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2" r:id="rId1"/>
  </p:sldMasterIdLst>
  <p:notesMasterIdLst>
    <p:notesMasterId r:id="rId195"/>
  </p:notesMasterIdLst>
  <p:sldIdLst>
    <p:sldId id="2260" r:id="rId2"/>
    <p:sldId id="2262" r:id="rId3"/>
    <p:sldId id="2263" r:id="rId4"/>
    <p:sldId id="335" r:id="rId5"/>
    <p:sldId id="2264" r:id="rId6"/>
    <p:sldId id="737" r:id="rId7"/>
    <p:sldId id="770" r:id="rId8"/>
    <p:sldId id="769" r:id="rId9"/>
    <p:sldId id="768" r:id="rId10"/>
    <p:sldId id="771" r:id="rId11"/>
    <p:sldId id="727" r:id="rId12"/>
    <p:sldId id="782" r:id="rId13"/>
    <p:sldId id="830" r:id="rId14"/>
    <p:sldId id="739" r:id="rId15"/>
    <p:sldId id="775" r:id="rId16"/>
    <p:sldId id="776" r:id="rId17"/>
    <p:sldId id="765" r:id="rId18"/>
    <p:sldId id="752" r:id="rId19"/>
    <p:sldId id="834" r:id="rId20"/>
    <p:sldId id="811" r:id="rId21"/>
    <p:sldId id="779" r:id="rId22"/>
    <p:sldId id="819" r:id="rId23"/>
    <p:sldId id="820" r:id="rId24"/>
    <p:sldId id="823" r:id="rId25"/>
    <p:sldId id="821" r:id="rId26"/>
    <p:sldId id="815" r:id="rId27"/>
    <p:sldId id="778" r:id="rId28"/>
    <p:sldId id="824" r:id="rId29"/>
    <p:sldId id="817" r:id="rId30"/>
    <p:sldId id="818" r:id="rId31"/>
    <p:sldId id="812" r:id="rId32"/>
    <p:sldId id="813" r:id="rId33"/>
    <p:sldId id="814" r:id="rId34"/>
    <p:sldId id="746" r:id="rId35"/>
    <p:sldId id="816" r:id="rId36"/>
    <p:sldId id="828" r:id="rId37"/>
    <p:sldId id="829" r:id="rId38"/>
    <p:sldId id="822" r:id="rId39"/>
    <p:sldId id="748" r:id="rId40"/>
    <p:sldId id="805" r:id="rId41"/>
    <p:sldId id="729" r:id="rId42"/>
    <p:sldId id="833" r:id="rId43"/>
    <p:sldId id="777" r:id="rId44"/>
    <p:sldId id="763" r:id="rId45"/>
    <p:sldId id="806" r:id="rId46"/>
    <p:sldId id="725" r:id="rId47"/>
    <p:sldId id="764" r:id="rId48"/>
    <p:sldId id="832" r:id="rId49"/>
    <p:sldId id="825" r:id="rId50"/>
    <p:sldId id="826" r:id="rId51"/>
    <p:sldId id="827" r:id="rId52"/>
    <p:sldId id="723" r:id="rId53"/>
    <p:sldId id="762" r:id="rId54"/>
    <p:sldId id="740" r:id="rId55"/>
    <p:sldId id="803" r:id="rId56"/>
    <p:sldId id="807" r:id="rId57"/>
    <p:sldId id="808" r:id="rId58"/>
    <p:sldId id="809" r:id="rId59"/>
    <p:sldId id="810" r:id="rId60"/>
    <p:sldId id="760" r:id="rId61"/>
    <p:sldId id="802" r:id="rId62"/>
    <p:sldId id="800" r:id="rId63"/>
    <p:sldId id="734" r:id="rId64"/>
    <p:sldId id="774" r:id="rId65"/>
    <p:sldId id="789" r:id="rId66"/>
    <p:sldId id="790" r:id="rId67"/>
    <p:sldId id="791" r:id="rId68"/>
    <p:sldId id="792" r:id="rId69"/>
    <p:sldId id="2267" r:id="rId70"/>
    <p:sldId id="1769" r:id="rId71"/>
    <p:sldId id="1771" r:id="rId72"/>
    <p:sldId id="1760" r:id="rId73"/>
    <p:sldId id="1739" r:id="rId74"/>
    <p:sldId id="1653" r:id="rId75"/>
    <p:sldId id="2268" r:id="rId76"/>
    <p:sldId id="2269" r:id="rId77"/>
    <p:sldId id="1761" r:id="rId78"/>
    <p:sldId id="2270" r:id="rId79"/>
    <p:sldId id="1747" r:id="rId80"/>
    <p:sldId id="2271" r:id="rId81"/>
    <p:sldId id="1745" r:id="rId82"/>
    <p:sldId id="1762" r:id="rId83"/>
    <p:sldId id="1770" r:id="rId84"/>
    <p:sldId id="1767" r:id="rId85"/>
    <p:sldId id="1766" r:id="rId86"/>
    <p:sldId id="1751" r:id="rId87"/>
    <p:sldId id="1759" r:id="rId88"/>
    <p:sldId id="860" r:id="rId89"/>
    <p:sldId id="2272" r:id="rId90"/>
    <p:sldId id="1768" r:id="rId91"/>
    <p:sldId id="1773" r:id="rId92"/>
    <p:sldId id="1764" r:id="rId93"/>
    <p:sldId id="1746" r:id="rId94"/>
    <p:sldId id="1756" r:id="rId95"/>
    <p:sldId id="1748" r:id="rId96"/>
    <p:sldId id="2273" r:id="rId97"/>
    <p:sldId id="1757" r:id="rId98"/>
    <p:sldId id="1744" r:id="rId99"/>
    <p:sldId id="1772" r:id="rId100"/>
    <p:sldId id="1758" r:id="rId101"/>
    <p:sldId id="2274" r:id="rId102"/>
    <p:sldId id="1750" r:id="rId103"/>
    <p:sldId id="1753" r:id="rId104"/>
    <p:sldId id="1718" r:id="rId105"/>
    <p:sldId id="2275" r:id="rId106"/>
    <p:sldId id="2276" r:id="rId107"/>
    <p:sldId id="1679" r:id="rId108"/>
    <p:sldId id="2277" r:id="rId109"/>
    <p:sldId id="2278" r:id="rId110"/>
    <p:sldId id="2279" r:id="rId111"/>
    <p:sldId id="2280" r:id="rId112"/>
    <p:sldId id="341" r:id="rId113"/>
    <p:sldId id="374" r:id="rId114"/>
    <p:sldId id="343" r:id="rId115"/>
    <p:sldId id="380" r:id="rId116"/>
    <p:sldId id="415" r:id="rId117"/>
    <p:sldId id="383" r:id="rId118"/>
    <p:sldId id="326" r:id="rId119"/>
    <p:sldId id="327" r:id="rId120"/>
    <p:sldId id="328" r:id="rId121"/>
    <p:sldId id="329" r:id="rId122"/>
    <p:sldId id="384" r:id="rId123"/>
    <p:sldId id="330" r:id="rId124"/>
    <p:sldId id="331" r:id="rId125"/>
    <p:sldId id="410" r:id="rId126"/>
    <p:sldId id="332" r:id="rId127"/>
    <p:sldId id="333" r:id="rId128"/>
    <p:sldId id="409" r:id="rId129"/>
    <p:sldId id="334" r:id="rId130"/>
    <p:sldId id="336" r:id="rId131"/>
    <p:sldId id="337" r:id="rId132"/>
    <p:sldId id="338" r:id="rId133"/>
    <p:sldId id="339" r:id="rId134"/>
    <p:sldId id="385" r:id="rId135"/>
    <p:sldId id="386" r:id="rId136"/>
    <p:sldId id="387" r:id="rId137"/>
    <p:sldId id="389" r:id="rId138"/>
    <p:sldId id="413" r:id="rId139"/>
    <p:sldId id="414" r:id="rId140"/>
    <p:sldId id="351" r:id="rId141"/>
    <p:sldId id="340" r:id="rId142"/>
    <p:sldId id="416" r:id="rId143"/>
    <p:sldId id="417" r:id="rId144"/>
    <p:sldId id="419" r:id="rId145"/>
    <p:sldId id="673" r:id="rId146"/>
    <p:sldId id="675" r:id="rId147"/>
    <p:sldId id="1630" r:id="rId148"/>
    <p:sldId id="1719" r:id="rId149"/>
    <p:sldId id="1654" r:id="rId150"/>
    <p:sldId id="2235" r:id="rId151"/>
    <p:sldId id="2236" r:id="rId152"/>
    <p:sldId id="2237" r:id="rId153"/>
    <p:sldId id="2238" r:id="rId154"/>
    <p:sldId id="2239" r:id="rId155"/>
    <p:sldId id="1689" r:id="rId156"/>
    <p:sldId id="2240" r:id="rId157"/>
    <p:sldId id="2241" r:id="rId158"/>
    <p:sldId id="1692" r:id="rId159"/>
    <p:sldId id="1693" r:id="rId160"/>
    <p:sldId id="2242" r:id="rId161"/>
    <p:sldId id="2243" r:id="rId162"/>
    <p:sldId id="1697" r:id="rId163"/>
    <p:sldId id="2244" r:id="rId164"/>
    <p:sldId id="2245" r:id="rId165"/>
    <p:sldId id="2246" r:id="rId166"/>
    <p:sldId id="2247" r:id="rId167"/>
    <p:sldId id="2248" r:id="rId168"/>
    <p:sldId id="2249" r:id="rId169"/>
    <p:sldId id="2250" r:id="rId170"/>
    <p:sldId id="1709" r:id="rId171"/>
    <p:sldId id="2255" r:id="rId172"/>
    <p:sldId id="2256" r:id="rId173"/>
    <p:sldId id="2257" r:id="rId174"/>
    <p:sldId id="1682" r:id="rId175"/>
    <p:sldId id="2258" r:id="rId176"/>
    <p:sldId id="2259" r:id="rId177"/>
    <p:sldId id="1742" r:id="rId178"/>
    <p:sldId id="1733" r:id="rId179"/>
    <p:sldId id="1740" r:id="rId180"/>
    <p:sldId id="2265" r:id="rId181"/>
    <p:sldId id="1720" r:id="rId182"/>
    <p:sldId id="1721" r:id="rId183"/>
    <p:sldId id="1722" r:id="rId184"/>
    <p:sldId id="1723" r:id="rId185"/>
    <p:sldId id="1724" r:id="rId186"/>
    <p:sldId id="1725" r:id="rId187"/>
    <p:sldId id="1727" r:id="rId188"/>
    <p:sldId id="1728" r:id="rId189"/>
    <p:sldId id="1707" r:id="rId190"/>
    <p:sldId id="1641" r:id="rId191"/>
    <p:sldId id="1677" r:id="rId192"/>
    <p:sldId id="1681" r:id="rId193"/>
    <p:sldId id="2266" r:id="rId19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74150"/>
  </p:normalViewPr>
  <p:slideViewPr>
    <p:cSldViewPr snapToGrid="0">
      <p:cViewPr varScale="1">
        <p:scale>
          <a:sx n="89" d="100"/>
          <a:sy n="89" d="100"/>
        </p:scale>
        <p:origin x="872" y="1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notesMaster" Target="notesMasters/notesMaster1.xml"/><Relationship Id="rId190" Type="http://schemas.openxmlformats.org/officeDocument/2006/relationships/slide" Target="slides/slide189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presProps" Target="presProp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viewProps" Target="view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theme" Target="theme/theme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Arkusz1!$B$1</c:f>
              <c:strCache>
                <c:ptCount val="1"/>
                <c:pt idx="0">
                  <c:v>percent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75-4589-8C40-41BF184BD8AC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75-4589-8C40-41BF184BD8AC}"/>
              </c:ext>
            </c:extLst>
          </c:dPt>
          <c:dPt>
            <c:idx val="2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75-4589-8C40-41BF184BD8AC}"/>
              </c:ext>
            </c:extLst>
          </c:dPt>
          <c:dPt>
            <c:idx val="3"/>
            <c:bubble3D val="0"/>
            <c:spPr>
              <a:solidFill>
                <a:schemeClr val="accent2">
                  <a:lumMod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B75-4589-8C40-41BF184BD8AC}"/>
              </c:ext>
            </c:extLst>
          </c:dPt>
          <c:dPt>
            <c:idx val="4"/>
            <c:bubble3D val="0"/>
            <c:spPr>
              <a:solidFill>
                <a:schemeClr val="accent4">
                  <a:lumMod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F06-4112-92DB-C96DC22ACE18}"/>
              </c:ext>
            </c:extLst>
          </c:dPt>
          <c:dLbls>
            <c:dLbl>
              <c:idx val="0"/>
              <c:layout>
                <c:manualLayout>
                  <c:x val="-0.19722212574359296"/>
                  <c:y val="-5.8558327655222675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>
                  <c15:layout>
                    <c:manualLayout>
                      <c:w val="0.33865241361445986"/>
                      <c:h val="0.23537540258543008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CB75-4589-8C40-41BF184BD8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4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1"/>
            <c:leaderLines>
              <c:spPr>
                <a:ln w="6350" cap="flat" cmpd="sng" algn="ctr">
                  <a:solidFill>
                    <a:schemeClr val="tx1"/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Arkusz1!$A$2:$A$4</c:f>
              <c:strCache>
                <c:ptCount val="2"/>
                <c:pt idx="0">
                  <c:v>retail</c:v>
                </c:pt>
                <c:pt idx="1">
                  <c:v>online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0.65</c:v>
                </c:pt>
                <c:pt idx="1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B75-4589-8C40-41BF184BD8A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E69F22-0CF1-E94B-87F0-F37208CD69E8}" type="datetimeFigureOut">
              <a:rPr lang="en-US" smtClean="0"/>
              <a:t>10/7/22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21CB74-1164-0F4B-BE81-CC830EEE6D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05977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09949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66543905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129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69801110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138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255212862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139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17479830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143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173539884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144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610337252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145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3415480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146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1629621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476170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189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798753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105222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225287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749558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443669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4759519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06197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962106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79517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3757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030234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448878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96070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258385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5025484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9184356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186518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109633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032735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314064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889347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4882111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756153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8212899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494781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7289997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1711364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709077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4944072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2849551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5283862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441352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316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2063837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5572519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724895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5409899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223771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1358906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5430635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131698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32837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924388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4075626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9713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55693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4058264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383004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59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941934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1302698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79821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218404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829054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450716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620241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804863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9807493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9087499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780619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649919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60678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9018500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4965422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463602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6627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39357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1145083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718721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4962621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79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284377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62179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820773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5059567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4753777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2775425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982566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7670204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6349947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89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8995267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8641531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79191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3870939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661136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9640992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22927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4645694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99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41254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852863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887893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102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1641679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GB" smtClean="0"/>
              <a:pPr/>
              <a:t>103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7956901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094495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619301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[PLACEHOLDER TEXT]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752296-402F-4A81-B233-AE178F1D2A62}" type="slidenum">
              <a:rPr lang="en-US" smtClean="0"/>
              <a:pPr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424902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124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3018927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1CE5516-1DAD-4ED3-BE8A-F699F2099229}" type="slidenum">
              <a:rPr lang="pl-PL" smtClean="0"/>
              <a:pPr/>
              <a:t>125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0468578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62FB45-2352-4948-BC7D-38FA8C4723DE}" type="slidenum">
              <a:rPr lang="pl-PL" smtClean="0"/>
              <a:pPr/>
              <a:t>126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5518513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62FB45-2352-4948-BC7D-38FA8C4723DE}" type="slidenum">
              <a:rPr lang="pl-PL" smtClean="0"/>
              <a:pPr/>
              <a:t>127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551851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– Solid 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74725" y="2677626"/>
            <a:ext cx="10354360" cy="1843238"/>
          </a:xfrm>
        </p:spPr>
        <p:txBody>
          <a:bodyPr lIns="0" tIns="0" rIns="0" bIns="0" anchor="t" anchorCtr="0">
            <a:normAutofit/>
          </a:bodyPr>
          <a:lstStyle>
            <a:lvl1pPr algn="l">
              <a:defRPr sz="6000" b="1" baseline="0">
                <a:solidFill>
                  <a:schemeClr val="bg1"/>
                </a:solidFill>
                <a:latin typeface="+mj-lt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Presentation Title Goes </a:t>
            </a:r>
            <a:br>
              <a:rPr lang="en-US" dirty="0"/>
            </a:br>
            <a:r>
              <a:rPr lang="en-US" dirty="0"/>
              <a:t>Right Here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4E1A789-3A04-9240-BCEC-3DACF2B52870}"/>
              </a:ext>
            </a:extLst>
          </p:cNvPr>
          <p:cNvCxnSpPr>
            <a:cxnSpLocks/>
          </p:cNvCxnSpPr>
          <p:nvPr userDrawn="1"/>
        </p:nvCxnSpPr>
        <p:spPr>
          <a:xfrm>
            <a:off x="974126" y="2339665"/>
            <a:ext cx="768531" cy="0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ubtitle 2">
            <a:extLst>
              <a:ext uri="{FF2B5EF4-FFF2-40B4-BE49-F238E27FC236}">
                <a16:creationId xmlns:a16="http://schemas.microsoft.com/office/drawing/2014/main" id="{7055E247-542B-D541-8F36-DBA97343BC9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74725" y="4709626"/>
            <a:ext cx="10354360" cy="407460"/>
          </a:xfrm>
        </p:spPr>
        <p:txBody>
          <a:bodyPr lIns="0" tIns="0" rIns="0" bIns="0"/>
          <a:lstStyle>
            <a:lvl1pPr marL="0" indent="0" algn="l">
              <a:buNone/>
              <a:defRPr sz="2400" b="1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PRESENTATION SUBTITLE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2BBC7A98-1B1E-8545-AABD-0F79723A23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74725" y="5148794"/>
            <a:ext cx="10354360" cy="463108"/>
          </a:xfrm>
        </p:spPr>
        <p:txBody>
          <a:bodyPr lIns="0" tIns="0" rIns="0" bIns="0">
            <a:normAutofit/>
          </a:bodyPr>
          <a:lstStyle>
            <a:lvl1pPr marL="0" indent="0">
              <a:buNone/>
              <a:defRPr sz="2400" baseline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Month XX, 2020</a:t>
            </a: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965BC910-FDAB-D441-CDB5-BBA0F0C307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8496813" y="0"/>
            <a:ext cx="2647533" cy="1235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4210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60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BA13FBC-A4AA-9B4F-8E9B-12CD6600150E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722C1D3A-9762-7F4D-AB5C-A3F0114B67B2}"/>
              </a:ext>
            </a:extLst>
          </p:cNvPr>
          <p:cNvSpPr/>
          <p:nvPr userDrawn="1"/>
        </p:nvSpPr>
        <p:spPr>
          <a:xfrm>
            <a:off x="0" y="6454275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ADCDB9DD-15A4-C3A6-D9F2-9DBB78AEA1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F49BCD53-B8F7-9869-A822-8A6193A5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549598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  <p15:guide id="2" pos="600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6">
          <p15:clr>
            <a:srgbClr val="FBAE40"/>
          </p15:clr>
        </p15:guide>
        <p15:guide id="7" orient="horz" pos="2400">
          <p15:clr>
            <a:srgbClr val="FBAE40"/>
          </p15:clr>
        </p15:guide>
        <p15:guide id="8" orient="horz" pos="3744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>
            <a:extLst>
              <a:ext uri="{FF2B5EF4-FFF2-40B4-BE49-F238E27FC236}">
                <a16:creationId xmlns:a16="http://schemas.microsoft.com/office/drawing/2014/main" id="{BE68DE55-0579-EC46-BD52-181870AFB6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8200BB2-D6D1-6642-8F66-9B4F37EC8187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F35C2BC9-7AF3-6D49-8036-36D81872E84B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952498" y="1686757"/>
            <a:ext cx="10251527" cy="4256843"/>
          </a:xfrm>
        </p:spPr>
        <p:txBody>
          <a:bodyPr lIns="0" tIns="0" rIns="0" bIns="0"/>
          <a:lstStyle>
            <a:lvl1pPr marL="228600" indent="-228600">
              <a:buClr>
                <a:schemeClr val="tx2"/>
              </a:buClr>
              <a:buSzPct val="95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1pPr>
            <a:lvl2pPr marL="6858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‒"/>
              <a:defRPr>
                <a:latin typeface="+mn-lt"/>
                <a:ea typeface="Roboto" panose="02000000000000000000" pitchFamily="2" charset="0"/>
              </a:defRPr>
            </a:lvl2pPr>
            <a:lvl3pPr marL="1143000" indent="-228600">
              <a:buClr>
                <a:schemeClr val="tx2"/>
              </a:buClr>
              <a:buSzPct val="100000"/>
              <a:buFont typeface="Roboto" panose="02000000000000000000" pitchFamily="2" charset="0"/>
              <a:buChar char="•"/>
              <a:defRPr>
                <a:latin typeface="+mn-lt"/>
                <a:ea typeface="Roboto" panose="02000000000000000000" pitchFamily="2" charset="0"/>
              </a:defRPr>
            </a:lvl3pPr>
            <a:lvl4pPr marL="1600200" indent="-228600">
              <a:buClr>
                <a:schemeClr val="tx2"/>
              </a:buClr>
              <a:buSzPct val="100000"/>
              <a:buFont typeface="Roboto" panose="02000000000000000000" pitchFamily="2" charset="0"/>
              <a:buChar char="―"/>
              <a:defRPr>
                <a:latin typeface="+mn-lt"/>
                <a:ea typeface="Roboto" panose="02000000000000000000" pitchFamily="2" charset="0"/>
              </a:defRPr>
            </a:lvl4pPr>
            <a:lvl5pPr marL="20574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0937044-371D-C149-9F72-3D8FBA4605CF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276B6304-96B8-7E8B-9398-42A85A63D5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02511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  <p15:guide id="2" pos="600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6">
          <p15:clr>
            <a:srgbClr val="FBAE40"/>
          </p15:clr>
        </p15:guide>
        <p15:guide id="7" orient="horz" pos="3744">
          <p15:clr>
            <a:srgbClr val="FBAE40"/>
          </p15:clr>
        </p15:guide>
        <p15:guide id="8" orient="horz" pos="240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ullet Slide - 2 Lin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5AAEF4-B950-814D-A811-CD17BDDF049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52500" y="389510"/>
            <a:ext cx="10843260" cy="898642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 </a:t>
            </a:r>
            <a:br>
              <a:rPr lang="en-US" dirty="0"/>
            </a:br>
            <a:r>
              <a:rPr lang="en-US" dirty="0"/>
              <a:t>that runs to two lines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BB5BDD8-8221-F040-8AE0-3F33C4E24CA0}"/>
              </a:ext>
            </a:extLst>
          </p:cNvPr>
          <p:cNvCxnSpPr>
            <a:cxnSpLocks/>
          </p:cNvCxnSpPr>
          <p:nvPr userDrawn="1"/>
        </p:nvCxnSpPr>
        <p:spPr>
          <a:xfrm>
            <a:off x="952500" y="17340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ACD2525-98F9-924C-B8E5-083B38E2823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2500" y="2050741"/>
            <a:ext cx="10287000" cy="3892859"/>
          </a:xfrm>
        </p:spPr>
        <p:txBody>
          <a:bodyPr lIns="0" tIns="0" rIns="0" bIns="0"/>
          <a:lstStyle>
            <a:lvl1pPr marL="228600" indent="-228600">
              <a:buClr>
                <a:schemeClr val="tx2"/>
              </a:buClr>
              <a:buSzPct val="95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1pPr>
            <a:lvl2pPr marL="685800" indent="-228600">
              <a:buClr>
                <a:schemeClr val="tx2"/>
              </a:buClr>
              <a:buSzPct val="100000"/>
              <a:buFont typeface="Roboto" panose="02000000000000000000" pitchFamily="2" charset="0"/>
              <a:buChar char="–"/>
              <a:defRPr>
                <a:latin typeface="+mn-lt"/>
                <a:ea typeface="Roboto" panose="02000000000000000000" pitchFamily="2" charset="0"/>
              </a:defRPr>
            </a:lvl2pPr>
            <a:lvl3pPr marL="11430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3pPr>
            <a:lvl4pPr marL="16002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‒"/>
              <a:defRPr>
                <a:latin typeface="+mn-lt"/>
                <a:ea typeface="Roboto" panose="02000000000000000000" pitchFamily="2" charset="0"/>
              </a:defRPr>
            </a:lvl4pPr>
            <a:lvl5pPr marL="20574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995AAAF-3BA6-4445-BF32-091644479611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4" name="Picture 3" descr="Logo, company name&#10;&#10;Description automatically generated">
            <a:extLst>
              <a:ext uri="{FF2B5EF4-FFF2-40B4-BE49-F238E27FC236}">
                <a16:creationId xmlns:a16="http://schemas.microsoft.com/office/drawing/2014/main" id="{190AD31B-56D7-CDD3-68E0-3B1271F3CFB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34860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3840">
          <p15:clr>
            <a:srgbClr val="FBAE40"/>
          </p15:clr>
        </p15:guide>
        <p15:guide id="3" pos="600">
          <p15:clr>
            <a:srgbClr val="FBAE40"/>
          </p15:clr>
        </p15:guide>
        <p15:guide id="4" pos="7080">
          <p15:clr>
            <a:srgbClr val="FBAE40"/>
          </p15:clr>
        </p15:guide>
        <p15:guide id="8" orient="horz" pos="374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>
            <a:extLst>
              <a:ext uri="{FF2B5EF4-FFF2-40B4-BE49-F238E27FC236}">
                <a16:creationId xmlns:a16="http://schemas.microsoft.com/office/drawing/2014/main" id="{62D2F673-8F81-4982-AA66-35312BF38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4800224" cy="754602"/>
          </a:xfrm>
        </p:spPr>
        <p:txBody>
          <a:bodyPr lIns="0" tIns="0" rIns="0" bIns="0" anchor="b" anchorCtr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952501" y="2674398"/>
            <a:ext cx="4800219" cy="327925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A07502CC-5B90-4BCF-B63B-36D026C9AE96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433724" y="1676706"/>
            <a:ext cx="4800224" cy="754602"/>
          </a:xfrm>
        </p:spPr>
        <p:txBody>
          <a:bodyPr lIns="0" tIns="0" rIns="0" bIns="0" anchor="b" anchorCtr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169EF16-BA54-4279-A087-A65E4F26675F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433725" y="2664346"/>
            <a:ext cx="4800224" cy="327925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686758"/>
            <a:ext cx="0" cy="4256842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C8B99253-B000-1442-A7D2-EB536C15CBCB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1D7CB2E4-563E-730F-EE78-555A009BB9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399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44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697">
          <p15:clr>
            <a:srgbClr val="FBAE40"/>
          </p15:clr>
        </p15:guide>
        <p15:guide id="7" orient="horz" pos="240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>
            <a:extLst>
              <a:ext uri="{FF2B5EF4-FFF2-40B4-BE49-F238E27FC236}">
                <a16:creationId xmlns:a16="http://schemas.microsoft.com/office/drawing/2014/main" id="{B103BAF8-AE0C-4C2A-AFFE-5EFC74007B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952501" y="2674398"/>
            <a:ext cx="3166740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700A296A-0A06-4FFB-B935-517187294F6B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4616385" y="1686756"/>
            <a:ext cx="2973372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4DA600F9-1950-41BD-ACB3-21F2B5AE9494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616386" y="2674396"/>
            <a:ext cx="2973372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D4DB30FF-E82C-424F-A06C-EFC3CFC45E36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8063514" y="1686756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6DC4408-89C4-4D74-957E-B2A4D59F76A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8063515" y="2674396"/>
            <a:ext cx="3166740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/>
          <p:nvPr userDrawn="1"/>
        </p:nvCxnSpPr>
        <p:spPr>
          <a:xfrm>
            <a:off x="7806430" y="1679383"/>
            <a:ext cx="0" cy="4264218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/>
          <p:nvPr userDrawn="1"/>
        </p:nvCxnSpPr>
        <p:spPr>
          <a:xfrm>
            <a:off x="4376691" y="1679383"/>
            <a:ext cx="0" cy="4264218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>
            <a:extLst>
              <a:ext uri="{FF2B5EF4-FFF2-40B4-BE49-F238E27FC236}">
                <a16:creationId xmlns:a16="http://schemas.microsoft.com/office/drawing/2014/main" id="{2944143A-0CC6-6041-BD38-4C994DA8E0B2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818179A2-3289-CC5E-28D3-0C897C7E5B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2809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7" orient="horz" pos="3744">
          <p15:clr>
            <a:srgbClr val="FBAE40"/>
          </p15:clr>
        </p15:guide>
        <p15:guide id="8" orient="horz" pos="697">
          <p15:clr>
            <a:srgbClr val="FBAE40"/>
          </p15:clr>
        </p15:guide>
        <p15:guide id="9" orient="horz" pos="240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itle 1">
            <a:extLst>
              <a:ext uri="{FF2B5EF4-FFF2-40B4-BE49-F238E27FC236}">
                <a16:creationId xmlns:a16="http://schemas.microsoft.com/office/drawing/2014/main" id="{D42FEC1B-FCF8-4508-B227-27323879A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952501" y="2674398"/>
            <a:ext cx="2358867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/>
          <p:nvPr userDrawn="1"/>
        </p:nvCxnSpPr>
        <p:spPr>
          <a:xfrm>
            <a:off x="3524250" y="1686757"/>
            <a:ext cx="0" cy="4256844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700A296A-0A06-4FFB-B935-517187294F6B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3737133" y="1686756"/>
            <a:ext cx="214876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4DA600F9-1950-41BD-ACB3-21F2B5AE9494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3737134" y="2674396"/>
            <a:ext cx="2148760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/>
          <p:nvPr userDrawn="1"/>
        </p:nvCxnSpPr>
        <p:spPr>
          <a:xfrm>
            <a:off x="6096000" y="1686758"/>
            <a:ext cx="0" cy="4293629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D4DB30FF-E82C-424F-A06C-EFC3CFC45E36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06107" y="1686756"/>
            <a:ext cx="214876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6DC4408-89C4-4D74-957E-B2A4D59F76A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306108" y="2674396"/>
            <a:ext cx="2148760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/>
          <p:nvPr userDrawn="1"/>
        </p:nvCxnSpPr>
        <p:spPr>
          <a:xfrm>
            <a:off x="8674100" y="1686757"/>
            <a:ext cx="0" cy="4256844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A07502CC-5B90-4BCF-B63B-36D026C9AE96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8875080" y="1676706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169EF16-BA54-4279-A087-A65E4F26675F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875081" y="2664346"/>
            <a:ext cx="2358867" cy="3269204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5DF11BA-BD6E-E14D-A115-587308DBF4A7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C65718F-1E98-5775-90D4-24E217A8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46397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lumn Tex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le 1">
            <a:extLst>
              <a:ext uri="{FF2B5EF4-FFF2-40B4-BE49-F238E27FC236}">
                <a16:creationId xmlns:a16="http://schemas.microsoft.com/office/drawing/2014/main" id="{8F3E476F-E407-4406-BB4F-38E5453315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1" y="1686758"/>
            <a:ext cx="1835088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2" y="2850484"/>
            <a:ext cx="1835088" cy="309311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>
            <a:cxnSpLocks/>
          </p:cNvCxnSpPr>
          <p:nvPr userDrawn="1"/>
        </p:nvCxnSpPr>
        <p:spPr>
          <a:xfrm>
            <a:off x="3011869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ACA73044-ABA5-4A68-81D4-75723F104CFB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3229003" y="1686758"/>
            <a:ext cx="1624302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D69FEDBA-37CD-4D7E-A729-6821E598E67D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3229004" y="2850484"/>
            <a:ext cx="1617953" cy="309311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>
            <a:cxnSpLocks/>
          </p:cNvCxnSpPr>
          <p:nvPr userDrawn="1"/>
        </p:nvCxnSpPr>
        <p:spPr>
          <a:xfrm>
            <a:off x="5066192" y="1686759"/>
            <a:ext cx="0" cy="4256842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96DFA0C-E450-4893-8C79-6243F5697984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5281223" y="1686758"/>
            <a:ext cx="1617953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E9D9C274-DDDD-4725-8A7B-113147DD7832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281224" y="2850484"/>
            <a:ext cx="1617953" cy="309311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>
            <a:cxnSpLocks/>
          </p:cNvCxnSpPr>
          <p:nvPr userDrawn="1"/>
        </p:nvCxnSpPr>
        <p:spPr>
          <a:xfrm>
            <a:off x="7131909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F93742B6-D009-4AB4-BBDC-24522E901BB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7349043" y="1686758"/>
            <a:ext cx="1617953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90357619-5F6A-4C63-90C3-32B37CE73C91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49044" y="2850484"/>
            <a:ext cx="1617953" cy="309311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5F5ADDF-F780-4384-87F4-30070C81BB29}"/>
              </a:ext>
            </a:extLst>
          </p:cNvPr>
          <p:cNvCxnSpPr>
            <a:cxnSpLocks/>
          </p:cNvCxnSpPr>
          <p:nvPr userDrawn="1"/>
        </p:nvCxnSpPr>
        <p:spPr>
          <a:xfrm>
            <a:off x="9184131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035F8812-D495-478D-828C-D8CF0753EEB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401266" y="1686758"/>
            <a:ext cx="183508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338FA747-D085-4909-A6FE-575A5C652420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9401267" y="2850484"/>
            <a:ext cx="1838233" cy="309311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A4AB6F8-D05F-8E40-A637-083D1274FB35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CF44FC1B-D249-38A8-003B-E820EAC5B0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0135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1 Grid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>
            <a:extLst>
              <a:ext uri="{FF2B5EF4-FFF2-40B4-BE49-F238E27FC236}">
                <a16:creationId xmlns:a16="http://schemas.microsoft.com/office/drawing/2014/main" id="{F83F529D-C880-45A0-81D8-FD2CC04E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10288587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2" y="2120010"/>
            <a:ext cx="10288586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FCD7C05-8E7C-4679-B83F-CDDB1BDA2031}"/>
              </a:ext>
            </a:extLst>
          </p:cNvPr>
          <p:cNvCxnSpPr/>
          <p:nvPr userDrawn="1"/>
        </p:nvCxnSpPr>
        <p:spPr>
          <a:xfrm>
            <a:off x="949325" y="3098307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6BC08D86-557A-4EB7-B2A4-0782689B99D1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952502" y="3291760"/>
            <a:ext cx="10288587" cy="328016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23E50C5-092D-4191-9A0B-F3C51561D562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952504" y="3725012"/>
            <a:ext cx="10288586" cy="644563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C85CAC7-8545-4ED7-8312-FBC92F7F9DA5}"/>
              </a:ext>
            </a:extLst>
          </p:cNvPr>
          <p:cNvCxnSpPr/>
          <p:nvPr userDrawn="1"/>
        </p:nvCxnSpPr>
        <p:spPr>
          <a:xfrm>
            <a:off x="950912" y="4520213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3E524A13-F71C-45F7-92E6-985C4CB9E331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952504" y="4753992"/>
            <a:ext cx="10288587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7CA7FF6D-951D-4682-9C40-A6BB36ABEA84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52506" y="5187244"/>
            <a:ext cx="10288586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5E76717-4761-EC4B-BDB1-C130638E59C3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6B35494-F652-6EFD-00D6-67634A1884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5424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  <p15:guide id="8" orient="horz" pos="240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2 Grid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le 1">
            <a:extLst>
              <a:ext uri="{FF2B5EF4-FFF2-40B4-BE49-F238E27FC236}">
                <a16:creationId xmlns:a16="http://schemas.microsoft.com/office/drawing/2014/main" id="{3A9A771B-4FFF-4EBF-A07A-0D6292AC2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1" y="1686758"/>
            <a:ext cx="4755838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2" y="2120010"/>
            <a:ext cx="4755838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FCD7C05-8E7C-4679-B83F-CDDB1BDA2031}"/>
              </a:ext>
            </a:extLst>
          </p:cNvPr>
          <p:cNvCxnSpPr/>
          <p:nvPr userDrawn="1"/>
        </p:nvCxnSpPr>
        <p:spPr>
          <a:xfrm>
            <a:off x="949325" y="3098307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6BC08D86-557A-4EB7-B2A4-0782689B99D1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952503" y="3291760"/>
            <a:ext cx="4755838" cy="328016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123E50C5-092D-4191-9A0B-F3C51561D562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952504" y="3725012"/>
            <a:ext cx="4755838" cy="644563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C85CAC7-8545-4ED7-8312-FBC92F7F9DA5}"/>
              </a:ext>
            </a:extLst>
          </p:cNvPr>
          <p:cNvCxnSpPr/>
          <p:nvPr userDrawn="1"/>
        </p:nvCxnSpPr>
        <p:spPr>
          <a:xfrm>
            <a:off x="950912" y="4520213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3E524A13-F71C-45F7-92E6-985C4CB9E331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952505" y="4753992"/>
            <a:ext cx="4755838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7CA7FF6D-951D-4682-9C40-A6BB36ABEA84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52506" y="5187244"/>
            <a:ext cx="4755838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A23041F-D604-4688-B75A-90D37AFDDB0E}"/>
              </a:ext>
            </a:extLst>
          </p:cNvPr>
          <p:cNvCxnSpPr/>
          <p:nvPr userDrawn="1"/>
        </p:nvCxnSpPr>
        <p:spPr>
          <a:xfrm>
            <a:off x="6096000" y="1686758"/>
            <a:ext cx="0" cy="4293629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F7B91F83-8428-4E5A-9C88-17829B687B7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483696" y="1688512"/>
            <a:ext cx="4755838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ADB1D581-6D4C-4716-AE96-DBB4F953B95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483697" y="2121764"/>
            <a:ext cx="4755838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79BA4B0-A083-4A1F-9D3B-A041B59E7C22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6483698" y="3293514"/>
            <a:ext cx="4755838" cy="328016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8FDD4A4D-E1FC-4E83-A8AA-A324B6B0E441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6483699" y="3726766"/>
            <a:ext cx="4755838" cy="644563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E8E7D5C-ACCB-47E6-A3F5-6F3F51A0F37F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483700" y="4755746"/>
            <a:ext cx="4755838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659D9DC4-BB53-4441-9B74-84922B369948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483701" y="5188998"/>
            <a:ext cx="4755838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774845D-2BF0-2740-9880-8D2B0EBB22B7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9DC9354-B997-1647-19A2-80765A3166F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8025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  <p15:guide id="8" orient="horz" pos="240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2 Grid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le 1">
            <a:extLst>
              <a:ext uri="{FF2B5EF4-FFF2-40B4-BE49-F238E27FC236}">
                <a16:creationId xmlns:a16="http://schemas.microsoft.com/office/drawing/2014/main" id="{31EE2C71-E6FD-4A5F-BC00-7290049C44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2" y="2120010"/>
            <a:ext cx="4772003" cy="41714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FCD7C05-8E7C-4679-B83F-CDDB1BDA2031}"/>
              </a:ext>
            </a:extLst>
          </p:cNvPr>
          <p:cNvCxnSpPr/>
          <p:nvPr userDrawn="1"/>
        </p:nvCxnSpPr>
        <p:spPr>
          <a:xfrm>
            <a:off x="949325" y="2760956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5FC9698A-599E-4227-BA19-18EFBBF3E0DD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954094" y="2904080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C4B470A9-B821-4D01-8FB4-31DF303421A9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954096" y="3337333"/>
            <a:ext cx="4772003" cy="30491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C85CAC7-8545-4ED7-8312-FBC92F7F9DA5}"/>
              </a:ext>
            </a:extLst>
          </p:cNvPr>
          <p:cNvCxnSpPr/>
          <p:nvPr userDrawn="1"/>
        </p:nvCxnSpPr>
        <p:spPr>
          <a:xfrm>
            <a:off x="950912" y="3792244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0C507C81-6817-4069-BC84-0CE4705AE16C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54098" y="3970621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4103820-8C7A-497C-BCBA-2CFEB4549C83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954100" y="4403874"/>
            <a:ext cx="4772003" cy="3109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F1CE437-6AD8-4170-8DC8-66894266CE06}"/>
              </a:ext>
            </a:extLst>
          </p:cNvPr>
          <p:cNvCxnSpPr/>
          <p:nvPr userDrawn="1"/>
        </p:nvCxnSpPr>
        <p:spPr>
          <a:xfrm>
            <a:off x="952506" y="4885677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0C02F409-DCF5-4241-BB5E-6E37CC8D351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954096" y="5089029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2AC426E8-7005-475F-BC32-B5F0BA7A8A4C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54098" y="5522281"/>
            <a:ext cx="4772003" cy="41714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222804C-AFDD-4E8C-BFDC-31326A2127FA}"/>
              </a:ext>
            </a:extLst>
          </p:cNvPr>
          <p:cNvCxnSpPr/>
          <p:nvPr userDrawn="1"/>
        </p:nvCxnSpPr>
        <p:spPr>
          <a:xfrm>
            <a:off x="6096000" y="1686758"/>
            <a:ext cx="0" cy="4293629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66342B0E-1F8B-4D4C-ABA7-E43BC2B3F4AE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6467495" y="1688232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FCF3285B-83DB-4917-9F24-EC0C964DE403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6467497" y="2121484"/>
            <a:ext cx="4772003" cy="41714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8C88D8B1-0044-4EC5-B4CD-DB1095F378A4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469089" y="2905554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F6100E2-DAE8-4111-AF37-8909AA389FC1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469091" y="3338807"/>
            <a:ext cx="4772003" cy="30491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C0B1E9EC-56B4-4514-B189-24BD47F549F3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6469093" y="3972095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F685484E-408B-4771-9259-BAAC2A6E6017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6469095" y="4405348"/>
            <a:ext cx="4772003" cy="3109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0EE05AF1-1486-45F2-B87D-2AE555B8D1CB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6469091" y="5090503"/>
            <a:ext cx="4772003" cy="319591"/>
          </a:xfrm>
        </p:spPr>
        <p:txBody>
          <a:bodyPr lIns="0" tIns="0" rIns="0" bIns="0">
            <a:no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header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52C4B0E5-3C7E-4BC2-AA92-4156C26C91FF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6469093" y="5523755"/>
            <a:ext cx="4772003" cy="41714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row text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5480C56-313A-5C4D-A02B-5C10621A5061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9EE4E32-FDD5-EF0F-4961-8F44FF71E6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8887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  <p15:guide id="8" orient="horz" pos="240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– Solid Go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74725" y="2677626"/>
            <a:ext cx="9144000" cy="1843238"/>
          </a:xfrm>
        </p:spPr>
        <p:txBody>
          <a:bodyPr lIns="0" tIns="0" rIns="0" bIns="0" anchor="t" anchorCtr="0">
            <a:normAutofit/>
          </a:bodyPr>
          <a:lstStyle>
            <a:lvl1pPr algn="l">
              <a:defRPr sz="6000" b="1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Presentation Title Goes Right Here</a:t>
            </a: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7055E247-542B-D541-8F36-DBA97343BC9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74725" y="4709626"/>
            <a:ext cx="9144000" cy="407460"/>
          </a:xfrm>
        </p:spPr>
        <p:txBody>
          <a:bodyPr lIns="0" tIns="0" rIns="0" bIns="0"/>
          <a:lstStyle>
            <a:lvl1pPr marL="0" indent="0" algn="l">
              <a:buNone/>
              <a:defRPr sz="2400" b="1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PRESENTATION SUBTITLE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2BBC7A98-1B1E-8545-AABD-0F79723A23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74725" y="5087150"/>
            <a:ext cx="9144000" cy="463108"/>
          </a:xfrm>
        </p:spPr>
        <p:txBody>
          <a:bodyPr lIns="0" tIns="0" rIns="0" bIns="0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Month XX, 2020</a:t>
            </a: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79474E71-3226-880E-B78D-AC7B8347CA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8496813" y="0"/>
            <a:ext cx="2647533" cy="1235931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6304F1-B31E-0B2A-56E6-34D1E9E41ECE}"/>
              </a:ext>
            </a:extLst>
          </p:cNvPr>
          <p:cNvCxnSpPr>
            <a:cxnSpLocks/>
          </p:cNvCxnSpPr>
          <p:nvPr userDrawn="1"/>
        </p:nvCxnSpPr>
        <p:spPr>
          <a:xfrm>
            <a:off x="974126" y="2339665"/>
            <a:ext cx="768531" cy="0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52882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60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2 Grid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>
            <a:extLst>
              <a:ext uri="{FF2B5EF4-FFF2-40B4-BE49-F238E27FC236}">
                <a16:creationId xmlns:a16="http://schemas.microsoft.com/office/drawing/2014/main" id="{F947D672-DDE7-4F36-B79C-4245C5D115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1686758"/>
            <a:ext cx="4800224" cy="37403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952501" y="2238480"/>
            <a:ext cx="4800219" cy="12005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FB9F7B-CC85-4936-BE2A-DF6B8BF46018}"/>
              </a:ext>
            </a:extLst>
          </p:cNvPr>
          <p:cNvCxnSpPr/>
          <p:nvPr userDrawn="1"/>
        </p:nvCxnSpPr>
        <p:spPr>
          <a:xfrm>
            <a:off x="949325" y="3790765"/>
            <a:ext cx="1029017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DFA8ABE-0B6C-4930-94A9-A2BB4166E51F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58052" y="4209907"/>
            <a:ext cx="4800224" cy="37403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47E91DB8-4856-4AED-8362-60627F681EE8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958053" y="4761629"/>
            <a:ext cx="4800219" cy="118197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679384"/>
            <a:ext cx="0" cy="4272765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A07502CC-5B90-4BCF-B63B-36D026C9AE96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433724" y="1676706"/>
            <a:ext cx="4800224" cy="37403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169EF16-BA54-4279-A087-A65E4F26675F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433725" y="2228428"/>
            <a:ext cx="4800224" cy="12005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76BD4A33-C7CC-4380-A2BB-ECC6C2FB722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439276" y="4199855"/>
            <a:ext cx="4800224" cy="374036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4CD0BB64-6643-42CE-AFE7-372305F21233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439277" y="4751577"/>
            <a:ext cx="4800224" cy="12005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8D606F0-071A-A842-B316-9BEBD143AC36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4A3A66A-4BCE-733E-3CD2-F4934986F9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3352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2400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tat Layou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>
            <a:extLst>
              <a:ext uri="{FF2B5EF4-FFF2-40B4-BE49-F238E27FC236}">
                <a16:creationId xmlns:a16="http://schemas.microsoft.com/office/drawing/2014/main" id="{7C3D46F0-0006-469D-9C96-A2B5BF7087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39080" y="2597398"/>
            <a:ext cx="1742242" cy="787298"/>
          </a:xfrm>
        </p:spPr>
        <p:txBody>
          <a:bodyPr lIns="0" tIns="0" rIns="0" bIns="0">
            <a:no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55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Stat</a:t>
            </a:r>
          </a:p>
        </p:txBody>
      </p:sp>
      <p:sp>
        <p:nvSpPr>
          <p:cNvPr id="52" name="Picture Placeholder 50">
            <a:extLst>
              <a:ext uri="{FF2B5EF4-FFF2-40B4-BE49-F238E27FC236}">
                <a16:creationId xmlns:a16="http://schemas.microsoft.com/office/drawing/2014/main" id="{8D984633-F962-1848-A009-619CB821163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037173" y="2243035"/>
            <a:ext cx="1071841" cy="1095375"/>
          </a:xfrm>
        </p:spPr>
        <p:txBody>
          <a:bodyPr/>
          <a:lstStyle>
            <a:lvl1pPr marL="0" indent="0"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4DE3AB4-3020-8D45-86B7-592F12CB716B}"/>
              </a:ext>
            </a:extLst>
          </p:cNvPr>
          <p:cNvCxnSpPr>
            <a:cxnSpLocks/>
          </p:cNvCxnSpPr>
          <p:nvPr userDrawn="1"/>
        </p:nvCxnSpPr>
        <p:spPr>
          <a:xfrm>
            <a:off x="896513" y="3573316"/>
            <a:ext cx="321250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DC4E94AD-16D9-BE4C-8C57-CFA6654E1BD9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39080" y="3819675"/>
            <a:ext cx="3169934" cy="1061801"/>
          </a:xfrm>
        </p:spPr>
        <p:txBody>
          <a:bodyPr lIns="0" tIns="0" rIns="0" bIns="0">
            <a:norm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E64293C0-60B2-3341-9C38-86DF7ACA51D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582471" y="2597398"/>
            <a:ext cx="1742242" cy="787298"/>
          </a:xfrm>
        </p:spPr>
        <p:txBody>
          <a:bodyPr lIns="0" tIns="0" rIns="0" bIns="0">
            <a:no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55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Stat</a:t>
            </a:r>
          </a:p>
        </p:txBody>
      </p:sp>
      <p:sp>
        <p:nvSpPr>
          <p:cNvPr id="25" name="Picture Placeholder 50">
            <a:extLst>
              <a:ext uri="{FF2B5EF4-FFF2-40B4-BE49-F238E27FC236}">
                <a16:creationId xmlns:a16="http://schemas.microsoft.com/office/drawing/2014/main" id="{3ED87A8B-0573-474F-94C0-2F7E344853F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680564" y="2243035"/>
            <a:ext cx="1071841" cy="1095375"/>
          </a:xfrm>
        </p:spPr>
        <p:txBody>
          <a:bodyPr/>
          <a:lstStyle>
            <a:lvl1pPr marL="0" indent="0"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799B91B-7CDD-284B-99CF-8408146B2C0D}"/>
              </a:ext>
            </a:extLst>
          </p:cNvPr>
          <p:cNvCxnSpPr>
            <a:cxnSpLocks/>
          </p:cNvCxnSpPr>
          <p:nvPr userDrawn="1"/>
        </p:nvCxnSpPr>
        <p:spPr>
          <a:xfrm>
            <a:off x="4539904" y="3573316"/>
            <a:ext cx="321250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8BB67D17-F456-FC43-9C41-9344D6EEB07B}"/>
              </a:ext>
            </a:extLst>
          </p:cNvPr>
          <p:cNvSpPr>
            <a:spLocks noGrp="1"/>
          </p:cNvSpPr>
          <p:nvPr>
            <p:ph idx="22" hasCustomPrompt="1"/>
          </p:nvPr>
        </p:nvSpPr>
        <p:spPr>
          <a:xfrm>
            <a:off x="4582471" y="3819675"/>
            <a:ext cx="3169934" cy="1061801"/>
          </a:xfrm>
        </p:spPr>
        <p:txBody>
          <a:bodyPr lIns="0" tIns="0" rIns="0" bIns="0">
            <a:norm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60F6E28A-AB38-A64F-9481-C9F0437BFEA5}"/>
              </a:ext>
            </a:extLst>
          </p:cNvPr>
          <p:cNvSpPr>
            <a:spLocks noGrp="1"/>
          </p:cNvSpPr>
          <p:nvPr>
            <p:ph idx="24" hasCustomPrompt="1"/>
          </p:nvPr>
        </p:nvSpPr>
        <p:spPr>
          <a:xfrm>
            <a:off x="8225863" y="2597398"/>
            <a:ext cx="1742242" cy="787298"/>
          </a:xfrm>
        </p:spPr>
        <p:txBody>
          <a:bodyPr lIns="0" tIns="0" rIns="0" bIns="0">
            <a:no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55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Stat</a:t>
            </a:r>
          </a:p>
        </p:txBody>
      </p:sp>
      <p:sp>
        <p:nvSpPr>
          <p:cNvPr id="29" name="Picture Placeholder 50">
            <a:extLst>
              <a:ext uri="{FF2B5EF4-FFF2-40B4-BE49-F238E27FC236}">
                <a16:creationId xmlns:a16="http://schemas.microsoft.com/office/drawing/2014/main" id="{106DB928-4AE1-4E4B-9A4C-6062FC247709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323956" y="2243035"/>
            <a:ext cx="1071841" cy="1095375"/>
          </a:xfrm>
        </p:spPr>
        <p:txBody>
          <a:bodyPr/>
          <a:lstStyle>
            <a:lvl1pPr marL="0" indent="0"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9F7D2B0-E449-FD45-9789-FC204088E97C}"/>
              </a:ext>
            </a:extLst>
          </p:cNvPr>
          <p:cNvCxnSpPr>
            <a:cxnSpLocks/>
          </p:cNvCxnSpPr>
          <p:nvPr userDrawn="1"/>
        </p:nvCxnSpPr>
        <p:spPr>
          <a:xfrm>
            <a:off x="8183296" y="3573316"/>
            <a:ext cx="321250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86FE37F4-1DCF-2D40-845F-6C10AC016C29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8225863" y="3819675"/>
            <a:ext cx="3169934" cy="1061801"/>
          </a:xfrm>
        </p:spPr>
        <p:txBody>
          <a:bodyPr lIns="0" tIns="0" rIns="0" bIns="0">
            <a:normAutofit/>
          </a:bodyPr>
          <a:lstStyle>
            <a:lvl1pPr marL="0" indent="0" algn="l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6F1B24E-B6B2-2D4F-8CE9-C10E33FBF4C2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C33E104D-1365-CD1F-6780-C8C74EC0A1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34149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Ico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>
            <a:extLst>
              <a:ext uri="{FF2B5EF4-FFF2-40B4-BE49-F238E27FC236}">
                <a16:creationId xmlns:a16="http://schemas.microsoft.com/office/drawing/2014/main" id="{7C3D46F0-0006-469D-9C96-A2B5BF7087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E7A2738-1D29-40DE-AACF-F60CD708E892}"/>
              </a:ext>
            </a:extLst>
          </p:cNvPr>
          <p:cNvCxnSpPr/>
          <p:nvPr userDrawn="1"/>
        </p:nvCxnSpPr>
        <p:spPr>
          <a:xfrm>
            <a:off x="2535870" y="2921860"/>
            <a:ext cx="711101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D1ADFA24-184F-46B9-B1D0-3FBB044F3673}"/>
              </a:ext>
            </a:extLst>
          </p:cNvPr>
          <p:cNvSpPr/>
          <p:nvPr userDrawn="1"/>
        </p:nvSpPr>
        <p:spPr>
          <a:xfrm>
            <a:off x="1664749" y="2050739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5" name="Picture Placeholder 3">
            <a:extLst>
              <a:ext uri="{FF2B5EF4-FFF2-40B4-BE49-F238E27FC236}">
                <a16:creationId xmlns:a16="http://schemas.microsoft.com/office/drawing/2014/main" id="{DC306F30-B3C1-E74C-B18C-7075DB0761D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953910" y="2337468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4078664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3FF9D861-0550-4AC8-BB96-094DAF60B7F4}"/>
              </a:ext>
            </a:extLst>
          </p:cNvPr>
          <p:cNvSpPr/>
          <p:nvPr userDrawn="1"/>
        </p:nvSpPr>
        <p:spPr>
          <a:xfrm>
            <a:off x="5231950" y="2050741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4382C3D7-6E45-864C-A5B5-39762336A48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500171" y="2310547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700A296A-0A06-4FFB-B935-517187294F6B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4616385" y="4078664"/>
            <a:ext cx="2973372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2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101DA23-83F7-4662-BC02-2666717C53B4}"/>
              </a:ext>
            </a:extLst>
          </p:cNvPr>
          <p:cNvSpPr/>
          <p:nvPr userDrawn="1"/>
        </p:nvSpPr>
        <p:spPr>
          <a:xfrm>
            <a:off x="8775763" y="2050741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7" name="Picture Placeholder 3">
            <a:extLst>
              <a:ext uri="{FF2B5EF4-FFF2-40B4-BE49-F238E27FC236}">
                <a16:creationId xmlns:a16="http://schemas.microsoft.com/office/drawing/2014/main" id="{6E1CEA20-24A4-8C45-B5A6-CE111F714FE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046432" y="2299135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D4DB30FF-E82C-424F-A06C-EFC3CFC45E36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8063514" y="4078663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6F1B24E-B6B2-2D4F-8CE9-C10E33FBF4C2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+mn-lt"/>
            </a:endParaRP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C23AE19B-CB12-36B0-448E-4EFCA3AEBD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75354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Ico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>
            <a:extLst>
              <a:ext uri="{FF2B5EF4-FFF2-40B4-BE49-F238E27FC236}">
                <a16:creationId xmlns:a16="http://schemas.microsoft.com/office/drawing/2014/main" id="{1B9DD2E6-4011-470E-85A1-9331B2E255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D6361F7-376B-4B6B-90CB-982F8C88D3AB}"/>
              </a:ext>
            </a:extLst>
          </p:cNvPr>
          <p:cNvCxnSpPr/>
          <p:nvPr userDrawn="1"/>
        </p:nvCxnSpPr>
        <p:spPr>
          <a:xfrm>
            <a:off x="2535870" y="2921860"/>
            <a:ext cx="711101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A7215D4C-D1BA-4B83-8034-F6173B4B3FE7}"/>
              </a:ext>
            </a:extLst>
          </p:cNvPr>
          <p:cNvSpPr/>
          <p:nvPr userDrawn="1"/>
        </p:nvSpPr>
        <p:spPr>
          <a:xfrm>
            <a:off x="1260812" y="2050739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id="{0A1A4191-73C5-A24C-B85A-D6F8FC57252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540727" y="2311683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5C06C296-F787-402D-AC65-1E55B4D25C69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52500" y="4078664"/>
            <a:ext cx="2358866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AE1934B1-C1CC-42D5-A8D8-639ED39E9A45}"/>
              </a:ext>
            </a:extLst>
          </p:cNvPr>
          <p:cNvSpPr/>
          <p:nvPr userDrawn="1"/>
        </p:nvSpPr>
        <p:spPr>
          <a:xfrm>
            <a:off x="3935830" y="2050739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18" name="Picture Placeholder 3">
            <a:extLst>
              <a:ext uri="{FF2B5EF4-FFF2-40B4-BE49-F238E27FC236}">
                <a16:creationId xmlns:a16="http://schemas.microsoft.com/office/drawing/2014/main" id="{D7A0C8CB-AE00-AE4E-8B06-C3CDA2E8A6B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21796" y="2280863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8C7F2CE8-9E91-4C86-99AB-686A9C81041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627518" y="4078664"/>
            <a:ext cx="2358866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7542B3E-45A5-4E88-A2C5-758AC86BE4D0}"/>
              </a:ext>
            </a:extLst>
          </p:cNvPr>
          <p:cNvSpPr/>
          <p:nvPr userDrawn="1"/>
        </p:nvSpPr>
        <p:spPr>
          <a:xfrm>
            <a:off x="6513929" y="2050739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EED777B6-C788-B840-ACC3-FD8949E42AC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93844" y="2309972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C06D7C8-7D2D-4A80-B5B8-174F5056AA0B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05617" y="4078664"/>
            <a:ext cx="2358866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24B0597-6276-471F-96FD-FDE08D64C524}"/>
              </a:ext>
            </a:extLst>
          </p:cNvPr>
          <p:cNvSpPr/>
          <p:nvPr userDrawn="1"/>
        </p:nvSpPr>
        <p:spPr>
          <a:xfrm>
            <a:off x="9188946" y="2045132"/>
            <a:ext cx="1742242" cy="1742242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2" name="Picture Placeholder 3">
            <a:extLst>
              <a:ext uri="{FF2B5EF4-FFF2-40B4-BE49-F238E27FC236}">
                <a16:creationId xmlns:a16="http://schemas.microsoft.com/office/drawing/2014/main" id="{04C4E3A7-AB8A-6243-BBFD-8A433C78470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473607" y="2311684"/>
            <a:ext cx="1182412" cy="1222625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8FC2F9F8-450A-4433-BAFC-DCD0001FAF1D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880634" y="4073057"/>
            <a:ext cx="2358866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4578BB7-B3A6-0D4A-A743-C8950F9817AE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66529D24-CCC9-F5D3-A953-E4EF4F3F27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0813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lumn Ico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>
            <a:extLst>
              <a:ext uri="{FF2B5EF4-FFF2-40B4-BE49-F238E27FC236}">
                <a16:creationId xmlns:a16="http://schemas.microsoft.com/office/drawing/2014/main" id="{C7E2EA4D-EFA8-4B7C-9585-ADB07DA2D9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D6361F7-376B-4B6B-90CB-982F8C88D3AB}"/>
              </a:ext>
            </a:extLst>
          </p:cNvPr>
          <p:cNvCxnSpPr/>
          <p:nvPr userDrawn="1"/>
        </p:nvCxnSpPr>
        <p:spPr>
          <a:xfrm>
            <a:off x="2535870" y="2921860"/>
            <a:ext cx="711101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A7215D4C-D1BA-4B83-8034-F6173B4B3FE7}"/>
              </a:ext>
            </a:extLst>
          </p:cNvPr>
          <p:cNvSpPr/>
          <p:nvPr userDrawn="1"/>
        </p:nvSpPr>
        <p:spPr>
          <a:xfrm>
            <a:off x="1175438" y="2125657"/>
            <a:ext cx="1594590" cy="1594590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30" name="Picture Placeholder 3">
            <a:extLst>
              <a:ext uri="{FF2B5EF4-FFF2-40B4-BE49-F238E27FC236}">
                <a16:creationId xmlns:a16="http://schemas.microsoft.com/office/drawing/2014/main" id="{0E2F4087-739F-1B43-B022-92BCEDD29A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448972" y="2403497"/>
            <a:ext cx="1030100" cy="1086492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5C06C296-F787-402D-AC65-1E55B4D25C69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1175438" y="4078664"/>
            <a:ext cx="1601504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1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AE1934B1-C1CC-42D5-A8D8-639ED39E9A45}"/>
              </a:ext>
            </a:extLst>
          </p:cNvPr>
          <p:cNvSpPr/>
          <p:nvPr userDrawn="1"/>
        </p:nvSpPr>
        <p:spPr>
          <a:xfrm>
            <a:off x="3222122" y="2125657"/>
            <a:ext cx="1594590" cy="1594590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19" name="Picture Placeholder 3">
            <a:extLst>
              <a:ext uri="{FF2B5EF4-FFF2-40B4-BE49-F238E27FC236}">
                <a16:creationId xmlns:a16="http://schemas.microsoft.com/office/drawing/2014/main" id="{090A73C4-9F43-6142-BBC5-1C887BE310E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02864" y="2384080"/>
            <a:ext cx="1030100" cy="1086492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9B9DF875-9EAF-4928-8E91-6599CCEAADEE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225991" y="4080927"/>
            <a:ext cx="1601504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2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7542B3E-45A5-4E88-A2C5-758AC86BE4D0}"/>
              </a:ext>
            </a:extLst>
          </p:cNvPr>
          <p:cNvSpPr/>
          <p:nvPr userDrawn="1"/>
        </p:nvSpPr>
        <p:spPr>
          <a:xfrm>
            <a:off x="5305996" y="2125657"/>
            <a:ext cx="1594590" cy="1594590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121B32AC-29FE-5347-BC89-E1D12CFE917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588241" y="2367425"/>
            <a:ext cx="1030100" cy="1086492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FCAF8AD6-3AD0-422C-B775-D4163897266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5285614" y="4095574"/>
            <a:ext cx="1601504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3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24B0597-6276-471F-96FD-FDE08D64C524}"/>
              </a:ext>
            </a:extLst>
          </p:cNvPr>
          <p:cNvSpPr/>
          <p:nvPr userDrawn="1"/>
        </p:nvSpPr>
        <p:spPr>
          <a:xfrm>
            <a:off x="7346820" y="2120050"/>
            <a:ext cx="1594590" cy="1594590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28" name="Picture Placeholder 3">
            <a:extLst>
              <a:ext uri="{FF2B5EF4-FFF2-40B4-BE49-F238E27FC236}">
                <a16:creationId xmlns:a16="http://schemas.microsoft.com/office/drawing/2014/main" id="{035F86CE-4040-2C49-984A-EDA41DCC41D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583252" y="2382067"/>
            <a:ext cx="1121725" cy="1086492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7322EF39-6BE8-4D2B-B814-5743037B71F3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7325607" y="4098102"/>
            <a:ext cx="1601504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4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3182B05-A7F1-450F-AE61-51425BEF3AA6}"/>
              </a:ext>
            </a:extLst>
          </p:cNvPr>
          <p:cNvSpPr/>
          <p:nvPr userDrawn="1"/>
        </p:nvSpPr>
        <p:spPr>
          <a:xfrm>
            <a:off x="9434872" y="2133924"/>
            <a:ext cx="1594590" cy="1594590"/>
          </a:xfrm>
          <a:prstGeom prst="ellipse">
            <a:avLst/>
          </a:prstGeom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lt"/>
            </a:endParaRPr>
          </a:p>
        </p:txBody>
      </p:sp>
      <p:sp>
        <p:nvSpPr>
          <p:cNvPr id="18" name="Picture Placeholder 3">
            <a:extLst>
              <a:ext uri="{FF2B5EF4-FFF2-40B4-BE49-F238E27FC236}">
                <a16:creationId xmlns:a16="http://schemas.microsoft.com/office/drawing/2014/main" id="{F0B4205C-10C8-FE4A-8B1C-0B1A629E22B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9682000" y="2389427"/>
            <a:ext cx="1100333" cy="1086492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0D14923E-7CAE-49B7-9668-7B538ECFDC5F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9419080" y="4107460"/>
            <a:ext cx="1601504" cy="754602"/>
          </a:xfrm>
        </p:spPr>
        <p:txBody>
          <a:bodyPr lIns="0" tIns="0" rIns="0" bIns="0">
            <a:normAutofit/>
          </a:bodyPr>
          <a:lstStyle>
            <a:lvl1pPr marL="0" indent="0" algn="ctr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item or step 5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6866093-3200-6440-8AB2-9242D398F84E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+mn-lt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7CBE205D-BCC3-F0D5-72B4-E5FD9DA4B4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65002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>
            <a:extLst>
              <a:ext uri="{FF2B5EF4-FFF2-40B4-BE49-F238E27FC236}">
                <a16:creationId xmlns:a16="http://schemas.microsoft.com/office/drawing/2014/main" id="{B103BAF8-AE0C-4C2A-AFFE-5EFC74007B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C29AABA-668F-408C-81ED-9A30ED0A4BE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49325" y="1684461"/>
            <a:ext cx="3170238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3548916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>
            <p:ph idx="10" hasCustomPrompt="1"/>
          </p:nvPr>
        </p:nvSpPr>
        <p:spPr>
          <a:xfrm>
            <a:off x="952501" y="4383805"/>
            <a:ext cx="3166740" cy="140847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/>
          <p:nvPr userDrawn="1"/>
        </p:nvCxnSpPr>
        <p:spPr>
          <a:xfrm>
            <a:off x="4376691" y="1679383"/>
            <a:ext cx="0" cy="4264218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3">
            <a:extLst>
              <a:ext uri="{FF2B5EF4-FFF2-40B4-BE49-F238E27FC236}">
                <a16:creationId xmlns:a16="http://schemas.microsoft.com/office/drawing/2014/main" id="{3C3EF38F-8A6A-4B49-A1A2-467E7797A51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602447" y="1677611"/>
            <a:ext cx="2987311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700A296A-0A06-4FFB-B935-517187294F6B}"/>
              </a:ext>
            </a:extLst>
          </p:cNvPr>
          <p:cNvSpPr>
            <a:spLocks noGrp="1"/>
          </p:cNvSpPr>
          <p:nvPr>
            <p:ph idx="11" hasCustomPrompt="1"/>
          </p:nvPr>
        </p:nvSpPr>
        <p:spPr>
          <a:xfrm>
            <a:off x="4616385" y="3537679"/>
            <a:ext cx="2973372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4DA600F9-1950-41BD-ACB3-21F2B5AE9494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4616386" y="4372568"/>
            <a:ext cx="2973372" cy="140847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/>
          <p:nvPr userDrawn="1"/>
        </p:nvCxnSpPr>
        <p:spPr>
          <a:xfrm>
            <a:off x="7806430" y="1679383"/>
            <a:ext cx="0" cy="4264218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DDD8951C-5A36-4D07-AB7C-0F597B3D797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072642" y="1684461"/>
            <a:ext cx="3166858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D4DB30FF-E82C-424F-A06C-EFC3CFC45E36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8063514" y="3537679"/>
            <a:ext cx="3166740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36DC4408-89C4-4D74-957E-B2A4D59F76A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8063515" y="4372568"/>
            <a:ext cx="3166740" cy="1408471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2DAB539-1500-4641-B587-77CADD883496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FA4AC432-C2CE-39BD-9A91-EB8EC9C95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75213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7" orient="horz" pos="3744">
          <p15:clr>
            <a:srgbClr val="FBAE40"/>
          </p15:clr>
        </p15:guide>
        <p15:guide id="8" orient="horz" pos="697">
          <p15:clr>
            <a:srgbClr val="FBAE40"/>
          </p15:clr>
        </p15:guide>
        <p15:guide id="9" orient="horz" pos="240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itle 1">
            <a:extLst>
              <a:ext uri="{FF2B5EF4-FFF2-40B4-BE49-F238E27FC236}">
                <a16:creationId xmlns:a16="http://schemas.microsoft.com/office/drawing/2014/main" id="{D42FEC1B-FCF8-4508-B227-27323879AC5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E21D4365-BAA8-4F76-87AD-1A328301E29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49325" y="1684461"/>
            <a:ext cx="2373939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0" y="3545060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1" y="4372570"/>
            <a:ext cx="2358867" cy="14084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/>
          <p:nvPr userDrawn="1"/>
        </p:nvCxnSpPr>
        <p:spPr>
          <a:xfrm>
            <a:off x="3441180" y="1686757"/>
            <a:ext cx="0" cy="4256844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Picture Placeholder 3">
            <a:extLst>
              <a:ext uri="{FF2B5EF4-FFF2-40B4-BE49-F238E27FC236}">
                <a16:creationId xmlns:a16="http://schemas.microsoft.com/office/drawing/2014/main" id="{EB10E167-B94B-AD40-958C-D9E0F8F9DF4A}"/>
              </a:ext>
            </a:extLst>
          </p:cNvPr>
          <p:cNvSpPr>
            <a:spLocks noGrp="1"/>
          </p:cNvSpPr>
          <p:nvPr userDrawn="1">
            <p:ph type="pic" sz="quarter" idx="23"/>
          </p:nvPr>
        </p:nvSpPr>
        <p:spPr>
          <a:xfrm>
            <a:off x="3593362" y="1684461"/>
            <a:ext cx="2373939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C03DF098-BB37-5848-9388-750D29EFC657}"/>
              </a:ext>
            </a:extLst>
          </p:cNvPr>
          <p:cNvSpPr>
            <a:spLocks noGrp="1"/>
          </p:cNvSpPr>
          <p:nvPr userDrawn="1">
            <p:ph idx="24" hasCustomPrompt="1"/>
          </p:nvPr>
        </p:nvSpPr>
        <p:spPr>
          <a:xfrm>
            <a:off x="3630386" y="3545060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6FE4DEF0-41BC-4548-B7BA-1E5B0231AFFD}"/>
              </a:ext>
            </a:extLst>
          </p:cNvPr>
          <p:cNvSpPr>
            <a:spLocks noGrp="1"/>
          </p:cNvSpPr>
          <p:nvPr userDrawn="1">
            <p:ph idx="25" hasCustomPrompt="1"/>
          </p:nvPr>
        </p:nvSpPr>
        <p:spPr>
          <a:xfrm>
            <a:off x="3630387" y="4372570"/>
            <a:ext cx="2358867" cy="14084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/>
          <p:nvPr userDrawn="1"/>
        </p:nvCxnSpPr>
        <p:spPr>
          <a:xfrm>
            <a:off x="6095740" y="1686758"/>
            <a:ext cx="0" cy="4293629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864CDDAA-23B4-C842-845C-7640D95F2B65}"/>
              </a:ext>
            </a:extLst>
          </p:cNvPr>
          <p:cNvSpPr>
            <a:spLocks noGrp="1"/>
          </p:cNvSpPr>
          <p:nvPr userDrawn="1">
            <p:ph type="pic" sz="quarter" idx="26"/>
          </p:nvPr>
        </p:nvSpPr>
        <p:spPr>
          <a:xfrm>
            <a:off x="6237399" y="1684461"/>
            <a:ext cx="2373939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DEB8CCE3-3756-5947-84B2-DFCA00A013F6}"/>
              </a:ext>
            </a:extLst>
          </p:cNvPr>
          <p:cNvSpPr>
            <a:spLocks noGrp="1"/>
          </p:cNvSpPr>
          <p:nvPr userDrawn="1">
            <p:ph idx="27" hasCustomPrompt="1"/>
          </p:nvPr>
        </p:nvSpPr>
        <p:spPr>
          <a:xfrm>
            <a:off x="6242957" y="3545060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09C56F7D-4836-1E4F-BD4C-CB150E12E098}"/>
              </a:ext>
            </a:extLst>
          </p:cNvPr>
          <p:cNvSpPr>
            <a:spLocks noGrp="1"/>
          </p:cNvSpPr>
          <p:nvPr userDrawn="1">
            <p:ph idx="28" hasCustomPrompt="1"/>
          </p:nvPr>
        </p:nvSpPr>
        <p:spPr>
          <a:xfrm>
            <a:off x="6242958" y="4372570"/>
            <a:ext cx="2358867" cy="140847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/>
          <p:nvPr userDrawn="1"/>
        </p:nvCxnSpPr>
        <p:spPr>
          <a:xfrm>
            <a:off x="8750300" y="1686757"/>
            <a:ext cx="0" cy="4256844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Picture Placeholder 3">
            <a:extLst>
              <a:ext uri="{FF2B5EF4-FFF2-40B4-BE49-F238E27FC236}">
                <a16:creationId xmlns:a16="http://schemas.microsoft.com/office/drawing/2014/main" id="{06A5C640-1D0E-4428-AC28-148AE98A7B34}"/>
              </a:ext>
            </a:extLst>
          </p:cNvPr>
          <p:cNvSpPr>
            <a:spLocks noGrp="1"/>
          </p:cNvSpPr>
          <p:nvPr userDrawn="1">
            <p:ph type="pic" sz="quarter" idx="22"/>
          </p:nvPr>
        </p:nvSpPr>
        <p:spPr>
          <a:xfrm>
            <a:off x="8881435" y="1680693"/>
            <a:ext cx="2349365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A07502CC-5B90-4BCF-B63B-36D026C9AE96}"/>
              </a:ext>
            </a:extLst>
          </p:cNvPr>
          <p:cNvSpPr>
            <a:spLocks noGrp="1"/>
          </p:cNvSpPr>
          <p:nvPr userDrawn="1">
            <p:ph idx="15" hasCustomPrompt="1"/>
          </p:nvPr>
        </p:nvSpPr>
        <p:spPr>
          <a:xfrm>
            <a:off x="8875080" y="3548916"/>
            <a:ext cx="2358867" cy="754602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4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169EF16-BA54-4279-A087-A65E4F26675F}"/>
              </a:ext>
            </a:extLst>
          </p:cNvPr>
          <p:cNvSpPr>
            <a:spLocks noGrp="1"/>
          </p:cNvSpPr>
          <p:nvPr userDrawn="1">
            <p:ph idx="16" hasCustomPrompt="1"/>
          </p:nvPr>
        </p:nvSpPr>
        <p:spPr>
          <a:xfrm>
            <a:off x="8875081" y="4362520"/>
            <a:ext cx="2358867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8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720753-9BFD-2840-9C93-FF72942ED6E3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46EBE73E-E201-0BCF-5211-BAFB1DD950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635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lumn Photo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le 1">
            <a:extLst>
              <a:ext uri="{FF2B5EF4-FFF2-40B4-BE49-F238E27FC236}">
                <a16:creationId xmlns:a16="http://schemas.microsoft.com/office/drawing/2014/main" id="{8F3E476F-E407-4406-BB4F-38E5453315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526777"/>
            <a:ext cx="10287001" cy="869089"/>
          </a:xfrm>
        </p:spPr>
        <p:txBody>
          <a:bodyPr lIns="0" tIns="0" rIns="0" bIns="0"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D57D41-E534-4387-8837-F27E5C2408BD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Picture Placeholder 3">
            <a:extLst>
              <a:ext uri="{FF2B5EF4-FFF2-40B4-BE49-F238E27FC236}">
                <a16:creationId xmlns:a16="http://schemas.microsoft.com/office/drawing/2014/main" id="{14F11A61-EE32-4596-8BBC-0626131F1E6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2499" y="1684461"/>
            <a:ext cx="1832437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4F85108-BDC9-43A2-BEF1-240E666F4E0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52501" y="3545060"/>
            <a:ext cx="1826629" cy="6676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968A6427-DC92-4AE6-82DE-34A0B3A972EE}"/>
              </a:ext>
            </a:extLst>
          </p:cNvPr>
          <p:cNvSpPr>
            <a:spLocks noGrp="1"/>
          </p:cNvSpPr>
          <p:nvPr userDrawn="1">
            <p:ph idx="10" hasCustomPrompt="1"/>
          </p:nvPr>
        </p:nvSpPr>
        <p:spPr>
          <a:xfrm>
            <a:off x="952502" y="4275590"/>
            <a:ext cx="1826629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36E4CD-9037-4D69-A3E3-6380D9131A19}"/>
              </a:ext>
            </a:extLst>
          </p:cNvPr>
          <p:cNvCxnSpPr>
            <a:cxnSpLocks/>
          </p:cNvCxnSpPr>
          <p:nvPr userDrawn="1"/>
        </p:nvCxnSpPr>
        <p:spPr>
          <a:xfrm>
            <a:off x="2924781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Picture Placeholder 3">
            <a:extLst>
              <a:ext uri="{FF2B5EF4-FFF2-40B4-BE49-F238E27FC236}">
                <a16:creationId xmlns:a16="http://schemas.microsoft.com/office/drawing/2014/main" id="{10B80E7E-3ECA-A84C-BBC2-DF9FD6DED4FD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3053442" y="1684461"/>
            <a:ext cx="1832437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44" name="Content Placeholder 2">
            <a:extLst>
              <a:ext uri="{FF2B5EF4-FFF2-40B4-BE49-F238E27FC236}">
                <a16:creationId xmlns:a16="http://schemas.microsoft.com/office/drawing/2014/main" id="{AB9C78E2-4679-F844-BB37-D2E07B542CA3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3053444" y="3545060"/>
            <a:ext cx="1826629" cy="6676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id="{0F3EA205-7109-BC44-BA2C-7704780449E8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3053445" y="4275590"/>
            <a:ext cx="1826629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F932C4-F1C3-47F2-84B8-FEC885C1843C}"/>
              </a:ext>
            </a:extLst>
          </p:cNvPr>
          <p:cNvCxnSpPr>
            <a:cxnSpLocks/>
          </p:cNvCxnSpPr>
          <p:nvPr userDrawn="1"/>
        </p:nvCxnSpPr>
        <p:spPr>
          <a:xfrm>
            <a:off x="5036631" y="1686759"/>
            <a:ext cx="0" cy="4256842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Picture Placeholder 3">
            <a:extLst>
              <a:ext uri="{FF2B5EF4-FFF2-40B4-BE49-F238E27FC236}">
                <a16:creationId xmlns:a16="http://schemas.microsoft.com/office/drawing/2014/main" id="{4EF24A51-2D82-AA40-8405-8CFEC6F5CB5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187042" y="1684461"/>
            <a:ext cx="1832437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90D707E7-5635-444F-BB41-10E2268CC099}"/>
              </a:ext>
            </a:extLst>
          </p:cNvPr>
          <p:cNvSpPr>
            <a:spLocks noGrp="1"/>
          </p:cNvSpPr>
          <p:nvPr>
            <p:ph idx="30" hasCustomPrompt="1"/>
          </p:nvPr>
        </p:nvSpPr>
        <p:spPr>
          <a:xfrm>
            <a:off x="5187044" y="3545060"/>
            <a:ext cx="1826629" cy="6676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46" name="Content Placeholder 2">
            <a:extLst>
              <a:ext uri="{FF2B5EF4-FFF2-40B4-BE49-F238E27FC236}">
                <a16:creationId xmlns:a16="http://schemas.microsoft.com/office/drawing/2014/main" id="{4340EF3F-9B6C-B54B-94AD-7275543213B0}"/>
              </a:ext>
            </a:extLst>
          </p:cNvPr>
          <p:cNvSpPr>
            <a:spLocks noGrp="1"/>
          </p:cNvSpPr>
          <p:nvPr>
            <p:ph idx="29" hasCustomPrompt="1"/>
          </p:nvPr>
        </p:nvSpPr>
        <p:spPr>
          <a:xfrm>
            <a:off x="5187045" y="4275590"/>
            <a:ext cx="1826629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CA77083-F133-420F-93AD-77761878E852}"/>
              </a:ext>
            </a:extLst>
          </p:cNvPr>
          <p:cNvCxnSpPr>
            <a:cxnSpLocks/>
          </p:cNvCxnSpPr>
          <p:nvPr userDrawn="1"/>
        </p:nvCxnSpPr>
        <p:spPr>
          <a:xfrm>
            <a:off x="7148481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Picture Placeholder 3">
            <a:extLst>
              <a:ext uri="{FF2B5EF4-FFF2-40B4-BE49-F238E27FC236}">
                <a16:creationId xmlns:a16="http://schemas.microsoft.com/office/drawing/2014/main" id="{4D703A3B-87F3-AE45-90D2-795F9DA88577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7266213" y="1684461"/>
            <a:ext cx="1832437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0" name="Content Placeholder 2">
            <a:extLst>
              <a:ext uri="{FF2B5EF4-FFF2-40B4-BE49-F238E27FC236}">
                <a16:creationId xmlns:a16="http://schemas.microsoft.com/office/drawing/2014/main" id="{5C95157B-C7FC-864F-A9C2-08E02E26EE07}"/>
              </a:ext>
            </a:extLst>
          </p:cNvPr>
          <p:cNvSpPr>
            <a:spLocks noGrp="1"/>
          </p:cNvSpPr>
          <p:nvPr>
            <p:ph idx="33" hasCustomPrompt="1"/>
          </p:nvPr>
        </p:nvSpPr>
        <p:spPr>
          <a:xfrm>
            <a:off x="7266215" y="3545060"/>
            <a:ext cx="1826629" cy="6676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71E05108-E0DC-6947-A186-EA5436079AAF}"/>
              </a:ext>
            </a:extLst>
          </p:cNvPr>
          <p:cNvSpPr>
            <a:spLocks noGrp="1"/>
          </p:cNvSpPr>
          <p:nvPr>
            <p:ph idx="32" hasCustomPrompt="1"/>
          </p:nvPr>
        </p:nvSpPr>
        <p:spPr>
          <a:xfrm>
            <a:off x="7266216" y="4275590"/>
            <a:ext cx="1826629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5F5ADDF-F780-4384-87F4-30070C81BB29}"/>
              </a:ext>
            </a:extLst>
          </p:cNvPr>
          <p:cNvCxnSpPr>
            <a:cxnSpLocks/>
          </p:cNvCxnSpPr>
          <p:nvPr userDrawn="1"/>
        </p:nvCxnSpPr>
        <p:spPr>
          <a:xfrm>
            <a:off x="9260331" y="1686759"/>
            <a:ext cx="0" cy="425684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id="{E90B3032-DDF8-0446-8BB7-81565519E03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410699" y="1684461"/>
            <a:ext cx="1832437" cy="1621608"/>
          </a:xfrm>
        </p:spPr>
        <p:txBody>
          <a:bodyPr/>
          <a:lstStyle>
            <a:lvl1pPr>
              <a:buNone/>
              <a:defRPr>
                <a:latin typeface="+mn-lt"/>
              </a:defRPr>
            </a:lvl1pPr>
          </a:lstStyle>
          <a:p>
            <a:endParaRPr lang="en-US" dirty="0"/>
          </a:p>
        </p:txBody>
      </p:sp>
      <p:sp>
        <p:nvSpPr>
          <p:cNvPr id="53" name="Content Placeholder 2">
            <a:extLst>
              <a:ext uri="{FF2B5EF4-FFF2-40B4-BE49-F238E27FC236}">
                <a16:creationId xmlns:a16="http://schemas.microsoft.com/office/drawing/2014/main" id="{724287DA-FEAD-6E4A-83EC-B59516E2386C}"/>
              </a:ext>
            </a:extLst>
          </p:cNvPr>
          <p:cNvSpPr>
            <a:spLocks noGrp="1"/>
          </p:cNvSpPr>
          <p:nvPr>
            <p:ph idx="36" hasCustomPrompt="1"/>
          </p:nvPr>
        </p:nvSpPr>
        <p:spPr>
          <a:xfrm>
            <a:off x="9410701" y="3545060"/>
            <a:ext cx="1826629" cy="67511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2000" b="1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header</a:t>
            </a:r>
          </a:p>
        </p:txBody>
      </p:sp>
      <p:sp>
        <p:nvSpPr>
          <p:cNvPr id="52" name="Content Placeholder 2">
            <a:extLst>
              <a:ext uri="{FF2B5EF4-FFF2-40B4-BE49-F238E27FC236}">
                <a16:creationId xmlns:a16="http://schemas.microsoft.com/office/drawing/2014/main" id="{4FC143B3-231A-2B46-ABBF-7F6B6BBF4596}"/>
              </a:ext>
            </a:extLst>
          </p:cNvPr>
          <p:cNvSpPr>
            <a:spLocks noGrp="1"/>
          </p:cNvSpPr>
          <p:nvPr>
            <p:ph idx="35" hasCustomPrompt="1"/>
          </p:nvPr>
        </p:nvSpPr>
        <p:spPr>
          <a:xfrm>
            <a:off x="9410702" y="4275590"/>
            <a:ext cx="1826629" cy="1408470"/>
          </a:xfrm>
        </p:spPr>
        <p:txBody>
          <a:bodyPr lIns="0" tIns="0" rIns="0" bIns="0">
            <a:normAutofit/>
          </a:bodyPr>
          <a:lstStyle>
            <a:lvl1pPr marL="0" indent="0">
              <a:buSzPct val="95000"/>
              <a:buFont typeface="Arial" panose="020B0604020202020204" pitchFamily="34" charset="0"/>
              <a:buNone/>
              <a:defRPr sz="1600" b="0">
                <a:latin typeface="+mn-lt"/>
                <a:ea typeface="Roboto" panose="02000000000000000000" pitchFamily="2" charset="0"/>
              </a:defRPr>
            </a:lvl1pPr>
            <a:lvl2pPr marL="4572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2pPr>
            <a:lvl3pPr marL="9144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3pPr>
            <a:lvl4pPr marL="13716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4pPr>
            <a:lvl5pPr marL="1828800" indent="0"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>
                <a:latin typeface="Roboto" panose="02000000000000000000" pitchFamily="2" charset="0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column text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A4E17D8-CAFF-0E47-97EF-4D4BC59FFC70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+mn-lt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E5441683-3208-BC7D-24B0-69A4A348B2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56600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  <p15:guide id="4" pos="3840">
          <p15:clr>
            <a:srgbClr val="FBAE40"/>
          </p15:clr>
        </p15:guide>
        <p15:guide id="5" orient="horz" pos="1054">
          <p15:clr>
            <a:srgbClr val="FBAE40"/>
          </p15:clr>
        </p15:guide>
        <p15:guide id="6" orient="horz" pos="3744">
          <p15:clr>
            <a:srgbClr val="FBAE40"/>
          </p15:clr>
        </p15:guide>
        <p15:guide id="7" orient="horz" pos="697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Slide -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0">
            <a:extLst>
              <a:ext uri="{FF2B5EF4-FFF2-40B4-BE49-F238E27FC236}">
                <a16:creationId xmlns:a16="http://schemas.microsoft.com/office/drawing/2014/main" id="{2BA8F287-92C7-4FFD-A7E9-45864F8E91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49325" y="498296"/>
            <a:ext cx="5260975" cy="89611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F31F03A-71CF-475D-8A3C-99FC106D73E8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47404DB8-B6AC-4389-8E6E-A115840D1D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2499" y="1686757"/>
            <a:ext cx="5257801" cy="4256843"/>
          </a:xfrm>
        </p:spPr>
        <p:txBody>
          <a:bodyPr lIns="0" tIns="0" rIns="0" bIns="0"/>
          <a:lstStyle>
            <a:lvl1pPr marL="228600" indent="-228600">
              <a:buClr>
                <a:schemeClr val="tx2"/>
              </a:buClr>
              <a:buSzPct val="95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1pPr>
            <a:lvl2pPr marL="6858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‒"/>
              <a:defRPr>
                <a:latin typeface="+mn-lt"/>
                <a:ea typeface="Roboto" panose="02000000000000000000" pitchFamily="2" charset="0"/>
              </a:defRPr>
            </a:lvl2pPr>
            <a:lvl3pPr marL="1143000" indent="-228600">
              <a:buClr>
                <a:schemeClr val="tx2"/>
              </a:buClr>
              <a:buSzPct val="100000"/>
              <a:buFont typeface="Roboto" panose="02000000000000000000" pitchFamily="2" charset="0"/>
              <a:buChar char="•"/>
              <a:defRPr>
                <a:latin typeface="+mn-lt"/>
                <a:ea typeface="Roboto" panose="02000000000000000000" pitchFamily="2" charset="0"/>
              </a:defRPr>
            </a:lvl3pPr>
            <a:lvl4pPr marL="1600200" indent="-228600">
              <a:buClr>
                <a:schemeClr val="tx2"/>
              </a:buClr>
              <a:buSzPct val="100000"/>
              <a:buFont typeface="Roboto" panose="02000000000000000000" pitchFamily="2" charset="0"/>
              <a:buChar char="―"/>
              <a:defRPr>
                <a:latin typeface="+mn-lt"/>
                <a:ea typeface="Roboto" panose="02000000000000000000" pitchFamily="2" charset="0"/>
              </a:defRPr>
            </a:lvl4pPr>
            <a:lvl5pPr marL="2057400" indent="-228600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42EEDE3-0B18-E049-BE23-974E50C7297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71534" y="0"/>
            <a:ext cx="5029200" cy="6389511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accent3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420F7CB-393D-BF45-B52D-542FDDEFCAFF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0546181D-D87B-933D-234A-19B625692A1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63032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44">
          <p15:clr>
            <a:srgbClr val="FBAE40"/>
          </p15:clr>
        </p15:guide>
        <p15:guide id="2" pos="3912">
          <p15:clr>
            <a:srgbClr val="FBAE40"/>
          </p15:clr>
        </p15:guide>
        <p15:guide id="3" pos="600">
          <p15:clr>
            <a:srgbClr val="FBAE40"/>
          </p15:clr>
        </p15:guide>
        <p15:guide id="4" orient="horz" pos="1056">
          <p15:clr>
            <a:srgbClr val="FBAE40"/>
          </p15:clr>
        </p15:guide>
        <p15:guide id="6" orient="horz" pos="697">
          <p15:clr>
            <a:srgbClr val="FBAE40"/>
          </p15:clr>
        </p15:guide>
        <p15:guide id="7" orient="horz" pos="240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Slide - Photo 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7524483D-CFE3-E34D-BB74-CEDD541765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2499" y="365125"/>
            <a:ext cx="5254505" cy="1331865"/>
          </a:xfrm>
        </p:spPr>
        <p:txBody>
          <a:bodyPr/>
          <a:lstStyle>
            <a:lvl1pPr>
              <a:defRPr>
                <a:latin typeface="+mj-lt"/>
                <a:ea typeface="Roboto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28F420-DDD1-5E4A-9513-EAE252D759FE}"/>
              </a:ext>
            </a:extLst>
          </p:cNvPr>
          <p:cNvCxnSpPr>
            <a:cxnSpLocks/>
          </p:cNvCxnSpPr>
          <p:nvPr userDrawn="1"/>
        </p:nvCxnSpPr>
        <p:spPr>
          <a:xfrm>
            <a:off x="952500" y="17340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65D1D7B4-E242-C142-8F5F-F3301CC024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2499" y="1962386"/>
            <a:ext cx="5266450" cy="3981214"/>
          </a:xfrm>
        </p:spPr>
        <p:txBody>
          <a:bodyPr/>
          <a:lstStyle>
            <a:lvl1pPr marL="228600" indent="-228600">
              <a:buClr>
                <a:schemeClr val="tx2"/>
              </a:buClr>
              <a:buSzPct val="95000"/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1pPr>
            <a:lvl2pPr marL="685800" indent="-228600">
              <a:buClr>
                <a:schemeClr val="tx2"/>
              </a:buClr>
              <a:buFont typeface="Roboto" panose="02000000000000000000" pitchFamily="2" charset="0"/>
              <a:buChar char="–"/>
              <a:defRPr>
                <a:latin typeface="+mn-lt"/>
                <a:ea typeface="Roboto" panose="02000000000000000000" pitchFamily="2" charset="0"/>
              </a:defRPr>
            </a:lvl2pPr>
            <a:lvl3pPr>
              <a:buClr>
                <a:schemeClr val="tx2"/>
              </a:buClr>
              <a:defRPr>
                <a:latin typeface="+mn-lt"/>
                <a:ea typeface="Roboto" panose="02000000000000000000" pitchFamily="2" charset="0"/>
              </a:defRPr>
            </a:lvl3pPr>
            <a:lvl4pPr marL="1600200" indent="-228600">
              <a:buClr>
                <a:schemeClr val="tx2"/>
              </a:buClr>
              <a:buFont typeface="Arial" panose="020B0604020202020204" pitchFamily="34" charset="0"/>
              <a:buChar char="‒"/>
              <a:defRPr>
                <a:latin typeface="+mn-lt"/>
                <a:ea typeface="Roboto" panose="02000000000000000000" pitchFamily="2" charset="0"/>
              </a:defRPr>
            </a:lvl4pPr>
            <a:lvl5pPr marL="2057400" indent="-228600">
              <a:buClr>
                <a:schemeClr val="tx2"/>
              </a:buClr>
              <a:buFont typeface="Arial" panose="020B0604020202020204" pitchFamily="34" charset="0"/>
              <a:buChar char="•"/>
              <a:defRPr>
                <a:latin typeface="+mn-lt"/>
                <a:ea typeface="Roboto" panose="02000000000000000000" pitchFamily="2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Picture Placeholder 4">
            <a:extLst>
              <a:ext uri="{FF2B5EF4-FFF2-40B4-BE49-F238E27FC236}">
                <a16:creationId xmlns:a16="http://schemas.microsoft.com/office/drawing/2014/main" id="{04FCC643-718F-7645-8F8D-0BFC94D0506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159502" y="0"/>
            <a:ext cx="2483404" cy="319142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41C31617-CC11-4C42-B6D0-164DF6AFBF4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13630" y="0"/>
            <a:ext cx="2483404" cy="319142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E5CE386-BEFE-FE49-A675-D93BEDF680B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59502" y="3260862"/>
            <a:ext cx="5032499" cy="3128649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 Click icon to add picture 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C24DFA0-3257-B044-87EF-16154359E2FC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AFF0C57B-7812-66BF-242A-CB56ABD493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7005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744">
          <p15:clr>
            <a:srgbClr val="FBAE40"/>
          </p15:clr>
        </p15:guide>
        <p15:guide id="2" pos="3926">
          <p15:clr>
            <a:srgbClr val="FBAE40"/>
          </p15:clr>
        </p15:guide>
        <p15:guide id="3" pos="600">
          <p15:clr>
            <a:srgbClr val="FBAE40"/>
          </p15:clr>
        </p15:guide>
        <p15:guide id="4" orient="horz" pos="240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– Solid 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60097" y="2184901"/>
            <a:ext cx="6155725" cy="2431224"/>
          </a:xfrm>
        </p:spPr>
        <p:txBody>
          <a:bodyPr anchor="ctr" anchorCtr="0">
            <a:normAutofit/>
          </a:bodyPr>
          <a:lstStyle>
            <a:lvl1pPr algn="l">
              <a:defRPr sz="5500" b="1" baseline="0">
                <a:solidFill>
                  <a:schemeClr val="tx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Example of the Presentation </a:t>
            </a:r>
            <a:br>
              <a:rPr lang="en-US" dirty="0"/>
            </a:br>
            <a:r>
              <a:rPr lang="en-US" dirty="0"/>
              <a:t>Title Slide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114C79AA-0B96-2A43-86A1-A71A1D4C8E7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0098" y="4676833"/>
            <a:ext cx="6155726" cy="494797"/>
          </a:xfrm>
        </p:spPr>
        <p:txBody>
          <a:bodyPr/>
          <a:lstStyle>
            <a:lvl1pPr marL="0" indent="0" algn="l">
              <a:buNone/>
              <a:defRPr sz="24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PRESENTATION SUBTITLE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A7101AB8-54F7-4A4E-9611-F4F2ECFBD1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0096" y="5139429"/>
            <a:ext cx="6155726" cy="495309"/>
          </a:xfrm>
        </p:spPr>
        <p:txBody>
          <a:bodyPr>
            <a:normAutofit/>
          </a:bodyPr>
          <a:lstStyle>
            <a:lvl1pPr marL="0" indent="0">
              <a:buNone/>
              <a:defRPr sz="2400" baseline="0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Month XX, 2020</a:t>
            </a:r>
          </a:p>
        </p:txBody>
      </p:sp>
      <p:sp>
        <p:nvSpPr>
          <p:cNvPr id="18" name="Picture Placeholder 4">
            <a:extLst>
              <a:ext uri="{FF2B5EF4-FFF2-40B4-BE49-F238E27FC236}">
                <a16:creationId xmlns:a16="http://schemas.microsoft.com/office/drawing/2014/main" id="{2C35F063-23A9-F244-9022-8BBB7E277AC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4118" y="0"/>
            <a:ext cx="4567882" cy="68580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5435D1DC-968E-8FEE-69AE-688599ED29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31998" y="0"/>
            <a:ext cx="2908476" cy="1357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5324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7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5AAEF4-B950-814D-A811-CD17BDDF04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49325" y="494273"/>
            <a:ext cx="10290175" cy="869089"/>
          </a:xfrm>
        </p:spPr>
        <p:txBody>
          <a:bodyPr lIns="0" tIns="0" rIns="0" bIns="0"/>
          <a:lstStyle/>
          <a:p>
            <a:r>
              <a:rPr lang="en-US" dirty="0"/>
              <a:t>Click to edit Master title style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BB5BDD8-8221-F040-8AE0-3F33C4E24CA0}"/>
              </a:ext>
            </a:extLst>
          </p:cNvPr>
          <p:cNvCxnSpPr>
            <a:cxnSpLocks/>
          </p:cNvCxnSpPr>
          <p:nvPr userDrawn="1"/>
        </p:nvCxnSpPr>
        <p:spPr>
          <a:xfrm>
            <a:off x="949325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hart Placeholder 4">
            <a:extLst>
              <a:ext uri="{FF2B5EF4-FFF2-40B4-BE49-F238E27FC236}">
                <a16:creationId xmlns:a16="http://schemas.microsoft.com/office/drawing/2014/main" id="{DF1F65E7-1CB7-3D42-91A9-88DA4E58EB0E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949325" y="1570038"/>
            <a:ext cx="10290175" cy="4114800"/>
          </a:xfrm>
        </p:spPr>
        <p:txBody>
          <a:bodyPr lIns="0" tIns="0" rIns="0" bIns="0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89770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598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>
            <a:extLst>
              <a:ext uri="{FF2B5EF4-FFF2-40B4-BE49-F238E27FC236}">
                <a16:creationId xmlns:a16="http://schemas.microsoft.com/office/drawing/2014/main" id="{AC533B8E-DBF3-664D-901D-8735DE775212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89081" y="3367173"/>
            <a:ext cx="7163317" cy="1160369"/>
          </a:xfrm>
        </p:spPr>
        <p:txBody>
          <a:bodyPr lIns="0" tIns="0" rIns="0" bIns="0" anchor="t" anchorCtr="0">
            <a:noAutofit/>
          </a:bodyPr>
          <a:lstStyle>
            <a:lvl1pPr algn="l">
              <a:defRPr sz="6000" b="1">
                <a:solidFill>
                  <a:schemeClr val="tx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Thank you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F7216A4-2452-1B4B-AE0D-122E7F5A5965}"/>
              </a:ext>
            </a:extLst>
          </p:cNvPr>
          <p:cNvCxnSpPr>
            <a:cxnSpLocks/>
          </p:cNvCxnSpPr>
          <p:nvPr userDrawn="1"/>
        </p:nvCxnSpPr>
        <p:spPr>
          <a:xfrm>
            <a:off x="974126" y="3029213"/>
            <a:ext cx="768531" cy="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73873935-43A0-4C23-AC45-B3EF69B188E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628383" y="3029213"/>
            <a:ext cx="2687038" cy="1498329"/>
          </a:xfrm>
        </p:spPr>
        <p:txBody>
          <a:bodyPr vert="horz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Presenter Name</a:t>
            </a:r>
          </a:p>
          <a:p>
            <a:pPr lvl="0"/>
            <a:r>
              <a:rPr lang="en-US" dirty="0"/>
              <a:t>Contact Person Title </a:t>
            </a:r>
          </a:p>
          <a:p>
            <a:pPr lvl="0"/>
            <a:r>
              <a:rPr lang="en-US" dirty="0"/>
              <a:t>Contact Person Unit</a:t>
            </a:r>
          </a:p>
          <a:p>
            <a:pPr lvl="0"/>
            <a:endParaRPr lang="en-US" dirty="0"/>
          </a:p>
          <a:p>
            <a:pPr lvl="0"/>
            <a:r>
              <a:rPr lang="en-US" dirty="0"/>
              <a:t>Phone: </a:t>
            </a:r>
          </a:p>
          <a:p>
            <a:pPr lvl="0"/>
            <a:r>
              <a:rPr lang="en-US" dirty="0"/>
              <a:t>Fax: 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6ACD65-4DC5-40D8-89A9-EBA0997790E8}"/>
              </a:ext>
            </a:extLst>
          </p:cNvPr>
          <p:cNvSpPr/>
          <p:nvPr userDrawn="1"/>
        </p:nvSpPr>
        <p:spPr>
          <a:xfrm>
            <a:off x="949325" y="5019085"/>
            <a:ext cx="318908" cy="3693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438018-43AE-4329-BACA-C859C7CFF4A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68233" y="5019085"/>
            <a:ext cx="2231701" cy="369332"/>
          </a:xfrm>
          <a:solidFill>
            <a:schemeClr val="tx1"/>
          </a:solidFill>
          <a:ln>
            <a:noFill/>
          </a:ln>
        </p:spPr>
        <p:txBody>
          <a:bodyPr wrap="none" lIns="91440" tIns="45720" rIns="91440" bIns="45720">
            <a:sp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</a:defRPr>
            </a:lvl1pPr>
          </a:lstStyle>
          <a:p>
            <a:pPr lvl="0"/>
            <a:r>
              <a:rPr lang="en-US" dirty="0"/>
              <a:t>Insert Web Address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B262A30-5EEC-5549-B428-7E5B11A5D7A7}"/>
              </a:ext>
            </a:extLst>
          </p:cNvPr>
          <p:cNvGrpSpPr/>
          <p:nvPr userDrawn="1"/>
        </p:nvGrpSpPr>
        <p:grpSpPr>
          <a:xfrm>
            <a:off x="1071271" y="5122118"/>
            <a:ext cx="142379" cy="150373"/>
            <a:chOff x="3057746" y="812006"/>
            <a:chExt cx="173610" cy="183357"/>
          </a:xfrm>
          <a:noFill/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1699B573-1E8F-3547-9D64-50A2EC630F1F}"/>
                </a:ext>
              </a:extLst>
            </p:cNvPr>
            <p:cNvCxnSpPr/>
            <p:nvPr userDrawn="1"/>
          </p:nvCxnSpPr>
          <p:spPr>
            <a:xfrm>
              <a:off x="3057746" y="904875"/>
              <a:ext cx="173610" cy="0"/>
            </a:xfrm>
            <a:prstGeom prst="line">
              <a:avLst/>
            </a:prstGeom>
            <a:grpFill/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Freeform: Shape 12">
              <a:extLst>
                <a:ext uri="{FF2B5EF4-FFF2-40B4-BE49-F238E27FC236}">
                  <a16:creationId xmlns:a16="http://schemas.microsoft.com/office/drawing/2014/main" id="{68F32139-4BAE-F54C-8358-EF5839C5813E}"/>
                </a:ext>
              </a:extLst>
            </p:cNvPr>
            <p:cNvSpPr/>
            <p:nvPr userDrawn="1"/>
          </p:nvSpPr>
          <p:spPr>
            <a:xfrm>
              <a:off x="3143250" y="812006"/>
              <a:ext cx="85725" cy="183357"/>
            </a:xfrm>
            <a:custGeom>
              <a:avLst/>
              <a:gdLst>
                <a:gd name="connsiteX0" fmla="*/ 4763 w 85725"/>
                <a:gd name="connsiteY0" fmla="*/ 0 h 183357"/>
                <a:gd name="connsiteX1" fmla="*/ 85725 w 85725"/>
                <a:gd name="connsiteY1" fmla="*/ 92869 h 183357"/>
                <a:gd name="connsiteX2" fmla="*/ 0 w 85725"/>
                <a:gd name="connsiteY2" fmla="*/ 183357 h 18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83357">
                  <a:moveTo>
                    <a:pt x="4763" y="0"/>
                  </a:moveTo>
                  <a:lnTo>
                    <a:pt x="85725" y="92869"/>
                  </a:lnTo>
                  <a:lnTo>
                    <a:pt x="0" y="183357"/>
                  </a:lnTo>
                </a:path>
              </a:pathLst>
            </a:custGeom>
            <a:grp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5" name="Picture 4" descr="Logo, company name&#10;&#10;Description automatically generated">
            <a:extLst>
              <a:ext uri="{FF2B5EF4-FFF2-40B4-BE49-F238E27FC236}">
                <a16:creationId xmlns:a16="http://schemas.microsoft.com/office/drawing/2014/main" id="{80221089-2DB6-DE60-746D-ABBEE60525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8470530" y="0"/>
            <a:ext cx="2687037" cy="1254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7020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8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Solid Blac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A47420D0-6FF1-9C4A-B953-EA4EEABBA30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89081" y="3367173"/>
            <a:ext cx="7163317" cy="1160369"/>
          </a:xfrm>
        </p:spPr>
        <p:txBody>
          <a:bodyPr lIns="0" tIns="0" rIns="0" bIns="0" anchor="t" anchorCtr="0">
            <a:noAutofit/>
          </a:bodyPr>
          <a:lstStyle>
            <a:lvl1pPr algn="l">
              <a:defRPr sz="6000" b="1">
                <a:solidFill>
                  <a:schemeClr val="tx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Thank you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F7216A4-2452-1B4B-AE0D-122E7F5A5965}"/>
              </a:ext>
            </a:extLst>
          </p:cNvPr>
          <p:cNvCxnSpPr>
            <a:cxnSpLocks/>
          </p:cNvCxnSpPr>
          <p:nvPr userDrawn="1"/>
        </p:nvCxnSpPr>
        <p:spPr>
          <a:xfrm>
            <a:off x="974126" y="3029213"/>
            <a:ext cx="768531" cy="0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73873935-43A0-4C23-AC45-B3EF69B188E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625016" y="3029213"/>
            <a:ext cx="2693773" cy="1498329"/>
          </a:xfrm>
        </p:spPr>
        <p:txBody>
          <a:bodyPr vert="horz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Presenter Name</a:t>
            </a:r>
          </a:p>
          <a:p>
            <a:pPr lvl="0"/>
            <a:r>
              <a:rPr lang="en-US" dirty="0"/>
              <a:t>Contact Person Title </a:t>
            </a:r>
          </a:p>
          <a:p>
            <a:pPr lvl="0"/>
            <a:r>
              <a:rPr lang="en-US" dirty="0"/>
              <a:t>Contact Person Unit</a:t>
            </a:r>
          </a:p>
          <a:p>
            <a:pPr lvl="0"/>
            <a:endParaRPr lang="en-US" dirty="0"/>
          </a:p>
          <a:p>
            <a:pPr lvl="0"/>
            <a:r>
              <a:rPr lang="en-US" dirty="0"/>
              <a:t>Phone: </a:t>
            </a:r>
          </a:p>
          <a:p>
            <a:pPr lvl="0"/>
            <a:r>
              <a:rPr lang="en-US" dirty="0"/>
              <a:t>Fax: 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6ACD65-4DC5-40D8-89A9-EBA0997790E8}"/>
              </a:ext>
            </a:extLst>
          </p:cNvPr>
          <p:cNvSpPr/>
          <p:nvPr userDrawn="1"/>
        </p:nvSpPr>
        <p:spPr>
          <a:xfrm>
            <a:off x="949325" y="5019085"/>
            <a:ext cx="318908" cy="369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438018-43AE-4329-BACA-C859C7CFF4A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68233" y="5019085"/>
            <a:ext cx="2231701" cy="369332"/>
          </a:xfrm>
          <a:solidFill>
            <a:schemeClr val="accent1"/>
          </a:solidFill>
          <a:ln>
            <a:noFill/>
          </a:ln>
        </p:spPr>
        <p:txBody>
          <a:bodyPr wrap="none" lIns="91440" tIns="45720" rIns="91440" bIns="45720">
            <a:spAutoFit/>
          </a:bodyPr>
          <a:lstStyle>
            <a:lvl1pPr marL="0" indent="0">
              <a:buNone/>
              <a:defRPr sz="180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</a:defRPr>
            </a:lvl1pPr>
          </a:lstStyle>
          <a:p>
            <a:pPr lvl="0"/>
            <a:r>
              <a:rPr lang="en-US" dirty="0"/>
              <a:t>Insert Web Address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625728D-FF50-4FF2-AC2E-B13A3D44D5B9}"/>
              </a:ext>
            </a:extLst>
          </p:cNvPr>
          <p:cNvGrpSpPr/>
          <p:nvPr/>
        </p:nvGrpSpPr>
        <p:grpSpPr>
          <a:xfrm>
            <a:off x="1071271" y="5122118"/>
            <a:ext cx="142379" cy="150373"/>
            <a:chOff x="3057746" y="812006"/>
            <a:chExt cx="173610" cy="183357"/>
          </a:xfrm>
          <a:noFill/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58A6E0DE-15E0-485B-8083-6D1BB965B9B6}"/>
                </a:ext>
              </a:extLst>
            </p:cNvPr>
            <p:cNvCxnSpPr/>
            <p:nvPr userDrawn="1"/>
          </p:nvCxnSpPr>
          <p:spPr>
            <a:xfrm>
              <a:off x="3057746" y="904875"/>
              <a:ext cx="173610" cy="0"/>
            </a:xfrm>
            <a:prstGeom prst="line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84EFEE4-DF1C-4FDF-ABC6-804BF8FA2941}"/>
                </a:ext>
              </a:extLst>
            </p:cNvPr>
            <p:cNvSpPr/>
            <p:nvPr userDrawn="1"/>
          </p:nvSpPr>
          <p:spPr>
            <a:xfrm>
              <a:off x="3143250" y="812006"/>
              <a:ext cx="85725" cy="183357"/>
            </a:xfrm>
            <a:custGeom>
              <a:avLst/>
              <a:gdLst>
                <a:gd name="connsiteX0" fmla="*/ 4763 w 85725"/>
                <a:gd name="connsiteY0" fmla="*/ 0 h 183357"/>
                <a:gd name="connsiteX1" fmla="*/ 85725 w 85725"/>
                <a:gd name="connsiteY1" fmla="*/ 92869 h 183357"/>
                <a:gd name="connsiteX2" fmla="*/ 0 w 85725"/>
                <a:gd name="connsiteY2" fmla="*/ 183357 h 18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83357">
                  <a:moveTo>
                    <a:pt x="4763" y="0"/>
                  </a:moveTo>
                  <a:lnTo>
                    <a:pt x="85725" y="92869"/>
                  </a:lnTo>
                  <a:lnTo>
                    <a:pt x="0" y="183357"/>
                  </a:ln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4BD1A614-6368-940E-C605-4459F7C2B4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8625016" y="0"/>
            <a:ext cx="2832693" cy="132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49113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8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losing Slide-Solid Bl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A47420D0-6FF1-9C4A-B953-EA4EEABBA30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89081" y="3367173"/>
            <a:ext cx="7163317" cy="1160369"/>
          </a:xfrm>
        </p:spPr>
        <p:txBody>
          <a:bodyPr lIns="0" tIns="0" rIns="0" bIns="0" anchor="t" anchorCtr="0">
            <a:noAutofit/>
          </a:bodyPr>
          <a:lstStyle>
            <a:lvl1pPr algn="l">
              <a:defRPr sz="6000" b="1">
                <a:solidFill>
                  <a:schemeClr val="tx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Thank you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F7216A4-2452-1B4B-AE0D-122E7F5A5965}"/>
              </a:ext>
            </a:extLst>
          </p:cNvPr>
          <p:cNvCxnSpPr>
            <a:cxnSpLocks/>
          </p:cNvCxnSpPr>
          <p:nvPr userDrawn="1"/>
        </p:nvCxnSpPr>
        <p:spPr>
          <a:xfrm>
            <a:off x="974126" y="3029213"/>
            <a:ext cx="768531" cy="0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73873935-43A0-4C23-AC45-B3EF69B188E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625016" y="3029213"/>
            <a:ext cx="2693773" cy="1498329"/>
          </a:xfrm>
        </p:spPr>
        <p:txBody>
          <a:bodyPr vert="horz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00" b="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Presenter Name</a:t>
            </a:r>
          </a:p>
          <a:p>
            <a:pPr lvl="0"/>
            <a:r>
              <a:rPr lang="en-US" dirty="0"/>
              <a:t>Contact Person Title </a:t>
            </a:r>
          </a:p>
          <a:p>
            <a:pPr lvl="0"/>
            <a:r>
              <a:rPr lang="en-US" dirty="0"/>
              <a:t>Contact Person Unit</a:t>
            </a:r>
          </a:p>
          <a:p>
            <a:pPr lvl="0"/>
            <a:endParaRPr lang="en-US" dirty="0"/>
          </a:p>
          <a:p>
            <a:pPr lvl="0"/>
            <a:r>
              <a:rPr lang="en-US" dirty="0"/>
              <a:t>Phone: </a:t>
            </a:r>
          </a:p>
          <a:p>
            <a:pPr lvl="0"/>
            <a:r>
              <a:rPr lang="en-US" dirty="0"/>
              <a:t>Fax: </a:t>
            </a:r>
          </a:p>
          <a:p>
            <a:pPr lvl="0"/>
            <a:r>
              <a:rPr lang="en-US" dirty="0"/>
              <a:t>Email: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6ACD65-4DC5-40D8-89A9-EBA0997790E8}"/>
              </a:ext>
            </a:extLst>
          </p:cNvPr>
          <p:cNvSpPr/>
          <p:nvPr userDrawn="1"/>
        </p:nvSpPr>
        <p:spPr>
          <a:xfrm>
            <a:off x="949325" y="5019085"/>
            <a:ext cx="318908" cy="369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438018-43AE-4329-BACA-C859C7CFF4A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268233" y="5019085"/>
            <a:ext cx="2231701" cy="369332"/>
          </a:xfrm>
          <a:solidFill>
            <a:schemeClr val="accent1"/>
          </a:solidFill>
          <a:ln>
            <a:noFill/>
          </a:ln>
        </p:spPr>
        <p:txBody>
          <a:bodyPr wrap="none" lIns="91440" tIns="45720" rIns="91440" bIns="45720">
            <a:spAutoFit/>
          </a:bodyPr>
          <a:lstStyle>
            <a:lvl1pPr marL="0" indent="0">
              <a:buNone/>
              <a:defRPr sz="180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</a:defRPr>
            </a:lvl1pPr>
          </a:lstStyle>
          <a:p>
            <a:pPr lvl="0"/>
            <a:r>
              <a:rPr lang="en-US" dirty="0"/>
              <a:t>Insert Web Address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625728D-FF50-4FF2-AC2E-B13A3D44D5B9}"/>
              </a:ext>
            </a:extLst>
          </p:cNvPr>
          <p:cNvGrpSpPr/>
          <p:nvPr/>
        </p:nvGrpSpPr>
        <p:grpSpPr>
          <a:xfrm>
            <a:off x="1071271" y="5122118"/>
            <a:ext cx="142379" cy="150373"/>
            <a:chOff x="3057746" y="812006"/>
            <a:chExt cx="173610" cy="183357"/>
          </a:xfrm>
          <a:noFill/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58A6E0DE-15E0-485B-8083-6D1BB965B9B6}"/>
                </a:ext>
              </a:extLst>
            </p:cNvPr>
            <p:cNvCxnSpPr/>
            <p:nvPr userDrawn="1"/>
          </p:nvCxnSpPr>
          <p:spPr>
            <a:xfrm>
              <a:off x="3057746" y="904875"/>
              <a:ext cx="173610" cy="0"/>
            </a:xfrm>
            <a:prstGeom prst="line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84EFEE4-DF1C-4FDF-ABC6-804BF8FA2941}"/>
                </a:ext>
              </a:extLst>
            </p:cNvPr>
            <p:cNvSpPr/>
            <p:nvPr userDrawn="1"/>
          </p:nvSpPr>
          <p:spPr>
            <a:xfrm>
              <a:off x="3143250" y="812006"/>
              <a:ext cx="85725" cy="183357"/>
            </a:xfrm>
            <a:custGeom>
              <a:avLst/>
              <a:gdLst>
                <a:gd name="connsiteX0" fmla="*/ 4763 w 85725"/>
                <a:gd name="connsiteY0" fmla="*/ 0 h 183357"/>
                <a:gd name="connsiteX1" fmla="*/ 85725 w 85725"/>
                <a:gd name="connsiteY1" fmla="*/ 92869 h 183357"/>
                <a:gd name="connsiteX2" fmla="*/ 0 w 85725"/>
                <a:gd name="connsiteY2" fmla="*/ 183357 h 18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83357">
                  <a:moveTo>
                    <a:pt x="4763" y="0"/>
                  </a:moveTo>
                  <a:lnTo>
                    <a:pt x="85725" y="92869"/>
                  </a:lnTo>
                  <a:lnTo>
                    <a:pt x="0" y="183357"/>
                  </a:ln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4BD1A614-6368-940E-C605-4459F7C2B4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8625016" y="0"/>
            <a:ext cx="2832693" cy="132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1383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8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OWA Logo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CB993FB4-4336-2048-A6A4-FA306EBBE71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4485842"/>
            <a:ext cx="10515600" cy="896116"/>
          </a:xfrm>
        </p:spPr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Closing Slide Header</a:t>
            </a:r>
          </a:p>
        </p:txBody>
      </p:sp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FFB1FE08-944D-3FF6-4661-AD5404EB3B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2635769" y="867343"/>
            <a:ext cx="6920462" cy="3230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61560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OWA Logo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Logo, company name&#10;&#10;Description automatically generated">
            <a:extLst>
              <a:ext uri="{FF2B5EF4-FFF2-40B4-BE49-F238E27FC236}">
                <a16:creationId xmlns:a16="http://schemas.microsoft.com/office/drawing/2014/main" id="{D8DC1D36-A307-0840-805E-2B215C6C3A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1778785" y="1017272"/>
            <a:ext cx="8889215" cy="41496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38923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/>
          <p:cNvSpPr>
            <a:spLocks noGrp="1"/>
          </p:cNvSpPr>
          <p:nvPr>
            <p:ph type="body" idx="1" hasCustomPrompt="1"/>
          </p:nvPr>
        </p:nvSpPr>
        <p:spPr>
          <a:xfrm>
            <a:off x="2061476" y="5104360"/>
            <a:ext cx="8162983" cy="583672"/>
          </a:xfrm>
        </p:spPr>
        <p:txBody>
          <a:bodyPr anchor="b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5"/>
              </a:buClr>
              <a:buSzTx/>
              <a:buFont typeface="Arial" pitchFamily="34" charset="0"/>
              <a:buNone/>
              <a:tabLst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 dirty="0"/>
              <a:t>Click to edit style of text template</a:t>
            </a:r>
          </a:p>
        </p:txBody>
      </p:sp>
      <p:grpSp>
        <p:nvGrpSpPr>
          <p:cNvPr id="11" name="Group 10"/>
          <p:cNvGrpSpPr/>
          <p:nvPr userDrawn="1"/>
        </p:nvGrpSpPr>
        <p:grpSpPr>
          <a:xfrm>
            <a:off x="-7264" y="3808941"/>
            <a:ext cx="10807787" cy="1869484"/>
            <a:chOff x="156825" y="3313889"/>
            <a:chExt cx="6872812" cy="1327884"/>
          </a:xfrm>
        </p:grpSpPr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156825" y="3762852"/>
              <a:ext cx="1109397" cy="8789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831726" y="3313889"/>
              <a:ext cx="6197911" cy="878921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  <a:gd name="connsiteX0" fmla="*/ 9623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623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410 w 10000"/>
                <a:gd name="connsiteY0" fmla="*/ 5000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410 w 10000"/>
                <a:gd name="connsiteY5" fmla="*/ 5000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  <a:gd name="connsiteX0" fmla="*/ 9532 w 10000"/>
                <a:gd name="connsiteY0" fmla="*/ 4842 h 10000"/>
                <a:gd name="connsiteX1" fmla="*/ 10000 w 10000"/>
                <a:gd name="connsiteY1" fmla="*/ 10000 h 10000"/>
                <a:gd name="connsiteX2" fmla="*/ 0 w 10000"/>
                <a:gd name="connsiteY2" fmla="*/ 10000 h 10000"/>
                <a:gd name="connsiteX3" fmla="*/ 0 w 10000"/>
                <a:gd name="connsiteY3" fmla="*/ 0 h 10000"/>
                <a:gd name="connsiteX4" fmla="*/ 10000 w 10000"/>
                <a:gd name="connsiteY4" fmla="*/ 0 h 10000"/>
                <a:gd name="connsiteX5" fmla="*/ 9532 w 10000"/>
                <a:gd name="connsiteY5" fmla="*/ 484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532" y="4842"/>
                  </a:moveTo>
                  <a:lnTo>
                    <a:pt x="10000" y="10000"/>
                  </a:lnTo>
                  <a:lnTo>
                    <a:pt x="0" y="10000"/>
                  </a:lnTo>
                  <a:lnTo>
                    <a:pt x="0" y="0"/>
                  </a:lnTo>
                  <a:lnTo>
                    <a:pt x="10000" y="0"/>
                  </a:lnTo>
                  <a:lnTo>
                    <a:pt x="9532" y="48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en-US" sz="1800" dirty="0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831726" y="4192810"/>
              <a:ext cx="434496" cy="441987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</p:grpSp>
      <p:sp>
        <p:nvSpPr>
          <p:cNvPr id="2" name="Tytuł 1"/>
          <p:cNvSpPr>
            <a:spLocks noGrp="1"/>
          </p:cNvSpPr>
          <p:nvPr>
            <p:ph type="title" hasCustomPrompt="1"/>
          </p:nvPr>
        </p:nvSpPr>
        <p:spPr>
          <a:xfrm>
            <a:off x="1217654" y="4036981"/>
            <a:ext cx="9006805" cy="780680"/>
          </a:xfrm>
        </p:spPr>
        <p:txBody>
          <a:bodyPr anchor="ctr">
            <a:normAutofit/>
          </a:bodyPr>
          <a:lstStyle>
            <a:lvl1pPr algn="l">
              <a:defRPr sz="3600" b="0" cap="none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to edit style</a:t>
            </a:r>
          </a:p>
        </p:txBody>
      </p:sp>
    </p:spTree>
    <p:extLst>
      <p:ext uri="{BB962C8B-B14F-4D97-AF65-F5344CB8AC3E}">
        <p14:creationId xmlns:p14="http://schemas.microsoft.com/office/powerpoint/2010/main" val="415863172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Icon inde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77463DD-1237-4FA8-B195-CBD238876E6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9" y="0"/>
            <a:ext cx="8076231" cy="972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Write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70287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with Image– Solid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60097" y="2184901"/>
            <a:ext cx="6155725" cy="2431224"/>
          </a:xfrm>
        </p:spPr>
        <p:txBody>
          <a:bodyPr anchor="ctr" anchorCtr="0">
            <a:normAutofit/>
          </a:bodyPr>
          <a:lstStyle>
            <a:lvl1pPr algn="l">
              <a:defRPr sz="5500" b="1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Example of the Presentation </a:t>
            </a:r>
            <a:br>
              <a:rPr lang="en-US" dirty="0"/>
            </a:br>
            <a:r>
              <a:rPr lang="en-US" dirty="0"/>
              <a:t>Title Slide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114C79AA-0B96-2A43-86A1-A71A1D4C8E7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0098" y="4676833"/>
            <a:ext cx="6155726" cy="494797"/>
          </a:xfrm>
        </p:spPr>
        <p:txBody>
          <a:bodyPr/>
          <a:lstStyle>
            <a:lvl1pPr marL="0" indent="0" algn="l">
              <a:buNone/>
              <a:defRPr sz="2400" b="1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PRESENTATION SUBTITLE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A7101AB8-54F7-4A4E-9611-F4F2ECFBD1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0096" y="5139429"/>
            <a:ext cx="6155726" cy="495309"/>
          </a:xfrm>
        </p:spPr>
        <p:txBody>
          <a:bodyPr>
            <a:normAutofit/>
          </a:bodyPr>
          <a:lstStyle>
            <a:lvl1pPr marL="0" indent="0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Month XX, 2020</a:t>
            </a:r>
          </a:p>
        </p:txBody>
      </p:sp>
      <p:sp>
        <p:nvSpPr>
          <p:cNvPr id="18" name="Picture Placeholder 4">
            <a:extLst>
              <a:ext uri="{FF2B5EF4-FFF2-40B4-BE49-F238E27FC236}">
                <a16:creationId xmlns:a16="http://schemas.microsoft.com/office/drawing/2014/main" id="{2C35F063-23A9-F244-9022-8BBB7E277AC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4118" y="0"/>
            <a:ext cx="4567882" cy="68580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pic>
        <p:nvPicPr>
          <p:cNvPr id="3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5435D1DC-968E-8FEE-69AE-688599ED29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31998" y="0"/>
            <a:ext cx="2908476" cy="1357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2058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7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– Solid Go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60097" y="2184901"/>
            <a:ext cx="6155725" cy="2561760"/>
          </a:xfrm>
        </p:spPr>
        <p:txBody>
          <a:bodyPr anchor="ctr" anchorCtr="0">
            <a:normAutofit/>
          </a:bodyPr>
          <a:lstStyle>
            <a:lvl1pPr algn="l">
              <a:defRPr sz="5500" b="1">
                <a:solidFill>
                  <a:schemeClr val="tx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Example of the Presentation </a:t>
            </a:r>
            <a:br>
              <a:rPr lang="en-US" dirty="0"/>
            </a:br>
            <a:r>
              <a:rPr lang="en-US" dirty="0"/>
              <a:t>Title Slide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5B3A797-13D4-A243-B1AE-4498B36D47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0098" y="4676833"/>
            <a:ext cx="6155726" cy="494797"/>
          </a:xfrm>
        </p:spPr>
        <p:txBody>
          <a:bodyPr/>
          <a:lstStyle>
            <a:lvl1pPr marL="0" indent="0" algn="l">
              <a:buNone/>
              <a:defRPr sz="2400" b="1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PRESENTATION SUBTITLE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884DA5E7-4B71-0543-8E46-EC2A81EAE3C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0096" y="5139429"/>
            <a:ext cx="6155726" cy="495309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Month XX, 2020</a:t>
            </a:r>
          </a:p>
        </p:txBody>
      </p:sp>
      <p:sp>
        <p:nvSpPr>
          <p:cNvPr id="18" name="Picture Placeholder 4">
            <a:extLst>
              <a:ext uri="{FF2B5EF4-FFF2-40B4-BE49-F238E27FC236}">
                <a16:creationId xmlns:a16="http://schemas.microsoft.com/office/drawing/2014/main" id="{2C35F063-23A9-F244-9022-8BBB7E277AC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4118" y="0"/>
            <a:ext cx="4567882" cy="68580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b="0" i="0">
                <a:solidFill>
                  <a:schemeClr val="accent3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pic>
        <p:nvPicPr>
          <p:cNvPr id="4" name="Picture 3" descr="Logo, company name&#10;&#10;Description automatically generated">
            <a:extLst>
              <a:ext uri="{FF2B5EF4-FFF2-40B4-BE49-F238E27FC236}">
                <a16:creationId xmlns:a16="http://schemas.microsoft.com/office/drawing/2014/main" id="{79F30337-6EA1-BE6A-75A6-43E2DD2CE9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2800" b="30518"/>
          <a:stretch/>
        </p:blipFill>
        <p:spPr>
          <a:xfrm>
            <a:off x="631998" y="0"/>
            <a:ext cx="2908476" cy="1357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56359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597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Slide – Solid Gold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52500" y="2805221"/>
            <a:ext cx="10286999" cy="759906"/>
          </a:xfrm>
        </p:spPr>
        <p:txBody>
          <a:bodyPr lIns="0" tIns="0" rIns="0" bIns="0" anchor="t" anchorCtr="0">
            <a:normAutofit/>
          </a:bodyPr>
          <a:lstStyle>
            <a:lvl1pPr algn="l">
              <a:defRPr sz="6000" b="1">
                <a:solidFill>
                  <a:schemeClr val="tx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Section Header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4E1A789-3A04-9240-BCEC-3DACF2B52870}"/>
              </a:ext>
            </a:extLst>
          </p:cNvPr>
          <p:cNvCxnSpPr>
            <a:cxnSpLocks/>
          </p:cNvCxnSpPr>
          <p:nvPr userDrawn="1"/>
        </p:nvCxnSpPr>
        <p:spPr>
          <a:xfrm>
            <a:off x="974126" y="2578471"/>
            <a:ext cx="768531" cy="0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ubtitle 2">
            <a:extLst>
              <a:ext uri="{FF2B5EF4-FFF2-40B4-BE49-F238E27FC236}">
                <a16:creationId xmlns:a16="http://schemas.microsoft.com/office/drawing/2014/main" id="{7055E247-542B-D541-8F36-DBA97343BC9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52500" y="3791876"/>
            <a:ext cx="10286999" cy="407460"/>
          </a:xfrm>
        </p:spPr>
        <p:txBody>
          <a:bodyPr lIns="0" tIns="0" rIns="0" bIns="0"/>
          <a:lstStyle>
            <a:lvl1pPr marL="0" indent="0" algn="l">
              <a:buNone/>
              <a:defRPr sz="2400" b="0">
                <a:solidFill>
                  <a:schemeClr val="tx1"/>
                </a:solidFill>
                <a:latin typeface="+mn-lt"/>
                <a:ea typeface="Roboto" panose="020000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Section Subtitle</a:t>
            </a:r>
          </a:p>
        </p:txBody>
      </p:sp>
    </p:spTree>
    <p:extLst>
      <p:ext uri="{BB962C8B-B14F-4D97-AF65-F5344CB8AC3E}">
        <p14:creationId xmlns:p14="http://schemas.microsoft.com/office/powerpoint/2010/main" val="14318053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00">
          <p15:clr>
            <a:srgbClr val="FBAE40"/>
          </p15:clr>
        </p15:guide>
        <p15:guide id="4" pos="708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Slide – Solid Gol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52500" y="2805221"/>
            <a:ext cx="10286999" cy="759906"/>
          </a:xfrm>
        </p:spPr>
        <p:txBody>
          <a:bodyPr lIns="0" tIns="0" rIns="0" bIns="0" anchor="t" anchorCtr="0">
            <a:normAutofit/>
          </a:bodyPr>
          <a:lstStyle>
            <a:lvl1pPr algn="l">
              <a:defRPr sz="6000" b="1">
                <a:solidFill>
                  <a:schemeClr val="bg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Section Header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4E1A789-3A04-9240-BCEC-3DACF2B52870}"/>
              </a:ext>
            </a:extLst>
          </p:cNvPr>
          <p:cNvCxnSpPr>
            <a:cxnSpLocks/>
          </p:cNvCxnSpPr>
          <p:nvPr userDrawn="1"/>
        </p:nvCxnSpPr>
        <p:spPr>
          <a:xfrm>
            <a:off x="974126" y="2578471"/>
            <a:ext cx="768531" cy="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ubtitle 2">
            <a:extLst>
              <a:ext uri="{FF2B5EF4-FFF2-40B4-BE49-F238E27FC236}">
                <a16:creationId xmlns:a16="http://schemas.microsoft.com/office/drawing/2014/main" id="{7055E247-542B-D541-8F36-DBA97343BC9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52500" y="3791876"/>
            <a:ext cx="10286999" cy="407460"/>
          </a:xfrm>
        </p:spPr>
        <p:txBody>
          <a:bodyPr lIns="0" tIns="0" rIns="0" bIns="0"/>
          <a:lstStyle>
            <a:lvl1pPr marL="0" indent="0" algn="l">
              <a:buNone/>
              <a:defRPr sz="2400" b="0">
                <a:solidFill>
                  <a:schemeClr val="tx1"/>
                </a:solidFill>
                <a:latin typeface="+mn-lt"/>
                <a:ea typeface="Roboto" panose="020000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Section Subtitle</a:t>
            </a:r>
          </a:p>
        </p:txBody>
      </p:sp>
    </p:spTree>
    <p:extLst>
      <p:ext uri="{BB962C8B-B14F-4D97-AF65-F5344CB8AC3E}">
        <p14:creationId xmlns:p14="http://schemas.microsoft.com/office/powerpoint/2010/main" val="37349445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00">
          <p15:clr>
            <a:srgbClr val="FBAE40"/>
          </p15:clr>
        </p15:guide>
        <p15:guide id="4" pos="708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– Solid Bl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CBAE84-700B-054E-8730-2262E5327E6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52500" y="2805221"/>
            <a:ext cx="10286999" cy="759907"/>
          </a:xfrm>
        </p:spPr>
        <p:txBody>
          <a:bodyPr lIns="0" tIns="0" rIns="0" bIns="0" anchor="t" anchorCtr="0">
            <a:normAutofit/>
          </a:bodyPr>
          <a:lstStyle>
            <a:lvl1pPr algn="l">
              <a:defRPr sz="6000" b="1">
                <a:solidFill>
                  <a:schemeClr val="tx1"/>
                </a:solidFill>
                <a:latin typeface="+mj-lt"/>
                <a:ea typeface="Roboto Black" panose="02000000000000000000" pitchFamily="2" charset="0"/>
                <a:cs typeface="Arial" panose="020B0604020202020204" pitchFamily="34" charset="0"/>
              </a:defRPr>
            </a:lvl1pPr>
          </a:lstStyle>
          <a:p>
            <a:r>
              <a:rPr lang="en-US" noProof="0" dirty="0"/>
              <a:t>Section Header</a:t>
            </a:r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8FB54BE8-0526-614C-A06E-8C6258999B2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52500" y="3791876"/>
            <a:ext cx="10286999" cy="407460"/>
          </a:xfrm>
        </p:spPr>
        <p:txBody>
          <a:bodyPr lIns="0" tIns="0" rIns="0" bIns="0"/>
          <a:lstStyle>
            <a:lvl1pPr marL="0" indent="0" algn="l">
              <a:buNone/>
              <a:defRPr sz="2400" b="0">
                <a:solidFill>
                  <a:schemeClr val="accent1"/>
                </a:solidFill>
                <a:latin typeface="+mn-lt"/>
                <a:ea typeface="Roboto" panose="02000000000000000000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Section Subtitle</a:t>
            </a:r>
          </a:p>
        </p:txBody>
      </p:sp>
    </p:spTree>
    <p:extLst>
      <p:ext uri="{BB962C8B-B14F-4D97-AF65-F5344CB8AC3E}">
        <p14:creationId xmlns:p14="http://schemas.microsoft.com/office/powerpoint/2010/main" val="19291114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00">
          <p15:clr>
            <a:srgbClr val="FBAE40"/>
          </p15:clr>
        </p15:guide>
        <p15:guide id="4" pos="708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 –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2C17923A-4119-CF48-9F2D-05B0A69EBAD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</p:spPr>
        <p:txBody>
          <a:bodyPr anchor="ctr" anchorCtr="0"/>
          <a:lstStyle>
            <a:lvl1pPr marL="0" indent="0" algn="ctr">
              <a:buNone/>
              <a:defRPr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8224488-0ADE-1843-91C1-1CA371373F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27660" y="2215171"/>
            <a:ext cx="5525539" cy="646331"/>
          </a:xfrm>
          <a:solidFill>
            <a:schemeClr val="accent1"/>
          </a:solidFill>
        </p:spPr>
        <p:txBody>
          <a:bodyPr wrap="square" lIns="91440" tIns="91440" bIns="0">
            <a:spAutoFit/>
          </a:bodyPr>
          <a:lstStyle/>
          <a:p>
            <a:r>
              <a:rPr lang="en-US" dirty="0"/>
              <a:t>SECTION HEADER</a:t>
            </a:r>
          </a:p>
        </p:txBody>
      </p:sp>
    </p:spTree>
    <p:extLst>
      <p:ext uri="{BB962C8B-B14F-4D97-AF65-F5344CB8AC3E}">
        <p14:creationId xmlns:p14="http://schemas.microsoft.com/office/powerpoint/2010/main" val="2372685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image" Target="../media/image1.png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5D47C82-65E8-6F4A-93F5-B60D5D90F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896116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D0A12C-E82E-3F40-8F2F-F914F24F0B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923A762-6D53-48A0-B772-818D3E754A86}"/>
              </a:ext>
            </a:extLst>
          </p:cNvPr>
          <p:cNvSpPr/>
          <p:nvPr userDrawn="1"/>
        </p:nvSpPr>
        <p:spPr>
          <a:xfrm>
            <a:off x="0" y="6389511"/>
            <a:ext cx="12192000" cy="4684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Arial" panose="020B0604020202020204" pitchFamily="34" charset="0"/>
            </a:endParaRPr>
          </a:p>
        </p:txBody>
      </p:sp>
      <p:pic>
        <p:nvPicPr>
          <p:cNvPr id="5" name="Picture 4" descr="Logo, company name&#10;&#10;Description automatically generated">
            <a:extLst>
              <a:ext uri="{FF2B5EF4-FFF2-40B4-BE49-F238E27FC236}">
                <a16:creationId xmlns:a16="http://schemas.microsoft.com/office/drawing/2014/main" id="{FBF3137A-A516-1DA3-4B1F-7EA9C1ABA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9"/>
          <a:srcRect t="22800" b="30518"/>
          <a:stretch/>
        </p:blipFill>
        <p:spPr>
          <a:xfrm>
            <a:off x="615004" y="6032616"/>
            <a:ext cx="1877140" cy="876293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FFA72FA-5739-6AE1-00FA-40611AB744D0}"/>
              </a:ext>
            </a:extLst>
          </p:cNvPr>
          <p:cNvCxnSpPr>
            <a:cxnSpLocks/>
          </p:cNvCxnSpPr>
          <p:nvPr userDrawn="1"/>
        </p:nvCxnSpPr>
        <p:spPr>
          <a:xfrm>
            <a:off x="952498" y="1363362"/>
            <a:ext cx="768531" cy="0"/>
          </a:xfrm>
          <a:prstGeom prst="line">
            <a:avLst/>
          </a:prstGeom>
          <a:ln w="635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3700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95" r:id="rId4"/>
    <p:sldLayoutId id="2147483666" r:id="rId5"/>
    <p:sldLayoutId id="2147483667" r:id="rId6"/>
    <p:sldLayoutId id="2147483696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7" r:id="rId33"/>
    <p:sldLayoutId id="2147483693" r:id="rId34"/>
    <p:sldLayoutId id="2147483694" r:id="rId35"/>
    <p:sldLayoutId id="2147483702" r:id="rId36"/>
    <p:sldLayoutId id="2147483748" r:id="rId3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Roboto" panose="02000000000000000000" pitchFamily="2" charset="0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Roboto" panose="02000000000000000000" pitchFamily="2" charset="0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Roboto" panose="02000000000000000000" pitchFamily="2" charset="0"/>
        <a:buChar char="–"/>
        <a:defRPr sz="2400" kern="1200">
          <a:solidFill>
            <a:schemeClr val="tx1"/>
          </a:solidFill>
          <a:latin typeface="+mn-lt"/>
          <a:ea typeface="Roboto" panose="02000000000000000000" pitchFamily="2" charset="0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Roboto" panose="02000000000000000000" pitchFamily="2" charset="0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‒"/>
        <a:defRPr sz="1800" kern="1200">
          <a:solidFill>
            <a:schemeClr val="tx1"/>
          </a:solidFill>
          <a:latin typeface="+mn-lt"/>
          <a:ea typeface="Roboto" panose="02000000000000000000" pitchFamily="2" charset="0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Roboto" panose="02000000000000000000" pitchFamily="2" charset="0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0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0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0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0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0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0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0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0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2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webaim.org/resources/contrastchecker/" TargetMode="Externa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0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0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0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0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0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0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0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0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0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0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0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0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0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0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8CBF87-0862-708F-BDE2-94237589739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South Central Iowa Icons Template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73CA7BE-C08B-9A05-7B77-6DB8196533E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17792723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9"/>
          <p:cNvSpPr>
            <a:spLocks noChangeAspect="1" noEditPoints="1"/>
          </p:cNvSpPr>
          <p:nvPr/>
        </p:nvSpPr>
        <p:spPr bwMode="auto">
          <a:xfrm>
            <a:off x="6276201" y="4312760"/>
            <a:ext cx="1187953" cy="988449"/>
          </a:xfrm>
          <a:custGeom>
            <a:avLst/>
            <a:gdLst>
              <a:gd name="T0" fmla="*/ 1 w 330"/>
              <a:gd name="T1" fmla="*/ 252 h 274"/>
              <a:gd name="T2" fmla="*/ 9 w 330"/>
              <a:gd name="T3" fmla="*/ 190 h 274"/>
              <a:gd name="T4" fmla="*/ 37 w 330"/>
              <a:gd name="T5" fmla="*/ 162 h 274"/>
              <a:gd name="T6" fmla="*/ 64 w 330"/>
              <a:gd name="T7" fmla="*/ 150 h 274"/>
              <a:gd name="T8" fmla="*/ 93 w 330"/>
              <a:gd name="T9" fmla="*/ 132 h 274"/>
              <a:gd name="T10" fmla="*/ 84 w 330"/>
              <a:gd name="T11" fmla="*/ 103 h 274"/>
              <a:gd name="T12" fmla="*/ 76 w 330"/>
              <a:gd name="T13" fmla="*/ 89 h 274"/>
              <a:gd name="T14" fmla="*/ 74 w 330"/>
              <a:gd name="T15" fmla="*/ 56 h 274"/>
              <a:gd name="T16" fmla="*/ 76 w 330"/>
              <a:gd name="T17" fmla="*/ 32 h 274"/>
              <a:gd name="T18" fmla="*/ 88 w 330"/>
              <a:gd name="T19" fmla="*/ 13 h 274"/>
              <a:gd name="T20" fmla="*/ 100 w 330"/>
              <a:gd name="T21" fmla="*/ 4 h 274"/>
              <a:gd name="T22" fmla="*/ 114 w 330"/>
              <a:gd name="T23" fmla="*/ 1 h 274"/>
              <a:gd name="T24" fmla="*/ 128 w 330"/>
              <a:gd name="T25" fmla="*/ 0 h 274"/>
              <a:gd name="T26" fmla="*/ 148 w 330"/>
              <a:gd name="T27" fmla="*/ 7 h 274"/>
              <a:gd name="T28" fmla="*/ 168 w 330"/>
              <a:gd name="T29" fmla="*/ 29 h 274"/>
              <a:gd name="T30" fmla="*/ 170 w 330"/>
              <a:gd name="T31" fmla="*/ 43 h 274"/>
              <a:gd name="T32" fmla="*/ 169 w 330"/>
              <a:gd name="T33" fmla="*/ 56 h 274"/>
              <a:gd name="T34" fmla="*/ 171 w 330"/>
              <a:gd name="T35" fmla="*/ 72 h 274"/>
              <a:gd name="T36" fmla="*/ 159 w 330"/>
              <a:gd name="T37" fmla="*/ 103 h 274"/>
              <a:gd name="T38" fmla="*/ 154 w 330"/>
              <a:gd name="T39" fmla="*/ 123 h 274"/>
              <a:gd name="T40" fmla="*/ 158 w 330"/>
              <a:gd name="T41" fmla="*/ 141 h 274"/>
              <a:gd name="T42" fmla="*/ 170 w 330"/>
              <a:gd name="T43" fmla="*/ 149 h 274"/>
              <a:gd name="T44" fmla="*/ 235 w 330"/>
              <a:gd name="T45" fmla="*/ 269 h 274"/>
              <a:gd name="T46" fmla="*/ 137 w 330"/>
              <a:gd name="T47" fmla="*/ 224 h 274"/>
              <a:gd name="T48" fmla="*/ 116 w 330"/>
              <a:gd name="T49" fmla="*/ 224 h 274"/>
              <a:gd name="T50" fmla="*/ 115 w 330"/>
              <a:gd name="T51" fmla="*/ 188 h 274"/>
              <a:gd name="T52" fmla="*/ 136 w 330"/>
              <a:gd name="T53" fmla="*/ 187 h 274"/>
              <a:gd name="T54" fmla="*/ 238 w 330"/>
              <a:gd name="T55" fmla="*/ 143 h 274"/>
              <a:gd name="T56" fmla="*/ 272 w 330"/>
              <a:gd name="T57" fmla="*/ 207 h 274"/>
              <a:gd name="T58" fmla="*/ 240 w 330"/>
              <a:gd name="T59" fmla="*/ 270 h 274"/>
              <a:gd name="T60" fmla="*/ 209 w 330"/>
              <a:gd name="T61" fmla="*/ 207 h 274"/>
              <a:gd name="T62" fmla="*/ 240 w 330"/>
              <a:gd name="T63" fmla="*/ 143 h 274"/>
              <a:gd name="T64" fmla="*/ 272 w 330"/>
              <a:gd name="T65" fmla="*/ 207 h 274"/>
              <a:gd name="T66" fmla="*/ 211 w 330"/>
              <a:gd name="T67" fmla="*/ 190 h 274"/>
              <a:gd name="T68" fmla="*/ 238 w 330"/>
              <a:gd name="T69" fmla="*/ 196 h 274"/>
              <a:gd name="T70" fmla="*/ 236 w 330"/>
              <a:gd name="T71" fmla="*/ 219 h 274"/>
              <a:gd name="T72" fmla="*/ 210 w 330"/>
              <a:gd name="T73" fmla="*/ 223 h 274"/>
              <a:gd name="T74" fmla="*/ 193 w 330"/>
              <a:gd name="T75" fmla="*/ 251 h 274"/>
              <a:gd name="T76" fmla="*/ 165 w 330"/>
              <a:gd name="T77" fmla="*/ 262 h 274"/>
              <a:gd name="T78" fmla="*/ 145 w 330"/>
              <a:gd name="T79" fmla="*/ 228 h 274"/>
              <a:gd name="T80" fmla="*/ 288 w 330"/>
              <a:gd name="T81" fmla="*/ 241 h 274"/>
              <a:gd name="T82" fmla="*/ 295 w 330"/>
              <a:gd name="T83" fmla="*/ 206 h 274"/>
              <a:gd name="T84" fmla="*/ 288 w 330"/>
              <a:gd name="T85" fmla="*/ 172 h 274"/>
              <a:gd name="T86" fmla="*/ 302 w 330"/>
              <a:gd name="T87" fmla="*/ 159 h 274"/>
              <a:gd name="T88" fmla="*/ 312 w 330"/>
              <a:gd name="T89" fmla="*/ 206 h 274"/>
              <a:gd name="T90" fmla="*/ 302 w 330"/>
              <a:gd name="T91" fmla="*/ 253 h 274"/>
              <a:gd name="T92" fmla="*/ 317 w 330"/>
              <a:gd name="T93" fmla="*/ 142 h 274"/>
              <a:gd name="T94" fmla="*/ 330 w 330"/>
              <a:gd name="T95" fmla="*/ 206 h 274"/>
              <a:gd name="T96" fmla="*/ 317 w 330"/>
              <a:gd name="T97" fmla="*/ 27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0" h="274">
                <a:moveTo>
                  <a:pt x="1" y="252"/>
                </a:moveTo>
                <a:cubicBezTo>
                  <a:pt x="0" y="245"/>
                  <a:pt x="3" y="202"/>
                  <a:pt x="9" y="190"/>
                </a:cubicBezTo>
                <a:cubicBezTo>
                  <a:pt x="15" y="178"/>
                  <a:pt x="29" y="165"/>
                  <a:pt x="37" y="162"/>
                </a:cubicBezTo>
                <a:cubicBezTo>
                  <a:pt x="48" y="157"/>
                  <a:pt x="60" y="153"/>
                  <a:pt x="64" y="150"/>
                </a:cubicBezTo>
                <a:cubicBezTo>
                  <a:pt x="68" y="148"/>
                  <a:pt x="91" y="142"/>
                  <a:pt x="93" y="132"/>
                </a:cubicBezTo>
                <a:cubicBezTo>
                  <a:pt x="94" y="124"/>
                  <a:pt x="88" y="108"/>
                  <a:pt x="84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5"/>
                  <a:pt x="74" y="56"/>
                </a:cubicBezTo>
                <a:cubicBezTo>
                  <a:pt x="74" y="56"/>
                  <a:pt x="73" y="38"/>
                  <a:pt x="76" y="32"/>
                </a:cubicBezTo>
                <a:cubicBezTo>
                  <a:pt x="78" y="27"/>
                  <a:pt x="86" y="15"/>
                  <a:pt x="88" y="13"/>
                </a:cubicBezTo>
                <a:cubicBezTo>
                  <a:pt x="91" y="9"/>
                  <a:pt x="97" y="5"/>
                  <a:pt x="100" y="4"/>
                </a:cubicBezTo>
                <a:cubicBezTo>
                  <a:pt x="104" y="4"/>
                  <a:pt x="109" y="1"/>
                  <a:pt x="114" y="1"/>
                </a:cubicBezTo>
                <a:cubicBezTo>
                  <a:pt x="119" y="0"/>
                  <a:pt x="124" y="0"/>
                  <a:pt x="128" y="0"/>
                </a:cubicBezTo>
                <a:cubicBezTo>
                  <a:pt x="133" y="1"/>
                  <a:pt x="144" y="4"/>
                  <a:pt x="148" y="7"/>
                </a:cubicBezTo>
                <a:cubicBezTo>
                  <a:pt x="150" y="8"/>
                  <a:pt x="164" y="15"/>
                  <a:pt x="168" y="29"/>
                </a:cubicBezTo>
                <a:cubicBezTo>
                  <a:pt x="170" y="36"/>
                  <a:pt x="170" y="43"/>
                  <a:pt x="170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3"/>
                  <a:pt x="171" y="72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6" y="112"/>
                  <a:pt x="155" y="114"/>
                  <a:pt x="154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0" y="143"/>
                  <a:pt x="165" y="146"/>
                  <a:pt x="170" y="149"/>
                </a:cubicBezTo>
                <a:moveTo>
                  <a:pt x="235" y="269"/>
                </a:moveTo>
                <a:cubicBezTo>
                  <a:pt x="242" y="274"/>
                  <a:pt x="137" y="224"/>
                  <a:pt x="137" y="224"/>
                </a:cubicBezTo>
                <a:cubicBezTo>
                  <a:pt x="137" y="224"/>
                  <a:pt x="126" y="224"/>
                  <a:pt x="116" y="224"/>
                </a:cubicBezTo>
                <a:cubicBezTo>
                  <a:pt x="105" y="206"/>
                  <a:pt x="115" y="188"/>
                  <a:pt x="115" y="188"/>
                </a:cubicBezTo>
                <a:cubicBezTo>
                  <a:pt x="136" y="187"/>
                  <a:pt x="136" y="187"/>
                  <a:pt x="136" y="187"/>
                </a:cubicBezTo>
                <a:cubicBezTo>
                  <a:pt x="136" y="187"/>
                  <a:pt x="232" y="143"/>
                  <a:pt x="238" y="143"/>
                </a:cubicBezTo>
                <a:moveTo>
                  <a:pt x="272" y="207"/>
                </a:moveTo>
                <a:cubicBezTo>
                  <a:pt x="272" y="242"/>
                  <a:pt x="258" y="270"/>
                  <a:pt x="240" y="270"/>
                </a:cubicBezTo>
                <a:cubicBezTo>
                  <a:pt x="223" y="270"/>
                  <a:pt x="209" y="242"/>
                  <a:pt x="209" y="207"/>
                </a:cubicBezTo>
                <a:cubicBezTo>
                  <a:pt x="209" y="172"/>
                  <a:pt x="223" y="143"/>
                  <a:pt x="240" y="143"/>
                </a:cubicBezTo>
                <a:cubicBezTo>
                  <a:pt x="258" y="143"/>
                  <a:pt x="272" y="172"/>
                  <a:pt x="272" y="207"/>
                </a:cubicBezTo>
                <a:close/>
                <a:moveTo>
                  <a:pt x="211" y="190"/>
                </a:moveTo>
                <a:cubicBezTo>
                  <a:pt x="211" y="190"/>
                  <a:pt x="233" y="194"/>
                  <a:pt x="238" y="196"/>
                </a:cubicBezTo>
                <a:cubicBezTo>
                  <a:pt x="245" y="198"/>
                  <a:pt x="245" y="217"/>
                  <a:pt x="236" y="219"/>
                </a:cubicBezTo>
                <a:cubicBezTo>
                  <a:pt x="226" y="221"/>
                  <a:pt x="210" y="223"/>
                  <a:pt x="210" y="223"/>
                </a:cubicBezTo>
                <a:moveTo>
                  <a:pt x="193" y="251"/>
                </a:moveTo>
                <a:cubicBezTo>
                  <a:pt x="186" y="260"/>
                  <a:pt x="175" y="264"/>
                  <a:pt x="165" y="262"/>
                </a:cubicBezTo>
                <a:cubicBezTo>
                  <a:pt x="150" y="258"/>
                  <a:pt x="142" y="244"/>
                  <a:pt x="145" y="228"/>
                </a:cubicBezTo>
                <a:moveTo>
                  <a:pt x="288" y="241"/>
                </a:moveTo>
                <a:cubicBezTo>
                  <a:pt x="292" y="232"/>
                  <a:pt x="295" y="220"/>
                  <a:pt x="295" y="206"/>
                </a:cubicBezTo>
                <a:cubicBezTo>
                  <a:pt x="295" y="193"/>
                  <a:pt x="292" y="181"/>
                  <a:pt x="288" y="172"/>
                </a:cubicBezTo>
                <a:moveTo>
                  <a:pt x="302" y="159"/>
                </a:moveTo>
                <a:cubicBezTo>
                  <a:pt x="308" y="172"/>
                  <a:pt x="312" y="188"/>
                  <a:pt x="312" y="206"/>
                </a:cubicBezTo>
                <a:cubicBezTo>
                  <a:pt x="312" y="224"/>
                  <a:pt x="308" y="241"/>
                  <a:pt x="302" y="253"/>
                </a:cubicBezTo>
                <a:moveTo>
                  <a:pt x="317" y="142"/>
                </a:moveTo>
                <a:cubicBezTo>
                  <a:pt x="325" y="159"/>
                  <a:pt x="330" y="182"/>
                  <a:pt x="330" y="206"/>
                </a:cubicBezTo>
                <a:cubicBezTo>
                  <a:pt x="330" y="231"/>
                  <a:pt x="325" y="253"/>
                  <a:pt x="317" y="2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Interpersonal Communication</a:t>
            </a:r>
            <a:br>
              <a:rPr lang="en-US" sz="2200" dirty="0"/>
            </a:br>
            <a:r>
              <a:rPr lang="en-US" sz="2200" dirty="0"/>
              <a:t>Idea exchange, Persuasion, Understanding, Speech, Announce, Megaphone</a:t>
            </a:r>
          </a:p>
        </p:txBody>
      </p:sp>
      <p:sp>
        <p:nvSpPr>
          <p:cNvPr id="6" name="Freeform 14"/>
          <p:cNvSpPr>
            <a:spLocks noChangeAspect="1" noEditPoints="1"/>
          </p:cNvSpPr>
          <p:nvPr/>
        </p:nvSpPr>
        <p:spPr bwMode="auto">
          <a:xfrm>
            <a:off x="2385698" y="2292902"/>
            <a:ext cx="1696677" cy="807941"/>
          </a:xfrm>
          <a:custGeom>
            <a:avLst/>
            <a:gdLst>
              <a:gd name="T0" fmla="*/ 148 w 386"/>
              <a:gd name="T1" fmla="*/ 47 h 184"/>
              <a:gd name="T2" fmla="*/ 193 w 386"/>
              <a:gd name="T3" fmla="*/ 47 h 184"/>
              <a:gd name="T4" fmla="*/ 173 w 386"/>
              <a:gd name="T5" fmla="*/ 71 h 184"/>
              <a:gd name="T6" fmla="*/ 196 w 386"/>
              <a:gd name="T7" fmla="*/ 47 h 184"/>
              <a:gd name="T8" fmla="*/ 173 w 386"/>
              <a:gd name="T9" fmla="*/ 23 h 184"/>
              <a:gd name="T10" fmla="*/ 194 w 386"/>
              <a:gd name="T11" fmla="*/ 85 h 184"/>
              <a:gd name="T12" fmla="*/ 239 w 386"/>
              <a:gd name="T13" fmla="*/ 85 h 184"/>
              <a:gd name="T14" fmla="*/ 215 w 386"/>
              <a:gd name="T15" fmla="*/ 61 h 184"/>
              <a:gd name="T16" fmla="*/ 191 w 386"/>
              <a:gd name="T17" fmla="*/ 85 h 184"/>
              <a:gd name="T18" fmla="*/ 215 w 386"/>
              <a:gd name="T19" fmla="*/ 108 h 184"/>
              <a:gd name="T20" fmla="*/ 174 w 386"/>
              <a:gd name="T21" fmla="*/ 184 h 184"/>
              <a:gd name="T22" fmla="*/ 170 w 386"/>
              <a:gd name="T23" fmla="*/ 144 h 184"/>
              <a:gd name="T24" fmla="*/ 158 w 386"/>
              <a:gd name="T25" fmla="*/ 125 h 184"/>
              <a:gd name="T26" fmla="*/ 134 w 386"/>
              <a:gd name="T27" fmla="*/ 113 h 184"/>
              <a:gd name="T28" fmla="*/ 115 w 386"/>
              <a:gd name="T29" fmla="*/ 103 h 184"/>
              <a:gd name="T30" fmla="*/ 112 w 386"/>
              <a:gd name="T31" fmla="*/ 90 h 184"/>
              <a:gd name="T32" fmla="*/ 116 w 386"/>
              <a:gd name="T33" fmla="*/ 75 h 184"/>
              <a:gd name="T34" fmla="*/ 125 w 386"/>
              <a:gd name="T35" fmla="*/ 53 h 184"/>
              <a:gd name="T36" fmla="*/ 123 w 386"/>
              <a:gd name="T37" fmla="*/ 42 h 184"/>
              <a:gd name="T38" fmla="*/ 124 w 386"/>
              <a:gd name="T39" fmla="*/ 32 h 184"/>
              <a:gd name="T40" fmla="*/ 122 w 386"/>
              <a:gd name="T41" fmla="*/ 22 h 184"/>
              <a:gd name="T42" fmla="*/ 108 w 386"/>
              <a:gd name="T43" fmla="*/ 6 h 184"/>
              <a:gd name="T44" fmla="*/ 94 w 386"/>
              <a:gd name="T45" fmla="*/ 1 h 184"/>
              <a:gd name="T46" fmla="*/ 83 w 386"/>
              <a:gd name="T47" fmla="*/ 1 h 184"/>
              <a:gd name="T48" fmla="*/ 73 w 386"/>
              <a:gd name="T49" fmla="*/ 4 h 184"/>
              <a:gd name="T50" fmla="*/ 64 w 386"/>
              <a:gd name="T51" fmla="*/ 10 h 184"/>
              <a:gd name="T52" fmla="*/ 55 w 386"/>
              <a:gd name="T53" fmla="*/ 24 h 184"/>
              <a:gd name="T54" fmla="*/ 54 w 386"/>
              <a:gd name="T55" fmla="*/ 42 h 184"/>
              <a:gd name="T56" fmla="*/ 56 w 386"/>
              <a:gd name="T57" fmla="*/ 66 h 184"/>
              <a:gd name="T58" fmla="*/ 61 w 386"/>
              <a:gd name="T59" fmla="*/ 75 h 184"/>
              <a:gd name="T60" fmla="*/ 68 w 386"/>
              <a:gd name="T61" fmla="*/ 96 h 184"/>
              <a:gd name="T62" fmla="*/ 47 w 386"/>
              <a:gd name="T63" fmla="*/ 110 h 184"/>
              <a:gd name="T64" fmla="*/ 28 w 386"/>
              <a:gd name="T65" fmla="*/ 118 h 184"/>
              <a:gd name="T66" fmla="*/ 7 w 386"/>
              <a:gd name="T67" fmla="*/ 139 h 184"/>
              <a:gd name="T68" fmla="*/ 1 w 386"/>
              <a:gd name="T69" fmla="*/ 184 h 184"/>
              <a:gd name="T70" fmla="*/ 386 w 386"/>
              <a:gd name="T71" fmla="*/ 184 h 184"/>
              <a:gd name="T72" fmla="*/ 382 w 386"/>
              <a:gd name="T73" fmla="*/ 144 h 184"/>
              <a:gd name="T74" fmla="*/ 370 w 386"/>
              <a:gd name="T75" fmla="*/ 125 h 184"/>
              <a:gd name="T76" fmla="*/ 345 w 386"/>
              <a:gd name="T77" fmla="*/ 113 h 184"/>
              <a:gd name="T78" fmla="*/ 327 w 386"/>
              <a:gd name="T79" fmla="*/ 103 h 184"/>
              <a:gd name="T80" fmla="*/ 324 w 386"/>
              <a:gd name="T81" fmla="*/ 90 h 184"/>
              <a:gd name="T82" fmla="*/ 328 w 386"/>
              <a:gd name="T83" fmla="*/ 75 h 184"/>
              <a:gd name="T84" fmla="*/ 337 w 386"/>
              <a:gd name="T85" fmla="*/ 53 h 184"/>
              <a:gd name="T86" fmla="*/ 335 w 386"/>
              <a:gd name="T87" fmla="*/ 42 h 184"/>
              <a:gd name="T88" fmla="*/ 336 w 386"/>
              <a:gd name="T89" fmla="*/ 32 h 184"/>
              <a:gd name="T90" fmla="*/ 334 w 386"/>
              <a:gd name="T91" fmla="*/ 22 h 184"/>
              <a:gd name="T92" fmla="*/ 319 w 386"/>
              <a:gd name="T93" fmla="*/ 6 h 184"/>
              <a:gd name="T94" fmla="*/ 305 w 386"/>
              <a:gd name="T95" fmla="*/ 1 h 184"/>
              <a:gd name="T96" fmla="*/ 295 w 386"/>
              <a:gd name="T97" fmla="*/ 1 h 184"/>
              <a:gd name="T98" fmla="*/ 285 w 386"/>
              <a:gd name="T99" fmla="*/ 4 h 184"/>
              <a:gd name="T100" fmla="*/ 276 w 386"/>
              <a:gd name="T101" fmla="*/ 10 h 184"/>
              <a:gd name="T102" fmla="*/ 267 w 386"/>
              <a:gd name="T103" fmla="*/ 24 h 184"/>
              <a:gd name="T104" fmla="*/ 266 w 386"/>
              <a:gd name="T105" fmla="*/ 42 h 184"/>
              <a:gd name="T106" fmla="*/ 268 w 386"/>
              <a:gd name="T107" fmla="*/ 66 h 184"/>
              <a:gd name="T108" fmla="*/ 273 w 386"/>
              <a:gd name="T109" fmla="*/ 75 h 184"/>
              <a:gd name="T110" fmla="*/ 279 w 386"/>
              <a:gd name="T111" fmla="*/ 96 h 184"/>
              <a:gd name="T112" fmla="*/ 259 w 386"/>
              <a:gd name="T113" fmla="*/ 110 h 184"/>
              <a:gd name="T114" fmla="*/ 239 w 386"/>
              <a:gd name="T115" fmla="*/ 118 h 184"/>
              <a:gd name="T116" fmla="*/ 219 w 386"/>
              <a:gd name="T117" fmla="*/ 139 h 184"/>
              <a:gd name="T118" fmla="*/ 213 w 386"/>
              <a:gd name="T11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6" h="184">
                <a:moveTo>
                  <a:pt x="148" y="47"/>
                </a:moveTo>
                <a:cubicBezTo>
                  <a:pt x="193" y="47"/>
                  <a:pt x="193" y="47"/>
                  <a:pt x="193" y="47"/>
                </a:cubicBezTo>
                <a:moveTo>
                  <a:pt x="173" y="71"/>
                </a:moveTo>
                <a:cubicBezTo>
                  <a:pt x="196" y="47"/>
                  <a:pt x="196" y="47"/>
                  <a:pt x="196" y="47"/>
                </a:cubicBezTo>
                <a:cubicBezTo>
                  <a:pt x="173" y="23"/>
                  <a:pt x="173" y="23"/>
                  <a:pt x="173" y="23"/>
                </a:cubicBezTo>
                <a:moveTo>
                  <a:pt x="194" y="85"/>
                </a:moveTo>
                <a:cubicBezTo>
                  <a:pt x="239" y="85"/>
                  <a:pt x="239" y="85"/>
                  <a:pt x="239" y="85"/>
                </a:cubicBezTo>
                <a:moveTo>
                  <a:pt x="215" y="61"/>
                </a:moveTo>
                <a:cubicBezTo>
                  <a:pt x="191" y="85"/>
                  <a:pt x="191" y="85"/>
                  <a:pt x="191" y="85"/>
                </a:cubicBezTo>
                <a:cubicBezTo>
                  <a:pt x="215" y="108"/>
                  <a:pt x="215" y="108"/>
                  <a:pt x="215" y="108"/>
                </a:cubicBezTo>
                <a:moveTo>
                  <a:pt x="174" y="184"/>
                </a:moveTo>
                <a:cubicBezTo>
                  <a:pt x="174" y="179"/>
                  <a:pt x="173" y="158"/>
                  <a:pt x="170" y="144"/>
                </a:cubicBezTo>
                <a:cubicBezTo>
                  <a:pt x="169" y="136"/>
                  <a:pt x="163" y="129"/>
                  <a:pt x="158" y="125"/>
                </a:cubicBezTo>
                <a:cubicBezTo>
                  <a:pt x="154" y="122"/>
                  <a:pt x="135" y="114"/>
                  <a:pt x="134" y="113"/>
                </a:cubicBezTo>
                <a:cubicBezTo>
                  <a:pt x="130" y="112"/>
                  <a:pt x="118" y="106"/>
                  <a:pt x="115" y="103"/>
                </a:cubicBezTo>
                <a:cubicBezTo>
                  <a:pt x="113" y="101"/>
                  <a:pt x="112" y="97"/>
                  <a:pt x="112" y="90"/>
                </a:cubicBezTo>
                <a:cubicBezTo>
                  <a:pt x="113" y="83"/>
                  <a:pt x="113" y="82"/>
                  <a:pt x="116" y="75"/>
                </a:cubicBezTo>
                <a:cubicBezTo>
                  <a:pt x="119" y="71"/>
                  <a:pt x="124" y="62"/>
                  <a:pt x="125" y="53"/>
                </a:cubicBezTo>
                <a:cubicBezTo>
                  <a:pt x="125" y="47"/>
                  <a:pt x="123" y="42"/>
                  <a:pt x="123" y="4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32"/>
                  <a:pt x="124" y="27"/>
                  <a:pt x="122" y="22"/>
                </a:cubicBezTo>
                <a:cubicBezTo>
                  <a:pt x="119" y="12"/>
                  <a:pt x="109" y="7"/>
                  <a:pt x="108" y="6"/>
                </a:cubicBezTo>
                <a:cubicBezTo>
                  <a:pt x="105" y="4"/>
                  <a:pt x="97" y="1"/>
                  <a:pt x="94" y="1"/>
                </a:cubicBezTo>
                <a:cubicBezTo>
                  <a:pt x="91" y="0"/>
                  <a:pt x="87" y="1"/>
                  <a:pt x="83" y="1"/>
                </a:cubicBezTo>
                <a:cubicBezTo>
                  <a:pt x="79" y="1"/>
                  <a:pt x="76" y="4"/>
                  <a:pt x="73" y="4"/>
                </a:cubicBezTo>
                <a:cubicBezTo>
                  <a:pt x="71" y="4"/>
                  <a:pt x="66" y="8"/>
                  <a:pt x="64" y="10"/>
                </a:cubicBezTo>
                <a:cubicBezTo>
                  <a:pt x="63" y="11"/>
                  <a:pt x="57" y="20"/>
                  <a:pt x="55" y="24"/>
                </a:cubicBezTo>
                <a:cubicBezTo>
                  <a:pt x="53" y="28"/>
                  <a:pt x="54" y="42"/>
                  <a:pt x="54" y="42"/>
                </a:cubicBezTo>
                <a:cubicBezTo>
                  <a:pt x="50" y="48"/>
                  <a:pt x="55" y="64"/>
                  <a:pt x="56" y="66"/>
                </a:cubicBezTo>
                <a:cubicBezTo>
                  <a:pt x="57" y="67"/>
                  <a:pt x="59" y="73"/>
                  <a:pt x="61" y="75"/>
                </a:cubicBezTo>
                <a:cubicBezTo>
                  <a:pt x="65" y="79"/>
                  <a:pt x="68" y="91"/>
                  <a:pt x="68" y="96"/>
                </a:cubicBezTo>
                <a:cubicBezTo>
                  <a:pt x="67" y="104"/>
                  <a:pt x="50" y="108"/>
                  <a:pt x="47" y="110"/>
                </a:cubicBezTo>
                <a:cubicBezTo>
                  <a:pt x="44" y="112"/>
                  <a:pt x="35" y="115"/>
                  <a:pt x="28" y="118"/>
                </a:cubicBezTo>
                <a:cubicBezTo>
                  <a:pt x="21" y="121"/>
                  <a:pt x="11" y="130"/>
                  <a:pt x="7" y="139"/>
                </a:cubicBezTo>
                <a:cubicBezTo>
                  <a:pt x="3" y="147"/>
                  <a:pt x="0" y="179"/>
                  <a:pt x="1" y="184"/>
                </a:cubicBezTo>
                <a:moveTo>
                  <a:pt x="386" y="184"/>
                </a:moveTo>
                <a:cubicBezTo>
                  <a:pt x="386" y="179"/>
                  <a:pt x="385" y="158"/>
                  <a:pt x="382" y="144"/>
                </a:cubicBezTo>
                <a:cubicBezTo>
                  <a:pt x="381" y="136"/>
                  <a:pt x="375" y="129"/>
                  <a:pt x="370" y="125"/>
                </a:cubicBezTo>
                <a:cubicBezTo>
                  <a:pt x="366" y="122"/>
                  <a:pt x="347" y="114"/>
                  <a:pt x="345" y="113"/>
                </a:cubicBezTo>
                <a:cubicBezTo>
                  <a:pt x="342" y="112"/>
                  <a:pt x="330" y="106"/>
                  <a:pt x="327" y="103"/>
                </a:cubicBezTo>
                <a:cubicBezTo>
                  <a:pt x="325" y="101"/>
                  <a:pt x="323" y="97"/>
                  <a:pt x="324" y="90"/>
                </a:cubicBezTo>
                <a:cubicBezTo>
                  <a:pt x="325" y="83"/>
                  <a:pt x="325" y="82"/>
                  <a:pt x="328" y="75"/>
                </a:cubicBezTo>
                <a:cubicBezTo>
                  <a:pt x="331" y="71"/>
                  <a:pt x="336" y="62"/>
                  <a:pt x="337" y="53"/>
                </a:cubicBezTo>
                <a:cubicBezTo>
                  <a:pt x="337" y="47"/>
                  <a:pt x="335" y="42"/>
                  <a:pt x="335" y="42"/>
                </a:cubicBezTo>
                <a:cubicBezTo>
                  <a:pt x="336" y="32"/>
                  <a:pt x="336" y="32"/>
                  <a:pt x="336" y="32"/>
                </a:cubicBezTo>
                <a:cubicBezTo>
                  <a:pt x="336" y="32"/>
                  <a:pt x="336" y="27"/>
                  <a:pt x="334" y="22"/>
                </a:cubicBezTo>
                <a:cubicBezTo>
                  <a:pt x="331" y="12"/>
                  <a:pt x="321" y="7"/>
                  <a:pt x="319" y="6"/>
                </a:cubicBezTo>
                <a:cubicBezTo>
                  <a:pt x="317" y="4"/>
                  <a:pt x="309" y="1"/>
                  <a:pt x="305" y="1"/>
                </a:cubicBezTo>
                <a:cubicBezTo>
                  <a:pt x="303" y="0"/>
                  <a:pt x="299" y="1"/>
                  <a:pt x="295" y="1"/>
                </a:cubicBezTo>
                <a:cubicBezTo>
                  <a:pt x="291" y="1"/>
                  <a:pt x="288" y="4"/>
                  <a:pt x="285" y="4"/>
                </a:cubicBezTo>
                <a:cubicBezTo>
                  <a:pt x="283" y="4"/>
                  <a:pt x="278" y="8"/>
                  <a:pt x="276" y="10"/>
                </a:cubicBezTo>
                <a:cubicBezTo>
                  <a:pt x="275" y="11"/>
                  <a:pt x="269" y="20"/>
                  <a:pt x="267" y="24"/>
                </a:cubicBezTo>
                <a:cubicBezTo>
                  <a:pt x="265" y="28"/>
                  <a:pt x="266" y="42"/>
                  <a:pt x="266" y="42"/>
                </a:cubicBezTo>
                <a:cubicBezTo>
                  <a:pt x="262" y="48"/>
                  <a:pt x="267" y="64"/>
                  <a:pt x="268" y="66"/>
                </a:cubicBezTo>
                <a:cubicBezTo>
                  <a:pt x="268" y="67"/>
                  <a:pt x="270" y="73"/>
                  <a:pt x="273" y="75"/>
                </a:cubicBezTo>
                <a:cubicBezTo>
                  <a:pt x="276" y="79"/>
                  <a:pt x="280" y="91"/>
                  <a:pt x="279" y="96"/>
                </a:cubicBezTo>
                <a:cubicBezTo>
                  <a:pt x="278" y="104"/>
                  <a:pt x="262" y="108"/>
                  <a:pt x="259" y="110"/>
                </a:cubicBezTo>
                <a:cubicBezTo>
                  <a:pt x="256" y="112"/>
                  <a:pt x="247" y="115"/>
                  <a:pt x="239" y="118"/>
                </a:cubicBezTo>
                <a:cubicBezTo>
                  <a:pt x="233" y="121"/>
                  <a:pt x="223" y="130"/>
                  <a:pt x="219" y="139"/>
                </a:cubicBezTo>
                <a:cubicBezTo>
                  <a:pt x="214" y="147"/>
                  <a:pt x="212" y="179"/>
                  <a:pt x="213" y="1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5"/>
          <p:cNvSpPr>
            <a:spLocks noChangeAspect="1" noEditPoints="1"/>
          </p:cNvSpPr>
          <p:nvPr/>
        </p:nvSpPr>
        <p:spPr bwMode="auto">
          <a:xfrm>
            <a:off x="4610706" y="2043772"/>
            <a:ext cx="1146149" cy="1057070"/>
          </a:xfrm>
          <a:custGeom>
            <a:avLst/>
            <a:gdLst>
              <a:gd name="T0" fmla="*/ 90 w 273"/>
              <a:gd name="T1" fmla="*/ 34 h 251"/>
              <a:gd name="T2" fmla="*/ 176 w 273"/>
              <a:gd name="T3" fmla="*/ 0 h 251"/>
              <a:gd name="T4" fmla="*/ 273 w 273"/>
              <a:gd name="T5" fmla="*/ 63 h 251"/>
              <a:gd name="T6" fmla="*/ 239 w 273"/>
              <a:gd name="T7" fmla="*/ 111 h 251"/>
              <a:gd name="T8" fmla="*/ 176 w 273"/>
              <a:gd name="T9" fmla="*/ 155 h 251"/>
              <a:gd name="T10" fmla="*/ 202 w 273"/>
              <a:gd name="T11" fmla="*/ 124 h 251"/>
              <a:gd name="T12" fmla="*/ 176 w 273"/>
              <a:gd name="T13" fmla="*/ 126 h 251"/>
              <a:gd name="T14" fmla="*/ 154 w 273"/>
              <a:gd name="T15" fmla="*/ 125 h 251"/>
              <a:gd name="T16" fmla="*/ 189 w 273"/>
              <a:gd name="T17" fmla="*/ 251 h 251"/>
              <a:gd name="T18" fmla="*/ 185 w 273"/>
              <a:gd name="T19" fmla="*/ 207 h 251"/>
              <a:gd name="T20" fmla="*/ 172 w 273"/>
              <a:gd name="T21" fmla="*/ 187 h 251"/>
              <a:gd name="T22" fmla="*/ 145 w 273"/>
              <a:gd name="T23" fmla="*/ 174 h 251"/>
              <a:gd name="T24" fmla="*/ 125 w 273"/>
              <a:gd name="T25" fmla="*/ 163 h 251"/>
              <a:gd name="T26" fmla="*/ 121 w 273"/>
              <a:gd name="T27" fmla="*/ 149 h 251"/>
              <a:gd name="T28" fmla="*/ 126 w 273"/>
              <a:gd name="T29" fmla="*/ 133 h 251"/>
              <a:gd name="T30" fmla="*/ 135 w 273"/>
              <a:gd name="T31" fmla="*/ 109 h 251"/>
              <a:gd name="T32" fmla="*/ 133 w 273"/>
              <a:gd name="T33" fmla="*/ 96 h 251"/>
              <a:gd name="T34" fmla="*/ 134 w 273"/>
              <a:gd name="T35" fmla="*/ 86 h 251"/>
              <a:gd name="T36" fmla="*/ 132 w 273"/>
              <a:gd name="T37" fmla="*/ 75 h 251"/>
              <a:gd name="T38" fmla="*/ 117 w 273"/>
              <a:gd name="T39" fmla="*/ 57 h 251"/>
              <a:gd name="T40" fmla="*/ 101 w 273"/>
              <a:gd name="T41" fmla="*/ 52 h 251"/>
              <a:gd name="T42" fmla="*/ 90 w 273"/>
              <a:gd name="T43" fmla="*/ 52 h 251"/>
              <a:gd name="T44" fmla="*/ 79 w 273"/>
              <a:gd name="T45" fmla="*/ 56 h 251"/>
              <a:gd name="T46" fmla="*/ 70 w 273"/>
              <a:gd name="T47" fmla="*/ 62 h 251"/>
              <a:gd name="T48" fmla="*/ 60 w 273"/>
              <a:gd name="T49" fmla="*/ 78 h 251"/>
              <a:gd name="T50" fmla="*/ 59 w 273"/>
              <a:gd name="T51" fmla="*/ 96 h 251"/>
              <a:gd name="T52" fmla="*/ 60 w 273"/>
              <a:gd name="T53" fmla="*/ 122 h 251"/>
              <a:gd name="T54" fmla="*/ 66 w 273"/>
              <a:gd name="T55" fmla="*/ 133 h 251"/>
              <a:gd name="T56" fmla="*/ 73 w 273"/>
              <a:gd name="T57" fmla="*/ 156 h 251"/>
              <a:gd name="T58" fmla="*/ 51 w 273"/>
              <a:gd name="T59" fmla="*/ 171 h 251"/>
              <a:gd name="T60" fmla="*/ 30 w 273"/>
              <a:gd name="T61" fmla="*/ 179 h 251"/>
              <a:gd name="T62" fmla="*/ 7 w 273"/>
              <a:gd name="T63" fmla="*/ 202 h 251"/>
              <a:gd name="T64" fmla="*/ 1 w 273"/>
              <a:gd name="T65" fmla="*/ 25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251">
                <a:moveTo>
                  <a:pt x="90" y="34"/>
                </a:moveTo>
                <a:cubicBezTo>
                  <a:pt x="106" y="14"/>
                  <a:pt x="139" y="0"/>
                  <a:pt x="176" y="0"/>
                </a:cubicBezTo>
                <a:cubicBezTo>
                  <a:pt x="230" y="0"/>
                  <a:pt x="273" y="29"/>
                  <a:pt x="273" y="63"/>
                </a:cubicBezTo>
                <a:cubicBezTo>
                  <a:pt x="273" y="82"/>
                  <a:pt x="260" y="100"/>
                  <a:pt x="239" y="111"/>
                </a:cubicBezTo>
                <a:cubicBezTo>
                  <a:pt x="235" y="126"/>
                  <a:pt x="218" y="155"/>
                  <a:pt x="176" y="155"/>
                </a:cubicBezTo>
                <a:cubicBezTo>
                  <a:pt x="197" y="143"/>
                  <a:pt x="201" y="131"/>
                  <a:pt x="202" y="124"/>
                </a:cubicBezTo>
                <a:cubicBezTo>
                  <a:pt x="193" y="126"/>
                  <a:pt x="185" y="126"/>
                  <a:pt x="176" y="126"/>
                </a:cubicBezTo>
                <a:cubicBezTo>
                  <a:pt x="168" y="126"/>
                  <a:pt x="161" y="126"/>
                  <a:pt x="154" y="125"/>
                </a:cubicBezTo>
                <a:moveTo>
                  <a:pt x="189" y="251"/>
                </a:moveTo>
                <a:cubicBezTo>
                  <a:pt x="189" y="245"/>
                  <a:pt x="187" y="223"/>
                  <a:pt x="185" y="207"/>
                </a:cubicBezTo>
                <a:cubicBezTo>
                  <a:pt x="183" y="199"/>
                  <a:pt x="177" y="191"/>
                  <a:pt x="172" y="187"/>
                </a:cubicBezTo>
                <a:cubicBezTo>
                  <a:pt x="167" y="184"/>
                  <a:pt x="147" y="175"/>
                  <a:pt x="145" y="174"/>
                </a:cubicBezTo>
                <a:cubicBezTo>
                  <a:pt x="141" y="173"/>
                  <a:pt x="128" y="167"/>
                  <a:pt x="125" y="163"/>
                </a:cubicBezTo>
                <a:cubicBezTo>
                  <a:pt x="122" y="161"/>
                  <a:pt x="121" y="156"/>
                  <a:pt x="121" y="149"/>
                </a:cubicBezTo>
                <a:cubicBezTo>
                  <a:pt x="122" y="142"/>
                  <a:pt x="123" y="141"/>
                  <a:pt x="126" y="133"/>
                </a:cubicBezTo>
                <a:cubicBezTo>
                  <a:pt x="129" y="128"/>
                  <a:pt x="135" y="118"/>
                  <a:pt x="135" y="109"/>
                </a:cubicBezTo>
                <a:cubicBezTo>
                  <a:pt x="136" y="102"/>
                  <a:pt x="133" y="96"/>
                  <a:pt x="133" y="96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34" y="86"/>
                  <a:pt x="134" y="80"/>
                  <a:pt x="132" y="75"/>
                </a:cubicBezTo>
                <a:cubicBezTo>
                  <a:pt x="129" y="64"/>
                  <a:pt x="118" y="59"/>
                  <a:pt x="117" y="57"/>
                </a:cubicBezTo>
                <a:cubicBezTo>
                  <a:pt x="114" y="55"/>
                  <a:pt x="105" y="53"/>
                  <a:pt x="101" y="52"/>
                </a:cubicBezTo>
                <a:cubicBezTo>
                  <a:pt x="98" y="52"/>
                  <a:pt x="94" y="52"/>
                  <a:pt x="90" y="52"/>
                </a:cubicBezTo>
                <a:cubicBezTo>
                  <a:pt x="86" y="53"/>
                  <a:pt x="82" y="55"/>
                  <a:pt x="79" y="56"/>
                </a:cubicBezTo>
                <a:cubicBezTo>
                  <a:pt x="77" y="56"/>
                  <a:pt x="71" y="60"/>
                  <a:pt x="70" y="62"/>
                </a:cubicBezTo>
                <a:cubicBezTo>
                  <a:pt x="68" y="64"/>
                  <a:pt x="62" y="73"/>
                  <a:pt x="60" y="78"/>
                </a:cubicBezTo>
                <a:cubicBezTo>
                  <a:pt x="58" y="82"/>
                  <a:pt x="59" y="96"/>
                  <a:pt x="59" y="96"/>
                </a:cubicBezTo>
                <a:cubicBezTo>
                  <a:pt x="55" y="103"/>
                  <a:pt x="59" y="121"/>
                  <a:pt x="60" y="122"/>
                </a:cubicBezTo>
                <a:cubicBezTo>
                  <a:pt x="61" y="124"/>
                  <a:pt x="63" y="130"/>
                  <a:pt x="66" y="133"/>
                </a:cubicBezTo>
                <a:cubicBezTo>
                  <a:pt x="70" y="137"/>
                  <a:pt x="74" y="149"/>
                  <a:pt x="73" y="156"/>
                </a:cubicBezTo>
                <a:cubicBezTo>
                  <a:pt x="72" y="164"/>
                  <a:pt x="54" y="169"/>
                  <a:pt x="51" y="171"/>
                </a:cubicBezTo>
                <a:cubicBezTo>
                  <a:pt x="47" y="172"/>
                  <a:pt x="38" y="176"/>
                  <a:pt x="30" y="179"/>
                </a:cubicBezTo>
                <a:cubicBezTo>
                  <a:pt x="23" y="182"/>
                  <a:pt x="12" y="193"/>
                  <a:pt x="7" y="202"/>
                </a:cubicBezTo>
                <a:cubicBezTo>
                  <a:pt x="3" y="211"/>
                  <a:pt x="0" y="245"/>
                  <a:pt x="1" y="25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5"/>
          <p:cNvSpPr>
            <a:spLocks noChangeAspect="1" noEditPoints="1"/>
          </p:cNvSpPr>
          <p:nvPr/>
        </p:nvSpPr>
        <p:spPr bwMode="auto">
          <a:xfrm>
            <a:off x="6285187" y="2043772"/>
            <a:ext cx="1008655" cy="1057070"/>
          </a:xfrm>
          <a:custGeom>
            <a:avLst/>
            <a:gdLst>
              <a:gd name="T0" fmla="*/ 97 w 265"/>
              <a:gd name="T1" fmla="*/ 35 h 278"/>
              <a:gd name="T2" fmla="*/ 132 w 265"/>
              <a:gd name="T3" fmla="*/ 0 h 278"/>
              <a:gd name="T4" fmla="*/ 167 w 265"/>
              <a:gd name="T5" fmla="*/ 35 h 278"/>
              <a:gd name="T6" fmla="*/ 132 w 265"/>
              <a:gd name="T7" fmla="*/ 71 h 278"/>
              <a:gd name="T8" fmla="*/ 97 w 265"/>
              <a:gd name="T9" fmla="*/ 35 h 278"/>
              <a:gd name="T10" fmla="*/ 265 w 265"/>
              <a:gd name="T11" fmla="*/ 189 h 278"/>
              <a:gd name="T12" fmla="*/ 265 w 265"/>
              <a:gd name="T13" fmla="*/ 173 h 278"/>
              <a:gd name="T14" fmla="*/ 0 w 265"/>
              <a:gd name="T15" fmla="*/ 173 h 278"/>
              <a:gd name="T16" fmla="*/ 0 w 265"/>
              <a:gd name="T17" fmla="*/ 189 h 278"/>
              <a:gd name="T18" fmla="*/ 26 w 265"/>
              <a:gd name="T19" fmla="*/ 224 h 278"/>
              <a:gd name="T20" fmla="*/ 239 w 265"/>
              <a:gd name="T21" fmla="*/ 224 h 278"/>
              <a:gd name="T22" fmla="*/ 252 w 265"/>
              <a:gd name="T23" fmla="*/ 207 h 278"/>
              <a:gd name="T24" fmla="*/ 63 w 265"/>
              <a:gd name="T25" fmla="*/ 278 h 278"/>
              <a:gd name="T26" fmla="*/ 54 w 265"/>
              <a:gd name="T27" fmla="*/ 243 h 278"/>
              <a:gd name="T28" fmla="*/ 211 w 265"/>
              <a:gd name="T29" fmla="*/ 243 h 278"/>
              <a:gd name="T30" fmla="*/ 205 w 265"/>
              <a:gd name="T31" fmla="*/ 278 h 278"/>
              <a:gd name="T32" fmla="*/ 257 w 265"/>
              <a:gd name="T33" fmla="*/ 120 h 278"/>
              <a:gd name="T34" fmla="*/ 243 w 265"/>
              <a:gd name="T35" fmla="*/ 106 h 278"/>
              <a:gd name="T36" fmla="*/ 243 w 265"/>
              <a:gd name="T37" fmla="*/ 106 h 278"/>
              <a:gd name="T38" fmla="*/ 230 w 265"/>
              <a:gd name="T39" fmla="*/ 120 h 278"/>
              <a:gd name="T40" fmla="*/ 230 w 265"/>
              <a:gd name="T41" fmla="*/ 140 h 278"/>
              <a:gd name="T42" fmla="*/ 243 w 265"/>
              <a:gd name="T43" fmla="*/ 153 h 278"/>
              <a:gd name="T44" fmla="*/ 243 w 265"/>
              <a:gd name="T45" fmla="*/ 153 h 278"/>
              <a:gd name="T46" fmla="*/ 257 w 265"/>
              <a:gd name="T47" fmla="*/ 140 h 278"/>
              <a:gd name="T48" fmla="*/ 257 w 265"/>
              <a:gd name="T49" fmla="*/ 120 h 278"/>
              <a:gd name="T50" fmla="*/ 209 w 265"/>
              <a:gd name="T51" fmla="*/ 152 h 278"/>
              <a:gd name="T52" fmla="*/ 212 w 265"/>
              <a:gd name="T53" fmla="*/ 128 h 278"/>
              <a:gd name="T54" fmla="*/ 179 w 265"/>
              <a:gd name="T55" fmla="*/ 91 h 278"/>
              <a:gd name="T56" fmla="*/ 164 w 265"/>
              <a:gd name="T57" fmla="*/ 91 h 278"/>
              <a:gd name="T58" fmla="*/ 143 w 265"/>
              <a:gd name="T59" fmla="*/ 143 h 278"/>
              <a:gd name="T60" fmla="*/ 137 w 265"/>
              <a:gd name="T61" fmla="*/ 109 h 278"/>
              <a:gd name="T62" fmla="*/ 142 w 265"/>
              <a:gd name="T63" fmla="*/ 103 h 278"/>
              <a:gd name="T64" fmla="*/ 134 w 265"/>
              <a:gd name="T65" fmla="*/ 91 h 278"/>
              <a:gd name="T66" fmla="*/ 126 w 265"/>
              <a:gd name="T67" fmla="*/ 103 h 278"/>
              <a:gd name="T68" fmla="*/ 130 w 265"/>
              <a:gd name="T69" fmla="*/ 109 h 278"/>
              <a:gd name="T70" fmla="*/ 124 w 265"/>
              <a:gd name="T71" fmla="*/ 144 h 278"/>
              <a:gd name="T72" fmla="*/ 102 w 265"/>
              <a:gd name="T73" fmla="*/ 91 h 278"/>
              <a:gd name="T74" fmla="*/ 89 w 265"/>
              <a:gd name="T75" fmla="*/ 91 h 278"/>
              <a:gd name="T76" fmla="*/ 55 w 265"/>
              <a:gd name="T77" fmla="*/ 128 h 278"/>
              <a:gd name="T78" fmla="*/ 59 w 265"/>
              <a:gd name="T79" fmla="*/ 152 h 278"/>
              <a:gd name="T80" fmla="*/ 243 w 265"/>
              <a:gd name="T81" fmla="*/ 172 h 278"/>
              <a:gd name="T82" fmla="*/ 243 w 265"/>
              <a:gd name="T83" fmla="*/ 154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5" h="278">
                <a:moveTo>
                  <a:pt x="97" y="35"/>
                </a:moveTo>
                <a:cubicBezTo>
                  <a:pt x="97" y="16"/>
                  <a:pt x="113" y="0"/>
                  <a:pt x="132" y="0"/>
                </a:cubicBezTo>
                <a:cubicBezTo>
                  <a:pt x="151" y="0"/>
                  <a:pt x="167" y="16"/>
                  <a:pt x="167" y="35"/>
                </a:cubicBezTo>
                <a:cubicBezTo>
                  <a:pt x="167" y="55"/>
                  <a:pt x="151" y="71"/>
                  <a:pt x="132" y="71"/>
                </a:cubicBezTo>
                <a:cubicBezTo>
                  <a:pt x="113" y="71"/>
                  <a:pt x="97" y="55"/>
                  <a:pt x="97" y="35"/>
                </a:cubicBezTo>
                <a:close/>
                <a:moveTo>
                  <a:pt x="265" y="189"/>
                </a:moveTo>
                <a:cubicBezTo>
                  <a:pt x="265" y="173"/>
                  <a:pt x="265" y="173"/>
                  <a:pt x="265" y="173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89"/>
                  <a:pt x="0" y="189"/>
                  <a:pt x="0" y="189"/>
                </a:cubicBezTo>
                <a:cubicBezTo>
                  <a:pt x="26" y="224"/>
                  <a:pt x="26" y="224"/>
                  <a:pt x="26" y="224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52" y="207"/>
                  <a:pt x="252" y="207"/>
                  <a:pt x="252" y="207"/>
                </a:cubicBezTo>
                <a:moveTo>
                  <a:pt x="63" y="278"/>
                </a:moveTo>
                <a:cubicBezTo>
                  <a:pt x="54" y="243"/>
                  <a:pt x="54" y="243"/>
                  <a:pt x="54" y="243"/>
                </a:cubicBezTo>
                <a:moveTo>
                  <a:pt x="211" y="243"/>
                </a:moveTo>
                <a:cubicBezTo>
                  <a:pt x="205" y="278"/>
                  <a:pt x="205" y="278"/>
                  <a:pt x="205" y="278"/>
                </a:cubicBezTo>
                <a:moveTo>
                  <a:pt x="257" y="120"/>
                </a:moveTo>
                <a:cubicBezTo>
                  <a:pt x="257" y="112"/>
                  <a:pt x="251" y="106"/>
                  <a:pt x="243" y="106"/>
                </a:cubicBezTo>
                <a:cubicBezTo>
                  <a:pt x="243" y="106"/>
                  <a:pt x="243" y="106"/>
                  <a:pt x="243" y="106"/>
                </a:cubicBezTo>
                <a:cubicBezTo>
                  <a:pt x="236" y="106"/>
                  <a:pt x="230" y="112"/>
                  <a:pt x="230" y="120"/>
                </a:cubicBezTo>
                <a:cubicBezTo>
                  <a:pt x="230" y="140"/>
                  <a:pt x="230" y="140"/>
                  <a:pt x="230" y="140"/>
                </a:cubicBezTo>
                <a:cubicBezTo>
                  <a:pt x="230" y="147"/>
                  <a:pt x="236" y="153"/>
                  <a:pt x="243" y="153"/>
                </a:cubicBezTo>
                <a:cubicBezTo>
                  <a:pt x="243" y="153"/>
                  <a:pt x="243" y="153"/>
                  <a:pt x="243" y="153"/>
                </a:cubicBezTo>
                <a:cubicBezTo>
                  <a:pt x="251" y="153"/>
                  <a:pt x="257" y="147"/>
                  <a:pt x="257" y="140"/>
                </a:cubicBezTo>
                <a:lnTo>
                  <a:pt x="257" y="120"/>
                </a:lnTo>
                <a:close/>
                <a:moveTo>
                  <a:pt x="209" y="152"/>
                </a:moveTo>
                <a:cubicBezTo>
                  <a:pt x="212" y="120"/>
                  <a:pt x="212" y="128"/>
                  <a:pt x="212" y="128"/>
                </a:cubicBezTo>
                <a:cubicBezTo>
                  <a:pt x="214" y="108"/>
                  <a:pt x="199" y="91"/>
                  <a:pt x="179" y="91"/>
                </a:cubicBezTo>
                <a:cubicBezTo>
                  <a:pt x="169" y="91"/>
                  <a:pt x="164" y="91"/>
                  <a:pt x="164" y="91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2" y="133"/>
                  <a:pt x="137" y="109"/>
                  <a:pt x="137" y="109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34" y="91"/>
                  <a:pt x="134" y="91"/>
                  <a:pt x="134" y="91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89" y="91"/>
                  <a:pt x="89" y="91"/>
                  <a:pt x="89" y="91"/>
                </a:cubicBezTo>
                <a:cubicBezTo>
                  <a:pt x="68" y="91"/>
                  <a:pt x="54" y="108"/>
                  <a:pt x="55" y="128"/>
                </a:cubicBezTo>
                <a:cubicBezTo>
                  <a:pt x="57" y="141"/>
                  <a:pt x="58" y="143"/>
                  <a:pt x="59" y="152"/>
                </a:cubicBezTo>
                <a:moveTo>
                  <a:pt x="243" y="172"/>
                </a:moveTo>
                <a:cubicBezTo>
                  <a:pt x="243" y="154"/>
                  <a:pt x="243" y="154"/>
                  <a:pt x="243" y="15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4"/>
          <p:cNvSpPr>
            <a:spLocks noChangeAspect="1" noEditPoints="1"/>
          </p:cNvSpPr>
          <p:nvPr/>
        </p:nvSpPr>
        <p:spPr bwMode="auto">
          <a:xfrm>
            <a:off x="2403213" y="4314835"/>
            <a:ext cx="1197750" cy="974438"/>
          </a:xfrm>
          <a:custGeom>
            <a:avLst/>
            <a:gdLst>
              <a:gd name="T0" fmla="*/ 25 w 375"/>
              <a:gd name="T1" fmla="*/ 230 h 305"/>
              <a:gd name="T2" fmla="*/ 77 w 375"/>
              <a:gd name="T3" fmla="*/ 98 h 305"/>
              <a:gd name="T4" fmla="*/ 154 w 375"/>
              <a:gd name="T5" fmla="*/ 183 h 305"/>
              <a:gd name="T6" fmla="*/ 165 w 375"/>
              <a:gd name="T7" fmla="*/ 229 h 305"/>
              <a:gd name="T8" fmla="*/ 154 w 375"/>
              <a:gd name="T9" fmla="*/ 238 h 305"/>
              <a:gd name="T10" fmla="*/ 152 w 375"/>
              <a:gd name="T11" fmla="*/ 244 h 305"/>
              <a:gd name="T12" fmla="*/ 153 w 375"/>
              <a:gd name="T13" fmla="*/ 250 h 305"/>
              <a:gd name="T14" fmla="*/ 152 w 375"/>
              <a:gd name="T15" fmla="*/ 261 h 305"/>
              <a:gd name="T16" fmla="*/ 116 w 375"/>
              <a:gd name="T17" fmla="*/ 275 h 305"/>
              <a:gd name="T18" fmla="*/ 347 w 375"/>
              <a:gd name="T19" fmla="*/ 305 h 305"/>
              <a:gd name="T20" fmla="*/ 375 w 375"/>
              <a:gd name="T21" fmla="*/ 175 h 305"/>
              <a:gd name="T22" fmla="*/ 220 w 375"/>
              <a:gd name="T23" fmla="*/ 175 h 305"/>
              <a:gd name="T24" fmla="*/ 204 w 375"/>
              <a:gd name="T25" fmla="*/ 214 h 305"/>
              <a:gd name="T26" fmla="*/ 220 w 375"/>
              <a:gd name="T27" fmla="*/ 232 h 305"/>
              <a:gd name="T28" fmla="*/ 219 w 375"/>
              <a:gd name="T29" fmla="*/ 242 h 305"/>
              <a:gd name="T30" fmla="*/ 230 w 375"/>
              <a:gd name="T31" fmla="*/ 246 h 305"/>
              <a:gd name="T32" fmla="*/ 220 w 375"/>
              <a:gd name="T33" fmla="*/ 254 h 305"/>
              <a:gd name="T34" fmla="*/ 241 w 375"/>
              <a:gd name="T35" fmla="*/ 280 h 305"/>
              <a:gd name="T36" fmla="*/ 262 w 375"/>
              <a:gd name="T37" fmla="*/ 305 h 305"/>
              <a:gd name="T38" fmla="*/ 270 w 375"/>
              <a:gd name="T39" fmla="*/ 68 h 305"/>
              <a:gd name="T40" fmla="*/ 290 w 375"/>
              <a:gd name="T41" fmla="*/ 70 h 305"/>
              <a:gd name="T42" fmla="*/ 256 w 375"/>
              <a:gd name="T43" fmla="*/ 28 h 305"/>
              <a:gd name="T44" fmla="*/ 254 w 375"/>
              <a:gd name="T45" fmla="*/ 48 h 305"/>
              <a:gd name="T46" fmla="*/ 256 w 375"/>
              <a:gd name="T47" fmla="*/ 28 h 305"/>
              <a:gd name="T48" fmla="*/ 211 w 375"/>
              <a:gd name="T49" fmla="*/ 17 h 305"/>
              <a:gd name="T50" fmla="*/ 231 w 375"/>
              <a:gd name="T51" fmla="*/ 19 h 305"/>
              <a:gd name="T52" fmla="*/ 183 w 375"/>
              <a:gd name="T53" fmla="*/ 1 h 305"/>
              <a:gd name="T54" fmla="*/ 181 w 375"/>
              <a:gd name="T55" fmla="*/ 21 h 305"/>
              <a:gd name="T56" fmla="*/ 183 w 375"/>
              <a:gd name="T57" fmla="*/ 1 h 305"/>
              <a:gd name="T58" fmla="*/ 132 w 375"/>
              <a:gd name="T59" fmla="*/ 16 h 305"/>
              <a:gd name="T60" fmla="*/ 152 w 375"/>
              <a:gd name="T61" fmla="*/ 18 h 305"/>
              <a:gd name="T62" fmla="*/ 108 w 375"/>
              <a:gd name="T63" fmla="*/ 27 h 305"/>
              <a:gd name="T64" fmla="*/ 106 w 375"/>
              <a:gd name="T65" fmla="*/ 47 h 305"/>
              <a:gd name="T66" fmla="*/ 108 w 375"/>
              <a:gd name="T67" fmla="*/ 27 h 305"/>
              <a:gd name="T68" fmla="*/ 71 w 375"/>
              <a:gd name="T69" fmla="*/ 68 h 305"/>
              <a:gd name="T70" fmla="*/ 92 w 375"/>
              <a:gd name="T71" fmla="*/ 69 h 305"/>
              <a:gd name="T72" fmla="*/ 78 w 375"/>
              <a:gd name="T73" fmla="*/ 136 h 305"/>
              <a:gd name="T74" fmla="*/ 78 w 375"/>
              <a:gd name="T75" fmla="*/ 183 h 305"/>
              <a:gd name="T76" fmla="*/ 78 w 375"/>
              <a:gd name="T77" fmla="*/ 136 h 305"/>
              <a:gd name="T78" fmla="*/ 299 w 375"/>
              <a:gd name="T79" fmla="*/ 134 h 305"/>
              <a:gd name="T80" fmla="*/ 299 w 375"/>
              <a:gd name="T81" fmla="*/ 19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75" h="305">
                <a:moveTo>
                  <a:pt x="27" y="305"/>
                </a:moveTo>
                <a:cubicBezTo>
                  <a:pt x="27" y="305"/>
                  <a:pt x="45" y="249"/>
                  <a:pt x="25" y="230"/>
                </a:cubicBezTo>
                <a:cubicBezTo>
                  <a:pt x="14" y="221"/>
                  <a:pt x="0" y="197"/>
                  <a:pt x="0" y="175"/>
                </a:cubicBezTo>
                <a:cubicBezTo>
                  <a:pt x="0" y="133"/>
                  <a:pt x="34" y="98"/>
                  <a:pt x="77" y="98"/>
                </a:cubicBezTo>
                <a:cubicBezTo>
                  <a:pt x="120" y="98"/>
                  <a:pt x="154" y="133"/>
                  <a:pt x="154" y="175"/>
                </a:cubicBezTo>
                <a:cubicBezTo>
                  <a:pt x="154" y="178"/>
                  <a:pt x="154" y="181"/>
                  <a:pt x="154" y="183"/>
                </a:cubicBezTo>
                <a:cubicBezTo>
                  <a:pt x="155" y="192"/>
                  <a:pt x="165" y="207"/>
                  <a:pt x="171" y="214"/>
                </a:cubicBezTo>
                <a:cubicBezTo>
                  <a:pt x="176" y="221"/>
                  <a:pt x="172" y="226"/>
                  <a:pt x="165" y="229"/>
                </a:cubicBezTo>
                <a:cubicBezTo>
                  <a:pt x="165" y="229"/>
                  <a:pt x="156" y="230"/>
                  <a:pt x="154" y="232"/>
                </a:cubicBezTo>
                <a:cubicBezTo>
                  <a:pt x="154" y="232"/>
                  <a:pt x="154" y="234"/>
                  <a:pt x="154" y="238"/>
                </a:cubicBezTo>
                <a:cubicBezTo>
                  <a:pt x="155" y="239"/>
                  <a:pt x="155" y="241"/>
                  <a:pt x="155" y="242"/>
                </a:cubicBezTo>
                <a:cubicBezTo>
                  <a:pt x="155" y="243"/>
                  <a:pt x="154" y="243"/>
                  <a:pt x="152" y="244"/>
                </a:cubicBezTo>
                <a:cubicBezTo>
                  <a:pt x="151" y="245"/>
                  <a:pt x="148" y="246"/>
                  <a:pt x="144" y="246"/>
                </a:cubicBezTo>
                <a:cubicBezTo>
                  <a:pt x="145" y="249"/>
                  <a:pt x="152" y="250"/>
                  <a:pt x="153" y="250"/>
                </a:cubicBezTo>
                <a:cubicBezTo>
                  <a:pt x="156" y="250"/>
                  <a:pt x="155" y="254"/>
                  <a:pt x="154" y="254"/>
                </a:cubicBezTo>
                <a:cubicBezTo>
                  <a:pt x="154" y="257"/>
                  <a:pt x="152" y="259"/>
                  <a:pt x="152" y="261"/>
                </a:cubicBezTo>
                <a:cubicBezTo>
                  <a:pt x="154" y="275"/>
                  <a:pt x="146" y="282"/>
                  <a:pt x="133" y="280"/>
                </a:cubicBezTo>
                <a:cubicBezTo>
                  <a:pt x="116" y="275"/>
                  <a:pt x="116" y="275"/>
                  <a:pt x="116" y="275"/>
                </a:cubicBezTo>
                <a:cubicBezTo>
                  <a:pt x="113" y="305"/>
                  <a:pt x="113" y="305"/>
                  <a:pt x="113" y="305"/>
                </a:cubicBezTo>
                <a:moveTo>
                  <a:pt x="347" y="305"/>
                </a:moveTo>
                <a:cubicBezTo>
                  <a:pt x="347" y="305"/>
                  <a:pt x="329" y="249"/>
                  <a:pt x="350" y="230"/>
                </a:cubicBezTo>
                <a:cubicBezTo>
                  <a:pt x="360" y="221"/>
                  <a:pt x="375" y="197"/>
                  <a:pt x="375" y="175"/>
                </a:cubicBezTo>
                <a:cubicBezTo>
                  <a:pt x="375" y="133"/>
                  <a:pt x="340" y="98"/>
                  <a:pt x="297" y="98"/>
                </a:cubicBezTo>
                <a:cubicBezTo>
                  <a:pt x="255" y="98"/>
                  <a:pt x="220" y="133"/>
                  <a:pt x="220" y="175"/>
                </a:cubicBezTo>
                <a:cubicBezTo>
                  <a:pt x="220" y="178"/>
                  <a:pt x="221" y="181"/>
                  <a:pt x="220" y="183"/>
                </a:cubicBezTo>
                <a:cubicBezTo>
                  <a:pt x="220" y="192"/>
                  <a:pt x="209" y="207"/>
                  <a:pt x="204" y="214"/>
                </a:cubicBezTo>
                <a:cubicBezTo>
                  <a:pt x="199" y="221"/>
                  <a:pt x="202" y="226"/>
                  <a:pt x="209" y="229"/>
                </a:cubicBezTo>
                <a:cubicBezTo>
                  <a:pt x="209" y="229"/>
                  <a:pt x="219" y="230"/>
                  <a:pt x="220" y="232"/>
                </a:cubicBezTo>
                <a:cubicBezTo>
                  <a:pt x="221" y="232"/>
                  <a:pt x="221" y="234"/>
                  <a:pt x="220" y="238"/>
                </a:cubicBezTo>
                <a:cubicBezTo>
                  <a:pt x="220" y="239"/>
                  <a:pt x="219" y="241"/>
                  <a:pt x="219" y="242"/>
                </a:cubicBezTo>
                <a:cubicBezTo>
                  <a:pt x="219" y="243"/>
                  <a:pt x="220" y="243"/>
                  <a:pt x="222" y="244"/>
                </a:cubicBezTo>
                <a:cubicBezTo>
                  <a:pt x="224" y="245"/>
                  <a:pt x="227" y="246"/>
                  <a:pt x="230" y="246"/>
                </a:cubicBezTo>
                <a:cubicBezTo>
                  <a:pt x="229" y="249"/>
                  <a:pt x="222" y="250"/>
                  <a:pt x="221" y="250"/>
                </a:cubicBezTo>
                <a:cubicBezTo>
                  <a:pt x="219" y="250"/>
                  <a:pt x="220" y="254"/>
                  <a:pt x="220" y="254"/>
                </a:cubicBezTo>
                <a:cubicBezTo>
                  <a:pt x="221" y="257"/>
                  <a:pt x="222" y="259"/>
                  <a:pt x="222" y="261"/>
                </a:cubicBezTo>
                <a:cubicBezTo>
                  <a:pt x="220" y="275"/>
                  <a:pt x="228" y="282"/>
                  <a:pt x="241" y="280"/>
                </a:cubicBezTo>
                <a:cubicBezTo>
                  <a:pt x="259" y="275"/>
                  <a:pt x="259" y="275"/>
                  <a:pt x="259" y="275"/>
                </a:cubicBezTo>
                <a:cubicBezTo>
                  <a:pt x="262" y="305"/>
                  <a:pt x="262" y="305"/>
                  <a:pt x="262" y="305"/>
                </a:cubicBezTo>
                <a:moveTo>
                  <a:pt x="281" y="59"/>
                </a:moveTo>
                <a:cubicBezTo>
                  <a:pt x="275" y="58"/>
                  <a:pt x="270" y="63"/>
                  <a:pt x="270" y="68"/>
                </a:cubicBezTo>
                <a:cubicBezTo>
                  <a:pt x="269" y="74"/>
                  <a:pt x="273" y="79"/>
                  <a:pt x="279" y="79"/>
                </a:cubicBezTo>
                <a:cubicBezTo>
                  <a:pt x="285" y="80"/>
                  <a:pt x="290" y="76"/>
                  <a:pt x="290" y="70"/>
                </a:cubicBezTo>
                <a:cubicBezTo>
                  <a:pt x="291" y="64"/>
                  <a:pt x="287" y="60"/>
                  <a:pt x="281" y="59"/>
                </a:cubicBezTo>
                <a:close/>
                <a:moveTo>
                  <a:pt x="256" y="28"/>
                </a:moveTo>
                <a:cubicBezTo>
                  <a:pt x="250" y="28"/>
                  <a:pt x="245" y="32"/>
                  <a:pt x="245" y="37"/>
                </a:cubicBezTo>
                <a:cubicBezTo>
                  <a:pt x="244" y="43"/>
                  <a:pt x="248" y="48"/>
                  <a:pt x="254" y="48"/>
                </a:cubicBezTo>
                <a:cubicBezTo>
                  <a:pt x="260" y="49"/>
                  <a:pt x="264" y="45"/>
                  <a:pt x="265" y="39"/>
                </a:cubicBezTo>
                <a:cubicBezTo>
                  <a:pt x="266" y="34"/>
                  <a:pt x="261" y="29"/>
                  <a:pt x="256" y="28"/>
                </a:cubicBezTo>
                <a:close/>
                <a:moveTo>
                  <a:pt x="222" y="8"/>
                </a:moveTo>
                <a:cubicBezTo>
                  <a:pt x="216" y="8"/>
                  <a:pt x="211" y="12"/>
                  <a:pt x="211" y="17"/>
                </a:cubicBezTo>
                <a:cubicBezTo>
                  <a:pt x="210" y="23"/>
                  <a:pt x="214" y="28"/>
                  <a:pt x="220" y="28"/>
                </a:cubicBezTo>
                <a:cubicBezTo>
                  <a:pt x="225" y="29"/>
                  <a:pt x="230" y="25"/>
                  <a:pt x="231" y="19"/>
                </a:cubicBezTo>
                <a:cubicBezTo>
                  <a:pt x="231" y="14"/>
                  <a:pt x="227" y="9"/>
                  <a:pt x="222" y="8"/>
                </a:cubicBezTo>
                <a:close/>
                <a:moveTo>
                  <a:pt x="183" y="1"/>
                </a:moveTo>
                <a:cubicBezTo>
                  <a:pt x="177" y="0"/>
                  <a:pt x="172" y="4"/>
                  <a:pt x="172" y="10"/>
                </a:cubicBezTo>
                <a:cubicBezTo>
                  <a:pt x="171" y="15"/>
                  <a:pt x="175" y="20"/>
                  <a:pt x="181" y="21"/>
                </a:cubicBezTo>
                <a:cubicBezTo>
                  <a:pt x="186" y="21"/>
                  <a:pt x="191" y="17"/>
                  <a:pt x="192" y="12"/>
                </a:cubicBezTo>
                <a:cubicBezTo>
                  <a:pt x="192" y="6"/>
                  <a:pt x="188" y="1"/>
                  <a:pt x="183" y="1"/>
                </a:cubicBezTo>
                <a:close/>
                <a:moveTo>
                  <a:pt x="143" y="7"/>
                </a:moveTo>
                <a:cubicBezTo>
                  <a:pt x="138" y="7"/>
                  <a:pt x="133" y="11"/>
                  <a:pt x="132" y="16"/>
                </a:cubicBezTo>
                <a:cubicBezTo>
                  <a:pt x="131" y="22"/>
                  <a:pt x="136" y="27"/>
                  <a:pt x="141" y="27"/>
                </a:cubicBezTo>
                <a:cubicBezTo>
                  <a:pt x="147" y="28"/>
                  <a:pt x="152" y="24"/>
                  <a:pt x="152" y="18"/>
                </a:cubicBezTo>
                <a:cubicBezTo>
                  <a:pt x="153" y="13"/>
                  <a:pt x="149" y="8"/>
                  <a:pt x="143" y="7"/>
                </a:cubicBezTo>
                <a:close/>
                <a:moveTo>
                  <a:pt x="108" y="27"/>
                </a:moveTo>
                <a:cubicBezTo>
                  <a:pt x="103" y="27"/>
                  <a:pt x="98" y="31"/>
                  <a:pt x="97" y="36"/>
                </a:cubicBezTo>
                <a:cubicBezTo>
                  <a:pt x="97" y="42"/>
                  <a:pt x="101" y="47"/>
                  <a:pt x="106" y="47"/>
                </a:cubicBezTo>
                <a:cubicBezTo>
                  <a:pt x="112" y="48"/>
                  <a:pt x="117" y="44"/>
                  <a:pt x="117" y="38"/>
                </a:cubicBezTo>
                <a:cubicBezTo>
                  <a:pt x="118" y="33"/>
                  <a:pt x="114" y="28"/>
                  <a:pt x="108" y="27"/>
                </a:cubicBezTo>
                <a:close/>
                <a:moveTo>
                  <a:pt x="82" y="58"/>
                </a:moveTo>
                <a:cubicBezTo>
                  <a:pt x="77" y="58"/>
                  <a:pt x="72" y="62"/>
                  <a:pt x="71" y="68"/>
                </a:cubicBezTo>
                <a:cubicBezTo>
                  <a:pt x="71" y="73"/>
                  <a:pt x="75" y="78"/>
                  <a:pt x="81" y="79"/>
                </a:cubicBezTo>
                <a:cubicBezTo>
                  <a:pt x="86" y="79"/>
                  <a:pt x="91" y="75"/>
                  <a:pt x="92" y="69"/>
                </a:cubicBezTo>
                <a:cubicBezTo>
                  <a:pt x="92" y="64"/>
                  <a:pt x="88" y="59"/>
                  <a:pt x="82" y="58"/>
                </a:cubicBezTo>
                <a:close/>
                <a:moveTo>
                  <a:pt x="78" y="136"/>
                </a:moveTo>
                <a:cubicBezTo>
                  <a:pt x="65" y="136"/>
                  <a:pt x="54" y="146"/>
                  <a:pt x="54" y="159"/>
                </a:cubicBezTo>
                <a:cubicBezTo>
                  <a:pt x="54" y="172"/>
                  <a:pt x="65" y="183"/>
                  <a:pt x="78" y="183"/>
                </a:cubicBezTo>
                <a:cubicBezTo>
                  <a:pt x="90" y="183"/>
                  <a:pt x="101" y="172"/>
                  <a:pt x="101" y="159"/>
                </a:cubicBezTo>
                <a:cubicBezTo>
                  <a:pt x="101" y="146"/>
                  <a:pt x="90" y="136"/>
                  <a:pt x="78" y="136"/>
                </a:cubicBezTo>
                <a:close/>
                <a:moveTo>
                  <a:pt x="327" y="162"/>
                </a:moveTo>
                <a:cubicBezTo>
                  <a:pt x="299" y="134"/>
                  <a:pt x="299" y="134"/>
                  <a:pt x="299" y="134"/>
                </a:cubicBezTo>
                <a:cubicBezTo>
                  <a:pt x="271" y="162"/>
                  <a:pt x="271" y="162"/>
                  <a:pt x="271" y="162"/>
                </a:cubicBezTo>
                <a:cubicBezTo>
                  <a:pt x="299" y="190"/>
                  <a:pt x="299" y="190"/>
                  <a:pt x="299" y="190"/>
                </a:cubicBezTo>
                <a:lnTo>
                  <a:pt x="327" y="162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pole tekstowe 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5"/>
          <p:cNvSpPr>
            <a:spLocks noChangeAspect="1" noEditPoints="1"/>
          </p:cNvSpPr>
          <p:nvPr/>
        </p:nvSpPr>
        <p:spPr bwMode="auto">
          <a:xfrm>
            <a:off x="8721085" y="2390093"/>
            <a:ext cx="759292" cy="700280"/>
          </a:xfrm>
          <a:custGeom>
            <a:avLst/>
            <a:gdLst>
              <a:gd name="T0" fmla="*/ 90 w 273"/>
              <a:gd name="T1" fmla="*/ 34 h 251"/>
              <a:gd name="T2" fmla="*/ 176 w 273"/>
              <a:gd name="T3" fmla="*/ 0 h 251"/>
              <a:gd name="T4" fmla="*/ 273 w 273"/>
              <a:gd name="T5" fmla="*/ 63 h 251"/>
              <a:gd name="T6" fmla="*/ 239 w 273"/>
              <a:gd name="T7" fmla="*/ 111 h 251"/>
              <a:gd name="T8" fmla="*/ 176 w 273"/>
              <a:gd name="T9" fmla="*/ 155 h 251"/>
              <a:gd name="T10" fmla="*/ 202 w 273"/>
              <a:gd name="T11" fmla="*/ 124 h 251"/>
              <a:gd name="T12" fmla="*/ 176 w 273"/>
              <a:gd name="T13" fmla="*/ 126 h 251"/>
              <a:gd name="T14" fmla="*/ 154 w 273"/>
              <a:gd name="T15" fmla="*/ 125 h 251"/>
              <a:gd name="T16" fmla="*/ 189 w 273"/>
              <a:gd name="T17" fmla="*/ 251 h 251"/>
              <a:gd name="T18" fmla="*/ 185 w 273"/>
              <a:gd name="T19" fmla="*/ 207 h 251"/>
              <a:gd name="T20" fmla="*/ 172 w 273"/>
              <a:gd name="T21" fmla="*/ 187 h 251"/>
              <a:gd name="T22" fmla="*/ 145 w 273"/>
              <a:gd name="T23" fmla="*/ 174 h 251"/>
              <a:gd name="T24" fmla="*/ 125 w 273"/>
              <a:gd name="T25" fmla="*/ 163 h 251"/>
              <a:gd name="T26" fmla="*/ 121 w 273"/>
              <a:gd name="T27" fmla="*/ 149 h 251"/>
              <a:gd name="T28" fmla="*/ 126 w 273"/>
              <a:gd name="T29" fmla="*/ 133 h 251"/>
              <a:gd name="T30" fmla="*/ 135 w 273"/>
              <a:gd name="T31" fmla="*/ 109 h 251"/>
              <a:gd name="T32" fmla="*/ 133 w 273"/>
              <a:gd name="T33" fmla="*/ 96 h 251"/>
              <a:gd name="T34" fmla="*/ 134 w 273"/>
              <a:gd name="T35" fmla="*/ 86 h 251"/>
              <a:gd name="T36" fmla="*/ 132 w 273"/>
              <a:gd name="T37" fmla="*/ 75 h 251"/>
              <a:gd name="T38" fmla="*/ 117 w 273"/>
              <a:gd name="T39" fmla="*/ 57 h 251"/>
              <a:gd name="T40" fmla="*/ 101 w 273"/>
              <a:gd name="T41" fmla="*/ 52 h 251"/>
              <a:gd name="T42" fmla="*/ 90 w 273"/>
              <a:gd name="T43" fmla="*/ 52 h 251"/>
              <a:gd name="T44" fmla="*/ 79 w 273"/>
              <a:gd name="T45" fmla="*/ 56 h 251"/>
              <a:gd name="T46" fmla="*/ 70 w 273"/>
              <a:gd name="T47" fmla="*/ 62 h 251"/>
              <a:gd name="T48" fmla="*/ 60 w 273"/>
              <a:gd name="T49" fmla="*/ 78 h 251"/>
              <a:gd name="T50" fmla="*/ 59 w 273"/>
              <a:gd name="T51" fmla="*/ 96 h 251"/>
              <a:gd name="T52" fmla="*/ 60 w 273"/>
              <a:gd name="T53" fmla="*/ 122 h 251"/>
              <a:gd name="T54" fmla="*/ 66 w 273"/>
              <a:gd name="T55" fmla="*/ 133 h 251"/>
              <a:gd name="T56" fmla="*/ 73 w 273"/>
              <a:gd name="T57" fmla="*/ 156 h 251"/>
              <a:gd name="T58" fmla="*/ 51 w 273"/>
              <a:gd name="T59" fmla="*/ 171 h 251"/>
              <a:gd name="T60" fmla="*/ 30 w 273"/>
              <a:gd name="T61" fmla="*/ 179 h 251"/>
              <a:gd name="T62" fmla="*/ 7 w 273"/>
              <a:gd name="T63" fmla="*/ 202 h 251"/>
              <a:gd name="T64" fmla="*/ 1 w 273"/>
              <a:gd name="T65" fmla="*/ 25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251">
                <a:moveTo>
                  <a:pt x="90" y="34"/>
                </a:moveTo>
                <a:cubicBezTo>
                  <a:pt x="106" y="14"/>
                  <a:pt x="139" y="0"/>
                  <a:pt x="176" y="0"/>
                </a:cubicBezTo>
                <a:cubicBezTo>
                  <a:pt x="230" y="0"/>
                  <a:pt x="273" y="29"/>
                  <a:pt x="273" y="63"/>
                </a:cubicBezTo>
                <a:cubicBezTo>
                  <a:pt x="273" y="82"/>
                  <a:pt x="260" y="100"/>
                  <a:pt x="239" y="111"/>
                </a:cubicBezTo>
                <a:cubicBezTo>
                  <a:pt x="235" y="126"/>
                  <a:pt x="218" y="155"/>
                  <a:pt x="176" y="155"/>
                </a:cubicBezTo>
                <a:cubicBezTo>
                  <a:pt x="197" y="143"/>
                  <a:pt x="201" y="131"/>
                  <a:pt x="202" y="124"/>
                </a:cubicBezTo>
                <a:cubicBezTo>
                  <a:pt x="193" y="126"/>
                  <a:pt x="185" y="126"/>
                  <a:pt x="176" y="126"/>
                </a:cubicBezTo>
                <a:cubicBezTo>
                  <a:pt x="168" y="126"/>
                  <a:pt x="161" y="126"/>
                  <a:pt x="154" y="125"/>
                </a:cubicBezTo>
                <a:moveTo>
                  <a:pt x="189" y="251"/>
                </a:moveTo>
                <a:cubicBezTo>
                  <a:pt x="189" y="245"/>
                  <a:pt x="187" y="223"/>
                  <a:pt x="185" y="207"/>
                </a:cubicBezTo>
                <a:cubicBezTo>
                  <a:pt x="183" y="199"/>
                  <a:pt x="177" y="191"/>
                  <a:pt x="172" y="187"/>
                </a:cubicBezTo>
                <a:cubicBezTo>
                  <a:pt x="167" y="184"/>
                  <a:pt x="147" y="175"/>
                  <a:pt x="145" y="174"/>
                </a:cubicBezTo>
                <a:cubicBezTo>
                  <a:pt x="141" y="173"/>
                  <a:pt x="128" y="167"/>
                  <a:pt x="125" y="163"/>
                </a:cubicBezTo>
                <a:cubicBezTo>
                  <a:pt x="122" y="161"/>
                  <a:pt x="121" y="156"/>
                  <a:pt x="121" y="149"/>
                </a:cubicBezTo>
                <a:cubicBezTo>
                  <a:pt x="122" y="142"/>
                  <a:pt x="123" y="141"/>
                  <a:pt x="126" y="133"/>
                </a:cubicBezTo>
                <a:cubicBezTo>
                  <a:pt x="129" y="128"/>
                  <a:pt x="135" y="118"/>
                  <a:pt x="135" y="109"/>
                </a:cubicBezTo>
                <a:cubicBezTo>
                  <a:pt x="136" y="102"/>
                  <a:pt x="133" y="96"/>
                  <a:pt x="133" y="96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34" y="86"/>
                  <a:pt x="134" y="80"/>
                  <a:pt x="132" y="75"/>
                </a:cubicBezTo>
                <a:cubicBezTo>
                  <a:pt x="129" y="64"/>
                  <a:pt x="118" y="59"/>
                  <a:pt x="117" y="57"/>
                </a:cubicBezTo>
                <a:cubicBezTo>
                  <a:pt x="114" y="55"/>
                  <a:pt x="105" y="53"/>
                  <a:pt x="101" y="52"/>
                </a:cubicBezTo>
                <a:cubicBezTo>
                  <a:pt x="98" y="52"/>
                  <a:pt x="94" y="52"/>
                  <a:pt x="90" y="52"/>
                </a:cubicBezTo>
                <a:cubicBezTo>
                  <a:pt x="86" y="53"/>
                  <a:pt x="82" y="55"/>
                  <a:pt x="79" y="56"/>
                </a:cubicBezTo>
                <a:cubicBezTo>
                  <a:pt x="77" y="56"/>
                  <a:pt x="71" y="60"/>
                  <a:pt x="70" y="62"/>
                </a:cubicBezTo>
                <a:cubicBezTo>
                  <a:pt x="68" y="64"/>
                  <a:pt x="62" y="73"/>
                  <a:pt x="60" y="78"/>
                </a:cubicBezTo>
                <a:cubicBezTo>
                  <a:pt x="58" y="82"/>
                  <a:pt x="59" y="96"/>
                  <a:pt x="59" y="96"/>
                </a:cubicBezTo>
                <a:cubicBezTo>
                  <a:pt x="55" y="103"/>
                  <a:pt x="59" y="121"/>
                  <a:pt x="60" y="122"/>
                </a:cubicBezTo>
                <a:cubicBezTo>
                  <a:pt x="61" y="124"/>
                  <a:pt x="63" y="130"/>
                  <a:pt x="66" y="133"/>
                </a:cubicBezTo>
                <a:cubicBezTo>
                  <a:pt x="70" y="137"/>
                  <a:pt x="74" y="149"/>
                  <a:pt x="73" y="156"/>
                </a:cubicBezTo>
                <a:cubicBezTo>
                  <a:pt x="72" y="164"/>
                  <a:pt x="54" y="169"/>
                  <a:pt x="51" y="171"/>
                </a:cubicBezTo>
                <a:cubicBezTo>
                  <a:pt x="47" y="172"/>
                  <a:pt x="38" y="176"/>
                  <a:pt x="30" y="179"/>
                </a:cubicBezTo>
                <a:cubicBezTo>
                  <a:pt x="23" y="182"/>
                  <a:pt x="12" y="193"/>
                  <a:pt x="7" y="202"/>
                </a:cubicBezTo>
                <a:cubicBezTo>
                  <a:pt x="3" y="211"/>
                  <a:pt x="0" y="245"/>
                  <a:pt x="1" y="25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65"/>
          <p:cNvSpPr>
            <a:spLocks noChangeAspect="1" noEditPoints="1"/>
          </p:cNvSpPr>
          <p:nvPr/>
        </p:nvSpPr>
        <p:spPr bwMode="auto">
          <a:xfrm>
            <a:off x="8618861" y="4071917"/>
            <a:ext cx="889760" cy="932466"/>
          </a:xfrm>
          <a:custGeom>
            <a:avLst/>
            <a:gdLst>
              <a:gd name="T0" fmla="*/ 97 w 265"/>
              <a:gd name="T1" fmla="*/ 35 h 278"/>
              <a:gd name="T2" fmla="*/ 132 w 265"/>
              <a:gd name="T3" fmla="*/ 0 h 278"/>
              <a:gd name="T4" fmla="*/ 167 w 265"/>
              <a:gd name="T5" fmla="*/ 35 h 278"/>
              <a:gd name="T6" fmla="*/ 132 w 265"/>
              <a:gd name="T7" fmla="*/ 71 h 278"/>
              <a:gd name="T8" fmla="*/ 97 w 265"/>
              <a:gd name="T9" fmla="*/ 35 h 278"/>
              <a:gd name="T10" fmla="*/ 265 w 265"/>
              <a:gd name="T11" fmla="*/ 189 h 278"/>
              <a:gd name="T12" fmla="*/ 265 w 265"/>
              <a:gd name="T13" fmla="*/ 173 h 278"/>
              <a:gd name="T14" fmla="*/ 0 w 265"/>
              <a:gd name="T15" fmla="*/ 173 h 278"/>
              <a:gd name="T16" fmla="*/ 0 w 265"/>
              <a:gd name="T17" fmla="*/ 189 h 278"/>
              <a:gd name="T18" fmla="*/ 26 w 265"/>
              <a:gd name="T19" fmla="*/ 224 h 278"/>
              <a:gd name="T20" fmla="*/ 239 w 265"/>
              <a:gd name="T21" fmla="*/ 224 h 278"/>
              <a:gd name="T22" fmla="*/ 252 w 265"/>
              <a:gd name="T23" fmla="*/ 207 h 278"/>
              <a:gd name="T24" fmla="*/ 63 w 265"/>
              <a:gd name="T25" fmla="*/ 278 h 278"/>
              <a:gd name="T26" fmla="*/ 54 w 265"/>
              <a:gd name="T27" fmla="*/ 243 h 278"/>
              <a:gd name="T28" fmla="*/ 211 w 265"/>
              <a:gd name="T29" fmla="*/ 243 h 278"/>
              <a:gd name="T30" fmla="*/ 205 w 265"/>
              <a:gd name="T31" fmla="*/ 278 h 278"/>
              <a:gd name="T32" fmla="*/ 257 w 265"/>
              <a:gd name="T33" fmla="*/ 120 h 278"/>
              <a:gd name="T34" fmla="*/ 243 w 265"/>
              <a:gd name="T35" fmla="*/ 106 h 278"/>
              <a:gd name="T36" fmla="*/ 243 w 265"/>
              <a:gd name="T37" fmla="*/ 106 h 278"/>
              <a:gd name="T38" fmla="*/ 230 w 265"/>
              <a:gd name="T39" fmla="*/ 120 h 278"/>
              <a:gd name="T40" fmla="*/ 230 w 265"/>
              <a:gd name="T41" fmla="*/ 140 h 278"/>
              <a:gd name="T42" fmla="*/ 243 w 265"/>
              <a:gd name="T43" fmla="*/ 153 h 278"/>
              <a:gd name="T44" fmla="*/ 243 w 265"/>
              <a:gd name="T45" fmla="*/ 153 h 278"/>
              <a:gd name="T46" fmla="*/ 257 w 265"/>
              <a:gd name="T47" fmla="*/ 140 h 278"/>
              <a:gd name="T48" fmla="*/ 257 w 265"/>
              <a:gd name="T49" fmla="*/ 120 h 278"/>
              <a:gd name="T50" fmla="*/ 209 w 265"/>
              <a:gd name="T51" fmla="*/ 152 h 278"/>
              <a:gd name="T52" fmla="*/ 212 w 265"/>
              <a:gd name="T53" fmla="*/ 128 h 278"/>
              <a:gd name="T54" fmla="*/ 179 w 265"/>
              <a:gd name="T55" fmla="*/ 91 h 278"/>
              <a:gd name="T56" fmla="*/ 164 w 265"/>
              <a:gd name="T57" fmla="*/ 91 h 278"/>
              <a:gd name="T58" fmla="*/ 143 w 265"/>
              <a:gd name="T59" fmla="*/ 143 h 278"/>
              <a:gd name="T60" fmla="*/ 137 w 265"/>
              <a:gd name="T61" fmla="*/ 109 h 278"/>
              <a:gd name="T62" fmla="*/ 142 w 265"/>
              <a:gd name="T63" fmla="*/ 103 h 278"/>
              <a:gd name="T64" fmla="*/ 134 w 265"/>
              <a:gd name="T65" fmla="*/ 91 h 278"/>
              <a:gd name="T66" fmla="*/ 126 w 265"/>
              <a:gd name="T67" fmla="*/ 103 h 278"/>
              <a:gd name="T68" fmla="*/ 130 w 265"/>
              <a:gd name="T69" fmla="*/ 109 h 278"/>
              <a:gd name="T70" fmla="*/ 124 w 265"/>
              <a:gd name="T71" fmla="*/ 144 h 278"/>
              <a:gd name="T72" fmla="*/ 102 w 265"/>
              <a:gd name="T73" fmla="*/ 91 h 278"/>
              <a:gd name="T74" fmla="*/ 89 w 265"/>
              <a:gd name="T75" fmla="*/ 91 h 278"/>
              <a:gd name="T76" fmla="*/ 55 w 265"/>
              <a:gd name="T77" fmla="*/ 128 h 278"/>
              <a:gd name="T78" fmla="*/ 59 w 265"/>
              <a:gd name="T79" fmla="*/ 152 h 278"/>
              <a:gd name="T80" fmla="*/ 243 w 265"/>
              <a:gd name="T81" fmla="*/ 172 h 278"/>
              <a:gd name="T82" fmla="*/ 243 w 265"/>
              <a:gd name="T83" fmla="*/ 154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5" h="278">
                <a:moveTo>
                  <a:pt x="97" y="35"/>
                </a:moveTo>
                <a:cubicBezTo>
                  <a:pt x="97" y="16"/>
                  <a:pt x="113" y="0"/>
                  <a:pt x="132" y="0"/>
                </a:cubicBezTo>
                <a:cubicBezTo>
                  <a:pt x="151" y="0"/>
                  <a:pt x="167" y="16"/>
                  <a:pt x="167" y="35"/>
                </a:cubicBezTo>
                <a:cubicBezTo>
                  <a:pt x="167" y="55"/>
                  <a:pt x="151" y="71"/>
                  <a:pt x="132" y="71"/>
                </a:cubicBezTo>
                <a:cubicBezTo>
                  <a:pt x="113" y="71"/>
                  <a:pt x="97" y="55"/>
                  <a:pt x="97" y="35"/>
                </a:cubicBezTo>
                <a:close/>
                <a:moveTo>
                  <a:pt x="265" y="189"/>
                </a:moveTo>
                <a:cubicBezTo>
                  <a:pt x="265" y="173"/>
                  <a:pt x="265" y="173"/>
                  <a:pt x="265" y="173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89"/>
                  <a:pt x="0" y="189"/>
                  <a:pt x="0" y="189"/>
                </a:cubicBezTo>
                <a:cubicBezTo>
                  <a:pt x="26" y="224"/>
                  <a:pt x="26" y="224"/>
                  <a:pt x="26" y="224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52" y="207"/>
                  <a:pt x="252" y="207"/>
                  <a:pt x="252" y="207"/>
                </a:cubicBezTo>
                <a:moveTo>
                  <a:pt x="63" y="278"/>
                </a:moveTo>
                <a:cubicBezTo>
                  <a:pt x="54" y="243"/>
                  <a:pt x="54" y="243"/>
                  <a:pt x="54" y="243"/>
                </a:cubicBezTo>
                <a:moveTo>
                  <a:pt x="211" y="243"/>
                </a:moveTo>
                <a:cubicBezTo>
                  <a:pt x="205" y="278"/>
                  <a:pt x="205" y="278"/>
                  <a:pt x="205" y="278"/>
                </a:cubicBezTo>
                <a:moveTo>
                  <a:pt x="257" y="120"/>
                </a:moveTo>
                <a:cubicBezTo>
                  <a:pt x="257" y="112"/>
                  <a:pt x="251" y="106"/>
                  <a:pt x="243" y="106"/>
                </a:cubicBezTo>
                <a:cubicBezTo>
                  <a:pt x="243" y="106"/>
                  <a:pt x="243" y="106"/>
                  <a:pt x="243" y="106"/>
                </a:cubicBezTo>
                <a:cubicBezTo>
                  <a:pt x="236" y="106"/>
                  <a:pt x="230" y="112"/>
                  <a:pt x="230" y="120"/>
                </a:cubicBezTo>
                <a:cubicBezTo>
                  <a:pt x="230" y="140"/>
                  <a:pt x="230" y="140"/>
                  <a:pt x="230" y="140"/>
                </a:cubicBezTo>
                <a:cubicBezTo>
                  <a:pt x="230" y="147"/>
                  <a:pt x="236" y="153"/>
                  <a:pt x="243" y="153"/>
                </a:cubicBezTo>
                <a:cubicBezTo>
                  <a:pt x="243" y="153"/>
                  <a:pt x="243" y="153"/>
                  <a:pt x="243" y="153"/>
                </a:cubicBezTo>
                <a:cubicBezTo>
                  <a:pt x="251" y="153"/>
                  <a:pt x="257" y="147"/>
                  <a:pt x="257" y="140"/>
                </a:cubicBezTo>
                <a:lnTo>
                  <a:pt x="257" y="120"/>
                </a:lnTo>
                <a:close/>
                <a:moveTo>
                  <a:pt x="209" y="152"/>
                </a:moveTo>
                <a:cubicBezTo>
                  <a:pt x="212" y="120"/>
                  <a:pt x="212" y="128"/>
                  <a:pt x="212" y="128"/>
                </a:cubicBezTo>
                <a:cubicBezTo>
                  <a:pt x="214" y="108"/>
                  <a:pt x="199" y="91"/>
                  <a:pt x="179" y="91"/>
                </a:cubicBezTo>
                <a:cubicBezTo>
                  <a:pt x="169" y="91"/>
                  <a:pt x="164" y="91"/>
                  <a:pt x="164" y="91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2" y="133"/>
                  <a:pt x="137" y="109"/>
                  <a:pt x="137" y="109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34" y="91"/>
                  <a:pt x="134" y="91"/>
                  <a:pt x="134" y="91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89" y="91"/>
                  <a:pt x="89" y="91"/>
                  <a:pt x="89" y="91"/>
                </a:cubicBezTo>
                <a:cubicBezTo>
                  <a:pt x="68" y="91"/>
                  <a:pt x="54" y="108"/>
                  <a:pt x="55" y="128"/>
                </a:cubicBezTo>
                <a:cubicBezTo>
                  <a:pt x="57" y="141"/>
                  <a:pt x="58" y="143"/>
                  <a:pt x="59" y="152"/>
                </a:cubicBezTo>
                <a:moveTo>
                  <a:pt x="243" y="172"/>
                </a:moveTo>
                <a:cubicBezTo>
                  <a:pt x="243" y="154"/>
                  <a:pt x="243" y="154"/>
                  <a:pt x="243" y="15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/>
          <p:cNvSpPr>
            <a:spLocks noChangeAspect="1" noEditPoints="1"/>
          </p:cNvSpPr>
          <p:nvPr/>
        </p:nvSpPr>
        <p:spPr bwMode="auto">
          <a:xfrm>
            <a:off x="4353045" y="4450661"/>
            <a:ext cx="1179512" cy="692420"/>
          </a:xfrm>
          <a:custGeom>
            <a:avLst/>
            <a:gdLst>
              <a:gd name="T0" fmla="*/ 190 w 330"/>
              <a:gd name="T1" fmla="*/ 186 h 193"/>
              <a:gd name="T2" fmla="*/ 47 w 330"/>
              <a:gd name="T3" fmla="*/ 121 h 193"/>
              <a:gd name="T4" fmla="*/ 15 w 330"/>
              <a:gd name="T5" fmla="*/ 120 h 193"/>
              <a:gd name="T6" fmla="*/ 15 w 330"/>
              <a:gd name="T7" fmla="*/ 67 h 193"/>
              <a:gd name="T8" fmla="*/ 46 w 330"/>
              <a:gd name="T9" fmla="*/ 65 h 193"/>
              <a:gd name="T10" fmla="*/ 195 w 330"/>
              <a:gd name="T11" fmla="*/ 1 h 193"/>
              <a:gd name="T12" fmla="*/ 245 w 330"/>
              <a:gd name="T13" fmla="*/ 95 h 193"/>
              <a:gd name="T14" fmla="*/ 199 w 330"/>
              <a:gd name="T15" fmla="*/ 188 h 193"/>
              <a:gd name="T16" fmla="*/ 152 w 330"/>
              <a:gd name="T17" fmla="*/ 95 h 193"/>
              <a:gd name="T18" fmla="*/ 199 w 330"/>
              <a:gd name="T19" fmla="*/ 1 h 193"/>
              <a:gd name="T20" fmla="*/ 245 w 330"/>
              <a:gd name="T21" fmla="*/ 95 h 193"/>
              <a:gd name="T22" fmla="*/ 155 w 330"/>
              <a:gd name="T23" fmla="*/ 70 h 193"/>
              <a:gd name="T24" fmla="*/ 194 w 330"/>
              <a:gd name="T25" fmla="*/ 79 h 193"/>
              <a:gd name="T26" fmla="*/ 192 w 330"/>
              <a:gd name="T27" fmla="*/ 113 h 193"/>
              <a:gd name="T28" fmla="*/ 154 w 330"/>
              <a:gd name="T29" fmla="*/ 119 h 193"/>
              <a:gd name="T30" fmla="*/ 129 w 330"/>
              <a:gd name="T31" fmla="*/ 159 h 193"/>
              <a:gd name="T32" fmla="*/ 87 w 330"/>
              <a:gd name="T33" fmla="*/ 176 h 193"/>
              <a:gd name="T34" fmla="*/ 58 w 330"/>
              <a:gd name="T35" fmla="*/ 126 h 193"/>
              <a:gd name="T36" fmla="*/ 268 w 330"/>
              <a:gd name="T37" fmla="*/ 145 h 193"/>
              <a:gd name="T38" fmla="*/ 279 w 330"/>
              <a:gd name="T39" fmla="*/ 94 h 193"/>
              <a:gd name="T40" fmla="*/ 268 w 330"/>
              <a:gd name="T41" fmla="*/ 43 h 193"/>
              <a:gd name="T42" fmla="*/ 290 w 330"/>
              <a:gd name="T43" fmla="*/ 25 h 193"/>
              <a:gd name="T44" fmla="*/ 304 w 330"/>
              <a:gd name="T45" fmla="*/ 94 h 193"/>
              <a:gd name="T46" fmla="*/ 290 w 330"/>
              <a:gd name="T47" fmla="*/ 163 h 193"/>
              <a:gd name="T48" fmla="*/ 311 w 330"/>
              <a:gd name="T49" fmla="*/ 0 h 193"/>
              <a:gd name="T50" fmla="*/ 330 w 330"/>
              <a:gd name="T51" fmla="*/ 94 h 193"/>
              <a:gd name="T52" fmla="*/ 311 w 330"/>
              <a:gd name="T53" fmla="*/ 18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0" h="193">
                <a:moveTo>
                  <a:pt x="190" y="186"/>
                </a:moveTo>
                <a:cubicBezTo>
                  <a:pt x="201" y="193"/>
                  <a:pt x="47" y="121"/>
                  <a:pt x="47" y="121"/>
                </a:cubicBezTo>
                <a:cubicBezTo>
                  <a:pt x="47" y="121"/>
                  <a:pt x="30" y="120"/>
                  <a:pt x="15" y="120"/>
                </a:cubicBezTo>
                <a:cubicBezTo>
                  <a:pt x="0" y="93"/>
                  <a:pt x="15" y="67"/>
                  <a:pt x="15" y="67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186" y="1"/>
                  <a:pt x="195" y="1"/>
                </a:cubicBezTo>
                <a:moveTo>
                  <a:pt x="245" y="95"/>
                </a:moveTo>
                <a:cubicBezTo>
                  <a:pt x="245" y="146"/>
                  <a:pt x="224" y="188"/>
                  <a:pt x="199" y="188"/>
                </a:cubicBezTo>
                <a:cubicBezTo>
                  <a:pt x="173" y="188"/>
                  <a:pt x="152" y="146"/>
                  <a:pt x="152" y="95"/>
                </a:cubicBezTo>
                <a:cubicBezTo>
                  <a:pt x="152" y="43"/>
                  <a:pt x="173" y="1"/>
                  <a:pt x="199" y="1"/>
                </a:cubicBezTo>
                <a:cubicBezTo>
                  <a:pt x="224" y="1"/>
                  <a:pt x="245" y="43"/>
                  <a:pt x="245" y="95"/>
                </a:cubicBezTo>
                <a:close/>
                <a:moveTo>
                  <a:pt x="155" y="70"/>
                </a:moveTo>
                <a:cubicBezTo>
                  <a:pt x="155" y="70"/>
                  <a:pt x="188" y="77"/>
                  <a:pt x="194" y="79"/>
                </a:cubicBezTo>
                <a:cubicBezTo>
                  <a:pt x="205" y="83"/>
                  <a:pt x="206" y="110"/>
                  <a:pt x="192" y="113"/>
                </a:cubicBezTo>
                <a:cubicBezTo>
                  <a:pt x="178" y="116"/>
                  <a:pt x="154" y="119"/>
                  <a:pt x="154" y="119"/>
                </a:cubicBezTo>
                <a:moveTo>
                  <a:pt x="129" y="159"/>
                </a:moveTo>
                <a:cubicBezTo>
                  <a:pt x="119" y="173"/>
                  <a:pt x="103" y="180"/>
                  <a:pt x="87" y="176"/>
                </a:cubicBezTo>
                <a:cubicBezTo>
                  <a:pt x="66" y="171"/>
                  <a:pt x="54" y="149"/>
                  <a:pt x="58" y="126"/>
                </a:cubicBezTo>
                <a:moveTo>
                  <a:pt x="268" y="145"/>
                </a:moveTo>
                <a:cubicBezTo>
                  <a:pt x="275" y="131"/>
                  <a:pt x="279" y="114"/>
                  <a:pt x="279" y="94"/>
                </a:cubicBezTo>
                <a:cubicBezTo>
                  <a:pt x="279" y="75"/>
                  <a:pt x="275" y="57"/>
                  <a:pt x="268" y="43"/>
                </a:cubicBezTo>
                <a:moveTo>
                  <a:pt x="290" y="25"/>
                </a:moveTo>
                <a:cubicBezTo>
                  <a:pt x="299" y="43"/>
                  <a:pt x="304" y="68"/>
                  <a:pt x="304" y="94"/>
                </a:cubicBezTo>
                <a:cubicBezTo>
                  <a:pt x="304" y="121"/>
                  <a:pt x="299" y="145"/>
                  <a:pt x="290" y="163"/>
                </a:cubicBezTo>
                <a:moveTo>
                  <a:pt x="311" y="0"/>
                </a:moveTo>
                <a:cubicBezTo>
                  <a:pt x="323" y="25"/>
                  <a:pt x="330" y="58"/>
                  <a:pt x="330" y="94"/>
                </a:cubicBezTo>
                <a:cubicBezTo>
                  <a:pt x="330" y="130"/>
                  <a:pt x="323" y="163"/>
                  <a:pt x="311" y="18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4318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B6481E-FD6B-4CA2-85A3-7D535651B0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1200" y="45632"/>
            <a:ext cx="8229600" cy="1533719"/>
          </a:xfrm>
        </p:spPr>
        <p:txBody>
          <a:bodyPr>
            <a:normAutofit/>
          </a:bodyPr>
          <a:lstStyle/>
          <a:p>
            <a:r>
              <a:rPr lang="en-US" dirty="0"/>
              <a:t>Product Development</a:t>
            </a:r>
            <a:br>
              <a:rPr lang="en-US" dirty="0"/>
            </a:br>
            <a:r>
              <a:rPr lang="en-US" sz="1800" dirty="0"/>
              <a:t>Plan, Vision, Distribution, Production Implementation, Process, Turning Gears,  Move, Cogs, Engineering, Manufacturing Output Measure, Deliverable, Evaluation</a:t>
            </a:r>
            <a:endParaRPr lang="en-US" sz="2200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6819D51-E371-40E5-899D-43A9BCBF4C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90260" y="2059163"/>
            <a:ext cx="883680" cy="860077"/>
          </a:xfrm>
          <a:custGeom>
            <a:avLst/>
            <a:gdLst>
              <a:gd name="T0" fmla="*/ 246 w 348"/>
              <a:gd name="T1" fmla="*/ 100 h 339"/>
              <a:gd name="T2" fmla="*/ 66 w 348"/>
              <a:gd name="T3" fmla="*/ 100 h 339"/>
              <a:gd name="T4" fmla="*/ 248 w 348"/>
              <a:gd name="T5" fmla="*/ 100 h 339"/>
              <a:gd name="T6" fmla="*/ 183 w 348"/>
              <a:gd name="T7" fmla="*/ 160 h 339"/>
              <a:gd name="T8" fmla="*/ 183 w 348"/>
              <a:gd name="T9" fmla="*/ 339 h 339"/>
              <a:gd name="T10" fmla="*/ 248 w 348"/>
              <a:gd name="T11" fmla="*/ 279 h 339"/>
              <a:gd name="T12" fmla="*/ 248 w 348"/>
              <a:gd name="T13" fmla="*/ 100 h 339"/>
              <a:gd name="T14" fmla="*/ 0 w 348"/>
              <a:gd name="T15" fmla="*/ 160 h 339"/>
              <a:gd name="T16" fmla="*/ 66 w 348"/>
              <a:gd name="T17" fmla="*/ 100 h 339"/>
              <a:gd name="T18" fmla="*/ 157 w 348"/>
              <a:gd name="T19" fmla="*/ 100 h 339"/>
              <a:gd name="T20" fmla="*/ 93 w 348"/>
              <a:gd name="T21" fmla="*/ 160 h 339"/>
              <a:gd name="T22" fmla="*/ 183 w 348"/>
              <a:gd name="T23" fmla="*/ 160 h 339"/>
              <a:gd name="T24" fmla="*/ 1 w 348"/>
              <a:gd name="T25" fmla="*/ 160 h 339"/>
              <a:gd name="T26" fmla="*/ 1 w 348"/>
              <a:gd name="T27" fmla="*/ 339 h 339"/>
              <a:gd name="T28" fmla="*/ 183 w 348"/>
              <a:gd name="T29" fmla="*/ 339 h 339"/>
              <a:gd name="T30" fmla="*/ 183 w 348"/>
              <a:gd name="T31" fmla="*/ 200 h 339"/>
              <a:gd name="T32" fmla="*/ 347 w 348"/>
              <a:gd name="T33" fmla="*/ 182 h 339"/>
              <a:gd name="T34" fmla="*/ 285 w 348"/>
              <a:gd name="T35" fmla="*/ 182 h 339"/>
              <a:gd name="T36" fmla="*/ 317 w 348"/>
              <a:gd name="T37" fmla="*/ 214 h 339"/>
              <a:gd name="T38" fmla="*/ 348 w 348"/>
              <a:gd name="T39" fmla="*/ 182 h 339"/>
              <a:gd name="T40" fmla="*/ 316 w 348"/>
              <a:gd name="T41" fmla="*/ 148 h 339"/>
              <a:gd name="T42" fmla="*/ 166 w 348"/>
              <a:gd name="T43" fmla="*/ 0 h 339"/>
              <a:gd name="T44" fmla="*/ 166 w 348"/>
              <a:gd name="T45" fmla="*/ 62 h 339"/>
              <a:gd name="T46" fmla="*/ 199 w 348"/>
              <a:gd name="T47" fmla="*/ 33 h 339"/>
              <a:gd name="T48" fmla="*/ 166 w 348"/>
              <a:gd name="T49" fmla="*/ 0 h 339"/>
              <a:gd name="T50" fmla="*/ 134 w 348"/>
              <a:gd name="T51" fmla="*/ 33 h 339"/>
              <a:gd name="T52" fmla="*/ 316 w 348"/>
              <a:gd name="T53" fmla="*/ 30 h 339"/>
              <a:gd name="T54" fmla="*/ 273 w 348"/>
              <a:gd name="T55" fmla="*/ 74 h 339"/>
              <a:gd name="T56" fmla="*/ 316 w 348"/>
              <a:gd name="T57" fmla="*/ 76 h 339"/>
              <a:gd name="T58" fmla="*/ 316 w 348"/>
              <a:gd name="T59" fmla="*/ 30 h 339"/>
              <a:gd name="T60" fmla="*/ 271 w 348"/>
              <a:gd name="T61" fmla="*/ 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8" h="339">
                <a:moveTo>
                  <a:pt x="246" y="100"/>
                </a:moveTo>
                <a:cubicBezTo>
                  <a:pt x="66" y="100"/>
                  <a:pt x="66" y="100"/>
                  <a:pt x="66" y="100"/>
                </a:cubicBezTo>
                <a:moveTo>
                  <a:pt x="248" y="100"/>
                </a:moveTo>
                <a:cubicBezTo>
                  <a:pt x="183" y="160"/>
                  <a:pt x="183" y="160"/>
                  <a:pt x="183" y="160"/>
                </a:cubicBezTo>
                <a:moveTo>
                  <a:pt x="183" y="339"/>
                </a:moveTo>
                <a:cubicBezTo>
                  <a:pt x="248" y="279"/>
                  <a:pt x="248" y="279"/>
                  <a:pt x="248" y="279"/>
                </a:cubicBezTo>
                <a:cubicBezTo>
                  <a:pt x="248" y="100"/>
                  <a:pt x="248" y="100"/>
                  <a:pt x="248" y="100"/>
                </a:cubicBezTo>
                <a:moveTo>
                  <a:pt x="0" y="160"/>
                </a:moveTo>
                <a:cubicBezTo>
                  <a:pt x="66" y="100"/>
                  <a:pt x="66" y="100"/>
                  <a:pt x="66" y="100"/>
                </a:cubicBezTo>
                <a:moveTo>
                  <a:pt x="157" y="100"/>
                </a:moveTo>
                <a:cubicBezTo>
                  <a:pt x="93" y="160"/>
                  <a:pt x="93" y="160"/>
                  <a:pt x="93" y="160"/>
                </a:cubicBezTo>
                <a:moveTo>
                  <a:pt x="183" y="160"/>
                </a:moveTo>
                <a:cubicBezTo>
                  <a:pt x="1" y="160"/>
                  <a:pt x="1" y="160"/>
                  <a:pt x="1" y="160"/>
                </a:cubicBezTo>
                <a:cubicBezTo>
                  <a:pt x="1" y="339"/>
                  <a:pt x="1" y="339"/>
                  <a:pt x="1" y="339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3" y="200"/>
                  <a:pt x="183" y="200"/>
                  <a:pt x="183" y="200"/>
                </a:cubicBezTo>
                <a:moveTo>
                  <a:pt x="347" y="182"/>
                </a:moveTo>
                <a:cubicBezTo>
                  <a:pt x="347" y="182"/>
                  <a:pt x="347" y="182"/>
                  <a:pt x="285" y="182"/>
                </a:cubicBezTo>
                <a:moveTo>
                  <a:pt x="317" y="214"/>
                </a:moveTo>
                <a:cubicBezTo>
                  <a:pt x="348" y="182"/>
                  <a:pt x="348" y="182"/>
                  <a:pt x="348" y="182"/>
                </a:cubicBezTo>
                <a:cubicBezTo>
                  <a:pt x="316" y="148"/>
                  <a:pt x="316" y="148"/>
                  <a:pt x="316" y="148"/>
                </a:cubicBezTo>
                <a:moveTo>
                  <a:pt x="166" y="0"/>
                </a:moveTo>
                <a:cubicBezTo>
                  <a:pt x="166" y="62"/>
                  <a:pt x="166" y="62"/>
                  <a:pt x="166" y="62"/>
                </a:cubicBezTo>
                <a:moveTo>
                  <a:pt x="199" y="33"/>
                </a:moveTo>
                <a:cubicBezTo>
                  <a:pt x="166" y="0"/>
                  <a:pt x="166" y="0"/>
                  <a:pt x="166" y="0"/>
                </a:cubicBezTo>
                <a:cubicBezTo>
                  <a:pt x="134" y="33"/>
                  <a:pt x="134" y="33"/>
                  <a:pt x="134" y="33"/>
                </a:cubicBezTo>
                <a:moveTo>
                  <a:pt x="316" y="30"/>
                </a:moveTo>
                <a:cubicBezTo>
                  <a:pt x="273" y="74"/>
                  <a:pt x="273" y="74"/>
                  <a:pt x="273" y="74"/>
                </a:cubicBezTo>
                <a:moveTo>
                  <a:pt x="316" y="76"/>
                </a:moveTo>
                <a:cubicBezTo>
                  <a:pt x="316" y="30"/>
                  <a:pt x="316" y="30"/>
                  <a:pt x="316" y="30"/>
                </a:cubicBezTo>
                <a:cubicBezTo>
                  <a:pt x="271" y="30"/>
                  <a:pt x="271" y="30"/>
                  <a:pt x="271" y="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EF93651E-400D-41E7-A1BB-D4376C3A9F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06425" y="4187077"/>
            <a:ext cx="1051351" cy="719046"/>
          </a:xfrm>
          <a:custGeom>
            <a:avLst/>
            <a:gdLst>
              <a:gd name="T0" fmla="*/ 1727 w 3424"/>
              <a:gd name="T1" fmla="*/ 370 h 2339"/>
              <a:gd name="T2" fmla="*/ 1628 w 3424"/>
              <a:gd name="T3" fmla="*/ 418 h 2339"/>
              <a:gd name="T4" fmla="*/ 1960 w 3424"/>
              <a:gd name="T5" fmla="*/ 250 h 2339"/>
              <a:gd name="T6" fmla="*/ 1862 w 3424"/>
              <a:gd name="T7" fmla="*/ 298 h 2339"/>
              <a:gd name="T8" fmla="*/ 2090 w 3424"/>
              <a:gd name="T9" fmla="*/ 176 h 2339"/>
              <a:gd name="T10" fmla="*/ 2185 w 3424"/>
              <a:gd name="T11" fmla="*/ 122 h 2339"/>
              <a:gd name="T12" fmla="*/ 2323 w 3424"/>
              <a:gd name="T13" fmla="*/ 56 h 2339"/>
              <a:gd name="T14" fmla="*/ 2422 w 3424"/>
              <a:gd name="T15" fmla="*/ 0 h 2339"/>
              <a:gd name="T16" fmla="*/ 1727 w 3424"/>
              <a:gd name="T17" fmla="*/ 1977 h 2339"/>
              <a:gd name="T18" fmla="*/ 1628 w 3424"/>
              <a:gd name="T19" fmla="*/ 1922 h 2339"/>
              <a:gd name="T20" fmla="*/ 1862 w 3424"/>
              <a:gd name="T21" fmla="*/ 2047 h 2339"/>
              <a:gd name="T22" fmla="*/ 1960 w 3424"/>
              <a:gd name="T23" fmla="*/ 2094 h 2339"/>
              <a:gd name="T24" fmla="*/ 2185 w 3424"/>
              <a:gd name="T25" fmla="*/ 2214 h 2339"/>
              <a:gd name="T26" fmla="*/ 2090 w 3424"/>
              <a:gd name="T27" fmla="*/ 2167 h 2339"/>
              <a:gd name="T28" fmla="*/ 2323 w 3424"/>
              <a:gd name="T29" fmla="*/ 2284 h 2339"/>
              <a:gd name="T30" fmla="*/ 2422 w 3424"/>
              <a:gd name="T31" fmla="*/ 2339 h 2339"/>
              <a:gd name="T32" fmla="*/ 1401 w 3424"/>
              <a:gd name="T33" fmla="*/ 250 h 2339"/>
              <a:gd name="T34" fmla="*/ 0 w 3424"/>
              <a:gd name="T35" fmla="*/ 1166 h 2339"/>
              <a:gd name="T36" fmla="*/ 1386 w 3424"/>
              <a:gd name="T37" fmla="*/ 2089 h 2339"/>
              <a:gd name="T38" fmla="*/ 1194 w 3424"/>
              <a:gd name="T39" fmla="*/ 1918 h 2339"/>
              <a:gd name="T40" fmla="*/ 1224 w 3424"/>
              <a:gd name="T41" fmla="*/ 437 h 2339"/>
              <a:gd name="T42" fmla="*/ 909 w 3424"/>
              <a:gd name="T43" fmla="*/ 646 h 2339"/>
              <a:gd name="T44" fmla="*/ 909 w 3424"/>
              <a:gd name="T45" fmla="*/ 1685 h 2339"/>
              <a:gd name="T46" fmla="*/ 1394 w 3424"/>
              <a:gd name="T47" fmla="*/ 824 h 2339"/>
              <a:gd name="T48" fmla="*/ 1278 w 3424"/>
              <a:gd name="T49" fmla="*/ 1166 h 2339"/>
              <a:gd name="T50" fmla="*/ 1394 w 3424"/>
              <a:gd name="T51" fmla="*/ 1515 h 2339"/>
              <a:gd name="T52" fmla="*/ 1509 w 3424"/>
              <a:gd name="T53" fmla="*/ 1166 h 2339"/>
              <a:gd name="T54" fmla="*/ 1394 w 3424"/>
              <a:gd name="T55" fmla="*/ 824 h 2339"/>
              <a:gd name="T56" fmla="*/ 3418 w 3424"/>
              <a:gd name="T57" fmla="*/ 376 h 2339"/>
              <a:gd name="T58" fmla="*/ 2351 w 3424"/>
              <a:gd name="T59" fmla="*/ 376 h 2339"/>
              <a:gd name="T60" fmla="*/ 3044 w 3424"/>
              <a:gd name="T61" fmla="*/ 729 h 2339"/>
              <a:gd name="T62" fmla="*/ 3424 w 3424"/>
              <a:gd name="T63" fmla="*/ 376 h 2339"/>
              <a:gd name="T64" fmla="*/ 3044 w 3424"/>
              <a:gd name="T65" fmla="*/ 1796 h 2339"/>
              <a:gd name="T66" fmla="*/ 3424 w 3424"/>
              <a:gd name="T67" fmla="*/ 1443 h 2339"/>
              <a:gd name="T68" fmla="*/ 3424 w 3424"/>
              <a:gd name="T69" fmla="*/ 376 h 2339"/>
              <a:gd name="T70" fmla="*/ 1962 w 3424"/>
              <a:gd name="T71" fmla="*/ 729 h 2339"/>
              <a:gd name="T72" fmla="*/ 2351 w 3424"/>
              <a:gd name="T73" fmla="*/ 376 h 2339"/>
              <a:gd name="T74" fmla="*/ 3044 w 3424"/>
              <a:gd name="T75" fmla="*/ 729 h 2339"/>
              <a:gd name="T76" fmla="*/ 1962 w 3424"/>
              <a:gd name="T77" fmla="*/ 729 h 2339"/>
              <a:gd name="T78" fmla="*/ 1962 w 3424"/>
              <a:gd name="T79" fmla="*/ 1796 h 2339"/>
              <a:gd name="T80" fmla="*/ 3044 w 3424"/>
              <a:gd name="T81" fmla="*/ 1796 h 2339"/>
              <a:gd name="T82" fmla="*/ 3044 w 3424"/>
              <a:gd name="T83" fmla="*/ 729 h 2339"/>
              <a:gd name="T84" fmla="*/ 2303 w 3424"/>
              <a:gd name="T85" fmla="*/ 743 h 2339"/>
              <a:gd name="T86" fmla="*/ 2303 w 3424"/>
              <a:gd name="T87" fmla="*/ 1271 h 2339"/>
              <a:gd name="T88" fmla="*/ 2517 w 3424"/>
              <a:gd name="T89" fmla="*/ 1175 h 2339"/>
              <a:gd name="T90" fmla="*/ 2724 w 3424"/>
              <a:gd name="T91" fmla="*/ 1271 h 2339"/>
              <a:gd name="T92" fmla="*/ 2724 w 3424"/>
              <a:gd name="T93" fmla="*/ 743 h 2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24" h="2339">
                <a:moveTo>
                  <a:pt x="1727" y="370"/>
                </a:moveTo>
                <a:cubicBezTo>
                  <a:pt x="1628" y="418"/>
                  <a:pt x="1628" y="418"/>
                  <a:pt x="1628" y="418"/>
                </a:cubicBezTo>
                <a:moveTo>
                  <a:pt x="1960" y="250"/>
                </a:moveTo>
                <a:cubicBezTo>
                  <a:pt x="1862" y="298"/>
                  <a:pt x="1862" y="298"/>
                  <a:pt x="1862" y="298"/>
                </a:cubicBezTo>
                <a:moveTo>
                  <a:pt x="2090" y="176"/>
                </a:moveTo>
                <a:cubicBezTo>
                  <a:pt x="2185" y="122"/>
                  <a:pt x="2185" y="122"/>
                  <a:pt x="2185" y="122"/>
                </a:cubicBezTo>
                <a:moveTo>
                  <a:pt x="2323" y="56"/>
                </a:moveTo>
                <a:cubicBezTo>
                  <a:pt x="2422" y="0"/>
                  <a:pt x="2422" y="0"/>
                  <a:pt x="2422" y="0"/>
                </a:cubicBezTo>
                <a:moveTo>
                  <a:pt x="1727" y="1977"/>
                </a:moveTo>
                <a:cubicBezTo>
                  <a:pt x="1628" y="1922"/>
                  <a:pt x="1628" y="1922"/>
                  <a:pt x="1628" y="1922"/>
                </a:cubicBezTo>
                <a:moveTo>
                  <a:pt x="1862" y="2047"/>
                </a:moveTo>
                <a:cubicBezTo>
                  <a:pt x="1960" y="2094"/>
                  <a:pt x="1960" y="2094"/>
                  <a:pt x="1960" y="2094"/>
                </a:cubicBezTo>
                <a:moveTo>
                  <a:pt x="2185" y="2214"/>
                </a:moveTo>
                <a:cubicBezTo>
                  <a:pt x="2090" y="2167"/>
                  <a:pt x="2090" y="2167"/>
                  <a:pt x="2090" y="2167"/>
                </a:cubicBezTo>
                <a:moveTo>
                  <a:pt x="2323" y="2284"/>
                </a:moveTo>
                <a:cubicBezTo>
                  <a:pt x="2422" y="2339"/>
                  <a:pt x="2422" y="2339"/>
                  <a:pt x="2422" y="2339"/>
                </a:cubicBezTo>
                <a:moveTo>
                  <a:pt x="1401" y="250"/>
                </a:moveTo>
                <a:cubicBezTo>
                  <a:pt x="1401" y="250"/>
                  <a:pt x="947" y="708"/>
                  <a:pt x="0" y="1166"/>
                </a:cubicBezTo>
                <a:cubicBezTo>
                  <a:pt x="0" y="1166"/>
                  <a:pt x="793" y="1515"/>
                  <a:pt x="1386" y="2089"/>
                </a:cubicBezTo>
                <a:moveTo>
                  <a:pt x="1194" y="1918"/>
                </a:moveTo>
                <a:cubicBezTo>
                  <a:pt x="1879" y="1166"/>
                  <a:pt x="1224" y="437"/>
                  <a:pt x="1224" y="437"/>
                </a:cubicBezTo>
                <a:moveTo>
                  <a:pt x="909" y="646"/>
                </a:moveTo>
                <a:cubicBezTo>
                  <a:pt x="909" y="646"/>
                  <a:pt x="601" y="1173"/>
                  <a:pt x="909" y="1685"/>
                </a:cubicBezTo>
                <a:moveTo>
                  <a:pt x="1394" y="824"/>
                </a:moveTo>
                <a:cubicBezTo>
                  <a:pt x="1332" y="824"/>
                  <a:pt x="1278" y="980"/>
                  <a:pt x="1278" y="1166"/>
                </a:cubicBezTo>
                <a:cubicBezTo>
                  <a:pt x="1278" y="1360"/>
                  <a:pt x="1332" y="1515"/>
                  <a:pt x="1394" y="1515"/>
                </a:cubicBezTo>
                <a:cubicBezTo>
                  <a:pt x="1455" y="1515"/>
                  <a:pt x="1509" y="1360"/>
                  <a:pt x="1509" y="1166"/>
                </a:cubicBezTo>
                <a:cubicBezTo>
                  <a:pt x="1509" y="980"/>
                  <a:pt x="1455" y="824"/>
                  <a:pt x="1394" y="824"/>
                </a:cubicBezTo>
                <a:close/>
                <a:moveTo>
                  <a:pt x="3418" y="376"/>
                </a:moveTo>
                <a:cubicBezTo>
                  <a:pt x="2351" y="376"/>
                  <a:pt x="2351" y="376"/>
                  <a:pt x="2351" y="376"/>
                </a:cubicBezTo>
                <a:moveTo>
                  <a:pt x="3044" y="729"/>
                </a:moveTo>
                <a:cubicBezTo>
                  <a:pt x="3424" y="376"/>
                  <a:pt x="3424" y="376"/>
                  <a:pt x="3424" y="376"/>
                </a:cubicBezTo>
                <a:moveTo>
                  <a:pt x="3044" y="1796"/>
                </a:moveTo>
                <a:cubicBezTo>
                  <a:pt x="3424" y="1443"/>
                  <a:pt x="3424" y="1443"/>
                  <a:pt x="3424" y="1443"/>
                </a:cubicBezTo>
                <a:cubicBezTo>
                  <a:pt x="3424" y="376"/>
                  <a:pt x="3424" y="376"/>
                  <a:pt x="3424" y="376"/>
                </a:cubicBezTo>
                <a:moveTo>
                  <a:pt x="1962" y="729"/>
                </a:moveTo>
                <a:cubicBezTo>
                  <a:pt x="2351" y="376"/>
                  <a:pt x="2351" y="376"/>
                  <a:pt x="2351" y="376"/>
                </a:cubicBezTo>
                <a:moveTo>
                  <a:pt x="3044" y="729"/>
                </a:moveTo>
                <a:cubicBezTo>
                  <a:pt x="1962" y="729"/>
                  <a:pt x="1962" y="729"/>
                  <a:pt x="1962" y="729"/>
                </a:cubicBezTo>
                <a:cubicBezTo>
                  <a:pt x="1962" y="1796"/>
                  <a:pt x="1962" y="1796"/>
                  <a:pt x="1962" y="1796"/>
                </a:cubicBezTo>
                <a:cubicBezTo>
                  <a:pt x="3044" y="1796"/>
                  <a:pt x="3044" y="1796"/>
                  <a:pt x="3044" y="1796"/>
                </a:cubicBezTo>
                <a:cubicBezTo>
                  <a:pt x="3044" y="729"/>
                  <a:pt x="3044" y="729"/>
                  <a:pt x="3044" y="729"/>
                </a:cubicBezTo>
                <a:moveTo>
                  <a:pt x="2303" y="743"/>
                </a:moveTo>
                <a:cubicBezTo>
                  <a:pt x="2303" y="1271"/>
                  <a:pt x="2303" y="1271"/>
                  <a:pt x="2303" y="1271"/>
                </a:cubicBezTo>
                <a:cubicBezTo>
                  <a:pt x="2517" y="1175"/>
                  <a:pt x="2517" y="1175"/>
                  <a:pt x="2517" y="1175"/>
                </a:cubicBezTo>
                <a:cubicBezTo>
                  <a:pt x="2724" y="1271"/>
                  <a:pt x="2724" y="1271"/>
                  <a:pt x="2724" y="1271"/>
                </a:cubicBezTo>
                <a:cubicBezTo>
                  <a:pt x="2724" y="743"/>
                  <a:pt x="2724" y="743"/>
                  <a:pt x="2724" y="74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BEC213EF-E526-41B3-858F-B25C2B146C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48747" y="2177893"/>
            <a:ext cx="1624306" cy="622614"/>
          </a:xfrm>
          <a:custGeom>
            <a:avLst/>
            <a:gdLst>
              <a:gd name="T0" fmla="*/ 958 w 1944"/>
              <a:gd name="T1" fmla="*/ 142 h 743"/>
              <a:gd name="T2" fmla="*/ 569 w 1944"/>
              <a:gd name="T3" fmla="*/ 142 h 743"/>
              <a:gd name="T4" fmla="*/ 822 w 1944"/>
              <a:gd name="T5" fmla="*/ 271 h 743"/>
              <a:gd name="T6" fmla="*/ 960 w 1944"/>
              <a:gd name="T7" fmla="*/ 142 h 743"/>
              <a:gd name="T8" fmla="*/ 822 w 1944"/>
              <a:gd name="T9" fmla="*/ 662 h 743"/>
              <a:gd name="T10" fmla="*/ 960 w 1944"/>
              <a:gd name="T11" fmla="*/ 532 h 743"/>
              <a:gd name="T12" fmla="*/ 960 w 1944"/>
              <a:gd name="T13" fmla="*/ 142 h 743"/>
              <a:gd name="T14" fmla="*/ 426 w 1944"/>
              <a:gd name="T15" fmla="*/ 271 h 743"/>
              <a:gd name="T16" fmla="*/ 569 w 1944"/>
              <a:gd name="T17" fmla="*/ 142 h 743"/>
              <a:gd name="T18" fmla="*/ 822 w 1944"/>
              <a:gd name="T19" fmla="*/ 271 h 743"/>
              <a:gd name="T20" fmla="*/ 426 w 1944"/>
              <a:gd name="T21" fmla="*/ 271 h 743"/>
              <a:gd name="T22" fmla="*/ 426 w 1944"/>
              <a:gd name="T23" fmla="*/ 662 h 743"/>
              <a:gd name="T24" fmla="*/ 822 w 1944"/>
              <a:gd name="T25" fmla="*/ 662 h 743"/>
              <a:gd name="T26" fmla="*/ 822 w 1944"/>
              <a:gd name="T27" fmla="*/ 271 h 743"/>
              <a:gd name="T28" fmla="*/ 551 w 1944"/>
              <a:gd name="T29" fmla="*/ 276 h 743"/>
              <a:gd name="T30" fmla="*/ 551 w 1944"/>
              <a:gd name="T31" fmla="*/ 470 h 743"/>
              <a:gd name="T32" fmla="*/ 629 w 1944"/>
              <a:gd name="T33" fmla="*/ 434 h 743"/>
              <a:gd name="T34" fmla="*/ 705 w 1944"/>
              <a:gd name="T35" fmla="*/ 470 h 743"/>
              <a:gd name="T36" fmla="*/ 705 w 1944"/>
              <a:gd name="T37" fmla="*/ 276 h 743"/>
              <a:gd name="T38" fmla="*/ 139 w 1944"/>
              <a:gd name="T39" fmla="*/ 473 h 743"/>
              <a:gd name="T40" fmla="*/ 0 w 1944"/>
              <a:gd name="T41" fmla="*/ 605 h 743"/>
              <a:gd name="T42" fmla="*/ 139 w 1944"/>
              <a:gd name="T43" fmla="*/ 743 h 743"/>
              <a:gd name="T44" fmla="*/ 277 w 1944"/>
              <a:gd name="T45" fmla="*/ 605 h 743"/>
              <a:gd name="T46" fmla="*/ 139 w 1944"/>
              <a:gd name="T47" fmla="*/ 473 h 743"/>
              <a:gd name="T48" fmla="*/ 1288 w 1944"/>
              <a:gd name="T49" fmla="*/ 0 h 743"/>
              <a:gd name="T50" fmla="*/ 1150 w 1944"/>
              <a:gd name="T51" fmla="*/ 139 h 743"/>
              <a:gd name="T52" fmla="*/ 1288 w 1944"/>
              <a:gd name="T53" fmla="*/ 277 h 743"/>
              <a:gd name="T54" fmla="*/ 1427 w 1944"/>
              <a:gd name="T55" fmla="*/ 139 h 743"/>
              <a:gd name="T56" fmla="*/ 1288 w 1944"/>
              <a:gd name="T57" fmla="*/ 0 h 743"/>
              <a:gd name="T58" fmla="*/ 1589 w 1944"/>
              <a:gd name="T59" fmla="*/ 415 h 743"/>
              <a:gd name="T60" fmla="*/ 1451 w 1944"/>
              <a:gd name="T61" fmla="*/ 554 h 743"/>
              <a:gd name="T62" fmla="*/ 1589 w 1944"/>
              <a:gd name="T63" fmla="*/ 692 h 743"/>
              <a:gd name="T64" fmla="*/ 1728 w 1944"/>
              <a:gd name="T65" fmla="*/ 554 h 743"/>
              <a:gd name="T66" fmla="*/ 1589 w 1944"/>
              <a:gd name="T67" fmla="*/ 415 h 743"/>
              <a:gd name="T68" fmla="*/ 1944 w 1944"/>
              <a:gd name="T69" fmla="*/ 157 h 743"/>
              <a:gd name="T70" fmla="*/ 1668 w 1944"/>
              <a:gd name="T71" fmla="*/ 439 h 743"/>
              <a:gd name="T72" fmla="*/ 1944 w 1944"/>
              <a:gd name="T73" fmla="*/ 361 h 743"/>
              <a:gd name="T74" fmla="*/ 1944 w 1944"/>
              <a:gd name="T75" fmla="*/ 157 h 743"/>
              <a:gd name="T76" fmla="*/ 1739 w 1944"/>
              <a:gd name="T77" fmla="*/ 157 h 743"/>
              <a:gd name="T78" fmla="*/ 1041 w 1944"/>
              <a:gd name="T79" fmla="*/ 247 h 743"/>
              <a:gd name="T80" fmla="*/ 1162 w 1944"/>
              <a:gd name="T81" fmla="*/ 199 h 743"/>
              <a:gd name="T82" fmla="*/ 348 w 1944"/>
              <a:gd name="T83" fmla="*/ 540 h 743"/>
              <a:gd name="T84" fmla="*/ 276 w 1944"/>
              <a:gd name="T85" fmla="*/ 571 h 743"/>
              <a:gd name="T86" fmla="*/ 1385 w 1944"/>
              <a:gd name="T87" fmla="*/ 235 h 743"/>
              <a:gd name="T88" fmla="*/ 1529 w 1944"/>
              <a:gd name="T89" fmla="*/ 427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4" h="743">
                <a:moveTo>
                  <a:pt x="958" y="142"/>
                </a:moveTo>
                <a:cubicBezTo>
                  <a:pt x="569" y="142"/>
                  <a:pt x="569" y="142"/>
                  <a:pt x="569" y="142"/>
                </a:cubicBezTo>
                <a:moveTo>
                  <a:pt x="822" y="271"/>
                </a:moveTo>
                <a:cubicBezTo>
                  <a:pt x="960" y="142"/>
                  <a:pt x="960" y="142"/>
                  <a:pt x="960" y="142"/>
                </a:cubicBezTo>
                <a:moveTo>
                  <a:pt x="822" y="662"/>
                </a:moveTo>
                <a:cubicBezTo>
                  <a:pt x="960" y="532"/>
                  <a:pt x="960" y="532"/>
                  <a:pt x="960" y="532"/>
                </a:cubicBezTo>
                <a:cubicBezTo>
                  <a:pt x="960" y="142"/>
                  <a:pt x="960" y="142"/>
                  <a:pt x="960" y="142"/>
                </a:cubicBezTo>
                <a:moveTo>
                  <a:pt x="426" y="271"/>
                </a:moveTo>
                <a:cubicBezTo>
                  <a:pt x="569" y="142"/>
                  <a:pt x="569" y="142"/>
                  <a:pt x="569" y="142"/>
                </a:cubicBezTo>
                <a:moveTo>
                  <a:pt x="822" y="271"/>
                </a:moveTo>
                <a:cubicBezTo>
                  <a:pt x="426" y="271"/>
                  <a:pt x="426" y="271"/>
                  <a:pt x="426" y="271"/>
                </a:cubicBezTo>
                <a:cubicBezTo>
                  <a:pt x="426" y="662"/>
                  <a:pt x="426" y="662"/>
                  <a:pt x="426" y="662"/>
                </a:cubicBezTo>
                <a:cubicBezTo>
                  <a:pt x="822" y="662"/>
                  <a:pt x="822" y="662"/>
                  <a:pt x="822" y="662"/>
                </a:cubicBezTo>
                <a:cubicBezTo>
                  <a:pt x="822" y="271"/>
                  <a:pt x="822" y="271"/>
                  <a:pt x="822" y="271"/>
                </a:cubicBezTo>
                <a:moveTo>
                  <a:pt x="551" y="276"/>
                </a:moveTo>
                <a:cubicBezTo>
                  <a:pt x="551" y="470"/>
                  <a:pt x="551" y="470"/>
                  <a:pt x="551" y="470"/>
                </a:cubicBezTo>
                <a:cubicBezTo>
                  <a:pt x="629" y="434"/>
                  <a:pt x="629" y="434"/>
                  <a:pt x="629" y="434"/>
                </a:cubicBezTo>
                <a:cubicBezTo>
                  <a:pt x="705" y="470"/>
                  <a:pt x="705" y="470"/>
                  <a:pt x="705" y="470"/>
                </a:cubicBezTo>
                <a:cubicBezTo>
                  <a:pt x="705" y="276"/>
                  <a:pt x="705" y="276"/>
                  <a:pt x="705" y="276"/>
                </a:cubicBezTo>
                <a:moveTo>
                  <a:pt x="139" y="473"/>
                </a:moveTo>
                <a:cubicBezTo>
                  <a:pt x="67" y="473"/>
                  <a:pt x="0" y="533"/>
                  <a:pt x="0" y="605"/>
                </a:cubicBezTo>
                <a:cubicBezTo>
                  <a:pt x="0" y="683"/>
                  <a:pt x="67" y="743"/>
                  <a:pt x="139" y="743"/>
                </a:cubicBezTo>
                <a:cubicBezTo>
                  <a:pt x="217" y="743"/>
                  <a:pt x="277" y="683"/>
                  <a:pt x="277" y="605"/>
                </a:cubicBezTo>
                <a:cubicBezTo>
                  <a:pt x="277" y="533"/>
                  <a:pt x="217" y="473"/>
                  <a:pt x="139" y="473"/>
                </a:cubicBezTo>
                <a:close/>
                <a:moveTo>
                  <a:pt x="1288" y="0"/>
                </a:moveTo>
                <a:cubicBezTo>
                  <a:pt x="1210" y="0"/>
                  <a:pt x="1150" y="60"/>
                  <a:pt x="1150" y="139"/>
                </a:cubicBezTo>
                <a:cubicBezTo>
                  <a:pt x="1150" y="211"/>
                  <a:pt x="1210" y="277"/>
                  <a:pt x="1288" y="277"/>
                </a:cubicBezTo>
                <a:cubicBezTo>
                  <a:pt x="1360" y="277"/>
                  <a:pt x="1427" y="211"/>
                  <a:pt x="1427" y="139"/>
                </a:cubicBezTo>
                <a:cubicBezTo>
                  <a:pt x="1427" y="60"/>
                  <a:pt x="1360" y="0"/>
                  <a:pt x="1288" y="0"/>
                </a:cubicBezTo>
                <a:close/>
                <a:moveTo>
                  <a:pt x="1589" y="415"/>
                </a:moveTo>
                <a:cubicBezTo>
                  <a:pt x="1517" y="415"/>
                  <a:pt x="1451" y="475"/>
                  <a:pt x="1451" y="554"/>
                </a:cubicBezTo>
                <a:cubicBezTo>
                  <a:pt x="1451" y="626"/>
                  <a:pt x="1517" y="692"/>
                  <a:pt x="1589" y="692"/>
                </a:cubicBezTo>
                <a:cubicBezTo>
                  <a:pt x="1668" y="692"/>
                  <a:pt x="1728" y="626"/>
                  <a:pt x="1728" y="554"/>
                </a:cubicBezTo>
                <a:cubicBezTo>
                  <a:pt x="1728" y="475"/>
                  <a:pt x="1668" y="415"/>
                  <a:pt x="1589" y="415"/>
                </a:cubicBezTo>
                <a:close/>
                <a:moveTo>
                  <a:pt x="1944" y="157"/>
                </a:moveTo>
                <a:cubicBezTo>
                  <a:pt x="1668" y="439"/>
                  <a:pt x="1668" y="439"/>
                  <a:pt x="1668" y="439"/>
                </a:cubicBezTo>
                <a:moveTo>
                  <a:pt x="1944" y="361"/>
                </a:moveTo>
                <a:cubicBezTo>
                  <a:pt x="1944" y="157"/>
                  <a:pt x="1944" y="157"/>
                  <a:pt x="1944" y="157"/>
                </a:cubicBezTo>
                <a:cubicBezTo>
                  <a:pt x="1739" y="157"/>
                  <a:pt x="1739" y="157"/>
                  <a:pt x="1739" y="157"/>
                </a:cubicBezTo>
                <a:moveTo>
                  <a:pt x="1041" y="247"/>
                </a:moveTo>
                <a:cubicBezTo>
                  <a:pt x="1162" y="199"/>
                  <a:pt x="1162" y="199"/>
                  <a:pt x="1162" y="199"/>
                </a:cubicBezTo>
                <a:moveTo>
                  <a:pt x="348" y="540"/>
                </a:moveTo>
                <a:cubicBezTo>
                  <a:pt x="276" y="571"/>
                  <a:pt x="276" y="571"/>
                  <a:pt x="276" y="571"/>
                </a:cubicBezTo>
                <a:moveTo>
                  <a:pt x="1385" y="235"/>
                </a:moveTo>
                <a:cubicBezTo>
                  <a:pt x="1529" y="427"/>
                  <a:pt x="1529" y="427"/>
                  <a:pt x="1529" y="42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B7658FF2-1E54-4D0D-A424-74089D044C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27997" y="2107432"/>
            <a:ext cx="923404" cy="763539"/>
          </a:xfrm>
          <a:custGeom>
            <a:avLst/>
            <a:gdLst>
              <a:gd name="T0" fmla="*/ 270 w 452"/>
              <a:gd name="T1" fmla="*/ 137 h 373"/>
              <a:gd name="T2" fmla="*/ 238 w 452"/>
              <a:gd name="T3" fmla="*/ 105 h 373"/>
              <a:gd name="T4" fmla="*/ 187 w 452"/>
              <a:gd name="T5" fmla="*/ 111 h 373"/>
              <a:gd name="T6" fmla="*/ 166 w 452"/>
              <a:gd name="T7" fmla="*/ 73 h 373"/>
              <a:gd name="T8" fmla="*/ 128 w 452"/>
              <a:gd name="T9" fmla="*/ 99 h 373"/>
              <a:gd name="T10" fmla="*/ 82 w 452"/>
              <a:gd name="T11" fmla="*/ 118 h 373"/>
              <a:gd name="T12" fmla="*/ 34 w 452"/>
              <a:gd name="T13" fmla="*/ 124 h 373"/>
              <a:gd name="T14" fmla="*/ 48 w 452"/>
              <a:gd name="T15" fmla="*/ 169 h 373"/>
              <a:gd name="T16" fmla="*/ 9 w 452"/>
              <a:gd name="T17" fmla="*/ 202 h 373"/>
              <a:gd name="T18" fmla="*/ 9 w 452"/>
              <a:gd name="T19" fmla="*/ 248 h 373"/>
              <a:gd name="T20" fmla="*/ 47 w 452"/>
              <a:gd name="T21" fmla="*/ 280 h 373"/>
              <a:gd name="T22" fmla="*/ 34 w 452"/>
              <a:gd name="T23" fmla="*/ 323 h 373"/>
              <a:gd name="T24" fmla="*/ 80 w 452"/>
              <a:gd name="T25" fmla="*/ 330 h 373"/>
              <a:gd name="T26" fmla="*/ 128 w 452"/>
              <a:gd name="T27" fmla="*/ 350 h 373"/>
              <a:gd name="T28" fmla="*/ 166 w 452"/>
              <a:gd name="T29" fmla="*/ 373 h 373"/>
              <a:gd name="T30" fmla="*/ 186 w 452"/>
              <a:gd name="T31" fmla="*/ 339 h 373"/>
              <a:gd name="T32" fmla="*/ 238 w 452"/>
              <a:gd name="T33" fmla="*/ 342 h 373"/>
              <a:gd name="T34" fmla="*/ 270 w 452"/>
              <a:gd name="T35" fmla="*/ 310 h 373"/>
              <a:gd name="T36" fmla="*/ 267 w 452"/>
              <a:gd name="T37" fmla="*/ 259 h 373"/>
              <a:gd name="T38" fmla="*/ 303 w 452"/>
              <a:gd name="T39" fmla="*/ 238 h 373"/>
              <a:gd name="T40" fmla="*/ 279 w 452"/>
              <a:gd name="T41" fmla="*/ 200 h 373"/>
              <a:gd name="T42" fmla="*/ 153 w 452"/>
              <a:gd name="T43" fmla="*/ 180 h 373"/>
              <a:gd name="T44" fmla="*/ 429 w 452"/>
              <a:gd name="T45" fmla="*/ 125 h 373"/>
              <a:gd name="T46" fmla="*/ 426 w 452"/>
              <a:gd name="T47" fmla="*/ 104 h 373"/>
              <a:gd name="T48" fmla="*/ 405 w 452"/>
              <a:gd name="T49" fmla="*/ 109 h 373"/>
              <a:gd name="T50" fmla="*/ 389 w 452"/>
              <a:gd name="T51" fmla="*/ 92 h 373"/>
              <a:gd name="T52" fmla="*/ 367 w 452"/>
              <a:gd name="T53" fmla="*/ 92 h 373"/>
              <a:gd name="T54" fmla="*/ 351 w 452"/>
              <a:gd name="T55" fmla="*/ 109 h 373"/>
              <a:gd name="T56" fmla="*/ 329 w 452"/>
              <a:gd name="T57" fmla="*/ 104 h 373"/>
              <a:gd name="T58" fmla="*/ 326 w 452"/>
              <a:gd name="T59" fmla="*/ 127 h 373"/>
              <a:gd name="T60" fmla="*/ 316 w 452"/>
              <a:gd name="T61" fmla="*/ 150 h 373"/>
              <a:gd name="T62" fmla="*/ 303 w 452"/>
              <a:gd name="T63" fmla="*/ 167 h 373"/>
              <a:gd name="T64" fmla="*/ 322 w 452"/>
              <a:gd name="T65" fmla="*/ 179 h 373"/>
              <a:gd name="T66" fmla="*/ 321 w 452"/>
              <a:gd name="T67" fmla="*/ 203 h 373"/>
              <a:gd name="T68" fmla="*/ 337 w 452"/>
              <a:gd name="T69" fmla="*/ 219 h 373"/>
              <a:gd name="T70" fmla="*/ 361 w 452"/>
              <a:gd name="T71" fmla="*/ 218 h 373"/>
              <a:gd name="T72" fmla="*/ 373 w 452"/>
              <a:gd name="T73" fmla="*/ 234 h 373"/>
              <a:gd name="T74" fmla="*/ 390 w 452"/>
              <a:gd name="T75" fmla="*/ 223 h 373"/>
              <a:gd name="T76" fmla="*/ 413 w 452"/>
              <a:gd name="T77" fmla="*/ 213 h 373"/>
              <a:gd name="T78" fmla="*/ 435 w 452"/>
              <a:gd name="T79" fmla="*/ 209 h 373"/>
              <a:gd name="T80" fmla="*/ 429 w 452"/>
              <a:gd name="T81" fmla="*/ 189 h 373"/>
              <a:gd name="T82" fmla="*/ 448 w 452"/>
              <a:gd name="T83" fmla="*/ 173 h 373"/>
              <a:gd name="T84" fmla="*/ 448 w 452"/>
              <a:gd name="T85" fmla="*/ 150 h 373"/>
              <a:gd name="T86" fmla="*/ 357 w 452"/>
              <a:gd name="T87" fmla="*/ 160 h 373"/>
              <a:gd name="T88" fmla="*/ 379 w 452"/>
              <a:gd name="T89" fmla="*/ 182 h 373"/>
              <a:gd name="T90" fmla="*/ 262 w 452"/>
              <a:gd name="T91" fmla="*/ 20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2" h="373">
                <a:moveTo>
                  <a:pt x="257" y="167"/>
                </a:moveTo>
                <a:cubicBezTo>
                  <a:pt x="254" y="163"/>
                  <a:pt x="255" y="156"/>
                  <a:pt x="258" y="153"/>
                </a:cubicBezTo>
                <a:cubicBezTo>
                  <a:pt x="270" y="137"/>
                  <a:pt x="270" y="137"/>
                  <a:pt x="270" y="137"/>
                </a:cubicBezTo>
                <a:cubicBezTo>
                  <a:pt x="273" y="133"/>
                  <a:pt x="273" y="127"/>
                  <a:pt x="270" y="124"/>
                </a:cubicBezTo>
                <a:cubicBezTo>
                  <a:pt x="251" y="105"/>
                  <a:pt x="251" y="105"/>
                  <a:pt x="251" y="105"/>
                </a:cubicBezTo>
                <a:cubicBezTo>
                  <a:pt x="248" y="102"/>
                  <a:pt x="242" y="102"/>
                  <a:pt x="238" y="105"/>
                </a:cubicBezTo>
                <a:cubicBezTo>
                  <a:pt x="222" y="118"/>
                  <a:pt x="222" y="118"/>
                  <a:pt x="222" y="118"/>
                </a:cubicBezTo>
                <a:cubicBezTo>
                  <a:pt x="218" y="121"/>
                  <a:pt x="210" y="121"/>
                  <a:pt x="206" y="120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1" y="109"/>
                  <a:pt x="177" y="105"/>
                  <a:pt x="177" y="99"/>
                </a:cubicBezTo>
                <a:cubicBezTo>
                  <a:pt x="176" y="82"/>
                  <a:pt x="176" y="82"/>
                  <a:pt x="176" y="82"/>
                </a:cubicBezTo>
                <a:cubicBezTo>
                  <a:pt x="174" y="78"/>
                  <a:pt x="170" y="73"/>
                  <a:pt x="166" y="73"/>
                </a:cubicBezTo>
                <a:cubicBezTo>
                  <a:pt x="139" y="73"/>
                  <a:pt x="139" y="73"/>
                  <a:pt x="139" y="73"/>
                </a:cubicBezTo>
                <a:cubicBezTo>
                  <a:pt x="135" y="73"/>
                  <a:pt x="131" y="78"/>
                  <a:pt x="129" y="82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6" y="105"/>
                  <a:pt x="122" y="109"/>
                  <a:pt x="118" y="111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93" y="122"/>
                  <a:pt x="86" y="121"/>
                  <a:pt x="82" y="118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1" y="102"/>
                  <a:pt x="55" y="102"/>
                  <a:pt x="53" y="105"/>
                </a:cubicBezTo>
                <a:cubicBezTo>
                  <a:pt x="34" y="124"/>
                  <a:pt x="34" y="124"/>
                  <a:pt x="34" y="124"/>
                </a:cubicBezTo>
                <a:cubicBezTo>
                  <a:pt x="31" y="127"/>
                  <a:pt x="31" y="133"/>
                  <a:pt x="34" y="137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50" y="157"/>
                  <a:pt x="50" y="163"/>
                  <a:pt x="48" y="169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96"/>
                  <a:pt x="31" y="200"/>
                  <a:pt x="26" y="200"/>
                </a:cubicBezTo>
                <a:cubicBezTo>
                  <a:pt x="9" y="202"/>
                  <a:pt x="9" y="202"/>
                  <a:pt x="9" y="202"/>
                </a:cubicBezTo>
                <a:cubicBezTo>
                  <a:pt x="5" y="203"/>
                  <a:pt x="0" y="208"/>
                  <a:pt x="0" y="212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2"/>
                  <a:pt x="5" y="247"/>
                  <a:pt x="9" y="248"/>
                </a:cubicBezTo>
                <a:cubicBezTo>
                  <a:pt x="26" y="249"/>
                  <a:pt x="26" y="249"/>
                  <a:pt x="26" y="249"/>
                </a:cubicBezTo>
                <a:cubicBezTo>
                  <a:pt x="31" y="249"/>
                  <a:pt x="37" y="255"/>
                  <a:pt x="38" y="259"/>
                </a:cubicBezTo>
                <a:cubicBezTo>
                  <a:pt x="47" y="280"/>
                  <a:pt x="47" y="280"/>
                  <a:pt x="47" y="280"/>
                </a:cubicBezTo>
                <a:cubicBezTo>
                  <a:pt x="50" y="284"/>
                  <a:pt x="48" y="291"/>
                  <a:pt x="45" y="296"/>
                </a:cubicBezTo>
                <a:cubicBezTo>
                  <a:pt x="34" y="310"/>
                  <a:pt x="34" y="310"/>
                  <a:pt x="34" y="310"/>
                </a:cubicBezTo>
                <a:cubicBezTo>
                  <a:pt x="31" y="313"/>
                  <a:pt x="31" y="320"/>
                  <a:pt x="34" y="323"/>
                </a:cubicBezTo>
                <a:cubicBezTo>
                  <a:pt x="53" y="340"/>
                  <a:pt x="53" y="340"/>
                  <a:pt x="53" y="340"/>
                </a:cubicBezTo>
                <a:cubicBezTo>
                  <a:pt x="55" y="345"/>
                  <a:pt x="61" y="345"/>
                  <a:pt x="66" y="342"/>
                </a:cubicBezTo>
                <a:cubicBezTo>
                  <a:pt x="80" y="330"/>
                  <a:pt x="80" y="330"/>
                  <a:pt x="80" y="330"/>
                </a:cubicBezTo>
                <a:cubicBezTo>
                  <a:pt x="83" y="327"/>
                  <a:pt x="90" y="327"/>
                  <a:pt x="95" y="32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24" y="340"/>
                  <a:pt x="128" y="346"/>
                  <a:pt x="128" y="350"/>
                </a:cubicBezTo>
                <a:cubicBezTo>
                  <a:pt x="129" y="363"/>
                  <a:pt x="129" y="363"/>
                  <a:pt x="129" y="363"/>
                </a:cubicBezTo>
                <a:cubicBezTo>
                  <a:pt x="131" y="369"/>
                  <a:pt x="135" y="373"/>
                  <a:pt x="139" y="373"/>
                </a:cubicBezTo>
                <a:cubicBezTo>
                  <a:pt x="166" y="373"/>
                  <a:pt x="166" y="373"/>
                  <a:pt x="166" y="373"/>
                </a:cubicBezTo>
                <a:cubicBezTo>
                  <a:pt x="170" y="373"/>
                  <a:pt x="174" y="369"/>
                  <a:pt x="176" y="363"/>
                </a:cubicBezTo>
                <a:cubicBezTo>
                  <a:pt x="177" y="350"/>
                  <a:pt x="177" y="350"/>
                  <a:pt x="177" y="350"/>
                </a:cubicBezTo>
                <a:cubicBezTo>
                  <a:pt x="177" y="346"/>
                  <a:pt x="181" y="340"/>
                  <a:pt x="186" y="339"/>
                </a:cubicBezTo>
                <a:cubicBezTo>
                  <a:pt x="209" y="330"/>
                  <a:pt x="209" y="330"/>
                  <a:pt x="209" y="330"/>
                </a:cubicBezTo>
                <a:cubicBezTo>
                  <a:pt x="213" y="327"/>
                  <a:pt x="221" y="327"/>
                  <a:pt x="225" y="332"/>
                </a:cubicBezTo>
                <a:cubicBezTo>
                  <a:pt x="238" y="342"/>
                  <a:pt x="238" y="342"/>
                  <a:pt x="238" y="342"/>
                </a:cubicBezTo>
                <a:cubicBezTo>
                  <a:pt x="242" y="345"/>
                  <a:pt x="248" y="345"/>
                  <a:pt x="251" y="340"/>
                </a:cubicBezTo>
                <a:cubicBezTo>
                  <a:pt x="270" y="323"/>
                  <a:pt x="270" y="323"/>
                  <a:pt x="270" y="323"/>
                </a:cubicBezTo>
                <a:cubicBezTo>
                  <a:pt x="273" y="320"/>
                  <a:pt x="273" y="313"/>
                  <a:pt x="270" y="310"/>
                </a:cubicBezTo>
                <a:cubicBezTo>
                  <a:pt x="260" y="296"/>
                  <a:pt x="260" y="296"/>
                  <a:pt x="260" y="296"/>
                </a:cubicBezTo>
                <a:cubicBezTo>
                  <a:pt x="255" y="293"/>
                  <a:pt x="255" y="285"/>
                  <a:pt x="258" y="281"/>
                </a:cubicBezTo>
                <a:cubicBezTo>
                  <a:pt x="267" y="259"/>
                  <a:pt x="267" y="259"/>
                  <a:pt x="267" y="259"/>
                </a:cubicBezTo>
                <a:cubicBezTo>
                  <a:pt x="268" y="254"/>
                  <a:pt x="273" y="249"/>
                  <a:pt x="279" y="249"/>
                </a:cubicBezTo>
                <a:cubicBezTo>
                  <a:pt x="295" y="248"/>
                  <a:pt x="295" y="248"/>
                  <a:pt x="295" y="248"/>
                </a:cubicBezTo>
                <a:cubicBezTo>
                  <a:pt x="299" y="247"/>
                  <a:pt x="303" y="242"/>
                  <a:pt x="303" y="238"/>
                </a:cubicBezTo>
                <a:cubicBezTo>
                  <a:pt x="303" y="212"/>
                  <a:pt x="303" y="212"/>
                  <a:pt x="303" y="212"/>
                </a:cubicBezTo>
                <a:cubicBezTo>
                  <a:pt x="303" y="208"/>
                  <a:pt x="299" y="203"/>
                  <a:pt x="295" y="202"/>
                </a:cubicBezTo>
                <a:cubicBezTo>
                  <a:pt x="279" y="200"/>
                  <a:pt x="279" y="200"/>
                  <a:pt x="279" y="200"/>
                </a:cubicBezTo>
                <a:moveTo>
                  <a:pt x="153" y="267"/>
                </a:moveTo>
                <a:cubicBezTo>
                  <a:pt x="128" y="267"/>
                  <a:pt x="108" y="247"/>
                  <a:pt x="108" y="223"/>
                </a:cubicBezTo>
                <a:cubicBezTo>
                  <a:pt x="108" y="199"/>
                  <a:pt x="128" y="180"/>
                  <a:pt x="153" y="180"/>
                </a:cubicBezTo>
                <a:cubicBezTo>
                  <a:pt x="176" y="180"/>
                  <a:pt x="196" y="199"/>
                  <a:pt x="196" y="223"/>
                </a:cubicBezTo>
                <a:cubicBezTo>
                  <a:pt x="196" y="247"/>
                  <a:pt x="176" y="267"/>
                  <a:pt x="153" y="267"/>
                </a:cubicBezTo>
                <a:close/>
                <a:moveTo>
                  <a:pt x="429" y="125"/>
                </a:moveTo>
                <a:cubicBezTo>
                  <a:pt x="437" y="118"/>
                  <a:pt x="437" y="118"/>
                  <a:pt x="437" y="118"/>
                </a:cubicBezTo>
                <a:cubicBezTo>
                  <a:pt x="438" y="117"/>
                  <a:pt x="437" y="114"/>
                  <a:pt x="435" y="112"/>
                </a:cubicBezTo>
                <a:cubicBezTo>
                  <a:pt x="426" y="104"/>
                  <a:pt x="426" y="104"/>
                  <a:pt x="426" y="104"/>
                </a:cubicBezTo>
                <a:cubicBezTo>
                  <a:pt x="425" y="101"/>
                  <a:pt x="422" y="101"/>
                  <a:pt x="421" y="102"/>
                </a:cubicBezTo>
                <a:cubicBezTo>
                  <a:pt x="412" y="109"/>
                  <a:pt x="412" y="109"/>
                  <a:pt x="412" y="109"/>
                </a:cubicBezTo>
                <a:cubicBezTo>
                  <a:pt x="410" y="111"/>
                  <a:pt x="408" y="111"/>
                  <a:pt x="405" y="109"/>
                </a:cubicBezTo>
                <a:cubicBezTo>
                  <a:pt x="394" y="107"/>
                  <a:pt x="394" y="107"/>
                  <a:pt x="394" y="107"/>
                </a:cubicBezTo>
                <a:cubicBezTo>
                  <a:pt x="393" y="105"/>
                  <a:pt x="390" y="102"/>
                  <a:pt x="390" y="99"/>
                </a:cubicBezTo>
                <a:cubicBezTo>
                  <a:pt x="389" y="92"/>
                  <a:pt x="389" y="92"/>
                  <a:pt x="389" y="92"/>
                </a:cubicBezTo>
                <a:cubicBezTo>
                  <a:pt x="389" y="89"/>
                  <a:pt x="387" y="86"/>
                  <a:pt x="384" y="86"/>
                </a:cubicBezTo>
                <a:cubicBezTo>
                  <a:pt x="373" y="86"/>
                  <a:pt x="373" y="86"/>
                  <a:pt x="373" y="86"/>
                </a:cubicBezTo>
                <a:cubicBezTo>
                  <a:pt x="370" y="86"/>
                  <a:pt x="367" y="89"/>
                  <a:pt x="367" y="92"/>
                </a:cubicBezTo>
                <a:cubicBezTo>
                  <a:pt x="366" y="99"/>
                  <a:pt x="366" y="99"/>
                  <a:pt x="366" y="99"/>
                </a:cubicBezTo>
                <a:cubicBezTo>
                  <a:pt x="366" y="102"/>
                  <a:pt x="364" y="105"/>
                  <a:pt x="361" y="107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0" y="111"/>
                  <a:pt x="345" y="111"/>
                  <a:pt x="344" y="109"/>
                </a:cubicBezTo>
                <a:cubicBezTo>
                  <a:pt x="337" y="102"/>
                  <a:pt x="337" y="102"/>
                  <a:pt x="337" y="102"/>
                </a:cubicBezTo>
                <a:cubicBezTo>
                  <a:pt x="334" y="101"/>
                  <a:pt x="331" y="101"/>
                  <a:pt x="329" y="104"/>
                </a:cubicBezTo>
                <a:cubicBezTo>
                  <a:pt x="321" y="112"/>
                  <a:pt x="321" y="112"/>
                  <a:pt x="321" y="112"/>
                </a:cubicBezTo>
                <a:cubicBezTo>
                  <a:pt x="319" y="114"/>
                  <a:pt x="319" y="117"/>
                  <a:pt x="321" y="118"/>
                </a:cubicBezTo>
                <a:cubicBezTo>
                  <a:pt x="326" y="127"/>
                  <a:pt x="326" y="127"/>
                  <a:pt x="326" y="127"/>
                </a:cubicBezTo>
                <a:cubicBezTo>
                  <a:pt x="328" y="128"/>
                  <a:pt x="328" y="131"/>
                  <a:pt x="326" y="134"/>
                </a:cubicBezTo>
                <a:cubicBezTo>
                  <a:pt x="322" y="144"/>
                  <a:pt x="322" y="144"/>
                  <a:pt x="322" y="144"/>
                </a:cubicBezTo>
                <a:cubicBezTo>
                  <a:pt x="322" y="147"/>
                  <a:pt x="319" y="150"/>
                  <a:pt x="316" y="150"/>
                </a:cubicBezTo>
                <a:cubicBezTo>
                  <a:pt x="308" y="150"/>
                  <a:pt x="308" y="150"/>
                  <a:pt x="308" y="150"/>
                </a:cubicBezTo>
                <a:cubicBezTo>
                  <a:pt x="306" y="151"/>
                  <a:pt x="303" y="153"/>
                  <a:pt x="303" y="156"/>
                </a:cubicBezTo>
                <a:cubicBezTo>
                  <a:pt x="303" y="167"/>
                  <a:pt x="303" y="167"/>
                  <a:pt x="303" y="167"/>
                </a:cubicBezTo>
                <a:cubicBezTo>
                  <a:pt x="303" y="170"/>
                  <a:pt x="306" y="173"/>
                  <a:pt x="308" y="173"/>
                </a:cubicBezTo>
                <a:cubicBezTo>
                  <a:pt x="316" y="173"/>
                  <a:pt x="316" y="173"/>
                  <a:pt x="316" y="173"/>
                </a:cubicBezTo>
                <a:cubicBezTo>
                  <a:pt x="319" y="174"/>
                  <a:pt x="322" y="176"/>
                  <a:pt x="322" y="179"/>
                </a:cubicBezTo>
                <a:cubicBezTo>
                  <a:pt x="326" y="189"/>
                  <a:pt x="326" y="189"/>
                  <a:pt x="326" y="189"/>
                </a:cubicBezTo>
                <a:cubicBezTo>
                  <a:pt x="328" y="190"/>
                  <a:pt x="328" y="195"/>
                  <a:pt x="326" y="196"/>
                </a:cubicBezTo>
                <a:cubicBezTo>
                  <a:pt x="321" y="203"/>
                  <a:pt x="321" y="203"/>
                  <a:pt x="321" y="203"/>
                </a:cubicBezTo>
                <a:cubicBezTo>
                  <a:pt x="319" y="205"/>
                  <a:pt x="319" y="208"/>
                  <a:pt x="321" y="209"/>
                </a:cubicBezTo>
                <a:cubicBezTo>
                  <a:pt x="329" y="218"/>
                  <a:pt x="329" y="218"/>
                  <a:pt x="329" y="218"/>
                </a:cubicBezTo>
                <a:cubicBezTo>
                  <a:pt x="331" y="221"/>
                  <a:pt x="334" y="221"/>
                  <a:pt x="337" y="219"/>
                </a:cubicBezTo>
                <a:cubicBezTo>
                  <a:pt x="342" y="213"/>
                  <a:pt x="342" y="213"/>
                  <a:pt x="342" y="213"/>
                </a:cubicBezTo>
                <a:cubicBezTo>
                  <a:pt x="345" y="212"/>
                  <a:pt x="348" y="212"/>
                  <a:pt x="350" y="212"/>
                </a:cubicBezTo>
                <a:cubicBezTo>
                  <a:pt x="361" y="218"/>
                  <a:pt x="361" y="218"/>
                  <a:pt x="361" y="218"/>
                </a:cubicBezTo>
                <a:cubicBezTo>
                  <a:pt x="364" y="218"/>
                  <a:pt x="366" y="221"/>
                  <a:pt x="367" y="223"/>
                </a:cubicBezTo>
                <a:cubicBezTo>
                  <a:pt x="367" y="229"/>
                  <a:pt x="367" y="229"/>
                  <a:pt x="367" y="229"/>
                </a:cubicBezTo>
                <a:cubicBezTo>
                  <a:pt x="367" y="232"/>
                  <a:pt x="370" y="234"/>
                  <a:pt x="373" y="234"/>
                </a:cubicBezTo>
                <a:cubicBezTo>
                  <a:pt x="384" y="234"/>
                  <a:pt x="384" y="234"/>
                  <a:pt x="384" y="234"/>
                </a:cubicBezTo>
                <a:cubicBezTo>
                  <a:pt x="387" y="234"/>
                  <a:pt x="389" y="232"/>
                  <a:pt x="389" y="229"/>
                </a:cubicBezTo>
                <a:cubicBezTo>
                  <a:pt x="390" y="223"/>
                  <a:pt x="390" y="223"/>
                  <a:pt x="390" y="223"/>
                </a:cubicBezTo>
                <a:cubicBezTo>
                  <a:pt x="390" y="221"/>
                  <a:pt x="393" y="218"/>
                  <a:pt x="394" y="218"/>
                </a:cubicBezTo>
                <a:cubicBezTo>
                  <a:pt x="406" y="212"/>
                  <a:pt x="406" y="212"/>
                  <a:pt x="406" y="212"/>
                </a:cubicBezTo>
                <a:cubicBezTo>
                  <a:pt x="408" y="212"/>
                  <a:pt x="412" y="212"/>
                  <a:pt x="413" y="213"/>
                </a:cubicBezTo>
                <a:cubicBezTo>
                  <a:pt x="421" y="219"/>
                  <a:pt x="421" y="219"/>
                  <a:pt x="421" y="219"/>
                </a:cubicBezTo>
                <a:cubicBezTo>
                  <a:pt x="422" y="221"/>
                  <a:pt x="425" y="221"/>
                  <a:pt x="426" y="218"/>
                </a:cubicBezTo>
                <a:cubicBezTo>
                  <a:pt x="435" y="209"/>
                  <a:pt x="435" y="209"/>
                  <a:pt x="435" y="209"/>
                </a:cubicBezTo>
                <a:cubicBezTo>
                  <a:pt x="437" y="208"/>
                  <a:pt x="438" y="205"/>
                  <a:pt x="437" y="203"/>
                </a:cubicBezTo>
                <a:cubicBezTo>
                  <a:pt x="431" y="196"/>
                  <a:pt x="431" y="196"/>
                  <a:pt x="431" y="196"/>
                </a:cubicBezTo>
                <a:cubicBezTo>
                  <a:pt x="429" y="195"/>
                  <a:pt x="429" y="190"/>
                  <a:pt x="429" y="189"/>
                </a:cubicBezTo>
                <a:cubicBezTo>
                  <a:pt x="434" y="179"/>
                  <a:pt x="434" y="179"/>
                  <a:pt x="434" y="179"/>
                </a:cubicBezTo>
                <a:cubicBezTo>
                  <a:pt x="435" y="176"/>
                  <a:pt x="438" y="174"/>
                  <a:pt x="439" y="173"/>
                </a:cubicBezTo>
                <a:cubicBezTo>
                  <a:pt x="448" y="173"/>
                  <a:pt x="448" y="173"/>
                  <a:pt x="448" y="173"/>
                </a:cubicBezTo>
                <a:cubicBezTo>
                  <a:pt x="450" y="173"/>
                  <a:pt x="452" y="170"/>
                  <a:pt x="452" y="167"/>
                </a:cubicBezTo>
                <a:cubicBezTo>
                  <a:pt x="452" y="156"/>
                  <a:pt x="452" y="156"/>
                  <a:pt x="452" y="156"/>
                </a:cubicBezTo>
                <a:cubicBezTo>
                  <a:pt x="452" y="153"/>
                  <a:pt x="450" y="151"/>
                  <a:pt x="448" y="150"/>
                </a:cubicBezTo>
                <a:cubicBezTo>
                  <a:pt x="439" y="150"/>
                  <a:pt x="439" y="150"/>
                  <a:pt x="439" y="150"/>
                </a:cubicBezTo>
                <a:moveTo>
                  <a:pt x="379" y="182"/>
                </a:moveTo>
                <a:cubicBezTo>
                  <a:pt x="366" y="182"/>
                  <a:pt x="357" y="171"/>
                  <a:pt x="357" y="160"/>
                </a:cubicBezTo>
                <a:cubicBezTo>
                  <a:pt x="357" y="148"/>
                  <a:pt x="366" y="140"/>
                  <a:pt x="379" y="140"/>
                </a:cubicBezTo>
                <a:cubicBezTo>
                  <a:pt x="390" y="140"/>
                  <a:pt x="399" y="148"/>
                  <a:pt x="399" y="160"/>
                </a:cubicBezTo>
                <a:cubicBezTo>
                  <a:pt x="399" y="171"/>
                  <a:pt x="390" y="182"/>
                  <a:pt x="379" y="182"/>
                </a:cubicBezTo>
                <a:close/>
                <a:moveTo>
                  <a:pt x="102" y="34"/>
                </a:moveTo>
                <a:cubicBezTo>
                  <a:pt x="153" y="0"/>
                  <a:pt x="222" y="13"/>
                  <a:pt x="257" y="65"/>
                </a:cubicBezTo>
                <a:moveTo>
                  <a:pt x="262" y="20"/>
                </a:moveTo>
                <a:cubicBezTo>
                  <a:pt x="257" y="65"/>
                  <a:pt x="257" y="65"/>
                  <a:pt x="257" y="65"/>
                </a:cubicBezTo>
                <a:cubicBezTo>
                  <a:pt x="212" y="60"/>
                  <a:pt x="212" y="60"/>
                  <a:pt x="212" y="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0F647AB-5E61-4329-BF14-422FE23F6C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82324" y="4158860"/>
            <a:ext cx="957153" cy="775483"/>
          </a:xfrm>
          <a:custGeom>
            <a:avLst/>
            <a:gdLst>
              <a:gd name="T0" fmla="*/ 0 w 394"/>
              <a:gd name="T1" fmla="*/ 319 h 319"/>
              <a:gd name="T2" fmla="*/ 85 w 394"/>
              <a:gd name="T3" fmla="*/ 263 h 319"/>
              <a:gd name="T4" fmla="*/ 205 w 394"/>
              <a:gd name="T5" fmla="*/ 205 h 319"/>
              <a:gd name="T6" fmla="*/ 326 w 394"/>
              <a:gd name="T7" fmla="*/ 182 h 319"/>
              <a:gd name="T8" fmla="*/ 85 w 394"/>
              <a:gd name="T9" fmla="*/ 172 h 319"/>
              <a:gd name="T10" fmla="*/ 85 w 394"/>
              <a:gd name="T11" fmla="*/ 234 h 319"/>
              <a:gd name="T12" fmla="*/ 85 w 394"/>
              <a:gd name="T13" fmla="*/ 172 h 319"/>
              <a:gd name="T14" fmla="*/ 174 w 394"/>
              <a:gd name="T15" fmla="*/ 137 h 319"/>
              <a:gd name="T16" fmla="*/ 237 w 394"/>
              <a:gd name="T17" fmla="*/ 137 h 319"/>
              <a:gd name="T18" fmla="*/ 174 w 394"/>
              <a:gd name="T19" fmla="*/ 153 h 319"/>
              <a:gd name="T20" fmla="*/ 371 w 394"/>
              <a:gd name="T21" fmla="*/ 39 h 319"/>
              <a:gd name="T22" fmla="*/ 377 w 394"/>
              <a:gd name="T23" fmla="*/ 26 h 319"/>
              <a:gd name="T24" fmla="*/ 362 w 394"/>
              <a:gd name="T25" fmla="*/ 16 h 319"/>
              <a:gd name="T26" fmla="*/ 346 w 394"/>
              <a:gd name="T27" fmla="*/ 24 h 319"/>
              <a:gd name="T28" fmla="*/ 332 w 394"/>
              <a:gd name="T29" fmla="*/ 13 h 319"/>
              <a:gd name="T30" fmla="*/ 326 w 394"/>
              <a:gd name="T31" fmla="*/ 0 h 319"/>
              <a:gd name="T32" fmla="*/ 309 w 394"/>
              <a:gd name="T33" fmla="*/ 6 h 319"/>
              <a:gd name="T34" fmla="*/ 303 w 394"/>
              <a:gd name="T35" fmla="*/ 21 h 319"/>
              <a:gd name="T36" fmla="*/ 286 w 394"/>
              <a:gd name="T37" fmla="*/ 24 h 319"/>
              <a:gd name="T38" fmla="*/ 271 w 394"/>
              <a:gd name="T39" fmla="*/ 18 h 319"/>
              <a:gd name="T40" fmla="*/ 262 w 394"/>
              <a:gd name="T41" fmla="*/ 32 h 319"/>
              <a:gd name="T42" fmla="*/ 268 w 394"/>
              <a:gd name="T43" fmla="*/ 48 h 319"/>
              <a:gd name="T44" fmla="*/ 258 w 394"/>
              <a:gd name="T45" fmla="*/ 64 h 319"/>
              <a:gd name="T46" fmla="*/ 245 w 394"/>
              <a:gd name="T47" fmla="*/ 70 h 319"/>
              <a:gd name="T48" fmla="*/ 249 w 394"/>
              <a:gd name="T49" fmla="*/ 87 h 319"/>
              <a:gd name="T50" fmla="*/ 264 w 394"/>
              <a:gd name="T51" fmla="*/ 93 h 319"/>
              <a:gd name="T52" fmla="*/ 268 w 394"/>
              <a:gd name="T53" fmla="*/ 110 h 319"/>
              <a:gd name="T54" fmla="*/ 262 w 394"/>
              <a:gd name="T55" fmla="*/ 123 h 319"/>
              <a:gd name="T56" fmla="*/ 278 w 394"/>
              <a:gd name="T57" fmla="*/ 133 h 319"/>
              <a:gd name="T58" fmla="*/ 291 w 394"/>
              <a:gd name="T59" fmla="*/ 126 h 319"/>
              <a:gd name="T60" fmla="*/ 309 w 394"/>
              <a:gd name="T61" fmla="*/ 138 h 319"/>
              <a:gd name="T62" fmla="*/ 315 w 394"/>
              <a:gd name="T63" fmla="*/ 148 h 319"/>
              <a:gd name="T64" fmla="*/ 330 w 394"/>
              <a:gd name="T65" fmla="*/ 143 h 319"/>
              <a:gd name="T66" fmla="*/ 336 w 394"/>
              <a:gd name="T67" fmla="*/ 132 h 319"/>
              <a:gd name="T68" fmla="*/ 355 w 394"/>
              <a:gd name="T69" fmla="*/ 127 h 319"/>
              <a:gd name="T70" fmla="*/ 368 w 394"/>
              <a:gd name="T71" fmla="*/ 132 h 319"/>
              <a:gd name="T72" fmla="*/ 378 w 394"/>
              <a:gd name="T73" fmla="*/ 117 h 319"/>
              <a:gd name="T74" fmla="*/ 371 w 394"/>
              <a:gd name="T75" fmla="*/ 103 h 319"/>
              <a:gd name="T76" fmla="*/ 381 w 394"/>
              <a:gd name="T77" fmla="*/ 87 h 319"/>
              <a:gd name="T78" fmla="*/ 394 w 394"/>
              <a:gd name="T79" fmla="*/ 81 h 319"/>
              <a:gd name="T80" fmla="*/ 390 w 394"/>
              <a:gd name="T81" fmla="*/ 64 h 319"/>
              <a:gd name="T82" fmla="*/ 320 w 394"/>
              <a:gd name="T83" fmla="*/ 96 h 319"/>
              <a:gd name="T84" fmla="*/ 320 w 394"/>
              <a:gd name="T85" fmla="*/ 54 h 319"/>
              <a:gd name="T86" fmla="*/ 320 w 394"/>
              <a:gd name="T87" fmla="*/ 96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94" h="319">
                <a:moveTo>
                  <a:pt x="388" y="319"/>
                </a:moveTo>
                <a:cubicBezTo>
                  <a:pt x="0" y="319"/>
                  <a:pt x="0" y="319"/>
                  <a:pt x="0" y="319"/>
                </a:cubicBezTo>
                <a:cubicBezTo>
                  <a:pt x="0" y="39"/>
                  <a:pt x="0" y="39"/>
                  <a:pt x="0" y="39"/>
                </a:cubicBezTo>
                <a:moveTo>
                  <a:pt x="85" y="263"/>
                </a:moveTo>
                <a:cubicBezTo>
                  <a:pt x="85" y="283"/>
                  <a:pt x="85" y="283"/>
                  <a:pt x="85" y="283"/>
                </a:cubicBezTo>
                <a:moveTo>
                  <a:pt x="205" y="205"/>
                </a:moveTo>
                <a:cubicBezTo>
                  <a:pt x="205" y="283"/>
                  <a:pt x="205" y="283"/>
                  <a:pt x="205" y="283"/>
                </a:cubicBezTo>
                <a:moveTo>
                  <a:pt x="326" y="182"/>
                </a:moveTo>
                <a:cubicBezTo>
                  <a:pt x="326" y="283"/>
                  <a:pt x="326" y="283"/>
                  <a:pt x="326" y="283"/>
                </a:cubicBezTo>
                <a:moveTo>
                  <a:pt x="85" y="172"/>
                </a:moveTo>
                <a:cubicBezTo>
                  <a:pt x="67" y="172"/>
                  <a:pt x="53" y="184"/>
                  <a:pt x="53" y="203"/>
                </a:cubicBezTo>
                <a:cubicBezTo>
                  <a:pt x="53" y="220"/>
                  <a:pt x="67" y="234"/>
                  <a:pt x="85" y="234"/>
                </a:cubicBezTo>
                <a:cubicBezTo>
                  <a:pt x="102" y="234"/>
                  <a:pt x="116" y="220"/>
                  <a:pt x="116" y="203"/>
                </a:cubicBezTo>
                <a:cubicBezTo>
                  <a:pt x="116" y="184"/>
                  <a:pt x="102" y="172"/>
                  <a:pt x="85" y="172"/>
                </a:cubicBezTo>
                <a:close/>
                <a:moveTo>
                  <a:pt x="205" y="106"/>
                </a:moveTo>
                <a:cubicBezTo>
                  <a:pt x="188" y="106"/>
                  <a:pt x="174" y="120"/>
                  <a:pt x="174" y="137"/>
                </a:cubicBezTo>
                <a:cubicBezTo>
                  <a:pt x="174" y="153"/>
                  <a:pt x="188" y="167"/>
                  <a:pt x="205" y="167"/>
                </a:cubicBezTo>
                <a:cubicBezTo>
                  <a:pt x="222" y="167"/>
                  <a:pt x="237" y="153"/>
                  <a:pt x="237" y="137"/>
                </a:cubicBezTo>
                <a:cubicBezTo>
                  <a:pt x="237" y="120"/>
                  <a:pt x="222" y="106"/>
                  <a:pt x="205" y="106"/>
                </a:cubicBezTo>
                <a:close/>
                <a:moveTo>
                  <a:pt x="174" y="153"/>
                </a:moveTo>
                <a:cubicBezTo>
                  <a:pt x="113" y="190"/>
                  <a:pt x="113" y="190"/>
                  <a:pt x="113" y="190"/>
                </a:cubicBezTo>
                <a:moveTo>
                  <a:pt x="371" y="39"/>
                </a:moveTo>
                <a:cubicBezTo>
                  <a:pt x="378" y="32"/>
                  <a:pt x="378" y="32"/>
                  <a:pt x="378" y="32"/>
                </a:cubicBezTo>
                <a:cubicBezTo>
                  <a:pt x="380" y="31"/>
                  <a:pt x="378" y="28"/>
                  <a:pt x="377" y="26"/>
                </a:cubicBezTo>
                <a:cubicBezTo>
                  <a:pt x="368" y="18"/>
                  <a:pt x="368" y="18"/>
                  <a:pt x="368" y="18"/>
                </a:cubicBezTo>
                <a:cubicBezTo>
                  <a:pt x="367" y="15"/>
                  <a:pt x="364" y="15"/>
                  <a:pt x="362" y="16"/>
                </a:cubicBezTo>
                <a:cubicBezTo>
                  <a:pt x="354" y="24"/>
                  <a:pt x="354" y="24"/>
                  <a:pt x="354" y="24"/>
                </a:cubicBezTo>
                <a:cubicBezTo>
                  <a:pt x="352" y="25"/>
                  <a:pt x="349" y="25"/>
                  <a:pt x="346" y="24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5" y="19"/>
                  <a:pt x="332" y="16"/>
                  <a:pt x="332" y="13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3"/>
                  <a:pt x="329" y="0"/>
                  <a:pt x="326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2" y="0"/>
                  <a:pt x="309" y="3"/>
                  <a:pt x="309" y="6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7" y="16"/>
                  <a:pt x="306" y="19"/>
                  <a:pt x="303" y="21"/>
                </a:cubicBezTo>
                <a:cubicBezTo>
                  <a:pt x="293" y="24"/>
                  <a:pt x="293" y="24"/>
                  <a:pt x="293" y="24"/>
                </a:cubicBezTo>
                <a:cubicBezTo>
                  <a:pt x="291" y="25"/>
                  <a:pt x="287" y="25"/>
                  <a:pt x="286" y="24"/>
                </a:cubicBezTo>
                <a:cubicBezTo>
                  <a:pt x="278" y="16"/>
                  <a:pt x="278" y="16"/>
                  <a:pt x="278" y="16"/>
                </a:cubicBezTo>
                <a:cubicBezTo>
                  <a:pt x="275" y="15"/>
                  <a:pt x="273" y="15"/>
                  <a:pt x="271" y="18"/>
                </a:cubicBezTo>
                <a:cubicBezTo>
                  <a:pt x="262" y="26"/>
                  <a:pt x="262" y="26"/>
                  <a:pt x="262" y="26"/>
                </a:cubicBezTo>
                <a:cubicBezTo>
                  <a:pt x="261" y="28"/>
                  <a:pt x="261" y="31"/>
                  <a:pt x="262" y="32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70" y="42"/>
                  <a:pt x="270" y="45"/>
                  <a:pt x="268" y="48"/>
                </a:cubicBezTo>
                <a:cubicBezTo>
                  <a:pt x="264" y="58"/>
                  <a:pt x="264" y="58"/>
                  <a:pt x="264" y="58"/>
                </a:cubicBezTo>
                <a:cubicBezTo>
                  <a:pt x="264" y="61"/>
                  <a:pt x="261" y="64"/>
                  <a:pt x="258" y="64"/>
                </a:cubicBezTo>
                <a:cubicBezTo>
                  <a:pt x="249" y="64"/>
                  <a:pt x="249" y="64"/>
                  <a:pt x="249" y="64"/>
                </a:cubicBezTo>
                <a:cubicBezTo>
                  <a:pt x="248" y="65"/>
                  <a:pt x="245" y="67"/>
                  <a:pt x="245" y="70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45" y="84"/>
                  <a:pt x="248" y="87"/>
                  <a:pt x="249" y="87"/>
                </a:cubicBezTo>
                <a:cubicBezTo>
                  <a:pt x="258" y="87"/>
                  <a:pt x="258" y="87"/>
                  <a:pt x="258" y="87"/>
                </a:cubicBezTo>
                <a:cubicBezTo>
                  <a:pt x="261" y="88"/>
                  <a:pt x="264" y="90"/>
                  <a:pt x="264" y="93"/>
                </a:cubicBezTo>
                <a:cubicBezTo>
                  <a:pt x="268" y="103"/>
                  <a:pt x="268" y="103"/>
                  <a:pt x="268" y="103"/>
                </a:cubicBezTo>
                <a:cubicBezTo>
                  <a:pt x="270" y="104"/>
                  <a:pt x="270" y="109"/>
                  <a:pt x="268" y="110"/>
                </a:cubicBezTo>
                <a:cubicBezTo>
                  <a:pt x="262" y="117"/>
                  <a:pt x="262" y="117"/>
                  <a:pt x="262" y="117"/>
                </a:cubicBezTo>
                <a:cubicBezTo>
                  <a:pt x="261" y="119"/>
                  <a:pt x="261" y="122"/>
                  <a:pt x="262" y="123"/>
                </a:cubicBezTo>
                <a:cubicBezTo>
                  <a:pt x="271" y="132"/>
                  <a:pt x="271" y="132"/>
                  <a:pt x="271" y="132"/>
                </a:cubicBezTo>
                <a:cubicBezTo>
                  <a:pt x="273" y="135"/>
                  <a:pt x="275" y="135"/>
                  <a:pt x="278" y="133"/>
                </a:cubicBezTo>
                <a:cubicBezTo>
                  <a:pt x="284" y="127"/>
                  <a:pt x="284" y="127"/>
                  <a:pt x="284" y="127"/>
                </a:cubicBezTo>
                <a:cubicBezTo>
                  <a:pt x="287" y="126"/>
                  <a:pt x="290" y="126"/>
                  <a:pt x="291" y="126"/>
                </a:cubicBezTo>
                <a:cubicBezTo>
                  <a:pt x="303" y="132"/>
                  <a:pt x="303" y="132"/>
                  <a:pt x="303" y="132"/>
                </a:cubicBezTo>
                <a:cubicBezTo>
                  <a:pt x="306" y="132"/>
                  <a:pt x="307" y="135"/>
                  <a:pt x="309" y="138"/>
                </a:cubicBezTo>
                <a:cubicBezTo>
                  <a:pt x="309" y="143"/>
                  <a:pt x="309" y="143"/>
                  <a:pt x="309" y="143"/>
                </a:cubicBezTo>
                <a:cubicBezTo>
                  <a:pt x="309" y="146"/>
                  <a:pt x="312" y="148"/>
                  <a:pt x="315" y="148"/>
                </a:cubicBezTo>
                <a:cubicBezTo>
                  <a:pt x="326" y="148"/>
                  <a:pt x="326" y="148"/>
                  <a:pt x="326" y="148"/>
                </a:cubicBezTo>
                <a:cubicBezTo>
                  <a:pt x="329" y="148"/>
                  <a:pt x="330" y="146"/>
                  <a:pt x="330" y="143"/>
                </a:cubicBezTo>
                <a:cubicBezTo>
                  <a:pt x="332" y="138"/>
                  <a:pt x="332" y="138"/>
                  <a:pt x="332" y="138"/>
                </a:cubicBezTo>
                <a:cubicBezTo>
                  <a:pt x="332" y="135"/>
                  <a:pt x="335" y="132"/>
                  <a:pt x="336" y="132"/>
                </a:cubicBezTo>
                <a:cubicBezTo>
                  <a:pt x="348" y="126"/>
                  <a:pt x="348" y="126"/>
                  <a:pt x="348" y="126"/>
                </a:cubicBezTo>
                <a:cubicBezTo>
                  <a:pt x="349" y="126"/>
                  <a:pt x="354" y="126"/>
                  <a:pt x="355" y="127"/>
                </a:cubicBezTo>
                <a:cubicBezTo>
                  <a:pt x="362" y="133"/>
                  <a:pt x="362" y="133"/>
                  <a:pt x="362" y="133"/>
                </a:cubicBezTo>
                <a:cubicBezTo>
                  <a:pt x="364" y="135"/>
                  <a:pt x="367" y="135"/>
                  <a:pt x="368" y="132"/>
                </a:cubicBezTo>
                <a:cubicBezTo>
                  <a:pt x="377" y="123"/>
                  <a:pt x="377" y="123"/>
                  <a:pt x="377" y="123"/>
                </a:cubicBezTo>
                <a:cubicBezTo>
                  <a:pt x="378" y="122"/>
                  <a:pt x="380" y="119"/>
                  <a:pt x="378" y="117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1" y="109"/>
                  <a:pt x="371" y="104"/>
                  <a:pt x="371" y="103"/>
                </a:cubicBezTo>
                <a:cubicBezTo>
                  <a:pt x="375" y="93"/>
                  <a:pt x="375" y="93"/>
                  <a:pt x="375" y="93"/>
                </a:cubicBezTo>
                <a:cubicBezTo>
                  <a:pt x="377" y="90"/>
                  <a:pt x="380" y="88"/>
                  <a:pt x="381" y="87"/>
                </a:cubicBezTo>
                <a:cubicBezTo>
                  <a:pt x="390" y="87"/>
                  <a:pt x="390" y="87"/>
                  <a:pt x="390" y="87"/>
                </a:cubicBezTo>
                <a:cubicBezTo>
                  <a:pt x="391" y="87"/>
                  <a:pt x="394" y="84"/>
                  <a:pt x="394" y="81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394" y="67"/>
                  <a:pt x="391" y="65"/>
                  <a:pt x="390" y="64"/>
                </a:cubicBezTo>
                <a:cubicBezTo>
                  <a:pt x="381" y="64"/>
                  <a:pt x="381" y="64"/>
                  <a:pt x="381" y="64"/>
                </a:cubicBezTo>
                <a:moveTo>
                  <a:pt x="320" y="96"/>
                </a:moveTo>
                <a:cubicBezTo>
                  <a:pt x="307" y="96"/>
                  <a:pt x="299" y="86"/>
                  <a:pt x="299" y="74"/>
                </a:cubicBezTo>
                <a:cubicBezTo>
                  <a:pt x="299" y="63"/>
                  <a:pt x="307" y="54"/>
                  <a:pt x="320" y="54"/>
                </a:cubicBezTo>
                <a:cubicBezTo>
                  <a:pt x="332" y="54"/>
                  <a:pt x="341" y="63"/>
                  <a:pt x="341" y="74"/>
                </a:cubicBezTo>
                <a:cubicBezTo>
                  <a:pt x="341" y="86"/>
                  <a:pt x="332" y="96"/>
                  <a:pt x="320" y="9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6C88D79C-2EF0-431F-8060-F230C0F5904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64249" y="4067904"/>
            <a:ext cx="850902" cy="957394"/>
          </a:xfrm>
          <a:custGeom>
            <a:avLst/>
            <a:gdLst>
              <a:gd name="T0" fmla="*/ 474 w 884"/>
              <a:gd name="T1" fmla="*/ 372 h 995"/>
              <a:gd name="T2" fmla="*/ 490 w 884"/>
              <a:gd name="T3" fmla="*/ 334 h 995"/>
              <a:gd name="T4" fmla="*/ 447 w 884"/>
              <a:gd name="T5" fmla="*/ 308 h 995"/>
              <a:gd name="T6" fmla="*/ 404 w 884"/>
              <a:gd name="T7" fmla="*/ 328 h 995"/>
              <a:gd name="T8" fmla="*/ 366 w 884"/>
              <a:gd name="T9" fmla="*/ 301 h 995"/>
              <a:gd name="T10" fmla="*/ 350 w 884"/>
              <a:gd name="T11" fmla="*/ 266 h 995"/>
              <a:gd name="T12" fmla="*/ 302 w 884"/>
              <a:gd name="T13" fmla="*/ 278 h 995"/>
              <a:gd name="T14" fmla="*/ 286 w 884"/>
              <a:gd name="T15" fmla="*/ 316 h 995"/>
              <a:gd name="T16" fmla="*/ 238 w 884"/>
              <a:gd name="T17" fmla="*/ 326 h 995"/>
              <a:gd name="T18" fmla="*/ 199 w 884"/>
              <a:gd name="T19" fmla="*/ 308 h 995"/>
              <a:gd name="T20" fmla="*/ 174 w 884"/>
              <a:gd name="T21" fmla="*/ 351 h 995"/>
              <a:gd name="T22" fmla="*/ 193 w 884"/>
              <a:gd name="T23" fmla="*/ 393 h 995"/>
              <a:gd name="T24" fmla="*/ 164 w 884"/>
              <a:gd name="T25" fmla="*/ 436 h 995"/>
              <a:gd name="T26" fmla="*/ 129 w 884"/>
              <a:gd name="T27" fmla="*/ 451 h 995"/>
              <a:gd name="T28" fmla="*/ 141 w 884"/>
              <a:gd name="T29" fmla="*/ 500 h 995"/>
              <a:gd name="T30" fmla="*/ 179 w 884"/>
              <a:gd name="T31" fmla="*/ 515 h 995"/>
              <a:gd name="T32" fmla="*/ 189 w 884"/>
              <a:gd name="T33" fmla="*/ 564 h 995"/>
              <a:gd name="T34" fmla="*/ 174 w 884"/>
              <a:gd name="T35" fmla="*/ 600 h 995"/>
              <a:gd name="T36" fmla="*/ 216 w 884"/>
              <a:gd name="T37" fmla="*/ 625 h 995"/>
              <a:gd name="T38" fmla="*/ 255 w 884"/>
              <a:gd name="T39" fmla="*/ 608 h 995"/>
              <a:gd name="T40" fmla="*/ 300 w 884"/>
              <a:gd name="T41" fmla="*/ 637 h 995"/>
              <a:gd name="T42" fmla="*/ 315 w 884"/>
              <a:gd name="T43" fmla="*/ 668 h 995"/>
              <a:gd name="T44" fmla="*/ 364 w 884"/>
              <a:gd name="T45" fmla="*/ 654 h 995"/>
              <a:gd name="T46" fmla="*/ 377 w 884"/>
              <a:gd name="T47" fmla="*/ 621 h 995"/>
              <a:gd name="T48" fmla="*/ 430 w 884"/>
              <a:gd name="T49" fmla="*/ 612 h 995"/>
              <a:gd name="T50" fmla="*/ 465 w 884"/>
              <a:gd name="T51" fmla="*/ 623 h 995"/>
              <a:gd name="T52" fmla="*/ 490 w 884"/>
              <a:gd name="T53" fmla="*/ 583 h 995"/>
              <a:gd name="T54" fmla="*/ 474 w 884"/>
              <a:gd name="T55" fmla="*/ 544 h 995"/>
              <a:gd name="T56" fmla="*/ 501 w 884"/>
              <a:gd name="T57" fmla="*/ 502 h 995"/>
              <a:gd name="T58" fmla="*/ 534 w 884"/>
              <a:gd name="T59" fmla="*/ 486 h 995"/>
              <a:gd name="T60" fmla="*/ 523 w 884"/>
              <a:gd name="T61" fmla="*/ 438 h 995"/>
              <a:gd name="T62" fmla="*/ 472 w 884"/>
              <a:gd name="T63" fmla="*/ 392 h 995"/>
              <a:gd name="T64" fmla="*/ 272 w 884"/>
              <a:gd name="T65" fmla="*/ 467 h 995"/>
              <a:gd name="T66" fmla="*/ 391 w 884"/>
              <a:gd name="T67" fmla="*/ 467 h 995"/>
              <a:gd name="T68" fmla="*/ 363 w 884"/>
              <a:gd name="T69" fmla="*/ 857 h 995"/>
              <a:gd name="T70" fmla="*/ 0 w 884"/>
              <a:gd name="T71" fmla="*/ 832 h 995"/>
              <a:gd name="T72" fmla="*/ 24 w 884"/>
              <a:gd name="T73" fmla="*/ 0 h 995"/>
              <a:gd name="T74" fmla="*/ 472 w 884"/>
              <a:gd name="T75" fmla="*/ 15 h 995"/>
              <a:gd name="T76" fmla="*/ 648 w 884"/>
              <a:gd name="T77" fmla="*/ 193 h 995"/>
              <a:gd name="T78" fmla="*/ 664 w 884"/>
              <a:gd name="T79" fmla="*/ 233 h 995"/>
              <a:gd name="T80" fmla="*/ 466 w 884"/>
              <a:gd name="T81" fmla="*/ 81 h 995"/>
              <a:gd name="T82" fmla="*/ 500 w 884"/>
              <a:gd name="T83" fmla="*/ 202 h 995"/>
              <a:gd name="T84" fmla="*/ 838 w 884"/>
              <a:gd name="T85" fmla="*/ 659 h 995"/>
              <a:gd name="T86" fmla="*/ 577 w 884"/>
              <a:gd name="T87" fmla="*/ 995 h 995"/>
              <a:gd name="T88" fmla="*/ 470 w 884"/>
              <a:gd name="T89" fmla="*/ 729 h 995"/>
              <a:gd name="T90" fmla="*/ 586 w 884"/>
              <a:gd name="T91" fmla="*/ 837 h 995"/>
              <a:gd name="T92" fmla="*/ 861 w 884"/>
              <a:gd name="T93" fmla="*/ 556 h 995"/>
              <a:gd name="T94" fmla="*/ 838 w 884"/>
              <a:gd name="T95" fmla="*/ 659 h 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4" h="995">
                <a:moveTo>
                  <a:pt x="472" y="392"/>
                </a:moveTo>
                <a:cubicBezTo>
                  <a:pt x="468" y="386"/>
                  <a:pt x="470" y="376"/>
                  <a:pt x="474" y="372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4" y="345"/>
                  <a:pt x="494" y="337"/>
                  <a:pt x="490" y="334"/>
                </a:cubicBezTo>
                <a:cubicBezTo>
                  <a:pt x="465" y="308"/>
                  <a:pt x="465" y="308"/>
                  <a:pt x="465" y="308"/>
                </a:cubicBezTo>
                <a:cubicBezTo>
                  <a:pt x="461" y="305"/>
                  <a:pt x="453" y="305"/>
                  <a:pt x="447" y="308"/>
                </a:cubicBezTo>
                <a:cubicBezTo>
                  <a:pt x="426" y="326"/>
                  <a:pt x="426" y="326"/>
                  <a:pt x="426" y="326"/>
                </a:cubicBezTo>
                <a:cubicBezTo>
                  <a:pt x="420" y="330"/>
                  <a:pt x="410" y="330"/>
                  <a:pt x="404" y="328"/>
                </a:cubicBezTo>
                <a:cubicBezTo>
                  <a:pt x="379" y="316"/>
                  <a:pt x="379" y="316"/>
                  <a:pt x="379" y="316"/>
                </a:cubicBezTo>
                <a:cubicBezTo>
                  <a:pt x="371" y="314"/>
                  <a:pt x="366" y="308"/>
                  <a:pt x="366" y="301"/>
                </a:cubicBezTo>
                <a:cubicBezTo>
                  <a:pt x="364" y="278"/>
                  <a:pt x="364" y="278"/>
                  <a:pt x="364" y="278"/>
                </a:cubicBezTo>
                <a:cubicBezTo>
                  <a:pt x="362" y="272"/>
                  <a:pt x="356" y="266"/>
                  <a:pt x="350" y="266"/>
                </a:cubicBezTo>
                <a:cubicBezTo>
                  <a:pt x="315" y="266"/>
                  <a:pt x="315" y="266"/>
                  <a:pt x="315" y="266"/>
                </a:cubicBezTo>
                <a:cubicBezTo>
                  <a:pt x="309" y="266"/>
                  <a:pt x="304" y="272"/>
                  <a:pt x="302" y="278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98" y="308"/>
                  <a:pt x="292" y="314"/>
                  <a:pt x="286" y="316"/>
                </a:cubicBezTo>
                <a:cubicBezTo>
                  <a:pt x="259" y="328"/>
                  <a:pt x="259" y="328"/>
                  <a:pt x="259" y="328"/>
                </a:cubicBezTo>
                <a:cubicBezTo>
                  <a:pt x="253" y="332"/>
                  <a:pt x="243" y="330"/>
                  <a:pt x="238" y="326"/>
                </a:cubicBezTo>
                <a:cubicBezTo>
                  <a:pt x="216" y="308"/>
                  <a:pt x="216" y="308"/>
                  <a:pt x="216" y="308"/>
                </a:cubicBezTo>
                <a:cubicBezTo>
                  <a:pt x="210" y="305"/>
                  <a:pt x="203" y="305"/>
                  <a:pt x="199" y="308"/>
                </a:cubicBezTo>
                <a:cubicBezTo>
                  <a:pt x="174" y="334"/>
                  <a:pt x="174" y="334"/>
                  <a:pt x="174" y="334"/>
                </a:cubicBezTo>
                <a:cubicBezTo>
                  <a:pt x="170" y="337"/>
                  <a:pt x="170" y="345"/>
                  <a:pt x="174" y="351"/>
                </a:cubicBezTo>
                <a:cubicBezTo>
                  <a:pt x="191" y="372"/>
                  <a:pt x="191" y="372"/>
                  <a:pt x="191" y="372"/>
                </a:cubicBezTo>
                <a:cubicBezTo>
                  <a:pt x="195" y="378"/>
                  <a:pt x="195" y="386"/>
                  <a:pt x="193" y="393"/>
                </a:cubicBezTo>
                <a:cubicBezTo>
                  <a:pt x="179" y="422"/>
                  <a:pt x="179" y="422"/>
                  <a:pt x="179" y="422"/>
                </a:cubicBezTo>
                <a:cubicBezTo>
                  <a:pt x="177" y="430"/>
                  <a:pt x="170" y="436"/>
                  <a:pt x="164" y="436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35" y="440"/>
                  <a:pt x="129" y="446"/>
                  <a:pt x="129" y="451"/>
                </a:cubicBezTo>
                <a:cubicBezTo>
                  <a:pt x="129" y="486"/>
                  <a:pt x="129" y="486"/>
                  <a:pt x="129" y="486"/>
                </a:cubicBezTo>
                <a:cubicBezTo>
                  <a:pt x="129" y="492"/>
                  <a:pt x="135" y="498"/>
                  <a:pt x="141" y="500"/>
                </a:cubicBezTo>
                <a:cubicBezTo>
                  <a:pt x="164" y="502"/>
                  <a:pt x="164" y="502"/>
                  <a:pt x="164" y="502"/>
                </a:cubicBezTo>
                <a:cubicBezTo>
                  <a:pt x="170" y="502"/>
                  <a:pt x="177" y="509"/>
                  <a:pt x="179" y="515"/>
                </a:cubicBezTo>
                <a:cubicBezTo>
                  <a:pt x="191" y="542"/>
                  <a:pt x="191" y="542"/>
                  <a:pt x="191" y="542"/>
                </a:cubicBezTo>
                <a:cubicBezTo>
                  <a:pt x="195" y="548"/>
                  <a:pt x="193" y="558"/>
                  <a:pt x="189" y="564"/>
                </a:cubicBezTo>
                <a:cubicBezTo>
                  <a:pt x="174" y="583"/>
                  <a:pt x="174" y="583"/>
                  <a:pt x="174" y="583"/>
                </a:cubicBezTo>
                <a:cubicBezTo>
                  <a:pt x="170" y="587"/>
                  <a:pt x="170" y="596"/>
                  <a:pt x="174" y="600"/>
                </a:cubicBezTo>
                <a:cubicBezTo>
                  <a:pt x="199" y="623"/>
                  <a:pt x="199" y="623"/>
                  <a:pt x="199" y="623"/>
                </a:cubicBezTo>
                <a:cubicBezTo>
                  <a:pt x="203" y="629"/>
                  <a:pt x="210" y="629"/>
                  <a:pt x="216" y="625"/>
                </a:cubicBezTo>
                <a:cubicBezTo>
                  <a:pt x="236" y="610"/>
                  <a:pt x="236" y="610"/>
                  <a:pt x="236" y="610"/>
                </a:cubicBezTo>
                <a:cubicBezTo>
                  <a:pt x="239" y="606"/>
                  <a:pt x="249" y="606"/>
                  <a:pt x="255" y="608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94" y="623"/>
                  <a:pt x="300" y="631"/>
                  <a:pt x="300" y="637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4" y="662"/>
                  <a:pt x="309" y="668"/>
                  <a:pt x="315" y="668"/>
                </a:cubicBezTo>
                <a:cubicBezTo>
                  <a:pt x="350" y="668"/>
                  <a:pt x="350" y="668"/>
                  <a:pt x="350" y="668"/>
                </a:cubicBezTo>
                <a:cubicBezTo>
                  <a:pt x="356" y="668"/>
                  <a:pt x="362" y="662"/>
                  <a:pt x="364" y="654"/>
                </a:cubicBezTo>
                <a:cubicBezTo>
                  <a:pt x="366" y="637"/>
                  <a:pt x="366" y="637"/>
                  <a:pt x="366" y="637"/>
                </a:cubicBezTo>
                <a:cubicBezTo>
                  <a:pt x="366" y="631"/>
                  <a:pt x="371" y="623"/>
                  <a:pt x="377" y="621"/>
                </a:cubicBezTo>
                <a:cubicBezTo>
                  <a:pt x="408" y="610"/>
                  <a:pt x="408" y="610"/>
                  <a:pt x="408" y="610"/>
                </a:cubicBezTo>
                <a:cubicBezTo>
                  <a:pt x="414" y="606"/>
                  <a:pt x="424" y="606"/>
                  <a:pt x="430" y="612"/>
                </a:cubicBezTo>
                <a:cubicBezTo>
                  <a:pt x="447" y="625"/>
                  <a:pt x="447" y="625"/>
                  <a:pt x="447" y="625"/>
                </a:cubicBezTo>
                <a:cubicBezTo>
                  <a:pt x="453" y="629"/>
                  <a:pt x="461" y="629"/>
                  <a:pt x="465" y="623"/>
                </a:cubicBezTo>
                <a:cubicBezTo>
                  <a:pt x="490" y="600"/>
                  <a:pt x="490" y="600"/>
                  <a:pt x="490" y="600"/>
                </a:cubicBezTo>
                <a:cubicBezTo>
                  <a:pt x="494" y="596"/>
                  <a:pt x="494" y="587"/>
                  <a:pt x="490" y="583"/>
                </a:cubicBezTo>
                <a:cubicBezTo>
                  <a:pt x="476" y="564"/>
                  <a:pt x="476" y="564"/>
                  <a:pt x="476" y="564"/>
                </a:cubicBezTo>
                <a:cubicBezTo>
                  <a:pt x="470" y="560"/>
                  <a:pt x="470" y="550"/>
                  <a:pt x="474" y="544"/>
                </a:cubicBezTo>
                <a:cubicBezTo>
                  <a:pt x="486" y="515"/>
                  <a:pt x="486" y="515"/>
                  <a:pt x="486" y="515"/>
                </a:cubicBezTo>
                <a:cubicBezTo>
                  <a:pt x="488" y="507"/>
                  <a:pt x="494" y="502"/>
                  <a:pt x="501" y="502"/>
                </a:cubicBezTo>
                <a:cubicBezTo>
                  <a:pt x="523" y="500"/>
                  <a:pt x="523" y="500"/>
                  <a:pt x="523" y="500"/>
                </a:cubicBezTo>
                <a:cubicBezTo>
                  <a:pt x="529" y="498"/>
                  <a:pt x="534" y="492"/>
                  <a:pt x="534" y="486"/>
                </a:cubicBezTo>
                <a:cubicBezTo>
                  <a:pt x="534" y="451"/>
                  <a:pt x="534" y="451"/>
                  <a:pt x="534" y="451"/>
                </a:cubicBezTo>
                <a:cubicBezTo>
                  <a:pt x="534" y="446"/>
                  <a:pt x="529" y="440"/>
                  <a:pt x="523" y="438"/>
                </a:cubicBezTo>
                <a:cubicBezTo>
                  <a:pt x="501" y="436"/>
                  <a:pt x="501" y="436"/>
                  <a:pt x="501" y="436"/>
                </a:cubicBezTo>
                <a:lnTo>
                  <a:pt x="472" y="392"/>
                </a:lnTo>
                <a:close/>
                <a:moveTo>
                  <a:pt x="333" y="525"/>
                </a:moveTo>
                <a:cubicBezTo>
                  <a:pt x="300" y="525"/>
                  <a:pt x="272" y="498"/>
                  <a:pt x="272" y="467"/>
                </a:cubicBezTo>
                <a:cubicBezTo>
                  <a:pt x="272" y="434"/>
                  <a:pt x="300" y="409"/>
                  <a:pt x="333" y="409"/>
                </a:cubicBezTo>
                <a:cubicBezTo>
                  <a:pt x="364" y="409"/>
                  <a:pt x="391" y="434"/>
                  <a:pt x="391" y="467"/>
                </a:cubicBezTo>
                <a:cubicBezTo>
                  <a:pt x="391" y="498"/>
                  <a:pt x="364" y="525"/>
                  <a:pt x="333" y="525"/>
                </a:cubicBezTo>
                <a:close/>
                <a:moveTo>
                  <a:pt x="363" y="857"/>
                </a:moveTo>
                <a:cubicBezTo>
                  <a:pt x="24" y="857"/>
                  <a:pt x="24" y="857"/>
                  <a:pt x="24" y="857"/>
                </a:cubicBezTo>
                <a:cubicBezTo>
                  <a:pt x="12" y="857"/>
                  <a:pt x="0" y="844"/>
                  <a:pt x="0" y="83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9"/>
                  <a:pt x="12" y="0"/>
                  <a:pt x="24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444" y="0"/>
                  <a:pt x="463" y="6"/>
                  <a:pt x="472" y="15"/>
                </a:cubicBezTo>
                <a:cubicBezTo>
                  <a:pt x="648" y="193"/>
                  <a:pt x="648" y="193"/>
                  <a:pt x="648" y="193"/>
                </a:cubicBezTo>
                <a:cubicBezTo>
                  <a:pt x="648" y="193"/>
                  <a:pt x="648" y="193"/>
                  <a:pt x="648" y="193"/>
                </a:cubicBezTo>
                <a:cubicBezTo>
                  <a:pt x="648" y="193"/>
                  <a:pt x="648" y="193"/>
                  <a:pt x="648" y="193"/>
                </a:cubicBezTo>
                <a:cubicBezTo>
                  <a:pt x="657" y="202"/>
                  <a:pt x="664" y="221"/>
                  <a:pt x="664" y="233"/>
                </a:cubicBezTo>
                <a:cubicBezTo>
                  <a:pt x="664" y="395"/>
                  <a:pt x="664" y="513"/>
                  <a:pt x="664" y="599"/>
                </a:cubicBezTo>
                <a:moveTo>
                  <a:pt x="466" y="81"/>
                </a:moveTo>
                <a:cubicBezTo>
                  <a:pt x="466" y="168"/>
                  <a:pt x="466" y="168"/>
                  <a:pt x="466" y="168"/>
                </a:cubicBezTo>
                <a:cubicBezTo>
                  <a:pt x="466" y="187"/>
                  <a:pt x="482" y="202"/>
                  <a:pt x="500" y="202"/>
                </a:cubicBezTo>
                <a:cubicBezTo>
                  <a:pt x="655" y="202"/>
                  <a:pt x="655" y="202"/>
                  <a:pt x="655" y="202"/>
                </a:cubicBezTo>
                <a:moveTo>
                  <a:pt x="838" y="659"/>
                </a:moveTo>
                <a:cubicBezTo>
                  <a:pt x="577" y="995"/>
                  <a:pt x="577" y="995"/>
                  <a:pt x="577" y="995"/>
                </a:cubicBezTo>
                <a:cubicBezTo>
                  <a:pt x="577" y="995"/>
                  <a:pt x="577" y="995"/>
                  <a:pt x="577" y="995"/>
                </a:cubicBezTo>
                <a:cubicBezTo>
                  <a:pt x="456" y="791"/>
                  <a:pt x="456" y="791"/>
                  <a:pt x="456" y="791"/>
                </a:cubicBezTo>
                <a:cubicBezTo>
                  <a:pt x="444" y="770"/>
                  <a:pt x="449" y="741"/>
                  <a:pt x="470" y="729"/>
                </a:cubicBezTo>
                <a:cubicBezTo>
                  <a:pt x="491" y="716"/>
                  <a:pt x="519" y="723"/>
                  <a:pt x="532" y="745"/>
                </a:cubicBezTo>
                <a:cubicBezTo>
                  <a:pt x="586" y="837"/>
                  <a:pt x="586" y="837"/>
                  <a:pt x="586" y="837"/>
                </a:cubicBezTo>
                <a:cubicBezTo>
                  <a:pt x="799" y="565"/>
                  <a:pt x="799" y="565"/>
                  <a:pt x="799" y="565"/>
                </a:cubicBezTo>
                <a:cubicBezTo>
                  <a:pt x="813" y="546"/>
                  <a:pt x="841" y="542"/>
                  <a:pt x="861" y="556"/>
                </a:cubicBezTo>
                <a:cubicBezTo>
                  <a:pt x="880" y="572"/>
                  <a:pt x="884" y="601"/>
                  <a:pt x="868" y="620"/>
                </a:cubicBezTo>
                <a:lnTo>
                  <a:pt x="838" y="659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E6833C5-148A-4DCF-8363-91D7C3BCF25A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3" name="Group 9">
              <a:extLst>
                <a:ext uri="{FF2B5EF4-FFF2-40B4-BE49-F238E27FC236}">
                  <a16:creationId xmlns:a16="http://schemas.microsoft.com/office/drawing/2014/main" id="{8DB81792-CE65-4CA9-9210-9632855B7BB5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8E9A65E4-966B-4449-A687-03DFB289F477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6" name="pole tekstowe 18">
                  <a:extLst>
                    <a:ext uri="{FF2B5EF4-FFF2-40B4-BE49-F238E27FC236}">
                      <a16:creationId xmlns:a16="http://schemas.microsoft.com/office/drawing/2014/main" id="{A1CA509E-B3E8-4999-B31A-2939421E3BB9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7" name="Łącznik prostoliniowy 17">
                  <a:extLst>
                    <a:ext uri="{FF2B5EF4-FFF2-40B4-BE49-F238E27FC236}">
                      <a16:creationId xmlns:a16="http://schemas.microsoft.com/office/drawing/2014/main" id="{FD9065FF-9B4A-407A-8ECA-2646700FB32E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" name="Elipsa 20">
                  <a:extLst>
                    <a:ext uri="{FF2B5EF4-FFF2-40B4-BE49-F238E27FC236}">
                      <a16:creationId xmlns:a16="http://schemas.microsoft.com/office/drawing/2014/main" id="{CFE9B9E8-20E2-4360-9EE6-C15BFC9FA5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" name="pole tekstowe 22">
                  <a:extLst>
                    <a:ext uri="{FF2B5EF4-FFF2-40B4-BE49-F238E27FC236}">
                      <a16:creationId xmlns:a16="http://schemas.microsoft.com/office/drawing/2014/main" id="{F939AD10-6BE0-4327-BFBB-8B0F5C9AC4D4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20" name="Łącznik prostoliniowy 21">
                  <a:extLst>
                    <a:ext uri="{FF2B5EF4-FFF2-40B4-BE49-F238E27FC236}">
                      <a16:creationId xmlns:a16="http://schemas.microsoft.com/office/drawing/2014/main" id="{CD21AA8D-AB61-48F4-824D-3D86AA3014DC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Łącznik prostoliniowy 22">
                  <a:extLst>
                    <a:ext uri="{FF2B5EF4-FFF2-40B4-BE49-F238E27FC236}">
                      <a16:creationId xmlns:a16="http://schemas.microsoft.com/office/drawing/2014/main" id="{806B4928-059F-4FB3-AF00-49FE2C6EE0B1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" name="Elipsa 21">
                <a:extLst>
                  <a:ext uri="{FF2B5EF4-FFF2-40B4-BE49-F238E27FC236}">
                    <a16:creationId xmlns:a16="http://schemas.microsoft.com/office/drawing/2014/main" id="{2E3281D0-DB12-477D-B960-24F289F5D0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A9CAE2C1-373B-41CA-A0F3-98145C0C3A8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47902" y="4193973"/>
              <a:ext cx="685057" cy="770795"/>
            </a:xfrm>
            <a:custGeom>
              <a:avLst/>
              <a:gdLst>
                <a:gd name="T0" fmla="*/ 474 w 884"/>
                <a:gd name="T1" fmla="*/ 372 h 995"/>
                <a:gd name="T2" fmla="*/ 490 w 884"/>
                <a:gd name="T3" fmla="*/ 334 h 995"/>
                <a:gd name="T4" fmla="*/ 447 w 884"/>
                <a:gd name="T5" fmla="*/ 308 h 995"/>
                <a:gd name="T6" fmla="*/ 404 w 884"/>
                <a:gd name="T7" fmla="*/ 328 h 995"/>
                <a:gd name="T8" fmla="*/ 366 w 884"/>
                <a:gd name="T9" fmla="*/ 301 h 995"/>
                <a:gd name="T10" fmla="*/ 350 w 884"/>
                <a:gd name="T11" fmla="*/ 266 h 995"/>
                <a:gd name="T12" fmla="*/ 302 w 884"/>
                <a:gd name="T13" fmla="*/ 278 h 995"/>
                <a:gd name="T14" fmla="*/ 286 w 884"/>
                <a:gd name="T15" fmla="*/ 316 h 995"/>
                <a:gd name="T16" fmla="*/ 238 w 884"/>
                <a:gd name="T17" fmla="*/ 326 h 995"/>
                <a:gd name="T18" fmla="*/ 199 w 884"/>
                <a:gd name="T19" fmla="*/ 308 h 995"/>
                <a:gd name="T20" fmla="*/ 174 w 884"/>
                <a:gd name="T21" fmla="*/ 351 h 995"/>
                <a:gd name="T22" fmla="*/ 193 w 884"/>
                <a:gd name="T23" fmla="*/ 393 h 995"/>
                <a:gd name="T24" fmla="*/ 164 w 884"/>
                <a:gd name="T25" fmla="*/ 436 h 995"/>
                <a:gd name="T26" fmla="*/ 129 w 884"/>
                <a:gd name="T27" fmla="*/ 451 h 995"/>
                <a:gd name="T28" fmla="*/ 141 w 884"/>
                <a:gd name="T29" fmla="*/ 500 h 995"/>
                <a:gd name="T30" fmla="*/ 179 w 884"/>
                <a:gd name="T31" fmla="*/ 515 h 995"/>
                <a:gd name="T32" fmla="*/ 189 w 884"/>
                <a:gd name="T33" fmla="*/ 564 h 995"/>
                <a:gd name="T34" fmla="*/ 174 w 884"/>
                <a:gd name="T35" fmla="*/ 600 h 995"/>
                <a:gd name="T36" fmla="*/ 216 w 884"/>
                <a:gd name="T37" fmla="*/ 625 h 995"/>
                <a:gd name="T38" fmla="*/ 255 w 884"/>
                <a:gd name="T39" fmla="*/ 608 h 995"/>
                <a:gd name="T40" fmla="*/ 300 w 884"/>
                <a:gd name="T41" fmla="*/ 637 h 995"/>
                <a:gd name="T42" fmla="*/ 315 w 884"/>
                <a:gd name="T43" fmla="*/ 668 h 995"/>
                <a:gd name="T44" fmla="*/ 364 w 884"/>
                <a:gd name="T45" fmla="*/ 654 h 995"/>
                <a:gd name="T46" fmla="*/ 377 w 884"/>
                <a:gd name="T47" fmla="*/ 621 h 995"/>
                <a:gd name="T48" fmla="*/ 430 w 884"/>
                <a:gd name="T49" fmla="*/ 612 h 995"/>
                <a:gd name="T50" fmla="*/ 465 w 884"/>
                <a:gd name="T51" fmla="*/ 623 h 995"/>
                <a:gd name="T52" fmla="*/ 490 w 884"/>
                <a:gd name="T53" fmla="*/ 583 h 995"/>
                <a:gd name="T54" fmla="*/ 474 w 884"/>
                <a:gd name="T55" fmla="*/ 544 h 995"/>
                <a:gd name="T56" fmla="*/ 501 w 884"/>
                <a:gd name="T57" fmla="*/ 502 h 995"/>
                <a:gd name="T58" fmla="*/ 534 w 884"/>
                <a:gd name="T59" fmla="*/ 486 h 995"/>
                <a:gd name="T60" fmla="*/ 523 w 884"/>
                <a:gd name="T61" fmla="*/ 438 h 995"/>
                <a:gd name="T62" fmla="*/ 472 w 884"/>
                <a:gd name="T63" fmla="*/ 392 h 995"/>
                <a:gd name="T64" fmla="*/ 272 w 884"/>
                <a:gd name="T65" fmla="*/ 467 h 995"/>
                <a:gd name="T66" fmla="*/ 391 w 884"/>
                <a:gd name="T67" fmla="*/ 467 h 995"/>
                <a:gd name="T68" fmla="*/ 363 w 884"/>
                <a:gd name="T69" fmla="*/ 857 h 995"/>
                <a:gd name="T70" fmla="*/ 0 w 884"/>
                <a:gd name="T71" fmla="*/ 832 h 995"/>
                <a:gd name="T72" fmla="*/ 24 w 884"/>
                <a:gd name="T73" fmla="*/ 0 h 995"/>
                <a:gd name="T74" fmla="*/ 472 w 884"/>
                <a:gd name="T75" fmla="*/ 15 h 995"/>
                <a:gd name="T76" fmla="*/ 648 w 884"/>
                <a:gd name="T77" fmla="*/ 193 h 995"/>
                <a:gd name="T78" fmla="*/ 664 w 884"/>
                <a:gd name="T79" fmla="*/ 233 h 995"/>
                <a:gd name="T80" fmla="*/ 466 w 884"/>
                <a:gd name="T81" fmla="*/ 81 h 995"/>
                <a:gd name="T82" fmla="*/ 500 w 884"/>
                <a:gd name="T83" fmla="*/ 202 h 995"/>
                <a:gd name="T84" fmla="*/ 838 w 884"/>
                <a:gd name="T85" fmla="*/ 659 h 995"/>
                <a:gd name="T86" fmla="*/ 577 w 884"/>
                <a:gd name="T87" fmla="*/ 995 h 995"/>
                <a:gd name="T88" fmla="*/ 470 w 884"/>
                <a:gd name="T89" fmla="*/ 729 h 995"/>
                <a:gd name="T90" fmla="*/ 586 w 884"/>
                <a:gd name="T91" fmla="*/ 837 h 995"/>
                <a:gd name="T92" fmla="*/ 861 w 884"/>
                <a:gd name="T93" fmla="*/ 556 h 995"/>
                <a:gd name="T94" fmla="*/ 838 w 884"/>
                <a:gd name="T95" fmla="*/ 65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4" h="995">
                  <a:moveTo>
                    <a:pt x="472" y="392"/>
                  </a:moveTo>
                  <a:cubicBezTo>
                    <a:pt x="468" y="386"/>
                    <a:pt x="470" y="376"/>
                    <a:pt x="474" y="372"/>
                  </a:cubicBezTo>
                  <a:cubicBezTo>
                    <a:pt x="490" y="351"/>
                    <a:pt x="490" y="351"/>
                    <a:pt x="490" y="351"/>
                  </a:cubicBezTo>
                  <a:cubicBezTo>
                    <a:pt x="494" y="345"/>
                    <a:pt x="494" y="337"/>
                    <a:pt x="490" y="334"/>
                  </a:cubicBezTo>
                  <a:cubicBezTo>
                    <a:pt x="465" y="308"/>
                    <a:pt x="465" y="308"/>
                    <a:pt x="465" y="308"/>
                  </a:cubicBezTo>
                  <a:cubicBezTo>
                    <a:pt x="461" y="305"/>
                    <a:pt x="453" y="305"/>
                    <a:pt x="447" y="308"/>
                  </a:cubicBezTo>
                  <a:cubicBezTo>
                    <a:pt x="426" y="326"/>
                    <a:pt x="426" y="326"/>
                    <a:pt x="426" y="326"/>
                  </a:cubicBezTo>
                  <a:cubicBezTo>
                    <a:pt x="420" y="330"/>
                    <a:pt x="410" y="330"/>
                    <a:pt x="404" y="328"/>
                  </a:cubicBezTo>
                  <a:cubicBezTo>
                    <a:pt x="379" y="316"/>
                    <a:pt x="379" y="316"/>
                    <a:pt x="379" y="316"/>
                  </a:cubicBezTo>
                  <a:cubicBezTo>
                    <a:pt x="371" y="314"/>
                    <a:pt x="366" y="308"/>
                    <a:pt x="366" y="301"/>
                  </a:cubicBezTo>
                  <a:cubicBezTo>
                    <a:pt x="364" y="278"/>
                    <a:pt x="364" y="278"/>
                    <a:pt x="364" y="278"/>
                  </a:cubicBezTo>
                  <a:cubicBezTo>
                    <a:pt x="362" y="272"/>
                    <a:pt x="356" y="266"/>
                    <a:pt x="350" y="266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09" y="266"/>
                    <a:pt x="304" y="272"/>
                    <a:pt x="302" y="278"/>
                  </a:cubicBezTo>
                  <a:cubicBezTo>
                    <a:pt x="300" y="301"/>
                    <a:pt x="300" y="301"/>
                    <a:pt x="300" y="301"/>
                  </a:cubicBezTo>
                  <a:cubicBezTo>
                    <a:pt x="298" y="308"/>
                    <a:pt x="292" y="314"/>
                    <a:pt x="286" y="316"/>
                  </a:cubicBezTo>
                  <a:cubicBezTo>
                    <a:pt x="259" y="328"/>
                    <a:pt x="259" y="328"/>
                    <a:pt x="259" y="328"/>
                  </a:cubicBezTo>
                  <a:cubicBezTo>
                    <a:pt x="253" y="332"/>
                    <a:pt x="243" y="330"/>
                    <a:pt x="238" y="32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0" y="305"/>
                    <a:pt x="203" y="305"/>
                    <a:pt x="199" y="308"/>
                  </a:cubicBezTo>
                  <a:cubicBezTo>
                    <a:pt x="174" y="334"/>
                    <a:pt x="174" y="334"/>
                    <a:pt x="174" y="334"/>
                  </a:cubicBezTo>
                  <a:cubicBezTo>
                    <a:pt x="170" y="337"/>
                    <a:pt x="170" y="345"/>
                    <a:pt x="174" y="351"/>
                  </a:cubicBezTo>
                  <a:cubicBezTo>
                    <a:pt x="191" y="372"/>
                    <a:pt x="191" y="372"/>
                    <a:pt x="191" y="372"/>
                  </a:cubicBezTo>
                  <a:cubicBezTo>
                    <a:pt x="195" y="378"/>
                    <a:pt x="195" y="386"/>
                    <a:pt x="193" y="393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7" y="430"/>
                    <a:pt x="170" y="436"/>
                    <a:pt x="164" y="436"/>
                  </a:cubicBezTo>
                  <a:cubicBezTo>
                    <a:pt x="141" y="438"/>
                    <a:pt x="141" y="438"/>
                    <a:pt x="141" y="438"/>
                  </a:cubicBezTo>
                  <a:cubicBezTo>
                    <a:pt x="135" y="440"/>
                    <a:pt x="129" y="446"/>
                    <a:pt x="129" y="451"/>
                  </a:cubicBezTo>
                  <a:cubicBezTo>
                    <a:pt x="129" y="486"/>
                    <a:pt x="129" y="486"/>
                    <a:pt x="129" y="486"/>
                  </a:cubicBezTo>
                  <a:cubicBezTo>
                    <a:pt x="129" y="492"/>
                    <a:pt x="135" y="498"/>
                    <a:pt x="141" y="500"/>
                  </a:cubicBezTo>
                  <a:cubicBezTo>
                    <a:pt x="164" y="502"/>
                    <a:pt x="164" y="502"/>
                    <a:pt x="164" y="502"/>
                  </a:cubicBezTo>
                  <a:cubicBezTo>
                    <a:pt x="170" y="502"/>
                    <a:pt x="177" y="509"/>
                    <a:pt x="179" y="515"/>
                  </a:cubicBezTo>
                  <a:cubicBezTo>
                    <a:pt x="191" y="542"/>
                    <a:pt x="191" y="542"/>
                    <a:pt x="191" y="542"/>
                  </a:cubicBezTo>
                  <a:cubicBezTo>
                    <a:pt x="195" y="548"/>
                    <a:pt x="193" y="558"/>
                    <a:pt x="189" y="564"/>
                  </a:cubicBezTo>
                  <a:cubicBezTo>
                    <a:pt x="174" y="583"/>
                    <a:pt x="174" y="583"/>
                    <a:pt x="174" y="583"/>
                  </a:cubicBezTo>
                  <a:cubicBezTo>
                    <a:pt x="170" y="587"/>
                    <a:pt x="170" y="596"/>
                    <a:pt x="174" y="600"/>
                  </a:cubicBezTo>
                  <a:cubicBezTo>
                    <a:pt x="199" y="623"/>
                    <a:pt x="199" y="623"/>
                    <a:pt x="199" y="623"/>
                  </a:cubicBezTo>
                  <a:cubicBezTo>
                    <a:pt x="203" y="629"/>
                    <a:pt x="210" y="629"/>
                    <a:pt x="216" y="625"/>
                  </a:cubicBezTo>
                  <a:cubicBezTo>
                    <a:pt x="236" y="610"/>
                    <a:pt x="236" y="610"/>
                    <a:pt x="236" y="610"/>
                  </a:cubicBezTo>
                  <a:cubicBezTo>
                    <a:pt x="239" y="606"/>
                    <a:pt x="249" y="606"/>
                    <a:pt x="255" y="608"/>
                  </a:cubicBezTo>
                  <a:cubicBezTo>
                    <a:pt x="286" y="621"/>
                    <a:pt x="286" y="621"/>
                    <a:pt x="286" y="621"/>
                  </a:cubicBezTo>
                  <a:cubicBezTo>
                    <a:pt x="294" y="623"/>
                    <a:pt x="300" y="631"/>
                    <a:pt x="300" y="637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4" y="662"/>
                    <a:pt x="309" y="668"/>
                    <a:pt x="315" y="668"/>
                  </a:cubicBezTo>
                  <a:cubicBezTo>
                    <a:pt x="350" y="668"/>
                    <a:pt x="350" y="668"/>
                    <a:pt x="350" y="668"/>
                  </a:cubicBezTo>
                  <a:cubicBezTo>
                    <a:pt x="356" y="668"/>
                    <a:pt x="362" y="662"/>
                    <a:pt x="364" y="654"/>
                  </a:cubicBezTo>
                  <a:cubicBezTo>
                    <a:pt x="366" y="637"/>
                    <a:pt x="366" y="637"/>
                    <a:pt x="366" y="637"/>
                  </a:cubicBezTo>
                  <a:cubicBezTo>
                    <a:pt x="366" y="631"/>
                    <a:pt x="371" y="623"/>
                    <a:pt x="377" y="621"/>
                  </a:cubicBezTo>
                  <a:cubicBezTo>
                    <a:pt x="408" y="610"/>
                    <a:pt x="408" y="610"/>
                    <a:pt x="408" y="610"/>
                  </a:cubicBezTo>
                  <a:cubicBezTo>
                    <a:pt x="414" y="606"/>
                    <a:pt x="424" y="606"/>
                    <a:pt x="430" y="612"/>
                  </a:cubicBezTo>
                  <a:cubicBezTo>
                    <a:pt x="447" y="625"/>
                    <a:pt x="447" y="625"/>
                    <a:pt x="447" y="625"/>
                  </a:cubicBezTo>
                  <a:cubicBezTo>
                    <a:pt x="453" y="629"/>
                    <a:pt x="461" y="629"/>
                    <a:pt x="465" y="623"/>
                  </a:cubicBezTo>
                  <a:cubicBezTo>
                    <a:pt x="490" y="600"/>
                    <a:pt x="490" y="600"/>
                    <a:pt x="490" y="600"/>
                  </a:cubicBezTo>
                  <a:cubicBezTo>
                    <a:pt x="494" y="596"/>
                    <a:pt x="494" y="587"/>
                    <a:pt x="490" y="583"/>
                  </a:cubicBezTo>
                  <a:cubicBezTo>
                    <a:pt x="476" y="564"/>
                    <a:pt x="476" y="564"/>
                    <a:pt x="476" y="564"/>
                  </a:cubicBezTo>
                  <a:cubicBezTo>
                    <a:pt x="470" y="560"/>
                    <a:pt x="470" y="550"/>
                    <a:pt x="474" y="544"/>
                  </a:cubicBezTo>
                  <a:cubicBezTo>
                    <a:pt x="486" y="515"/>
                    <a:pt x="486" y="515"/>
                    <a:pt x="486" y="515"/>
                  </a:cubicBezTo>
                  <a:cubicBezTo>
                    <a:pt x="488" y="507"/>
                    <a:pt x="494" y="502"/>
                    <a:pt x="501" y="502"/>
                  </a:cubicBezTo>
                  <a:cubicBezTo>
                    <a:pt x="523" y="500"/>
                    <a:pt x="523" y="500"/>
                    <a:pt x="523" y="500"/>
                  </a:cubicBezTo>
                  <a:cubicBezTo>
                    <a:pt x="529" y="498"/>
                    <a:pt x="534" y="492"/>
                    <a:pt x="534" y="486"/>
                  </a:cubicBezTo>
                  <a:cubicBezTo>
                    <a:pt x="534" y="451"/>
                    <a:pt x="534" y="451"/>
                    <a:pt x="534" y="451"/>
                  </a:cubicBezTo>
                  <a:cubicBezTo>
                    <a:pt x="534" y="446"/>
                    <a:pt x="529" y="440"/>
                    <a:pt x="523" y="438"/>
                  </a:cubicBezTo>
                  <a:cubicBezTo>
                    <a:pt x="501" y="436"/>
                    <a:pt x="501" y="436"/>
                    <a:pt x="501" y="436"/>
                  </a:cubicBezTo>
                  <a:lnTo>
                    <a:pt x="472" y="392"/>
                  </a:lnTo>
                  <a:close/>
                  <a:moveTo>
                    <a:pt x="333" y="525"/>
                  </a:moveTo>
                  <a:cubicBezTo>
                    <a:pt x="300" y="525"/>
                    <a:pt x="272" y="498"/>
                    <a:pt x="272" y="467"/>
                  </a:cubicBezTo>
                  <a:cubicBezTo>
                    <a:pt x="272" y="434"/>
                    <a:pt x="300" y="409"/>
                    <a:pt x="333" y="409"/>
                  </a:cubicBezTo>
                  <a:cubicBezTo>
                    <a:pt x="364" y="409"/>
                    <a:pt x="391" y="434"/>
                    <a:pt x="391" y="467"/>
                  </a:cubicBezTo>
                  <a:cubicBezTo>
                    <a:pt x="391" y="498"/>
                    <a:pt x="364" y="525"/>
                    <a:pt x="333" y="525"/>
                  </a:cubicBezTo>
                  <a:close/>
                  <a:moveTo>
                    <a:pt x="363" y="857"/>
                  </a:moveTo>
                  <a:cubicBezTo>
                    <a:pt x="24" y="857"/>
                    <a:pt x="24" y="857"/>
                    <a:pt x="24" y="857"/>
                  </a:cubicBezTo>
                  <a:cubicBezTo>
                    <a:pt x="12" y="857"/>
                    <a:pt x="0" y="844"/>
                    <a:pt x="0" y="83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9"/>
                    <a:pt x="12" y="0"/>
                    <a:pt x="24" y="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44" y="0"/>
                    <a:pt x="463" y="6"/>
                    <a:pt x="472" y="15"/>
                  </a:cubicBezTo>
                  <a:cubicBezTo>
                    <a:pt x="648" y="193"/>
                    <a:pt x="648" y="193"/>
                    <a:pt x="648" y="193"/>
                  </a:cubicBezTo>
                  <a:cubicBezTo>
                    <a:pt x="648" y="193"/>
                    <a:pt x="648" y="193"/>
                    <a:pt x="648" y="193"/>
                  </a:cubicBezTo>
                  <a:cubicBezTo>
                    <a:pt x="648" y="193"/>
                    <a:pt x="648" y="193"/>
                    <a:pt x="648" y="193"/>
                  </a:cubicBezTo>
                  <a:cubicBezTo>
                    <a:pt x="657" y="202"/>
                    <a:pt x="664" y="221"/>
                    <a:pt x="664" y="233"/>
                  </a:cubicBezTo>
                  <a:cubicBezTo>
                    <a:pt x="664" y="395"/>
                    <a:pt x="664" y="513"/>
                    <a:pt x="664" y="599"/>
                  </a:cubicBezTo>
                  <a:moveTo>
                    <a:pt x="466" y="81"/>
                  </a:moveTo>
                  <a:cubicBezTo>
                    <a:pt x="466" y="168"/>
                    <a:pt x="466" y="168"/>
                    <a:pt x="466" y="168"/>
                  </a:cubicBezTo>
                  <a:cubicBezTo>
                    <a:pt x="466" y="187"/>
                    <a:pt x="482" y="202"/>
                    <a:pt x="500" y="202"/>
                  </a:cubicBezTo>
                  <a:cubicBezTo>
                    <a:pt x="655" y="202"/>
                    <a:pt x="655" y="202"/>
                    <a:pt x="655" y="202"/>
                  </a:cubicBezTo>
                  <a:moveTo>
                    <a:pt x="838" y="659"/>
                  </a:moveTo>
                  <a:cubicBezTo>
                    <a:pt x="577" y="995"/>
                    <a:pt x="577" y="995"/>
                    <a:pt x="577" y="995"/>
                  </a:cubicBezTo>
                  <a:cubicBezTo>
                    <a:pt x="577" y="995"/>
                    <a:pt x="577" y="995"/>
                    <a:pt x="577" y="995"/>
                  </a:cubicBezTo>
                  <a:cubicBezTo>
                    <a:pt x="456" y="791"/>
                    <a:pt x="456" y="791"/>
                    <a:pt x="456" y="791"/>
                  </a:cubicBezTo>
                  <a:cubicBezTo>
                    <a:pt x="444" y="770"/>
                    <a:pt x="449" y="741"/>
                    <a:pt x="470" y="729"/>
                  </a:cubicBezTo>
                  <a:cubicBezTo>
                    <a:pt x="491" y="716"/>
                    <a:pt x="519" y="723"/>
                    <a:pt x="532" y="745"/>
                  </a:cubicBezTo>
                  <a:cubicBezTo>
                    <a:pt x="586" y="837"/>
                    <a:pt x="586" y="837"/>
                    <a:pt x="586" y="837"/>
                  </a:cubicBezTo>
                  <a:cubicBezTo>
                    <a:pt x="799" y="565"/>
                    <a:pt x="799" y="565"/>
                    <a:pt x="799" y="565"/>
                  </a:cubicBezTo>
                  <a:cubicBezTo>
                    <a:pt x="813" y="546"/>
                    <a:pt x="841" y="542"/>
                    <a:pt x="861" y="556"/>
                  </a:cubicBezTo>
                  <a:cubicBezTo>
                    <a:pt x="880" y="572"/>
                    <a:pt x="884" y="601"/>
                    <a:pt x="868" y="620"/>
                  </a:cubicBezTo>
                  <a:lnTo>
                    <a:pt x="838" y="659"/>
                  </a:ln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55A037F7-519A-4A74-B76A-C5450A86CEE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97563" y="2360246"/>
              <a:ext cx="766685" cy="746207"/>
            </a:xfrm>
            <a:custGeom>
              <a:avLst/>
              <a:gdLst>
                <a:gd name="T0" fmla="*/ 246 w 348"/>
                <a:gd name="T1" fmla="*/ 100 h 339"/>
                <a:gd name="T2" fmla="*/ 66 w 348"/>
                <a:gd name="T3" fmla="*/ 100 h 339"/>
                <a:gd name="T4" fmla="*/ 248 w 348"/>
                <a:gd name="T5" fmla="*/ 100 h 339"/>
                <a:gd name="T6" fmla="*/ 183 w 348"/>
                <a:gd name="T7" fmla="*/ 160 h 339"/>
                <a:gd name="T8" fmla="*/ 183 w 348"/>
                <a:gd name="T9" fmla="*/ 339 h 339"/>
                <a:gd name="T10" fmla="*/ 248 w 348"/>
                <a:gd name="T11" fmla="*/ 279 h 339"/>
                <a:gd name="T12" fmla="*/ 248 w 348"/>
                <a:gd name="T13" fmla="*/ 100 h 339"/>
                <a:gd name="T14" fmla="*/ 0 w 348"/>
                <a:gd name="T15" fmla="*/ 160 h 339"/>
                <a:gd name="T16" fmla="*/ 66 w 348"/>
                <a:gd name="T17" fmla="*/ 100 h 339"/>
                <a:gd name="T18" fmla="*/ 157 w 348"/>
                <a:gd name="T19" fmla="*/ 100 h 339"/>
                <a:gd name="T20" fmla="*/ 93 w 348"/>
                <a:gd name="T21" fmla="*/ 160 h 339"/>
                <a:gd name="T22" fmla="*/ 183 w 348"/>
                <a:gd name="T23" fmla="*/ 160 h 339"/>
                <a:gd name="T24" fmla="*/ 1 w 348"/>
                <a:gd name="T25" fmla="*/ 160 h 339"/>
                <a:gd name="T26" fmla="*/ 1 w 348"/>
                <a:gd name="T27" fmla="*/ 339 h 339"/>
                <a:gd name="T28" fmla="*/ 183 w 348"/>
                <a:gd name="T29" fmla="*/ 339 h 339"/>
                <a:gd name="T30" fmla="*/ 183 w 348"/>
                <a:gd name="T31" fmla="*/ 200 h 339"/>
                <a:gd name="T32" fmla="*/ 347 w 348"/>
                <a:gd name="T33" fmla="*/ 182 h 339"/>
                <a:gd name="T34" fmla="*/ 285 w 348"/>
                <a:gd name="T35" fmla="*/ 182 h 339"/>
                <a:gd name="T36" fmla="*/ 317 w 348"/>
                <a:gd name="T37" fmla="*/ 214 h 339"/>
                <a:gd name="T38" fmla="*/ 348 w 348"/>
                <a:gd name="T39" fmla="*/ 182 h 339"/>
                <a:gd name="T40" fmla="*/ 316 w 348"/>
                <a:gd name="T41" fmla="*/ 148 h 339"/>
                <a:gd name="T42" fmla="*/ 166 w 348"/>
                <a:gd name="T43" fmla="*/ 0 h 339"/>
                <a:gd name="T44" fmla="*/ 166 w 348"/>
                <a:gd name="T45" fmla="*/ 62 h 339"/>
                <a:gd name="T46" fmla="*/ 199 w 348"/>
                <a:gd name="T47" fmla="*/ 33 h 339"/>
                <a:gd name="T48" fmla="*/ 166 w 348"/>
                <a:gd name="T49" fmla="*/ 0 h 339"/>
                <a:gd name="T50" fmla="*/ 134 w 348"/>
                <a:gd name="T51" fmla="*/ 33 h 339"/>
                <a:gd name="T52" fmla="*/ 316 w 348"/>
                <a:gd name="T53" fmla="*/ 30 h 339"/>
                <a:gd name="T54" fmla="*/ 273 w 348"/>
                <a:gd name="T55" fmla="*/ 74 h 339"/>
                <a:gd name="T56" fmla="*/ 316 w 348"/>
                <a:gd name="T57" fmla="*/ 76 h 339"/>
                <a:gd name="T58" fmla="*/ 316 w 348"/>
                <a:gd name="T59" fmla="*/ 30 h 339"/>
                <a:gd name="T60" fmla="*/ 271 w 348"/>
                <a:gd name="T61" fmla="*/ 3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8" h="339">
                  <a:moveTo>
                    <a:pt x="246" y="100"/>
                  </a:moveTo>
                  <a:cubicBezTo>
                    <a:pt x="66" y="100"/>
                    <a:pt x="66" y="100"/>
                    <a:pt x="66" y="100"/>
                  </a:cubicBezTo>
                  <a:moveTo>
                    <a:pt x="248" y="100"/>
                  </a:moveTo>
                  <a:cubicBezTo>
                    <a:pt x="183" y="160"/>
                    <a:pt x="183" y="160"/>
                    <a:pt x="183" y="160"/>
                  </a:cubicBezTo>
                  <a:moveTo>
                    <a:pt x="183" y="339"/>
                  </a:moveTo>
                  <a:cubicBezTo>
                    <a:pt x="248" y="279"/>
                    <a:pt x="248" y="279"/>
                    <a:pt x="248" y="279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0" y="160"/>
                  </a:moveTo>
                  <a:cubicBezTo>
                    <a:pt x="66" y="100"/>
                    <a:pt x="66" y="100"/>
                    <a:pt x="66" y="100"/>
                  </a:cubicBezTo>
                  <a:moveTo>
                    <a:pt x="157" y="100"/>
                  </a:moveTo>
                  <a:cubicBezTo>
                    <a:pt x="93" y="160"/>
                    <a:pt x="93" y="160"/>
                    <a:pt x="93" y="160"/>
                  </a:cubicBezTo>
                  <a:moveTo>
                    <a:pt x="183" y="160"/>
                  </a:moveTo>
                  <a:cubicBezTo>
                    <a:pt x="1" y="160"/>
                    <a:pt x="1" y="160"/>
                    <a:pt x="1" y="160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3" y="200"/>
                    <a:pt x="183" y="200"/>
                    <a:pt x="183" y="200"/>
                  </a:cubicBezTo>
                  <a:moveTo>
                    <a:pt x="347" y="182"/>
                  </a:moveTo>
                  <a:cubicBezTo>
                    <a:pt x="347" y="182"/>
                    <a:pt x="347" y="182"/>
                    <a:pt x="285" y="182"/>
                  </a:cubicBezTo>
                  <a:moveTo>
                    <a:pt x="317" y="214"/>
                  </a:moveTo>
                  <a:cubicBezTo>
                    <a:pt x="348" y="182"/>
                    <a:pt x="348" y="182"/>
                    <a:pt x="348" y="182"/>
                  </a:cubicBezTo>
                  <a:cubicBezTo>
                    <a:pt x="316" y="148"/>
                    <a:pt x="316" y="148"/>
                    <a:pt x="316" y="148"/>
                  </a:cubicBezTo>
                  <a:moveTo>
                    <a:pt x="166" y="0"/>
                  </a:moveTo>
                  <a:cubicBezTo>
                    <a:pt x="166" y="62"/>
                    <a:pt x="166" y="62"/>
                    <a:pt x="166" y="62"/>
                  </a:cubicBezTo>
                  <a:moveTo>
                    <a:pt x="199" y="33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34" y="33"/>
                    <a:pt x="134" y="33"/>
                    <a:pt x="134" y="33"/>
                  </a:cubicBezTo>
                  <a:moveTo>
                    <a:pt x="316" y="30"/>
                  </a:moveTo>
                  <a:cubicBezTo>
                    <a:pt x="273" y="74"/>
                    <a:pt x="273" y="74"/>
                    <a:pt x="273" y="74"/>
                  </a:cubicBezTo>
                  <a:moveTo>
                    <a:pt x="316" y="76"/>
                  </a:moveTo>
                  <a:cubicBezTo>
                    <a:pt x="316" y="30"/>
                    <a:pt x="316" y="30"/>
                    <a:pt x="316" y="30"/>
                  </a:cubicBezTo>
                  <a:cubicBezTo>
                    <a:pt x="271" y="30"/>
                    <a:pt x="271" y="30"/>
                    <a:pt x="271" y="3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</p:grpSp>
    </p:spTree>
    <p:extLst>
      <p:ext uri="{BB962C8B-B14F-4D97-AF65-F5344CB8AC3E}">
        <p14:creationId xmlns:p14="http://schemas.microsoft.com/office/powerpoint/2010/main" val="273379360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Problem Solving</a:t>
            </a:r>
            <a:br>
              <a:rPr lang="en-US" dirty="0"/>
            </a:br>
            <a:r>
              <a:rPr lang="en-US" sz="2200" dirty="0"/>
              <a:t>Solution, Idea, Innovation, Direction Arrows, Weakness, Broken Link/Chain, Obstacle, Problem, Goal, Finish Line, Strength, Dumbbell</a:t>
            </a:r>
            <a:endParaRPr lang="en-US" dirty="0"/>
          </a:p>
        </p:txBody>
      </p:sp>
      <p:sp>
        <p:nvSpPr>
          <p:cNvPr id="50" name="Freeform 14">
            <a:extLst>
              <a:ext uri="{FF2B5EF4-FFF2-40B4-BE49-F238E27FC236}">
                <a16:creationId xmlns:a16="http://schemas.microsoft.com/office/drawing/2014/main" id="{6A34D90E-B8B9-445B-B5D4-304B36BFB6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18913" y="3504723"/>
            <a:ext cx="899280" cy="568387"/>
          </a:xfrm>
          <a:custGeom>
            <a:avLst/>
            <a:gdLst>
              <a:gd name="T0" fmla="*/ 0 w 330"/>
              <a:gd name="T1" fmla="*/ 56 h 172"/>
              <a:gd name="T2" fmla="*/ 45 w 330"/>
              <a:gd name="T3" fmla="*/ 0 h 172"/>
              <a:gd name="T4" fmla="*/ 77 w 330"/>
              <a:gd name="T5" fmla="*/ 0 h 172"/>
              <a:gd name="T6" fmla="*/ 2 w 330"/>
              <a:gd name="T7" fmla="*/ 94 h 172"/>
              <a:gd name="T8" fmla="*/ 140 w 330"/>
              <a:gd name="T9" fmla="*/ 0 h 172"/>
              <a:gd name="T10" fmla="*/ 65 w 330"/>
              <a:gd name="T11" fmla="*/ 94 h 172"/>
              <a:gd name="T12" fmla="*/ 171 w 330"/>
              <a:gd name="T13" fmla="*/ 0 h 172"/>
              <a:gd name="T14" fmla="*/ 96 w 330"/>
              <a:gd name="T15" fmla="*/ 94 h 172"/>
              <a:gd name="T16" fmla="*/ 233 w 330"/>
              <a:gd name="T17" fmla="*/ 0 h 172"/>
              <a:gd name="T18" fmla="*/ 159 w 330"/>
              <a:gd name="T19" fmla="*/ 94 h 172"/>
              <a:gd name="T20" fmla="*/ 265 w 330"/>
              <a:gd name="T21" fmla="*/ 0 h 172"/>
              <a:gd name="T22" fmla="*/ 190 w 330"/>
              <a:gd name="T23" fmla="*/ 94 h 172"/>
              <a:gd name="T24" fmla="*/ 330 w 330"/>
              <a:gd name="T25" fmla="*/ 1 h 172"/>
              <a:gd name="T26" fmla="*/ 256 w 330"/>
              <a:gd name="T27" fmla="*/ 94 h 172"/>
              <a:gd name="T28" fmla="*/ 330 w 330"/>
              <a:gd name="T29" fmla="*/ 41 h 172"/>
              <a:gd name="T30" fmla="*/ 288 w 330"/>
              <a:gd name="T31" fmla="*/ 94 h 172"/>
              <a:gd name="T32" fmla="*/ 330 w 330"/>
              <a:gd name="T33" fmla="*/ 0 h 172"/>
              <a:gd name="T34" fmla="*/ 0 w 330"/>
              <a:gd name="T35" fmla="*/ 0 h 172"/>
              <a:gd name="T36" fmla="*/ 0 w 330"/>
              <a:gd name="T37" fmla="*/ 94 h 172"/>
              <a:gd name="T38" fmla="*/ 330 w 330"/>
              <a:gd name="T39" fmla="*/ 94 h 172"/>
              <a:gd name="T40" fmla="*/ 330 w 330"/>
              <a:gd name="T41" fmla="*/ 0 h 172"/>
              <a:gd name="T42" fmla="*/ 53 w 330"/>
              <a:gd name="T43" fmla="*/ 94 h 172"/>
              <a:gd name="T44" fmla="*/ 53 w 330"/>
              <a:gd name="T45" fmla="*/ 155 h 172"/>
              <a:gd name="T46" fmla="*/ 72 w 330"/>
              <a:gd name="T47" fmla="*/ 94 h 172"/>
              <a:gd name="T48" fmla="*/ 72 w 330"/>
              <a:gd name="T49" fmla="*/ 155 h 172"/>
              <a:gd name="T50" fmla="*/ 53 w 330"/>
              <a:gd name="T51" fmla="*/ 155 h 172"/>
              <a:gd name="T52" fmla="*/ 46 w 330"/>
              <a:gd name="T53" fmla="*/ 155 h 172"/>
              <a:gd name="T54" fmla="*/ 39 w 330"/>
              <a:gd name="T55" fmla="*/ 164 h 172"/>
              <a:gd name="T56" fmla="*/ 39 w 330"/>
              <a:gd name="T57" fmla="*/ 164 h 172"/>
              <a:gd name="T58" fmla="*/ 46 w 330"/>
              <a:gd name="T59" fmla="*/ 172 h 172"/>
              <a:gd name="T60" fmla="*/ 79 w 330"/>
              <a:gd name="T61" fmla="*/ 172 h 172"/>
              <a:gd name="T62" fmla="*/ 86 w 330"/>
              <a:gd name="T63" fmla="*/ 164 h 172"/>
              <a:gd name="T64" fmla="*/ 86 w 330"/>
              <a:gd name="T65" fmla="*/ 164 h 172"/>
              <a:gd name="T66" fmla="*/ 79 w 330"/>
              <a:gd name="T67" fmla="*/ 155 h 172"/>
              <a:gd name="T68" fmla="*/ 72 w 330"/>
              <a:gd name="T69" fmla="*/ 155 h 172"/>
              <a:gd name="T70" fmla="*/ 259 w 330"/>
              <a:gd name="T71" fmla="*/ 94 h 172"/>
              <a:gd name="T72" fmla="*/ 259 w 330"/>
              <a:gd name="T73" fmla="*/ 155 h 172"/>
              <a:gd name="T74" fmla="*/ 278 w 330"/>
              <a:gd name="T75" fmla="*/ 94 h 172"/>
              <a:gd name="T76" fmla="*/ 278 w 330"/>
              <a:gd name="T77" fmla="*/ 155 h 172"/>
              <a:gd name="T78" fmla="*/ 259 w 330"/>
              <a:gd name="T79" fmla="*/ 155 h 172"/>
              <a:gd name="T80" fmla="*/ 251 w 330"/>
              <a:gd name="T81" fmla="*/ 155 h 172"/>
              <a:gd name="T82" fmla="*/ 245 w 330"/>
              <a:gd name="T83" fmla="*/ 164 h 172"/>
              <a:gd name="T84" fmla="*/ 245 w 330"/>
              <a:gd name="T85" fmla="*/ 164 h 172"/>
              <a:gd name="T86" fmla="*/ 251 w 330"/>
              <a:gd name="T87" fmla="*/ 172 h 172"/>
              <a:gd name="T88" fmla="*/ 285 w 330"/>
              <a:gd name="T89" fmla="*/ 172 h 172"/>
              <a:gd name="T90" fmla="*/ 292 w 330"/>
              <a:gd name="T91" fmla="*/ 164 h 172"/>
              <a:gd name="T92" fmla="*/ 292 w 330"/>
              <a:gd name="T93" fmla="*/ 164 h 172"/>
              <a:gd name="T94" fmla="*/ 285 w 330"/>
              <a:gd name="T95" fmla="*/ 155 h 172"/>
              <a:gd name="T96" fmla="*/ 278 w 330"/>
              <a:gd name="T97" fmla="*/ 155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0" h="172">
                <a:moveTo>
                  <a:pt x="0" y="56"/>
                </a:moveTo>
                <a:cubicBezTo>
                  <a:pt x="45" y="0"/>
                  <a:pt x="45" y="0"/>
                  <a:pt x="45" y="0"/>
                </a:cubicBezTo>
                <a:moveTo>
                  <a:pt x="77" y="0"/>
                </a:moveTo>
                <a:cubicBezTo>
                  <a:pt x="2" y="94"/>
                  <a:pt x="2" y="94"/>
                  <a:pt x="2" y="94"/>
                </a:cubicBezTo>
                <a:moveTo>
                  <a:pt x="140" y="0"/>
                </a:moveTo>
                <a:cubicBezTo>
                  <a:pt x="65" y="94"/>
                  <a:pt x="65" y="94"/>
                  <a:pt x="65" y="94"/>
                </a:cubicBezTo>
                <a:moveTo>
                  <a:pt x="171" y="0"/>
                </a:moveTo>
                <a:cubicBezTo>
                  <a:pt x="96" y="94"/>
                  <a:pt x="96" y="94"/>
                  <a:pt x="96" y="94"/>
                </a:cubicBezTo>
                <a:moveTo>
                  <a:pt x="233" y="0"/>
                </a:moveTo>
                <a:cubicBezTo>
                  <a:pt x="159" y="94"/>
                  <a:pt x="159" y="94"/>
                  <a:pt x="159" y="94"/>
                </a:cubicBezTo>
                <a:moveTo>
                  <a:pt x="265" y="0"/>
                </a:moveTo>
                <a:cubicBezTo>
                  <a:pt x="190" y="94"/>
                  <a:pt x="190" y="94"/>
                  <a:pt x="190" y="94"/>
                </a:cubicBezTo>
                <a:moveTo>
                  <a:pt x="330" y="1"/>
                </a:moveTo>
                <a:cubicBezTo>
                  <a:pt x="256" y="94"/>
                  <a:pt x="256" y="94"/>
                  <a:pt x="256" y="94"/>
                </a:cubicBezTo>
                <a:moveTo>
                  <a:pt x="330" y="41"/>
                </a:moveTo>
                <a:cubicBezTo>
                  <a:pt x="288" y="94"/>
                  <a:pt x="288" y="94"/>
                  <a:pt x="288" y="94"/>
                </a:cubicBezTo>
                <a:moveTo>
                  <a:pt x="33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4"/>
                  <a:pt x="0" y="94"/>
                  <a:pt x="0" y="94"/>
                </a:cubicBezTo>
                <a:cubicBezTo>
                  <a:pt x="330" y="94"/>
                  <a:pt x="330" y="94"/>
                  <a:pt x="330" y="94"/>
                </a:cubicBezTo>
                <a:lnTo>
                  <a:pt x="330" y="0"/>
                </a:lnTo>
                <a:close/>
                <a:moveTo>
                  <a:pt x="53" y="94"/>
                </a:moveTo>
                <a:cubicBezTo>
                  <a:pt x="53" y="155"/>
                  <a:pt x="53" y="155"/>
                  <a:pt x="53" y="155"/>
                </a:cubicBezTo>
                <a:moveTo>
                  <a:pt x="72" y="94"/>
                </a:moveTo>
                <a:cubicBezTo>
                  <a:pt x="72" y="155"/>
                  <a:pt x="72" y="155"/>
                  <a:pt x="72" y="155"/>
                </a:cubicBezTo>
                <a:moveTo>
                  <a:pt x="53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2" y="155"/>
                  <a:pt x="39" y="159"/>
                  <a:pt x="39" y="164"/>
                </a:cubicBezTo>
                <a:cubicBezTo>
                  <a:pt x="39" y="164"/>
                  <a:pt x="39" y="164"/>
                  <a:pt x="39" y="164"/>
                </a:cubicBezTo>
                <a:cubicBezTo>
                  <a:pt x="39" y="168"/>
                  <a:pt x="42" y="172"/>
                  <a:pt x="46" y="172"/>
                </a:cubicBezTo>
                <a:cubicBezTo>
                  <a:pt x="79" y="172"/>
                  <a:pt x="79" y="172"/>
                  <a:pt x="79" y="172"/>
                </a:cubicBezTo>
                <a:cubicBezTo>
                  <a:pt x="83" y="172"/>
                  <a:pt x="86" y="168"/>
                  <a:pt x="86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6" y="159"/>
                  <a:pt x="83" y="155"/>
                  <a:pt x="79" y="155"/>
                </a:cubicBezTo>
                <a:cubicBezTo>
                  <a:pt x="72" y="155"/>
                  <a:pt x="72" y="155"/>
                  <a:pt x="72" y="155"/>
                </a:cubicBezTo>
                <a:moveTo>
                  <a:pt x="259" y="94"/>
                </a:moveTo>
                <a:cubicBezTo>
                  <a:pt x="259" y="155"/>
                  <a:pt x="259" y="155"/>
                  <a:pt x="259" y="155"/>
                </a:cubicBezTo>
                <a:moveTo>
                  <a:pt x="278" y="94"/>
                </a:moveTo>
                <a:cubicBezTo>
                  <a:pt x="278" y="155"/>
                  <a:pt x="278" y="155"/>
                  <a:pt x="278" y="155"/>
                </a:cubicBezTo>
                <a:moveTo>
                  <a:pt x="259" y="155"/>
                </a:moveTo>
                <a:cubicBezTo>
                  <a:pt x="251" y="155"/>
                  <a:pt x="251" y="155"/>
                  <a:pt x="251" y="155"/>
                </a:cubicBezTo>
                <a:cubicBezTo>
                  <a:pt x="248" y="155"/>
                  <a:pt x="245" y="159"/>
                  <a:pt x="245" y="164"/>
                </a:cubicBezTo>
                <a:cubicBezTo>
                  <a:pt x="245" y="164"/>
                  <a:pt x="245" y="164"/>
                  <a:pt x="245" y="164"/>
                </a:cubicBezTo>
                <a:cubicBezTo>
                  <a:pt x="245" y="168"/>
                  <a:pt x="248" y="172"/>
                  <a:pt x="251" y="172"/>
                </a:cubicBezTo>
                <a:cubicBezTo>
                  <a:pt x="285" y="172"/>
                  <a:pt x="285" y="172"/>
                  <a:pt x="285" y="172"/>
                </a:cubicBezTo>
                <a:cubicBezTo>
                  <a:pt x="289" y="172"/>
                  <a:pt x="292" y="168"/>
                  <a:pt x="292" y="164"/>
                </a:cubicBezTo>
                <a:cubicBezTo>
                  <a:pt x="292" y="164"/>
                  <a:pt x="292" y="164"/>
                  <a:pt x="292" y="164"/>
                </a:cubicBezTo>
                <a:cubicBezTo>
                  <a:pt x="292" y="159"/>
                  <a:pt x="289" y="155"/>
                  <a:pt x="285" y="155"/>
                </a:cubicBezTo>
                <a:cubicBezTo>
                  <a:pt x="278" y="155"/>
                  <a:pt x="278" y="155"/>
                  <a:pt x="278" y="15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3">
            <a:extLst>
              <a:ext uri="{FF2B5EF4-FFF2-40B4-BE49-F238E27FC236}">
                <a16:creationId xmlns:a16="http://schemas.microsoft.com/office/drawing/2014/main" id="{BC947E07-1DE4-4240-92B6-3A466FB215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40529" y="4616395"/>
            <a:ext cx="940425" cy="684812"/>
          </a:xfrm>
          <a:custGeom>
            <a:avLst/>
            <a:gdLst>
              <a:gd name="T0" fmla="*/ 57 w 707"/>
              <a:gd name="T1" fmla="*/ 59 h 514"/>
              <a:gd name="T2" fmla="*/ 650 w 707"/>
              <a:gd name="T3" fmla="*/ 224 h 514"/>
              <a:gd name="T4" fmla="*/ 650 w 707"/>
              <a:gd name="T5" fmla="*/ 59 h 514"/>
              <a:gd name="T6" fmla="*/ 24 w 707"/>
              <a:gd name="T7" fmla="*/ 478 h 514"/>
              <a:gd name="T8" fmla="*/ 57 w 707"/>
              <a:gd name="T9" fmla="*/ 478 h 514"/>
              <a:gd name="T10" fmla="*/ 12 w 707"/>
              <a:gd name="T11" fmla="*/ 478 h 514"/>
              <a:gd name="T12" fmla="*/ 0 w 707"/>
              <a:gd name="T13" fmla="*/ 497 h 514"/>
              <a:gd name="T14" fmla="*/ 69 w 707"/>
              <a:gd name="T15" fmla="*/ 514 h 514"/>
              <a:gd name="T16" fmla="*/ 81 w 707"/>
              <a:gd name="T17" fmla="*/ 497 h 514"/>
              <a:gd name="T18" fmla="*/ 57 w 707"/>
              <a:gd name="T19" fmla="*/ 478 h 514"/>
              <a:gd name="T20" fmla="*/ 638 w 707"/>
              <a:gd name="T21" fmla="*/ 478 h 514"/>
              <a:gd name="T22" fmla="*/ 626 w 707"/>
              <a:gd name="T23" fmla="*/ 497 h 514"/>
              <a:gd name="T24" fmla="*/ 695 w 707"/>
              <a:gd name="T25" fmla="*/ 514 h 514"/>
              <a:gd name="T26" fmla="*/ 707 w 707"/>
              <a:gd name="T27" fmla="*/ 497 h 514"/>
              <a:gd name="T28" fmla="*/ 683 w 707"/>
              <a:gd name="T29" fmla="*/ 478 h 514"/>
              <a:gd name="T30" fmla="*/ 683 w 707"/>
              <a:gd name="T31" fmla="*/ 0 h 514"/>
              <a:gd name="T32" fmla="*/ 650 w 707"/>
              <a:gd name="T33" fmla="*/ 221 h 514"/>
              <a:gd name="T34" fmla="*/ 57 w 707"/>
              <a:gd name="T35" fmla="*/ 0 h 514"/>
              <a:gd name="T36" fmla="*/ 24 w 707"/>
              <a:gd name="T37" fmla="*/ 0 h 514"/>
              <a:gd name="T38" fmla="*/ 650 w 707"/>
              <a:gd name="T39" fmla="*/ 0 h 514"/>
              <a:gd name="T40" fmla="*/ 683 w 707"/>
              <a:gd name="T41" fmla="*/ 0 h 514"/>
              <a:gd name="T42" fmla="*/ 156 w 707"/>
              <a:gd name="T43" fmla="*/ 224 h 514"/>
              <a:gd name="T44" fmla="*/ 255 w 707"/>
              <a:gd name="T45" fmla="*/ 59 h 514"/>
              <a:gd name="T46" fmla="*/ 353 w 707"/>
              <a:gd name="T47" fmla="*/ 224 h 514"/>
              <a:gd name="T48" fmla="*/ 452 w 707"/>
              <a:gd name="T49" fmla="*/ 59 h 514"/>
              <a:gd name="T50" fmla="*/ 551 w 707"/>
              <a:gd name="T51" fmla="*/ 224 h 514"/>
              <a:gd name="T52" fmla="*/ 649 w 707"/>
              <a:gd name="T53" fmla="*/ 59 h 514"/>
              <a:gd name="T54" fmla="*/ 650 w 707"/>
              <a:gd name="T55" fmla="*/ 141 h 514"/>
              <a:gd name="T56" fmla="*/ 57 w 707"/>
              <a:gd name="T57" fmla="*/ 224 h 514"/>
              <a:gd name="T58" fmla="*/ 156 w 707"/>
              <a:gd name="T59" fmla="*/ 141 h 514"/>
              <a:gd name="T60" fmla="*/ 91 w 707"/>
              <a:gd name="T61" fmla="*/ 224 h 514"/>
              <a:gd name="T62" fmla="*/ 156 w 707"/>
              <a:gd name="T63" fmla="*/ 197 h 514"/>
              <a:gd name="T64" fmla="*/ 120 w 707"/>
              <a:gd name="T65" fmla="*/ 141 h 514"/>
              <a:gd name="T66" fmla="*/ 57 w 707"/>
              <a:gd name="T67" fmla="*/ 167 h 514"/>
              <a:gd name="T68" fmla="*/ 353 w 707"/>
              <a:gd name="T69" fmla="*/ 141 h 514"/>
              <a:gd name="T70" fmla="*/ 289 w 707"/>
              <a:gd name="T71" fmla="*/ 224 h 514"/>
              <a:gd name="T72" fmla="*/ 353 w 707"/>
              <a:gd name="T73" fmla="*/ 197 h 514"/>
              <a:gd name="T74" fmla="*/ 318 w 707"/>
              <a:gd name="T75" fmla="*/ 141 h 514"/>
              <a:gd name="T76" fmla="*/ 286 w 707"/>
              <a:gd name="T77" fmla="*/ 141 h 514"/>
              <a:gd name="T78" fmla="*/ 452 w 707"/>
              <a:gd name="T79" fmla="*/ 224 h 514"/>
              <a:gd name="T80" fmla="*/ 486 w 707"/>
              <a:gd name="T81" fmla="*/ 224 h 514"/>
              <a:gd name="T82" fmla="*/ 551 w 707"/>
              <a:gd name="T83" fmla="*/ 197 h 514"/>
              <a:gd name="T84" fmla="*/ 452 w 707"/>
              <a:gd name="T85" fmla="*/ 193 h 514"/>
              <a:gd name="T86" fmla="*/ 484 w 707"/>
              <a:gd name="T87" fmla="*/ 141 h 514"/>
              <a:gd name="T88" fmla="*/ 255 w 707"/>
              <a:gd name="T89" fmla="*/ 59 h 514"/>
              <a:gd name="T90" fmla="*/ 190 w 707"/>
              <a:gd name="T91" fmla="*/ 141 h 514"/>
              <a:gd name="T92" fmla="*/ 255 w 707"/>
              <a:gd name="T93" fmla="*/ 114 h 514"/>
              <a:gd name="T94" fmla="*/ 156 w 707"/>
              <a:gd name="T95" fmla="*/ 110 h 514"/>
              <a:gd name="T96" fmla="*/ 187 w 707"/>
              <a:gd name="T97" fmla="*/ 59 h 514"/>
              <a:gd name="T98" fmla="*/ 353 w 707"/>
              <a:gd name="T99" fmla="*/ 141 h 514"/>
              <a:gd name="T100" fmla="*/ 387 w 707"/>
              <a:gd name="T101" fmla="*/ 141 h 514"/>
              <a:gd name="T102" fmla="*/ 452 w 707"/>
              <a:gd name="T103" fmla="*/ 114 h 514"/>
              <a:gd name="T104" fmla="*/ 416 w 707"/>
              <a:gd name="T105" fmla="*/ 59 h 514"/>
              <a:gd name="T106" fmla="*/ 353 w 707"/>
              <a:gd name="T107" fmla="*/ 84 h 514"/>
              <a:gd name="T108" fmla="*/ 650 w 707"/>
              <a:gd name="T109" fmla="*/ 59 h 514"/>
              <a:gd name="T110" fmla="*/ 585 w 707"/>
              <a:gd name="T111" fmla="*/ 141 h 514"/>
              <a:gd name="T112" fmla="*/ 650 w 707"/>
              <a:gd name="T113" fmla="*/ 114 h 514"/>
              <a:gd name="T114" fmla="*/ 614 w 707"/>
              <a:gd name="T115" fmla="*/ 59 h 514"/>
              <a:gd name="T116" fmla="*/ 583 w 707"/>
              <a:gd name="T117" fmla="*/ 59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7" h="514">
                <a:moveTo>
                  <a:pt x="650" y="59"/>
                </a:moveTo>
                <a:cubicBezTo>
                  <a:pt x="57" y="59"/>
                  <a:pt x="57" y="59"/>
                  <a:pt x="57" y="59"/>
                </a:cubicBezTo>
                <a:cubicBezTo>
                  <a:pt x="57" y="224"/>
                  <a:pt x="57" y="224"/>
                  <a:pt x="57" y="224"/>
                </a:cubicBezTo>
                <a:cubicBezTo>
                  <a:pt x="650" y="224"/>
                  <a:pt x="650" y="224"/>
                  <a:pt x="650" y="224"/>
                </a:cubicBezTo>
                <a:cubicBezTo>
                  <a:pt x="650" y="59"/>
                  <a:pt x="650" y="59"/>
                  <a:pt x="650" y="59"/>
                </a:cubicBezTo>
                <a:cubicBezTo>
                  <a:pt x="650" y="59"/>
                  <a:pt x="650" y="59"/>
                  <a:pt x="650" y="59"/>
                </a:cubicBezTo>
                <a:close/>
                <a:moveTo>
                  <a:pt x="24" y="0"/>
                </a:moveTo>
                <a:cubicBezTo>
                  <a:pt x="24" y="478"/>
                  <a:pt x="24" y="478"/>
                  <a:pt x="24" y="478"/>
                </a:cubicBezTo>
                <a:moveTo>
                  <a:pt x="57" y="224"/>
                </a:moveTo>
                <a:cubicBezTo>
                  <a:pt x="57" y="478"/>
                  <a:pt x="57" y="478"/>
                  <a:pt x="57" y="478"/>
                </a:cubicBezTo>
                <a:moveTo>
                  <a:pt x="24" y="478"/>
                </a:moveTo>
                <a:cubicBezTo>
                  <a:pt x="12" y="478"/>
                  <a:pt x="12" y="478"/>
                  <a:pt x="12" y="478"/>
                </a:cubicBezTo>
                <a:cubicBezTo>
                  <a:pt x="5" y="478"/>
                  <a:pt x="0" y="486"/>
                  <a:pt x="0" y="497"/>
                </a:cubicBezTo>
                <a:cubicBezTo>
                  <a:pt x="0" y="497"/>
                  <a:pt x="0" y="497"/>
                  <a:pt x="0" y="497"/>
                </a:cubicBezTo>
                <a:cubicBezTo>
                  <a:pt x="0" y="505"/>
                  <a:pt x="5" y="514"/>
                  <a:pt x="12" y="514"/>
                </a:cubicBezTo>
                <a:cubicBezTo>
                  <a:pt x="69" y="514"/>
                  <a:pt x="69" y="514"/>
                  <a:pt x="69" y="514"/>
                </a:cubicBezTo>
                <a:cubicBezTo>
                  <a:pt x="76" y="514"/>
                  <a:pt x="81" y="505"/>
                  <a:pt x="81" y="497"/>
                </a:cubicBezTo>
                <a:cubicBezTo>
                  <a:pt x="81" y="497"/>
                  <a:pt x="81" y="497"/>
                  <a:pt x="81" y="497"/>
                </a:cubicBezTo>
                <a:cubicBezTo>
                  <a:pt x="81" y="486"/>
                  <a:pt x="76" y="478"/>
                  <a:pt x="69" y="478"/>
                </a:cubicBezTo>
                <a:cubicBezTo>
                  <a:pt x="57" y="478"/>
                  <a:pt x="57" y="478"/>
                  <a:pt x="57" y="478"/>
                </a:cubicBezTo>
                <a:moveTo>
                  <a:pt x="650" y="478"/>
                </a:moveTo>
                <a:cubicBezTo>
                  <a:pt x="638" y="478"/>
                  <a:pt x="638" y="478"/>
                  <a:pt x="638" y="478"/>
                </a:cubicBezTo>
                <a:cubicBezTo>
                  <a:pt x="631" y="478"/>
                  <a:pt x="626" y="486"/>
                  <a:pt x="626" y="497"/>
                </a:cubicBezTo>
                <a:cubicBezTo>
                  <a:pt x="626" y="497"/>
                  <a:pt x="626" y="497"/>
                  <a:pt x="626" y="497"/>
                </a:cubicBezTo>
                <a:cubicBezTo>
                  <a:pt x="626" y="505"/>
                  <a:pt x="631" y="514"/>
                  <a:pt x="638" y="514"/>
                </a:cubicBezTo>
                <a:cubicBezTo>
                  <a:pt x="695" y="514"/>
                  <a:pt x="695" y="514"/>
                  <a:pt x="695" y="514"/>
                </a:cubicBezTo>
                <a:cubicBezTo>
                  <a:pt x="702" y="514"/>
                  <a:pt x="707" y="505"/>
                  <a:pt x="707" y="497"/>
                </a:cubicBezTo>
                <a:cubicBezTo>
                  <a:pt x="707" y="497"/>
                  <a:pt x="707" y="497"/>
                  <a:pt x="707" y="497"/>
                </a:cubicBezTo>
                <a:cubicBezTo>
                  <a:pt x="707" y="486"/>
                  <a:pt x="702" y="478"/>
                  <a:pt x="695" y="478"/>
                </a:cubicBezTo>
                <a:cubicBezTo>
                  <a:pt x="683" y="478"/>
                  <a:pt x="683" y="478"/>
                  <a:pt x="683" y="478"/>
                </a:cubicBezTo>
                <a:moveTo>
                  <a:pt x="683" y="478"/>
                </a:moveTo>
                <a:cubicBezTo>
                  <a:pt x="683" y="478"/>
                  <a:pt x="683" y="478"/>
                  <a:pt x="683" y="0"/>
                </a:cubicBezTo>
                <a:moveTo>
                  <a:pt x="650" y="478"/>
                </a:moveTo>
                <a:cubicBezTo>
                  <a:pt x="650" y="478"/>
                  <a:pt x="650" y="478"/>
                  <a:pt x="650" y="221"/>
                </a:cubicBezTo>
                <a:moveTo>
                  <a:pt x="57" y="59"/>
                </a:moveTo>
                <a:cubicBezTo>
                  <a:pt x="57" y="0"/>
                  <a:pt x="57" y="0"/>
                  <a:pt x="57" y="0"/>
                </a:cubicBezTo>
                <a:moveTo>
                  <a:pt x="57" y="0"/>
                </a:moveTo>
                <a:cubicBezTo>
                  <a:pt x="24" y="0"/>
                  <a:pt x="24" y="0"/>
                  <a:pt x="24" y="0"/>
                </a:cubicBezTo>
                <a:moveTo>
                  <a:pt x="650" y="59"/>
                </a:moveTo>
                <a:cubicBezTo>
                  <a:pt x="650" y="0"/>
                  <a:pt x="650" y="0"/>
                  <a:pt x="650" y="0"/>
                </a:cubicBezTo>
                <a:moveTo>
                  <a:pt x="650" y="0"/>
                </a:moveTo>
                <a:cubicBezTo>
                  <a:pt x="683" y="0"/>
                  <a:pt x="683" y="0"/>
                  <a:pt x="683" y="0"/>
                </a:cubicBezTo>
                <a:moveTo>
                  <a:pt x="156" y="59"/>
                </a:moveTo>
                <a:cubicBezTo>
                  <a:pt x="156" y="224"/>
                  <a:pt x="156" y="224"/>
                  <a:pt x="156" y="224"/>
                </a:cubicBezTo>
                <a:moveTo>
                  <a:pt x="255" y="224"/>
                </a:moveTo>
                <a:cubicBezTo>
                  <a:pt x="255" y="59"/>
                  <a:pt x="255" y="59"/>
                  <a:pt x="255" y="59"/>
                </a:cubicBezTo>
                <a:moveTo>
                  <a:pt x="353" y="59"/>
                </a:moveTo>
                <a:cubicBezTo>
                  <a:pt x="353" y="224"/>
                  <a:pt x="353" y="224"/>
                  <a:pt x="353" y="224"/>
                </a:cubicBezTo>
                <a:moveTo>
                  <a:pt x="452" y="224"/>
                </a:moveTo>
                <a:cubicBezTo>
                  <a:pt x="452" y="59"/>
                  <a:pt x="452" y="59"/>
                  <a:pt x="452" y="59"/>
                </a:cubicBezTo>
                <a:moveTo>
                  <a:pt x="551" y="59"/>
                </a:moveTo>
                <a:cubicBezTo>
                  <a:pt x="551" y="224"/>
                  <a:pt x="551" y="224"/>
                  <a:pt x="551" y="224"/>
                </a:cubicBezTo>
                <a:moveTo>
                  <a:pt x="649" y="224"/>
                </a:moveTo>
                <a:cubicBezTo>
                  <a:pt x="649" y="59"/>
                  <a:pt x="649" y="59"/>
                  <a:pt x="649" y="59"/>
                </a:cubicBezTo>
                <a:moveTo>
                  <a:pt x="57" y="141"/>
                </a:moveTo>
                <a:cubicBezTo>
                  <a:pt x="650" y="141"/>
                  <a:pt x="650" y="141"/>
                  <a:pt x="650" y="141"/>
                </a:cubicBezTo>
                <a:moveTo>
                  <a:pt x="650" y="224"/>
                </a:moveTo>
                <a:cubicBezTo>
                  <a:pt x="57" y="224"/>
                  <a:pt x="57" y="224"/>
                  <a:pt x="57" y="224"/>
                </a:cubicBezTo>
                <a:moveTo>
                  <a:pt x="57" y="224"/>
                </a:moveTo>
                <a:cubicBezTo>
                  <a:pt x="156" y="141"/>
                  <a:pt x="156" y="141"/>
                  <a:pt x="156" y="141"/>
                </a:cubicBezTo>
                <a:moveTo>
                  <a:pt x="156" y="169"/>
                </a:moveTo>
                <a:cubicBezTo>
                  <a:pt x="91" y="224"/>
                  <a:pt x="91" y="224"/>
                  <a:pt x="91" y="224"/>
                </a:cubicBezTo>
                <a:moveTo>
                  <a:pt x="123" y="224"/>
                </a:moveTo>
                <a:cubicBezTo>
                  <a:pt x="156" y="197"/>
                  <a:pt x="156" y="197"/>
                  <a:pt x="156" y="197"/>
                </a:cubicBezTo>
                <a:moveTo>
                  <a:pt x="57" y="193"/>
                </a:moveTo>
                <a:cubicBezTo>
                  <a:pt x="120" y="141"/>
                  <a:pt x="120" y="141"/>
                  <a:pt x="120" y="141"/>
                </a:cubicBezTo>
                <a:moveTo>
                  <a:pt x="88" y="141"/>
                </a:moveTo>
                <a:cubicBezTo>
                  <a:pt x="57" y="167"/>
                  <a:pt x="57" y="167"/>
                  <a:pt x="57" y="167"/>
                </a:cubicBezTo>
                <a:moveTo>
                  <a:pt x="255" y="224"/>
                </a:moveTo>
                <a:cubicBezTo>
                  <a:pt x="353" y="141"/>
                  <a:pt x="353" y="141"/>
                  <a:pt x="353" y="141"/>
                </a:cubicBezTo>
                <a:moveTo>
                  <a:pt x="353" y="169"/>
                </a:moveTo>
                <a:cubicBezTo>
                  <a:pt x="289" y="224"/>
                  <a:pt x="289" y="224"/>
                  <a:pt x="289" y="224"/>
                </a:cubicBezTo>
                <a:moveTo>
                  <a:pt x="321" y="224"/>
                </a:moveTo>
                <a:cubicBezTo>
                  <a:pt x="353" y="197"/>
                  <a:pt x="353" y="197"/>
                  <a:pt x="353" y="197"/>
                </a:cubicBezTo>
                <a:moveTo>
                  <a:pt x="255" y="193"/>
                </a:moveTo>
                <a:cubicBezTo>
                  <a:pt x="318" y="141"/>
                  <a:pt x="318" y="141"/>
                  <a:pt x="318" y="141"/>
                </a:cubicBezTo>
                <a:moveTo>
                  <a:pt x="255" y="167"/>
                </a:moveTo>
                <a:cubicBezTo>
                  <a:pt x="286" y="141"/>
                  <a:pt x="286" y="141"/>
                  <a:pt x="286" y="141"/>
                </a:cubicBezTo>
                <a:moveTo>
                  <a:pt x="551" y="141"/>
                </a:moveTo>
                <a:cubicBezTo>
                  <a:pt x="452" y="224"/>
                  <a:pt x="452" y="224"/>
                  <a:pt x="452" y="224"/>
                </a:cubicBezTo>
                <a:moveTo>
                  <a:pt x="551" y="169"/>
                </a:moveTo>
                <a:cubicBezTo>
                  <a:pt x="486" y="224"/>
                  <a:pt x="486" y="224"/>
                  <a:pt x="486" y="224"/>
                </a:cubicBezTo>
                <a:moveTo>
                  <a:pt x="519" y="224"/>
                </a:moveTo>
                <a:cubicBezTo>
                  <a:pt x="551" y="197"/>
                  <a:pt x="551" y="197"/>
                  <a:pt x="551" y="197"/>
                </a:cubicBezTo>
                <a:moveTo>
                  <a:pt x="515" y="141"/>
                </a:moveTo>
                <a:cubicBezTo>
                  <a:pt x="452" y="193"/>
                  <a:pt x="452" y="193"/>
                  <a:pt x="452" y="193"/>
                </a:cubicBezTo>
                <a:moveTo>
                  <a:pt x="452" y="167"/>
                </a:moveTo>
                <a:cubicBezTo>
                  <a:pt x="484" y="141"/>
                  <a:pt x="484" y="141"/>
                  <a:pt x="484" y="141"/>
                </a:cubicBezTo>
                <a:moveTo>
                  <a:pt x="156" y="141"/>
                </a:moveTo>
                <a:cubicBezTo>
                  <a:pt x="255" y="59"/>
                  <a:pt x="255" y="59"/>
                  <a:pt x="255" y="59"/>
                </a:cubicBezTo>
                <a:moveTo>
                  <a:pt x="255" y="86"/>
                </a:moveTo>
                <a:cubicBezTo>
                  <a:pt x="190" y="141"/>
                  <a:pt x="190" y="141"/>
                  <a:pt x="190" y="141"/>
                </a:cubicBezTo>
                <a:moveTo>
                  <a:pt x="222" y="141"/>
                </a:moveTo>
                <a:cubicBezTo>
                  <a:pt x="255" y="114"/>
                  <a:pt x="255" y="114"/>
                  <a:pt x="255" y="114"/>
                </a:cubicBezTo>
                <a:moveTo>
                  <a:pt x="219" y="59"/>
                </a:moveTo>
                <a:cubicBezTo>
                  <a:pt x="156" y="110"/>
                  <a:pt x="156" y="110"/>
                  <a:pt x="156" y="110"/>
                </a:cubicBezTo>
                <a:moveTo>
                  <a:pt x="156" y="84"/>
                </a:moveTo>
                <a:cubicBezTo>
                  <a:pt x="187" y="59"/>
                  <a:pt x="187" y="59"/>
                  <a:pt x="187" y="59"/>
                </a:cubicBezTo>
                <a:moveTo>
                  <a:pt x="452" y="59"/>
                </a:moveTo>
                <a:cubicBezTo>
                  <a:pt x="353" y="141"/>
                  <a:pt x="353" y="141"/>
                  <a:pt x="353" y="141"/>
                </a:cubicBezTo>
                <a:moveTo>
                  <a:pt x="452" y="86"/>
                </a:moveTo>
                <a:cubicBezTo>
                  <a:pt x="387" y="141"/>
                  <a:pt x="387" y="141"/>
                  <a:pt x="387" y="141"/>
                </a:cubicBezTo>
                <a:moveTo>
                  <a:pt x="420" y="141"/>
                </a:moveTo>
                <a:cubicBezTo>
                  <a:pt x="452" y="114"/>
                  <a:pt x="452" y="114"/>
                  <a:pt x="452" y="114"/>
                </a:cubicBezTo>
                <a:moveTo>
                  <a:pt x="353" y="110"/>
                </a:moveTo>
                <a:cubicBezTo>
                  <a:pt x="416" y="59"/>
                  <a:pt x="416" y="59"/>
                  <a:pt x="416" y="59"/>
                </a:cubicBezTo>
                <a:moveTo>
                  <a:pt x="385" y="59"/>
                </a:moveTo>
                <a:cubicBezTo>
                  <a:pt x="353" y="84"/>
                  <a:pt x="353" y="84"/>
                  <a:pt x="353" y="84"/>
                </a:cubicBezTo>
                <a:moveTo>
                  <a:pt x="551" y="141"/>
                </a:moveTo>
                <a:cubicBezTo>
                  <a:pt x="650" y="59"/>
                  <a:pt x="650" y="59"/>
                  <a:pt x="650" y="59"/>
                </a:cubicBezTo>
                <a:moveTo>
                  <a:pt x="650" y="86"/>
                </a:moveTo>
                <a:cubicBezTo>
                  <a:pt x="585" y="141"/>
                  <a:pt x="585" y="141"/>
                  <a:pt x="585" y="141"/>
                </a:cubicBezTo>
                <a:moveTo>
                  <a:pt x="618" y="141"/>
                </a:moveTo>
                <a:cubicBezTo>
                  <a:pt x="650" y="114"/>
                  <a:pt x="650" y="114"/>
                  <a:pt x="650" y="114"/>
                </a:cubicBezTo>
                <a:moveTo>
                  <a:pt x="551" y="110"/>
                </a:moveTo>
                <a:cubicBezTo>
                  <a:pt x="614" y="59"/>
                  <a:pt x="614" y="59"/>
                  <a:pt x="614" y="59"/>
                </a:cubicBezTo>
                <a:moveTo>
                  <a:pt x="551" y="84"/>
                </a:moveTo>
                <a:cubicBezTo>
                  <a:pt x="583" y="59"/>
                  <a:pt x="583" y="59"/>
                  <a:pt x="583" y="5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21">
            <a:extLst>
              <a:ext uri="{FF2B5EF4-FFF2-40B4-BE49-F238E27FC236}">
                <a16:creationId xmlns:a16="http://schemas.microsoft.com/office/drawing/2014/main" id="{DB286C82-B664-44BB-AFAF-1297D703CAE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98553" y="4616394"/>
            <a:ext cx="940070" cy="684814"/>
          </a:xfrm>
          <a:custGeom>
            <a:avLst/>
            <a:gdLst>
              <a:gd name="T0" fmla="*/ 12 w 707"/>
              <a:gd name="T1" fmla="*/ 478 h 514"/>
              <a:gd name="T2" fmla="*/ 0 w 707"/>
              <a:gd name="T3" fmla="*/ 497 h 514"/>
              <a:gd name="T4" fmla="*/ 69 w 707"/>
              <a:gd name="T5" fmla="*/ 514 h 514"/>
              <a:gd name="T6" fmla="*/ 81 w 707"/>
              <a:gd name="T7" fmla="*/ 497 h 514"/>
              <a:gd name="T8" fmla="*/ 57 w 707"/>
              <a:gd name="T9" fmla="*/ 478 h 514"/>
              <a:gd name="T10" fmla="*/ 638 w 707"/>
              <a:gd name="T11" fmla="*/ 478 h 514"/>
              <a:gd name="T12" fmla="*/ 626 w 707"/>
              <a:gd name="T13" fmla="*/ 497 h 514"/>
              <a:gd name="T14" fmla="*/ 695 w 707"/>
              <a:gd name="T15" fmla="*/ 514 h 514"/>
              <a:gd name="T16" fmla="*/ 707 w 707"/>
              <a:gd name="T17" fmla="*/ 497 h 514"/>
              <a:gd name="T18" fmla="*/ 683 w 707"/>
              <a:gd name="T19" fmla="*/ 478 h 514"/>
              <a:gd name="T20" fmla="*/ 24 w 707"/>
              <a:gd name="T21" fmla="*/ 478 h 514"/>
              <a:gd name="T22" fmla="*/ 57 w 707"/>
              <a:gd name="T23" fmla="*/ 478 h 514"/>
              <a:gd name="T24" fmla="*/ 683 w 707"/>
              <a:gd name="T25" fmla="*/ 0 h 514"/>
              <a:gd name="T26" fmla="*/ 650 w 707"/>
              <a:gd name="T27" fmla="*/ 221 h 514"/>
              <a:gd name="T28" fmla="*/ 57 w 707"/>
              <a:gd name="T29" fmla="*/ 0 h 514"/>
              <a:gd name="T30" fmla="*/ 24 w 707"/>
              <a:gd name="T31" fmla="*/ 0 h 514"/>
              <a:gd name="T32" fmla="*/ 650 w 707"/>
              <a:gd name="T33" fmla="*/ 0 h 514"/>
              <a:gd name="T34" fmla="*/ 683 w 707"/>
              <a:gd name="T35" fmla="*/ 0 h 514"/>
              <a:gd name="T36" fmla="*/ 650 w 707"/>
              <a:gd name="T37" fmla="*/ 59 h 514"/>
              <a:gd name="T38" fmla="*/ 57 w 707"/>
              <a:gd name="T39" fmla="*/ 224 h 514"/>
              <a:gd name="T40" fmla="*/ 187 w 707"/>
              <a:gd name="T41" fmla="*/ 109 h 514"/>
              <a:gd name="T42" fmla="*/ 187 w 707"/>
              <a:gd name="T43" fmla="*/ 152 h 514"/>
              <a:gd name="T44" fmla="*/ 108 w 707"/>
              <a:gd name="T45" fmla="*/ 129 h 514"/>
              <a:gd name="T46" fmla="*/ 600 w 707"/>
              <a:gd name="T47" fmla="*/ 109 h 514"/>
              <a:gd name="T48" fmla="*/ 600 w 707"/>
              <a:gd name="T49" fmla="*/ 152 h 514"/>
              <a:gd name="T50" fmla="*/ 522 w 707"/>
              <a:gd name="T51" fmla="*/ 129 h 514"/>
              <a:gd name="T52" fmla="*/ 235 w 707"/>
              <a:gd name="T53" fmla="*/ 100 h 514"/>
              <a:gd name="T54" fmla="*/ 291 w 707"/>
              <a:gd name="T55" fmla="*/ 100 h 514"/>
              <a:gd name="T56" fmla="*/ 235 w 707"/>
              <a:gd name="T57" fmla="*/ 141 h 514"/>
              <a:gd name="T58" fmla="*/ 342 w 707"/>
              <a:gd name="T59" fmla="*/ 100 h 514"/>
              <a:gd name="T60" fmla="*/ 472 w 707"/>
              <a:gd name="T61" fmla="*/ 183 h 514"/>
              <a:gd name="T62" fmla="*/ 401 w 707"/>
              <a:gd name="T63" fmla="*/ 183 h 514"/>
              <a:gd name="T64" fmla="*/ 57 w 707"/>
              <a:gd name="T65" fmla="*/ 59 h 514"/>
              <a:gd name="T66" fmla="*/ 650 w 707"/>
              <a:gd name="T67" fmla="*/ 224 h 514"/>
              <a:gd name="T68" fmla="*/ 650 w 707"/>
              <a:gd name="T69" fmla="*/ 59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07" h="514">
                <a:moveTo>
                  <a:pt x="24" y="478"/>
                </a:moveTo>
                <a:cubicBezTo>
                  <a:pt x="12" y="478"/>
                  <a:pt x="12" y="478"/>
                  <a:pt x="12" y="478"/>
                </a:cubicBezTo>
                <a:cubicBezTo>
                  <a:pt x="5" y="478"/>
                  <a:pt x="0" y="486"/>
                  <a:pt x="0" y="497"/>
                </a:cubicBezTo>
                <a:cubicBezTo>
                  <a:pt x="0" y="497"/>
                  <a:pt x="0" y="497"/>
                  <a:pt x="0" y="497"/>
                </a:cubicBezTo>
                <a:cubicBezTo>
                  <a:pt x="0" y="505"/>
                  <a:pt x="5" y="514"/>
                  <a:pt x="12" y="514"/>
                </a:cubicBezTo>
                <a:cubicBezTo>
                  <a:pt x="69" y="514"/>
                  <a:pt x="69" y="514"/>
                  <a:pt x="69" y="514"/>
                </a:cubicBezTo>
                <a:cubicBezTo>
                  <a:pt x="76" y="514"/>
                  <a:pt x="81" y="505"/>
                  <a:pt x="81" y="497"/>
                </a:cubicBezTo>
                <a:cubicBezTo>
                  <a:pt x="81" y="497"/>
                  <a:pt x="81" y="497"/>
                  <a:pt x="81" y="497"/>
                </a:cubicBezTo>
                <a:cubicBezTo>
                  <a:pt x="81" y="486"/>
                  <a:pt x="76" y="478"/>
                  <a:pt x="69" y="478"/>
                </a:cubicBezTo>
                <a:cubicBezTo>
                  <a:pt x="57" y="478"/>
                  <a:pt x="57" y="478"/>
                  <a:pt x="57" y="478"/>
                </a:cubicBezTo>
                <a:moveTo>
                  <a:pt x="650" y="478"/>
                </a:moveTo>
                <a:cubicBezTo>
                  <a:pt x="638" y="478"/>
                  <a:pt x="638" y="478"/>
                  <a:pt x="638" y="478"/>
                </a:cubicBezTo>
                <a:cubicBezTo>
                  <a:pt x="631" y="478"/>
                  <a:pt x="626" y="486"/>
                  <a:pt x="626" y="497"/>
                </a:cubicBezTo>
                <a:cubicBezTo>
                  <a:pt x="626" y="497"/>
                  <a:pt x="626" y="497"/>
                  <a:pt x="626" y="497"/>
                </a:cubicBezTo>
                <a:cubicBezTo>
                  <a:pt x="626" y="505"/>
                  <a:pt x="631" y="514"/>
                  <a:pt x="638" y="514"/>
                </a:cubicBezTo>
                <a:cubicBezTo>
                  <a:pt x="695" y="514"/>
                  <a:pt x="695" y="514"/>
                  <a:pt x="695" y="514"/>
                </a:cubicBezTo>
                <a:cubicBezTo>
                  <a:pt x="702" y="514"/>
                  <a:pt x="707" y="505"/>
                  <a:pt x="707" y="497"/>
                </a:cubicBezTo>
                <a:cubicBezTo>
                  <a:pt x="707" y="497"/>
                  <a:pt x="707" y="497"/>
                  <a:pt x="707" y="497"/>
                </a:cubicBezTo>
                <a:cubicBezTo>
                  <a:pt x="707" y="486"/>
                  <a:pt x="702" y="478"/>
                  <a:pt x="695" y="478"/>
                </a:cubicBezTo>
                <a:cubicBezTo>
                  <a:pt x="683" y="478"/>
                  <a:pt x="683" y="478"/>
                  <a:pt x="683" y="478"/>
                </a:cubicBezTo>
                <a:moveTo>
                  <a:pt x="24" y="0"/>
                </a:moveTo>
                <a:cubicBezTo>
                  <a:pt x="24" y="478"/>
                  <a:pt x="24" y="478"/>
                  <a:pt x="24" y="478"/>
                </a:cubicBezTo>
                <a:moveTo>
                  <a:pt x="57" y="224"/>
                </a:moveTo>
                <a:cubicBezTo>
                  <a:pt x="57" y="478"/>
                  <a:pt x="57" y="478"/>
                  <a:pt x="57" y="478"/>
                </a:cubicBezTo>
                <a:moveTo>
                  <a:pt x="683" y="478"/>
                </a:moveTo>
                <a:cubicBezTo>
                  <a:pt x="683" y="478"/>
                  <a:pt x="683" y="478"/>
                  <a:pt x="683" y="0"/>
                </a:cubicBezTo>
                <a:moveTo>
                  <a:pt x="650" y="478"/>
                </a:moveTo>
                <a:cubicBezTo>
                  <a:pt x="650" y="478"/>
                  <a:pt x="650" y="478"/>
                  <a:pt x="650" y="221"/>
                </a:cubicBezTo>
                <a:moveTo>
                  <a:pt x="57" y="59"/>
                </a:moveTo>
                <a:cubicBezTo>
                  <a:pt x="57" y="0"/>
                  <a:pt x="57" y="0"/>
                  <a:pt x="57" y="0"/>
                </a:cubicBezTo>
                <a:moveTo>
                  <a:pt x="57" y="0"/>
                </a:moveTo>
                <a:cubicBezTo>
                  <a:pt x="24" y="0"/>
                  <a:pt x="24" y="0"/>
                  <a:pt x="24" y="0"/>
                </a:cubicBezTo>
                <a:moveTo>
                  <a:pt x="650" y="59"/>
                </a:moveTo>
                <a:cubicBezTo>
                  <a:pt x="650" y="0"/>
                  <a:pt x="650" y="0"/>
                  <a:pt x="650" y="0"/>
                </a:cubicBezTo>
                <a:moveTo>
                  <a:pt x="650" y="0"/>
                </a:moveTo>
                <a:cubicBezTo>
                  <a:pt x="683" y="0"/>
                  <a:pt x="683" y="0"/>
                  <a:pt x="683" y="0"/>
                </a:cubicBezTo>
                <a:moveTo>
                  <a:pt x="650" y="224"/>
                </a:moveTo>
                <a:cubicBezTo>
                  <a:pt x="650" y="59"/>
                  <a:pt x="650" y="59"/>
                  <a:pt x="650" y="59"/>
                </a:cubicBezTo>
                <a:moveTo>
                  <a:pt x="650" y="224"/>
                </a:moveTo>
                <a:cubicBezTo>
                  <a:pt x="57" y="224"/>
                  <a:pt x="57" y="224"/>
                  <a:pt x="57" y="224"/>
                </a:cubicBezTo>
                <a:moveTo>
                  <a:pt x="108" y="174"/>
                </a:moveTo>
                <a:cubicBezTo>
                  <a:pt x="187" y="109"/>
                  <a:pt x="187" y="109"/>
                  <a:pt x="187" y="109"/>
                </a:cubicBezTo>
                <a:moveTo>
                  <a:pt x="161" y="174"/>
                </a:moveTo>
                <a:cubicBezTo>
                  <a:pt x="187" y="152"/>
                  <a:pt x="187" y="152"/>
                  <a:pt x="187" y="152"/>
                </a:cubicBezTo>
                <a:moveTo>
                  <a:pt x="134" y="109"/>
                </a:moveTo>
                <a:cubicBezTo>
                  <a:pt x="108" y="129"/>
                  <a:pt x="108" y="129"/>
                  <a:pt x="108" y="129"/>
                </a:cubicBezTo>
                <a:moveTo>
                  <a:pt x="522" y="174"/>
                </a:moveTo>
                <a:cubicBezTo>
                  <a:pt x="600" y="109"/>
                  <a:pt x="600" y="109"/>
                  <a:pt x="600" y="109"/>
                </a:cubicBezTo>
                <a:moveTo>
                  <a:pt x="574" y="174"/>
                </a:moveTo>
                <a:cubicBezTo>
                  <a:pt x="600" y="152"/>
                  <a:pt x="600" y="152"/>
                  <a:pt x="600" y="152"/>
                </a:cubicBezTo>
                <a:moveTo>
                  <a:pt x="547" y="109"/>
                </a:moveTo>
                <a:cubicBezTo>
                  <a:pt x="522" y="129"/>
                  <a:pt x="522" y="129"/>
                  <a:pt x="522" y="129"/>
                </a:cubicBezTo>
                <a:moveTo>
                  <a:pt x="235" y="183"/>
                </a:moveTo>
                <a:cubicBezTo>
                  <a:pt x="235" y="100"/>
                  <a:pt x="235" y="100"/>
                  <a:pt x="235" y="100"/>
                </a:cubicBezTo>
                <a:moveTo>
                  <a:pt x="235" y="100"/>
                </a:moveTo>
                <a:cubicBezTo>
                  <a:pt x="291" y="100"/>
                  <a:pt x="291" y="100"/>
                  <a:pt x="291" y="100"/>
                </a:cubicBezTo>
                <a:moveTo>
                  <a:pt x="291" y="141"/>
                </a:moveTo>
                <a:cubicBezTo>
                  <a:pt x="235" y="141"/>
                  <a:pt x="235" y="141"/>
                  <a:pt x="235" y="141"/>
                </a:cubicBezTo>
                <a:moveTo>
                  <a:pt x="342" y="183"/>
                </a:moveTo>
                <a:cubicBezTo>
                  <a:pt x="342" y="100"/>
                  <a:pt x="342" y="100"/>
                  <a:pt x="342" y="100"/>
                </a:cubicBezTo>
                <a:moveTo>
                  <a:pt x="472" y="100"/>
                </a:moveTo>
                <a:cubicBezTo>
                  <a:pt x="472" y="183"/>
                  <a:pt x="472" y="183"/>
                  <a:pt x="472" y="183"/>
                </a:cubicBezTo>
                <a:cubicBezTo>
                  <a:pt x="401" y="100"/>
                  <a:pt x="401" y="100"/>
                  <a:pt x="401" y="100"/>
                </a:cubicBezTo>
                <a:cubicBezTo>
                  <a:pt x="401" y="183"/>
                  <a:pt x="401" y="183"/>
                  <a:pt x="401" y="183"/>
                </a:cubicBezTo>
                <a:moveTo>
                  <a:pt x="650" y="59"/>
                </a:moveTo>
                <a:cubicBezTo>
                  <a:pt x="57" y="59"/>
                  <a:pt x="57" y="59"/>
                  <a:pt x="57" y="59"/>
                </a:cubicBezTo>
                <a:cubicBezTo>
                  <a:pt x="57" y="224"/>
                  <a:pt x="57" y="224"/>
                  <a:pt x="57" y="224"/>
                </a:cubicBezTo>
                <a:cubicBezTo>
                  <a:pt x="650" y="224"/>
                  <a:pt x="650" y="224"/>
                  <a:pt x="650" y="224"/>
                </a:cubicBezTo>
                <a:cubicBezTo>
                  <a:pt x="650" y="59"/>
                  <a:pt x="650" y="59"/>
                  <a:pt x="650" y="59"/>
                </a:cubicBezTo>
                <a:cubicBezTo>
                  <a:pt x="650" y="59"/>
                  <a:pt x="650" y="59"/>
                  <a:pt x="650" y="5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04F7E14-85CC-4BE9-90F0-065F7D16F7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05004" y="2005055"/>
            <a:ext cx="927100" cy="862782"/>
          </a:xfrm>
          <a:custGeom>
            <a:avLst/>
            <a:gdLst>
              <a:gd name="T0" fmla="*/ 93 w 284"/>
              <a:gd name="T1" fmla="*/ 157 h 264"/>
              <a:gd name="T2" fmla="*/ 61 w 284"/>
              <a:gd name="T3" fmla="*/ 124 h 264"/>
              <a:gd name="T4" fmla="*/ 93 w 284"/>
              <a:gd name="T5" fmla="*/ 124 h 264"/>
              <a:gd name="T6" fmla="*/ 61 w 284"/>
              <a:gd name="T7" fmla="*/ 157 h 264"/>
              <a:gd name="T8" fmla="*/ 225 w 284"/>
              <a:gd name="T9" fmla="*/ 43 h 264"/>
              <a:gd name="T10" fmla="*/ 199 w 284"/>
              <a:gd name="T11" fmla="*/ 77 h 264"/>
              <a:gd name="T12" fmla="*/ 187 w 284"/>
              <a:gd name="T13" fmla="*/ 58 h 264"/>
              <a:gd name="T14" fmla="*/ 142 w 284"/>
              <a:gd name="T15" fmla="*/ 260 h 264"/>
              <a:gd name="T16" fmla="*/ 142 w 284"/>
              <a:gd name="T17" fmla="*/ 0 h 264"/>
              <a:gd name="T18" fmla="*/ 163 w 284"/>
              <a:gd name="T19" fmla="*/ 91 h 264"/>
              <a:gd name="T20" fmla="*/ 254 w 284"/>
              <a:gd name="T21" fmla="*/ 91 h 264"/>
              <a:gd name="T22" fmla="*/ 284 w 284"/>
              <a:gd name="T23" fmla="*/ 58 h 264"/>
              <a:gd name="T24" fmla="*/ 254 w 284"/>
              <a:gd name="T25" fmla="*/ 30 h 264"/>
              <a:gd name="T26" fmla="*/ 142 w 284"/>
              <a:gd name="T27" fmla="*/ 30 h 264"/>
              <a:gd name="T28" fmla="*/ 201 w 284"/>
              <a:gd name="T29" fmla="*/ 264 h 264"/>
              <a:gd name="T30" fmla="*/ 83 w 284"/>
              <a:gd name="T31" fmla="*/ 264 h 264"/>
              <a:gd name="T32" fmla="*/ 142 w 284"/>
              <a:gd name="T33" fmla="*/ 110 h 264"/>
              <a:gd name="T34" fmla="*/ 29 w 284"/>
              <a:gd name="T35" fmla="*/ 110 h 264"/>
              <a:gd name="T36" fmla="*/ 0 w 284"/>
              <a:gd name="T37" fmla="*/ 138 h 264"/>
              <a:gd name="T38" fmla="*/ 29 w 284"/>
              <a:gd name="T39" fmla="*/ 171 h 264"/>
              <a:gd name="T40" fmla="*/ 121 w 284"/>
              <a:gd name="T41" fmla="*/ 171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4" h="264">
                <a:moveTo>
                  <a:pt x="93" y="157"/>
                </a:moveTo>
                <a:cubicBezTo>
                  <a:pt x="61" y="124"/>
                  <a:pt x="61" y="124"/>
                  <a:pt x="61" y="124"/>
                </a:cubicBezTo>
                <a:moveTo>
                  <a:pt x="93" y="124"/>
                </a:moveTo>
                <a:cubicBezTo>
                  <a:pt x="61" y="157"/>
                  <a:pt x="61" y="157"/>
                  <a:pt x="61" y="157"/>
                </a:cubicBezTo>
                <a:moveTo>
                  <a:pt x="225" y="43"/>
                </a:moveTo>
                <a:cubicBezTo>
                  <a:pt x="199" y="77"/>
                  <a:pt x="199" y="77"/>
                  <a:pt x="199" y="77"/>
                </a:cubicBezTo>
                <a:cubicBezTo>
                  <a:pt x="187" y="58"/>
                  <a:pt x="187" y="58"/>
                  <a:pt x="187" y="58"/>
                </a:cubicBezTo>
                <a:moveTo>
                  <a:pt x="142" y="260"/>
                </a:moveTo>
                <a:cubicBezTo>
                  <a:pt x="142" y="0"/>
                  <a:pt x="142" y="0"/>
                  <a:pt x="142" y="0"/>
                </a:cubicBezTo>
                <a:moveTo>
                  <a:pt x="163" y="91"/>
                </a:moveTo>
                <a:cubicBezTo>
                  <a:pt x="254" y="91"/>
                  <a:pt x="254" y="91"/>
                  <a:pt x="254" y="91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142" y="30"/>
                  <a:pt x="142" y="30"/>
                  <a:pt x="142" y="30"/>
                </a:cubicBezTo>
                <a:moveTo>
                  <a:pt x="201" y="264"/>
                </a:moveTo>
                <a:cubicBezTo>
                  <a:pt x="83" y="264"/>
                  <a:pt x="83" y="264"/>
                  <a:pt x="83" y="264"/>
                </a:cubicBezTo>
                <a:moveTo>
                  <a:pt x="142" y="110"/>
                </a:moveTo>
                <a:cubicBezTo>
                  <a:pt x="29" y="110"/>
                  <a:pt x="29" y="110"/>
                  <a:pt x="29" y="110"/>
                </a:cubicBezTo>
                <a:cubicBezTo>
                  <a:pt x="0" y="138"/>
                  <a:pt x="0" y="138"/>
                  <a:pt x="0" y="138"/>
                </a:cubicBezTo>
                <a:cubicBezTo>
                  <a:pt x="29" y="171"/>
                  <a:pt x="29" y="171"/>
                  <a:pt x="29" y="171"/>
                </a:cubicBezTo>
                <a:cubicBezTo>
                  <a:pt x="121" y="171"/>
                  <a:pt x="121" y="171"/>
                  <a:pt x="121" y="17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D869182A-550E-474E-ABAC-2F1971F515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25842" y="1916833"/>
            <a:ext cx="827822" cy="1039229"/>
          </a:xfrm>
          <a:custGeom>
            <a:avLst/>
            <a:gdLst>
              <a:gd name="T0" fmla="*/ 2781 w 5468"/>
              <a:gd name="T1" fmla="*/ 6380 h 6860"/>
              <a:gd name="T2" fmla="*/ 2347 w 5468"/>
              <a:gd name="T3" fmla="*/ 5947 h 6860"/>
              <a:gd name="T4" fmla="*/ 2781 w 5468"/>
              <a:gd name="T5" fmla="*/ 5513 h 6860"/>
              <a:gd name="T6" fmla="*/ 3214 w 5468"/>
              <a:gd name="T7" fmla="*/ 5947 h 6860"/>
              <a:gd name="T8" fmla="*/ 2781 w 5468"/>
              <a:gd name="T9" fmla="*/ 6380 h 6860"/>
              <a:gd name="T10" fmla="*/ 583 w 5468"/>
              <a:gd name="T11" fmla="*/ 2803 h 6860"/>
              <a:gd name="T12" fmla="*/ 0 w 5468"/>
              <a:gd name="T13" fmla="*/ 2803 h 6860"/>
              <a:gd name="T14" fmla="*/ 583 w 5468"/>
              <a:gd name="T15" fmla="*/ 2803 h 6860"/>
              <a:gd name="T16" fmla="*/ 5468 w 5468"/>
              <a:gd name="T17" fmla="*/ 2803 h 6860"/>
              <a:gd name="T18" fmla="*/ 4867 w 5468"/>
              <a:gd name="T19" fmla="*/ 2803 h 6860"/>
              <a:gd name="T20" fmla="*/ 5468 w 5468"/>
              <a:gd name="T21" fmla="*/ 2803 h 6860"/>
              <a:gd name="T22" fmla="*/ 4593 w 5468"/>
              <a:gd name="T23" fmla="*/ 1747 h 6860"/>
              <a:gd name="T24" fmla="*/ 5159 w 5468"/>
              <a:gd name="T25" fmla="*/ 1420 h 6860"/>
              <a:gd name="T26" fmla="*/ 4593 w 5468"/>
              <a:gd name="T27" fmla="*/ 1747 h 6860"/>
              <a:gd name="T28" fmla="*/ 3810 w 5468"/>
              <a:gd name="T29" fmla="*/ 946 h 6860"/>
              <a:gd name="T30" fmla="*/ 4138 w 5468"/>
              <a:gd name="T31" fmla="*/ 382 h 6860"/>
              <a:gd name="T32" fmla="*/ 3810 w 5468"/>
              <a:gd name="T33" fmla="*/ 946 h 6860"/>
              <a:gd name="T34" fmla="*/ 1659 w 5468"/>
              <a:gd name="T35" fmla="*/ 965 h 6860"/>
              <a:gd name="T36" fmla="*/ 1331 w 5468"/>
              <a:gd name="T37" fmla="*/ 382 h 6860"/>
              <a:gd name="T38" fmla="*/ 1659 w 5468"/>
              <a:gd name="T39" fmla="*/ 965 h 6860"/>
              <a:gd name="T40" fmla="*/ 875 w 5468"/>
              <a:gd name="T41" fmla="*/ 1747 h 6860"/>
              <a:gd name="T42" fmla="*/ 292 w 5468"/>
              <a:gd name="T43" fmla="*/ 1420 h 6860"/>
              <a:gd name="T44" fmla="*/ 875 w 5468"/>
              <a:gd name="T45" fmla="*/ 1747 h 6860"/>
              <a:gd name="T46" fmla="*/ 2734 w 5468"/>
              <a:gd name="T47" fmla="*/ 673 h 6860"/>
              <a:gd name="T48" fmla="*/ 2734 w 5468"/>
              <a:gd name="T49" fmla="*/ 0 h 6860"/>
              <a:gd name="T50" fmla="*/ 2734 w 5468"/>
              <a:gd name="T51" fmla="*/ 673 h 6860"/>
              <a:gd name="T52" fmla="*/ 3372 w 5468"/>
              <a:gd name="T53" fmla="*/ 4914 h 6860"/>
              <a:gd name="T54" fmla="*/ 3482 w 5468"/>
              <a:gd name="T55" fmla="*/ 4459 h 6860"/>
              <a:gd name="T56" fmla="*/ 3810 w 5468"/>
              <a:gd name="T57" fmla="*/ 4077 h 6860"/>
              <a:gd name="T58" fmla="*/ 4356 w 5468"/>
              <a:gd name="T59" fmla="*/ 3313 h 6860"/>
              <a:gd name="T60" fmla="*/ 4302 w 5468"/>
              <a:gd name="T61" fmla="*/ 2220 h 6860"/>
              <a:gd name="T62" fmla="*/ 3664 w 5468"/>
              <a:gd name="T63" fmla="*/ 1438 h 6860"/>
              <a:gd name="T64" fmla="*/ 2734 w 5468"/>
              <a:gd name="T65" fmla="*/ 1165 h 6860"/>
              <a:gd name="T66" fmla="*/ 1786 w 5468"/>
              <a:gd name="T67" fmla="*/ 1438 h 6860"/>
              <a:gd name="T68" fmla="*/ 1149 w 5468"/>
              <a:gd name="T69" fmla="*/ 2220 h 6860"/>
              <a:gd name="T70" fmla="*/ 1112 w 5468"/>
              <a:gd name="T71" fmla="*/ 3313 h 6860"/>
              <a:gd name="T72" fmla="*/ 1659 w 5468"/>
              <a:gd name="T73" fmla="*/ 4077 h 6860"/>
              <a:gd name="T74" fmla="*/ 1969 w 5468"/>
              <a:gd name="T75" fmla="*/ 4459 h 6860"/>
              <a:gd name="T76" fmla="*/ 2078 w 5468"/>
              <a:gd name="T77" fmla="*/ 4914 h 6860"/>
              <a:gd name="T78" fmla="*/ 2533 w 5468"/>
              <a:gd name="T79" fmla="*/ 5067 h 6860"/>
              <a:gd name="T80" fmla="*/ 1867 w 5468"/>
              <a:gd name="T81" fmla="*/ 5947 h 6860"/>
              <a:gd name="T82" fmla="*/ 2781 w 5468"/>
              <a:gd name="T83" fmla="*/ 6860 h 6860"/>
              <a:gd name="T84" fmla="*/ 3694 w 5468"/>
              <a:gd name="T85" fmla="*/ 5947 h 6860"/>
              <a:gd name="T86" fmla="*/ 3029 w 5468"/>
              <a:gd name="T87" fmla="*/ 5067 h 6860"/>
              <a:gd name="T88" fmla="*/ 3028 w 5468"/>
              <a:gd name="T89" fmla="*/ 5067 h 6860"/>
              <a:gd name="T90" fmla="*/ 3028 w 5468"/>
              <a:gd name="T91" fmla="*/ 2744 h 6860"/>
              <a:gd name="T92" fmla="*/ 2790 w 5468"/>
              <a:gd name="T93" fmla="*/ 2503 h 6860"/>
              <a:gd name="T94" fmla="*/ 2533 w 5468"/>
              <a:gd name="T95" fmla="*/ 2744 h 6860"/>
              <a:gd name="T96" fmla="*/ 2533 w 5468"/>
              <a:gd name="T97" fmla="*/ 2910 h 6860"/>
              <a:gd name="T98" fmla="*/ 2056 w 5468"/>
              <a:gd name="T99" fmla="*/ 2910 h 6860"/>
              <a:gd name="T100" fmla="*/ 1946 w 5468"/>
              <a:gd name="T101" fmla="*/ 3002 h 6860"/>
              <a:gd name="T102" fmla="*/ 1946 w 5468"/>
              <a:gd name="T103" fmla="*/ 3187 h 6860"/>
              <a:gd name="T104" fmla="*/ 2056 w 5468"/>
              <a:gd name="T105" fmla="*/ 3298 h 6860"/>
              <a:gd name="T106" fmla="*/ 2349 w 5468"/>
              <a:gd name="T107" fmla="*/ 3298 h 6860"/>
              <a:gd name="T108" fmla="*/ 2349 w 5468"/>
              <a:gd name="T109" fmla="*/ 3575 h 6860"/>
              <a:gd name="T110" fmla="*/ 2056 w 5468"/>
              <a:gd name="T111" fmla="*/ 3575 h 6860"/>
              <a:gd name="T112" fmla="*/ 1946 w 5468"/>
              <a:gd name="T113" fmla="*/ 3685 h 6860"/>
              <a:gd name="T114" fmla="*/ 1946 w 5468"/>
              <a:gd name="T115" fmla="*/ 3870 h 6860"/>
              <a:gd name="T116" fmla="*/ 2056 w 5468"/>
              <a:gd name="T117" fmla="*/ 3981 h 6860"/>
              <a:gd name="T118" fmla="*/ 2533 w 5468"/>
              <a:gd name="T119" fmla="*/ 3981 h 6860"/>
              <a:gd name="T120" fmla="*/ 2533 w 5468"/>
              <a:gd name="T121" fmla="*/ 5067 h 6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68" h="6860">
                <a:moveTo>
                  <a:pt x="2781" y="6380"/>
                </a:moveTo>
                <a:cubicBezTo>
                  <a:pt x="2541" y="6380"/>
                  <a:pt x="2347" y="6186"/>
                  <a:pt x="2347" y="5947"/>
                </a:cubicBezTo>
                <a:cubicBezTo>
                  <a:pt x="2347" y="5707"/>
                  <a:pt x="2541" y="5513"/>
                  <a:pt x="2781" y="5513"/>
                </a:cubicBezTo>
                <a:cubicBezTo>
                  <a:pt x="3020" y="5513"/>
                  <a:pt x="3214" y="5707"/>
                  <a:pt x="3214" y="5947"/>
                </a:cubicBezTo>
                <a:cubicBezTo>
                  <a:pt x="3214" y="6186"/>
                  <a:pt x="3020" y="6380"/>
                  <a:pt x="2781" y="6380"/>
                </a:cubicBezTo>
                <a:close/>
                <a:moveTo>
                  <a:pt x="583" y="2803"/>
                </a:moveTo>
                <a:cubicBezTo>
                  <a:pt x="0" y="2803"/>
                  <a:pt x="0" y="2803"/>
                  <a:pt x="0" y="2803"/>
                </a:cubicBezTo>
                <a:cubicBezTo>
                  <a:pt x="583" y="2803"/>
                  <a:pt x="583" y="2803"/>
                  <a:pt x="583" y="2803"/>
                </a:cubicBezTo>
                <a:moveTo>
                  <a:pt x="5468" y="2803"/>
                </a:moveTo>
                <a:cubicBezTo>
                  <a:pt x="4867" y="2803"/>
                  <a:pt x="4867" y="2803"/>
                  <a:pt x="4867" y="2803"/>
                </a:cubicBezTo>
                <a:cubicBezTo>
                  <a:pt x="5468" y="2803"/>
                  <a:pt x="5468" y="2803"/>
                  <a:pt x="5468" y="2803"/>
                </a:cubicBezTo>
                <a:moveTo>
                  <a:pt x="4593" y="1747"/>
                </a:moveTo>
                <a:cubicBezTo>
                  <a:pt x="4593" y="1747"/>
                  <a:pt x="4593" y="1747"/>
                  <a:pt x="5159" y="1420"/>
                </a:cubicBezTo>
                <a:cubicBezTo>
                  <a:pt x="5159" y="1420"/>
                  <a:pt x="5159" y="1420"/>
                  <a:pt x="4593" y="1747"/>
                </a:cubicBezTo>
                <a:moveTo>
                  <a:pt x="3810" y="946"/>
                </a:moveTo>
                <a:cubicBezTo>
                  <a:pt x="4138" y="382"/>
                  <a:pt x="4138" y="382"/>
                  <a:pt x="4138" y="382"/>
                </a:cubicBezTo>
                <a:cubicBezTo>
                  <a:pt x="3810" y="946"/>
                  <a:pt x="3810" y="946"/>
                  <a:pt x="3810" y="946"/>
                </a:cubicBezTo>
                <a:moveTo>
                  <a:pt x="1659" y="965"/>
                </a:moveTo>
                <a:cubicBezTo>
                  <a:pt x="1659" y="965"/>
                  <a:pt x="1659" y="965"/>
                  <a:pt x="1331" y="382"/>
                </a:cubicBezTo>
                <a:cubicBezTo>
                  <a:pt x="1331" y="382"/>
                  <a:pt x="1331" y="382"/>
                  <a:pt x="1659" y="965"/>
                </a:cubicBezTo>
                <a:moveTo>
                  <a:pt x="875" y="1747"/>
                </a:moveTo>
                <a:cubicBezTo>
                  <a:pt x="292" y="1420"/>
                  <a:pt x="292" y="1420"/>
                  <a:pt x="292" y="1420"/>
                </a:cubicBezTo>
                <a:cubicBezTo>
                  <a:pt x="875" y="1747"/>
                  <a:pt x="875" y="1747"/>
                  <a:pt x="875" y="1747"/>
                </a:cubicBezTo>
                <a:moveTo>
                  <a:pt x="2734" y="673"/>
                </a:moveTo>
                <a:cubicBezTo>
                  <a:pt x="2734" y="0"/>
                  <a:pt x="2734" y="0"/>
                  <a:pt x="2734" y="0"/>
                </a:cubicBezTo>
                <a:cubicBezTo>
                  <a:pt x="2734" y="673"/>
                  <a:pt x="2734" y="673"/>
                  <a:pt x="2734" y="673"/>
                </a:cubicBezTo>
                <a:moveTo>
                  <a:pt x="3372" y="4914"/>
                </a:moveTo>
                <a:cubicBezTo>
                  <a:pt x="3409" y="4823"/>
                  <a:pt x="3427" y="4569"/>
                  <a:pt x="3482" y="4459"/>
                </a:cubicBezTo>
                <a:cubicBezTo>
                  <a:pt x="3555" y="4332"/>
                  <a:pt x="3810" y="4077"/>
                  <a:pt x="3810" y="4077"/>
                </a:cubicBezTo>
                <a:cubicBezTo>
                  <a:pt x="4028" y="3859"/>
                  <a:pt x="4229" y="3640"/>
                  <a:pt x="4356" y="3313"/>
                </a:cubicBezTo>
                <a:cubicBezTo>
                  <a:pt x="4484" y="3003"/>
                  <a:pt x="4466" y="2621"/>
                  <a:pt x="4302" y="2220"/>
                </a:cubicBezTo>
                <a:cubicBezTo>
                  <a:pt x="4192" y="1911"/>
                  <a:pt x="3956" y="1620"/>
                  <a:pt x="3664" y="1438"/>
                </a:cubicBezTo>
                <a:cubicBezTo>
                  <a:pt x="3390" y="1256"/>
                  <a:pt x="3026" y="1165"/>
                  <a:pt x="2734" y="1165"/>
                </a:cubicBezTo>
                <a:cubicBezTo>
                  <a:pt x="2424" y="1165"/>
                  <a:pt x="2060" y="1256"/>
                  <a:pt x="1786" y="1438"/>
                </a:cubicBezTo>
                <a:cubicBezTo>
                  <a:pt x="1495" y="1620"/>
                  <a:pt x="1276" y="1911"/>
                  <a:pt x="1149" y="2220"/>
                </a:cubicBezTo>
                <a:cubicBezTo>
                  <a:pt x="1003" y="2621"/>
                  <a:pt x="984" y="3003"/>
                  <a:pt x="1112" y="3313"/>
                </a:cubicBezTo>
                <a:cubicBezTo>
                  <a:pt x="1240" y="3640"/>
                  <a:pt x="1440" y="3859"/>
                  <a:pt x="1659" y="4077"/>
                </a:cubicBezTo>
                <a:cubicBezTo>
                  <a:pt x="1659" y="4077"/>
                  <a:pt x="1896" y="4332"/>
                  <a:pt x="1969" y="4459"/>
                </a:cubicBezTo>
                <a:cubicBezTo>
                  <a:pt x="2023" y="4569"/>
                  <a:pt x="2060" y="4823"/>
                  <a:pt x="2078" y="4914"/>
                </a:cubicBezTo>
                <a:moveTo>
                  <a:pt x="2533" y="5067"/>
                </a:moveTo>
                <a:cubicBezTo>
                  <a:pt x="2149" y="5175"/>
                  <a:pt x="1867" y="5528"/>
                  <a:pt x="1867" y="5947"/>
                </a:cubicBezTo>
                <a:cubicBezTo>
                  <a:pt x="1867" y="6451"/>
                  <a:pt x="2276" y="6860"/>
                  <a:pt x="2781" y="6860"/>
                </a:cubicBezTo>
                <a:cubicBezTo>
                  <a:pt x="3285" y="6860"/>
                  <a:pt x="3694" y="6451"/>
                  <a:pt x="3694" y="5947"/>
                </a:cubicBezTo>
                <a:cubicBezTo>
                  <a:pt x="3694" y="5528"/>
                  <a:pt x="3413" y="5175"/>
                  <a:pt x="3029" y="5067"/>
                </a:cubicBezTo>
                <a:cubicBezTo>
                  <a:pt x="3028" y="5067"/>
                  <a:pt x="3028" y="5067"/>
                  <a:pt x="3028" y="5067"/>
                </a:cubicBezTo>
                <a:cubicBezTo>
                  <a:pt x="3028" y="2777"/>
                  <a:pt x="3028" y="2744"/>
                  <a:pt x="3028" y="2744"/>
                </a:cubicBezTo>
                <a:cubicBezTo>
                  <a:pt x="3028" y="2614"/>
                  <a:pt x="2918" y="2503"/>
                  <a:pt x="2790" y="2503"/>
                </a:cubicBezTo>
                <a:cubicBezTo>
                  <a:pt x="2643" y="2503"/>
                  <a:pt x="2533" y="2614"/>
                  <a:pt x="2533" y="2744"/>
                </a:cubicBezTo>
                <a:cubicBezTo>
                  <a:pt x="2533" y="2910"/>
                  <a:pt x="2533" y="2910"/>
                  <a:pt x="2533" y="2910"/>
                </a:cubicBezTo>
                <a:cubicBezTo>
                  <a:pt x="2056" y="2910"/>
                  <a:pt x="2056" y="2910"/>
                  <a:pt x="2056" y="2910"/>
                </a:cubicBezTo>
                <a:cubicBezTo>
                  <a:pt x="2001" y="2910"/>
                  <a:pt x="1946" y="2947"/>
                  <a:pt x="1946" y="3002"/>
                </a:cubicBezTo>
                <a:cubicBezTo>
                  <a:pt x="1946" y="3187"/>
                  <a:pt x="1946" y="3187"/>
                  <a:pt x="1946" y="3187"/>
                </a:cubicBezTo>
                <a:cubicBezTo>
                  <a:pt x="1946" y="3261"/>
                  <a:pt x="2001" y="3298"/>
                  <a:pt x="2056" y="3298"/>
                </a:cubicBezTo>
                <a:cubicBezTo>
                  <a:pt x="2349" y="3298"/>
                  <a:pt x="2349" y="3298"/>
                  <a:pt x="2349" y="3298"/>
                </a:cubicBezTo>
                <a:cubicBezTo>
                  <a:pt x="2349" y="3575"/>
                  <a:pt x="2349" y="3575"/>
                  <a:pt x="2349" y="3575"/>
                </a:cubicBezTo>
                <a:cubicBezTo>
                  <a:pt x="2056" y="3575"/>
                  <a:pt x="2056" y="3575"/>
                  <a:pt x="2056" y="3575"/>
                </a:cubicBezTo>
                <a:cubicBezTo>
                  <a:pt x="2001" y="3575"/>
                  <a:pt x="1946" y="3630"/>
                  <a:pt x="1946" y="3685"/>
                </a:cubicBezTo>
                <a:cubicBezTo>
                  <a:pt x="1946" y="3870"/>
                  <a:pt x="1946" y="3870"/>
                  <a:pt x="1946" y="3870"/>
                </a:cubicBezTo>
                <a:cubicBezTo>
                  <a:pt x="1946" y="3944"/>
                  <a:pt x="2001" y="3981"/>
                  <a:pt x="2056" y="3981"/>
                </a:cubicBezTo>
                <a:cubicBezTo>
                  <a:pt x="2533" y="3981"/>
                  <a:pt x="2533" y="3981"/>
                  <a:pt x="2533" y="3981"/>
                </a:cubicBezTo>
                <a:cubicBezTo>
                  <a:pt x="2533" y="5067"/>
                  <a:pt x="2533" y="5067"/>
                  <a:pt x="2533" y="50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id="{70141655-B132-41D8-88F5-D798C7A041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21578" y="1916833"/>
            <a:ext cx="978751" cy="1039229"/>
          </a:xfrm>
          <a:custGeom>
            <a:avLst/>
            <a:gdLst>
              <a:gd name="T0" fmla="*/ 341 w 551"/>
              <a:gd name="T1" fmla="*/ 492 h 585"/>
              <a:gd name="T2" fmla="*/ 326 w 551"/>
              <a:gd name="T3" fmla="*/ 505 h 585"/>
              <a:gd name="T4" fmla="*/ 326 w 551"/>
              <a:gd name="T5" fmla="*/ 505 h 585"/>
              <a:gd name="T6" fmla="*/ 225 w 551"/>
              <a:gd name="T7" fmla="*/ 505 h 585"/>
              <a:gd name="T8" fmla="*/ 210 w 551"/>
              <a:gd name="T9" fmla="*/ 492 h 585"/>
              <a:gd name="T10" fmla="*/ 199 w 551"/>
              <a:gd name="T11" fmla="*/ 447 h 585"/>
              <a:gd name="T12" fmla="*/ 167 w 551"/>
              <a:gd name="T13" fmla="*/ 409 h 585"/>
              <a:gd name="T14" fmla="*/ 112 w 551"/>
              <a:gd name="T15" fmla="*/ 332 h 585"/>
              <a:gd name="T16" fmla="*/ 116 w 551"/>
              <a:gd name="T17" fmla="*/ 223 h 585"/>
              <a:gd name="T18" fmla="*/ 181 w 551"/>
              <a:gd name="T19" fmla="*/ 144 h 585"/>
              <a:gd name="T20" fmla="*/ 276 w 551"/>
              <a:gd name="T21" fmla="*/ 116 h 585"/>
              <a:gd name="T22" fmla="*/ 370 w 551"/>
              <a:gd name="T23" fmla="*/ 144 h 585"/>
              <a:gd name="T24" fmla="*/ 435 w 551"/>
              <a:gd name="T25" fmla="*/ 223 h 585"/>
              <a:gd name="T26" fmla="*/ 439 w 551"/>
              <a:gd name="T27" fmla="*/ 332 h 585"/>
              <a:gd name="T28" fmla="*/ 384 w 551"/>
              <a:gd name="T29" fmla="*/ 409 h 585"/>
              <a:gd name="T30" fmla="*/ 352 w 551"/>
              <a:gd name="T31" fmla="*/ 447 h 585"/>
              <a:gd name="T32" fmla="*/ 350 w 551"/>
              <a:gd name="T33" fmla="*/ 454 h 585"/>
              <a:gd name="T34" fmla="*/ 185 w 551"/>
              <a:gd name="T35" fmla="*/ 298 h 585"/>
              <a:gd name="T36" fmla="*/ 230 w 551"/>
              <a:gd name="T37" fmla="*/ 358 h 585"/>
              <a:gd name="T38" fmla="*/ 276 w 551"/>
              <a:gd name="T39" fmla="*/ 278 h 585"/>
              <a:gd name="T40" fmla="*/ 321 w 551"/>
              <a:gd name="T41" fmla="*/ 358 h 585"/>
              <a:gd name="T42" fmla="*/ 366 w 551"/>
              <a:gd name="T43" fmla="*/ 298 h 585"/>
              <a:gd name="T44" fmla="*/ 217 w 551"/>
              <a:gd name="T45" fmla="*/ 546 h 585"/>
              <a:gd name="T46" fmla="*/ 335 w 551"/>
              <a:gd name="T47" fmla="*/ 546 h 585"/>
              <a:gd name="T48" fmla="*/ 317 w 551"/>
              <a:gd name="T49" fmla="*/ 585 h 585"/>
              <a:gd name="T50" fmla="*/ 237 w 551"/>
              <a:gd name="T51" fmla="*/ 585 h 585"/>
              <a:gd name="T52" fmla="*/ 60 w 551"/>
              <a:gd name="T53" fmla="*/ 280 h 585"/>
              <a:gd name="T54" fmla="*/ 0 w 551"/>
              <a:gd name="T55" fmla="*/ 280 h 585"/>
              <a:gd name="T56" fmla="*/ 60 w 551"/>
              <a:gd name="T57" fmla="*/ 280 h 585"/>
              <a:gd name="T58" fmla="*/ 551 w 551"/>
              <a:gd name="T59" fmla="*/ 280 h 585"/>
              <a:gd name="T60" fmla="*/ 491 w 551"/>
              <a:gd name="T61" fmla="*/ 280 h 585"/>
              <a:gd name="T62" fmla="*/ 551 w 551"/>
              <a:gd name="T63" fmla="*/ 280 h 585"/>
              <a:gd name="T64" fmla="*/ 464 w 551"/>
              <a:gd name="T65" fmla="*/ 174 h 585"/>
              <a:gd name="T66" fmla="*/ 521 w 551"/>
              <a:gd name="T67" fmla="*/ 142 h 585"/>
              <a:gd name="T68" fmla="*/ 464 w 551"/>
              <a:gd name="T69" fmla="*/ 174 h 585"/>
              <a:gd name="T70" fmla="*/ 384 w 551"/>
              <a:gd name="T71" fmla="*/ 95 h 585"/>
              <a:gd name="T72" fmla="*/ 417 w 551"/>
              <a:gd name="T73" fmla="*/ 38 h 585"/>
              <a:gd name="T74" fmla="*/ 384 w 551"/>
              <a:gd name="T75" fmla="*/ 95 h 585"/>
              <a:gd name="T76" fmla="*/ 167 w 551"/>
              <a:gd name="T77" fmla="*/ 96 h 585"/>
              <a:gd name="T78" fmla="*/ 134 w 551"/>
              <a:gd name="T79" fmla="*/ 38 h 585"/>
              <a:gd name="T80" fmla="*/ 167 w 551"/>
              <a:gd name="T81" fmla="*/ 96 h 585"/>
              <a:gd name="T82" fmla="*/ 88 w 551"/>
              <a:gd name="T83" fmla="*/ 175 h 585"/>
              <a:gd name="T84" fmla="*/ 30 w 551"/>
              <a:gd name="T85" fmla="*/ 142 h 585"/>
              <a:gd name="T86" fmla="*/ 88 w 551"/>
              <a:gd name="T87" fmla="*/ 175 h 585"/>
              <a:gd name="T88" fmla="*/ 276 w 551"/>
              <a:gd name="T89" fmla="*/ 66 h 585"/>
              <a:gd name="T90" fmla="*/ 276 w 551"/>
              <a:gd name="T91" fmla="*/ 0 h 585"/>
              <a:gd name="T92" fmla="*/ 276 w 551"/>
              <a:gd name="T93" fmla="*/ 66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51" h="585">
                <a:moveTo>
                  <a:pt x="341" y="492"/>
                </a:moveTo>
                <a:cubicBezTo>
                  <a:pt x="341" y="499"/>
                  <a:pt x="334" y="505"/>
                  <a:pt x="326" y="505"/>
                </a:cubicBezTo>
                <a:cubicBezTo>
                  <a:pt x="326" y="505"/>
                  <a:pt x="326" y="505"/>
                  <a:pt x="326" y="505"/>
                </a:cubicBezTo>
                <a:cubicBezTo>
                  <a:pt x="225" y="505"/>
                  <a:pt x="225" y="505"/>
                  <a:pt x="225" y="505"/>
                </a:cubicBezTo>
                <a:cubicBezTo>
                  <a:pt x="217" y="505"/>
                  <a:pt x="210" y="499"/>
                  <a:pt x="210" y="492"/>
                </a:cubicBezTo>
                <a:cubicBezTo>
                  <a:pt x="208" y="483"/>
                  <a:pt x="205" y="458"/>
                  <a:pt x="199" y="447"/>
                </a:cubicBezTo>
                <a:cubicBezTo>
                  <a:pt x="192" y="434"/>
                  <a:pt x="167" y="409"/>
                  <a:pt x="167" y="409"/>
                </a:cubicBezTo>
                <a:cubicBezTo>
                  <a:pt x="145" y="387"/>
                  <a:pt x="125" y="365"/>
                  <a:pt x="112" y="332"/>
                </a:cubicBezTo>
                <a:cubicBezTo>
                  <a:pt x="100" y="300"/>
                  <a:pt x="101" y="262"/>
                  <a:pt x="116" y="223"/>
                </a:cubicBezTo>
                <a:cubicBezTo>
                  <a:pt x="129" y="191"/>
                  <a:pt x="152" y="162"/>
                  <a:pt x="181" y="144"/>
                </a:cubicBezTo>
                <a:cubicBezTo>
                  <a:pt x="208" y="125"/>
                  <a:pt x="245" y="116"/>
                  <a:pt x="276" y="116"/>
                </a:cubicBezTo>
                <a:cubicBezTo>
                  <a:pt x="306" y="116"/>
                  <a:pt x="343" y="125"/>
                  <a:pt x="370" y="144"/>
                </a:cubicBezTo>
                <a:cubicBezTo>
                  <a:pt x="399" y="162"/>
                  <a:pt x="423" y="191"/>
                  <a:pt x="435" y="223"/>
                </a:cubicBezTo>
                <a:cubicBezTo>
                  <a:pt x="450" y="262"/>
                  <a:pt x="452" y="300"/>
                  <a:pt x="439" y="332"/>
                </a:cubicBezTo>
                <a:cubicBezTo>
                  <a:pt x="426" y="365"/>
                  <a:pt x="406" y="387"/>
                  <a:pt x="384" y="409"/>
                </a:cubicBezTo>
                <a:cubicBezTo>
                  <a:pt x="384" y="409"/>
                  <a:pt x="359" y="434"/>
                  <a:pt x="352" y="447"/>
                </a:cubicBezTo>
                <a:cubicBezTo>
                  <a:pt x="352" y="448"/>
                  <a:pt x="350" y="450"/>
                  <a:pt x="350" y="454"/>
                </a:cubicBezTo>
                <a:moveTo>
                  <a:pt x="185" y="298"/>
                </a:moveTo>
                <a:cubicBezTo>
                  <a:pt x="230" y="358"/>
                  <a:pt x="230" y="358"/>
                  <a:pt x="230" y="358"/>
                </a:cubicBezTo>
                <a:cubicBezTo>
                  <a:pt x="276" y="278"/>
                  <a:pt x="276" y="278"/>
                  <a:pt x="276" y="278"/>
                </a:cubicBezTo>
                <a:cubicBezTo>
                  <a:pt x="321" y="358"/>
                  <a:pt x="321" y="358"/>
                  <a:pt x="321" y="358"/>
                </a:cubicBezTo>
                <a:cubicBezTo>
                  <a:pt x="366" y="298"/>
                  <a:pt x="366" y="298"/>
                  <a:pt x="366" y="298"/>
                </a:cubicBezTo>
                <a:moveTo>
                  <a:pt x="217" y="546"/>
                </a:moveTo>
                <a:cubicBezTo>
                  <a:pt x="335" y="546"/>
                  <a:pt x="335" y="546"/>
                  <a:pt x="335" y="546"/>
                </a:cubicBezTo>
                <a:moveTo>
                  <a:pt x="317" y="585"/>
                </a:moveTo>
                <a:cubicBezTo>
                  <a:pt x="237" y="585"/>
                  <a:pt x="237" y="585"/>
                  <a:pt x="237" y="585"/>
                </a:cubicBezTo>
                <a:moveTo>
                  <a:pt x="60" y="280"/>
                </a:moveTo>
                <a:cubicBezTo>
                  <a:pt x="0" y="280"/>
                  <a:pt x="0" y="280"/>
                  <a:pt x="0" y="280"/>
                </a:cubicBezTo>
                <a:cubicBezTo>
                  <a:pt x="60" y="280"/>
                  <a:pt x="60" y="280"/>
                  <a:pt x="60" y="280"/>
                </a:cubicBezTo>
                <a:moveTo>
                  <a:pt x="551" y="280"/>
                </a:moveTo>
                <a:cubicBezTo>
                  <a:pt x="491" y="280"/>
                  <a:pt x="491" y="280"/>
                  <a:pt x="491" y="280"/>
                </a:cubicBezTo>
                <a:cubicBezTo>
                  <a:pt x="551" y="280"/>
                  <a:pt x="551" y="280"/>
                  <a:pt x="551" y="280"/>
                </a:cubicBezTo>
                <a:moveTo>
                  <a:pt x="464" y="174"/>
                </a:moveTo>
                <a:cubicBezTo>
                  <a:pt x="521" y="142"/>
                  <a:pt x="521" y="142"/>
                  <a:pt x="521" y="142"/>
                </a:cubicBezTo>
                <a:cubicBezTo>
                  <a:pt x="464" y="174"/>
                  <a:pt x="464" y="174"/>
                  <a:pt x="464" y="174"/>
                </a:cubicBezTo>
                <a:moveTo>
                  <a:pt x="384" y="95"/>
                </a:moveTo>
                <a:cubicBezTo>
                  <a:pt x="417" y="38"/>
                  <a:pt x="417" y="38"/>
                  <a:pt x="417" y="38"/>
                </a:cubicBezTo>
                <a:cubicBezTo>
                  <a:pt x="384" y="95"/>
                  <a:pt x="384" y="95"/>
                  <a:pt x="384" y="95"/>
                </a:cubicBezTo>
                <a:moveTo>
                  <a:pt x="167" y="96"/>
                </a:moveTo>
                <a:cubicBezTo>
                  <a:pt x="134" y="38"/>
                  <a:pt x="134" y="38"/>
                  <a:pt x="134" y="38"/>
                </a:cubicBezTo>
                <a:cubicBezTo>
                  <a:pt x="167" y="96"/>
                  <a:pt x="167" y="96"/>
                  <a:pt x="167" y="96"/>
                </a:cubicBezTo>
                <a:moveTo>
                  <a:pt x="88" y="175"/>
                </a:moveTo>
                <a:cubicBezTo>
                  <a:pt x="30" y="142"/>
                  <a:pt x="30" y="142"/>
                  <a:pt x="30" y="142"/>
                </a:cubicBezTo>
                <a:cubicBezTo>
                  <a:pt x="88" y="175"/>
                  <a:pt x="88" y="175"/>
                  <a:pt x="88" y="175"/>
                </a:cubicBezTo>
                <a:moveTo>
                  <a:pt x="276" y="66"/>
                </a:moveTo>
                <a:cubicBezTo>
                  <a:pt x="276" y="0"/>
                  <a:pt x="276" y="0"/>
                  <a:pt x="276" y="0"/>
                </a:cubicBezTo>
                <a:cubicBezTo>
                  <a:pt x="276" y="66"/>
                  <a:pt x="276" y="66"/>
                  <a:pt x="276" y="6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C8FA14F4-BD8C-49EA-B383-CECC383C5E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80953" y="3478550"/>
            <a:ext cx="1117600" cy="620732"/>
          </a:xfrm>
          <a:custGeom>
            <a:avLst/>
            <a:gdLst>
              <a:gd name="T0" fmla="*/ 117 w 616"/>
              <a:gd name="T1" fmla="*/ 312 h 341"/>
              <a:gd name="T2" fmla="*/ 97 w 616"/>
              <a:gd name="T3" fmla="*/ 318 h 341"/>
              <a:gd name="T4" fmla="*/ 91 w 616"/>
              <a:gd name="T5" fmla="*/ 318 h 341"/>
              <a:gd name="T6" fmla="*/ 56 w 616"/>
              <a:gd name="T7" fmla="*/ 283 h 341"/>
              <a:gd name="T8" fmla="*/ 56 w 616"/>
              <a:gd name="T9" fmla="*/ 58 h 341"/>
              <a:gd name="T10" fmla="*/ 91 w 616"/>
              <a:gd name="T11" fmla="*/ 23 h 341"/>
              <a:gd name="T12" fmla="*/ 97 w 616"/>
              <a:gd name="T13" fmla="*/ 23 h 341"/>
              <a:gd name="T14" fmla="*/ 119 w 616"/>
              <a:gd name="T15" fmla="*/ 30 h 341"/>
              <a:gd name="T16" fmla="*/ 227 w 616"/>
              <a:gd name="T17" fmla="*/ 40 h 341"/>
              <a:gd name="T18" fmla="*/ 187 w 616"/>
              <a:gd name="T19" fmla="*/ 0 h 341"/>
              <a:gd name="T20" fmla="*/ 180 w 616"/>
              <a:gd name="T21" fmla="*/ 0 h 341"/>
              <a:gd name="T22" fmla="*/ 139 w 616"/>
              <a:gd name="T23" fmla="*/ 40 h 341"/>
              <a:gd name="T24" fmla="*/ 139 w 616"/>
              <a:gd name="T25" fmla="*/ 301 h 341"/>
              <a:gd name="T26" fmla="*/ 180 w 616"/>
              <a:gd name="T27" fmla="*/ 341 h 341"/>
              <a:gd name="T28" fmla="*/ 187 w 616"/>
              <a:gd name="T29" fmla="*/ 341 h 341"/>
              <a:gd name="T30" fmla="*/ 227 w 616"/>
              <a:gd name="T31" fmla="*/ 301 h 341"/>
              <a:gd name="T32" fmla="*/ 227 w 616"/>
              <a:gd name="T33" fmla="*/ 40 h 341"/>
              <a:gd name="T34" fmla="*/ 499 w 616"/>
              <a:gd name="T35" fmla="*/ 312 h 341"/>
              <a:gd name="T36" fmla="*/ 519 w 616"/>
              <a:gd name="T37" fmla="*/ 318 h 341"/>
              <a:gd name="T38" fmla="*/ 525 w 616"/>
              <a:gd name="T39" fmla="*/ 318 h 341"/>
              <a:gd name="T40" fmla="*/ 560 w 616"/>
              <a:gd name="T41" fmla="*/ 283 h 341"/>
              <a:gd name="T42" fmla="*/ 560 w 616"/>
              <a:gd name="T43" fmla="*/ 58 h 341"/>
              <a:gd name="T44" fmla="*/ 525 w 616"/>
              <a:gd name="T45" fmla="*/ 23 h 341"/>
              <a:gd name="T46" fmla="*/ 519 w 616"/>
              <a:gd name="T47" fmla="*/ 23 h 341"/>
              <a:gd name="T48" fmla="*/ 497 w 616"/>
              <a:gd name="T49" fmla="*/ 30 h 341"/>
              <a:gd name="T50" fmla="*/ 389 w 616"/>
              <a:gd name="T51" fmla="*/ 301 h 341"/>
              <a:gd name="T52" fmla="*/ 430 w 616"/>
              <a:gd name="T53" fmla="*/ 341 h 341"/>
              <a:gd name="T54" fmla="*/ 437 w 616"/>
              <a:gd name="T55" fmla="*/ 341 h 341"/>
              <a:gd name="T56" fmla="*/ 477 w 616"/>
              <a:gd name="T57" fmla="*/ 301 h 341"/>
              <a:gd name="T58" fmla="*/ 477 w 616"/>
              <a:gd name="T59" fmla="*/ 40 h 341"/>
              <a:gd name="T60" fmla="*/ 437 w 616"/>
              <a:gd name="T61" fmla="*/ 0 h 341"/>
              <a:gd name="T62" fmla="*/ 430 w 616"/>
              <a:gd name="T63" fmla="*/ 0 h 341"/>
              <a:gd name="T64" fmla="*/ 389 w 616"/>
              <a:gd name="T65" fmla="*/ 40 h 341"/>
              <a:gd name="T66" fmla="*/ 389 w 616"/>
              <a:gd name="T67" fmla="*/ 301 h 341"/>
              <a:gd name="T68" fmla="*/ 258 w 616"/>
              <a:gd name="T69" fmla="*/ 139 h 341"/>
              <a:gd name="T70" fmla="*/ 363 w 616"/>
              <a:gd name="T71" fmla="*/ 139 h 341"/>
              <a:gd name="T72" fmla="*/ 363 w 616"/>
              <a:gd name="T73" fmla="*/ 201 h 341"/>
              <a:gd name="T74" fmla="*/ 258 w 616"/>
              <a:gd name="T75" fmla="*/ 201 h 341"/>
              <a:gd name="T76" fmla="*/ 29 w 616"/>
              <a:gd name="T77" fmla="*/ 139 h 341"/>
              <a:gd name="T78" fmla="*/ 0 w 616"/>
              <a:gd name="T79" fmla="*/ 139 h 341"/>
              <a:gd name="T80" fmla="*/ 0 w 616"/>
              <a:gd name="T81" fmla="*/ 201 h 341"/>
              <a:gd name="T82" fmla="*/ 31 w 616"/>
              <a:gd name="T83" fmla="*/ 201 h 341"/>
              <a:gd name="T84" fmla="*/ 586 w 616"/>
              <a:gd name="T85" fmla="*/ 201 h 341"/>
              <a:gd name="T86" fmla="*/ 616 w 616"/>
              <a:gd name="T87" fmla="*/ 201 h 341"/>
              <a:gd name="T88" fmla="*/ 616 w 616"/>
              <a:gd name="T89" fmla="*/ 139 h 341"/>
              <a:gd name="T90" fmla="*/ 587 w 616"/>
              <a:gd name="T91" fmla="*/ 139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6" h="341">
                <a:moveTo>
                  <a:pt x="117" y="312"/>
                </a:moveTo>
                <a:cubicBezTo>
                  <a:pt x="112" y="316"/>
                  <a:pt x="105" y="318"/>
                  <a:pt x="97" y="318"/>
                </a:cubicBezTo>
                <a:cubicBezTo>
                  <a:pt x="91" y="318"/>
                  <a:pt x="91" y="318"/>
                  <a:pt x="91" y="318"/>
                </a:cubicBezTo>
                <a:cubicBezTo>
                  <a:pt x="72" y="318"/>
                  <a:pt x="56" y="303"/>
                  <a:pt x="56" y="283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38"/>
                  <a:pt x="72" y="23"/>
                  <a:pt x="91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105" y="23"/>
                  <a:pt x="113" y="26"/>
                  <a:pt x="119" y="30"/>
                </a:cubicBezTo>
                <a:moveTo>
                  <a:pt x="227" y="40"/>
                </a:moveTo>
                <a:cubicBezTo>
                  <a:pt x="227" y="18"/>
                  <a:pt x="209" y="0"/>
                  <a:pt x="187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57" y="0"/>
                  <a:pt x="139" y="18"/>
                  <a:pt x="139" y="40"/>
                </a:cubicBezTo>
                <a:cubicBezTo>
                  <a:pt x="139" y="301"/>
                  <a:pt x="139" y="301"/>
                  <a:pt x="139" y="301"/>
                </a:cubicBezTo>
                <a:cubicBezTo>
                  <a:pt x="139" y="323"/>
                  <a:pt x="157" y="341"/>
                  <a:pt x="180" y="341"/>
                </a:cubicBezTo>
                <a:cubicBezTo>
                  <a:pt x="187" y="341"/>
                  <a:pt x="187" y="341"/>
                  <a:pt x="187" y="341"/>
                </a:cubicBezTo>
                <a:cubicBezTo>
                  <a:pt x="209" y="341"/>
                  <a:pt x="227" y="323"/>
                  <a:pt x="227" y="301"/>
                </a:cubicBezTo>
                <a:lnTo>
                  <a:pt x="227" y="40"/>
                </a:lnTo>
                <a:close/>
                <a:moveTo>
                  <a:pt x="499" y="312"/>
                </a:moveTo>
                <a:cubicBezTo>
                  <a:pt x="505" y="316"/>
                  <a:pt x="512" y="318"/>
                  <a:pt x="519" y="318"/>
                </a:cubicBezTo>
                <a:cubicBezTo>
                  <a:pt x="525" y="318"/>
                  <a:pt x="525" y="318"/>
                  <a:pt x="525" y="318"/>
                </a:cubicBezTo>
                <a:cubicBezTo>
                  <a:pt x="545" y="318"/>
                  <a:pt x="560" y="303"/>
                  <a:pt x="560" y="283"/>
                </a:cubicBezTo>
                <a:cubicBezTo>
                  <a:pt x="560" y="58"/>
                  <a:pt x="560" y="58"/>
                  <a:pt x="560" y="58"/>
                </a:cubicBezTo>
                <a:cubicBezTo>
                  <a:pt x="560" y="38"/>
                  <a:pt x="545" y="23"/>
                  <a:pt x="525" y="23"/>
                </a:cubicBezTo>
                <a:cubicBezTo>
                  <a:pt x="519" y="23"/>
                  <a:pt x="519" y="23"/>
                  <a:pt x="519" y="23"/>
                </a:cubicBezTo>
                <a:cubicBezTo>
                  <a:pt x="511" y="23"/>
                  <a:pt x="503" y="26"/>
                  <a:pt x="497" y="30"/>
                </a:cubicBezTo>
                <a:moveTo>
                  <a:pt x="389" y="301"/>
                </a:moveTo>
                <a:cubicBezTo>
                  <a:pt x="389" y="323"/>
                  <a:pt x="408" y="341"/>
                  <a:pt x="430" y="341"/>
                </a:cubicBezTo>
                <a:cubicBezTo>
                  <a:pt x="437" y="341"/>
                  <a:pt x="437" y="341"/>
                  <a:pt x="437" y="341"/>
                </a:cubicBezTo>
                <a:cubicBezTo>
                  <a:pt x="459" y="341"/>
                  <a:pt x="477" y="323"/>
                  <a:pt x="477" y="301"/>
                </a:cubicBezTo>
                <a:cubicBezTo>
                  <a:pt x="477" y="40"/>
                  <a:pt x="477" y="40"/>
                  <a:pt x="477" y="40"/>
                </a:cubicBezTo>
                <a:cubicBezTo>
                  <a:pt x="477" y="18"/>
                  <a:pt x="459" y="0"/>
                  <a:pt x="437" y="0"/>
                </a:cubicBezTo>
                <a:cubicBezTo>
                  <a:pt x="430" y="0"/>
                  <a:pt x="430" y="0"/>
                  <a:pt x="430" y="0"/>
                </a:cubicBezTo>
                <a:cubicBezTo>
                  <a:pt x="408" y="0"/>
                  <a:pt x="389" y="18"/>
                  <a:pt x="389" y="40"/>
                </a:cubicBezTo>
                <a:lnTo>
                  <a:pt x="389" y="301"/>
                </a:lnTo>
                <a:close/>
                <a:moveTo>
                  <a:pt x="258" y="139"/>
                </a:moveTo>
                <a:cubicBezTo>
                  <a:pt x="363" y="139"/>
                  <a:pt x="363" y="139"/>
                  <a:pt x="363" y="139"/>
                </a:cubicBezTo>
                <a:moveTo>
                  <a:pt x="363" y="201"/>
                </a:moveTo>
                <a:cubicBezTo>
                  <a:pt x="258" y="201"/>
                  <a:pt x="258" y="201"/>
                  <a:pt x="258" y="201"/>
                </a:cubicBezTo>
                <a:moveTo>
                  <a:pt x="29" y="139"/>
                </a:moveTo>
                <a:cubicBezTo>
                  <a:pt x="0" y="139"/>
                  <a:pt x="0" y="139"/>
                  <a:pt x="0" y="139"/>
                </a:cubicBezTo>
                <a:cubicBezTo>
                  <a:pt x="0" y="201"/>
                  <a:pt x="0" y="201"/>
                  <a:pt x="0" y="201"/>
                </a:cubicBezTo>
                <a:cubicBezTo>
                  <a:pt x="31" y="201"/>
                  <a:pt x="31" y="201"/>
                  <a:pt x="31" y="201"/>
                </a:cubicBezTo>
                <a:moveTo>
                  <a:pt x="586" y="201"/>
                </a:moveTo>
                <a:cubicBezTo>
                  <a:pt x="616" y="201"/>
                  <a:pt x="616" y="201"/>
                  <a:pt x="616" y="201"/>
                </a:cubicBezTo>
                <a:cubicBezTo>
                  <a:pt x="616" y="139"/>
                  <a:pt x="616" y="139"/>
                  <a:pt x="616" y="139"/>
                </a:cubicBezTo>
                <a:cubicBezTo>
                  <a:pt x="587" y="139"/>
                  <a:pt x="587" y="139"/>
                  <a:pt x="587" y="13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17">
            <a:extLst>
              <a:ext uri="{FF2B5EF4-FFF2-40B4-BE49-F238E27FC236}">
                <a16:creationId xmlns:a16="http://schemas.microsoft.com/office/drawing/2014/main" id="{C9FF17DB-91E2-4099-960E-6D14A0CF81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90250" y="3423597"/>
            <a:ext cx="1041404" cy="725262"/>
          </a:xfrm>
          <a:custGeom>
            <a:avLst/>
            <a:gdLst>
              <a:gd name="T0" fmla="*/ 163 w 438"/>
              <a:gd name="T1" fmla="*/ 157 h 304"/>
              <a:gd name="T2" fmla="*/ 157 w 438"/>
              <a:gd name="T3" fmla="*/ 192 h 304"/>
              <a:gd name="T4" fmla="*/ 83 w 438"/>
              <a:gd name="T5" fmla="*/ 285 h 304"/>
              <a:gd name="T6" fmla="*/ 31 w 438"/>
              <a:gd name="T7" fmla="*/ 291 h 304"/>
              <a:gd name="T8" fmla="*/ 18 w 438"/>
              <a:gd name="T9" fmla="*/ 281 h 304"/>
              <a:gd name="T10" fmla="*/ 13 w 438"/>
              <a:gd name="T11" fmla="*/ 229 h 304"/>
              <a:gd name="T12" fmla="*/ 87 w 438"/>
              <a:gd name="T13" fmla="*/ 135 h 304"/>
              <a:gd name="T14" fmla="*/ 120 w 438"/>
              <a:gd name="T15" fmla="*/ 122 h 304"/>
              <a:gd name="T16" fmla="*/ 170 w 438"/>
              <a:gd name="T17" fmla="*/ 104 h 304"/>
              <a:gd name="T18" fmla="*/ 110 w 438"/>
              <a:gd name="T19" fmla="*/ 180 h 304"/>
              <a:gd name="T20" fmla="*/ 248 w 438"/>
              <a:gd name="T21" fmla="*/ 116 h 304"/>
              <a:gd name="T22" fmla="*/ 277 w 438"/>
              <a:gd name="T23" fmla="*/ 134 h 304"/>
              <a:gd name="T24" fmla="*/ 397 w 438"/>
              <a:gd name="T25" fmla="*/ 139 h 304"/>
              <a:gd name="T26" fmla="*/ 436 w 438"/>
              <a:gd name="T27" fmla="*/ 104 h 304"/>
              <a:gd name="T28" fmla="*/ 437 w 438"/>
              <a:gd name="T29" fmla="*/ 89 h 304"/>
              <a:gd name="T30" fmla="*/ 402 w 438"/>
              <a:gd name="T31" fmla="*/ 50 h 304"/>
              <a:gd name="T32" fmla="*/ 282 w 438"/>
              <a:gd name="T33" fmla="*/ 46 h 304"/>
              <a:gd name="T34" fmla="*/ 251 w 438"/>
              <a:gd name="T35" fmla="*/ 61 h 304"/>
              <a:gd name="T36" fmla="*/ 299 w 438"/>
              <a:gd name="T37" fmla="*/ 91 h 304"/>
              <a:gd name="T38" fmla="*/ 209 w 438"/>
              <a:gd name="T39" fmla="*/ 87 h 304"/>
              <a:gd name="T40" fmla="*/ 150 w 438"/>
              <a:gd name="T41" fmla="*/ 73 h 304"/>
              <a:gd name="T42" fmla="*/ 107 w 438"/>
              <a:gd name="T43" fmla="*/ 73 h 304"/>
              <a:gd name="T44" fmla="*/ 184 w 438"/>
              <a:gd name="T45" fmla="*/ 0 h 304"/>
              <a:gd name="T46" fmla="*/ 184 w 438"/>
              <a:gd name="T47" fmla="*/ 43 h 304"/>
              <a:gd name="T48" fmla="*/ 159 w 438"/>
              <a:gd name="T49" fmla="*/ 48 h 304"/>
              <a:gd name="T50" fmla="*/ 129 w 438"/>
              <a:gd name="T51" fmla="*/ 17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8" h="304">
                <a:moveTo>
                  <a:pt x="163" y="157"/>
                </a:moveTo>
                <a:cubicBezTo>
                  <a:pt x="166" y="169"/>
                  <a:pt x="164" y="182"/>
                  <a:pt x="157" y="192"/>
                </a:cubicBezTo>
                <a:cubicBezTo>
                  <a:pt x="83" y="285"/>
                  <a:pt x="83" y="285"/>
                  <a:pt x="83" y="285"/>
                </a:cubicBezTo>
                <a:cubicBezTo>
                  <a:pt x="70" y="301"/>
                  <a:pt x="47" y="304"/>
                  <a:pt x="31" y="291"/>
                </a:cubicBezTo>
                <a:cubicBezTo>
                  <a:pt x="18" y="281"/>
                  <a:pt x="18" y="281"/>
                  <a:pt x="18" y="281"/>
                </a:cubicBezTo>
                <a:cubicBezTo>
                  <a:pt x="4" y="268"/>
                  <a:pt x="0" y="245"/>
                  <a:pt x="13" y="229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95" y="126"/>
                  <a:pt x="107" y="121"/>
                  <a:pt x="120" y="122"/>
                </a:cubicBezTo>
                <a:moveTo>
                  <a:pt x="170" y="104"/>
                </a:moveTo>
                <a:cubicBezTo>
                  <a:pt x="110" y="180"/>
                  <a:pt x="110" y="180"/>
                  <a:pt x="110" y="180"/>
                </a:cubicBezTo>
                <a:moveTo>
                  <a:pt x="248" y="116"/>
                </a:moveTo>
                <a:cubicBezTo>
                  <a:pt x="254" y="126"/>
                  <a:pt x="266" y="134"/>
                  <a:pt x="277" y="134"/>
                </a:cubicBezTo>
                <a:cubicBezTo>
                  <a:pt x="397" y="139"/>
                  <a:pt x="397" y="139"/>
                  <a:pt x="397" y="139"/>
                </a:cubicBezTo>
                <a:cubicBezTo>
                  <a:pt x="417" y="140"/>
                  <a:pt x="435" y="124"/>
                  <a:pt x="436" y="104"/>
                </a:cubicBezTo>
                <a:cubicBezTo>
                  <a:pt x="437" y="89"/>
                  <a:pt x="437" y="89"/>
                  <a:pt x="437" y="89"/>
                </a:cubicBezTo>
                <a:cubicBezTo>
                  <a:pt x="438" y="69"/>
                  <a:pt x="423" y="51"/>
                  <a:pt x="402" y="50"/>
                </a:cubicBezTo>
                <a:cubicBezTo>
                  <a:pt x="282" y="46"/>
                  <a:pt x="282" y="46"/>
                  <a:pt x="282" y="46"/>
                </a:cubicBezTo>
                <a:cubicBezTo>
                  <a:pt x="269" y="45"/>
                  <a:pt x="257" y="51"/>
                  <a:pt x="251" y="61"/>
                </a:cubicBezTo>
                <a:moveTo>
                  <a:pt x="299" y="91"/>
                </a:moveTo>
                <a:cubicBezTo>
                  <a:pt x="262" y="89"/>
                  <a:pt x="233" y="88"/>
                  <a:pt x="209" y="87"/>
                </a:cubicBezTo>
                <a:moveTo>
                  <a:pt x="150" y="73"/>
                </a:moveTo>
                <a:cubicBezTo>
                  <a:pt x="107" y="73"/>
                  <a:pt x="107" y="73"/>
                  <a:pt x="107" y="73"/>
                </a:cubicBezTo>
                <a:moveTo>
                  <a:pt x="184" y="0"/>
                </a:moveTo>
                <a:cubicBezTo>
                  <a:pt x="184" y="43"/>
                  <a:pt x="184" y="43"/>
                  <a:pt x="184" y="43"/>
                </a:cubicBezTo>
                <a:moveTo>
                  <a:pt x="159" y="48"/>
                </a:moveTo>
                <a:cubicBezTo>
                  <a:pt x="129" y="17"/>
                  <a:pt x="129" y="17"/>
                  <a:pt x="129" y="1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1BFBE01-51AA-4F52-95B5-F898E25D5DF7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4" name="Group 9">
              <a:extLst>
                <a:ext uri="{FF2B5EF4-FFF2-40B4-BE49-F238E27FC236}">
                  <a16:creationId xmlns:a16="http://schemas.microsoft.com/office/drawing/2014/main" id="{9A7DE236-2034-4A88-AB44-01AD7FABE89B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EDE49D2C-2858-4D7A-97AF-E29FD930D53A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8" name="pole tekstowe 18">
                  <a:extLst>
                    <a:ext uri="{FF2B5EF4-FFF2-40B4-BE49-F238E27FC236}">
                      <a16:creationId xmlns:a16="http://schemas.microsoft.com/office/drawing/2014/main" id="{604F743A-FBCF-4177-A32D-7617E11D84E9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9" name="Łącznik prostoliniowy 17">
                  <a:extLst>
                    <a:ext uri="{FF2B5EF4-FFF2-40B4-BE49-F238E27FC236}">
                      <a16:creationId xmlns:a16="http://schemas.microsoft.com/office/drawing/2014/main" id="{B595BE1F-5CD9-4E7E-8291-02AA35439165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Elipsa 20">
                  <a:extLst>
                    <a:ext uri="{FF2B5EF4-FFF2-40B4-BE49-F238E27FC236}">
                      <a16:creationId xmlns:a16="http://schemas.microsoft.com/office/drawing/2014/main" id="{A0D2FCB6-195B-4EC5-8E9A-D0CEE1E2A8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" name="pole tekstowe 22">
                  <a:extLst>
                    <a:ext uri="{FF2B5EF4-FFF2-40B4-BE49-F238E27FC236}">
                      <a16:creationId xmlns:a16="http://schemas.microsoft.com/office/drawing/2014/main" id="{F64BEF89-CA47-4137-AA00-DBC9159B7895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22" name="Łącznik prostoliniowy 21">
                  <a:extLst>
                    <a:ext uri="{FF2B5EF4-FFF2-40B4-BE49-F238E27FC236}">
                      <a16:creationId xmlns:a16="http://schemas.microsoft.com/office/drawing/2014/main" id="{F84A1DBA-18A8-4A63-9F01-9FD56193ED70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Łącznik prostoliniowy 22">
                  <a:extLst>
                    <a:ext uri="{FF2B5EF4-FFF2-40B4-BE49-F238E27FC236}">
                      <a16:creationId xmlns:a16="http://schemas.microsoft.com/office/drawing/2014/main" id="{160F5D76-A059-44F6-9933-1C5DA1449D14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" name="Elipsa 21">
                <a:extLst>
                  <a:ext uri="{FF2B5EF4-FFF2-40B4-BE49-F238E27FC236}">
                    <a16:creationId xmlns:a16="http://schemas.microsoft.com/office/drawing/2014/main" id="{2C0C438B-B62D-4A64-AE73-363A763C35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84FEFACA-B697-4877-884A-ECA3B2CE645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98607" y="4304080"/>
              <a:ext cx="888398" cy="493430"/>
            </a:xfrm>
            <a:custGeom>
              <a:avLst/>
              <a:gdLst>
                <a:gd name="T0" fmla="*/ 117 w 616"/>
                <a:gd name="T1" fmla="*/ 312 h 341"/>
                <a:gd name="T2" fmla="*/ 97 w 616"/>
                <a:gd name="T3" fmla="*/ 318 h 341"/>
                <a:gd name="T4" fmla="*/ 91 w 616"/>
                <a:gd name="T5" fmla="*/ 318 h 341"/>
                <a:gd name="T6" fmla="*/ 56 w 616"/>
                <a:gd name="T7" fmla="*/ 283 h 341"/>
                <a:gd name="T8" fmla="*/ 56 w 616"/>
                <a:gd name="T9" fmla="*/ 58 h 341"/>
                <a:gd name="T10" fmla="*/ 91 w 616"/>
                <a:gd name="T11" fmla="*/ 23 h 341"/>
                <a:gd name="T12" fmla="*/ 97 w 616"/>
                <a:gd name="T13" fmla="*/ 23 h 341"/>
                <a:gd name="T14" fmla="*/ 119 w 616"/>
                <a:gd name="T15" fmla="*/ 30 h 341"/>
                <a:gd name="T16" fmla="*/ 227 w 616"/>
                <a:gd name="T17" fmla="*/ 40 h 341"/>
                <a:gd name="T18" fmla="*/ 187 w 616"/>
                <a:gd name="T19" fmla="*/ 0 h 341"/>
                <a:gd name="T20" fmla="*/ 180 w 616"/>
                <a:gd name="T21" fmla="*/ 0 h 341"/>
                <a:gd name="T22" fmla="*/ 139 w 616"/>
                <a:gd name="T23" fmla="*/ 40 h 341"/>
                <a:gd name="T24" fmla="*/ 139 w 616"/>
                <a:gd name="T25" fmla="*/ 301 h 341"/>
                <a:gd name="T26" fmla="*/ 180 w 616"/>
                <a:gd name="T27" fmla="*/ 341 h 341"/>
                <a:gd name="T28" fmla="*/ 187 w 616"/>
                <a:gd name="T29" fmla="*/ 341 h 341"/>
                <a:gd name="T30" fmla="*/ 227 w 616"/>
                <a:gd name="T31" fmla="*/ 301 h 341"/>
                <a:gd name="T32" fmla="*/ 227 w 616"/>
                <a:gd name="T33" fmla="*/ 40 h 341"/>
                <a:gd name="T34" fmla="*/ 499 w 616"/>
                <a:gd name="T35" fmla="*/ 312 h 341"/>
                <a:gd name="T36" fmla="*/ 519 w 616"/>
                <a:gd name="T37" fmla="*/ 318 h 341"/>
                <a:gd name="T38" fmla="*/ 525 w 616"/>
                <a:gd name="T39" fmla="*/ 318 h 341"/>
                <a:gd name="T40" fmla="*/ 560 w 616"/>
                <a:gd name="T41" fmla="*/ 283 h 341"/>
                <a:gd name="T42" fmla="*/ 560 w 616"/>
                <a:gd name="T43" fmla="*/ 58 h 341"/>
                <a:gd name="T44" fmla="*/ 525 w 616"/>
                <a:gd name="T45" fmla="*/ 23 h 341"/>
                <a:gd name="T46" fmla="*/ 519 w 616"/>
                <a:gd name="T47" fmla="*/ 23 h 341"/>
                <a:gd name="T48" fmla="*/ 497 w 616"/>
                <a:gd name="T49" fmla="*/ 30 h 341"/>
                <a:gd name="T50" fmla="*/ 389 w 616"/>
                <a:gd name="T51" fmla="*/ 301 h 341"/>
                <a:gd name="T52" fmla="*/ 430 w 616"/>
                <a:gd name="T53" fmla="*/ 341 h 341"/>
                <a:gd name="T54" fmla="*/ 437 w 616"/>
                <a:gd name="T55" fmla="*/ 341 h 341"/>
                <a:gd name="T56" fmla="*/ 477 w 616"/>
                <a:gd name="T57" fmla="*/ 301 h 341"/>
                <a:gd name="T58" fmla="*/ 477 w 616"/>
                <a:gd name="T59" fmla="*/ 40 h 341"/>
                <a:gd name="T60" fmla="*/ 437 w 616"/>
                <a:gd name="T61" fmla="*/ 0 h 341"/>
                <a:gd name="T62" fmla="*/ 430 w 616"/>
                <a:gd name="T63" fmla="*/ 0 h 341"/>
                <a:gd name="T64" fmla="*/ 389 w 616"/>
                <a:gd name="T65" fmla="*/ 40 h 341"/>
                <a:gd name="T66" fmla="*/ 389 w 616"/>
                <a:gd name="T67" fmla="*/ 301 h 341"/>
                <a:gd name="T68" fmla="*/ 258 w 616"/>
                <a:gd name="T69" fmla="*/ 139 h 341"/>
                <a:gd name="T70" fmla="*/ 363 w 616"/>
                <a:gd name="T71" fmla="*/ 139 h 341"/>
                <a:gd name="T72" fmla="*/ 363 w 616"/>
                <a:gd name="T73" fmla="*/ 201 h 341"/>
                <a:gd name="T74" fmla="*/ 258 w 616"/>
                <a:gd name="T75" fmla="*/ 201 h 341"/>
                <a:gd name="T76" fmla="*/ 29 w 616"/>
                <a:gd name="T77" fmla="*/ 139 h 341"/>
                <a:gd name="T78" fmla="*/ 0 w 616"/>
                <a:gd name="T79" fmla="*/ 139 h 341"/>
                <a:gd name="T80" fmla="*/ 0 w 616"/>
                <a:gd name="T81" fmla="*/ 201 h 341"/>
                <a:gd name="T82" fmla="*/ 31 w 616"/>
                <a:gd name="T83" fmla="*/ 201 h 341"/>
                <a:gd name="T84" fmla="*/ 586 w 616"/>
                <a:gd name="T85" fmla="*/ 201 h 341"/>
                <a:gd name="T86" fmla="*/ 616 w 616"/>
                <a:gd name="T87" fmla="*/ 201 h 341"/>
                <a:gd name="T88" fmla="*/ 616 w 616"/>
                <a:gd name="T89" fmla="*/ 139 h 341"/>
                <a:gd name="T90" fmla="*/ 587 w 616"/>
                <a:gd name="T91" fmla="*/ 1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6" h="341">
                  <a:moveTo>
                    <a:pt x="117" y="312"/>
                  </a:moveTo>
                  <a:cubicBezTo>
                    <a:pt x="112" y="316"/>
                    <a:pt x="105" y="318"/>
                    <a:pt x="97" y="318"/>
                  </a:cubicBezTo>
                  <a:cubicBezTo>
                    <a:pt x="91" y="318"/>
                    <a:pt x="91" y="318"/>
                    <a:pt x="91" y="318"/>
                  </a:cubicBezTo>
                  <a:cubicBezTo>
                    <a:pt x="72" y="318"/>
                    <a:pt x="56" y="303"/>
                    <a:pt x="56" y="283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38"/>
                    <a:pt x="72" y="23"/>
                    <a:pt x="91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105" y="23"/>
                    <a:pt x="113" y="26"/>
                    <a:pt x="119" y="30"/>
                  </a:cubicBezTo>
                  <a:moveTo>
                    <a:pt x="227" y="40"/>
                  </a:moveTo>
                  <a:cubicBezTo>
                    <a:pt x="227" y="18"/>
                    <a:pt x="209" y="0"/>
                    <a:pt x="18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57" y="0"/>
                    <a:pt x="139" y="18"/>
                    <a:pt x="139" y="40"/>
                  </a:cubicBezTo>
                  <a:cubicBezTo>
                    <a:pt x="139" y="301"/>
                    <a:pt x="139" y="301"/>
                    <a:pt x="139" y="301"/>
                  </a:cubicBezTo>
                  <a:cubicBezTo>
                    <a:pt x="139" y="323"/>
                    <a:pt x="157" y="341"/>
                    <a:pt x="180" y="341"/>
                  </a:cubicBezTo>
                  <a:cubicBezTo>
                    <a:pt x="187" y="341"/>
                    <a:pt x="187" y="341"/>
                    <a:pt x="187" y="341"/>
                  </a:cubicBezTo>
                  <a:cubicBezTo>
                    <a:pt x="209" y="341"/>
                    <a:pt x="227" y="323"/>
                    <a:pt x="227" y="301"/>
                  </a:cubicBezTo>
                  <a:lnTo>
                    <a:pt x="227" y="40"/>
                  </a:lnTo>
                  <a:close/>
                  <a:moveTo>
                    <a:pt x="499" y="312"/>
                  </a:moveTo>
                  <a:cubicBezTo>
                    <a:pt x="505" y="316"/>
                    <a:pt x="512" y="318"/>
                    <a:pt x="519" y="318"/>
                  </a:cubicBezTo>
                  <a:cubicBezTo>
                    <a:pt x="525" y="318"/>
                    <a:pt x="525" y="318"/>
                    <a:pt x="525" y="318"/>
                  </a:cubicBezTo>
                  <a:cubicBezTo>
                    <a:pt x="545" y="318"/>
                    <a:pt x="560" y="303"/>
                    <a:pt x="560" y="283"/>
                  </a:cubicBezTo>
                  <a:cubicBezTo>
                    <a:pt x="560" y="58"/>
                    <a:pt x="560" y="58"/>
                    <a:pt x="560" y="58"/>
                  </a:cubicBezTo>
                  <a:cubicBezTo>
                    <a:pt x="560" y="38"/>
                    <a:pt x="545" y="23"/>
                    <a:pt x="525" y="23"/>
                  </a:cubicBezTo>
                  <a:cubicBezTo>
                    <a:pt x="519" y="23"/>
                    <a:pt x="519" y="23"/>
                    <a:pt x="519" y="23"/>
                  </a:cubicBezTo>
                  <a:cubicBezTo>
                    <a:pt x="511" y="23"/>
                    <a:pt x="503" y="26"/>
                    <a:pt x="497" y="30"/>
                  </a:cubicBezTo>
                  <a:moveTo>
                    <a:pt x="389" y="301"/>
                  </a:moveTo>
                  <a:cubicBezTo>
                    <a:pt x="389" y="323"/>
                    <a:pt x="408" y="341"/>
                    <a:pt x="430" y="341"/>
                  </a:cubicBezTo>
                  <a:cubicBezTo>
                    <a:pt x="437" y="341"/>
                    <a:pt x="437" y="341"/>
                    <a:pt x="437" y="341"/>
                  </a:cubicBezTo>
                  <a:cubicBezTo>
                    <a:pt x="459" y="341"/>
                    <a:pt x="477" y="323"/>
                    <a:pt x="477" y="301"/>
                  </a:cubicBezTo>
                  <a:cubicBezTo>
                    <a:pt x="477" y="40"/>
                    <a:pt x="477" y="40"/>
                    <a:pt x="477" y="40"/>
                  </a:cubicBezTo>
                  <a:cubicBezTo>
                    <a:pt x="477" y="18"/>
                    <a:pt x="459" y="0"/>
                    <a:pt x="437" y="0"/>
                  </a:cubicBezTo>
                  <a:cubicBezTo>
                    <a:pt x="430" y="0"/>
                    <a:pt x="430" y="0"/>
                    <a:pt x="430" y="0"/>
                  </a:cubicBezTo>
                  <a:cubicBezTo>
                    <a:pt x="408" y="0"/>
                    <a:pt x="389" y="18"/>
                    <a:pt x="389" y="40"/>
                  </a:cubicBezTo>
                  <a:lnTo>
                    <a:pt x="389" y="301"/>
                  </a:lnTo>
                  <a:close/>
                  <a:moveTo>
                    <a:pt x="258" y="139"/>
                  </a:moveTo>
                  <a:cubicBezTo>
                    <a:pt x="363" y="139"/>
                    <a:pt x="363" y="139"/>
                    <a:pt x="363" y="139"/>
                  </a:cubicBezTo>
                  <a:moveTo>
                    <a:pt x="363" y="201"/>
                  </a:moveTo>
                  <a:cubicBezTo>
                    <a:pt x="258" y="201"/>
                    <a:pt x="258" y="201"/>
                    <a:pt x="258" y="201"/>
                  </a:cubicBezTo>
                  <a:moveTo>
                    <a:pt x="29" y="139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31" y="201"/>
                    <a:pt x="31" y="201"/>
                    <a:pt x="31" y="201"/>
                  </a:cubicBezTo>
                  <a:moveTo>
                    <a:pt x="586" y="201"/>
                  </a:moveTo>
                  <a:cubicBezTo>
                    <a:pt x="616" y="201"/>
                    <a:pt x="616" y="201"/>
                    <a:pt x="616" y="201"/>
                  </a:cubicBezTo>
                  <a:cubicBezTo>
                    <a:pt x="616" y="139"/>
                    <a:pt x="616" y="139"/>
                    <a:pt x="616" y="139"/>
                  </a:cubicBezTo>
                  <a:cubicBezTo>
                    <a:pt x="587" y="139"/>
                    <a:pt x="587" y="139"/>
                    <a:pt x="587" y="139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1BC290D5-8A6E-499B-8E0D-144992F7776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00860" y="2332653"/>
              <a:ext cx="683892" cy="858542"/>
            </a:xfrm>
            <a:custGeom>
              <a:avLst/>
              <a:gdLst>
                <a:gd name="T0" fmla="*/ 2781 w 5468"/>
                <a:gd name="T1" fmla="*/ 6380 h 6860"/>
                <a:gd name="T2" fmla="*/ 2347 w 5468"/>
                <a:gd name="T3" fmla="*/ 5947 h 6860"/>
                <a:gd name="T4" fmla="*/ 2781 w 5468"/>
                <a:gd name="T5" fmla="*/ 5513 h 6860"/>
                <a:gd name="T6" fmla="*/ 3214 w 5468"/>
                <a:gd name="T7" fmla="*/ 5947 h 6860"/>
                <a:gd name="T8" fmla="*/ 2781 w 5468"/>
                <a:gd name="T9" fmla="*/ 6380 h 6860"/>
                <a:gd name="T10" fmla="*/ 583 w 5468"/>
                <a:gd name="T11" fmla="*/ 2803 h 6860"/>
                <a:gd name="T12" fmla="*/ 0 w 5468"/>
                <a:gd name="T13" fmla="*/ 2803 h 6860"/>
                <a:gd name="T14" fmla="*/ 583 w 5468"/>
                <a:gd name="T15" fmla="*/ 2803 h 6860"/>
                <a:gd name="T16" fmla="*/ 5468 w 5468"/>
                <a:gd name="T17" fmla="*/ 2803 h 6860"/>
                <a:gd name="T18" fmla="*/ 4867 w 5468"/>
                <a:gd name="T19" fmla="*/ 2803 h 6860"/>
                <a:gd name="T20" fmla="*/ 5468 w 5468"/>
                <a:gd name="T21" fmla="*/ 2803 h 6860"/>
                <a:gd name="T22" fmla="*/ 4593 w 5468"/>
                <a:gd name="T23" fmla="*/ 1747 h 6860"/>
                <a:gd name="T24" fmla="*/ 5159 w 5468"/>
                <a:gd name="T25" fmla="*/ 1420 h 6860"/>
                <a:gd name="T26" fmla="*/ 4593 w 5468"/>
                <a:gd name="T27" fmla="*/ 1747 h 6860"/>
                <a:gd name="T28" fmla="*/ 3810 w 5468"/>
                <a:gd name="T29" fmla="*/ 946 h 6860"/>
                <a:gd name="T30" fmla="*/ 4138 w 5468"/>
                <a:gd name="T31" fmla="*/ 382 h 6860"/>
                <a:gd name="T32" fmla="*/ 3810 w 5468"/>
                <a:gd name="T33" fmla="*/ 946 h 6860"/>
                <a:gd name="T34" fmla="*/ 1659 w 5468"/>
                <a:gd name="T35" fmla="*/ 965 h 6860"/>
                <a:gd name="T36" fmla="*/ 1331 w 5468"/>
                <a:gd name="T37" fmla="*/ 382 h 6860"/>
                <a:gd name="T38" fmla="*/ 1659 w 5468"/>
                <a:gd name="T39" fmla="*/ 965 h 6860"/>
                <a:gd name="T40" fmla="*/ 875 w 5468"/>
                <a:gd name="T41" fmla="*/ 1747 h 6860"/>
                <a:gd name="T42" fmla="*/ 292 w 5468"/>
                <a:gd name="T43" fmla="*/ 1420 h 6860"/>
                <a:gd name="T44" fmla="*/ 875 w 5468"/>
                <a:gd name="T45" fmla="*/ 1747 h 6860"/>
                <a:gd name="T46" fmla="*/ 2734 w 5468"/>
                <a:gd name="T47" fmla="*/ 673 h 6860"/>
                <a:gd name="T48" fmla="*/ 2734 w 5468"/>
                <a:gd name="T49" fmla="*/ 0 h 6860"/>
                <a:gd name="T50" fmla="*/ 2734 w 5468"/>
                <a:gd name="T51" fmla="*/ 673 h 6860"/>
                <a:gd name="T52" fmla="*/ 3372 w 5468"/>
                <a:gd name="T53" fmla="*/ 4914 h 6860"/>
                <a:gd name="T54" fmla="*/ 3482 w 5468"/>
                <a:gd name="T55" fmla="*/ 4459 h 6860"/>
                <a:gd name="T56" fmla="*/ 3810 w 5468"/>
                <a:gd name="T57" fmla="*/ 4077 h 6860"/>
                <a:gd name="T58" fmla="*/ 4356 w 5468"/>
                <a:gd name="T59" fmla="*/ 3313 h 6860"/>
                <a:gd name="T60" fmla="*/ 4302 w 5468"/>
                <a:gd name="T61" fmla="*/ 2220 h 6860"/>
                <a:gd name="T62" fmla="*/ 3664 w 5468"/>
                <a:gd name="T63" fmla="*/ 1438 h 6860"/>
                <a:gd name="T64" fmla="*/ 2734 w 5468"/>
                <a:gd name="T65" fmla="*/ 1165 h 6860"/>
                <a:gd name="T66" fmla="*/ 1786 w 5468"/>
                <a:gd name="T67" fmla="*/ 1438 h 6860"/>
                <a:gd name="T68" fmla="*/ 1149 w 5468"/>
                <a:gd name="T69" fmla="*/ 2220 h 6860"/>
                <a:gd name="T70" fmla="*/ 1112 w 5468"/>
                <a:gd name="T71" fmla="*/ 3313 h 6860"/>
                <a:gd name="T72" fmla="*/ 1659 w 5468"/>
                <a:gd name="T73" fmla="*/ 4077 h 6860"/>
                <a:gd name="T74" fmla="*/ 1969 w 5468"/>
                <a:gd name="T75" fmla="*/ 4459 h 6860"/>
                <a:gd name="T76" fmla="*/ 2078 w 5468"/>
                <a:gd name="T77" fmla="*/ 4914 h 6860"/>
                <a:gd name="T78" fmla="*/ 2533 w 5468"/>
                <a:gd name="T79" fmla="*/ 5067 h 6860"/>
                <a:gd name="T80" fmla="*/ 1867 w 5468"/>
                <a:gd name="T81" fmla="*/ 5947 h 6860"/>
                <a:gd name="T82" fmla="*/ 2781 w 5468"/>
                <a:gd name="T83" fmla="*/ 6860 h 6860"/>
                <a:gd name="T84" fmla="*/ 3694 w 5468"/>
                <a:gd name="T85" fmla="*/ 5947 h 6860"/>
                <a:gd name="T86" fmla="*/ 3029 w 5468"/>
                <a:gd name="T87" fmla="*/ 5067 h 6860"/>
                <a:gd name="T88" fmla="*/ 3028 w 5468"/>
                <a:gd name="T89" fmla="*/ 5067 h 6860"/>
                <a:gd name="T90" fmla="*/ 3028 w 5468"/>
                <a:gd name="T91" fmla="*/ 2744 h 6860"/>
                <a:gd name="T92" fmla="*/ 2790 w 5468"/>
                <a:gd name="T93" fmla="*/ 2503 h 6860"/>
                <a:gd name="T94" fmla="*/ 2533 w 5468"/>
                <a:gd name="T95" fmla="*/ 2744 h 6860"/>
                <a:gd name="T96" fmla="*/ 2533 w 5468"/>
                <a:gd name="T97" fmla="*/ 2910 h 6860"/>
                <a:gd name="T98" fmla="*/ 2056 w 5468"/>
                <a:gd name="T99" fmla="*/ 2910 h 6860"/>
                <a:gd name="T100" fmla="*/ 1946 w 5468"/>
                <a:gd name="T101" fmla="*/ 3002 h 6860"/>
                <a:gd name="T102" fmla="*/ 1946 w 5468"/>
                <a:gd name="T103" fmla="*/ 3187 h 6860"/>
                <a:gd name="T104" fmla="*/ 2056 w 5468"/>
                <a:gd name="T105" fmla="*/ 3298 h 6860"/>
                <a:gd name="T106" fmla="*/ 2349 w 5468"/>
                <a:gd name="T107" fmla="*/ 3298 h 6860"/>
                <a:gd name="T108" fmla="*/ 2349 w 5468"/>
                <a:gd name="T109" fmla="*/ 3575 h 6860"/>
                <a:gd name="T110" fmla="*/ 2056 w 5468"/>
                <a:gd name="T111" fmla="*/ 3575 h 6860"/>
                <a:gd name="T112" fmla="*/ 1946 w 5468"/>
                <a:gd name="T113" fmla="*/ 3685 h 6860"/>
                <a:gd name="T114" fmla="*/ 1946 w 5468"/>
                <a:gd name="T115" fmla="*/ 3870 h 6860"/>
                <a:gd name="T116" fmla="*/ 2056 w 5468"/>
                <a:gd name="T117" fmla="*/ 3981 h 6860"/>
                <a:gd name="T118" fmla="*/ 2533 w 5468"/>
                <a:gd name="T119" fmla="*/ 3981 h 6860"/>
                <a:gd name="T120" fmla="*/ 2533 w 5468"/>
                <a:gd name="T121" fmla="*/ 5067 h 6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68" h="6860">
                  <a:moveTo>
                    <a:pt x="2781" y="6380"/>
                  </a:moveTo>
                  <a:cubicBezTo>
                    <a:pt x="2541" y="6380"/>
                    <a:pt x="2347" y="6186"/>
                    <a:pt x="2347" y="5947"/>
                  </a:cubicBezTo>
                  <a:cubicBezTo>
                    <a:pt x="2347" y="5707"/>
                    <a:pt x="2541" y="5513"/>
                    <a:pt x="2781" y="5513"/>
                  </a:cubicBezTo>
                  <a:cubicBezTo>
                    <a:pt x="3020" y="5513"/>
                    <a:pt x="3214" y="5707"/>
                    <a:pt x="3214" y="5947"/>
                  </a:cubicBezTo>
                  <a:cubicBezTo>
                    <a:pt x="3214" y="6186"/>
                    <a:pt x="3020" y="6380"/>
                    <a:pt x="2781" y="6380"/>
                  </a:cubicBezTo>
                  <a:close/>
                  <a:moveTo>
                    <a:pt x="583" y="2803"/>
                  </a:moveTo>
                  <a:cubicBezTo>
                    <a:pt x="0" y="2803"/>
                    <a:pt x="0" y="2803"/>
                    <a:pt x="0" y="2803"/>
                  </a:cubicBezTo>
                  <a:cubicBezTo>
                    <a:pt x="583" y="2803"/>
                    <a:pt x="583" y="2803"/>
                    <a:pt x="583" y="2803"/>
                  </a:cubicBezTo>
                  <a:moveTo>
                    <a:pt x="5468" y="2803"/>
                  </a:moveTo>
                  <a:cubicBezTo>
                    <a:pt x="4867" y="2803"/>
                    <a:pt x="4867" y="2803"/>
                    <a:pt x="4867" y="2803"/>
                  </a:cubicBezTo>
                  <a:cubicBezTo>
                    <a:pt x="5468" y="2803"/>
                    <a:pt x="5468" y="2803"/>
                    <a:pt x="5468" y="2803"/>
                  </a:cubicBezTo>
                  <a:moveTo>
                    <a:pt x="4593" y="1747"/>
                  </a:moveTo>
                  <a:cubicBezTo>
                    <a:pt x="4593" y="1747"/>
                    <a:pt x="4593" y="1747"/>
                    <a:pt x="5159" y="1420"/>
                  </a:cubicBezTo>
                  <a:cubicBezTo>
                    <a:pt x="5159" y="1420"/>
                    <a:pt x="5159" y="1420"/>
                    <a:pt x="4593" y="1747"/>
                  </a:cubicBezTo>
                  <a:moveTo>
                    <a:pt x="3810" y="946"/>
                  </a:moveTo>
                  <a:cubicBezTo>
                    <a:pt x="4138" y="382"/>
                    <a:pt x="4138" y="382"/>
                    <a:pt x="4138" y="382"/>
                  </a:cubicBezTo>
                  <a:cubicBezTo>
                    <a:pt x="3810" y="946"/>
                    <a:pt x="3810" y="946"/>
                    <a:pt x="3810" y="946"/>
                  </a:cubicBezTo>
                  <a:moveTo>
                    <a:pt x="1659" y="965"/>
                  </a:moveTo>
                  <a:cubicBezTo>
                    <a:pt x="1659" y="965"/>
                    <a:pt x="1659" y="965"/>
                    <a:pt x="1331" y="382"/>
                  </a:cubicBezTo>
                  <a:cubicBezTo>
                    <a:pt x="1331" y="382"/>
                    <a:pt x="1331" y="382"/>
                    <a:pt x="1659" y="965"/>
                  </a:cubicBezTo>
                  <a:moveTo>
                    <a:pt x="875" y="1747"/>
                  </a:moveTo>
                  <a:cubicBezTo>
                    <a:pt x="292" y="1420"/>
                    <a:pt x="292" y="1420"/>
                    <a:pt x="292" y="1420"/>
                  </a:cubicBezTo>
                  <a:cubicBezTo>
                    <a:pt x="875" y="1747"/>
                    <a:pt x="875" y="1747"/>
                    <a:pt x="875" y="1747"/>
                  </a:cubicBezTo>
                  <a:moveTo>
                    <a:pt x="2734" y="673"/>
                  </a:moveTo>
                  <a:cubicBezTo>
                    <a:pt x="2734" y="0"/>
                    <a:pt x="2734" y="0"/>
                    <a:pt x="2734" y="0"/>
                  </a:cubicBezTo>
                  <a:cubicBezTo>
                    <a:pt x="2734" y="673"/>
                    <a:pt x="2734" y="673"/>
                    <a:pt x="2734" y="673"/>
                  </a:cubicBezTo>
                  <a:moveTo>
                    <a:pt x="3372" y="4914"/>
                  </a:moveTo>
                  <a:cubicBezTo>
                    <a:pt x="3409" y="4823"/>
                    <a:pt x="3427" y="4569"/>
                    <a:pt x="3482" y="4459"/>
                  </a:cubicBezTo>
                  <a:cubicBezTo>
                    <a:pt x="3555" y="4332"/>
                    <a:pt x="3810" y="4077"/>
                    <a:pt x="3810" y="4077"/>
                  </a:cubicBezTo>
                  <a:cubicBezTo>
                    <a:pt x="4028" y="3859"/>
                    <a:pt x="4229" y="3640"/>
                    <a:pt x="4356" y="3313"/>
                  </a:cubicBezTo>
                  <a:cubicBezTo>
                    <a:pt x="4484" y="3003"/>
                    <a:pt x="4466" y="2621"/>
                    <a:pt x="4302" y="2220"/>
                  </a:cubicBezTo>
                  <a:cubicBezTo>
                    <a:pt x="4192" y="1911"/>
                    <a:pt x="3956" y="1620"/>
                    <a:pt x="3664" y="1438"/>
                  </a:cubicBezTo>
                  <a:cubicBezTo>
                    <a:pt x="3390" y="1256"/>
                    <a:pt x="3026" y="1165"/>
                    <a:pt x="2734" y="1165"/>
                  </a:cubicBezTo>
                  <a:cubicBezTo>
                    <a:pt x="2424" y="1165"/>
                    <a:pt x="2060" y="1256"/>
                    <a:pt x="1786" y="1438"/>
                  </a:cubicBezTo>
                  <a:cubicBezTo>
                    <a:pt x="1495" y="1620"/>
                    <a:pt x="1276" y="1911"/>
                    <a:pt x="1149" y="2220"/>
                  </a:cubicBezTo>
                  <a:cubicBezTo>
                    <a:pt x="1003" y="2621"/>
                    <a:pt x="984" y="3003"/>
                    <a:pt x="1112" y="3313"/>
                  </a:cubicBezTo>
                  <a:cubicBezTo>
                    <a:pt x="1240" y="3640"/>
                    <a:pt x="1440" y="3859"/>
                    <a:pt x="1659" y="4077"/>
                  </a:cubicBezTo>
                  <a:cubicBezTo>
                    <a:pt x="1659" y="4077"/>
                    <a:pt x="1896" y="4332"/>
                    <a:pt x="1969" y="4459"/>
                  </a:cubicBezTo>
                  <a:cubicBezTo>
                    <a:pt x="2023" y="4569"/>
                    <a:pt x="2060" y="4823"/>
                    <a:pt x="2078" y="4914"/>
                  </a:cubicBezTo>
                  <a:moveTo>
                    <a:pt x="2533" y="5067"/>
                  </a:moveTo>
                  <a:cubicBezTo>
                    <a:pt x="2149" y="5175"/>
                    <a:pt x="1867" y="5528"/>
                    <a:pt x="1867" y="5947"/>
                  </a:cubicBezTo>
                  <a:cubicBezTo>
                    <a:pt x="1867" y="6451"/>
                    <a:pt x="2276" y="6860"/>
                    <a:pt x="2781" y="6860"/>
                  </a:cubicBezTo>
                  <a:cubicBezTo>
                    <a:pt x="3285" y="6860"/>
                    <a:pt x="3694" y="6451"/>
                    <a:pt x="3694" y="5947"/>
                  </a:cubicBezTo>
                  <a:cubicBezTo>
                    <a:pt x="3694" y="5528"/>
                    <a:pt x="3413" y="5175"/>
                    <a:pt x="3029" y="5067"/>
                  </a:cubicBezTo>
                  <a:cubicBezTo>
                    <a:pt x="3028" y="5067"/>
                    <a:pt x="3028" y="5067"/>
                    <a:pt x="3028" y="5067"/>
                  </a:cubicBezTo>
                  <a:cubicBezTo>
                    <a:pt x="3028" y="2777"/>
                    <a:pt x="3028" y="2744"/>
                    <a:pt x="3028" y="2744"/>
                  </a:cubicBezTo>
                  <a:cubicBezTo>
                    <a:pt x="3028" y="2614"/>
                    <a:pt x="2918" y="2503"/>
                    <a:pt x="2790" y="2503"/>
                  </a:cubicBezTo>
                  <a:cubicBezTo>
                    <a:pt x="2643" y="2503"/>
                    <a:pt x="2533" y="2614"/>
                    <a:pt x="2533" y="2744"/>
                  </a:cubicBezTo>
                  <a:cubicBezTo>
                    <a:pt x="2533" y="2910"/>
                    <a:pt x="2533" y="2910"/>
                    <a:pt x="2533" y="2910"/>
                  </a:cubicBezTo>
                  <a:cubicBezTo>
                    <a:pt x="2056" y="2910"/>
                    <a:pt x="2056" y="2910"/>
                    <a:pt x="2056" y="2910"/>
                  </a:cubicBezTo>
                  <a:cubicBezTo>
                    <a:pt x="2001" y="2910"/>
                    <a:pt x="1946" y="2947"/>
                    <a:pt x="1946" y="3002"/>
                  </a:cubicBezTo>
                  <a:cubicBezTo>
                    <a:pt x="1946" y="3187"/>
                    <a:pt x="1946" y="3187"/>
                    <a:pt x="1946" y="3187"/>
                  </a:cubicBezTo>
                  <a:cubicBezTo>
                    <a:pt x="1946" y="3261"/>
                    <a:pt x="2001" y="3298"/>
                    <a:pt x="2056" y="3298"/>
                  </a:cubicBezTo>
                  <a:cubicBezTo>
                    <a:pt x="2349" y="3298"/>
                    <a:pt x="2349" y="3298"/>
                    <a:pt x="2349" y="3298"/>
                  </a:cubicBezTo>
                  <a:cubicBezTo>
                    <a:pt x="2349" y="3575"/>
                    <a:pt x="2349" y="3575"/>
                    <a:pt x="2349" y="3575"/>
                  </a:cubicBezTo>
                  <a:cubicBezTo>
                    <a:pt x="2056" y="3575"/>
                    <a:pt x="2056" y="3575"/>
                    <a:pt x="2056" y="3575"/>
                  </a:cubicBezTo>
                  <a:cubicBezTo>
                    <a:pt x="2001" y="3575"/>
                    <a:pt x="1946" y="3630"/>
                    <a:pt x="1946" y="3685"/>
                  </a:cubicBezTo>
                  <a:cubicBezTo>
                    <a:pt x="1946" y="3870"/>
                    <a:pt x="1946" y="3870"/>
                    <a:pt x="1946" y="3870"/>
                  </a:cubicBezTo>
                  <a:cubicBezTo>
                    <a:pt x="1946" y="3944"/>
                    <a:pt x="2001" y="3981"/>
                    <a:pt x="2056" y="3981"/>
                  </a:cubicBezTo>
                  <a:cubicBezTo>
                    <a:pt x="2533" y="3981"/>
                    <a:pt x="2533" y="3981"/>
                    <a:pt x="2533" y="3981"/>
                  </a:cubicBezTo>
                  <a:cubicBezTo>
                    <a:pt x="2533" y="5067"/>
                    <a:pt x="2533" y="5067"/>
                    <a:pt x="2533" y="5067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</p:grpSp>
    </p:spTree>
    <p:extLst>
      <p:ext uri="{BB962C8B-B14F-4D97-AF65-F5344CB8AC3E}">
        <p14:creationId xmlns:p14="http://schemas.microsoft.com/office/powerpoint/2010/main" val="158164363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A585BC-BD7E-424A-9884-20D706018C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 </a:t>
            </a:r>
            <a:br>
              <a:rPr lang="en-US" dirty="0"/>
            </a:br>
            <a:r>
              <a:rPr lang="en-US" sz="2000" dirty="0"/>
              <a:t>Cycle, Urgent, Deadline, Time Limit, Alarm Clock Buzz, Hourglass</a:t>
            </a:r>
            <a:endParaRPr lang="en-US" dirty="0"/>
          </a:p>
        </p:txBody>
      </p:sp>
      <p:sp>
        <p:nvSpPr>
          <p:cNvPr id="4" name="Freeform 17">
            <a:extLst>
              <a:ext uri="{FF2B5EF4-FFF2-40B4-BE49-F238E27FC236}">
                <a16:creationId xmlns:a16="http://schemas.microsoft.com/office/drawing/2014/main" id="{96FD825B-BC73-497F-BB2F-7AA1377334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3188" y="2058530"/>
            <a:ext cx="775427" cy="861340"/>
          </a:xfrm>
          <a:custGeom>
            <a:avLst/>
            <a:gdLst>
              <a:gd name="T0" fmla="*/ 26 w 261"/>
              <a:gd name="T1" fmla="*/ 69 h 290"/>
              <a:gd name="T2" fmla="*/ 23 w 261"/>
              <a:gd name="T3" fmla="*/ 63 h 290"/>
              <a:gd name="T4" fmla="*/ 32 w 261"/>
              <a:gd name="T5" fmla="*/ 44 h 290"/>
              <a:gd name="T6" fmla="*/ 52 w 261"/>
              <a:gd name="T7" fmla="*/ 38 h 290"/>
              <a:gd name="T8" fmla="*/ 57 w 261"/>
              <a:gd name="T9" fmla="*/ 42 h 290"/>
              <a:gd name="T10" fmla="*/ 206 w 261"/>
              <a:gd name="T11" fmla="*/ 65 h 290"/>
              <a:gd name="T12" fmla="*/ 159 w 261"/>
              <a:gd name="T13" fmla="*/ 42 h 290"/>
              <a:gd name="T14" fmla="*/ 153 w 261"/>
              <a:gd name="T15" fmla="*/ 25 h 290"/>
              <a:gd name="T16" fmla="*/ 161 w 261"/>
              <a:gd name="T17" fmla="*/ 17 h 290"/>
              <a:gd name="T18" fmla="*/ 170 w 261"/>
              <a:gd name="T19" fmla="*/ 8 h 290"/>
              <a:gd name="T20" fmla="*/ 160 w 261"/>
              <a:gd name="T21" fmla="*/ 0 h 290"/>
              <a:gd name="T22" fmla="*/ 132 w 261"/>
              <a:gd name="T23" fmla="*/ 0 h 290"/>
              <a:gd name="T24" fmla="*/ 103 w 261"/>
              <a:gd name="T25" fmla="*/ 0 h 290"/>
              <a:gd name="T26" fmla="*/ 94 w 261"/>
              <a:gd name="T27" fmla="*/ 8 h 290"/>
              <a:gd name="T28" fmla="*/ 101 w 261"/>
              <a:gd name="T29" fmla="*/ 17 h 290"/>
              <a:gd name="T30" fmla="*/ 111 w 261"/>
              <a:gd name="T31" fmla="*/ 25 h 290"/>
              <a:gd name="T32" fmla="*/ 104 w 261"/>
              <a:gd name="T33" fmla="*/ 42 h 290"/>
              <a:gd name="T34" fmla="*/ 79 w 261"/>
              <a:gd name="T35" fmla="*/ 51 h 290"/>
              <a:gd name="T36" fmla="*/ 11 w 261"/>
              <a:gd name="T37" fmla="*/ 188 h 290"/>
              <a:gd name="T38" fmla="*/ 126 w 261"/>
              <a:gd name="T39" fmla="*/ 287 h 290"/>
              <a:gd name="T40" fmla="*/ 244 w 261"/>
              <a:gd name="T41" fmla="*/ 215 h 290"/>
              <a:gd name="T42" fmla="*/ 236 w 261"/>
              <a:gd name="T43" fmla="*/ 97 h 290"/>
              <a:gd name="T44" fmla="*/ 128 w 261"/>
              <a:gd name="T45" fmla="*/ 91 h 290"/>
              <a:gd name="T46" fmla="*/ 60 w 261"/>
              <a:gd name="T47" fmla="*/ 158 h 290"/>
              <a:gd name="T48" fmla="*/ 65 w 261"/>
              <a:gd name="T49" fmla="*/ 163 h 290"/>
              <a:gd name="T50" fmla="*/ 126 w 261"/>
              <a:gd name="T51" fmla="*/ 163 h 290"/>
              <a:gd name="T52" fmla="*/ 132 w 261"/>
              <a:gd name="T53" fmla="*/ 158 h 290"/>
              <a:gd name="T54" fmla="*/ 132 w 261"/>
              <a:gd name="T55" fmla="*/ 96 h 290"/>
              <a:gd name="T56" fmla="*/ 128 w 261"/>
              <a:gd name="T57" fmla="*/ 91 h 290"/>
              <a:gd name="T58" fmla="*/ 222 w 261"/>
              <a:gd name="T59" fmla="*/ 130 h 290"/>
              <a:gd name="T60" fmla="*/ 136 w 261"/>
              <a:gd name="T61" fmla="*/ 66 h 290"/>
              <a:gd name="T62" fmla="*/ 47 w 261"/>
              <a:gd name="T63" fmla="*/ 117 h 290"/>
              <a:gd name="T64" fmla="*/ 51 w 261"/>
              <a:gd name="T65" fmla="*/ 216 h 290"/>
              <a:gd name="T66" fmla="*/ 110 w 261"/>
              <a:gd name="T67" fmla="*/ 258 h 290"/>
              <a:gd name="T68" fmla="*/ 118 w 261"/>
              <a:gd name="T69" fmla="*/ 239 h 290"/>
              <a:gd name="T70" fmla="*/ 128 w 261"/>
              <a:gd name="T71" fmla="*/ 229 h 290"/>
              <a:gd name="T72" fmla="*/ 146 w 261"/>
              <a:gd name="T73" fmla="*/ 247 h 290"/>
              <a:gd name="T74" fmla="*/ 155 w 261"/>
              <a:gd name="T75" fmla="*/ 258 h 290"/>
              <a:gd name="T76" fmla="*/ 222 w 261"/>
              <a:gd name="T77" fmla="*/ 199 h 290"/>
              <a:gd name="T78" fmla="*/ 209 w 261"/>
              <a:gd name="T79" fmla="*/ 178 h 290"/>
              <a:gd name="T80" fmla="*/ 203 w 261"/>
              <a:gd name="T81" fmla="*/ 177 h 290"/>
              <a:gd name="T82" fmla="*/ 198 w 261"/>
              <a:gd name="T83" fmla="*/ 173 h 290"/>
              <a:gd name="T84" fmla="*/ 199 w 261"/>
              <a:gd name="T85" fmla="*/ 153 h 290"/>
              <a:gd name="T86" fmla="*/ 212 w 261"/>
              <a:gd name="T87" fmla="*/ 148 h 290"/>
              <a:gd name="T88" fmla="*/ 222 w 261"/>
              <a:gd name="T89" fmla="*/ 13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1" h="290">
                <a:moveTo>
                  <a:pt x="26" y="69"/>
                </a:moveTo>
                <a:cubicBezTo>
                  <a:pt x="24" y="68"/>
                  <a:pt x="22" y="65"/>
                  <a:pt x="23" y="63"/>
                </a:cubicBezTo>
                <a:cubicBezTo>
                  <a:pt x="23" y="56"/>
                  <a:pt x="26" y="49"/>
                  <a:pt x="32" y="44"/>
                </a:cubicBezTo>
                <a:cubicBezTo>
                  <a:pt x="38" y="39"/>
                  <a:pt x="45" y="36"/>
                  <a:pt x="52" y="38"/>
                </a:cubicBezTo>
                <a:cubicBezTo>
                  <a:pt x="54" y="38"/>
                  <a:pt x="56" y="40"/>
                  <a:pt x="57" y="42"/>
                </a:cubicBezTo>
                <a:moveTo>
                  <a:pt x="206" y="65"/>
                </a:moveTo>
                <a:cubicBezTo>
                  <a:pt x="192" y="54"/>
                  <a:pt x="177" y="47"/>
                  <a:pt x="159" y="42"/>
                </a:cubicBezTo>
                <a:cubicBezTo>
                  <a:pt x="151" y="39"/>
                  <a:pt x="153" y="31"/>
                  <a:pt x="153" y="25"/>
                </a:cubicBezTo>
                <a:cubicBezTo>
                  <a:pt x="153" y="19"/>
                  <a:pt x="156" y="17"/>
                  <a:pt x="161" y="17"/>
                </a:cubicBezTo>
                <a:cubicBezTo>
                  <a:pt x="167" y="17"/>
                  <a:pt x="170" y="13"/>
                  <a:pt x="170" y="8"/>
                </a:cubicBezTo>
                <a:cubicBezTo>
                  <a:pt x="169" y="2"/>
                  <a:pt x="166" y="0"/>
                  <a:pt x="160" y="0"/>
                </a:cubicBezTo>
                <a:cubicBezTo>
                  <a:pt x="151" y="0"/>
                  <a:pt x="141" y="0"/>
                  <a:pt x="132" y="0"/>
                </a:cubicBezTo>
                <a:cubicBezTo>
                  <a:pt x="122" y="0"/>
                  <a:pt x="113" y="0"/>
                  <a:pt x="103" y="0"/>
                </a:cubicBezTo>
                <a:cubicBezTo>
                  <a:pt x="97" y="0"/>
                  <a:pt x="94" y="2"/>
                  <a:pt x="94" y="8"/>
                </a:cubicBezTo>
                <a:cubicBezTo>
                  <a:pt x="94" y="13"/>
                  <a:pt x="96" y="17"/>
                  <a:pt x="101" y="17"/>
                </a:cubicBezTo>
                <a:cubicBezTo>
                  <a:pt x="107" y="17"/>
                  <a:pt x="111" y="19"/>
                  <a:pt x="111" y="25"/>
                </a:cubicBezTo>
                <a:cubicBezTo>
                  <a:pt x="111" y="32"/>
                  <a:pt x="113" y="40"/>
                  <a:pt x="104" y="42"/>
                </a:cubicBezTo>
                <a:cubicBezTo>
                  <a:pt x="96" y="44"/>
                  <a:pt x="87" y="47"/>
                  <a:pt x="79" y="51"/>
                </a:cubicBezTo>
                <a:cubicBezTo>
                  <a:pt x="27" y="76"/>
                  <a:pt x="0" y="132"/>
                  <a:pt x="11" y="188"/>
                </a:cubicBezTo>
                <a:cubicBezTo>
                  <a:pt x="21" y="244"/>
                  <a:pt x="69" y="284"/>
                  <a:pt x="126" y="287"/>
                </a:cubicBezTo>
                <a:cubicBezTo>
                  <a:pt x="176" y="290"/>
                  <a:pt x="223" y="261"/>
                  <a:pt x="244" y="215"/>
                </a:cubicBezTo>
                <a:cubicBezTo>
                  <a:pt x="261" y="176"/>
                  <a:pt x="258" y="131"/>
                  <a:pt x="236" y="97"/>
                </a:cubicBezTo>
                <a:moveTo>
                  <a:pt x="128" y="91"/>
                </a:moveTo>
                <a:cubicBezTo>
                  <a:pt x="95" y="89"/>
                  <a:pt x="56" y="128"/>
                  <a:pt x="60" y="158"/>
                </a:cubicBezTo>
                <a:cubicBezTo>
                  <a:pt x="60" y="160"/>
                  <a:pt x="63" y="163"/>
                  <a:pt x="65" y="163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8" y="163"/>
                  <a:pt x="131" y="159"/>
                  <a:pt x="132" y="158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2" y="95"/>
                  <a:pt x="129" y="91"/>
                  <a:pt x="128" y="91"/>
                </a:cubicBezTo>
                <a:close/>
                <a:moveTo>
                  <a:pt x="222" y="130"/>
                </a:moveTo>
                <a:cubicBezTo>
                  <a:pt x="210" y="93"/>
                  <a:pt x="174" y="67"/>
                  <a:pt x="136" y="66"/>
                </a:cubicBezTo>
                <a:cubicBezTo>
                  <a:pt x="96" y="65"/>
                  <a:pt x="66" y="82"/>
                  <a:pt x="47" y="117"/>
                </a:cubicBezTo>
                <a:cubicBezTo>
                  <a:pt x="29" y="150"/>
                  <a:pt x="31" y="184"/>
                  <a:pt x="51" y="216"/>
                </a:cubicBezTo>
                <a:cubicBezTo>
                  <a:pt x="64" y="238"/>
                  <a:pt x="85" y="251"/>
                  <a:pt x="110" y="258"/>
                </a:cubicBezTo>
                <a:cubicBezTo>
                  <a:pt x="118" y="260"/>
                  <a:pt x="117" y="246"/>
                  <a:pt x="118" y="239"/>
                </a:cubicBezTo>
                <a:cubicBezTo>
                  <a:pt x="118" y="232"/>
                  <a:pt x="121" y="229"/>
                  <a:pt x="128" y="229"/>
                </a:cubicBezTo>
                <a:cubicBezTo>
                  <a:pt x="146" y="229"/>
                  <a:pt x="145" y="229"/>
                  <a:pt x="146" y="247"/>
                </a:cubicBezTo>
                <a:cubicBezTo>
                  <a:pt x="147" y="253"/>
                  <a:pt x="147" y="260"/>
                  <a:pt x="155" y="258"/>
                </a:cubicBezTo>
                <a:cubicBezTo>
                  <a:pt x="187" y="249"/>
                  <a:pt x="209" y="229"/>
                  <a:pt x="222" y="199"/>
                </a:cubicBezTo>
                <a:cubicBezTo>
                  <a:pt x="230" y="180"/>
                  <a:pt x="229" y="180"/>
                  <a:pt x="209" y="178"/>
                </a:cubicBezTo>
                <a:cubicBezTo>
                  <a:pt x="207" y="178"/>
                  <a:pt x="205" y="178"/>
                  <a:pt x="203" y="177"/>
                </a:cubicBezTo>
                <a:cubicBezTo>
                  <a:pt x="201" y="175"/>
                  <a:pt x="198" y="174"/>
                  <a:pt x="198" y="173"/>
                </a:cubicBezTo>
                <a:cubicBezTo>
                  <a:pt x="197" y="167"/>
                  <a:pt x="197" y="158"/>
                  <a:pt x="199" y="153"/>
                </a:cubicBezTo>
                <a:cubicBezTo>
                  <a:pt x="200" y="150"/>
                  <a:pt x="207" y="149"/>
                  <a:pt x="212" y="148"/>
                </a:cubicBezTo>
                <a:cubicBezTo>
                  <a:pt x="224" y="146"/>
                  <a:pt x="227" y="142"/>
                  <a:pt x="222" y="13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4">
            <a:extLst>
              <a:ext uri="{FF2B5EF4-FFF2-40B4-BE49-F238E27FC236}">
                <a16:creationId xmlns:a16="http://schemas.microsoft.com/office/drawing/2014/main" id="{804E5522-ADBD-4A54-98B2-7E139C9C8C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01479" y="2033957"/>
            <a:ext cx="1176442" cy="910486"/>
          </a:xfrm>
          <a:custGeom>
            <a:avLst/>
            <a:gdLst>
              <a:gd name="T0" fmla="*/ 12 w 507"/>
              <a:gd name="T1" fmla="*/ 101 h 391"/>
              <a:gd name="T2" fmla="*/ 54 w 507"/>
              <a:gd name="T3" fmla="*/ 103 h 391"/>
              <a:gd name="T4" fmla="*/ 339 w 507"/>
              <a:gd name="T5" fmla="*/ 11 h 391"/>
              <a:gd name="T6" fmla="*/ 378 w 507"/>
              <a:gd name="T7" fmla="*/ 37 h 391"/>
              <a:gd name="T8" fmla="*/ 489 w 507"/>
              <a:gd name="T9" fmla="*/ 268 h 391"/>
              <a:gd name="T10" fmla="*/ 351 w 507"/>
              <a:gd name="T11" fmla="*/ 195 h 391"/>
              <a:gd name="T12" fmla="*/ 351 w 507"/>
              <a:gd name="T13" fmla="*/ 224 h 391"/>
              <a:gd name="T14" fmla="*/ 351 w 507"/>
              <a:gd name="T15" fmla="*/ 239 h 391"/>
              <a:gd name="T16" fmla="*/ 351 w 507"/>
              <a:gd name="T17" fmla="*/ 224 h 391"/>
              <a:gd name="T18" fmla="*/ 34 w 507"/>
              <a:gd name="T19" fmla="*/ 248 h 391"/>
              <a:gd name="T20" fmla="*/ 259 w 507"/>
              <a:gd name="T21" fmla="*/ 248 h 391"/>
              <a:gd name="T22" fmla="*/ 202 w 507"/>
              <a:gd name="T23" fmla="*/ 116 h 391"/>
              <a:gd name="T24" fmla="*/ 168 w 507"/>
              <a:gd name="T25" fmla="*/ 83 h 391"/>
              <a:gd name="T26" fmla="*/ 201 w 507"/>
              <a:gd name="T27" fmla="*/ 77 h 391"/>
              <a:gd name="T28" fmla="*/ 192 w 507"/>
              <a:gd name="T29" fmla="*/ 47 h 391"/>
              <a:gd name="T30" fmla="*/ 93 w 507"/>
              <a:gd name="T31" fmla="*/ 54 h 391"/>
              <a:gd name="T32" fmla="*/ 101 w 507"/>
              <a:gd name="T33" fmla="*/ 83 h 391"/>
              <a:gd name="T34" fmla="*/ 126 w 507"/>
              <a:gd name="T35" fmla="*/ 106 h 391"/>
              <a:gd name="T36" fmla="*/ 147 w 507"/>
              <a:gd name="T37" fmla="*/ 391 h 391"/>
              <a:gd name="T38" fmla="*/ 238 w 507"/>
              <a:gd name="T39" fmla="*/ 137 h 391"/>
              <a:gd name="T40" fmla="*/ 146 w 507"/>
              <a:gd name="T41" fmla="*/ 308 h 391"/>
              <a:gd name="T42" fmla="*/ 86 w 507"/>
              <a:gd name="T43" fmla="*/ 248 h 391"/>
              <a:gd name="T44" fmla="*/ 188 w 507"/>
              <a:gd name="T45" fmla="*/ 290 h 391"/>
              <a:gd name="T46" fmla="*/ 104 w 507"/>
              <a:gd name="T47" fmla="*/ 206 h 391"/>
              <a:gd name="T48" fmla="*/ 83 w 507"/>
              <a:gd name="T49" fmla="*/ 311 h 391"/>
              <a:gd name="T50" fmla="*/ 146 w 507"/>
              <a:gd name="T51" fmla="*/ 159 h 391"/>
              <a:gd name="T52" fmla="*/ 146 w 507"/>
              <a:gd name="T53" fmla="*/ 248 h 391"/>
              <a:gd name="T54" fmla="*/ 146 w 507"/>
              <a:gd name="T55" fmla="*/ 248 h 391"/>
              <a:gd name="T56" fmla="*/ 235 w 507"/>
              <a:gd name="T57" fmla="*/ 248 h 391"/>
              <a:gd name="T58" fmla="*/ 146 w 507"/>
              <a:gd name="T59" fmla="*/ 159 h 391"/>
              <a:gd name="T60" fmla="*/ 146 w 507"/>
              <a:gd name="T61" fmla="*/ 188 h 391"/>
              <a:gd name="T62" fmla="*/ 146 w 507"/>
              <a:gd name="T63" fmla="*/ 248 h 391"/>
              <a:gd name="T64" fmla="*/ 146 w 507"/>
              <a:gd name="T65" fmla="*/ 248 h 391"/>
              <a:gd name="T66" fmla="*/ 146 w 507"/>
              <a:gd name="T67" fmla="*/ 248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7" h="391">
                <a:moveTo>
                  <a:pt x="10" y="143"/>
                </a:moveTo>
                <a:cubicBezTo>
                  <a:pt x="0" y="131"/>
                  <a:pt x="0" y="113"/>
                  <a:pt x="12" y="101"/>
                </a:cubicBezTo>
                <a:cubicBezTo>
                  <a:pt x="17" y="96"/>
                  <a:pt x="24" y="94"/>
                  <a:pt x="32" y="94"/>
                </a:cubicBezTo>
                <a:cubicBezTo>
                  <a:pt x="39" y="94"/>
                  <a:pt x="48" y="97"/>
                  <a:pt x="54" y="103"/>
                </a:cubicBezTo>
                <a:moveTo>
                  <a:pt x="277" y="119"/>
                </a:moveTo>
                <a:cubicBezTo>
                  <a:pt x="339" y="11"/>
                  <a:pt x="339" y="11"/>
                  <a:pt x="339" y="11"/>
                </a:cubicBezTo>
                <a:cubicBezTo>
                  <a:pt x="345" y="0"/>
                  <a:pt x="356" y="0"/>
                  <a:pt x="363" y="11"/>
                </a:cubicBezTo>
                <a:moveTo>
                  <a:pt x="378" y="37"/>
                </a:moveTo>
                <a:cubicBezTo>
                  <a:pt x="500" y="249"/>
                  <a:pt x="500" y="249"/>
                  <a:pt x="500" y="249"/>
                </a:cubicBezTo>
                <a:cubicBezTo>
                  <a:pt x="507" y="259"/>
                  <a:pt x="501" y="268"/>
                  <a:pt x="489" y="268"/>
                </a:cubicBezTo>
                <a:cubicBezTo>
                  <a:pt x="421" y="268"/>
                  <a:pt x="369" y="268"/>
                  <a:pt x="330" y="268"/>
                </a:cubicBezTo>
                <a:moveTo>
                  <a:pt x="351" y="195"/>
                </a:moveTo>
                <a:cubicBezTo>
                  <a:pt x="351" y="64"/>
                  <a:pt x="351" y="64"/>
                  <a:pt x="351" y="64"/>
                </a:cubicBezTo>
                <a:moveTo>
                  <a:pt x="351" y="224"/>
                </a:moveTo>
                <a:cubicBezTo>
                  <a:pt x="347" y="224"/>
                  <a:pt x="343" y="227"/>
                  <a:pt x="343" y="231"/>
                </a:cubicBezTo>
                <a:cubicBezTo>
                  <a:pt x="343" y="236"/>
                  <a:pt x="347" y="239"/>
                  <a:pt x="351" y="239"/>
                </a:cubicBezTo>
                <a:cubicBezTo>
                  <a:pt x="355" y="239"/>
                  <a:pt x="359" y="236"/>
                  <a:pt x="359" y="231"/>
                </a:cubicBezTo>
                <a:cubicBezTo>
                  <a:pt x="359" y="227"/>
                  <a:pt x="355" y="224"/>
                  <a:pt x="351" y="224"/>
                </a:cubicBezTo>
                <a:close/>
                <a:moveTo>
                  <a:pt x="147" y="135"/>
                </a:moveTo>
                <a:cubicBezTo>
                  <a:pt x="84" y="135"/>
                  <a:pt x="34" y="186"/>
                  <a:pt x="34" y="248"/>
                </a:cubicBezTo>
                <a:cubicBezTo>
                  <a:pt x="34" y="310"/>
                  <a:pt x="84" y="360"/>
                  <a:pt x="147" y="360"/>
                </a:cubicBezTo>
                <a:cubicBezTo>
                  <a:pt x="209" y="360"/>
                  <a:pt x="259" y="310"/>
                  <a:pt x="259" y="248"/>
                </a:cubicBezTo>
                <a:cubicBezTo>
                  <a:pt x="259" y="186"/>
                  <a:pt x="209" y="135"/>
                  <a:pt x="147" y="135"/>
                </a:cubicBezTo>
                <a:close/>
                <a:moveTo>
                  <a:pt x="202" y="116"/>
                </a:moveTo>
                <a:cubicBezTo>
                  <a:pt x="192" y="111"/>
                  <a:pt x="180" y="108"/>
                  <a:pt x="168" y="106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92" y="83"/>
                  <a:pt x="192" y="83"/>
                  <a:pt x="192" y="83"/>
                </a:cubicBezTo>
                <a:cubicBezTo>
                  <a:pt x="197" y="83"/>
                  <a:pt x="201" y="80"/>
                  <a:pt x="201" y="77"/>
                </a:cubicBezTo>
                <a:cubicBezTo>
                  <a:pt x="201" y="54"/>
                  <a:pt x="201" y="54"/>
                  <a:pt x="201" y="54"/>
                </a:cubicBezTo>
                <a:cubicBezTo>
                  <a:pt x="201" y="50"/>
                  <a:pt x="197" y="47"/>
                  <a:pt x="192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96" y="47"/>
                  <a:pt x="93" y="50"/>
                  <a:pt x="93" y="54"/>
                </a:cubicBezTo>
                <a:cubicBezTo>
                  <a:pt x="93" y="77"/>
                  <a:pt x="93" y="77"/>
                  <a:pt x="93" y="77"/>
                </a:cubicBezTo>
                <a:cubicBezTo>
                  <a:pt x="93" y="80"/>
                  <a:pt x="96" y="83"/>
                  <a:pt x="101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57" y="116"/>
                  <a:pt x="3" y="176"/>
                  <a:pt x="3" y="248"/>
                </a:cubicBezTo>
                <a:cubicBezTo>
                  <a:pt x="3" y="327"/>
                  <a:pt x="67" y="391"/>
                  <a:pt x="147" y="391"/>
                </a:cubicBezTo>
                <a:cubicBezTo>
                  <a:pt x="226" y="391"/>
                  <a:pt x="290" y="327"/>
                  <a:pt x="290" y="248"/>
                </a:cubicBezTo>
                <a:cubicBezTo>
                  <a:pt x="290" y="203"/>
                  <a:pt x="270" y="164"/>
                  <a:pt x="238" y="137"/>
                </a:cubicBezTo>
                <a:moveTo>
                  <a:pt x="146" y="337"/>
                </a:moveTo>
                <a:cubicBezTo>
                  <a:pt x="146" y="308"/>
                  <a:pt x="146" y="308"/>
                  <a:pt x="146" y="308"/>
                </a:cubicBezTo>
                <a:moveTo>
                  <a:pt x="57" y="248"/>
                </a:moveTo>
                <a:cubicBezTo>
                  <a:pt x="86" y="248"/>
                  <a:pt x="86" y="248"/>
                  <a:pt x="86" y="248"/>
                </a:cubicBezTo>
                <a:moveTo>
                  <a:pt x="209" y="311"/>
                </a:moveTo>
                <a:cubicBezTo>
                  <a:pt x="188" y="290"/>
                  <a:pt x="188" y="290"/>
                  <a:pt x="188" y="290"/>
                </a:cubicBezTo>
                <a:moveTo>
                  <a:pt x="83" y="185"/>
                </a:moveTo>
                <a:cubicBezTo>
                  <a:pt x="104" y="206"/>
                  <a:pt x="104" y="206"/>
                  <a:pt x="104" y="206"/>
                </a:cubicBezTo>
                <a:moveTo>
                  <a:pt x="104" y="290"/>
                </a:moveTo>
                <a:cubicBezTo>
                  <a:pt x="83" y="311"/>
                  <a:pt x="83" y="311"/>
                  <a:pt x="83" y="311"/>
                </a:cubicBezTo>
                <a:moveTo>
                  <a:pt x="146" y="159"/>
                </a:moveTo>
                <a:cubicBezTo>
                  <a:pt x="146" y="159"/>
                  <a:pt x="146" y="159"/>
                  <a:pt x="146" y="159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35" y="248"/>
                  <a:pt x="235" y="248"/>
                  <a:pt x="235" y="248"/>
                </a:cubicBezTo>
                <a:cubicBezTo>
                  <a:pt x="235" y="223"/>
                  <a:pt x="225" y="201"/>
                  <a:pt x="209" y="185"/>
                </a:cubicBezTo>
                <a:cubicBezTo>
                  <a:pt x="193" y="169"/>
                  <a:pt x="171" y="159"/>
                  <a:pt x="146" y="159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46" y="188"/>
                  <a:pt x="146" y="188"/>
                  <a:pt x="146" y="18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206" y="248"/>
                  <a:pt x="206" y="248"/>
                  <a:pt x="206" y="24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4BD5DFBF-8485-471C-AEC2-3A0AAFD1701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80733" y="4148081"/>
            <a:ext cx="902734" cy="797038"/>
          </a:xfrm>
          <a:custGeom>
            <a:avLst/>
            <a:gdLst>
              <a:gd name="T0" fmla="*/ 0 w 388"/>
              <a:gd name="T1" fmla="*/ 161 h 342"/>
              <a:gd name="T2" fmla="*/ 45 w 388"/>
              <a:gd name="T3" fmla="*/ 178 h 342"/>
              <a:gd name="T4" fmla="*/ 26 w 388"/>
              <a:gd name="T5" fmla="*/ 193 h 342"/>
              <a:gd name="T6" fmla="*/ 69 w 388"/>
              <a:gd name="T7" fmla="*/ 210 h 342"/>
              <a:gd name="T8" fmla="*/ 81 w 388"/>
              <a:gd name="T9" fmla="*/ 102 h 342"/>
              <a:gd name="T10" fmla="*/ 49 w 388"/>
              <a:gd name="T11" fmla="*/ 68 h 342"/>
              <a:gd name="T12" fmla="*/ 73 w 388"/>
              <a:gd name="T13" fmla="*/ 63 h 342"/>
              <a:gd name="T14" fmla="*/ 39 w 388"/>
              <a:gd name="T15" fmla="*/ 28 h 342"/>
              <a:gd name="T16" fmla="*/ 341 w 388"/>
              <a:gd name="T17" fmla="*/ 28 h 342"/>
              <a:gd name="T18" fmla="*/ 307 w 388"/>
              <a:gd name="T19" fmla="*/ 63 h 342"/>
              <a:gd name="T20" fmla="*/ 331 w 388"/>
              <a:gd name="T21" fmla="*/ 68 h 342"/>
              <a:gd name="T22" fmla="*/ 299 w 388"/>
              <a:gd name="T23" fmla="*/ 102 h 342"/>
              <a:gd name="T24" fmla="*/ 388 w 388"/>
              <a:gd name="T25" fmla="*/ 161 h 342"/>
              <a:gd name="T26" fmla="*/ 342 w 388"/>
              <a:gd name="T27" fmla="*/ 178 h 342"/>
              <a:gd name="T28" fmla="*/ 362 w 388"/>
              <a:gd name="T29" fmla="*/ 193 h 342"/>
              <a:gd name="T30" fmla="*/ 318 w 388"/>
              <a:gd name="T31" fmla="*/ 210 h 342"/>
              <a:gd name="T32" fmla="*/ 208 w 388"/>
              <a:gd name="T33" fmla="*/ 0 h 342"/>
              <a:gd name="T34" fmla="*/ 184 w 388"/>
              <a:gd name="T35" fmla="*/ 42 h 342"/>
              <a:gd name="T36" fmla="*/ 209 w 388"/>
              <a:gd name="T37" fmla="*/ 42 h 342"/>
              <a:gd name="T38" fmla="*/ 186 w 388"/>
              <a:gd name="T39" fmla="*/ 83 h 342"/>
              <a:gd name="T40" fmla="*/ 193 w 388"/>
              <a:gd name="T41" fmla="*/ 137 h 342"/>
              <a:gd name="T42" fmla="*/ 90 w 388"/>
              <a:gd name="T43" fmla="*/ 240 h 342"/>
              <a:gd name="T44" fmla="*/ 193 w 388"/>
              <a:gd name="T45" fmla="*/ 342 h 342"/>
              <a:gd name="T46" fmla="*/ 295 w 388"/>
              <a:gd name="T47" fmla="*/ 240 h 342"/>
              <a:gd name="T48" fmla="*/ 193 w 388"/>
              <a:gd name="T49" fmla="*/ 137 h 342"/>
              <a:gd name="T50" fmla="*/ 110 w 388"/>
              <a:gd name="T51" fmla="*/ 342 h 342"/>
              <a:gd name="T52" fmla="*/ 125 w 388"/>
              <a:gd name="T53" fmla="*/ 318 h 342"/>
              <a:gd name="T54" fmla="*/ 276 w 388"/>
              <a:gd name="T55" fmla="*/ 342 h 342"/>
              <a:gd name="T56" fmla="*/ 260 w 388"/>
              <a:gd name="T57" fmla="*/ 318 h 342"/>
              <a:gd name="T58" fmla="*/ 193 w 388"/>
              <a:gd name="T59" fmla="*/ 172 h 342"/>
              <a:gd name="T60" fmla="*/ 193 w 388"/>
              <a:gd name="T61" fmla="*/ 240 h 342"/>
              <a:gd name="T62" fmla="*/ 232 w 388"/>
              <a:gd name="T63" fmla="*/ 216 h 342"/>
              <a:gd name="T64" fmla="*/ 193 w 388"/>
              <a:gd name="T65" fmla="*/ 240 h 342"/>
              <a:gd name="T66" fmla="*/ 135 w 388"/>
              <a:gd name="T67" fmla="*/ 130 h 342"/>
              <a:gd name="T68" fmla="*/ 95 w 388"/>
              <a:gd name="T69" fmla="*/ 127 h 342"/>
              <a:gd name="T70" fmla="*/ 91 w 388"/>
              <a:gd name="T71" fmla="*/ 166 h 342"/>
              <a:gd name="T72" fmla="*/ 292 w 388"/>
              <a:gd name="T73" fmla="*/ 166 h 342"/>
              <a:gd name="T74" fmla="*/ 288 w 388"/>
              <a:gd name="T75" fmla="*/ 127 h 342"/>
              <a:gd name="T76" fmla="*/ 249 w 388"/>
              <a:gd name="T77" fmla="*/ 13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8" h="342">
                <a:moveTo>
                  <a:pt x="0" y="161"/>
                </a:moveTo>
                <a:cubicBezTo>
                  <a:pt x="0" y="161"/>
                  <a:pt x="0" y="161"/>
                  <a:pt x="45" y="178"/>
                </a:cubicBezTo>
                <a:cubicBezTo>
                  <a:pt x="45" y="178"/>
                  <a:pt x="45" y="178"/>
                  <a:pt x="26" y="193"/>
                </a:cubicBezTo>
                <a:cubicBezTo>
                  <a:pt x="26" y="193"/>
                  <a:pt x="26" y="193"/>
                  <a:pt x="69" y="210"/>
                </a:cubicBezTo>
                <a:moveTo>
                  <a:pt x="81" y="102"/>
                </a:moveTo>
                <a:cubicBezTo>
                  <a:pt x="49" y="68"/>
                  <a:pt x="49" y="68"/>
                  <a:pt x="49" y="68"/>
                </a:cubicBezTo>
                <a:cubicBezTo>
                  <a:pt x="73" y="63"/>
                  <a:pt x="73" y="63"/>
                  <a:pt x="73" y="63"/>
                </a:cubicBezTo>
                <a:cubicBezTo>
                  <a:pt x="39" y="28"/>
                  <a:pt x="39" y="28"/>
                  <a:pt x="39" y="28"/>
                </a:cubicBezTo>
                <a:moveTo>
                  <a:pt x="341" y="28"/>
                </a:moveTo>
                <a:cubicBezTo>
                  <a:pt x="341" y="28"/>
                  <a:pt x="341" y="28"/>
                  <a:pt x="307" y="63"/>
                </a:cubicBezTo>
                <a:cubicBezTo>
                  <a:pt x="307" y="63"/>
                  <a:pt x="307" y="63"/>
                  <a:pt x="331" y="68"/>
                </a:cubicBezTo>
                <a:cubicBezTo>
                  <a:pt x="331" y="68"/>
                  <a:pt x="331" y="68"/>
                  <a:pt x="299" y="102"/>
                </a:cubicBezTo>
                <a:moveTo>
                  <a:pt x="388" y="161"/>
                </a:moveTo>
                <a:cubicBezTo>
                  <a:pt x="388" y="161"/>
                  <a:pt x="388" y="161"/>
                  <a:pt x="342" y="178"/>
                </a:cubicBezTo>
                <a:cubicBezTo>
                  <a:pt x="342" y="178"/>
                  <a:pt x="342" y="178"/>
                  <a:pt x="362" y="193"/>
                </a:cubicBezTo>
                <a:cubicBezTo>
                  <a:pt x="362" y="193"/>
                  <a:pt x="362" y="193"/>
                  <a:pt x="318" y="210"/>
                </a:cubicBezTo>
                <a:moveTo>
                  <a:pt x="208" y="0"/>
                </a:moveTo>
                <a:cubicBezTo>
                  <a:pt x="208" y="0"/>
                  <a:pt x="208" y="0"/>
                  <a:pt x="184" y="42"/>
                </a:cubicBezTo>
                <a:cubicBezTo>
                  <a:pt x="184" y="42"/>
                  <a:pt x="184" y="42"/>
                  <a:pt x="209" y="42"/>
                </a:cubicBezTo>
                <a:cubicBezTo>
                  <a:pt x="209" y="42"/>
                  <a:pt x="209" y="42"/>
                  <a:pt x="186" y="83"/>
                </a:cubicBezTo>
                <a:moveTo>
                  <a:pt x="193" y="137"/>
                </a:moveTo>
                <a:cubicBezTo>
                  <a:pt x="136" y="137"/>
                  <a:pt x="90" y="183"/>
                  <a:pt x="90" y="240"/>
                </a:cubicBezTo>
                <a:cubicBezTo>
                  <a:pt x="90" y="296"/>
                  <a:pt x="136" y="342"/>
                  <a:pt x="193" y="342"/>
                </a:cubicBezTo>
                <a:cubicBezTo>
                  <a:pt x="249" y="342"/>
                  <a:pt x="295" y="296"/>
                  <a:pt x="295" y="240"/>
                </a:cubicBezTo>
                <a:cubicBezTo>
                  <a:pt x="295" y="183"/>
                  <a:pt x="249" y="137"/>
                  <a:pt x="193" y="137"/>
                </a:cubicBezTo>
                <a:close/>
                <a:moveTo>
                  <a:pt x="110" y="342"/>
                </a:moveTo>
                <a:cubicBezTo>
                  <a:pt x="125" y="318"/>
                  <a:pt x="125" y="318"/>
                  <a:pt x="125" y="318"/>
                </a:cubicBezTo>
                <a:moveTo>
                  <a:pt x="276" y="342"/>
                </a:moveTo>
                <a:cubicBezTo>
                  <a:pt x="260" y="318"/>
                  <a:pt x="260" y="318"/>
                  <a:pt x="260" y="318"/>
                </a:cubicBezTo>
                <a:moveTo>
                  <a:pt x="193" y="172"/>
                </a:moveTo>
                <a:cubicBezTo>
                  <a:pt x="193" y="240"/>
                  <a:pt x="193" y="240"/>
                  <a:pt x="193" y="240"/>
                </a:cubicBezTo>
                <a:moveTo>
                  <a:pt x="232" y="216"/>
                </a:moveTo>
                <a:cubicBezTo>
                  <a:pt x="193" y="240"/>
                  <a:pt x="193" y="240"/>
                  <a:pt x="193" y="240"/>
                </a:cubicBezTo>
                <a:moveTo>
                  <a:pt x="135" y="130"/>
                </a:moveTo>
                <a:cubicBezTo>
                  <a:pt x="125" y="118"/>
                  <a:pt x="107" y="117"/>
                  <a:pt x="95" y="127"/>
                </a:cubicBezTo>
                <a:cubicBezTo>
                  <a:pt x="83" y="137"/>
                  <a:pt x="81" y="154"/>
                  <a:pt x="91" y="166"/>
                </a:cubicBezTo>
                <a:moveTo>
                  <a:pt x="292" y="166"/>
                </a:moveTo>
                <a:cubicBezTo>
                  <a:pt x="302" y="154"/>
                  <a:pt x="300" y="137"/>
                  <a:pt x="288" y="127"/>
                </a:cubicBezTo>
                <a:cubicBezTo>
                  <a:pt x="277" y="117"/>
                  <a:pt x="259" y="118"/>
                  <a:pt x="249" y="1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CEE7CA2-939D-4B7E-B46F-B836674E29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41500" y="4139859"/>
            <a:ext cx="1038800" cy="813482"/>
          </a:xfrm>
          <a:custGeom>
            <a:avLst/>
            <a:gdLst>
              <a:gd name="T0" fmla="*/ 5 w 397"/>
              <a:gd name="T1" fmla="*/ 134 h 310"/>
              <a:gd name="T2" fmla="*/ 42 w 397"/>
              <a:gd name="T3" fmla="*/ 147 h 310"/>
              <a:gd name="T4" fmla="*/ 26 w 397"/>
              <a:gd name="T5" fmla="*/ 159 h 310"/>
              <a:gd name="T6" fmla="*/ 61 w 397"/>
              <a:gd name="T7" fmla="*/ 173 h 310"/>
              <a:gd name="T8" fmla="*/ 0 w 397"/>
              <a:gd name="T9" fmla="*/ 250 h 310"/>
              <a:gd name="T10" fmla="*/ 37 w 397"/>
              <a:gd name="T11" fmla="*/ 238 h 310"/>
              <a:gd name="T12" fmla="*/ 33 w 397"/>
              <a:gd name="T13" fmla="*/ 257 h 310"/>
              <a:gd name="T14" fmla="*/ 68 w 397"/>
              <a:gd name="T15" fmla="*/ 246 h 310"/>
              <a:gd name="T16" fmla="*/ 329 w 397"/>
              <a:gd name="T17" fmla="*/ 246 h 310"/>
              <a:gd name="T18" fmla="*/ 364 w 397"/>
              <a:gd name="T19" fmla="*/ 257 h 310"/>
              <a:gd name="T20" fmla="*/ 360 w 397"/>
              <a:gd name="T21" fmla="*/ 238 h 310"/>
              <a:gd name="T22" fmla="*/ 397 w 397"/>
              <a:gd name="T23" fmla="*/ 250 h 310"/>
              <a:gd name="T24" fmla="*/ 96 w 397"/>
              <a:gd name="T25" fmla="*/ 91 h 310"/>
              <a:gd name="T26" fmla="*/ 70 w 397"/>
              <a:gd name="T27" fmla="*/ 64 h 310"/>
              <a:gd name="T28" fmla="*/ 89 w 397"/>
              <a:gd name="T29" fmla="*/ 60 h 310"/>
              <a:gd name="T30" fmla="*/ 62 w 397"/>
              <a:gd name="T31" fmla="*/ 32 h 310"/>
              <a:gd name="T32" fmla="*/ 333 w 397"/>
              <a:gd name="T33" fmla="*/ 38 h 310"/>
              <a:gd name="T34" fmla="*/ 305 w 397"/>
              <a:gd name="T35" fmla="*/ 66 h 310"/>
              <a:gd name="T36" fmla="*/ 324 w 397"/>
              <a:gd name="T37" fmla="*/ 70 h 310"/>
              <a:gd name="T38" fmla="*/ 299 w 397"/>
              <a:gd name="T39" fmla="*/ 97 h 310"/>
              <a:gd name="T40" fmla="*/ 391 w 397"/>
              <a:gd name="T41" fmla="*/ 134 h 310"/>
              <a:gd name="T42" fmla="*/ 355 w 397"/>
              <a:gd name="T43" fmla="*/ 147 h 310"/>
              <a:gd name="T44" fmla="*/ 370 w 397"/>
              <a:gd name="T45" fmla="*/ 159 h 310"/>
              <a:gd name="T46" fmla="*/ 336 w 397"/>
              <a:gd name="T47" fmla="*/ 173 h 310"/>
              <a:gd name="T48" fmla="*/ 207 w 397"/>
              <a:gd name="T49" fmla="*/ 0 h 310"/>
              <a:gd name="T50" fmla="*/ 187 w 397"/>
              <a:gd name="T51" fmla="*/ 33 h 310"/>
              <a:gd name="T52" fmla="*/ 207 w 397"/>
              <a:gd name="T53" fmla="*/ 33 h 310"/>
              <a:gd name="T54" fmla="*/ 189 w 397"/>
              <a:gd name="T55" fmla="*/ 66 h 310"/>
              <a:gd name="T56" fmla="*/ 199 w 397"/>
              <a:gd name="T57" fmla="*/ 105 h 310"/>
              <a:gd name="T58" fmla="*/ 97 w 397"/>
              <a:gd name="T59" fmla="*/ 207 h 310"/>
              <a:gd name="T60" fmla="*/ 199 w 397"/>
              <a:gd name="T61" fmla="*/ 310 h 310"/>
              <a:gd name="T62" fmla="*/ 302 w 397"/>
              <a:gd name="T63" fmla="*/ 207 h 310"/>
              <a:gd name="T64" fmla="*/ 199 w 397"/>
              <a:gd name="T65" fmla="*/ 105 h 310"/>
              <a:gd name="T66" fmla="*/ 132 w 397"/>
              <a:gd name="T67" fmla="*/ 286 h 310"/>
              <a:gd name="T68" fmla="*/ 116 w 397"/>
              <a:gd name="T69" fmla="*/ 310 h 310"/>
              <a:gd name="T70" fmla="*/ 282 w 397"/>
              <a:gd name="T71" fmla="*/ 310 h 310"/>
              <a:gd name="T72" fmla="*/ 267 w 397"/>
              <a:gd name="T73" fmla="*/ 286 h 310"/>
              <a:gd name="T74" fmla="*/ 199 w 397"/>
              <a:gd name="T75" fmla="*/ 207 h 310"/>
              <a:gd name="T76" fmla="*/ 199 w 397"/>
              <a:gd name="T77" fmla="*/ 140 h 310"/>
              <a:gd name="T78" fmla="*/ 239 w 397"/>
              <a:gd name="T79" fmla="*/ 184 h 310"/>
              <a:gd name="T80" fmla="*/ 199 w 397"/>
              <a:gd name="T81" fmla="*/ 207 h 310"/>
              <a:gd name="T82" fmla="*/ 306 w 397"/>
              <a:gd name="T83" fmla="*/ 146 h 310"/>
              <a:gd name="T84" fmla="*/ 267 w 397"/>
              <a:gd name="T85" fmla="*/ 105 h 310"/>
              <a:gd name="T86" fmla="*/ 132 w 397"/>
              <a:gd name="T87" fmla="*/ 105 h 310"/>
              <a:gd name="T88" fmla="*/ 93 w 397"/>
              <a:gd name="T89" fmla="*/ 1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7" h="310">
                <a:moveTo>
                  <a:pt x="5" y="134"/>
                </a:moveTo>
                <a:cubicBezTo>
                  <a:pt x="5" y="134"/>
                  <a:pt x="5" y="134"/>
                  <a:pt x="42" y="147"/>
                </a:cubicBezTo>
                <a:cubicBezTo>
                  <a:pt x="42" y="147"/>
                  <a:pt x="42" y="147"/>
                  <a:pt x="26" y="159"/>
                </a:cubicBezTo>
                <a:cubicBezTo>
                  <a:pt x="26" y="159"/>
                  <a:pt x="26" y="159"/>
                  <a:pt x="61" y="173"/>
                </a:cubicBezTo>
                <a:moveTo>
                  <a:pt x="0" y="250"/>
                </a:moveTo>
                <a:cubicBezTo>
                  <a:pt x="0" y="250"/>
                  <a:pt x="0" y="250"/>
                  <a:pt x="37" y="238"/>
                </a:cubicBezTo>
                <a:cubicBezTo>
                  <a:pt x="37" y="238"/>
                  <a:pt x="37" y="238"/>
                  <a:pt x="33" y="257"/>
                </a:cubicBezTo>
                <a:cubicBezTo>
                  <a:pt x="33" y="257"/>
                  <a:pt x="33" y="257"/>
                  <a:pt x="68" y="246"/>
                </a:cubicBezTo>
                <a:moveTo>
                  <a:pt x="329" y="246"/>
                </a:moveTo>
                <a:cubicBezTo>
                  <a:pt x="364" y="257"/>
                  <a:pt x="364" y="257"/>
                  <a:pt x="364" y="257"/>
                </a:cubicBezTo>
                <a:cubicBezTo>
                  <a:pt x="360" y="238"/>
                  <a:pt x="360" y="238"/>
                  <a:pt x="360" y="238"/>
                </a:cubicBezTo>
                <a:cubicBezTo>
                  <a:pt x="397" y="250"/>
                  <a:pt x="397" y="250"/>
                  <a:pt x="397" y="250"/>
                </a:cubicBezTo>
                <a:moveTo>
                  <a:pt x="96" y="91"/>
                </a:moveTo>
                <a:cubicBezTo>
                  <a:pt x="70" y="64"/>
                  <a:pt x="70" y="64"/>
                  <a:pt x="70" y="64"/>
                </a:cubicBezTo>
                <a:cubicBezTo>
                  <a:pt x="89" y="60"/>
                  <a:pt x="89" y="60"/>
                  <a:pt x="89" y="60"/>
                </a:cubicBezTo>
                <a:cubicBezTo>
                  <a:pt x="62" y="32"/>
                  <a:pt x="62" y="32"/>
                  <a:pt x="62" y="32"/>
                </a:cubicBezTo>
                <a:moveTo>
                  <a:pt x="333" y="38"/>
                </a:moveTo>
                <a:cubicBezTo>
                  <a:pt x="333" y="38"/>
                  <a:pt x="333" y="38"/>
                  <a:pt x="305" y="66"/>
                </a:cubicBezTo>
                <a:cubicBezTo>
                  <a:pt x="305" y="66"/>
                  <a:pt x="305" y="66"/>
                  <a:pt x="324" y="70"/>
                </a:cubicBezTo>
                <a:cubicBezTo>
                  <a:pt x="324" y="70"/>
                  <a:pt x="324" y="70"/>
                  <a:pt x="299" y="97"/>
                </a:cubicBezTo>
                <a:moveTo>
                  <a:pt x="391" y="134"/>
                </a:moveTo>
                <a:cubicBezTo>
                  <a:pt x="391" y="134"/>
                  <a:pt x="391" y="134"/>
                  <a:pt x="355" y="147"/>
                </a:cubicBezTo>
                <a:cubicBezTo>
                  <a:pt x="355" y="147"/>
                  <a:pt x="355" y="147"/>
                  <a:pt x="370" y="159"/>
                </a:cubicBezTo>
                <a:cubicBezTo>
                  <a:pt x="370" y="159"/>
                  <a:pt x="370" y="159"/>
                  <a:pt x="336" y="173"/>
                </a:cubicBezTo>
                <a:moveTo>
                  <a:pt x="207" y="0"/>
                </a:moveTo>
                <a:cubicBezTo>
                  <a:pt x="207" y="0"/>
                  <a:pt x="207" y="0"/>
                  <a:pt x="187" y="33"/>
                </a:cubicBezTo>
                <a:cubicBezTo>
                  <a:pt x="187" y="33"/>
                  <a:pt x="187" y="33"/>
                  <a:pt x="207" y="33"/>
                </a:cubicBezTo>
                <a:cubicBezTo>
                  <a:pt x="207" y="33"/>
                  <a:pt x="207" y="33"/>
                  <a:pt x="189" y="66"/>
                </a:cubicBezTo>
                <a:moveTo>
                  <a:pt x="199" y="105"/>
                </a:moveTo>
                <a:cubicBezTo>
                  <a:pt x="143" y="105"/>
                  <a:pt x="97" y="151"/>
                  <a:pt x="97" y="207"/>
                </a:cubicBezTo>
                <a:cubicBezTo>
                  <a:pt x="97" y="264"/>
                  <a:pt x="143" y="310"/>
                  <a:pt x="199" y="310"/>
                </a:cubicBezTo>
                <a:cubicBezTo>
                  <a:pt x="256" y="310"/>
                  <a:pt x="302" y="264"/>
                  <a:pt x="302" y="207"/>
                </a:cubicBezTo>
                <a:cubicBezTo>
                  <a:pt x="302" y="151"/>
                  <a:pt x="256" y="105"/>
                  <a:pt x="199" y="105"/>
                </a:cubicBezTo>
                <a:close/>
                <a:moveTo>
                  <a:pt x="132" y="286"/>
                </a:moveTo>
                <a:cubicBezTo>
                  <a:pt x="116" y="310"/>
                  <a:pt x="116" y="310"/>
                  <a:pt x="116" y="310"/>
                </a:cubicBezTo>
                <a:moveTo>
                  <a:pt x="282" y="310"/>
                </a:moveTo>
                <a:cubicBezTo>
                  <a:pt x="267" y="286"/>
                  <a:pt x="267" y="286"/>
                  <a:pt x="267" y="286"/>
                </a:cubicBezTo>
                <a:moveTo>
                  <a:pt x="199" y="207"/>
                </a:moveTo>
                <a:cubicBezTo>
                  <a:pt x="199" y="140"/>
                  <a:pt x="199" y="140"/>
                  <a:pt x="199" y="140"/>
                </a:cubicBezTo>
                <a:moveTo>
                  <a:pt x="239" y="184"/>
                </a:moveTo>
                <a:cubicBezTo>
                  <a:pt x="199" y="207"/>
                  <a:pt x="199" y="207"/>
                  <a:pt x="199" y="207"/>
                </a:cubicBezTo>
                <a:moveTo>
                  <a:pt x="306" y="146"/>
                </a:moveTo>
                <a:cubicBezTo>
                  <a:pt x="296" y="130"/>
                  <a:pt x="283" y="115"/>
                  <a:pt x="267" y="105"/>
                </a:cubicBezTo>
                <a:moveTo>
                  <a:pt x="132" y="105"/>
                </a:moveTo>
                <a:cubicBezTo>
                  <a:pt x="116" y="115"/>
                  <a:pt x="102" y="130"/>
                  <a:pt x="93" y="14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E67D3201-69D9-4DCD-B464-A39627309F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08152" y="2029744"/>
            <a:ext cx="847896" cy="918912"/>
          </a:xfrm>
          <a:custGeom>
            <a:avLst/>
            <a:gdLst>
              <a:gd name="T0" fmla="*/ 280 w 331"/>
              <a:gd name="T1" fmla="*/ 147 h 358"/>
              <a:gd name="T2" fmla="*/ 288 w 331"/>
              <a:gd name="T3" fmla="*/ 192 h 358"/>
              <a:gd name="T4" fmla="*/ 166 w 331"/>
              <a:gd name="T5" fmla="*/ 315 h 358"/>
              <a:gd name="T6" fmla="*/ 43 w 331"/>
              <a:gd name="T7" fmla="*/ 192 h 358"/>
              <a:gd name="T8" fmla="*/ 166 w 331"/>
              <a:gd name="T9" fmla="*/ 69 h 358"/>
              <a:gd name="T10" fmla="*/ 262 w 331"/>
              <a:gd name="T11" fmla="*/ 116 h 358"/>
              <a:gd name="T12" fmla="*/ 166 w 331"/>
              <a:gd name="T13" fmla="*/ 26 h 358"/>
              <a:gd name="T14" fmla="*/ 0 w 331"/>
              <a:gd name="T15" fmla="*/ 192 h 358"/>
              <a:gd name="T16" fmla="*/ 166 w 331"/>
              <a:gd name="T17" fmla="*/ 358 h 358"/>
              <a:gd name="T18" fmla="*/ 331 w 331"/>
              <a:gd name="T19" fmla="*/ 192 h 358"/>
              <a:gd name="T20" fmla="*/ 138 w 331"/>
              <a:gd name="T21" fmla="*/ 53 h 358"/>
              <a:gd name="T22" fmla="*/ 173 w 331"/>
              <a:gd name="T23" fmla="*/ 26 h 358"/>
              <a:gd name="T24" fmla="*/ 138 w 331"/>
              <a:gd name="T25" fmla="*/ 0 h 358"/>
              <a:gd name="T26" fmla="*/ 176 w 331"/>
              <a:gd name="T27" fmla="*/ 108 h 358"/>
              <a:gd name="T28" fmla="*/ 176 w 331"/>
              <a:gd name="T29" fmla="*/ 129 h 358"/>
              <a:gd name="T30" fmla="*/ 155 w 331"/>
              <a:gd name="T31" fmla="*/ 129 h 358"/>
              <a:gd name="T32" fmla="*/ 155 w 331"/>
              <a:gd name="T33" fmla="*/ 108 h 358"/>
              <a:gd name="T34" fmla="*/ 176 w 331"/>
              <a:gd name="T35" fmla="*/ 108 h 358"/>
              <a:gd name="T36" fmla="*/ 176 w 331"/>
              <a:gd name="T37" fmla="*/ 255 h 358"/>
              <a:gd name="T38" fmla="*/ 176 w 331"/>
              <a:gd name="T39" fmla="*/ 276 h 358"/>
              <a:gd name="T40" fmla="*/ 155 w 331"/>
              <a:gd name="T41" fmla="*/ 276 h 358"/>
              <a:gd name="T42" fmla="*/ 155 w 331"/>
              <a:gd name="T43" fmla="*/ 255 h 358"/>
              <a:gd name="T44" fmla="*/ 176 w 331"/>
              <a:gd name="T45" fmla="*/ 255 h 358"/>
              <a:gd name="T46" fmla="*/ 249 w 331"/>
              <a:gd name="T47" fmla="*/ 203 h 358"/>
              <a:gd name="T48" fmla="*/ 229 w 331"/>
              <a:gd name="T49" fmla="*/ 203 h 358"/>
              <a:gd name="T50" fmla="*/ 229 w 331"/>
              <a:gd name="T51" fmla="*/ 181 h 358"/>
              <a:gd name="T52" fmla="*/ 249 w 331"/>
              <a:gd name="T53" fmla="*/ 181 h 358"/>
              <a:gd name="T54" fmla="*/ 249 w 331"/>
              <a:gd name="T55" fmla="*/ 203 h 358"/>
              <a:gd name="T56" fmla="*/ 102 w 331"/>
              <a:gd name="T57" fmla="*/ 203 h 358"/>
              <a:gd name="T58" fmla="*/ 82 w 331"/>
              <a:gd name="T59" fmla="*/ 203 h 358"/>
              <a:gd name="T60" fmla="*/ 82 w 331"/>
              <a:gd name="T61" fmla="*/ 181 h 358"/>
              <a:gd name="T62" fmla="*/ 102 w 331"/>
              <a:gd name="T63" fmla="*/ 181 h 358"/>
              <a:gd name="T64" fmla="*/ 102 w 331"/>
              <a:gd name="T65" fmla="*/ 203 h 358"/>
              <a:gd name="T66" fmla="*/ 135 w 331"/>
              <a:gd name="T67" fmla="*/ 149 h 358"/>
              <a:gd name="T68" fmla="*/ 165 w 331"/>
              <a:gd name="T69" fmla="*/ 195 h 358"/>
              <a:gd name="T70" fmla="*/ 233 w 331"/>
              <a:gd name="T71" fmla="*/ 132 h 358"/>
              <a:gd name="T72" fmla="*/ 165 w 331"/>
              <a:gd name="T73" fmla="*/ 195 h 358"/>
              <a:gd name="T74" fmla="*/ 166 w 331"/>
              <a:gd name="T75" fmla="*/ 185 h 358"/>
              <a:gd name="T76" fmla="*/ 158 w 331"/>
              <a:gd name="T77" fmla="*/ 192 h 358"/>
              <a:gd name="T78" fmla="*/ 166 w 331"/>
              <a:gd name="T79" fmla="*/ 199 h 358"/>
              <a:gd name="T80" fmla="*/ 173 w 331"/>
              <a:gd name="T81" fmla="*/ 192 h 358"/>
              <a:gd name="T82" fmla="*/ 166 w 331"/>
              <a:gd name="T83" fmla="*/ 185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1" h="358">
                <a:moveTo>
                  <a:pt x="280" y="147"/>
                </a:moveTo>
                <a:cubicBezTo>
                  <a:pt x="285" y="161"/>
                  <a:pt x="288" y="176"/>
                  <a:pt x="288" y="192"/>
                </a:cubicBezTo>
                <a:cubicBezTo>
                  <a:pt x="288" y="260"/>
                  <a:pt x="233" y="315"/>
                  <a:pt x="166" y="315"/>
                </a:cubicBezTo>
                <a:cubicBezTo>
                  <a:pt x="98" y="315"/>
                  <a:pt x="43" y="260"/>
                  <a:pt x="43" y="192"/>
                </a:cubicBezTo>
                <a:cubicBezTo>
                  <a:pt x="43" y="124"/>
                  <a:pt x="98" y="69"/>
                  <a:pt x="166" y="69"/>
                </a:cubicBezTo>
                <a:cubicBezTo>
                  <a:pt x="204" y="69"/>
                  <a:pt x="239" y="87"/>
                  <a:pt x="262" y="116"/>
                </a:cubicBezTo>
                <a:moveTo>
                  <a:pt x="166" y="26"/>
                </a:moveTo>
                <a:cubicBezTo>
                  <a:pt x="74" y="26"/>
                  <a:pt x="0" y="101"/>
                  <a:pt x="0" y="192"/>
                </a:cubicBezTo>
                <a:cubicBezTo>
                  <a:pt x="0" y="284"/>
                  <a:pt x="74" y="358"/>
                  <a:pt x="166" y="358"/>
                </a:cubicBezTo>
                <a:cubicBezTo>
                  <a:pt x="257" y="358"/>
                  <a:pt x="331" y="284"/>
                  <a:pt x="331" y="192"/>
                </a:cubicBezTo>
                <a:moveTo>
                  <a:pt x="138" y="53"/>
                </a:moveTo>
                <a:cubicBezTo>
                  <a:pt x="173" y="26"/>
                  <a:pt x="173" y="26"/>
                  <a:pt x="173" y="26"/>
                </a:cubicBezTo>
                <a:cubicBezTo>
                  <a:pt x="138" y="0"/>
                  <a:pt x="138" y="0"/>
                  <a:pt x="138" y="0"/>
                </a:cubicBezTo>
                <a:moveTo>
                  <a:pt x="176" y="108"/>
                </a:moveTo>
                <a:cubicBezTo>
                  <a:pt x="176" y="129"/>
                  <a:pt x="176" y="129"/>
                  <a:pt x="176" y="129"/>
                </a:cubicBezTo>
                <a:cubicBezTo>
                  <a:pt x="176" y="129"/>
                  <a:pt x="176" y="129"/>
                  <a:pt x="155" y="129"/>
                </a:cubicBezTo>
                <a:cubicBezTo>
                  <a:pt x="155" y="129"/>
                  <a:pt x="155" y="129"/>
                  <a:pt x="155" y="108"/>
                </a:cubicBezTo>
                <a:cubicBezTo>
                  <a:pt x="155" y="108"/>
                  <a:pt x="155" y="108"/>
                  <a:pt x="176" y="108"/>
                </a:cubicBezTo>
                <a:close/>
                <a:moveTo>
                  <a:pt x="176" y="255"/>
                </a:moveTo>
                <a:cubicBezTo>
                  <a:pt x="176" y="276"/>
                  <a:pt x="176" y="276"/>
                  <a:pt x="176" y="276"/>
                </a:cubicBezTo>
                <a:cubicBezTo>
                  <a:pt x="176" y="276"/>
                  <a:pt x="176" y="276"/>
                  <a:pt x="155" y="276"/>
                </a:cubicBezTo>
                <a:cubicBezTo>
                  <a:pt x="155" y="276"/>
                  <a:pt x="155" y="276"/>
                  <a:pt x="155" y="255"/>
                </a:cubicBezTo>
                <a:cubicBezTo>
                  <a:pt x="155" y="255"/>
                  <a:pt x="155" y="255"/>
                  <a:pt x="176" y="255"/>
                </a:cubicBezTo>
                <a:close/>
                <a:moveTo>
                  <a:pt x="249" y="203"/>
                </a:moveTo>
                <a:cubicBezTo>
                  <a:pt x="229" y="203"/>
                  <a:pt x="229" y="203"/>
                  <a:pt x="229" y="203"/>
                </a:cubicBezTo>
                <a:cubicBezTo>
                  <a:pt x="229" y="203"/>
                  <a:pt x="229" y="203"/>
                  <a:pt x="229" y="181"/>
                </a:cubicBezTo>
                <a:cubicBezTo>
                  <a:pt x="229" y="181"/>
                  <a:pt x="229" y="181"/>
                  <a:pt x="249" y="181"/>
                </a:cubicBezTo>
                <a:cubicBezTo>
                  <a:pt x="249" y="181"/>
                  <a:pt x="249" y="181"/>
                  <a:pt x="249" y="203"/>
                </a:cubicBezTo>
                <a:close/>
                <a:moveTo>
                  <a:pt x="102" y="203"/>
                </a:moveTo>
                <a:cubicBezTo>
                  <a:pt x="82" y="203"/>
                  <a:pt x="82" y="203"/>
                  <a:pt x="82" y="203"/>
                </a:cubicBezTo>
                <a:cubicBezTo>
                  <a:pt x="82" y="203"/>
                  <a:pt x="82" y="203"/>
                  <a:pt x="82" y="181"/>
                </a:cubicBezTo>
                <a:cubicBezTo>
                  <a:pt x="82" y="181"/>
                  <a:pt x="82" y="181"/>
                  <a:pt x="102" y="181"/>
                </a:cubicBezTo>
                <a:cubicBezTo>
                  <a:pt x="102" y="181"/>
                  <a:pt x="102" y="181"/>
                  <a:pt x="102" y="203"/>
                </a:cubicBezTo>
                <a:close/>
                <a:moveTo>
                  <a:pt x="135" y="149"/>
                </a:moveTo>
                <a:cubicBezTo>
                  <a:pt x="135" y="149"/>
                  <a:pt x="135" y="149"/>
                  <a:pt x="165" y="195"/>
                </a:cubicBezTo>
                <a:moveTo>
                  <a:pt x="233" y="132"/>
                </a:moveTo>
                <a:cubicBezTo>
                  <a:pt x="233" y="132"/>
                  <a:pt x="233" y="132"/>
                  <a:pt x="165" y="195"/>
                </a:cubicBezTo>
                <a:moveTo>
                  <a:pt x="166" y="185"/>
                </a:moveTo>
                <a:cubicBezTo>
                  <a:pt x="162" y="185"/>
                  <a:pt x="158" y="188"/>
                  <a:pt x="158" y="192"/>
                </a:cubicBezTo>
                <a:cubicBezTo>
                  <a:pt x="158" y="196"/>
                  <a:pt x="162" y="199"/>
                  <a:pt x="166" y="199"/>
                </a:cubicBezTo>
                <a:cubicBezTo>
                  <a:pt x="169" y="199"/>
                  <a:pt x="173" y="196"/>
                  <a:pt x="173" y="192"/>
                </a:cubicBezTo>
                <a:cubicBezTo>
                  <a:pt x="173" y="188"/>
                  <a:pt x="169" y="185"/>
                  <a:pt x="166" y="18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B340F28B-F432-4EFE-9C02-76236A3EF6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38411" y="4158022"/>
            <a:ext cx="502578" cy="777156"/>
          </a:xfrm>
          <a:custGeom>
            <a:avLst/>
            <a:gdLst>
              <a:gd name="T0" fmla="*/ 301 w 326"/>
              <a:gd name="T1" fmla="*/ 38 h 502"/>
              <a:gd name="T2" fmla="*/ 25 w 326"/>
              <a:gd name="T3" fmla="*/ 38 h 502"/>
              <a:gd name="T4" fmla="*/ 25 w 326"/>
              <a:gd name="T5" fmla="*/ 12 h 502"/>
              <a:gd name="T6" fmla="*/ 37 w 326"/>
              <a:gd name="T7" fmla="*/ 0 h 502"/>
              <a:gd name="T8" fmla="*/ 289 w 326"/>
              <a:gd name="T9" fmla="*/ 0 h 502"/>
              <a:gd name="T10" fmla="*/ 301 w 326"/>
              <a:gd name="T11" fmla="*/ 12 h 502"/>
              <a:gd name="T12" fmla="*/ 301 w 326"/>
              <a:gd name="T13" fmla="*/ 38 h 502"/>
              <a:gd name="T14" fmla="*/ 301 w 326"/>
              <a:gd name="T15" fmla="*/ 464 h 502"/>
              <a:gd name="T16" fmla="*/ 25 w 326"/>
              <a:gd name="T17" fmla="*/ 464 h 502"/>
              <a:gd name="T18" fmla="*/ 25 w 326"/>
              <a:gd name="T19" fmla="*/ 490 h 502"/>
              <a:gd name="T20" fmla="*/ 37 w 326"/>
              <a:gd name="T21" fmla="*/ 502 h 502"/>
              <a:gd name="T22" fmla="*/ 289 w 326"/>
              <a:gd name="T23" fmla="*/ 502 h 502"/>
              <a:gd name="T24" fmla="*/ 301 w 326"/>
              <a:gd name="T25" fmla="*/ 490 h 502"/>
              <a:gd name="T26" fmla="*/ 301 w 326"/>
              <a:gd name="T27" fmla="*/ 464 h 502"/>
              <a:gd name="T28" fmla="*/ 49 w 326"/>
              <a:gd name="T29" fmla="*/ 464 h 502"/>
              <a:gd name="T30" fmla="*/ 130 w 326"/>
              <a:gd name="T31" fmla="*/ 277 h 502"/>
              <a:gd name="T32" fmla="*/ 150 w 326"/>
              <a:gd name="T33" fmla="*/ 251 h 502"/>
              <a:gd name="T34" fmla="*/ 130 w 326"/>
              <a:gd name="T35" fmla="*/ 225 h 502"/>
              <a:gd name="T36" fmla="*/ 49 w 326"/>
              <a:gd name="T37" fmla="*/ 38 h 502"/>
              <a:gd name="T38" fmla="*/ 277 w 326"/>
              <a:gd name="T39" fmla="*/ 38 h 502"/>
              <a:gd name="T40" fmla="*/ 196 w 326"/>
              <a:gd name="T41" fmla="*/ 225 h 502"/>
              <a:gd name="T42" fmla="*/ 176 w 326"/>
              <a:gd name="T43" fmla="*/ 251 h 502"/>
              <a:gd name="T44" fmla="*/ 196 w 326"/>
              <a:gd name="T45" fmla="*/ 277 h 502"/>
              <a:gd name="T46" fmla="*/ 277 w 326"/>
              <a:gd name="T47" fmla="*/ 464 h 502"/>
              <a:gd name="T48" fmla="*/ 285 w 326"/>
              <a:gd name="T49" fmla="*/ 395 h 502"/>
              <a:gd name="T50" fmla="*/ 163 w 326"/>
              <a:gd name="T51" fmla="*/ 381 h 502"/>
              <a:gd name="T52" fmla="*/ 41 w 326"/>
              <a:gd name="T53" fmla="*/ 395 h 502"/>
              <a:gd name="T54" fmla="*/ 283 w 326"/>
              <a:gd name="T55" fmla="*/ 114 h 502"/>
              <a:gd name="T56" fmla="*/ 164 w 326"/>
              <a:gd name="T57" fmla="*/ 101 h 502"/>
              <a:gd name="T58" fmla="*/ 44 w 326"/>
              <a:gd name="T59" fmla="*/ 114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26" h="502">
                <a:moveTo>
                  <a:pt x="301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5"/>
                  <a:pt x="31" y="0"/>
                  <a:pt x="37" y="0"/>
                </a:cubicBezTo>
                <a:cubicBezTo>
                  <a:pt x="289" y="0"/>
                  <a:pt x="289" y="0"/>
                  <a:pt x="289" y="0"/>
                </a:cubicBezTo>
                <a:cubicBezTo>
                  <a:pt x="295" y="0"/>
                  <a:pt x="301" y="5"/>
                  <a:pt x="301" y="12"/>
                </a:cubicBezTo>
                <a:lnTo>
                  <a:pt x="301" y="38"/>
                </a:lnTo>
                <a:close/>
                <a:moveTo>
                  <a:pt x="301" y="464"/>
                </a:moveTo>
                <a:cubicBezTo>
                  <a:pt x="25" y="464"/>
                  <a:pt x="25" y="464"/>
                  <a:pt x="25" y="464"/>
                </a:cubicBezTo>
                <a:cubicBezTo>
                  <a:pt x="25" y="490"/>
                  <a:pt x="25" y="490"/>
                  <a:pt x="25" y="490"/>
                </a:cubicBezTo>
                <a:cubicBezTo>
                  <a:pt x="25" y="497"/>
                  <a:pt x="31" y="502"/>
                  <a:pt x="37" y="502"/>
                </a:cubicBezTo>
                <a:cubicBezTo>
                  <a:pt x="289" y="502"/>
                  <a:pt x="289" y="502"/>
                  <a:pt x="289" y="502"/>
                </a:cubicBezTo>
                <a:cubicBezTo>
                  <a:pt x="295" y="502"/>
                  <a:pt x="301" y="497"/>
                  <a:pt x="301" y="490"/>
                </a:cubicBezTo>
                <a:lnTo>
                  <a:pt x="301" y="464"/>
                </a:lnTo>
                <a:close/>
                <a:moveTo>
                  <a:pt x="49" y="464"/>
                </a:moveTo>
                <a:cubicBezTo>
                  <a:pt x="49" y="464"/>
                  <a:pt x="0" y="359"/>
                  <a:pt x="130" y="277"/>
                </a:cubicBezTo>
                <a:cubicBezTo>
                  <a:pt x="130" y="277"/>
                  <a:pt x="150" y="265"/>
                  <a:pt x="150" y="251"/>
                </a:cubicBezTo>
                <a:cubicBezTo>
                  <a:pt x="150" y="237"/>
                  <a:pt x="130" y="225"/>
                  <a:pt x="130" y="225"/>
                </a:cubicBezTo>
                <a:cubicBezTo>
                  <a:pt x="0" y="143"/>
                  <a:pt x="49" y="38"/>
                  <a:pt x="49" y="38"/>
                </a:cubicBezTo>
                <a:moveTo>
                  <a:pt x="277" y="38"/>
                </a:moveTo>
                <a:cubicBezTo>
                  <a:pt x="277" y="38"/>
                  <a:pt x="326" y="143"/>
                  <a:pt x="196" y="225"/>
                </a:cubicBezTo>
                <a:cubicBezTo>
                  <a:pt x="196" y="225"/>
                  <a:pt x="176" y="237"/>
                  <a:pt x="176" y="251"/>
                </a:cubicBezTo>
                <a:cubicBezTo>
                  <a:pt x="176" y="265"/>
                  <a:pt x="196" y="277"/>
                  <a:pt x="196" y="277"/>
                </a:cubicBezTo>
                <a:cubicBezTo>
                  <a:pt x="326" y="359"/>
                  <a:pt x="277" y="464"/>
                  <a:pt x="277" y="464"/>
                </a:cubicBezTo>
                <a:moveTo>
                  <a:pt x="285" y="395"/>
                </a:moveTo>
                <a:cubicBezTo>
                  <a:pt x="246" y="386"/>
                  <a:pt x="205" y="381"/>
                  <a:pt x="163" y="381"/>
                </a:cubicBezTo>
                <a:cubicBezTo>
                  <a:pt x="121" y="381"/>
                  <a:pt x="80" y="386"/>
                  <a:pt x="41" y="395"/>
                </a:cubicBezTo>
                <a:moveTo>
                  <a:pt x="283" y="114"/>
                </a:moveTo>
                <a:cubicBezTo>
                  <a:pt x="245" y="106"/>
                  <a:pt x="205" y="101"/>
                  <a:pt x="164" y="101"/>
                </a:cubicBezTo>
                <a:cubicBezTo>
                  <a:pt x="123" y="101"/>
                  <a:pt x="82" y="106"/>
                  <a:pt x="44" y="11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B02A3AC-09E8-4382-B28D-F5345ECB906F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1374709E-EBC8-4280-9DAE-6004C205B145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55FFFCED-460B-4A93-A0D6-C676F07336C8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2" name="pole tekstowe 18">
                  <a:extLst>
                    <a:ext uri="{FF2B5EF4-FFF2-40B4-BE49-F238E27FC236}">
                      <a16:creationId xmlns:a16="http://schemas.microsoft.com/office/drawing/2014/main" id="{6942EDA6-D656-43B3-BDAE-9FA31E92ECE3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3" name="Łącznik prostoliniowy 17">
                  <a:extLst>
                    <a:ext uri="{FF2B5EF4-FFF2-40B4-BE49-F238E27FC236}">
                      <a16:creationId xmlns:a16="http://schemas.microsoft.com/office/drawing/2014/main" id="{30DB13C7-9FA7-4372-A7E3-CDB96D94D241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Elipsa 20">
                  <a:extLst>
                    <a:ext uri="{FF2B5EF4-FFF2-40B4-BE49-F238E27FC236}">
                      <a16:creationId xmlns:a16="http://schemas.microsoft.com/office/drawing/2014/main" id="{3CD629F3-902B-4783-9EAF-E811509063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" name="pole tekstowe 22">
                  <a:extLst>
                    <a:ext uri="{FF2B5EF4-FFF2-40B4-BE49-F238E27FC236}">
                      <a16:creationId xmlns:a16="http://schemas.microsoft.com/office/drawing/2014/main" id="{9F358801-D929-4DD2-95E9-A485C1E7B9B6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6" name="Łącznik prostoliniowy 21">
                  <a:extLst>
                    <a:ext uri="{FF2B5EF4-FFF2-40B4-BE49-F238E27FC236}">
                      <a16:creationId xmlns:a16="http://schemas.microsoft.com/office/drawing/2014/main" id="{74ADE7F4-05EA-4026-8F17-56E27582F4B9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Łącznik prostoliniowy 22">
                  <a:extLst>
                    <a:ext uri="{FF2B5EF4-FFF2-40B4-BE49-F238E27FC236}">
                      <a16:creationId xmlns:a16="http://schemas.microsoft.com/office/drawing/2014/main" id="{BFEE0C4B-A542-41B4-AD94-A2D715353CDE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" name="Elipsa 21">
                <a:extLst>
                  <a:ext uri="{FF2B5EF4-FFF2-40B4-BE49-F238E27FC236}">
                    <a16:creationId xmlns:a16="http://schemas.microsoft.com/office/drawing/2014/main" id="{6AD0A506-7F5B-4744-837C-5348E3B0D4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86A4F26-1A0A-4211-A4EF-DCF5DB012D1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89386" y="2369348"/>
              <a:ext cx="706840" cy="785152"/>
            </a:xfrm>
            <a:custGeom>
              <a:avLst/>
              <a:gdLst>
                <a:gd name="T0" fmla="*/ 26 w 261"/>
                <a:gd name="T1" fmla="*/ 69 h 290"/>
                <a:gd name="T2" fmla="*/ 23 w 261"/>
                <a:gd name="T3" fmla="*/ 63 h 290"/>
                <a:gd name="T4" fmla="*/ 32 w 261"/>
                <a:gd name="T5" fmla="*/ 44 h 290"/>
                <a:gd name="T6" fmla="*/ 52 w 261"/>
                <a:gd name="T7" fmla="*/ 38 h 290"/>
                <a:gd name="T8" fmla="*/ 57 w 261"/>
                <a:gd name="T9" fmla="*/ 42 h 290"/>
                <a:gd name="T10" fmla="*/ 206 w 261"/>
                <a:gd name="T11" fmla="*/ 65 h 290"/>
                <a:gd name="T12" fmla="*/ 159 w 261"/>
                <a:gd name="T13" fmla="*/ 42 h 290"/>
                <a:gd name="T14" fmla="*/ 153 w 261"/>
                <a:gd name="T15" fmla="*/ 25 h 290"/>
                <a:gd name="T16" fmla="*/ 161 w 261"/>
                <a:gd name="T17" fmla="*/ 17 h 290"/>
                <a:gd name="T18" fmla="*/ 170 w 261"/>
                <a:gd name="T19" fmla="*/ 8 h 290"/>
                <a:gd name="T20" fmla="*/ 160 w 261"/>
                <a:gd name="T21" fmla="*/ 0 h 290"/>
                <a:gd name="T22" fmla="*/ 132 w 261"/>
                <a:gd name="T23" fmla="*/ 0 h 290"/>
                <a:gd name="T24" fmla="*/ 103 w 261"/>
                <a:gd name="T25" fmla="*/ 0 h 290"/>
                <a:gd name="T26" fmla="*/ 94 w 261"/>
                <a:gd name="T27" fmla="*/ 8 h 290"/>
                <a:gd name="T28" fmla="*/ 101 w 261"/>
                <a:gd name="T29" fmla="*/ 17 h 290"/>
                <a:gd name="T30" fmla="*/ 111 w 261"/>
                <a:gd name="T31" fmla="*/ 25 h 290"/>
                <a:gd name="T32" fmla="*/ 104 w 261"/>
                <a:gd name="T33" fmla="*/ 42 h 290"/>
                <a:gd name="T34" fmla="*/ 79 w 261"/>
                <a:gd name="T35" fmla="*/ 51 h 290"/>
                <a:gd name="T36" fmla="*/ 11 w 261"/>
                <a:gd name="T37" fmla="*/ 188 h 290"/>
                <a:gd name="T38" fmla="*/ 126 w 261"/>
                <a:gd name="T39" fmla="*/ 287 h 290"/>
                <a:gd name="T40" fmla="*/ 244 w 261"/>
                <a:gd name="T41" fmla="*/ 215 h 290"/>
                <a:gd name="T42" fmla="*/ 236 w 261"/>
                <a:gd name="T43" fmla="*/ 97 h 290"/>
                <a:gd name="T44" fmla="*/ 128 w 261"/>
                <a:gd name="T45" fmla="*/ 91 h 290"/>
                <a:gd name="T46" fmla="*/ 60 w 261"/>
                <a:gd name="T47" fmla="*/ 158 h 290"/>
                <a:gd name="T48" fmla="*/ 65 w 261"/>
                <a:gd name="T49" fmla="*/ 163 h 290"/>
                <a:gd name="T50" fmla="*/ 126 w 261"/>
                <a:gd name="T51" fmla="*/ 163 h 290"/>
                <a:gd name="T52" fmla="*/ 132 w 261"/>
                <a:gd name="T53" fmla="*/ 158 h 290"/>
                <a:gd name="T54" fmla="*/ 132 w 261"/>
                <a:gd name="T55" fmla="*/ 96 h 290"/>
                <a:gd name="T56" fmla="*/ 128 w 261"/>
                <a:gd name="T57" fmla="*/ 91 h 290"/>
                <a:gd name="T58" fmla="*/ 222 w 261"/>
                <a:gd name="T59" fmla="*/ 130 h 290"/>
                <a:gd name="T60" fmla="*/ 136 w 261"/>
                <a:gd name="T61" fmla="*/ 66 h 290"/>
                <a:gd name="T62" fmla="*/ 47 w 261"/>
                <a:gd name="T63" fmla="*/ 117 h 290"/>
                <a:gd name="T64" fmla="*/ 51 w 261"/>
                <a:gd name="T65" fmla="*/ 216 h 290"/>
                <a:gd name="T66" fmla="*/ 110 w 261"/>
                <a:gd name="T67" fmla="*/ 258 h 290"/>
                <a:gd name="T68" fmla="*/ 118 w 261"/>
                <a:gd name="T69" fmla="*/ 239 h 290"/>
                <a:gd name="T70" fmla="*/ 128 w 261"/>
                <a:gd name="T71" fmla="*/ 229 h 290"/>
                <a:gd name="T72" fmla="*/ 146 w 261"/>
                <a:gd name="T73" fmla="*/ 247 h 290"/>
                <a:gd name="T74" fmla="*/ 155 w 261"/>
                <a:gd name="T75" fmla="*/ 258 h 290"/>
                <a:gd name="T76" fmla="*/ 222 w 261"/>
                <a:gd name="T77" fmla="*/ 199 h 290"/>
                <a:gd name="T78" fmla="*/ 209 w 261"/>
                <a:gd name="T79" fmla="*/ 178 h 290"/>
                <a:gd name="T80" fmla="*/ 203 w 261"/>
                <a:gd name="T81" fmla="*/ 177 h 290"/>
                <a:gd name="T82" fmla="*/ 198 w 261"/>
                <a:gd name="T83" fmla="*/ 173 h 290"/>
                <a:gd name="T84" fmla="*/ 199 w 261"/>
                <a:gd name="T85" fmla="*/ 153 h 290"/>
                <a:gd name="T86" fmla="*/ 212 w 261"/>
                <a:gd name="T87" fmla="*/ 148 h 290"/>
                <a:gd name="T88" fmla="*/ 222 w 261"/>
                <a:gd name="T89" fmla="*/ 13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290">
                  <a:moveTo>
                    <a:pt x="26" y="69"/>
                  </a:moveTo>
                  <a:cubicBezTo>
                    <a:pt x="24" y="68"/>
                    <a:pt x="22" y="65"/>
                    <a:pt x="23" y="63"/>
                  </a:cubicBezTo>
                  <a:cubicBezTo>
                    <a:pt x="23" y="56"/>
                    <a:pt x="26" y="49"/>
                    <a:pt x="32" y="44"/>
                  </a:cubicBezTo>
                  <a:cubicBezTo>
                    <a:pt x="38" y="39"/>
                    <a:pt x="45" y="36"/>
                    <a:pt x="52" y="38"/>
                  </a:cubicBezTo>
                  <a:cubicBezTo>
                    <a:pt x="54" y="38"/>
                    <a:pt x="56" y="40"/>
                    <a:pt x="57" y="42"/>
                  </a:cubicBezTo>
                  <a:moveTo>
                    <a:pt x="206" y="65"/>
                  </a:moveTo>
                  <a:cubicBezTo>
                    <a:pt x="192" y="54"/>
                    <a:pt x="177" y="47"/>
                    <a:pt x="159" y="42"/>
                  </a:cubicBezTo>
                  <a:cubicBezTo>
                    <a:pt x="151" y="39"/>
                    <a:pt x="153" y="31"/>
                    <a:pt x="153" y="25"/>
                  </a:cubicBezTo>
                  <a:cubicBezTo>
                    <a:pt x="153" y="19"/>
                    <a:pt x="156" y="17"/>
                    <a:pt x="161" y="17"/>
                  </a:cubicBezTo>
                  <a:cubicBezTo>
                    <a:pt x="167" y="17"/>
                    <a:pt x="170" y="13"/>
                    <a:pt x="170" y="8"/>
                  </a:cubicBezTo>
                  <a:cubicBezTo>
                    <a:pt x="169" y="2"/>
                    <a:pt x="166" y="0"/>
                    <a:pt x="160" y="0"/>
                  </a:cubicBezTo>
                  <a:cubicBezTo>
                    <a:pt x="151" y="0"/>
                    <a:pt x="141" y="0"/>
                    <a:pt x="132" y="0"/>
                  </a:cubicBezTo>
                  <a:cubicBezTo>
                    <a:pt x="122" y="0"/>
                    <a:pt x="113" y="0"/>
                    <a:pt x="103" y="0"/>
                  </a:cubicBezTo>
                  <a:cubicBezTo>
                    <a:pt x="97" y="0"/>
                    <a:pt x="94" y="2"/>
                    <a:pt x="94" y="8"/>
                  </a:cubicBezTo>
                  <a:cubicBezTo>
                    <a:pt x="94" y="13"/>
                    <a:pt x="96" y="17"/>
                    <a:pt x="101" y="17"/>
                  </a:cubicBezTo>
                  <a:cubicBezTo>
                    <a:pt x="107" y="17"/>
                    <a:pt x="111" y="19"/>
                    <a:pt x="111" y="25"/>
                  </a:cubicBezTo>
                  <a:cubicBezTo>
                    <a:pt x="111" y="32"/>
                    <a:pt x="113" y="40"/>
                    <a:pt x="104" y="42"/>
                  </a:cubicBezTo>
                  <a:cubicBezTo>
                    <a:pt x="96" y="44"/>
                    <a:pt x="87" y="47"/>
                    <a:pt x="79" y="51"/>
                  </a:cubicBezTo>
                  <a:cubicBezTo>
                    <a:pt x="27" y="76"/>
                    <a:pt x="0" y="132"/>
                    <a:pt x="11" y="188"/>
                  </a:cubicBezTo>
                  <a:cubicBezTo>
                    <a:pt x="21" y="244"/>
                    <a:pt x="69" y="284"/>
                    <a:pt x="126" y="287"/>
                  </a:cubicBezTo>
                  <a:cubicBezTo>
                    <a:pt x="176" y="290"/>
                    <a:pt x="223" y="261"/>
                    <a:pt x="244" y="215"/>
                  </a:cubicBezTo>
                  <a:cubicBezTo>
                    <a:pt x="261" y="176"/>
                    <a:pt x="258" y="131"/>
                    <a:pt x="236" y="97"/>
                  </a:cubicBezTo>
                  <a:moveTo>
                    <a:pt x="128" y="91"/>
                  </a:moveTo>
                  <a:cubicBezTo>
                    <a:pt x="95" y="89"/>
                    <a:pt x="56" y="128"/>
                    <a:pt x="60" y="158"/>
                  </a:cubicBezTo>
                  <a:cubicBezTo>
                    <a:pt x="60" y="160"/>
                    <a:pt x="63" y="163"/>
                    <a:pt x="65" y="163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8" y="163"/>
                    <a:pt x="131" y="159"/>
                    <a:pt x="132" y="158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5"/>
                    <a:pt x="129" y="91"/>
                    <a:pt x="128" y="91"/>
                  </a:cubicBezTo>
                  <a:close/>
                  <a:moveTo>
                    <a:pt x="222" y="130"/>
                  </a:moveTo>
                  <a:cubicBezTo>
                    <a:pt x="210" y="93"/>
                    <a:pt x="174" y="67"/>
                    <a:pt x="136" y="66"/>
                  </a:cubicBezTo>
                  <a:cubicBezTo>
                    <a:pt x="96" y="65"/>
                    <a:pt x="66" y="82"/>
                    <a:pt x="47" y="117"/>
                  </a:cubicBezTo>
                  <a:cubicBezTo>
                    <a:pt x="29" y="150"/>
                    <a:pt x="31" y="184"/>
                    <a:pt x="51" y="216"/>
                  </a:cubicBezTo>
                  <a:cubicBezTo>
                    <a:pt x="64" y="238"/>
                    <a:pt x="85" y="251"/>
                    <a:pt x="110" y="258"/>
                  </a:cubicBezTo>
                  <a:cubicBezTo>
                    <a:pt x="118" y="260"/>
                    <a:pt x="117" y="246"/>
                    <a:pt x="118" y="239"/>
                  </a:cubicBezTo>
                  <a:cubicBezTo>
                    <a:pt x="118" y="232"/>
                    <a:pt x="121" y="229"/>
                    <a:pt x="128" y="229"/>
                  </a:cubicBezTo>
                  <a:cubicBezTo>
                    <a:pt x="146" y="229"/>
                    <a:pt x="145" y="229"/>
                    <a:pt x="146" y="247"/>
                  </a:cubicBezTo>
                  <a:cubicBezTo>
                    <a:pt x="147" y="253"/>
                    <a:pt x="147" y="260"/>
                    <a:pt x="155" y="258"/>
                  </a:cubicBezTo>
                  <a:cubicBezTo>
                    <a:pt x="187" y="249"/>
                    <a:pt x="209" y="229"/>
                    <a:pt x="222" y="199"/>
                  </a:cubicBezTo>
                  <a:cubicBezTo>
                    <a:pt x="230" y="180"/>
                    <a:pt x="229" y="180"/>
                    <a:pt x="209" y="178"/>
                  </a:cubicBezTo>
                  <a:cubicBezTo>
                    <a:pt x="207" y="178"/>
                    <a:pt x="205" y="178"/>
                    <a:pt x="203" y="177"/>
                  </a:cubicBezTo>
                  <a:cubicBezTo>
                    <a:pt x="201" y="175"/>
                    <a:pt x="198" y="174"/>
                    <a:pt x="198" y="173"/>
                  </a:cubicBezTo>
                  <a:cubicBezTo>
                    <a:pt x="197" y="167"/>
                    <a:pt x="197" y="158"/>
                    <a:pt x="199" y="153"/>
                  </a:cubicBezTo>
                  <a:cubicBezTo>
                    <a:pt x="200" y="150"/>
                    <a:pt x="207" y="149"/>
                    <a:pt x="212" y="148"/>
                  </a:cubicBezTo>
                  <a:cubicBezTo>
                    <a:pt x="224" y="146"/>
                    <a:pt x="227" y="142"/>
                    <a:pt x="222" y="130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0181CFF4-B95B-45FE-99DE-E9A36DAF5D7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41760" y="4139556"/>
              <a:ext cx="802090" cy="708178"/>
            </a:xfrm>
            <a:custGeom>
              <a:avLst/>
              <a:gdLst>
                <a:gd name="T0" fmla="*/ 0 w 388"/>
                <a:gd name="T1" fmla="*/ 161 h 342"/>
                <a:gd name="T2" fmla="*/ 45 w 388"/>
                <a:gd name="T3" fmla="*/ 178 h 342"/>
                <a:gd name="T4" fmla="*/ 26 w 388"/>
                <a:gd name="T5" fmla="*/ 193 h 342"/>
                <a:gd name="T6" fmla="*/ 69 w 388"/>
                <a:gd name="T7" fmla="*/ 210 h 342"/>
                <a:gd name="T8" fmla="*/ 81 w 388"/>
                <a:gd name="T9" fmla="*/ 102 h 342"/>
                <a:gd name="T10" fmla="*/ 49 w 388"/>
                <a:gd name="T11" fmla="*/ 68 h 342"/>
                <a:gd name="T12" fmla="*/ 73 w 388"/>
                <a:gd name="T13" fmla="*/ 63 h 342"/>
                <a:gd name="T14" fmla="*/ 39 w 388"/>
                <a:gd name="T15" fmla="*/ 28 h 342"/>
                <a:gd name="T16" fmla="*/ 341 w 388"/>
                <a:gd name="T17" fmla="*/ 28 h 342"/>
                <a:gd name="T18" fmla="*/ 307 w 388"/>
                <a:gd name="T19" fmla="*/ 63 h 342"/>
                <a:gd name="T20" fmla="*/ 331 w 388"/>
                <a:gd name="T21" fmla="*/ 68 h 342"/>
                <a:gd name="T22" fmla="*/ 299 w 388"/>
                <a:gd name="T23" fmla="*/ 102 h 342"/>
                <a:gd name="T24" fmla="*/ 388 w 388"/>
                <a:gd name="T25" fmla="*/ 161 h 342"/>
                <a:gd name="T26" fmla="*/ 342 w 388"/>
                <a:gd name="T27" fmla="*/ 178 h 342"/>
                <a:gd name="T28" fmla="*/ 362 w 388"/>
                <a:gd name="T29" fmla="*/ 193 h 342"/>
                <a:gd name="T30" fmla="*/ 318 w 388"/>
                <a:gd name="T31" fmla="*/ 210 h 342"/>
                <a:gd name="T32" fmla="*/ 208 w 388"/>
                <a:gd name="T33" fmla="*/ 0 h 342"/>
                <a:gd name="T34" fmla="*/ 184 w 388"/>
                <a:gd name="T35" fmla="*/ 42 h 342"/>
                <a:gd name="T36" fmla="*/ 209 w 388"/>
                <a:gd name="T37" fmla="*/ 42 h 342"/>
                <a:gd name="T38" fmla="*/ 186 w 388"/>
                <a:gd name="T39" fmla="*/ 83 h 342"/>
                <a:gd name="T40" fmla="*/ 193 w 388"/>
                <a:gd name="T41" fmla="*/ 137 h 342"/>
                <a:gd name="T42" fmla="*/ 90 w 388"/>
                <a:gd name="T43" fmla="*/ 240 h 342"/>
                <a:gd name="T44" fmla="*/ 193 w 388"/>
                <a:gd name="T45" fmla="*/ 342 h 342"/>
                <a:gd name="T46" fmla="*/ 295 w 388"/>
                <a:gd name="T47" fmla="*/ 240 h 342"/>
                <a:gd name="T48" fmla="*/ 193 w 388"/>
                <a:gd name="T49" fmla="*/ 137 h 342"/>
                <a:gd name="T50" fmla="*/ 110 w 388"/>
                <a:gd name="T51" fmla="*/ 342 h 342"/>
                <a:gd name="T52" fmla="*/ 125 w 388"/>
                <a:gd name="T53" fmla="*/ 318 h 342"/>
                <a:gd name="T54" fmla="*/ 276 w 388"/>
                <a:gd name="T55" fmla="*/ 342 h 342"/>
                <a:gd name="T56" fmla="*/ 260 w 388"/>
                <a:gd name="T57" fmla="*/ 318 h 342"/>
                <a:gd name="T58" fmla="*/ 193 w 388"/>
                <a:gd name="T59" fmla="*/ 172 h 342"/>
                <a:gd name="T60" fmla="*/ 193 w 388"/>
                <a:gd name="T61" fmla="*/ 240 h 342"/>
                <a:gd name="T62" fmla="*/ 232 w 388"/>
                <a:gd name="T63" fmla="*/ 216 h 342"/>
                <a:gd name="T64" fmla="*/ 193 w 388"/>
                <a:gd name="T65" fmla="*/ 240 h 342"/>
                <a:gd name="T66" fmla="*/ 135 w 388"/>
                <a:gd name="T67" fmla="*/ 130 h 342"/>
                <a:gd name="T68" fmla="*/ 95 w 388"/>
                <a:gd name="T69" fmla="*/ 127 h 342"/>
                <a:gd name="T70" fmla="*/ 91 w 388"/>
                <a:gd name="T71" fmla="*/ 166 h 342"/>
                <a:gd name="T72" fmla="*/ 292 w 388"/>
                <a:gd name="T73" fmla="*/ 166 h 342"/>
                <a:gd name="T74" fmla="*/ 288 w 388"/>
                <a:gd name="T75" fmla="*/ 127 h 342"/>
                <a:gd name="T76" fmla="*/ 249 w 388"/>
                <a:gd name="T77" fmla="*/ 1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8" h="342">
                  <a:moveTo>
                    <a:pt x="0" y="161"/>
                  </a:moveTo>
                  <a:cubicBezTo>
                    <a:pt x="0" y="161"/>
                    <a:pt x="0" y="161"/>
                    <a:pt x="45" y="178"/>
                  </a:cubicBezTo>
                  <a:cubicBezTo>
                    <a:pt x="45" y="178"/>
                    <a:pt x="45" y="178"/>
                    <a:pt x="26" y="193"/>
                  </a:cubicBezTo>
                  <a:cubicBezTo>
                    <a:pt x="26" y="193"/>
                    <a:pt x="26" y="193"/>
                    <a:pt x="69" y="210"/>
                  </a:cubicBezTo>
                  <a:moveTo>
                    <a:pt x="81" y="102"/>
                  </a:moveTo>
                  <a:cubicBezTo>
                    <a:pt x="49" y="68"/>
                    <a:pt x="49" y="68"/>
                    <a:pt x="49" y="68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341" y="28"/>
                  </a:moveTo>
                  <a:cubicBezTo>
                    <a:pt x="341" y="28"/>
                    <a:pt x="341" y="28"/>
                    <a:pt x="307" y="63"/>
                  </a:cubicBezTo>
                  <a:cubicBezTo>
                    <a:pt x="307" y="63"/>
                    <a:pt x="307" y="63"/>
                    <a:pt x="331" y="68"/>
                  </a:cubicBezTo>
                  <a:cubicBezTo>
                    <a:pt x="331" y="68"/>
                    <a:pt x="331" y="68"/>
                    <a:pt x="299" y="102"/>
                  </a:cubicBezTo>
                  <a:moveTo>
                    <a:pt x="388" y="161"/>
                  </a:moveTo>
                  <a:cubicBezTo>
                    <a:pt x="388" y="161"/>
                    <a:pt x="388" y="161"/>
                    <a:pt x="342" y="178"/>
                  </a:cubicBezTo>
                  <a:cubicBezTo>
                    <a:pt x="342" y="178"/>
                    <a:pt x="342" y="178"/>
                    <a:pt x="362" y="193"/>
                  </a:cubicBezTo>
                  <a:cubicBezTo>
                    <a:pt x="362" y="193"/>
                    <a:pt x="362" y="193"/>
                    <a:pt x="318" y="210"/>
                  </a:cubicBezTo>
                  <a:moveTo>
                    <a:pt x="208" y="0"/>
                  </a:moveTo>
                  <a:cubicBezTo>
                    <a:pt x="208" y="0"/>
                    <a:pt x="208" y="0"/>
                    <a:pt x="184" y="42"/>
                  </a:cubicBezTo>
                  <a:cubicBezTo>
                    <a:pt x="184" y="42"/>
                    <a:pt x="184" y="42"/>
                    <a:pt x="209" y="42"/>
                  </a:cubicBezTo>
                  <a:cubicBezTo>
                    <a:pt x="209" y="42"/>
                    <a:pt x="209" y="42"/>
                    <a:pt x="186" y="83"/>
                  </a:cubicBezTo>
                  <a:moveTo>
                    <a:pt x="193" y="137"/>
                  </a:moveTo>
                  <a:cubicBezTo>
                    <a:pt x="136" y="137"/>
                    <a:pt x="90" y="183"/>
                    <a:pt x="90" y="240"/>
                  </a:cubicBezTo>
                  <a:cubicBezTo>
                    <a:pt x="90" y="296"/>
                    <a:pt x="136" y="342"/>
                    <a:pt x="193" y="342"/>
                  </a:cubicBezTo>
                  <a:cubicBezTo>
                    <a:pt x="249" y="342"/>
                    <a:pt x="295" y="296"/>
                    <a:pt x="295" y="240"/>
                  </a:cubicBezTo>
                  <a:cubicBezTo>
                    <a:pt x="295" y="183"/>
                    <a:pt x="249" y="137"/>
                    <a:pt x="193" y="137"/>
                  </a:cubicBezTo>
                  <a:close/>
                  <a:moveTo>
                    <a:pt x="110" y="342"/>
                  </a:moveTo>
                  <a:cubicBezTo>
                    <a:pt x="125" y="318"/>
                    <a:pt x="125" y="318"/>
                    <a:pt x="125" y="318"/>
                  </a:cubicBezTo>
                  <a:moveTo>
                    <a:pt x="276" y="342"/>
                  </a:moveTo>
                  <a:cubicBezTo>
                    <a:pt x="260" y="318"/>
                    <a:pt x="260" y="318"/>
                    <a:pt x="260" y="318"/>
                  </a:cubicBezTo>
                  <a:moveTo>
                    <a:pt x="193" y="172"/>
                  </a:moveTo>
                  <a:cubicBezTo>
                    <a:pt x="193" y="240"/>
                    <a:pt x="193" y="240"/>
                    <a:pt x="193" y="240"/>
                  </a:cubicBezTo>
                  <a:moveTo>
                    <a:pt x="232" y="216"/>
                  </a:moveTo>
                  <a:cubicBezTo>
                    <a:pt x="193" y="240"/>
                    <a:pt x="193" y="240"/>
                    <a:pt x="193" y="240"/>
                  </a:cubicBezTo>
                  <a:moveTo>
                    <a:pt x="135" y="130"/>
                  </a:moveTo>
                  <a:cubicBezTo>
                    <a:pt x="125" y="118"/>
                    <a:pt x="107" y="117"/>
                    <a:pt x="95" y="127"/>
                  </a:cubicBezTo>
                  <a:cubicBezTo>
                    <a:pt x="83" y="137"/>
                    <a:pt x="81" y="154"/>
                    <a:pt x="91" y="166"/>
                  </a:cubicBezTo>
                  <a:moveTo>
                    <a:pt x="292" y="166"/>
                  </a:moveTo>
                  <a:cubicBezTo>
                    <a:pt x="302" y="154"/>
                    <a:pt x="300" y="137"/>
                    <a:pt x="288" y="127"/>
                  </a:cubicBezTo>
                  <a:cubicBezTo>
                    <a:pt x="277" y="117"/>
                    <a:pt x="259" y="118"/>
                    <a:pt x="249" y="13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</p:grpSp>
    </p:spTree>
    <p:extLst>
      <p:ext uri="{BB962C8B-B14F-4D97-AF65-F5344CB8AC3E}">
        <p14:creationId xmlns:p14="http://schemas.microsoft.com/office/powerpoint/2010/main" val="163717343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5D7F1A-D77D-4067-BCA4-5AFC9003C0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System Flow</a:t>
            </a:r>
            <a:br>
              <a:rPr lang="en-US" dirty="0"/>
            </a:br>
            <a:r>
              <a:rPr lang="en-US" sz="2000" dirty="0"/>
              <a:t>Supply Chain, Distribution, Multiple Tiers, Layers, Process Evaluation, Modification, Editing, Cutting, Scissors</a:t>
            </a: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5E0A4B77-5C2E-4CAA-A53F-8DFFD61BF3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48322" y="2050874"/>
            <a:ext cx="1096684" cy="876652"/>
          </a:xfrm>
          <a:custGeom>
            <a:avLst/>
            <a:gdLst>
              <a:gd name="T0" fmla="*/ 427 w 1184"/>
              <a:gd name="T1" fmla="*/ 126 h 945"/>
              <a:gd name="T2" fmla="*/ 558 w 1184"/>
              <a:gd name="T3" fmla="*/ 121 h 945"/>
              <a:gd name="T4" fmla="*/ 545 w 1184"/>
              <a:gd name="T5" fmla="*/ 252 h 945"/>
              <a:gd name="T6" fmla="*/ 443 w 1184"/>
              <a:gd name="T7" fmla="*/ 799 h 945"/>
              <a:gd name="T8" fmla="*/ 574 w 1184"/>
              <a:gd name="T9" fmla="*/ 810 h 945"/>
              <a:gd name="T10" fmla="*/ 568 w 1184"/>
              <a:gd name="T11" fmla="*/ 679 h 945"/>
              <a:gd name="T12" fmla="*/ 640 w 1184"/>
              <a:gd name="T13" fmla="*/ 823 h 945"/>
              <a:gd name="T14" fmla="*/ 572 w 1184"/>
              <a:gd name="T15" fmla="*/ 871 h 945"/>
              <a:gd name="T16" fmla="*/ 620 w 1184"/>
              <a:gd name="T17" fmla="*/ 939 h 945"/>
              <a:gd name="T18" fmla="*/ 688 w 1184"/>
              <a:gd name="T19" fmla="*/ 891 h 945"/>
              <a:gd name="T20" fmla="*/ 640 w 1184"/>
              <a:gd name="T21" fmla="*/ 823 h 945"/>
              <a:gd name="T22" fmla="*/ 640 w 1184"/>
              <a:gd name="T23" fmla="*/ 6 h 945"/>
              <a:gd name="T24" fmla="*/ 572 w 1184"/>
              <a:gd name="T25" fmla="*/ 54 h 945"/>
              <a:gd name="T26" fmla="*/ 620 w 1184"/>
              <a:gd name="T27" fmla="*/ 122 h 945"/>
              <a:gd name="T28" fmla="*/ 688 w 1184"/>
              <a:gd name="T29" fmla="*/ 74 h 945"/>
              <a:gd name="T30" fmla="*/ 640 w 1184"/>
              <a:gd name="T31" fmla="*/ 6 h 945"/>
              <a:gd name="T32" fmla="*/ 775 w 1184"/>
              <a:gd name="T33" fmla="*/ 523 h 945"/>
              <a:gd name="T34" fmla="*/ 874 w 1184"/>
              <a:gd name="T35" fmla="*/ 436 h 945"/>
              <a:gd name="T36" fmla="*/ 775 w 1184"/>
              <a:gd name="T37" fmla="*/ 350 h 945"/>
              <a:gd name="T38" fmla="*/ 908 w 1184"/>
              <a:gd name="T39" fmla="*/ 427 h 945"/>
              <a:gd name="T40" fmla="*/ 1046 w 1184"/>
              <a:gd name="T41" fmla="*/ 567 h 945"/>
              <a:gd name="T42" fmla="*/ 1184 w 1184"/>
              <a:gd name="T43" fmla="*/ 427 h 945"/>
              <a:gd name="T44" fmla="*/ 1046 w 1184"/>
              <a:gd name="T45" fmla="*/ 288 h 945"/>
              <a:gd name="T46" fmla="*/ 908 w 1184"/>
              <a:gd name="T47" fmla="*/ 427 h 945"/>
              <a:gd name="T48" fmla="*/ 0 w 1184"/>
              <a:gd name="T49" fmla="*/ 427 h 945"/>
              <a:gd name="T50" fmla="*/ 227 w 1184"/>
              <a:gd name="T51" fmla="*/ 653 h 945"/>
              <a:gd name="T52" fmla="*/ 454 w 1184"/>
              <a:gd name="T53" fmla="*/ 427 h 945"/>
              <a:gd name="T54" fmla="*/ 227 w 1184"/>
              <a:gd name="T55" fmla="*/ 202 h 945"/>
              <a:gd name="T56" fmla="*/ 0 w 1184"/>
              <a:gd name="T57" fmla="*/ 427 h 945"/>
              <a:gd name="T58" fmla="*/ 362 w 1184"/>
              <a:gd name="T59" fmla="*/ 427 h 945"/>
              <a:gd name="T60" fmla="*/ 227 w 1184"/>
              <a:gd name="T61" fmla="*/ 291 h 945"/>
              <a:gd name="T62" fmla="*/ 394 w 1184"/>
              <a:gd name="T63" fmla="*/ 275 h 945"/>
              <a:gd name="T64" fmla="*/ 558 w 1184"/>
              <a:gd name="T65" fmla="*/ 121 h 945"/>
              <a:gd name="T66" fmla="*/ 574 w 1184"/>
              <a:gd name="T67" fmla="*/ 810 h 945"/>
              <a:gd name="T68" fmla="*/ 373 w 1184"/>
              <a:gd name="T69" fmla="*/ 600 h 945"/>
              <a:gd name="T70" fmla="*/ 454 w 1184"/>
              <a:gd name="T71" fmla="*/ 436 h 945"/>
              <a:gd name="T72" fmla="*/ 874 w 1184"/>
              <a:gd name="T73" fmla="*/ 43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4" h="945">
                <a:moveTo>
                  <a:pt x="427" y="126"/>
                </a:moveTo>
                <a:cubicBezTo>
                  <a:pt x="558" y="121"/>
                  <a:pt x="558" y="121"/>
                  <a:pt x="558" y="121"/>
                </a:cubicBezTo>
                <a:cubicBezTo>
                  <a:pt x="545" y="252"/>
                  <a:pt x="545" y="252"/>
                  <a:pt x="545" y="252"/>
                </a:cubicBezTo>
                <a:moveTo>
                  <a:pt x="443" y="799"/>
                </a:moveTo>
                <a:cubicBezTo>
                  <a:pt x="574" y="810"/>
                  <a:pt x="574" y="810"/>
                  <a:pt x="574" y="810"/>
                </a:cubicBezTo>
                <a:cubicBezTo>
                  <a:pt x="568" y="679"/>
                  <a:pt x="568" y="679"/>
                  <a:pt x="568" y="679"/>
                </a:cubicBezTo>
                <a:moveTo>
                  <a:pt x="640" y="823"/>
                </a:moveTo>
                <a:cubicBezTo>
                  <a:pt x="608" y="817"/>
                  <a:pt x="578" y="839"/>
                  <a:pt x="572" y="871"/>
                </a:cubicBezTo>
                <a:cubicBezTo>
                  <a:pt x="566" y="903"/>
                  <a:pt x="588" y="934"/>
                  <a:pt x="620" y="939"/>
                </a:cubicBezTo>
                <a:cubicBezTo>
                  <a:pt x="652" y="945"/>
                  <a:pt x="682" y="923"/>
                  <a:pt x="688" y="891"/>
                </a:cubicBezTo>
                <a:cubicBezTo>
                  <a:pt x="694" y="859"/>
                  <a:pt x="672" y="829"/>
                  <a:pt x="640" y="823"/>
                </a:cubicBezTo>
                <a:close/>
                <a:moveTo>
                  <a:pt x="640" y="6"/>
                </a:moveTo>
                <a:cubicBezTo>
                  <a:pt x="608" y="0"/>
                  <a:pt x="578" y="21"/>
                  <a:pt x="572" y="54"/>
                </a:cubicBezTo>
                <a:cubicBezTo>
                  <a:pt x="566" y="86"/>
                  <a:pt x="588" y="116"/>
                  <a:pt x="620" y="122"/>
                </a:cubicBezTo>
                <a:cubicBezTo>
                  <a:pt x="652" y="128"/>
                  <a:pt x="682" y="106"/>
                  <a:pt x="688" y="74"/>
                </a:cubicBezTo>
                <a:cubicBezTo>
                  <a:pt x="694" y="42"/>
                  <a:pt x="672" y="11"/>
                  <a:pt x="640" y="6"/>
                </a:cubicBezTo>
                <a:close/>
                <a:moveTo>
                  <a:pt x="775" y="523"/>
                </a:moveTo>
                <a:cubicBezTo>
                  <a:pt x="874" y="436"/>
                  <a:pt x="874" y="436"/>
                  <a:pt x="874" y="436"/>
                </a:cubicBezTo>
                <a:cubicBezTo>
                  <a:pt x="775" y="350"/>
                  <a:pt x="775" y="350"/>
                  <a:pt x="775" y="350"/>
                </a:cubicBezTo>
                <a:moveTo>
                  <a:pt x="908" y="427"/>
                </a:moveTo>
                <a:cubicBezTo>
                  <a:pt x="908" y="504"/>
                  <a:pt x="970" y="567"/>
                  <a:pt x="1046" y="567"/>
                </a:cubicBezTo>
                <a:cubicBezTo>
                  <a:pt x="1122" y="567"/>
                  <a:pt x="1184" y="504"/>
                  <a:pt x="1184" y="427"/>
                </a:cubicBezTo>
                <a:cubicBezTo>
                  <a:pt x="1184" y="350"/>
                  <a:pt x="1122" y="288"/>
                  <a:pt x="1046" y="288"/>
                </a:cubicBezTo>
                <a:cubicBezTo>
                  <a:pt x="970" y="288"/>
                  <a:pt x="908" y="350"/>
                  <a:pt x="908" y="427"/>
                </a:cubicBezTo>
                <a:close/>
                <a:moveTo>
                  <a:pt x="0" y="427"/>
                </a:moveTo>
                <a:cubicBezTo>
                  <a:pt x="0" y="552"/>
                  <a:pt x="102" y="653"/>
                  <a:pt x="227" y="653"/>
                </a:cubicBezTo>
                <a:cubicBezTo>
                  <a:pt x="353" y="653"/>
                  <a:pt x="454" y="552"/>
                  <a:pt x="454" y="427"/>
                </a:cubicBezTo>
                <a:cubicBezTo>
                  <a:pt x="454" y="303"/>
                  <a:pt x="353" y="202"/>
                  <a:pt x="227" y="202"/>
                </a:cubicBezTo>
                <a:cubicBezTo>
                  <a:pt x="102" y="202"/>
                  <a:pt x="0" y="303"/>
                  <a:pt x="0" y="427"/>
                </a:cubicBezTo>
                <a:close/>
                <a:moveTo>
                  <a:pt x="362" y="427"/>
                </a:moveTo>
                <a:cubicBezTo>
                  <a:pt x="362" y="352"/>
                  <a:pt x="302" y="291"/>
                  <a:pt x="227" y="291"/>
                </a:cubicBezTo>
                <a:moveTo>
                  <a:pt x="394" y="275"/>
                </a:moveTo>
                <a:cubicBezTo>
                  <a:pt x="558" y="121"/>
                  <a:pt x="558" y="121"/>
                  <a:pt x="558" y="121"/>
                </a:cubicBezTo>
                <a:moveTo>
                  <a:pt x="574" y="810"/>
                </a:moveTo>
                <a:cubicBezTo>
                  <a:pt x="373" y="600"/>
                  <a:pt x="373" y="600"/>
                  <a:pt x="373" y="600"/>
                </a:cubicBezTo>
                <a:moveTo>
                  <a:pt x="454" y="436"/>
                </a:moveTo>
                <a:cubicBezTo>
                  <a:pt x="874" y="436"/>
                  <a:pt x="874" y="436"/>
                  <a:pt x="874" y="4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FE10A7A-A77C-4F23-9EB1-D5BA098D0F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5680" y="1957474"/>
            <a:ext cx="1052902" cy="1063452"/>
          </a:xfrm>
          <a:custGeom>
            <a:avLst/>
            <a:gdLst>
              <a:gd name="T0" fmla="*/ 208 w 860"/>
              <a:gd name="T1" fmla="*/ 433 h 867"/>
              <a:gd name="T2" fmla="*/ 0 w 860"/>
              <a:gd name="T3" fmla="*/ 433 h 867"/>
              <a:gd name="T4" fmla="*/ 104 w 860"/>
              <a:gd name="T5" fmla="*/ 494 h 867"/>
              <a:gd name="T6" fmla="*/ 208 w 860"/>
              <a:gd name="T7" fmla="*/ 433 h 867"/>
              <a:gd name="T8" fmla="*/ 105 w 860"/>
              <a:gd name="T9" fmla="*/ 373 h 867"/>
              <a:gd name="T10" fmla="*/ 469 w 860"/>
              <a:gd name="T11" fmla="*/ 433 h 867"/>
              <a:gd name="T12" fmla="*/ 353 w 860"/>
              <a:gd name="T13" fmla="*/ 317 h 867"/>
              <a:gd name="T14" fmla="*/ 237 w 860"/>
              <a:gd name="T15" fmla="*/ 433 h 867"/>
              <a:gd name="T16" fmla="*/ 353 w 860"/>
              <a:gd name="T17" fmla="*/ 549 h 867"/>
              <a:gd name="T18" fmla="*/ 469 w 860"/>
              <a:gd name="T19" fmla="*/ 433 h 867"/>
              <a:gd name="T20" fmla="*/ 438 w 860"/>
              <a:gd name="T21" fmla="*/ 350 h 867"/>
              <a:gd name="T22" fmla="*/ 524 w 860"/>
              <a:gd name="T23" fmla="*/ 196 h 867"/>
              <a:gd name="T24" fmla="*/ 543 w 860"/>
              <a:gd name="T25" fmla="*/ 286 h 867"/>
              <a:gd name="T26" fmla="*/ 524 w 860"/>
              <a:gd name="T27" fmla="*/ 196 h 867"/>
              <a:gd name="T28" fmla="*/ 438 w 860"/>
              <a:gd name="T29" fmla="*/ 227 h 867"/>
              <a:gd name="T30" fmla="*/ 438 w 860"/>
              <a:gd name="T31" fmla="*/ 514 h 867"/>
              <a:gd name="T32" fmla="*/ 494 w 860"/>
              <a:gd name="T33" fmla="*/ 644 h 867"/>
              <a:gd name="T34" fmla="*/ 411 w 860"/>
              <a:gd name="T35" fmla="*/ 604 h 867"/>
              <a:gd name="T36" fmla="*/ 494 w 860"/>
              <a:gd name="T37" fmla="*/ 644 h 867"/>
              <a:gd name="T38" fmla="*/ 522 w 860"/>
              <a:gd name="T39" fmla="*/ 557 h 867"/>
              <a:gd name="T40" fmla="*/ 580 w 860"/>
              <a:gd name="T41" fmla="*/ 648 h 867"/>
              <a:gd name="T42" fmla="*/ 458 w 860"/>
              <a:gd name="T43" fmla="*/ 734 h 867"/>
              <a:gd name="T44" fmla="*/ 543 w 860"/>
              <a:gd name="T45" fmla="*/ 857 h 867"/>
              <a:gd name="T46" fmla="*/ 666 w 860"/>
              <a:gd name="T47" fmla="*/ 771 h 867"/>
              <a:gd name="T48" fmla="*/ 580 w 860"/>
              <a:gd name="T49" fmla="*/ 648 h 867"/>
              <a:gd name="T50" fmla="*/ 639 w 860"/>
              <a:gd name="T51" fmla="*/ 10 h 867"/>
              <a:gd name="T52" fmla="*/ 517 w 860"/>
              <a:gd name="T53" fmla="*/ 96 h 867"/>
              <a:gd name="T54" fmla="*/ 602 w 860"/>
              <a:gd name="T55" fmla="*/ 218 h 867"/>
              <a:gd name="T56" fmla="*/ 725 w 860"/>
              <a:gd name="T57" fmla="*/ 132 h 867"/>
              <a:gd name="T58" fmla="*/ 639 w 860"/>
              <a:gd name="T59" fmla="*/ 10 h 867"/>
              <a:gd name="T60" fmla="*/ 471 w 860"/>
              <a:gd name="T61" fmla="*/ 433 h 867"/>
              <a:gd name="T62" fmla="*/ 618 w 860"/>
              <a:gd name="T63" fmla="*/ 437 h 867"/>
              <a:gd name="T64" fmla="*/ 547 w 860"/>
              <a:gd name="T65" fmla="*/ 496 h 867"/>
              <a:gd name="T66" fmla="*/ 618 w 860"/>
              <a:gd name="T67" fmla="*/ 437 h 867"/>
              <a:gd name="T68" fmla="*/ 550 w 860"/>
              <a:gd name="T69" fmla="*/ 375 h 867"/>
              <a:gd name="T70" fmla="*/ 642 w 860"/>
              <a:gd name="T71" fmla="*/ 437 h 867"/>
              <a:gd name="T72" fmla="*/ 751 w 860"/>
              <a:gd name="T73" fmla="*/ 545 h 867"/>
              <a:gd name="T74" fmla="*/ 860 w 860"/>
              <a:gd name="T75" fmla="*/ 437 h 867"/>
              <a:gd name="T76" fmla="*/ 751 w 860"/>
              <a:gd name="T77" fmla="*/ 329 h 867"/>
              <a:gd name="T78" fmla="*/ 642 w 860"/>
              <a:gd name="T79" fmla="*/ 437 h 867"/>
              <a:gd name="T80" fmla="*/ 424 w 860"/>
              <a:gd name="T81" fmla="*/ 432 h 867"/>
              <a:gd name="T82" fmla="*/ 355 w 860"/>
              <a:gd name="T83" fmla="*/ 362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0" h="867">
                <a:moveTo>
                  <a:pt x="208" y="433"/>
                </a:moveTo>
                <a:cubicBezTo>
                  <a:pt x="0" y="433"/>
                  <a:pt x="0" y="433"/>
                  <a:pt x="0" y="433"/>
                </a:cubicBezTo>
                <a:moveTo>
                  <a:pt x="104" y="494"/>
                </a:moveTo>
                <a:cubicBezTo>
                  <a:pt x="208" y="433"/>
                  <a:pt x="208" y="433"/>
                  <a:pt x="208" y="433"/>
                </a:cubicBezTo>
                <a:cubicBezTo>
                  <a:pt x="105" y="373"/>
                  <a:pt x="105" y="373"/>
                  <a:pt x="105" y="373"/>
                </a:cubicBezTo>
                <a:moveTo>
                  <a:pt x="469" y="433"/>
                </a:moveTo>
                <a:cubicBezTo>
                  <a:pt x="469" y="369"/>
                  <a:pt x="417" y="317"/>
                  <a:pt x="353" y="317"/>
                </a:cubicBezTo>
                <a:cubicBezTo>
                  <a:pt x="289" y="317"/>
                  <a:pt x="237" y="369"/>
                  <a:pt x="237" y="433"/>
                </a:cubicBezTo>
                <a:cubicBezTo>
                  <a:pt x="237" y="497"/>
                  <a:pt x="289" y="549"/>
                  <a:pt x="353" y="549"/>
                </a:cubicBezTo>
                <a:cubicBezTo>
                  <a:pt x="417" y="549"/>
                  <a:pt x="469" y="497"/>
                  <a:pt x="469" y="433"/>
                </a:cubicBezTo>
                <a:close/>
                <a:moveTo>
                  <a:pt x="438" y="350"/>
                </a:moveTo>
                <a:cubicBezTo>
                  <a:pt x="524" y="196"/>
                  <a:pt x="524" y="196"/>
                  <a:pt x="524" y="196"/>
                </a:cubicBezTo>
                <a:moveTo>
                  <a:pt x="543" y="286"/>
                </a:moveTo>
                <a:cubicBezTo>
                  <a:pt x="524" y="196"/>
                  <a:pt x="524" y="196"/>
                  <a:pt x="524" y="196"/>
                </a:cubicBezTo>
                <a:cubicBezTo>
                  <a:pt x="438" y="227"/>
                  <a:pt x="438" y="227"/>
                  <a:pt x="438" y="227"/>
                </a:cubicBezTo>
                <a:moveTo>
                  <a:pt x="438" y="514"/>
                </a:moveTo>
                <a:cubicBezTo>
                  <a:pt x="494" y="644"/>
                  <a:pt x="494" y="644"/>
                  <a:pt x="494" y="644"/>
                </a:cubicBezTo>
                <a:moveTo>
                  <a:pt x="411" y="604"/>
                </a:moveTo>
                <a:cubicBezTo>
                  <a:pt x="494" y="644"/>
                  <a:pt x="494" y="644"/>
                  <a:pt x="494" y="644"/>
                </a:cubicBezTo>
                <a:cubicBezTo>
                  <a:pt x="522" y="557"/>
                  <a:pt x="522" y="557"/>
                  <a:pt x="522" y="557"/>
                </a:cubicBezTo>
                <a:moveTo>
                  <a:pt x="580" y="648"/>
                </a:moveTo>
                <a:cubicBezTo>
                  <a:pt x="523" y="638"/>
                  <a:pt x="468" y="677"/>
                  <a:pt x="458" y="734"/>
                </a:cubicBezTo>
                <a:cubicBezTo>
                  <a:pt x="447" y="792"/>
                  <a:pt x="486" y="846"/>
                  <a:pt x="543" y="857"/>
                </a:cubicBezTo>
                <a:cubicBezTo>
                  <a:pt x="601" y="867"/>
                  <a:pt x="655" y="828"/>
                  <a:pt x="666" y="771"/>
                </a:cubicBezTo>
                <a:cubicBezTo>
                  <a:pt x="676" y="713"/>
                  <a:pt x="638" y="659"/>
                  <a:pt x="580" y="648"/>
                </a:cubicBezTo>
                <a:close/>
                <a:moveTo>
                  <a:pt x="639" y="10"/>
                </a:moveTo>
                <a:cubicBezTo>
                  <a:pt x="582" y="0"/>
                  <a:pt x="527" y="38"/>
                  <a:pt x="517" y="96"/>
                </a:cubicBezTo>
                <a:cubicBezTo>
                  <a:pt x="506" y="153"/>
                  <a:pt x="545" y="208"/>
                  <a:pt x="602" y="218"/>
                </a:cubicBezTo>
                <a:cubicBezTo>
                  <a:pt x="660" y="228"/>
                  <a:pt x="714" y="190"/>
                  <a:pt x="725" y="132"/>
                </a:cubicBezTo>
                <a:cubicBezTo>
                  <a:pt x="735" y="75"/>
                  <a:pt x="696" y="20"/>
                  <a:pt x="639" y="10"/>
                </a:cubicBezTo>
                <a:close/>
                <a:moveTo>
                  <a:pt x="471" y="433"/>
                </a:moveTo>
                <a:cubicBezTo>
                  <a:pt x="618" y="437"/>
                  <a:pt x="618" y="437"/>
                  <a:pt x="618" y="437"/>
                </a:cubicBezTo>
                <a:moveTo>
                  <a:pt x="547" y="496"/>
                </a:moveTo>
                <a:cubicBezTo>
                  <a:pt x="618" y="437"/>
                  <a:pt x="618" y="437"/>
                  <a:pt x="618" y="437"/>
                </a:cubicBezTo>
                <a:cubicBezTo>
                  <a:pt x="550" y="375"/>
                  <a:pt x="550" y="375"/>
                  <a:pt x="550" y="375"/>
                </a:cubicBezTo>
                <a:moveTo>
                  <a:pt x="642" y="437"/>
                </a:moveTo>
                <a:cubicBezTo>
                  <a:pt x="642" y="497"/>
                  <a:pt x="690" y="545"/>
                  <a:pt x="751" y="545"/>
                </a:cubicBezTo>
                <a:cubicBezTo>
                  <a:pt x="811" y="545"/>
                  <a:pt x="860" y="497"/>
                  <a:pt x="860" y="437"/>
                </a:cubicBezTo>
                <a:cubicBezTo>
                  <a:pt x="860" y="377"/>
                  <a:pt x="811" y="329"/>
                  <a:pt x="751" y="329"/>
                </a:cubicBezTo>
                <a:cubicBezTo>
                  <a:pt x="690" y="329"/>
                  <a:pt x="642" y="377"/>
                  <a:pt x="642" y="437"/>
                </a:cubicBezTo>
                <a:close/>
                <a:moveTo>
                  <a:pt x="424" y="432"/>
                </a:moveTo>
                <a:cubicBezTo>
                  <a:pt x="424" y="393"/>
                  <a:pt x="393" y="362"/>
                  <a:pt x="355" y="36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F72A10E2-72C9-480A-8761-CF31CB141A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840102" y="4125646"/>
            <a:ext cx="913124" cy="841908"/>
          </a:xfrm>
          <a:custGeom>
            <a:avLst/>
            <a:gdLst>
              <a:gd name="T0" fmla="*/ 158 w 301"/>
              <a:gd name="T1" fmla="*/ 142 h 277"/>
              <a:gd name="T2" fmla="*/ 143 w 301"/>
              <a:gd name="T3" fmla="*/ 142 h 277"/>
              <a:gd name="T4" fmla="*/ 4 w 301"/>
              <a:gd name="T5" fmla="*/ 75 h 277"/>
              <a:gd name="T6" fmla="*/ 4 w 301"/>
              <a:gd name="T7" fmla="*/ 68 h 277"/>
              <a:gd name="T8" fmla="*/ 143 w 301"/>
              <a:gd name="T9" fmla="*/ 2 h 277"/>
              <a:gd name="T10" fmla="*/ 158 w 301"/>
              <a:gd name="T11" fmla="*/ 2 h 277"/>
              <a:gd name="T12" fmla="*/ 297 w 301"/>
              <a:gd name="T13" fmla="*/ 68 h 277"/>
              <a:gd name="T14" fmla="*/ 297 w 301"/>
              <a:gd name="T15" fmla="*/ 75 h 277"/>
              <a:gd name="T16" fmla="*/ 158 w 301"/>
              <a:gd name="T17" fmla="*/ 142 h 277"/>
              <a:gd name="T18" fmla="*/ 67 w 301"/>
              <a:gd name="T19" fmla="*/ 172 h 277"/>
              <a:gd name="T20" fmla="*/ 4 w 301"/>
              <a:gd name="T21" fmla="*/ 201 h 277"/>
              <a:gd name="T22" fmla="*/ 4 w 301"/>
              <a:gd name="T23" fmla="*/ 208 h 277"/>
              <a:gd name="T24" fmla="*/ 143 w 301"/>
              <a:gd name="T25" fmla="*/ 275 h 277"/>
              <a:gd name="T26" fmla="*/ 158 w 301"/>
              <a:gd name="T27" fmla="*/ 275 h 277"/>
              <a:gd name="T28" fmla="*/ 297 w 301"/>
              <a:gd name="T29" fmla="*/ 208 h 277"/>
              <a:gd name="T30" fmla="*/ 297 w 301"/>
              <a:gd name="T31" fmla="*/ 201 h 277"/>
              <a:gd name="T32" fmla="*/ 264 w 301"/>
              <a:gd name="T33" fmla="*/ 186 h 277"/>
              <a:gd name="T34" fmla="*/ 67 w 301"/>
              <a:gd name="T35" fmla="*/ 105 h 277"/>
              <a:gd name="T36" fmla="*/ 4 w 301"/>
              <a:gd name="T37" fmla="*/ 135 h 277"/>
              <a:gd name="T38" fmla="*/ 4 w 301"/>
              <a:gd name="T39" fmla="*/ 142 h 277"/>
              <a:gd name="T40" fmla="*/ 143 w 301"/>
              <a:gd name="T41" fmla="*/ 208 h 277"/>
              <a:gd name="T42" fmla="*/ 158 w 301"/>
              <a:gd name="T43" fmla="*/ 208 h 277"/>
              <a:gd name="T44" fmla="*/ 297 w 301"/>
              <a:gd name="T45" fmla="*/ 142 h 277"/>
              <a:gd name="T46" fmla="*/ 297 w 301"/>
              <a:gd name="T47" fmla="*/ 135 h 277"/>
              <a:gd name="T48" fmla="*/ 264 w 301"/>
              <a:gd name="T49" fmla="*/ 119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1" h="277">
                <a:moveTo>
                  <a:pt x="158" y="142"/>
                </a:moveTo>
                <a:cubicBezTo>
                  <a:pt x="154" y="144"/>
                  <a:pt x="147" y="144"/>
                  <a:pt x="143" y="142"/>
                </a:cubicBezTo>
                <a:cubicBezTo>
                  <a:pt x="4" y="75"/>
                  <a:pt x="4" y="75"/>
                  <a:pt x="4" y="75"/>
                </a:cubicBezTo>
                <a:cubicBezTo>
                  <a:pt x="0" y="73"/>
                  <a:pt x="0" y="70"/>
                  <a:pt x="4" y="68"/>
                </a:cubicBezTo>
                <a:cubicBezTo>
                  <a:pt x="143" y="2"/>
                  <a:pt x="143" y="2"/>
                  <a:pt x="143" y="2"/>
                </a:cubicBezTo>
                <a:cubicBezTo>
                  <a:pt x="147" y="0"/>
                  <a:pt x="154" y="0"/>
                  <a:pt x="158" y="2"/>
                </a:cubicBezTo>
                <a:cubicBezTo>
                  <a:pt x="297" y="68"/>
                  <a:pt x="297" y="68"/>
                  <a:pt x="297" y="68"/>
                </a:cubicBezTo>
                <a:cubicBezTo>
                  <a:pt x="301" y="70"/>
                  <a:pt x="301" y="73"/>
                  <a:pt x="297" y="75"/>
                </a:cubicBezTo>
                <a:lnTo>
                  <a:pt x="158" y="142"/>
                </a:lnTo>
                <a:close/>
                <a:moveTo>
                  <a:pt x="67" y="172"/>
                </a:moveTo>
                <a:cubicBezTo>
                  <a:pt x="4" y="201"/>
                  <a:pt x="4" y="201"/>
                  <a:pt x="4" y="201"/>
                </a:cubicBezTo>
                <a:cubicBezTo>
                  <a:pt x="0" y="203"/>
                  <a:pt x="0" y="206"/>
                  <a:pt x="4" y="208"/>
                </a:cubicBezTo>
                <a:cubicBezTo>
                  <a:pt x="143" y="275"/>
                  <a:pt x="143" y="275"/>
                  <a:pt x="143" y="275"/>
                </a:cubicBezTo>
                <a:cubicBezTo>
                  <a:pt x="147" y="277"/>
                  <a:pt x="154" y="277"/>
                  <a:pt x="158" y="275"/>
                </a:cubicBezTo>
                <a:cubicBezTo>
                  <a:pt x="297" y="208"/>
                  <a:pt x="297" y="208"/>
                  <a:pt x="297" y="208"/>
                </a:cubicBezTo>
                <a:cubicBezTo>
                  <a:pt x="301" y="206"/>
                  <a:pt x="301" y="203"/>
                  <a:pt x="297" y="201"/>
                </a:cubicBezTo>
                <a:cubicBezTo>
                  <a:pt x="264" y="186"/>
                  <a:pt x="264" y="186"/>
                  <a:pt x="264" y="186"/>
                </a:cubicBezTo>
                <a:moveTo>
                  <a:pt x="67" y="105"/>
                </a:moveTo>
                <a:cubicBezTo>
                  <a:pt x="4" y="135"/>
                  <a:pt x="4" y="135"/>
                  <a:pt x="4" y="135"/>
                </a:cubicBezTo>
                <a:cubicBezTo>
                  <a:pt x="0" y="137"/>
                  <a:pt x="0" y="140"/>
                  <a:pt x="4" y="142"/>
                </a:cubicBezTo>
                <a:cubicBezTo>
                  <a:pt x="143" y="208"/>
                  <a:pt x="143" y="208"/>
                  <a:pt x="143" y="208"/>
                </a:cubicBezTo>
                <a:cubicBezTo>
                  <a:pt x="147" y="210"/>
                  <a:pt x="154" y="210"/>
                  <a:pt x="158" y="208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301" y="140"/>
                  <a:pt x="301" y="137"/>
                  <a:pt x="297" y="135"/>
                </a:cubicBezTo>
                <a:cubicBezTo>
                  <a:pt x="264" y="119"/>
                  <a:pt x="264" y="119"/>
                  <a:pt x="264" y="1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003D0FDC-2568-4BD7-88DB-F72E9EDBA9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9882" y="4176313"/>
            <a:ext cx="1024497" cy="740574"/>
          </a:xfrm>
          <a:custGeom>
            <a:avLst/>
            <a:gdLst>
              <a:gd name="T0" fmla="*/ 131 w 353"/>
              <a:gd name="T1" fmla="*/ 127 h 254"/>
              <a:gd name="T2" fmla="*/ 53 w 353"/>
              <a:gd name="T3" fmla="*/ 95 h 254"/>
              <a:gd name="T4" fmla="*/ 29 w 353"/>
              <a:gd name="T5" fmla="*/ 83 h 254"/>
              <a:gd name="T6" fmla="*/ 11 w 353"/>
              <a:gd name="T7" fmla="*/ 64 h 254"/>
              <a:gd name="T8" fmla="*/ 8 w 353"/>
              <a:gd name="T9" fmla="*/ 20 h 254"/>
              <a:gd name="T10" fmla="*/ 76 w 353"/>
              <a:gd name="T11" fmla="*/ 17 h 254"/>
              <a:gd name="T12" fmla="*/ 97 w 353"/>
              <a:gd name="T13" fmla="*/ 82 h 254"/>
              <a:gd name="T14" fmla="*/ 94 w 353"/>
              <a:gd name="T15" fmla="*/ 85 h 254"/>
              <a:gd name="T16" fmla="*/ 159 w 353"/>
              <a:gd name="T17" fmla="*/ 115 h 254"/>
              <a:gd name="T18" fmla="*/ 159 w 353"/>
              <a:gd name="T19" fmla="*/ 139 h 254"/>
              <a:gd name="T20" fmla="*/ 162 w 353"/>
              <a:gd name="T21" fmla="*/ 140 h 254"/>
              <a:gd name="T22" fmla="*/ 207 w 353"/>
              <a:gd name="T23" fmla="*/ 189 h 254"/>
              <a:gd name="T24" fmla="*/ 306 w 353"/>
              <a:gd name="T25" fmla="*/ 221 h 254"/>
              <a:gd name="T26" fmla="*/ 352 w 353"/>
              <a:gd name="T27" fmla="*/ 209 h 254"/>
              <a:gd name="T28" fmla="*/ 347 w 353"/>
              <a:gd name="T29" fmla="*/ 202 h 254"/>
              <a:gd name="T30" fmla="*/ 184 w 353"/>
              <a:gd name="T31" fmla="*/ 127 h 254"/>
              <a:gd name="T32" fmla="*/ 78 w 353"/>
              <a:gd name="T33" fmla="*/ 69 h 254"/>
              <a:gd name="T34" fmla="*/ 64 w 353"/>
              <a:gd name="T35" fmla="*/ 33 h 254"/>
              <a:gd name="T36" fmla="*/ 25 w 353"/>
              <a:gd name="T37" fmla="*/ 32 h 254"/>
              <a:gd name="T38" fmla="*/ 39 w 353"/>
              <a:gd name="T39" fmla="*/ 68 h 254"/>
              <a:gd name="T40" fmla="*/ 78 w 353"/>
              <a:gd name="T41" fmla="*/ 69 h 254"/>
              <a:gd name="T42" fmla="*/ 347 w 353"/>
              <a:gd name="T43" fmla="*/ 52 h 254"/>
              <a:gd name="T44" fmla="*/ 352 w 353"/>
              <a:gd name="T45" fmla="*/ 46 h 254"/>
              <a:gd name="T46" fmla="*/ 306 w 353"/>
              <a:gd name="T47" fmla="*/ 34 h 254"/>
              <a:gd name="T48" fmla="*/ 207 w 353"/>
              <a:gd name="T49" fmla="*/ 65 h 254"/>
              <a:gd name="T50" fmla="*/ 162 w 353"/>
              <a:gd name="T51" fmla="*/ 114 h 254"/>
              <a:gd name="T52" fmla="*/ 159 w 353"/>
              <a:gd name="T53" fmla="*/ 115 h 254"/>
              <a:gd name="T54" fmla="*/ 131 w 353"/>
              <a:gd name="T55" fmla="*/ 127 h 254"/>
              <a:gd name="T56" fmla="*/ 53 w 353"/>
              <a:gd name="T57" fmla="*/ 160 h 254"/>
              <a:gd name="T58" fmla="*/ 29 w 353"/>
              <a:gd name="T59" fmla="*/ 171 h 254"/>
              <a:gd name="T60" fmla="*/ 11 w 353"/>
              <a:gd name="T61" fmla="*/ 190 h 254"/>
              <a:gd name="T62" fmla="*/ 8 w 353"/>
              <a:gd name="T63" fmla="*/ 235 h 254"/>
              <a:gd name="T64" fmla="*/ 76 w 353"/>
              <a:gd name="T65" fmla="*/ 237 h 254"/>
              <a:gd name="T66" fmla="*/ 97 w 353"/>
              <a:gd name="T67" fmla="*/ 173 h 254"/>
              <a:gd name="T68" fmla="*/ 94 w 353"/>
              <a:gd name="T69" fmla="*/ 169 h 254"/>
              <a:gd name="T70" fmla="*/ 159 w 353"/>
              <a:gd name="T71" fmla="*/ 139 h 254"/>
              <a:gd name="T72" fmla="*/ 184 w 353"/>
              <a:gd name="T73" fmla="*/ 127 h 254"/>
              <a:gd name="T74" fmla="*/ 347 w 353"/>
              <a:gd name="T75" fmla="*/ 52 h 254"/>
              <a:gd name="T76" fmla="*/ 39 w 353"/>
              <a:gd name="T77" fmla="*/ 186 h 254"/>
              <a:gd name="T78" fmla="*/ 25 w 353"/>
              <a:gd name="T79" fmla="*/ 223 h 254"/>
              <a:gd name="T80" fmla="*/ 64 w 353"/>
              <a:gd name="T81" fmla="*/ 221 h 254"/>
              <a:gd name="T82" fmla="*/ 78 w 353"/>
              <a:gd name="T83" fmla="*/ 185 h 254"/>
              <a:gd name="T84" fmla="*/ 39 w 353"/>
              <a:gd name="T85" fmla="*/ 186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254">
                <a:moveTo>
                  <a:pt x="131" y="127"/>
                </a:moveTo>
                <a:cubicBezTo>
                  <a:pt x="94" y="112"/>
                  <a:pt x="69" y="102"/>
                  <a:pt x="53" y="95"/>
                </a:cubicBezTo>
                <a:cubicBezTo>
                  <a:pt x="29" y="83"/>
                  <a:pt x="29" y="83"/>
                  <a:pt x="29" y="83"/>
                </a:cubicBezTo>
                <a:cubicBezTo>
                  <a:pt x="21" y="78"/>
                  <a:pt x="15" y="71"/>
                  <a:pt x="11" y="64"/>
                </a:cubicBezTo>
                <a:cubicBezTo>
                  <a:pt x="1" y="49"/>
                  <a:pt x="0" y="32"/>
                  <a:pt x="8" y="20"/>
                </a:cubicBezTo>
                <a:cubicBezTo>
                  <a:pt x="21" y="1"/>
                  <a:pt x="52" y="0"/>
                  <a:pt x="76" y="17"/>
                </a:cubicBezTo>
                <a:cubicBezTo>
                  <a:pt x="100" y="35"/>
                  <a:pt x="110" y="63"/>
                  <a:pt x="97" y="82"/>
                </a:cubicBezTo>
                <a:cubicBezTo>
                  <a:pt x="96" y="83"/>
                  <a:pt x="95" y="84"/>
                  <a:pt x="94" y="85"/>
                </a:cubicBezTo>
                <a:cubicBezTo>
                  <a:pt x="159" y="115"/>
                  <a:pt x="159" y="115"/>
                  <a:pt x="159" y="115"/>
                </a:cubicBezTo>
                <a:moveTo>
                  <a:pt x="159" y="139"/>
                </a:moveTo>
                <a:cubicBezTo>
                  <a:pt x="160" y="139"/>
                  <a:pt x="161" y="140"/>
                  <a:pt x="162" y="140"/>
                </a:cubicBezTo>
                <a:cubicBezTo>
                  <a:pt x="182" y="150"/>
                  <a:pt x="184" y="179"/>
                  <a:pt x="207" y="189"/>
                </a:cubicBezTo>
                <a:cubicBezTo>
                  <a:pt x="229" y="200"/>
                  <a:pt x="270" y="215"/>
                  <a:pt x="306" y="221"/>
                </a:cubicBezTo>
                <a:cubicBezTo>
                  <a:pt x="345" y="226"/>
                  <a:pt x="353" y="215"/>
                  <a:pt x="352" y="209"/>
                </a:cubicBezTo>
                <a:cubicBezTo>
                  <a:pt x="351" y="206"/>
                  <a:pt x="347" y="202"/>
                  <a:pt x="347" y="202"/>
                </a:cubicBezTo>
                <a:cubicBezTo>
                  <a:pt x="184" y="127"/>
                  <a:pt x="184" y="127"/>
                  <a:pt x="184" y="127"/>
                </a:cubicBezTo>
                <a:moveTo>
                  <a:pt x="78" y="69"/>
                </a:moveTo>
                <a:cubicBezTo>
                  <a:pt x="85" y="60"/>
                  <a:pt x="79" y="44"/>
                  <a:pt x="64" y="33"/>
                </a:cubicBezTo>
                <a:cubicBezTo>
                  <a:pt x="49" y="23"/>
                  <a:pt x="32" y="22"/>
                  <a:pt x="25" y="32"/>
                </a:cubicBezTo>
                <a:cubicBezTo>
                  <a:pt x="18" y="41"/>
                  <a:pt x="25" y="58"/>
                  <a:pt x="39" y="68"/>
                </a:cubicBezTo>
                <a:cubicBezTo>
                  <a:pt x="54" y="78"/>
                  <a:pt x="72" y="79"/>
                  <a:pt x="78" y="69"/>
                </a:cubicBezTo>
                <a:close/>
                <a:moveTo>
                  <a:pt x="347" y="52"/>
                </a:moveTo>
                <a:cubicBezTo>
                  <a:pt x="347" y="52"/>
                  <a:pt x="351" y="49"/>
                  <a:pt x="352" y="46"/>
                </a:cubicBezTo>
                <a:cubicBezTo>
                  <a:pt x="353" y="39"/>
                  <a:pt x="345" y="28"/>
                  <a:pt x="306" y="34"/>
                </a:cubicBezTo>
                <a:cubicBezTo>
                  <a:pt x="270" y="39"/>
                  <a:pt x="229" y="55"/>
                  <a:pt x="207" y="65"/>
                </a:cubicBezTo>
                <a:cubicBezTo>
                  <a:pt x="184" y="75"/>
                  <a:pt x="182" y="105"/>
                  <a:pt x="162" y="114"/>
                </a:cubicBezTo>
                <a:cubicBezTo>
                  <a:pt x="161" y="115"/>
                  <a:pt x="160" y="115"/>
                  <a:pt x="159" y="115"/>
                </a:cubicBezTo>
                <a:cubicBezTo>
                  <a:pt x="149" y="120"/>
                  <a:pt x="139" y="124"/>
                  <a:pt x="131" y="127"/>
                </a:cubicBezTo>
                <a:cubicBezTo>
                  <a:pt x="94" y="143"/>
                  <a:pt x="69" y="153"/>
                  <a:pt x="53" y="160"/>
                </a:cubicBezTo>
                <a:cubicBezTo>
                  <a:pt x="29" y="171"/>
                  <a:pt x="29" y="171"/>
                  <a:pt x="29" y="171"/>
                </a:cubicBezTo>
                <a:cubicBezTo>
                  <a:pt x="21" y="177"/>
                  <a:pt x="15" y="183"/>
                  <a:pt x="11" y="190"/>
                </a:cubicBezTo>
                <a:cubicBezTo>
                  <a:pt x="1" y="205"/>
                  <a:pt x="0" y="223"/>
                  <a:pt x="8" y="235"/>
                </a:cubicBezTo>
                <a:cubicBezTo>
                  <a:pt x="21" y="253"/>
                  <a:pt x="52" y="254"/>
                  <a:pt x="76" y="237"/>
                </a:cubicBezTo>
                <a:cubicBezTo>
                  <a:pt x="100" y="220"/>
                  <a:pt x="110" y="191"/>
                  <a:pt x="97" y="173"/>
                </a:cubicBezTo>
                <a:cubicBezTo>
                  <a:pt x="96" y="171"/>
                  <a:pt x="95" y="170"/>
                  <a:pt x="94" y="16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84" y="127"/>
                  <a:pt x="184" y="127"/>
                  <a:pt x="184" y="127"/>
                </a:cubicBezTo>
                <a:lnTo>
                  <a:pt x="347" y="52"/>
                </a:lnTo>
                <a:close/>
                <a:moveTo>
                  <a:pt x="39" y="186"/>
                </a:moveTo>
                <a:cubicBezTo>
                  <a:pt x="25" y="197"/>
                  <a:pt x="18" y="213"/>
                  <a:pt x="25" y="223"/>
                </a:cubicBezTo>
                <a:cubicBezTo>
                  <a:pt x="32" y="232"/>
                  <a:pt x="49" y="232"/>
                  <a:pt x="64" y="221"/>
                </a:cubicBezTo>
                <a:cubicBezTo>
                  <a:pt x="79" y="211"/>
                  <a:pt x="85" y="195"/>
                  <a:pt x="78" y="185"/>
                </a:cubicBezTo>
                <a:cubicBezTo>
                  <a:pt x="72" y="175"/>
                  <a:pt x="54" y="176"/>
                  <a:pt x="39" y="18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A5B0472-D756-418F-9642-1AF3B86319B7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DA9A97F4-90C8-404D-961F-D40E2E5E6810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40A43A40-32AF-4867-B3B2-F4D838801837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2" name="pole tekstowe 18">
                  <a:extLst>
                    <a:ext uri="{FF2B5EF4-FFF2-40B4-BE49-F238E27FC236}">
                      <a16:creationId xmlns:a16="http://schemas.microsoft.com/office/drawing/2014/main" id="{476E90CB-F366-4279-8AB4-28EDABEE136E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3" name="Łącznik prostoliniowy 17">
                  <a:extLst>
                    <a:ext uri="{FF2B5EF4-FFF2-40B4-BE49-F238E27FC236}">
                      <a16:creationId xmlns:a16="http://schemas.microsoft.com/office/drawing/2014/main" id="{D670FC1D-1153-4ECD-9BBA-D86346AE5B0C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Elipsa 20">
                  <a:extLst>
                    <a:ext uri="{FF2B5EF4-FFF2-40B4-BE49-F238E27FC236}">
                      <a16:creationId xmlns:a16="http://schemas.microsoft.com/office/drawing/2014/main" id="{4EF78026-577A-4497-8F06-5639473D32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" name="pole tekstowe 22">
                  <a:extLst>
                    <a:ext uri="{FF2B5EF4-FFF2-40B4-BE49-F238E27FC236}">
                      <a16:creationId xmlns:a16="http://schemas.microsoft.com/office/drawing/2014/main" id="{426B0FE4-EBFE-4368-A393-C03F2D7F9770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6" name="Łącznik prostoliniowy 21">
                  <a:extLst>
                    <a:ext uri="{FF2B5EF4-FFF2-40B4-BE49-F238E27FC236}">
                      <a16:creationId xmlns:a16="http://schemas.microsoft.com/office/drawing/2014/main" id="{198AB96F-3F89-4E65-8BEB-3B63366F3ACD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Łącznik prostoliniowy 22">
                  <a:extLst>
                    <a:ext uri="{FF2B5EF4-FFF2-40B4-BE49-F238E27FC236}">
                      <a16:creationId xmlns:a16="http://schemas.microsoft.com/office/drawing/2014/main" id="{872CEF76-4EDD-4D81-A3F1-343CF3A1F98E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" name="Elipsa 21">
                <a:extLst>
                  <a:ext uri="{FF2B5EF4-FFF2-40B4-BE49-F238E27FC236}">
                    <a16:creationId xmlns:a16="http://schemas.microsoft.com/office/drawing/2014/main" id="{B0C1B6D6-52B5-45AD-81B6-18C980F901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52CED51F-093B-4B33-AD73-B5F7A74ACD8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1286" y="4189810"/>
              <a:ext cx="783040" cy="721970"/>
            </a:xfrm>
            <a:custGeom>
              <a:avLst/>
              <a:gdLst>
                <a:gd name="T0" fmla="*/ 158 w 301"/>
                <a:gd name="T1" fmla="*/ 142 h 277"/>
                <a:gd name="T2" fmla="*/ 143 w 301"/>
                <a:gd name="T3" fmla="*/ 142 h 277"/>
                <a:gd name="T4" fmla="*/ 4 w 301"/>
                <a:gd name="T5" fmla="*/ 75 h 277"/>
                <a:gd name="T6" fmla="*/ 4 w 301"/>
                <a:gd name="T7" fmla="*/ 68 h 277"/>
                <a:gd name="T8" fmla="*/ 143 w 301"/>
                <a:gd name="T9" fmla="*/ 2 h 277"/>
                <a:gd name="T10" fmla="*/ 158 w 301"/>
                <a:gd name="T11" fmla="*/ 2 h 277"/>
                <a:gd name="T12" fmla="*/ 297 w 301"/>
                <a:gd name="T13" fmla="*/ 68 h 277"/>
                <a:gd name="T14" fmla="*/ 297 w 301"/>
                <a:gd name="T15" fmla="*/ 75 h 277"/>
                <a:gd name="T16" fmla="*/ 158 w 301"/>
                <a:gd name="T17" fmla="*/ 142 h 277"/>
                <a:gd name="T18" fmla="*/ 67 w 301"/>
                <a:gd name="T19" fmla="*/ 172 h 277"/>
                <a:gd name="T20" fmla="*/ 4 w 301"/>
                <a:gd name="T21" fmla="*/ 201 h 277"/>
                <a:gd name="T22" fmla="*/ 4 w 301"/>
                <a:gd name="T23" fmla="*/ 208 h 277"/>
                <a:gd name="T24" fmla="*/ 143 w 301"/>
                <a:gd name="T25" fmla="*/ 275 h 277"/>
                <a:gd name="T26" fmla="*/ 158 w 301"/>
                <a:gd name="T27" fmla="*/ 275 h 277"/>
                <a:gd name="T28" fmla="*/ 297 w 301"/>
                <a:gd name="T29" fmla="*/ 208 h 277"/>
                <a:gd name="T30" fmla="*/ 297 w 301"/>
                <a:gd name="T31" fmla="*/ 201 h 277"/>
                <a:gd name="T32" fmla="*/ 264 w 301"/>
                <a:gd name="T33" fmla="*/ 186 h 277"/>
                <a:gd name="T34" fmla="*/ 67 w 301"/>
                <a:gd name="T35" fmla="*/ 105 h 277"/>
                <a:gd name="T36" fmla="*/ 4 w 301"/>
                <a:gd name="T37" fmla="*/ 135 h 277"/>
                <a:gd name="T38" fmla="*/ 4 w 301"/>
                <a:gd name="T39" fmla="*/ 142 h 277"/>
                <a:gd name="T40" fmla="*/ 143 w 301"/>
                <a:gd name="T41" fmla="*/ 208 h 277"/>
                <a:gd name="T42" fmla="*/ 158 w 301"/>
                <a:gd name="T43" fmla="*/ 208 h 277"/>
                <a:gd name="T44" fmla="*/ 297 w 301"/>
                <a:gd name="T45" fmla="*/ 142 h 277"/>
                <a:gd name="T46" fmla="*/ 297 w 301"/>
                <a:gd name="T47" fmla="*/ 135 h 277"/>
                <a:gd name="T48" fmla="*/ 264 w 301"/>
                <a:gd name="T49" fmla="*/ 11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1" h="277">
                  <a:moveTo>
                    <a:pt x="158" y="142"/>
                  </a:moveTo>
                  <a:cubicBezTo>
                    <a:pt x="154" y="144"/>
                    <a:pt x="147" y="144"/>
                    <a:pt x="143" y="142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0" y="73"/>
                    <a:pt x="0" y="70"/>
                    <a:pt x="4" y="68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7" y="0"/>
                    <a:pt x="154" y="0"/>
                    <a:pt x="158" y="2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301" y="70"/>
                    <a:pt x="301" y="73"/>
                    <a:pt x="297" y="75"/>
                  </a:cubicBezTo>
                  <a:lnTo>
                    <a:pt x="158" y="142"/>
                  </a:lnTo>
                  <a:close/>
                  <a:moveTo>
                    <a:pt x="67" y="172"/>
                  </a:moveTo>
                  <a:cubicBezTo>
                    <a:pt x="4" y="201"/>
                    <a:pt x="4" y="201"/>
                    <a:pt x="4" y="201"/>
                  </a:cubicBezTo>
                  <a:cubicBezTo>
                    <a:pt x="0" y="203"/>
                    <a:pt x="0" y="206"/>
                    <a:pt x="4" y="208"/>
                  </a:cubicBezTo>
                  <a:cubicBezTo>
                    <a:pt x="143" y="275"/>
                    <a:pt x="143" y="275"/>
                    <a:pt x="143" y="275"/>
                  </a:cubicBezTo>
                  <a:cubicBezTo>
                    <a:pt x="147" y="277"/>
                    <a:pt x="154" y="277"/>
                    <a:pt x="158" y="275"/>
                  </a:cubicBezTo>
                  <a:cubicBezTo>
                    <a:pt x="297" y="208"/>
                    <a:pt x="297" y="208"/>
                    <a:pt x="297" y="208"/>
                  </a:cubicBezTo>
                  <a:cubicBezTo>
                    <a:pt x="301" y="206"/>
                    <a:pt x="301" y="203"/>
                    <a:pt x="297" y="201"/>
                  </a:cubicBezTo>
                  <a:cubicBezTo>
                    <a:pt x="264" y="186"/>
                    <a:pt x="264" y="186"/>
                    <a:pt x="264" y="186"/>
                  </a:cubicBezTo>
                  <a:moveTo>
                    <a:pt x="67" y="105"/>
                  </a:moveTo>
                  <a:cubicBezTo>
                    <a:pt x="4" y="135"/>
                    <a:pt x="4" y="135"/>
                    <a:pt x="4" y="135"/>
                  </a:cubicBezTo>
                  <a:cubicBezTo>
                    <a:pt x="0" y="137"/>
                    <a:pt x="0" y="140"/>
                    <a:pt x="4" y="142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7" y="210"/>
                    <a:pt x="154" y="210"/>
                    <a:pt x="158" y="208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301" y="140"/>
                    <a:pt x="301" y="137"/>
                    <a:pt x="297" y="135"/>
                  </a:cubicBezTo>
                  <a:cubicBezTo>
                    <a:pt x="264" y="119"/>
                    <a:pt x="264" y="119"/>
                    <a:pt x="264" y="119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4489AC65-22BD-4D57-9F55-6A1630E12E9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60183" y="2485340"/>
              <a:ext cx="765244" cy="553169"/>
            </a:xfrm>
            <a:custGeom>
              <a:avLst/>
              <a:gdLst>
                <a:gd name="T0" fmla="*/ 131 w 353"/>
                <a:gd name="T1" fmla="*/ 127 h 254"/>
                <a:gd name="T2" fmla="*/ 53 w 353"/>
                <a:gd name="T3" fmla="*/ 95 h 254"/>
                <a:gd name="T4" fmla="*/ 29 w 353"/>
                <a:gd name="T5" fmla="*/ 83 h 254"/>
                <a:gd name="T6" fmla="*/ 11 w 353"/>
                <a:gd name="T7" fmla="*/ 64 h 254"/>
                <a:gd name="T8" fmla="*/ 8 w 353"/>
                <a:gd name="T9" fmla="*/ 20 h 254"/>
                <a:gd name="T10" fmla="*/ 76 w 353"/>
                <a:gd name="T11" fmla="*/ 17 h 254"/>
                <a:gd name="T12" fmla="*/ 97 w 353"/>
                <a:gd name="T13" fmla="*/ 82 h 254"/>
                <a:gd name="T14" fmla="*/ 94 w 353"/>
                <a:gd name="T15" fmla="*/ 85 h 254"/>
                <a:gd name="T16" fmla="*/ 159 w 353"/>
                <a:gd name="T17" fmla="*/ 115 h 254"/>
                <a:gd name="T18" fmla="*/ 159 w 353"/>
                <a:gd name="T19" fmla="*/ 139 h 254"/>
                <a:gd name="T20" fmla="*/ 162 w 353"/>
                <a:gd name="T21" fmla="*/ 140 h 254"/>
                <a:gd name="T22" fmla="*/ 207 w 353"/>
                <a:gd name="T23" fmla="*/ 189 h 254"/>
                <a:gd name="T24" fmla="*/ 306 w 353"/>
                <a:gd name="T25" fmla="*/ 221 h 254"/>
                <a:gd name="T26" fmla="*/ 352 w 353"/>
                <a:gd name="T27" fmla="*/ 209 h 254"/>
                <a:gd name="T28" fmla="*/ 347 w 353"/>
                <a:gd name="T29" fmla="*/ 202 h 254"/>
                <a:gd name="T30" fmla="*/ 184 w 353"/>
                <a:gd name="T31" fmla="*/ 127 h 254"/>
                <a:gd name="T32" fmla="*/ 78 w 353"/>
                <a:gd name="T33" fmla="*/ 69 h 254"/>
                <a:gd name="T34" fmla="*/ 64 w 353"/>
                <a:gd name="T35" fmla="*/ 33 h 254"/>
                <a:gd name="T36" fmla="*/ 25 w 353"/>
                <a:gd name="T37" fmla="*/ 32 h 254"/>
                <a:gd name="T38" fmla="*/ 39 w 353"/>
                <a:gd name="T39" fmla="*/ 68 h 254"/>
                <a:gd name="T40" fmla="*/ 78 w 353"/>
                <a:gd name="T41" fmla="*/ 69 h 254"/>
                <a:gd name="T42" fmla="*/ 347 w 353"/>
                <a:gd name="T43" fmla="*/ 52 h 254"/>
                <a:gd name="T44" fmla="*/ 352 w 353"/>
                <a:gd name="T45" fmla="*/ 46 h 254"/>
                <a:gd name="T46" fmla="*/ 306 w 353"/>
                <a:gd name="T47" fmla="*/ 34 h 254"/>
                <a:gd name="T48" fmla="*/ 207 w 353"/>
                <a:gd name="T49" fmla="*/ 65 h 254"/>
                <a:gd name="T50" fmla="*/ 162 w 353"/>
                <a:gd name="T51" fmla="*/ 114 h 254"/>
                <a:gd name="T52" fmla="*/ 159 w 353"/>
                <a:gd name="T53" fmla="*/ 115 h 254"/>
                <a:gd name="T54" fmla="*/ 131 w 353"/>
                <a:gd name="T55" fmla="*/ 127 h 254"/>
                <a:gd name="T56" fmla="*/ 53 w 353"/>
                <a:gd name="T57" fmla="*/ 160 h 254"/>
                <a:gd name="T58" fmla="*/ 29 w 353"/>
                <a:gd name="T59" fmla="*/ 171 h 254"/>
                <a:gd name="T60" fmla="*/ 11 w 353"/>
                <a:gd name="T61" fmla="*/ 190 h 254"/>
                <a:gd name="T62" fmla="*/ 8 w 353"/>
                <a:gd name="T63" fmla="*/ 235 h 254"/>
                <a:gd name="T64" fmla="*/ 76 w 353"/>
                <a:gd name="T65" fmla="*/ 237 h 254"/>
                <a:gd name="T66" fmla="*/ 97 w 353"/>
                <a:gd name="T67" fmla="*/ 173 h 254"/>
                <a:gd name="T68" fmla="*/ 94 w 353"/>
                <a:gd name="T69" fmla="*/ 169 h 254"/>
                <a:gd name="T70" fmla="*/ 159 w 353"/>
                <a:gd name="T71" fmla="*/ 139 h 254"/>
                <a:gd name="T72" fmla="*/ 184 w 353"/>
                <a:gd name="T73" fmla="*/ 127 h 254"/>
                <a:gd name="T74" fmla="*/ 347 w 353"/>
                <a:gd name="T75" fmla="*/ 52 h 254"/>
                <a:gd name="T76" fmla="*/ 39 w 353"/>
                <a:gd name="T77" fmla="*/ 186 h 254"/>
                <a:gd name="T78" fmla="*/ 25 w 353"/>
                <a:gd name="T79" fmla="*/ 223 h 254"/>
                <a:gd name="T80" fmla="*/ 64 w 353"/>
                <a:gd name="T81" fmla="*/ 221 h 254"/>
                <a:gd name="T82" fmla="*/ 78 w 353"/>
                <a:gd name="T83" fmla="*/ 185 h 254"/>
                <a:gd name="T84" fmla="*/ 39 w 353"/>
                <a:gd name="T85" fmla="*/ 18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254">
                  <a:moveTo>
                    <a:pt x="131" y="127"/>
                  </a:moveTo>
                  <a:cubicBezTo>
                    <a:pt x="94" y="112"/>
                    <a:pt x="69" y="102"/>
                    <a:pt x="53" y="9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1" y="78"/>
                    <a:pt x="15" y="71"/>
                    <a:pt x="11" y="64"/>
                  </a:cubicBezTo>
                  <a:cubicBezTo>
                    <a:pt x="1" y="49"/>
                    <a:pt x="0" y="32"/>
                    <a:pt x="8" y="20"/>
                  </a:cubicBezTo>
                  <a:cubicBezTo>
                    <a:pt x="21" y="1"/>
                    <a:pt x="52" y="0"/>
                    <a:pt x="76" y="17"/>
                  </a:cubicBezTo>
                  <a:cubicBezTo>
                    <a:pt x="100" y="35"/>
                    <a:pt x="110" y="63"/>
                    <a:pt x="97" y="82"/>
                  </a:cubicBezTo>
                  <a:cubicBezTo>
                    <a:pt x="96" y="83"/>
                    <a:pt x="95" y="84"/>
                    <a:pt x="94" y="85"/>
                  </a:cubicBezTo>
                  <a:cubicBezTo>
                    <a:pt x="159" y="115"/>
                    <a:pt x="159" y="115"/>
                    <a:pt x="159" y="115"/>
                  </a:cubicBezTo>
                  <a:moveTo>
                    <a:pt x="159" y="139"/>
                  </a:moveTo>
                  <a:cubicBezTo>
                    <a:pt x="160" y="139"/>
                    <a:pt x="161" y="140"/>
                    <a:pt x="162" y="140"/>
                  </a:cubicBezTo>
                  <a:cubicBezTo>
                    <a:pt x="182" y="150"/>
                    <a:pt x="184" y="179"/>
                    <a:pt x="207" y="189"/>
                  </a:cubicBezTo>
                  <a:cubicBezTo>
                    <a:pt x="229" y="200"/>
                    <a:pt x="270" y="215"/>
                    <a:pt x="306" y="221"/>
                  </a:cubicBezTo>
                  <a:cubicBezTo>
                    <a:pt x="345" y="226"/>
                    <a:pt x="353" y="215"/>
                    <a:pt x="352" y="209"/>
                  </a:cubicBezTo>
                  <a:cubicBezTo>
                    <a:pt x="351" y="206"/>
                    <a:pt x="347" y="202"/>
                    <a:pt x="347" y="202"/>
                  </a:cubicBezTo>
                  <a:cubicBezTo>
                    <a:pt x="184" y="127"/>
                    <a:pt x="184" y="127"/>
                    <a:pt x="184" y="127"/>
                  </a:cubicBezTo>
                  <a:moveTo>
                    <a:pt x="78" y="69"/>
                  </a:moveTo>
                  <a:cubicBezTo>
                    <a:pt x="85" y="60"/>
                    <a:pt x="79" y="44"/>
                    <a:pt x="64" y="33"/>
                  </a:cubicBezTo>
                  <a:cubicBezTo>
                    <a:pt x="49" y="23"/>
                    <a:pt x="32" y="22"/>
                    <a:pt x="25" y="32"/>
                  </a:cubicBezTo>
                  <a:cubicBezTo>
                    <a:pt x="18" y="41"/>
                    <a:pt x="25" y="58"/>
                    <a:pt x="39" y="68"/>
                  </a:cubicBezTo>
                  <a:cubicBezTo>
                    <a:pt x="54" y="78"/>
                    <a:pt x="72" y="79"/>
                    <a:pt x="78" y="69"/>
                  </a:cubicBezTo>
                  <a:close/>
                  <a:moveTo>
                    <a:pt x="347" y="52"/>
                  </a:moveTo>
                  <a:cubicBezTo>
                    <a:pt x="347" y="52"/>
                    <a:pt x="351" y="49"/>
                    <a:pt x="352" y="46"/>
                  </a:cubicBezTo>
                  <a:cubicBezTo>
                    <a:pt x="353" y="39"/>
                    <a:pt x="345" y="28"/>
                    <a:pt x="306" y="34"/>
                  </a:cubicBezTo>
                  <a:cubicBezTo>
                    <a:pt x="270" y="39"/>
                    <a:pt x="229" y="55"/>
                    <a:pt x="207" y="65"/>
                  </a:cubicBezTo>
                  <a:cubicBezTo>
                    <a:pt x="184" y="75"/>
                    <a:pt x="182" y="105"/>
                    <a:pt x="162" y="114"/>
                  </a:cubicBezTo>
                  <a:cubicBezTo>
                    <a:pt x="161" y="115"/>
                    <a:pt x="160" y="115"/>
                    <a:pt x="159" y="115"/>
                  </a:cubicBezTo>
                  <a:cubicBezTo>
                    <a:pt x="149" y="120"/>
                    <a:pt x="139" y="124"/>
                    <a:pt x="131" y="127"/>
                  </a:cubicBezTo>
                  <a:cubicBezTo>
                    <a:pt x="94" y="143"/>
                    <a:pt x="69" y="153"/>
                    <a:pt x="53" y="160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1" y="177"/>
                    <a:pt x="15" y="183"/>
                    <a:pt x="11" y="190"/>
                  </a:cubicBezTo>
                  <a:cubicBezTo>
                    <a:pt x="1" y="205"/>
                    <a:pt x="0" y="223"/>
                    <a:pt x="8" y="235"/>
                  </a:cubicBezTo>
                  <a:cubicBezTo>
                    <a:pt x="21" y="253"/>
                    <a:pt x="52" y="254"/>
                    <a:pt x="76" y="237"/>
                  </a:cubicBezTo>
                  <a:cubicBezTo>
                    <a:pt x="100" y="220"/>
                    <a:pt x="110" y="191"/>
                    <a:pt x="97" y="173"/>
                  </a:cubicBezTo>
                  <a:cubicBezTo>
                    <a:pt x="96" y="171"/>
                    <a:pt x="95" y="170"/>
                    <a:pt x="94" y="16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84" y="127"/>
                    <a:pt x="184" y="127"/>
                    <a:pt x="184" y="127"/>
                  </a:cubicBezTo>
                  <a:lnTo>
                    <a:pt x="347" y="52"/>
                  </a:lnTo>
                  <a:close/>
                  <a:moveTo>
                    <a:pt x="39" y="186"/>
                  </a:moveTo>
                  <a:cubicBezTo>
                    <a:pt x="25" y="197"/>
                    <a:pt x="18" y="213"/>
                    <a:pt x="25" y="223"/>
                  </a:cubicBezTo>
                  <a:cubicBezTo>
                    <a:pt x="32" y="232"/>
                    <a:pt x="49" y="232"/>
                    <a:pt x="64" y="221"/>
                  </a:cubicBezTo>
                  <a:cubicBezTo>
                    <a:pt x="79" y="211"/>
                    <a:pt x="85" y="195"/>
                    <a:pt x="78" y="185"/>
                  </a:cubicBezTo>
                  <a:cubicBezTo>
                    <a:pt x="72" y="175"/>
                    <a:pt x="54" y="176"/>
                    <a:pt x="39" y="186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</p:grpSp>
    </p:spTree>
    <p:extLst>
      <p:ext uri="{BB962C8B-B14F-4D97-AF65-F5344CB8AC3E}">
        <p14:creationId xmlns:p14="http://schemas.microsoft.com/office/powerpoint/2010/main" val="187776365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Freeform 5">
            <a:extLst>
              <a:ext uri="{FF2B5EF4-FFF2-40B4-BE49-F238E27FC236}">
                <a16:creationId xmlns:a16="http://schemas.microsoft.com/office/drawing/2014/main" id="{91026958-9D66-4570-8166-7894CB8F9B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56323" y="2076512"/>
            <a:ext cx="951554" cy="819008"/>
          </a:xfrm>
          <a:custGeom>
            <a:avLst/>
            <a:gdLst>
              <a:gd name="T0" fmla="*/ 532 w 1242"/>
              <a:gd name="T1" fmla="*/ 761 h 1069"/>
              <a:gd name="T2" fmla="*/ 445 w 1242"/>
              <a:gd name="T3" fmla="*/ 913 h 1069"/>
              <a:gd name="T4" fmla="*/ 266 w 1242"/>
              <a:gd name="T5" fmla="*/ 913 h 1069"/>
              <a:gd name="T6" fmla="*/ 179 w 1242"/>
              <a:gd name="T7" fmla="*/ 761 h 1069"/>
              <a:gd name="T8" fmla="*/ 266 w 1242"/>
              <a:gd name="T9" fmla="*/ 605 h 1069"/>
              <a:gd name="T10" fmla="*/ 445 w 1242"/>
              <a:gd name="T11" fmla="*/ 605 h 1069"/>
              <a:gd name="T12" fmla="*/ 532 w 1242"/>
              <a:gd name="T13" fmla="*/ 761 h 1069"/>
              <a:gd name="T14" fmla="*/ 972 w 1242"/>
              <a:gd name="T15" fmla="*/ 605 h 1069"/>
              <a:gd name="T16" fmla="*/ 798 w 1242"/>
              <a:gd name="T17" fmla="*/ 605 h 1069"/>
              <a:gd name="T18" fmla="*/ 710 w 1242"/>
              <a:gd name="T19" fmla="*/ 761 h 1069"/>
              <a:gd name="T20" fmla="*/ 798 w 1242"/>
              <a:gd name="T21" fmla="*/ 913 h 1069"/>
              <a:gd name="T22" fmla="*/ 972 w 1242"/>
              <a:gd name="T23" fmla="*/ 913 h 1069"/>
              <a:gd name="T24" fmla="*/ 1063 w 1242"/>
              <a:gd name="T25" fmla="*/ 761 h 1069"/>
              <a:gd name="T26" fmla="*/ 972 w 1242"/>
              <a:gd name="T27" fmla="*/ 605 h 1069"/>
              <a:gd name="T28" fmla="*/ 445 w 1242"/>
              <a:gd name="T29" fmla="*/ 917 h 1069"/>
              <a:gd name="T30" fmla="*/ 532 w 1242"/>
              <a:gd name="T31" fmla="*/ 1069 h 1069"/>
              <a:gd name="T32" fmla="*/ 706 w 1242"/>
              <a:gd name="T33" fmla="*/ 1069 h 1069"/>
              <a:gd name="T34" fmla="*/ 798 w 1242"/>
              <a:gd name="T35" fmla="*/ 917 h 1069"/>
              <a:gd name="T36" fmla="*/ 445 w 1242"/>
              <a:gd name="T37" fmla="*/ 301 h 1069"/>
              <a:gd name="T38" fmla="*/ 266 w 1242"/>
              <a:gd name="T39" fmla="*/ 301 h 1069"/>
              <a:gd name="T40" fmla="*/ 179 w 1242"/>
              <a:gd name="T41" fmla="*/ 453 h 1069"/>
              <a:gd name="T42" fmla="*/ 266 w 1242"/>
              <a:gd name="T43" fmla="*/ 605 h 1069"/>
              <a:gd name="T44" fmla="*/ 445 w 1242"/>
              <a:gd name="T45" fmla="*/ 605 h 1069"/>
              <a:gd name="T46" fmla="*/ 532 w 1242"/>
              <a:gd name="T47" fmla="*/ 453 h 1069"/>
              <a:gd name="T48" fmla="*/ 445 w 1242"/>
              <a:gd name="T49" fmla="*/ 301 h 1069"/>
              <a:gd name="T50" fmla="*/ 972 w 1242"/>
              <a:gd name="T51" fmla="*/ 301 h 1069"/>
              <a:gd name="T52" fmla="*/ 798 w 1242"/>
              <a:gd name="T53" fmla="*/ 301 h 1069"/>
              <a:gd name="T54" fmla="*/ 710 w 1242"/>
              <a:gd name="T55" fmla="*/ 453 h 1069"/>
              <a:gd name="T56" fmla="*/ 798 w 1242"/>
              <a:gd name="T57" fmla="*/ 605 h 1069"/>
              <a:gd name="T58" fmla="*/ 972 w 1242"/>
              <a:gd name="T59" fmla="*/ 605 h 1069"/>
              <a:gd name="T60" fmla="*/ 1063 w 1242"/>
              <a:gd name="T61" fmla="*/ 453 h 1069"/>
              <a:gd name="T62" fmla="*/ 972 w 1242"/>
              <a:gd name="T63" fmla="*/ 301 h 1069"/>
              <a:gd name="T64" fmla="*/ 706 w 1242"/>
              <a:gd name="T65" fmla="*/ 761 h 1069"/>
              <a:gd name="T66" fmla="*/ 532 w 1242"/>
              <a:gd name="T67" fmla="*/ 761 h 1069"/>
              <a:gd name="T68" fmla="*/ 532 w 1242"/>
              <a:gd name="T69" fmla="*/ 456 h 1069"/>
              <a:gd name="T70" fmla="*/ 706 w 1242"/>
              <a:gd name="T71" fmla="*/ 456 h 1069"/>
              <a:gd name="T72" fmla="*/ 798 w 1242"/>
              <a:gd name="T73" fmla="*/ 304 h 1069"/>
              <a:gd name="T74" fmla="*/ 706 w 1242"/>
              <a:gd name="T75" fmla="*/ 148 h 1069"/>
              <a:gd name="T76" fmla="*/ 532 w 1242"/>
              <a:gd name="T77" fmla="*/ 148 h 1069"/>
              <a:gd name="T78" fmla="*/ 445 w 1242"/>
              <a:gd name="T79" fmla="*/ 304 h 1069"/>
              <a:gd name="T80" fmla="*/ 1063 w 1242"/>
              <a:gd name="T81" fmla="*/ 1069 h 1069"/>
              <a:gd name="T82" fmla="*/ 972 w 1242"/>
              <a:gd name="T83" fmla="*/ 913 h 1069"/>
              <a:gd name="T84" fmla="*/ 179 w 1242"/>
              <a:gd name="T85" fmla="*/ 1069 h 1069"/>
              <a:gd name="T86" fmla="*/ 266 w 1242"/>
              <a:gd name="T87" fmla="*/ 913 h 1069"/>
              <a:gd name="T88" fmla="*/ 706 w 1242"/>
              <a:gd name="T89" fmla="*/ 148 h 1069"/>
              <a:gd name="T90" fmla="*/ 798 w 1242"/>
              <a:gd name="T91" fmla="*/ 4 h 1069"/>
              <a:gd name="T92" fmla="*/ 266 w 1242"/>
              <a:gd name="T93" fmla="*/ 301 h 1069"/>
              <a:gd name="T94" fmla="*/ 179 w 1242"/>
              <a:gd name="T95" fmla="*/ 148 h 1069"/>
              <a:gd name="T96" fmla="*/ 445 w 1242"/>
              <a:gd name="T97" fmla="*/ 0 h 1069"/>
              <a:gd name="T98" fmla="*/ 532 w 1242"/>
              <a:gd name="T99" fmla="*/ 152 h 1069"/>
              <a:gd name="T100" fmla="*/ 179 w 1242"/>
              <a:gd name="T101" fmla="*/ 761 h 1069"/>
              <a:gd name="T102" fmla="*/ 0 w 1242"/>
              <a:gd name="T103" fmla="*/ 761 h 1069"/>
              <a:gd name="T104" fmla="*/ 1063 w 1242"/>
              <a:gd name="T105" fmla="*/ 453 h 1069"/>
              <a:gd name="T106" fmla="*/ 1242 w 1242"/>
              <a:gd name="T107" fmla="*/ 453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42" h="1069">
                <a:moveTo>
                  <a:pt x="532" y="761"/>
                </a:moveTo>
                <a:lnTo>
                  <a:pt x="445" y="913"/>
                </a:lnTo>
                <a:lnTo>
                  <a:pt x="266" y="913"/>
                </a:lnTo>
                <a:lnTo>
                  <a:pt x="179" y="761"/>
                </a:lnTo>
                <a:lnTo>
                  <a:pt x="266" y="605"/>
                </a:lnTo>
                <a:lnTo>
                  <a:pt x="445" y="605"/>
                </a:lnTo>
                <a:lnTo>
                  <a:pt x="532" y="761"/>
                </a:lnTo>
                <a:moveTo>
                  <a:pt x="972" y="605"/>
                </a:moveTo>
                <a:lnTo>
                  <a:pt x="798" y="605"/>
                </a:lnTo>
                <a:lnTo>
                  <a:pt x="710" y="761"/>
                </a:lnTo>
                <a:lnTo>
                  <a:pt x="798" y="913"/>
                </a:lnTo>
                <a:lnTo>
                  <a:pt x="972" y="913"/>
                </a:lnTo>
                <a:lnTo>
                  <a:pt x="1063" y="761"/>
                </a:lnTo>
                <a:lnTo>
                  <a:pt x="972" y="605"/>
                </a:lnTo>
                <a:moveTo>
                  <a:pt x="445" y="917"/>
                </a:moveTo>
                <a:lnTo>
                  <a:pt x="532" y="1069"/>
                </a:lnTo>
                <a:lnTo>
                  <a:pt x="706" y="1069"/>
                </a:lnTo>
                <a:lnTo>
                  <a:pt x="798" y="917"/>
                </a:lnTo>
                <a:moveTo>
                  <a:pt x="445" y="301"/>
                </a:moveTo>
                <a:lnTo>
                  <a:pt x="266" y="301"/>
                </a:lnTo>
                <a:lnTo>
                  <a:pt x="179" y="453"/>
                </a:lnTo>
                <a:lnTo>
                  <a:pt x="266" y="605"/>
                </a:lnTo>
                <a:lnTo>
                  <a:pt x="445" y="605"/>
                </a:lnTo>
                <a:lnTo>
                  <a:pt x="532" y="453"/>
                </a:lnTo>
                <a:lnTo>
                  <a:pt x="445" y="301"/>
                </a:lnTo>
                <a:moveTo>
                  <a:pt x="972" y="301"/>
                </a:moveTo>
                <a:lnTo>
                  <a:pt x="798" y="301"/>
                </a:lnTo>
                <a:lnTo>
                  <a:pt x="710" y="453"/>
                </a:lnTo>
                <a:lnTo>
                  <a:pt x="798" y="605"/>
                </a:lnTo>
                <a:lnTo>
                  <a:pt x="972" y="605"/>
                </a:lnTo>
                <a:lnTo>
                  <a:pt x="1063" y="453"/>
                </a:lnTo>
                <a:lnTo>
                  <a:pt x="972" y="301"/>
                </a:lnTo>
                <a:moveTo>
                  <a:pt x="706" y="761"/>
                </a:moveTo>
                <a:lnTo>
                  <a:pt x="532" y="761"/>
                </a:lnTo>
                <a:moveTo>
                  <a:pt x="532" y="456"/>
                </a:moveTo>
                <a:lnTo>
                  <a:pt x="706" y="456"/>
                </a:lnTo>
                <a:moveTo>
                  <a:pt x="798" y="304"/>
                </a:moveTo>
                <a:lnTo>
                  <a:pt x="706" y="148"/>
                </a:lnTo>
                <a:lnTo>
                  <a:pt x="532" y="148"/>
                </a:lnTo>
                <a:lnTo>
                  <a:pt x="445" y="304"/>
                </a:lnTo>
                <a:moveTo>
                  <a:pt x="1063" y="1069"/>
                </a:moveTo>
                <a:lnTo>
                  <a:pt x="972" y="913"/>
                </a:lnTo>
                <a:moveTo>
                  <a:pt x="179" y="1069"/>
                </a:moveTo>
                <a:lnTo>
                  <a:pt x="266" y="913"/>
                </a:lnTo>
                <a:moveTo>
                  <a:pt x="706" y="148"/>
                </a:moveTo>
                <a:lnTo>
                  <a:pt x="798" y="4"/>
                </a:lnTo>
                <a:moveTo>
                  <a:pt x="266" y="301"/>
                </a:moveTo>
                <a:lnTo>
                  <a:pt x="179" y="148"/>
                </a:lnTo>
                <a:moveTo>
                  <a:pt x="445" y="0"/>
                </a:moveTo>
                <a:lnTo>
                  <a:pt x="532" y="152"/>
                </a:lnTo>
                <a:moveTo>
                  <a:pt x="179" y="761"/>
                </a:moveTo>
                <a:lnTo>
                  <a:pt x="0" y="761"/>
                </a:lnTo>
                <a:moveTo>
                  <a:pt x="1063" y="453"/>
                </a:moveTo>
                <a:lnTo>
                  <a:pt x="1242" y="45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AA50234C-3F8C-418B-BC2E-7455FB15F9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89111" y="4047444"/>
            <a:ext cx="1001179" cy="998312"/>
          </a:xfrm>
          <a:custGeom>
            <a:avLst/>
            <a:gdLst>
              <a:gd name="T0" fmla="*/ 0 w 1045"/>
              <a:gd name="T1" fmla="*/ 0 h 1042"/>
              <a:gd name="T2" fmla="*/ 695 w 1045"/>
              <a:gd name="T3" fmla="*/ 0 h 1042"/>
              <a:gd name="T4" fmla="*/ 695 w 1045"/>
              <a:gd name="T5" fmla="*/ 696 h 1042"/>
              <a:gd name="T6" fmla="*/ 0 w 1045"/>
              <a:gd name="T7" fmla="*/ 696 h 1042"/>
              <a:gd name="T8" fmla="*/ 0 w 1045"/>
              <a:gd name="T9" fmla="*/ 0 h 1042"/>
              <a:gd name="T10" fmla="*/ 349 w 1045"/>
              <a:gd name="T11" fmla="*/ 695 h 1042"/>
              <a:gd name="T12" fmla="*/ 697 w 1045"/>
              <a:gd name="T13" fmla="*/ 1042 h 1042"/>
              <a:gd name="T14" fmla="*/ 1045 w 1045"/>
              <a:gd name="T15" fmla="*/ 695 h 1042"/>
              <a:gd name="T16" fmla="*/ 697 w 1045"/>
              <a:gd name="T17" fmla="*/ 347 h 1042"/>
              <a:gd name="T18" fmla="*/ 349 w 1045"/>
              <a:gd name="T19" fmla="*/ 695 h 1042"/>
              <a:gd name="T20" fmla="*/ 349 w 1045"/>
              <a:gd name="T21" fmla="*/ 695 h 1042"/>
              <a:gd name="T22" fmla="*/ 697 w 1045"/>
              <a:gd name="T23" fmla="*/ 347 h 1042"/>
              <a:gd name="T24" fmla="*/ 502 w 1045"/>
              <a:gd name="T25" fmla="*/ 696 h 1042"/>
              <a:gd name="T26" fmla="*/ 696 w 1045"/>
              <a:gd name="T27" fmla="*/ 516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45" h="1042">
                <a:moveTo>
                  <a:pt x="0" y="0"/>
                </a:moveTo>
                <a:cubicBezTo>
                  <a:pt x="695" y="0"/>
                  <a:pt x="695" y="0"/>
                  <a:pt x="695" y="0"/>
                </a:cubicBezTo>
                <a:cubicBezTo>
                  <a:pt x="695" y="696"/>
                  <a:pt x="695" y="696"/>
                  <a:pt x="695" y="696"/>
                </a:cubicBezTo>
                <a:cubicBezTo>
                  <a:pt x="0" y="696"/>
                  <a:pt x="0" y="696"/>
                  <a:pt x="0" y="696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349" y="695"/>
                </a:moveTo>
                <a:cubicBezTo>
                  <a:pt x="349" y="887"/>
                  <a:pt x="505" y="1042"/>
                  <a:pt x="697" y="1042"/>
                </a:cubicBezTo>
                <a:cubicBezTo>
                  <a:pt x="889" y="1042"/>
                  <a:pt x="1045" y="887"/>
                  <a:pt x="1045" y="695"/>
                </a:cubicBezTo>
                <a:cubicBezTo>
                  <a:pt x="1045" y="502"/>
                  <a:pt x="889" y="347"/>
                  <a:pt x="697" y="347"/>
                </a:cubicBezTo>
                <a:cubicBezTo>
                  <a:pt x="505" y="347"/>
                  <a:pt x="349" y="502"/>
                  <a:pt x="349" y="695"/>
                </a:cubicBezTo>
                <a:close/>
                <a:moveTo>
                  <a:pt x="349" y="695"/>
                </a:moveTo>
                <a:cubicBezTo>
                  <a:pt x="697" y="347"/>
                  <a:pt x="697" y="347"/>
                  <a:pt x="697" y="347"/>
                </a:cubicBezTo>
                <a:moveTo>
                  <a:pt x="502" y="696"/>
                </a:moveTo>
                <a:cubicBezTo>
                  <a:pt x="696" y="516"/>
                  <a:pt x="696" y="516"/>
                  <a:pt x="696" y="51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Structures and Patterns</a:t>
            </a:r>
            <a:br>
              <a:rPr lang="en-US" dirty="0"/>
            </a:br>
            <a:r>
              <a:rPr lang="en-US" sz="2000" dirty="0"/>
              <a:t>Regular Material Pattern, Systemic, Interconnection Balance, Peer to Peer Network Overlap, Geometry, Common Part/Element</a:t>
            </a:r>
            <a:endParaRPr lang="en-US" sz="2400" dirty="0"/>
          </a:p>
        </p:txBody>
      </p:sp>
      <p:sp>
        <p:nvSpPr>
          <p:cNvPr id="47" name="Freeform 9">
            <a:extLst>
              <a:ext uri="{FF2B5EF4-FFF2-40B4-BE49-F238E27FC236}">
                <a16:creationId xmlns:a16="http://schemas.microsoft.com/office/drawing/2014/main" id="{1FAF0353-6DA7-4E1D-B5E5-BD71802BB0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03674" y="2024545"/>
            <a:ext cx="972052" cy="922942"/>
          </a:xfrm>
          <a:custGeom>
            <a:avLst/>
            <a:gdLst>
              <a:gd name="T0" fmla="*/ 97 w 287"/>
              <a:gd name="T1" fmla="*/ 63 h 272"/>
              <a:gd name="T2" fmla="*/ 68 w 287"/>
              <a:gd name="T3" fmla="*/ 12 h 272"/>
              <a:gd name="T4" fmla="*/ 186 w 287"/>
              <a:gd name="T5" fmla="*/ 208 h 272"/>
              <a:gd name="T6" fmla="*/ 217 w 287"/>
              <a:gd name="T7" fmla="*/ 263 h 272"/>
              <a:gd name="T8" fmla="*/ 186 w 287"/>
              <a:gd name="T9" fmla="*/ 208 h 272"/>
              <a:gd name="T10" fmla="*/ 60 w 287"/>
              <a:gd name="T11" fmla="*/ 138 h 272"/>
              <a:gd name="T12" fmla="*/ 0 w 287"/>
              <a:gd name="T13" fmla="*/ 138 h 272"/>
              <a:gd name="T14" fmla="*/ 255 w 287"/>
              <a:gd name="T15" fmla="*/ 107 h 272"/>
              <a:gd name="T16" fmla="*/ 255 w 287"/>
              <a:gd name="T17" fmla="*/ 170 h 272"/>
              <a:gd name="T18" fmla="*/ 255 w 287"/>
              <a:gd name="T19" fmla="*/ 107 h 272"/>
              <a:gd name="T20" fmla="*/ 98 w 287"/>
              <a:gd name="T21" fmla="*/ 212 h 272"/>
              <a:gd name="T22" fmla="*/ 69 w 287"/>
              <a:gd name="T23" fmla="*/ 263 h 272"/>
              <a:gd name="T24" fmla="*/ 173 w 287"/>
              <a:gd name="T25" fmla="*/ 21 h 272"/>
              <a:gd name="T26" fmla="*/ 228 w 287"/>
              <a:gd name="T27" fmla="*/ 53 h 272"/>
              <a:gd name="T28" fmla="*/ 173 w 287"/>
              <a:gd name="T29" fmla="*/ 21 h 272"/>
              <a:gd name="T30" fmla="*/ 131 w 287"/>
              <a:gd name="T31" fmla="*/ 161 h 272"/>
              <a:gd name="T32" fmla="*/ 186 w 287"/>
              <a:gd name="T33" fmla="*/ 65 h 272"/>
              <a:gd name="T34" fmla="*/ 170 w 287"/>
              <a:gd name="T35" fmla="*/ 138 h 272"/>
              <a:gd name="T36" fmla="*/ 60 w 287"/>
              <a:gd name="T37" fmla="*/ 138 h 272"/>
              <a:gd name="T38" fmla="*/ 130 w 287"/>
              <a:gd name="T39" fmla="*/ 115 h 272"/>
              <a:gd name="T40" fmla="*/ 184 w 287"/>
              <a:gd name="T41" fmla="*/ 209 h 272"/>
              <a:gd name="T42" fmla="*/ 53 w 287"/>
              <a:gd name="T43" fmla="*/ 120 h 272"/>
              <a:gd name="T44" fmla="*/ 230 w 287"/>
              <a:gd name="T45" fmla="*/ 158 h 272"/>
              <a:gd name="T46" fmla="*/ 83 w 287"/>
              <a:gd name="T47" fmla="*/ 67 h 272"/>
              <a:gd name="T48" fmla="*/ 202 w 287"/>
              <a:gd name="T49" fmla="*/ 203 h 272"/>
              <a:gd name="T50" fmla="*/ 111 w 287"/>
              <a:gd name="T51" fmla="*/ 49 h 272"/>
              <a:gd name="T52" fmla="*/ 172 w 287"/>
              <a:gd name="T53" fmla="*/ 223 h 272"/>
              <a:gd name="T54" fmla="*/ 112 w 287"/>
              <a:gd name="T55" fmla="*/ 37 h 272"/>
              <a:gd name="T56" fmla="*/ 216 w 287"/>
              <a:gd name="T57" fmla="*/ 65 h 272"/>
              <a:gd name="T58" fmla="*/ 217 w 287"/>
              <a:gd name="T59" fmla="*/ 208 h 272"/>
              <a:gd name="T60" fmla="*/ 170 w 287"/>
              <a:gd name="T61" fmla="*/ 238 h 272"/>
              <a:gd name="T62" fmla="*/ 68 w 287"/>
              <a:gd name="T63" fmla="*/ 212 h 272"/>
              <a:gd name="T64" fmla="*/ 41 w 287"/>
              <a:gd name="T65" fmla="*/ 11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7" h="272">
                <a:moveTo>
                  <a:pt x="108" y="22"/>
                </a:moveTo>
                <a:cubicBezTo>
                  <a:pt x="117" y="36"/>
                  <a:pt x="112" y="55"/>
                  <a:pt x="97" y="63"/>
                </a:cubicBezTo>
                <a:cubicBezTo>
                  <a:pt x="83" y="71"/>
                  <a:pt x="65" y="66"/>
                  <a:pt x="57" y="52"/>
                </a:cubicBezTo>
                <a:cubicBezTo>
                  <a:pt x="49" y="38"/>
                  <a:pt x="54" y="20"/>
                  <a:pt x="68" y="12"/>
                </a:cubicBezTo>
                <a:cubicBezTo>
                  <a:pt x="82" y="3"/>
                  <a:pt x="100" y="8"/>
                  <a:pt x="108" y="22"/>
                </a:cubicBezTo>
                <a:close/>
                <a:moveTo>
                  <a:pt x="186" y="208"/>
                </a:moveTo>
                <a:cubicBezTo>
                  <a:pt x="170" y="216"/>
                  <a:pt x="165" y="236"/>
                  <a:pt x="174" y="251"/>
                </a:cubicBezTo>
                <a:cubicBezTo>
                  <a:pt x="183" y="266"/>
                  <a:pt x="202" y="272"/>
                  <a:pt x="217" y="263"/>
                </a:cubicBezTo>
                <a:cubicBezTo>
                  <a:pt x="233" y="254"/>
                  <a:pt x="238" y="235"/>
                  <a:pt x="229" y="219"/>
                </a:cubicBezTo>
                <a:cubicBezTo>
                  <a:pt x="220" y="204"/>
                  <a:pt x="201" y="199"/>
                  <a:pt x="186" y="208"/>
                </a:cubicBezTo>
                <a:close/>
                <a:moveTo>
                  <a:pt x="30" y="109"/>
                </a:moveTo>
                <a:cubicBezTo>
                  <a:pt x="46" y="109"/>
                  <a:pt x="60" y="122"/>
                  <a:pt x="60" y="138"/>
                </a:cubicBezTo>
                <a:cubicBezTo>
                  <a:pt x="60" y="155"/>
                  <a:pt x="46" y="168"/>
                  <a:pt x="30" y="168"/>
                </a:cubicBezTo>
                <a:cubicBezTo>
                  <a:pt x="14" y="168"/>
                  <a:pt x="0" y="155"/>
                  <a:pt x="0" y="138"/>
                </a:cubicBezTo>
                <a:cubicBezTo>
                  <a:pt x="0" y="122"/>
                  <a:pt x="14" y="109"/>
                  <a:pt x="30" y="109"/>
                </a:cubicBezTo>
                <a:close/>
                <a:moveTo>
                  <a:pt x="255" y="107"/>
                </a:moveTo>
                <a:cubicBezTo>
                  <a:pt x="273" y="107"/>
                  <a:pt x="287" y="121"/>
                  <a:pt x="287" y="138"/>
                </a:cubicBezTo>
                <a:cubicBezTo>
                  <a:pt x="287" y="156"/>
                  <a:pt x="273" y="170"/>
                  <a:pt x="255" y="170"/>
                </a:cubicBezTo>
                <a:cubicBezTo>
                  <a:pt x="238" y="170"/>
                  <a:pt x="223" y="156"/>
                  <a:pt x="223" y="138"/>
                </a:cubicBezTo>
                <a:cubicBezTo>
                  <a:pt x="223" y="121"/>
                  <a:pt x="238" y="107"/>
                  <a:pt x="255" y="107"/>
                </a:cubicBezTo>
                <a:close/>
                <a:moveTo>
                  <a:pt x="58" y="223"/>
                </a:moveTo>
                <a:cubicBezTo>
                  <a:pt x="66" y="209"/>
                  <a:pt x="84" y="204"/>
                  <a:pt x="98" y="212"/>
                </a:cubicBezTo>
                <a:cubicBezTo>
                  <a:pt x="112" y="220"/>
                  <a:pt x="117" y="238"/>
                  <a:pt x="109" y="252"/>
                </a:cubicBezTo>
                <a:cubicBezTo>
                  <a:pt x="101" y="267"/>
                  <a:pt x="83" y="271"/>
                  <a:pt x="69" y="263"/>
                </a:cubicBezTo>
                <a:cubicBezTo>
                  <a:pt x="54" y="255"/>
                  <a:pt x="50" y="237"/>
                  <a:pt x="58" y="223"/>
                </a:cubicBezTo>
                <a:close/>
                <a:moveTo>
                  <a:pt x="173" y="21"/>
                </a:moveTo>
                <a:cubicBezTo>
                  <a:pt x="182" y="5"/>
                  <a:pt x="201" y="0"/>
                  <a:pt x="217" y="9"/>
                </a:cubicBezTo>
                <a:cubicBezTo>
                  <a:pt x="232" y="18"/>
                  <a:pt x="237" y="37"/>
                  <a:pt x="228" y="53"/>
                </a:cubicBezTo>
                <a:cubicBezTo>
                  <a:pt x="220" y="68"/>
                  <a:pt x="200" y="73"/>
                  <a:pt x="185" y="64"/>
                </a:cubicBezTo>
                <a:cubicBezTo>
                  <a:pt x="170" y="55"/>
                  <a:pt x="164" y="36"/>
                  <a:pt x="173" y="21"/>
                </a:cubicBezTo>
                <a:close/>
                <a:moveTo>
                  <a:pt x="101" y="213"/>
                </a:moveTo>
                <a:cubicBezTo>
                  <a:pt x="131" y="161"/>
                  <a:pt x="131" y="161"/>
                  <a:pt x="131" y="161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86" y="65"/>
                  <a:pt x="186" y="65"/>
                  <a:pt x="186" y="65"/>
                </a:cubicBezTo>
                <a:moveTo>
                  <a:pt x="223" y="138"/>
                </a:moveTo>
                <a:cubicBezTo>
                  <a:pt x="170" y="138"/>
                  <a:pt x="170" y="138"/>
                  <a:pt x="170" y="138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60" y="138"/>
                  <a:pt x="60" y="138"/>
                  <a:pt x="60" y="138"/>
                </a:cubicBezTo>
                <a:moveTo>
                  <a:pt x="100" y="63"/>
                </a:moveTo>
                <a:cubicBezTo>
                  <a:pt x="130" y="115"/>
                  <a:pt x="130" y="115"/>
                  <a:pt x="130" y="115"/>
                </a:cubicBezTo>
                <a:cubicBezTo>
                  <a:pt x="156" y="161"/>
                  <a:pt x="156" y="161"/>
                  <a:pt x="156" y="161"/>
                </a:cubicBezTo>
                <a:cubicBezTo>
                  <a:pt x="184" y="209"/>
                  <a:pt x="184" y="209"/>
                  <a:pt x="184" y="209"/>
                </a:cubicBezTo>
                <a:moveTo>
                  <a:pt x="173" y="54"/>
                </a:moveTo>
                <a:cubicBezTo>
                  <a:pt x="53" y="120"/>
                  <a:pt x="53" y="120"/>
                  <a:pt x="53" y="120"/>
                </a:cubicBezTo>
                <a:moveTo>
                  <a:pt x="110" y="224"/>
                </a:moveTo>
                <a:cubicBezTo>
                  <a:pt x="230" y="158"/>
                  <a:pt x="230" y="158"/>
                  <a:pt x="230" y="158"/>
                </a:cubicBezTo>
                <a:moveTo>
                  <a:pt x="83" y="208"/>
                </a:moveTo>
                <a:cubicBezTo>
                  <a:pt x="83" y="67"/>
                  <a:pt x="83" y="67"/>
                  <a:pt x="83" y="67"/>
                </a:cubicBezTo>
                <a:moveTo>
                  <a:pt x="202" y="68"/>
                </a:moveTo>
                <a:cubicBezTo>
                  <a:pt x="202" y="203"/>
                  <a:pt x="202" y="203"/>
                  <a:pt x="202" y="203"/>
                </a:cubicBezTo>
                <a:moveTo>
                  <a:pt x="229" y="118"/>
                </a:moveTo>
                <a:cubicBezTo>
                  <a:pt x="111" y="49"/>
                  <a:pt x="111" y="49"/>
                  <a:pt x="111" y="49"/>
                </a:cubicBezTo>
                <a:moveTo>
                  <a:pt x="54" y="155"/>
                </a:moveTo>
                <a:cubicBezTo>
                  <a:pt x="172" y="223"/>
                  <a:pt x="172" y="223"/>
                  <a:pt x="172" y="223"/>
                </a:cubicBezTo>
                <a:moveTo>
                  <a:pt x="168" y="37"/>
                </a:moveTo>
                <a:cubicBezTo>
                  <a:pt x="112" y="37"/>
                  <a:pt x="112" y="37"/>
                  <a:pt x="112" y="37"/>
                </a:cubicBezTo>
                <a:moveTo>
                  <a:pt x="242" y="109"/>
                </a:moveTo>
                <a:cubicBezTo>
                  <a:pt x="216" y="65"/>
                  <a:pt x="216" y="65"/>
                  <a:pt x="216" y="65"/>
                </a:cubicBezTo>
                <a:moveTo>
                  <a:pt x="241" y="167"/>
                </a:moveTo>
                <a:cubicBezTo>
                  <a:pt x="217" y="208"/>
                  <a:pt x="217" y="208"/>
                  <a:pt x="217" y="208"/>
                </a:cubicBezTo>
                <a:moveTo>
                  <a:pt x="113" y="238"/>
                </a:moveTo>
                <a:cubicBezTo>
                  <a:pt x="170" y="238"/>
                  <a:pt x="170" y="238"/>
                  <a:pt x="170" y="238"/>
                </a:cubicBezTo>
                <a:moveTo>
                  <a:pt x="41" y="166"/>
                </a:moveTo>
                <a:cubicBezTo>
                  <a:pt x="68" y="212"/>
                  <a:pt x="68" y="212"/>
                  <a:pt x="68" y="212"/>
                </a:cubicBezTo>
                <a:moveTo>
                  <a:pt x="68" y="63"/>
                </a:moveTo>
                <a:cubicBezTo>
                  <a:pt x="41" y="111"/>
                  <a:pt x="41" y="111"/>
                  <a:pt x="41" y="11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77A3BB57-5772-46FC-94E2-BC7CF731DF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7303" y="1994662"/>
            <a:ext cx="1047194" cy="982708"/>
          </a:xfrm>
          <a:custGeom>
            <a:avLst/>
            <a:gdLst>
              <a:gd name="T0" fmla="*/ 99 w 277"/>
              <a:gd name="T1" fmla="*/ 19 h 260"/>
              <a:gd name="T2" fmla="*/ 90 w 277"/>
              <a:gd name="T3" fmla="*/ 53 h 260"/>
              <a:gd name="T4" fmla="*/ 56 w 277"/>
              <a:gd name="T5" fmla="*/ 43 h 260"/>
              <a:gd name="T6" fmla="*/ 65 w 277"/>
              <a:gd name="T7" fmla="*/ 10 h 260"/>
              <a:gd name="T8" fmla="*/ 99 w 277"/>
              <a:gd name="T9" fmla="*/ 19 h 260"/>
              <a:gd name="T10" fmla="*/ 183 w 277"/>
              <a:gd name="T11" fmla="*/ 206 h 260"/>
              <a:gd name="T12" fmla="*/ 173 w 277"/>
              <a:gd name="T13" fmla="*/ 243 h 260"/>
              <a:gd name="T14" fmla="*/ 210 w 277"/>
              <a:gd name="T15" fmla="*/ 252 h 260"/>
              <a:gd name="T16" fmla="*/ 219 w 277"/>
              <a:gd name="T17" fmla="*/ 216 h 260"/>
              <a:gd name="T18" fmla="*/ 183 w 277"/>
              <a:gd name="T19" fmla="*/ 206 h 260"/>
              <a:gd name="T20" fmla="*/ 25 w 277"/>
              <a:gd name="T21" fmla="*/ 108 h 260"/>
              <a:gd name="T22" fmla="*/ 50 w 277"/>
              <a:gd name="T23" fmla="*/ 132 h 260"/>
              <a:gd name="T24" fmla="*/ 25 w 277"/>
              <a:gd name="T25" fmla="*/ 157 h 260"/>
              <a:gd name="T26" fmla="*/ 0 w 277"/>
              <a:gd name="T27" fmla="*/ 132 h 260"/>
              <a:gd name="T28" fmla="*/ 25 w 277"/>
              <a:gd name="T29" fmla="*/ 108 h 260"/>
              <a:gd name="T30" fmla="*/ 250 w 277"/>
              <a:gd name="T31" fmla="*/ 106 h 260"/>
              <a:gd name="T32" fmla="*/ 277 w 277"/>
              <a:gd name="T33" fmla="*/ 132 h 260"/>
              <a:gd name="T34" fmla="*/ 250 w 277"/>
              <a:gd name="T35" fmla="*/ 159 h 260"/>
              <a:gd name="T36" fmla="*/ 223 w 277"/>
              <a:gd name="T37" fmla="*/ 132 h 260"/>
              <a:gd name="T38" fmla="*/ 250 w 277"/>
              <a:gd name="T39" fmla="*/ 106 h 260"/>
              <a:gd name="T40" fmla="*/ 57 w 277"/>
              <a:gd name="T41" fmla="*/ 219 h 260"/>
              <a:gd name="T42" fmla="*/ 91 w 277"/>
              <a:gd name="T43" fmla="*/ 210 h 260"/>
              <a:gd name="T44" fmla="*/ 100 w 277"/>
              <a:gd name="T45" fmla="*/ 244 h 260"/>
              <a:gd name="T46" fmla="*/ 66 w 277"/>
              <a:gd name="T47" fmla="*/ 253 h 260"/>
              <a:gd name="T48" fmla="*/ 57 w 277"/>
              <a:gd name="T49" fmla="*/ 219 h 260"/>
              <a:gd name="T50" fmla="*/ 173 w 277"/>
              <a:gd name="T51" fmla="*/ 17 h 260"/>
              <a:gd name="T52" fmla="*/ 209 w 277"/>
              <a:gd name="T53" fmla="*/ 8 h 260"/>
              <a:gd name="T54" fmla="*/ 219 w 277"/>
              <a:gd name="T55" fmla="*/ 44 h 260"/>
              <a:gd name="T56" fmla="*/ 182 w 277"/>
              <a:gd name="T57" fmla="*/ 54 h 260"/>
              <a:gd name="T58" fmla="*/ 173 w 277"/>
              <a:gd name="T59" fmla="*/ 17 h 260"/>
              <a:gd name="T60" fmla="*/ 94 w 277"/>
              <a:gd name="T61" fmla="*/ 210 h 260"/>
              <a:gd name="T62" fmla="*/ 125 w 277"/>
              <a:gd name="T63" fmla="*/ 155 h 260"/>
              <a:gd name="T64" fmla="*/ 152 w 277"/>
              <a:gd name="T65" fmla="*/ 109 h 260"/>
              <a:gd name="T66" fmla="*/ 181 w 277"/>
              <a:gd name="T67" fmla="*/ 59 h 260"/>
              <a:gd name="T68" fmla="*/ 223 w 277"/>
              <a:gd name="T69" fmla="*/ 132 h 260"/>
              <a:gd name="T70" fmla="*/ 164 w 277"/>
              <a:gd name="T71" fmla="*/ 132 h 260"/>
              <a:gd name="T72" fmla="*/ 111 w 277"/>
              <a:gd name="T73" fmla="*/ 132 h 260"/>
              <a:gd name="T74" fmla="*/ 50 w 277"/>
              <a:gd name="T75" fmla="*/ 132 h 260"/>
              <a:gd name="T76" fmla="*/ 94 w 277"/>
              <a:gd name="T77" fmla="*/ 55 h 260"/>
              <a:gd name="T78" fmla="*/ 125 w 277"/>
              <a:gd name="T79" fmla="*/ 109 h 260"/>
              <a:gd name="T80" fmla="*/ 151 w 277"/>
              <a:gd name="T81" fmla="*/ 155 h 260"/>
              <a:gd name="T82" fmla="*/ 181 w 277"/>
              <a:gd name="T83" fmla="*/ 206 h 260"/>
              <a:gd name="T84" fmla="*/ 169 w 277"/>
              <a:gd name="T85" fmla="*/ 31 h 260"/>
              <a:gd name="T86" fmla="*/ 102 w 277"/>
              <a:gd name="T87" fmla="*/ 31 h 260"/>
              <a:gd name="T88" fmla="*/ 208 w 277"/>
              <a:gd name="T89" fmla="*/ 54 h 260"/>
              <a:gd name="T90" fmla="*/ 239 w 277"/>
              <a:gd name="T91" fmla="*/ 108 h 260"/>
              <a:gd name="T92" fmla="*/ 238 w 277"/>
              <a:gd name="T93" fmla="*/ 157 h 260"/>
              <a:gd name="T94" fmla="*/ 209 w 277"/>
              <a:gd name="T95" fmla="*/ 207 h 260"/>
              <a:gd name="T96" fmla="*/ 103 w 277"/>
              <a:gd name="T97" fmla="*/ 232 h 260"/>
              <a:gd name="T98" fmla="*/ 170 w 277"/>
              <a:gd name="T99" fmla="*/ 232 h 260"/>
              <a:gd name="T100" fmla="*/ 65 w 277"/>
              <a:gd name="T101" fmla="*/ 211 h 260"/>
              <a:gd name="T102" fmla="*/ 34 w 277"/>
              <a:gd name="T103" fmla="*/ 155 h 260"/>
              <a:gd name="T104" fmla="*/ 65 w 277"/>
              <a:gd name="T105" fmla="*/ 54 h 260"/>
              <a:gd name="T106" fmla="*/ 33 w 277"/>
              <a:gd name="T107" fmla="*/ 10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7" h="260">
                <a:moveTo>
                  <a:pt x="99" y="19"/>
                </a:moveTo>
                <a:cubicBezTo>
                  <a:pt x="106" y="31"/>
                  <a:pt x="102" y="46"/>
                  <a:pt x="90" y="53"/>
                </a:cubicBezTo>
                <a:cubicBezTo>
                  <a:pt x="78" y="59"/>
                  <a:pt x="63" y="55"/>
                  <a:pt x="56" y="43"/>
                </a:cubicBezTo>
                <a:cubicBezTo>
                  <a:pt x="49" y="32"/>
                  <a:pt x="53" y="17"/>
                  <a:pt x="65" y="10"/>
                </a:cubicBezTo>
                <a:cubicBezTo>
                  <a:pt x="77" y="3"/>
                  <a:pt x="92" y="7"/>
                  <a:pt x="99" y="19"/>
                </a:cubicBezTo>
                <a:close/>
                <a:moveTo>
                  <a:pt x="183" y="206"/>
                </a:moveTo>
                <a:cubicBezTo>
                  <a:pt x="170" y="214"/>
                  <a:pt x="166" y="230"/>
                  <a:pt x="173" y="243"/>
                </a:cubicBezTo>
                <a:cubicBezTo>
                  <a:pt x="181" y="255"/>
                  <a:pt x="197" y="260"/>
                  <a:pt x="210" y="252"/>
                </a:cubicBezTo>
                <a:cubicBezTo>
                  <a:pt x="222" y="245"/>
                  <a:pt x="227" y="229"/>
                  <a:pt x="219" y="216"/>
                </a:cubicBezTo>
                <a:cubicBezTo>
                  <a:pt x="212" y="203"/>
                  <a:pt x="196" y="199"/>
                  <a:pt x="183" y="206"/>
                </a:cubicBezTo>
                <a:close/>
                <a:moveTo>
                  <a:pt x="25" y="108"/>
                </a:moveTo>
                <a:cubicBezTo>
                  <a:pt x="38" y="108"/>
                  <a:pt x="50" y="119"/>
                  <a:pt x="50" y="132"/>
                </a:cubicBezTo>
                <a:cubicBezTo>
                  <a:pt x="50" y="146"/>
                  <a:pt x="38" y="157"/>
                  <a:pt x="25" y="157"/>
                </a:cubicBezTo>
                <a:cubicBezTo>
                  <a:pt x="11" y="157"/>
                  <a:pt x="0" y="146"/>
                  <a:pt x="0" y="132"/>
                </a:cubicBezTo>
                <a:cubicBezTo>
                  <a:pt x="0" y="119"/>
                  <a:pt x="11" y="108"/>
                  <a:pt x="25" y="108"/>
                </a:cubicBezTo>
                <a:close/>
                <a:moveTo>
                  <a:pt x="250" y="106"/>
                </a:moveTo>
                <a:cubicBezTo>
                  <a:pt x="265" y="106"/>
                  <a:pt x="277" y="118"/>
                  <a:pt x="277" y="132"/>
                </a:cubicBezTo>
                <a:cubicBezTo>
                  <a:pt x="277" y="147"/>
                  <a:pt x="265" y="159"/>
                  <a:pt x="250" y="159"/>
                </a:cubicBezTo>
                <a:cubicBezTo>
                  <a:pt x="235" y="159"/>
                  <a:pt x="223" y="147"/>
                  <a:pt x="223" y="132"/>
                </a:cubicBezTo>
                <a:cubicBezTo>
                  <a:pt x="223" y="118"/>
                  <a:pt x="235" y="106"/>
                  <a:pt x="250" y="106"/>
                </a:cubicBezTo>
                <a:close/>
                <a:moveTo>
                  <a:pt x="57" y="219"/>
                </a:moveTo>
                <a:cubicBezTo>
                  <a:pt x="64" y="208"/>
                  <a:pt x="79" y="203"/>
                  <a:pt x="91" y="210"/>
                </a:cubicBezTo>
                <a:cubicBezTo>
                  <a:pt x="102" y="217"/>
                  <a:pt x="106" y="232"/>
                  <a:pt x="100" y="244"/>
                </a:cubicBezTo>
                <a:cubicBezTo>
                  <a:pt x="93" y="256"/>
                  <a:pt x="78" y="260"/>
                  <a:pt x="66" y="253"/>
                </a:cubicBezTo>
                <a:cubicBezTo>
                  <a:pt x="54" y="246"/>
                  <a:pt x="50" y="231"/>
                  <a:pt x="57" y="219"/>
                </a:cubicBezTo>
                <a:close/>
                <a:moveTo>
                  <a:pt x="173" y="17"/>
                </a:moveTo>
                <a:cubicBezTo>
                  <a:pt x="180" y="5"/>
                  <a:pt x="196" y="0"/>
                  <a:pt x="209" y="8"/>
                </a:cubicBezTo>
                <a:cubicBezTo>
                  <a:pt x="222" y="15"/>
                  <a:pt x="226" y="31"/>
                  <a:pt x="219" y="44"/>
                </a:cubicBezTo>
                <a:cubicBezTo>
                  <a:pt x="211" y="57"/>
                  <a:pt x="195" y="61"/>
                  <a:pt x="182" y="54"/>
                </a:cubicBezTo>
                <a:cubicBezTo>
                  <a:pt x="170" y="46"/>
                  <a:pt x="165" y="30"/>
                  <a:pt x="173" y="17"/>
                </a:cubicBezTo>
                <a:close/>
                <a:moveTo>
                  <a:pt x="94" y="210"/>
                </a:moveTo>
                <a:cubicBezTo>
                  <a:pt x="125" y="155"/>
                  <a:pt x="125" y="155"/>
                  <a:pt x="125" y="155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81" y="59"/>
                  <a:pt x="181" y="59"/>
                  <a:pt x="181" y="59"/>
                </a:cubicBezTo>
                <a:moveTo>
                  <a:pt x="223" y="132"/>
                </a:moveTo>
                <a:cubicBezTo>
                  <a:pt x="164" y="132"/>
                  <a:pt x="164" y="132"/>
                  <a:pt x="164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50" y="132"/>
                  <a:pt x="50" y="132"/>
                  <a:pt x="50" y="132"/>
                </a:cubicBezTo>
                <a:moveTo>
                  <a:pt x="94" y="55"/>
                </a:moveTo>
                <a:cubicBezTo>
                  <a:pt x="125" y="109"/>
                  <a:pt x="125" y="109"/>
                  <a:pt x="125" y="109"/>
                </a:cubicBezTo>
                <a:cubicBezTo>
                  <a:pt x="151" y="155"/>
                  <a:pt x="151" y="155"/>
                  <a:pt x="151" y="155"/>
                </a:cubicBezTo>
                <a:cubicBezTo>
                  <a:pt x="181" y="206"/>
                  <a:pt x="181" y="206"/>
                  <a:pt x="181" y="206"/>
                </a:cubicBezTo>
                <a:moveTo>
                  <a:pt x="169" y="31"/>
                </a:moveTo>
                <a:cubicBezTo>
                  <a:pt x="102" y="31"/>
                  <a:pt x="102" y="31"/>
                  <a:pt x="102" y="31"/>
                </a:cubicBezTo>
                <a:moveTo>
                  <a:pt x="208" y="54"/>
                </a:moveTo>
                <a:cubicBezTo>
                  <a:pt x="239" y="108"/>
                  <a:pt x="239" y="108"/>
                  <a:pt x="239" y="108"/>
                </a:cubicBezTo>
                <a:moveTo>
                  <a:pt x="238" y="157"/>
                </a:moveTo>
                <a:cubicBezTo>
                  <a:pt x="209" y="207"/>
                  <a:pt x="209" y="207"/>
                  <a:pt x="209" y="207"/>
                </a:cubicBezTo>
                <a:moveTo>
                  <a:pt x="103" y="232"/>
                </a:moveTo>
                <a:cubicBezTo>
                  <a:pt x="170" y="232"/>
                  <a:pt x="170" y="232"/>
                  <a:pt x="170" y="232"/>
                </a:cubicBezTo>
                <a:moveTo>
                  <a:pt x="65" y="211"/>
                </a:moveTo>
                <a:cubicBezTo>
                  <a:pt x="34" y="155"/>
                  <a:pt x="34" y="155"/>
                  <a:pt x="34" y="155"/>
                </a:cubicBezTo>
                <a:moveTo>
                  <a:pt x="65" y="54"/>
                </a:moveTo>
                <a:cubicBezTo>
                  <a:pt x="33" y="108"/>
                  <a:pt x="33" y="108"/>
                  <a:pt x="33" y="10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5F821708-2B29-412A-86CA-701C55D9A9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50065" y="4125901"/>
            <a:ext cx="964070" cy="841398"/>
          </a:xfrm>
          <a:custGeom>
            <a:avLst/>
            <a:gdLst>
              <a:gd name="T0" fmla="*/ 164 w 280"/>
              <a:gd name="T1" fmla="*/ 192 h 244"/>
              <a:gd name="T2" fmla="*/ 112 w 280"/>
              <a:gd name="T3" fmla="*/ 244 h 244"/>
              <a:gd name="T4" fmla="*/ 61 w 280"/>
              <a:gd name="T5" fmla="*/ 192 h 244"/>
              <a:gd name="T6" fmla="*/ 112 w 280"/>
              <a:gd name="T7" fmla="*/ 141 h 244"/>
              <a:gd name="T8" fmla="*/ 164 w 280"/>
              <a:gd name="T9" fmla="*/ 192 h 244"/>
              <a:gd name="T10" fmla="*/ 141 w 280"/>
              <a:gd name="T11" fmla="*/ 194 h 244"/>
              <a:gd name="T12" fmla="*/ 108 w 280"/>
              <a:gd name="T13" fmla="*/ 162 h 244"/>
              <a:gd name="T14" fmla="*/ 153 w 280"/>
              <a:gd name="T15" fmla="*/ 0 h 244"/>
              <a:gd name="T16" fmla="*/ 125 w 280"/>
              <a:gd name="T17" fmla="*/ 29 h 244"/>
              <a:gd name="T18" fmla="*/ 153 w 280"/>
              <a:gd name="T19" fmla="*/ 57 h 244"/>
              <a:gd name="T20" fmla="*/ 182 w 280"/>
              <a:gd name="T21" fmla="*/ 29 h 244"/>
              <a:gd name="T22" fmla="*/ 153 w 280"/>
              <a:gd name="T23" fmla="*/ 0 h 244"/>
              <a:gd name="T24" fmla="*/ 28 w 280"/>
              <a:gd name="T25" fmla="*/ 76 h 244"/>
              <a:gd name="T26" fmla="*/ 0 w 280"/>
              <a:gd name="T27" fmla="*/ 104 h 244"/>
              <a:gd name="T28" fmla="*/ 28 w 280"/>
              <a:gd name="T29" fmla="*/ 133 h 244"/>
              <a:gd name="T30" fmla="*/ 57 w 280"/>
              <a:gd name="T31" fmla="*/ 104 h 244"/>
              <a:gd name="T32" fmla="*/ 28 w 280"/>
              <a:gd name="T33" fmla="*/ 76 h 244"/>
              <a:gd name="T34" fmla="*/ 244 w 280"/>
              <a:gd name="T35" fmla="*/ 126 h 244"/>
              <a:gd name="T36" fmla="*/ 208 w 280"/>
              <a:gd name="T37" fmla="*/ 162 h 244"/>
              <a:gd name="T38" fmla="*/ 244 w 280"/>
              <a:gd name="T39" fmla="*/ 198 h 244"/>
              <a:gd name="T40" fmla="*/ 280 w 280"/>
              <a:gd name="T41" fmla="*/ 162 h 244"/>
              <a:gd name="T42" fmla="*/ 244 w 280"/>
              <a:gd name="T43" fmla="*/ 126 h 244"/>
              <a:gd name="T44" fmla="*/ 77 w 280"/>
              <a:gd name="T45" fmla="*/ 155 h 244"/>
              <a:gd name="T46" fmla="*/ 47 w 280"/>
              <a:gd name="T47" fmla="*/ 126 h 244"/>
              <a:gd name="T48" fmla="*/ 127 w 280"/>
              <a:gd name="T49" fmla="*/ 143 h 244"/>
              <a:gd name="T50" fmla="*/ 147 w 280"/>
              <a:gd name="T51" fmla="*/ 57 h 244"/>
              <a:gd name="T52" fmla="*/ 163 w 280"/>
              <a:gd name="T53" fmla="*/ 183 h 244"/>
              <a:gd name="T54" fmla="*/ 208 w 280"/>
              <a:gd name="T55" fmla="*/ 17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0" h="244">
                <a:moveTo>
                  <a:pt x="164" y="192"/>
                </a:moveTo>
                <a:cubicBezTo>
                  <a:pt x="164" y="221"/>
                  <a:pt x="141" y="244"/>
                  <a:pt x="112" y="244"/>
                </a:cubicBezTo>
                <a:cubicBezTo>
                  <a:pt x="84" y="244"/>
                  <a:pt x="61" y="221"/>
                  <a:pt x="61" y="192"/>
                </a:cubicBezTo>
                <a:cubicBezTo>
                  <a:pt x="61" y="164"/>
                  <a:pt x="84" y="141"/>
                  <a:pt x="112" y="141"/>
                </a:cubicBezTo>
                <a:cubicBezTo>
                  <a:pt x="141" y="141"/>
                  <a:pt x="164" y="164"/>
                  <a:pt x="164" y="192"/>
                </a:cubicBezTo>
                <a:close/>
                <a:moveTo>
                  <a:pt x="141" y="194"/>
                </a:moveTo>
                <a:cubicBezTo>
                  <a:pt x="141" y="176"/>
                  <a:pt x="126" y="162"/>
                  <a:pt x="108" y="162"/>
                </a:cubicBezTo>
                <a:moveTo>
                  <a:pt x="153" y="0"/>
                </a:moveTo>
                <a:cubicBezTo>
                  <a:pt x="138" y="0"/>
                  <a:pt x="125" y="13"/>
                  <a:pt x="125" y="29"/>
                </a:cubicBezTo>
                <a:cubicBezTo>
                  <a:pt x="125" y="44"/>
                  <a:pt x="138" y="57"/>
                  <a:pt x="153" y="57"/>
                </a:cubicBezTo>
                <a:cubicBezTo>
                  <a:pt x="169" y="57"/>
                  <a:pt x="182" y="44"/>
                  <a:pt x="182" y="29"/>
                </a:cubicBezTo>
                <a:cubicBezTo>
                  <a:pt x="182" y="13"/>
                  <a:pt x="169" y="0"/>
                  <a:pt x="153" y="0"/>
                </a:cubicBezTo>
                <a:close/>
                <a:moveTo>
                  <a:pt x="28" y="76"/>
                </a:moveTo>
                <a:cubicBezTo>
                  <a:pt x="12" y="76"/>
                  <a:pt x="0" y="88"/>
                  <a:pt x="0" y="104"/>
                </a:cubicBezTo>
                <a:cubicBezTo>
                  <a:pt x="0" y="120"/>
                  <a:pt x="12" y="133"/>
                  <a:pt x="28" y="133"/>
                </a:cubicBezTo>
                <a:cubicBezTo>
                  <a:pt x="44" y="133"/>
                  <a:pt x="57" y="120"/>
                  <a:pt x="57" y="104"/>
                </a:cubicBezTo>
                <a:cubicBezTo>
                  <a:pt x="57" y="88"/>
                  <a:pt x="44" y="76"/>
                  <a:pt x="28" y="76"/>
                </a:cubicBezTo>
                <a:close/>
                <a:moveTo>
                  <a:pt x="244" y="126"/>
                </a:moveTo>
                <a:cubicBezTo>
                  <a:pt x="224" y="126"/>
                  <a:pt x="208" y="142"/>
                  <a:pt x="208" y="162"/>
                </a:cubicBezTo>
                <a:cubicBezTo>
                  <a:pt x="208" y="182"/>
                  <a:pt x="224" y="198"/>
                  <a:pt x="244" y="198"/>
                </a:cubicBezTo>
                <a:cubicBezTo>
                  <a:pt x="263" y="198"/>
                  <a:pt x="280" y="182"/>
                  <a:pt x="280" y="162"/>
                </a:cubicBezTo>
                <a:cubicBezTo>
                  <a:pt x="280" y="142"/>
                  <a:pt x="263" y="126"/>
                  <a:pt x="244" y="126"/>
                </a:cubicBezTo>
                <a:close/>
                <a:moveTo>
                  <a:pt x="77" y="155"/>
                </a:moveTo>
                <a:cubicBezTo>
                  <a:pt x="47" y="126"/>
                  <a:pt x="47" y="126"/>
                  <a:pt x="47" y="126"/>
                </a:cubicBezTo>
                <a:moveTo>
                  <a:pt x="127" y="143"/>
                </a:moveTo>
                <a:cubicBezTo>
                  <a:pt x="147" y="57"/>
                  <a:pt x="147" y="57"/>
                  <a:pt x="147" y="57"/>
                </a:cubicBezTo>
                <a:moveTo>
                  <a:pt x="163" y="183"/>
                </a:moveTo>
                <a:cubicBezTo>
                  <a:pt x="208" y="170"/>
                  <a:pt x="208" y="170"/>
                  <a:pt x="208" y="1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5E8FB86-CBA1-4FEB-B78B-82B17BCEEBD2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3E2EBB68-AC1C-40A7-BC94-9CCB7CAE63D8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D4AFDE3D-5B92-425F-BB0C-87F366281A8F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59" name="pole tekstowe 18">
                  <a:extLst>
                    <a:ext uri="{FF2B5EF4-FFF2-40B4-BE49-F238E27FC236}">
                      <a16:creationId xmlns:a16="http://schemas.microsoft.com/office/drawing/2014/main" id="{A68FF15F-B369-4FA4-9BB3-E1CEECDA65DD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0" name="Łącznik prostoliniowy 17">
                  <a:extLst>
                    <a:ext uri="{FF2B5EF4-FFF2-40B4-BE49-F238E27FC236}">
                      <a16:creationId xmlns:a16="http://schemas.microsoft.com/office/drawing/2014/main" id="{EFDCCA24-36D0-4319-A2BD-5D34FA230102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" name="Elipsa 20">
                  <a:extLst>
                    <a:ext uri="{FF2B5EF4-FFF2-40B4-BE49-F238E27FC236}">
                      <a16:creationId xmlns:a16="http://schemas.microsoft.com/office/drawing/2014/main" id="{CB9B72FD-3099-4383-B2A5-886C3C6161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3" name="pole tekstowe 22">
                  <a:extLst>
                    <a:ext uri="{FF2B5EF4-FFF2-40B4-BE49-F238E27FC236}">
                      <a16:creationId xmlns:a16="http://schemas.microsoft.com/office/drawing/2014/main" id="{5CE5BB1D-33BD-4B73-91E9-22CD551D6A73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64" name="Łącznik prostoliniowy 21">
                  <a:extLst>
                    <a:ext uri="{FF2B5EF4-FFF2-40B4-BE49-F238E27FC236}">
                      <a16:creationId xmlns:a16="http://schemas.microsoft.com/office/drawing/2014/main" id="{61BAA137-3E52-4E64-B78F-CAF845F6ED2A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Łącznik prostoliniowy 22">
                  <a:extLst>
                    <a:ext uri="{FF2B5EF4-FFF2-40B4-BE49-F238E27FC236}">
                      <a16:creationId xmlns:a16="http://schemas.microsoft.com/office/drawing/2014/main" id="{C2CDE7ED-C41F-454A-B18D-0F7768DCAC74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" name="Elipsa 21">
                <a:extLst>
                  <a:ext uri="{FF2B5EF4-FFF2-40B4-BE49-F238E27FC236}">
                    <a16:creationId xmlns:a16="http://schemas.microsoft.com/office/drawing/2014/main" id="{E7C920F2-C809-41D4-8919-EBC3024312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9A777329-B798-48A4-8915-6A9ABFD20F4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11673" y="2390846"/>
              <a:ext cx="862264" cy="742156"/>
            </a:xfrm>
            <a:custGeom>
              <a:avLst/>
              <a:gdLst>
                <a:gd name="T0" fmla="*/ 532 w 1242"/>
                <a:gd name="T1" fmla="*/ 761 h 1069"/>
                <a:gd name="T2" fmla="*/ 445 w 1242"/>
                <a:gd name="T3" fmla="*/ 913 h 1069"/>
                <a:gd name="T4" fmla="*/ 266 w 1242"/>
                <a:gd name="T5" fmla="*/ 913 h 1069"/>
                <a:gd name="T6" fmla="*/ 179 w 1242"/>
                <a:gd name="T7" fmla="*/ 761 h 1069"/>
                <a:gd name="T8" fmla="*/ 266 w 1242"/>
                <a:gd name="T9" fmla="*/ 605 h 1069"/>
                <a:gd name="T10" fmla="*/ 445 w 1242"/>
                <a:gd name="T11" fmla="*/ 605 h 1069"/>
                <a:gd name="T12" fmla="*/ 532 w 1242"/>
                <a:gd name="T13" fmla="*/ 761 h 1069"/>
                <a:gd name="T14" fmla="*/ 972 w 1242"/>
                <a:gd name="T15" fmla="*/ 605 h 1069"/>
                <a:gd name="T16" fmla="*/ 798 w 1242"/>
                <a:gd name="T17" fmla="*/ 605 h 1069"/>
                <a:gd name="T18" fmla="*/ 710 w 1242"/>
                <a:gd name="T19" fmla="*/ 761 h 1069"/>
                <a:gd name="T20" fmla="*/ 798 w 1242"/>
                <a:gd name="T21" fmla="*/ 913 h 1069"/>
                <a:gd name="T22" fmla="*/ 972 w 1242"/>
                <a:gd name="T23" fmla="*/ 913 h 1069"/>
                <a:gd name="T24" fmla="*/ 1063 w 1242"/>
                <a:gd name="T25" fmla="*/ 761 h 1069"/>
                <a:gd name="T26" fmla="*/ 972 w 1242"/>
                <a:gd name="T27" fmla="*/ 605 h 1069"/>
                <a:gd name="T28" fmla="*/ 445 w 1242"/>
                <a:gd name="T29" fmla="*/ 917 h 1069"/>
                <a:gd name="T30" fmla="*/ 532 w 1242"/>
                <a:gd name="T31" fmla="*/ 1069 h 1069"/>
                <a:gd name="T32" fmla="*/ 706 w 1242"/>
                <a:gd name="T33" fmla="*/ 1069 h 1069"/>
                <a:gd name="T34" fmla="*/ 798 w 1242"/>
                <a:gd name="T35" fmla="*/ 917 h 1069"/>
                <a:gd name="T36" fmla="*/ 445 w 1242"/>
                <a:gd name="T37" fmla="*/ 301 h 1069"/>
                <a:gd name="T38" fmla="*/ 266 w 1242"/>
                <a:gd name="T39" fmla="*/ 301 h 1069"/>
                <a:gd name="T40" fmla="*/ 179 w 1242"/>
                <a:gd name="T41" fmla="*/ 453 h 1069"/>
                <a:gd name="T42" fmla="*/ 266 w 1242"/>
                <a:gd name="T43" fmla="*/ 605 h 1069"/>
                <a:gd name="T44" fmla="*/ 445 w 1242"/>
                <a:gd name="T45" fmla="*/ 605 h 1069"/>
                <a:gd name="T46" fmla="*/ 532 w 1242"/>
                <a:gd name="T47" fmla="*/ 453 h 1069"/>
                <a:gd name="T48" fmla="*/ 445 w 1242"/>
                <a:gd name="T49" fmla="*/ 301 h 1069"/>
                <a:gd name="T50" fmla="*/ 972 w 1242"/>
                <a:gd name="T51" fmla="*/ 301 h 1069"/>
                <a:gd name="T52" fmla="*/ 798 w 1242"/>
                <a:gd name="T53" fmla="*/ 301 h 1069"/>
                <a:gd name="T54" fmla="*/ 710 w 1242"/>
                <a:gd name="T55" fmla="*/ 453 h 1069"/>
                <a:gd name="T56" fmla="*/ 798 w 1242"/>
                <a:gd name="T57" fmla="*/ 605 h 1069"/>
                <a:gd name="T58" fmla="*/ 972 w 1242"/>
                <a:gd name="T59" fmla="*/ 605 h 1069"/>
                <a:gd name="T60" fmla="*/ 1063 w 1242"/>
                <a:gd name="T61" fmla="*/ 453 h 1069"/>
                <a:gd name="T62" fmla="*/ 972 w 1242"/>
                <a:gd name="T63" fmla="*/ 301 h 1069"/>
                <a:gd name="T64" fmla="*/ 706 w 1242"/>
                <a:gd name="T65" fmla="*/ 761 h 1069"/>
                <a:gd name="T66" fmla="*/ 532 w 1242"/>
                <a:gd name="T67" fmla="*/ 761 h 1069"/>
                <a:gd name="T68" fmla="*/ 532 w 1242"/>
                <a:gd name="T69" fmla="*/ 456 h 1069"/>
                <a:gd name="T70" fmla="*/ 706 w 1242"/>
                <a:gd name="T71" fmla="*/ 456 h 1069"/>
                <a:gd name="T72" fmla="*/ 798 w 1242"/>
                <a:gd name="T73" fmla="*/ 304 h 1069"/>
                <a:gd name="T74" fmla="*/ 706 w 1242"/>
                <a:gd name="T75" fmla="*/ 148 h 1069"/>
                <a:gd name="T76" fmla="*/ 532 w 1242"/>
                <a:gd name="T77" fmla="*/ 148 h 1069"/>
                <a:gd name="T78" fmla="*/ 445 w 1242"/>
                <a:gd name="T79" fmla="*/ 304 h 1069"/>
                <a:gd name="T80" fmla="*/ 1063 w 1242"/>
                <a:gd name="T81" fmla="*/ 1069 h 1069"/>
                <a:gd name="T82" fmla="*/ 972 w 1242"/>
                <a:gd name="T83" fmla="*/ 913 h 1069"/>
                <a:gd name="T84" fmla="*/ 179 w 1242"/>
                <a:gd name="T85" fmla="*/ 1069 h 1069"/>
                <a:gd name="T86" fmla="*/ 266 w 1242"/>
                <a:gd name="T87" fmla="*/ 913 h 1069"/>
                <a:gd name="T88" fmla="*/ 706 w 1242"/>
                <a:gd name="T89" fmla="*/ 148 h 1069"/>
                <a:gd name="T90" fmla="*/ 798 w 1242"/>
                <a:gd name="T91" fmla="*/ 4 h 1069"/>
                <a:gd name="T92" fmla="*/ 266 w 1242"/>
                <a:gd name="T93" fmla="*/ 301 h 1069"/>
                <a:gd name="T94" fmla="*/ 179 w 1242"/>
                <a:gd name="T95" fmla="*/ 148 h 1069"/>
                <a:gd name="T96" fmla="*/ 445 w 1242"/>
                <a:gd name="T97" fmla="*/ 0 h 1069"/>
                <a:gd name="T98" fmla="*/ 532 w 1242"/>
                <a:gd name="T99" fmla="*/ 152 h 1069"/>
                <a:gd name="T100" fmla="*/ 179 w 1242"/>
                <a:gd name="T101" fmla="*/ 761 h 1069"/>
                <a:gd name="T102" fmla="*/ 0 w 1242"/>
                <a:gd name="T103" fmla="*/ 761 h 1069"/>
                <a:gd name="T104" fmla="*/ 1063 w 1242"/>
                <a:gd name="T105" fmla="*/ 453 h 1069"/>
                <a:gd name="T106" fmla="*/ 1242 w 1242"/>
                <a:gd name="T107" fmla="*/ 453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42" h="1069">
                  <a:moveTo>
                    <a:pt x="532" y="761"/>
                  </a:moveTo>
                  <a:lnTo>
                    <a:pt x="445" y="913"/>
                  </a:lnTo>
                  <a:lnTo>
                    <a:pt x="266" y="913"/>
                  </a:lnTo>
                  <a:lnTo>
                    <a:pt x="179" y="761"/>
                  </a:lnTo>
                  <a:lnTo>
                    <a:pt x="266" y="605"/>
                  </a:lnTo>
                  <a:lnTo>
                    <a:pt x="445" y="605"/>
                  </a:lnTo>
                  <a:lnTo>
                    <a:pt x="532" y="761"/>
                  </a:lnTo>
                  <a:moveTo>
                    <a:pt x="972" y="605"/>
                  </a:moveTo>
                  <a:lnTo>
                    <a:pt x="798" y="605"/>
                  </a:lnTo>
                  <a:lnTo>
                    <a:pt x="710" y="761"/>
                  </a:lnTo>
                  <a:lnTo>
                    <a:pt x="798" y="913"/>
                  </a:lnTo>
                  <a:lnTo>
                    <a:pt x="972" y="913"/>
                  </a:lnTo>
                  <a:lnTo>
                    <a:pt x="1063" y="761"/>
                  </a:lnTo>
                  <a:lnTo>
                    <a:pt x="972" y="605"/>
                  </a:lnTo>
                  <a:moveTo>
                    <a:pt x="445" y="917"/>
                  </a:moveTo>
                  <a:lnTo>
                    <a:pt x="532" y="1069"/>
                  </a:lnTo>
                  <a:lnTo>
                    <a:pt x="706" y="1069"/>
                  </a:lnTo>
                  <a:lnTo>
                    <a:pt x="798" y="917"/>
                  </a:lnTo>
                  <a:moveTo>
                    <a:pt x="445" y="301"/>
                  </a:moveTo>
                  <a:lnTo>
                    <a:pt x="266" y="301"/>
                  </a:lnTo>
                  <a:lnTo>
                    <a:pt x="179" y="453"/>
                  </a:lnTo>
                  <a:lnTo>
                    <a:pt x="266" y="605"/>
                  </a:lnTo>
                  <a:lnTo>
                    <a:pt x="445" y="605"/>
                  </a:lnTo>
                  <a:lnTo>
                    <a:pt x="532" y="453"/>
                  </a:lnTo>
                  <a:lnTo>
                    <a:pt x="445" y="301"/>
                  </a:lnTo>
                  <a:moveTo>
                    <a:pt x="972" y="301"/>
                  </a:moveTo>
                  <a:lnTo>
                    <a:pt x="798" y="301"/>
                  </a:lnTo>
                  <a:lnTo>
                    <a:pt x="710" y="453"/>
                  </a:lnTo>
                  <a:lnTo>
                    <a:pt x="798" y="605"/>
                  </a:lnTo>
                  <a:lnTo>
                    <a:pt x="972" y="605"/>
                  </a:lnTo>
                  <a:lnTo>
                    <a:pt x="1063" y="453"/>
                  </a:lnTo>
                  <a:lnTo>
                    <a:pt x="972" y="301"/>
                  </a:lnTo>
                  <a:moveTo>
                    <a:pt x="706" y="761"/>
                  </a:moveTo>
                  <a:lnTo>
                    <a:pt x="532" y="761"/>
                  </a:lnTo>
                  <a:moveTo>
                    <a:pt x="532" y="456"/>
                  </a:moveTo>
                  <a:lnTo>
                    <a:pt x="706" y="456"/>
                  </a:lnTo>
                  <a:moveTo>
                    <a:pt x="798" y="304"/>
                  </a:moveTo>
                  <a:lnTo>
                    <a:pt x="706" y="148"/>
                  </a:lnTo>
                  <a:lnTo>
                    <a:pt x="532" y="148"/>
                  </a:lnTo>
                  <a:lnTo>
                    <a:pt x="445" y="304"/>
                  </a:lnTo>
                  <a:moveTo>
                    <a:pt x="1063" y="1069"/>
                  </a:moveTo>
                  <a:lnTo>
                    <a:pt x="972" y="913"/>
                  </a:lnTo>
                  <a:moveTo>
                    <a:pt x="179" y="1069"/>
                  </a:moveTo>
                  <a:lnTo>
                    <a:pt x="266" y="913"/>
                  </a:lnTo>
                  <a:moveTo>
                    <a:pt x="706" y="148"/>
                  </a:moveTo>
                  <a:lnTo>
                    <a:pt x="798" y="4"/>
                  </a:lnTo>
                  <a:moveTo>
                    <a:pt x="266" y="301"/>
                  </a:moveTo>
                  <a:lnTo>
                    <a:pt x="179" y="148"/>
                  </a:lnTo>
                  <a:moveTo>
                    <a:pt x="445" y="0"/>
                  </a:moveTo>
                  <a:lnTo>
                    <a:pt x="532" y="152"/>
                  </a:lnTo>
                  <a:moveTo>
                    <a:pt x="179" y="761"/>
                  </a:moveTo>
                  <a:lnTo>
                    <a:pt x="0" y="761"/>
                  </a:lnTo>
                  <a:moveTo>
                    <a:pt x="1063" y="453"/>
                  </a:moveTo>
                  <a:lnTo>
                    <a:pt x="1242" y="453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8072176B-BCDD-49EA-AE21-1C2A2903754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84611" y="4115751"/>
              <a:ext cx="916390" cy="870090"/>
            </a:xfrm>
            <a:custGeom>
              <a:avLst/>
              <a:gdLst>
                <a:gd name="T0" fmla="*/ 97 w 287"/>
                <a:gd name="T1" fmla="*/ 63 h 272"/>
                <a:gd name="T2" fmla="*/ 68 w 287"/>
                <a:gd name="T3" fmla="*/ 12 h 272"/>
                <a:gd name="T4" fmla="*/ 186 w 287"/>
                <a:gd name="T5" fmla="*/ 208 h 272"/>
                <a:gd name="T6" fmla="*/ 217 w 287"/>
                <a:gd name="T7" fmla="*/ 263 h 272"/>
                <a:gd name="T8" fmla="*/ 186 w 287"/>
                <a:gd name="T9" fmla="*/ 208 h 272"/>
                <a:gd name="T10" fmla="*/ 60 w 287"/>
                <a:gd name="T11" fmla="*/ 138 h 272"/>
                <a:gd name="T12" fmla="*/ 0 w 287"/>
                <a:gd name="T13" fmla="*/ 138 h 272"/>
                <a:gd name="T14" fmla="*/ 255 w 287"/>
                <a:gd name="T15" fmla="*/ 107 h 272"/>
                <a:gd name="T16" fmla="*/ 255 w 287"/>
                <a:gd name="T17" fmla="*/ 170 h 272"/>
                <a:gd name="T18" fmla="*/ 255 w 287"/>
                <a:gd name="T19" fmla="*/ 107 h 272"/>
                <a:gd name="T20" fmla="*/ 98 w 287"/>
                <a:gd name="T21" fmla="*/ 212 h 272"/>
                <a:gd name="T22" fmla="*/ 69 w 287"/>
                <a:gd name="T23" fmla="*/ 263 h 272"/>
                <a:gd name="T24" fmla="*/ 173 w 287"/>
                <a:gd name="T25" fmla="*/ 21 h 272"/>
                <a:gd name="T26" fmla="*/ 228 w 287"/>
                <a:gd name="T27" fmla="*/ 53 h 272"/>
                <a:gd name="T28" fmla="*/ 173 w 287"/>
                <a:gd name="T29" fmla="*/ 21 h 272"/>
                <a:gd name="T30" fmla="*/ 131 w 287"/>
                <a:gd name="T31" fmla="*/ 161 h 272"/>
                <a:gd name="T32" fmla="*/ 186 w 287"/>
                <a:gd name="T33" fmla="*/ 65 h 272"/>
                <a:gd name="T34" fmla="*/ 170 w 287"/>
                <a:gd name="T35" fmla="*/ 138 h 272"/>
                <a:gd name="T36" fmla="*/ 60 w 287"/>
                <a:gd name="T37" fmla="*/ 138 h 272"/>
                <a:gd name="T38" fmla="*/ 130 w 287"/>
                <a:gd name="T39" fmla="*/ 115 h 272"/>
                <a:gd name="T40" fmla="*/ 184 w 287"/>
                <a:gd name="T41" fmla="*/ 209 h 272"/>
                <a:gd name="T42" fmla="*/ 53 w 287"/>
                <a:gd name="T43" fmla="*/ 120 h 272"/>
                <a:gd name="T44" fmla="*/ 230 w 287"/>
                <a:gd name="T45" fmla="*/ 158 h 272"/>
                <a:gd name="T46" fmla="*/ 83 w 287"/>
                <a:gd name="T47" fmla="*/ 67 h 272"/>
                <a:gd name="T48" fmla="*/ 202 w 287"/>
                <a:gd name="T49" fmla="*/ 203 h 272"/>
                <a:gd name="T50" fmla="*/ 111 w 287"/>
                <a:gd name="T51" fmla="*/ 49 h 272"/>
                <a:gd name="T52" fmla="*/ 172 w 287"/>
                <a:gd name="T53" fmla="*/ 223 h 272"/>
                <a:gd name="T54" fmla="*/ 112 w 287"/>
                <a:gd name="T55" fmla="*/ 37 h 272"/>
                <a:gd name="T56" fmla="*/ 216 w 287"/>
                <a:gd name="T57" fmla="*/ 65 h 272"/>
                <a:gd name="T58" fmla="*/ 217 w 287"/>
                <a:gd name="T59" fmla="*/ 208 h 272"/>
                <a:gd name="T60" fmla="*/ 170 w 287"/>
                <a:gd name="T61" fmla="*/ 238 h 272"/>
                <a:gd name="T62" fmla="*/ 68 w 287"/>
                <a:gd name="T63" fmla="*/ 212 h 272"/>
                <a:gd name="T64" fmla="*/ 41 w 287"/>
                <a:gd name="T65" fmla="*/ 11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2">
                  <a:moveTo>
                    <a:pt x="108" y="22"/>
                  </a:moveTo>
                  <a:cubicBezTo>
                    <a:pt x="117" y="36"/>
                    <a:pt x="112" y="55"/>
                    <a:pt x="97" y="63"/>
                  </a:cubicBezTo>
                  <a:cubicBezTo>
                    <a:pt x="83" y="71"/>
                    <a:pt x="65" y="66"/>
                    <a:pt x="57" y="52"/>
                  </a:cubicBezTo>
                  <a:cubicBezTo>
                    <a:pt x="49" y="38"/>
                    <a:pt x="54" y="20"/>
                    <a:pt x="68" y="12"/>
                  </a:cubicBezTo>
                  <a:cubicBezTo>
                    <a:pt x="82" y="3"/>
                    <a:pt x="100" y="8"/>
                    <a:pt x="108" y="22"/>
                  </a:cubicBezTo>
                  <a:close/>
                  <a:moveTo>
                    <a:pt x="186" y="208"/>
                  </a:moveTo>
                  <a:cubicBezTo>
                    <a:pt x="170" y="216"/>
                    <a:pt x="165" y="236"/>
                    <a:pt x="174" y="251"/>
                  </a:cubicBezTo>
                  <a:cubicBezTo>
                    <a:pt x="183" y="266"/>
                    <a:pt x="202" y="272"/>
                    <a:pt x="217" y="263"/>
                  </a:cubicBezTo>
                  <a:cubicBezTo>
                    <a:pt x="233" y="254"/>
                    <a:pt x="238" y="235"/>
                    <a:pt x="229" y="219"/>
                  </a:cubicBezTo>
                  <a:cubicBezTo>
                    <a:pt x="220" y="204"/>
                    <a:pt x="201" y="199"/>
                    <a:pt x="186" y="208"/>
                  </a:cubicBezTo>
                  <a:close/>
                  <a:moveTo>
                    <a:pt x="30" y="109"/>
                  </a:moveTo>
                  <a:cubicBezTo>
                    <a:pt x="46" y="109"/>
                    <a:pt x="60" y="122"/>
                    <a:pt x="60" y="138"/>
                  </a:cubicBezTo>
                  <a:cubicBezTo>
                    <a:pt x="60" y="155"/>
                    <a:pt x="46" y="168"/>
                    <a:pt x="30" y="168"/>
                  </a:cubicBezTo>
                  <a:cubicBezTo>
                    <a:pt x="14" y="168"/>
                    <a:pt x="0" y="155"/>
                    <a:pt x="0" y="138"/>
                  </a:cubicBezTo>
                  <a:cubicBezTo>
                    <a:pt x="0" y="122"/>
                    <a:pt x="14" y="109"/>
                    <a:pt x="30" y="109"/>
                  </a:cubicBezTo>
                  <a:close/>
                  <a:moveTo>
                    <a:pt x="255" y="107"/>
                  </a:moveTo>
                  <a:cubicBezTo>
                    <a:pt x="273" y="107"/>
                    <a:pt x="287" y="121"/>
                    <a:pt x="287" y="138"/>
                  </a:cubicBezTo>
                  <a:cubicBezTo>
                    <a:pt x="287" y="156"/>
                    <a:pt x="273" y="170"/>
                    <a:pt x="255" y="170"/>
                  </a:cubicBezTo>
                  <a:cubicBezTo>
                    <a:pt x="238" y="170"/>
                    <a:pt x="223" y="156"/>
                    <a:pt x="223" y="138"/>
                  </a:cubicBezTo>
                  <a:cubicBezTo>
                    <a:pt x="223" y="121"/>
                    <a:pt x="238" y="107"/>
                    <a:pt x="255" y="107"/>
                  </a:cubicBezTo>
                  <a:close/>
                  <a:moveTo>
                    <a:pt x="58" y="223"/>
                  </a:moveTo>
                  <a:cubicBezTo>
                    <a:pt x="66" y="209"/>
                    <a:pt x="84" y="204"/>
                    <a:pt x="98" y="212"/>
                  </a:cubicBezTo>
                  <a:cubicBezTo>
                    <a:pt x="112" y="220"/>
                    <a:pt x="117" y="238"/>
                    <a:pt x="109" y="252"/>
                  </a:cubicBezTo>
                  <a:cubicBezTo>
                    <a:pt x="101" y="267"/>
                    <a:pt x="83" y="271"/>
                    <a:pt x="69" y="263"/>
                  </a:cubicBezTo>
                  <a:cubicBezTo>
                    <a:pt x="54" y="255"/>
                    <a:pt x="50" y="237"/>
                    <a:pt x="58" y="223"/>
                  </a:cubicBezTo>
                  <a:close/>
                  <a:moveTo>
                    <a:pt x="173" y="21"/>
                  </a:moveTo>
                  <a:cubicBezTo>
                    <a:pt x="182" y="5"/>
                    <a:pt x="201" y="0"/>
                    <a:pt x="217" y="9"/>
                  </a:cubicBezTo>
                  <a:cubicBezTo>
                    <a:pt x="232" y="18"/>
                    <a:pt x="237" y="37"/>
                    <a:pt x="228" y="53"/>
                  </a:cubicBezTo>
                  <a:cubicBezTo>
                    <a:pt x="220" y="68"/>
                    <a:pt x="200" y="73"/>
                    <a:pt x="185" y="64"/>
                  </a:cubicBezTo>
                  <a:cubicBezTo>
                    <a:pt x="170" y="55"/>
                    <a:pt x="164" y="36"/>
                    <a:pt x="173" y="21"/>
                  </a:cubicBezTo>
                  <a:close/>
                  <a:moveTo>
                    <a:pt x="101" y="213"/>
                  </a:moveTo>
                  <a:cubicBezTo>
                    <a:pt x="131" y="161"/>
                    <a:pt x="131" y="161"/>
                    <a:pt x="131" y="161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86" y="65"/>
                    <a:pt x="186" y="65"/>
                    <a:pt x="186" y="65"/>
                  </a:cubicBezTo>
                  <a:moveTo>
                    <a:pt x="223" y="138"/>
                  </a:moveTo>
                  <a:cubicBezTo>
                    <a:pt x="170" y="138"/>
                    <a:pt x="170" y="138"/>
                    <a:pt x="170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60" y="138"/>
                    <a:pt x="60" y="138"/>
                    <a:pt x="60" y="138"/>
                  </a:cubicBezTo>
                  <a:moveTo>
                    <a:pt x="100" y="63"/>
                  </a:moveTo>
                  <a:cubicBezTo>
                    <a:pt x="130" y="115"/>
                    <a:pt x="130" y="115"/>
                    <a:pt x="130" y="115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84" y="209"/>
                    <a:pt x="184" y="209"/>
                    <a:pt x="184" y="209"/>
                  </a:cubicBezTo>
                  <a:moveTo>
                    <a:pt x="173" y="54"/>
                  </a:moveTo>
                  <a:cubicBezTo>
                    <a:pt x="53" y="120"/>
                    <a:pt x="53" y="120"/>
                    <a:pt x="53" y="120"/>
                  </a:cubicBezTo>
                  <a:moveTo>
                    <a:pt x="110" y="224"/>
                  </a:moveTo>
                  <a:cubicBezTo>
                    <a:pt x="230" y="158"/>
                    <a:pt x="230" y="158"/>
                    <a:pt x="230" y="158"/>
                  </a:cubicBezTo>
                  <a:moveTo>
                    <a:pt x="83" y="208"/>
                  </a:moveTo>
                  <a:cubicBezTo>
                    <a:pt x="83" y="67"/>
                    <a:pt x="83" y="67"/>
                    <a:pt x="83" y="67"/>
                  </a:cubicBezTo>
                  <a:moveTo>
                    <a:pt x="202" y="68"/>
                  </a:moveTo>
                  <a:cubicBezTo>
                    <a:pt x="202" y="203"/>
                    <a:pt x="202" y="203"/>
                    <a:pt x="202" y="203"/>
                  </a:cubicBezTo>
                  <a:moveTo>
                    <a:pt x="229" y="118"/>
                  </a:moveTo>
                  <a:cubicBezTo>
                    <a:pt x="111" y="49"/>
                    <a:pt x="111" y="49"/>
                    <a:pt x="111" y="49"/>
                  </a:cubicBezTo>
                  <a:moveTo>
                    <a:pt x="54" y="155"/>
                  </a:moveTo>
                  <a:cubicBezTo>
                    <a:pt x="172" y="223"/>
                    <a:pt x="172" y="223"/>
                    <a:pt x="172" y="223"/>
                  </a:cubicBezTo>
                  <a:moveTo>
                    <a:pt x="168" y="37"/>
                  </a:moveTo>
                  <a:cubicBezTo>
                    <a:pt x="112" y="37"/>
                    <a:pt x="112" y="37"/>
                    <a:pt x="112" y="37"/>
                  </a:cubicBezTo>
                  <a:moveTo>
                    <a:pt x="242" y="109"/>
                  </a:moveTo>
                  <a:cubicBezTo>
                    <a:pt x="216" y="65"/>
                    <a:pt x="216" y="65"/>
                    <a:pt x="216" y="65"/>
                  </a:cubicBezTo>
                  <a:moveTo>
                    <a:pt x="241" y="167"/>
                  </a:moveTo>
                  <a:cubicBezTo>
                    <a:pt x="217" y="208"/>
                    <a:pt x="217" y="208"/>
                    <a:pt x="217" y="208"/>
                  </a:cubicBezTo>
                  <a:moveTo>
                    <a:pt x="113" y="238"/>
                  </a:moveTo>
                  <a:cubicBezTo>
                    <a:pt x="170" y="238"/>
                    <a:pt x="170" y="238"/>
                    <a:pt x="170" y="238"/>
                  </a:cubicBezTo>
                  <a:moveTo>
                    <a:pt x="41" y="166"/>
                  </a:moveTo>
                  <a:cubicBezTo>
                    <a:pt x="68" y="212"/>
                    <a:pt x="68" y="212"/>
                    <a:pt x="68" y="212"/>
                  </a:cubicBezTo>
                  <a:moveTo>
                    <a:pt x="68" y="63"/>
                  </a:moveTo>
                  <a:cubicBezTo>
                    <a:pt x="41" y="111"/>
                    <a:pt x="41" y="111"/>
                    <a:pt x="41" y="111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8441316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>
            <a:extLst>
              <a:ext uri="{FF2B5EF4-FFF2-40B4-BE49-F238E27FC236}">
                <a16:creationId xmlns:a16="http://schemas.microsoft.com/office/drawing/2014/main" id="{DB72A74C-FFE3-4425-BEEC-2DB71BB1454B}"/>
              </a:ext>
            </a:extLst>
          </p:cNvPr>
          <p:cNvSpPr>
            <a:spLocks noChangeAspect="1"/>
          </p:cNvSpPr>
          <p:nvPr/>
        </p:nvSpPr>
        <p:spPr bwMode="auto">
          <a:xfrm>
            <a:off x="2542195" y="2140496"/>
            <a:ext cx="591530" cy="691040"/>
          </a:xfrm>
          <a:custGeom>
            <a:avLst/>
            <a:gdLst>
              <a:gd name="T0" fmla="*/ 148 w 198"/>
              <a:gd name="T1" fmla="*/ 82 h 233"/>
              <a:gd name="T2" fmla="*/ 39 w 198"/>
              <a:gd name="T3" fmla="*/ 13 h 233"/>
              <a:gd name="T4" fmla="*/ 39 w 198"/>
              <a:gd name="T5" fmla="*/ 13 h 233"/>
              <a:gd name="T6" fmla="*/ 39 w 198"/>
              <a:gd name="T7" fmla="*/ 13 h 233"/>
              <a:gd name="T8" fmla="*/ 0 w 198"/>
              <a:gd name="T9" fmla="*/ 39 h 233"/>
              <a:gd name="T10" fmla="*/ 0 w 198"/>
              <a:gd name="T11" fmla="*/ 195 h 233"/>
              <a:gd name="T12" fmla="*/ 39 w 198"/>
              <a:gd name="T13" fmla="*/ 220 h 233"/>
              <a:gd name="T14" fmla="*/ 177 w 198"/>
              <a:gd name="T15" fmla="*/ 145 h 233"/>
              <a:gd name="T16" fmla="*/ 177 w 198"/>
              <a:gd name="T17" fmla="*/ 101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8" h="233">
                <a:moveTo>
                  <a:pt x="148" y="82"/>
                </a:move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17" y="0"/>
                  <a:pt x="0" y="11"/>
                  <a:pt x="0" y="39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20"/>
                  <a:pt x="17" y="233"/>
                  <a:pt x="39" y="220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98" y="135"/>
                  <a:pt x="198" y="113"/>
                  <a:pt x="177" y="10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34">
            <a:extLst>
              <a:ext uri="{FF2B5EF4-FFF2-40B4-BE49-F238E27FC236}">
                <a16:creationId xmlns:a16="http://schemas.microsoft.com/office/drawing/2014/main" id="{30C92A7C-6497-41B1-A521-31A1BA259D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73980" y="4213324"/>
            <a:ext cx="432736" cy="656084"/>
          </a:xfrm>
          <a:custGeom>
            <a:avLst/>
            <a:gdLst>
              <a:gd name="T0" fmla="*/ 89 w 160"/>
              <a:gd name="T1" fmla="*/ 72 h 244"/>
              <a:gd name="T2" fmla="*/ 160 w 160"/>
              <a:gd name="T3" fmla="*/ 134 h 244"/>
              <a:gd name="T4" fmla="*/ 160 w 160"/>
              <a:gd name="T5" fmla="*/ 134 h 244"/>
              <a:gd name="T6" fmla="*/ 160 w 160"/>
              <a:gd name="T7" fmla="*/ 134 h 244"/>
              <a:gd name="T8" fmla="*/ 114 w 160"/>
              <a:gd name="T9" fmla="*/ 139 h 244"/>
              <a:gd name="T10" fmla="*/ 96 w 160"/>
              <a:gd name="T11" fmla="*/ 141 h 244"/>
              <a:gd name="T12" fmla="*/ 112 w 160"/>
              <a:gd name="T13" fmla="*/ 244 h 244"/>
              <a:gd name="T14" fmla="*/ 69 w 160"/>
              <a:gd name="T15" fmla="*/ 145 h 244"/>
              <a:gd name="T16" fmla="*/ 0 w 160"/>
              <a:gd name="T17" fmla="*/ 206 h 244"/>
              <a:gd name="T18" fmla="*/ 5 w 160"/>
              <a:gd name="T19" fmla="*/ 0 h 244"/>
              <a:gd name="T20" fmla="*/ 38 w 160"/>
              <a:gd name="T21" fmla="*/ 2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44">
                <a:moveTo>
                  <a:pt x="89" y="72"/>
                </a:moveTo>
                <a:cubicBezTo>
                  <a:pt x="108" y="89"/>
                  <a:pt x="131" y="109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96" y="141"/>
                  <a:pt x="96" y="141"/>
                  <a:pt x="96" y="141"/>
                </a:cubicBezTo>
                <a:moveTo>
                  <a:pt x="112" y="244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0" y="206"/>
                </a:cubicBezTo>
                <a:cubicBezTo>
                  <a:pt x="0" y="206"/>
                  <a:pt x="0" y="206"/>
                  <a:pt x="5" y="0"/>
                </a:cubicBezTo>
                <a:cubicBezTo>
                  <a:pt x="5" y="0"/>
                  <a:pt x="5" y="0"/>
                  <a:pt x="38" y="2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Media Play</a:t>
            </a:r>
            <a:br>
              <a:rPr lang="en-US" dirty="0"/>
            </a:br>
            <a:r>
              <a:rPr lang="en-US" sz="2200" dirty="0"/>
              <a:t>Pause, Stop, Film, Video, Movie Web Player, Mouse Click Cursor</a:t>
            </a:r>
          </a:p>
        </p:txBody>
      </p:sp>
      <p:sp>
        <p:nvSpPr>
          <p:cNvPr id="71" name="Freeform 17">
            <a:extLst>
              <a:ext uri="{FF2B5EF4-FFF2-40B4-BE49-F238E27FC236}">
                <a16:creationId xmlns:a16="http://schemas.microsoft.com/office/drawing/2014/main" id="{091B077B-C795-4D65-B435-2F8B2C0522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70744" y="4164602"/>
            <a:ext cx="934432" cy="753528"/>
          </a:xfrm>
          <a:custGeom>
            <a:avLst/>
            <a:gdLst>
              <a:gd name="T0" fmla="*/ 1474 w 1474"/>
              <a:gd name="T1" fmla="*/ 65 h 1187"/>
              <a:gd name="T2" fmla="*/ 1474 w 1474"/>
              <a:gd name="T3" fmla="*/ 896 h 1187"/>
              <a:gd name="T4" fmla="*/ 1408 w 1474"/>
              <a:gd name="T5" fmla="*/ 962 h 1187"/>
              <a:gd name="T6" fmla="*/ 66 w 1474"/>
              <a:gd name="T7" fmla="*/ 962 h 1187"/>
              <a:gd name="T8" fmla="*/ 0 w 1474"/>
              <a:gd name="T9" fmla="*/ 896 h 1187"/>
              <a:gd name="T10" fmla="*/ 0 w 1474"/>
              <a:gd name="T11" fmla="*/ 65 h 1187"/>
              <a:gd name="T12" fmla="*/ 66 w 1474"/>
              <a:gd name="T13" fmla="*/ 0 h 1187"/>
              <a:gd name="T14" fmla="*/ 1408 w 1474"/>
              <a:gd name="T15" fmla="*/ 0 h 1187"/>
              <a:gd name="T16" fmla="*/ 1474 w 1474"/>
              <a:gd name="T17" fmla="*/ 65 h 1187"/>
              <a:gd name="T18" fmla="*/ 389 w 1474"/>
              <a:gd name="T19" fmla="*/ 1187 h 1187"/>
              <a:gd name="T20" fmla="*/ 1080 w 1474"/>
              <a:gd name="T21" fmla="*/ 1187 h 1187"/>
              <a:gd name="T22" fmla="*/ 734 w 1474"/>
              <a:gd name="T23" fmla="*/ 1071 h 1187"/>
              <a:gd name="T24" fmla="*/ 734 w 1474"/>
              <a:gd name="T25" fmla="*/ 1176 h 1187"/>
              <a:gd name="T26" fmla="*/ 0 w 1474"/>
              <a:gd name="T27" fmla="*/ 802 h 1187"/>
              <a:gd name="T28" fmla="*/ 1469 w 1474"/>
              <a:gd name="T29" fmla="*/ 802 h 1187"/>
              <a:gd name="T30" fmla="*/ 1337 w 1474"/>
              <a:gd name="T31" fmla="*/ 885 h 1187"/>
              <a:gd name="T32" fmla="*/ 1337 w 1474"/>
              <a:gd name="T33" fmla="*/ 885 h 1187"/>
              <a:gd name="T34" fmla="*/ 828 w 1474"/>
              <a:gd name="T35" fmla="*/ 352 h 1187"/>
              <a:gd name="T36" fmla="*/ 628 w 1474"/>
              <a:gd name="T37" fmla="*/ 219 h 1187"/>
              <a:gd name="T38" fmla="*/ 628 w 1474"/>
              <a:gd name="T39" fmla="*/ 219 h 1187"/>
              <a:gd name="T40" fmla="*/ 628 w 1474"/>
              <a:gd name="T41" fmla="*/ 219 h 1187"/>
              <a:gd name="T42" fmla="*/ 555 w 1474"/>
              <a:gd name="T43" fmla="*/ 269 h 1187"/>
              <a:gd name="T44" fmla="*/ 555 w 1474"/>
              <a:gd name="T45" fmla="*/ 577 h 1187"/>
              <a:gd name="T46" fmla="*/ 628 w 1474"/>
              <a:gd name="T47" fmla="*/ 628 h 1187"/>
              <a:gd name="T48" fmla="*/ 883 w 1474"/>
              <a:gd name="T49" fmla="*/ 476 h 1187"/>
              <a:gd name="T50" fmla="*/ 883 w 1474"/>
              <a:gd name="T51" fmla="*/ 393 h 1187"/>
              <a:gd name="T52" fmla="*/ 828 w 1474"/>
              <a:gd name="T53" fmla="*/ 352 h 1187"/>
              <a:gd name="T54" fmla="*/ 828 w 1474"/>
              <a:gd name="T55" fmla="*/ 352 h 1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74" h="1187">
                <a:moveTo>
                  <a:pt x="1474" y="65"/>
                </a:moveTo>
                <a:cubicBezTo>
                  <a:pt x="1474" y="758"/>
                  <a:pt x="1474" y="896"/>
                  <a:pt x="1474" y="896"/>
                </a:cubicBezTo>
                <a:cubicBezTo>
                  <a:pt x="1474" y="934"/>
                  <a:pt x="1441" y="962"/>
                  <a:pt x="1408" y="962"/>
                </a:cubicBezTo>
                <a:cubicBezTo>
                  <a:pt x="66" y="962"/>
                  <a:pt x="66" y="962"/>
                  <a:pt x="66" y="962"/>
                </a:cubicBezTo>
                <a:cubicBezTo>
                  <a:pt x="28" y="962"/>
                  <a:pt x="0" y="934"/>
                  <a:pt x="0" y="89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32"/>
                  <a:pt x="28" y="0"/>
                  <a:pt x="66" y="0"/>
                </a:cubicBezTo>
                <a:cubicBezTo>
                  <a:pt x="1408" y="0"/>
                  <a:pt x="1408" y="0"/>
                  <a:pt x="1408" y="0"/>
                </a:cubicBezTo>
                <a:cubicBezTo>
                  <a:pt x="1441" y="0"/>
                  <a:pt x="1474" y="32"/>
                  <a:pt x="1474" y="65"/>
                </a:cubicBezTo>
                <a:close/>
                <a:moveTo>
                  <a:pt x="389" y="1187"/>
                </a:moveTo>
                <a:cubicBezTo>
                  <a:pt x="1080" y="1187"/>
                  <a:pt x="1080" y="1187"/>
                  <a:pt x="1080" y="1187"/>
                </a:cubicBezTo>
                <a:moveTo>
                  <a:pt x="734" y="1071"/>
                </a:moveTo>
                <a:cubicBezTo>
                  <a:pt x="734" y="1176"/>
                  <a:pt x="734" y="1176"/>
                  <a:pt x="734" y="1176"/>
                </a:cubicBezTo>
                <a:moveTo>
                  <a:pt x="0" y="802"/>
                </a:moveTo>
                <a:cubicBezTo>
                  <a:pt x="1469" y="802"/>
                  <a:pt x="1469" y="802"/>
                  <a:pt x="1469" y="802"/>
                </a:cubicBezTo>
                <a:moveTo>
                  <a:pt x="1337" y="885"/>
                </a:moveTo>
                <a:cubicBezTo>
                  <a:pt x="1337" y="885"/>
                  <a:pt x="1337" y="885"/>
                  <a:pt x="1337" y="885"/>
                </a:cubicBezTo>
                <a:moveTo>
                  <a:pt x="828" y="352"/>
                </a:moveTo>
                <a:cubicBezTo>
                  <a:pt x="628" y="219"/>
                  <a:pt x="628" y="219"/>
                  <a:pt x="628" y="219"/>
                </a:cubicBezTo>
                <a:cubicBezTo>
                  <a:pt x="628" y="219"/>
                  <a:pt x="628" y="219"/>
                  <a:pt x="628" y="219"/>
                </a:cubicBezTo>
                <a:cubicBezTo>
                  <a:pt x="628" y="219"/>
                  <a:pt x="628" y="219"/>
                  <a:pt x="628" y="219"/>
                </a:cubicBezTo>
                <a:cubicBezTo>
                  <a:pt x="587" y="191"/>
                  <a:pt x="555" y="214"/>
                  <a:pt x="555" y="269"/>
                </a:cubicBezTo>
                <a:cubicBezTo>
                  <a:pt x="555" y="577"/>
                  <a:pt x="555" y="577"/>
                  <a:pt x="555" y="577"/>
                </a:cubicBezTo>
                <a:cubicBezTo>
                  <a:pt x="555" y="628"/>
                  <a:pt x="587" y="651"/>
                  <a:pt x="628" y="628"/>
                </a:cubicBezTo>
                <a:cubicBezTo>
                  <a:pt x="883" y="476"/>
                  <a:pt x="883" y="476"/>
                  <a:pt x="883" y="476"/>
                </a:cubicBezTo>
                <a:cubicBezTo>
                  <a:pt x="919" y="458"/>
                  <a:pt x="919" y="416"/>
                  <a:pt x="883" y="393"/>
                </a:cubicBezTo>
                <a:cubicBezTo>
                  <a:pt x="828" y="352"/>
                  <a:pt x="828" y="352"/>
                  <a:pt x="828" y="352"/>
                </a:cubicBezTo>
                <a:cubicBezTo>
                  <a:pt x="828" y="352"/>
                  <a:pt x="828" y="352"/>
                  <a:pt x="828" y="35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6">
            <a:extLst>
              <a:ext uri="{FF2B5EF4-FFF2-40B4-BE49-F238E27FC236}">
                <a16:creationId xmlns:a16="http://schemas.microsoft.com/office/drawing/2014/main" id="{F0A10F81-6E8C-452D-A7A3-60EAB87C44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23610" y="2140496"/>
            <a:ext cx="681088" cy="691040"/>
          </a:xfrm>
          <a:custGeom>
            <a:avLst/>
            <a:gdLst>
              <a:gd name="T0" fmla="*/ 148 w 228"/>
              <a:gd name="T1" fmla="*/ 82 h 233"/>
              <a:gd name="T2" fmla="*/ 39 w 228"/>
              <a:gd name="T3" fmla="*/ 13 h 233"/>
              <a:gd name="T4" fmla="*/ 39 w 228"/>
              <a:gd name="T5" fmla="*/ 13 h 233"/>
              <a:gd name="T6" fmla="*/ 39 w 228"/>
              <a:gd name="T7" fmla="*/ 13 h 233"/>
              <a:gd name="T8" fmla="*/ 0 w 228"/>
              <a:gd name="T9" fmla="*/ 39 h 233"/>
              <a:gd name="T10" fmla="*/ 0 w 228"/>
              <a:gd name="T11" fmla="*/ 195 h 233"/>
              <a:gd name="T12" fmla="*/ 39 w 228"/>
              <a:gd name="T13" fmla="*/ 220 h 233"/>
              <a:gd name="T14" fmla="*/ 177 w 228"/>
              <a:gd name="T15" fmla="*/ 145 h 233"/>
              <a:gd name="T16" fmla="*/ 177 w 228"/>
              <a:gd name="T17" fmla="*/ 101 h 233"/>
              <a:gd name="T18" fmla="*/ 193 w 228"/>
              <a:gd name="T19" fmla="*/ 73 h 233"/>
              <a:gd name="T20" fmla="*/ 193 w 228"/>
              <a:gd name="T21" fmla="*/ 37 h 233"/>
              <a:gd name="T22" fmla="*/ 211 w 228"/>
              <a:gd name="T23" fmla="*/ 16 h 233"/>
              <a:gd name="T24" fmla="*/ 211 w 228"/>
              <a:gd name="T25" fmla="*/ 16 h 233"/>
              <a:gd name="T26" fmla="*/ 228 w 228"/>
              <a:gd name="T27" fmla="*/ 37 h 233"/>
              <a:gd name="T28" fmla="*/ 228 w 228"/>
              <a:gd name="T29" fmla="*/ 196 h 233"/>
              <a:gd name="T30" fmla="*/ 211 w 228"/>
              <a:gd name="T31" fmla="*/ 217 h 233"/>
              <a:gd name="T32" fmla="*/ 211 w 228"/>
              <a:gd name="T33" fmla="*/ 217 h 233"/>
              <a:gd name="T34" fmla="*/ 193 w 228"/>
              <a:gd name="T35" fmla="*/ 196 h 233"/>
              <a:gd name="T36" fmla="*/ 193 w 228"/>
              <a:gd name="T37" fmla="*/ 171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8" h="233">
                <a:moveTo>
                  <a:pt x="148" y="82"/>
                </a:move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17" y="0"/>
                  <a:pt x="0" y="11"/>
                  <a:pt x="0" y="39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20"/>
                  <a:pt x="17" y="233"/>
                  <a:pt x="39" y="220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98" y="135"/>
                  <a:pt x="198" y="113"/>
                  <a:pt x="177" y="101"/>
                </a:cubicBezTo>
                <a:moveTo>
                  <a:pt x="193" y="73"/>
                </a:moveTo>
                <a:cubicBezTo>
                  <a:pt x="193" y="37"/>
                  <a:pt x="193" y="37"/>
                  <a:pt x="193" y="37"/>
                </a:cubicBezTo>
                <a:cubicBezTo>
                  <a:pt x="193" y="25"/>
                  <a:pt x="201" y="16"/>
                  <a:pt x="211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20" y="16"/>
                  <a:pt x="228" y="25"/>
                  <a:pt x="228" y="37"/>
                </a:cubicBezTo>
                <a:cubicBezTo>
                  <a:pt x="228" y="196"/>
                  <a:pt x="228" y="196"/>
                  <a:pt x="228" y="196"/>
                </a:cubicBezTo>
                <a:cubicBezTo>
                  <a:pt x="228" y="208"/>
                  <a:pt x="220" y="217"/>
                  <a:pt x="211" y="217"/>
                </a:cubicBezTo>
                <a:cubicBezTo>
                  <a:pt x="211" y="217"/>
                  <a:pt x="211" y="217"/>
                  <a:pt x="211" y="217"/>
                </a:cubicBezTo>
                <a:cubicBezTo>
                  <a:pt x="201" y="217"/>
                  <a:pt x="193" y="208"/>
                  <a:pt x="193" y="196"/>
                </a:cubicBezTo>
                <a:cubicBezTo>
                  <a:pt x="193" y="171"/>
                  <a:pt x="193" y="171"/>
                  <a:pt x="193" y="17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1EAA48EB-EDF2-48AE-B595-CE7BC086B5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84977" y="2140495"/>
            <a:ext cx="1010744" cy="691042"/>
          </a:xfrm>
          <a:custGeom>
            <a:avLst/>
            <a:gdLst>
              <a:gd name="T0" fmla="*/ 148 w 342"/>
              <a:gd name="T1" fmla="*/ 82 h 233"/>
              <a:gd name="T2" fmla="*/ 39 w 342"/>
              <a:gd name="T3" fmla="*/ 13 h 233"/>
              <a:gd name="T4" fmla="*/ 39 w 342"/>
              <a:gd name="T5" fmla="*/ 13 h 233"/>
              <a:gd name="T6" fmla="*/ 39 w 342"/>
              <a:gd name="T7" fmla="*/ 13 h 233"/>
              <a:gd name="T8" fmla="*/ 0 w 342"/>
              <a:gd name="T9" fmla="*/ 39 h 233"/>
              <a:gd name="T10" fmla="*/ 0 w 342"/>
              <a:gd name="T11" fmla="*/ 195 h 233"/>
              <a:gd name="T12" fmla="*/ 39 w 342"/>
              <a:gd name="T13" fmla="*/ 220 h 233"/>
              <a:gd name="T14" fmla="*/ 177 w 342"/>
              <a:gd name="T15" fmla="*/ 145 h 233"/>
              <a:gd name="T16" fmla="*/ 177 w 342"/>
              <a:gd name="T17" fmla="*/ 101 h 233"/>
              <a:gd name="T18" fmla="*/ 342 w 342"/>
              <a:gd name="T19" fmla="*/ 99 h 233"/>
              <a:gd name="T20" fmla="*/ 342 w 342"/>
              <a:gd name="T21" fmla="*/ 196 h 233"/>
              <a:gd name="T22" fmla="*/ 325 w 342"/>
              <a:gd name="T23" fmla="*/ 217 h 233"/>
              <a:gd name="T24" fmla="*/ 325 w 342"/>
              <a:gd name="T25" fmla="*/ 217 h 233"/>
              <a:gd name="T26" fmla="*/ 307 w 342"/>
              <a:gd name="T27" fmla="*/ 196 h 233"/>
              <a:gd name="T28" fmla="*/ 307 w 342"/>
              <a:gd name="T29" fmla="*/ 37 h 233"/>
              <a:gd name="T30" fmla="*/ 325 w 342"/>
              <a:gd name="T31" fmla="*/ 16 h 233"/>
              <a:gd name="T32" fmla="*/ 325 w 342"/>
              <a:gd name="T33" fmla="*/ 16 h 233"/>
              <a:gd name="T34" fmla="*/ 342 w 342"/>
              <a:gd name="T35" fmla="*/ 37 h 233"/>
              <a:gd name="T36" fmla="*/ 342 w 342"/>
              <a:gd name="T37" fmla="*/ 62 h 233"/>
              <a:gd name="T38" fmla="*/ 271 w 342"/>
              <a:gd name="T39" fmla="*/ 99 h 233"/>
              <a:gd name="T40" fmla="*/ 271 w 342"/>
              <a:gd name="T41" fmla="*/ 196 h 233"/>
              <a:gd name="T42" fmla="*/ 254 w 342"/>
              <a:gd name="T43" fmla="*/ 217 h 233"/>
              <a:gd name="T44" fmla="*/ 254 w 342"/>
              <a:gd name="T45" fmla="*/ 217 h 233"/>
              <a:gd name="T46" fmla="*/ 236 w 342"/>
              <a:gd name="T47" fmla="*/ 196 h 233"/>
              <a:gd name="T48" fmla="*/ 236 w 342"/>
              <a:gd name="T49" fmla="*/ 37 h 233"/>
              <a:gd name="T50" fmla="*/ 254 w 342"/>
              <a:gd name="T51" fmla="*/ 16 h 233"/>
              <a:gd name="T52" fmla="*/ 254 w 342"/>
              <a:gd name="T53" fmla="*/ 16 h 233"/>
              <a:gd name="T54" fmla="*/ 271 w 342"/>
              <a:gd name="T55" fmla="*/ 37 h 233"/>
              <a:gd name="T56" fmla="*/ 271 w 342"/>
              <a:gd name="T57" fmla="*/ 62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42" h="233">
                <a:moveTo>
                  <a:pt x="148" y="82"/>
                </a:move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17" y="0"/>
                  <a:pt x="0" y="11"/>
                  <a:pt x="0" y="39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20"/>
                  <a:pt x="17" y="233"/>
                  <a:pt x="39" y="220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98" y="135"/>
                  <a:pt x="198" y="113"/>
                  <a:pt x="177" y="101"/>
                </a:cubicBezTo>
                <a:moveTo>
                  <a:pt x="342" y="99"/>
                </a:moveTo>
                <a:cubicBezTo>
                  <a:pt x="342" y="196"/>
                  <a:pt x="342" y="196"/>
                  <a:pt x="342" y="196"/>
                </a:cubicBezTo>
                <a:cubicBezTo>
                  <a:pt x="342" y="208"/>
                  <a:pt x="334" y="217"/>
                  <a:pt x="325" y="217"/>
                </a:cubicBezTo>
                <a:cubicBezTo>
                  <a:pt x="325" y="217"/>
                  <a:pt x="325" y="217"/>
                  <a:pt x="325" y="217"/>
                </a:cubicBezTo>
                <a:cubicBezTo>
                  <a:pt x="315" y="217"/>
                  <a:pt x="307" y="208"/>
                  <a:pt x="307" y="196"/>
                </a:cubicBezTo>
                <a:cubicBezTo>
                  <a:pt x="307" y="37"/>
                  <a:pt x="307" y="37"/>
                  <a:pt x="307" y="37"/>
                </a:cubicBezTo>
                <a:cubicBezTo>
                  <a:pt x="307" y="25"/>
                  <a:pt x="315" y="16"/>
                  <a:pt x="325" y="16"/>
                </a:cubicBezTo>
                <a:cubicBezTo>
                  <a:pt x="325" y="16"/>
                  <a:pt x="325" y="16"/>
                  <a:pt x="325" y="16"/>
                </a:cubicBezTo>
                <a:cubicBezTo>
                  <a:pt x="334" y="16"/>
                  <a:pt x="342" y="25"/>
                  <a:pt x="342" y="37"/>
                </a:cubicBezTo>
                <a:cubicBezTo>
                  <a:pt x="342" y="62"/>
                  <a:pt x="342" y="62"/>
                  <a:pt x="342" y="62"/>
                </a:cubicBezTo>
                <a:moveTo>
                  <a:pt x="271" y="99"/>
                </a:moveTo>
                <a:cubicBezTo>
                  <a:pt x="271" y="196"/>
                  <a:pt x="271" y="196"/>
                  <a:pt x="271" y="196"/>
                </a:cubicBezTo>
                <a:cubicBezTo>
                  <a:pt x="271" y="208"/>
                  <a:pt x="264" y="217"/>
                  <a:pt x="254" y="217"/>
                </a:cubicBezTo>
                <a:cubicBezTo>
                  <a:pt x="254" y="217"/>
                  <a:pt x="254" y="217"/>
                  <a:pt x="254" y="217"/>
                </a:cubicBezTo>
                <a:cubicBezTo>
                  <a:pt x="244" y="217"/>
                  <a:pt x="236" y="208"/>
                  <a:pt x="236" y="196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6" y="25"/>
                  <a:pt x="244" y="16"/>
                  <a:pt x="254" y="16"/>
                </a:cubicBezTo>
                <a:cubicBezTo>
                  <a:pt x="254" y="16"/>
                  <a:pt x="254" y="16"/>
                  <a:pt x="254" y="16"/>
                </a:cubicBezTo>
                <a:cubicBezTo>
                  <a:pt x="264" y="16"/>
                  <a:pt x="271" y="25"/>
                  <a:pt x="271" y="37"/>
                </a:cubicBezTo>
                <a:cubicBezTo>
                  <a:pt x="271" y="62"/>
                  <a:pt x="271" y="62"/>
                  <a:pt x="271" y="6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13AD1C7B-1766-488C-B9D5-E3FD53CBCC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45692" y="4213324"/>
            <a:ext cx="836927" cy="656085"/>
          </a:xfrm>
          <a:custGeom>
            <a:avLst/>
            <a:gdLst>
              <a:gd name="T0" fmla="*/ 2094 w 2094"/>
              <a:gd name="T1" fmla="*/ 549 h 1640"/>
              <a:gd name="T2" fmla="*/ 2094 w 2094"/>
              <a:gd name="T3" fmla="*/ 1530 h 1640"/>
              <a:gd name="T4" fmla="*/ 1985 w 2094"/>
              <a:gd name="T5" fmla="*/ 1640 h 1640"/>
              <a:gd name="T6" fmla="*/ 110 w 2094"/>
              <a:gd name="T7" fmla="*/ 1640 h 1640"/>
              <a:gd name="T8" fmla="*/ 0 w 2094"/>
              <a:gd name="T9" fmla="*/ 1530 h 1640"/>
              <a:gd name="T10" fmla="*/ 0 w 2094"/>
              <a:gd name="T11" fmla="*/ 102 h 1640"/>
              <a:gd name="T12" fmla="*/ 110 w 2094"/>
              <a:gd name="T13" fmla="*/ 0 h 1640"/>
              <a:gd name="T14" fmla="*/ 1985 w 2094"/>
              <a:gd name="T15" fmla="*/ 0 h 1640"/>
              <a:gd name="T16" fmla="*/ 2094 w 2094"/>
              <a:gd name="T17" fmla="*/ 102 h 1640"/>
              <a:gd name="T18" fmla="*/ 2094 w 2094"/>
              <a:gd name="T19" fmla="*/ 353 h 1640"/>
              <a:gd name="T20" fmla="*/ 2094 w 2094"/>
              <a:gd name="T21" fmla="*/ 361 h 1640"/>
              <a:gd name="T22" fmla="*/ 0 w 2094"/>
              <a:gd name="T23" fmla="*/ 361 h 1640"/>
              <a:gd name="T24" fmla="*/ 1790 w 2094"/>
              <a:gd name="T25" fmla="*/ 189 h 1640"/>
              <a:gd name="T26" fmla="*/ 1891 w 2094"/>
              <a:gd name="T27" fmla="*/ 189 h 1640"/>
              <a:gd name="T28" fmla="*/ 1524 w 2094"/>
              <a:gd name="T29" fmla="*/ 189 h 1640"/>
              <a:gd name="T30" fmla="*/ 1626 w 2094"/>
              <a:gd name="T31" fmla="*/ 189 h 1640"/>
              <a:gd name="T32" fmla="*/ 1360 w 2094"/>
              <a:gd name="T33" fmla="*/ 189 h 1640"/>
              <a:gd name="T34" fmla="*/ 1258 w 2094"/>
              <a:gd name="T35" fmla="*/ 189 h 1640"/>
              <a:gd name="T36" fmla="*/ 1246 w 2094"/>
              <a:gd name="T37" fmla="*/ 885 h 1640"/>
              <a:gd name="T38" fmla="*/ 885 w 2094"/>
              <a:gd name="T39" fmla="*/ 648 h 1640"/>
              <a:gd name="T40" fmla="*/ 885 w 2094"/>
              <a:gd name="T41" fmla="*/ 648 h 1640"/>
              <a:gd name="T42" fmla="*/ 885 w 2094"/>
              <a:gd name="T43" fmla="*/ 648 h 1640"/>
              <a:gd name="T44" fmla="*/ 754 w 2094"/>
              <a:gd name="T45" fmla="*/ 738 h 1640"/>
              <a:gd name="T46" fmla="*/ 754 w 2094"/>
              <a:gd name="T47" fmla="*/ 1287 h 1640"/>
              <a:gd name="T48" fmla="*/ 885 w 2094"/>
              <a:gd name="T49" fmla="*/ 1377 h 1640"/>
              <a:gd name="T50" fmla="*/ 1344 w 2094"/>
              <a:gd name="T51" fmla="*/ 1107 h 1640"/>
              <a:gd name="T52" fmla="*/ 1344 w 2094"/>
              <a:gd name="T53" fmla="*/ 959 h 1640"/>
              <a:gd name="T54" fmla="*/ 1246 w 2094"/>
              <a:gd name="T55" fmla="*/ 885 h 1640"/>
              <a:gd name="T56" fmla="*/ 1246 w 2094"/>
              <a:gd name="T57" fmla="*/ 885 h 1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94" h="1640">
                <a:moveTo>
                  <a:pt x="2094" y="549"/>
                </a:moveTo>
                <a:cubicBezTo>
                  <a:pt x="2094" y="1530"/>
                  <a:pt x="2094" y="1530"/>
                  <a:pt x="2094" y="1530"/>
                </a:cubicBezTo>
                <a:cubicBezTo>
                  <a:pt x="2094" y="1593"/>
                  <a:pt x="2048" y="1640"/>
                  <a:pt x="1985" y="1640"/>
                </a:cubicBezTo>
                <a:cubicBezTo>
                  <a:pt x="110" y="1640"/>
                  <a:pt x="110" y="1640"/>
                  <a:pt x="110" y="1640"/>
                </a:cubicBezTo>
                <a:cubicBezTo>
                  <a:pt x="47" y="1640"/>
                  <a:pt x="0" y="1593"/>
                  <a:pt x="0" y="1530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47"/>
                  <a:pt x="47" y="0"/>
                  <a:pt x="110" y="0"/>
                </a:cubicBezTo>
                <a:cubicBezTo>
                  <a:pt x="1985" y="0"/>
                  <a:pt x="1985" y="0"/>
                  <a:pt x="1985" y="0"/>
                </a:cubicBezTo>
                <a:cubicBezTo>
                  <a:pt x="2048" y="0"/>
                  <a:pt x="2094" y="47"/>
                  <a:pt x="2094" y="102"/>
                </a:cubicBezTo>
                <a:cubicBezTo>
                  <a:pt x="2094" y="353"/>
                  <a:pt x="2094" y="353"/>
                  <a:pt x="2094" y="353"/>
                </a:cubicBezTo>
                <a:moveTo>
                  <a:pt x="2094" y="361"/>
                </a:moveTo>
                <a:cubicBezTo>
                  <a:pt x="0" y="361"/>
                  <a:pt x="0" y="361"/>
                  <a:pt x="0" y="361"/>
                </a:cubicBezTo>
                <a:moveTo>
                  <a:pt x="1790" y="189"/>
                </a:moveTo>
                <a:cubicBezTo>
                  <a:pt x="1891" y="189"/>
                  <a:pt x="1891" y="189"/>
                  <a:pt x="1891" y="189"/>
                </a:cubicBezTo>
                <a:moveTo>
                  <a:pt x="1524" y="189"/>
                </a:moveTo>
                <a:cubicBezTo>
                  <a:pt x="1626" y="189"/>
                  <a:pt x="1626" y="189"/>
                  <a:pt x="1626" y="189"/>
                </a:cubicBezTo>
                <a:moveTo>
                  <a:pt x="1360" y="189"/>
                </a:moveTo>
                <a:cubicBezTo>
                  <a:pt x="1258" y="189"/>
                  <a:pt x="1258" y="189"/>
                  <a:pt x="1258" y="189"/>
                </a:cubicBezTo>
                <a:moveTo>
                  <a:pt x="1246" y="885"/>
                </a:moveTo>
                <a:cubicBezTo>
                  <a:pt x="885" y="648"/>
                  <a:pt x="885" y="648"/>
                  <a:pt x="885" y="648"/>
                </a:cubicBezTo>
                <a:cubicBezTo>
                  <a:pt x="885" y="648"/>
                  <a:pt x="885" y="648"/>
                  <a:pt x="885" y="648"/>
                </a:cubicBezTo>
                <a:cubicBezTo>
                  <a:pt x="885" y="648"/>
                  <a:pt x="885" y="648"/>
                  <a:pt x="885" y="648"/>
                </a:cubicBezTo>
                <a:cubicBezTo>
                  <a:pt x="812" y="599"/>
                  <a:pt x="754" y="640"/>
                  <a:pt x="754" y="738"/>
                </a:cubicBezTo>
                <a:cubicBezTo>
                  <a:pt x="754" y="1287"/>
                  <a:pt x="754" y="1287"/>
                  <a:pt x="754" y="1287"/>
                </a:cubicBezTo>
                <a:cubicBezTo>
                  <a:pt x="754" y="1377"/>
                  <a:pt x="812" y="1418"/>
                  <a:pt x="885" y="1377"/>
                </a:cubicBezTo>
                <a:cubicBezTo>
                  <a:pt x="1344" y="1107"/>
                  <a:pt x="1344" y="1107"/>
                  <a:pt x="1344" y="1107"/>
                </a:cubicBezTo>
                <a:cubicBezTo>
                  <a:pt x="1410" y="1074"/>
                  <a:pt x="1410" y="1000"/>
                  <a:pt x="1344" y="959"/>
                </a:cubicBezTo>
                <a:cubicBezTo>
                  <a:pt x="1246" y="885"/>
                  <a:pt x="1246" y="885"/>
                  <a:pt x="1246" y="885"/>
                </a:cubicBezTo>
                <a:cubicBezTo>
                  <a:pt x="1246" y="885"/>
                  <a:pt x="1246" y="885"/>
                  <a:pt x="1246" y="88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2" name="Group 9">
            <a:extLst>
              <a:ext uri="{FF2B5EF4-FFF2-40B4-BE49-F238E27FC236}">
                <a16:creationId xmlns:a16="http://schemas.microsoft.com/office/drawing/2014/main" id="{BA2DA9BF-134B-44CC-92A8-21DC6C925E20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AE9F1B0-0009-44A5-B5A9-00296BD06FCD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sp>
            <p:nvSpPr>
              <p:cNvPr id="55" name="pole tekstowe 18">
                <a:extLst>
                  <a:ext uri="{FF2B5EF4-FFF2-40B4-BE49-F238E27FC236}">
                    <a16:creationId xmlns:a16="http://schemas.microsoft.com/office/drawing/2014/main" id="{07151C69-1D4A-4FAC-AB68-E66B8A510435}"/>
                  </a:ext>
                </a:extLst>
              </p:cNvPr>
              <p:cNvSpPr txBox="1"/>
              <p:nvPr/>
            </p:nvSpPr>
            <p:spPr>
              <a:xfrm>
                <a:off x="6118076" y="5623141"/>
                <a:ext cx="288032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Fully editable</a:t>
                </a:r>
              </a:p>
            </p:txBody>
          </p:sp>
          <p:cxnSp>
            <p:nvCxnSpPr>
              <p:cNvPr id="56" name="Łącznik prostoliniowy 17">
                <a:extLst>
                  <a:ext uri="{FF2B5EF4-FFF2-40B4-BE49-F238E27FC236}">
                    <a16:creationId xmlns:a16="http://schemas.microsoft.com/office/drawing/2014/main" id="{4E8282F7-B872-42C5-9C66-B027DB76FB1E}"/>
                  </a:ext>
                </a:extLst>
              </p:cNvPr>
              <p:cNvCxnSpPr/>
              <p:nvPr/>
            </p:nvCxnSpPr>
            <p:spPr>
              <a:xfrm>
                <a:off x="7524310" y="1662701"/>
                <a:ext cx="36990" cy="3888432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Elipsa 20">
                <a:extLst>
                  <a:ext uri="{FF2B5EF4-FFF2-40B4-BE49-F238E27FC236}">
                    <a16:creationId xmlns:a16="http://schemas.microsoft.com/office/drawing/2014/main" id="{A36B6922-AE53-4D58-AA69-27EFD35ADC3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2034070"/>
                <a:ext cx="1455708" cy="1455708"/>
              </a:xfrm>
              <a:prstGeom prst="ellipse">
                <a:avLst/>
              </a:prstGeom>
              <a:solidFill>
                <a:schemeClr val="accent4"/>
              </a:solidFill>
              <a:ln w="101600">
                <a:solidFill>
                  <a:schemeClr val="accent4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pole tekstowe 22">
                <a:extLst>
                  <a:ext uri="{FF2B5EF4-FFF2-40B4-BE49-F238E27FC236}">
                    <a16:creationId xmlns:a16="http://schemas.microsoft.com/office/drawing/2014/main" id="{AFE9AC51-BEE7-48A5-B80A-3695F3B8C37D}"/>
                  </a:ext>
                </a:extLst>
              </p:cNvPr>
              <p:cNvSpPr txBox="1"/>
              <p:nvPr/>
            </p:nvSpPr>
            <p:spPr>
              <a:xfrm>
                <a:off x="6393002" y="1287810"/>
                <a:ext cx="2299606" cy="374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For dark background</a:t>
                </a:r>
              </a:p>
            </p:txBody>
          </p:sp>
          <p:cxnSp>
            <p:nvCxnSpPr>
              <p:cNvPr id="59" name="Łącznik prostoliniowy 21">
                <a:extLst>
                  <a:ext uri="{FF2B5EF4-FFF2-40B4-BE49-F238E27FC236}">
                    <a16:creationId xmlns:a16="http://schemas.microsoft.com/office/drawing/2014/main" id="{8ABA5A43-2D36-4658-B4E0-C21271E9BF85}"/>
                  </a:ext>
                </a:extLst>
              </p:cNvPr>
              <p:cNvCxnSpPr/>
              <p:nvPr/>
            </p:nvCxnSpPr>
            <p:spPr>
              <a:xfrm>
                <a:off x="6429006" y="1662701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Łącznik prostoliniowy 22">
                <a:extLst>
                  <a:ext uri="{FF2B5EF4-FFF2-40B4-BE49-F238E27FC236}">
                    <a16:creationId xmlns:a16="http://schemas.microsoft.com/office/drawing/2014/main" id="{49D3C64A-DF74-4E13-BD4B-3237127963BC}"/>
                  </a:ext>
                </a:extLst>
              </p:cNvPr>
              <p:cNvCxnSpPr/>
              <p:nvPr/>
            </p:nvCxnSpPr>
            <p:spPr>
              <a:xfrm>
                <a:off x="6429006" y="5551868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" name="Elipsa 21">
              <a:extLst>
                <a:ext uri="{FF2B5EF4-FFF2-40B4-BE49-F238E27FC236}">
                  <a16:creationId xmlns:a16="http://schemas.microsoft.com/office/drawing/2014/main" id="{E6497921-707C-4CAA-96FF-04A12E0A3C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14951" y="3822941"/>
              <a:ext cx="1455708" cy="1455708"/>
            </a:xfrm>
            <a:prstGeom prst="ellipse">
              <a:avLst/>
            </a:prstGeom>
            <a:solidFill>
              <a:schemeClr val="accent6"/>
            </a:solidFill>
            <a:ln w="101600">
              <a:solidFill>
                <a:schemeClr val="accent6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8" name="Freeform 34">
            <a:extLst>
              <a:ext uri="{FF2B5EF4-FFF2-40B4-BE49-F238E27FC236}">
                <a16:creationId xmlns:a16="http://schemas.microsoft.com/office/drawing/2014/main" id="{2E76BF74-9966-4D3B-AF7B-D861E207D9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68932" y="4213324"/>
            <a:ext cx="432736" cy="656084"/>
          </a:xfrm>
          <a:custGeom>
            <a:avLst/>
            <a:gdLst>
              <a:gd name="T0" fmla="*/ 89 w 160"/>
              <a:gd name="T1" fmla="*/ 72 h 244"/>
              <a:gd name="T2" fmla="*/ 160 w 160"/>
              <a:gd name="T3" fmla="*/ 134 h 244"/>
              <a:gd name="T4" fmla="*/ 160 w 160"/>
              <a:gd name="T5" fmla="*/ 134 h 244"/>
              <a:gd name="T6" fmla="*/ 160 w 160"/>
              <a:gd name="T7" fmla="*/ 134 h 244"/>
              <a:gd name="T8" fmla="*/ 114 w 160"/>
              <a:gd name="T9" fmla="*/ 139 h 244"/>
              <a:gd name="T10" fmla="*/ 96 w 160"/>
              <a:gd name="T11" fmla="*/ 141 h 244"/>
              <a:gd name="T12" fmla="*/ 112 w 160"/>
              <a:gd name="T13" fmla="*/ 244 h 244"/>
              <a:gd name="T14" fmla="*/ 69 w 160"/>
              <a:gd name="T15" fmla="*/ 145 h 244"/>
              <a:gd name="T16" fmla="*/ 0 w 160"/>
              <a:gd name="T17" fmla="*/ 206 h 244"/>
              <a:gd name="T18" fmla="*/ 5 w 160"/>
              <a:gd name="T19" fmla="*/ 0 h 244"/>
              <a:gd name="T20" fmla="*/ 38 w 160"/>
              <a:gd name="T21" fmla="*/ 2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44">
                <a:moveTo>
                  <a:pt x="89" y="72"/>
                </a:moveTo>
                <a:cubicBezTo>
                  <a:pt x="108" y="89"/>
                  <a:pt x="131" y="109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96" y="141"/>
                  <a:pt x="96" y="141"/>
                  <a:pt x="96" y="141"/>
                </a:cubicBezTo>
                <a:moveTo>
                  <a:pt x="112" y="244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0" y="206"/>
                </a:cubicBezTo>
                <a:cubicBezTo>
                  <a:pt x="0" y="206"/>
                  <a:pt x="0" y="206"/>
                  <a:pt x="5" y="0"/>
                </a:cubicBezTo>
                <a:cubicBezTo>
                  <a:pt x="5" y="0"/>
                  <a:pt x="5" y="0"/>
                  <a:pt x="38" y="2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E5D565F4-C2D1-448A-89C2-BB37338E5A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41692" y="2453219"/>
            <a:ext cx="681088" cy="691040"/>
          </a:xfrm>
          <a:custGeom>
            <a:avLst/>
            <a:gdLst>
              <a:gd name="T0" fmla="*/ 148 w 228"/>
              <a:gd name="T1" fmla="*/ 82 h 233"/>
              <a:gd name="T2" fmla="*/ 39 w 228"/>
              <a:gd name="T3" fmla="*/ 13 h 233"/>
              <a:gd name="T4" fmla="*/ 39 w 228"/>
              <a:gd name="T5" fmla="*/ 13 h 233"/>
              <a:gd name="T6" fmla="*/ 39 w 228"/>
              <a:gd name="T7" fmla="*/ 13 h 233"/>
              <a:gd name="T8" fmla="*/ 0 w 228"/>
              <a:gd name="T9" fmla="*/ 39 h 233"/>
              <a:gd name="T10" fmla="*/ 0 w 228"/>
              <a:gd name="T11" fmla="*/ 195 h 233"/>
              <a:gd name="T12" fmla="*/ 39 w 228"/>
              <a:gd name="T13" fmla="*/ 220 h 233"/>
              <a:gd name="T14" fmla="*/ 177 w 228"/>
              <a:gd name="T15" fmla="*/ 145 h 233"/>
              <a:gd name="T16" fmla="*/ 177 w 228"/>
              <a:gd name="T17" fmla="*/ 101 h 233"/>
              <a:gd name="T18" fmla="*/ 193 w 228"/>
              <a:gd name="T19" fmla="*/ 73 h 233"/>
              <a:gd name="T20" fmla="*/ 193 w 228"/>
              <a:gd name="T21" fmla="*/ 37 h 233"/>
              <a:gd name="T22" fmla="*/ 211 w 228"/>
              <a:gd name="T23" fmla="*/ 16 h 233"/>
              <a:gd name="T24" fmla="*/ 211 w 228"/>
              <a:gd name="T25" fmla="*/ 16 h 233"/>
              <a:gd name="T26" fmla="*/ 228 w 228"/>
              <a:gd name="T27" fmla="*/ 37 h 233"/>
              <a:gd name="T28" fmla="*/ 228 w 228"/>
              <a:gd name="T29" fmla="*/ 196 h 233"/>
              <a:gd name="T30" fmla="*/ 211 w 228"/>
              <a:gd name="T31" fmla="*/ 217 h 233"/>
              <a:gd name="T32" fmla="*/ 211 w 228"/>
              <a:gd name="T33" fmla="*/ 217 h 233"/>
              <a:gd name="T34" fmla="*/ 193 w 228"/>
              <a:gd name="T35" fmla="*/ 196 h 233"/>
              <a:gd name="T36" fmla="*/ 193 w 228"/>
              <a:gd name="T37" fmla="*/ 171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8" h="233">
                <a:moveTo>
                  <a:pt x="148" y="82"/>
                </a:move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17" y="0"/>
                  <a:pt x="0" y="11"/>
                  <a:pt x="0" y="39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20"/>
                  <a:pt x="17" y="233"/>
                  <a:pt x="39" y="220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98" y="135"/>
                  <a:pt x="198" y="113"/>
                  <a:pt x="177" y="101"/>
                </a:cubicBezTo>
                <a:moveTo>
                  <a:pt x="193" y="73"/>
                </a:moveTo>
                <a:cubicBezTo>
                  <a:pt x="193" y="37"/>
                  <a:pt x="193" y="37"/>
                  <a:pt x="193" y="37"/>
                </a:cubicBezTo>
                <a:cubicBezTo>
                  <a:pt x="193" y="25"/>
                  <a:pt x="201" y="16"/>
                  <a:pt x="211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20" y="16"/>
                  <a:pt x="228" y="25"/>
                  <a:pt x="228" y="37"/>
                </a:cubicBezTo>
                <a:cubicBezTo>
                  <a:pt x="228" y="196"/>
                  <a:pt x="228" y="196"/>
                  <a:pt x="228" y="196"/>
                </a:cubicBezTo>
                <a:cubicBezTo>
                  <a:pt x="228" y="208"/>
                  <a:pt x="220" y="217"/>
                  <a:pt x="211" y="217"/>
                </a:cubicBezTo>
                <a:cubicBezTo>
                  <a:pt x="211" y="217"/>
                  <a:pt x="211" y="217"/>
                  <a:pt x="211" y="217"/>
                </a:cubicBezTo>
                <a:cubicBezTo>
                  <a:pt x="201" y="217"/>
                  <a:pt x="193" y="208"/>
                  <a:pt x="193" y="196"/>
                </a:cubicBezTo>
                <a:cubicBezTo>
                  <a:pt x="193" y="171"/>
                  <a:pt x="193" y="171"/>
                  <a:pt x="193" y="17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316164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Hardware, Water, Fire</a:t>
            </a:r>
            <a:br>
              <a:rPr lang="en-US" dirty="0"/>
            </a:br>
            <a:r>
              <a:rPr lang="en-US" sz="1800" dirty="0"/>
              <a:t>Water Pipeline Installation, Metal Screw, Screwdriver, Fire Extinguisher, Burning Flame, Protection, Firefighting</a:t>
            </a:r>
            <a:endParaRPr lang="en-US" dirty="0"/>
          </a:p>
        </p:txBody>
      </p:sp>
      <p:sp>
        <p:nvSpPr>
          <p:cNvPr id="44" name="Freeform 13">
            <a:extLst>
              <a:ext uri="{FF2B5EF4-FFF2-40B4-BE49-F238E27FC236}">
                <a16:creationId xmlns:a16="http://schemas.microsoft.com/office/drawing/2014/main" id="{89F0F793-9624-4A8B-B1CF-BE41F328357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43150" y="2034070"/>
            <a:ext cx="977902" cy="636554"/>
          </a:xfrm>
          <a:custGeom>
            <a:avLst/>
            <a:gdLst>
              <a:gd name="T0" fmla="*/ 137 w 401"/>
              <a:gd name="T1" fmla="*/ 20 h 260"/>
              <a:gd name="T2" fmla="*/ 0 w 401"/>
              <a:gd name="T3" fmla="*/ 10 h 260"/>
              <a:gd name="T4" fmla="*/ 8 w 401"/>
              <a:gd name="T5" fmla="*/ 0 h 260"/>
              <a:gd name="T6" fmla="*/ 144 w 401"/>
              <a:gd name="T7" fmla="*/ 10 h 260"/>
              <a:gd name="T8" fmla="*/ 82 w 401"/>
              <a:gd name="T9" fmla="*/ 59 h 260"/>
              <a:gd name="T10" fmla="*/ 63 w 401"/>
              <a:gd name="T11" fmla="*/ 89 h 260"/>
              <a:gd name="T12" fmla="*/ 63 w 401"/>
              <a:gd name="T13" fmla="*/ 59 h 260"/>
              <a:gd name="T14" fmla="*/ 82 w 401"/>
              <a:gd name="T15" fmla="*/ 59 h 260"/>
              <a:gd name="T16" fmla="*/ 52 w 401"/>
              <a:gd name="T17" fmla="*/ 160 h 260"/>
              <a:gd name="T18" fmla="*/ 170 w 401"/>
              <a:gd name="T19" fmla="*/ 173 h 260"/>
              <a:gd name="T20" fmla="*/ 172 w 401"/>
              <a:gd name="T21" fmla="*/ 130 h 260"/>
              <a:gd name="T22" fmla="*/ 212 w 401"/>
              <a:gd name="T23" fmla="*/ 130 h 260"/>
              <a:gd name="T24" fmla="*/ 252 w 401"/>
              <a:gd name="T25" fmla="*/ 148 h 260"/>
              <a:gd name="T26" fmla="*/ 192 w 401"/>
              <a:gd name="T27" fmla="*/ 70 h 260"/>
              <a:gd name="T28" fmla="*/ 132 w 401"/>
              <a:gd name="T29" fmla="*/ 160 h 260"/>
              <a:gd name="T30" fmla="*/ 92 w 401"/>
              <a:gd name="T31" fmla="*/ 160 h 260"/>
              <a:gd name="T32" fmla="*/ 110 w 401"/>
              <a:gd name="T33" fmla="*/ 104 h 260"/>
              <a:gd name="T34" fmla="*/ 46 w 401"/>
              <a:gd name="T35" fmla="*/ 89 h 260"/>
              <a:gd name="T36" fmla="*/ 34 w 401"/>
              <a:gd name="T37" fmla="*/ 104 h 260"/>
              <a:gd name="T38" fmla="*/ 99 w 401"/>
              <a:gd name="T39" fmla="*/ 120 h 260"/>
              <a:gd name="T40" fmla="*/ 386 w 401"/>
              <a:gd name="T41" fmla="*/ 28 h 260"/>
              <a:gd name="T42" fmla="*/ 370 w 401"/>
              <a:gd name="T43" fmla="*/ 93 h 260"/>
              <a:gd name="T44" fmla="*/ 386 w 401"/>
              <a:gd name="T45" fmla="*/ 104 h 260"/>
              <a:gd name="T46" fmla="*/ 401 w 401"/>
              <a:gd name="T47" fmla="*/ 39 h 260"/>
              <a:gd name="T48" fmla="*/ 270 w 401"/>
              <a:gd name="T49" fmla="*/ 164 h 260"/>
              <a:gd name="T50" fmla="*/ 205 w 401"/>
              <a:gd name="T51" fmla="*/ 148 h 260"/>
              <a:gd name="T52" fmla="*/ 194 w 401"/>
              <a:gd name="T53" fmla="*/ 164 h 260"/>
              <a:gd name="T54" fmla="*/ 258 w 401"/>
              <a:gd name="T55" fmla="*/ 179 h 260"/>
              <a:gd name="T56" fmla="*/ 270 w 401"/>
              <a:gd name="T57" fmla="*/ 164 h 260"/>
              <a:gd name="T58" fmla="*/ 205 w 401"/>
              <a:gd name="T59" fmla="*/ 148 h 260"/>
              <a:gd name="T60" fmla="*/ 194 w 401"/>
              <a:gd name="T61" fmla="*/ 164 h 260"/>
              <a:gd name="T62" fmla="*/ 258 w 401"/>
              <a:gd name="T63" fmla="*/ 179 h 260"/>
              <a:gd name="T64" fmla="*/ 370 w 401"/>
              <a:gd name="T65" fmla="*/ 47 h 260"/>
              <a:gd name="T66" fmla="*/ 293 w 401"/>
              <a:gd name="T67" fmla="*/ 107 h 260"/>
              <a:gd name="T68" fmla="*/ 292 w 401"/>
              <a:gd name="T69" fmla="*/ 200 h 260"/>
              <a:gd name="T70" fmla="*/ 252 w 401"/>
              <a:gd name="T71" fmla="*/ 200 h 260"/>
              <a:gd name="T72" fmla="*/ 212 w 401"/>
              <a:gd name="T73" fmla="*/ 179 h 260"/>
              <a:gd name="T74" fmla="*/ 272 w 401"/>
              <a:gd name="T75" fmla="*/ 260 h 260"/>
              <a:gd name="T76" fmla="*/ 332 w 401"/>
              <a:gd name="T77" fmla="*/ 108 h 260"/>
              <a:gd name="T78" fmla="*/ 353 w 401"/>
              <a:gd name="T79" fmla="*/ 87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1" h="260">
                <a:moveTo>
                  <a:pt x="144" y="10"/>
                </a:moveTo>
                <a:cubicBezTo>
                  <a:pt x="144" y="16"/>
                  <a:pt x="141" y="20"/>
                  <a:pt x="137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4" y="20"/>
                  <a:pt x="0" y="16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8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1" y="0"/>
                  <a:pt x="144" y="4"/>
                  <a:pt x="144" y="10"/>
                </a:cubicBezTo>
                <a:close/>
                <a:moveTo>
                  <a:pt x="82" y="89"/>
                </a:moveTo>
                <a:cubicBezTo>
                  <a:pt x="82" y="59"/>
                  <a:pt x="82" y="59"/>
                  <a:pt x="82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89"/>
                  <a:pt x="63" y="89"/>
                  <a:pt x="63" y="89"/>
                </a:cubicBezTo>
                <a:moveTo>
                  <a:pt x="23" y="20"/>
                </a:moveTo>
                <a:cubicBezTo>
                  <a:pt x="63" y="59"/>
                  <a:pt x="63" y="59"/>
                  <a:pt x="63" y="59"/>
                </a:cubicBezTo>
                <a:moveTo>
                  <a:pt x="126" y="20"/>
                </a:moveTo>
                <a:cubicBezTo>
                  <a:pt x="82" y="59"/>
                  <a:pt x="82" y="59"/>
                  <a:pt x="82" y="59"/>
                </a:cubicBezTo>
                <a:moveTo>
                  <a:pt x="52" y="120"/>
                </a:moveTo>
                <a:cubicBezTo>
                  <a:pt x="52" y="160"/>
                  <a:pt x="52" y="160"/>
                  <a:pt x="52" y="160"/>
                </a:cubicBezTo>
                <a:cubicBezTo>
                  <a:pt x="52" y="193"/>
                  <a:pt x="79" y="220"/>
                  <a:pt x="112" y="220"/>
                </a:cubicBezTo>
                <a:cubicBezTo>
                  <a:pt x="140" y="220"/>
                  <a:pt x="164" y="200"/>
                  <a:pt x="170" y="173"/>
                </a:cubicBezTo>
                <a:cubicBezTo>
                  <a:pt x="172" y="171"/>
                  <a:pt x="172" y="168"/>
                  <a:pt x="172" y="165"/>
                </a:cubicBezTo>
                <a:cubicBezTo>
                  <a:pt x="172" y="130"/>
                  <a:pt x="172" y="130"/>
                  <a:pt x="172" y="130"/>
                </a:cubicBezTo>
                <a:cubicBezTo>
                  <a:pt x="172" y="119"/>
                  <a:pt x="181" y="110"/>
                  <a:pt x="192" y="110"/>
                </a:cubicBezTo>
                <a:cubicBezTo>
                  <a:pt x="203" y="110"/>
                  <a:pt x="212" y="119"/>
                  <a:pt x="212" y="130"/>
                </a:cubicBezTo>
                <a:cubicBezTo>
                  <a:pt x="212" y="148"/>
                  <a:pt x="212" y="148"/>
                  <a:pt x="212" y="148"/>
                </a:cubicBezTo>
                <a:moveTo>
                  <a:pt x="252" y="148"/>
                </a:moveTo>
                <a:cubicBezTo>
                  <a:pt x="252" y="130"/>
                  <a:pt x="252" y="130"/>
                  <a:pt x="252" y="130"/>
                </a:cubicBezTo>
                <a:cubicBezTo>
                  <a:pt x="252" y="97"/>
                  <a:pt x="225" y="70"/>
                  <a:pt x="192" y="70"/>
                </a:cubicBezTo>
                <a:cubicBezTo>
                  <a:pt x="159" y="70"/>
                  <a:pt x="132" y="97"/>
                  <a:pt x="132" y="13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71"/>
                  <a:pt x="123" y="180"/>
                  <a:pt x="112" y="180"/>
                </a:cubicBezTo>
                <a:cubicBezTo>
                  <a:pt x="101" y="180"/>
                  <a:pt x="92" y="171"/>
                  <a:pt x="92" y="160"/>
                </a:cubicBezTo>
                <a:cubicBezTo>
                  <a:pt x="92" y="120"/>
                  <a:pt x="92" y="120"/>
                  <a:pt x="92" y="120"/>
                </a:cubicBezTo>
                <a:moveTo>
                  <a:pt x="110" y="104"/>
                </a:moveTo>
                <a:cubicBezTo>
                  <a:pt x="110" y="96"/>
                  <a:pt x="105" y="89"/>
                  <a:pt x="99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39" y="89"/>
                  <a:pt x="34" y="96"/>
                  <a:pt x="34" y="104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4" y="113"/>
                  <a:pt x="39" y="120"/>
                  <a:pt x="46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5" y="120"/>
                  <a:pt x="110" y="113"/>
                  <a:pt x="110" y="104"/>
                </a:cubicBezTo>
                <a:close/>
                <a:moveTo>
                  <a:pt x="386" y="28"/>
                </a:moveTo>
                <a:cubicBezTo>
                  <a:pt x="377" y="28"/>
                  <a:pt x="370" y="33"/>
                  <a:pt x="370" y="39"/>
                </a:cubicBezTo>
                <a:cubicBezTo>
                  <a:pt x="370" y="93"/>
                  <a:pt x="370" y="93"/>
                  <a:pt x="370" y="93"/>
                </a:cubicBezTo>
                <a:cubicBezTo>
                  <a:pt x="370" y="99"/>
                  <a:pt x="377" y="104"/>
                  <a:pt x="386" y="104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94" y="104"/>
                  <a:pt x="401" y="99"/>
                  <a:pt x="401" y="9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401" y="33"/>
                  <a:pt x="394" y="28"/>
                  <a:pt x="386" y="28"/>
                </a:cubicBezTo>
                <a:close/>
                <a:moveTo>
                  <a:pt x="270" y="164"/>
                </a:moveTo>
                <a:cubicBezTo>
                  <a:pt x="270" y="155"/>
                  <a:pt x="264" y="148"/>
                  <a:pt x="258" y="148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199" y="148"/>
                  <a:pt x="194" y="155"/>
                  <a:pt x="194" y="164"/>
                </a:cubicBezTo>
                <a:cubicBezTo>
                  <a:pt x="194" y="164"/>
                  <a:pt x="194" y="164"/>
                  <a:pt x="194" y="164"/>
                </a:cubicBezTo>
                <a:cubicBezTo>
                  <a:pt x="194" y="172"/>
                  <a:pt x="199" y="179"/>
                  <a:pt x="205" y="179"/>
                </a:cubicBezTo>
                <a:cubicBezTo>
                  <a:pt x="258" y="179"/>
                  <a:pt x="258" y="179"/>
                  <a:pt x="258" y="179"/>
                </a:cubicBezTo>
                <a:cubicBezTo>
                  <a:pt x="264" y="179"/>
                  <a:pt x="270" y="172"/>
                  <a:pt x="270" y="164"/>
                </a:cubicBezTo>
                <a:close/>
                <a:moveTo>
                  <a:pt x="270" y="164"/>
                </a:moveTo>
                <a:cubicBezTo>
                  <a:pt x="270" y="155"/>
                  <a:pt x="264" y="148"/>
                  <a:pt x="258" y="148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199" y="148"/>
                  <a:pt x="194" y="155"/>
                  <a:pt x="194" y="164"/>
                </a:cubicBezTo>
                <a:cubicBezTo>
                  <a:pt x="194" y="164"/>
                  <a:pt x="194" y="164"/>
                  <a:pt x="194" y="164"/>
                </a:cubicBezTo>
                <a:cubicBezTo>
                  <a:pt x="194" y="172"/>
                  <a:pt x="199" y="179"/>
                  <a:pt x="205" y="179"/>
                </a:cubicBezTo>
                <a:cubicBezTo>
                  <a:pt x="258" y="179"/>
                  <a:pt x="258" y="179"/>
                  <a:pt x="258" y="179"/>
                </a:cubicBezTo>
                <a:cubicBezTo>
                  <a:pt x="264" y="179"/>
                  <a:pt x="270" y="172"/>
                  <a:pt x="270" y="164"/>
                </a:cubicBezTo>
                <a:close/>
                <a:moveTo>
                  <a:pt x="370" y="47"/>
                </a:moveTo>
                <a:cubicBezTo>
                  <a:pt x="353" y="47"/>
                  <a:pt x="353" y="47"/>
                  <a:pt x="353" y="47"/>
                </a:cubicBezTo>
                <a:cubicBezTo>
                  <a:pt x="319" y="47"/>
                  <a:pt x="293" y="74"/>
                  <a:pt x="293" y="107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92" y="200"/>
                  <a:pt x="292" y="200"/>
                  <a:pt x="292" y="200"/>
                </a:cubicBezTo>
                <a:cubicBezTo>
                  <a:pt x="292" y="211"/>
                  <a:pt x="283" y="220"/>
                  <a:pt x="272" y="220"/>
                </a:cubicBezTo>
                <a:cubicBezTo>
                  <a:pt x="261" y="220"/>
                  <a:pt x="252" y="211"/>
                  <a:pt x="252" y="200"/>
                </a:cubicBezTo>
                <a:cubicBezTo>
                  <a:pt x="252" y="179"/>
                  <a:pt x="252" y="179"/>
                  <a:pt x="252" y="179"/>
                </a:cubicBezTo>
                <a:moveTo>
                  <a:pt x="212" y="179"/>
                </a:moveTo>
                <a:cubicBezTo>
                  <a:pt x="212" y="200"/>
                  <a:pt x="212" y="200"/>
                  <a:pt x="212" y="200"/>
                </a:cubicBezTo>
                <a:cubicBezTo>
                  <a:pt x="212" y="233"/>
                  <a:pt x="239" y="260"/>
                  <a:pt x="272" y="260"/>
                </a:cubicBezTo>
                <a:cubicBezTo>
                  <a:pt x="306" y="260"/>
                  <a:pt x="332" y="233"/>
                  <a:pt x="332" y="200"/>
                </a:cubicBezTo>
                <a:cubicBezTo>
                  <a:pt x="332" y="108"/>
                  <a:pt x="332" y="108"/>
                  <a:pt x="332" y="108"/>
                </a:cubicBezTo>
                <a:cubicBezTo>
                  <a:pt x="333" y="107"/>
                  <a:pt x="333" y="107"/>
                  <a:pt x="333" y="107"/>
                </a:cubicBezTo>
                <a:cubicBezTo>
                  <a:pt x="333" y="96"/>
                  <a:pt x="342" y="87"/>
                  <a:pt x="353" y="87"/>
                </a:cubicBezTo>
                <a:cubicBezTo>
                  <a:pt x="370" y="87"/>
                  <a:pt x="370" y="87"/>
                  <a:pt x="370" y="8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591E69F0-5F79-4700-B5A3-193B831F72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79998" y="2035438"/>
            <a:ext cx="850900" cy="633816"/>
          </a:xfrm>
          <a:custGeom>
            <a:avLst/>
            <a:gdLst>
              <a:gd name="T0" fmla="*/ 202 w 1134"/>
              <a:gd name="T1" fmla="*/ 319 h 842"/>
              <a:gd name="T2" fmla="*/ 778 w 1134"/>
              <a:gd name="T3" fmla="*/ 626 h 842"/>
              <a:gd name="T4" fmla="*/ 921 w 1134"/>
              <a:gd name="T5" fmla="*/ 626 h 842"/>
              <a:gd name="T6" fmla="*/ 59 w 1134"/>
              <a:gd name="T7" fmla="*/ 111 h 842"/>
              <a:gd name="T8" fmla="*/ 778 w 1134"/>
              <a:gd name="T9" fmla="*/ 424 h 842"/>
              <a:gd name="T10" fmla="*/ 563 w 1134"/>
              <a:gd name="T11" fmla="*/ 101 h 842"/>
              <a:gd name="T12" fmla="*/ 349 w 1134"/>
              <a:gd name="T13" fmla="*/ 482 h 842"/>
              <a:gd name="T14" fmla="*/ 202 w 1134"/>
              <a:gd name="T15" fmla="*/ 482 h 842"/>
              <a:gd name="T16" fmla="*/ 59 w 1134"/>
              <a:gd name="T17" fmla="*/ 424 h 842"/>
              <a:gd name="T18" fmla="*/ 277 w 1134"/>
              <a:gd name="T19" fmla="*/ 698 h 842"/>
              <a:gd name="T20" fmla="*/ 492 w 1134"/>
              <a:gd name="T21" fmla="*/ 504 h 842"/>
              <a:gd name="T22" fmla="*/ 563 w 1134"/>
              <a:gd name="T23" fmla="*/ 245 h 842"/>
              <a:gd name="T24" fmla="*/ 635 w 1134"/>
              <a:gd name="T25" fmla="*/ 424 h 842"/>
              <a:gd name="T26" fmla="*/ 635 w 1134"/>
              <a:gd name="T27" fmla="*/ 626 h 842"/>
              <a:gd name="T28" fmla="*/ 1064 w 1134"/>
              <a:gd name="T29" fmla="*/ 626 h 842"/>
              <a:gd name="T30" fmla="*/ 202 w 1134"/>
              <a:gd name="T31" fmla="*/ 111 h 842"/>
              <a:gd name="T32" fmla="*/ 202 w 1134"/>
              <a:gd name="T33" fmla="*/ 111 h 842"/>
              <a:gd name="T34" fmla="*/ 273 w 1134"/>
              <a:gd name="T35" fmla="*/ 57 h 842"/>
              <a:gd name="T36" fmla="*/ 39 w 1134"/>
              <a:gd name="T37" fmla="*/ 0 h 842"/>
              <a:gd name="T38" fmla="*/ 39 w 1134"/>
              <a:gd name="T39" fmla="*/ 111 h 842"/>
              <a:gd name="T40" fmla="*/ 59 w 1134"/>
              <a:gd name="T41" fmla="*/ 424 h 842"/>
              <a:gd name="T42" fmla="*/ 59 w 1134"/>
              <a:gd name="T43" fmla="*/ 319 h 842"/>
              <a:gd name="T44" fmla="*/ 0 w 1134"/>
              <a:gd name="T45" fmla="*/ 371 h 842"/>
              <a:gd name="T46" fmla="*/ 59 w 1134"/>
              <a:gd name="T47" fmla="*/ 424 h 842"/>
              <a:gd name="T48" fmla="*/ 233 w 1134"/>
              <a:gd name="T49" fmla="*/ 424 h 842"/>
              <a:gd name="T50" fmla="*/ 233 w 1134"/>
              <a:gd name="T51" fmla="*/ 319 h 842"/>
              <a:gd name="T52" fmla="*/ 59 w 1134"/>
              <a:gd name="T53" fmla="*/ 319 h 842"/>
              <a:gd name="T54" fmla="*/ 1064 w 1134"/>
              <a:gd name="T55" fmla="*/ 273 h 842"/>
              <a:gd name="T56" fmla="*/ 1134 w 1134"/>
              <a:gd name="T57" fmla="*/ 220 h 842"/>
              <a:gd name="T58" fmla="*/ 903 w 1134"/>
              <a:gd name="T59" fmla="*/ 168 h 842"/>
              <a:gd name="T60" fmla="*/ 903 w 1134"/>
              <a:gd name="T61" fmla="*/ 273 h 842"/>
              <a:gd name="T62" fmla="*/ 921 w 1134"/>
              <a:gd name="T63" fmla="*/ 273 h 842"/>
              <a:gd name="T64" fmla="*/ 778 w 1134"/>
              <a:gd name="T65" fmla="*/ 537 h 842"/>
              <a:gd name="T66" fmla="*/ 850 w 1134"/>
              <a:gd name="T67" fmla="*/ 482 h 842"/>
              <a:gd name="T68" fmla="*/ 778 w 1134"/>
              <a:gd name="T69" fmla="*/ 424 h 842"/>
              <a:gd name="T70" fmla="*/ 619 w 1134"/>
              <a:gd name="T71" fmla="*/ 424 h 842"/>
              <a:gd name="T72" fmla="*/ 619 w 1134"/>
              <a:gd name="T73" fmla="*/ 537 h 842"/>
              <a:gd name="T74" fmla="*/ 635 w 1134"/>
              <a:gd name="T75" fmla="*/ 537 h 842"/>
              <a:gd name="T76" fmla="*/ 778 w 1134"/>
              <a:gd name="T77" fmla="*/ 424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34" h="842">
                <a:moveTo>
                  <a:pt x="202" y="111"/>
                </a:moveTo>
                <a:cubicBezTo>
                  <a:pt x="202" y="140"/>
                  <a:pt x="202" y="199"/>
                  <a:pt x="202" y="319"/>
                </a:cubicBezTo>
                <a:moveTo>
                  <a:pt x="778" y="537"/>
                </a:moveTo>
                <a:cubicBezTo>
                  <a:pt x="778" y="564"/>
                  <a:pt x="778" y="593"/>
                  <a:pt x="778" y="626"/>
                </a:cubicBezTo>
                <a:cubicBezTo>
                  <a:pt x="778" y="666"/>
                  <a:pt x="810" y="698"/>
                  <a:pt x="849" y="698"/>
                </a:cubicBezTo>
                <a:cubicBezTo>
                  <a:pt x="888" y="698"/>
                  <a:pt x="921" y="666"/>
                  <a:pt x="921" y="626"/>
                </a:cubicBezTo>
                <a:cubicBezTo>
                  <a:pt x="921" y="626"/>
                  <a:pt x="921" y="626"/>
                  <a:pt x="921" y="273"/>
                </a:cubicBezTo>
                <a:moveTo>
                  <a:pt x="59" y="111"/>
                </a:moveTo>
                <a:cubicBezTo>
                  <a:pt x="59" y="200"/>
                  <a:pt x="59" y="267"/>
                  <a:pt x="59" y="319"/>
                </a:cubicBezTo>
                <a:moveTo>
                  <a:pt x="778" y="424"/>
                </a:moveTo>
                <a:cubicBezTo>
                  <a:pt x="778" y="321"/>
                  <a:pt x="778" y="321"/>
                  <a:pt x="778" y="321"/>
                </a:cubicBezTo>
                <a:cubicBezTo>
                  <a:pt x="778" y="198"/>
                  <a:pt x="681" y="101"/>
                  <a:pt x="563" y="101"/>
                </a:cubicBezTo>
                <a:cubicBezTo>
                  <a:pt x="445" y="101"/>
                  <a:pt x="349" y="198"/>
                  <a:pt x="349" y="321"/>
                </a:cubicBezTo>
                <a:cubicBezTo>
                  <a:pt x="349" y="482"/>
                  <a:pt x="349" y="482"/>
                  <a:pt x="349" y="482"/>
                </a:cubicBezTo>
                <a:cubicBezTo>
                  <a:pt x="349" y="522"/>
                  <a:pt x="317" y="554"/>
                  <a:pt x="277" y="554"/>
                </a:cubicBezTo>
                <a:cubicBezTo>
                  <a:pt x="234" y="554"/>
                  <a:pt x="202" y="522"/>
                  <a:pt x="202" y="482"/>
                </a:cubicBezTo>
                <a:cubicBezTo>
                  <a:pt x="202" y="462"/>
                  <a:pt x="202" y="443"/>
                  <a:pt x="202" y="424"/>
                </a:cubicBezTo>
                <a:moveTo>
                  <a:pt x="59" y="424"/>
                </a:moveTo>
                <a:cubicBezTo>
                  <a:pt x="59" y="482"/>
                  <a:pt x="59" y="482"/>
                  <a:pt x="59" y="482"/>
                </a:cubicBezTo>
                <a:cubicBezTo>
                  <a:pt x="59" y="601"/>
                  <a:pt x="156" y="698"/>
                  <a:pt x="277" y="698"/>
                </a:cubicBezTo>
                <a:cubicBezTo>
                  <a:pt x="377" y="698"/>
                  <a:pt x="463" y="626"/>
                  <a:pt x="485" y="529"/>
                </a:cubicBezTo>
                <a:cubicBezTo>
                  <a:pt x="488" y="522"/>
                  <a:pt x="492" y="511"/>
                  <a:pt x="492" y="504"/>
                </a:cubicBezTo>
                <a:cubicBezTo>
                  <a:pt x="492" y="321"/>
                  <a:pt x="492" y="321"/>
                  <a:pt x="492" y="321"/>
                </a:cubicBezTo>
                <a:cubicBezTo>
                  <a:pt x="492" y="277"/>
                  <a:pt x="524" y="245"/>
                  <a:pt x="563" y="245"/>
                </a:cubicBezTo>
                <a:cubicBezTo>
                  <a:pt x="603" y="245"/>
                  <a:pt x="635" y="277"/>
                  <a:pt x="635" y="321"/>
                </a:cubicBezTo>
                <a:cubicBezTo>
                  <a:pt x="635" y="360"/>
                  <a:pt x="635" y="394"/>
                  <a:pt x="635" y="424"/>
                </a:cubicBezTo>
                <a:moveTo>
                  <a:pt x="635" y="537"/>
                </a:moveTo>
                <a:cubicBezTo>
                  <a:pt x="635" y="626"/>
                  <a:pt x="635" y="626"/>
                  <a:pt x="635" y="626"/>
                </a:cubicBezTo>
                <a:cubicBezTo>
                  <a:pt x="635" y="745"/>
                  <a:pt x="731" y="842"/>
                  <a:pt x="849" y="842"/>
                </a:cubicBezTo>
                <a:cubicBezTo>
                  <a:pt x="967" y="842"/>
                  <a:pt x="1064" y="745"/>
                  <a:pt x="1064" y="626"/>
                </a:cubicBezTo>
                <a:cubicBezTo>
                  <a:pt x="1064" y="360"/>
                  <a:pt x="1064" y="291"/>
                  <a:pt x="1064" y="273"/>
                </a:cubicBezTo>
                <a:moveTo>
                  <a:pt x="202" y="111"/>
                </a:moveTo>
                <a:cubicBezTo>
                  <a:pt x="120" y="111"/>
                  <a:pt x="80" y="111"/>
                  <a:pt x="59" y="111"/>
                </a:cubicBezTo>
                <a:moveTo>
                  <a:pt x="202" y="111"/>
                </a:moveTo>
                <a:cubicBezTo>
                  <a:pt x="212" y="111"/>
                  <a:pt x="222" y="111"/>
                  <a:pt x="233" y="111"/>
                </a:cubicBezTo>
                <a:cubicBezTo>
                  <a:pt x="255" y="111"/>
                  <a:pt x="273" y="86"/>
                  <a:pt x="273" y="57"/>
                </a:cubicBezTo>
                <a:cubicBezTo>
                  <a:pt x="273" y="25"/>
                  <a:pt x="255" y="0"/>
                  <a:pt x="233" y="0"/>
                </a:cubicBezTo>
                <a:cubicBezTo>
                  <a:pt x="233" y="0"/>
                  <a:pt x="233" y="0"/>
                  <a:pt x="39" y="0"/>
                </a:cubicBezTo>
                <a:cubicBezTo>
                  <a:pt x="18" y="0"/>
                  <a:pt x="0" y="25"/>
                  <a:pt x="0" y="57"/>
                </a:cubicBezTo>
                <a:cubicBezTo>
                  <a:pt x="0" y="86"/>
                  <a:pt x="18" y="111"/>
                  <a:pt x="39" y="111"/>
                </a:cubicBezTo>
                <a:cubicBezTo>
                  <a:pt x="39" y="111"/>
                  <a:pt x="40" y="111"/>
                  <a:pt x="59" y="111"/>
                </a:cubicBezTo>
                <a:moveTo>
                  <a:pt x="59" y="424"/>
                </a:moveTo>
                <a:cubicBezTo>
                  <a:pt x="80" y="424"/>
                  <a:pt x="120" y="424"/>
                  <a:pt x="202" y="424"/>
                </a:cubicBezTo>
                <a:moveTo>
                  <a:pt x="59" y="319"/>
                </a:moveTo>
                <a:cubicBezTo>
                  <a:pt x="53" y="319"/>
                  <a:pt x="47" y="319"/>
                  <a:pt x="39" y="319"/>
                </a:cubicBezTo>
                <a:cubicBezTo>
                  <a:pt x="18" y="319"/>
                  <a:pt x="0" y="340"/>
                  <a:pt x="0" y="371"/>
                </a:cubicBezTo>
                <a:cubicBezTo>
                  <a:pt x="0" y="399"/>
                  <a:pt x="18" y="424"/>
                  <a:pt x="39" y="424"/>
                </a:cubicBezTo>
                <a:cubicBezTo>
                  <a:pt x="39" y="424"/>
                  <a:pt x="40" y="424"/>
                  <a:pt x="59" y="424"/>
                </a:cubicBezTo>
                <a:moveTo>
                  <a:pt x="202" y="424"/>
                </a:moveTo>
                <a:cubicBezTo>
                  <a:pt x="212" y="424"/>
                  <a:pt x="222" y="424"/>
                  <a:pt x="233" y="424"/>
                </a:cubicBezTo>
                <a:cubicBezTo>
                  <a:pt x="255" y="424"/>
                  <a:pt x="273" y="399"/>
                  <a:pt x="273" y="371"/>
                </a:cubicBezTo>
                <a:cubicBezTo>
                  <a:pt x="273" y="340"/>
                  <a:pt x="255" y="319"/>
                  <a:pt x="233" y="319"/>
                </a:cubicBezTo>
                <a:cubicBezTo>
                  <a:pt x="233" y="319"/>
                  <a:pt x="233" y="319"/>
                  <a:pt x="202" y="319"/>
                </a:cubicBezTo>
                <a:moveTo>
                  <a:pt x="59" y="319"/>
                </a:moveTo>
                <a:cubicBezTo>
                  <a:pt x="135" y="319"/>
                  <a:pt x="178" y="319"/>
                  <a:pt x="202" y="319"/>
                </a:cubicBezTo>
                <a:moveTo>
                  <a:pt x="1064" y="273"/>
                </a:moveTo>
                <a:cubicBezTo>
                  <a:pt x="1073" y="273"/>
                  <a:pt x="1084" y="273"/>
                  <a:pt x="1095" y="273"/>
                </a:cubicBezTo>
                <a:cubicBezTo>
                  <a:pt x="1116" y="273"/>
                  <a:pt x="1134" y="248"/>
                  <a:pt x="1134" y="220"/>
                </a:cubicBezTo>
                <a:cubicBezTo>
                  <a:pt x="1134" y="189"/>
                  <a:pt x="1116" y="168"/>
                  <a:pt x="1095" y="168"/>
                </a:cubicBezTo>
                <a:cubicBezTo>
                  <a:pt x="1095" y="168"/>
                  <a:pt x="1095" y="168"/>
                  <a:pt x="903" y="168"/>
                </a:cubicBezTo>
                <a:cubicBezTo>
                  <a:pt x="882" y="168"/>
                  <a:pt x="864" y="189"/>
                  <a:pt x="864" y="220"/>
                </a:cubicBezTo>
                <a:cubicBezTo>
                  <a:pt x="864" y="248"/>
                  <a:pt x="882" y="273"/>
                  <a:pt x="903" y="273"/>
                </a:cubicBezTo>
                <a:cubicBezTo>
                  <a:pt x="903" y="273"/>
                  <a:pt x="903" y="273"/>
                  <a:pt x="921" y="273"/>
                </a:cubicBezTo>
                <a:moveTo>
                  <a:pt x="921" y="273"/>
                </a:moveTo>
                <a:cubicBezTo>
                  <a:pt x="940" y="273"/>
                  <a:pt x="980" y="273"/>
                  <a:pt x="1064" y="273"/>
                </a:cubicBezTo>
                <a:moveTo>
                  <a:pt x="778" y="537"/>
                </a:moveTo>
                <a:cubicBezTo>
                  <a:pt x="787" y="537"/>
                  <a:pt x="797" y="537"/>
                  <a:pt x="808" y="537"/>
                </a:cubicBezTo>
                <a:cubicBezTo>
                  <a:pt x="833" y="537"/>
                  <a:pt x="850" y="512"/>
                  <a:pt x="850" y="482"/>
                </a:cubicBezTo>
                <a:cubicBezTo>
                  <a:pt x="850" y="450"/>
                  <a:pt x="833" y="424"/>
                  <a:pt x="808" y="424"/>
                </a:cubicBezTo>
                <a:cubicBezTo>
                  <a:pt x="808" y="424"/>
                  <a:pt x="807" y="424"/>
                  <a:pt x="778" y="424"/>
                </a:cubicBezTo>
                <a:moveTo>
                  <a:pt x="635" y="424"/>
                </a:moveTo>
                <a:cubicBezTo>
                  <a:pt x="630" y="424"/>
                  <a:pt x="625" y="424"/>
                  <a:pt x="619" y="424"/>
                </a:cubicBezTo>
                <a:cubicBezTo>
                  <a:pt x="598" y="424"/>
                  <a:pt x="580" y="450"/>
                  <a:pt x="580" y="482"/>
                </a:cubicBezTo>
                <a:cubicBezTo>
                  <a:pt x="580" y="512"/>
                  <a:pt x="598" y="537"/>
                  <a:pt x="619" y="537"/>
                </a:cubicBezTo>
                <a:cubicBezTo>
                  <a:pt x="619" y="537"/>
                  <a:pt x="619" y="537"/>
                  <a:pt x="635" y="537"/>
                </a:cubicBezTo>
                <a:moveTo>
                  <a:pt x="635" y="537"/>
                </a:moveTo>
                <a:cubicBezTo>
                  <a:pt x="653" y="537"/>
                  <a:pt x="692" y="537"/>
                  <a:pt x="778" y="537"/>
                </a:cubicBezTo>
                <a:moveTo>
                  <a:pt x="778" y="424"/>
                </a:moveTo>
                <a:cubicBezTo>
                  <a:pt x="754" y="424"/>
                  <a:pt x="711" y="424"/>
                  <a:pt x="635" y="4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94A312-B48C-462B-8C0C-D68DC3E4AF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9845" y="2071387"/>
            <a:ext cx="956695" cy="561921"/>
          </a:xfrm>
          <a:custGeom>
            <a:avLst/>
            <a:gdLst>
              <a:gd name="T0" fmla="*/ 343 w 1304"/>
              <a:gd name="T1" fmla="*/ 561 h 764"/>
              <a:gd name="T2" fmla="*/ 380 w 1304"/>
              <a:gd name="T3" fmla="*/ 324 h 764"/>
              <a:gd name="T4" fmla="*/ 421 w 1304"/>
              <a:gd name="T5" fmla="*/ 352 h 764"/>
              <a:gd name="T6" fmla="*/ 380 w 1304"/>
              <a:gd name="T7" fmla="*/ 589 h 764"/>
              <a:gd name="T8" fmla="*/ 30 w 1304"/>
              <a:gd name="T9" fmla="*/ 764 h 764"/>
              <a:gd name="T10" fmla="*/ 262 w 1304"/>
              <a:gd name="T11" fmla="*/ 722 h 764"/>
              <a:gd name="T12" fmla="*/ 234 w 1304"/>
              <a:gd name="T13" fmla="*/ 683 h 764"/>
              <a:gd name="T14" fmla="*/ 0 w 1304"/>
              <a:gd name="T15" fmla="*/ 722 h 764"/>
              <a:gd name="T16" fmla="*/ 1276 w 1304"/>
              <a:gd name="T17" fmla="*/ 683 h 764"/>
              <a:gd name="T18" fmla="*/ 1042 w 1304"/>
              <a:gd name="T19" fmla="*/ 722 h 764"/>
              <a:gd name="T20" fmla="*/ 1072 w 1304"/>
              <a:gd name="T21" fmla="*/ 764 h 764"/>
              <a:gd name="T22" fmla="*/ 1304 w 1304"/>
              <a:gd name="T23" fmla="*/ 722 h 764"/>
              <a:gd name="T24" fmla="*/ 813 w 1304"/>
              <a:gd name="T25" fmla="*/ 0 h 764"/>
              <a:gd name="T26" fmla="*/ 467 w 1304"/>
              <a:gd name="T27" fmla="*/ 26 h 764"/>
              <a:gd name="T28" fmla="*/ 485 w 1304"/>
              <a:gd name="T29" fmla="*/ 52 h 764"/>
              <a:gd name="T30" fmla="*/ 831 w 1304"/>
              <a:gd name="T31" fmla="*/ 26 h 764"/>
              <a:gd name="T32" fmla="*/ 963 w 1304"/>
              <a:gd name="T33" fmla="*/ 561 h 764"/>
              <a:gd name="T34" fmla="*/ 923 w 1304"/>
              <a:gd name="T35" fmla="*/ 324 h 764"/>
              <a:gd name="T36" fmla="*/ 885 w 1304"/>
              <a:gd name="T37" fmla="*/ 352 h 764"/>
              <a:gd name="T38" fmla="*/ 923 w 1304"/>
              <a:gd name="T39" fmla="*/ 589 h 764"/>
              <a:gd name="T40" fmla="*/ 555 w 1304"/>
              <a:gd name="T41" fmla="*/ 311 h 764"/>
              <a:gd name="T42" fmla="*/ 507 w 1304"/>
              <a:gd name="T43" fmla="*/ 556 h 764"/>
              <a:gd name="T44" fmla="*/ 751 w 1304"/>
              <a:gd name="T45" fmla="*/ 605 h 764"/>
              <a:gd name="T46" fmla="*/ 799 w 1304"/>
              <a:gd name="T47" fmla="*/ 556 h 764"/>
              <a:gd name="T48" fmla="*/ 799 w 1304"/>
              <a:gd name="T49" fmla="*/ 359 h 764"/>
              <a:gd name="T50" fmla="*/ 626 w 1304"/>
              <a:gd name="T51" fmla="*/ 152 h 764"/>
              <a:gd name="T52" fmla="*/ 675 w 1304"/>
              <a:gd name="T53" fmla="*/ 241 h 764"/>
              <a:gd name="T54" fmla="*/ 626 w 1304"/>
              <a:gd name="T55" fmla="*/ 152 h 764"/>
              <a:gd name="T56" fmla="*/ 626 w 1304"/>
              <a:gd name="T57" fmla="*/ 152 h 764"/>
              <a:gd name="T58" fmla="*/ 675 w 1304"/>
              <a:gd name="T59" fmla="*/ 152 h 764"/>
              <a:gd name="T60" fmla="*/ 297 w 1304"/>
              <a:gd name="T61" fmla="*/ 546 h 764"/>
              <a:gd name="T62" fmla="*/ 213 w 1304"/>
              <a:gd name="T63" fmla="*/ 683 h 764"/>
              <a:gd name="T64" fmla="*/ 421 w 1304"/>
              <a:gd name="T65" fmla="*/ 546 h 764"/>
              <a:gd name="T66" fmla="*/ 799 w 1304"/>
              <a:gd name="T67" fmla="*/ 546 h 764"/>
              <a:gd name="T68" fmla="*/ 1090 w 1304"/>
              <a:gd name="T69" fmla="*/ 632 h 764"/>
              <a:gd name="T70" fmla="*/ 1009 w 1304"/>
              <a:gd name="T71" fmla="*/ 546 h 764"/>
              <a:gd name="T72" fmla="*/ 343 w 1304"/>
              <a:gd name="T73" fmla="*/ 381 h 764"/>
              <a:gd name="T74" fmla="*/ 46 w 1304"/>
              <a:gd name="T75" fmla="*/ 586 h 764"/>
              <a:gd name="T76" fmla="*/ 507 w 1304"/>
              <a:gd name="T77" fmla="*/ 381 h 764"/>
              <a:gd name="T78" fmla="*/ 885 w 1304"/>
              <a:gd name="T79" fmla="*/ 381 h 764"/>
              <a:gd name="T80" fmla="*/ 1255 w 1304"/>
              <a:gd name="T81" fmla="*/ 683 h 764"/>
              <a:gd name="T82" fmla="*/ 1053 w 1304"/>
              <a:gd name="T83" fmla="*/ 381 h 764"/>
              <a:gd name="T84" fmla="*/ 748 w 1304"/>
              <a:gd name="T85" fmla="*/ 311 h 764"/>
              <a:gd name="T86" fmla="*/ 714 w 1304"/>
              <a:gd name="T87" fmla="*/ 241 h 764"/>
              <a:gd name="T88" fmla="*/ 561 w 1304"/>
              <a:gd name="T89" fmla="*/ 271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04" h="764">
                <a:moveTo>
                  <a:pt x="380" y="589"/>
                </a:moveTo>
                <a:cubicBezTo>
                  <a:pt x="360" y="589"/>
                  <a:pt x="343" y="576"/>
                  <a:pt x="343" y="561"/>
                </a:cubicBezTo>
                <a:cubicBezTo>
                  <a:pt x="343" y="352"/>
                  <a:pt x="343" y="352"/>
                  <a:pt x="343" y="352"/>
                </a:cubicBezTo>
                <a:cubicBezTo>
                  <a:pt x="343" y="337"/>
                  <a:pt x="360" y="324"/>
                  <a:pt x="380" y="324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03" y="324"/>
                  <a:pt x="421" y="337"/>
                  <a:pt x="421" y="352"/>
                </a:cubicBezTo>
                <a:cubicBezTo>
                  <a:pt x="421" y="561"/>
                  <a:pt x="421" y="561"/>
                  <a:pt x="421" y="561"/>
                </a:cubicBezTo>
                <a:cubicBezTo>
                  <a:pt x="421" y="576"/>
                  <a:pt x="403" y="589"/>
                  <a:pt x="380" y="589"/>
                </a:cubicBezTo>
                <a:close/>
                <a:moveTo>
                  <a:pt x="0" y="722"/>
                </a:moveTo>
                <a:cubicBezTo>
                  <a:pt x="0" y="746"/>
                  <a:pt x="12" y="764"/>
                  <a:pt x="30" y="764"/>
                </a:cubicBezTo>
                <a:cubicBezTo>
                  <a:pt x="30" y="764"/>
                  <a:pt x="30" y="764"/>
                  <a:pt x="234" y="764"/>
                </a:cubicBezTo>
                <a:cubicBezTo>
                  <a:pt x="249" y="764"/>
                  <a:pt x="262" y="746"/>
                  <a:pt x="262" y="722"/>
                </a:cubicBezTo>
                <a:cubicBezTo>
                  <a:pt x="262" y="722"/>
                  <a:pt x="262" y="722"/>
                  <a:pt x="262" y="722"/>
                </a:cubicBezTo>
                <a:cubicBezTo>
                  <a:pt x="262" y="702"/>
                  <a:pt x="249" y="683"/>
                  <a:pt x="234" y="683"/>
                </a:cubicBezTo>
                <a:cubicBezTo>
                  <a:pt x="234" y="683"/>
                  <a:pt x="234" y="683"/>
                  <a:pt x="30" y="683"/>
                </a:cubicBezTo>
                <a:cubicBezTo>
                  <a:pt x="12" y="683"/>
                  <a:pt x="0" y="702"/>
                  <a:pt x="0" y="722"/>
                </a:cubicBezTo>
                <a:close/>
                <a:moveTo>
                  <a:pt x="1304" y="722"/>
                </a:moveTo>
                <a:cubicBezTo>
                  <a:pt x="1304" y="702"/>
                  <a:pt x="1291" y="683"/>
                  <a:pt x="1276" y="683"/>
                </a:cubicBezTo>
                <a:cubicBezTo>
                  <a:pt x="1072" y="683"/>
                  <a:pt x="1072" y="683"/>
                  <a:pt x="1072" y="683"/>
                </a:cubicBezTo>
                <a:cubicBezTo>
                  <a:pt x="1054" y="683"/>
                  <a:pt x="1042" y="702"/>
                  <a:pt x="1042" y="722"/>
                </a:cubicBezTo>
                <a:cubicBezTo>
                  <a:pt x="1042" y="722"/>
                  <a:pt x="1042" y="722"/>
                  <a:pt x="1042" y="722"/>
                </a:cubicBezTo>
                <a:cubicBezTo>
                  <a:pt x="1042" y="746"/>
                  <a:pt x="1054" y="764"/>
                  <a:pt x="1072" y="764"/>
                </a:cubicBezTo>
                <a:cubicBezTo>
                  <a:pt x="1276" y="764"/>
                  <a:pt x="1276" y="764"/>
                  <a:pt x="1276" y="764"/>
                </a:cubicBezTo>
                <a:cubicBezTo>
                  <a:pt x="1291" y="764"/>
                  <a:pt x="1304" y="746"/>
                  <a:pt x="1304" y="722"/>
                </a:cubicBezTo>
                <a:close/>
                <a:moveTo>
                  <a:pt x="831" y="26"/>
                </a:moveTo>
                <a:cubicBezTo>
                  <a:pt x="831" y="13"/>
                  <a:pt x="824" y="0"/>
                  <a:pt x="813" y="0"/>
                </a:cubicBezTo>
                <a:cubicBezTo>
                  <a:pt x="813" y="0"/>
                  <a:pt x="813" y="0"/>
                  <a:pt x="485" y="0"/>
                </a:cubicBezTo>
                <a:cubicBezTo>
                  <a:pt x="474" y="0"/>
                  <a:pt x="467" y="13"/>
                  <a:pt x="467" y="26"/>
                </a:cubicBezTo>
                <a:cubicBezTo>
                  <a:pt x="467" y="26"/>
                  <a:pt x="467" y="26"/>
                  <a:pt x="467" y="26"/>
                </a:cubicBezTo>
                <a:cubicBezTo>
                  <a:pt x="467" y="41"/>
                  <a:pt x="474" y="52"/>
                  <a:pt x="485" y="52"/>
                </a:cubicBezTo>
                <a:cubicBezTo>
                  <a:pt x="485" y="52"/>
                  <a:pt x="485" y="52"/>
                  <a:pt x="813" y="52"/>
                </a:cubicBezTo>
                <a:cubicBezTo>
                  <a:pt x="824" y="52"/>
                  <a:pt x="831" y="41"/>
                  <a:pt x="831" y="26"/>
                </a:cubicBezTo>
                <a:close/>
                <a:moveTo>
                  <a:pt x="923" y="589"/>
                </a:moveTo>
                <a:cubicBezTo>
                  <a:pt x="946" y="589"/>
                  <a:pt x="963" y="576"/>
                  <a:pt x="963" y="561"/>
                </a:cubicBezTo>
                <a:cubicBezTo>
                  <a:pt x="963" y="561"/>
                  <a:pt x="963" y="561"/>
                  <a:pt x="963" y="352"/>
                </a:cubicBezTo>
                <a:cubicBezTo>
                  <a:pt x="963" y="337"/>
                  <a:pt x="946" y="324"/>
                  <a:pt x="923" y="324"/>
                </a:cubicBezTo>
                <a:cubicBezTo>
                  <a:pt x="923" y="324"/>
                  <a:pt x="923" y="324"/>
                  <a:pt x="923" y="324"/>
                </a:cubicBezTo>
                <a:cubicBezTo>
                  <a:pt x="903" y="324"/>
                  <a:pt x="885" y="337"/>
                  <a:pt x="885" y="352"/>
                </a:cubicBezTo>
                <a:cubicBezTo>
                  <a:pt x="885" y="352"/>
                  <a:pt x="885" y="352"/>
                  <a:pt x="885" y="561"/>
                </a:cubicBezTo>
                <a:cubicBezTo>
                  <a:pt x="885" y="576"/>
                  <a:pt x="903" y="589"/>
                  <a:pt x="923" y="589"/>
                </a:cubicBezTo>
                <a:close/>
                <a:moveTo>
                  <a:pt x="751" y="311"/>
                </a:moveTo>
                <a:cubicBezTo>
                  <a:pt x="751" y="311"/>
                  <a:pt x="751" y="311"/>
                  <a:pt x="555" y="311"/>
                </a:cubicBezTo>
                <a:cubicBezTo>
                  <a:pt x="528" y="311"/>
                  <a:pt x="507" y="331"/>
                  <a:pt x="507" y="359"/>
                </a:cubicBezTo>
                <a:cubicBezTo>
                  <a:pt x="507" y="359"/>
                  <a:pt x="507" y="359"/>
                  <a:pt x="507" y="556"/>
                </a:cubicBezTo>
                <a:cubicBezTo>
                  <a:pt x="507" y="582"/>
                  <a:pt x="528" y="605"/>
                  <a:pt x="555" y="605"/>
                </a:cubicBezTo>
                <a:cubicBezTo>
                  <a:pt x="555" y="605"/>
                  <a:pt x="555" y="605"/>
                  <a:pt x="751" y="605"/>
                </a:cubicBezTo>
                <a:cubicBezTo>
                  <a:pt x="776" y="605"/>
                  <a:pt x="799" y="582"/>
                  <a:pt x="799" y="556"/>
                </a:cubicBezTo>
                <a:cubicBezTo>
                  <a:pt x="799" y="556"/>
                  <a:pt x="799" y="556"/>
                  <a:pt x="799" y="556"/>
                </a:cubicBezTo>
                <a:cubicBezTo>
                  <a:pt x="799" y="556"/>
                  <a:pt x="799" y="556"/>
                  <a:pt x="799" y="556"/>
                </a:cubicBezTo>
                <a:cubicBezTo>
                  <a:pt x="799" y="359"/>
                  <a:pt x="799" y="359"/>
                  <a:pt x="799" y="359"/>
                </a:cubicBezTo>
                <a:cubicBezTo>
                  <a:pt x="799" y="331"/>
                  <a:pt x="776" y="311"/>
                  <a:pt x="751" y="311"/>
                </a:cubicBezTo>
                <a:moveTo>
                  <a:pt x="626" y="152"/>
                </a:moveTo>
                <a:cubicBezTo>
                  <a:pt x="626" y="241"/>
                  <a:pt x="626" y="241"/>
                  <a:pt x="626" y="241"/>
                </a:cubicBezTo>
                <a:cubicBezTo>
                  <a:pt x="675" y="241"/>
                  <a:pt x="675" y="241"/>
                  <a:pt x="675" y="241"/>
                </a:cubicBezTo>
                <a:cubicBezTo>
                  <a:pt x="675" y="152"/>
                  <a:pt x="675" y="152"/>
                  <a:pt x="675" y="152"/>
                </a:cubicBezTo>
                <a:cubicBezTo>
                  <a:pt x="626" y="152"/>
                  <a:pt x="626" y="152"/>
                  <a:pt x="626" y="152"/>
                </a:cubicBezTo>
                <a:close/>
                <a:moveTo>
                  <a:pt x="523" y="52"/>
                </a:moveTo>
                <a:cubicBezTo>
                  <a:pt x="626" y="152"/>
                  <a:pt x="626" y="152"/>
                  <a:pt x="626" y="152"/>
                </a:cubicBezTo>
                <a:moveTo>
                  <a:pt x="785" y="52"/>
                </a:moveTo>
                <a:cubicBezTo>
                  <a:pt x="675" y="152"/>
                  <a:pt x="675" y="152"/>
                  <a:pt x="675" y="152"/>
                </a:cubicBezTo>
                <a:moveTo>
                  <a:pt x="343" y="546"/>
                </a:moveTo>
                <a:cubicBezTo>
                  <a:pt x="297" y="546"/>
                  <a:pt x="297" y="546"/>
                  <a:pt x="297" y="546"/>
                </a:cubicBezTo>
                <a:cubicBezTo>
                  <a:pt x="250" y="546"/>
                  <a:pt x="213" y="585"/>
                  <a:pt x="213" y="632"/>
                </a:cubicBezTo>
                <a:cubicBezTo>
                  <a:pt x="213" y="683"/>
                  <a:pt x="213" y="683"/>
                  <a:pt x="213" y="683"/>
                </a:cubicBezTo>
                <a:moveTo>
                  <a:pt x="507" y="546"/>
                </a:moveTo>
                <a:cubicBezTo>
                  <a:pt x="421" y="546"/>
                  <a:pt x="421" y="546"/>
                  <a:pt x="421" y="546"/>
                </a:cubicBezTo>
                <a:moveTo>
                  <a:pt x="885" y="546"/>
                </a:moveTo>
                <a:cubicBezTo>
                  <a:pt x="799" y="546"/>
                  <a:pt x="799" y="546"/>
                  <a:pt x="799" y="546"/>
                </a:cubicBezTo>
                <a:moveTo>
                  <a:pt x="1090" y="683"/>
                </a:moveTo>
                <a:cubicBezTo>
                  <a:pt x="1090" y="632"/>
                  <a:pt x="1090" y="632"/>
                  <a:pt x="1090" y="632"/>
                </a:cubicBezTo>
                <a:cubicBezTo>
                  <a:pt x="1090" y="585"/>
                  <a:pt x="1052" y="546"/>
                  <a:pt x="1007" y="546"/>
                </a:cubicBezTo>
                <a:cubicBezTo>
                  <a:pt x="1009" y="546"/>
                  <a:pt x="1009" y="546"/>
                  <a:pt x="1009" y="546"/>
                </a:cubicBezTo>
                <a:cubicBezTo>
                  <a:pt x="963" y="546"/>
                  <a:pt x="963" y="546"/>
                  <a:pt x="963" y="546"/>
                </a:cubicBezTo>
                <a:moveTo>
                  <a:pt x="343" y="381"/>
                </a:moveTo>
                <a:cubicBezTo>
                  <a:pt x="251" y="381"/>
                  <a:pt x="251" y="381"/>
                  <a:pt x="251" y="381"/>
                </a:cubicBezTo>
                <a:cubicBezTo>
                  <a:pt x="137" y="381"/>
                  <a:pt x="46" y="472"/>
                  <a:pt x="46" y="586"/>
                </a:cubicBezTo>
                <a:cubicBezTo>
                  <a:pt x="46" y="683"/>
                  <a:pt x="46" y="683"/>
                  <a:pt x="46" y="683"/>
                </a:cubicBezTo>
                <a:moveTo>
                  <a:pt x="507" y="381"/>
                </a:moveTo>
                <a:cubicBezTo>
                  <a:pt x="421" y="381"/>
                  <a:pt x="421" y="381"/>
                  <a:pt x="421" y="381"/>
                </a:cubicBezTo>
                <a:moveTo>
                  <a:pt x="885" y="381"/>
                </a:moveTo>
                <a:cubicBezTo>
                  <a:pt x="799" y="381"/>
                  <a:pt x="799" y="381"/>
                  <a:pt x="799" y="381"/>
                </a:cubicBezTo>
                <a:moveTo>
                  <a:pt x="1255" y="683"/>
                </a:moveTo>
                <a:cubicBezTo>
                  <a:pt x="1255" y="586"/>
                  <a:pt x="1255" y="586"/>
                  <a:pt x="1255" y="586"/>
                </a:cubicBezTo>
                <a:cubicBezTo>
                  <a:pt x="1255" y="472"/>
                  <a:pt x="1164" y="381"/>
                  <a:pt x="1053" y="381"/>
                </a:cubicBezTo>
                <a:cubicBezTo>
                  <a:pt x="963" y="381"/>
                  <a:pt x="963" y="381"/>
                  <a:pt x="963" y="381"/>
                </a:cubicBezTo>
                <a:moveTo>
                  <a:pt x="748" y="311"/>
                </a:moveTo>
                <a:cubicBezTo>
                  <a:pt x="748" y="271"/>
                  <a:pt x="748" y="271"/>
                  <a:pt x="748" y="271"/>
                </a:cubicBezTo>
                <a:cubicBezTo>
                  <a:pt x="748" y="253"/>
                  <a:pt x="732" y="241"/>
                  <a:pt x="714" y="241"/>
                </a:cubicBezTo>
                <a:cubicBezTo>
                  <a:pt x="714" y="241"/>
                  <a:pt x="714" y="241"/>
                  <a:pt x="592" y="241"/>
                </a:cubicBezTo>
                <a:cubicBezTo>
                  <a:pt x="574" y="241"/>
                  <a:pt x="561" y="253"/>
                  <a:pt x="561" y="271"/>
                </a:cubicBezTo>
                <a:cubicBezTo>
                  <a:pt x="561" y="271"/>
                  <a:pt x="561" y="271"/>
                  <a:pt x="561" y="31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49809782-461F-4E62-8F22-CF03723F6A09}"/>
              </a:ext>
            </a:extLst>
          </p:cNvPr>
          <p:cNvSpPr>
            <a:spLocks noChangeAspect="1"/>
          </p:cNvSpPr>
          <p:nvPr/>
        </p:nvSpPr>
        <p:spPr bwMode="auto">
          <a:xfrm>
            <a:off x="3202169" y="4365104"/>
            <a:ext cx="812800" cy="757308"/>
          </a:xfrm>
          <a:custGeom>
            <a:avLst/>
            <a:gdLst>
              <a:gd name="T0" fmla="*/ 2020 w 6963"/>
              <a:gd name="T1" fmla="*/ 6484 h 6484"/>
              <a:gd name="T2" fmla="*/ 95 w 6963"/>
              <a:gd name="T3" fmla="*/ 3550 h 6484"/>
              <a:gd name="T4" fmla="*/ 664 w 6963"/>
              <a:gd name="T5" fmla="*/ 1958 h 6484"/>
              <a:gd name="T6" fmla="*/ 1073 w 6963"/>
              <a:gd name="T7" fmla="*/ 3282 h 6484"/>
              <a:gd name="T8" fmla="*/ 3455 w 6963"/>
              <a:gd name="T9" fmla="*/ 0 h 6484"/>
              <a:gd name="T10" fmla="*/ 4386 w 6963"/>
              <a:gd name="T11" fmla="*/ 2919 h 6484"/>
              <a:gd name="T12" fmla="*/ 4544 w 6963"/>
              <a:gd name="T13" fmla="*/ 1531 h 6484"/>
              <a:gd name="T14" fmla="*/ 3040 w 6963"/>
              <a:gd name="T15" fmla="*/ 6484 h 6484"/>
              <a:gd name="T16" fmla="*/ 3313 w 6963"/>
              <a:gd name="T17" fmla="*/ 3992 h 6484"/>
              <a:gd name="T18" fmla="*/ 2885 w 6963"/>
              <a:gd name="T19" fmla="*/ 2730 h 6484"/>
              <a:gd name="T20" fmla="*/ 1925 w 6963"/>
              <a:gd name="T21" fmla="*/ 4181 h 6484"/>
              <a:gd name="T22" fmla="*/ 2083 w 6963"/>
              <a:gd name="T23" fmla="*/ 5443 h 6484"/>
              <a:gd name="T24" fmla="*/ 1483 w 6963"/>
              <a:gd name="T25" fmla="*/ 4844 h 6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63" h="6484">
                <a:moveTo>
                  <a:pt x="2020" y="6484"/>
                </a:moveTo>
                <a:cubicBezTo>
                  <a:pt x="158" y="5822"/>
                  <a:pt x="0" y="4370"/>
                  <a:pt x="95" y="3550"/>
                </a:cubicBezTo>
                <a:cubicBezTo>
                  <a:pt x="190" y="2730"/>
                  <a:pt x="664" y="1958"/>
                  <a:pt x="664" y="1958"/>
                </a:cubicBezTo>
                <a:cubicBezTo>
                  <a:pt x="1073" y="3282"/>
                  <a:pt x="1073" y="3282"/>
                  <a:pt x="1073" y="3282"/>
                </a:cubicBezTo>
                <a:cubicBezTo>
                  <a:pt x="1073" y="3282"/>
                  <a:pt x="1215" y="332"/>
                  <a:pt x="3455" y="0"/>
                </a:cubicBezTo>
                <a:cubicBezTo>
                  <a:pt x="2809" y="1767"/>
                  <a:pt x="4213" y="1357"/>
                  <a:pt x="4386" y="2919"/>
                </a:cubicBezTo>
                <a:cubicBezTo>
                  <a:pt x="4639" y="1688"/>
                  <a:pt x="4544" y="1531"/>
                  <a:pt x="4544" y="1531"/>
                </a:cubicBezTo>
                <a:cubicBezTo>
                  <a:pt x="4544" y="1531"/>
                  <a:pt x="6963" y="5885"/>
                  <a:pt x="3040" y="6484"/>
                </a:cubicBezTo>
                <a:cubicBezTo>
                  <a:pt x="3040" y="6484"/>
                  <a:pt x="4923" y="5790"/>
                  <a:pt x="3313" y="3992"/>
                </a:cubicBezTo>
                <a:cubicBezTo>
                  <a:pt x="2872" y="3487"/>
                  <a:pt x="2885" y="2730"/>
                  <a:pt x="2885" y="2730"/>
                </a:cubicBezTo>
                <a:cubicBezTo>
                  <a:pt x="2885" y="2730"/>
                  <a:pt x="2083" y="3424"/>
                  <a:pt x="1925" y="4181"/>
                </a:cubicBezTo>
                <a:cubicBezTo>
                  <a:pt x="1767" y="4938"/>
                  <a:pt x="2083" y="5443"/>
                  <a:pt x="2083" y="5443"/>
                </a:cubicBezTo>
                <a:cubicBezTo>
                  <a:pt x="2083" y="5443"/>
                  <a:pt x="1862" y="5443"/>
                  <a:pt x="1483" y="484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FB61F8D0-A917-4679-8BF3-BCE6EDD95FE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042" y="4337774"/>
            <a:ext cx="565398" cy="811968"/>
          </a:xfrm>
          <a:custGeom>
            <a:avLst/>
            <a:gdLst>
              <a:gd name="T0" fmla="*/ 195 w 232"/>
              <a:gd name="T1" fmla="*/ 31 h 334"/>
              <a:gd name="T2" fmla="*/ 232 w 232"/>
              <a:gd name="T3" fmla="*/ 20 h 334"/>
              <a:gd name="T4" fmla="*/ 232 w 232"/>
              <a:gd name="T5" fmla="*/ 65 h 334"/>
              <a:gd name="T6" fmla="*/ 195 w 232"/>
              <a:gd name="T7" fmla="*/ 54 h 334"/>
              <a:gd name="T8" fmla="*/ 141 w 232"/>
              <a:gd name="T9" fmla="*/ 80 h 334"/>
              <a:gd name="T10" fmla="*/ 121 w 232"/>
              <a:gd name="T11" fmla="*/ 80 h 334"/>
              <a:gd name="T12" fmla="*/ 73 w 232"/>
              <a:gd name="T13" fmla="*/ 128 h 334"/>
              <a:gd name="T14" fmla="*/ 73 w 232"/>
              <a:gd name="T15" fmla="*/ 160 h 334"/>
              <a:gd name="T16" fmla="*/ 73 w 232"/>
              <a:gd name="T17" fmla="*/ 269 h 334"/>
              <a:gd name="T18" fmla="*/ 73 w 232"/>
              <a:gd name="T19" fmla="*/ 334 h 334"/>
              <a:gd name="T20" fmla="*/ 189 w 232"/>
              <a:gd name="T21" fmla="*/ 334 h 334"/>
              <a:gd name="T22" fmla="*/ 189 w 232"/>
              <a:gd name="T23" fmla="*/ 269 h 334"/>
              <a:gd name="T24" fmla="*/ 189 w 232"/>
              <a:gd name="T25" fmla="*/ 160 h 334"/>
              <a:gd name="T26" fmla="*/ 189 w 232"/>
              <a:gd name="T27" fmla="*/ 128 h 334"/>
              <a:gd name="T28" fmla="*/ 141 w 232"/>
              <a:gd name="T29" fmla="*/ 80 h 334"/>
              <a:gd name="T30" fmla="*/ 115 w 232"/>
              <a:gd name="T31" fmla="*/ 103 h 334"/>
              <a:gd name="T32" fmla="*/ 96 w 232"/>
              <a:gd name="T33" fmla="*/ 121 h 334"/>
              <a:gd name="T34" fmla="*/ 167 w 232"/>
              <a:gd name="T35" fmla="*/ 32 h 334"/>
              <a:gd name="T36" fmla="*/ 92 w 232"/>
              <a:gd name="T37" fmla="*/ 32 h 334"/>
              <a:gd name="T38" fmla="*/ 92 w 232"/>
              <a:gd name="T39" fmla="*/ 53 h 334"/>
              <a:gd name="T40" fmla="*/ 167 w 232"/>
              <a:gd name="T41" fmla="*/ 53 h 334"/>
              <a:gd name="T42" fmla="*/ 167 w 232"/>
              <a:gd name="T43" fmla="*/ 32 h 334"/>
              <a:gd name="T44" fmla="*/ 149 w 232"/>
              <a:gd name="T45" fmla="*/ 17 h 334"/>
              <a:gd name="T46" fmla="*/ 131 w 232"/>
              <a:gd name="T47" fmla="*/ 0 h 334"/>
              <a:gd name="T48" fmla="*/ 114 w 232"/>
              <a:gd name="T49" fmla="*/ 17 h 334"/>
              <a:gd name="T50" fmla="*/ 114 w 232"/>
              <a:gd name="T51" fmla="*/ 32 h 334"/>
              <a:gd name="T52" fmla="*/ 149 w 232"/>
              <a:gd name="T53" fmla="*/ 32 h 334"/>
              <a:gd name="T54" fmla="*/ 149 w 232"/>
              <a:gd name="T55" fmla="*/ 17 h 334"/>
              <a:gd name="T56" fmla="*/ 149 w 232"/>
              <a:gd name="T57" fmla="*/ 80 h 334"/>
              <a:gd name="T58" fmla="*/ 149 w 232"/>
              <a:gd name="T59" fmla="*/ 53 h 334"/>
              <a:gd name="T60" fmla="*/ 114 w 232"/>
              <a:gd name="T61" fmla="*/ 53 h 334"/>
              <a:gd name="T62" fmla="*/ 114 w 232"/>
              <a:gd name="T63" fmla="*/ 80 h 334"/>
              <a:gd name="T64" fmla="*/ 189 w 232"/>
              <a:gd name="T65" fmla="*/ 27 h 334"/>
              <a:gd name="T66" fmla="*/ 178 w 232"/>
              <a:gd name="T67" fmla="*/ 17 h 334"/>
              <a:gd name="T68" fmla="*/ 178 w 232"/>
              <a:gd name="T69" fmla="*/ 17 h 334"/>
              <a:gd name="T70" fmla="*/ 167 w 232"/>
              <a:gd name="T71" fmla="*/ 27 h 334"/>
              <a:gd name="T72" fmla="*/ 167 w 232"/>
              <a:gd name="T73" fmla="*/ 58 h 334"/>
              <a:gd name="T74" fmla="*/ 178 w 232"/>
              <a:gd name="T75" fmla="*/ 68 h 334"/>
              <a:gd name="T76" fmla="*/ 178 w 232"/>
              <a:gd name="T77" fmla="*/ 68 h 334"/>
              <a:gd name="T78" fmla="*/ 189 w 232"/>
              <a:gd name="T79" fmla="*/ 58 h 334"/>
              <a:gd name="T80" fmla="*/ 189 w 232"/>
              <a:gd name="T81" fmla="*/ 27 h 334"/>
              <a:gd name="T82" fmla="*/ 161 w 232"/>
              <a:gd name="T83" fmla="*/ 278 h 334"/>
              <a:gd name="T84" fmla="*/ 73 w 232"/>
              <a:gd name="T85" fmla="*/ 278 h 334"/>
              <a:gd name="T86" fmla="*/ 92 w 232"/>
              <a:gd name="T87" fmla="*/ 42 h 334"/>
              <a:gd name="T88" fmla="*/ 21 w 232"/>
              <a:gd name="T89" fmla="*/ 113 h 334"/>
              <a:gd name="T90" fmla="*/ 21 w 232"/>
              <a:gd name="T91" fmla="*/ 195 h 334"/>
              <a:gd name="T92" fmla="*/ 35 w 232"/>
              <a:gd name="T93" fmla="*/ 195 h 334"/>
              <a:gd name="T94" fmla="*/ 8 w 232"/>
              <a:gd name="T95" fmla="*/ 195 h 334"/>
              <a:gd name="T96" fmla="*/ 0 w 232"/>
              <a:gd name="T97" fmla="*/ 278 h 334"/>
              <a:gd name="T98" fmla="*/ 42 w 232"/>
              <a:gd name="T99" fmla="*/ 278 h 334"/>
              <a:gd name="T100" fmla="*/ 35 w 232"/>
              <a:gd name="T101" fmla="*/ 19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32" h="334">
                <a:moveTo>
                  <a:pt x="195" y="31"/>
                </a:moveTo>
                <a:cubicBezTo>
                  <a:pt x="232" y="20"/>
                  <a:pt x="232" y="20"/>
                  <a:pt x="232" y="20"/>
                </a:cubicBezTo>
                <a:moveTo>
                  <a:pt x="232" y="65"/>
                </a:moveTo>
                <a:cubicBezTo>
                  <a:pt x="195" y="54"/>
                  <a:pt x="195" y="54"/>
                  <a:pt x="195" y="54"/>
                </a:cubicBezTo>
                <a:moveTo>
                  <a:pt x="141" y="80"/>
                </a:moveTo>
                <a:cubicBezTo>
                  <a:pt x="121" y="80"/>
                  <a:pt x="121" y="80"/>
                  <a:pt x="121" y="80"/>
                </a:cubicBezTo>
                <a:cubicBezTo>
                  <a:pt x="95" y="80"/>
                  <a:pt x="73" y="101"/>
                  <a:pt x="73" y="128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269"/>
                  <a:pt x="73" y="269"/>
                  <a:pt x="73" y="269"/>
                </a:cubicBezTo>
                <a:cubicBezTo>
                  <a:pt x="73" y="334"/>
                  <a:pt x="73" y="334"/>
                  <a:pt x="73" y="334"/>
                </a:cubicBezTo>
                <a:cubicBezTo>
                  <a:pt x="189" y="334"/>
                  <a:pt x="189" y="334"/>
                  <a:pt x="189" y="334"/>
                </a:cubicBezTo>
                <a:cubicBezTo>
                  <a:pt x="189" y="269"/>
                  <a:pt x="189" y="269"/>
                  <a:pt x="189" y="269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28"/>
                  <a:pt x="189" y="128"/>
                  <a:pt x="189" y="128"/>
                </a:cubicBezTo>
                <a:cubicBezTo>
                  <a:pt x="189" y="101"/>
                  <a:pt x="168" y="80"/>
                  <a:pt x="141" y="80"/>
                </a:cubicBezTo>
                <a:close/>
                <a:moveTo>
                  <a:pt x="115" y="103"/>
                </a:moveTo>
                <a:cubicBezTo>
                  <a:pt x="107" y="107"/>
                  <a:pt x="100" y="113"/>
                  <a:pt x="96" y="121"/>
                </a:cubicBezTo>
                <a:moveTo>
                  <a:pt x="167" y="32"/>
                </a:moveTo>
                <a:cubicBezTo>
                  <a:pt x="92" y="32"/>
                  <a:pt x="92" y="32"/>
                  <a:pt x="92" y="32"/>
                </a:cubicBezTo>
                <a:cubicBezTo>
                  <a:pt x="92" y="53"/>
                  <a:pt x="92" y="53"/>
                  <a:pt x="92" y="53"/>
                </a:cubicBezTo>
                <a:cubicBezTo>
                  <a:pt x="167" y="53"/>
                  <a:pt x="167" y="53"/>
                  <a:pt x="167" y="53"/>
                </a:cubicBezTo>
                <a:lnTo>
                  <a:pt x="167" y="32"/>
                </a:lnTo>
                <a:close/>
                <a:moveTo>
                  <a:pt x="149" y="17"/>
                </a:moveTo>
                <a:cubicBezTo>
                  <a:pt x="149" y="7"/>
                  <a:pt x="141" y="0"/>
                  <a:pt x="131" y="0"/>
                </a:cubicBezTo>
                <a:cubicBezTo>
                  <a:pt x="122" y="0"/>
                  <a:pt x="114" y="7"/>
                  <a:pt x="114" y="17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49" y="32"/>
                  <a:pt x="149" y="32"/>
                  <a:pt x="149" y="32"/>
                </a:cubicBezTo>
                <a:lnTo>
                  <a:pt x="149" y="17"/>
                </a:lnTo>
                <a:close/>
                <a:moveTo>
                  <a:pt x="149" y="80"/>
                </a:moveTo>
                <a:cubicBezTo>
                  <a:pt x="149" y="53"/>
                  <a:pt x="149" y="53"/>
                  <a:pt x="149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80"/>
                  <a:pt x="114" y="80"/>
                  <a:pt x="114" y="80"/>
                </a:cubicBezTo>
                <a:moveTo>
                  <a:pt x="189" y="27"/>
                </a:moveTo>
                <a:cubicBezTo>
                  <a:pt x="189" y="21"/>
                  <a:pt x="184" y="17"/>
                  <a:pt x="178" y="17"/>
                </a:cubicBezTo>
                <a:cubicBezTo>
                  <a:pt x="178" y="17"/>
                  <a:pt x="178" y="17"/>
                  <a:pt x="178" y="17"/>
                </a:cubicBezTo>
                <a:cubicBezTo>
                  <a:pt x="172" y="17"/>
                  <a:pt x="167" y="21"/>
                  <a:pt x="167" y="27"/>
                </a:cubicBezTo>
                <a:cubicBezTo>
                  <a:pt x="167" y="58"/>
                  <a:pt x="167" y="58"/>
                  <a:pt x="167" y="58"/>
                </a:cubicBezTo>
                <a:cubicBezTo>
                  <a:pt x="167" y="63"/>
                  <a:pt x="172" y="68"/>
                  <a:pt x="178" y="68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84" y="68"/>
                  <a:pt x="189" y="63"/>
                  <a:pt x="189" y="58"/>
                </a:cubicBezTo>
                <a:lnTo>
                  <a:pt x="189" y="27"/>
                </a:lnTo>
                <a:close/>
                <a:moveTo>
                  <a:pt x="161" y="278"/>
                </a:moveTo>
                <a:cubicBezTo>
                  <a:pt x="73" y="278"/>
                  <a:pt x="73" y="278"/>
                  <a:pt x="73" y="278"/>
                </a:cubicBezTo>
                <a:moveTo>
                  <a:pt x="92" y="42"/>
                </a:moveTo>
                <a:cubicBezTo>
                  <a:pt x="53" y="42"/>
                  <a:pt x="21" y="74"/>
                  <a:pt x="21" y="113"/>
                </a:cubicBezTo>
                <a:cubicBezTo>
                  <a:pt x="21" y="195"/>
                  <a:pt x="21" y="195"/>
                  <a:pt x="21" y="195"/>
                </a:cubicBezTo>
                <a:moveTo>
                  <a:pt x="35" y="195"/>
                </a:moveTo>
                <a:cubicBezTo>
                  <a:pt x="8" y="195"/>
                  <a:pt x="8" y="195"/>
                  <a:pt x="8" y="195"/>
                </a:cubicBezTo>
                <a:cubicBezTo>
                  <a:pt x="0" y="278"/>
                  <a:pt x="0" y="278"/>
                  <a:pt x="0" y="278"/>
                </a:cubicBezTo>
                <a:cubicBezTo>
                  <a:pt x="42" y="278"/>
                  <a:pt x="42" y="278"/>
                  <a:pt x="42" y="278"/>
                </a:cubicBezTo>
                <a:lnTo>
                  <a:pt x="35" y="195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oup 125">
            <a:extLst>
              <a:ext uri="{FF2B5EF4-FFF2-40B4-BE49-F238E27FC236}">
                <a16:creationId xmlns:a16="http://schemas.microsoft.com/office/drawing/2014/main" id="{94E788E7-5888-49A0-A4E3-767561590703}"/>
              </a:ext>
            </a:extLst>
          </p:cNvPr>
          <p:cNvGrpSpPr>
            <a:grpSpLocks noChangeAspect="1"/>
          </p:cNvGrpSpPr>
          <p:nvPr/>
        </p:nvGrpSpPr>
        <p:grpSpPr>
          <a:xfrm>
            <a:off x="5999799" y="4334371"/>
            <a:ext cx="818774" cy="818774"/>
            <a:chOff x="3648000" y="5801821"/>
            <a:chExt cx="795638" cy="795638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19AB70A-BCF5-4F3E-A2CF-8837923C7206}"/>
                </a:ext>
              </a:extLst>
            </p:cNvPr>
            <p:cNvSpPr/>
            <p:nvPr/>
          </p:nvSpPr>
          <p:spPr>
            <a:xfrm>
              <a:off x="3648000" y="5801821"/>
              <a:ext cx="795638" cy="795638"/>
            </a:xfrm>
            <a:prstGeom prst="ellipse">
              <a:avLst/>
            </a:pr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ED4A1C69-1C23-4F01-BFA0-54A645948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655" y="5915460"/>
              <a:ext cx="573535" cy="534382"/>
            </a:xfrm>
            <a:custGeom>
              <a:avLst/>
              <a:gdLst>
                <a:gd name="T0" fmla="*/ 2020 w 6963"/>
                <a:gd name="T1" fmla="*/ 6484 h 6484"/>
                <a:gd name="T2" fmla="*/ 95 w 6963"/>
                <a:gd name="T3" fmla="*/ 3550 h 6484"/>
                <a:gd name="T4" fmla="*/ 664 w 6963"/>
                <a:gd name="T5" fmla="*/ 1958 h 6484"/>
                <a:gd name="T6" fmla="*/ 1073 w 6963"/>
                <a:gd name="T7" fmla="*/ 3282 h 6484"/>
                <a:gd name="T8" fmla="*/ 3455 w 6963"/>
                <a:gd name="T9" fmla="*/ 0 h 6484"/>
                <a:gd name="T10" fmla="*/ 4386 w 6963"/>
                <a:gd name="T11" fmla="*/ 2919 h 6484"/>
                <a:gd name="T12" fmla="*/ 4544 w 6963"/>
                <a:gd name="T13" fmla="*/ 1531 h 6484"/>
                <a:gd name="T14" fmla="*/ 3040 w 6963"/>
                <a:gd name="T15" fmla="*/ 6484 h 6484"/>
                <a:gd name="T16" fmla="*/ 3313 w 6963"/>
                <a:gd name="T17" fmla="*/ 3992 h 6484"/>
                <a:gd name="T18" fmla="*/ 2885 w 6963"/>
                <a:gd name="T19" fmla="*/ 2730 h 6484"/>
                <a:gd name="T20" fmla="*/ 1925 w 6963"/>
                <a:gd name="T21" fmla="*/ 4181 h 6484"/>
                <a:gd name="T22" fmla="*/ 2083 w 6963"/>
                <a:gd name="T23" fmla="*/ 5443 h 6484"/>
                <a:gd name="T24" fmla="*/ 1483 w 6963"/>
                <a:gd name="T25" fmla="*/ 4844 h 6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63" h="6484">
                  <a:moveTo>
                    <a:pt x="2020" y="6484"/>
                  </a:moveTo>
                  <a:cubicBezTo>
                    <a:pt x="158" y="5822"/>
                    <a:pt x="0" y="4370"/>
                    <a:pt x="95" y="3550"/>
                  </a:cubicBezTo>
                  <a:cubicBezTo>
                    <a:pt x="190" y="2730"/>
                    <a:pt x="664" y="1958"/>
                    <a:pt x="664" y="1958"/>
                  </a:cubicBezTo>
                  <a:cubicBezTo>
                    <a:pt x="1073" y="3282"/>
                    <a:pt x="1073" y="3282"/>
                    <a:pt x="1073" y="3282"/>
                  </a:cubicBezTo>
                  <a:cubicBezTo>
                    <a:pt x="1073" y="3282"/>
                    <a:pt x="1215" y="332"/>
                    <a:pt x="3455" y="0"/>
                  </a:cubicBezTo>
                  <a:cubicBezTo>
                    <a:pt x="2809" y="1767"/>
                    <a:pt x="4213" y="1357"/>
                    <a:pt x="4386" y="2919"/>
                  </a:cubicBezTo>
                  <a:cubicBezTo>
                    <a:pt x="4639" y="1688"/>
                    <a:pt x="4544" y="1531"/>
                    <a:pt x="4544" y="1531"/>
                  </a:cubicBezTo>
                  <a:cubicBezTo>
                    <a:pt x="4544" y="1531"/>
                    <a:pt x="6963" y="5885"/>
                    <a:pt x="3040" y="6484"/>
                  </a:cubicBezTo>
                  <a:cubicBezTo>
                    <a:pt x="3040" y="6484"/>
                    <a:pt x="4923" y="5790"/>
                    <a:pt x="3313" y="3992"/>
                  </a:cubicBezTo>
                  <a:cubicBezTo>
                    <a:pt x="2872" y="3487"/>
                    <a:pt x="2885" y="2730"/>
                    <a:pt x="2885" y="2730"/>
                  </a:cubicBezTo>
                  <a:cubicBezTo>
                    <a:pt x="2885" y="2730"/>
                    <a:pt x="2083" y="3424"/>
                    <a:pt x="1925" y="4181"/>
                  </a:cubicBezTo>
                  <a:cubicBezTo>
                    <a:pt x="1767" y="4938"/>
                    <a:pt x="2083" y="5443"/>
                    <a:pt x="2083" y="5443"/>
                  </a:cubicBezTo>
                  <a:cubicBezTo>
                    <a:pt x="2083" y="5443"/>
                    <a:pt x="1862" y="5443"/>
                    <a:pt x="1483" y="4844"/>
                  </a:cubicBezTo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93A5E88B-2777-4295-AB3E-2890CD7C096F}"/>
                </a:ext>
              </a:extLst>
            </p:cNvPr>
            <p:cNvCxnSpPr>
              <a:cxnSpLocks/>
              <a:stCxn id="11" idx="3"/>
              <a:endCxn id="11" idx="7"/>
            </p:cNvCxnSpPr>
            <p:nvPr/>
          </p:nvCxnSpPr>
          <p:spPr>
            <a:xfrm flipV="1">
              <a:off x="3764518" y="5918339"/>
              <a:ext cx="562602" cy="562602"/>
            </a:xfrm>
            <a:prstGeom prst="line">
              <a:avLst/>
            </a:pr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</p:grpSp>
      <p:sp>
        <p:nvSpPr>
          <p:cNvPr id="14" name="Freeform 5">
            <a:extLst>
              <a:ext uri="{FF2B5EF4-FFF2-40B4-BE49-F238E27FC236}">
                <a16:creationId xmlns:a16="http://schemas.microsoft.com/office/drawing/2014/main" id="{13111B64-471B-41C8-A1EE-DBAD6B3261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805484" y="1965929"/>
            <a:ext cx="658668" cy="772837"/>
          </a:xfrm>
          <a:custGeom>
            <a:avLst/>
            <a:gdLst>
              <a:gd name="T0" fmla="*/ 894 w 1123"/>
              <a:gd name="T1" fmla="*/ 693 h 1317"/>
              <a:gd name="T2" fmla="*/ 665 w 1123"/>
              <a:gd name="T3" fmla="*/ 456 h 1317"/>
              <a:gd name="T4" fmla="*/ 894 w 1123"/>
              <a:gd name="T5" fmla="*/ 0 h 1317"/>
              <a:gd name="T6" fmla="*/ 1123 w 1123"/>
              <a:gd name="T7" fmla="*/ 456 h 1317"/>
              <a:gd name="T8" fmla="*/ 894 w 1123"/>
              <a:gd name="T9" fmla="*/ 693 h 1317"/>
              <a:gd name="T10" fmla="*/ 800 w 1123"/>
              <a:gd name="T11" fmla="*/ 603 h 1317"/>
              <a:gd name="T12" fmla="*/ 727 w 1123"/>
              <a:gd name="T13" fmla="*/ 501 h 1317"/>
              <a:gd name="T14" fmla="*/ 339 w 1123"/>
              <a:gd name="T15" fmla="*/ 1317 h 1317"/>
              <a:gd name="T16" fmla="*/ 0 w 1123"/>
              <a:gd name="T17" fmla="*/ 966 h 1317"/>
              <a:gd name="T18" fmla="*/ 339 w 1123"/>
              <a:gd name="T19" fmla="*/ 291 h 1317"/>
              <a:gd name="T20" fmla="*/ 679 w 1123"/>
              <a:gd name="T21" fmla="*/ 966 h 1317"/>
              <a:gd name="T22" fmla="*/ 339 w 1123"/>
              <a:gd name="T23" fmla="*/ 1317 h 1317"/>
              <a:gd name="T24" fmla="*/ 201 w 1123"/>
              <a:gd name="T25" fmla="*/ 1184 h 1317"/>
              <a:gd name="T26" fmla="*/ 91 w 1123"/>
              <a:gd name="T27" fmla="*/ 1033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3" h="1317">
                <a:moveTo>
                  <a:pt x="894" y="693"/>
                </a:moveTo>
                <a:cubicBezTo>
                  <a:pt x="771" y="693"/>
                  <a:pt x="665" y="589"/>
                  <a:pt x="665" y="456"/>
                </a:cubicBezTo>
                <a:cubicBezTo>
                  <a:pt x="665" y="327"/>
                  <a:pt x="894" y="0"/>
                  <a:pt x="894" y="0"/>
                </a:cubicBezTo>
                <a:cubicBezTo>
                  <a:pt x="894" y="0"/>
                  <a:pt x="1123" y="327"/>
                  <a:pt x="1123" y="456"/>
                </a:cubicBezTo>
                <a:cubicBezTo>
                  <a:pt x="1123" y="589"/>
                  <a:pt x="1023" y="693"/>
                  <a:pt x="894" y="693"/>
                </a:cubicBezTo>
                <a:close/>
                <a:moveTo>
                  <a:pt x="800" y="603"/>
                </a:moveTo>
                <a:cubicBezTo>
                  <a:pt x="759" y="579"/>
                  <a:pt x="737" y="544"/>
                  <a:pt x="727" y="501"/>
                </a:cubicBezTo>
                <a:moveTo>
                  <a:pt x="339" y="1317"/>
                </a:moveTo>
                <a:cubicBezTo>
                  <a:pt x="156" y="1317"/>
                  <a:pt x="0" y="1163"/>
                  <a:pt x="0" y="966"/>
                </a:cubicBezTo>
                <a:cubicBezTo>
                  <a:pt x="0" y="775"/>
                  <a:pt x="339" y="291"/>
                  <a:pt x="339" y="291"/>
                </a:cubicBezTo>
                <a:cubicBezTo>
                  <a:pt x="339" y="291"/>
                  <a:pt x="679" y="775"/>
                  <a:pt x="679" y="966"/>
                </a:cubicBezTo>
                <a:cubicBezTo>
                  <a:pt x="679" y="1163"/>
                  <a:pt x="531" y="1317"/>
                  <a:pt x="339" y="1317"/>
                </a:cubicBezTo>
                <a:close/>
                <a:moveTo>
                  <a:pt x="201" y="1184"/>
                </a:moveTo>
                <a:cubicBezTo>
                  <a:pt x="139" y="1148"/>
                  <a:pt x="106" y="1096"/>
                  <a:pt x="91" y="103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D1975F3-5852-437B-8F8A-7D010D2001DD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6" name="Group 9">
              <a:extLst>
                <a:ext uri="{FF2B5EF4-FFF2-40B4-BE49-F238E27FC236}">
                  <a16:creationId xmlns:a16="http://schemas.microsoft.com/office/drawing/2014/main" id="{60DEE798-ABE1-407D-903D-1904A74C52A9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7519BB0C-BDEE-418D-93A5-9FBEA230A73E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9" name="pole tekstowe 18">
                  <a:extLst>
                    <a:ext uri="{FF2B5EF4-FFF2-40B4-BE49-F238E27FC236}">
                      <a16:creationId xmlns:a16="http://schemas.microsoft.com/office/drawing/2014/main" id="{8B67FD57-92D7-453F-9EAC-BF1D6CCE3ED4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20" name="Łącznik prostoliniowy 17">
                  <a:extLst>
                    <a:ext uri="{FF2B5EF4-FFF2-40B4-BE49-F238E27FC236}">
                      <a16:creationId xmlns:a16="http://schemas.microsoft.com/office/drawing/2014/main" id="{7ED86027-FD43-4619-A9ED-CEE21FCFAF76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Elipsa 20">
                  <a:extLst>
                    <a:ext uri="{FF2B5EF4-FFF2-40B4-BE49-F238E27FC236}">
                      <a16:creationId xmlns:a16="http://schemas.microsoft.com/office/drawing/2014/main" id="{7F75FF93-4317-468F-AE3B-787F4A48BE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pole tekstowe 22">
                  <a:extLst>
                    <a:ext uri="{FF2B5EF4-FFF2-40B4-BE49-F238E27FC236}">
                      <a16:creationId xmlns:a16="http://schemas.microsoft.com/office/drawing/2014/main" id="{CAEBD0E7-012B-4628-8327-F062CB899E9C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23" name="Łącznik prostoliniowy 21">
                  <a:extLst>
                    <a:ext uri="{FF2B5EF4-FFF2-40B4-BE49-F238E27FC236}">
                      <a16:creationId xmlns:a16="http://schemas.microsoft.com/office/drawing/2014/main" id="{CB19CC4F-B071-4EBA-93CB-5A29426052BC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Łącznik prostoliniowy 22">
                  <a:extLst>
                    <a:ext uri="{FF2B5EF4-FFF2-40B4-BE49-F238E27FC236}">
                      <a16:creationId xmlns:a16="http://schemas.microsoft.com/office/drawing/2014/main" id="{CFF677E3-35F9-4F9A-99E4-7E1314B8D94B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" name="Elipsa 21">
                <a:extLst>
                  <a:ext uri="{FF2B5EF4-FFF2-40B4-BE49-F238E27FC236}">
                    <a16:creationId xmlns:a16="http://schemas.microsoft.com/office/drawing/2014/main" id="{CB8B6141-52D0-4040-888D-CD0ADEAF1E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9A8C6DB8-4E59-4566-8D08-3F6CBB898F8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94689" y="2517852"/>
              <a:ext cx="896232" cy="583394"/>
            </a:xfrm>
            <a:custGeom>
              <a:avLst/>
              <a:gdLst>
                <a:gd name="T0" fmla="*/ 137 w 401"/>
                <a:gd name="T1" fmla="*/ 20 h 260"/>
                <a:gd name="T2" fmla="*/ 0 w 401"/>
                <a:gd name="T3" fmla="*/ 10 h 260"/>
                <a:gd name="T4" fmla="*/ 8 w 401"/>
                <a:gd name="T5" fmla="*/ 0 h 260"/>
                <a:gd name="T6" fmla="*/ 144 w 401"/>
                <a:gd name="T7" fmla="*/ 10 h 260"/>
                <a:gd name="T8" fmla="*/ 82 w 401"/>
                <a:gd name="T9" fmla="*/ 59 h 260"/>
                <a:gd name="T10" fmla="*/ 63 w 401"/>
                <a:gd name="T11" fmla="*/ 89 h 260"/>
                <a:gd name="T12" fmla="*/ 63 w 401"/>
                <a:gd name="T13" fmla="*/ 59 h 260"/>
                <a:gd name="T14" fmla="*/ 82 w 401"/>
                <a:gd name="T15" fmla="*/ 59 h 260"/>
                <a:gd name="T16" fmla="*/ 52 w 401"/>
                <a:gd name="T17" fmla="*/ 160 h 260"/>
                <a:gd name="T18" fmla="*/ 170 w 401"/>
                <a:gd name="T19" fmla="*/ 173 h 260"/>
                <a:gd name="T20" fmla="*/ 172 w 401"/>
                <a:gd name="T21" fmla="*/ 130 h 260"/>
                <a:gd name="T22" fmla="*/ 212 w 401"/>
                <a:gd name="T23" fmla="*/ 130 h 260"/>
                <a:gd name="T24" fmla="*/ 252 w 401"/>
                <a:gd name="T25" fmla="*/ 148 h 260"/>
                <a:gd name="T26" fmla="*/ 192 w 401"/>
                <a:gd name="T27" fmla="*/ 70 h 260"/>
                <a:gd name="T28" fmla="*/ 132 w 401"/>
                <a:gd name="T29" fmla="*/ 160 h 260"/>
                <a:gd name="T30" fmla="*/ 92 w 401"/>
                <a:gd name="T31" fmla="*/ 160 h 260"/>
                <a:gd name="T32" fmla="*/ 110 w 401"/>
                <a:gd name="T33" fmla="*/ 104 h 260"/>
                <a:gd name="T34" fmla="*/ 46 w 401"/>
                <a:gd name="T35" fmla="*/ 89 h 260"/>
                <a:gd name="T36" fmla="*/ 34 w 401"/>
                <a:gd name="T37" fmla="*/ 104 h 260"/>
                <a:gd name="T38" fmla="*/ 99 w 401"/>
                <a:gd name="T39" fmla="*/ 120 h 260"/>
                <a:gd name="T40" fmla="*/ 386 w 401"/>
                <a:gd name="T41" fmla="*/ 28 h 260"/>
                <a:gd name="T42" fmla="*/ 370 w 401"/>
                <a:gd name="T43" fmla="*/ 93 h 260"/>
                <a:gd name="T44" fmla="*/ 386 w 401"/>
                <a:gd name="T45" fmla="*/ 104 h 260"/>
                <a:gd name="T46" fmla="*/ 401 w 401"/>
                <a:gd name="T47" fmla="*/ 39 h 260"/>
                <a:gd name="T48" fmla="*/ 270 w 401"/>
                <a:gd name="T49" fmla="*/ 164 h 260"/>
                <a:gd name="T50" fmla="*/ 205 w 401"/>
                <a:gd name="T51" fmla="*/ 148 h 260"/>
                <a:gd name="T52" fmla="*/ 194 w 401"/>
                <a:gd name="T53" fmla="*/ 164 h 260"/>
                <a:gd name="T54" fmla="*/ 258 w 401"/>
                <a:gd name="T55" fmla="*/ 179 h 260"/>
                <a:gd name="T56" fmla="*/ 270 w 401"/>
                <a:gd name="T57" fmla="*/ 164 h 260"/>
                <a:gd name="T58" fmla="*/ 205 w 401"/>
                <a:gd name="T59" fmla="*/ 148 h 260"/>
                <a:gd name="T60" fmla="*/ 194 w 401"/>
                <a:gd name="T61" fmla="*/ 164 h 260"/>
                <a:gd name="T62" fmla="*/ 258 w 401"/>
                <a:gd name="T63" fmla="*/ 179 h 260"/>
                <a:gd name="T64" fmla="*/ 370 w 401"/>
                <a:gd name="T65" fmla="*/ 47 h 260"/>
                <a:gd name="T66" fmla="*/ 293 w 401"/>
                <a:gd name="T67" fmla="*/ 107 h 260"/>
                <a:gd name="T68" fmla="*/ 292 w 401"/>
                <a:gd name="T69" fmla="*/ 200 h 260"/>
                <a:gd name="T70" fmla="*/ 252 w 401"/>
                <a:gd name="T71" fmla="*/ 200 h 260"/>
                <a:gd name="T72" fmla="*/ 212 w 401"/>
                <a:gd name="T73" fmla="*/ 179 h 260"/>
                <a:gd name="T74" fmla="*/ 272 w 401"/>
                <a:gd name="T75" fmla="*/ 260 h 260"/>
                <a:gd name="T76" fmla="*/ 332 w 401"/>
                <a:gd name="T77" fmla="*/ 108 h 260"/>
                <a:gd name="T78" fmla="*/ 353 w 401"/>
                <a:gd name="T79" fmla="*/ 8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1" h="260">
                  <a:moveTo>
                    <a:pt x="144" y="10"/>
                  </a:moveTo>
                  <a:cubicBezTo>
                    <a:pt x="144" y="16"/>
                    <a:pt x="141" y="20"/>
                    <a:pt x="13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1" y="0"/>
                    <a:pt x="144" y="4"/>
                    <a:pt x="144" y="10"/>
                  </a:cubicBezTo>
                  <a:close/>
                  <a:moveTo>
                    <a:pt x="82" y="89"/>
                  </a:moveTo>
                  <a:cubicBezTo>
                    <a:pt x="82" y="59"/>
                    <a:pt x="82" y="59"/>
                    <a:pt x="82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89"/>
                    <a:pt x="63" y="89"/>
                    <a:pt x="63" y="89"/>
                  </a:cubicBezTo>
                  <a:moveTo>
                    <a:pt x="23" y="20"/>
                  </a:moveTo>
                  <a:cubicBezTo>
                    <a:pt x="63" y="59"/>
                    <a:pt x="63" y="59"/>
                    <a:pt x="63" y="59"/>
                  </a:cubicBezTo>
                  <a:moveTo>
                    <a:pt x="126" y="20"/>
                  </a:moveTo>
                  <a:cubicBezTo>
                    <a:pt x="82" y="59"/>
                    <a:pt x="82" y="59"/>
                    <a:pt x="82" y="59"/>
                  </a:cubicBezTo>
                  <a:moveTo>
                    <a:pt x="52" y="12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2" y="193"/>
                    <a:pt x="79" y="220"/>
                    <a:pt x="112" y="220"/>
                  </a:cubicBezTo>
                  <a:cubicBezTo>
                    <a:pt x="140" y="220"/>
                    <a:pt x="164" y="200"/>
                    <a:pt x="170" y="173"/>
                  </a:cubicBezTo>
                  <a:cubicBezTo>
                    <a:pt x="172" y="171"/>
                    <a:pt x="172" y="168"/>
                    <a:pt x="172" y="165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19"/>
                    <a:pt x="181" y="110"/>
                    <a:pt x="192" y="110"/>
                  </a:cubicBezTo>
                  <a:cubicBezTo>
                    <a:pt x="203" y="110"/>
                    <a:pt x="212" y="119"/>
                    <a:pt x="212" y="130"/>
                  </a:cubicBezTo>
                  <a:cubicBezTo>
                    <a:pt x="212" y="148"/>
                    <a:pt x="212" y="148"/>
                    <a:pt x="212" y="148"/>
                  </a:cubicBezTo>
                  <a:moveTo>
                    <a:pt x="252" y="148"/>
                  </a:moveTo>
                  <a:cubicBezTo>
                    <a:pt x="252" y="130"/>
                    <a:pt x="252" y="130"/>
                    <a:pt x="252" y="130"/>
                  </a:cubicBezTo>
                  <a:cubicBezTo>
                    <a:pt x="252" y="97"/>
                    <a:pt x="225" y="70"/>
                    <a:pt x="192" y="70"/>
                  </a:cubicBezTo>
                  <a:cubicBezTo>
                    <a:pt x="159" y="70"/>
                    <a:pt x="132" y="97"/>
                    <a:pt x="132" y="13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71"/>
                    <a:pt x="123" y="180"/>
                    <a:pt x="112" y="180"/>
                  </a:cubicBezTo>
                  <a:cubicBezTo>
                    <a:pt x="101" y="180"/>
                    <a:pt x="92" y="171"/>
                    <a:pt x="92" y="160"/>
                  </a:cubicBezTo>
                  <a:cubicBezTo>
                    <a:pt x="92" y="120"/>
                    <a:pt x="92" y="120"/>
                    <a:pt x="92" y="120"/>
                  </a:cubicBezTo>
                  <a:moveTo>
                    <a:pt x="110" y="104"/>
                  </a:moveTo>
                  <a:cubicBezTo>
                    <a:pt x="110" y="96"/>
                    <a:pt x="105" y="89"/>
                    <a:pt x="99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39" y="89"/>
                    <a:pt x="34" y="9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13"/>
                    <a:pt x="39" y="120"/>
                    <a:pt x="46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05" y="120"/>
                    <a:pt x="110" y="113"/>
                    <a:pt x="110" y="104"/>
                  </a:cubicBezTo>
                  <a:close/>
                  <a:moveTo>
                    <a:pt x="386" y="28"/>
                  </a:moveTo>
                  <a:cubicBezTo>
                    <a:pt x="377" y="28"/>
                    <a:pt x="370" y="33"/>
                    <a:pt x="370" y="39"/>
                  </a:cubicBezTo>
                  <a:cubicBezTo>
                    <a:pt x="370" y="93"/>
                    <a:pt x="370" y="93"/>
                    <a:pt x="370" y="93"/>
                  </a:cubicBezTo>
                  <a:cubicBezTo>
                    <a:pt x="370" y="99"/>
                    <a:pt x="377" y="104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94" y="104"/>
                    <a:pt x="401" y="99"/>
                    <a:pt x="401" y="93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3"/>
                    <a:pt x="394" y="28"/>
                    <a:pt x="386" y="28"/>
                  </a:cubicBezTo>
                  <a:close/>
                  <a:moveTo>
                    <a:pt x="270" y="164"/>
                  </a:moveTo>
                  <a:cubicBezTo>
                    <a:pt x="270" y="155"/>
                    <a:pt x="264" y="148"/>
                    <a:pt x="258" y="148"/>
                  </a:cubicBezTo>
                  <a:cubicBezTo>
                    <a:pt x="205" y="148"/>
                    <a:pt x="205" y="148"/>
                    <a:pt x="205" y="148"/>
                  </a:cubicBezTo>
                  <a:cubicBezTo>
                    <a:pt x="199" y="148"/>
                    <a:pt x="194" y="155"/>
                    <a:pt x="194" y="164"/>
                  </a:cubicBezTo>
                  <a:cubicBezTo>
                    <a:pt x="194" y="164"/>
                    <a:pt x="194" y="164"/>
                    <a:pt x="194" y="164"/>
                  </a:cubicBezTo>
                  <a:cubicBezTo>
                    <a:pt x="194" y="172"/>
                    <a:pt x="199" y="179"/>
                    <a:pt x="205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64" y="179"/>
                    <a:pt x="270" y="172"/>
                    <a:pt x="270" y="164"/>
                  </a:cubicBezTo>
                  <a:close/>
                  <a:moveTo>
                    <a:pt x="270" y="164"/>
                  </a:moveTo>
                  <a:cubicBezTo>
                    <a:pt x="270" y="155"/>
                    <a:pt x="264" y="148"/>
                    <a:pt x="258" y="148"/>
                  </a:cubicBezTo>
                  <a:cubicBezTo>
                    <a:pt x="205" y="148"/>
                    <a:pt x="205" y="148"/>
                    <a:pt x="205" y="148"/>
                  </a:cubicBezTo>
                  <a:cubicBezTo>
                    <a:pt x="199" y="148"/>
                    <a:pt x="194" y="155"/>
                    <a:pt x="194" y="164"/>
                  </a:cubicBezTo>
                  <a:cubicBezTo>
                    <a:pt x="194" y="164"/>
                    <a:pt x="194" y="164"/>
                    <a:pt x="194" y="164"/>
                  </a:cubicBezTo>
                  <a:cubicBezTo>
                    <a:pt x="194" y="172"/>
                    <a:pt x="199" y="179"/>
                    <a:pt x="205" y="179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64" y="179"/>
                    <a:pt x="270" y="172"/>
                    <a:pt x="270" y="164"/>
                  </a:cubicBezTo>
                  <a:close/>
                  <a:moveTo>
                    <a:pt x="370" y="47"/>
                  </a:moveTo>
                  <a:cubicBezTo>
                    <a:pt x="353" y="47"/>
                    <a:pt x="353" y="47"/>
                    <a:pt x="353" y="47"/>
                  </a:cubicBezTo>
                  <a:cubicBezTo>
                    <a:pt x="319" y="47"/>
                    <a:pt x="293" y="74"/>
                    <a:pt x="293" y="107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200"/>
                    <a:pt x="292" y="200"/>
                    <a:pt x="292" y="200"/>
                  </a:cubicBezTo>
                  <a:cubicBezTo>
                    <a:pt x="292" y="211"/>
                    <a:pt x="283" y="220"/>
                    <a:pt x="272" y="220"/>
                  </a:cubicBezTo>
                  <a:cubicBezTo>
                    <a:pt x="261" y="220"/>
                    <a:pt x="252" y="211"/>
                    <a:pt x="252" y="200"/>
                  </a:cubicBezTo>
                  <a:cubicBezTo>
                    <a:pt x="252" y="179"/>
                    <a:pt x="252" y="179"/>
                    <a:pt x="252" y="179"/>
                  </a:cubicBezTo>
                  <a:moveTo>
                    <a:pt x="212" y="179"/>
                  </a:moveTo>
                  <a:cubicBezTo>
                    <a:pt x="212" y="200"/>
                    <a:pt x="212" y="200"/>
                    <a:pt x="212" y="200"/>
                  </a:cubicBezTo>
                  <a:cubicBezTo>
                    <a:pt x="212" y="233"/>
                    <a:pt x="239" y="260"/>
                    <a:pt x="272" y="260"/>
                  </a:cubicBezTo>
                  <a:cubicBezTo>
                    <a:pt x="306" y="260"/>
                    <a:pt x="332" y="233"/>
                    <a:pt x="332" y="200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7"/>
                    <a:pt x="333" y="107"/>
                    <a:pt x="333" y="107"/>
                  </a:cubicBezTo>
                  <a:cubicBezTo>
                    <a:pt x="333" y="96"/>
                    <a:pt x="342" y="87"/>
                    <a:pt x="353" y="87"/>
                  </a:cubicBezTo>
                  <a:cubicBezTo>
                    <a:pt x="370" y="87"/>
                    <a:pt x="370" y="87"/>
                    <a:pt x="370" y="87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328A6ABA-1C95-43C4-B377-B9AD0823308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60106" y="4144811"/>
              <a:ext cx="565398" cy="811968"/>
            </a:xfrm>
            <a:custGeom>
              <a:avLst/>
              <a:gdLst>
                <a:gd name="T0" fmla="*/ 195 w 232"/>
                <a:gd name="T1" fmla="*/ 31 h 334"/>
                <a:gd name="T2" fmla="*/ 232 w 232"/>
                <a:gd name="T3" fmla="*/ 20 h 334"/>
                <a:gd name="T4" fmla="*/ 232 w 232"/>
                <a:gd name="T5" fmla="*/ 65 h 334"/>
                <a:gd name="T6" fmla="*/ 195 w 232"/>
                <a:gd name="T7" fmla="*/ 54 h 334"/>
                <a:gd name="T8" fmla="*/ 141 w 232"/>
                <a:gd name="T9" fmla="*/ 80 h 334"/>
                <a:gd name="T10" fmla="*/ 121 w 232"/>
                <a:gd name="T11" fmla="*/ 80 h 334"/>
                <a:gd name="T12" fmla="*/ 73 w 232"/>
                <a:gd name="T13" fmla="*/ 128 h 334"/>
                <a:gd name="T14" fmla="*/ 73 w 232"/>
                <a:gd name="T15" fmla="*/ 160 h 334"/>
                <a:gd name="T16" fmla="*/ 73 w 232"/>
                <a:gd name="T17" fmla="*/ 269 h 334"/>
                <a:gd name="T18" fmla="*/ 73 w 232"/>
                <a:gd name="T19" fmla="*/ 334 h 334"/>
                <a:gd name="T20" fmla="*/ 189 w 232"/>
                <a:gd name="T21" fmla="*/ 334 h 334"/>
                <a:gd name="T22" fmla="*/ 189 w 232"/>
                <a:gd name="T23" fmla="*/ 269 h 334"/>
                <a:gd name="T24" fmla="*/ 189 w 232"/>
                <a:gd name="T25" fmla="*/ 160 h 334"/>
                <a:gd name="T26" fmla="*/ 189 w 232"/>
                <a:gd name="T27" fmla="*/ 128 h 334"/>
                <a:gd name="T28" fmla="*/ 141 w 232"/>
                <a:gd name="T29" fmla="*/ 80 h 334"/>
                <a:gd name="T30" fmla="*/ 115 w 232"/>
                <a:gd name="T31" fmla="*/ 103 h 334"/>
                <a:gd name="T32" fmla="*/ 96 w 232"/>
                <a:gd name="T33" fmla="*/ 121 h 334"/>
                <a:gd name="T34" fmla="*/ 167 w 232"/>
                <a:gd name="T35" fmla="*/ 32 h 334"/>
                <a:gd name="T36" fmla="*/ 92 w 232"/>
                <a:gd name="T37" fmla="*/ 32 h 334"/>
                <a:gd name="T38" fmla="*/ 92 w 232"/>
                <a:gd name="T39" fmla="*/ 53 h 334"/>
                <a:gd name="T40" fmla="*/ 167 w 232"/>
                <a:gd name="T41" fmla="*/ 53 h 334"/>
                <a:gd name="T42" fmla="*/ 167 w 232"/>
                <a:gd name="T43" fmla="*/ 32 h 334"/>
                <a:gd name="T44" fmla="*/ 149 w 232"/>
                <a:gd name="T45" fmla="*/ 17 h 334"/>
                <a:gd name="T46" fmla="*/ 131 w 232"/>
                <a:gd name="T47" fmla="*/ 0 h 334"/>
                <a:gd name="T48" fmla="*/ 114 w 232"/>
                <a:gd name="T49" fmla="*/ 17 h 334"/>
                <a:gd name="T50" fmla="*/ 114 w 232"/>
                <a:gd name="T51" fmla="*/ 32 h 334"/>
                <a:gd name="T52" fmla="*/ 149 w 232"/>
                <a:gd name="T53" fmla="*/ 32 h 334"/>
                <a:gd name="T54" fmla="*/ 149 w 232"/>
                <a:gd name="T55" fmla="*/ 17 h 334"/>
                <a:gd name="T56" fmla="*/ 149 w 232"/>
                <a:gd name="T57" fmla="*/ 80 h 334"/>
                <a:gd name="T58" fmla="*/ 149 w 232"/>
                <a:gd name="T59" fmla="*/ 53 h 334"/>
                <a:gd name="T60" fmla="*/ 114 w 232"/>
                <a:gd name="T61" fmla="*/ 53 h 334"/>
                <a:gd name="T62" fmla="*/ 114 w 232"/>
                <a:gd name="T63" fmla="*/ 80 h 334"/>
                <a:gd name="T64" fmla="*/ 189 w 232"/>
                <a:gd name="T65" fmla="*/ 27 h 334"/>
                <a:gd name="T66" fmla="*/ 178 w 232"/>
                <a:gd name="T67" fmla="*/ 17 h 334"/>
                <a:gd name="T68" fmla="*/ 178 w 232"/>
                <a:gd name="T69" fmla="*/ 17 h 334"/>
                <a:gd name="T70" fmla="*/ 167 w 232"/>
                <a:gd name="T71" fmla="*/ 27 h 334"/>
                <a:gd name="T72" fmla="*/ 167 w 232"/>
                <a:gd name="T73" fmla="*/ 58 h 334"/>
                <a:gd name="T74" fmla="*/ 178 w 232"/>
                <a:gd name="T75" fmla="*/ 68 h 334"/>
                <a:gd name="T76" fmla="*/ 178 w 232"/>
                <a:gd name="T77" fmla="*/ 68 h 334"/>
                <a:gd name="T78" fmla="*/ 189 w 232"/>
                <a:gd name="T79" fmla="*/ 58 h 334"/>
                <a:gd name="T80" fmla="*/ 189 w 232"/>
                <a:gd name="T81" fmla="*/ 27 h 334"/>
                <a:gd name="T82" fmla="*/ 161 w 232"/>
                <a:gd name="T83" fmla="*/ 278 h 334"/>
                <a:gd name="T84" fmla="*/ 73 w 232"/>
                <a:gd name="T85" fmla="*/ 278 h 334"/>
                <a:gd name="T86" fmla="*/ 92 w 232"/>
                <a:gd name="T87" fmla="*/ 42 h 334"/>
                <a:gd name="T88" fmla="*/ 21 w 232"/>
                <a:gd name="T89" fmla="*/ 113 h 334"/>
                <a:gd name="T90" fmla="*/ 21 w 232"/>
                <a:gd name="T91" fmla="*/ 195 h 334"/>
                <a:gd name="T92" fmla="*/ 35 w 232"/>
                <a:gd name="T93" fmla="*/ 195 h 334"/>
                <a:gd name="T94" fmla="*/ 8 w 232"/>
                <a:gd name="T95" fmla="*/ 195 h 334"/>
                <a:gd name="T96" fmla="*/ 0 w 232"/>
                <a:gd name="T97" fmla="*/ 278 h 334"/>
                <a:gd name="T98" fmla="*/ 42 w 232"/>
                <a:gd name="T99" fmla="*/ 278 h 334"/>
                <a:gd name="T100" fmla="*/ 35 w 232"/>
                <a:gd name="T101" fmla="*/ 19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" h="334">
                  <a:moveTo>
                    <a:pt x="195" y="31"/>
                  </a:moveTo>
                  <a:cubicBezTo>
                    <a:pt x="232" y="20"/>
                    <a:pt x="232" y="20"/>
                    <a:pt x="232" y="20"/>
                  </a:cubicBezTo>
                  <a:moveTo>
                    <a:pt x="232" y="65"/>
                  </a:moveTo>
                  <a:cubicBezTo>
                    <a:pt x="195" y="54"/>
                    <a:pt x="195" y="54"/>
                    <a:pt x="195" y="54"/>
                  </a:cubicBezTo>
                  <a:moveTo>
                    <a:pt x="141" y="80"/>
                  </a:moveTo>
                  <a:cubicBezTo>
                    <a:pt x="121" y="80"/>
                    <a:pt x="121" y="80"/>
                    <a:pt x="121" y="80"/>
                  </a:cubicBezTo>
                  <a:cubicBezTo>
                    <a:pt x="95" y="80"/>
                    <a:pt x="73" y="101"/>
                    <a:pt x="73" y="128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73" y="334"/>
                    <a:pt x="73" y="334"/>
                    <a:pt x="73" y="334"/>
                  </a:cubicBezTo>
                  <a:cubicBezTo>
                    <a:pt x="189" y="334"/>
                    <a:pt x="189" y="334"/>
                    <a:pt x="189" y="334"/>
                  </a:cubicBezTo>
                  <a:cubicBezTo>
                    <a:pt x="189" y="269"/>
                    <a:pt x="189" y="269"/>
                    <a:pt x="189" y="269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28"/>
                    <a:pt x="189" y="128"/>
                    <a:pt x="189" y="128"/>
                  </a:cubicBezTo>
                  <a:cubicBezTo>
                    <a:pt x="189" y="101"/>
                    <a:pt x="168" y="80"/>
                    <a:pt x="141" y="80"/>
                  </a:cubicBezTo>
                  <a:close/>
                  <a:moveTo>
                    <a:pt x="115" y="103"/>
                  </a:moveTo>
                  <a:cubicBezTo>
                    <a:pt x="107" y="107"/>
                    <a:pt x="100" y="113"/>
                    <a:pt x="96" y="121"/>
                  </a:cubicBezTo>
                  <a:moveTo>
                    <a:pt x="167" y="32"/>
                  </a:moveTo>
                  <a:cubicBezTo>
                    <a:pt x="92" y="32"/>
                    <a:pt x="92" y="32"/>
                    <a:pt x="92" y="32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167" y="53"/>
                    <a:pt x="167" y="53"/>
                    <a:pt x="167" y="53"/>
                  </a:cubicBezTo>
                  <a:lnTo>
                    <a:pt x="167" y="32"/>
                  </a:lnTo>
                  <a:close/>
                  <a:moveTo>
                    <a:pt x="149" y="17"/>
                  </a:moveTo>
                  <a:cubicBezTo>
                    <a:pt x="149" y="7"/>
                    <a:pt x="141" y="0"/>
                    <a:pt x="131" y="0"/>
                  </a:cubicBezTo>
                  <a:cubicBezTo>
                    <a:pt x="122" y="0"/>
                    <a:pt x="114" y="7"/>
                    <a:pt x="114" y="17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49" y="32"/>
                    <a:pt x="149" y="32"/>
                    <a:pt x="149" y="32"/>
                  </a:cubicBezTo>
                  <a:lnTo>
                    <a:pt x="149" y="17"/>
                  </a:lnTo>
                  <a:close/>
                  <a:moveTo>
                    <a:pt x="149" y="80"/>
                  </a:moveTo>
                  <a:cubicBezTo>
                    <a:pt x="149" y="53"/>
                    <a:pt x="149" y="53"/>
                    <a:pt x="149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80"/>
                    <a:pt x="114" y="80"/>
                    <a:pt x="114" y="80"/>
                  </a:cubicBezTo>
                  <a:moveTo>
                    <a:pt x="189" y="27"/>
                  </a:moveTo>
                  <a:cubicBezTo>
                    <a:pt x="189" y="21"/>
                    <a:pt x="184" y="17"/>
                    <a:pt x="178" y="17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2" y="17"/>
                    <a:pt x="167" y="21"/>
                    <a:pt x="167" y="27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7" y="63"/>
                    <a:pt x="172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84" y="68"/>
                    <a:pt x="189" y="63"/>
                    <a:pt x="189" y="58"/>
                  </a:cubicBezTo>
                  <a:lnTo>
                    <a:pt x="189" y="27"/>
                  </a:lnTo>
                  <a:close/>
                  <a:moveTo>
                    <a:pt x="161" y="278"/>
                  </a:moveTo>
                  <a:cubicBezTo>
                    <a:pt x="73" y="278"/>
                    <a:pt x="73" y="278"/>
                    <a:pt x="73" y="278"/>
                  </a:cubicBezTo>
                  <a:moveTo>
                    <a:pt x="92" y="42"/>
                  </a:moveTo>
                  <a:cubicBezTo>
                    <a:pt x="53" y="42"/>
                    <a:pt x="21" y="74"/>
                    <a:pt x="21" y="113"/>
                  </a:cubicBezTo>
                  <a:cubicBezTo>
                    <a:pt x="21" y="195"/>
                    <a:pt x="21" y="195"/>
                    <a:pt x="21" y="195"/>
                  </a:cubicBezTo>
                  <a:moveTo>
                    <a:pt x="35" y="195"/>
                  </a:moveTo>
                  <a:cubicBezTo>
                    <a:pt x="8" y="195"/>
                    <a:pt x="8" y="195"/>
                    <a:pt x="8" y="195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42" y="278"/>
                    <a:pt x="42" y="278"/>
                    <a:pt x="42" y="278"/>
                  </a:cubicBezTo>
                  <a:lnTo>
                    <a:pt x="35" y="195"/>
                  </a:ln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  <p:sp>
        <p:nvSpPr>
          <p:cNvPr id="32" name="Freeform 9">
            <a:extLst>
              <a:ext uri="{FF2B5EF4-FFF2-40B4-BE49-F238E27FC236}">
                <a16:creationId xmlns:a16="http://schemas.microsoft.com/office/drawing/2014/main" id="{55719AFC-46FD-438C-9814-9D8CC2ECD4D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11040" y="3200932"/>
            <a:ext cx="388817" cy="811970"/>
          </a:xfrm>
          <a:custGeom>
            <a:avLst/>
            <a:gdLst>
              <a:gd name="T0" fmla="*/ 527 w 2061"/>
              <a:gd name="T1" fmla="*/ 1116 h 4304"/>
              <a:gd name="T2" fmla="*/ 1534 w 2061"/>
              <a:gd name="T3" fmla="*/ 867 h 4304"/>
              <a:gd name="T4" fmla="*/ 527 w 2061"/>
              <a:gd name="T5" fmla="*/ 1677 h 4304"/>
              <a:gd name="T6" fmla="*/ 1534 w 2061"/>
              <a:gd name="T7" fmla="*/ 1427 h 4304"/>
              <a:gd name="T8" fmla="*/ 527 w 2061"/>
              <a:gd name="T9" fmla="*/ 2238 h 4304"/>
              <a:gd name="T10" fmla="*/ 1534 w 2061"/>
              <a:gd name="T11" fmla="*/ 1988 h 4304"/>
              <a:gd name="T12" fmla="*/ 527 w 2061"/>
              <a:gd name="T13" fmla="*/ 2798 h 4304"/>
              <a:gd name="T14" fmla="*/ 1534 w 2061"/>
              <a:gd name="T15" fmla="*/ 2548 h 4304"/>
              <a:gd name="T16" fmla="*/ 569 w 2061"/>
              <a:gd name="T17" fmla="*/ 3347 h 4304"/>
              <a:gd name="T18" fmla="*/ 1490 w 2061"/>
              <a:gd name="T19" fmla="*/ 3120 h 4304"/>
              <a:gd name="T20" fmla="*/ 868 w 2061"/>
              <a:gd name="T21" fmla="*/ 3675 h 4304"/>
              <a:gd name="T22" fmla="*/ 1437 w 2061"/>
              <a:gd name="T23" fmla="*/ 3534 h 4304"/>
              <a:gd name="T24" fmla="*/ 0 w 2061"/>
              <a:gd name="T25" fmla="*/ 0 h 4304"/>
              <a:gd name="T26" fmla="*/ 0 w 2061"/>
              <a:gd name="T27" fmla="*/ 201 h 4304"/>
              <a:gd name="T28" fmla="*/ 189 w 2061"/>
              <a:gd name="T29" fmla="*/ 357 h 4304"/>
              <a:gd name="T30" fmla="*/ 419 w 2061"/>
              <a:gd name="T31" fmla="*/ 549 h 4304"/>
              <a:gd name="T32" fmla="*/ 695 w 2061"/>
              <a:gd name="T33" fmla="*/ 776 h 4304"/>
              <a:gd name="T34" fmla="*/ 736 w 2061"/>
              <a:gd name="T35" fmla="*/ 3176 h 4304"/>
              <a:gd name="T36" fmla="*/ 1030 w 2061"/>
              <a:gd name="T37" fmla="*/ 4304 h 4304"/>
              <a:gd name="T38" fmla="*/ 1325 w 2061"/>
              <a:gd name="T39" fmla="*/ 3176 h 4304"/>
              <a:gd name="T40" fmla="*/ 1366 w 2061"/>
              <a:gd name="T41" fmla="*/ 776 h 4304"/>
              <a:gd name="T42" fmla="*/ 2061 w 2061"/>
              <a:gd name="T43" fmla="*/ 201 h 4304"/>
              <a:gd name="T44" fmla="*/ 2061 w 2061"/>
              <a:gd name="T45" fmla="*/ 13 h 4304"/>
              <a:gd name="T46" fmla="*/ 0 w 2061"/>
              <a:gd name="T47" fmla="*/ 0 h 4304"/>
              <a:gd name="T48" fmla="*/ 2061 w 2061"/>
              <a:gd name="T49" fmla="*/ 0 h 4304"/>
              <a:gd name="T50" fmla="*/ 1989 w 2061"/>
              <a:gd name="T51" fmla="*/ 260 h 4304"/>
              <a:gd name="T52" fmla="*/ 621 w 2061"/>
              <a:gd name="T53" fmla="*/ 260 h 4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61" h="4304">
                <a:moveTo>
                  <a:pt x="527" y="1116"/>
                </a:moveTo>
                <a:lnTo>
                  <a:pt x="1534" y="867"/>
                </a:lnTo>
                <a:moveTo>
                  <a:pt x="527" y="1677"/>
                </a:moveTo>
                <a:lnTo>
                  <a:pt x="1534" y="1427"/>
                </a:lnTo>
                <a:moveTo>
                  <a:pt x="527" y="2238"/>
                </a:moveTo>
                <a:lnTo>
                  <a:pt x="1534" y="1988"/>
                </a:lnTo>
                <a:moveTo>
                  <a:pt x="527" y="2798"/>
                </a:moveTo>
                <a:lnTo>
                  <a:pt x="1534" y="2548"/>
                </a:lnTo>
                <a:moveTo>
                  <a:pt x="569" y="3347"/>
                </a:moveTo>
                <a:lnTo>
                  <a:pt x="1490" y="3120"/>
                </a:lnTo>
                <a:moveTo>
                  <a:pt x="868" y="3675"/>
                </a:moveTo>
                <a:lnTo>
                  <a:pt x="1437" y="3534"/>
                </a:lnTo>
                <a:moveTo>
                  <a:pt x="0" y="0"/>
                </a:moveTo>
                <a:lnTo>
                  <a:pt x="0" y="201"/>
                </a:lnTo>
                <a:lnTo>
                  <a:pt x="189" y="357"/>
                </a:lnTo>
                <a:moveTo>
                  <a:pt x="419" y="549"/>
                </a:moveTo>
                <a:lnTo>
                  <a:pt x="695" y="776"/>
                </a:lnTo>
                <a:lnTo>
                  <a:pt x="736" y="3176"/>
                </a:lnTo>
                <a:lnTo>
                  <a:pt x="1030" y="4304"/>
                </a:lnTo>
                <a:lnTo>
                  <a:pt x="1325" y="3176"/>
                </a:lnTo>
                <a:lnTo>
                  <a:pt x="1366" y="776"/>
                </a:lnTo>
                <a:lnTo>
                  <a:pt x="2061" y="201"/>
                </a:lnTo>
                <a:lnTo>
                  <a:pt x="2061" y="13"/>
                </a:lnTo>
                <a:moveTo>
                  <a:pt x="0" y="0"/>
                </a:moveTo>
                <a:lnTo>
                  <a:pt x="2061" y="0"/>
                </a:lnTo>
                <a:moveTo>
                  <a:pt x="1989" y="260"/>
                </a:moveTo>
                <a:lnTo>
                  <a:pt x="621" y="260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B60D668B-4A98-4984-BC3E-BF487BD913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362679" y="3200816"/>
            <a:ext cx="811025" cy="811968"/>
          </a:xfrm>
          <a:custGeom>
            <a:avLst/>
            <a:gdLst>
              <a:gd name="T0" fmla="*/ 460 w 965"/>
              <a:gd name="T1" fmla="*/ 506 h 965"/>
              <a:gd name="T2" fmla="*/ 192 w 965"/>
              <a:gd name="T3" fmla="*/ 239 h 965"/>
              <a:gd name="T4" fmla="*/ 96 w 965"/>
              <a:gd name="T5" fmla="*/ 211 h 965"/>
              <a:gd name="T6" fmla="*/ 0 w 965"/>
              <a:gd name="T7" fmla="*/ 86 h 965"/>
              <a:gd name="T8" fmla="*/ 84 w 965"/>
              <a:gd name="T9" fmla="*/ 2 h 965"/>
              <a:gd name="T10" fmla="*/ 87 w 965"/>
              <a:gd name="T11" fmla="*/ 0 h 965"/>
              <a:gd name="T12" fmla="*/ 211 w 965"/>
              <a:gd name="T13" fmla="*/ 95 h 965"/>
              <a:gd name="T14" fmla="*/ 239 w 965"/>
              <a:gd name="T15" fmla="*/ 192 h 965"/>
              <a:gd name="T16" fmla="*/ 506 w 965"/>
              <a:gd name="T17" fmla="*/ 459 h 965"/>
              <a:gd name="T18" fmla="*/ 855 w 965"/>
              <a:gd name="T19" fmla="*/ 637 h 965"/>
              <a:gd name="T20" fmla="*/ 717 w 965"/>
              <a:gd name="T21" fmla="*/ 538 h 965"/>
              <a:gd name="T22" fmla="*/ 717 w 965"/>
              <a:gd name="T23" fmla="*/ 538 h 965"/>
              <a:gd name="T24" fmla="*/ 597 w 965"/>
              <a:gd name="T25" fmla="*/ 445 h 965"/>
              <a:gd name="T26" fmla="*/ 593 w 965"/>
              <a:gd name="T27" fmla="*/ 430 h 965"/>
              <a:gd name="T28" fmla="*/ 578 w 965"/>
              <a:gd name="T29" fmla="*/ 414 h 965"/>
              <a:gd name="T30" fmla="*/ 547 w 965"/>
              <a:gd name="T31" fmla="*/ 418 h 965"/>
              <a:gd name="T32" fmla="*/ 418 w 965"/>
              <a:gd name="T33" fmla="*/ 546 h 965"/>
              <a:gd name="T34" fmla="*/ 415 w 965"/>
              <a:gd name="T35" fmla="*/ 577 h 965"/>
              <a:gd name="T36" fmla="*/ 430 w 965"/>
              <a:gd name="T37" fmla="*/ 593 h 965"/>
              <a:gd name="T38" fmla="*/ 446 w 965"/>
              <a:gd name="T39" fmla="*/ 597 h 965"/>
              <a:gd name="T40" fmla="*/ 539 w 965"/>
              <a:gd name="T41" fmla="*/ 717 h 965"/>
              <a:gd name="T42" fmla="*/ 839 w 965"/>
              <a:gd name="T43" fmla="*/ 962 h 965"/>
              <a:gd name="T44" fmla="*/ 872 w 965"/>
              <a:gd name="T45" fmla="*/ 951 h 965"/>
              <a:gd name="T46" fmla="*/ 912 w 965"/>
              <a:gd name="T47" fmla="*/ 911 h 965"/>
              <a:gd name="T48" fmla="*/ 952 w 965"/>
              <a:gd name="T49" fmla="*/ 871 h 965"/>
              <a:gd name="T50" fmla="*/ 962 w 965"/>
              <a:gd name="T51" fmla="*/ 839 h 965"/>
              <a:gd name="T52" fmla="*/ 908 w 965"/>
              <a:gd name="T53" fmla="*/ 71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65" h="965">
                <a:moveTo>
                  <a:pt x="460" y="506"/>
                </a:moveTo>
                <a:cubicBezTo>
                  <a:pt x="192" y="239"/>
                  <a:pt x="192" y="239"/>
                  <a:pt x="192" y="239"/>
                </a:cubicBezTo>
                <a:cubicBezTo>
                  <a:pt x="96" y="211"/>
                  <a:pt x="96" y="211"/>
                  <a:pt x="96" y="211"/>
                </a:cubicBezTo>
                <a:cubicBezTo>
                  <a:pt x="0" y="86"/>
                  <a:pt x="0" y="86"/>
                  <a:pt x="0" y="86"/>
                </a:cubicBezTo>
                <a:cubicBezTo>
                  <a:pt x="84" y="2"/>
                  <a:pt x="84" y="2"/>
                  <a:pt x="84" y="2"/>
                </a:cubicBezTo>
                <a:cubicBezTo>
                  <a:pt x="87" y="0"/>
                  <a:pt x="87" y="0"/>
                  <a:pt x="87" y="0"/>
                </a:cubicBezTo>
                <a:cubicBezTo>
                  <a:pt x="211" y="95"/>
                  <a:pt x="211" y="95"/>
                  <a:pt x="211" y="95"/>
                </a:cubicBezTo>
                <a:cubicBezTo>
                  <a:pt x="239" y="192"/>
                  <a:pt x="239" y="192"/>
                  <a:pt x="239" y="192"/>
                </a:cubicBezTo>
                <a:cubicBezTo>
                  <a:pt x="506" y="459"/>
                  <a:pt x="506" y="459"/>
                  <a:pt x="506" y="459"/>
                </a:cubicBezTo>
                <a:moveTo>
                  <a:pt x="855" y="637"/>
                </a:moveTo>
                <a:cubicBezTo>
                  <a:pt x="811" y="586"/>
                  <a:pt x="762" y="550"/>
                  <a:pt x="717" y="538"/>
                </a:cubicBezTo>
                <a:moveTo>
                  <a:pt x="717" y="538"/>
                </a:moveTo>
                <a:cubicBezTo>
                  <a:pt x="679" y="528"/>
                  <a:pt x="594" y="543"/>
                  <a:pt x="597" y="445"/>
                </a:cubicBezTo>
                <a:cubicBezTo>
                  <a:pt x="598" y="439"/>
                  <a:pt x="597" y="434"/>
                  <a:pt x="593" y="430"/>
                </a:cubicBezTo>
                <a:cubicBezTo>
                  <a:pt x="578" y="414"/>
                  <a:pt x="578" y="414"/>
                  <a:pt x="578" y="414"/>
                </a:cubicBezTo>
                <a:cubicBezTo>
                  <a:pt x="570" y="407"/>
                  <a:pt x="556" y="409"/>
                  <a:pt x="547" y="418"/>
                </a:cubicBezTo>
                <a:cubicBezTo>
                  <a:pt x="418" y="546"/>
                  <a:pt x="418" y="546"/>
                  <a:pt x="418" y="546"/>
                </a:cubicBezTo>
                <a:cubicBezTo>
                  <a:pt x="409" y="556"/>
                  <a:pt x="407" y="570"/>
                  <a:pt x="415" y="577"/>
                </a:cubicBezTo>
                <a:cubicBezTo>
                  <a:pt x="430" y="593"/>
                  <a:pt x="430" y="593"/>
                  <a:pt x="430" y="593"/>
                </a:cubicBezTo>
                <a:cubicBezTo>
                  <a:pt x="434" y="597"/>
                  <a:pt x="440" y="598"/>
                  <a:pt x="446" y="597"/>
                </a:cubicBezTo>
                <a:cubicBezTo>
                  <a:pt x="543" y="594"/>
                  <a:pt x="528" y="679"/>
                  <a:pt x="539" y="717"/>
                </a:cubicBezTo>
                <a:cubicBezTo>
                  <a:pt x="563" y="808"/>
                  <a:pt x="685" y="918"/>
                  <a:pt x="839" y="962"/>
                </a:cubicBezTo>
                <a:cubicBezTo>
                  <a:pt x="849" y="965"/>
                  <a:pt x="862" y="961"/>
                  <a:pt x="872" y="951"/>
                </a:cubicBezTo>
                <a:cubicBezTo>
                  <a:pt x="888" y="935"/>
                  <a:pt x="912" y="911"/>
                  <a:pt x="912" y="911"/>
                </a:cubicBezTo>
                <a:cubicBezTo>
                  <a:pt x="952" y="871"/>
                  <a:pt x="952" y="871"/>
                  <a:pt x="952" y="871"/>
                </a:cubicBezTo>
                <a:cubicBezTo>
                  <a:pt x="961" y="862"/>
                  <a:pt x="965" y="849"/>
                  <a:pt x="962" y="839"/>
                </a:cubicBezTo>
                <a:cubicBezTo>
                  <a:pt x="949" y="793"/>
                  <a:pt x="931" y="750"/>
                  <a:pt x="908" y="71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945592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Company roles and departments structure</a:t>
            </a:r>
            <a:br>
              <a:rPr lang="en-US" sz="2400" dirty="0"/>
            </a:br>
            <a:r>
              <a:rPr lang="en-US" sz="2200" dirty="0">
                <a:solidFill>
                  <a:schemeClr val="tx2"/>
                </a:solidFill>
              </a:rPr>
              <a:t>index of icons – shapes in outlined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Chairman /CEO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Finance / Accounting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Sales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Marketing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Operating / Operations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Human Resources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Information</a:t>
            </a:r>
          </a:p>
        </p:txBody>
      </p:sp>
      <p:sp>
        <p:nvSpPr>
          <p:cNvPr id="147" name="pole tekstowe 528"/>
          <p:cNvSpPr txBox="1"/>
          <p:nvPr/>
        </p:nvSpPr>
        <p:spPr>
          <a:xfrm>
            <a:off x="281379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Administration</a:t>
            </a:r>
          </a:p>
        </p:txBody>
      </p:sp>
      <p:sp>
        <p:nvSpPr>
          <p:cNvPr id="148" name="pole tekstowe 528"/>
          <p:cNvSpPr txBox="1"/>
          <p:nvPr/>
        </p:nvSpPr>
        <p:spPr>
          <a:xfrm>
            <a:off x="363502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Compliance</a:t>
            </a:r>
          </a:p>
        </p:txBody>
      </p:sp>
      <p:sp>
        <p:nvSpPr>
          <p:cNvPr id="157" name="pole tekstowe 528"/>
          <p:cNvSpPr txBox="1"/>
          <p:nvPr/>
        </p:nvSpPr>
        <p:spPr>
          <a:xfrm>
            <a:off x="445625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Legal</a:t>
            </a:r>
          </a:p>
        </p:txBody>
      </p:sp>
      <p:sp>
        <p:nvSpPr>
          <p:cNvPr id="158" name="pole tekstowe 528"/>
          <p:cNvSpPr txBox="1"/>
          <p:nvPr/>
        </p:nvSpPr>
        <p:spPr>
          <a:xfrm>
            <a:off x="5277492" y="3374579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Finance / Accounting</a:t>
            </a:r>
          </a:p>
        </p:txBody>
      </p:sp>
      <p:sp>
        <p:nvSpPr>
          <p:cNvPr id="159" name="pole tekstowe 528"/>
          <p:cNvSpPr txBox="1"/>
          <p:nvPr/>
        </p:nvSpPr>
        <p:spPr>
          <a:xfrm>
            <a:off x="6098726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Sales</a:t>
            </a:r>
          </a:p>
        </p:txBody>
      </p:sp>
      <p:sp>
        <p:nvSpPr>
          <p:cNvPr id="160" name="pole tekstowe 528"/>
          <p:cNvSpPr txBox="1"/>
          <p:nvPr/>
        </p:nvSpPr>
        <p:spPr>
          <a:xfrm>
            <a:off x="691996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Marketing</a:t>
            </a:r>
          </a:p>
        </p:txBody>
      </p:sp>
      <p:sp>
        <p:nvSpPr>
          <p:cNvPr id="161" name="pole tekstowe 528"/>
          <p:cNvSpPr txBox="1"/>
          <p:nvPr/>
        </p:nvSpPr>
        <p:spPr>
          <a:xfrm>
            <a:off x="774119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Production</a:t>
            </a:r>
          </a:p>
        </p:txBody>
      </p:sp>
      <p:sp>
        <p:nvSpPr>
          <p:cNvPr id="162" name="pole tekstowe 528"/>
          <p:cNvSpPr txBox="1"/>
          <p:nvPr/>
        </p:nvSpPr>
        <p:spPr>
          <a:xfrm>
            <a:off x="856242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</a:t>
            </a:r>
          </a:p>
        </p:txBody>
      </p:sp>
      <p:sp>
        <p:nvSpPr>
          <p:cNvPr id="165" name="pole tekstowe 528"/>
          <p:cNvSpPr txBox="1"/>
          <p:nvPr/>
        </p:nvSpPr>
        <p:spPr>
          <a:xfrm>
            <a:off x="2813790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Development (general)</a:t>
            </a:r>
          </a:p>
        </p:txBody>
      </p:sp>
      <p:sp>
        <p:nvSpPr>
          <p:cNvPr id="166" name="pole tekstowe 528"/>
          <p:cNvSpPr txBox="1"/>
          <p:nvPr/>
        </p:nvSpPr>
        <p:spPr>
          <a:xfrm>
            <a:off x="3635024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Development </a:t>
            </a:r>
            <a:br>
              <a:rPr lang="en-US" sz="800" b="1" dirty="0">
                <a:solidFill>
                  <a:schemeClr val="accent1"/>
                </a:solidFill>
              </a:rPr>
            </a:br>
            <a:r>
              <a:rPr lang="en-US" sz="800" b="1" dirty="0">
                <a:solidFill>
                  <a:schemeClr val="accent1"/>
                </a:solidFill>
              </a:rPr>
              <a:t>(IT)</a:t>
            </a:r>
          </a:p>
        </p:txBody>
      </p:sp>
      <p:sp>
        <p:nvSpPr>
          <p:cNvPr id="167" name="pole tekstowe 528"/>
          <p:cNvSpPr txBox="1"/>
          <p:nvPr/>
        </p:nvSpPr>
        <p:spPr>
          <a:xfrm>
            <a:off x="4456258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Human Resources</a:t>
            </a:r>
          </a:p>
        </p:txBody>
      </p:sp>
      <p:sp>
        <p:nvSpPr>
          <p:cNvPr id="168" name="pole tekstowe 528"/>
          <p:cNvSpPr txBox="1"/>
          <p:nvPr/>
        </p:nvSpPr>
        <p:spPr>
          <a:xfrm>
            <a:off x="5277492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IT</a:t>
            </a:r>
          </a:p>
        </p:txBody>
      </p:sp>
      <p:sp>
        <p:nvSpPr>
          <p:cNvPr id="169" name="pole tekstowe 528"/>
          <p:cNvSpPr txBox="1"/>
          <p:nvPr/>
        </p:nvSpPr>
        <p:spPr>
          <a:xfrm>
            <a:off x="6098726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Logistics</a:t>
            </a:r>
          </a:p>
        </p:txBody>
      </p:sp>
      <p:sp>
        <p:nvSpPr>
          <p:cNvPr id="170" name="pole tekstowe 528"/>
          <p:cNvSpPr txBox="1"/>
          <p:nvPr/>
        </p:nvSpPr>
        <p:spPr>
          <a:xfrm>
            <a:off x="6919960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Compliance</a:t>
            </a:r>
          </a:p>
        </p:txBody>
      </p:sp>
      <p:sp>
        <p:nvSpPr>
          <p:cNvPr id="172" name="pole tekstowe 528"/>
          <p:cNvSpPr txBox="1"/>
          <p:nvPr/>
        </p:nvSpPr>
        <p:spPr>
          <a:xfrm>
            <a:off x="7741194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Legal</a:t>
            </a:r>
          </a:p>
        </p:txBody>
      </p:sp>
      <p:sp>
        <p:nvSpPr>
          <p:cNvPr id="173" name="pole tekstowe 528"/>
          <p:cNvSpPr txBox="1"/>
          <p:nvPr/>
        </p:nvSpPr>
        <p:spPr>
          <a:xfrm>
            <a:off x="8562428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Administration</a:t>
            </a:r>
          </a:p>
        </p:txBody>
      </p:sp>
      <p:sp>
        <p:nvSpPr>
          <p:cNvPr id="176" name="pole tekstowe 528"/>
          <p:cNvSpPr txBox="1"/>
          <p:nvPr/>
        </p:nvSpPr>
        <p:spPr>
          <a:xfrm>
            <a:off x="2813790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Idea / Concept</a:t>
            </a:r>
          </a:p>
        </p:txBody>
      </p:sp>
      <p:sp>
        <p:nvSpPr>
          <p:cNvPr id="177" name="pole tekstowe 528"/>
          <p:cNvSpPr txBox="1"/>
          <p:nvPr/>
        </p:nvSpPr>
        <p:spPr>
          <a:xfrm>
            <a:off x="363502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Research</a:t>
            </a:r>
          </a:p>
        </p:txBody>
      </p:sp>
      <p:sp>
        <p:nvSpPr>
          <p:cNvPr id="178" name="pole tekstowe 528"/>
          <p:cNvSpPr txBox="1"/>
          <p:nvPr/>
        </p:nvSpPr>
        <p:spPr>
          <a:xfrm>
            <a:off x="445625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Analysis</a:t>
            </a:r>
          </a:p>
        </p:txBody>
      </p:sp>
      <p:sp>
        <p:nvSpPr>
          <p:cNvPr id="180" name="pole tekstowe 528"/>
          <p:cNvSpPr txBox="1"/>
          <p:nvPr/>
        </p:nvSpPr>
        <p:spPr>
          <a:xfrm>
            <a:off x="5277492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Prototype</a:t>
            </a:r>
          </a:p>
        </p:txBody>
      </p:sp>
      <p:sp>
        <p:nvSpPr>
          <p:cNvPr id="183" name="pole tekstowe 528"/>
          <p:cNvSpPr txBox="1"/>
          <p:nvPr/>
        </p:nvSpPr>
        <p:spPr>
          <a:xfrm>
            <a:off x="6098726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Design</a:t>
            </a:r>
          </a:p>
        </p:txBody>
      </p:sp>
      <p:sp>
        <p:nvSpPr>
          <p:cNvPr id="186" name="pole tekstowe 528"/>
          <p:cNvSpPr txBox="1"/>
          <p:nvPr/>
        </p:nvSpPr>
        <p:spPr>
          <a:xfrm>
            <a:off x="6919960" y="5425617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Specification / Blueprint</a:t>
            </a:r>
          </a:p>
        </p:txBody>
      </p:sp>
      <p:sp>
        <p:nvSpPr>
          <p:cNvPr id="189" name="pole tekstowe 528"/>
          <p:cNvSpPr txBox="1"/>
          <p:nvPr/>
        </p:nvSpPr>
        <p:spPr>
          <a:xfrm>
            <a:off x="774119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Engineering</a:t>
            </a:r>
          </a:p>
        </p:txBody>
      </p:sp>
      <p:sp>
        <p:nvSpPr>
          <p:cNvPr id="192" name="pole tekstowe 528"/>
          <p:cNvSpPr txBox="1"/>
          <p:nvPr/>
        </p:nvSpPr>
        <p:spPr>
          <a:xfrm>
            <a:off x="856242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Launch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2881313" y="1713151"/>
            <a:ext cx="636588" cy="636588"/>
            <a:chOff x="1357313" y="1713151"/>
            <a:chExt cx="636588" cy="636588"/>
          </a:xfrm>
          <a:solidFill>
            <a:schemeClr val="tx2"/>
          </a:solidFill>
        </p:grpSpPr>
        <p:sp>
          <p:nvSpPr>
            <p:cNvPr id="205" name="Freeform 143"/>
            <p:cNvSpPr>
              <a:spLocks noEditPoints="1"/>
            </p:cNvSpPr>
            <p:nvPr/>
          </p:nvSpPr>
          <p:spPr bwMode="auto">
            <a:xfrm>
              <a:off x="1357313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78"/>
            <p:cNvSpPr>
              <a:spLocks noEditPoints="1"/>
            </p:cNvSpPr>
            <p:nvPr/>
          </p:nvSpPr>
          <p:spPr bwMode="auto">
            <a:xfrm>
              <a:off x="1495425" y="1884601"/>
              <a:ext cx="361950" cy="284163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845426" y="1713151"/>
            <a:ext cx="638175" cy="636588"/>
            <a:chOff x="6321425" y="1713151"/>
            <a:chExt cx="638175" cy="636588"/>
          </a:xfrm>
          <a:solidFill>
            <a:schemeClr val="tx2"/>
          </a:solidFill>
        </p:grpSpPr>
        <p:sp>
          <p:nvSpPr>
            <p:cNvPr id="213" name="Freeform 151"/>
            <p:cNvSpPr>
              <a:spLocks noEditPoints="1"/>
            </p:cNvSpPr>
            <p:nvPr/>
          </p:nvSpPr>
          <p:spPr bwMode="auto">
            <a:xfrm>
              <a:off x="632142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79"/>
            <p:cNvSpPr>
              <a:spLocks noEditPoints="1"/>
            </p:cNvSpPr>
            <p:nvPr/>
          </p:nvSpPr>
          <p:spPr bwMode="auto">
            <a:xfrm>
              <a:off x="6459538" y="1849676"/>
              <a:ext cx="361950" cy="361950"/>
            </a:xfrm>
            <a:custGeom>
              <a:avLst/>
              <a:gdLst>
                <a:gd name="T0" fmla="*/ 164 w 168"/>
                <a:gd name="T1" fmla="*/ 20 h 168"/>
                <a:gd name="T2" fmla="*/ 138 w 168"/>
                <a:gd name="T3" fmla="*/ 32 h 168"/>
                <a:gd name="T4" fmla="*/ 128 w 168"/>
                <a:gd name="T5" fmla="*/ 45 h 168"/>
                <a:gd name="T6" fmla="*/ 120 w 168"/>
                <a:gd name="T7" fmla="*/ 40 h 168"/>
                <a:gd name="T8" fmla="*/ 116 w 168"/>
                <a:gd name="T9" fmla="*/ 20 h 168"/>
                <a:gd name="T10" fmla="*/ 90 w 168"/>
                <a:gd name="T11" fmla="*/ 32 h 168"/>
                <a:gd name="T12" fmla="*/ 80 w 168"/>
                <a:gd name="T13" fmla="*/ 68 h 168"/>
                <a:gd name="T14" fmla="*/ 100 w 168"/>
                <a:gd name="T15" fmla="*/ 36 h 168"/>
                <a:gd name="T16" fmla="*/ 108 w 168"/>
                <a:gd name="T17" fmla="*/ 60 h 168"/>
                <a:gd name="T18" fmla="*/ 104 w 168"/>
                <a:gd name="T19" fmla="*/ 80 h 168"/>
                <a:gd name="T20" fmla="*/ 112 w 168"/>
                <a:gd name="T21" fmla="*/ 82 h 168"/>
                <a:gd name="T22" fmla="*/ 136 w 168"/>
                <a:gd name="T23" fmla="*/ 100 h 168"/>
                <a:gd name="T24" fmla="*/ 142 w 168"/>
                <a:gd name="T25" fmla="*/ 76 h 168"/>
                <a:gd name="T26" fmla="*/ 136 w 168"/>
                <a:gd name="T27" fmla="*/ 50 h 168"/>
                <a:gd name="T28" fmla="*/ 160 w 168"/>
                <a:gd name="T29" fmla="*/ 42 h 168"/>
                <a:gd name="T30" fmla="*/ 168 w 168"/>
                <a:gd name="T31" fmla="*/ 40 h 168"/>
                <a:gd name="T32" fmla="*/ 92 w 168"/>
                <a:gd name="T33" fmla="*/ 20 h 168"/>
                <a:gd name="T34" fmla="*/ 100 w 168"/>
                <a:gd name="T35" fmla="*/ 28 h 168"/>
                <a:gd name="T36" fmla="*/ 124 w 168"/>
                <a:gd name="T37" fmla="*/ 52 h 168"/>
                <a:gd name="T38" fmla="*/ 148 w 168"/>
                <a:gd name="T39" fmla="*/ 28 h 168"/>
                <a:gd name="T40" fmla="*/ 156 w 168"/>
                <a:gd name="T41" fmla="*/ 20 h 168"/>
                <a:gd name="T42" fmla="*/ 96 w 168"/>
                <a:gd name="T43" fmla="*/ 44 h 168"/>
                <a:gd name="T44" fmla="*/ 104 w 168"/>
                <a:gd name="T45" fmla="*/ 44 h 168"/>
                <a:gd name="T46" fmla="*/ 88 w 168"/>
                <a:gd name="T47" fmla="*/ 68 h 168"/>
                <a:gd name="T48" fmla="*/ 152 w 168"/>
                <a:gd name="T49" fmla="*/ 44 h 168"/>
                <a:gd name="T50" fmla="*/ 152 w 168"/>
                <a:gd name="T51" fmla="*/ 60 h 168"/>
                <a:gd name="T52" fmla="*/ 160 w 168"/>
                <a:gd name="T53" fmla="*/ 100 h 168"/>
                <a:gd name="T54" fmla="*/ 152 w 168"/>
                <a:gd name="T55" fmla="*/ 100 h 168"/>
                <a:gd name="T56" fmla="*/ 128 w 168"/>
                <a:gd name="T57" fmla="*/ 84 h 168"/>
                <a:gd name="T58" fmla="*/ 72 w 168"/>
                <a:gd name="T59" fmla="*/ 86 h 168"/>
                <a:gd name="T60" fmla="*/ 68 w 168"/>
                <a:gd name="T61" fmla="*/ 32 h 168"/>
                <a:gd name="T62" fmla="*/ 24 w 168"/>
                <a:gd name="T63" fmla="*/ 62 h 168"/>
                <a:gd name="T64" fmla="*/ 0 w 168"/>
                <a:gd name="T65" fmla="*/ 132 h 168"/>
                <a:gd name="T66" fmla="*/ 15 w 168"/>
                <a:gd name="T67" fmla="*/ 75 h 168"/>
                <a:gd name="T68" fmla="*/ 64 w 168"/>
                <a:gd name="T69" fmla="*/ 86 h 168"/>
                <a:gd name="T70" fmla="*/ 71 w 168"/>
                <a:gd name="T71" fmla="*/ 116 h 168"/>
                <a:gd name="T72" fmla="*/ 88 w 168"/>
                <a:gd name="T73" fmla="*/ 108 h 168"/>
                <a:gd name="T74" fmla="*/ 12 w 168"/>
                <a:gd name="T75" fmla="*/ 32 h 168"/>
                <a:gd name="T76" fmla="*/ 36 w 168"/>
                <a:gd name="T77" fmla="*/ 56 h 168"/>
                <a:gd name="T78" fmla="*/ 24 w 168"/>
                <a:gd name="T79" fmla="*/ 124 h 168"/>
                <a:gd name="T80" fmla="*/ 16 w 168"/>
                <a:gd name="T81" fmla="*/ 168 h 168"/>
                <a:gd name="T82" fmla="*/ 48 w 168"/>
                <a:gd name="T83" fmla="*/ 132 h 168"/>
                <a:gd name="T84" fmla="*/ 56 w 168"/>
                <a:gd name="T85" fmla="*/ 88 h 168"/>
                <a:gd name="T86" fmla="*/ 32 w 168"/>
                <a:gd name="T87" fmla="*/ 76 h 168"/>
                <a:gd name="T88" fmla="*/ 40 w 168"/>
                <a:gd name="T89" fmla="*/ 76 h 168"/>
                <a:gd name="T90" fmla="*/ 40 w 168"/>
                <a:gd name="T91" fmla="*/ 168 h 168"/>
                <a:gd name="T92" fmla="*/ 32 w 168"/>
                <a:gd name="T9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66" y="36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62" y="30"/>
                    <a:pt x="164" y="25"/>
                    <a:pt x="164" y="20"/>
                  </a:cubicBezTo>
                  <a:cubicBezTo>
                    <a:pt x="164" y="11"/>
                    <a:pt x="157" y="4"/>
                    <a:pt x="148" y="4"/>
                  </a:cubicBezTo>
                  <a:cubicBezTo>
                    <a:pt x="139" y="4"/>
                    <a:pt x="132" y="11"/>
                    <a:pt x="132" y="20"/>
                  </a:cubicBezTo>
                  <a:cubicBezTo>
                    <a:pt x="132" y="25"/>
                    <a:pt x="134" y="30"/>
                    <a:pt x="138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7"/>
                    <a:pt x="128" y="38"/>
                    <a:pt x="128" y="40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5" y="44"/>
                    <a:pt x="124" y="44"/>
                  </a:cubicBezTo>
                  <a:cubicBezTo>
                    <a:pt x="123" y="44"/>
                    <a:pt x="121" y="44"/>
                    <a:pt x="120" y="45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8"/>
                    <a:pt x="119" y="37"/>
                    <a:pt x="118" y="36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4" y="30"/>
                    <a:pt x="116" y="25"/>
                    <a:pt x="116" y="20"/>
                  </a:cubicBezTo>
                  <a:cubicBezTo>
                    <a:pt x="116" y="11"/>
                    <a:pt x="109" y="4"/>
                    <a:pt x="100" y="4"/>
                  </a:cubicBezTo>
                  <a:cubicBezTo>
                    <a:pt x="91" y="4"/>
                    <a:pt x="84" y="11"/>
                    <a:pt x="84" y="20"/>
                  </a:cubicBezTo>
                  <a:cubicBezTo>
                    <a:pt x="84" y="25"/>
                    <a:pt x="86" y="30"/>
                    <a:pt x="90" y="3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0" y="38"/>
                    <a:pt x="80" y="4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0" y="52"/>
                    <a:pt x="108" y="56"/>
                    <a:pt x="108" y="60"/>
                  </a:cubicBezTo>
                  <a:cubicBezTo>
                    <a:pt x="108" y="65"/>
                    <a:pt x="110" y="70"/>
                    <a:pt x="114" y="72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4" y="78"/>
                    <a:pt x="104" y="8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3" y="77"/>
                    <a:pt x="142" y="76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8" y="70"/>
                    <a:pt x="140" y="65"/>
                    <a:pt x="140" y="60"/>
                  </a:cubicBezTo>
                  <a:cubicBezTo>
                    <a:pt x="140" y="56"/>
                    <a:pt x="138" y="52"/>
                    <a:pt x="136" y="50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7" y="37"/>
                    <a:pt x="166" y="36"/>
                  </a:cubicBezTo>
                  <a:close/>
                  <a:moveTo>
                    <a:pt x="100" y="28"/>
                  </a:moveTo>
                  <a:cubicBezTo>
                    <a:pt x="96" y="28"/>
                    <a:pt x="92" y="24"/>
                    <a:pt x="92" y="20"/>
                  </a:cubicBezTo>
                  <a:cubicBezTo>
                    <a:pt x="92" y="16"/>
                    <a:pt x="96" y="12"/>
                    <a:pt x="100" y="12"/>
                  </a:cubicBezTo>
                  <a:cubicBezTo>
                    <a:pt x="104" y="12"/>
                    <a:pt x="108" y="16"/>
                    <a:pt x="108" y="20"/>
                  </a:cubicBezTo>
                  <a:cubicBezTo>
                    <a:pt x="108" y="24"/>
                    <a:pt x="104" y="28"/>
                    <a:pt x="100" y="28"/>
                  </a:cubicBezTo>
                  <a:close/>
                  <a:moveTo>
                    <a:pt x="124" y="68"/>
                  </a:moveTo>
                  <a:cubicBezTo>
                    <a:pt x="120" y="68"/>
                    <a:pt x="116" y="64"/>
                    <a:pt x="116" y="60"/>
                  </a:cubicBezTo>
                  <a:cubicBezTo>
                    <a:pt x="116" y="56"/>
                    <a:pt x="120" y="52"/>
                    <a:pt x="124" y="52"/>
                  </a:cubicBezTo>
                  <a:cubicBezTo>
                    <a:pt x="128" y="52"/>
                    <a:pt x="132" y="56"/>
                    <a:pt x="132" y="60"/>
                  </a:cubicBezTo>
                  <a:cubicBezTo>
                    <a:pt x="132" y="64"/>
                    <a:pt x="128" y="68"/>
                    <a:pt x="124" y="68"/>
                  </a:cubicBezTo>
                  <a:close/>
                  <a:moveTo>
                    <a:pt x="148" y="28"/>
                  </a:moveTo>
                  <a:cubicBezTo>
                    <a:pt x="144" y="28"/>
                    <a:pt x="140" y="24"/>
                    <a:pt x="140" y="20"/>
                  </a:cubicBezTo>
                  <a:cubicBezTo>
                    <a:pt x="140" y="16"/>
                    <a:pt x="144" y="12"/>
                    <a:pt x="148" y="12"/>
                  </a:cubicBezTo>
                  <a:cubicBezTo>
                    <a:pt x="152" y="12"/>
                    <a:pt x="156" y="16"/>
                    <a:pt x="156" y="20"/>
                  </a:cubicBezTo>
                  <a:cubicBezTo>
                    <a:pt x="156" y="24"/>
                    <a:pt x="152" y="28"/>
                    <a:pt x="148" y="28"/>
                  </a:cubicBezTo>
                  <a:close/>
                  <a:moveTo>
                    <a:pt x="104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44"/>
                  </a:lnTo>
                  <a:close/>
                  <a:moveTo>
                    <a:pt x="96" y="100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100"/>
                    <a:pt x="88" y="100"/>
                    <a:pt x="88" y="100"/>
                  </a:cubicBezTo>
                  <a:lnTo>
                    <a:pt x="96" y="100"/>
                  </a:lnTo>
                  <a:close/>
                  <a:moveTo>
                    <a:pt x="152" y="44"/>
                  </a:moveTo>
                  <a:cubicBezTo>
                    <a:pt x="144" y="44"/>
                    <a:pt x="144" y="44"/>
                    <a:pt x="144" y="44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52" y="100"/>
                  </a:moveTo>
                  <a:cubicBezTo>
                    <a:pt x="160" y="100"/>
                    <a:pt x="160" y="100"/>
                    <a:pt x="160" y="100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52" y="68"/>
                    <a:pt x="152" y="68"/>
                    <a:pt x="152" y="68"/>
                  </a:cubicBezTo>
                  <a:lnTo>
                    <a:pt x="152" y="100"/>
                  </a:lnTo>
                  <a:close/>
                  <a:moveTo>
                    <a:pt x="120" y="100"/>
                  </a:moveTo>
                  <a:cubicBezTo>
                    <a:pt x="128" y="100"/>
                    <a:pt x="128" y="100"/>
                    <a:pt x="128" y="100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0" y="84"/>
                    <a:pt x="120" y="84"/>
                    <a:pt x="120" y="84"/>
                  </a:cubicBezTo>
                  <a:lnTo>
                    <a:pt x="120" y="100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708401" y="1713151"/>
            <a:ext cx="638175" cy="636588"/>
            <a:chOff x="2184400" y="1713151"/>
            <a:chExt cx="638175" cy="636588"/>
          </a:xfrm>
          <a:solidFill>
            <a:schemeClr val="tx2"/>
          </a:solidFill>
        </p:grpSpPr>
        <p:sp>
          <p:nvSpPr>
            <p:cNvPr id="221" name="Freeform 125"/>
            <p:cNvSpPr>
              <a:spLocks noEditPoints="1"/>
            </p:cNvSpPr>
            <p:nvPr/>
          </p:nvSpPr>
          <p:spPr bwMode="auto">
            <a:xfrm>
              <a:off x="218440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0"/>
            <p:cNvSpPr>
              <a:spLocks noEditPoints="1"/>
            </p:cNvSpPr>
            <p:nvPr/>
          </p:nvSpPr>
          <p:spPr bwMode="auto">
            <a:xfrm>
              <a:off x="2322513" y="1849676"/>
              <a:ext cx="319088" cy="361950"/>
            </a:xfrm>
            <a:custGeom>
              <a:avLst/>
              <a:gdLst>
                <a:gd name="T0" fmla="*/ 61 w 148"/>
                <a:gd name="T1" fmla="*/ 68 h 168"/>
                <a:gd name="T2" fmla="*/ 68 w 148"/>
                <a:gd name="T3" fmla="*/ 32 h 168"/>
                <a:gd name="T4" fmla="*/ 4 w 148"/>
                <a:gd name="T5" fmla="*/ 32 h 168"/>
                <a:gd name="T6" fmla="*/ 11 w 148"/>
                <a:gd name="T7" fmla="*/ 68 h 168"/>
                <a:gd name="T8" fmla="*/ 0 w 148"/>
                <a:gd name="T9" fmla="*/ 132 h 168"/>
                <a:gd name="T10" fmla="*/ 8 w 148"/>
                <a:gd name="T11" fmla="*/ 86 h 168"/>
                <a:gd name="T12" fmla="*/ 36 w 148"/>
                <a:gd name="T13" fmla="*/ 64 h 168"/>
                <a:gd name="T14" fmla="*/ 64 w 148"/>
                <a:gd name="T15" fmla="*/ 86 h 168"/>
                <a:gd name="T16" fmla="*/ 68 w 148"/>
                <a:gd name="T17" fmla="*/ 116 h 168"/>
                <a:gd name="T18" fmla="*/ 88 w 148"/>
                <a:gd name="T19" fmla="*/ 116 h 168"/>
                <a:gd name="T20" fmla="*/ 72 w 148"/>
                <a:gd name="T21" fmla="*/ 108 h 168"/>
                <a:gd name="T22" fmla="*/ 12 w 148"/>
                <a:gd name="T23" fmla="*/ 32 h 168"/>
                <a:gd name="T24" fmla="*/ 60 w 148"/>
                <a:gd name="T25" fmla="*/ 32 h 168"/>
                <a:gd name="T26" fmla="*/ 12 w 148"/>
                <a:gd name="T27" fmla="*/ 32 h 168"/>
                <a:gd name="T28" fmla="*/ 24 w 148"/>
                <a:gd name="T29" fmla="*/ 124 h 168"/>
                <a:gd name="T30" fmla="*/ 16 w 148"/>
                <a:gd name="T31" fmla="*/ 88 h 168"/>
                <a:gd name="T32" fmla="*/ 24 w 148"/>
                <a:gd name="T33" fmla="*/ 168 h 168"/>
                <a:gd name="T34" fmla="*/ 48 w 148"/>
                <a:gd name="T35" fmla="*/ 132 h 168"/>
                <a:gd name="T36" fmla="*/ 56 w 148"/>
                <a:gd name="T37" fmla="*/ 168 h 168"/>
                <a:gd name="T38" fmla="*/ 48 w 148"/>
                <a:gd name="T39" fmla="*/ 88 h 168"/>
                <a:gd name="T40" fmla="*/ 32 w 148"/>
                <a:gd name="T41" fmla="*/ 76 h 168"/>
                <a:gd name="T42" fmla="*/ 40 w 148"/>
                <a:gd name="T43" fmla="*/ 116 h 168"/>
                <a:gd name="T44" fmla="*/ 32 w 148"/>
                <a:gd name="T45" fmla="*/ 76 h 168"/>
                <a:gd name="T46" fmla="*/ 40 w 148"/>
                <a:gd name="T47" fmla="*/ 168 h 168"/>
                <a:gd name="T48" fmla="*/ 32 w 148"/>
                <a:gd name="T49" fmla="*/ 140 h 168"/>
                <a:gd name="T50" fmla="*/ 116 w 148"/>
                <a:gd name="T51" fmla="*/ 24 h 168"/>
                <a:gd name="T52" fmla="*/ 84 w 148"/>
                <a:gd name="T53" fmla="*/ 88 h 168"/>
                <a:gd name="T54" fmla="*/ 148 w 148"/>
                <a:gd name="T55" fmla="*/ 88 h 168"/>
                <a:gd name="T56" fmla="*/ 116 w 148"/>
                <a:gd name="T57" fmla="*/ 24 h 168"/>
                <a:gd name="T58" fmla="*/ 116 w 148"/>
                <a:gd name="T59" fmla="*/ 96 h 168"/>
                <a:gd name="T60" fmla="*/ 92 w 148"/>
                <a:gd name="T61" fmla="*/ 83 h 168"/>
                <a:gd name="T62" fmla="*/ 140 w 148"/>
                <a:gd name="T63" fmla="*/ 83 h 168"/>
                <a:gd name="T64" fmla="*/ 140 w 148"/>
                <a:gd name="T65" fmla="*/ 72 h 168"/>
                <a:gd name="T66" fmla="*/ 92 w 148"/>
                <a:gd name="T67" fmla="*/ 72 h 168"/>
                <a:gd name="T68" fmla="*/ 116 w 148"/>
                <a:gd name="T69" fmla="*/ 72 h 168"/>
                <a:gd name="T70" fmla="*/ 140 w 148"/>
                <a:gd name="T71" fmla="*/ 72 h 168"/>
                <a:gd name="T72" fmla="*/ 116 w 148"/>
                <a:gd name="T73" fmla="*/ 64 h 168"/>
                <a:gd name="T74" fmla="*/ 92 w 148"/>
                <a:gd name="T75" fmla="*/ 51 h 168"/>
                <a:gd name="T76" fmla="*/ 140 w 148"/>
                <a:gd name="T77" fmla="*/ 51 h 168"/>
                <a:gd name="T78" fmla="*/ 116 w 148"/>
                <a:gd name="T79" fmla="*/ 48 h 168"/>
                <a:gd name="T80" fmla="*/ 116 w 148"/>
                <a:gd name="T81" fmla="*/ 32 h 168"/>
                <a:gd name="T82" fmla="*/ 116 w 148"/>
                <a:gd name="T8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6" y="24"/>
                  </a:moveTo>
                  <a:cubicBezTo>
                    <a:pt x="100" y="24"/>
                    <a:pt x="84" y="29"/>
                    <a:pt x="84" y="40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99"/>
                    <a:pt x="100" y="104"/>
                    <a:pt x="116" y="104"/>
                  </a:cubicBezTo>
                  <a:cubicBezTo>
                    <a:pt x="132" y="104"/>
                    <a:pt x="148" y="99"/>
                    <a:pt x="148" y="88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8" y="29"/>
                    <a:pt x="132" y="24"/>
                    <a:pt x="116" y="24"/>
                  </a:cubicBezTo>
                  <a:close/>
                  <a:moveTo>
                    <a:pt x="140" y="88"/>
                  </a:moveTo>
                  <a:cubicBezTo>
                    <a:pt x="140" y="91"/>
                    <a:pt x="131" y="96"/>
                    <a:pt x="116" y="96"/>
                  </a:cubicBezTo>
                  <a:cubicBezTo>
                    <a:pt x="101" y="96"/>
                    <a:pt x="92" y="91"/>
                    <a:pt x="92" y="8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8" y="86"/>
                    <a:pt x="107" y="88"/>
                    <a:pt x="116" y="88"/>
                  </a:cubicBezTo>
                  <a:cubicBezTo>
                    <a:pt x="125" y="88"/>
                    <a:pt x="134" y="86"/>
                    <a:pt x="140" y="83"/>
                  </a:cubicBezTo>
                  <a:lnTo>
                    <a:pt x="140" y="88"/>
                  </a:lnTo>
                  <a:close/>
                  <a:moveTo>
                    <a:pt x="140" y="72"/>
                  </a:moveTo>
                  <a:cubicBezTo>
                    <a:pt x="140" y="75"/>
                    <a:pt x="131" y="80"/>
                    <a:pt x="116" y="80"/>
                  </a:cubicBezTo>
                  <a:cubicBezTo>
                    <a:pt x="101" y="80"/>
                    <a:pt x="92" y="75"/>
                    <a:pt x="92" y="7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8" y="70"/>
                    <a:pt x="107" y="72"/>
                    <a:pt x="116" y="72"/>
                  </a:cubicBezTo>
                  <a:cubicBezTo>
                    <a:pt x="125" y="72"/>
                    <a:pt x="134" y="70"/>
                    <a:pt x="140" y="67"/>
                  </a:cubicBezTo>
                  <a:lnTo>
                    <a:pt x="140" y="72"/>
                  </a:lnTo>
                  <a:close/>
                  <a:moveTo>
                    <a:pt x="140" y="56"/>
                  </a:moveTo>
                  <a:cubicBezTo>
                    <a:pt x="140" y="59"/>
                    <a:pt x="131" y="64"/>
                    <a:pt x="116" y="64"/>
                  </a:cubicBezTo>
                  <a:cubicBezTo>
                    <a:pt x="101" y="64"/>
                    <a:pt x="92" y="59"/>
                    <a:pt x="92" y="56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8" y="54"/>
                    <a:pt x="107" y="56"/>
                    <a:pt x="116" y="56"/>
                  </a:cubicBezTo>
                  <a:cubicBezTo>
                    <a:pt x="125" y="56"/>
                    <a:pt x="134" y="54"/>
                    <a:pt x="140" y="51"/>
                  </a:cubicBezTo>
                  <a:lnTo>
                    <a:pt x="140" y="56"/>
                  </a:lnTo>
                  <a:close/>
                  <a:moveTo>
                    <a:pt x="116" y="48"/>
                  </a:moveTo>
                  <a:cubicBezTo>
                    <a:pt x="101" y="48"/>
                    <a:pt x="92" y="43"/>
                    <a:pt x="92" y="40"/>
                  </a:cubicBezTo>
                  <a:cubicBezTo>
                    <a:pt x="92" y="37"/>
                    <a:pt x="101" y="32"/>
                    <a:pt x="116" y="32"/>
                  </a:cubicBezTo>
                  <a:cubicBezTo>
                    <a:pt x="131" y="32"/>
                    <a:pt x="140" y="37"/>
                    <a:pt x="140" y="40"/>
                  </a:cubicBezTo>
                  <a:cubicBezTo>
                    <a:pt x="140" y="43"/>
                    <a:pt x="131" y="48"/>
                    <a:pt x="116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535489" y="1713151"/>
            <a:ext cx="638175" cy="636588"/>
            <a:chOff x="3011488" y="1713151"/>
            <a:chExt cx="638175" cy="636588"/>
          </a:xfrm>
          <a:solidFill>
            <a:schemeClr val="tx2"/>
          </a:solidFill>
        </p:grpSpPr>
        <p:sp>
          <p:nvSpPr>
            <p:cNvPr id="229" name="Freeform 127"/>
            <p:cNvSpPr>
              <a:spLocks noEditPoints="1"/>
            </p:cNvSpPr>
            <p:nvPr/>
          </p:nvSpPr>
          <p:spPr bwMode="auto">
            <a:xfrm>
              <a:off x="301148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181"/>
            <p:cNvSpPr>
              <a:spLocks noEditPoints="1"/>
            </p:cNvSpPr>
            <p:nvPr/>
          </p:nvSpPr>
          <p:spPr bwMode="auto">
            <a:xfrm>
              <a:off x="3149600" y="1849676"/>
              <a:ext cx="371475" cy="361950"/>
            </a:xfrm>
            <a:custGeom>
              <a:avLst/>
              <a:gdLst>
                <a:gd name="T0" fmla="*/ 61 w 172"/>
                <a:gd name="T1" fmla="*/ 68 h 168"/>
                <a:gd name="T2" fmla="*/ 68 w 172"/>
                <a:gd name="T3" fmla="*/ 32 h 168"/>
                <a:gd name="T4" fmla="*/ 4 w 172"/>
                <a:gd name="T5" fmla="*/ 32 h 168"/>
                <a:gd name="T6" fmla="*/ 11 w 172"/>
                <a:gd name="T7" fmla="*/ 68 h 168"/>
                <a:gd name="T8" fmla="*/ 0 w 172"/>
                <a:gd name="T9" fmla="*/ 132 h 168"/>
                <a:gd name="T10" fmla="*/ 8 w 172"/>
                <a:gd name="T11" fmla="*/ 86 h 168"/>
                <a:gd name="T12" fmla="*/ 36 w 172"/>
                <a:gd name="T13" fmla="*/ 64 h 168"/>
                <a:gd name="T14" fmla="*/ 64 w 172"/>
                <a:gd name="T15" fmla="*/ 86 h 168"/>
                <a:gd name="T16" fmla="*/ 68 w 172"/>
                <a:gd name="T17" fmla="*/ 116 h 168"/>
                <a:gd name="T18" fmla="*/ 88 w 172"/>
                <a:gd name="T19" fmla="*/ 116 h 168"/>
                <a:gd name="T20" fmla="*/ 72 w 172"/>
                <a:gd name="T21" fmla="*/ 108 h 168"/>
                <a:gd name="T22" fmla="*/ 12 w 172"/>
                <a:gd name="T23" fmla="*/ 32 h 168"/>
                <a:gd name="T24" fmla="*/ 60 w 172"/>
                <a:gd name="T25" fmla="*/ 32 h 168"/>
                <a:gd name="T26" fmla="*/ 12 w 172"/>
                <a:gd name="T27" fmla="*/ 32 h 168"/>
                <a:gd name="T28" fmla="*/ 24 w 172"/>
                <a:gd name="T29" fmla="*/ 124 h 168"/>
                <a:gd name="T30" fmla="*/ 16 w 172"/>
                <a:gd name="T31" fmla="*/ 88 h 168"/>
                <a:gd name="T32" fmla="*/ 24 w 172"/>
                <a:gd name="T33" fmla="*/ 168 h 168"/>
                <a:gd name="T34" fmla="*/ 48 w 172"/>
                <a:gd name="T35" fmla="*/ 132 h 168"/>
                <a:gd name="T36" fmla="*/ 56 w 172"/>
                <a:gd name="T37" fmla="*/ 168 h 168"/>
                <a:gd name="T38" fmla="*/ 48 w 172"/>
                <a:gd name="T39" fmla="*/ 88 h 168"/>
                <a:gd name="T40" fmla="*/ 32 w 172"/>
                <a:gd name="T41" fmla="*/ 76 h 168"/>
                <a:gd name="T42" fmla="*/ 40 w 172"/>
                <a:gd name="T43" fmla="*/ 116 h 168"/>
                <a:gd name="T44" fmla="*/ 32 w 172"/>
                <a:gd name="T45" fmla="*/ 76 h 168"/>
                <a:gd name="T46" fmla="*/ 40 w 172"/>
                <a:gd name="T47" fmla="*/ 168 h 168"/>
                <a:gd name="T48" fmla="*/ 32 w 172"/>
                <a:gd name="T49" fmla="*/ 140 h 168"/>
                <a:gd name="T50" fmla="*/ 160 w 172"/>
                <a:gd name="T51" fmla="*/ 44 h 168"/>
                <a:gd name="T52" fmla="*/ 136 w 172"/>
                <a:gd name="T53" fmla="*/ 7 h 168"/>
                <a:gd name="T54" fmla="*/ 142 w 172"/>
                <a:gd name="T55" fmla="*/ 44 h 168"/>
                <a:gd name="T56" fmla="*/ 120 w 172"/>
                <a:gd name="T57" fmla="*/ 9 h 168"/>
                <a:gd name="T58" fmla="*/ 97 w 172"/>
                <a:gd name="T59" fmla="*/ 44 h 168"/>
                <a:gd name="T60" fmla="*/ 76 w 172"/>
                <a:gd name="T61" fmla="*/ 56 h 168"/>
                <a:gd name="T62" fmla="*/ 80 w 172"/>
                <a:gd name="T63" fmla="*/ 68 h 168"/>
                <a:gd name="T64" fmla="*/ 91 w 172"/>
                <a:gd name="T65" fmla="*/ 91 h 168"/>
                <a:gd name="T66" fmla="*/ 146 w 172"/>
                <a:gd name="T67" fmla="*/ 100 h 168"/>
                <a:gd name="T68" fmla="*/ 163 w 172"/>
                <a:gd name="T69" fmla="*/ 68 h 168"/>
                <a:gd name="T70" fmla="*/ 172 w 172"/>
                <a:gd name="T71" fmla="*/ 64 h 168"/>
                <a:gd name="T72" fmla="*/ 160 w 172"/>
                <a:gd name="T73" fmla="*/ 44 h 168"/>
                <a:gd name="T74" fmla="*/ 140 w 172"/>
                <a:gd name="T75" fmla="*/ 76 h 168"/>
                <a:gd name="T76" fmla="*/ 151 w 172"/>
                <a:gd name="T77" fmla="*/ 84 h 168"/>
                <a:gd name="T78" fmla="*/ 146 w 172"/>
                <a:gd name="T79" fmla="*/ 92 h 168"/>
                <a:gd name="T80" fmla="*/ 98 w 172"/>
                <a:gd name="T81" fmla="*/ 89 h 168"/>
                <a:gd name="T82" fmla="*/ 108 w 172"/>
                <a:gd name="T83" fmla="*/ 84 h 168"/>
                <a:gd name="T84" fmla="*/ 95 w 172"/>
                <a:gd name="T85" fmla="*/ 76 h 168"/>
                <a:gd name="T86" fmla="*/ 155 w 172"/>
                <a:gd name="T87" fmla="*/ 68 h 168"/>
                <a:gd name="T88" fmla="*/ 164 w 172"/>
                <a:gd name="T89" fmla="*/ 60 h 168"/>
                <a:gd name="T90" fmla="*/ 84 w 172"/>
                <a:gd name="T91" fmla="*/ 56 h 168"/>
                <a:gd name="T92" fmla="*/ 160 w 172"/>
                <a:gd name="T93" fmla="*/ 52 h 168"/>
                <a:gd name="T94" fmla="*/ 164 w 172"/>
                <a:gd name="T95" fmla="*/ 60 h 168"/>
                <a:gd name="T96" fmla="*/ 116 w 172"/>
                <a:gd name="T97" fmla="*/ 76 h 168"/>
                <a:gd name="T98" fmla="*/ 132 w 172"/>
                <a:gd name="T99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44"/>
                  </a:moveTo>
                  <a:cubicBezTo>
                    <a:pt x="151" y="44"/>
                    <a:pt x="151" y="44"/>
                    <a:pt x="151" y="4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1" y="44"/>
                    <a:pt x="76" y="49"/>
                    <a:pt x="76" y="5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6"/>
                    <a:pt x="78" y="68"/>
                    <a:pt x="80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2" y="96"/>
                    <a:pt x="97" y="100"/>
                    <a:pt x="102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51" y="100"/>
                    <a:pt x="156" y="96"/>
                    <a:pt x="157" y="91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70" y="68"/>
                    <a:pt x="172" y="66"/>
                    <a:pt x="172" y="6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49"/>
                    <a:pt x="167" y="44"/>
                    <a:pt x="160" y="44"/>
                  </a:cubicBezTo>
                  <a:close/>
                  <a:moveTo>
                    <a:pt x="153" y="76"/>
                  </a:moveTo>
                  <a:cubicBezTo>
                    <a:pt x="140" y="76"/>
                    <a:pt x="140" y="76"/>
                    <a:pt x="140" y="76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91"/>
                    <a:pt x="148" y="92"/>
                    <a:pt x="146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2"/>
                    <a:pt x="99" y="91"/>
                    <a:pt x="98" y="8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3" y="76"/>
                  </a:lnTo>
                  <a:close/>
                  <a:moveTo>
                    <a:pt x="164" y="60"/>
                  </a:moveTo>
                  <a:cubicBezTo>
                    <a:pt x="84" y="60"/>
                    <a:pt x="84" y="60"/>
                    <a:pt x="84" y="60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4"/>
                    <a:pt x="86" y="52"/>
                    <a:pt x="88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lnTo>
                    <a:pt x="164" y="60"/>
                  </a:lnTo>
                  <a:close/>
                  <a:moveTo>
                    <a:pt x="132" y="76"/>
                  </a:moveTo>
                  <a:cubicBezTo>
                    <a:pt x="116" y="76"/>
                    <a:pt x="116" y="76"/>
                    <a:pt x="116" y="76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362576" y="1713151"/>
            <a:ext cx="638175" cy="636588"/>
            <a:chOff x="3838575" y="1713151"/>
            <a:chExt cx="638175" cy="636588"/>
          </a:xfrm>
          <a:solidFill>
            <a:schemeClr val="tx2"/>
          </a:solidFill>
        </p:grpSpPr>
        <p:sp>
          <p:nvSpPr>
            <p:cNvPr id="237" name="Freeform 129"/>
            <p:cNvSpPr>
              <a:spLocks noEditPoints="1"/>
            </p:cNvSpPr>
            <p:nvPr/>
          </p:nvSpPr>
          <p:spPr bwMode="auto">
            <a:xfrm>
              <a:off x="383857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182"/>
            <p:cNvSpPr>
              <a:spLocks noEditPoints="1"/>
            </p:cNvSpPr>
            <p:nvPr/>
          </p:nvSpPr>
          <p:spPr bwMode="auto">
            <a:xfrm>
              <a:off x="3976688" y="1849676"/>
              <a:ext cx="388938" cy="361950"/>
            </a:xfrm>
            <a:custGeom>
              <a:avLst/>
              <a:gdLst>
                <a:gd name="T0" fmla="*/ 168 w 180"/>
                <a:gd name="T1" fmla="*/ 24 h 168"/>
                <a:gd name="T2" fmla="*/ 144 w 180"/>
                <a:gd name="T3" fmla="*/ 21 h 168"/>
                <a:gd name="T4" fmla="*/ 120 w 180"/>
                <a:gd name="T5" fmla="*/ 32 h 168"/>
                <a:gd name="T6" fmla="*/ 100 w 180"/>
                <a:gd name="T7" fmla="*/ 28 h 168"/>
                <a:gd name="T8" fmla="*/ 76 w 180"/>
                <a:gd name="T9" fmla="*/ 52 h 168"/>
                <a:gd name="T10" fmla="*/ 97 w 180"/>
                <a:gd name="T11" fmla="*/ 76 h 168"/>
                <a:gd name="T12" fmla="*/ 112 w 180"/>
                <a:gd name="T13" fmla="*/ 100 h 168"/>
                <a:gd name="T14" fmla="*/ 131 w 180"/>
                <a:gd name="T15" fmla="*/ 98 h 168"/>
                <a:gd name="T16" fmla="*/ 120 w 180"/>
                <a:gd name="T17" fmla="*/ 71 h 168"/>
                <a:gd name="T18" fmla="*/ 144 w 180"/>
                <a:gd name="T19" fmla="*/ 83 h 168"/>
                <a:gd name="T20" fmla="*/ 168 w 180"/>
                <a:gd name="T21" fmla="*/ 80 h 168"/>
                <a:gd name="T22" fmla="*/ 180 w 180"/>
                <a:gd name="T23" fmla="*/ 52 h 168"/>
                <a:gd name="T24" fmla="*/ 88 w 180"/>
                <a:gd name="T25" fmla="*/ 59 h 168"/>
                <a:gd name="T26" fmla="*/ 88 w 180"/>
                <a:gd name="T27" fmla="*/ 45 h 168"/>
                <a:gd name="T28" fmla="*/ 122 w 180"/>
                <a:gd name="T29" fmla="*/ 92 h 168"/>
                <a:gd name="T30" fmla="*/ 104 w 180"/>
                <a:gd name="T31" fmla="*/ 70 h 168"/>
                <a:gd name="T32" fmla="*/ 96 w 180"/>
                <a:gd name="T33" fmla="*/ 64 h 168"/>
                <a:gd name="T34" fmla="*/ 100 w 180"/>
                <a:gd name="T35" fmla="*/ 36 h 168"/>
                <a:gd name="T36" fmla="*/ 112 w 180"/>
                <a:gd name="T37" fmla="*/ 72 h 168"/>
                <a:gd name="T38" fmla="*/ 122 w 180"/>
                <a:gd name="T39" fmla="*/ 92 h 168"/>
                <a:gd name="T40" fmla="*/ 156 w 180"/>
                <a:gd name="T41" fmla="*/ 84 h 168"/>
                <a:gd name="T42" fmla="*/ 152 w 180"/>
                <a:gd name="T43" fmla="*/ 64 h 168"/>
                <a:gd name="T44" fmla="*/ 144 w 180"/>
                <a:gd name="T45" fmla="*/ 74 h 168"/>
                <a:gd name="T46" fmla="*/ 120 w 180"/>
                <a:gd name="T47" fmla="*/ 42 h 168"/>
                <a:gd name="T48" fmla="*/ 144 w 180"/>
                <a:gd name="T49" fmla="*/ 40 h 168"/>
                <a:gd name="T50" fmla="*/ 152 w 180"/>
                <a:gd name="T51" fmla="*/ 24 h 168"/>
                <a:gd name="T52" fmla="*/ 160 w 180"/>
                <a:gd name="T53" fmla="*/ 24 h 168"/>
                <a:gd name="T54" fmla="*/ 168 w 180"/>
                <a:gd name="T55" fmla="*/ 59 h 168"/>
                <a:gd name="T56" fmla="*/ 172 w 180"/>
                <a:gd name="T57" fmla="*/ 52 h 168"/>
                <a:gd name="T58" fmla="*/ 72 w 180"/>
                <a:gd name="T59" fmla="*/ 86 h 168"/>
                <a:gd name="T60" fmla="*/ 48 w 180"/>
                <a:gd name="T61" fmla="*/ 62 h 168"/>
                <a:gd name="T62" fmla="*/ 36 w 180"/>
                <a:gd name="T63" fmla="*/ 0 h 168"/>
                <a:gd name="T64" fmla="*/ 24 w 180"/>
                <a:gd name="T65" fmla="*/ 62 h 168"/>
                <a:gd name="T66" fmla="*/ 0 w 180"/>
                <a:gd name="T67" fmla="*/ 86 h 168"/>
                <a:gd name="T68" fmla="*/ 8 w 180"/>
                <a:gd name="T69" fmla="*/ 132 h 168"/>
                <a:gd name="T70" fmla="*/ 15 w 180"/>
                <a:gd name="T71" fmla="*/ 75 h 168"/>
                <a:gd name="T72" fmla="*/ 57 w 180"/>
                <a:gd name="T73" fmla="*/ 75 h 168"/>
                <a:gd name="T74" fmla="*/ 64 w 180"/>
                <a:gd name="T75" fmla="*/ 112 h 168"/>
                <a:gd name="T76" fmla="*/ 71 w 180"/>
                <a:gd name="T77" fmla="*/ 116 h 168"/>
                <a:gd name="T78" fmla="*/ 88 w 180"/>
                <a:gd name="T79" fmla="*/ 108 h 168"/>
                <a:gd name="T80" fmla="*/ 72 w 180"/>
                <a:gd name="T81" fmla="*/ 86 h 168"/>
                <a:gd name="T82" fmla="*/ 36 w 180"/>
                <a:gd name="T83" fmla="*/ 8 h 168"/>
                <a:gd name="T84" fmla="*/ 36 w 180"/>
                <a:gd name="T85" fmla="*/ 56 h 168"/>
                <a:gd name="T86" fmla="*/ 48 w 180"/>
                <a:gd name="T87" fmla="*/ 124 h 168"/>
                <a:gd name="T88" fmla="*/ 24 w 180"/>
                <a:gd name="T89" fmla="*/ 88 h 168"/>
                <a:gd name="T90" fmla="*/ 16 w 180"/>
                <a:gd name="T91" fmla="*/ 168 h 168"/>
                <a:gd name="T92" fmla="*/ 24 w 180"/>
                <a:gd name="T93" fmla="*/ 132 h 168"/>
                <a:gd name="T94" fmla="*/ 48 w 180"/>
                <a:gd name="T95" fmla="*/ 168 h 168"/>
                <a:gd name="T96" fmla="*/ 56 w 180"/>
                <a:gd name="T97" fmla="*/ 88 h 168"/>
                <a:gd name="T98" fmla="*/ 48 w 180"/>
                <a:gd name="T99" fmla="*/ 124 h 168"/>
                <a:gd name="T100" fmla="*/ 32 w 180"/>
                <a:gd name="T101" fmla="*/ 116 h 168"/>
                <a:gd name="T102" fmla="*/ 40 w 180"/>
                <a:gd name="T103" fmla="*/ 76 h 168"/>
                <a:gd name="T104" fmla="*/ 32 w 180"/>
                <a:gd name="T105" fmla="*/ 168 h 168"/>
                <a:gd name="T106" fmla="*/ 40 w 180"/>
                <a:gd name="T107" fmla="*/ 140 h 168"/>
                <a:gd name="T108" fmla="*/ 32 w 180"/>
                <a:gd name="T10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68">
                  <a:moveTo>
                    <a:pt x="168" y="37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8" y="17"/>
                    <a:pt x="163" y="12"/>
                    <a:pt x="156" y="12"/>
                  </a:cubicBezTo>
                  <a:cubicBezTo>
                    <a:pt x="150" y="12"/>
                    <a:pt x="146" y="16"/>
                    <a:pt x="144" y="2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18" y="28"/>
                    <a:pt x="116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5" y="28"/>
                    <a:pt x="90" y="32"/>
                    <a:pt x="89" y="36"/>
                  </a:cubicBezTo>
                  <a:cubicBezTo>
                    <a:pt x="81" y="38"/>
                    <a:pt x="76" y="44"/>
                    <a:pt x="76" y="52"/>
                  </a:cubicBezTo>
                  <a:cubicBezTo>
                    <a:pt x="76" y="60"/>
                    <a:pt x="81" y="66"/>
                    <a:pt x="89" y="68"/>
                  </a:cubicBezTo>
                  <a:cubicBezTo>
                    <a:pt x="90" y="72"/>
                    <a:pt x="93" y="75"/>
                    <a:pt x="97" y="7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9"/>
                    <a:pt x="110" y="100"/>
                    <a:pt x="112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31" y="99"/>
                    <a:pt x="131" y="98"/>
                  </a:cubicBezTo>
                  <a:cubicBezTo>
                    <a:pt x="132" y="97"/>
                    <a:pt x="132" y="95"/>
                    <a:pt x="132" y="94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8"/>
                    <a:pt x="150" y="92"/>
                    <a:pt x="156" y="92"/>
                  </a:cubicBezTo>
                  <a:cubicBezTo>
                    <a:pt x="163" y="92"/>
                    <a:pt x="168" y="87"/>
                    <a:pt x="168" y="8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66"/>
                    <a:pt x="180" y="59"/>
                    <a:pt x="180" y="52"/>
                  </a:cubicBezTo>
                  <a:cubicBezTo>
                    <a:pt x="180" y="45"/>
                    <a:pt x="175" y="38"/>
                    <a:pt x="168" y="37"/>
                  </a:cubicBezTo>
                  <a:close/>
                  <a:moveTo>
                    <a:pt x="88" y="59"/>
                  </a:moveTo>
                  <a:cubicBezTo>
                    <a:pt x="86" y="58"/>
                    <a:pt x="84" y="55"/>
                    <a:pt x="84" y="52"/>
                  </a:cubicBezTo>
                  <a:cubicBezTo>
                    <a:pt x="84" y="49"/>
                    <a:pt x="86" y="47"/>
                    <a:pt x="88" y="45"/>
                  </a:cubicBezTo>
                  <a:lnTo>
                    <a:pt x="88" y="59"/>
                  </a:lnTo>
                  <a:close/>
                  <a:moveTo>
                    <a:pt x="122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69"/>
                    <a:pt x="102" y="68"/>
                    <a:pt x="100" y="68"/>
                  </a:cubicBezTo>
                  <a:cubicBezTo>
                    <a:pt x="98" y="68"/>
                    <a:pt x="96" y="66"/>
                    <a:pt x="96" y="6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8"/>
                    <a:pt x="98" y="36"/>
                    <a:pt x="100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4"/>
                  </a:cubicBezTo>
                  <a:lnTo>
                    <a:pt x="122" y="92"/>
                  </a:lnTo>
                  <a:close/>
                  <a:moveTo>
                    <a:pt x="160" y="80"/>
                  </a:moveTo>
                  <a:cubicBezTo>
                    <a:pt x="160" y="82"/>
                    <a:pt x="158" y="84"/>
                    <a:pt x="156" y="84"/>
                  </a:cubicBezTo>
                  <a:cubicBezTo>
                    <a:pt x="154" y="84"/>
                    <a:pt x="152" y="82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2"/>
                    <a:pt x="154" y="20"/>
                    <a:pt x="156" y="20"/>
                  </a:cubicBezTo>
                  <a:cubicBezTo>
                    <a:pt x="158" y="20"/>
                    <a:pt x="160" y="22"/>
                    <a:pt x="160" y="24"/>
                  </a:cubicBezTo>
                  <a:lnTo>
                    <a:pt x="160" y="80"/>
                  </a:lnTo>
                  <a:close/>
                  <a:moveTo>
                    <a:pt x="168" y="59"/>
                  </a:moveTo>
                  <a:cubicBezTo>
                    <a:pt x="168" y="45"/>
                    <a:pt x="168" y="45"/>
                    <a:pt x="168" y="45"/>
                  </a:cubicBezTo>
                  <a:cubicBezTo>
                    <a:pt x="170" y="47"/>
                    <a:pt x="172" y="49"/>
                    <a:pt x="172" y="52"/>
                  </a:cubicBezTo>
                  <a:cubicBezTo>
                    <a:pt x="172" y="55"/>
                    <a:pt x="170" y="58"/>
                    <a:pt x="168" y="59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674100" y="1713151"/>
            <a:ext cx="636588" cy="636588"/>
            <a:chOff x="7150100" y="1713151"/>
            <a:chExt cx="636588" cy="636588"/>
          </a:xfrm>
          <a:solidFill>
            <a:schemeClr val="tx2"/>
          </a:solidFill>
        </p:grpSpPr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7150100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183"/>
            <p:cNvSpPr>
              <a:spLocks noEditPoints="1"/>
            </p:cNvSpPr>
            <p:nvPr/>
          </p:nvSpPr>
          <p:spPr bwMode="auto">
            <a:xfrm>
              <a:off x="7286625" y="1849676"/>
              <a:ext cx="396875" cy="361950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191251" y="1713151"/>
            <a:ext cx="638175" cy="636588"/>
            <a:chOff x="4667250" y="1713151"/>
            <a:chExt cx="638175" cy="636588"/>
          </a:xfrm>
          <a:solidFill>
            <a:schemeClr val="tx2"/>
          </a:solidFill>
        </p:grpSpPr>
        <p:sp>
          <p:nvSpPr>
            <p:cNvPr id="245" name="Freeform 131"/>
            <p:cNvSpPr>
              <a:spLocks noEditPoints="1"/>
            </p:cNvSpPr>
            <p:nvPr/>
          </p:nvSpPr>
          <p:spPr bwMode="auto">
            <a:xfrm>
              <a:off x="466725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Freeform 186"/>
            <p:cNvSpPr>
              <a:spLocks noEditPoints="1"/>
            </p:cNvSpPr>
            <p:nvPr/>
          </p:nvSpPr>
          <p:spPr bwMode="auto">
            <a:xfrm>
              <a:off x="4805363" y="1849676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12 w 168"/>
                <a:gd name="T51" fmla="*/ 60 h 168"/>
                <a:gd name="T52" fmla="*/ 80 w 168"/>
                <a:gd name="T53" fmla="*/ 68 h 168"/>
                <a:gd name="T54" fmla="*/ 88 w 168"/>
                <a:gd name="T55" fmla="*/ 100 h 168"/>
                <a:gd name="T56" fmla="*/ 120 w 168"/>
                <a:gd name="T57" fmla="*/ 92 h 168"/>
                <a:gd name="T58" fmla="*/ 112 w 168"/>
                <a:gd name="T59" fmla="*/ 60 h 168"/>
                <a:gd name="T60" fmla="*/ 88 w 168"/>
                <a:gd name="T61" fmla="*/ 68 h 168"/>
                <a:gd name="T62" fmla="*/ 96 w 168"/>
                <a:gd name="T63" fmla="*/ 76 h 168"/>
                <a:gd name="T64" fmla="*/ 104 w 168"/>
                <a:gd name="T65" fmla="*/ 68 h 168"/>
                <a:gd name="T66" fmla="*/ 112 w 168"/>
                <a:gd name="T67" fmla="*/ 92 h 168"/>
                <a:gd name="T68" fmla="*/ 160 w 168"/>
                <a:gd name="T69" fmla="*/ 60 h 168"/>
                <a:gd name="T70" fmla="*/ 128 w 168"/>
                <a:gd name="T71" fmla="*/ 68 h 168"/>
                <a:gd name="T72" fmla="*/ 136 w 168"/>
                <a:gd name="T73" fmla="*/ 100 h 168"/>
                <a:gd name="T74" fmla="*/ 168 w 168"/>
                <a:gd name="T75" fmla="*/ 92 h 168"/>
                <a:gd name="T76" fmla="*/ 160 w 168"/>
                <a:gd name="T77" fmla="*/ 60 h 168"/>
                <a:gd name="T78" fmla="*/ 136 w 168"/>
                <a:gd name="T79" fmla="*/ 68 h 168"/>
                <a:gd name="T80" fmla="*/ 144 w 168"/>
                <a:gd name="T81" fmla="*/ 76 h 168"/>
                <a:gd name="T82" fmla="*/ 152 w 168"/>
                <a:gd name="T83" fmla="*/ 68 h 168"/>
                <a:gd name="T84" fmla="*/ 160 w 168"/>
                <a:gd name="T85" fmla="*/ 92 h 168"/>
                <a:gd name="T86" fmla="*/ 112 w 168"/>
                <a:gd name="T87" fmla="*/ 52 h 168"/>
                <a:gd name="T88" fmla="*/ 144 w 168"/>
                <a:gd name="T89" fmla="*/ 44 h 168"/>
                <a:gd name="T90" fmla="*/ 136 w 168"/>
                <a:gd name="T91" fmla="*/ 12 h 168"/>
                <a:gd name="T92" fmla="*/ 104 w 168"/>
                <a:gd name="T93" fmla="*/ 20 h 168"/>
                <a:gd name="T94" fmla="*/ 112 w 168"/>
                <a:gd name="T95" fmla="*/ 52 h 168"/>
                <a:gd name="T96" fmla="*/ 120 w 168"/>
                <a:gd name="T97" fmla="*/ 20 h 168"/>
                <a:gd name="T98" fmla="*/ 128 w 168"/>
                <a:gd name="T99" fmla="*/ 28 h 168"/>
                <a:gd name="T100" fmla="*/ 136 w 168"/>
                <a:gd name="T101" fmla="*/ 20 h 168"/>
                <a:gd name="T102" fmla="*/ 112 w 168"/>
                <a:gd name="T103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2" y="60"/>
                  </a:moveTo>
                  <a:cubicBezTo>
                    <a:pt x="88" y="60"/>
                    <a:pt x="88" y="60"/>
                    <a:pt x="88" y="60"/>
                  </a:cubicBezTo>
                  <a:cubicBezTo>
                    <a:pt x="84" y="60"/>
                    <a:pt x="80" y="64"/>
                    <a:pt x="80" y="68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6" y="100"/>
                    <a:pt x="120" y="96"/>
                    <a:pt x="120" y="92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4"/>
                    <a:pt x="116" y="60"/>
                    <a:pt x="112" y="60"/>
                  </a:cubicBezTo>
                  <a:close/>
                  <a:moveTo>
                    <a:pt x="88" y="92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88" y="92"/>
                  </a:lnTo>
                  <a:close/>
                  <a:moveTo>
                    <a:pt x="160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2" y="60"/>
                    <a:pt x="128" y="64"/>
                    <a:pt x="128" y="68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6"/>
                    <a:pt x="132" y="100"/>
                    <a:pt x="136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4"/>
                    <a:pt x="164" y="60"/>
                    <a:pt x="160" y="60"/>
                  </a:cubicBezTo>
                  <a:close/>
                  <a:moveTo>
                    <a:pt x="136" y="92"/>
                  </a:move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36" y="92"/>
                  </a:lnTo>
                  <a:close/>
                  <a:moveTo>
                    <a:pt x="112" y="52"/>
                  </a:moveTo>
                  <a:cubicBezTo>
                    <a:pt x="136" y="52"/>
                    <a:pt x="136" y="52"/>
                    <a:pt x="136" y="52"/>
                  </a:cubicBezTo>
                  <a:cubicBezTo>
                    <a:pt x="140" y="52"/>
                    <a:pt x="144" y="48"/>
                    <a:pt x="144" y="4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0" y="12"/>
                    <a:pt x="136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08" y="12"/>
                    <a:pt x="104" y="16"/>
                    <a:pt x="104" y="2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8"/>
                    <a:pt x="108" y="52"/>
                    <a:pt x="112" y="52"/>
                  </a:cubicBezTo>
                  <a:close/>
                  <a:moveTo>
                    <a:pt x="112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018339" y="1713151"/>
            <a:ext cx="638175" cy="636588"/>
            <a:chOff x="5494338" y="1713151"/>
            <a:chExt cx="638175" cy="636588"/>
          </a:xfrm>
          <a:solidFill>
            <a:schemeClr val="tx2"/>
          </a:solidFill>
        </p:grpSpPr>
        <p:sp>
          <p:nvSpPr>
            <p:cNvPr id="249" name="Freeform 133"/>
            <p:cNvSpPr>
              <a:spLocks noEditPoints="1"/>
            </p:cNvSpPr>
            <p:nvPr/>
          </p:nvSpPr>
          <p:spPr bwMode="auto">
            <a:xfrm>
              <a:off x="549433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189"/>
            <p:cNvSpPr>
              <a:spLocks noEditPoints="1"/>
            </p:cNvSpPr>
            <p:nvPr/>
          </p:nvSpPr>
          <p:spPr bwMode="auto">
            <a:xfrm>
              <a:off x="5632450" y="1849676"/>
              <a:ext cx="376238" cy="361950"/>
            </a:xfrm>
            <a:custGeom>
              <a:avLst/>
              <a:gdLst>
                <a:gd name="T0" fmla="*/ 48 w 175"/>
                <a:gd name="T1" fmla="*/ 62 h 168"/>
                <a:gd name="T2" fmla="*/ 4 w 175"/>
                <a:gd name="T3" fmla="*/ 32 h 168"/>
                <a:gd name="T4" fmla="*/ 0 w 175"/>
                <a:gd name="T5" fmla="*/ 86 h 168"/>
                <a:gd name="T6" fmla="*/ 8 w 175"/>
                <a:gd name="T7" fmla="*/ 86 h 168"/>
                <a:gd name="T8" fmla="*/ 57 w 175"/>
                <a:gd name="T9" fmla="*/ 75 h 168"/>
                <a:gd name="T10" fmla="*/ 68 w 175"/>
                <a:gd name="T11" fmla="*/ 116 h 168"/>
                <a:gd name="T12" fmla="*/ 88 w 175"/>
                <a:gd name="T13" fmla="*/ 108 h 168"/>
                <a:gd name="T14" fmla="*/ 12 w 175"/>
                <a:gd name="T15" fmla="*/ 32 h 168"/>
                <a:gd name="T16" fmla="*/ 36 w 175"/>
                <a:gd name="T17" fmla="*/ 56 h 168"/>
                <a:gd name="T18" fmla="*/ 24 w 175"/>
                <a:gd name="T19" fmla="*/ 124 h 168"/>
                <a:gd name="T20" fmla="*/ 16 w 175"/>
                <a:gd name="T21" fmla="*/ 168 h 168"/>
                <a:gd name="T22" fmla="*/ 48 w 175"/>
                <a:gd name="T23" fmla="*/ 132 h 168"/>
                <a:gd name="T24" fmla="*/ 56 w 175"/>
                <a:gd name="T25" fmla="*/ 88 h 168"/>
                <a:gd name="T26" fmla="*/ 32 w 175"/>
                <a:gd name="T27" fmla="*/ 76 h 168"/>
                <a:gd name="T28" fmla="*/ 40 w 175"/>
                <a:gd name="T29" fmla="*/ 76 h 168"/>
                <a:gd name="T30" fmla="*/ 40 w 175"/>
                <a:gd name="T31" fmla="*/ 168 h 168"/>
                <a:gd name="T32" fmla="*/ 32 w 175"/>
                <a:gd name="T33" fmla="*/ 168 h 168"/>
                <a:gd name="T34" fmla="*/ 175 w 175"/>
                <a:gd name="T35" fmla="*/ 75 h 168"/>
                <a:gd name="T36" fmla="*/ 158 w 175"/>
                <a:gd name="T37" fmla="*/ 61 h 168"/>
                <a:gd name="T38" fmla="*/ 151 w 175"/>
                <a:gd name="T39" fmla="*/ 56 h 168"/>
                <a:gd name="T40" fmla="*/ 132 w 175"/>
                <a:gd name="T41" fmla="*/ 44 h 168"/>
                <a:gd name="T42" fmla="*/ 116 w 175"/>
                <a:gd name="T43" fmla="*/ 49 h 168"/>
                <a:gd name="T44" fmla="*/ 107 w 175"/>
                <a:gd name="T45" fmla="*/ 70 h 168"/>
                <a:gd name="T46" fmla="*/ 105 w 175"/>
                <a:gd name="T47" fmla="*/ 78 h 168"/>
                <a:gd name="T48" fmla="*/ 97 w 175"/>
                <a:gd name="T49" fmla="*/ 93 h 168"/>
                <a:gd name="T50" fmla="*/ 114 w 175"/>
                <a:gd name="T51" fmla="*/ 107 h 168"/>
                <a:gd name="T52" fmla="*/ 121 w 175"/>
                <a:gd name="T53" fmla="*/ 112 h 168"/>
                <a:gd name="T54" fmla="*/ 140 w 175"/>
                <a:gd name="T55" fmla="*/ 124 h 168"/>
                <a:gd name="T56" fmla="*/ 156 w 175"/>
                <a:gd name="T57" fmla="*/ 119 h 168"/>
                <a:gd name="T58" fmla="*/ 165 w 175"/>
                <a:gd name="T59" fmla="*/ 98 h 168"/>
                <a:gd name="T60" fmla="*/ 167 w 175"/>
                <a:gd name="T61" fmla="*/ 90 h 168"/>
                <a:gd name="T62" fmla="*/ 112 w 175"/>
                <a:gd name="T63" fmla="*/ 84 h 168"/>
                <a:gd name="T64" fmla="*/ 136 w 175"/>
                <a:gd name="T65" fmla="*/ 108 h 168"/>
                <a:gd name="T66" fmla="*/ 136 w 175"/>
                <a:gd name="T67" fmla="*/ 100 h 168"/>
                <a:gd name="T68" fmla="*/ 136 w 175"/>
                <a:gd name="T69" fmla="*/ 92 h 168"/>
                <a:gd name="T70" fmla="*/ 144 w 175"/>
                <a:gd name="T71" fmla="*/ 84 h 168"/>
                <a:gd name="T72" fmla="*/ 104 w 175"/>
                <a:gd name="T73" fmla="*/ 48 h 168"/>
                <a:gd name="T74" fmla="*/ 126 w 175"/>
                <a:gd name="T75" fmla="*/ 39 h 168"/>
                <a:gd name="T76" fmla="*/ 119 w 175"/>
                <a:gd name="T77" fmla="*/ 22 h 168"/>
                <a:gd name="T78" fmla="*/ 115 w 175"/>
                <a:gd name="T79" fmla="*/ 15 h 168"/>
                <a:gd name="T80" fmla="*/ 96 w 175"/>
                <a:gd name="T81" fmla="*/ 0 h 168"/>
                <a:gd name="T82" fmla="*/ 78 w 175"/>
                <a:gd name="T83" fmla="*/ 11 h 168"/>
                <a:gd name="T84" fmla="*/ 80 w 175"/>
                <a:gd name="T85" fmla="*/ 28 h 168"/>
                <a:gd name="T86" fmla="*/ 78 w 175"/>
                <a:gd name="T87" fmla="*/ 45 h 168"/>
                <a:gd name="T88" fmla="*/ 96 w 175"/>
                <a:gd name="T89" fmla="*/ 56 h 168"/>
                <a:gd name="T90" fmla="*/ 100 w 175"/>
                <a:gd name="T91" fmla="*/ 16 h 168"/>
                <a:gd name="T92" fmla="*/ 88 w 175"/>
                <a:gd name="T93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68" y="82"/>
                    <a:pt x="168" y="80"/>
                    <a:pt x="167" y="78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3" y="67"/>
                    <a:pt x="161" y="63"/>
                    <a:pt x="158" y="61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48" y="54"/>
                    <a:pt x="144" y="53"/>
                    <a:pt x="140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8" y="53"/>
                    <a:pt x="124" y="54"/>
                    <a:pt x="121" y="56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1" y="63"/>
                    <a:pt x="109" y="67"/>
                    <a:pt x="10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80"/>
                    <a:pt x="104" y="82"/>
                    <a:pt x="104" y="84"/>
                  </a:cubicBezTo>
                  <a:cubicBezTo>
                    <a:pt x="104" y="86"/>
                    <a:pt x="104" y="88"/>
                    <a:pt x="105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9" y="101"/>
                    <a:pt x="111" y="105"/>
                    <a:pt x="114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4" y="114"/>
                    <a:pt x="128" y="115"/>
                    <a:pt x="132" y="116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4" y="115"/>
                    <a:pt x="148" y="114"/>
                    <a:pt x="151" y="112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61" y="105"/>
                    <a:pt x="163" y="101"/>
                    <a:pt x="165" y="98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88"/>
                    <a:pt x="168" y="86"/>
                    <a:pt x="168" y="84"/>
                  </a:cubicBezTo>
                  <a:close/>
                  <a:moveTo>
                    <a:pt x="136" y="108"/>
                  </a:moveTo>
                  <a:cubicBezTo>
                    <a:pt x="123" y="108"/>
                    <a:pt x="112" y="97"/>
                    <a:pt x="112" y="84"/>
                  </a:cubicBezTo>
                  <a:cubicBezTo>
                    <a:pt x="112" y="71"/>
                    <a:pt x="123" y="60"/>
                    <a:pt x="136" y="60"/>
                  </a:cubicBezTo>
                  <a:cubicBezTo>
                    <a:pt x="149" y="60"/>
                    <a:pt x="160" y="71"/>
                    <a:pt x="160" y="84"/>
                  </a:cubicBezTo>
                  <a:cubicBezTo>
                    <a:pt x="160" y="97"/>
                    <a:pt x="149" y="108"/>
                    <a:pt x="136" y="108"/>
                  </a:cubicBezTo>
                  <a:close/>
                  <a:moveTo>
                    <a:pt x="136" y="68"/>
                  </a:moveTo>
                  <a:cubicBezTo>
                    <a:pt x="127" y="68"/>
                    <a:pt x="120" y="75"/>
                    <a:pt x="120" y="84"/>
                  </a:cubicBezTo>
                  <a:cubicBezTo>
                    <a:pt x="120" y="93"/>
                    <a:pt x="127" y="100"/>
                    <a:pt x="136" y="100"/>
                  </a:cubicBezTo>
                  <a:cubicBezTo>
                    <a:pt x="145" y="100"/>
                    <a:pt x="152" y="93"/>
                    <a:pt x="152" y="84"/>
                  </a:cubicBezTo>
                  <a:cubicBezTo>
                    <a:pt x="152" y="75"/>
                    <a:pt x="145" y="68"/>
                    <a:pt x="136" y="68"/>
                  </a:cubicBezTo>
                  <a:close/>
                  <a:moveTo>
                    <a:pt x="136" y="92"/>
                  </a:moveTo>
                  <a:cubicBezTo>
                    <a:pt x="132" y="92"/>
                    <a:pt x="128" y="88"/>
                    <a:pt x="128" y="84"/>
                  </a:cubicBezTo>
                  <a:cubicBezTo>
                    <a:pt x="128" y="80"/>
                    <a:pt x="132" y="76"/>
                    <a:pt x="136" y="76"/>
                  </a:cubicBezTo>
                  <a:cubicBezTo>
                    <a:pt x="140" y="76"/>
                    <a:pt x="144" y="80"/>
                    <a:pt x="144" y="84"/>
                  </a:cubicBezTo>
                  <a:cubicBezTo>
                    <a:pt x="144" y="88"/>
                    <a:pt x="140" y="92"/>
                    <a:pt x="136" y="92"/>
                  </a:cubicBezTo>
                  <a:close/>
                  <a:moveTo>
                    <a:pt x="104" y="56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8" y="47"/>
                    <a:pt x="112" y="44"/>
                    <a:pt x="115" y="41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2"/>
                    <a:pt x="120" y="30"/>
                    <a:pt x="120" y="28"/>
                  </a:cubicBezTo>
                  <a:cubicBezTo>
                    <a:pt x="120" y="26"/>
                    <a:pt x="120" y="24"/>
                    <a:pt x="119" y="22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2" y="12"/>
                    <a:pt x="108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4"/>
                    <a:pt x="80" y="26"/>
                    <a:pt x="80" y="28"/>
                  </a:cubicBezTo>
                  <a:cubicBezTo>
                    <a:pt x="80" y="30"/>
                    <a:pt x="80" y="32"/>
                    <a:pt x="81" y="34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8" y="44"/>
                    <a:pt x="92" y="47"/>
                    <a:pt x="96" y="48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104" y="56"/>
                  </a:lnTo>
                  <a:close/>
                  <a:moveTo>
                    <a:pt x="88" y="28"/>
                  </a:moveTo>
                  <a:cubicBezTo>
                    <a:pt x="88" y="21"/>
                    <a:pt x="93" y="16"/>
                    <a:pt x="100" y="16"/>
                  </a:cubicBezTo>
                  <a:cubicBezTo>
                    <a:pt x="107" y="16"/>
                    <a:pt x="112" y="21"/>
                    <a:pt x="112" y="28"/>
                  </a:cubicBezTo>
                  <a:cubicBezTo>
                    <a:pt x="112" y="35"/>
                    <a:pt x="107" y="40"/>
                    <a:pt x="100" y="40"/>
                  </a:cubicBezTo>
                  <a:cubicBezTo>
                    <a:pt x="93" y="40"/>
                    <a:pt x="88" y="35"/>
                    <a:pt x="8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845426" y="2742665"/>
            <a:ext cx="638175" cy="636588"/>
            <a:chOff x="6321425" y="2742665"/>
            <a:chExt cx="638175" cy="636588"/>
          </a:xfrm>
          <a:solidFill>
            <a:schemeClr val="tx2"/>
          </a:solidFill>
        </p:grpSpPr>
        <p:sp>
          <p:nvSpPr>
            <p:cNvPr id="253" name="Freeform 107"/>
            <p:cNvSpPr>
              <a:spLocks noEditPoints="1"/>
            </p:cNvSpPr>
            <p:nvPr/>
          </p:nvSpPr>
          <p:spPr bwMode="auto">
            <a:xfrm>
              <a:off x="632142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54" name="Freeform 169"/>
            <p:cNvSpPr>
              <a:spLocks noEditPoints="1"/>
            </p:cNvSpPr>
            <p:nvPr/>
          </p:nvSpPr>
          <p:spPr bwMode="auto">
            <a:xfrm>
              <a:off x="6459538" y="2845852"/>
              <a:ext cx="396875" cy="396875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64 w 184"/>
                <a:gd name="T11" fmla="*/ 10 h 184"/>
                <a:gd name="T12" fmla="*/ 74 w 184"/>
                <a:gd name="T13" fmla="*/ 12 h 184"/>
                <a:gd name="T14" fmla="*/ 112 w 184"/>
                <a:gd name="T15" fmla="*/ 20 h 184"/>
                <a:gd name="T16" fmla="*/ 100 w 184"/>
                <a:gd name="T17" fmla="*/ 16 h 184"/>
                <a:gd name="T18" fmla="*/ 100 w 184"/>
                <a:gd name="T19" fmla="*/ 16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91251" y="2742665"/>
            <a:ext cx="638175" cy="636588"/>
            <a:chOff x="4667250" y="2742665"/>
            <a:chExt cx="638175" cy="636588"/>
          </a:xfrm>
          <a:solidFill>
            <a:schemeClr val="tx2"/>
          </a:solidFill>
        </p:grpSpPr>
        <p:sp>
          <p:nvSpPr>
            <p:cNvPr id="257" name="Freeform 123"/>
            <p:cNvSpPr>
              <a:spLocks noEditPoints="1"/>
            </p:cNvSpPr>
            <p:nvPr/>
          </p:nvSpPr>
          <p:spPr bwMode="auto">
            <a:xfrm>
              <a:off x="466725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58" name="Freeform 170"/>
            <p:cNvSpPr>
              <a:spLocks noEditPoints="1"/>
            </p:cNvSpPr>
            <p:nvPr/>
          </p:nvSpPr>
          <p:spPr bwMode="auto">
            <a:xfrm>
              <a:off x="4805363" y="2898240"/>
              <a:ext cx="361950" cy="32702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018339" y="2742665"/>
            <a:ext cx="638175" cy="636588"/>
            <a:chOff x="5494338" y="2742665"/>
            <a:chExt cx="638175" cy="636588"/>
          </a:xfrm>
          <a:solidFill>
            <a:schemeClr val="tx2"/>
          </a:solidFill>
        </p:grpSpPr>
        <p:sp>
          <p:nvSpPr>
            <p:cNvPr id="261" name="Freeform 105"/>
            <p:cNvSpPr>
              <a:spLocks noEditPoints="1"/>
            </p:cNvSpPr>
            <p:nvPr/>
          </p:nvSpPr>
          <p:spPr bwMode="auto">
            <a:xfrm>
              <a:off x="549433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62" name="Freeform 171"/>
            <p:cNvSpPr>
              <a:spLocks noEditPoints="1"/>
            </p:cNvSpPr>
            <p:nvPr/>
          </p:nvSpPr>
          <p:spPr bwMode="auto">
            <a:xfrm>
              <a:off x="5597525" y="2923640"/>
              <a:ext cx="446088" cy="344488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362576" y="2742665"/>
            <a:ext cx="638175" cy="636588"/>
            <a:chOff x="3838575" y="2742665"/>
            <a:chExt cx="638175" cy="636588"/>
          </a:xfrm>
          <a:solidFill>
            <a:schemeClr val="tx2"/>
          </a:solidFill>
        </p:grpSpPr>
        <p:sp>
          <p:nvSpPr>
            <p:cNvPr id="265" name="Freeform 121"/>
            <p:cNvSpPr>
              <a:spLocks noEditPoints="1"/>
            </p:cNvSpPr>
            <p:nvPr/>
          </p:nvSpPr>
          <p:spPr bwMode="auto">
            <a:xfrm>
              <a:off x="383857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66" name="Freeform 172"/>
            <p:cNvSpPr>
              <a:spLocks noEditPoints="1"/>
            </p:cNvSpPr>
            <p:nvPr/>
          </p:nvSpPr>
          <p:spPr bwMode="auto">
            <a:xfrm>
              <a:off x="3976688" y="2915702"/>
              <a:ext cx="361950" cy="309563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24 h 144"/>
                <a:gd name="T4" fmla="*/ 16 w 168"/>
                <a:gd name="T5" fmla="*/ 136 h 144"/>
                <a:gd name="T6" fmla="*/ 24 w 168"/>
                <a:gd name="T7" fmla="*/ 144 h 144"/>
                <a:gd name="T8" fmla="*/ 40 w 168"/>
                <a:gd name="T9" fmla="*/ 136 h 144"/>
                <a:gd name="T10" fmla="*/ 48 w 168"/>
                <a:gd name="T11" fmla="*/ 144 h 144"/>
                <a:gd name="T12" fmla="*/ 120 w 168"/>
                <a:gd name="T13" fmla="*/ 136 h 144"/>
                <a:gd name="T14" fmla="*/ 128 w 168"/>
                <a:gd name="T15" fmla="*/ 144 h 144"/>
                <a:gd name="T16" fmla="*/ 144 w 168"/>
                <a:gd name="T17" fmla="*/ 136 h 144"/>
                <a:gd name="T18" fmla="*/ 152 w 168"/>
                <a:gd name="T19" fmla="*/ 144 h 144"/>
                <a:gd name="T20" fmla="*/ 156 w 168"/>
                <a:gd name="T21" fmla="*/ 136 h 144"/>
                <a:gd name="T22" fmla="*/ 168 w 168"/>
                <a:gd name="T23" fmla="*/ 12 h 144"/>
                <a:gd name="T24" fmla="*/ 160 w 168"/>
                <a:gd name="T25" fmla="*/ 80 h 144"/>
                <a:gd name="T26" fmla="*/ 152 w 168"/>
                <a:gd name="T27" fmla="*/ 56 h 144"/>
                <a:gd name="T28" fmla="*/ 160 w 168"/>
                <a:gd name="T29" fmla="*/ 80 h 144"/>
                <a:gd name="T30" fmla="*/ 136 w 168"/>
                <a:gd name="T31" fmla="*/ 48 h 144"/>
                <a:gd name="T32" fmla="*/ 144 w 168"/>
                <a:gd name="T33" fmla="*/ 56 h 144"/>
                <a:gd name="T34" fmla="*/ 136 w 168"/>
                <a:gd name="T35" fmla="*/ 80 h 144"/>
                <a:gd name="T36" fmla="*/ 160 w 168"/>
                <a:gd name="T37" fmla="*/ 88 h 144"/>
                <a:gd name="T38" fmla="*/ 136 w 168"/>
                <a:gd name="T39" fmla="*/ 96 h 144"/>
                <a:gd name="T40" fmla="*/ 144 w 168"/>
                <a:gd name="T41" fmla="*/ 104 h 144"/>
                <a:gd name="T42" fmla="*/ 32 w 168"/>
                <a:gd name="T43" fmla="*/ 112 h 144"/>
                <a:gd name="T44" fmla="*/ 24 w 168"/>
                <a:gd name="T45" fmla="*/ 32 h 144"/>
                <a:gd name="T46" fmla="*/ 136 w 168"/>
                <a:gd name="T47" fmla="*/ 24 h 144"/>
                <a:gd name="T48" fmla="*/ 136 w 168"/>
                <a:gd name="T49" fmla="*/ 32 h 144"/>
                <a:gd name="T50" fmla="*/ 160 w 168"/>
                <a:gd name="T51" fmla="*/ 40 h 144"/>
                <a:gd name="T52" fmla="*/ 160 w 168"/>
                <a:gd name="T53" fmla="*/ 32 h 144"/>
                <a:gd name="T54" fmla="*/ 136 w 168"/>
                <a:gd name="T55" fmla="*/ 16 h 144"/>
                <a:gd name="T56" fmla="*/ 16 w 168"/>
                <a:gd name="T57" fmla="*/ 32 h 144"/>
                <a:gd name="T58" fmla="*/ 32 w 168"/>
                <a:gd name="T59" fmla="*/ 120 h 144"/>
                <a:gd name="T60" fmla="*/ 152 w 168"/>
                <a:gd name="T61" fmla="*/ 104 h 144"/>
                <a:gd name="T62" fmla="*/ 160 w 168"/>
                <a:gd name="T63" fmla="*/ 124 h 144"/>
                <a:gd name="T64" fmla="*/ 12 w 168"/>
                <a:gd name="T65" fmla="*/ 128 h 144"/>
                <a:gd name="T66" fmla="*/ 8 w 168"/>
                <a:gd name="T67" fmla="*/ 12 h 144"/>
                <a:gd name="T68" fmla="*/ 156 w 168"/>
                <a:gd name="T69" fmla="*/ 8 h 144"/>
                <a:gd name="T70" fmla="*/ 160 w 168"/>
                <a:gd name="T71" fmla="*/ 32 h 144"/>
                <a:gd name="T72" fmla="*/ 48 w 168"/>
                <a:gd name="T73" fmla="*/ 68 h 144"/>
                <a:gd name="T74" fmla="*/ 120 w 168"/>
                <a:gd name="T75" fmla="*/ 68 h 144"/>
                <a:gd name="T76" fmla="*/ 112 w 168"/>
                <a:gd name="T77" fmla="*/ 72 h 144"/>
                <a:gd name="T78" fmla="*/ 101 w 168"/>
                <a:gd name="T79" fmla="*/ 79 h 144"/>
                <a:gd name="T80" fmla="*/ 101 w 168"/>
                <a:gd name="T81" fmla="*/ 90 h 144"/>
                <a:gd name="T82" fmla="*/ 88 w 168"/>
                <a:gd name="T83" fmla="*/ 88 h 144"/>
                <a:gd name="T84" fmla="*/ 80 w 168"/>
                <a:gd name="T85" fmla="*/ 96 h 144"/>
                <a:gd name="T86" fmla="*/ 73 w 168"/>
                <a:gd name="T87" fmla="*/ 85 h 144"/>
                <a:gd name="T88" fmla="*/ 62 w 168"/>
                <a:gd name="T89" fmla="*/ 85 h 144"/>
                <a:gd name="T90" fmla="*/ 64 w 168"/>
                <a:gd name="T91" fmla="*/ 72 h 144"/>
                <a:gd name="T92" fmla="*/ 56 w 168"/>
                <a:gd name="T93" fmla="*/ 64 h 144"/>
                <a:gd name="T94" fmla="*/ 67 w 168"/>
                <a:gd name="T95" fmla="*/ 57 h 144"/>
                <a:gd name="T96" fmla="*/ 67 w 168"/>
                <a:gd name="T97" fmla="*/ 46 h 144"/>
                <a:gd name="T98" fmla="*/ 80 w 168"/>
                <a:gd name="T99" fmla="*/ 48 h 144"/>
                <a:gd name="T100" fmla="*/ 88 w 168"/>
                <a:gd name="T101" fmla="*/ 40 h 144"/>
                <a:gd name="T102" fmla="*/ 95 w 168"/>
                <a:gd name="T103" fmla="*/ 51 h 144"/>
                <a:gd name="T104" fmla="*/ 106 w 168"/>
                <a:gd name="T105" fmla="*/ 51 h 144"/>
                <a:gd name="T106" fmla="*/ 104 w 168"/>
                <a:gd name="T107" fmla="*/ 64 h 144"/>
                <a:gd name="T108" fmla="*/ 112 w 168"/>
                <a:gd name="T109" fmla="*/ 72 h 144"/>
                <a:gd name="T110" fmla="*/ 68 w 168"/>
                <a:gd name="T111" fmla="*/ 68 h 144"/>
                <a:gd name="T112" fmla="*/ 100 w 168"/>
                <a:gd name="T113" fmla="*/ 68 h 144"/>
                <a:gd name="T114" fmla="*/ 84 w 168"/>
                <a:gd name="T115" fmla="*/ 76 h 144"/>
                <a:gd name="T116" fmla="*/ 84 w 168"/>
                <a:gd name="T117" fmla="*/ 60 h 144"/>
                <a:gd name="T118" fmla="*/ 84 w 168"/>
                <a:gd name="T119" fmla="*/ 7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708401" y="2742665"/>
            <a:ext cx="638175" cy="636588"/>
            <a:chOff x="2184400" y="2742665"/>
            <a:chExt cx="638175" cy="636588"/>
          </a:xfrm>
          <a:solidFill>
            <a:schemeClr val="tx2"/>
          </a:solidFill>
        </p:grpSpPr>
        <p:sp>
          <p:nvSpPr>
            <p:cNvPr id="269" name="Freeform 165"/>
            <p:cNvSpPr>
              <a:spLocks noEditPoints="1"/>
            </p:cNvSpPr>
            <p:nvPr/>
          </p:nvSpPr>
          <p:spPr bwMode="auto">
            <a:xfrm>
              <a:off x="218440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0" name="Freeform 184"/>
            <p:cNvSpPr>
              <a:spLocks noEditPoints="1"/>
            </p:cNvSpPr>
            <p:nvPr/>
          </p:nvSpPr>
          <p:spPr bwMode="auto">
            <a:xfrm>
              <a:off x="2322513" y="2880777"/>
              <a:ext cx="319088" cy="361950"/>
            </a:xfrm>
            <a:custGeom>
              <a:avLst/>
              <a:gdLst>
                <a:gd name="T0" fmla="*/ 48 w 148"/>
                <a:gd name="T1" fmla="*/ 62 h 168"/>
                <a:gd name="T2" fmla="*/ 4 w 148"/>
                <a:gd name="T3" fmla="*/ 32 h 168"/>
                <a:gd name="T4" fmla="*/ 0 w 148"/>
                <a:gd name="T5" fmla="*/ 86 h 168"/>
                <a:gd name="T6" fmla="*/ 8 w 148"/>
                <a:gd name="T7" fmla="*/ 86 h 168"/>
                <a:gd name="T8" fmla="*/ 57 w 148"/>
                <a:gd name="T9" fmla="*/ 75 h 168"/>
                <a:gd name="T10" fmla="*/ 68 w 148"/>
                <a:gd name="T11" fmla="*/ 116 h 168"/>
                <a:gd name="T12" fmla="*/ 88 w 148"/>
                <a:gd name="T13" fmla="*/ 108 h 168"/>
                <a:gd name="T14" fmla="*/ 12 w 148"/>
                <a:gd name="T15" fmla="*/ 32 h 168"/>
                <a:gd name="T16" fmla="*/ 36 w 148"/>
                <a:gd name="T17" fmla="*/ 56 h 168"/>
                <a:gd name="T18" fmla="*/ 24 w 148"/>
                <a:gd name="T19" fmla="*/ 124 h 168"/>
                <a:gd name="T20" fmla="*/ 16 w 148"/>
                <a:gd name="T21" fmla="*/ 168 h 168"/>
                <a:gd name="T22" fmla="*/ 48 w 148"/>
                <a:gd name="T23" fmla="*/ 132 h 168"/>
                <a:gd name="T24" fmla="*/ 56 w 148"/>
                <a:gd name="T25" fmla="*/ 88 h 168"/>
                <a:gd name="T26" fmla="*/ 32 w 148"/>
                <a:gd name="T27" fmla="*/ 76 h 168"/>
                <a:gd name="T28" fmla="*/ 40 w 148"/>
                <a:gd name="T29" fmla="*/ 76 h 168"/>
                <a:gd name="T30" fmla="*/ 40 w 148"/>
                <a:gd name="T31" fmla="*/ 168 h 168"/>
                <a:gd name="T32" fmla="*/ 32 w 148"/>
                <a:gd name="T33" fmla="*/ 168 h 168"/>
                <a:gd name="T34" fmla="*/ 141 w 148"/>
                <a:gd name="T35" fmla="*/ 44 h 168"/>
                <a:gd name="T36" fmla="*/ 124 w 148"/>
                <a:gd name="T37" fmla="*/ 30 h 168"/>
                <a:gd name="T38" fmla="*/ 103 w 148"/>
                <a:gd name="T39" fmla="*/ 28 h 168"/>
                <a:gd name="T40" fmla="*/ 87 w 148"/>
                <a:gd name="T41" fmla="*/ 35 h 168"/>
                <a:gd name="T42" fmla="*/ 80 w 148"/>
                <a:gd name="T43" fmla="*/ 51 h 168"/>
                <a:gd name="T44" fmla="*/ 82 w 148"/>
                <a:gd name="T45" fmla="*/ 72 h 168"/>
                <a:gd name="T46" fmla="*/ 96 w 148"/>
                <a:gd name="T47" fmla="*/ 89 h 168"/>
                <a:gd name="T48" fmla="*/ 98 w 148"/>
                <a:gd name="T49" fmla="*/ 124 h 168"/>
                <a:gd name="T50" fmla="*/ 121 w 148"/>
                <a:gd name="T51" fmla="*/ 123 h 168"/>
                <a:gd name="T52" fmla="*/ 128 w 148"/>
                <a:gd name="T53" fmla="*/ 120 h 168"/>
                <a:gd name="T54" fmla="*/ 137 w 148"/>
                <a:gd name="T55" fmla="*/ 85 h 168"/>
                <a:gd name="T56" fmla="*/ 144 w 148"/>
                <a:gd name="T57" fmla="*/ 69 h 168"/>
                <a:gd name="T58" fmla="*/ 120 w 148"/>
                <a:gd name="T59" fmla="*/ 110 h 168"/>
                <a:gd name="T60" fmla="*/ 109 w 148"/>
                <a:gd name="T61" fmla="*/ 105 h 168"/>
                <a:gd name="T62" fmla="*/ 112 w 148"/>
                <a:gd name="T63" fmla="*/ 96 h 168"/>
                <a:gd name="T64" fmla="*/ 138 w 148"/>
                <a:gd name="T65" fmla="*/ 64 h 168"/>
                <a:gd name="T66" fmla="*/ 132 w 148"/>
                <a:gd name="T67" fmla="*/ 80 h 168"/>
                <a:gd name="T68" fmla="*/ 116 w 148"/>
                <a:gd name="T69" fmla="*/ 86 h 168"/>
                <a:gd name="T70" fmla="*/ 103 w 148"/>
                <a:gd name="T71" fmla="*/ 82 h 168"/>
                <a:gd name="T72" fmla="*/ 91 w 148"/>
                <a:gd name="T73" fmla="*/ 75 h 168"/>
                <a:gd name="T74" fmla="*/ 84 w 148"/>
                <a:gd name="T75" fmla="*/ 60 h 168"/>
                <a:gd name="T76" fmla="*/ 91 w 148"/>
                <a:gd name="T77" fmla="*/ 45 h 168"/>
                <a:gd name="T78" fmla="*/ 103 w 148"/>
                <a:gd name="T79" fmla="*/ 38 h 168"/>
                <a:gd name="T80" fmla="*/ 116 w 148"/>
                <a:gd name="T81" fmla="*/ 34 h 168"/>
                <a:gd name="T82" fmla="*/ 132 w 148"/>
                <a:gd name="T83" fmla="*/ 40 h 168"/>
                <a:gd name="T84" fmla="*/ 138 w 148"/>
                <a:gd name="T85" fmla="*/ 56 h 168"/>
                <a:gd name="T86" fmla="*/ 108 w 148"/>
                <a:gd name="T87" fmla="*/ 62 h 168"/>
                <a:gd name="T88" fmla="*/ 105 w 148"/>
                <a:gd name="T89" fmla="*/ 71 h 168"/>
                <a:gd name="T90" fmla="*/ 127 w 148"/>
                <a:gd name="T91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44" y="51"/>
                  </a:moveTo>
                  <a:cubicBezTo>
                    <a:pt x="143" y="50"/>
                    <a:pt x="142" y="49"/>
                    <a:pt x="142" y="48"/>
                  </a:cubicBezTo>
                  <a:cubicBezTo>
                    <a:pt x="141" y="47"/>
                    <a:pt x="141" y="45"/>
                    <a:pt x="141" y="44"/>
                  </a:cubicBezTo>
                  <a:cubicBezTo>
                    <a:pt x="141" y="41"/>
                    <a:pt x="140" y="37"/>
                    <a:pt x="137" y="35"/>
                  </a:cubicBezTo>
                  <a:cubicBezTo>
                    <a:pt x="135" y="32"/>
                    <a:pt x="131" y="31"/>
                    <a:pt x="128" y="31"/>
                  </a:cubicBezTo>
                  <a:cubicBezTo>
                    <a:pt x="127" y="31"/>
                    <a:pt x="125" y="31"/>
                    <a:pt x="124" y="30"/>
                  </a:cubicBezTo>
                  <a:cubicBezTo>
                    <a:pt x="123" y="30"/>
                    <a:pt x="122" y="29"/>
                    <a:pt x="121" y="28"/>
                  </a:cubicBezTo>
                  <a:cubicBezTo>
                    <a:pt x="119" y="26"/>
                    <a:pt x="116" y="24"/>
                    <a:pt x="112" y="24"/>
                  </a:cubicBezTo>
                  <a:cubicBezTo>
                    <a:pt x="108" y="24"/>
                    <a:pt x="105" y="26"/>
                    <a:pt x="103" y="28"/>
                  </a:cubicBezTo>
                  <a:cubicBezTo>
                    <a:pt x="102" y="29"/>
                    <a:pt x="101" y="30"/>
                    <a:pt x="100" y="30"/>
                  </a:cubicBezTo>
                  <a:cubicBezTo>
                    <a:pt x="99" y="31"/>
                    <a:pt x="97" y="31"/>
                    <a:pt x="96" y="31"/>
                  </a:cubicBezTo>
                  <a:cubicBezTo>
                    <a:pt x="93" y="31"/>
                    <a:pt x="89" y="32"/>
                    <a:pt x="87" y="35"/>
                  </a:cubicBezTo>
                  <a:cubicBezTo>
                    <a:pt x="84" y="37"/>
                    <a:pt x="83" y="41"/>
                    <a:pt x="83" y="44"/>
                  </a:cubicBezTo>
                  <a:cubicBezTo>
                    <a:pt x="83" y="45"/>
                    <a:pt x="83" y="47"/>
                    <a:pt x="82" y="48"/>
                  </a:cubicBezTo>
                  <a:cubicBezTo>
                    <a:pt x="82" y="49"/>
                    <a:pt x="81" y="50"/>
                    <a:pt x="80" y="51"/>
                  </a:cubicBezTo>
                  <a:cubicBezTo>
                    <a:pt x="78" y="53"/>
                    <a:pt x="76" y="56"/>
                    <a:pt x="76" y="60"/>
                  </a:cubicBezTo>
                  <a:cubicBezTo>
                    <a:pt x="76" y="64"/>
                    <a:pt x="78" y="67"/>
                    <a:pt x="80" y="69"/>
                  </a:cubicBezTo>
                  <a:cubicBezTo>
                    <a:pt x="81" y="70"/>
                    <a:pt x="82" y="71"/>
                    <a:pt x="82" y="72"/>
                  </a:cubicBezTo>
                  <a:cubicBezTo>
                    <a:pt x="83" y="73"/>
                    <a:pt x="83" y="75"/>
                    <a:pt x="83" y="76"/>
                  </a:cubicBezTo>
                  <a:cubicBezTo>
                    <a:pt x="83" y="79"/>
                    <a:pt x="84" y="83"/>
                    <a:pt x="87" y="85"/>
                  </a:cubicBezTo>
                  <a:cubicBezTo>
                    <a:pt x="89" y="88"/>
                    <a:pt x="93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2"/>
                    <a:pt x="97" y="123"/>
                    <a:pt x="98" y="124"/>
                  </a:cubicBezTo>
                  <a:cubicBezTo>
                    <a:pt x="100" y="124"/>
                    <a:pt x="102" y="124"/>
                    <a:pt x="103" y="123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2" y="124"/>
                    <a:pt x="123" y="124"/>
                    <a:pt x="124" y="124"/>
                  </a:cubicBezTo>
                  <a:cubicBezTo>
                    <a:pt x="125" y="124"/>
                    <a:pt x="125" y="124"/>
                    <a:pt x="126" y="124"/>
                  </a:cubicBezTo>
                  <a:cubicBezTo>
                    <a:pt x="127" y="123"/>
                    <a:pt x="128" y="122"/>
                    <a:pt x="128" y="120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31" y="89"/>
                    <a:pt x="135" y="88"/>
                    <a:pt x="137" y="85"/>
                  </a:cubicBezTo>
                  <a:cubicBezTo>
                    <a:pt x="140" y="83"/>
                    <a:pt x="141" y="79"/>
                    <a:pt x="141" y="76"/>
                  </a:cubicBezTo>
                  <a:cubicBezTo>
                    <a:pt x="141" y="75"/>
                    <a:pt x="141" y="73"/>
                    <a:pt x="142" y="72"/>
                  </a:cubicBezTo>
                  <a:cubicBezTo>
                    <a:pt x="142" y="71"/>
                    <a:pt x="143" y="70"/>
                    <a:pt x="144" y="69"/>
                  </a:cubicBezTo>
                  <a:cubicBezTo>
                    <a:pt x="146" y="67"/>
                    <a:pt x="148" y="64"/>
                    <a:pt x="148" y="60"/>
                  </a:cubicBezTo>
                  <a:cubicBezTo>
                    <a:pt x="148" y="56"/>
                    <a:pt x="146" y="53"/>
                    <a:pt x="144" y="51"/>
                  </a:cubicBezTo>
                  <a:close/>
                  <a:moveTo>
                    <a:pt x="120" y="110"/>
                  </a:moveTo>
                  <a:cubicBezTo>
                    <a:pt x="115" y="105"/>
                    <a:pt x="115" y="105"/>
                    <a:pt x="115" y="105"/>
                  </a:cubicBezTo>
                  <a:cubicBezTo>
                    <a:pt x="114" y="104"/>
                    <a:pt x="113" y="104"/>
                    <a:pt x="112" y="104"/>
                  </a:cubicBezTo>
                  <a:cubicBezTo>
                    <a:pt x="111" y="104"/>
                    <a:pt x="110" y="104"/>
                    <a:pt x="109" y="105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4"/>
                    <a:pt x="109" y="96"/>
                    <a:pt x="112" y="96"/>
                  </a:cubicBezTo>
                  <a:cubicBezTo>
                    <a:pt x="115" y="96"/>
                    <a:pt x="118" y="94"/>
                    <a:pt x="120" y="93"/>
                  </a:cubicBezTo>
                  <a:lnTo>
                    <a:pt x="120" y="110"/>
                  </a:lnTo>
                  <a:close/>
                  <a:moveTo>
                    <a:pt x="138" y="64"/>
                  </a:moveTo>
                  <a:cubicBezTo>
                    <a:pt x="136" y="66"/>
                    <a:pt x="135" y="67"/>
                    <a:pt x="134" y="69"/>
                  </a:cubicBezTo>
                  <a:cubicBezTo>
                    <a:pt x="133" y="71"/>
                    <a:pt x="133" y="73"/>
                    <a:pt x="133" y="75"/>
                  </a:cubicBezTo>
                  <a:cubicBezTo>
                    <a:pt x="133" y="77"/>
                    <a:pt x="132" y="79"/>
                    <a:pt x="132" y="80"/>
                  </a:cubicBezTo>
                  <a:cubicBezTo>
                    <a:pt x="131" y="80"/>
                    <a:pt x="129" y="81"/>
                    <a:pt x="127" y="81"/>
                  </a:cubicBezTo>
                  <a:cubicBezTo>
                    <a:pt x="125" y="81"/>
                    <a:pt x="123" y="81"/>
                    <a:pt x="121" y="82"/>
                  </a:cubicBezTo>
                  <a:cubicBezTo>
                    <a:pt x="119" y="83"/>
                    <a:pt x="118" y="84"/>
                    <a:pt x="116" y="86"/>
                  </a:cubicBezTo>
                  <a:cubicBezTo>
                    <a:pt x="115" y="87"/>
                    <a:pt x="113" y="88"/>
                    <a:pt x="112" y="88"/>
                  </a:cubicBezTo>
                  <a:cubicBezTo>
                    <a:pt x="111" y="88"/>
                    <a:pt x="109" y="87"/>
                    <a:pt x="108" y="86"/>
                  </a:cubicBezTo>
                  <a:cubicBezTo>
                    <a:pt x="106" y="84"/>
                    <a:pt x="105" y="83"/>
                    <a:pt x="103" y="82"/>
                  </a:cubicBezTo>
                  <a:cubicBezTo>
                    <a:pt x="101" y="81"/>
                    <a:pt x="99" y="81"/>
                    <a:pt x="97" y="81"/>
                  </a:cubicBezTo>
                  <a:cubicBezTo>
                    <a:pt x="95" y="81"/>
                    <a:pt x="93" y="80"/>
                    <a:pt x="92" y="80"/>
                  </a:cubicBezTo>
                  <a:cubicBezTo>
                    <a:pt x="92" y="79"/>
                    <a:pt x="91" y="77"/>
                    <a:pt x="91" y="75"/>
                  </a:cubicBezTo>
                  <a:cubicBezTo>
                    <a:pt x="91" y="73"/>
                    <a:pt x="91" y="71"/>
                    <a:pt x="90" y="69"/>
                  </a:cubicBezTo>
                  <a:cubicBezTo>
                    <a:pt x="89" y="67"/>
                    <a:pt x="88" y="66"/>
                    <a:pt x="86" y="64"/>
                  </a:cubicBezTo>
                  <a:cubicBezTo>
                    <a:pt x="85" y="63"/>
                    <a:pt x="84" y="61"/>
                    <a:pt x="84" y="60"/>
                  </a:cubicBezTo>
                  <a:cubicBezTo>
                    <a:pt x="84" y="59"/>
                    <a:pt x="85" y="57"/>
                    <a:pt x="86" y="56"/>
                  </a:cubicBezTo>
                  <a:cubicBezTo>
                    <a:pt x="88" y="54"/>
                    <a:pt x="89" y="53"/>
                    <a:pt x="90" y="51"/>
                  </a:cubicBezTo>
                  <a:cubicBezTo>
                    <a:pt x="91" y="49"/>
                    <a:pt x="91" y="47"/>
                    <a:pt x="91" y="45"/>
                  </a:cubicBezTo>
                  <a:cubicBezTo>
                    <a:pt x="91" y="43"/>
                    <a:pt x="92" y="41"/>
                    <a:pt x="92" y="40"/>
                  </a:cubicBezTo>
                  <a:cubicBezTo>
                    <a:pt x="93" y="40"/>
                    <a:pt x="95" y="39"/>
                    <a:pt x="97" y="39"/>
                  </a:cubicBezTo>
                  <a:cubicBezTo>
                    <a:pt x="99" y="39"/>
                    <a:pt x="101" y="39"/>
                    <a:pt x="103" y="38"/>
                  </a:cubicBezTo>
                  <a:cubicBezTo>
                    <a:pt x="105" y="37"/>
                    <a:pt x="106" y="36"/>
                    <a:pt x="108" y="34"/>
                  </a:cubicBezTo>
                  <a:cubicBezTo>
                    <a:pt x="109" y="33"/>
                    <a:pt x="111" y="32"/>
                    <a:pt x="112" y="32"/>
                  </a:cubicBezTo>
                  <a:cubicBezTo>
                    <a:pt x="113" y="32"/>
                    <a:pt x="115" y="33"/>
                    <a:pt x="116" y="34"/>
                  </a:cubicBezTo>
                  <a:cubicBezTo>
                    <a:pt x="118" y="36"/>
                    <a:pt x="119" y="37"/>
                    <a:pt x="121" y="38"/>
                  </a:cubicBezTo>
                  <a:cubicBezTo>
                    <a:pt x="123" y="39"/>
                    <a:pt x="125" y="39"/>
                    <a:pt x="127" y="39"/>
                  </a:cubicBezTo>
                  <a:cubicBezTo>
                    <a:pt x="129" y="39"/>
                    <a:pt x="131" y="40"/>
                    <a:pt x="132" y="40"/>
                  </a:cubicBezTo>
                  <a:cubicBezTo>
                    <a:pt x="132" y="41"/>
                    <a:pt x="133" y="43"/>
                    <a:pt x="133" y="45"/>
                  </a:cubicBezTo>
                  <a:cubicBezTo>
                    <a:pt x="133" y="47"/>
                    <a:pt x="133" y="49"/>
                    <a:pt x="134" y="51"/>
                  </a:cubicBezTo>
                  <a:cubicBezTo>
                    <a:pt x="135" y="53"/>
                    <a:pt x="136" y="54"/>
                    <a:pt x="138" y="56"/>
                  </a:cubicBezTo>
                  <a:cubicBezTo>
                    <a:pt x="139" y="57"/>
                    <a:pt x="140" y="59"/>
                    <a:pt x="140" y="60"/>
                  </a:cubicBezTo>
                  <a:cubicBezTo>
                    <a:pt x="140" y="61"/>
                    <a:pt x="139" y="63"/>
                    <a:pt x="138" y="64"/>
                  </a:cubicBezTo>
                  <a:close/>
                  <a:moveTo>
                    <a:pt x="108" y="62"/>
                  </a:moveTo>
                  <a:cubicBezTo>
                    <a:pt x="103" y="57"/>
                    <a:pt x="103" y="57"/>
                    <a:pt x="103" y="57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6" y="72"/>
                    <a:pt x="107" y="72"/>
                    <a:pt x="108" y="72"/>
                  </a:cubicBezTo>
                  <a:cubicBezTo>
                    <a:pt x="109" y="72"/>
                    <a:pt x="110" y="72"/>
                    <a:pt x="111" y="71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108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535489" y="2742665"/>
            <a:ext cx="638175" cy="636588"/>
            <a:chOff x="3011488" y="2742665"/>
            <a:chExt cx="638175" cy="636588"/>
          </a:xfrm>
          <a:solidFill>
            <a:schemeClr val="tx2"/>
          </a:solidFill>
        </p:grpSpPr>
        <p:sp>
          <p:nvSpPr>
            <p:cNvPr id="273" name="Freeform 167"/>
            <p:cNvSpPr>
              <a:spLocks noEditPoints="1"/>
            </p:cNvSpPr>
            <p:nvPr/>
          </p:nvSpPr>
          <p:spPr bwMode="auto">
            <a:xfrm>
              <a:off x="301148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4" name="Freeform 185"/>
            <p:cNvSpPr>
              <a:spLocks noEditPoints="1"/>
            </p:cNvSpPr>
            <p:nvPr/>
          </p:nvSpPr>
          <p:spPr bwMode="auto">
            <a:xfrm>
              <a:off x="3149600" y="2880777"/>
              <a:ext cx="396875" cy="361950"/>
            </a:xfrm>
            <a:custGeom>
              <a:avLst/>
              <a:gdLst>
                <a:gd name="T0" fmla="*/ 179 w 184"/>
                <a:gd name="T1" fmla="*/ 76 h 168"/>
                <a:gd name="T2" fmla="*/ 164 w 184"/>
                <a:gd name="T3" fmla="*/ 40 h 168"/>
                <a:gd name="T4" fmla="*/ 136 w 184"/>
                <a:gd name="T5" fmla="*/ 33 h 168"/>
                <a:gd name="T6" fmla="*/ 128 w 184"/>
                <a:gd name="T7" fmla="*/ 20 h 168"/>
                <a:gd name="T8" fmla="*/ 121 w 184"/>
                <a:gd name="T9" fmla="*/ 40 h 168"/>
                <a:gd name="T10" fmla="*/ 96 w 184"/>
                <a:gd name="T11" fmla="*/ 43 h 168"/>
                <a:gd name="T12" fmla="*/ 84 w 184"/>
                <a:gd name="T13" fmla="*/ 76 h 168"/>
                <a:gd name="T14" fmla="*/ 100 w 184"/>
                <a:gd name="T15" fmla="*/ 96 h 168"/>
                <a:gd name="T16" fmla="*/ 116 w 184"/>
                <a:gd name="T17" fmla="*/ 76 h 168"/>
                <a:gd name="T18" fmla="*/ 106 w 184"/>
                <a:gd name="T19" fmla="*/ 48 h 168"/>
                <a:gd name="T20" fmla="*/ 128 w 184"/>
                <a:gd name="T21" fmla="*/ 55 h 168"/>
                <a:gd name="T22" fmla="*/ 104 w 184"/>
                <a:gd name="T23" fmla="*/ 108 h 168"/>
                <a:gd name="T24" fmla="*/ 160 w 184"/>
                <a:gd name="T25" fmla="*/ 116 h 168"/>
                <a:gd name="T26" fmla="*/ 136 w 184"/>
                <a:gd name="T27" fmla="*/ 108 h 168"/>
                <a:gd name="T28" fmla="*/ 143 w 184"/>
                <a:gd name="T29" fmla="*/ 48 h 168"/>
                <a:gd name="T30" fmla="*/ 149 w 184"/>
                <a:gd name="T31" fmla="*/ 76 h 168"/>
                <a:gd name="T32" fmla="*/ 144 w 184"/>
                <a:gd name="T33" fmla="*/ 80 h 168"/>
                <a:gd name="T34" fmla="*/ 184 w 184"/>
                <a:gd name="T35" fmla="*/ 80 h 168"/>
                <a:gd name="T36" fmla="*/ 100 w 184"/>
                <a:gd name="T37" fmla="*/ 88 h 168"/>
                <a:gd name="T38" fmla="*/ 110 w 184"/>
                <a:gd name="T39" fmla="*/ 84 h 168"/>
                <a:gd name="T40" fmla="*/ 106 w 184"/>
                <a:gd name="T41" fmla="*/ 76 h 168"/>
                <a:gd name="T42" fmla="*/ 100 w 184"/>
                <a:gd name="T43" fmla="*/ 57 h 168"/>
                <a:gd name="T44" fmla="*/ 132 w 184"/>
                <a:gd name="T45" fmla="*/ 48 h 168"/>
                <a:gd name="T46" fmla="*/ 132 w 184"/>
                <a:gd name="T47" fmla="*/ 40 h 168"/>
                <a:gd name="T48" fmla="*/ 132 w 184"/>
                <a:gd name="T49" fmla="*/ 48 h 168"/>
                <a:gd name="T50" fmla="*/ 170 w 184"/>
                <a:gd name="T51" fmla="*/ 76 h 168"/>
                <a:gd name="T52" fmla="*/ 164 w 184"/>
                <a:gd name="T53" fmla="*/ 57 h 168"/>
                <a:gd name="T54" fmla="*/ 154 w 184"/>
                <a:gd name="T55" fmla="*/ 84 h 168"/>
                <a:gd name="T56" fmla="*/ 164 w 184"/>
                <a:gd name="T57" fmla="*/ 88 h 168"/>
                <a:gd name="T58" fmla="*/ 61 w 184"/>
                <a:gd name="T59" fmla="*/ 68 h 168"/>
                <a:gd name="T60" fmla="*/ 68 w 184"/>
                <a:gd name="T61" fmla="*/ 32 h 168"/>
                <a:gd name="T62" fmla="*/ 4 w 184"/>
                <a:gd name="T63" fmla="*/ 32 h 168"/>
                <a:gd name="T64" fmla="*/ 11 w 184"/>
                <a:gd name="T65" fmla="*/ 68 h 168"/>
                <a:gd name="T66" fmla="*/ 0 w 184"/>
                <a:gd name="T67" fmla="*/ 132 h 168"/>
                <a:gd name="T68" fmla="*/ 8 w 184"/>
                <a:gd name="T69" fmla="*/ 86 h 168"/>
                <a:gd name="T70" fmla="*/ 36 w 184"/>
                <a:gd name="T71" fmla="*/ 64 h 168"/>
                <a:gd name="T72" fmla="*/ 64 w 184"/>
                <a:gd name="T73" fmla="*/ 86 h 168"/>
                <a:gd name="T74" fmla="*/ 68 w 184"/>
                <a:gd name="T75" fmla="*/ 116 h 168"/>
                <a:gd name="T76" fmla="*/ 88 w 184"/>
                <a:gd name="T77" fmla="*/ 116 h 168"/>
                <a:gd name="T78" fmla="*/ 72 w 184"/>
                <a:gd name="T79" fmla="*/ 108 h 168"/>
                <a:gd name="T80" fmla="*/ 12 w 184"/>
                <a:gd name="T81" fmla="*/ 32 h 168"/>
                <a:gd name="T82" fmla="*/ 60 w 184"/>
                <a:gd name="T83" fmla="*/ 32 h 168"/>
                <a:gd name="T84" fmla="*/ 12 w 184"/>
                <a:gd name="T85" fmla="*/ 32 h 168"/>
                <a:gd name="T86" fmla="*/ 24 w 184"/>
                <a:gd name="T87" fmla="*/ 124 h 168"/>
                <a:gd name="T88" fmla="*/ 16 w 184"/>
                <a:gd name="T89" fmla="*/ 88 h 168"/>
                <a:gd name="T90" fmla="*/ 24 w 184"/>
                <a:gd name="T91" fmla="*/ 168 h 168"/>
                <a:gd name="T92" fmla="*/ 48 w 184"/>
                <a:gd name="T93" fmla="*/ 132 h 168"/>
                <a:gd name="T94" fmla="*/ 56 w 184"/>
                <a:gd name="T95" fmla="*/ 168 h 168"/>
                <a:gd name="T96" fmla="*/ 48 w 184"/>
                <a:gd name="T97" fmla="*/ 88 h 168"/>
                <a:gd name="T98" fmla="*/ 32 w 184"/>
                <a:gd name="T99" fmla="*/ 76 h 168"/>
                <a:gd name="T100" fmla="*/ 40 w 184"/>
                <a:gd name="T101" fmla="*/ 116 h 168"/>
                <a:gd name="T102" fmla="*/ 32 w 184"/>
                <a:gd name="T103" fmla="*/ 76 h 168"/>
                <a:gd name="T104" fmla="*/ 40 w 184"/>
                <a:gd name="T105" fmla="*/ 168 h 168"/>
                <a:gd name="T106" fmla="*/ 32 w 184"/>
                <a:gd name="T107" fmla="*/ 14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68">
                  <a:moveTo>
                    <a:pt x="180" y="76"/>
                  </a:moveTo>
                  <a:cubicBezTo>
                    <a:pt x="179" y="76"/>
                    <a:pt x="179" y="76"/>
                    <a:pt x="179" y="76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7" y="41"/>
                    <a:pt x="166" y="40"/>
                    <a:pt x="164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37"/>
                    <a:pt x="139" y="34"/>
                    <a:pt x="136" y="33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5" y="34"/>
                    <a:pt x="122" y="37"/>
                    <a:pt x="12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7" y="41"/>
                    <a:pt x="96" y="4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0" y="78"/>
                    <a:pt x="80" y="80"/>
                  </a:cubicBezTo>
                  <a:cubicBezTo>
                    <a:pt x="80" y="89"/>
                    <a:pt x="89" y="96"/>
                    <a:pt x="100" y="96"/>
                  </a:cubicBezTo>
                  <a:cubicBezTo>
                    <a:pt x="111" y="96"/>
                    <a:pt x="120" y="89"/>
                    <a:pt x="120" y="80"/>
                  </a:cubicBezTo>
                  <a:cubicBezTo>
                    <a:pt x="120" y="78"/>
                    <a:pt x="118" y="76"/>
                    <a:pt x="116" y="76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51"/>
                    <a:pt x="125" y="54"/>
                    <a:pt x="128" y="55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9" y="54"/>
                    <a:pt x="142" y="51"/>
                    <a:pt x="143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6" y="76"/>
                    <a:pt x="144" y="78"/>
                    <a:pt x="144" y="80"/>
                  </a:cubicBezTo>
                  <a:cubicBezTo>
                    <a:pt x="144" y="89"/>
                    <a:pt x="153" y="96"/>
                    <a:pt x="164" y="96"/>
                  </a:cubicBezTo>
                  <a:cubicBezTo>
                    <a:pt x="175" y="96"/>
                    <a:pt x="184" y="89"/>
                    <a:pt x="184" y="80"/>
                  </a:cubicBezTo>
                  <a:cubicBezTo>
                    <a:pt x="184" y="78"/>
                    <a:pt x="182" y="76"/>
                    <a:pt x="180" y="76"/>
                  </a:cubicBezTo>
                  <a:close/>
                  <a:moveTo>
                    <a:pt x="100" y="88"/>
                  </a:moveTo>
                  <a:cubicBezTo>
                    <a:pt x="96" y="88"/>
                    <a:pt x="92" y="86"/>
                    <a:pt x="9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6"/>
                    <a:pt x="104" y="88"/>
                    <a:pt x="100" y="88"/>
                  </a:cubicBezTo>
                  <a:close/>
                  <a:moveTo>
                    <a:pt x="10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106" y="76"/>
                  </a:lnTo>
                  <a:close/>
                  <a:moveTo>
                    <a:pt x="132" y="48"/>
                  </a:moveTo>
                  <a:cubicBezTo>
                    <a:pt x="130" y="48"/>
                    <a:pt x="128" y="46"/>
                    <a:pt x="128" y="44"/>
                  </a:cubicBezTo>
                  <a:cubicBezTo>
                    <a:pt x="128" y="42"/>
                    <a:pt x="130" y="40"/>
                    <a:pt x="132" y="40"/>
                  </a:cubicBezTo>
                  <a:cubicBezTo>
                    <a:pt x="134" y="40"/>
                    <a:pt x="136" y="42"/>
                    <a:pt x="136" y="44"/>
                  </a:cubicBezTo>
                  <a:cubicBezTo>
                    <a:pt x="136" y="46"/>
                    <a:pt x="134" y="48"/>
                    <a:pt x="132" y="48"/>
                  </a:cubicBezTo>
                  <a:close/>
                  <a:moveTo>
                    <a:pt x="164" y="57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58" y="76"/>
                    <a:pt x="158" y="76"/>
                    <a:pt x="158" y="76"/>
                  </a:cubicBezTo>
                  <a:lnTo>
                    <a:pt x="164" y="57"/>
                  </a:lnTo>
                  <a:close/>
                  <a:moveTo>
                    <a:pt x="164" y="88"/>
                  </a:moveTo>
                  <a:cubicBezTo>
                    <a:pt x="160" y="88"/>
                    <a:pt x="156" y="86"/>
                    <a:pt x="15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2" y="86"/>
                    <a:pt x="168" y="88"/>
                    <a:pt x="164" y="88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674100" y="2742665"/>
            <a:ext cx="636588" cy="636588"/>
            <a:chOff x="7150100" y="2742665"/>
            <a:chExt cx="636588" cy="636588"/>
          </a:xfrm>
          <a:solidFill>
            <a:schemeClr val="tx2"/>
          </a:solidFill>
        </p:grpSpPr>
        <p:sp>
          <p:nvSpPr>
            <p:cNvPr id="277" name="Freeform 153"/>
            <p:cNvSpPr>
              <a:spLocks noEditPoints="1"/>
            </p:cNvSpPr>
            <p:nvPr/>
          </p:nvSpPr>
          <p:spPr bwMode="auto">
            <a:xfrm>
              <a:off x="7150100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8" name="Freeform 187"/>
            <p:cNvSpPr>
              <a:spLocks noEditPoints="1"/>
            </p:cNvSpPr>
            <p:nvPr/>
          </p:nvSpPr>
          <p:spPr bwMode="auto">
            <a:xfrm>
              <a:off x="7286625" y="2880777"/>
              <a:ext cx="363538" cy="361950"/>
            </a:xfrm>
            <a:custGeom>
              <a:avLst/>
              <a:gdLst>
                <a:gd name="T0" fmla="*/ 12 w 168"/>
                <a:gd name="T1" fmla="*/ 88 h 168"/>
                <a:gd name="T2" fmla="*/ 0 w 168"/>
                <a:gd name="T3" fmla="*/ 156 h 168"/>
                <a:gd name="T4" fmla="*/ 68 w 168"/>
                <a:gd name="T5" fmla="*/ 168 h 168"/>
                <a:gd name="T6" fmla="*/ 80 w 168"/>
                <a:gd name="T7" fmla="*/ 100 h 168"/>
                <a:gd name="T8" fmla="*/ 36 w 168"/>
                <a:gd name="T9" fmla="*/ 96 h 168"/>
                <a:gd name="T10" fmla="*/ 44 w 168"/>
                <a:gd name="T11" fmla="*/ 108 h 168"/>
                <a:gd name="T12" fmla="*/ 36 w 168"/>
                <a:gd name="T13" fmla="*/ 108 h 168"/>
                <a:gd name="T14" fmla="*/ 72 w 168"/>
                <a:gd name="T15" fmla="*/ 156 h 168"/>
                <a:gd name="T16" fmla="*/ 12 w 168"/>
                <a:gd name="T17" fmla="*/ 160 h 168"/>
                <a:gd name="T18" fmla="*/ 8 w 168"/>
                <a:gd name="T19" fmla="*/ 100 h 168"/>
                <a:gd name="T20" fmla="*/ 28 w 168"/>
                <a:gd name="T21" fmla="*/ 96 h 168"/>
                <a:gd name="T22" fmla="*/ 40 w 168"/>
                <a:gd name="T23" fmla="*/ 120 h 168"/>
                <a:gd name="T24" fmla="*/ 52 w 168"/>
                <a:gd name="T25" fmla="*/ 96 h 168"/>
                <a:gd name="T26" fmla="*/ 72 w 168"/>
                <a:gd name="T27" fmla="*/ 100 h 168"/>
                <a:gd name="T28" fmla="*/ 156 w 168"/>
                <a:gd name="T29" fmla="*/ 88 h 168"/>
                <a:gd name="T30" fmla="*/ 88 w 168"/>
                <a:gd name="T31" fmla="*/ 100 h 168"/>
                <a:gd name="T32" fmla="*/ 100 w 168"/>
                <a:gd name="T33" fmla="*/ 168 h 168"/>
                <a:gd name="T34" fmla="*/ 168 w 168"/>
                <a:gd name="T35" fmla="*/ 156 h 168"/>
                <a:gd name="T36" fmla="*/ 156 w 168"/>
                <a:gd name="T37" fmla="*/ 88 h 168"/>
                <a:gd name="T38" fmla="*/ 132 w 168"/>
                <a:gd name="T39" fmla="*/ 96 h 168"/>
                <a:gd name="T40" fmla="*/ 128 w 168"/>
                <a:gd name="T41" fmla="*/ 112 h 168"/>
                <a:gd name="T42" fmla="*/ 124 w 168"/>
                <a:gd name="T43" fmla="*/ 96 h 168"/>
                <a:gd name="T44" fmla="*/ 156 w 168"/>
                <a:gd name="T45" fmla="*/ 160 h 168"/>
                <a:gd name="T46" fmla="*/ 96 w 168"/>
                <a:gd name="T47" fmla="*/ 156 h 168"/>
                <a:gd name="T48" fmla="*/ 100 w 168"/>
                <a:gd name="T49" fmla="*/ 96 h 168"/>
                <a:gd name="T50" fmla="*/ 116 w 168"/>
                <a:gd name="T51" fmla="*/ 108 h 168"/>
                <a:gd name="T52" fmla="*/ 140 w 168"/>
                <a:gd name="T53" fmla="*/ 108 h 168"/>
                <a:gd name="T54" fmla="*/ 156 w 168"/>
                <a:gd name="T55" fmla="*/ 96 h 168"/>
                <a:gd name="T56" fmla="*/ 160 w 168"/>
                <a:gd name="T57" fmla="*/ 156 h 168"/>
                <a:gd name="T58" fmla="*/ 112 w 168"/>
                <a:gd name="T59" fmla="*/ 80 h 168"/>
                <a:gd name="T60" fmla="*/ 124 w 168"/>
                <a:gd name="T61" fmla="*/ 12 h 168"/>
                <a:gd name="T62" fmla="*/ 56 w 168"/>
                <a:gd name="T63" fmla="*/ 0 h 168"/>
                <a:gd name="T64" fmla="*/ 44 w 168"/>
                <a:gd name="T65" fmla="*/ 68 h 168"/>
                <a:gd name="T66" fmla="*/ 80 w 168"/>
                <a:gd name="T67" fmla="*/ 8 h 168"/>
                <a:gd name="T68" fmla="*/ 88 w 168"/>
                <a:gd name="T69" fmla="*/ 20 h 168"/>
                <a:gd name="T70" fmla="*/ 80 w 168"/>
                <a:gd name="T71" fmla="*/ 20 h 168"/>
                <a:gd name="T72" fmla="*/ 52 w 168"/>
                <a:gd name="T73" fmla="*/ 12 h 168"/>
                <a:gd name="T74" fmla="*/ 72 w 168"/>
                <a:gd name="T75" fmla="*/ 8 h 168"/>
                <a:gd name="T76" fmla="*/ 84 w 168"/>
                <a:gd name="T77" fmla="*/ 32 h 168"/>
                <a:gd name="T78" fmla="*/ 96 w 168"/>
                <a:gd name="T79" fmla="*/ 8 h 168"/>
                <a:gd name="T80" fmla="*/ 116 w 168"/>
                <a:gd name="T81" fmla="*/ 12 h 168"/>
                <a:gd name="T82" fmla="*/ 112 w 168"/>
                <a:gd name="T83" fmla="*/ 72 h 168"/>
                <a:gd name="T84" fmla="*/ 52 w 168"/>
                <a:gd name="T8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68">
                  <a:moveTo>
                    <a:pt x="6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93"/>
                    <a:pt x="0" y="10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5" y="168"/>
                    <a:pt x="80" y="163"/>
                    <a:pt x="80" y="156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3"/>
                    <a:pt x="75" y="88"/>
                    <a:pt x="68" y="88"/>
                  </a:cubicBezTo>
                  <a:close/>
                  <a:moveTo>
                    <a:pt x="36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0"/>
                    <a:pt x="42" y="112"/>
                    <a:pt x="40" y="112"/>
                  </a:cubicBezTo>
                  <a:cubicBezTo>
                    <a:pt x="38" y="112"/>
                    <a:pt x="36" y="110"/>
                    <a:pt x="36" y="108"/>
                  </a:cubicBezTo>
                  <a:lnTo>
                    <a:pt x="36" y="96"/>
                  </a:lnTo>
                  <a:close/>
                  <a:moveTo>
                    <a:pt x="72" y="156"/>
                  </a:moveTo>
                  <a:cubicBezTo>
                    <a:pt x="72" y="158"/>
                    <a:pt x="70" y="160"/>
                    <a:pt x="68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8"/>
                    <a:pt x="10" y="96"/>
                    <a:pt x="12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15"/>
                    <a:pt x="33" y="120"/>
                    <a:pt x="40" y="120"/>
                  </a:cubicBezTo>
                  <a:cubicBezTo>
                    <a:pt x="47" y="120"/>
                    <a:pt x="52" y="115"/>
                    <a:pt x="52" y="10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0" y="96"/>
                    <a:pt x="72" y="98"/>
                    <a:pt x="72" y="100"/>
                  </a:cubicBezTo>
                  <a:lnTo>
                    <a:pt x="72" y="156"/>
                  </a:lnTo>
                  <a:close/>
                  <a:moveTo>
                    <a:pt x="156" y="88"/>
                  </a:moveTo>
                  <a:cubicBezTo>
                    <a:pt x="100" y="88"/>
                    <a:pt x="100" y="88"/>
                    <a:pt x="100" y="88"/>
                  </a:cubicBezTo>
                  <a:cubicBezTo>
                    <a:pt x="93" y="88"/>
                    <a:pt x="88" y="93"/>
                    <a:pt x="88" y="100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93" y="168"/>
                    <a:pt x="100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63" y="168"/>
                    <a:pt x="168" y="163"/>
                    <a:pt x="168" y="156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93"/>
                    <a:pt x="163" y="88"/>
                    <a:pt x="156" y="88"/>
                  </a:cubicBezTo>
                  <a:close/>
                  <a:moveTo>
                    <a:pt x="124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0"/>
                    <a:pt x="130" y="112"/>
                    <a:pt x="128" y="112"/>
                  </a:cubicBezTo>
                  <a:cubicBezTo>
                    <a:pt x="126" y="112"/>
                    <a:pt x="124" y="110"/>
                    <a:pt x="124" y="108"/>
                  </a:cubicBezTo>
                  <a:lnTo>
                    <a:pt x="124" y="96"/>
                  </a:lnTo>
                  <a:close/>
                  <a:moveTo>
                    <a:pt x="160" y="156"/>
                  </a:moveTo>
                  <a:cubicBezTo>
                    <a:pt x="160" y="158"/>
                    <a:pt x="158" y="160"/>
                    <a:pt x="156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8" y="160"/>
                    <a:pt x="96" y="158"/>
                    <a:pt x="96" y="156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15"/>
                    <a:pt x="121" y="120"/>
                    <a:pt x="128" y="120"/>
                  </a:cubicBezTo>
                  <a:cubicBezTo>
                    <a:pt x="135" y="120"/>
                    <a:pt x="140" y="115"/>
                    <a:pt x="140" y="108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8" y="96"/>
                    <a:pt x="160" y="98"/>
                    <a:pt x="160" y="100"/>
                  </a:cubicBezTo>
                  <a:lnTo>
                    <a:pt x="160" y="156"/>
                  </a:lnTo>
                  <a:close/>
                  <a:moveTo>
                    <a:pt x="56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9" y="80"/>
                    <a:pt x="124" y="75"/>
                    <a:pt x="124" y="68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5"/>
                    <a:pt x="119" y="0"/>
                    <a:pt x="1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75"/>
                    <a:pt x="49" y="80"/>
                    <a:pt x="56" y="80"/>
                  </a:cubicBezTo>
                  <a:close/>
                  <a:moveTo>
                    <a:pt x="80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2"/>
                    <a:pt x="86" y="24"/>
                    <a:pt x="84" y="24"/>
                  </a:cubicBezTo>
                  <a:cubicBezTo>
                    <a:pt x="82" y="24"/>
                    <a:pt x="80" y="22"/>
                    <a:pt x="80" y="20"/>
                  </a:cubicBezTo>
                  <a:lnTo>
                    <a:pt x="80" y="8"/>
                  </a:lnTo>
                  <a:close/>
                  <a:moveTo>
                    <a:pt x="52" y="12"/>
                  </a:moveTo>
                  <a:cubicBezTo>
                    <a:pt x="52" y="10"/>
                    <a:pt x="54" y="8"/>
                    <a:pt x="56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7"/>
                    <a:pt x="77" y="32"/>
                    <a:pt x="84" y="32"/>
                  </a:cubicBezTo>
                  <a:cubicBezTo>
                    <a:pt x="91" y="32"/>
                    <a:pt x="96" y="27"/>
                    <a:pt x="96" y="2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10"/>
                    <a:pt x="116" y="12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70"/>
                    <a:pt x="114" y="72"/>
                    <a:pt x="11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2" y="70"/>
                    <a:pt x="52" y="68"/>
                  </a:cubicBezTo>
                  <a:lnTo>
                    <a:pt x="5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881313" y="2742665"/>
            <a:ext cx="636588" cy="636588"/>
            <a:chOff x="1357313" y="2742665"/>
            <a:chExt cx="636588" cy="636588"/>
          </a:xfrm>
          <a:solidFill>
            <a:schemeClr val="tx2"/>
          </a:solidFill>
        </p:grpSpPr>
        <p:sp>
          <p:nvSpPr>
            <p:cNvPr id="281" name="Freeform 119"/>
            <p:cNvSpPr>
              <a:spLocks noEditPoints="1"/>
            </p:cNvSpPr>
            <p:nvPr/>
          </p:nvSpPr>
          <p:spPr bwMode="auto">
            <a:xfrm>
              <a:off x="1357313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82" name="Freeform 188"/>
            <p:cNvSpPr>
              <a:spLocks noEditPoints="1"/>
            </p:cNvSpPr>
            <p:nvPr/>
          </p:nvSpPr>
          <p:spPr bwMode="auto">
            <a:xfrm>
              <a:off x="1495425" y="2880777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60 w 168"/>
                <a:gd name="T51" fmla="*/ 36 h 168"/>
                <a:gd name="T52" fmla="*/ 152 w 168"/>
                <a:gd name="T53" fmla="*/ 20 h 168"/>
                <a:gd name="T54" fmla="*/ 112 w 168"/>
                <a:gd name="T55" fmla="*/ 12 h 168"/>
                <a:gd name="T56" fmla="*/ 97 w 168"/>
                <a:gd name="T57" fmla="*/ 25 h 168"/>
                <a:gd name="T58" fmla="*/ 96 w 168"/>
                <a:gd name="T59" fmla="*/ 36 h 168"/>
                <a:gd name="T60" fmla="*/ 80 w 168"/>
                <a:gd name="T61" fmla="*/ 44 h 168"/>
                <a:gd name="T62" fmla="*/ 88 w 168"/>
                <a:gd name="T63" fmla="*/ 100 h 168"/>
                <a:gd name="T64" fmla="*/ 168 w 168"/>
                <a:gd name="T65" fmla="*/ 92 h 168"/>
                <a:gd name="T66" fmla="*/ 160 w 168"/>
                <a:gd name="T67" fmla="*/ 36 h 168"/>
                <a:gd name="T68" fmla="*/ 160 w 168"/>
                <a:gd name="T69" fmla="*/ 44 h 168"/>
                <a:gd name="T70" fmla="*/ 160 w 168"/>
                <a:gd name="T71" fmla="*/ 60 h 168"/>
                <a:gd name="T72" fmla="*/ 152 w 168"/>
                <a:gd name="T73" fmla="*/ 44 h 168"/>
                <a:gd name="T74" fmla="*/ 114 w 168"/>
                <a:gd name="T75" fmla="*/ 20 h 168"/>
                <a:gd name="T76" fmla="*/ 144 w 168"/>
                <a:gd name="T77" fmla="*/ 60 h 168"/>
                <a:gd name="T78" fmla="*/ 120 w 168"/>
                <a:gd name="T79" fmla="*/ 54 h 168"/>
                <a:gd name="T80" fmla="*/ 104 w 168"/>
                <a:gd name="T81" fmla="*/ 52 h 168"/>
                <a:gd name="T82" fmla="*/ 88 w 168"/>
                <a:gd name="T83" fmla="*/ 44 h 168"/>
                <a:gd name="T84" fmla="*/ 96 w 168"/>
                <a:gd name="T85" fmla="*/ 52 h 168"/>
                <a:gd name="T86" fmla="*/ 88 w 168"/>
                <a:gd name="T87" fmla="*/ 54 h 168"/>
                <a:gd name="T88" fmla="*/ 88 w 168"/>
                <a:gd name="T89" fmla="*/ 92 h 168"/>
                <a:gd name="T90" fmla="*/ 94 w 168"/>
                <a:gd name="T91" fmla="*/ 60 h 168"/>
                <a:gd name="T92" fmla="*/ 120 w 168"/>
                <a:gd name="T93" fmla="*/ 66 h 168"/>
                <a:gd name="T94" fmla="*/ 160 w 168"/>
                <a:gd name="T95" fmla="*/ 68 h 168"/>
                <a:gd name="T96" fmla="*/ 88 w 168"/>
                <a:gd name="T97" fmla="*/ 92 h 168"/>
                <a:gd name="T98" fmla="*/ 112 w 168"/>
                <a:gd name="T99" fmla="*/ 36 h 168"/>
                <a:gd name="T100" fmla="*/ 136 w 168"/>
                <a:gd name="T101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36"/>
                  </a:moveTo>
                  <a:cubicBezTo>
                    <a:pt x="152" y="36"/>
                    <a:pt x="152" y="36"/>
                    <a:pt x="152" y="36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6"/>
                    <a:pt x="148" y="12"/>
                    <a:pt x="144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0" y="12"/>
                    <a:pt x="109" y="13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6"/>
                    <a:pt x="96" y="27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4" y="36"/>
                    <a:pt x="80" y="40"/>
                    <a:pt x="80" y="44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8" y="40"/>
                    <a:pt x="164" y="36"/>
                    <a:pt x="160" y="36"/>
                  </a:cubicBezTo>
                  <a:close/>
                  <a:moveTo>
                    <a:pt x="152" y="44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04" y="30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8" y="53"/>
                    <a:pt x="116" y="52"/>
                    <a:pt x="114" y="52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30"/>
                  </a:lnTo>
                  <a:close/>
                  <a:moveTo>
                    <a:pt x="88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2" y="52"/>
                    <a:pt x="90" y="53"/>
                    <a:pt x="88" y="54"/>
                  </a:cubicBezTo>
                  <a:lnTo>
                    <a:pt x="88" y="44"/>
                  </a:lnTo>
                  <a:close/>
                  <a:moveTo>
                    <a:pt x="88" y="92"/>
                  </a:moveTo>
                  <a:cubicBezTo>
                    <a:pt x="88" y="66"/>
                    <a:pt x="88" y="66"/>
                    <a:pt x="88" y="66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2" y="67"/>
                    <a:pt x="124" y="68"/>
                    <a:pt x="126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88" y="92"/>
                  </a:lnTo>
                  <a:close/>
                  <a:moveTo>
                    <a:pt x="136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6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362576" y="3774336"/>
            <a:ext cx="638175" cy="636588"/>
            <a:chOff x="3838575" y="3774336"/>
            <a:chExt cx="638175" cy="636588"/>
          </a:xfrm>
          <a:solidFill>
            <a:schemeClr val="tx2"/>
          </a:solidFill>
        </p:grpSpPr>
        <p:sp>
          <p:nvSpPr>
            <p:cNvPr id="285" name="Freeform 147"/>
            <p:cNvSpPr>
              <a:spLocks noEditPoints="1"/>
            </p:cNvSpPr>
            <p:nvPr/>
          </p:nvSpPr>
          <p:spPr bwMode="auto">
            <a:xfrm>
              <a:off x="383857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86" name="Freeform 168"/>
            <p:cNvSpPr>
              <a:spLocks noEditPoints="1"/>
            </p:cNvSpPr>
            <p:nvPr/>
          </p:nvSpPr>
          <p:spPr bwMode="auto">
            <a:xfrm>
              <a:off x="3943350" y="3945786"/>
              <a:ext cx="430213" cy="309563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845426" y="3774336"/>
            <a:ext cx="638175" cy="636588"/>
            <a:chOff x="6321425" y="3774336"/>
            <a:chExt cx="638175" cy="636588"/>
          </a:xfrm>
          <a:solidFill>
            <a:schemeClr val="tx2"/>
          </a:solidFill>
        </p:grpSpPr>
        <p:sp>
          <p:nvSpPr>
            <p:cNvPr id="289" name="Freeform 163"/>
            <p:cNvSpPr>
              <a:spLocks noEditPoints="1"/>
            </p:cNvSpPr>
            <p:nvPr/>
          </p:nvSpPr>
          <p:spPr bwMode="auto">
            <a:xfrm>
              <a:off x="632142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0" name="Freeform 173"/>
            <p:cNvSpPr>
              <a:spLocks noEditPoints="1"/>
            </p:cNvSpPr>
            <p:nvPr/>
          </p:nvSpPr>
          <p:spPr bwMode="auto">
            <a:xfrm>
              <a:off x="6434138" y="3877524"/>
              <a:ext cx="414338" cy="395288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79 w 192"/>
                <a:gd name="T89" fmla="*/ 43 h 184"/>
                <a:gd name="T90" fmla="*/ 36 w 192"/>
                <a:gd name="T91" fmla="*/ 56 h 184"/>
                <a:gd name="T92" fmla="*/ 35 w 192"/>
                <a:gd name="T93" fmla="*/ 48 h 184"/>
                <a:gd name="T94" fmla="*/ 96 w 192"/>
                <a:gd name="T95" fmla="*/ 24 h 184"/>
                <a:gd name="T96" fmla="*/ 157 w 192"/>
                <a:gd name="T97" fmla="*/ 48 h 184"/>
                <a:gd name="T98" fmla="*/ 156 w 192"/>
                <a:gd name="T99" fmla="*/ 56 h 184"/>
                <a:gd name="T100" fmla="*/ 156 w 192"/>
                <a:gd name="T101" fmla="*/ 69 h 184"/>
                <a:gd name="T102" fmla="*/ 134 w 192"/>
                <a:gd name="T103" fmla="*/ 116 h 184"/>
                <a:gd name="T104" fmla="*/ 184 w 192"/>
                <a:gd name="T105" fmla="*/ 125 h 184"/>
                <a:gd name="T106" fmla="*/ 156 w 192"/>
                <a:gd name="T107" fmla="*/ 140 h 184"/>
                <a:gd name="T108" fmla="*/ 128 w 192"/>
                <a:gd name="T109" fmla="*/ 125 h 184"/>
                <a:gd name="T110" fmla="*/ 184 w 192"/>
                <a:gd name="T111" fmla="*/ 124 h 184"/>
                <a:gd name="T112" fmla="*/ 96 w 192"/>
                <a:gd name="T113" fmla="*/ 48 h 184"/>
                <a:gd name="T114" fmla="*/ 96 w 192"/>
                <a:gd name="T115" fmla="*/ 72 h 184"/>
                <a:gd name="T116" fmla="*/ 96 w 192"/>
                <a:gd name="T117" fmla="*/ 48 h 184"/>
                <a:gd name="T118" fmla="*/ 92 w 192"/>
                <a:gd name="T119" fmla="*/ 60 h 184"/>
                <a:gd name="T120" fmla="*/ 100 w 192"/>
                <a:gd name="T121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78" y="65"/>
                    <a:pt x="78" y="55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535489" y="3774336"/>
            <a:ext cx="638175" cy="636588"/>
            <a:chOff x="3011488" y="3774336"/>
            <a:chExt cx="638175" cy="636588"/>
          </a:xfrm>
          <a:solidFill>
            <a:schemeClr val="tx2"/>
          </a:solidFill>
        </p:grpSpPr>
        <p:sp>
          <p:nvSpPr>
            <p:cNvPr id="293" name="Freeform 145"/>
            <p:cNvSpPr>
              <a:spLocks noEditPoints="1"/>
            </p:cNvSpPr>
            <p:nvPr/>
          </p:nvSpPr>
          <p:spPr bwMode="auto">
            <a:xfrm>
              <a:off x="301148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4" name="Freeform 175"/>
            <p:cNvSpPr>
              <a:spLocks noEditPoints="1"/>
            </p:cNvSpPr>
            <p:nvPr/>
          </p:nvSpPr>
          <p:spPr bwMode="auto">
            <a:xfrm>
              <a:off x="3159125" y="3910861"/>
              <a:ext cx="344488" cy="361950"/>
            </a:xfrm>
            <a:custGeom>
              <a:avLst/>
              <a:gdLst>
                <a:gd name="T0" fmla="*/ 136 w 160"/>
                <a:gd name="T1" fmla="*/ 62 h 168"/>
                <a:gd name="T2" fmla="*/ 124 w 160"/>
                <a:gd name="T3" fmla="*/ 0 h 168"/>
                <a:gd name="T4" fmla="*/ 112 w 160"/>
                <a:gd name="T5" fmla="*/ 62 h 168"/>
                <a:gd name="T6" fmla="*/ 80 w 160"/>
                <a:gd name="T7" fmla="*/ 56 h 168"/>
                <a:gd name="T8" fmla="*/ 48 w 160"/>
                <a:gd name="T9" fmla="*/ 62 h 168"/>
                <a:gd name="T10" fmla="*/ 36 w 160"/>
                <a:gd name="T11" fmla="*/ 0 h 168"/>
                <a:gd name="T12" fmla="*/ 24 w 160"/>
                <a:gd name="T13" fmla="*/ 62 h 168"/>
                <a:gd name="T14" fmla="*/ 0 w 160"/>
                <a:gd name="T15" fmla="*/ 86 h 168"/>
                <a:gd name="T16" fmla="*/ 8 w 160"/>
                <a:gd name="T17" fmla="*/ 132 h 168"/>
                <a:gd name="T18" fmla="*/ 15 w 160"/>
                <a:gd name="T19" fmla="*/ 75 h 168"/>
                <a:gd name="T20" fmla="*/ 52 w 160"/>
                <a:gd name="T21" fmla="*/ 72 h 168"/>
                <a:gd name="T22" fmla="*/ 48 w 160"/>
                <a:gd name="T23" fmla="*/ 124 h 168"/>
                <a:gd name="T24" fmla="*/ 24 w 160"/>
                <a:gd name="T25" fmla="*/ 88 h 168"/>
                <a:gd name="T26" fmla="*/ 16 w 160"/>
                <a:gd name="T27" fmla="*/ 168 h 168"/>
                <a:gd name="T28" fmla="*/ 24 w 160"/>
                <a:gd name="T29" fmla="*/ 132 h 168"/>
                <a:gd name="T30" fmla="*/ 44 w 160"/>
                <a:gd name="T31" fmla="*/ 142 h 168"/>
                <a:gd name="T32" fmla="*/ 52 w 160"/>
                <a:gd name="T33" fmla="*/ 168 h 168"/>
                <a:gd name="T34" fmla="*/ 59 w 160"/>
                <a:gd name="T35" fmla="*/ 131 h 168"/>
                <a:gd name="T36" fmla="*/ 101 w 160"/>
                <a:gd name="T37" fmla="*/ 131 h 168"/>
                <a:gd name="T38" fmla="*/ 108 w 160"/>
                <a:gd name="T39" fmla="*/ 168 h 168"/>
                <a:gd name="T40" fmla="*/ 116 w 160"/>
                <a:gd name="T41" fmla="*/ 142 h 168"/>
                <a:gd name="T42" fmla="*/ 136 w 160"/>
                <a:gd name="T43" fmla="*/ 132 h 168"/>
                <a:gd name="T44" fmla="*/ 144 w 160"/>
                <a:gd name="T45" fmla="*/ 168 h 168"/>
                <a:gd name="T46" fmla="*/ 136 w 160"/>
                <a:gd name="T47" fmla="*/ 88 h 168"/>
                <a:gd name="T48" fmla="*/ 112 w 160"/>
                <a:gd name="T49" fmla="*/ 124 h 168"/>
                <a:gd name="T50" fmla="*/ 108 w 160"/>
                <a:gd name="T51" fmla="*/ 72 h 168"/>
                <a:gd name="T52" fmla="*/ 145 w 160"/>
                <a:gd name="T53" fmla="*/ 75 h 168"/>
                <a:gd name="T54" fmla="*/ 152 w 160"/>
                <a:gd name="T55" fmla="*/ 132 h 168"/>
                <a:gd name="T56" fmla="*/ 160 w 160"/>
                <a:gd name="T57" fmla="*/ 86 h 168"/>
                <a:gd name="T58" fmla="*/ 12 w 160"/>
                <a:gd name="T59" fmla="*/ 32 h 168"/>
                <a:gd name="T60" fmla="*/ 60 w 160"/>
                <a:gd name="T61" fmla="*/ 32 h 168"/>
                <a:gd name="T62" fmla="*/ 12 w 160"/>
                <a:gd name="T63" fmla="*/ 32 h 168"/>
                <a:gd name="T64" fmla="*/ 56 w 160"/>
                <a:gd name="T65" fmla="*/ 124 h 168"/>
                <a:gd name="T66" fmla="*/ 64 w 160"/>
                <a:gd name="T67" fmla="*/ 116 h 168"/>
                <a:gd name="T68" fmla="*/ 104 w 160"/>
                <a:gd name="T69" fmla="*/ 124 h 168"/>
                <a:gd name="T70" fmla="*/ 96 w 160"/>
                <a:gd name="T71" fmla="*/ 116 h 168"/>
                <a:gd name="T72" fmla="*/ 104 w 160"/>
                <a:gd name="T73" fmla="*/ 124 h 168"/>
                <a:gd name="T74" fmla="*/ 56 w 160"/>
                <a:gd name="T75" fmla="*/ 88 h 168"/>
                <a:gd name="T76" fmla="*/ 104 w 160"/>
                <a:gd name="T77" fmla="*/ 88 h 168"/>
                <a:gd name="T78" fmla="*/ 100 w 160"/>
                <a:gd name="T79" fmla="*/ 32 h 168"/>
                <a:gd name="T80" fmla="*/ 148 w 160"/>
                <a:gd name="T81" fmla="*/ 32 h 168"/>
                <a:gd name="T82" fmla="*/ 100 w 160"/>
                <a:gd name="T83" fmla="*/ 32 h 168"/>
                <a:gd name="T84" fmla="*/ 32 w 160"/>
                <a:gd name="T85" fmla="*/ 116 h 168"/>
                <a:gd name="T86" fmla="*/ 40 w 160"/>
                <a:gd name="T87" fmla="*/ 76 h 168"/>
                <a:gd name="T88" fmla="*/ 120 w 160"/>
                <a:gd name="T89" fmla="*/ 116 h 168"/>
                <a:gd name="T90" fmla="*/ 128 w 160"/>
                <a:gd name="T91" fmla="*/ 76 h 168"/>
                <a:gd name="T92" fmla="*/ 120 w 160"/>
                <a:gd name="T93" fmla="*/ 116 h 168"/>
                <a:gd name="T94" fmla="*/ 68 w 160"/>
                <a:gd name="T95" fmla="*/ 168 h 168"/>
                <a:gd name="T96" fmla="*/ 60 w 160"/>
                <a:gd name="T97" fmla="*/ 144 h 168"/>
                <a:gd name="T98" fmla="*/ 92 w 160"/>
                <a:gd name="T99" fmla="*/ 168 h 168"/>
                <a:gd name="T100" fmla="*/ 100 w 160"/>
                <a:gd name="T101" fmla="*/ 144 h 168"/>
                <a:gd name="T102" fmla="*/ 92 w 160"/>
                <a:gd name="T103" fmla="*/ 168 h 168"/>
                <a:gd name="T104" fmla="*/ 84 w 160"/>
                <a:gd name="T105" fmla="*/ 168 h 168"/>
                <a:gd name="T106" fmla="*/ 76 w 160"/>
                <a:gd name="T107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68">
                  <a:moveTo>
                    <a:pt x="149" y="68"/>
                  </a:moveTo>
                  <a:cubicBezTo>
                    <a:pt x="136" y="62"/>
                    <a:pt x="136" y="62"/>
                    <a:pt x="136" y="62"/>
                  </a:cubicBezTo>
                  <a:cubicBezTo>
                    <a:pt x="148" y="57"/>
                    <a:pt x="156" y="45"/>
                    <a:pt x="156" y="32"/>
                  </a:cubicBezTo>
                  <a:cubicBezTo>
                    <a:pt x="156" y="14"/>
                    <a:pt x="142" y="0"/>
                    <a:pt x="124" y="0"/>
                  </a:cubicBezTo>
                  <a:cubicBezTo>
                    <a:pt x="106" y="0"/>
                    <a:pt x="92" y="14"/>
                    <a:pt x="92" y="32"/>
                  </a:cubicBezTo>
                  <a:cubicBezTo>
                    <a:pt x="92" y="45"/>
                    <a:pt x="100" y="57"/>
                    <a:pt x="112" y="62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97" y="60"/>
                    <a:pt x="89" y="56"/>
                    <a:pt x="80" y="56"/>
                  </a:cubicBezTo>
                  <a:cubicBezTo>
                    <a:pt x="71" y="56"/>
                    <a:pt x="63" y="60"/>
                    <a:pt x="57" y="66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9" y="77"/>
                    <a:pt x="48" y="82"/>
                    <a:pt x="48" y="8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5"/>
                    <a:pt x="44" y="138"/>
                    <a:pt x="44" y="14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2" y="137"/>
                    <a:pt x="55" y="133"/>
                    <a:pt x="59" y="13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5" y="133"/>
                    <a:pt x="108" y="137"/>
                    <a:pt x="108" y="142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6" y="138"/>
                    <a:pt x="115" y="135"/>
                    <a:pt x="113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2"/>
                    <a:pt x="111" y="77"/>
                    <a:pt x="108" y="72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9" y="77"/>
                    <a:pt x="152" y="81"/>
                    <a:pt x="152" y="86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0" y="78"/>
                    <a:pt x="156" y="71"/>
                    <a:pt x="149" y="68"/>
                  </a:cubicBez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64" y="120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12"/>
                    <a:pt x="61" y="114"/>
                    <a:pt x="64" y="116"/>
                  </a:cubicBezTo>
                  <a:lnTo>
                    <a:pt x="64" y="120"/>
                  </a:lnTo>
                  <a:close/>
                  <a:moveTo>
                    <a:pt x="104" y="124"/>
                  </a:moveTo>
                  <a:cubicBezTo>
                    <a:pt x="96" y="120"/>
                    <a:pt x="96" y="120"/>
                    <a:pt x="96" y="12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9" y="114"/>
                    <a:pt x="102" y="112"/>
                    <a:pt x="104" y="109"/>
                  </a:cubicBezTo>
                  <a:lnTo>
                    <a:pt x="104" y="124"/>
                  </a:lnTo>
                  <a:close/>
                  <a:moveTo>
                    <a:pt x="80" y="112"/>
                  </a:moveTo>
                  <a:cubicBezTo>
                    <a:pt x="67" y="112"/>
                    <a:pt x="56" y="101"/>
                    <a:pt x="56" y="88"/>
                  </a:cubicBezTo>
                  <a:cubicBezTo>
                    <a:pt x="56" y="75"/>
                    <a:pt x="67" y="64"/>
                    <a:pt x="80" y="64"/>
                  </a:cubicBezTo>
                  <a:cubicBezTo>
                    <a:pt x="93" y="64"/>
                    <a:pt x="104" y="75"/>
                    <a:pt x="104" y="88"/>
                  </a:cubicBezTo>
                  <a:cubicBezTo>
                    <a:pt x="104" y="101"/>
                    <a:pt x="93" y="112"/>
                    <a:pt x="80" y="112"/>
                  </a:cubicBezTo>
                  <a:close/>
                  <a:moveTo>
                    <a:pt x="100" y="32"/>
                  </a:moveTo>
                  <a:cubicBezTo>
                    <a:pt x="100" y="19"/>
                    <a:pt x="111" y="8"/>
                    <a:pt x="124" y="8"/>
                  </a:cubicBezTo>
                  <a:cubicBezTo>
                    <a:pt x="137" y="8"/>
                    <a:pt x="148" y="19"/>
                    <a:pt x="148" y="32"/>
                  </a:cubicBezTo>
                  <a:cubicBezTo>
                    <a:pt x="148" y="45"/>
                    <a:pt x="137" y="56"/>
                    <a:pt x="124" y="56"/>
                  </a:cubicBezTo>
                  <a:cubicBezTo>
                    <a:pt x="111" y="56"/>
                    <a:pt x="100" y="45"/>
                    <a:pt x="100" y="32"/>
                  </a:cubicBez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120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0" y="76"/>
                    <a:pt x="120" y="76"/>
                    <a:pt x="120" y="76"/>
                  </a:cubicBezTo>
                  <a:lnTo>
                    <a:pt x="120" y="116"/>
                  </a:lnTo>
                  <a:close/>
                  <a:moveTo>
                    <a:pt x="60" y="168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60" y="168"/>
                  </a:lnTo>
                  <a:close/>
                  <a:moveTo>
                    <a:pt x="92" y="168"/>
                  </a:moveTo>
                  <a:cubicBezTo>
                    <a:pt x="100" y="168"/>
                    <a:pt x="100" y="168"/>
                    <a:pt x="100" y="168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2" y="144"/>
                    <a:pt x="92" y="144"/>
                    <a:pt x="92" y="144"/>
                  </a:cubicBezTo>
                  <a:lnTo>
                    <a:pt x="92" y="168"/>
                  </a:lnTo>
                  <a:close/>
                  <a:moveTo>
                    <a:pt x="76" y="168"/>
                  </a:moveTo>
                  <a:cubicBezTo>
                    <a:pt x="84" y="168"/>
                    <a:pt x="84" y="168"/>
                    <a:pt x="84" y="168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6" y="132"/>
                    <a:pt x="76" y="132"/>
                    <a:pt x="76" y="132"/>
                  </a:cubicBezTo>
                  <a:lnTo>
                    <a:pt x="76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672514" y="3774336"/>
            <a:ext cx="638175" cy="636588"/>
            <a:chOff x="4667250" y="3774336"/>
            <a:chExt cx="638175" cy="636588"/>
          </a:xfrm>
          <a:solidFill>
            <a:schemeClr val="tx2"/>
          </a:solidFill>
        </p:grpSpPr>
        <p:sp>
          <p:nvSpPr>
            <p:cNvPr id="297" name="Freeform 149"/>
            <p:cNvSpPr>
              <a:spLocks noEditPoints="1"/>
            </p:cNvSpPr>
            <p:nvPr/>
          </p:nvSpPr>
          <p:spPr bwMode="auto">
            <a:xfrm>
              <a:off x="466725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8" name="Freeform 176"/>
            <p:cNvSpPr>
              <a:spLocks noEditPoints="1"/>
            </p:cNvSpPr>
            <p:nvPr/>
          </p:nvSpPr>
          <p:spPr bwMode="auto">
            <a:xfrm>
              <a:off x="4805363" y="3928324"/>
              <a:ext cx="361950" cy="354013"/>
            </a:xfrm>
            <a:custGeom>
              <a:avLst/>
              <a:gdLst>
                <a:gd name="T0" fmla="*/ 144 w 168"/>
                <a:gd name="T1" fmla="*/ 56 h 164"/>
                <a:gd name="T2" fmla="*/ 132 w 168"/>
                <a:gd name="T3" fmla="*/ 8 h 164"/>
                <a:gd name="T4" fmla="*/ 116 w 168"/>
                <a:gd name="T5" fmla="*/ 0 h 164"/>
                <a:gd name="T6" fmla="*/ 52 w 168"/>
                <a:gd name="T7" fmla="*/ 0 h 164"/>
                <a:gd name="T8" fmla="*/ 50 w 168"/>
                <a:gd name="T9" fmla="*/ 0 h 164"/>
                <a:gd name="T10" fmla="*/ 25 w 168"/>
                <a:gd name="T11" fmla="*/ 25 h 164"/>
                <a:gd name="T12" fmla="*/ 24 w 168"/>
                <a:gd name="T13" fmla="*/ 27 h 164"/>
                <a:gd name="T14" fmla="*/ 24 w 168"/>
                <a:gd name="T15" fmla="*/ 28 h 164"/>
                <a:gd name="T16" fmla="*/ 12 w 168"/>
                <a:gd name="T17" fmla="*/ 56 h 164"/>
                <a:gd name="T18" fmla="*/ 0 w 168"/>
                <a:gd name="T19" fmla="*/ 152 h 164"/>
                <a:gd name="T20" fmla="*/ 156 w 168"/>
                <a:gd name="T21" fmla="*/ 164 h 164"/>
                <a:gd name="T22" fmla="*/ 168 w 168"/>
                <a:gd name="T23" fmla="*/ 68 h 164"/>
                <a:gd name="T24" fmla="*/ 128 w 168"/>
                <a:gd name="T25" fmla="*/ 16 h 164"/>
                <a:gd name="T26" fmla="*/ 136 w 168"/>
                <a:gd name="T27" fmla="*/ 20 h 164"/>
                <a:gd name="T28" fmla="*/ 128 w 168"/>
                <a:gd name="T29" fmla="*/ 100 h 164"/>
                <a:gd name="T30" fmla="*/ 48 w 168"/>
                <a:gd name="T31" fmla="*/ 14 h 164"/>
                <a:gd name="T32" fmla="*/ 38 w 168"/>
                <a:gd name="T33" fmla="*/ 24 h 164"/>
                <a:gd name="T34" fmla="*/ 32 w 168"/>
                <a:gd name="T35" fmla="*/ 32 h 164"/>
                <a:gd name="T36" fmla="*/ 56 w 168"/>
                <a:gd name="T37" fmla="*/ 28 h 164"/>
                <a:gd name="T38" fmla="*/ 116 w 168"/>
                <a:gd name="T39" fmla="*/ 8 h 164"/>
                <a:gd name="T40" fmla="*/ 120 w 168"/>
                <a:gd name="T41" fmla="*/ 100 h 164"/>
                <a:gd name="T42" fmla="*/ 76 w 168"/>
                <a:gd name="T43" fmla="*/ 98 h 164"/>
                <a:gd name="T44" fmla="*/ 62 w 168"/>
                <a:gd name="T45" fmla="*/ 84 h 164"/>
                <a:gd name="T46" fmla="*/ 32 w 168"/>
                <a:gd name="T47" fmla="*/ 32 h 164"/>
                <a:gd name="T48" fmla="*/ 12 w 168"/>
                <a:gd name="T49" fmla="*/ 64 h 164"/>
                <a:gd name="T50" fmla="*/ 24 w 168"/>
                <a:gd name="T51" fmla="*/ 84 h 164"/>
                <a:gd name="T52" fmla="*/ 8 w 168"/>
                <a:gd name="T53" fmla="*/ 88 h 164"/>
                <a:gd name="T54" fmla="*/ 160 w 168"/>
                <a:gd name="T55" fmla="*/ 152 h 164"/>
                <a:gd name="T56" fmla="*/ 12 w 168"/>
                <a:gd name="T57" fmla="*/ 156 h 164"/>
                <a:gd name="T58" fmla="*/ 8 w 168"/>
                <a:gd name="T59" fmla="*/ 106 h 164"/>
                <a:gd name="T60" fmla="*/ 13 w 168"/>
                <a:gd name="T61" fmla="*/ 94 h 164"/>
                <a:gd name="T62" fmla="*/ 62 w 168"/>
                <a:gd name="T63" fmla="*/ 92 h 164"/>
                <a:gd name="T64" fmla="*/ 69 w 168"/>
                <a:gd name="T65" fmla="*/ 101 h 164"/>
                <a:gd name="T66" fmla="*/ 156 w 168"/>
                <a:gd name="T67" fmla="*/ 108 h 164"/>
                <a:gd name="T68" fmla="*/ 160 w 168"/>
                <a:gd name="T69" fmla="*/ 152 h 164"/>
                <a:gd name="T70" fmla="*/ 156 w 168"/>
                <a:gd name="T71" fmla="*/ 100 h 164"/>
                <a:gd name="T72" fmla="*/ 144 w 168"/>
                <a:gd name="T73" fmla="*/ 64 h 164"/>
                <a:gd name="T74" fmla="*/ 160 w 168"/>
                <a:gd name="T75" fmla="*/ 68 h 164"/>
                <a:gd name="T76" fmla="*/ 104 w 168"/>
                <a:gd name="T77" fmla="*/ 68 h 164"/>
                <a:gd name="T78" fmla="*/ 48 w 168"/>
                <a:gd name="T79" fmla="*/ 76 h 164"/>
                <a:gd name="T80" fmla="*/ 104 w 168"/>
                <a:gd name="T81" fmla="*/ 68 h 164"/>
                <a:gd name="T82" fmla="*/ 48 w 168"/>
                <a:gd name="T83" fmla="*/ 52 h 164"/>
                <a:gd name="T84" fmla="*/ 104 w 168"/>
                <a:gd name="T85" fmla="*/ 60 h 164"/>
                <a:gd name="T86" fmla="*/ 104 w 168"/>
                <a:gd name="T87" fmla="*/ 36 h 164"/>
                <a:gd name="T88" fmla="*/ 80 w 168"/>
                <a:gd name="T89" fmla="*/ 44 h 164"/>
                <a:gd name="T90" fmla="*/ 104 w 168"/>
                <a:gd name="T91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64">
                  <a:moveTo>
                    <a:pt x="156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3"/>
                    <a:pt x="139" y="8"/>
                    <a:pt x="132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3"/>
                    <a:pt x="121" y="0"/>
                    <a:pt x="11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" y="56"/>
                    <a:pt x="0" y="61"/>
                    <a:pt x="0" y="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5" y="164"/>
                    <a:pt x="12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63" y="164"/>
                    <a:pt x="168" y="159"/>
                    <a:pt x="168" y="15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lose/>
                  <a:moveTo>
                    <a:pt x="128" y="16"/>
                  </a:moveTo>
                  <a:cubicBezTo>
                    <a:pt x="132" y="16"/>
                    <a:pt x="132" y="16"/>
                    <a:pt x="132" y="16"/>
                  </a:cubicBezTo>
                  <a:cubicBezTo>
                    <a:pt x="134" y="16"/>
                    <a:pt x="136" y="18"/>
                    <a:pt x="136" y="2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128" y="16"/>
                  </a:lnTo>
                  <a:close/>
                  <a:moveTo>
                    <a:pt x="48" y="1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48" y="14"/>
                  </a:lnTo>
                  <a:close/>
                  <a:moveTo>
                    <a:pt x="32" y="32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4" y="32"/>
                    <a:pt x="56" y="30"/>
                    <a:pt x="56" y="2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100"/>
                    <a:pt x="77" y="99"/>
                    <a:pt x="76" y="98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1" y="87"/>
                    <a:pt x="67" y="84"/>
                    <a:pt x="62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32" y="32"/>
                  </a:lnTo>
                  <a:close/>
                  <a:moveTo>
                    <a:pt x="8" y="68"/>
                  </a:moveTo>
                  <a:cubicBezTo>
                    <a:pt x="8" y="66"/>
                    <a:pt x="10" y="64"/>
                    <a:pt x="12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3" y="84"/>
                    <a:pt x="10" y="85"/>
                    <a:pt x="8" y="88"/>
                  </a:cubicBezTo>
                  <a:lnTo>
                    <a:pt x="8" y="68"/>
                  </a:lnTo>
                  <a:close/>
                  <a:moveTo>
                    <a:pt x="160" y="152"/>
                  </a:moveTo>
                  <a:cubicBezTo>
                    <a:pt x="160" y="154"/>
                    <a:pt x="158" y="156"/>
                    <a:pt x="156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0" y="156"/>
                    <a:pt x="8" y="154"/>
                    <a:pt x="8" y="152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3"/>
                    <a:pt x="15" y="92"/>
                    <a:pt x="17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5" y="93"/>
                    <a:pt x="66" y="9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71" y="105"/>
                    <a:pt x="75" y="108"/>
                    <a:pt x="80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8" y="108"/>
                    <a:pt x="160" y="110"/>
                    <a:pt x="160" y="112"/>
                  </a:cubicBezTo>
                  <a:lnTo>
                    <a:pt x="160" y="152"/>
                  </a:lnTo>
                  <a:close/>
                  <a:moveTo>
                    <a:pt x="160" y="101"/>
                  </a:moveTo>
                  <a:cubicBezTo>
                    <a:pt x="159" y="100"/>
                    <a:pt x="157" y="100"/>
                    <a:pt x="15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60" y="66"/>
                    <a:pt x="160" y="68"/>
                  </a:cubicBezTo>
                  <a:lnTo>
                    <a:pt x="160" y="101"/>
                  </a:lnTo>
                  <a:close/>
                  <a:moveTo>
                    <a:pt x="104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104" y="76"/>
                    <a:pt x="104" y="76"/>
                    <a:pt x="104" y="76"/>
                  </a:cubicBezTo>
                  <a:lnTo>
                    <a:pt x="104" y="68"/>
                  </a:lnTo>
                  <a:close/>
                  <a:moveTo>
                    <a:pt x="104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52"/>
                  </a:lnTo>
                  <a:close/>
                  <a:moveTo>
                    <a:pt x="104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04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018339" y="3774336"/>
            <a:ext cx="638175" cy="636588"/>
            <a:chOff x="5494338" y="3774336"/>
            <a:chExt cx="638175" cy="636588"/>
          </a:xfrm>
          <a:solidFill>
            <a:schemeClr val="tx2"/>
          </a:solidFill>
        </p:grpSpPr>
        <p:sp>
          <p:nvSpPr>
            <p:cNvPr id="301" name="Freeform 161"/>
            <p:cNvSpPr>
              <a:spLocks noEditPoints="1"/>
            </p:cNvSpPr>
            <p:nvPr/>
          </p:nvSpPr>
          <p:spPr bwMode="auto">
            <a:xfrm>
              <a:off x="549433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02" name="Freeform 177"/>
            <p:cNvSpPr>
              <a:spLocks noEditPoints="1"/>
            </p:cNvSpPr>
            <p:nvPr/>
          </p:nvSpPr>
          <p:spPr bwMode="auto">
            <a:xfrm>
              <a:off x="5649913" y="3928324"/>
              <a:ext cx="336550" cy="361950"/>
            </a:xfrm>
            <a:custGeom>
              <a:avLst/>
              <a:gdLst>
                <a:gd name="T0" fmla="*/ 48 w 156"/>
                <a:gd name="T1" fmla="*/ 104 h 168"/>
                <a:gd name="T2" fmla="*/ 149 w 156"/>
                <a:gd name="T3" fmla="*/ 57 h 168"/>
                <a:gd name="T4" fmla="*/ 145 w 156"/>
                <a:gd name="T5" fmla="*/ 35 h 168"/>
                <a:gd name="T6" fmla="*/ 125 w 156"/>
                <a:gd name="T7" fmla="*/ 24 h 168"/>
                <a:gd name="T8" fmla="*/ 104 w 156"/>
                <a:gd name="T9" fmla="*/ 18 h 168"/>
                <a:gd name="T10" fmla="*/ 28 w 156"/>
                <a:gd name="T11" fmla="*/ 0 h 168"/>
                <a:gd name="T12" fmla="*/ 26 w 156"/>
                <a:gd name="T13" fmla="*/ 0 h 168"/>
                <a:gd name="T14" fmla="*/ 0 w 156"/>
                <a:gd name="T15" fmla="*/ 26 h 168"/>
                <a:gd name="T16" fmla="*/ 0 w 156"/>
                <a:gd name="T17" fmla="*/ 28 h 168"/>
                <a:gd name="T18" fmla="*/ 72 w 156"/>
                <a:gd name="T19" fmla="*/ 136 h 168"/>
                <a:gd name="T20" fmla="*/ 79 w 156"/>
                <a:gd name="T21" fmla="*/ 167 h 168"/>
                <a:gd name="T22" fmla="*/ 124 w 156"/>
                <a:gd name="T23" fmla="*/ 168 h 168"/>
                <a:gd name="T24" fmla="*/ 128 w 156"/>
                <a:gd name="T25" fmla="*/ 107 h 168"/>
                <a:gd name="T26" fmla="*/ 145 w 156"/>
                <a:gd name="T27" fmla="*/ 101 h 168"/>
                <a:gd name="T28" fmla="*/ 149 w 156"/>
                <a:gd name="T29" fmla="*/ 79 h 168"/>
                <a:gd name="T30" fmla="*/ 24 w 156"/>
                <a:gd name="T31" fmla="*/ 14 h 168"/>
                <a:gd name="T32" fmla="*/ 24 w 156"/>
                <a:gd name="T33" fmla="*/ 14 h 168"/>
                <a:gd name="T34" fmla="*/ 8 w 156"/>
                <a:gd name="T35" fmla="*/ 124 h 168"/>
                <a:gd name="T36" fmla="*/ 32 w 156"/>
                <a:gd name="T37" fmla="*/ 28 h 168"/>
                <a:gd name="T38" fmla="*/ 96 w 156"/>
                <a:gd name="T39" fmla="*/ 12 h 168"/>
                <a:gd name="T40" fmla="*/ 83 w 156"/>
                <a:gd name="T41" fmla="*/ 15 h 168"/>
                <a:gd name="T42" fmla="*/ 66 w 156"/>
                <a:gd name="T43" fmla="*/ 30 h 168"/>
                <a:gd name="T44" fmla="*/ 24 w 156"/>
                <a:gd name="T45" fmla="*/ 40 h 168"/>
                <a:gd name="T46" fmla="*/ 54 w 156"/>
                <a:gd name="T47" fmla="*/ 53 h 168"/>
                <a:gd name="T48" fmla="*/ 24 w 156"/>
                <a:gd name="T49" fmla="*/ 64 h 168"/>
                <a:gd name="T50" fmla="*/ 45 w 156"/>
                <a:gd name="T51" fmla="*/ 72 h 168"/>
                <a:gd name="T52" fmla="*/ 52 w 156"/>
                <a:gd name="T53" fmla="*/ 80 h 168"/>
                <a:gd name="T54" fmla="*/ 24 w 156"/>
                <a:gd name="T55" fmla="*/ 88 h 168"/>
                <a:gd name="T56" fmla="*/ 55 w 156"/>
                <a:gd name="T57" fmla="*/ 101 h 168"/>
                <a:gd name="T58" fmla="*/ 72 w 156"/>
                <a:gd name="T59" fmla="*/ 107 h 168"/>
                <a:gd name="T60" fmla="*/ 103 w 156"/>
                <a:gd name="T61" fmla="*/ 137 h 168"/>
                <a:gd name="T62" fmla="*/ 80 w 156"/>
                <a:gd name="T63" fmla="*/ 154 h 168"/>
                <a:gd name="T64" fmla="*/ 94 w 156"/>
                <a:gd name="T65" fmla="*/ 118 h 168"/>
                <a:gd name="T66" fmla="*/ 115 w 156"/>
                <a:gd name="T67" fmla="*/ 122 h 168"/>
                <a:gd name="T68" fmla="*/ 120 w 156"/>
                <a:gd name="T69" fmla="*/ 154 h 168"/>
                <a:gd name="T70" fmla="*/ 138 w 156"/>
                <a:gd name="T71" fmla="*/ 90 h 168"/>
                <a:gd name="T72" fmla="*/ 124 w 156"/>
                <a:gd name="T73" fmla="*/ 100 h 168"/>
                <a:gd name="T74" fmla="*/ 109 w 156"/>
                <a:gd name="T75" fmla="*/ 111 h 168"/>
                <a:gd name="T76" fmla="*/ 85 w 156"/>
                <a:gd name="T77" fmla="*/ 114 h 168"/>
                <a:gd name="T78" fmla="*/ 67 w 156"/>
                <a:gd name="T79" fmla="*/ 98 h 168"/>
                <a:gd name="T80" fmla="*/ 62 w 156"/>
                <a:gd name="T81" fmla="*/ 80 h 168"/>
                <a:gd name="T82" fmla="*/ 56 w 156"/>
                <a:gd name="T83" fmla="*/ 63 h 168"/>
                <a:gd name="T84" fmla="*/ 61 w 156"/>
                <a:gd name="T85" fmla="*/ 40 h 168"/>
                <a:gd name="T86" fmla="*/ 82 w 156"/>
                <a:gd name="T87" fmla="*/ 28 h 168"/>
                <a:gd name="T88" fmla="*/ 100 w 156"/>
                <a:gd name="T89" fmla="*/ 28 h 168"/>
                <a:gd name="T90" fmla="*/ 118 w 156"/>
                <a:gd name="T91" fmla="*/ 28 h 168"/>
                <a:gd name="T92" fmla="*/ 139 w 156"/>
                <a:gd name="T93" fmla="*/ 40 h 168"/>
                <a:gd name="T94" fmla="*/ 144 w 156"/>
                <a:gd name="T95" fmla="*/ 63 h 168"/>
                <a:gd name="T96" fmla="*/ 96 w 156"/>
                <a:gd name="T97" fmla="*/ 76 h 168"/>
                <a:gd name="T98" fmla="*/ 93 w 156"/>
                <a:gd name="T99" fmla="*/ 85 h 168"/>
                <a:gd name="T100" fmla="*/ 127 w 156"/>
                <a:gd name="T101" fmla="*/ 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68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49" y="57"/>
                  </a:moveTo>
                  <a:cubicBezTo>
                    <a:pt x="148" y="56"/>
                    <a:pt x="146" y="54"/>
                    <a:pt x="146" y="53"/>
                  </a:cubicBezTo>
                  <a:cubicBezTo>
                    <a:pt x="145" y="52"/>
                    <a:pt x="146" y="49"/>
                    <a:pt x="146" y="47"/>
                  </a:cubicBezTo>
                  <a:cubicBezTo>
                    <a:pt x="147" y="43"/>
                    <a:pt x="148" y="39"/>
                    <a:pt x="145" y="35"/>
                  </a:cubicBezTo>
                  <a:cubicBezTo>
                    <a:pt x="143" y="31"/>
                    <a:pt x="138" y="31"/>
                    <a:pt x="134" y="30"/>
                  </a:cubicBezTo>
                  <a:cubicBezTo>
                    <a:pt x="132" y="30"/>
                    <a:pt x="129" y="30"/>
                    <a:pt x="128" y="29"/>
                  </a:cubicBezTo>
                  <a:cubicBezTo>
                    <a:pt x="127" y="28"/>
                    <a:pt x="126" y="26"/>
                    <a:pt x="125" y="24"/>
                  </a:cubicBezTo>
                  <a:cubicBezTo>
                    <a:pt x="124" y="20"/>
                    <a:pt x="122" y="16"/>
                    <a:pt x="117" y="15"/>
                  </a:cubicBezTo>
                  <a:cubicBezTo>
                    <a:pt x="113" y="13"/>
                    <a:pt x="109" y="16"/>
                    <a:pt x="106" y="18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6"/>
                    <a:pt x="73" y="167"/>
                    <a:pt x="74" y="168"/>
                  </a:cubicBezTo>
                  <a:cubicBezTo>
                    <a:pt x="76" y="168"/>
                    <a:pt x="78" y="168"/>
                    <a:pt x="79" y="16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2" y="168"/>
                    <a:pt x="123" y="168"/>
                    <a:pt x="124" y="168"/>
                  </a:cubicBezTo>
                  <a:cubicBezTo>
                    <a:pt x="125" y="168"/>
                    <a:pt x="125" y="168"/>
                    <a:pt x="126" y="168"/>
                  </a:cubicBezTo>
                  <a:cubicBezTo>
                    <a:pt x="127" y="167"/>
                    <a:pt x="128" y="166"/>
                    <a:pt x="128" y="164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6"/>
                    <a:pt x="132" y="106"/>
                    <a:pt x="134" y="106"/>
                  </a:cubicBezTo>
                  <a:cubicBezTo>
                    <a:pt x="138" y="105"/>
                    <a:pt x="143" y="105"/>
                    <a:pt x="145" y="101"/>
                  </a:cubicBezTo>
                  <a:cubicBezTo>
                    <a:pt x="148" y="97"/>
                    <a:pt x="147" y="93"/>
                    <a:pt x="146" y="89"/>
                  </a:cubicBezTo>
                  <a:cubicBezTo>
                    <a:pt x="146" y="87"/>
                    <a:pt x="145" y="84"/>
                    <a:pt x="146" y="83"/>
                  </a:cubicBezTo>
                  <a:cubicBezTo>
                    <a:pt x="146" y="82"/>
                    <a:pt x="148" y="80"/>
                    <a:pt x="149" y="79"/>
                  </a:cubicBezTo>
                  <a:cubicBezTo>
                    <a:pt x="152" y="76"/>
                    <a:pt x="156" y="73"/>
                    <a:pt x="156" y="68"/>
                  </a:cubicBezTo>
                  <a:cubicBezTo>
                    <a:pt x="156" y="63"/>
                    <a:pt x="152" y="60"/>
                    <a:pt x="149" y="57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7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4" y="18"/>
                  </a:cubicBezTo>
                  <a:cubicBezTo>
                    <a:pt x="91" y="16"/>
                    <a:pt x="87" y="13"/>
                    <a:pt x="83" y="15"/>
                  </a:cubicBezTo>
                  <a:cubicBezTo>
                    <a:pt x="78" y="16"/>
                    <a:pt x="76" y="20"/>
                    <a:pt x="75" y="24"/>
                  </a:cubicBezTo>
                  <a:cubicBezTo>
                    <a:pt x="74" y="26"/>
                    <a:pt x="73" y="28"/>
                    <a:pt x="72" y="29"/>
                  </a:cubicBezTo>
                  <a:cubicBezTo>
                    <a:pt x="71" y="30"/>
                    <a:pt x="68" y="30"/>
                    <a:pt x="66" y="30"/>
                  </a:cubicBezTo>
                  <a:cubicBezTo>
                    <a:pt x="62" y="31"/>
                    <a:pt x="57" y="31"/>
                    <a:pt x="55" y="35"/>
                  </a:cubicBezTo>
                  <a:cubicBezTo>
                    <a:pt x="54" y="37"/>
                    <a:pt x="53" y="38"/>
                    <a:pt x="5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50"/>
                    <a:pt x="55" y="52"/>
                    <a:pt x="54" y="53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5"/>
                    <a:pt x="44" y="67"/>
                    <a:pt x="44" y="68"/>
                  </a:cubicBezTo>
                  <a:cubicBezTo>
                    <a:pt x="44" y="69"/>
                    <a:pt x="44" y="71"/>
                    <a:pt x="4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1"/>
                    <a:pt x="54" y="82"/>
                    <a:pt x="54" y="83"/>
                  </a:cubicBezTo>
                  <a:cubicBezTo>
                    <a:pt x="55" y="84"/>
                    <a:pt x="54" y="86"/>
                    <a:pt x="5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8"/>
                    <a:pt x="54" y="99"/>
                    <a:pt x="55" y="101"/>
                  </a:cubicBezTo>
                  <a:cubicBezTo>
                    <a:pt x="57" y="105"/>
                    <a:pt x="62" y="105"/>
                    <a:pt x="66" y="106"/>
                  </a:cubicBezTo>
                  <a:cubicBezTo>
                    <a:pt x="68" y="106"/>
                    <a:pt x="71" y="106"/>
                    <a:pt x="72" y="107"/>
                  </a:cubicBezTo>
                  <a:cubicBezTo>
                    <a:pt x="72" y="107"/>
                    <a:pt x="72" y="107"/>
                    <a:pt x="72" y="107"/>
                  </a:cubicBezTo>
                  <a:lnTo>
                    <a:pt x="72" y="128"/>
                  </a:lnTo>
                  <a:close/>
                  <a:moveTo>
                    <a:pt x="120" y="154"/>
                  </a:moveTo>
                  <a:cubicBezTo>
                    <a:pt x="103" y="137"/>
                    <a:pt x="103" y="137"/>
                    <a:pt x="103" y="137"/>
                  </a:cubicBezTo>
                  <a:cubicBezTo>
                    <a:pt x="102" y="136"/>
                    <a:pt x="101" y="136"/>
                    <a:pt x="100" y="136"/>
                  </a:cubicBezTo>
                  <a:cubicBezTo>
                    <a:pt x="99" y="136"/>
                    <a:pt x="98" y="136"/>
                    <a:pt x="97" y="137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2" y="121"/>
                    <a:pt x="83" y="121"/>
                  </a:cubicBezTo>
                  <a:cubicBezTo>
                    <a:pt x="87" y="123"/>
                    <a:pt x="91" y="120"/>
                    <a:pt x="94" y="118"/>
                  </a:cubicBezTo>
                  <a:cubicBezTo>
                    <a:pt x="96" y="117"/>
                    <a:pt x="99" y="116"/>
                    <a:pt x="100" y="116"/>
                  </a:cubicBezTo>
                  <a:cubicBezTo>
                    <a:pt x="101" y="116"/>
                    <a:pt x="104" y="117"/>
                    <a:pt x="106" y="118"/>
                  </a:cubicBezTo>
                  <a:cubicBezTo>
                    <a:pt x="108" y="120"/>
                    <a:pt x="111" y="122"/>
                    <a:pt x="115" y="122"/>
                  </a:cubicBezTo>
                  <a:cubicBezTo>
                    <a:pt x="116" y="122"/>
                    <a:pt x="116" y="122"/>
                    <a:pt x="117" y="121"/>
                  </a:cubicBezTo>
                  <a:cubicBezTo>
                    <a:pt x="118" y="121"/>
                    <a:pt x="119" y="120"/>
                    <a:pt x="120" y="120"/>
                  </a:cubicBezTo>
                  <a:lnTo>
                    <a:pt x="120" y="154"/>
                  </a:lnTo>
                  <a:close/>
                  <a:moveTo>
                    <a:pt x="144" y="73"/>
                  </a:moveTo>
                  <a:cubicBezTo>
                    <a:pt x="142" y="75"/>
                    <a:pt x="139" y="77"/>
                    <a:pt x="138" y="80"/>
                  </a:cubicBezTo>
                  <a:cubicBezTo>
                    <a:pt x="137" y="84"/>
                    <a:pt x="138" y="87"/>
                    <a:pt x="138" y="90"/>
                  </a:cubicBezTo>
                  <a:cubicBezTo>
                    <a:pt x="139" y="92"/>
                    <a:pt x="139" y="95"/>
                    <a:pt x="139" y="96"/>
                  </a:cubicBezTo>
                  <a:cubicBezTo>
                    <a:pt x="138" y="97"/>
                    <a:pt x="135" y="97"/>
                    <a:pt x="133" y="98"/>
                  </a:cubicBezTo>
                  <a:cubicBezTo>
                    <a:pt x="130" y="98"/>
                    <a:pt x="126" y="98"/>
                    <a:pt x="124" y="100"/>
                  </a:cubicBezTo>
                  <a:cubicBezTo>
                    <a:pt x="121" y="102"/>
                    <a:pt x="119" y="105"/>
                    <a:pt x="118" y="108"/>
                  </a:cubicBezTo>
                  <a:cubicBezTo>
                    <a:pt x="117" y="110"/>
                    <a:pt x="116" y="113"/>
                    <a:pt x="115" y="114"/>
                  </a:cubicBezTo>
                  <a:cubicBezTo>
                    <a:pt x="114" y="114"/>
                    <a:pt x="111" y="112"/>
                    <a:pt x="109" y="111"/>
                  </a:cubicBezTo>
                  <a:cubicBezTo>
                    <a:pt x="107" y="110"/>
                    <a:pt x="103" y="108"/>
                    <a:pt x="100" y="108"/>
                  </a:cubicBezTo>
                  <a:cubicBezTo>
                    <a:pt x="97" y="108"/>
                    <a:pt x="93" y="110"/>
                    <a:pt x="91" y="111"/>
                  </a:cubicBezTo>
                  <a:cubicBezTo>
                    <a:pt x="89" y="112"/>
                    <a:pt x="86" y="114"/>
                    <a:pt x="85" y="114"/>
                  </a:cubicBezTo>
                  <a:cubicBezTo>
                    <a:pt x="84" y="113"/>
                    <a:pt x="83" y="110"/>
                    <a:pt x="82" y="108"/>
                  </a:cubicBezTo>
                  <a:cubicBezTo>
                    <a:pt x="81" y="105"/>
                    <a:pt x="79" y="102"/>
                    <a:pt x="76" y="100"/>
                  </a:cubicBezTo>
                  <a:cubicBezTo>
                    <a:pt x="74" y="98"/>
                    <a:pt x="70" y="98"/>
                    <a:pt x="67" y="98"/>
                  </a:cubicBezTo>
                  <a:cubicBezTo>
                    <a:pt x="65" y="97"/>
                    <a:pt x="62" y="97"/>
                    <a:pt x="61" y="96"/>
                  </a:cubicBezTo>
                  <a:cubicBezTo>
                    <a:pt x="61" y="95"/>
                    <a:pt x="61" y="92"/>
                    <a:pt x="62" y="90"/>
                  </a:cubicBezTo>
                  <a:cubicBezTo>
                    <a:pt x="62" y="87"/>
                    <a:pt x="63" y="84"/>
                    <a:pt x="62" y="80"/>
                  </a:cubicBezTo>
                  <a:cubicBezTo>
                    <a:pt x="61" y="77"/>
                    <a:pt x="58" y="75"/>
                    <a:pt x="56" y="73"/>
                  </a:cubicBezTo>
                  <a:cubicBezTo>
                    <a:pt x="54" y="71"/>
                    <a:pt x="52" y="69"/>
                    <a:pt x="52" y="68"/>
                  </a:cubicBezTo>
                  <a:cubicBezTo>
                    <a:pt x="52" y="67"/>
                    <a:pt x="54" y="65"/>
                    <a:pt x="56" y="63"/>
                  </a:cubicBezTo>
                  <a:cubicBezTo>
                    <a:pt x="58" y="61"/>
                    <a:pt x="61" y="59"/>
                    <a:pt x="62" y="56"/>
                  </a:cubicBezTo>
                  <a:cubicBezTo>
                    <a:pt x="63" y="52"/>
                    <a:pt x="62" y="49"/>
                    <a:pt x="62" y="46"/>
                  </a:cubicBezTo>
                  <a:cubicBezTo>
                    <a:pt x="61" y="44"/>
                    <a:pt x="61" y="41"/>
                    <a:pt x="61" y="40"/>
                  </a:cubicBezTo>
                  <a:cubicBezTo>
                    <a:pt x="62" y="39"/>
                    <a:pt x="65" y="39"/>
                    <a:pt x="67" y="38"/>
                  </a:cubicBezTo>
                  <a:cubicBezTo>
                    <a:pt x="70" y="38"/>
                    <a:pt x="74" y="38"/>
                    <a:pt x="76" y="36"/>
                  </a:cubicBezTo>
                  <a:cubicBezTo>
                    <a:pt x="79" y="34"/>
                    <a:pt x="81" y="31"/>
                    <a:pt x="82" y="28"/>
                  </a:cubicBezTo>
                  <a:cubicBezTo>
                    <a:pt x="83" y="26"/>
                    <a:pt x="84" y="23"/>
                    <a:pt x="85" y="22"/>
                  </a:cubicBezTo>
                  <a:cubicBezTo>
                    <a:pt x="86" y="22"/>
                    <a:pt x="89" y="24"/>
                    <a:pt x="91" y="25"/>
                  </a:cubicBezTo>
                  <a:cubicBezTo>
                    <a:pt x="93" y="26"/>
                    <a:pt x="97" y="28"/>
                    <a:pt x="100" y="28"/>
                  </a:cubicBezTo>
                  <a:cubicBezTo>
                    <a:pt x="103" y="28"/>
                    <a:pt x="107" y="26"/>
                    <a:pt x="109" y="25"/>
                  </a:cubicBezTo>
                  <a:cubicBezTo>
                    <a:pt x="111" y="24"/>
                    <a:pt x="114" y="22"/>
                    <a:pt x="115" y="22"/>
                  </a:cubicBezTo>
                  <a:cubicBezTo>
                    <a:pt x="116" y="23"/>
                    <a:pt x="117" y="26"/>
                    <a:pt x="118" y="28"/>
                  </a:cubicBezTo>
                  <a:cubicBezTo>
                    <a:pt x="119" y="31"/>
                    <a:pt x="121" y="34"/>
                    <a:pt x="124" y="36"/>
                  </a:cubicBezTo>
                  <a:cubicBezTo>
                    <a:pt x="126" y="38"/>
                    <a:pt x="130" y="38"/>
                    <a:pt x="133" y="38"/>
                  </a:cubicBezTo>
                  <a:cubicBezTo>
                    <a:pt x="135" y="39"/>
                    <a:pt x="138" y="39"/>
                    <a:pt x="139" y="40"/>
                  </a:cubicBezTo>
                  <a:cubicBezTo>
                    <a:pt x="139" y="41"/>
                    <a:pt x="139" y="44"/>
                    <a:pt x="138" y="46"/>
                  </a:cubicBezTo>
                  <a:cubicBezTo>
                    <a:pt x="138" y="49"/>
                    <a:pt x="137" y="52"/>
                    <a:pt x="138" y="56"/>
                  </a:cubicBezTo>
                  <a:cubicBezTo>
                    <a:pt x="139" y="59"/>
                    <a:pt x="142" y="61"/>
                    <a:pt x="144" y="63"/>
                  </a:cubicBezTo>
                  <a:cubicBezTo>
                    <a:pt x="146" y="65"/>
                    <a:pt x="148" y="67"/>
                    <a:pt x="148" y="68"/>
                  </a:cubicBezTo>
                  <a:cubicBezTo>
                    <a:pt x="148" y="69"/>
                    <a:pt x="146" y="71"/>
                    <a:pt x="144" y="73"/>
                  </a:cubicBezTo>
                  <a:close/>
                  <a:moveTo>
                    <a:pt x="96" y="76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7" y="86"/>
                    <a:pt x="98" y="86"/>
                    <a:pt x="99" y="85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1" y="53"/>
                    <a:pt x="121" y="53"/>
                    <a:pt x="121" y="53"/>
                  </a:cubicBezTo>
                  <a:lnTo>
                    <a:pt x="9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08401" y="3774336"/>
            <a:ext cx="638175" cy="636588"/>
            <a:chOff x="2184400" y="3774336"/>
            <a:chExt cx="638175" cy="636588"/>
          </a:xfrm>
          <a:solidFill>
            <a:schemeClr val="tx2"/>
          </a:solidFill>
        </p:grpSpPr>
        <p:sp>
          <p:nvSpPr>
            <p:cNvPr id="305" name="Freeform 157"/>
            <p:cNvSpPr>
              <a:spLocks noEditPoints="1"/>
            </p:cNvSpPr>
            <p:nvPr/>
          </p:nvSpPr>
          <p:spPr bwMode="auto">
            <a:xfrm>
              <a:off x="218440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06" name="Freeform 190"/>
            <p:cNvSpPr>
              <a:spLocks noEditPoints="1"/>
            </p:cNvSpPr>
            <p:nvPr/>
          </p:nvSpPr>
          <p:spPr bwMode="auto">
            <a:xfrm>
              <a:off x="2322513" y="3963249"/>
              <a:ext cx="361950" cy="258763"/>
            </a:xfrm>
            <a:custGeom>
              <a:avLst/>
              <a:gdLst>
                <a:gd name="T0" fmla="*/ 68 w 168"/>
                <a:gd name="T1" fmla="*/ 16 h 120"/>
                <a:gd name="T2" fmla="*/ 56 w 168"/>
                <a:gd name="T3" fmla="*/ 0 h 120"/>
                <a:gd name="T4" fmla="*/ 0 w 168"/>
                <a:gd name="T5" fmla="*/ 12 h 120"/>
                <a:gd name="T6" fmla="*/ 4 w 168"/>
                <a:gd name="T7" fmla="*/ 120 h 120"/>
                <a:gd name="T8" fmla="*/ 168 w 168"/>
                <a:gd name="T9" fmla="*/ 116 h 120"/>
                <a:gd name="T10" fmla="*/ 164 w 168"/>
                <a:gd name="T11" fmla="*/ 16 h 120"/>
                <a:gd name="T12" fmla="*/ 12 w 168"/>
                <a:gd name="T13" fmla="*/ 8 h 120"/>
                <a:gd name="T14" fmla="*/ 60 w 168"/>
                <a:gd name="T15" fmla="*/ 12 h 120"/>
                <a:gd name="T16" fmla="*/ 8 w 168"/>
                <a:gd name="T17" fmla="*/ 16 h 120"/>
                <a:gd name="T18" fmla="*/ 160 w 168"/>
                <a:gd name="T19" fmla="*/ 112 h 120"/>
                <a:gd name="T20" fmla="*/ 8 w 168"/>
                <a:gd name="T21" fmla="*/ 24 h 120"/>
                <a:gd name="T22" fmla="*/ 160 w 168"/>
                <a:gd name="T23" fmla="*/ 112 h 120"/>
                <a:gd name="T24" fmla="*/ 63 w 168"/>
                <a:gd name="T25" fmla="*/ 93 h 120"/>
                <a:gd name="T26" fmla="*/ 63 w 168"/>
                <a:gd name="T27" fmla="*/ 59 h 120"/>
                <a:gd name="T28" fmla="*/ 37 w 168"/>
                <a:gd name="T29" fmla="*/ 73 h 120"/>
                <a:gd name="T30" fmla="*/ 57 w 168"/>
                <a:gd name="T31" fmla="*/ 99 h 120"/>
                <a:gd name="T32" fmla="*/ 105 w 168"/>
                <a:gd name="T33" fmla="*/ 59 h 120"/>
                <a:gd name="T34" fmla="*/ 105 w 168"/>
                <a:gd name="T35" fmla="*/ 93 h 120"/>
                <a:gd name="T36" fmla="*/ 131 w 168"/>
                <a:gd name="T37" fmla="*/ 79 h 120"/>
                <a:gd name="T38" fmla="*/ 111 w 168"/>
                <a:gd name="T39" fmla="*/ 53 h 120"/>
                <a:gd name="T40" fmla="*/ 76 w 168"/>
                <a:gd name="T41" fmla="*/ 102 h 120"/>
                <a:gd name="T42" fmla="*/ 92 w 168"/>
                <a:gd name="T43" fmla="*/ 50 h 120"/>
                <a:gd name="T44" fmla="*/ 152 w 168"/>
                <a:gd name="T45" fmla="*/ 32 h 120"/>
                <a:gd name="T46" fmla="*/ 128 w 168"/>
                <a:gd name="T47" fmla="*/ 40 h 120"/>
                <a:gd name="T48" fmla="*/ 152 w 168"/>
                <a:gd name="T49" fmla="*/ 32 h 120"/>
                <a:gd name="T50" fmla="*/ 136 w 168"/>
                <a:gd name="T51" fmla="*/ 0 h 120"/>
                <a:gd name="T52" fmla="*/ 144 w 168"/>
                <a:gd name="T53" fmla="*/ 8 h 120"/>
                <a:gd name="T54" fmla="*/ 160 w 168"/>
                <a:gd name="T55" fmla="*/ 0 h 120"/>
                <a:gd name="T56" fmla="*/ 152 w 168"/>
                <a:gd name="T57" fmla="*/ 8 h 120"/>
                <a:gd name="T58" fmla="*/ 160 w 168"/>
                <a:gd name="T59" fmla="*/ 0 h 120"/>
                <a:gd name="T60" fmla="*/ 120 w 168"/>
                <a:gd name="T61" fmla="*/ 0 h 120"/>
                <a:gd name="T62" fmla="*/ 128 w 168"/>
                <a:gd name="T63" fmla="*/ 8 h 120"/>
                <a:gd name="T64" fmla="*/ 32 w 168"/>
                <a:gd name="T65" fmla="*/ 32 h 120"/>
                <a:gd name="T66" fmla="*/ 16 w 168"/>
                <a:gd name="T67" fmla="*/ 40 h 120"/>
                <a:gd name="T68" fmla="*/ 32 w 168"/>
                <a:gd name="T69" fmla="*/ 32 h 120"/>
                <a:gd name="T70" fmla="*/ 40 w 168"/>
                <a:gd name="T71" fmla="*/ 32 h 120"/>
                <a:gd name="T72" fmla="*/ 56 w 168"/>
                <a:gd name="T73" fmla="*/ 40 h 120"/>
                <a:gd name="T74" fmla="*/ 120 w 168"/>
                <a:gd name="T75" fmla="*/ 32 h 120"/>
                <a:gd name="T76" fmla="*/ 64 w 168"/>
                <a:gd name="T77" fmla="*/ 40 h 120"/>
                <a:gd name="T78" fmla="*/ 120 w 168"/>
                <a:gd name="T79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2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160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12"/>
                  </a:lnTo>
                  <a:close/>
                  <a:moveTo>
                    <a:pt x="57" y="99"/>
                  </a:moveTo>
                  <a:cubicBezTo>
                    <a:pt x="63" y="93"/>
                    <a:pt x="63" y="93"/>
                    <a:pt x="63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5"/>
                    <a:pt x="36" y="77"/>
                    <a:pt x="37" y="79"/>
                  </a:cubicBezTo>
                  <a:lnTo>
                    <a:pt x="57" y="99"/>
                  </a:lnTo>
                  <a:close/>
                  <a:moveTo>
                    <a:pt x="111" y="53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7"/>
                    <a:pt x="132" y="75"/>
                    <a:pt x="131" y="73"/>
                  </a:cubicBezTo>
                  <a:lnTo>
                    <a:pt x="111" y="53"/>
                  </a:lnTo>
                  <a:close/>
                  <a:moveTo>
                    <a:pt x="68" y="98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2" y="50"/>
                    <a:pt x="92" y="50"/>
                    <a:pt x="92" y="50"/>
                  </a:cubicBezTo>
                  <a:lnTo>
                    <a:pt x="68" y="98"/>
                  </a:lnTo>
                  <a:close/>
                  <a:moveTo>
                    <a:pt x="152" y="32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2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881313" y="3774336"/>
            <a:ext cx="636588" cy="636588"/>
            <a:chOff x="1357313" y="3774336"/>
            <a:chExt cx="636588" cy="636588"/>
          </a:xfrm>
          <a:solidFill>
            <a:schemeClr val="tx2"/>
          </a:solidFill>
        </p:grpSpPr>
        <p:sp>
          <p:nvSpPr>
            <p:cNvPr id="309" name="Freeform 155"/>
            <p:cNvSpPr>
              <a:spLocks noEditPoints="1"/>
            </p:cNvSpPr>
            <p:nvPr/>
          </p:nvSpPr>
          <p:spPr bwMode="auto">
            <a:xfrm>
              <a:off x="1357313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0" name="Freeform 198"/>
            <p:cNvSpPr>
              <a:spLocks noEditPoints="1"/>
            </p:cNvSpPr>
            <p:nvPr/>
          </p:nvSpPr>
          <p:spPr bwMode="auto">
            <a:xfrm>
              <a:off x="1511300" y="3928324"/>
              <a:ext cx="328613" cy="327025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91250" y="3774336"/>
            <a:ext cx="636588" cy="636588"/>
            <a:chOff x="7150100" y="3774336"/>
            <a:chExt cx="636588" cy="636588"/>
          </a:xfrm>
          <a:solidFill>
            <a:schemeClr val="tx2"/>
          </a:solidFill>
        </p:grpSpPr>
        <p:sp>
          <p:nvSpPr>
            <p:cNvPr id="313" name="Freeform 159"/>
            <p:cNvSpPr>
              <a:spLocks noEditPoints="1"/>
            </p:cNvSpPr>
            <p:nvPr/>
          </p:nvSpPr>
          <p:spPr bwMode="auto">
            <a:xfrm>
              <a:off x="7150100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4" name="Freeform 199"/>
            <p:cNvSpPr>
              <a:spLocks noEditPoints="1"/>
            </p:cNvSpPr>
            <p:nvPr/>
          </p:nvSpPr>
          <p:spPr bwMode="auto">
            <a:xfrm>
              <a:off x="7256463" y="3955311"/>
              <a:ext cx="427038" cy="292100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91251" y="4799855"/>
            <a:ext cx="638175" cy="636588"/>
            <a:chOff x="4667250" y="4799855"/>
            <a:chExt cx="638175" cy="636588"/>
          </a:xfrm>
          <a:solidFill>
            <a:schemeClr val="tx2"/>
          </a:solidFill>
        </p:grpSpPr>
        <p:sp>
          <p:nvSpPr>
            <p:cNvPr id="317" name="Freeform 135"/>
            <p:cNvSpPr>
              <a:spLocks noEditPoints="1"/>
            </p:cNvSpPr>
            <p:nvPr/>
          </p:nvSpPr>
          <p:spPr bwMode="auto">
            <a:xfrm>
              <a:off x="466725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8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881313" y="4799855"/>
            <a:ext cx="636588" cy="636588"/>
            <a:chOff x="1357313" y="4799855"/>
            <a:chExt cx="636588" cy="636588"/>
          </a:xfrm>
          <a:solidFill>
            <a:schemeClr val="tx2"/>
          </a:solidFill>
        </p:grpSpPr>
        <p:sp>
          <p:nvSpPr>
            <p:cNvPr id="321" name="Freeform 109"/>
            <p:cNvSpPr>
              <a:spLocks noEditPoints="1"/>
            </p:cNvSpPr>
            <p:nvPr/>
          </p:nvSpPr>
          <p:spPr bwMode="auto">
            <a:xfrm>
              <a:off x="1357313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22" name="Freeform 191"/>
            <p:cNvSpPr>
              <a:spLocks noEditPoints="1"/>
            </p:cNvSpPr>
            <p:nvPr/>
          </p:nvSpPr>
          <p:spPr bwMode="auto">
            <a:xfrm>
              <a:off x="1495425" y="4937968"/>
              <a:ext cx="361950" cy="361950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08401" y="4799855"/>
            <a:ext cx="638175" cy="636588"/>
            <a:chOff x="2184400" y="4799855"/>
            <a:chExt cx="638175" cy="636588"/>
          </a:xfrm>
          <a:solidFill>
            <a:schemeClr val="tx2"/>
          </a:solidFill>
        </p:grpSpPr>
        <p:sp>
          <p:nvSpPr>
            <p:cNvPr id="325" name="Freeform 111"/>
            <p:cNvSpPr>
              <a:spLocks noEditPoints="1"/>
            </p:cNvSpPr>
            <p:nvPr/>
          </p:nvSpPr>
          <p:spPr bwMode="auto">
            <a:xfrm>
              <a:off x="218440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26" name="Freeform 192"/>
            <p:cNvSpPr>
              <a:spLocks noEditPoints="1"/>
            </p:cNvSpPr>
            <p:nvPr/>
          </p:nvSpPr>
          <p:spPr bwMode="auto">
            <a:xfrm>
              <a:off x="2339975" y="4955430"/>
              <a:ext cx="381000" cy="323850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18339" y="4799855"/>
            <a:ext cx="638175" cy="636588"/>
            <a:chOff x="5494338" y="4799855"/>
            <a:chExt cx="638175" cy="636588"/>
          </a:xfrm>
          <a:solidFill>
            <a:schemeClr val="tx2"/>
          </a:solidFill>
        </p:grpSpPr>
        <p:sp>
          <p:nvSpPr>
            <p:cNvPr id="329" name="Freeform 141"/>
            <p:cNvSpPr>
              <a:spLocks noEditPoints="1"/>
            </p:cNvSpPr>
            <p:nvPr/>
          </p:nvSpPr>
          <p:spPr bwMode="auto">
            <a:xfrm>
              <a:off x="549433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0" name="Freeform 193"/>
            <p:cNvSpPr>
              <a:spLocks noEditPoints="1"/>
            </p:cNvSpPr>
            <p:nvPr/>
          </p:nvSpPr>
          <p:spPr bwMode="auto">
            <a:xfrm>
              <a:off x="5640388" y="4945905"/>
              <a:ext cx="354013" cy="354013"/>
            </a:xfrm>
            <a:custGeom>
              <a:avLst/>
              <a:gdLst>
                <a:gd name="T0" fmla="*/ 16 w 164"/>
                <a:gd name="T1" fmla="*/ 86 h 164"/>
                <a:gd name="T2" fmla="*/ 16 w 164"/>
                <a:gd name="T3" fmla="*/ 98 h 164"/>
                <a:gd name="T4" fmla="*/ 5 w 164"/>
                <a:gd name="T5" fmla="*/ 147 h 164"/>
                <a:gd name="T6" fmla="*/ 24 w 164"/>
                <a:gd name="T7" fmla="*/ 160 h 164"/>
                <a:gd name="T8" fmla="*/ 36 w 164"/>
                <a:gd name="T9" fmla="*/ 156 h 164"/>
                <a:gd name="T10" fmla="*/ 29 w 164"/>
                <a:gd name="T11" fmla="*/ 141 h 164"/>
                <a:gd name="T12" fmla="*/ 29 w 164"/>
                <a:gd name="T13" fmla="*/ 103 h 164"/>
                <a:gd name="T14" fmla="*/ 36 w 164"/>
                <a:gd name="T15" fmla="*/ 88 h 164"/>
                <a:gd name="T16" fmla="*/ 24 w 164"/>
                <a:gd name="T17" fmla="*/ 84 h 164"/>
                <a:gd name="T18" fmla="*/ 0 w 164"/>
                <a:gd name="T19" fmla="*/ 88 h 164"/>
                <a:gd name="T20" fmla="*/ 84 w 164"/>
                <a:gd name="T21" fmla="*/ 84 h 164"/>
                <a:gd name="T22" fmla="*/ 80 w 164"/>
                <a:gd name="T23" fmla="*/ 72 h 164"/>
                <a:gd name="T24" fmla="*/ 72 w 164"/>
                <a:gd name="T25" fmla="*/ 88 h 164"/>
                <a:gd name="T26" fmla="*/ 48 w 164"/>
                <a:gd name="T27" fmla="*/ 88 h 164"/>
                <a:gd name="T28" fmla="*/ 48 w 164"/>
                <a:gd name="T29" fmla="*/ 80 h 164"/>
                <a:gd name="T30" fmla="*/ 84 w 164"/>
                <a:gd name="T31" fmla="*/ 164 h 164"/>
                <a:gd name="T32" fmla="*/ 72 w 164"/>
                <a:gd name="T33" fmla="*/ 164 h 164"/>
                <a:gd name="T34" fmla="*/ 60 w 164"/>
                <a:gd name="T35" fmla="*/ 156 h 164"/>
                <a:gd name="T36" fmla="*/ 0 w 164"/>
                <a:gd name="T37" fmla="*/ 164 h 164"/>
                <a:gd name="T38" fmla="*/ 0 w 164"/>
                <a:gd name="T39" fmla="*/ 156 h 164"/>
                <a:gd name="T40" fmla="*/ 164 w 164"/>
                <a:gd name="T41" fmla="*/ 84 h 164"/>
                <a:gd name="T42" fmla="*/ 156 w 164"/>
                <a:gd name="T43" fmla="*/ 84 h 164"/>
                <a:gd name="T44" fmla="*/ 164 w 164"/>
                <a:gd name="T45" fmla="*/ 48 h 164"/>
                <a:gd name="T46" fmla="*/ 156 w 164"/>
                <a:gd name="T47" fmla="*/ 0 h 164"/>
                <a:gd name="T48" fmla="*/ 164 w 164"/>
                <a:gd name="T49" fmla="*/ 0 h 164"/>
                <a:gd name="T50" fmla="*/ 80 w 164"/>
                <a:gd name="T51" fmla="*/ 0 h 164"/>
                <a:gd name="T52" fmla="*/ 88 w 164"/>
                <a:gd name="T53" fmla="*/ 0 h 164"/>
                <a:gd name="T54" fmla="*/ 80 w 164"/>
                <a:gd name="T55" fmla="*/ 60 h 164"/>
                <a:gd name="T56" fmla="*/ 144 w 164"/>
                <a:gd name="T57" fmla="*/ 80 h 164"/>
                <a:gd name="T58" fmla="*/ 80 w 164"/>
                <a:gd name="T59" fmla="*/ 96 h 164"/>
                <a:gd name="T60" fmla="*/ 96 w 164"/>
                <a:gd name="T61" fmla="*/ 164 h 164"/>
                <a:gd name="T62" fmla="*/ 164 w 164"/>
                <a:gd name="T63" fmla="*/ 144 h 164"/>
                <a:gd name="T64" fmla="*/ 144 w 164"/>
                <a:gd name="T65" fmla="*/ 80 h 164"/>
                <a:gd name="T66" fmla="*/ 100 w 164"/>
                <a:gd name="T67" fmla="*/ 156 h 164"/>
                <a:gd name="T68" fmla="*/ 100 w 164"/>
                <a:gd name="T69" fmla="*/ 88 h 164"/>
                <a:gd name="T70" fmla="*/ 156 w 164"/>
                <a:gd name="T71" fmla="*/ 144 h 164"/>
                <a:gd name="T72" fmla="*/ 147 w 164"/>
                <a:gd name="T73" fmla="*/ 5 h 164"/>
                <a:gd name="T74" fmla="*/ 98 w 164"/>
                <a:gd name="T75" fmla="*/ 16 h 164"/>
                <a:gd name="T76" fmla="*/ 86 w 164"/>
                <a:gd name="T77" fmla="*/ 16 h 164"/>
                <a:gd name="T78" fmla="*/ 80 w 164"/>
                <a:gd name="T79" fmla="*/ 24 h 164"/>
                <a:gd name="T80" fmla="*/ 88 w 164"/>
                <a:gd name="T81" fmla="*/ 26 h 164"/>
                <a:gd name="T82" fmla="*/ 98 w 164"/>
                <a:gd name="T83" fmla="*/ 24 h 164"/>
                <a:gd name="T84" fmla="*/ 147 w 164"/>
                <a:gd name="T85" fmla="*/ 35 h 164"/>
                <a:gd name="T86" fmla="*/ 164 w 164"/>
                <a:gd name="T87" fmla="*/ 36 h 164"/>
                <a:gd name="T88" fmla="*/ 160 w 164"/>
                <a:gd name="T89" fmla="*/ 16 h 164"/>
                <a:gd name="T90" fmla="*/ 64 w 164"/>
                <a:gd name="T91" fmla="*/ 24 h 164"/>
                <a:gd name="T92" fmla="*/ 16 w 164"/>
                <a:gd name="T93" fmla="*/ 48 h 164"/>
                <a:gd name="T94" fmla="*/ 16 w 164"/>
                <a:gd name="T95" fmla="*/ 40 h 164"/>
                <a:gd name="T96" fmla="*/ 16 w 164"/>
                <a:gd name="T97" fmla="*/ 56 h 164"/>
                <a:gd name="T98" fmla="*/ 48 w 164"/>
                <a:gd name="T9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164">
                  <a:moveTo>
                    <a:pt x="24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4" y="80"/>
                    <a:pt x="24" y="80"/>
                    <a:pt x="24" y="80"/>
                  </a:cubicBezTo>
                  <a:lnTo>
                    <a:pt x="24" y="84"/>
                  </a:lnTo>
                  <a:close/>
                  <a:moveTo>
                    <a:pt x="12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80"/>
                  </a:lnTo>
                  <a:close/>
                  <a:moveTo>
                    <a:pt x="84" y="84"/>
                  </a:moveTo>
                  <a:cubicBezTo>
                    <a:pt x="88" y="84"/>
                    <a:pt x="88" y="84"/>
                    <a:pt x="88" y="8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84"/>
                  </a:lnTo>
                  <a:close/>
                  <a:moveTo>
                    <a:pt x="48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72" y="164"/>
                  </a:moveTo>
                  <a:cubicBezTo>
                    <a:pt x="84" y="164"/>
                    <a:pt x="84" y="164"/>
                    <a:pt x="84" y="164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2" y="156"/>
                    <a:pt x="72" y="156"/>
                    <a:pt x="72" y="156"/>
                  </a:cubicBezTo>
                  <a:lnTo>
                    <a:pt x="72" y="164"/>
                  </a:lnTo>
                  <a:close/>
                  <a:moveTo>
                    <a:pt x="48" y="164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48" y="156"/>
                    <a:pt x="48" y="156"/>
                    <a:pt x="48" y="156"/>
                  </a:cubicBezTo>
                  <a:lnTo>
                    <a:pt x="48" y="164"/>
                  </a:lnTo>
                  <a:close/>
                  <a:moveTo>
                    <a:pt x="0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6"/>
                    <a:pt x="0" y="156"/>
                    <a:pt x="0" y="156"/>
                  </a:cubicBezTo>
                  <a:lnTo>
                    <a:pt x="0" y="164"/>
                  </a:lnTo>
                  <a:close/>
                  <a:moveTo>
                    <a:pt x="156" y="84"/>
                  </a:moveTo>
                  <a:cubicBezTo>
                    <a:pt x="164" y="84"/>
                    <a:pt x="164" y="84"/>
                    <a:pt x="164" y="84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56" y="72"/>
                    <a:pt x="156" y="72"/>
                    <a:pt x="156" y="72"/>
                  </a:cubicBezTo>
                  <a:lnTo>
                    <a:pt x="156" y="84"/>
                  </a:lnTo>
                  <a:close/>
                  <a:moveTo>
                    <a:pt x="156" y="60"/>
                  </a:moveTo>
                  <a:cubicBezTo>
                    <a:pt x="164" y="60"/>
                    <a:pt x="164" y="60"/>
                    <a:pt x="164" y="60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6" y="48"/>
                    <a:pt x="156" y="48"/>
                    <a:pt x="156" y="48"/>
                  </a:cubicBezTo>
                  <a:lnTo>
                    <a:pt x="156" y="60"/>
                  </a:lnTo>
                  <a:close/>
                  <a:moveTo>
                    <a:pt x="156" y="0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56" y="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8" y="0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lnTo>
                    <a:pt x="88" y="48"/>
                  </a:lnTo>
                  <a:close/>
                  <a:moveTo>
                    <a:pt x="144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88" y="82"/>
                    <a:pt x="82" y="88"/>
                    <a:pt x="8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4"/>
                    <a:pt x="87" y="162"/>
                    <a:pt x="96" y="164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55" y="164"/>
                    <a:pt x="164" y="155"/>
                    <a:pt x="164" y="144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2" y="87"/>
                    <a:pt x="154" y="80"/>
                    <a:pt x="144" y="80"/>
                  </a:cubicBezTo>
                  <a:close/>
                  <a:moveTo>
                    <a:pt x="156" y="144"/>
                  </a:moveTo>
                  <a:cubicBezTo>
                    <a:pt x="156" y="151"/>
                    <a:pt x="151" y="156"/>
                    <a:pt x="144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3" y="156"/>
                    <a:pt x="88" y="151"/>
                    <a:pt x="88" y="144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51" y="88"/>
                    <a:pt x="156" y="93"/>
                    <a:pt x="156" y="100"/>
                  </a:cubicBezTo>
                  <a:lnTo>
                    <a:pt x="156" y="144"/>
                  </a:lnTo>
                  <a:close/>
                  <a:moveTo>
                    <a:pt x="160" y="16"/>
                  </a:moveTo>
                  <a:cubicBezTo>
                    <a:pt x="158" y="16"/>
                    <a:pt x="158" y="16"/>
                    <a:pt x="158" y="1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6"/>
                  </a:lnTo>
                  <a:close/>
                  <a:moveTo>
                    <a:pt x="16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32"/>
                  </a:lnTo>
                  <a:close/>
                  <a:moveTo>
                    <a:pt x="1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16" y="48"/>
                  </a:lnTo>
                  <a:close/>
                  <a:moveTo>
                    <a:pt x="4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845426" y="4799855"/>
            <a:ext cx="638175" cy="636588"/>
            <a:chOff x="6321425" y="4799855"/>
            <a:chExt cx="638175" cy="636588"/>
          </a:xfrm>
          <a:solidFill>
            <a:schemeClr val="tx2"/>
          </a:solidFill>
        </p:grpSpPr>
        <p:sp>
          <p:nvSpPr>
            <p:cNvPr id="333" name="Freeform 137"/>
            <p:cNvSpPr>
              <a:spLocks noEditPoints="1"/>
            </p:cNvSpPr>
            <p:nvPr/>
          </p:nvSpPr>
          <p:spPr bwMode="auto">
            <a:xfrm>
              <a:off x="632142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4" name="Freeform 194"/>
            <p:cNvSpPr>
              <a:spLocks noEditPoints="1"/>
            </p:cNvSpPr>
            <p:nvPr/>
          </p:nvSpPr>
          <p:spPr bwMode="auto">
            <a:xfrm>
              <a:off x="6477000" y="4950668"/>
              <a:ext cx="327025" cy="331788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362576" y="4799855"/>
            <a:ext cx="638175" cy="636588"/>
            <a:chOff x="3838575" y="4799855"/>
            <a:chExt cx="638175" cy="636588"/>
          </a:xfrm>
          <a:solidFill>
            <a:schemeClr val="tx2"/>
          </a:solidFill>
        </p:grpSpPr>
        <p:sp>
          <p:nvSpPr>
            <p:cNvPr id="337" name="Freeform 115"/>
            <p:cNvSpPr>
              <a:spLocks noEditPoints="1"/>
            </p:cNvSpPr>
            <p:nvPr/>
          </p:nvSpPr>
          <p:spPr bwMode="auto">
            <a:xfrm>
              <a:off x="383857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8" name="Freeform 195"/>
            <p:cNvSpPr>
              <a:spLocks noEditPoints="1"/>
            </p:cNvSpPr>
            <p:nvPr/>
          </p:nvSpPr>
          <p:spPr bwMode="auto">
            <a:xfrm>
              <a:off x="3968750" y="4968130"/>
              <a:ext cx="374650" cy="314325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674100" y="4799855"/>
            <a:ext cx="636588" cy="636588"/>
            <a:chOff x="7150100" y="4799855"/>
            <a:chExt cx="636588" cy="636588"/>
          </a:xfrm>
          <a:solidFill>
            <a:schemeClr val="tx2"/>
          </a:solidFill>
        </p:grpSpPr>
        <p:sp>
          <p:nvSpPr>
            <p:cNvPr id="341" name="Freeform 139"/>
            <p:cNvSpPr>
              <a:spLocks noEditPoints="1"/>
            </p:cNvSpPr>
            <p:nvPr/>
          </p:nvSpPr>
          <p:spPr bwMode="auto">
            <a:xfrm>
              <a:off x="7150100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42" name="Freeform 196"/>
            <p:cNvSpPr>
              <a:spLocks noEditPoints="1"/>
            </p:cNvSpPr>
            <p:nvPr/>
          </p:nvSpPr>
          <p:spPr bwMode="auto">
            <a:xfrm>
              <a:off x="7289800" y="4937968"/>
              <a:ext cx="360363" cy="358775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535489" y="4799855"/>
            <a:ext cx="638175" cy="636588"/>
            <a:chOff x="3011488" y="4799855"/>
            <a:chExt cx="638175" cy="636588"/>
          </a:xfrm>
          <a:solidFill>
            <a:schemeClr val="tx2"/>
          </a:solidFill>
        </p:grpSpPr>
        <p:sp>
          <p:nvSpPr>
            <p:cNvPr id="345" name="Freeform 113"/>
            <p:cNvSpPr>
              <a:spLocks noEditPoints="1"/>
            </p:cNvSpPr>
            <p:nvPr/>
          </p:nvSpPr>
          <p:spPr bwMode="auto">
            <a:xfrm>
              <a:off x="301148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46" name="Freeform 197"/>
            <p:cNvSpPr>
              <a:spLocks noEditPoints="1"/>
            </p:cNvSpPr>
            <p:nvPr/>
          </p:nvSpPr>
          <p:spPr bwMode="auto">
            <a:xfrm>
              <a:off x="3149600" y="4972893"/>
              <a:ext cx="361950" cy="292100"/>
            </a:xfrm>
            <a:custGeom>
              <a:avLst/>
              <a:gdLst>
                <a:gd name="T0" fmla="*/ 0 w 168"/>
                <a:gd name="T1" fmla="*/ 0 h 136"/>
                <a:gd name="T2" fmla="*/ 4 w 168"/>
                <a:gd name="T3" fmla="*/ 136 h 136"/>
                <a:gd name="T4" fmla="*/ 168 w 168"/>
                <a:gd name="T5" fmla="*/ 128 h 136"/>
                <a:gd name="T6" fmla="*/ 8 w 168"/>
                <a:gd name="T7" fmla="*/ 0 h 136"/>
                <a:gd name="T8" fmla="*/ 140 w 168"/>
                <a:gd name="T9" fmla="*/ 32 h 136"/>
                <a:gd name="T10" fmla="*/ 136 w 168"/>
                <a:gd name="T11" fmla="*/ 76 h 136"/>
                <a:gd name="T12" fmla="*/ 120 w 168"/>
                <a:gd name="T13" fmla="*/ 56 h 136"/>
                <a:gd name="T14" fmla="*/ 92 w 168"/>
                <a:gd name="T15" fmla="*/ 52 h 136"/>
                <a:gd name="T16" fmla="*/ 88 w 168"/>
                <a:gd name="T17" fmla="*/ 68 h 136"/>
                <a:gd name="T18" fmla="*/ 64 w 168"/>
                <a:gd name="T19" fmla="*/ 72 h 136"/>
                <a:gd name="T20" fmla="*/ 44 w 168"/>
                <a:gd name="T21" fmla="*/ 76 h 136"/>
                <a:gd name="T22" fmla="*/ 40 w 168"/>
                <a:gd name="T23" fmla="*/ 96 h 136"/>
                <a:gd name="T24" fmla="*/ 16 w 168"/>
                <a:gd name="T25" fmla="*/ 100 h 136"/>
                <a:gd name="T26" fmla="*/ 24 w 168"/>
                <a:gd name="T27" fmla="*/ 120 h 136"/>
                <a:gd name="T28" fmla="*/ 40 w 168"/>
                <a:gd name="T29" fmla="*/ 104 h 136"/>
                <a:gd name="T30" fmla="*/ 48 w 168"/>
                <a:gd name="T31" fmla="*/ 120 h 136"/>
                <a:gd name="T32" fmla="*/ 64 w 168"/>
                <a:gd name="T33" fmla="*/ 84 h 136"/>
                <a:gd name="T34" fmla="*/ 72 w 168"/>
                <a:gd name="T35" fmla="*/ 120 h 136"/>
                <a:gd name="T36" fmla="*/ 88 w 168"/>
                <a:gd name="T37" fmla="*/ 76 h 136"/>
                <a:gd name="T38" fmla="*/ 96 w 168"/>
                <a:gd name="T39" fmla="*/ 120 h 136"/>
                <a:gd name="T40" fmla="*/ 112 w 168"/>
                <a:gd name="T41" fmla="*/ 60 h 136"/>
                <a:gd name="T42" fmla="*/ 120 w 168"/>
                <a:gd name="T43" fmla="*/ 120 h 136"/>
                <a:gd name="T44" fmla="*/ 136 w 168"/>
                <a:gd name="T45" fmla="*/ 84 h 136"/>
                <a:gd name="T46" fmla="*/ 144 w 168"/>
                <a:gd name="T47" fmla="*/ 120 h 136"/>
                <a:gd name="T48" fmla="*/ 160 w 168"/>
                <a:gd name="T49" fmla="*/ 40 h 136"/>
                <a:gd name="T50" fmla="*/ 168 w 168"/>
                <a:gd name="T51" fmla="*/ 120 h 136"/>
                <a:gd name="T52" fmla="*/ 164 w 168"/>
                <a:gd name="T53" fmla="*/ 32 h 136"/>
                <a:gd name="T54" fmla="*/ 136 w 168"/>
                <a:gd name="T55" fmla="*/ 16 h 136"/>
                <a:gd name="T56" fmla="*/ 132 w 168"/>
                <a:gd name="T57" fmla="*/ 26 h 136"/>
                <a:gd name="T58" fmla="*/ 68 w 168"/>
                <a:gd name="T59" fmla="*/ 58 h 136"/>
                <a:gd name="T60" fmla="*/ 57 w 168"/>
                <a:gd name="T61" fmla="*/ 55 h 136"/>
                <a:gd name="T62" fmla="*/ 68 w 168"/>
                <a:gd name="T63" fmla="*/ 58 h 136"/>
                <a:gd name="T64" fmla="*/ 50 w 168"/>
                <a:gd name="T65" fmla="*/ 58 h 136"/>
                <a:gd name="T66" fmla="*/ 46 w 168"/>
                <a:gd name="T67" fmla="*/ 69 h 136"/>
                <a:gd name="T68" fmla="*/ 82 w 168"/>
                <a:gd name="T69" fmla="*/ 51 h 136"/>
                <a:gd name="T70" fmla="*/ 71 w 168"/>
                <a:gd name="T71" fmla="*/ 48 h 136"/>
                <a:gd name="T72" fmla="*/ 82 w 168"/>
                <a:gd name="T73" fmla="*/ 51 h 136"/>
                <a:gd name="T74" fmla="*/ 21 w 168"/>
                <a:gd name="T75" fmla="*/ 73 h 136"/>
                <a:gd name="T76" fmla="*/ 18 w 168"/>
                <a:gd name="T77" fmla="*/ 83 h 136"/>
                <a:gd name="T78" fmla="*/ 39 w 168"/>
                <a:gd name="T79" fmla="*/ 73 h 136"/>
                <a:gd name="T80" fmla="*/ 28 w 168"/>
                <a:gd name="T81" fmla="*/ 69 h 136"/>
                <a:gd name="T82" fmla="*/ 39 w 168"/>
                <a:gd name="T83" fmla="*/ 73 h 136"/>
                <a:gd name="T84" fmla="*/ 150 w 168"/>
                <a:gd name="T85" fmla="*/ 8 h 136"/>
                <a:gd name="T86" fmla="*/ 147 w 168"/>
                <a:gd name="T87" fmla="*/ 19 h 136"/>
                <a:gd name="T88" fmla="*/ 125 w 168"/>
                <a:gd name="T89" fmla="*/ 30 h 136"/>
                <a:gd name="T90" fmla="*/ 114 w 168"/>
                <a:gd name="T91" fmla="*/ 26 h 136"/>
                <a:gd name="T92" fmla="*/ 125 w 168"/>
                <a:gd name="T93" fmla="*/ 30 h 136"/>
                <a:gd name="T94" fmla="*/ 93 w 168"/>
                <a:gd name="T95" fmla="*/ 37 h 136"/>
                <a:gd name="T96" fmla="*/ 89 w 168"/>
                <a:gd name="T97" fmla="*/ 48 h 136"/>
                <a:gd name="T98" fmla="*/ 111 w 168"/>
                <a:gd name="T99" fmla="*/ 37 h 136"/>
                <a:gd name="T100" fmla="*/ 100 w 168"/>
                <a:gd name="T101" fmla="*/ 33 h 136"/>
                <a:gd name="T102" fmla="*/ 111 w 168"/>
                <a:gd name="T103" fmla="*/ 3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2" y="136"/>
                    <a:pt x="4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8" y="128"/>
                    <a:pt x="8" y="128"/>
                    <a:pt x="8" y="128"/>
                  </a:cubicBezTo>
                  <a:lnTo>
                    <a:pt x="8" y="0"/>
                  </a:lnTo>
                  <a:close/>
                  <a:moveTo>
                    <a:pt x="164" y="32"/>
                  </a:moveTo>
                  <a:cubicBezTo>
                    <a:pt x="140" y="32"/>
                    <a:pt x="140" y="32"/>
                    <a:pt x="140" y="32"/>
                  </a:cubicBezTo>
                  <a:cubicBezTo>
                    <a:pt x="138" y="32"/>
                    <a:pt x="136" y="34"/>
                    <a:pt x="136" y="3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4"/>
                    <a:pt x="118" y="52"/>
                    <a:pt x="11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8" y="54"/>
                    <a:pt x="88" y="56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8"/>
                    <a:pt x="64" y="70"/>
                    <a:pt x="64" y="72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8" y="96"/>
                    <a:pt x="16" y="98"/>
                    <a:pt x="16" y="10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4"/>
                    <a:pt x="166" y="32"/>
                    <a:pt x="164" y="32"/>
                  </a:cubicBezTo>
                  <a:close/>
                  <a:moveTo>
                    <a:pt x="139" y="23"/>
                  </a:moveTo>
                  <a:cubicBezTo>
                    <a:pt x="136" y="16"/>
                    <a:pt x="136" y="16"/>
                    <a:pt x="136" y="16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32" y="26"/>
                    <a:pt x="132" y="26"/>
                    <a:pt x="132" y="26"/>
                  </a:cubicBezTo>
                  <a:lnTo>
                    <a:pt x="139" y="23"/>
                  </a:lnTo>
                  <a:close/>
                  <a:moveTo>
                    <a:pt x="68" y="58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8" y="58"/>
                  </a:lnTo>
                  <a:close/>
                  <a:moveTo>
                    <a:pt x="53" y="65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9"/>
                    <a:pt x="46" y="69"/>
                    <a:pt x="46" y="69"/>
                  </a:cubicBezTo>
                  <a:lnTo>
                    <a:pt x="53" y="65"/>
                  </a:lnTo>
                  <a:close/>
                  <a:moveTo>
                    <a:pt x="82" y="51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82" y="51"/>
                  </a:lnTo>
                  <a:close/>
                  <a:moveTo>
                    <a:pt x="25" y="8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25" y="80"/>
                  </a:lnTo>
                  <a:close/>
                  <a:moveTo>
                    <a:pt x="39" y="73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9" y="73"/>
                  </a:lnTo>
                  <a:close/>
                  <a:moveTo>
                    <a:pt x="154" y="16"/>
                  </a:moveTo>
                  <a:cubicBezTo>
                    <a:pt x="150" y="8"/>
                    <a:pt x="150" y="8"/>
                    <a:pt x="150" y="8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7" y="19"/>
                    <a:pt x="147" y="19"/>
                    <a:pt x="147" y="19"/>
                  </a:cubicBezTo>
                  <a:lnTo>
                    <a:pt x="154" y="16"/>
                  </a:lnTo>
                  <a:close/>
                  <a:moveTo>
                    <a:pt x="125" y="30"/>
                  </a:moveTo>
                  <a:cubicBezTo>
                    <a:pt x="122" y="23"/>
                    <a:pt x="122" y="23"/>
                    <a:pt x="122" y="23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8" y="33"/>
                    <a:pt x="118" y="33"/>
                    <a:pt x="118" y="33"/>
                  </a:cubicBezTo>
                  <a:lnTo>
                    <a:pt x="125" y="30"/>
                  </a:lnTo>
                  <a:close/>
                  <a:moveTo>
                    <a:pt x="96" y="44"/>
                  </a:moveTo>
                  <a:cubicBezTo>
                    <a:pt x="93" y="37"/>
                    <a:pt x="93" y="37"/>
                    <a:pt x="93" y="37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96" y="44"/>
                  </a:lnTo>
                  <a:close/>
                  <a:moveTo>
                    <a:pt x="111" y="37"/>
                  </a:moveTo>
                  <a:cubicBezTo>
                    <a:pt x="107" y="30"/>
                    <a:pt x="107" y="30"/>
                    <a:pt x="107" y="30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4" y="41"/>
                    <a:pt x="104" y="41"/>
                    <a:pt x="104" y="41"/>
                  </a:cubicBezTo>
                  <a:lnTo>
                    <a:pt x="111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951209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b="1" dirty="0"/>
              <a:t>Fully editable icons &amp; custom cliparts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11568113" y="379633"/>
            <a:ext cx="419100" cy="417600"/>
          </a:xfrm>
          <a:prstGeom prst="roundRect">
            <a:avLst/>
          </a:prstGeom>
          <a:ln>
            <a:solidFill>
              <a:schemeClr val="bg2">
                <a:lumMod val="90000"/>
              </a:schemeClr>
            </a:solidFill>
          </a:ln>
        </p:spPr>
        <p:txBody>
          <a:bodyPr vert="horz" lIns="91440" tIns="45720" rIns="91440" bIns="45720" rtlCol="0" anchor="ctr"/>
          <a:lstStyle>
            <a:defPPr>
              <a:defRPr lang="pl-PL"/>
            </a:defPPr>
            <a:lvl1pPr marL="0" algn="ctr" defTabSz="914400" rtl="0" eaLnBrk="1" latinLnBrk="0" hangingPunct="1">
              <a:defRPr sz="1200" kern="120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65D1D51-0216-4F69-B436-ABE9AB143BA8}" type="slidenum">
              <a:rPr lang="pl-PL" smtClean="0"/>
              <a:pPr/>
              <a:t>108</a:t>
            </a:fld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098246" y="1928488"/>
            <a:ext cx="755650" cy="1274458"/>
            <a:chOff x="4584700" y="4684712"/>
            <a:chExt cx="212725" cy="358776"/>
          </a:xfrm>
        </p:grpSpPr>
        <p:sp>
          <p:nvSpPr>
            <p:cNvPr id="5" name="Freeform 29"/>
            <p:cNvSpPr>
              <a:spLocks/>
            </p:cNvSpPr>
            <p:nvPr/>
          </p:nvSpPr>
          <p:spPr bwMode="auto">
            <a:xfrm>
              <a:off x="4584700" y="4684712"/>
              <a:ext cx="212725" cy="358776"/>
            </a:xfrm>
            <a:custGeom>
              <a:avLst/>
              <a:gdLst>
                <a:gd name="T0" fmla="*/ 80 w 96"/>
                <a:gd name="T1" fmla="*/ 160 h 160"/>
                <a:gd name="T2" fmla="*/ 16 w 96"/>
                <a:gd name="T3" fmla="*/ 160 h 160"/>
                <a:gd name="T4" fmla="*/ 0 w 96"/>
                <a:gd name="T5" fmla="*/ 144 h 160"/>
                <a:gd name="T6" fmla="*/ 0 w 96"/>
                <a:gd name="T7" fmla="*/ 16 h 160"/>
                <a:gd name="T8" fmla="*/ 16 w 96"/>
                <a:gd name="T9" fmla="*/ 0 h 160"/>
                <a:gd name="T10" fmla="*/ 80 w 96"/>
                <a:gd name="T11" fmla="*/ 0 h 160"/>
                <a:gd name="T12" fmla="*/ 96 w 96"/>
                <a:gd name="T13" fmla="*/ 16 h 160"/>
                <a:gd name="T14" fmla="*/ 96 w 96"/>
                <a:gd name="T15" fmla="*/ 144 h 160"/>
                <a:gd name="T16" fmla="*/ 80 w 96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0">
                  <a:moveTo>
                    <a:pt x="80" y="160"/>
                  </a:moveTo>
                  <a:cubicBezTo>
                    <a:pt x="16" y="160"/>
                    <a:pt x="16" y="160"/>
                    <a:pt x="16" y="160"/>
                  </a:cubicBezTo>
                  <a:cubicBezTo>
                    <a:pt x="7" y="160"/>
                    <a:pt x="0" y="153"/>
                    <a:pt x="0" y="14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9" y="0"/>
                    <a:pt x="96" y="7"/>
                    <a:pt x="96" y="1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53"/>
                    <a:pt x="89" y="160"/>
                    <a:pt x="80" y="1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30"/>
            <p:cNvSpPr>
              <a:spLocks/>
            </p:cNvSpPr>
            <p:nvPr/>
          </p:nvSpPr>
          <p:spPr bwMode="auto">
            <a:xfrm>
              <a:off x="4602163" y="4702175"/>
              <a:ext cx="177800" cy="323850"/>
            </a:xfrm>
            <a:custGeom>
              <a:avLst/>
              <a:gdLst>
                <a:gd name="T0" fmla="*/ 72 w 80"/>
                <a:gd name="T1" fmla="*/ 0 h 144"/>
                <a:gd name="T2" fmla="*/ 56 w 80"/>
                <a:gd name="T3" fmla="*/ 0 h 144"/>
                <a:gd name="T4" fmla="*/ 56 w 80"/>
                <a:gd name="T5" fmla="*/ 8 h 144"/>
                <a:gd name="T6" fmla="*/ 48 w 80"/>
                <a:gd name="T7" fmla="*/ 16 h 144"/>
                <a:gd name="T8" fmla="*/ 32 w 80"/>
                <a:gd name="T9" fmla="*/ 16 h 144"/>
                <a:gd name="T10" fmla="*/ 24 w 80"/>
                <a:gd name="T11" fmla="*/ 8 h 144"/>
                <a:gd name="T12" fmla="*/ 24 w 80"/>
                <a:gd name="T13" fmla="*/ 0 h 144"/>
                <a:gd name="T14" fmla="*/ 8 w 80"/>
                <a:gd name="T15" fmla="*/ 0 h 144"/>
                <a:gd name="T16" fmla="*/ 0 w 80"/>
                <a:gd name="T17" fmla="*/ 8 h 144"/>
                <a:gd name="T18" fmla="*/ 0 w 80"/>
                <a:gd name="T19" fmla="*/ 136 h 144"/>
                <a:gd name="T20" fmla="*/ 8 w 80"/>
                <a:gd name="T21" fmla="*/ 144 h 144"/>
                <a:gd name="T22" fmla="*/ 72 w 80"/>
                <a:gd name="T23" fmla="*/ 144 h 144"/>
                <a:gd name="T24" fmla="*/ 80 w 80"/>
                <a:gd name="T25" fmla="*/ 136 h 144"/>
                <a:gd name="T26" fmla="*/ 80 w 80"/>
                <a:gd name="T27" fmla="*/ 8 h 144"/>
                <a:gd name="T28" fmla="*/ 72 w 80"/>
                <a:gd name="T2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44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2"/>
                    <a:pt x="52" y="16"/>
                    <a:pt x="48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16"/>
                    <a:pt x="24" y="12"/>
                    <a:pt x="24" y="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6" y="144"/>
                    <a:pt x="80" y="140"/>
                    <a:pt x="80" y="136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31"/>
            <p:cNvSpPr>
              <a:spLocks noEditPoints="1"/>
            </p:cNvSpPr>
            <p:nvPr/>
          </p:nvSpPr>
          <p:spPr bwMode="auto">
            <a:xfrm>
              <a:off x="4619625" y="4827588"/>
              <a:ext cx="141288" cy="179388"/>
            </a:xfrm>
            <a:custGeom>
              <a:avLst/>
              <a:gdLst>
                <a:gd name="T0" fmla="*/ 28 w 64"/>
                <a:gd name="T1" fmla="*/ 72 h 80"/>
                <a:gd name="T2" fmla="*/ 28 w 64"/>
                <a:gd name="T3" fmla="*/ 80 h 80"/>
                <a:gd name="T4" fmla="*/ 40 w 64"/>
                <a:gd name="T5" fmla="*/ 76 h 80"/>
                <a:gd name="T6" fmla="*/ 4 w 64"/>
                <a:gd name="T7" fmla="*/ 8 h 80"/>
                <a:gd name="T8" fmla="*/ 64 w 64"/>
                <a:gd name="T9" fmla="*/ 4 h 80"/>
                <a:gd name="T10" fmla="*/ 4 w 64"/>
                <a:gd name="T11" fmla="*/ 0 h 80"/>
                <a:gd name="T12" fmla="*/ 4 w 64"/>
                <a:gd name="T13" fmla="*/ 8 h 80"/>
                <a:gd name="T14" fmla="*/ 4 w 64"/>
                <a:gd name="T15" fmla="*/ 48 h 80"/>
                <a:gd name="T16" fmla="*/ 0 w 64"/>
                <a:gd name="T17" fmla="*/ 60 h 80"/>
                <a:gd name="T18" fmla="*/ 12 w 64"/>
                <a:gd name="T19" fmla="*/ 64 h 80"/>
                <a:gd name="T20" fmla="*/ 16 w 64"/>
                <a:gd name="T21" fmla="*/ 52 h 80"/>
                <a:gd name="T22" fmla="*/ 36 w 64"/>
                <a:gd name="T23" fmla="*/ 48 h 80"/>
                <a:gd name="T24" fmla="*/ 24 w 64"/>
                <a:gd name="T25" fmla="*/ 52 h 80"/>
                <a:gd name="T26" fmla="*/ 28 w 64"/>
                <a:gd name="T27" fmla="*/ 64 h 80"/>
                <a:gd name="T28" fmla="*/ 40 w 64"/>
                <a:gd name="T29" fmla="*/ 60 h 80"/>
                <a:gd name="T30" fmla="*/ 36 w 64"/>
                <a:gd name="T31" fmla="*/ 48 h 80"/>
                <a:gd name="T32" fmla="*/ 52 w 64"/>
                <a:gd name="T33" fmla="*/ 48 h 80"/>
                <a:gd name="T34" fmla="*/ 48 w 64"/>
                <a:gd name="T35" fmla="*/ 60 h 80"/>
                <a:gd name="T36" fmla="*/ 60 w 64"/>
                <a:gd name="T37" fmla="*/ 64 h 80"/>
                <a:gd name="T38" fmla="*/ 64 w 64"/>
                <a:gd name="T39" fmla="*/ 52 h 80"/>
                <a:gd name="T40" fmla="*/ 12 w 64"/>
                <a:gd name="T41" fmla="*/ 24 h 80"/>
                <a:gd name="T42" fmla="*/ 0 w 64"/>
                <a:gd name="T43" fmla="*/ 28 h 80"/>
                <a:gd name="T44" fmla="*/ 4 w 64"/>
                <a:gd name="T45" fmla="*/ 40 h 80"/>
                <a:gd name="T46" fmla="*/ 16 w 64"/>
                <a:gd name="T47" fmla="*/ 36 h 80"/>
                <a:gd name="T48" fmla="*/ 12 w 64"/>
                <a:gd name="T49" fmla="*/ 24 h 80"/>
                <a:gd name="T50" fmla="*/ 28 w 64"/>
                <a:gd name="T51" fmla="*/ 24 h 80"/>
                <a:gd name="T52" fmla="*/ 24 w 64"/>
                <a:gd name="T53" fmla="*/ 36 h 80"/>
                <a:gd name="T54" fmla="*/ 36 w 64"/>
                <a:gd name="T55" fmla="*/ 40 h 80"/>
                <a:gd name="T56" fmla="*/ 40 w 64"/>
                <a:gd name="T57" fmla="*/ 28 h 80"/>
                <a:gd name="T58" fmla="*/ 60 w 64"/>
                <a:gd name="T59" fmla="*/ 24 h 80"/>
                <a:gd name="T60" fmla="*/ 48 w 64"/>
                <a:gd name="T61" fmla="*/ 28 h 80"/>
                <a:gd name="T62" fmla="*/ 52 w 64"/>
                <a:gd name="T63" fmla="*/ 40 h 80"/>
                <a:gd name="T64" fmla="*/ 64 w 64"/>
                <a:gd name="T65" fmla="*/ 36 h 80"/>
                <a:gd name="T66" fmla="*/ 60 w 64"/>
                <a:gd name="T6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80">
                  <a:moveTo>
                    <a:pt x="36" y="72"/>
                  </a:moveTo>
                  <a:cubicBezTo>
                    <a:pt x="28" y="72"/>
                    <a:pt x="28" y="72"/>
                    <a:pt x="28" y="72"/>
                  </a:cubicBezTo>
                  <a:cubicBezTo>
                    <a:pt x="26" y="72"/>
                    <a:pt x="24" y="74"/>
                    <a:pt x="24" y="76"/>
                  </a:cubicBezTo>
                  <a:cubicBezTo>
                    <a:pt x="24" y="78"/>
                    <a:pt x="26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8" y="80"/>
                    <a:pt x="40" y="78"/>
                    <a:pt x="40" y="76"/>
                  </a:cubicBezTo>
                  <a:cubicBezTo>
                    <a:pt x="40" y="74"/>
                    <a:pt x="38" y="72"/>
                    <a:pt x="36" y="72"/>
                  </a:cubicBezTo>
                  <a:close/>
                  <a:moveTo>
                    <a:pt x="4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193746" y="1928488"/>
            <a:ext cx="755650" cy="1274458"/>
            <a:chOff x="4584700" y="4684712"/>
            <a:chExt cx="212725" cy="358776"/>
          </a:xfrm>
        </p:grpSpPr>
        <p:sp>
          <p:nvSpPr>
            <p:cNvPr id="9" name="Freeform 29"/>
            <p:cNvSpPr>
              <a:spLocks/>
            </p:cNvSpPr>
            <p:nvPr/>
          </p:nvSpPr>
          <p:spPr bwMode="auto">
            <a:xfrm>
              <a:off x="4584700" y="4684712"/>
              <a:ext cx="212725" cy="358776"/>
            </a:xfrm>
            <a:custGeom>
              <a:avLst/>
              <a:gdLst>
                <a:gd name="T0" fmla="*/ 80 w 96"/>
                <a:gd name="T1" fmla="*/ 160 h 160"/>
                <a:gd name="T2" fmla="*/ 16 w 96"/>
                <a:gd name="T3" fmla="*/ 160 h 160"/>
                <a:gd name="T4" fmla="*/ 0 w 96"/>
                <a:gd name="T5" fmla="*/ 144 h 160"/>
                <a:gd name="T6" fmla="*/ 0 w 96"/>
                <a:gd name="T7" fmla="*/ 16 h 160"/>
                <a:gd name="T8" fmla="*/ 16 w 96"/>
                <a:gd name="T9" fmla="*/ 0 h 160"/>
                <a:gd name="T10" fmla="*/ 80 w 96"/>
                <a:gd name="T11" fmla="*/ 0 h 160"/>
                <a:gd name="T12" fmla="*/ 96 w 96"/>
                <a:gd name="T13" fmla="*/ 16 h 160"/>
                <a:gd name="T14" fmla="*/ 96 w 96"/>
                <a:gd name="T15" fmla="*/ 144 h 160"/>
                <a:gd name="T16" fmla="*/ 80 w 96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0">
                  <a:moveTo>
                    <a:pt x="80" y="160"/>
                  </a:moveTo>
                  <a:cubicBezTo>
                    <a:pt x="16" y="160"/>
                    <a:pt x="16" y="160"/>
                    <a:pt x="16" y="160"/>
                  </a:cubicBezTo>
                  <a:cubicBezTo>
                    <a:pt x="7" y="160"/>
                    <a:pt x="0" y="153"/>
                    <a:pt x="0" y="14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9" y="0"/>
                    <a:pt x="96" y="7"/>
                    <a:pt x="96" y="1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53"/>
                    <a:pt x="89" y="160"/>
                    <a:pt x="80" y="16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30"/>
            <p:cNvSpPr>
              <a:spLocks/>
            </p:cNvSpPr>
            <p:nvPr/>
          </p:nvSpPr>
          <p:spPr bwMode="auto">
            <a:xfrm>
              <a:off x="4602163" y="4702175"/>
              <a:ext cx="177800" cy="323850"/>
            </a:xfrm>
            <a:custGeom>
              <a:avLst/>
              <a:gdLst>
                <a:gd name="T0" fmla="*/ 72 w 80"/>
                <a:gd name="T1" fmla="*/ 0 h 144"/>
                <a:gd name="T2" fmla="*/ 56 w 80"/>
                <a:gd name="T3" fmla="*/ 0 h 144"/>
                <a:gd name="T4" fmla="*/ 56 w 80"/>
                <a:gd name="T5" fmla="*/ 8 h 144"/>
                <a:gd name="T6" fmla="*/ 48 w 80"/>
                <a:gd name="T7" fmla="*/ 16 h 144"/>
                <a:gd name="T8" fmla="*/ 32 w 80"/>
                <a:gd name="T9" fmla="*/ 16 h 144"/>
                <a:gd name="T10" fmla="*/ 24 w 80"/>
                <a:gd name="T11" fmla="*/ 8 h 144"/>
                <a:gd name="T12" fmla="*/ 24 w 80"/>
                <a:gd name="T13" fmla="*/ 0 h 144"/>
                <a:gd name="T14" fmla="*/ 8 w 80"/>
                <a:gd name="T15" fmla="*/ 0 h 144"/>
                <a:gd name="T16" fmla="*/ 0 w 80"/>
                <a:gd name="T17" fmla="*/ 8 h 144"/>
                <a:gd name="T18" fmla="*/ 0 w 80"/>
                <a:gd name="T19" fmla="*/ 136 h 144"/>
                <a:gd name="T20" fmla="*/ 8 w 80"/>
                <a:gd name="T21" fmla="*/ 144 h 144"/>
                <a:gd name="T22" fmla="*/ 72 w 80"/>
                <a:gd name="T23" fmla="*/ 144 h 144"/>
                <a:gd name="T24" fmla="*/ 80 w 80"/>
                <a:gd name="T25" fmla="*/ 136 h 144"/>
                <a:gd name="T26" fmla="*/ 80 w 80"/>
                <a:gd name="T27" fmla="*/ 8 h 144"/>
                <a:gd name="T28" fmla="*/ 72 w 80"/>
                <a:gd name="T2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44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2"/>
                    <a:pt x="52" y="16"/>
                    <a:pt x="48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16"/>
                    <a:pt x="24" y="12"/>
                    <a:pt x="24" y="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6" y="144"/>
                    <a:pt x="80" y="140"/>
                    <a:pt x="80" y="136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31"/>
            <p:cNvSpPr>
              <a:spLocks noEditPoints="1"/>
            </p:cNvSpPr>
            <p:nvPr/>
          </p:nvSpPr>
          <p:spPr bwMode="auto">
            <a:xfrm>
              <a:off x="4619625" y="4827588"/>
              <a:ext cx="141288" cy="179388"/>
            </a:xfrm>
            <a:custGeom>
              <a:avLst/>
              <a:gdLst>
                <a:gd name="T0" fmla="*/ 28 w 64"/>
                <a:gd name="T1" fmla="*/ 72 h 80"/>
                <a:gd name="T2" fmla="*/ 28 w 64"/>
                <a:gd name="T3" fmla="*/ 80 h 80"/>
                <a:gd name="T4" fmla="*/ 40 w 64"/>
                <a:gd name="T5" fmla="*/ 76 h 80"/>
                <a:gd name="T6" fmla="*/ 4 w 64"/>
                <a:gd name="T7" fmla="*/ 8 h 80"/>
                <a:gd name="T8" fmla="*/ 64 w 64"/>
                <a:gd name="T9" fmla="*/ 4 h 80"/>
                <a:gd name="T10" fmla="*/ 4 w 64"/>
                <a:gd name="T11" fmla="*/ 0 h 80"/>
                <a:gd name="T12" fmla="*/ 4 w 64"/>
                <a:gd name="T13" fmla="*/ 8 h 80"/>
                <a:gd name="T14" fmla="*/ 4 w 64"/>
                <a:gd name="T15" fmla="*/ 48 h 80"/>
                <a:gd name="T16" fmla="*/ 0 w 64"/>
                <a:gd name="T17" fmla="*/ 60 h 80"/>
                <a:gd name="T18" fmla="*/ 12 w 64"/>
                <a:gd name="T19" fmla="*/ 64 h 80"/>
                <a:gd name="T20" fmla="*/ 16 w 64"/>
                <a:gd name="T21" fmla="*/ 52 h 80"/>
                <a:gd name="T22" fmla="*/ 36 w 64"/>
                <a:gd name="T23" fmla="*/ 48 h 80"/>
                <a:gd name="T24" fmla="*/ 24 w 64"/>
                <a:gd name="T25" fmla="*/ 52 h 80"/>
                <a:gd name="T26" fmla="*/ 28 w 64"/>
                <a:gd name="T27" fmla="*/ 64 h 80"/>
                <a:gd name="T28" fmla="*/ 40 w 64"/>
                <a:gd name="T29" fmla="*/ 60 h 80"/>
                <a:gd name="T30" fmla="*/ 36 w 64"/>
                <a:gd name="T31" fmla="*/ 48 h 80"/>
                <a:gd name="T32" fmla="*/ 52 w 64"/>
                <a:gd name="T33" fmla="*/ 48 h 80"/>
                <a:gd name="T34" fmla="*/ 48 w 64"/>
                <a:gd name="T35" fmla="*/ 60 h 80"/>
                <a:gd name="T36" fmla="*/ 60 w 64"/>
                <a:gd name="T37" fmla="*/ 64 h 80"/>
                <a:gd name="T38" fmla="*/ 64 w 64"/>
                <a:gd name="T39" fmla="*/ 52 h 80"/>
                <a:gd name="T40" fmla="*/ 12 w 64"/>
                <a:gd name="T41" fmla="*/ 24 h 80"/>
                <a:gd name="T42" fmla="*/ 0 w 64"/>
                <a:gd name="T43" fmla="*/ 28 h 80"/>
                <a:gd name="T44" fmla="*/ 4 w 64"/>
                <a:gd name="T45" fmla="*/ 40 h 80"/>
                <a:gd name="T46" fmla="*/ 16 w 64"/>
                <a:gd name="T47" fmla="*/ 36 h 80"/>
                <a:gd name="T48" fmla="*/ 12 w 64"/>
                <a:gd name="T49" fmla="*/ 24 h 80"/>
                <a:gd name="T50" fmla="*/ 28 w 64"/>
                <a:gd name="T51" fmla="*/ 24 h 80"/>
                <a:gd name="T52" fmla="*/ 24 w 64"/>
                <a:gd name="T53" fmla="*/ 36 h 80"/>
                <a:gd name="T54" fmla="*/ 36 w 64"/>
                <a:gd name="T55" fmla="*/ 40 h 80"/>
                <a:gd name="T56" fmla="*/ 40 w 64"/>
                <a:gd name="T57" fmla="*/ 28 h 80"/>
                <a:gd name="T58" fmla="*/ 60 w 64"/>
                <a:gd name="T59" fmla="*/ 24 h 80"/>
                <a:gd name="T60" fmla="*/ 48 w 64"/>
                <a:gd name="T61" fmla="*/ 28 h 80"/>
                <a:gd name="T62" fmla="*/ 52 w 64"/>
                <a:gd name="T63" fmla="*/ 40 h 80"/>
                <a:gd name="T64" fmla="*/ 64 w 64"/>
                <a:gd name="T65" fmla="*/ 36 h 80"/>
                <a:gd name="T66" fmla="*/ 60 w 64"/>
                <a:gd name="T6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80">
                  <a:moveTo>
                    <a:pt x="36" y="72"/>
                  </a:moveTo>
                  <a:cubicBezTo>
                    <a:pt x="28" y="72"/>
                    <a:pt x="28" y="72"/>
                    <a:pt x="28" y="72"/>
                  </a:cubicBezTo>
                  <a:cubicBezTo>
                    <a:pt x="26" y="72"/>
                    <a:pt x="24" y="74"/>
                    <a:pt x="24" y="76"/>
                  </a:cubicBezTo>
                  <a:cubicBezTo>
                    <a:pt x="24" y="78"/>
                    <a:pt x="26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8" y="80"/>
                    <a:pt x="40" y="78"/>
                    <a:pt x="40" y="76"/>
                  </a:cubicBezTo>
                  <a:cubicBezTo>
                    <a:pt x="40" y="74"/>
                    <a:pt x="38" y="72"/>
                    <a:pt x="36" y="72"/>
                  </a:cubicBezTo>
                  <a:close/>
                  <a:moveTo>
                    <a:pt x="4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2" name="Strzałka w prawo 45"/>
          <p:cNvSpPr/>
          <p:nvPr/>
        </p:nvSpPr>
        <p:spPr>
          <a:xfrm>
            <a:off x="4234626" y="2320804"/>
            <a:ext cx="578390" cy="532752"/>
          </a:xfrm>
          <a:prstGeom prst="rightArrow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6793946" y="2057584"/>
            <a:ext cx="396081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2"/>
                </a:solidFill>
              </a:rPr>
              <a:t>You may change the color manually with just a few clicks or by using PowerPoint Quick Styles.</a:t>
            </a:r>
          </a:p>
        </p:txBody>
      </p:sp>
      <p:grpSp>
        <p:nvGrpSpPr>
          <p:cNvPr id="14" name="Grupa 34"/>
          <p:cNvGrpSpPr/>
          <p:nvPr/>
        </p:nvGrpSpPr>
        <p:grpSpPr>
          <a:xfrm>
            <a:off x="6305550" y="4550083"/>
            <a:ext cx="1277598" cy="972503"/>
            <a:chOff x="1641475" y="2938463"/>
            <a:chExt cx="425450" cy="323851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641475" y="2938463"/>
              <a:ext cx="425450" cy="287338"/>
            </a:xfrm>
            <a:custGeom>
              <a:avLst/>
              <a:gdLst>
                <a:gd name="T0" fmla="*/ 184 w 192"/>
                <a:gd name="T1" fmla="*/ 8 h 128"/>
                <a:gd name="T2" fmla="*/ 112 w 192"/>
                <a:gd name="T3" fmla="*/ 8 h 128"/>
                <a:gd name="T4" fmla="*/ 104 w 192"/>
                <a:gd name="T5" fmla="*/ 0 h 128"/>
                <a:gd name="T6" fmla="*/ 56 w 192"/>
                <a:gd name="T7" fmla="*/ 0 h 128"/>
                <a:gd name="T8" fmla="*/ 48 w 192"/>
                <a:gd name="T9" fmla="*/ 8 h 128"/>
                <a:gd name="T10" fmla="*/ 48 w 192"/>
                <a:gd name="T11" fmla="*/ 16 h 128"/>
                <a:gd name="T12" fmla="*/ 8 w 192"/>
                <a:gd name="T13" fmla="*/ 16 h 128"/>
                <a:gd name="T14" fmla="*/ 0 w 192"/>
                <a:gd name="T15" fmla="*/ 24 h 128"/>
                <a:gd name="T16" fmla="*/ 0 w 192"/>
                <a:gd name="T17" fmla="*/ 120 h 128"/>
                <a:gd name="T18" fmla="*/ 8 w 192"/>
                <a:gd name="T19" fmla="*/ 128 h 128"/>
                <a:gd name="T20" fmla="*/ 136 w 192"/>
                <a:gd name="T21" fmla="*/ 128 h 128"/>
                <a:gd name="T22" fmla="*/ 144 w 192"/>
                <a:gd name="T23" fmla="*/ 120 h 128"/>
                <a:gd name="T24" fmla="*/ 144 w 192"/>
                <a:gd name="T25" fmla="*/ 112 h 128"/>
                <a:gd name="T26" fmla="*/ 184 w 192"/>
                <a:gd name="T27" fmla="*/ 112 h 128"/>
                <a:gd name="T28" fmla="*/ 192 w 192"/>
                <a:gd name="T29" fmla="*/ 104 h 128"/>
                <a:gd name="T30" fmla="*/ 192 w 192"/>
                <a:gd name="T31" fmla="*/ 16 h 128"/>
                <a:gd name="T32" fmla="*/ 184 w 192"/>
                <a:gd name="T3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1658938" y="2974976"/>
              <a:ext cx="388938" cy="233363"/>
            </a:xfrm>
            <a:custGeom>
              <a:avLst/>
              <a:gdLst>
                <a:gd name="T0" fmla="*/ 40 w 176"/>
                <a:gd name="T1" fmla="*/ 88 h 104"/>
                <a:gd name="T2" fmla="*/ 40 w 176"/>
                <a:gd name="T3" fmla="*/ 32 h 104"/>
                <a:gd name="T4" fmla="*/ 4 w 176"/>
                <a:gd name="T5" fmla="*/ 32 h 104"/>
                <a:gd name="T6" fmla="*/ 0 w 176"/>
                <a:gd name="T7" fmla="*/ 36 h 104"/>
                <a:gd name="T8" fmla="*/ 0 w 176"/>
                <a:gd name="T9" fmla="*/ 100 h 104"/>
                <a:gd name="T10" fmla="*/ 4 w 176"/>
                <a:gd name="T11" fmla="*/ 104 h 104"/>
                <a:gd name="T12" fmla="*/ 124 w 176"/>
                <a:gd name="T13" fmla="*/ 104 h 104"/>
                <a:gd name="T14" fmla="*/ 128 w 176"/>
                <a:gd name="T15" fmla="*/ 100 h 104"/>
                <a:gd name="T16" fmla="*/ 128 w 176"/>
                <a:gd name="T17" fmla="*/ 96 h 104"/>
                <a:gd name="T18" fmla="*/ 48 w 176"/>
                <a:gd name="T19" fmla="*/ 96 h 104"/>
                <a:gd name="T20" fmla="*/ 40 w 176"/>
                <a:gd name="T21" fmla="*/ 88 h 104"/>
                <a:gd name="T22" fmla="*/ 4 w 176"/>
                <a:gd name="T23" fmla="*/ 24 h 104"/>
                <a:gd name="T24" fmla="*/ 8 w 176"/>
                <a:gd name="T25" fmla="*/ 20 h 104"/>
                <a:gd name="T26" fmla="*/ 4 w 176"/>
                <a:gd name="T27" fmla="*/ 16 h 104"/>
                <a:gd name="T28" fmla="*/ 0 w 176"/>
                <a:gd name="T29" fmla="*/ 20 h 104"/>
                <a:gd name="T30" fmla="*/ 4 w 176"/>
                <a:gd name="T31" fmla="*/ 24 h 104"/>
                <a:gd name="T32" fmla="*/ 20 w 176"/>
                <a:gd name="T33" fmla="*/ 24 h 104"/>
                <a:gd name="T34" fmla="*/ 24 w 176"/>
                <a:gd name="T35" fmla="*/ 20 h 104"/>
                <a:gd name="T36" fmla="*/ 20 w 176"/>
                <a:gd name="T37" fmla="*/ 16 h 104"/>
                <a:gd name="T38" fmla="*/ 16 w 176"/>
                <a:gd name="T39" fmla="*/ 20 h 104"/>
                <a:gd name="T40" fmla="*/ 20 w 176"/>
                <a:gd name="T41" fmla="*/ 24 h 104"/>
                <a:gd name="T42" fmla="*/ 172 w 176"/>
                <a:gd name="T43" fmla="*/ 16 h 104"/>
                <a:gd name="T44" fmla="*/ 52 w 176"/>
                <a:gd name="T45" fmla="*/ 16 h 104"/>
                <a:gd name="T46" fmla="*/ 48 w 176"/>
                <a:gd name="T47" fmla="*/ 20 h 104"/>
                <a:gd name="T48" fmla="*/ 48 w 176"/>
                <a:gd name="T49" fmla="*/ 84 h 104"/>
                <a:gd name="T50" fmla="*/ 52 w 176"/>
                <a:gd name="T51" fmla="*/ 88 h 104"/>
                <a:gd name="T52" fmla="*/ 172 w 176"/>
                <a:gd name="T53" fmla="*/ 88 h 104"/>
                <a:gd name="T54" fmla="*/ 176 w 176"/>
                <a:gd name="T55" fmla="*/ 84 h 104"/>
                <a:gd name="T56" fmla="*/ 176 w 176"/>
                <a:gd name="T57" fmla="*/ 20 h 104"/>
                <a:gd name="T58" fmla="*/ 172 w 176"/>
                <a:gd name="T59" fmla="*/ 16 h 104"/>
                <a:gd name="T60" fmla="*/ 52 w 176"/>
                <a:gd name="T61" fmla="*/ 8 h 104"/>
                <a:gd name="T62" fmla="*/ 56 w 176"/>
                <a:gd name="T63" fmla="*/ 4 h 104"/>
                <a:gd name="T64" fmla="*/ 52 w 176"/>
                <a:gd name="T65" fmla="*/ 0 h 104"/>
                <a:gd name="T66" fmla="*/ 48 w 176"/>
                <a:gd name="T67" fmla="*/ 4 h 104"/>
                <a:gd name="T68" fmla="*/ 52 w 176"/>
                <a:gd name="T69" fmla="*/ 8 h 104"/>
                <a:gd name="T70" fmla="*/ 68 w 176"/>
                <a:gd name="T71" fmla="*/ 8 h 104"/>
                <a:gd name="T72" fmla="*/ 72 w 176"/>
                <a:gd name="T73" fmla="*/ 4 h 104"/>
                <a:gd name="T74" fmla="*/ 68 w 176"/>
                <a:gd name="T75" fmla="*/ 0 h 104"/>
                <a:gd name="T76" fmla="*/ 64 w 176"/>
                <a:gd name="T77" fmla="*/ 4 h 104"/>
                <a:gd name="T78" fmla="*/ 68 w 176"/>
                <a:gd name="T79" fmla="*/ 8 h 104"/>
                <a:gd name="T80" fmla="*/ 84 w 176"/>
                <a:gd name="T81" fmla="*/ 8 h 104"/>
                <a:gd name="T82" fmla="*/ 132 w 176"/>
                <a:gd name="T83" fmla="*/ 8 h 104"/>
                <a:gd name="T84" fmla="*/ 136 w 176"/>
                <a:gd name="T85" fmla="*/ 4 h 104"/>
                <a:gd name="T86" fmla="*/ 132 w 176"/>
                <a:gd name="T87" fmla="*/ 0 h 104"/>
                <a:gd name="T88" fmla="*/ 84 w 176"/>
                <a:gd name="T89" fmla="*/ 0 h 104"/>
                <a:gd name="T90" fmla="*/ 80 w 176"/>
                <a:gd name="T91" fmla="*/ 4 h 104"/>
                <a:gd name="T92" fmla="*/ 84 w 176"/>
                <a:gd name="T93" fmla="*/ 8 h 104"/>
                <a:gd name="T94" fmla="*/ 148 w 176"/>
                <a:gd name="T95" fmla="*/ 8 h 104"/>
                <a:gd name="T96" fmla="*/ 172 w 176"/>
                <a:gd name="T97" fmla="*/ 8 h 104"/>
                <a:gd name="T98" fmla="*/ 176 w 176"/>
                <a:gd name="T99" fmla="*/ 4 h 104"/>
                <a:gd name="T100" fmla="*/ 172 w 176"/>
                <a:gd name="T101" fmla="*/ 0 h 104"/>
                <a:gd name="T102" fmla="*/ 148 w 176"/>
                <a:gd name="T103" fmla="*/ 0 h 104"/>
                <a:gd name="T104" fmla="*/ 144 w 176"/>
                <a:gd name="T105" fmla="*/ 4 h 104"/>
                <a:gd name="T106" fmla="*/ 148 w 176"/>
                <a:gd name="T107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04">
                  <a:moveTo>
                    <a:pt x="40" y="88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6" y="104"/>
                    <a:pt x="128" y="102"/>
                    <a:pt x="128" y="100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92"/>
                    <a:pt x="40" y="88"/>
                  </a:cubicBezTo>
                  <a:close/>
                  <a:moveTo>
                    <a:pt x="4" y="24"/>
                  </a:moveTo>
                  <a:cubicBezTo>
                    <a:pt x="6" y="24"/>
                    <a:pt x="8" y="22"/>
                    <a:pt x="8" y="20"/>
                  </a:cubicBezTo>
                  <a:cubicBezTo>
                    <a:pt x="8" y="18"/>
                    <a:pt x="6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22"/>
                    <a:pt x="2" y="24"/>
                    <a:pt x="4" y="24"/>
                  </a:cubicBezTo>
                  <a:close/>
                  <a:moveTo>
                    <a:pt x="20" y="24"/>
                  </a:moveTo>
                  <a:cubicBezTo>
                    <a:pt x="22" y="24"/>
                    <a:pt x="24" y="22"/>
                    <a:pt x="24" y="20"/>
                  </a:cubicBezTo>
                  <a:cubicBezTo>
                    <a:pt x="24" y="18"/>
                    <a:pt x="22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close/>
                  <a:moveTo>
                    <a:pt x="17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48" y="18"/>
                    <a:pt x="48" y="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50" y="88"/>
                    <a:pt x="5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4" y="88"/>
                    <a:pt x="176" y="86"/>
                    <a:pt x="176" y="84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18"/>
                    <a:pt x="174" y="16"/>
                    <a:pt x="172" y="16"/>
                  </a:cubicBezTo>
                  <a:close/>
                  <a:moveTo>
                    <a:pt x="52" y="8"/>
                  </a:move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6"/>
                    <a:pt x="50" y="8"/>
                    <a:pt x="52" y="8"/>
                  </a:cubicBezTo>
                  <a:close/>
                  <a:moveTo>
                    <a:pt x="68" y="8"/>
                  </a:moveTo>
                  <a:cubicBezTo>
                    <a:pt x="70" y="8"/>
                    <a:pt x="72" y="6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66" y="0"/>
                    <a:pt x="64" y="2"/>
                    <a:pt x="64" y="4"/>
                  </a:cubicBezTo>
                  <a:cubicBezTo>
                    <a:pt x="64" y="6"/>
                    <a:pt x="66" y="8"/>
                    <a:pt x="68" y="8"/>
                  </a:cubicBezTo>
                  <a:close/>
                  <a:moveTo>
                    <a:pt x="84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4" y="8"/>
                    <a:pt x="136" y="6"/>
                    <a:pt x="136" y="4"/>
                  </a:cubicBezTo>
                  <a:cubicBezTo>
                    <a:pt x="136" y="2"/>
                    <a:pt x="134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2"/>
                    <a:pt x="80" y="4"/>
                  </a:cubicBezTo>
                  <a:cubicBezTo>
                    <a:pt x="80" y="6"/>
                    <a:pt x="82" y="8"/>
                    <a:pt x="84" y="8"/>
                  </a:cubicBezTo>
                  <a:close/>
                  <a:moveTo>
                    <a:pt x="148" y="8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6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0"/>
                    <a:pt x="144" y="2"/>
                    <a:pt x="144" y="4"/>
                  </a:cubicBezTo>
                  <a:cubicBezTo>
                    <a:pt x="144" y="6"/>
                    <a:pt x="146" y="8"/>
                    <a:pt x="14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1782763" y="3044826"/>
              <a:ext cx="247650" cy="217488"/>
            </a:xfrm>
            <a:custGeom>
              <a:avLst/>
              <a:gdLst>
                <a:gd name="T0" fmla="*/ 84 w 112"/>
                <a:gd name="T1" fmla="*/ 41 h 97"/>
                <a:gd name="T2" fmla="*/ 72 w 112"/>
                <a:gd name="T3" fmla="*/ 6 h 97"/>
                <a:gd name="T4" fmla="*/ 61 w 112"/>
                <a:gd name="T5" fmla="*/ 1 h 97"/>
                <a:gd name="T6" fmla="*/ 56 w 112"/>
                <a:gd name="T7" fmla="*/ 12 h 97"/>
                <a:gd name="T8" fmla="*/ 67 w 112"/>
                <a:gd name="T9" fmla="*/ 41 h 97"/>
                <a:gd name="T10" fmla="*/ 45 w 112"/>
                <a:gd name="T11" fmla="*/ 41 h 97"/>
                <a:gd name="T12" fmla="*/ 56 w 112"/>
                <a:gd name="T13" fmla="*/ 12 h 97"/>
                <a:gd name="T14" fmla="*/ 51 w 112"/>
                <a:gd name="T15" fmla="*/ 1 h 97"/>
                <a:gd name="T16" fmla="*/ 40 w 112"/>
                <a:gd name="T17" fmla="*/ 6 h 97"/>
                <a:gd name="T18" fmla="*/ 28 w 112"/>
                <a:gd name="T19" fmla="*/ 41 h 97"/>
                <a:gd name="T20" fmla="*/ 0 w 112"/>
                <a:gd name="T21" fmla="*/ 41 h 97"/>
                <a:gd name="T22" fmla="*/ 14 w 112"/>
                <a:gd name="T23" fmla="*/ 91 h 97"/>
                <a:gd name="T24" fmla="*/ 22 w 112"/>
                <a:gd name="T25" fmla="*/ 97 h 97"/>
                <a:gd name="T26" fmla="*/ 90 w 112"/>
                <a:gd name="T27" fmla="*/ 97 h 97"/>
                <a:gd name="T28" fmla="*/ 98 w 112"/>
                <a:gd name="T29" fmla="*/ 91 h 97"/>
                <a:gd name="T30" fmla="*/ 112 w 112"/>
                <a:gd name="T31" fmla="*/ 41 h 97"/>
                <a:gd name="T32" fmla="*/ 84 w 112"/>
                <a:gd name="T33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97">
                  <a:moveTo>
                    <a:pt x="84" y="41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0" y="2"/>
                    <a:pt x="65" y="0"/>
                    <a:pt x="61" y="1"/>
                  </a:cubicBezTo>
                  <a:cubicBezTo>
                    <a:pt x="57" y="3"/>
                    <a:pt x="55" y="8"/>
                    <a:pt x="56" y="1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8"/>
                    <a:pt x="55" y="3"/>
                    <a:pt x="51" y="1"/>
                  </a:cubicBezTo>
                  <a:cubicBezTo>
                    <a:pt x="47" y="0"/>
                    <a:pt x="42" y="2"/>
                    <a:pt x="40" y="6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5"/>
                    <a:pt x="18" y="97"/>
                    <a:pt x="22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4" y="97"/>
                    <a:pt x="97" y="95"/>
                    <a:pt x="98" y="91"/>
                  </a:cubicBezTo>
                  <a:cubicBezTo>
                    <a:pt x="112" y="41"/>
                    <a:pt x="112" y="41"/>
                    <a:pt x="112" y="41"/>
                  </a:cubicBezTo>
                  <a:lnTo>
                    <a:pt x="84" y="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8550882" y="4075752"/>
            <a:ext cx="1925931" cy="1921165"/>
            <a:chOff x="2389188" y="2817813"/>
            <a:chExt cx="641350" cy="639763"/>
          </a:xfrm>
        </p:grpSpPr>
        <p:sp>
          <p:nvSpPr>
            <p:cNvPr id="19" name="Oval 5"/>
            <p:cNvSpPr>
              <a:spLocks noChangeArrowheads="1"/>
            </p:cNvSpPr>
            <p:nvPr/>
          </p:nvSpPr>
          <p:spPr bwMode="auto">
            <a:xfrm>
              <a:off x="2389188" y="2817813"/>
              <a:ext cx="641350" cy="6397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2495551" y="2995613"/>
              <a:ext cx="428625" cy="285750"/>
            </a:xfrm>
            <a:custGeom>
              <a:avLst/>
              <a:gdLst>
                <a:gd name="T0" fmla="*/ 112 w 192"/>
                <a:gd name="T1" fmla="*/ 8 h 128"/>
                <a:gd name="T2" fmla="*/ 56 w 192"/>
                <a:gd name="T3" fmla="*/ 0 h 128"/>
                <a:gd name="T4" fmla="*/ 48 w 192"/>
                <a:gd name="T5" fmla="*/ 16 h 128"/>
                <a:gd name="T6" fmla="*/ 0 w 192"/>
                <a:gd name="T7" fmla="*/ 24 h 128"/>
                <a:gd name="T8" fmla="*/ 8 w 192"/>
                <a:gd name="T9" fmla="*/ 128 h 128"/>
                <a:gd name="T10" fmla="*/ 144 w 192"/>
                <a:gd name="T11" fmla="*/ 120 h 128"/>
                <a:gd name="T12" fmla="*/ 184 w 192"/>
                <a:gd name="T13" fmla="*/ 112 h 128"/>
                <a:gd name="T14" fmla="*/ 192 w 192"/>
                <a:gd name="T15" fmla="*/ 16 h 128"/>
                <a:gd name="T16" fmla="*/ 92 w 192"/>
                <a:gd name="T17" fmla="*/ 16 h 128"/>
                <a:gd name="T18" fmla="*/ 144 w 192"/>
                <a:gd name="T19" fmla="*/ 20 h 128"/>
                <a:gd name="T20" fmla="*/ 92 w 192"/>
                <a:gd name="T21" fmla="*/ 24 h 128"/>
                <a:gd name="T22" fmla="*/ 92 w 192"/>
                <a:gd name="T23" fmla="*/ 16 h 128"/>
                <a:gd name="T24" fmla="*/ 80 w 192"/>
                <a:gd name="T25" fmla="*/ 20 h 128"/>
                <a:gd name="T26" fmla="*/ 72 w 192"/>
                <a:gd name="T27" fmla="*/ 20 h 128"/>
                <a:gd name="T28" fmla="*/ 60 w 192"/>
                <a:gd name="T29" fmla="*/ 16 h 128"/>
                <a:gd name="T30" fmla="*/ 60 w 192"/>
                <a:gd name="T31" fmla="*/ 24 h 128"/>
                <a:gd name="T32" fmla="*/ 60 w 192"/>
                <a:gd name="T33" fmla="*/ 16 h 128"/>
                <a:gd name="T34" fmla="*/ 32 w 192"/>
                <a:gd name="T35" fmla="*/ 36 h 128"/>
                <a:gd name="T36" fmla="*/ 24 w 192"/>
                <a:gd name="T37" fmla="*/ 36 h 128"/>
                <a:gd name="T38" fmla="*/ 12 w 192"/>
                <a:gd name="T39" fmla="*/ 32 h 128"/>
                <a:gd name="T40" fmla="*/ 12 w 192"/>
                <a:gd name="T41" fmla="*/ 40 h 128"/>
                <a:gd name="T42" fmla="*/ 12 w 192"/>
                <a:gd name="T43" fmla="*/ 32 h 128"/>
                <a:gd name="T44" fmla="*/ 132 w 192"/>
                <a:gd name="T45" fmla="*/ 120 h 128"/>
                <a:gd name="T46" fmla="*/ 8 w 192"/>
                <a:gd name="T47" fmla="*/ 116 h 128"/>
                <a:gd name="T48" fmla="*/ 12 w 192"/>
                <a:gd name="T49" fmla="*/ 48 h 128"/>
                <a:gd name="T50" fmla="*/ 48 w 192"/>
                <a:gd name="T51" fmla="*/ 104 h 128"/>
                <a:gd name="T52" fmla="*/ 136 w 192"/>
                <a:gd name="T53" fmla="*/ 112 h 128"/>
                <a:gd name="T54" fmla="*/ 184 w 192"/>
                <a:gd name="T55" fmla="*/ 100 h 128"/>
                <a:gd name="T56" fmla="*/ 60 w 192"/>
                <a:gd name="T57" fmla="*/ 104 h 128"/>
                <a:gd name="T58" fmla="*/ 56 w 192"/>
                <a:gd name="T59" fmla="*/ 36 h 128"/>
                <a:gd name="T60" fmla="*/ 180 w 192"/>
                <a:gd name="T61" fmla="*/ 32 h 128"/>
                <a:gd name="T62" fmla="*/ 184 w 192"/>
                <a:gd name="T63" fmla="*/ 100 h 128"/>
                <a:gd name="T64" fmla="*/ 156 w 192"/>
                <a:gd name="T65" fmla="*/ 24 h 128"/>
                <a:gd name="T66" fmla="*/ 156 w 192"/>
                <a:gd name="T67" fmla="*/ 16 h 128"/>
                <a:gd name="T68" fmla="*/ 184 w 192"/>
                <a:gd name="T6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  <a:moveTo>
                    <a:pt x="92" y="16"/>
                  </a:moveTo>
                  <a:cubicBezTo>
                    <a:pt x="140" y="16"/>
                    <a:pt x="140" y="16"/>
                    <a:pt x="140" y="16"/>
                  </a:cubicBezTo>
                  <a:cubicBezTo>
                    <a:pt x="142" y="16"/>
                    <a:pt x="144" y="18"/>
                    <a:pt x="144" y="20"/>
                  </a:cubicBezTo>
                  <a:cubicBezTo>
                    <a:pt x="144" y="22"/>
                    <a:pt x="142" y="24"/>
                    <a:pt x="140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lose/>
                  <a:moveTo>
                    <a:pt x="76" y="16"/>
                  </a:moveTo>
                  <a:cubicBezTo>
                    <a:pt x="78" y="16"/>
                    <a:pt x="80" y="18"/>
                    <a:pt x="80" y="20"/>
                  </a:cubicBezTo>
                  <a:cubicBezTo>
                    <a:pt x="80" y="22"/>
                    <a:pt x="78" y="24"/>
                    <a:pt x="76" y="24"/>
                  </a:cubicBezTo>
                  <a:cubicBezTo>
                    <a:pt x="74" y="24"/>
                    <a:pt x="72" y="22"/>
                    <a:pt x="72" y="20"/>
                  </a:cubicBezTo>
                  <a:cubicBezTo>
                    <a:pt x="72" y="18"/>
                    <a:pt x="74" y="16"/>
                    <a:pt x="76" y="16"/>
                  </a:cubicBezTo>
                  <a:close/>
                  <a:moveTo>
                    <a:pt x="60" y="16"/>
                  </a:moveTo>
                  <a:cubicBezTo>
                    <a:pt x="62" y="16"/>
                    <a:pt x="64" y="18"/>
                    <a:pt x="64" y="20"/>
                  </a:cubicBezTo>
                  <a:cubicBezTo>
                    <a:pt x="64" y="22"/>
                    <a:pt x="62" y="24"/>
                    <a:pt x="60" y="24"/>
                  </a:cubicBezTo>
                  <a:cubicBezTo>
                    <a:pt x="58" y="24"/>
                    <a:pt x="56" y="22"/>
                    <a:pt x="56" y="20"/>
                  </a:cubicBezTo>
                  <a:cubicBezTo>
                    <a:pt x="56" y="18"/>
                    <a:pt x="58" y="16"/>
                    <a:pt x="60" y="16"/>
                  </a:cubicBezTo>
                  <a:close/>
                  <a:moveTo>
                    <a:pt x="28" y="32"/>
                  </a:moveTo>
                  <a:cubicBezTo>
                    <a:pt x="30" y="32"/>
                    <a:pt x="32" y="34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ubicBezTo>
                    <a:pt x="26" y="40"/>
                    <a:pt x="24" y="38"/>
                    <a:pt x="24" y="36"/>
                  </a:cubicBezTo>
                  <a:cubicBezTo>
                    <a:pt x="24" y="34"/>
                    <a:pt x="26" y="32"/>
                    <a:pt x="28" y="32"/>
                  </a:cubicBezTo>
                  <a:close/>
                  <a:moveTo>
                    <a:pt x="12" y="32"/>
                  </a:moveTo>
                  <a:cubicBezTo>
                    <a:pt x="14" y="32"/>
                    <a:pt x="16" y="34"/>
                    <a:pt x="16" y="36"/>
                  </a:cubicBezTo>
                  <a:cubicBezTo>
                    <a:pt x="16" y="38"/>
                    <a:pt x="14" y="40"/>
                    <a:pt x="12" y="40"/>
                  </a:cubicBezTo>
                  <a:cubicBezTo>
                    <a:pt x="10" y="40"/>
                    <a:pt x="8" y="38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lose/>
                  <a:moveTo>
                    <a:pt x="136" y="116"/>
                  </a:moveTo>
                  <a:cubicBezTo>
                    <a:pt x="136" y="118"/>
                    <a:pt x="134" y="120"/>
                    <a:pt x="1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8"/>
                    <a:pt x="52" y="112"/>
                    <a:pt x="56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16"/>
                  </a:lnTo>
                  <a:close/>
                  <a:moveTo>
                    <a:pt x="184" y="100"/>
                  </a:moveTo>
                  <a:cubicBezTo>
                    <a:pt x="184" y="102"/>
                    <a:pt x="182" y="104"/>
                    <a:pt x="18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8" y="104"/>
                    <a:pt x="56" y="102"/>
                    <a:pt x="56" y="10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2" y="32"/>
                    <a:pt x="184" y="34"/>
                    <a:pt x="184" y="36"/>
                  </a:cubicBezTo>
                  <a:lnTo>
                    <a:pt x="184" y="100"/>
                  </a:lnTo>
                  <a:close/>
                  <a:moveTo>
                    <a:pt x="18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4" y="24"/>
                    <a:pt x="152" y="22"/>
                    <a:pt x="152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2" y="16"/>
                    <a:pt x="184" y="18"/>
                    <a:pt x="184" y="20"/>
                  </a:cubicBezTo>
                  <a:cubicBezTo>
                    <a:pt x="184" y="22"/>
                    <a:pt x="182" y="24"/>
                    <a:pt x="18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2638426" y="3100388"/>
              <a:ext cx="249238" cy="215900"/>
            </a:xfrm>
            <a:custGeom>
              <a:avLst/>
              <a:gdLst>
                <a:gd name="T0" fmla="*/ 84 w 112"/>
                <a:gd name="T1" fmla="*/ 41 h 97"/>
                <a:gd name="T2" fmla="*/ 72 w 112"/>
                <a:gd name="T3" fmla="*/ 6 h 97"/>
                <a:gd name="T4" fmla="*/ 61 w 112"/>
                <a:gd name="T5" fmla="*/ 1 h 97"/>
                <a:gd name="T6" fmla="*/ 56 w 112"/>
                <a:gd name="T7" fmla="*/ 12 h 97"/>
                <a:gd name="T8" fmla="*/ 67 w 112"/>
                <a:gd name="T9" fmla="*/ 41 h 97"/>
                <a:gd name="T10" fmla="*/ 45 w 112"/>
                <a:gd name="T11" fmla="*/ 41 h 97"/>
                <a:gd name="T12" fmla="*/ 56 w 112"/>
                <a:gd name="T13" fmla="*/ 12 h 97"/>
                <a:gd name="T14" fmla="*/ 51 w 112"/>
                <a:gd name="T15" fmla="*/ 1 h 97"/>
                <a:gd name="T16" fmla="*/ 40 w 112"/>
                <a:gd name="T17" fmla="*/ 6 h 97"/>
                <a:gd name="T18" fmla="*/ 28 w 112"/>
                <a:gd name="T19" fmla="*/ 41 h 97"/>
                <a:gd name="T20" fmla="*/ 0 w 112"/>
                <a:gd name="T21" fmla="*/ 41 h 97"/>
                <a:gd name="T22" fmla="*/ 14 w 112"/>
                <a:gd name="T23" fmla="*/ 91 h 97"/>
                <a:gd name="T24" fmla="*/ 22 w 112"/>
                <a:gd name="T25" fmla="*/ 97 h 97"/>
                <a:gd name="T26" fmla="*/ 90 w 112"/>
                <a:gd name="T27" fmla="*/ 97 h 97"/>
                <a:gd name="T28" fmla="*/ 98 w 112"/>
                <a:gd name="T29" fmla="*/ 91 h 97"/>
                <a:gd name="T30" fmla="*/ 112 w 112"/>
                <a:gd name="T31" fmla="*/ 41 h 97"/>
                <a:gd name="T32" fmla="*/ 84 w 112"/>
                <a:gd name="T33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97">
                  <a:moveTo>
                    <a:pt x="84" y="41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0" y="2"/>
                    <a:pt x="65" y="0"/>
                    <a:pt x="61" y="1"/>
                  </a:cubicBezTo>
                  <a:cubicBezTo>
                    <a:pt x="57" y="3"/>
                    <a:pt x="55" y="8"/>
                    <a:pt x="56" y="1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8"/>
                    <a:pt x="55" y="3"/>
                    <a:pt x="51" y="1"/>
                  </a:cubicBezTo>
                  <a:cubicBezTo>
                    <a:pt x="47" y="0"/>
                    <a:pt x="42" y="2"/>
                    <a:pt x="40" y="6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5"/>
                    <a:pt x="18" y="97"/>
                    <a:pt x="22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4" y="97"/>
                    <a:pt x="97" y="95"/>
                    <a:pt x="98" y="91"/>
                  </a:cubicBezTo>
                  <a:cubicBezTo>
                    <a:pt x="112" y="41"/>
                    <a:pt x="112" y="41"/>
                    <a:pt x="112" y="41"/>
                  </a:cubicBezTo>
                  <a:lnTo>
                    <a:pt x="84" y="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3" name="Rectangle 22"/>
          <p:cNvSpPr/>
          <p:nvPr/>
        </p:nvSpPr>
        <p:spPr>
          <a:xfrm>
            <a:off x="1975646" y="4262586"/>
            <a:ext cx="352640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tx2"/>
                </a:solidFill>
              </a:rPr>
              <a:t>All icons are ready to use in two convenient versions: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2"/>
                </a:solidFill>
              </a:rPr>
              <a:t>basic shapes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2"/>
                </a:solidFill>
              </a:rPr>
              <a:t>shapes on circles</a:t>
            </a:r>
          </a:p>
        </p:txBody>
      </p:sp>
      <p:cxnSp>
        <p:nvCxnSpPr>
          <p:cNvPr id="24" name="Straight Connector 23"/>
          <p:cNvCxnSpPr/>
          <p:nvPr/>
        </p:nvCxnSpPr>
        <p:spPr>
          <a:xfrm>
            <a:off x="6579425" y="1757166"/>
            <a:ext cx="0" cy="16164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5705983" y="4116056"/>
            <a:ext cx="0" cy="16164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443252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Clipart Shapes for Data Chart Marks, </a:t>
            </a:r>
            <a:br>
              <a:rPr lang="en-US" dirty="0"/>
            </a:br>
            <a:r>
              <a:rPr lang="en-US" dirty="0"/>
              <a:t>Webpage Browser Illustration, Traffic Behavior Flow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11568113" y="379633"/>
            <a:ext cx="419100" cy="417600"/>
          </a:xfrm>
          <a:prstGeom prst="roundRect">
            <a:avLst/>
          </a:prstGeom>
          <a:ln>
            <a:solidFill>
              <a:schemeClr val="bg2">
                <a:lumMod val="90000"/>
              </a:schemeClr>
            </a:solidFill>
          </a:ln>
        </p:spPr>
        <p:txBody>
          <a:bodyPr vert="horz" lIns="91440" tIns="45720" rIns="91440" bIns="45720" rtlCol="0" anchor="ctr"/>
          <a:lstStyle>
            <a:defPPr>
              <a:defRPr lang="pl-PL"/>
            </a:defPPr>
            <a:lvl1pPr marL="0" algn="ctr" defTabSz="914400" rtl="0" eaLnBrk="1" latinLnBrk="0" hangingPunct="1">
              <a:defRPr sz="1200" kern="120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65D1D51-0216-4F69-B436-ABE9AB143BA8}" type="slidenum">
              <a:rPr lang="pl-PL" smtClean="0"/>
              <a:pPr/>
              <a:t>109</a:t>
            </a:fld>
            <a:endParaRPr lang="en-US" dirty="0"/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3684000" y="3464392"/>
            <a:ext cx="4824000" cy="651130"/>
            <a:chOff x="2082800" y="7440613"/>
            <a:chExt cx="11137900" cy="1503362"/>
          </a:xfrm>
        </p:grpSpPr>
        <p:sp>
          <p:nvSpPr>
            <p:cNvPr id="5" name="AutoShape 63"/>
            <p:cNvSpPr>
              <a:spLocks noChangeAspect="1" noChangeArrowheads="1" noTextEdit="1"/>
            </p:cNvSpPr>
            <p:nvPr/>
          </p:nvSpPr>
          <p:spPr bwMode="auto">
            <a:xfrm>
              <a:off x="2085975" y="7443788"/>
              <a:ext cx="11134725" cy="1500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5"/>
            <p:cNvSpPr>
              <a:spLocks/>
            </p:cNvSpPr>
            <p:nvPr/>
          </p:nvSpPr>
          <p:spPr bwMode="auto">
            <a:xfrm>
              <a:off x="2082800" y="7440613"/>
              <a:ext cx="11137900" cy="1503362"/>
            </a:xfrm>
            <a:custGeom>
              <a:avLst/>
              <a:gdLst>
                <a:gd name="T0" fmla="*/ 3328 w 3328"/>
                <a:gd name="T1" fmla="*/ 448 h 448"/>
                <a:gd name="T2" fmla="*/ 0 w 3328"/>
                <a:gd name="T3" fmla="*/ 448 h 448"/>
                <a:gd name="T4" fmla="*/ 0 w 3328"/>
                <a:gd name="T5" fmla="*/ 64 h 448"/>
                <a:gd name="T6" fmla="*/ 64 w 3328"/>
                <a:gd name="T7" fmla="*/ 0 h 448"/>
                <a:gd name="T8" fmla="*/ 3264 w 3328"/>
                <a:gd name="T9" fmla="*/ 0 h 448"/>
                <a:gd name="T10" fmla="*/ 3328 w 3328"/>
                <a:gd name="T11" fmla="*/ 64 h 448"/>
                <a:gd name="T12" fmla="*/ 3328 w 3328"/>
                <a:gd name="T13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28" h="448">
                  <a:moveTo>
                    <a:pt x="3328" y="448"/>
                  </a:moveTo>
                  <a:cubicBezTo>
                    <a:pt x="0" y="448"/>
                    <a:pt x="0" y="448"/>
                    <a:pt x="0" y="44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264" y="0"/>
                    <a:pt x="3264" y="0"/>
                    <a:pt x="3264" y="0"/>
                  </a:cubicBezTo>
                  <a:cubicBezTo>
                    <a:pt x="3299" y="0"/>
                    <a:pt x="3328" y="29"/>
                    <a:pt x="3328" y="64"/>
                  </a:cubicBezTo>
                  <a:lnTo>
                    <a:pt x="3328" y="448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66"/>
            <p:cNvSpPr>
              <a:spLocks/>
            </p:cNvSpPr>
            <p:nvPr/>
          </p:nvSpPr>
          <p:spPr bwMode="auto">
            <a:xfrm>
              <a:off x="2082800" y="7548563"/>
              <a:ext cx="11137900" cy="1395412"/>
            </a:xfrm>
            <a:custGeom>
              <a:avLst/>
              <a:gdLst>
                <a:gd name="T0" fmla="*/ 1536 w 3328"/>
                <a:gd name="T1" fmla="*/ 128 h 416"/>
                <a:gd name="T2" fmla="*/ 1536 w 3328"/>
                <a:gd name="T3" fmla="*/ 32 h 416"/>
                <a:gd name="T4" fmla="*/ 1504 w 3328"/>
                <a:gd name="T5" fmla="*/ 0 h 416"/>
                <a:gd name="T6" fmla="*/ 64 w 3328"/>
                <a:gd name="T7" fmla="*/ 0 h 416"/>
                <a:gd name="T8" fmla="*/ 32 w 3328"/>
                <a:gd name="T9" fmla="*/ 32 h 416"/>
                <a:gd name="T10" fmla="*/ 32 w 3328"/>
                <a:gd name="T11" fmla="*/ 128 h 416"/>
                <a:gd name="T12" fmla="*/ 0 w 3328"/>
                <a:gd name="T13" fmla="*/ 160 h 416"/>
                <a:gd name="T14" fmla="*/ 0 w 3328"/>
                <a:gd name="T15" fmla="*/ 160 h 416"/>
                <a:gd name="T16" fmla="*/ 0 w 3328"/>
                <a:gd name="T17" fmla="*/ 416 h 416"/>
                <a:gd name="T18" fmla="*/ 3328 w 3328"/>
                <a:gd name="T19" fmla="*/ 416 h 416"/>
                <a:gd name="T20" fmla="*/ 3328 w 3328"/>
                <a:gd name="T21" fmla="*/ 160 h 416"/>
                <a:gd name="T22" fmla="*/ 1568 w 3328"/>
                <a:gd name="T23" fmla="*/ 160 h 416"/>
                <a:gd name="T24" fmla="*/ 1536 w 3328"/>
                <a:gd name="T25" fmla="*/ 12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8" h="416">
                  <a:moveTo>
                    <a:pt x="1536" y="128"/>
                  </a:moveTo>
                  <a:cubicBezTo>
                    <a:pt x="1536" y="32"/>
                    <a:pt x="1536" y="32"/>
                    <a:pt x="1536" y="32"/>
                  </a:cubicBezTo>
                  <a:cubicBezTo>
                    <a:pt x="1536" y="14"/>
                    <a:pt x="1522" y="0"/>
                    <a:pt x="150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6" y="0"/>
                    <a:pt x="32" y="14"/>
                    <a:pt x="32" y="32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46"/>
                    <a:pt x="18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3328" y="416"/>
                    <a:pt x="3328" y="416"/>
                    <a:pt x="3328" y="416"/>
                  </a:cubicBezTo>
                  <a:cubicBezTo>
                    <a:pt x="3328" y="160"/>
                    <a:pt x="3328" y="160"/>
                    <a:pt x="3328" y="160"/>
                  </a:cubicBezTo>
                  <a:cubicBezTo>
                    <a:pt x="1568" y="160"/>
                    <a:pt x="1568" y="160"/>
                    <a:pt x="1568" y="160"/>
                  </a:cubicBezTo>
                  <a:cubicBezTo>
                    <a:pt x="1550" y="160"/>
                    <a:pt x="1536" y="146"/>
                    <a:pt x="1536" y="128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67"/>
            <p:cNvSpPr>
              <a:spLocks noEditPoints="1"/>
            </p:cNvSpPr>
            <p:nvPr/>
          </p:nvSpPr>
          <p:spPr bwMode="auto">
            <a:xfrm>
              <a:off x="2376488" y="8296275"/>
              <a:ext cx="10361613" cy="433387"/>
            </a:xfrm>
            <a:custGeom>
              <a:avLst/>
              <a:gdLst>
                <a:gd name="T0" fmla="*/ 3064 w 3096"/>
                <a:gd name="T1" fmla="*/ 65 h 129"/>
                <a:gd name="T2" fmla="*/ 3080 w 3096"/>
                <a:gd name="T3" fmla="*/ 81 h 129"/>
                <a:gd name="T4" fmla="*/ 3086 w 3096"/>
                <a:gd name="T5" fmla="*/ 80 h 129"/>
                <a:gd name="T6" fmla="*/ 3091 w 3096"/>
                <a:gd name="T7" fmla="*/ 76 h 129"/>
                <a:gd name="T8" fmla="*/ 3091 w 3096"/>
                <a:gd name="T9" fmla="*/ 54 h 129"/>
                <a:gd name="T10" fmla="*/ 3069 w 3096"/>
                <a:gd name="T11" fmla="*/ 102 h 129"/>
                <a:gd name="T12" fmla="*/ 3069 w 3096"/>
                <a:gd name="T13" fmla="*/ 124 h 129"/>
                <a:gd name="T14" fmla="*/ 3091 w 3096"/>
                <a:gd name="T15" fmla="*/ 124 h 129"/>
                <a:gd name="T16" fmla="*/ 3091 w 3096"/>
                <a:gd name="T17" fmla="*/ 102 h 129"/>
                <a:gd name="T18" fmla="*/ 3069 w 3096"/>
                <a:gd name="T19" fmla="*/ 28 h 129"/>
                <a:gd name="T20" fmla="*/ 3083 w 3096"/>
                <a:gd name="T21" fmla="*/ 33 h 129"/>
                <a:gd name="T22" fmla="*/ 3089 w 3096"/>
                <a:gd name="T23" fmla="*/ 30 h 129"/>
                <a:gd name="T24" fmla="*/ 3095 w 3096"/>
                <a:gd name="T25" fmla="*/ 23 h 129"/>
                <a:gd name="T26" fmla="*/ 3091 w 3096"/>
                <a:gd name="T27" fmla="*/ 6 h 129"/>
                <a:gd name="T28" fmla="*/ 3064 w 3096"/>
                <a:gd name="T29" fmla="*/ 17 h 129"/>
                <a:gd name="T30" fmla="*/ 3069 w 3096"/>
                <a:gd name="T31" fmla="*/ 28 h 129"/>
                <a:gd name="T32" fmla="*/ 27 w 3096"/>
                <a:gd name="T33" fmla="*/ 57 h 129"/>
                <a:gd name="T34" fmla="*/ 62 w 3096"/>
                <a:gd name="T35" fmla="*/ 11 h 129"/>
                <a:gd name="T36" fmla="*/ 2 w 3096"/>
                <a:gd name="T37" fmla="*/ 59 h 129"/>
                <a:gd name="T38" fmla="*/ 1 w 3096"/>
                <a:gd name="T39" fmla="*/ 68 h 129"/>
                <a:gd name="T40" fmla="*/ 50 w 3096"/>
                <a:gd name="T41" fmla="*/ 119 h 129"/>
                <a:gd name="T42" fmla="*/ 62 w 3096"/>
                <a:gd name="T43" fmla="*/ 119 h 129"/>
                <a:gd name="T44" fmla="*/ 27 w 3096"/>
                <a:gd name="T45" fmla="*/ 73 h 129"/>
                <a:gd name="T46" fmla="*/ 112 w 3096"/>
                <a:gd name="T47" fmla="*/ 65 h 129"/>
                <a:gd name="T48" fmla="*/ 302 w 3096"/>
                <a:gd name="T49" fmla="*/ 59 h 129"/>
                <a:gd name="T50" fmla="*/ 242 w 3096"/>
                <a:gd name="T51" fmla="*/ 11 h 129"/>
                <a:gd name="T52" fmla="*/ 277 w 3096"/>
                <a:gd name="T53" fmla="*/ 57 h 129"/>
                <a:gd name="T54" fmla="*/ 192 w 3096"/>
                <a:gd name="T55" fmla="*/ 65 h 129"/>
                <a:gd name="T56" fmla="*/ 277 w 3096"/>
                <a:gd name="T57" fmla="*/ 73 h 129"/>
                <a:gd name="T58" fmla="*/ 242 w 3096"/>
                <a:gd name="T59" fmla="*/ 119 h 129"/>
                <a:gd name="T60" fmla="*/ 254 w 3096"/>
                <a:gd name="T61" fmla="*/ 119 h 129"/>
                <a:gd name="T62" fmla="*/ 303 w 3096"/>
                <a:gd name="T63" fmla="*/ 68 h 129"/>
                <a:gd name="T64" fmla="*/ 302 w 3096"/>
                <a:gd name="T65" fmla="*/ 59 h 129"/>
                <a:gd name="T66" fmla="*/ 468 w 3096"/>
                <a:gd name="T67" fmla="*/ 37 h 129"/>
                <a:gd name="T68" fmla="*/ 480 w 3096"/>
                <a:gd name="T69" fmla="*/ 25 h 129"/>
                <a:gd name="T70" fmla="*/ 384 w 3096"/>
                <a:gd name="T71" fmla="*/ 65 h 129"/>
                <a:gd name="T72" fmla="*/ 480 w 3096"/>
                <a:gd name="T73" fmla="*/ 105 h 129"/>
                <a:gd name="T74" fmla="*/ 468 w 3096"/>
                <a:gd name="T75" fmla="*/ 93 h 129"/>
                <a:gd name="T76" fmla="*/ 400 w 3096"/>
                <a:gd name="T77" fmla="*/ 6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96" h="129">
                  <a:moveTo>
                    <a:pt x="3069" y="54"/>
                  </a:moveTo>
                  <a:cubicBezTo>
                    <a:pt x="3066" y="57"/>
                    <a:pt x="3064" y="61"/>
                    <a:pt x="3064" y="65"/>
                  </a:cubicBezTo>
                  <a:cubicBezTo>
                    <a:pt x="3064" y="69"/>
                    <a:pt x="3066" y="73"/>
                    <a:pt x="3069" y="76"/>
                  </a:cubicBezTo>
                  <a:cubicBezTo>
                    <a:pt x="3072" y="79"/>
                    <a:pt x="3076" y="81"/>
                    <a:pt x="3080" y="81"/>
                  </a:cubicBezTo>
                  <a:cubicBezTo>
                    <a:pt x="3081" y="81"/>
                    <a:pt x="3082" y="81"/>
                    <a:pt x="3083" y="81"/>
                  </a:cubicBezTo>
                  <a:cubicBezTo>
                    <a:pt x="3084" y="81"/>
                    <a:pt x="3085" y="80"/>
                    <a:pt x="3086" y="80"/>
                  </a:cubicBezTo>
                  <a:cubicBezTo>
                    <a:pt x="3087" y="79"/>
                    <a:pt x="3088" y="79"/>
                    <a:pt x="3089" y="78"/>
                  </a:cubicBezTo>
                  <a:cubicBezTo>
                    <a:pt x="3090" y="78"/>
                    <a:pt x="3091" y="77"/>
                    <a:pt x="3091" y="76"/>
                  </a:cubicBezTo>
                  <a:cubicBezTo>
                    <a:pt x="3094" y="73"/>
                    <a:pt x="3096" y="69"/>
                    <a:pt x="3096" y="65"/>
                  </a:cubicBezTo>
                  <a:cubicBezTo>
                    <a:pt x="3096" y="61"/>
                    <a:pt x="3094" y="57"/>
                    <a:pt x="3091" y="54"/>
                  </a:cubicBezTo>
                  <a:cubicBezTo>
                    <a:pt x="3085" y="48"/>
                    <a:pt x="3075" y="48"/>
                    <a:pt x="3069" y="54"/>
                  </a:cubicBezTo>
                  <a:close/>
                  <a:moveTo>
                    <a:pt x="3069" y="102"/>
                  </a:moveTo>
                  <a:cubicBezTo>
                    <a:pt x="3066" y="105"/>
                    <a:pt x="3064" y="109"/>
                    <a:pt x="3064" y="113"/>
                  </a:cubicBezTo>
                  <a:cubicBezTo>
                    <a:pt x="3064" y="117"/>
                    <a:pt x="3066" y="121"/>
                    <a:pt x="3069" y="124"/>
                  </a:cubicBezTo>
                  <a:cubicBezTo>
                    <a:pt x="3072" y="127"/>
                    <a:pt x="3076" y="129"/>
                    <a:pt x="3080" y="129"/>
                  </a:cubicBezTo>
                  <a:cubicBezTo>
                    <a:pt x="3084" y="129"/>
                    <a:pt x="3088" y="127"/>
                    <a:pt x="3091" y="124"/>
                  </a:cubicBezTo>
                  <a:cubicBezTo>
                    <a:pt x="3094" y="121"/>
                    <a:pt x="3096" y="117"/>
                    <a:pt x="3096" y="113"/>
                  </a:cubicBezTo>
                  <a:cubicBezTo>
                    <a:pt x="3096" y="109"/>
                    <a:pt x="3094" y="105"/>
                    <a:pt x="3091" y="102"/>
                  </a:cubicBezTo>
                  <a:cubicBezTo>
                    <a:pt x="3085" y="96"/>
                    <a:pt x="3075" y="96"/>
                    <a:pt x="3069" y="102"/>
                  </a:cubicBezTo>
                  <a:close/>
                  <a:moveTo>
                    <a:pt x="3069" y="28"/>
                  </a:moveTo>
                  <a:cubicBezTo>
                    <a:pt x="3072" y="31"/>
                    <a:pt x="3076" y="33"/>
                    <a:pt x="3080" y="33"/>
                  </a:cubicBezTo>
                  <a:cubicBezTo>
                    <a:pt x="3081" y="33"/>
                    <a:pt x="3082" y="33"/>
                    <a:pt x="3083" y="33"/>
                  </a:cubicBezTo>
                  <a:cubicBezTo>
                    <a:pt x="3084" y="33"/>
                    <a:pt x="3085" y="32"/>
                    <a:pt x="3086" y="32"/>
                  </a:cubicBezTo>
                  <a:cubicBezTo>
                    <a:pt x="3087" y="31"/>
                    <a:pt x="3088" y="31"/>
                    <a:pt x="3089" y="30"/>
                  </a:cubicBezTo>
                  <a:cubicBezTo>
                    <a:pt x="3090" y="30"/>
                    <a:pt x="3091" y="29"/>
                    <a:pt x="3091" y="28"/>
                  </a:cubicBezTo>
                  <a:cubicBezTo>
                    <a:pt x="3093" y="27"/>
                    <a:pt x="3094" y="25"/>
                    <a:pt x="3095" y="23"/>
                  </a:cubicBezTo>
                  <a:cubicBezTo>
                    <a:pt x="3096" y="21"/>
                    <a:pt x="3096" y="19"/>
                    <a:pt x="3096" y="17"/>
                  </a:cubicBezTo>
                  <a:cubicBezTo>
                    <a:pt x="3096" y="13"/>
                    <a:pt x="3094" y="9"/>
                    <a:pt x="3091" y="6"/>
                  </a:cubicBezTo>
                  <a:cubicBezTo>
                    <a:pt x="3085" y="0"/>
                    <a:pt x="3075" y="0"/>
                    <a:pt x="3069" y="6"/>
                  </a:cubicBezTo>
                  <a:cubicBezTo>
                    <a:pt x="3066" y="9"/>
                    <a:pt x="3064" y="13"/>
                    <a:pt x="3064" y="17"/>
                  </a:cubicBezTo>
                  <a:cubicBezTo>
                    <a:pt x="3064" y="19"/>
                    <a:pt x="3064" y="21"/>
                    <a:pt x="3065" y="23"/>
                  </a:cubicBezTo>
                  <a:cubicBezTo>
                    <a:pt x="3066" y="25"/>
                    <a:pt x="3067" y="27"/>
                    <a:pt x="3069" y="28"/>
                  </a:cubicBezTo>
                  <a:close/>
                  <a:moveTo>
                    <a:pt x="104" y="57"/>
                  </a:moveTo>
                  <a:cubicBezTo>
                    <a:pt x="27" y="57"/>
                    <a:pt x="27" y="57"/>
                    <a:pt x="27" y="57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5" y="20"/>
                    <a:pt x="65" y="14"/>
                    <a:pt x="62" y="11"/>
                  </a:cubicBezTo>
                  <a:cubicBezTo>
                    <a:pt x="59" y="8"/>
                    <a:pt x="53" y="8"/>
                    <a:pt x="50" y="11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1" y="69"/>
                    <a:pt x="2" y="70"/>
                    <a:pt x="2" y="71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2" y="120"/>
                    <a:pt x="54" y="121"/>
                    <a:pt x="56" y="121"/>
                  </a:cubicBezTo>
                  <a:cubicBezTo>
                    <a:pt x="58" y="121"/>
                    <a:pt x="60" y="120"/>
                    <a:pt x="62" y="119"/>
                  </a:cubicBezTo>
                  <a:cubicBezTo>
                    <a:pt x="65" y="116"/>
                    <a:pt x="65" y="110"/>
                    <a:pt x="62" y="107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8" y="73"/>
                    <a:pt x="112" y="69"/>
                    <a:pt x="112" y="65"/>
                  </a:cubicBezTo>
                  <a:cubicBezTo>
                    <a:pt x="112" y="61"/>
                    <a:pt x="108" y="57"/>
                    <a:pt x="104" y="57"/>
                  </a:cubicBezTo>
                  <a:close/>
                  <a:moveTo>
                    <a:pt x="302" y="59"/>
                  </a:moveTo>
                  <a:cubicBezTo>
                    <a:pt x="254" y="11"/>
                    <a:pt x="254" y="11"/>
                    <a:pt x="254" y="11"/>
                  </a:cubicBezTo>
                  <a:cubicBezTo>
                    <a:pt x="251" y="8"/>
                    <a:pt x="245" y="8"/>
                    <a:pt x="242" y="11"/>
                  </a:cubicBezTo>
                  <a:cubicBezTo>
                    <a:pt x="239" y="14"/>
                    <a:pt x="239" y="20"/>
                    <a:pt x="242" y="23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6" y="57"/>
                    <a:pt x="192" y="61"/>
                    <a:pt x="192" y="65"/>
                  </a:cubicBezTo>
                  <a:cubicBezTo>
                    <a:pt x="192" y="69"/>
                    <a:pt x="196" y="73"/>
                    <a:pt x="200" y="73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39" y="110"/>
                    <a:pt x="239" y="116"/>
                    <a:pt x="242" y="119"/>
                  </a:cubicBezTo>
                  <a:cubicBezTo>
                    <a:pt x="244" y="120"/>
                    <a:pt x="246" y="121"/>
                    <a:pt x="248" y="121"/>
                  </a:cubicBezTo>
                  <a:cubicBezTo>
                    <a:pt x="250" y="121"/>
                    <a:pt x="252" y="120"/>
                    <a:pt x="254" y="119"/>
                  </a:cubicBezTo>
                  <a:cubicBezTo>
                    <a:pt x="302" y="71"/>
                    <a:pt x="302" y="71"/>
                    <a:pt x="302" y="71"/>
                  </a:cubicBezTo>
                  <a:cubicBezTo>
                    <a:pt x="302" y="70"/>
                    <a:pt x="303" y="69"/>
                    <a:pt x="303" y="68"/>
                  </a:cubicBezTo>
                  <a:cubicBezTo>
                    <a:pt x="304" y="66"/>
                    <a:pt x="304" y="64"/>
                    <a:pt x="303" y="62"/>
                  </a:cubicBezTo>
                  <a:cubicBezTo>
                    <a:pt x="303" y="61"/>
                    <a:pt x="302" y="60"/>
                    <a:pt x="302" y="59"/>
                  </a:cubicBezTo>
                  <a:close/>
                  <a:moveTo>
                    <a:pt x="440" y="25"/>
                  </a:moveTo>
                  <a:cubicBezTo>
                    <a:pt x="451" y="25"/>
                    <a:pt x="461" y="29"/>
                    <a:pt x="468" y="37"/>
                  </a:cubicBezTo>
                  <a:cubicBezTo>
                    <a:pt x="471" y="40"/>
                    <a:pt x="476" y="40"/>
                    <a:pt x="480" y="37"/>
                  </a:cubicBezTo>
                  <a:cubicBezTo>
                    <a:pt x="483" y="34"/>
                    <a:pt x="483" y="29"/>
                    <a:pt x="480" y="25"/>
                  </a:cubicBezTo>
                  <a:cubicBezTo>
                    <a:pt x="469" y="15"/>
                    <a:pt x="455" y="9"/>
                    <a:pt x="440" y="9"/>
                  </a:cubicBezTo>
                  <a:cubicBezTo>
                    <a:pt x="409" y="9"/>
                    <a:pt x="384" y="34"/>
                    <a:pt x="384" y="65"/>
                  </a:cubicBezTo>
                  <a:cubicBezTo>
                    <a:pt x="384" y="96"/>
                    <a:pt x="409" y="121"/>
                    <a:pt x="440" y="121"/>
                  </a:cubicBezTo>
                  <a:cubicBezTo>
                    <a:pt x="455" y="121"/>
                    <a:pt x="469" y="115"/>
                    <a:pt x="480" y="105"/>
                  </a:cubicBezTo>
                  <a:cubicBezTo>
                    <a:pt x="483" y="101"/>
                    <a:pt x="483" y="96"/>
                    <a:pt x="480" y="93"/>
                  </a:cubicBezTo>
                  <a:cubicBezTo>
                    <a:pt x="476" y="90"/>
                    <a:pt x="471" y="90"/>
                    <a:pt x="468" y="93"/>
                  </a:cubicBezTo>
                  <a:cubicBezTo>
                    <a:pt x="461" y="101"/>
                    <a:pt x="451" y="105"/>
                    <a:pt x="440" y="105"/>
                  </a:cubicBezTo>
                  <a:cubicBezTo>
                    <a:pt x="418" y="105"/>
                    <a:pt x="400" y="87"/>
                    <a:pt x="400" y="65"/>
                  </a:cubicBezTo>
                  <a:cubicBezTo>
                    <a:pt x="400" y="43"/>
                    <a:pt x="418" y="25"/>
                    <a:pt x="440" y="2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8"/>
            <p:cNvSpPr>
              <a:spLocks noEditPoints="1"/>
            </p:cNvSpPr>
            <p:nvPr/>
          </p:nvSpPr>
          <p:spPr bwMode="auto">
            <a:xfrm>
              <a:off x="4332288" y="8299450"/>
              <a:ext cx="7924800" cy="430212"/>
            </a:xfrm>
            <a:custGeom>
              <a:avLst/>
              <a:gdLst>
                <a:gd name="T0" fmla="*/ 2112 w 2368"/>
                <a:gd name="T1" fmla="*/ 0 h 128"/>
                <a:gd name="T2" fmla="*/ 64 w 2368"/>
                <a:gd name="T3" fmla="*/ 0 h 128"/>
                <a:gd name="T4" fmla="*/ 0 w 2368"/>
                <a:gd name="T5" fmla="*/ 64 h 128"/>
                <a:gd name="T6" fmla="*/ 64 w 2368"/>
                <a:gd name="T7" fmla="*/ 128 h 128"/>
                <a:gd name="T8" fmla="*/ 2112 w 2368"/>
                <a:gd name="T9" fmla="*/ 128 h 128"/>
                <a:gd name="T10" fmla="*/ 2176 w 2368"/>
                <a:gd name="T11" fmla="*/ 64 h 128"/>
                <a:gd name="T12" fmla="*/ 2112 w 2368"/>
                <a:gd name="T13" fmla="*/ 0 h 128"/>
                <a:gd name="T14" fmla="*/ 2304 w 2368"/>
                <a:gd name="T15" fmla="*/ 0 h 128"/>
                <a:gd name="T16" fmla="*/ 2240 w 2368"/>
                <a:gd name="T17" fmla="*/ 64 h 128"/>
                <a:gd name="T18" fmla="*/ 2304 w 2368"/>
                <a:gd name="T19" fmla="*/ 128 h 128"/>
                <a:gd name="T20" fmla="*/ 2368 w 2368"/>
                <a:gd name="T21" fmla="*/ 64 h 128"/>
                <a:gd name="T22" fmla="*/ 2304 w 2368"/>
                <a:gd name="T2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8" h="128">
                  <a:moveTo>
                    <a:pt x="211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2112" y="128"/>
                    <a:pt x="2112" y="128"/>
                    <a:pt x="2112" y="128"/>
                  </a:cubicBezTo>
                  <a:cubicBezTo>
                    <a:pt x="2147" y="128"/>
                    <a:pt x="2176" y="99"/>
                    <a:pt x="2176" y="64"/>
                  </a:cubicBezTo>
                  <a:cubicBezTo>
                    <a:pt x="2176" y="29"/>
                    <a:pt x="2147" y="0"/>
                    <a:pt x="2112" y="0"/>
                  </a:cubicBezTo>
                  <a:close/>
                  <a:moveTo>
                    <a:pt x="2304" y="0"/>
                  </a:moveTo>
                  <a:cubicBezTo>
                    <a:pt x="2269" y="0"/>
                    <a:pt x="2240" y="29"/>
                    <a:pt x="2240" y="64"/>
                  </a:cubicBezTo>
                  <a:cubicBezTo>
                    <a:pt x="2240" y="99"/>
                    <a:pt x="2269" y="128"/>
                    <a:pt x="2304" y="128"/>
                  </a:cubicBezTo>
                  <a:cubicBezTo>
                    <a:pt x="2339" y="128"/>
                    <a:pt x="2368" y="99"/>
                    <a:pt x="2368" y="64"/>
                  </a:cubicBezTo>
                  <a:cubicBezTo>
                    <a:pt x="2368" y="29"/>
                    <a:pt x="2339" y="0"/>
                    <a:pt x="23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0" name="Freeform 11"/>
          <p:cNvSpPr>
            <a:spLocks/>
          </p:cNvSpPr>
          <p:nvPr/>
        </p:nvSpPr>
        <p:spPr bwMode="auto">
          <a:xfrm>
            <a:off x="9819226" y="4164882"/>
            <a:ext cx="202930" cy="324370"/>
          </a:xfrm>
          <a:custGeom>
            <a:avLst/>
            <a:gdLst>
              <a:gd name="T0" fmla="*/ 0 w 119"/>
              <a:gd name="T1" fmla="*/ 0 h 192"/>
              <a:gd name="T2" fmla="*/ 0 w 119"/>
              <a:gd name="T3" fmla="*/ 96 h 192"/>
              <a:gd name="T4" fmla="*/ 47 w 119"/>
              <a:gd name="T5" fmla="*/ 96 h 192"/>
              <a:gd name="T6" fmla="*/ 63 w 119"/>
              <a:gd name="T7" fmla="*/ 112 h 192"/>
              <a:gd name="T8" fmla="*/ 63 w 119"/>
              <a:gd name="T9" fmla="*/ 192 h 192"/>
              <a:gd name="T10" fmla="*/ 119 w 119"/>
              <a:gd name="T11" fmla="*/ 192 h 192"/>
              <a:gd name="T12" fmla="*/ 119 w 119"/>
              <a:gd name="T13" fmla="*/ 48 h 192"/>
              <a:gd name="T14" fmla="*/ 71 w 119"/>
              <a:gd name="T15" fmla="*/ 0 h 192"/>
              <a:gd name="T16" fmla="*/ 0 w 119"/>
              <a:gd name="T17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9" h="192">
                <a:moveTo>
                  <a:pt x="0" y="0"/>
                </a:moveTo>
                <a:cubicBezTo>
                  <a:pt x="0" y="96"/>
                  <a:pt x="0" y="96"/>
                  <a:pt x="0" y="96"/>
                </a:cubicBezTo>
                <a:cubicBezTo>
                  <a:pt x="47" y="96"/>
                  <a:pt x="47" y="96"/>
                  <a:pt x="47" y="96"/>
                </a:cubicBezTo>
                <a:cubicBezTo>
                  <a:pt x="56" y="96"/>
                  <a:pt x="63" y="103"/>
                  <a:pt x="63" y="112"/>
                </a:cubicBezTo>
                <a:cubicBezTo>
                  <a:pt x="63" y="192"/>
                  <a:pt x="63" y="192"/>
                  <a:pt x="63" y="192"/>
                </a:cubicBezTo>
                <a:cubicBezTo>
                  <a:pt x="119" y="192"/>
                  <a:pt x="119" y="192"/>
                  <a:pt x="119" y="192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21"/>
                  <a:pt x="98" y="0"/>
                  <a:pt x="71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64000">
                <a:schemeClr val="accent5">
                  <a:lumMod val="60000"/>
                  <a:lumOff val="40000"/>
                </a:schemeClr>
              </a:gs>
              <a:gs pos="100000">
                <a:schemeClr val="accent5">
                  <a:lumMod val="60000"/>
                  <a:lumOff val="40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9820556" y="3879417"/>
            <a:ext cx="409057" cy="270042"/>
          </a:xfrm>
          <a:custGeom>
            <a:avLst/>
            <a:gdLst>
              <a:gd name="T0" fmla="*/ 240 w 240"/>
              <a:gd name="T1" fmla="*/ 160 h 160"/>
              <a:gd name="T2" fmla="*/ 139 w 240"/>
              <a:gd name="T3" fmla="*/ 26 h 160"/>
              <a:gd name="T4" fmla="*/ 88 w 240"/>
              <a:gd name="T5" fmla="*/ 0 h 160"/>
              <a:gd name="T6" fmla="*/ 0 w 240"/>
              <a:gd name="T7" fmla="*/ 0 h 160"/>
              <a:gd name="T8" fmla="*/ 0 w 240"/>
              <a:gd name="T9" fmla="*/ 88 h 160"/>
              <a:gd name="T10" fmla="*/ 88 w 240"/>
              <a:gd name="T11" fmla="*/ 88 h 160"/>
              <a:gd name="T12" fmla="*/ 139 w 240"/>
              <a:gd name="T13" fmla="*/ 114 h 160"/>
              <a:gd name="T14" fmla="*/ 174 w 240"/>
              <a:gd name="T15" fmla="*/ 160 h 160"/>
              <a:gd name="T16" fmla="*/ 240 w 240"/>
              <a:gd name="T17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0" h="160">
                <a:moveTo>
                  <a:pt x="240" y="160"/>
                </a:moveTo>
                <a:cubicBezTo>
                  <a:pt x="139" y="26"/>
                  <a:pt x="139" y="26"/>
                  <a:pt x="139" y="26"/>
                </a:cubicBezTo>
                <a:cubicBezTo>
                  <a:pt x="127" y="9"/>
                  <a:pt x="108" y="0"/>
                  <a:pt x="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108" y="88"/>
                  <a:pt x="127" y="97"/>
                  <a:pt x="139" y="114"/>
                </a:cubicBezTo>
                <a:cubicBezTo>
                  <a:pt x="174" y="160"/>
                  <a:pt x="174" y="160"/>
                  <a:pt x="174" y="160"/>
                </a:cubicBezTo>
                <a:lnTo>
                  <a:pt x="240" y="160"/>
                </a:lnTo>
                <a:close/>
              </a:path>
            </a:pathLst>
          </a:custGeom>
          <a:gradFill flip="none" rotWithShape="1">
            <a:gsLst>
              <a:gs pos="64000">
                <a:schemeClr val="tx2">
                  <a:lumMod val="60000"/>
                  <a:lumOff val="40000"/>
                </a:schemeClr>
              </a:gs>
              <a:gs pos="100000">
                <a:schemeClr val="tx2">
                  <a:lumMod val="60000"/>
                  <a:lumOff val="40000"/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9819226" y="3337520"/>
            <a:ext cx="648403" cy="412374"/>
          </a:xfrm>
          <a:custGeom>
            <a:avLst/>
            <a:gdLst>
              <a:gd name="T0" fmla="*/ 132 w 224"/>
              <a:gd name="T1" fmla="*/ 0 h 144"/>
              <a:gd name="T2" fmla="*/ 0 w 224"/>
              <a:gd name="T3" fmla="*/ 0 h 144"/>
              <a:gd name="T4" fmla="*/ 0 w 224"/>
              <a:gd name="T5" fmla="*/ 144 h 144"/>
              <a:gd name="T6" fmla="*/ 132 w 224"/>
              <a:gd name="T7" fmla="*/ 144 h 144"/>
              <a:gd name="T8" fmla="*/ 166 w 224"/>
              <a:gd name="T9" fmla="*/ 130 h 144"/>
              <a:gd name="T10" fmla="*/ 224 w 224"/>
              <a:gd name="T11" fmla="*/ 72 h 144"/>
              <a:gd name="T12" fmla="*/ 166 w 224"/>
              <a:gd name="T13" fmla="*/ 14 h 144"/>
              <a:gd name="T14" fmla="*/ 132 w 224"/>
              <a:gd name="T15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4" h="144">
                <a:moveTo>
                  <a:pt x="1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45" y="144"/>
                  <a:pt x="157" y="139"/>
                  <a:pt x="166" y="130"/>
                </a:cubicBezTo>
                <a:cubicBezTo>
                  <a:pt x="224" y="72"/>
                  <a:pt x="224" y="72"/>
                  <a:pt x="224" y="72"/>
                </a:cubicBezTo>
                <a:cubicBezTo>
                  <a:pt x="166" y="14"/>
                  <a:pt x="166" y="14"/>
                  <a:pt x="166" y="14"/>
                </a:cubicBezTo>
                <a:cubicBezTo>
                  <a:pt x="157" y="5"/>
                  <a:pt x="145" y="0"/>
                  <a:pt x="13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4" name="Grupa 22"/>
          <p:cNvGrpSpPr/>
          <p:nvPr/>
        </p:nvGrpSpPr>
        <p:grpSpPr>
          <a:xfrm>
            <a:off x="2700612" y="2531629"/>
            <a:ext cx="401359" cy="2622925"/>
            <a:chOff x="3221038" y="2716213"/>
            <a:chExt cx="474663" cy="3101975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3221038" y="2716213"/>
              <a:ext cx="474663" cy="3101975"/>
            </a:xfrm>
            <a:custGeom>
              <a:avLst/>
              <a:gdLst>
                <a:gd name="T0" fmla="*/ 100 w 100"/>
                <a:gd name="T1" fmla="*/ 672 h 672"/>
                <a:gd name="T2" fmla="*/ 24 w 100"/>
                <a:gd name="T3" fmla="*/ 672 h 672"/>
                <a:gd name="T4" fmla="*/ 0 w 100"/>
                <a:gd name="T5" fmla="*/ 648 h 672"/>
                <a:gd name="T6" fmla="*/ 0 w 100"/>
                <a:gd name="T7" fmla="*/ 24 h 672"/>
                <a:gd name="T8" fmla="*/ 24 w 100"/>
                <a:gd name="T9" fmla="*/ 0 h 672"/>
                <a:gd name="T10" fmla="*/ 100 w 100"/>
                <a:gd name="T11" fmla="*/ 0 h 672"/>
                <a:gd name="T12" fmla="*/ 100 w 100"/>
                <a:gd name="T13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72">
                  <a:moveTo>
                    <a:pt x="100" y="672"/>
                  </a:moveTo>
                  <a:cubicBezTo>
                    <a:pt x="24" y="672"/>
                    <a:pt x="24" y="672"/>
                    <a:pt x="24" y="672"/>
                  </a:cubicBez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100" y="6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alpha val="25000"/>
                  </a:schemeClr>
                </a:gs>
                <a:gs pos="100000">
                  <a:schemeClr val="accent3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3221038" y="2716213"/>
              <a:ext cx="114300" cy="3101975"/>
            </a:xfrm>
            <a:custGeom>
              <a:avLst/>
              <a:gdLst>
                <a:gd name="T0" fmla="*/ 24 w 24"/>
                <a:gd name="T1" fmla="*/ 672 h 672"/>
                <a:gd name="T2" fmla="*/ 0 w 24"/>
                <a:gd name="T3" fmla="*/ 648 h 672"/>
                <a:gd name="T4" fmla="*/ 0 w 24"/>
                <a:gd name="T5" fmla="*/ 24 h 672"/>
                <a:gd name="T6" fmla="*/ 24 w 24"/>
                <a:gd name="T7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2">
                  <a:moveTo>
                    <a:pt x="24" y="672"/>
                  </a:move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</a:path>
              </a:pathLst>
            </a:custGeom>
            <a:noFill/>
            <a:ln w="3175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7" name="Grupa 23"/>
          <p:cNvGrpSpPr/>
          <p:nvPr/>
        </p:nvGrpSpPr>
        <p:grpSpPr>
          <a:xfrm>
            <a:off x="1187143" y="2531629"/>
            <a:ext cx="401359" cy="2622925"/>
            <a:chOff x="3221038" y="2716213"/>
            <a:chExt cx="474663" cy="3101975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3221038" y="2716213"/>
              <a:ext cx="474663" cy="3101975"/>
            </a:xfrm>
            <a:custGeom>
              <a:avLst/>
              <a:gdLst>
                <a:gd name="T0" fmla="*/ 100 w 100"/>
                <a:gd name="T1" fmla="*/ 672 h 672"/>
                <a:gd name="T2" fmla="*/ 24 w 100"/>
                <a:gd name="T3" fmla="*/ 672 h 672"/>
                <a:gd name="T4" fmla="*/ 0 w 100"/>
                <a:gd name="T5" fmla="*/ 648 h 672"/>
                <a:gd name="T6" fmla="*/ 0 w 100"/>
                <a:gd name="T7" fmla="*/ 24 h 672"/>
                <a:gd name="T8" fmla="*/ 24 w 100"/>
                <a:gd name="T9" fmla="*/ 0 h 672"/>
                <a:gd name="T10" fmla="*/ 100 w 100"/>
                <a:gd name="T11" fmla="*/ 0 h 672"/>
                <a:gd name="T12" fmla="*/ 100 w 100"/>
                <a:gd name="T13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72">
                  <a:moveTo>
                    <a:pt x="100" y="672"/>
                  </a:moveTo>
                  <a:cubicBezTo>
                    <a:pt x="24" y="672"/>
                    <a:pt x="24" y="672"/>
                    <a:pt x="24" y="672"/>
                  </a:cubicBez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100" y="6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alpha val="25000"/>
                  </a:schemeClr>
                </a:gs>
                <a:gs pos="100000">
                  <a:schemeClr val="accent4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6"/>
            <p:cNvSpPr>
              <a:spLocks/>
            </p:cNvSpPr>
            <p:nvPr/>
          </p:nvSpPr>
          <p:spPr bwMode="auto">
            <a:xfrm>
              <a:off x="3221038" y="2716213"/>
              <a:ext cx="114300" cy="3101975"/>
            </a:xfrm>
            <a:custGeom>
              <a:avLst/>
              <a:gdLst>
                <a:gd name="T0" fmla="*/ 24 w 24"/>
                <a:gd name="T1" fmla="*/ 672 h 672"/>
                <a:gd name="T2" fmla="*/ 0 w 24"/>
                <a:gd name="T3" fmla="*/ 648 h 672"/>
                <a:gd name="T4" fmla="*/ 0 w 24"/>
                <a:gd name="T5" fmla="*/ 24 h 672"/>
                <a:gd name="T6" fmla="*/ 24 w 24"/>
                <a:gd name="T7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2">
                  <a:moveTo>
                    <a:pt x="24" y="672"/>
                  </a:move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</a:path>
              </a:pathLst>
            </a:custGeom>
            <a:noFill/>
            <a:ln w="31750" cap="flat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26"/>
          <p:cNvGrpSpPr/>
          <p:nvPr/>
        </p:nvGrpSpPr>
        <p:grpSpPr>
          <a:xfrm flipH="1">
            <a:off x="1631883" y="2531629"/>
            <a:ext cx="401359" cy="2622925"/>
            <a:chOff x="3221038" y="2716213"/>
            <a:chExt cx="474663" cy="3101975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3221038" y="2716213"/>
              <a:ext cx="474663" cy="3101975"/>
            </a:xfrm>
            <a:custGeom>
              <a:avLst/>
              <a:gdLst>
                <a:gd name="T0" fmla="*/ 100 w 100"/>
                <a:gd name="T1" fmla="*/ 672 h 672"/>
                <a:gd name="T2" fmla="*/ 24 w 100"/>
                <a:gd name="T3" fmla="*/ 672 h 672"/>
                <a:gd name="T4" fmla="*/ 0 w 100"/>
                <a:gd name="T5" fmla="*/ 648 h 672"/>
                <a:gd name="T6" fmla="*/ 0 w 100"/>
                <a:gd name="T7" fmla="*/ 24 h 672"/>
                <a:gd name="T8" fmla="*/ 24 w 100"/>
                <a:gd name="T9" fmla="*/ 0 h 672"/>
                <a:gd name="T10" fmla="*/ 100 w 100"/>
                <a:gd name="T11" fmla="*/ 0 h 672"/>
                <a:gd name="T12" fmla="*/ 100 w 100"/>
                <a:gd name="T13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72">
                  <a:moveTo>
                    <a:pt x="100" y="672"/>
                  </a:moveTo>
                  <a:cubicBezTo>
                    <a:pt x="24" y="672"/>
                    <a:pt x="24" y="672"/>
                    <a:pt x="24" y="672"/>
                  </a:cubicBez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100" y="6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alpha val="25000"/>
                  </a:schemeClr>
                </a:gs>
                <a:gs pos="100000">
                  <a:schemeClr val="accent4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"/>
            <p:cNvSpPr>
              <a:spLocks/>
            </p:cNvSpPr>
            <p:nvPr/>
          </p:nvSpPr>
          <p:spPr bwMode="auto">
            <a:xfrm>
              <a:off x="3221038" y="2716213"/>
              <a:ext cx="114300" cy="3101975"/>
            </a:xfrm>
            <a:custGeom>
              <a:avLst/>
              <a:gdLst>
                <a:gd name="T0" fmla="*/ 24 w 24"/>
                <a:gd name="T1" fmla="*/ 672 h 672"/>
                <a:gd name="T2" fmla="*/ 0 w 24"/>
                <a:gd name="T3" fmla="*/ 648 h 672"/>
                <a:gd name="T4" fmla="*/ 0 w 24"/>
                <a:gd name="T5" fmla="*/ 24 h 672"/>
                <a:gd name="T6" fmla="*/ 24 w 24"/>
                <a:gd name="T7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2">
                  <a:moveTo>
                    <a:pt x="24" y="672"/>
                  </a:moveTo>
                  <a:cubicBezTo>
                    <a:pt x="11" y="672"/>
                    <a:pt x="0" y="661"/>
                    <a:pt x="0" y="64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</a:path>
              </a:pathLst>
            </a:custGeom>
            <a:noFill/>
            <a:ln w="31750" cap="flat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3" name="pole tekstowe 35"/>
          <p:cNvSpPr txBox="1"/>
          <p:nvPr/>
        </p:nvSpPr>
        <p:spPr>
          <a:xfrm>
            <a:off x="1187143" y="5315184"/>
            <a:ext cx="1965402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1400" dirty="0">
                <a:solidFill>
                  <a:schemeClr val="accent1"/>
                </a:solidFill>
              </a:rPr>
              <a:t>Timeline range stops</a:t>
            </a:r>
          </a:p>
        </p:txBody>
      </p:sp>
      <p:sp>
        <p:nvSpPr>
          <p:cNvPr id="24" name="pole tekstowe 35"/>
          <p:cNvSpPr txBox="1"/>
          <p:nvPr/>
        </p:nvSpPr>
        <p:spPr>
          <a:xfrm>
            <a:off x="5113299" y="5315184"/>
            <a:ext cx="1965402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1400" dirty="0">
                <a:solidFill>
                  <a:schemeClr val="accent1"/>
                </a:solidFill>
              </a:rPr>
              <a:t>Web browser tab</a:t>
            </a:r>
          </a:p>
        </p:txBody>
      </p:sp>
      <p:sp>
        <p:nvSpPr>
          <p:cNvPr id="25" name="pole tekstowe 35"/>
          <p:cNvSpPr txBox="1"/>
          <p:nvPr/>
        </p:nvSpPr>
        <p:spPr>
          <a:xfrm>
            <a:off x="9039455" y="5315184"/>
            <a:ext cx="1965402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1400" dirty="0">
                <a:solidFill>
                  <a:schemeClr val="accent1"/>
                </a:solidFill>
              </a:rPr>
              <a:t>Behavior flow directions</a:t>
            </a:r>
          </a:p>
        </p:txBody>
      </p:sp>
    </p:spTree>
    <p:extLst>
      <p:ext uri="{BB962C8B-B14F-4D97-AF65-F5344CB8AC3E}">
        <p14:creationId xmlns:p14="http://schemas.microsoft.com/office/powerpoint/2010/main" val="191605211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Communication, Message</a:t>
            </a:r>
            <a:br>
              <a:rPr lang="en-US" dirty="0"/>
            </a:br>
            <a:r>
              <a:rPr lang="en-US" sz="2000" dirty="0"/>
              <a:t>Discussion, Conversation, Speech, Chat Bubble, Citation, Quote</a:t>
            </a:r>
          </a:p>
        </p:txBody>
      </p:sp>
      <p:sp>
        <p:nvSpPr>
          <p:cNvPr id="4" name="Freeform 19"/>
          <p:cNvSpPr>
            <a:spLocks noChangeAspect="1"/>
          </p:cNvSpPr>
          <p:nvPr/>
        </p:nvSpPr>
        <p:spPr bwMode="auto">
          <a:xfrm>
            <a:off x="2326119" y="2220823"/>
            <a:ext cx="945752" cy="754145"/>
          </a:xfrm>
          <a:custGeom>
            <a:avLst/>
            <a:gdLst>
              <a:gd name="T0" fmla="*/ 150 w 276"/>
              <a:gd name="T1" fmla="*/ 179 h 220"/>
              <a:gd name="T2" fmla="*/ 138 w 276"/>
              <a:gd name="T3" fmla="*/ 179 h 220"/>
              <a:gd name="T4" fmla="*/ 0 w 276"/>
              <a:gd name="T5" fmla="*/ 90 h 220"/>
              <a:gd name="T6" fmla="*/ 138 w 276"/>
              <a:gd name="T7" fmla="*/ 0 h 220"/>
              <a:gd name="T8" fmla="*/ 276 w 276"/>
              <a:gd name="T9" fmla="*/ 90 h 220"/>
              <a:gd name="T10" fmla="*/ 228 w 276"/>
              <a:gd name="T11" fmla="*/ 158 h 220"/>
              <a:gd name="T12" fmla="*/ 137 w 276"/>
              <a:gd name="T13" fmla="*/ 220 h 220"/>
              <a:gd name="T14" fmla="*/ 174 w 276"/>
              <a:gd name="T15" fmla="*/ 17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6" h="220">
                <a:moveTo>
                  <a:pt x="150" y="179"/>
                </a:moveTo>
                <a:cubicBezTo>
                  <a:pt x="146" y="179"/>
                  <a:pt x="142" y="179"/>
                  <a:pt x="138" y="179"/>
                </a:cubicBezTo>
                <a:cubicBezTo>
                  <a:pt x="61" y="179"/>
                  <a:pt x="0" y="139"/>
                  <a:pt x="0" y="90"/>
                </a:cubicBezTo>
                <a:cubicBezTo>
                  <a:pt x="0" y="40"/>
                  <a:pt x="61" y="0"/>
                  <a:pt x="138" y="0"/>
                </a:cubicBezTo>
                <a:cubicBezTo>
                  <a:pt x="214" y="0"/>
                  <a:pt x="276" y="40"/>
                  <a:pt x="276" y="90"/>
                </a:cubicBezTo>
                <a:cubicBezTo>
                  <a:pt x="276" y="117"/>
                  <a:pt x="257" y="141"/>
                  <a:pt x="228" y="158"/>
                </a:cubicBezTo>
                <a:cubicBezTo>
                  <a:pt x="221" y="179"/>
                  <a:pt x="198" y="220"/>
                  <a:pt x="137" y="220"/>
                </a:cubicBezTo>
                <a:cubicBezTo>
                  <a:pt x="168" y="203"/>
                  <a:pt x="173" y="186"/>
                  <a:pt x="174" y="1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39"/>
          <p:cNvSpPr>
            <a:spLocks noChangeAspect="1"/>
          </p:cNvSpPr>
          <p:nvPr/>
        </p:nvSpPr>
        <p:spPr bwMode="auto">
          <a:xfrm>
            <a:off x="3704261" y="2169237"/>
            <a:ext cx="913817" cy="805731"/>
          </a:xfrm>
          <a:custGeom>
            <a:avLst/>
            <a:gdLst>
              <a:gd name="T0" fmla="*/ 197 w 267"/>
              <a:gd name="T1" fmla="*/ 186 h 235"/>
              <a:gd name="T2" fmla="*/ 231 w 267"/>
              <a:gd name="T3" fmla="*/ 234 h 235"/>
              <a:gd name="T4" fmla="*/ 134 w 267"/>
              <a:gd name="T5" fmla="*/ 195 h 235"/>
              <a:gd name="T6" fmla="*/ 0 w 267"/>
              <a:gd name="T7" fmla="*/ 98 h 235"/>
              <a:gd name="T8" fmla="*/ 134 w 267"/>
              <a:gd name="T9" fmla="*/ 0 h 235"/>
              <a:gd name="T10" fmla="*/ 267 w 267"/>
              <a:gd name="T11" fmla="*/ 98 h 235"/>
              <a:gd name="T12" fmla="*/ 224 w 267"/>
              <a:gd name="T13" fmla="*/ 17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7" h="235">
                <a:moveTo>
                  <a:pt x="197" y="186"/>
                </a:moveTo>
                <a:cubicBezTo>
                  <a:pt x="200" y="200"/>
                  <a:pt x="204" y="212"/>
                  <a:pt x="231" y="234"/>
                </a:cubicBezTo>
                <a:cubicBezTo>
                  <a:pt x="176" y="235"/>
                  <a:pt x="146" y="195"/>
                  <a:pt x="134" y="195"/>
                </a:cubicBezTo>
                <a:cubicBezTo>
                  <a:pt x="60" y="195"/>
                  <a:pt x="0" y="152"/>
                  <a:pt x="0" y="98"/>
                </a:cubicBezTo>
                <a:cubicBezTo>
                  <a:pt x="0" y="44"/>
                  <a:pt x="60" y="0"/>
                  <a:pt x="134" y="0"/>
                </a:cubicBezTo>
                <a:cubicBezTo>
                  <a:pt x="208" y="0"/>
                  <a:pt x="267" y="44"/>
                  <a:pt x="267" y="98"/>
                </a:cubicBezTo>
                <a:cubicBezTo>
                  <a:pt x="267" y="126"/>
                  <a:pt x="250" y="152"/>
                  <a:pt x="224" y="1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40"/>
          <p:cNvSpPr>
            <a:spLocks noChangeAspect="1" noEditPoints="1"/>
          </p:cNvSpPr>
          <p:nvPr/>
        </p:nvSpPr>
        <p:spPr bwMode="auto">
          <a:xfrm>
            <a:off x="5105767" y="4022496"/>
            <a:ext cx="916274" cy="803275"/>
          </a:xfrm>
          <a:custGeom>
            <a:avLst/>
            <a:gdLst>
              <a:gd name="T0" fmla="*/ 145 w 267"/>
              <a:gd name="T1" fmla="*/ 53 h 234"/>
              <a:gd name="T2" fmla="*/ 143 w 267"/>
              <a:gd name="T3" fmla="*/ 116 h 234"/>
              <a:gd name="T4" fmla="*/ 134 w 267"/>
              <a:gd name="T5" fmla="*/ 125 h 234"/>
              <a:gd name="T6" fmla="*/ 134 w 267"/>
              <a:gd name="T7" fmla="*/ 125 h 234"/>
              <a:gd name="T8" fmla="*/ 124 w 267"/>
              <a:gd name="T9" fmla="*/ 116 h 234"/>
              <a:gd name="T10" fmla="*/ 122 w 267"/>
              <a:gd name="T11" fmla="*/ 41 h 234"/>
              <a:gd name="T12" fmla="*/ 134 w 267"/>
              <a:gd name="T13" fmla="*/ 32 h 234"/>
              <a:gd name="T14" fmla="*/ 145 w 267"/>
              <a:gd name="T15" fmla="*/ 41 h 234"/>
              <a:gd name="T16" fmla="*/ 134 w 267"/>
              <a:gd name="T17" fmla="*/ 139 h 234"/>
              <a:gd name="T18" fmla="*/ 123 w 267"/>
              <a:gd name="T19" fmla="*/ 150 h 234"/>
              <a:gd name="T20" fmla="*/ 134 w 267"/>
              <a:gd name="T21" fmla="*/ 161 h 234"/>
              <a:gd name="T22" fmla="*/ 145 w 267"/>
              <a:gd name="T23" fmla="*/ 150 h 234"/>
              <a:gd name="T24" fmla="*/ 134 w 267"/>
              <a:gd name="T25" fmla="*/ 139 h 234"/>
              <a:gd name="T26" fmla="*/ 224 w 267"/>
              <a:gd name="T27" fmla="*/ 169 h 234"/>
              <a:gd name="T28" fmla="*/ 267 w 267"/>
              <a:gd name="T29" fmla="*/ 97 h 234"/>
              <a:gd name="T30" fmla="*/ 134 w 267"/>
              <a:gd name="T31" fmla="*/ 0 h 234"/>
              <a:gd name="T32" fmla="*/ 0 w 267"/>
              <a:gd name="T33" fmla="*/ 97 h 234"/>
              <a:gd name="T34" fmla="*/ 134 w 267"/>
              <a:gd name="T35" fmla="*/ 195 h 234"/>
              <a:gd name="T36" fmla="*/ 231 w 267"/>
              <a:gd name="T37" fmla="*/ 234 h 234"/>
              <a:gd name="T38" fmla="*/ 197 w 267"/>
              <a:gd name="T39" fmla="*/ 185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7" h="234">
                <a:moveTo>
                  <a:pt x="145" y="53"/>
                </a:moveTo>
                <a:cubicBezTo>
                  <a:pt x="143" y="116"/>
                  <a:pt x="143" y="116"/>
                  <a:pt x="143" y="116"/>
                </a:cubicBezTo>
                <a:cubicBezTo>
                  <a:pt x="143" y="121"/>
                  <a:pt x="139" y="125"/>
                  <a:pt x="134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28" y="125"/>
                  <a:pt x="124" y="121"/>
                  <a:pt x="124" y="116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36"/>
                  <a:pt x="128" y="32"/>
                  <a:pt x="134" y="32"/>
                </a:cubicBezTo>
                <a:cubicBezTo>
                  <a:pt x="139" y="32"/>
                  <a:pt x="145" y="36"/>
                  <a:pt x="145" y="41"/>
                </a:cubicBezTo>
                <a:moveTo>
                  <a:pt x="134" y="139"/>
                </a:moveTo>
                <a:cubicBezTo>
                  <a:pt x="128" y="139"/>
                  <a:pt x="123" y="144"/>
                  <a:pt x="123" y="150"/>
                </a:cubicBezTo>
                <a:cubicBezTo>
                  <a:pt x="123" y="156"/>
                  <a:pt x="128" y="161"/>
                  <a:pt x="134" y="161"/>
                </a:cubicBezTo>
                <a:cubicBezTo>
                  <a:pt x="140" y="161"/>
                  <a:pt x="145" y="156"/>
                  <a:pt x="145" y="150"/>
                </a:cubicBezTo>
                <a:cubicBezTo>
                  <a:pt x="145" y="144"/>
                  <a:pt x="140" y="139"/>
                  <a:pt x="134" y="139"/>
                </a:cubicBezTo>
                <a:close/>
                <a:moveTo>
                  <a:pt x="224" y="169"/>
                </a:moveTo>
                <a:cubicBezTo>
                  <a:pt x="251" y="151"/>
                  <a:pt x="267" y="126"/>
                  <a:pt x="267" y="97"/>
                </a:cubicBezTo>
                <a:cubicBezTo>
                  <a:pt x="267" y="43"/>
                  <a:pt x="208" y="0"/>
                  <a:pt x="134" y="0"/>
                </a:cubicBezTo>
                <a:cubicBezTo>
                  <a:pt x="60" y="0"/>
                  <a:pt x="0" y="43"/>
                  <a:pt x="0" y="97"/>
                </a:cubicBezTo>
                <a:cubicBezTo>
                  <a:pt x="0" y="151"/>
                  <a:pt x="60" y="195"/>
                  <a:pt x="134" y="195"/>
                </a:cubicBezTo>
                <a:cubicBezTo>
                  <a:pt x="146" y="195"/>
                  <a:pt x="177" y="234"/>
                  <a:pt x="231" y="234"/>
                </a:cubicBezTo>
                <a:cubicBezTo>
                  <a:pt x="204" y="211"/>
                  <a:pt x="200" y="199"/>
                  <a:pt x="197" y="18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1"/>
          <p:cNvSpPr>
            <a:spLocks noChangeAspect="1" noEditPoints="1"/>
          </p:cNvSpPr>
          <p:nvPr/>
        </p:nvSpPr>
        <p:spPr bwMode="auto">
          <a:xfrm>
            <a:off x="6399280" y="4219014"/>
            <a:ext cx="1090685" cy="606756"/>
          </a:xfrm>
          <a:custGeom>
            <a:avLst/>
            <a:gdLst>
              <a:gd name="T0" fmla="*/ 265 w 318"/>
              <a:gd name="T1" fmla="*/ 140 h 177"/>
              <a:gd name="T2" fmla="*/ 290 w 318"/>
              <a:gd name="T3" fmla="*/ 176 h 177"/>
              <a:gd name="T4" fmla="*/ 217 w 318"/>
              <a:gd name="T5" fmla="*/ 147 h 177"/>
              <a:gd name="T6" fmla="*/ 117 w 318"/>
              <a:gd name="T7" fmla="*/ 74 h 177"/>
              <a:gd name="T8" fmla="*/ 217 w 318"/>
              <a:gd name="T9" fmla="*/ 0 h 177"/>
              <a:gd name="T10" fmla="*/ 318 w 318"/>
              <a:gd name="T11" fmla="*/ 74 h 177"/>
              <a:gd name="T12" fmla="*/ 285 w 318"/>
              <a:gd name="T13" fmla="*/ 128 h 177"/>
              <a:gd name="T14" fmla="*/ 159 w 318"/>
              <a:gd name="T15" fmla="*/ 14 h 177"/>
              <a:gd name="T16" fmla="*/ 101 w 318"/>
              <a:gd name="T17" fmla="*/ 0 h 177"/>
              <a:gd name="T18" fmla="*/ 0 w 318"/>
              <a:gd name="T19" fmla="*/ 74 h 177"/>
              <a:gd name="T20" fmla="*/ 33 w 318"/>
              <a:gd name="T21" fmla="*/ 128 h 177"/>
              <a:gd name="T22" fmla="*/ 176 w 318"/>
              <a:gd name="T23" fmla="*/ 122 h 177"/>
              <a:gd name="T24" fmla="*/ 201 w 318"/>
              <a:gd name="T25" fmla="*/ 74 h 177"/>
              <a:gd name="T26" fmla="*/ 177 w 318"/>
              <a:gd name="T27" fmla="*/ 25 h 177"/>
              <a:gd name="T28" fmla="*/ 53 w 318"/>
              <a:gd name="T29" fmla="*/ 140 h 177"/>
              <a:gd name="T30" fmla="*/ 28 w 318"/>
              <a:gd name="T31" fmla="*/ 176 h 177"/>
              <a:gd name="T32" fmla="*/ 101 w 318"/>
              <a:gd name="T33" fmla="*/ 147 h 177"/>
              <a:gd name="T34" fmla="*/ 159 w 318"/>
              <a:gd name="T35" fmla="*/ 13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8" h="177">
                <a:moveTo>
                  <a:pt x="265" y="140"/>
                </a:moveTo>
                <a:cubicBezTo>
                  <a:pt x="267" y="151"/>
                  <a:pt x="270" y="160"/>
                  <a:pt x="290" y="176"/>
                </a:cubicBezTo>
                <a:cubicBezTo>
                  <a:pt x="249" y="177"/>
                  <a:pt x="226" y="147"/>
                  <a:pt x="217" y="147"/>
                </a:cubicBezTo>
                <a:cubicBezTo>
                  <a:pt x="162" y="147"/>
                  <a:pt x="117" y="114"/>
                  <a:pt x="117" y="74"/>
                </a:cubicBezTo>
                <a:cubicBezTo>
                  <a:pt x="117" y="33"/>
                  <a:pt x="162" y="0"/>
                  <a:pt x="217" y="0"/>
                </a:cubicBezTo>
                <a:cubicBezTo>
                  <a:pt x="273" y="0"/>
                  <a:pt x="318" y="33"/>
                  <a:pt x="318" y="74"/>
                </a:cubicBezTo>
                <a:cubicBezTo>
                  <a:pt x="318" y="95"/>
                  <a:pt x="305" y="115"/>
                  <a:pt x="285" y="128"/>
                </a:cubicBezTo>
                <a:moveTo>
                  <a:pt x="159" y="14"/>
                </a:moveTo>
                <a:cubicBezTo>
                  <a:pt x="142" y="5"/>
                  <a:pt x="122" y="0"/>
                  <a:pt x="101" y="0"/>
                </a:cubicBezTo>
                <a:cubicBezTo>
                  <a:pt x="45" y="0"/>
                  <a:pt x="0" y="33"/>
                  <a:pt x="0" y="74"/>
                </a:cubicBezTo>
                <a:cubicBezTo>
                  <a:pt x="0" y="95"/>
                  <a:pt x="13" y="115"/>
                  <a:pt x="33" y="128"/>
                </a:cubicBezTo>
                <a:moveTo>
                  <a:pt x="176" y="122"/>
                </a:moveTo>
                <a:cubicBezTo>
                  <a:pt x="192" y="109"/>
                  <a:pt x="201" y="92"/>
                  <a:pt x="201" y="74"/>
                </a:cubicBezTo>
                <a:cubicBezTo>
                  <a:pt x="201" y="55"/>
                  <a:pt x="192" y="38"/>
                  <a:pt x="177" y="25"/>
                </a:cubicBezTo>
                <a:moveTo>
                  <a:pt x="53" y="140"/>
                </a:moveTo>
                <a:cubicBezTo>
                  <a:pt x="51" y="151"/>
                  <a:pt x="47" y="160"/>
                  <a:pt x="28" y="176"/>
                </a:cubicBezTo>
                <a:cubicBezTo>
                  <a:pt x="68" y="177"/>
                  <a:pt x="92" y="147"/>
                  <a:pt x="101" y="147"/>
                </a:cubicBezTo>
                <a:cubicBezTo>
                  <a:pt x="122" y="147"/>
                  <a:pt x="142" y="142"/>
                  <a:pt x="159" y="13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45"/>
          <p:cNvSpPr>
            <a:spLocks noChangeAspect="1" noEditPoints="1"/>
          </p:cNvSpPr>
          <p:nvPr/>
        </p:nvSpPr>
        <p:spPr bwMode="auto">
          <a:xfrm>
            <a:off x="6401584" y="2169237"/>
            <a:ext cx="916274" cy="805731"/>
          </a:xfrm>
          <a:custGeom>
            <a:avLst/>
            <a:gdLst>
              <a:gd name="T0" fmla="*/ 197 w 267"/>
              <a:gd name="T1" fmla="*/ 186 h 235"/>
              <a:gd name="T2" fmla="*/ 231 w 267"/>
              <a:gd name="T3" fmla="*/ 234 h 235"/>
              <a:gd name="T4" fmla="*/ 134 w 267"/>
              <a:gd name="T5" fmla="*/ 195 h 235"/>
              <a:gd name="T6" fmla="*/ 0 w 267"/>
              <a:gd name="T7" fmla="*/ 98 h 235"/>
              <a:gd name="T8" fmla="*/ 134 w 267"/>
              <a:gd name="T9" fmla="*/ 0 h 235"/>
              <a:gd name="T10" fmla="*/ 267 w 267"/>
              <a:gd name="T11" fmla="*/ 98 h 235"/>
              <a:gd name="T12" fmla="*/ 224 w 267"/>
              <a:gd name="T13" fmla="*/ 170 h 235"/>
              <a:gd name="T14" fmla="*/ 148 w 267"/>
              <a:gd name="T15" fmla="*/ 100 h 235"/>
              <a:gd name="T16" fmla="*/ 155 w 267"/>
              <a:gd name="T17" fmla="*/ 91 h 235"/>
              <a:gd name="T18" fmla="*/ 170 w 267"/>
              <a:gd name="T19" fmla="*/ 61 h 235"/>
              <a:gd name="T20" fmla="*/ 135 w 267"/>
              <a:gd name="T21" fmla="*/ 33 h 235"/>
              <a:gd name="T22" fmla="*/ 105 w 267"/>
              <a:gd name="T23" fmla="*/ 40 h 235"/>
              <a:gd name="T24" fmla="*/ 111 w 267"/>
              <a:gd name="T25" fmla="*/ 60 h 235"/>
              <a:gd name="T26" fmla="*/ 129 w 267"/>
              <a:gd name="T27" fmla="*/ 54 h 235"/>
              <a:gd name="T28" fmla="*/ 142 w 267"/>
              <a:gd name="T29" fmla="*/ 65 h 235"/>
              <a:gd name="T30" fmla="*/ 132 w 267"/>
              <a:gd name="T31" fmla="*/ 84 h 235"/>
              <a:gd name="T32" fmla="*/ 121 w 267"/>
              <a:gd name="T33" fmla="*/ 112 h 235"/>
              <a:gd name="T34" fmla="*/ 121 w 267"/>
              <a:gd name="T35" fmla="*/ 117 h 235"/>
              <a:gd name="T36" fmla="*/ 145 w 267"/>
              <a:gd name="T37" fmla="*/ 117 h 235"/>
              <a:gd name="T38" fmla="*/ 133 w 267"/>
              <a:gd name="T39" fmla="*/ 166 h 235"/>
              <a:gd name="T40" fmla="*/ 149 w 267"/>
              <a:gd name="T41" fmla="*/ 150 h 235"/>
              <a:gd name="T42" fmla="*/ 133 w 267"/>
              <a:gd name="T43" fmla="*/ 133 h 235"/>
              <a:gd name="T44" fmla="*/ 117 w 267"/>
              <a:gd name="T45" fmla="*/ 150 h 235"/>
              <a:gd name="T46" fmla="*/ 133 w 267"/>
              <a:gd name="T47" fmla="*/ 16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7" h="235">
                <a:moveTo>
                  <a:pt x="197" y="186"/>
                </a:moveTo>
                <a:cubicBezTo>
                  <a:pt x="200" y="200"/>
                  <a:pt x="204" y="212"/>
                  <a:pt x="231" y="234"/>
                </a:cubicBezTo>
                <a:cubicBezTo>
                  <a:pt x="177" y="235"/>
                  <a:pt x="146" y="195"/>
                  <a:pt x="134" y="195"/>
                </a:cubicBezTo>
                <a:cubicBezTo>
                  <a:pt x="60" y="195"/>
                  <a:pt x="0" y="152"/>
                  <a:pt x="0" y="98"/>
                </a:cubicBezTo>
                <a:cubicBezTo>
                  <a:pt x="0" y="44"/>
                  <a:pt x="60" y="0"/>
                  <a:pt x="134" y="0"/>
                </a:cubicBezTo>
                <a:cubicBezTo>
                  <a:pt x="208" y="0"/>
                  <a:pt x="267" y="44"/>
                  <a:pt x="267" y="98"/>
                </a:cubicBezTo>
                <a:cubicBezTo>
                  <a:pt x="267" y="126"/>
                  <a:pt x="251" y="152"/>
                  <a:pt x="224" y="170"/>
                </a:cubicBezTo>
                <a:moveTo>
                  <a:pt x="148" y="100"/>
                </a:moveTo>
                <a:cubicBezTo>
                  <a:pt x="150" y="97"/>
                  <a:pt x="152" y="94"/>
                  <a:pt x="155" y="91"/>
                </a:cubicBezTo>
                <a:cubicBezTo>
                  <a:pt x="161" y="83"/>
                  <a:pt x="170" y="75"/>
                  <a:pt x="170" y="61"/>
                </a:cubicBezTo>
                <a:cubicBezTo>
                  <a:pt x="170" y="46"/>
                  <a:pt x="159" y="33"/>
                  <a:pt x="135" y="33"/>
                </a:cubicBezTo>
                <a:cubicBezTo>
                  <a:pt x="122" y="33"/>
                  <a:pt x="112" y="36"/>
                  <a:pt x="105" y="40"/>
                </a:cubicBezTo>
                <a:cubicBezTo>
                  <a:pt x="111" y="60"/>
                  <a:pt x="111" y="60"/>
                  <a:pt x="111" y="60"/>
                </a:cubicBezTo>
                <a:cubicBezTo>
                  <a:pt x="116" y="56"/>
                  <a:pt x="123" y="54"/>
                  <a:pt x="129" y="54"/>
                </a:cubicBezTo>
                <a:cubicBezTo>
                  <a:pt x="138" y="55"/>
                  <a:pt x="142" y="59"/>
                  <a:pt x="142" y="65"/>
                </a:cubicBezTo>
                <a:cubicBezTo>
                  <a:pt x="142" y="71"/>
                  <a:pt x="138" y="77"/>
                  <a:pt x="132" y="84"/>
                </a:cubicBezTo>
                <a:cubicBezTo>
                  <a:pt x="124" y="94"/>
                  <a:pt x="121" y="103"/>
                  <a:pt x="121" y="112"/>
                </a:cubicBezTo>
                <a:cubicBezTo>
                  <a:pt x="121" y="117"/>
                  <a:pt x="121" y="117"/>
                  <a:pt x="121" y="117"/>
                </a:cubicBezTo>
                <a:cubicBezTo>
                  <a:pt x="145" y="117"/>
                  <a:pt x="145" y="117"/>
                  <a:pt x="145" y="117"/>
                </a:cubicBezTo>
                <a:moveTo>
                  <a:pt x="133" y="166"/>
                </a:moveTo>
                <a:cubicBezTo>
                  <a:pt x="143" y="166"/>
                  <a:pt x="149" y="159"/>
                  <a:pt x="149" y="150"/>
                </a:cubicBezTo>
                <a:cubicBezTo>
                  <a:pt x="149" y="140"/>
                  <a:pt x="142" y="133"/>
                  <a:pt x="133" y="133"/>
                </a:cubicBezTo>
                <a:cubicBezTo>
                  <a:pt x="123" y="133"/>
                  <a:pt x="117" y="140"/>
                  <a:pt x="117" y="150"/>
                </a:cubicBezTo>
                <a:cubicBezTo>
                  <a:pt x="117" y="159"/>
                  <a:pt x="123" y="166"/>
                  <a:pt x="133" y="16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83"/>
          <p:cNvSpPr>
            <a:spLocks noChangeAspect="1" noEditPoints="1"/>
          </p:cNvSpPr>
          <p:nvPr/>
        </p:nvSpPr>
        <p:spPr bwMode="auto">
          <a:xfrm>
            <a:off x="5050466" y="2171693"/>
            <a:ext cx="918730" cy="803275"/>
          </a:xfrm>
          <a:custGeom>
            <a:avLst/>
            <a:gdLst>
              <a:gd name="T0" fmla="*/ 197 w 268"/>
              <a:gd name="T1" fmla="*/ 186 h 234"/>
              <a:gd name="T2" fmla="*/ 231 w 268"/>
              <a:gd name="T3" fmla="*/ 234 h 234"/>
              <a:gd name="T4" fmla="*/ 134 w 268"/>
              <a:gd name="T5" fmla="*/ 195 h 234"/>
              <a:gd name="T6" fmla="*/ 0 w 268"/>
              <a:gd name="T7" fmla="*/ 97 h 234"/>
              <a:gd name="T8" fmla="*/ 134 w 268"/>
              <a:gd name="T9" fmla="*/ 0 h 234"/>
              <a:gd name="T10" fmla="*/ 268 w 268"/>
              <a:gd name="T11" fmla="*/ 97 h 234"/>
              <a:gd name="T12" fmla="*/ 224 w 268"/>
              <a:gd name="T13" fmla="*/ 170 h 234"/>
              <a:gd name="T14" fmla="*/ 74 w 268"/>
              <a:gd name="T15" fmla="*/ 81 h 234"/>
              <a:gd name="T16" fmla="*/ 56 w 268"/>
              <a:gd name="T17" fmla="*/ 99 h 234"/>
              <a:gd name="T18" fmla="*/ 74 w 268"/>
              <a:gd name="T19" fmla="*/ 117 h 234"/>
              <a:gd name="T20" fmla="*/ 92 w 268"/>
              <a:gd name="T21" fmla="*/ 99 h 234"/>
              <a:gd name="T22" fmla="*/ 74 w 268"/>
              <a:gd name="T23" fmla="*/ 81 h 234"/>
              <a:gd name="T24" fmla="*/ 134 w 268"/>
              <a:gd name="T25" fmla="*/ 81 h 234"/>
              <a:gd name="T26" fmla="*/ 116 w 268"/>
              <a:gd name="T27" fmla="*/ 99 h 234"/>
              <a:gd name="T28" fmla="*/ 134 w 268"/>
              <a:gd name="T29" fmla="*/ 117 h 234"/>
              <a:gd name="T30" fmla="*/ 152 w 268"/>
              <a:gd name="T31" fmla="*/ 99 h 234"/>
              <a:gd name="T32" fmla="*/ 134 w 268"/>
              <a:gd name="T33" fmla="*/ 81 h 234"/>
              <a:gd name="T34" fmla="*/ 194 w 268"/>
              <a:gd name="T35" fmla="*/ 81 h 234"/>
              <a:gd name="T36" fmla="*/ 177 w 268"/>
              <a:gd name="T37" fmla="*/ 99 h 234"/>
              <a:gd name="T38" fmla="*/ 194 w 268"/>
              <a:gd name="T39" fmla="*/ 117 h 234"/>
              <a:gd name="T40" fmla="*/ 212 w 268"/>
              <a:gd name="T41" fmla="*/ 99 h 234"/>
              <a:gd name="T42" fmla="*/ 194 w 268"/>
              <a:gd name="T43" fmla="*/ 81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8" h="234">
                <a:moveTo>
                  <a:pt x="197" y="186"/>
                </a:moveTo>
                <a:cubicBezTo>
                  <a:pt x="200" y="200"/>
                  <a:pt x="205" y="212"/>
                  <a:pt x="231" y="234"/>
                </a:cubicBezTo>
                <a:cubicBezTo>
                  <a:pt x="177" y="234"/>
                  <a:pt x="146" y="195"/>
                  <a:pt x="134" y="195"/>
                </a:cubicBezTo>
                <a:cubicBezTo>
                  <a:pt x="60" y="195"/>
                  <a:pt x="0" y="151"/>
                  <a:pt x="0" y="97"/>
                </a:cubicBezTo>
                <a:cubicBezTo>
                  <a:pt x="0" y="44"/>
                  <a:pt x="60" y="0"/>
                  <a:pt x="134" y="0"/>
                </a:cubicBezTo>
                <a:cubicBezTo>
                  <a:pt x="208" y="0"/>
                  <a:pt x="268" y="44"/>
                  <a:pt x="268" y="97"/>
                </a:cubicBezTo>
                <a:cubicBezTo>
                  <a:pt x="268" y="126"/>
                  <a:pt x="251" y="152"/>
                  <a:pt x="224" y="170"/>
                </a:cubicBezTo>
                <a:moveTo>
                  <a:pt x="74" y="81"/>
                </a:moveTo>
                <a:cubicBezTo>
                  <a:pt x="64" y="81"/>
                  <a:pt x="56" y="89"/>
                  <a:pt x="56" y="99"/>
                </a:cubicBezTo>
                <a:cubicBezTo>
                  <a:pt x="56" y="109"/>
                  <a:pt x="64" y="117"/>
                  <a:pt x="74" y="117"/>
                </a:cubicBezTo>
                <a:cubicBezTo>
                  <a:pt x="84" y="117"/>
                  <a:pt x="92" y="109"/>
                  <a:pt x="92" y="99"/>
                </a:cubicBezTo>
                <a:cubicBezTo>
                  <a:pt x="92" y="89"/>
                  <a:pt x="84" y="81"/>
                  <a:pt x="74" y="81"/>
                </a:cubicBezTo>
                <a:close/>
                <a:moveTo>
                  <a:pt x="134" y="81"/>
                </a:moveTo>
                <a:cubicBezTo>
                  <a:pt x="124" y="81"/>
                  <a:pt x="116" y="89"/>
                  <a:pt x="116" y="99"/>
                </a:cubicBezTo>
                <a:cubicBezTo>
                  <a:pt x="116" y="109"/>
                  <a:pt x="124" y="117"/>
                  <a:pt x="134" y="117"/>
                </a:cubicBezTo>
                <a:cubicBezTo>
                  <a:pt x="144" y="117"/>
                  <a:pt x="152" y="109"/>
                  <a:pt x="152" y="99"/>
                </a:cubicBezTo>
                <a:cubicBezTo>
                  <a:pt x="152" y="89"/>
                  <a:pt x="144" y="81"/>
                  <a:pt x="134" y="81"/>
                </a:cubicBezTo>
                <a:close/>
                <a:moveTo>
                  <a:pt x="194" y="81"/>
                </a:moveTo>
                <a:cubicBezTo>
                  <a:pt x="185" y="81"/>
                  <a:pt x="177" y="89"/>
                  <a:pt x="177" y="99"/>
                </a:cubicBezTo>
                <a:cubicBezTo>
                  <a:pt x="177" y="109"/>
                  <a:pt x="185" y="117"/>
                  <a:pt x="194" y="117"/>
                </a:cubicBezTo>
                <a:cubicBezTo>
                  <a:pt x="204" y="117"/>
                  <a:pt x="212" y="109"/>
                  <a:pt x="212" y="99"/>
                </a:cubicBezTo>
                <a:cubicBezTo>
                  <a:pt x="212" y="89"/>
                  <a:pt x="204" y="81"/>
                  <a:pt x="194" y="8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28"/>
          <p:cNvSpPr>
            <a:spLocks noChangeAspect="1" noEditPoints="1"/>
          </p:cNvSpPr>
          <p:nvPr/>
        </p:nvSpPr>
        <p:spPr bwMode="auto">
          <a:xfrm>
            <a:off x="3699257" y="4093345"/>
            <a:ext cx="918821" cy="732425"/>
          </a:xfrm>
          <a:custGeom>
            <a:avLst/>
            <a:gdLst>
              <a:gd name="T0" fmla="*/ 102 w 296"/>
              <a:gd name="T1" fmla="*/ 51 h 236"/>
              <a:gd name="T2" fmla="*/ 75 w 296"/>
              <a:gd name="T3" fmla="*/ 79 h 236"/>
              <a:gd name="T4" fmla="*/ 77 w 296"/>
              <a:gd name="T5" fmla="*/ 103 h 236"/>
              <a:gd name="T6" fmla="*/ 142 w 296"/>
              <a:gd name="T7" fmla="*/ 169 h 236"/>
              <a:gd name="T8" fmla="*/ 77 w 296"/>
              <a:gd name="T9" fmla="*/ 235 h 236"/>
              <a:gd name="T10" fmla="*/ 10 w 296"/>
              <a:gd name="T11" fmla="*/ 173 h 236"/>
              <a:gd name="T12" fmla="*/ 39 w 296"/>
              <a:gd name="T13" fmla="*/ 55 h 236"/>
              <a:gd name="T14" fmla="*/ 98 w 296"/>
              <a:gd name="T15" fmla="*/ 3 h 236"/>
              <a:gd name="T16" fmla="*/ 121 w 296"/>
              <a:gd name="T17" fmla="*/ 12 h 236"/>
              <a:gd name="T18" fmla="*/ 121 w 296"/>
              <a:gd name="T19" fmla="*/ 36 h 236"/>
              <a:gd name="T20" fmla="*/ 275 w 296"/>
              <a:gd name="T21" fmla="*/ 37 h 236"/>
              <a:gd name="T22" fmla="*/ 275 w 296"/>
              <a:gd name="T23" fmla="*/ 13 h 236"/>
              <a:gd name="T24" fmla="*/ 252 w 296"/>
              <a:gd name="T25" fmla="*/ 4 h 236"/>
              <a:gd name="T26" fmla="*/ 193 w 296"/>
              <a:gd name="T27" fmla="*/ 56 h 236"/>
              <a:gd name="T28" fmla="*/ 164 w 296"/>
              <a:gd name="T29" fmla="*/ 174 h 236"/>
              <a:gd name="T30" fmla="*/ 230 w 296"/>
              <a:gd name="T31" fmla="*/ 236 h 236"/>
              <a:gd name="T32" fmla="*/ 296 w 296"/>
              <a:gd name="T33" fmla="*/ 170 h 236"/>
              <a:gd name="T34" fmla="*/ 230 w 296"/>
              <a:gd name="T35" fmla="*/ 104 h 236"/>
              <a:gd name="T36" fmla="*/ 229 w 296"/>
              <a:gd name="T37" fmla="*/ 80 h 236"/>
              <a:gd name="T38" fmla="*/ 256 w 296"/>
              <a:gd name="T39" fmla="*/ 5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6" h="236">
                <a:moveTo>
                  <a:pt x="102" y="51"/>
                </a:moveTo>
                <a:cubicBezTo>
                  <a:pt x="95" y="57"/>
                  <a:pt x="86" y="66"/>
                  <a:pt x="75" y="79"/>
                </a:cubicBezTo>
                <a:cubicBezTo>
                  <a:pt x="62" y="95"/>
                  <a:pt x="71" y="103"/>
                  <a:pt x="77" y="103"/>
                </a:cubicBezTo>
                <a:cubicBezTo>
                  <a:pt x="113" y="103"/>
                  <a:pt x="142" y="133"/>
                  <a:pt x="142" y="169"/>
                </a:cubicBezTo>
                <a:cubicBezTo>
                  <a:pt x="142" y="205"/>
                  <a:pt x="113" y="235"/>
                  <a:pt x="77" y="235"/>
                </a:cubicBezTo>
                <a:cubicBezTo>
                  <a:pt x="42" y="235"/>
                  <a:pt x="15" y="207"/>
                  <a:pt x="10" y="173"/>
                </a:cubicBezTo>
                <a:cubicBezTo>
                  <a:pt x="0" y="113"/>
                  <a:pt x="29" y="70"/>
                  <a:pt x="39" y="55"/>
                </a:cubicBezTo>
                <a:cubicBezTo>
                  <a:pt x="56" y="31"/>
                  <a:pt x="98" y="3"/>
                  <a:pt x="98" y="3"/>
                </a:cubicBezTo>
                <a:cubicBezTo>
                  <a:pt x="103" y="0"/>
                  <a:pt x="113" y="1"/>
                  <a:pt x="121" y="12"/>
                </a:cubicBezTo>
                <a:cubicBezTo>
                  <a:pt x="128" y="23"/>
                  <a:pt x="126" y="31"/>
                  <a:pt x="121" y="36"/>
                </a:cubicBezTo>
                <a:moveTo>
                  <a:pt x="275" y="37"/>
                </a:moveTo>
                <a:cubicBezTo>
                  <a:pt x="280" y="32"/>
                  <a:pt x="282" y="23"/>
                  <a:pt x="275" y="13"/>
                </a:cubicBezTo>
                <a:cubicBezTo>
                  <a:pt x="267" y="2"/>
                  <a:pt x="257" y="1"/>
                  <a:pt x="252" y="4"/>
                </a:cubicBezTo>
                <a:cubicBezTo>
                  <a:pt x="252" y="4"/>
                  <a:pt x="209" y="32"/>
                  <a:pt x="193" y="56"/>
                </a:cubicBezTo>
                <a:cubicBezTo>
                  <a:pt x="182" y="71"/>
                  <a:pt x="154" y="114"/>
                  <a:pt x="164" y="174"/>
                </a:cubicBezTo>
                <a:cubicBezTo>
                  <a:pt x="169" y="207"/>
                  <a:pt x="196" y="236"/>
                  <a:pt x="230" y="236"/>
                </a:cubicBezTo>
                <a:cubicBezTo>
                  <a:pt x="267" y="236"/>
                  <a:pt x="296" y="206"/>
                  <a:pt x="296" y="170"/>
                </a:cubicBezTo>
                <a:cubicBezTo>
                  <a:pt x="296" y="133"/>
                  <a:pt x="267" y="104"/>
                  <a:pt x="230" y="104"/>
                </a:cubicBezTo>
                <a:cubicBezTo>
                  <a:pt x="225" y="104"/>
                  <a:pt x="216" y="95"/>
                  <a:pt x="229" y="80"/>
                </a:cubicBezTo>
                <a:cubicBezTo>
                  <a:pt x="240" y="67"/>
                  <a:pt x="249" y="58"/>
                  <a:pt x="256" y="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109"/>
          <p:cNvSpPr>
            <a:spLocks noChangeAspect="1" noEditPoints="1"/>
          </p:cNvSpPr>
          <p:nvPr/>
        </p:nvSpPr>
        <p:spPr bwMode="auto">
          <a:xfrm>
            <a:off x="2371354" y="4104310"/>
            <a:ext cx="848648" cy="721460"/>
          </a:xfrm>
          <a:custGeom>
            <a:avLst/>
            <a:gdLst>
              <a:gd name="T0" fmla="*/ 277 w 277"/>
              <a:gd name="T1" fmla="*/ 160 h 236"/>
              <a:gd name="T2" fmla="*/ 277 w 277"/>
              <a:gd name="T3" fmla="*/ 236 h 236"/>
              <a:gd name="T4" fmla="*/ 151 w 277"/>
              <a:gd name="T5" fmla="*/ 236 h 236"/>
              <a:gd name="T6" fmla="*/ 151 w 277"/>
              <a:gd name="T7" fmla="*/ 139 h 236"/>
              <a:gd name="T8" fmla="*/ 173 w 277"/>
              <a:gd name="T9" fmla="*/ 55 h 236"/>
              <a:gd name="T10" fmla="*/ 250 w 277"/>
              <a:gd name="T11" fmla="*/ 0 h 236"/>
              <a:gd name="T12" fmla="*/ 277 w 277"/>
              <a:gd name="T13" fmla="*/ 51 h 236"/>
              <a:gd name="T14" fmla="*/ 231 w 277"/>
              <a:gd name="T15" fmla="*/ 83 h 236"/>
              <a:gd name="T16" fmla="*/ 216 w 277"/>
              <a:gd name="T17" fmla="*/ 119 h 236"/>
              <a:gd name="T18" fmla="*/ 277 w 277"/>
              <a:gd name="T19" fmla="*/ 119 h 236"/>
              <a:gd name="T20" fmla="*/ 277 w 277"/>
              <a:gd name="T21" fmla="*/ 134 h 236"/>
              <a:gd name="T22" fmla="*/ 175 w 277"/>
              <a:gd name="T23" fmla="*/ 163 h 236"/>
              <a:gd name="T24" fmla="*/ 175 w 277"/>
              <a:gd name="T25" fmla="*/ 208 h 236"/>
              <a:gd name="T26" fmla="*/ 126 w 277"/>
              <a:gd name="T27" fmla="*/ 160 h 236"/>
              <a:gd name="T28" fmla="*/ 126 w 277"/>
              <a:gd name="T29" fmla="*/ 236 h 236"/>
              <a:gd name="T30" fmla="*/ 0 w 277"/>
              <a:gd name="T31" fmla="*/ 236 h 236"/>
              <a:gd name="T32" fmla="*/ 0 w 277"/>
              <a:gd name="T33" fmla="*/ 139 h 236"/>
              <a:gd name="T34" fmla="*/ 22 w 277"/>
              <a:gd name="T35" fmla="*/ 55 h 236"/>
              <a:gd name="T36" fmla="*/ 98 w 277"/>
              <a:gd name="T37" fmla="*/ 0 h 236"/>
              <a:gd name="T38" fmla="*/ 126 w 277"/>
              <a:gd name="T39" fmla="*/ 51 h 236"/>
              <a:gd name="T40" fmla="*/ 80 w 277"/>
              <a:gd name="T41" fmla="*/ 83 h 236"/>
              <a:gd name="T42" fmla="*/ 65 w 277"/>
              <a:gd name="T43" fmla="*/ 119 h 236"/>
              <a:gd name="T44" fmla="*/ 126 w 277"/>
              <a:gd name="T45" fmla="*/ 119 h 236"/>
              <a:gd name="T46" fmla="*/ 126 w 277"/>
              <a:gd name="T47" fmla="*/ 134 h 236"/>
              <a:gd name="T48" fmla="*/ 24 w 277"/>
              <a:gd name="T49" fmla="*/ 208 h 236"/>
              <a:gd name="T50" fmla="*/ 24 w 277"/>
              <a:gd name="T51" fmla="*/ 16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77" h="236">
                <a:moveTo>
                  <a:pt x="277" y="160"/>
                </a:moveTo>
                <a:cubicBezTo>
                  <a:pt x="277" y="236"/>
                  <a:pt x="277" y="236"/>
                  <a:pt x="277" y="236"/>
                </a:cubicBezTo>
                <a:cubicBezTo>
                  <a:pt x="151" y="236"/>
                  <a:pt x="151" y="236"/>
                  <a:pt x="151" y="236"/>
                </a:cubicBezTo>
                <a:cubicBezTo>
                  <a:pt x="151" y="139"/>
                  <a:pt x="151" y="139"/>
                  <a:pt x="151" y="139"/>
                </a:cubicBezTo>
                <a:cubicBezTo>
                  <a:pt x="151" y="103"/>
                  <a:pt x="158" y="75"/>
                  <a:pt x="173" y="55"/>
                </a:cubicBezTo>
                <a:cubicBezTo>
                  <a:pt x="188" y="34"/>
                  <a:pt x="213" y="16"/>
                  <a:pt x="250" y="0"/>
                </a:cubicBezTo>
                <a:cubicBezTo>
                  <a:pt x="277" y="51"/>
                  <a:pt x="277" y="51"/>
                  <a:pt x="277" y="51"/>
                </a:cubicBezTo>
                <a:cubicBezTo>
                  <a:pt x="255" y="62"/>
                  <a:pt x="239" y="72"/>
                  <a:pt x="231" y="83"/>
                </a:cubicBezTo>
                <a:cubicBezTo>
                  <a:pt x="222" y="93"/>
                  <a:pt x="217" y="105"/>
                  <a:pt x="216" y="119"/>
                </a:cubicBezTo>
                <a:cubicBezTo>
                  <a:pt x="277" y="119"/>
                  <a:pt x="277" y="119"/>
                  <a:pt x="277" y="119"/>
                </a:cubicBezTo>
                <a:cubicBezTo>
                  <a:pt x="277" y="134"/>
                  <a:pt x="277" y="134"/>
                  <a:pt x="277" y="134"/>
                </a:cubicBezTo>
                <a:moveTo>
                  <a:pt x="175" y="163"/>
                </a:moveTo>
                <a:cubicBezTo>
                  <a:pt x="175" y="208"/>
                  <a:pt x="175" y="208"/>
                  <a:pt x="175" y="208"/>
                </a:cubicBezTo>
                <a:moveTo>
                  <a:pt x="126" y="160"/>
                </a:moveTo>
                <a:cubicBezTo>
                  <a:pt x="126" y="236"/>
                  <a:pt x="126" y="236"/>
                  <a:pt x="126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03"/>
                  <a:pt x="7" y="75"/>
                  <a:pt x="22" y="55"/>
                </a:cubicBezTo>
                <a:cubicBezTo>
                  <a:pt x="37" y="34"/>
                  <a:pt x="62" y="16"/>
                  <a:pt x="98" y="0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03" y="62"/>
                  <a:pt x="88" y="72"/>
                  <a:pt x="80" y="83"/>
                </a:cubicBezTo>
                <a:cubicBezTo>
                  <a:pt x="71" y="93"/>
                  <a:pt x="66" y="105"/>
                  <a:pt x="65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6" y="134"/>
                  <a:pt x="126" y="134"/>
                  <a:pt x="126" y="134"/>
                </a:cubicBezTo>
                <a:moveTo>
                  <a:pt x="24" y="208"/>
                </a:moveTo>
                <a:cubicBezTo>
                  <a:pt x="24" y="163"/>
                  <a:pt x="24" y="163"/>
                  <a:pt x="24" y="16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pole tekstowe 1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9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lipsa 19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Elipsa 24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pole tekstowe 25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7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Łącznik prostoliniowy 22"/>
          <p:cNvCxnSpPr/>
          <p:nvPr/>
        </p:nvCxnSpPr>
        <p:spPr>
          <a:xfrm>
            <a:off x="6096000" y="5790463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83"/>
          <p:cNvSpPr>
            <a:spLocks noChangeAspect="1" noEditPoints="1"/>
          </p:cNvSpPr>
          <p:nvPr/>
        </p:nvSpPr>
        <p:spPr bwMode="auto">
          <a:xfrm>
            <a:off x="8613584" y="2420888"/>
            <a:ext cx="849418" cy="742674"/>
          </a:xfrm>
          <a:custGeom>
            <a:avLst/>
            <a:gdLst>
              <a:gd name="T0" fmla="*/ 197 w 268"/>
              <a:gd name="T1" fmla="*/ 186 h 234"/>
              <a:gd name="T2" fmla="*/ 231 w 268"/>
              <a:gd name="T3" fmla="*/ 234 h 234"/>
              <a:gd name="T4" fmla="*/ 134 w 268"/>
              <a:gd name="T5" fmla="*/ 195 h 234"/>
              <a:gd name="T6" fmla="*/ 0 w 268"/>
              <a:gd name="T7" fmla="*/ 97 h 234"/>
              <a:gd name="T8" fmla="*/ 134 w 268"/>
              <a:gd name="T9" fmla="*/ 0 h 234"/>
              <a:gd name="T10" fmla="*/ 268 w 268"/>
              <a:gd name="T11" fmla="*/ 97 h 234"/>
              <a:gd name="T12" fmla="*/ 224 w 268"/>
              <a:gd name="T13" fmla="*/ 170 h 234"/>
              <a:gd name="T14" fmla="*/ 74 w 268"/>
              <a:gd name="T15" fmla="*/ 81 h 234"/>
              <a:gd name="T16" fmla="*/ 56 w 268"/>
              <a:gd name="T17" fmla="*/ 99 h 234"/>
              <a:gd name="T18" fmla="*/ 74 w 268"/>
              <a:gd name="T19" fmla="*/ 117 h 234"/>
              <a:gd name="T20" fmla="*/ 92 w 268"/>
              <a:gd name="T21" fmla="*/ 99 h 234"/>
              <a:gd name="T22" fmla="*/ 74 w 268"/>
              <a:gd name="T23" fmla="*/ 81 h 234"/>
              <a:gd name="T24" fmla="*/ 134 w 268"/>
              <a:gd name="T25" fmla="*/ 81 h 234"/>
              <a:gd name="T26" fmla="*/ 116 w 268"/>
              <a:gd name="T27" fmla="*/ 99 h 234"/>
              <a:gd name="T28" fmla="*/ 134 w 268"/>
              <a:gd name="T29" fmla="*/ 117 h 234"/>
              <a:gd name="T30" fmla="*/ 152 w 268"/>
              <a:gd name="T31" fmla="*/ 99 h 234"/>
              <a:gd name="T32" fmla="*/ 134 w 268"/>
              <a:gd name="T33" fmla="*/ 81 h 234"/>
              <a:gd name="T34" fmla="*/ 194 w 268"/>
              <a:gd name="T35" fmla="*/ 81 h 234"/>
              <a:gd name="T36" fmla="*/ 177 w 268"/>
              <a:gd name="T37" fmla="*/ 99 h 234"/>
              <a:gd name="T38" fmla="*/ 194 w 268"/>
              <a:gd name="T39" fmla="*/ 117 h 234"/>
              <a:gd name="T40" fmla="*/ 212 w 268"/>
              <a:gd name="T41" fmla="*/ 99 h 234"/>
              <a:gd name="T42" fmla="*/ 194 w 268"/>
              <a:gd name="T43" fmla="*/ 81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8" h="234">
                <a:moveTo>
                  <a:pt x="197" y="186"/>
                </a:moveTo>
                <a:cubicBezTo>
                  <a:pt x="200" y="200"/>
                  <a:pt x="205" y="212"/>
                  <a:pt x="231" y="234"/>
                </a:cubicBezTo>
                <a:cubicBezTo>
                  <a:pt x="177" y="234"/>
                  <a:pt x="146" y="195"/>
                  <a:pt x="134" y="195"/>
                </a:cubicBezTo>
                <a:cubicBezTo>
                  <a:pt x="60" y="195"/>
                  <a:pt x="0" y="151"/>
                  <a:pt x="0" y="97"/>
                </a:cubicBezTo>
                <a:cubicBezTo>
                  <a:pt x="0" y="44"/>
                  <a:pt x="60" y="0"/>
                  <a:pt x="134" y="0"/>
                </a:cubicBezTo>
                <a:cubicBezTo>
                  <a:pt x="208" y="0"/>
                  <a:pt x="268" y="44"/>
                  <a:pt x="268" y="97"/>
                </a:cubicBezTo>
                <a:cubicBezTo>
                  <a:pt x="268" y="126"/>
                  <a:pt x="251" y="152"/>
                  <a:pt x="224" y="170"/>
                </a:cubicBezTo>
                <a:moveTo>
                  <a:pt x="74" y="81"/>
                </a:moveTo>
                <a:cubicBezTo>
                  <a:pt x="64" y="81"/>
                  <a:pt x="56" y="89"/>
                  <a:pt x="56" y="99"/>
                </a:cubicBezTo>
                <a:cubicBezTo>
                  <a:pt x="56" y="109"/>
                  <a:pt x="64" y="117"/>
                  <a:pt x="74" y="117"/>
                </a:cubicBezTo>
                <a:cubicBezTo>
                  <a:pt x="84" y="117"/>
                  <a:pt x="92" y="109"/>
                  <a:pt x="92" y="99"/>
                </a:cubicBezTo>
                <a:cubicBezTo>
                  <a:pt x="92" y="89"/>
                  <a:pt x="84" y="81"/>
                  <a:pt x="74" y="81"/>
                </a:cubicBezTo>
                <a:close/>
                <a:moveTo>
                  <a:pt x="134" y="81"/>
                </a:moveTo>
                <a:cubicBezTo>
                  <a:pt x="124" y="81"/>
                  <a:pt x="116" y="89"/>
                  <a:pt x="116" y="99"/>
                </a:cubicBezTo>
                <a:cubicBezTo>
                  <a:pt x="116" y="109"/>
                  <a:pt x="124" y="117"/>
                  <a:pt x="134" y="117"/>
                </a:cubicBezTo>
                <a:cubicBezTo>
                  <a:pt x="144" y="117"/>
                  <a:pt x="152" y="109"/>
                  <a:pt x="152" y="99"/>
                </a:cubicBezTo>
                <a:cubicBezTo>
                  <a:pt x="152" y="89"/>
                  <a:pt x="144" y="81"/>
                  <a:pt x="134" y="81"/>
                </a:cubicBezTo>
                <a:close/>
                <a:moveTo>
                  <a:pt x="194" y="81"/>
                </a:moveTo>
                <a:cubicBezTo>
                  <a:pt x="185" y="81"/>
                  <a:pt x="177" y="89"/>
                  <a:pt x="177" y="99"/>
                </a:cubicBezTo>
                <a:cubicBezTo>
                  <a:pt x="177" y="109"/>
                  <a:pt x="185" y="117"/>
                  <a:pt x="194" y="117"/>
                </a:cubicBezTo>
                <a:cubicBezTo>
                  <a:pt x="204" y="117"/>
                  <a:pt x="212" y="109"/>
                  <a:pt x="212" y="99"/>
                </a:cubicBezTo>
                <a:cubicBezTo>
                  <a:pt x="212" y="89"/>
                  <a:pt x="204" y="81"/>
                  <a:pt x="194" y="81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28"/>
          <p:cNvSpPr>
            <a:spLocks noChangeAspect="1" noEditPoints="1"/>
          </p:cNvSpPr>
          <p:nvPr/>
        </p:nvSpPr>
        <p:spPr bwMode="auto">
          <a:xfrm>
            <a:off x="8657526" y="4214976"/>
            <a:ext cx="849420" cy="677104"/>
          </a:xfrm>
          <a:custGeom>
            <a:avLst/>
            <a:gdLst>
              <a:gd name="T0" fmla="*/ 102 w 296"/>
              <a:gd name="T1" fmla="*/ 51 h 236"/>
              <a:gd name="T2" fmla="*/ 75 w 296"/>
              <a:gd name="T3" fmla="*/ 79 h 236"/>
              <a:gd name="T4" fmla="*/ 77 w 296"/>
              <a:gd name="T5" fmla="*/ 103 h 236"/>
              <a:gd name="T6" fmla="*/ 142 w 296"/>
              <a:gd name="T7" fmla="*/ 169 h 236"/>
              <a:gd name="T8" fmla="*/ 77 w 296"/>
              <a:gd name="T9" fmla="*/ 235 h 236"/>
              <a:gd name="T10" fmla="*/ 10 w 296"/>
              <a:gd name="T11" fmla="*/ 173 h 236"/>
              <a:gd name="T12" fmla="*/ 39 w 296"/>
              <a:gd name="T13" fmla="*/ 55 h 236"/>
              <a:gd name="T14" fmla="*/ 98 w 296"/>
              <a:gd name="T15" fmla="*/ 3 h 236"/>
              <a:gd name="T16" fmla="*/ 121 w 296"/>
              <a:gd name="T17" fmla="*/ 12 h 236"/>
              <a:gd name="T18" fmla="*/ 121 w 296"/>
              <a:gd name="T19" fmla="*/ 36 h 236"/>
              <a:gd name="T20" fmla="*/ 275 w 296"/>
              <a:gd name="T21" fmla="*/ 37 h 236"/>
              <a:gd name="T22" fmla="*/ 275 w 296"/>
              <a:gd name="T23" fmla="*/ 13 h 236"/>
              <a:gd name="T24" fmla="*/ 252 w 296"/>
              <a:gd name="T25" fmla="*/ 4 h 236"/>
              <a:gd name="T26" fmla="*/ 193 w 296"/>
              <a:gd name="T27" fmla="*/ 56 h 236"/>
              <a:gd name="T28" fmla="*/ 164 w 296"/>
              <a:gd name="T29" fmla="*/ 174 h 236"/>
              <a:gd name="T30" fmla="*/ 230 w 296"/>
              <a:gd name="T31" fmla="*/ 236 h 236"/>
              <a:gd name="T32" fmla="*/ 296 w 296"/>
              <a:gd name="T33" fmla="*/ 170 h 236"/>
              <a:gd name="T34" fmla="*/ 230 w 296"/>
              <a:gd name="T35" fmla="*/ 104 h 236"/>
              <a:gd name="T36" fmla="*/ 229 w 296"/>
              <a:gd name="T37" fmla="*/ 80 h 236"/>
              <a:gd name="T38" fmla="*/ 256 w 296"/>
              <a:gd name="T39" fmla="*/ 5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6" h="236">
                <a:moveTo>
                  <a:pt x="102" y="51"/>
                </a:moveTo>
                <a:cubicBezTo>
                  <a:pt x="95" y="57"/>
                  <a:pt x="86" y="66"/>
                  <a:pt x="75" y="79"/>
                </a:cubicBezTo>
                <a:cubicBezTo>
                  <a:pt x="62" y="95"/>
                  <a:pt x="71" y="103"/>
                  <a:pt x="77" y="103"/>
                </a:cubicBezTo>
                <a:cubicBezTo>
                  <a:pt x="113" y="103"/>
                  <a:pt x="142" y="133"/>
                  <a:pt x="142" y="169"/>
                </a:cubicBezTo>
                <a:cubicBezTo>
                  <a:pt x="142" y="205"/>
                  <a:pt x="113" y="235"/>
                  <a:pt x="77" y="235"/>
                </a:cubicBezTo>
                <a:cubicBezTo>
                  <a:pt x="42" y="235"/>
                  <a:pt x="15" y="207"/>
                  <a:pt x="10" y="173"/>
                </a:cubicBezTo>
                <a:cubicBezTo>
                  <a:pt x="0" y="113"/>
                  <a:pt x="29" y="70"/>
                  <a:pt x="39" y="55"/>
                </a:cubicBezTo>
                <a:cubicBezTo>
                  <a:pt x="56" y="31"/>
                  <a:pt x="98" y="3"/>
                  <a:pt x="98" y="3"/>
                </a:cubicBezTo>
                <a:cubicBezTo>
                  <a:pt x="103" y="0"/>
                  <a:pt x="113" y="1"/>
                  <a:pt x="121" y="12"/>
                </a:cubicBezTo>
                <a:cubicBezTo>
                  <a:pt x="128" y="23"/>
                  <a:pt x="126" y="31"/>
                  <a:pt x="121" y="36"/>
                </a:cubicBezTo>
                <a:moveTo>
                  <a:pt x="275" y="37"/>
                </a:moveTo>
                <a:cubicBezTo>
                  <a:pt x="280" y="32"/>
                  <a:pt x="282" y="23"/>
                  <a:pt x="275" y="13"/>
                </a:cubicBezTo>
                <a:cubicBezTo>
                  <a:pt x="267" y="2"/>
                  <a:pt x="257" y="1"/>
                  <a:pt x="252" y="4"/>
                </a:cubicBezTo>
                <a:cubicBezTo>
                  <a:pt x="252" y="4"/>
                  <a:pt x="209" y="32"/>
                  <a:pt x="193" y="56"/>
                </a:cubicBezTo>
                <a:cubicBezTo>
                  <a:pt x="182" y="71"/>
                  <a:pt x="154" y="114"/>
                  <a:pt x="164" y="174"/>
                </a:cubicBezTo>
                <a:cubicBezTo>
                  <a:pt x="169" y="207"/>
                  <a:pt x="196" y="236"/>
                  <a:pt x="230" y="236"/>
                </a:cubicBezTo>
                <a:cubicBezTo>
                  <a:pt x="267" y="236"/>
                  <a:pt x="296" y="206"/>
                  <a:pt x="296" y="170"/>
                </a:cubicBezTo>
                <a:cubicBezTo>
                  <a:pt x="296" y="133"/>
                  <a:pt x="267" y="104"/>
                  <a:pt x="230" y="104"/>
                </a:cubicBezTo>
                <a:cubicBezTo>
                  <a:pt x="225" y="104"/>
                  <a:pt x="216" y="95"/>
                  <a:pt x="229" y="80"/>
                </a:cubicBezTo>
                <a:cubicBezTo>
                  <a:pt x="240" y="67"/>
                  <a:pt x="249" y="58"/>
                  <a:pt x="256" y="5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246978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 Index – Basic Symbols</a:t>
            </a:r>
            <a:br>
              <a:rPr lang="en-US" dirty="0"/>
            </a:br>
            <a:r>
              <a:rPr lang="en-US" sz="16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Webpage Browser Tab, Sessions, Bounces, Conversion, Subscription, E-commerce cart, Session, Page Views, Devices: Smartphone, Tablet, Laptop, Desktop Computer, New / Returning User, Account, Shopping Basket, Revenue, Organic Search, Social Sharing, Referral Link, Newsletter, Ads, Direct, Location, Birthday, Gender, Success, Failure, Rise, Fall, Plus, Exclamation Problem, Solution</a:t>
            </a:r>
            <a:endParaRPr lang="en-US" sz="24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11568113" y="379633"/>
            <a:ext cx="419100" cy="417600"/>
          </a:xfrm>
          <a:prstGeom prst="roundRect">
            <a:avLst/>
          </a:prstGeom>
          <a:ln>
            <a:solidFill>
              <a:schemeClr val="bg2">
                <a:lumMod val="90000"/>
              </a:schemeClr>
            </a:solidFill>
          </a:ln>
        </p:spPr>
        <p:txBody>
          <a:bodyPr vert="horz" lIns="91440" tIns="45720" rIns="91440" bIns="45720" rtlCol="0" anchor="ctr"/>
          <a:lstStyle>
            <a:defPPr>
              <a:defRPr lang="pl-PL"/>
            </a:defPPr>
            <a:lvl1pPr marL="0" algn="ctr" defTabSz="914400" rtl="0" eaLnBrk="1" latinLnBrk="0" hangingPunct="1">
              <a:defRPr sz="1200" kern="120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65D1D51-0216-4F69-B436-ABE9AB143BA8}" type="slidenum">
              <a:rPr lang="pl-PL" smtClean="0"/>
              <a:pPr/>
              <a:t>110</a:t>
            </a:fld>
            <a:endParaRPr lang="en-US" dirty="0"/>
          </a:p>
        </p:txBody>
      </p:sp>
      <p:grpSp>
        <p:nvGrpSpPr>
          <p:cNvPr id="134" name="Group 133"/>
          <p:cNvGrpSpPr/>
          <p:nvPr/>
        </p:nvGrpSpPr>
        <p:grpSpPr>
          <a:xfrm>
            <a:off x="2933700" y="5122863"/>
            <a:ext cx="371476" cy="423863"/>
            <a:chOff x="2933700" y="5122863"/>
            <a:chExt cx="371476" cy="423863"/>
          </a:xfrm>
        </p:grpSpPr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933700" y="5229226"/>
              <a:ext cx="212725" cy="317500"/>
            </a:xfrm>
            <a:custGeom>
              <a:avLst/>
              <a:gdLst>
                <a:gd name="T0" fmla="*/ 84 w 96"/>
                <a:gd name="T1" fmla="*/ 16 h 144"/>
                <a:gd name="T2" fmla="*/ 76 w 96"/>
                <a:gd name="T3" fmla="*/ 32 h 144"/>
                <a:gd name="T4" fmla="*/ 76 w 96"/>
                <a:gd name="T5" fmla="*/ 33 h 144"/>
                <a:gd name="T6" fmla="*/ 80 w 96"/>
                <a:gd name="T7" fmla="*/ 44 h 144"/>
                <a:gd name="T8" fmla="*/ 80 w 96"/>
                <a:gd name="T9" fmla="*/ 48 h 144"/>
                <a:gd name="T10" fmla="*/ 58 w 96"/>
                <a:gd name="T11" fmla="*/ 78 h 144"/>
                <a:gd name="T12" fmla="*/ 48 w 96"/>
                <a:gd name="T13" fmla="*/ 80 h 144"/>
                <a:gd name="T14" fmla="*/ 16 w 96"/>
                <a:gd name="T15" fmla="*/ 48 h 144"/>
                <a:gd name="T16" fmla="*/ 38 w 96"/>
                <a:gd name="T17" fmla="*/ 18 h 144"/>
                <a:gd name="T18" fmla="*/ 45 w 96"/>
                <a:gd name="T19" fmla="*/ 0 h 144"/>
                <a:gd name="T20" fmla="*/ 0 w 96"/>
                <a:gd name="T21" fmla="*/ 48 h 144"/>
                <a:gd name="T22" fmla="*/ 40 w 96"/>
                <a:gd name="T23" fmla="*/ 95 h 144"/>
                <a:gd name="T24" fmla="*/ 40 w 96"/>
                <a:gd name="T25" fmla="*/ 112 h 144"/>
                <a:gd name="T26" fmla="*/ 24 w 96"/>
                <a:gd name="T27" fmla="*/ 112 h 144"/>
                <a:gd name="T28" fmla="*/ 24 w 96"/>
                <a:gd name="T29" fmla="*/ 128 h 144"/>
                <a:gd name="T30" fmla="*/ 40 w 96"/>
                <a:gd name="T31" fmla="*/ 128 h 144"/>
                <a:gd name="T32" fmla="*/ 40 w 96"/>
                <a:gd name="T33" fmla="*/ 144 h 144"/>
                <a:gd name="T34" fmla="*/ 56 w 96"/>
                <a:gd name="T35" fmla="*/ 144 h 144"/>
                <a:gd name="T36" fmla="*/ 56 w 96"/>
                <a:gd name="T37" fmla="*/ 128 h 144"/>
                <a:gd name="T38" fmla="*/ 72 w 96"/>
                <a:gd name="T39" fmla="*/ 128 h 144"/>
                <a:gd name="T40" fmla="*/ 72 w 96"/>
                <a:gd name="T41" fmla="*/ 112 h 144"/>
                <a:gd name="T42" fmla="*/ 56 w 96"/>
                <a:gd name="T43" fmla="*/ 112 h 144"/>
                <a:gd name="T44" fmla="*/ 56 w 96"/>
                <a:gd name="T45" fmla="*/ 95 h 144"/>
                <a:gd name="T46" fmla="*/ 74 w 96"/>
                <a:gd name="T47" fmla="*/ 88 h 144"/>
                <a:gd name="T48" fmla="*/ 96 w 96"/>
                <a:gd name="T49" fmla="*/ 52 h 144"/>
                <a:gd name="T50" fmla="*/ 96 w 96"/>
                <a:gd name="T51" fmla="*/ 48 h 144"/>
                <a:gd name="T52" fmla="*/ 84 w 96"/>
                <a:gd name="T53" fmla="*/ 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44">
                  <a:moveTo>
                    <a:pt x="84" y="16"/>
                  </a:moveTo>
                  <a:cubicBezTo>
                    <a:pt x="79" y="20"/>
                    <a:pt x="76" y="26"/>
                    <a:pt x="76" y="32"/>
                  </a:cubicBezTo>
                  <a:cubicBezTo>
                    <a:pt x="76" y="32"/>
                    <a:pt x="76" y="32"/>
                    <a:pt x="76" y="33"/>
                  </a:cubicBezTo>
                  <a:cubicBezTo>
                    <a:pt x="78" y="36"/>
                    <a:pt x="79" y="40"/>
                    <a:pt x="80" y="44"/>
                  </a:cubicBezTo>
                  <a:cubicBezTo>
                    <a:pt x="80" y="45"/>
                    <a:pt x="80" y="47"/>
                    <a:pt x="80" y="48"/>
                  </a:cubicBezTo>
                  <a:cubicBezTo>
                    <a:pt x="80" y="62"/>
                    <a:pt x="71" y="74"/>
                    <a:pt x="58" y="78"/>
                  </a:cubicBezTo>
                  <a:cubicBezTo>
                    <a:pt x="55" y="79"/>
                    <a:pt x="51" y="80"/>
                    <a:pt x="48" y="80"/>
                  </a:cubicBezTo>
                  <a:cubicBezTo>
                    <a:pt x="30" y="80"/>
                    <a:pt x="16" y="66"/>
                    <a:pt x="16" y="48"/>
                  </a:cubicBezTo>
                  <a:cubicBezTo>
                    <a:pt x="16" y="34"/>
                    <a:pt x="25" y="22"/>
                    <a:pt x="38" y="18"/>
                  </a:cubicBezTo>
                  <a:cubicBezTo>
                    <a:pt x="39" y="11"/>
                    <a:pt x="42" y="5"/>
                    <a:pt x="45" y="0"/>
                  </a:cubicBezTo>
                  <a:cubicBezTo>
                    <a:pt x="20" y="2"/>
                    <a:pt x="0" y="22"/>
                    <a:pt x="0" y="48"/>
                  </a:cubicBezTo>
                  <a:cubicBezTo>
                    <a:pt x="0" y="72"/>
                    <a:pt x="17" y="91"/>
                    <a:pt x="40" y="95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63" y="94"/>
                    <a:pt x="69" y="92"/>
                    <a:pt x="74" y="88"/>
                  </a:cubicBezTo>
                  <a:cubicBezTo>
                    <a:pt x="86" y="80"/>
                    <a:pt x="95" y="67"/>
                    <a:pt x="96" y="52"/>
                  </a:cubicBezTo>
                  <a:cubicBezTo>
                    <a:pt x="96" y="51"/>
                    <a:pt x="96" y="49"/>
                    <a:pt x="96" y="48"/>
                  </a:cubicBezTo>
                  <a:cubicBezTo>
                    <a:pt x="96" y="36"/>
                    <a:pt x="91" y="25"/>
                    <a:pt x="84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3040063" y="5122863"/>
              <a:ext cx="265113" cy="282575"/>
            </a:xfrm>
            <a:custGeom>
              <a:avLst/>
              <a:gdLst>
                <a:gd name="T0" fmla="*/ 112 w 120"/>
                <a:gd name="T1" fmla="*/ 0 h 128"/>
                <a:gd name="T2" fmla="*/ 64 w 120"/>
                <a:gd name="T3" fmla="*/ 0 h 128"/>
                <a:gd name="T4" fmla="*/ 64 w 120"/>
                <a:gd name="T5" fmla="*/ 16 h 128"/>
                <a:gd name="T6" fmla="*/ 93 w 120"/>
                <a:gd name="T7" fmla="*/ 16 h 128"/>
                <a:gd name="T8" fmla="*/ 71 w 120"/>
                <a:gd name="T9" fmla="*/ 38 h 128"/>
                <a:gd name="T10" fmla="*/ 48 w 120"/>
                <a:gd name="T11" fmla="*/ 32 h 128"/>
                <a:gd name="T12" fmla="*/ 22 w 120"/>
                <a:gd name="T13" fmla="*/ 40 h 128"/>
                <a:gd name="T14" fmla="*/ 0 w 120"/>
                <a:gd name="T15" fmla="*/ 76 h 128"/>
                <a:gd name="T16" fmla="*/ 0 w 120"/>
                <a:gd name="T17" fmla="*/ 80 h 128"/>
                <a:gd name="T18" fmla="*/ 12 w 120"/>
                <a:gd name="T19" fmla="*/ 112 h 128"/>
                <a:gd name="T20" fmla="*/ 20 w 120"/>
                <a:gd name="T21" fmla="*/ 96 h 128"/>
                <a:gd name="T22" fmla="*/ 20 w 120"/>
                <a:gd name="T23" fmla="*/ 95 h 128"/>
                <a:gd name="T24" fmla="*/ 16 w 120"/>
                <a:gd name="T25" fmla="*/ 84 h 128"/>
                <a:gd name="T26" fmla="*/ 16 w 120"/>
                <a:gd name="T27" fmla="*/ 80 h 128"/>
                <a:gd name="T28" fmla="*/ 38 w 120"/>
                <a:gd name="T29" fmla="*/ 50 h 128"/>
                <a:gd name="T30" fmla="*/ 48 w 120"/>
                <a:gd name="T31" fmla="*/ 48 h 128"/>
                <a:gd name="T32" fmla="*/ 80 w 120"/>
                <a:gd name="T33" fmla="*/ 80 h 128"/>
                <a:gd name="T34" fmla="*/ 58 w 120"/>
                <a:gd name="T35" fmla="*/ 110 h 128"/>
                <a:gd name="T36" fmla="*/ 51 w 120"/>
                <a:gd name="T37" fmla="*/ 128 h 128"/>
                <a:gd name="T38" fmla="*/ 96 w 120"/>
                <a:gd name="T39" fmla="*/ 80 h 128"/>
                <a:gd name="T40" fmla="*/ 84 w 120"/>
                <a:gd name="T41" fmla="*/ 48 h 128"/>
                <a:gd name="T42" fmla="*/ 104 w 120"/>
                <a:gd name="T43" fmla="*/ 27 h 128"/>
                <a:gd name="T44" fmla="*/ 104 w 120"/>
                <a:gd name="T45" fmla="*/ 56 h 128"/>
                <a:gd name="T46" fmla="*/ 120 w 120"/>
                <a:gd name="T47" fmla="*/ 56 h 128"/>
                <a:gd name="T48" fmla="*/ 120 w 120"/>
                <a:gd name="T49" fmla="*/ 8 h 128"/>
                <a:gd name="T50" fmla="*/ 112 w 120"/>
                <a:gd name="T5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28">
                  <a:moveTo>
                    <a:pt x="11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4" y="34"/>
                    <a:pt x="56" y="32"/>
                    <a:pt x="48" y="32"/>
                  </a:cubicBezTo>
                  <a:cubicBezTo>
                    <a:pt x="38" y="32"/>
                    <a:pt x="29" y="35"/>
                    <a:pt x="22" y="40"/>
                  </a:cubicBezTo>
                  <a:cubicBezTo>
                    <a:pt x="10" y="48"/>
                    <a:pt x="1" y="61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92"/>
                    <a:pt x="5" y="103"/>
                    <a:pt x="12" y="112"/>
                  </a:cubicBezTo>
                  <a:cubicBezTo>
                    <a:pt x="17" y="108"/>
                    <a:pt x="20" y="102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cubicBezTo>
                    <a:pt x="18" y="92"/>
                    <a:pt x="17" y="88"/>
                    <a:pt x="16" y="84"/>
                  </a:cubicBezTo>
                  <a:cubicBezTo>
                    <a:pt x="16" y="83"/>
                    <a:pt x="16" y="81"/>
                    <a:pt x="16" y="80"/>
                  </a:cubicBezTo>
                  <a:cubicBezTo>
                    <a:pt x="16" y="66"/>
                    <a:pt x="25" y="54"/>
                    <a:pt x="38" y="50"/>
                  </a:cubicBezTo>
                  <a:cubicBezTo>
                    <a:pt x="41" y="49"/>
                    <a:pt x="45" y="48"/>
                    <a:pt x="48" y="48"/>
                  </a:cubicBezTo>
                  <a:cubicBezTo>
                    <a:pt x="66" y="48"/>
                    <a:pt x="80" y="62"/>
                    <a:pt x="80" y="80"/>
                  </a:cubicBezTo>
                  <a:cubicBezTo>
                    <a:pt x="80" y="94"/>
                    <a:pt x="71" y="106"/>
                    <a:pt x="58" y="110"/>
                  </a:cubicBezTo>
                  <a:cubicBezTo>
                    <a:pt x="57" y="117"/>
                    <a:pt x="54" y="123"/>
                    <a:pt x="51" y="128"/>
                  </a:cubicBezTo>
                  <a:cubicBezTo>
                    <a:pt x="76" y="126"/>
                    <a:pt x="96" y="106"/>
                    <a:pt x="96" y="80"/>
                  </a:cubicBezTo>
                  <a:cubicBezTo>
                    <a:pt x="96" y="68"/>
                    <a:pt x="91" y="56"/>
                    <a:pt x="84" y="4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16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55713" y="1827213"/>
            <a:ext cx="354013" cy="246063"/>
            <a:chOff x="1255713" y="1827213"/>
            <a:chExt cx="354013" cy="246063"/>
          </a:xfrm>
        </p:grpSpPr>
        <p:sp>
          <p:nvSpPr>
            <p:cNvPr id="45" name="Rectangle 42"/>
            <p:cNvSpPr>
              <a:spLocks noChangeArrowheads="1"/>
            </p:cNvSpPr>
            <p:nvPr/>
          </p:nvSpPr>
          <p:spPr bwMode="auto">
            <a:xfrm>
              <a:off x="1265238" y="1852613"/>
              <a:ext cx="334963" cy="2127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1255713" y="1827213"/>
              <a:ext cx="354013" cy="246063"/>
            </a:xfrm>
            <a:custGeom>
              <a:avLst/>
              <a:gdLst>
                <a:gd name="T0" fmla="*/ 64 w 160"/>
                <a:gd name="T1" fmla="*/ 8 h 112"/>
                <a:gd name="T2" fmla="*/ 8 w 160"/>
                <a:gd name="T3" fmla="*/ 0 h 112"/>
                <a:gd name="T4" fmla="*/ 0 w 160"/>
                <a:gd name="T5" fmla="*/ 104 h 112"/>
                <a:gd name="T6" fmla="*/ 152 w 160"/>
                <a:gd name="T7" fmla="*/ 112 h 112"/>
                <a:gd name="T8" fmla="*/ 160 w 160"/>
                <a:gd name="T9" fmla="*/ 16 h 112"/>
                <a:gd name="T10" fmla="*/ 44 w 160"/>
                <a:gd name="T11" fmla="*/ 16 h 112"/>
                <a:gd name="T12" fmla="*/ 112 w 160"/>
                <a:gd name="T13" fmla="*/ 20 h 112"/>
                <a:gd name="T14" fmla="*/ 44 w 160"/>
                <a:gd name="T15" fmla="*/ 24 h 112"/>
                <a:gd name="T16" fmla="*/ 44 w 160"/>
                <a:gd name="T17" fmla="*/ 16 h 112"/>
                <a:gd name="T18" fmla="*/ 32 w 160"/>
                <a:gd name="T19" fmla="*/ 20 h 112"/>
                <a:gd name="T20" fmla="*/ 24 w 160"/>
                <a:gd name="T21" fmla="*/ 20 h 112"/>
                <a:gd name="T22" fmla="*/ 12 w 160"/>
                <a:gd name="T23" fmla="*/ 16 h 112"/>
                <a:gd name="T24" fmla="*/ 12 w 160"/>
                <a:gd name="T25" fmla="*/ 24 h 112"/>
                <a:gd name="T26" fmla="*/ 12 w 160"/>
                <a:gd name="T27" fmla="*/ 16 h 112"/>
                <a:gd name="T28" fmla="*/ 148 w 160"/>
                <a:gd name="T29" fmla="*/ 104 h 112"/>
                <a:gd name="T30" fmla="*/ 8 w 160"/>
                <a:gd name="T31" fmla="*/ 100 h 112"/>
                <a:gd name="T32" fmla="*/ 12 w 160"/>
                <a:gd name="T33" fmla="*/ 32 h 112"/>
                <a:gd name="T34" fmla="*/ 152 w 160"/>
                <a:gd name="T35" fmla="*/ 36 h 112"/>
                <a:gd name="T36" fmla="*/ 148 w 160"/>
                <a:gd name="T37" fmla="*/ 24 h 112"/>
                <a:gd name="T38" fmla="*/ 120 w 160"/>
                <a:gd name="T39" fmla="*/ 20 h 112"/>
                <a:gd name="T40" fmla="*/ 148 w 160"/>
                <a:gd name="T41" fmla="*/ 16 h 112"/>
                <a:gd name="T42" fmla="*/ 148 w 160"/>
                <a:gd name="T43" fmla="*/ 24 h 112"/>
                <a:gd name="T44" fmla="*/ 104 w 160"/>
                <a:gd name="T45" fmla="*/ 73 h 112"/>
                <a:gd name="T46" fmla="*/ 84 w 160"/>
                <a:gd name="T47" fmla="*/ 86 h 112"/>
                <a:gd name="T48" fmla="*/ 99 w 160"/>
                <a:gd name="T49" fmla="*/ 95 h 112"/>
                <a:gd name="T50" fmla="*/ 97 w 160"/>
                <a:gd name="T51" fmla="*/ 77 h 112"/>
                <a:gd name="T52" fmla="*/ 83 w 160"/>
                <a:gd name="T53" fmla="*/ 40 h 112"/>
                <a:gd name="T54" fmla="*/ 64 w 160"/>
                <a:gd name="T55" fmla="*/ 44 h 112"/>
                <a:gd name="T56" fmla="*/ 83 w 160"/>
                <a:gd name="T57" fmla="*/ 48 h 112"/>
                <a:gd name="T58" fmla="*/ 28 w 160"/>
                <a:gd name="T59" fmla="*/ 40 h 112"/>
                <a:gd name="T60" fmla="*/ 16 w 160"/>
                <a:gd name="T61" fmla="*/ 44 h 112"/>
                <a:gd name="T62" fmla="*/ 28 w 160"/>
                <a:gd name="T63" fmla="*/ 48 h 112"/>
                <a:gd name="T64" fmla="*/ 28 w 160"/>
                <a:gd name="T65" fmla="*/ 40 h 112"/>
                <a:gd name="T66" fmla="*/ 97 w 160"/>
                <a:gd name="T67" fmla="*/ 40 h 112"/>
                <a:gd name="T68" fmla="*/ 97 w 160"/>
                <a:gd name="T69" fmla="*/ 48 h 112"/>
                <a:gd name="T70" fmla="*/ 115 w 160"/>
                <a:gd name="T71" fmla="*/ 44 h 112"/>
                <a:gd name="T72" fmla="*/ 140 w 160"/>
                <a:gd name="T73" fmla="*/ 40 h 112"/>
                <a:gd name="T74" fmla="*/ 121 w 160"/>
                <a:gd name="T75" fmla="*/ 44 h 112"/>
                <a:gd name="T76" fmla="*/ 140 w 160"/>
                <a:gd name="T77" fmla="*/ 48 h 112"/>
                <a:gd name="T78" fmla="*/ 140 w 160"/>
                <a:gd name="T79" fmla="*/ 4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12">
                  <a:moveTo>
                    <a:pt x="152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2"/>
                    <a:pt x="156" y="8"/>
                    <a:pt x="152" y="8"/>
                  </a:cubicBezTo>
                  <a:close/>
                  <a:moveTo>
                    <a:pt x="44" y="16"/>
                  </a:moveTo>
                  <a:cubicBezTo>
                    <a:pt x="108" y="16"/>
                    <a:pt x="108" y="16"/>
                    <a:pt x="108" y="16"/>
                  </a:cubicBezTo>
                  <a:cubicBezTo>
                    <a:pt x="110" y="16"/>
                    <a:pt x="112" y="18"/>
                    <a:pt x="112" y="20"/>
                  </a:cubicBezTo>
                  <a:cubicBezTo>
                    <a:pt x="112" y="22"/>
                    <a:pt x="110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2" y="24"/>
                    <a:pt x="40" y="22"/>
                    <a:pt x="40" y="20"/>
                  </a:cubicBezTo>
                  <a:cubicBezTo>
                    <a:pt x="40" y="18"/>
                    <a:pt x="42" y="16"/>
                    <a:pt x="44" y="16"/>
                  </a:cubicBezTo>
                  <a:close/>
                  <a:moveTo>
                    <a:pt x="28" y="16"/>
                  </a:moveTo>
                  <a:cubicBezTo>
                    <a:pt x="30" y="16"/>
                    <a:pt x="32" y="18"/>
                    <a:pt x="32" y="20"/>
                  </a:cubicBezTo>
                  <a:cubicBezTo>
                    <a:pt x="32" y="22"/>
                    <a:pt x="30" y="24"/>
                    <a:pt x="28" y="24"/>
                  </a:cubicBezTo>
                  <a:cubicBezTo>
                    <a:pt x="26" y="24"/>
                    <a:pt x="24" y="22"/>
                    <a:pt x="24" y="20"/>
                  </a:cubicBezTo>
                  <a:cubicBezTo>
                    <a:pt x="24" y="18"/>
                    <a:pt x="26" y="16"/>
                    <a:pt x="28" y="16"/>
                  </a:cubicBezTo>
                  <a:close/>
                  <a:moveTo>
                    <a:pt x="12" y="16"/>
                  </a:moveTo>
                  <a:cubicBezTo>
                    <a:pt x="14" y="16"/>
                    <a:pt x="16" y="18"/>
                    <a:pt x="16" y="20"/>
                  </a:cubicBezTo>
                  <a:cubicBezTo>
                    <a:pt x="16" y="22"/>
                    <a:pt x="14" y="24"/>
                    <a:pt x="12" y="24"/>
                  </a:cubicBezTo>
                  <a:cubicBezTo>
                    <a:pt x="10" y="24"/>
                    <a:pt x="8" y="22"/>
                    <a:pt x="8" y="20"/>
                  </a:cubicBezTo>
                  <a:cubicBezTo>
                    <a:pt x="8" y="18"/>
                    <a:pt x="10" y="16"/>
                    <a:pt x="12" y="16"/>
                  </a:cubicBezTo>
                  <a:close/>
                  <a:moveTo>
                    <a:pt x="152" y="100"/>
                  </a:moveTo>
                  <a:cubicBezTo>
                    <a:pt x="152" y="102"/>
                    <a:pt x="150" y="104"/>
                    <a:pt x="148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50" y="32"/>
                    <a:pt x="152" y="34"/>
                    <a:pt x="152" y="36"/>
                  </a:cubicBezTo>
                  <a:lnTo>
                    <a:pt x="152" y="100"/>
                  </a:lnTo>
                  <a:close/>
                  <a:moveTo>
                    <a:pt x="148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2" y="24"/>
                    <a:pt x="120" y="22"/>
                    <a:pt x="120" y="20"/>
                  </a:cubicBezTo>
                  <a:cubicBezTo>
                    <a:pt x="120" y="18"/>
                    <a:pt x="122" y="16"/>
                    <a:pt x="124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50" y="16"/>
                    <a:pt x="152" y="18"/>
                    <a:pt x="152" y="20"/>
                  </a:cubicBezTo>
                  <a:cubicBezTo>
                    <a:pt x="152" y="22"/>
                    <a:pt x="150" y="24"/>
                    <a:pt x="148" y="24"/>
                  </a:cubicBezTo>
                  <a:close/>
                  <a:moveTo>
                    <a:pt x="97" y="77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97" y="77"/>
                    <a:pt x="97" y="77"/>
                    <a:pt x="97" y="77"/>
                  </a:cubicBezTo>
                  <a:close/>
                  <a:moveTo>
                    <a:pt x="87" y="44"/>
                  </a:moveTo>
                  <a:cubicBezTo>
                    <a:pt x="87" y="42"/>
                    <a:pt x="85" y="40"/>
                    <a:pt x="83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6" y="40"/>
                    <a:pt x="64" y="42"/>
                    <a:pt x="64" y="44"/>
                  </a:cubicBezTo>
                  <a:cubicBezTo>
                    <a:pt x="64" y="46"/>
                    <a:pt x="66" y="48"/>
                    <a:pt x="68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5" y="48"/>
                    <a:pt x="87" y="46"/>
                    <a:pt x="87" y="44"/>
                  </a:cubicBezTo>
                  <a:close/>
                  <a:moveTo>
                    <a:pt x="28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6" y="42"/>
                    <a:pt x="16" y="44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0" y="48"/>
                    <a:pt x="32" y="46"/>
                    <a:pt x="32" y="44"/>
                  </a:cubicBezTo>
                  <a:cubicBezTo>
                    <a:pt x="32" y="42"/>
                    <a:pt x="30" y="40"/>
                    <a:pt x="28" y="40"/>
                  </a:cubicBezTo>
                  <a:close/>
                  <a:moveTo>
                    <a:pt x="111" y="40"/>
                  </a:moveTo>
                  <a:cubicBezTo>
                    <a:pt x="97" y="40"/>
                    <a:pt x="97" y="40"/>
                    <a:pt x="97" y="40"/>
                  </a:cubicBezTo>
                  <a:cubicBezTo>
                    <a:pt x="94" y="40"/>
                    <a:pt x="93" y="42"/>
                    <a:pt x="93" y="44"/>
                  </a:cubicBezTo>
                  <a:cubicBezTo>
                    <a:pt x="93" y="46"/>
                    <a:pt x="94" y="48"/>
                    <a:pt x="97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5" y="46"/>
                    <a:pt x="115" y="44"/>
                  </a:cubicBezTo>
                  <a:cubicBezTo>
                    <a:pt x="115" y="42"/>
                    <a:pt x="114" y="40"/>
                    <a:pt x="111" y="40"/>
                  </a:cubicBezTo>
                  <a:close/>
                  <a:moveTo>
                    <a:pt x="140" y="40"/>
                  </a:moveTo>
                  <a:cubicBezTo>
                    <a:pt x="125" y="40"/>
                    <a:pt x="125" y="40"/>
                    <a:pt x="125" y="40"/>
                  </a:cubicBezTo>
                  <a:cubicBezTo>
                    <a:pt x="123" y="40"/>
                    <a:pt x="121" y="42"/>
                    <a:pt x="121" y="44"/>
                  </a:cubicBezTo>
                  <a:cubicBezTo>
                    <a:pt x="121" y="46"/>
                    <a:pt x="123" y="48"/>
                    <a:pt x="125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2" y="48"/>
                    <a:pt x="144" y="46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6361113" y="1738313"/>
            <a:ext cx="317500" cy="369888"/>
            <a:chOff x="6361113" y="1738313"/>
            <a:chExt cx="317500" cy="369888"/>
          </a:xfrm>
        </p:grpSpPr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6361113" y="1738313"/>
              <a:ext cx="317500" cy="369888"/>
            </a:xfrm>
            <a:custGeom>
              <a:avLst/>
              <a:gdLst>
                <a:gd name="T0" fmla="*/ 128 w 144"/>
                <a:gd name="T1" fmla="*/ 51 h 168"/>
                <a:gd name="T2" fmla="*/ 130 w 144"/>
                <a:gd name="T3" fmla="*/ 50 h 168"/>
                <a:gd name="T4" fmla="*/ 130 w 144"/>
                <a:gd name="T5" fmla="*/ 38 h 168"/>
                <a:gd name="T6" fmla="*/ 118 w 144"/>
                <a:gd name="T7" fmla="*/ 38 h 168"/>
                <a:gd name="T8" fmla="*/ 117 w 144"/>
                <a:gd name="T9" fmla="*/ 40 h 168"/>
                <a:gd name="T10" fmla="*/ 80 w 144"/>
                <a:gd name="T11" fmla="*/ 24 h 168"/>
                <a:gd name="T12" fmla="*/ 80 w 144"/>
                <a:gd name="T13" fmla="*/ 16 h 168"/>
                <a:gd name="T14" fmla="*/ 88 w 144"/>
                <a:gd name="T15" fmla="*/ 8 h 168"/>
                <a:gd name="T16" fmla="*/ 80 w 144"/>
                <a:gd name="T17" fmla="*/ 0 h 168"/>
                <a:gd name="T18" fmla="*/ 64 w 144"/>
                <a:gd name="T19" fmla="*/ 0 h 168"/>
                <a:gd name="T20" fmla="*/ 56 w 144"/>
                <a:gd name="T21" fmla="*/ 8 h 168"/>
                <a:gd name="T22" fmla="*/ 64 w 144"/>
                <a:gd name="T23" fmla="*/ 16 h 168"/>
                <a:gd name="T24" fmla="*/ 64 w 144"/>
                <a:gd name="T25" fmla="*/ 24 h 168"/>
                <a:gd name="T26" fmla="*/ 27 w 144"/>
                <a:gd name="T27" fmla="*/ 40 h 168"/>
                <a:gd name="T28" fmla="*/ 26 w 144"/>
                <a:gd name="T29" fmla="*/ 38 h 168"/>
                <a:gd name="T30" fmla="*/ 14 w 144"/>
                <a:gd name="T31" fmla="*/ 38 h 168"/>
                <a:gd name="T32" fmla="*/ 14 w 144"/>
                <a:gd name="T33" fmla="*/ 50 h 168"/>
                <a:gd name="T34" fmla="*/ 16 w 144"/>
                <a:gd name="T35" fmla="*/ 51 h 168"/>
                <a:gd name="T36" fmla="*/ 0 w 144"/>
                <a:gd name="T37" fmla="*/ 96 h 168"/>
                <a:gd name="T38" fmla="*/ 72 w 144"/>
                <a:gd name="T39" fmla="*/ 168 h 168"/>
                <a:gd name="T40" fmla="*/ 144 w 144"/>
                <a:gd name="T41" fmla="*/ 96 h 168"/>
                <a:gd name="T42" fmla="*/ 128 w 144"/>
                <a:gd name="T43" fmla="*/ 5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168">
                  <a:moveTo>
                    <a:pt x="128" y="51"/>
                  </a:moveTo>
                  <a:cubicBezTo>
                    <a:pt x="130" y="50"/>
                    <a:pt x="130" y="50"/>
                    <a:pt x="130" y="50"/>
                  </a:cubicBezTo>
                  <a:cubicBezTo>
                    <a:pt x="133" y="47"/>
                    <a:pt x="133" y="41"/>
                    <a:pt x="130" y="38"/>
                  </a:cubicBezTo>
                  <a:cubicBezTo>
                    <a:pt x="127" y="35"/>
                    <a:pt x="121" y="35"/>
                    <a:pt x="118" y="38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07" y="31"/>
                    <a:pt x="94" y="26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4"/>
                    <a:pt x="56" y="8"/>
                  </a:cubicBezTo>
                  <a:cubicBezTo>
                    <a:pt x="56" y="12"/>
                    <a:pt x="60" y="16"/>
                    <a:pt x="64" y="16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0" y="26"/>
                    <a:pt x="37" y="31"/>
                    <a:pt x="27" y="40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3" y="35"/>
                    <a:pt x="17" y="35"/>
                    <a:pt x="14" y="38"/>
                  </a:cubicBezTo>
                  <a:cubicBezTo>
                    <a:pt x="11" y="41"/>
                    <a:pt x="11" y="47"/>
                    <a:pt x="14" y="5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6" y="63"/>
                    <a:pt x="0" y="79"/>
                    <a:pt x="0" y="96"/>
                  </a:cubicBezTo>
                  <a:cubicBezTo>
                    <a:pt x="0" y="136"/>
                    <a:pt x="32" y="168"/>
                    <a:pt x="72" y="168"/>
                  </a:cubicBezTo>
                  <a:cubicBezTo>
                    <a:pt x="112" y="168"/>
                    <a:pt x="144" y="136"/>
                    <a:pt x="144" y="96"/>
                  </a:cubicBezTo>
                  <a:cubicBezTo>
                    <a:pt x="144" y="79"/>
                    <a:pt x="138" y="63"/>
                    <a:pt x="128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Oval 45"/>
            <p:cNvSpPr>
              <a:spLocks noChangeArrowheads="1"/>
            </p:cNvSpPr>
            <p:nvPr/>
          </p:nvSpPr>
          <p:spPr bwMode="auto">
            <a:xfrm>
              <a:off x="6396038" y="1827213"/>
              <a:ext cx="247650" cy="2460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6519863" y="1851026"/>
              <a:ext cx="100013" cy="169863"/>
            </a:xfrm>
            <a:custGeom>
              <a:avLst/>
              <a:gdLst>
                <a:gd name="T0" fmla="*/ 0 w 45"/>
                <a:gd name="T1" fmla="*/ 0 h 77"/>
                <a:gd name="T2" fmla="*/ 0 w 45"/>
                <a:gd name="T3" fmla="*/ 45 h 77"/>
                <a:gd name="T4" fmla="*/ 32 w 45"/>
                <a:gd name="T5" fmla="*/ 77 h 77"/>
                <a:gd name="T6" fmla="*/ 45 w 45"/>
                <a:gd name="T7" fmla="*/ 45 h 77"/>
                <a:gd name="T8" fmla="*/ 0 w 4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7">
                  <a:moveTo>
                    <a:pt x="0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40" y="69"/>
                    <a:pt x="45" y="57"/>
                    <a:pt x="45" y="45"/>
                  </a:cubicBezTo>
                  <a:cubicBezTo>
                    <a:pt x="45" y="20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068513" y="1808163"/>
            <a:ext cx="423863" cy="282575"/>
            <a:chOff x="2068513" y="1808163"/>
            <a:chExt cx="423863" cy="282575"/>
          </a:xfrm>
        </p:grpSpPr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068513" y="1808163"/>
              <a:ext cx="423863" cy="282575"/>
            </a:xfrm>
            <a:custGeom>
              <a:avLst/>
              <a:gdLst>
                <a:gd name="T0" fmla="*/ 184 w 192"/>
                <a:gd name="T1" fmla="*/ 8 h 128"/>
                <a:gd name="T2" fmla="*/ 112 w 192"/>
                <a:gd name="T3" fmla="*/ 8 h 128"/>
                <a:gd name="T4" fmla="*/ 104 w 192"/>
                <a:gd name="T5" fmla="*/ 0 h 128"/>
                <a:gd name="T6" fmla="*/ 56 w 192"/>
                <a:gd name="T7" fmla="*/ 0 h 128"/>
                <a:gd name="T8" fmla="*/ 48 w 192"/>
                <a:gd name="T9" fmla="*/ 8 h 128"/>
                <a:gd name="T10" fmla="*/ 48 w 192"/>
                <a:gd name="T11" fmla="*/ 16 h 128"/>
                <a:gd name="T12" fmla="*/ 8 w 192"/>
                <a:gd name="T13" fmla="*/ 16 h 128"/>
                <a:gd name="T14" fmla="*/ 0 w 192"/>
                <a:gd name="T15" fmla="*/ 24 h 128"/>
                <a:gd name="T16" fmla="*/ 0 w 192"/>
                <a:gd name="T17" fmla="*/ 120 h 128"/>
                <a:gd name="T18" fmla="*/ 8 w 192"/>
                <a:gd name="T19" fmla="*/ 128 h 128"/>
                <a:gd name="T20" fmla="*/ 136 w 192"/>
                <a:gd name="T21" fmla="*/ 128 h 128"/>
                <a:gd name="T22" fmla="*/ 144 w 192"/>
                <a:gd name="T23" fmla="*/ 120 h 128"/>
                <a:gd name="T24" fmla="*/ 144 w 192"/>
                <a:gd name="T25" fmla="*/ 112 h 128"/>
                <a:gd name="T26" fmla="*/ 184 w 192"/>
                <a:gd name="T27" fmla="*/ 112 h 128"/>
                <a:gd name="T28" fmla="*/ 192 w 192"/>
                <a:gd name="T29" fmla="*/ 104 h 128"/>
                <a:gd name="T30" fmla="*/ 192 w 192"/>
                <a:gd name="T31" fmla="*/ 16 h 128"/>
                <a:gd name="T32" fmla="*/ 184 w 192"/>
                <a:gd name="T3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085975" y="1844676"/>
              <a:ext cx="388938" cy="228600"/>
            </a:xfrm>
            <a:custGeom>
              <a:avLst/>
              <a:gdLst>
                <a:gd name="T0" fmla="*/ 40 w 176"/>
                <a:gd name="T1" fmla="*/ 88 h 104"/>
                <a:gd name="T2" fmla="*/ 40 w 176"/>
                <a:gd name="T3" fmla="*/ 32 h 104"/>
                <a:gd name="T4" fmla="*/ 4 w 176"/>
                <a:gd name="T5" fmla="*/ 32 h 104"/>
                <a:gd name="T6" fmla="*/ 0 w 176"/>
                <a:gd name="T7" fmla="*/ 36 h 104"/>
                <a:gd name="T8" fmla="*/ 0 w 176"/>
                <a:gd name="T9" fmla="*/ 100 h 104"/>
                <a:gd name="T10" fmla="*/ 4 w 176"/>
                <a:gd name="T11" fmla="*/ 104 h 104"/>
                <a:gd name="T12" fmla="*/ 124 w 176"/>
                <a:gd name="T13" fmla="*/ 104 h 104"/>
                <a:gd name="T14" fmla="*/ 128 w 176"/>
                <a:gd name="T15" fmla="*/ 100 h 104"/>
                <a:gd name="T16" fmla="*/ 128 w 176"/>
                <a:gd name="T17" fmla="*/ 96 h 104"/>
                <a:gd name="T18" fmla="*/ 48 w 176"/>
                <a:gd name="T19" fmla="*/ 96 h 104"/>
                <a:gd name="T20" fmla="*/ 40 w 176"/>
                <a:gd name="T21" fmla="*/ 88 h 104"/>
                <a:gd name="T22" fmla="*/ 4 w 176"/>
                <a:gd name="T23" fmla="*/ 24 h 104"/>
                <a:gd name="T24" fmla="*/ 8 w 176"/>
                <a:gd name="T25" fmla="*/ 20 h 104"/>
                <a:gd name="T26" fmla="*/ 4 w 176"/>
                <a:gd name="T27" fmla="*/ 16 h 104"/>
                <a:gd name="T28" fmla="*/ 0 w 176"/>
                <a:gd name="T29" fmla="*/ 20 h 104"/>
                <a:gd name="T30" fmla="*/ 4 w 176"/>
                <a:gd name="T31" fmla="*/ 24 h 104"/>
                <a:gd name="T32" fmla="*/ 20 w 176"/>
                <a:gd name="T33" fmla="*/ 24 h 104"/>
                <a:gd name="T34" fmla="*/ 24 w 176"/>
                <a:gd name="T35" fmla="*/ 20 h 104"/>
                <a:gd name="T36" fmla="*/ 20 w 176"/>
                <a:gd name="T37" fmla="*/ 16 h 104"/>
                <a:gd name="T38" fmla="*/ 16 w 176"/>
                <a:gd name="T39" fmla="*/ 20 h 104"/>
                <a:gd name="T40" fmla="*/ 20 w 176"/>
                <a:gd name="T41" fmla="*/ 24 h 104"/>
                <a:gd name="T42" fmla="*/ 172 w 176"/>
                <a:gd name="T43" fmla="*/ 16 h 104"/>
                <a:gd name="T44" fmla="*/ 52 w 176"/>
                <a:gd name="T45" fmla="*/ 16 h 104"/>
                <a:gd name="T46" fmla="*/ 48 w 176"/>
                <a:gd name="T47" fmla="*/ 20 h 104"/>
                <a:gd name="T48" fmla="*/ 48 w 176"/>
                <a:gd name="T49" fmla="*/ 84 h 104"/>
                <a:gd name="T50" fmla="*/ 52 w 176"/>
                <a:gd name="T51" fmla="*/ 88 h 104"/>
                <a:gd name="T52" fmla="*/ 172 w 176"/>
                <a:gd name="T53" fmla="*/ 88 h 104"/>
                <a:gd name="T54" fmla="*/ 176 w 176"/>
                <a:gd name="T55" fmla="*/ 84 h 104"/>
                <a:gd name="T56" fmla="*/ 176 w 176"/>
                <a:gd name="T57" fmla="*/ 20 h 104"/>
                <a:gd name="T58" fmla="*/ 172 w 176"/>
                <a:gd name="T59" fmla="*/ 16 h 104"/>
                <a:gd name="T60" fmla="*/ 52 w 176"/>
                <a:gd name="T61" fmla="*/ 8 h 104"/>
                <a:gd name="T62" fmla="*/ 56 w 176"/>
                <a:gd name="T63" fmla="*/ 4 h 104"/>
                <a:gd name="T64" fmla="*/ 52 w 176"/>
                <a:gd name="T65" fmla="*/ 0 h 104"/>
                <a:gd name="T66" fmla="*/ 48 w 176"/>
                <a:gd name="T67" fmla="*/ 4 h 104"/>
                <a:gd name="T68" fmla="*/ 52 w 176"/>
                <a:gd name="T69" fmla="*/ 8 h 104"/>
                <a:gd name="T70" fmla="*/ 68 w 176"/>
                <a:gd name="T71" fmla="*/ 8 h 104"/>
                <a:gd name="T72" fmla="*/ 72 w 176"/>
                <a:gd name="T73" fmla="*/ 4 h 104"/>
                <a:gd name="T74" fmla="*/ 68 w 176"/>
                <a:gd name="T75" fmla="*/ 0 h 104"/>
                <a:gd name="T76" fmla="*/ 64 w 176"/>
                <a:gd name="T77" fmla="*/ 4 h 104"/>
                <a:gd name="T78" fmla="*/ 68 w 176"/>
                <a:gd name="T79" fmla="*/ 8 h 104"/>
                <a:gd name="T80" fmla="*/ 84 w 176"/>
                <a:gd name="T81" fmla="*/ 8 h 104"/>
                <a:gd name="T82" fmla="*/ 132 w 176"/>
                <a:gd name="T83" fmla="*/ 8 h 104"/>
                <a:gd name="T84" fmla="*/ 136 w 176"/>
                <a:gd name="T85" fmla="*/ 4 h 104"/>
                <a:gd name="T86" fmla="*/ 132 w 176"/>
                <a:gd name="T87" fmla="*/ 0 h 104"/>
                <a:gd name="T88" fmla="*/ 84 w 176"/>
                <a:gd name="T89" fmla="*/ 0 h 104"/>
                <a:gd name="T90" fmla="*/ 80 w 176"/>
                <a:gd name="T91" fmla="*/ 4 h 104"/>
                <a:gd name="T92" fmla="*/ 84 w 176"/>
                <a:gd name="T93" fmla="*/ 8 h 104"/>
                <a:gd name="T94" fmla="*/ 148 w 176"/>
                <a:gd name="T95" fmla="*/ 8 h 104"/>
                <a:gd name="T96" fmla="*/ 172 w 176"/>
                <a:gd name="T97" fmla="*/ 8 h 104"/>
                <a:gd name="T98" fmla="*/ 176 w 176"/>
                <a:gd name="T99" fmla="*/ 4 h 104"/>
                <a:gd name="T100" fmla="*/ 172 w 176"/>
                <a:gd name="T101" fmla="*/ 0 h 104"/>
                <a:gd name="T102" fmla="*/ 148 w 176"/>
                <a:gd name="T103" fmla="*/ 0 h 104"/>
                <a:gd name="T104" fmla="*/ 144 w 176"/>
                <a:gd name="T105" fmla="*/ 4 h 104"/>
                <a:gd name="T106" fmla="*/ 148 w 176"/>
                <a:gd name="T107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04">
                  <a:moveTo>
                    <a:pt x="40" y="88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6" y="104"/>
                    <a:pt x="128" y="102"/>
                    <a:pt x="128" y="100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92"/>
                    <a:pt x="40" y="88"/>
                  </a:cubicBezTo>
                  <a:close/>
                  <a:moveTo>
                    <a:pt x="4" y="24"/>
                  </a:moveTo>
                  <a:cubicBezTo>
                    <a:pt x="6" y="24"/>
                    <a:pt x="8" y="22"/>
                    <a:pt x="8" y="20"/>
                  </a:cubicBezTo>
                  <a:cubicBezTo>
                    <a:pt x="8" y="18"/>
                    <a:pt x="6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22"/>
                    <a:pt x="2" y="24"/>
                    <a:pt x="4" y="24"/>
                  </a:cubicBezTo>
                  <a:close/>
                  <a:moveTo>
                    <a:pt x="20" y="24"/>
                  </a:moveTo>
                  <a:cubicBezTo>
                    <a:pt x="22" y="24"/>
                    <a:pt x="24" y="22"/>
                    <a:pt x="24" y="20"/>
                  </a:cubicBezTo>
                  <a:cubicBezTo>
                    <a:pt x="24" y="18"/>
                    <a:pt x="22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close/>
                  <a:moveTo>
                    <a:pt x="17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48" y="18"/>
                    <a:pt x="48" y="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50" y="88"/>
                    <a:pt x="5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4" y="88"/>
                    <a:pt x="176" y="86"/>
                    <a:pt x="176" y="84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18"/>
                    <a:pt x="174" y="16"/>
                    <a:pt x="172" y="16"/>
                  </a:cubicBezTo>
                  <a:close/>
                  <a:moveTo>
                    <a:pt x="52" y="8"/>
                  </a:move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6"/>
                    <a:pt x="50" y="8"/>
                    <a:pt x="52" y="8"/>
                  </a:cubicBezTo>
                  <a:close/>
                  <a:moveTo>
                    <a:pt x="68" y="8"/>
                  </a:moveTo>
                  <a:cubicBezTo>
                    <a:pt x="70" y="8"/>
                    <a:pt x="72" y="6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66" y="0"/>
                    <a:pt x="64" y="2"/>
                    <a:pt x="64" y="4"/>
                  </a:cubicBezTo>
                  <a:cubicBezTo>
                    <a:pt x="64" y="6"/>
                    <a:pt x="66" y="8"/>
                    <a:pt x="68" y="8"/>
                  </a:cubicBezTo>
                  <a:close/>
                  <a:moveTo>
                    <a:pt x="84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4" y="8"/>
                    <a:pt x="136" y="6"/>
                    <a:pt x="136" y="4"/>
                  </a:cubicBezTo>
                  <a:cubicBezTo>
                    <a:pt x="136" y="2"/>
                    <a:pt x="134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2"/>
                    <a:pt x="80" y="4"/>
                  </a:cubicBezTo>
                  <a:cubicBezTo>
                    <a:pt x="80" y="6"/>
                    <a:pt x="82" y="8"/>
                    <a:pt x="84" y="8"/>
                  </a:cubicBezTo>
                  <a:close/>
                  <a:moveTo>
                    <a:pt x="148" y="8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6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0"/>
                    <a:pt x="144" y="2"/>
                    <a:pt x="144" y="4"/>
                  </a:cubicBezTo>
                  <a:cubicBezTo>
                    <a:pt x="144" y="6"/>
                    <a:pt x="146" y="8"/>
                    <a:pt x="14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2120900" y="1914526"/>
              <a:ext cx="319088" cy="106363"/>
            </a:xfrm>
            <a:custGeom>
              <a:avLst/>
              <a:gdLst>
                <a:gd name="T0" fmla="*/ 144 w 144"/>
                <a:gd name="T1" fmla="*/ 24 h 48"/>
                <a:gd name="T2" fmla="*/ 96 w 144"/>
                <a:gd name="T3" fmla="*/ 0 h 48"/>
                <a:gd name="T4" fmla="*/ 96 w 144"/>
                <a:gd name="T5" fmla="*/ 16 h 48"/>
                <a:gd name="T6" fmla="*/ 8 w 144"/>
                <a:gd name="T7" fmla="*/ 16 h 48"/>
                <a:gd name="T8" fmla="*/ 0 w 144"/>
                <a:gd name="T9" fmla="*/ 24 h 48"/>
                <a:gd name="T10" fmla="*/ 8 w 144"/>
                <a:gd name="T11" fmla="*/ 32 h 48"/>
                <a:gd name="T12" fmla="*/ 96 w 144"/>
                <a:gd name="T13" fmla="*/ 32 h 48"/>
                <a:gd name="T14" fmla="*/ 96 w 144"/>
                <a:gd name="T15" fmla="*/ 48 h 48"/>
                <a:gd name="T16" fmla="*/ 144 w 14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44" y="24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144" y="2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2951163" y="1827213"/>
            <a:ext cx="354013" cy="315913"/>
            <a:chOff x="2951163" y="1827213"/>
            <a:chExt cx="354013" cy="315913"/>
          </a:xfrm>
        </p:grpSpPr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2951163" y="1827213"/>
              <a:ext cx="354013" cy="246063"/>
            </a:xfrm>
            <a:custGeom>
              <a:avLst/>
              <a:gdLst>
                <a:gd name="T0" fmla="*/ 152 w 160"/>
                <a:gd name="T1" fmla="*/ 8 h 112"/>
                <a:gd name="T2" fmla="*/ 64 w 160"/>
                <a:gd name="T3" fmla="*/ 8 h 112"/>
                <a:gd name="T4" fmla="*/ 56 w 160"/>
                <a:gd name="T5" fmla="*/ 0 h 112"/>
                <a:gd name="T6" fmla="*/ 8 w 160"/>
                <a:gd name="T7" fmla="*/ 0 h 112"/>
                <a:gd name="T8" fmla="*/ 0 w 160"/>
                <a:gd name="T9" fmla="*/ 8 h 112"/>
                <a:gd name="T10" fmla="*/ 0 w 160"/>
                <a:gd name="T11" fmla="*/ 104 h 112"/>
                <a:gd name="T12" fmla="*/ 8 w 160"/>
                <a:gd name="T13" fmla="*/ 112 h 112"/>
                <a:gd name="T14" fmla="*/ 152 w 160"/>
                <a:gd name="T15" fmla="*/ 112 h 112"/>
                <a:gd name="T16" fmla="*/ 160 w 160"/>
                <a:gd name="T17" fmla="*/ 104 h 112"/>
                <a:gd name="T18" fmla="*/ 160 w 160"/>
                <a:gd name="T19" fmla="*/ 16 h 112"/>
                <a:gd name="T20" fmla="*/ 152 w 160"/>
                <a:gd name="T2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12">
                  <a:moveTo>
                    <a:pt x="152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2"/>
                    <a:pt x="156" y="8"/>
                    <a:pt x="152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 noEditPoints="1"/>
            </p:cNvSpPr>
            <p:nvPr/>
          </p:nvSpPr>
          <p:spPr bwMode="auto">
            <a:xfrm>
              <a:off x="2968625" y="1862138"/>
              <a:ext cx="319088" cy="193675"/>
            </a:xfrm>
            <a:custGeom>
              <a:avLst/>
              <a:gdLst>
                <a:gd name="T0" fmla="*/ 140 w 144"/>
                <a:gd name="T1" fmla="*/ 16 h 88"/>
                <a:gd name="T2" fmla="*/ 4 w 144"/>
                <a:gd name="T3" fmla="*/ 16 h 88"/>
                <a:gd name="T4" fmla="*/ 0 w 144"/>
                <a:gd name="T5" fmla="*/ 20 h 88"/>
                <a:gd name="T6" fmla="*/ 0 w 144"/>
                <a:gd name="T7" fmla="*/ 84 h 88"/>
                <a:gd name="T8" fmla="*/ 4 w 144"/>
                <a:gd name="T9" fmla="*/ 88 h 88"/>
                <a:gd name="T10" fmla="*/ 140 w 144"/>
                <a:gd name="T11" fmla="*/ 88 h 88"/>
                <a:gd name="T12" fmla="*/ 144 w 144"/>
                <a:gd name="T13" fmla="*/ 84 h 88"/>
                <a:gd name="T14" fmla="*/ 144 w 144"/>
                <a:gd name="T15" fmla="*/ 20 h 88"/>
                <a:gd name="T16" fmla="*/ 140 w 144"/>
                <a:gd name="T17" fmla="*/ 16 h 88"/>
                <a:gd name="T18" fmla="*/ 4 w 144"/>
                <a:gd name="T19" fmla="*/ 8 h 88"/>
                <a:gd name="T20" fmla="*/ 8 w 144"/>
                <a:gd name="T21" fmla="*/ 4 h 88"/>
                <a:gd name="T22" fmla="*/ 4 w 144"/>
                <a:gd name="T23" fmla="*/ 0 h 88"/>
                <a:gd name="T24" fmla="*/ 0 w 144"/>
                <a:gd name="T25" fmla="*/ 4 h 88"/>
                <a:gd name="T26" fmla="*/ 4 w 144"/>
                <a:gd name="T27" fmla="*/ 8 h 88"/>
                <a:gd name="T28" fmla="*/ 20 w 144"/>
                <a:gd name="T29" fmla="*/ 8 h 88"/>
                <a:gd name="T30" fmla="*/ 24 w 144"/>
                <a:gd name="T31" fmla="*/ 4 h 88"/>
                <a:gd name="T32" fmla="*/ 20 w 144"/>
                <a:gd name="T33" fmla="*/ 0 h 88"/>
                <a:gd name="T34" fmla="*/ 16 w 144"/>
                <a:gd name="T35" fmla="*/ 4 h 88"/>
                <a:gd name="T36" fmla="*/ 20 w 144"/>
                <a:gd name="T37" fmla="*/ 8 h 88"/>
                <a:gd name="T38" fmla="*/ 36 w 144"/>
                <a:gd name="T39" fmla="*/ 8 h 88"/>
                <a:gd name="T40" fmla="*/ 100 w 144"/>
                <a:gd name="T41" fmla="*/ 8 h 88"/>
                <a:gd name="T42" fmla="*/ 104 w 144"/>
                <a:gd name="T43" fmla="*/ 4 h 88"/>
                <a:gd name="T44" fmla="*/ 100 w 144"/>
                <a:gd name="T45" fmla="*/ 0 h 88"/>
                <a:gd name="T46" fmla="*/ 36 w 144"/>
                <a:gd name="T47" fmla="*/ 0 h 88"/>
                <a:gd name="T48" fmla="*/ 32 w 144"/>
                <a:gd name="T49" fmla="*/ 4 h 88"/>
                <a:gd name="T50" fmla="*/ 36 w 144"/>
                <a:gd name="T51" fmla="*/ 8 h 88"/>
                <a:gd name="T52" fmla="*/ 116 w 144"/>
                <a:gd name="T53" fmla="*/ 8 h 88"/>
                <a:gd name="T54" fmla="*/ 140 w 144"/>
                <a:gd name="T55" fmla="*/ 8 h 88"/>
                <a:gd name="T56" fmla="*/ 144 w 144"/>
                <a:gd name="T57" fmla="*/ 4 h 88"/>
                <a:gd name="T58" fmla="*/ 140 w 144"/>
                <a:gd name="T59" fmla="*/ 0 h 88"/>
                <a:gd name="T60" fmla="*/ 116 w 144"/>
                <a:gd name="T61" fmla="*/ 0 h 88"/>
                <a:gd name="T62" fmla="*/ 112 w 144"/>
                <a:gd name="T63" fmla="*/ 4 h 88"/>
                <a:gd name="T64" fmla="*/ 116 w 144"/>
                <a:gd name="T65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88">
                  <a:moveTo>
                    <a:pt x="140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86"/>
                    <a:pt x="144" y="8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8"/>
                    <a:pt x="142" y="16"/>
                    <a:pt x="140" y="16"/>
                  </a:cubicBezTo>
                  <a:close/>
                  <a:moveTo>
                    <a:pt x="4" y="8"/>
                  </a:moveTo>
                  <a:cubicBezTo>
                    <a:pt x="6" y="8"/>
                    <a:pt x="8" y="6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20" y="8"/>
                  </a:moveTo>
                  <a:cubicBezTo>
                    <a:pt x="22" y="8"/>
                    <a:pt x="24" y="6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ubicBezTo>
                    <a:pt x="18" y="0"/>
                    <a:pt x="16" y="2"/>
                    <a:pt x="16" y="4"/>
                  </a:cubicBezTo>
                  <a:cubicBezTo>
                    <a:pt x="16" y="6"/>
                    <a:pt x="18" y="8"/>
                    <a:pt x="20" y="8"/>
                  </a:cubicBezTo>
                  <a:close/>
                  <a:moveTo>
                    <a:pt x="36" y="8"/>
                  </a:moveTo>
                  <a:cubicBezTo>
                    <a:pt x="100" y="8"/>
                    <a:pt x="100" y="8"/>
                    <a:pt x="100" y="8"/>
                  </a:cubicBezTo>
                  <a:cubicBezTo>
                    <a:pt x="102" y="8"/>
                    <a:pt x="104" y="6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6"/>
                    <a:pt x="34" y="8"/>
                    <a:pt x="36" y="8"/>
                  </a:cubicBezTo>
                  <a:close/>
                  <a:moveTo>
                    <a:pt x="116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6"/>
                    <a:pt x="144" y="4"/>
                  </a:cubicBezTo>
                  <a:cubicBezTo>
                    <a:pt x="144" y="2"/>
                    <a:pt x="142" y="0"/>
                    <a:pt x="140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6"/>
                    <a:pt x="114" y="8"/>
                    <a:pt x="11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040063" y="1931988"/>
              <a:ext cx="211138" cy="211138"/>
            </a:xfrm>
            <a:custGeom>
              <a:avLst/>
              <a:gdLst>
                <a:gd name="T0" fmla="*/ 80 w 96"/>
                <a:gd name="T1" fmla="*/ 40 h 96"/>
                <a:gd name="T2" fmla="*/ 40 w 96"/>
                <a:gd name="T3" fmla="*/ 0 h 96"/>
                <a:gd name="T4" fmla="*/ 0 w 96"/>
                <a:gd name="T5" fmla="*/ 40 h 96"/>
                <a:gd name="T6" fmla="*/ 0 w 96"/>
                <a:gd name="T7" fmla="*/ 88 h 96"/>
                <a:gd name="T8" fmla="*/ 8 w 96"/>
                <a:gd name="T9" fmla="*/ 96 h 96"/>
                <a:gd name="T10" fmla="*/ 16 w 96"/>
                <a:gd name="T11" fmla="*/ 88 h 96"/>
                <a:gd name="T12" fmla="*/ 16 w 96"/>
                <a:gd name="T13" fmla="*/ 40 h 96"/>
                <a:gd name="T14" fmla="*/ 40 w 96"/>
                <a:gd name="T15" fmla="*/ 16 h 96"/>
                <a:gd name="T16" fmla="*/ 64 w 96"/>
                <a:gd name="T17" fmla="*/ 40 h 96"/>
                <a:gd name="T18" fmla="*/ 48 w 96"/>
                <a:gd name="T19" fmla="*/ 40 h 96"/>
                <a:gd name="T20" fmla="*/ 72 w 96"/>
                <a:gd name="T21" fmla="*/ 88 h 96"/>
                <a:gd name="T22" fmla="*/ 96 w 96"/>
                <a:gd name="T23" fmla="*/ 40 h 96"/>
                <a:gd name="T24" fmla="*/ 80 w 96"/>
                <a:gd name="T25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96">
                  <a:moveTo>
                    <a:pt x="80" y="40"/>
                  </a:move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cubicBezTo>
                    <a:pt x="12" y="96"/>
                    <a:pt x="16" y="92"/>
                    <a:pt x="16" y="88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27"/>
                    <a:pt x="27" y="16"/>
                    <a:pt x="40" y="16"/>
                  </a:cubicBezTo>
                  <a:cubicBezTo>
                    <a:pt x="53" y="16"/>
                    <a:pt x="64" y="27"/>
                    <a:pt x="64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96" y="40"/>
                    <a:pt x="96" y="40"/>
                    <a:pt x="96" y="40"/>
                  </a:cubicBezTo>
                  <a:lnTo>
                    <a:pt x="80" y="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7156450" y="1827213"/>
            <a:ext cx="423863" cy="246063"/>
            <a:chOff x="7156450" y="1827213"/>
            <a:chExt cx="423863" cy="246063"/>
          </a:xfrm>
        </p:grpSpPr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7156450" y="1827213"/>
              <a:ext cx="423863" cy="246063"/>
            </a:xfrm>
            <a:custGeom>
              <a:avLst/>
              <a:gdLst>
                <a:gd name="T0" fmla="*/ 96 w 192"/>
                <a:gd name="T1" fmla="*/ 0 h 112"/>
                <a:gd name="T2" fmla="*/ 6 w 192"/>
                <a:gd name="T3" fmla="*/ 43 h 112"/>
                <a:gd name="T4" fmla="*/ 6 w 192"/>
                <a:gd name="T5" fmla="*/ 69 h 112"/>
                <a:gd name="T6" fmla="*/ 96 w 192"/>
                <a:gd name="T7" fmla="*/ 112 h 112"/>
                <a:gd name="T8" fmla="*/ 186 w 192"/>
                <a:gd name="T9" fmla="*/ 69 h 112"/>
                <a:gd name="T10" fmla="*/ 186 w 192"/>
                <a:gd name="T11" fmla="*/ 43 h 112"/>
                <a:gd name="T12" fmla="*/ 96 w 19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12">
                  <a:moveTo>
                    <a:pt x="96" y="0"/>
                  </a:moveTo>
                  <a:cubicBezTo>
                    <a:pt x="59" y="0"/>
                    <a:pt x="27" y="17"/>
                    <a:pt x="6" y="43"/>
                  </a:cubicBezTo>
                  <a:cubicBezTo>
                    <a:pt x="0" y="51"/>
                    <a:pt x="0" y="61"/>
                    <a:pt x="6" y="69"/>
                  </a:cubicBezTo>
                  <a:cubicBezTo>
                    <a:pt x="27" y="95"/>
                    <a:pt x="59" y="112"/>
                    <a:pt x="96" y="112"/>
                  </a:cubicBezTo>
                  <a:cubicBezTo>
                    <a:pt x="133" y="112"/>
                    <a:pt x="165" y="95"/>
                    <a:pt x="186" y="69"/>
                  </a:cubicBezTo>
                  <a:cubicBezTo>
                    <a:pt x="192" y="61"/>
                    <a:pt x="192" y="51"/>
                    <a:pt x="186" y="43"/>
                  </a:cubicBezTo>
                  <a:cubicBezTo>
                    <a:pt x="165" y="17"/>
                    <a:pt x="13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 noEditPoints="1"/>
            </p:cNvSpPr>
            <p:nvPr/>
          </p:nvSpPr>
          <p:spPr bwMode="auto">
            <a:xfrm>
              <a:off x="7280275" y="1862138"/>
              <a:ext cx="176213" cy="176213"/>
            </a:xfrm>
            <a:custGeom>
              <a:avLst/>
              <a:gdLst>
                <a:gd name="T0" fmla="*/ 40 w 80"/>
                <a:gd name="T1" fmla="*/ 0 h 80"/>
                <a:gd name="T2" fmla="*/ 0 w 80"/>
                <a:gd name="T3" fmla="*/ 40 h 80"/>
                <a:gd name="T4" fmla="*/ 40 w 80"/>
                <a:gd name="T5" fmla="*/ 80 h 80"/>
                <a:gd name="T6" fmla="*/ 80 w 80"/>
                <a:gd name="T7" fmla="*/ 40 h 80"/>
                <a:gd name="T8" fmla="*/ 40 w 80"/>
                <a:gd name="T9" fmla="*/ 0 h 80"/>
                <a:gd name="T10" fmla="*/ 40 w 80"/>
                <a:gd name="T11" fmla="*/ 64 h 80"/>
                <a:gd name="T12" fmla="*/ 16 w 80"/>
                <a:gd name="T13" fmla="*/ 40 h 80"/>
                <a:gd name="T14" fmla="*/ 40 w 80"/>
                <a:gd name="T15" fmla="*/ 16 h 80"/>
                <a:gd name="T16" fmla="*/ 64 w 80"/>
                <a:gd name="T17" fmla="*/ 40 h 80"/>
                <a:gd name="T18" fmla="*/ 40 w 80"/>
                <a:gd name="T19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2" y="80"/>
                    <a:pt x="80" y="62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  <a:moveTo>
                    <a:pt x="40" y="64"/>
                  </a:moveTo>
                  <a:cubicBezTo>
                    <a:pt x="27" y="64"/>
                    <a:pt x="16" y="53"/>
                    <a:pt x="16" y="40"/>
                  </a:cubicBezTo>
                  <a:cubicBezTo>
                    <a:pt x="16" y="27"/>
                    <a:pt x="27" y="16"/>
                    <a:pt x="40" y="16"/>
                  </a:cubicBezTo>
                  <a:cubicBezTo>
                    <a:pt x="53" y="16"/>
                    <a:pt x="64" y="27"/>
                    <a:pt x="64" y="40"/>
                  </a:cubicBezTo>
                  <a:cubicBezTo>
                    <a:pt x="64" y="53"/>
                    <a:pt x="53" y="64"/>
                    <a:pt x="40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3763963" y="1808163"/>
            <a:ext cx="423863" cy="282575"/>
            <a:chOff x="3763963" y="1808163"/>
            <a:chExt cx="423863" cy="282575"/>
          </a:xfrm>
        </p:grpSpPr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3763963" y="1808163"/>
              <a:ext cx="423863" cy="282575"/>
            </a:xfrm>
            <a:custGeom>
              <a:avLst/>
              <a:gdLst>
                <a:gd name="T0" fmla="*/ 184 w 192"/>
                <a:gd name="T1" fmla="*/ 8 h 128"/>
                <a:gd name="T2" fmla="*/ 112 w 192"/>
                <a:gd name="T3" fmla="*/ 8 h 128"/>
                <a:gd name="T4" fmla="*/ 104 w 192"/>
                <a:gd name="T5" fmla="*/ 0 h 128"/>
                <a:gd name="T6" fmla="*/ 56 w 192"/>
                <a:gd name="T7" fmla="*/ 0 h 128"/>
                <a:gd name="T8" fmla="*/ 48 w 192"/>
                <a:gd name="T9" fmla="*/ 8 h 128"/>
                <a:gd name="T10" fmla="*/ 48 w 192"/>
                <a:gd name="T11" fmla="*/ 16 h 128"/>
                <a:gd name="T12" fmla="*/ 8 w 192"/>
                <a:gd name="T13" fmla="*/ 16 h 128"/>
                <a:gd name="T14" fmla="*/ 0 w 192"/>
                <a:gd name="T15" fmla="*/ 24 h 128"/>
                <a:gd name="T16" fmla="*/ 0 w 192"/>
                <a:gd name="T17" fmla="*/ 120 h 128"/>
                <a:gd name="T18" fmla="*/ 8 w 192"/>
                <a:gd name="T19" fmla="*/ 128 h 128"/>
                <a:gd name="T20" fmla="*/ 136 w 192"/>
                <a:gd name="T21" fmla="*/ 128 h 128"/>
                <a:gd name="T22" fmla="*/ 144 w 192"/>
                <a:gd name="T23" fmla="*/ 120 h 128"/>
                <a:gd name="T24" fmla="*/ 144 w 192"/>
                <a:gd name="T25" fmla="*/ 112 h 128"/>
                <a:gd name="T26" fmla="*/ 184 w 192"/>
                <a:gd name="T27" fmla="*/ 112 h 128"/>
                <a:gd name="T28" fmla="*/ 192 w 192"/>
                <a:gd name="T29" fmla="*/ 104 h 128"/>
                <a:gd name="T30" fmla="*/ 192 w 192"/>
                <a:gd name="T31" fmla="*/ 16 h 128"/>
                <a:gd name="T32" fmla="*/ 184 w 192"/>
                <a:gd name="T3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/>
          </p:nvSpPr>
          <p:spPr bwMode="auto">
            <a:xfrm>
              <a:off x="3781425" y="1844676"/>
              <a:ext cx="388938" cy="228600"/>
            </a:xfrm>
            <a:custGeom>
              <a:avLst/>
              <a:gdLst>
                <a:gd name="T0" fmla="*/ 40 w 176"/>
                <a:gd name="T1" fmla="*/ 88 h 104"/>
                <a:gd name="T2" fmla="*/ 40 w 176"/>
                <a:gd name="T3" fmla="*/ 32 h 104"/>
                <a:gd name="T4" fmla="*/ 4 w 176"/>
                <a:gd name="T5" fmla="*/ 32 h 104"/>
                <a:gd name="T6" fmla="*/ 0 w 176"/>
                <a:gd name="T7" fmla="*/ 36 h 104"/>
                <a:gd name="T8" fmla="*/ 0 w 176"/>
                <a:gd name="T9" fmla="*/ 100 h 104"/>
                <a:gd name="T10" fmla="*/ 4 w 176"/>
                <a:gd name="T11" fmla="*/ 104 h 104"/>
                <a:gd name="T12" fmla="*/ 124 w 176"/>
                <a:gd name="T13" fmla="*/ 104 h 104"/>
                <a:gd name="T14" fmla="*/ 128 w 176"/>
                <a:gd name="T15" fmla="*/ 100 h 104"/>
                <a:gd name="T16" fmla="*/ 128 w 176"/>
                <a:gd name="T17" fmla="*/ 96 h 104"/>
                <a:gd name="T18" fmla="*/ 48 w 176"/>
                <a:gd name="T19" fmla="*/ 96 h 104"/>
                <a:gd name="T20" fmla="*/ 40 w 176"/>
                <a:gd name="T21" fmla="*/ 88 h 104"/>
                <a:gd name="T22" fmla="*/ 4 w 176"/>
                <a:gd name="T23" fmla="*/ 24 h 104"/>
                <a:gd name="T24" fmla="*/ 8 w 176"/>
                <a:gd name="T25" fmla="*/ 20 h 104"/>
                <a:gd name="T26" fmla="*/ 4 w 176"/>
                <a:gd name="T27" fmla="*/ 16 h 104"/>
                <a:gd name="T28" fmla="*/ 0 w 176"/>
                <a:gd name="T29" fmla="*/ 20 h 104"/>
                <a:gd name="T30" fmla="*/ 4 w 176"/>
                <a:gd name="T31" fmla="*/ 24 h 104"/>
                <a:gd name="T32" fmla="*/ 20 w 176"/>
                <a:gd name="T33" fmla="*/ 24 h 104"/>
                <a:gd name="T34" fmla="*/ 24 w 176"/>
                <a:gd name="T35" fmla="*/ 20 h 104"/>
                <a:gd name="T36" fmla="*/ 20 w 176"/>
                <a:gd name="T37" fmla="*/ 16 h 104"/>
                <a:gd name="T38" fmla="*/ 16 w 176"/>
                <a:gd name="T39" fmla="*/ 20 h 104"/>
                <a:gd name="T40" fmla="*/ 20 w 176"/>
                <a:gd name="T41" fmla="*/ 24 h 104"/>
                <a:gd name="T42" fmla="*/ 172 w 176"/>
                <a:gd name="T43" fmla="*/ 16 h 104"/>
                <a:gd name="T44" fmla="*/ 52 w 176"/>
                <a:gd name="T45" fmla="*/ 16 h 104"/>
                <a:gd name="T46" fmla="*/ 48 w 176"/>
                <a:gd name="T47" fmla="*/ 20 h 104"/>
                <a:gd name="T48" fmla="*/ 48 w 176"/>
                <a:gd name="T49" fmla="*/ 84 h 104"/>
                <a:gd name="T50" fmla="*/ 52 w 176"/>
                <a:gd name="T51" fmla="*/ 88 h 104"/>
                <a:gd name="T52" fmla="*/ 172 w 176"/>
                <a:gd name="T53" fmla="*/ 88 h 104"/>
                <a:gd name="T54" fmla="*/ 176 w 176"/>
                <a:gd name="T55" fmla="*/ 84 h 104"/>
                <a:gd name="T56" fmla="*/ 176 w 176"/>
                <a:gd name="T57" fmla="*/ 20 h 104"/>
                <a:gd name="T58" fmla="*/ 172 w 176"/>
                <a:gd name="T59" fmla="*/ 16 h 104"/>
                <a:gd name="T60" fmla="*/ 52 w 176"/>
                <a:gd name="T61" fmla="*/ 8 h 104"/>
                <a:gd name="T62" fmla="*/ 56 w 176"/>
                <a:gd name="T63" fmla="*/ 4 h 104"/>
                <a:gd name="T64" fmla="*/ 52 w 176"/>
                <a:gd name="T65" fmla="*/ 0 h 104"/>
                <a:gd name="T66" fmla="*/ 48 w 176"/>
                <a:gd name="T67" fmla="*/ 4 h 104"/>
                <a:gd name="T68" fmla="*/ 52 w 176"/>
                <a:gd name="T69" fmla="*/ 8 h 104"/>
                <a:gd name="T70" fmla="*/ 68 w 176"/>
                <a:gd name="T71" fmla="*/ 8 h 104"/>
                <a:gd name="T72" fmla="*/ 72 w 176"/>
                <a:gd name="T73" fmla="*/ 4 h 104"/>
                <a:gd name="T74" fmla="*/ 68 w 176"/>
                <a:gd name="T75" fmla="*/ 0 h 104"/>
                <a:gd name="T76" fmla="*/ 64 w 176"/>
                <a:gd name="T77" fmla="*/ 4 h 104"/>
                <a:gd name="T78" fmla="*/ 68 w 176"/>
                <a:gd name="T79" fmla="*/ 8 h 104"/>
                <a:gd name="T80" fmla="*/ 84 w 176"/>
                <a:gd name="T81" fmla="*/ 8 h 104"/>
                <a:gd name="T82" fmla="*/ 132 w 176"/>
                <a:gd name="T83" fmla="*/ 8 h 104"/>
                <a:gd name="T84" fmla="*/ 136 w 176"/>
                <a:gd name="T85" fmla="*/ 4 h 104"/>
                <a:gd name="T86" fmla="*/ 132 w 176"/>
                <a:gd name="T87" fmla="*/ 0 h 104"/>
                <a:gd name="T88" fmla="*/ 84 w 176"/>
                <a:gd name="T89" fmla="*/ 0 h 104"/>
                <a:gd name="T90" fmla="*/ 80 w 176"/>
                <a:gd name="T91" fmla="*/ 4 h 104"/>
                <a:gd name="T92" fmla="*/ 84 w 176"/>
                <a:gd name="T93" fmla="*/ 8 h 104"/>
                <a:gd name="T94" fmla="*/ 148 w 176"/>
                <a:gd name="T95" fmla="*/ 8 h 104"/>
                <a:gd name="T96" fmla="*/ 172 w 176"/>
                <a:gd name="T97" fmla="*/ 8 h 104"/>
                <a:gd name="T98" fmla="*/ 176 w 176"/>
                <a:gd name="T99" fmla="*/ 4 h 104"/>
                <a:gd name="T100" fmla="*/ 172 w 176"/>
                <a:gd name="T101" fmla="*/ 0 h 104"/>
                <a:gd name="T102" fmla="*/ 148 w 176"/>
                <a:gd name="T103" fmla="*/ 0 h 104"/>
                <a:gd name="T104" fmla="*/ 144 w 176"/>
                <a:gd name="T105" fmla="*/ 4 h 104"/>
                <a:gd name="T106" fmla="*/ 148 w 176"/>
                <a:gd name="T107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04">
                  <a:moveTo>
                    <a:pt x="40" y="88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6" y="104"/>
                    <a:pt x="128" y="102"/>
                    <a:pt x="128" y="100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92"/>
                    <a:pt x="40" y="88"/>
                  </a:cubicBezTo>
                  <a:close/>
                  <a:moveTo>
                    <a:pt x="4" y="24"/>
                  </a:moveTo>
                  <a:cubicBezTo>
                    <a:pt x="6" y="24"/>
                    <a:pt x="8" y="22"/>
                    <a:pt x="8" y="20"/>
                  </a:cubicBezTo>
                  <a:cubicBezTo>
                    <a:pt x="8" y="18"/>
                    <a:pt x="6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22"/>
                    <a:pt x="2" y="24"/>
                    <a:pt x="4" y="24"/>
                  </a:cubicBezTo>
                  <a:close/>
                  <a:moveTo>
                    <a:pt x="20" y="24"/>
                  </a:moveTo>
                  <a:cubicBezTo>
                    <a:pt x="22" y="24"/>
                    <a:pt x="24" y="22"/>
                    <a:pt x="24" y="20"/>
                  </a:cubicBezTo>
                  <a:cubicBezTo>
                    <a:pt x="24" y="18"/>
                    <a:pt x="22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close/>
                  <a:moveTo>
                    <a:pt x="17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48" y="18"/>
                    <a:pt x="48" y="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50" y="88"/>
                    <a:pt x="5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4" y="88"/>
                    <a:pt x="176" y="86"/>
                    <a:pt x="176" y="84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18"/>
                    <a:pt x="174" y="16"/>
                    <a:pt x="172" y="16"/>
                  </a:cubicBezTo>
                  <a:close/>
                  <a:moveTo>
                    <a:pt x="52" y="8"/>
                  </a:move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6"/>
                    <a:pt x="50" y="8"/>
                    <a:pt x="52" y="8"/>
                  </a:cubicBezTo>
                  <a:close/>
                  <a:moveTo>
                    <a:pt x="68" y="8"/>
                  </a:moveTo>
                  <a:cubicBezTo>
                    <a:pt x="70" y="8"/>
                    <a:pt x="72" y="6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66" y="0"/>
                    <a:pt x="64" y="2"/>
                    <a:pt x="64" y="4"/>
                  </a:cubicBezTo>
                  <a:cubicBezTo>
                    <a:pt x="64" y="6"/>
                    <a:pt x="66" y="8"/>
                    <a:pt x="68" y="8"/>
                  </a:cubicBezTo>
                  <a:close/>
                  <a:moveTo>
                    <a:pt x="84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4" y="8"/>
                    <a:pt x="136" y="6"/>
                    <a:pt x="136" y="4"/>
                  </a:cubicBezTo>
                  <a:cubicBezTo>
                    <a:pt x="136" y="2"/>
                    <a:pt x="134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2"/>
                    <a:pt x="80" y="4"/>
                  </a:cubicBezTo>
                  <a:cubicBezTo>
                    <a:pt x="80" y="6"/>
                    <a:pt x="82" y="8"/>
                    <a:pt x="84" y="8"/>
                  </a:cubicBezTo>
                  <a:close/>
                  <a:moveTo>
                    <a:pt x="148" y="8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6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0"/>
                    <a:pt x="144" y="2"/>
                    <a:pt x="144" y="4"/>
                  </a:cubicBezTo>
                  <a:cubicBezTo>
                    <a:pt x="144" y="6"/>
                    <a:pt x="146" y="8"/>
                    <a:pt x="14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3956050" y="1912938"/>
              <a:ext cx="146050" cy="107950"/>
            </a:xfrm>
            <a:custGeom>
              <a:avLst/>
              <a:gdLst>
                <a:gd name="T0" fmla="*/ 25 w 66"/>
                <a:gd name="T1" fmla="*/ 49 h 49"/>
                <a:gd name="T2" fmla="*/ 19 w 66"/>
                <a:gd name="T3" fmla="*/ 47 h 49"/>
                <a:gd name="T4" fmla="*/ 3 w 66"/>
                <a:gd name="T5" fmla="*/ 31 h 49"/>
                <a:gd name="T6" fmla="*/ 3 w 66"/>
                <a:gd name="T7" fmla="*/ 19 h 49"/>
                <a:gd name="T8" fmla="*/ 15 w 66"/>
                <a:gd name="T9" fmla="*/ 19 h 49"/>
                <a:gd name="T10" fmla="*/ 25 w 66"/>
                <a:gd name="T11" fmla="*/ 30 h 49"/>
                <a:gd name="T12" fmla="*/ 51 w 66"/>
                <a:gd name="T13" fmla="*/ 3 h 49"/>
                <a:gd name="T14" fmla="*/ 63 w 66"/>
                <a:gd name="T15" fmla="*/ 3 h 49"/>
                <a:gd name="T16" fmla="*/ 63 w 66"/>
                <a:gd name="T17" fmla="*/ 15 h 49"/>
                <a:gd name="T18" fmla="*/ 31 w 66"/>
                <a:gd name="T19" fmla="*/ 47 h 49"/>
                <a:gd name="T20" fmla="*/ 25 w 66"/>
                <a:gd name="T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49">
                  <a:moveTo>
                    <a:pt x="25" y="49"/>
                  </a:moveTo>
                  <a:cubicBezTo>
                    <a:pt x="23" y="49"/>
                    <a:pt x="21" y="48"/>
                    <a:pt x="19" y="47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28"/>
                    <a:pt x="0" y="22"/>
                    <a:pt x="3" y="19"/>
                  </a:cubicBezTo>
                  <a:cubicBezTo>
                    <a:pt x="6" y="16"/>
                    <a:pt x="12" y="16"/>
                    <a:pt x="15" y="1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4" y="0"/>
                    <a:pt x="60" y="0"/>
                    <a:pt x="63" y="3"/>
                  </a:cubicBezTo>
                  <a:cubicBezTo>
                    <a:pt x="66" y="6"/>
                    <a:pt x="66" y="12"/>
                    <a:pt x="63" y="1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8"/>
                    <a:pt x="27" y="49"/>
                    <a:pt x="25" y="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5459413" y="1808163"/>
            <a:ext cx="425450" cy="317500"/>
            <a:chOff x="5459413" y="1808163"/>
            <a:chExt cx="425450" cy="317500"/>
          </a:xfrm>
        </p:grpSpPr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5459413" y="1808163"/>
              <a:ext cx="425450" cy="282575"/>
            </a:xfrm>
            <a:custGeom>
              <a:avLst/>
              <a:gdLst>
                <a:gd name="T0" fmla="*/ 184 w 192"/>
                <a:gd name="T1" fmla="*/ 8 h 128"/>
                <a:gd name="T2" fmla="*/ 112 w 192"/>
                <a:gd name="T3" fmla="*/ 8 h 128"/>
                <a:gd name="T4" fmla="*/ 104 w 192"/>
                <a:gd name="T5" fmla="*/ 0 h 128"/>
                <a:gd name="T6" fmla="*/ 56 w 192"/>
                <a:gd name="T7" fmla="*/ 0 h 128"/>
                <a:gd name="T8" fmla="*/ 48 w 192"/>
                <a:gd name="T9" fmla="*/ 8 h 128"/>
                <a:gd name="T10" fmla="*/ 48 w 192"/>
                <a:gd name="T11" fmla="*/ 16 h 128"/>
                <a:gd name="T12" fmla="*/ 8 w 192"/>
                <a:gd name="T13" fmla="*/ 16 h 128"/>
                <a:gd name="T14" fmla="*/ 0 w 192"/>
                <a:gd name="T15" fmla="*/ 24 h 128"/>
                <a:gd name="T16" fmla="*/ 0 w 192"/>
                <a:gd name="T17" fmla="*/ 120 h 128"/>
                <a:gd name="T18" fmla="*/ 8 w 192"/>
                <a:gd name="T19" fmla="*/ 128 h 128"/>
                <a:gd name="T20" fmla="*/ 136 w 192"/>
                <a:gd name="T21" fmla="*/ 128 h 128"/>
                <a:gd name="T22" fmla="*/ 144 w 192"/>
                <a:gd name="T23" fmla="*/ 120 h 128"/>
                <a:gd name="T24" fmla="*/ 144 w 192"/>
                <a:gd name="T25" fmla="*/ 112 h 128"/>
                <a:gd name="T26" fmla="*/ 184 w 192"/>
                <a:gd name="T27" fmla="*/ 112 h 128"/>
                <a:gd name="T28" fmla="*/ 192 w 192"/>
                <a:gd name="T29" fmla="*/ 104 h 128"/>
                <a:gd name="T30" fmla="*/ 192 w 192"/>
                <a:gd name="T31" fmla="*/ 16 h 128"/>
                <a:gd name="T32" fmla="*/ 184 w 192"/>
                <a:gd name="T3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 noEditPoints="1"/>
            </p:cNvSpPr>
            <p:nvPr/>
          </p:nvSpPr>
          <p:spPr bwMode="auto">
            <a:xfrm>
              <a:off x="5478463" y="1844676"/>
              <a:ext cx="387350" cy="228600"/>
            </a:xfrm>
            <a:custGeom>
              <a:avLst/>
              <a:gdLst>
                <a:gd name="T0" fmla="*/ 40 w 176"/>
                <a:gd name="T1" fmla="*/ 88 h 104"/>
                <a:gd name="T2" fmla="*/ 40 w 176"/>
                <a:gd name="T3" fmla="*/ 32 h 104"/>
                <a:gd name="T4" fmla="*/ 4 w 176"/>
                <a:gd name="T5" fmla="*/ 32 h 104"/>
                <a:gd name="T6" fmla="*/ 0 w 176"/>
                <a:gd name="T7" fmla="*/ 36 h 104"/>
                <a:gd name="T8" fmla="*/ 0 w 176"/>
                <a:gd name="T9" fmla="*/ 100 h 104"/>
                <a:gd name="T10" fmla="*/ 4 w 176"/>
                <a:gd name="T11" fmla="*/ 104 h 104"/>
                <a:gd name="T12" fmla="*/ 124 w 176"/>
                <a:gd name="T13" fmla="*/ 104 h 104"/>
                <a:gd name="T14" fmla="*/ 128 w 176"/>
                <a:gd name="T15" fmla="*/ 100 h 104"/>
                <a:gd name="T16" fmla="*/ 128 w 176"/>
                <a:gd name="T17" fmla="*/ 96 h 104"/>
                <a:gd name="T18" fmla="*/ 48 w 176"/>
                <a:gd name="T19" fmla="*/ 96 h 104"/>
                <a:gd name="T20" fmla="*/ 40 w 176"/>
                <a:gd name="T21" fmla="*/ 88 h 104"/>
                <a:gd name="T22" fmla="*/ 4 w 176"/>
                <a:gd name="T23" fmla="*/ 24 h 104"/>
                <a:gd name="T24" fmla="*/ 8 w 176"/>
                <a:gd name="T25" fmla="*/ 20 h 104"/>
                <a:gd name="T26" fmla="*/ 4 w 176"/>
                <a:gd name="T27" fmla="*/ 16 h 104"/>
                <a:gd name="T28" fmla="*/ 0 w 176"/>
                <a:gd name="T29" fmla="*/ 20 h 104"/>
                <a:gd name="T30" fmla="*/ 4 w 176"/>
                <a:gd name="T31" fmla="*/ 24 h 104"/>
                <a:gd name="T32" fmla="*/ 20 w 176"/>
                <a:gd name="T33" fmla="*/ 24 h 104"/>
                <a:gd name="T34" fmla="*/ 24 w 176"/>
                <a:gd name="T35" fmla="*/ 20 h 104"/>
                <a:gd name="T36" fmla="*/ 20 w 176"/>
                <a:gd name="T37" fmla="*/ 16 h 104"/>
                <a:gd name="T38" fmla="*/ 16 w 176"/>
                <a:gd name="T39" fmla="*/ 20 h 104"/>
                <a:gd name="T40" fmla="*/ 20 w 176"/>
                <a:gd name="T41" fmla="*/ 24 h 104"/>
                <a:gd name="T42" fmla="*/ 172 w 176"/>
                <a:gd name="T43" fmla="*/ 16 h 104"/>
                <a:gd name="T44" fmla="*/ 52 w 176"/>
                <a:gd name="T45" fmla="*/ 16 h 104"/>
                <a:gd name="T46" fmla="*/ 48 w 176"/>
                <a:gd name="T47" fmla="*/ 20 h 104"/>
                <a:gd name="T48" fmla="*/ 48 w 176"/>
                <a:gd name="T49" fmla="*/ 84 h 104"/>
                <a:gd name="T50" fmla="*/ 52 w 176"/>
                <a:gd name="T51" fmla="*/ 88 h 104"/>
                <a:gd name="T52" fmla="*/ 172 w 176"/>
                <a:gd name="T53" fmla="*/ 88 h 104"/>
                <a:gd name="T54" fmla="*/ 176 w 176"/>
                <a:gd name="T55" fmla="*/ 84 h 104"/>
                <a:gd name="T56" fmla="*/ 176 w 176"/>
                <a:gd name="T57" fmla="*/ 20 h 104"/>
                <a:gd name="T58" fmla="*/ 172 w 176"/>
                <a:gd name="T59" fmla="*/ 16 h 104"/>
                <a:gd name="T60" fmla="*/ 52 w 176"/>
                <a:gd name="T61" fmla="*/ 8 h 104"/>
                <a:gd name="T62" fmla="*/ 56 w 176"/>
                <a:gd name="T63" fmla="*/ 4 h 104"/>
                <a:gd name="T64" fmla="*/ 52 w 176"/>
                <a:gd name="T65" fmla="*/ 0 h 104"/>
                <a:gd name="T66" fmla="*/ 48 w 176"/>
                <a:gd name="T67" fmla="*/ 4 h 104"/>
                <a:gd name="T68" fmla="*/ 52 w 176"/>
                <a:gd name="T69" fmla="*/ 8 h 104"/>
                <a:gd name="T70" fmla="*/ 68 w 176"/>
                <a:gd name="T71" fmla="*/ 8 h 104"/>
                <a:gd name="T72" fmla="*/ 72 w 176"/>
                <a:gd name="T73" fmla="*/ 4 h 104"/>
                <a:gd name="T74" fmla="*/ 68 w 176"/>
                <a:gd name="T75" fmla="*/ 0 h 104"/>
                <a:gd name="T76" fmla="*/ 64 w 176"/>
                <a:gd name="T77" fmla="*/ 4 h 104"/>
                <a:gd name="T78" fmla="*/ 68 w 176"/>
                <a:gd name="T79" fmla="*/ 8 h 104"/>
                <a:gd name="T80" fmla="*/ 84 w 176"/>
                <a:gd name="T81" fmla="*/ 8 h 104"/>
                <a:gd name="T82" fmla="*/ 132 w 176"/>
                <a:gd name="T83" fmla="*/ 8 h 104"/>
                <a:gd name="T84" fmla="*/ 136 w 176"/>
                <a:gd name="T85" fmla="*/ 4 h 104"/>
                <a:gd name="T86" fmla="*/ 132 w 176"/>
                <a:gd name="T87" fmla="*/ 0 h 104"/>
                <a:gd name="T88" fmla="*/ 84 w 176"/>
                <a:gd name="T89" fmla="*/ 0 h 104"/>
                <a:gd name="T90" fmla="*/ 80 w 176"/>
                <a:gd name="T91" fmla="*/ 4 h 104"/>
                <a:gd name="T92" fmla="*/ 84 w 176"/>
                <a:gd name="T93" fmla="*/ 8 h 104"/>
                <a:gd name="T94" fmla="*/ 148 w 176"/>
                <a:gd name="T95" fmla="*/ 8 h 104"/>
                <a:gd name="T96" fmla="*/ 172 w 176"/>
                <a:gd name="T97" fmla="*/ 8 h 104"/>
                <a:gd name="T98" fmla="*/ 176 w 176"/>
                <a:gd name="T99" fmla="*/ 4 h 104"/>
                <a:gd name="T100" fmla="*/ 172 w 176"/>
                <a:gd name="T101" fmla="*/ 0 h 104"/>
                <a:gd name="T102" fmla="*/ 148 w 176"/>
                <a:gd name="T103" fmla="*/ 0 h 104"/>
                <a:gd name="T104" fmla="*/ 144 w 176"/>
                <a:gd name="T105" fmla="*/ 4 h 104"/>
                <a:gd name="T106" fmla="*/ 148 w 176"/>
                <a:gd name="T107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04">
                  <a:moveTo>
                    <a:pt x="40" y="88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6" y="104"/>
                    <a:pt x="128" y="102"/>
                    <a:pt x="128" y="100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92"/>
                    <a:pt x="40" y="88"/>
                  </a:cubicBezTo>
                  <a:close/>
                  <a:moveTo>
                    <a:pt x="4" y="24"/>
                  </a:moveTo>
                  <a:cubicBezTo>
                    <a:pt x="6" y="24"/>
                    <a:pt x="8" y="22"/>
                    <a:pt x="8" y="20"/>
                  </a:cubicBezTo>
                  <a:cubicBezTo>
                    <a:pt x="8" y="18"/>
                    <a:pt x="6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22"/>
                    <a:pt x="2" y="24"/>
                    <a:pt x="4" y="24"/>
                  </a:cubicBezTo>
                  <a:close/>
                  <a:moveTo>
                    <a:pt x="20" y="24"/>
                  </a:moveTo>
                  <a:cubicBezTo>
                    <a:pt x="22" y="24"/>
                    <a:pt x="24" y="22"/>
                    <a:pt x="24" y="20"/>
                  </a:cubicBezTo>
                  <a:cubicBezTo>
                    <a:pt x="24" y="18"/>
                    <a:pt x="22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close/>
                  <a:moveTo>
                    <a:pt x="17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48" y="18"/>
                    <a:pt x="48" y="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50" y="88"/>
                    <a:pt x="5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4" y="88"/>
                    <a:pt x="176" y="86"/>
                    <a:pt x="176" y="84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18"/>
                    <a:pt x="174" y="16"/>
                    <a:pt x="172" y="16"/>
                  </a:cubicBezTo>
                  <a:close/>
                  <a:moveTo>
                    <a:pt x="52" y="8"/>
                  </a:move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6"/>
                    <a:pt x="50" y="8"/>
                    <a:pt x="52" y="8"/>
                  </a:cubicBezTo>
                  <a:close/>
                  <a:moveTo>
                    <a:pt x="68" y="8"/>
                  </a:moveTo>
                  <a:cubicBezTo>
                    <a:pt x="70" y="8"/>
                    <a:pt x="72" y="6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66" y="0"/>
                    <a:pt x="64" y="2"/>
                    <a:pt x="64" y="4"/>
                  </a:cubicBezTo>
                  <a:cubicBezTo>
                    <a:pt x="64" y="6"/>
                    <a:pt x="66" y="8"/>
                    <a:pt x="68" y="8"/>
                  </a:cubicBezTo>
                  <a:close/>
                  <a:moveTo>
                    <a:pt x="84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4" y="8"/>
                    <a:pt x="136" y="6"/>
                    <a:pt x="136" y="4"/>
                  </a:cubicBezTo>
                  <a:cubicBezTo>
                    <a:pt x="136" y="2"/>
                    <a:pt x="134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2"/>
                    <a:pt x="80" y="4"/>
                  </a:cubicBezTo>
                  <a:cubicBezTo>
                    <a:pt x="80" y="6"/>
                    <a:pt x="82" y="8"/>
                    <a:pt x="84" y="8"/>
                  </a:cubicBezTo>
                  <a:close/>
                  <a:moveTo>
                    <a:pt x="148" y="8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6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0"/>
                    <a:pt x="144" y="2"/>
                    <a:pt x="144" y="4"/>
                  </a:cubicBezTo>
                  <a:cubicBezTo>
                    <a:pt x="144" y="6"/>
                    <a:pt x="146" y="8"/>
                    <a:pt x="14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5600700" y="1912938"/>
              <a:ext cx="247650" cy="212725"/>
            </a:xfrm>
            <a:custGeom>
              <a:avLst/>
              <a:gdLst>
                <a:gd name="T0" fmla="*/ 84 w 112"/>
                <a:gd name="T1" fmla="*/ 41 h 97"/>
                <a:gd name="T2" fmla="*/ 72 w 112"/>
                <a:gd name="T3" fmla="*/ 6 h 97"/>
                <a:gd name="T4" fmla="*/ 61 w 112"/>
                <a:gd name="T5" fmla="*/ 1 h 97"/>
                <a:gd name="T6" fmla="*/ 56 w 112"/>
                <a:gd name="T7" fmla="*/ 12 h 97"/>
                <a:gd name="T8" fmla="*/ 67 w 112"/>
                <a:gd name="T9" fmla="*/ 41 h 97"/>
                <a:gd name="T10" fmla="*/ 45 w 112"/>
                <a:gd name="T11" fmla="*/ 41 h 97"/>
                <a:gd name="T12" fmla="*/ 56 w 112"/>
                <a:gd name="T13" fmla="*/ 12 h 97"/>
                <a:gd name="T14" fmla="*/ 51 w 112"/>
                <a:gd name="T15" fmla="*/ 1 h 97"/>
                <a:gd name="T16" fmla="*/ 40 w 112"/>
                <a:gd name="T17" fmla="*/ 6 h 97"/>
                <a:gd name="T18" fmla="*/ 28 w 112"/>
                <a:gd name="T19" fmla="*/ 41 h 97"/>
                <a:gd name="T20" fmla="*/ 0 w 112"/>
                <a:gd name="T21" fmla="*/ 41 h 97"/>
                <a:gd name="T22" fmla="*/ 14 w 112"/>
                <a:gd name="T23" fmla="*/ 91 h 97"/>
                <a:gd name="T24" fmla="*/ 22 w 112"/>
                <a:gd name="T25" fmla="*/ 97 h 97"/>
                <a:gd name="T26" fmla="*/ 90 w 112"/>
                <a:gd name="T27" fmla="*/ 97 h 97"/>
                <a:gd name="T28" fmla="*/ 98 w 112"/>
                <a:gd name="T29" fmla="*/ 91 h 97"/>
                <a:gd name="T30" fmla="*/ 112 w 112"/>
                <a:gd name="T31" fmla="*/ 41 h 97"/>
                <a:gd name="T32" fmla="*/ 84 w 112"/>
                <a:gd name="T33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97">
                  <a:moveTo>
                    <a:pt x="84" y="41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0" y="2"/>
                    <a:pt x="65" y="0"/>
                    <a:pt x="61" y="1"/>
                  </a:cubicBezTo>
                  <a:cubicBezTo>
                    <a:pt x="57" y="3"/>
                    <a:pt x="55" y="8"/>
                    <a:pt x="56" y="1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8"/>
                    <a:pt x="55" y="3"/>
                    <a:pt x="51" y="1"/>
                  </a:cubicBezTo>
                  <a:cubicBezTo>
                    <a:pt x="47" y="0"/>
                    <a:pt x="42" y="2"/>
                    <a:pt x="40" y="6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5"/>
                    <a:pt x="18" y="97"/>
                    <a:pt x="22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4" y="97"/>
                    <a:pt x="97" y="95"/>
                    <a:pt x="98" y="91"/>
                  </a:cubicBezTo>
                  <a:cubicBezTo>
                    <a:pt x="112" y="41"/>
                    <a:pt x="112" y="41"/>
                    <a:pt x="112" y="41"/>
                  </a:cubicBezTo>
                  <a:lnTo>
                    <a:pt x="84" y="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4611688" y="1808163"/>
            <a:ext cx="423863" cy="317501"/>
            <a:chOff x="4611688" y="1808163"/>
            <a:chExt cx="423863" cy="317501"/>
          </a:xfrm>
        </p:grpSpPr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4611688" y="1808163"/>
              <a:ext cx="423863" cy="282575"/>
            </a:xfrm>
            <a:custGeom>
              <a:avLst/>
              <a:gdLst>
                <a:gd name="T0" fmla="*/ 184 w 192"/>
                <a:gd name="T1" fmla="*/ 8 h 128"/>
                <a:gd name="T2" fmla="*/ 112 w 192"/>
                <a:gd name="T3" fmla="*/ 8 h 128"/>
                <a:gd name="T4" fmla="*/ 104 w 192"/>
                <a:gd name="T5" fmla="*/ 0 h 128"/>
                <a:gd name="T6" fmla="*/ 56 w 192"/>
                <a:gd name="T7" fmla="*/ 0 h 128"/>
                <a:gd name="T8" fmla="*/ 48 w 192"/>
                <a:gd name="T9" fmla="*/ 8 h 128"/>
                <a:gd name="T10" fmla="*/ 48 w 192"/>
                <a:gd name="T11" fmla="*/ 16 h 128"/>
                <a:gd name="T12" fmla="*/ 8 w 192"/>
                <a:gd name="T13" fmla="*/ 16 h 128"/>
                <a:gd name="T14" fmla="*/ 0 w 192"/>
                <a:gd name="T15" fmla="*/ 24 h 128"/>
                <a:gd name="T16" fmla="*/ 0 w 192"/>
                <a:gd name="T17" fmla="*/ 120 h 128"/>
                <a:gd name="T18" fmla="*/ 8 w 192"/>
                <a:gd name="T19" fmla="*/ 128 h 128"/>
                <a:gd name="T20" fmla="*/ 136 w 192"/>
                <a:gd name="T21" fmla="*/ 128 h 128"/>
                <a:gd name="T22" fmla="*/ 144 w 192"/>
                <a:gd name="T23" fmla="*/ 120 h 128"/>
                <a:gd name="T24" fmla="*/ 144 w 192"/>
                <a:gd name="T25" fmla="*/ 112 h 128"/>
                <a:gd name="T26" fmla="*/ 184 w 192"/>
                <a:gd name="T27" fmla="*/ 112 h 128"/>
                <a:gd name="T28" fmla="*/ 192 w 192"/>
                <a:gd name="T29" fmla="*/ 104 h 128"/>
                <a:gd name="T30" fmla="*/ 192 w 192"/>
                <a:gd name="T31" fmla="*/ 16 h 128"/>
                <a:gd name="T32" fmla="*/ 184 w 192"/>
                <a:gd name="T3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/>
          </p:nvSpPr>
          <p:spPr bwMode="auto">
            <a:xfrm>
              <a:off x="4629150" y="1844676"/>
              <a:ext cx="388938" cy="228600"/>
            </a:xfrm>
            <a:custGeom>
              <a:avLst/>
              <a:gdLst>
                <a:gd name="T0" fmla="*/ 84 w 176"/>
                <a:gd name="T1" fmla="*/ 8 h 104"/>
                <a:gd name="T2" fmla="*/ 132 w 176"/>
                <a:gd name="T3" fmla="*/ 8 h 104"/>
                <a:gd name="T4" fmla="*/ 136 w 176"/>
                <a:gd name="T5" fmla="*/ 4 h 104"/>
                <a:gd name="T6" fmla="*/ 132 w 176"/>
                <a:gd name="T7" fmla="*/ 0 h 104"/>
                <a:gd name="T8" fmla="*/ 84 w 176"/>
                <a:gd name="T9" fmla="*/ 0 h 104"/>
                <a:gd name="T10" fmla="*/ 80 w 176"/>
                <a:gd name="T11" fmla="*/ 4 h 104"/>
                <a:gd name="T12" fmla="*/ 84 w 176"/>
                <a:gd name="T13" fmla="*/ 8 h 104"/>
                <a:gd name="T14" fmla="*/ 68 w 176"/>
                <a:gd name="T15" fmla="*/ 8 h 104"/>
                <a:gd name="T16" fmla="*/ 72 w 176"/>
                <a:gd name="T17" fmla="*/ 4 h 104"/>
                <a:gd name="T18" fmla="*/ 68 w 176"/>
                <a:gd name="T19" fmla="*/ 0 h 104"/>
                <a:gd name="T20" fmla="*/ 64 w 176"/>
                <a:gd name="T21" fmla="*/ 4 h 104"/>
                <a:gd name="T22" fmla="*/ 68 w 176"/>
                <a:gd name="T23" fmla="*/ 8 h 104"/>
                <a:gd name="T24" fmla="*/ 148 w 176"/>
                <a:gd name="T25" fmla="*/ 8 h 104"/>
                <a:gd name="T26" fmla="*/ 172 w 176"/>
                <a:gd name="T27" fmla="*/ 8 h 104"/>
                <a:gd name="T28" fmla="*/ 176 w 176"/>
                <a:gd name="T29" fmla="*/ 4 h 104"/>
                <a:gd name="T30" fmla="*/ 172 w 176"/>
                <a:gd name="T31" fmla="*/ 0 h 104"/>
                <a:gd name="T32" fmla="*/ 148 w 176"/>
                <a:gd name="T33" fmla="*/ 0 h 104"/>
                <a:gd name="T34" fmla="*/ 144 w 176"/>
                <a:gd name="T35" fmla="*/ 4 h 104"/>
                <a:gd name="T36" fmla="*/ 148 w 176"/>
                <a:gd name="T37" fmla="*/ 8 h 104"/>
                <a:gd name="T38" fmla="*/ 172 w 176"/>
                <a:gd name="T39" fmla="*/ 16 h 104"/>
                <a:gd name="T40" fmla="*/ 52 w 176"/>
                <a:gd name="T41" fmla="*/ 16 h 104"/>
                <a:gd name="T42" fmla="*/ 48 w 176"/>
                <a:gd name="T43" fmla="*/ 20 h 104"/>
                <a:gd name="T44" fmla="*/ 48 w 176"/>
                <a:gd name="T45" fmla="*/ 84 h 104"/>
                <a:gd name="T46" fmla="*/ 52 w 176"/>
                <a:gd name="T47" fmla="*/ 88 h 104"/>
                <a:gd name="T48" fmla="*/ 72 w 176"/>
                <a:gd name="T49" fmla="*/ 88 h 104"/>
                <a:gd name="T50" fmla="*/ 72 w 176"/>
                <a:gd name="T51" fmla="*/ 96 h 104"/>
                <a:gd name="T52" fmla="*/ 48 w 176"/>
                <a:gd name="T53" fmla="*/ 96 h 104"/>
                <a:gd name="T54" fmla="*/ 40 w 176"/>
                <a:gd name="T55" fmla="*/ 88 h 104"/>
                <a:gd name="T56" fmla="*/ 40 w 176"/>
                <a:gd name="T57" fmla="*/ 32 h 104"/>
                <a:gd name="T58" fmla="*/ 4 w 176"/>
                <a:gd name="T59" fmla="*/ 32 h 104"/>
                <a:gd name="T60" fmla="*/ 0 w 176"/>
                <a:gd name="T61" fmla="*/ 36 h 104"/>
                <a:gd name="T62" fmla="*/ 0 w 176"/>
                <a:gd name="T63" fmla="*/ 100 h 104"/>
                <a:gd name="T64" fmla="*/ 4 w 176"/>
                <a:gd name="T65" fmla="*/ 104 h 104"/>
                <a:gd name="T66" fmla="*/ 124 w 176"/>
                <a:gd name="T67" fmla="*/ 104 h 104"/>
                <a:gd name="T68" fmla="*/ 124 w 176"/>
                <a:gd name="T69" fmla="*/ 104 h 104"/>
                <a:gd name="T70" fmla="*/ 152 w 176"/>
                <a:gd name="T71" fmla="*/ 104 h 104"/>
                <a:gd name="T72" fmla="*/ 152 w 176"/>
                <a:gd name="T73" fmla="*/ 88 h 104"/>
                <a:gd name="T74" fmla="*/ 172 w 176"/>
                <a:gd name="T75" fmla="*/ 88 h 104"/>
                <a:gd name="T76" fmla="*/ 176 w 176"/>
                <a:gd name="T77" fmla="*/ 84 h 104"/>
                <a:gd name="T78" fmla="*/ 176 w 176"/>
                <a:gd name="T79" fmla="*/ 20 h 104"/>
                <a:gd name="T80" fmla="*/ 172 w 176"/>
                <a:gd name="T81" fmla="*/ 16 h 104"/>
                <a:gd name="T82" fmla="*/ 4 w 176"/>
                <a:gd name="T83" fmla="*/ 24 h 104"/>
                <a:gd name="T84" fmla="*/ 8 w 176"/>
                <a:gd name="T85" fmla="*/ 20 h 104"/>
                <a:gd name="T86" fmla="*/ 4 w 176"/>
                <a:gd name="T87" fmla="*/ 16 h 104"/>
                <a:gd name="T88" fmla="*/ 0 w 176"/>
                <a:gd name="T89" fmla="*/ 20 h 104"/>
                <a:gd name="T90" fmla="*/ 4 w 176"/>
                <a:gd name="T91" fmla="*/ 24 h 104"/>
                <a:gd name="T92" fmla="*/ 20 w 176"/>
                <a:gd name="T93" fmla="*/ 24 h 104"/>
                <a:gd name="T94" fmla="*/ 24 w 176"/>
                <a:gd name="T95" fmla="*/ 20 h 104"/>
                <a:gd name="T96" fmla="*/ 20 w 176"/>
                <a:gd name="T97" fmla="*/ 16 h 104"/>
                <a:gd name="T98" fmla="*/ 16 w 176"/>
                <a:gd name="T99" fmla="*/ 20 h 104"/>
                <a:gd name="T100" fmla="*/ 20 w 176"/>
                <a:gd name="T101" fmla="*/ 24 h 104"/>
                <a:gd name="T102" fmla="*/ 52 w 176"/>
                <a:gd name="T103" fmla="*/ 8 h 104"/>
                <a:gd name="T104" fmla="*/ 56 w 176"/>
                <a:gd name="T105" fmla="*/ 4 h 104"/>
                <a:gd name="T106" fmla="*/ 52 w 176"/>
                <a:gd name="T107" fmla="*/ 0 h 104"/>
                <a:gd name="T108" fmla="*/ 48 w 176"/>
                <a:gd name="T109" fmla="*/ 4 h 104"/>
                <a:gd name="T110" fmla="*/ 52 w 176"/>
                <a:gd name="T11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" h="104">
                  <a:moveTo>
                    <a:pt x="84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4" y="8"/>
                    <a:pt x="136" y="6"/>
                    <a:pt x="136" y="4"/>
                  </a:cubicBezTo>
                  <a:cubicBezTo>
                    <a:pt x="136" y="2"/>
                    <a:pt x="134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2"/>
                    <a:pt x="80" y="4"/>
                  </a:cubicBezTo>
                  <a:cubicBezTo>
                    <a:pt x="80" y="6"/>
                    <a:pt x="82" y="8"/>
                    <a:pt x="84" y="8"/>
                  </a:cubicBezTo>
                  <a:close/>
                  <a:moveTo>
                    <a:pt x="68" y="8"/>
                  </a:moveTo>
                  <a:cubicBezTo>
                    <a:pt x="70" y="8"/>
                    <a:pt x="72" y="6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66" y="0"/>
                    <a:pt x="64" y="2"/>
                    <a:pt x="64" y="4"/>
                  </a:cubicBezTo>
                  <a:cubicBezTo>
                    <a:pt x="64" y="6"/>
                    <a:pt x="66" y="8"/>
                    <a:pt x="68" y="8"/>
                  </a:cubicBezTo>
                  <a:close/>
                  <a:moveTo>
                    <a:pt x="148" y="8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6"/>
                    <a:pt x="176" y="4"/>
                  </a:cubicBezTo>
                  <a:cubicBezTo>
                    <a:pt x="176" y="2"/>
                    <a:pt x="174" y="0"/>
                    <a:pt x="17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0"/>
                    <a:pt x="144" y="2"/>
                    <a:pt x="144" y="4"/>
                  </a:cubicBezTo>
                  <a:cubicBezTo>
                    <a:pt x="144" y="6"/>
                    <a:pt x="146" y="8"/>
                    <a:pt x="148" y="8"/>
                  </a:cubicBezTo>
                  <a:close/>
                  <a:moveTo>
                    <a:pt x="17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0" y="16"/>
                    <a:pt x="48" y="18"/>
                    <a:pt x="48" y="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50" y="88"/>
                    <a:pt x="52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92"/>
                    <a:pt x="40" y="8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2" y="104"/>
                    <a:pt x="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4" y="88"/>
                    <a:pt x="176" y="86"/>
                    <a:pt x="176" y="84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18"/>
                    <a:pt x="174" y="16"/>
                    <a:pt x="172" y="16"/>
                  </a:cubicBezTo>
                  <a:close/>
                  <a:moveTo>
                    <a:pt x="4" y="24"/>
                  </a:moveTo>
                  <a:cubicBezTo>
                    <a:pt x="6" y="24"/>
                    <a:pt x="8" y="22"/>
                    <a:pt x="8" y="20"/>
                  </a:cubicBezTo>
                  <a:cubicBezTo>
                    <a:pt x="8" y="18"/>
                    <a:pt x="6" y="16"/>
                    <a:pt x="4" y="16"/>
                  </a:cubicBezTo>
                  <a:cubicBezTo>
                    <a:pt x="2" y="16"/>
                    <a:pt x="0" y="18"/>
                    <a:pt x="0" y="20"/>
                  </a:cubicBezTo>
                  <a:cubicBezTo>
                    <a:pt x="0" y="22"/>
                    <a:pt x="2" y="24"/>
                    <a:pt x="4" y="24"/>
                  </a:cubicBezTo>
                  <a:close/>
                  <a:moveTo>
                    <a:pt x="20" y="24"/>
                  </a:moveTo>
                  <a:cubicBezTo>
                    <a:pt x="22" y="24"/>
                    <a:pt x="24" y="22"/>
                    <a:pt x="24" y="20"/>
                  </a:cubicBezTo>
                  <a:cubicBezTo>
                    <a:pt x="24" y="18"/>
                    <a:pt x="22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close/>
                  <a:moveTo>
                    <a:pt x="52" y="8"/>
                  </a:move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6"/>
                    <a:pt x="50" y="8"/>
                    <a:pt x="5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 noEditPoints="1"/>
            </p:cNvSpPr>
            <p:nvPr/>
          </p:nvSpPr>
          <p:spPr bwMode="auto">
            <a:xfrm>
              <a:off x="4770438" y="1901826"/>
              <a:ext cx="212725" cy="223838"/>
            </a:xfrm>
            <a:custGeom>
              <a:avLst/>
              <a:gdLst>
                <a:gd name="T0" fmla="*/ 93 w 96"/>
                <a:gd name="T1" fmla="*/ 36 h 102"/>
                <a:gd name="T2" fmla="*/ 53 w 96"/>
                <a:gd name="T3" fmla="*/ 2 h 102"/>
                <a:gd name="T4" fmla="*/ 43 w 96"/>
                <a:gd name="T5" fmla="*/ 2 h 102"/>
                <a:gd name="T6" fmla="*/ 3 w 96"/>
                <a:gd name="T7" fmla="*/ 36 h 102"/>
                <a:gd name="T8" fmla="*/ 0 w 96"/>
                <a:gd name="T9" fmla="*/ 42 h 102"/>
                <a:gd name="T10" fmla="*/ 0 w 96"/>
                <a:gd name="T11" fmla="*/ 94 h 102"/>
                <a:gd name="T12" fmla="*/ 8 w 96"/>
                <a:gd name="T13" fmla="*/ 102 h 102"/>
                <a:gd name="T14" fmla="*/ 88 w 96"/>
                <a:gd name="T15" fmla="*/ 102 h 102"/>
                <a:gd name="T16" fmla="*/ 96 w 96"/>
                <a:gd name="T17" fmla="*/ 94 h 102"/>
                <a:gd name="T18" fmla="*/ 96 w 96"/>
                <a:gd name="T19" fmla="*/ 42 h 102"/>
                <a:gd name="T20" fmla="*/ 93 w 96"/>
                <a:gd name="T21" fmla="*/ 36 h 102"/>
                <a:gd name="T22" fmla="*/ 80 w 96"/>
                <a:gd name="T23" fmla="*/ 51 h 102"/>
                <a:gd name="T24" fmla="*/ 53 w 96"/>
                <a:gd name="T25" fmla="*/ 74 h 102"/>
                <a:gd name="T26" fmla="*/ 43 w 96"/>
                <a:gd name="T27" fmla="*/ 74 h 102"/>
                <a:gd name="T28" fmla="*/ 16 w 96"/>
                <a:gd name="T29" fmla="*/ 51 h 102"/>
                <a:gd name="T30" fmla="*/ 16 w 96"/>
                <a:gd name="T31" fmla="*/ 34 h 102"/>
                <a:gd name="T32" fmla="*/ 20 w 96"/>
                <a:gd name="T33" fmla="*/ 30 h 102"/>
                <a:gd name="T34" fmla="*/ 76 w 96"/>
                <a:gd name="T35" fmla="*/ 30 h 102"/>
                <a:gd name="T36" fmla="*/ 80 w 96"/>
                <a:gd name="T37" fmla="*/ 34 h 102"/>
                <a:gd name="T38" fmla="*/ 80 w 96"/>
                <a:gd name="T39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2">
                  <a:moveTo>
                    <a:pt x="93" y="36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0" y="0"/>
                    <a:pt x="46" y="0"/>
                    <a:pt x="43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7"/>
                    <a:pt x="0" y="39"/>
                    <a:pt x="0" y="4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4" y="102"/>
                    <a:pt x="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92" y="102"/>
                    <a:pt x="96" y="98"/>
                    <a:pt x="96" y="94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39"/>
                    <a:pt x="95" y="37"/>
                    <a:pt x="93" y="36"/>
                  </a:cubicBezTo>
                  <a:close/>
                  <a:moveTo>
                    <a:pt x="80" y="51"/>
                  </a:moveTo>
                  <a:cubicBezTo>
                    <a:pt x="53" y="74"/>
                    <a:pt x="53" y="74"/>
                    <a:pt x="53" y="74"/>
                  </a:cubicBezTo>
                  <a:cubicBezTo>
                    <a:pt x="50" y="76"/>
                    <a:pt x="46" y="76"/>
                    <a:pt x="43" y="74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2"/>
                    <a:pt x="18" y="30"/>
                    <a:pt x="20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8" y="30"/>
                    <a:pt x="80" y="32"/>
                    <a:pt x="80" y="34"/>
                  </a:cubicBezTo>
                  <a:lnTo>
                    <a:pt x="80" y="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3322637" y="3465513"/>
            <a:ext cx="368301" cy="388938"/>
            <a:chOff x="3322637" y="3465513"/>
            <a:chExt cx="368301" cy="388938"/>
          </a:xfrm>
        </p:grpSpPr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3413125" y="3465513"/>
              <a:ext cx="277813" cy="388938"/>
            </a:xfrm>
            <a:custGeom>
              <a:avLst/>
              <a:gdLst>
                <a:gd name="T0" fmla="*/ 116 w 126"/>
                <a:gd name="T1" fmla="*/ 99 h 176"/>
                <a:gd name="T2" fmla="*/ 75 w 126"/>
                <a:gd name="T3" fmla="*/ 78 h 176"/>
                <a:gd name="T4" fmla="*/ 103 w 126"/>
                <a:gd name="T5" fmla="*/ 40 h 176"/>
                <a:gd name="T6" fmla="*/ 63 w 126"/>
                <a:gd name="T7" fmla="*/ 0 h 176"/>
                <a:gd name="T8" fmla="*/ 23 w 126"/>
                <a:gd name="T9" fmla="*/ 40 h 176"/>
                <a:gd name="T10" fmla="*/ 51 w 126"/>
                <a:gd name="T11" fmla="*/ 78 h 176"/>
                <a:gd name="T12" fmla="*/ 9 w 126"/>
                <a:gd name="T13" fmla="*/ 99 h 176"/>
                <a:gd name="T14" fmla="*/ 1 w 126"/>
                <a:gd name="T15" fmla="*/ 116 h 176"/>
                <a:gd name="T16" fmla="*/ 7 w 126"/>
                <a:gd name="T17" fmla="*/ 158 h 176"/>
                <a:gd name="T18" fmla="*/ 63 w 126"/>
                <a:gd name="T19" fmla="*/ 176 h 176"/>
                <a:gd name="T20" fmla="*/ 116 w 126"/>
                <a:gd name="T21" fmla="*/ 160 h 176"/>
                <a:gd name="T22" fmla="*/ 125 w 126"/>
                <a:gd name="T23" fmla="*/ 116 h 176"/>
                <a:gd name="T24" fmla="*/ 116 w 126"/>
                <a:gd name="T25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76">
                  <a:moveTo>
                    <a:pt x="116" y="99"/>
                  </a:moveTo>
                  <a:cubicBezTo>
                    <a:pt x="75" y="78"/>
                    <a:pt x="75" y="78"/>
                    <a:pt x="75" y="78"/>
                  </a:cubicBezTo>
                  <a:cubicBezTo>
                    <a:pt x="91" y="73"/>
                    <a:pt x="103" y="58"/>
                    <a:pt x="103" y="40"/>
                  </a:cubicBezTo>
                  <a:cubicBezTo>
                    <a:pt x="103" y="18"/>
                    <a:pt x="85" y="0"/>
                    <a:pt x="63" y="0"/>
                  </a:cubicBezTo>
                  <a:cubicBezTo>
                    <a:pt x="41" y="0"/>
                    <a:pt x="23" y="18"/>
                    <a:pt x="23" y="40"/>
                  </a:cubicBezTo>
                  <a:cubicBezTo>
                    <a:pt x="23" y="58"/>
                    <a:pt x="35" y="73"/>
                    <a:pt x="51" y="7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3" y="102"/>
                    <a:pt x="0" y="109"/>
                    <a:pt x="1" y="11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3" y="169"/>
                    <a:pt x="42" y="176"/>
                    <a:pt x="63" y="176"/>
                  </a:cubicBezTo>
                  <a:cubicBezTo>
                    <a:pt x="83" y="176"/>
                    <a:pt x="101" y="170"/>
                    <a:pt x="116" y="16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09"/>
                    <a:pt x="123" y="102"/>
                    <a:pt x="116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3322637" y="3589338"/>
              <a:ext cx="300038" cy="211138"/>
            </a:xfrm>
            <a:custGeom>
              <a:avLst/>
              <a:gdLst>
                <a:gd name="T0" fmla="*/ 136 w 136"/>
                <a:gd name="T1" fmla="*/ 72 h 96"/>
                <a:gd name="T2" fmla="*/ 88 w 136"/>
                <a:gd name="T3" fmla="*/ 48 h 96"/>
                <a:gd name="T4" fmla="*/ 88 w 136"/>
                <a:gd name="T5" fmla="*/ 64 h 96"/>
                <a:gd name="T6" fmla="*/ 40 w 136"/>
                <a:gd name="T7" fmla="*/ 64 h 96"/>
                <a:gd name="T8" fmla="*/ 16 w 136"/>
                <a:gd name="T9" fmla="*/ 40 h 96"/>
                <a:gd name="T10" fmla="*/ 40 w 136"/>
                <a:gd name="T11" fmla="*/ 16 h 96"/>
                <a:gd name="T12" fmla="*/ 48 w 136"/>
                <a:gd name="T13" fmla="*/ 8 h 96"/>
                <a:gd name="T14" fmla="*/ 40 w 136"/>
                <a:gd name="T15" fmla="*/ 0 h 96"/>
                <a:gd name="T16" fmla="*/ 0 w 136"/>
                <a:gd name="T17" fmla="*/ 40 h 96"/>
                <a:gd name="T18" fmla="*/ 40 w 136"/>
                <a:gd name="T19" fmla="*/ 80 h 96"/>
                <a:gd name="T20" fmla="*/ 88 w 136"/>
                <a:gd name="T21" fmla="*/ 80 h 96"/>
                <a:gd name="T22" fmla="*/ 88 w 136"/>
                <a:gd name="T23" fmla="*/ 96 h 96"/>
                <a:gd name="T24" fmla="*/ 136 w 136"/>
                <a:gd name="T25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96">
                  <a:moveTo>
                    <a:pt x="136" y="72"/>
                  </a:moveTo>
                  <a:cubicBezTo>
                    <a:pt x="88" y="48"/>
                    <a:pt x="88" y="48"/>
                    <a:pt x="88" y="48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27" y="64"/>
                    <a:pt x="16" y="53"/>
                    <a:pt x="16" y="40"/>
                  </a:cubicBezTo>
                  <a:cubicBezTo>
                    <a:pt x="16" y="27"/>
                    <a:pt x="27" y="16"/>
                    <a:pt x="40" y="16"/>
                  </a:cubicBezTo>
                  <a:cubicBezTo>
                    <a:pt x="44" y="16"/>
                    <a:pt x="48" y="12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136" y="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8" name="Freeform 55"/>
          <p:cNvSpPr>
            <a:spLocks/>
          </p:cNvSpPr>
          <p:nvPr/>
        </p:nvSpPr>
        <p:spPr bwMode="auto">
          <a:xfrm>
            <a:off x="1717675" y="3465513"/>
            <a:ext cx="277813" cy="388938"/>
          </a:xfrm>
          <a:custGeom>
            <a:avLst/>
            <a:gdLst>
              <a:gd name="T0" fmla="*/ 116 w 126"/>
              <a:gd name="T1" fmla="*/ 99 h 176"/>
              <a:gd name="T2" fmla="*/ 75 w 126"/>
              <a:gd name="T3" fmla="*/ 78 h 176"/>
              <a:gd name="T4" fmla="*/ 103 w 126"/>
              <a:gd name="T5" fmla="*/ 40 h 176"/>
              <a:gd name="T6" fmla="*/ 63 w 126"/>
              <a:gd name="T7" fmla="*/ 0 h 176"/>
              <a:gd name="T8" fmla="*/ 23 w 126"/>
              <a:gd name="T9" fmla="*/ 40 h 176"/>
              <a:gd name="T10" fmla="*/ 51 w 126"/>
              <a:gd name="T11" fmla="*/ 78 h 176"/>
              <a:gd name="T12" fmla="*/ 9 w 126"/>
              <a:gd name="T13" fmla="*/ 99 h 176"/>
              <a:gd name="T14" fmla="*/ 1 w 126"/>
              <a:gd name="T15" fmla="*/ 116 h 176"/>
              <a:gd name="T16" fmla="*/ 7 w 126"/>
              <a:gd name="T17" fmla="*/ 158 h 176"/>
              <a:gd name="T18" fmla="*/ 63 w 126"/>
              <a:gd name="T19" fmla="*/ 176 h 176"/>
              <a:gd name="T20" fmla="*/ 116 w 126"/>
              <a:gd name="T21" fmla="*/ 160 h 176"/>
              <a:gd name="T22" fmla="*/ 125 w 126"/>
              <a:gd name="T23" fmla="*/ 116 h 176"/>
              <a:gd name="T24" fmla="*/ 116 w 126"/>
              <a:gd name="T25" fmla="*/ 9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6" h="176">
                <a:moveTo>
                  <a:pt x="116" y="99"/>
                </a:moveTo>
                <a:cubicBezTo>
                  <a:pt x="75" y="78"/>
                  <a:pt x="75" y="78"/>
                  <a:pt x="75" y="78"/>
                </a:cubicBezTo>
                <a:cubicBezTo>
                  <a:pt x="91" y="73"/>
                  <a:pt x="103" y="58"/>
                  <a:pt x="103" y="40"/>
                </a:cubicBezTo>
                <a:cubicBezTo>
                  <a:pt x="103" y="18"/>
                  <a:pt x="85" y="0"/>
                  <a:pt x="63" y="0"/>
                </a:cubicBezTo>
                <a:cubicBezTo>
                  <a:pt x="41" y="0"/>
                  <a:pt x="23" y="18"/>
                  <a:pt x="23" y="40"/>
                </a:cubicBezTo>
                <a:cubicBezTo>
                  <a:pt x="23" y="58"/>
                  <a:pt x="35" y="73"/>
                  <a:pt x="51" y="78"/>
                </a:cubicBezTo>
                <a:cubicBezTo>
                  <a:pt x="9" y="99"/>
                  <a:pt x="9" y="99"/>
                  <a:pt x="9" y="99"/>
                </a:cubicBezTo>
                <a:cubicBezTo>
                  <a:pt x="3" y="102"/>
                  <a:pt x="0" y="109"/>
                  <a:pt x="1" y="116"/>
                </a:cubicBezTo>
                <a:cubicBezTo>
                  <a:pt x="7" y="158"/>
                  <a:pt x="7" y="158"/>
                  <a:pt x="7" y="158"/>
                </a:cubicBezTo>
                <a:cubicBezTo>
                  <a:pt x="23" y="169"/>
                  <a:pt x="42" y="176"/>
                  <a:pt x="63" y="176"/>
                </a:cubicBezTo>
                <a:cubicBezTo>
                  <a:pt x="83" y="176"/>
                  <a:pt x="101" y="170"/>
                  <a:pt x="116" y="160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6" y="109"/>
                  <a:pt x="123" y="102"/>
                  <a:pt x="116" y="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4" name="Group 123"/>
          <p:cNvGrpSpPr/>
          <p:nvPr/>
        </p:nvGrpSpPr>
        <p:grpSpPr>
          <a:xfrm>
            <a:off x="2457450" y="3465513"/>
            <a:ext cx="385763" cy="388938"/>
            <a:chOff x="2457450" y="3465513"/>
            <a:chExt cx="385763" cy="388938"/>
          </a:xfrm>
        </p:grpSpPr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457450" y="3536951"/>
              <a:ext cx="141288" cy="141288"/>
            </a:xfrm>
            <a:custGeom>
              <a:avLst/>
              <a:gdLst>
                <a:gd name="T0" fmla="*/ 56 w 64"/>
                <a:gd name="T1" fmla="*/ 24 h 64"/>
                <a:gd name="T2" fmla="*/ 40 w 64"/>
                <a:gd name="T3" fmla="*/ 24 h 64"/>
                <a:gd name="T4" fmla="*/ 40 w 64"/>
                <a:gd name="T5" fmla="*/ 8 h 64"/>
                <a:gd name="T6" fmla="*/ 32 w 64"/>
                <a:gd name="T7" fmla="*/ 0 h 64"/>
                <a:gd name="T8" fmla="*/ 24 w 64"/>
                <a:gd name="T9" fmla="*/ 8 h 64"/>
                <a:gd name="T10" fmla="*/ 24 w 64"/>
                <a:gd name="T11" fmla="*/ 24 h 64"/>
                <a:gd name="T12" fmla="*/ 8 w 64"/>
                <a:gd name="T13" fmla="*/ 24 h 64"/>
                <a:gd name="T14" fmla="*/ 0 w 64"/>
                <a:gd name="T15" fmla="*/ 32 h 64"/>
                <a:gd name="T16" fmla="*/ 8 w 64"/>
                <a:gd name="T17" fmla="*/ 40 h 64"/>
                <a:gd name="T18" fmla="*/ 24 w 64"/>
                <a:gd name="T19" fmla="*/ 40 h 64"/>
                <a:gd name="T20" fmla="*/ 24 w 64"/>
                <a:gd name="T21" fmla="*/ 56 h 64"/>
                <a:gd name="T22" fmla="*/ 32 w 64"/>
                <a:gd name="T23" fmla="*/ 64 h 64"/>
                <a:gd name="T24" fmla="*/ 40 w 64"/>
                <a:gd name="T25" fmla="*/ 56 h 64"/>
                <a:gd name="T26" fmla="*/ 40 w 64"/>
                <a:gd name="T27" fmla="*/ 40 h 64"/>
                <a:gd name="T28" fmla="*/ 56 w 64"/>
                <a:gd name="T29" fmla="*/ 40 h 64"/>
                <a:gd name="T30" fmla="*/ 64 w 64"/>
                <a:gd name="T31" fmla="*/ 32 h 64"/>
                <a:gd name="T32" fmla="*/ 56 w 64"/>
                <a:gd name="T33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56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28" y="0"/>
                    <a:pt x="24" y="4"/>
                    <a:pt x="24" y="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8"/>
                    <a:pt x="0" y="32"/>
                  </a:cubicBezTo>
                  <a:cubicBezTo>
                    <a:pt x="0" y="36"/>
                    <a:pt x="4" y="40"/>
                    <a:pt x="8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0"/>
                    <a:pt x="28" y="64"/>
                    <a:pt x="32" y="64"/>
                  </a:cubicBezTo>
                  <a:cubicBezTo>
                    <a:pt x="36" y="64"/>
                    <a:pt x="40" y="60"/>
                    <a:pt x="40" y="56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60" y="40"/>
                    <a:pt x="64" y="36"/>
                    <a:pt x="64" y="32"/>
                  </a:cubicBezTo>
                  <a:cubicBezTo>
                    <a:pt x="64" y="28"/>
                    <a:pt x="60" y="24"/>
                    <a:pt x="5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565400" y="3465513"/>
              <a:ext cx="277813" cy="388938"/>
            </a:xfrm>
            <a:custGeom>
              <a:avLst/>
              <a:gdLst>
                <a:gd name="T0" fmla="*/ 116 w 126"/>
                <a:gd name="T1" fmla="*/ 99 h 176"/>
                <a:gd name="T2" fmla="*/ 75 w 126"/>
                <a:gd name="T3" fmla="*/ 78 h 176"/>
                <a:gd name="T4" fmla="*/ 103 w 126"/>
                <a:gd name="T5" fmla="*/ 40 h 176"/>
                <a:gd name="T6" fmla="*/ 63 w 126"/>
                <a:gd name="T7" fmla="*/ 0 h 176"/>
                <a:gd name="T8" fmla="*/ 23 w 126"/>
                <a:gd name="T9" fmla="*/ 40 h 176"/>
                <a:gd name="T10" fmla="*/ 51 w 126"/>
                <a:gd name="T11" fmla="*/ 78 h 176"/>
                <a:gd name="T12" fmla="*/ 9 w 126"/>
                <a:gd name="T13" fmla="*/ 99 h 176"/>
                <a:gd name="T14" fmla="*/ 1 w 126"/>
                <a:gd name="T15" fmla="*/ 116 h 176"/>
                <a:gd name="T16" fmla="*/ 7 w 126"/>
                <a:gd name="T17" fmla="*/ 158 h 176"/>
                <a:gd name="T18" fmla="*/ 63 w 126"/>
                <a:gd name="T19" fmla="*/ 176 h 176"/>
                <a:gd name="T20" fmla="*/ 116 w 126"/>
                <a:gd name="T21" fmla="*/ 160 h 176"/>
                <a:gd name="T22" fmla="*/ 125 w 126"/>
                <a:gd name="T23" fmla="*/ 116 h 176"/>
                <a:gd name="T24" fmla="*/ 116 w 126"/>
                <a:gd name="T25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76">
                  <a:moveTo>
                    <a:pt x="116" y="99"/>
                  </a:moveTo>
                  <a:cubicBezTo>
                    <a:pt x="75" y="78"/>
                    <a:pt x="75" y="78"/>
                    <a:pt x="75" y="78"/>
                  </a:cubicBezTo>
                  <a:cubicBezTo>
                    <a:pt x="91" y="73"/>
                    <a:pt x="103" y="58"/>
                    <a:pt x="103" y="40"/>
                  </a:cubicBezTo>
                  <a:cubicBezTo>
                    <a:pt x="103" y="18"/>
                    <a:pt x="85" y="0"/>
                    <a:pt x="63" y="0"/>
                  </a:cubicBezTo>
                  <a:cubicBezTo>
                    <a:pt x="41" y="0"/>
                    <a:pt x="23" y="18"/>
                    <a:pt x="23" y="40"/>
                  </a:cubicBezTo>
                  <a:cubicBezTo>
                    <a:pt x="23" y="58"/>
                    <a:pt x="35" y="73"/>
                    <a:pt x="51" y="7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3" y="102"/>
                    <a:pt x="0" y="109"/>
                    <a:pt x="1" y="11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3" y="169"/>
                    <a:pt x="42" y="176"/>
                    <a:pt x="63" y="176"/>
                  </a:cubicBezTo>
                  <a:cubicBezTo>
                    <a:pt x="83" y="176"/>
                    <a:pt x="101" y="170"/>
                    <a:pt x="116" y="16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09"/>
                    <a:pt x="123" y="102"/>
                    <a:pt x="116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4222750" y="3490913"/>
            <a:ext cx="354013" cy="309563"/>
            <a:chOff x="4222750" y="3490913"/>
            <a:chExt cx="354013" cy="309563"/>
          </a:xfrm>
        </p:grpSpPr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4222750" y="3490913"/>
              <a:ext cx="354013" cy="309563"/>
            </a:xfrm>
            <a:custGeom>
              <a:avLst/>
              <a:gdLst>
                <a:gd name="T0" fmla="*/ 152 w 160"/>
                <a:gd name="T1" fmla="*/ 49 h 141"/>
                <a:gd name="T2" fmla="*/ 112 w 160"/>
                <a:gd name="T3" fmla="*/ 49 h 141"/>
                <a:gd name="T4" fmla="*/ 95 w 160"/>
                <a:gd name="T5" fmla="*/ 6 h 141"/>
                <a:gd name="T6" fmla="*/ 85 w 160"/>
                <a:gd name="T7" fmla="*/ 2 h 141"/>
                <a:gd name="T8" fmla="*/ 81 w 160"/>
                <a:gd name="T9" fmla="*/ 12 h 141"/>
                <a:gd name="T10" fmla="*/ 95 w 160"/>
                <a:gd name="T11" fmla="*/ 49 h 141"/>
                <a:gd name="T12" fmla="*/ 65 w 160"/>
                <a:gd name="T13" fmla="*/ 49 h 141"/>
                <a:gd name="T14" fmla="*/ 79 w 160"/>
                <a:gd name="T15" fmla="*/ 12 h 141"/>
                <a:gd name="T16" fmla="*/ 75 w 160"/>
                <a:gd name="T17" fmla="*/ 2 h 141"/>
                <a:gd name="T18" fmla="*/ 65 w 160"/>
                <a:gd name="T19" fmla="*/ 6 h 141"/>
                <a:gd name="T20" fmla="*/ 48 w 160"/>
                <a:gd name="T21" fmla="*/ 49 h 141"/>
                <a:gd name="T22" fmla="*/ 8 w 160"/>
                <a:gd name="T23" fmla="*/ 49 h 141"/>
                <a:gd name="T24" fmla="*/ 0 w 160"/>
                <a:gd name="T25" fmla="*/ 57 h 141"/>
                <a:gd name="T26" fmla="*/ 0 w 160"/>
                <a:gd name="T27" fmla="*/ 69 h 141"/>
                <a:gd name="T28" fmla="*/ 8 w 160"/>
                <a:gd name="T29" fmla="*/ 77 h 141"/>
                <a:gd name="T30" fmla="*/ 12 w 160"/>
                <a:gd name="T31" fmla="*/ 77 h 141"/>
                <a:gd name="T32" fmla="*/ 13 w 160"/>
                <a:gd name="T33" fmla="*/ 85 h 141"/>
                <a:gd name="T34" fmla="*/ 13 w 160"/>
                <a:gd name="T35" fmla="*/ 85 h 141"/>
                <a:gd name="T36" fmla="*/ 23 w 160"/>
                <a:gd name="T37" fmla="*/ 133 h 141"/>
                <a:gd name="T38" fmla="*/ 32 w 160"/>
                <a:gd name="T39" fmla="*/ 141 h 141"/>
                <a:gd name="T40" fmla="*/ 128 w 160"/>
                <a:gd name="T41" fmla="*/ 141 h 141"/>
                <a:gd name="T42" fmla="*/ 137 w 160"/>
                <a:gd name="T43" fmla="*/ 133 h 141"/>
                <a:gd name="T44" fmla="*/ 147 w 160"/>
                <a:gd name="T45" fmla="*/ 85 h 141"/>
                <a:gd name="T46" fmla="*/ 147 w 160"/>
                <a:gd name="T47" fmla="*/ 85 h 141"/>
                <a:gd name="T48" fmla="*/ 148 w 160"/>
                <a:gd name="T49" fmla="*/ 77 h 141"/>
                <a:gd name="T50" fmla="*/ 152 w 160"/>
                <a:gd name="T51" fmla="*/ 77 h 141"/>
                <a:gd name="T52" fmla="*/ 160 w 160"/>
                <a:gd name="T53" fmla="*/ 69 h 141"/>
                <a:gd name="T54" fmla="*/ 160 w 160"/>
                <a:gd name="T55" fmla="*/ 57 h 141"/>
                <a:gd name="T56" fmla="*/ 152 w 160"/>
                <a:gd name="T5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0" h="141">
                  <a:moveTo>
                    <a:pt x="152" y="49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2"/>
                    <a:pt x="89" y="0"/>
                    <a:pt x="85" y="2"/>
                  </a:cubicBezTo>
                  <a:cubicBezTo>
                    <a:pt x="81" y="3"/>
                    <a:pt x="79" y="8"/>
                    <a:pt x="81" y="12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1" y="8"/>
                    <a:pt x="79" y="3"/>
                    <a:pt x="75" y="2"/>
                  </a:cubicBezTo>
                  <a:cubicBezTo>
                    <a:pt x="71" y="0"/>
                    <a:pt x="66" y="2"/>
                    <a:pt x="65" y="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4" y="49"/>
                    <a:pt x="0" y="53"/>
                    <a:pt x="0" y="5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4" y="77"/>
                    <a:pt x="8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7"/>
                    <a:pt x="28" y="141"/>
                    <a:pt x="32" y="141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32" y="141"/>
                    <a:pt x="137" y="137"/>
                    <a:pt x="137" y="133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8" y="77"/>
                    <a:pt x="148" y="77"/>
                    <a:pt x="148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6" y="77"/>
                    <a:pt x="160" y="73"/>
                    <a:pt x="160" y="6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60" y="53"/>
                    <a:pt x="156" y="49"/>
                    <a:pt x="152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 noEditPoints="1"/>
            </p:cNvSpPr>
            <p:nvPr/>
          </p:nvSpPr>
          <p:spPr bwMode="auto">
            <a:xfrm>
              <a:off x="4311650" y="3660776"/>
              <a:ext cx="176213" cy="104775"/>
            </a:xfrm>
            <a:custGeom>
              <a:avLst/>
              <a:gdLst>
                <a:gd name="T0" fmla="*/ 8 w 80"/>
                <a:gd name="T1" fmla="*/ 0 h 48"/>
                <a:gd name="T2" fmla="*/ 0 w 80"/>
                <a:gd name="T3" fmla="*/ 8 h 48"/>
                <a:gd name="T4" fmla="*/ 0 w 80"/>
                <a:gd name="T5" fmla="*/ 40 h 48"/>
                <a:gd name="T6" fmla="*/ 8 w 80"/>
                <a:gd name="T7" fmla="*/ 48 h 48"/>
                <a:gd name="T8" fmla="*/ 16 w 80"/>
                <a:gd name="T9" fmla="*/ 40 h 48"/>
                <a:gd name="T10" fmla="*/ 16 w 80"/>
                <a:gd name="T11" fmla="*/ 8 h 48"/>
                <a:gd name="T12" fmla="*/ 8 w 80"/>
                <a:gd name="T13" fmla="*/ 0 h 48"/>
                <a:gd name="T14" fmla="*/ 40 w 80"/>
                <a:gd name="T15" fmla="*/ 0 h 48"/>
                <a:gd name="T16" fmla="*/ 32 w 80"/>
                <a:gd name="T17" fmla="*/ 8 h 48"/>
                <a:gd name="T18" fmla="*/ 32 w 80"/>
                <a:gd name="T19" fmla="*/ 40 h 48"/>
                <a:gd name="T20" fmla="*/ 40 w 80"/>
                <a:gd name="T21" fmla="*/ 48 h 48"/>
                <a:gd name="T22" fmla="*/ 48 w 80"/>
                <a:gd name="T23" fmla="*/ 40 h 48"/>
                <a:gd name="T24" fmla="*/ 48 w 80"/>
                <a:gd name="T25" fmla="*/ 8 h 48"/>
                <a:gd name="T26" fmla="*/ 40 w 80"/>
                <a:gd name="T27" fmla="*/ 0 h 48"/>
                <a:gd name="T28" fmla="*/ 72 w 80"/>
                <a:gd name="T29" fmla="*/ 0 h 48"/>
                <a:gd name="T30" fmla="*/ 64 w 80"/>
                <a:gd name="T31" fmla="*/ 8 h 48"/>
                <a:gd name="T32" fmla="*/ 64 w 80"/>
                <a:gd name="T33" fmla="*/ 40 h 48"/>
                <a:gd name="T34" fmla="*/ 72 w 80"/>
                <a:gd name="T35" fmla="*/ 48 h 48"/>
                <a:gd name="T36" fmla="*/ 80 w 80"/>
                <a:gd name="T37" fmla="*/ 40 h 48"/>
                <a:gd name="T38" fmla="*/ 80 w 80"/>
                <a:gd name="T39" fmla="*/ 8 h 48"/>
                <a:gd name="T40" fmla="*/ 72 w 80"/>
                <a:gd name="T4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48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6" y="44"/>
                    <a:pt x="16" y="4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  <a:moveTo>
                    <a:pt x="40" y="0"/>
                  </a:moveTo>
                  <a:cubicBezTo>
                    <a:pt x="36" y="0"/>
                    <a:pt x="32" y="4"/>
                    <a:pt x="32" y="8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4"/>
                    <a:pt x="36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72" y="0"/>
                  </a:moveTo>
                  <a:cubicBezTo>
                    <a:pt x="68" y="0"/>
                    <a:pt x="64" y="4"/>
                    <a:pt x="64" y="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4"/>
                    <a:pt x="68" y="48"/>
                    <a:pt x="72" y="48"/>
                  </a:cubicBezTo>
                  <a:cubicBezTo>
                    <a:pt x="76" y="48"/>
                    <a:pt x="80" y="44"/>
                    <a:pt x="80" y="4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5072062" y="3502026"/>
            <a:ext cx="352425" cy="280988"/>
            <a:chOff x="5072062" y="3502026"/>
            <a:chExt cx="352425" cy="280988"/>
          </a:xfrm>
        </p:grpSpPr>
        <p:sp>
          <p:nvSpPr>
            <p:cNvPr id="74" name="Freeform 71"/>
            <p:cNvSpPr>
              <a:spLocks noEditPoints="1"/>
            </p:cNvSpPr>
            <p:nvPr/>
          </p:nvSpPr>
          <p:spPr bwMode="auto">
            <a:xfrm>
              <a:off x="5072062" y="3502026"/>
              <a:ext cx="352425" cy="280988"/>
            </a:xfrm>
            <a:custGeom>
              <a:avLst/>
              <a:gdLst>
                <a:gd name="T0" fmla="*/ 152 w 160"/>
                <a:gd name="T1" fmla="*/ 104 h 128"/>
                <a:gd name="T2" fmla="*/ 8 w 160"/>
                <a:gd name="T3" fmla="*/ 104 h 128"/>
                <a:gd name="T4" fmla="*/ 0 w 160"/>
                <a:gd name="T5" fmla="*/ 96 h 128"/>
                <a:gd name="T6" fmla="*/ 0 w 160"/>
                <a:gd name="T7" fmla="*/ 104 h 128"/>
                <a:gd name="T8" fmla="*/ 8 w 160"/>
                <a:gd name="T9" fmla="*/ 112 h 128"/>
                <a:gd name="T10" fmla="*/ 152 w 160"/>
                <a:gd name="T11" fmla="*/ 112 h 128"/>
                <a:gd name="T12" fmla="*/ 160 w 160"/>
                <a:gd name="T13" fmla="*/ 104 h 128"/>
                <a:gd name="T14" fmla="*/ 160 w 160"/>
                <a:gd name="T15" fmla="*/ 96 h 128"/>
                <a:gd name="T16" fmla="*/ 152 w 160"/>
                <a:gd name="T17" fmla="*/ 104 h 128"/>
                <a:gd name="T18" fmla="*/ 152 w 160"/>
                <a:gd name="T19" fmla="*/ 120 h 128"/>
                <a:gd name="T20" fmla="*/ 8 w 160"/>
                <a:gd name="T21" fmla="*/ 120 h 128"/>
                <a:gd name="T22" fmla="*/ 0 w 160"/>
                <a:gd name="T23" fmla="*/ 112 h 128"/>
                <a:gd name="T24" fmla="*/ 0 w 160"/>
                <a:gd name="T25" fmla="*/ 120 h 128"/>
                <a:gd name="T26" fmla="*/ 8 w 160"/>
                <a:gd name="T27" fmla="*/ 128 h 128"/>
                <a:gd name="T28" fmla="*/ 152 w 160"/>
                <a:gd name="T29" fmla="*/ 128 h 128"/>
                <a:gd name="T30" fmla="*/ 160 w 160"/>
                <a:gd name="T31" fmla="*/ 120 h 128"/>
                <a:gd name="T32" fmla="*/ 160 w 160"/>
                <a:gd name="T33" fmla="*/ 112 h 128"/>
                <a:gd name="T34" fmla="*/ 152 w 160"/>
                <a:gd name="T35" fmla="*/ 120 h 128"/>
                <a:gd name="T36" fmla="*/ 152 w 160"/>
                <a:gd name="T37" fmla="*/ 0 h 128"/>
                <a:gd name="T38" fmla="*/ 8 w 160"/>
                <a:gd name="T39" fmla="*/ 0 h 128"/>
                <a:gd name="T40" fmla="*/ 0 w 160"/>
                <a:gd name="T41" fmla="*/ 8 h 128"/>
                <a:gd name="T42" fmla="*/ 0 w 160"/>
                <a:gd name="T43" fmla="*/ 88 h 128"/>
                <a:gd name="T44" fmla="*/ 8 w 160"/>
                <a:gd name="T45" fmla="*/ 96 h 128"/>
                <a:gd name="T46" fmla="*/ 152 w 160"/>
                <a:gd name="T47" fmla="*/ 96 h 128"/>
                <a:gd name="T48" fmla="*/ 160 w 160"/>
                <a:gd name="T49" fmla="*/ 88 h 128"/>
                <a:gd name="T50" fmla="*/ 160 w 160"/>
                <a:gd name="T51" fmla="*/ 8 h 128"/>
                <a:gd name="T52" fmla="*/ 152 w 160"/>
                <a:gd name="T5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128">
                  <a:moveTo>
                    <a:pt x="152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4" y="104"/>
                    <a:pt x="0" y="100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56" y="104"/>
                    <a:pt x="152" y="104"/>
                  </a:cubicBezTo>
                  <a:close/>
                  <a:moveTo>
                    <a:pt x="152" y="120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6"/>
                    <a:pt x="0" y="11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60" y="124"/>
                    <a:pt x="160" y="120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6"/>
                    <a:pt x="156" y="120"/>
                    <a:pt x="152" y="120"/>
                  </a:cubicBezTo>
                  <a:close/>
                  <a:moveTo>
                    <a:pt x="15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6" y="96"/>
                    <a:pt x="160" y="92"/>
                    <a:pt x="160" y="8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4"/>
                    <a:pt x="156" y="0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/>
          </p:nvSpPr>
          <p:spPr bwMode="auto">
            <a:xfrm>
              <a:off x="5106987" y="3536951"/>
              <a:ext cx="282575" cy="141288"/>
            </a:xfrm>
            <a:custGeom>
              <a:avLst/>
              <a:gdLst>
                <a:gd name="T0" fmla="*/ 128 w 128"/>
                <a:gd name="T1" fmla="*/ 52 h 64"/>
                <a:gd name="T2" fmla="*/ 128 w 128"/>
                <a:gd name="T3" fmla="*/ 12 h 64"/>
                <a:gd name="T4" fmla="*/ 116 w 128"/>
                <a:gd name="T5" fmla="*/ 0 h 64"/>
                <a:gd name="T6" fmla="*/ 12 w 128"/>
                <a:gd name="T7" fmla="*/ 0 h 64"/>
                <a:gd name="T8" fmla="*/ 0 w 128"/>
                <a:gd name="T9" fmla="*/ 12 h 64"/>
                <a:gd name="T10" fmla="*/ 0 w 128"/>
                <a:gd name="T11" fmla="*/ 52 h 64"/>
                <a:gd name="T12" fmla="*/ 12 w 128"/>
                <a:gd name="T13" fmla="*/ 64 h 64"/>
                <a:gd name="T14" fmla="*/ 116 w 128"/>
                <a:gd name="T15" fmla="*/ 64 h 64"/>
                <a:gd name="T16" fmla="*/ 128 w 128"/>
                <a:gd name="T17" fmla="*/ 52 h 64"/>
                <a:gd name="T18" fmla="*/ 28 w 128"/>
                <a:gd name="T19" fmla="*/ 42 h 64"/>
                <a:gd name="T20" fmla="*/ 22 w 128"/>
                <a:gd name="T21" fmla="*/ 48 h 64"/>
                <a:gd name="T22" fmla="*/ 16 w 128"/>
                <a:gd name="T23" fmla="*/ 42 h 64"/>
                <a:gd name="T24" fmla="*/ 16 w 128"/>
                <a:gd name="T25" fmla="*/ 22 h 64"/>
                <a:gd name="T26" fmla="*/ 22 w 128"/>
                <a:gd name="T27" fmla="*/ 16 h 64"/>
                <a:gd name="T28" fmla="*/ 28 w 128"/>
                <a:gd name="T29" fmla="*/ 22 h 64"/>
                <a:gd name="T30" fmla="*/ 28 w 128"/>
                <a:gd name="T31" fmla="*/ 42 h 64"/>
                <a:gd name="T32" fmla="*/ 64 w 128"/>
                <a:gd name="T33" fmla="*/ 52 h 64"/>
                <a:gd name="T34" fmla="*/ 44 w 128"/>
                <a:gd name="T35" fmla="*/ 32 h 64"/>
                <a:gd name="T36" fmla="*/ 64 w 128"/>
                <a:gd name="T37" fmla="*/ 12 h 64"/>
                <a:gd name="T38" fmla="*/ 84 w 128"/>
                <a:gd name="T39" fmla="*/ 32 h 64"/>
                <a:gd name="T40" fmla="*/ 64 w 128"/>
                <a:gd name="T41" fmla="*/ 52 h 64"/>
                <a:gd name="T42" fmla="*/ 112 w 128"/>
                <a:gd name="T43" fmla="*/ 42 h 64"/>
                <a:gd name="T44" fmla="*/ 106 w 128"/>
                <a:gd name="T45" fmla="*/ 48 h 64"/>
                <a:gd name="T46" fmla="*/ 100 w 128"/>
                <a:gd name="T47" fmla="*/ 42 h 64"/>
                <a:gd name="T48" fmla="*/ 100 w 128"/>
                <a:gd name="T49" fmla="*/ 22 h 64"/>
                <a:gd name="T50" fmla="*/ 106 w 128"/>
                <a:gd name="T51" fmla="*/ 16 h 64"/>
                <a:gd name="T52" fmla="*/ 112 w 128"/>
                <a:gd name="T53" fmla="*/ 22 h 64"/>
                <a:gd name="T54" fmla="*/ 112 w 128"/>
                <a:gd name="T55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8" h="64">
                  <a:moveTo>
                    <a:pt x="128" y="52"/>
                  </a:moveTo>
                  <a:cubicBezTo>
                    <a:pt x="128" y="12"/>
                    <a:pt x="128" y="12"/>
                    <a:pt x="128" y="12"/>
                  </a:cubicBezTo>
                  <a:cubicBezTo>
                    <a:pt x="121" y="12"/>
                    <a:pt x="116" y="7"/>
                    <a:pt x="11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7"/>
                    <a:pt x="7" y="12"/>
                    <a:pt x="0" y="1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7" y="52"/>
                    <a:pt x="12" y="57"/>
                    <a:pt x="12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57"/>
                    <a:pt x="121" y="52"/>
                    <a:pt x="128" y="52"/>
                  </a:cubicBezTo>
                  <a:close/>
                  <a:moveTo>
                    <a:pt x="28" y="42"/>
                  </a:moveTo>
                  <a:cubicBezTo>
                    <a:pt x="28" y="45"/>
                    <a:pt x="25" y="48"/>
                    <a:pt x="22" y="48"/>
                  </a:cubicBezTo>
                  <a:cubicBezTo>
                    <a:pt x="19" y="48"/>
                    <a:pt x="16" y="45"/>
                    <a:pt x="16" y="4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9"/>
                    <a:pt x="19" y="16"/>
                    <a:pt x="22" y="16"/>
                  </a:cubicBezTo>
                  <a:cubicBezTo>
                    <a:pt x="25" y="16"/>
                    <a:pt x="28" y="19"/>
                    <a:pt x="28" y="22"/>
                  </a:cubicBezTo>
                  <a:lnTo>
                    <a:pt x="28" y="42"/>
                  </a:lnTo>
                  <a:close/>
                  <a:moveTo>
                    <a:pt x="64" y="52"/>
                  </a:moveTo>
                  <a:cubicBezTo>
                    <a:pt x="53" y="52"/>
                    <a:pt x="44" y="43"/>
                    <a:pt x="44" y="32"/>
                  </a:cubicBezTo>
                  <a:cubicBezTo>
                    <a:pt x="44" y="21"/>
                    <a:pt x="53" y="12"/>
                    <a:pt x="64" y="12"/>
                  </a:cubicBezTo>
                  <a:cubicBezTo>
                    <a:pt x="75" y="12"/>
                    <a:pt x="84" y="21"/>
                    <a:pt x="84" y="32"/>
                  </a:cubicBezTo>
                  <a:cubicBezTo>
                    <a:pt x="84" y="43"/>
                    <a:pt x="75" y="52"/>
                    <a:pt x="64" y="52"/>
                  </a:cubicBezTo>
                  <a:close/>
                  <a:moveTo>
                    <a:pt x="112" y="42"/>
                  </a:moveTo>
                  <a:cubicBezTo>
                    <a:pt x="112" y="45"/>
                    <a:pt x="109" y="48"/>
                    <a:pt x="106" y="48"/>
                  </a:cubicBezTo>
                  <a:cubicBezTo>
                    <a:pt x="103" y="48"/>
                    <a:pt x="100" y="45"/>
                    <a:pt x="100" y="4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19"/>
                    <a:pt x="103" y="16"/>
                    <a:pt x="106" y="16"/>
                  </a:cubicBezTo>
                  <a:cubicBezTo>
                    <a:pt x="109" y="16"/>
                    <a:pt x="112" y="19"/>
                    <a:pt x="112" y="22"/>
                  </a:cubicBezTo>
                  <a:lnTo>
                    <a:pt x="112" y="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5945187" y="3502026"/>
            <a:ext cx="298450" cy="307975"/>
            <a:chOff x="5945187" y="3502026"/>
            <a:chExt cx="298450" cy="307975"/>
          </a:xfrm>
        </p:grpSpPr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5945187" y="3502026"/>
              <a:ext cx="298450" cy="307975"/>
            </a:xfrm>
            <a:custGeom>
              <a:avLst/>
              <a:gdLst>
                <a:gd name="T0" fmla="*/ 132 w 135"/>
                <a:gd name="T1" fmla="*/ 118 h 140"/>
                <a:gd name="T2" fmla="*/ 102 w 135"/>
                <a:gd name="T3" fmla="*/ 88 h 140"/>
                <a:gd name="T4" fmla="*/ 112 w 135"/>
                <a:gd name="T5" fmla="*/ 56 h 140"/>
                <a:gd name="T6" fmla="*/ 56 w 135"/>
                <a:gd name="T7" fmla="*/ 0 h 140"/>
                <a:gd name="T8" fmla="*/ 0 w 135"/>
                <a:gd name="T9" fmla="*/ 56 h 140"/>
                <a:gd name="T10" fmla="*/ 56 w 135"/>
                <a:gd name="T11" fmla="*/ 112 h 140"/>
                <a:gd name="T12" fmla="*/ 83 w 135"/>
                <a:gd name="T13" fmla="*/ 105 h 140"/>
                <a:gd name="T14" fmla="*/ 114 w 135"/>
                <a:gd name="T15" fmla="*/ 137 h 140"/>
                <a:gd name="T16" fmla="*/ 125 w 135"/>
                <a:gd name="T17" fmla="*/ 137 h 140"/>
                <a:gd name="T18" fmla="*/ 132 w 135"/>
                <a:gd name="T19" fmla="*/ 130 h 140"/>
                <a:gd name="T20" fmla="*/ 132 w 135"/>
                <a:gd name="T21" fmla="*/ 1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40">
                  <a:moveTo>
                    <a:pt x="132" y="118"/>
                  </a:moveTo>
                  <a:cubicBezTo>
                    <a:pt x="102" y="88"/>
                    <a:pt x="102" y="88"/>
                    <a:pt x="102" y="88"/>
                  </a:cubicBezTo>
                  <a:cubicBezTo>
                    <a:pt x="108" y="79"/>
                    <a:pt x="112" y="68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2"/>
                    <a:pt x="56" y="112"/>
                  </a:cubicBezTo>
                  <a:cubicBezTo>
                    <a:pt x="66" y="112"/>
                    <a:pt x="75" y="110"/>
                    <a:pt x="83" y="105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7" y="140"/>
                    <a:pt x="122" y="140"/>
                    <a:pt x="125" y="137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5" y="127"/>
                    <a:pt x="135" y="121"/>
                    <a:pt x="132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Oval 74"/>
            <p:cNvSpPr>
              <a:spLocks noChangeArrowheads="1"/>
            </p:cNvSpPr>
            <p:nvPr/>
          </p:nvSpPr>
          <p:spPr bwMode="auto">
            <a:xfrm>
              <a:off x="5989637" y="3544888"/>
              <a:ext cx="158750" cy="1587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8" name="Freeform 75"/>
          <p:cNvSpPr>
            <a:spLocks noEditPoints="1"/>
          </p:cNvSpPr>
          <p:nvPr/>
        </p:nvSpPr>
        <p:spPr bwMode="auto">
          <a:xfrm>
            <a:off x="7620000" y="3470276"/>
            <a:ext cx="344488" cy="344488"/>
          </a:xfrm>
          <a:custGeom>
            <a:avLst/>
            <a:gdLst>
              <a:gd name="T0" fmla="*/ 140 w 156"/>
              <a:gd name="T1" fmla="*/ 16 h 156"/>
              <a:gd name="T2" fmla="*/ 84 w 156"/>
              <a:gd name="T3" fmla="*/ 16 h 156"/>
              <a:gd name="T4" fmla="*/ 72 w 156"/>
              <a:gd name="T5" fmla="*/ 28 h 156"/>
              <a:gd name="T6" fmla="*/ 99 w 156"/>
              <a:gd name="T7" fmla="*/ 34 h 156"/>
              <a:gd name="T8" fmla="*/ 101 w 156"/>
              <a:gd name="T9" fmla="*/ 33 h 156"/>
              <a:gd name="T10" fmla="*/ 123 w 156"/>
              <a:gd name="T11" fmla="*/ 33 h 156"/>
              <a:gd name="T12" fmla="*/ 123 w 156"/>
              <a:gd name="T13" fmla="*/ 55 h 156"/>
              <a:gd name="T14" fmla="*/ 95 w 156"/>
              <a:gd name="T15" fmla="*/ 84 h 156"/>
              <a:gd name="T16" fmla="*/ 76 w 156"/>
              <a:gd name="T17" fmla="*/ 86 h 156"/>
              <a:gd name="T18" fmla="*/ 72 w 156"/>
              <a:gd name="T19" fmla="*/ 84 h 156"/>
              <a:gd name="T20" fmla="*/ 72 w 156"/>
              <a:gd name="T21" fmla="*/ 84 h 156"/>
              <a:gd name="T22" fmla="*/ 59 w 156"/>
              <a:gd name="T23" fmla="*/ 89 h 156"/>
              <a:gd name="T24" fmla="*/ 57 w 156"/>
              <a:gd name="T25" fmla="*/ 99 h 156"/>
              <a:gd name="T26" fmla="*/ 60 w 156"/>
              <a:gd name="T27" fmla="*/ 105 h 156"/>
              <a:gd name="T28" fmla="*/ 63 w 156"/>
              <a:gd name="T29" fmla="*/ 106 h 156"/>
              <a:gd name="T30" fmla="*/ 112 w 156"/>
              <a:gd name="T31" fmla="*/ 101 h 156"/>
              <a:gd name="T32" fmla="*/ 140 w 156"/>
              <a:gd name="T33" fmla="*/ 72 h 156"/>
              <a:gd name="T34" fmla="*/ 140 w 156"/>
              <a:gd name="T35" fmla="*/ 16 h 156"/>
              <a:gd name="T36" fmla="*/ 55 w 156"/>
              <a:gd name="T37" fmla="*/ 123 h 156"/>
              <a:gd name="T38" fmla="*/ 33 w 156"/>
              <a:gd name="T39" fmla="*/ 123 h 156"/>
              <a:gd name="T40" fmla="*/ 33 w 156"/>
              <a:gd name="T41" fmla="*/ 101 h 156"/>
              <a:gd name="T42" fmla="*/ 61 w 156"/>
              <a:gd name="T43" fmla="*/ 72 h 156"/>
              <a:gd name="T44" fmla="*/ 81 w 156"/>
              <a:gd name="T45" fmla="*/ 70 h 156"/>
              <a:gd name="T46" fmla="*/ 84 w 156"/>
              <a:gd name="T47" fmla="*/ 72 h 156"/>
              <a:gd name="T48" fmla="*/ 84 w 156"/>
              <a:gd name="T49" fmla="*/ 72 h 156"/>
              <a:gd name="T50" fmla="*/ 98 w 156"/>
              <a:gd name="T51" fmla="*/ 67 h 156"/>
              <a:gd name="T52" fmla="*/ 99 w 156"/>
              <a:gd name="T53" fmla="*/ 57 h 156"/>
              <a:gd name="T54" fmla="*/ 95 w 156"/>
              <a:gd name="T55" fmla="*/ 51 h 156"/>
              <a:gd name="T56" fmla="*/ 44 w 156"/>
              <a:gd name="T57" fmla="*/ 55 h 156"/>
              <a:gd name="T58" fmla="*/ 16 w 156"/>
              <a:gd name="T59" fmla="*/ 84 h 156"/>
              <a:gd name="T60" fmla="*/ 16 w 156"/>
              <a:gd name="T61" fmla="*/ 140 h 156"/>
              <a:gd name="T62" fmla="*/ 72 w 156"/>
              <a:gd name="T63" fmla="*/ 140 h 156"/>
              <a:gd name="T64" fmla="*/ 84 w 156"/>
              <a:gd name="T65" fmla="*/ 128 h 156"/>
              <a:gd name="T66" fmla="*/ 57 w 156"/>
              <a:gd name="T67" fmla="*/ 122 h 156"/>
              <a:gd name="T68" fmla="*/ 55 w 156"/>
              <a:gd name="T69" fmla="*/ 12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6" h="156">
                <a:moveTo>
                  <a:pt x="140" y="16"/>
                </a:moveTo>
                <a:cubicBezTo>
                  <a:pt x="125" y="0"/>
                  <a:pt x="99" y="0"/>
                  <a:pt x="84" y="16"/>
                </a:cubicBezTo>
                <a:cubicBezTo>
                  <a:pt x="72" y="28"/>
                  <a:pt x="72" y="28"/>
                  <a:pt x="72" y="28"/>
                </a:cubicBezTo>
                <a:cubicBezTo>
                  <a:pt x="81" y="28"/>
                  <a:pt x="90" y="30"/>
                  <a:pt x="99" y="3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7" y="26"/>
                  <a:pt x="117" y="26"/>
                  <a:pt x="123" y="33"/>
                </a:cubicBezTo>
                <a:cubicBezTo>
                  <a:pt x="130" y="39"/>
                  <a:pt x="130" y="49"/>
                  <a:pt x="123" y="55"/>
                </a:cubicBezTo>
                <a:cubicBezTo>
                  <a:pt x="95" y="84"/>
                  <a:pt x="95" y="84"/>
                  <a:pt x="95" y="84"/>
                </a:cubicBezTo>
                <a:cubicBezTo>
                  <a:pt x="90" y="89"/>
                  <a:pt x="82" y="89"/>
                  <a:pt x="76" y="86"/>
                </a:cubicBezTo>
                <a:cubicBezTo>
                  <a:pt x="74" y="85"/>
                  <a:pt x="73" y="84"/>
                  <a:pt x="72" y="84"/>
                </a:cubicBezTo>
                <a:cubicBezTo>
                  <a:pt x="72" y="84"/>
                  <a:pt x="72" y="84"/>
                  <a:pt x="72" y="84"/>
                </a:cubicBezTo>
                <a:cubicBezTo>
                  <a:pt x="67" y="84"/>
                  <a:pt x="62" y="85"/>
                  <a:pt x="59" y="89"/>
                </a:cubicBezTo>
                <a:cubicBezTo>
                  <a:pt x="57" y="92"/>
                  <a:pt x="57" y="96"/>
                  <a:pt x="57" y="99"/>
                </a:cubicBezTo>
                <a:cubicBezTo>
                  <a:pt x="58" y="101"/>
                  <a:pt x="59" y="103"/>
                  <a:pt x="60" y="105"/>
                </a:cubicBezTo>
                <a:cubicBezTo>
                  <a:pt x="61" y="105"/>
                  <a:pt x="62" y="106"/>
                  <a:pt x="63" y="106"/>
                </a:cubicBezTo>
                <a:cubicBezTo>
                  <a:pt x="78" y="116"/>
                  <a:pt x="99" y="114"/>
                  <a:pt x="112" y="101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56" y="57"/>
                  <a:pt x="156" y="31"/>
                  <a:pt x="140" y="16"/>
                </a:cubicBezTo>
                <a:close/>
                <a:moveTo>
                  <a:pt x="55" y="123"/>
                </a:moveTo>
                <a:cubicBezTo>
                  <a:pt x="49" y="130"/>
                  <a:pt x="39" y="130"/>
                  <a:pt x="33" y="123"/>
                </a:cubicBezTo>
                <a:cubicBezTo>
                  <a:pt x="26" y="117"/>
                  <a:pt x="26" y="107"/>
                  <a:pt x="33" y="101"/>
                </a:cubicBezTo>
                <a:cubicBezTo>
                  <a:pt x="61" y="72"/>
                  <a:pt x="61" y="72"/>
                  <a:pt x="61" y="72"/>
                </a:cubicBezTo>
                <a:cubicBezTo>
                  <a:pt x="66" y="67"/>
                  <a:pt x="75" y="66"/>
                  <a:pt x="81" y="70"/>
                </a:cubicBezTo>
                <a:cubicBezTo>
                  <a:pt x="82" y="71"/>
                  <a:pt x="83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9" y="74"/>
                  <a:pt x="95" y="72"/>
                  <a:pt x="98" y="67"/>
                </a:cubicBezTo>
                <a:cubicBezTo>
                  <a:pt x="100" y="64"/>
                  <a:pt x="101" y="60"/>
                  <a:pt x="99" y="57"/>
                </a:cubicBezTo>
                <a:cubicBezTo>
                  <a:pt x="99" y="54"/>
                  <a:pt x="97" y="52"/>
                  <a:pt x="95" y="51"/>
                </a:cubicBezTo>
                <a:cubicBezTo>
                  <a:pt x="79" y="40"/>
                  <a:pt x="58" y="42"/>
                  <a:pt x="44" y="55"/>
                </a:cubicBezTo>
                <a:cubicBezTo>
                  <a:pt x="16" y="84"/>
                  <a:pt x="16" y="84"/>
                  <a:pt x="16" y="84"/>
                </a:cubicBezTo>
                <a:cubicBezTo>
                  <a:pt x="0" y="99"/>
                  <a:pt x="0" y="125"/>
                  <a:pt x="16" y="140"/>
                </a:cubicBezTo>
                <a:cubicBezTo>
                  <a:pt x="31" y="156"/>
                  <a:pt x="57" y="156"/>
                  <a:pt x="72" y="140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75" y="128"/>
                  <a:pt x="66" y="126"/>
                  <a:pt x="57" y="122"/>
                </a:cubicBezTo>
                <a:lnTo>
                  <a:pt x="55" y="1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9" name="Freeform 76"/>
          <p:cNvSpPr>
            <a:spLocks/>
          </p:cNvSpPr>
          <p:nvPr/>
        </p:nvSpPr>
        <p:spPr bwMode="auto">
          <a:xfrm>
            <a:off x="6757987" y="3482976"/>
            <a:ext cx="319088" cy="317500"/>
          </a:xfrm>
          <a:custGeom>
            <a:avLst/>
            <a:gdLst>
              <a:gd name="T0" fmla="*/ 116 w 144"/>
              <a:gd name="T1" fmla="*/ 87 h 144"/>
              <a:gd name="T2" fmla="*/ 96 w 144"/>
              <a:gd name="T3" fmla="*/ 95 h 144"/>
              <a:gd name="T4" fmla="*/ 57 w 144"/>
              <a:gd name="T5" fmla="*/ 75 h 144"/>
              <a:gd name="T6" fmla="*/ 57 w 144"/>
              <a:gd name="T7" fmla="*/ 72 h 144"/>
              <a:gd name="T8" fmla="*/ 57 w 144"/>
              <a:gd name="T9" fmla="*/ 69 h 144"/>
              <a:gd name="T10" fmla="*/ 96 w 144"/>
              <a:gd name="T11" fmla="*/ 49 h 144"/>
              <a:gd name="T12" fmla="*/ 116 w 144"/>
              <a:gd name="T13" fmla="*/ 57 h 144"/>
              <a:gd name="T14" fmla="*/ 144 w 144"/>
              <a:gd name="T15" fmla="*/ 28 h 144"/>
              <a:gd name="T16" fmla="*/ 116 w 144"/>
              <a:gd name="T17" fmla="*/ 0 h 144"/>
              <a:gd name="T18" fmla="*/ 87 w 144"/>
              <a:gd name="T19" fmla="*/ 28 h 144"/>
              <a:gd name="T20" fmla="*/ 87 w 144"/>
              <a:gd name="T21" fmla="*/ 31 h 144"/>
              <a:gd name="T22" fmla="*/ 48 w 144"/>
              <a:gd name="T23" fmla="*/ 51 h 144"/>
              <a:gd name="T24" fmla="*/ 29 w 144"/>
              <a:gd name="T25" fmla="*/ 44 h 144"/>
              <a:gd name="T26" fmla="*/ 0 w 144"/>
              <a:gd name="T27" fmla="*/ 72 h 144"/>
              <a:gd name="T28" fmla="*/ 29 w 144"/>
              <a:gd name="T29" fmla="*/ 100 h 144"/>
              <a:gd name="T30" fmla="*/ 48 w 144"/>
              <a:gd name="T31" fmla="*/ 93 h 144"/>
              <a:gd name="T32" fmla="*/ 87 w 144"/>
              <a:gd name="T33" fmla="*/ 113 h 144"/>
              <a:gd name="T34" fmla="*/ 87 w 144"/>
              <a:gd name="T35" fmla="*/ 116 h 144"/>
              <a:gd name="T36" fmla="*/ 116 w 144"/>
              <a:gd name="T37" fmla="*/ 144 h 144"/>
              <a:gd name="T38" fmla="*/ 144 w 144"/>
              <a:gd name="T39" fmla="*/ 116 h 144"/>
              <a:gd name="T40" fmla="*/ 116 w 144"/>
              <a:gd name="T41" fmla="*/ 8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44">
                <a:moveTo>
                  <a:pt x="116" y="87"/>
                </a:moveTo>
                <a:cubicBezTo>
                  <a:pt x="108" y="87"/>
                  <a:pt x="101" y="90"/>
                  <a:pt x="96" y="95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4"/>
                  <a:pt x="57" y="73"/>
                  <a:pt x="57" y="72"/>
                </a:cubicBezTo>
                <a:cubicBezTo>
                  <a:pt x="57" y="71"/>
                  <a:pt x="57" y="70"/>
                  <a:pt x="57" y="69"/>
                </a:cubicBezTo>
                <a:cubicBezTo>
                  <a:pt x="96" y="49"/>
                  <a:pt x="96" y="49"/>
                  <a:pt x="96" y="49"/>
                </a:cubicBezTo>
                <a:cubicBezTo>
                  <a:pt x="101" y="54"/>
                  <a:pt x="108" y="57"/>
                  <a:pt x="116" y="57"/>
                </a:cubicBezTo>
                <a:cubicBezTo>
                  <a:pt x="131" y="57"/>
                  <a:pt x="144" y="44"/>
                  <a:pt x="144" y="28"/>
                </a:cubicBezTo>
                <a:cubicBezTo>
                  <a:pt x="144" y="13"/>
                  <a:pt x="131" y="0"/>
                  <a:pt x="116" y="0"/>
                </a:cubicBezTo>
                <a:cubicBezTo>
                  <a:pt x="100" y="0"/>
                  <a:pt x="87" y="13"/>
                  <a:pt x="87" y="28"/>
                </a:cubicBezTo>
                <a:cubicBezTo>
                  <a:pt x="87" y="29"/>
                  <a:pt x="87" y="30"/>
                  <a:pt x="87" y="31"/>
                </a:cubicBezTo>
                <a:cubicBezTo>
                  <a:pt x="48" y="51"/>
                  <a:pt x="48" y="51"/>
                  <a:pt x="48" y="51"/>
                </a:cubicBezTo>
                <a:cubicBezTo>
                  <a:pt x="43" y="46"/>
                  <a:pt x="36" y="44"/>
                  <a:pt x="29" y="44"/>
                </a:cubicBezTo>
                <a:cubicBezTo>
                  <a:pt x="13" y="44"/>
                  <a:pt x="0" y="56"/>
                  <a:pt x="0" y="72"/>
                </a:cubicBezTo>
                <a:cubicBezTo>
                  <a:pt x="0" y="88"/>
                  <a:pt x="13" y="100"/>
                  <a:pt x="29" y="100"/>
                </a:cubicBezTo>
                <a:cubicBezTo>
                  <a:pt x="36" y="100"/>
                  <a:pt x="43" y="98"/>
                  <a:pt x="48" y="93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7" y="114"/>
                  <a:pt x="87" y="115"/>
                  <a:pt x="87" y="116"/>
                </a:cubicBezTo>
                <a:cubicBezTo>
                  <a:pt x="87" y="131"/>
                  <a:pt x="100" y="144"/>
                  <a:pt x="116" y="144"/>
                </a:cubicBezTo>
                <a:cubicBezTo>
                  <a:pt x="131" y="144"/>
                  <a:pt x="144" y="131"/>
                  <a:pt x="144" y="116"/>
                </a:cubicBezTo>
                <a:cubicBezTo>
                  <a:pt x="144" y="100"/>
                  <a:pt x="131" y="87"/>
                  <a:pt x="116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9" name="Group 128"/>
          <p:cNvGrpSpPr/>
          <p:nvPr/>
        </p:nvGrpSpPr>
        <p:grpSpPr>
          <a:xfrm>
            <a:off x="8497887" y="3487738"/>
            <a:ext cx="282575" cy="277813"/>
            <a:chOff x="8497887" y="3487738"/>
            <a:chExt cx="282575" cy="277813"/>
          </a:xfrm>
        </p:grpSpPr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8497887" y="3487738"/>
              <a:ext cx="282575" cy="277813"/>
            </a:xfrm>
            <a:custGeom>
              <a:avLst/>
              <a:gdLst>
                <a:gd name="T0" fmla="*/ 128 w 128"/>
                <a:gd name="T1" fmla="*/ 118 h 126"/>
                <a:gd name="T2" fmla="*/ 120 w 128"/>
                <a:gd name="T3" fmla="*/ 126 h 126"/>
                <a:gd name="T4" fmla="*/ 8 w 128"/>
                <a:gd name="T5" fmla="*/ 126 h 126"/>
                <a:gd name="T6" fmla="*/ 0 w 128"/>
                <a:gd name="T7" fmla="*/ 118 h 126"/>
                <a:gd name="T8" fmla="*/ 0 w 128"/>
                <a:gd name="T9" fmla="*/ 54 h 126"/>
                <a:gd name="T10" fmla="*/ 6 w 128"/>
                <a:gd name="T11" fmla="*/ 41 h 126"/>
                <a:gd name="T12" fmla="*/ 58 w 128"/>
                <a:gd name="T13" fmla="*/ 3 h 126"/>
                <a:gd name="T14" fmla="*/ 70 w 128"/>
                <a:gd name="T15" fmla="*/ 3 h 126"/>
                <a:gd name="T16" fmla="*/ 122 w 128"/>
                <a:gd name="T17" fmla="*/ 41 h 126"/>
                <a:gd name="T18" fmla="*/ 128 w 128"/>
                <a:gd name="T19" fmla="*/ 54 h 126"/>
                <a:gd name="T20" fmla="*/ 128 w 128"/>
                <a:gd name="T21" fmla="*/ 11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26">
                  <a:moveTo>
                    <a:pt x="128" y="118"/>
                  </a:moveTo>
                  <a:cubicBezTo>
                    <a:pt x="128" y="122"/>
                    <a:pt x="124" y="126"/>
                    <a:pt x="12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4" y="126"/>
                    <a:pt x="0" y="122"/>
                    <a:pt x="0" y="11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0"/>
                    <a:pt x="3" y="44"/>
                    <a:pt x="6" y="41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61" y="0"/>
                    <a:pt x="67" y="0"/>
                    <a:pt x="70" y="3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5" y="44"/>
                    <a:pt x="128" y="50"/>
                    <a:pt x="128" y="54"/>
                  </a:cubicBezTo>
                  <a:lnTo>
                    <a:pt x="128" y="1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8542337" y="3571876"/>
              <a:ext cx="195263" cy="119063"/>
            </a:xfrm>
            <a:custGeom>
              <a:avLst/>
              <a:gdLst>
                <a:gd name="T0" fmla="*/ 84 w 88"/>
                <a:gd name="T1" fmla="*/ 0 h 54"/>
                <a:gd name="T2" fmla="*/ 4 w 88"/>
                <a:gd name="T3" fmla="*/ 0 h 54"/>
                <a:gd name="T4" fmla="*/ 0 w 88"/>
                <a:gd name="T5" fmla="*/ 4 h 54"/>
                <a:gd name="T6" fmla="*/ 0 w 88"/>
                <a:gd name="T7" fmla="*/ 8 h 54"/>
                <a:gd name="T8" fmla="*/ 0 w 88"/>
                <a:gd name="T9" fmla="*/ 21 h 54"/>
                <a:gd name="T10" fmla="*/ 19 w 88"/>
                <a:gd name="T11" fmla="*/ 36 h 54"/>
                <a:gd name="T12" fmla="*/ 38 w 88"/>
                <a:gd name="T13" fmla="*/ 51 h 54"/>
                <a:gd name="T14" fmla="*/ 50 w 88"/>
                <a:gd name="T15" fmla="*/ 51 h 54"/>
                <a:gd name="T16" fmla="*/ 69 w 88"/>
                <a:gd name="T17" fmla="*/ 36 h 54"/>
                <a:gd name="T18" fmla="*/ 88 w 88"/>
                <a:gd name="T19" fmla="*/ 21 h 54"/>
                <a:gd name="T20" fmla="*/ 88 w 88"/>
                <a:gd name="T21" fmla="*/ 8 h 54"/>
                <a:gd name="T22" fmla="*/ 88 w 88"/>
                <a:gd name="T23" fmla="*/ 4 h 54"/>
                <a:gd name="T24" fmla="*/ 84 w 88"/>
                <a:gd name="T2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54">
                  <a:moveTo>
                    <a:pt x="8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1" y="54"/>
                    <a:pt x="47" y="54"/>
                    <a:pt x="50" y="51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6" y="0"/>
                    <a:pt x="8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10123487" y="3536951"/>
            <a:ext cx="423863" cy="211138"/>
            <a:chOff x="10123487" y="3536951"/>
            <a:chExt cx="423863" cy="211138"/>
          </a:xfrm>
        </p:grpSpPr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10123487" y="3536951"/>
              <a:ext cx="423863" cy="211138"/>
            </a:xfrm>
            <a:custGeom>
              <a:avLst/>
              <a:gdLst>
                <a:gd name="T0" fmla="*/ 144 w 192"/>
                <a:gd name="T1" fmla="*/ 96 h 96"/>
                <a:gd name="T2" fmla="*/ 48 w 192"/>
                <a:gd name="T3" fmla="*/ 96 h 96"/>
                <a:gd name="T4" fmla="*/ 0 w 192"/>
                <a:gd name="T5" fmla="*/ 48 h 96"/>
                <a:gd name="T6" fmla="*/ 0 w 192"/>
                <a:gd name="T7" fmla="*/ 48 h 96"/>
                <a:gd name="T8" fmla="*/ 48 w 192"/>
                <a:gd name="T9" fmla="*/ 0 h 96"/>
                <a:gd name="T10" fmla="*/ 144 w 192"/>
                <a:gd name="T11" fmla="*/ 0 h 96"/>
                <a:gd name="T12" fmla="*/ 192 w 192"/>
                <a:gd name="T13" fmla="*/ 48 h 96"/>
                <a:gd name="T14" fmla="*/ 192 w 192"/>
                <a:gd name="T15" fmla="*/ 48 h 96"/>
                <a:gd name="T16" fmla="*/ 144 w 192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96">
                  <a:moveTo>
                    <a:pt x="144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21" y="96"/>
                    <a:pt x="0" y="75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71" y="0"/>
                    <a:pt x="192" y="21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75"/>
                    <a:pt x="171" y="96"/>
                    <a:pt x="144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10194925" y="3570288"/>
              <a:ext cx="282575" cy="142875"/>
            </a:xfrm>
            <a:custGeom>
              <a:avLst/>
              <a:gdLst>
                <a:gd name="T0" fmla="*/ 127 w 128"/>
                <a:gd name="T1" fmla="*/ 37 h 65"/>
                <a:gd name="T2" fmla="*/ 127 w 128"/>
                <a:gd name="T3" fmla="*/ 37 h 65"/>
                <a:gd name="T4" fmla="*/ 127 w 128"/>
                <a:gd name="T5" fmla="*/ 36 h 65"/>
                <a:gd name="T6" fmla="*/ 128 w 128"/>
                <a:gd name="T7" fmla="*/ 35 h 65"/>
                <a:gd name="T8" fmla="*/ 128 w 128"/>
                <a:gd name="T9" fmla="*/ 35 h 65"/>
                <a:gd name="T10" fmla="*/ 128 w 128"/>
                <a:gd name="T11" fmla="*/ 31 h 65"/>
                <a:gd name="T12" fmla="*/ 128 w 128"/>
                <a:gd name="T13" fmla="*/ 31 h 65"/>
                <a:gd name="T14" fmla="*/ 127 w 128"/>
                <a:gd name="T15" fmla="*/ 30 h 65"/>
                <a:gd name="T16" fmla="*/ 127 w 128"/>
                <a:gd name="T17" fmla="*/ 29 h 65"/>
                <a:gd name="T18" fmla="*/ 127 w 128"/>
                <a:gd name="T19" fmla="*/ 29 h 65"/>
                <a:gd name="T20" fmla="*/ 126 w 128"/>
                <a:gd name="T21" fmla="*/ 27 h 65"/>
                <a:gd name="T22" fmla="*/ 102 w 128"/>
                <a:gd name="T23" fmla="*/ 3 h 65"/>
                <a:gd name="T24" fmla="*/ 90 w 128"/>
                <a:gd name="T25" fmla="*/ 3 h 65"/>
                <a:gd name="T26" fmla="*/ 90 w 128"/>
                <a:gd name="T27" fmla="*/ 15 h 65"/>
                <a:gd name="T28" fmla="*/ 101 w 128"/>
                <a:gd name="T29" fmla="*/ 25 h 65"/>
                <a:gd name="T30" fmla="*/ 8 w 128"/>
                <a:gd name="T31" fmla="*/ 25 h 65"/>
                <a:gd name="T32" fmla="*/ 0 w 128"/>
                <a:gd name="T33" fmla="*/ 33 h 65"/>
                <a:gd name="T34" fmla="*/ 8 w 128"/>
                <a:gd name="T35" fmla="*/ 41 h 65"/>
                <a:gd name="T36" fmla="*/ 101 w 128"/>
                <a:gd name="T37" fmla="*/ 41 h 65"/>
                <a:gd name="T38" fmla="*/ 90 w 128"/>
                <a:gd name="T39" fmla="*/ 51 h 65"/>
                <a:gd name="T40" fmla="*/ 90 w 128"/>
                <a:gd name="T41" fmla="*/ 63 h 65"/>
                <a:gd name="T42" fmla="*/ 96 w 128"/>
                <a:gd name="T43" fmla="*/ 65 h 65"/>
                <a:gd name="T44" fmla="*/ 102 w 128"/>
                <a:gd name="T45" fmla="*/ 63 h 65"/>
                <a:gd name="T46" fmla="*/ 126 w 128"/>
                <a:gd name="T47" fmla="*/ 39 h 65"/>
                <a:gd name="T48" fmla="*/ 127 w 128"/>
                <a:gd name="T49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65">
                  <a:moveTo>
                    <a:pt x="127" y="37"/>
                  </a:move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6"/>
                    <a:pt x="127" y="36"/>
                  </a:cubicBezTo>
                  <a:cubicBezTo>
                    <a:pt x="127" y="36"/>
                    <a:pt x="128" y="36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4"/>
                    <a:pt x="128" y="32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8" y="30"/>
                    <a:pt x="127" y="30"/>
                    <a:pt x="127" y="30"/>
                  </a:cubicBezTo>
                  <a:cubicBezTo>
                    <a:pt x="127" y="30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6" y="28"/>
                    <a:pt x="126" y="28"/>
                    <a:pt x="126" y="27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9" y="0"/>
                    <a:pt x="93" y="0"/>
                    <a:pt x="90" y="3"/>
                  </a:cubicBezTo>
                  <a:cubicBezTo>
                    <a:pt x="87" y="6"/>
                    <a:pt x="87" y="12"/>
                    <a:pt x="90" y="1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4" y="25"/>
                    <a:pt x="0" y="29"/>
                    <a:pt x="0" y="33"/>
                  </a:cubicBezTo>
                  <a:cubicBezTo>
                    <a:pt x="0" y="37"/>
                    <a:pt x="4" y="41"/>
                    <a:pt x="8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87" y="54"/>
                    <a:pt x="87" y="60"/>
                    <a:pt x="90" y="63"/>
                  </a:cubicBezTo>
                  <a:cubicBezTo>
                    <a:pt x="92" y="64"/>
                    <a:pt x="94" y="65"/>
                    <a:pt x="96" y="65"/>
                  </a:cubicBezTo>
                  <a:cubicBezTo>
                    <a:pt x="98" y="65"/>
                    <a:pt x="100" y="64"/>
                    <a:pt x="102" y="63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8"/>
                    <a:pt x="126" y="38"/>
                    <a:pt x="12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9302750" y="3492501"/>
            <a:ext cx="369888" cy="334963"/>
            <a:chOff x="9302750" y="3492501"/>
            <a:chExt cx="369888" cy="334963"/>
          </a:xfrm>
        </p:grpSpPr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9302750" y="3492501"/>
              <a:ext cx="369888" cy="334963"/>
            </a:xfrm>
            <a:custGeom>
              <a:avLst/>
              <a:gdLst>
                <a:gd name="T0" fmla="*/ 168 w 168"/>
                <a:gd name="T1" fmla="*/ 60 h 152"/>
                <a:gd name="T2" fmla="*/ 156 w 168"/>
                <a:gd name="T3" fmla="*/ 45 h 152"/>
                <a:gd name="T4" fmla="*/ 156 w 168"/>
                <a:gd name="T5" fmla="*/ 12 h 152"/>
                <a:gd name="T6" fmla="*/ 144 w 168"/>
                <a:gd name="T7" fmla="*/ 0 h 152"/>
                <a:gd name="T8" fmla="*/ 132 w 168"/>
                <a:gd name="T9" fmla="*/ 12 h 152"/>
                <a:gd name="T10" fmla="*/ 132 w 168"/>
                <a:gd name="T11" fmla="*/ 12 h 152"/>
                <a:gd name="T12" fmla="*/ 76 w 168"/>
                <a:gd name="T13" fmla="*/ 33 h 152"/>
                <a:gd name="T14" fmla="*/ 76 w 168"/>
                <a:gd name="T15" fmla="*/ 32 h 152"/>
                <a:gd name="T16" fmla="*/ 68 w 168"/>
                <a:gd name="T17" fmla="*/ 24 h 152"/>
                <a:gd name="T18" fmla="*/ 44 w 168"/>
                <a:gd name="T19" fmla="*/ 24 h 152"/>
                <a:gd name="T20" fmla="*/ 42 w 168"/>
                <a:gd name="T21" fmla="*/ 24 h 152"/>
                <a:gd name="T22" fmla="*/ 40 w 168"/>
                <a:gd name="T23" fmla="*/ 24 h 152"/>
                <a:gd name="T24" fmla="*/ 28 w 168"/>
                <a:gd name="T25" fmla="*/ 24 h 152"/>
                <a:gd name="T26" fmla="*/ 12 w 168"/>
                <a:gd name="T27" fmla="*/ 40 h 152"/>
                <a:gd name="T28" fmla="*/ 0 w 168"/>
                <a:gd name="T29" fmla="*/ 52 h 152"/>
                <a:gd name="T30" fmla="*/ 0 w 168"/>
                <a:gd name="T31" fmla="*/ 68 h 152"/>
                <a:gd name="T32" fmla="*/ 12 w 168"/>
                <a:gd name="T33" fmla="*/ 80 h 152"/>
                <a:gd name="T34" fmla="*/ 28 w 168"/>
                <a:gd name="T35" fmla="*/ 96 h 152"/>
                <a:gd name="T36" fmla="*/ 29 w 168"/>
                <a:gd name="T37" fmla="*/ 96 h 152"/>
                <a:gd name="T38" fmla="*/ 40 w 168"/>
                <a:gd name="T39" fmla="*/ 137 h 152"/>
                <a:gd name="T40" fmla="*/ 60 w 168"/>
                <a:gd name="T41" fmla="*/ 152 h 152"/>
                <a:gd name="T42" fmla="*/ 64 w 168"/>
                <a:gd name="T43" fmla="*/ 152 h 152"/>
                <a:gd name="T44" fmla="*/ 76 w 168"/>
                <a:gd name="T45" fmla="*/ 137 h 152"/>
                <a:gd name="T46" fmla="*/ 65 w 168"/>
                <a:gd name="T47" fmla="*/ 96 h 152"/>
                <a:gd name="T48" fmla="*/ 68 w 168"/>
                <a:gd name="T49" fmla="*/ 96 h 152"/>
                <a:gd name="T50" fmla="*/ 76 w 168"/>
                <a:gd name="T51" fmla="*/ 88 h 152"/>
                <a:gd name="T52" fmla="*/ 76 w 168"/>
                <a:gd name="T53" fmla="*/ 87 h 152"/>
                <a:gd name="T54" fmla="*/ 132 w 168"/>
                <a:gd name="T55" fmla="*/ 108 h 152"/>
                <a:gd name="T56" fmla="*/ 132 w 168"/>
                <a:gd name="T57" fmla="*/ 108 h 152"/>
                <a:gd name="T58" fmla="*/ 144 w 168"/>
                <a:gd name="T59" fmla="*/ 120 h 152"/>
                <a:gd name="T60" fmla="*/ 156 w 168"/>
                <a:gd name="T61" fmla="*/ 108 h 152"/>
                <a:gd name="T62" fmla="*/ 156 w 168"/>
                <a:gd name="T63" fmla="*/ 75 h 152"/>
                <a:gd name="T64" fmla="*/ 168 w 168"/>
                <a:gd name="T65" fmla="*/ 6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" h="152">
                  <a:moveTo>
                    <a:pt x="168" y="60"/>
                  </a:moveTo>
                  <a:cubicBezTo>
                    <a:pt x="168" y="53"/>
                    <a:pt x="163" y="46"/>
                    <a:pt x="156" y="45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6" y="5"/>
                    <a:pt x="151" y="0"/>
                    <a:pt x="144" y="0"/>
                  </a:cubicBezTo>
                  <a:cubicBezTo>
                    <a:pt x="137" y="0"/>
                    <a:pt x="132" y="5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28"/>
                    <a:pt x="72" y="24"/>
                    <a:pt x="6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1" y="24"/>
                    <a:pt x="41" y="24"/>
                    <a:pt x="40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9" y="24"/>
                    <a:pt x="12" y="31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5"/>
                    <a:pt x="5" y="80"/>
                    <a:pt x="12" y="80"/>
                  </a:cubicBezTo>
                  <a:cubicBezTo>
                    <a:pt x="12" y="89"/>
                    <a:pt x="19" y="96"/>
                    <a:pt x="28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2" y="145"/>
                    <a:pt x="51" y="152"/>
                    <a:pt x="6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73" y="152"/>
                    <a:pt x="78" y="145"/>
                    <a:pt x="76" y="137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2" y="96"/>
                    <a:pt x="76" y="92"/>
                    <a:pt x="76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5"/>
                    <a:pt x="137" y="120"/>
                    <a:pt x="144" y="120"/>
                  </a:cubicBezTo>
                  <a:cubicBezTo>
                    <a:pt x="151" y="120"/>
                    <a:pt x="156" y="115"/>
                    <a:pt x="156" y="108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63" y="74"/>
                    <a:pt x="168" y="67"/>
                    <a:pt x="168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9469437" y="3554413"/>
              <a:ext cx="123825" cy="141288"/>
            </a:xfrm>
            <a:custGeom>
              <a:avLst/>
              <a:gdLst>
                <a:gd name="T0" fmla="*/ 0 w 78"/>
                <a:gd name="T1" fmla="*/ 29 h 89"/>
                <a:gd name="T2" fmla="*/ 0 w 78"/>
                <a:gd name="T3" fmla="*/ 60 h 89"/>
                <a:gd name="T4" fmla="*/ 78 w 78"/>
                <a:gd name="T5" fmla="*/ 89 h 89"/>
                <a:gd name="T6" fmla="*/ 78 w 78"/>
                <a:gd name="T7" fmla="*/ 0 h 89"/>
                <a:gd name="T8" fmla="*/ 0 w 78"/>
                <a:gd name="T9" fmla="*/ 2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89">
                  <a:moveTo>
                    <a:pt x="0" y="29"/>
                  </a:moveTo>
                  <a:lnTo>
                    <a:pt x="0" y="60"/>
                  </a:lnTo>
                  <a:lnTo>
                    <a:pt x="78" y="89"/>
                  </a:lnTo>
                  <a:lnTo>
                    <a:pt x="78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1308100" y="5176838"/>
            <a:ext cx="247650" cy="334963"/>
            <a:chOff x="1308100" y="5176838"/>
            <a:chExt cx="247650" cy="334963"/>
          </a:xfrm>
        </p:grpSpPr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1308100" y="5176838"/>
              <a:ext cx="247650" cy="334963"/>
            </a:xfrm>
            <a:custGeom>
              <a:avLst/>
              <a:gdLst>
                <a:gd name="T0" fmla="*/ 112 w 112"/>
                <a:gd name="T1" fmla="*/ 56 h 152"/>
                <a:gd name="T2" fmla="*/ 56 w 112"/>
                <a:gd name="T3" fmla="*/ 0 h 152"/>
                <a:gd name="T4" fmla="*/ 0 w 112"/>
                <a:gd name="T5" fmla="*/ 56 h 152"/>
                <a:gd name="T6" fmla="*/ 13 w 112"/>
                <a:gd name="T7" fmla="*/ 92 h 152"/>
                <a:gd name="T8" fmla="*/ 56 w 112"/>
                <a:gd name="T9" fmla="*/ 152 h 152"/>
                <a:gd name="T10" fmla="*/ 99 w 112"/>
                <a:gd name="T11" fmla="*/ 92 h 152"/>
                <a:gd name="T12" fmla="*/ 112 w 112"/>
                <a:gd name="T13" fmla="*/ 5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52">
                  <a:moveTo>
                    <a:pt x="112" y="56"/>
                  </a:move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70"/>
                    <a:pt x="5" y="82"/>
                    <a:pt x="13" y="9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7" y="82"/>
                    <a:pt x="112" y="70"/>
                    <a:pt x="112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Oval 84"/>
            <p:cNvSpPr>
              <a:spLocks noChangeArrowheads="1"/>
            </p:cNvSpPr>
            <p:nvPr/>
          </p:nvSpPr>
          <p:spPr bwMode="auto">
            <a:xfrm>
              <a:off x="1389063" y="5253038"/>
              <a:ext cx="87313" cy="920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103438" y="5122863"/>
            <a:ext cx="354013" cy="388938"/>
            <a:chOff x="2103438" y="5122863"/>
            <a:chExt cx="354013" cy="388938"/>
          </a:xfrm>
        </p:grpSpPr>
        <p:sp>
          <p:nvSpPr>
            <p:cNvPr id="88" name="Freeform 85"/>
            <p:cNvSpPr>
              <a:spLocks noEditPoints="1"/>
            </p:cNvSpPr>
            <p:nvPr/>
          </p:nvSpPr>
          <p:spPr bwMode="auto">
            <a:xfrm>
              <a:off x="2103438" y="5122863"/>
              <a:ext cx="354013" cy="388938"/>
            </a:xfrm>
            <a:custGeom>
              <a:avLst/>
              <a:gdLst>
                <a:gd name="T0" fmla="*/ 32 w 160"/>
                <a:gd name="T1" fmla="*/ 48 h 176"/>
                <a:gd name="T2" fmla="*/ 48 w 160"/>
                <a:gd name="T3" fmla="*/ 32 h 176"/>
                <a:gd name="T4" fmla="*/ 46 w 160"/>
                <a:gd name="T5" fmla="*/ 24 h 176"/>
                <a:gd name="T6" fmla="*/ 32 w 160"/>
                <a:gd name="T7" fmla="*/ 0 h 176"/>
                <a:gd name="T8" fmla="*/ 18 w 160"/>
                <a:gd name="T9" fmla="*/ 24 h 176"/>
                <a:gd name="T10" fmla="*/ 16 w 160"/>
                <a:gd name="T11" fmla="*/ 32 h 176"/>
                <a:gd name="T12" fmla="*/ 32 w 160"/>
                <a:gd name="T13" fmla="*/ 48 h 176"/>
                <a:gd name="T14" fmla="*/ 80 w 160"/>
                <a:gd name="T15" fmla="*/ 48 h 176"/>
                <a:gd name="T16" fmla="*/ 96 w 160"/>
                <a:gd name="T17" fmla="*/ 32 h 176"/>
                <a:gd name="T18" fmla="*/ 94 w 160"/>
                <a:gd name="T19" fmla="*/ 24 h 176"/>
                <a:gd name="T20" fmla="*/ 80 w 160"/>
                <a:gd name="T21" fmla="*/ 0 h 176"/>
                <a:gd name="T22" fmla="*/ 66 w 160"/>
                <a:gd name="T23" fmla="*/ 24 h 176"/>
                <a:gd name="T24" fmla="*/ 64 w 160"/>
                <a:gd name="T25" fmla="*/ 32 h 176"/>
                <a:gd name="T26" fmla="*/ 80 w 160"/>
                <a:gd name="T27" fmla="*/ 48 h 176"/>
                <a:gd name="T28" fmla="*/ 128 w 160"/>
                <a:gd name="T29" fmla="*/ 48 h 176"/>
                <a:gd name="T30" fmla="*/ 144 w 160"/>
                <a:gd name="T31" fmla="*/ 32 h 176"/>
                <a:gd name="T32" fmla="*/ 142 w 160"/>
                <a:gd name="T33" fmla="*/ 24 h 176"/>
                <a:gd name="T34" fmla="*/ 128 w 160"/>
                <a:gd name="T35" fmla="*/ 0 h 176"/>
                <a:gd name="T36" fmla="*/ 114 w 160"/>
                <a:gd name="T37" fmla="*/ 24 h 176"/>
                <a:gd name="T38" fmla="*/ 112 w 160"/>
                <a:gd name="T39" fmla="*/ 32 h 176"/>
                <a:gd name="T40" fmla="*/ 128 w 160"/>
                <a:gd name="T41" fmla="*/ 48 h 176"/>
                <a:gd name="T42" fmla="*/ 144 w 160"/>
                <a:gd name="T43" fmla="*/ 80 h 176"/>
                <a:gd name="T44" fmla="*/ 136 w 160"/>
                <a:gd name="T45" fmla="*/ 80 h 176"/>
                <a:gd name="T46" fmla="*/ 136 w 160"/>
                <a:gd name="T47" fmla="*/ 56 h 176"/>
                <a:gd name="T48" fmla="*/ 120 w 160"/>
                <a:gd name="T49" fmla="*/ 56 h 176"/>
                <a:gd name="T50" fmla="*/ 120 w 160"/>
                <a:gd name="T51" fmla="*/ 80 h 176"/>
                <a:gd name="T52" fmla="*/ 88 w 160"/>
                <a:gd name="T53" fmla="*/ 80 h 176"/>
                <a:gd name="T54" fmla="*/ 88 w 160"/>
                <a:gd name="T55" fmla="*/ 56 h 176"/>
                <a:gd name="T56" fmla="*/ 72 w 160"/>
                <a:gd name="T57" fmla="*/ 56 h 176"/>
                <a:gd name="T58" fmla="*/ 72 w 160"/>
                <a:gd name="T59" fmla="*/ 80 h 176"/>
                <a:gd name="T60" fmla="*/ 40 w 160"/>
                <a:gd name="T61" fmla="*/ 80 h 176"/>
                <a:gd name="T62" fmla="*/ 40 w 160"/>
                <a:gd name="T63" fmla="*/ 56 h 176"/>
                <a:gd name="T64" fmla="*/ 24 w 160"/>
                <a:gd name="T65" fmla="*/ 56 h 176"/>
                <a:gd name="T66" fmla="*/ 24 w 160"/>
                <a:gd name="T67" fmla="*/ 80 h 176"/>
                <a:gd name="T68" fmla="*/ 16 w 160"/>
                <a:gd name="T69" fmla="*/ 80 h 176"/>
                <a:gd name="T70" fmla="*/ 0 w 160"/>
                <a:gd name="T71" fmla="*/ 96 h 176"/>
                <a:gd name="T72" fmla="*/ 0 w 160"/>
                <a:gd name="T73" fmla="*/ 168 h 176"/>
                <a:gd name="T74" fmla="*/ 8 w 160"/>
                <a:gd name="T75" fmla="*/ 176 h 176"/>
                <a:gd name="T76" fmla="*/ 152 w 160"/>
                <a:gd name="T77" fmla="*/ 176 h 176"/>
                <a:gd name="T78" fmla="*/ 160 w 160"/>
                <a:gd name="T79" fmla="*/ 168 h 176"/>
                <a:gd name="T80" fmla="*/ 160 w 160"/>
                <a:gd name="T81" fmla="*/ 96 h 176"/>
                <a:gd name="T82" fmla="*/ 144 w 160"/>
                <a:gd name="T83" fmla="*/ 8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0" h="176">
                  <a:moveTo>
                    <a:pt x="32" y="48"/>
                  </a:moveTo>
                  <a:cubicBezTo>
                    <a:pt x="41" y="48"/>
                    <a:pt x="48" y="41"/>
                    <a:pt x="48" y="32"/>
                  </a:cubicBezTo>
                  <a:cubicBezTo>
                    <a:pt x="48" y="29"/>
                    <a:pt x="47" y="26"/>
                    <a:pt x="46" y="24"/>
                  </a:cubicBezTo>
                  <a:cubicBezTo>
                    <a:pt x="40" y="14"/>
                    <a:pt x="32" y="0"/>
                    <a:pt x="32" y="0"/>
                  </a:cubicBezTo>
                  <a:cubicBezTo>
                    <a:pt x="32" y="0"/>
                    <a:pt x="24" y="14"/>
                    <a:pt x="18" y="24"/>
                  </a:cubicBezTo>
                  <a:cubicBezTo>
                    <a:pt x="17" y="26"/>
                    <a:pt x="16" y="29"/>
                    <a:pt x="16" y="32"/>
                  </a:cubicBezTo>
                  <a:cubicBezTo>
                    <a:pt x="16" y="41"/>
                    <a:pt x="23" y="48"/>
                    <a:pt x="32" y="48"/>
                  </a:cubicBezTo>
                  <a:close/>
                  <a:moveTo>
                    <a:pt x="80" y="48"/>
                  </a:moveTo>
                  <a:cubicBezTo>
                    <a:pt x="89" y="48"/>
                    <a:pt x="96" y="41"/>
                    <a:pt x="96" y="32"/>
                  </a:cubicBezTo>
                  <a:cubicBezTo>
                    <a:pt x="96" y="29"/>
                    <a:pt x="95" y="26"/>
                    <a:pt x="94" y="24"/>
                  </a:cubicBezTo>
                  <a:cubicBezTo>
                    <a:pt x="88" y="14"/>
                    <a:pt x="80" y="0"/>
                    <a:pt x="80" y="0"/>
                  </a:cubicBezTo>
                  <a:cubicBezTo>
                    <a:pt x="80" y="0"/>
                    <a:pt x="72" y="14"/>
                    <a:pt x="66" y="24"/>
                  </a:cubicBezTo>
                  <a:cubicBezTo>
                    <a:pt x="65" y="26"/>
                    <a:pt x="64" y="29"/>
                    <a:pt x="64" y="32"/>
                  </a:cubicBezTo>
                  <a:cubicBezTo>
                    <a:pt x="64" y="41"/>
                    <a:pt x="71" y="48"/>
                    <a:pt x="80" y="48"/>
                  </a:cubicBezTo>
                  <a:close/>
                  <a:moveTo>
                    <a:pt x="128" y="48"/>
                  </a:moveTo>
                  <a:cubicBezTo>
                    <a:pt x="137" y="48"/>
                    <a:pt x="144" y="41"/>
                    <a:pt x="144" y="32"/>
                  </a:cubicBezTo>
                  <a:cubicBezTo>
                    <a:pt x="144" y="29"/>
                    <a:pt x="143" y="26"/>
                    <a:pt x="142" y="24"/>
                  </a:cubicBezTo>
                  <a:cubicBezTo>
                    <a:pt x="136" y="14"/>
                    <a:pt x="128" y="0"/>
                    <a:pt x="128" y="0"/>
                  </a:cubicBezTo>
                  <a:cubicBezTo>
                    <a:pt x="128" y="0"/>
                    <a:pt x="120" y="14"/>
                    <a:pt x="114" y="24"/>
                  </a:cubicBezTo>
                  <a:cubicBezTo>
                    <a:pt x="113" y="26"/>
                    <a:pt x="112" y="29"/>
                    <a:pt x="112" y="32"/>
                  </a:cubicBezTo>
                  <a:cubicBezTo>
                    <a:pt x="112" y="41"/>
                    <a:pt x="119" y="48"/>
                    <a:pt x="128" y="48"/>
                  </a:cubicBezTo>
                  <a:close/>
                  <a:moveTo>
                    <a:pt x="144" y="80"/>
                  </a:moveTo>
                  <a:cubicBezTo>
                    <a:pt x="136" y="80"/>
                    <a:pt x="136" y="80"/>
                    <a:pt x="136" y="80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7" y="80"/>
                    <a:pt x="0" y="87"/>
                    <a:pt x="0" y="96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72"/>
                    <a:pt x="4" y="176"/>
                    <a:pt x="8" y="17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6" y="176"/>
                    <a:pt x="160" y="172"/>
                    <a:pt x="160" y="16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87"/>
                    <a:pt x="153" y="80"/>
                    <a:pt x="144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2138363" y="5335588"/>
              <a:ext cx="282575" cy="87313"/>
            </a:xfrm>
            <a:custGeom>
              <a:avLst/>
              <a:gdLst>
                <a:gd name="T0" fmla="*/ 11 w 128"/>
                <a:gd name="T1" fmla="*/ 40 h 40"/>
                <a:gd name="T2" fmla="*/ 37 w 128"/>
                <a:gd name="T3" fmla="*/ 16 h 40"/>
                <a:gd name="T4" fmla="*/ 64 w 128"/>
                <a:gd name="T5" fmla="*/ 40 h 40"/>
                <a:gd name="T6" fmla="*/ 91 w 128"/>
                <a:gd name="T7" fmla="*/ 16 h 40"/>
                <a:gd name="T8" fmla="*/ 117 w 128"/>
                <a:gd name="T9" fmla="*/ 40 h 40"/>
                <a:gd name="T10" fmla="*/ 128 w 128"/>
                <a:gd name="T11" fmla="*/ 33 h 40"/>
                <a:gd name="T12" fmla="*/ 128 w 128"/>
                <a:gd name="T13" fmla="*/ 0 h 40"/>
                <a:gd name="T14" fmla="*/ 120 w 128"/>
                <a:gd name="T15" fmla="*/ 0 h 40"/>
                <a:gd name="T16" fmla="*/ 104 w 128"/>
                <a:gd name="T17" fmla="*/ 0 h 40"/>
                <a:gd name="T18" fmla="*/ 72 w 128"/>
                <a:gd name="T19" fmla="*/ 0 h 40"/>
                <a:gd name="T20" fmla="*/ 56 w 128"/>
                <a:gd name="T21" fmla="*/ 0 h 40"/>
                <a:gd name="T22" fmla="*/ 24 w 128"/>
                <a:gd name="T23" fmla="*/ 0 h 40"/>
                <a:gd name="T24" fmla="*/ 8 w 128"/>
                <a:gd name="T25" fmla="*/ 0 h 40"/>
                <a:gd name="T26" fmla="*/ 0 w 128"/>
                <a:gd name="T27" fmla="*/ 0 h 40"/>
                <a:gd name="T28" fmla="*/ 0 w 128"/>
                <a:gd name="T29" fmla="*/ 33 h 40"/>
                <a:gd name="T30" fmla="*/ 11 w 128"/>
                <a:gd name="T3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8" h="40">
                  <a:moveTo>
                    <a:pt x="11" y="40"/>
                  </a:moveTo>
                  <a:cubicBezTo>
                    <a:pt x="24" y="40"/>
                    <a:pt x="24" y="16"/>
                    <a:pt x="37" y="16"/>
                  </a:cubicBezTo>
                  <a:cubicBezTo>
                    <a:pt x="51" y="16"/>
                    <a:pt x="51" y="40"/>
                    <a:pt x="64" y="40"/>
                  </a:cubicBezTo>
                  <a:cubicBezTo>
                    <a:pt x="77" y="40"/>
                    <a:pt x="77" y="16"/>
                    <a:pt x="91" y="16"/>
                  </a:cubicBezTo>
                  <a:cubicBezTo>
                    <a:pt x="104" y="16"/>
                    <a:pt x="104" y="40"/>
                    <a:pt x="117" y="40"/>
                  </a:cubicBezTo>
                  <a:cubicBezTo>
                    <a:pt x="122" y="40"/>
                    <a:pt x="125" y="37"/>
                    <a:pt x="128" y="3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7"/>
                    <a:pt x="6" y="40"/>
                    <a:pt x="11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90" name="Freeform 87"/>
          <p:cNvSpPr>
            <a:spLocks noEditPoints="1"/>
          </p:cNvSpPr>
          <p:nvPr/>
        </p:nvSpPr>
        <p:spPr bwMode="auto">
          <a:xfrm>
            <a:off x="4638675" y="5149851"/>
            <a:ext cx="371475" cy="369888"/>
          </a:xfrm>
          <a:custGeom>
            <a:avLst/>
            <a:gdLst>
              <a:gd name="T0" fmla="*/ 156 w 168"/>
              <a:gd name="T1" fmla="*/ 0 h 168"/>
              <a:gd name="T2" fmla="*/ 100 w 168"/>
              <a:gd name="T3" fmla="*/ 0 h 168"/>
              <a:gd name="T4" fmla="*/ 100 w 168"/>
              <a:gd name="T5" fmla="*/ 24 h 168"/>
              <a:gd name="T6" fmla="*/ 127 w 168"/>
              <a:gd name="T7" fmla="*/ 24 h 168"/>
              <a:gd name="T8" fmla="*/ 100 w 168"/>
              <a:gd name="T9" fmla="*/ 51 h 168"/>
              <a:gd name="T10" fmla="*/ 64 w 168"/>
              <a:gd name="T11" fmla="*/ 40 h 168"/>
              <a:gd name="T12" fmla="*/ 0 w 168"/>
              <a:gd name="T13" fmla="*/ 104 h 168"/>
              <a:gd name="T14" fmla="*/ 64 w 168"/>
              <a:gd name="T15" fmla="*/ 168 h 168"/>
              <a:gd name="T16" fmla="*/ 128 w 168"/>
              <a:gd name="T17" fmla="*/ 104 h 168"/>
              <a:gd name="T18" fmla="*/ 117 w 168"/>
              <a:gd name="T19" fmla="*/ 68 h 168"/>
              <a:gd name="T20" fmla="*/ 144 w 168"/>
              <a:gd name="T21" fmla="*/ 41 h 168"/>
              <a:gd name="T22" fmla="*/ 144 w 168"/>
              <a:gd name="T23" fmla="*/ 68 h 168"/>
              <a:gd name="T24" fmla="*/ 168 w 168"/>
              <a:gd name="T25" fmla="*/ 68 h 168"/>
              <a:gd name="T26" fmla="*/ 168 w 168"/>
              <a:gd name="T27" fmla="*/ 12 h 168"/>
              <a:gd name="T28" fmla="*/ 156 w 168"/>
              <a:gd name="T29" fmla="*/ 0 h 168"/>
              <a:gd name="T30" fmla="*/ 64 w 168"/>
              <a:gd name="T31" fmla="*/ 144 h 168"/>
              <a:gd name="T32" fmla="*/ 24 w 168"/>
              <a:gd name="T33" fmla="*/ 104 h 168"/>
              <a:gd name="T34" fmla="*/ 64 w 168"/>
              <a:gd name="T35" fmla="*/ 64 h 168"/>
              <a:gd name="T36" fmla="*/ 104 w 168"/>
              <a:gd name="T37" fmla="*/ 104 h 168"/>
              <a:gd name="T38" fmla="*/ 64 w 168"/>
              <a:gd name="T39" fmla="*/ 1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8" h="168">
                <a:moveTo>
                  <a:pt x="156" y="0"/>
                </a:moveTo>
                <a:cubicBezTo>
                  <a:pt x="100" y="0"/>
                  <a:pt x="100" y="0"/>
                  <a:pt x="100" y="0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0" y="44"/>
                  <a:pt x="77" y="40"/>
                  <a:pt x="64" y="40"/>
                </a:cubicBezTo>
                <a:cubicBezTo>
                  <a:pt x="29" y="40"/>
                  <a:pt x="0" y="69"/>
                  <a:pt x="0" y="104"/>
                </a:cubicBezTo>
                <a:cubicBezTo>
                  <a:pt x="0" y="139"/>
                  <a:pt x="29" y="168"/>
                  <a:pt x="64" y="168"/>
                </a:cubicBezTo>
                <a:cubicBezTo>
                  <a:pt x="99" y="168"/>
                  <a:pt x="128" y="139"/>
                  <a:pt x="128" y="104"/>
                </a:cubicBezTo>
                <a:cubicBezTo>
                  <a:pt x="128" y="91"/>
                  <a:pt x="124" y="78"/>
                  <a:pt x="117" y="68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64" y="144"/>
                </a:moveTo>
                <a:cubicBezTo>
                  <a:pt x="42" y="144"/>
                  <a:pt x="24" y="126"/>
                  <a:pt x="24" y="104"/>
                </a:cubicBezTo>
                <a:cubicBezTo>
                  <a:pt x="24" y="82"/>
                  <a:pt x="42" y="64"/>
                  <a:pt x="64" y="64"/>
                </a:cubicBezTo>
                <a:cubicBezTo>
                  <a:pt x="86" y="64"/>
                  <a:pt x="104" y="82"/>
                  <a:pt x="104" y="104"/>
                </a:cubicBezTo>
                <a:cubicBezTo>
                  <a:pt x="104" y="126"/>
                  <a:pt x="86" y="144"/>
                  <a:pt x="64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1" name="Freeform 88"/>
          <p:cNvSpPr>
            <a:spLocks noEditPoints="1"/>
          </p:cNvSpPr>
          <p:nvPr/>
        </p:nvSpPr>
        <p:spPr bwMode="auto">
          <a:xfrm>
            <a:off x="3835400" y="5132388"/>
            <a:ext cx="282575" cy="449263"/>
          </a:xfrm>
          <a:custGeom>
            <a:avLst/>
            <a:gdLst>
              <a:gd name="T0" fmla="*/ 128 w 128"/>
              <a:gd name="T1" fmla="*/ 64 h 204"/>
              <a:gd name="T2" fmla="*/ 64 w 128"/>
              <a:gd name="T3" fmla="*/ 0 h 204"/>
              <a:gd name="T4" fmla="*/ 0 w 128"/>
              <a:gd name="T5" fmla="*/ 64 h 204"/>
              <a:gd name="T6" fmla="*/ 52 w 128"/>
              <a:gd name="T7" fmla="*/ 127 h 204"/>
              <a:gd name="T8" fmla="*/ 52 w 128"/>
              <a:gd name="T9" fmla="*/ 152 h 204"/>
              <a:gd name="T10" fmla="*/ 24 w 128"/>
              <a:gd name="T11" fmla="*/ 152 h 204"/>
              <a:gd name="T12" fmla="*/ 24 w 128"/>
              <a:gd name="T13" fmla="*/ 176 h 204"/>
              <a:gd name="T14" fmla="*/ 52 w 128"/>
              <a:gd name="T15" fmla="*/ 176 h 204"/>
              <a:gd name="T16" fmla="*/ 52 w 128"/>
              <a:gd name="T17" fmla="*/ 204 h 204"/>
              <a:gd name="T18" fmla="*/ 76 w 128"/>
              <a:gd name="T19" fmla="*/ 204 h 204"/>
              <a:gd name="T20" fmla="*/ 76 w 128"/>
              <a:gd name="T21" fmla="*/ 176 h 204"/>
              <a:gd name="T22" fmla="*/ 104 w 128"/>
              <a:gd name="T23" fmla="*/ 176 h 204"/>
              <a:gd name="T24" fmla="*/ 104 w 128"/>
              <a:gd name="T25" fmla="*/ 152 h 204"/>
              <a:gd name="T26" fmla="*/ 76 w 128"/>
              <a:gd name="T27" fmla="*/ 152 h 204"/>
              <a:gd name="T28" fmla="*/ 76 w 128"/>
              <a:gd name="T29" fmla="*/ 127 h 204"/>
              <a:gd name="T30" fmla="*/ 128 w 128"/>
              <a:gd name="T31" fmla="*/ 64 h 204"/>
              <a:gd name="T32" fmla="*/ 24 w 128"/>
              <a:gd name="T33" fmla="*/ 64 h 204"/>
              <a:gd name="T34" fmla="*/ 64 w 128"/>
              <a:gd name="T35" fmla="*/ 24 h 204"/>
              <a:gd name="T36" fmla="*/ 104 w 128"/>
              <a:gd name="T37" fmla="*/ 64 h 204"/>
              <a:gd name="T38" fmla="*/ 64 w 128"/>
              <a:gd name="T39" fmla="*/ 104 h 204"/>
              <a:gd name="T40" fmla="*/ 24 w 128"/>
              <a:gd name="T41" fmla="*/ 6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204">
                <a:moveTo>
                  <a:pt x="128" y="64"/>
                </a:moveTo>
                <a:cubicBezTo>
                  <a:pt x="128" y="29"/>
                  <a:pt x="99" y="0"/>
                  <a:pt x="64" y="0"/>
                </a:cubicBezTo>
                <a:cubicBezTo>
                  <a:pt x="29" y="0"/>
                  <a:pt x="0" y="29"/>
                  <a:pt x="0" y="64"/>
                </a:cubicBezTo>
                <a:cubicBezTo>
                  <a:pt x="0" y="95"/>
                  <a:pt x="22" y="121"/>
                  <a:pt x="52" y="127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52" y="176"/>
                  <a:pt x="52" y="176"/>
                  <a:pt x="52" y="176"/>
                </a:cubicBezTo>
                <a:cubicBezTo>
                  <a:pt x="52" y="204"/>
                  <a:pt x="52" y="204"/>
                  <a:pt x="52" y="204"/>
                </a:cubicBezTo>
                <a:cubicBezTo>
                  <a:pt x="76" y="204"/>
                  <a:pt x="76" y="204"/>
                  <a:pt x="76" y="204"/>
                </a:cubicBezTo>
                <a:cubicBezTo>
                  <a:pt x="76" y="176"/>
                  <a:pt x="76" y="176"/>
                  <a:pt x="76" y="176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106" y="121"/>
                  <a:pt x="128" y="95"/>
                  <a:pt x="128" y="64"/>
                </a:cubicBezTo>
                <a:close/>
                <a:moveTo>
                  <a:pt x="24" y="64"/>
                </a:moveTo>
                <a:cubicBezTo>
                  <a:pt x="24" y="42"/>
                  <a:pt x="42" y="24"/>
                  <a:pt x="64" y="24"/>
                </a:cubicBezTo>
                <a:cubicBezTo>
                  <a:pt x="86" y="24"/>
                  <a:pt x="104" y="42"/>
                  <a:pt x="104" y="64"/>
                </a:cubicBezTo>
                <a:cubicBezTo>
                  <a:pt x="104" y="86"/>
                  <a:pt x="86" y="104"/>
                  <a:pt x="64" y="104"/>
                </a:cubicBezTo>
                <a:cubicBezTo>
                  <a:pt x="42" y="104"/>
                  <a:pt x="24" y="86"/>
                  <a:pt x="24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1" name="Group 120"/>
          <p:cNvGrpSpPr/>
          <p:nvPr/>
        </p:nvGrpSpPr>
        <p:grpSpPr>
          <a:xfrm>
            <a:off x="8869363" y="1827213"/>
            <a:ext cx="388938" cy="246063"/>
            <a:chOff x="8869363" y="1827213"/>
            <a:chExt cx="388938" cy="246063"/>
          </a:xfrm>
        </p:grpSpPr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8869363" y="1827213"/>
              <a:ext cx="388938" cy="246063"/>
            </a:xfrm>
            <a:custGeom>
              <a:avLst/>
              <a:gdLst>
                <a:gd name="T0" fmla="*/ 160 w 176"/>
                <a:gd name="T1" fmla="*/ 112 h 112"/>
                <a:gd name="T2" fmla="*/ 16 w 176"/>
                <a:gd name="T3" fmla="*/ 112 h 112"/>
                <a:gd name="T4" fmla="*/ 0 w 176"/>
                <a:gd name="T5" fmla="*/ 96 h 112"/>
                <a:gd name="T6" fmla="*/ 0 w 176"/>
                <a:gd name="T7" fmla="*/ 16 h 112"/>
                <a:gd name="T8" fmla="*/ 16 w 176"/>
                <a:gd name="T9" fmla="*/ 0 h 112"/>
                <a:gd name="T10" fmla="*/ 160 w 176"/>
                <a:gd name="T11" fmla="*/ 0 h 112"/>
                <a:gd name="T12" fmla="*/ 176 w 176"/>
                <a:gd name="T13" fmla="*/ 16 h 112"/>
                <a:gd name="T14" fmla="*/ 176 w 176"/>
                <a:gd name="T15" fmla="*/ 96 h 112"/>
                <a:gd name="T16" fmla="*/ 160 w 176"/>
                <a:gd name="T1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12">
                  <a:moveTo>
                    <a:pt x="160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7" y="112"/>
                    <a:pt x="0" y="105"/>
                    <a:pt x="0" y="9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9" y="0"/>
                    <a:pt x="176" y="7"/>
                    <a:pt x="176" y="1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5"/>
                    <a:pt x="169" y="112"/>
                    <a:pt x="16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8886825" y="1844676"/>
              <a:ext cx="354013" cy="211138"/>
            </a:xfrm>
            <a:custGeom>
              <a:avLst/>
              <a:gdLst>
                <a:gd name="T0" fmla="*/ 152 w 160"/>
                <a:gd name="T1" fmla="*/ 96 h 96"/>
                <a:gd name="T2" fmla="*/ 8 w 160"/>
                <a:gd name="T3" fmla="*/ 96 h 96"/>
                <a:gd name="T4" fmla="*/ 0 w 160"/>
                <a:gd name="T5" fmla="*/ 88 h 96"/>
                <a:gd name="T6" fmla="*/ 0 w 160"/>
                <a:gd name="T7" fmla="*/ 8 h 96"/>
                <a:gd name="T8" fmla="*/ 8 w 160"/>
                <a:gd name="T9" fmla="*/ 0 h 96"/>
                <a:gd name="T10" fmla="*/ 152 w 160"/>
                <a:gd name="T11" fmla="*/ 0 h 96"/>
                <a:gd name="T12" fmla="*/ 160 w 160"/>
                <a:gd name="T13" fmla="*/ 8 h 96"/>
                <a:gd name="T14" fmla="*/ 160 w 160"/>
                <a:gd name="T15" fmla="*/ 88 h 96"/>
                <a:gd name="T16" fmla="*/ 152 w 160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96">
                  <a:moveTo>
                    <a:pt x="152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4" y="96"/>
                    <a:pt x="0" y="92"/>
                    <a:pt x="0" y="8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6" y="0"/>
                    <a:pt x="160" y="4"/>
                    <a:pt x="160" y="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2"/>
                    <a:pt x="156" y="96"/>
                    <a:pt x="152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/>
          </p:nvSpPr>
          <p:spPr bwMode="auto">
            <a:xfrm>
              <a:off x="8940800" y="1879601"/>
              <a:ext cx="246063" cy="141288"/>
            </a:xfrm>
            <a:custGeom>
              <a:avLst/>
              <a:gdLst>
                <a:gd name="T0" fmla="*/ 108 w 112"/>
                <a:gd name="T1" fmla="*/ 8 h 64"/>
                <a:gd name="T2" fmla="*/ 108 w 112"/>
                <a:gd name="T3" fmla="*/ 0 h 64"/>
                <a:gd name="T4" fmla="*/ 0 w 112"/>
                <a:gd name="T5" fmla="*/ 4 h 64"/>
                <a:gd name="T6" fmla="*/ 12 w 112"/>
                <a:gd name="T7" fmla="*/ 48 h 64"/>
                <a:gd name="T8" fmla="*/ 0 w 112"/>
                <a:gd name="T9" fmla="*/ 52 h 64"/>
                <a:gd name="T10" fmla="*/ 4 w 112"/>
                <a:gd name="T11" fmla="*/ 64 h 64"/>
                <a:gd name="T12" fmla="*/ 16 w 112"/>
                <a:gd name="T13" fmla="*/ 60 h 64"/>
                <a:gd name="T14" fmla="*/ 12 w 112"/>
                <a:gd name="T15" fmla="*/ 48 h 64"/>
                <a:gd name="T16" fmla="*/ 28 w 112"/>
                <a:gd name="T17" fmla="*/ 48 h 64"/>
                <a:gd name="T18" fmla="*/ 24 w 112"/>
                <a:gd name="T19" fmla="*/ 60 h 64"/>
                <a:gd name="T20" fmla="*/ 36 w 112"/>
                <a:gd name="T21" fmla="*/ 64 h 64"/>
                <a:gd name="T22" fmla="*/ 40 w 112"/>
                <a:gd name="T23" fmla="*/ 52 h 64"/>
                <a:gd name="T24" fmla="*/ 60 w 112"/>
                <a:gd name="T25" fmla="*/ 48 h 64"/>
                <a:gd name="T26" fmla="*/ 48 w 112"/>
                <a:gd name="T27" fmla="*/ 52 h 64"/>
                <a:gd name="T28" fmla="*/ 52 w 112"/>
                <a:gd name="T29" fmla="*/ 64 h 64"/>
                <a:gd name="T30" fmla="*/ 64 w 112"/>
                <a:gd name="T31" fmla="*/ 60 h 64"/>
                <a:gd name="T32" fmla="*/ 60 w 112"/>
                <a:gd name="T33" fmla="*/ 48 h 64"/>
                <a:gd name="T34" fmla="*/ 76 w 112"/>
                <a:gd name="T35" fmla="*/ 48 h 64"/>
                <a:gd name="T36" fmla="*/ 72 w 112"/>
                <a:gd name="T37" fmla="*/ 60 h 64"/>
                <a:gd name="T38" fmla="*/ 84 w 112"/>
                <a:gd name="T39" fmla="*/ 64 h 64"/>
                <a:gd name="T40" fmla="*/ 88 w 112"/>
                <a:gd name="T41" fmla="*/ 52 h 64"/>
                <a:gd name="T42" fmla="*/ 108 w 112"/>
                <a:gd name="T43" fmla="*/ 48 h 64"/>
                <a:gd name="T44" fmla="*/ 96 w 112"/>
                <a:gd name="T45" fmla="*/ 52 h 64"/>
                <a:gd name="T46" fmla="*/ 100 w 112"/>
                <a:gd name="T47" fmla="*/ 64 h 64"/>
                <a:gd name="T48" fmla="*/ 112 w 112"/>
                <a:gd name="T49" fmla="*/ 60 h 64"/>
                <a:gd name="T50" fmla="*/ 108 w 112"/>
                <a:gd name="T51" fmla="*/ 48 h 64"/>
                <a:gd name="T52" fmla="*/ 4 w 112"/>
                <a:gd name="T53" fmla="*/ 24 h 64"/>
                <a:gd name="T54" fmla="*/ 0 w 112"/>
                <a:gd name="T55" fmla="*/ 36 h 64"/>
                <a:gd name="T56" fmla="*/ 12 w 112"/>
                <a:gd name="T57" fmla="*/ 40 h 64"/>
                <a:gd name="T58" fmla="*/ 16 w 112"/>
                <a:gd name="T59" fmla="*/ 28 h 64"/>
                <a:gd name="T60" fmla="*/ 36 w 112"/>
                <a:gd name="T61" fmla="*/ 24 h 64"/>
                <a:gd name="T62" fmla="*/ 24 w 112"/>
                <a:gd name="T63" fmla="*/ 28 h 64"/>
                <a:gd name="T64" fmla="*/ 28 w 112"/>
                <a:gd name="T65" fmla="*/ 40 h 64"/>
                <a:gd name="T66" fmla="*/ 40 w 112"/>
                <a:gd name="T67" fmla="*/ 36 h 64"/>
                <a:gd name="T68" fmla="*/ 36 w 112"/>
                <a:gd name="T69" fmla="*/ 24 h 64"/>
                <a:gd name="T70" fmla="*/ 52 w 112"/>
                <a:gd name="T71" fmla="*/ 24 h 64"/>
                <a:gd name="T72" fmla="*/ 48 w 112"/>
                <a:gd name="T73" fmla="*/ 36 h 64"/>
                <a:gd name="T74" fmla="*/ 60 w 112"/>
                <a:gd name="T75" fmla="*/ 40 h 64"/>
                <a:gd name="T76" fmla="*/ 64 w 112"/>
                <a:gd name="T77" fmla="*/ 28 h 64"/>
                <a:gd name="T78" fmla="*/ 84 w 112"/>
                <a:gd name="T79" fmla="*/ 24 h 64"/>
                <a:gd name="T80" fmla="*/ 72 w 112"/>
                <a:gd name="T81" fmla="*/ 28 h 64"/>
                <a:gd name="T82" fmla="*/ 76 w 112"/>
                <a:gd name="T83" fmla="*/ 40 h 64"/>
                <a:gd name="T84" fmla="*/ 88 w 112"/>
                <a:gd name="T85" fmla="*/ 36 h 64"/>
                <a:gd name="T86" fmla="*/ 84 w 112"/>
                <a:gd name="T87" fmla="*/ 24 h 64"/>
                <a:gd name="T88" fmla="*/ 100 w 112"/>
                <a:gd name="T89" fmla="*/ 24 h 64"/>
                <a:gd name="T90" fmla="*/ 96 w 112"/>
                <a:gd name="T91" fmla="*/ 36 h 64"/>
                <a:gd name="T92" fmla="*/ 108 w 112"/>
                <a:gd name="T93" fmla="*/ 40 h 64"/>
                <a:gd name="T94" fmla="*/ 112 w 112"/>
                <a:gd name="T95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64">
                  <a:moveTo>
                    <a:pt x="4" y="8"/>
                  </a:moveTo>
                  <a:cubicBezTo>
                    <a:pt x="108" y="8"/>
                    <a:pt x="108" y="8"/>
                    <a:pt x="108" y="8"/>
                  </a:cubicBezTo>
                  <a:cubicBezTo>
                    <a:pt x="110" y="8"/>
                    <a:pt x="112" y="6"/>
                    <a:pt x="112" y="4"/>
                  </a:cubicBezTo>
                  <a:cubicBezTo>
                    <a:pt x="112" y="2"/>
                    <a:pt x="110" y="0"/>
                    <a:pt x="10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84" y="48"/>
                  </a:move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2" y="50"/>
                    <a:pt x="72" y="52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2" y="62"/>
                    <a:pt x="74" y="64"/>
                    <a:pt x="7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6" y="64"/>
                    <a:pt x="88" y="62"/>
                    <a:pt x="88" y="60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0"/>
                    <a:pt x="86" y="48"/>
                    <a:pt x="84" y="48"/>
                  </a:cubicBezTo>
                  <a:close/>
                  <a:moveTo>
                    <a:pt x="108" y="48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98" y="48"/>
                    <a:pt x="96" y="50"/>
                    <a:pt x="96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2"/>
                    <a:pt x="98" y="64"/>
                    <a:pt x="100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2" y="62"/>
                    <a:pt x="112" y="60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0" y="48"/>
                    <a:pt x="108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  <a:moveTo>
                    <a:pt x="84" y="24"/>
                  </a:moveTo>
                  <a:cubicBezTo>
                    <a:pt x="76" y="24"/>
                    <a:pt x="76" y="24"/>
                    <a:pt x="76" y="24"/>
                  </a:cubicBezTo>
                  <a:cubicBezTo>
                    <a:pt x="74" y="24"/>
                    <a:pt x="72" y="26"/>
                    <a:pt x="72" y="28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8"/>
                    <a:pt x="74" y="40"/>
                    <a:pt x="76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0"/>
                    <a:pt x="88" y="38"/>
                    <a:pt x="88" y="3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6"/>
                    <a:pt x="86" y="24"/>
                    <a:pt x="84" y="24"/>
                  </a:cubicBezTo>
                  <a:close/>
                  <a:moveTo>
                    <a:pt x="108" y="24"/>
                  </a:moveTo>
                  <a:cubicBezTo>
                    <a:pt x="100" y="24"/>
                    <a:pt x="100" y="24"/>
                    <a:pt x="100" y="24"/>
                  </a:cubicBezTo>
                  <a:cubicBezTo>
                    <a:pt x="98" y="24"/>
                    <a:pt x="96" y="26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38"/>
                    <a:pt x="98" y="40"/>
                    <a:pt x="100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38"/>
                    <a:pt x="112" y="36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6"/>
                    <a:pt x="110" y="24"/>
                    <a:pt x="108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9682163" y="1827213"/>
            <a:ext cx="458788" cy="246063"/>
            <a:chOff x="9682163" y="1827213"/>
            <a:chExt cx="458788" cy="246063"/>
          </a:xfrm>
        </p:grpSpPr>
        <p:sp>
          <p:nvSpPr>
            <p:cNvPr id="95" name="Freeform 92"/>
            <p:cNvSpPr>
              <a:spLocks noEditPoints="1"/>
            </p:cNvSpPr>
            <p:nvPr/>
          </p:nvSpPr>
          <p:spPr bwMode="auto">
            <a:xfrm>
              <a:off x="9682163" y="1827213"/>
              <a:ext cx="458788" cy="246063"/>
            </a:xfrm>
            <a:custGeom>
              <a:avLst/>
              <a:gdLst>
                <a:gd name="T0" fmla="*/ 184 w 208"/>
                <a:gd name="T1" fmla="*/ 16 h 112"/>
                <a:gd name="T2" fmla="*/ 168 w 208"/>
                <a:gd name="T3" fmla="*/ 0 h 112"/>
                <a:gd name="T4" fmla="*/ 40 w 208"/>
                <a:gd name="T5" fmla="*/ 0 h 112"/>
                <a:gd name="T6" fmla="*/ 24 w 208"/>
                <a:gd name="T7" fmla="*/ 16 h 112"/>
                <a:gd name="T8" fmla="*/ 24 w 208"/>
                <a:gd name="T9" fmla="*/ 96 h 112"/>
                <a:gd name="T10" fmla="*/ 184 w 208"/>
                <a:gd name="T11" fmla="*/ 96 h 112"/>
                <a:gd name="T12" fmla="*/ 184 w 208"/>
                <a:gd name="T13" fmla="*/ 16 h 112"/>
                <a:gd name="T14" fmla="*/ 204 w 208"/>
                <a:gd name="T15" fmla="*/ 104 h 112"/>
                <a:gd name="T16" fmla="*/ 4 w 208"/>
                <a:gd name="T17" fmla="*/ 104 h 112"/>
                <a:gd name="T18" fmla="*/ 0 w 208"/>
                <a:gd name="T19" fmla="*/ 108 h 112"/>
                <a:gd name="T20" fmla="*/ 4 w 208"/>
                <a:gd name="T21" fmla="*/ 112 h 112"/>
                <a:gd name="T22" fmla="*/ 204 w 208"/>
                <a:gd name="T23" fmla="*/ 112 h 112"/>
                <a:gd name="T24" fmla="*/ 208 w 208"/>
                <a:gd name="T25" fmla="*/ 108 h 112"/>
                <a:gd name="T26" fmla="*/ 204 w 208"/>
                <a:gd name="T27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" h="112">
                  <a:moveTo>
                    <a:pt x="184" y="16"/>
                  </a:moveTo>
                  <a:cubicBezTo>
                    <a:pt x="184" y="7"/>
                    <a:pt x="177" y="0"/>
                    <a:pt x="16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0"/>
                    <a:pt x="24" y="7"/>
                    <a:pt x="24" y="1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84" y="96"/>
                    <a:pt x="184" y="96"/>
                    <a:pt x="184" y="96"/>
                  </a:cubicBezTo>
                  <a:lnTo>
                    <a:pt x="184" y="16"/>
                  </a:lnTo>
                  <a:close/>
                  <a:moveTo>
                    <a:pt x="20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2" y="104"/>
                    <a:pt x="0" y="106"/>
                    <a:pt x="0" y="108"/>
                  </a:cubicBezTo>
                  <a:cubicBezTo>
                    <a:pt x="0" y="110"/>
                    <a:pt x="2" y="112"/>
                    <a:pt x="4" y="112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6" y="112"/>
                    <a:pt x="208" y="110"/>
                    <a:pt x="208" y="108"/>
                  </a:cubicBezTo>
                  <a:cubicBezTo>
                    <a:pt x="208" y="106"/>
                    <a:pt x="206" y="104"/>
                    <a:pt x="20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9752013" y="1844676"/>
              <a:ext cx="319088" cy="176213"/>
            </a:xfrm>
            <a:custGeom>
              <a:avLst/>
              <a:gdLst>
                <a:gd name="T0" fmla="*/ 136 w 144"/>
                <a:gd name="T1" fmla="*/ 80 h 80"/>
                <a:gd name="T2" fmla="*/ 8 w 144"/>
                <a:gd name="T3" fmla="*/ 80 h 80"/>
                <a:gd name="T4" fmla="*/ 0 w 144"/>
                <a:gd name="T5" fmla="*/ 72 h 80"/>
                <a:gd name="T6" fmla="*/ 0 w 144"/>
                <a:gd name="T7" fmla="*/ 8 h 80"/>
                <a:gd name="T8" fmla="*/ 8 w 144"/>
                <a:gd name="T9" fmla="*/ 0 h 80"/>
                <a:gd name="T10" fmla="*/ 136 w 144"/>
                <a:gd name="T11" fmla="*/ 0 h 80"/>
                <a:gd name="T12" fmla="*/ 144 w 144"/>
                <a:gd name="T13" fmla="*/ 8 h 80"/>
                <a:gd name="T14" fmla="*/ 144 w 144"/>
                <a:gd name="T15" fmla="*/ 72 h 80"/>
                <a:gd name="T16" fmla="*/ 136 w 144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80">
                  <a:moveTo>
                    <a:pt x="136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4" y="80"/>
                    <a:pt x="0" y="76"/>
                    <a:pt x="0" y="7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0" y="0"/>
                    <a:pt x="144" y="4"/>
                    <a:pt x="144" y="8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76"/>
                    <a:pt x="140" y="80"/>
                    <a:pt x="136" y="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 noEditPoints="1"/>
            </p:cNvSpPr>
            <p:nvPr/>
          </p:nvSpPr>
          <p:spPr bwMode="auto">
            <a:xfrm>
              <a:off x="9771063" y="1862138"/>
              <a:ext cx="282575" cy="141288"/>
            </a:xfrm>
            <a:custGeom>
              <a:avLst/>
              <a:gdLst>
                <a:gd name="T0" fmla="*/ 20 w 128"/>
                <a:gd name="T1" fmla="*/ 48 h 64"/>
                <a:gd name="T2" fmla="*/ 12 w 128"/>
                <a:gd name="T3" fmla="*/ 48 h 64"/>
                <a:gd name="T4" fmla="*/ 8 w 128"/>
                <a:gd name="T5" fmla="*/ 52 h 64"/>
                <a:gd name="T6" fmla="*/ 8 w 128"/>
                <a:gd name="T7" fmla="*/ 60 h 64"/>
                <a:gd name="T8" fmla="*/ 12 w 128"/>
                <a:gd name="T9" fmla="*/ 64 h 64"/>
                <a:gd name="T10" fmla="*/ 20 w 128"/>
                <a:gd name="T11" fmla="*/ 64 h 64"/>
                <a:gd name="T12" fmla="*/ 24 w 128"/>
                <a:gd name="T13" fmla="*/ 60 h 64"/>
                <a:gd name="T14" fmla="*/ 24 w 128"/>
                <a:gd name="T15" fmla="*/ 52 h 64"/>
                <a:gd name="T16" fmla="*/ 20 w 128"/>
                <a:gd name="T17" fmla="*/ 48 h 64"/>
                <a:gd name="T18" fmla="*/ 44 w 128"/>
                <a:gd name="T19" fmla="*/ 48 h 64"/>
                <a:gd name="T20" fmla="*/ 36 w 128"/>
                <a:gd name="T21" fmla="*/ 48 h 64"/>
                <a:gd name="T22" fmla="*/ 32 w 128"/>
                <a:gd name="T23" fmla="*/ 52 h 64"/>
                <a:gd name="T24" fmla="*/ 32 w 128"/>
                <a:gd name="T25" fmla="*/ 60 h 64"/>
                <a:gd name="T26" fmla="*/ 36 w 128"/>
                <a:gd name="T27" fmla="*/ 64 h 64"/>
                <a:gd name="T28" fmla="*/ 44 w 128"/>
                <a:gd name="T29" fmla="*/ 64 h 64"/>
                <a:gd name="T30" fmla="*/ 48 w 128"/>
                <a:gd name="T31" fmla="*/ 60 h 64"/>
                <a:gd name="T32" fmla="*/ 48 w 128"/>
                <a:gd name="T33" fmla="*/ 52 h 64"/>
                <a:gd name="T34" fmla="*/ 44 w 128"/>
                <a:gd name="T35" fmla="*/ 48 h 64"/>
                <a:gd name="T36" fmla="*/ 68 w 128"/>
                <a:gd name="T37" fmla="*/ 48 h 64"/>
                <a:gd name="T38" fmla="*/ 60 w 128"/>
                <a:gd name="T39" fmla="*/ 48 h 64"/>
                <a:gd name="T40" fmla="*/ 56 w 128"/>
                <a:gd name="T41" fmla="*/ 52 h 64"/>
                <a:gd name="T42" fmla="*/ 56 w 128"/>
                <a:gd name="T43" fmla="*/ 60 h 64"/>
                <a:gd name="T44" fmla="*/ 60 w 128"/>
                <a:gd name="T45" fmla="*/ 64 h 64"/>
                <a:gd name="T46" fmla="*/ 68 w 128"/>
                <a:gd name="T47" fmla="*/ 64 h 64"/>
                <a:gd name="T48" fmla="*/ 72 w 128"/>
                <a:gd name="T49" fmla="*/ 60 h 64"/>
                <a:gd name="T50" fmla="*/ 72 w 128"/>
                <a:gd name="T51" fmla="*/ 52 h 64"/>
                <a:gd name="T52" fmla="*/ 68 w 128"/>
                <a:gd name="T53" fmla="*/ 48 h 64"/>
                <a:gd name="T54" fmla="*/ 92 w 128"/>
                <a:gd name="T55" fmla="*/ 48 h 64"/>
                <a:gd name="T56" fmla="*/ 84 w 128"/>
                <a:gd name="T57" fmla="*/ 48 h 64"/>
                <a:gd name="T58" fmla="*/ 80 w 128"/>
                <a:gd name="T59" fmla="*/ 52 h 64"/>
                <a:gd name="T60" fmla="*/ 80 w 128"/>
                <a:gd name="T61" fmla="*/ 60 h 64"/>
                <a:gd name="T62" fmla="*/ 84 w 128"/>
                <a:gd name="T63" fmla="*/ 64 h 64"/>
                <a:gd name="T64" fmla="*/ 92 w 128"/>
                <a:gd name="T65" fmla="*/ 64 h 64"/>
                <a:gd name="T66" fmla="*/ 96 w 128"/>
                <a:gd name="T67" fmla="*/ 60 h 64"/>
                <a:gd name="T68" fmla="*/ 96 w 128"/>
                <a:gd name="T69" fmla="*/ 52 h 64"/>
                <a:gd name="T70" fmla="*/ 92 w 128"/>
                <a:gd name="T71" fmla="*/ 48 h 64"/>
                <a:gd name="T72" fmla="*/ 116 w 128"/>
                <a:gd name="T73" fmla="*/ 48 h 64"/>
                <a:gd name="T74" fmla="*/ 108 w 128"/>
                <a:gd name="T75" fmla="*/ 48 h 64"/>
                <a:gd name="T76" fmla="*/ 104 w 128"/>
                <a:gd name="T77" fmla="*/ 52 h 64"/>
                <a:gd name="T78" fmla="*/ 104 w 128"/>
                <a:gd name="T79" fmla="*/ 60 h 64"/>
                <a:gd name="T80" fmla="*/ 108 w 128"/>
                <a:gd name="T81" fmla="*/ 64 h 64"/>
                <a:gd name="T82" fmla="*/ 116 w 128"/>
                <a:gd name="T83" fmla="*/ 64 h 64"/>
                <a:gd name="T84" fmla="*/ 120 w 128"/>
                <a:gd name="T85" fmla="*/ 60 h 64"/>
                <a:gd name="T86" fmla="*/ 120 w 128"/>
                <a:gd name="T87" fmla="*/ 52 h 64"/>
                <a:gd name="T88" fmla="*/ 116 w 128"/>
                <a:gd name="T89" fmla="*/ 48 h 64"/>
                <a:gd name="T90" fmla="*/ 124 w 128"/>
                <a:gd name="T91" fmla="*/ 8 h 64"/>
                <a:gd name="T92" fmla="*/ 48 w 128"/>
                <a:gd name="T93" fmla="*/ 8 h 64"/>
                <a:gd name="T94" fmla="*/ 48 w 128"/>
                <a:gd name="T95" fmla="*/ 4 h 64"/>
                <a:gd name="T96" fmla="*/ 44 w 128"/>
                <a:gd name="T97" fmla="*/ 0 h 64"/>
                <a:gd name="T98" fmla="*/ 4 w 128"/>
                <a:gd name="T99" fmla="*/ 0 h 64"/>
                <a:gd name="T100" fmla="*/ 0 w 128"/>
                <a:gd name="T101" fmla="*/ 4 h 64"/>
                <a:gd name="T102" fmla="*/ 0 w 128"/>
                <a:gd name="T103" fmla="*/ 16 h 64"/>
                <a:gd name="T104" fmla="*/ 128 w 128"/>
                <a:gd name="T105" fmla="*/ 16 h 64"/>
                <a:gd name="T106" fmla="*/ 128 w 128"/>
                <a:gd name="T107" fmla="*/ 12 h 64"/>
                <a:gd name="T108" fmla="*/ 124 w 128"/>
                <a:gd name="T10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8" h="64">
                  <a:moveTo>
                    <a:pt x="20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0" y="48"/>
                    <a:pt x="8" y="50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10" y="64"/>
                    <a:pt x="12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4"/>
                    <a:pt x="24" y="62"/>
                    <a:pt x="24" y="60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0"/>
                    <a:pt x="22" y="48"/>
                    <a:pt x="20" y="48"/>
                  </a:cubicBezTo>
                  <a:close/>
                  <a:moveTo>
                    <a:pt x="44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4" y="48"/>
                    <a:pt x="32" y="50"/>
                    <a:pt x="32" y="5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2"/>
                    <a:pt x="34" y="64"/>
                    <a:pt x="36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4"/>
                    <a:pt x="48" y="62"/>
                    <a:pt x="48" y="6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46" y="48"/>
                    <a:pt x="44" y="48"/>
                  </a:cubicBezTo>
                  <a:close/>
                  <a:moveTo>
                    <a:pt x="68" y="48"/>
                  </a:move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6" y="50"/>
                    <a:pt x="56" y="5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2"/>
                    <a:pt x="58" y="64"/>
                    <a:pt x="60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70" y="64"/>
                    <a:pt x="72" y="62"/>
                    <a:pt x="72" y="6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0"/>
                    <a:pt x="70" y="48"/>
                    <a:pt x="68" y="48"/>
                  </a:cubicBezTo>
                  <a:close/>
                  <a:moveTo>
                    <a:pt x="92" y="48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2" y="48"/>
                    <a:pt x="80" y="50"/>
                    <a:pt x="80" y="52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2"/>
                    <a:pt x="82" y="64"/>
                    <a:pt x="84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4" y="64"/>
                    <a:pt x="96" y="62"/>
                    <a:pt x="96" y="60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0"/>
                    <a:pt x="94" y="48"/>
                    <a:pt x="92" y="48"/>
                  </a:cubicBezTo>
                  <a:close/>
                  <a:moveTo>
                    <a:pt x="116" y="48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06" y="48"/>
                    <a:pt x="104" y="50"/>
                    <a:pt x="104" y="5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2"/>
                    <a:pt x="106" y="64"/>
                    <a:pt x="108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8" y="64"/>
                    <a:pt x="120" y="62"/>
                    <a:pt x="120" y="60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24" y="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0"/>
                    <a:pt x="126" y="8"/>
                    <a:pt x="12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8110538" y="1773238"/>
            <a:ext cx="211138" cy="352425"/>
            <a:chOff x="8110538" y="1773238"/>
            <a:chExt cx="211138" cy="352425"/>
          </a:xfrm>
        </p:grpSpPr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8110538" y="1773238"/>
              <a:ext cx="211138" cy="352425"/>
            </a:xfrm>
            <a:custGeom>
              <a:avLst/>
              <a:gdLst>
                <a:gd name="T0" fmla="*/ 80 w 96"/>
                <a:gd name="T1" fmla="*/ 160 h 160"/>
                <a:gd name="T2" fmla="*/ 16 w 96"/>
                <a:gd name="T3" fmla="*/ 160 h 160"/>
                <a:gd name="T4" fmla="*/ 0 w 96"/>
                <a:gd name="T5" fmla="*/ 144 h 160"/>
                <a:gd name="T6" fmla="*/ 0 w 96"/>
                <a:gd name="T7" fmla="*/ 16 h 160"/>
                <a:gd name="T8" fmla="*/ 16 w 96"/>
                <a:gd name="T9" fmla="*/ 0 h 160"/>
                <a:gd name="T10" fmla="*/ 80 w 96"/>
                <a:gd name="T11" fmla="*/ 0 h 160"/>
                <a:gd name="T12" fmla="*/ 96 w 96"/>
                <a:gd name="T13" fmla="*/ 16 h 160"/>
                <a:gd name="T14" fmla="*/ 96 w 96"/>
                <a:gd name="T15" fmla="*/ 144 h 160"/>
                <a:gd name="T16" fmla="*/ 80 w 96"/>
                <a:gd name="T17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0">
                  <a:moveTo>
                    <a:pt x="80" y="160"/>
                  </a:moveTo>
                  <a:cubicBezTo>
                    <a:pt x="16" y="160"/>
                    <a:pt x="16" y="160"/>
                    <a:pt x="16" y="160"/>
                  </a:cubicBezTo>
                  <a:cubicBezTo>
                    <a:pt x="7" y="160"/>
                    <a:pt x="0" y="153"/>
                    <a:pt x="0" y="14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9" y="0"/>
                    <a:pt x="96" y="7"/>
                    <a:pt x="96" y="1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53"/>
                    <a:pt x="89" y="160"/>
                    <a:pt x="80" y="1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8128000" y="1790701"/>
              <a:ext cx="176213" cy="317500"/>
            </a:xfrm>
            <a:custGeom>
              <a:avLst/>
              <a:gdLst>
                <a:gd name="T0" fmla="*/ 72 w 80"/>
                <a:gd name="T1" fmla="*/ 0 h 144"/>
                <a:gd name="T2" fmla="*/ 56 w 80"/>
                <a:gd name="T3" fmla="*/ 0 h 144"/>
                <a:gd name="T4" fmla="*/ 56 w 80"/>
                <a:gd name="T5" fmla="*/ 8 h 144"/>
                <a:gd name="T6" fmla="*/ 48 w 80"/>
                <a:gd name="T7" fmla="*/ 16 h 144"/>
                <a:gd name="T8" fmla="*/ 32 w 80"/>
                <a:gd name="T9" fmla="*/ 16 h 144"/>
                <a:gd name="T10" fmla="*/ 24 w 80"/>
                <a:gd name="T11" fmla="*/ 8 h 144"/>
                <a:gd name="T12" fmla="*/ 24 w 80"/>
                <a:gd name="T13" fmla="*/ 0 h 144"/>
                <a:gd name="T14" fmla="*/ 8 w 80"/>
                <a:gd name="T15" fmla="*/ 0 h 144"/>
                <a:gd name="T16" fmla="*/ 0 w 80"/>
                <a:gd name="T17" fmla="*/ 8 h 144"/>
                <a:gd name="T18" fmla="*/ 0 w 80"/>
                <a:gd name="T19" fmla="*/ 136 h 144"/>
                <a:gd name="T20" fmla="*/ 8 w 80"/>
                <a:gd name="T21" fmla="*/ 144 h 144"/>
                <a:gd name="T22" fmla="*/ 72 w 80"/>
                <a:gd name="T23" fmla="*/ 144 h 144"/>
                <a:gd name="T24" fmla="*/ 80 w 80"/>
                <a:gd name="T25" fmla="*/ 136 h 144"/>
                <a:gd name="T26" fmla="*/ 80 w 80"/>
                <a:gd name="T27" fmla="*/ 8 h 144"/>
                <a:gd name="T28" fmla="*/ 72 w 80"/>
                <a:gd name="T2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44">
                  <a:moveTo>
                    <a:pt x="7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2"/>
                    <a:pt x="52" y="16"/>
                    <a:pt x="48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16"/>
                    <a:pt x="24" y="12"/>
                    <a:pt x="24" y="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6" y="144"/>
                    <a:pt x="80" y="140"/>
                    <a:pt x="80" y="136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 noEditPoints="1"/>
            </p:cNvSpPr>
            <p:nvPr/>
          </p:nvSpPr>
          <p:spPr bwMode="auto">
            <a:xfrm>
              <a:off x="8145463" y="1914526"/>
              <a:ext cx="141288" cy="176213"/>
            </a:xfrm>
            <a:custGeom>
              <a:avLst/>
              <a:gdLst>
                <a:gd name="T0" fmla="*/ 28 w 64"/>
                <a:gd name="T1" fmla="*/ 72 h 80"/>
                <a:gd name="T2" fmla="*/ 28 w 64"/>
                <a:gd name="T3" fmla="*/ 80 h 80"/>
                <a:gd name="T4" fmla="*/ 40 w 64"/>
                <a:gd name="T5" fmla="*/ 76 h 80"/>
                <a:gd name="T6" fmla="*/ 4 w 64"/>
                <a:gd name="T7" fmla="*/ 8 h 80"/>
                <a:gd name="T8" fmla="*/ 64 w 64"/>
                <a:gd name="T9" fmla="*/ 4 h 80"/>
                <a:gd name="T10" fmla="*/ 4 w 64"/>
                <a:gd name="T11" fmla="*/ 0 h 80"/>
                <a:gd name="T12" fmla="*/ 4 w 64"/>
                <a:gd name="T13" fmla="*/ 8 h 80"/>
                <a:gd name="T14" fmla="*/ 4 w 64"/>
                <a:gd name="T15" fmla="*/ 48 h 80"/>
                <a:gd name="T16" fmla="*/ 0 w 64"/>
                <a:gd name="T17" fmla="*/ 60 h 80"/>
                <a:gd name="T18" fmla="*/ 12 w 64"/>
                <a:gd name="T19" fmla="*/ 64 h 80"/>
                <a:gd name="T20" fmla="*/ 16 w 64"/>
                <a:gd name="T21" fmla="*/ 52 h 80"/>
                <a:gd name="T22" fmla="*/ 36 w 64"/>
                <a:gd name="T23" fmla="*/ 48 h 80"/>
                <a:gd name="T24" fmla="*/ 24 w 64"/>
                <a:gd name="T25" fmla="*/ 52 h 80"/>
                <a:gd name="T26" fmla="*/ 28 w 64"/>
                <a:gd name="T27" fmla="*/ 64 h 80"/>
                <a:gd name="T28" fmla="*/ 40 w 64"/>
                <a:gd name="T29" fmla="*/ 60 h 80"/>
                <a:gd name="T30" fmla="*/ 36 w 64"/>
                <a:gd name="T31" fmla="*/ 48 h 80"/>
                <a:gd name="T32" fmla="*/ 52 w 64"/>
                <a:gd name="T33" fmla="*/ 48 h 80"/>
                <a:gd name="T34" fmla="*/ 48 w 64"/>
                <a:gd name="T35" fmla="*/ 60 h 80"/>
                <a:gd name="T36" fmla="*/ 60 w 64"/>
                <a:gd name="T37" fmla="*/ 64 h 80"/>
                <a:gd name="T38" fmla="*/ 64 w 64"/>
                <a:gd name="T39" fmla="*/ 52 h 80"/>
                <a:gd name="T40" fmla="*/ 12 w 64"/>
                <a:gd name="T41" fmla="*/ 24 h 80"/>
                <a:gd name="T42" fmla="*/ 0 w 64"/>
                <a:gd name="T43" fmla="*/ 28 h 80"/>
                <a:gd name="T44" fmla="*/ 4 w 64"/>
                <a:gd name="T45" fmla="*/ 40 h 80"/>
                <a:gd name="T46" fmla="*/ 16 w 64"/>
                <a:gd name="T47" fmla="*/ 36 h 80"/>
                <a:gd name="T48" fmla="*/ 12 w 64"/>
                <a:gd name="T49" fmla="*/ 24 h 80"/>
                <a:gd name="T50" fmla="*/ 28 w 64"/>
                <a:gd name="T51" fmla="*/ 24 h 80"/>
                <a:gd name="T52" fmla="*/ 24 w 64"/>
                <a:gd name="T53" fmla="*/ 36 h 80"/>
                <a:gd name="T54" fmla="*/ 36 w 64"/>
                <a:gd name="T55" fmla="*/ 40 h 80"/>
                <a:gd name="T56" fmla="*/ 40 w 64"/>
                <a:gd name="T57" fmla="*/ 28 h 80"/>
                <a:gd name="T58" fmla="*/ 60 w 64"/>
                <a:gd name="T59" fmla="*/ 24 h 80"/>
                <a:gd name="T60" fmla="*/ 48 w 64"/>
                <a:gd name="T61" fmla="*/ 28 h 80"/>
                <a:gd name="T62" fmla="*/ 52 w 64"/>
                <a:gd name="T63" fmla="*/ 40 h 80"/>
                <a:gd name="T64" fmla="*/ 64 w 64"/>
                <a:gd name="T65" fmla="*/ 36 h 80"/>
                <a:gd name="T66" fmla="*/ 60 w 64"/>
                <a:gd name="T6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80">
                  <a:moveTo>
                    <a:pt x="36" y="72"/>
                  </a:moveTo>
                  <a:cubicBezTo>
                    <a:pt x="28" y="72"/>
                    <a:pt x="28" y="72"/>
                    <a:pt x="28" y="72"/>
                  </a:cubicBezTo>
                  <a:cubicBezTo>
                    <a:pt x="26" y="72"/>
                    <a:pt x="24" y="74"/>
                    <a:pt x="24" y="76"/>
                  </a:cubicBezTo>
                  <a:cubicBezTo>
                    <a:pt x="24" y="78"/>
                    <a:pt x="26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8" y="80"/>
                    <a:pt x="40" y="78"/>
                    <a:pt x="40" y="76"/>
                  </a:cubicBezTo>
                  <a:cubicBezTo>
                    <a:pt x="40" y="74"/>
                    <a:pt x="38" y="72"/>
                    <a:pt x="36" y="72"/>
                  </a:cubicBezTo>
                  <a:close/>
                  <a:moveTo>
                    <a:pt x="4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0529888" y="1773238"/>
            <a:ext cx="458788" cy="317500"/>
            <a:chOff x="10529888" y="1773238"/>
            <a:chExt cx="458788" cy="317500"/>
          </a:xfrm>
        </p:grpSpPr>
        <p:sp>
          <p:nvSpPr>
            <p:cNvPr id="101" name="Freeform 98"/>
            <p:cNvSpPr>
              <a:spLocks noEditPoints="1"/>
            </p:cNvSpPr>
            <p:nvPr/>
          </p:nvSpPr>
          <p:spPr bwMode="auto">
            <a:xfrm>
              <a:off x="10529888" y="1773238"/>
              <a:ext cx="458788" cy="317500"/>
            </a:xfrm>
            <a:custGeom>
              <a:avLst/>
              <a:gdLst>
                <a:gd name="T0" fmla="*/ 156 w 208"/>
                <a:gd name="T1" fmla="*/ 136 h 144"/>
                <a:gd name="T2" fmla="*/ 4 w 208"/>
                <a:gd name="T3" fmla="*/ 136 h 144"/>
                <a:gd name="T4" fmla="*/ 0 w 208"/>
                <a:gd name="T5" fmla="*/ 140 h 144"/>
                <a:gd name="T6" fmla="*/ 4 w 208"/>
                <a:gd name="T7" fmla="*/ 144 h 144"/>
                <a:gd name="T8" fmla="*/ 156 w 208"/>
                <a:gd name="T9" fmla="*/ 144 h 144"/>
                <a:gd name="T10" fmla="*/ 160 w 208"/>
                <a:gd name="T11" fmla="*/ 140 h 144"/>
                <a:gd name="T12" fmla="*/ 156 w 208"/>
                <a:gd name="T13" fmla="*/ 136 h 144"/>
                <a:gd name="T14" fmla="*/ 32 w 208"/>
                <a:gd name="T15" fmla="*/ 112 h 144"/>
                <a:gd name="T16" fmla="*/ 176 w 208"/>
                <a:gd name="T17" fmla="*/ 112 h 144"/>
                <a:gd name="T18" fmla="*/ 192 w 208"/>
                <a:gd name="T19" fmla="*/ 96 h 144"/>
                <a:gd name="T20" fmla="*/ 192 w 208"/>
                <a:gd name="T21" fmla="*/ 16 h 144"/>
                <a:gd name="T22" fmla="*/ 176 w 208"/>
                <a:gd name="T23" fmla="*/ 0 h 144"/>
                <a:gd name="T24" fmla="*/ 32 w 208"/>
                <a:gd name="T25" fmla="*/ 0 h 144"/>
                <a:gd name="T26" fmla="*/ 16 w 208"/>
                <a:gd name="T27" fmla="*/ 16 h 144"/>
                <a:gd name="T28" fmla="*/ 16 w 208"/>
                <a:gd name="T29" fmla="*/ 96 h 144"/>
                <a:gd name="T30" fmla="*/ 32 w 208"/>
                <a:gd name="T31" fmla="*/ 112 h 144"/>
                <a:gd name="T32" fmla="*/ 128 w 208"/>
                <a:gd name="T33" fmla="*/ 128 h 144"/>
                <a:gd name="T34" fmla="*/ 128 w 208"/>
                <a:gd name="T35" fmla="*/ 120 h 144"/>
                <a:gd name="T36" fmla="*/ 80 w 208"/>
                <a:gd name="T37" fmla="*/ 120 h 144"/>
                <a:gd name="T38" fmla="*/ 80 w 208"/>
                <a:gd name="T39" fmla="*/ 128 h 144"/>
                <a:gd name="T40" fmla="*/ 128 w 208"/>
                <a:gd name="T41" fmla="*/ 128 h 144"/>
                <a:gd name="T42" fmla="*/ 196 w 208"/>
                <a:gd name="T43" fmla="*/ 128 h 144"/>
                <a:gd name="T44" fmla="*/ 188 w 208"/>
                <a:gd name="T45" fmla="*/ 128 h 144"/>
                <a:gd name="T46" fmla="*/ 176 w 208"/>
                <a:gd name="T47" fmla="*/ 140 h 144"/>
                <a:gd name="T48" fmla="*/ 180 w 208"/>
                <a:gd name="T49" fmla="*/ 144 h 144"/>
                <a:gd name="T50" fmla="*/ 204 w 208"/>
                <a:gd name="T51" fmla="*/ 144 h 144"/>
                <a:gd name="T52" fmla="*/ 208 w 208"/>
                <a:gd name="T53" fmla="*/ 140 h 144"/>
                <a:gd name="T54" fmla="*/ 196 w 208"/>
                <a:gd name="T55" fmla="*/ 12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8" h="144">
                  <a:moveTo>
                    <a:pt x="156" y="136"/>
                  </a:move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0" y="138"/>
                    <a:pt x="0" y="140"/>
                  </a:cubicBezTo>
                  <a:cubicBezTo>
                    <a:pt x="0" y="142"/>
                    <a:pt x="2" y="144"/>
                    <a:pt x="4" y="144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8" y="144"/>
                    <a:pt x="160" y="142"/>
                    <a:pt x="160" y="140"/>
                  </a:cubicBezTo>
                  <a:cubicBezTo>
                    <a:pt x="160" y="138"/>
                    <a:pt x="158" y="136"/>
                    <a:pt x="156" y="136"/>
                  </a:cubicBezTo>
                  <a:close/>
                  <a:moveTo>
                    <a:pt x="32" y="112"/>
                  </a:moveTo>
                  <a:cubicBezTo>
                    <a:pt x="176" y="112"/>
                    <a:pt x="176" y="112"/>
                    <a:pt x="176" y="112"/>
                  </a:cubicBezTo>
                  <a:cubicBezTo>
                    <a:pt x="185" y="112"/>
                    <a:pt x="192" y="105"/>
                    <a:pt x="192" y="9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7"/>
                    <a:pt x="185" y="0"/>
                    <a:pt x="17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0"/>
                    <a:pt x="16" y="7"/>
                    <a:pt x="16" y="1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05"/>
                    <a:pt x="23" y="112"/>
                    <a:pt x="32" y="112"/>
                  </a:cubicBezTo>
                  <a:close/>
                  <a:moveTo>
                    <a:pt x="128" y="128"/>
                  </a:moveTo>
                  <a:cubicBezTo>
                    <a:pt x="128" y="120"/>
                    <a:pt x="128" y="120"/>
                    <a:pt x="128" y="120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0" y="128"/>
                    <a:pt x="80" y="128"/>
                    <a:pt x="80" y="128"/>
                  </a:cubicBezTo>
                  <a:lnTo>
                    <a:pt x="128" y="128"/>
                  </a:lnTo>
                  <a:close/>
                  <a:moveTo>
                    <a:pt x="196" y="128"/>
                  </a:moveTo>
                  <a:cubicBezTo>
                    <a:pt x="188" y="128"/>
                    <a:pt x="188" y="128"/>
                    <a:pt x="188" y="128"/>
                  </a:cubicBezTo>
                  <a:cubicBezTo>
                    <a:pt x="181" y="128"/>
                    <a:pt x="176" y="133"/>
                    <a:pt x="176" y="140"/>
                  </a:cubicBezTo>
                  <a:cubicBezTo>
                    <a:pt x="176" y="142"/>
                    <a:pt x="178" y="144"/>
                    <a:pt x="180" y="144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6" y="144"/>
                    <a:pt x="208" y="142"/>
                    <a:pt x="208" y="140"/>
                  </a:cubicBezTo>
                  <a:cubicBezTo>
                    <a:pt x="208" y="133"/>
                    <a:pt x="203" y="128"/>
                    <a:pt x="196" y="1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10582275" y="1790701"/>
              <a:ext cx="354013" cy="195263"/>
            </a:xfrm>
            <a:custGeom>
              <a:avLst/>
              <a:gdLst>
                <a:gd name="T0" fmla="*/ 152 w 160"/>
                <a:gd name="T1" fmla="*/ 88 h 88"/>
                <a:gd name="T2" fmla="*/ 8 w 160"/>
                <a:gd name="T3" fmla="*/ 88 h 88"/>
                <a:gd name="T4" fmla="*/ 0 w 160"/>
                <a:gd name="T5" fmla="*/ 80 h 88"/>
                <a:gd name="T6" fmla="*/ 0 w 160"/>
                <a:gd name="T7" fmla="*/ 8 h 88"/>
                <a:gd name="T8" fmla="*/ 8 w 160"/>
                <a:gd name="T9" fmla="*/ 0 h 88"/>
                <a:gd name="T10" fmla="*/ 152 w 160"/>
                <a:gd name="T11" fmla="*/ 0 h 88"/>
                <a:gd name="T12" fmla="*/ 160 w 160"/>
                <a:gd name="T13" fmla="*/ 8 h 88"/>
                <a:gd name="T14" fmla="*/ 160 w 160"/>
                <a:gd name="T15" fmla="*/ 80 h 88"/>
                <a:gd name="T16" fmla="*/ 152 w 16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88">
                  <a:moveTo>
                    <a:pt x="152" y="88"/>
                  </a:moveTo>
                  <a:cubicBezTo>
                    <a:pt x="8" y="88"/>
                    <a:pt x="8" y="88"/>
                    <a:pt x="8" y="88"/>
                  </a:cubicBezTo>
                  <a:cubicBezTo>
                    <a:pt x="4" y="88"/>
                    <a:pt x="0" y="84"/>
                    <a:pt x="0" y="8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6" y="0"/>
                    <a:pt x="160" y="4"/>
                    <a:pt x="160" y="8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56" y="88"/>
                    <a:pt x="152" y="8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10601325" y="1808163"/>
              <a:ext cx="317500" cy="158750"/>
            </a:xfrm>
            <a:custGeom>
              <a:avLst/>
              <a:gdLst>
                <a:gd name="T0" fmla="*/ 30 w 144"/>
                <a:gd name="T1" fmla="*/ 56 h 72"/>
                <a:gd name="T2" fmla="*/ 22 w 144"/>
                <a:gd name="T3" fmla="*/ 56 h 72"/>
                <a:gd name="T4" fmla="*/ 18 w 144"/>
                <a:gd name="T5" fmla="*/ 60 h 72"/>
                <a:gd name="T6" fmla="*/ 18 w 144"/>
                <a:gd name="T7" fmla="*/ 68 h 72"/>
                <a:gd name="T8" fmla="*/ 22 w 144"/>
                <a:gd name="T9" fmla="*/ 72 h 72"/>
                <a:gd name="T10" fmla="*/ 30 w 144"/>
                <a:gd name="T11" fmla="*/ 72 h 72"/>
                <a:gd name="T12" fmla="*/ 34 w 144"/>
                <a:gd name="T13" fmla="*/ 68 h 72"/>
                <a:gd name="T14" fmla="*/ 34 w 144"/>
                <a:gd name="T15" fmla="*/ 60 h 72"/>
                <a:gd name="T16" fmla="*/ 30 w 144"/>
                <a:gd name="T17" fmla="*/ 56 h 72"/>
                <a:gd name="T18" fmla="*/ 54 w 144"/>
                <a:gd name="T19" fmla="*/ 56 h 72"/>
                <a:gd name="T20" fmla="*/ 46 w 144"/>
                <a:gd name="T21" fmla="*/ 56 h 72"/>
                <a:gd name="T22" fmla="*/ 42 w 144"/>
                <a:gd name="T23" fmla="*/ 60 h 72"/>
                <a:gd name="T24" fmla="*/ 42 w 144"/>
                <a:gd name="T25" fmla="*/ 68 h 72"/>
                <a:gd name="T26" fmla="*/ 46 w 144"/>
                <a:gd name="T27" fmla="*/ 72 h 72"/>
                <a:gd name="T28" fmla="*/ 54 w 144"/>
                <a:gd name="T29" fmla="*/ 72 h 72"/>
                <a:gd name="T30" fmla="*/ 58 w 144"/>
                <a:gd name="T31" fmla="*/ 68 h 72"/>
                <a:gd name="T32" fmla="*/ 58 w 144"/>
                <a:gd name="T33" fmla="*/ 60 h 72"/>
                <a:gd name="T34" fmla="*/ 54 w 144"/>
                <a:gd name="T35" fmla="*/ 56 h 72"/>
                <a:gd name="T36" fmla="*/ 78 w 144"/>
                <a:gd name="T37" fmla="*/ 56 h 72"/>
                <a:gd name="T38" fmla="*/ 70 w 144"/>
                <a:gd name="T39" fmla="*/ 56 h 72"/>
                <a:gd name="T40" fmla="*/ 66 w 144"/>
                <a:gd name="T41" fmla="*/ 60 h 72"/>
                <a:gd name="T42" fmla="*/ 66 w 144"/>
                <a:gd name="T43" fmla="*/ 68 h 72"/>
                <a:gd name="T44" fmla="*/ 70 w 144"/>
                <a:gd name="T45" fmla="*/ 72 h 72"/>
                <a:gd name="T46" fmla="*/ 78 w 144"/>
                <a:gd name="T47" fmla="*/ 72 h 72"/>
                <a:gd name="T48" fmla="*/ 82 w 144"/>
                <a:gd name="T49" fmla="*/ 68 h 72"/>
                <a:gd name="T50" fmla="*/ 82 w 144"/>
                <a:gd name="T51" fmla="*/ 60 h 72"/>
                <a:gd name="T52" fmla="*/ 78 w 144"/>
                <a:gd name="T53" fmla="*/ 56 h 72"/>
                <a:gd name="T54" fmla="*/ 102 w 144"/>
                <a:gd name="T55" fmla="*/ 56 h 72"/>
                <a:gd name="T56" fmla="*/ 94 w 144"/>
                <a:gd name="T57" fmla="*/ 56 h 72"/>
                <a:gd name="T58" fmla="*/ 90 w 144"/>
                <a:gd name="T59" fmla="*/ 60 h 72"/>
                <a:gd name="T60" fmla="*/ 90 w 144"/>
                <a:gd name="T61" fmla="*/ 68 h 72"/>
                <a:gd name="T62" fmla="*/ 94 w 144"/>
                <a:gd name="T63" fmla="*/ 72 h 72"/>
                <a:gd name="T64" fmla="*/ 102 w 144"/>
                <a:gd name="T65" fmla="*/ 72 h 72"/>
                <a:gd name="T66" fmla="*/ 106 w 144"/>
                <a:gd name="T67" fmla="*/ 68 h 72"/>
                <a:gd name="T68" fmla="*/ 106 w 144"/>
                <a:gd name="T69" fmla="*/ 60 h 72"/>
                <a:gd name="T70" fmla="*/ 102 w 144"/>
                <a:gd name="T71" fmla="*/ 56 h 72"/>
                <a:gd name="T72" fmla="*/ 126 w 144"/>
                <a:gd name="T73" fmla="*/ 56 h 72"/>
                <a:gd name="T74" fmla="*/ 118 w 144"/>
                <a:gd name="T75" fmla="*/ 56 h 72"/>
                <a:gd name="T76" fmla="*/ 114 w 144"/>
                <a:gd name="T77" fmla="*/ 60 h 72"/>
                <a:gd name="T78" fmla="*/ 114 w 144"/>
                <a:gd name="T79" fmla="*/ 68 h 72"/>
                <a:gd name="T80" fmla="*/ 118 w 144"/>
                <a:gd name="T81" fmla="*/ 72 h 72"/>
                <a:gd name="T82" fmla="*/ 126 w 144"/>
                <a:gd name="T83" fmla="*/ 72 h 72"/>
                <a:gd name="T84" fmla="*/ 130 w 144"/>
                <a:gd name="T85" fmla="*/ 68 h 72"/>
                <a:gd name="T86" fmla="*/ 130 w 144"/>
                <a:gd name="T87" fmla="*/ 60 h 72"/>
                <a:gd name="T88" fmla="*/ 126 w 144"/>
                <a:gd name="T89" fmla="*/ 56 h 72"/>
                <a:gd name="T90" fmla="*/ 140 w 144"/>
                <a:gd name="T91" fmla="*/ 8 h 72"/>
                <a:gd name="T92" fmla="*/ 48 w 144"/>
                <a:gd name="T93" fmla="*/ 8 h 72"/>
                <a:gd name="T94" fmla="*/ 48 w 144"/>
                <a:gd name="T95" fmla="*/ 4 h 72"/>
                <a:gd name="T96" fmla="*/ 44 w 144"/>
                <a:gd name="T97" fmla="*/ 0 h 72"/>
                <a:gd name="T98" fmla="*/ 4 w 144"/>
                <a:gd name="T99" fmla="*/ 0 h 72"/>
                <a:gd name="T100" fmla="*/ 0 w 144"/>
                <a:gd name="T101" fmla="*/ 4 h 72"/>
                <a:gd name="T102" fmla="*/ 0 w 144"/>
                <a:gd name="T103" fmla="*/ 16 h 72"/>
                <a:gd name="T104" fmla="*/ 144 w 144"/>
                <a:gd name="T105" fmla="*/ 16 h 72"/>
                <a:gd name="T106" fmla="*/ 144 w 144"/>
                <a:gd name="T107" fmla="*/ 12 h 72"/>
                <a:gd name="T108" fmla="*/ 140 w 144"/>
                <a:gd name="T109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72">
                  <a:moveTo>
                    <a:pt x="30" y="56"/>
                  </a:moveTo>
                  <a:cubicBezTo>
                    <a:pt x="22" y="56"/>
                    <a:pt x="22" y="56"/>
                    <a:pt x="22" y="56"/>
                  </a:cubicBezTo>
                  <a:cubicBezTo>
                    <a:pt x="20" y="56"/>
                    <a:pt x="18" y="58"/>
                    <a:pt x="18" y="60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70"/>
                    <a:pt x="20" y="72"/>
                    <a:pt x="22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2" y="72"/>
                    <a:pt x="34" y="70"/>
                    <a:pt x="34" y="68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58"/>
                    <a:pt x="32" y="56"/>
                    <a:pt x="30" y="56"/>
                  </a:cubicBezTo>
                  <a:close/>
                  <a:moveTo>
                    <a:pt x="54" y="56"/>
                  </a:moveTo>
                  <a:cubicBezTo>
                    <a:pt x="46" y="56"/>
                    <a:pt x="46" y="56"/>
                    <a:pt x="46" y="56"/>
                  </a:cubicBezTo>
                  <a:cubicBezTo>
                    <a:pt x="44" y="56"/>
                    <a:pt x="42" y="58"/>
                    <a:pt x="42" y="6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70"/>
                    <a:pt x="44" y="72"/>
                    <a:pt x="46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6" y="72"/>
                    <a:pt x="58" y="70"/>
                    <a:pt x="58" y="68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58"/>
                    <a:pt x="56" y="56"/>
                    <a:pt x="54" y="56"/>
                  </a:cubicBezTo>
                  <a:close/>
                  <a:moveTo>
                    <a:pt x="78" y="56"/>
                  </a:moveTo>
                  <a:cubicBezTo>
                    <a:pt x="70" y="56"/>
                    <a:pt x="70" y="56"/>
                    <a:pt x="70" y="56"/>
                  </a:cubicBezTo>
                  <a:cubicBezTo>
                    <a:pt x="68" y="56"/>
                    <a:pt x="66" y="58"/>
                    <a:pt x="66" y="60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70"/>
                    <a:pt x="68" y="72"/>
                    <a:pt x="70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80" y="72"/>
                    <a:pt x="82" y="70"/>
                    <a:pt x="82" y="6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58"/>
                    <a:pt x="80" y="56"/>
                    <a:pt x="78" y="56"/>
                  </a:cubicBezTo>
                  <a:close/>
                  <a:moveTo>
                    <a:pt x="102" y="56"/>
                  </a:moveTo>
                  <a:cubicBezTo>
                    <a:pt x="94" y="56"/>
                    <a:pt x="94" y="56"/>
                    <a:pt x="94" y="56"/>
                  </a:cubicBezTo>
                  <a:cubicBezTo>
                    <a:pt x="92" y="56"/>
                    <a:pt x="90" y="58"/>
                    <a:pt x="90" y="60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70"/>
                    <a:pt x="92" y="72"/>
                    <a:pt x="94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4" y="72"/>
                    <a:pt x="106" y="70"/>
                    <a:pt x="106" y="68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58"/>
                    <a:pt x="104" y="56"/>
                    <a:pt x="102" y="56"/>
                  </a:cubicBezTo>
                  <a:close/>
                  <a:moveTo>
                    <a:pt x="126" y="56"/>
                  </a:moveTo>
                  <a:cubicBezTo>
                    <a:pt x="118" y="56"/>
                    <a:pt x="118" y="56"/>
                    <a:pt x="118" y="56"/>
                  </a:cubicBezTo>
                  <a:cubicBezTo>
                    <a:pt x="116" y="56"/>
                    <a:pt x="114" y="58"/>
                    <a:pt x="114" y="60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4" y="70"/>
                    <a:pt x="116" y="72"/>
                    <a:pt x="118" y="72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8" y="72"/>
                    <a:pt x="130" y="70"/>
                    <a:pt x="130" y="68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58"/>
                    <a:pt x="128" y="56"/>
                    <a:pt x="126" y="56"/>
                  </a:cubicBezTo>
                  <a:close/>
                  <a:moveTo>
                    <a:pt x="140" y="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0"/>
                    <a:pt x="142" y="8"/>
                    <a:pt x="140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04" name="Freeform 101"/>
          <p:cNvSpPr>
            <a:spLocks/>
          </p:cNvSpPr>
          <p:nvPr/>
        </p:nvSpPr>
        <p:spPr bwMode="auto">
          <a:xfrm>
            <a:off x="5473700" y="5207001"/>
            <a:ext cx="396875" cy="268288"/>
          </a:xfrm>
          <a:custGeom>
            <a:avLst/>
            <a:gdLst>
              <a:gd name="T0" fmla="*/ 74 w 180"/>
              <a:gd name="T1" fmla="*/ 122 h 122"/>
              <a:gd name="T2" fmla="*/ 63 w 180"/>
              <a:gd name="T3" fmla="*/ 117 h 122"/>
              <a:gd name="T4" fmla="*/ 7 w 180"/>
              <a:gd name="T5" fmla="*/ 61 h 122"/>
              <a:gd name="T6" fmla="*/ 7 w 180"/>
              <a:gd name="T7" fmla="*/ 39 h 122"/>
              <a:gd name="T8" fmla="*/ 29 w 180"/>
              <a:gd name="T9" fmla="*/ 39 h 122"/>
              <a:gd name="T10" fmla="*/ 74 w 180"/>
              <a:gd name="T11" fmla="*/ 83 h 122"/>
              <a:gd name="T12" fmla="*/ 151 w 180"/>
              <a:gd name="T13" fmla="*/ 7 h 122"/>
              <a:gd name="T14" fmla="*/ 173 w 180"/>
              <a:gd name="T15" fmla="*/ 7 h 122"/>
              <a:gd name="T16" fmla="*/ 173 w 180"/>
              <a:gd name="T17" fmla="*/ 29 h 122"/>
              <a:gd name="T18" fmla="*/ 85 w 180"/>
              <a:gd name="T19" fmla="*/ 117 h 122"/>
              <a:gd name="T20" fmla="*/ 74 w 180"/>
              <a:gd name="T21" fmla="*/ 12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22">
                <a:moveTo>
                  <a:pt x="74" y="122"/>
                </a:moveTo>
                <a:cubicBezTo>
                  <a:pt x="70" y="122"/>
                  <a:pt x="66" y="120"/>
                  <a:pt x="63" y="117"/>
                </a:cubicBezTo>
                <a:cubicBezTo>
                  <a:pt x="7" y="61"/>
                  <a:pt x="7" y="61"/>
                  <a:pt x="7" y="61"/>
                </a:cubicBezTo>
                <a:cubicBezTo>
                  <a:pt x="0" y="55"/>
                  <a:pt x="0" y="45"/>
                  <a:pt x="7" y="39"/>
                </a:cubicBezTo>
                <a:cubicBezTo>
                  <a:pt x="13" y="32"/>
                  <a:pt x="23" y="32"/>
                  <a:pt x="29" y="39"/>
                </a:cubicBezTo>
                <a:cubicBezTo>
                  <a:pt x="74" y="83"/>
                  <a:pt x="74" y="83"/>
                  <a:pt x="74" y="83"/>
                </a:cubicBezTo>
                <a:cubicBezTo>
                  <a:pt x="151" y="7"/>
                  <a:pt x="151" y="7"/>
                  <a:pt x="151" y="7"/>
                </a:cubicBezTo>
                <a:cubicBezTo>
                  <a:pt x="157" y="0"/>
                  <a:pt x="167" y="0"/>
                  <a:pt x="173" y="7"/>
                </a:cubicBezTo>
                <a:cubicBezTo>
                  <a:pt x="180" y="13"/>
                  <a:pt x="180" y="23"/>
                  <a:pt x="173" y="29"/>
                </a:cubicBezTo>
                <a:cubicBezTo>
                  <a:pt x="85" y="117"/>
                  <a:pt x="85" y="117"/>
                  <a:pt x="85" y="117"/>
                </a:cubicBezTo>
                <a:cubicBezTo>
                  <a:pt x="82" y="120"/>
                  <a:pt x="78" y="122"/>
                  <a:pt x="74" y="1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5" name="Freeform 102"/>
          <p:cNvSpPr>
            <a:spLocks/>
          </p:cNvSpPr>
          <p:nvPr/>
        </p:nvSpPr>
        <p:spPr bwMode="auto">
          <a:xfrm>
            <a:off x="6373813" y="5189538"/>
            <a:ext cx="292100" cy="285750"/>
          </a:xfrm>
          <a:custGeom>
            <a:avLst/>
            <a:gdLst>
              <a:gd name="T0" fmla="*/ 89 w 132"/>
              <a:gd name="T1" fmla="*/ 66 h 130"/>
              <a:gd name="T2" fmla="*/ 125 w 132"/>
              <a:gd name="T3" fmla="*/ 29 h 130"/>
              <a:gd name="T4" fmla="*/ 125 w 132"/>
              <a:gd name="T5" fmla="*/ 7 h 130"/>
              <a:gd name="T6" fmla="*/ 103 w 132"/>
              <a:gd name="T7" fmla="*/ 7 h 130"/>
              <a:gd name="T8" fmla="*/ 66 w 132"/>
              <a:gd name="T9" fmla="*/ 43 h 130"/>
              <a:gd name="T10" fmla="*/ 29 w 132"/>
              <a:gd name="T11" fmla="*/ 7 h 130"/>
              <a:gd name="T12" fmla="*/ 7 w 132"/>
              <a:gd name="T13" fmla="*/ 7 h 130"/>
              <a:gd name="T14" fmla="*/ 7 w 132"/>
              <a:gd name="T15" fmla="*/ 29 h 130"/>
              <a:gd name="T16" fmla="*/ 43 w 132"/>
              <a:gd name="T17" fmla="*/ 66 h 130"/>
              <a:gd name="T18" fmla="*/ 7 w 132"/>
              <a:gd name="T19" fmla="*/ 103 h 130"/>
              <a:gd name="T20" fmla="*/ 7 w 132"/>
              <a:gd name="T21" fmla="*/ 125 h 130"/>
              <a:gd name="T22" fmla="*/ 18 w 132"/>
              <a:gd name="T23" fmla="*/ 130 h 130"/>
              <a:gd name="T24" fmla="*/ 29 w 132"/>
              <a:gd name="T25" fmla="*/ 125 h 130"/>
              <a:gd name="T26" fmla="*/ 66 w 132"/>
              <a:gd name="T27" fmla="*/ 89 h 130"/>
              <a:gd name="T28" fmla="*/ 103 w 132"/>
              <a:gd name="T29" fmla="*/ 125 h 130"/>
              <a:gd name="T30" fmla="*/ 114 w 132"/>
              <a:gd name="T31" fmla="*/ 130 h 130"/>
              <a:gd name="T32" fmla="*/ 125 w 132"/>
              <a:gd name="T33" fmla="*/ 125 h 130"/>
              <a:gd name="T34" fmla="*/ 125 w 132"/>
              <a:gd name="T35" fmla="*/ 103 h 130"/>
              <a:gd name="T36" fmla="*/ 89 w 132"/>
              <a:gd name="T37" fmla="*/ 6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30">
                <a:moveTo>
                  <a:pt x="89" y="66"/>
                </a:moveTo>
                <a:cubicBezTo>
                  <a:pt x="125" y="29"/>
                  <a:pt x="125" y="29"/>
                  <a:pt x="125" y="29"/>
                </a:cubicBezTo>
                <a:cubicBezTo>
                  <a:pt x="132" y="23"/>
                  <a:pt x="132" y="13"/>
                  <a:pt x="125" y="7"/>
                </a:cubicBezTo>
                <a:cubicBezTo>
                  <a:pt x="119" y="0"/>
                  <a:pt x="109" y="0"/>
                  <a:pt x="103" y="7"/>
                </a:cubicBezTo>
                <a:cubicBezTo>
                  <a:pt x="66" y="43"/>
                  <a:pt x="66" y="43"/>
                  <a:pt x="66" y="43"/>
                </a:cubicBezTo>
                <a:cubicBezTo>
                  <a:pt x="29" y="7"/>
                  <a:pt x="29" y="7"/>
                  <a:pt x="29" y="7"/>
                </a:cubicBezTo>
                <a:cubicBezTo>
                  <a:pt x="23" y="0"/>
                  <a:pt x="13" y="0"/>
                  <a:pt x="7" y="7"/>
                </a:cubicBezTo>
                <a:cubicBezTo>
                  <a:pt x="0" y="13"/>
                  <a:pt x="0" y="23"/>
                  <a:pt x="7" y="29"/>
                </a:cubicBezTo>
                <a:cubicBezTo>
                  <a:pt x="43" y="66"/>
                  <a:pt x="43" y="66"/>
                  <a:pt x="43" y="66"/>
                </a:cubicBezTo>
                <a:cubicBezTo>
                  <a:pt x="7" y="103"/>
                  <a:pt x="7" y="103"/>
                  <a:pt x="7" y="103"/>
                </a:cubicBezTo>
                <a:cubicBezTo>
                  <a:pt x="0" y="109"/>
                  <a:pt x="0" y="119"/>
                  <a:pt x="7" y="125"/>
                </a:cubicBezTo>
                <a:cubicBezTo>
                  <a:pt x="10" y="128"/>
                  <a:pt x="14" y="130"/>
                  <a:pt x="18" y="130"/>
                </a:cubicBezTo>
                <a:cubicBezTo>
                  <a:pt x="22" y="130"/>
                  <a:pt x="26" y="128"/>
                  <a:pt x="29" y="125"/>
                </a:cubicBezTo>
                <a:cubicBezTo>
                  <a:pt x="66" y="89"/>
                  <a:pt x="66" y="89"/>
                  <a:pt x="66" y="89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6" y="128"/>
                  <a:pt x="110" y="130"/>
                  <a:pt x="114" y="130"/>
                </a:cubicBezTo>
                <a:cubicBezTo>
                  <a:pt x="118" y="130"/>
                  <a:pt x="122" y="128"/>
                  <a:pt x="125" y="125"/>
                </a:cubicBezTo>
                <a:cubicBezTo>
                  <a:pt x="132" y="119"/>
                  <a:pt x="132" y="109"/>
                  <a:pt x="125" y="103"/>
                </a:cubicBezTo>
                <a:lnTo>
                  <a:pt x="89" y="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6" name="Freeform 103"/>
          <p:cNvSpPr>
            <a:spLocks/>
          </p:cNvSpPr>
          <p:nvPr/>
        </p:nvSpPr>
        <p:spPr bwMode="auto">
          <a:xfrm>
            <a:off x="7221538" y="5194301"/>
            <a:ext cx="287338" cy="280988"/>
          </a:xfrm>
          <a:custGeom>
            <a:avLst/>
            <a:gdLst>
              <a:gd name="T0" fmla="*/ 125 w 130"/>
              <a:gd name="T1" fmla="*/ 5 h 128"/>
              <a:gd name="T2" fmla="*/ 125 w 130"/>
              <a:gd name="T3" fmla="*/ 5 h 128"/>
              <a:gd name="T4" fmla="*/ 124 w 130"/>
              <a:gd name="T5" fmla="*/ 4 h 128"/>
              <a:gd name="T6" fmla="*/ 123 w 130"/>
              <a:gd name="T7" fmla="*/ 3 h 128"/>
              <a:gd name="T8" fmla="*/ 113 w 130"/>
              <a:gd name="T9" fmla="*/ 0 h 128"/>
              <a:gd name="T10" fmla="*/ 18 w 130"/>
              <a:gd name="T11" fmla="*/ 0 h 128"/>
              <a:gd name="T12" fmla="*/ 18 w 130"/>
              <a:gd name="T13" fmla="*/ 32 h 128"/>
              <a:gd name="T14" fmla="*/ 75 w 130"/>
              <a:gd name="T15" fmla="*/ 32 h 128"/>
              <a:gd name="T16" fmla="*/ 7 w 130"/>
              <a:gd name="T17" fmla="*/ 101 h 128"/>
              <a:gd name="T18" fmla="*/ 7 w 130"/>
              <a:gd name="T19" fmla="*/ 123 h 128"/>
              <a:gd name="T20" fmla="*/ 18 w 130"/>
              <a:gd name="T21" fmla="*/ 128 h 128"/>
              <a:gd name="T22" fmla="*/ 29 w 130"/>
              <a:gd name="T23" fmla="*/ 123 h 128"/>
              <a:gd name="T24" fmla="*/ 98 w 130"/>
              <a:gd name="T25" fmla="*/ 55 h 128"/>
              <a:gd name="T26" fmla="*/ 98 w 130"/>
              <a:gd name="T27" fmla="*/ 112 h 128"/>
              <a:gd name="T28" fmla="*/ 130 w 130"/>
              <a:gd name="T29" fmla="*/ 112 h 128"/>
              <a:gd name="T30" fmla="*/ 130 w 130"/>
              <a:gd name="T31" fmla="*/ 16 h 128"/>
              <a:gd name="T32" fmla="*/ 125 w 130"/>
              <a:gd name="T33" fmla="*/ 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28">
                <a:moveTo>
                  <a:pt x="125" y="5"/>
                </a:moveTo>
                <a:cubicBezTo>
                  <a:pt x="125" y="5"/>
                  <a:pt x="125" y="5"/>
                  <a:pt x="125" y="5"/>
                </a:cubicBezTo>
                <a:cubicBezTo>
                  <a:pt x="125" y="4"/>
                  <a:pt x="124" y="4"/>
                  <a:pt x="124" y="4"/>
                </a:cubicBezTo>
                <a:cubicBezTo>
                  <a:pt x="124" y="3"/>
                  <a:pt x="123" y="3"/>
                  <a:pt x="123" y="3"/>
                </a:cubicBezTo>
                <a:cubicBezTo>
                  <a:pt x="120" y="1"/>
                  <a:pt x="117" y="0"/>
                  <a:pt x="11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2"/>
                  <a:pt x="18" y="32"/>
                  <a:pt x="18" y="32"/>
                </a:cubicBezTo>
                <a:cubicBezTo>
                  <a:pt x="75" y="32"/>
                  <a:pt x="75" y="32"/>
                  <a:pt x="75" y="32"/>
                </a:cubicBezTo>
                <a:cubicBezTo>
                  <a:pt x="7" y="101"/>
                  <a:pt x="7" y="101"/>
                  <a:pt x="7" y="101"/>
                </a:cubicBezTo>
                <a:cubicBezTo>
                  <a:pt x="0" y="107"/>
                  <a:pt x="0" y="117"/>
                  <a:pt x="7" y="123"/>
                </a:cubicBezTo>
                <a:cubicBezTo>
                  <a:pt x="10" y="126"/>
                  <a:pt x="14" y="128"/>
                  <a:pt x="18" y="128"/>
                </a:cubicBezTo>
                <a:cubicBezTo>
                  <a:pt x="22" y="128"/>
                  <a:pt x="26" y="126"/>
                  <a:pt x="29" y="123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130" y="112"/>
                  <a:pt x="130" y="112"/>
                  <a:pt x="130" y="112"/>
                </a:cubicBezTo>
                <a:cubicBezTo>
                  <a:pt x="130" y="16"/>
                  <a:pt x="130" y="16"/>
                  <a:pt x="130" y="16"/>
                </a:cubicBezTo>
                <a:cubicBezTo>
                  <a:pt x="130" y="12"/>
                  <a:pt x="128" y="8"/>
                  <a:pt x="125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7" name="Freeform 104"/>
          <p:cNvSpPr>
            <a:spLocks/>
          </p:cNvSpPr>
          <p:nvPr/>
        </p:nvSpPr>
        <p:spPr bwMode="auto">
          <a:xfrm>
            <a:off x="8070850" y="5189538"/>
            <a:ext cx="285750" cy="285750"/>
          </a:xfrm>
          <a:custGeom>
            <a:avLst/>
            <a:gdLst>
              <a:gd name="T0" fmla="*/ 126 w 130"/>
              <a:gd name="T1" fmla="*/ 124 h 130"/>
              <a:gd name="T2" fmla="*/ 127 w 130"/>
              <a:gd name="T3" fmla="*/ 123 h 130"/>
              <a:gd name="T4" fmla="*/ 130 w 130"/>
              <a:gd name="T5" fmla="*/ 113 h 130"/>
              <a:gd name="T6" fmla="*/ 130 w 130"/>
              <a:gd name="T7" fmla="*/ 18 h 130"/>
              <a:gd name="T8" fmla="*/ 98 w 130"/>
              <a:gd name="T9" fmla="*/ 18 h 130"/>
              <a:gd name="T10" fmla="*/ 98 w 130"/>
              <a:gd name="T11" fmla="*/ 75 h 130"/>
              <a:gd name="T12" fmla="*/ 29 w 130"/>
              <a:gd name="T13" fmla="*/ 7 h 130"/>
              <a:gd name="T14" fmla="*/ 7 w 130"/>
              <a:gd name="T15" fmla="*/ 7 h 130"/>
              <a:gd name="T16" fmla="*/ 7 w 130"/>
              <a:gd name="T17" fmla="*/ 29 h 130"/>
              <a:gd name="T18" fmla="*/ 75 w 130"/>
              <a:gd name="T19" fmla="*/ 98 h 130"/>
              <a:gd name="T20" fmla="*/ 18 w 130"/>
              <a:gd name="T21" fmla="*/ 98 h 130"/>
              <a:gd name="T22" fmla="*/ 18 w 130"/>
              <a:gd name="T23" fmla="*/ 130 h 130"/>
              <a:gd name="T24" fmla="*/ 114 w 130"/>
              <a:gd name="T25" fmla="*/ 130 h 130"/>
              <a:gd name="T26" fmla="*/ 125 w 130"/>
              <a:gd name="T27" fmla="*/ 125 h 130"/>
              <a:gd name="T28" fmla="*/ 125 w 130"/>
              <a:gd name="T29" fmla="*/ 125 h 130"/>
              <a:gd name="T30" fmla="*/ 126 w 130"/>
              <a:gd name="T31" fmla="*/ 12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130">
                <a:moveTo>
                  <a:pt x="126" y="124"/>
                </a:moveTo>
                <a:cubicBezTo>
                  <a:pt x="127" y="124"/>
                  <a:pt x="127" y="123"/>
                  <a:pt x="127" y="123"/>
                </a:cubicBezTo>
                <a:cubicBezTo>
                  <a:pt x="129" y="120"/>
                  <a:pt x="130" y="117"/>
                  <a:pt x="130" y="113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75"/>
                  <a:pt x="98" y="75"/>
                  <a:pt x="98" y="75"/>
                </a:cubicBezTo>
                <a:cubicBezTo>
                  <a:pt x="29" y="7"/>
                  <a:pt x="29" y="7"/>
                  <a:pt x="29" y="7"/>
                </a:cubicBezTo>
                <a:cubicBezTo>
                  <a:pt x="23" y="0"/>
                  <a:pt x="13" y="0"/>
                  <a:pt x="7" y="7"/>
                </a:cubicBezTo>
                <a:cubicBezTo>
                  <a:pt x="0" y="13"/>
                  <a:pt x="0" y="23"/>
                  <a:pt x="7" y="29"/>
                </a:cubicBezTo>
                <a:cubicBezTo>
                  <a:pt x="75" y="98"/>
                  <a:pt x="75" y="98"/>
                  <a:pt x="75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18" y="130"/>
                  <a:pt x="18" y="130"/>
                  <a:pt x="18" y="130"/>
                </a:cubicBezTo>
                <a:cubicBezTo>
                  <a:pt x="114" y="130"/>
                  <a:pt x="114" y="130"/>
                  <a:pt x="114" y="130"/>
                </a:cubicBezTo>
                <a:cubicBezTo>
                  <a:pt x="118" y="130"/>
                  <a:pt x="122" y="128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6" y="125"/>
                  <a:pt x="126" y="124"/>
                  <a:pt x="126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8" name="Freeform 105"/>
          <p:cNvSpPr>
            <a:spLocks/>
          </p:cNvSpPr>
          <p:nvPr/>
        </p:nvSpPr>
        <p:spPr bwMode="auto">
          <a:xfrm>
            <a:off x="8886825" y="5157788"/>
            <a:ext cx="354013" cy="354013"/>
          </a:xfrm>
          <a:custGeom>
            <a:avLst/>
            <a:gdLst>
              <a:gd name="T0" fmla="*/ 223 w 223"/>
              <a:gd name="T1" fmla="*/ 89 h 223"/>
              <a:gd name="T2" fmla="*/ 134 w 223"/>
              <a:gd name="T3" fmla="*/ 89 h 223"/>
              <a:gd name="T4" fmla="*/ 134 w 223"/>
              <a:gd name="T5" fmla="*/ 0 h 223"/>
              <a:gd name="T6" fmla="*/ 89 w 223"/>
              <a:gd name="T7" fmla="*/ 0 h 223"/>
              <a:gd name="T8" fmla="*/ 89 w 223"/>
              <a:gd name="T9" fmla="*/ 89 h 223"/>
              <a:gd name="T10" fmla="*/ 0 w 223"/>
              <a:gd name="T11" fmla="*/ 89 h 223"/>
              <a:gd name="T12" fmla="*/ 0 w 223"/>
              <a:gd name="T13" fmla="*/ 134 h 223"/>
              <a:gd name="T14" fmla="*/ 89 w 223"/>
              <a:gd name="T15" fmla="*/ 134 h 223"/>
              <a:gd name="T16" fmla="*/ 89 w 223"/>
              <a:gd name="T17" fmla="*/ 223 h 223"/>
              <a:gd name="T18" fmla="*/ 134 w 223"/>
              <a:gd name="T19" fmla="*/ 223 h 223"/>
              <a:gd name="T20" fmla="*/ 134 w 223"/>
              <a:gd name="T21" fmla="*/ 134 h 223"/>
              <a:gd name="T22" fmla="*/ 223 w 223"/>
              <a:gd name="T23" fmla="*/ 134 h 223"/>
              <a:gd name="T24" fmla="*/ 223 w 223"/>
              <a:gd name="T25" fmla="*/ 89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3" h="223">
                <a:moveTo>
                  <a:pt x="223" y="89"/>
                </a:moveTo>
                <a:lnTo>
                  <a:pt x="134" y="89"/>
                </a:lnTo>
                <a:lnTo>
                  <a:pt x="134" y="0"/>
                </a:lnTo>
                <a:lnTo>
                  <a:pt x="89" y="0"/>
                </a:lnTo>
                <a:lnTo>
                  <a:pt x="89" y="89"/>
                </a:lnTo>
                <a:lnTo>
                  <a:pt x="0" y="89"/>
                </a:lnTo>
                <a:lnTo>
                  <a:pt x="0" y="134"/>
                </a:lnTo>
                <a:lnTo>
                  <a:pt x="89" y="134"/>
                </a:lnTo>
                <a:lnTo>
                  <a:pt x="89" y="223"/>
                </a:lnTo>
                <a:lnTo>
                  <a:pt x="134" y="223"/>
                </a:lnTo>
                <a:lnTo>
                  <a:pt x="134" y="134"/>
                </a:lnTo>
                <a:lnTo>
                  <a:pt x="223" y="134"/>
                </a:lnTo>
                <a:lnTo>
                  <a:pt x="223" y="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9" name="Freeform 106"/>
          <p:cNvSpPr>
            <a:spLocks noEditPoints="1"/>
          </p:cNvSpPr>
          <p:nvPr/>
        </p:nvSpPr>
        <p:spPr bwMode="auto">
          <a:xfrm>
            <a:off x="9840913" y="5122863"/>
            <a:ext cx="141288" cy="423863"/>
          </a:xfrm>
          <a:custGeom>
            <a:avLst/>
            <a:gdLst>
              <a:gd name="T0" fmla="*/ 32 w 64"/>
              <a:gd name="T1" fmla="*/ 128 h 192"/>
              <a:gd name="T2" fmla="*/ 0 w 64"/>
              <a:gd name="T3" fmla="*/ 160 h 192"/>
              <a:gd name="T4" fmla="*/ 32 w 64"/>
              <a:gd name="T5" fmla="*/ 192 h 192"/>
              <a:gd name="T6" fmla="*/ 64 w 64"/>
              <a:gd name="T7" fmla="*/ 160 h 192"/>
              <a:gd name="T8" fmla="*/ 32 w 64"/>
              <a:gd name="T9" fmla="*/ 128 h 192"/>
              <a:gd name="T10" fmla="*/ 1 w 64"/>
              <a:gd name="T11" fmla="*/ 40 h 192"/>
              <a:gd name="T12" fmla="*/ 17 w 64"/>
              <a:gd name="T13" fmla="*/ 100 h 192"/>
              <a:gd name="T14" fmla="*/ 17 w 64"/>
              <a:gd name="T15" fmla="*/ 100 h 192"/>
              <a:gd name="T16" fmla="*/ 32 w 64"/>
              <a:gd name="T17" fmla="*/ 112 h 192"/>
              <a:gd name="T18" fmla="*/ 47 w 64"/>
              <a:gd name="T19" fmla="*/ 100 h 192"/>
              <a:gd name="T20" fmla="*/ 47 w 64"/>
              <a:gd name="T21" fmla="*/ 100 h 192"/>
              <a:gd name="T22" fmla="*/ 63 w 64"/>
              <a:gd name="T23" fmla="*/ 40 h 192"/>
              <a:gd name="T24" fmla="*/ 63 w 64"/>
              <a:gd name="T25" fmla="*/ 40 h 192"/>
              <a:gd name="T26" fmla="*/ 64 w 64"/>
              <a:gd name="T27" fmla="*/ 32 h 192"/>
              <a:gd name="T28" fmla="*/ 32 w 64"/>
              <a:gd name="T29" fmla="*/ 0 h 192"/>
              <a:gd name="T30" fmla="*/ 0 w 64"/>
              <a:gd name="T31" fmla="*/ 32 h 192"/>
              <a:gd name="T32" fmla="*/ 1 w 64"/>
              <a:gd name="T33" fmla="*/ 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192">
                <a:moveTo>
                  <a:pt x="32" y="128"/>
                </a:moveTo>
                <a:cubicBezTo>
                  <a:pt x="14" y="128"/>
                  <a:pt x="0" y="142"/>
                  <a:pt x="0" y="160"/>
                </a:cubicBezTo>
                <a:cubicBezTo>
                  <a:pt x="0" y="178"/>
                  <a:pt x="14" y="192"/>
                  <a:pt x="32" y="192"/>
                </a:cubicBezTo>
                <a:cubicBezTo>
                  <a:pt x="50" y="192"/>
                  <a:pt x="64" y="178"/>
                  <a:pt x="64" y="160"/>
                </a:cubicBezTo>
                <a:cubicBezTo>
                  <a:pt x="64" y="142"/>
                  <a:pt x="50" y="128"/>
                  <a:pt x="32" y="128"/>
                </a:cubicBezTo>
                <a:close/>
                <a:moveTo>
                  <a:pt x="1" y="40"/>
                </a:moveTo>
                <a:cubicBezTo>
                  <a:pt x="17" y="100"/>
                  <a:pt x="17" y="100"/>
                  <a:pt x="17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8" y="107"/>
                  <a:pt x="25" y="112"/>
                  <a:pt x="32" y="112"/>
                </a:cubicBezTo>
                <a:cubicBezTo>
                  <a:pt x="39" y="112"/>
                  <a:pt x="46" y="107"/>
                  <a:pt x="47" y="100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4" y="37"/>
                  <a:pt x="64" y="35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5"/>
                  <a:pt x="0" y="37"/>
                  <a:pt x="1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0" name="Freeform 107"/>
          <p:cNvSpPr>
            <a:spLocks noEditPoints="1"/>
          </p:cNvSpPr>
          <p:nvPr/>
        </p:nvSpPr>
        <p:spPr bwMode="auto">
          <a:xfrm>
            <a:off x="10529888" y="5105401"/>
            <a:ext cx="458788" cy="441325"/>
          </a:xfrm>
          <a:custGeom>
            <a:avLst/>
            <a:gdLst>
              <a:gd name="T0" fmla="*/ 24 w 208"/>
              <a:gd name="T1" fmla="*/ 96 h 200"/>
              <a:gd name="T2" fmla="*/ 8 w 208"/>
              <a:gd name="T3" fmla="*/ 96 h 200"/>
              <a:gd name="T4" fmla="*/ 0 w 208"/>
              <a:gd name="T5" fmla="*/ 104 h 200"/>
              <a:gd name="T6" fmla="*/ 8 w 208"/>
              <a:gd name="T7" fmla="*/ 112 h 200"/>
              <a:gd name="T8" fmla="*/ 24 w 208"/>
              <a:gd name="T9" fmla="*/ 112 h 200"/>
              <a:gd name="T10" fmla="*/ 32 w 208"/>
              <a:gd name="T11" fmla="*/ 104 h 200"/>
              <a:gd name="T12" fmla="*/ 24 w 208"/>
              <a:gd name="T13" fmla="*/ 96 h 200"/>
              <a:gd name="T14" fmla="*/ 200 w 208"/>
              <a:gd name="T15" fmla="*/ 96 h 200"/>
              <a:gd name="T16" fmla="*/ 184 w 208"/>
              <a:gd name="T17" fmla="*/ 96 h 200"/>
              <a:gd name="T18" fmla="*/ 176 w 208"/>
              <a:gd name="T19" fmla="*/ 104 h 200"/>
              <a:gd name="T20" fmla="*/ 184 w 208"/>
              <a:gd name="T21" fmla="*/ 112 h 200"/>
              <a:gd name="T22" fmla="*/ 200 w 208"/>
              <a:gd name="T23" fmla="*/ 112 h 200"/>
              <a:gd name="T24" fmla="*/ 208 w 208"/>
              <a:gd name="T25" fmla="*/ 104 h 200"/>
              <a:gd name="T26" fmla="*/ 200 w 208"/>
              <a:gd name="T27" fmla="*/ 96 h 200"/>
              <a:gd name="T28" fmla="*/ 104 w 208"/>
              <a:gd name="T29" fmla="*/ 32 h 200"/>
              <a:gd name="T30" fmla="*/ 112 w 208"/>
              <a:gd name="T31" fmla="*/ 24 h 200"/>
              <a:gd name="T32" fmla="*/ 112 w 208"/>
              <a:gd name="T33" fmla="*/ 8 h 200"/>
              <a:gd name="T34" fmla="*/ 104 w 208"/>
              <a:gd name="T35" fmla="*/ 0 h 200"/>
              <a:gd name="T36" fmla="*/ 96 w 208"/>
              <a:gd name="T37" fmla="*/ 8 h 200"/>
              <a:gd name="T38" fmla="*/ 96 w 208"/>
              <a:gd name="T39" fmla="*/ 24 h 200"/>
              <a:gd name="T40" fmla="*/ 104 w 208"/>
              <a:gd name="T41" fmla="*/ 32 h 200"/>
              <a:gd name="T42" fmla="*/ 42 w 208"/>
              <a:gd name="T43" fmla="*/ 30 h 200"/>
              <a:gd name="T44" fmla="*/ 30 w 208"/>
              <a:gd name="T45" fmla="*/ 30 h 200"/>
              <a:gd name="T46" fmla="*/ 30 w 208"/>
              <a:gd name="T47" fmla="*/ 42 h 200"/>
              <a:gd name="T48" fmla="*/ 42 w 208"/>
              <a:gd name="T49" fmla="*/ 53 h 200"/>
              <a:gd name="T50" fmla="*/ 47 w 208"/>
              <a:gd name="T51" fmla="*/ 55 h 200"/>
              <a:gd name="T52" fmla="*/ 53 w 208"/>
              <a:gd name="T53" fmla="*/ 53 h 200"/>
              <a:gd name="T54" fmla="*/ 53 w 208"/>
              <a:gd name="T55" fmla="*/ 42 h 200"/>
              <a:gd name="T56" fmla="*/ 42 w 208"/>
              <a:gd name="T57" fmla="*/ 30 h 200"/>
              <a:gd name="T58" fmla="*/ 178 w 208"/>
              <a:gd name="T59" fmla="*/ 30 h 200"/>
              <a:gd name="T60" fmla="*/ 166 w 208"/>
              <a:gd name="T61" fmla="*/ 30 h 200"/>
              <a:gd name="T62" fmla="*/ 155 w 208"/>
              <a:gd name="T63" fmla="*/ 42 h 200"/>
              <a:gd name="T64" fmla="*/ 155 w 208"/>
              <a:gd name="T65" fmla="*/ 53 h 200"/>
              <a:gd name="T66" fmla="*/ 161 w 208"/>
              <a:gd name="T67" fmla="*/ 55 h 200"/>
              <a:gd name="T68" fmla="*/ 166 w 208"/>
              <a:gd name="T69" fmla="*/ 53 h 200"/>
              <a:gd name="T70" fmla="*/ 178 w 208"/>
              <a:gd name="T71" fmla="*/ 42 h 200"/>
              <a:gd name="T72" fmla="*/ 178 w 208"/>
              <a:gd name="T73" fmla="*/ 30 h 200"/>
              <a:gd name="T74" fmla="*/ 72 w 208"/>
              <a:gd name="T75" fmla="*/ 168 h 200"/>
              <a:gd name="T76" fmla="*/ 88 w 208"/>
              <a:gd name="T77" fmla="*/ 184 h 200"/>
              <a:gd name="T78" fmla="*/ 104 w 208"/>
              <a:gd name="T79" fmla="*/ 200 h 200"/>
              <a:gd name="T80" fmla="*/ 120 w 208"/>
              <a:gd name="T81" fmla="*/ 184 h 200"/>
              <a:gd name="T82" fmla="*/ 136 w 208"/>
              <a:gd name="T83" fmla="*/ 168 h 200"/>
              <a:gd name="T84" fmla="*/ 136 w 208"/>
              <a:gd name="T85" fmla="*/ 152 h 200"/>
              <a:gd name="T86" fmla="*/ 72 w 208"/>
              <a:gd name="T87" fmla="*/ 152 h 200"/>
              <a:gd name="T88" fmla="*/ 72 w 208"/>
              <a:gd name="T89" fmla="*/ 168 h 200"/>
              <a:gd name="T90" fmla="*/ 104 w 208"/>
              <a:gd name="T91" fmla="*/ 56 h 200"/>
              <a:gd name="T92" fmla="*/ 56 w 208"/>
              <a:gd name="T93" fmla="*/ 104 h 200"/>
              <a:gd name="T94" fmla="*/ 68 w 208"/>
              <a:gd name="T95" fmla="*/ 136 h 200"/>
              <a:gd name="T96" fmla="*/ 140 w 208"/>
              <a:gd name="T97" fmla="*/ 136 h 200"/>
              <a:gd name="T98" fmla="*/ 152 w 208"/>
              <a:gd name="T99" fmla="*/ 104 h 200"/>
              <a:gd name="T100" fmla="*/ 104 w 208"/>
              <a:gd name="T101" fmla="*/ 5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8" h="200">
                <a:moveTo>
                  <a:pt x="24" y="96"/>
                </a:move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8" y="112"/>
                  <a:pt x="32" y="108"/>
                  <a:pt x="32" y="104"/>
                </a:cubicBezTo>
                <a:cubicBezTo>
                  <a:pt x="32" y="100"/>
                  <a:pt x="28" y="96"/>
                  <a:pt x="24" y="96"/>
                </a:cubicBezTo>
                <a:close/>
                <a:moveTo>
                  <a:pt x="200" y="96"/>
                </a:moveTo>
                <a:cubicBezTo>
                  <a:pt x="184" y="96"/>
                  <a:pt x="184" y="96"/>
                  <a:pt x="184" y="96"/>
                </a:cubicBezTo>
                <a:cubicBezTo>
                  <a:pt x="180" y="96"/>
                  <a:pt x="176" y="100"/>
                  <a:pt x="176" y="104"/>
                </a:cubicBezTo>
                <a:cubicBezTo>
                  <a:pt x="176" y="108"/>
                  <a:pt x="180" y="112"/>
                  <a:pt x="184" y="112"/>
                </a:cubicBezTo>
                <a:cubicBezTo>
                  <a:pt x="200" y="112"/>
                  <a:pt x="200" y="112"/>
                  <a:pt x="200" y="112"/>
                </a:cubicBezTo>
                <a:cubicBezTo>
                  <a:pt x="204" y="112"/>
                  <a:pt x="208" y="108"/>
                  <a:pt x="208" y="104"/>
                </a:cubicBezTo>
                <a:cubicBezTo>
                  <a:pt x="208" y="100"/>
                  <a:pt x="204" y="96"/>
                  <a:pt x="200" y="96"/>
                </a:cubicBezTo>
                <a:close/>
                <a:moveTo>
                  <a:pt x="104" y="32"/>
                </a:moveTo>
                <a:cubicBezTo>
                  <a:pt x="108" y="32"/>
                  <a:pt x="112" y="28"/>
                  <a:pt x="112" y="24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100" y="0"/>
                  <a:pt x="96" y="4"/>
                  <a:pt x="96" y="8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28"/>
                  <a:pt x="100" y="32"/>
                  <a:pt x="104" y="32"/>
                </a:cubicBezTo>
                <a:close/>
                <a:moveTo>
                  <a:pt x="42" y="30"/>
                </a:moveTo>
                <a:cubicBezTo>
                  <a:pt x="39" y="27"/>
                  <a:pt x="34" y="27"/>
                  <a:pt x="30" y="30"/>
                </a:cubicBezTo>
                <a:cubicBezTo>
                  <a:pt x="27" y="34"/>
                  <a:pt x="27" y="39"/>
                  <a:pt x="30" y="42"/>
                </a:cubicBezTo>
                <a:cubicBezTo>
                  <a:pt x="42" y="53"/>
                  <a:pt x="42" y="53"/>
                  <a:pt x="42" y="53"/>
                </a:cubicBezTo>
                <a:cubicBezTo>
                  <a:pt x="43" y="55"/>
                  <a:pt x="45" y="55"/>
                  <a:pt x="47" y="55"/>
                </a:cubicBezTo>
                <a:cubicBezTo>
                  <a:pt x="49" y="55"/>
                  <a:pt x="52" y="55"/>
                  <a:pt x="53" y="53"/>
                </a:cubicBezTo>
                <a:cubicBezTo>
                  <a:pt x="56" y="50"/>
                  <a:pt x="56" y="45"/>
                  <a:pt x="53" y="42"/>
                </a:cubicBezTo>
                <a:lnTo>
                  <a:pt x="42" y="30"/>
                </a:lnTo>
                <a:close/>
                <a:moveTo>
                  <a:pt x="178" y="30"/>
                </a:moveTo>
                <a:cubicBezTo>
                  <a:pt x="174" y="27"/>
                  <a:pt x="169" y="27"/>
                  <a:pt x="166" y="30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2" y="45"/>
                  <a:pt x="152" y="50"/>
                  <a:pt x="155" y="53"/>
                </a:cubicBezTo>
                <a:cubicBezTo>
                  <a:pt x="156" y="55"/>
                  <a:pt x="159" y="55"/>
                  <a:pt x="161" y="55"/>
                </a:cubicBezTo>
                <a:cubicBezTo>
                  <a:pt x="163" y="55"/>
                  <a:pt x="165" y="55"/>
                  <a:pt x="166" y="53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81" y="39"/>
                  <a:pt x="181" y="34"/>
                  <a:pt x="178" y="30"/>
                </a:cubicBezTo>
                <a:close/>
                <a:moveTo>
                  <a:pt x="72" y="168"/>
                </a:moveTo>
                <a:cubicBezTo>
                  <a:pt x="72" y="177"/>
                  <a:pt x="79" y="184"/>
                  <a:pt x="88" y="184"/>
                </a:cubicBezTo>
                <a:cubicBezTo>
                  <a:pt x="88" y="193"/>
                  <a:pt x="95" y="200"/>
                  <a:pt x="104" y="200"/>
                </a:cubicBezTo>
                <a:cubicBezTo>
                  <a:pt x="113" y="200"/>
                  <a:pt x="120" y="193"/>
                  <a:pt x="120" y="184"/>
                </a:cubicBezTo>
                <a:cubicBezTo>
                  <a:pt x="129" y="184"/>
                  <a:pt x="136" y="177"/>
                  <a:pt x="136" y="168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72" y="152"/>
                  <a:pt x="72" y="152"/>
                  <a:pt x="72" y="152"/>
                </a:cubicBezTo>
                <a:lnTo>
                  <a:pt x="72" y="168"/>
                </a:lnTo>
                <a:close/>
                <a:moveTo>
                  <a:pt x="104" y="56"/>
                </a:moveTo>
                <a:cubicBezTo>
                  <a:pt x="77" y="56"/>
                  <a:pt x="56" y="77"/>
                  <a:pt x="56" y="104"/>
                </a:cubicBezTo>
                <a:cubicBezTo>
                  <a:pt x="56" y="116"/>
                  <a:pt x="61" y="128"/>
                  <a:pt x="68" y="136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47" y="128"/>
                  <a:pt x="152" y="116"/>
                  <a:pt x="152" y="104"/>
                </a:cubicBezTo>
                <a:cubicBezTo>
                  <a:pt x="152" y="77"/>
                  <a:pt x="131" y="56"/>
                  <a:pt x="104" y="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5" name="pole tekstowe 35"/>
          <p:cNvSpPr txBox="1"/>
          <p:nvPr/>
        </p:nvSpPr>
        <p:spPr>
          <a:xfrm>
            <a:off x="111125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Webpage / web browser tab</a:t>
            </a:r>
          </a:p>
        </p:txBody>
      </p:sp>
      <p:sp>
        <p:nvSpPr>
          <p:cNvPr id="136" name="pole tekstowe 35"/>
          <p:cNvSpPr txBox="1"/>
          <p:nvPr/>
        </p:nvSpPr>
        <p:spPr>
          <a:xfrm>
            <a:off x="1959625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Sessions</a:t>
            </a:r>
          </a:p>
        </p:txBody>
      </p:sp>
      <p:sp>
        <p:nvSpPr>
          <p:cNvPr id="137" name="pole tekstowe 35"/>
          <p:cNvSpPr txBox="1"/>
          <p:nvPr/>
        </p:nvSpPr>
        <p:spPr>
          <a:xfrm>
            <a:off x="280799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Bounce rate</a:t>
            </a:r>
          </a:p>
        </p:txBody>
      </p:sp>
      <p:sp>
        <p:nvSpPr>
          <p:cNvPr id="138" name="pole tekstowe 35"/>
          <p:cNvSpPr txBox="1"/>
          <p:nvPr/>
        </p:nvSpPr>
        <p:spPr>
          <a:xfrm>
            <a:off x="3656373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generic goal</a:t>
            </a:r>
          </a:p>
        </p:txBody>
      </p:sp>
      <p:sp>
        <p:nvSpPr>
          <p:cNvPr id="139" name="pole tekstowe 35"/>
          <p:cNvSpPr txBox="1"/>
          <p:nvPr/>
        </p:nvSpPr>
        <p:spPr>
          <a:xfrm>
            <a:off x="4504747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newsletter subscription</a:t>
            </a:r>
          </a:p>
        </p:txBody>
      </p:sp>
      <p:sp>
        <p:nvSpPr>
          <p:cNvPr id="140" name="pole tekstowe 35"/>
          <p:cNvSpPr txBox="1"/>
          <p:nvPr/>
        </p:nvSpPr>
        <p:spPr>
          <a:xfrm>
            <a:off x="535312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e-commerce / basket</a:t>
            </a:r>
          </a:p>
        </p:txBody>
      </p:sp>
      <p:sp>
        <p:nvSpPr>
          <p:cNvPr id="141" name="pole tekstowe 35"/>
          <p:cNvSpPr txBox="1"/>
          <p:nvPr/>
        </p:nvSpPr>
        <p:spPr>
          <a:xfrm>
            <a:off x="6201495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Average session time / stopwatch </a:t>
            </a:r>
          </a:p>
        </p:txBody>
      </p:sp>
      <p:sp>
        <p:nvSpPr>
          <p:cNvPr id="142" name="pole tekstowe 35"/>
          <p:cNvSpPr txBox="1"/>
          <p:nvPr/>
        </p:nvSpPr>
        <p:spPr>
          <a:xfrm>
            <a:off x="704986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Page views / eye</a:t>
            </a:r>
          </a:p>
        </p:txBody>
      </p:sp>
      <p:sp>
        <p:nvSpPr>
          <p:cNvPr id="143" name="pole tekstowe 35"/>
          <p:cNvSpPr txBox="1"/>
          <p:nvPr/>
        </p:nvSpPr>
        <p:spPr>
          <a:xfrm>
            <a:off x="7898243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Smartphone</a:t>
            </a:r>
          </a:p>
        </p:txBody>
      </p:sp>
      <p:sp>
        <p:nvSpPr>
          <p:cNvPr id="144" name="pole tekstowe 35"/>
          <p:cNvSpPr txBox="1"/>
          <p:nvPr/>
        </p:nvSpPr>
        <p:spPr>
          <a:xfrm>
            <a:off x="8746617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Tablet</a:t>
            </a:r>
          </a:p>
        </p:txBody>
      </p:sp>
      <p:sp>
        <p:nvSpPr>
          <p:cNvPr id="145" name="pole tekstowe 35"/>
          <p:cNvSpPr txBox="1"/>
          <p:nvPr/>
        </p:nvSpPr>
        <p:spPr>
          <a:xfrm>
            <a:off x="959499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Laptop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computer</a:t>
            </a:r>
          </a:p>
        </p:txBody>
      </p:sp>
      <p:sp>
        <p:nvSpPr>
          <p:cNvPr id="146" name="pole tekstowe 35"/>
          <p:cNvSpPr txBox="1"/>
          <p:nvPr/>
        </p:nvSpPr>
        <p:spPr>
          <a:xfrm>
            <a:off x="1044336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Desktop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computer</a:t>
            </a:r>
          </a:p>
        </p:txBody>
      </p:sp>
      <p:sp>
        <p:nvSpPr>
          <p:cNvPr id="147" name="pole tekstowe 35"/>
          <p:cNvSpPr txBox="1"/>
          <p:nvPr/>
        </p:nvSpPr>
        <p:spPr>
          <a:xfrm>
            <a:off x="1111251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Location / pin</a:t>
            </a:r>
          </a:p>
        </p:txBody>
      </p:sp>
      <p:sp>
        <p:nvSpPr>
          <p:cNvPr id="148" name="pole tekstowe 35"/>
          <p:cNvSpPr txBox="1"/>
          <p:nvPr/>
        </p:nvSpPr>
        <p:spPr>
          <a:xfrm>
            <a:off x="1959625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Birthday / cake</a:t>
            </a:r>
          </a:p>
        </p:txBody>
      </p:sp>
      <p:sp>
        <p:nvSpPr>
          <p:cNvPr id="149" name="pole tekstowe 35"/>
          <p:cNvSpPr txBox="1"/>
          <p:nvPr/>
        </p:nvSpPr>
        <p:spPr>
          <a:xfrm>
            <a:off x="280799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Gender</a:t>
            </a:r>
          </a:p>
        </p:txBody>
      </p:sp>
      <p:sp>
        <p:nvSpPr>
          <p:cNvPr id="150" name="pole tekstowe 35"/>
          <p:cNvSpPr txBox="1"/>
          <p:nvPr/>
        </p:nvSpPr>
        <p:spPr>
          <a:xfrm>
            <a:off x="3656373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Male</a:t>
            </a:r>
          </a:p>
        </p:txBody>
      </p:sp>
      <p:sp>
        <p:nvSpPr>
          <p:cNvPr id="151" name="pole tekstowe 35"/>
          <p:cNvSpPr txBox="1"/>
          <p:nvPr/>
        </p:nvSpPr>
        <p:spPr>
          <a:xfrm>
            <a:off x="4504747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Female</a:t>
            </a:r>
          </a:p>
        </p:txBody>
      </p:sp>
      <p:sp>
        <p:nvSpPr>
          <p:cNvPr id="152" name="pole tekstowe 35"/>
          <p:cNvSpPr txBox="1"/>
          <p:nvPr/>
        </p:nvSpPr>
        <p:spPr>
          <a:xfrm>
            <a:off x="5353121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Success / check mark</a:t>
            </a:r>
          </a:p>
        </p:txBody>
      </p:sp>
      <p:sp>
        <p:nvSpPr>
          <p:cNvPr id="153" name="pole tekstowe 35"/>
          <p:cNvSpPr txBox="1"/>
          <p:nvPr/>
        </p:nvSpPr>
        <p:spPr>
          <a:xfrm>
            <a:off x="6201495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Failure / times</a:t>
            </a:r>
          </a:p>
        </p:txBody>
      </p:sp>
      <p:sp>
        <p:nvSpPr>
          <p:cNvPr id="154" name="pole tekstowe 35"/>
          <p:cNvSpPr txBox="1"/>
          <p:nvPr/>
        </p:nvSpPr>
        <p:spPr>
          <a:xfrm>
            <a:off x="704986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Rise / arrow upwards</a:t>
            </a:r>
          </a:p>
        </p:txBody>
      </p:sp>
      <p:sp>
        <p:nvSpPr>
          <p:cNvPr id="155" name="pole tekstowe 35"/>
          <p:cNvSpPr txBox="1"/>
          <p:nvPr/>
        </p:nvSpPr>
        <p:spPr>
          <a:xfrm>
            <a:off x="7898243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Fall / arrow downwards</a:t>
            </a:r>
          </a:p>
        </p:txBody>
      </p:sp>
      <p:sp>
        <p:nvSpPr>
          <p:cNvPr id="156" name="pole tekstowe 35"/>
          <p:cNvSpPr txBox="1"/>
          <p:nvPr/>
        </p:nvSpPr>
        <p:spPr>
          <a:xfrm>
            <a:off x="8746617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Additional value / plus sign</a:t>
            </a:r>
          </a:p>
        </p:txBody>
      </p:sp>
      <p:sp>
        <p:nvSpPr>
          <p:cNvPr id="157" name="pole tekstowe 35"/>
          <p:cNvSpPr txBox="1"/>
          <p:nvPr/>
        </p:nvSpPr>
        <p:spPr>
          <a:xfrm>
            <a:off x="9483690" y="5649912"/>
            <a:ext cx="859190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Problem / important / exclamation mark</a:t>
            </a:r>
          </a:p>
        </p:txBody>
      </p:sp>
      <p:sp>
        <p:nvSpPr>
          <p:cNvPr id="158" name="pole tekstowe 35"/>
          <p:cNvSpPr txBox="1"/>
          <p:nvPr/>
        </p:nvSpPr>
        <p:spPr>
          <a:xfrm>
            <a:off x="1044336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Solution / idea / light bulb</a:t>
            </a:r>
          </a:p>
        </p:txBody>
      </p:sp>
      <p:sp>
        <p:nvSpPr>
          <p:cNvPr id="159" name="pole tekstowe 35"/>
          <p:cNvSpPr txBox="1"/>
          <p:nvPr/>
        </p:nvSpPr>
        <p:spPr>
          <a:xfrm>
            <a:off x="153583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User / account</a:t>
            </a:r>
          </a:p>
        </p:txBody>
      </p:sp>
      <p:sp>
        <p:nvSpPr>
          <p:cNvPr id="160" name="pole tekstowe 35"/>
          <p:cNvSpPr txBox="1"/>
          <p:nvPr/>
        </p:nvSpPr>
        <p:spPr>
          <a:xfrm>
            <a:off x="2384210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New user / new account</a:t>
            </a:r>
          </a:p>
        </p:txBody>
      </p:sp>
      <p:sp>
        <p:nvSpPr>
          <p:cNvPr id="161" name="pole tekstowe 35"/>
          <p:cNvSpPr txBox="1"/>
          <p:nvPr/>
        </p:nvSpPr>
        <p:spPr>
          <a:xfrm>
            <a:off x="3232584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Returning user</a:t>
            </a:r>
          </a:p>
        </p:txBody>
      </p:sp>
      <p:sp>
        <p:nvSpPr>
          <p:cNvPr id="162" name="pole tekstowe 35"/>
          <p:cNvSpPr txBox="1"/>
          <p:nvPr/>
        </p:nvSpPr>
        <p:spPr>
          <a:xfrm>
            <a:off x="4080958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Shopping basket</a:t>
            </a:r>
          </a:p>
        </p:txBody>
      </p:sp>
      <p:sp>
        <p:nvSpPr>
          <p:cNvPr id="163" name="pole tekstowe 35"/>
          <p:cNvSpPr txBox="1"/>
          <p:nvPr/>
        </p:nvSpPr>
        <p:spPr>
          <a:xfrm>
            <a:off x="4929332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Revenue  / money</a:t>
            </a:r>
          </a:p>
        </p:txBody>
      </p:sp>
      <p:sp>
        <p:nvSpPr>
          <p:cNvPr id="164" name="pole tekstowe 35"/>
          <p:cNvSpPr txBox="1"/>
          <p:nvPr/>
        </p:nvSpPr>
        <p:spPr>
          <a:xfrm>
            <a:off x="577770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Organic / search engine / magnifier</a:t>
            </a:r>
          </a:p>
        </p:txBody>
      </p:sp>
      <p:sp>
        <p:nvSpPr>
          <p:cNvPr id="165" name="pole tekstowe 35"/>
          <p:cNvSpPr txBox="1"/>
          <p:nvPr/>
        </p:nvSpPr>
        <p:spPr>
          <a:xfrm>
            <a:off x="6626080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Social / sharing</a:t>
            </a:r>
          </a:p>
        </p:txBody>
      </p:sp>
      <p:sp>
        <p:nvSpPr>
          <p:cNvPr id="166" name="pole tekstowe 35"/>
          <p:cNvSpPr txBox="1"/>
          <p:nvPr/>
        </p:nvSpPr>
        <p:spPr>
          <a:xfrm>
            <a:off x="7474454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Referral /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link</a:t>
            </a:r>
          </a:p>
        </p:txBody>
      </p:sp>
      <p:sp>
        <p:nvSpPr>
          <p:cNvPr id="167" name="pole tekstowe 35"/>
          <p:cNvSpPr txBox="1"/>
          <p:nvPr/>
        </p:nvSpPr>
        <p:spPr>
          <a:xfrm>
            <a:off x="8322828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Newsletter / e-mail / envelope</a:t>
            </a:r>
          </a:p>
        </p:txBody>
      </p:sp>
      <p:sp>
        <p:nvSpPr>
          <p:cNvPr id="168" name="pole tekstowe 35"/>
          <p:cNvSpPr txBox="1"/>
          <p:nvPr/>
        </p:nvSpPr>
        <p:spPr>
          <a:xfrm>
            <a:off x="9136491" y="3957423"/>
            <a:ext cx="706010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Advertisement / ads / megaphone </a:t>
            </a:r>
          </a:p>
        </p:txBody>
      </p:sp>
      <p:sp>
        <p:nvSpPr>
          <p:cNvPr id="169" name="pole tekstowe 35"/>
          <p:cNvSpPr txBox="1"/>
          <p:nvPr/>
        </p:nvSpPr>
        <p:spPr>
          <a:xfrm>
            <a:off x="1001957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Direct / button arrow</a:t>
            </a:r>
          </a:p>
        </p:txBody>
      </p:sp>
    </p:spTree>
    <p:extLst>
      <p:ext uri="{BB962C8B-B14F-4D97-AF65-F5344CB8AC3E}">
        <p14:creationId xmlns:p14="http://schemas.microsoft.com/office/powerpoint/2010/main" val="170296732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 index – Symbols in Circles</a:t>
            </a:r>
            <a:br>
              <a:rPr lang="en-US" dirty="0"/>
            </a:br>
            <a:r>
              <a:rPr lang="en-US" sz="16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Webpage Browser Tab, Sessions, Bounces, Conversion, Subscription, E-commerce cart, Session, Page Views, Devices: Smartphone, Tablet, Laptop, Desktop Computer, New / Returning User, Account, Shopping Basket, Revenue, Organic Search, Social Sharing, Referral Link, Newsletter, Ads, Direct, Location, Birthday, Gender, Success, Failure, Rise, Fall, Plus, Exclamation Problem, Solution</a:t>
            </a:r>
            <a:endParaRPr lang="en-US" sz="16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11568113" y="379633"/>
            <a:ext cx="419100" cy="417600"/>
          </a:xfrm>
          <a:prstGeom prst="roundRect">
            <a:avLst/>
          </a:prstGeom>
          <a:ln>
            <a:solidFill>
              <a:schemeClr val="bg2">
                <a:lumMod val="90000"/>
              </a:schemeClr>
            </a:solidFill>
          </a:ln>
        </p:spPr>
        <p:txBody>
          <a:bodyPr vert="horz" lIns="91440" tIns="45720" rIns="91440" bIns="45720" rtlCol="0" anchor="ctr"/>
          <a:lstStyle>
            <a:defPPr>
              <a:defRPr lang="pl-PL"/>
            </a:defPPr>
            <a:lvl1pPr marL="0" algn="ctr" defTabSz="914400" rtl="0" eaLnBrk="1" latinLnBrk="0" hangingPunct="1">
              <a:defRPr sz="1200" kern="120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65D1D51-0216-4F69-B436-ABE9AB143BA8}" type="slidenum">
              <a:rPr lang="pl-PL" smtClean="0"/>
              <a:pPr/>
              <a:t>111</a:t>
            </a:fld>
            <a:endParaRPr lang="en-US" dirty="0"/>
          </a:p>
        </p:txBody>
      </p:sp>
      <p:grpSp>
        <p:nvGrpSpPr>
          <p:cNvPr id="104" name="Group 103"/>
          <p:cNvGrpSpPr/>
          <p:nvPr/>
        </p:nvGrpSpPr>
        <p:grpSpPr>
          <a:xfrm>
            <a:off x="3232944" y="3322638"/>
            <a:ext cx="636588" cy="635000"/>
            <a:chOff x="7899401" y="2476500"/>
            <a:chExt cx="636588" cy="635000"/>
          </a:xfrm>
        </p:grpSpPr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7899401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8077201" y="2617788"/>
              <a:ext cx="279400" cy="388938"/>
            </a:xfrm>
            <a:custGeom>
              <a:avLst/>
              <a:gdLst>
                <a:gd name="T0" fmla="*/ 116 w 126"/>
                <a:gd name="T1" fmla="*/ 99 h 176"/>
                <a:gd name="T2" fmla="*/ 75 w 126"/>
                <a:gd name="T3" fmla="*/ 78 h 176"/>
                <a:gd name="T4" fmla="*/ 103 w 126"/>
                <a:gd name="T5" fmla="*/ 40 h 176"/>
                <a:gd name="T6" fmla="*/ 63 w 126"/>
                <a:gd name="T7" fmla="*/ 0 h 176"/>
                <a:gd name="T8" fmla="*/ 23 w 126"/>
                <a:gd name="T9" fmla="*/ 40 h 176"/>
                <a:gd name="T10" fmla="*/ 51 w 126"/>
                <a:gd name="T11" fmla="*/ 78 h 176"/>
                <a:gd name="T12" fmla="*/ 9 w 126"/>
                <a:gd name="T13" fmla="*/ 99 h 176"/>
                <a:gd name="T14" fmla="*/ 1 w 126"/>
                <a:gd name="T15" fmla="*/ 116 h 176"/>
                <a:gd name="T16" fmla="*/ 7 w 126"/>
                <a:gd name="T17" fmla="*/ 158 h 176"/>
                <a:gd name="T18" fmla="*/ 63 w 126"/>
                <a:gd name="T19" fmla="*/ 176 h 176"/>
                <a:gd name="T20" fmla="*/ 116 w 126"/>
                <a:gd name="T21" fmla="*/ 160 h 176"/>
                <a:gd name="T22" fmla="*/ 125 w 126"/>
                <a:gd name="T23" fmla="*/ 116 h 176"/>
                <a:gd name="T24" fmla="*/ 116 w 126"/>
                <a:gd name="T25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76">
                  <a:moveTo>
                    <a:pt x="116" y="99"/>
                  </a:moveTo>
                  <a:cubicBezTo>
                    <a:pt x="75" y="78"/>
                    <a:pt x="75" y="78"/>
                    <a:pt x="75" y="78"/>
                  </a:cubicBezTo>
                  <a:cubicBezTo>
                    <a:pt x="91" y="73"/>
                    <a:pt x="103" y="58"/>
                    <a:pt x="103" y="40"/>
                  </a:cubicBezTo>
                  <a:cubicBezTo>
                    <a:pt x="103" y="18"/>
                    <a:pt x="85" y="0"/>
                    <a:pt x="63" y="0"/>
                  </a:cubicBezTo>
                  <a:cubicBezTo>
                    <a:pt x="41" y="0"/>
                    <a:pt x="23" y="18"/>
                    <a:pt x="23" y="40"/>
                  </a:cubicBezTo>
                  <a:cubicBezTo>
                    <a:pt x="23" y="58"/>
                    <a:pt x="35" y="73"/>
                    <a:pt x="51" y="7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3" y="102"/>
                    <a:pt x="0" y="109"/>
                    <a:pt x="1" y="11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3" y="169"/>
                    <a:pt x="42" y="176"/>
                    <a:pt x="63" y="176"/>
                  </a:cubicBezTo>
                  <a:cubicBezTo>
                    <a:pt x="83" y="176"/>
                    <a:pt x="101" y="170"/>
                    <a:pt x="116" y="16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09"/>
                    <a:pt x="123" y="102"/>
                    <a:pt x="116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7986713" y="2741613"/>
              <a:ext cx="301625" cy="211138"/>
            </a:xfrm>
            <a:custGeom>
              <a:avLst/>
              <a:gdLst>
                <a:gd name="T0" fmla="*/ 136 w 136"/>
                <a:gd name="T1" fmla="*/ 72 h 96"/>
                <a:gd name="T2" fmla="*/ 88 w 136"/>
                <a:gd name="T3" fmla="*/ 48 h 96"/>
                <a:gd name="T4" fmla="*/ 88 w 136"/>
                <a:gd name="T5" fmla="*/ 64 h 96"/>
                <a:gd name="T6" fmla="*/ 40 w 136"/>
                <a:gd name="T7" fmla="*/ 64 h 96"/>
                <a:gd name="T8" fmla="*/ 16 w 136"/>
                <a:gd name="T9" fmla="*/ 40 h 96"/>
                <a:gd name="T10" fmla="*/ 40 w 136"/>
                <a:gd name="T11" fmla="*/ 16 h 96"/>
                <a:gd name="T12" fmla="*/ 48 w 136"/>
                <a:gd name="T13" fmla="*/ 8 h 96"/>
                <a:gd name="T14" fmla="*/ 40 w 136"/>
                <a:gd name="T15" fmla="*/ 0 h 96"/>
                <a:gd name="T16" fmla="*/ 0 w 136"/>
                <a:gd name="T17" fmla="*/ 40 h 96"/>
                <a:gd name="T18" fmla="*/ 40 w 136"/>
                <a:gd name="T19" fmla="*/ 80 h 96"/>
                <a:gd name="T20" fmla="*/ 88 w 136"/>
                <a:gd name="T21" fmla="*/ 80 h 96"/>
                <a:gd name="T22" fmla="*/ 88 w 136"/>
                <a:gd name="T23" fmla="*/ 96 h 96"/>
                <a:gd name="T24" fmla="*/ 136 w 136"/>
                <a:gd name="T25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96">
                  <a:moveTo>
                    <a:pt x="136" y="72"/>
                  </a:moveTo>
                  <a:cubicBezTo>
                    <a:pt x="88" y="48"/>
                    <a:pt x="88" y="48"/>
                    <a:pt x="88" y="48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27" y="64"/>
                    <a:pt x="16" y="53"/>
                    <a:pt x="16" y="40"/>
                  </a:cubicBezTo>
                  <a:cubicBezTo>
                    <a:pt x="16" y="27"/>
                    <a:pt x="27" y="16"/>
                    <a:pt x="40" y="16"/>
                  </a:cubicBezTo>
                  <a:cubicBezTo>
                    <a:pt x="44" y="16"/>
                    <a:pt x="48" y="12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136" y="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535906" y="3322638"/>
            <a:ext cx="636588" cy="635000"/>
            <a:chOff x="6202363" y="2476500"/>
            <a:chExt cx="636588" cy="635000"/>
          </a:xfrm>
        </p:grpSpPr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6202363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6381751" y="2617788"/>
              <a:ext cx="277813" cy="388938"/>
            </a:xfrm>
            <a:custGeom>
              <a:avLst/>
              <a:gdLst>
                <a:gd name="T0" fmla="*/ 116 w 126"/>
                <a:gd name="T1" fmla="*/ 99 h 176"/>
                <a:gd name="T2" fmla="*/ 75 w 126"/>
                <a:gd name="T3" fmla="*/ 78 h 176"/>
                <a:gd name="T4" fmla="*/ 103 w 126"/>
                <a:gd name="T5" fmla="*/ 40 h 176"/>
                <a:gd name="T6" fmla="*/ 63 w 126"/>
                <a:gd name="T7" fmla="*/ 0 h 176"/>
                <a:gd name="T8" fmla="*/ 23 w 126"/>
                <a:gd name="T9" fmla="*/ 40 h 176"/>
                <a:gd name="T10" fmla="*/ 51 w 126"/>
                <a:gd name="T11" fmla="*/ 78 h 176"/>
                <a:gd name="T12" fmla="*/ 9 w 126"/>
                <a:gd name="T13" fmla="*/ 99 h 176"/>
                <a:gd name="T14" fmla="*/ 1 w 126"/>
                <a:gd name="T15" fmla="*/ 116 h 176"/>
                <a:gd name="T16" fmla="*/ 7 w 126"/>
                <a:gd name="T17" fmla="*/ 158 h 176"/>
                <a:gd name="T18" fmla="*/ 63 w 126"/>
                <a:gd name="T19" fmla="*/ 176 h 176"/>
                <a:gd name="T20" fmla="*/ 116 w 126"/>
                <a:gd name="T21" fmla="*/ 160 h 176"/>
                <a:gd name="T22" fmla="*/ 125 w 126"/>
                <a:gd name="T23" fmla="*/ 116 h 176"/>
                <a:gd name="T24" fmla="*/ 116 w 126"/>
                <a:gd name="T25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76">
                  <a:moveTo>
                    <a:pt x="116" y="99"/>
                  </a:moveTo>
                  <a:cubicBezTo>
                    <a:pt x="75" y="78"/>
                    <a:pt x="75" y="78"/>
                    <a:pt x="75" y="78"/>
                  </a:cubicBezTo>
                  <a:cubicBezTo>
                    <a:pt x="91" y="73"/>
                    <a:pt x="103" y="58"/>
                    <a:pt x="103" y="40"/>
                  </a:cubicBezTo>
                  <a:cubicBezTo>
                    <a:pt x="103" y="18"/>
                    <a:pt x="85" y="0"/>
                    <a:pt x="63" y="0"/>
                  </a:cubicBezTo>
                  <a:cubicBezTo>
                    <a:pt x="41" y="0"/>
                    <a:pt x="23" y="18"/>
                    <a:pt x="23" y="40"/>
                  </a:cubicBezTo>
                  <a:cubicBezTo>
                    <a:pt x="23" y="58"/>
                    <a:pt x="35" y="73"/>
                    <a:pt x="51" y="7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3" y="102"/>
                    <a:pt x="0" y="109"/>
                    <a:pt x="1" y="11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3" y="169"/>
                    <a:pt x="42" y="176"/>
                    <a:pt x="63" y="176"/>
                  </a:cubicBezTo>
                  <a:cubicBezTo>
                    <a:pt x="83" y="176"/>
                    <a:pt x="101" y="170"/>
                    <a:pt x="116" y="16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09"/>
                    <a:pt x="123" y="102"/>
                    <a:pt x="116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2383631" y="3322638"/>
            <a:ext cx="636588" cy="635000"/>
            <a:chOff x="7050088" y="2476500"/>
            <a:chExt cx="636588" cy="635000"/>
          </a:xfrm>
        </p:grpSpPr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7050088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121526" y="2689225"/>
              <a:ext cx="141288" cy="141288"/>
            </a:xfrm>
            <a:custGeom>
              <a:avLst/>
              <a:gdLst>
                <a:gd name="T0" fmla="*/ 56 w 64"/>
                <a:gd name="T1" fmla="*/ 24 h 64"/>
                <a:gd name="T2" fmla="*/ 40 w 64"/>
                <a:gd name="T3" fmla="*/ 24 h 64"/>
                <a:gd name="T4" fmla="*/ 40 w 64"/>
                <a:gd name="T5" fmla="*/ 8 h 64"/>
                <a:gd name="T6" fmla="*/ 32 w 64"/>
                <a:gd name="T7" fmla="*/ 0 h 64"/>
                <a:gd name="T8" fmla="*/ 24 w 64"/>
                <a:gd name="T9" fmla="*/ 8 h 64"/>
                <a:gd name="T10" fmla="*/ 24 w 64"/>
                <a:gd name="T11" fmla="*/ 24 h 64"/>
                <a:gd name="T12" fmla="*/ 8 w 64"/>
                <a:gd name="T13" fmla="*/ 24 h 64"/>
                <a:gd name="T14" fmla="*/ 0 w 64"/>
                <a:gd name="T15" fmla="*/ 32 h 64"/>
                <a:gd name="T16" fmla="*/ 8 w 64"/>
                <a:gd name="T17" fmla="*/ 40 h 64"/>
                <a:gd name="T18" fmla="*/ 24 w 64"/>
                <a:gd name="T19" fmla="*/ 40 h 64"/>
                <a:gd name="T20" fmla="*/ 24 w 64"/>
                <a:gd name="T21" fmla="*/ 56 h 64"/>
                <a:gd name="T22" fmla="*/ 32 w 64"/>
                <a:gd name="T23" fmla="*/ 64 h 64"/>
                <a:gd name="T24" fmla="*/ 40 w 64"/>
                <a:gd name="T25" fmla="*/ 56 h 64"/>
                <a:gd name="T26" fmla="*/ 40 w 64"/>
                <a:gd name="T27" fmla="*/ 40 h 64"/>
                <a:gd name="T28" fmla="*/ 56 w 64"/>
                <a:gd name="T29" fmla="*/ 40 h 64"/>
                <a:gd name="T30" fmla="*/ 64 w 64"/>
                <a:gd name="T31" fmla="*/ 32 h 64"/>
                <a:gd name="T32" fmla="*/ 56 w 64"/>
                <a:gd name="T33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56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28" y="0"/>
                    <a:pt x="24" y="4"/>
                    <a:pt x="24" y="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8"/>
                    <a:pt x="0" y="32"/>
                  </a:cubicBezTo>
                  <a:cubicBezTo>
                    <a:pt x="0" y="36"/>
                    <a:pt x="4" y="40"/>
                    <a:pt x="8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0"/>
                    <a:pt x="28" y="64"/>
                    <a:pt x="32" y="64"/>
                  </a:cubicBezTo>
                  <a:cubicBezTo>
                    <a:pt x="36" y="64"/>
                    <a:pt x="40" y="60"/>
                    <a:pt x="40" y="56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60" y="40"/>
                    <a:pt x="64" y="36"/>
                    <a:pt x="64" y="32"/>
                  </a:cubicBezTo>
                  <a:cubicBezTo>
                    <a:pt x="64" y="28"/>
                    <a:pt x="60" y="24"/>
                    <a:pt x="5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229476" y="2617788"/>
              <a:ext cx="277813" cy="388938"/>
            </a:xfrm>
            <a:custGeom>
              <a:avLst/>
              <a:gdLst>
                <a:gd name="T0" fmla="*/ 116 w 126"/>
                <a:gd name="T1" fmla="*/ 99 h 176"/>
                <a:gd name="T2" fmla="*/ 75 w 126"/>
                <a:gd name="T3" fmla="*/ 78 h 176"/>
                <a:gd name="T4" fmla="*/ 103 w 126"/>
                <a:gd name="T5" fmla="*/ 40 h 176"/>
                <a:gd name="T6" fmla="*/ 63 w 126"/>
                <a:gd name="T7" fmla="*/ 0 h 176"/>
                <a:gd name="T8" fmla="*/ 23 w 126"/>
                <a:gd name="T9" fmla="*/ 40 h 176"/>
                <a:gd name="T10" fmla="*/ 51 w 126"/>
                <a:gd name="T11" fmla="*/ 78 h 176"/>
                <a:gd name="T12" fmla="*/ 9 w 126"/>
                <a:gd name="T13" fmla="*/ 99 h 176"/>
                <a:gd name="T14" fmla="*/ 1 w 126"/>
                <a:gd name="T15" fmla="*/ 116 h 176"/>
                <a:gd name="T16" fmla="*/ 7 w 126"/>
                <a:gd name="T17" fmla="*/ 158 h 176"/>
                <a:gd name="T18" fmla="*/ 63 w 126"/>
                <a:gd name="T19" fmla="*/ 176 h 176"/>
                <a:gd name="T20" fmla="*/ 116 w 126"/>
                <a:gd name="T21" fmla="*/ 160 h 176"/>
                <a:gd name="T22" fmla="*/ 125 w 126"/>
                <a:gd name="T23" fmla="*/ 116 h 176"/>
                <a:gd name="T24" fmla="*/ 116 w 126"/>
                <a:gd name="T25" fmla="*/ 9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76">
                  <a:moveTo>
                    <a:pt x="116" y="99"/>
                  </a:moveTo>
                  <a:cubicBezTo>
                    <a:pt x="75" y="78"/>
                    <a:pt x="75" y="78"/>
                    <a:pt x="75" y="78"/>
                  </a:cubicBezTo>
                  <a:cubicBezTo>
                    <a:pt x="91" y="73"/>
                    <a:pt x="103" y="58"/>
                    <a:pt x="103" y="40"/>
                  </a:cubicBezTo>
                  <a:cubicBezTo>
                    <a:pt x="103" y="18"/>
                    <a:pt x="85" y="0"/>
                    <a:pt x="63" y="0"/>
                  </a:cubicBezTo>
                  <a:cubicBezTo>
                    <a:pt x="41" y="0"/>
                    <a:pt x="23" y="18"/>
                    <a:pt x="23" y="40"/>
                  </a:cubicBezTo>
                  <a:cubicBezTo>
                    <a:pt x="23" y="58"/>
                    <a:pt x="35" y="73"/>
                    <a:pt x="51" y="7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3" y="102"/>
                    <a:pt x="0" y="109"/>
                    <a:pt x="1" y="11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3" y="169"/>
                    <a:pt x="42" y="176"/>
                    <a:pt x="63" y="176"/>
                  </a:cubicBezTo>
                  <a:cubicBezTo>
                    <a:pt x="83" y="176"/>
                    <a:pt x="101" y="170"/>
                    <a:pt x="116" y="16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09"/>
                    <a:pt x="123" y="102"/>
                    <a:pt x="116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4080669" y="3324225"/>
            <a:ext cx="636588" cy="633413"/>
            <a:chOff x="2808288" y="3324225"/>
            <a:chExt cx="636588" cy="633413"/>
          </a:xfrm>
        </p:grpSpPr>
        <p:sp>
          <p:nvSpPr>
            <p:cNvPr id="22" name="Oval 20"/>
            <p:cNvSpPr>
              <a:spLocks noChangeArrowheads="1"/>
            </p:cNvSpPr>
            <p:nvPr/>
          </p:nvSpPr>
          <p:spPr bwMode="auto">
            <a:xfrm>
              <a:off x="2808288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2949576" y="3489325"/>
              <a:ext cx="354013" cy="309563"/>
            </a:xfrm>
            <a:custGeom>
              <a:avLst/>
              <a:gdLst>
                <a:gd name="T0" fmla="*/ 152 w 160"/>
                <a:gd name="T1" fmla="*/ 49 h 141"/>
                <a:gd name="T2" fmla="*/ 112 w 160"/>
                <a:gd name="T3" fmla="*/ 49 h 141"/>
                <a:gd name="T4" fmla="*/ 95 w 160"/>
                <a:gd name="T5" fmla="*/ 6 h 141"/>
                <a:gd name="T6" fmla="*/ 85 w 160"/>
                <a:gd name="T7" fmla="*/ 2 h 141"/>
                <a:gd name="T8" fmla="*/ 81 w 160"/>
                <a:gd name="T9" fmla="*/ 12 h 141"/>
                <a:gd name="T10" fmla="*/ 95 w 160"/>
                <a:gd name="T11" fmla="*/ 49 h 141"/>
                <a:gd name="T12" fmla="*/ 65 w 160"/>
                <a:gd name="T13" fmla="*/ 49 h 141"/>
                <a:gd name="T14" fmla="*/ 79 w 160"/>
                <a:gd name="T15" fmla="*/ 12 h 141"/>
                <a:gd name="T16" fmla="*/ 75 w 160"/>
                <a:gd name="T17" fmla="*/ 2 h 141"/>
                <a:gd name="T18" fmla="*/ 65 w 160"/>
                <a:gd name="T19" fmla="*/ 6 h 141"/>
                <a:gd name="T20" fmla="*/ 48 w 160"/>
                <a:gd name="T21" fmla="*/ 49 h 141"/>
                <a:gd name="T22" fmla="*/ 8 w 160"/>
                <a:gd name="T23" fmla="*/ 49 h 141"/>
                <a:gd name="T24" fmla="*/ 0 w 160"/>
                <a:gd name="T25" fmla="*/ 57 h 141"/>
                <a:gd name="T26" fmla="*/ 0 w 160"/>
                <a:gd name="T27" fmla="*/ 69 h 141"/>
                <a:gd name="T28" fmla="*/ 8 w 160"/>
                <a:gd name="T29" fmla="*/ 77 h 141"/>
                <a:gd name="T30" fmla="*/ 12 w 160"/>
                <a:gd name="T31" fmla="*/ 77 h 141"/>
                <a:gd name="T32" fmla="*/ 13 w 160"/>
                <a:gd name="T33" fmla="*/ 85 h 141"/>
                <a:gd name="T34" fmla="*/ 13 w 160"/>
                <a:gd name="T35" fmla="*/ 85 h 141"/>
                <a:gd name="T36" fmla="*/ 23 w 160"/>
                <a:gd name="T37" fmla="*/ 133 h 141"/>
                <a:gd name="T38" fmla="*/ 32 w 160"/>
                <a:gd name="T39" fmla="*/ 141 h 141"/>
                <a:gd name="T40" fmla="*/ 128 w 160"/>
                <a:gd name="T41" fmla="*/ 141 h 141"/>
                <a:gd name="T42" fmla="*/ 137 w 160"/>
                <a:gd name="T43" fmla="*/ 133 h 141"/>
                <a:gd name="T44" fmla="*/ 147 w 160"/>
                <a:gd name="T45" fmla="*/ 85 h 141"/>
                <a:gd name="T46" fmla="*/ 147 w 160"/>
                <a:gd name="T47" fmla="*/ 85 h 141"/>
                <a:gd name="T48" fmla="*/ 148 w 160"/>
                <a:gd name="T49" fmla="*/ 77 h 141"/>
                <a:gd name="T50" fmla="*/ 152 w 160"/>
                <a:gd name="T51" fmla="*/ 77 h 141"/>
                <a:gd name="T52" fmla="*/ 160 w 160"/>
                <a:gd name="T53" fmla="*/ 69 h 141"/>
                <a:gd name="T54" fmla="*/ 160 w 160"/>
                <a:gd name="T55" fmla="*/ 57 h 141"/>
                <a:gd name="T56" fmla="*/ 152 w 160"/>
                <a:gd name="T57" fmla="*/ 49 h 141"/>
                <a:gd name="T58" fmla="*/ 56 w 160"/>
                <a:gd name="T59" fmla="*/ 117 h 141"/>
                <a:gd name="T60" fmla="*/ 48 w 160"/>
                <a:gd name="T61" fmla="*/ 125 h 141"/>
                <a:gd name="T62" fmla="*/ 40 w 160"/>
                <a:gd name="T63" fmla="*/ 117 h 141"/>
                <a:gd name="T64" fmla="*/ 40 w 160"/>
                <a:gd name="T65" fmla="*/ 85 h 141"/>
                <a:gd name="T66" fmla="*/ 48 w 160"/>
                <a:gd name="T67" fmla="*/ 77 h 141"/>
                <a:gd name="T68" fmla="*/ 56 w 160"/>
                <a:gd name="T69" fmla="*/ 85 h 141"/>
                <a:gd name="T70" fmla="*/ 56 w 160"/>
                <a:gd name="T71" fmla="*/ 117 h 141"/>
                <a:gd name="T72" fmla="*/ 88 w 160"/>
                <a:gd name="T73" fmla="*/ 117 h 141"/>
                <a:gd name="T74" fmla="*/ 80 w 160"/>
                <a:gd name="T75" fmla="*/ 125 h 141"/>
                <a:gd name="T76" fmla="*/ 72 w 160"/>
                <a:gd name="T77" fmla="*/ 117 h 141"/>
                <a:gd name="T78" fmla="*/ 72 w 160"/>
                <a:gd name="T79" fmla="*/ 85 h 141"/>
                <a:gd name="T80" fmla="*/ 80 w 160"/>
                <a:gd name="T81" fmla="*/ 77 h 141"/>
                <a:gd name="T82" fmla="*/ 88 w 160"/>
                <a:gd name="T83" fmla="*/ 85 h 141"/>
                <a:gd name="T84" fmla="*/ 88 w 160"/>
                <a:gd name="T85" fmla="*/ 117 h 141"/>
                <a:gd name="T86" fmla="*/ 120 w 160"/>
                <a:gd name="T87" fmla="*/ 117 h 141"/>
                <a:gd name="T88" fmla="*/ 112 w 160"/>
                <a:gd name="T89" fmla="*/ 125 h 141"/>
                <a:gd name="T90" fmla="*/ 104 w 160"/>
                <a:gd name="T91" fmla="*/ 117 h 141"/>
                <a:gd name="T92" fmla="*/ 104 w 160"/>
                <a:gd name="T93" fmla="*/ 85 h 141"/>
                <a:gd name="T94" fmla="*/ 112 w 160"/>
                <a:gd name="T95" fmla="*/ 77 h 141"/>
                <a:gd name="T96" fmla="*/ 120 w 160"/>
                <a:gd name="T97" fmla="*/ 85 h 141"/>
                <a:gd name="T98" fmla="*/ 120 w 160"/>
                <a:gd name="T99" fmla="*/ 11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0" h="141">
                  <a:moveTo>
                    <a:pt x="152" y="49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2"/>
                    <a:pt x="89" y="0"/>
                    <a:pt x="85" y="2"/>
                  </a:cubicBezTo>
                  <a:cubicBezTo>
                    <a:pt x="81" y="3"/>
                    <a:pt x="79" y="8"/>
                    <a:pt x="81" y="12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1" y="8"/>
                    <a:pt x="79" y="3"/>
                    <a:pt x="75" y="2"/>
                  </a:cubicBezTo>
                  <a:cubicBezTo>
                    <a:pt x="71" y="0"/>
                    <a:pt x="66" y="2"/>
                    <a:pt x="65" y="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4" y="49"/>
                    <a:pt x="0" y="53"/>
                    <a:pt x="0" y="5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4" y="77"/>
                    <a:pt x="8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7"/>
                    <a:pt x="28" y="141"/>
                    <a:pt x="32" y="141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32" y="141"/>
                    <a:pt x="137" y="137"/>
                    <a:pt x="137" y="133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8" y="77"/>
                    <a:pt x="148" y="77"/>
                    <a:pt x="148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6" y="77"/>
                    <a:pt x="160" y="73"/>
                    <a:pt x="160" y="6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60" y="53"/>
                    <a:pt x="156" y="49"/>
                    <a:pt x="152" y="49"/>
                  </a:cubicBezTo>
                  <a:close/>
                  <a:moveTo>
                    <a:pt x="56" y="117"/>
                  </a:moveTo>
                  <a:cubicBezTo>
                    <a:pt x="56" y="121"/>
                    <a:pt x="52" y="125"/>
                    <a:pt x="48" y="125"/>
                  </a:cubicBezTo>
                  <a:cubicBezTo>
                    <a:pt x="44" y="125"/>
                    <a:pt x="40" y="121"/>
                    <a:pt x="40" y="11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1"/>
                    <a:pt x="44" y="77"/>
                    <a:pt x="48" y="77"/>
                  </a:cubicBezTo>
                  <a:cubicBezTo>
                    <a:pt x="52" y="77"/>
                    <a:pt x="56" y="81"/>
                    <a:pt x="56" y="85"/>
                  </a:cubicBezTo>
                  <a:lnTo>
                    <a:pt x="56" y="117"/>
                  </a:lnTo>
                  <a:close/>
                  <a:moveTo>
                    <a:pt x="88" y="117"/>
                  </a:moveTo>
                  <a:cubicBezTo>
                    <a:pt x="88" y="121"/>
                    <a:pt x="84" y="125"/>
                    <a:pt x="80" y="125"/>
                  </a:cubicBezTo>
                  <a:cubicBezTo>
                    <a:pt x="76" y="125"/>
                    <a:pt x="72" y="121"/>
                    <a:pt x="72" y="117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1"/>
                    <a:pt x="76" y="77"/>
                    <a:pt x="80" y="77"/>
                  </a:cubicBezTo>
                  <a:cubicBezTo>
                    <a:pt x="84" y="77"/>
                    <a:pt x="88" y="81"/>
                    <a:pt x="88" y="85"/>
                  </a:cubicBezTo>
                  <a:lnTo>
                    <a:pt x="88" y="117"/>
                  </a:lnTo>
                  <a:close/>
                  <a:moveTo>
                    <a:pt x="120" y="117"/>
                  </a:moveTo>
                  <a:cubicBezTo>
                    <a:pt x="120" y="121"/>
                    <a:pt x="116" y="125"/>
                    <a:pt x="112" y="125"/>
                  </a:cubicBezTo>
                  <a:cubicBezTo>
                    <a:pt x="108" y="125"/>
                    <a:pt x="104" y="121"/>
                    <a:pt x="104" y="117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81"/>
                    <a:pt x="108" y="77"/>
                    <a:pt x="112" y="77"/>
                  </a:cubicBezTo>
                  <a:cubicBezTo>
                    <a:pt x="116" y="77"/>
                    <a:pt x="120" y="81"/>
                    <a:pt x="120" y="85"/>
                  </a:cubicBezTo>
                  <a:lnTo>
                    <a:pt x="120" y="1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4929982" y="3324225"/>
            <a:ext cx="635000" cy="633413"/>
            <a:chOff x="3657601" y="3324225"/>
            <a:chExt cx="635000" cy="633413"/>
          </a:xfrm>
        </p:grpSpPr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657601" y="3324225"/>
              <a:ext cx="635000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3798888" y="3500438"/>
              <a:ext cx="352425" cy="280988"/>
            </a:xfrm>
            <a:custGeom>
              <a:avLst/>
              <a:gdLst>
                <a:gd name="T0" fmla="*/ 38 w 160"/>
                <a:gd name="T1" fmla="*/ 32 h 128"/>
                <a:gd name="T2" fmla="*/ 32 w 160"/>
                <a:gd name="T3" fmla="*/ 38 h 128"/>
                <a:gd name="T4" fmla="*/ 32 w 160"/>
                <a:gd name="T5" fmla="*/ 58 h 128"/>
                <a:gd name="T6" fmla="*/ 38 w 160"/>
                <a:gd name="T7" fmla="*/ 64 h 128"/>
                <a:gd name="T8" fmla="*/ 44 w 160"/>
                <a:gd name="T9" fmla="*/ 58 h 128"/>
                <a:gd name="T10" fmla="*/ 44 w 160"/>
                <a:gd name="T11" fmla="*/ 38 h 128"/>
                <a:gd name="T12" fmla="*/ 38 w 160"/>
                <a:gd name="T13" fmla="*/ 32 h 128"/>
                <a:gd name="T14" fmla="*/ 152 w 160"/>
                <a:gd name="T15" fmla="*/ 104 h 128"/>
                <a:gd name="T16" fmla="*/ 8 w 160"/>
                <a:gd name="T17" fmla="*/ 104 h 128"/>
                <a:gd name="T18" fmla="*/ 0 w 160"/>
                <a:gd name="T19" fmla="*/ 96 h 128"/>
                <a:gd name="T20" fmla="*/ 0 w 160"/>
                <a:gd name="T21" fmla="*/ 104 h 128"/>
                <a:gd name="T22" fmla="*/ 8 w 160"/>
                <a:gd name="T23" fmla="*/ 112 h 128"/>
                <a:gd name="T24" fmla="*/ 152 w 160"/>
                <a:gd name="T25" fmla="*/ 112 h 128"/>
                <a:gd name="T26" fmla="*/ 160 w 160"/>
                <a:gd name="T27" fmla="*/ 104 h 128"/>
                <a:gd name="T28" fmla="*/ 160 w 160"/>
                <a:gd name="T29" fmla="*/ 96 h 128"/>
                <a:gd name="T30" fmla="*/ 152 w 160"/>
                <a:gd name="T31" fmla="*/ 104 h 128"/>
                <a:gd name="T32" fmla="*/ 152 w 160"/>
                <a:gd name="T33" fmla="*/ 120 h 128"/>
                <a:gd name="T34" fmla="*/ 8 w 160"/>
                <a:gd name="T35" fmla="*/ 120 h 128"/>
                <a:gd name="T36" fmla="*/ 0 w 160"/>
                <a:gd name="T37" fmla="*/ 112 h 128"/>
                <a:gd name="T38" fmla="*/ 0 w 160"/>
                <a:gd name="T39" fmla="*/ 120 h 128"/>
                <a:gd name="T40" fmla="*/ 8 w 160"/>
                <a:gd name="T41" fmla="*/ 128 h 128"/>
                <a:gd name="T42" fmla="*/ 152 w 160"/>
                <a:gd name="T43" fmla="*/ 128 h 128"/>
                <a:gd name="T44" fmla="*/ 160 w 160"/>
                <a:gd name="T45" fmla="*/ 120 h 128"/>
                <a:gd name="T46" fmla="*/ 160 w 160"/>
                <a:gd name="T47" fmla="*/ 112 h 128"/>
                <a:gd name="T48" fmla="*/ 152 w 160"/>
                <a:gd name="T49" fmla="*/ 120 h 128"/>
                <a:gd name="T50" fmla="*/ 122 w 160"/>
                <a:gd name="T51" fmla="*/ 32 h 128"/>
                <a:gd name="T52" fmla="*/ 116 w 160"/>
                <a:gd name="T53" fmla="*/ 38 h 128"/>
                <a:gd name="T54" fmla="*/ 116 w 160"/>
                <a:gd name="T55" fmla="*/ 58 h 128"/>
                <a:gd name="T56" fmla="*/ 122 w 160"/>
                <a:gd name="T57" fmla="*/ 64 h 128"/>
                <a:gd name="T58" fmla="*/ 128 w 160"/>
                <a:gd name="T59" fmla="*/ 58 h 128"/>
                <a:gd name="T60" fmla="*/ 128 w 160"/>
                <a:gd name="T61" fmla="*/ 38 h 128"/>
                <a:gd name="T62" fmla="*/ 122 w 160"/>
                <a:gd name="T63" fmla="*/ 32 h 128"/>
                <a:gd name="T64" fmla="*/ 152 w 160"/>
                <a:gd name="T65" fmla="*/ 0 h 128"/>
                <a:gd name="T66" fmla="*/ 8 w 160"/>
                <a:gd name="T67" fmla="*/ 0 h 128"/>
                <a:gd name="T68" fmla="*/ 0 w 160"/>
                <a:gd name="T69" fmla="*/ 8 h 128"/>
                <a:gd name="T70" fmla="*/ 0 w 160"/>
                <a:gd name="T71" fmla="*/ 88 h 128"/>
                <a:gd name="T72" fmla="*/ 8 w 160"/>
                <a:gd name="T73" fmla="*/ 96 h 128"/>
                <a:gd name="T74" fmla="*/ 152 w 160"/>
                <a:gd name="T75" fmla="*/ 96 h 128"/>
                <a:gd name="T76" fmla="*/ 160 w 160"/>
                <a:gd name="T77" fmla="*/ 88 h 128"/>
                <a:gd name="T78" fmla="*/ 160 w 160"/>
                <a:gd name="T79" fmla="*/ 8 h 128"/>
                <a:gd name="T80" fmla="*/ 152 w 160"/>
                <a:gd name="T81" fmla="*/ 0 h 128"/>
                <a:gd name="T82" fmla="*/ 144 w 160"/>
                <a:gd name="T83" fmla="*/ 68 h 128"/>
                <a:gd name="T84" fmla="*/ 132 w 160"/>
                <a:gd name="T85" fmla="*/ 80 h 128"/>
                <a:gd name="T86" fmla="*/ 28 w 160"/>
                <a:gd name="T87" fmla="*/ 80 h 128"/>
                <a:gd name="T88" fmla="*/ 16 w 160"/>
                <a:gd name="T89" fmla="*/ 68 h 128"/>
                <a:gd name="T90" fmla="*/ 16 w 160"/>
                <a:gd name="T91" fmla="*/ 28 h 128"/>
                <a:gd name="T92" fmla="*/ 28 w 160"/>
                <a:gd name="T93" fmla="*/ 16 h 128"/>
                <a:gd name="T94" fmla="*/ 132 w 160"/>
                <a:gd name="T95" fmla="*/ 16 h 128"/>
                <a:gd name="T96" fmla="*/ 144 w 160"/>
                <a:gd name="T97" fmla="*/ 28 h 128"/>
                <a:gd name="T98" fmla="*/ 144 w 160"/>
                <a:gd name="T99" fmla="*/ 68 h 128"/>
                <a:gd name="T100" fmla="*/ 80 w 160"/>
                <a:gd name="T101" fmla="*/ 28 h 128"/>
                <a:gd name="T102" fmla="*/ 60 w 160"/>
                <a:gd name="T103" fmla="*/ 48 h 128"/>
                <a:gd name="T104" fmla="*/ 80 w 160"/>
                <a:gd name="T105" fmla="*/ 68 h 128"/>
                <a:gd name="T106" fmla="*/ 100 w 160"/>
                <a:gd name="T107" fmla="*/ 48 h 128"/>
                <a:gd name="T108" fmla="*/ 80 w 160"/>
                <a:gd name="T109" fmla="*/ 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0" h="128">
                  <a:moveTo>
                    <a:pt x="38" y="32"/>
                  </a:moveTo>
                  <a:cubicBezTo>
                    <a:pt x="35" y="32"/>
                    <a:pt x="32" y="35"/>
                    <a:pt x="32" y="3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61"/>
                    <a:pt x="35" y="64"/>
                    <a:pt x="38" y="64"/>
                  </a:cubicBezTo>
                  <a:cubicBezTo>
                    <a:pt x="41" y="64"/>
                    <a:pt x="44" y="61"/>
                    <a:pt x="44" y="5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5"/>
                    <a:pt x="41" y="32"/>
                    <a:pt x="38" y="32"/>
                  </a:cubicBezTo>
                  <a:close/>
                  <a:moveTo>
                    <a:pt x="152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4" y="104"/>
                    <a:pt x="0" y="100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56" y="104"/>
                    <a:pt x="152" y="104"/>
                  </a:cubicBezTo>
                  <a:close/>
                  <a:moveTo>
                    <a:pt x="152" y="120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6"/>
                    <a:pt x="0" y="11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60" y="124"/>
                    <a:pt x="160" y="120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6"/>
                    <a:pt x="156" y="120"/>
                    <a:pt x="152" y="120"/>
                  </a:cubicBezTo>
                  <a:close/>
                  <a:moveTo>
                    <a:pt x="122" y="32"/>
                  </a:moveTo>
                  <a:cubicBezTo>
                    <a:pt x="119" y="32"/>
                    <a:pt x="116" y="35"/>
                    <a:pt x="116" y="3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61"/>
                    <a:pt x="119" y="64"/>
                    <a:pt x="122" y="64"/>
                  </a:cubicBezTo>
                  <a:cubicBezTo>
                    <a:pt x="125" y="64"/>
                    <a:pt x="128" y="61"/>
                    <a:pt x="128" y="5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5"/>
                    <a:pt x="125" y="32"/>
                    <a:pt x="122" y="32"/>
                  </a:cubicBezTo>
                  <a:close/>
                  <a:moveTo>
                    <a:pt x="15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6" y="96"/>
                    <a:pt x="160" y="92"/>
                    <a:pt x="160" y="8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4"/>
                    <a:pt x="156" y="0"/>
                    <a:pt x="152" y="0"/>
                  </a:cubicBezTo>
                  <a:close/>
                  <a:moveTo>
                    <a:pt x="144" y="68"/>
                  </a:moveTo>
                  <a:cubicBezTo>
                    <a:pt x="137" y="68"/>
                    <a:pt x="132" y="73"/>
                    <a:pt x="132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73"/>
                    <a:pt x="23" y="68"/>
                    <a:pt x="16" y="6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3" y="28"/>
                    <a:pt x="28" y="23"/>
                    <a:pt x="28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23"/>
                    <a:pt x="137" y="28"/>
                    <a:pt x="144" y="28"/>
                  </a:cubicBezTo>
                  <a:lnTo>
                    <a:pt x="144" y="68"/>
                  </a:lnTo>
                  <a:close/>
                  <a:moveTo>
                    <a:pt x="80" y="28"/>
                  </a:moveTo>
                  <a:cubicBezTo>
                    <a:pt x="69" y="28"/>
                    <a:pt x="60" y="37"/>
                    <a:pt x="60" y="48"/>
                  </a:cubicBezTo>
                  <a:cubicBezTo>
                    <a:pt x="60" y="59"/>
                    <a:pt x="69" y="68"/>
                    <a:pt x="80" y="68"/>
                  </a:cubicBezTo>
                  <a:cubicBezTo>
                    <a:pt x="91" y="68"/>
                    <a:pt x="100" y="59"/>
                    <a:pt x="100" y="48"/>
                  </a:cubicBezTo>
                  <a:cubicBezTo>
                    <a:pt x="100" y="37"/>
                    <a:pt x="91" y="28"/>
                    <a:pt x="80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5777707" y="3324225"/>
            <a:ext cx="636588" cy="633413"/>
            <a:chOff x="4505326" y="3324225"/>
            <a:chExt cx="636588" cy="633413"/>
          </a:xfrm>
        </p:grpSpPr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4505326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4673601" y="3500438"/>
              <a:ext cx="298450" cy="307975"/>
            </a:xfrm>
            <a:custGeom>
              <a:avLst/>
              <a:gdLst>
                <a:gd name="T0" fmla="*/ 132 w 135"/>
                <a:gd name="T1" fmla="*/ 118 h 140"/>
                <a:gd name="T2" fmla="*/ 102 w 135"/>
                <a:gd name="T3" fmla="*/ 88 h 140"/>
                <a:gd name="T4" fmla="*/ 112 w 135"/>
                <a:gd name="T5" fmla="*/ 56 h 140"/>
                <a:gd name="T6" fmla="*/ 56 w 135"/>
                <a:gd name="T7" fmla="*/ 0 h 140"/>
                <a:gd name="T8" fmla="*/ 0 w 135"/>
                <a:gd name="T9" fmla="*/ 56 h 140"/>
                <a:gd name="T10" fmla="*/ 56 w 135"/>
                <a:gd name="T11" fmla="*/ 112 h 140"/>
                <a:gd name="T12" fmla="*/ 83 w 135"/>
                <a:gd name="T13" fmla="*/ 105 h 140"/>
                <a:gd name="T14" fmla="*/ 114 w 135"/>
                <a:gd name="T15" fmla="*/ 137 h 140"/>
                <a:gd name="T16" fmla="*/ 125 w 135"/>
                <a:gd name="T17" fmla="*/ 137 h 140"/>
                <a:gd name="T18" fmla="*/ 132 w 135"/>
                <a:gd name="T19" fmla="*/ 130 h 140"/>
                <a:gd name="T20" fmla="*/ 132 w 135"/>
                <a:gd name="T21" fmla="*/ 118 h 140"/>
                <a:gd name="T22" fmla="*/ 56 w 135"/>
                <a:gd name="T23" fmla="*/ 92 h 140"/>
                <a:gd name="T24" fmla="*/ 20 w 135"/>
                <a:gd name="T25" fmla="*/ 56 h 140"/>
                <a:gd name="T26" fmla="*/ 56 w 135"/>
                <a:gd name="T27" fmla="*/ 20 h 140"/>
                <a:gd name="T28" fmla="*/ 92 w 135"/>
                <a:gd name="T29" fmla="*/ 56 h 140"/>
                <a:gd name="T30" fmla="*/ 56 w 135"/>
                <a:gd name="T31" fmla="*/ 9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5" h="140">
                  <a:moveTo>
                    <a:pt x="132" y="118"/>
                  </a:moveTo>
                  <a:cubicBezTo>
                    <a:pt x="102" y="88"/>
                    <a:pt x="102" y="88"/>
                    <a:pt x="102" y="88"/>
                  </a:cubicBezTo>
                  <a:cubicBezTo>
                    <a:pt x="108" y="79"/>
                    <a:pt x="112" y="68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2"/>
                    <a:pt x="56" y="112"/>
                  </a:cubicBezTo>
                  <a:cubicBezTo>
                    <a:pt x="66" y="112"/>
                    <a:pt x="75" y="110"/>
                    <a:pt x="83" y="105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7" y="140"/>
                    <a:pt x="122" y="140"/>
                    <a:pt x="125" y="137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5" y="127"/>
                    <a:pt x="135" y="121"/>
                    <a:pt x="132" y="118"/>
                  </a:cubicBezTo>
                  <a:close/>
                  <a:moveTo>
                    <a:pt x="56" y="92"/>
                  </a:moveTo>
                  <a:cubicBezTo>
                    <a:pt x="36" y="92"/>
                    <a:pt x="20" y="76"/>
                    <a:pt x="20" y="56"/>
                  </a:cubicBezTo>
                  <a:cubicBezTo>
                    <a:pt x="20" y="36"/>
                    <a:pt x="36" y="20"/>
                    <a:pt x="56" y="20"/>
                  </a:cubicBezTo>
                  <a:cubicBezTo>
                    <a:pt x="76" y="20"/>
                    <a:pt x="92" y="36"/>
                    <a:pt x="92" y="56"/>
                  </a:cubicBezTo>
                  <a:cubicBezTo>
                    <a:pt x="92" y="76"/>
                    <a:pt x="76" y="92"/>
                    <a:pt x="56" y="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7474744" y="3324225"/>
            <a:ext cx="636588" cy="633413"/>
            <a:chOff x="6202363" y="3324225"/>
            <a:chExt cx="636588" cy="633413"/>
          </a:xfrm>
        </p:grpSpPr>
        <p:sp>
          <p:nvSpPr>
            <p:cNvPr id="26" name="Oval 24"/>
            <p:cNvSpPr>
              <a:spLocks noChangeArrowheads="1"/>
            </p:cNvSpPr>
            <p:nvPr/>
          </p:nvSpPr>
          <p:spPr bwMode="auto">
            <a:xfrm>
              <a:off x="6202363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6348413" y="3468688"/>
              <a:ext cx="344488" cy="344488"/>
            </a:xfrm>
            <a:custGeom>
              <a:avLst/>
              <a:gdLst>
                <a:gd name="T0" fmla="*/ 140 w 156"/>
                <a:gd name="T1" fmla="*/ 16 h 156"/>
                <a:gd name="T2" fmla="*/ 84 w 156"/>
                <a:gd name="T3" fmla="*/ 16 h 156"/>
                <a:gd name="T4" fmla="*/ 72 w 156"/>
                <a:gd name="T5" fmla="*/ 28 h 156"/>
                <a:gd name="T6" fmla="*/ 99 w 156"/>
                <a:gd name="T7" fmla="*/ 34 h 156"/>
                <a:gd name="T8" fmla="*/ 101 w 156"/>
                <a:gd name="T9" fmla="*/ 33 h 156"/>
                <a:gd name="T10" fmla="*/ 123 w 156"/>
                <a:gd name="T11" fmla="*/ 33 h 156"/>
                <a:gd name="T12" fmla="*/ 123 w 156"/>
                <a:gd name="T13" fmla="*/ 55 h 156"/>
                <a:gd name="T14" fmla="*/ 95 w 156"/>
                <a:gd name="T15" fmla="*/ 84 h 156"/>
                <a:gd name="T16" fmla="*/ 76 w 156"/>
                <a:gd name="T17" fmla="*/ 86 h 156"/>
                <a:gd name="T18" fmla="*/ 72 w 156"/>
                <a:gd name="T19" fmla="*/ 84 h 156"/>
                <a:gd name="T20" fmla="*/ 72 w 156"/>
                <a:gd name="T21" fmla="*/ 84 h 156"/>
                <a:gd name="T22" fmla="*/ 59 w 156"/>
                <a:gd name="T23" fmla="*/ 89 h 156"/>
                <a:gd name="T24" fmla="*/ 57 w 156"/>
                <a:gd name="T25" fmla="*/ 99 h 156"/>
                <a:gd name="T26" fmla="*/ 60 w 156"/>
                <a:gd name="T27" fmla="*/ 105 h 156"/>
                <a:gd name="T28" fmla="*/ 63 w 156"/>
                <a:gd name="T29" fmla="*/ 106 h 156"/>
                <a:gd name="T30" fmla="*/ 112 w 156"/>
                <a:gd name="T31" fmla="*/ 101 h 156"/>
                <a:gd name="T32" fmla="*/ 140 w 156"/>
                <a:gd name="T33" fmla="*/ 72 h 156"/>
                <a:gd name="T34" fmla="*/ 140 w 156"/>
                <a:gd name="T35" fmla="*/ 16 h 156"/>
                <a:gd name="T36" fmla="*/ 55 w 156"/>
                <a:gd name="T37" fmla="*/ 123 h 156"/>
                <a:gd name="T38" fmla="*/ 33 w 156"/>
                <a:gd name="T39" fmla="*/ 123 h 156"/>
                <a:gd name="T40" fmla="*/ 33 w 156"/>
                <a:gd name="T41" fmla="*/ 101 h 156"/>
                <a:gd name="T42" fmla="*/ 61 w 156"/>
                <a:gd name="T43" fmla="*/ 72 h 156"/>
                <a:gd name="T44" fmla="*/ 81 w 156"/>
                <a:gd name="T45" fmla="*/ 70 h 156"/>
                <a:gd name="T46" fmla="*/ 84 w 156"/>
                <a:gd name="T47" fmla="*/ 72 h 156"/>
                <a:gd name="T48" fmla="*/ 84 w 156"/>
                <a:gd name="T49" fmla="*/ 72 h 156"/>
                <a:gd name="T50" fmla="*/ 98 w 156"/>
                <a:gd name="T51" fmla="*/ 67 h 156"/>
                <a:gd name="T52" fmla="*/ 99 w 156"/>
                <a:gd name="T53" fmla="*/ 57 h 156"/>
                <a:gd name="T54" fmla="*/ 95 w 156"/>
                <a:gd name="T55" fmla="*/ 51 h 156"/>
                <a:gd name="T56" fmla="*/ 44 w 156"/>
                <a:gd name="T57" fmla="*/ 55 h 156"/>
                <a:gd name="T58" fmla="*/ 16 w 156"/>
                <a:gd name="T59" fmla="*/ 84 h 156"/>
                <a:gd name="T60" fmla="*/ 16 w 156"/>
                <a:gd name="T61" fmla="*/ 140 h 156"/>
                <a:gd name="T62" fmla="*/ 72 w 156"/>
                <a:gd name="T63" fmla="*/ 140 h 156"/>
                <a:gd name="T64" fmla="*/ 84 w 156"/>
                <a:gd name="T65" fmla="*/ 128 h 156"/>
                <a:gd name="T66" fmla="*/ 57 w 156"/>
                <a:gd name="T67" fmla="*/ 122 h 156"/>
                <a:gd name="T68" fmla="*/ 55 w 156"/>
                <a:gd name="T69" fmla="*/ 12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56">
                  <a:moveTo>
                    <a:pt x="140" y="16"/>
                  </a:moveTo>
                  <a:cubicBezTo>
                    <a:pt x="125" y="0"/>
                    <a:pt x="99" y="0"/>
                    <a:pt x="84" y="16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81" y="28"/>
                    <a:pt x="90" y="30"/>
                    <a:pt x="99" y="34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7" y="26"/>
                    <a:pt x="117" y="26"/>
                    <a:pt x="123" y="33"/>
                  </a:cubicBezTo>
                  <a:cubicBezTo>
                    <a:pt x="130" y="39"/>
                    <a:pt x="130" y="49"/>
                    <a:pt x="123" y="55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0" y="89"/>
                    <a:pt x="82" y="89"/>
                    <a:pt x="76" y="86"/>
                  </a:cubicBezTo>
                  <a:cubicBezTo>
                    <a:pt x="74" y="85"/>
                    <a:pt x="73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67" y="84"/>
                    <a:pt x="62" y="85"/>
                    <a:pt x="59" y="89"/>
                  </a:cubicBezTo>
                  <a:cubicBezTo>
                    <a:pt x="57" y="92"/>
                    <a:pt x="57" y="96"/>
                    <a:pt x="57" y="99"/>
                  </a:cubicBezTo>
                  <a:cubicBezTo>
                    <a:pt x="58" y="101"/>
                    <a:pt x="59" y="103"/>
                    <a:pt x="60" y="105"/>
                  </a:cubicBezTo>
                  <a:cubicBezTo>
                    <a:pt x="61" y="105"/>
                    <a:pt x="62" y="106"/>
                    <a:pt x="63" y="106"/>
                  </a:cubicBezTo>
                  <a:cubicBezTo>
                    <a:pt x="78" y="116"/>
                    <a:pt x="99" y="114"/>
                    <a:pt x="112" y="101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56" y="57"/>
                    <a:pt x="156" y="31"/>
                    <a:pt x="140" y="16"/>
                  </a:cubicBezTo>
                  <a:close/>
                  <a:moveTo>
                    <a:pt x="55" y="123"/>
                  </a:moveTo>
                  <a:cubicBezTo>
                    <a:pt x="49" y="130"/>
                    <a:pt x="39" y="130"/>
                    <a:pt x="33" y="123"/>
                  </a:cubicBezTo>
                  <a:cubicBezTo>
                    <a:pt x="26" y="117"/>
                    <a:pt x="26" y="107"/>
                    <a:pt x="33" y="10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6" y="67"/>
                    <a:pt x="75" y="66"/>
                    <a:pt x="81" y="70"/>
                  </a:cubicBezTo>
                  <a:cubicBezTo>
                    <a:pt x="82" y="71"/>
                    <a:pt x="83" y="71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9" y="74"/>
                    <a:pt x="95" y="72"/>
                    <a:pt x="98" y="67"/>
                  </a:cubicBezTo>
                  <a:cubicBezTo>
                    <a:pt x="100" y="64"/>
                    <a:pt x="101" y="60"/>
                    <a:pt x="99" y="57"/>
                  </a:cubicBezTo>
                  <a:cubicBezTo>
                    <a:pt x="99" y="54"/>
                    <a:pt x="97" y="52"/>
                    <a:pt x="95" y="51"/>
                  </a:cubicBezTo>
                  <a:cubicBezTo>
                    <a:pt x="79" y="40"/>
                    <a:pt x="58" y="42"/>
                    <a:pt x="44" y="55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99"/>
                    <a:pt x="0" y="125"/>
                    <a:pt x="16" y="140"/>
                  </a:cubicBezTo>
                  <a:cubicBezTo>
                    <a:pt x="31" y="156"/>
                    <a:pt x="57" y="156"/>
                    <a:pt x="72" y="140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75" y="128"/>
                    <a:pt x="66" y="126"/>
                    <a:pt x="57" y="122"/>
                  </a:cubicBezTo>
                  <a:lnTo>
                    <a:pt x="55" y="1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6625432" y="3324225"/>
            <a:ext cx="636588" cy="633413"/>
            <a:chOff x="5353051" y="3324225"/>
            <a:chExt cx="636588" cy="633413"/>
          </a:xfrm>
        </p:grpSpPr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5353051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5486401" y="3481388"/>
              <a:ext cx="317500" cy="317500"/>
            </a:xfrm>
            <a:custGeom>
              <a:avLst/>
              <a:gdLst>
                <a:gd name="T0" fmla="*/ 116 w 144"/>
                <a:gd name="T1" fmla="*/ 87 h 144"/>
                <a:gd name="T2" fmla="*/ 96 w 144"/>
                <a:gd name="T3" fmla="*/ 95 h 144"/>
                <a:gd name="T4" fmla="*/ 57 w 144"/>
                <a:gd name="T5" fmla="*/ 75 h 144"/>
                <a:gd name="T6" fmla="*/ 57 w 144"/>
                <a:gd name="T7" fmla="*/ 72 h 144"/>
                <a:gd name="T8" fmla="*/ 57 w 144"/>
                <a:gd name="T9" fmla="*/ 69 h 144"/>
                <a:gd name="T10" fmla="*/ 96 w 144"/>
                <a:gd name="T11" fmla="*/ 49 h 144"/>
                <a:gd name="T12" fmla="*/ 116 w 144"/>
                <a:gd name="T13" fmla="*/ 57 h 144"/>
                <a:gd name="T14" fmla="*/ 144 w 144"/>
                <a:gd name="T15" fmla="*/ 28 h 144"/>
                <a:gd name="T16" fmla="*/ 116 w 144"/>
                <a:gd name="T17" fmla="*/ 0 h 144"/>
                <a:gd name="T18" fmla="*/ 87 w 144"/>
                <a:gd name="T19" fmla="*/ 28 h 144"/>
                <a:gd name="T20" fmla="*/ 87 w 144"/>
                <a:gd name="T21" fmla="*/ 31 h 144"/>
                <a:gd name="T22" fmla="*/ 48 w 144"/>
                <a:gd name="T23" fmla="*/ 51 h 144"/>
                <a:gd name="T24" fmla="*/ 29 w 144"/>
                <a:gd name="T25" fmla="*/ 44 h 144"/>
                <a:gd name="T26" fmla="*/ 0 w 144"/>
                <a:gd name="T27" fmla="*/ 72 h 144"/>
                <a:gd name="T28" fmla="*/ 29 w 144"/>
                <a:gd name="T29" fmla="*/ 100 h 144"/>
                <a:gd name="T30" fmla="*/ 48 w 144"/>
                <a:gd name="T31" fmla="*/ 93 h 144"/>
                <a:gd name="T32" fmla="*/ 87 w 144"/>
                <a:gd name="T33" fmla="*/ 113 h 144"/>
                <a:gd name="T34" fmla="*/ 87 w 144"/>
                <a:gd name="T35" fmla="*/ 116 h 144"/>
                <a:gd name="T36" fmla="*/ 116 w 144"/>
                <a:gd name="T37" fmla="*/ 144 h 144"/>
                <a:gd name="T38" fmla="*/ 144 w 144"/>
                <a:gd name="T39" fmla="*/ 116 h 144"/>
                <a:gd name="T40" fmla="*/ 116 w 144"/>
                <a:gd name="T41" fmla="*/ 8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144">
                  <a:moveTo>
                    <a:pt x="116" y="87"/>
                  </a:moveTo>
                  <a:cubicBezTo>
                    <a:pt x="108" y="87"/>
                    <a:pt x="101" y="90"/>
                    <a:pt x="96" y="9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7" y="72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101" y="54"/>
                    <a:pt x="108" y="57"/>
                    <a:pt x="116" y="57"/>
                  </a:cubicBezTo>
                  <a:cubicBezTo>
                    <a:pt x="131" y="57"/>
                    <a:pt x="144" y="44"/>
                    <a:pt x="144" y="28"/>
                  </a:cubicBezTo>
                  <a:cubicBezTo>
                    <a:pt x="144" y="13"/>
                    <a:pt x="131" y="0"/>
                    <a:pt x="116" y="0"/>
                  </a:cubicBezTo>
                  <a:cubicBezTo>
                    <a:pt x="100" y="0"/>
                    <a:pt x="87" y="13"/>
                    <a:pt x="87" y="28"/>
                  </a:cubicBezTo>
                  <a:cubicBezTo>
                    <a:pt x="87" y="29"/>
                    <a:pt x="87" y="30"/>
                    <a:pt x="87" y="3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3" y="46"/>
                    <a:pt x="36" y="44"/>
                    <a:pt x="29" y="44"/>
                  </a:cubicBezTo>
                  <a:cubicBezTo>
                    <a:pt x="13" y="44"/>
                    <a:pt x="0" y="56"/>
                    <a:pt x="0" y="72"/>
                  </a:cubicBezTo>
                  <a:cubicBezTo>
                    <a:pt x="0" y="88"/>
                    <a:pt x="13" y="100"/>
                    <a:pt x="29" y="100"/>
                  </a:cubicBezTo>
                  <a:cubicBezTo>
                    <a:pt x="36" y="100"/>
                    <a:pt x="43" y="98"/>
                    <a:pt x="48" y="9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114"/>
                    <a:pt x="87" y="115"/>
                    <a:pt x="87" y="116"/>
                  </a:cubicBezTo>
                  <a:cubicBezTo>
                    <a:pt x="87" y="131"/>
                    <a:pt x="100" y="144"/>
                    <a:pt x="116" y="144"/>
                  </a:cubicBezTo>
                  <a:cubicBezTo>
                    <a:pt x="131" y="144"/>
                    <a:pt x="144" y="131"/>
                    <a:pt x="144" y="116"/>
                  </a:cubicBezTo>
                  <a:cubicBezTo>
                    <a:pt x="144" y="100"/>
                    <a:pt x="131" y="87"/>
                    <a:pt x="116" y="8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8322469" y="3324225"/>
            <a:ext cx="636588" cy="633413"/>
            <a:chOff x="7050088" y="3324225"/>
            <a:chExt cx="636588" cy="633413"/>
          </a:xfrm>
        </p:grpSpPr>
        <p:sp>
          <p:nvSpPr>
            <p:cNvPr id="27" name="Oval 25"/>
            <p:cNvSpPr>
              <a:spLocks noChangeArrowheads="1"/>
            </p:cNvSpPr>
            <p:nvPr/>
          </p:nvSpPr>
          <p:spPr bwMode="auto">
            <a:xfrm>
              <a:off x="7050088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7227888" y="3486150"/>
              <a:ext cx="282575" cy="277813"/>
            </a:xfrm>
            <a:custGeom>
              <a:avLst/>
              <a:gdLst>
                <a:gd name="T0" fmla="*/ 122 w 128"/>
                <a:gd name="T1" fmla="*/ 41 h 126"/>
                <a:gd name="T2" fmla="*/ 70 w 128"/>
                <a:gd name="T3" fmla="*/ 3 h 126"/>
                <a:gd name="T4" fmla="*/ 58 w 128"/>
                <a:gd name="T5" fmla="*/ 3 h 126"/>
                <a:gd name="T6" fmla="*/ 6 w 128"/>
                <a:gd name="T7" fmla="*/ 41 h 126"/>
                <a:gd name="T8" fmla="*/ 0 w 128"/>
                <a:gd name="T9" fmla="*/ 54 h 126"/>
                <a:gd name="T10" fmla="*/ 0 w 128"/>
                <a:gd name="T11" fmla="*/ 118 h 126"/>
                <a:gd name="T12" fmla="*/ 8 w 128"/>
                <a:gd name="T13" fmla="*/ 126 h 126"/>
                <a:gd name="T14" fmla="*/ 120 w 128"/>
                <a:gd name="T15" fmla="*/ 126 h 126"/>
                <a:gd name="T16" fmla="*/ 128 w 128"/>
                <a:gd name="T17" fmla="*/ 118 h 126"/>
                <a:gd name="T18" fmla="*/ 128 w 128"/>
                <a:gd name="T19" fmla="*/ 54 h 126"/>
                <a:gd name="T20" fmla="*/ 122 w 128"/>
                <a:gd name="T21" fmla="*/ 41 h 126"/>
                <a:gd name="T22" fmla="*/ 108 w 128"/>
                <a:gd name="T23" fmla="*/ 46 h 126"/>
                <a:gd name="T24" fmla="*/ 108 w 128"/>
                <a:gd name="T25" fmla="*/ 59 h 126"/>
                <a:gd name="T26" fmla="*/ 89 w 128"/>
                <a:gd name="T27" fmla="*/ 74 h 126"/>
                <a:gd name="T28" fmla="*/ 70 w 128"/>
                <a:gd name="T29" fmla="*/ 89 h 126"/>
                <a:gd name="T30" fmla="*/ 58 w 128"/>
                <a:gd name="T31" fmla="*/ 89 h 126"/>
                <a:gd name="T32" fmla="*/ 39 w 128"/>
                <a:gd name="T33" fmla="*/ 74 h 126"/>
                <a:gd name="T34" fmla="*/ 20 w 128"/>
                <a:gd name="T35" fmla="*/ 59 h 126"/>
                <a:gd name="T36" fmla="*/ 20 w 128"/>
                <a:gd name="T37" fmla="*/ 46 h 126"/>
                <a:gd name="T38" fmla="*/ 20 w 128"/>
                <a:gd name="T39" fmla="*/ 42 h 126"/>
                <a:gd name="T40" fmla="*/ 24 w 128"/>
                <a:gd name="T41" fmla="*/ 38 h 126"/>
                <a:gd name="T42" fmla="*/ 104 w 128"/>
                <a:gd name="T43" fmla="*/ 38 h 126"/>
                <a:gd name="T44" fmla="*/ 108 w 128"/>
                <a:gd name="T45" fmla="*/ 42 h 126"/>
                <a:gd name="T46" fmla="*/ 108 w 128"/>
                <a:gd name="T47" fmla="*/ 4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8" h="126">
                  <a:moveTo>
                    <a:pt x="122" y="41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67" y="0"/>
                    <a:pt x="61" y="0"/>
                    <a:pt x="58" y="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3" y="44"/>
                    <a:pt x="0" y="50"/>
                    <a:pt x="0" y="5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4" y="126"/>
                    <a:pt x="8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24" y="126"/>
                    <a:pt x="128" y="122"/>
                    <a:pt x="128" y="118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0"/>
                    <a:pt x="125" y="44"/>
                    <a:pt x="122" y="41"/>
                  </a:cubicBezTo>
                  <a:close/>
                  <a:moveTo>
                    <a:pt x="108" y="46"/>
                  </a:moveTo>
                  <a:cubicBezTo>
                    <a:pt x="108" y="59"/>
                    <a:pt x="108" y="59"/>
                    <a:pt x="108" y="59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7" y="92"/>
                    <a:pt x="61" y="92"/>
                    <a:pt x="58" y="89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0"/>
                    <a:pt x="22" y="38"/>
                    <a:pt x="2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6" y="38"/>
                    <a:pt x="108" y="40"/>
                    <a:pt x="108" y="42"/>
                  </a:cubicBezTo>
                  <a:lnTo>
                    <a:pt x="108" y="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0019507" y="3324225"/>
            <a:ext cx="636588" cy="633413"/>
            <a:chOff x="8747126" y="3324225"/>
            <a:chExt cx="636588" cy="633413"/>
          </a:xfrm>
        </p:grpSpPr>
        <p:sp>
          <p:nvSpPr>
            <p:cNvPr id="29" name="Oval 27"/>
            <p:cNvSpPr>
              <a:spLocks noChangeArrowheads="1"/>
            </p:cNvSpPr>
            <p:nvPr/>
          </p:nvSpPr>
          <p:spPr bwMode="auto">
            <a:xfrm>
              <a:off x="8747126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8853488" y="3535363"/>
              <a:ext cx="423863" cy="211138"/>
            </a:xfrm>
            <a:custGeom>
              <a:avLst/>
              <a:gdLst>
                <a:gd name="T0" fmla="*/ 144 w 192"/>
                <a:gd name="T1" fmla="*/ 0 h 96"/>
                <a:gd name="T2" fmla="*/ 48 w 192"/>
                <a:gd name="T3" fmla="*/ 0 h 96"/>
                <a:gd name="T4" fmla="*/ 0 w 192"/>
                <a:gd name="T5" fmla="*/ 48 h 96"/>
                <a:gd name="T6" fmla="*/ 48 w 192"/>
                <a:gd name="T7" fmla="*/ 96 h 96"/>
                <a:gd name="T8" fmla="*/ 144 w 192"/>
                <a:gd name="T9" fmla="*/ 96 h 96"/>
                <a:gd name="T10" fmla="*/ 192 w 192"/>
                <a:gd name="T11" fmla="*/ 48 h 96"/>
                <a:gd name="T12" fmla="*/ 144 w 192"/>
                <a:gd name="T13" fmla="*/ 0 h 96"/>
                <a:gd name="T14" fmla="*/ 160 w 192"/>
                <a:gd name="T15" fmla="*/ 50 h 96"/>
                <a:gd name="T16" fmla="*/ 160 w 192"/>
                <a:gd name="T17" fmla="*/ 50 h 96"/>
                <a:gd name="T18" fmla="*/ 159 w 192"/>
                <a:gd name="T19" fmla="*/ 51 h 96"/>
                <a:gd name="T20" fmla="*/ 159 w 192"/>
                <a:gd name="T21" fmla="*/ 52 h 96"/>
                <a:gd name="T22" fmla="*/ 159 w 192"/>
                <a:gd name="T23" fmla="*/ 52 h 96"/>
                <a:gd name="T24" fmla="*/ 158 w 192"/>
                <a:gd name="T25" fmla="*/ 54 h 96"/>
                <a:gd name="T26" fmla="*/ 134 w 192"/>
                <a:gd name="T27" fmla="*/ 78 h 96"/>
                <a:gd name="T28" fmla="*/ 128 w 192"/>
                <a:gd name="T29" fmla="*/ 80 h 96"/>
                <a:gd name="T30" fmla="*/ 122 w 192"/>
                <a:gd name="T31" fmla="*/ 78 h 96"/>
                <a:gd name="T32" fmla="*/ 122 w 192"/>
                <a:gd name="T33" fmla="*/ 66 h 96"/>
                <a:gd name="T34" fmla="*/ 133 w 192"/>
                <a:gd name="T35" fmla="*/ 56 h 96"/>
                <a:gd name="T36" fmla="*/ 40 w 192"/>
                <a:gd name="T37" fmla="*/ 56 h 96"/>
                <a:gd name="T38" fmla="*/ 32 w 192"/>
                <a:gd name="T39" fmla="*/ 48 h 96"/>
                <a:gd name="T40" fmla="*/ 40 w 192"/>
                <a:gd name="T41" fmla="*/ 40 h 96"/>
                <a:gd name="T42" fmla="*/ 133 w 192"/>
                <a:gd name="T43" fmla="*/ 40 h 96"/>
                <a:gd name="T44" fmla="*/ 122 w 192"/>
                <a:gd name="T45" fmla="*/ 30 h 96"/>
                <a:gd name="T46" fmla="*/ 122 w 192"/>
                <a:gd name="T47" fmla="*/ 18 h 96"/>
                <a:gd name="T48" fmla="*/ 134 w 192"/>
                <a:gd name="T49" fmla="*/ 18 h 96"/>
                <a:gd name="T50" fmla="*/ 158 w 192"/>
                <a:gd name="T51" fmla="*/ 42 h 96"/>
                <a:gd name="T52" fmla="*/ 159 w 192"/>
                <a:gd name="T53" fmla="*/ 44 h 96"/>
                <a:gd name="T54" fmla="*/ 159 w 192"/>
                <a:gd name="T55" fmla="*/ 44 h 96"/>
                <a:gd name="T56" fmla="*/ 159 w 192"/>
                <a:gd name="T57" fmla="*/ 45 h 96"/>
                <a:gd name="T58" fmla="*/ 160 w 192"/>
                <a:gd name="T59" fmla="*/ 46 h 96"/>
                <a:gd name="T60" fmla="*/ 160 w 192"/>
                <a:gd name="T61" fmla="*/ 46 h 96"/>
                <a:gd name="T62" fmla="*/ 160 w 192"/>
                <a:gd name="T63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2" h="96">
                  <a:moveTo>
                    <a:pt x="144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75"/>
                    <a:pt x="21" y="96"/>
                    <a:pt x="4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71" y="96"/>
                    <a:pt x="192" y="75"/>
                    <a:pt x="192" y="48"/>
                  </a:cubicBezTo>
                  <a:cubicBezTo>
                    <a:pt x="192" y="21"/>
                    <a:pt x="171" y="0"/>
                    <a:pt x="144" y="0"/>
                  </a:cubicBezTo>
                  <a:close/>
                  <a:moveTo>
                    <a:pt x="160" y="50"/>
                  </a:moveTo>
                  <a:cubicBezTo>
                    <a:pt x="160" y="50"/>
                    <a:pt x="160" y="50"/>
                    <a:pt x="160" y="50"/>
                  </a:cubicBezTo>
                  <a:cubicBezTo>
                    <a:pt x="160" y="51"/>
                    <a:pt x="159" y="51"/>
                    <a:pt x="159" y="51"/>
                  </a:cubicBezTo>
                  <a:cubicBezTo>
                    <a:pt x="159" y="51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8" y="53"/>
                    <a:pt x="158" y="53"/>
                    <a:pt x="158" y="54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2" y="79"/>
                    <a:pt x="130" y="80"/>
                    <a:pt x="128" y="80"/>
                  </a:cubicBezTo>
                  <a:cubicBezTo>
                    <a:pt x="126" y="80"/>
                    <a:pt x="124" y="79"/>
                    <a:pt x="122" y="78"/>
                  </a:cubicBezTo>
                  <a:cubicBezTo>
                    <a:pt x="119" y="75"/>
                    <a:pt x="119" y="69"/>
                    <a:pt x="122" y="6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6" y="56"/>
                    <a:pt x="32" y="52"/>
                    <a:pt x="32" y="48"/>
                  </a:cubicBezTo>
                  <a:cubicBezTo>
                    <a:pt x="32" y="44"/>
                    <a:pt x="36" y="40"/>
                    <a:pt x="40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19" y="27"/>
                    <a:pt x="119" y="21"/>
                    <a:pt x="122" y="18"/>
                  </a:cubicBezTo>
                  <a:cubicBezTo>
                    <a:pt x="125" y="15"/>
                    <a:pt x="131" y="15"/>
                    <a:pt x="134" y="18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3"/>
                    <a:pt x="158" y="43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5"/>
                    <a:pt x="159" y="45"/>
                  </a:cubicBezTo>
                  <a:cubicBezTo>
                    <a:pt x="159" y="45"/>
                    <a:pt x="160" y="45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7"/>
                    <a:pt x="160" y="49"/>
                    <a:pt x="160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9171782" y="3324225"/>
            <a:ext cx="636588" cy="633413"/>
            <a:chOff x="7899401" y="3324225"/>
            <a:chExt cx="636588" cy="633413"/>
          </a:xfrm>
        </p:grpSpPr>
        <p:sp>
          <p:nvSpPr>
            <p:cNvPr id="28" name="Oval 26"/>
            <p:cNvSpPr>
              <a:spLocks noChangeArrowheads="1"/>
            </p:cNvSpPr>
            <p:nvPr/>
          </p:nvSpPr>
          <p:spPr bwMode="auto">
            <a:xfrm>
              <a:off x="7899401" y="3324225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8031163" y="3490913"/>
              <a:ext cx="371475" cy="334963"/>
            </a:xfrm>
            <a:custGeom>
              <a:avLst/>
              <a:gdLst>
                <a:gd name="T0" fmla="*/ 156 w 168"/>
                <a:gd name="T1" fmla="*/ 45 h 152"/>
                <a:gd name="T2" fmla="*/ 156 w 168"/>
                <a:gd name="T3" fmla="*/ 12 h 152"/>
                <a:gd name="T4" fmla="*/ 144 w 168"/>
                <a:gd name="T5" fmla="*/ 0 h 152"/>
                <a:gd name="T6" fmla="*/ 132 w 168"/>
                <a:gd name="T7" fmla="*/ 12 h 152"/>
                <a:gd name="T8" fmla="*/ 132 w 168"/>
                <a:gd name="T9" fmla="*/ 12 h 152"/>
                <a:gd name="T10" fmla="*/ 76 w 168"/>
                <a:gd name="T11" fmla="*/ 33 h 152"/>
                <a:gd name="T12" fmla="*/ 76 w 168"/>
                <a:gd name="T13" fmla="*/ 32 h 152"/>
                <a:gd name="T14" fmla="*/ 68 w 168"/>
                <a:gd name="T15" fmla="*/ 24 h 152"/>
                <a:gd name="T16" fmla="*/ 44 w 168"/>
                <a:gd name="T17" fmla="*/ 24 h 152"/>
                <a:gd name="T18" fmla="*/ 42 w 168"/>
                <a:gd name="T19" fmla="*/ 24 h 152"/>
                <a:gd name="T20" fmla="*/ 40 w 168"/>
                <a:gd name="T21" fmla="*/ 24 h 152"/>
                <a:gd name="T22" fmla="*/ 28 w 168"/>
                <a:gd name="T23" fmla="*/ 24 h 152"/>
                <a:gd name="T24" fmla="*/ 12 w 168"/>
                <a:gd name="T25" fmla="*/ 40 h 152"/>
                <a:gd name="T26" fmla="*/ 0 w 168"/>
                <a:gd name="T27" fmla="*/ 52 h 152"/>
                <a:gd name="T28" fmla="*/ 0 w 168"/>
                <a:gd name="T29" fmla="*/ 68 h 152"/>
                <a:gd name="T30" fmla="*/ 12 w 168"/>
                <a:gd name="T31" fmla="*/ 80 h 152"/>
                <a:gd name="T32" fmla="*/ 28 w 168"/>
                <a:gd name="T33" fmla="*/ 96 h 152"/>
                <a:gd name="T34" fmla="*/ 29 w 168"/>
                <a:gd name="T35" fmla="*/ 96 h 152"/>
                <a:gd name="T36" fmla="*/ 40 w 168"/>
                <a:gd name="T37" fmla="*/ 137 h 152"/>
                <a:gd name="T38" fmla="*/ 60 w 168"/>
                <a:gd name="T39" fmla="*/ 152 h 152"/>
                <a:gd name="T40" fmla="*/ 64 w 168"/>
                <a:gd name="T41" fmla="*/ 152 h 152"/>
                <a:gd name="T42" fmla="*/ 76 w 168"/>
                <a:gd name="T43" fmla="*/ 137 h 152"/>
                <a:gd name="T44" fmla="*/ 65 w 168"/>
                <a:gd name="T45" fmla="*/ 96 h 152"/>
                <a:gd name="T46" fmla="*/ 68 w 168"/>
                <a:gd name="T47" fmla="*/ 96 h 152"/>
                <a:gd name="T48" fmla="*/ 76 w 168"/>
                <a:gd name="T49" fmla="*/ 88 h 152"/>
                <a:gd name="T50" fmla="*/ 76 w 168"/>
                <a:gd name="T51" fmla="*/ 87 h 152"/>
                <a:gd name="T52" fmla="*/ 132 w 168"/>
                <a:gd name="T53" fmla="*/ 108 h 152"/>
                <a:gd name="T54" fmla="*/ 132 w 168"/>
                <a:gd name="T55" fmla="*/ 108 h 152"/>
                <a:gd name="T56" fmla="*/ 144 w 168"/>
                <a:gd name="T57" fmla="*/ 120 h 152"/>
                <a:gd name="T58" fmla="*/ 156 w 168"/>
                <a:gd name="T59" fmla="*/ 108 h 152"/>
                <a:gd name="T60" fmla="*/ 156 w 168"/>
                <a:gd name="T61" fmla="*/ 75 h 152"/>
                <a:gd name="T62" fmla="*/ 168 w 168"/>
                <a:gd name="T63" fmla="*/ 60 h 152"/>
                <a:gd name="T64" fmla="*/ 156 w 168"/>
                <a:gd name="T65" fmla="*/ 45 h 152"/>
                <a:gd name="T66" fmla="*/ 132 w 168"/>
                <a:gd name="T67" fmla="*/ 92 h 152"/>
                <a:gd name="T68" fmla="*/ 76 w 168"/>
                <a:gd name="T69" fmla="*/ 71 h 152"/>
                <a:gd name="T70" fmla="*/ 76 w 168"/>
                <a:gd name="T71" fmla="*/ 49 h 152"/>
                <a:gd name="T72" fmla="*/ 132 w 168"/>
                <a:gd name="T73" fmla="*/ 28 h 152"/>
                <a:gd name="T74" fmla="*/ 132 w 168"/>
                <a:gd name="T75" fmla="*/ 9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52">
                  <a:moveTo>
                    <a:pt x="156" y="45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56" y="5"/>
                    <a:pt x="151" y="0"/>
                    <a:pt x="144" y="0"/>
                  </a:cubicBezTo>
                  <a:cubicBezTo>
                    <a:pt x="137" y="0"/>
                    <a:pt x="132" y="5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28"/>
                    <a:pt x="72" y="24"/>
                    <a:pt x="6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1" y="24"/>
                    <a:pt x="41" y="24"/>
                    <a:pt x="40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9" y="24"/>
                    <a:pt x="12" y="31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5"/>
                    <a:pt x="5" y="80"/>
                    <a:pt x="12" y="80"/>
                  </a:cubicBezTo>
                  <a:cubicBezTo>
                    <a:pt x="12" y="89"/>
                    <a:pt x="19" y="96"/>
                    <a:pt x="28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2" y="145"/>
                    <a:pt x="51" y="152"/>
                    <a:pt x="6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73" y="152"/>
                    <a:pt x="78" y="145"/>
                    <a:pt x="76" y="137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2" y="96"/>
                    <a:pt x="76" y="92"/>
                    <a:pt x="76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5"/>
                    <a:pt x="137" y="120"/>
                    <a:pt x="144" y="120"/>
                  </a:cubicBezTo>
                  <a:cubicBezTo>
                    <a:pt x="151" y="120"/>
                    <a:pt x="156" y="115"/>
                    <a:pt x="156" y="108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63" y="74"/>
                    <a:pt x="168" y="67"/>
                    <a:pt x="168" y="60"/>
                  </a:cubicBezTo>
                  <a:cubicBezTo>
                    <a:pt x="168" y="53"/>
                    <a:pt x="163" y="46"/>
                    <a:pt x="156" y="45"/>
                  </a:cubicBezTo>
                  <a:close/>
                  <a:moveTo>
                    <a:pt x="132" y="92"/>
                  </a:moveTo>
                  <a:cubicBezTo>
                    <a:pt x="76" y="71"/>
                    <a:pt x="76" y="71"/>
                    <a:pt x="76" y="71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132" y="28"/>
                    <a:pt x="132" y="28"/>
                    <a:pt x="132" y="28"/>
                  </a:cubicBezTo>
                  <a:lnTo>
                    <a:pt x="132" y="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112043" y="1630363"/>
            <a:ext cx="636588" cy="635000"/>
            <a:chOff x="2808288" y="1630363"/>
            <a:chExt cx="636588" cy="635000"/>
          </a:xfrm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>
              <a:off x="2808288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2949576" y="1825625"/>
              <a:ext cx="354013" cy="246063"/>
            </a:xfrm>
            <a:custGeom>
              <a:avLst/>
              <a:gdLst>
                <a:gd name="T0" fmla="*/ 64 w 160"/>
                <a:gd name="T1" fmla="*/ 8 h 112"/>
                <a:gd name="T2" fmla="*/ 8 w 160"/>
                <a:gd name="T3" fmla="*/ 0 h 112"/>
                <a:gd name="T4" fmla="*/ 0 w 160"/>
                <a:gd name="T5" fmla="*/ 104 h 112"/>
                <a:gd name="T6" fmla="*/ 152 w 160"/>
                <a:gd name="T7" fmla="*/ 112 h 112"/>
                <a:gd name="T8" fmla="*/ 160 w 160"/>
                <a:gd name="T9" fmla="*/ 16 h 112"/>
                <a:gd name="T10" fmla="*/ 44 w 160"/>
                <a:gd name="T11" fmla="*/ 16 h 112"/>
                <a:gd name="T12" fmla="*/ 112 w 160"/>
                <a:gd name="T13" fmla="*/ 20 h 112"/>
                <a:gd name="T14" fmla="*/ 44 w 160"/>
                <a:gd name="T15" fmla="*/ 24 h 112"/>
                <a:gd name="T16" fmla="*/ 44 w 160"/>
                <a:gd name="T17" fmla="*/ 16 h 112"/>
                <a:gd name="T18" fmla="*/ 32 w 160"/>
                <a:gd name="T19" fmla="*/ 20 h 112"/>
                <a:gd name="T20" fmla="*/ 24 w 160"/>
                <a:gd name="T21" fmla="*/ 20 h 112"/>
                <a:gd name="T22" fmla="*/ 12 w 160"/>
                <a:gd name="T23" fmla="*/ 16 h 112"/>
                <a:gd name="T24" fmla="*/ 12 w 160"/>
                <a:gd name="T25" fmla="*/ 24 h 112"/>
                <a:gd name="T26" fmla="*/ 12 w 160"/>
                <a:gd name="T27" fmla="*/ 16 h 112"/>
                <a:gd name="T28" fmla="*/ 148 w 160"/>
                <a:gd name="T29" fmla="*/ 104 h 112"/>
                <a:gd name="T30" fmla="*/ 8 w 160"/>
                <a:gd name="T31" fmla="*/ 100 h 112"/>
                <a:gd name="T32" fmla="*/ 12 w 160"/>
                <a:gd name="T33" fmla="*/ 32 h 112"/>
                <a:gd name="T34" fmla="*/ 152 w 160"/>
                <a:gd name="T35" fmla="*/ 36 h 112"/>
                <a:gd name="T36" fmla="*/ 148 w 160"/>
                <a:gd name="T37" fmla="*/ 24 h 112"/>
                <a:gd name="T38" fmla="*/ 120 w 160"/>
                <a:gd name="T39" fmla="*/ 20 h 112"/>
                <a:gd name="T40" fmla="*/ 148 w 160"/>
                <a:gd name="T41" fmla="*/ 16 h 112"/>
                <a:gd name="T42" fmla="*/ 148 w 160"/>
                <a:gd name="T43" fmla="*/ 24 h 112"/>
                <a:gd name="T44" fmla="*/ 104 w 160"/>
                <a:gd name="T45" fmla="*/ 73 h 112"/>
                <a:gd name="T46" fmla="*/ 84 w 160"/>
                <a:gd name="T47" fmla="*/ 86 h 112"/>
                <a:gd name="T48" fmla="*/ 99 w 160"/>
                <a:gd name="T49" fmla="*/ 95 h 112"/>
                <a:gd name="T50" fmla="*/ 97 w 160"/>
                <a:gd name="T51" fmla="*/ 77 h 112"/>
                <a:gd name="T52" fmla="*/ 83 w 160"/>
                <a:gd name="T53" fmla="*/ 40 h 112"/>
                <a:gd name="T54" fmla="*/ 64 w 160"/>
                <a:gd name="T55" fmla="*/ 44 h 112"/>
                <a:gd name="T56" fmla="*/ 83 w 160"/>
                <a:gd name="T57" fmla="*/ 48 h 112"/>
                <a:gd name="T58" fmla="*/ 28 w 160"/>
                <a:gd name="T59" fmla="*/ 40 h 112"/>
                <a:gd name="T60" fmla="*/ 16 w 160"/>
                <a:gd name="T61" fmla="*/ 44 h 112"/>
                <a:gd name="T62" fmla="*/ 28 w 160"/>
                <a:gd name="T63" fmla="*/ 48 h 112"/>
                <a:gd name="T64" fmla="*/ 28 w 160"/>
                <a:gd name="T65" fmla="*/ 40 h 112"/>
                <a:gd name="T66" fmla="*/ 97 w 160"/>
                <a:gd name="T67" fmla="*/ 40 h 112"/>
                <a:gd name="T68" fmla="*/ 97 w 160"/>
                <a:gd name="T69" fmla="*/ 48 h 112"/>
                <a:gd name="T70" fmla="*/ 115 w 160"/>
                <a:gd name="T71" fmla="*/ 44 h 112"/>
                <a:gd name="T72" fmla="*/ 140 w 160"/>
                <a:gd name="T73" fmla="*/ 40 h 112"/>
                <a:gd name="T74" fmla="*/ 121 w 160"/>
                <a:gd name="T75" fmla="*/ 44 h 112"/>
                <a:gd name="T76" fmla="*/ 140 w 160"/>
                <a:gd name="T77" fmla="*/ 48 h 112"/>
                <a:gd name="T78" fmla="*/ 140 w 160"/>
                <a:gd name="T79" fmla="*/ 4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12">
                  <a:moveTo>
                    <a:pt x="152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2"/>
                    <a:pt x="156" y="8"/>
                    <a:pt x="152" y="8"/>
                  </a:cubicBezTo>
                  <a:close/>
                  <a:moveTo>
                    <a:pt x="44" y="16"/>
                  </a:moveTo>
                  <a:cubicBezTo>
                    <a:pt x="108" y="16"/>
                    <a:pt x="108" y="16"/>
                    <a:pt x="108" y="16"/>
                  </a:cubicBezTo>
                  <a:cubicBezTo>
                    <a:pt x="110" y="16"/>
                    <a:pt x="112" y="18"/>
                    <a:pt x="112" y="20"/>
                  </a:cubicBezTo>
                  <a:cubicBezTo>
                    <a:pt x="112" y="22"/>
                    <a:pt x="110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2" y="24"/>
                    <a:pt x="40" y="22"/>
                    <a:pt x="40" y="20"/>
                  </a:cubicBezTo>
                  <a:cubicBezTo>
                    <a:pt x="40" y="18"/>
                    <a:pt x="42" y="16"/>
                    <a:pt x="44" y="16"/>
                  </a:cubicBezTo>
                  <a:close/>
                  <a:moveTo>
                    <a:pt x="28" y="16"/>
                  </a:moveTo>
                  <a:cubicBezTo>
                    <a:pt x="30" y="16"/>
                    <a:pt x="32" y="18"/>
                    <a:pt x="32" y="20"/>
                  </a:cubicBezTo>
                  <a:cubicBezTo>
                    <a:pt x="32" y="22"/>
                    <a:pt x="30" y="24"/>
                    <a:pt x="28" y="24"/>
                  </a:cubicBezTo>
                  <a:cubicBezTo>
                    <a:pt x="26" y="24"/>
                    <a:pt x="24" y="22"/>
                    <a:pt x="24" y="20"/>
                  </a:cubicBezTo>
                  <a:cubicBezTo>
                    <a:pt x="24" y="18"/>
                    <a:pt x="26" y="16"/>
                    <a:pt x="28" y="16"/>
                  </a:cubicBezTo>
                  <a:close/>
                  <a:moveTo>
                    <a:pt x="12" y="16"/>
                  </a:moveTo>
                  <a:cubicBezTo>
                    <a:pt x="14" y="16"/>
                    <a:pt x="16" y="18"/>
                    <a:pt x="16" y="20"/>
                  </a:cubicBezTo>
                  <a:cubicBezTo>
                    <a:pt x="16" y="22"/>
                    <a:pt x="14" y="24"/>
                    <a:pt x="12" y="24"/>
                  </a:cubicBezTo>
                  <a:cubicBezTo>
                    <a:pt x="10" y="24"/>
                    <a:pt x="8" y="22"/>
                    <a:pt x="8" y="20"/>
                  </a:cubicBezTo>
                  <a:cubicBezTo>
                    <a:pt x="8" y="18"/>
                    <a:pt x="10" y="16"/>
                    <a:pt x="12" y="16"/>
                  </a:cubicBezTo>
                  <a:close/>
                  <a:moveTo>
                    <a:pt x="152" y="100"/>
                  </a:moveTo>
                  <a:cubicBezTo>
                    <a:pt x="152" y="102"/>
                    <a:pt x="150" y="104"/>
                    <a:pt x="148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50" y="32"/>
                    <a:pt x="152" y="34"/>
                    <a:pt x="152" y="36"/>
                  </a:cubicBezTo>
                  <a:lnTo>
                    <a:pt x="152" y="100"/>
                  </a:lnTo>
                  <a:close/>
                  <a:moveTo>
                    <a:pt x="148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2" y="24"/>
                    <a:pt x="120" y="22"/>
                    <a:pt x="120" y="20"/>
                  </a:cubicBezTo>
                  <a:cubicBezTo>
                    <a:pt x="120" y="18"/>
                    <a:pt x="122" y="16"/>
                    <a:pt x="124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50" y="16"/>
                    <a:pt x="152" y="18"/>
                    <a:pt x="152" y="20"/>
                  </a:cubicBezTo>
                  <a:cubicBezTo>
                    <a:pt x="152" y="22"/>
                    <a:pt x="150" y="24"/>
                    <a:pt x="148" y="24"/>
                  </a:cubicBezTo>
                  <a:close/>
                  <a:moveTo>
                    <a:pt x="97" y="77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97" y="77"/>
                    <a:pt x="97" y="77"/>
                    <a:pt x="97" y="77"/>
                  </a:cubicBezTo>
                  <a:close/>
                  <a:moveTo>
                    <a:pt x="87" y="44"/>
                  </a:moveTo>
                  <a:cubicBezTo>
                    <a:pt x="87" y="42"/>
                    <a:pt x="85" y="40"/>
                    <a:pt x="83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6" y="40"/>
                    <a:pt x="64" y="42"/>
                    <a:pt x="64" y="44"/>
                  </a:cubicBezTo>
                  <a:cubicBezTo>
                    <a:pt x="64" y="46"/>
                    <a:pt x="66" y="48"/>
                    <a:pt x="68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5" y="48"/>
                    <a:pt x="87" y="46"/>
                    <a:pt x="87" y="44"/>
                  </a:cubicBezTo>
                  <a:close/>
                  <a:moveTo>
                    <a:pt x="28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18" y="40"/>
                    <a:pt x="16" y="42"/>
                    <a:pt x="16" y="44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0" y="48"/>
                    <a:pt x="32" y="46"/>
                    <a:pt x="32" y="44"/>
                  </a:cubicBezTo>
                  <a:cubicBezTo>
                    <a:pt x="32" y="42"/>
                    <a:pt x="30" y="40"/>
                    <a:pt x="28" y="40"/>
                  </a:cubicBezTo>
                  <a:close/>
                  <a:moveTo>
                    <a:pt x="111" y="40"/>
                  </a:moveTo>
                  <a:cubicBezTo>
                    <a:pt x="97" y="40"/>
                    <a:pt x="97" y="40"/>
                    <a:pt x="97" y="40"/>
                  </a:cubicBezTo>
                  <a:cubicBezTo>
                    <a:pt x="94" y="40"/>
                    <a:pt x="93" y="42"/>
                    <a:pt x="93" y="44"/>
                  </a:cubicBezTo>
                  <a:cubicBezTo>
                    <a:pt x="93" y="46"/>
                    <a:pt x="94" y="48"/>
                    <a:pt x="97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5" y="46"/>
                    <a:pt x="115" y="44"/>
                  </a:cubicBezTo>
                  <a:cubicBezTo>
                    <a:pt x="115" y="42"/>
                    <a:pt x="114" y="40"/>
                    <a:pt x="111" y="40"/>
                  </a:cubicBezTo>
                  <a:close/>
                  <a:moveTo>
                    <a:pt x="140" y="40"/>
                  </a:moveTo>
                  <a:cubicBezTo>
                    <a:pt x="125" y="40"/>
                    <a:pt x="125" y="40"/>
                    <a:pt x="125" y="40"/>
                  </a:cubicBezTo>
                  <a:cubicBezTo>
                    <a:pt x="123" y="40"/>
                    <a:pt x="121" y="42"/>
                    <a:pt x="121" y="44"/>
                  </a:cubicBezTo>
                  <a:cubicBezTo>
                    <a:pt x="121" y="46"/>
                    <a:pt x="123" y="48"/>
                    <a:pt x="125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2" y="48"/>
                    <a:pt x="144" y="46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203156" y="1630363"/>
            <a:ext cx="636588" cy="635000"/>
            <a:chOff x="7899401" y="1630363"/>
            <a:chExt cx="636588" cy="635000"/>
          </a:xfrm>
        </p:grpSpPr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7899401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8058151" y="1736725"/>
              <a:ext cx="317500" cy="369888"/>
            </a:xfrm>
            <a:custGeom>
              <a:avLst/>
              <a:gdLst>
                <a:gd name="T0" fmla="*/ 128 w 144"/>
                <a:gd name="T1" fmla="*/ 51 h 168"/>
                <a:gd name="T2" fmla="*/ 130 w 144"/>
                <a:gd name="T3" fmla="*/ 50 h 168"/>
                <a:gd name="T4" fmla="*/ 130 w 144"/>
                <a:gd name="T5" fmla="*/ 38 h 168"/>
                <a:gd name="T6" fmla="*/ 118 w 144"/>
                <a:gd name="T7" fmla="*/ 38 h 168"/>
                <a:gd name="T8" fmla="*/ 117 w 144"/>
                <a:gd name="T9" fmla="*/ 40 h 168"/>
                <a:gd name="T10" fmla="*/ 80 w 144"/>
                <a:gd name="T11" fmla="*/ 24 h 168"/>
                <a:gd name="T12" fmla="*/ 80 w 144"/>
                <a:gd name="T13" fmla="*/ 16 h 168"/>
                <a:gd name="T14" fmla="*/ 88 w 144"/>
                <a:gd name="T15" fmla="*/ 8 h 168"/>
                <a:gd name="T16" fmla="*/ 80 w 144"/>
                <a:gd name="T17" fmla="*/ 0 h 168"/>
                <a:gd name="T18" fmla="*/ 64 w 144"/>
                <a:gd name="T19" fmla="*/ 0 h 168"/>
                <a:gd name="T20" fmla="*/ 56 w 144"/>
                <a:gd name="T21" fmla="*/ 8 h 168"/>
                <a:gd name="T22" fmla="*/ 64 w 144"/>
                <a:gd name="T23" fmla="*/ 16 h 168"/>
                <a:gd name="T24" fmla="*/ 64 w 144"/>
                <a:gd name="T25" fmla="*/ 24 h 168"/>
                <a:gd name="T26" fmla="*/ 27 w 144"/>
                <a:gd name="T27" fmla="*/ 40 h 168"/>
                <a:gd name="T28" fmla="*/ 26 w 144"/>
                <a:gd name="T29" fmla="*/ 38 h 168"/>
                <a:gd name="T30" fmla="*/ 14 w 144"/>
                <a:gd name="T31" fmla="*/ 38 h 168"/>
                <a:gd name="T32" fmla="*/ 14 w 144"/>
                <a:gd name="T33" fmla="*/ 50 h 168"/>
                <a:gd name="T34" fmla="*/ 16 w 144"/>
                <a:gd name="T35" fmla="*/ 51 h 168"/>
                <a:gd name="T36" fmla="*/ 0 w 144"/>
                <a:gd name="T37" fmla="*/ 96 h 168"/>
                <a:gd name="T38" fmla="*/ 72 w 144"/>
                <a:gd name="T39" fmla="*/ 168 h 168"/>
                <a:gd name="T40" fmla="*/ 144 w 144"/>
                <a:gd name="T41" fmla="*/ 96 h 168"/>
                <a:gd name="T42" fmla="*/ 128 w 144"/>
                <a:gd name="T43" fmla="*/ 51 h 168"/>
                <a:gd name="T44" fmla="*/ 72 w 144"/>
                <a:gd name="T45" fmla="*/ 152 h 168"/>
                <a:gd name="T46" fmla="*/ 16 w 144"/>
                <a:gd name="T47" fmla="*/ 96 h 168"/>
                <a:gd name="T48" fmla="*/ 72 w 144"/>
                <a:gd name="T49" fmla="*/ 40 h 168"/>
                <a:gd name="T50" fmla="*/ 128 w 144"/>
                <a:gd name="T51" fmla="*/ 96 h 168"/>
                <a:gd name="T52" fmla="*/ 72 w 144"/>
                <a:gd name="T53" fmla="*/ 1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68">
                  <a:moveTo>
                    <a:pt x="128" y="51"/>
                  </a:moveTo>
                  <a:cubicBezTo>
                    <a:pt x="130" y="50"/>
                    <a:pt x="130" y="50"/>
                    <a:pt x="130" y="50"/>
                  </a:cubicBezTo>
                  <a:cubicBezTo>
                    <a:pt x="133" y="47"/>
                    <a:pt x="133" y="41"/>
                    <a:pt x="130" y="38"/>
                  </a:cubicBezTo>
                  <a:cubicBezTo>
                    <a:pt x="127" y="35"/>
                    <a:pt x="121" y="35"/>
                    <a:pt x="118" y="38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07" y="31"/>
                    <a:pt x="94" y="26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4"/>
                    <a:pt x="56" y="8"/>
                  </a:cubicBezTo>
                  <a:cubicBezTo>
                    <a:pt x="56" y="12"/>
                    <a:pt x="60" y="16"/>
                    <a:pt x="64" y="16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0" y="26"/>
                    <a:pt x="37" y="31"/>
                    <a:pt x="27" y="40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3" y="35"/>
                    <a:pt x="17" y="35"/>
                    <a:pt x="14" y="38"/>
                  </a:cubicBezTo>
                  <a:cubicBezTo>
                    <a:pt x="11" y="41"/>
                    <a:pt x="11" y="47"/>
                    <a:pt x="14" y="5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6" y="63"/>
                    <a:pt x="0" y="79"/>
                    <a:pt x="0" y="96"/>
                  </a:cubicBezTo>
                  <a:cubicBezTo>
                    <a:pt x="0" y="136"/>
                    <a:pt x="32" y="168"/>
                    <a:pt x="72" y="168"/>
                  </a:cubicBezTo>
                  <a:cubicBezTo>
                    <a:pt x="112" y="168"/>
                    <a:pt x="144" y="136"/>
                    <a:pt x="144" y="96"/>
                  </a:cubicBezTo>
                  <a:cubicBezTo>
                    <a:pt x="144" y="79"/>
                    <a:pt x="138" y="63"/>
                    <a:pt x="128" y="51"/>
                  </a:cubicBezTo>
                  <a:close/>
                  <a:moveTo>
                    <a:pt x="72" y="152"/>
                  </a:moveTo>
                  <a:cubicBezTo>
                    <a:pt x="41" y="152"/>
                    <a:pt x="16" y="127"/>
                    <a:pt x="16" y="96"/>
                  </a:cubicBezTo>
                  <a:cubicBezTo>
                    <a:pt x="16" y="65"/>
                    <a:pt x="41" y="40"/>
                    <a:pt x="72" y="40"/>
                  </a:cubicBezTo>
                  <a:cubicBezTo>
                    <a:pt x="103" y="40"/>
                    <a:pt x="128" y="65"/>
                    <a:pt x="128" y="96"/>
                  </a:cubicBezTo>
                  <a:cubicBezTo>
                    <a:pt x="128" y="127"/>
                    <a:pt x="103" y="152"/>
                    <a:pt x="72" y="1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8216901" y="1849438"/>
              <a:ext cx="100013" cy="169863"/>
            </a:xfrm>
            <a:custGeom>
              <a:avLst/>
              <a:gdLst>
                <a:gd name="T0" fmla="*/ 0 w 45"/>
                <a:gd name="T1" fmla="*/ 0 h 77"/>
                <a:gd name="T2" fmla="*/ 0 w 45"/>
                <a:gd name="T3" fmla="*/ 45 h 77"/>
                <a:gd name="T4" fmla="*/ 32 w 45"/>
                <a:gd name="T5" fmla="*/ 77 h 77"/>
                <a:gd name="T6" fmla="*/ 45 w 45"/>
                <a:gd name="T7" fmla="*/ 45 h 77"/>
                <a:gd name="T8" fmla="*/ 0 w 4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7">
                  <a:moveTo>
                    <a:pt x="0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40" y="69"/>
                    <a:pt x="45" y="57"/>
                    <a:pt x="45" y="45"/>
                  </a:cubicBezTo>
                  <a:cubicBezTo>
                    <a:pt x="45" y="20"/>
                    <a:pt x="25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1961356" y="1630363"/>
            <a:ext cx="635000" cy="635000"/>
            <a:chOff x="3657601" y="1630363"/>
            <a:chExt cx="635000" cy="635000"/>
          </a:xfrm>
        </p:grpSpPr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3657601" y="1630363"/>
              <a:ext cx="635000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3762376" y="1806575"/>
              <a:ext cx="425450" cy="282575"/>
            </a:xfrm>
            <a:custGeom>
              <a:avLst/>
              <a:gdLst>
                <a:gd name="T0" fmla="*/ 112 w 192"/>
                <a:gd name="T1" fmla="*/ 8 h 128"/>
                <a:gd name="T2" fmla="*/ 56 w 192"/>
                <a:gd name="T3" fmla="*/ 0 h 128"/>
                <a:gd name="T4" fmla="*/ 48 w 192"/>
                <a:gd name="T5" fmla="*/ 16 h 128"/>
                <a:gd name="T6" fmla="*/ 0 w 192"/>
                <a:gd name="T7" fmla="*/ 24 h 128"/>
                <a:gd name="T8" fmla="*/ 8 w 192"/>
                <a:gd name="T9" fmla="*/ 128 h 128"/>
                <a:gd name="T10" fmla="*/ 144 w 192"/>
                <a:gd name="T11" fmla="*/ 120 h 128"/>
                <a:gd name="T12" fmla="*/ 184 w 192"/>
                <a:gd name="T13" fmla="*/ 112 h 128"/>
                <a:gd name="T14" fmla="*/ 192 w 192"/>
                <a:gd name="T15" fmla="*/ 16 h 128"/>
                <a:gd name="T16" fmla="*/ 92 w 192"/>
                <a:gd name="T17" fmla="*/ 16 h 128"/>
                <a:gd name="T18" fmla="*/ 144 w 192"/>
                <a:gd name="T19" fmla="*/ 20 h 128"/>
                <a:gd name="T20" fmla="*/ 92 w 192"/>
                <a:gd name="T21" fmla="*/ 24 h 128"/>
                <a:gd name="T22" fmla="*/ 92 w 192"/>
                <a:gd name="T23" fmla="*/ 16 h 128"/>
                <a:gd name="T24" fmla="*/ 80 w 192"/>
                <a:gd name="T25" fmla="*/ 20 h 128"/>
                <a:gd name="T26" fmla="*/ 72 w 192"/>
                <a:gd name="T27" fmla="*/ 20 h 128"/>
                <a:gd name="T28" fmla="*/ 60 w 192"/>
                <a:gd name="T29" fmla="*/ 16 h 128"/>
                <a:gd name="T30" fmla="*/ 60 w 192"/>
                <a:gd name="T31" fmla="*/ 24 h 128"/>
                <a:gd name="T32" fmla="*/ 60 w 192"/>
                <a:gd name="T33" fmla="*/ 16 h 128"/>
                <a:gd name="T34" fmla="*/ 32 w 192"/>
                <a:gd name="T35" fmla="*/ 36 h 128"/>
                <a:gd name="T36" fmla="*/ 24 w 192"/>
                <a:gd name="T37" fmla="*/ 36 h 128"/>
                <a:gd name="T38" fmla="*/ 12 w 192"/>
                <a:gd name="T39" fmla="*/ 32 h 128"/>
                <a:gd name="T40" fmla="*/ 12 w 192"/>
                <a:gd name="T41" fmla="*/ 40 h 128"/>
                <a:gd name="T42" fmla="*/ 12 w 192"/>
                <a:gd name="T43" fmla="*/ 32 h 128"/>
                <a:gd name="T44" fmla="*/ 132 w 192"/>
                <a:gd name="T45" fmla="*/ 120 h 128"/>
                <a:gd name="T46" fmla="*/ 8 w 192"/>
                <a:gd name="T47" fmla="*/ 116 h 128"/>
                <a:gd name="T48" fmla="*/ 12 w 192"/>
                <a:gd name="T49" fmla="*/ 48 h 128"/>
                <a:gd name="T50" fmla="*/ 48 w 192"/>
                <a:gd name="T51" fmla="*/ 104 h 128"/>
                <a:gd name="T52" fmla="*/ 136 w 192"/>
                <a:gd name="T53" fmla="*/ 112 h 128"/>
                <a:gd name="T54" fmla="*/ 184 w 192"/>
                <a:gd name="T55" fmla="*/ 100 h 128"/>
                <a:gd name="T56" fmla="*/ 60 w 192"/>
                <a:gd name="T57" fmla="*/ 104 h 128"/>
                <a:gd name="T58" fmla="*/ 56 w 192"/>
                <a:gd name="T59" fmla="*/ 36 h 128"/>
                <a:gd name="T60" fmla="*/ 180 w 192"/>
                <a:gd name="T61" fmla="*/ 32 h 128"/>
                <a:gd name="T62" fmla="*/ 184 w 192"/>
                <a:gd name="T63" fmla="*/ 100 h 128"/>
                <a:gd name="T64" fmla="*/ 156 w 192"/>
                <a:gd name="T65" fmla="*/ 24 h 128"/>
                <a:gd name="T66" fmla="*/ 156 w 192"/>
                <a:gd name="T67" fmla="*/ 16 h 128"/>
                <a:gd name="T68" fmla="*/ 184 w 192"/>
                <a:gd name="T6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  <a:moveTo>
                    <a:pt x="92" y="16"/>
                  </a:moveTo>
                  <a:cubicBezTo>
                    <a:pt x="140" y="16"/>
                    <a:pt x="140" y="16"/>
                    <a:pt x="140" y="16"/>
                  </a:cubicBezTo>
                  <a:cubicBezTo>
                    <a:pt x="142" y="16"/>
                    <a:pt x="144" y="18"/>
                    <a:pt x="144" y="20"/>
                  </a:cubicBezTo>
                  <a:cubicBezTo>
                    <a:pt x="144" y="22"/>
                    <a:pt x="142" y="24"/>
                    <a:pt x="140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lose/>
                  <a:moveTo>
                    <a:pt x="76" y="16"/>
                  </a:moveTo>
                  <a:cubicBezTo>
                    <a:pt x="78" y="16"/>
                    <a:pt x="80" y="18"/>
                    <a:pt x="80" y="20"/>
                  </a:cubicBezTo>
                  <a:cubicBezTo>
                    <a:pt x="80" y="22"/>
                    <a:pt x="78" y="24"/>
                    <a:pt x="76" y="24"/>
                  </a:cubicBezTo>
                  <a:cubicBezTo>
                    <a:pt x="74" y="24"/>
                    <a:pt x="72" y="22"/>
                    <a:pt x="72" y="20"/>
                  </a:cubicBezTo>
                  <a:cubicBezTo>
                    <a:pt x="72" y="18"/>
                    <a:pt x="74" y="16"/>
                    <a:pt x="76" y="16"/>
                  </a:cubicBezTo>
                  <a:close/>
                  <a:moveTo>
                    <a:pt x="60" y="16"/>
                  </a:moveTo>
                  <a:cubicBezTo>
                    <a:pt x="62" y="16"/>
                    <a:pt x="64" y="18"/>
                    <a:pt x="64" y="20"/>
                  </a:cubicBezTo>
                  <a:cubicBezTo>
                    <a:pt x="64" y="22"/>
                    <a:pt x="62" y="24"/>
                    <a:pt x="60" y="24"/>
                  </a:cubicBezTo>
                  <a:cubicBezTo>
                    <a:pt x="58" y="24"/>
                    <a:pt x="56" y="22"/>
                    <a:pt x="56" y="20"/>
                  </a:cubicBezTo>
                  <a:cubicBezTo>
                    <a:pt x="56" y="18"/>
                    <a:pt x="58" y="16"/>
                    <a:pt x="60" y="16"/>
                  </a:cubicBezTo>
                  <a:close/>
                  <a:moveTo>
                    <a:pt x="28" y="32"/>
                  </a:moveTo>
                  <a:cubicBezTo>
                    <a:pt x="30" y="32"/>
                    <a:pt x="32" y="34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ubicBezTo>
                    <a:pt x="26" y="40"/>
                    <a:pt x="24" y="38"/>
                    <a:pt x="24" y="36"/>
                  </a:cubicBezTo>
                  <a:cubicBezTo>
                    <a:pt x="24" y="34"/>
                    <a:pt x="26" y="32"/>
                    <a:pt x="28" y="32"/>
                  </a:cubicBezTo>
                  <a:close/>
                  <a:moveTo>
                    <a:pt x="12" y="32"/>
                  </a:moveTo>
                  <a:cubicBezTo>
                    <a:pt x="14" y="32"/>
                    <a:pt x="16" y="34"/>
                    <a:pt x="16" y="36"/>
                  </a:cubicBezTo>
                  <a:cubicBezTo>
                    <a:pt x="16" y="38"/>
                    <a:pt x="14" y="40"/>
                    <a:pt x="12" y="40"/>
                  </a:cubicBezTo>
                  <a:cubicBezTo>
                    <a:pt x="10" y="40"/>
                    <a:pt x="8" y="38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lose/>
                  <a:moveTo>
                    <a:pt x="136" y="116"/>
                  </a:moveTo>
                  <a:cubicBezTo>
                    <a:pt x="136" y="118"/>
                    <a:pt x="134" y="120"/>
                    <a:pt x="1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8"/>
                    <a:pt x="52" y="112"/>
                    <a:pt x="56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16"/>
                  </a:lnTo>
                  <a:close/>
                  <a:moveTo>
                    <a:pt x="184" y="100"/>
                  </a:moveTo>
                  <a:cubicBezTo>
                    <a:pt x="184" y="102"/>
                    <a:pt x="182" y="104"/>
                    <a:pt x="18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8" y="104"/>
                    <a:pt x="56" y="102"/>
                    <a:pt x="56" y="10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2" y="32"/>
                    <a:pt x="184" y="34"/>
                    <a:pt x="184" y="36"/>
                  </a:cubicBezTo>
                  <a:lnTo>
                    <a:pt x="184" y="100"/>
                  </a:lnTo>
                  <a:close/>
                  <a:moveTo>
                    <a:pt x="18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4" y="24"/>
                    <a:pt x="152" y="22"/>
                    <a:pt x="152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2" y="16"/>
                    <a:pt x="184" y="18"/>
                    <a:pt x="184" y="20"/>
                  </a:cubicBezTo>
                  <a:cubicBezTo>
                    <a:pt x="184" y="22"/>
                    <a:pt x="182" y="24"/>
                    <a:pt x="18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3816351" y="1912938"/>
              <a:ext cx="317500" cy="106363"/>
            </a:xfrm>
            <a:custGeom>
              <a:avLst/>
              <a:gdLst>
                <a:gd name="T0" fmla="*/ 144 w 144"/>
                <a:gd name="T1" fmla="*/ 24 h 48"/>
                <a:gd name="T2" fmla="*/ 96 w 144"/>
                <a:gd name="T3" fmla="*/ 0 h 48"/>
                <a:gd name="T4" fmla="*/ 96 w 144"/>
                <a:gd name="T5" fmla="*/ 16 h 48"/>
                <a:gd name="T6" fmla="*/ 8 w 144"/>
                <a:gd name="T7" fmla="*/ 16 h 48"/>
                <a:gd name="T8" fmla="*/ 0 w 144"/>
                <a:gd name="T9" fmla="*/ 24 h 48"/>
                <a:gd name="T10" fmla="*/ 8 w 144"/>
                <a:gd name="T11" fmla="*/ 32 h 48"/>
                <a:gd name="T12" fmla="*/ 96 w 144"/>
                <a:gd name="T13" fmla="*/ 32 h 48"/>
                <a:gd name="T14" fmla="*/ 96 w 144"/>
                <a:gd name="T15" fmla="*/ 48 h 48"/>
                <a:gd name="T16" fmla="*/ 144 w 144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44" y="24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144" y="2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809081" y="1630363"/>
            <a:ext cx="636588" cy="635000"/>
            <a:chOff x="4505326" y="1630363"/>
            <a:chExt cx="636588" cy="635000"/>
          </a:xfrm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4505326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7"/>
            <p:cNvSpPr>
              <a:spLocks noEditPoints="1"/>
            </p:cNvSpPr>
            <p:nvPr/>
          </p:nvSpPr>
          <p:spPr bwMode="auto">
            <a:xfrm>
              <a:off x="4646613" y="1825625"/>
              <a:ext cx="354013" cy="246063"/>
            </a:xfrm>
            <a:custGeom>
              <a:avLst/>
              <a:gdLst>
                <a:gd name="T0" fmla="*/ 152 w 160"/>
                <a:gd name="T1" fmla="*/ 8 h 112"/>
                <a:gd name="T2" fmla="*/ 64 w 160"/>
                <a:gd name="T3" fmla="*/ 8 h 112"/>
                <a:gd name="T4" fmla="*/ 56 w 160"/>
                <a:gd name="T5" fmla="*/ 0 h 112"/>
                <a:gd name="T6" fmla="*/ 8 w 160"/>
                <a:gd name="T7" fmla="*/ 0 h 112"/>
                <a:gd name="T8" fmla="*/ 0 w 160"/>
                <a:gd name="T9" fmla="*/ 8 h 112"/>
                <a:gd name="T10" fmla="*/ 0 w 160"/>
                <a:gd name="T11" fmla="*/ 104 h 112"/>
                <a:gd name="T12" fmla="*/ 8 w 160"/>
                <a:gd name="T13" fmla="*/ 112 h 112"/>
                <a:gd name="T14" fmla="*/ 152 w 160"/>
                <a:gd name="T15" fmla="*/ 112 h 112"/>
                <a:gd name="T16" fmla="*/ 160 w 160"/>
                <a:gd name="T17" fmla="*/ 104 h 112"/>
                <a:gd name="T18" fmla="*/ 160 w 160"/>
                <a:gd name="T19" fmla="*/ 16 h 112"/>
                <a:gd name="T20" fmla="*/ 152 w 160"/>
                <a:gd name="T21" fmla="*/ 8 h 112"/>
                <a:gd name="T22" fmla="*/ 44 w 160"/>
                <a:gd name="T23" fmla="*/ 16 h 112"/>
                <a:gd name="T24" fmla="*/ 108 w 160"/>
                <a:gd name="T25" fmla="*/ 16 h 112"/>
                <a:gd name="T26" fmla="*/ 112 w 160"/>
                <a:gd name="T27" fmla="*/ 20 h 112"/>
                <a:gd name="T28" fmla="*/ 108 w 160"/>
                <a:gd name="T29" fmla="*/ 24 h 112"/>
                <a:gd name="T30" fmla="*/ 44 w 160"/>
                <a:gd name="T31" fmla="*/ 24 h 112"/>
                <a:gd name="T32" fmla="*/ 40 w 160"/>
                <a:gd name="T33" fmla="*/ 20 h 112"/>
                <a:gd name="T34" fmla="*/ 44 w 160"/>
                <a:gd name="T35" fmla="*/ 16 h 112"/>
                <a:gd name="T36" fmla="*/ 28 w 160"/>
                <a:gd name="T37" fmla="*/ 16 h 112"/>
                <a:gd name="T38" fmla="*/ 32 w 160"/>
                <a:gd name="T39" fmla="*/ 20 h 112"/>
                <a:gd name="T40" fmla="*/ 28 w 160"/>
                <a:gd name="T41" fmla="*/ 24 h 112"/>
                <a:gd name="T42" fmla="*/ 24 w 160"/>
                <a:gd name="T43" fmla="*/ 20 h 112"/>
                <a:gd name="T44" fmla="*/ 28 w 160"/>
                <a:gd name="T45" fmla="*/ 16 h 112"/>
                <a:gd name="T46" fmla="*/ 12 w 160"/>
                <a:gd name="T47" fmla="*/ 16 h 112"/>
                <a:gd name="T48" fmla="*/ 16 w 160"/>
                <a:gd name="T49" fmla="*/ 20 h 112"/>
                <a:gd name="T50" fmla="*/ 12 w 160"/>
                <a:gd name="T51" fmla="*/ 24 h 112"/>
                <a:gd name="T52" fmla="*/ 8 w 160"/>
                <a:gd name="T53" fmla="*/ 20 h 112"/>
                <a:gd name="T54" fmla="*/ 12 w 160"/>
                <a:gd name="T55" fmla="*/ 16 h 112"/>
                <a:gd name="T56" fmla="*/ 152 w 160"/>
                <a:gd name="T57" fmla="*/ 100 h 112"/>
                <a:gd name="T58" fmla="*/ 148 w 160"/>
                <a:gd name="T59" fmla="*/ 104 h 112"/>
                <a:gd name="T60" fmla="*/ 12 w 160"/>
                <a:gd name="T61" fmla="*/ 104 h 112"/>
                <a:gd name="T62" fmla="*/ 8 w 160"/>
                <a:gd name="T63" fmla="*/ 100 h 112"/>
                <a:gd name="T64" fmla="*/ 8 w 160"/>
                <a:gd name="T65" fmla="*/ 36 h 112"/>
                <a:gd name="T66" fmla="*/ 12 w 160"/>
                <a:gd name="T67" fmla="*/ 32 h 112"/>
                <a:gd name="T68" fmla="*/ 148 w 160"/>
                <a:gd name="T69" fmla="*/ 32 h 112"/>
                <a:gd name="T70" fmla="*/ 152 w 160"/>
                <a:gd name="T71" fmla="*/ 36 h 112"/>
                <a:gd name="T72" fmla="*/ 152 w 160"/>
                <a:gd name="T73" fmla="*/ 100 h 112"/>
                <a:gd name="T74" fmla="*/ 148 w 160"/>
                <a:gd name="T75" fmla="*/ 24 h 112"/>
                <a:gd name="T76" fmla="*/ 124 w 160"/>
                <a:gd name="T77" fmla="*/ 24 h 112"/>
                <a:gd name="T78" fmla="*/ 120 w 160"/>
                <a:gd name="T79" fmla="*/ 20 h 112"/>
                <a:gd name="T80" fmla="*/ 124 w 160"/>
                <a:gd name="T81" fmla="*/ 16 h 112"/>
                <a:gd name="T82" fmla="*/ 148 w 160"/>
                <a:gd name="T83" fmla="*/ 16 h 112"/>
                <a:gd name="T84" fmla="*/ 152 w 160"/>
                <a:gd name="T85" fmla="*/ 20 h 112"/>
                <a:gd name="T86" fmla="*/ 148 w 160"/>
                <a:gd name="T87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112">
                  <a:moveTo>
                    <a:pt x="152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2"/>
                    <a:pt x="160" y="108"/>
                    <a:pt x="160" y="10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2"/>
                    <a:pt x="156" y="8"/>
                    <a:pt x="152" y="8"/>
                  </a:cubicBezTo>
                  <a:close/>
                  <a:moveTo>
                    <a:pt x="44" y="16"/>
                  </a:moveTo>
                  <a:cubicBezTo>
                    <a:pt x="108" y="16"/>
                    <a:pt x="108" y="16"/>
                    <a:pt x="108" y="16"/>
                  </a:cubicBezTo>
                  <a:cubicBezTo>
                    <a:pt x="110" y="16"/>
                    <a:pt x="112" y="18"/>
                    <a:pt x="112" y="20"/>
                  </a:cubicBezTo>
                  <a:cubicBezTo>
                    <a:pt x="112" y="22"/>
                    <a:pt x="110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2" y="24"/>
                    <a:pt x="40" y="22"/>
                    <a:pt x="40" y="20"/>
                  </a:cubicBezTo>
                  <a:cubicBezTo>
                    <a:pt x="40" y="18"/>
                    <a:pt x="42" y="16"/>
                    <a:pt x="44" y="16"/>
                  </a:cubicBezTo>
                  <a:close/>
                  <a:moveTo>
                    <a:pt x="28" y="16"/>
                  </a:moveTo>
                  <a:cubicBezTo>
                    <a:pt x="30" y="16"/>
                    <a:pt x="32" y="18"/>
                    <a:pt x="32" y="20"/>
                  </a:cubicBezTo>
                  <a:cubicBezTo>
                    <a:pt x="32" y="22"/>
                    <a:pt x="30" y="24"/>
                    <a:pt x="28" y="24"/>
                  </a:cubicBezTo>
                  <a:cubicBezTo>
                    <a:pt x="26" y="24"/>
                    <a:pt x="24" y="22"/>
                    <a:pt x="24" y="20"/>
                  </a:cubicBezTo>
                  <a:cubicBezTo>
                    <a:pt x="24" y="18"/>
                    <a:pt x="26" y="16"/>
                    <a:pt x="28" y="16"/>
                  </a:cubicBezTo>
                  <a:close/>
                  <a:moveTo>
                    <a:pt x="12" y="16"/>
                  </a:moveTo>
                  <a:cubicBezTo>
                    <a:pt x="14" y="16"/>
                    <a:pt x="16" y="18"/>
                    <a:pt x="16" y="20"/>
                  </a:cubicBezTo>
                  <a:cubicBezTo>
                    <a:pt x="16" y="22"/>
                    <a:pt x="14" y="24"/>
                    <a:pt x="12" y="24"/>
                  </a:cubicBezTo>
                  <a:cubicBezTo>
                    <a:pt x="10" y="24"/>
                    <a:pt x="8" y="22"/>
                    <a:pt x="8" y="20"/>
                  </a:cubicBezTo>
                  <a:cubicBezTo>
                    <a:pt x="8" y="18"/>
                    <a:pt x="10" y="16"/>
                    <a:pt x="12" y="16"/>
                  </a:cubicBezTo>
                  <a:close/>
                  <a:moveTo>
                    <a:pt x="152" y="100"/>
                  </a:moveTo>
                  <a:cubicBezTo>
                    <a:pt x="152" y="102"/>
                    <a:pt x="150" y="104"/>
                    <a:pt x="148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50" y="32"/>
                    <a:pt x="152" y="34"/>
                    <a:pt x="152" y="36"/>
                  </a:cubicBezTo>
                  <a:lnTo>
                    <a:pt x="152" y="100"/>
                  </a:lnTo>
                  <a:close/>
                  <a:moveTo>
                    <a:pt x="148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2" y="24"/>
                    <a:pt x="120" y="22"/>
                    <a:pt x="120" y="20"/>
                  </a:cubicBezTo>
                  <a:cubicBezTo>
                    <a:pt x="120" y="18"/>
                    <a:pt x="122" y="16"/>
                    <a:pt x="124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50" y="16"/>
                    <a:pt x="152" y="18"/>
                    <a:pt x="152" y="20"/>
                  </a:cubicBezTo>
                  <a:cubicBezTo>
                    <a:pt x="152" y="22"/>
                    <a:pt x="150" y="24"/>
                    <a:pt x="14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4735513" y="1930400"/>
              <a:ext cx="211138" cy="211138"/>
            </a:xfrm>
            <a:custGeom>
              <a:avLst/>
              <a:gdLst>
                <a:gd name="T0" fmla="*/ 80 w 96"/>
                <a:gd name="T1" fmla="*/ 40 h 96"/>
                <a:gd name="T2" fmla="*/ 40 w 96"/>
                <a:gd name="T3" fmla="*/ 0 h 96"/>
                <a:gd name="T4" fmla="*/ 0 w 96"/>
                <a:gd name="T5" fmla="*/ 40 h 96"/>
                <a:gd name="T6" fmla="*/ 0 w 96"/>
                <a:gd name="T7" fmla="*/ 88 h 96"/>
                <a:gd name="T8" fmla="*/ 8 w 96"/>
                <a:gd name="T9" fmla="*/ 96 h 96"/>
                <a:gd name="T10" fmla="*/ 16 w 96"/>
                <a:gd name="T11" fmla="*/ 88 h 96"/>
                <a:gd name="T12" fmla="*/ 16 w 96"/>
                <a:gd name="T13" fmla="*/ 40 h 96"/>
                <a:gd name="T14" fmla="*/ 40 w 96"/>
                <a:gd name="T15" fmla="*/ 16 h 96"/>
                <a:gd name="T16" fmla="*/ 64 w 96"/>
                <a:gd name="T17" fmla="*/ 40 h 96"/>
                <a:gd name="T18" fmla="*/ 48 w 96"/>
                <a:gd name="T19" fmla="*/ 40 h 96"/>
                <a:gd name="T20" fmla="*/ 72 w 96"/>
                <a:gd name="T21" fmla="*/ 88 h 96"/>
                <a:gd name="T22" fmla="*/ 96 w 96"/>
                <a:gd name="T23" fmla="*/ 40 h 96"/>
                <a:gd name="T24" fmla="*/ 80 w 96"/>
                <a:gd name="T25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96">
                  <a:moveTo>
                    <a:pt x="80" y="40"/>
                  </a:move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cubicBezTo>
                    <a:pt x="12" y="96"/>
                    <a:pt x="16" y="92"/>
                    <a:pt x="16" y="88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27"/>
                    <a:pt x="27" y="16"/>
                    <a:pt x="40" y="16"/>
                  </a:cubicBezTo>
                  <a:cubicBezTo>
                    <a:pt x="53" y="16"/>
                    <a:pt x="64" y="27"/>
                    <a:pt x="64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96" y="40"/>
                    <a:pt x="96" y="40"/>
                    <a:pt x="96" y="40"/>
                  </a:cubicBezTo>
                  <a:lnTo>
                    <a:pt x="80" y="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7050881" y="1630363"/>
            <a:ext cx="636588" cy="635000"/>
            <a:chOff x="8747126" y="1630363"/>
            <a:chExt cx="636588" cy="635000"/>
          </a:xfrm>
        </p:grpSpPr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8747126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8853488" y="1825625"/>
              <a:ext cx="423863" cy="246063"/>
            </a:xfrm>
            <a:custGeom>
              <a:avLst/>
              <a:gdLst>
                <a:gd name="T0" fmla="*/ 96 w 192"/>
                <a:gd name="T1" fmla="*/ 32 h 112"/>
                <a:gd name="T2" fmla="*/ 72 w 192"/>
                <a:gd name="T3" fmla="*/ 56 h 112"/>
                <a:gd name="T4" fmla="*/ 96 w 192"/>
                <a:gd name="T5" fmla="*/ 80 h 112"/>
                <a:gd name="T6" fmla="*/ 120 w 192"/>
                <a:gd name="T7" fmla="*/ 56 h 112"/>
                <a:gd name="T8" fmla="*/ 96 w 192"/>
                <a:gd name="T9" fmla="*/ 32 h 112"/>
                <a:gd name="T10" fmla="*/ 186 w 192"/>
                <a:gd name="T11" fmla="*/ 43 h 112"/>
                <a:gd name="T12" fmla="*/ 96 w 192"/>
                <a:gd name="T13" fmla="*/ 0 h 112"/>
                <a:gd name="T14" fmla="*/ 6 w 192"/>
                <a:gd name="T15" fmla="*/ 43 h 112"/>
                <a:gd name="T16" fmla="*/ 6 w 192"/>
                <a:gd name="T17" fmla="*/ 69 h 112"/>
                <a:gd name="T18" fmla="*/ 96 w 192"/>
                <a:gd name="T19" fmla="*/ 112 h 112"/>
                <a:gd name="T20" fmla="*/ 186 w 192"/>
                <a:gd name="T21" fmla="*/ 69 h 112"/>
                <a:gd name="T22" fmla="*/ 186 w 192"/>
                <a:gd name="T23" fmla="*/ 43 h 112"/>
                <a:gd name="T24" fmla="*/ 96 w 192"/>
                <a:gd name="T25" fmla="*/ 96 h 112"/>
                <a:gd name="T26" fmla="*/ 56 w 192"/>
                <a:gd name="T27" fmla="*/ 56 h 112"/>
                <a:gd name="T28" fmla="*/ 96 w 192"/>
                <a:gd name="T29" fmla="*/ 16 h 112"/>
                <a:gd name="T30" fmla="*/ 136 w 192"/>
                <a:gd name="T31" fmla="*/ 56 h 112"/>
                <a:gd name="T32" fmla="*/ 96 w 192"/>
                <a:gd name="T33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112">
                  <a:moveTo>
                    <a:pt x="96" y="32"/>
                  </a:moveTo>
                  <a:cubicBezTo>
                    <a:pt x="83" y="32"/>
                    <a:pt x="72" y="43"/>
                    <a:pt x="72" y="56"/>
                  </a:cubicBezTo>
                  <a:cubicBezTo>
                    <a:pt x="72" y="69"/>
                    <a:pt x="83" y="80"/>
                    <a:pt x="96" y="80"/>
                  </a:cubicBezTo>
                  <a:cubicBezTo>
                    <a:pt x="109" y="80"/>
                    <a:pt x="120" y="69"/>
                    <a:pt x="120" y="56"/>
                  </a:cubicBezTo>
                  <a:cubicBezTo>
                    <a:pt x="120" y="43"/>
                    <a:pt x="109" y="32"/>
                    <a:pt x="96" y="32"/>
                  </a:cubicBezTo>
                  <a:close/>
                  <a:moveTo>
                    <a:pt x="186" y="43"/>
                  </a:moveTo>
                  <a:cubicBezTo>
                    <a:pt x="165" y="17"/>
                    <a:pt x="133" y="0"/>
                    <a:pt x="96" y="0"/>
                  </a:cubicBezTo>
                  <a:cubicBezTo>
                    <a:pt x="59" y="0"/>
                    <a:pt x="27" y="17"/>
                    <a:pt x="6" y="43"/>
                  </a:cubicBezTo>
                  <a:cubicBezTo>
                    <a:pt x="0" y="51"/>
                    <a:pt x="0" y="61"/>
                    <a:pt x="6" y="69"/>
                  </a:cubicBezTo>
                  <a:cubicBezTo>
                    <a:pt x="27" y="95"/>
                    <a:pt x="59" y="112"/>
                    <a:pt x="96" y="112"/>
                  </a:cubicBezTo>
                  <a:cubicBezTo>
                    <a:pt x="133" y="112"/>
                    <a:pt x="165" y="95"/>
                    <a:pt x="186" y="69"/>
                  </a:cubicBezTo>
                  <a:cubicBezTo>
                    <a:pt x="192" y="61"/>
                    <a:pt x="192" y="51"/>
                    <a:pt x="186" y="43"/>
                  </a:cubicBezTo>
                  <a:close/>
                  <a:moveTo>
                    <a:pt x="96" y="96"/>
                  </a:moveTo>
                  <a:cubicBezTo>
                    <a:pt x="74" y="96"/>
                    <a:pt x="56" y="78"/>
                    <a:pt x="56" y="56"/>
                  </a:cubicBezTo>
                  <a:cubicBezTo>
                    <a:pt x="56" y="34"/>
                    <a:pt x="74" y="16"/>
                    <a:pt x="96" y="16"/>
                  </a:cubicBezTo>
                  <a:cubicBezTo>
                    <a:pt x="118" y="16"/>
                    <a:pt x="136" y="34"/>
                    <a:pt x="136" y="56"/>
                  </a:cubicBezTo>
                  <a:cubicBezTo>
                    <a:pt x="136" y="78"/>
                    <a:pt x="118" y="96"/>
                    <a:pt x="96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3656806" y="1630363"/>
            <a:ext cx="636588" cy="635000"/>
            <a:chOff x="5353051" y="1630363"/>
            <a:chExt cx="636588" cy="635000"/>
          </a:xfrm>
        </p:grpSpPr>
        <p:sp>
          <p:nvSpPr>
            <p:cNvPr id="10" name="Oval 8"/>
            <p:cNvSpPr>
              <a:spLocks noChangeArrowheads="1"/>
            </p:cNvSpPr>
            <p:nvPr/>
          </p:nvSpPr>
          <p:spPr bwMode="auto">
            <a:xfrm>
              <a:off x="5353051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5459413" y="1806575"/>
              <a:ext cx="423863" cy="282575"/>
            </a:xfrm>
            <a:custGeom>
              <a:avLst/>
              <a:gdLst>
                <a:gd name="T0" fmla="*/ 112 w 192"/>
                <a:gd name="T1" fmla="*/ 8 h 128"/>
                <a:gd name="T2" fmla="*/ 56 w 192"/>
                <a:gd name="T3" fmla="*/ 0 h 128"/>
                <a:gd name="T4" fmla="*/ 48 w 192"/>
                <a:gd name="T5" fmla="*/ 16 h 128"/>
                <a:gd name="T6" fmla="*/ 0 w 192"/>
                <a:gd name="T7" fmla="*/ 24 h 128"/>
                <a:gd name="T8" fmla="*/ 8 w 192"/>
                <a:gd name="T9" fmla="*/ 128 h 128"/>
                <a:gd name="T10" fmla="*/ 144 w 192"/>
                <a:gd name="T11" fmla="*/ 120 h 128"/>
                <a:gd name="T12" fmla="*/ 184 w 192"/>
                <a:gd name="T13" fmla="*/ 112 h 128"/>
                <a:gd name="T14" fmla="*/ 192 w 192"/>
                <a:gd name="T15" fmla="*/ 16 h 128"/>
                <a:gd name="T16" fmla="*/ 92 w 192"/>
                <a:gd name="T17" fmla="*/ 16 h 128"/>
                <a:gd name="T18" fmla="*/ 144 w 192"/>
                <a:gd name="T19" fmla="*/ 20 h 128"/>
                <a:gd name="T20" fmla="*/ 92 w 192"/>
                <a:gd name="T21" fmla="*/ 24 h 128"/>
                <a:gd name="T22" fmla="*/ 92 w 192"/>
                <a:gd name="T23" fmla="*/ 16 h 128"/>
                <a:gd name="T24" fmla="*/ 80 w 192"/>
                <a:gd name="T25" fmla="*/ 20 h 128"/>
                <a:gd name="T26" fmla="*/ 72 w 192"/>
                <a:gd name="T27" fmla="*/ 20 h 128"/>
                <a:gd name="T28" fmla="*/ 60 w 192"/>
                <a:gd name="T29" fmla="*/ 16 h 128"/>
                <a:gd name="T30" fmla="*/ 60 w 192"/>
                <a:gd name="T31" fmla="*/ 24 h 128"/>
                <a:gd name="T32" fmla="*/ 60 w 192"/>
                <a:gd name="T33" fmla="*/ 16 h 128"/>
                <a:gd name="T34" fmla="*/ 32 w 192"/>
                <a:gd name="T35" fmla="*/ 36 h 128"/>
                <a:gd name="T36" fmla="*/ 24 w 192"/>
                <a:gd name="T37" fmla="*/ 36 h 128"/>
                <a:gd name="T38" fmla="*/ 12 w 192"/>
                <a:gd name="T39" fmla="*/ 32 h 128"/>
                <a:gd name="T40" fmla="*/ 12 w 192"/>
                <a:gd name="T41" fmla="*/ 40 h 128"/>
                <a:gd name="T42" fmla="*/ 12 w 192"/>
                <a:gd name="T43" fmla="*/ 32 h 128"/>
                <a:gd name="T44" fmla="*/ 132 w 192"/>
                <a:gd name="T45" fmla="*/ 120 h 128"/>
                <a:gd name="T46" fmla="*/ 8 w 192"/>
                <a:gd name="T47" fmla="*/ 116 h 128"/>
                <a:gd name="T48" fmla="*/ 12 w 192"/>
                <a:gd name="T49" fmla="*/ 48 h 128"/>
                <a:gd name="T50" fmla="*/ 48 w 192"/>
                <a:gd name="T51" fmla="*/ 104 h 128"/>
                <a:gd name="T52" fmla="*/ 136 w 192"/>
                <a:gd name="T53" fmla="*/ 112 h 128"/>
                <a:gd name="T54" fmla="*/ 184 w 192"/>
                <a:gd name="T55" fmla="*/ 100 h 128"/>
                <a:gd name="T56" fmla="*/ 60 w 192"/>
                <a:gd name="T57" fmla="*/ 104 h 128"/>
                <a:gd name="T58" fmla="*/ 56 w 192"/>
                <a:gd name="T59" fmla="*/ 36 h 128"/>
                <a:gd name="T60" fmla="*/ 180 w 192"/>
                <a:gd name="T61" fmla="*/ 32 h 128"/>
                <a:gd name="T62" fmla="*/ 184 w 192"/>
                <a:gd name="T63" fmla="*/ 100 h 128"/>
                <a:gd name="T64" fmla="*/ 156 w 192"/>
                <a:gd name="T65" fmla="*/ 24 h 128"/>
                <a:gd name="T66" fmla="*/ 156 w 192"/>
                <a:gd name="T67" fmla="*/ 16 h 128"/>
                <a:gd name="T68" fmla="*/ 184 w 192"/>
                <a:gd name="T6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  <a:moveTo>
                    <a:pt x="92" y="16"/>
                  </a:moveTo>
                  <a:cubicBezTo>
                    <a:pt x="140" y="16"/>
                    <a:pt x="140" y="16"/>
                    <a:pt x="140" y="16"/>
                  </a:cubicBezTo>
                  <a:cubicBezTo>
                    <a:pt x="142" y="16"/>
                    <a:pt x="144" y="18"/>
                    <a:pt x="144" y="20"/>
                  </a:cubicBezTo>
                  <a:cubicBezTo>
                    <a:pt x="144" y="22"/>
                    <a:pt x="142" y="24"/>
                    <a:pt x="140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lose/>
                  <a:moveTo>
                    <a:pt x="76" y="16"/>
                  </a:moveTo>
                  <a:cubicBezTo>
                    <a:pt x="78" y="16"/>
                    <a:pt x="80" y="18"/>
                    <a:pt x="80" y="20"/>
                  </a:cubicBezTo>
                  <a:cubicBezTo>
                    <a:pt x="80" y="22"/>
                    <a:pt x="78" y="24"/>
                    <a:pt x="76" y="24"/>
                  </a:cubicBezTo>
                  <a:cubicBezTo>
                    <a:pt x="74" y="24"/>
                    <a:pt x="72" y="22"/>
                    <a:pt x="72" y="20"/>
                  </a:cubicBezTo>
                  <a:cubicBezTo>
                    <a:pt x="72" y="18"/>
                    <a:pt x="74" y="16"/>
                    <a:pt x="76" y="16"/>
                  </a:cubicBezTo>
                  <a:close/>
                  <a:moveTo>
                    <a:pt x="60" y="16"/>
                  </a:moveTo>
                  <a:cubicBezTo>
                    <a:pt x="62" y="16"/>
                    <a:pt x="64" y="18"/>
                    <a:pt x="64" y="20"/>
                  </a:cubicBezTo>
                  <a:cubicBezTo>
                    <a:pt x="64" y="22"/>
                    <a:pt x="62" y="24"/>
                    <a:pt x="60" y="24"/>
                  </a:cubicBezTo>
                  <a:cubicBezTo>
                    <a:pt x="58" y="24"/>
                    <a:pt x="56" y="22"/>
                    <a:pt x="56" y="20"/>
                  </a:cubicBezTo>
                  <a:cubicBezTo>
                    <a:pt x="56" y="18"/>
                    <a:pt x="58" y="16"/>
                    <a:pt x="60" y="16"/>
                  </a:cubicBezTo>
                  <a:close/>
                  <a:moveTo>
                    <a:pt x="28" y="32"/>
                  </a:moveTo>
                  <a:cubicBezTo>
                    <a:pt x="30" y="32"/>
                    <a:pt x="32" y="34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ubicBezTo>
                    <a:pt x="26" y="40"/>
                    <a:pt x="24" y="38"/>
                    <a:pt x="24" y="36"/>
                  </a:cubicBezTo>
                  <a:cubicBezTo>
                    <a:pt x="24" y="34"/>
                    <a:pt x="26" y="32"/>
                    <a:pt x="28" y="32"/>
                  </a:cubicBezTo>
                  <a:close/>
                  <a:moveTo>
                    <a:pt x="12" y="32"/>
                  </a:moveTo>
                  <a:cubicBezTo>
                    <a:pt x="14" y="32"/>
                    <a:pt x="16" y="34"/>
                    <a:pt x="16" y="36"/>
                  </a:cubicBezTo>
                  <a:cubicBezTo>
                    <a:pt x="16" y="38"/>
                    <a:pt x="14" y="40"/>
                    <a:pt x="12" y="40"/>
                  </a:cubicBezTo>
                  <a:cubicBezTo>
                    <a:pt x="10" y="40"/>
                    <a:pt x="8" y="38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lose/>
                  <a:moveTo>
                    <a:pt x="136" y="116"/>
                  </a:moveTo>
                  <a:cubicBezTo>
                    <a:pt x="136" y="118"/>
                    <a:pt x="134" y="120"/>
                    <a:pt x="1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8"/>
                    <a:pt x="52" y="112"/>
                    <a:pt x="56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16"/>
                  </a:lnTo>
                  <a:close/>
                  <a:moveTo>
                    <a:pt x="184" y="100"/>
                  </a:moveTo>
                  <a:cubicBezTo>
                    <a:pt x="184" y="102"/>
                    <a:pt x="182" y="104"/>
                    <a:pt x="18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8" y="104"/>
                    <a:pt x="56" y="102"/>
                    <a:pt x="56" y="10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2" y="32"/>
                    <a:pt x="184" y="34"/>
                    <a:pt x="184" y="36"/>
                  </a:cubicBezTo>
                  <a:lnTo>
                    <a:pt x="184" y="100"/>
                  </a:lnTo>
                  <a:close/>
                  <a:moveTo>
                    <a:pt x="18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4" y="24"/>
                    <a:pt x="152" y="22"/>
                    <a:pt x="152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2" y="16"/>
                    <a:pt x="184" y="18"/>
                    <a:pt x="184" y="20"/>
                  </a:cubicBezTo>
                  <a:cubicBezTo>
                    <a:pt x="184" y="22"/>
                    <a:pt x="182" y="24"/>
                    <a:pt x="18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5651501" y="1911350"/>
              <a:ext cx="146050" cy="107950"/>
            </a:xfrm>
            <a:custGeom>
              <a:avLst/>
              <a:gdLst>
                <a:gd name="T0" fmla="*/ 25 w 66"/>
                <a:gd name="T1" fmla="*/ 49 h 49"/>
                <a:gd name="T2" fmla="*/ 19 w 66"/>
                <a:gd name="T3" fmla="*/ 47 h 49"/>
                <a:gd name="T4" fmla="*/ 3 w 66"/>
                <a:gd name="T5" fmla="*/ 31 h 49"/>
                <a:gd name="T6" fmla="*/ 3 w 66"/>
                <a:gd name="T7" fmla="*/ 19 h 49"/>
                <a:gd name="T8" fmla="*/ 15 w 66"/>
                <a:gd name="T9" fmla="*/ 19 h 49"/>
                <a:gd name="T10" fmla="*/ 25 w 66"/>
                <a:gd name="T11" fmla="*/ 30 h 49"/>
                <a:gd name="T12" fmla="*/ 51 w 66"/>
                <a:gd name="T13" fmla="*/ 3 h 49"/>
                <a:gd name="T14" fmla="*/ 63 w 66"/>
                <a:gd name="T15" fmla="*/ 3 h 49"/>
                <a:gd name="T16" fmla="*/ 63 w 66"/>
                <a:gd name="T17" fmla="*/ 15 h 49"/>
                <a:gd name="T18" fmla="*/ 31 w 66"/>
                <a:gd name="T19" fmla="*/ 47 h 49"/>
                <a:gd name="T20" fmla="*/ 25 w 66"/>
                <a:gd name="T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49">
                  <a:moveTo>
                    <a:pt x="25" y="49"/>
                  </a:moveTo>
                  <a:cubicBezTo>
                    <a:pt x="23" y="49"/>
                    <a:pt x="21" y="48"/>
                    <a:pt x="19" y="47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28"/>
                    <a:pt x="0" y="22"/>
                    <a:pt x="3" y="19"/>
                  </a:cubicBezTo>
                  <a:cubicBezTo>
                    <a:pt x="6" y="16"/>
                    <a:pt x="12" y="16"/>
                    <a:pt x="15" y="1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4" y="0"/>
                    <a:pt x="60" y="0"/>
                    <a:pt x="63" y="3"/>
                  </a:cubicBezTo>
                  <a:cubicBezTo>
                    <a:pt x="66" y="6"/>
                    <a:pt x="66" y="12"/>
                    <a:pt x="63" y="1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8"/>
                    <a:pt x="27" y="49"/>
                    <a:pt x="25" y="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5353843" y="1630363"/>
            <a:ext cx="636588" cy="635000"/>
            <a:chOff x="7050088" y="1630363"/>
            <a:chExt cx="636588" cy="635000"/>
          </a:xfrm>
        </p:grpSpPr>
        <p:sp>
          <p:nvSpPr>
            <p:cNvPr id="12" name="Oval 10"/>
            <p:cNvSpPr>
              <a:spLocks noChangeArrowheads="1"/>
            </p:cNvSpPr>
            <p:nvPr/>
          </p:nvSpPr>
          <p:spPr bwMode="auto">
            <a:xfrm>
              <a:off x="7050088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7156451" y="1806575"/>
              <a:ext cx="423863" cy="282575"/>
            </a:xfrm>
            <a:custGeom>
              <a:avLst/>
              <a:gdLst>
                <a:gd name="T0" fmla="*/ 112 w 192"/>
                <a:gd name="T1" fmla="*/ 8 h 128"/>
                <a:gd name="T2" fmla="*/ 56 w 192"/>
                <a:gd name="T3" fmla="*/ 0 h 128"/>
                <a:gd name="T4" fmla="*/ 48 w 192"/>
                <a:gd name="T5" fmla="*/ 16 h 128"/>
                <a:gd name="T6" fmla="*/ 0 w 192"/>
                <a:gd name="T7" fmla="*/ 24 h 128"/>
                <a:gd name="T8" fmla="*/ 8 w 192"/>
                <a:gd name="T9" fmla="*/ 128 h 128"/>
                <a:gd name="T10" fmla="*/ 144 w 192"/>
                <a:gd name="T11" fmla="*/ 120 h 128"/>
                <a:gd name="T12" fmla="*/ 184 w 192"/>
                <a:gd name="T13" fmla="*/ 112 h 128"/>
                <a:gd name="T14" fmla="*/ 192 w 192"/>
                <a:gd name="T15" fmla="*/ 16 h 128"/>
                <a:gd name="T16" fmla="*/ 92 w 192"/>
                <a:gd name="T17" fmla="*/ 16 h 128"/>
                <a:gd name="T18" fmla="*/ 144 w 192"/>
                <a:gd name="T19" fmla="*/ 20 h 128"/>
                <a:gd name="T20" fmla="*/ 92 w 192"/>
                <a:gd name="T21" fmla="*/ 24 h 128"/>
                <a:gd name="T22" fmla="*/ 92 w 192"/>
                <a:gd name="T23" fmla="*/ 16 h 128"/>
                <a:gd name="T24" fmla="*/ 80 w 192"/>
                <a:gd name="T25" fmla="*/ 20 h 128"/>
                <a:gd name="T26" fmla="*/ 72 w 192"/>
                <a:gd name="T27" fmla="*/ 20 h 128"/>
                <a:gd name="T28" fmla="*/ 60 w 192"/>
                <a:gd name="T29" fmla="*/ 16 h 128"/>
                <a:gd name="T30" fmla="*/ 60 w 192"/>
                <a:gd name="T31" fmla="*/ 24 h 128"/>
                <a:gd name="T32" fmla="*/ 60 w 192"/>
                <a:gd name="T33" fmla="*/ 16 h 128"/>
                <a:gd name="T34" fmla="*/ 32 w 192"/>
                <a:gd name="T35" fmla="*/ 36 h 128"/>
                <a:gd name="T36" fmla="*/ 24 w 192"/>
                <a:gd name="T37" fmla="*/ 36 h 128"/>
                <a:gd name="T38" fmla="*/ 12 w 192"/>
                <a:gd name="T39" fmla="*/ 32 h 128"/>
                <a:gd name="T40" fmla="*/ 12 w 192"/>
                <a:gd name="T41" fmla="*/ 40 h 128"/>
                <a:gd name="T42" fmla="*/ 12 w 192"/>
                <a:gd name="T43" fmla="*/ 32 h 128"/>
                <a:gd name="T44" fmla="*/ 132 w 192"/>
                <a:gd name="T45" fmla="*/ 120 h 128"/>
                <a:gd name="T46" fmla="*/ 8 w 192"/>
                <a:gd name="T47" fmla="*/ 116 h 128"/>
                <a:gd name="T48" fmla="*/ 12 w 192"/>
                <a:gd name="T49" fmla="*/ 48 h 128"/>
                <a:gd name="T50" fmla="*/ 48 w 192"/>
                <a:gd name="T51" fmla="*/ 104 h 128"/>
                <a:gd name="T52" fmla="*/ 136 w 192"/>
                <a:gd name="T53" fmla="*/ 112 h 128"/>
                <a:gd name="T54" fmla="*/ 184 w 192"/>
                <a:gd name="T55" fmla="*/ 100 h 128"/>
                <a:gd name="T56" fmla="*/ 60 w 192"/>
                <a:gd name="T57" fmla="*/ 104 h 128"/>
                <a:gd name="T58" fmla="*/ 56 w 192"/>
                <a:gd name="T59" fmla="*/ 36 h 128"/>
                <a:gd name="T60" fmla="*/ 180 w 192"/>
                <a:gd name="T61" fmla="*/ 32 h 128"/>
                <a:gd name="T62" fmla="*/ 184 w 192"/>
                <a:gd name="T63" fmla="*/ 100 h 128"/>
                <a:gd name="T64" fmla="*/ 156 w 192"/>
                <a:gd name="T65" fmla="*/ 24 h 128"/>
                <a:gd name="T66" fmla="*/ 156 w 192"/>
                <a:gd name="T67" fmla="*/ 16 h 128"/>
                <a:gd name="T68" fmla="*/ 184 w 192"/>
                <a:gd name="T6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  <a:moveTo>
                    <a:pt x="92" y="16"/>
                  </a:moveTo>
                  <a:cubicBezTo>
                    <a:pt x="140" y="16"/>
                    <a:pt x="140" y="16"/>
                    <a:pt x="140" y="16"/>
                  </a:cubicBezTo>
                  <a:cubicBezTo>
                    <a:pt x="142" y="16"/>
                    <a:pt x="144" y="18"/>
                    <a:pt x="144" y="20"/>
                  </a:cubicBezTo>
                  <a:cubicBezTo>
                    <a:pt x="144" y="22"/>
                    <a:pt x="142" y="24"/>
                    <a:pt x="140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lose/>
                  <a:moveTo>
                    <a:pt x="76" y="16"/>
                  </a:moveTo>
                  <a:cubicBezTo>
                    <a:pt x="78" y="16"/>
                    <a:pt x="80" y="18"/>
                    <a:pt x="80" y="20"/>
                  </a:cubicBezTo>
                  <a:cubicBezTo>
                    <a:pt x="80" y="22"/>
                    <a:pt x="78" y="24"/>
                    <a:pt x="76" y="24"/>
                  </a:cubicBezTo>
                  <a:cubicBezTo>
                    <a:pt x="74" y="24"/>
                    <a:pt x="72" y="22"/>
                    <a:pt x="72" y="20"/>
                  </a:cubicBezTo>
                  <a:cubicBezTo>
                    <a:pt x="72" y="18"/>
                    <a:pt x="74" y="16"/>
                    <a:pt x="76" y="16"/>
                  </a:cubicBezTo>
                  <a:close/>
                  <a:moveTo>
                    <a:pt x="60" y="16"/>
                  </a:moveTo>
                  <a:cubicBezTo>
                    <a:pt x="62" y="16"/>
                    <a:pt x="64" y="18"/>
                    <a:pt x="64" y="20"/>
                  </a:cubicBezTo>
                  <a:cubicBezTo>
                    <a:pt x="64" y="22"/>
                    <a:pt x="62" y="24"/>
                    <a:pt x="60" y="24"/>
                  </a:cubicBezTo>
                  <a:cubicBezTo>
                    <a:pt x="58" y="24"/>
                    <a:pt x="56" y="22"/>
                    <a:pt x="56" y="20"/>
                  </a:cubicBezTo>
                  <a:cubicBezTo>
                    <a:pt x="56" y="18"/>
                    <a:pt x="58" y="16"/>
                    <a:pt x="60" y="16"/>
                  </a:cubicBezTo>
                  <a:close/>
                  <a:moveTo>
                    <a:pt x="28" y="32"/>
                  </a:moveTo>
                  <a:cubicBezTo>
                    <a:pt x="30" y="32"/>
                    <a:pt x="32" y="34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ubicBezTo>
                    <a:pt x="26" y="40"/>
                    <a:pt x="24" y="38"/>
                    <a:pt x="24" y="36"/>
                  </a:cubicBezTo>
                  <a:cubicBezTo>
                    <a:pt x="24" y="34"/>
                    <a:pt x="26" y="32"/>
                    <a:pt x="28" y="32"/>
                  </a:cubicBezTo>
                  <a:close/>
                  <a:moveTo>
                    <a:pt x="12" y="32"/>
                  </a:moveTo>
                  <a:cubicBezTo>
                    <a:pt x="14" y="32"/>
                    <a:pt x="16" y="34"/>
                    <a:pt x="16" y="36"/>
                  </a:cubicBezTo>
                  <a:cubicBezTo>
                    <a:pt x="16" y="38"/>
                    <a:pt x="14" y="40"/>
                    <a:pt x="12" y="40"/>
                  </a:cubicBezTo>
                  <a:cubicBezTo>
                    <a:pt x="10" y="40"/>
                    <a:pt x="8" y="38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lose/>
                  <a:moveTo>
                    <a:pt x="136" y="116"/>
                  </a:moveTo>
                  <a:cubicBezTo>
                    <a:pt x="136" y="118"/>
                    <a:pt x="134" y="120"/>
                    <a:pt x="1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8"/>
                    <a:pt x="52" y="112"/>
                    <a:pt x="56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16"/>
                  </a:lnTo>
                  <a:close/>
                  <a:moveTo>
                    <a:pt x="184" y="100"/>
                  </a:moveTo>
                  <a:cubicBezTo>
                    <a:pt x="184" y="102"/>
                    <a:pt x="182" y="104"/>
                    <a:pt x="18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8" y="104"/>
                    <a:pt x="56" y="102"/>
                    <a:pt x="56" y="10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2" y="32"/>
                    <a:pt x="184" y="34"/>
                    <a:pt x="184" y="36"/>
                  </a:cubicBezTo>
                  <a:lnTo>
                    <a:pt x="184" y="100"/>
                  </a:lnTo>
                  <a:close/>
                  <a:moveTo>
                    <a:pt x="18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4" y="24"/>
                    <a:pt x="152" y="22"/>
                    <a:pt x="152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2" y="16"/>
                    <a:pt x="184" y="18"/>
                    <a:pt x="184" y="20"/>
                  </a:cubicBezTo>
                  <a:cubicBezTo>
                    <a:pt x="184" y="22"/>
                    <a:pt x="182" y="24"/>
                    <a:pt x="18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7297738" y="1911350"/>
              <a:ext cx="247650" cy="212725"/>
            </a:xfrm>
            <a:custGeom>
              <a:avLst/>
              <a:gdLst>
                <a:gd name="T0" fmla="*/ 84 w 112"/>
                <a:gd name="T1" fmla="*/ 41 h 97"/>
                <a:gd name="T2" fmla="*/ 72 w 112"/>
                <a:gd name="T3" fmla="*/ 6 h 97"/>
                <a:gd name="T4" fmla="*/ 61 w 112"/>
                <a:gd name="T5" fmla="*/ 1 h 97"/>
                <a:gd name="T6" fmla="*/ 56 w 112"/>
                <a:gd name="T7" fmla="*/ 12 h 97"/>
                <a:gd name="T8" fmla="*/ 67 w 112"/>
                <a:gd name="T9" fmla="*/ 41 h 97"/>
                <a:gd name="T10" fmla="*/ 45 w 112"/>
                <a:gd name="T11" fmla="*/ 41 h 97"/>
                <a:gd name="T12" fmla="*/ 56 w 112"/>
                <a:gd name="T13" fmla="*/ 12 h 97"/>
                <a:gd name="T14" fmla="*/ 51 w 112"/>
                <a:gd name="T15" fmla="*/ 1 h 97"/>
                <a:gd name="T16" fmla="*/ 40 w 112"/>
                <a:gd name="T17" fmla="*/ 6 h 97"/>
                <a:gd name="T18" fmla="*/ 28 w 112"/>
                <a:gd name="T19" fmla="*/ 41 h 97"/>
                <a:gd name="T20" fmla="*/ 0 w 112"/>
                <a:gd name="T21" fmla="*/ 41 h 97"/>
                <a:gd name="T22" fmla="*/ 14 w 112"/>
                <a:gd name="T23" fmla="*/ 91 h 97"/>
                <a:gd name="T24" fmla="*/ 22 w 112"/>
                <a:gd name="T25" fmla="*/ 97 h 97"/>
                <a:gd name="T26" fmla="*/ 90 w 112"/>
                <a:gd name="T27" fmla="*/ 97 h 97"/>
                <a:gd name="T28" fmla="*/ 98 w 112"/>
                <a:gd name="T29" fmla="*/ 91 h 97"/>
                <a:gd name="T30" fmla="*/ 112 w 112"/>
                <a:gd name="T31" fmla="*/ 41 h 97"/>
                <a:gd name="T32" fmla="*/ 84 w 112"/>
                <a:gd name="T33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97">
                  <a:moveTo>
                    <a:pt x="84" y="41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0" y="2"/>
                    <a:pt x="65" y="0"/>
                    <a:pt x="61" y="1"/>
                  </a:cubicBezTo>
                  <a:cubicBezTo>
                    <a:pt x="57" y="3"/>
                    <a:pt x="55" y="8"/>
                    <a:pt x="56" y="1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8"/>
                    <a:pt x="55" y="3"/>
                    <a:pt x="51" y="1"/>
                  </a:cubicBezTo>
                  <a:cubicBezTo>
                    <a:pt x="47" y="0"/>
                    <a:pt x="42" y="2"/>
                    <a:pt x="40" y="6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5"/>
                    <a:pt x="18" y="97"/>
                    <a:pt x="22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4" y="97"/>
                    <a:pt x="97" y="95"/>
                    <a:pt x="98" y="91"/>
                  </a:cubicBezTo>
                  <a:cubicBezTo>
                    <a:pt x="112" y="41"/>
                    <a:pt x="112" y="41"/>
                    <a:pt x="112" y="41"/>
                  </a:cubicBezTo>
                  <a:lnTo>
                    <a:pt x="84" y="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4506118" y="1630363"/>
            <a:ext cx="636588" cy="635000"/>
            <a:chOff x="6202363" y="1630363"/>
            <a:chExt cx="636588" cy="635000"/>
          </a:xfrm>
        </p:grpSpPr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6202363" y="1630363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6308726" y="1806575"/>
              <a:ext cx="423863" cy="282575"/>
            </a:xfrm>
            <a:custGeom>
              <a:avLst/>
              <a:gdLst>
                <a:gd name="T0" fmla="*/ 112 w 192"/>
                <a:gd name="T1" fmla="*/ 8 h 128"/>
                <a:gd name="T2" fmla="*/ 56 w 192"/>
                <a:gd name="T3" fmla="*/ 0 h 128"/>
                <a:gd name="T4" fmla="*/ 48 w 192"/>
                <a:gd name="T5" fmla="*/ 16 h 128"/>
                <a:gd name="T6" fmla="*/ 0 w 192"/>
                <a:gd name="T7" fmla="*/ 24 h 128"/>
                <a:gd name="T8" fmla="*/ 8 w 192"/>
                <a:gd name="T9" fmla="*/ 128 h 128"/>
                <a:gd name="T10" fmla="*/ 144 w 192"/>
                <a:gd name="T11" fmla="*/ 120 h 128"/>
                <a:gd name="T12" fmla="*/ 132 w 192"/>
                <a:gd name="T13" fmla="*/ 120 h 128"/>
                <a:gd name="T14" fmla="*/ 8 w 192"/>
                <a:gd name="T15" fmla="*/ 116 h 128"/>
                <a:gd name="T16" fmla="*/ 12 w 192"/>
                <a:gd name="T17" fmla="*/ 48 h 128"/>
                <a:gd name="T18" fmla="*/ 48 w 192"/>
                <a:gd name="T19" fmla="*/ 104 h 128"/>
                <a:gd name="T20" fmla="*/ 80 w 192"/>
                <a:gd name="T21" fmla="*/ 112 h 128"/>
                <a:gd name="T22" fmla="*/ 60 w 192"/>
                <a:gd name="T23" fmla="*/ 104 h 128"/>
                <a:gd name="T24" fmla="*/ 56 w 192"/>
                <a:gd name="T25" fmla="*/ 36 h 128"/>
                <a:gd name="T26" fmla="*/ 180 w 192"/>
                <a:gd name="T27" fmla="*/ 32 h 128"/>
                <a:gd name="T28" fmla="*/ 184 w 192"/>
                <a:gd name="T29" fmla="*/ 100 h 128"/>
                <a:gd name="T30" fmla="*/ 160 w 192"/>
                <a:gd name="T31" fmla="*/ 104 h 128"/>
                <a:gd name="T32" fmla="*/ 184 w 192"/>
                <a:gd name="T33" fmla="*/ 112 h 128"/>
                <a:gd name="T34" fmla="*/ 192 w 192"/>
                <a:gd name="T35" fmla="*/ 16 h 128"/>
                <a:gd name="T36" fmla="*/ 12 w 192"/>
                <a:gd name="T37" fmla="*/ 40 h 128"/>
                <a:gd name="T38" fmla="*/ 12 w 192"/>
                <a:gd name="T39" fmla="*/ 32 h 128"/>
                <a:gd name="T40" fmla="*/ 12 w 192"/>
                <a:gd name="T41" fmla="*/ 40 h 128"/>
                <a:gd name="T42" fmla="*/ 24 w 192"/>
                <a:gd name="T43" fmla="*/ 36 h 128"/>
                <a:gd name="T44" fmla="*/ 32 w 192"/>
                <a:gd name="T45" fmla="*/ 36 h 128"/>
                <a:gd name="T46" fmla="*/ 60 w 192"/>
                <a:gd name="T47" fmla="*/ 24 h 128"/>
                <a:gd name="T48" fmla="*/ 60 w 192"/>
                <a:gd name="T49" fmla="*/ 16 h 128"/>
                <a:gd name="T50" fmla="*/ 60 w 192"/>
                <a:gd name="T51" fmla="*/ 24 h 128"/>
                <a:gd name="T52" fmla="*/ 72 w 192"/>
                <a:gd name="T53" fmla="*/ 20 h 128"/>
                <a:gd name="T54" fmla="*/ 80 w 192"/>
                <a:gd name="T55" fmla="*/ 20 h 128"/>
                <a:gd name="T56" fmla="*/ 140 w 192"/>
                <a:gd name="T57" fmla="*/ 24 h 128"/>
                <a:gd name="T58" fmla="*/ 88 w 192"/>
                <a:gd name="T59" fmla="*/ 20 h 128"/>
                <a:gd name="T60" fmla="*/ 140 w 192"/>
                <a:gd name="T61" fmla="*/ 16 h 128"/>
                <a:gd name="T62" fmla="*/ 140 w 192"/>
                <a:gd name="T63" fmla="*/ 24 h 128"/>
                <a:gd name="T64" fmla="*/ 156 w 192"/>
                <a:gd name="T65" fmla="*/ 24 h 128"/>
                <a:gd name="T66" fmla="*/ 156 w 192"/>
                <a:gd name="T67" fmla="*/ 16 h 128"/>
                <a:gd name="T68" fmla="*/ 184 w 192"/>
                <a:gd name="T6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8">
                  <a:moveTo>
                    <a:pt x="184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4" y="124"/>
                    <a:pt x="144" y="12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8"/>
                    <a:pt x="52" y="112"/>
                    <a:pt x="56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8" y="104"/>
                    <a:pt x="56" y="102"/>
                    <a:pt x="56" y="10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2" y="32"/>
                    <a:pt x="184" y="34"/>
                    <a:pt x="184" y="36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102"/>
                    <a:pt x="182" y="104"/>
                    <a:pt x="180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88" y="112"/>
                    <a:pt x="192" y="108"/>
                    <a:pt x="192" y="104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2"/>
                    <a:pt x="188" y="8"/>
                    <a:pt x="184" y="8"/>
                  </a:cubicBezTo>
                  <a:close/>
                  <a:moveTo>
                    <a:pt x="12" y="40"/>
                  </a:moveTo>
                  <a:cubicBezTo>
                    <a:pt x="10" y="40"/>
                    <a:pt x="8" y="38"/>
                    <a:pt x="8" y="36"/>
                  </a:cubicBezTo>
                  <a:cubicBezTo>
                    <a:pt x="8" y="34"/>
                    <a:pt x="10" y="32"/>
                    <a:pt x="12" y="32"/>
                  </a:cubicBezTo>
                  <a:cubicBezTo>
                    <a:pt x="14" y="32"/>
                    <a:pt x="16" y="34"/>
                    <a:pt x="16" y="36"/>
                  </a:cubicBezTo>
                  <a:cubicBezTo>
                    <a:pt x="16" y="38"/>
                    <a:pt x="14" y="40"/>
                    <a:pt x="12" y="40"/>
                  </a:cubicBezTo>
                  <a:close/>
                  <a:moveTo>
                    <a:pt x="28" y="40"/>
                  </a:moveTo>
                  <a:cubicBezTo>
                    <a:pt x="26" y="40"/>
                    <a:pt x="24" y="38"/>
                    <a:pt x="24" y="36"/>
                  </a:cubicBezTo>
                  <a:cubicBezTo>
                    <a:pt x="24" y="34"/>
                    <a:pt x="26" y="32"/>
                    <a:pt x="28" y="32"/>
                  </a:cubicBezTo>
                  <a:cubicBezTo>
                    <a:pt x="30" y="32"/>
                    <a:pt x="32" y="34"/>
                    <a:pt x="32" y="36"/>
                  </a:cubicBezTo>
                  <a:cubicBezTo>
                    <a:pt x="32" y="38"/>
                    <a:pt x="30" y="40"/>
                    <a:pt x="28" y="40"/>
                  </a:cubicBezTo>
                  <a:close/>
                  <a:moveTo>
                    <a:pt x="60" y="24"/>
                  </a:moveTo>
                  <a:cubicBezTo>
                    <a:pt x="58" y="24"/>
                    <a:pt x="56" y="22"/>
                    <a:pt x="56" y="20"/>
                  </a:cubicBezTo>
                  <a:cubicBezTo>
                    <a:pt x="56" y="18"/>
                    <a:pt x="58" y="16"/>
                    <a:pt x="60" y="16"/>
                  </a:cubicBezTo>
                  <a:cubicBezTo>
                    <a:pt x="62" y="16"/>
                    <a:pt x="64" y="18"/>
                    <a:pt x="64" y="20"/>
                  </a:cubicBezTo>
                  <a:cubicBezTo>
                    <a:pt x="64" y="22"/>
                    <a:pt x="62" y="24"/>
                    <a:pt x="60" y="24"/>
                  </a:cubicBezTo>
                  <a:close/>
                  <a:moveTo>
                    <a:pt x="76" y="24"/>
                  </a:moveTo>
                  <a:cubicBezTo>
                    <a:pt x="74" y="24"/>
                    <a:pt x="72" y="22"/>
                    <a:pt x="72" y="20"/>
                  </a:cubicBezTo>
                  <a:cubicBezTo>
                    <a:pt x="72" y="18"/>
                    <a:pt x="74" y="16"/>
                    <a:pt x="76" y="16"/>
                  </a:cubicBezTo>
                  <a:cubicBezTo>
                    <a:pt x="78" y="16"/>
                    <a:pt x="80" y="18"/>
                    <a:pt x="80" y="20"/>
                  </a:cubicBezTo>
                  <a:cubicBezTo>
                    <a:pt x="80" y="22"/>
                    <a:pt x="78" y="24"/>
                    <a:pt x="76" y="24"/>
                  </a:cubicBezTo>
                  <a:close/>
                  <a:moveTo>
                    <a:pt x="140" y="24"/>
                  </a:move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2" y="16"/>
                    <a:pt x="144" y="18"/>
                    <a:pt x="144" y="20"/>
                  </a:cubicBezTo>
                  <a:cubicBezTo>
                    <a:pt x="144" y="22"/>
                    <a:pt x="142" y="24"/>
                    <a:pt x="140" y="24"/>
                  </a:cubicBezTo>
                  <a:close/>
                  <a:moveTo>
                    <a:pt x="18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4" y="24"/>
                    <a:pt x="152" y="22"/>
                    <a:pt x="152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2" y="16"/>
                    <a:pt x="184" y="18"/>
                    <a:pt x="184" y="20"/>
                  </a:cubicBezTo>
                  <a:cubicBezTo>
                    <a:pt x="184" y="22"/>
                    <a:pt x="182" y="24"/>
                    <a:pt x="18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6467476" y="1900238"/>
              <a:ext cx="211138" cy="223838"/>
            </a:xfrm>
            <a:custGeom>
              <a:avLst/>
              <a:gdLst>
                <a:gd name="T0" fmla="*/ 93 w 96"/>
                <a:gd name="T1" fmla="*/ 36 h 102"/>
                <a:gd name="T2" fmla="*/ 53 w 96"/>
                <a:gd name="T3" fmla="*/ 2 h 102"/>
                <a:gd name="T4" fmla="*/ 43 w 96"/>
                <a:gd name="T5" fmla="*/ 2 h 102"/>
                <a:gd name="T6" fmla="*/ 3 w 96"/>
                <a:gd name="T7" fmla="*/ 36 h 102"/>
                <a:gd name="T8" fmla="*/ 0 w 96"/>
                <a:gd name="T9" fmla="*/ 42 h 102"/>
                <a:gd name="T10" fmla="*/ 0 w 96"/>
                <a:gd name="T11" fmla="*/ 94 h 102"/>
                <a:gd name="T12" fmla="*/ 8 w 96"/>
                <a:gd name="T13" fmla="*/ 102 h 102"/>
                <a:gd name="T14" fmla="*/ 88 w 96"/>
                <a:gd name="T15" fmla="*/ 102 h 102"/>
                <a:gd name="T16" fmla="*/ 96 w 96"/>
                <a:gd name="T17" fmla="*/ 94 h 102"/>
                <a:gd name="T18" fmla="*/ 96 w 96"/>
                <a:gd name="T19" fmla="*/ 42 h 102"/>
                <a:gd name="T20" fmla="*/ 93 w 96"/>
                <a:gd name="T21" fmla="*/ 36 h 102"/>
                <a:gd name="T22" fmla="*/ 80 w 96"/>
                <a:gd name="T23" fmla="*/ 51 h 102"/>
                <a:gd name="T24" fmla="*/ 53 w 96"/>
                <a:gd name="T25" fmla="*/ 74 h 102"/>
                <a:gd name="T26" fmla="*/ 43 w 96"/>
                <a:gd name="T27" fmla="*/ 74 h 102"/>
                <a:gd name="T28" fmla="*/ 16 w 96"/>
                <a:gd name="T29" fmla="*/ 51 h 102"/>
                <a:gd name="T30" fmla="*/ 16 w 96"/>
                <a:gd name="T31" fmla="*/ 34 h 102"/>
                <a:gd name="T32" fmla="*/ 20 w 96"/>
                <a:gd name="T33" fmla="*/ 30 h 102"/>
                <a:gd name="T34" fmla="*/ 76 w 96"/>
                <a:gd name="T35" fmla="*/ 30 h 102"/>
                <a:gd name="T36" fmla="*/ 80 w 96"/>
                <a:gd name="T37" fmla="*/ 34 h 102"/>
                <a:gd name="T38" fmla="*/ 80 w 96"/>
                <a:gd name="T39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102">
                  <a:moveTo>
                    <a:pt x="93" y="36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0" y="0"/>
                    <a:pt x="46" y="0"/>
                    <a:pt x="43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7"/>
                    <a:pt x="0" y="39"/>
                    <a:pt x="0" y="4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4" y="102"/>
                    <a:pt x="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92" y="102"/>
                    <a:pt x="96" y="98"/>
                    <a:pt x="96" y="94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39"/>
                    <a:pt x="95" y="37"/>
                    <a:pt x="93" y="36"/>
                  </a:cubicBezTo>
                  <a:close/>
                  <a:moveTo>
                    <a:pt x="80" y="51"/>
                  </a:moveTo>
                  <a:cubicBezTo>
                    <a:pt x="53" y="74"/>
                    <a:pt x="53" y="74"/>
                    <a:pt x="53" y="74"/>
                  </a:cubicBezTo>
                  <a:cubicBezTo>
                    <a:pt x="50" y="76"/>
                    <a:pt x="46" y="76"/>
                    <a:pt x="43" y="74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2"/>
                    <a:pt x="18" y="30"/>
                    <a:pt x="20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8" y="30"/>
                    <a:pt x="80" y="32"/>
                    <a:pt x="80" y="34"/>
                  </a:cubicBezTo>
                  <a:lnTo>
                    <a:pt x="80" y="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747919" y="1630363"/>
            <a:ext cx="635000" cy="635000"/>
            <a:chOff x="3657601" y="2476500"/>
            <a:chExt cx="635000" cy="635000"/>
          </a:xfrm>
        </p:grpSpPr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3657601" y="2476500"/>
              <a:ext cx="635000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3779838" y="2671763"/>
              <a:ext cx="388938" cy="246063"/>
            </a:xfrm>
            <a:custGeom>
              <a:avLst/>
              <a:gdLst>
                <a:gd name="T0" fmla="*/ 160 w 176"/>
                <a:gd name="T1" fmla="*/ 0 h 112"/>
                <a:gd name="T2" fmla="*/ 16 w 176"/>
                <a:gd name="T3" fmla="*/ 0 h 112"/>
                <a:gd name="T4" fmla="*/ 0 w 176"/>
                <a:gd name="T5" fmla="*/ 16 h 112"/>
                <a:gd name="T6" fmla="*/ 0 w 176"/>
                <a:gd name="T7" fmla="*/ 96 h 112"/>
                <a:gd name="T8" fmla="*/ 16 w 176"/>
                <a:gd name="T9" fmla="*/ 112 h 112"/>
                <a:gd name="T10" fmla="*/ 160 w 176"/>
                <a:gd name="T11" fmla="*/ 112 h 112"/>
                <a:gd name="T12" fmla="*/ 176 w 176"/>
                <a:gd name="T13" fmla="*/ 96 h 112"/>
                <a:gd name="T14" fmla="*/ 176 w 176"/>
                <a:gd name="T15" fmla="*/ 16 h 112"/>
                <a:gd name="T16" fmla="*/ 160 w 176"/>
                <a:gd name="T17" fmla="*/ 0 h 112"/>
                <a:gd name="T18" fmla="*/ 168 w 176"/>
                <a:gd name="T19" fmla="*/ 96 h 112"/>
                <a:gd name="T20" fmla="*/ 160 w 176"/>
                <a:gd name="T21" fmla="*/ 104 h 112"/>
                <a:gd name="T22" fmla="*/ 16 w 176"/>
                <a:gd name="T23" fmla="*/ 104 h 112"/>
                <a:gd name="T24" fmla="*/ 8 w 176"/>
                <a:gd name="T25" fmla="*/ 96 h 112"/>
                <a:gd name="T26" fmla="*/ 8 w 176"/>
                <a:gd name="T27" fmla="*/ 16 h 112"/>
                <a:gd name="T28" fmla="*/ 16 w 176"/>
                <a:gd name="T29" fmla="*/ 8 h 112"/>
                <a:gd name="T30" fmla="*/ 160 w 176"/>
                <a:gd name="T31" fmla="*/ 8 h 112"/>
                <a:gd name="T32" fmla="*/ 168 w 176"/>
                <a:gd name="T33" fmla="*/ 16 h 112"/>
                <a:gd name="T34" fmla="*/ 168 w 176"/>
                <a:gd name="T35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6" h="112">
                  <a:moveTo>
                    <a:pt x="16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5"/>
                    <a:pt x="7" y="112"/>
                    <a:pt x="16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9" y="112"/>
                    <a:pt x="176" y="105"/>
                    <a:pt x="176" y="9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7"/>
                    <a:pt x="169" y="0"/>
                    <a:pt x="160" y="0"/>
                  </a:cubicBezTo>
                  <a:close/>
                  <a:moveTo>
                    <a:pt x="168" y="96"/>
                  </a:moveTo>
                  <a:cubicBezTo>
                    <a:pt x="168" y="100"/>
                    <a:pt x="164" y="104"/>
                    <a:pt x="160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2" y="104"/>
                    <a:pt x="8" y="100"/>
                    <a:pt x="8" y="9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4" y="8"/>
                    <a:pt x="168" y="12"/>
                    <a:pt x="168" y="16"/>
                  </a:cubicBezTo>
                  <a:lnTo>
                    <a:pt x="168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3851276" y="2724150"/>
              <a:ext cx="247650" cy="141288"/>
            </a:xfrm>
            <a:custGeom>
              <a:avLst/>
              <a:gdLst>
                <a:gd name="T0" fmla="*/ 108 w 112"/>
                <a:gd name="T1" fmla="*/ 8 h 64"/>
                <a:gd name="T2" fmla="*/ 108 w 112"/>
                <a:gd name="T3" fmla="*/ 0 h 64"/>
                <a:gd name="T4" fmla="*/ 0 w 112"/>
                <a:gd name="T5" fmla="*/ 4 h 64"/>
                <a:gd name="T6" fmla="*/ 12 w 112"/>
                <a:gd name="T7" fmla="*/ 48 h 64"/>
                <a:gd name="T8" fmla="*/ 0 w 112"/>
                <a:gd name="T9" fmla="*/ 52 h 64"/>
                <a:gd name="T10" fmla="*/ 4 w 112"/>
                <a:gd name="T11" fmla="*/ 64 h 64"/>
                <a:gd name="T12" fmla="*/ 16 w 112"/>
                <a:gd name="T13" fmla="*/ 60 h 64"/>
                <a:gd name="T14" fmla="*/ 12 w 112"/>
                <a:gd name="T15" fmla="*/ 48 h 64"/>
                <a:gd name="T16" fmla="*/ 28 w 112"/>
                <a:gd name="T17" fmla="*/ 48 h 64"/>
                <a:gd name="T18" fmla="*/ 24 w 112"/>
                <a:gd name="T19" fmla="*/ 60 h 64"/>
                <a:gd name="T20" fmla="*/ 36 w 112"/>
                <a:gd name="T21" fmla="*/ 64 h 64"/>
                <a:gd name="T22" fmla="*/ 40 w 112"/>
                <a:gd name="T23" fmla="*/ 52 h 64"/>
                <a:gd name="T24" fmla="*/ 60 w 112"/>
                <a:gd name="T25" fmla="*/ 48 h 64"/>
                <a:gd name="T26" fmla="*/ 48 w 112"/>
                <a:gd name="T27" fmla="*/ 52 h 64"/>
                <a:gd name="T28" fmla="*/ 52 w 112"/>
                <a:gd name="T29" fmla="*/ 64 h 64"/>
                <a:gd name="T30" fmla="*/ 64 w 112"/>
                <a:gd name="T31" fmla="*/ 60 h 64"/>
                <a:gd name="T32" fmla="*/ 60 w 112"/>
                <a:gd name="T33" fmla="*/ 48 h 64"/>
                <a:gd name="T34" fmla="*/ 76 w 112"/>
                <a:gd name="T35" fmla="*/ 48 h 64"/>
                <a:gd name="T36" fmla="*/ 72 w 112"/>
                <a:gd name="T37" fmla="*/ 60 h 64"/>
                <a:gd name="T38" fmla="*/ 84 w 112"/>
                <a:gd name="T39" fmla="*/ 64 h 64"/>
                <a:gd name="T40" fmla="*/ 88 w 112"/>
                <a:gd name="T41" fmla="*/ 52 h 64"/>
                <a:gd name="T42" fmla="*/ 108 w 112"/>
                <a:gd name="T43" fmla="*/ 48 h 64"/>
                <a:gd name="T44" fmla="*/ 96 w 112"/>
                <a:gd name="T45" fmla="*/ 52 h 64"/>
                <a:gd name="T46" fmla="*/ 100 w 112"/>
                <a:gd name="T47" fmla="*/ 64 h 64"/>
                <a:gd name="T48" fmla="*/ 112 w 112"/>
                <a:gd name="T49" fmla="*/ 60 h 64"/>
                <a:gd name="T50" fmla="*/ 108 w 112"/>
                <a:gd name="T51" fmla="*/ 48 h 64"/>
                <a:gd name="T52" fmla="*/ 4 w 112"/>
                <a:gd name="T53" fmla="*/ 24 h 64"/>
                <a:gd name="T54" fmla="*/ 0 w 112"/>
                <a:gd name="T55" fmla="*/ 36 h 64"/>
                <a:gd name="T56" fmla="*/ 12 w 112"/>
                <a:gd name="T57" fmla="*/ 40 h 64"/>
                <a:gd name="T58" fmla="*/ 16 w 112"/>
                <a:gd name="T59" fmla="*/ 28 h 64"/>
                <a:gd name="T60" fmla="*/ 36 w 112"/>
                <a:gd name="T61" fmla="*/ 24 h 64"/>
                <a:gd name="T62" fmla="*/ 24 w 112"/>
                <a:gd name="T63" fmla="*/ 28 h 64"/>
                <a:gd name="T64" fmla="*/ 28 w 112"/>
                <a:gd name="T65" fmla="*/ 40 h 64"/>
                <a:gd name="T66" fmla="*/ 40 w 112"/>
                <a:gd name="T67" fmla="*/ 36 h 64"/>
                <a:gd name="T68" fmla="*/ 36 w 112"/>
                <a:gd name="T69" fmla="*/ 24 h 64"/>
                <a:gd name="T70" fmla="*/ 52 w 112"/>
                <a:gd name="T71" fmla="*/ 24 h 64"/>
                <a:gd name="T72" fmla="*/ 48 w 112"/>
                <a:gd name="T73" fmla="*/ 36 h 64"/>
                <a:gd name="T74" fmla="*/ 60 w 112"/>
                <a:gd name="T75" fmla="*/ 40 h 64"/>
                <a:gd name="T76" fmla="*/ 64 w 112"/>
                <a:gd name="T77" fmla="*/ 28 h 64"/>
                <a:gd name="T78" fmla="*/ 84 w 112"/>
                <a:gd name="T79" fmla="*/ 24 h 64"/>
                <a:gd name="T80" fmla="*/ 72 w 112"/>
                <a:gd name="T81" fmla="*/ 28 h 64"/>
                <a:gd name="T82" fmla="*/ 76 w 112"/>
                <a:gd name="T83" fmla="*/ 40 h 64"/>
                <a:gd name="T84" fmla="*/ 88 w 112"/>
                <a:gd name="T85" fmla="*/ 36 h 64"/>
                <a:gd name="T86" fmla="*/ 84 w 112"/>
                <a:gd name="T87" fmla="*/ 24 h 64"/>
                <a:gd name="T88" fmla="*/ 100 w 112"/>
                <a:gd name="T89" fmla="*/ 24 h 64"/>
                <a:gd name="T90" fmla="*/ 96 w 112"/>
                <a:gd name="T91" fmla="*/ 36 h 64"/>
                <a:gd name="T92" fmla="*/ 108 w 112"/>
                <a:gd name="T93" fmla="*/ 40 h 64"/>
                <a:gd name="T94" fmla="*/ 112 w 112"/>
                <a:gd name="T95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" h="64">
                  <a:moveTo>
                    <a:pt x="4" y="8"/>
                  </a:moveTo>
                  <a:cubicBezTo>
                    <a:pt x="108" y="8"/>
                    <a:pt x="108" y="8"/>
                    <a:pt x="108" y="8"/>
                  </a:cubicBezTo>
                  <a:cubicBezTo>
                    <a:pt x="110" y="8"/>
                    <a:pt x="112" y="6"/>
                    <a:pt x="112" y="4"/>
                  </a:cubicBezTo>
                  <a:cubicBezTo>
                    <a:pt x="112" y="2"/>
                    <a:pt x="110" y="0"/>
                    <a:pt x="10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84" y="48"/>
                  </a:move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2" y="50"/>
                    <a:pt x="72" y="52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2" y="62"/>
                    <a:pt x="74" y="64"/>
                    <a:pt x="7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6" y="64"/>
                    <a:pt x="88" y="62"/>
                    <a:pt x="88" y="60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0"/>
                    <a:pt x="86" y="48"/>
                    <a:pt x="84" y="48"/>
                  </a:cubicBezTo>
                  <a:close/>
                  <a:moveTo>
                    <a:pt x="108" y="48"/>
                  </a:moveTo>
                  <a:cubicBezTo>
                    <a:pt x="100" y="48"/>
                    <a:pt x="100" y="48"/>
                    <a:pt x="100" y="48"/>
                  </a:cubicBezTo>
                  <a:cubicBezTo>
                    <a:pt x="98" y="48"/>
                    <a:pt x="96" y="50"/>
                    <a:pt x="96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2"/>
                    <a:pt x="98" y="64"/>
                    <a:pt x="100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2" y="62"/>
                    <a:pt x="112" y="60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0" y="48"/>
                    <a:pt x="108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  <a:moveTo>
                    <a:pt x="84" y="24"/>
                  </a:moveTo>
                  <a:cubicBezTo>
                    <a:pt x="76" y="24"/>
                    <a:pt x="76" y="24"/>
                    <a:pt x="76" y="24"/>
                  </a:cubicBezTo>
                  <a:cubicBezTo>
                    <a:pt x="74" y="24"/>
                    <a:pt x="72" y="26"/>
                    <a:pt x="72" y="28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8"/>
                    <a:pt x="74" y="40"/>
                    <a:pt x="76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0"/>
                    <a:pt x="88" y="38"/>
                    <a:pt x="88" y="36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6"/>
                    <a:pt x="86" y="24"/>
                    <a:pt x="84" y="24"/>
                  </a:cubicBezTo>
                  <a:close/>
                  <a:moveTo>
                    <a:pt x="108" y="24"/>
                  </a:moveTo>
                  <a:cubicBezTo>
                    <a:pt x="100" y="24"/>
                    <a:pt x="100" y="24"/>
                    <a:pt x="100" y="24"/>
                  </a:cubicBezTo>
                  <a:cubicBezTo>
                    <a:pt x="98" y="24"/>
                    <a:pt x="96" y="26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38"/>
                    <a:pt x="98" y="40"/>
                    <a:pt x="100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38"/>
                    <a:pt x="112" y="36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6"/>
                    <a:pt x="110" y="24"/>
                    <a:pt x="108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9595644" y="1630363"/>
            <a:ext cx="636588" cy="635000"/>
            <a:chOff x="4505326" y="2476500"/>
            <a:chExt cx="636588" cy="635000"/>
          </a:xfrm>
        </p:grpSpPr>
        <p:sp>
          <p:nvSpPr>
            <p:cNvPr id="17" name="Oval 15"/>
            <p:cNvSpPr>
              <a:spLocks noChangeArrowheads="1"/>
            </p:cNvSpPr>
            <p:nvPr/>
          </p:nvSpPr>
          <p:spPr bwMode="auto">
            <a:xfrm>
              <a:off x="4505326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5"/>
            <p:cNvSpPr>
              <a:spLocks noEditPoints="1"/>
            </p:cNvSpPr>
            <p:nvPr/>
          </p:nvSpPr>
          <p:spPr bwMode="auto">
            <a:xfrm>
              <a:off x="4594226" y="2671763"/>
              <a:ext cx="458788" cy="246063"/>
            </a:xfrm>
            <a:custGeom>
              <a:avLst/>
              <a:gdLst>
                <a:gd name="T0" fmla="*/ 184 w 208"/>
                <a:gd name="T1" fmla="*/ 16 h 112"/>
                <a:gd name="T2" fmla="*/ 168 w 208"/>
                <a:gd name="T3" fmla="*/ 0 h 112"/>
                <a:gd name="T4" fmla="*/ 40 w 208"/>
                <a:gd name="T5" fmla="*/ 0 h 112"/>
                <a:gd name="T6" fmla="*/ 24 w 208"/>
                <a:gd name="T7" fmla="*/ 16 h 112"/>
                <a:gd name="T8" fmla="*/ 24 w 208"/>
                <a:gd name="T9" fmla="*/ 96 h 112"/>
                <a:gd name="T10" fmla="*/ 184 w 208"/>
                <a:gd name="T11" fmla="*/ 96 h 112"/>
                <a:gd name="T12" fmla="*/ 184 w 208"/>
                <a:gd name="T13" fmla="*/ 16 h 112"/>
                <a:gd name="T14" fmla="*/ 176 w 208"/>
                <a:gd name="T15" fmla="*/ 80 h 112"/>
                <a:gd name="T16" fmla="*/ 168 w 208"/>
                <a:gd name="T17" fmla="*/ 88 h 112"/>
                <a:gd name="T18" fmla="*/ 40 w 208"/>
                <a:gd name="T19" fmla="*/ 88 h 112"/>
                <a:gd name="T20" fmla="*/ 32 w 208"/>
                <a:gd name="T21" fmla="*/ 80 h 112"/>
                <a:gd name="T22" fmla="*/ 32 w 208"/>
                <a:gd name="T23" fmla="*/ 16 h 112"/>
                <a:gd name="T24" fmla="*/ 40 w 208"/>
                <a:gd name="T25" fmla="*/ 8 h 112"/>
                <a:gd name="T26" fmla="*/ 168 w 208"/>
                <a:gd name="T27" fmla="*/ 8 h 112"/>
                <a:gd name="T28" fmla="*/ 176 w 208"/>
                <a:gd name="T29" fmla="*/ 16 h 112"/>
                <a:gd name="T30" fmla="*/ 176 w 208"/>
                <a:gd name="T31" fmla="*/ 80 h 112"/>
                <a:gd name="T32" fmla="*/ 204 w 208"/>
                <a:gd name="T33" fmla="*/ 104 h 112"/>
                <a:gd name="T34" fmla="*/ 4 w 208"/>
                <a:gd name="T35" fmla="*/ 104 h 112"/>
                <a:gd name="T36" fmla="*/ 0 w 208"/>
                <a:gd name="T37" fmla="*/ 108 h 112"/>
                <a:gd name="T38" fmla="*/ 4 w 208"/>
                <a:gd name="T39" fmla="*/ 112 h 112"/>
                <a:gd name="T40" fmla="*/ 204 w 208"/>
                <a:gd name="T41" fmla="*/ 112 h 112"/>
                <a:gd name="T42" fmla="*/ 208 w 208"/>
                <a:gd name="T43" fmla="*/ 108 h 112"/>
                <a:gd name="T44" fmla="*/ 204 w 208"/>
                <a:gd name="T4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8" h="112">
                  <a:moveTo>
                    <a:pt x="184" y="16"/>
                  </a:moveTo>
                  <a:cubicBezTo>
                    <a:pt x="184" y="7"/>
                    <a:pt x="177" y="0"/>
                    <a:pt x="16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0"/>
                    <a:pt x="24" y="7"/>
                    <a:pt x="24" y="1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84" y="96"/>
                    <a:pt x="184" y="96"/>
                    <a:pt x="184" y="96"/>
                  </a:cubicBezTo>
                  <a:lnTo>
                    <a:pt x="184" y="16"/>
                  </a:lnTo>
                  <a:close/>
                  <a:moveTo>
                    <a:pt x="176" y="80"/>
                  </a:moveTo>
                  <a:cubicBezTo>
                    <a:pt x="176" y="84"/>
                    <a:pt x="172" y="88"/>
                    <a:pt x="168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6" y="88"/>
                    <a:pt x="32" y="84"/>
                    <a:pt x="32" y="80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6" y="8"/>
                    <a:pt x="40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72" y="8"/>
                    <a:pt x="176" y="12"/>
                    <a:pt x="176" y="16"/>
                  </a:cubicBezTo>
                  <a:lnTo>
                    <a:pt x="176" y="80"/>
                  </a:lnTo>
                  <a:close/>
                  <a:moveTo>
                    <a:pt x="20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2" y="104"/>
                    <a:pt x="0" y="106"/>
                    <a:pt x="0" y="108"/>
                  </a:cubicBezTo>
                  <a:cubicBezTo>
                    <a:pt x="0" y="110"/>
                    <a:pt x="2" y="112"/>
                    <a:pt x="4" y="112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6" y="112"/>
                    <a:pt x="208" y="110"/>
                    <a:pt x="208" y="108"/>
                  </a:cubicBezTo>
                  <a:cubicBezTo>
                    <a:pt x="208" y="106"/>
                    <a:pt x="206" y="104"/>
                    <a:pt x="204" y="1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6"/>
            <p:cNvSpPr>
              <a:spLocks noEditPoints="1"/>
            </p:cNvSpPr>
            <p:nvPr/>
          </p:nvSpPr>
          <p:spPr bwMode="auto">
            <a:xfrm>
              <a:off x="4681538" y="2706688"/>
              <a:ext cx="282575" cy="141288"/>
            </a:xfrm>
            <a:custGeom>
              <a:avLst/>
              <a:gdLst>
                <a:gd name="T0" fmla="*/ 20 w 128"/>
                <a:gd name="T1" fmla="*/ 48 h 64"/>
                <a:gd name="T2" fmla="*/ 12 w 128"/>
                <a:gd name="T3" fmla="*/ 48 h 64"/>
                <a:gd name="T4" fmla="*/ 8 w 128"/>
                <a:gd name="T5" fmla="*/ 52 h 64"/>
                <a:gd name="T6" fmla="*/ 8 w 128"/>
                <a:gd name="T7" fmla="*/ 60 h 64"/>
                <a:gd name="T8" fmla="*/ 12 w 128"/>
                <a:gd name="T9" fmla="*/ 64 h 64"/>
                <a:gd name="T10" fmla="*/ 20 w 128"/>
                <a:gd name="T11" fmla="*/ 64 h 64"/>
                <a:gd name="T12" fmla="*/ 24 w 128"/>
                <a:gd name="T13" fmla="*/ 60 h 64"/>
                <a:gd name="T14" fmla="*/ 24 w 128"/>
                <a:gd name="T15" fmla="*/ 52 h 64"/>
                <a:gd name="T16" fmla="*/ 20 w 128"/>
                <a:gd name="T17" fmla="*/ 48 h 64"/>
                <a:gd name="T18" fmla="*/ 44 w 128"/>
                <a:gd name="T19" fmla="*/ 48 h 64"/>
                <a:gd name="T20" fmla="*/ 36 w 128"/>
                <a:gd name="T21" fmla="*/ 48 h 64"/>
                <a:gd name="T22" fmla="*/ 32 w 128"/>
                <a:gd name="T23" fmla="*/ 52 h 64"/>
                <a:gd name="T24" fmla="*/ 32 w 128"/>
                <a:gd name="T25" fmla="*/ 60 h 64"/>
                <a:gd name="T26" fmla="*/ 36 w 128"/>
                <a:gd name="T27" fmla="*/ 64 h 64"/>
                <a:gd name="T28" fmla="*/ 44 w 128"/>
                <a:gd name="T29" fmla="*/ 64 h 64"/>
                <a:gd name="T30" fmla="*/ 48 w 128"/>
                <a:gd name="T31" fmla="*/ 60 h 64"/>
                <a:gd name="T32" fmla="*/ 48 w 128"/>
                <a:gd name="T33" fmla="*/ 52 h 64"/>
                <a:gd name="T34" fmla="*/ 44 w 128"/>
                <a:gd name="T35" fmla="*/ 48 h 64"/>
                <a:gd name="T36" fmla="*/ 68 w 128"/>
                <a:gd name="T37" fmla="*/ 48 h 64"/>
                <a:gd name="T38" fmla="*/ 60 w 128"/>
                <a:gd name="T39" fmla="*/ 48 h 64"/>
                <a:gd name="T40" fmla="*/ 56 w 128"/>
                <a:gd name="T41" fmla="*/ 52 h 64"/>
                <a:gd name="T42" fmla="*/ 56 w 128"/>
                <a:gd name="T43" fmla="*/ 60 h 64"/>
                <a:gd name="T44" fmla="*/ 60 w 128"/>
                <a:gd name="T45" fmla="*/ 64 h 64"/>
                <a:gd name="T46" fmla="*/ 68 w 128"/>
                <a:gd name="T47" fmla="*/ 64 h 64"/>
                <a:gd name="T48" fmla="*/ 72 w 128"/>
                <a:gd name="T49" fmla="*/ 60 h 64"/>
                <a:gd name="T50" fmla="*/ 72 w 128"/>
                <a:gd name="T51" fmla="*/ 52 h 64"/>
                <a:gd name="T52" fmla="*/ 68 w 128"/>
                <a:gd name="T53" fmla="*/ 48 h 64"/>
                <a:gd name="T54" fmla="*/ 92 w 128"/>
                <a:gd name="T55" fmla="*/ 48 h 64"/>
                <a:gd name="T56" fmla="*/ 84 w 128"/>
                <a:gd name="T57" fmla="*/ 48 h 64"/>
                <a:gd name="T58" fmla="*/ 80 w 128"/>
                <a:gd name="T59" fmla="*/ 52 h 64"/>
                <a:gd name="T60" fmla="*/ 80 w 128"/>
                <a:gd name="T61" fmla="*/ 60 h 64"/>
                <a:gd name="T62" fmla="*/ 84 w 128"/>
                <a:gd name="T63" fmla="*/ 64 h 64"/>
                <a:gd name="T64" fmla="*/ 92 w 128"/>
                <a:gd name="T65" fmla="*/ 64 h 64"/>
                <a:gd name="T66" fmla="*/ 96 w 128"/>
                <a:gd name="T67" fmla="*/ 60 h 64"/>
                <a:gd name="T68" fmla="*/ 96 w 128"/>
                <a:gd name="T69" fmla="*/ 52 h 64"/>
                <a:gd name="T70" fmla="*/ 92 w 128"/>
                <a:gd name="T71" fmla="*/ 48 h 64"/>
                <a:gd name="T72" fmla="*/ 116 w 128"/>
                <a:gd name="T73" fmla="*/ 48 h 64"/>
                <a:gd name="T74" fmla="*/ 108 w 128"/>
                <a:gd name="T75" fmla="*/ 48 h 64"/>
                <a:gd name="T76" fmla="*/ 104 w 128"/>
                <a:gd name="T77" fmla="*/ 52 h 64"/>
                <a:gd name="T78" fmla="*/ 104 w 128"/>
                <a:gd name="T79" fmla="*/ 60 h 64"/>
                <a:gd name="T80" fmla="*/ 108 w 128"/>
                <a:gd name="T81" fmla="*/ 64 h 64"/>
                <a:gd name="T82" fmla="*/ 116 w 128"/>
                <a:gd name="T83" fmla="*/ 64 h 64"/>
                <a:gd name="T84" fmla="*/ 120 w 128"/>
                <a:gd name="T85" fmla="*/ 60 h 64"/>
                <a:gd name="T86" fmla="*/ 120 w 128"/>
                <a:gd name="T87" fmla="*/ 52 h 64"/>
                <a:gd name="T88" fmla="*/ 116 w 128"/>
                <a:gd name="T89" fmla="*/ 48 h 64"/>
                <a:gd name="T90" fmla="*/ 124 w 128"/>
                <a:gd name="T91" fmla="*/ 8 h 64"/>
                <a:gd name="T92" fmla="*/ 48 w 128"/>
                <a:gd name="T93" fmla="*/ 8 h 64"/>
                <a:gd name="T94" fmla="*/ 48 w 128"/>
                <a:gd name="T95" fmla="*/ 4 h 64"/>
                <a:gd name="T96" fmla="*/ 44 w 128"/>
                <a:gd name="T97" fmla="*/ 0 h 64"/>
                <a:gd name="T98" fmla="*/ 4 w 128"/>
                <a:gd name="T99" fmla="*/ 0 h 64"/>
                <a:gd name="T100" fmla="*/ 0 w 128"/>
                <a:gd name="T101" fmla="*/ 4 h 64"/>
                <a:gd name="T102" fmla="*/ 0 w 128"/>
                <a:gd name="T103" fmla="*/ 16 h 64"/>
                <a:gd name="T104" fmla="*/ 128 w 128"/>
                <a:gd name="T105" fmla="*/ 16 h 64"/>
                <a:gd name="T106" fmla="*/ 128 w 128"/>
                <a:gd name="T107" fmla="*/ 12 h 64"/>
                <a:gd name="T108" fmla="*/ 124 w 128"/>
                <a:gd name="T10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8" h="64">
                  <a:moveTo>
                    <a:pt x="20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0" y="48"/>
                    <a:pt x="8" y="50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10" y="64"/>
                    <a:pt x="12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4"/>
                    <a:pt x="24" y="62"/>
                    <a:pt x="24" y="60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0"/>
                    <a:pt x="22" y="48"/>
                    <a:pt x="20" y="48"/>
                  </a:cubicBezTo>
                  <a:close/>
                  <a:moveTo>
                    <a:pt x="44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4" y="48"/>
                    <a:pt x="32" y="50"/>
                    <a:pt x="32" y="5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2"/>
                    <a:pt x="34" y="64"/>
                    <a:pt x="36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4"/>
                    <a:pt x="48" y="62"/>
                    <a:pt x="48" y="6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46" y="48"/>
                    <a:pt x="44" y="48"/>
                  </a:cubicBezTo>
                  <a:close/>
                  <a:moveTo>
                    <a:pt x="68" y="48"/>
                  </a:move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6" y="50"/>
                    <a:pt x="56" y="5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2"/>
                    <a:pt x="58" y="64"/>
                    <a:pt x="60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70" y="64"/>
                    <a:pt x="72" y="62"/>
                    <a:pt x="72" y="6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0"/>
                    <a:pt x="70" y="48"/>
                    <a:pt x="68" y="48"/>
                  </a:cubicBezTo>
                  <a:close/>
                  <a:moveTo>
                    <a:pt x="92" y="48"/>
                  </a:moveTo>
                  <a:cubicBezTo>
                    <a:pt x="84" y="48"/>
                    <a:pt x="84" y="48"/>
                    <a:pt x="84" y="48"/>
                  </a:cubicBezTo>
                  <a:cubicBezTo>
                    <a:pt x="82" y="48"/>
                    <a:pt x="80" y="50"/>
                    <a:pt x="80" y="52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2"/>
                    <a:pt x="82" y="64"/>
                    <a:pt x="84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4" y="64"/>
                    <a:pt x="96" y="62"/>
                    <a:pt x="96" y="60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0"/>
                    <a:pt x="94" y="48"/>
                    <a:pt x="92" y="48"/>
                  </a:cubicBezTo>
                  <a:close/>
                  <a:moveTo>
                    <a:pt x="116" y="48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06" y="48"/>
                    <a:pt x="104" y="50"/>
                    <a:pt x="104" y="5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2"/>
                    <a:pt x="106" y="64"/>
                    <a:pt x="108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8" y="64"/>
                    <a:pt x="120" y="62"/>
                    <a:pt x="120" y="60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24" y="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0"/>
                    <a:pt x="126" y="8"/>
                    <a:pt x="12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7898606" y="1630363"/>
            <a:ext cx="636588" cy="635000"/>
            <a:chOff x="2808288" y="2476500"/>
            <a:chExt cx="636588" cy="635000"/>
          </a:xfrm>
        </p:grpSpPr>
        <p:sp>
          <p:nvSpPr>
            <p:cNvPr id="15" name="Oval 13"/>
            <p:cNvSpPr>
              <a:spLocks noChangeArrowheads="1"/>
            </p:cNvSpPr>
            <p:nvPr/>
          </p:nvSpPr>
          <p:spPr bwMode="auto">
            <a:xfrm>
              <a:off x="2808288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3021013" y="2617788"/>
              <a:ext cx="211138" cy="352425"/>
            </a:xfrm>
            <a:custGeom>
              <a:avLst/>
              <a:gdLst>
                <a:gd name="T0" fmla="*/ 80 w 96"/>
                <a:gd name="T1" fmla="*/ 0 h 160"/>
                <a:gd name="T2" fmla="*/ 16 w 96"/>
                <a:gd name="T3" fmla="*/ 0 h 160"/>
                <a:gd name="T4" fmla="*/ 0 w 96"/>
                <a:gd name="T5" fmla="*/ 16 h 160"/>
                <a:gd name="T6" fmla="*/ 0 w 96"/>
                <a:gd name="T7" fmla="*/ 144 h 160"/>
                <a:gd name="T8" fmla="*/ 16 w 96"/>
                <a:gd name="T9" fmla="*/ 160 h 160"/>
                <a:gd name="T10" fmla="*/ 80 w 96"/>
                <a:gd name="T11" fmla="*/ 160 h 160"/>
                <a:gd name="T12" fmla="*/ 96 w 96"/>
                <a:gd name="T13" fmla="*/ 144 h 160"/>
                <a:gd name="T14" fmla="*/ 96 w 96"/>
                <a:gd name="T15" fmla="*/ 16 h 160"/>
                <a:gd name="T16" fmla="*/ 80 w 96"/>
                <a:gd name="T17" fmla="*/ 0 h 160"/>
                <a:gd name="T18" fmla="*/ 88 w 96"/>
                <a:gd name="T19" fmla="*/ 144 h 160"/>
                <a:gd name="T20" fmla="*/ 80 w 96"/>
                <a:gd name="T21" fmla="*/ 152 h 160"/>
                <a:gd name="T22" fmla="*/ 16 w 96"/>
                <a:gd name="T23" fmla="*/ 152 h 160"/>
                <a:gd name="T24" fmla="*/ 8 w 96"/>
                <a:gd name="T25" fmla="*/ 144 h 160"/>
                <a:gd name="T26" fmla="*/ 8 w 96"/>
                <a:gd name="T27" fmla="*/ 16 h 160"/>
                <a:gd name="T28" fmla="*/ 16 w 96"/>
                <a:gd name="T29" fmla="*/ 8 h 160"/>
                <a:gd name="T30" fmla="*/ 32 w 96"/>
                <a:gd name="T31" fmla="*/ 8 h 160"/>
                <a:gd name="T32" fmla="*/ 32 w 96"/>
                <a:gd name="T33" fmla="*/ 16 h 160"/>
                <a:gd name="T34" fmla="*/ 40 w 96"/>
                <a:gd name="T35" fmla="*/ 24 h 160"/>
                <a:gd name="T36" fmla="*/ 56 w 96"/>
                <a:gd name="T37" fmla="*/ 24 h 160"/>
                <a:gd name="T38" fmla="*/ 64 w 96"/>
                <a:gd name="T39" fmla="*/ 16 h 160"/>
                <a:gd name="T40" fmla="*/ 64 w 96"/>
                <a:gd name="T41" fmla="*/ 8 h 160"/>
                <a:gd name="T42" fmla="*/ 80 w 96"/>
                <a:gd name="T43" fmla="*/ 8 h 160"/>
                <a:gd name="T44" fmla="*/ 88 w 96"/>
                <a:gd name="T45" fmla="*/ 16 h 160"/>
                <a:gd name="T46" fmla="*/ 88 w 96"/>
                <a:gd name="T47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160">
                  <a:moveTo>
                    <a:pt x="8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9" y="160"/>
                    <a:pt x="96" y="153"/>
                    <a:pt x="96" y="144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7"/>
                    <a:pt x="89" y="0"/>
                    <a:pt x="80" y="0"/>
                  </a:cubicBezTo>
                  <a:close/>
                  <a:moveTo>
                    <a:pt x="88" y="144"/>
                  </a:moveTo>
                  <a:cubicBezTo>
                    <a:pt x="88" y="148"/>
                    <a:pt x="84" y="152"/>
                    <a:pt x="80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2" y="152"/>
                    <a:pt x="8" y="148"/>
                    <a:pt x="8" y="14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20"/>
                    <a:pt x="36" y="24"/>
                    <a:pt x="40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0" y="24"/>
                    <a:pt x="64" y="20"/>
                    <a:pt x="64" y="1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8" y="12"/>
                    <a:pt x="88" y="16"/>
                  </a:cubicBezTo>
                  <a:lnTo>
                    <a:pt x="88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3055938" y="2759075"/>
              <a:ext cx="141288" cy="176213"/>
            </a:xfrm>
            <a:custGeom>
              <a:avLst/>
              <a:gdLst>
                <a:gd name="T0" fmla="*/ 28 w 64"/>
                <a:gd name="T1" fmla="*/ 72 h 80"/>
                <a:gd name="T2" fmla="*/ 28 w 64"/>
                <a:gd name="T3" fmla="*/ 80 h 80"/>
                <a:gd name="T4" fmla="*/ 40 w 64"/>
                <a:gd name="T5" fmla="*/ 76 h 80"/>
                <a:gd name="T6" fmla="*/ 4 w 64"/>
                <a:gd name="T7" fmla="*/ 8 h 80"/>
                <a:gd name="T8" fmla="*/ 64 w 64"/>
                <a:gd name="T9" fmla="*/ 4 h 80"/>
                <a:gd name="T10" fmla="*/ 4 w 64"/>
                <a:gd name="T11" fmla="*/ 0 h 80"/>
                <a:gd name="T12" fmla="*/ 4 w 64"/>
                <a:gd name="T13" fmla="*/ 8 h 80"/>
                <a:gd name="T14" fmla="*/ 4 w 64"/>
                <a:gd name="T15" fmla="*/ 48 h 80"/>
                <a:gd name="T16" fmla="*/ 0 w 64"/>
                <a:gd name="T17" fmla="*/ 60 h 80"/>
                <a:gd name="T18" fmla="*/ 12 w 64"/>
                <a:gd name="T19" fmla="*/ 64 h 80"/>
                <a:gd name="T20" fmla="*/ 16 w 64"/>
                <a:gd name="T21" fmla="*/ 52 h 80"/>
                <a:gd name="T22" fmla="*/ 36 w 64"/>
                <a:gd name="T23" fmla="*/ 48 h 80"/>
                <a:gd name="T24" fmla="*/ 24 w 64"/>
                <a:gd name="T25" fmla="*/ 52 h 80"/>
                <a:gd name="T26" fmla="*/ 28 w 64"/>
                <a:gd name="T27" fmla="*/ 64 h 80"/>
                <a:gd name="T28" fmla="*/ 40 w 64"/>
                <a:gd name="T29" fmla="*/ 60 h 80"/>
                <a:gd name="T30" fmla="*/ 36 w 64"/>
                <a:gd name="T31" fmla="*/ 48 h 80"/>
                <a:gd name="T32" fmla="*/ 52 w 64"/>
                <a:gd name="T33" fmla="*/ 48 h 80"/>
                <a:gd name="T34" fmla="*/ 48 w 64"/>
                <a:gd name="T35" fmla="*/ 60 h 80"/>
                <a:gd name="T36" fmla="*/ 60 w 64"/>
                <a:gd name="T37" fmla="*/ 64 h 80"/>
                <a:gd name="T38" fmla="*/ 64 w 64"/>
                <a:gd name="T39" fmla="*/ 52 h 80"/>
                <a:gd name="T40" fmla="*/ 12 w 64"/>
                <a:gd name="T41" fmla="*/ 24 h 80"/>
                <a:gd name="T42" fmla="*/ 0 w 64"/>
                <a:gd name="T43" fmla="*/ 28 h 80"/>
                <a:gd name="T44" fmla="*/ 4 w 64"/>
                <a:gd name="T45" fmla="*/ 40 h 80"/>
                <a:gd name="T46" fmla="*/ 16 w 64"/>
                <a:gd name="T47" fmla="*/ 36 h 80"/>
                <a:gd name="T48" fmla="*/ 12 w 64"/>
                <a:gd name="T49" fmla="*/ 24 h 80"/>
                <a:gd name="T50" fmla="*/ 28 w 64"/>
                <a:gd name="T51" fmla="*/ 24 h 80"/>
                <a:gd name="T52" fmla="*/ 24 w 64"/>
                <a:gd name="T53" fmla="*/ 36 h 80"/>
                <a:gd name="T54" fmla="*/ 36 w 64"/>
                <a:gd name="T55" fmla="*/ 40 h 80"/>
                <a:gd name="T56" fmla="*/ 40 w 64"/>
                <a:gd name="T57" fmla="*/ 28 h 80"/>
                <a:gd name="T58" fmla="*/ 60 w 64"/>
                <a:gd name="T59" fmla="*/ 24 h 80"/>
                <a:gd name="T60" fmla="*/ 48 w 64"/>
                <a:gd name="T61" fmla="*/ 28 h 80"/>
                <a:gd name="T62" fmla="*/ 52 w 64"/>
                <a:gd name="T63" fmla="*/ 40 h 80"/>
                <a:gd name="T64" fmla="*/ 64 w 64"/>
                <a:gd name="T65" fmla="*/ 36 h 80"/>
                <a:gd name="T66" fmla="*/ 60 w 64"/>
                <a:gd name="T6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80">
                  <a:moveTo>
                    <a:pt x="36" y="72"/>
                  </a:moveTo>
                  <a:cubicBezTo>
                    <a:pt x="28" y="72"/>
                    <a:pt x="28" y="72"/>
                    <a:pt x="28" y="72"/>
                  </a:cubicBezTo>
                  <a:cubicBezTo>
                    <a:pt x="26" y="72"/>
                    <a:pt x="24" y="74"/>
                    <a:pt x="24" y="76"/>
                  </a:cubicBezTo>
                  <a:cubicBezTo>
                    <a:pt x="24" y="78"/>
                    <a:pt x="26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8" y="80"/>
                    <a:pt x="40" y="78"/>
                    <a:pt x="40" y="76"/>
                  </a:cubicBezTo>
                  <a:cubicBezTo>
                    <a:pt x="40" y="74"/>
                    <a:pt x="38" y="72"/>
                    <a:pt x="36" y="72"/>
                  </a:cubicBezTo>
                  <a:close/>
                  <a:moveTo>
                    <a:pt x="4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6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12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4" y="64"/>
                    <a:pt x="16" y="62"/>
                    <a:pt x="16" y="60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4" y="48"/>
                    <a:pt x="12" y="48"/>
                  </a:cubicBezTo>
                  <a:close/>
                  <a:moveTo>
                    <a:pt x="36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6" y="48"/>
                    <a:pt x="24" y="50"/>
                    <a:pt x="24" y="52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2"/>
                    <a:pt x="26" y="64"/>
                    <a:pt x="2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8" y="64"/>
                    <a:pt x="40" y="62"/>
                    <a:pt x="40" y="6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0"/>
                    <a:pt x="38" y="48"/>
                    <a:pt x="36" y="48"/>
                  </a:cubicBezTo>
                  <a:close/>
                  <a:moveTo>
                    <a:pt x="60" y="48"/>
                  </a:move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2"/>
                    <a:pt x="50" y="64"/>
                    <a:pt x="52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2" y="64"/>
                    <a:pt x="64" y="62"/>
                    <a:pt x="64" y="60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lose/>
                  <a:moveTo>
                    <a:pt x="12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0"/>
                    <a:pt x="16" y="38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4" y="24"/>
                    <a:pt x="12" y="24"/>
                  </a:cubicBezTo>
                  <a:close/>
                  <a:moveTo>
                    <a:pt x="36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40"/>
                    <a:pt x="28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0"/>
                    <a:pt x="40" y="38"/>
                    <a:pt x="40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48" y="26"/>
                    <a:pt x="48" y="28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8"/>
                    <a:pt x="50" y="40"/>
                    <a:pt x="52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4" y="38"/>
                    <a:pt x="64" y="36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6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10443369" y="1630363"/>
            <a:ext cx="636588" cy="635000"/>
            <a:chOff x="5353051" y="2476500"/>
            <a:chExt cx="636588" cy="635000"/>
          </a:xfrm>
        </p:grpSpPr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5353051" y="2476500"/>
              <a:ext cx="636588" cy="635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5441951" y="2617788"/>
              <a:ext cx="460375" cy="317500"/>
            </a:xfrm>
            <a:custGeom>
              <a:avLst/>
              <a:gdLst>
                <a:gd name="T0" fmla="*/ 32 w 208"/>
                <a:gd name="T1" fmla="*/ 112 h 144"/>
                <a:gd name="T2" fmla="*/ 176 w 208"/>
                <a:gd name="T3" fmla="*/ 112 h 144"/>
                <a:gd name="T4" fmla="*/ 192 w 208"/>
                <a:gd name="T5" fmla="*/ 96 h 144"/>
                <a:gd name="T6" fmla="*/ 192 w 208"/>
                <a:gd name="T7" fmla="*/ 16 h 144"/>
                <a:gd name="T8" fmla="*/ 176 w 208"/>
                <a:gd name="T9" fmla="*/ 0 h 144"/>
                <a:gd name="T10" fmla="*/ 32 w 208"/>
                <a:gd name="T11" fmla="*/ 0 h 144"/>
                <a:gd name="T12" fmla="*/ 16 w 208"/>
                <a:gd name="T13" fmla="*/ 16 h 144"/>
                <a:gd name="T14" fmla="*/ 16 w 208"/>
                <a:gd name="T15" fmla="*/ 96 h 144"/>
                <a:gd name="T16" fmla="*/ 32 w 208"/>
                <a:gd name="T17" fmla="*/ 112 h 144"/>
                <a:gd name="T18" fmla="*/ 24 w 208"/>
                <a:gd name="T19" fmla="*/ 16 h 144"/>
                <a:gd name="T20" fmla="*/ 32 w 208"/>
                <a:gd name="T21" fmla="*/ 8 h 144"/>
                <a:gd name="T22" fmla="*/ 176 w 208"/>
                <a:gd name="T23" fmla="*/ 8 h 144"/>
                <a:gd name="T24" fmla="*/ 184 w 208"/>
                <a:gd name="T25" fmla="*/ 16 h 144"/>
                <a:gd name="T26" fmla="*/ 184 w 208"/>
                <a:gd name="T27" fmla="*/ 88 h 144"/>
                <a:gd name="T28" fmla="*/ 176 w 208"/>
                <a:gd name="T29" fmla="*/ 96 h 144"/>
                <a:gd name="T30" fmla="*/ 32 w 208"/>
                <a:gd name="T31" fmla="*/ 96 h 144"/>
                <a:gd name="T32" fmla="*/ 24 w 208"/>
                <a:gd name="T33" fmla="*/ 88 h 144"/>
                <a:gd name="T34" fmla="*/ 24 w 208"/>
                <a:gd name="T35" fmla="*/ 16 h 144"/>
                <a:gd name="T36" fmla="*/ 128 w 208"/>
                <a:gd name="T37" fmla="*/ 128 h 144"/>
                <a:gd name="T38" fmla="*/ 128 w 208"/>
                <a:gd name="T39" fmla="*/ 120 h 144"/>
                <a:gd name="T40" fmla="*/ 80 w 208"/>
                <a:gd name="T41" fmla="*/ 120 h 144"/>
                <a:gd name="T42" fmla="*/ 80 w 208"/>
                <a:gd name="T43" fmla="*/ 128 h 144"/>
                <a:gd name="T44" fmla="*/ 128 w 208"/>
                <a:gd name="T45" fmla="*/ 128 h 144"/>
                <a:gd name="T46" fmla="*/ 156 w 208"/>
                <a:gd name="T47" fmla="*/ 136 h 144"/>
                <a:gd name="T48" fmla="*/ 4 w 208"/>
                <a:gd name="T49" fmla="*/ 136 h 144"/>
                <a:gd name="T50" fmla="*/ 0 w 208"/>
                <a:gd name="T51" fmla="*/ 140 h 144"/>
                <a:gd name="T52" fmla="*/ 4 w 208"/>
                <a:gd name="T53" fmla="*/ 144 h 144"/>
                <a:gd name="T54" fmla="*/ 156 w 208"/>
                <a:gd name="T55" fmla="*/ 144 h 144"/>
                <a:gd name="T56" fmla="*/ 160 w 208"/>
                <a:gd name="T57" fmla="*/ 140 h 144"/>
                <a:gd name="T58" fmla="*/ 156 w 208"/>
                <a:gd name="T59" fmla="*/ 136 h 144"/>
                <a:gd name="T60" fmla="*/ 196 w 208"/>
                <a:gd name="T61" fmla="*/ 128 h 144"/>
                <a:gd name="T62" fmla="*/ 188 w 208"/>
                <a:gd name="T63" fmla="*/ 128 h 144"/>
                <a:gd name="T64" fmla="*/ 176 w 208"/>
                <a:gd name="T65" fmla="*/ 140 h 144"/>
                <a:gd name="T66" fmla="*/ 180 w 208"/>
                <a:gd name="T67" fmla="*/ 144 h 144"/>
                <a:gd name="T68" fmla="*/ 204 w 208"/>
                <a:gd name="T69" fmla="*/ 144 h 144"/>
                <a:gd name="T70" fmla="*/ 208 w 208"/>
                <a:gd name="T71" fmla="*/ 140 h 144"/>
                <a:gd name="T72" fmla="*/ 196 w 208"/>
                <a:gd name="T73" fmla="*/ 12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144">
                  <a:moveTo>
                    <a:pt x="32" y="112"/>
                  </a:moveTo>
                  <a:cubicBezTo>
                    <a:pt x="176" y="112"/>
                    <a:pt x="176" y="112"/>
                    <a:pt x="176" y="112"/>
                  </a:cubicBezTo>
                  <a:cubicBezTo>
                    <a:pt x="185" y="112"/>
                    <a:pt x="192" y="105"/>
                    <a:pt x="192" y="9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7"/>
                    <a:pt x="185" y="0"/>
                    <a:pt x="17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0"/>
                    <a:pt x="16" y="7"/>
                    <a:pt x="16" y="1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05"/>
                    <a:pt x="23" y="112"/>
                    <a:pt x="32" y="112"/>
                  </a:cubicBezTo>
                  <a:close/>
                  <a:moveTo>
                    <a:pt x="24" y="16"/>
                  </a:moveTo>
                  <a:cubicBezTo>
                    <a:pt x="24" y="12"/>
                    <a:pt x="28" y="8"/>
                    <a:pt x="32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80" y="8"/>
                    <a:pt x="184" y="12"/>
                    <a:pt x="184" y="16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4" y="92"/>
                    <a:pt x="180" y="96"/>
                    <a:pt x="176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8" y="96"/>
                    <a:pt x="24" y="92"/>
                    <a:pt x="24" y="88"/>
                  </a:cubicBezTo>
                  <a:lnTo>
                    <a:pt x="24" y="16"/>
                  </a:lnTo>
                  <a:close/>
                  <a:moveTo>
                    <a:pt x="128" y="128"/>
                  </a:moveTo>
                  <a:cubicBezTo>
                    <a:pt x="128" y="120"/>
                    <a:pt x="128" y="120"/>
                    <a:pt x="128" y="120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0" y="128"/>
                    <a:pt x="80" y="128"/>
                    <a:pt x="80" y="128"/>
                  </a:cubicBezTo>
                  <a:lnTo>
                    <a:pt x="128" y="128"/>
                  </a:lnTo>
                  <a:close/>
                  <a:moveTo>
                    <a:pt x="156" y="136"/>
                  </a:move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0" y="138"/>
                    <a:pt x="0" y="140"/>
                  </a:cubicBezTo>
                  <a:cubicBezTo>
                    <a:pt x="0" y="142"/>
                    <a:pt x="2" y="144"/>
                    <a:pt x="4" y="144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8" y="144"/>
                    <a:pt x="160" y="142"/>
                    <a:pt x="160" y="140"/>
                  </a:cubicBezTo>
                  <a:cubicBezTo>
                    <a:pt x="160" y="138"/>
                    <a:pt x="158" y="136"/>
                    <a:pt x="156" y="136"/>
                  </a:cubicBezTo>
                  <a:close/>
                  <a:moveTo>
                    <a:pt x="196" y="128"/>
                  </a:moveTo>
                  <a:cubicBezTo>
                    <a:pt x="188" y="128"/>
                    <a:pt x="188" y="128"/>
                    <a:pt x="188" y="128"/>
                  </a:cubicBezTo>
                  <a:cubicBezTo>
                    <a:pt x="181" y="128"/>
                    <a:pt x="176" y="133"/>
                    <a:pt x="176" y="140"/>
                  </a:cubicBezTo>
                  <a:cubicBezTo>
                    <a:pt x="176" y="142"/>
                    <a:pt x="178" y="144"/>
                    <a:pt x="180" y="144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6" y="144"/>
                    <a:pt x="208" y="142"/>
                    <a:pt x="208" y="140"/>
                  </a:cubicBezTo>
                  <a:cubicBezTo>
                    <a:pt x="208" y="133"/>
                    <a:pt x="203" y="128"/>
                    <a:pt x="196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5513388" y="2654300"/>
              <a:ext cx="317500" cy="157163"/>
            </a:xfrm>
            <a:custGeom>
              <a:avLst/>
              <a:gdLst>
                <a:gd name="T0" fmla="*/ 30 w 144"/>
                <a:gd name="T1" fmla="*/ 56 h 72"/>
                <a:gd name="T2" fmla="*/ 22 w 144"/>
                <a:gd name="T3" fmla="*/ 56 h 72"/>
                <a:gd name="T4" fmla="*/ 18 w 144"/>
                <a:gd name="T5" fmla="*/ 60 h 72"/>
                <a:gd name="T6" fmla="*/ 18 w 144"/>
                <a:gd name="T7" fmla="*/ 68 h 72"/>
                <a:gd name="T8" fmla="*/ 22 w 144"/>
                <a:gd name="T9" fmla="*/ 72 h 72"/>
                <a:gd name="T10" fmla="*/ 30 w 144"/>
                <a:gd name="T11" fmla="*/ 72 h 72"/>
                <a:gd name="T12" fmla="*/ 34 w 144"/>
                <a:gd name="T13" fmla="*/ 68 h 72"/>
                <a:gd name="T14" fmla="*/ 34 w 144"/>
                <a:gd name="T15" fmla="*/ 60 h 72"/>
                <a:gd name="T16" fmla="*/ 30 w 144"/>
                <a:gd name="T17" fmla="*/ 56 h 72"/>
                <a:gd name="T18" fmla="*/ 54 w 144"/>
                <a:gd name="T19" fmla="*/ 56 h 72"/>
                <a:gd name="T20" fmla="*/ 46 w 144"/>
                <a:gd name="T21" fmla="*/ 56 h 72"/>
                <a:gd name="T22" fmla="*/ 42 w 144"/>
                <a:gd name="T23" fmla="*/ 60 h 72"/>
                <a:gd name="T24" fmla="*/ 42 w 144"/>
                <a:gd name="T25" fmla="*/ 68 h 72"/>
                <a:gd name="T26" fmla="*/ 46 w 144"/>
                <a:gd name="T27" fmla="*/ 72 h 72"/>
                <a:gd name="T28" fmla="*/ 54 w 144"/>
                <a:gd name="T29" fmla="*/ 72 h 72"/>
                <a:gd name="T30" fmla="*/ 58 w 144"/>
                <a:gd name="T31" fmla="*/ 68 h 72"/>
                <a:gd name="T32" fmla="*/ 58 w 144"/>
                <a:gd name="T33" fmla="*/ 60 h 72"/>
                <a:gd name="T34" fmla="*/ 54 w 144"/>
                <a:gd name="T35" fmla="*/ 56 h 72"/>
                <a:gd name="T36" fmla="*/ 78 w 144"/>
                <a:gd name="T37" fmla="*/ 56 h 72"/>
                <a:gd name="T38" fmla="*/ 70 w 144"/>
                <a:gd name="T39" fmla="*/ 56 h 72"/>
                <a:gd name="T40" fmla="*/ 66 w 144"/>
                <a:gd name="T41" fmla="*/ 60 h 72"/>
                <a:gd name="T42" fmla="*/ 66 w 144"/>
                <a:gd name="T43" fmla="*/ 68 h 72"/>
                <a:gd name="T44" fmla="*/ 70 w 144"/>
                <a:gd name="T45" fmla="*/ 72 h 72"/>
                <a:gd name="T46" fmla="*/ 78 w 144"/>
                <a:gd name="T47" fmla="*/ 72 h 72"/>
                <a:gd name="T48" fmla="*/ 82 w 144"/>
                <a:gd name="T49" fmla="*/ 68 h 72"/>
                <a:gd name="T50" fmla="*/ 82 w 144"/>
                <a:gd name="T51" fmla="*/ 60 h 72"/>
                <a:gd name="T52" fmla="*/ 78 w 144"/>
                <a:gd name="T53" fmla="*/ 56 h 72"/>
                <a:gd name="T54" fmla="*/ 102 w 144"/>
                <a:gd name="T55" fmla="*/ 56 h 72"/>
                <a:gd name="T56" fmla="*/ 94 w 144"/>
                <a:gd name="T57" fmla="*/ 56 h 72"/>
                <a:gd name="T58" fmla="*/ 90 w 144"/>
                <a:gd name="T59" fmla="*/ 60 h 72"/>
                <a:gd name="T60" fmla="*/ 90 w 144"/>
                <a:gd name="T61" fmla="*/ 68 h 72"/>
                <a:gd name="T62" fmla="*/ 94 w 144"/>
                <a:gd name="T63" fmla="*/ 72 h 72"/>
                <a:gd name="T64" fmla="*/ 102 w 144"/>
                <a:gd name="T65" fmla="*/ 72 h 72"/>
                <a:gd name="T66" fmla="*/ 106 w 144"/>
                <a:gd name="T67" fmla="*/ 68 h 72"/>
                <a:gd name="T68" fmla="*/ 106 w 144"/>
                <a:gd name="T69" fmla="*/ 60 h 72"/>
                <a:gd name="T70" fmla="*/ 102 w 144"/>
                <a:gd name="T71" fmla="*/ 56 h 72"/>
                <a:gd name="T72" fmla="*/ 126 w 144"/>
                <a:gd name="T73" fmla="*/ 56 h 72"/>
                <a:gd name="T74" fmla="*/ 118 w 144"/>
                <a:gd name="T75" fmla="*/ 56 h 72"/>
                <a:gd name="T76" fmla="*/ 114 w 144"/>
                <a:gd name="T77" fmla="*/ 60 h 72"/>
                <a:gd name="T78" fmla="*/ 114 w 144"/>
                <a:gd name="T79" fmla="*/ 68 h 72"/>
                <a:gd name="T80" fmla="*/ 118 w 144"/>
                <a:gd name="T81" fmla="*/ 72 h 72"/>
                <a:gd name="T82" fmla="*/ 126 w 144"/>
                <a:gd name="T83" fmla="*/ 72 h 72"/>
                <a:gd name="T84" fmla="*/ 130 w 144"/>
                <a:gd name="T85" fmla="*/ 68 h 72"/>
                <a:gd name="T86" fmla="*/ 130 w 144"/>
                <a:gd name="T87" fmla="*/ 60 h 72"/>
                <a:gd name="T88" fmla="*/ 126 w 144"/>
                <a:gd name="T89" fmla="*/ 56 h 72"/>
                <a:gd name="T90" fmla="*/ 140 w 144"/>
                <a:gd name="T91" fmla="*/ 8 h 72"/>
                <a:gd name="T92" fmla="*/ 48 w 144"/>
                <a:gd name="T93" fmla="*/ 8 h 72"/>
                <a:gd name="T94" fmla="*/ 48 w 144"/>
                <a:gd name="T95" fmla="*/ 4 h 72"/>
                <a:gd name="T96" fmla="*/ 44 w 144"/>
                <a:gd name="T97" fmla="*/ 0 h 72"/>
                <a:gd name="T98" fmla="*/ 4 w 144"/>
                <a:gd name="T99" fmla="*/ 0 h 72"/>
                <a:gd name="T100" fmla="*/ 0 w 144"/>
                <a:gd name="T101" fmla="*/ 4 h 72"/>
                <a:gd name="T102" fmla="*/ 0 w 144"/>
                <a:gd name="T103" fmla="*/ 16 h 72"/>
                <a:gd name="T104" fmla="*/ 144 w 144"/>
                <a:gd name="T105" fmla="*/ 16 h 72"/>
                <a:gd name="T106" fmla="*/ 144 w 144"/>
                <a:gd name="T107" fmla="*/ 12 h 72"/>
                <a:gd name="T108" fmla="*/ 140 w 144"/>
                <a:gd name="T109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72">
                  <a:moveTo>
                    <a:pt x="30" y="56"/>
                  </a:moveTo>
                  <a:cubicBezTo>
                    <a:pt x="22" y="56"/>
                    <a:pt x="22" y="56"/>
                    <a:pt x="22" y="56"/>
                  </a:cubicBezTo>
                  <a:cubicBezTo>
                    <a:pt x="20" y="56"/>
                    <a:pt x="18" y="58"/>
                    <a:pt x="18" y="60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70"/>
                    <a:pt x="20" y="72"/>
                    <a:pt x="22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2" y="72"/>
                    <a:pt x="34" y="70"/>
                    <a:pt x="34" y="68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58"/>
                    <a:pt x="32" y="56"/>
                    <a:pt x="30" y="56"/>
                  </a:cubicBezTo>
                  <a:close/>
                  <a:moveTo>
                    <a:pt x="54" y="56"/>
                  </a:moveTo>
                  <a:cubicBezTo>
                    <a:pt x="46" y="56"/>
                    <a:pt x="46" y="56"/>
                    <a:pt x="46" y="56"/>
                  </a:cubicBezTo>
                  <a:cubicBezTo>
                    <a:pt x="44" y="56"/>
                    <a:pt x="42" y="58"/>
                    <a:pt x="42" y="6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70"/>
                    <a:pt x="44" y="72"/>
                    <a:pt x="46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6" y="72"/>
                    <a:pt x="58" y="70"/>
                    <a:pt x="58" y="68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58"/>
                    <a:pt x="56" y="56"/>
                    <a:pt x="54" y="56"/>
                  </a:cubicBezTo>
                  <a:close/>
                  <a:moveTo>
                    <a:pt x="78" y="56"/>
                  </a:moveTo>
                  <a:cubicBezTo>
                    <a:pt x="70" y="56"/>
                    <a:pt x="70" y="56"/>
                    <a:pt x="70" y="56"/>
                  </a:cubicBezTo>
                  <a:cubicBezTo>
                    <a:pt x="68" y="56"/>
                    <a:pt x="66" y="58"/>
                    <a:pt x="66" y="60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70"/>
                    <a:pt x="68" y="72"/>
                    <a:pt x="70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80" y="72"/>
                    <a:pt x="82" y="70"/>
                    <a:pt x="82" y="6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58"/>
                    <a:pt x="80" y="56"/>
                    <a:pt x="78" y="56"/>
                  </a:cubicBezTo>
                  <a:close/>
                  <a:moveTo>
                    <a:pt x="102" y="56"/>
                  </a:moveTo>
                  <a:cubicBezTo>
                    <a:pt x="94" y="56"/>
                    <a:pt x="94" y="56"/>
                    <a:pt x="94" y="56"/>
                  </a:cubicBezTo>
                  <a:cubicBezTo>
                    <a:pt x="92" y="56"/>
                    <a:pt x="90" y="58"/>
                    <a:pt x="90" y="60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70"/>
                    <a:pt x="92" y="72"/>
                    <a:pt x="94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4" y="72"/>
                    <a:pt x="106" y="70"/>
                    <a:pt x="106" y="68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58"/>
                    <a:pt x="104" y="56"/>
                    <a:pt x="102" y="56"/>
                  </a:cubicBezTo>
                  <a:close/>
                  <a:moveTo>
                    <a:pt x="126" y="56"/>
                  </a:moveTo>
                  <a:cubicBezTo>
                    <a:pt x="118" y="56"/>
                    <a:pt x="118" y="56"/>
                    <a:pt x="118" y="56"/>
                  </a:cubicBezTo>
                  <a:cubicBezTo>
                    <a:pt x="116" y="56"/>
                    <a:pt x="114" y="58"/>
                    <a:pt x="114" y="60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4" y="70"/>
                    <a:pt x="116" y="72"/>
                    <a:pt x="118" y="72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8" y="72"/>
                    <a:pt x="130" y="70"/>
                    <a:pt x="130" y="68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58"/>
                    <a:pt x="128" y="56"/>
                    <a:pt x="126" y="56"/>
                  </a:cubicBezTo>
                  <a:close/>
                  <a:moveTo>
                    <a:pt x="140" y="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0"/>
                    <a:pt x="142" y="8"/>
                    <a:pt x="140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2808288" y="5016500"/>
            <a:ext cx="636588" cy="633413"/>
            <a:chOff x="4505326" y="4170363"/>
            <a:chExt cx="636588" cy="633413"/>
          </a:xfrm>
        </p:grpSpPr>
        <p:sp>
          <p:nvSpPr>
            <p:cNvPr id="32" name="Oval 30"/>
            <p:cNvSpPr>
              <a:spLocks noChangeArrowheads="1"/>
            </p:cNvSpPr>
            <p:nvPr/>
          </p:nvSpPr>
          <p:spPr bwMode="auto">
            <a:xfrm>
              <a:off x="4505326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629151" y="4381500"/>
              <a:ext cx="212725" cy="317500"/>
            </a:xfrm>
            <a:custGeom>
              <a:avLst/>
              <a:gdLst>
                <a:gd name="T0" fmla="*/ 84 w 96"/>
                <a:gd name="T1" fmla="*/ 16 h 144"/>
                <a:gd name="T2" fmla="*/ 76 w 96"/>
                <a:gd name="T3" fmla="*/ 32 h 144"/>
                <a:gd name="T4" fmla="*/ 76 w 96"/>
                <a:gd name="T5" fmla="*/ 33 h 144"/>
                <a:gd name="T6" fmla="*/ 80 w 96"/>
                <a:gd name="T7" fmla="*/ 44 h 144"/>
                <a:gd name="T8" fmla="*/ 80 w 96"/>
                <a:gd name="T9" fmla="*/ 48 h 144"/>
                <a:gd name="T10" fmla="*/ 58 w 96"/>
                <a:gd name="T11" fmla="*/ 78 h 144"/>
                <a:gd name="T12" fmla="*/ 48 w 96"/>
                <a:gd name="T13" fmla="*/ 80 h 144"/>
                <a:gd name="T14" fmla="*/ 16 w 96"/>
                <a:gd name="T15" fmla="*/ 48 h 144"/>
                <a:gd name="T16" fmla="*/ 38 w 96"/>
                <a:gd name="T17" fmla="*/ 18 h 144"/>
                <a:gd name="T18" fmla="*/ 45 w 96"/>
                <a:gd name="T19" fmla="*/ 0 h 144"/>
                <a:gd name="T20" fmla="*/ 0 w 96"/>
                <a:gd name="T21" fmla="*/ 48 h 144"/>
                <a:gd name="T22" fmla="*/ 40 w 96"/>
                <a:gd name="T23" fmla="*/ 95 h 144"/>
                <a:gd name="T24" fmla="*/ 40 w 96"/>
                <a:gd name="T25" fmla="*/ 112 h 144"/>
                <a:gd name="T26" fmla="*/ 24 w 96"/>
                <a:gd name="T27" fmla="*/ 112 h 144"/>
                <a:gd name="T28" fmla="*/ 24 w 96"/>
                <a:gd name="T29" fmla="*/ 128 h 144"/>
                <a:gd name="T30" fmla="*/ 40 w 96"/>
                <a:gd name="T31" fmla="*/ 128 h 144"/>
                <a:gd name="T32" fmla="*/ 40 w 96"/>
                <a:gd name="T33" fmla="*/ 144 h 144"/>
                <a:gd name="T34" fmla="*/ 56 w 96"/>
                <a:gd name="T35" fmla="*/ 144 h 144"/>
                <a:gd name="T36" fmla="*/ 56 w 96"/>
                <a:gd name="T37" fmla="*/ 128 h 144"/>
                <a:gd name="T38" fmla="*/ 72 w 96"/>
                <a:gd name="T39" fmla="*/ 128 h 144"/>
                <a:gd name="T40" fmla="*/ 72 w 96"/>
                <a:gd name="T41" fmla="*/ 112 h 144"/>
                <a:gd name="T42" fmla="*/ 56 w 96"/>
                <a:gd name="T43" fmla="*/ 112 h 144"/>
                <a:gd name="T44" fmla="*/ 56 w 96"/>
                <a:gd name="T45" fmla="*/ 95 h 144"/>
                <a:gd name="T46" fmla="*/ 74 w 96"/>
                <a:gd name="T47" fmla="*/ 88 h 144"/>
                <a:gd name="T48" fmla="*/ 96 w 96"/>
                <a:gd name="T49" fmla="*/ 52 h 144"/>
                <a:gd name="T50" fmla="*/ 96 w 96"/>
                <a:gd name="T51" fmla="*/ 48 h 144"/>
                <a:gd name="T52" fmla="*/ 84 w 96"/>
                <a:gd name="T53" fmla="*/ 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144">
                  <a:moveTo>
                    <a:pt x="84" y="16"/>
                  </a:moveTo>
                  <a:cubicBezTo>
                    <a:pt x="79" y="20"/>
                    <a:pt x="76" y="26"/>
                    <a:pt x="76" y="32"/>
                  </a:cubicBezTo>
                  <a:cubicBezTo>
                    <a:pt x="76" y="32"/>
                    <a:pt x="76" y="32"/>
                    <a:pt x="76" y="33"/>
                  </a:cubicBezTo>
                  <a:cubicBezTo>
                    <a:pt x="78" y="36"/>
                    <a:pt x="79" y="40"/>
                    <a:pt x="80" y="44"/>
                  </a:cubicBezTo>
                  <a:cubicBezTo>
                    <a:pt x="80" y="45"/>
                    <a:pt x="80" y="47"/>
                    <a:pt x="80" y="48"/>
                  </a:cubicBezTo>
                  <a:cubicBezTo>
                    <a:pt x="80" y="62"/>
                    <a:pt x="71" y="74"/>
                    <a:pt x="58" y="78"/>
                  </a:cubicBezTo>
                  <a:cubicBezTo>
                    <a:pt x="55" y="79"/>
                    <a:pt x="51" y="80"/>
                    <a:pt x="48" y="80"/>
                  </a:cubicBezTo>
                  <a:cubicBezTo>
                    <a:pt x="30" y="80"/>
                    <a:pt x="16" y="66"/>
                    <a:pt x="16" y="48"/>
                  </a:cubicBezTo>
                  <a:cubicBezTo>
                    <a:pt x="16" y="34"/>
                    <a:pt x="25" y="22"/>
                    <a:pt x="38" y="18"/>
                  </a:cubicBezTo>
                  <a:cubicBezTo>
                    <a:pt x="39" y="11"/>
                    <a:pt x="42" y="5"/>
                    <a:pt x="45" y="0"/>
                  </a:cubicBezTo>
                  <a:cubicBezTo>
                    <a:pt x="20" y="2"/>
                    <a:pt x="0" y="22"/>
                    <a:pt x="0" y="48"/>
                  </a:cubicBezTo>
                  <a:cubicBezTo>
                    <a:pt x="0" y="72"/>
                    <a:pt x="17" y="91"/>
                    <a:pt x="40" y="95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63" y="94"/>
                    <a:pt x="69" y="92"/>
                    <a:pt x="74" y="88"/>
                  </a:cubicBezTo>
                  <a:cubicBezTo>
                    <a:pt x="86" y="80"/>
                    <a:pt x="95" y="67"/>
                    <a:pt x="96" y="52"/>
                  </a:cubicBezTo>
                  <a:cubicBezTo>
                    <a:pt x="96" y="51"/>
                    <a:pt x="96" y="49"/>
                    <a:pt x="96" y="48"/>
                  </a:cubicBezTo>
                  <a:cubicBezTo>
                    <a:pt x="96" y="36"/>
                    <a:pt x="91" y="25"/>
                    <a:pt x="84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4735513" y="4275138"/>
              <a:ext cx="265113" cy="282575"/>
            </a:xfrm>
            <a:custGeom>
              <a:avLst/>
              <a:gdLst>
                <a:gd name="T0" fmla="*/ 112 w 120"/>
                <a:gd name="T1" fmla="*/ 0 h 128"/>
                <a:gd name="T2" fmla="*/ 64 w 120"/>
                <a:gd name="T3" fmla="*/ 0 h 128"/>
                <a:gd name="T4" fmla="*/ 64 w 120"/>
                <a:gd name="T5" fmla="*/ 16 h 128"/>
                <a:gd name="T6" fmla="*/ 93 w 120"/>
                <a:gd name="T7" fmla="*/ 16 h 128"/>
                <a:gd name="T8" fmla="*/ 71 w 120"/>
                <a:gd name="T9" fmla="*/ 38 h 128"/>
                <a:gd name="T10" fmla="*/ 48 w 120"/>
                <a:gd name="T11" fmla="*/ 32 h 128"/>
                <a:gd name="T12" fmla="*/ 22 w 120"/>
                <a:gd name="T13" fmla="*/ 40 h 128"/>
                <a:gd name="T14" fmla="*/ 0 w 120"/>
                <a:gd name="T15" fmla="*/ 76 h 128"/>
                <a:gd name="T16" fmla="*/ 0 w 120"/>
                <a:gd name="T17" fmla="*/ 80 h 128"/>
                <a:gd name="T18" fmla="*/ 12 w 120"/>
                <a:gd name="T19" fmla="*/ 112 h 128"/>
                <a:gd name="T20" fmla="*/ 20 w 120"/>
                <a:gd name="T21" fmla="*/ 96 h 128"/>
                <a:gd name="T22" fmla="*/ 20 w 120"/>
                <a:gd name="T23" fmla="*/ 95 h 128"/>
                <a:gd name="T24" fmla="*/ 16 w 120"/>
                <a:gd name="T25" fmla="*/ 84 h 128"/>
                <a:gd name="T26" fmla="*/ 16 w 120"/>
                <a:gd name="T27" fmla="*/ 80 h 128"/>
                <a:gd name="T28" fmla="*/ 38 w 120"/>
                <a:gd name="T29" fmla="*/ 50 h 128"/>
                <a:gd name="T30" fmla="*/ 48 w 120"/>
                <a:gd name="T31" fmla="*/ 48 h 128"/>
                <a:gd name="T32" fmla="*/ 80 w 120"/>
                <a:gd name="T33" fmla="*/ 80 h 128"/>
                <a:gd name="T34" fmla="*/ 58 w 120"/>
                <a:gd name="T35" fmla="*/ 110 h 128"/>
                <a:gd name="T36" fmla="*/ 51 w 120"/>
                <a:gd name="T37" fmla="*/ 128 h 128"/>
                <a:gd name="T38" fmla="*/ 96 w 120"/>
                <a:gd name="T39" fmla="*/ 80 h 128"/>
                <a:gd name="T40" fmla="*/ 84 w 120"/>
                <a:gd name="T41" fmla="*/ 48 h 128"/>
                <a:gd name="T42" fmla="*/ 104 w 120"/>
                <a:gd name="T43" fmla="*/ 27 h 128"/>
                <a:gd name="T44" fmla="*/ 104 w 120"/>
                <a:gd name="T45" fmla="*/ 56 h 128"/>
                <a:gd name="T46" fmla="*/ 120 w 120"/>
                <a:gd name="T47" fmla="*/ 56 h 128"/>
                <a:gd name="T48" fmla="*/ 120 w 120"/>
                <a:gd name="T49" fmla="*/ 8 h 128"/>
                <a:gd name="T50" fmla="*/ 112 w 120"/>
                <a:gd name="T5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28">
                  <a:moveTo>
                    <a:pt x="11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4" y="34"/>
                    <a:pt x="56" y="32"/>
                    <a:pt x="48" y="32"/>
                  </a:cubicBezTo>
                  <a:cubicBezTo>
                    <a:pt x="38" y="32"/>
                    <a:pt x="29" y="35"/>
                    <a:pt x="22" y="40"/>
                  </a:cubicBezTo>
                  <a:cubicBezTo>
                    <a:pt x="10" y="48"/>
                    <a:pt x="1" y="61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92"/>
                    <a:pt x="5" y="103"/>
                    <a:pt x="12" y="112"/>
                  </a:cubicBezTo>
                  <a:cubicBezTo>
                    <a:pt x="17" y="108"/>
                    <a:pt x="20" y="102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cubicBezTo>
                    <a:pt x="18" y="92"/>
                    <a:pt x="17" y="88"/>
                    <a:pt x="16" y="84"/>
                  </a:cubicBezTo>
                  <a:cubicBezTo>
                    <a:pt x="16" y="83"/>
                    <a:pt x="16" y="81"/>
                    <a:pt x="16" y="80"/>
                  </a:cubicBezTo>
                  <a:cubicBezTo>
                    <a:pt x="16" y="66"/>
                    <a:pt x="25" y="54"/>
                    <a:pt x="38" y="50"/>
                  </a:cubicBezTo>
                  <a:cubicBezTo>
                    <a:pt x="41" y="49"/>
                    <a:pt x="45" y="48"/>
                    <a:pt x="48" y="48"/>
                  </a:cubicBezTo>
                  <a:cubicBezTo>
                    <a:pt x="66" y="48"/>
                    <a:pt x="80" y="62"/>
                    <a:pt x="80" y="80"/>
                  </a:cubicBezTo>
                  <a:cubicBezTo>
                    <a:pt x="80" y="94"/>
                    <a:pt x="71" y="106"/>
                    <a:pt x="58" y="110"/>
                  </a:cubicBezTo>
                  <a:cubicBezTo>
                    <a:pt x="57" y="117"/>
                    <a:pt x="54" y="123"/>
                    <a:pt x="51" y="128"/>
                  </a:cubicBezTo>
                  <a:cubicBezTo>
                    <a:pt x="76" y="126"/>
                    <a:pt x="96" y="106"/>
                    <a:pt x="96" y="80"/>
                  </a:cubicBezTo>
                  <a:cubicBezTo>
                    <a:pt x="96" y="68"/>
                    <a:pt x="91" y="56"/>
                    <a:pt x="84" y="4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4"/>
                    <a:pt x="116" y="0"/>
                    <a:pt x="1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1111250" y="5016500"/>
            <a:ext cx="636588" cy="633413"/>
            <a:chOff x="2808288" y="4170363"/>
            <a:chExt cx="636588" cy="633413"/>
          </a:xfrm>
        </p:grpSpPr>
        <p:sp>
          <p:nvSpPr>
            <p:cNvPr id="30" name="Oval 28"/>
            <p:cNvSpPr>
              <a:spLocks noChangeArrowheads="1"/>
            </p:cNvSpPr>
            <p:nvPr/>
          </p:nvSpPr>
          <p:spPr bwMode="auto">
            <a:xfrm>
              <a:off x="2808288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3003551" y="4329113"/>
              <a:ext cx="246063" cy="334963"/>
            </a:xfrm>
            <a:custGeom>
              <a:avLst/>
              <a:gdLst>
                <a:gd name="T0" fmla="*/ 56 w 112"/>
                <a:gd name="T1" fmla="*/ 0 h 152"/>
                <a:gd name="T2" fmla="*/ 0 w 112"/>
                <a:gd name="T3" fmla="*/ 56 h 152"/>
                <a:gd name="T4" fmla="*/ 13 w 112"/>
                <a:gd name="T5" fmla="*/ 92 h 152"/>
                <a:gd name="T6" fmla="*/ 56 w 112"/>
                <a:gd name="T7" fmla="*/ 152 h 152"/>
                <a:gd name="T8" fmla="*/ 99 w 112"/>
                <a:gd name="T9" fmla="*/ 92 h 152"/>
                <a:gd name="T10" fmla="*/ 112 w 112"/>
                <a:gd name="T11" fmla="*/ 56 h 152"/>
                <a:gd name="T12" fmla="*/ 56 w 112"/>
                <a:gd name="T13" fmla="*/ 0 h 152"/>
                <a:gd name="T14" fmla="*/ 56 w 112"/>
                <a:gd name="T15" fmla="*/ 77 h 152"/>
                <a:gd name="T16" fmla="*/ 36 w 112"/>
                <a:gd name="T17" fmla="*/ 56 h 152"/>
                <a:gd name="T18" fmla="*/ 56 w 112"/>
                <a:gd name="T19" fmla="*/ 35 h 152"/>
                <a:gd name="T20" fmla="*/ 76 w 112"/>
                <a:gd name="T21" fmla="*/ 56 h 152"/>
                <a:gd name="T22" fmla="*/ 56 w 112"/>
                <a:gd name="T23" fmla="*/ 7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152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70"/>
                    <a:pt x="5" y="82"/>
                    <a:pt x="13" y="9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7" y="82"/>
                    <a:pt x="112" y="70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lose/>
                  <a:moveTo>
                    <a:pt x="56" y="77"/>
                  </a:moveTo>
                  <a:cubicBezTo>
                    <a:pt x="45" y="77"/>
                    <a:pt x="36" y="67"/>
                    <a:pt x="36" y="56"/>
                  </a:cubicBezTo>
                  <a:cubicBezTo>
                    <a:pt x="36" y="45"/>
                    <a:pt x="45" y="35"/>
                    <a:pt x="56" y="35"/>
                  </a:cubicBezTo>
                  <a:cubicBezTo>
                    <a:pt x="67" y="35"/>
                    <a:pt x="76" y="45"/>
                    <a:pt x="76" y="56"/>
                  </a:cubicBezTo>
                  <a:cubicBezTo>
                    <a:pt x="76" y="67"/>
                    <a:pt x="67" y="77"/>
                    <a:pt x="56" y="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1960563" y="5016500"/>
            <a:ext cx="635000" cy="633413"/>
            <a:chOff x="3657601" y="4170363"/>
            <a:chExt cx="635000" cy="633413"/>
          </a:xfrm>
        </p:grpSpPr>
        <p:sp>
          <p:nvSpPr>
            <p:cNvPr id="31" name="Oval 29"/>
            <p:cNvSpPr>
              <a:spLocks noChangeArrowheads="1"/>
            </p:cNvSpPr>
            <p:nvPr/>
          </p:nvSpPr>
          <p:spPr bwMode="auto">
            <a:xfrm>
              <a:off x="3657601" y="4170363"/>
              <a:ext cx="635000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3798888" y="4275138"/>
              <a:ext cx="352425" cy="388938"/>
            </a:xfrm>
            <a:custGeom>
              <a:avLst/>
              <a:gdLst>
                <a:gd name="T0" fmla="*/ 80 w 160"/>
                <a:gd name="T1" fmla="*/ 48 h 176"/>
                <a:gd name="T2" fmla="*/ 96 w 160"/>
                <a:gd name="T3" fmla="*/ 32 h 176"/>
                <a:gd name="T4" fmla="*/ 94 w 160"/>
                <a:gd name="T5" fmla="*/ 24 h 176"/>
                <a:gd name="T6" fmla="*/ 80 w 160"/>
                <a:gd name="T7" fmla="*/ 0 h 176"/>
                <a:gd name="T8" fmla="*/ 66 w 160"/>
                <a:gd name="T9" fmla="*/ 24 h 176"/>
                <a:gd name="T10" fmla="*/ 64 w 160"/>
                <a:gd name="T11" fmla="*/ 32 h 176"/>
                <a:gd name="T12" fmla="*/ 80 w 160"/>
                <a:gd name="T13" fmla="*/ 48 h 176"/>
                <a:gd name="T14" fmla="*/ 32 w 160"/>
                <a:gd name="T15" fmla="*/ 48 h 176"/>
                <a:gd name="T16" fmla="*/ 48 w 160"/>
                <a:gd name="T17" fmla="*/ 32 h 176"/>
                <a:gd name="T18" fmla="*/ 46 w 160"/>
                <a:gd name="T19" fmla="*/ 24 h 176"/>
                <a:gd name="T20" fmla="*/ 32 w 160"/>
                <a:gd name="T21" fmla="*/ 0 h 176"/>
                <a:gd name="T22" fmla="*/ 18 w 160"/>
                <a:gd name="T23" fmla="*/ 24 h 176"/>
                <a:gd name="T24" fmla="*/ 16 w 160"/>
                <a:gd name="T25" fmla="*/ 32 h 176"/>
                <a:gd name="T26" fmla="*/ 32 w 160"/>
                <a:gd name="T27" fmla="*/ 48 h 176"/>
                <a:gd name="T28" fmla="*/ 144 w 160"/>
                <a:gd name="T29" fmla="*/ 80 h 176"/>
                <a:gd name="T30" fmla="*/ 136 w 160"/>
                <a:gd name="T31" fmla="*/ 80 h 176"/>
                <a:gd name="T32" fmla="*/ 136 w 160"/>
                <a:gd name="T33" fmla="*/ 56 h 176"/>
                <a:gd name="T34" fmla="*/ 120 w 160"/>
                <a:gd name="T35" fmla="*/ 56 h 176"/>
                <a:gd name="T36" fmla="*/ 120 w 160"/>
                <a:gd name="T37" fmla="*/ 80 h 176"/>
                <a:gd name="T38" fmla="*/ 88 w 160"/>
                <a:gd name="T39" fmla="*/ 80 h 176"/>
                <a:gd name="T40" fmla="*/ 88 w 160"/>
                <a:gd name="T41" fmla="*/ 56 h 176"/>
                <a:gd name="T42" fmla="*/ 72 w 160"/>
                <a:gd name="T43" fmla="*/ 56 h 176"/>
                <a:gd name="T44" fmla="*/ 72 w 160"/>
                <a:gd name="T45" fmla="*/ 80 h 176"/>
                <a:gd name="T46" fmla="*/ 40 w 160"/>
                <a:gd name="T47" fmla="*/ 80 h 176"/>
                <a:gd name="T48" fmla="*/ 40 w 160"/>
                <a:gd name="T49" fmla="*/ 56 h 176"/>
                <a:gd name="T50" fmla="*/ 24 w 160"/>
                <a:gd name="T51" fmla="*/ 56 h 176"/>
                <a:gd name="T52" fmla="*/ 24 w 160"/>
                <a:gd name="T53" fmla="*/ 80 h 176"/>
                <a:gd name="T54" fmla="*/ 16 w 160"/>
                <a:gd name="T55" fmla="*/ 80 h 176"/>
                <a:gd name="T56" fmla="*/ 0 w 160"/>
                <a:gd name="T57" fmla="*/ 96 h 176"/>
                <a:gd name="T58" fmla="*/ 0 w 160"/>
                <a:gd name="T59" fmla="*/ 168 h 176"/>
                <a:gd name="T60" fmla="*/ 8 w 160"/>
                <a:gd name="T61" fmla="*/ 176 h 176"/>
                <a:gd name="T62" fmla="*/ 152 w 160"/>
                <a:gd name="T63" fmla="*/ 176 h 176"/>
                <a:gd name="T64" fmla="*/ 160 w 160"/>
                <a:gd name="T65" fmla="*/ 168 h 176"/>
                <a:gd name="T66" fmla="*/ 160 w 160"/>
                <a:gd name="T67" fmla="*/ 96 h 176"/>
                <a:gd name="T68" fmla="*/ 144 w 160"/>
                <a:gd name="T69" fmla="*/ 80 h 176"/>
                <a:gd name="T70" fmla="*/ 144 w 160"/>
                <a:gd name="T71" fmla="*/ 129 h 176"/>
                <a:gd name="T72" fmla="*/ 133 w 160"/>
                <a:gd name="T73" fmla="*/ 136 h 176"/>
                <a:gd name="T74" fmla="*/ 107 w 160"/>
                <a:gd name="T75" fmla="*/ 112 h 176"/>
                <a:gd name="T76" fmla="*/ 80 w 160"/>
                <a:gd name="T77" fmla="*/ 136 h 176"/>
                <a:gd name="T78" fmla="*/ 53 w 160"/>
                <a:gd name="T79" fmla="*/ 112 h 176"/>
                <a:gd name="T80" fmla="*/ 27 w 160"/>
                <a:gd name="T81" fmla="*/ 136 h 176"/>
                <a:gd name="T82" fmla="*/ 16 w 160"/>
                <a:gd name="T83" fmla="*/ 129 h 176"/>
                <a:gd name="T84" fmla="*/ 16 w 160"/>
                <a:gd name="T85" fmla="*/ 96 h 176"/>
                <a:gd name="T86" fmla="*/ 24 w 160"/>
                <a:gd name="T87" fmla="*/ 96 h 176"/>
                <a:gd name="T88" fmla="*/ 40 w 160"/>
                <a:gd name="T89" fmla="*/ 96 h 176"/>
                <a:gd name="T90" fmla="*/ 72 w 160"/>
                <a:gd name="T91" fmla="*/ 96 h 176"/>
                <a:gd name="T92" fmla="*/ 88 w 160"/>
                <a:gd name="T93" fmla="*/ 96 h 176"/>
                <a:gd name="T94" fmla="*/ 120 w 160"/>
                <a:gd name="T95" fmla="*/ 96 h 176"/>
                <a:gd name="T96" fmla="*/ 136 w 160"/>
                <a:gd name="T97" fmla="*/ 96 h 176"/>
                <a:gd name="T98" fmla="*/ 144 w 160"/>
                <a:gd name="T99" fmla="*/ 96 h 176"/>
                <a:gd name="T100" fmla="*/ 144 w 160"/>
                <a:gd name="T101" fmla="*/ 129 h 176"/>
                <a:gd name="T102" fmla="*/ 128 w 160"/>
                <a:gd name="T103" fmla="*/ 48 h 176"/>
                <a:gd name="T104" fmla="*/ 144 w 160"/>
                <a:gd name="T105" fmla="*/ 32 h 176"/>
                <a:gd name="T106" fmla="*/ 142 w 160"/>
                <a:gd name="T107" fmla="*/ 24 h 176"/>
                <a:gd name="T108" fmla="*/ 128 w 160"/>
                <a:gd name="T109" fmla="*/ 0 h 176"/>
                <a:gd name="T110" fmla="*/ 114 w 160"/>
                <a:gd name="T111" fmla="*/ 24 h 176"/>
                <a:gd name="T112" fmla="*/ 112 w 160"/>
                <a:gd name="T113" fmla="*/ 32 h 176"/>
                <a:gd name="T114" fmla="*/ 128 w 160"/>
                <a:gd name="T115" fmla="*/ 4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176">
                  <a:moveTo>
                    <a:pt x="80" y="48"/>
                  </a:moveTo>
                  <a:cubicBezTo>
                    <a:pt x="89" y="48"/>
                    <a:pt x="96" y="41"/>
                    <a:pt x="96" y="32"/>
                  </a:cubicBezTo>
                  <a:cubicBezTo>
                    <a:pt x="96" y="29"/>
                    <a:pt x="95" y="26"/>
                    <a:pt x="94" y="24"/>
                  </a:cubicBezTo>
                  <a:cubicBezTo>
                    <a:pt x="88" y="14"/>
                    <a:pt x="80" y="0"/>
                    <a:pt x="80" y="0"/>
                  </a:cubicBezTo>
                  <a:cubicBezTo>
                    <a:pt x="80" y="0"/>
                    <a:pt x="72" y="14"/>
                    <a:pt x="66" y="24"/>
                  </a:cubicBezTo>
                  <a:cubicBezTo>
                    <a:pt x="65" y="26"/>
                    <a:pt x="64" y="29"/>
                    <a:pt x="64" y="32"/>
                  </a:cubicBezTo>
                  <a:cubicBezTo>
                    <a:pt x="64" y="41"/>
                    <a:pt x="71" y="48"/>
                    <a:pt x="80" y="48"/>
                  </a:cubicBezTo>
                  <a:close/>
                  <a:moveTo>
                    <a:pt x="32" y="48"/>
                  </a:moveTo>
                  <a:cubicBezTo>
                    <a:pt x="41" y="48"/>
                    <a:pt x="48" y="41"/>
                    <a:pt x="48" y="32"/>
                  </a:cubicBezTo>
                  <a:cubicBezTo>
                    <a:pt x="48" y="29"/>
                    <a:pt x="47" y="26"/>
                    <a:pt x="46" y="24"/>
                  </a:cubicBezTo>
                  <a:cubicBezTo>
                    <a:pt x="40" y="14"/>
                    <a:pt x="32" y="0"/>
                    <a:pt x="32" y="0"/>
                  </a:cubicBezTo>
                  <a:cubicBezTo>
                    <a:pt x="32" y="0"/>
                    <a:pt x="24" y="14"/>
                    <a:pt x="18" y="24"/>
                  </a:cubicBezTo>
                  <a:cubicBezTo>
                    <a:pt x="17" y="26"/>
                    <a:pt x="16" y="29"/>
                    <a:pt x="16" y="32"/>
                  </a:cubicBezTo>
                  <a:cubicBezTo>
                    <a:pt x="16" y="41"/>
                    <a:pt x="23" y="48"/>
                    <a:pt x="32" y="48"/>
                  </a:cubicBezTo>
                  <a:close/>
                  <a:moveTo>
                    <a:pt x="144" y="80"/>
                  </a:moveTo>
                  <a:cubicBezTo>
                    <a:pt x="136" y="80"/>
                    <a:pt x="136" y="80"/>
                    <a:pt x="136" y="80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7" y="80"/>
                    <a:pt x="0" y="87"/>
                    <a:pt x="0" y="96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72"/>
                    <a:pt x="4" y="176"/>
                    <a:pt x="8" y="17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6" y="176"/>
                    <a:pt x="160" y="172"/>
                    <a:pt x="160" y="16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87"/>
                    <a:pt x="153" y="80"/>
                    <a:pt x="144" y="80"/>
                  </a:cubicBezTo>
                  <a:close/>
                  <a:moveTo>
                    <a:pt x="144" y="129"/>
                  </a:moveTo>
                  <a:cubicBezTo>
                    <a:pt x="141" y="133"/>
                    <a:pt x="138" y="136"/>
                    <a:pt x="133" y="136"/>
                  </a:cubicBezTo>
                  <a:cubicBezTo>
                    <a:pt x="120" y="136"/>
                    <a:pt x="120" y="112"/>
                    <a:pt x="107" y="112"/>
                  </a:cubicBezTo>
                  <a:cubicBezTo>
                    <a:pt x="93" y="112"/>
                    <a:pt x="93" y="136"/>
                    <a:pt x="80" y="136"/>
                  </a:cubicBezTo>
                  <a:cubicBezTo>
                    <a:pt x="67" y="136"/>
                    <a:pt x="67" y="112"/>
                    <a:pt x="53" y="112"/>
                  </a:cubicBezTo>
                  <a:cubicBezTo>
                    <a:pt x="40" y="112"/>
                    <a:pt x="40" y="136"/>
                    <a:pt x="27" y="136"/>
                  </a:cubicBezTo>
                  <a:cubicBezTo>
                    <a:pt x="22" y="136"/>
                    <a:pt x="19" y="133"/>
                    <a:pt x="16" y="129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129"/>
                  </a:lnTo>
                  <a:close/>
                  <a:moveTo>
                    <a:pt x="128" y="48"/>
                  </a:moveTo>
                  <a:cubicBezTo>
                    <a:pt x="137" y="48"/>
                    <a:pt x="144" y="41"/>
                    <a:pt x="144" y="32"/>
                  </a:cubicBezTo>
                  <a:cubicBezTo>
                    <a:pt x="144" y="29"/>
                    <a:pt x="143" y="26"/>
                    <a:pt x="142" y="24"/>
                  </a:cubicBezTo>
                  <a:cubicBezTo>
                    <a:pt x="136" y="14"/>
                    <a:pt x="128" y="0"/>
                    <a:pt x="128" y="0"/>
                  </a:cubicBezTo>
                  <a:cubicBezTo>
                    <a:pt x="128" y="0"/>
                    <a:pt x="120" y="14"/>
                    <a:pt x="114" y="24"/>
                  </a:cubicBezTo>
                  <a:cubicBezTo>
                    <a:pt x="113" y="26"/>
                    <a:pt x="112" y="29"/>
                    <a:pt x="112" y="32"/>
                  </a:cubicBezTo>
                  <a:cubicBezTo>
                    <a:pt x="112" y="41"/>
                    <a:pt x="119" y="48"/>
                    <a:pt x="128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4505325" y="5016500"/>
            <a:ext cx="636588" cy="633413"/>
            <a:chOff x="6202363" y="4170363"/>
            <a:chExt cx="636588" cy="633413"/>
          </a:xfrm>
        </p:grpSpPr>
        <p:sp>
          <p:nvSpPr>
            <p:cNvPr id="34" name="Oval 32"/>
            <p:cNvSpPr>
              <a:spLocks noChangeArrowheads="1"/>
            </p:cNvSpPr>
            <p:nvPr/>
          </p:nvSpPr>
          <p:spPr bwMode="auto">
            <a:xfrm>
              <a:off x="6202363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6334126" y="4302125"/>
              <a:ext cx="371475" cy="369888"/>
            </a:xfrm>
            <a:custGeom>
              <a:avLst/>
              <a:gdLst>
                <a:gd name="T0" fmla="*/ 156 w 168"/>
                <a:gd name="T1" fmla="*/ 0 h 168"/>
                <a:gd name="T2" fmla="*/ 100 w 168"/>
                <a:gd name="T3" fmla="*/ 0 h 168"/>
                <a:gd name="T4" fmla="*/ 100 w 168"/>
                <a:gd name="T5" fmla="*/ 24 h 168"/>
                <a:gd name="T6" fmla="*/ 127 w 168"/>
                <a:gd name="T7" fmla="*/ 24 h 168"/>
                <a:gd name="T8" fmla="*/ 100 w 168"/>
                <a:gd name="T9" fmla="*/ 51 h 168"/>
                <a:gd name="T10" fmla="*/ 64 w 168"/>
                <a:gd name="T11" fmla="*/ 40 h 168"/>
                <a:gd name="T12" fmla="*/ 0 w 168"/>
                <a:gd name="T13" fmla="*/ 104 h 168"/>
                <a:gd name="T14" fmla="*/ 64 w 168"/>
                <a:gd name="T15" fmla="*/ 168 h 168"/>
                <a:gd name="T16" fmla="*/ 128 w 168"/>
                <a:gd name="T17" fmla="*/ 104 h 168"/>
                <a:gd name="T18" fmla="*/ 117 w 168"/>
                <a:gd name="T19" fmla="*/ 68 h 168"/>
                <a:gd name="T20" fmla="*/ 144 w 168"/>
                <a:gd name="T21" fmla="*/ 41 h 168"/>
                <a:gd name="T22" fmla="*/ 144 w 168"/>
                <a:gd name="T23" fmla="*/ 68 h 168"/>
                <a:gd name="T24" fmla="*/ 168 w 168"/>
                <a:gd name="T25" fmla="*/ 68 h 168"/>
                <a:gd name="T26" fmla="*/ 168 w 168"/>
                <a:gd name="T27" fmla="*/ 12 h 168"/>
                <a:gd name="T28" fmla="*/ 156 w 168"/>
                <a:gd name="T29" fmla="*/ 0 h 168"/>
                <a:gd name="T30" fmla="*/ 64 w 168"/>
                <a:gd name="T31" fmla="*/ 144 h 168"/>
                <a:gd name="T32" fmla="*/ 24 w 168"/>
                <a:gd name="T33" fmla="*/ 104 h 168"/>
                <a:gd name="T34" fmla="*/ 64 w 168"/>
                <a:gd name="T35" fmla="*/ 64 h 168"/>
                <a:gd name="T36" fmla="*/ 104 w 168"/>
                <a:gd name="T37" fmla="*/ 104 h 168"/>
                <a:gd name="T38" fmla="*/ 64 w 168"/>
                <a:gd name="T3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8" h="168">
                  <a:moveTo>
                    <a:pt x="156" y="0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0" y="44"/>
                    <a:pt x="77" y="40"/>
                    <a:pt x="64" y="40"/>
                  </a:cubicBezTo>
                  <a:cubicBezTo>
                    <a:pt x="29" y="40"/>
                    <a:pt x="0" y="69"/>
                    <a:pt x="0" y="104"/>
                  </a:cubicBezTo>
                  <a:cubicBezTo>
                    <a:pt x="0" y="139"/>
                    <a:pt x="29" y="168"/>
                    <a:pt x="64" y="168"/>
                  </a:cubicBezTo>
                  <a:cubicBezTo>
                    <a:pt x="99" y="168"/>
                    <a:pt x="128" y="139"/>
                    <a:pt x="128" y="104"/>
                  </a:cubicBezTo>
                  <a:cubicBezTo>
                    <a:pt x="128" y="91"/>
                    <a:pt x="124" y="78"/>
                    <a:pt x="117" y="68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64" y="144"/>
                  </a:moveTo>
                  <a:cubicBezTo>
                    <a:pt x="42" y="144"/>
                    <a:pt x="24" y="126"/>
                    <a:pt x="24" y="104"/>
                  </a:cubicBezTo>
                  <a:cubicBezTo>
                    <a:pt x="24" y="82"/>
                    <a:pt x="42" y="64"/>
                    <a:pt x="64" y="64"/>
                  </a:cubicBezTo>
                  <a:cubicBezTo>
                    <a:pt x="86" y="64"/>
                    <a:pt x="104" y="82"/>
                    <a:pt x="104" y="104"/>
                  </a:cubicBezTo>
                  <a:cubicBezTo>
                    <a:pt x="104" y="126"/>
                    <a:pt x="86" y="144"/>
                    <a:pt x="64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3656013" y="5016500"/>
            <a:ext cx="636588" cy="633413"/>
            <a:chOff x="5353051" y="4170363"/>
            <a:chExt cx="636588" cy="633413"/>
          </a:xfrm>
        </p:grpSpPr>
        <p:sp>
          <p:nvSpPr>
            <p:cNvPr id="33" name="Oval 31"/>
            <p:cNvSpPr>
              <a:spLocks noChangeArrowheads="1"/>
            </p:cNvSpPr>
            <p:nvPr/>
          </p:nvSpPr>
          <p:spPr bwMode="auto">
            <a:xfrm>
              <a:off x="5353051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5530851" y="4284663"/>
              <a:ext cx="282575" cy="449263"/>
            </a:xfrm>
            <a:custGeom>
              <a:avLst/>
              <a:gdLst>
                <a:gd name="T0" fmla="*/ 128 w 128"/>
                <a:gd name="T1" fmla="*/ 64 h 204"/>
                <a:gd name="T2" fmla="*/ 64 w 128"/>
                <a:gd name="T3" fmla="*/ 0 h 204"/>
                <a:gd name="T4" fmla="*/ 0 w 128"/>
                <a:gd name="T5" fmla="*/ 64 h 204"/>
                <a:gd name="T6" fmla="*/ 52 w 128"/>
                <a:gd name="T7" fmla="*/ 127 h 204"/>
                <a:gd name="T8" fmla="*/ 52 w 128"/>
                <a:gd name="T9" fmla="*/ 152 h 204"/>
                <a:gd name="T10" fmla="*/ 24 w 128"/>
                <a:gd name="T11" fmla="*/ 152 h 204"/>
                <a:gd name="T12" fmla="*/ 24 w 128"/>
                <a:gd name="T13" fmla="*/ 176 h 204"/>
                <a:gd name="T14" fmla="*/ 52 w 128"/>
                <a:gd name="T15" fmla="*/ 176 h 204"/>
                <a:gd name="T16" fmla="*/ 52 w 128"/>
                <a:gd name="T17" fmla="*/ 204 h 204"/>
                <a:gd name="T18" fmla="*/ 76 w 128"/>
                <a:gd name="T19" fmla="*/ 204 h 204"/>
                <a:gd name="T20" fmla="*/ 76 w 128"/>
                <a:gd name="T21" fmla="*/ 176 h 204"/>
                <a:gd name="T22" fmla="*/ 104 w 128"/>
                <a:gd name="T23" fmla="*/ 176 h 204"/>
                <a:gd name="T24" fmla="*/ 104 w 128"/>
                <a:gd name="T25" fmla="*/ 152 h 204"/>
                <a:gd name="T26" fmla="*/ 76 w 128"/>
                <a:gd name="T27" fmla="*/ 152 h 204"/>
                <a:gd name="T28" fmla="*/ 76 w 128"/>
                <a:gd name="T29" fmla="*/ 127 h 204"/>
                <a:gd name="T30" fmla="*/ 128 w 128"/>
                <a:gd name="T31" fmla="*/ 64 h 204"/>
                <a:gd name="T32" fmla="*/ 24 w 128"/>
                <a:gd name="T33" fmla="*/ 64 h 204"/>
                <a:gd name="T34" fmla="*/ 64 w 128"/>
                <a:gd name="T35" fmla="*/ 24 h 204"/>
                <a:gd name="T36" fmla="*/ 104 w 128"/>
                <a:gd name="T37" fmla="*/ 64 h 204"/>
                <a:gd name="T38" fmla="*/ 64 w 128"/>
                <a:gd name="T39" fmla="*/ 104 h 204"/>
                <a:gd name="T40" fmla="*/ 24 w 128"/>
                <a:gd name="T41" fmla="*/ 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204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5"/>
                    <a:pt x="22" y="121"/>
                    <a:pt x="52" y="127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76" y="204"/>
                    <a:pt x="76" y="204"/>
                    <a:pt x="76" y="204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106" y="121"/>
                    <a:pt x="128" y="95"/>
                    <a:pt x="128" y="64"/>
                  </a:cubicBezTo>
                  <a:close/>
                  <a:moveTo>
                    <a:pt x="24" y="64"/>
                  </a:moveTo>
                  <a:cubicBezTo>
                    <a:pt x="24" y="42"/>
                    <a:pt x="42" y="24"/>
                    <a:pt x="64" y="24"/>
                  </a:cubicBezTo>
                  <a:cubicBezTo>
                    <a:pt x="86" y="24"/>
                    <a:pt x="104" y="42"/>
                    <a:pt x="104" y="64"/>
                  </a:cubicBezTo>
                  <a:cubicBezTo>
                    <a:pt x="104" y="86"/>
                    <a:pt x="86" y="104"/>
                    <a:pt x="64" y="104"/>
                  </a:cubicBezTo>
                  <a:cubicBezTo>
                    <a:pt x="42" y="104"/>
                    <a:pt x="24" y="86"/>
                    <a:pt x="24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5353050" y="5016500"/>
            <a:ext cx="636588" cy="633413"/>
            <a:chOff x="7050088" y="4170363"/>
            <a:chExt cx="636588" cy="633413"/>
          </a:xfrm>
        </p:grpSpPr>
        <p:sp>
          <p:nvSpPr>
            <p:cNvPr id="35" name="Oval 33"/>
            <p:cNvSpPr>
              <a:spLocks noChangeArrowheads="1"/>
            </p:cNvSpPr>
            <p:nvPr/>
          </p:nvSpPr>
          <p:spPr bwMode="auto">
            <a:xfrm>
              <a:off x="7050088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7169151" y="4359275"/>
              <a:ext cx="398463" cy="268288"/>
            </a:xfrm>
            <a:custGeom>
              <a:avLst/>
              <a:gdLst>
                <a:gd name="T0" fmla="*/ 74 w 180"/>
                <a:gd name="T1" fmla="*/ 122 h 122"/>
                <a:gd name="T2" fmla="*/ 63 w 180"/>
                <a:gd name="T3" fmla="*/ 117 h 122"/>
                <a:gd name="T4" fmla="*/ 7 w 180"/>
                <a:gd name="T5" fmla="*/ 61 h 122"/>
                <a:gd name="T6" fmla="*/ 7 w 180"/>
                <a:gd name="T7" fmla="*/ 39 h 122"/>
                <a:gd name="T8" fmla="*/ 29 w 180"/>
                <a:gd name="T9" fmla="*/ 39 h 122"/>
                <a:gd name="T10" fmla="*/ 74 w 180"/>
                <a:gd name="T11" fmla="*/ 83 h 122"/>
                <a:gd name="T12" fmla="*/ 151 w 180"/>
                <a:gd name="T13" fmla="*/ 7 h 122"/>
                <a:gd name="T14" fmla="*/ 173 w 180"/>
                <a:gd name="T15" fmla="*/ 7 h 122"/>
                <a:gd name="T16" fmla="*/ 173 w 180"/>
                <a:gd name="T17" fmla="*/ 29 h 122"/>
                <a:gd name="T18" fmla="*/ 85 w 180"/>
                <a:gd name="T19" fmla="*/ 117 h 122"/>
                <a:gd name="T20" fmla="*/ 74 w 180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122">
                  <a:moveTo>
                    <a:pt x="74" y="122"/>
                  </a:moveTo>
                  <a:cubicBezTo>
                    <a:pt x="70" y="122"/>
                    <a:pt x="66" y="120"/>
                    <a:pt x="63" y="117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0" y="55"/>
                    <a:pt x="0" y="45"/>
                    <a:pt x="7" y="39"/>
                  </a:cubicBezTo>
                  <a:cubicBezTo>
                    <a:pt x="13" y="32"/>
                    <a:pt x="23" y="32"/>
                    <a:pt x="29" y="39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7" y="0"/>
                    <a:pt x="167" y="0"/>
                    <a:pt x="173" y="7"/>
                  </a:cubicBezTo>
                  <a:cubicBezTo>
                    <a:pt x="180" y="13"/>
                    <a:pt x="180" y="23"/>
                    <a:pt x="173" y="29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2" y="120"/>
                    <a:pt x="78" y="122"/>
                    <a:pt x="74" y="1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202363" y="5016500"/>
            <a:ext cx="636588" cy="633413"/>
            <a:chOff x="7899401" y="4170363"/>
            <a:chExt cx="636588" cy="633413"/>
          </a:xfrm>
        </p:grpSpPr>
        <p:sp>
          <p:nvSpPr>
            <p:cNvPr id="36" name="Oval 34"/>
            <p:cNvSpPr>
              <a:spLocks noChangeArrowheads="1"/>
            </p:cNvSpPr>
            <p:nvPr/>
          </p:nvSpPr>
          <p:spPr bwMode="auto">
            <a:xfrm>
              <a:off x="7899401" y="4170363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8070851" y="4341813"/>
              <a:ext cx="292100" cy="285750"/>
            </a:xfrm>
            <a:custGeom>
              <a:avLst/>
              <a:gdLst>
                <a:gd name="T0" fmla="*/ 89 w 132"/>
                <a:gd name="T1" fmla="*/ 66 h 130"/>
                <a:gd name="T2" fmla="*/ 125 w 132"/>
                <a:gd name="T3" fmla="*/ 29 h 130"/>
                <a:gd name="T4" fmla="*/ 125 w 132"/>
                <a:gd name="T5" fmla="*/ 7 h 130"/>
                <a:gd name="T6" fmla="*/ 103 w 132"/>
                <a:gd name="T7" fmla="*/ 7 h 130"/>
                <a:gd name="T8" fmla="*/ 66 w 132"/>
                <a:gd name="T9" fmla="*/ 43 h 130"/>
                <a:gd name="T10" fmla="*/ 29 w 132"/>
                <a:gd name="T11" fmla="*/ 7 h 130"/>
                <a:gd name="T12" fmla="*/ 7 w 132"/>
                <a:gd name="T13" fmla="*/ 7 h 130"/>
                <a:gd name="T14" fmla="*/ 7 w 132"/>
                <a:gd name="T15" fmla="*/ 29 h 130"/>
                <a:gd name="T16" fmla="*/ 43 w 132"/>
                <a:gd name="T17" fmla="*/ 66 h 130"/>
                <a:gd name="T18" fmla="*/ 7 w 132"/>
                <a:gd name="T19" fmla="*/ 103 h 130"/>
                <a:gd name="T20" fmla="*/ 7 w 132"/>
                <a:gd name="T21" fmla="*/ 125 h 130"/>
                <a:gd name="T22" fmla="*/ 18 w 132"/>
                <a:gd name="T23" fmla="*/ 130 h 130"/>
                <a:gd name="T24" fmla="*/ 29 w 132"/>
                <a:gd name="T25" fmla="*/ 125 h 130"/>
                <a:gd name="T26" fmla="*/ 66 w 132"/>
                <a:gd name="T27" fmla="*/ 89 h 130"/>
                <a:gd name="T28" fmla="*/ 103 w 132"/>
                <a:gd name="T29" fmla="*/ 125 h 130"/>
                <a:gd name="T30" fmla="*/ 114 w 132"/>
                <a:gd name="T31" fmla="*/ 130 h 130"/>
                <a:gd name="T32" fmla="*/ 125 w 132"/>
                <a:gd name="T33" fmla="*/ 125 h 130"/>
                <a:gd name="T34" fmla="*/ 125 w 132"/>
                <a:gd name="T35" fmla="*/ 103 h 130"/>
                <a:gd name="T36" fmla="*/ 89 w 132"/>
                <a:gd name="T37" fmla="*/ 6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30">
                  <a:moveTo>
                    <a:pt x="89" y="66"/>
                  </a:moveTo>
                  <a:cubicBezTo>
                    <a:pt x="125" y="29"/>
                    <a:pt x="125" y="29"/>
                    <a:pt x="125" y="29"/>
                  </a:cubicBezTo>
                  <a:cubicBezTo>
                    <a:pt x="132" y="23"/>
                    <a:pt x="132" y="13"/>
                    <a:pt x="125" y="7"/>
                  </a:cubicBezTo>
                  <a:cubicBezTo>
                    <a:pt x="119" y="0"/>
                    <a:pt x="109" y="0"/>
                    <a:pt x="103" y="7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0"/>
                    <a:pt x="13" y="0"/>
                    <a:pt x="7" y="7"/>
                  </a:cubicBezTo>
                  <a:cubicBezTo>
                    <a:pt x="0" y="13"/>
                    <a:pt x="0" y="23"/>
                    <a:pt x="7" y="2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0" y="109"/>
                    <a:pt x="0" y="119"/>
                    <a:pt x="7" y="125"/>
                  </a:cubicBezTo>
                  <a:cubicBezTo>
                    <a:pt x="10" y="128"/>
                    <a:pt x="14" y="130"/>
                    <a:pt x="18" y="130"/>
                  </a:cubicBezTo>
                  <a:cubicBezTo>
                    <a:pt x="22" y="130"/>
                    <a:pt x="26" y="128"/>
                    <a:pt x="29" y="12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6" y="128"/>
                    <a:pt x="110" y="130"/>
                    <a:pt x="114" y="130"/>
                  </a:cubicBezTo>
                  <a:cubicBezTo>
                    <a:pt x="118" y="130"/>
                    <a:pt x="122" y="128"/>
                    <a:pt x="125" y="125"/>
                  </a:cubicBezTo>
                  <a:cubicBezTo>
                    <a:pt x="132" y="119"/>
                    <a:pt x="132" y="109"/>
                    <a:pt x="125" y="103"/>
                  </a:cubicBezTo>
                  <a:lnTo>
                    <a:pt x="89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7050088" y="5016500"/>
            <a:ext cx="636588" cy="633413"/>
            <a:chOff x="2808288" y="5016500"/>
            <a:chExt cx="636588" cy="633413"/>
          </a:xfrm>
        </p:grpSpPr>
        <p:sp>
          <p:nvSpPr>
            <p:cNvPr id="37" name="Oval 35"/>
            <p:cNvSpPr>
              <a:spLocks noChangeArrowheads="1"/>
            </p:cNvSpPr>
            <p:nvPr/>
          </p:nvSpPr>
          <p:spPr bwMode="auto">
            <a:xfrm>
              <a:off x="2808288" y="5016500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2981326" y="5192713"/>
              <a:ext cx="287338" cy="280988"/>
            </a:xfrm>
            <a:custGeom>
              <a:avLst/>
              <a:gdLst>
                <a:gd name="T0" fmla="*/ 125 w 130"/>
                <a:gd name="T1" fmla="*/ 5 h 128"/>
                <a:gd name="T2" fmla="*/ 125 w 130"/>
                <a:gd name="T3" fmla="*/ 5 h 128"/>
                <a:gd name="T4" fmla="*/ 124 w 130"/>
                <a:gd name="T5" fmla="*/ 4 h 128"/>
                <a:gd name="T6" fmla="*/ 123 w 130"/>
                <a:gd name="T7" fmla="*/ 3 h 128"/>
                <a:gd name="T8" fmla="*/ 113 w 130"/>
                <a:gd name="T9" fmla="*/ 0 h 128"/>
                <a:gd name="T10" fmla="*/ 18 w 130"/>
                <a:gd name="T11" fmla="*/ 0 h 128"/>
                <a:gd name="T12" fmla="*/ 18 w 130"/>
                <a:gd name="T13" fmla="*/ 32 h 128"/>
                <a:gd name="T14" fmla="*/ 75 w 130"/>
                <a:gd name="T15" fmla="*/ 32 h 128"/>
                <a:gd name="T16" fmla="*/ 7 w 130"/>
                <a:gd name="T17" fmla="*/ 101 h 128"/>
                <a:gd name="T18" fmla="*/ 7 w 130"/>
                <a:gd name="T19" fmla="*/ 123 h 128"/>
                <a:gd name="T20" fmla="*/ 18 w 130"/>
                <a:gd name="T21" fmla="*/ 128 h 128"/>
                <a:gd name="T22" fmla="*/ 29 w 130"/>
                <a:gd name="T23" fmla="*/ 123 h 128"/>
                <a:gd name="T24" fmla="*/ 98 w 130"/>
                <a:gd name="T25" fmla="*/ 55 h 128"/>
                <a:gd name="T26" fmla="*/ 98 w 130"/>
                <a:gd name="T27" fmla="*/ 112 h 128"/>
                <a:gd name="T28" fmla="*/ 130 w 130"/>
                <a:gd name="T29" fmla="*/ 112 h 128"/>
                <a:gd name="T30" fmla="*/ 130 w 130"/>
                <a:gd name="T31" fmla="*/ 16 h 128"/>
                <a:gd name="T32" fmla="*/ 125 w 130"/>
                <a:gd name="T33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128">
                  <a:moveTo>
                    <a:pt x="125" y="5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5" y="4"/>
                    <a:pt x="124" y="4"/>
                    <a:pt x="124" y="4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120" y="1"/>
                    <a:pt x="117" y="0"/>
                    <a:pt x="11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0" y="107"/>
                    <a:pt x="0" y="117"/>
                    <a:pt x="7" y="123"/>
                  </a:cubicBezTo>
                  <a:cubicBezTo>
                    <a:pt x="10" y="126"/>
                    <a:pt x="14" y="128"/>
                    <a:pt x="18" y="128"/>
                  </a:cubicBezTo>
                  <a:cubicBezTo>
                    <a:pt x="22" y="128"/>
                    <a:pt x="26" y="126"/>
                    <a:pt x="29" y="123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2"/>
                    <a:pt x="128" y="8"/>
                    <a:pt x="12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7899401" y="5016500"/>
            <a:ext cx="635000" cy="633413"/>
            <a:chOff x="3657601" y="5016500"/>
            <a:chExt cx="635000" cy="633413"/>
          </a:xfrm>
        </p:grpSpPr>
        <p:sp>
          <p:nvSpPr>
            <p:cNvPr id="38" name="Oval 36"/>
            <p:cNvSpPr>
              <a:spLocks noChangeArrowheads="1"/>
            </p:cNvSpPr>
            <p:nvPr/>
          </p:nvSpPr>
          <p:spPr bwMode="auto">
            <a:xfrm>
              <a:off x="3657601" y="5016500"/>
              <a:ext cx="635000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3829051" y="5187950"/>
              <a:ext cx="287338" cy="285750"/>
            </a:xfrm>
            <a:custGeom>
              <a:avLst/>
              <a:gdLst>
                <a:gd name="T0" fmla="*/ 126 w 130"/>
                <a:gd name="T1" fmla="*/ 124 h 130"/>
                <a:gd name="T2" fmla="*/ 127 w 130"/>
                <a:gd name="T3" fmla="*/ 123 h 130"/>
                <a:gd name="T4" fmla="*/ 130 w 130"/>
                <a:gd name="T5" fmla="*/ 113 h 130"/>
                <a:gd name="T6" fmla="*/ 130 w 130"/>
                <a:gd name="T7" fmla="*/ 18 h 130"/>
                <a:gd name="T8" fmla="*/ 98 w 130"/>
                <a:gd name="T9" fmla="*/ 18 h 130"/>
                <a:gd name="T10" fmla="*/ 98 w 130"/>
                <a:gd name="T11" fmla="*/ 75 h 130"/>
                <a:gd name="T12" fmla="*/ 29 w 130"/>
                <a:gd name="T13" fmla="*/ 7 h 130"/>
                <a:gd name="T14" fmla="*/ 7 w 130"/>
                <a:gd name="T15" fmla="*/ 7 h 130"/>
                <a:gd name="T16" fmla="*/ 7 w 130"/>
                <a:gd name="T17" fmla="*/ 29 h 130"/>
                <a:gd name="T18" fmla="*/ 75 w 130"/>
                <a:gd name="T19" fmla="*/ 98 h 130"/>
                <a:gd name="T20" fmla="*/ 18 w 130"/>
                <a:gd name="T21" fmla="*/ 98 h 130"/>
                <a:gd name="T22" fmla="*/ 18 w 130"/>
                <a:gd name="T23" fmla="*/ 130 h 130"/>
                <a:gd name="T24" fmla="*/ 114 w 130"/>
                <a:gd name="T25" fmla="*/ 130 h 130"/>
                <a:gd name="T26" fmla="*/ 125 w 130"/>
                <a:gd name="T27" fmla="*/ 125 h 130"/>
                <a:gd name="T28" fmla="*/ 125 w 130"/>
                <a:gd name="T29" fmla="*/ 125 h 130"/>
                <a:gd name="T30" fmla="*/ 126 w 130"/>
                <a:gd name="T31" fmla="*/ 12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30">
                  <a:moveTo>
                    <a:pt x="126" y="124"/>
                  </a:moveTo>
                  <a:cubicBezTo>
                    <a:pt x="127" y="124"/>
                    <a:pt x="127" y="123"/>
                    <a:pt x="127" y="123"/>
                  </a:cubicBezTo>
                  <a:cubicBezTo>
                    <a:pt x="129" y="120"/>
                    <a:pt x="130" y="117"/>
                    <a:pt x="130" y="113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0"/>
                    <a:pt x="13" y="0"/>
                    <a:pt x="7" y="7"/>
                  </a:cubicBezTo>
                  <a:cubicBezTo>
                    <a:pt x="0" y="13"/>
                    <a:pt x="0" y="23"/>
                    <a:pt x="7" y="29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8" y="130"/>
                    <a:pt x="122" y="128"/>
                    <a:pt x="125" y="125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6" y="125"/>
                    <a:pt x="126" y="124"/>
                    <a:pt x="126" y="1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8747126" y="5016500"/>
            <a:ext cx="636588" cy="633413"/>
            <a:chOff x="4505326" y="5016500"/>
            <a:chExt cx="636588" cy="633413"/>
          </a:xfrm>
        </p:grpSpPr>
        <p:sp>
          <p:nvSpPr>
            <p:cNvPr id="39" name="Oval 37"/>
            <p:cNvSpPr>
              <a:spLocks noChangeArrowheads="1"/>
            </p:cNvSpPr>
            <p:nvPr/>
          </p:nvSpPr>
          <p:spPr bwMode="auto">
            <a:xfrm>
              <a:off x="4505326" y="5016500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4646613" y="5156200"/>
              <a:ext cx="354013" cy="354013"/>
            </a:xfrm>
            <a:custGeom>
              <a:avLst/>
              <a:gdLst>
                <a:gd name="T0" fmla="*/ 223 w 223"/>
                <a:gd name="T1" fmla="*/ 89 h 223"/>
                <a:gd name="T2" fmla="*/ 134 w 223"/>
                <a:gd name="T3" fmla="*/ 89 h 223"/>
                <a:gd name="T4" fmla="*/ 134 w 223"/>
                <a:gd name="T5" fmla="*/ 0 h 223"/>
                <a:gd name="T6" fmla="*/ 89 w 223"/>
                <a:gd name="T7" fmla="*/ 0 h 223"/>
                <a:gd name="T8" fmla="*/ 89 w 223"/>
                <a:gd name="T9" fmla="*/ 89 h 223"/>
                <a:gd name="T10" fmla="*/ 0 w 223"/>
                <a:gd name="T11" fmla="*/ 89 h 223"/>
                <a:gd name="T12" fmla="*/ 0 w 223"/>
                <a:gd name="T13" fmla="*/ 134 h 223"/>
                <a:gd name="T14" fmla="*/ 89 w 223"/>
                <a:gd name="T15" fmla="*/ 134 h 223"/>
                <a:gd name="T16" fmla="*/ 89 w 223"/>
                <a:gd name="T17" fmla="*/ 223 h 223"/>
                <a:gd name="T18" fmla="*/ 134 w 223"/>
                <a:gd name="T19" fmla="*/ 223 h 223"/>
                <a:gd name="T20" fmla="*/ 134 w 223"/>
                <a:gd name="T21" fmla="*/ 134 h 223"/>
                <a:gd name="T22" fmla="*/ 223 w 223"/>
                <a:gd name="T23" fmla="*/ 134 h 223"/>
                <a:gd name="T24" fmla="*/ 223 w 223"/>
                <a:gd name="T25" fmla="*/ 8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3" h="223">
                  <a:moveTo>
                    <a:pt x="223" y="89"/>
                  </a:moveTo>
                  <a:lnTo>
                    <a:pt x="134" y="89"/>
                  </a:lnTo>
                  <a:lnTo>
                    <a:pt x="134" y="0"/>
                  </a:lnTo>
                  <a:lnTo>
                    <a:pt x="89" y="0"/>
                  </a:lnTo>
                  <a:lnTo>
                    <a:pt x="89" y="89"/>
                  </a:lnTo>
                  <a:lnTo>
                    <a:pt x="0" y="89"/>
                  </a:lnTo>
                  <a:lnTo>
                    <a:pt x="0" y="134"/>
                  </a:lnTo>
                  <a:lnTo>
                    <a:pt x="89" y="134"/>
                  </a:lnTo>
                  <a:lnTo>
                    <a:pt x="89" y="223"/>
                  </a:lnTo>
                  <a:lnTo>
                    <a:pt x="134" y="223"/>
                  </a:lnTo>
                  <a:lnTo>
                    <a:pt x="134" y="134"/>
                  </a:lnTo>
                  <a:lnTo>
                    <a:pt x="223" y="134"/>
                  </a:lnTo>
                  <a:lnTo>
                    <a:pt x="223" y="8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9594851" y="5016500"/>
            <a:ext cx="636588" cy="633413"/>
            <a:chOff x="5353051" y="5016500"/>
            <a:chExt cx="636588" cy="633413"/>
          </a:xfrm>
        </p:grpSpPr>
        <p:sp>
          <p:nvSpPr>
            <p:cNvPr id="40" name="Oval 38"/>
            <p:cNvSpPr>
              <a:spLocks noChangeArrowheads="1"/>
            </p:cNvSpPr>
            <p:nvPr/>
          </p:nvSpPr>
          <p:spPr bwMode="auto">
            <a:xfrm>
              <a:off x="5353051" y="5016500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6"/>
            <p:cNvSpPr>
              <a:spLocks noEditPoints="1"/>
            </p:cNvSpPr>
            <p:nvPr/>
          </p:nvSpPr>
          <p:spPr bwMode="auto">
            <a:xfrm>
              <a:off x="5600701" y="5121275"/>
              <a:ext cx="141288" cy="423863"/>
            </a:xfrm>
            <a:custGeom>
              <a:avLst/>
              <a:gdLst>
                <a:gd name="T0" fmla="*/ 32 w 64"/>
                <a:gd name="T1" fmla="*/ 128 h 192"/>
                <a:gd name="T2" fmla="*/ 0 w 64"/>
                <a:gd name="T3" fmla="*/ 160 h 192"/>
                <a:gd name="T4" fmla="*/ 32 w 64"/>
                <a:gd name="T5" fmla="*/ 192 h 192"/>
                <a:gd name="T6" fmla="*/ 64 w 64"/>
                <a:gd name="T7" fmla="*/ 160 h 192"/>
                <a:gd name="T8" fmla="*/ 32 w 64"/>
                <a:gd name="T9" fmla="*/ 128 h 192"/>
                <a:gd name="T10" fmla="*/ 1 w 64"/>
                <a:gd name="T11" fmla="*/ 40 h 192"/>
                <a:gd name="T12" fmla="*/ 17 w 64"/>
                <a:gd name="T13" fmla="*/ 100 h 192"/>
                <a:gd name="T14" fmla="*/ 17 w 64"/>
                <a:gd name="T15" fmla="*/ 100 h 192"/>
                <a:gd name="T16" fmla="*/ 32 w 64"/>
                <a:gd name="T17" fmla="*/ 112 h 192"/>
                <a:gd name="T18" fmla="*/ 47 w 64"/>
                <a:gd name="T19" fmla="*/ 100 h 192"/>
                <a:gd name="T20" fmla="*/ 47 w 64"/>
                <a:gd name="T21" fmla="*/ 100 h 192"/>
                <a:gd name="T22" fmla="*/ 63 w 64"/>
                <a:gd name="T23" fmla="*/ 40 h 192"/>
                <a:gd name="T24" fmla="*/ 63 w 64"/>
                <a:gd name="T25" fmla="*/ 40 h 192"/>
                <a:gd name="T26" fmla="*/ 64 w 64"/>
                <a:gd name="T27" fmla="*/ 32 h 192"/>
                <a:gd name="T28" fmla="*/ 32 w 64"/>
                <a:gd name="T29" fmla="*/ 0 h 192"/>
                <a:gd name="T30" fmla="*/ 0 w 64"/>
                <a:gd name="T31" fmla="*/ 32 h 192"/>
                <a:gd name="T32" fmla="*/ 1 w 64"/>
                <a:gd name="T33" fmla="*/ 4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92">
                  <a:moveTo>
                    <a:pt x="32" y="128"/>
                  </a:moveTo>
                  <a:cubicBezTo>
                    <a:pt x="14" y="128"/>
                    <a:pt x="0" y="142"/>
                    <a:pt x="0" y="160"/>
                  </a:cubicBezTo>
                  <a:cubicBezTo>
                    <a:pt x="0" y="178"/>
                    <a:pt x="14" y="192"/>
                    <a:pt x="32" y="192"/>
                  </a:cubicBezTo>
                  <a:cubicBezTo>
                    <a:pt x="50" y="192"/>
                    <a:pt x="64" y="178"/>
                    <a:pt x="64" y="160"/>
                  </a:cubicBezTo>
                  <a:cubicBezTo>
                    <a:pt x="64" y="142"/>
                    <a:pt x="50" y="128"/>
                    <a:pt x="32" y="128"/>
                  </a:cubicBezTo>
                  <a:close/>
                  <a:moveTo>
                    <a:pt x="1" y="40"/>
                  </a:moveTo>
                  <a:cubicBezTo>
                    <a:pt x="17" y="100"/>
                    <a:pt x="17" y="100"/>
                    <a:pt x="17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8" y="107"/>
                    <a:pt x="25" y="112"/>
                    <a:pt x="32" y="112"/>
                  </a:cubicBezTo>
                  <a:cubicBezTo>
                    <a:pt x="39" y="112"/>
                    <a:pt x="46" y="107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4" y="37"/>
                    <a:pt x="64" y="35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5"/>
                    <a:pt x="0" y="37"/>
                    <a:pt x="1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10444163" y="5016500"/>
            <a:ext cx="636588" cy="633413"/>
            <a:chOff x="6202363" y="5016500"/>
            <a:chExt cx="636588" cy="633413"/>
          </a:xfrm>
        </p:grpSpPr>
        <p:sp>
          <p:nvSpPr>
            <p:cNvPr id="41" name="Oval 39"/>
            <p:cNvSpPr>
              <a:spLocks noChangeArrowheads="1"/>
            </p:cNvSpPr>
            <p:nvPr/>
          </p:nvSpPr>
          <p:spPr bwMode="auto">
            <a:xfrm>
              <a:off x="6202363" y="5016500"/>
              <a:ext cx="636588" cy="6334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7"/>
            <p:cNvSpPr>
              <a:spLocks noEditPoints="1"/>
            </p:cNvSpPr>
            <p:nvPr/>
          </p:nvSpPr>
          <p:spPr bwMode="auto">
            <a:xfrm>
              <a:off x="6291263" y="5103813"/>
              <a:ext cx="458788" cy="441325"/>
            </a:xfrm>
            <a:custGeom>
              <a:avLst/>
              <a:gdLst>
                <a:gd name="T0" fmla="*/ 24 w 208"/>
                <a:gd name="T1" fmla="*/ 96 h 200"/>
                <a:gd name="T2" fmla="*/ 8 w 208"/>
                <a:gd name="T3" fmla="*/ 96 h 200"/>
                <a:gd name="T4" fmla="*/ 0 w 208"/>
                <a:gd name="T5" fmla="*/ 104 h 200"/>
                <a:gd name="T6" fmla="*/ 8 w 208"/>
                <a:gd name="T7" fmla="*/ 112 h 200"/>
                <a:gd name="T8" fmla="*/ 24 w 208"/>
                <a:gd name="T9" fmla="*/ 112 h 200"/>
                <a:gd name="T10" fmla="*/ 32 w 208"/>
                <a:gd name="T11" fmla="*/ 104 h 200"/>
                <a:gd name="T12" fmla="*/ 24 w 208"/>
                <a:gd name="T13" fmla="*/ 96 h 200"/>
                <a:gd name="T14" fmla="*/ 200 w 208"/>
                <a:gd name="T15" fmla="*/ 96 h 200"/>
                <a:gd name="T16" fmla="*/ 184 w 208"/>
                <a:gd name="T17" fmla="*/ 96 h 200"/>
                <a:gd name="T18" fmla="*/ 176 w 208"/>
                <a:gd name="T19" fmla="*/ 104 h 200"/>
                <a:gd name="T20" fmla="*/ 184 w 208"/>
                <a:gd name="T21" fmla="*/ 112 h 200"/>
                <a:gd name="T22" fmla="*/ 200 w 208"/>
                <a:gd name="T23" fmla="*/ 112 h 200"/>
                <a:gd name="T24" fmla="*/ 208 w 208"/>
                <a:gd name="T25" fmla="*/ 104 h 200"/>
                <a:gd name="T26" fmla="*/ 200 w 208"/>
                <a:gd name="T27" fmla="*/ 96 h 200"/>
                <a:gd name="T28" fmla="*/ 104 w 208"/>
                <a:gd name="T29" fmla="*/ 32 h 200"/>
                <a:gd name="T30" fmla="*/ 112 w 208"/>
                <a:gd name="T31" fmla="*/ 24 h 200"/>
                <a:gd name="T32" fmla="*/ 112 w 208"/>
                <a:gd name="T33" fmla="*/ 8 h 200"/>
                <a:gd name="T34" fmla="*/ 104 w 208"/>
                <a:gd name="T35" fmla="*/ 0 h 200"/>
                <a:gd name="T36" fmla="*/ 96 w 208"/>
                <a:gd name="T37" fmla="*/ 8 h 200"/>
                <a:gd name="T38" fmla="*/ 96 w 208"/>
                <a:gd name="T39" fmla="*/ 24 h 200"/>
                <a:gd name="T40" fmla="*/ 104 w 208"/>
                <a:gd name="T41" fmla="*/ 32 h 200"/>
                <a:gd name="T42" fmla="*/ 42 w 208"/>
                <a:gd name="T43" fmla="*/ 30 h 200"/>
                <a:gd name="T44" fmla="*/ 30 w 208"/>
                <a:gd name="T45" fmla="*/ 30 h 200"/>
                <a:gd name="T46" fmla="*/ 30 w 208"/>
                <a:gd name="T47" fmla="*/ 42 h 200"/>
                <a:gd name="T48" fmla="*/ 42 w 208"/>
                <a:gd name="T49" fmla="*/ 53 h 200"/>
                <a:gd name="T50" fmla="*/ 47 w 208"/>
                <a:gd name="T51" fmla="*/ 55 h 200"/>
                <a:gd name="T52" fmla="*/ 53 w 208"/>
                <a:gd name="T53" fmla="*/ 53 h 200"/>
                <a:gd name="T54" fmla="*/ 53 w 208"/>
                <a:gd name="T55" fmla="*/ 42 h 200"/>
                <a:gd name="T56" fmla="*/ 42 w 208"/>
                <a:gd name="T57" fmla="*/ 30 h 200"/>
                <a:gd name="T58" fmla="*/ 178 w 208"/>
                <a:gd name="T59" fmla="*/ 30 h 200"/>
                <a:gd name="T60" fmla="*/ 166 w 208"/>
                <a:gd name="T61" fmla="*/ 30 h 200"/>
                <a:gd name="T62" fmla="*/ 155 w 208"/>
                <a:gd name="T63" fmla="*/ 42 h 200"/>
                <a:gd name="T64" fmla="*/ 155 w 208"/>
                <a:gd name="T65" fmla="*/ 53 h 200"/>
                <a:gd name="T66" fmla="*/ 161 w 208"/>
                <a:gd name="T67" fmla="*/ 55 h 200"/>
                <a:gd name="T68" fmla="*/ 166 w 208"/>
                <a:gd name="T69" fmla="*/ 53 h 200"/>
                <a:gd name="T70" fmla="*/ 178 w 208"/>
                <a:gd name="T71" fmla="*/ 42 h 200"/>
                <a:gd name="T72" fmla="*/ 178 w 208"/>
                <a:gd name="T73" fmla="*/ 30 h 200"/>
                <a:gd name="T74" fmla="*/ 72 w 208"/>
                <a:gd name="T75" fmla="*/ 168 h 200"/>
                <a:gd name="T76" fmla="*/ 88 w 208"/>
                <a:gd name="T77" fmla="*/ 184 h 200"/>
                <a:gd name="T78" fmla="*/ 104 w 208"/>
                <a:gd name="T79" fmla="*/ 200 h 200"/>
                <a:gd name="T80" fmla="*/ 120 w 208"/>
                <a:gd name="T81" fmla="*/ 184 h 200"/>
                <a:gd name="T82" fmla="*/ 136 w 208"/>
                <a:gd name="T83" fmla="*/ 168 h 200"/>
                <a:gd name="T84" fmla="*/ 136 w 208"/>
                <a:gd name="T85" fmla="*/ 152 h 200"/>
                <a:gd name="T86" fmla="*/ 72 w 208"/>
                <a:gd name="T87" fmla="*/ 152 h 200"/>
                <a:gd name="T88" fmla="*/ 72 w 208"/>
                <a:gd name="T89" fmla="*/ 168 h 200"/>
                <a:gd name="T90" fmla="*/ 104 w 208"/>
                <a:gd name="T91" fmla="*/ 56 h 200"/>
                <a:gd name="T92" fmla="*/ 56 w 208"/>
                <a:gd name="T93" fmla="*/ 104 h 200"/>
                <a:gd name="T94" fmla="*/ 68 w 208"/>
                <a:gd name="T95" fmla="*/ 136 h 200"/>
                <a:gd name="T96" fmla="*/ 140 w 208"/>
                <a:gd name="T97" fmla="*/ 136 h 200"/>
                <a:gd name="T98" fmla="*/ 152 w 208"/>
                <a:gd name="T99" fmla="*/ 104 h 200"/>
                <a:gd name="T100" fmla="*/ 104 w 208"/>
                <a:gd name="T101" fmla="*/ 5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" h="200">
                  <a:moveTo>
                    <a:pt x="24" y="96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4" y="96"/>
                    <a:pt x="0" y="100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8" y="112"/>
                    <a:pt x="32" y="108"/>
                    <a:pt x="32" y="104"/>
                  </a:cubicBezTo>
                  <a:cubicBezTo>
                    <a:pt x="32" y="100"/>
                    <a:pt x="28" y="96"/>
                    <a:pt x="24" y="96"/>
                  </a:cubicBezTo>
                  <a:close/>
                  <a:moveTo>
                    <a:pt x="200" y="96"/>
                  </a:moveTo>
                  <a:cubicBezTo>
                    <a:pt x="184" y="96"/>
                    <a:pt x="184" y="96"/>
                    <a:pt x="184" y="96"/>
                  </a:cubicBezTo>
                  <a:cubicBezTo>
                    <a:pt x="180" y="96"/>
                    <a:pt x="176" y="100"/>
                    <a:pt x="176" y="104"/>
                  </a:cubicBezTo>
                  <a:cubicBezTo>
                    <a:pt x="176" y="108"/>
                    <a:pt x="180" y="112"/>
                    <a:pt x="184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2"/>
                    <a:pt x="208" y="108"/>
                    <a:pt x="208" y="104"/>
                  </a:cubicBezTo>
                  <a:cubicBezTo>
                    <a:pt x="208" y="100"/>
                    <a:pt x="204" y="96"/>
                    <a:pt x="200" y="96"/>
                  </a:cubicBezTo>
                  <a:close/>
                  <a:moveTo>
                    <a:pt x="104" y="32"/>
                  </a:moveTo>
                  <a:cubicBezTo>
                    <a:pt x="108" y="32"/>
                    <a:pt x="112" y="28"/>
                    <a:pt x="112" y="2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100" y="0"/>
                    <a:pt x="96" y="4"/>
                    <a:pt x="96" y="8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8"/>
                    <a:pt x="100" y="32"/>
                    <a:pt x="104" y="32"/>
                  </a:cubicBezTo>
                  <a:close/>
                  <a:moveTo>
                    <a:pt x="42" y="30"/>
                  </a:moveTo>
                  <a:cubicBezTo>
                    <a:pt x="39" y="27"/>
                    <a:pt x="34" y="27"/>
                    <a:pt x="30" y="30"/>
                  </a:cubicBezTo>
                  <a:cubicBezTo>
                    <a:pt x="27" y="34"/>
                    <a:pt x="27" y="39"/>
                    <a:pt x="30" y="4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5"/>
                    <a:pt x="45" y="55"/>
                    <a:pt x="47" y="55"/>
                  </a:cubicBezTo>
                  <a:cubicBezTo>
                    <a:pt x="49" y="55"/>
                    <a:pt x="52" y="55"/>
                    <a:pt x="53" y="53"/>
                  </a:cubicBezTo>
                  <a:cubicBezTo>
                    <a:pt x="56" y="50"/>
                    <a:pt x="56" y="45"/>
                    <a:pt x="53" y="42"/>
                  </a:cubicBezTo>
                  <a:lnTo>
                    <a:pt x="42" y="30"/>
                  </a:lnTo>
                  <a:close/>
                  <a:moveTo>
                    <a:pt x="178" y="30"/>
                  </a:moveTo>
                  <a:cubicBezTo>
                    <a:pt x="174" y="27"/>
                    <a:pt x="169" y="27"/>
                    <a:pt x="166" y="30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2" y="45"/>
                    <a:pt x="152" y="50"/>
                    <a:pt x="155" y="53"/>
                  </a:cubicBezTo>
                  <a:cubicBezTo>
                    <a:pt x="156" y="55"/>
                    <a:pt x="159" y="55"/>
                    <a:pt x="161" y="55"/>
                  </a:cubicBezTo>
                  <a:cubicBezTo>
                    <a:pt x="163" y="55"/>
                    <a:pt x="165" y="55"/>
                    <a:pt x="166" y="53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81" y="39"/>
                    <a:pt x="181" y="34"/>
                    <a:pt x="178" y="30"/>
                  </a:cubicBezTo>
                  <a:close/>
                  <a:moveTo>
                    <a:pt x="72" y="168"/>
                  </a:moveTo>
                  <a:cubicBezTo>
                    <a:pt x="72" y="177"/>
                    <a:pt x="79" y="184"/>
                    <a:pt x="88" y="184"/>
                  </a:cubicBezTo>
                  <a:cubicBezTo>
                    <a:pt x="88" y="193"/>
                    <a:pt x="95" y="200"/>
                    <a:pt x="104" y="200"/>
                  </a:cubicBezTo>
                  <a:cubicBezTo>
                    <a:pt x="113" y="200"/>
                    <a:pt x="120" y="193"/>
                    <a:pt x="120" y="184"/>
                  </a:cubicBezTo>
                  <a:cubicBezTo>
                    <a:pt x="129" y="184"/>
                    <a:pt x="136" y="177"/>
                    <a:pt x="136" y="168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72" y="152"/>
                    <a:pt x="72" y="152"/>
                    <a:pt x="72" y="152"/>
                  </a:cubicBezTo>
                  <a:lnTo>
                    <a:pt x="72" y="168"/>
                  </a:lnTo>
                  <a:close/>
                  <a:moveTo>
                    <a:pt x="104" y="56"/>
                  </a:moveTo>
                  <a:cubicBezTo>
                    <a:pt x="77" y="56"/>
                    <a:pt x="56" y="77"/>
                    <a:pt x="56" y="104"/>
                  </a:cubicBezTo>
                  <a:cubicBezTo>
                    <a:pt x="56" y="116"/>
                    <a:pt x="61" y="128"/>
                    <a:pt x="68" y="136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7" y="128"/>
                    <a:pt x="152" y="116"/>
                    <a:pt x="152" y="104"/>
                  </a:cubicBezTo>
                  <a:cubicBezTo>
                    <a:pt x="152" y="77"/>
                    <a:pt x="131" y="56"/>
                    <a:pt x="104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63" name="pole tekstowe 35"/>
          <p:cNvSpPr txBox="1"/>
          <p:nvPr/>
        </p:nvSpPr>
        <p:spPr>
          <a:xfrm>
            <a:off x="111125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Webpage / web browser tab</a:t>
            </a:r>
          </a:p>
        </p:txBody>
      </p:sp>
      <p:sp>
        <p:nvSpPr>
          <p:cNvPr id="166" name="pole tekstowe 35"/>
          <p:cNvSpPr txBox="1"/>
          <p:nvPr/>
        </p:nvSpPr>
        <p:spPr>
          <a:xfrm>
            <a:off x="1959625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Sessions</a:t>
            </a:r>
          </a:p>
        </p:txBody>
      </p:sp>
      <p:sp>
        <p:nvSpPr>
          <p:cNvPr id="167" name="pole tekstowe 35"/>
          <p:cNvSpPr txBox="1"/>
          <p:nvPr/>
        </p:nvSpPr>
        <p:spPr>
          <a:xfrm>
            <a:off x="280799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Bounce rate</a:t>
            </a:r>
          </a:p>
        </p:txBody>
      </p:sp>
      <p:sp>
        <p:nvSpPr>
          <p:cNvPr id="168" name="pole tekstowe 35"/>
          <p:cNvSpPr txBox="1"/>
          <p:nvPr/>
        </p:nvSpPr>
        <p:spPr>
          <a:xfrm>
            <a:off x="3656373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generic goal</a:t>
            </a:r>
          </a:p>
        </p:txBody>
      </p:sp>
      <p:sp>
        <p:nvSpPr>
          <p:cNvPr id="169" name="pole tekstowe 35"/>
          <p:cNvSpPr txBox="1"/>
          <p:nvPr/>
        </p:nvSpPr>
        <p:spPr>
          <a:xfrm>
            <a:off x="4504747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newsletter subscription</a:t>
            </a:r>
          </a:p>
        </p:txBody>
      </p:sp>
      <p:sp>
        <p:nvSpPr>
          <p:cNvPr id="170" name="pole tekstowe 35"/>
          <p:cNvSpPr txBox="1"/>
          <p:nvPr/>
        </p:nvSpPr>
        <p:spPr>
          <a:xfrm>
            <a:off x="535312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Conversion —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e-commerce / basket</a:t>
            </a:r>
          </a:p>
        </p:txBody>
      </p:sp>
      <p:sp>
        <p:nvSpPr>
          <p:cNvPr id="171" name="pole tekstowe 35"/>
          <p:cNvSpPr txBox="1"/>
          <p:nvPr/>
        </p:nvSpPr>
        <p:spPr>
          <a:xfrm>
            <a:off x="6201495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Average session time / stopwatch </a:t>
            </a:r>
          </a:p>
        </p:txBody>
      </p:sp>
      <p:sp>
        <p:nvSpPr>
          <p:cNvPr id="172" name="pole tekstowe 35"/>
          <p:cNvSpPr txBox="1"/>
          <p:nvPr/>
        </p:nvSpPr>
        <p:spPr>
          <a:xfrm>
            <a:off x="704986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Page views / eye</a:t>
            </a:r>
          </a:p>
        </p:txBody>
      </p:sp>
      <p:sp>
        <p:nvSpPr>
          <p:cNvPr id="173" name="pole tekstowe 35"/>
          <p:cNvSpPr txBox="1"/>
          <p:nvPr/>
        </p:nvSpPr>
        <p:spPr>
          <a:xfrm>
            <a:off x="7898243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Smartphone</a:t>
            </a:r>
          </a:p>
        </p:txBody>
      </p:sp>
      <p:sp>
        <p:nvSpPr>
          <p:cNvPr id="174" name="pole tekstowe 35"/>
          <p:cNvSpPr txBox="1"/>
          <p:nvPr/>
        </p:nvSpPr>
        <p:spPr>
          <a:xfrm>
            <a:off x="8746617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Tablet</a:t>
            </a:r>
          </a:p>
        </p:txBody>
      </p:sp>
      <p:sp>
        <p:nvSpPr>
          <p:cNvPr id="175" name="pole tekstowe 35"/>
          <p:cNvSpPr txBox="1"/>
          <p:nvPr/>
        </p:nvSpPr>
        <p:spPr>
          <a:xfrm>
            <a:off x="9594991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Laptop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computer</a:t>
            </a:r>
          </a:p>
        </p:txBody>
      </p:sp>
      <p:sp>
        <p:nvSpPr>
          <p:cNvPr id="176" name="pole tekstowe 35"/>
          <p:cNvSpPr txBox="1"/>
          <p:nvPr/>
        </p:nvSpPr>
        <p:spPr>
          <a:xfrm>
            <a:off x="10443369" y="2263775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Desktop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computer</a:t>
            </a:r>
          </a:p>
        </p:txBody>
      </p:sp>
      <p:sp>
        <p:nvSpPr>
          <p:cNvPr id="177" name="pole tekstowe 35"/>
          <p:cNvSpPr txBox="1"/>
          <p:nvPr/>
        </p:nvSpPr>
        <p:spPr>
          <a:xfrm>
            <a:off x="1111251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Location / pin</a:t>
            </a:r>
          </a:p>
        </p:txBody>
      </p:sp>
      <p:sp>
        <p:nvSpPr>
          <p:cNvPr id="178" name="pole tekstowe 35"/>
          <p:cNvSpPr txBox="1"/>
          <p:nvPr/>
        </p:nvSpPr>
        <p:spPr>
          <a:xfrm>
            <a:off x="1959625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Birthday / cake</a:t>
            </a:r>
          </a:p>
        </p:txBody>
      </p:sp>
      <p:sp>
        <p:nvSpPr>
          <p:cNvPr id="179" name="pole tekstowe 35"/>
          <p:cNvSpPr txBox="1"/>
          <p:nvPr/>
        </p:nvSpPr>
        <p:spPr>
          <a:xfrm>
            <a:off x="280799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Gender</a:t>
            </a:r>
          </a:p>
        </p:txBody>
      </p:sp>
      <p:sp>
        <p:nvSpPr>
          <p:cNvPr id="180" name="pole tekstowe 35"/>
          <p:cNvSpPr txBox="1"/>
          <p:nvPr/>
        </p:nvSpPr>
        <p:spPr>
          <a:xfrm>
            <a:off x="3656373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Male</a:t>
            </a:r>
          </a:p>
        </p:txBody>
      </p:sp>
      <p:sp>
        <p:nvSpPr>
          <p:cNvPr id="181" name="pole tekstowe 35"/>
          <p:cNvSpPr txBox="1"/>
          <p:nvPr/>
        </p:nvSpPr>
        <p:spPr>
          <a:xfrm>
            <a:off x="4504747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Female</a:t>
            </a:r>
          </a:p>
        </p:txBody>
      </p:sp>
      <p:sp>
        <p:nvSpPr>
          <p:cNvPr id="182" name="pole tekstowe 35"/>
          <p:cNvSpPr txBox="1"/>
          <p:nvPr/>
        </p:nvSpPr>
        <p:spPr>
          <a:xfrm>
            <a:off x="5353121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Success / check mark</a:t>
            </a:r>
          </a:p>
        </p:txBody>
      </p:sp>
      <p:sp>
        <p:nvSpPr>
          <p:cNvPr id="183" name="pole tekstowe 35"/>
          <p:cNvSpPr txBox="1"/>
          <p:nvPr/>
        </p:nvSpPr>
        <p:spPr>
          <a:xfrm>
            <a:off x="6201495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Failure / times</a:t>
            </a:r>
          </a:p>
        </p:txBody>
      </p:sp>
      <p:sp>
        <p:nvSpPr>
          <p:cNvPr id="184" name="pole tekstowe 35"/>
          <p:cNvSpPr txBox="1"/>
          <p:nvPr/>
        </p:nvSpPr>
        <p:spPr>
          <a:xfrm>
            <a:off x="704986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Rise / arrow upwards</a:t>
            </a:r>
          </a:p>
        </p:txBody>
      </p:sp>
      <p:sp>
        <p:nvSpPr>
          <p:cNvPr id="185" name="pole tekstowe 35"/>
          <p:cNvSpPr txBox="1"/>
          <p:nvPr/>
        </p:nvSpPr>
        <p:spPr>
          <a:xfrm>
            <a:off x="7898243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Fall / arrow downwards</a:t>
            </a:r>
          </a:p>
        </p:txBody>
      </p:sp>
      <p:sp>
        <p:nvSpPr>
          <p:cNvPr id="186" name="pole tekstowe 35"/>
          <p:cNvSpPr txBox="1"/>
          <p:nvPr/>
        </p:nvSpPr>
        <p:spPr>
          <a:xfrm>
            <a:off x="8746617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Additional value / plus sign</a:t>
            </a:r>
          </a:p>
        </p:txBody>
      </p:sp>
      <p:sp>
        <p:nvSpPr>
          <p:cNvPr id="187" name="pole tekstowe 35"/>
          <p:cNvSpPr txBox="1"/>
          <p:nvPr/>
        </p:nvSpPr>
        <p:spPr>
          <a:xfrm>
            <a:off x="9594991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Problem / important / exclamation mark</a:t>
            </a:r>
          </a:p>
        </p:txBody>
      </p:sp>
      <p:sp>
        <p:nvSpPr>
          <p:cNvPr id="188" name="pole tekstowe 35"/>
          <p:cNvSpPr txBox="1"/>
          <p:nvPr/>
        </p:nvSpPr>
        <p:spPr>
          <a:xfrm>
            <a:off x="10443369" y="5649912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Solution / idea / light bulb</a:t>
            </a:r>
          </a:p>
        </p:txBody>
      </p:sp>
      <p:sp>
        <p:nvSpPr>
          <p:cNvPr id="189" name="pole tekstowe 35"/>
          <p:cNvSpPr txBox="1"/>
          <p:nvPr/>
        </p:nvSpPr>
        <p:spPr>
          <a:xfrm>
            <a:off x="153583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User / account</a:t>
            </a:r>
          </a:p>
        </p:txBody>
      </p:sp>
      <p:sp>
        <p:nvSpPr>
          <p:cNvPr id="190" name="pole tekstowe 35"/>
          <p:cNvSpPr txBox="1"/>
          <p:nvPr/>
        </p:nvSpPr>
        <p:spPr>
          <a:xfrm>
            <a:off x="2384210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New user / new account</a:t>
            </a:r>
          </a:p>
        </p:txBody>
      </p:sp>
      <p:sp>
        <p:nvSpPr>
          <p:cNvPr id="191" name="pole tekstowe 35"/>
          <p:cNvSpPr txBox="1"/>
          <p:nvPr/>
        </p:nvSpPr>
        <p:spPr>
          <a:xfrm>
            <a:off x="3232584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Returning user</a:t>
            </a:r>
          </a:p>
        </p:txBody>
      </p:sp>
      <p:sp>
        <p:nvSpPr>
          <p:cNvPr id="192" name="pole tekstowe 35"/>
          <p:cNvSpPr txBox="1"/>
          <p:nvPr/>
        </p:nvSpPr>
        <p:spPr>
          <a:xfrm>
            <a:off x="4080958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Shopping basket</a:t>
            </a:r>
          </a:p>
        </p:txBody>
      </p:sp>
      <p:sp>
        <p:nvSpPr>
          <p:cNvPr id="193" name="pole tekstowe 35"/>
          <p:cNvSpPr txBox="1"/>
          <p:nvPr/>
        </p:nvSpPr>
        <p:spPr>
          <a:xfrm>
            <a:off x="4929332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Revenue  / money</a:t>
            </a:r>
          </a:p>
        </p:txBody>
      </p:sp>
      <p:sp>
        <p:nvSpPr>
          <p:cNvPr id="194" name="pole tekstowe 35"/>
          <p:cNvSpPr txBox="1"/>
          <p:nvPr/>
        </p:nvSpPr>
        <p:spPr>
          <a:xfrm>
            <a:off x="577770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Organic / search engine / magnifier</a:t>
            </a:r>
          </a:p>
        </p:txBody>
      </p:sp>
      <p:sp>
        <p:nvSpPr>
          <p:cNvPr id="195" name="pole tekstowe 35"/>
          <p:cNvSpPr txBox="1"/>
          <p:nvPr/>
        </p:nvSpPr>
        <p:spPr>
          <a:xfrm>
            <a:off x="6626080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Social / sharing</a:t>
            </a:r>
          </a:p>
        </p:txBody>
      </p:sp>
      <p:sp>
        <p:nvSpPr>
          <p:cNvPr id="196" name="pole tekstowe 35"/>
          <p:cNvSpPr txBox="1"/>
          <p:nvPr/>
        </p:nvSpPr>
        <p:spPr>
          <a:xfrm>
            <a:off x="7474454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Referral / </a:t>
            </a:r>
          </a:p>
          <a:p>
            <a:pPr algn="ctr"/>
            <a:r>
              <a:rPr lang="en-US" sz="900" dirty="0">
                <a:solidFill>
                  <a:schemeClr val="accent1"/>
                </a:solidFill>
              </a:rPr>
              <a:t>link</a:t>
            </a:r>
          </a:p>
        </p:txBody>
      </p:sp>
      <p:sp>
        <p:nvSpPr>
          <p:cNvPr id="197" name="pole tekstowe 35"/>
          <p:cNvSpPr txBox="1"/>
          <p:nvPr/>
        </p:nvSpPr>
        <p:spPr>
          <a:xfrm>
            <a:off x="8322828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Newsletter / e-mail / envelope</a:t>
            </a:r>
          </a:p>
        </p:txBody>
      </p:sp>
      <p:sp>
        <p:nvSpPr>
          <p:cNvPr id="198" name="pole tekstowe 35"/>
          <p:cNvSpPr txBox="1"/>
          <p:nvPr/>
        </p:nvSpPr>
        <p:spPr>
          <a:xfrm>
            <a:off x="9136491" y="3957423"/>
            <a:ext cx="706010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Advertisement / ads / megaphone </a:t>
            </a:r>
          </a:p>
        </p:txBody>
      </p:sp>
      <p:sp>
        <p:nvSpPr>
          <p:cNvPr id="199" name="pole tekstowe 35"/>
          <p:cNvSpPr txBox="1"/>
          <p:nvPr/>
        </p:nvSpPr>
        <p:spPr>
          <a:xfrm>
            <a:off x="10019576" y="3957423"/>
            <a:ext cx="636588" cy="604619"/>
          </a:xfrm>
          <a:prstGeom prst="rect">
            <a:avLst/>
          </a:prstGeom>
          <a:noFill/>
        </p:spPr>
        <p:txBody>
          <a:bodyPr wrap="square" lIns="0" tIns="72000" rIns="0" bIns="0" rtlCol="0" anchor="t">
            <a:no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Direct / button arrow</a:t>
            </a:r>
          </a:p>
        </p:txBody>
      </p:sp>
    </p:spTree>
    <p:extLst>
      <p:ext uri="{BB962C8B-B14F-4D97-AF65-F5344CB8AC3E}">
        <p14:creationId xmlns:p14="http://schemas.microsoft.com/office/powerpoint/2010/main" val="336584339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Elements of Supply Chain Management</a:t>
            </a:r>
          </a:p>
        </p:txBody>
      </p:sp>
      <p:grpSp>
        <p:nvGrpSpPr>
          <p:cNvPr id="64" name="Grupa 63"/>
          <p:cNvGrpSpPr/>
          <p:nvPr/>
        </p:nvGrpSpPr>
        <p:grpSpPr>
          <a:xfrm>
            <a:off x="3574401" y="1196752"/>
            <a:ext cx="5147862" cy="5147862"/>
            <a:chOff x="2050401" y="1345795"/>
            <a:chExt cx="5147862" cy="5147862"/>
          </a:xfrm>
        </p:grpSpPr>
        <p:sp>
          <p:nvSpPr>
            <p:cNvPr id="52" name="Strzałka kolista 51"/>
            <p:cNvSpPr/>
            <p:nvPr/>
          </p:nvSpPr>
          <p:spPr>
            <a:xfrm>
              <a:off x="2228392" y="1585911"/>
              <a:ext cx="4791880" cy="4791880"/>
            </a:xfrm>
            <a:prstGeom prst="circularArrow">
              <a:avLst>
                <a:gd name="adj1" fmla="val 8513"/>
                <a:gd name="adj2" fmla="val 417936"/>
                <a:gd name="adj3" fmla="val 12461377"/>
                <a:gd name="adj4" fmla="val 16241570"/>
                <a:gd name="adj5" fmla="val 769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6" name="Prostokąt 25"/>
            <p:cNvSpPr/>
            <p:nvPr/>
          </p:nvSpPr>
          <p:spPr>
            <a:xfrm>
              <a:off x="2050401" y="1345795"/>
              <a:ext cx="5147862" cy="5147862"/>
            </a:xfrm>
            <a:prstGeom prst="rect">
              <a:avLst/>
            </a:prstGeom>
            <a:noFill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3" name="Grupa 62"/>
            <p:cNvGrpSpPr/>
            <p:nvPr/>
          </p:nvGrpSpPr>
          <p:grpSpPr>
            <a:xfrm>
              <a:off x="3121344" y="2463214"/>
              <a:ext cx="3005974" cy="2975149"/>
              <a:chOff x="3121344" y="2463214"/>
              <a:chExt cx="3005974" cy="2975149"/>
            </a:xfrm>
          </p:grpSpPr>
          <p:sp>
            <p:nvSpPr>
              <p:cNvPr id="29" name="Dowolny kształt 28"/>
              <p:cNvSpPr/>
              <p:nvPr/>
            </p:nvSpPr>
            <p:spPr>
              <a:xfrm rot="16200000">
                <a:off x="4135854" y="2932752"/>
                <a:ext cx="976955" cy="37880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0" y="18940"/>
                    </a:moveTo>
                    <a:lnTo>
                      <a:pt x="976955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3" tIns="-5483" rIns="476754" bIns="-5485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31" name="Dowolny kształt 30"/>
              <p:cNvSpPr/>
              <p:nvPr/>
            </p:nvSpPr>
            <p:spPr>
              <a:xfrm rot="18600000">
                <a:off x="4798027" y="3173763"/>
                <a:ext cx="976955" cy="37880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0" y="18940"/>
                    </a:moveTo>
                    <a:lnTo>
                      <a:pt x="976955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3" tIns="-5483" rIns="476754" bIns="-5485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33" name="Dowolny kształt 32"/>
              <p:cNvSpPr/>
              <p:nvPr/>
            </p:nvSpPr>
            <p:spPr>
              <a:xfrm rot="21000000">
                <a:off x="5150363" y="3784026"/>
                <a:ext cx="976955" cy="37880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0" y="18940"/>
                    </a:moveTo>
                    <a:lnTo>
                      <a:pt x="976955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4" tIns="-5484" rIns="476753" bIns="-5484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35" name="Dowolny kształt 34"/>
              <p:cNvSpPr/>
              <p:nvPr/>
            </p:nvSpPr>
            <p:spPr>
              <a:xfrm rot="1800000">
                <a:off x="5027998" y="4477991"/>
                <a:ext cx="976955" cy="37880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0" y="18940"/>
                    </a:moveTo>
                    <a:lnTo>
                      <a:pt x="976955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4" tIns="-5484" rIns="476753" bIns="-5484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37" name="Dowolny kształt 36"/>
              <p:cNvSpPr/>
              <p:nvPr/>
            </p:nvSpPr>
            <p:spPr>
              <a:xfrm rot="4200000">
                <a:off x="4488189" y="4930945"/>
                <a:ext cx="976955" cy="37880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0" y="18940"/>
                    </a:moveTo>
                    <a:lnTo>
                      <a:pt x="976955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3" tIns="-5485" rIns="476754" bIns="-5483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39" name="Dowolny kształt 38"/>
              <p:cNvSpPr/>
              <p:nvPr/>
            </p:nvSpPr>
            <p:spPr>
              <a:xfrm rot="17400000">
                <a:off x="3783518" y="4930944"/>
                <a:ext cx="976956" cy="37881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976955" y="18940"/>
                    </a:moveTo>
                    <a:lnTo>
                      <a:pt x="0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3" tIns="-5484" rIns="476755" bIns="-5483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41" name="Dowolny kształt 40"/>
              <p:cNvSpPr/>
              <p:nvPr/>
            </p:nvSpPr>
            <p:spPr>
              <a:xfrm rot="19800000">
                <a:off x="3243709" y="4477990"/>
                <a:ext cx="976955" cy="37881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976955" y="18940"/>
                    </a:moveTo>
                    <a:lnTo>
                      <a:pt x="0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3" tIns="-5482" rIns="476754" bIns="-5485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43" name="Dowolny kształt 42"/>
              <p:cNvSpPr/>
              <p:nvPr/>
            </p:nvSpPr>
            <p:spPr>
              <a:xfrm rot="600000">
                <a:off x="3121344" y="3784025"/>
                <a:ext cx="976956" cy="37881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976955" y="18940"/>
                    </a:moveTo>
                    <a:lnTo>
                      <a:pt x="0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4" tIns="-5483" rIns="476754" bIns="-5484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  <p:sp>
            <p:nvSpPr>
              <p:cNvPr id="45" name="Dowolny kształt 44"/>
              <p:cNvSpPr/>
              <p:nvPr/>
            </p:nvSpPr>
            <p:spPr>
              <a:xfrm rot="3000000">
                <a:off x="3473680" y="3173762"/>
                <a:ext cx="976955" cy="37881"/>
              </a:xfrm>
              <a:custGeom>
                <a:avLst/>
                <a:gdLst>
                  <a:gd name="connsiteX0" fmla="*/ 0 w 976955"/>
                  <a:gd name="connsiteY0" fmla="*/ 18940 h 37880"/>
                  <a:gd name="connsiteX1" fmla="*/ 976955 w 976955"/>
                  <a:gd name="connsiteY1" fmla="*/ 18940 h 37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6955" h="37880">
                    <a:moveTo>
                      <a:pt x="976955" y="18940"/>
                    </a:moveTo>
                    <a:lnTo>
                      <a:pt x="0" y="189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prstDash val="sysDot"/>
              </a:ln>
            </p:spPr>
            <p:style>
              <a:lnRef idx="2">
                <a:schemeClr val="accent1">
                  <a:shade val="60000"/>
                  <a:hueOff val="0"/>
                  <a:satOff val="0"/>
                  <a:lumOff val="0"/>
                  <a:alphaOff val="0"/>
                </a:schemeClr>
              </a:lnRef>
              <a:fillRef idx="0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476754" tIns="-5483" rIns="476753" bIns="-5484" numCol="1" spcCol="1270" anchor="ctr" anchorCtr="0">
                <a:noAutofit/>
              </a:bodyPr>
              <a:lstStyle/>
              <a:p>
                <a:pPr algn="ctr" defTabSz="2222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500" dirty="0"/>
              </a:p>
            </p:txBody>
          </p:sp>
        </p:grpSp>
        <p:sp>
          <p:nvSpPr>
            <p:cNvPr id="28" name="Dowolny kształt 27"/>
            <p:cNvSpPr/>
            <p:nvPr/>
          </p:nvSpPr>
          <p:spPr>
            <a:xfrm>
              <a:off x="3668957" y="3026479"/>
              <a:ext cx="1910750" cy="1910746"/>
            </a:xfrm>
            <a:custGeom>
              <a:avLst/>
              <a:gdLst>
                <a:gd name="connsiteX0" fmla="*/ 0 w 1083363"/>
                <a:gd name="connsiteY0" fmla="*/ 541682 h 1083363"/>
                <a:gd name="connsiteX1" fmla="*/ 541682 w 1083363"/>
                <a:gd name="connsiteY1" fmla="*/ 0 h 1083363"/>
                <a:gd name="connsiteX2" fmla="*/ 1083364 w 1083363"/>
                <a:gd name="connsiteY2" fmla="*/ 541682 h 1083363"/>
                <a:gd name="connsiteX3" fmla="*/ 541682 w 1083363"/>
                <a:gd name="connsiteY3" fmla="*/ 1083364 h 1083363"/>
                <a:gd name="connsiteX4" fmla="*/ 0 w 1083363"/>
                <a:gd name="connsiteY4" fmla="*/ 541682 h 108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363" h="1083363">
                  <a:moveTo>
                    <a:pt x="0" y="541682"/>
                  </a:moveTo>
                  <a:cubicBezTo>
                    <a:pt x="0" y="242519"/>
                    <a:pt x="242519" y="0"/>
                    <a:pt x="541682" y="0"/>
                  </a:cubicBezTo>
                  <a:cubicBezTo>
                    <a:pt x="840845" y="0"/>
                    <a:pt x="1083364" y="242519"/>
                    <a:pt x="1083364" y="541682"/>
                  </a:cubicBezTo>
                  <a:cubicBezTo>
                    <a:pt x="1083364" y="840845"/>
                    <a:pt x="840845" y="1083364"/>
                    <a:pt x="541682" y="1083364"/>
                  </a:cubicBezTo>
                  <a:cubicBezTo>
                    <a:pt x="242519" y="1083364"/>
                    <a:pt x="0" y="840845"/>
                    <a:pt x="0" y="5416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65005" tIns="165005" rIns="165005" bIns="165005" numCol="1" spcCol="1270" anchor="ctr" anchorCtr="0">
              <a:noAutofit/>
            </a:bodyPr>
            <a:lstStyle/>
            <a:p>
              <a:pPr algn="ctr" defTabSz="444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Supply Chain Management</a:t>
              </a:r>
            </a:p>
          </p:txBody>
        </p:sp>
        <p:grpSp>
          <p:nvGrpSpPr>
            <p:cNvPr id="62" name="Grupa 61"/>
            <p:cNvGrpSpPr/>
            <p:nvPr/>
          </p:nvGrpSpPr>
          <p:grpSpPr>
            <a:xfrm>
              <a:off x="2053631" y="1379851"/>
              <a:ext cx="5141400" cy="5079749"/>
              <a:chOff x="2053631" y="1379851"/>
              <a:chExt cx="5141400" cy="5079749"/>
            </a:xfrm>
          </p:grpSpPr>
          <p:grpSp>
            <p:nvGrpSpPr>
              <p:cNvPr id="60" name="Grupa 59"/>
              <p:cNvGrpSpPr/>
              <p:nvPr/>
            </p:nvGrpSpPr>
            <p:grpSpPr>
              <a:xfrm>
                <a:off x="2053631" y="3082399"/>
                <a:ext cx="1083363" cy="1083363"/>
                <a:chOff x="2053631" y="3082399"/>
                <a:chExt cx="1083363" cy="1083363"/>
              </a:xfrm>
            </p:grpSpPr>
            <p:sp>
              <p:nvSpPr>
                <p:cNvPr id="44" name="Dowolny kształt 43"/>
                <p:cNvSpPr/>
                <p:nvPr/>
              </p:nvSpPr>
              <p:spPr>
                <a:xfrm>
                  <a:off x="2053631" y="3082399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Retail</a:t>
                  </a:r>
                </a:p>
              </p:txBody>
            </p:sp>
            <p:sp>
              <p:nvSpPr>
                <p:cNvPr id="7" name="Freeform 6"/>
                <p:cNvSpPr>
                  <a:spLocks noEditPoints="1"/>
                </p:cNvSpPr>
                <p:nvPr/>
              </p:nvSpPr>
              <p:spPr bwMode="auto">
                <a:xfrm>
                  <a:off x="2305357" y="3355454"/>
                  <a:ext cx="615125" cy="342614"/>
                </a:xfrm>
                <a:custGeom>
                  <a:avLst/>
                  <a:gdLst>
                    <a:gd name="T0" fmla="*/ 264 w 264"/>
                    <a:gd name="T1" fmla="*/ 8 h 147"/>
                    <a:gd name="T2" fmla="*/ 256 w 264"/>
                    <a:gd name="T3" fmla="*/ 16 h 147"/>
                    <a:gd name="T4" fmla="*/ 256 w 264"/>
                    <a:gd name="T5" fmla="*/ 16 h 147"/>
                    <a:gd name="T6" fmla="*/ 206 w 264"/>
                    <a:gd name="T7" fmla="*/ 16 h 147"/>
                    <a:gd name="T8" fmla="*/ 146 w 264"/>
                    <a:gd name="T9" fmla="*/ 100 h 147"/>
                    <a:gd name="T10" fmla="*/ 139 w 264"/>
                    <a:gd name="T11" fmla="*/ 103 h 147"/>
                    <a:gd name="T12" fmla="*/ 52 w 264"/>
                    <a:gd name="T13" fmla="*/ 103 h 147"/>
                    <a:gd name="T14" fmla="*/ 44 w 264"/>
                    <a:gd name="T15" fmla="*/ 95 h 147"/>
                    <a:gd name="T16" fmla="*/ 52 w 264"/>
                    <a:gd name="T17" fmla="*/ 87 h 147"/>
                    <a:gd name="T18" fmla="*/ 135 w 264"/>
                    <a:gd name="T19" fmla="*/ 87 h 147"/>
                    <a:gd name="T20" fmla="*/ 196 w 264"/>
                    <a:gd name="T21" fmla="*/ 3 h 147"/>
                    <a:gd name="T22" fmla="*/ 202 w 264"/>
                    <a:gd name="T23" fmla="*/ 0 h 147"/>
                    <a:gd name="T24" fmla="*/ 202 w 264"/>
                    <a:gd name="T25" fmla="*/ 0 h 147"/>
                    <a:gd name="T26" fmla="*/ 256 w 264"/>
                    <a:gd name="T27" fmla="*/ 0 h 147"/>
                    <a:gd name="T28" fmla="*/ 264 w 264"/>
                    <a:gd name="T29" fmla="*/ 8 h 147"/>
                    <a:gd name="T30" fmla="*/ 140 w 264"/>
                    <a:gd name="T31" fmla="*/ 60 h 147"/>
                    <a:gd name="T32" fmla="*/ 132 w 264"/>
                    <a:gd name="T33" fmla="*/ 52 h 147"/>
                    <a:gd name="T34" fmla="*/ 30 w 264"/>
                    <a:gd name="T35" fmla="*/ 52 h 147"/>
                    <a:gd name="T36" fmla="*/ 22 w 264"/>
                    <a:gd name="T37" fmla="*/ 60 h 147"/>
                    <a:gd name="T38" fmla="*/ 30 w 264"/>
                    <a:gd name="T39" fmla="*/ 68 h 147"/>
                    <a:gd name="T40" fmla="*/ 132 w 264"/>
                    <a:gd name="T41" fmla="*/ 68 h 147"/>
                    <a:gd name="T42" fmla="*/ 140 w 264"/>
                    <a:gd name="T43" fmla="*/ 60 h 147"/>
                    <a:gd name="T44" fmla="*/ 166 w 264"/>
                    <a:gd name="T45" fmla="*/ 24 h 147"/>
                    <a:gd name="T46" fmla="*/ 158 w 264"/>
                    <a:gd name="T47" fmla="*/ 16 h 147"/>
                    <a:gd name="T48" fmla="*/ 8 w 264"/>
                    <a:gd name="T49" fmla="*/ 16 h 147"/>
                    <a:gd name="T50" fmla="*/ 0 w 264"/>
                    <a:gd name="T51" fmla="*/ 24 h 147"/>
                    <a:gd name="T52" fmla="*/ 8 w 264"/>
                    <a:gd name="T53" fmla="*/ 32 h 147"/>
                    <a:gd name="T54" fmla="*/ 158 w 264"/>
                    <a:gd name="T55" fmla="*/ 32 h 147"/>
                    <a:gd name="T56" fmla="*/ 166 w 264"/>
                    <a:gd name="T57" fmla="*/ 24 h 147"/>
                    <a:gd name="T58" fmla="*/ 67 w 264"/>
                    <a:gd name="T59" fmla="*/ 115 h 147"/>
                    <a:gd name="T60" fmla="*/ 51 w 264"/>
                    <a:gd name="T61" fmla="*/ 131 h 147"/>
                    <a:gd name="T62" fmla="*/ 67 w 264"/>
                    <a:gd name="T63" fmla="*/ 147 h 147"/>
                    <a:gd name="T64" fmla="*/ 84 w 264"/>
                    <a:gd name="T65" fmla="*/ 131 h 147"/>
                    <a:gd name="T66" fmla="*/ 67 w 264"/>
                    <a:gd name="T67" fmla="*/ 115 h 147"/>
                    <a:gd name="T68" fmla="*/ 122 w 264"/>
                    <a:gd name="T69" fmla="*/ 115 h 147"/>
                    <a:gd name="T70" fmla="*/ 106 w 264"/>
                    <a:gd name="T71" fmla="*/ 131 h 147"/>
                    <a:gd name="T72" fmla="*/ 122 w 264"/>
                    <a:gd name="T73" fmla="*/ 147 h 147"/>
                    <a:gd name="T74" fmla="*/ 138 w 264"/>
                    <a:gd name="T75" fmla="*/ 131 h 147"/>
                    <a:gd name="T76" fmla="*/ 122 w 264"/>
                    <a:gd name="T77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4" h="147">
                      <a:moveTo>
                        <a:pt x="264" y="8"/>
                      </a:moveTo>
                      <a:cubicBezTo>
                        <a:pt x="264" y="13"/>
                        <a:pt x="261" y="16"/>
                        <a:pt x="256" y="16"/>
                      </a:cubicBezTo>
                      <a:cubicBezTo>
                        <a:pt x="256" y="16"/>
                        <a:pt x="256" y="16"/>
                        <a:pt x="256" y="16"/>
                      </a:cubicBezTo>
                      <a:cubicBezTo>
                        <a:pt x="206" y="16"/>
                        <a:pt x="206" y="16"/>
                        <a:pt x="206" y="16"/>
                      </a:cubicBezTo>
                      <a:cubicBezTo>
                        <a:pt x="146" y="100"/>
                        <a:pt x="146" y="100"/>
                        <a:pt x="146" y="100"/>
                      </a:cubicBezTo>
                      <a:cubicBezTo>
                        <a:pt x="144" y="102"/>
                        <a:pt x="142" y="103"/>
                        <a:pt x="139" y="103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48" y="103"/>
                        <a:pt x="44" y="99"/>
                        <a:pt x="44" y="95"/>
                      </a:cubicBezTo>
                      <a:cubicBezTo>
                        <a:pt x="44" y="90"/>
                        <a:pt x="48" y="87"/>
                        <a:pt x="52" y="87"/>
                      </a:cubicBezTo>
                      <a:cubicBezTo>
                        <a:pt x="135" y="87"/>
                        <a:pt x="135" y="87"/>
                        <a:pt x="135" y="87"/>
                      </a:cubicBezTo>
                      <a:cubicBezTo>
                        <a:pt x="196" y="3"/>
                        <a:pt x="196" y="3"/>
                        <a:pt x="196" y="3"/>
                      </a:cubicBezTo>
                      <a:cubicBezTo>
                        <a:pt x="197" y="1"/>
                        <a:pt x="200" y="0"/>
                        <a:pt x="202" y="0"/>
                      </a:cubicBezTo>
                      <a:cubicBezTo>
                        <a:pt x="202" y="0"/>
                        <a:pt x="202" y="0"/>
                        <a:pt x="202" y="0"/>
                      </a:cubicBezTo>
                      <a:cubicBezTo>
                        <a:pt x="256" y="0"/>
                        <a:pt x="256" y="0"/>
                        <a:pt x="256" y="0"/>
                      </a:cubicBezTo>
                      <a:cubicBezTo>
                        <a:pt x="261" y="0"/>
                        <a:pt x="264" y="4"/>
                        <a:pt x="264" y="8"/>
                      </a:cubicBezTo>
                      <a:close/>
                      <a:moveTo>
                        <a:pt x="140" y="60"/>
                      </a:moveTo>
                      <a:cubicBezTo>
                        <a:pt x="140" y="56"/>
                        <a:pt x="136" y="52"/>
                        <a:pt x="132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5" y="52"/>
                        <a:pt x="22" y="56"/>
                        <a:pt x="22" y="60"/>
                      </a:cubicBezTo>
                      <a:cubicBezTo>
                        <a:pt x="22" y="65"/>
                        <a:pt x="25" y="68"/>
                        <a:pt x="30" y="68"/>
                      </a:cubicBezTo>
                      <a:cubicBezTo>
                        <a:pt x="132" y="68"/>
                        <a:pt x="132" y="68"/>
                        <a:pt x="132" y="68"/>
                      </a:cubicBezTo>
                      <a:cubicBezTo>
                        <a:pt x="136" y="68"/>
                        <a:pt x="140" y="65"/>
                        <a:pt x="140" y="60"/>
                      </a:cubicBezTo>
                      <a:close/>
                      <a:moveTo>
                        <a:pt x="166" y="24"/>
                      </a:moveTo>
                      <a:cubicBezTo>
                        <a:pt x="166" y="20"/>
                        <a:pt x="162" y="16"/>
                        <a:pt x="15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3" y="16"/>
                        <a:pt x="0" y="20"/>
                        <a:pt x="0" y="24"/>
                      </a:cubicBezTo>
                      <a:cubicBezTo>
                        <a:pt x="0" y="28"/>
                        <a:pt x="3" y="32"/>
                        <a:pt x="8" y="32"/>
                      </a:cubicBezTo>
                      <a:cubicBezTo>
                        <a:pt x="158" y="32"/>
                        <a:pt x="158" y="32"/>
                        <a:pt x="158" y="32"/>
                      </a:cubicBezTo>
                      <a:cubicBezTo>
                        <a:pt x="162" y="32"/>
                        <a:pt x="166" y="28"/>
                        <a:pt x="166" y="24"/>
                      </a:cubicBezTo>
                      <a:close/>
                      <a:moveTo>
                        <a:pt x="67" y="115"/>
                      </a:moveTo>
                      <a:cubicBezTo>
                        <a:pt x="58" y="115"/>
                        <a:pt x="51" y="122"/>
                        <a:pt x="51" y="131"/>
                      </a:cubicBezTo>
                      <a:cubicBezTo>
                        <a:pt x="51" y="140"/>
                        <a:pt x="58" y="147"/>
                        <a:pt x="67" y="147"/>
                      </a:cubicBezTo>
                      <a:cubicBezTo>
                        <a:pt x="76" y="147"/>
                        <a:pt x="84" y="140"/>
                        <a:pt x="84" y="131"/>
                      </a:cubicBezTo>
                      <a:cubicBezTo>
                        <a:pt x="84" y="122"/>
                        <a:pt x="76" y="115"/>
                        <a:pt x="67" y="115"/>
                      </a:cubicBezTo>
                      <a:close/>
                      <a:moveTo>
                        <a:pt x="122" y="115"/>
                      </a:moveTo>
                      <a:cubicBezTo>
                        <a:pt x="113" y="115"/>
                        <a:pt x="106" y="122"/>
                        <a:pt x="106" y="131"/>
                      </a:cubicBezTo>
                      <a:cubicBezTo>
                        <a:pt x="106" y="140"/>
                        <a:pt x="113" y="147"/>
                        <a:pt x="122" y="147"/>
                      </a:cubicBezTo>
                      <a:cubicBezTo>
                        <a:pt x="131" y="147"/>
                        <a:pt x="138" y="140"/>
                        <a:pt x="138" y="131"/>
                      </a:cubicBezTo>
                      <a:cubicBezTo>
                        <a:pt x="138" y="122"/>
                        <a:pt x="131" y="115"/>
                        <a:pt x="122" y="1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9" name="Grupa 58"/>
              <p:cNvGrpSpPr/>
              <p:nvPr/>
            </p:nvGrpSpPr>
            <p:grpSpPr>
              <a:xfrm>
                <a:off x="2298361" y="4470330"/>
                <a:ext cx="1083363" cy="1083363"/>
                <a:chOff x="2298361" y="4470330"/>
                <a:chExt cx="1083363" cy="1083363"/>
              </a:xfrm>
            </p:grpSpPr>
            <p:sp>
              <p:nvSpPr>
                <p:cNvPr id="42" name="Dowolny kształt 41"/>
                <p:cNvSpPr/>
                <p:nvPr/>
              </p:nvSpPr>
              <p:spPr>
                <a:xfrm>
                  <a:off x="2298361" y="4470330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Logistics</a:t>
                  </a:r>
                </a:p>
              </p:txBody>
            </p:sp>
            <p:sp>
              <p:nvSpPr>
                <p:cNvPr id="11" name="Freeform 12"/>
                <p:cNvSpPr>
                  <a:spLocks noEditPoints="1"/>
                </p:cNvSpPr>
                <p:nvPr/>
              </p:nvSpPr>
              <p:spPr bwMode="auto">
                <a:xfrm flipH="1">
                  <a:off x="2509592" y="4803990"/>
                  <a:ext cx="690807" cy="273013"/>
                </a:xfrm>
                <a:custGeom>
                  <a:avLst/>
                  <a:gdLst>
                    <a:gd name="T0" fmla="*/ 97 w 217"/>
                    <a:gd name="T1" fmla="*/ 17 h 86"/>
                    <a:gd name="T2" fmla="*/ 121 w 217"/>
                    <a:gd name="T3" fmla="*/ 28 h 86"/>
                    <a:gd name="T4" fmla="*/ 149 w 217"/>
                    <a:gd name="T5" fmla="*/ 17 h 86"/>
                    <a:gd name="T6" fmla="*/ 125 w 217"/>
                    <a:gd name="T7" fmla="*/ 28 h 86"/>
                    <a:gd name="T8" fmla="*/ 149 w 217"/>
                    <a:gd name="T9" fmla="*/ 17 h 86"/>
                    <a:gd name="T10" fmla="*/ 40 w 217"/>
                    <a:gd name="T11" fmla="*/ 32 h 86"/>
                    <a:gd name="T12" fmla="*/ 64 w 217"/>
                    <a:gd name="T13" fmla="*/ 43 h 86"/>
                    <a:gd name="T14" fmla="*/ 93 w 217"/>
                    <a:gd name="T15" fmla="*/ 32 h 86"/>
                    <a:gd name="T16" fmla="*/ 68 w 217"/>
                    <a:gd name="T17" fmla="*/ 43 h 86"/>
                    <a:gd name="T18" fmla="*/ 93 w 217"/>
                    <a:gd name="T19" fmla="*/ 32 h 86"/>
                    <a:gd name="T20" fmla="*/ 97 w 217"/>
                    <a:gd name="T21" fmla="*/ 32 h 86"/>
                    <a:gd name="T22" fmla="*/ 121 w 217"/>
                    <a:gd name="T23" fmla="*/ 43 h 86"/>
                    <a:gd name="T24" fmla="*/ 149 w 217"/>
                    <a:gd name="T25" fmla="*/ 39 h 86"/>
                    <a:gd name="T26" fmla="*/ 149 w 217"/>
                    <a:gd name="T27" fmla="*/ 32 h 86"/>
                    <a:gd name="T28" fmla="*/ 125 w 217"/>
                    <a:gd name="T29" fmla="*/ 43 h 86"/>
                    <a:gd name="T30" fmla="*/ 149 w 217"/>
                    <a:gd name="T31" fmla="*/ 39 h 86"/>
                    <a:gd name="T32" fmla="*/ 207 w 217"/>
                    <a:gd name="T33" fmla="*/ 74 h 86"/>
                    <a:gd name="T34" fmla="*/ 30 w 217"/>
                    <a:gd name="T35" fmla="*/ 86 h 86"/>
                    <a:gd name="T36" fmla="*/ 0 w 217"/>
                    <a:gd name="T37" fmla="*/ 47 h 86"/>
                    <a:gd name="T38" fmla="*/ 38 w 217"/>
                    <a:gd name="T39" fmla="*/ 48 h 86"/>
                    <a:gd name="T40" fmla="*/ 66 w 217"/>
                    <a:gd name="T41" fmla="*/ 48 h 86"/>
                    <a:gd name="T42" fmla="*/ 97 w 217"/>
                    <a:gd name="T43" fmla="*/ 48 h 86"/>
                    <a:gd name="T44" fmla="*/ 123 w 217"/>
                    <a:gd name="T45" fmla="*/ 48 h 86"/>
                    <a:gd name="T46" fmla="*/ 152 w 217"/>
                    <a:gd name="T47" fmla="*/ 48 h 86"/>
                    <a:gd name="T48" fmla="*/ 163 w 217"/>
                    <a:gd name="T49" fmla="*/ 45 h 86"/>
                    <a:gd name="T50" fmla="*/ 164 w 217"/>
                    <a:gd name="T51" fmla="*/ 31 h 86"/>
                    <a:gd name="T52" fmla="*/ 170 w 217"/>
                    <a:gd name="T53" fmla="*/ 5 h 86"/>
                    <a:gd name="T54" fmla="*/ 186 w 217"/>
                    <a:gd name="T55" fmla="*/ 0 h 86"/>
                    <a:gd name="T56" fmla="*/ 193 w 217"/>
                    <a:gd name="T57" fmla="*/ 5 h 86"/>
                    <a:gd name="T58" fmla="*/ 202 w 217"/>
                    <a:gd name="T59" fmla="*/ 31 h 86"/>
                    <a:gd name="T60" fmla="*/ 217 w 217"/>
                    <a:gd name="T61" fmla="*/ 45 h 86"/>
                    <a:gd name="T62" fmla="*/ 28 w 217"/>
                    <a:gd name="T63" fmla="*/ 59 h 86"/>
                    <a:gd name="T64" fmla="*/ 28 w 217"/>
                    <a:gd name="T65" fmla="*/ 69 h 86"/>
                    <a:gd name="T66" fmla="*/ 168 w 217"/>
                    <a:gd name="T67" fmla="*/ 17 h 86"/>
                    <a:gd name="T68" fmla="*/ 189 w 217"/>
                    <a:gd name="T69" fmla="*/ 11 h 86"/>
                    <a:gd name="T70" fmla="*/ 168 w 217"/>
                    <a:gd name="T71" fmla="*/ 17 h 86"/>
                    <a:gd name="T72" fmla="*/ 189 w 217"/>
                    <a:gd name="T73" fmla="*/ 36 h 86"/>
                    <a:gd name="T74" fmla="*/ 168 w 217"/>
                    <a:gd name="T75" fmla="*/ 32 h 86"/>
                    <a:gd name="T76" fmla="*/ 195 w 217"/>
                    <a:gd name="T77" fmla="*/ 45 h 86"/>
                    <a:gd name="T78" fmla="*/ 168 w 217"/>
                    <a:gd name="T79" fmla="*/ 48 h 86"/>
                    <a:gd name="T80" fmla="*/ 195 w 217"/>
                    <a:gd name="T81" fmla="*/ 4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7" h="86">
                      <a:moveTo>
                        <a:pt x="121" y="17"/>
                      </a:moveTo>
                      <a:cubicBezTo>
                        <a:pt x="97" y="17"/>
                        <a:pt x="97" y="17"/>
                        <a:pt x="97" y="17"/>
                      </a:cubicBezTo>
                      <a:cubicBezTo>
                        <a:pt x="97" y="28"/>
                        <a:pt x="97" y="28"/>
                        <a:pt x="97" y="28"/>
                      </a:cubicBezTo>
                      <a:cubicBezTo>
                        <a:pt x="121" y="28"/>
                        <a:pt x="121" y="28"/>
                        <a:pt x="121" y="28"/>
                      </a:cubicBezTo>
                      <a:lnTo>
                        <a:pt x="121" y="17"/>
                      </a:lnTo>
                      <a:close/>
                      <a:moveTo>
                        <a:pt x="149" y="17"/>
                      </a:moveTo>
                      <a:cubicBezTo>
                        <a:pt x="125" y="17"/>
                        <a:pt x="125" y="17"/>
                        <a:pt x="125" y="17"/>
                      </a:cubicBezTo>
                      <a:cubicBezTo>
                        <a:pt x="125" y="28"/>
                        <a:pt x="125" y="28"/>
                        <a:pt x="125" y="28"/>
                      </a:cubicBezTo>
                      <a:cubicBezTo>
                        <a:pt x="149" y="28"/>
                        <a:pt x="149" y="28"/>
                        <a:pt x="149" y="28"/>
                      </a:cubicBezTo>
                      <a:lnTo>
                        <a:pt x="149" y="17"/>
                      </a:lnTo>
                      <a:close/>
                      <a:moveTo>
                        <a:pt x="64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lnTo>
                        <a:pt x="64" y="32"/>
                      </a:lnTo>
                      <a:close/>
                      <a:moveTo>
                        <a:pt x="93" y="32"/>
                      </a:move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93" y="43"/>
                        <a:pt x="93" y="43"/>
                        <a:pt x="93" y="43"/>
                      </a:cubicBezTo>
                      <a:lnTo>
                        <a:pt x="93" y="32"/>
                      </a:lnTo>
                      <a:close/>
                      <a:moveTo>
                        <a:pt x="121" y="32"/>
                      </a:move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121" y="43"/>
                        <a:pt x="121" y="43"/>
                        <a:pt x="121" y="43"/>
                      </a:cubicBezTo>
                      <a:lnTo>
                        <a:pt x="121" y="32"/>
                      </a:lnTo>
                      <a:close/>
                      <a:moveTo>
                        <a:pt x="149" y="39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49" y="32"/>
                        <a:pt x="149" y="32"/>
                        <a:pt x="149" y="32"/>
                      </a:cubicBezTo>
                      <a:cubicBezTo>
                        <a:pt x="125" y="32"/>
                        <a:pt x="125" y="32"/>
                        <a:pt x="125" y="32"/>
                      </a:cubicBezTo>
                      <a:cubicBezTo>
                        <a:pt x="125" y="43"/>
                        <a:pt x="125" y="43"/>
                        <a:pt x="125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lnTo>
                        <a:pt x="149" y="39"/>
                      </a:lnTo>
                      <a:close/>
                      <a:moveTo>
                        <a:pt x="217" y="45"/>
                      </a:moveTo>
                      <a:cubicBezTo>
                        <a:pt x="217" y="45"/>
                        <a:pt x="211" y="63"/>
                        <a:pt x="207" y="74"/>
                      </a:cubicBezTo>
                      <a:cubicBezTo>
                        <a:pt x="204" y="85"/>
                        <a:pt x="198" y="86"/>
                        <a:pt x="198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0" y="86"/>
                        <a:pt x="3" y="53"/>
                        <a:pt x="1" y="52"/>
                      </a:cubicBezTo>
                      <a:cubicBezTo>
                        <a:pt x="0" y="50"/>
                        <a:pt x="0" y="47"/>
                        <a:pt x="0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97" y="48"/>
                        <a:pt x="97" y="48"/>
                        <a:pt x="97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123" y="48"/>
                        <a:pt x="123" y="48"/>
                        <a:pt x="123" y="48"/>
                      </a:cubicBezTo>
                      <a:cubicBezTo>
                        <a:pt x="127" y="48"/>
                        <a:pt x="127" y="48"/>
                        <a:pt x="127" y="48"/>
                      </a:cubicBezTo>
                      <a:cubicBezTo>
                        <a:pt x="152" y="48"/>
                        <a:pt x="152" y="48"/>
                        <a:pt x="152" y="48"/>
                      </a:cubicBezTo>
                      <a:cubicBezTo>
                        <a:pt x="152" y="45"/>
                        <a:pt x="152" y="45"/>
                        <a:pt x="152" y="45"/>
                      </a:cubicBezTo>
                      <a:cubicBezTo>
                        <a:pt x="163" y="45"/>
                        <a:pt x="163" y="45"/>
                        <a:pt x="163" y="45"/>
                      </a:cubicBezTo>
                      <a:cubicBezTo>
                        <a:pt x="163" y="31"/>
                        <a:pt x="163" y="31"/>
                        <a:pt x="163" y="31"/>
                      </a:cubicBezTo>
                      <a:cubicBezTo>
                        <a:pt x="164" y="31"/>
                        <a:pt x="164" y="31"/>
                        <a:pt x="164" y="31"/>
                      </a:cubicBezTo>
                      <a:cubicBezTo>
                        <a:pt x="164" y="5"/>
                        <a:pt x="164" y="5"/>
                        <a:pt x="164" y="5"/>
                      </a:cubicBezTo>
                      <a:cubicBezTo>
                        <a:pt x="170" y="5"/>
                        <a:pt x="170" y="5"/>
                        <a:pt x="170" y="5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86" y="0"/>
                        <a:pt x="186" y="0"/>
                        <a:pt x="186" y="0"/>
                      </a:cubicBezTo>
                      <a:cubicBezTo>
                        <a:pt x="184" y="5"/>
                        <a:pt x="184" y="5"/>
                        <a:pt x="184" y="5"/>
                      </a:cubicBezTo>
                      <a:cubicBezTo>
                        <a:pt x="193" y="5"/>
                        <a:pt x="193" y="5"/>
                        <a:pt x="193" y="5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202" y="31"/>
                        <a:pt x="202" y="31"/>
                        <a:pt x="202" y="31"/>
                      </a:cubicBezTo>
                      <a:cubicBezTo>
                        <a:pt x="202" y="45"/>
                        <a:pt x="202" y="45"/>
                        <a:pt x="202" y="45"/>
                      </a:cubicBezTo>
                      <a:lnTo>
                        <a:pt x="217" y="45"/>
                      </a:lnTo>
                      <a:close/>
                      <a:moveTo>
                        <a:pt x="33" y="64"/>
                      </a:moveTo>
                      <a:cubicBezTo>
                        <a:pt x="33" y="61"/>
                        <a:pt x="31" y="59"/>
                        <a:pt x="28" y="59"/>
                      </a:cubicBezTo>
                      <a:cubicBezTo>
                        <a:pt x="25" y="59"/>
                        <a:pt x="23" y="61"/>
                        <a:pt x="23" y="64"/>
                      </a:cubicBezTo>
                      <a:cubicBezTo>
                        <a:pt x="23" y="67"/>
                        <a:pt x="25" y="69"/>
                        <a:pt x="28" y="69"/>
                      </a:cubicBezTo>
                      <a:cubicBezTo>
                        <a:pt x="31" y="69"/>
                        <a:pt x="33" y="67"/>
                        <a:pt x="33" y="64"/>
                      </a:cubicBezTo>
                      <a:close/>
                      <a:moveTo>
                        <a:pt x="168" y="17"/>
                      </a:moveTo>
                      <a:cubicBezTo>
                        <a:pt x="189" y="17"/>
                        <a:pt x="189" y="17"/>
                        <a:pt x="189" y="17"/>
                      </a:cubicBezTo>
                      <a:cubicBezTo>
                        <a:pt x="189" y="11"/>
                        <a:pt x="189" y="11"/>
                        <a:pt x="189" y="11"/>
                      </a:cubicBezTo>
                      <a:cubicBezTo>
                        <a:pt x="168" y="11"/>
                        <a:pt x="168" y="11"/>
                        <a:pt x="168" y="11"/>
                      </a:cubicBezTo>
                      <a:lnTo>
                        <a:pt x="168" y="17"/>
                      </a:lnTo>
                      <a:close/>
                      <a:moveTo>
                        <a:pt x="168" y="36"/>
                      </a:moveTo>
                      <a:cubicBezTo>
                        <a:pt x="189" y="36"/>
                        <a:pt x="189" y="36"/>
                        <a:pt x="189" y="36"/>
                      </a:cubicBezTo>
                      <a:cubicBezTo>
                        <a:pt x="189" y="32"/>
                        <a:pt x="189" y="32"/>
                        <a:pt x="189" y="32"/>
                      </a:cubicBezTo>
                      <a:cubicBezTo>
                        <a:pt x="168" y="32"/>
                        <a:pt x="168" y="32"/>
                        <a:pt x="168" y="32"/>
                      </a:cubicBezTo>
                      <a:lnTo>
                        <a:pt x="168" y="36"/>
                      </a:lnTo>
                      <a:close/>
                      <a:moveTo>
                        <a:pt x="195" y="45"/>
                      </a:moveTo>
                      <a:cubicBezTo>
                        <a:pt x="168" y="45"/>
                        <a:pt x="168" y="45"/>
                        <a:pt x="168" y="45"/>
                      </a:cubicBezTo>
                      <a:cubicBezTo>
                        <a:pt x="168" y="48"/>
                        <a:pt x="168" y="48"/>
                        <a:pt x="168" y="48"/>
                      </a:cubicBezTo>
                      <a:cubicBezTo>
                        <a:pt x="195" y="48"/>
                        <a:pt x="195" y="48"/>
                        <a:pt x="195" y="48"/>
                      </a:cubicBezTo>
                      <a:lnTo>
                        <a:pt x="195" y="4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8" name="Grupa 57"/>
              <p:cNvGrpSpPr/>
              <p:nvPr/>
            </p:nvGrpSpPr>
            <p:grpSpPr>
              <a:xfrm>
                <a:off x="3377979" y="5376237"/>
                <a:ext cx="1083363" cy="1083363"/>
                <a:chOff x="3377979" y="5376237"/>
                <a:chExt cx="1083363" cy="1083363"/>
              </a:xfrm>
            </p:grpSpPr>
            <p:sp>
              <p:nvSpPr>
                <p:cNvPr id="40" name="Dowolny kształt 39"/>
                <p:cNvSpPr/>
                <p:nvPr/>
              </p:nvSpPr>
              <p:spPr>
                <a:xfrm>
                  <a:off x="3377979" y="5376237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Distribution</a:t>
                  </a:r>
                </a:p>
              </p:txBody>
            </p:sp>
            <p:sp>
              <p:nvSpPr>
                <p:cNvPr id="12" name="Freeform 17"/>
                <p:cNvSpPr>
                  <a:spLocks noEditPoints="1"/>
                </p:cNvSpPr>
                <p:nvPr/>
              </p:nvSpPr>
              <p:spPr bwMode="auto">
                <a:xfrm>
                  <a:off x="3633154" y="5668678"/>
                  <a:ext cx="574953" cy="314479"/>
                </a:xfrm>
                <a:custGeom>
                  <a:avLst/>
                  <a:gdLst>
                    <a:gd name="T0" fmla="*/ 6 w 383"/>
                    <a:gd name="T1" fmla="*/ 0 h 210"/>
                    <a:gd name="T2" fmla="*/ 0 w 383"/>
                    <a:gd name="T3" fmla="*/ 6 h 210"/>
                    <a:gd name="T4" fmla="*/ 0 w 383"/>
                    <a:gd name="T5" fmla="*/ 203 h 210"/>
                    <a:gd name="T6" fmla="*/ 6 w 383"/>
                    <a:gd name="T7" fmla="*/ 210 h 210"/>
                    <a:gd name="T8" fmla="*/ 377 w 383"/>
                    <a:gd name="T9" fmla="*/ 210 h 210"/>
                    <a:gd name="T10" fmla="*/ 383 w 383"/>
                    <a:gd name="T11" fmla="*/ 203 h 210"/>
                    <a:gd name="T12" fmla="*/ 383 w 383"/>
                    <a:gd name="T13" fmla="*/ 6 h 210"/>
                    <a:gd name="T14" fmla="*/ 377 w 383"/>
                    <a:gd name="T15" fmla="*/ 0 h 210"/>
                    <a:gd name="T16" fmla="*/ 6 w 383"/>
                    <a:gd name="T17" fmla="*/ 0 h 210"/>
                    <a:gd name="T18" fmla="*/ 87 w 383"/>
                    <a:gd name="T19" fmla="*/ 193 h 210"/>
                    <a:gd name="T20" fmla="*/ 81 w 383"/>
                    <a:gd name="T21" fmla="*/ 199 h 210"/>
                    <a:gd name="T22" fmla="*/ 32 w 383"/>
                    <a:gd name="T23" fmla="*/ 199 h 210"/>
                    <a:gd name="T24" fmla="*/ 26 w 383"/>
                    <a:gd name="T25" fmla="*/ 193 h 210"/>
                    <a:gd name="T26" fmla="*/ 26 w 383"/>
                    <a:gd name="T27" fmla="*/ 126 h 210"/>
                    <a:gd name="T28" fmla="*/ 32 w 383"/>
                    <a:gd name="T29" fmla="*/ 120 h 210"/>
                    <a:gd name="T30" fmla="*/ 81 w 383"/>
                    <a:gd name="T31" fmla="*/ 120 h 210"/>
                    <a:gd name="T32" fmla="*/ 87 w 383"/>
                    <a:gd name="T33" fmla="*/ 126 h 210"/>
                    <a:gd name="T34" fmla="*/ 87 w 383"/>
                    <a:gd name="T35" fmla="*/ 193 h 210"/>
                    <a:gd name="T36" fmla="*/ 177 w 383"/>
                    <a:gd name="T37" fmla="*/ 193 h 210"/>
                    <a:gd name="T38" fmla="*/ 170 w 383"/>
                    <a:gd name="T39" fmla="*/ 199 h 210"/>
                    <a:gd name="T40" fmla="*/ 122 w 383"/>
                    <a:gd name="T41" fmla="*/ 199 h 210"/>
                    <a:gd name="T42" fmla="*/ 116 w 383"/>
                    <a:gd name="T43" fmla="*/ 193 h 210"/>
                    <a:gd name="T44" fmla="*/ 116 w 383"/>
                    <a:gd name="T45" fmla="*/ 126 h 210"/>
                    <a:gd name="T46" fmla="*/ 122 w 383"/>
                    <a:gd name="T47" fmla="*/ 120 h 210"/>
                    <a:gd name="T48" fmla="*/ 170 w 383"/>
                    <a:gd name="T49" fmla="*/ 120 h 210"/>
                    <a:gd name="T50" fmla="*/ 177 w 383"/>
                    <a:gd name="T51" fmla="*/ 126 h 210"/>
                    <a:gd name="T52" fmla="*/ 177 w 383"/>
                    <a:gd name="T53" fmla="*/ 193 h 210"/>
                    <a:gd name="T54" fmla="*/ 266 w 383"/>
                    <a:gd name="T55" fmla="*/ 193 h 210"/>
                    <a:gd name="T56" fmla="*/ 260 w 383"/>
                    <a:gd name="T57" fmla="*/ 199 h 210"/>
                    <a:gd name="T58" fmla="*/ 211 w 383"/>
                    <a:gd name="T59" fmla="*/ 199 h 210"/>
                    <a:gd name="T60" fmla="*/ 205 w 383"/>
                    <a:gd name="T61" fmla="*/ 193 h 210"/>
                    <a:gd name="T62" fmla="*/ 205 w 383"/>
                    <a:gd name="T63" fmla="*/ 126 h 210"/>
                    <a:gd name="T64" fmla="*/ 211 w 383"/>
                    <a:gd name="T65" fmla="*/ 120 h 210"/>
                    <a:gd name="T66" fmla="*/ 260 w 383"/>
                    <a:gd name="T67" fmla="*/ 120 h 210"/>
                    <a:gd name="T68" fmla="*/ 266 w 383"/>
                    <a:gd name="T69" fmla="*/ 126 h 210"/>
                    <a:gd name="T70" fmla="*/ 266 w 383"/>
                    <a:gd name="T71" fmla="*/ 193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83" h="210">
                      <a:moveTo>
                        <a:pt x="6" y="0"/>
                      </a:move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203"/>
                        <a:pt x="0" y="203"/>
                        <a:pt x="0" y="203"/>
                      </a:cubicBezTo>
                      <a:cubicBezTo>
                        <a:pt x="0" y="207"/>
                        <a:pt x="2" y="210"/>
                        <a:pt x="6" y="210"/>
                      </a:cubicBezTo>
                      <a:cubicBezTo>
                        <a:pt x="377" y="210"/>
                        <a:pt x="377" y="210"/>
                        <a:pt x="377" y="210"/>
                      </a:cubicBezTo>
                      <a:cubicBezTo>
                        <a:pt x="380" y="210"/>
                        <a:pt x="383" y="207"/>
                        <a:pt x="383" y="203"/>
                      </a:cubicBezTo>
                      <a:cubicBezTo>
                        <a:pt x="383" y="6"/>
                        <a:pt x="383" y="6"/>
                        <a:pt x="383" y="6"/>
                      </a:cubicBezTo>
                      <a:cubicBezTo>
                        <a:pt x="383" y="3"/>
                        <a:pt x="380" y="0"/>
                        <a:pt x="377" y="0"/>
                      </a:cubicBezTo>
                      <a:lnTo>
                        <a:pt x="6" y="0"/>
                      </a:lnTo>
                      <a:close/>
                      <a:moveTo>
                        <a:pt x="87" y="193"/>
                      </a:moveTo>
                      <a:cubicBezTo>
                        <a:pt x="87" y="196"/>
                        <a:pt x="84" y="199"/>
                        <a:pt x="81" y="199"/>
                      </a:cubicBezTo>
                      <a:cubicBezTo>
                        <a:pt x="32" y="199"/>
                        <a:pt x="32" y="199"/>
                        <a:pt x="32" y="199"/>
                      </a:cubicBezTo>
                      <a:cubicBezTo>
                        <a:pt x="29" y="199"/>
                        <a:pt x="26" y="196"/>
                        <a:pt x="26" y="193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6" y="122"/>
                        <a:pt x="29" y="120"/>
                        <a:pt x="32" y="120"/>
                      </a:cubicBezTo>
                      <a:cubicBezTo>
                        <a:pt x="81" y="120"/>
                        <a:pt x="81" y="120"/>
                        <a:pt x="81" y="120"/>
                      </a:cubicBezTo>
                      <a:cubicBezTo>
                        <a:pt x="84" y="120"/>
                        <a:pt x="87" y="122"/>
                        <a:pt x="87" y="126"/>
                      </a:cubicBezTo>
                      <a:lnTo>
                        <a:pt x="87" y="193"/>
                      </a:lnTo>
                      <a:close/>
                      <a:moveTo>
                        <a:pt x="177" y="193"/>
                      </a:moveTo>
                      <a:cubicBezTo>
                        <a:pt x="177" y="196"/>
                        <a:pt x="174" y="199"/>
                        <a:pt x="170" y="199"/>
                      </a:cubicBezTo>
                      <a:cubicBezTo>
                        <a:pt x="122" y="199"/>
                        <a:pt x="122" y="199"/>
                        <a:pt x="122" y="199"/>
                      </a:cubicBezTo>
                      <a:cubicBezTo>
                        <a:pt x="118" y="199"/>
                        <a:pt x="116" y="196"/>
                        <a:pt x="116" y="193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2"/>
                        <a:pt x="118" y="120"/>
                        <a:pt x="122" y="120"/>
                      </a:cubicBezTo>
                      <a:cubicBezTo>
                        <a:pt x="170" y="120"/>
                        <a:pt x="170" y="120"/>
                        <a:pt x="170" y="120"/>
                      </a:cubicBezTo>
                      <a:cubicBezTo>
                        <a:pt x="174" y="120"/>
                        <a:pt x="177" y="122"/>
                        <a:pt x="177" y="126"/>
                      </a:cubicBezTo>
                      <a:lnTo>
                        <a:pt x="177" y="193"/>
                      </a:lnTo>
                      <a:close/>
                      <a:moveTo>
                        <a:pt x="266" y="193"/>
                      </a:moveTo>
                      <a:cubicBezTo>
                        <a:pt x="266" y="196"/>
                        <a:pt x="263" y="199"/>
                        <a:pt x="260" y="199"/>
                      </a:cubicBezTo>
                      <a:cubicBezTo>
                        <a:pt x="211" y="199"/>
                        <a:pt x="211" y="199"/>
                        <a:pt x="211" y="199"/>
                      </a:cubicBezTo>
                      <a:cubicBezTo>
                        <a:pt x="208" y="199"/>
                        <a:pt x="205" y="196"/>
                        <a:pt x="205" y="193"/>
                      </a:cubicBezTo>
                      <a:cubicBezTo>
                        <a:pt x="205" y="126"/>
                        <a:pt x="205" y="126"/>
                        <a:pt x="205" y="126"/>
                      </a:cubicBezTo>
                      <a:cubicBezTo>
                        <a:pt x="205" y="122"/>
                        <a:pt x="208" y="120"/>
                        <a:pt x="211" y="120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3" y="120"/>
                        <a:pt x="266" y="122"/>
                        <a:pt x="266" y="126"/>
                      </a:cubicBezTo>
                      <a:lnTo>
                        <a:pt x="266" y="1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6" name="Grupa 55"/>
              <p:cNvGrpSpPr/>
              <p:nvPr/>
            </p:nvGrpSpPr>
            <p:grpSpPr>
              <a:xfrm>
                <a:off x="5866939" y="4470330"/>
                <a:ext cx="1083363" cy="1083363"/>
                <a:chOff x="5866939" y="4470330"/>
                <a:chExt cx="1083363" cy="1083363"/>
              </a:xfrm>
            </p:grpSpPr>
            <p:sp>
              <p:nvSpPr>
                <p:cNvPr id="36" name="Dowolny kształt 35"/>
                <p:cNvSpPr/>
                <p:nvPr/>
              </p:nvSpPr>
              <p:spPr>
                <a:xfrm>
                  <a:off x="5866939" y="4470330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Products</a:t>
                  </a:r>
                </a:p>
              </p:txBody>
            </p:sp>
            <p:sp>
              <p:nvSpPr>
                <p:cNvPr id="17" name="Freeform 18"/>
                <p:cNvSpPr>
                  <a:spLocks noEditPoints="1"/>
                </p:cNvSpPr>
                <p:nvPr/>
              </p:nvSpPr>
              <p:spPr bwMode="auto">
                <a:xfrm>
                  <a:off x="6203348" y="4759515"/>
                  <a:ext cx="430541" cy="316814"/>
                </a:xfrm>
                <a:custGeom>
                  <a:avLst/>
                  <a:gdLst>
                    <a:gd name="T0" fmla="*/ 91 w 91"/>
                    <a:gd name="T1" fmla="*/ 3 h 67"/>
                    <a:gd name="T2" fmla="*/ 88 w 91"/>
                    <a:gd name="T3" fmla="*/ 0 h 67"/>
                    <a:gd name="T4" fmla="*/ 4 w 91"/>
                    <a:gd name="T5" fmla="*/ 0 h 67"/>
                    <a:gd name="T6" fmla="*/ 0 w 91"/>
                    <a:gd name="T7" fmla="*/ 3 h 67"/>
                    <a:gd name="T8" fmla="*/ 0 w 91"/>
                    <a:gd name="T9" fmla="*/ 64 h 67"/>
                    <a:gd name="T10" fmla="*/ 4 w 91"/>
                    <a:gd name="T11" fmla="*/ 67 h 67"/>
                    <a:gd name="T12" fmla="*/ 88 w 91"/>
                    <a:gd name="T13" fmla="*/ 67 h 67"/>
                    <a:gd name="T14" fmla="*/ 91 w 91"/>
                    <a:gd name="T15" fmla="*/ 64 h 67"/>
                    <a:gd name="T16" fmla="*/ 91 w 91"/>
                    <a:gd name="T17" fmla="*/ 3 h 67"/>
                    <a:gd name="T18" fmla="*/ 55 w 91"/>
                    <a:gd name="T19" fmla="*/ 29 h 67"/>
                    <a:gd name="T20" fmla="*/ 46 w 91"/>
                    <a:gd name="T21" fmla="*/ 23 h 67"/>
                    <a:gd name="T22" fmla="*/ 37 w 91"/>
                    <a:gd name="T23" fmla="*/ 29 h 67"/>
                    <a:gd name="T24" fmla="*/ 37 w 91"/>
                    <a:gd name="T25" fmla="*/ 6 h 67"/>
                    <a:gd name="T26" fmla="*/ 55 w 91"/>
                    <a:gd name="T27" fmla="*/ 6 h 67"/>
                    <a:gd name="T28" fmla="*/ 55 w 91"/>
                    <a:gd name="T29" fmla="*/ 29 h 67"/>
                    <a:gd name="T30" fmla="*/ 79 w 91"/>
                    <a:gd name="T31" fmla="*/ 56 h 67"/>
                    <a:gd name="T32" fmla="*/ 56 w 91"/>
                    <a:gd name="T33" fmla="*/ 56 h 67"/>
                    <a:gd name="T34" fmla="*/ 56 w 91"/>
                    <a:gd name="T35" fmla="*/ 46 h 67"/>
                    <a:gd name="T36" fmla="*/ 79 w 91"/>
                    <a:gd name="T37" fmla="*/ 46 h 67"/>
                    <a:gd name="T38" fmla="*/ 79 w 91"/>
                    <a:gd name="T39" fmla="*/ 56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1" h="67">
                      <a:moveTo>
                        <a:pt x="91" y="3"/>
                      </a:moveTo>
                      <a:cubicBezTo>
                        <a:pt x="91" y="1"/>
                        <a:pt x="90" y="0"/>
                        <a:pt x="88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6"/>
                        <a:pt x="2" y="67"/>
                        <a:pt x="4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90" y="67"/>
                        <a:pt x="91" y="66"/>
                        <a:pt x="91" y="64"/>
                      </a:cubicBezTo>
                      <a:lnTo>
                        <a:pt x="91" y="3"/>
                      </a:lnTo>
                      <a:close/>
                      <a:moveTo>
                        <a:pt x="55" y="29"/>
                      </a:move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lnTo>
                        <a:pt x="55" y="29"/>
                      </a:lnTo>
                      <a:close/>
                      <a:moveTo>
                        <a:pt x="79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lnTo>
                        <a:pt x="79" y="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7" name="Grupa 56"/>
              <p:cNvGrpSpPr/>
              <p:nvPr/>
            </p:nvGrpSpPr>
            <p:grpSpPr>
              <a:xfrm>
                <a:off x="4787320" y="5376237"/>
                <a:ext cx="1083363" cy="1083363"/>
                <a:chOff x="4787320" y="5376237"/>
                <a:chExt cx="1083363" cy="1083363"/>
              </a:xfrm>
            </p:grpSpPr>
            <p:sp>
              <p:nvSpPr>
                <p:cNvPr id="38" name="Dowolny kształt 37"/>
                <p:cNvSpPr/>
                <p:nvPr/>
              </p:nvSpPr>
              <p:spPr>
                <a:xfrm>
                  <a:off x="4787320" y="5376237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Inventory</a:t>
                  </a:r>
                </a:p>
              </p:txBody>
            </p:sp>
            <p:sp>
              <p:nvSpPr>
                <p:cNvPr id="18" name="Freeform 28"/>
                <p:cNvSpPr>
                  <a:spLocks noEditPoints="1"/>
                </p:cNvSpPr>
                <p:nvPr/>
              </p:nvSpPr>
              <p:spPr bwMode="auto">
                <a:xfrm>
                  <a:off x="5071257" y="5587207"/>
                  <a:ext cx="508855" cy="451935"/>
                </a:xfrm>
                <a:custGeom>
                  <a:avLst/>
                  <a:gdLst>
                    <a:gd name="T0" fmla="*/ 447 w 447"/>
                    <a:gd name="T1" fmla="*/ 0 h 397"/>
                    <a:gd name="T2" fmla="*/ 447 w 447"/>
                    <a:gd name="T3" fmla="*/ 397 h 397"/>
                    <a:gd name="T4" fmla="*/ 428 w 447"/>
                    <a:gd name="T5" fmla="*/ 397 h 397"/>
                    <a:gd name="T6" fmla="*/ 428 w 447"/>
                    <a:gd name="T7" fmla="*/ 208 h 397"/>
                    <a:gd name="T8" fmla="*/ 19 w 447"/>
                    <a:gd name="T9" fmla="*/ 208 h 397"/>
                    <a:gd name="T10" fmla="*/ 19 w 447"/>
                    <a:gd name="T11" fmla="*/ 397 h 397"/>
                    <a:gd name="T12" fmla="*/ 0 w 447"/>
                    <a:gd name="T13" fmla="*/ 397 h 397"/>
                    <a:gd name="T14" fmla="*/ 0 w 447"/>
                    <a:gd name="T15" fmla="*/ 0 h 397"/>
                    <a:gd name="T16" fmla="*/ 19 w 447"/>
                    <a:gd name="T17" fmla="*/ 0 h 397"/>
                    <a:gd name="T18" fmla="*/ 19 w 447"/>
                    <a:gd name="T19" fmla="*/ 189 h 397"/>
                    <a:gd name="T20" fmla="*/ 428 w 447"/>
                    <a:gd name="T21" fmla="*/ 189 h 397"/>
                    <a:gd name="T22" fmla="*/ 428 w 447"/>
                    <a:gd name="T23" fmla="*/ 0 h 397"/>
                    <a:gd name="T24" fmla="*/ 447 w 447"/>
                    <a:gd name="T25" fmla="*/ 0 h 397"/>
                    <a:gd name="T26" fmla="*/ 206 w 447"/>
                    <a:gd name="T27" fmla="*/ 7 h 397"/>
                    <a:gd name="T28" fmla="*/ 50 w 447"/>
                    <a:gd name="T29" fmla="*/ 7 h 397"/>
                    <a:gd name="T30" fmla="*/ 50 w 447"/>
                    <a:gd name="T31" fmla="*/ 163 h 397"/>
                    <a:gd name="T32" fmla="*/ 206 w 447"/>
                    <a:gd name="T33" fmla="*/ 163 h 397"/>
                    <a:gd name="T34" fmla="*/ 206 w 447"/>
                    <a:gd name="T35" fmla="*/ 7 h 397"/>
                    <a:gd name="T36" fmla="*/ 156 w 447"/>
                    <a:gd name="T37" fmla="*/ 99 h 397"/>
                    <a:gd name="T38" fmla="*/ 130 w 447"/>
                    <a:gd name="T39" fmla="*/ 80 h 397"/>
                    <a:gd name="T40" fmla="*/ 102 w 447"/>
                    <a:gd name="T41" fmla="*/ 99 h 397"/>
                    <a:gd name="T42" fmla="*/ 102 w 447"/>
                    <a:gd name="T43" fmla="*/ 16 h 397"/>
                    <a:gd name="T44" fmla="*/ 156 w 447"/>
                    <a:gd name="T45" fmla="*/ 16 h 397"/>
                    <a:gd name="T46" fmla="*/ 156 w 447"/>
                    <a:gd name="T47" fmla="*/ 99 h 397"/>
                    <a:gd name="T48" fmla="*/ 206 w 447"/>
                    <a:gd name="T49" fmla="*/ 236 h 397"/>
                    <a:gd name="T50" fmla="*/ 50 w 447"/>
                    <a:gd name="T51" fmla="*/ 236 h 397"/>
                    <a:gd name="T52" fmla="*/ 50 w 447"/>
                    <a:gd name="T53" fmla="*/ 392 h 397"/>
                    <a:gd name="T54" fmla="*/ 206 w 447"/>
                    <a:gd name="T55" fmla="*/ 392 h 397"/>
                    <a:gd name="T56" fmla="*/ 206 w 447"/>
                    <a:gd name="T57" fmla="*/ 236 h 397"/>
                    <a:gd name="T58" fmla="*/ 156 w 447"/>
                    <a:gd name="T59" fmla="*/ 328 h 397"/>
                    <a:gd name="T60" fmla="*/ 130 w 447"/>
                    <a:gd name="T61" fmla="*/ 309 h 397"/>
                    <a:gd name="T62" fmla="*/ 102 w 447"/>
                    <a:gd name="T63" fmla="*/ 328 h 397"/>
                    <a:gd name="T64" fmla="*/ 102 w 447"/>
                    <a:gd name="T65" fmla="*/ 248 h 397"/>
                    <a:gd name="T66" fmla="*/ 156 w 447"/>
                    <a:gd name="T67" fmla="*/ 248 h 397"/>
                    <a:gd name="T68" fmla="*/ 156 w 447"/>
                    <a:gd name="T69" fmla="*/ 328 h 397"/>
                    <a:gd name="T70" fmla="*/ 397 w 447"/>
                    <a:gd name="T71" fmla="*/ 236 h 397"/>
                    <a:gd name="T72" fmla="*/ 241 w 447"/>
                    <a:gd name="T73" fmla="*/ 236 h 397"/>
                    <a:gd name="T74" fmla="*/ 241 w 447"/>
                    <a:gd name="T75" fmla="*/ 392 h 397"/>
                    <a:gd name="T76" fmla="*/ 397 w 447"/>
                    <a:gd name="T77" fmla="*/ 392 h 397"/>
                    <a:gd name="T78" fmla="*/ 397 w 447"/>
                    <a:gd name="T79" fmla="*/ 236 h 397"/>
                    <a:gd name="T80" fmla="*/ 345 w 447"/>
                    <a:gd name="T81" fmla="*/ 328 h 397"/>
                    <a:gd name="T82" fmla="*/ 319 w 447"/>
                    <a:gd name="T83" fmla="*/ 309 h 397"/>
                    <a:gd name="T84" fmla="*/ 291 w 447"/>
                    <a:gd name="T85" fmla="*/ 328 h 397"/>
                    <a:gd name="T86" fmla="*/ 291 w 447"/>
                    <a:gd name="T87" fmla="*/ 248 h 397"/>
                    <a:gd name="T88" fmla="*/ 345 w 447"/>
                    <a:gd name="T89" fmla="*/ 248 h 397"/>
                    <a:gd name="T90" fmla="*/ 345 w 447"/>
                    <a:gd name="T91" fmla="*/ 328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7" h="397">
                      <a:moveTo>
                        <a:pt x="447" y="0"/>
                      </a:moveTo>
                      <a:lnTo>
                        <a:pt x="447" y="397"/>
                      </a:lnTo>
                      <a:lnTo>
                        <a:pt x="428" y="397"/>
                      </a:lnTo>
                      <a:lnTo>
                        <a:pt x="428" y="208"/>
                      </a:lnTo>
                      <a:lnTo>
                        <a:pt x="19" y="208"/>
                      </a:lnTo>
                      <a:lnTo>
                        <a:pt x="19" y="397"/>
                      </a:lnTo>
                      <a:lnTo>
                        <a:pt x="0" y="397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189"/>
                      </a:lnTo>
                      <a:lnTo>
                        <a:pt x="428" y="189"/>
                      </a:lnTo>
                      <a:lnTo>
                        <a:pt x="428" y="0"/>
                      </a:lnTo>
                      <a:lnTo>
                        <a:pt x="447" y="0"/>
                      </a:lnTo>
                      <a:close/>
                      <a:moveTo>
                        <a:pt x="206" y="7"/>
                      </a:moveTo>
                      <a:lnTo>
                        <a:pt x="50" y="7"/>
                      </a:lnTo>
                      <a:lnTo>
                        <a:pt x="50" y="163"/>
                      </a:lnTo>
                      <a:lnTo>
                        <a:pt x="206" y="163"/>
                      </a:lnTo>
                      <a:lnTo>
                        <a:pt x="206" y="7"/>
                      </a:lnTo>
                      <a:close/>
                      <a:moveTo>
                        <a:pt x="156" y="99"/>
                      </a:moveTo>
                      <a:lnTo>
                        <a:pt x="130" y="80"/>
                      </a:lnTo>
                      <a:lnTo>
                        <a:pt x="102" y="99"/>
                      </a:lnTo>
                      <a:lnTo>
                        <a:pt x="102" y="16"/>
                      </a:lnTo>
                      <a:lnTo>
                        <a:pt x="156" y="16"/>
                      </a:lnTo>
                      <a:lnTo>
                        <a:pt x="156" y="99"/>
                      </a:lnTo>
                      <a:close/>
                      <a:moveTo>
                        <a:pt x="206" y="236"/>
                      </a:moveTo>
                      <a:lnTo>
                        <a:pt x="50" y="236"/>
                      </a:lnTo>
                      <a:lnTo>
                        <a:pt x="50" y="392"/>
                      </a:lnTo>
                      <a:lnTo>
                        <a:pt x="206" y="392"/>
                      </a:lnTo>
                      <a:lnTo>
                        <a:pt x="206" y="236"/>
                      </a:lnTo>
                      <a:close/>
                      <a:moveTo>
                        <a:pt x="156" y="328"/>
                      </a:moveTo>
                      <a:lnTo>
                        <a:pt x="130" y="309"/>
                      </a:lnTo>
                      <a:lnTo>
                        <a:pt x="102" y="328"/>
                      </a:lnTo>
                      <a:lnTo>
                        <a:pt x="102" y="248"/>
                      </a:lnTo>
                      <a:lnTo>
                        <a:pt x="156" y="248"/>
                      </a:lnTo>
                      <a:lnTo>
                        <a:pt x="156" y="328"/>
                      </a:lnTo>
                      <a:close/>
                      <a:moveTo>
                        <a:pt x="397" y="236"/>
                      </a:moveTo>
                      <a:lnTo>
                        <a:pt x="241" y="236"/>
                      </a:lnTo>
                      <a:lnTo>
                        <a:pt x="241" y="392"/>
                      </a:lnTo>
                      <a:lnTo>
                        <a:pt x="397" y="392"/>
                      </a:lnTo>
                      <a:lnTo>
                        <a:pt x="397" y="236"/>
                      </a:lnTo>
                      <a:close/>
                      <a:moveTo>
                        <a:pt x="345" y="328"/>
                      </a:moveTo>
                      <a:lnTo>
                        <a:pt x="319" y="309"/>
                      </a:lnTo>
                      <a:lnTo>
                        <a:pt x="291" y="328"/>
                      </a:lnTo>
                      <a:lnTo>
                        <a:pt x="291" y="248"/>
                      </a:lnTo>
                      <a:lnTo>
                        <a:pt x="345" y="248"/>
                      </a:lnTo>
                      <a:lnTo>
                        <a:pt x="345" y="3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3" name="Grupa 52"/>
              <p:cNvGrpSpPr/>
              <p:nvPr/>
            </p:nvGrpSpPr>
            <p:grpSpPr>
              <a:xfrm>
                <a:off x="4082650" y="1379851"/>
                <a:ext cx="1083363" cy="1083363"/>
                <a:chOff x="4082650" y="1379851"/>
                <a:chExt cx="1083363" cy="1083363"/>
              </a:xfrm>
            </p:grpSpPr>
            <p:sp>
              <p:nvSpPr>
                <p:cNvPr id="30" name="Dowolny kształt 29"/>
                <p:cNvSpPr/>
                <p:nvPr/>
              </p:nvSpPr>
              <p:spPr>
                <a:xfrm>
                  <a:off x="4082650" y="1379851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Suppliers</a:t>
                  </a:r>
                </a:p>
              </p:txBody>
            </p:sp>
            <p:sp>
              <p:nvSpPr>
                <p:cNvPr id="23" name="Freeform 15"/>
                <p:cNvSpPr>
                  <a:spLocks noChangeAspect="1" noEditPoints="1"/>
                </p:cNvSpPr>
                <p:nvPr/>
              </p:nvSpPr>
              <p:spPr bwMode="auto">
                <a:xfrm>
                  <a:off x="4355976" y="1556792"/>
                  <a:ext cx="533956" cy="422846"/>
                </a:xfrm>
                <a:custGeom>
                  <a:avLst/>
                  <a:gdLst>
                    <a:gd name="T0" fmla="*/ 268 w 283"/>
                    <a:gd name="T1" fmla="*/ 0 h 224"/>
                    <a:gd name="T2" fmla="*/ 242 w 283"/>
                    <a:gd name="T3" fmla="*/ 8 h 224"/>
                    <a:gd name="T4" fmla="*/ 229 w 283"/>
                    <a:gd name="T5" fmla="*/ 120 h 224"/>
                    <a:gd name="T6" fmla="*/ 157 w 283"/>
                    <a:gd name="T7" fmla="*/ 95 h 224"/>
                    <a:gd name="T8" fmla="*/ 150 w 283"/>
                    <a:gd name="T9" fmla="*/ 120 h 224"/>
                    <a:gd name="T10" fmla="*/ 78 w 283"/>
                    <a:gd name="T11" fmla="*/ 95 h 224"/>
                    <a:gd name="T12" fmla="*/ 71 w 283"/>
                    <a:gd name="T13" fmla="*/ 120 h 224"/>
                    <a:gd name="T14" fmla="*/ 0 w 283"/>
                    <a:gd name="T15" fmla="*/ 95 h 224"/>
                    <a:gd name="T16" fmla="*/ 8 w 283"/>
                    <a:gd name="T17" fmla="*/ 224 h 224"/>
                    <a:gd name="T18" fmla="*/ 282 w 283"/>
                    <a:gd name="T19" fmla="*/ 216 h 224"/>
                    <a:gd name="T20" fmla="*/ 58 w 283"/>
                    <a:gd name="T21" fmla="*/ 173 h 224"/>
                    <a:gd name="T22" fmla="*/ 25 w 283"/>
                    <a:gd name="T23" fmla="*/ 181 h 224"/>
                    <a:gd name="T24" fmla="*/ 18 w 283"/>
                    <a:gd name="T25" fmla="*/ 165 h 224"/>
                    <a:gd name="T26" fmla="*/ 50 w 283"/>
                    <a:gd name="T27" fmla="*/ 157 h 224"/>
                    <a:gd name="T28" fmla="*/ 58 w 283"/>
                    <a:gd name="T29" fmla="*/ 173 h 224"/>
                    <a:gd name="T30" fmla="*/ 102 w 283"/>
                    <a:gd name="T31" fmla="*/ 181 h 224"/>
                    <a:gd name="T32" fmla="*/ 70 w 283"/>
                    <a:gd name="T33" fmla="*/ 173 h 224"/>
                    <a:gd name="T34" fmla="*/ 78 w 283"/>
                    <a:gd name="T35" fmla="*/ 157 h 224"/>
                    <a:gd name="T36" fmla="*/ 110 w 283"/>
                    <a:gd name="T37" fmla="*/ 165 h 224"/>
                    <a:gd name="T38" fmla="*/ 162 w 283"/>
                    <a:gd name="T39" fmla="*/ 173 h 224"/>
                    <a:gd name="T40" fmla="*/ 130 w 283"/>
                    <a:gd name="T41" fmla="*/ 181 h 224"/>
                    <a:gd name="T42" fmla="*/ 122 w 283"/>
                    <a:gd name="T43" fmla="*/ 165 h 224"/>
                    <a:gd name="T44" fmla="*/ 154 w 283"/>
                    <a:gd name="T45" fmla="*/ 157 h 224"/>
                    <a:gd name="T46" fmla="*/ 162 w 283"/>
                    <a:gd name="T47" fmla="*/ 173 h 224"/>
                    <a:gd name="T48" fmla="*/ 206 w 283"/>
                    <a:gd name="T49" fmla="*/ 181 h 224"/>
                    <a:gd name="T50" fmla="*/ 174 w 283"/>
                    <a:gd name="T51" fmla="*/ 173 h 224"/>
                    <a:gd name="T52" fmla="*/ 182 w 283"/>
                    <a:gd name="T53" fmla="*/ 157 h 224"/>
                    <a:gd name="T54" fmla="*/ 214 w 283"/>
                    <a:gd name="T55" fmla="*/ 165 h 224"/>
                    <a:gd name="T56" fmla="*/ 266 w 283"/>
                    <a:gd name="T57" fmla="*/ 173 h 224"/>
                    <a:gd name="T58" fmla="*/ 234 w 283"/>
                    <a:gd name="T59" fmla="*/ 181 h 224"/>
                    <a:gd name="T60" fmla="*/ 226 w 283"/>
                    <a:gd name="T61" fmla="*/ 165 h 224"/>
                    <a:gd name="T62" fmla="*/ 258 w 283"/>
                    <a:gd name="T63" fmla="*/ 157 h 224"/>
                    <a:gd name="T64" fmla="*/ 266 w 283"/>
                    <a:gd name="T65" fmla="*/ 173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83" h="224">
                      <a:moveTo>
                        <a:pt x="276" y="8"/>
                      </a:moveTo>
                      <a:cubicBezTo>
                        <a:pt x="276" y="3"/>
                        <a:pt x="272" y="0"/>
                        <a:pt x="268" y="0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246" y="0"/>
                        <a:pt x="242" y="3"/>
                        <a:pt x="242" y="8"/>
                      </a:cubicBezTo>
                      <a:cubicBezTo>
                        <a:pt x="236" y="116"/>
                        <a:pt x="236" y="116"/>
                        <a:pt x="236" y="116"/>
                      </a:cubicBezTo>
                      <a:cubicBezTo>
                        <a:pt x="236" y="120"/>
                        <a:pt x="233" y="122"/>
                        <a:pt x="229" y="120"/>
                      </a:cubicBezTo>
                      <a:cubicBezTo>
                        <a:pt x="164" y="91"/>
                        <a:pt x="164" y="91"/>
                        <a:pt x="164" y="91"/>
                      </a:cubicBezTo>
                      <a:cubicBezTo>
                        <a:pt x="160" y="89"/>
                        <a:pt x="157" y="91"/>
                        <a:pt x="157" y="95"/>
                      </a:cubicBezTo>
                      <a:cubicBezTo>
                        <a:pt x="157" y="116"/>
                        <a:pt x="157" y="116"/>
                        <a:pt x="157" y="116"/>
                      </a:cubicBezTo>
                      <a:cubicBezTo>
                        <a:pt x="157" y="120"/>
                        <a:pt x="154" y="122"/>
                        <a:pt x="150" y="120"/>
                      </a:cubicBezTo>
                      <a:cubicBezTo>
                        <a:pt x="86" y="91"/>
                        <a:pt x="86" y="91"/>
                        <a:pt x="86" y="91"/>
                      </a:cubicBezTo>
                      <a:cubicBezTo>
                        <a:pt x="82" y="89"/>
                        <a:pt x="78" y="91"/>
                        <a:pt x="78" y="95"/>
                      </a:cubicBezTo>
                      <a:cubicBezTo>
                        <a:pt x="78" y="116"/>
                        <a:pt x="78" y="116"/>
                        <a:pt x="78" y="116"/>
                      </a:cubicBezTo>
                      <a:cubicBezTo>
                        <a:pt x="78" y="120"/>
                        <a:pt x="75" y="122"/>
                        <a:pt x="71" y="120"/>
                      </a:cubicBezTo>
                      <a:cubicBezTo>
                        <a:pt x="7" y="91"/>
                        <a:pt x="7" y="91"/>
                        <a:pt x="7" y="91"/>
                      </a:cubicBezTo>
                      <a:cubicBezTo>
                        <a:pt x="3" y="89"/>
                        <a:pt x="0" y="91"/>
                        <a:pt x="0" y="95"/>
                      </a:cubicBezTo>
                      <a:cubicBezTo>
                        <a:pt x="0" y="216"/>
                        <a:pt x="0" y="216"/>
                        <a:pt x="0" y="216"/>
                      </a:cubicBezTo>
                      <a:cubicBezTo>
                        <a:pt x="0" y="221"/>
                        <a:pt x="3" y="224"/>
                        <a:pt x="8" y="224"/>
                      </a:cubicBezTo>
                      <a:cubicBezTo>
                        <a:pt x="275" y="224"/>
                        <a:pt x="275" y="224"/>
                        <a:pt x="275" y="224"/>
                      </a:cubicBezTo>
                      <a:cubicBezTo>
                        <a:pt x="279" y="224"/>
                        <a:pt x="283" y="221"/>
                        <a:pt x="282" y="216"/>
                      </a:cubicBezTo>
                      <a:lnTo>
                        <a:pt x="276" y="8"/>
                      </a:lnTo>
                      <a:close/>
                      <a:moveTo>
                        <a:pt x="58" y="173"/>
                      </a:moveTo>
                      <a:cubicBezTo>
                        <a:pt x="58" y="177"/>
                        <a:pt x="54" y="181"/>
                        <a:pt x="50" y="181"/>
                      </a:cubicBezTo>
                      <a:cubicBezTo>
                        <a:pt x="25" y="181"/>
                        <a:pt x="25" y="181"/>
                        <a:pt x="25" y="181"/>
                      </a:cubicBezTo>
                      <a:cubicBezTo>
                        <a:pt x="21" y="181"/>
                        <a:pt x="18" y="177"/>
                        <a:pt x="18" y="173"/>
                      </a:cubicBezTo>
                      <a:cubicBezTo>
                        <a:pt x="18" y="165"/>
                        <a:pt x="18" y="165"/>
                        <a:pt x="18" y="165"/>
                      </a:cubicBezTo>
                      <a:cubicBezTo>
                        <a:pt x="18" y="161"/>
                        <a:pt x="21" y="157"/>
                        <a:pt x="25" y="157"/>
                      </a:cubicBezTo>
                      <a:cubicBezTo>
                        <a:pt x="50" y="157"/>
                        <a:pt x="50" y="157"/>
                        <a:pt x="50" y="157"/>
                      </a:cubicBezTo>
                      <a:cubicBezTo>
                        <a:pt x="54" y="157"/>
                        <a:pt x="58" y="161"/>
                        <a:pt x="58" y="165"/>
                      </a:cubicBezTo>
                      <a:lnTo>
                        <a:pt x="58" y="173"/>
                      </a:lnTo>
                      <a:close/>
                      <a:moveTo>
                        <a:pt x="110" y="173"/>
                      </a:moveTo>
                      <a:cubicBezTo>
                        <a:pt x="110" y="177"/>
                        <a:pt x="107" y="181"/>
                        <a:pt x="102" y="181"/>
                      </a:cubicBezTo>
                      <a:cubicBezTo>
                        <a:pt x="78" y="181"/>
                        <a:pt x="78" y="181"/>
                        <a:pt x="78" y="181"/>
                      </a:cubicBezTo>
                      <a:cubicBezTo>
                        <a:pt x="73" y="181"/>
                        <a:pt x="70" y="177"/>
                        <a:pt x="70" y="173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1"/>
                        <a:pt x="73" y="157"/>
                        <a:pt x="78" y="157"/>
                      </a:cubicBezTo>
                      <a:cubicBezTo>
                        <a:pt x="102" y="157"/>
                        <a:pt x="102" y="157"/>
                        <a:pt x="102" y="157"/>
                      </a:cubicBezTo>
                      <a:cubicBezTo>
                        <a:pt x="107" y="157"/>
                        <a:pt x="110" y="161"/>
                        <a:pt x="110" y="165"/>
                      </a:cubicBezTo>
                      <a:lnTo>
                        <a:pt x="110" y="173"/>
                      </a:lnTo>
                      <a:close/>
                      <a:moveTo>
                        <a:pt x="162" y="173"/>
                      </a:moveTo>
                      <a:cubicBezTo>
                        <a:pt x="162" y="177"/>
                        <a:pt x="159" y="181"/>
                        <a:pt x="154" y="181"/>
                      </a:cubicBezTo>
                      <a:cubicBezTo>
                        <a:pt x="130" y="181"/>
                        <a:pt x="130" y="181"/>
                        <a:pt x="130" y="181"/>
                      </a:cubicBezTo>
                      <a:cubicBezTo>
                        <a:pt x="125" y="181"/>
                        <a:pt x="122" y="177"/>
                        <a:pt x="122" y="173"/>
                      </a:cubicBezTo>
                      <a:cubicBezTo>
                        <a:pt x="122" y="165"/>
                        <a:pt x="122" y="165"/>
                        <a:pt x="122" y="165"/>
                      </a:cubicBezTo>
                      <a:cubicBezTo>
                        <a:pt x="122" y="161"/>
                        <a:pt x="125" y="157"/>
                        <a:pt x="130" y="157"/>
                      </a:cubicBezTo>
                      <a:cubicBezTo>
                        <a:pt x="154" y="157"/>
                        <a:pt x="154" y="157"/>
                        <a:pt x="154" y="157"/>
                      </a:cubicBezTo>
                      <a:cubicBezTo>
                        <a:pt x="159" y="157"/>
                        <a:pt x="162" y="161"/>
                        <a:pt x="162" y="165"/>
                      </a:cubicBezTo>
                      <a:lnTo>
                        <a:pt x="162" y="173"/>
                      </a:lnTo>
                      <a:close/>
                      <a:moveTo>
                        <a:pt x="214" y="173"/>
                      </a:moveTo>
                      <a:cubicBezTo>
                        <a:pt x="214" y="177"/>
                        <a:pt x="211" y="181"/>
                        <a:pt x="206" y="181"/>
                      </a:cubicBezTo>
                      <a:cubicBezTo>
                        <a:pt x="182" y="181"/>
                        <a:pt x="182" y="181"/>
                        <a:pt x="182" y="181"/>
                      </a:cubicBezTo>
                      <a:cubicBezTo>
                        <a:pt x="177" y="181"/>
                        <a:pt x="174" y="177"/>
                        <a:pt x="174" y="173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4" y="161"/>
                        <a:pt x="177" y="157"/>
                        <a:pt x="182" y="157"/>
                      </a:cubicBezTo>
                      <a:cubicBezTo>
                        <a:pt x="206" y="157"/>
                        <a:pt x="206" y="157"/>
                        <a:pt x="206" y="157"/>
                      </a:cubicBezTo>
                      <a:cubicBezTo>
                        <a:pt x="211" y="157"/>
                        <a:pt x="214" y="161"/>
                        <a:pt x="214" y="165"/>
                      </a:cubicBezTo>
                      <a:lnTo>
                        <a:pt x="214" y="173"/>
                      </a:lnTo>
                      <a:close/>
                      <a:moveTo>
                        <a:pt x="266" y="173"/>
                      </a:moveTo>
                      <a:cubicBezTo>
                        <a:pt x="266" y="177"/>
                        <a:pt x="263" y="181"/>
                        <a:pt x="258" y="181"/>
                      </a:cubicBezTo>
                      <a:cubicBezTo>
                        <a:pt x="234" y="181"/>
                        <a:pt x="234" y="181"/>
                        <a:pt x="234" y="181"/>
                      </a:cubicBezTo>
                      <a:cubicBezTo>
                        <a:pt x="229" y="181"/>
                        <a:pt x="226" y="177"/>
                        <a:pt x="226" y="173"/>
                      </a:cubicBezTo>
                      <a:cubicBezTo>
                        <a:pt x="226" y="165"/>
                        <a:pt x="226" y="165"/>
                        <a:pt x="226" y="165"/>
                      </a:cubicBezTo>
                      <a:cubicBezTo>
                        <a:pt x="226" y="161"/>
                        <a:pt x="229" y="157"/>
                        <a:pt x="234" y="157"/>
                      </a:cubicBezTo>
                      <a:cubicBezTo>
                        <a:pt x="258" y="157"/>
                        <a:pt x="258" y="157"/>
                        <a:pt x="258" y="157"/>
                      </a:cubicBezTo>
                      <a:cubicBezTo>
                        <a:pt x="263" y="157"/>
                        <a:pt x="266" y="161"/>
                        <a:pt x="266" y="165"/>
                      </a:cubicBezTo>
                      <a:lnTo>
                        <a:pt x="266" y="17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61" name="Grupa 60"/>
              <p:cNvGrpSpPr/>
              <p:nvPr/>
            </p:nvGrpSpPr>
            <p:grpSpPr>
              <a:xfrm>
                <a:off x="2758302" y="1861874"/>
                <a:ext cx="1083363" cy="1083363"/>
                <a:chOff x="2758302" y="1861874"/>
                <a:chExt cx="1083363" cy="1083363"/>
              </a:xfrm>
            </p:grpSpPr>
            <p:sp>
              <p:nvSpPr>
                <p:cNvPr id="46" name="Dowolny kształt 45"/>
                <p:cNvSpPr/>
                <p:nvPr/>
              </p:nvSpPr>
              <p:spPr>
                <a:xfrm>
                  <a:off x="2758302" y="1861874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Customers</a:t>
                  </a:r>
                </a:p>
              </p:txBody>
            </p:sp>
            <p:sp>
              <p:nvSpPr>
                <p:cNvPr id="49" name="Freeform 6"/>
                <p:cNvSpPr>
                  <a:spLocks noEditPoints="1"/>
                </p:cNvSpPr>
                <p:nvPr/>
              </p:nvSpPr>
              <p:spPr bwMode="auto">
                <a:xfrm>
                  <a:off x="3004226" y="2039132"/>
                  <a:ext cx="591605" cy="480772"/>
                </a:xfrm>
                <a:custGeom>
                  <a:avLst/>
                  <a:gdLst>
                    <a:gd name="T0" fmla="*/ 294 w 336"/>
                    <a:gd name="T1" fmla="*/ 64 h 273"/>
                    <a:gd name="T2" fmla="*/ 294 w 336"/>
                    <a:gd name="T3" fmla="*/ 108 h 273"/>
                    <a:gd name="T4" fmla="*/ 336 w 336"/>
                    <a:gd name="T5" fmla="*/ 135 h 273"/>
                    <a:gd name="T6" fmla="*/ 320 w 336"/>
                    <a:gd name="T7" fmla="*/ 192 h 273"/>
                    <a:gd name="T8" fmla="*/ 318 w 336"/>
                    <a:gd name="T9" fmla="*/ 260 h 273"/>
                    <a:gd name="T10" fmla="*/ 285 w 336"/>
                    <a:gd name="T11" fmla="*/ 273 h 273"/>
                    <a:gd name="T12" fmla="*/ 272 w 336"/>
                    <a:gd name="T13" fmla="*/ 197 h 273"/>
                    <a:gd name="T14" fmla="*/ 254 w 336"/>
                    <a:gd name="T15" fmla="*/ 174 h 273"/>
                    <a:gd name="T16" fmla="*/ 270 w 336"/>
                    <a:gd name="T17" fmla="*/ 117 h 273"/>
                    <a:gd name="T18" fmla="*/ 294 w 336"/>
                    <a:gd name="T19" fmla="*/ 135 h 273"/>
                    <a:gd name="T20" fmla="*/ 320 w 336"/>
                    <a:gd name="T21" fmla="*/ 117 h 273"/>
                    <a:gd name="T22" fmla="*/ 155 w 336"/>
                    <a:gd name="T23" fmla="*/ 59 h 273"/>
                    <a:gd name="T24" fmla="*/ 206 w 336"/>
                    <a:gd name="T25" fmla="*/ 59 h 273"/>
                    <a:gd name="T26" fmla="*/ 155 w 336"/>
                    <a:gd name="T27" fmla="*/ 59 h 273"/>
                    <a:gd name="T28" fmla="*/ 227 w 336"/>
                    <a:gd name="T29" fmla="*/ 160 h 273"/>
                    <a:gd name="T30" fmla="*/ 207 w 336"/>
                    <a:gd name="T31" fmla="*/ 186 h 273"/>
                    <a:gd name="T32" fmla="*/ 192 w 336"/>
                    <a:gd name="T33" fmla="*/ 273 h 273"/>
                    <a:gd name="T34" fmla="*/ 154 w 336"/>
                    <a:gd name="T35" fmla="*/ 258 h 273"/>
                    <a:gd name="T36" fmla="*/ 152 w 336"/>
                    <a:gd name="T37" fmla="*/ 181 h 273"/>
                    <a:gd name="T38" fmla="*/ 134 w 336"/>
                    <a:gd name="T39" fmla="*/ 115 h 273"/>
                    <a:gd name="T40" fmla="*/ 162 w 336"/>
                    <a:gd name="T41" fmla="*/ 95 h 273"/>
                    <a:gd name="T42" fmla="*/ 197 w 336"/>
                    <a:gd name="T43" fmla="*/ 95 h 273"/>
                    <a:gd name="T44" fmla="*/ 227 w 336"/>
                    <a:gd name="T45" fmla="*/ 115 h 273"/>
                    <a:gd name="T46" fmla="*/ 53 w 336"/>
                    <a:gd name="T47" fmla="*/ 0 h 273"/>
                    <a:gd name="T48" fmla="*/ 53 w 336"/>
                    <a:gd name="T49" fmla="*/ 58 h 273"/>
                    <a:gd name="T50" fmla="*/ 107 w 336"/>
                    <a:gd name="T51" fmla="*/ 92 h 273"/>
                    <a:gd name="T52" fmla="*/ 86 w 336"/>
                    <a:gd name="T53" fmla="*/ 167 h 273"/>
                    <a:gd name="T54" fmla="*/ 83 w 336"/>
                    <a:gd name="T55" fmla="*/ 256 h 273"/>
                    <a:gd name="T56" fmla="*/ 40 w 336"/>
                    <a:gd name="T57" fmla="*/ 273 h 273"/>
                    <a:gd name="T58" fmla="*/ 23 w 336"/>
                    <a:gd name="T59" fmla="*/ 173 h 273"/>
                    <a:gd name="T60" fmla="*/ 0 w 336"/>
                    <a:gd name="T61" fmla="*/ 144 h 273"/>
                    <a:gd name="T62" fmla="*/ 20 w 336"/>
                    <a:gd name="T63" fmla="*/ 69 h 273"/>
                    <a:gd name="T64" fmla="*/ 52 w 336"/>
                    <a:gd name="T65" fmla="*/ 93 h 273"/>
                    <a:gd name="T66" fmla="*/ 86 w 336"/>
                    <a:gd name="T67" fmla="*/ 69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36" h="273">
                      <a:moveTo>
                        <a:pt x="272" y="86"/>
                      </a:moveTo>
                      <a:cubicBezTo>
                        <a:pt x="272" y="74"/>
                        <a:pt x="282" y="64"/>
                        <a:pt x="294" y="64"/>
                      </a:cubicBezTo>
                      <a:cubicBezTo>
                        <a:pt x="307" y="64"/>
                        <a:pt x="317" y="74"/>
                        <a:pt x="317" y="86"/>
                      </a:cubicBezTo>
                      <a:cubicBezTo>
                        <a:pt x="317" y="98"/>
                        <a:pt x="307" y="108"/>
                        <a:pt x="294" y="108"/>
                      </a:cubicBezTo>
                      <a:cubicBezTo>
                        <a:pt x="282" y="108"/>
                        <a:pt x="272" y="98"/>
                        <a:pt x="272" y="86"/>
                      </a:cubicBezTo>
                      <a:close/>
                      <a:moveTo>
                        <a:pt x="336" y="135"/>
                      </a:moveTo>
                      <a:cubicBezTo>
                        <a:pt x="336" y="174"/>
                        <a:pt x="336" y="174"/>
                        <a:pt x="336" y="174"/>
                      </a:cubicBezTo>
                      <a:cubicBezTo>
                        <a:pt x="336" y="184"/>
                        <a:pt x="330" y="192"/>
                        <a:pt x="320" y="192"/>
                      </a:cubicBezTo>
                      <a:cubicBezTo>
                        <a:pt x="320" y="192"/>
                        <a:pt x="317" y="192"/>
                        <a:pt x="318" y="197"/>
                      </a:cubicBezTo>
                      <a:cubicBezTo>
                        <a:pt x="318" y="260"/>
                        <a:pt x="318" y="260"/>
                        <a:pt x="318" y="260"/>
                      </a:cubicBezTo>
                      <a:cubicBezTo>
                        <a:pt x="318" y="267"/>
                        <a:pt x="312" y="273"/>
                        <a:pt x="305" y="273"/>
                      </a:cubicBezTo>
                      <a:cubicBezTo>
                        <a:pt x="298" y="273"/>
                        <a:pt x="292" y="273"/>
                        <a:pt x="285" y="273"/>
                      </a:cubicBezTo>
                      <a:cubicBezTo>
                        <a:pt x="277" y="273"/>
                        <a:pt x="272" y="267"/>
                        <a:pt x="272" y="260"/>
                      </a:cubicBezTo>
                      <a:cubicBezTo>
                        <a:pt x="272" y="197"/>
                        <a:pt x="272" y="197"/>
                        <a:pt x="272" y="197"/>
                      </a:cubicBezTo>
                      <a:cubicBezTo>
                        <a:pt x="272" y="192"/>
                        <a:pt x="270" y="192"/>
                        <a:pt x="270" y="192"/>
                      </a:cubicBezTo>
                      <a:cubicBezTo>
                        <a:pt x="260" y="192"/>
                        <a:pt x="254" y="184"/>
                        <a:pt x="254" y="174"/>
                      </a:cubicBezTo>
                      <a:cubicBezTo>
                        <a:pt x="254" y="135"/>
                        <a:pt x="254" y="135"/>
                        <a:pt x="254" y="135"/>
                      </a:cubicBezTo>
                      <a:cubicBezTo>
                        <a:pt x="254" y="125"/>
                        <a:pt x="260" y="117"/>
                        <a:pt x="270" y="117"/>
                      </a:cubicBezTo>
                      <a:cubicBezTo>
                        <a:pt x="279" y="117"/>
                        <a:pt x="279" y="117"/>
                        <a:pt x="279" y="117"/>
                      </a:cubicBezTo>
                      <a:cubicBezTo>
                        <a:pt x="294" y="135"/>
                        <a:pt x="294" y="135"/>
                        <a:pt x="294" y="135"/>
                      </a:cubicBezTo>
                      <a:cubicBezTo>
                        <a:pt x="309" y="117"/>
                        <a:pt x="309" y="117"/>
                        <a:pt x="309" y="117"/>
                      </a:cubicBezTo>
                      <a:cubicBezTo>
                        <a:pt x="320" y="117"/>
                        <a:pt x="320" y="117"/>
                        <a:pt x="320" y="117"/>
                      </a:cubicBezTo>
                      <a:cubicBezTo>
                        <a:pt x="330" y="117"/>
                        <a:pt x="336" y="125"/>
                        <a:pt x="336" y="135"/>
                      </a:cubicBezTo>
                      <a:close/>
                      <a:moveTo>
                        <a:pt x="155" y="59"/>
                      </a:moveTo>
                      <a:cubicBezTo>
                        <a:pt x="155" y="45"/>
                        <a:pt x="166" y="34"/>
                        <a:pt x="180" y="34"/>
                      </a:cubicBezTo>
                      <a:cubicBezTo>
                        <a:pt x="194" y="34"/>
                        <a:pt x="206" y="45"/>
                        <a:pt x="206" y="59"/>
                      </a:cubicBezTo>
                      <a:cubicBezTo>
                        <a:pt x="206" y="73"/>
                        <a:pt x="194" y="85"/>
                        <a:pt x="180" y="85"/>
                      </a:cubicBezTo>
                      <a:cubicBezTo>
                        <a:pt x="166" y="85"/>
                        <a:pt x="155" y="73"/>
                        <a:pt x="155" y="59"/>
                      </a:cubicBezTo>
                      <a:close/>
                      <a:moveTo>
                        <a:pt x="227" y="115"/>
                      </a:moveTo>
                      <a:cubicBezTo>
                        <a:pt x="227" y="160"/>
                        <a:pt x="227" y="160"/>
                        <a:pt x="227" y="160"/>
                      </a:cubicBezTo>
                      <a:cubicBezTo>
                        <a:pt x="227" y="171"/>
                        <a:pt x="221" y="181"/>
                        <a:pt x="209" y="181"/>
                      </a:cubicBezTo>
                      <a:cubicBezTo>
                        <a:pt x="209" y="181"/>
                        <a:pt x="207" y="181"/>
                        <a:pt x="207" y="186"/>
                      </a:cubicBezTo>
                      <a:cubicBezTo>
                        <a:pt x="207" y="258"/>
                        <a:pt x="207" y="258"/>
                        <a:pt x="207" y="258"/>
                      </a:cubicBezTo>
                      <a:cubicBezTo>
                        <a:pt x="207" y="267"/>
                        <a:pt x="200" y="273"/>
                        <a:pt x="192" y="273"/>
                      </a:cubicBezTo>
                      <a:cubicBezTo>
                        <a:pt x="184" y="273"/>
                        <a:pt x="177" y="273"/>
                        <a:pt x="169" y="273"/>
                      </a:cubicBezTo>
                      <a:cubicBezTo>
                        <a:pt x="161" y="273"/>
                        <a:pt x="154" y="267"/>
                        <a:pt x="154" y="258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0"/>
                        <a:pt x="152" y="181"/>
                        <a:pt x="152" y="181"/>
                      </a:cubicBezTo>
                      <a:cubicBezTo>
                        <a:pt x="141" y="181"/>
                        <a:pt x="134" y="171"/>
                        <a:pt x="134" y="160"/>
                      </a:cubicBezTo>
                      <a:cubicBezTo>
                        <a:pt x="134" y="115"/>
                        <a:pt x="134" y="115"/>
                        <a:pt x="134" y="115"/>
                      </a:cubicBezTo>
                      <a:cubicBezTo>
                        <a:pt x="134" y="104"/>
                        <a:pt x="141" y="95"/>
                        <a:pt x="152" y="95"/>
                      </a:cubicBezTo>
                      <a:cubicBezTo>
                        <a:pt x="162" y="95"/>
                        <a:pt x="162" y="95"/>
                        <a:pt x="162" y="95"/>
                      </a:cubicBezTo>
                      <a:cubicBezTo>
                        <a:pt x="180" y="116"/>
                        <a:pt x="180" y="116"/>
                        <a:pt x="180" y="116"/>
                      </a:cubicBezTo>
                      <a:cubicBezTo>
                        <a:pt x="197" y="95"/>
                        <a:pt x="197" y="95"/>
                        <a:pt x="197" y="95"/>
                      </a:cubicBezTo>
                      <a:cubicBezTo>
                        <a:pt x="209" y="95"/>
                        <a:pt x="209" y="95"/>
                        <a:pt x="209" y="95"/>
                      </a:cubicBezTo>
                      <a:cubicBezTo>
                        <a:pt x="221" y="95"/>
                        <a:pt x="227" y="104"/>
                        <a:pt x="227" y="115"/>
                      </a:cubicBezTo>
                      <a:close/>
                      <a:moveTo>
                        <a:pt x="24" y="29"/>
                      </a:moveTo>
                      <a:cubicBezTo>
                        <a:pt x="24" y="13"/>
                        <a:pt x="37" y="0"/>
                        <a:pt x="53" y="0"/>
                      </a:cubicBezTo>
                      <a:cubicBezTo>
                        <a:pt x="69" y="0"/>
                        <a:pt x="82" y="13"/>
                        <a:pt x="82" y="29"/>
                      </a:cubicBezTo>
                      <a:cubicBezTo>
                        <a:pt x="82" y="45"/>
                        <a:pt x="69" y="58"/>
                        <a:pt x="53" y="58"/>
                      </a:cubicBezTo>
                      <a:cubicBezTo>
                        <a:pt x="37" y="58"/>
                        <a:pt x="24" y="45"/>
                        <a:pt x="24" y="29"/>
                      </a:cubicBezTo>
                      <a:close/>
                      <a:moveTo>
                        <a:pt x="107" y="92"/>
                      </a:moveTo>
                      <a:cubicBezTo>
                        <a:pt x="107" y="144"/>
                        <a:pt x="107" y="144"/>
                        <a:pt x="107" y="144"/>
                      </a:cubicBezTo>
                      <a:cubicBezTo>
                        <a:pt x="107" y="157"/>
                        <a:pt x="99" y="167"/>
                        <a:pt x="86" y="167"/>
                      </a:cubicBezTo>
                      <a:cubicBezTo>
                        <a:pt x="86" y="167"/>
                        <a:pt x="83" y="167"/>
                        <a:pt x="83" y="173"/>
                      </a:cubicBezTo>
                      <a:cubicBezTo>
                        <a:pt x="83" y="256"/>
                        <a:pt x="83" y="256"/>
                        <a:pt x="83" y="256"/>
                      </a:cubicBezTo>
                      <a:cubicBezTo>
                        <a:pt x="83" y="266"/>
                        <a:pt x="76" y="273"/>
                        <a:pt x="67" y="273"/>
                      </a:cubicBezTo>
                      <a:cubicBezTo>
                        <a:pt x="57" y="273"/>
                        <a:pt x="49" y="273"/>
                        <a:pt x="40" y="273"/>
                      </a:cubicBezTo>
                      <a:cubicBezTo>
                        <a:pt x="31" y="273"/>
                        <a:pt x="23" y="266"/>
                        <a:pt x="23" y="256"/>
                      </a:cubicBezTo>
                      <a:cubicBezTo>
                        <a:pt x="23" y="173"/>
                        <a:pt x="23" y="173"/>
                        <a:pt x="23" y="173"/>
                      </a:cubicBezTo>
                      <a:cubicBezTo>
                        <a:pt x="23" y="167"/>
                        <a:pt x="20" y="167"/>
                        <a:pt x="20" y="167"/>
                      </a:cubicBezTo>
                      <a:cubicBezTo>
                        <a:pt x="7" y="167"/>
                        <a:pt x="0" y="157"/>
                        <a:pt x="0" y="144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79"/>
                        <a:pt x="7" y="69"/>
                        <a:pt x="20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86" y="69"/>
                        <a:pt x="86" y="69"/>
                        <a:pt x="86" y="69"/>
                      </a:cubicBezTo>
                      <a:cubicBezTo>
                        <a:pt x="99" y="69"/>
                        <a:pt x="107" y="79"/>
                        <a:pt x="107" y="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4" name="Grupa 53"/>
              <p:cNvGrpSpPr/>
              <p:nvPr/>
            </p:nvGrpSpPr>
            <p:grpSpPr>
              <a:xfrm>
                <a:off x="5406997" y="1861874"/>
                <a:ext cx="1083363" cy="1083363"/>
                <a:chOff x="5406997" y="1861874"/>
                <a:chExt cx="1083363" cy="1083363"/>
              </a:xfrm>
            </p:grpSpPr>
            <p:sp>
              <p:nvSpPr>
                <p:cNvPr id="32" name="Dowolny kształt 31"/>
                <p:cNvSpPr/>
                <p:nvPr/>
              </p:nvSpPr>
              <p:spPr>
                <a:xfrm>
                  <a:off x="5406997" y="1861874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Procurement</a:t>
                  </a:r>
                </a:p>
              </p:txBody>
            </p:sp>
            <p:sp>
              <p:nvSpPr>
                <p:cNvPr id="50" name="Freeform 66"/>
                <p:cNvSpPr>
                  <a:spLocks noEditPoints="1"/>
                </p:cNvSpPr>
                <p:nvPr/>
              </p:nvSpPr>
              <p:spPr bwMode="auto">
                <a:xfrm>
                  <a:off x="5689324" y="2060288"/>
                  <a:ext cx="538860" cy="460601"/>
                </a:xfrm>
                <a:custGeom>
                  <a:avLst/>
                  <a:gdLst>
                    <a:gd name="T0" fmla="*/ 151 w 173"/>
                    <a:gd name="T1" fmla="*/ 31 h 148"/>
                    <a:gd name="T2" fmla="*/ 122 w 173"/>
                    <a:gd name="T3" fmla="*/ 59 h 148"/>
                    <a:gd name="T4" fmla="*/ 118 w 173"/>
                    <a:gd name="T5" fmla="*/ 58 h 148"/>
                    <a:gd name="T6" fmla="*/ 99 w 173"/>
                    <a:gd name="T7" fmla="*/ 34 h 148"/>
                    <a:gd name="T8" fmla="*/ 106 w 173"/>
                    <a:gd name="T9" fmla="*/ 33 h 148"/>
                    <a:gd name="T10" fmla="*/ 151 w 173"/>
                    <a:gd name="T11" fmla="*/ 18 h 148"/>
                    <a:gd name="T12" fmla="*/ 168 w 173"/>
                    <a:gd name="T13" fmla="*/ 3 h 148"/>
                    <a:gd name="T14" fmla="*/ 172 w 173"/>
                    <a:gd name="T15" fmla="*/ 11 h 148"/>
                    <a:gd name="T16" fmla="*/ 122 w 173"/>
                    <a:gd name="T17" fmla="*/ 64 h 148"/>
                    <a:gd name="T18" fmla="*/ 115 w 173"/>
                    <a:gd name="T19" fmla="*/ 61 h 148"/>
                    <a:gd name="T20" fmla="*/ 96 w 173"/>
                    <a:gd name="T21" fmla="*/ 31 h 148"/>
                    <a:gd name="T22" fmla="*/ 121 w 173"/>
                    <a:gd name="T23" fmla="*/ 41 h 148"/>
                    <a:gd name="T24" fmla="*/ 133 w 173"/>
                    <a:gd name="T25" fmla="*/ 0 h 148"/>
                    <a:gd name="T26" fmla="*/ 69 w 173"/>
                    <a:gd name="T27" fmla="*/ 0 h 148"/>
                    <a:gd name="T28" fmla="*/ 13 w 173"/>
                    <a:gd name="T29" fmla="*/ 21 h 148"/>
                    <a:gd name="T30" fmla="*/ 20 w 173"/>
                    <a:gd name="T31" fmla="*/ 24 h 148"/>
                    <a:gd name="T32" fmla="*/ 29 w 173"/>
                    <a:gd name="T33" fmla="*/ 34 h 148"/>
                    <a:gd name="T34" fmla="*/ 13 w 173"/>
                    <a:gd name="T35" fmla="*/ 43 h 148"/>
                    <a:gd name="T36" fmla="*/ 21 w 173"/>
                    <a:gd name="T37" fmla="*/ 107 h 148"/>
                    <a:gd name="T38" fmla="*/ 30 w 173"/>
                    <a:gd name="T39" fmla="*/ 117 h 148"/>
                    <a:gd name="T40" fmla="*/ 13 w 173"/>
                    <a:gd name="T41" fmla="*/ 125 h 148"/>
                    <a:gd name="T42" fmla="*/ 33 w 173"/>
                    <a:gd name="T43" fmla="*/ 148 h 148"/>
                    <a:gd name="T44" fmla="*/ 96 w 173"/>
                    <a:gd name="T45" fmla="*/ 148 h 148"/>
                    <a:gd name="T46" fmla="*/ 151 w 173"/>
                    <a:gd name="T47" fmla="*/ 129 h 148"/>
                    <a:gd name="T48" fmla="*/ 128 w 173"/>
                    <a:gd name="T49" fmla="*/ 61 h 148"/>
                    <a:gd name="T50" fmla="*/ 86 w 173"/>
                    <a:gd name="T51" fmla="*/ 47 h 148"/>
                    <a:gd name="T52" fmla="*/ 39 w 173"/>
                    <a:gd name="T53" fmla="*/ 54 h 148"/>
                    <a:gd name="T54" fmla="*/ 39 w 173"/>
                    <a:gd name="T55" fmla="*/ 27 h 148"/>
                    <a:gd name="T56" fmla="*/ 86 w 173"/>
                    <a:gd name="T57" fmla="*/ 34 h 148"/>
                    <a:gd name="T58" fmla="*/ 39 w 173"/>
                    <a:gd name="T59" fmla="*/ 27 h 148"/>
                    <a:gd name="T60" fmla="*/ 95 w 173"/>
                    <a:gd name="T61" fmla="*/ 67 h 148"/>
                    <a:gd name="T62" fmla="*/ 39 w 173"/>
                    <a:gd name="T63" fmla="*/ 74 h 148"/>
                    <a:gd name="T64" fmla="*/ 39 w 173"/>
                    <a:gd name="T65" fmla="*/ 87 h 148"/>
                    <a:gd name="T66" fmla="*/ 133 w 173"/>
                    <a:gd name="T67" fmla="*/ 94 h 148"/>
                    <a:gd name="T68" fmla="*/ 39 w 173"/>
                    <a:gd name="T69" fmla="*/ 87 h 148"/>
                    <a:gd name="T70" fmla="*/ 39 w 173"/>
                    <a:gd name="T71" fmla="*/ 132 h 148"/>
                    <a:gd name="T72" fmla="*/ 134 w 173"/>
                    <a:gd name="T73" fmla="*/ 107 h 148"/>
                    <a:gd name="T74" fmla="*/ 46 w 173"/>
                    <a:gd name="T75" fmla="*/ 126 h 148"/>
                    <a:gd name="T76" fmla="*/ 126 w 173"/>
                    <a:gd name="T77" fmla="*/ 113 h 148"/>
                    <a:gd name="T78" fmla="*/ 46 w 173"/>
                    <a:gd name="T79" fmla="*/ 126 h 148"/>
                    <a:gd name="T80" fmla="*/ 13 w 173"/>
                    <a:gd name="T81" fmla="*/ 111 h 148"/>
                    <a:gd name="T82" fmla="*/ 1 w 173"/>
                    <a:gd name="T83" fmla="*/ 116 h 148"/>
                    <a:gd name="T84" fmla="*/ 6 w 173"/>
                    <a:gd name="T85" fmla="*/ 121 h 148"/>
                    <a:gd name="T86" fmla="*/ 21 w 173"/>
                    <a:gd name="T87" fmla="*/ 121 h 148"/>
                    <a:gd name="T88" fmla="*/ 26 w 173"/>
                    <a:gd name="T89" fmla="*/ 116 h 148"/>
                    <a:gd name="T90" fmla="*/ 20 w 173"/>
                    <a:gd name="T91" fmla="*/ 28 h 148"/>
                    <a:gd name="T92" fmla="*/ 5 w 173"/>
                    <a:gd name="T93" fmla="*/ 28 h 148"/>
                    <a:gd name="T94" fmla="*/ 0 w 173"/>
                    <a:gd name="T95" fmla="*/ 34 h 148"/>
                    <a:gd name="T96" fmla="*/ 13 w 173"/>
                    <a:gd name="T97" fmla="*/ 39 h 148"/>
                    <a:gd name="T98" fmla="*/ 25 w 173"/>
                    <a:gd name="T99" fmla="*/ 34 h 148"/>
                    <a:gd name="T100" fmla="*/ 20 w 173"/>
                    <a:gd name="T101" fmla="*/ 2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73" h="148">
                      <a:moveTo>
                        <a:pt x="172" y="11"/>
                      </a:moveTo>
                      <a:cubicBezTo>
                        <a:pt x="151" y="31"/>
                        <a:pt x="151" y="31"/>
                        <a:pt x="151" y="31"/>
                      </a:cubicBezTo>
                      <a:cubicBezTo>
                        <a:pt x="125" y="58"/>
                        <a:pt x="125" y="58"/>
                        <a:pt x="125" y="58"/>
                      </a:cubicBezTo>
                      <a:cubicBezTo>
                        <a:pt x="124" y="59"/>
                        <a:pt x="123" y="59"/>
                        <a:pt x="122" y="59"/>
                      </a:cubicBezTo>
                      <a:cubicBezTo>
                        <a:pt x="121" y="59"/>
                        <a:pt x="119" y="59"/>
                        <a:pt x="118" y="58"/>
                      </a:cubicBezTo>
                      <a:cubicBezTo>
                        <a:pt x="118" y="58"/>
                        <a:pt x="118" y="58"/>
                        <a:pt x="118" y="58"/>
                      </a:cubicBezTo>
                      <a:cubicBezTo>
                        <a:pt x="100" y="41"/>
                        <a:pt x="100" y="41"/>
                        <a:pt x="100" y="41"/>
                      </a:cubicBezTo>
                      <a:cubicBezTo>
                        <a:pt x="98" y="39"/>
                        <a:pt x="98" y="36"/>
                        <a:pt x="99" y="34"/>
                      </a:cubicBezTo>
                      <a:cubicBezTo>
                        <a:pt x="100" y="33"/>
                        <a:pt x="102" y="33"/>
                        <a:pt x="103" y="33"/>
                      </a:cubicBezTo>
                      <a:cubicBezTo>
                        <a:pt x="104" y="33"/>
                        <a:pt x="105" y="33"/>
                        <a:pt x="106" y="33"/>
                      </a:cubicBezTo>
                      <a:cubicBezTo>
                        <a:pt x="122" y="48"/>
                        <a:pt x="122" y="48"/>
                        <a:pt x="122" y="4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65" y="4"/>
                        <a:pt x="165" y="4"/>
                        <a:pt x="165" y="4"/>
                      </a:cubicBezTo>
                      <a:cubicBezTo>
                        <a:pt x="166" y="3"/>
                        <a:pt x="167" y="3"/>
                        <a:pt x="168" y="3"/>
                      </a:cubicBezTo>
                      <a:cubicBezTo>
                        <a:pt x="169" y="3"/>
                        <a:pt x="170" y="4"/>
                        <a:pt x="171" y="5"/>
                      </a:cubicBezTo>
                      <a:cubicBezTo>
                        <a:pt x="173" y="6"/>
                        <a:pt x="173" y="9"/>
                        <a:pt x="172" y="11"/>
                      </a:cubicBezTo>
                      <a:close/>
                      <a:moveTo>
                        <a:pt x="128" y="61"/>
                      </a:moveTo>
                      <a:cubicBezTo>
                        <a:pt x="127" y="63"/>
                        <a:pt x="124" y="64"/>
                        <a:pt x="122" y="64"/>
                      </a:cubicBezTo>
                      <a:cubicBezTo>
                        <a:pt x="119" y="64"/>
                        <a:pt x="117" y="63"/>
                        <a:pt x="115" y="61"/>
                      </a:cubicBezTo>
                      <a:cubicBezTo>
                        <a:pt x="115" y="61"/>
                        <a:pt x="115" y="61"/>
                        <a:pt x="115" y="61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2" y="41"/>
                        <a:pt x="92" y="35"/>
                        <a:pt x="96" y="31"/>
                      </a:cubicBezTo>
                      <a:cubicBezTo>
                        <a:pt x="99" y="27"/>
                        <a:pt x="105" y="26"/>
                        <a:pt x="109" y="30"/>
                      </a:cubicBezTo>
                      <a:cubicBezTo>
                        <a:pt x="121" y="41"/>
                        <a:pt x="121" y="41"/>
                        <a:pt x="121" y="41"/>
                      </a:cubicBezTo>
                      <a:cubicBezTo>
                        <a:pt x="150" y="12"/>
                        <a:pt x="150" y="12"/>
                        <a:pt x="150" y="12"/>
                      </a:cubicBezTo>
                      <a:cubicBezTo>
                        <a:pt x="147" y="5"/>
                        <a:pt x="141" y="0"/>
                        <a:pt x="133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0"/>
                        <a:pt x="13" y="10"/>
                        <a:pt x="13" y="21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5" y="24"/>
                        <a:pt x="29" y="28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9"/>
                        <a:pt x="25" y="43"/>
                        <a:pt x="20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107"/>
                        <a:pt x="13" y="107"/>
                        <a:pt x="13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6" y="107"/>
                        <a:pt x="30" y="111"/>
                        <a:pt x="30" y="116"/>
                      </a:cubicBezTo>
                      <a:cubicBezTo>
                        <a:pt x="30" y="117"/>
                        <a:pt x="30" y="117"/>
                        <a:pt x="30" y="117"/>
                      </a:cubicBezTo>
                      <a:cubicBezTo>
                        <a:pt x="30" y="122"/>
                        <a:pt x="26" y="125"/>
                        <a:pt x="21" y="125"/>
                      </a:cubicBezTo>
                      <a:cubicBezTo>
                        <a:pt x="13" y="125"/>
                        <a:pt x="13" y="125"/>
                        <a:pt x="13" y="125"/>
                      </a:cubicBezTo>
                      <a:cubicBezTo>
                        <a:pt x="13" y="129"/>
                        <a:pt x="13" y="129"/>
                        <a:pt x="13" y="129"/>
                      </a:cubicBezTo>
                      <a:cubicBezTo>
                        <a:pt x="13" y="140"/>
                        <a:pt x="22" y="148"/>
                        <a:pt x="33" y="148"/>
                      </a:cubicBezTo>
                      <a:cubicBezTo>
                        <a:pt x="69" y="148"/>
                        <a:pt x="69" y="148"/>
                        <a:pt x="69" y="148"/>
                      </a:cubicBezTo>
                      <a:cubicBezTo>
                        <a:pt x="96" y="148"/>
                        <a:pt x="96" y="148"/>
                        <a:pt x="96" y="148"/>
                      </a:cubicBezTo>
                      <a:cubicBezTo>
                        <a:pt x="133" y="148"/>
                        <a:pt x="133" y="148"/>
                        <a:pt x="133" y="148"/>
                      </a:cubicBezTo>
                      <a:cubicBezTo>
                        <a:pt x="143" y="148"/>
                        <a:pt x="151" y="140"/>
                        <a:pt x="151" y="129"/>
                      </a:cubicBezTo>
                      <a:cubicBezTo>
                        <a:pt x="151" y="39"/>
                        <a:pt x="151" y="39"/>
                        <a:pt x="151" y="39"/>
                      </a:cubicBezTo>
                      <a:lnTo>
                        <a:pt x="128" y="61"/>
                      </a:lnTo>
                      <a:close/>
                      <a:moveTo>
                        <a:pt x="39" y="47"/>
                      </a:move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54"/>
                        <a:pt x="86" y="54"/>
                        <a:pt x="86" y="54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lnTo>
                        <a:pt x="39" y="47"/>
                      </a:lnTo>
                      <a:close/>
                      <a:moveTo>
                        <a:pt x="39" y="27"/>
                      </a:move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lnTo>
                        <a:pt x="39" y="27"/>
                      </a:lnTo>
                      <a:close/>
                      <a:moveTo>
                        <a:pt x="39" y="67"/>
                      </a:moveTo>
                      <a:cubicBezTo>
                        <a:pt x="95" y="67"/>
                        <a:pt x="95" y="67"/>
                        <a:pt x="95" y="67"/>
                      </a:cubicBezTo>
                      <a:cubicBezTo>
                        <a:pt x="95" y="74"/>
                        <a:pt x="95" y="74"/>
                        <a:pt x="95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lnTo>
                        <a:pt x="39" y="67"/>
                      </a:lnTo>
                      <a:close/>
                      <a:moveTo>
                        <a:pt x="39" y="87"/>
                      </a:moveTo>
                      <a:cubicBezTo>
                        <a:pt x="133" y="87"/>
                        <a:pt x="133" y="87"/>
                        <a:pt x="133" y="87"/>
                      </a:cubicBezTo>
                      <a:cubicBezTo>
                        <a:pt x="133" y="94"/>
                        <a:pt x="133" y="94"/>
                        <a:pt x="133" y="94"/>
                      </a:cubicBezTo>
                      <a:cubicBezTo>
                        <a:pt x="39" y="94"/>
                        <a:pt x="39" y="94"/>
                        <a:pt x="39" y="94"/>
                      </a:cubicBezTo>
                      <a:lnTo>
                        <a:pt x="39" y="87"/>
                      </a:lnTo>
                      <a:close/>
                      <a:moveTo>
                        <a:pt x="134" y="132"/>
                      </a:moveTo>
                      <a:cubicBezTo>
                        <a:pt x="39" y="132"/>
                        <a:pt x="39" y="132"/>
                        <a:pt x="39" y="132"/>
                      </a:cubicBezTo>
                      <a:cubicBezTo>
                        <a:pt x="39" y="107"/>
                        <a:pt x="39" y="107"/>
                        <a:pt x="39" y="107"/>
                      </a:cubicBezTo>
                      <a:cubicBezTo>
                        <a:pt x="134" y="107"/>
                        <a:pt x="134" y="107"/>
                        <a:pt x="134" y="107"/>
                      </a:cubicBezTo>
                      <a:lnTo>
                        <a:pt x="134" y="132"/>
                      </a:lnTo>
                      <a:close/>
                      <a:moveTo>
                        <a:pt x="46" y="126"/>
                      </a:moveTo>
                      <a:cubicBezTo>
                        <a:pt x="126" y="126"/>
                        <a:pt x="126" y="126"/>
                        <a:pt x="126" y="126"/>
                      </a:cubicBezTo>
                      <a:cubicBezTo>
                        <a:pt x="126" y="113"/>
                        <a:pt x="126" y="113"/>
                        <a:pt x="126" y="113"/>
                      </a:cubicBezTo>
                      <a:cubicBezTo>
                        <a:pt x="46" y="113"/>
                        <a:pt x="46" y="113"/>
                        <a:pt x="46" y="113"/>
                      </a:cubicBezTo>
                      <a:lnTo>
                        <a:pt x="46" y="126"/>
                      </a:lnTo>
                      <a:close/>
                      <a:moveTo>
                        <a:pt x="21" y="111"/>
                      </a:moveTo>
                      <a:cubicBezTo>
                        <a:pt x="13" y="111"/>
                        <a:pt x="13" y="111"/>
                        <a:pt x="13" y="111"/>
                      </a:cubicBezTo>
                      <a:cubicBezTo>
                        <a:pt x="6" y="111"/>
                        <a:pt x="6" y="111"/>
                        <a:pt x="6" y="111"/>
                      </a:cubicBezTo>
                      <a:cubicBezTo>
                        <a:pt x="3" y="111"/>
                        <a:pt x="1" y="113"/>
                        <a:pt x="1" y="116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1" y="119"/>
                        <a:pt x="3" y="121"/>
                        <a:pt x="6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21" y="121"/>
                        <a:pt x="21" y="121"/>
                        <a:pt x="21" y="121"/>
                      </a:cubicBezTo>
                      <a:cubicBezTo>
                        <a:pt x="24" y="121"/>
                        <a:pt x="26" y="119"/>
                        <a:pt x="26" y="117"/>
                      </a:cubicBezTo>
                      <a:cubicBezTo>
                        <a:pt x="26" y="116"/>
                        <a:pt x="26" y="116"/>
                        <a:pt x="26" y="116"/>
                      </a:cubicBezTo>
                      <a:cubicBezTo>
                        <a:pt x="26" y="113"/>
                        <a:pt x="24" y="111"/>
                        <a:pt x="21" y="111"/>
                      </a:cubicBezTo>
                      <a:close/>
                      <a:moveTo>
                        <a:pt x="20" y="28"/>
                      </a:move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2" y="28"/>
                        <a:pt x="0" y="31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7"/>
                        <a:pt x="2" y="39"/>
                        <a:pt x="5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3" y="39"/>
                        <a:pt x="25" y="37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1"/>
                        <a:pt x="23" y="28"/>
                        <a:pt x="20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55" name="Grupa 54"/>
              <p:cNvGrpSpPr/>
              <p:nvPr/>
            </p:nvGrpSpPr>
            <p:grpSpPr>
              <a:xfrm>
                <a:off x="6111668" y="3082399"/>
                <a:ext cx="1083363" cy="1083363"/>
                <a:chOff x="6111668" y="3082399"/>
                <a:chExt cx="1083363" cy="1083363"/>
              </a:xfrm>
            </p:grpSpPr>
            <p:sp>
              <p:nvSpPr>
                <p:cNvPr id="34" name="Dowolny kształt 33"/>
                <p:cNvSpPr/>
                <p:nvPr/>
              </p:nvSpPr>
              <p:spPr>
                <a:xfrm>
                  <a:off x="6111668" y="3082399"/>
                  <a:ext cx="1083363" cy="1083363"/>
                </a:xfrm>
                <a:custGeom>
                  <a:avLst/>
                  <a:gdLst>
                    <a:gd name="connsiteX0" fmla="*/ 0 w 1083363"/>
                    <a:gd name="connsiteY0" fmla="*/ 541682 h 1083363"/>
                    <a:gd name="connsiteX1" fmla="*/ 541682 w 1083363"/>
                    <a:gd name="connsiteY1" fmla="*/ 0 h 1083363"/>
                    <a:gd name="connsiteX2" fmla="*/ 1083364 w 1083363"/>
                    <a:gd name="connsiteY2" fmla="*/ 541682 h 1083363"/>
                    <a:gd name="connsiteX3" fmla="*/ 541682 w 1083363"/>
                    <a:gd name="connsiteY3" fmla="*/ 1083364 h 1083363"/>
                    <a:gd name="connsiteX4" fmla="*/ 0 w 1083363"/>
                    <a:gd name="connsiteY4" fmla="*/ 541682 h 108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3363" h="1083363">
                      <a:moveTo>
                        <a:pt x="0" y="541682"/>
                      </a:moveTo>
                      <a:cubicBezTo>
                        <a:pt x="0" y="242519"/>
                        <a:pt x="242519" y="0"/>
                        <a:pt x="541682" y="0"/>
                      </a:cubicBezTo>
                      <a:cubicBezTo>
                        <a:pt x="840845" y="0"/>
                        <a:pt x="1083364" y="242519"/>
                        <a:pt x="1083364" y="541682"/>
                      </a:cubicBezTo>
                      <a:cubicBezTo>
                        <a:pt x="1083364" y="840845"/>
                        <a:pt x="840845" y="1083364"/>
                        <a:pt x="541682" y="1083364"/>
                      </a:cubicBezTo>
                      <a:cubicBezTo>
                        <a:pt x="242519" y="1083364"/>
                        <a:pt x="0" y="840845"/>
                        <a:pt x="0" y="54168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80000"/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72000" tIns="108000" rIns="72000" bIns="216000" numCol="1" spcCol="1270" anchor="b" anchorCtr="0">
                  <a:noAutofit/>
                </a:bodyPr>
                <a:lstStyle/>
                <a:p>
                  <a:pPr algn="ctr" defTabSz="40005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n-US" sz="1050" b="1" dirty="0">
                      <a:solidFill>
                        <a:schemeClr val="bg1"/>
                      </a:solidFill>
                    </a:rPr>
                    <a:t>Manufacturers</a:t>
                  </a:r>
                </a:p>
              </p:txBody>
            </p:sp>
            <p:sp>
              <p:nvSpPr>
                <p:cNvPr id="51" name="Freeform 36"/>
                <p:cNvSpPr>
                  <a:spLocks noEditPoints="1"/>
                </p:cNvSpPr>
                <p:nvPr/>
              </p:nvSpPr>
              <p:spPr bwMode="auto">
                <a:xfrm>
                  <a:off x="6361749" y="3215658"/>
                  <a:ext cx="544280" cy="497926"/>
                </a:xfrm>
                <a:custGeom>
                  <a:avLst/>
                  <a:gdLst>
                    <a:gd name="T0" fmla="*/ 197 w 308"/>
                    <a:gd name="T1" fmla="*/ 143 h 282"/>
                    <a:gd name="T2" fmla="*/ 196 w 308"/>
                    <a:gd name="T3" fmla="*/ 115 h 282"/>
                    <a:gd name="T4" fmla="*/ 172 w 308"/>
                    <a:gd name="T5" fmla="*/ 112 h 282"/>
                    <a:gd name="T6" fmla="*/ 166 w 308"/>
                    <a:gd name="T7" fmla="*/ 86 h 282"/>
                    <a:gd name="T8" fmla="*/ 139 w 308"/>
                    <a:gd name="T9" fmla="*/ 85 h 282"/>
                    <a:gd name="T10" fmla="*/ 121 w 308"/>
                    <a:gd name="T11" fmla="*/ 74 h 282"/>
                    <a:gd name="T12" fmla="*/ 101 w 308"/>
                    <a:gd name="T13" fmla="*/ 68 h 282"/>
                    <a:gd name="T14" fmla="*/ 90 w 308"/>
                    <a:gd name="T15" fmla="*/ 81 h 282"/>
                    <a:gd name="T16" fmla="*/ 68 w 308"/>
                    <a:gd name="T17" fmla="*/ 80 h 282"/>
                    <a:gd name="T18" fmla="*/ 43 w 308"/>
                    <a:gd name="T19" fmla="*/ 94 h 282"/>
                    <a:gd name="T20" fmla="*/ 33 w 308"/>
                    <a:gd name="T21" fmla="*/ 113 h 282"/>
                    <a:gd name="T22" fmla="*/ 10 w 308"/>
                    <a:gd name="T23" fmla="*/ 128 h 282"/>
                    <a:gd name="T24" fmla="*/ 19 w 308"/>
                    <a:gd name="T25" fmla="*/ 150 h 282"/>
                    <a:gd name="T26" fmla="*/ 0 w 308"/>
                    <a:gd name="T27" fmla="*/ 169 h 282"/>
                    <a:gd name="T28" fmla="*/ 12 w 308"/>
                    <a:gd name="T29" fmla="*/ 192 h 282"/>
                    <a:gd name="T30" fmla="*/ 11 w 308"/>
                    <a:gd name="T31" fmla="*/ 213 h 282"/>
                    <a:gd name="T32" fmla="*/ 26 w 308"/>
                    <a:gd name="T33" fmla="*/ 239 h 282"/>
                    <a:gd name="T34" fmla="*/ 45 w 308"/>
                    <a:gd name="T35" fmla="*/ 249 h 282"/>
                    <a:gd name="T36" fmla="*/ 59 w 308"/>
                    <a:gd name="T37" fmla="*/ 271 h 282"/>
                    <a:gd name="T38" fmla="*/ 83 w 308"/>
                    <a:gd name="T39" fmla="*/ 263 h 282"/>
                    <a:gd name="T40" fmla="*/ 100 w 308"/>
                    <a:gd name="T41" fmla="*/ 282 h 282"/>
                    <a:gd name="T42" fmla="*/ 124 w 308"/>
                    <a:gd name="T43" fmla="*/ 270 h 282"/>
                    <a:gd name="T44" fmla="*/ 145 w 308"/>
                    <a:gd name="T45" fmla="*/ 271 h 282"/>
                    <a:gd name="T46" fmla="*/ 170 w 308"/>
                    <a:gd name="T47" fmla="*/ 256 h 282"/>
                    <a:gd name="T48" fmla="*/ 180 w 308"/>
                    <a:gd name="T49" fmla="*/ 237 h 282"/>
                    <a:gd name="T50" fmla="*/ 203 w 308"/>
                    <a:gd name="T51" fmla="*/ 223 h 282"/>
                    <a:gd name="T52" fmla="*/ 194 w 308"/>
                    <a:gd name="T53" fmla="*/ 200 h 282"/>
                    <a:gd name="T54" fmla="*/ 214 w 308"/>
                    <a:gd name="T55" fmla="*/ 182 h 282"/>
                    <a:gd name="T56" fmla="*/ 214 w 308"/>
                    <a:gd name="T57" fmla="*/ 168 h 282"/>
                    <a:gd name="T58" fmla="*/ 107 w 308"/>
                    <a:gd name="T59" fmla="*/ 199 h 282"/>
                    <a:gd name="T60" fmla="*/ 131 w 308"/>
                    <a:gd name="T61" fmla="*/ 175 h 282"/>
                    <a:gd name="T62" fmla="*/ 297 w 308"/>
                    <a:gd name="T63" fmla="*/ 51 h 282"/>
                    <a:gd name="T64" fmla="*/ 302 w 308"/>
                    <a:gd name="T65" fmla="*/ 36 h 282"/>
                    <a:gd name="T66" fmla="*/ 288 w 308"/>
                    <a:gd name="T67" fmla="*/ 27 h 282"/>
                    <a:gd name="T68" fmla="*/ 283 w 308"/>
                    <a:gd name="T69" fmla="*/ 16 h 282"/>
                    <a:gd name="T70" fmla="*/ 267 w 308"/>
                    <a:gd name="T71" fmla="*/ 7 h 282"/>
                    <a:gd name="T72" fmla="*/ 255 w 308"/>
                    <a:gd name="T73" fmla="*/ 8 h 282"/>
                    <a:gd name="T74" fmla="*/ 248 w 308"/>
                    <a:gd name="T75" fmla="*/ 0 h 282"/>
                    <a:gd name="T76" fmla="*/ 236 w 308"/>
                    <a:gd name="T77" fmla="*/ 3 h 282"/>
                    <a:gd name="T78" fmla="*/ 225 w 308"/>
                    <a:gd name="T79" fmla="*/ 10 h 282"/>
                    <a:gd name="T80" fmla="*/ 209 w 308"/>
                    <a:gd name="T81" fmla="*/ 11 h 282"/>
                    <a:gd name="T82" fmla="*/ 207 w 308"/>
                    <a:gd name="T83" fmla="*/ 25 h 282"/>
                    <a:gd name="T84" fmla="*/ 192 w 308"/>
                    <a:gd name="T85" fmla="*/ 28 h 282"/>
                    <a:gd name="T86" fmla="*/ 191 w 308"/>
                    <a:gd name="T87" fmla="*/ 44 h 282"/>
                    <a:gd name="T88" fmla="*/ 184 w 308"/>
                    <a:gd name="T89" fmla="*/ 56 h 282"/>
                    <a:gd name="T90" fmla="*/ 184 w 308"/>
                    <a:gd name="T91" fmla="*/ 73 h 282"/>
                    <a:gd name="T92" fmla="*/ 191 w 308"/>
                    <a:gd name="T93" fmla="*/ 83 h 282"/>
                    <a:gd name="T94" fmla="*/ 192 w 308"/>
                    <a:gd name="T95" fmla="*/ 99 h 282"/>
                    <a:gd name="T96" fmla="*/ 206 w 308"/>
                    <a:gd name="T97" fmla="*/ 101 h 282"/>
                    <a:gd name="T98" fmla="*/ 209 w 308"/>
                    <a:gd name="T99" fmla="*/ 117 h 282"/>
                    <a:gd name="T100" fmla="*/ 225 w 308"/>
                    <a:gd name="T101" fmla="*/ 118 h 282"/>
                    <a:gd name="T102" fmla="*/ 236 w 308"/>
                    <a:gd name="T103" fmla="*/ 124 h 282"/>
                    <a:gd name="T104" fmla="*/ 253 w 308"/>
                    <a:gd name="T105" fmla="*/ 124 h 282"/>
                    <a:gd name="T106" fmla="*/ 264 w 308"/>
                    <a:gd name="T107" fmla="*/ 118 h 282"/>
                    <a:gd name="T108" fmla="*/ 280 w 308"/>
                    <a:gd name="T109" fmla="*/ 117 h 282"/>
                    <a:gd name="T110" fmla="*/ 282 w 308"/>
                    <a:gd name="T111" fmla="*/ 103 h 282"/>
                    <a:gd name="T112" fmla="*/ 298 w 308"/>
                    <a:gd name="T113" fmla="*/ 99 h 282"/>
                    <a:gd name="T114" fmla="*/ 299 w 308"/>
                    <a:gd name="T115" fmla="*/ 83 h 282"/>
                    <a:gd name="T116" fmla="*/ 305 w 308"/>
                    <a:gd name="T117" fmla="*/ 73 h 282"/>
                    <a:gd name="T118" fmla="*/ 308 w 308"/>
                    <a:gd name="T119" fmla="*/ 61 h 282"/>
                    <a:gd name="T120" fmla="*/ 301 w 308"/>
                    <a:gd name="T121" fmla="*/ 54 h 282"/>
                    <a:gd name="T122" fmla="*/ 245 w 308"/>
                    <a:gd name="T123" fmla="*/ 5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08" h="282">
                      <a:moveTo>
                        <a:pt x="201" y="158"/>
                      </a:moveTo>
                      <a:cubicBezTo>
                        <a:pt x="198" y="157"/>
                        <a:pt x="195" y="155"/>
                        <a:pt x="195" y="153"/>
                      </a:cubicBezTo>
                      <a:cubicBezTo>
                        <a:pt x="195" y="151"/>
                        <a:pt x="195" y="145"/>
                        <a:pt x="197" y="143"/>
                      </a:cubicBezTo>
                      <a:cubicBezTo>
                        <a:pt x="202" y="137"/>
                        <a:pt x="202" y="137"/>
                        <a:pt x="202" y="137"/>
                      </a:cubicBezTo>
                      <a:cubicBezTo>
                        <a:pt x="204" y="135"/>
                        <a:pt x="205" y="131"/>
                        <a:pt x="203" y="128"/>
                      </a:cubicBezTo>
                      <a:cubicBezTo>
                        <a:pt x="196" y="115"/>
                        <a:pt x="196" y="115"/>
                        <a:pt x="196" y="115"/>
                      </a:cubicBezTo>
                      <a:cubicBezTo>
                        <a:pt x="194" y="113"/>
                        <a:pt x="191" y="111"/>
                        <a:pt x="188" y="112"/>
                      </a:cubicBezTo>
                      <a:cubicBezTo>
                        <a:pt x="180" y="113"/>
                        <a:pt x="180" y="113"/>
                        <a:pt x="180" y="113"/>
                      </a:cubicBezTo>
                      <a:cubicBezTo>
                        <a:pt x="177" y="114"/>
                        <a:pt x="173" y="113"/>
                        <a:pt x="172" y="112"/>
                      </a:cubicBezTo>
                      <a:cubicBezTo>
                        <a:pt x="171" y="111"/>
                        <a:pt x="168" y="105"/>
                        <a:pt x="169" y="102"/>
                      </a:cubicBezTo>
                      <a:cubicBezTo>
                        <a:pt x="170" y="94"/>
                        <a:pt x="170" y="94"/>
                        <a:pt x="170" y="94"/>
                      </a:cubicBezTo>
                      <a:cubicBezTo>
                        <a:pt x="171" y="91"/>
                        <a:pt x="169" y="87"/>
                        <a:pt x="166" y="86"/>
                      </a:cubicBezTo>
                      <a:cubicBezTo>
                        <a:pt x="154" y="79"/>
                        <a:pt x="154" y="79"/>
                        <a:pt x="154" y="79"/>
                      </a:cubicBezTo>
                      <a:cubicBezTo>
                        <a:pt x="151" y="77"/>
                        <a:pt x="147" y="78"/>
                        <a:pt x="145" y="80"/>
                      </a:cubicBezTo>
                      <a:cubicBezTo>
                        <a:pt x="139" y="85"/>
                        <a:pt x="139" y="85"/>
                        <a:pt x="139" y="85"/>
                      </a:cubicBezTo>
                      <a:cubicBezTo>
                        <a:pt x="137" y="87"/>
                        <a:pt x="134" y="88"/>
                        <a:pt x="132" y="88"/>
                      </a:cubicBezTo>
                      <a:cubicBezTo>
                        <a:pt x="130" y="87"/>
                        <a:pt x="125" y="84"/>
                        <a:pt x="124" y="81"/>
                      </a:cubicBezTo>
                      <a:cubicBezTo>
                        <a:pt x="121" y="74"/>
                        <a:pt x="121" y="74"/>
                        <a:pt x="121" y="74"/>
                      </a:cubicBezTo>
                      <a:cubicBezTo>
                        <a:pt x="120" y="71"/>
                        <a:pt x="117" y="68"/>
                        <a:pt x="114" y="68"/>
                      </a:cubicBezTo>
                      <a:cubicBezTo>
                        <a:pt x="112" y="68"/>
                        <a:pt x="112" y="68"/>
                        <a:pt x="112" y="68"/>
                      </a:cubicBezTo>
                      <a:cubicBezTo>
                        <a:pt x="109" y="68"/>
                        <a:pt x="104" y="68"/>
                        <a:pt x="101" y="68"/>
                      </a:cubicBezTo>
                      <a:cubicBezTo>
                        <a:pt x="100" y="68"/>
                        <a:pt x="100" y="68"/>
                        <a:pt x="100" y="68"/>
                      </a:cubicBezTo>
                      <a:cubicBezTo>
                        <a:pt x="97" y="68"/>
                        <a:pt x="93" y="71"/>
                        <a:pt x="92" y="74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89" y="84"/>
                        <a:pt x="87" y="86"/>
                        <a:pt x="85" y="87"/>
                      </a:cubicBezTo>
                      <a:cubicBezTo>
                        <a:pt x="83" y="87"/>
                        <a:pt x="76" y="87"/>
                        <a:pt x="74" y="85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66" y="78"/>
                        <a:pt x="62" y="77"/>
                        <a:pt x="59" y="79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4" y="87"/>
                        <a:pt x="43" y="91"/>
                        <a:pt x="43" y="94"/>
                      </a:cubicBezTo>
                      <a:cubicBezTo>
                        <a:pt x="45" y="102"/>
                        <a:pt x="45" y="102"/>
                        <a:pt x="45" y="102"/>
                      </a:cubicBezTo>
                      <a:cubicBezTo>
                        <a:pt x="45" y="105"/>
                        <a:pt x="45" y="109"/>
                        <a:pt x="44" y="110"/>
                      </a:cubicBezTo>
                      <a:cubicBezTo>
                        <a:pt x="42" y="111"/>
                        <a:pt x="36" y="114"/>
                        <a:pt x="33" y="113"/>
                      </a:cubicBezTo>
                      <a:cubicBezTo>
                        <a:pt x="26" y="112"/>
                        <a:pt x="26" y="112"/>
                        <a:pt x="26" y="112"/>
                      </a:cubicBezTo>
                      <a:cubicBezTo>
                        <a:pt x="23" y="111"/>
                        <a:pt x="19" y="113"/>
                        <a:pt x="18" y="115"/>
                      </a:cubicBezTo>
                      <a:cubicBezTo>
                        <a:pt x="10" y="128"/>
                        <a:pt x="10" y="128"/>
                        <a:pt x="10" y="128"/>
                      </a:cubicBezTo>
                      <a:cubicBezTo>
                        <a:pt x="9" y="131"/>
                        <a:pt x="9" y="135"/>
                        <a:pt x="11" y="137"/>
                      </a:cubicBezTo>
                      <a:cubicBezTo>
                        <a:pt x="16" y="143"/>
                        <a:pt x="16" y="143"/>
                        <a:pt x="16" y="143"/>
                      </a:cubicBezTo>
                      <a:cubicBezTo>
                        <a:pt x="18" y="145"/>
                        <a:pt x="20" y="148"/>
                        <a:pt x="19" y="150"/>
                      </a:cubicBezTo>
                      <a:cubicBezTo>
                        <a:pt x="19" y="152"/>
                        <a:pt x="15" y="157"/>
                        <a:pt x="12" y="159"/>
                      </a:cubicBezTo>
                      <a:cubicBezTo>
                        <a:pt x="5" y="162"/>
                        <a:pt x="5" y="162"/>
                        <a:pt x="5" y="162"/>
                      </a:cubicBezTo>
                      <a:cubicBezTo>
                        <a:pt x="2" y="163"/>
                        <a:pt x="0" y="166"/>
                        <a:pt x="0" y="169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85"/>
                        <a:pt x="2" y="189"/>
                        <a:pt x="5" y="190"/>
                      </a:cubicBezTo>
                      <a:cubicBezTo>
                        <a:pt x="12" y="192"/>
                        <a:pt x="12" y="192"/>
                        <a:pt x="12" y="192"/>
                      </a:cubicBezTo>
                      <a:cubicBezTo>
                        <a:pt x="15" y="193"/>
                        <a:pt x="18" y="195"/>
                        <a:pt x="18" y="197"/>
                      </a:cubicBezTo>
                      <a:cubicBezTo>
                        <a:pt x="19" y="199"/>
                        <a:pt x="18" y="205"/>
                        <a:pt x="16" y="208"/>
                      </a:cubicBezTo>
                      <a:cubicBezTo>
                        <a:pt x="11" y="213"/>
                        <a:pt x="11" y="213"/>
                        <a:pt x="11" y="213"/>
                      </a:cubicBezTo>
                      <a:cubicBezTo>
                        <a:pt x="9" y="216"/>
                        <a:pt x="9" y="220"/>
                        <a:pt x="10" y="223"/>
                      </a:cubicBezTo>
                      <a:cubicBezTo>
                        <a:pt x="18" y="235"/>
                        <a:pt x="18" y="235"/>
                        <a:pt x="18" y="235"/>
                      </a:cubicBezTo>
                      <a:cubicBezTo>
                        <a:pt x="19" y="238"/>
                        <a:pt x="23" y="239"/>
                        <a:pt x="26" y="239"/>
                      </a:cubicBezTo>
                      <a:cubicBezTo>
                        <a:pt x="33" y="237"/>
                        <a:pt x="33" y="237"/>
                        <a:pt x="33" y="237"/>
                      </a:cubicBezTo>
                      <a:cubicBezTo>
                        <a:pt x="36" y="236"/>
                        <a:pt x="40" y="237"/>
                        <a:pt x="41" y="238"/>
                      </a:cubicBezTo>
                      <a:cubicBezTo>
                        <a:pt x="42" y="240"/>
                        <a:pt x="45" y="245"/>
                        <a:pt x="45" y="249"/>
                      </a:cubicBezTo>
                      <a:cubicBezTo>
                        <a:pt x="43" y="256"/>
                        <a:pt x="43" y="256"/>
                        <a:pt x="43" y="256"/>
                      </a:cubicBezTo>
                      <a:cubicBezTo>
                        <a:pt x="43" y="259"/>
                        <a:pt x="44" y="263"/>
                        <a:pt x="47" y="264"/>
                      </a:cubicBezTo>
                      <a:cubicBezTo>
                        <a:pt x="59" y="271"/>
                        <a:pt x="59" y="271"/>
                        <a:pt x="59" y="271"/>
                      </a:cubicBezTo>
                      <a:cubicBezTo>
                        <a:pt x="62" y="273"/>
                        <a:pt x="66" y="273"/>
                        <a:pt x="68" y="271"/>
                      </a:cubicBezTo>
                      <a:cubicBezTo>
                        <a:pt x="74" y="265"/>
                        <a:pt x="74" y="265"/>
                        <a:pt x="74" y="265"/>
                      </a:cubicBezTo>
                      <a:cubicBezTo>
                        <a:pt x="76" y="263"/>
                        <a:pt x="80" y="262"/>
                        <a:pt x="83" y="263"/>
                      </a:cubicBezTo>
                      <a:cubicBezTo>
                        <a:pt x="86" y="264"/>
                        <a:pt x="89" y="267"/>
                        <a:pt x="90" y="270"/>
                      </a:cubicBezTo>
                      <a:cubicBezTo>
                        <a:pt x="92" y="277"/>
                        <a:pt x="92" y="277"/>
                        <a:pt x="92" y="277"/>
                      </a:cubicBezTo>
                      <a:cubicBezTo>
                        <a:pt x="93" y="280"/>
                        <a:pt x="97" y="282"/>
                        <a:pt x="100" y="282"/>
                      </a:cubicBezTo>
                      <a:cubicBezTo>
                        <a:pt x="114" y="282"/>
                        <a:pt x="114" y="282"/>
                        <a:pt x="114" y="282"/>
                      </a:cubicBezTo>
                      <a:cubicBezTo>
                        <a:pt x="117" y="282"/>
                        <a:pt x="120" y="280"/>
                        <a:pt x="121" y="277"/>
                      </a:cubicBezTo>
                      <a:cubicBezTo>
                        <a:pt x="124" y="270"/>
                        <a:pt x="124" y="270"/>
                        <a:pt x="124" y="270"/>
                      </a:cubicBezTo>
                      <a:cubicBezTo>
                        <a:pt x="125" y="267"/>
                        <a:pt x="127" y="264"/>
                        <a:pt x="129" y="264"/>
                      </a:cubicBezTo>
                      <a:cubicBezTo>
                        <a:pt x="131" y="263"/>
                        <a:pt x="137" y="263"/>
                        <a:pt x="139" y="265"/>
                      </a:cubicBezTo>
                      <a:cubicBezTo>
                        <a:pt x="145" y="271"/>
                        <a:pt x="145" y="271"/>
                        <a:pt x="145" y="271"/>
                      </a:cubicBezTo>
                      <a:cubicBezTo>
                        <a:pt x="147" y="273"/>
                        <a:pt x="151" y="273"/>
                        <a:pt x="154" y="272"/>
                      </a:cubicBezTo>
                      <a:cubicBezTo>
                        <a:pt x="166" y="264"/>
                        <a:pt x="166" y="264"/>
                        <a:pt x="166" y="264"/>
                      </a:cubicBezTo>
                      <a:cubicBezTo>
                        <a:pt x="169" y="263"/>
                        <a:pt x="171" y="259"/>
                        <a:pt x="170" y="256"/>
                      </a:cubicBezTo>
                      <a:cubicBezTo>
                        <a:pt x="169" y="249"/>
                        <a:pt x="169" y="249"/>
                        <a:pt x="169" y="249"/>
                      </a:cubicBezTo>
                      <a:cubicBezTo>
                        <a:pt x="168" y="245"/>
                        <a:pt x="169" y="242"/>
                        <a:pt x="170" y="241"/>
                      </a:cubicBezTo>
                      <a:cubicBezTo>
                        <a:pt x="171" y="239"/>
                        <a:pt x="177" y="236"/>
                        <a:pt x="180" y="237"/>
                      </a:cubicBezTo>
                      <a:cubicBezTo>
                        <a:pt x="188" y="239"/>
                        <a:pt x="188" y="239"/>
                        <a:pt x="188" y="239"/>
                      </a:cubicBezTo>
                      <a:cubicBezTo>
                        <a:pt x="191" y="239"/>
                        <a:pt x="194" y="238"/>
                        <a:pt x="196" y="235"/>
                      </a:cubicBezTo>
                      <a:cubicBezTo>
                        <a:pt x="203" y="223"/>
                        <a:pt x="203" y="223"/>
                        <a:pt x="203" y="223"/>
                      </a:cubicBezTo>
                      <a:cubicBezTo>
                        <a:pt x="205" y="220"/>
                        <a:pt x="204" y="216"/>
                        <a:pt x="202" y="213"/>
                      </a:cubicBezTo>
                      <a:cubicBezTo>
                        <a:pt x="197" y="208"/>
                        <a:pt x="197" y="208"/>
                        <a:pt x="197" y="208"/>
                      </a:cubicBezTo>
                      <a:cubicBezTo>
                        <a:pt x="195" y="205"/>
                        <a:pt x="194" y="202"/>
                        <a:pt x="194" y="200"/>
                      </a:cubicBezTo>
                      <a:cubicBezTo>
                        <a:pt x="195" y="199"/>
                        <a:pt x="198" y="193"/>
                        <a:pt x="201" y="192"/>
                      </a:cubicBezTo>
                      <a:cubicBezTo>
                        <a:pt x="208" y="190"/>
                        <a:pt x="208" y="190"/>
                        <a:pt x="208" y="190"/>
                      </a:cubicBezTo>
                      <a:cubicBezTo>
                        <a:pt x="211" y="189"/>
                        <a:pt x="214" y="185"/>
                        <a:pt x="214" y="182"/>
                      </a:cubicBezTo>
                      <a:cubicBezTo>
                        <a:pt x="214" y="181"/>
                        <a:pt x="214" y="181"/>
                        <a:pt x="214" y="181"/>
                      </a:cubicBezTo>
                      <a:cubicBezTo>
                        <a:pt x="214" y="178"/>
                        <a:pt x="214" y="173"/>
                        <a:pt x="214" y="170"/>
                      </a:cubicBezTo>
                      <a:cubicBezTo>
                        <a:pt x="214" y="168"/>
                        <a:pt x="214" y="168"/>
                        <a:pt x="214" y="168"/>
                      </a:cubicBezTo>
                      <a:cubicBezTo>
                        <a:pt x="214" y="165"/>
                        <a:pt x="211" y="162"/>
                        <a:pt x="208" y="161"/>
                      </a:cubicBezTo>
                      <a:lnTo>
                        <a:pt x="201" y="158"/>
                      </a:lnTo>
                      <a:close/>
                      <a:moveTo>
                        <a:pt x="107" y="199"/>
                      </a:moveTo>
                      <a:cubicBezTo>
                        <a:pt x="93" y="199"/>
                        <a:pt x="83" y="188"/>
                        <a:pt x="83" y="175"/>
                      </a:cubicBezTo>
                      <a:cubicBezTo>
                        <a:pt x="83" y="162"/>
                        <a:pt x="93" y="151"/>
                        <a:pt x="107" y="151"/>
                      </a:cubicBezTo>
                      <a:cubicBezTo>
                        <a:pt x="120" y="151"/>
                        <a:pt x="131" y="162"/>
                        <a:pt x="131" y="175"/>
                      </a:cubicBezTo>
                      <a:cubicBezTo>
                        <a:pt x="131" y="188"/>
                        <a:pt x="120" y="199"/>
                        <a:pt x="107" y="199"/>
                      </a:cubicBezTo>
                      <a:close/>
                      <a:moveTo>
                        <a:pt x="301" y="54"/>
                      </a:moveTo>
                      <a:cubicBezTo>
                        <a:pt x="299" y="53"/>
                        <a:pt x="298" y="52"/>
                        <a:pt x="297" y="51"/>
                      </a:cubicBezTo>
                      <a:cubicBezTo>
                        <a:pt x="297" y="50"/>
                        <a:pt x="297" y="46"/>
                        <a:pt x="299" y="44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303" y="40"/>
                        <a:pt x="303" y="37"/>
                        <a:pt x="302" y="36"/>
                      </a:cubicBezTo>
                      <a:cubicBezTo>
                        <a:pt x="298" y="28"/>
                        <a:pt x="298" y="28"/>
                        <a:pt x="298" y="28"/>
                      </a:cubicBezTo>
                      <a:cubicBezTo>
                        <a:pt x="297" y="27"/>
                        <a:pt x="295" y="26"/>
                        <a:pt x="293" y="26"/>
                      </a:cubicBezTo>
                      <a:cubicBezTo>
                        <a:pt x="288" y="27"/>
                        <a:pt x="288" y="27"/>
                        <a:pt x="288" y="27"/>
                      </a:cubicBezTo>
                      <a:cubicBezTo>
                        <a:pt x="286" y="27"/>
                        <a:pt x="284" y="27"/>
                        <a:pt x="284" y="26"/>
                      </a:cubicBezTo>
                      <a:cubicBezTo>
                        <a:pt x="283" y="26"/>
                        <a:pt x="281" y="22"/>
                        <a:pt x="282" y="20"/>
                      </a:cubicBezTo>
                      <a:cubicBezTo>
                        <a:pt x="283" y="16"/>
                        <a:pt x="283" y="16"/>
                        <a:pt x="283" y="16"/>
                      </a:cubicBezTo>
                      <a:cubicBezTo>
                        <a:pt x="283" y="14"/>
                        <a:pt x="282" y="12"/>
                        <a:pt x="280" y="11"/>
                      </a:cubicBezTo>
                      <a:cubicBezTo>
                        <a:pt x="273" y="7"/>
                        <a:pt x="273" y="7"/>
                        <a:pt x="273" y="7"/>
                      </a:cubicBezTo>
                      <a:cubicBezTo>
                        <a:pt x="271" y="6"/>
                        <a:pt x="269" y="6"/>
                        <a:pt x="267" y="7"/>
                      </a:cubicBezTo>
                      <a:cubicBezTo>
                        <a:pt x="264" y="10"/>
                        <a:pt x="264" y="10"/>
                        <a:pt x="264" y="10"/>
                      </a:cubicBezTo>
                      <a:cubicBezTo>
                        <a:pt x="263" y="11"/>
                        <a:pt x="261" y="12"/>
                        <a:pt x="260" y="12"/>
                      </a:cubicBezTo>
                      <a:cubicBezTo>
                        <a:pt x="259" y="12"/>
                        <a:pt x="255" y="9"/>
                        <a:pt x="255" y="8"/>
                      </a:cubicBezTo>
                      <a:cubicBezTo>
                        <a:pt x="253" y="3"/>
                        <a:pt x="253" y="3"/>
                        <a:pt x="253" y="3"/>
                      </a:cubicBezTo>
                      <a:cubicBezTo>
                        <a:pt x="253" y="2"/>
                        <a:pt x="251" y="0"/>
                        <a:pt x="249" y="0"/>
                      </a:cubicBezTo>
                      <a:cubicBezTo>
                        <a:pt x="248" y="0"/>
                        <a:pt x="248" y="0"/>
                        <a:pt x="248" y="0"/>
                      </a:cubicBezTo>
                      <a:cubicBezTo>
                        <a:pt x="246" y="0"/>
                        <a:pt x="243" y="0"/>
                        <a:pt x="241" y="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cubicBezTo>
                        <a:pt x="239" y="0"/>
                        <a:pt x="237" y="2"/>
                        <a:pt x="236" y="3"/>
                      </a:cubicBezTo>
                      <a:cubicBezTo>
                        <a:pt x="235" y="8"/>
                        <a:pt x="235" y="8"/>
                        <a:pt x="235" y="8"/>
                      </a:cubicBezTo>
                      <a:cubicBezTo>
                        <a:pt x="234" y="9"/>
                        <a:pt x="233" y="11"/>
                        <a:pt x="232" y="11"/>
                      </a:cubicBezTo>
                      <a:cubicBezTo>
                        <a:pt x="231" y="12"/>
                        <a:pt x="227" y="11"/>
                        <a:pt x="225" y="10"/>
                      </a:cubicBezTo>
                      <a:cubicBezTo>
                        <a:pt x="222" y="7"/>
                        <a:pt x="222" y="7"/>
                        <a:pt x="222" y="7"/>
                      </a:cubicBezTo>
                      <a:cubicBezTo>
                        <a:pt x="220" y="6"/>
                        <a:pt x="218" y="6"/>
                        <a:pt x="216" y="7"/>
                      </a:cubicBezTo>
                      <a:cubicBezTo>
                        <a:pt x="209" y="11"/>
                        <a:pt x="209" y="11"/>
                        <a:pt x="209" y="11"/>
                      </a:cubicBezTo>
                      <a:cubicBezTo>
                        <a:pt x="208" y="12"/>
                        <a:pt x="207" y="14"/>
                        <a:pt x="207" y="16"/>
                      </a:cubicBezTo>
                      <a:cubicBezTo>
                        <a:pt x="208" y="20"/>
                        <a:pt x="208" y="20"/>
                        <a:pt x="208" y="20"/>
                      </a:cubicBezTo>
                      <a:cubicBezTo>
                        <a:pt x="208" y="22"/>
                        <a:pt x="208" y="24"/>
                        <a:pt x="207" y="25"/>
                      </a:cubicBezTo>
                      <a:cubicBezTo>
                        <a:pt x="206" y="26"/>
                        <a:pt x="203" y="27"/>
                        <a:pt x="201" y="27"/>
                      </a:cubicBezTo>
                      <a:cubicBezTo>
                        <a:pt x="197" y="26"/>
                        <a:pt x="197" y="26"/>
                        <a:pt x="197" y="26"/>
                      </a:cubicBezTo>
                      <a:cubicBezTo>
                        <a:pt x="195" y="26"/>
                        <a:pt x="193" y="27"/>
                        <a:pt x="192" y="28"/>
                      </a:cubicBezTo>
                      <a:cubicBezTo>
                        <a:pt x="187" y="36"/>
                        <a:pt x="187" y="36"/>
                        <a:pt x="187" y="36"/>
                      </a:cubicBezTo>
                      <a:cubicBezTo>
                        <a:pt x="186" y="37"/>
                        <a:pt x="187" y="40"/>
                        <a:pt x="188" y="41"/>
                      </a:cubicBezTo>
                      <a:cubicBezTo>
                        <a:pt x="191" y="44"/>
                        <a:pt x="191" y="44"/>
                        <a:pt x="191" y="44"/>
                      </a:cubicBezTo>
                      <a:cubicBezTo>
                        <a:pt x="192" y="46"/>
                        <a:pt x="193" y="48"/>
                        <a:pt x="193" y="49"/>
                      </a:cubicBezTo>
                      <a:cubicBezTo>
                        <a:pt x="192" y="50"/>
                        <a:pt x="190" y="53"/>
                        <a:pt x="189" y="54"/>
                      </a:cubicBezTo>
                      <a:cubicBezTo>
                        <a:pt x="184" y="56"/>
                        <a:pt x="184" y="56"/>
                        <a:pt x="184" y="56"/>
                      </a:cubicBezTo>
                      <a:cubicBezTo>
                        <a:pt x="182" y="56"/>
                        <a:pt x="181" y="59"/>
                        <a:pt x="181" y="60"/>
                      </a:cubicBezTo>
                      <a:cubicBezTo>
                        <a:pt x="181" y="68"/>
                        <a:pt x="181" y="68"/>
                        <a:pt x="181" y="68"/>
                      </a:cubicBezTo>
                      <a:cubicBezTo>
                        <a:pt x="181" y="70"/>
                        <a:pt x="182" y="72"/>
                        <a:pt x="184" y="73"/>
                      </a:cubicBezTo>
                      <a:cubicBezTo>
                        <a:pt x="189" y="74"/>
                        <a:pt x="189" y="74"/>
                        <a:pt x="189" y="74"/>
                      </a:cubicBezTo>
                      <a:cubicBezTo>
                        <a:pt x="190" y="75"/>
                        <a:pt x="192" y="76"/>
                        <a:pt x="192" y="77"/>
                      </a:cubicBezTo>
                      <a:cubicBezTo>
                        <a:pt x="192" y="78"/>
                        <a:pt x="192" y="82"/>
                        <a:pt x="191" y="83"/>
                      </a:cubicBezTo>
                      <a:cubicBezTo>
                        <a:pt x="188" y="87"/>
                        <a:pt x="188" y="87"/>
                        <a:pt x="188" y="87"/>
                      </a:cubicBezTo>
                      <a:cubicBezTo>
                        <a:pt x="187" y="88"/>
                        <a:pt x="186" y="91"/>
                        <a:pt x="187" y="92"/>
                      </a:cubicBezTo>
                      <a:cubicBezTo>
                        <a:pt x="192" y="99"/>
                        <a:pt x="192" y="99"/>
                        <a:pt x="192" y="99"/>
                      </a:cubicBezTo>
                      <a:cubicBezTo>
                        <a:pt x="193" y="101"/>
                        <a:pt x="195" y="102"/>
                        <a:pt x="197" y="102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3" y="100"/>
                        <a:pt x="205" y="101"/>
                        <a:pt x="206" y="101"/>
                      </a:cubicBezTo>
                      <a:cubicBezTo>
                        <a:pt x="206" y="102"/>
                        <a:pt x="208" y="106"/>
                        <a:pt x="208" y="108"/>
                      </a:cubicBezTo>
                      <a:cubicBezTo>
                        <a:pt x="207" y="112"/>
                        <a:pt x="207" y="112"/>
                        <a:pt x="207" y="112"/>
                      </a:cubicBezTo>
                      <a:cubicBezTo>
                        <a:pt x="207" y="114"/>
                        <a:pt x="208" y="116"/>
                        <a:pt x="209" y="117"/>
                      </a:cubicBezTo>
                      <a:cubicBezTo>
                        <a:pt x="216" y="121"/>
                        <a:pt x="216" y="121"/>
                        <a:pt x="216" y="121"/>
                      </a:cubicBezTo>
                      <a:cubicBezTo>
                        <a:pt x="218" y="122"/>
                        <a:pt x="220" y="122"/>
                        <a:pt x="222" y="121"/>
                      </a:cubicBezTo>
                      <a:cubicBezTo>
                        <a:pt x="225" y="118"/>
                        <a:pt x="225" y="118"/>
                        <a:pt x="225" y="118"/>
                      </a:cubicBezTo>
                      <a:cubicBezTo>
                        <a:pt x="227" y="116"/>
                        <a:pt x="229" y="116"/>
                        <a:pt x="231" y="116"/>
                      </a:cubicBezTo>
                      <a:cubicBezTo>
                        <a:pt x="232" y="117"/>
                        <a:pt x="234" y="118"/>
                        <a:pt x="235" y="120"/>
                      </a:cubicBezTo>
                      <a:cubicBezTo>
                        <a:pt x="236" y="124"/>
                        <a:pt x="236" y="124"/>
                        <a:pt x="236" y="124"/>
                      </a:cubicBezTo>
                      <a:cubicBezTo>
                        <a:pt x="237" y="126"/>
                        <a:pt x="239" y="128"/>
                        <a:pt x="240" y="128"/>
                      </a:cubicBez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51" y="128"/>
                        <a:pt x="253" y="126"/>
                        <a:pt x="253" y="124"/>
                      </a:cubicBezTo>
                      <a:cubicBezTo>
                        <a:pt x="255" y="120"/>
                        <a:pt x="255" y="120"/>
                        <a:pt x="255" y="120"/>
                      </a:cubicBezTo>
                      <a:cubicBezTo>
                        <a:pt x="255" y="118"/>
                        <a:pt x="257" y="117"/>
                        <a:pt x="258" y="116"/>
                      </a:cubicBezTo>
                      <a:cubicBezTo>
                        <a:pt x="259" y="116"/>
                        <a:pt x="263" y="116"/>
                        <a:pt x="264" y="118"/>
                      </a:cubicBezTo>
                      <a:cubicBezTo>
                        <a:pt x="267" y="121"/>
                        <a:pt x="267" y="121"/>
                        <a:pt x="267" y="121"/>
                      </a:cubicBezTo>
                      <a:cubicBezTo>
                        <a:pt x="269" y="122"/>
                        <a:pt x="271" y="122"/>
                        <a:pt x="273" y="121"/>
                      </a:cubicBezTo>
                      <a:cubicBezTo>
                        <a:pt x="280" y="117"/>
                        <a:pt x="280" y="117"/>
                        <a:pt x="280" y="117"/>
                      </a:cubicBezTo>
                      <a:cubicBezTo>
                        <a:pt x="282" y="116"/>
                        <a:pt x="283" y="114"/>
                        <a:pt x="283" y="112"/>
                      </a:cubicBezTo>
                      <a:cubicBezTo>
                        <a:pt x="282" y="108"/>
                        <a:pt x="282" y="108"/>
                        <a:pt x="282" y="108"/>
                      </a:cubicBezTo>
                      <a:cubicBezTo>
                        <a:pt x="281" y="106"/>
                        <a:pt x="282" y="104"/>
                        <a:pt x="282" y="103"/>
                      </a:cubicBezTo>
                      <a:cubicBezTo>
                        <a:pt x="283" y="102"/>
                        <a:pt x="286" y="100"/>
                        <a:pt x="288" y="101"/>
                      </a:cubicBezTo>
                      <a:cubicBezTo>
                        <a:pt x="293" y="102"/>
                        <a:pt x="293" y="102"/>
                        <a:pt x="293" y="102"/>
                      </a:cubicBezTo>
                      <a:cubicBezTo>
                        <a:pt x="295" y="102"/>
                        <a:pt x="297" y="101"/>
                        <a:pt x="298" y="99"/>
                      </a:cubicBezTo>
                      <a:cubicBezTo>
                        <a:pt x="302" y="92"/>
                        <a:pt x="302" y="92"/>
                        <a:pt x="302" y="92"/>
                      </a:cubicBezTo>
                      <a:cubicBezTo>
                        <a:pt x="303" y="91"/>
                        <a:pt x="303" y="88"/>
                        <a:pt x="301" y="87"/>
                      </a:cubicBezTo>
                      <a:cubicBezTo>
                        <a:pt x="299" y="83"/>
                        <a:pt x="299" y="83"/>
                        <a:pt x="299" y="83"/>
                      </a:cubicBezTo>
                      <a:cubicBezTo>
                        <a:pt x="297" y="82"/>
                        <a:pt x="297" y="80"/>
                        <a:pt x="297" y="79"/>
                      </a:cubicBezTo>
                      <a:cubicBezTo>
                        <a:pt x="297" y="78"/>
                        <a:pt x="299" y="75"/>
                        <a:pt x="301" y="74"/>
                      </a:cubicBezTo>
                      <a:cubicBezTo>
                        <a:pt x="305" y="73"/>
                        <a:pt x="305" y="73"/>
                        <a:pt x="305" y="73"/>
                      </a:cubicBezTo>
                      <a:cubicBezTo>
                        <a:pt x="307" y="72"/>
                        <a:pt x="308" y="70"/>
                        <a:pt x="308" y="68"/>
                      </a:cubicBezTo>
                      <a:cubicBezTo>
                        <a:pt x="308" y="67"/>
                        <a:pt x="308" y="67"/>
                        <a:pt x="308" y="67"/>
                      </a:cubicBezTo>
                      <a:cubicBezTo>
                        <a:pt x="308" y="65"/>
                        <a:pt x="308" y="62"/>
                        <a:pt x="308" y="61"/>
                      </a:cubicBezTo>
                      <a:cubicBezTo>
                        <a:pt x="308" y="60"/>
                        <a:pt x="308" y="60"/>
                        <a:pt x="308" y="60"/>
                      </a:cubicBezTo>
                      <a:cubicBezTo>
                        <a:pt x="308" y="58"/>
                        <a:pt x="307" y="56"/>
                        <a:pt x="305" y="55"/>
                      </a:cubicBezTo>
                      <a:lnTo>
                        <a:pt x="301" y="54"/>
                      </a:lnTo>
                      <a:close/>
                      <a:moveTo>
                        <a:pt x="245" y="78"/>
                      </a:moveTo>
                      <a:cubicBezTo>
                        <a:pt x="237" y="78"/>
                        <a:pt x="230" y="72"/>
                        <a:pt x="230" y="64"/>
                      </a:cubicBezTo>
                      <a:cubicBezTo>
                        <a:pt x="230" y="56"/>
                        <a:pt x="237" y="50"/>
                        <a:pt x="245" y="50"/>
                      </a:cubicBezTo>
                      <a:cubicBezTo>
                        <a:pt x="253" y="50"/>
                        <a:pt x="259" y="56"/>
                        <a:pt x="259" y="64"/>
                      </a:cubicBezTo>
                      <a:cubicBezTo>
                        <a:pt x="259" y="72"/>
                        <a:pt x="253" y="78"/>
                        <a:pt x="245" y="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</p:grpSp>
      <p:sp>
        <p:nvSpPr>
          <p:cNvPr id="65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890890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solidFill>
                  <a:schemeClr val="bg1"/>
                </a:solidFill>
              </a:rPr>
              <a:t>Supply Chain IT Systems Users &amp; Modules</a:t>
            </a:r>
          </a:p>
        </p:txBody>
      </p:sp>
      <p:sp>
        <p:nvSpPr>
          <p:cNvPr id="4" name="Dowolny kształt 2054"/>
          <p:cNvSpPr/>
          <p:nvPr/>
        </p:nvSpPr>
        <p:spPr>
          <a:xfrm>
            <a:off x="2065142" y="1272079"/>
            <a:ext cx="1510578" cy="956144"/>
          </a:xfrm>
          <a:prstGeom prst="roundRect">
            <a:avLst>
              <a:gd name="adj" fmla="val 899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5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50000"/>
              <a:hueOff val="0"/>
              <a:satOff val="0"/>
              <a:lumOff val="0"/>
              <a:alphaOff val="0"/>
            </a:schemeClr>
          </a:effectRef>
          <a:fontRef idx="minor">
            <a:schemeClr val="tx1"/>
          </a:fontRef>
        </p:style>
        <p:txBody>
          <a:bodyPr spcFirstLastPara="0" vert="horz" wrap="square" lIns="108000" tIns="36000" rIns="108000" bIns="36000" numCol="1" spcCol="1270" anchor="b" anchorCtr="0">
            <a:noAutofit/>
          </a:bodyPr>
          <a:lstStyle/>
          <a:p>
            <a:pPr algn="ctr" defTabSz="577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00" dirty="0"/>
              <a:t>Sellers</a:t>
            </a:r>
          </a:p>
        </p:txBody>
      </p:sp>
      <p:sp>
        <p:nvSpPr>
          <p:cNvPr id="5" name="Dowolny kształt 2054"/>
          <p:cNvSpPr/>
          <p:nvPr/>
        </p:nvSpPr>
        <p:spPr>
          <a:xfrm>
            <a:off x="8616280" y="1238947"/>
            <a:ext cx="1510578" cy="956144"/>
          </a:xfrm>
          <a:prstGeom prst="roundRect">
            <a:avLst>
              <a:gd name="adj" fmla="val 899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5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50000"/>
              <a:hueOff val="0"/>
              <a:satOff val="0"/>
              <a:lumOff val="0"/>
              <a:alphaOff val="0"/>
            </a:schemeClr>
          </a:effectRef>
          <a:fontRef idx="minor">
            <a:schemeClr val="tx1"/>
          </a:fontRef>
        </p:style>
        <p:txBody>
          <a:bodyPr spcFirstLastPara="0" vert="horz" wrap="square" lIns="108000" tIns="36000" rIns="108000" bIns="36000" numCol="1" spcCol="1270" anchor="b" anchorCtr="0">
            <a:noAutofit/>
          </a:bodyPr>
          <a:lstStyle/>
          <a:p>
            <a:pPr algn="ctr" defTabSz="577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00" dirty="0"/>
              <a:t>Buyers</a:t>
            </a:r>
          </a:p>
        </p:txBody>
      </p:sp>
      <p:grpSp>
        <p:nvGrpSpPr>
          <p:cNvPr id="24" name="Grupa 23"/>
          <p:cNvGrpSpPr/>
          <p:nvPr/>
        </p:nvGrpSpPr>
        <p:grpSpPr>
          <a:xfrm>
            <a:off x="2433590" y="1392681"/>
            <a:ext cx="710082" cy="493914"/>
            <a:chOff x="746810" y="1350195"/>
            <a:chExt cx="935522" cy="650722"/>
          </a:xfrm>
          <a:solidFill>
            <a:schemeClr val="bg1"/>
          </a:solidFill>
        </p:grpSpPr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1087077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1427344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7"/>
            <p:cNvSpPr>
              <a:spLocks noEditPoints="1"/>
            </p:cNvSpPr>
            <p:nvPr/>
          </p:nvSpPr>
          <p:spPr bwMode="auto">
            <a:xfrm>
              <a:off x="746810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upa 33"/>
          <p:cNvGrpSpPr/>
          <p:nvPr/>
        </p:nvGrpSpPr>
        <p:grpSpPr>
          <a:xfrm>
            <a:off x="9063730" y="1355458"/>
            <a:ext cx="710082" cy="493914"/>
            <a:chOff x="746810" y="1350195"/>
            <a:chExt cx="935522" cy="650722"/>
          </a:xfrm>
          <a:solidFill>
            <a:schemeClr val="bg1"/>
          </a:solidFill>
        </p:grpSpPr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1087077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7"/>
            <p:cNvSpPr>
              <a:spLocks noEditPoints="1"/>
            </p:cNvSpPr>
            <p:nvPr/>
          </p:nvSpPr>
          <p:spPr bwMode="auto">
            <a:xfrm>
              <a:off x="1427344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7"/>
            <p:cNvSpPr>
              <a:spLocks noEditPoints="1"/>
            </p:cNvSpPr>
            <p:nvPr/>
          </p:nvSpPr>
          <p:spPr bwMode="auto">
            <a:xfrm>
              <a:off x="746810" y="1350195"/>
              <a:ext cx="254988" cy="650722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6" name="Grupa 45"/>
          <p:cNvGrpSpPr/>
          <p:nvPr/>
        </p:nvGrpSpPr>
        <p:grpSpPr>
          <a:xfrm>
            <a:off x="4869939" y="5806971"/>
            <a:ext cx="2452122" cy="687774"/>
            <a:chOff x="3429000" y="5882640"/>
            <a:chExt cx="2452122" cy="687774"/>
          </a:xfrm>
        </p:grpSpPr>
        <p:sp>
          <p:nvSpPr>
            <p:cNvPr id="17" name="Dowolny kształt 2054"/>
            <p:cNvSpPr/>
            <p:nvPr/>
          </p:nvSpPr>
          <p:spPr>
            <a:xfrm>
              <a:off x="3429000" y="5882640"/>
              <a:ext cx="2452122" cy="687774"/>
            </a:xfrm>
            <a:prstGeom prst="roundRect">
              <a:avLst>
                <a:gd name="adj" fmla="val 19086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spcFirstLastPara="0" vert="horz" wrap="square" lIns="108000" tIns="72000" rIns="108000" bIns="72000" numCol="1" spcCol="1270" anchor="ctr" anchorCtr="0">
              <a:noAutofit/>
            </a:bodyPr>
            <a:lstStyle/>
            <a:p>
              <a:pPr defTabSz="5778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00" dirty="0"/>
                <a:t>Brokers / Carriers</a:t>
              </a:r>
            </a:p>
          </p:txBody>
        </p:sp>
        <p:grpSp>
          <p:nvGrpSpPr>
            <p:cNvPr id="38" name="Grupa 37"/>
            <p:cNvGrpSpPr/>
            <p:nvPr/>
          </p:nvGrpSpPr>
          <p:grpSpPr>
            <a:xfrm>
              <a:off x="5038549" y="5969030"/>
              <a:ext cx="710082" cy="493914"/>
              <a:chOff x="746810" y="1350195"/>
              <a:chExt cx="935522" cy="650722"/>
            </a:xfrm>
            <a:solidFill>
              <a:schemeClr val="bg1"/>
            </a:solidFill>
          </p:grpSpPr>
          <p:sp>
            <p:nvSpPr>
              <p:cNvPr id="39" name="Freeform 7"/>
              <p:cNvSpPr>
                <a:spLocks noEditPoints="1"/>
              </p:cNvSpPr>
              <p:nvPr/>
            </p:nvSpPr>
            <p:spPr bwMode="auto">
              <a:xfrm>
                <a:off x="1087077" y="1350195"/>
                <a:ext cx="254988" cy="650722"/>
              </a:xfrm>
              <a:custGeom>
                <a:avLst/>
                <a:gdLst>
                  <a:gd name="T0" fmla="*/ 26 w 118"/>
                  <a:gd name="T1" fmla="*/ 32 h 301"/>
                  <a:gd name="T2" fmla="*/ 58 w 118"/>
                  <a:gd name="T3" fmla="*/ 0 h 301"/>
                  <a:gd name="T4" fmla="*/ 90 w 118"/>
                  <a:gd name="T5" fmla="*/ 32 h 301"/>
                  <a:gd name="T6" fmla="*/ 58 w 118"/>
                  <a:gd name="T7" fmla="*/ 64 h 301"/>
                  <a:gd name="T8" fmla="*/ 26 w 118"/>
                  <a:gd name="T9" fmla="*/ 32 h 301"/>
                  <a:gd name="T10" fmla="*/ 118 w 118"/>
                  <a:gd name="T11" fmla="*/ 102 h 301"/>
                  <a:gd name="T12" fmla="*/ 118 w 118"/>
                  <a:gd name="T13" fmla="*/ 159 h 301"/>
                  <a:gd name="T14" fmla="*/ 95 w 118"/>
                  <a:gd name="T15" fmla="*/ 184 h 301"/>
                  <a:gd name="T16" fmla="*/ 92 w 118"/>
                  <a:gd name="T17" fmla="*/ 191 h 301"/>
                  <a:gd name="T18" fmla="*/ 92 w 118"/>
                  <a:gd name="T19" fmla="*/ 283 h 301"/>
                  <a:gd name="T20" fmla="*/ 73 w 118"/>
                  <a:gd name="T21" fmla="*/ 301 h 301"/>
                  <a:gd name="T22" fmla="*/ 44 w 118"/>
                  <a:gd name="T23" fmla="*/ 301 h 301"/>
                  <a:gd name="T24" fmla="*/ 26 w 118"/>
                  <a:gd name="T25" fmla="*/ 283 h 301"/>
                  <a:gd name="T26" fmla="*/ 26 w 118"/>
                  <a:gd name="T27" fmla="*/ 191 h 301"/>
                  <a:gd name="T28" fmla="*/ 22 w 118"/>
                  <a:gd name="T29" fmla="*/ 184 h 301"/>
                  <a:gd name="T30" fmla="*/ 0 w 118"/>
                  <a:gd name="T31" fmla="*/ 159 h 301"/>
                  <a:gd name="T32" fmla="*/ 0 w 118"/>
                  <a:gd name="T33" fmla="*/ 102 h 301"/>
                  <a:gd name="T34" fmla="*/ 22 w 118"/>
                  <a:gd name="T35" fmla="*/ 76 h 301"/>
                  <a:gd name="T36" fmla="*/ 36 w 118"/>
                  <a:gd name="T37" fmla="*/ 76 h 301"/>
                  <a:gd name="T38" fmla="*/ 58 w 118"/>
                  <a:gd name="T39" fmla="*/ 103 h 301"/>
                  <a:gd name="T40" fmla="*/ 79 w 118"/>
                  <a:gd name="T41" fmla="*/ 76 h 301"/>
                  <a:gd name="T42" fmla="*/ 95 w 118"/>
                  <a:gd name="T43" fmla="*/ 76 h 301"/>
                  <a:gd name="T44" fmla="*/ 118 w 118"/>
                  <a:gd name="T45" fmla="*/ 10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301">
                    <a:moveTo>
                      <a:pt x="26" y="32"/>
                    </a:moveTo>
                    <a:cubicBezTo>
                      <a:pt x="26" y="14"/>
                      <a:pt x="41" y="0"/>
                      <a:pt x="58" y="0"/>
                    </a:cubicBezTo>
                    <a:cubicBezTo>
                      <a:pt x="76" y="0"/>
                      <a:pt x="90" y="14"/>
                      <a:pt x="90" y="32"/>
                    </a:cubicBezTo>
                    <a:cubicBezTo>
                      <a:pt x="90" y="50"/>
                      <a:pt x="76" y="64"/>
                      <a:pt x="58" y="64"/>
                    </a:cubicBezTo>
                    <a:cubicBezTo>
                      <a:pt x="41" y="64"/>
                      <a:pt x="26" y="50"/>
                      <a:pt x="26" y="32"/>
                    </a:cubicBezTo>
                    <a:close/>
                    <a:moveTo>
                      <a:pt x="118" y="102"/>
                    </a:moveTo>
                    <a:cubicBezTo>
                      <a:pt x="118" y="159"/>
                      <a:pt x="118" y="159"/>
                      <a:pt x="118" y="159"/>
                    </a:cubicBezTo>
                    <a:cubicBezTo>
                      <a:pt x="118" y="173"/>
                      <a:pt x="109" y="184"/>
                      <a:pt x="95" y="184"/>
                    </a:cubicBezTo>
                    <a:cubicBezTo>
                      <a:pt x="95" y="184"/>
                      <a:pt x="91" y="185"/>
                      <a:pt x="92" y="191"/>
                    </a:cubicBezTo>
                    <a:cubicBezTo>
                      <a:pt x="92" y="283"/>
                      <a:pt x="92" y="283"/>
                      <a:pt x="92" y="283"/>
                    </a:cubicBezTo>
                    <a:cubicBezTo>
                      <a:pt x="92" y="293"/>
                      <a:pt x="84" y="301"/>
                      <a:pt x="73" y="301"/>
                    </a:cubicBezTo>
                    <a:cubicBezTo>
                      <a:pt x="63" y="301"/>
                      <a:pt x="54" y="301"/>
                      <a:pt x="44" y="301"/>
                    </a:cubicBezTo>
                    <a:cubicBezTo>
                      <a:pt x="34" y="301"/>
                      <a:pt x="26" y="293"/>
                      <a:pt x="26" y="283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84"/>
                      <a:pt x="22" y="184"/>
                      <a:pt x="22" y="184"/>
                    </a:cubicBezTo>
                    <a:cubicBezTo>
                      <a:pt x="8" y="184"/>
                      <a:pt x="0" y="173"/>
                      <a:pt x="0" y="159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88"/>
                      <a:pt x="8" y="76"/>
                      <a:pt x="22" y="76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109" y="76"/>
                      <a:pt x="118" y="88"/>
                      <a:pt x="118" y="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7"/>
              <p:cNvSpPr>
                <a:spLocks noEditPoints="1"/>
              </p:cNvSpPr>
              <p:nvPr/>
            </p:nvSpPr>
            <p:spPr bwMode="auto">
              <a:xfrm>
                <a:off x="1427344" y="1350195"/>
                <a:ext cx="254988" cy="650722"/>
              </a:xfrm>
              <a:custGeom>
                <a:avLst/>
                <a:gdLst>
                  <a:gd name="T0" fmla="*/ 26 w 118"/>
                  <a:gd name="T1" fmla="*/ 32 h 301"/>
                  <a:gd name="T2" fmla="*/ 58 w 118"/>
                  <a:gd name="T3" fmla="*/ 0 h 301"/>
                  <a:gd name="T4" fmla="*/ 90 w 118"/>
                  <a:gd name="T5" fmla="*/ 32 h 301"/>
                  <a:gd name="T6" fmla="*/ 58 w 118"/>
                  <a:gd name="T7" fmla="*/ 64 h 301"/>
                  <a:gd name="T8" fmla="*/ 26 w 118"/>
                  <a:gd name="T9" fmla="*/ 32 h 301"/>
                  <a:gd name="T10" fmla="*/ 118 w 118"/>
                  <a:gd name="T11" fmla="*/ 102 h 301"/>
                  <a:gd name="T12" fmla="*/ 118 w 118"/>
                  <a:gd name="T13" fmla="*/ 159 h 301"/>
                  <a:gd name="T14" fmla="*/ 95 w 118"/>
                  <a:gd name="T15" fmla="*/ 184 h 301"/>
                  <a:gd name="T16" fmla="*/ 92 w 118"/>
                  <a:gd name="T17" fmla="*/ 191 h 301"/>
                  <a:gd name="T18" fmla="*/ 92 w 118"/>
                  <a:gd name="T19" fmla="*/ 283 h 301"/>
                  <a:gd name="T20" fmla="*/ 73 w 118"/>
                  <a:gd name="T21" fmla="*/ 301 h 301"/>
                  <a:gd name="T22" fmla="*/ 44 w 118"/>
                  <a:gd name="T23" fmla="*/ 301 h 301"/>
                  <a:gd name="T24" fmla="*/ 26 w 118"/>
                  <a:gd name="T25" fmla="*/ 283 h 301"/>
                  <a:gd name="T26" fmla="*/ 26 w 118"/>
                  <a:gd name="T27" fmla="*/ 191 h 301"/>
                  <a:gd name="T28" fmla="*/ 22 w 118"/>
                  <a:gd name="T29" fmla="*/ 184 h 301"/>
                  <a:gd name="T30" fmla="*/ 0 w 118"/>
                  <a:gd name="T31" fmla="*/ 159 h 301"/>
                  <a:gd name="T32" fmla="*/ 0 w 118"/>
                  <a:gd name="T33" fmla="*/ 102 h 301"/>
                  <a:gd name="T34" fmla="*/ 22 w 118"/>
                  <a:gd name="T35" fmla="*/ 76 h 301"/>
                  <a:gd name="T36" fmla="*/ 36 w 118"/>
                  <a:gd name="T37" fmla="*/ 76 h 301"/>
                  <a:gd name="T38" fmla="*/ 58 w 118"/>
                  <a:gd name="T39" fmla="*/ 103 h 301"/>
                  <a:gd name="T40" fmla="*/ 79 w 118"/>
                  <a:gd name="T41" fmla="*/ 76 h 301"/>
                  <a:gd name="T42" fmla="*/ 95 w 118"/>
                  <a:gd name="T43" fmla="*/ 76 h 301"/>
                  <a:gd name="T44" fmla="*/ 118 w 118"/>
                  <a:gd name="T45" fmla="*/ 10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301">
                    <a:moveTo>
                      <a:pt x="26" y="32"/>
                    </a:moveTo>
                    <a:cubicBezTo>
                      <a:pt x="26" y="14"/>
                      <a:pt x="41" y="0"/>
                      <a:pt x="58" y="0"/>
                    </a:cubicBezTo>
                    <a:cubicBezTo>
                      <a:pt x="76" y="0"/>
                      <a:pt x="90" y="14"/>
                      <a:pt x="90" y="32"/>
                    </a:cubicBezTo>
                    <a:cubicBezTo>
                      <a:pt x="90" y="50"/>
                      <a:pt x="76" y="64"/>
                      <a:pt x="58" y="64"/>
                    </a:cubicBezTo>
                    <a:cubicBezTo>
                      <a:pt x="41" y="64"/>
                      <a:pt x="26" y="50"/>
                      <a:pt x="26" y="32"/>
                    </a:cubicBezTo>
                    <a:close/>
                    <a:moveTo>
                      <a:pt x="118" y="102"/>
                    </a:moveTo>
                    <a:cubicBezTo>
                      <a:pt x="118" y="159"/>
                      <a:pt x="118" y="159"/>
                      <a:pt x="118" y="159"/>
                    </a:cubicBezTo>
                    <a:cubicBezTo>
                      <a:pt x="118" y="173"/>
                      <a:pt x="109" y="184"/>
                      <a:pt x="95" y="184"/>
                    </a:cubicBezTo>
                    <a:cubicBezTo>
                      <a:pt x="95" y="184"/>
                      <a:pt x="91" y="185"/>
                      <a:pt x="92" y="191"/>
                    </a:cubicBezTo>
                    <a:cubicBezTo>
                      <a:pt x="92" y="283"/>
                      <a:pt x="92" y="283"/>
                      <a:pt x="92" y="283"/>
                    </a:cubicBezTo>
                    <a:cubicBezTo>
                      <a:pt x="92" y="293"/>
                      <a:pt x="84" y="301"/>
                      <a:pt x="73" y="301"/>
                    </a:cubicBezTo>
                    <a:cubicBezTo>
                      <a:pt x="63" y="301"/>
                      <a:pt x="54" y="301"/>
                      <a:pt x="44" y="301"/>
                    </a:cubicBezTo>
                    <a:cubicBezTo>
                      <a:pt x="34" y="301"/>
                      <a:pt x="26" y="293"/>
                      <a:pt x="26" y="283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84"/>
                      <a:pt x="22" y="184"/>
                      <a:pt x="22" y="184"/>
                    </a:cubicBezTo>
                    <a:cubicBezTo>
                      <a:pt x="8" y="184"/>
                      <a:pt x="0" y="173"/>
                      <a:pt x="0" y="159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88"/>
                      <a:pt x="8" y="76"/>
                      <a:pt x="22" y="76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109" y="76"/>
                      <a:pt x="118" y="88"/>
                      <a:pt x="118" y="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7"/>
              <p:cNvSpPr>
                <a:spLocks noEditPoints="1"/>
              </p:cNvSpPr>
              <p:nvPr/>
            </p:nvSpPr>
            <p:spPr bwMode="auto">
              <a:xfrm>
                <a:off x="746810" y="1350195"/>
                <a:ext cx="254988" cy="650722"/>
              </a:xfrm>
              <a:custGeom>
                <a:avLst/>
                <a:gdLst>
                  <a:gd name="T0" fmla="*/ 26 w 118"/>
                  <a:gd name="T1" fmla="*/ 32 h 301"/>
                  <a:gd name="T2" fmla="*/ 58 w 118"/>
                  <a:gd name="T3" fmla="*/ 0 h 301"/>
                  <a:gd name="T4" fmla="*/ 90 w 118"/>
                  <a:gd name="T5" fmla="*/ 32 h 301"/>
                  <a:gd name="T6" fmla="*/ 58 w 118"/>
                  <a:gd name="T7" fmla="*/ 64 h 301"/>
                  <a:gd name="T8" fmla="*/ 26 w 118"/>
                  <a:gd name="T9" fmla="*/ 32 h 301"/>
                  <a:gd name="T10" fmla="*/ 118 w 118"/>
                  <a:gd name="T11" fmla="*/ 102 h 301"/>
                  <a:gd name="T12" fmla="*/ 118 w 118"/>
                  <a:gd name="T13" fmla="*/ 159 h 301"/>
                  <a:gd name="T14" fmla="*/ 95 w 118"/>
                  <a:gd name="T15" fmla="*/ 184 h 301"/>
                  <a:gd name="T16" fmla="*/ 92 w 118"/>
                  <a:gd name="T17" fmla="*/ 191 h 301"/>
                  <a:gd name="T18" fmla="*/ 92 w 118"/>
                  <a:gd name="T19" fmla="*/ 283 h 301"/>
                  <a:gd name="T20" fmla="*/ 73 w 118"/>
                  <a:gd name="T21" fmla="*/ 301 h 301"/>
                  <a:gd name="T22" fmla="*/ 44 w 118"/>
                  <a:gd name="T23" fmla="*/ 301 h 301"/>
                  <a:gd name="T24" fmla="*/ 26 w 118"/>
                  <a:gd name="T25" fmla="*/ 283 h 301"/>
                  <a:gd name="T26" fmla="*/ 26 w 118"/>
                  <a:gd name="T27" fmla="*/ 191 h 301"/>
                  <a:gd name="T28" fmla="*/ 22 w 118"/>
                  <a:gd name="T29" fmla="*/ 184 h 301"/>
                  <a:gd name="T30" fmla="*/ 0 w 118"/>
                  <a:gd name="T31" fmla="*/ 159 h 301"/>
                  <a:gd name="T32" fmla="*/ 0 w 118"/>
                  <a:gd name="T33" fmla="*/ 102 h 301"/>
                  <a:gd name="T34" fmla="*/ 22 w 118"/>
                  <a:gd name="T35" fmla="*/ 76 h 301"/>
                  <a:gd name="T36" fmla="*/ 36 w 118"/>
                  <a:gd name="T37" fmla="*/ 76 h 301"/>
                  <a:gd name="T38" fmla="*/ 58 w 118"/>
                  <a:gd name="T39" fmla="*/ 103 h 301"/>
                  <a:gd name="T40" fmla="*/ 79 w 118"/>
                  <a:gd name="T41" fmla="*/ 76 h 301"/>
                  <a:gd name="T42" fmla="*/ 95 w 118"/>
                  <a:gd name="T43" fmla="*/ 76 h 301"/>
                  <a:gd name="T44" fmla="*/ 118 w 118"/>
                  <a:gd name="T45" fmla="*/ 10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8" h="301">
                    <a:moveTo>
                      <a:pt x="26" y="32"/>
                    </a:moveTo>
                    <a:cubicBezTo>
                      <a:pt x="26" y="14"/>
                      <a:pt x="41" y="0"/>
                      <a:pt x="58" y="0"/>
                    </a:cubicBezTo>
                    <a:cubicBezTo>
                      <a:pt x="76" y="0"/>
                      <a:pt x="90" y="14"/>
                      <a:pt x="90" y="32"/>
                    </a:cubicBezTo>
                    <a:cubicBezTo>
                      <a:pt x="90" y="50"/>
                      <a:pt x="76" y="64"/>
                      <a:pt x="58" y="64"/>
                    </a:cubicBezTo>
                    <a:cubicBezTo>
                      <a:pt x="41" y="64"/>
                      <a:pt x="26" y="50"/>
                      <a:pt x="26" y="32"/>
                    </a:cubicBezTo>
                    <a:close/>
                    <a:moveTo>
                      <a:pt x="118" y="102"/>
                    </a:moveTo>
                    <a:cubicBezTo>
                      <a:pt x="118" y="159"/>
                      <a:pt x="118" y="159"/>
                      <a:pt x="118" y="159"/>
                    </a:cubicBezTo>
                    <a:cubicBezTo>
                      <a:pt x="118" y="173"/>
                      <a:pt x="109" y="184"/>
                      <a:pt x="95" y="184"/>
                    </a:cubicBezTo>
                    <a:cubicBezTo>
                      <a:pt x="95" y="184"/>
                      <a:pt x="91" y="185"/>
                      <a:pt x="92" y="191"/>
                    </a:cubicBezTo>
                    <a:cubicBezTo>
                      <a:pt x="92" y="283"/>
                      <a:pt x="92" y="283"/>
                      <a:pt x="92" y="283"/>
                    </a:cubicBezTo>
                    <a:cubicBezTo>
                      <a:pt x="92" y="293"/>
                      <a:pt x="84" y="301"/>
                      <a:pt x="73" y="301"/>
                    </a:cubicBezTo>
                    <a:cubicBezTo>
                      <a:pt x="63" y="301"/>
                      <a:pt x="54" y="301"/>
                      <a:pt x="44" y="301"/>
                    </a:cubicBezTo>
                    <a:cubicBezTo>
                      <a:pt x="34" y="301"/>
                      <a:pt x="26" y="293"/>
                      <a:pt x="26" y="283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84"/>
                      <a:pt x="22" y="184"/>
                      <a:pt x="22" y="184"/>
                    </a:cubicBezTo>
                    <a:cubicBezTo>
                      <a:pt x="8" y="184"/>
                      <a:pt x="0" y="173"/>
                      <a:pt x="0" y="159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88"/>
                      <a:pt x="8" y="76"/>
                      <a:pt x="22" y="76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109" y="76"/>
                      <a:pt x="118" y="88"/>
                      <a:pt x="118" y="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43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3996714" y="1862733"/>
            <a:ext cx="4104456" cy="4104456"/>
          </a:xfrm>
          <a:prstGeom prst="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  <p:grpSp>
        <p:nvGrpSpPr>
          <p:cNvPr id="7" name="Grupa 6"/>
          <p:cNvGrpSpPr/>
          <p:nvPr/>
        </p:nvGrpSpPr>
        <p:grpSpPr>
          <a:xfrm>
            <a:off x="3780690" y="1124744"/>
            <a:ext cx="4630620" cy="4630618"/>
            <a:chOff x="2292694" y="1675476"/>
            <a:chExt cx="4630620" cy="4630618"/>
          </a:xfrm>
        </p:grpSpPr>
        <p:sp>
          <p:nvSpPr>
            <p:cNvPr id="8" name="Elipsa 7"/>
            <p:cNvSpPr/>
            <p:nvPr/>
          </p:nvSpPr>
          <p:spPr>
            <a:xfrm>
              <a:off x="2292694" y="1675476"/>
              <a:ext cx="4630620" cy="4630618"/>
            </a:xfrm>
            <a:prstGeom prst="ellipse">
              <a:avLst/>
            </a:prstGeom>
            <a:solidFill>
              <a:srgbClr val="000000">
                <a:alpha val="25098"/>
              </a:srgbClr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216000" rtlCol="0" anchor="ctr"/>
            <a:lstStyle/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r>
                <a:rPr lang="en-US" sz="2000" b="1" dirty="0"/>
                <a:t>Supply Chain </a:t>
              </a:r>
              <a:br>
                <a:rPr lang="en-US" sz="2000" b="1" dirty="0"/>
              </a:br>
              <a:r>
                <a:rPr lang="en-US" sz="2000" b="1" dirty="0"/>
                <a:t>IT System</a:t>
              </a:r>
            </a:p>
          </p:txBody>
        </p:sp>
        <p:grpSp>
          <p:nvGrpSpPr>
            <p:cNvPr id="9" name="Grupa 8"/>
            <p:cNvGrpSpPr/>
            <p:nvPr/>
          </p:nvGrpSpPr>
          <p:grpSpPr>
            <a:xfrm>
              <a:off x="2587569" y="1895108"/>
              <a:ext cx="4040868" cy="3897748"/>
              <a:chOff x="2587569" y="1895108"/>
              <a:chExt cx="4040868" cy="3897748"/>
            </a:xfrm>
          </p:grpSpPr>
          <p:sp>
            <p:nvSpPr>
              <p:cNvPr id="10" name="Dowolny kształt 2050"/>
              <p:cNvSpPr/>
              <p:nvPr/>
            </p:nvSpPr>
            <p:spPr>
              <a:xfrm>
                <a:off x="4049661" y="1895108"/>
                <a:ext cx="1116684" cy="111668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8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/>
              </a:fontRef>
            </p:style>
            <p:txBody>
              <a:bodyPr spcFirstLastPara="0" vert="horz" wrap="square" lIns="36000" tIns="72000" rIns="36000" bIns="72000" numCol="1" spcCol="1270" anchor="b" anchorCtr="0">
                <a:noAutofit/>
              </a:bodyPr>
              <a:lstStyle/>
              <a:p>
                <a:pPr algn="ctr" defTabSz="5778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1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Demand</a:t>
                </a:r>
              </a:p>
            </p:txBody>
          </p:sp>
          <p:sp>
            <p:nvSpPr>
              <p:cNvPr id="11" name="Dowolny kształt 2051"/>
              <p:cNvSpPr/>
              <p:nvPr/>
            </p:nvSpPr>
            <p:spPr>
              <a:xfrm>
                <a:off x="5511753" y="2957380"/>
                <a:ext cx="1116684" cy="111668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8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/>
              </a:fontRef>
            </p:style>
            <p:txBody>
              <a:bodyPr spcFirstLastPara="0" vert="horz" wrap="square" lIns="36000" tIns="72000" rIns="36000" bIns="72000" numCol="1" spcCol="1270" anchor="b" anchorCtr="0">
                <a:noAutofit/>
              </a:bodyPr>
              <a:lstStyle/>
              <a:p>
                <a:pPr algn="ctr" defTabSz="5778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1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Invoicing</a:t>
                </a:r>
              </a:p>
            </p:txBody>
          </p:sp>
          <p:sp>
            <p:nvSpPr>
              <p:cNvPr id="12" name="Dowolny kształt 2052"/>
              <p:cNvSpPr/>
              <p:nvPr/>
            </p:nvSpPr>
            <p:spPr>
              <a:xfrm>
                <a:off x="4953283" y="4676172"/>
                <a:ext cx="1116684" cy="111668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8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/>
              </a:fontRef>
            </p:style>
            <p:txBody>
              <a:bodyPr spcFirstLastPara="0" vert="horz" wrap="square" lIns="36000" tIns="72000" rIns="36000" bIns="72000" numCol="1" spcCol="1270" anchor="b" anchorCtr="0">
                <a:noAutofit/>
              </a:bodyPr>
              <a:lstStyle/>
              <a:p>
                <a:pPr algn="ctr" defTabSz="5778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1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Transit</a:t>
                </a:r>
              </a:p>
            </p:txBody>
          </p:sp>
          <p:sp>
            <p:nvSpPr>
              <p:cNvPr id="13" name="Dowolny kształt 2053"/>
              <p:cNvSpPr/>
              <p:nvPr/>
            </p:nvSpPr>
            <p:spPr>
              <a:xfrm>
                <a:off x="3146039" y="4676172"/>
                <a:ext cx="1116684" cy="111668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8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/>
              </a:fontRef>
            </p:style>
            <p:txBody>
              <a:bodyPr spcFirstLastPara="0" vert="horz" wrap="square" lIns="36000" tIns="72000" rIns="36000" bIns="72000" numCol="1" spcCol="1270" anchor="b" anchorCtr="0">
                <a:noAutofit/>
              </a:bodyPr>
              <a:lstStyle/>
              <a:p>
                <a:pPr algn="ctr" defTabSz="5778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1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Inventory</a:t>
                </a:r>
              </a:p>
            </p:txBody>
          </p:sp>
          <p:sp>
            <p:nvSpPr>
              <p:cNvPr id="14" name="Dowolny kształt 2054"/>
              <p:cNvSpPr/>
              <p:nvPr/>
            </p:nvSpPr>
            <p:spPr>
              <a:xfrm>
                <a:off x="2587569" y="2957380"/>
                <a:ext cx="1116684" cy="111668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8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5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/>
              </a:fontRef>
            </p:style>
            <p:txBody>
              <a:bodyPr spcFirstLastPara="0" vert="horz" wrap="square" lIns="36000" tIns="72000" rIns="36000" bIns="72000" numCol="1" spcCol="1270" anchor="b" anchorCtr="0">
                <a:noAutofit/>
              </a:bodyPr>
              <a:lstStyle/>
              <a:p>
                <a:pPr algn="ctr" defTabSz="5778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1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Supply</a:t>
                </a:r>
              </a:p>
            </p:txBody>
          </p:sp>
        </p:grpSp>
      </p:grpSp>
      <p:sp>
        <p:nvSpPr>
          <p:cNvPr id="21" name="Freeform 16"/>
          <p:cNvSpPr>
            <a:spLocks noEditPoints="1"/>
          </p:cNvSpPr>
          <p:nvPr/>
        </p:nvSpPr>
        <p:spPr bwMode="auto">
          <a:xfrm>
            <a:off x="4943059" y="4289033"/>
            <a:ext cx="498380" cy="531092"/>
          </a:xfrm>
          <a:custGeom>
            <a:avLst/>
            <a:gdLst>
              <a:gd name="T0" fmla="*/ 58 w 168"/>
              <a:gd name="T1" fmla="*/ 0 h 179"/>
              <a:gd name="T2" fmla="*/ 40 w 168"/>
              <a:gd name="T3" fmla="*/ 88 h 179"/>
              <a:gd name="T4" fmla="*/ 38 w 168"/>
              <a:gd name="T5" fmla="*/ 0 h 179"/>
              <a:gd name="T6" fmla="*/ 17 w 168"/>
              <a:gd name="T7" fmla="*/ 89 h 179"/>
              <a:gd name="T8" fmla="*/ 0 w 168"/>
              <a:gd name="T9" fmla="*/ 130 h 179"/>
              <a:gd name="T10" fmla="*/ 17 w 168"/>
              <a:gd name="T11" fmla="*/ 143 h 179"/>
              <a:gd name="T12" fmla="*/ 24 w 168"/>
              <a:gd name="T13" fmla="*/ 174 h 179"/>
              <a:gd name="T14" fmla="*/ 45 w 168"/>
              <a:gd name="T15" fmla="*/ 142 h 179"/>
              <a:gd name="T16" fmla="*/ 30 w 168"/>
              <a:gd name="T17" fmla="*/ 139 h 179"/>
              <a:gd name="T18" fmla="*/ 52 w 168"/>
              <a:gd name="T19" fmla="*/ 117 h 179"/>
              <a:gd name="T20" fmla="*/ 69 w 168"/>
              <a:gd name="T21" fmla="*/ 99 h 179"/>
              <a:gd name="T22" fmla="*/ 100 w 168"/>
              <a:gd name="T23" fmla="*/ 99 h 179"/>
              <a:gd name="T24" fmla="*/ 127 w 168"/>
              <a:gd name="T25" fmla="*/ 0 h 179"/>
              <a:gd name="T26" fmla="*/ 168 w 168"/>
              <a:gd name="T27" fmla="*/ 0 h 179"/>
              <a:gd name="T28" fmla="*/ 158 w 168"/>
              <a:gd name="T29" fmla="*/ 0 h 179"/>
              <a:gd name="T30" fmla="*/ 110 w 168"/>
              <a:gd name="T31" fmla="*/ 99 h 179"/>
              <a:gd name="T32" fmla="*/ 117 w 168"/>
              <a:gd name="T33" fmla="*/ 99 h 179"/>
              <a:gd name="T34" fmla="*/ 17 w 168"/>
              <a:gd name="T35" fmla="*/ 124 h 179"/>
              <a:gd name="T36" fmla="*/ 37 w 168"/>
              <a:gd name="T37" fmla="*/ 101 h 179"/>
              <a:gd name="T38" fmla="*/ 41 w 168"/>
              <a:gd name="T39" fmla="*/ 124 h 179"/>
              <a:gd name="T40" fmla="*/ 31 w 168"/>
              <a:gd name="T41" fmla="*/ 132 h 179"/>
              <a:gd name="T42" fmla="*/ 31 w 168"/>
              <a:gd name="T43" fmla="*/ 106 h 179"/>
              <a:gd name="T44" fmla="*/ 31 w 168"/>
              <a:gd name="T45" fmla="*/ 120 h 179"/>
              <a:gd name="T46" fmla="*/ 79 w 168"/>
              <a:gd name="T47" fmla="*/ 108 h 179"/>
              <a:gd name="T48" fmla="*/ 83 w 168"/>
              <a:gd name="T49" fmla="*/ 119 h 179"/>
              <a:gd name="T50" fmla="*/ 71 w 168"/>
              <a:gd name="T51" fmla="*/ 125 h 179"/>
              <a:gd name="T52" fmla="*/ 79 w 168"/>
              <a:gd name="T53" fmla="*/ 120 h 179"/>
              <a:gd name="T54" fmla="*/ 83 w 168"/>
              <a:gd name="T55" fmla="*/ 124 h 179"/>
              <a:gd name="T56" fmla="*/ 82 w 168"/>
              <a:gd name="T57" fmla="*/ 114 h 179"/>
              <a:gd name="T58" fmla="*/ 106 w 168"/>
              <a:gd name="T59" fmla="*/ 112 h 179"/>
              <a:gd name="T60" fmla="*/ 98 w 168"/>
              <a:gd name="T61" fmla="*/ 116 h 179"/>
              <a:gd name="T62" fmla="*/ 98 w 168"/>
              <a:gd name="T63" fmla="*/ 131 h 179"/>
              <a:gd name="T64" fmla="*/ 98 w 168"/>
              <a:gd name="T65" fmla="*/ 127 h 179"/>
              <a:gd name="T66" fmla="*/ 93 w 168"/>
              <a:gd name="T67" fmla="*/ 120 h 179"/>
              <a:gd name="T68" fmla="*/ 106 w 168"/>
              <a:gd name="T69" fmla="*/ 112 h 179"/>
              <a:gd name="T70" fmla="*/ 123 w 168"/>
              <a:gd name="T71" fmla="*/ 124 h 179"/>
              <a:gd name="T72" fmla="*/ 116 w 168"/>
              <a:gd name="T73" fmla="*/ 117 h 179"/>
              <a:gd name="T74" fmla="*/ 118 w 168"/>
              <a:gd name="T75" fmla="*/ 111 h 179"/>
              <a:gd name="T76" fmla="*/ 119 w 168"/>
              <a:gd name="T77" fmla="*/ 108 h 179"/>
              <a:gd name="T78" fmla="*/ 122 w 168"/>
              <a:gd name="T79" fmla="*/ 119 h 179"/>
              <a:gd name="T80" fmla="*/ 112 w 168"/>
              <a:gd name="T81" fmla="*/ 129 h 179"/>
              <a:gd name="T82" fmla="*/ 133 w 168"/>
              <a:gd name="T83" fmla="*/ 128 h 179"/>
              <a:gd name="T84" fmla="*/ 139 w 168"/>
              <a:gd name="T85" fmla="*/ 112 h 179"/>
              <a:gd name="T86" fmla="*/ 140 w 168"/>
              <a:gd name="T87" fmla="*/ 108 h 179"/>
              <a:gd name="T88" fmla="*/ 139 w 168"/>
              <a:gd name="T89" fmla="*/ 127 h 179"/>
              <a:gd name="T90" fmla="*/ 147 w 168"/>
              <a:gd name="T91" fmla="*/ 13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79">
                <a:moveTo>
                  <a:pt x="56" y="99"/>
                </a:moveTo>
                <a:cubicBezTo>
                  <a:pt x="56" y="99"/>
                  <a:pt x="57" y="99"/>
                  <a:pt x="58" y="99"/>
                </a:cubicBezTo>
                <a:cubicBezTo>
                  <a:pt x="58" y="66"/>
                  <a:pt x="58" y="33"/>
                  <a:pt x="58" y="0"/>
                </a:cubicBezTo>
                <a:cubicBezTo>
                  <a:pt x="55" y="0"/>
                  <a:pt x="52" y="0"/>
                  <a:pt x="48" y="0"/>
                </a:cubicBezTo>
                <a:cubicBezTo>
                  <a:pt x="48" y="30"/>
                  <a:pt x="48" y="61"/>
                  <a:pt x="48" y="92"/>
                </a:cubicBezTo>
                <a:cubicBezTo>
                  <a:pt x="46" y="91"/>
                  <a:pt x="43" y="89"/>
                  <a:pt x="40" y="88"/>
                </a:cubicBezTo>
                <a:cubicBezTo>
                  <a:pt x="38" y="88"/>
                  <a:pt x="38" y="87"/>
                  <a:pt x="38" y="85"/>
                </a:cubicBezTo>
                <a:cubicBezTo>
                  <a:pt x="38" y="57"/>
                  <a:pt x="38" y="30"/>
                  <a:pt x="38" y="2"/>
                </a:cubicBezTo>
                <a:cubicBezTo>
                  <a:pt x="38" y="1"/>
                  <a:pt x="38" y="0"/>
                  <a:pt x="38" y="0"/>
                </a:cubicBezTo>
                <a:cubicBezTo>
                  <a:pt x="34" y="0"/>
                  <a:pt x="31" y="0"/>
                  <a:pt x="28" y="0"/>
                </a:cubicBezTo>
                <a:cubicBezTo>
                  <a:pt x="28" y="29"/>
                  <a:pt x="28" y="58"/>
                  <a:pt x="28" y="86"/>
                </a:cubicBezTo>
                <a:cubicBezTo>
                  <a:pt x="24" y="87"/>
                  <a:pt x="21" y="88"/>
                  <a:pt x="17" y="89"/>
                </a:cubicBezTo>
                <a:cubicBezTo>
                  <a:pt x="17" y="59"/>
                  <a:pt x="17" y="29"/>
                  <a:pt x="17" y="0"/>
                </a:cubicBezTo>
                <a:cubicBezTo>
                  <a:pt x="12" y="0"/>
                  <a:pt x="6" y="0"/>
                  <a:pt x="0" y="0"/>
                </a:cubicBezTo>
                <a:cubicBezTo>
                  <a:pt x="0" y="43"/>
                  <a:pt x="0" y="87"/>
                  <a:pt x="0" y="130"/>
                </a:cubicBezTo>
                <a:cubicBezTo>
                  <a:pt x="2" y="130"/>
                  <a:pt x="3" y="130"/>
                  <a:pt x="4" y="130"/>
                </a:cubicBezTo>
                <a:cubicBezTo>
                  <a:pt x="4" y="131"/>
                  <a:pt x="5" y="132"/>
                  <a:pt x="6" y="133"/>
                </a:cubicBezTo>
                <a:cubicBezTo>
                  <a:pt x="9" y="137"/>
                  <a:pt x="12" y="141"/>
                  <a:pt x="17" y="143"/>
                </a:cubicBezTo>
                <a:cubicBezTo>
                  <a:pt x="18" y="144"/>
                  <a:pt x="19" y="144"/>
                  <a:pt x="19" y="146"/>
                </a:cubicBezTo>
                <a:cubicBezTo>
                  <a:pt x="19" y="151"/>
                  <a:pt x="19" y="157"/>
                  <a:pt x="19" y="163"/>
                </a:cubicBezTo>
                <a:cubicBezTo>
                  <a:pt x="19" y="168"/>
                  <a:pt x="20" y="172"/>
                  <a:pt x="24" y="174"/>
                </a:cubicBezTo>
                <a:cubicBezTo>
                  <a:pt x="32" y="179"/>
                  <a:pt x="42" y="173"/>
                  <a:pt x="42" y="163"/>
                </a:cubicBezTo>
                <a:cubicBezTo>
                  <a:pt x="42" y="158"/>
                  <a:pt x="42" y="152"/>
                  <a:pt x="42" y="147"/>
                </a:cubicBezTo>
                <a:cubicBezTo>
                  <a:pt x="42" y="145"/>
                  <a:pt x="43" y="143"/>
                  <a:pt x="45" y="142"/>
                </a:cubicBezTo>
                <a:cubicBezTo>
                  <a:pt x="56" y="137"/>
                  <a:pt x="63" y="122"/>
                  <a:pt x="59" y="110"/>
                </a:cubicBezTo>
                <a:cubicBezTo>
                  <a:pt x="59" y="106"/>
                  <a:pt x="57" y="103"/>
                  <a:pt x="56" y="99"/>
                </a:cubicBezTo>
                <a:close/>
                <a:moveTo>
                  <a:pt x="30" y="139"/>
                </a:moveTo>
                <a:cubicBezTo>
                  <a:pt x="18" y="139"/>
                  <a:pt x="8" y="129"/>
                  <a:pt x="8" y="116"/>
                </a:cubicBezTo>
                <a:cubicBezTo>
                  <a:pt x="8" y="104"/>
                  <a:pt x="18" y="95"/>
                  <a:pt x="30" y="95"/>
                </a:cubicBezTo>
                <a:cubicBezTo>
                  <a:pt x="43" y="95"/>
                  <a:pt x="52" y="104"/>
                  <a:pt x="52" y="117"/>
                </a:cubicBezTo>
                <a:cubicBezTo>
                  <a:pt x="52" y="129"/>
                  <a:pt x="43" y="139"/>
                  <a:pt x="30" y="139"/>
                </a:cubicBezTo>
                <a:close/>
                <a:moveTo>
                  <a:pt x="100" y="99"/>
                </a:moveTo>
                <a:cubicBezTo>
                  <a:pt x="90" y="99"/>
                  <a:pt x="80" y="99"/>
                  <a:pt x="69" y="99"/>
                </a:cubicBezTo>
                <a:cubicBezTo>
                  <a:pt x="69" y="66"/>
                  <a:pt x="69" y="33"/>
                  <a:pt x="69" y="0"/>
                </a:cubicBezTo>
                <a:cubicBezTo>
                  <a:pt x="80" y="0"/>
                  <a:pt x="90" y="0"/>
                  <a:pt x="100" y="0"/>
                </a:cubicBezTo>
                <a:cubicBezTo>
                  <a:pt x="100" y="33"/>
                  <a:pt x="100" y="66"/>
                  <a:pt x="100" y="99"/>
                </a:cubicBezTo>
                <a:close/>
                <a:moveTo>
                  <a:pt x="147" y="99"/>
                </a:moveTo>
                <a:cubicBezTo>
                  <a:pt x="140" y="99"/>
                  <a:pt x="134" y="99"/>
                  <a:pt x="127" y="99"/>
                </a:cubicBezTo>
                <a:cubicBezTo>
                  <a:pt x="127" y="66"/>
                  <a:pt x="127" y="33"/>
                  <a:pt x="127" y="0"/>
                </a:cubicBezTo>
                <a:cubicBezTo>
                  <a:pt x="134" y="0"/>
                  <a:pt x="140" y="0"/>
                  <a:pt x="147" y="0"/>
                </a:cubicBezTo>
                <a:cubicBezTo>
                  <a:pt x="147" y="33"/>
                  <a:pt x="147" y="66"/>
                  <a:pt x="147" y="99"/>
                </a:cubicBezTo>
                <a:close/>
                <a:moveTo>
                  <a:pt x="168" y="0"/>
                </a:moveTo>
                <a:cubicBezTo>
                  <a:pt x="168" y="43"/>
                  <a:pt x="168" y="87"/>
                  <a:pt x="168" y="130"/>
                </a:cubicBezTo>
                <a:cubicBezTo>
                  <a:pt x="164" y="130"/>
                  <a:pt x="161" y="130"/>
                  <a:pt x="158" y="130"/>
                </a:cubicBezTo>
                <a:cubicBezTo>
                  <a:pt x="158" y="87"/>
                  <a:pt x="158" y="43"/>
                  <a:pt x="158" y="0"/>
                </a:cubicBezTo>
                <a:cubicBezTo>
                  <a:pt x="161" y="0"/>
                  <a:pt x="164" y="0"/>
                  <a:pt x="168" y="0"/>
                </a:cubicBezTo>
                <a:close/>
                <a:moveTo>
                  <a:pt x="117" y="99"/>
                </a:moveTo>
                <a:cubicBezTo>
                  <a:pt x="115" y="99"/>
                  <a:pt x="113" y="99"/>
                  <a:pt x="110" y="99"/>
                </a:cubicBezTo>
                <a:cubicBezTo>
                  <a:pt x="110" y="66"/>
                  <a:pt x="110" y="33"/>
                  <a:pt x="110" y="0"/>
                </a:cubicBezTo>
                <a:cubicBezTo>
                  <a:pt x="113" y="0"/>
                  <a:pt x="115" y="0"/>
                  <a:pt x="117" y="0"/>
                </a:cubicBezTo>
                <a:cubicBezTo>
                  <a:pt x="117" y="33"/>
                  <a:pt x="117" y="66"/>
                  <a:pt x="117" y="99"/>
                </a:cubicBezTo>
                <a:close/>
                <a:moveTo>
                  <a:pt x="31" y="132"/>
                </a:moveTo>
                <a:cubicBezTo>
                  <a:pt x="31" y="124"/>
                  <a:pt x="31" y="124"/>
                  <a:pt x="31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32"/>
                  <a:pt x="37" y="132"/>
                  <a:pt x="37" y="132"/>
                </a:cubicBezTo>
                <a:lnTo>
                  <a:pt x="31" y="132"/>
                </a:lnTo>
                <a:close/>
                <a:moveTo>
                  <a:pt x="31" y="120"/>
                </a:moveTo>
                <a:cubicBezTo>
                  <a:pt x="31" y="120"/>
                  <a:pt x="31" y="108"/>
                  <a:pt x="32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0" y="108"/>
                  <a:pt x="23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lnTo>
                  <a:pt x="31" y="120"/>
                </a:lnTo>
                <a:close/>
                <a:moveTo>
                  <a:pt x="76" y="119"/>
                </a:moveTo>
                <a:cubicBezTo>
                  <a:pt x="73" y="118"/>
                  <a:pt x="72" y="116"/>
                  <a:pt x="72" y="114"/>
                </a:cubicBezTo>
                <a:cubicBezTo>
                  <a:pt x="72" y="111"/>
                  <a:pt x="75" y="108"/>
                  <a:pt x="79" y="108"/>
                </a:cubicBezTo>
                <a:cubicBezTo>
                  <a:pt x="84" y="108"/>
                  <a:pt x="86" y="111"/>
                  <a:pt x="86" y="114"/>
                </a:cubicBezTo>
                <a:cubicBezTo>
                  <a:pt x="86" y="116"/>
                  <a:pt x="85" y="117"/>
                  <a:pt x="83" y="119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5" y="120"/>
                  <a:pt x="87" y="121"/>
                  <a:pt x="87" y="124"/>
                </a:cubicBezTo>
                <a:cubicBezTo>
                  <a:pt x="87" y="128"/>
                  <a:pt x="84" y="131"/>
                  <a:pt x="79" y="131"/>
                </a:cubicBezTo>
                <a:cubicBezTo>
                  <a:pt x="74" y="131"/>
                  <a:pt x="71" y="128"/>
                  <a:pt x="71" y="125"/>
                </a:cubicBezTo>
                <a:cubicBezTo>
                  <a:pt x="71" y="122"/>
                  <a:pt x="73" y="120"/>
                  <a:pt x="76" y="119"/>
                </a:cubicBezTo>
                <a:close/>
                <a:moveTo>
                  <a:pt x="83" y="124"/>
                </a:moveTo>
                <a:cubicBezTo>
                  <a:pt x="83" y="122"/>
                  <a:pt x="81" y="121"/>
                  <a:pt x="79" y="120"/>
                </a:cubicBezTo>
                <a:cubicBezTo>
                  <a:pt x="77" y="121"/>
                  <a:pt x="76" y="122"/>
                  <a:pt x="76" y="124"/>
                </a:cubicBezTo>
                <a:cubicBezTo>
                  <a:pt x="76" y="126"/>
                  <a:pt x="77" y="128"/>
                  <a:pt x="79" y="128"/>
                </a:cubicBezTo>
                <a:cubicBezTo>
                  <a:pt x="81" y="128"/>
                  <a:pt x="83" y="126"/>
                  <a:pt x="83" y="124"/>
                </a:cubicBezTo>
                <a:close/>
                <a:moveTo>
                  <a:pt x="76" y="114"/>
                </a:moveTo>
                <a:cubicBezTo>
                  <a:pt x="76" y="116"/>
                  <a:pt x="78" y="117"/>
                  <a:pt x="80" y="117"/>
                </a:cubicBezTo>
                <a:cubicBezTo>
                  <a:pt x="81" y="117"/>
                  <a:pt x="82" y="116"/>
                  <a:pt x="82" y="114"/>
                </a:cubicBezTo>
                <a:cubicBezTo>
                  <a:pt x="82" y="113"/>
                  <a:pt x="81" y="111"/>
                  <a:pt x="79" y="111"/>
                </a:cubicBezTo>
                <a:cubicBezTo>
                  <a:pt x="77" y="111"/>
                  <a:pt x="76" y="112"/>
                  <a:pt x="76" y="114"/>
                </a:cubicBezTo>
                <a:close/>
                <a:moveTo>
                  <a:pt x="106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7" y="116"/>
                  <a:pt x="98" y="116"/>
                  <a:pt x="98" y="116"/>
                </a:cubicBezTo>
                <a:cubicBezTo>
                  <a:pt x="100" y="116"/>
                  <a:pt x="102" y="117"/>
                  <a:pt x="104" y="118"/>
                </a:cubicBezTo>
                <a:cubicBezTo>
                  <a:pt x="105" y="119"/>
                  <a:pt x="107" y="120"/>
                  <a:pt x="107" y="123"/>
                </a:cubicBezTo>
                <a:cubicBezTo>
                  <a:pt x="107" y="127"/>
                  <a:pt x="103" y="131"/>
                  <a:pt x="98" y="131"/>
                </a:cubicBezTo>
                <a:cubicBezTo>
                  <a:pt x="95" y="131"/>
                  <a:pt x="93" y="130"/>
                  <a:pt x="92" y="129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4" y="127"/>
                  <a:pt x="96" y="127"/>
                  <a:pt x="98" y="127"/>
                </a:cubicBezTo>
                <a:cubicBezTo>
                  <a:pt x="100" y="127"/>
                  <a:pt x="102" y="126"/>
                  <a:pt x="102" y="123"/>
                </a:cubicBezTo>
                <a:cubicBezTo>
                  <a:pt x="102" y="121"/>
                  <a:pt x="101" y="119"/>
                  <a:pt x="96" y="119"/>
                </a:cubicBezTo>
                <a:cubicBezTo>
                  <a:pt x="95" y="119"/>
                  <a:pt x="94" y="119"/>
                  <a:pt x="93" y="12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106" y="109"/>
                  <a:pt x="106" y="109"/>
                  <a:pt x="106" y="109"/>
                </a:cubicBezTo>
                <a:lnTo>
                  <a:pt x="106" y="112"/>
                </a:lnTo>
                <a:close/>
                <a:moveTo>
                  <a:pt x="113" y="126"/>
                </a:moveTo>
                <a:cubicBezTo>
                  <a:pt x="114" y="126"/>
                  <a:pt x="116" y="127"/>
                  <a:pt x="118" y="127"/>
                </a:cubicBezTo>
                <a:cubicBezTo>
                  <a:pt x="121" y="127"/>
                  <a:pt x="123" y="126"/>
                  <a:pt x="123" y="124"/>
                </a:cubicBezTo>
                <a:cubicBezTo>
                  <a:pt x="123" y="121"/>
                  <a:pt x="120" y="120"/>
                  <a:pt x="118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19" y="117"/>
                  <a:pt x="122" y="116"/>
                  <a:pt x="122" y="114"/>
                </a:cubicBezTo>
                <a:cubicBezTo>
                  <a:pt x="122" y="113"/>
                  <a:pt x="121" y="111"/>
                  <a:pt x="118" y="111"/>
                </a:cubicBezTo>
                <a:cubicBezTo>
                  <a:pt x="117" y="111"/>
                  <a:pt x="115" y="112"/>
                  <a:pt x="114" y="113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14" y="109"/>
                  <a:pt x="117" y="108"/>
                  <a:pt x="119" y="108"/>
                </a:cubicBezTo>
                <a:cubicBezTo>
                  <a:pt x="124" y="108"/>
                  <a:pt x="126" y="111"/>
                  <a:pt x="126" y="114"/>
                </a:cubicBezTo>
                <a:cubicBezTo>
                  <a:pt x="126" y="116"/>
                  <a:pt x="125" y="118"/>
                  <a:pt x="122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5" y="119"/>
                  <a:pt x="127" y="121"/>
                  <a:pt x="127" y="124"/>
                </a:cubicBezTo>
                <a:cubicBezTo>
                  <a:pt x="127" y="128"/>
                  <a:pt x="124" y="131"/>
                  <a:pt x="118" y="131"/>
                </a:cubicBezTo>
                <a:cubicBezTo>
                  <a:pt x="116" y="131"/>
                  <a:pt x="113" y="130"/>
                  <a:pt x="112" y="129"/>
                </a:cubicBezTo>
                <a:lnTo>
                  <a:pt x="113" y="126"/>
                </a:lnTo>
                <a:close/>
                <a:moveTo>
                  <a:pt x="133" y="130"/>
                </a:moveTo>
                <a:cubicBezTo>
                  <a:pt x="133" y="128"/>
                  <a:pt x="133" y="128"/>
                  <a:pt x="133" y="128"/>
                </a:cubicBezTo>
                <a:cubicBezTo>
                  <a:pt x="135" y="125"/>
                  <a:pt x="135" y="125"/>
                  <a:pt x="135" y="125"/>
                </a:cubicBezTo>
                <a:cubicBezTo>
                  <a:pt x="140" y="121"/>
                  <a:pt x="143" y="118"/>
                  <a:pt x="143" y="115"/>
                </a:cubicBezTo>
                <a:cubicBezTo>
                  <a:pt x="143" y="113"/>
                  <a:pt x="142" y="112"/>
                  <a:pt x="139" y="112"/>
                </a:cubicBezTo>
                <a:cubicBezTo>
                  <a:pt x="137" y="112"/>
                  <a:pt x="135" y="113"/>
                  <a:pt x="134" y="113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5" y="109"/>
                  <a:pt x="137" y="108"/>
                  <a:pt x="140" y="108"/>
                </a:cubicBezTo>
                <a:cubicBezTo>
                  <a:pt x="145" y="108"/>
                  <a:pt x="147" y="111"/>
                  <a:pt x="147" y="115"/>
                </a:cubicBezTo>
                <a:cubicBezTo>
                  <a:pt x="147" y="119"/>
                  <a:pt x="144" y="122"/>
                  <a:pt x="140" y="125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30"/>
                  <a:pt x="147" y="130"/>
                  <a:pt x="147" y="130"/>
                </a:cubicBezTo>
                <a:lnTo>
                  <a:pt x="133" y="1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66"/>
          <p:cNvSpPr>
            <a:spLocks noEditPoints="1"/>
          </p:cNvSpPr>
          <p:nvPr/>
        </p:nvSpPr>
        <p:spPr bwMode="auto">
          <a:xfrm>
            <a:off x="7318818" y="2554996"/>
            <a:ext cx="566246" cy="484010"/>
          </a:xfrm>
          <a:custGeom>
            <a:avLst/>
            <a:gdLst>
              <a:gd name="T0" fmla="*/ 151 w 173"/>
              <a:gd name="T1" fmla="*/ 31 h 148"/>
              <a:gd name="T2" fmla="*/ 122 w 173"/>
              <a:gd name="T3" fmla="*/ 59 h 148"/>
              <a:gd name="T4" fmla="*/ 118 w 173"/>
              <a:gd name="T5" fmla="*/ 58 h 148"/>
              <a:gd name="T6" fmla="*/ 99 w 173"/>
              <a:gd name="T7" fmla="*/ 34 h 148"/>
              <a:gd name="T8" fmla="*/ 106 w 173"/>
              <a:gd name="T9" fmla="*/ 33 h 148"/>
              <a:gd name="T10" fmla="*/ 151 w 173"/>
              <a:gd name="T11" fmla="*/ 18 h 148"/>
              <a:gd name="T12" fmla="*/ 168 w 173"/>
              <a:gd name="T13" fmla="*/ 3 h 148"/>
              <a:gd name="T14" fmla="*/ 172 w 173"/>
              <a:gd name="T15" fmla="*/ 11 h 148"/>
              <a:gd name="T16" fmla="*/ 122 w 173"/>
              <a:gd name="T17" fmla="*/ 64 h 148"/>
              <a:gd name="T18" fmla="*/ 115 w 173"/>
              <a:gd name="T19" fmla="*/ 61 h 148"/>
              <a:gd name="T20" fmla="*/ 96 w 173"/>
              <a:gd name="T21" fmla="*/ 31 h 148"/>
              <a:gd name="T22" fmla="*/ 121 w 173"/>
              <a:gd name="T23" fmla="*/ 41 h 148"/>
              <a:gd name="T24" fmla="*/ 133 w 173"/>
              <a:gd name="T25" fmla="*/ 0 h 148"/>
              <a:gd name="T26" fmla="*/ 69 w 173"/>
              <a:gd name="T27" fmla="*/ 0 h 148"/>
              <a:gd name="T28" fmla="*/ 13 w 173"/>
              <a:gd name="T29" fmla="*/ 21 h 148"/>
              <a:gd name="T30" fmla="*/ 20 w 173"/>
              <a:gd name="T31" fmla="*/ 24 h 148"/>
              <a:gd name="T32" fmla="*/ 29 w 173"/>
              <a:gd name="T33" fmla="*/ 34 h 148"/>
              <a:gd name="T34" fmla="*/ 13 w 173"/>
              <a:gd name="T35" fmla="*/ 43 h 148"/>
              <a:gd name="T36" fmla="*/ 21 w 173"/>
              <a:gd name="T37" fmla="*/ 107 h 148"/>
              <a:gd name="T38" fmla="*/ 30 w 173"/>
              <a:gd name="T39" fmla="*/ 117 h 148"/>
              <a:gd name="T40" fmla="*/ 13 w 173"/>
              <a:gd name="T41" fmla="*/ 125 h 148"/>
              <a:gd name="T42" fmla="*/ 33 w 173"/>
              <a:gd name="T43" fmla="*/ 148 h 148"/>
              <a:gd name="T44" fmla="*/ 96 w 173"/>
              <a:gd name="T45" fmla="*/ 148 h 148"/>
              <a:gd name="T46" fmla="*/ 151 w 173"/>
              <a:gd name="T47" fmla="*/ 129 h 148"/>
              <a:gd name="T48" fmla="*/ 128 w 173"/>
              <a:gd name="T49" fmla="*/ 61 h 148"/>
              <a:gd name="T50" fmla="*/ 86 w 173"/>
              <a:gd name="T51" fmla="*/ 47 h 148"/>
              <a:gd name="T52" fmla="*/ 39 w 173"/>
              <a:gd name="T53" fmla="*/ 54 h 148"/>
              <a:gd name="T54" fmla="*/ 39 w 173"/>
              <a:gd name="T55" fmla="*/ 27 h 148"/>
              <a:gd name="T56" fmla="*/ 86 w 173"/>
              <a:gd name="T57" fmla="*/ 34 h 148"/>
              <a:gd name="T58" fmla="*/ 39 w 173"/>
              <a:gd name="T59" fmla="*/ 27 h 148"/>
              <a:gd name="T60" fmla="*/ 95 w 173"/>
              <a:gd name="T61" fmla="*/ 67 h 148"/>
              <a:gd name="T62" fmla="*/ 39 w 173"/>
              <a:gd name="T63" fmla="*/ 74 h 148"/>
              <a:gd name="T64" fmla="*/ 39 w 173"/>
              <a:gd name="T65" fmla="*/ 87 h 148"/>
              <a:gd name="T66" fmla="*/ 133 w 173"/>
              <a:gd name="T67" fmla="*/ 94 h 148"/>
              <a:gd name="T68" fmla="*/ 39 w 173"/>
              <a:gd name="T69" fmla="*/ 87 h 148"/>
              <a:gd name="T70" fmla="*/ 39 w 173"/>
              <a:gd name="T71" fmla="*/ 132 h 148"/>
              <a:gd name="T72" fmla="*/ 134 w 173"/>
              <a:gd name="T73" fmla="*/ 107 h 148"/>
              <a:gd name="T74" fmla="*/ 46 w 173"/>
              <a:gd name="T75" fmla="*/ 126 h 148"/>
              <a:gd name="T76" fmla="*/ 126 w 173"/>
              <a:gd name="T77" fmla="*/ 113 h 148"/>
              <a:gd name="T78" fmla="*/ 46 w 173"/>
              <a:gd name="T79" fmla="*/ 126 h 148"/>
              <a:gd name="T80" fmla="*/ 13 w 173"/>
              <a:gd name="T81" fmla="*/ 111 h 148"/>
              <a:gd name="T82" fmla="*/ 1 w 173"/>
              <a:gd name="T83" fmla="*/ 116 h 148"/>
              <a:gd name="T84" fmla="*/ 6 w 173"/>
              <a:gd name="T85" fmla="*/ 121 h 148"/>
              <a:gd name="T86" fmla="*/ 21 w 173"/>
              <a:gd name="T87" fmla="*/ 121 h 148"/>
              <a:gd name="T88" fmla="*/ 26 w 173"/>
              <a:gd name="T89" fmla="*/ 116 h 148"/>
              <a:gd name="T90" fmla="*/ 20 w 173"/>
              <a:gd name="T91" fmla="*/ 28 h 148"/>
              <a:gd name="T92" fmla="*/ 5 w 173"/>
              <a:gd name="T93" fmla="*/ 28 h 148"/>
              <a:gd name="T94" fmla="*/ 0 w 173"/>
              <a:gd name="T95" fmla="*/ 34 h 148"/>
              <a:gd name="T96" fmla="*/ 13 w 173"/>
              <a:gd name="T97" fmla="*/ 39 h 148"/>
              <a:gd name="T98" fmla="*/ 25 w 173"/>
              <a:gd name="T99" fmla="*/ 34 h 148"/>
              <a:gd name="T100" fmla="*/ 20 w 173"/>
              <a:gd name="T101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3" h="148">
                <a:moveTo>
                  <a:pt x="172" y="11"/>
                </a:moveTo>
                <a:cubicBezTo>
                  <a:pt x="151" y="31"/>
                  <a:pt x="151" y="31"/>
                  <a:pt x="151" y="31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4" y="59"/>
                  <a:pt x="123" y="59"/>
                  <a:pt x="122" y="59"/>
                </a:cubicBezTo>
                <a:cubicBezTo>
                  <a:pt x="121" y="59"/>
                  <a:pt x="119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8" y="39"/>
                  <a:pt x="98" y="36"/>
                  <a:pt x="99" y="34"/>
                </a:cubicBezTo>
                <a:cubicBezTo>
                  <a:pt x="100" y="33"/>
                  <a:pt x="102" y="33"/>
                  <a:pt x="103" y="33"/>
                </a:cubicBezTo>
                <a:cubicBezTo>
                  <a:pt x="104" y="33"/>
                  <a:pt x="105" y="33"/>
                  <a:pt x="106" y="33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3"/>
                  <a:pt x="167" y="3"/>
                  <a:pt x="168" y="3"/>
                </a:cubicBezTo>
                <a:cubicBezTo>
                  <a:pt x="169" y="3"/>
                  <a:pt x="170" y="4"/>
                  <a:pt x="171" y="5"/>
                </a:cubicBezTo>
                <a:cubicBezTo>
                  <a:pt x="173" y="6"/>
                  <a:pt x="173" y="9"/>
                  <a:pt x="172" y="11"/>
                </a:cubicBezTo>
                <a:close/>
                <a:moveTo>
                  <a:pt x="128" y="61"/>
                </a:moveTo>
                <a:cubicBezTo>
                  <a:pt x="127" y="63"/>
                  <a:pt x="124" y="64"/>
                  <a:pt x="122" y="64"/>
                </a:cubicBezTo>
                <a:cubicBezTo>
                  <a:pt x="119" y="64"/>
                  <a:pt x="117" y="63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96" y="45"/>
                  <a:pt x="96" y="45"/>
                  <a:pt x="96" y="45"/>
                </a:cubicBezTo>
                <a:cubicBezTo>
                  <a:pt x="92" y="41"/>
                  <a:pt x="92" y="35"/>
                  <a:pt x="96" y="31"/>
                </a:cubicBezTo>
                <a:cubicBezTo>
                  <a:pt x="99" y="27"/>
                  <a:pt x="105" y="26"/>
                  <a:pt x="109" y="30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50" y="12"/>
                  <a:pt x="150" y="12"/>
                  <a:pt x="150" y="12"/>
                </a:cubicBezTo>
                <a:cubicBezTo>
                  <a:pt x="147" y="5"/>
                  <a:pt x="141" y="0"/>
                  <a:pt x="13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2" y="0"/>
                  <a:pt x="13" y="10"/>
                  <a:pt x="13" y="21"/>
                </a:cubicBezTo>
                <a:cubicBezTo>
                  <a:pt x="13" y="24"/>
                  <a:pt x="13" y="24"/>
                  <a:pt x="13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5" y="24"/>
                  <a:pt x="29" y="28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9"/>
                  <a:pt x="25" y="43"/>
                  <a:pt x="20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6" y="107"/>
                  <a:pt x="30" y="111"/>
                  <a:pt x="30" y="11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22"/>
                  <a:pt x="26" y="125"/>
                  <a:pt x="21" y="125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40"/>
                  <a:pt x="22" y="148"/>
                  <a:pt x="33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43" y="148"/>
                  <a:pt x="151" y="140"/>
                  <a:pt x="151" y="129"/>
                </a:cubicBezTo>
                <a:cubicBezTo>
                  <a:pt x="151" y="39"/>
                  <a:pt x="151" y="39"/>
                  <a:pt x="151" y="39"/>
                </a:cubicBezTo>
                <a:lnTo>
                  <a:pt x="128" y="61"/>
                </a:lnTo>
                <a:close/>
                <a:moveTo>
                  <a:pt x="39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6" y="54"/>
                  <a:pt x="86" y="54"/>
                  <a:pt x="86" y="54"/>
                </a:cubicBezTo>
                <a:cubicBezTo>
                  <a:pt x="39" y="54"/>
                  <a:pt x="39" y="54"/>
                  <a:pt x="39" y="54"/>
                </a:cubicBezTo>
                <a:lnTo>
                  <a:pt x="39" y="47"/>
                </a:lnTo>
                <a:close/>
                <a:moveTo>
                  <a:pt x="39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34"/>
                  <a:pt x="86" y="34"/>
                  <a:pt x="86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27"/>
                </a:lnTo>
                <a:close/>
                <a:moveTo>
                  <a:pt x="39" y="67"/>
                </a:moveTo>
                <a:cubicBezTo>
                  <a:pt x="95" y="67"/>
                  <a:pt x="95" y="67"/>
                  <a:pt x="95" y="67"/>
                </a:cubicBezTo>
                <a:cubicBezTo>
                  <a:pt x="95" y="74"/>
                  <a:pt x="95" y="74"/>
                  <a:pt x="95" y="74"/>
                </a:cubicBezTo>
                <a:cubicBezTo>
                  <a:pt x="39" y="74"/>
                  <a:pt x="39" y="74"/>
                  <a:pt x="39" y="74"/>
                </a:cubicBezTo>
                <a:lnTo>
                  <a:pt x="39" y="67"/>
                </a:lnTo>
                <a:close/>
                <a:moveTo>
                  <a:pt x="39" y="87"/>
                </a:moveTo>
                <a:cubicBezTo>
                  <a:pt x="133" y="87"/>
                  <a:pt x="133" y="87"/>
                  <a:pt x="133" y="87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39" y="94"/>
                  <a:pt x="39" y="94"/>
                  <a:pt x="39" y="94"/>
                </a:cubicBezTo>
                <a:lnTo>
                  <a:pt x="39" y="87"/>
                </a:lnTo>
                <a:close/>
                <a:moveTo>
                  <a:pt x="134" y="132"/>
                </a:moveTo>
                <a:cubicBezTo>
                  <a:pt x="39" y="132"/>
                  <a:pt x="39" y="132"/>
                  <a:pt x="39" y="132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134" y="107"/>
                  <a:pt x="134" y="107"/>
                  <a:pt x="134" y="107"/>
                </a:cubicBezTo>
                <a:lnTo>
                  <a:pt x="134" y="132"/>
                </a:lnTo>
                <a:close/>
                <a:moveTo>
                  <a:pt x="46" y="126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46" y="113"/>
                  <a:pt x="46" y="113"/>
                  <a:pt x="46" y="113"/>
                </a:cubicBezTo>
                <a:lnTo>
                  <a:pt x="46" y="126"/>
                </a:lnTo>
                <a:close/>
                <a:moveTo>
                  <a:pt x="21" y="111"/>
                </a:moveTo>
                <a:cubicBezTo>
                  <a:pt x="13" y="111"/>
                  <a:pt x="13" y="111"/>
                  <a:pt x="13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3" y="111"/>
                  <a:pt x="1" y="113"/>
                  <a:pt x="1" y="116"/>
                </a:cubicBezTo>
                <a:cubicBezTo>
                  <a:pt x="1" y="117"/>
                  <a:pt x="1" y="117"/>
                  <a:pt x="1" y="117"/>
                </a:cubicBezTo>
                <a:cubicBezTo>
                  <a:pt x="1" y="119"/>
                  <a:pt x="3" y="121"/>
                  <a:pt x="6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4" y="121"/>
                  <a:pt x="26" y="119"/>
                  <a:pt x="26" y="117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26" y="113"/>
                  <a:pt x="24" y="111"/>
                  <a:pt x="21" y="111"/>
                </a:cubicBezTo>
                <a:close/>
                <a:moveTo>
                  <a:pt x="20" y="28"/>
                </a:moveTo>
                <a:cubicBezTo>
                  <a:pt x="13" y="28"/>
                  <a:pt x="13" y="28"/>
                  <a:pt x="13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2" y="28"/>
                  <a:pt x="0" y="31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3" y="39"/>
                  <a:pt x="25" y="37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1"/>
                  <a:pt x="23" y="28"/>
                  <a:pt x="20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6"/>
          <p:cNvSpPr>
            <a:spLocks noEditPoints="1"/>
          </p:cNvSpPr>
          <p:nvPr/>
        </p:nvSpPr>
        <p:spPr bwMode="auto">
          <a:xfrm>
            <a:off x="6684228" y="4348895"/>
            <a:ext cx="680664" cy="366512"/>
          </a:xfrm>
          <a:custGeom>
            <a:avLst/>
            <a:gdLst>
              <a:gd name="T0" fmla="*/ 151 w 253"/>
              <a:gd name="T1" fmla="*/ 76 h 136"/>
              <a:gd name="T2" fmla="*/ 0 w 253"/>
              <a:gd name="T3" fmla="*/ 69 h 136"/>
              <a:gd name="T4" fmla="*/ 8 w 253"/>
              <a:gd name="T5" fmla="*/ 0 h 136"/>
              <a:gd name="T6" fmla="*/ 159 w 253"/>
              <a:gd name="T7" fmla="*/ 7 h 136"/>
              <a:gd name="T8" fmla="*/ 232 w 253"/>
              <a:gd name="T9" fmla="*/ 107 h 136"/>
              <a:gd name="T10" fmla="*/ 246 w 253"/>
              <a:gd name="T11" fmla="*/ 113 h 136"/>
              <a:gd name="T12" fmla="*/ 253 w 253"/>
              <a:gd name="T13" fmla="*/ 107 h 136"/>
              <a:gd name="T14" fmla="*/ 239 w 253"/>
              <a:gd name="T15" fmla="*/ 100 h 136"/>
              <a:gd name="T16" fmla="*/ 71 w 253"/>
              <a:gd name="T17" fmla="*/ 113 h 136"/>
              <a:gd name="T18" fmla="*/ 25 w 253"/>
              <a:gd name="T19" fmla="*/ 113 h 136"/>
              <a:gd name="T20" fmla="*/ 71 w 253"/>
              <a:gd name="T21" fmla="*/ 113 h 136"/>
              <a:gd name="T22" fmla="*/ 48 w 253"/>
              <a:gd name="T23" fmla="*/ 102 h 136"/>
              <a:gd name="T24" fmla="*/ 48 w 253"/>
              <a:gd name="T25" fmla="*/ 124 h 136"/>
              <a:gd name="T26" fmla="*/ 219 w 253"/>
              <a:gd name="T27" fmla="*/ 113 h 136"/>
              <a:gd name="T28" fmla="*/ 173 w 253"/>
              <a:gd name="T29" fmla="*/ 113 h 136"/>
              <a:gd name="T30" fmla="*/ 219 w 253"/>
              <a:gd name="T31" fmla="*/ 113 h 136"/>
              <a:gd name="T32" fmla="*/ 196 w 253"/>
              <a:gd name="T33" fmla="*/ 102 h 136"/>
              <a:gd name="T34" fmla="*/ 196 w 253"/>
              <a:gd name="T35" fmla="*/ 124 h 136"/>
              <a:gd name="T36" fmla="*/ 229 w 253"/>
              <a:gd name="T37" fmla="*/ 24 h 136"/>
              <a:gd name="T38" fmla="*/ 172 w 253"/>
              <a:gd name="T39" fmla="*/ 17 h 136"/>
              <a:gd name="T40" fmla="*/ 164 w 253"/>
              <a:gd name="T41" fmla="*/ 73 h 136"/>
              <a:gd name="T42" fmla="*/ 8 w 253"/>
              <a:gd name="T43" fmla="*/ 81 h 136"/>
              <a:gd name="T44" fmla="*/ 0 w 253"/>
              <a:gd name="T45" fmla="*/ 105 h 136"/>
              <a:gd name="T46" fmla="*/ 21 w 253"/>
              <a:gd name="T47" fmla="*/ 113 h 136"/>
              <a:gd name="T48" fmla="*/ 75 w 253"/>
              <a:gd name="T49" fmla="*/ 113 h 136"/>
              <a:gd name="T50" fmla="*/ 196 w 253"/>
              <a:gd name="T51" fmla="*/ 86 h 136"/>
              <a:gd name="T52" fmla="*/ 231 w 253"/>
              <a:gd name="T53" fmla="*/ 113 h 136"/>
              <a:gd name="T54" fmla="*/ 237 w 253"/>
              <a:gd name="T55" fmla="*/ 97 h 136"/>
              <a:gd name="T56" fmla="*/ 248 w 253"/>
              <a:gd name="T57" fmla="*/ 97 h 136"/>
              <a:gd name="T58" fmla="*/ 229 w 253"/>
              <a:gd name="T59" fmla="*/ 24 h 136"/>
              <a:gd name="T60" fmla="*/ 180 w 253"/>
              <a:gd name="T61" fmla="*/ 61 h 136"/>
              <a:gd name="T62" fmla="*/ 172 w 253"/>
              <a:gd name="T63" fmla="*/ 37 h 136"/>
              <a:gd name="T64" fmla="*/ 216 w 253"/>
              <a:gd name="T65" fmla="*/ 29 h 136"/>
              <a:gd name="T66" fmla="*/ 230 w 253"/>
              <a:gd name="T67" fmla="*/ 5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3" h="136">
                <a:moveTo>
                  <a:pt x="159" y="69"/>
                </a:moveTo>
                <a:cubicBezTo>
                  <a:pt x="159" y="73"/>
                  <a:pt x="155" y="76"/>
                  <a:pt x="151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3" y="76"/>
                  <a:pt x="0" y="73"/>
                  <a:pt x="0" y="6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5" y="0"/>
                  <a:pt x="159" y="3"/>
                  <a:pt x="159" y="7"/>
                </a:cubicBezTo>
                <a:lnTo>
                  <a:pt x="159" y="69"/>
                </a:lnTo>
                <a:close/>
                <a:moveTo>
                  <a:pt x="232" y="107"/>
                </a:moveTo>
                <a:cubicBezTo>
                  <a:pt x="232" y="110"/>
                  <a:pt x="235" y="113"/>
                  <a:pt x="239" y="113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50" y="113"/>
                  <a:pt x="253" y="110"/>
                  <a:pt x="253" y="107"/>
                </a:cubicBezTo>
                <a:cubicBezTo>
                  <a:pt x="253" y="107"/>
                  <a:pt x="253" y="107"/>
                  <a:pt x="253" y="107"/>
                </a:cubicBezTo>
                <a:cubicBezTo>
                  <a:pt x="253" y="103"/>
                  <a:pt x="250" y="100"/>
                  <a:pt x="246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5" y="100"/>
                  <a:pt x="232" y="103"/>
                  <a:pt x="232" y="107"/>
                </a:cubicBezTo>
                <a:close/>
                <a:moveTo>
                  <a:pt x="71" y="113"/>
                </a:moveTo>
                <a:cubicBezTo>
                  <a:pt x="71" y="126"/>
                  <a:pt x="61" y="136"/>
                  <a:pt x="48" y="136"/>
                </a:cubicBezTo>
                <a:cubicBezTo>
                  <a:pt x="35" y="136"/>
                  <a:pt x="25" y="126"/>
                  <a:pt x="25" y="113"/>
                </a:cubicBezTo>
                <a:cubicBezTo>
                  <a:pt x="25" y="100"/>
                  <a:pt x="35" y="90"/>
                  <a:pt x="48" y="90"/>
                </a:cubicBezTo>
                <a:cubicBezTo>
                  <a:pt x="61" y="90"/>
                  <a:pt x="71" y="100"/>
                  <a:pt x="71" y="113"/>
                </a:cubicBezTo>
                <a:close/>
                <a:moveTo>
                  <a:pt x="59" y="113"/>
                </a:moveTo>
                <a:cubicBezTo>
                  <a:pt x="59" y="107"/>
                  <a:pt x="54" y="102"/>
                  <a:pt x="48" y="102"/>
                </a:cubicBezTo>
                <a:cubicBezTo>
                  <a:pt x="42" y="102"/>
                  <a:pt x="37" y="107"/>
                  <a:pt x="37" y="113"/>
                </a:cubicBezTo>
                <a:cubicBezTo>
                  <a:pt x="37" y="119"/>
                  <a:pt x="42" y="124"/>
                  <a:pt x="48" y="124"/>
                </a:cubicBezTo>
                <a:cubicBezTo>
                  <a:pt x="54" y="124"/>
                  <a:pt x="59" y="119"/>
                  <a:pt x="59" y="113"/>
                </a:cubicBezTo>
                <a:close/>
                <a:moveTo>
                  <a:pt x="219" y="113"/>
                </a:moveTo>
                <a:cubicBezTo>
                  <a:pt x="219" y="126"/>
                  <a:pt x="209" y="136"/>
                  <a:pt x="196" y="136"/>
                </a:cubicBezTo>
                <a:cubicBezTo>
                  <a:pt x="183" y="136"/>
                  <a:pt x="173" y="126"/>
                  <a:pt x="173" y="113"/>
                </a:cubicBezTo>
                <a:cubicBezTo>
                  <a:pt x="173" y="100"/>
                  <a:pt x="183" y="90"/>
                  <a:pt x="196" y="90"/>
                </a:cubicBezTo>
                <a:cubicBezTo>
                  <a:pt x="209" y="90"/>
                  <a:pt x="219" y="100"/>
                  <a:pt x="219" y="113"/>
                </a:cubicBezTo>
                <a:close/>
                <a:moveTo>
                  <a:pt x="207" y="113"/>
                </a:moveTo>
                <a:cubicBezTo>
                  <a:pt x="207" y="107"/>
                  <a:pt x="202" y="102"/>
                  <a:pt x="196" y="102"/>
                </a:cubicBezTo>
                <a:cubicBezTo>
                  <a:pt x="190" y="102"/>
                  <a:pt x="185" y="107"/>
                  <a:pt x="185" y="113"/>
                </a:cubicBezTo>
                <a:cubicBezTo>
                  <a:pt x="185" y="119"/>
                  <a:pt x="190" y="124"/>
                  <a:pt x="196" y="124"/>
                </a:cubicBezTo>
                <a:cubicBezTo>
                  <a:pt x="202" y="124"/>
                  <a:pt x="207" y="119"/>
                  <a:pt x="207" y="113"/>
                </a:cubicBezTo>
                <a:close/>
                <a:moveTo>
                  <a:pt x="229" y="24"/>
                </a:moveTo>
                <a:cubicBezTo>
                  <a:pt x="227" y="21"/>
                  <a:pt x="220" y="17"/>
                  <a:pt x="211" y="17"/>
                </a:cubicBezTo>
                <a:cubicBezTo>
                  <a:pt x="172" y="17"/>
                  <a:pt x="172" y="17"/>
                  <a:pt x="172" y="17"/>
                </a:cubicBezTo>
                <a:cubicBezTo>
                  <a:pt x="168" y="17"/>
                  <a:pt x="164" y="21"/>
                  <a:pt x="164" y="25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4" y="77"/>
                  <a:pt x="160" y="81"/>
                  <a:pt x="156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4" y="81"/>
                  <a:pt x="0" y="85"/>
                  <a:pt x="0" y="8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98"/>
                  <a:pt x="33" y="86"/>
                  <a:pt x="48" y="86"/>
                </a:cubicBezTo>
                <a:cubicBezTo>
                  <a:pt x="63" y="86"/>
                  <a:pt x="75" y="98"/>
                  <a:pt x="75" y="113"/>
                </a:cubicBezTo>
                <a:cubicBezTo>
                  <a:pt x="169" y="113"/>
                  <a:pt x="169" y="113"/>
                  <a:pt x="169" y="113"/>
                </a:cubicBezTo>
                <a:cubicBezTo>
                  <a:pt x="169" y="98"/>
                  <a:pt x="181" y="86"/>
                  <a:pt x="196" y="86"/>
                </a:cubicBezTo>
                <a:cubicBezTo>
                  <a:pt x="211" y="86"/>
                  <a:pt x="223" y="98"/>
                  <a:pt x="223" y="113"/>
                </a:cubicBezTo>
                <a:cubicBezTo>
                  <a:pt x="231" y="113"/>
                  <a:pt x="231" y="113"/>
                  <a:pt x="231" y="113"/>
                </a:cubicBezTo>
                <a:cubicBezTo>
                  <a:pt x="229" y="111"/>
                  <a:pt x="228" y="109"/>
                  <a:pt x="228" y="106"/>
                </a:cubicBezTo>
                <a:cubicBezTo>
                  <a:pt x="228" y="101"/>
                  <a:pt x="232" y="97"/>
                  <a:pt x="237" y="97"/>
                </a:cubicBezTo>
                <a:cubicBezTo>
                  <a:pt x="246" y="97"/>
                  <a:pt x="246" y="97"/>
                  <a:pt x="246" y="97"/>
                </a:cubicBezTo>
                <a:cubicBezTo>
                  <a:pt x="247" y="97"/>
                  <a:pt x="247" y="97"/>
                  <a:pt x="248" y="97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47" y="61"/>
                  <a:pt x="230" y="26"/>
                  <a:pt x="229" y="24"/>
                </a:cubicBezTo>
                <a:close/>
                <a:moveTo>
                  <a:pt x="222" y="61"/>
                </a:moveTo>
                <a:cubicBezTo>
                  <a:pt x="180" y="61"/>
                  <a:pt x="180" y="61"/>
                  <a:pt x="180" y="61"/>
                </a:cubicBezTo>
                <a:cubicBezTo>
                  <a:pt x="176" y="61"/>
                  <a:pt x="172" y="57"/>
                  <a:pt x="172" y="53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2" y="33"/>
                  <a:pt x="176" y="29"/>
                  <a:pt x="180" y="29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20" y="29"/>
                  <a:pt x="222" y="32"/>
                  <a:pt x="224" y="37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2" y="58"/>
                  <a:pt x="229" y="61"/>
                  <a:pt x="222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2" name="Freeform 117"/>
          <p:cNvSpPr>
            <a:spLocks noEditPoints="1"/>
          </p:cNvSpPr>
          <p:nvPr/>
        </p:nvSpPr>
        <p:spPr bwMode="auto">
          <a:xfrm>
            <a:off x="5663352" y="2746568"/>
            <a:ext cx="925650" cy="692488"/>
          </a:xfrm>
          <a:custGeom>
            <a:avLst/>
            <a:gdLst>
              <a:gd name="T0" fmla="*/ 8 w 168"/>
              <a:gd name="T1" fmla="*/ 126 h 126"/>
              <a:gd name="T2" fmla="*/ 0 w 168"/>
              <a:gd name="T3" fmla="*/ 118 h 126"/>
              <a:gd name="T4" fmla="*/ 138 w 168"/>
              <a:gd name="T5" fmla="*/ 111 h 126"/>
              <a:gd name="T6" fmla="*/ 152 w 168"/>
              <a:gd name="T7" fmla="*/ 126 h 126"/>
              <a:gd name="T8" fmla="*/ 33 w 168"/>
              <a:gd name="T9" fmla="*/ 24 h 126"/>
              <a:gd name="T10" fmla="*/ 79 w 168"/>
              <a:gd name="T11" fmla="*/ 32 h 126"/>
              <a:gd name="T12" fmla="*/ 79 w 168"/>
              <a:gd name="T13" fmla="*/ 41 h 126"/>
              <a:gd name="T14" fmla="*/ 33 w 168"/>
              <a:gd name="T15" fmla="*/ 48 h 126"/>
              <a:gd name="T16" fmla="*/ 79 w 168"/>
              <a:gd name="T17" fmla="*/ 41 h 126"/>
              <a:gd name="T18" fmla="*/ 33 w 168"/>
              <a:gd name="T19" fmla="*/ 57 h 126"/>
              <a:gd name="T20" fmla="*/ 79 w 168"/>
              <a:gd name="T21" fmla="*/ 64 h 126"/>
              <a:gd name="T22" fmla="*/ 79 w 168"/>
              <a:gd name="T23" fmla="*/ 74 h 126"/>
              <a:gd name="T24" fmla="*/ 33 w 168"/>
              <a:gd name="T25" fmla="*/ 81 h 126"/>
              <a:gd name="T26" fmla="*/ 79 w 168"/>
              <a:gd name="T27" fmla="*/ 74 h 126"/>
              <a:gd name="T28" fmla="*/ 90 w 168"/>
              <a:gd name="T29" fmla="*/ 96 h 126"/>
              <a:gd name="T30" fmla="*/ 24 w 168"/>
              <a:gd name="T31" fmla="*/ 8 h 126"/>
              <a:gd name="T32" fmla="*/ 142 w 168"/>
              <a:gd name="T33" fmla="*/ 38 h 126"/>
              <a:gd name="T34" fmla="*/ 151 w 168"/>
              <a:gd name="T35" fmla="*/ 13 h 126"/>
              <a:gd name="T36" fmla="*/ 26 w 168"/>
              <a:gd name="T37" fmla="*/ 0 h 126"/>
              <a:gd name="T38" fmla="*/ 14 w 168"/>
              <a:gd name="T39" fmla="*/ 91 h 126"/>
              <a:gd name="T40" fmla="*/ 99 w 168"/>
              <a:gd name="T41" fmla="*/ 105 h 126"/>
              <a:gd name="T42" fmla="*/ 147 w 168"/>
              <a:gd name="T43" fmla="*/ 109 h 126"/>
              <a:gd name="T44" fmla="*/ 148 w 168"/>
              <a:gd name="T45" fmla="*/ 112 h 126"/>
              <a:gd name="T46" fmla="*/ 162 w 168"/>
              <a:gd name="T47" fmla="*/ 126 h 126"/>
              <a:gd name="T48" fmla="*/ 168 w 168"/>
              <a:gd name="T49" fmla="*/ 106 h 126"/>
              <a:gd name="T50" fmla="*/ 158 w 168"/>
              <a:gd name="T51" fmla="*/ 97 h 126"/>
              <a:gd name="T52" fmla="*/ 150 w 168"/>
              <a:gd name="T53" fmla="*/ 93 h 126"/>
              <a:gd name="T54" fmla="*/ 147 w 168"/>
              <a:gd name="T55" fmla="*/ 49 h 126"/>
              <a:gd name="T56" fmla="*/ 87 w 168"/>
              <a:gd name="T57" fmla="*/ 73 h 126"/>
              <a:gd name="T58" fmla="*/ 122 w 168"/>
              <a:gd name="T59" fmla="*/ 107 h 126"/>
              <a:gd name="T60" fmla="*/ 147 w 168"/>
              <a:gd name="T61" fmla="*/ 109 h 126"/>
              <a:gd name="T62" fmla="*/ 97 w 168"/>
              <a:gd name="T63" fmla="*/ 74 h 126"/>
              <a:gd name="T64" fmla="*/ 146 w 168"/>
              <a:gd name="T65" fmla="*/ 7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8" h="126">
                <a:moveTo>
                  <a:pt x="152" y="126"/>
                </a:moveTo>
                <a:cubicBezTo>
                  <a:pt x="8" y="126"/>
                  <a:pt x="8" y="126"/>
                  <a:pt x="8" y="126"/>
                </a:cubicBezTo>
                <a:cubicBezTo>
                  <a:pt x="4" y="126"/>
                  <a:pt x="0" y="123"/>
                  <a:pt x="0" y="11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4"/>
                  <a:pt x="4" y="111"/>
                  <a:pt x="8" y="111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1" y="115"/>
                  <a:pt x="141" y="115"/>
                  <a:pt x="141" y="115"/>
                </a:cubicBezTo>
                <a:lnTo>
                  <a:pt x="152" y="126"/>
                </a:lnTo>
                <a:close/>
                <a:moveTo>
                  <a:pt x="79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3" y="32"/>
                  <a:pt x="33" y="32"/>
                  <a:pt x="33" y="32"/>
                </a:cubicBezTo>
                <a:cubicBezTo>
                  <a:pt x="79" y="32"/>
                  <a:pt x="79" y="32"/>
                  <a:pt x="79" y="32"/>
                </a:cubicBezTo>
                <a:lnTo>
                  <a:pt x="79" y="24"/>
                </a:lnTo>
                <a:close/>
                <a:moveTo>
                  <a:pt x="79" y="41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48"/>
                  <a:pt x="33" y="48"/>
                  <a:pt x="33" y="48"/>
                </a:cubicBezTo>
                <a:cubicBezTo>
                  <a:pt x="79" y="48"/>
                  <a:pt x="79" y="48"/>
                  <a:pt x="79" y="48"/>
                </a:cubicBezTo>
                <a:lnTo>
                  <a:pt x="79" y="41"/>
                </a:lnTo>
                <a:close/>
                <a:moveTo>
                  <a:pt x="79" y="57"/>
                </a:moveTo>
                <a:cubicBezTo>
                  <a:pt x="33" y="57"/>
                  <a:pt x="33" y="57"/>
                  <a:pt x="33" y="57"/>
                </a:cubicBezTo>
                <a:cubicBezTo>
                  <a:pt x="33" y="64"/>
                  <a:pt x="33" y="64"/>
                  <a:pt x="33" y="64"/>
                </a:cubicBezTo>
                <a:cubicBezTo>
                  <a:pt x="79" y="64"/>
                  <a:pt x="79" y="64"/>
                  <a:pt x="79" y="64"/>
                </a:cubicBezTo>
                <a:lnTo>
                  <a:pt x="79" y="57"/>
                </a:lnTo>
                <a:close/>
                <a:moveTo>
                  <a:pt x="79" y="74"/>
                </a:moveTo>
                <a:cubicBezTo>
                  <a:pt x="33" y="74"/>
                  <a:pt x="33" y="74"/>
                  <a:pt x="33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79" y="81"/>
                  <a:pt x="79" y="81"/>
                  <a:pt x="79" y="81"/>
                </a:cubicBezTo>
                <a:lnTo>
                  <a:pt x="79" y="74"/>
                </a:lnTo>
                <a:close/>
                <a:moveTo>
                  <a:pt x="98" y="104"/>
                </a:moveTo>
                <a:cubicBezTo>
                  <a:pt x="95" y="102"/>
                  <a:pt x="92" y="99"/>
                  <a:pt x="9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8"/>
                  <a:pt x="24" y="8"/>
                  <a:pt x="24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6" y="41"/>
                  <a:pt x="148" y="43"/>
                  <a:pt x="151" y="46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51" y="6"/>
                  <a:pt x="145" y="0"/>
                  <a:pt x="138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4" y="6"/>
                  <a:pt x="14" y="13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9"/>
                  <a:pt x="19" y="105"/>
                  <a:pt x="2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9" y="105"/>
                  <a:pt x="98" y="104"/>
                  <a:pt x="98" y="104"/>
                </a:cubicBezTo>
                <a:close/>
                <a:moveTo>
                  <a:pt x="147" y="109"/>
                </a:moveTo>
                <a:cubicBezTo>
                  <a:pt x="147" y="109"/>
                  <a:pt x="147" y="109"/>
                  <a:pt x="147" y="109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106"/>
                  <a:pt x="168" y="106"/>
                  <a:pt x="168" y="106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4" y="87"/>
                  <a:pt x="156" y="80"/>
                  <a:pt x="156" y="73"/>
                </a:cubicBezTo>
                <a:cubicBezTo>
                  <a:pt x="156" y="64"/>
                  <a:pt x="153" y="56"/>
                  <a:pt x="147" y="49"/>
                </a:cubicBezTo>
                <a:cubicBezTo>
                  <a:pt x="141" y="43"/>
                  <a:pt x="132" y="39"/>
                  <a:pt x="122" y="39"/>
                </a:cubicBezTo>
                <a:cubicBezTo>
                  <a:pt x="103" y="39"/>
                  <a:pt x="87" y="54"/>
                  <a:pt x="87" y="73"/>
                </a:cubicBezTo>
                <a:cubicBezTo>
                  <a:pt x="87" y="84"/>
                  <a:pt x="93" y="94"/>
                  <a:pt x="101" y="100"/>
                </a:cubicBezTo>
                <a:cubicBezTo>
                  <a:pt x="107" y="105"/>
                  <a:pt x="114" y="107"/>
                  <a:pt x="122" y="107"/>
                </a:cubicBezTo>
                <a:cubicBezTo>
                  <a:pt x="129" y="107"/>
                  <a:pt x="136" y="105"/>
                  <a:pt x="142" y="101"/>
                </a:cubicBezTo>
                <a:lnTo>
                  <a:pt x="147" y="109"/>
                </a:lnTo>
                <a:close/>
                <a:moveTo>
                  <a:pt x="122" y="98"/>
                </a:moveTo>
                <a:cubicBezTo>
                  <a:pt x="108" y="98"/>
                  <a:pt x="97" y="87"/>
                  <a:pt x="97" y="74"/>
                </a:cubicBezTo>
                <a:cubicBezTo>
                  <a:pt x="97" y="60"/>
                  <a:pt x="108" y="49"/>
                  <a:pt x="122" y="49"/>
                </a:cubicBezTo>
                <a:cubicBezTo>
                  <a:pt x="135" y="49"/>
                  <a:pt x="146" y="60"/>
                  <a:pt x="146" y="74"/>
                </a:cubicBezTo>
                <a:cubicBezTo>
                  <a:pt x="146" y="87"/>
                  <a:pt x="135" y="98"/>
                  <a:pt x="122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4" name="Freeform 6"/>
          <p:cNvSpPr>
            <a:spLocks noEditPoints="1"/>
          </p:cNvSpPr>
          <p:nvPr/>
        </p:nvSpPr>
        <p:spPr bwMode="auto">
          <a:xfrm>
            <a:off x="4304026" y="2554997"/>
            <a:ext cx="565912" cy="496301"/>
          </a:xfrm>
          <a:custGeom>
            <a:avLst/>
            <a:gdLst>
              <a:gd name="T0" fmla="*/ 144 w 186"/>
              <a:gd name="T1" fmla="*/ 83 h 163"/>
              <a:gd name="T2" fmla="*/ 138 w 186"/>
              <a:gd name="T3" fmla="*/ 89 h 163"/>
              <a:gd name="T4" fmla="*/ 61 w 186"/>
              <a:gd name="T5" fmla="*/ 89 h 163"/>
              <a:gd name="T6" fmla="*/ 55 w 186"/>
              <a:gd name="T7" fmla="*/ 83 h 163"/>
              <a:gd name="T8" fmla="*/ 55 w 186"/>
              <a:gd name="T9" fmla="*/ 7 h 163"/>
              <a:gd name="T10" fmla="*/ 61 w 186"/>
              <a:gd name="T11" fmla="*/ 0 h 163"/>
              <a:gd name="T12" fmla="*/ 138 w 186"/>
              <a:gd name="T13" fmla="*/ 0 h 163"/>
              <a:gd name="T14" fmla="*/ 144 w 186"/>
              <a:gd name="T15" fmla="*/ 7 h 163"/>
              <a:gd name="T16" fmla="*/ 144 w 186"/>
              <a:gd name="T17" fmla="*/ 83 h 163"/>
              <a:gd name="T18" fmla="*/ 72 w 186"/>
              <a:gd name="T19" fmla="*/ 46 h 163"/>
              <a:gd name="T20" fmla="*/ 92 w 186"/>
              <a:gd name="T21" fmla="*/ 46 h 163"/>
              <a:gd name="T22" fmla="*/ 92 w 186"/>
              <a:gd name="T23" fmla="*/ 75 h 163"/>
              <a:gd name="T24" fmla="*/ 107 w 186"/>
              <a:gd name="T25" fmla="*/ 75 h 163"/>
              <a:gd name="T26" fmla="*/ 107 w 186"/>
              <a:gd name="T27" fmla="*/ 46 h 163"/>
              <a:gd name="T28" fmla="*/ 127 w 186"/>
              <a:gd name="T29" fmla="*/ 46 h 163"/>
              <a:gd name="T30" fmla="*/ 99 w 186"/>
              <a:gd name="T31" fmla="*/ 14 h 163"/>
              <a:gd name="T32" fmla="*/ 72 w 186"/>
              <a:gd name="T33" fmla="*/ 46 h 163"/>
              <a:gd name="T34" fmla="*/ 52 w 186"/>
              <a:gd name="T35" fmla="*/ 108 h 163"/>
              <a:gd name="T36" fmla="*/ 29 w 186"/>
              <a:gd name="T37" fmla="*/ 89 h 163"/>
              <a:gd name="T38" fmla="*/ 35 w 186"/>
              <a:gd name="T39" fmla="*/ 87 h 163"/>
              <a:gd name="T40" fmla="*/ 56 w 186"/>
              <a:gd name="T41" fmla="*/ 103 h 163"/>
              <a:gd name="T42" fmla="*/ 52 w 186"/>
              <a:gd name="T43" fmla="*/ 108 h 163"/>
              <a:gd name="T44" fmla="*/ 186 w 186"/>
              <a:gd name="T45" fmla="*/ 94 h 163"/>
              <a:gd name="T46" fmla="*/ 186 w 186"/>
              <a:gd name="T47" fmla="*/ 155 h 163"/>
              <a:gd name="T48" fmla="*/ 182 w 186"/>
              <a:gd name="T49" fmla="*/ 160 h 163"/>
              <a:gd name="T50" fmla="*/ 163 w 186"/>
              <a:gd name="T51" fmla="*/ 160 h 163"/>
              <a:gd name="T52" fmla="*/ 158 w 186"/>
              <a:gd name="T53" fmla="*/ 155 h 163"/>
              <a:gd name="T54" fmla="*/ 158 w 186"/>
              <a:gd name="T55" fmla="*/ 148 h 163"/>
              <a:gd name="T56" fmla="*/ 156 w 186"/>
              <a:gd name="T57" fmla="*/ 149 h 163"/>
              <a:gd name="T58" fmla="*/ 97 w 186"/>
              <a:gd name="T59" fmla="*/ 163 h 163"/>
              <a:gd name="T60" fmla="*/ 39 w 186"/>
              <a:gd name="T61" fmla="*/ 146 h 163"/>
              <a:gd name="T62" fmla="*/ 7 w 186"/>
              <a:gd name="T63" fmla="*/ 111 h 163"/>
              <a:gd name="T64" fmla="*/ 18 w 186"/>
              <a:gd name="T65" fmla="*/ 100 h 163"/>
              <a:gd name="T66" fmla="*/ 48 w 186"/>
              <a:gd name="T67" fmla="*/ 128 h 163"/>
              <a:gd name="T68" fmla="*/ 68 w 186"/>
              <a:gd name="T69" fmla="*/ 141 h 163"/>
              <a:gd name="T70" fmla="*/ 119 w 186"/>
              <a:gd name="T71" fmla="*/ 141 h 163"/>
              <a:gd name="T72" fmla="*/ 112 w 186"/>
              <a:gd name="T73" fmla="*/ 137 h 163"/>
              <a:gd name="T74" fmla="*/ 68 w 186"/>
              <a:gd name="T75" fmla="*/ 137 h 163"/>
              <a:gd name="T76" fmla="*/ 53 w 186"/>
              <a:gd name="T77" fmla="*/ 122 h 163"/>
              <a:gd name="T78" fmla="*/ 68 w 186"/>
              <a:gd name="T79" fmla="*/ 107 h 163"/>
              <a:gd name="T80" fmla="*/ 106 w 186"/>
              <a:gd name="T81" fmla="*/ 107 h 163"/>
              <a:gd name="T82" fmla="*/ 134 w 186"/>
              <a:gd name="T83" fmla="*/ 97 h 163"/>
              <a:gd name="T84" fmla="*/ 157 w 186"/>
              <a:gd name="T85" fmla="*/ 102 h 163"/>
              <a:gd name="T86" fmla="*/ 158 w 186"/>
              <a:gd name="T87" fmla="*/ 104 h 163"/>
              <a:gd name="T88" fmla="*/ 158 w 186"/>
              <a:gd name="T89" fmla="*/ 94 h 163"/>
              <a:gd name="T90" fmla="*/ 163 w 186"/>
              <a:gd name="T91" fmla="*/ 90 h 163"/>
              <a:gd name="T92" fmla="*/ 182 w 186"/>
              <a:gd name="T93" fmla="*/ 90 h 163"/>
              <a:gd name="T94" fmla="*/ 186 w 186"/>
              <a:gd name="T95" fmla="*/ 94 h 163"/>
              <a:gd name="T96" fmla="*/ 47 w 186"/>
              <a:gd name="T97" fmla="*/ 119 h 163"/>
              <a:gd name="T98" fmla="*/ 18 w 186"/>
              <a:gd name="T99" fmla="*/ 94 h 163"/>
              <a:gd name="T100" fmla="*/ 24 w 186"/>
              <a:gd name="T101" fmla="*/ 92 h 163"/>
              <a:gd name="T102" fmla="*/ 50 w 186"/>
              <a:gd name="T103" fmla="*/ 113 h 163"/>
              <a:gd name="T104" fmla="*/ 47 w 186"/>
              <a:gd name="T10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6" h="163">
                <a:moveTo>
                  <a:pt x="144" y="83"/>
                </a:moveTo>
                <a:cubicBezTo>
                  <a:pt x="144" y="86"/>
                  <a:pt x="141" y="89"/>
                  <a:pt x="138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8" y="89"/>
                  <a:pt x="55" y="86"/>
                  <a:pt x="55" y="83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3"/>
                  <a:pt x="58" y="0"/>
                  <a:pt x="61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1" y="0"/>
                  <a:pt x="144" y="3"/>
                  <a:pt x="144" y="7"/>
                </a:cubicBezTo>
                <a:lnTo>
                  <a:pt x="144" y="83"/>
                </a:lnTo>
                <a:close/>
                <a:moveTo>
                  <a:pt x="72" y="46"/>
                </a:moveTo>
                <a:cubicBezTo>
                  <a:pt x="73" y="46"/>
                  <a:pt x="82" y="46"/>
                  <a:pt x="92" y="46"/>
                </a:cubicBezTo>
                <a:cubicBezTo>
                  <a:pt x="92" y="75"/>
                  <a:pt x="92" y="75"/>
                  <a:pt x="92" y="7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8" y="46"/>
                  <a:pt x="127" y="46"/>
                  <a:pt x="127" y="46"/>
                </a:cubicBezTo>
                <a:cubicBezTo>
                  <a:pt x="99" y="14"/>
                  <a:pt x="99" y="14"/>
                  <a:pt x="99" y="14"/>
                </a:cubicBezTo>
                <a:lnTo>
                  <a:pt x="72" y="46"/>
                </a:lnTo>
                <a:close/>
                <a:moveTo>
                  <a:pt x="52" y="108"/>
                </a:moveTo>
                <a:cubicBezTo>
                  <a:pt x="49" y="106"/>
                  <a:pt x="29" y="89"/>
                  <a:pt x="29" y="89"/>
                </a:cubicBezTo>
                <a:cubicBezTo>
                  <a:pt x="29" y="89"/>
                  <a:pt x="30" y="85"/>
                  <a:pt x="35" y="87"/>
                </a:cubicBezTo>
                <a:cubicBezTo>
                  <a:pt x="41" y="89"/>
                  <a:pt x="53" y="99"/>
                  <a:pt x="56" y="103"/>
                </a:cubicBezTo>
                <a:cubicBezTo>
                  <a:pt x="57" y="104"/>
                  <a:pt x="54" y="107"/>
                  <a:pt x="52" y="108"/>
                </a:cubicBezTo>
                <a:close/>
                <a:moveTo>
                  <a:pt x="186" y="94"/>
                </a:moveTo>
                <a:cubicBezTo>
                  <a:pt x="186" y="155"/>
                  <a:pt x="186" y="155"/>
                  <a:pt x="186" y="155"/>
                </a:cubicBezTo>
                <a:cubicBezTo>
                  <a:pt x="186" y="158"/>
                  <a:pt x="184" y="160"/>
                  <a:pt x="182" y="16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0" y="160"/>
                  <a:pt x="158" y="158"/>
                  <a:pt x="158" y="155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48"/>
                  <a:pt x="157" y="149"/>
                  <a:pt x="156" y="149"/>
                </a:cubicBezTo>
                <a:cubicBezTo>
                  <a:pt x="137" y="152"/>
                  <a:pt x="117" y="163"/>
                  <a:pt x="97" y="163"/>
                </a:cubicBezTo>
                <a:cubicBezTo>
                  <a:pt x="78" y="163"/>
                  <a:pt x="53" y="160"/>
                  <a:pt x="39" y="146"/>
                </a:cubicBezTo>
                <a:cubicBezTo>
                  <a:pt x="24" y="130"/>
                  <a:pt x="11" y="116"/>
                  <a:pt x="7" y="111"/>
                </a:cubicBezTo>
                <a:cubicBezTo>
                  <a:pt x="0" y="101"/>
                  <a:pt x="11" y="92"/>
                  <a:pt x="18" y="100"/>
                </a:cubicBezTo>
                <a:cubicBezTo>
                  <a:pt x="24" y="107"/>
                  <a:pt x="38" y="121"/>
                  <a:pt x="48" y="128"/>
                </a:cubicBezTo>
                <a:cubicBezTo>
                  <a:pt x="50" y="135"/>
                  <a:pt x="59" y="141"/>
                  <a:pt x="68" y="141"/>
                </a:cubicBezTo>
                <a:cubicBezTo>
                  <a:pt x="77" y="141"/>
                  <a:pt x="119" y="141"/>
                  <a:pt x="119" y="141"/>
                </a:cubicBezTo>
                <a:cubicBezTo>
                  <a:pt x="119" y="141"/>
                  <a:pt x="116" y="137"/>
                  <a:pt x="112" y="137"/>
                </a:cubicBezTo>
                <a:cubicBezTo>
                  <a:pt x="112" y="137"/>
                  <a:pt x="74" y="137"/>
                  <a:pt x="68" y="137"/>
                </a:cubicBezTo>
                <a:cubicBezTo>
                  <a:pt x="63" y="137"/>
                  <a:pt x="53" y="132"/>
                  <a:pt x="53" y="122"/>
                </a:cubicBezTo>
                <a:cubicBezTo>
                  <a:pt x="53" y="110"/>
                  <a:pt x="63" y="107"/>
                  <a:pt x="68" y="107"/>
                </a:cubicBezTo>
                <a:cubicBezTo>
                  <a:pt x="72" y="107"/>
                  <a:pt x="95" y="107"/>
                  <a:pt x="106" y="107"/>
                </a:cubicBezTo>
                <a:cubicBezTo>
                  <a:pt x="106" y="107"/>
                  <a:pt x="120" y="97"/>
                  <a:pt x="134" y="97"/>
                </a:cubicBezTo>
                <a:cubicBezTo>
                  <a:pt x="145" y="97"/>
                  <a:pt x="153" y="101"/>
                  <a:pt x="157" y="102"/>
                </a:cubicBezTo>
                <a:cubicBezTo>
                  <a:pt x="157" y="103"/>
                  <a:pt x="158" y="103"/>
                  <a:pt x="158" y="10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2"/>
                  <a:pt x="160" y="90"/>
                  <a:pt x="163" y="90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84" y="90"/>
                  <a:pt x="186" y="92"/>
                  <a:pt x="186" y="94"/>
                </a:cubicBezTo>
                <a:close/>
                <a:moveTo>
                  <a:pt x="47" y="119"/>
                </a:moveTo>
                <a:cubicBezTo>
                  <a:pt x="44" y="117"/>
                  <a:pt x="18" y="94"/>
                  <a:pt x="18" y="94"/>
                </a:cubicBezTo>
                <a:cubicBezTo>
                  <a:pt x="18" y="94"/>
                  <a:pt x="19" y="90"/>
                  <a:pt x="24" y="92"/>
                </a:cubicBezTo>
                <a:cubicBezTo>
                  <a:pt x="30" y="94"/>
                  <a:pt x="48" y="109"/>
                  <a:pt x="50" y="113"/>
                </a:cubicBezTo>
                <a:cubicBezTo>
                  <a:pt x="52" y="115"/>
                  <a:pt x="49" y="118"/>
                  <a:pt x="47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Freeform 7"/>
          <p:cNvSpPr>
            <a:spLocks noEditPoints="1"/>
          </p:cNvSpPr>
          <p:nvPr/>
        </p:nvSpPr>
        <p:spPr bwMode="auto">
          <a:xfrm>
            <a:off x="5771554" y="1493123"/>
            <a:ext cx="565912" cy="496301"/>
          </a:xfrm>
          <a:custGeom>
            <a:avLst/>
            <a:gdLst>
              <a:gd name="T0" fmla="*/ 55 w 186"/>
              <a:gd name="T1" fmla="*/ 7 h 163"/>
              <a:gd name="T2" fmla="*/ 61 w 186"/>
              <a:gd name="T3" fmla="*/ 0 h 163"/>
              <a:gd name="T4" fmla="*/ 138 w 186"/>
              <a:gd name="T5" fmla="*/ 0 h 163"/>
              <a:gd name="T6" fmla="*/ 144 w 186"/>
              <a:gd name="T7" fmla="*/ 7 h 163"/>
              <a:gd name="T8" fmla="*/ 144 w 186"/>
              <a:gd name="T9" fmla="*/ 83 h 163"/>
              <a:gd name="T10" fmla="*/ 138 w 186"/>
              <a:gd name="T11" fmla="*/ 89 h 163"/>
              <a:gd name="T12" fmla="*/ 61 w 186"/>
              <a:gd name="T13" fmla="*/ 89 h 163"/>
              <a:gd name="T14" fmla="*/ 55 w 186"/>
              <a:gd name="T15" fmla="*/ 83 h 163"/>
              <a:gd name="T16" fmla="*/ 55 w 186"/>
              <a:gd name="T17" fmla="*/ 7 h 163"/>
              <a:gd name="T18" fmla="*/ 127 w 186"/>
              <a:gd name="T19" fmla="*/ 43 h 163"/>
              <a:gd name="T20" fmla="*/ 107 w 186"/>
              <a:gd name="T21" fmla="*/ 43 h 163"/>
              <a:gd name="T22" fmla="*/ 107 w 186"/>
              <a:gd name="T23" fmla="*/ 14 h 163"/>
              <a:gd name="T24" fmla="*/ 92 w 186"/>
              <a:gd name="T25" fmla="*/ 14 h 163"/>
              <a:gd name="T26" fmla="*/ 92 w 186"/>
              <a:gd name="T27" fmla="*/ 43 h 163"/>
              <a:gd name="T28" fmla="*/ 72 w 186"/>
              <a:gd name="T29" fmla="*/ 43 h 163"/>
              <a:gd name="T30" fmla="*/ 99 w 186"/>
              <a:gd name="T31" fmla="*/ 75 h 163"/>
              <a:gd name="T32" fmla="*/ 127 w 186"/>
              <a:gd name="T33" fmla="*/ 43 h 163"/>
              <a:gd name="T34" fmla="*/ 52 w 186"/>
              <a:gd name="T35" fmla="*/ 108 h 163"/>
              <a:gd name="T36" fmla="*/ 29 w 186"/>
              <a:gd name="T37" fmla="*/ 89 h 163"/>
              <a:gd name="T38" fmla="*/ 35 w 186"/>
              <a:gd name="T39" fmla="*/ 87 h 163"/>
              <a:gd name="T40" fmla="*/ 56 w 186"/>
              <a:gd name="T41" fmla="*/ 103 h 163"/>
              <a:gd name="T42" fmla="*/ 52 w 186"/>
              <a:gd name="T43" fmla="*/ 108 h 163"/>
              <a:gd name="T44" fmla="*/ 186 w 186"/>
              <a:gd name="T45" fmla="*/ 94 h 163"/>
              <a:gd name="T46" fmla="*/ 186 w 186"/>
              <a:gd name="T47" fmla="*/ 155 h 163"/>
              <a:gd name="T48" fmla="*/ 182 w 186"/>
              <a:gd name="T49" fmla="*/ 160 h 163"/>
              <a:gd name="T50" fmla="*/ 163 w 186"/>
              <a:gd name="T51" fmla="*/ 160 h 163"/>
              <a:gd name="T52" fmla="*/ 158 w 186"/>
              <a:gd name="T53" fmla="*/ 155 h 163"/>
              <a:gd name="T54" fmla="*/ 158 w 186"/>
              <a:gd name="T55" fmla="*/ 148 h 163"/>
              <a:gd name="T56" fmla="*/ 156 w 186"/>
              <a:gd name="T57" fmla="*/ 149 h 163"/>
              <a:gd name="T58" fmla="*/ 97 w 186"/>
              <a:gd name="T59" fmla="*/ 163 h 163"/>
              <a:gd name="T60" fmla="*/ 39 w 186"/>
              <a:gd name="T61" fmla="*/ 146 h 163"/>
              <a:gd name="T62" fmla="*/ 7 w 186"/>
              <a:gd name="T63" fmla="*/ 111 h 163"/>
              <a:gd name="T64" fmla="*/ 18 w 186"/>
              <a:gd name="T65" fmla="*/ 100 h 163"/>
              <a:gd name="T66" fmla="*/ 48 w 186"/>
              <a:gd name="T67" fmla="*/ 128 h 163"/>
              <a:gd name="T68" fmla="*/ 68 w 186"/>
              <a:gd name="T69" fmla="*/ 141 h 163"/>
              <a:gd name="T70" fmla="*/ 119 w 186"/>
              <a:gd name="T71" fmla="*/ 141 h 163"/>
              <a:gd name="T72" fmla="*/ 112 w 186"/>
              <a:gd name="T73" fmla="*/ 137 h 163"/>
              <a:gd name="T74" fmla="*/ 68 w 186"/>
              <a:gd name="T75" fmla="*/ 137 h 163"/>
              <a:gd name="T76" fmla="*/ 53 w 186"/>
              <a:gd name="T77" fmla="*/ 122 h 163"/>
              <a:gd name="T78" fmla="*/ 68 w 186"/>
              <a:gd name="T79" fmla="*/ 107 h 163"/>
              <a:gd name="T80" fmla="*/ 106 w 186"/>
              <a:gd name="T81" fmla="*/ 107 h 163"/>
              <a:gd name="T82" fmla="*/ 134 w 186"/>
              <a:gd name="T83" fmla="*/ 97 h 163"/>
              <a:gd name="T84" fmla="*/ 157 w 186"/>
              <a:gd name="T85" fmla="*/ 102 h 163"/>
              <a:gd name="T86" fmla="*/ 158 w 186"/>
              <a:gd name="T87" fmla="*/ 104 h 163"/>
              <a:gd name="T88" fmla="*/ 158 w 186"/>
              <a:gd name="T89" fmla="*/ 94 h 163"/>
              <a:gd name="T90" fmla="*/ 163 w 186"/>
              <a:gd name="T91" fmla="*/ 90 h 163"/>
              <a:gd name="T92" fmla="*/ 182 w 186"/>
              <a:gd name="T93" fmla="*/ 90 h 163"/>
              <a:gd name="T94" fmla="*/ 186 w 186"/>
              <a:gd name="T95" fmla="*/ 94 h 163"/>
              <a:gd name="T96" fmla="*/ 47 w 186"/>
              <a:gd name="T97" fmla="*/ 119 h 163"/>
              <a:gd name="T98" fmla="*/ 18 w 186"/>
              <a:gd name="T99" fmla="*/ 94 h 163"/>
              <a:gd name="T100" fmla="*/ 24 w 186"/>
              <a:gd name="T101" fmla="*/ 92 h 163"/>
              <a:gd name="T102" fmla="*/ 50 w 186"/>
              <a:gd name="T103" fmla="*/ 113 h 163"/>
              <a:gd name="T104" fmla="*/ 47 w 186"/>
              <a:gd name="T10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6" h="163">
                <a:moveTo>
                  <a:pt x="55" y="7"/>
                </a:moveTo>
                <a:cubicBezTo>
                  <a:pt x="55" y="3"/>
                  <a:pt x="58" y="0"/>
                  <a:pt x="61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1" y="0"/>
                  <a:pt x="144" y="3"/>
                  <a:pt x="144" y="7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6"/>
                  <a:pt x="141" y="89"/>
                  <a:pt x="138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8" y="89"/>
                  <a:pt x="55" y="86"/>
                  <a:pt x="55" y="83"/>
                </a:cubicBezTo>
                <a:lnTo>
                  <a:pt x="55" y="7"/>
                </a:lnTo>
                <a:close/>
                <a:moveTo>
                  <a:pt x="127" y="43"/>
                </a:moveTo>
                <a:cubicBezTo>
                  <a:pt x="126" y="43"/>
                  <a:pt x="117" y="43"/>
                  <a:pt x="107" y="43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43"/>
                  <a:pt x="92" y="43"/>
                  <a:pt x="92" y="43"/>
                </a:cubicBezTo>
                <a:cubicBezTo>
                  <a:pt x="81" y="43"/>
                  <a:pt x="72" y="43"/>
                  <a:pt x="72" y="43"/>
                </a:cubicBezTo>
                <a:cubicBezTo>
                  <a:pt x="99" y="75"/>
                  <a:pt x="99" y="75"/>
                  <a:pt x="99" y="75"/>
                </a:cubicBezTo>
                <a:lnTo>
                  <a:pt x="127" y="43"/>
                </a:lnTo>
                <a:close/>
                <a:moveTo>
                  <a:pt x="52" y="108"/>
                </a:moveTo>
                <a:cubicBezTo>
                  <a:pt x="49" y="106"/>
                  <a:pt x="29" y="89"/>
                  <a:pt x="29" y="89"/>
                </a:cubicBezTo>
                <a:cubicBezTo>
                  <a:pt x="29" y="89"/>
                  <a:pt x="30" y="85"/>
                  <a:pt x="35" y="87"/>
                </a:cubicBezTo>
                <a:cubicBezTo>
                  <a:pt x="41" y="89"/>
                  <a:pt x="53" y="99"/>
                  <a:pt x="56" y="103"/>
                </a:cubicBezTo>
                <a:cubicBezTo>
                  <a:pt x="57" y="104"/>
                  <a:pt x="54" y="107"/>
                  <a:pt x="52" y="108"/>
                </a:cubicBezTo>
                <a:close/>
                <a:moveTo>
                  <a:pt x="186" y="94"/>
                </a:moveTo>
                <a:cubicBezTo>
                  <a:pt x="186" y="155"/>
                  <a:pt x="186" y="155"/>
                  <a:pt x="186" y="155"/>
                </a:cubicBezTo>
                <a:cubicBezTo>
                  <a:pt x="186" y="158"/>
                  <a:pt x="184" y="160"/>
                  <a:pt x="182" y="16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0" y="160"/>
                  <a:pt x="158" y="158"/>
                  <a:pt x="158" y="155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48"/>
                  <a:pt x="157" y="149"/>
                  <a:pt x="156" y="149"/>
                </a:cubicBezTo>
                <a:cubicBezTo>
                  <a:pt x="137" y="152"/>
                  <a:pt x="117" y="163"/>
                  <a:pt x="97" y="163"/>
                </a:cubicBezTo>
                <a:cubicBezTo>
                  <a:pt x="78" y="163"/>
                  <a:pt x="53" y="160"/>
                  <a:pt x="39" y="146"/>
                </a:cubicBezTo>
                <a:cubicBezTo>
                  <a:pt x="24" y="130"/>
                  <a:pt x="11" y="116"/>
                  <a:pt x="7" y="111"/>
                </a:cubicBezTo>
                <a:cubicBezTo>
                  <a:pt x="0" y="101"/>
                  <a:pt x="11" y="92"/>
                  <a:pt x="18" y="100"/>
                </a:cubicBezTo>
                <a:cubicBezTo>
                  <a:pt x="24" y="107"/>
                  <a:pt x="38" y="121"/>
                  <a:pt x="48" y="128"/>
                </a:cubicBezTo>
                <a:cubicBezTo>
                  <a:pt x="50" y="135"/>
                  <a:pt x="59" y="141"/>
                  <a:pt x="68" y="141"/>
                </a:cubicBezTo>
                <a:cubicBezTo>
                  <a:pt x="77" y="141"/>
                  <a:pt x="119" y="141"/>
                  <a:pt x="119" y="141"/>
                </a:cubicBezTo>
                <a:cubicBezTo>
                  <a:pt x="119" y="141"/>
                  <a:pt x="116" y="137"/>
                  <a:pt x="112" y="137"/>
                </a:cubicBezTo>
                <a:cubicBezTo>
                  <a:pt x="112" y="137"/>
                  <a:pt x="74" y="137"/>
                  <a:pt x="68" y="137"/>
                </a:cubicBezTo>
                <a:cubicBezTo>
                  <a:pt x="63" y="137"/>
                  <a:pt x="53" y="132"/>
                  <a:pt x="53" y="122"/>
                </a:cubicBezTo>
                <a:cubicBezTo>
                  <a:pt x="53" y="110"/>
                  <a:pt x="63" y="107"/>
                  <a:pt x="68" y="107"/>
                </a:cubicBezTo>
                <a:cubicBezTo>
                  <a:pt x="72" y="107"/>
                  <a:pt x="95" y="107"/>
                  <a:pt x="106" y="107"/>
                </a:cubicBezTo>
                <a:cubicBezTo>
                  <a:pt x="106" y="107"/>
                  <a:pt x="120" y="97"/>
                  <a:pt x="134" y="97"/>
                </a:cubicBezTo>
                <a:cubicBezTo>
                  <a:pt x="145" y="97"/>
                  <a:pt x="153" y="101"/>
                  <a:pt x="157" y="102"/>
                </a:cubicBezTo>
                <a:cubicBezTo>
                  <a:pt x="157" y="103"/>
                  <a:pt x="158" y="103"/>
                  <a:pt x="158" y="10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2"/>
                  <a:pt x="160" y="90"/>
                  <a:pt x="163" y="90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84" y="90"/>
                  <a:pt x="186" y="92"/>
                  <a:pt x="186" y="94"/>
                </a:cubicBezTo>
                <a:close/>
                <a:moveTo>
                  <a:pt x="47" y="119"/>
                </a:moveTo>
                <a:cubicBezTo>
                  <a:pt x="44" y="117"/>
                  <a:pt x="18" y="94"/>
                  <a:pt x="18" y="94"/>
                </a:cubicBezTo>
                <a:cubicBezTo>
                  <a:pt x="18" y="94"/>
                  <a:pt x="19" y="90"/>
                  <a:pt x="24" y="92"/>
                </a:cubicBezTo>
                <a:cubicBezTo>
                  <a:pt x="30" y="94"/>
                  <a:pt x="48" y="109"/>
                  <a:pt x="50" y="113"/>
                </a:cubicBezTo>
                <a:cubicBezTo>
                  <a:pt x="52" y="115"/>
                  <a:pt x="49" y="118"/>
                  <a:pt x="47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45"/>
          <p:cNvSpPr>
            <a:spLocks/>
          </p:cNvSpPr>
          <p:nvPr/>
        </p:nvSpPr>
        <p:spPr bwMode="auto">
          <a:xfrm rot="20538331" flipH="1">
            <a:off x="6891393" y="1730688"/>
            <a:ext cx="2104886" cy="349376"/>
          </a:xfrm>
          <a:custGeom>
            <a:avLst/>
            <a:gdLst/>
            <a:ahLst/>
            <a:cxnLst>
              <a:cxn ang="0">
                <a:pos x="324" y="49"/>
              </a:cxn>
              <a:cxn ang="0">
                <a:pos x="133" y="56"/>
              </a:cxn>
              <a:cxn ang="0">
                <a:pos x="39" y="80"/>
              </a:cxn>
              <a:cxn ang="0">
                <a:pos x="43" y="91"/>
              </a:cxn>
              <a:cxn ang="0">
                <a:pos x="328" y="61"/>
              </a:cxn>
              <a:cxn ang="0">
                <a:pos x="568" y="95"/>
              </a:cxn>
              <a:cxn ang="0">
                <a:pos x="547" y="100"/>
              </a:cxn>
              <a:cxn ang="0">
                <a:pos x="518" y="112"/>
              </a:cxn>
              <a:cxn ang="0">
                <a:pos x="520" y="117"/>
              </a:cxn>
              <a:cxn ang="0">
                <a:pos x="548" y="108"/>
              </a:cxn>
              <a:cxn ang="0">
                <a:pos x="577" y="104"/>
              </a:cxn>
              <a:cxn ang="0">
                <a:pos x="594" y="103"/>
              </a:cxn>
              <a:cxn ang="0">
                <a:pos x="601" y="104"/>
              </a:cxn>
              <a:cxn ang="0">
                <a:pos x="601" y="104"/>
              </a:cxn>
              <a:cxn ang="0">
                <a:pos x="602" y="104"/>
              </a:cxn>
              <a:cxn ang="0">
                <a:pos x="604" y="104"/>
              </a:cxn>
              <a:cxn ang="0">
                <a:pos x="605" y="104"/>
              </a:cxn>
              <a:cxn ang="0">
                <a:pos x="606" y="105"/>
              </a:cxn>
              <a:cxn ang="0">
                <a:pos x="606" y="103"/>
              </a:cxn>
              <a:cxn ang="0">
                <a:pos x="607" y="102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07" y="92"/>
              </a:cxn>
              <a:cxn ang="0">
                <a:pos x="552" y="11"/>
              </a:cxn>
              <a:cxn ang="0">
                <a:pos x="542" y="16"/>
              </a:cxn>
              <a:cxn ang="0">
                <a:pos x="593" y="93"/>
              </a:cxn>
              <a:cxn ang="0">
                <a:pos x="584" y="93"/>
              </a:cxn>
              <a:cxn ang="0">
                <a:pos x="324" y="49"/>
              </a:cxn>
            </a:cxnLst>
            <a:rect l="0" t="0" r="r" b="b"/>
            <a:pathLst>
              <a:path w="613" h="121">
                <a:moveTo>
                  <a:pt x="324" y="49"/>
                </a:moveTo>
                <a:cubicBezTo>
                  <a:pt x="256" y="46"/>
                  <a:pt x="186" y="48"/>
                  <a:pt x="133" y="56"/>
                </a:cubicBezTo>
                <a:cubicBezTo>
                  <a:pt x="80" y="64"/>
                  <a:pt x="44" y="78"/>
                  <a:pt x="39" y="80"/>
                </a:cubicBezTo>
                <a:cubicBezTo>
                  <a:pt x="21" y="91"/>
                  <a:pt x="0" y="108"/>
                  <a:pt x="43" y="91"/>
                </a:cubicBezTo>
                <a:cubicBezTo>
                  <a:pt x="64" y="79"/>
                  <a:pt x="197" y="52"/>
                  <a:pt x="328" y="61"/>
                </a:cubicBezTo>
                <a:cubicBezTo>
                  <a:pt x="429" y="64"/>
                  <a:pt x="525" y="84"/>
                  <a:pt x="568" y="95"/>
                </a:cubicBezTo>
                <a:cubicBezTo>
                  <a:pt x="560" y="96"/>
                  <a:pt x="553" y="98"/>
                  <a:pt x="547" y="100"/>
                </a:cubicBezTo>
                <a:cubicBezTo>
                  <a:pt x="530" y="105"/>
                  <a:pt x="519" y="111"/>
                  <a:pt x="518" y="112"/>
                </a:cubicBezTo>
                <a:cubicBezTo>
                  <a:pt x="514" y="117"/>
                  <a:pt x="511" y="121"/>
                  <a:pt x="520" y="117"/>
                </a:cubicBezTo>
                <a:cubicBezTo>
                  <a:pt x="520" y="117"/>
                  <a:pt x="531" y="112"/>
                  <a:pt x="548" y="108"/>
                </a:cubicBezTo>
                <a:cubicBezTo>
                  <a:pt x="556" y="106"/>
                  <a:pt x="566" y="105"/>
                  <a:pt x="577" y="104"/>
                </a:cubicBezTo>
                <a:cubicBezTo>
                  <a:pt x="583" y="104"/>
                  <a:pt x="588" y="103"/>
                  <a:pt x="594" y="103"/>
                </a:cubicBezTo>
                <a:cubicBezTo>
                  <a:pt x="596" y="103"/>
                  <a:pt x="599" y="104"/>
                  <a:pt x="601" y="104"/>
                </a:cubicBezTo>
                <a:cubicBezTo>
                  <a:pt x="600" y="106"/>
                  <a:pt x="600" y="105"/>
                  <a:pt x="601" y="104"/>
                </a:cubicBezTo>
                <a:cubicBezTo>
                  <a:pt x="601" y="104"/>
                  <a:pt x="602" y="104"/>
                  <a:pt x="602" y="104"/>
                </a:cubicBezTo>
                <a:cubicBezTo>
                  <a:pt x="604" y="104"/>
                  <a:pt x="604" y="104"/>
                  <a:pt x="604" y="104"/>
                </a:cubicBezTo>
                <a:cubicBezTo>
                  <a:pt x="605" y="104"/>
                  <a:pt x="605" y="104"/>
                  <a:pt x="605" y="104"/>
                </a:cubicBezTo>
                <a:cubicBezTo>
                  <a:pt x="606" y="105"/>
                  <a:pt x="606" y="105"/>
                  <a:pt x="606" y="105"/>
                </a:cubicBezTo>
                <a:cubicBezTo>
                  <a:pt x="605" y="105"/>
                  <a:pt x="606" y="104"/>
                  <a:pt x="606" y="103"/>
                </a:cubicBezTo>
                <a:cubicBezTo>
                  <a:pt x="607" y="103"/>
                  <a:pt x="607" y="103"/>
                  <a:pt x="607" y="102"/>
                </a:cubicBezTo>
                <a:cubicBezTo>
                  <a:pt x="609" y="98"/>
                  <a:pt x="613" y="91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07" y="92"/>
                  <a:pt x="607" y="92"/>
                  <a:pt x="607" y="92"/>
                </a:cubicBezTo>
                <a:cubicBezTo>
                  <a:pt x="576" y="55"/>
                  <a:pt x="554" y="14"/>
                  <a:pt x="552" y="11"/>
                </a:cubicBezTo>
                <a:cubicBezTo>
                  <a:pt x="546" y="6"/>
                  <a:pt x="535" y="0"/>
                  <a:pt x="542" y="16"/>
                </a:cubicBezTo>
                <a:cubicBezTo>
                  <a:pt x="543" y="23"/>
                  <a:pt x="565" y="61"/>
                  <a:pt x="593" y="93"/>
                </a:cubicBezTo>
                <a:cubicBezTo>
                  <a:pt x="590" y="93"/>
                  <a:pt x="587" y="93"/>
                  <a:pt x="584" y="93"/>
                </a:cubicBezTo>
                <a:cubicBezTo>
                  <a:pt x="555" y="84"/>
                  <a:pt x="442" y="54"/>
                  <a:pt x="324" y="49"/>
                </a:cubicBezTo>
                <a:close/>
              </a:path>
            </a:pathLst>
          </a:custGeom>
          <a:solidFill>
            <a:schemeClr val="accent5"/>
          </a:solidFill>
          <a:ln w="9525">
            <a:solidFill>
              <a:schemeClr val="accent5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45"/>
          <p:cNvSpPr>
            <a:spLocks/>
          </p:cNvSpPr>
          <p:nvPr/>
        </p:nvSpPr>
        <p:spPr bwMode="auto">
          <a:xfrm rot="1061669">
            <a:off x="3290992" y="1730688"/>
            <a:ext cx="2104886" cy="349376"/>
          </a:xfrm>
          <a:custGeom>
            <a:avLst/>
            <a:gdLst/>
            <a:ahLst/>
            <a:cxnLst>
              <a:cxn ang="0">
                <a:pos x="324" y="49"/>
              </a:cxn>
              <a:cxn ang="0">
                <a:pos x="133" y="56"/>
              </a:cxn>
              <a:cxn ang="0">
                <a:pos x="39" y="80"/>
              </a:cxn>
              <a:cxn ang="0">
                <a:pos x="43" y="91"/>
              </a:cxn>
              <a:cxn ang="0">
                <a:pos x="328" y="61"/>
              </a:cxn>
              <a:cxn ang="0">
                <a:pos x="568" y="95"/>
              </a:cxn>
              <a:cxn ang="0">
                <a:pos x="547" y="100"/>
              </a:cxn>
              <a:cxn ang="0">
                <a:pos x="518" y="112"/>
              </a:cxn>
              <a:cxn ang="0">
                <a:pos x="520" y="117"/>
              </a:cxn>
              <a:cxn ang="0">
                <a:pos x="548" y="108"/>
              </a:cxn>
              <a:cxn ang="0">
                <a:pos x="577" y="104"/>
              </a:cxn>
              <a:cxn ang="0">
                <a:pos x="594" y="103"/>
              </a:cxn>
              <a:cxn ang="0">
                <a:pos x="601" y="104"/>
              </a:cxn>
              <a:cxn ang="0">
                <a:pos x="601" y="104"/>
              </a:cxn>
              <a:cxn ang="0">
                <a:pos x="602" y="104"/>
              </a:cxn>
              <a:cxn ang="0">
                <a:pos x="604" y="104"/>
              </a:cxn>
              <a:cxn ang="0">
                <a:pos x="605" y="104"/>
              </a:cxn>
              <a:cxn ang="0">
                <a:pos x="606" y="105"/>
              </a:cxn>
              <a:cxn ang="0">
                <a:pos x="606" y="103"/>
              </a:cxn>
              <a:cxn ang="0">
                <a:pos x="607" y="102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07" y="92"/>
              </a:cxn>
              <a:cxn ang="0">
                <a:pos x="552" y="11"/>
              </a:cxn>
              <a:cxn ang="0">
                <a:pos x="542" y="16"/>
              </a:cxn>
              <a:cxn ang="0">
                <a:pos x="593" y="93"/>
              </a:cxn>
              <a:cxn ang="0">
                <a:pos x="584" y="93"/>
              </a:cxn>
              <a:cxn ang="0">
                <a:pos x="324" y="49"/>
              </a:cxn>
            </a:cxnLst>
            <a:rect l="0" t="0" r="r" b="b"/>
            <a:pathLst>
              <a:path w="613" h="121">
                <a:moveTo>
                  <a:pt x="324" y="49"/>
                </a:moveTo>
                <a:cubicBezTo>
                  <a:pt x="256" y="46"/>
                  <a:pt x="186" y="48"/>
                  <a:pt x="133" y="56"/>
                </a:cubicBezTo>
                <a:cubicBezTo>
                  <a:pt x="80" y="64"/>
                  <a:pt x="44" y="78"/>
                  <a:pt x="39" y="80"/>
                </a:cubicBezTo>
                <a:cubicBezTo>
                  <a:pt x="21" y="91"/>
                  <a:pt x="0" y="108"/>
                  <a:pt x="43" y="91"/>
                </a:cubicBezTo>
                <a:cubicBezTo>
                  <a:pt x="64" y="79"/>
                  <a:pt x="197" y="52"/>
                  <a:pt x="328" y="61"/>
                </a:cubicBezTo>
                <a:cubicBezTo>
                  <a:pt x="429" y="64"/>
                  <a:pt x="525" y="84"/>
                  <a:pt x="568" y="95"/>
                </a:cubicBezTo>
                <a:cubicBezTo>
                  <a:pt x="560" y="96"/>
                  <a:pt x="553" y="98"/>
                  <a:pt x="547" y="100"/>
                </a:cubicBezTo>
                <a:cubicBezTo>
                  <a:pt x="530" y="105"/>
                  <a:pt x="519" y="111"/>
                  <a:pt x="518" y="112"/>
                </a:cubicBezTo>
                <a:cubicBezTo>
                  <a:pt x="514" y="117"/>
                  <a:pt x="511" y="121"/>
                  <a:pt x="520" y="117"/>
                </a:cubicBezTo>
                <a:cubicBezTo>
                  <a:pt x="520" y="117"/>
                  <a:pt x="531" y="112"/>
                  <a:pt x="548" y="108"/>
                </a:cubicBezTo>
                <a:cubicBezTo>
                  <a:pt x="556" y="106"/>
                  <a:pt x="566" y="105"/>
                  <a:pt x="577" y="104"/>
                </a:cubicBezTo>
                <a:cubicBezTo>
                  <a:pt x="583" y="104"/>
                  <a:pt x="588" y="103"/>
                  <a:pt x="594" y="103"/>
                </a:cubicBezTo>
                <a:cubicBezTo>
                  <a:pt x="596" y="103"/>
                  <a:pt x="599" y="104"/>
                  <a:pt x="601" y="104"/>
                </a:cubicBezTo>
                <a:cubicBezTo>
                  <a:pt x="600" y="106"/>
                  <a:pt x="600" y="105"/>
                  <a:pt x="601" y="104"/>
                </a:cubicBezTo>
                <a:cubicBezTo>
                  <a:pt x="601" y="104"/>
                  <a:pt x="602" y="104"/>
                  <a:pt x="602" y="104"/>
                </a:cubicBezTo>
                <a:cubicBezTo>
                  <a:pt x="604" y="104"/>
                  <a:pt x="604" y="104"/>
                  <a:pt x="604" y="104"/>
                </a:cubicBezTo>
                <a:cubicBezTo>
                  <a:pt x="605" y="104"/>
                  <a:pt x="605" y="104"/>
                  <a:pt x="605" y="104"/>
                </a:cubicBezTo>
                <a:cubicBezTo>
                  <a:pt x="606" y="105"/>
                  <a:pt x="606" y="105"/>
                  <a:pt x="606" y="105"/>
                </a:cubicBezTo>
                <a:cubicBezTo>
                  <a:pt x="605" y="105"/>
                  <a:pt x="606" y="104"/>
                  <a:pt x="606" y="103"/>
                </a:cubicBezTo>
                <a:cubicBezTo>
                  <a:pt x="607" y="103"/>
                  <a:pt x="607" y="103"/>
                  <a:pt x="607" y="102"/>
                </a:cubicBezTo>
                <a:cubicBezTo>
                  <a:pt x="609" y="98"/>
                  <a:pt x="613" y="91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07" y="92"/>
                  <a:pt x="607" y="92"/>
                  <a:pt x="607" y="92"/>
                </a:cubicBezTo>
                <a:cubicBezTo>
                  <a:pt x="576" y="55"/>
                  <a:pt x="554" y="14"/>
                  <a:pt x="552" y="11"/>
                </a:cubicBezTo>
                <a:cubicBezTo>
                  <a:pt x="546" y="6"/>
                  <a:pt x="535" y="0"/>
                  <a:pt x="542" y="16"/>
                </a:cubicBezTo>
                <a:cubicBezTo>
                  <a:pt x="543" y="23"/>
                  <a:pt x="565" y="61"/>
                  <a:pt x="593" y="93"/>
                </a:cubicBezTo>
                <a:cubicBezTo>
                  <a:pt x="590" y="93"/>
                  <a:pt x="587" y="93"/>
                  <a:pt x="584" y="93"/>
                </a:cubicBezTo>
                <a:cubicBezTo>
                  <a:pt x="555" y="84"/>
                  <a:pt x="442" y="54"/>
                  <a:pt x="324" y="49"/>
                </a:cubicBezTo>
                <a:close/>
              </a:path>
            </a:pathLst>
          </a:custGeom>
          <a:solidFill>
            <a:schemeClr val="accent5"/>
          </a:solidFill>
          <a:ln w="9525">
            <a:solidFill>
              <a:schemeClr val="accent5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8" name="Grupa 17"/>
          <p:cNvGrpSpPr/>
          <p:nvPr/>
        </p:nvGrpSpPr>
        <p:grpSpPr>
          <a:xfrm rot="16200000">
            <a:off x="5770380" y="5495744"/>
            <a:ext cx="557127" cy="385762"/>
            <a:chOff x="2134658" y="4409106"/>
            <a:chExt cx="557127" cy="385762"/>
          </a:xfrm>
          <a:solidFill>
            <a:schemeClr val="accent5"/>
          </a:solidFill>
        </p:grpSpPr>
        <p:sp>
          <p:nvSpPr>
            <p:cNvPr id="19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902696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Production Distribution Supply Chain</a:t>
            </a:r>
          </a:p>
        </p:txBody>
      </p:sp>
      <p:sp>
        <p:nvSpPr>
          <p:cNvPr id="4" name="Freeform 15"/>
          <p:cNvSpPr>
            <a:spLocks noChangeAspect="1" noEditPoints="1"/>
          </p:cNvSpPr>
          <p:nvPr/>
        </p:nvSpPr>
        <p:spPr bwMode="auto">
          <a:xfrm>
            <a:off x="2581461" y="1493281"/>
            <a:ext cx="657003" cy="520291"/>
          </a:xfrm>
          <a:custGeom>
            <a:avLst/>
            <a:gdLst>
              <a:gd name="T0" fmla="*/ 268 w 283"/>
              <a:gd name="T1" fmla="*/ 0 h 224"/>
              <a:gd name="T2" fmla="*/ 242 w 283"/>
              <a:gd name="T3" fmla="*/ 8 h 224"/>
              <a:gd name="T4" fmla="*/ 229 w 283"/>
              <a:gd name="T5" fmla="*/ 120 h 224"/>
              <a:gd name="T6" fmla="*/ 157 w 283"/>
              <a:gd name="T7" fmla="*/ 95 h 224"/>
              <a:gd name="T8" fmla="*/ 150 w 283"/>
              <a:gd name="T9" fmla="*/ 120 h 224"/>
              <a:gd name="T10" fmla="*/ 78 w 283"/>
              <a:gd name="T11" fmla="*/ 95 h 224"/>
              <a:gd name="T12" fmla="*/ 71 w 283"/>
              <a:gd name="T13" fmla="*/ 120 h 224"/>
              <a:gd name="T14" fmla="*/ 0 w 283"/>
              <a:gd name="T15" fmla="*/ 95 h 224"/>
              <a:gd name="T16" fmla="*/ 8 w 283"/>
              <a:gd name="T17" fmla="*/ 224 h 224"/>
              <a:gd name="T18" fmla="*/ 282 w 283"/>
              <a:gd name="T19" fmla="*/ 216 h 224"/>
              <a:gd name="T20" fmla="*/ 58 w 283"/>
              <a:gd name="T21" fmla="*/ 173 h 224"/>
              <a:gd name="T22" fmla="*/ 25 w 283"/>
              <a:gd name="T23" fmla="*/ 181 h 224"/>
              <a:gd name="T24" fmla="*/ 18 w 283"/>
              <a:gd name="T25" fmla="*/ 165 h 224"/>
              <a:gd name="T26" fmla="*/ 50 w 283"/>
              <a:gd name="T27" fmla="*/ 157 h 224"/>
              <a:gd name="T28" fmla="*/ 58 w 283"/>
              <a:gd name="T29" fmla="*/ 173 h 224"/>
              <a:gd name="T30" fmla="*/ 102 w 283"/>
              <a:gd name="T31" fmla="*/ 181 h 224"/>
              <a:gd name="T32" fmla="*/ 70 w 283"/>
              <a:gd name="T33" fmla="*/ 173 h 224"/>
              <a:gd name="T34" fmla="*/ 78 w 283"/>
              <a:gd name="T35" fmla="*/ 157 h 224"/>
              <a:gd name="T36" fmla="*/ 110 w 283"/>
              <a:gd name="T37" fmla="*/ 165 h 224"/>
              <a:gd name="T38" fmla="*/ 162 w 283"/>
              <a:gd name="T39" fmla="*/ 173 h 224"/>
              <a:gd name="T40" fmla="*/ 130 w 283"/>
              <a:gd name="T41" fmla="*/ 181 h 224"/>
              <a:gd name="T42" fmla="*/ 122 w 283"/>
              <a:gd name="T43" fmla="*/ 165 h 224"/>
              <a:gd name="T44" fmla="*/ 154 w 283"/>
              <a:gd name="T45" fmla="*/ 157 h 224"/>
              <a:gd name="T46" fmla="*/ 162 w 283"/>
              <a:gd name="T47" fmla="*/ 173 h 224"/>
              <a:gd name="T48" fmla="*/ 206 w 283"/>
              <a:gd name="T49" fmla="*/ 181 h 224"/>
              <a:gd name="T50" fmla="*/ 174 w 283"/>
              <a:gd name="T51" fmla="*/ 173 h 224"/>
              <a:gd name="T52" fmla="*/ 182 w 283"/>
              <a:gd name="T53" fmla="*/ 157 h 224"/>
              <a:gd name="T54" fmla="*/ 214 w 283"/>
              <a:gd name="T55" fmla="*/ 165 h 224"/>
              <a:gd name="T56" fmla="*/ 266 w 283"/>
              <a:gd name="T57" fmla="*/ 173 h 224"/>
              <a:gd name="T58" fmla="*/ 234 w 283"/>
              <a:gd name="T59" fmla="*/ 181 h 224"/>
              <a:gd name="T60" fmla="*/ 226 w 283"/>
              <a:gd name="T61" fmla="*/ 165 h 224"/>
              <a:gd name="T62" fmla="*/ 258 w 283"/>
              <a:gd name="T63" fmla="*/ 157 h 224"/>
              <a:gd name="T64" fmla="*/ 266 w 283"/>
              <a:gd name="T65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224">
                <a:moveTo>
                  <a:pt x="276" y="8"/>
                </a:moveTo>
                <a:cubicBezTo>
                  <a:pt x="276" y="3"/>
                  <a:pt x="272" y="0"/>
                  <a:pt x="268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6" y="0"/>
                  <a:pt x="242" y="3"/>
                  <a:pt x="242" y="8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20"/>
                  <a:pt x="233" y="122"/>
                  <a:pt x="229" y="120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0" y="89"/>
                  <a:pt x="157" y="91"/>
                  <a:pt x="157" y="95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20"/>
                  <a:pt x="154" y="122"/>
                  <a:pt x="150" y="120"/>
                </a:cubicBezTo>
                <a:cubicBezTo>
                  <a:pt x="86" y="91"/>
                  <a:pt x="86" y="91"/>
                  <a:pt x="86" y="91"/>
                </a:cubicBezTo>
                <a:cubicBezTo>
                  <a:pt x="82" y="89"/>
                  <a:pt x="78" y="91"/>
                  <a:pt x="78" y="95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20"/>
                  <a:pt x="75" y="122"/>
                  <a:pt x="71" y="120"/>
                </a:cubicBezTo>
                <a:cubicBezTo>
                  <a:pt x="7" y="91"/>
                  <a:pt x="7" y="91"/>
                  <a:pt x="7" y="91"/>
                </a:cubicBezTo>
                <a:cubicBezTo>
                  <a:pt x="3" y="89"/>
                  <a:pt x="0" y="91"/>
                  <a:pt x="0" y="95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1"/>
                  <a:pt x="3" y="224"/>
                  <a:pt x="8" y="224"/>
                </a:cubicBezTo>
                <a:cubicBezTo>
                  <a:pt x="275" y="224"/>
                  <a:pt x="275" y="224"/>
                  <a:pt x="275" y="224"/>
                </a:cubicBezTo>
                <a:cubicBezTo>
                  <a:pt x="279" y="224"/>
                  <a:pt x="283" y="221"/>
                  <a:pt x="282" y="216"/>
                </a:cubicBezTo>
                <a:lnTo>
                  <a:pt x="276" y="8"/>
                </a:lnTo>
                <a:close/>
                <a:moveTo>
                  <a:pt x="58" y="173"/>
                </a:moveTo>
                <a:cubicBezTo>
                  <a:pt x="58" y="177"/>
                  <a:pt x="54" y="181"/>
                  <a:pt x="50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1" y="181"/>
                  <a:pt x="18" y="177"/>
                  <a:pt x="18" y="173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1"/>
                  <a:pt x="21" y="157"/>
                  <a:pt x="25" y="157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4" y="157"/>
                  <a:pt x="58" y="161"/>
                  <a:pt x="58" y="165"/>
                </a:cubicBezTo>
                <a:lnTo>
                  <a:pt x="58" y="173"/>
                </a:lnTo>
                <a:close/>
                <a:moveTo>
                  <a:pt x="110" y="173"/>
                </a:moveTo>
                <a:cubicBezTo>
                  <a:pt x="110" y="177"/>
                  <a:pt x="107" y="181"/>
                  <a:pt x="102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3" y="181"/>
                  <a:pt x="70" y="177"/>
                  <a:pt x="70" y="173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1"/>
                  <a:pt x="73" y="157"/>
                  <a:pt x="78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7" y="157"/>
                  <a:pt x="110" y="161"/>
                  <a:pt x="110" y="165"/>
                </a:cubicBezTo>
                <a:lnTo>
                  <a:pt x="110" y="173"/>
                </a:lnTo>
                <a:close/>
                <a:moveTo>
                  <a:pt x="162" y="173"/>
                </a:moveTo>
                <a:cubicBezTo>
                  <a:pt x="162" y="177"/>
                  <a:pt x="159" y="181"/>
                  <a:pt x="154" y="181"/>
                </a:cubicBezTo>
                <a:cubicBezTo>
                  <a:pt x="130" y="181"/>
                  <a:pt x="130" y="181"/>
                  <a:pt x="130" y="181"/>
                </a:cubicBezTo>
                <a:cubicBezTo>
                  <a:pt x="125" y="181"/>
                  <a:pt x="122" y="177"/>
                  <a:pt x="122" y="173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1"/>
                  <a:pt x="125" y="157"/>
                  <a:pt x="130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9" y="157"/>
                  <a:pt x="162" y="161"/>
                  <a:pt x="162" y="165"/>
                </a:cubicBezTo>
                <a:lnTo>
                  <a:pt x="162" y="173"/>
                </a:lnTo>
                <a:close/>
                <a:moveTo>
                  <a:pt x="214" y="173"/>
                </a:moveTo>
                <a:cubicBezTo>
                  <a:pt x="214" y="177"/>
                  <a:pt x="211" y="181"/>
                  <a:pt x="206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77" y="181"/>
                  <a:pt x="174" y="177"/>
                  <a:pt x="174" y="173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4" y="161"/>
                  <a:pt x="177" y="157"/>
                  <a:pt x="182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11" y="157"/>
                  <a:pt x="214" y="161"/>
                  <a:pt x="214" y="165"/>
                </a:cubicBezTo>
                <a:lnTo>
                  <a:pt x="214" y="173"/>
                </a:lnTo>
                <a:close/>
                <a:moveTo>
                  <a:pt x="266" y="173"/>
                </a:moveTo>
                <a:cubicBezTo>
                  <a:pt x="266" y="177"/>
                  <a:pt x="263" y="181"/>
                  <a:pt x="258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29" y="181"/>
                  <a:pt x="226" y="177"/>
                  <a:pt x="226" y="173"/>
                </a:cubicBezTo>
                <a:cubicBezTo>
                  <a:pt x="226" y="165"/>
                  <a:pt x="226" y="165"/>
                  <a:pt x="226" y="165"/>
                </a:cubicBezTo>
                <a:cubicBezTo>
                  <a:pt x="226" y="161"/>
                  <a:pt x="229" y="157"/>
                  <a:pt x="234" y="157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63" y="157"/>
                  <a:pt x="266" y="161"/>
                  <a:pt x="266" y="165"/>
                </a:cubicBezTo>
                <a:lnTo>
                  <a:pt x="266" y="17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7883292" y="3021028"/>
            <a:ext cx="951616" cy="512408"/>
          </a:xfrm>
          <a:custGeom>
            <a:avLst/>
            <a:gdLst>
              <a:gd name="T0" fmla="*/ 151 w 253"/>
              <a:gd name="T1" fmla="*/ 76 h 136"/>
              <a:gd name="T2" fmla="*/ 0 w 253"/>
              <a:gd name="T3" fmla="*/ 69 h 136"/>
              <a:gd name="T4" fmla="*/ 8 w 253"/>
              <a:gd name="T5" fmla="*/ 0 h 136"/>
              <a:gd name="T6" fmla="*/ 159 w 253"/>
              <a:gd name="T7" fmla="*/ 7 h 136"/>
              <a:gd name="T8" fmla="*/ 232 w 253"/>
              <a:gd name="T9" fmla="*/ 107 h 136"/>
              <a:gd name="T10" fmla="*/ 246 w 253"/>
              <a:gd name="T11" fmla="*/ 113 h 136"/>
              <a:gd name="T12" fmla="*/ 253 w 253"/>
              <a:gd name="T13" fmla="*/ 107 h 136"/>
              <a:gd name="T14" fmla="*/ 239 w 253"/>
              <a:gd name="T15" fmla="*/ 100 h 136"/>
              <a:gd name="T16" fmla="*/ 71 w 253"/>
              <a:gd name="T17" fmla="*/ 113 h 136"/>
              <a:gd name="T18" fmla="*/ 25 w 253"/>
              <a:gd name="T19" fmla="*/ 113 h 136"/>
              <a:gd name="T20" fmla="*/ 71 w 253"/>
              <a:gd name="T21" fmla="*/ 113 h 136"/>
              <a:gd name="T22" fmla="*/ 48 w 253"/>
              <a:gd name="T23" fmla="*/ 102 h 136"/>
              <a:gd name="T24" fmla="*/ 48 w 253"/>
              <a:gd name="T25" fmla="*/ 124 h 136"/>
              <a:gd name="T26" fmla="*/ 219 w 253"/>
              <a:gd name="T27" fmla="*/ 113 h 136"/>
              <a:gd name="T28" fmla="*/ 173 w 253"/>
              <a:gd name="T29" fmla="*/ 113 h 136"/>
              <a:gd name="T30" fmla="*/ 219 w 253"/>
              <a:gd name="T31" fmla="*/ 113 h 136"/>
              <a:gd name="T32" fmla="*/ 196 w 253"/>
              <a:gd name="T33" fmla="*/ 102 h 136"/>
              <a:gd name="T34" fmla="*/ 196 w 253"/>
              <a:gd name="T35" fmla="*/ 124 h 136"/>
              <a:gd name="T36" fmla="*/ 229 w 253"/>
              <a:gd name="T37" fmla="*/ 24 h 136"/>
              <a:gd name="T38" fmla="*/ 172 w 253"/>
              <a:gd name="T39" fmla="*/ 17 h 136"/>
              <a:gd name="T40" fmla="*/ 164 w 253"/>
              <a:gd name="T41" fmla="*/ 73 h 136"/>
              <a:gd name="T42" fmla="*/ 8 w 253"/>
              <a:gd name="T43" fmla="*/ 81 h 136"/>
              <a:gd name="T44" fmla="*/ 0 w 253"/>
              <a:gd name="T45" fmla="*/ 105 h 136"/>
              <a:gd name="T46" fmla="*/ 21 w 253"/>
              <a:gd name="T47" fmla="*/ 113 h 136"/>
              <a:gd name="T48" fmla="*/ 75 w 253"/>
              <a:gd name="T49" fmla="*/ 113 h 136"/>
              <a:gd name="T50" fmla="*/ 196 w 253"/>
              <a:gd name="T51" fmla="*/ 86 h 136"/>
              <a:gd name="T52" fmla="*/ 231 w 253"/>
              <a:gd name="T53" fmla="*/ 113 h 136"/>
              <a:gd name="T54" fmla="*/ 237 w 253"/>
              <a:gd name="T55" fmla="*/ 97 h 136"/>
              <a:gd name="T56" fmla="*/ 248 w 253"/>
              <a:gd name="T57" fmla="*/ 97 h 136"/>
              <a:gd name="T58" fmla="*/ 229 w 253"/>
              <a:gd name="T59" fmla="*/ 24 h 136"/>
              <a:gd name="T60" fmla="*/ 180 w 253"/>
              <a:gd name="T61" fmla="*/ 61 h 136"/>
              <a:gd name="T62" fmla="*/ 172 w 253"/>
              <a:gd name="T63" fmla="*/ 37 h 136"/>
              <a:gd name="T64" fmla="*/ 216 w 253"/>
              <a:gd name="T65" fmla="*/ 29 h 136"/>
              <a:gd name="T66" fmla="*/ 230 w 253"/>
              <a:gd name="T67" fmla="*/ 5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3" h="136">
                <a:moveTo>
                  <a:pt x="159" y="69"/>
                </a:moveTo>
                <a:cubicBezTo>
                  <a:pt x="159" y="73"/>
                  <a:pt x="155" y="76"/>
                  <a:pt x="151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3" y="76"/>
                  <a:pt x="0" y="73"/>
                  <a:pt x="0" y="6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5" y="0"/>
                  <a:pt x="159" y="3"/>
                  <a:pt x="159" y="7"/>
                </a:cubicBezTo>
                <a:lnTo>
                  <a:pt x="159" y="69"/>
                </a:lnTo>
                <a:close/>
                <a:moveTo>
                  <a:pt x="232" y="107"/>
                </a:moveTo>
                <a:cubicBezTo>
                  <a:pt x="232" y="110"/>
                  <a:pt x="235" y="113"/>
                  <a:pt x="239" y="113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50" y="113"/>
                  <a:pt x="253" y="110"/>
                  <a:pt x="253" y="107"/>
                </a:cubicBezTo>
                <a:cubicBezTo>
                  <a:pt x="253" y="107"/>
                  <a:pt x="253" y="107"/>
                  <a:pt x="253" y="107"/>
                </a:cubicBezTo>
                <a:cubicBezTo>
                  <a:pt x="253" y="103"/>
                  <a:pt x="250" y="100"/>
                  <a:pt x="246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5" y="100"/>
                  <a:pt x="232" y="103"/>
                  <a:pt x="232" y="107"/>
                </a:cubicBezTo>
                <a:close/>
                <a:moveTo>
                  <a:pt x="71" y="113"/>
                </a:moveTo>
                <a:cubicBezTo>
                  <a:pt x="71" y="126"/>
                  <a:pt x="61" y="136"/>
                  <a:pt x="48" y="136"/>
                </a:cubicBezTo>
                <a:cubicBezTo>
                  <a:pt x="35" y="136"/>
                  <a:pt x="25" y="126"/>
                  <a:pt x="25" y="113"/>
                </a:cubicBezTo>
                <a:cubicBezTo>
                  <a:pt x="25" y="100"/>
                  <a:pt x="35" y="90"/>
                  <a:pt x="48" y="90"/>
                </a:cubicBezTo>
                <a:cubicBezTo>
                  <a:pt x="61" y="90"/>
                  <a:pt x="71" y="100"/>
                  <a:pt x="71" y="113"/>
                </a:cubicBezTo>
                <a:close/>
                <a:moveTo>
                  <a:pt x="59" y="113"/>
                </a:moveTo>
                <a:cubicBezTo>
                  <a:pt x="59" y="107"/>
                  <a:pt x="54" y="102"/>
                  <a:pt x="48" y="102"/>
                </a:cubicBezTo>
                <a:cubicBezTo>
                  <a:pt x="42" y="102"/>
                  <a:pt x="37" y="107"/>
                  <a:pt x="37" y="113"/>
                </a:cubicBezTo>
                <a:cubicBezTo>
                  <a:pt x="37" y="119"/>
                  <a:pt x="42" y="124"/>
                  <a:pt x="48" y="124"/>
                </a:cubicBezTo>
                <a:cubicBezTo>
                  <a:pt x="54" y="124"/>
                  <a:pt x="59" y="119"/>
                  <a:pt x="59" y="113"/>
                </a:cubicBezTo>
                <a:close/>
                <a:moveTo>
                  <a:pt x="219" y="113"/>
                </a:moveTo>
                <a:cubicBezTo>
                  <a:pt x="219" y="126"/>
                  <a:pt x="209" y="136"/>
                  <a:pt x="196" y="136"/>
                </a:cubicBezTo>
                <a:cubicBezTo>
                  <a:pt x="183" y="136"/>
                  <a:pt x="173" y="126"/>
                  <a:pt x="173" y="113"/>
                </a:cubicBezTo>
                <a:cubicBezTo>
                  <a:pt x="173" y="100"/>
                  <a:pt x="183" y="90"/>
                  <a:pt x="196" y="90"/>
                </a:cubicBezTo>
                <a:cubicBezTo>
                  <a:pt x="209" y="90"/>
                  <a:pt x="219" y="100"/>
                  <a:pt x="219" y="113"/>
                </a:cubicBezTo>
                <a:close/>
                <a:moveTo>
                  <a:pt x="207" y="113"/>
                </a:moveTo>
                <a:cubicBezTo>
                  <a:pt x="207" y="107"/>
                  <a:pt x="202" y="102"/>
                  <a:pt x="196" y="102"/>
                </a:cubicBezTo>
                <a:cubicBezTo>
                  <a:pt x="190" y="102"/>
                  <a:pt x="185" y="107"/>
                  <a:pt x="185" y="113"/>
                </a:cubicBezTo>
                <a:cubicBezTo>
                  <a:pt x="185" y="119"/>
                  <a:pt x="190" y="124"/>
                  <a:pt x="196" y="124"/>
                </a:cubicBezTo>
                <a:cubicBezTo>
                  <a:pt x="202" y="124"/>
                  <a:pt x="207" y="119"/>
                  <a:pt x="207" y="113"/>
                </a:cubicBezTo>
                <a:close/>
                <a:moveTo>
                  <a:pt x="229" y="24"/>
                </a:moveTo>
                <a:cubicBezTo>
                  <a:pt x="227" y="21"/>
                  <a:pt x="220" y="17"/>
                  <a:pt x="211" y="17"/>
                </a:cubicBezTo>
                <a:cubicBezTo>
                  <a:pt x="172" y="17"/>
                  <a:pt x="172" y="17"/>
                  <a:pt x="172" y="17"/>
                </a:cubicBezTo>
                <a:cubicBezTo>
                  <a:pt x="168" y="17"/>
                  <a:pt x="164" y="21"/>
                  <a:pt x="164" y="25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4" y="77"/>
                  <a:pt x="160" y="81"/>
                  <a:pt x="156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4" y="81"/>
                  <a:pt x="0" y="85"/>
                  <a:pt x="0" y="8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98"/>
                  <a:pt x="33" y="86"/>
                  <a:pt x="48" y="86"/>
                </a:cubicBezTo>
                <a:cubicBezTo>
                  <a:pt x="63" y="86"/>
                  <a:pt x="75" y="98"/>
                  <a:pt x="75" y="113"/>
                </a:cubicBezTo>
                <a:cubicBezTo>
                  <a:pt x="169" y="113"/>
                  <a:pt x="169" y="113"/>
                  <a:pt x="169" y="113"/>
                </a:cubicBezTo>
                <a:cubicBezTo>
                  <a:pt x="169" y="98"/>
                  <a:pt x="181" y="86"/>
                  <a:pt x="196" y="86"/>
                </a:cubicBezTo>
                <a:cubicBezTo>
                  <a:pt x="211" y="86"/>
                  <a:pt x="223" y="98"/>
                  <a:pt x="223" y="113"/>
                </a:cubicBezTo>
                <a:cubicBezTo>
                  <a:pt x="231" y="113"/>
                  <a:pt x="231" y="113"/>
                  <a:pt x="231" y="113"/>
                </a:cubicBezTo>
                <a:cubicBezTo>
                  <a:pt x="229" y="111"/>
                  <a:pt x="228" y="109"/>
                  <a:pt x="228" y="106"/>
                </a:cubicBezTo>
                <a:cubicBezTo>
                  <a:pt x="228" y="101"/>
                  <a:pt x="232" y="97"/>
                  <a:pt x="237" y="97"/>
                </a:cubicBezTo>
                <a:cubicBezTo>
                  <a:pt x="246" y="97"/>
                  <a:pt x="246" y="97"/>
                  <a:pt x="246" y="97"/>
                </a:cubicBezTo>
                <a:cubicBezTo>
                  <a:pt x="247" y="97"/>
                  <a:pt x="247" y="97"/>
                  <a:pt x="248" y="97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47" y="61"/>
                  <a:pt x="230" y="26"/>
                  <a:pt x="229" y="24"/>
                </a:cubicBezTo>
                <a:close/>
                <a:moveTo>
                  <a:pt x="222" y="61"/>
                </a:moveTo>
                <a:cubicBezTo>
                  <a:pt x="180" y="61"/>
                  <a:pt x="180" y="61"/>
                  <a:pt x="180" y="61"/>
                </a:cubicBezTo>
                <a:cubicBezTo>
                  <a:pt x="176" y="61"/>
                  <a:pt x="172" y="57"/>
                  <a:pt x="172" y="53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2" y="33"/>
                  <a:pt x="176" y="29"/>
                  <a:pt x="180" y="29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20" y="29"/>
                  <a:pt x="222" y="32"/>
                  <a:pt x="224" y="37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2" y="58"/>
                  <a:pt x="229" y="61"/>
                  <a:pt x="222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2"/>
          <p:cNvSpPr>
            <a:spLocks noEditPoints="1"/>
          </p:cNvSpPr>
          <p:nvPr/>
        </p:nvSpPr>
        <p:spPr bwMode="auto">
          <a:xfrm>
            <a:off x="3441951" y="2813726"/>
            <a:ext cx="593020" cy="701714"/>
          </a:xfrm>
          <a:custGeom>
            <a:avLst/>
            <a:gdLst>
              <a:gd name="T0" fmla="*/ 99 w 157"/>
              <a:gd name="T1" fmla="*/ 106 h 186"/>
              <a:gd name="T2" fmla="*/ 60 w 157"/>
              <a:gd name="T3" fmla="*/ 109 h 186"/>
              <a:gd name="T4" fmla="*/ 58 w 157"/>
              <a:gd name="T5" fmla="*/ 106 h 186"/>
              <a:gd name="T6" fmla="*/ 96 w 157"/>
              <a:gd name="T7" fmla="*/ 103 h 186"/>
              <a:gd name="T8" fmla="*/ 96 w 157"/>
              <a:gd name="T9" fmla="*/ 114 h 186"/>
              <a:gd name="T10" fmla="*/ 58 w 157"/>
              <a:gd name="T11" fmla="*/ 117 h 186"/>
              <a:gd name="T12" fmla="*/ 60 w 157"/>
              <a:gd name="T13" fmla="*/ 119 h 186"/>
              <a:gd name="T14" fmla="*/ 99 w 157"/>
              <a:gd name="T15" fmla="*/ 117 h 186"/>
              <a:gd name="T16" fmla="*/ 96 w 157"/>
              <a:gd name="T17" fmla="*/ 114 h 186"/>
              <a:gd name="T18" fmla="*/ 157 w 157"/>
              <a:gd name="T19" fmla="*/ 170 h 186"/>
              <a:gd name="T20" fmla="*/ 142 w 157"/>
              <a:gd name="T21" fmla="*/ 173 h 186"/>
              <a:gd name="T22" fmla="*/ 137 w 157"/>
              <a:gd name="T23" fmla="*/ 186 h 186"/>
              <a:gd name="T24" fmla="*/ 117 w 157"/>
              <a:gd name="T25" fmla="*/ 180 h 186"/>
              <a:gd name="T26" fmla="*/ 40 w 157"/>
              <a:gd name="T27" fmla="*/ 173 h 186"/>
              <a:gd name="T28" fmla="*/ 35 w 157"/>
              <a:gd name="T29" fmla="*/ 186 h 186"/>
              <a:gd name="T30" fmla="*/ 15 w 157"/>
              <a:gd name="T31" fmla="*/ 180 h 186"/>
              <a:gd name="T32" fmla="*/ 3 w 157"/>
              <a:gd name="T33" fmla="*/ 173 h 186"/>
              <a:gd name="T34" fmla="*/ 0 w 157"/>
              <a:gd name="T35" fmla="*/ 155 h 186"/>
              <a:gd name="T36" fmla="*/ 7 w 157"/>
              <a:gd name="T37" fmla="*/ 152 h 186"/>
              <a:gd name="T38" fmla="*/ 18 w 157"/>
              <a:gd name="T39" fmla="*/ 112 h 186"/>
              <a:gd name="T40" fmla="*/ 21 w 157"/>
              <a:gd name="T41" fmla="*/ 8 h 186"/>
              <a:gd name="T42" fmla="*/ 29 w 157"/>
              <a:gd name="T43" fmla="*/ 1 h 186"/>
              <a:gd name="T44" fmla="*/ 34 w 157"/>
              <a:gd name="T45" fmla="*/ 37 h 186"/>
              <a:gd name="T46" fmla="*/ 54 w 157"/>
              <a:gd name="T47" fmla="*/ 19 h 186"/>
              <a:gd name="T48" fmla="*/ 121 w 157"/>
              <a:gd name="T49" fmla="*/ 31 h 186"/>
              <a:gd name="T50" fmla="*/ 123 w 157"/>
              <a:gd name="T51" fmla="*/ 3 h 186"/>
              <a:gd name="T52" fmla="*/ 134 w 157"/>
              <a:gd name="T53" fmla="*/ 6 h 186"/>
              <a:gd name="T54" fmla="*/ 136 w 157"/>
              <a:gd name="T55" fmla="*/ 112 h 186"/>
              <a:gd name="T56" fmla="*/ 150 w 157"/>
              <a:gd name="T57" fmla="*/ 123 h 186"/>
              <a:gd name="T58" fmla="*/ 154 w 157"/>
              <a:gd name="T59" fmla="*/ 152 h 186"/>
              <a:gd name="T60" fmla="*/ 37 w 157"/>
              <a:gd name="T61" fmla="*/ 80 h 186"/>
              <a:gd name="T62" fmla="*/ 119 w 157"/>
              <a:gd name="T63" fmla="*/ 53 h 186"/>
              <a:gd name="T64" fmla="*/ 37 w 157"/>
              <a:gd name="T65" fmla="*/ 80 h 186"/>
              <a:gd name="T66" fmla="*/ 36 w 157"/>
              <a:gd name="T67" fmla="*/ 133 h 186"/>
              <a:gd name="T68" fmla="*/ 21 w 157"/>
              <a:gd name="T69" fmla="*/ 139 h 186"/>
              <a:gd name="T70" fmla="*/ 26 w 157"/>
              <a:gd name="T71" fmla="*/ 144 h 186"/>
              <a:gd name="T72" fmla="*/ 41 w 157"/>
              <a:gd name="T73" fmla="*/ 139 h 186"/>
              <a:gd name="T74" fmla="*/ 98 w 157"/>
              <a:gd name="T75" fmla="*/ 99 h 186"/>
              <a:gd name="T76" fmla="*/ 54 w 157"/>
              <a:gd name="T77" fmla="*/ 105 h 186"/>
              <a:gd name="T78" fmla="*/ 60 w 157"/>
              <a:gd name="T79" fmla="*/ 146 h 186"/>
              <a:gd name="T80" fmla="*/ 103 w 157"/>
              <a:gd name="T81" fmla="*/ 140 h 186"/>
              <a:gd name="T82" fmla="*/ 136 w 157"/>
              <a:gd name="T83" fmla="*/ 139 h 186"/>
              <a:gd name="T84" fmla="*/ 121 w 157"/>
              <a:gd name="T85" fmla="*/ 133 h 186"/>
              <a:gd name="T86" fmla="*/ 116 w 157"/>
              <a:gd name="T87" fmla="*/ 139 h 186"/>
              <a:gd name="T88" fmla="*/ 131 w 157"/>
              <a:gd name="T89" fmla="*/ 144 h 186"/>
              <a:gd name="T90" fmla="*/ 97 w 157"/>
              <a:gd name="T91" fmla="*/ 125 h 186"/>
              <a:gd name="T92" fmla="*/ 58 w 157"/>
              <a:gd name="T93" fmla="*/ 128 h 186"/>
              <a:gd name="T94" fmla="*/ 60 w 157"/>
              <a:gd name="T95" fmla="*/ 131 h 186"/>
              <a:gd name="T96" fmla="*/ 99 w 157"/>
              <a:gd name="T97" fmla="*/ 128 h 186"/>
              <a:gd name="T98" fmla="*/ 97 w 157"/>
              <a:gd name="T99" fmla="*/ 125 h 186"/>
              <a:gd name="T100" fmla="*/ 60 w 157"/>
              <a:gd name="T101" fmla="*/ 136 h 186"/>
              <a:gd name="T102" fmla="*/ 58 w 157"/>
              <a:gd name="T103" fmla="*/ 139 h 186"/>
              <a:gd name="T104" fmla="*/ 96 w 157"/>
              <a:gd name="T105" fmla="*/ 142 h 186"/>
              <a:gd name="T106" fmla="*/ 99 w 157"/>
              <a:gd name="T107" fmla="*/ 13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7" h="186">
                <a:moveTo>
                  <a:pt x="99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8" y="109"/>
                  <a:pt x="96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9" y="109"/>
                  <a:pt x="58" y="107"/>
                  <a:pt x="58" y="106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04"/>
                  <a:pt x="59" y="103"/>
                  <a:pt x="60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8" y="103"/>
                  <a:pt x="99" y="104"/>
                  <a:pt x="99" y="106"/>
                </a:cubicBezTo>
                <a:close/>
                <a:moveTo>
                  <a:pt x="96" y="114"/>
                </a:moveTo>
                <a:cubicBezTo>
                  <a:pt x="60" y="114"/>
                  <a:pt x="60" y="114"/>
                  <a:pt x="60" y="114"/>
                </a:cubicBezTo>
                <a:cubicBezTo>
                  <a:pt x="59" y="114"/>
                  <a:pt x="58" y="115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9"/>
                  <a:pt x="59" y="119"/>
                  <a:pt x="60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8" y="119"/>
                  <a:pt x="99" y="119"/>
                  <a:pt x="99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9" y="115"/>
                  <a:pt x="98" y="114"/>
                  <a:pt x="96" y="114"/>
                </a:cubicBezTo>
                <a:close/>
                <a:moveTo>
                  <a:pt x="157" y="155"/>
                </a:moveTo>
                <a:cubicBezTo>
                  <a:pt x="157" y="170"/>
                  <a:pt x="157" y="170"/>
                  <a:pt x="157" y="170"/>
                </a:cubicBezTo>
                <a:cubicBezTo>
                  <a:pt x="157" y="172"/>
                  <a:pt x="156" y="173"/>
                  <a:pt x="154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80"/>
                  <a:pt x="142" y="180"/>
                  <a:pt x="142" y="180"/>
                </a:cubicBezTo>
                <a:cubicBezTo>
                  <a:pt x="142" y="183"/>
                  <a:pt x="140" y="186"/>
                  <a:pt x="137" y="186"/>
                </a:cubicBezTo>
                <a:cubicBezTo>
                  <a:pt x="122" y="186"/>
                  <a:pt x="122" y="186"/>
                  <a:pt x="122" y="186"/>
                </a:cubicBezTo>
                <a:cubicBezTo>
                  <a:pt x="119" y="186"/>
                  <a:pt x="117" y="183"/>
                  <a:pt x="117" y="180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3"/>
                  <a:pt x="38" y="186"/>
                  <a:pt x="35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7" y="186"/>
                  <a:pt x="15" y="183"/>
                  <a:pt x="15" y="180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3" y="173"/>
                  <a:pt x="3" y="173"/>
                  <a:pt x="3" y="173"/>
                </a:cubicBezTo>
                <a:cubicBezTo>
                  <a:pt x="1" y="173"/>
                  <a:pt x="0" y="172"/>
                  <a:pt x="0" y="17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3"/>
                  <a:pt x="1" y="152"/>
                  <a:pt x="3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17"/>
                  <a:pt x="12" y="112"/>
                  <a:pt x="18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6"/>
                  <a:pt x="22" y="6"/>
                </a:cubicBezTo>
                <a:cubicBezTo>
                  <a:pt x="29" y="1"/>
                  <a:pt x="29" y="1"/>
                  <a:pt x="29" y="1"/>
                </a:cubicBezTo>
                <a:cubicBezTo>
                  <a:pt x="31" y="0"/>
                  <a:pt x="34" y="1"/>
                  <a:pt x="34" y="3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24"/>
                  <a:pt x="46" y="19"/>
                  <a:pt x="54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11" y="19"/>
                  <a:pt x="118" y="24"/>
                  <a:pt x="121" y="31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"/>
                  <a:pt x="123" y="3"/>
                  <a:pt x="123" y="3"/>
                </a:cubicBezTo>
                <a:cubicBezTo>
                  <a:pt x="123" y="1"/>
                  <a:pt x="125" y="0"/>
                  <a:pt x="127" y="1"/>
                </a:cubicBezTo>
                <a:cubicBezTo>
                  <a:pt x="134" y="6"/>
                  <a:pt x="134" y="6"/>
                  <a:pt x="134" y="6"/>
                </a:cubicBezTo>
                <a:cubicBezTo>
                  <a:pt x="135" y="6"/>
                  <a:pt x="136" y="7"/>
                  <a:pt x="136" y="8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45" y="112"/>
                  <a:pt x="150" y="117"/>
                  <a:pt x="150" y="123"/>
                </a:cubicBezTo>
                <a:cubicBezTo>
                  <a:pt x="150" y="152"/>
                  <a:pt x="150" y="152"/>
                  <a:pt x="150" y="152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6" y="152"/>
                  <a:pt x="157" y="153"/>
                  <a:pt x="157" y="155"/>
                </a:cubicBezTo>
                <a:close/>
                <a:moveTo>
                  <a:pt x="37" y="80"/>
                </a:moveTo>
                <a:cubicBezTo>
                  <a:pt x="119" y="80"/>
                  <a:pt x="119" y="80"/>
                  <a:pt x="119" y="80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37" y="53"/>
                  <a:pt x="37" y="53"/>
                  <a:pt x="37" y="53"/>
                </a:cubicBezTo>
                <a:lnTo>
                  <a:pt x="37" y="80"/>
                </a:lnTo>
                <a:close/>
                <a:moveTo>
                  <a:pt x="41" y="139"/>
                </a:moveTo>
                <a:cubicBezTo>
                  <a:pt x="41" y="136"/>
                  <a:pt x="38" y="133"/>
                  <a:pt x="3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3" y="133"/>
                  <a:pt x="21" y="136"/>
                  <a:pt x="21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42"/>
                  <a:pt x="23" y="144"/>
                  <a:pt x="26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8" y="144"/>
                  <a:pt x="41" y="142"/>
                  <a:pt x="41" y="139"/>
                </a:cubicBezTo>
                <a:close/>
                <a:moveTo>
                  <a:pt x="103" y="105"/>
                </a:moveTo>
                <a:cubicBezTo>
                  <a:pt x="103" y="102"/>
                  <a:pt x="101" y="99"/>
                  <a:pt x="98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57" y="99"/>
                  <a:pt x="54" y="102"/>
                  <a:pt x="54" y="105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43"/>
                  <a:pt x="57" y="146"/>
                  <a:pt x="60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101" y="146"/>
                  <a:pt x="103" y="143"/>
                  <a:pt x="103" y="140"/>
                </a:cubicBezTo>
                <a:lnTo>
                  <a:pt x="103" y="105"/>
                </a:lnTo>
                <a:close/>
                <a:moveTo>
                  <a:pt x="136" y="139"/>
                </a:moveTo>
                <a:cubicBezTo>
                  <a:pt x="136" y="136"/>
                  <a:pt x="134" y="133"/>
                  <a:pt x="131" y="133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18" y="133"/>
                  <a:pt x="116" y="136"/>
                  <a:pt x="116" y="139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16" y="142"/>
                  <a:pt x="118" y="144"/>
                  <a:pt x="121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4" y="144"/>
                  <a:pt x="136" y="142"/>
                  <a:pt x="136" y="139"/>
                </a:cubicBezTo>
                <a:close/>
                <a:moveTo>
                  <a:pt x="97" y="125"/>
                </a:moveTo>
                <a:cubicBezTo>
                  <a:pt x="60" y="125"/>
                  <a:pt x="60" y="125"/>
                  <a:pt x="60" y="125"/>
                </a:cubicBezTo>
                <a:cubicBezTo>
                  <a:pt x="59" y="125"/>
                  <a:pt x="58" y="126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9"/>
                  <a:pt x="59" y="131"/>
                  <a:pt x="60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8" y="131"/>
                  <a:pt x="99" y="129"/>
                  <a:pt x="99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9" y="126"/>
                  <a:pt x="98" y="125"/>
                  <a:pt x="97" y="125"/>
                </a:cubicBezTo>
                <a:close/>
                <a:moveTo>
                  <a:pt x="96" y="136"/>
                </a:moveTo>
                <a:cubicBezTo>
                  <a:pt x="60" y="136"/>
                  <a:pt x="60" y="136"/>
                  <a:pt x="60" y="136"/>
                </a:cubicBezTo>
                <a:cubicBezTo>
                  <a:pt x="59" y="136"/>
                  <a:pt x="58" y="138"/>
                  <a:pt x="58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41"/>
                  <a:pt x="59" y="142"/>
                  <a:pt x="60" y="142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98" y="142"/>
                  <a:pt x="99" y="141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8"/>
                  <a:pt x="98" y="136"/>
                  <a:pt x="96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 flipH="1">
            <a:off x="3208712" y="5657878"/>
            <a:ext cx="1101740" cy="435418"/>
          </a:xfrm>
          <a:custGeom>
            <a:avLst/>
            <a:gdLst>
              <a:gd name="T0" fmla="*/ 41 w 217"/>
              <a:gd name="T1" fmla="*/ 17 h 86"/>
              <a:gd name="T2" fmla="*/ 65 w 217"/>
              <a:gd name="T3" fmla="*/ 28 h 86"/>
              <a:gd name="T4" fmla="*/ 93 w 217"/>
              <a:gd name="T5" fmla="*/ 17 h 86"/>
              <a:gd name="T6" fmla="*/ 69 w 217"/>
              <a:gd name="T7" fmla="*/ 28 h 86"/>
              <a:gd name="T8" fmla="*/ 93 w 217"/>
              <a:gd name="T9" fmla="*/ 17 h 86"/>
              <a:gd name="T10" fmla="*/ 97 w 217"/>
              <a:gd name="T11" fmla="*/ 17 h 86"/>
              <a:gd name="T12" fmla="*/ 121 w 217"/>
              <a:gd name="T13" fmla="*/ 28 h 86"/>
              <a:gd name="T14" fmla="*/ 149 w 217"/>
              <a:gd name="T15" fmla="*/ 17 h 86"/>
              <a:gd name="T16" fmla="*/ 126 w 217"/>
              <a:gd name="T17" fmla="*/ 28 h 86"/>
              <a:gd name="T18" fmla="*/ 149 w 217"/>
              <a:gd name="T19" fmla="*/ 17 h 86"/>
              <a:gd name="T20" fmla="*/ 41 w 217"/>
              <a:gd name="T21" fmla="*/ 2 h 86"/>
              <a:gd name="T22" fmla="*/ 65 w 217"/>
              <a:gd name="T23" fmla="*/ 12 h 86"/>
              <a:gd name="T24" fmla="*/ 93 w 217"/>
              <a:gd name="T25" fmla="*/ 2 h 86"/>
              <a:gd name="T26" fmla="*/ 69 w 217"/>
              <a:gd name="T27" fmla="*/ 12 h 86"/>
              <a:gd name="T28" fmla="*/ 93 w 217"/>
              <a:gd name="T29" fmla="*/ 2 h 86"/>
              <a:gd name="T30" fmla="*/ 97 w 217"/>
              <a:gd name="T31" fmla="*/ 2 h 86"/>
              <a:gd name="T32" fmla="*/ 121 w 217"/>
              <a:gd name="T33" fmla="*/ 12 h 86"/>
              <a:gd name="T34" fmla="*/ 149 w 217"/>
              <a:gd name="T35" fmla="*/ 2 h 86"/>
              <a:gd name="T36" fmla="*/ 126 w 217"/>
              <a:gd name="T37" fmla="*/ 12 h 86"/>
              <a:gd name="T38" fmla="*/ 149 w 217"/>
              <a:gd name="T39" fmla="*/ 2 h 86"/>
              <a:gd name="T40" fmla="*/ 41 w 217"/>
              <a:gd name="T41" fmla="*/ 32 h 86"/>
              <a:gd name="T42" fmla="*/ 65 w 217"/>
              <a:gd name="T43" fmla="*/ 43 h 86"/>
              <a:gd name="T44" fmla="*/ 93 w 217"/>
              <a:gd name="T45" fmla="*/ 32 h 86"/>
              <a:gd name="T46" fmla="*/ 69 w 217"/>
              <a:gd name="T47" fmla="*/ 43 h 86"/>
              <a:gd name="T48" fmla="*/ 93 w 217"/>
              <a:gd name="T49" fmla="*/ 32 h 86"/>
              <a:gd name="T50" fmla="*/ 97 w 217"/>
              <a:gd name="T51" fmla="*/ 32 h 86"/>
              <a:gd name="T52" fmla="*/ 121 w 217"/>
              <a:gd name="T53" fmla="*/ 43 h 86"/>
              <a:gd name="T54" fmla="*/ 149 w 217"/>
              <a:gd name="T55" fmla="*/ 39 h 86"/>
              <a:gd name="T56" fmla="*/ 149 w 217"/>
              <a:gd name="T57" fmla="*/ 32 h 86"/>
              <a:gd name="T58" fmla="*/ 126 w 217"/>
              <a:gd name="T59" fmla="*/ 43 h 86"/>
              <a:gd name="T60" fmla="*/ 149 w 217"/>
              <a:gd name="T61" fmla="*/ 39 h 86"/>
              <a:gd name="T62" fmla="*/ 208 w 217"/>
              <a:gd name="T63" fmla="*/ 74 h 86"/>
              <a:gd name="T64" fmla="*/ 31 w 217"/>
              <a:gd name="T65" fmla="*/ 86 h 86"/>
              <a:gd name="T66" fmla="*/ 1 w 217"/>
              <a:gd name="T67" fmla="*/ 47 h 86"/>
              <a:gd name="T68" fmla="*/ 39 w 217"/>
              <a:gd name="T69" fmla="*/ 48 h 86"/>
              <a:gd name="T70" fmla="*/ 67 w 217"/>
              <a:gd name="T71" fmla="*/ 48 h 86"/>
              <a:gd name="T72" fmla="*/ 97 w 217"/>
              <a:gd name="T73" fmla="*/ 48 h 86"/>
              <a:gd name="T74" fmla="*/ 123 w 217"/>
              <a:gd name="T75" fmla="*/ 48 h 86"/>
              <a:gd name="T76" fmla="*/ 152 w 217"/>
              <a:gd name="T77" fmla="*/ 48 h 86"/>
              <a:gd name="T78" fmla="*/ 163 w 217"/>
              <a:gd name="T79" fmla="*/ 45 h 86"/>
              <a:gd name="T80" fmla="*/ 165 w 217"/>
              <a:gd name="T81" fmla="*/ 31 h 86"/>
              <a:gd name="T82" fmla="*/ 170 w 217"/>
              <a:gd name="T83" fmla="*/ 5 h 86"/>
              <a:gd name="T84" fmla="*/ 187 w 217"/>
              <a:gd name="T85" fmla="*/ 0 h 86"/>
              <a:gd name="T86" fmla="*/ 193 w 217"/>
              <a:gd name="T87" fmla="*/ 5 h 86"/>
              <a:gd name="T88" fmla="*/ 202 w 217"/>
              <a:gd name="T89" fmla="*/ 31 h 86"/>
              <a:gd name="T90" fmla="*/ 217 w 217"/>
              <a:gd name="T91" fmla="*/ 45 h 86"/>
              <a:gd name="T92" fmla="*/ 28 w 217"/>
              <a:gd name="T93" fmla="*/ 59 h 86"/>
              <a:gd name="T94" fmla="*/ 28 w 217"/>
              <a:gd name="T95" fmla="*/ 69 h 86"/>
              <a:gd name="T96" fmla="*/ 169 w 217"/>
              <a:gd name="T97" fmla="*/ 17 h 86"/>
              <a:gd name="T98" fmla="*/ 190 w 217"/>
              <a:gd name="T99" fmla="*/ 11 h 86"/>
              <a:gd name="T100" fmla="*/ 169 w 217"/>
              <a:gd name="T101" fmla="*/ 17 h 86"/>
              <a:gd name="T102" fmla="*/ 190 w 217"/>
              <a:gd name="T103" fmla="*/ 36 h 86"/>
              <a:gd name="T104" fmla="*/ 169 w 217"/>
              <a:gd name="T105" fmla="*/ 32 h 86"/>
              <a:gd name="T106" fmla="*/ 195 w 217"/>
              <a:gd name="T107" fmla="*/ 45 h 86"/>
              <a:gd name="T108" fmla="*/ 169 w 217"/>
              <a:gd name="T109" fmla="*/ 48 h 86"/>
              <a:gd name="T110" fmla="*/ 195 w 217"/>
              <a:gd name="T111" fmla="*/ 4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7" h="86">
                <a:moveTo>
                  <a:pt x="65" y="17"/>
                </a:moveTo>
                <a:cubicBezTo>
                  <a:pt x="41" y="17"/>
                  <a:pt x="41" y="17"/>
                  <a:pt x="41" y="17"/>
                </a:cubicBezTo>
                <a:cubicBezTo>
                  <a:pt x="41" y="28"/>
                  <a:pt x="41" y="28"/>
                  <a:pt x="41" y="28"/>
                </a:cubicBezTo>
                <a:cubicBezTo>
                  <a:pt x="65" y="28"/>
                  <a:pt x="65" y="28"/>
                  <a:pt x="65" y="28"/>
                </a:cubicBezTo>
                <a:lnTo>
                  <a:pt x="65" y="17"/>
                </a:lnTo>
                <a:close/>
                <a:moveTo>
                  <a:pt x="93" y="17"/>
                </a:moveTo>
                <a:cubicBezTo>
                  <a:pt x="69" y="17"/>
                  <a:pt x="69" y="17"/>
                  <a:pt x="69" y="17"/>
                </a:cubicBezTo>
                <a:cubicBezTo>
                  <a:pt x="69" y="28"/>
                  <a:pt x="69" y="28"/>
                  <a:pt x="69" y="28"/>
                </a:cubicBezTo>
                <a:cubicBezTo>
                  <a:pt x="93" y="28"/>
                  <a:pt x="93" y="28"/>
                  <a:pt x="93" y="28"/>
                </a:cubicBezTo>
                <a:lnTo>
                  <a:pt x="93" y="17"/>
                </a:lnTo>
                <a:close/>
                <a:moveTo>
                  <a:pt x="121" y="17"/>
                </a:moveTo>
                <a:cubicBezTo>
                  <a:pt x="97" y="17"/>
                  <a:pt x="97" y="17"/>
                  <a:pt x="97" y="17"/>
                </a:cubicBezTo>
                <a:cubicBezTo>
                  <a:pt x="97" y="28"/>
                  <a:pt x="97" y="28"/>
                  <a:pt x="97" y="28"/>
                </a:cubicBezTo>
                <a:cubicBezTo>
                  <a:pt x="121" y="28"/>
                  <a:pt x="121" y="28"/>
                  <a:pt x="121" y="28"/>
                </a:cubicBezTo>
                <a:lnTo>
                  <a:pt x="121" y="17"/>
                </a:lnTo>
                <a:close/>
                <a:moveTo>
                  <a:pt x="149" y="17"/>
                </a:moveTo>
                <a:cubicBezTo>
                  <a:pt x="126" y="17"/>
                  <a:pt x="126" y="17"/>
                  <a:pt x="126" y="1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49" y="28"/>
                  <a:pt x="149" y="28"/>
                  <a:pt x="149" y="28"/>
                </a:cubicBezTo>
                <a:lnTo>
                  <a:pt x="149" y="17"/>
                </a:lnTo>
                <a:close/>
                <a:moveTo>
                  <a:pt x="65" y="2"/>
                </a:moveTo>
                <a:cubicBezTo>
                  <a:pt x="41" y="2"/>
                  <a:pt x="41" y="2"/>
                  <a:pt x="41" y="2"/>
                </a:cubicBezTo>
                <a:cubicBezTo>
                  <a:pt x="41" y="12"/>
                  <a:pt x="41" y="12"/>
                  <a:pt x="41" y="12"/>
                </a:cubicBezTo>
                <a:cubicBezTo>
                  <a:pt x="65" y="12"/>
                  <a:pt x="65" y="12"/>
                  <a:pt x="65" y="12"/>
                </a:cubicBezTo>
                <a:lnTo>
                  <a:pt x="65" y="2"/>
                </a:lnTo>
                <a:close/>
                <a:moveTo>
                  <a:pt x="93" y="2"/>
                </a:moveTo>
                <a:cubicBezTo>
                  <a:pt x="69" y="2"/>
                  <a:pt x="69" y="2"/>
                  <a:pt x="69" y="2"/>
                </a:cubicBezTo>
                <a:cubicBezTo>
                  <a:pt x="69" y="12"/>
                  <a:pt x="69" y="12"/>
                  <a:pt x="69" y="12"/>
                </a:cubicBezTo>
                <a:cubicBezTo>
                  <a:pt x="93" y="12"/>
                  <a:pt x="93" y="12"/>
                  <a:pt x="93" y="12"/>
                </a:cubicBezTo>
                <a:lnTo>
                  <a:pt x="93" y="2"/>
                </a:lnTo>
                <a:close/>
                <a:moveTo>
                  <a:pt x="121" y="2"/>
                </a:moveTo>
                <a:cubicBezTo>
                  <a:pt x="97" y="2"/>
                  <a:pt x="97" y="2"/>
                  <a:pt x="97" y="2"/>
                </a:cubicBezTo>
                <a:cubicBezTo>
                  <a:pt x="97" y="12"/>
                  <a:pt x="97" y="12"/>
                  <a:pt x="97" y="12"/>
                </a:cubicBezTo>
                <a:cubicBezTo>
                  <a:pt x="121" y="12"/>
                  <a:pt x="121" y="12"/>
                  <a:pt x="121" y="12"/>
                </a:cubicBezTo>
                <a:lnTo>
                  <a:pt x="121" y="2"/>
                </a:lnTo>
                <a:close/>
                <a:moveTo>
                  <a:pt x="149" y="2"/>
                </a:moveTo>
                <a:cubicBezTo>
                  <a:pt x="126" y="2"/>
                  <a:pt x="126" y="2"/>
                  <a:pt x="126" y="2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49" y="12"/>
                  <a:pt x="149" y="12"/>
                  <a:pt x="149" y="12"/>
                </a:cubicBezTo>
                <a:lnTo>
                  <a:pt x="149" y="2"/>
                </a:lnTo>
                <a:close/>
                <a:moveTo>
                  <a:pt x="65" y="32"/>
                </a:moveTo>
                <a:cubicBezTo>
                  <a:pt x="41" y="32"/>
                  <a:pt x="41" y="32"/>
                  <a:pt x="41" y="32"/>
                </a:cubicBezTo>
                <a:cubicBezTo>
                  <a:pt x="41" y="43"/>
                  <a:pt x="41" y="43"/>
                  <a:pt x="41" y="43"/>
                </a:cubicBezTo>
                <a:cubicBezTo>
                  <a:pt x="65" y="43"/>
                  <a:pt x="65" y="43"/>
                  <a:pt x="65" y="43"/>
                </a:cubicBezTo>
                <a:lnTo>
                  <a:pt x="65" y="32"/>
                </a:lnTo>
                <a:close/>
                <a:moveTo>
                  <a:pt x="93" y="32"/>
                </a:moveTo>
                <a:cubicBezTo>
                  <a:pt x="69" y="32"/>
                  <a:pt x="69" y="32"/>
                  <a:pt x="69" y="32"/>
                </a:cubicBezTo>
                <a:cubicBezTo>
                  <a:pt x="69" y="43"/>
                  <a:pt x="69" y="43"/>
                  <a:pt x="69" y="43"/>
                </a:cubicBezTo>
                <a:cubicBezTo>
                  <a:pt x="93" y="43"/>
                  <a:pt x="93" y="43"/>
                  <a:pt x="93" y="43"/>
                </a:cubicBezTo>
                <a:lnTo>
                  <a:pt x="93" y="32"/>
                </a:lnTo>
                <a:close/>
                <a:moveTo>
                  <a:pt x="121" y="32"/>
                </a:moveTo>
                <a:cubicBezTo>
                  <a:pt x="97" y="32"/>
                  <a:pt x="97" y="32"/>
                  <a:pt x="97" y="32"/>
                </a:cubicBezTo>
                <a:cubicBezTo>
                  <a:pt x="97" y="43"/>
                  <a:pt x="97" y="43"/>
                  <a:pt x="97" y="43"/>
                </a:cubicBezTo>
                <a:cubicBezTo>
                  <a:pt x="121" y="43"/>
                  <a:pt x="121" y="43"/>
                  <a:pt x="121" y="43"/>
                </a:cubicBezTo>
                <a:lnTo>
                  <a:pt x="121" y="32"/>
                </a:lnTo>
                <a:close/>
                <a:moveTo>
                  <a:pt x="149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49" y="43"/>
                  <a:pt x="149" y="43"/>
                  <a:pt x="149" y="43"/>
                </a:cubicBezTo>
                <a:lnTo>
                  <a:pt x="149" y="39"/>
                </a:lnTo>
                <a:close/>
                <a:moveTo>
                  <a:pt x="217" y="45"/>
                </a:moveTo>
                <a:cubicBezTo>
                  <a:pt x="217" y="45"/>
                  <a:pt x="211" y="63"/>
                  <a:pt x="208" y="74"/>
                </a:cubicBezTo>
                <a:cubicBezTo>
                  <a:pt x="204" y="85"/>
                  <a:pt x="198" y="86"/>
                  <a:pt x="198" y="86"/>
                </a:cubicBezTo>
                <a:cubicBezTo>
                  <a:pt x="31" y="86"/>
                  <a:pt x="31" y="86"/>
                  <a:pt x="31" y="86"/>
                </a:cubicBezTo>
                <a:cubicBezTo>
                  <a:pt x="31" y="86"/>
                  <a:pt x="3" y="53"/>
                  <a:pt x="1" y="52"/>
                </a:cubicBezTo>
                <a:cubicBezTo>
                  <a:pt x="0" y="50"/>
                  <a:pt x="1" y="47"/>
                  <a:pt x="1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63" y="45"/>
                  <a:pt x="163" y="45"/>
                  <a:pt x="163" y="45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5"/>
                  <a:pt x="165" y="5"/>
                  <a:pt x="165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2" y="0"/>
                  <a:pt x="172" y="0"/>
                  <a:pt x="172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4" y="5"/>
                  <a:pt x="184" y="5"/>
                  <a:pt x="184" y="5"/>
                </a:cubicBezTo>
                <a:cubicBezTo>
                  <a:pt x="193" y="5"/>
                  <a:pt x="193" y="5"/>
                  <a:pt x="193" y="5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2" y="45"/>
                  <a:pt x="202" y="45"/>
                  <a:pt x="202" y="45"/>
                </a:cubicBezTo>
                <a:lnTo>
                  <a:pt x="217" y="45"/>
                </a:lnTo>
                <a:close/>
                <a:moveTo>
                  <a:pt x="34" y="64"/>
                </a:moveTo>
                <a:cubicBezTo>
                  <a:pt x="34" y="61"/>
                  <a:pt x="31" y="59"/>
                  <a:pt x="28" y="59"/>
                </a:cubicBezTo>
                <a:cubicBezTo>
                  <a:pt x="25" y="59"/>
                  <a:pt x="23" y="61"/>
                  <a:pt x="23" y="64"/>
                </a:cubicBezTo>
                <a:cubicBezTo>
                  <a:pt x="23" y="67"/>
                  <a:pt x="25" y="69"/>
                  <a:pt x="28" y="69"/>
                </a:cubicBezTo>
                <a:cubicBezTo>
                  <a:pt x="31" y="69"/>
                  <a:pt x="34" y="67"/>
                  <a:pt x="34" y="64"/>
                </a:cubicBezTo>
                <a:close/>
                <a:moveTo>
                  <a:pt x="169" y="17"/>
                </a:moveTo>
                <a:cubicBezTo>
                  <a:pt x="190" y="17"/>
                  <a:pt x="190" y="17"/>
                  <a:pt x="190" y="17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69" y="11"/>
                  <a:pt x="169" y="11"/>
                  <a:pt x="169" y="11"/>
                </a:cubicBezTo>
                <a:lnTo>
                  <a:pt x="169" y="17"/>
                </a:lnTo>
                <a:close/>
                <a:moveTo>
                  <a:pt x="169" y="36"/>
                </a:moveTo>
                <a:cubicBezTo>
                  <a:pt x="190" y="36"/>
                  <a:pt x="190" y="36"/>
                  <a:pt x="190" y="36"/>
                </a:cubicBezTo>
                <a:cubicBezTo>
                  <a:pt x="190" y="32"/>
                  <a:pt x="190" y="32"/>
                  <a:pt x="190" y="32"/>
                </a:cubicBezTo>
                <a:cubicBezTo>
                  <a:pt x="169" y="32"/>
                  <a:pt x="169" y="32"/>
                  <a:pt x="169" y="32"/>
                </a:cubicBezTo>
                <a:lnTo>
                  <a:pt x="169" y="36"/>
                </a:lnTo>
                <a:close/>
                <a:moveTo>
                  <a:pt x="195" y="45"/>
                </a:moveTo>
                <a:cubicBezTo>
                  <a:pt x="169" y="45"/>
                  <a:pt x="169" y="45"/>
                  <a:pt x="169" y="45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95" y="48"/>
                  <a:pt x="195" y="48"/>
                  <a:pt x="195" y="48"/>
                </a:cubicBezTo>
                <a:lnTo>
                  <a:pt x="195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3130579" y="4310532"/>
            <a:ext cx="1215765" cy="392080"/>
          </a:xfrm>
          <a:custGeom>
            <a:avLst/>
            <a:gdLst>
              <a:gd name="T0" fmla="*/ 8 w 651"/>
              <a:gd name="T1" fmla="*/ 0 h 210"/>
              <a:gd name="T2" fmla="*/ 0 w 651"/>
              <a:gd name="T3" fmla="*/ 202 h 210"/>
              <a:gd name="T4" fmla="*/ 643 w 651"/>
              <a:gd name="T5" fmla="*/ 210 h 210"/>
              <a:gd name="T6" fmla="*/ 651 w 651"/>
              <a:gd name="T7" fmla="*/ 8 h 210"/>
              <a:gd name="T8" fmla="*/ 87 w 651"/>
              <a:gd name="T9" fmla="*/ 191 h 210"/>
              <a:gd name="T10" fmla="*/ 34 w 651"/>
              <a:gd name="T11" fmla="*/ 199 h 210"/>
              <a:gd name="T12" fmla="*/ 26 w 651"/>
              <a:gd name="T13" fmla="*/ 128 h 210"/>
              <a:gd name="T14" fmla="*/ 79 w 651"/>
              <a:gd name="T15" fmla="*/ 120 h 210"/>
              <a:gd name="T16" fmla="*/ 87 w 651"/>
              <a:gd name="T17" fmla="*/ 191 h 210"/>
              <a:gd name="T18" fmla="*/ 169 w 651"/>
              <a:gd name="T19" fmla="*/ 199 h 210"/>
              <a:gd name="T20" fmla="*/ 116 w 651"/>
              <a:gd name="T21" fmla="*/ 191 h 210"/>
              <a:gd name="T22" fmla="*/ 124 w 651"/>
              <a:gd name="T23" fmla="*/ 120 h 210"/>
              <a:gd name="T24" fmla="*/ 177 w 651"/>
              <a:gd name="T25" fmla="*/ 128 h 210"/>
              <a:gd name="T26" fmla="*/ 266 w 651"/>
              <a:gd name="T27" fmla="*/ 191 h 210"/>
              <a:gd name="T28" fmla="*/ 213 w 651"/>
              <a:gd name="T29" fmla="*/ 199 h 210"/>
              <a:gd name="T30" fmla="*/ 205 w 651"/>
              <a:gd name="T31" fmla="*/ 128 h 210"/>
              <a:gd name="T32" fmla="*/ 258 w 651"/>
              <a:gd name="T33" fmla="*/ 120 h 210"/>
              <a:gd name="T34" fmla="*/ 266 w 651"/>
              <a:gd name="T35" fmla="*/ 191 h 210"/>
              <a:gd name="T36" fmla="*/ 348 w 651"/>
              <a:gd name="T37" fmla="*/ 199 h 210"/>
              <a:gd name="T38" fmla="*/ 295 w 651"/>
              <a:gd name="T39" fmla="*/ 191 h 210"/>
              <a:gd name="T40" fmla="*/ 303 w 651"/>
              <a:gd name="T41" fmla="*/ 120 h 210"/>
              <a:gd name="T42" fmla="*/ 356 w 651"/>
              <a:gd name="T43" fmla="*/ 128 h 210"/>
              <a:gd name="T44" fmla="*/ 445 w 651"/>
              <a:gd name="T45" fmla="*/ 191 h 210"/>
              <a:gd name="T46" fmla="*/ 392 w 651"/>
              <a:gd name="T47" fmla="*/ 199 h 210"/>
              <a:gd name="T48" fmla="*/ 384 w 651"/>
              <a:gd name="T49" fmla="*/ 128 h 210"/>
              <a:gd name="T50" fmla="*/ 437 w 651"/>
              <a:gd name="T51" fmla="*/ 120 h 210"/>
              <a:gd name="T52" fmla="*/ 445 w 651"/>
              <a:gd name="T53" fmla="*/ 191 h 210"/>
              <a:gd name="T54" fmla="*/ 527 w 651"/>
              <a:gd name="T55" fmla="*/ 199 h 210"/>
              <a:gd name="T56" fmla="*/ 474 w 651"/>
              <a:gd name="T57" fmla="*/ 191 h 210"/>
              <a:gd name="T58" fmla="*/ 482 w 651"/>
              <a:gd name="T59" fmla="*/ 120 h 210"/>
              <a:gd name="T60" fmla="*/ 535 w 651"/>
              <a:gd name="T61" fmla="*/ 128 h 210"/>
              <a:gd name="T62" fmla="*/ 625 w 651"/>
              <a:gd name="T63" fmla="*/ 191 h 210"/>
              <a:gd name="T64" fmla="*/ 572 w 651"/>
              <a:gd name="T65" fmla="*/ 199 h 210"/>
              <a:gd name="T66" fmla="*/ 564 w 651"/>
              <a:gd name="T67" fmla="*/ 128 h 210"/>
              <a:gd name="T68" fmla="*/ 617 w 651"/>
              <a:gd name="T69" fmla="*/ 120 h 210"/>
              <a:gd name="T70" fmla="*/ 625 w 651"/>
              <a:gd name="T71" fmla="*/ 191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51" h="210">
                <a:moveTo>
                  <a:pt x="643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6"/>
                  <a:pt x="3" y="210"/>
                  <a:pt x="8" y="210"/>
                </a:cubicBezTo>
                <a:cubicBezTo>
                  <a:pt x="643" y="210"/>
                  <a:pt x="643" y="210"/>
                  <a:pt x="643" y="210"/>
                </a:cubicBezTo>
                <a:cubicBezTo>
                  <a:pt x="647" y="210"/>
                  <a:pt x="651" y="206"/>
                  <a:pt x="651" y="202"/>
                </a:cubicBezTo>
                <a:cubicBezTo>
                  <a:pt x="651" y="8"/>
                  <a:pt x="651" y="8"/>
                  <a:pt x="651" y="8"/>
                </a:cubicBezTo>
                <a:cubicBezTo>
                  <a:pt x="651" y="4"/>
                  <a:pt x="647" y="0"/>
                  <a:pt x="643" y="0"/>
                </a:cubicBezTo>
                <a:close/>
                <a:moveTo>
                  <a:pt x="87" y="191"/>
                </a:moveTo>
                <a:cubicBezTo>
                  <a:pt x="87" y="196"/>
                  <a:pt x="83" y="199"/>
                  <a:pt x="79" y="199"/>
                </a:cubicBezTo>
                <a:cubicBezTo>
                  <a:pt x="34" y="199"/>
                  <a:pt x="34" y="199"/>
                  <a:pt x="34" y="199"/>
                </a:cubicBezTo>
                <a:cubicBezTo>
                  <a:pt x="30" y="199"/>
                  <a:pt x="26" y="196"/>
                  <a:pt x="26" y="191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26" y="123"/>
                  <a:pt x="30" y="120"/>
                  <a:pt x="34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83" y="120"/>
                  <a:pt x="87" y="123"/>
                  <a:pt x="87" y="128"/>
                </a:cubicBezTo>
                <a:lnTo>
                  <a:pt x="87" y="191"/>
                </a:lnTo>
                <a:close/>
                <a:moveTo>
                  <a:pt x="177" y="191"/>
                </a:moveTo>
                <a:cubicBezTo>
                  <a:pt x="177" y="196"/>
                  <a:pt x="173" y="199"/>
                  <a:pt x="169" y="199"/>
                </a:cubicBezTo>
                <a:cubicBezTo>
                  <a:pt x="124" y="199"/>
                  <a:pt x="124" y="199"/>
                  <a:pt x="124" y="199"/>
                </a:cubicBezTo>
                <a:cubicBezTo>
                  <a:pt x="119" y="199"/>
                  <a:pt x="116" y="196"/>
                  <a:pt x="116" y="191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3"/>
                  <a:pt x="119" y="120"/>
                  <a:pt x="124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73" y="120"/>
                  <a:pt x="177" y="123"/>
                  <a:pt x="177" y="128"/>
                </a:cubicBezTo>
                <a:lnTo>
                  <a:pt x="177" y="191"/>
                </a:lnTo>
                <a:close/>
                <a:moveTo>
                  <a:pt x="266" y="191"/>
                </a:moveTo>
                <a:cubicBezTo>
                  <a:pt x="266" y="196"/>
                  <a:pt x="263" y="199"/>
                  <a:pt x="258" y="199"/>
                </a:cubicBezTo>
                <a:cubicBezTo>
                  <a:pt x="213" y="199"/>
                  <a:pt x="213" y="199"/>
                  <a:pt x="213" y="199"/>
                </a:cubicBezTo>
                <a:cubicBezTo>
                  <a:pt x="209" y="199"/>
                  <a:pt x="205" y="196"/>
                  <a:pt x="205" y="191"/>
                </a:cubicBezTo>
                <a:cubicBezTo>
                  <a:pt x="205" y="128"/>
                  <a:pt x="205" y="128"/>
                  <a:pt x="205" y="128"/>
                </a:cubicBezTo>
                <a:cubicBezTo>
                  <a:pt x="205" y="123"/>
                  <a:pt x="209" y="120"/>
                  <a:pt x="213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63" y="120"/>
                  <a:pt x="266" y="123"/>
                  <a:pt x="266" y="128"/>
                </a:cubicBezTo>
                <a:lnTo>
                  <a:pt x="266" y="191"/>
                </a:lnTo>
                <a:close/>
                <a:moveTo>
                  <a:pt x="356" y="191"/>
                </a:moveTo>
                <a:cubicBezTo>
                  <a:pt x="356" y="196"/>
                  <a:pt x="352" y="199"/>
                  <a:pt x="348" y="199"/>
                </a:cubicBezTo>
                <a:cubicBezTo>
                  <a:pt x="303" y="199"/>
                  <a:pt x="303" y="199"/>
                  <a:pt x="303" y="199"/>
                </a:cubicBezTo>
                <a:cubicBezTo>
                  <a:pt x="298" y="199"/>
                  <a:pt x="295" y="196"/>
                  <a:pt x="295" y="191"/>
                </a:cubicBezTo>
                <a:cubicBezTo>
                  <a:pt x="295" y="128"/>
                  <a:pt x="295" y="128"/>
                  <a:pt x="295" y="128"/>
                </a:cubicBezTo>
                <a:cubicBezTo>
                  <a:pt x="295" y="123"/>
                  <a:pt x="298" y="120"/>
                  <a:pt x="303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2" y="120"/>
                  <a:pt x="356" y="123"/>
                  <a:pt x="356" y="128"/>
                </a:cubicBezTo>
                <a:lnTo>
                  <a:pt x="356" y="191"/>
                </a:lnTo>
                <a:close/>
                <a:moveTo>
                  <a:pt x="445" y="191"/>
                </a:moveTo>
                <a:cubicBezTo>
                  <a:pt x="445" y="196"/>
                  <a:pt x="442" y="199"/>
                  <a:pt x="437" y="199"/>
                </a:cubicBezTo>
                <a:cubicBezTo>
                  <a:pt x="392" y="199"/>
                  <a:pt x="392" y="199"/>
                  <a:pt x="392" y="199"/>
                </a:cubicBezTo>
                <a:cubicBezTo>
                  <a:pt x="388" y="199"/>
                  <a:pt x="384" y="196"/>
                  <a:pt x="384" y="191"/>
                </a:cubicBezTo>
                <a:cubicBezTo>
                  <a:pt x="384" y="128"/>
                  <a:pt x="384" y="128"/>
                  <a:pt x="384" y="128"/>
                </a:cubicBezTo>
                <a:cubicBezTo>
                  <a:pt x="384" y="123"/>
                  <a:pt x="388" y="120"/>
                  <a:pt x="392" y="120"/>
                </a:cubicBezTo>
                <a:cubicBezTo>
                  <a:pt x="437" y="120"/>
                  <a:pt x="437" y="120"/>
                  <a:pt x="437" y="120"/>
                </a:cubicBezTo>
                <a:cubicBezTo>
                  <a:pt x="442" y="120"/>
                  <a:pt x="445" y="123"/>
                  <a:pt x="445" y="128"/>
                </a:cubicBezTo>
                <a:lnTo>
                  <a:pt x="445" y="191"/>
                </a:lnTo>
                <a:close/>
                <a:moveTo>
                  <a:pt x="535" y="191"/>
                </a:moveTo>
                <a:cubicBezTo>
                  <a:pt x="535" y="196"/>
                  <a:pt x="531" y="199"/>
                  <a:pt x="527" y="199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78" y="199"/>
                  <a:pt x="474" y="196"/>
                  <a:pt x="474" y="191"/>
                </a:cubicBezTo>
                <a:cubicBezTo>
                  <a:pt x="474" y="128"/>
                  <a:pt x="474" y="128"/>
                  <a:pt x="474" y="128"/>
                </a:cubicBezTo>
                <a:cubicBezTo>
                  <a:pt x="474" y="123"/>
                  <a:pt x="478" y="120"/>
                  <a:pt x="482" y="120"/>
                </a:cubicBezTo>
                <a:cubicBezTo>
                  <a:pt x="527" y="120"/>
                  <a:pt x="527" y="120"/>
                  <a:pt x="527" y="120"/>
                </a:cubicBezTo>
                <a:cubicBezTo>
                  <a:pt x="531" y="120"/>
                  <a:pt x="535" y="123"/>
                  <a:pt x="535" y="128"/>
                </a:cubicBezTo>
                <a:lnTo>
                  <a:pt x="535" y="191"/>
                </a:lnTo>
                <a:close/>
                <a:moveTo>
                  <a:pt x="625" y="191"/>
                </a:moveTo>
                <a:cubicBezTo>
                  <a:pt x="625" y="196"/>
                  <a:pt x="621" y="199"/>
                  <a:pt x="617" y="199"/>
                </a:cubicBezTo>
                <a:cubicBezTo>
                  <a:pt x="572" y="199"/>
                  <a:pt x="572" y="199"/>
                  <a:pt x="572" y="199"/>
                </a:cubicBezTo>
                <a:cubicBezTo>
                  <a:pt x="567" y="199"/>
                  <a:pt x="564" y="196"/>
                  <a:pt x="564" y="191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3"/>
                  <a:pt x="567" y="120"/>
                  <a:pt x="572" y="120"/>
                </a:cubicBezTo>
                <a:cubicBezTo>
                  <a:pt x="617" y="120"/>
                  <a:pt x="617" y="120"/>
                  <a:pt x="617" y="120"/>
                </a:cubicBezTo>
                <a:cubicBezTo>
                  <a:pt x="621" y="120"/>
                  <a:pt x="625" y="123"/>
                  <a:pt x="625" y="128"/>
                </a:cubicBezTo>
                <a:lnTo>
                  <a:pt x="625" y="19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7724125" y="4333834"/>
            <a:ext cx="1291088" cy="368778"/>
          </a:xfrm>
          <a:custGeom>
            <a:avLst/>
            <a:gdLst>
              <a:gd name="T0" fmla="*/ 726 w 748"/>
              <a:gd name="T1" fmla="*/ 50 h 214"/>
              <a:gd name="T2" fmla="*/ 619 w 748"/>
              <a:gd name="T3" fmla="*/ 3 h 214"/>
              <a:gd name="T4" fmla="*/ 513 w 748"/>
              <a:gd name="T5" fmla="*/ 45 h 214"/>
              <a:gd name="T6" fmla="*/ 491 w 748"/>
              <a:gd name="T7" fmla="*/ 50 h 214"/>
              <a:gd name="T8" fmla="*/ 384 w 748"/>
              <a:gd name="T9" fmla="*/ 3 h 214"/>
              <a:gd name="T10" fmla="*/ 279 w 748"/>
              <a:gd name="T11" fmla="*/ 45 h 214"/>
              <a:gd name="T12" fmla="*/ 256 w 748"/>
              <a:gd name="T13" fmla="*/ 50 h 214"/>
              <a:gd name="T14" fmla="*/ 149 w 748"/>
              <a:gd name="T15" fmla="*/ 3 h 214"/>
              <a:gd name="T16" fmla="*/ 43 w 748"/>
              <a:gd name="T17" fmla="*/ 45 h 214"/>
              <a:gd name="T18" fmla="*/ 11 w 748"/>
              <a:gd name="T19" fmla="*/ 50 h 214"/>
              <a:gd name="T20" fmla="*/ 0 w 748"/>
              <a:gd name="T21" fmla="*/ 203 h 214"/>
              <a:gd name="T22" fmla="*/ 736 w 748"/>
              <a:gd name="T23" fmla="*/ 214 h 214"/>
              <a:gd name="T24" fmla="*/ 748 w 748"/>
              <a:gd name="T25" fmla="*/ 61 h 214"/>
              <a:gd name="T26" fmla="*/ 125 w 748"/>
              <a:gd name="T27" fmla="*/ 185 h 214"/>
              <a:gd name="T28" fmla="*/ 55 w 748"/>
              <a:gd name="T29" fmla="*/ 196 h 214"/>
              <a:gd name="T30" fmla="*/ 44 w 748"/>
              <a:gd name="T31" fmla="*/ 104 h 214"/>
              <a:gd name="T32" fmla="*/ 113 w 748"/>
              <a:gd name="T33" fmla="*/ 93 h 214"/>
              <a:gd name="T34" fmla="*/ 125 w 748"/>
              <a:gd name="T35" fmla="*/ 185 h 214"/>
              <a:gd name="T36" fmla="*/ 204 w 748"/>
              <a:gd name="T37" fmla="*/ 196 h 214"/>
              <a:gd name="T38" fmla="*/ 135 w 748"/>
              <a:gd name="T39" fmla="*/ 185 h 214"/>
              <a:gd name="T40" fmla="*/ 146 w 748"/>
              <a:gd name="T41" fmla="*/ 93 h 214"/>
              <a:gd name="T42" fmla="*/ 215 w 748"/>
              <a:gd name="T43" fmla="*/ 104 h 214"/>
              <a:gd name="T44" fmla="*/ 369 w 748"/>
              <a:gd name="T45" fmla="*/ 185 h 214"/>
              <a:gd name="T46" fmla="*/ 300 w 748"/>
              <a:gd name="T47" fmla="*/ 196 h 214"/>
              <a:gd name="T48" fmla="*/ 289 w 748"/>
              <a:gd name="T49" fmla="*/ 104 h 214"/>
              <a:gd name="T50" fmla="*/ 358 w 748"/>
              <a:gd name="T51" fmla="*/ 93 h 214"/>
              <a:gd name="T52" fmla="*/ 369 w 748"/>
              <a:gd name="T53" fmla="*/ 185 h 214"/>
              <a:gd name="T54" fmla="*/ 448 w 748"/>
              <a:gd name="T55" fmla="*/ 196 h 214"/>
              <a:gd name="T56" fmla="*/ 379 w 748"/>
              <a:gd name="T57" fmla="*/ 185 h 214"/>
              <a:gd name="T58" fmla="*/ 391 w 748"/>
              <a:gd name="T59" fmla="*/ 93 h 214"/>
              <a:gd name="T60" fmla="*/ 460 w 748"/>
              <a:gd name="T61" fmla="*/ 104 h 214"/>
              <a:gd name="T62" fmla="*/ 613 w 748"/>
              <a:gd name="T63" fmla="*/ 185 h 214"/>
              <a:gd name="T64" fmla="*/ 544 w 748"/>
              <a:gd name="T65" fmla="*/ 196 h 214"/>
              <a:gd name="T66" fmla="*/ 532 w 748"/>
              <a:gd name="T67" fmla="*/ 104 h 214"/>
              <a:gd name="T68" fmla="*/ 602 w 748"/>
              <a:gd name="T69" fmla="*/ 93 h 214"/>
              <a:gd name="T70" fmla="*/ 613 w 748"/>
              <a:gd name="T71" fmla="*/ 185 h 214"/>
              <a:gd name="T72" fmla="*/ 692 w 748"/>
              <a:gd name="T73" fmla="*/ 196 h 214"/>
              <a:gd name="T74" fmla="*/ 623 w 748"/>
              <a:gd name="T75" fmla="*/ 185 h 214"/>
              <a:gd name="T76" fmla="*/ 634 w 748"/>
              <a:gd name="T77" fmla="*/ 93 h 214"/>
              <a:gd name="T78" fmla="*/ 704 w 748"/>
              <a:gd name="T79" fmla="*/ 104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48" h="214">
                <a:moveTo>
                  <a:pt x="736" y="50"/>
                </a:moveTo>
                <a:cubicBezTo>
                  <a:pt x="726" y="50"/>
                  <a:pt x="726" y="50"/>
                  <a:pt x="726" y="50"/>
                </a:cubicBezTo>
                <a:cubicBezTo>
                  <a:pt x="719" y="50"/>
                  <a:pt x="710" y="48"/>
                  <a:pt x="704" y="45"/>
                </a:cubicBezTo>
                <a:cubicBezTo>
                  <a:pt x="619" y="3"/>
                  <a:pt x="619" y="3"/>
                  <a:pt x="619" y="3"/>
                </a:cubicBezTo>
                <a:cubicBezTo>
                  <a:pt x="613" y="0"/>
                  <a:pt x="604" y="0"/>
                  <a:pt x="598" y="3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07" y="48"/>
                  <a:pt x="498" y="50"/>
                  <a:pt x="492" y="50"/>
                </a:cubicBezTo>
                <a:cubicBezTo>
                  <a:pt x="491" y="50"/>
                  <a:pt x="491" y="50"/>
                  <a:pt x="491" y="50"/>
                </a:cubicBezTo>
                <a:cubicBezTo>
                  <a:pt x="485" y="50"/>
                  <a:pt x="475" y="48"/>
                  <a:pt x="470" y="45"/>
                </a:cubicBezTo>
                <a:cubicBezTo>
                  <a:pt x="384" y="3"/>
                  <a:pt x="384" y="3"/>
                  <a:pt x="384" y="3"/>
                </a:cubicBezTo>
                <a:cubicBezTo>
                  <a:pt x="379" y="0"/>
                  <a:pt x="370" y="0"/>
                  <a:pt x="364" y="3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3" y="48"/>
                  <a:pt x="263" y="50"/>
                  <a:pt x="257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0" y="50"/>
                  <a:pt x="240" y="48"/>
                  <a:pt x="235" y="45"/>
                </a:cubicBezTo>
                <a:cubicBezTo>
                  <a:pt x="149" y="3"/>
                  <a:pt x="149" y="3"/>
                  <a:pt x="149" y="3"/>
                </a:cubicBezTo>
                <a:cubicBezTo>
                  <a:pt x="144" y="0"/>
                  <a:pt x="134" y="0"/>
                  <a:pt x="129" y="3"/>
                </a:cubicBezTo>
                <a:cubicBezTo>
                  <a:pt x="43" y="45"/>
                  <a:pt x="43" y="45"/>
                  <a:pt x="43" y="45"/>
                </a:cubicBezTo>
                <a:cubicBezTo>
                  <a:pt x="38" y="48"/>
                  <a:pt x="28" y="50"/>
                  <a:pt x="2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5" y="50"/>
                  <a:pt x="0" y="55"/>
                  <a:pt x="0" y="61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9"/>
                  <a:pt x="5" y="214"/>
                  <a:pt x="11" y="214"/>
                </a:cubicBezTo>
                <a:cubicBezTo>
                  <a:pt x="736" y="214"/>
                  <a:pt x="736" y="214"/>
                  <a:pt x="736" y="214"/>
                </a:cubicBezTo>
                <a:cubicBezTo>
                  <a:pt x="743" y="214"/>
                  <a:pt x="748" y="209"/>
                  <a:pt x="748" y="203"/>
                </a:cubicBezTo>
                <a:cubicBezTo>
                  <a:pt x="748" y="61"/>
                  <a:pt x="748" y="61"/>
                  <a:pt x="748" y="61"/>
                </a:cubicBezTo>
                <a:cubicBezTo>
                  <a:pt x="748" y="55"/>
                  <a:pt x="743" y="50"/>
                  <a:pt x="736" y="50"/>
                </a:cubicBezTo>
                <a:close/>
                <a:moveTo>
                  <a:pt x="125" y="185"/>
                </a:moveTo>
                <a:cubicBezTo>
                  <a:pt x="125" y="191"/>
                  <a:pt x="120" y="196"/>
                  <a:pt x="113" y="196"/>
                </a:cubicBezTo>
                <a:cubicBezTo>
                  <a:pt x="55" y="196"/>
                  <a:pt x="55" y="196"/>
                  <a:pt x="55" y="196"/>
                </a:cubicBezTo>
                <a:cubicBezTo>
                  <a:pt x="49" y="196"/>
                  <a:pt x="44" y="191"/>
                  <a:pt x="44" y="185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8"/>
                  <a:pt x="49" y="93"/>
                  <a:pt x="55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20" y="93"/>
                  <a:pt x="125" y="98"/>
                  <a:pt x="125" y="104"/>
                </a:cubicBezTo>
                <a:lnTo>
                  <a:pt x="125" y="185"/>
                </a:lnTo>
                <a:close/>
                <a:moveTo>
                  <a:pt x="215" y="185"/>
                </a:moveTo>
                <a:cubicBezTo>
                  <a:pt x="215" y="191"/>
                  <a:pt x="210" y="196"/>
                  <a:pt x="204" y="196"/>
                </a:cubicBezTo>
                <a:cubicBezTo>
                  <a:pt x="146" y="196"/>
                  <a:pt x="146" y="196"/>
                  <a:pt x="146" y="196"/>
                </a:cubicBezTo>
                <a:cubicBezTo>
                  <a:pt x="140" y="196"/>
                  <a:pt x="135" y="191"/>
                  <a:pt x="135" y="185"/>
                </a:cubicBezTo>
                <a:cubicBezTo>
                  <a:pt x="135" y="104"/>
                  <a:pt x="135" y="104"/>
                  <a:pt x="135" y="104"/>
                </a:cubicBezTo>
                <a:cubicBezTo>
                  <a:pt x="135" y="98"/>
                  <a:pt x="140" y="93"/>
                  <a:pt x="146" y="93"/>
                </a:cubicBezTo>
                <a:cubicBezTo>
                  <a:pt x="204" y="93"/>
                  <a:pt x="204" y="93"/>
                  <a:pt x="204" y="93"/>
                </a:cubicBezTo>
                <a:cubicBezTo>
                  <a:pt x="210" y="93"/>
                  <a:pt x="215" y="98"/>
                  <a:pt x="215" y="104"/>
                </a:cubicBezTo>
                <a:lnTo>
                  <a:pt x="215" y="185"/>
                </a:lnTo>
                <a:close/>
                <a:moveTo>
                  <a:pt x="369" y="185"/>
                </a:moveTo>
                <a:cubicBezTo>
                  <a:pt x="369" y="191"/>
                  <a:pt x="364" y="196"/>
                  <a:pt x="358" y="196"/>
                </a:cubicBezTo>
                <a:cubicBezTo>
                  <a:pt x="300" y="196"/>
                  <a:pt x="300" y="196"/>
                  <a:pt x="300" y="196"/>
                </a:cubicBezTo>
                <a:cubicBezTo>
                  <a:pt x="294" y="196"/>
                  <a:pt x="289" y="191"/>
                  <a:pt x="289" y="185"/>
                </a:cubicBezTo>
                <a:cubicBezTo>
                  <a:pt x="289" y="104"/>
                  <a:pt x="289" y="104"/>
                  <a:pt x="289" y="104"/>
                </a:cubicBezTo>
                <a:cubicBezTo>
                  <a:pt x="289" y="98"/>
                  <a:pt x="294" y="93"/>
                  <a:pt x="300" y="93"/>
                </a:cubicBezTo>
                <a:cubicBezTo>
                  <a:pt x="358" y="93"/>
                  <a:pt x="358" y="93"/>
                  <a:pt x="358" y="93"/>
                </a:cubicBezTo>
                <a:cubicBezTo>
                  <a:pt x="364" y="93"/>
                  <a:pt x="369" y="98"/>
                  <a:pt x="369" y="104"/>
                </a:cubicBezTo>
                <a:lnTo>
                  <a:pt x="369" y="185"/>
                </a:lnTo>
                <a:close/>
                <a:moveTo>
                  <a:pt x="460" y="185"/>
                </a:moveTo>
                <a:cubicBezTo>
                  <a:pt x="460" y="191"/>
                  <a:pt x="455" y="196"/>
                  <a:pt x="448" y="196"/>
                </a:cubicBezTo>
                <a:cubicBezTo>
                  <a:pt x="391" y="196"/>
                  <a:pt x="391" y="196"/>
                  <a:pt x="391" y="196"/>
                </a:cubicBezTo>
                <a:cubicBezTo>
                  <a:pt x="384" y="196"/>
                  <a:pt x="379" y="191"/>
                  <a:pt x="379" y="185"/>
                </a:cubicBezTo>
                <a:cubicBezTo>
                  <a:pt x="379" y="104"/>
                  <a:pt x="379" y="104"/>
                  <a:pt x="379" y="104"/>
                </a:cubicBezTo>
                <a:cubicBezTo>
                  <a:pt x="379" y="98"/>
                  <a:pt x="384" y="93"/>
                  <a:pt x="391" y="93"/>
                </a:cubicBezTo>
                <a:cubicBezTo>
                  <a:pt x="448" y="93"/>
                  <a:pt x="448" y="93"/>
                  <a:pt x="448" y="93"/>
                </a:cubicBezTo>
                <a:cubicBezTo>
                  <a:pt x="455" y="93"/>
                  <a:pt x="460" y="98"/>
                  <a:pt x="460" y="104"/>
                </a:cubicBezTo>
                <a:lnTo>
                  <a:pt x="460" y="185"/>
                </a:lnTo>
                <a:close/>
                <a:moveTo>
                  <a:pt x="613" y="185"/>
                </a:moveTo>
                <a:cubicBezTo>
                  <a:pt x="613" y="191"/>
                  <a:pt x="608" y="196"/>
                  <a:pt x="602" y="196"/>
                </a:cubicBezTo>
                <a:cubicBezTo>
                  <a:pt x="544" y="196"/>
                  <a:pt x="544" y="196"/>
                  <a:pt x="544" y="196"/>
                </a:cubicBezTo>
                <a:cubicBezTo>
                  <a:pt x="537" y="196"/>
                  <a:pt x="532" y="191"/>
                  <a:pt x="532" y="185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98"/>
                  <a:pt x="537" y="93"/>
                  <a:pt x="544" y="93"/>
                </a:cubicBezTo>
                <a:cubicBezTo>
                  <a:pt x="602" y="93"/>
                  <a:pt x="602" y="93"/>
                  <a:pt x="602" y="93"/>
                </a:cubicBezTo>
                <a:cubicBezTo>
                  <a:pt x="608" y="93"/>
                  <a:pt x="613" y="98"/>
                  <a:pt x="613" y="104"/>
                </a:cubicBezTo>
                <a:lnTo>
                  <a:pt x="613" y="185"/>
                </a:lnTo>
                <a:close/>
                <a:moveTo>
                  <a:pt x="704" y="185"/>
                </a:moveTo>
                <a:cubicBezTo>
                  <a:pt x="704" y="191"/>
                  <a:pt x="698" y="196"/>
                  <a:pt x="692" y="196"/>
                </a:cubicBezTo>
                <a:cubicBezTo>
                  <a:pt x="634" y="196"/>
                  <a:pt x="634" y="196"/>
                  <a:pt x="634" y="196"/>
                </a:cubicBezTo>
                <a:cubicBezTo>
                  <a:pt x="628" y="196"/>
                  <a:pt x="623" y="191"/>
                  <a:pt x="623" y="185"/>
                </a:cubicBezTo>
                <a:cubicBezTo>
                  <a:pt x="623" y="104"/>
                  <a:pt x="623" y="104"/>
                  <a:pt x="623" y="104"/>
                </a:cubicBezTo>
                <a:cubicBezTo>
                  <a:pt x="623" y="98"/>
                  <a:pt x="628" y="93"/>
                  <a:pt x="634" y="93"/>
                </a:cubicBezTo>
                <a:cubicBezTo>
                  <a:pt x="692" y="93"/>
                  <a:pt x="692" y="93"/>
                  <a:pt x="692" y="93"/>
                </a:cubicBezTo>
                <a:cubicBezTo>
                  <a:pt x="698" y="93"/>
                  <a:pt x="704" y="98"/>
                  <a:pt x="704" y="104"/>
                </a:cubicBezTo>
                <a:lnTo>
                  <a:pt x="704" y="18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7818902" y="5393724"/>
            <a:ext cx="1121206" cy="699573"/>
            <a:chOff x="6294902" y="5393723"/>
            <a:chExt cx="1121206" cy="699573"/>
          </a:xfrm>
        </p:grpSpPr>
        <p:sp>
          <p:nvSpPr>
            <p:cNvPr id="11" name="Freeform 13"/>
            <p:cNvSpPr>
              <a:spLocks noEditPoints="1"/>
            </p:cNvSpPr>
            <p:nvPr/>
          </p:nvSpPr>
          <p:spPr bwMode="auto">
            <a:xfrm flipH="1">
              <a:off x="6294902" y="5650185"/>
              <a:ext cx="1121206" cy="443111"/>
            </a:xfrm>
            <a:custGeom>
              <a:avLst/>
              <a:gdLst>
                <a:gd name="T0" fmla="*/ 217 w 217"/>
                <a:gd name="T1" fmla="*/ 45 h 86"/>
                <a:gd name="T2" fmla="*/ 208 w 217"/>
                <a:gd name="T3" fmla="*/ 74 h 86"/>
                <a:gd name="T4" fmla="*/ 198 w 217"/>
                <a:gd name="T5" fmla="*/ 86 h 86"/>
                <a:gd name="T6" fmla="*/ 31 w 217"/>
                <a:gd name="T7" fmla="*/ 86 h 86"/>
                <a:gd name="T8" fmla="*/ 1 w 217"/>
                <a:gd name="T9" fmla="*/ 52 h 86"/>
                <a:gd name="T10" fmla="*/ 1 w 217"/>
                <a:gd name="T11" fmla="*/ 47 h 86"/>
                <a:gd name="T12" fmla="*/ 37 w 217"/>
                <a:gd name="T13" fmla="*/ 47 h 86"/>
                <a:gd name="T14" fmla="*/ 39 w 217"/>
                <a:gd name="T15" fmla="*/ 48 h 86"/>
                <a:gd name="T16" fmla="*/ 42 w 217"/>
                <a:gd name="T17" fmla="*/ 48 h 86"/>
                <a:gd name="T18" fmla="*/ 67 w 217"/>
                <a:gd name="T19" fmla="*/ 48 h 86"/>
                <a:gd name="T20" fmla="*/ 72 w 217"/>
                <a:gd name="T21" fmla="*/ 48 h 86"/>
                <a:gd name="T22" fmla="*/ 97 w 217"/>
                <a:gd name="T23" fmla="*/ 48 h 86"/>
                <a:gd name="T24" fmla="*/ 99 w 217"/>
                <a:gd name="T25" fmla="*/ 48 h 86"/>
                <a:gd name="T26" fmla="*/ 123 w 217"/>
                <a:gd name="T27" fmla="*/ 48 h 86"/>
                <a:gd name="T28" fmla="*/ 127 w 217"/>
                <a:gd name="T29" fmla="*/ 48 h 86"/>
                <a:gd name="T30" fmla="*/ 152 w 217"/>
                <a:gd name="T31" fmla="*/ 48 h 86"/>
                <a:gd name="T32" fmla="*/ 152 w 217"/>
                <a:gd name="T33" fmla="*/ 45 h 86"/>
                <a:gd name="T34" fmla="*/ 163 w 217"/>
                <a:gd name="T35" fmla="*/ 45 h 86"/>
                <a:gd name="T36" fmla="*/ 163 w 217"/>
                <a:gd name="T37" fmla="*/ 31 h 86"/>
                <a:gd name="T38" fmla="*/ 165 w 217"/>
                <a:gd name="T39" fmla="*/ 31 h 86"/>
                <a:gd name="T40" fmla="*/ 165 w 217"/>
                <a:gd name="T41" fmla="*/ 5 h 86"/>
                <a:gd name="T42" fmla="*/ 170 w 217"/>
                <a:gd name="T43" fmla="*/ 5 h 86"/>
                <a:gd name="T44" fmla="*/ 172 w 217"/>
                <a:gd name="T45" fmla="*/ 0 h 86"/>
                <a:gd name="T46" fmla="*/ 187 w 217"/>
                <a:gd name="T47" fmla="*/ 0 h 86"/>
                <a:gd name="T48" fmla="*/ 184 w 217"/>
                <a:gd name="T49" fmla="*/ 5 h 86"/>
                <a:gd name="T50" fmla="*/ 193 w 217"/>
                <a:gd name="T51" fmla="*/ 5 h 86"/>
                <a:gd name="T52" fmla="*/ 193 w 217"/>
                <a:gd name="T53" fmla="*/ 31 h 86"/>
                <a:gd name="T54" fmla="*/ 202 w 217"/>
                <a:gd name="T55" fmla="*/ 31 h 86"/>
                <a:gd name="T56" fmla="*/ 202 w 217"/>
                <a:gd name="T57" fmla="*/ 45 h 86"/>
                <a:gd name="T58" fmla="*/ 217 w 217"/>
                <a:gd name="T59" fmla="*/ 45 h 86"/>
                <a:gd name="T60" fmla="*/ 34 w 217"/>
                <a:gd name="T61" fmla="*/ 64 h 86"/>
                <a:gd name="T62" fmla="*/ 28 w 217"/>
                <a:gd name="T63" fmla="*/ 59 h 86"/>
                <a:gd name="T64" fmla="*/ 23 w 217"/>
                <a:gd name="T65" fmla="*/ 64 h 86"/>
                <a:gd name="T66" fmla="*/ 28 w 217"/>
                <a:gd name="T67" fmla="*/ 69 h 86"/>
                <a:gd name="T68" fmla="*/ 34 w 217"/>
                <a:gd name="T69" fmla="*/ 64 h 86"/>
                <a:gd name="T70" fmla="*/ 169 w 217"/>
                <a:gd name="T71" fmla="*/ 17 h 86"/>
                <a:gd name="T72" fmla="*/ 190 w 217"/>
                <a:gd name="T73" fmla="*/ 17 h 86"/>
                <a:gd name="T74" fmla="*/ 190 w 217"/>
                <a:gd name="T75" fmla="*/ 11 h 86"/>
                <a:gd name="T76" fmla="*/ 169 w 217"/>
                <a:gd name="T77" fmla="*/ 11 h 86"/>
                <a:gd name="T78" fmla="*/ 169 w 217"/>
                <a:gd name="T79" fmla="*/ 17 h 86"/>
                <a:gd name="T80" fmla="*/ 169 w 217"/>
                <a:gd name="T81" fmla="*/ 36 h 86"/>
                <a:gd name="T82" fmla="*/ 190 w 217"/>
                <a:gd name="T83" fmla="*/ 36 h 86"/>
                <a:gd name="T84" fmla="*/ 190 w 217"/>
                <a:gd name="T85" fmla="*/ 32 h 86"/>
                <a:gd name="T86" fmla="*/ 169 w 217"/>
                <a:gd name="T87" fmla="*/ 32 h 86"/>
                <a:gd name="T88" fmla="*/ 169 w 217"/>
                <a:gd name="T89" fmla="*/ 36 h 86"/>
                <a:gd name="T90" fmla="*/ 195 w 217"/>
                <a:gd name="T91" fmla="*/ 45 h 86"/>
                <a:gd name="T92" fmla="*/ 169 w 217"/>
                <a:gd name="T93" fmla="*/ 45 h 86"/>
                <a:gd name="T94" fmla="*/ 169 w 217"/>
                <a:gd name="T95" fmla="*/ 48 h 86"/>
                <a:gd name="T96" fmla="*/ 195 w 217"/>
                <a:gd name="T97" fmla="*/ 48 h 86"/>
                <a:gd name="T98" fmla="*/ 195 w 217"/>
                <a:gd name="T99" fmla="*/ 4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7" h="86">
                  <a:moveTo>
                    <a:pt x="217" y="45"/>
                  </a:moveTo>
                  <a:cubicBezTo>
                    <a:pt x="217" y="45"/>
                    <a:pt x="211" y="63"/>
                    <a:pt x="208" y="74"/>
                  </a:cubicBezTo>
                  <a:cubicBezTo>
                    <a:pt x="204" y="85"/>
                    <a:pt x="198" y="86"/>
                    <a:pt x="198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6"/>
                    <a:pt x="3" y="53"/>
                    <a:pt x="1" y="52"/>
                  </a:cubicBezTo>
                  <a:cubicBezTo>
                    <a:pt x="0" y="50"/>
                    <a:pt x="1" y="47"/>
                    <a:pt x="1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2" y="45"/>
                    <a:pt x="202" y="45"/>
                    <a:pt x="202" y="45"/>
                  </a:cubicBezTo>
                  <a:lnTo>
                    <a:pt x="217" y="45"/>
                  </a:lnTo>
                  <a:close/>
                  <a:moveTo>
                    <a:pt x="34" y="64"/>
                  </a:moveTo>
                  <a:cubicBezTo>
                    <a:pt x="34" y="61"/>
                    <a:pt x="31" y="59"/>
                    <a:pt x="28" y="59"/>
                  </a:cubicBezTo>
                  <a:cubicBezTo>
                    <a:pt x="25" y="59"/>
                    <a:pt x="23" y="61"/>
                    <a:pt x="23" y="64"/>
                  </a:cubicBezTo>
                  <a:cubicBezTo>
                    <a:pt x="23" y="67"/>
                    <a:pt x="25" y="69"/>
                    <a:pt x="28" y="69"/>
                  </a:cubicBezTo>
                  <a:cubicBezTo>
                    <a:pt x="31" y="69"/>
                    <a:pt x="34" y="67"/>
                    <a:pt x="34" y="64"/>
                  </a:cubicBezTo>
                  <a:close/>
                  <a:moveTo>
                    <a:pt x="169" y="17"/>
                  </a:moveTo>
                  <a:cubicBezTo>
                    <a:pt x="190" y="17"/>
                    <a:pt x="190" y="17"/>
                    <a:pt x="190" y="17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69" y="11"/>
                    <a:pt x="169" y="11"/>
                    <a:pt x="169" y="11"/>
                  </a:cubicBezTo>
                  <a:lnTo>
                    <a:pt x="169" y="17"/>
                  </a:lnTo>
                  <a:close/>
                  <a:moveTo>
                    <a:pt x="169" y="36"/>
                  </a:moveTo>
                  <a:cubicBezTo>
                    <a:pt x="190" y="36"/>
                    <a:pt x="190" y="36"/>
                    <a:pt x="190" y="36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69" y="32"/>
                    <a:pt x="169" y="32"/>
                    <a:pt x="169" y="32"/>
                  </a:cubicBezTo>
                  <a:lnTo>
                    <a:pt x="169" y="36"/>
                  </a:lnTo>
                  <a:close/>
                  <a:moveTo>
                    <a:pt x="195" y="45"/>
                  </a:moveTo>
                  <a:cubicBezTo>
                    <a:pt x="169" y="45"/>
                    <a:pt x="169" y="45"/>
                    <a:pt x="169" y="45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95" y="48"/>
                    <a:pt x="195" y="48"/>
                    <a:pt x="195" y="48"/>
                  </a:cubicBezTo>
                  <a:lnTo>
                    <a:pt x="195" y="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83"/>
            <p:cNvSpPr>
              <a:spLocks noEditPoints="1"/>
            </p:cNvSpPr>
            <p:nvPr/>
          </p:nvSpPr>
          <p:spPr bwMode="auto">
            <a:xfrm>
              <a:off x="6853239" y="5393723"/>
              <a:ext cx="400764" cy="457721"/>
            </a:xfrm>
            <a:custGeom>
              <a:avLst/>
              <a:gdLst>
                <a:gd name="T0" fmla="*/ 150 w 164"/>
                <a:gd name="T1" fmla="*/ 73 h 187"/>
                <a:gd name="T2" fmla="*/ 15 w 164"/>
                <a:gd name="T3" fmla="*/ 73 h 187"/>
                <a:gd name="T4" fmla="*/ 0 w 164"/>
                <a:gd name="T5" fmla="*/ 92 h 187"/>
                <a:gd name="T6" fmla="*/ 0 w 164"/>
                <a:gd name="T7" fmla="*/ 187 h 187"/>
                <a:gd name="T8" fmla="*/ 164 w 164"/>
                <a:gd name="T9" fmla="*/ 187 h 187"/>
                <a:gd name="T10" fmla="*/ 164 w 164"/>
                <a:gd name="T11" fmla="*/ 92 h 187"/>
                <a:gd name="T12" fmla="*/ 150 w 164"/>
                <a:gd name="T13" fmla="*/ 73 h 187"/>
                <a:gd name="T14" fmla="*/ 24 w 164"/>
                <a:gd name="T15" fmla="*/ 179 h 187"/>
                <a:gd name="T16" fmla="*/ 13 w 164"/>
                <a:gd name="T17" fmla="*/ 179 h 187"/>
                <a:gd name="T18" fmla="*/ 13 w 164"/>
                <a:gd name="T19" fmla="*/ 101 h 187"/>
                <a:gd name="T20" fmla="*/ 24 w 164"/>
                <a:gd name="T21" fmla="*/ 101 h 187"/>
                <a:gd name="T22" fmla="*/ 24 w 164"/>
                <a:gd name="T23" fmla="*/ 179 h 187"/>
                <a:gd name="T24" fmla="*/ 49 w 164"/>
                <a:gd name="T25" fmla="*/ 179 h 187"/>
                <a:gd name="T26" fmla="*/ 38 w 164"/>
                <a:gd name="T27" fmla="*/ 179 h 187"/>
                <a:gd name="T28" fmla="*/ 38 w 164"/>
                <a:gd name="T29" fmla="*/ 101 h 187"/>
                <a:gd name="T30" fmla="*/ 49 w 164"/>
                <a:gd name="T31" fmla="*/ 101 h 187"/>
                <a:gd name="T32" fmla="*/ 49 w 164"/>
                <a:gd name="T33" fmla="*/ 179 h 187"/>
                <a:gd name="T34" fmla="*/ 74 w 164"/>
                <a:gd name="T35" fmla="*/ 179 h 187"/>
                <a:gd name="T36" fmla="*/ 63 w 164"/>
                <a:gd name="T37" fmla="*/ 179 h 187"/>
                <a:gd name="T38" fmla="*/ 63 w 164"/>
                <a:gd name="T39" fmla="*/ 101 h 187"/>
                <a:gd name="T40" fmla="*/ 74 w 164"/>
                <a:gd name="T41" fmla="*/ 101 h 187"/>
                <a:gd name="T42" fmla="*/ 74 w 164"/>
                <a:gd name="T43" fmla="*/ 179 h 187"/>
                <a:gd name="T44" fmla="*/ 99 w 164"/>
                <a:gd name="T45" fmla="*/ 179 h 187"/>
                <a:gd name="T46" fmla="*/ 88 w 164"/>
                <a:gd name="T47" fmla="*/ 179 h 187"/>
                <a:gd name="T48" fmla="*/ 88 w 164"/>
                <a:gd name="T49" fmla="*/ 101 h 187"/>
                <a:gd name="T50" fmla="*/ 99 w 164"/>
                <a:gd name="T51" fmla="*/ 101 h 187"/>
                <a:gd name="T52" fmla="*/ 99 w 164"/>
                <a:gd name="T53" fmla="*/ 179 h 187"/>
                <a:gd name="T54" fmla="*/ 124 w 164"/>
                <a:gd name="T55" fmla="*/ 179 h 187"/>
                <a:gd name="T56" fmla="*/ 113 w 164"/>
                <a:gd name="T57" fmla="*/ 179 h 187"/>
                <a:gd name="T58" fmla="*/ 113 w 164"/>
                <a:gd name="T59" fmla="*/ 101 h 187"/>
                <a:gd name="T60" fmla="*/ 124 w 164"/>
                <a:gd name="T61" fmla="*/ 101 h 187"/>
                <a:gd name="T62" fmla="*/ 124 w 164"/>
                <a:gd name="T63" fmla="*/ 179 h 187"/>
                <a:gd name="T64" fmla="*/ 149 w 164"/>
                <a:gd name="T65" fmla="*/ 179 h 187"/>
                <a:gd name="T66" fmla="*/ 138 w 164"/>
                <a:gd name="T67" fmla="*/ 179 h 187"/>
                <a:gd name="T68" fmla="*/ 138 w 164"/>
                <a:gd name="T69" fmla="*/ 101 h 187"/>
                <a:gd name="T70" fmla="*/ 149 w 164"/>
                <a:gd name="T71" fmla="*/ 101 h 187"/>
                <a:gd name="T72" fmla="*/ 149 w 164"/>
                <a:gd name="T73" fmla="*/ 179 h 187"/>
                <a:gd name="T74" fmla="*/ 131 w 164"/>
                <a:gd name="T75" fmla="*/ 67 h 187"/>
                <a:gd name="T76" fmla="*/ 86 w 164"/>
                <a:gd name="T77" fmla="*/ 48 h 187"/>
                <a:gd name="T78" fmla="*/ 86 w 164"/>
                <a:gd name="T79" fmla="*/ 48 h 187"/>
                <a:gd name="T80" fmla="*/ 86 w 164"/>
                <a:gd name="T81" fmla="*/ 48 h 187"/>
                <a:gd name="T82" fmla="*/ 85 w 164"/>
                <a:gd name="T83" fmla="*/ 48 h 187"/>
                <a:gd name="T84" fmla="*/ 36 w 164"/>
                <a:gd name="T85" fmla="*/ 67 h 187"/>
                <a:gd name="T86" fmla="*/ 20 w 164"/>
                <a:gd name="T87" fmla="*/ 67 h 187"/>
                <a:gd name="T88" fmla="*/ 20 w 164"/>
                <a:gd name="T89" fmla="*/ 67 h 187"/>
                <a:gd name="T90" fmla="*/ 77 w 164"/>
                <a:gd name="T91" fmla="*/ 45 h 187"/>
                <a:gd name="T92" fmla="*/ 71 w 164"/>
                <a:gd name="T93" fmla="*/ 35 h 187"/>
                <a:gd name="T94" fmla="*/ 76 w 164"/>
                <a:gd name="T95" fmla="*/ 35 h 187"/>
                <a:gd name="T96" fmla="*/ 86 w 164"/>
                <a:gd name="T97" fmla="*/ 43 h 187"/>
                <a:gd name="T98" fmla="*/ 96 w 164"/>
                <a:gd name="T99" fmla="*/ 33 h 187"/>
                <a:gd name="T100" fmla="*/ 86 w 164"/>
                <a:gd name="T101" fmla="*/ 23 h 187"/>
                <a:gd name="T102" fmla="*/ 86 w 164"/>
                <a:gd name="T103" fmla="*/ 23 h 187"/>
                <a:gd name="T104" fmla="*/ 86 w 164"/>
                <a:gd name="T105" fmla="*/ 7 h 187"/>
                <a:gd name="T106" fmla="*/ 79 w 164"/>
                <a:gd name="T107" fmla="*/ 7 h 187"/>
                <a:gd name="T108" fmla="*/ 79 w 164"/>
                <a:gd name="T109" fmla="*/ 0 h 187"/>
                <a:gd name="T110" fmla="*/ 100 w 164"/>
                <a:gd name="T111" fmla="*/ 0 h 187"/>
                <a:gd name="T112" fmla="*/ 100 w 164"/>
                <a:gd name="T113" fmla="*/ 7 h 187"/>
                <a:gd name="T114" fmla="*/ 92 w 164"/>
                <a:gd name="T115" fmla="*/ 7 h 187"/>
                <a:gd name="T116" fmla="*/ 92 w 164"/>
                <a:gd name="T117" fmla="*/ 20 h 187"/>
                <a:gd name="T118" fmla="*/ 101 w 164"/>
                <a:gd name="T119" fmla="*/ 33 h 187"/>
                <a:gd name="T120" fmla="*/ 95 w 164"/>
                <a:gd name="T121" fmla="*/ 45 h 187"/>
                <a:gd name="T122" fmla="*/ 146 w 164"/>
                <a:gd name="T123" fmla="*/ 67 h 187"/>
                <a:gd name="T124" fmla="*/ 131 w 164"/>
                <a:gd name="T125" fmla="*/ 6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87">
                  <a:moveTo>
                    <a:pt x="150" y="73"/>
                  </a:moveTo>
                  <a:cubicBezTo>
                    <a:pt x="15" y="73"/>
                    <a:pt x="15" y="73"/>
                    <a:pt x="15" y="73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64" y="187"/>
                    <a:pt x="164" y="187"/>
                    <a:pt x="164" y="187"/>
                  </a:cubicBezTo>
                  <a:cubicBezTo>
                    <a:pt x="164" y="92"/>
                    <a:pt x="164" y="92"/>
                    <a:pt x="164" y="92"/>
                  </a:cubicBezTo>
                  <a:lnTo>
                    <a:pt x="150" y="73"/>
                  </a:lnTo>
                  <a:close/>
                  <a:moveTo>
                    <a:pt x="24" y="179"/>
                  </a:moveTo>
                  <a:cubicBezTo>
                    <a:pt x="13" y="179"/>
                    <a:pt x="13" y="179"/>
                    <a:pt x="13" y="179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24" y="101"/>
                    <a:pt x="24" y="101"/>
                    <a:pt x="24" y="101"/>
                  </a:cubicBezTo>
                  <a:lnTo>
                    <a:pt x="24" y="179"/>
                  </a:lnTo>
                  <a:close/>
                  <a:moveTo>
                    <a:pt x="49" y="179"/>
                  </a:moveTo>
                  <a:cubicBezTo>
                    <a:pt x="38" y="179"/>
                    <a:pt x="38" y="179"/>
                    <a:pt x="38" y="179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9" y="101"/>
                    <a:pt x="49" y="101"/>
                    <a:pt x="49" y="101"/>
                  </a:cubicBezTo>
                  <a:lnTo>
                    <a:pt x="49" y="179"/>
                  </a:lnTo>
                  <a:close/>
                  <a:moveTo>
                    <a:pt x="74" y="179"/>
                  </a:moveTo>
                  <a:cubicBezTo>
                    <a:pt x="63" y="179"/>
                    <a:pt x="63" y="179"/>
                    <a:pt x="63" y="179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74" y="101"/>
                    <a:pt x="74" y="101"/>
                    <a:pt x="74" y="101"/>
                  </a:cubicBezTo>
                  <a:lnTo>
                    <a:pt x="74" y="179"/>
                  </a:lnTo>
                  <a:close/>
                  <a:moveTo>
                    <a:pt x="99" y="179"/>
                  </a:moveTo>
                  <a:cubicBezTo>
                    <a:pt x="88" y="179"/>
                    <a:pt x="88" y="179"/>
                    <a:pt x="88" y="179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99" y="101"/>
                    <a:pt x="99" y="101"/>
                    <a:pt x="99" y="101"/>
                  </a:cubicBezTo>
                  <a:lnTo>
                    <a:pt x="99" y="179"/>
                  </a:lnTo>
                  <a:close/>
                  <a:moveTo>
                    <a:pt x="124" y="179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24" y="101"/>
                    <a:pt x="124" y="101"/>
                    <a:pt x="124" y="101"/>
                  </a:cubicBezTo>
                  <a:lnTo>
                    <a:pt x="124" y="179"/>
                  </a:lnTo>
                  <a:close/>
                  <a:moveTo>
                    <a:pt x="149" y="179"/>
                  </a:moveTo>
                  <a:cubicBezTo>
                    <a:pt x="138" y="179"/>
                    <a:pt x="138" y="179"/>
                    <a:pt x="138" y="179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49" y="101"/>
                    <a:pt x="149" y="101"/>
                    <a:pt x="149" y="101"/>
                  </a:cubicBezTo>
                  <a:lnTo>
                    <a:pt x="149" y="179"/>
                  </a:lnTo>
                  <a:close/>
                  <a:moveTo>
                    <a:pt x="131" y="67"/>
                  </a:move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5" y="48"/>
                    <a:pt x="85" y="4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4" y="43"/>
                    <a:pt x="71" y="39"/>
                    <a:pt x="71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7" y="40"/>
                    <a:pt x="81" y="43"/>
                    <a:pt x="86" y="43"/>
                  </a:cubicBezTo>
                  <a:cubicBezTo>
                    <a:pt x="91" y="43"/>
                    <a:pt x="96" y="39"/>
                    <a:pt x="96" y="33"/>
                  </a:cubicBezTo>
                  <a:cubicBezTo>
                    <a:pt x="96" y="28"/>
                    <a:pt x="91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7" y="22"/>
                    <a:pt x="101" y="27"/>
                    <a:pt x="101" y="33"/>
                  </a:cubicBezTo>
                  <a:cubicBezTo>
                    <a:pt x="101" y="38"/>
                    <a:pt x="98" y="42"/>
                    <a:pt x="95" y="45"/>
                  </a:cubicBezTo>
                  <a:cubicBezTo>
                    <a:pt x="146" y="67"/>
                    <a:pt x="146" y="67"/>
                    <a:pt x="146" y="67"/>
                  </a:cubicBezTo>
                  <a:lnTo>
                    <a:pt x="131" y="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" name="Grupa 2"/>
          <p:cNvGrpSpPr/>
          <p:nvPr/>
        </p:nvGrpSpPr>
        <p:grpSpPr>
          <a:xfrm rot="5400000">
            <a:off x="3483519" y="2195978"/>
            <a:ext cx="557127" cy="385762"/>
            <a:chOff x="2134658" y="4409106"/>
            <a:chExt cx="557127" cy="385762"/>
          </a:xfrm>
        </p:grpSpPr>
        <p:sp>
          <p:nvSpPr>
            <p:cNvPr id="26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9" name="Grupa 28"/>
          <p:cNvGrpSpPr/>
          <p:nvPr/>
        </p:nvGrpSpPr>
        <p:grpSpPr>
          <a:xfrm rot="4354368">
            <a:off x="2740321" y="2155455"/>
            <a:ext cx="557127" cy="385762"/>
            <a:chOff x="2134658" y="4409106"/>
            <a:chExt cx="557127" cy="385762"/>
          </a:xfrm>
        </p:grpSpPr>
        <p:sp>
          <p:nvSpPr>
            <p:cNvPr id="30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upa 31"/>
          <p:cNvGrpSpPr/>
          <p:nvPr/>
        </p:nvGrpSpPr>
        <p:grpSpPr>
          <a:xfrm rot="6926373">
            <a:off x="4274602" y="2199068"/>
            <a:ext cx="557127" cy="385762"/>
            <a:chOff x="2134658" y="4409106"/>
            <a:chExt cx="557127" cy="385762"/>
          </a:xfrm>
        </p:grpSpPr>
        <p:sp>
          <p:nvSpPr>
            <p:cNvPr id="33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0" name="Freeform 20"/>
          <p:cNvSpPr>
            <a:spLocks noEditPoints="1"/>
          </p:cNvSpPr>
          <p:nvPr/>
        </p:nvSpPr>
        <p:spPr bwMode="auto">
          <a:xfrm>
            <a:off x="6888523" y="1618505"/>
            <a:ext cx="819755" cy="408224"/>
          </a:xfrm>
          <a:custGeom>
            <a:avLst/>
            <a:gdLst>
              <a:gd name="T0" fmla="*/ 239 w 420"/>
              <a:gd name="T1" fmla="*/ 30 h 209"/>
              <a:gd name="T2" fmla="*/ 127 w 420"/>
              <a:gd name="T3" fmla="*/ 2 h 209"/>
              <a:gd name="T4" fmla="*/ 6 w 420"/>
              <a:gd name="T5" fmla="*/ 30 h 209"/>
              <a:gd name="T6" fmla="*/ 0 w 420"/>
              <a:gd name="T7" fmla="*/ 203 h 209"/>
              <a:gd name="T8" fmla="*/ 414 w 420"/>
              <a:gd name="T9" fmla="*/ 209 h 209"/>
              <a:gd name="T10" fmla="*/ 420 w 420"/>
              <a:gd name="T11" fmla="*/ 36 h 209"/>
              <a:gd name="T12" fmla="*/ 132 w 420"/>
              <a:gd name="T13" fmla="*/ 183 h 209"/>
              <a:gd name="T14" fmla="*/ 63 w 420"/>
              <a:gd name="T15" fmla="*/ 191 h 209"/>
              <a:gd name="T16" fmla="*/ 55 w 420"/>
              <a:gd name="T17" fmla="*/ 89 h 209"/>
              <a:gd name="T18" fmla="*/ 124 w 420"/>
              <a:gd name="T19" fmla="*/ 81 h 209"/>
              <a:gd name="T20" fmla="*/ 132 w 420"/>
              <a:gd name="T21" fmla="*/ 183 h 209"/>
              <a:gd name="T22" fmla="*/ 211 w 420"/>
              <a:gd name="T23" fmla="*/ 191 h 209"/>
              <a:gd name="T24" fmla="*/ 142 w 420"/>
              <a:gd name="T25" fmla="*/ 183 h 209"/>
              <a:gd name="T26" fmla="*/ 150 w 420"/>
              <a:gd name="T27" fmla="*/ 81 h 209"/>
              <a:gd name="T28" fmla="*/ 219 w 420"/>
              <a:gd name="T29" fmla="*/ 89 h 209"/>
              <a:gd name="T30" fmla="*/ 325 w 420"/>
              <a:gd name="T31" fmla="*/ 109 h 209"/>
              <a:gd name="T32" fmla="*/ 356 w 420"/>
              <a:gd name="T33" fmla="*/ 123 h 209"/>
              <a:gd name="T34" fmla="*/ 354 w 420"/>
              <a:gd name="T35" fmla="*/ 131 h 209"/>
              <a:gd name="T36" fmla="*/ 326 w 420"/>
              <a:gd name="T37" fmla="*/ 115 h 209"/>
              <a:gd name="T38" fmla="*/ 282 w 420"/>
              <a:gd name="T39" fmla="*/ 123 h 209"/>
              <a:gd name="T40" fmla="*/ 313 w 420"/>
              <a:gd name="T41" fmla="*/ 109 h 209"/>
              <a:gd name="T42" fmla="*/ 286 w 420"/>
              <a:gd name="T43" fmla="*/ 130 h 209"/>
              <a:gd name="T44" fmla="*/ 280 w 420"/>
              <a:gd name="T45" fmla="*/ 129 h 209"/>
              <a:gd name="T46" fmla="*/ 349 w 420"/>
              <a:gd name="T47" fmla="*/ 179 h 209"/>
              <a:gd name="T48" fmla="*/ 282 w 420"/>
              <a:gd name="T49" fmla="*/ 175 h 209"/>
              <a:gd name="T50" fmla="*/ 349 w 420"/>
              <a:gd name="T51" fmla="*/ 170 h 209"/>
              <a:gd name="T52" fmla="*/ 349 w 420"/>
              <a:gd name="T53" fmla="*/ 179 h 209"/>
              <a:gd name="T54" fmla="*/ 280 w 420"/>
              <a:gd name="T55" fmla="*/ 162 h 209"/>
              <a:gd name="T56" fmla="*/ 280 w 420"/>
              <a:gd name="T57" fmla="*/ 153 h 209"/>
              <a:gd name="T58" fmla="*/ 360 w 420"/>
              <a:gd name="T59" fmla="*/ 157 h 209"/>
              <a:gd name="T60" fmla="*/ 363 w 420"/>
              <a:gd name="T61" fmla="*/ 143 h 209"/>
              <a:gd name="T62" fmla="*/ 268 w 420"/>
              <a:gd name="T63" fmla="*/ 139 h 209"/>
              <a:gd name="T64" fmla="*/ 363 w 420"/>
              <a:gd name="T65" fmla="*/ 134 h 209"/>
              <a:gd name="T66" fmla="*/ 363 w 420"/>
              <a:gd name="T67" fmla="*/ 14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0" h="209">
                <a:moveTo>
                  <a:pt x="414" y="30"/>
                </a:moveTo>
                <a:cubicBezTo>
                  <a:pt x="239" y="30"/>
                  <a:pt x="239" y="30"/>
                  <a:pt x="239" y="30"/>
                </a:cubicBezTo>
                <a:cubicBezTo>
                  <a:pt x="142" y="2"/>
                  <a:pt x="142" y="2"/>
                  <a:pt x="142" y="2"/>
                </a:cubicBezTo>
                <a:cubicBezTo>
                  <a:pt x="138" y="0"/>
                  <a:pt x="131" y="0"/>
                  <a:pt x="127" y="2"/>
                </a:cubicBezTo>
                <a:cubicBezTo>
                  <a:pt x="30" y="30"/>
                  <a:pt x="30" y="30"/>
                  <a:pt x="3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0" y="33"/>
                  <a:pt x="0" y="3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2" y="209"/>
                  <a:pt x="6" y="209"/>
                </a:cubicBezTo>
                <a:cubicBezTo>
                  <a:pt x="414" y="209"/>
                  <a:pt x="414" y="209"/>
                  <a:pt x="414" y="209"/>
                </a:cubicBezTo>
                <a:cubicBezTo>
                  <a:pt x="418" y="209"/>
                  <a:pt x="420" y="206"/>
                  <a:pt x="420" y="203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3"/>
                  <a:pt x="418" y="30"/>
                  <a:pt x="414" y="30"/>
                </a:cubicBezTo>
                <a:close/>
                <a:moveTo>
                  <a:pt x="132" y="183"/>
                </a:moveTo>
                <a:cubicBezTo>
                  <a:pt x="132" y="187"/>
                  <a:pt x="129" y="191"/>
                  <a:pt x="124" y="191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59" y="191"/>
                  <a:pt x="55" y="187"/>
                  <a:pt x="55" y="18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5"/>
                  <a:pt x="59" y="81"/>
                  <a:pt x="63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9" y="81"/>
                  <a:pt x="132" y="85"/>
                  <a:pt x="132" y="89"/>
                </a:cubicBezTo>
                <a:lnTo>
                  <a:pt x="132" y="183"/>
                </a:lnTo>
                <a:close/>
                <a:moveTo>
                  <a:pt x="219" y="183"/>
                </a:moveTo>
                <a:cubicBezTo>
                  <a:pt x="219" y="187"/>
                  <a:pt x="215" y="191"/>
                  <a:pt x="211" y="191"/>
                </a:cubicBezTo>
                <a:cubicBezTo>
                  <a:pt x="150" y="191"/>
                  <a:pt x="150" y="191"/>
                  <a:pt x="150" y="191"/>
                </a:cubicBezTo>
                <a:cubicBezTo>
                  <a:pt x="145" y="191"/>
                  <a:pt x="142" y="187"/>
                  <a:pt x="142" y="18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5"/>
                  <a:pt x="145" y="81"/>
                  <a:pt x="150" y="81"/>
                </a:cubicBezTo>
                <a:cubicBezTo>
                  <a:pt x="211" y="81"/>
                  <a:pt x="211" y="81"/>
                  <a:pt x="211" y="81"/>
                </a:cubicBezTo>
                <a:cubicBezTo>
                  <a:pt x="215" y="81"/>
                  <a:pt x="219" y="85"/>
                  <a:pt x="219" y="89"/>
                </a:cubicBezTo>
                <a:lnTo>
                  <a:pt x="219" y="183"/>
                </a:lnTo>
                <a:close/>
                <a:moveTo>
                  <a:pt x="325" y="109"/>
                </a:moveTo>
                <a:cubicBezTo>
                  <a:pt x="326" y="107"/>
                  <a:pt x="328" y="107"/>
                  <a:pt x="330" y="108"/>
                </a:cubicBezTo>
                <a:cubicBezTo>
                  <a:pt x="356" y="123"/>
                  <a:pt x="356" y="123"/>
                  <a:pt x="356" y="123"/>
                </a:cubicBezTo>
                <a:cubicBezTo>
                  <a:pt x="358" y="124"/>
                  <a:pt x="359" y="126"/>
                  <a:pt x="357" y="129"/>
                </a:cubicBezTo>
                <a:cubicBezTo>
                  <a:pt x="356" y="130"/>
                  <a:pt x="355" y="131"/>
                  <a:pt x="354" y="131"/>
                </a:cubicBezTo>
                <a:cubicBezTo>
                  <a:pt x="353" y="131"/>
                  <a:pt x="352" y="130"/>
                  <a:pt x="351" y="130"/>
                </a:cubicBezTo>
                <a:cubicBezTo>
                  <a:pt x="326" y="115"/>
                  <a:pt x="326" y="115"/>
                  <a:pt x="326" y="115"/>
                </a:cubicBezTo>
                <a:cubicBezTo>
                  <a:pt x="324" y="114"/>
                  <a:pt x="323" y="111"/>
                  <a:pt x="325" y="109"/>
                </a:cubicBezTo>
                <a:close/>
                <a:moveTo>
                  <a:pt x="282" y="123"/>
                </a:moveTo>
                <a:cubicBezTo>
                  <a:pt x="307" y="108"/>
                  <a:pt x="307" y="108"/>
                  <a:pt x="307" y="108"/>
                </a:cubicBezTo>
                <a:cubicBezTo>
                  <a:pt x="309" y="107"/>
                  <a:pt x="312" y="107"/>
                  <a:pt x="313" y="109"/>
                </a:cubicBezTo>
                <a:cubicBezTo>
                  <a:pt x="314" y="111"/>
                  <a:pt x="313" y="114"/>
                  <a:pt x="311" y="115"/>
                </a:cubicBezTo>
                <a:cubicBezTo>
                  <a:pt x="286" y="130"/>
                  <a:pt x="286" y="130"/>
                  <a:pt x="286" y="130"/>
                </a:cubicBezTo>
                <a:cubicBezTo>
                  <a:pt x="285" y="130"/>
                  <a:pt x="285" y="131"/>
                  <a:pt x="284" y="131"/>
                </a:cubicBezTo>
                <a:cubicBezTo>
                  <a:pt x="282" y="131"/>
                  <a:pt x="281" y="130"/>
                  <a:pt x="280" y="129"/>
                </a:cubicBezTo>
                <a:cubicBezTo>
                  <a:pt x="279" y="126"/>
                  <a:pt x="280" y="124"/>
                  <a:pt x="282" y="123"/>
                </a:cubicBezTo>
                <a:close/>
                <a:moveTo>
                  <a:pt x="349" y="179"/>
                </a:moveTo>
                <a:cubicBezTo>
                  <a:pt x="286" y="179"/>
                  <a:pt x="286" y="179"/>
                  <a:pt x="286" y="179"/>
                </a:cubicBezTo>
                <a:cubicBezTo>
                  <a:pt x="284" y="179"/>
                  <a:pt x="282" y="177"/>
                  <a:pt x="282" y="175"/>
                </a:cubicBezTo>
                <a:cubicBezTo>
                  <a:pt x="282" y="172"/>
                  <a:pt x="284" y="170"/>
                  <a:pt x="286" y="170"/>
                </a:cubicBezTo>
                <a:cubicBezTo>
                  <a:pt x="349" y="170"/>
                  <a:pt x="349" y="170"/>
                  <a:pt x="349" y="170"/>
                </a:cubicBezTo>
                <a:cubicBezTo>
                  <a:pt x="352" y="170"/>
                  <a:pt x="354" y="172"/>
                  <a:pt x="354" y="175"/>
                </a:cubicBezTo>
                <a:cubicBezTo>
                  <a:pt x="354" y="177"/>
                  <a:pt x="352" y="179"/>
                  <a:pt x="349" y="179"/>
                </a:cubicBezTo>
                <a:close/>
                <a:moveTo>
                  <a:pt x="356" y="162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7" y="162"/>
                  <a:pt x="275" y="160"/>
                  <a:pt x="275" y="157"/>
                </a:cubicBezTo>
                <a:cubicBezTo>
                  <a:pt x="275" y="155"/>
                  <a:pt x="277" y="153"/>
                  <a:pt x="280" y="153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8" y="153"/>
                  <a:pt x="360" y="155"/>
                  <a:pt x="360" y="157"/>
                </a:cubicBezTo>
                <a:cubicBezTo>
                  <a:pt x="360" y="160"/>
                  <a:pt x="358" y="162"/>
                  <a:pt x="356" y="162"/>
                </a:cubicBezTo>
                <a:close/>
                <a:moveTo>
                  <a:pt x="363" y="143"/>
                </a:moveTo>
                <a:cubicBezTo>
                  <a:pt x="272" y="143"/>
                  <a:pt x="272" y="143"/>
                  <a:pt x="272" y="143"/>
                </a:cubicBezTo>
                <a:cubicBezTo>
                  <a:pt x="270" y="143"/>
                  <a:pt x="268" y="141"/>
                  <a:pt x="268" y="139"/>
                </a:cubicBezTo>
                <a:cubicBezTo>
                  <a:pt x="268" y="136"/>
                  <a:pt x="270" y="134"/>
                  <a:pt x="272" y="134"/>
                </a:cubicBezTo>
                <a:cubicBezTo>
                  <a:pt x="363" y="134"/>
                  <a:pt x="363" y="134"/>
                  <a:pt x="363" y="134"/>
                </a:cubicBezTo>
                <a:cubicBezTo>
                  <a:pt x="366" y="134"/>
                  <a:pt x="368" y="136"/>
                  <a:pt x="368" y="139"/>
                </a:cubicBezTo>
                <a:cubicBezTo>
                  <a:pt x="368" y="141"/>
                  <a:pt x="366" y="143"/>
                  <a:pt x="363" y="14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4" name="Freeform 15"/>
          <p:cNvSpPr>
            <a:spLocks noChangeAspect="1" noEditPoints="1"/>
          </p:cNvSpPr>
          <p:nvPr/>
        </p:nvSpPr>
        <p:spPr bwMode="auto">
          <a:xfrm>
            <a:off x="3441091" y="1493281"/>
            <a:ext cx="657003" cy="520291"/>
          </a:xfrm>
          <a:custGeom>
            <a:avLst/>
            <a:gdLst>
              <a:gd name="T0" fmla="*/ 268 w 283"/>
              <a:gd name="T1" fmla="*/ 0 h 224"/>
              <a:gd name="T2" fmla="*/ 242 w 283"/>
              <a:gd name="T3" fmla="*/ 8 h 224"/>
              <a:gd name="T4" fmla="*/ 229 w 283"/>
              <a:gd name="T5" fmla="*/ 120 h 224"/>
              <a:gd name="T6" fmla="*/ 157 w 283"/>
              <a:gd name="T7" fmla="*/ 95 h 224"/>
              <a:gd name="T8" fmla="*/ 150 w 283"/>
              <a:gd name="T9" fmla="*/ 120 h 224"/>
              <a:gd name="T10" fmla="*/ 78 w 283"/>
              <a:gd name="T11" fmla="*/ 95 h 224"/>
              <a:gd name="T12" fmla="*/ 71 w 283"/>
              <a:gd name="T13" fmla="*/ 120 h 224"/>
              <a:gd name="T14" fmla="*/ 0 w 283"/>
              <a:gd name="T15" fmla="*/ 95 h 224"/>
              <a:gd name="T16" fmla="*/ 8 w 283"/>
              <a:gd name="T17" fmla="*/ 224 h 224"/>
              <a:gd name="T18" fmla="*/ 282 w 283"/>
              <a:gd name="T19" fmla="*/ 216 h 224"/>
              <a:gd name="T20" fmla="*/ 58 w 283"/>
              <a:gd name="T21" fmla="*/ 173 h 224"/>
              <a:gd name="T22" fmla="*/ 25 w 283"/>
              <a:gd name="T23" fmla="*/ 181 h 224"/>
              <a:gd name="T24" fmla="*/ 18 w 283"/>
              <a:gd name="T25" fmla="*/ 165 h 224"/>
              <a:gd name="T26" fmla="*/ 50 w 283"/>
              <a:gd name="T27" fmla="*/ 157 h 224"/>
              <a:gd name="T28" fmla="*/ 58 w 283"/>
              <a:gd name="T29" fmla="*/ 173 h 224"/>
              <a:gd name="T30" fmla="*/ 102 w 283"/>
              <a:gd name="T31" fmla="*/ 181 h 224"/>
              <a:gd name="T32" fmla="*/ 70 w 283"/>
              <a:gd name="T33" fmla="*/ 173 h 224"/>
              <a:gd name="T34" fmla="*/ 78 w 283"/>
              <a:gd name="T35" fmla="*/ 157 h 224"/>
              <a:gd name="T36" fmla="*/ 110 w 283"/>
              <a:gd name="T37" fmla="*/ 165 h 224"/>
              <a:gd name="T38" fmla="*/ 162 w 283"/>
              <a:gd name="T39" fmla="*/ 173 h 224"/>
              <a:gd name="T40" fmla="*/ 130 w 283"/>
              <a:gd name="T41" fmla="*/ 181 h 224"/>
              <a:gd name="T42" fmla="*/ 122 w 283"/>
              <a:gd name="T43" fmla="*/ 165 h 224"/>
              <a:gd name="T44" fmla="*/ 154 w 283"/>
              <a:gd name="T45" fmla="*/ 157 h 224"/>
              <a:gd name="T46" fmla="*/ 162 w 283"/>
              <a:gd name="T47" fmla="*/ 173 h 224"/>
              <a:gd name="T48" fmla="*/ 206 w 283"/>
              <a:gd name="T49" fmla="*/ 181 h 224"/>
              <a:gd name="T50" fmla="*/ 174 w 283"/>
              <a:gd name="T51" fmla="*/ 173 h 224"/>
              <a:gd name="T52" fmla="*/ 182 w 283"/>
              <a:gd name="T53" fmla="*/ 157 h 224"/>
              <a:gd name="T54" fmla="*/ 214 w 283"/>
              <a:gd name="T55" fmla="*/ 165 h 224"/>
              <a:gd name="T56" fmla="*/ 266 w 283"/>
              <a:gd name="T57" fmla="*/ 173 h 224"/>
              <a:gd name="T58" fmla="*/ 234 w 283"/>
              <a:gd name="T59" fmla="*/ 181 h 224"/>
              <a:gd name="T60" fmla="*/ 226 w 283"/>
              <a:gd name="T61" fmla="*/ 165 h 224"/>
              <a:gd name="T62" fmla="*/ 258 w 283"/>
              <a:gd name="T63" fmla="*/ 157 h 224"/>
              <a:gd name="T64" fmla="*/ 266 w 283"/>
              <a:gd name="T65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224">
                <a:moveTo>
                  <a:pt x="276" y="8"/>
                </a:moveTo>
                <a:cubicBezTo>
                  <a:pt x="276" y="3"/>
                  <a:pt x="272" y="0"/>
                  <a:pt x="268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6" y="0"/>
                  <a:pt x="242" y="3"/>
                  <a:pt x="242" y="8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20"/>
                  <a:pt x="233" y="122"/>
                  <a:pt x="229" y="120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0" y="89"/>
                  <a:pt x="157" y="91"/>
                  <a:pt x="157" y="95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20"/>
                  <a:pt x="154" y="122"/>
                  <a:pt x="150" y="120"/>
                </a:cubicBezTo>
                <a:cubicBezTo>
                  <a:pt x="86" y="91"/>
                  <a:pt x="86" y="91"/>
                  <a:pt x="86" y="91"/>
                </a:cubicBezTo>
                <a:cubicBezTo>
                  <a:pt x="82" y="89"/>
                  <a:pt x="78" y="91"/>
                  <a:pt x="78" y="95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20"/>
                  <a:pt x="75" y="122"/>
                  <a:pt x="71" y="120"/>
                </a:cubicBezTo>
                <a:cubicBezTo>
                  <a:pt x="7" y="91"/>
                  <a:pt x="7" y="91"/>
                  <a:pt x="7" y="91"/>
                </a:cubicBezTo>
                <a:cubicBezTo>
                  <a:pt x="3" y="89"/>
                  <a:pt x="0" y="91"/>
                  <a:pt x="0" y="95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1"/>
                  <a:pt x="3" y="224"/>
                  <a:pt x="8" y="224"/>
                </a:cubicBezTo>
                <a:cubicBezTo>
                  <a:pt x="275" y="224"/>
                  <a:pt x="275" y="224"/>
                  <a:pt x="275" y="224"/>
                </a:cubicBezTo>
                <a:cubicBezTo>
                  <a:pt x="279" y="224"/>
                  <a:pt x="283" y="221"/>
                  <a:pt x="282" y="216"/>
                </a:cubicBezTo>
                <a:lnTo>
                  <a:pt x="276" y="8"/>
                </a:lnTo>
                <a:close/>
                <a:moveTo>
                  <a:pt x="58" y="173"/>
                </a:moveTo>
                <a:cubicBezTo>
                  <a:pt x="58" y="177"/>
                  <a:pt x="54" y="181"/>
                  <a:pt x="50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1" y="181"/>
                  <a:pt x="18" y="177"/>
                  <a:pt x="18" y="173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1"/>
                  <a:pt x="21" y="157"/>
                  <a:pt x="25" y="157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4" y="157"/>
                  <a:pt x="58" y="161"/>
                  <a:pt x="58" y="165"/>
                </a:cubicBezTo>
                <a:lnTo>
                  <a:pt x="58" y="173"/>
                </a:lnTo>
                <a:close/>
                <a:moveTo>
                  <a:pt x="110" y="173"/>
                </a:moveTo>
                <a:cubicBezTo>
                  <a:pt x="110" y="177"/>
                  <a:pt x="107" y="181"/>
                  <a:pt x="102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3" y="181"/>
                  <a:pt x="70" y="177"/>
                  <a:pt x="70" y="173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1"/>
                  <a:pt x="73" y="157"/>
                  <a:pt x="78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7" y="157"/>
                  <a:pt x="110" y="161"/>
                  <a:pt x="110" y="165"/>
                </a:cubicBezTo>
                <a:lnTo>
                  <a:pt x="110" y="173"/>
                </a:lnTo>
                <a:close/>
                <a:moveTo>
                  <a:pt x="162" y="173"/>
                </a:moveTo>
                <a:cubicBezTo>
                  <a:pt x="162" y="177"/>
                  <a:pt x="159" y="181"/>
                  <a:pt x="154" y="181"/>
                </a:cubicBezTo>
                <a:cubicBezTo>
                  <a:pt x="130" y="181"/>
                  <a:pt x="130" y="181"/>
                  <a:pt x="130" y="181"/>
                </a:cubicBezTo>
                <a:cubicBezTo>
                  <a:pt x="125" y="181"/>
                  <a:pt x="122" y="177"/>
                  <a:pt x="122" y="173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1"/>
                  <a:pt x="125" y="157"/>
                  <a:pt x="130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9" y="157"/>
                  <a:pt x="162" y="161"/>
                  <a:pt x="162" y="165"/>
                </a:cubicBezTo>
                <a:lnTo>
                  <a:pt x="162" y="173"/>
                </a:lnTo>
                <a:close/>
                <a:moveTo>
                  <a:pt x="214" y="173"/>
                </a:moveTo>
                <a:cubicBezTo>
                  <a:pt x="214" y="177"/>
                  <a:pt x="211" y="181"/>
                  <a:pt x="206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77" y="181"/>
                  <a:pt x="174" y="177"/>
                  <a:pt x="174" y="173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4" y="161"/>
                  <a:pt x="177" y="157"/>
                  <a:pt x="182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11" y="157"/>
                  <a:pt x="214" y="161"/>
                  <a:pt x="214" y="165"/>
                </a:cubicBezTo>
                <a:lnTo>
                  <a:pt x="214" y="173"/>
                </a:lnTo>
                <a:close/>
                <a:moveTo>
                  <a:pt x="266" y="173"/>
                </a:moveTo>
                <a:cubicBezTo>
                  <a:pt x="266" y="177"/>
                  <a:pt x="263" y="181"/>
                  <a:pt x="258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29" y="181"/>
                  <a:pt x="226" y="177"/>
                  <a:pt x="226" y="173"/>
                </a:cubicBezTo>
                <a:cubicBezTo>
                  <a:pt x="226" y="165"/>
                  <a:pt x="226" y="165"/>
                  <a:pt x="226" y="165"/>
                </a:cubicBezTo>
                <a:cubicBezTo>
                  <a:pt x="226" y="161"/>
                  <a:pt x="229" y="157"/>
                  <a:pt x="234" y="157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63" y="157"/>
                  <a:pt x="266" y="161"/>
                  <a:pt x="266" y="165"/>
                </a:cubicBezTo>
                <a:lnTo>
                  <a:pt x="266" y="1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5" name="Freeform 15"/>
          <p:cNvSpPr>
            <a:spLocks noChangeAspect="1" noEditPoints="1"/>
          </p:cNvSpPr>
          <p:nvPr/>
        </p:nvSpPr>
        <p:spPr bwMode="auto">
          <a:xfrm>
            <a:off x="4300722" y="1493281"/>
            <a:ext cx="657003" cy="520291"/>
          </a:xfrm>
          <a:custGeom>
            <a:avLst/>
            <a:gdLst>
              <a:gd name="T0" fmla="*/ 268 w 283"/>
              <a:gd name="T1" fmla="*/ 0 h 224"/>
              <a:gd name="T2" fmla="*/ 242 w 283"/>
              <a:gd name="T3" fmla="*/ 8 h 224"/>
              <a:gd name="T4" fmla="*/ 229 w 283"/>
              <a:gd name="T5" fmla="*/ 120 h 224"/>
              <a:gd name="T6" fmla="*/ 157 w 283"/>
              <a:gd name="T7" fmla="*/ 95 h 224"/>
              <a:gd name="T8" fmla="*/ 150 w 283"/>
              <a:gd name="T9" fmla="*/ 120 h 224"/>
              <a:gd name="T10" fmla="*/ 78 w 283"/>
              <a:gd name="T11" fmla="*/ 95 h 224"/>
              <a:gd name="T12" fmla="*/ 71 w 283"/>
              <a:gd name="T13" fmla="*/ 120 h 224"/>
              <a:gd name="T14" fmla="*/ 0 w 283"/>
              <a:gd name="T15" fmla="*/ 95 h 224"/>
              <a:gd name="T16" fmla="*/ 8 w 283"/>
              <a:gd name="T17" fmla="*/ 224 h 224"/>
              <a:gd name="T18" fmla="*/ 282 w 283"/>
              <a:gd name="T19" fmla="*/ 216 h 224"/>
              <a:gd name="T20" fmla="*/ 58 w 283"/>
              <a:gd name="T21" fmla="*/ 173 h 224"/>
              <a:gd name="T22" fmla="*/ 25 w 283"/>
              <a:gd name="T23" fmla="*/ 181 h 224"/>
              <a:gd name="T24" fmla="*/ 18 w 283"/>
              <a:gd name="T25" fmla="*/ 165 h 224"/>
              <a:gd name="T26" fmla="*/ 50 w 283"/>
              <a:gd name="T27" fmla="*/ 157 h 224"/>
              <a:gd name="T28" fmla="*/ 58 w 283"/>
              <a:gd name="T29" fmla="*/ 173 h 224"/>
              <a:gd name="T30" fmla="*/ 102 w 283"/>
              <a:gd name="T31" fmla="*/ 181 h 224"/>
              <a:gd name="T32" fmla="*/ 70 w 283"/>
              <a:gd name="T33" fmla="*/ 173 h 224"/>
              <a:gd name="T34" fmla="*/ 78 w 283"/>
              <a:gd name="T35" fmla="*/ 157 h 224"/>
              <a:gd name="T36" fmla="*/ 110 w 283"/>
              <a:gd name="T37" fmla="*/ 165 h 224"/>
              <a:gd name="T38" fmla="*/ 162 w 283"/>
              <a:gd name="T39" fmla="*/ 173 h 224"/>
              <a:gd name="T40" fmla="*/ 130 w 283"/>
              <a:gd name="T41" fmla="*/ 181 h 224"/>
              <a:gd name="T42" fmla="*/ 122 w 283"/>
              <a:gd name="T43" fmla="*/ 165 h 224"/>
              <a:gd name="T44" fmla="*/ 154 w 283"/>
              <a:gd name="T45" fmla="*/ 157 h 224"/>
              <a:gd name="T46" fmla="*/ 162 w 283"/>
              <a:gd name="T47" fmla="*/ 173 h 224"/>
              <a:gd name="T48" fmla="*/ 206 w 283"/>
              <a:gd name="T49" fmla="*/ 181 h 224"/>
              <a:gd name="T50" fmla="*/ 174 w 283"/>
              <a:gd name="T51" fmla="*/ 173 h 224"/>
              <a:gd name="T52" fmla="*/ 182 w 283"/>
              <a:gd name="T53" fmla="*/ 157 h 224"/>
              <a:gd name="T54" fmla="*/ 214 w 283"/>
              <a:gd name="T55" fmla="*/ 165 h 224"/>
              <a:gd name="T56" fmla="*/ 266 w 283"/>
              <a:gd name="T57" fmla="*/ 173 h 224"/>
              <a:gd name="T58" fmla="*/ 234 w 283"/>
              <a:gd name="T59" fmla="*/ 181 h 224"/>
              <a:gd name="T60" fmla="*/ 226 w 283"/>
              <a:gd name="T61" fmla="*/ 165 h 224"/>
              <a:gd name="T62" fmla="*/ 258 w 283"/>
              <a:gd name="T63" fmla="*/ 157 h 224"/>
              <a:gd name="T64" fmla="*/ 266 w 283"/>
              <a:gd name="T65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224">
                <a:moveTo>
                  <a:pt x="276" y="8"/>
                </a:moveTo>
                <a:cubicBezTo>
                  <a:pt x="276" y="3"/>
                  <a:pt x="272" y="0"/>
                  <a:pt x="268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6" y="0"/>
                  <a:pt x="242" y="3"/>
                  <a:pt x="242" y="8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20"/>
                  <a:pt x="233" y="122"/>
                  <a:pt x="229" y="120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0" y="89"/>
                  <a:pt x="157" y="91"/>
                  <a:pt x="157" y="95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20"/>
                  <a:pt x="154" y="122"/>
                  <a:pt x="150" y="120"/>
                </a:cubicBezTo>
                <a:cubicBezTo>
                  <a:pt x="86" y="91"/>
                  <a:pt x="86" y="91"/>
                  <a:pt x="86" y="91"/>
                </a:cubicBezTo>
                <a:cubicBezTo>
                  <a:pt x="82" y="89"/>
                  <a:pt x="78" y="91"/>
                  <a:pt x="78" y="95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20"/>
                  <a:pt x="75" y="122"/>
                  <a:pt x="71" y="120"/>
                </a:cubicBezTo>
                <a:cubicBezTo>
                  <a:pt x="7" y="91"/>
                  <a:pt x="7" y="91"/>
                  <a:pt x="7" y="91"/>
                </a:cubicBezTo>
                <a:cubicBezTo>
                  <a:pt x="3" y="89"/>
                  <a:pt x="0" y="91"/>
                  <a:pt x="0" y="95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1"/>
                  <a:pt x="3" y="224"/>
                  <a:pt x="8" y="224"/>
                </a:cubicBezTo>
                <a:cubicBezTo>
                  <a:pt x="275" y="224"/>
                  <a:pt x="275" y="224"/>
                  <a:pt x="275" y="224"/>
                </a:cubicBezTo>
                <a:cubicBezTo>
                  <a:pt x="279" y="224"/>
                  <a:pt x="283" y="221"/>
                  <a:pt x="282" y="216"/>
                </a:cubicBezTo>
                <a:lnTo>
                  <a:pt x="276" y="8"/>
                </a:lnTo>
                <a:close/>
                <a:moveTo>
                  <a:pt x="58" y="173"/>
                </a:moveTo>
                <a:cubicBezTo>
                  <a:pt x="58" y="177"/>
                  <a:pt x="54" y="181"/>
                  <a:pt x="50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1" y="181"/>
                  <a:pt x="18" y="177"/>
                  <a:pt x="18" y="173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1"/>
                  <a:pt x="21" y="157"/>
                  <a:pt x="25" y="157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4" y="157"/>
                  <a:pt x="58" y="161"/>
                  <a:pt x="58" y="165"/>
                </a:cubicBezTo>
                <a:lnTo>
                  <a:pt x="58" y="173"/>
                </a:lnTo>
                <a:close/>
                <a:moveTo>
                  <a:pt x="110" y="173"/>
                </a:moveTo>
                <a:cubicBezTo>
                  <a:pt x="110" y="177"/>
                  <a:pt x="107" y="181"/>
                  <a:pt x="102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3" y="181"/>
                  <a:pt x="70" y="177"/>
                  <a:pt x="70" y="173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1"/>
                  <a:pt x="73" y="157"/>
                  <a:pt x="78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7" y="157"/>
                  <a:pt x="110" y="161"/>
                  <a:pt x="110" y="165"/>
                </a:cubicBezTo>
                <a:lnTo>
                  <a:pt x="110" y="173"/>
                </a:lnTo>
                <a:close/>
                <a:moveTo>
                  <a:pt x="162" y="173"/>
                </a:moveTo>
                <a:cubicBezTo>
                  <a:pt x="162" y="177"/>
                  <a:pt x="159" y="181"/>
                  <a:pt x="154" y="181"/>
                </a:cubicBezTo>
                <a:cubicBezTo>
                  <a:pt x="130" y="181"/>
                  <a:pt x="130" y="181"/>
                  <a:pt x="130" y="181"/>
                </a:cubicBezTo>
                <a:cubicBezTo>
                  <a:pt x="125" y="181"/>
                  <a:pt x="122" y="177"/>
                  <a:pt x="122" y="173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1"/>
                  <a:pt x="125" y="157"/>
                  <a:pt x="130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9" y="157"/>
                  <a:pt x="162" y="161"/>
                  <a:pt x="162" y="165"/>
                </a:cubicBezTo>
                <a:lnTo>
                  <a:pt x="162" y="173"/>
                </a:lnTo>
                <a:close/>
                <a:moveTo>
                  <a:pt x="214" y="173"/>
                </a:moveTo>
                <a:cubicBezTo>
                  <a:pt x="214" y="177"/>
                  <a:pt x="211" y="181"/>
                  <a:pt x="206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77" y="181"/>
                  <a:pt x="174" y="177"/>
                  <a:pt x="174" y="173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4" y="161"/>
                  <a:pt x="177" y="157"/>
                  <a:pt x="182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11" y="157"/>
                  <a:pt x="214" y="161"/>
                  <a:pt x="214" y="165"/>
                </a:cubicBezTo>
                <a:lnTo>
                  <a:pt x="214" y="173"/>
                </a:lnTo>
                <a:close/>
                <a:moveTo>
                  <a:pt x="266" y="173"/>
                </a:moveTo>
                <a:cubicBezTo>
                  <a:pt x="266" y="177"/>
                  <a:pt x="263" y="181"/>
                  <a:pt x="258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29" y="181"/>
                  <a:pt x="226" y="177"/>
                  <a:pt x="226" y="173"/>
                </a:cubicBezTo>
                <a:cubicBezTo>
                  <a:pt x="226" y="165"/>
                  <a:pt x="226" y="165"/>
                  <a:pt x="226" y="165"/>
                </a:cubicBezTo>
                <a:cubicBezTo>
                  <a:pt x="226" y="161"/>
                  <a:pt x="229" y="157"/>
                  <a:pt x="234" y="157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63" y="157"/>
                  <a:pt x="266" y="161"/>
                  <a:pt x="266" y="165"/>
                </a:cubicBezTo>
                <a:lnTo>
                  <a:pt x="266" y="17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6" name="Grupa 55"/>
          <p:cNvGrpSpPr/>
          <p:nvPr/>
        </p:nvGrpSpPr>
        <p:grpSpPr>
          <a:xfrm rot="5400000">
            <a:off x="3494147" y="3663007"/>
            <a:ext cx="557127" cy="385762"/>
            <a:chOff x="2134658" y="4409106"/>
            <a:chExt cx="557127" cy="385762"/>
          </a:xfrm>
        </p:grpSpPr>
        <p:sp>
          <p:nvSpPr>
            <p:cNvPr id="57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2" name="Grupa 61"/>
          <p:cNvGrpSpPr/>
          <p:nvPr/>
        </p:nvGrpSpPr>
        <p:grpSpPr>
          <a:xfrm rot="5400000">
            <a:off x="3503891" y="4922278"/>
            <a:ext cx="557127" cy="385762"/>
            <a:chOff x="2134658" y="4409106"/>
            <a:chExt cx="557127" cy="385762"/>
          </a:xfrm>
        </p:grpSpPr>
        <p:sp>
          <p:nvSpPr>
            <p:cNvPr id="63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67" name="Freeform 20"/>
          <p:cNvSpPr>
            <a:spLocks noEditPoints="1"/>
          </p:cNvSpPr>
          <p:nvPr/>
        </p:nvSpPr>
        <p:spPr bwMode="auto">
          <a:xfrm>
            <a:off x="7932632" y="1617238"/>
            <a:ext cx="819755" cy="408224"/>
          </a:xfrm>
          <a:custGeom>
            <a:avLst/>
            <a:gdLst>
              <a:gd name="T0" fmla="*/ 239 w 420"/>
              <a:gd name="T1" fmla="*/ 30 h 209"/>
              <a:gd name="T2" fmla="*/ 127 w 420"/>
              <a:gd name="T3" fmla="*/ 2 h 209"/>
              <a:gd name="T4" fmla="*/ 6 w 420"/>
              <a:gd name="T5" fmla="*/ 30 h 209"/>
              <a:gd name="T6" fmla="*/ 0 w 420"/>
              <a:gd name="T7" fmla="*/ 203 h 209"/>
              <a:gd name="T8" fmla="*/ 414 w 420"/>
              <a:gd name="T9" fmla="*/ 209 h 209"/>
              <a:gd name="T10" fmla="*/ 420 w 420"/>
              <a:gd name="T11" fmla="*/ 36 h 209"/>
              <a:gd name="T12" fmla="*/ 132 w 420"/>
              <a:gd name="T13" fmla="*/ 183 h 209"/>
              <a:gd name="T14" fmla="*/ 63 w 420"/>
              <a:gd name="T15" fmla="*/ 191 h 209"/>
              <a:gd name="T16" fmla="*/ 55 w 420"/>
              <a:gd name="T17" fmla="*/ 89 h 209"/>
              <a:gd name="T18" fmla="*/ 124 w 420"/>
              <a:gd name="T19" fmla="*/ 81 h 209"/>
              <a:gd name="T20" fmla="*/ 132 w 420"/>
              <a:gd name="T21" fmla="*/ 183 h 209"/>
              <a:gd name="T22" fmla="*/ 211 w 420"/>
              <a:gd name="T23" fmla="*/ 191 h 209"/>
              <a:gd name="T24" fmla="*/ 142 w 420"/>
              <a:gd name="T25" fmla="*/ 183 h 209"/>
              <a:gd name="T26" fmla="*/ 150 w 420"/>
              <a:gd name="T27" fmla="*/ 81 h 209"/>
              <a:gd name="T28" fmla="*/ 219 w 420"/>
              <a:gd name="T29" fmla="*/ 89 h 209"/>
              <a:gd name="T30" fmla="*/ 325 w 420"/>
              <a:gd name="T31" fmla="*/ 109 h 209"/>
              <a:gd name="T32" fmla="*/ 356 w 420"/>
              <a:gd name="T33" fmla="*/ 123 h 209"/>
              <a:gd name="T34" fmla="*/ 354 w 420"/>
              <a:gd name="T35" fmla="*/ 131 h 209"/>
              <a:gd name="T36" fmla="*/ 326 w 420"/>
              <a:gd name="T37" fmla="*/ 115 h 209"/>
              <a:gd name="T38" fmla="*/ 282 w 420"/>
              <a:gd name="T39" fmla="*/ 123 h 209"/>
              <a:gd name="T40" fmla="*/ 313 w 420"/>
              <a:gd name="T41" fmla="*/ 109 h 209"/>
              <a:gd name="T42" fmla="*/ 286 w 420"/>
              <a:gd name="T43" fmla="*/ 130 h 209"/>
              <a:gd name="T44" fmla="*/ 280 w 420"/>
              <a:gd name="T45" fmla="*/ 129 h 209"/>
              <a:gd name="T46" fmla="*/ 349 w 420"/>
              <a:gd name="T47" fmla="*/ 179 h 209"/>
              <a:gd name="T48" fmla="*/ 282 w 420"/>
              <a:gd name="T49" fmla="*/ 175 h 209"/>
              <a:gd name="T50" fmla="*/ 349 w 420"/>
              <a:gd name="T51" fmla="*/ 170 h 209"/>
              <a:gd name="T52" fmla="*/ 349 w 420"/>
              <a:gd name="T53" fmla="*/ 179 h 209"/>
              <a:gd name="T54" fmla="*/ 280 w 420"/>
              <a:gd name="T55" fmla="*/ 162 h 209"/>
              <a:gd name="T56" fmla="*/ 280 w 420"/>
              <a:gd name="T57" fmla="*/ 153 h 209"/>
              <a:gd name="T58" fmla="*/ 360 w 420"/>
              <a:gd name="T59" fmla="*/ 157 h 209"/>
              <a:gd name="T60" fmla="*/ 363 w 420"/>
              <a:gd name="T61" fmla="*/ 143 h 209"/>
              <a:gd name="T62" fmla="*/ 268 w 420"/>
              <a:gd name="T63" fmla="*/ 139 h 209"/>
              <a:gd name="T64" fmla="*/ 363 w 420"/>
              <a:gd name="T65" fmla="*/ 134 h 209"/>
              <a:gd name="T66" fmla="*/ 363 w 420"/>
              <a:gd name="T67" fmla="*/ 14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0" h="209">
                <a:moveTo>
                  <a:pt x="414" y="30"/>
                </a:moveTo>
                <a:cubicBezTo>
                  <a:pt x="239" y="30"/>
                  <a:pt x="239" y="30"/>
                  <a:pt x="239" y="30"/>
                </a:cubicBezTo>
                <a:cubicBezTo>
                  <a:pt x="142" y="2"/>
                  <a:pt x="142" y="2"/>
                  <a:pt x="142" y="2"/>
                </a:cubicBezTo>
                <a:cubicBezTo>
                  <a:pt x="138" y="0"/>
                  <a:pt x="131" y="0"/>
                  <a:pt x="127" y="2"/>
                </a:cubicBezTo>
                <a:cubicBezTo>
                  <a:pt x="30" y="30"/>
                  <a:pt x="30" y="30"/>
                  <a:pt x="3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0" y="33"/>
                  <a:pt x="0" y="3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2" y="209"/>
                  <a:pt x="6" y="209"/>
                </a:cubicBezTo>
                <a:cubicBezTo>
                  <a:pt x="414" y="209"/>
                  <a:pt x="414" y="209"/>
                  <a:pt x="414" y="209"/>
                </a:cubicBezTo>
                <a:cubicBezTo>
                  <a:pt x="418" y="209"/>
                  <a:pt x="420" y="206"/>
                  <a:pt x="420" y="203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3"/>
                  <a:pt x="418" y="30"/>
                  <a:pt x="414" y="30"/>
                </a:cubicBezTo>
                <a:close/>
                <a:moveTo>
                  <a:pt x="132" y="183"/>
                </a:moveTo>
                <a:cubicBezTo>
                  <a:pt x="132" y="187"/>
                  <a:pt x="129" y="191"/>
                  <a:pt x="124" y="191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59" y="191"/>
                  <a:pt x="55" y="187"/>
                  <a:pt x="55" y="18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5"/>
                  <a:pt x="59" y="81"/>
                  <a:pt x="63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9" y="81"/>
                  <a:pt x="132" y="85"/>
                  <a:pt x="132" y="89"/>
                </a:cubicBezTo>
                <a:lnTo>
                  <a:pt x="132" y="183"/>
                </a:lnTo>
                <a:close/>
                <a:moveTo>
                  <a:pt x="219" y="183"/>
                </a:moveTo>
                <a:cubicBezTo>
                  <a:pt x="219" y="187"/>
                  <a:pt x="215" y="191"/>
                  <a:pt x="211" y="191"/>
                </a:cubicBezTo>
                <a:cubicBezTo>
                  <a:pt x="150" y="191"/>
                  <a:pt x="150" y="191"/>
                  <a:pt x="150" y="191"/>
                </a:cubicBezTo>
                <a:cubicBezTo>
                  <a:pt x="145" y="191"/>
                  <a:pt x="142" y="187"/>
                  <a:pt x="142" y="18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5"/>
                  <a:pt x="145" y="81"/>
                  <a:pt x="150" y="81"/>
                </a:cubicBezTo>
                <a:cubicBezTo>
                  <a:pt x="211" y="81"/>
                  <a:pt x="211" y="81"/>
                  <a:pt x="211" y="81"/>
                </a:cubicBezTo>
                <a:cubicBezTo>
                  <a:pt x="215" y="81"/>
                  <a:pt x="219" y="85"/>
                  <a:pt x="219" y="89"/>
                </a:cubicBezTo>
                <a:lnTo>
                  <a:pt x="219" y="183"/>
                </a:lnTo>
                <a:close/>
                <a:moveTo>
                  <a:pt x="325" y="109"/>
                </a:moveTo>
                <a:cubicBezTo>
                  <a:pt x="326" y="107"/>
                  <a:pt x="328" y="107"/>
                  <a:pt x="330" y="108"/>
                </a:cubicBezTo>
                <a:cubicBezTo>
                  <a:pt x="356" y="123"/>
                  <a:pt x="356" y="123"/>
                  <a:pt x="356" y="123"/>
                </a:cubicBezTo>
                <a:cubicBezTo>
                  <a:pt x="358" y="124"/>
                  <a:pt x="359" y="126"/>
                  <a:pt x="357" y="129"/>
                </a:cubicBezTo>
                <a:cubicBezTo>
                  <a:pt x="356" y="130"/>
                  <a:pt x="355" y="131"/>
                  <a:pt x="354" y="131"/>
                </a:cubicBezTo>
                <a:cubicBezTo>
                  <a:pt x="353" y="131"/>
                  <a:pt x="352" y="130"/>
                  <a:pt x="351" y="130"/>
                </a:cubicBezTo>
                <a:cubicBezTo>
                  <a:pt x="326" y="115"/>
                  <a:pt x="326" y="115"/>
                  <a:pt x="326" y="115"/>
                </a:cubicBezTo>
                <a:cubicBezTo>
                  <a:pt x="324" y="114"/>
                  <a:pt x="323" y="111"/>
                  <a:pt x="325" y="109"/>
                </a:cubicBezTo>
                <a:close/>
                <a:moveTo>
                  <a:pt x="282" y="123"/>
                </a:moveTo>
                <a:cubicBezTo>
                  <a:pt x="307" y="108"/>
                  <a:pt x="307" y="108"/>
                  <a:pt x="307" y="108"/>
                </a:cubicBezTo>
                <a:cubicBezTo>
                  <a:pt x="309" y="107"/>
                  <a:pt x="312" y="107"/>
                  <a:pt x="313" y="109"/>
                </a:cubicBezTo>
                <a:cubicBezTo>
                  <a:pt x="314" y="111"/>
                  <a:pt x="313" y="114"/>
                  <a:pt x="311" y="115"/>
                </a:cubicBezTo>
                <a:cubicBezTo>
                  <a:pt x="286" y="130"/>
                  <a:pt x="286" y="130"/>
                  <a:pt x="286" y="130"/>
                </a:cubicBezTo>
                <a:cubicBezTo>
                  <a:pt x="285" y="130"/>
                  <a:pt x="285" y="131"/>
                  <a:pt x="284" y="131"/>
                </a:cubicBezTo>
                <a:cubicBezTo>
                  <a:pt x="282" y="131"/>
                  <a:pt x="281" y="130"/>
                  <a:pt x="280" y="129"/>
                </a:cubicBezTo>
                <a:cubicBezTo>
                  <a:pt x="279" y="126"/>
                  <a:pt x="280" y="124"/>
                  <a:pt x="282" y="123"/>
                </a:cubicBezTo>
                <a:close/>
                <a:moveTo>
                  <a:pt x="349" y="179"/>
                </a:moveTo>
                <a:cubicBezTo>
                  <a:pt x="286" y="179"/>
                  <a:pt x="286" y="179"/>
                  <a:pt x="286" y="179"/>
                </a:cubicBezTo>
                <a:cubicBezTo>
                  <a:pt x="284" y="179"/>
                  <a:pt x="282" y="177"/>
                  <a:pt x="282" y="175"/>
                </a:cubicBezTo>
                <a:cubicBezTo>
                  <a:pt x="282" y="172"/>
                  <a:pt x="284" y="170"/>
                  <a:pt x="286" y="170"/>
                </a:cubicBezTo>
                <a:cubicBezTo>
                  <a:pt x="349" y="170"/>
                  <a:pt x="349" y="170"/>
                  <a:pt x="349" y="170"/>
                </a:cubicBezTo>
                <a:cubicBezTo>
                  <a:pt x="352" y="170"/>
                  <a:pt x="354" y="172"/>
                  <a:pt x="354" y="175"/>
                </a:cubicBezTo>
                <a:cubicBezTo>
                  <a:pt x="354" y="177"/>
                  <a:pt x="352" y="179"/>
                  <a:pt x="349" y="179"/>
                </a:cubicBezTo>
                <a:close/>
                <a:moveTo>
                  <a:pt x="356" y="162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7" y="162"/>
                  <a:pt x="275" y="160"/>
                  <a:pt x="275" y="157"/>
                </a:cubicBezTo>
                <a:cubicBezTo>
                  <a:pt x="275" y="155"/>
                  <a:pt x="277" y="153"/>
                  <a:pt x="280" y="153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8" y="153"/>
                  <a:pt x="360" y="155"/>
                  <a:pt x="360" y="157"/>
                </a:cubicBezTo>
                <a:cubicBezTo>
                  <a:pt x="360" y="160"/>
                  <a:pt x="358" y="162"/>
                  <a:pt x="356" y="162"/>
                </a:cubicBezTo>
                <a:close/>
                <a:moveTo>
                  <a:pt x="363" y="143"/>
                </a:moveTo>
                <a:cubicBezTo>
                  <a:pt x="272" y="143"/>
                  <a:pt x="272" y="143"/>
                  <a:pt x="272" y="143"/>
                </a:cubicBezTo>
                <a:cubicBezTo>
                  <a:pt x="270" y="143"/>
                  <a:pt x="268" y="141"/>
                  <a:pt x="268" y="139"/>
                </a:cubicBezTo>
                <a:cubicBezTo>
                  <a:pt x="268" y="136"/>
                  <a:pt x="270" y="134"/>
                  <a:pt x="272" y="134"/>
                </a:cubicBezTo>
                <a:cubicBezTo>
                  <a:pt x="363" y="134"/>
                  <a:pt x="363" y="134"/>
                  <a:pt x="363" y="134"/>
                </a:cubicBezTo>
                <a:cubicBezTo>
                  <a:pt x="366" y="134"/>
                  <a:pt x="368" y="136"/>
                  <a:pt x="368" y="139"/>
                </a:cubicBezTo>
                <a:cubicBezTo>
                  <a:pt x="368" y="141"/>
                  <a:pt x="366" y="143"/>
                  <a:pt x="36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8" name="Freeform 20"/>
          <p:cNvSpPr>
            <a:spLocks noEditPoints="1"/>
          </p:cNvSpPr>
          <p:nvPr/>
        </p:nvSpPr>
        <p:spPr bwMode="auto">
          <a:xfrm>
            <a:off x="8976741" y="1618505"/>
            <a:ext cx="819755" cy="408224"/>
          </a:xfrm>
          <a:custGeom>
            <a:avLst/>
            <a:gdLst>
              <a:gd name="T0" fmla="*/ 239 w 420"/>
              <a:gd name="T1" fmla="*/ 30 h 209"/>
              <a:gd name="T2" fmla="*/ 127 w 420"/>
              <a:gd name="T3" fmla="*/ 2 h 209"/>
              <a:gd name="T4" fmla="*/ 6 w 420"/>
              <a:gd name="T5" fmla="*/ 30 h 209"/>
              <a:gd name="T6" fmla="*/ 0 w 420"/>
              <a:gd name="T7" fmla="*/ 203 h 209"/>
              <a:gd name="T8" fmla="*/ 414 w 420"/>
              <a:gd name="T9" fmla="*/ 209 h 209"/>
              <a:gd name="T10" fmla="*/ 420 w 420"/>
              <a:gd name="T11" fmla="*/ 36 h 209"/>
              <a:gd name="T12" fmla="*/ 132 w 420"/>
              <a:gd name="T13" fmla="*/ 183 h 209"/>
              <a:gd name="T14" fmla="*/ 63 w 420"/>
              <a:gd name="T15" fmla="*/ 191 h 209"/>
              <a:gd name="T16" fmla="*/ 55 w 420"/>
              <a:gd name="T17" fmla="*/ 89 h 209"/>
              <a:gd name="T18" fmla="*/ 124 w 420"/>
              <a:gd name="T19" fmla="*/ 81 h 209"/>
              <a:gd name="T20" fmla="*/ 132 w 420"/>
              <a:gd name="T21" fmla="*/ 183 h 209"/>
              <a:gd name="T22" fmla="*/ 211 w 420"/>
              <a:gd name="T23" fmla="*/ 191 h 209"/>
              <a:gd name="T24" fmla="*/ 142 w 420"/>
              <a:gd name="T25" fmla="*/ 183 h 209"/>
              <a:gd name="T26" fmla="*/ 150 w 420"/>
              <a:gd name="T27" fmla="*/ 81 h 209"/>
              <a:gd name="T28" fmla="*/ 219 w 420"/>
              <a:gd name="T29" fmla="*/ 89 h 209"/>
              <a:gd name="T30" fmla="*/ 325 w 420"/>
              <a:gd name="T31" fmla="*/ 109 h 209"/>
              <a:gd name="T32" fmla="*/ 356 w 420"/>
              <a:gd name="T33" fmla="*/ 123 h 209"/>
              <a:gd name="T34" fmla="*/ 354 w 420"/>
              <a:gd name="T35" fmla="*/ 131 h 209"/>
              <a:gd name="T36" fmla="*/ 326 w 420"/>
              <a:gd name="T37" fmla="*/ 115 h 209"/>
              <a:gd name="T38" fmla="*/ 282 w 420"/>
              <a:gd name="T39" fmla="*/ 123 h 209"/>
              <a:gd name="T40" fmla="*/ 313 w 420"/>
              <a:gd name="T41" fmla="*/ 109 h 209"/>
              <a:gd name="T42" fmla="*/ 286 w 420"/>
              <a:gd name="T43" fmla="*/ 130 h 209"/>
              <a:gd name="T44" fmla="*/ 280 w 420"/>
              <a:gd name="T45" fmla="*/ 129 h 209"/>
              <a:gd name="T46" fmla="*/ 349 w 420"/>
              <a:gd name="T47" fmla="*/ 179 h 209"/>
              <a:gd name="T48" fmla="*/ 282 w 420"/>
              <a:gd name="T49" fmla="*/ 175 h 209"/>
              <a:gd name="T50" fmla="*/ 349 w 420"/>
              <a:gd name="T51" fmla="*/ 170 h 209"/>
              <a:gd name="T52" fmla="*/ 349 w 420"/>
              <a:gd name="T53" fmla="*/ 179 h 209"/>
              <a:gd name="T54" fmla="*/ 280 w 420"/>
              <a:gd name="T55" fmla="*/ 162 h 209"/>
              <a:gd name="T56" fmla="*/ 280 w 420"/>
              <a:gd name="T57" fmla="*/ 153 h 209"/>
              <a:gd name="T58" fmla="*/ 360 w 420"/>
              <a:gd name="T59" fmla="*/ 157 h 209"/>
              <a:gd name="T60" fmla="*/ 363 w 420"/>
              <a:gd name="T61" fmla="*/ 143 h 209"/>
              <a:gd name="T62" fmla="*/ 268 w 420"/>
              <a:gd name="T63" fmla="*/ 139 h 209"/>
              <a:gd name="T64" fmla="*/ 363 w 420"/>
              <a:gd name="T65" fmla="*/ 134 h 209"/>
              <a:gd name="T66" fmla="*/ 363 w 420"/>
              <a:gd name="T67" fmla="*/ 14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0" h="209">
                <a:moveTo>
                  <a:pt x="414" y="30"/>
                </a:moveTo>
                <a:cubicBezTo>
                  <a:pt x="239" y="30"/>
                  <a:pt x="239" y="30"/>
                  <a:pt x="239" y="30"/>
                </a:cubicBezTo>
                <a:cubicBezTo>
                  <a:pt x="142" y="2"/>
                  <a:pt x="142" y="2"/>
                  <a:pt x="142" y="2"/>
                </a:cubicBezTo>
                <a:cubicBezTo>
                  <a:pt x="138" y="0"/>
                  <a:pt x="131" y="0"/>
                  <a:pt x="127" y="2"/>
                </a:cubicBezTo>
                <a:cubicBezTo>
                  <a:pt x="30" y="30"/>
                  <a:pt x="30" y="30"/>
                  <a:pt x="3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0" y="33"/>
                  <a:pt x="0" y="3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2" y="209"/>
                  <a:pt x="6" y="209"/>
                </a:cubicBezTo>
                <a:cubicBezTo>
                  <a:pt x="414" y="209"/>
                  <a:pt x="414" y="209"/>
                  <a:pt x="414" y="209"/>
                </a:cubicBezTo>
                <a:cubicBezTo>
                  <a:pt x="418" y="209"/>
                  <a:pt x="420" y="206"/>
                  <a:pt x="420" y="203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3"/>
                  <a:pt x="418" y="30"/>
                  <a:pt x="414" y="30"/>
                </a:cubicBezTo>
                <a:close/>
                <a:moveTo>
                  <a:pt x="132" y="183"/>
                </a:moveTo>
                <a:cubicBezTo>
                  <a:pt x="132" y="187"/>
                  <a:pt x="129" y="191"/>
                  <a:pt x="124" y="191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59" y="191"/>
                  <a:pt x="55" y="187"/>
                  <a:pt x="55" y="18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5"/>
                  <a:pt x="59" y="81"/>
                  <a:pt x="63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9" y="81"/>
                  <a:pt x="132" y="85"/>
                  <a:pt x="132" y="89"/>
                </a:cubicBezTo>
                <a:lnTo>
                  <a:pt x="132" y="183"/>
                </a:lnTo>
                <a:close/>
                <a:moveTo>
                  <a:pt x="219" y="183"/>
                </a:moveTo>
                <a:cubicBezTo>
                  <a:pt x="219" y="187"/>
                  <a:pt x="215" y="191"/>
                  <a:pt x="211" y="191"/>
                </a:cubicBezTo>
                <a:cubicBezTo>
                  <a:pt x="150" y="191"/>
                  <a:pt x="150" y="191"/>
                  <a:pt x="150" y="191"/>
                </a:cubicBezTo>
                <a:cubicBezTo>
                  <a:pt x="145" y="191"/>
                  <a:pt x="142" y="187"/>
                  <a:pt x="142" y="18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5"/>
                  <a:pt x="145" y="81"/>
                  <a:pt x="150" y="81"/>
                </a:cubicBezTo>
                <a:cubicBezTo>
                  <a:pt x="211" y="81"/>
                  <a:pt x="211" y="81"/>
                  <a:pt x="211" y="81"/>
                </a:cubicBezTo>
                <a:cubicBezTo>
                  <a:pt x="215" y="81"/>
                  <a:pt x="219" y="85"/>
                  <a:pt x="219" y="89"/>
                </a:cubicBezTo>
                <a:lnTo>
                  <a:pt x="219" y="183"/>
                </a:lnTo>
                <a:close/>
                <a:moveTo>
                  <a:pt x="325" y="109"/>
                </a:moveTo>
                <a:cubicBezTo>
                  <a:pt x="326" y="107"/>
                  <a:pt x="328" y="107"/>
                  <a:pt x="330" y="108"/>
                </a:cubicBezTo>
                <a:cubicBezTo>
                  <a:pt x="356" y="123"/>
                  <a:pt x="356" y="123"/>
                  <a:pt x="356" y="123"/>
                </a:cubicBezTo>
                <a:cubicBezTo>
                  <a:pt x="358" y="124"/>
                  <a:pt x="359" y="126"/>
                  <a:pt x="357" y="129"/>
                </a:cubicBezTo>
                <a:cubicBezTo>
                  <a:pt x="356" y="130"/>
                  <a:pt x="355" y="131"/>
                  <a:pt x="354" y="131"/>
                </a:cubicBezTo>
                <a:cubicBezTo>
                  <a:pt x="353" y="131"/>
                  <a:pt x="352" y="130"/>
                  <a:pt x="351" y="130"/>
                </a:cubicBezTo>
                <a:cubicBezTo>
                  <a:pt x="326" y="115"/>
                  <a:pt x="326" y="115"/>
                  <a:pt x="326" y="115"/>
                </a:cubicBezTo>
                <a:cubicBezTo>
                  <a:pt x="324" y="114"/>
                  <a:pt x="323" y="111"/>
                  <a:pt x="325" y="109"/>
                </a:cubicBezTo>
                <a:close/>
                <a:moveTo>
                  <a:pt x="282" y="123"/>
                </a:moveTo>
                <a:cubicBezTo>
                  <a:pt x="307" y="108"/>
                  <a:pt x="307" y="108"/>
                  <a:pt x="307" y="108"/>
                </a:cubicBezTo>
                <a:cubicBezTo>
                  <a:pt x="309" y="107"/>
                  <a:pt x="312" y="107"/>
                  <a:pt x="313" y="109"/>
                </a:cubicBezTo>
                <a:cubicBezTo>
                  <a:pt x="314" y="111"/>
                  <a:pt x="313" y="114"/>
                  <a:pt x="311" y="115"/>
                </a:cubicBezTo>
                <a:cubicBezTo>
                  <a:pt x="286" y="130"/>
                  <a:pt x="286" y="130"/>
                  <a:pt x="286" y="130"/>
                </a:cubicBezTo>
                <a:cubicBezTo>
                  <a:pt x="285" y="130"/>
                  <a:pt x="285" y="131"/>
                  <a:pt x="284" y="131"/>
                </a:cubicBezTo>
                <a:cubicBezTo>
                  <a:pt x="282" y="131"/>
                  <a:pt x="281" y="130"/>
                  <a:pt x="280" y="129"/>
                </a:cubicBezTo>
                <a:cubicBezTo>
                  <a:pt x="279" y="126"/>
                  <a:pt x="280" y="124"/>
                  <a:pt x="282" y="123"/>
                </a:cubicBezTo>
                <a:close/>
                <a:moveTo>
                  <a:pt x="349" y="179"/>
                </a:moveTo>
                <a:cubicBezTo>
                  <a:pt x="286" y="179"/>
                  <a:pt x="286" y="179"/>
                  <a:pt x="286" y="179"/>
                </a:cubicBezTo>
                <a:cubicBezTo>
                  <a:pt x="284" y="179"/>
                  <a:pt x="282" y="177"/>
                  <a:pt x="282" y="175"/>
                </a:cubicBezTo>
                <a:cubicBezTo>
                  <a:pt x="282" y="172"/>
                  <a:pt x="284" y="170"/>
                  <a:pt x="286" y="170"/>
                </a:cubicBezTo>
                <a:cubicBezTo>
                  <a:pt x="349" y="170"/>
                  <a:pt x="349" y="170"/>
                  <a:pt x="349" y="170"/>
                </a:cubicBezTo>
                <a:cubicBezTo>
                  <a:pt x="352" y="170"/>
                  <a:pt x="354" y="172"/>
                  <a:pt x="354" y="175"/>
                </a:cubicBezTo>
                <a:cubicBezTo>
                  <a:pt x="354" y="177"/>
                  <a:pt x="352" y="179"/>
                  <a:pt x="349" y="179"/>
                </a:cubicBezTo>
                <a:close/>
                <a:moveTo>
                  <a:pt x="356" y="162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7" y="162"/>
                  <a:pt x="275" y="160"/>
                  <a:pt x="275" y="157"/>
                </a:cubicBezTo>
                <a:cubicBezTo>
                  <a:pt x="275" y="155"/>
                  <a:pt x="277" y="153"/>
                  <a:pt x="280" y="153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8" y="153"/>
                  <a:pt x="360" y="155"/>
                  <a:pt x="360" y="157"/>
                </a:cubicBezTo>
                <a:cubicBezTo>
                  <a:pt x="360" y="160"/>
                  <a:pt x="358" y="162"/>
                  <a:pt x="356" y="162"/>
                </a:cubicBezTo>
                <a:close/>
                <a:moveTo>
                  <a:pt x="363" y="143"/>
                </a:moveTo>
                <a:cubicBezTo>
                  <a:pt x="272" y="143"/>
                  <a:pt x="272" y="143"/>
                  <a:pt x="272" y="143"/>
                </a:cubicBezTo>
                <a:cubicBezTo>
                  <a:pt x="270" y="143"/>
                  <a:pt x="268" y="141"/>
                  <a:pt x="268" y="139"/>
                </a:cubicBezTo>
                <a:cubicBezTo>
                  <a:pt x="268" y="136"/>
                  <a:pt x="270" y="134"/>
                  <a:pt x="272" y="134"/>
                </a:cubicBezTo>
                <a:cubicBezTo>
                  <a:pt x="363" y="134"/>
                  <a:pt x="363" y="134"/>
                  <a:pt x="363" y="134"/>
                </a:cubicBezTo>
                <a:cubicBezTo>
                  <a:pt x="366" y="134"/>
                  <a:pt x="368" y="136"/>
                  <a:pt x="368" y="139"/>
                </a:cubicBezTo>
                <a:cubicBezTo>
                  <a:pt x="368" y="141"/>
                  <a:pt x="366" y="143"/>
                  <a:pt x="363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9" name="Grupa 68"/>
          <p:cNvGrpSpPr/>
          <p:nvPr/>
        </p:nvGrpSpPr>
        <p:grpSpPr>
          <a:xfrm rot="16200000">
            <a:off x="8053709" y="2256487"/>
            <a:ext cx="557127" cy="385762"/>
            <a:chOff x="2134658" y="4409106"/>
            <a:chExt cx="557127" cy="385762"/>
          </a:xfrm>
        </p:grpSpPr>
        <p:sp>
          <p:nvSpPr>
            <p:cNvPr id="70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2" name="Grupa 71"/>
          <p:cNvGrpSpPr/>
          <p:nvPr/>
        </p:nvGrpSpPr>
        <p:grpSpPr>
          <a:xfrm rot="14302613">
            <a:off x="7149126" y="2273616"/>
            <a:ext cx="557127" cy="385762"/>
            <a:chOff x="2134658" y="4409106"/>
            <a:chExt cx="557127" cy="385762"/>
          </a:xfrm>
        </p:grpSpPr>
        <p:sp>
          <p:nvSpPr>
            <p:cNvPr id="73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8" name="Freeform 18"/>
          <p:cNvSpPr>
            <a:spLocks noEditPoints="1"/>
          </p:cNvSpPr>
          <p:nvPr/>
        </p:nvSpPr>
        <p:spPr bwMode="auto">
          <a:xfrm>
            <a:off x="4561682" y="5737259"/>
            <a:ext cx="2974479" cy="350429"/>
          </a:xfrm>
          <a:custGeom>
            <a:avLst/>
            <a:gdLst>
              <a:gd name="T0" fmla="*/ 395 w 995"/>
              <a:gd name="T1" fmla="*/ 69 h 117"/>
              <a:gd name="T2" fmla="*/ 380 w 995"/>
              <a:gd name="T3" fmla="*/ 66 h 117"/>
              <a:gd name="T4" fmla="*/ 423 w 995"/>
              <a:gd name="T5" fmla="*/ 57 h 117"/>
              <a:gd name="T6" fmla="*/ 282 w 995"/>
              <a:gd name="T7" fmla="*/ 55 h 117"/>
              <a:gd name="T8" fmla="*/ 240 w 995"/>
              <a:gd name="T9" fmla="*/ 52 h 117"/>
              <a:gd name="T10" fmla="*/ 252 w 995"/>
              <a:gd name="T11" fmla="*/ 67 h 117"/>
              <a:gd name="T12" fmla="*/ 284 w 995"/>
              <a:gd name="T13" fmla="*/ 56 h 117"/>
              <a:gd name="T14" fmla="*/ 356 w 995"/>
              <a:gd name="T15" fmla="*/ 56 h 117"/>
              <a:gd name="T16" fmla="*/ 307 w 995"/>
              <a:gd name="T17" fmla="*/ 65 h 117"/>
              <a:gd name="T18" fmla="*/ 323 w 995"/>
              <a:gd name="T19" fmla="*/ 68 h 117"/>
              <a:gd name="T20" fmla="*/ 356 w 995"/>
              <a:gd name="T21" fmla="*/ 56 h 117"/>
              <a:gd name="T22" fmla="*/ 11 w 995"/>
              <a:gd name="T23" fmla="*/ 46 h 117"/>
              <a:gd name="T24" fmla="*/ 5 w 995"/>
              <a:gd name="T25" fmla="*/ 62 h 117"/>
              <a:gd name="T26" fmla="*/ 64 w 995"/>
              <a:gd name="T27" fmla="*/ 60 h 117"/>
              <a:gd name="T28" fmla="*/ 142 w 995"/>
              <a:gd name="T29" fmla="*/ 53 h 117"/>
              <a:gd name="T30" fmla="*/ 90 w 995"/>
              <a:gd name="T31" fmla="*/ 62 h 117"/>
              <a:gd name="T32" fmla="*/ 143 w 995"/>
              <a:gd name="T33" fmla="*/ 61 h 117"/>
              <a:gd name="T34" fmla="*/ 502 w 995"/>
              <a:gd name="T35" fmla="*/ 61 h 117"/>
              <a:gd name="T36" fmla="*/ 450 w 995"/>
              <a:gd name="T37" fmla="*/ 70 h 117"/>
              <a:gd name="T38" fmla="*/ 503 w 995"/>
              <a:gd name="T39" fmla="*/ 69 h 117"/>
              <a:gd name="T40" fmla="*/ 214 w 995"/>
              <a:gd name="T41" fmla="*/ 54 h 117"/>
              <a:gd name="T42" fmla="*/ 168 w 995"/>
              <a:gd name="T43" fmla="*/ 51 h 117"/>
              <a:gd name="T44" fmla="*/ 182 w 995"/>
              <a:gd name="T45" fmla="*/ 66 h 117"/>
              <a:gd name="T46" fmla="*/ 217 w 995"/>
              <a:gd name="T47" fmla="*/ 55 h 117"/>
              <a:gd name="T48" fmla="*/ 847 w 995"/>
              <a:gd name="T49" fmla="*/ 66 h 117"/>
              <a:gd name="T50" fmla="*/ 805 w 995"/>
              <a:gd name="T51" fmla="*/ 75 h 117"/>
              <a:gd name="T52" fmla="*/ 849 w 995"/>
              <a:gd name="T53" fmla="*/ 74 h 117"/>
              <a:gd name="T54" fmla="*/ 995 w 995"/>
              <a:gd name="T55" fmla="*/ 60 h 117"/>
              <a:gd name="T56" fmla="*/ 994 w 995"/>
              <a:gd name="T57" fmla="*/ 58 h 117"/>
              <a:gd name="T58" fmla="*/ 991 w 995"/>
              <a:gd name="T59" fmla="*/ 58 h 117"/>
              <a:gd name="T60" fmla="*/ 989 w 995"/>
              <a:gd name="T61" fmla="*/ 56 h 117"/>
              <a:gd name="T62" fmla="*/ 906 w 995"/>
              <a:gd name="T63" fmla="*/ 2 h 117"/>
              <a:gd name="T64" fmla="*/ 896 w 995"/>
              <a:gd name="T65" fmla="*/ 13 h 117"/>
              <a:gd name="T66" fmla="*/ 886 w 995"/>
              <a:gd name="T67" fmla="*/ 63 h 117"/>
              <a:gd name="T68" fmla="*/ 877 w 995"/>
              <a:gd name="T69" fmla="*/ 79 h 117"/>
              <a:gd name="T70" fmla="*/ 910 w 995"/>
              <a:gd name="T71" fmla="*/ 107 h 117"/>
              <a:gd name="T72" fmla="*/ 917 w 995"/>
              <a:gd name="T73" fmla="*/ 113 h 117"/>
              <a:gd name="T74" fmla="*/ 967 w 995"/>
              <a:gd name="T75" fmla="*/ 83 h 117"/>
              <a:gd name="T76" fmla="*/ 994 w 995"/>
              <a:gd name="T77" fmla="*/ 72 h 117"/>
              <a:gd name="T78" fmla="*/ 995 w 995"/>
              <a:gd name="T79" fmla="*/ 70 h 117"/>
              <a:gd name="T80" fmla="*/ 783 w 995"/>
              <a:gd name="T81" fmla="*/ 65 h 117"/>
              <a:gd name="T82" fmla="*/ 742 w 995"/>
              <a:gd name="T83" fmla="*/ 62 h 117"/>
              <a:gd name="T84" fmla="*/ 755 w 995"/>
              <a:gd name="T85" fmla="*/ 77 h 117"/>
              <a:gd name="T86" fmla="*/ 786 w 995"/>
              <a:gd name="T87" fmla="*/ 66 h 117"/>
              <a:gd name="T88" fmla="*/ 606 w 995"/>
              <a:gd name="T89" fmla="*/ 58 h 117"/>
              <a:gd name="T90" fmla="*/ 601 w 995"/>
              <a:gd name="T91" fmla="*/ 74 h 117"/>
              <a:gd name="T92" fmla="*/ 643 w 995"/>
              <a:gd name="T93" fmla="*/ 71 h 117"/>
              <a:gd name="T94" fmla="*/ 574 w 995"/>
              <a:gd name="T95" fmla="*/ 62 h 117"/>
              <a:gd name="T96" fmla="*/ 528 w 995"/>
              <a:gd name="T97" fmla="*/ 59 h 117"/>
              <a:gd name="T98" fmla="*/ 542 w 995"/>
              <a:gd name="T99" fmla="*/ 74 h 117"/>
              <a:gd name="T100" fmla="*/ 577 w 995"/>
              <a:gd name="T101" fmla="*/ 63 h 117"/>
              <a:gd name="T102" fmla="*/ 716 w 995"/>
              <a:gd name="T103" fmla="*/ 64 h 117"/>
              <a:gd name="T104" fmla="*/ 667 w 995"/>
              <a:gd name="T105" fmla="*/ 73 h 117"/>
              <a:gd name="T106" fmla="*/ 683 w 995"/>
              <a:gd name="T107" fmla="*/ 76 h 117"/>
              <a:gd name="T108" fmla="*/ 716 w 995"/>
              <a:gd name="T109" fmla="*/ 6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95" h="117">
                <a:moveTo>
                  <a:pt x="426" y="58"/>
                </a:moveTo>
                <a:cubicBezTo>
                  <a:pt x="427" y="60"/>
                  <a:pt x="426" y="62"/>
                  <a:pt x="425" y="65"/>
                </a:cubicBezTo>
                <a:cubicBezTo>
                  <a:pt x="425" y="66"/>
                  <a:pt x="423" y="69"/>
                  <a:pt x="395" y="69"/>
                </a:cubicBezTo>
                <a:cubicBezTo>
                  <a:pt x="395" y="69"/>
                  <a:pt x="395" y="69"/>
                  <a:pt x="395" y="69"/>
                </a:cubicBezTo>
                <a:cubicBezTo>
                  <a:pt x="390" y="69"/>
                  <a:pt x="385" y="69"/>
                  <a:pt x="383" y="69"/>
                </a:cubicBezTo>
                <a:cubicBezTo>
                  <a:pt x="382" y="68"/>
                  <a:pt x="381" y="67"/>
                  <a:pt x="380" y="66"/>
                </a:cubicBezTo>
                <a:cubicBezTo>
                  <a:pt x="379" y="63"/>
                  <a:pt x="381" y="57"/>
                  <a:pt x="382" y="54"/>
                </a:cubicBezTo>
                <a:cubicBezTo>
                  <a:pt x="383" y="53"/>
                  <a:pt x="385" y="52"/>
                  <a:pt x="388" y="52"/>
                </a:cubicBezTo>
                <a:cubicBezTo>
                  <a:pt x="389" y="52"/>
                  <a:pt x="416" y="54"/>
                  <a:pt x="423" y="57"/>
                </a:cubicBezTo>
                <a:cubicBezTo>
                  <a:pt x="423" y="57"/>
                  <a:pt x="423" y="57"/>
                  <a:pt x="423" y="57"/>
                </a:cubicBezTo>
                <a:cubicBezTo>
                  <a:pt x="425" y="57"/>
                  <a:pt x="426" y="58"/>
                  <a:pt x="426" y="58"/>
                </a:cubicBezTo>
                <a:close/>
                <a:moveTo>
                  <a:pt x="282" y="55"/>
                </a:moveTo>
                <a:cubicBezTo>
                  <a:pt x="282" y="55"/>
                  <a:pt x="282" y="55"/>
                  <a:pt x="282" y="55"/>
                </a:cubicBezTo>
                <a:cubicBezTo>
                  <a:pt x="281" y="55"/>
                  <a:pt x="257" y="50"/>
                  <a:pt x="246" y="50"/>
                </a:cubicBezTo>
                <a:cubicBezTo>
                  <a:pt x="243" y="50"/>
                  <a:pt x="241" y="50"/>
                  <a:pt x="240" y="52"/>
                </a:cubicBezTo>
                <a:cubicBezTo>
                  <a:pt x="239" y="55"/>
                  <a:pt x="237" y="61"/>
                  <a:pt x="238" y="64"/>
                </a:cubicBezTo>
                <a:cubicBezTo>
                  <a:pt x="239" y="65"/>
                  <a:pt x="240" y="66"/>
                  <a:pt x="241" y="66"/>
                </a:cubicBezTo>
                <a:cubicBezTo>
                  <a:pt x="243" y="67"/>
                  <a:pt x="248" y="67"/>
                  <a:pt x="252" y="67"/>
                </a:cubicBezTo>
                <a:cubicBezTo>
                  <a:pt x="252" y="67"/>
                  <a:pt x="252" y="67"/>
                  <a:pt x="252" y="67"/>
                </a:cubicBezTo>
                <a:cubicBezTo>
                  <a:pt x="272" y="67"/>
                  <a:pt x="282" y="66"/>
                  <a:pt x="283" y="63"/>
                </a:cubicBezTo>
                <a:cubicBezTo>
                  <a:pt x="284" y="60"/>
                  <a:pt x="285" y="58"/>
                  <a:pt x="284" y="56"/>
                </a:cubicBezTo>
                <a:cubicBezTo>
                  <a:pt x="284" y="55"/>
                  <a:pt x="283" y="55"/>
                  <a:pt x="282" y="55"/>
                </a:cubicBezTo>
                <a:close/>
                <a:moveTo>
                  <a:pt x="356" y="56"/>
                </a:moveTo>
                <a:cubicBezTo>
                  <a:pt x="356" y="56"/>
                  <a:pt x="356" y="56"/>
                  <a:pt x="356" y="56"/>
                </a:cubicBezTo>
                <a:cubicBezTo>
                  <a:pt x="355" y="56"/>
                  <a:pt x="328" y="51"/>
                  <a:pt x="316" y="51"/>
                </a:cubicBezTo>
                <a:cubicBezTo>
                  <a:pt x="312" y="51"/>
                  <a:pt x="310" y="52"/>
                  <a:pt x="309" y="53"/>
                </a:cubicBezTo>
                <a:cubicBezTo>
                  <a:pt x="308" y="56"/>
                  <a:pt x="305" y="61"/>
                  <a:pt x="307" y="65"/>
                </a:cubicBezTo>
                <a:cubicBezTo>
                  <a:pt x="308" y="66"/>
                  <a:pt x="309" y="67"/>
                  <a:pt x="310" y="68"/>
                </a:cubicBezTo>
                <a:cubicBezTo>
                  <a:pt x="312" y="68"/>
                  <a:pt x="319" y="68"/>
                  <a:pt x="323" y="68"/>
                </a:cubicBezTo>
                <a:cubicBezTo>
                  <a:pt x="323" y="68"/>
                  <a:pt x="323" y="68"/>
                  <a:pt x="323" y="68"/>
                </a:cubicBezTo>
                <a:cubicBezTo>
                  <a:pt x="356" y="68"/>
                  <a:pt x="357" y="65"/>
                  <a:pt x="358" y="64"/>
                </a:cubicBezTo>
                <a:cubicBezTo>
                  <a:pt x="359" y="61"/>
                  <a:pt x="360" y="59"/>
                  <a:pt x="359" y="57"/>
                </a:cubicBezTo>
                <a:cubicBezTo>
                  <a:pt x="358" y="57"/>
                  <a:pt x="358" y="56"/>
                  <a:pt x="356" y="56"/>
                </a:cubicBezTo>
                <a:close/>
                <a:moveTo>
                  <a:pt x="63" y="51"/>
                </a:moveTo>
                <a:cubicBezTo>
                  <a:pt x="63" y="51"/>
                  <a:pt x="62" y="51"/>
                  <a:pt x="61" y="51"/>
                </a:cubicBezTo>
                <a:cubicBezTo>
                  <a:pt x="36" y="48"/>
                  <a:pt x="19" y="46"/>
                  <a:pt x="11" y="46"/>
                </a:cubicBezTo>
                <a:cubicBezTo>
                  <a:pt x="7" y="46"/>
                  <a:pt x="5" y="47"/>
                  <a:pt x="4" y="48"/>
                </a:cubicBezTo>
                <a:cubicBezTo>
                  <a:pt x="2" y="51"/>
                  <a:pt x="0" y="56"/>
                  <a:pt x="1" y="59"/>
                </a:cubicBezTo>
                <a:cubicBezTo>
                  <a:pt x="2" y="60"/>
                  <a:pt x="3" y="62"/>
                  <a:pt x="5" y="62"/>
                </a:cubicBezTo>
                <a:cubicBezTo>
                  <a:pt x="8" y="63"/>
                  <a:pt x="24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63" y="63"/>
                  <a:pt x="64" y="61"/>
                  <a:pt x="64" y="60"/>
                </a:cubicBezTo>
                <a:cubicBezTo>
                  <a:pt x="66" y="57"/>
                  <a:pt x="67" y="55"/>
                  <a:pt x="66" y="53"/>
                </a:cubicBezTo>
                <a:cubicBezTo>
                  <a:pt x="66" y="52"/>
                  <a:pt x="65" y="51"/>
                  <a:pt x="63" y="51"/>
                </a:cubicBezTo>
                <a:close/>
                <a:moveTo>
                  <a:pt x="142" y="53"/>
                </a:moveTo>
                <a:cubicBezTo>
                  <a:pt x="135" y="52"/>
                  <a:pt x="110" y="48"/>
                  <a:pt x="99" y="48"/>
                </a:cubicBezTo>
                <a:cubicBezTo>
                  <a:pt x="95" y="48"/>
                  <a:pt x="93" y="49"/>
                  <a:pt x="92" y="50"/>
                </a:cubicBezTo>
                <a:cubicBezTo>
                  <a:pt x="91" y="52"/>
                  <a:pt x="88" y="58"/>
                  <a:pt x="90" y="62"/>
                </a:cubicBezTo>
                <a:cubicBezTo>
                  <a:pt x="91" y="63"/>
                  <a:pt x="92" y="64"/>
                  <a:pt x="93" y="64"/>
                </a:cubicBezTo>
                <a:cubicBezTo>
                  <a:pt x="95" y="65"/>
                  <a:pt x="104" y="65"/>
                  <a:pt x="107" y="65"/>
                </a:cubicBezTo>
                <a:cubicBezTo>
                  <a:pt x="142" y="65"/>
                  <a:pt x="143" y="62"/>
                  <a:pt x="143" y="61"/>
                </a:cubicBezTo>
                <a:cubicBezTo>
                  <a:pt x="145" y="59"/>
                  <a:pt x="146" y="56"/>
                  <a:pt x="145" y="54"/>
                </a:cubicBezTo>
                <a:cubicBezTo>
                  <a:pt x="144" y="53"/>
                  <a:pt x="143" y="53"/>
                  <a:pt x="142" y="53"/>
                </a:cubicBezTo>
                <a:close/>
                <a:moveTo>
                  <a:pt x="502" y="61"/>
                </a:moveTo>
                <a:cubicBezTo>
                  <a:pt x="495" y="60"/>
                  <a:pt x="470" y="56"/>
                  <a:pt x="459" y="56"/>
                </a:cubicBezTo>
                <a:cubicBezTo>
                  <a:pt x="455" y="56"/>
                  <a:pt x="453" y="57"/>
                  <a:pt x="452" y="58"/>
                </a:cubicBezTo>
                <a:cubicBezTo>
                  <a:pt x="451" y="60"/>
                  <a:pt x="448" y="66"/>
                  <a:pt x="450" y="70"/>
                </a:cubicBezTo>
                <a:cubicBezTo>
                  <a:pt x="451" y="71"/>
                  <a:pt x="452" y="72"/>
                  <a:pt x="453" y="72"/>
                </a:cubicBezTo>
                <a:cubicBezTo>
                  <a:pt x="455" y="73"/>
                  <a:pt x="464" y="73"/>
                  <a:pt x="467" y="73"/>
                </a:cubicBezTo>
                <a:cubicBezTo>
                  <a:pt x="502" y="73"/>
                  <a:pt x="503" y="70"/>
                  <a:pt x="503" y="69"/>
                </a:cubicBezTo>
                <a:cubicBezTo>
                  <a:pt x="505" y="67"/>
                  <a:pt x="506" y="64"/>
                  <a:pt x="505" y="62"/>
                </a:cubicBezTo>
                <a:cubicBezTo>
                  <a:pt x="504" y="61"/>
                  <a:pt x="503" y="61"/>
                  <a:pt x="502" y="61"/>
                </a:cubicBezTo>
                <a:close/>
                <a:moveTo>
                  <a:pt x="214" y="54"/>
                </a:moveTo>
                <a:cubicBezTo>
                  <a:pt x="214" y="54"/>
                  <a:pt x="214" y="54"/>
                  <a:pt x="214" y="54"/>
                </a:cubicBezTo>
                <a:cubicBezTo>
                  <a:pt x="213" y="54"/>
                  <a:pt x="187" y="49"/>
                  <a:pt x="175" y="49"/>
                </a:cubicBezTo>
                <a:cubicBezTo>
                  <a:pt x="171" y="49"/>
                  <a:pt x="169" y="49"/>
                  <a:pt x="168" y="51"/>
                </a:cubicBezTo>
                <a:cubicBezTo>
                  <a:pt x="167" y="54"/>
                  <a:pt x="165" y="59"/>
                  <a:pt x="166" y="63"/>
                </a:cubicBezTo>
                <a:cubicBezTo>
                  <a:pt x="167" y="64"/>
                  <a:pt x="168" y="65"/>
                  <a:pt x="169" y="65"/>
                </a:cubicBezTo>
                <a:cubicBezTo>
                  <a:pt x="171" y="66"/>
                  <a:pt x="178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214" y="66"/>
                  <a:pt x="215" y="63"/>
                  <a:pt x="216" y="62"/>
                </a:cubicBezTo>
                <a:cubicBezTo>
                  <a:pt x="217" y="59"/>
                  <a:pt x="218" y="57"/>
                  <a:pt x="217" y="55"/>
                </a:cubicBezTo>
                <a:cubicBezTo>
                  <a:pt x="216" y="55"/>
                  <a:pt x="216" y="54"/>
                  <a:pt x="214" y="54"/>
                </a:cubicBezTo>
                <a:close/>
                <a:moveTo>
                  <a:pt x="847" y="66"/>
                </a:moveTo>
                <a:cubicBezTo>
                  <a:pt x="847" y="66"/>
                  <a:pt x="847" y="66"/>
                  <a:pt x="847" y="66"/>
                </a:cubicBezTo>
                <a:cubicBezTo>
                  <a:pt x="841" y="64"/>
                  <a:pt x="817" y="61"/>
                  <a:pt x="813" y="61"/>
                </a:cubicBezTo>
                <a:cubicBezTo>
                  <a:pt x="810" y="61"/>
                  <a:pt x="807" y="62"/>
                  <a:pt x="807" y="64"/>
                </a:cubicBezTo>
                <a:cubicBezTo>
                  <a:pt x="806" y="66"/>
                  <a:pt x="803" y="72"/>
                  <a:pt x="805" y="75"/>
                </a:cubicBezTo>
                <a:cubicBezTo>
                  <a:pt x="806" y="77"/>
                  <a:pt x="806" y="77"/>
                  <a:pt x="808" y="78"/>
                </a:cubicBezTo>
                <a:cubicBezTo>
                  <a:pt x="809" y="78"/>
                  <a:pt x="816" y="78"/>
                  <a:pt x="820" y="78"/>
                </a:cubicBezTo>
                <a:cubicBezTo>
                  <a:pt x="848" y="78"/>
                  <a:pt x="849" y="75"/>
                  <a:pt x="849" y="74"/>
                </a:cubicBezTo>
                <a:cubicBezTo>
                  <a:pt x="850" y="72"/>
                  <a:pt x="851" y="69"/>
                  <a:pt x="850" y="67"/>
                </a:cubicBezTo>
                <a:cubicBezTo>
                  <a:pt x="850" y="67"/>
                  <a:pt x="849" y="66"/>
                  <a:pt x="847" y="66"/>
                </a:cubicBezTo>
                <a:close/>
                <a:moveTo>
                  <a:pt x="995" y="60"/>
                </a:moveTo>
                <a:cubicBezTo>
                  <a:pt x="995" y="60"/>
                  <a:pt x="995" y="60"/>
                  <a:pt x="995" y="60"/>
                </a:cubicBezTo>
                <a:cubicBezTo>
                  <a:pt x="995" y="59"/>
                  <a:pt x="995" y="59"/>
                  <a:pt x="995" y="59"/>
                </a:cubicBezTo>
                <a:cubicBezTo>
                  <a:pt x="994" y="58"/>
                  <a:pt x="994" y="58"/>
                  <a:pt x="994" y="58"/>
                </a:cubicBezTo>
                <a:cubicBezTo>
                  <a:pt x="993" y="58"/>
                  <a:pt x="993" y="58"/>
                  <a:pt x="993" y="58"/>
                </a:cubicBezTo>
                <a:cubicBezTo>
                  <a:pt x="992" y="58"/>
                  <a:pt x="992" y="58"/>
                  <a:pt x="992" y="59"/>
                </a:cubicBezTo>
                <a:cubicBezTo>
                  <a:pt x="991" y="58"/>
                  <a:pt x="991" y="58"/>
                  <a:pt x="991" y="58"/>
                </a:cubicBezTo>
                <a:cubicBezTo>
                  <a:pt x="991" y="58"/>
                  <a:pt x="991" y="57"/>
                  <a:pt x="990" y="57"/>
                </a:cubicBezTo>
                <a:cubicBezTo>
                  <a:pt x="990" y="56"/>
                  <a:pt x="990" y="56"/>
                  <a:pt x="990" y="56"/>
                </a:cubicBezTo>
                <a:cubicBezTo>
                  <a:pt x="989" y="56"/>
                  <a:pt x="989" y="56"/>
                  <a:pt x="989" y="56"/>
                </a:cubicBezTo>
                <a:cubicBezTo>
                  <a:pt x="988" y="56"/>
                  <a:pt x="988" y="56"/>
                  <a:pt x="988" y="57"/>
                </a:cubicBezTo>
                <a:cubicBezTo>
                  <a:pt x="955" y="40"/>
                  <a:pt x="927" y="18"/>
                  <a:pt x="914" y="7"/>
                </a:cubicBezTo>
                <a:cubicBezTo>
                  <a:pt x="909" y="4"/>
                  <a:pt x="907" y="2"/>
                  <a:pt x="906" y="2"/>
                </a:cubicBezTo>
                <a:cubicBezTo>
                  <a:pt x="903" y="1"/>
                  <a:pt x="900" y="0"/>
                  <a:pt x="897" y="0"/>
                </a:cubicBezTo>
                <a:cubicBezTo>
                  <a:pt x="894" y="0"/>
                  <a:pt x="892" y="1"/>
                  <a:pt x="891" y="3"/>
                </a:cubicBezTo>
                <a:cubicBezTo>
                  <a:pt x="890" y="5"/>
                  <a:pt x="891" y="9"/>
                  <a:pt x="896" y="13"/>
                </a:cubicBezTo>
                <a:cubicBezTo>
                  <a:pt x="901" y="20"/>
                  <a:pt x="934" y="46"/>
                  <a:pt x="972" y="66"/>
                </a:cubicBezTo>
                <a:cubicBezTo>
                  <a:pt x="969" y="67"/>
                  <a:pt x="967" y="68"/>
                  <a:pt x="965" y="69"/>
                </a:cubicBezTo>
                <a:cubicBezTo>
                  <a:pt x="942" y="66"/>
                  <a:pt x="903" y="63"/>
                  <a:pt x="886" y="63"/>
                </a:cubicBezTo>
                <a:cubicBezTo>
                  <a:pt x="879" y="63"/>
                  <a:pt x="877" y="64"/>
                  <a:pt x="877" y="64"/>
                </a:cubicBezTo>
                <a:cubicBezTo>
                  <a:pt x="875" y="66"/>
                  <a:pt x="870" y="71"/>
                  <a:pt x="871" y="75"/>
                </a:cubicBezTo>
                <a:cubicBezTo>
                  <a:pt x="872" y="77"/>
                  <a:pt x="874" y="79"/>
                  <a:pt x="877" y="79"/>
                </a:cubicBezTo>
                <a:cubicBezTo>
                  <a:pt x="883" y="80"/>
                  <a:pt x="915" y="81"/>
                  <a:pt x="941" y="81"/>
                </a:cubicBezTo>
                <a:cubicBezTo>
                  <a:pt x="939" y="82"/>
                  <a:pt x="937" y="84"/>
                  <a:pt x="934" y="85"/>
                </a:cubicBezTo>
                <a:cubicBezTo>
                  <a:pt x="920" y="95"/>
                  <a:pt x="911" y="105"/>
                  <a:pt x="910" y="107"/>
                </a:cubicBezTo>
                <a:cubicBezTo>
                  <a:pt x="908" y="112"/>
                  <a:pt x="907" y="114"/>
                  <a:pt x="909" y="116"/>
                </a:cubicBezTo>
                <a:cubicBezTo>
                  <a:pt x="909" y="116"/>
                  <a:pt x="910" y="117"/>
                  <a:pt x="911" y="117"/>
                </a:cubicBezTo>
                <a:cubicBezTo>
                  <a:pt x="912" y="117"/>
                  <a:pt x="913" y="116"/>
                  <a:pt x="917" y="113"/>
                </a:cubicBezTo>
                <a:cubicBezTo>
                  <a:pt x="917" y="113"/>
                  <a:pt x="917" y="113"/>
                  <a:pt x="917" y="113"/>
                </a:cubicBezTo>
                <a:cubicBezTo>
                  <a:pt x="924" y="107"/>
                  <a:pt x="932" y="101"/>
                  <a:pt x="940" y="96"/>
                </a:cubicBezTo>
                <a:cubicBezTo>
                  <a:pt x="946" y="93"/>
                  <a:pt x="956" y="88"/>
                  <a:pt x="967" y="83"/>
                </a:cubicBezTo>
                <a:cubicBezTo>
                  <a:pt x="969" y="82"/>
                  <a:pt x="980" y="78"/>
                  <a:pt x="980" y="78"/>
                </a:cubicBezTo>
                <a:cubicBezTo>
                  <a:pt x="992" y="74"/>
                  <a:pt x="992" y="74"/>
                  <a:pt x="992" y="74"/>
                </a:cubicBezTo>
                <a:cubicBezTo>
                  <a:pt x="994" y="72"/>
                  <a:pt x="994" y="72"/>
                  <a:pt x="994" y="72"/>
                </a:cubicBezTo>
                <a:cubicBezTo>
                  <a:pt x="994" y="72"/>
                  <a:pt x="994" y="72"/>
                  <a:pt x="994" y="71"/>
                </a:cubicBezTo>
                <a:cubicBezTo>
                  <a:pt x="995" y="71"/>
                  <a:pt x="995" y="71"/>
                  <a:pt x="995" y="71"/>
                </a:cubicBezTo>
                <a:cubicBezTo>
                  <a:pt x="995" y="70"/>
                  <a:pt x="995" y="70"/>
                  <a:pt x="995" y="70"/>
                </a:cubicBezTo>
                <a:cubicBezTo>
                  <a:pt x="995" y="68"/>
                  <a:pt x="995" y="64"/>
                  <a:pt x="995" y="62"/>
                </a:cubicBezTo>
                <a:cubicBezTo>
                  <a:pt x="995" y="61"/>
                  <a:pt x="995" y="60"/>
                  <a:pt x="995" y="60"/>
                </a:cubicBezTo>
                <a:close/>
                <a:moveTo>
                  <a:pt x="783" y="65"/>
                </a:moveTo>
                <a:cubicBezTo>
                  <a:pt x="783" y="65"/>
                  <a:pt x="783" y="65"/>
                  <a:pt x="783" y="65"/>
                </a:cubicBezTo>
                <a:cubicBezTo>
                  <a:pt x="776" y="62"/>
                  <a:pt x="749" y="60"/>
                  <a:pt x="748" y="60"/>
                </a:cubicBezTo>
                <a:cubicBezTo>
                  <a:pt x="745" y="60"/>
                  <a:pt x="743" y="61"/>
                  <a:pt x="742" y="62"/>
                </a:cubicBezTo>
                <a:cubicBezTo>
                  <a:pt x="741" y="65"/>
                  <a:pt x="739" y="71"/>
                  <a:pt x="740" y="74"/>
                </a:cubicBezTo>
                <a:cubicBezTo>
                  <a:pt x="741" y="75"/>
                  <a:pt x="742" y="76"/>
                  <a:pt x="743" y="77"/>
                </a:cubicBezTo>
                <a:cubicBezTo>
                  <a:pt x="745" y="77"/>
                  <a:pt x="750" y="77"/>
                  <a:pt x="755" y="77"/>
                </a:cubicBezTo>
                <a:cubicBezTo>
                  <a:pt x="755" y="77"/>
                  <a:pt x="755" y="77"/>
                  <a:pt x="755" y="77"/>
                </a:cubicBezTo>
                <a:cubicBezTo>
                  <a:pt x="783" y="77"/>
                  <a:pt x="785" y="74"/>
                  <a:pt x="785" y="73"/>
                </a:cubicBezTo>
                <a:cubicBezTo>
                  <a:pt x="786" y="70"/>
                  <a:pt x="787" y="68"/>
                  <a:pt x="786" y="66"/>
                </a:cubicBezTo>
                <a:cubicBezTo>
                  <a:pt x="786" y="66"/>
                  <a:pt x="785" y="65"/>
                  <a:pt x="783" y="65"/>
                </a:cubicBezTo>
                <a:close/>
                <a:moveTo>
                  <a:pt x="642" y="63"/>
                </a:moveTo>
                <a:cubicBezTo>
                  <a:pt x="641" y="63"/>
                  <a:pt x="617" y="58"/>
                  <a:pt x="606" y="58"/>
                </a:cubicBezTo>
                <a:cubicBezTo>
                  <a:pt x="603" y="58"/>
                  <a:pt x="601" y="58"/>
                  <a:pt x="600" y="60"/>
                </a:cubicBezTo>
                <a:cubicBezTo>
                  <a:pt x="599" y="63"/>
                  <a:pt x="597" y="69"/>
                  <a:pt x="598" y="72"/>
                </a:cubicBezTo>
                <a:cubicBezTo>
                  <a:pt x="599" y="73"/>
                  <a:pt x="600" y="74"/>
                  <a:pt x="601" y="74"/>
                </a:cubicBezTo>
                <a:cubicBezTo>
                  <a:pt x="603" y="75"/>
                  <a:pt x="608" y="75"/>
                  <a:pt x="612" y="75"/>
                </a:cubicBezTo>
                <a:cubicBezTo>
                  <a:pt x="612" y="75"/>
                  <a:pt x="612" y="75"/>
                  <a:pt x="612" y="75"/>
                </a:cubicBezTo>
                <a:cubicBezTo>
                  <a:pt x="632" y="75"/>
                  <a:pt x="642" y="74"/>
                  <a:pt x="643" y="71"/>
                </a:cubicBezTo>
                <a:cubicBezTo>
                  <a:pt x="644" y="68"/>
                  <a:pt x="645" y="66"/>
                  <a:pt x="644" y="64"/>
                </a:cubicBezTo>
                <a:cubicBezTo>
                  <a:pt x="644" y="63"/>
                  <a:pt x="643" y="63"/>
                  <a:pt x="642" y="63"/>
                </a:cubicBezTo>
                <a:close/>
                <a:moveTo>
                  <a:pt x="574" y="62"/>
                </a:moveTo>
                <a:cubicBezTo>
                  <a:pt x="574" y="62"/>
                  <a:pt x="574" y="62"/>
                  <a:pt x="574" y="62"/>
                </a:cubicBezTo>
                <a:cubicBezTo>
                  <a:pt x="573" y="62"/>
                  <a:pt x="547" y="57"/>
                  <a:pt x="535" y="57"/>
                </a:cubicBezTo>
                <a:cubicBezTo>
                  <a:pt x="531" y="57"/>
                  <a:pt x="529" y="57"/>
                  <a:pt x="528" y="59"/>
                </a:cubicBezTo>
                <a:cubicBezTo>
                  <a:pt x="527" y="62"/>
                  <a:pt x="525" y="67"/>
                  <a:pt x="526" y="71"/>
                </a:cubicBezTo>
                <a:cubicBezTo>
                  <a:pt x="527" y="72"/>
                  <a:pt x="528" y="73"/>
                  <a:pt x="529" y="73"/>
                </a:cubicBezTo>
                <a:cubicBezTo>
                  <a:pt x="531" y="74"/>
                  <a:pt x="538" y="74"/>
                  <a:pt x="542" y="74"/>
                </a:cubicBezTo>
                <a:cubicBezTo>
                  <a:pt x="542" y="74"/>
                  <a:pt x="542" y="74"/>
                  <a:pt x="542" y="74"/>
                </a:cubicBezTo>
                <a:cubicBezTo>
                  <a:pt x="574" y="74"/>
                  <a:pt x="575" y="71"/>
                  <a:pt x="576" y="70"/>
                </a:cubicBezTo>
                <a:cubicBezTo>
                  <a:pt x="577" y="67"/>
                  <a:pt x="578" y="65"/>
                  <a:pt x="577" y="63"/>
                </a:cubicBezTo>
                <a:cubicBezTo>
                  <a:pt x="576" y="63"/>
                  <a:pt x="576" y="62"/>
                  <a:pt x="574" y="62"/>
                </a:cubicBezTo>
                <a:close/>
                <a:moveTo>
                  <a:pt x="716" y="64"/>
                </a:moveTo>
                <a:cubicBezTo>
                  <a:pt x="716" y="64"/>
                  <a:pt x="716" y="64"/>
                  <a:pt x="716" y="64"/>
                </a:cubicBezTo>
                <a:cubicBezTo>
                  <a:pt x="715" y="64"/>
                  <a:pt x="688" y="59"/>
                  <a:pt x="676" y="59"/>
                </a:cubicBezTo>
                <a:cubicBezTo>
                  <a:pt x="672" y="59"/>
                  <a:pt x="670" y="60"/>
                  <a:pt x="669" y="61"/>
                </a:cubicBezTo>
                <a:cubicBezTo>
                  <a:pt x="668" y="64"/>
                  <a:pt x="665" y="69"/>
                  <a:pt x="667" y="73"/>
                </a:cubicBezTo>
                <a:cubicBezTo>
                  <a:pt x="668" y="74"/>
                  <a:pt x="669" y="75"/>
                  <a:pt x="670" y="76"/>
                </a:cubicBezTo>
                <a:cubicBezTo>
                  <a:pt x="672" y="76"/>
                  <a:pt x="679" y="76"/>
                  <a:pt x="683" y="76"/>
                </a:cubicBezTo>
                <a:cubicBezTo>
                  <a:pt x="683" y="76"/>
                  <a:pt x="683" y="76"/>
                  <a:pt x="683" y="76"/>
                </a:cubicBezTo>
                <a:cubicBezTo>
                  <a:pt x="716" y="76"/>
                  <a:pt x="717" y="73"/>
                  <a:pt x="718" y="72"/>
                </a:cubicBezTo>
                <a:cubicBezTo>
                  <a:pt x="719" y="69"/>
                  <a:pt x="720" y="67"/>
                  <a:pt x="719" y="65"/>
                </a:cubicBezTo>
                <a:cubicBezTo>
                  <a:pt x="718" y="65"/>
                  <a:pt x="718" y="64"/>
                  <a:pt x="716" y="6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scene3d>
            <a:camera prst="orthographicFront">
              <a:rot lat="0" lon="0" rev="6000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79" name="Grupa 78"/>
          <p:cNvGrpSpPr/>
          <p:nvPr/>
        </p:nvGrpSpPr>
        <p:grpSpPr>
          <a:xfrm rot="18000000">
            <a:off x="8953660" y="2288188"/>
            <a:ext cx="557127" cy="385762"/>
            <a:chOff x="2134658" y="4409106"/>
            <a:chExt cx="557127" cy="385762"/>
          </a:xfrm>
        </p:grpSpPr>
        <p:sp>
          <p:nvSpPr>
            <p:cNvPr id="80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2" name="Grupa 81"/>
          <p:cNvGrpSpPr/>
          <p:nvPr/>
        </p:nvGrpSpPr>
        <p:grpSpPr>
          <a:xfrm rot="16200000">
            <a:off x="8063946" y="3757866"/>
            <a:ext cx="557127" cy="385762"/>
            <a:chOff x="2134658" y="4409106"/>
            <a:chExt cx="557127" cy="385762"/>
          </a:xfrm>
        </p:grpSpPr>
        <p:sp>
          <p:nvSpPr>
            <p:cNvPr id="83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5" name="Grupa 84"/>
          <p:cNvGrpSpPr/>
          <p:nvPr/>
        </p:nvGrpSpPr>
        <p:grpSpPr>
          <a:xfrm rot="16200000">
            <a:off x="8063947" y="4908912"/>
            <a:ext cx="557127" cy="385762"/>
            <a:chOff x="2134658" y="4409106"/>
            <a:chExt cx="557127" cy="385762"/>
          </a:xfrm>
        </p:grpSpPr>
        <p:sp>
          <p:nvSpPr>
            <p:cNvPr id="86" name="Freeform 43"/>
            <p:cNvSpPr>
              <a:spLocks/>
            </p:cNvSpPr>
            <p:nvPr/>
          </p:nvSpPr>
          <p:spPr bwMode="auto">
            <a:xfrm flipH="1">
              <a:off x="2372697" y="4409106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49"/>
            <p:cNvSpPr>
              <a:spLocks/>
            </p:cNvSpPr>
            <p:nvPr/>
          </p:nvSpPr>
          <p:spPr bwMode="auto">
            <a:xfrm rot="21347791">
              <a:off x="2134658" y="4581981"/>
              <a:ext cx="542647" cy="87253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2" name="pole tekstowe 21"/>
          <p:cNvSpPr txBox="1"/>
          <p:nvPr/>
        </p:nvSpPr>
        <p:spPr>
          <a:xfrm>
            <a:off x="2454513" y="1185503"/>
            <a:ext cx="8516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Factory 1</a:t>
            </a:r>
          </a:p>
        </p:txBody>
      </p:sp>
      <p:sp>
        <p:nvSpPr>
          <p:cNvPr id="88" name="pole tekstowe 87"/>
          <p:cNvSpPr txBox="1"/>
          <p:nvPr/>
        </p:nvSpPr>
        <p:spPr>
          <a:xfrm>
            <a:off x="3312655" y="1185503"/>
            <a:ext cx="8516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Factory 2</a:t>
            </a:r>
          </a:p>
        </p:txBody>
      </p:sp>
      <p:sp>
        <p:nvSpPr>
          <p:cNvPr id="89" name="pole tekstowe 88"/>
          <p:cNvSpPr txBox="1"/>
          <p:nvPr/>
        </p:nvSpPr>
        <p:spPr>
          <a:xfrm>
            <a:off x="4170797" y="1185503"/>
            <a:ext cx="8516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Factory 3</a:t>
            </a:r>
          </a:p>
        </p:txBody>
      </p:sp>
      <p:sp>
        <p:nvSpPr>
          <p:cNvPr id="90" name="pole tekstowe 89"/>
          <p:cNvSpPr txBox="1"/>
          <p:nvPr/>
        </p:nvSpPr>
        <p:spPr>
          <a:xfrm>
            <a:off x="2281983" y="3049216"/>
            <a:ext cx="95648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/>
              <a:t>Transport</a:t>
            </a:r>
          </a:p>
        </p:txBody>
      </p:sp>
      <p:sp>
        <p:nvSpPr>
          <p:cNvPr id="91" name="pole tekstowe 90"/>
          <p:cNvSpPr txBox="1"/>
          <p:nvPr/>
        </p:nvSpPr>
        <p:spPr>
          <a:xfrm>
            <a:off x="1949852" y="4352684"/>
            <a:ext cx="11087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/>
              <a:t>Warehouse</a:t>
            </a:r>
          </a:p>
        </p:txBody>
      </p:sp>
      <p:sp>
        <p:nvSpPr>
          <p:cNvPr id="92" name="pole tekstowe 91"/>
          <p:cNvSpPr txBox="1"/>
          <p:nvPr/>
        </p:nvSpPr>
        <p:spPr>
          <a:xfrm>
            <a:off x="5064502" y="6029864"/>
            <a:ext cx="18235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Oversea transport</a:t>
            </a:r>
          </a:p>
        </p:txBody>
      </p:sp>
      <p:sp>
        <p:nvSpPr>
          <p:cNvPr id="94" name="pole tekstowe 93"/>
          <p:cNvSpPr txBox="1"/>
          <p:nvPr/>
        </p:nvSpPr>
        <p:spPr>
          <a:xfrm>
            <a:off x="9091706" y="4273932"/>
            <a:ext cx="11087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Distribution center</a:t>
            </a:r>
          </a:p>
        </p:txBody>
      </p:sp>
      <p:sp>
        <p:nvSpPr>
          <p:cNvPr id="95" name="pole tekstowe 94"/>
          <p:cNvSpPr txBox="1"/>
          <p:nvPr/>
        </p:nvSpPr>
        <p:spPr>
          <a:xfrm>
            <a:off x="9047500" y="3115913"/>
            <a:ext cx="11087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Transport</a:t>
            </a:r>
          </a:p>
        </p:txBody>
      </p:sp>
      <p:sp>
        <p:nvSpPr>
          <p:cNvPr id="97" name="pole tekstowe 96"/>
          <p:cNvSpPr txBox="1"/>
          <p:nvPr/>
        </p:nvSpPr>
        <p:spPr>
          <a:xfrm>
            <a:off x="7922919" y="1185504"/>
            <a:ext cx="851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Retail</a:t>
            </a:r>
          </a:p>
        </p:txBody>
      </p:sp>
      <p:grpSp>
        <p:nvGrpSpPr>
          <p:cNvPr id="99" name="Grupa 9"/>
          <p:cNvGrpSpPr/>
          <p:nvPr/>
        </p:nvGrpSpPr>
        <p:grpSpPr>
          <a:xfrm>
            <a:off x="4889970" y="2897109"/>
            <a:ext cx="2285100" cy="2368869"/>
            <a:chOff x="4629619" y="1627354"/>
            <a:chExt cx="3816424" cy="2218503"/>
          </a:xfrm>
        </p:grpSpPr>
        <p:sp>
          <p:nvSpPr>
            <p:cNvPr id="100" name="Prostokąt 10"/>
            <p:cNvSpPr/>
            <p:nvPr/>
          </p:nvSpPr>
          <p:spPr>
            <a:xfrm>
              <a:off x="4629619" y="1635645"/>
              <a:ext cx="3816424" cy="22102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rtlCol="0" anchor="ctr"/>
            <a:lstStyle/>
            <a:p>
              <a:pPr algn="ctr">
                <a:spcAft>
                  <a:spcPts val="600"/>
                </a:spcAft>
                <a:buClr>
                  <a:srgbClr val="004B85"/>
                </a:buClr>
              </a:pPr>
              <a:r>
                <a:rPr lang="en-US" sz="1600" dirty="0">
                  <a:solidFill>
                    <a:prstClr val="black"/>
                  </a:solidFill>
                </a:rPr>
                <a:t>Your notes here</a:t>
              </a:r>
            </a:p>
          </p:txBody>
        </p:sp>
        <p:sp>
          <p:nvSpPr>
            <p:cNvPr id="101" name="Prostokąt 11"/>
            <p:cNvSpPr/>
            <p:nvPr/>
          </p:nvSpPr>
          <p:spPr>
            <a:xfrm>
              <a:off x="4629619" y="1627354"/>
              <a:ext cx="3816424" cy="5401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en-US" sz="1200" dirty="0"/>
            </a:p>
          </p:txBody>
        </p:sp>
      </p:grpSp>
      <p:sp>
        <p:nvSpPr>
          <p:cNvPr id="103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68693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"/>
          <p:cNvSpPr>
            <a:spLocks noEditPoints="1"/>
          </p:cNvSpPr>
          <p:nvPr/>
        </p:nvSpPr>
        <p:spPr bwMode="auto">
          <a:xfrm>
            <a:off x="1779496" y="1700808"/>
            <a:ext cx="8888505" cy="4259580"/>
          </a:xfrm>
          <a:custGeom>
            <a:avLst/>
            <a:gdLst>
              <a:gd name="T0" fmla="*/ 525 w 2180"/>
              <a:gd name="T1" fmla="*/ 547 h 1045"/>
              <a:gd name="T2" fmla="*/ 387 w 2180"/>
              <a:gd name="T3" fmla="*/ 659 h 1045"/>
              <a:gd name="T4" fmla="*/ 501 w 2180"/>
              <a:gd name="T5" fmla="*/ 966 h 1045"/>
              <a:gd name="T6" fmla="*/ 548 w 2180"/>
              <a:gd name="T7" fmla="*/ 934 h 1045"/>
              <a:gd name="T8" fmla="*/ 577 w 2180"/>
              <a:gd name="T9" fmla="*/ 1042 h 1045"/>
              <a:gd name="T10" fmla="*/ 181 w 2180"/>
              <a:gd name="T11" fmla="*/ 198 h 1045"/>
              <a:gd name="T12" fmla="*/ 369 w 2180"/>
              <a:gd name="T13" fmla="*/ 63 h 1045"/>
              <a:gd name="T14" fmla="*/ 566 w 2180"/>
              <a:gd name="T15" fmla="*/ 52 h 1045"/>
              <a:gd name="T16" fmla="*/ 461 w 2180"/>
              <a:gd name="T17" fmla="*/ 78 h 1045"/>
              <a:gd name="T18" fmla="*/ 505 w 2180"/>
              <a:gd name="T19" fmla="*/ 60 h 1045"/>
              <a:gd name="T20" fmla="*/ 632 w 2180"/>
              <a:gd name="T21" fmla="*/ 245 h 1045"/>
              <a:gd name="T22" fmla="*/ 608 w 2180"/>
              <a:gd name="T23" fmla="*/ 26 h 1045"/>
              <a:gd name="T24" fmla="*/ 624 w 2180"/>
              <a:gd name="T25" fmla="*/ 110 h 1045"/>
              <a:gd name="T26" fmla="*/ 531 w 2180"/>
              <a:gd name="T27" fmla="*/ 68 h 1045"/>
              <a:gd name="T28" fmla="*/ 570 w 2180"/>
              <a:gd name="T29" fmla="*/ 253 h 1045"/>
              <a:gd name="T30" fmla="*/ 577 w 2180"/>
              <a:gd name="T31" fmla="*/ 149 h 1045"/>
              <a:gd name="T32" fmla="*/ 482 w 2180"/>
              <a:gd name="T33" fmla="*/ 123 h 1045"/>
              <a:gd name="T34" fmla="*/ 494 w 2180"/>
              <a:gd name="T35" fmla="*/ 74 h 1045"/>
              <a:gd name="T36" fmla="*/ 298 w 2180"/>
              <a:gd name="T37" fmla="*/ 87 h 1045"/>
              <a:gd name="T38" fmla="*/ 9 w 2180"/>
              <a:gd name="T39" fmla="*/ 188 h 1045"/>
              <a:gd name="T40" fmla="*/ 198 w 2180"/>
              <a:gd name="T41" fmla="*/ 214 h 1045"/>
              <a:gd name="T42" fmla="*/ 209 w 2180"/>
              <a:gd name="T43" fmla="*/ 422 h 1045"/>
              <a:gd name="T44" fmla="*/ 382 w 2180"/>
              <a:gd name="T45" fmla="*/ 549 h 1045"/>
              <a:gd name="T46" fmla="*/ 301 w 2180"/>
              <a:gd name="T47" fmla="*/ 396 h 1045"/>
              <a:gd name="T48" fmla="*/ 471 w 2180"/>
              <a:gd name="T49" fmla="*/ 310 h 1045"/>
              <a:gd name="T50" fmla="*/ 554 w 2180"/>
              <a:gd name="T51" fmla="*/ 125 h 1045"/>
              <a:gd name="T52" fmla="*/ 1619 w 2180"/>
              <a:gd name="T53" fmla="*/ 498 h 1045"/>
              <a:gd name="T54" fmla="*/ 1678 w 2180"/>
              <a:gd name="T55" fmla="*/ 446 h 1045"/>
              <a:gd name="T56" fmla="*/ 1730 w 2180"/>
              <a:gd name="T57" fmla="*/ 297 h 1045"/>
              <a:gd name="T58" fmla="*/ 1742 w 2180"/>
              <a:gd name="T59" fmla="*/ 183 h 1045"/>
              <a:gd name="T60" fmla="*/ 1911 w 2180"/>
              <a:gd name="T61" fmla="*/ 135 h 1045"/>
              <a:gd name="T62" fmla="*/ 1811 w 2180"/>
              <a:gd name="T63" fmla="*/ 82 h 1045"/>
              <a:gd name="T64" fmla="*/ 1476 w 2180"/>
              <a:gd name="T65" fmla="*/ 62 h 1045"/>
              <a:gd name="T66" fmla="*/ 1353 w 2180"/>
              <a:gd name="T67" fmla="*/ 89 h 1045"/>
              <a:gd name="T68" fmla="*/ 1150 w 2180"/>
              <a:gd name="T69" fmla="*/ 118 h 1045"/>
              <a:gd name="T70" fmla="*/ 1079 w 2180"/>
              <a:gd name="T71" fmla="*/ 173 h 1045"/>
              <a:gd name="T72" fmla="*/ 1052 w 2180"/>
              <a:gd name="T73" fmla="*/ 300 h 1045"/>
              <a:gd name="T74" fmla="*/ 1026 w 2180"/>
              <a:gd name="T75" fmla="*/ 354 h 1045"/>
              <a:gd name="T76" fmla="*/ 1031 w 2180"/>
              <a:gd name="T77" fmla="*/ 653 h 1045"/>
              <a:gd name="T78" fmla="*/ 1235 w 2180"/>
              <a:gd name="T79" fmla="*/ 503 h 1045"/>
              <a:gd name="T80" fmla="*/ 1280 w 2180"/>
              <a:gd name="T81" fmla="*/ 378 h 1045"/>
              <a:gd name="T82" fmla="*/ 1307 w 2180"/>
              <a:gd name="T83" fmla="*/ 290 h 1045"/>
              <a:gd name="T84" fmla="*/ 1287 w 2180"/>
              <a:gd name="T85" fmla="*/ 299 h 1045"/>
              <a:gd name="T86" fmla="*/ 1101 w 2180"/>
              <a:gd name="T87" fmla="*/ 329 h 1045"/>
              <a:gd name="T88" fmla="*/ 884 w 2180"/>
              <a:gd name="T89" fmla="*/ 106 h 1045"/>
              <a:gd name="T90" fmla="*/ 705 w 2180"/>
              <a:gd name="T91" fmla="*/ 70 h 1045"/>
              <a:gd name="T92" fmla="*/ 802 w 2180"/>
              <a:gd name="T93" fmla="*/ 4 h 1045"/>
              <a:gd name="T94" fmla="*/ 869 w 2180"/>
              <a:gd name="T95" fmla="*/ 59 h 1045"/>
              <a:gd name="T96" fmla="*/ 935 w 2180"/>
              <a:gd name="T97" fmla="*/ 160 h 1045"/>
              <a:gd name="T98" fmla="*/ 961 w 2180"/>
              <a:gd name="T99" fmla="*/ 309 h 1045"/>
              <a:gd name="T100" fmla="*/ 1852 w 2180"/>
              <a:gd name="T101" fmla="*/ 884 h 1045"/>
              <a:gd name="T102" fmla="*/ 1845 w 2180"/>
              <a:gd name="T103" fmla="*/ 711 h 1045"/>
              <a:gd name="T104" fmla="*/ 1986 w 2180"/>
              <a:gd name="T105" fmla="*/ 975 h 1045"/>
              <a:gd name="T106" fmla="*/ 1786 w 2180"/>
              <a:gd name="T107" fmla="*/ 628 h 1045"/>
              <a:gd name="T108" fmla="*/ 1786 w 2180"/>
              <a:gd name="T109" fmla="*/ 680 h 1045"/>
              <a:gd name="T110" fmla="*/ 1831 w 2180"/>
              <a:gd name="T111" fmla="*/ 613 h 1045"/>
              <a:gd name="T112" fmla="*/ 1662 w 2180"/>
              <a:gd name="T113" fmla="*/ 615 h 1045"/>
              <a:gd name="T114" fmla="*/ 1773 w 2180"/>
              <a:gd name="T115" fmla="*/ 507 h 1045"/>
              <a:gd name="T116" fmla="*/ 1792 w 2180"/>
              <a:gd name="T117" fmla="*/ 538 h 1045"/>
              <a:gd name="T118" fmla="*/ 1879 w 2180"/>
              <a:gd name="T119" fmla="*/ 643 h 1045"/>
              <a:gd name="T120" fmla="*/ 1836 w 2180"/>
              <a:gd name="T121" fmla="*/ 265 h 1045"/>
              <a:gd name="T122" fmla="*/ 1504 w 2180"/>
              <a:gd name="T123" fmla="*/ 566 h 1045"/>
              <a:gd name="T124" fmla="*/ 1853 w 2180"/>
              <a:gd name="T125" fmla="*/ 74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80" h="1045">
                <a:moveTo>
                  <a:pt x="708" y="673"/>
                </a:moveTo>
                <a:cubicBezTo>
                  <a:pt x="708" y="672"/>
                  <a:pt x="708" y="672"/>
                  <a:pt x="708" y="671"/>
                </a:cubicBezTo>
                <a:cubicBezTo>
                  <a:pt x="708" y="671"/>
                  <a:pt x="707" y="671"/>
                  <a:pt x="707" y="671"/>
                </a:cubicBezTo>
                <a:cubicBezTo>
                  <a:pt x="706" y="670"/>
                  <a:pt x="707" y="670"/>
                  <a:pt x="707" y="669"/>
                </a:cubicBezTo>
                <a:cubicBezTo>
                  <a:pt x="707" y="668"/>
                  <a:pt x="706" y="668"/>
                  <a:pt x="706" y="667"/>
                </a:cubicBezTo>
                <a:cubicBezTo>
                  <a:pt x="706" y="667"/>
                  <a:pt x="706" y="667"/>
                  <a:pt x="706" y="666"/>
                </a:cubicBezTo>
                <a:cubicBezTo>
                  <a:pt x="706" y="666"/>
                  <a:pt x="706" y="666"/>
                  <a:pt x="706" y="666"/>
                </a:cubicBezTo>
                <a:cubicBezTo>
                  <a:pt x="706" y="665"/>
                  <a:pt x="706" y="665"/>
                  <a:pt x="706" y="664"/>
                </a:cubicBezTo>
                <a:cubicBezTo>
                  <a:pt x="706" y="663"/>
                  <a:pt x="706" y="663"/>
                  <a:pt x="705" y="662"/>
                </a:cubicBezTo>
                <a:cubicBezTo>
                  <a:pt x="705" y="662"/>
                  <a:pt x="705" y="661"/>
                  <a:pt x="705" y="660"/>
                </a:cubicBezTo>
                <a:cubicBezTo>
                  <a:pt x="705" y="659"/>
                  <a:pt x="705" y="659"/>
                  <a:pt x="705" y="658"/>
                </a:cubicBezTo>
                <a:cubicBezTo>
                  <a:pt x="705" y="657"/>
                  <a:pt x="704" y="656"/>
                  <a:pt x="704" y="656"/>
                </a:cubicBezTo>
                <a:cubicBezTo>
                  <a:pt x="704" y="655"/>
                  <a:pt x="704" y="655"/>
                  <a:pt x="703" y="655"/>
                </a:cubicBezTo>
                <a:cubicBezTo>
                  <a:pt x="703" y="654"/>
                  <a:pt x="703" y="654"/>
                  <a:pt x="703" y="653"/>
                </a:cubicBezTo>
                <a:cubicBezTo>
                  <a:pt x="702" y="652"/>
                  <a:pt x="701" y="654"/>
                  <a:pt x="701" y="653"/>
                </a:cubicBezTo>
                <a:cubicBezTo>
                  <a:pt x="700" y="653"/>
                  <a:pt x="700" y="651"/>
                  <a:pt x="699" y="651"/>
                </a:cubicBezTo>
                <a:cubicBezTo>
                  <a:pt x="699" y="651"/>
                  <a:pt x="699" y="652"/>
                  <a:pt x="698" y="652"/>
                </a:cubicBezTo>
                <a:cubicBezTo>
                  <a:pt x="697" y="652"/>
                  <a:pt x="697" y="652"/>
                  <a:pt x="696" y="652"/>
                </a:cubicBezTo>
                <a:cubicBezTo>
                  <a:pt x="696" y="652"/>
                  <a:pt x="696" y="652"/>
                  <a:pt x="695" y="651"/>
                </a:cubicBezTo>
                <a:cubicBezTo>
                  <a:pt x="695" y="651"/>
                  <a:pt x="694" y="651"/>
                  <a:pt x="694" y="652"/>
                </a:cubicBezTo>
                <a:cubicBezTo>
                  <a:pt x="694" y="652"/>
                  <a:pt x="693" y="652"/>
                  <a:pt x="693" y="652"/>
                </a:cubicBezTo>
                <a:cubicBezTo>
                  <a:pt x="692" y="652"/>
                  <a:pt x="692" y="651"/>
                  <a:pt x="692" y="651"/>
                </a:cubicBezTo>
                <a:cubicBezTo>
                  <a:pt x="692" y="650"/>
                  <a:pt x="691" y="651"/>
                  <a:pt x="690" y="650"/>
                </a:cubicBezTo>
                <a:cubicBezTo>
                  <a:pt x="689" y="650"/>
                  <a:pt x="689" y="650"/>
                  <a:pt x="688" y="650"/>
                </a:cubicBezTo>
                <a:cubicBezTo>
                  <a:pt x="688" y="649"/>
                  <a:pt x="688" y="649"/>
                  <a:pt x="687" y="648"/>
                </a:cubicBezTo>
                <a:cubicBezTo>
                  <a:pt x="687" y="647"/>
                  <a:pt x="686" y="647"/>
                  <a:pt x="685" y="646"/>
                </a:cubicBezTo>
                <a:cubicBezTo>
                  <a:pt x="685" y="646"/>
                  <a:pt x="685" y="646"/>
                  <a:pt x="684" y="646"/>
                </a:cubicBezTo>
                <a:cubicBezTo>
                  <a:pt x="684" y="646"/>
                  <a:pt x="684" y="645"/>
                  <a:pt x="683" y="645"/>
                </a:cubicBezTo>
                <a:cubicBezTo>
                  <a:pt x="683" y="645"/>
                  <a:pt x="683" y="644"/>
                  <a:pt x="682" y="644"/>
                </a:cubicBezTo>
                <a:cubicBezTo>
                  <a:pt x="682" y="643"/>
                  <a:pt x="682" y="643"/>
                  <a:pt x="681" y="643"/>
                </a:cubicBezTo>
                <a:cubicBezTo>
                  <a:pt x="681" y="642"/>
                  <a:pt x="680" y="642"/>
                  <a:pt x="679" y="641"/>
                </a:cubicBezTo>
                <a:cubicBezTo>
                  <a:pt x="679" y="641"/>
                  <a:pt x="679" y="641"/>
                  <a:pt x="679" y="641"/>
                </a:cubicBezTo>
                <a:cubicBezTo>
                  <a:pt x="679" y="641"/>
                  <a:pt x="678" y="640"/>
                  <a:pt x="678" y="640"/>
                </a:cubicBezTo>
                <a:cubicBezTo>
                  <a:pt x="678" y="640"/>
                  <a:pt x="677" y="640"/>
                  <a:pt x="677" y="639"/>
                </a:cubicBezTo>
                <a:cubicBezTo>
                  <a:pt x="676" y="639"/>
                  <a:pt x="676" y="639"/>
                  <a:pt x="676" y="639"/>
                </a:cubicBezTo>
                <a:cubicBezTo>
                  <a:pt x="676" y="638"/>
                  <a:pt x="676" y="638"/>
                  <a:pt x="675" y="638"/>
                </a:cubicBezTo>
                <a:cubicBezTo>
                  <a:pt x="675" y="637"/>
                  <a:pt x="675" y="636"/>
                  <a:pt x="674" y="636"/>
                </a:cubicBezTo>
                <a:cubicBezTo>
                  <a:pt x="673" y="636"/>
                  <a:pt x="672" y="636"/>
                  <a:pt x="672" y="636"/>
                </a:cubicBezTo>
                <a:cubicBezTo>
                  <a:pt x="670" y="636"/>
                  <a:pt x="670" y="634"/>
                  <a:pt x="668" y="634"/>
                </a:cubicBezTo>
                <a:cubicBezTo>
                  <a:pt x="668" y="634"/>
                  <a:pt x="668" y="635"/>
                  <a:pt x="667" y="635"/>
                </a:cubicBezTo>
                <a:cubicBezTo>
                  <a:pt x="666" y="635"/>
                  <a:pt x="665" y="635"/>
                  <a:pt x="665" y="635"/>
                </a:cubicBezTo>
                <a:cubicBezTo>
                  <a:pt x="664" y="635"/>
                  <a:pt x="664" y="635"/>
                  <a:pt x="663" y="635"/>
                </a:cubicBezTo>
                <a:cubicBezTo>
                  <a:pt x="663" y="635"/>
                  <a:pt x="663" y="635"/>
                  <a:pt x="663" y="635"/>
                </a:cubicBezTo>
                <a:cubicBezTo>
                  <a:pt x="662" y="635"/>
                  <a:pt x="662" y="636"/>
                  <a:pt x="662" y="636"/>
                </a:cubicBezTo>
                <a:cubicBezTo>
                  <a:pt x="662" y="636"/>
                  <a:pt x="662" y="637"/>
                  <a:pt x="661" y="636"/>
                </a:cubicBezTo>
                <a:cubicBezTo>
                  <a:pt x="661" y="636"/>
                  <a:pt x="661" y="636"/>
                  <a:pt x="661" y="636"/>
                </a:cubicBezTo>
                <a:cubicBezTo>
                  <a:pt x="661" y="636"/>
                  <a:pt x="660" y="635"/>
                  <a:pt x="660" y="635"/>
                </a:cubicBezTo>
                <a:cubicBezTo>
                  <a:pt x="660" y="635"/>
                  <a:pt x="660" y="635"/>
                  <a:pt x="659" y="635"/>
                </a:cubicBezTo>
                <a:cubicBezTo>
                  <a:pt x="659" y="634"/>
                  <a:pt x="659" y="634"/>
                  <a:pt x="659" y="634"/>
                </a:cubicBezTo>
                <a:cubicBezTo>
                  <a:pt x="659" y="634"/>
                  <a:pt x="658" y="634"/>
                  <a:pt x="658" y="634"/>
                </a:cubicBezTo>
                <a:cubicBezTo>
                  <a:pt x="657" y="634"/>
                  <a:pt x="657" y="636"/>
                  <a:pt x="656" y="636"/>
                </a:cubicBezTo>
                <a:cubicBezTo>
                  <a:pt x="656" y="635"/>
                  <a:pt x="656" y="635"/>
                  <a:pt x="656" y="635"/>
                </a:cubicBezTo>
                <a:cubicBezTo>
                  <a:pt x="655" y="635"/>
                  <a:pt x="655" y="635"/>
                  <a:pt x="654" y="635"/>
                </a:cubicBezTo>
                <a:cubicBezTo>
                  <a:pt x="653" y="635"/>
                  <a:pt x="652" y="634"/>
                  <a:pt x="652" y="633"/>
                </a:cubicBezTo>
                <a:cubicBezTo>
                  <a:pt x="651" y="632"/>
                  <a:pt x="650" y="632"/>
                  <a:pt x="649" y="632"/>
                </a:cubicBezTo>
                <a:cubicBezTo>
                  <a:pt x="649" y="632"/>
                  <a:pt x="648" y="632"/>
                  <a:pt x="648" y="632"/>
                </a:cubicBezTo>
                <a:cubicBezTo>
                  <a:pt x="648" y="631"/>
                  <a:pt x="648" y="631"/>
                  <a:pt x="648" y="631"/>
                </a:cubicBezTo>
                <a:cubicBezTo>
                  <a:pt x="648" y="631"/>
                  <a:pt x="647" y="632"/>
                  <a:pt x="647" y="632"/>
                </a:cubicBezTo>
                <a:cubicBezTo>
                  <a:pt x="647" y="632"/>
                  <a:pt x="646" y="632"/>
                  <a:pt x="646" y="633"/>
                </a:cubicBezTo>
                <a:cubicBezTo>
                  <a:pt x="645" y="633"/>
                  <a:pt x="645" y="632"/>
                  <a:pt x="645" y="633"/>
                </a:cubicBezTo>
                <a:cubicBezTo>
                  <a:pt x="644" y="633"/>
                  <a:pt x="644" y="633"/>
                  <a:pt x="643" y="634"/>
                </a:cubicBezTo>
                <a:cubicBezTo>
                  <a:pt x="643" y="634"/>
                  <a:pt x="642" y="634"/>
                  <a:pt x="642" y="635"/>
                </a:cubicBezTo>
                <a:cubicBezTo>
                  <a:pt x="641" y="635"/>
                  <a:pt x="641" y="635"/>
                  <a:pt x="641" y="635"/>
                </a:cubicBezTo>
                <a:cubicBezTo>
                  <a:pt x="640" y="636"/>
                  <a:pt x="640" y="636"/>
                  <a:pt x="640" y="637"/>
                </a:cubicBezTo>
                <a:cubicBezTo>
                  <a:pt x="639" y="637"/>
                  <a:pt x="639" y="638"/>
                  <a:pt x="638" y="638"/>
                </a:cubicBezTo>
                <a:cubicBezTo>
                  <a:pt x="638" y="638"/>
                  <a:pt x="638" y="638"/>
                  <a:pt x="638" y="638"/>
                </a:cubicBezTo>
                <a:cubicBezTo>
                  <a:pt x="638" y="638"/>
                  <a:pt x="638" y="637"/>
                  <a:pt x="638" y="636"/>
                </a:cubicBezTo>
                <a:cubicBezTo>
                  <a:pt x="638" y="635"/>
                  <a:pt x="638" y="635"/>
                  <a:pt x="639" y="634"/>
                </a:cubicBezTo>
                <a:cubicBezTo>
                  <a:pt x="639" y="633"/>
                  <a:pt x="639" y="634"/>
                  <a:pt x="640" y="633"/>
                </a:cubicBezTo>
                <a:cubicBezTo>
                  <a:pt x="640" y="633"/>
                  <a:pt x="641" y="633"/>
                  <a:pt x="641" y="633"/>
                </a:cubicBezTo>
                <a:cubicBezTo>
                  <a:pt x="641" y="632"/>
                  <a:pt x="641" y="631"/>
                  <a:pt x="640" y="631"/>
                </a:cubicBezTo>
                <a:cubicBezTo>
                  <a:pt x="640" y="630"/>
                  <a:pt x="640" y="630"/>
                  <a:pt x="640" y="630"/>
                </a:cubicBezTo>
                <a:cubicBezTo>
                  <a:pt x="639" y="630"/>
                  <a:pt x="639" y="630"/>
                  <a:pt x="639" y="630"/>
                </a:cubicBezTo>
                <a:cubicBezTo>
                  <a:pt x="639" y="630"/>
                  <a:pt x="639" y="629"/>
                  <a:pt x="639" y="629"/>
                </a:cubicBezTo>
                <a:cubicBezTo>
                  <a:pt x="639" y="629"/>
                  <a:pt x="640" y="628"/>
                  <a:pt x="639" y="627"/>
                </a:cubicBezTo>
                <a:cubicBezTo>
                  <a:pt x="639" y="627"/>
                  <a:pt x="639" y="627"/>
                  <a:pt x="638" y="627"/>
                </a:cubicBezTo>
                <a:cubicBezTo>
                  <a:pt x="638" y="626"/>
                  <a:pt x="638" y="626"/>
                  <a:pt x="638" y="626"/>
                </a:cubicBezTo>
                <a:cubicBezTo>
                  <a:pt x="637" y="626"/>
                  <a:pt x="637" y="625"/>
                  <a:pt x="636" y="625"/>
                </a:cubicBezTo>
                <a:cubicBezTo>
                  <a:pt x="635" y="624"/>
                  <a:pt x="635" y="625"/>
                  <a:pt x="634" y="626"/>
                </a:cubicBezTo>
                <a:cubicBezTo>
                  <a:pt x="634" y="625"/>
                  <a:pt x="634" y="625"/>
                  <a:pt x="634" y="625"/>
                </a:cubicBezTo>
                <a:cubicBezTo>
                  <a:pt x="634" y="624"/>
                  <a:pt x="634" y="624"/>
                  <a:pt x="634" y="624"/>
                </a:cubicBezTo>
                <a:cubicBezTo>
                  <a:pt x="634" y="623"/>
                  <a:pt x="633" y="624"/>
                  <a:pt x="632" y="624"/>
                </a:cubicBezTo>
                <a:cubicBezTo>
                  <a:pt x="632" y="624"/>
                  <a:pt x="632" y="624"/>
                  <a:pt x="632" y="624"/>
                </a:cubicBezTo>
                <a:cubicBezTo>
                  <a:pt x="632" y="624"/>
                  <a:pt x="632" y="623"/>
                  <a:pt x="631" y="623"/>
                </a:cubicBezTo>
                <a:cubicBezTo>
                  <a:pt x="631" y="623"/>
                  <a:pt x="631" y="623"/>
                  <a:pt x="630" y="623"/>
                </a:cubicBezTo>
                <a:cubicBezTo>
                  <a:pt x="630" y="623"/>
                  <a:pt x="630" y="623"/>
                  <a:pt x="630" y="623"/>
                </a:cubicBezTo>
                <a:cubicBezTo>
                  <a:pt x="629" y="623"/>
                  <a:pt x="629" y="623"/>
                  <a:pt x="629" y="623"/>
                </a:cubicBezTo>
                <a:cubicBezTo>
                  <a:pt x="628" y="623"/>
                  <a:pt x="628" y="622"/>
                  <a:pt x="628" y="622"/>
                </a:cubicBezTo>
                <a:cubicBezTo>
                  <a:pt x="628" y="622"/>
                  <a:pt x="627" y="622"/>
                  <a:pt x="627" y="622"/>
                </a:cubicBezTo>
                <a:cubicBezTo>
                  <a:pt x="627" y="621"/>
                  <a:pt x="626" y="621"/>
                  <a:pt x="626" y="621"/>
                </a:cubicBezTo>
                <a:cubicBezTo>
                  <a:pt x="626" y="621"/>
                  <a:pt x="626" y="621"/>
                  <a:pt x="625" y="621"/>
                </a:cubicBezTo>
                <a:cubicBezTo>
                  <a:pt x="625" y="621"/>
                  <a:pt x="625" y="619"/>
                  <a:pt x="625" y="620"/>
                </a:cubicBezTo>
                <a:cubicBezTo>
                  <a:pt x="625" y="619"/>
                  <a:pt x="624" y="619"/>
                  <a:pt x="624" y="619"/>
                </a:cubicBezTo>
                <a:cubicBezTo>
                  <a:pt x="623" y="619"/>
                  <a:pt x="623" y="620"/>
                  <a:pt x="623" y="619"/>
                </a:cubicBezTo>
                <a:cubicBezTo>
                  <a:pt x="622" y="619"/>
                  <a:pt x="621" y="619"/>
                  <a:pt x="620" y="619"/>
                </a:cubicBezTo>
                <a:cubicBezTo>
                  <a:pt x="620" y="619"/>
                  <a:pt x="619" y="619"/>
                  <a:pt x="619" y="619"/>
                </a:cubicBezTo>
                <a:cubicBezTo>
                  <a:pt x="619" y="619"/>
                  <a:pt x="619" y="619"/>
                  <a:pt x="618" y="619"/>
                </a:cubicBezTo>
                <a:cubicBezTo>
                  <a:pt x="618" y="618"/>
                  <a:pt x="618" y="619"/>
                  <a:pt x="617" y="619"/>
                </a:cubicBezTo>
                <a:cubicBezTo>
                  <a:pt x="617" y="619"/>
                  <a:pt x="617" y="619"/>
                  <a:pt x="616" y="619"/>
                </a:cubicBezTo>
                <a:cubicBezTo>
                  <a:pt x="616" y="619"/>
                  <a:pt x="615" y="619"/>
                  <a:pt x="615" y="619"/>
                </a:cubicBezTo>
                <a:cubicBezTo>
                  <a:pt x="614" y="620"/>
                  <a:pt x="614" y="620"/>
                  <a:pt x="614" y="621"/>
                </a:cubicBezTo>
                <a:cubicBezTo>
                  <a:pt x="614" y="621"/>
                  <a:pt x="614" y="622"/>
                  <a:pt x="614" y="622"/>
                </a:cubicBezTo>
                <a:cubicBezTo>
                  <a:pt x="614" y="622"/>
                  <a:pt x="613" y="623"/>
                  <a:pt x="613" y="623"/>
                </a:cubicBezTo>
                <a:cubicBezTo>
                  <a:pt x="613" y="623"/>
                  <a:pt x="613" y="624"/>
                  <a:pt x="612" y="624"/>
                </a:cubicBezTo>
                <a:cubicBezTo>
                  <a:pt x="612" y="624"/>
                  <a:pt x="611" y="625"/>
                  <a:pt x="611" y="625"/>
                </a:cubicBezTo>
                <a:cubicBezTo>
                  <a:pt x="609" y="626"/>
                  <a:pt x="608" y="626"/>
                  <a:pt x="607" y="628"/>
                </a:cubicBezTo>
                <a:cubicBezTo>
                  <a:pt x="606" y="629"/>
                  <a:pt x="606" y="629"/>
                  <a:pt x="606" y="630"/>
                </a:cubicBezTo>
                <a:cubicBezTo>
                  <a:pt x="606" y="631"/>
                  <a:pt x="605" y="631"/>
                  <a:pt x="605" y="632"/>
                </a:cubicBezTo>
                <a:cubicBezTo>
                  <a:pt x="605" y="633"/>
                  <a:pt x="605" y="633"/>
                  <a:pt x="605" y="634"/>
                </a:cubicBezTo>
                <a:cubicBezTo>
                  <a:pt x="604" y="633"/>
                  <a:pt x="605" y="632"/>
                  <a:pt x="605" y="632"/>
                </a:cubicBezTo>
                <a:cubicBezTo>
                  <a:pt x="605" y="630"/>
                  <a:pt x="605" y="629"/>
                  <a:pt x="605" y="628"/>
                </a:cubicBezTo>
                <a:cubicBezTo>
                  <a:pt x="605" y="628"/>
                  <a:pt x="606" y="627"/>
                  <a:pt x="606" y="626"/>
                </a:cubicBezTo>
                <a:cubicBezTo>
                  <a:pt x="606" y="626"/>
                  <a:pt x="606" y="626"/>
                  <a:pt x="606" y="626"/>
                </a:cubicBezTo>
                <a:cubicBezTo>
                  <a:pt x="606" y="625"/>
                  <a:pt x="606" y="625"/>
                  <a:pt x="606" y="625"/>
                </a:cubicBezTo>
                <a:cubicBezTo>
                  <a:pt x="607" y="624"/>
                  <a:pt x="608" y="624"/>
                  <a:pt x="609" y="624"/>
                </a:cubicBezTo>
                <a:cubicBezTo>
                  <a:pt x="609" y="624"/>
                  <a:pt x="609" y="624"/>
                  <a:pt x="609" y="624"/>
                </a:cubicBezTo>
                <a:cubicBezTo>
                  <a:pt x="610" y="623"/>
                  <a:pt x="610" y="623"/>
                  <a:pt x="611" y="622"/>
                </a:cubicBezTo>
                <a:cubicBezTo>
                  <a:pt x="611" y="622"/>
                  <a:pt x="611" y="621"/>
                  <a:pt x="611" y="621"/>
                </a:cubicBezTo>
                <a:cubicBezTo>
                  <a:pt x="611" y="621"/>
                  <a:pt x="611" y="620"/>
                  <a:pt x="611" y="620"/>
                </a:cubicBezTo>
                <a:cubicBezTo>
                  <a:pt x="611" y="620"/>
                  <a:pt x="611" y="620"/>
                  <a:pt x="611" y="620"/>
                </a:cubicBezTo>
                <a:cubicBezTo>
                  <a:pt x="611" y="619"/>
                  <a:pt x="611" y="619"/>
                  <a:pt x="611" y="618"/>
                </a:cubicBezTo>
                <a:cubicBezTo>
                  <a:pt x="612" y="618"/>
                  <a:pt x="612" y="618"/>
                  <a:pt x="612" y="618"/>
                </a:cubicBezTo>
                <a:cubicBezTo>
                  <a:pt x="613" y="617"/>
                  <a:pt x="613" y="617"/>
                  <a:pt x="613" y="617"/>
                </a:cubicBezTo>
                <a:cubicBezTo>
                  <a:pt x="613" y="616"/>
                  <a:pt x="613" y="616"/>
                  <a:pt x="613" y="616"/>
                </a:cubicBezTo>
                <a:cubicBezTo>
                  <a:pt x="613" y="615"/>
                  <a:pt x="613" y="615"/>
                  <a:pt x="613" y="615"/>
                </a:cubicBezTo>
                <a:cubicBezTo>
                  <a:pt x="612" y="615"/>
                  <a:pt x="612" y="615"/>
                  <a:pt x="612" y="615"/>
                </a:cubicBezTo>
                <a:cubicBezTo>
                  <a:pt x="611" y="614"/>
                  <a:pt x="611" y="614"/>
                  <a:pt x="610" y="615"/>
                </a:cubicBezTo>
                <a:cubicBezTo>
                  <a:pt x="609" y="615"/>
                  <a:pt x="609" y="615"/>
                  <a:pt x="609" y="614"/>
                </a:cubicBezTo>
                <a:cubicBezTo>
                  <a:pt x="609" y="614"/>
                  <a:pt x="608" y="614"/>
                  <a:pt x="608" y="614"/>
                </a:cubicBezTo>
                <a:cubicBezTo>
                  <a:pt x="607" y="614"/>
                  <a:pt x="607" y="614"/>
                  <a:pt x="607" y="614"/>
                </a:cubicBezTo>
                <a:cubicBezTo>
                  <a:pt x="607" y="614"/>
                  <a:pt x="606" y="614"/>
                  <a:pt x="606" y="614"/>
                </a:cubicBezTo>
                <a:cubicBezTo>
                  <a:pt x="606" y="614"/>
                  <a:pt x="606" y="613"/>
                  <a:pt x="606" y="613"/>
                </a:cubicBezTo>
                <a:cubicBezTo>
                  <a:pt x="606" y="613"/>
                  <a:pt x="605" y="613"/>
                  <a:pt x="605" y="613"/>
                </a:cubicBezTo>
                <a:cubicBezTo>
                  <a:pt x="605" y="613"/>
                  <a:pt x="605" y="612"/>
                  <a:pt x="605" y="612"/>
                </a:cubicBezTo>
                <a:cubicBezTo>
                  <a:pt x="605" y="612"/>
                  <a:pt x="605" y="612"/>
                  <a:pt x="605" y="612"/>
                </a:cubicBezTo>
                <a:cubicBezTo>
                  <a:pt x="604" y="612"/>
                  <a:pt x="605" y="611"/>
                  <a:pt x="604" y="611"/>
                </a:cubicBezTo>
                <a:cubicBezTo>
                  <a:pt x="604" y="611"/>
                  <a:pt x="603" y="611"/>
                  <a:pt x="603" y="611"/>
                </a:cubicBezTo>
                <a:cubicBezTo>
                  <a:pt x="602" y="611"/>
                  <a:pt x="602" y="611"/>
                  <a:pt x="601" y="611"/>
                </a:cubicBezTo>
                <a:cubicBezTo>
                  <a:pt x="601" y="611"/>
                  <a:pt x="600" y="611"/>
                  <a:pt x="600" y="612"/>
                </a:cubicBezTo>
                <a:cubicBezTo>
                  <a:pt x="600" y="612"/>
                  <a:pt x="600" y="612"/>
                  <a:pt x="601" y="612"/>
                </a:cubicBezTo>
                <a:cubicBezTo>
                  <a:pt x="602" y="612"/>
                  <a:pt x="602" y="613"/>
                  <a:pt x="602" y="613"/>
                </a:cubicBezTo>
                <a:cubicBezTo>
                  <a:pt x="602" y="613"/>
                  <a:pt x="603" y="613"/>
                  <a:pt x="602" y="614"/>
                </a:cubicBezTo>
                <a:cubicBezTo>
                  <a:pt x="601" y="614"/>
                  <a:pt x="600" y="613"/>
                  <a:pt x="600" y="614"/>
                </a:cubicBezTo>
                <a:cubicBezTo>
                  <a:pt x="600" y="614"/>
                  <a:pt x="600" y="614"/>
                  <a:pt x="600" y="614"/>
                </a:cubicBezTo>
                <a:cubicBezTo>
                  <a:pt x="600" y="615"/>
                  <a:pt x="599" y="615"/>
                  <a:pt x="599" y="615"/>
                </a:cubicBezTo>
                <a:cubicBezTo>
                  <a:pt x="598" y="615"/>
                  <a:pt x="598" y="615"/>
                  <a:pt x="598" y="615"/>
                </a:cubicBezTo>
                <a:cubicBezTo>
                  <a:pt x="598" y="616"/>
                  <a:pt x="598" y="616"/>
                  <a:pt x="598" y="616"/>
                </a:cubicBezTo>
                <a:cubicBezTo>
                  <a:pt x="597" y="617"/>
                  <a:pt x="597" y="617"/>
                  <a:pt x="597" y="617"/>
                </a:cubicBezTo>
                <a:cubicBezTo>
                  <a:pt x="596" y="617"/>
                  <a:pt x="597" y="618"/>
                  <a:pt x="597" y="618"/>
                </a:cubicBezTo>
                <a:cubicBezTo>
                  <a:pt x="597" y="618"/>
                  <a:pt x="596" y="618"/>
                  <a:pt x="596" y="618"/>
                </a:cubicBezTo>
                <a:cubicBezTo>
                  <a:pt x="596" y="619"/>
                  <a:pt x="597" y="619"/>
                  <a:pt x="597" y="619"/>
                </a:cubicBezTo>
                <a:cubicBezTo>
                  <a:pt x="596" y="619"/>
                  <a:pt x="596" y="619"/>
                  <a:pt x="595" y="619"/>
                </a:cubicBezTo>
                <a:cubicBezTo>
                  <a:pt x="596" y="620"/>
                  <a:pt x="596" y="619"/>
                  <a:pt x="597" y="619"/>
                </a:cubicBezTo>
                <a:cubicBezTo>
                  <a:pt x="597" y="620"/>
                  <a:pt x="596" y="620"/>
                  <a:pt x="596" y="620"/>
                </a:cubicBezTo>
                <a:cubicBezTo>
                  <a:pt x="596" y="620"/>
                  <a:pt x="595" y="620"/>
                  <a:pt x="595" y="620"/>
                </a:cubicBezTo>
                <a:cubicBezTo>
                  <a:pt x="595" y="621"/>
                  <a:pt x="596" y="621"/>
                  <a:pt x="596" y="621"/>
                </a:cubicBezTo>
                <a:cubicBezTo>
                  <a:pt x="595" y="622"/>
                  <a:pt x="594" y="621"/>
                  <a:pt x="594" y="621"/>
                </a:cubicBezTo>
                <a:cubicBezTo>
                  <a:pt x="593" y="622"/>
                  <a:pt x="593" y="622"/>
                  <a:pt x="593" y="622"/>
                </a:cubicBezTo>
                <a:cubicBezTo>
                  <a:pt x="593" y="622"/>
                  <a:pt x="593" y="622"/>
                  <a:pt x="593" y="623"/>
                </a:cubicBezTo>
                <a:cubicBezTo>
                  <a:pt x="592" y="622"/>
                  <a:pt x="592" y="622"/>
                  <a:pt x="592" y="622"/>
                </a:cubicBezTo>
                <a:cubicBezTo>
                  <a:pt x="592" y="622"/>
                  <a:pt x="591" y="623"/>
                  <a:pt x="591" y="623"/>
                </a:cubicBezTo>
                <a:cubicBezTo>
                  <a:pt x="591" y="623"/>
                  <a:pt x="591" y="623"/>
                  <a:pt x="590" y="623"/>
                </a:cubicBezTo>
                <a:cubicBezTo>
                  <a:pt x="590" y="624"/>
                  <a:pt x="590" y="624"/>
                  <a:pt x="590" y="624"/>
                </a:cubicBezTo>
                <a:cubicBezTo>
                  <a:pt x="590" y="624"/>
                  <a:pt x="590" y="624"/>
                  <a:pt x="589" y="624"/>
                </a:cubicBezTo>
                <a:cubicBezTo>
                  <a:pt x="589" y="624"/>
                  <a:pt x="589" y="625"/>
                  <a:pt x="589" y="625"/>
                </a:cubicBezTo>
                <a:cubicBezTo>
                  <a:pt x="588" y="625"/>
                  <a:pt x="587" y="626"/>
                  <a:pt x="587" y="626"/>
                </a:cubicBezTo>
                <a:cubicBezTo>
                  <a:pt x="587" y="626"/>
                  <a:pt x="586" y="626"/>
                  <a:pt x="586" y="626"/>
                </a:cubicBezTo>
                <a:cubicBezTo>
                  <a:pt x="585" y="626"/>
                  <a:pt x="585" y="625"/>
                  <a:pt x="585" y="625"/>
                </a:cubicBezTo>
                <a:cubicBezTo>
                  <a:pt x="584" y="626"/>
                  <a:pt x="583" y="626"/>
                  <a:pt x="583" y="626"/>
                </a:cubicBezTo>
                <a:cubicBezTo>
                  <a:pt x="582" y="626"/>
                  <a:pt x="582" y="626"/>
                  <a:pt x="581" y="626"/>
                </a:cubicBezTo>
                <a:cubicBezTo>
                  <a:pt x="581" y="625"/>
                  <a:pt x="582" y="625"/>
                  <a:pt x="582" y="625"/>
                </a:cubicBezTo>
                <a:cubicBezTo>
                  <a:pt x="582" y="625"/>
                  <a:pt x="583" y="624"/>
                  <a:pt x="583" y="624"/>
                </a:cubicBezTo>
                <a:cubicBezTo>
                  <a:pt x="584" y="623"/>
                  <a:pt x="585" y="623"/>
                  <a:pt x="586" y="623"/>
                </a:cubicBezTo>
                <a:cubicBezTo>
                  <a:pt x="586" y="623"/>
                  <a:pt x="587" y="622"/>
                  <a:pt x="588" y="622"/>
                </a:cubicBezTo>
                <a:cubicBezTo>
                  <a:pt x="588" y="622"/>
                  <a:pt x="588" y="623"/>
                  <a:pt x="588" y="623"/>
                </a:cubicBezTo>
                <a:cubicBezTo>
                  <a:pt x="589" y="623"/>
                  <a:pt x="589" y="623"/>
                  <a:pt x="589" y="623"/>
                </a:cubicBezTo>
                <a:cubicBezTo>
                  <a:pt x="589" y="623"/>
                  <a:pt x="589" y="623"/>
                  <a:pt x="589" y="623"/>
                </a:cubicBezTo>
                <a:cubicBezTo>
                  <a:pt x="590" y="622"/>
                  <a:pt x="591" y="622"/>
                  <a:pt x="591" y="622"/>
                </a:cubicBezTo>
                <a:cubicBezTo>
                  <a:pt x="591" y="622"/>
                  <a:pt x="591" y="622"/>
                  <a:pt x="591" y="622"/>
                </a:cubicBezTo>
                <a:cubicBezTo>
                  <a:pt x="592" y="622"/>
                  <a:pt x="593" y="621"/>
                  <a:pt x="594" y="620"/>
                </a:cubicBezTo>
                <a:cubicBezTo>
                  <a:pt x="594" y="619"/>
                  <a:pt x="595" y="619"/>
                  <a:pt x="595" y="618"/>
                </a:cubicBezTo>
                <a:cubicBezTo>
                  <a:pt x="595" y="617"/>
                  <a:pt x="594" y="618"/>
                  <a:pt x="593" y="618"/>
                </a:cubicBezTo>
                <a:cubicBezTo>
                  <a:pt x="593" y="618"/>
                  <a:pt x="593" y="617"/>
                  <a:pt x="593" y="617"/>
                </a:cubicBezTo>
                <a:cubicBezTo>
                  <a:pt x="593" y="617"/>
                  <a:pt x="593" y="617"/>
                  <a:pt x="593" y="617"/>
                </a:cubicBezTo>
                <a:cubicBezTo>
                  <a:pt x="593" y="616"/>
                  <a:pt x="594" y="617"/>
                  <a:pt x="594" y="616"/>
                </a:cubicBezTo>
                <a:cubicBezTo>
                  <a:pt x="594" y="615"/>
                  <a:pt x="593" y="615"/>
                  <a:pt x="594" y="615"/>
                </a:cubicBezTo>
                <a:cubicBezTo>
                  <a:pt x="594" y="615"/>
                  <a:pt x="594" y="615"/>
                  <a:pt x="595" y="614"/>
                </a:cubicBezTo>
                <a:cubicBezTo>
                  <a:pt x="595" y="614"/>
                  <a:pt x="595" y="614"/>
                  <a:pt x="595" y="614"/>
                </a:cubicBezTo>
                <a:cubicBezTo>
                  <a:pt x="595" y="614"/>
                  <a:pt x="595" y="613"/>
                  <a:pt x="595" y="613"/>
                </a:cubicBezTo>
                <a:cubicBezTo>
                  <a:pt x="595" y="613"/>
                  <a:pt x="595" y="613"/>
                  <a:pt x="596" y="612"/>
                </a:cubicBezTo>
                <a:cubicBezTo>
                  <a:pt x="596" y="612"/>
                  <a:pt x="596" y="612"/>
                  <a:pt x="597" y="612"/>
                </a:cubicBezTo>
                <a:cubicBezTo>
                  <a:pt x="597" y="611"/>
                  <a:pt x="598" y="611"/>
                  <a:pt x="598" y="611"/>
                </a:cubicBezTo>
                <a:cubicBezTo>
                  <a:pt x="598" y="610"/>
                  <a:pt x="599" y="610"/>
                  <a:pt x="598" y="610"/>
                </a:cubicBezTo>
                <a:cubicBezTo>
                  <a:pt x="598" y="610"/>
                  <a:pt x="598" y="609"/>
                  <a:pt x="598" y="609"/>
                </a:cubicBezTo>
                <a:cubicBezTo>
                  <a:pt x="600" y="609"/>
                  <a:pt x="600" y="609"/>
                  <a:pt x="600" y="608"/>
                </a:cubicBezTo>
                <a:cubicBezTo>
                  <a:pt x="600" y="607"/>
                  <a:pt x="600" y="606"/>
                  <a:pt x="600" y="606"/>
                </a:cubicBezTo>
                <a:cubicBezTo>
                  <a:pt x="600" y="606"/>
                  <a:pt x="601" y="606"/>
                  <a:pt x="601" y="605"/>
                </a:cubicBezTo>
                <a:cubicBezTo>
                  <a:pt x="602" y="605"/>
                  <a:pt x="601" y="605"/>
                  <a:pt x="601" y="604"/>
                </a:cubicBezTo>
                <a:cubicBezTo>
                  <a:pt x="602" y="604"/>
                  <a:pt x="602" y="604"/>
                  <a:pt x="602" y="604"/>
                </a:cubicBezTo>
                <a:cubicBezTo>
                  <a:pt x="602" y="604"/>
                  <a:pt x="602" y="604"/>
                  <a:pt x="602" y="603"/>
                </a:cubicBezTo>
                <a:cubicBezTo>
                  <a:pt x="602" y="603"/>
                  <a:pt x="603" y="602"/>
                  <a:pt x="603" y="601"/>
                </a:cubicBezTo>
                <a:cubicBezTo>
                  <a:pt x="603" y="601"/>
                  <a:pt x="603" y="601"/>
                  <a:pt x="603" y="600"/>
                </a:cubicBezTo>
                <a:cubicBezTo>
                  <a:pt x="603" y="600"/>
                  <a:pt x="603" y="600"/>
                  <a:pt x="603" y="600"/>
                </a:cubicBezTo>
                <a:cubicBezTo>
                  <a:pt x="602" y="599"/>
                  <a:pt x="603" y="599"/>
                  <a:pt x="602" y="599"/>
                </a:cubicBezTo>
                <a:cubicBezTo>
                  <a:pt x="602" y="599"/>
                  <a:pt x="602" y="599"/>
                  <a:pt x="602" y="599"/>
                </a:cubicBezTo>
                <a:cubicBezTo>
                  <a:pt x="601" y="598"/>
                  <a:pt x="600" y="598"/>
                  <a:pt x="600" y="598"/>
                </a:cubicBezTo>
                <a:cubicBezTo>
                  <a:pt x="600" y="598"/>
                  <a:pt x="600" y="597"/>
                  <a:pt x="600" y="597"/>
                </a:cubicBezTo>
                <a:cubicBezTo>
                  <a:pt x="600" y="596"/>
                  <a:pt x="598" y="596"/>
                  <a:pt x="598" y="596"/>
                </a:cubicBezTo>
                <a:cubicBezTo>
                  <a:pt x="598" y="596"/>
                  <a:pt x="598" y="596"/>
                  <a:pt x="598" y="596"/>
                </a:cubicBezTo>
                <a:cubicBezTo>
                  <a:pt x="598" y="595"/>
                  <a:pt x="597" y="596"/>
                  <a:pt x="597" y="596"/>
                </a:cubicBezTo>
                <a:cubicBezTo>
                  <a:pt x="597" y="596"/>
                  <a:pt x="596" y="595"/>
                  <a:pt x="596" y="595"/>
                </a:cubicBezTo>
                <a:cubicBezTo>
                  <a:pt x="596" y="594"/>
                  <a:pt x="596" y="594"/>
                  <a:pt x="596" y="594"/>
                </a:cubicBezTo>
                <a:cubicBezTo>
                  <a:pt x="595" y="594"/>
                  <a:pt x="595" y="593"/>
                  <a:pt x="596" y="593"/>
                </a:cubicBezTo>
                <a:cubicBezTo>
                  <a:pt x="596" y="593"/>
                  <a:pt x="596" y="592"/>
                  <a:pt x="596" y="592"/>
                </a:cubicBezTo>
                <a:cubicBezTo>
                  <a:pt x="596" y="592"/>
                  <a:pt x="596" y="591"/>
                  <a:pt x="595" y="591"/>
                </a:cubicBezTo>
                <a:cubicBezTo>
                  <a:pt x="595" y="591"/>
                  <a:pt x="595" y="590"/>
                  <a:pt x="595" y="590"/>
                </a:cubicBezTo>
                <a:cubicBezTo>
                  <a:pt x="595" y="589"/>
                  <a:pt x="596" y="589"/>
                  <a:pt x="595" y="589"/>
                </a:cubicBezTo>
                <a:cubicBezTo>
                  <a:pt x="595" y="588"/>
                  <a:pt x="595" y="588"/>
                  <a:pt x="595" y="588"/>
                </a:cubicBezTo>
                <a:cubicBezTo>
                  <a:pt x="595" y="587"/>
                  <a:pt x="594" y="587"/>
                  <a:pt x="594" y="587"/>
                </a:cubicBezTo>
                <a:cubicBezTo>
                  <a:pt x="594" y="587"/>
                  <a:pt x="594" y="586"/>
                  <a:pt x="594" y="586"/>
                </a:cubicBezTo>
                <a:cubicBezTo>
                  <a:pt x="594" y="585"/>
                  <a:pt x="594" y="585"/>
                  <a:pt x="594" y="585"/>
                </a:cubicBezTo>
                <a:cubicBezTo>
                  <a:pt x="594" y="584"/>
                  <a:pt x="594" y="584"/>
                  <a:pt x="594" y="584"/>
                </a:cubicBezTo>
                <a:cubicBezTo>
                  <a:pt x="594" y="583"/>
                  <a:pt x="594" y="583"/>
                  <a:pt x="594" y="583"/>
                </a:cubicBezTo>
                <a:cubicBezTo>
                  <a:pt x="594" y="582"/>
                  <a:pt x="594" y="582"/>
                  <a:pt x="594" y="581"/>
                </a:cubicBezTo>
                <a:cubicBezTo>
                  <a:pt x="594" y="580"/>
                  <a:pt x="595" y="579"/>
                  <a:pt x="595" y="579"/>
                </a:cubicBezTo>
                <a:cubicBezTo>
                  <a:pt x="594" y="578"/>
                  <a:pt x="593" y="579"/>
                  <a:pt x="593" y="579"/>
                </a:cubicBezTo>
                <a:cubicBezTo>
                  <a:pt x="593" y="579"/>
                  <a:pt x="592" y="579"/>
                  <a:pt x="592" y="579"/>
                </a:cubicBezTo>
                <a:cubicBezTo>
                  <a:pt x="592" y="580"/>
                  <a:pt x="592" y="580"/>
                  <a:pt x="591" y="580"/>
                </a:cubicBezTo>
                <a:cubicBezTo>
                  <a:pt x="591" y="580"/>
                  <a:pt x="591" y="580"/>
                  <a:pt x="591" y="580"/>
                </a:cubicBezTo>
                <a:cubicBezTo>
                  <a:pt x="591" y="580"/>
                  <a:pt x="591" y="579"/>
                  <a:pt x="591" y="579"/>
                </a:cubicBezTo>
                <a:cubicBezTo>
                  <a:pt x="591" y="579"/>
                  <a:pt x="590" y="579"/>
                  <a:pt x="590" y="579"/>
                </a:cubicBezTo>
                <a:cubicBezTo>
                  <a:pt x="590" y="578"/>
                  <a:pt x="590" y="578"/>
                  <a:pt x="590" y="577"/>
                </a:cubicBezTo>
                <a:cubicBezTo>
                  <a:pt x="590" y="577"/>
                  <a:pt x="589" y="577"/>
                  <a:pt x="589" y="577"/>
                </a:cubicBezTo>
                <a:cubicBezTo>
                  <a:pt x="589" y="577"/>
                  <a:pt x="589" y="576"/>
                  <a:pt x="588" y="576"/>
                </a:cubicBezTo>
                <a:cubicBezTo>
                  <a:pt x="588" y="576"/>
                  <a:pt x="587" y="575"/>
                  <a:pt x="587" y="575"/>
                </a:cubicBezTo>
                <a:cubicBezTo>
                  <a:pt x="586" y="574"/>
                  <a:pt x="586" y="574"/>
                  <a:pt x="586" y="574"/>
                </a:cubicBezTo>
                <a:cubicBezTo>
                  <a:pt x="586" y="573"/>
                  <a:pt x="585" y="573"/>
                  <a:pt x="585" y="573"/>
                </a:cubicBezTo>
                <a:cubicBezTo>
                  <a:pt x="584" y="572"/>
                  <a:pt x="584" y="571"/>
                  <a:pt x="583" y="571"/>
                </a:cubicBezTo>
                <a:cubicBezTo>
                  <a:pt x="583" y="570"/>
                  <a:pt x="583" y="570"/>
                  <a:pt x="582" y="570"/>
                </a:cubicBezTo>
                <a:cubicBezTo>
                  <a:pt x="582" y="570"/>
                  <a:pt x="582" y="570"/>
                  <a:pt x="582" y="570"/>
                </a:cubicBezTo>
                <a:cubicBezTo>
                  <a:pt x="582" y="570"/>
                  <a:pt x="582" y="570"/>
                  <a:pt x="581" y="570"/>
                </a:cubicBezTo>
                <a:cubicBezTo>
                  <a:pt x="581" y="570"/>
                  <a:pt x="581" y="570"/>
                  <a:pt x="581" y="569"/>
                </a:cubicBezTo>
                <a:cubicBezTo>
                  <a:pt x="581" y="569"/>
                  <a:pt x="580" y="569"/>
                  <a:pt x="580" y="569"/>
                </a:cubicBezTo>
                <a:cubicBezTo>
                  <a:pt x="580" y="569"/>
                  <a:pt x="580" y="569"/>
                  <a:pt x="579" y="569"/>
                </a:cubicBezTo>
                <a:cubicBezTo>
                  <a:pt x="579" y="569"/>
                  <a:pt x="579" y="569"/>
                  <a:pt x="579" y="569"/>
                </a:cubicBezTo>
                <a:cubicBezTo>
                  <a:pt x="579" y="569"/>
                  <a:pt x="578" y="569"/>
                  <a:pt x="578" y="569"/>
                </a:cubicBezTo>
                <a:cubicBezTo>
                  <a:pt x="578" y="569"/>
                  <a:pt x="578" y="568"/>
                  <a:pt x="577" y="568"/>
                </a:cubicBezTo>
                <a:cubicBezTo>
                  <a:pt x="577" y="568"/>
                  <a:pt x="577" y="568"/>
                  <a:pt x="577" y="568"/>
                </a:cubicBezTo>
                <a:cubicBezTo>
                  <a:pt x="577" y="568"/>
                  <a:pt x="576" y="568"/>
                  <a:pt x="576" y="568"/>
                </a:cubicBezTo>
                <a:cubicBezTo>
                  <a:pt x="576" y="568"/>
                  <a:pt x="576" y="568"/>
                  <a:pt x="576" y="567"/>
                </a:cubicBezTo>
                <a:cubicBezTo>
                  <a:pt x="576" y="567"/>
                  <a:pt x="576" y="567"/>
                  <a:pt x="575" y="567"/>
                </a:cubicBezTo>
                <a:cubicBezTo>
                  <a:pt x="575" y="567"/>
                  <a:pt x="575" y="567"/>
                  <a:pt x="574" y="567"/>
                </a:cubicBezTo>
                <a:cubicBezTo>
                  <a:pt x="574" y="567"/>
                  <a:pt x="574" y="566"/>
                  <a:pt x="574" y="566"/>
                </a:cubicBezTo>
                <a:cubicBezTo>
                  <a:pt x="573" y="566"/>
                  <a:pt x="572" y="567"/>
                  <a:pt x="572" y="566"/>
                </a:cubicBezTo>
                <a:cubicBezTo>
                  <a:pt x="572" y="566"/>
                  <a:pt x="572" y="566"/>
                  <a:pt x="571" y="566"/>
                </a:cubicBezTo>
                <a:cubicBezTo>
                  <a:pt x="571" y="566"/>
                  <a:pt x="571" y="566"/>
                  <a:pt x="571" y="566"/>
                </a:cubicBezTo>
                <a:cubicBezTo>
                  <a:pt x="570" y="566"/>
                  <a:pt x="570" y="566"/>
                  <a:pt x="570" y="566"/>
                </a:cubicBezTo>
                <a:cubicBezTo>
                  <a:pt x="570" y="566"/>
                  <a:pt x="570" y="566"/>
                  <a:pt x="569" y="566"/>
                </a:cubicBezTo>
                <a:cubicBezTo>
                  <a:pt x="569" y="566"/>
                  <a:pt x="568" y="566"/>
                  <a:pt x="568" y="566"/>
                </a:cubicBezTo>
                <a:cubicBezTo>
                  <a:pt x="567" y="565"/>
                  <a:pt x="565" y="566"/>
                  <a:pt x="565" y="566"/>
                </a:cubicBezTo>
                <a:cubicBezTo>
                  <a:pt x="565" y="566"/>
                  <a:pt x="564" y="566"/>
                  <a:pt x="564" y="566"/>
                </a:cubicBezTo>
                <a:cubicBezTo>
                  <a:pt x="564" y="566"/>
                  <a:pt x="563" y="566"/>
                  <a:pt x="563" y="566"/>
                </a:cubicBezTo>
                <a:cubicBezTo>
                  <a:pt x="563" y="566"/>
                  <a:pt x="562" y="566"/>
                  <a:pt x="562" y="566"/>
                </a:cubicBezTo>
                <a:cubicBezTo>
                  <a:pt x="562" y="566"/>
                  <a:pt x="562" y="566"/>
                  <a:pt x="562" y="566"/>
                </a:cubicBezTo>
                <a:cubicBezTo>
                  <a:pt x="561" y="566"/>
                  <a:pt x="560" y="566"/>
                  <a:pt x="560" y="566"/>
                </a:cubicBezTo>
                <a:cubicBezTo>
                  <a:pt x="559" y="567"/>
                  <a:pt x="558" y="567"/>
                  <a:pt x="558" y="567"/>
                </a:cubicBezTo>
                <a:cubicBezTo>
                  <a:pt x="557" y="567"/>
                  <a:pt x="557" y="566"/>
                  <a:pt x="556" y="566"/>
                </a:cubicBezTo>
                <a:cubicBezTo>
                  <a:pt x="556" y="566"/>
                  <a:pt x="555" y="566"/>
                  <a:pt x="554" y="566"/>
                </a:cubicBezTo>
                <a:cubicBezTo>
                  <a:pt x="554" y="566"/>
                  <a:pt x="553" y="566"/>
                  <a:pt x="553" y="566"/>
                </a:cubicBezTo>
                <a:cubicBezTo>
                  <a:pt x="553" y="566"/>
                  <a:pt x="553" y="566"/>
                  <a:pt x="553" y="566"/>
                </a:cubicBezTo>
                <a:cubicBezTo>
                  <a:pt x="552" y="566"/>
                  <a:pt x="553" y="565"/>
                  <a:pt x="552" y="565"/>
                </a:cubicBezTo>
                <a:cubicBezTo>
                  <a:pt x="552" y="564"/>
                  <a:pt x="552" y="564"/>
                  <a:pt x="551" y="563"/>
                </a:cubicBezTo>
                <a:cubicBezTo>
                  <a:pt x="551" y="563"/>
                  <a:pt x="550" y="562"/>
                  <a:pt x="550" y="562"/>
                </a:cubicBezTo>
                <a:cubicBezTo>
                  <a:pt x="549" y="561"/>
                  <a:pt x="549" y="561"/>
                  <a:pt x="549" y="561"/>
                </a:cubicBezTo>
                <a:cubicBezTo>
                  <a:pt x="548" y="561"/>
                  <a:pt x="548" y="561"/>
                  <a:pt x="547" y="560"/>
                </a:cubicBezTo>
                <a:cubicBezTo>
                  <a:pt x="547" y="559"/>
                  <a:pt x="547" y="559"/>
                  <a:pt x="546" y="559"/>
                </a:cubicBezTo>
                <a:cubicBezTo>
                  <a:pt x="546" y="559"/>
                  <a:pt x="546" y="559"/>
                  <a:pt x="546" y="558"/>
                </a:cubicBezTo>
                <a:cubicBezTo>
                  <a:pt x="546" y="558"/>
                  <a:pt x="546" y="558"/>
                  <a:pt x="546" y="558"/>
                </a:cubicBezTo>
                <a:cubicBezTo>
                  <a:pt x="546" y="557"/>
                  <a:pt x="545" y="558"/>
                  <a:pt x="545" y="558"/>
                </a:cubicBezTo>
                <a:cubicBezTo>
                  <a:pt x="545" y="559"/>
                  <a:pt x="545" y="559"/>
                  <a:pt x="544" y="559"/>
                </a:cubicBezTo>
                <a:cubicBezTo>
                  <a:pt x="544" y="559"/>
                  <a:pt x="544" y="559"/>
                  <a:pt x="544" y="560"/>
                </a:cubicBezTo>
                <a:cubicBezTo>
                  <a:pt x="544" y="560"/>
                  <a:pt x="545" y="560"/>
                  <a:pt x="545" y="560"/>
                </a:cubicBezTo>
                <a:cubicBezTo>
                  <a:pt x="545" y="561"/>
                  <a:pt x="545" y="561"/>
                  <a:pt x="545" y="562"/>
                </a:cubicBezTo>
                <a:cubicBezTo>
                  <a:pt x="545" y="562"/>
                  <a:pt x="544" y="562"/>
                  <a:pt x="543" y="563"/>
                </a:cubicBezTo>
                <a:cubicBezTo>
                  <a:pt x="543" y="563"/>
                  <a:pt x="542" y="564"/>
                  <a:pt x="542" y="563"/>
                </a:cubicBezTo>
                <a:cubicBezTo>
                  <a:pt x="542" y="563"/>
                  <a:pt x="542" y="563"/>
                  <a:pt x="542" y="562"/>
                </a:cubicBezTo>
                <a:cubicBezTo>
                  <a:pt x="542" y="562"/>
                  <a:pt x="542" y="562"/>
                  <a:pt x="542" y="562"/>
                </a:cubicBezTo>
                <a:cubicBezTo>
                  <a:pt x="542" y="561"/>
                  <a:pt x="542" y="561"/>
                  <a:pt x="542" y="560"/>
                </a:cubicBezTo>
                <a:cubicBezTo>
                  <a:pt x="543" y="560"/>
                  <a:pt x="543" y="560"/>
                  <a:pt x="543" y="560"/>
                </a:cubicBezTo>
                <a:cubicBezTo>
                  <a:pt x="542" y="559"/>
                  <a:pt x="542" y="559"/>
                  <a:pt x="543" y="558"/>
                </a:cubicBezTo>
                <a:cubicBezTo>
                  <a:pt x="543" y="557"/>
                  <a:pt x="544" y="557"/>
                  <a:pt x="544" y="557"/>
                </a:cubicBezTo>
                <a:cubicBezTo>
                  <a:pt x="545" y="557"/>
                  <a:pt x="545" y="556"/>
                  <a:pt x="545" y="556"/>
                </a:cubicBezTo>
                <a:cubicBezTo>
                  <a:pt x="545" y="556"/>
                  <a:pt x="545" y="556"/>
                  <a:pt x="545" y="556"/>
                </a:cubicBezTo>
                <a:cubicBezTo>
                  <a:pt x="545" y="555"/>
                  <a:pt x="545" y="555"/>
                  <a:pt x="545" y="555"/>
                </a:cubicBezTo>
                <a:cubicBezTo>
                  <a:pt x="545" y="555"/>
                  <a:pt x="544" y="555"/>
                  <a:pt x="544" y="554"/>
                </a:cubicBezTo>
                <a:cubicBezTo>
                  <a:pt x="544" y="554"/>
                  <a:pt x="544" y="554"/>
                  <a:pt x="544" y="554"/>
                </a:cubicBezTo>
                <a:cubicBezTo>
                  <a:pt x="544" y="553"/>
                  <a:pt x="543" y="553"/>
                  <a:pt x="543" y="553"/>
                </a:cubicBezTo>
                <a:cubicBezTo>
                  <a:pt x="542" y="552"/>
                  <a:pt x="541" y="552"/>
                  <a:pt x="541" y="551"/>
                </a:cubicBezTo>
                <a:cubicBezTo>
                  <a:pt x="541" y="551"/>
                  <a:pt x="541" y="551"/>
                  <a:pt x="541" y="550"/>
                </a:cubicBezTo>
                <a:cubicBezTo>
                  <a:pt x="541" y="550"/>
                  <a:pt x="541" y="550"/>
                  <a:pt x="540" y="550"/>
                </a:cubicBezTo>
                <a:cubicBezTo>
                  <a:pt x="540" y="550"/>
                  <a:pt x="539" y="550"/>
                  <a:pt x="538" y="550"/>
                </a:cubicBezTo>
                <a:cubicBezTo>
                  <a:pt x="538" y="550"/>
                  <a:pt x="538" y="549"/>
                  <a:pt x="537" y="549"/>
                </a:cubicBezTo>
                <a:cubicBezTo>
                  <a:pt x="537" y="548"/>
                  <a:pt x="537" y="548"/>
                  <a:pt x="537" y="548"/>
                </a:cubicBezTo>
                <a:cubicBezTo>
                  <a:pt x="537" y="548"/>
                  <a:pt x="537" y="548"/>
                  <a:pt x="537" y="548"/>
                </a:cubicBezTo>
                <a:cubicBezTo>
                  <a:pt x="537" y="548"/>
                  <a:pt x="536" y="548"/>
                  <a:pt x="536" y="548"/>
                </a:cubicBezTo>
                <a:cubicBezTo>
                  <a:pt x="535" y="548"/>
                  <a:pt x="535" y="548"/>
                  <a:pt x="535" y="548"/>
                </a:cubicBezTo>
                <a:cubicBezTo>
                  <a:pt x="535" y="548"/>
                  <a:pt x="535" y="548"/>
                  <a:pt x="535" y="547"/>
                </a:cubicBezTo>
                <a:cubicBezTo>
                  <a:pt x="535" y="547"/>
                  <a:pt x="535" y="546"/>
                  <a:pt x="534" y="546"/>
                </a:cubicBezTo>
                <a:cubicBezTo>
                  <a:pt x="534" y="546"/>
                  <a:pt x="534" y="546"/>
                  <a:pt x="533" y="546"/>
                </a:cubicBezTo>
                <a:cubicBezTo>
                  <a:pt x="533" y="546"/>
                  <a:pt x="533" y="546"/>
                  <a:pt x="533" y="546"/>
                </a:cubicBezTo>
                <a:cubicBezTo>
                  <a:pt x="532" y="546"/>
                  <a:pt x="531" y="546"/>
                  <a:pt x="530" y="546"/>
                </a:cubicBezTo>
                <a:cubicBezTo>
                  <a:pt x="530" y="546"/>
                  <a:pt x="529" y="546"/>
                  <a:pt x="529" y="546"/>
                </a:cubicBezTo>
                <a:cubicBezTo>
                  <a:pt x="529" y="546"/>
                  <a:pt x="529" y="546"/>
                  <a:pt x="529" y="547"/>
                </a:cubicBezTo>
                <a:cubicBezTo>
                  <a:pt x="529" y="547"/>
                  <a:pt x="528" y="547"/>
                  <a:pt x="528" y="547"/>
                </a:cubicBezTo>
                <a:cubicBezTo>
                  <a:pt x="528" y="547"/>
                  <a:pt x="527" y="547"/>
                  <a:pt x="527" y="547"/>
                </a:cubicBezTo>
                <a:cubicBezTo>
                  <a:pt x="527" y="547"/>
                  <a:pt x="527" y="547"/>
                  <a:pt x="526" y="547"/>
                </a:cubicBezTo>
                <a:cubicBezTo>
                  <a:pt x="526" y="546"/>
                  <a:pt x="526" y="546"/>
                  <a:pt x="526" y="546"/>
                </a:cubicBezTo>
                <a:cubicBezTo>
                  <a:pt x="525" y="546"/>
                  <a:pt x="525" y="547"/>
                  <a:pt x="525" y="547"/>
                </a:cubicBezTo>
                <a:cubicBezTo>
                  <a:pt x="524" y="547"/>
                  <a:pt x="524" y="546"/>
                  <a:pt x="524" y="546"/>
                </a:cubicBezTo>
                <a:cubicBezTo>
                  <a:pt x="524" y="546"/>
                  <a:pt x="524" y="546"/>
                  <a:pt x="524" y="546"/>
                </a:cubicBezTo>
                <a:cubicBezTo>
                  <a:pt x="525" y="546"/>
                  <a:pt x="525" y="546"/>
                  <a:pt x="526" y="545"/>
                </a:cubicBezTo>
                <a:cubicBezTo>
                  <a:pt x="526" y="545"/>
                  <a:pt x="527" y="545"/>
                  <a:pt x="526" y="545"/>
                </a:cubicBezTo>
                <a:cubicBezTo>
                  <a:pt x="526" y="545"/>
                  <a:pt x="526" y="545"/>
                  <a:pt x="526" y="544"/>
                </a:cubicBezTo>
                <a:cubicBezTo>
                  <a:pt x="526" y="544"/>
                  <a:pt x="528" y="543"/>
                  <a:pt x="528" y="543"/>
                </a:cubicBezTo>
                <a:cubicBezTo>
                  <a:pt x="529" y="542"/>
                  <a:pt x="530" y="542"/>
                  <a:pt x="530" y="541"/>
                </a:cubicBezTo>
                <a:cubicBezTo>
                  <a:pt x="530" y="541"/>
                  <a:pt x="530" y="541"/>
                  <a:pt x="529" y="541"/>
                </a:cubicBezTo>
                <a:cubicBezTo>
                  <a:pt x="529" y="542"/>
                  <a:pt x="529" y="542"/>
                  <a:pt x="529" y="542"/>
                </a:cubicBezTo>
                <a:cubicBezTo>
                  <a:pt x="529" y="541"/>
                  <a:pt x="529" y="541"/>
                  <a:pt x="529" y="541"/>
                </a:cubicBezTo>
                <a:cubicBezTo>
                  <a:pt x="529" y="540"/>
                  <a:pt x="529" y="540"/>
                  <a:pt x="529" y="540"/>
                </a:cubicBezTo>
                <a:cubicBezTo>
                  <a:pt x="529" y="539"/>
                  <a:pt x="530" y="539"/>
                  <a:pt x="529" y="538"/>
                </a:cubicBezTo>
                <a:cubicBezTo>
                  <a:pt x="529" y="538"/>
                  <a:pt x="528" y="538"/>
                  <a:pt x="527" y="538"/>
                </a:cubicBezTo>
                <a:cubicBezTo>
                  <a:pt x="527" y="537"/>
                  <a:pt x="526" y="538"/>
                  <a:pt x="526" y="538"/>
                </a:cubicBezTo>
                <a:cubicBezTo>
                  <a:pt x="525" y="537"/>
                  <a:pt x="526" y="537"/>
                  <a:pt x="525" y="536"/>
                </a:cubicBezTo>
                <a:cubicBezTo>
                  <a:pt x="525" y="536"/>
                  <a:pt x="524" y="536"/>
                  <a:pt x="524" y="536"/>
                </a:cubicBezTo>
                <a:cubicBezTo>
                  <a:pt x="523" y="536"/>
                  <a:pt x="523" y="537"/>
                  <a:pt x="523" y="537"/>
                </a:cubicBezTo>
                <a:cubicBezTo>
                  <a:pt x="523" y="537"/>
                  <a:pt x="522" y="537"/>
                  <a:pt x="522" y="537"/>
                </a:cubicBezTo>
                <a:cubicBezTo>
                  <a:pt x="521" y="537"/>
                  <a:pt x="521" y="537"/>
                  <a:pt x="521" y="537"/>
                </a:cubicBezTo>
                <a:cubicBezTo>
                  <a:pt x="521" y="536"/>
                  <a:pt x="521" y="536"/>
                  <a:pt x="521" y="535"/>
                </a:cubicBezTo>
                <a:cubicBezTo>
                  <a:pt x="521" y="535"/>
                  <a:pt x="520" y="534"/>
                  <a:pt x="520" y="535"/>
                </a:cubicBezTo>
                <a:cubicBezTo>
                  <a:pt x="520" y="535"/>
                  <a:pt x="520" y="535"/>
                  <a:pt x="520" y="536"/>
                </a:cubicBezTo>
                <a:cubicBezTo>
                  <a:pt x="519" y="536"/>
                  <a:pt x="519" y="536"/>
                  <a:pt x="519" y="536"/>
                </a:cubicBezTo>
                <a:cubicBezTo>
                  <a:pt x="518" y="536"/>
                  <a:pt x="518" y="537"/>
                  <a:pt x="518" y="536"/>
                </a:cubicBezTo>
                <a:cubicBezTo>
                  <a:pt x="517" y="536"/>
                  <a:pt x="517" y="535"/>
                  <a:pt x="517" y="535"/>
                </a:cubicBezTo>
                <a:cubicBezTo>
                  <a:pt x="517" y="534"/>
                  <a:pt x="518" y="534"/>
                  <a:pt x="518" y="533"/>
                </a:cubicBezTo>
                <a:cubicBezTo>
                  <a:pt x="518" y="533"/>
                  <a:pt x="517" y="533"/>
                  <a:pt x="517" y="533"/>
                </a:cubicBezTo>
                <a:cubicBezTo>
                  <a:pt x="517" y="533"/>
                  <a:pt x="516" y="534"/>
                  <a:pt x="516" y="533"/>
                </a:cubicBezTo>
                <a:cubicBezTo>
                  <a:pt x="515" y="533"/>
                  <a:pt x="516" y="533"/>
                  <a:pt x="516" y="533"/>
                </a:cubicBezTo>
                <a:cubicBezTo>
                  <a:pt x="516" y="532"/>
                  <a:pt x="515" y="532"/>
                  <a:pt x="515" y="532"/>
                </a:cubicBezTo>
                <a:cubicBezTo>
                  <a:pt x="515" y="531"/>
                  <a:pt x="517" y="530"/>
                  <a:pt x="517" y="530"/>
                </a:cubicBezTo>
                <a:cubicBezTo>
                  <a:pt x="518" y="530"/>
                  <a:pt x="518" y="530"/>
                  <a:pt x="518" y="529"/>
                </a:cubicBezTo>
                <a:cubicBezTo>
                  <a:pt x="519" y="529"/>
                  <a:pt x="520" y="529"/>
                  <a:pt x="520" y="529"/>
                </a:cubicBezTo>
                <a:cubicBezTo>
                  <a:pt x="519" y="529"/>
                  <a:pt x="518" y="529"/>
                  <a:pt x="518" y="529"/>
                </a:cubicBezTo>
                <a:cubicBezTo>
                  <a:pt x="517" y="529"/>
                  <a:pt x="516" y="529"/>
                  <a:pt x="515" y="529"/>
                </a:cubicBezTo>
                <a:cubicBezTo>
                  <a:pt x="514" y="529"/>
                  <a:pt x="513" y="529"/>
                  <a:pt x="513" y="529"/>
                </a:cubicBezTo>
                <a:cubicBezTo>
                  <a:pt x="512" y="529"/>
                  <a:pt x="511" y="529"/>
                  <a:pt x="510" y="529"/>
                </a:cubicBezTo>
                <a:cubicBezTo>
                  <a:pt x="510" y="529"/>
                  <a:pt x="510" y="529"/>
                  <a:pt x="510" y="529"/>
                </a:cubicBezTo>
                <a:cubicBezTo>
                  <a:pt x="509" y="529"/>
                  <a:pt x="509" y="529"/>
                  <a:pt x="509" y="529"/>
                </a:cubicBezTo>
                <a:cubicBezTo>
                  <a:pt x="508" y="529"/>
                  <a:pt x="507" y="529"/>
                  <a:pt x="506" y="530"/>
                </a:cubicBezTo>
                <a:cubicBezTo>
                  <a:pt x="506" y="530"/>
                  <a:pt x="507" y="530"/>
                  <a:pt x="507" y="530"/>
                </a:cubicBezTo>
                <a:cubicBezTo>
                  <a:pt x="507" y="531"/>
                  <a:pt x="506" y="531"/>
                  <a:pt x="506" y="531"/>
                </a:cubicBezTo>
                <a:cubicBezTo>
                  <a:pt x="506" y="531"/>
                  <a:pt x="505" y="531"/>
                  <a:pt x="505" y="531"/>
                </a:cubicBezTo>
                <a:cubicBezTo>
                  <a:pt x="504" y="531"/>
                  <a:pt x="504" y="531"/>
                  <a:pt x="504" y="532"/>
                </a:cubicBezTo>
                <a:cubicBezTo>
                  <a:pt x="504" y="532"/>
                  <a:pt x="504" y="532"/>
                  <a:pt x="504" y="532"/>
                </a:cubicBezTo>
                <a:cubicBezTo>
                  <a:pt x="504" y="532"/>
                  <a:pt x="503" y="532"/>
                  <a:pt x="503" y="532"/>
                </a:cubicBezTo>
                <a:cubicBezTo>
                  <a:pt x="504" y="532"/>
                  <a:pt x="504" y="532"/>
                  <a:pt x="504" y="532"/>
                </a:cubicBezTo>
                <a:cubicBezTo>
                  <a:pt x="504" y="533"/>
                  <a:pt x="503" y="533"/>
                  <a:pt x="502" y="533"/>
                </a:cubicBezTo>
                <a:cubicBezTo>
                  <a:pt x="502" y="533"/>
                  <a:pt x="502" y="534"/>
                  <a:pt x="501" y="534"/>
                </a:cubicBezTo>
                <a:cubicBezTo>
                  <a:pt x="501" y="534"/>
                  <a:pt x="500" y="535"/>
                  <a:pt x="500" y="534"/>
                </a:cubicBezTo>
                <a:cubicBezTo>
                  <a:pt x="500" y="534"/>
                  <a:pt x="500" y="534"/>
                  <a:pt x="500" y="534"/>
                </a:cubicBezTo>
                <a:cubicBezTo>
                  <a:pt x="500" y="534"/>
                  <a:pt x="499" y="534"/>
                  <a:pt x="499" y="534"/>
                </a:cubicBezTo>
                <a:cubicBezTo>
                  <a:pt x="498" y="534"/>
                  <a:pt x="497" y="534"/>
                  <a:pt x="497" y="534"/>
                </a:cubicBezTo>
                <a:cubicBezTo>
                  <a:pt x="496" y="534"/>
                  <a:pt x="495" y="534"/>
                  <a:pt x="495" y="533"/>
                </a:cubicBezTo>
                <a:cubicBezTo>
                  <a:pt x="495" y="533"/>
                  <a:pt x="495" y="532"/>
                  <a:pt x="495" y="532"/>
                </a:cubicBezTo>
                <a:cubicBezTo>
                  <a:pt x="494" y="532"/>
                  <a:pt x="494" y="532"/>
                  <a:pt x="494" y="532"/>
                </a:cubicBezTo>
                <a:cubicBezTo>
                  <a:pt x="493" y="531"/>
                  <a:pt x="493" y="531"/>
                  <a:pt x="493" y="531"/>
                </a:cubicBezTo>
                <a:cubicBezTo>
                  <a:pt x="493" y="530"/>
                  <a:pt x="493" y="530"/>
                  <a:pt x="492" y="530"/>
                </a:cubicBezTo>
                <a:cubicBezTo>
                  <a:pt x="492" y="530"/>
                  <a:pt x="491" y="530"/>
                  <a:pt x="491" y="530"/>
                </a:cubicBezTo>
                <a:cubicBezTo>
                  <a:pt x="490" y="530"/>
                  <a:pt x="489" y="531"/>
                  <a:pt x="489" y="530"/>
                </a:cubicBezTo>
                <a:cubicBezTo>
                  <a:pt x="488" y="530"/>
                  <a:pt x="488" y="530"/>
                  <a:pt x="488" y="530"/>
                </a:cubicBezTo>
                <a:cubicBezTo>
                  <a:pt x="488" y="530"/>
                  <a:pt x="488" y="530"/>
                  <a:pt x="487" y="529"/>
                </a:cubicBezTo>
                <a:cubicBezTo>
                  <a:pt x="487" y="529"/>
                  <a:pt x="486" y="529"/>
                  <a:pt x="486" y="529"/>
                </a:cubicBezTo>
                <a:cubicBezTo>
                  <a:pt x="485" y="530"/>
                  <a:pt x="485" y="530"/>
                  <a:pt x="484" y="531"/>
                </a:cubicBezTo>
                <a:cubicBezTo>
                  <a:pt x="484" y="531"/>
                  <a:pt x="483" y="531"/>
                  <a:pt x="482" y="531"/>
                </a:cubicBezTo>
                <a:cubicBezTo>
                  <a:pt x="482" y="531"/>
                  <a:pt x="481" y="531"/>
                  <a:pt x="480" y="531"/>
                </a:cubicBezTo>
                <a:cubicBezTo>
                  <a:pt x="480" y="531"/>
                  <a:pt x="480" y="531"/>
                  <a:pt x="479" y="531"/>
                </a:cubicBezTo>
                <a:cubicBezTo>
                  <a:pt x="479" y="531"/>
                  <a:pt x="479" y="531"/>
                  <a:pt x="478" y="531"/>
                </a:cubicBezTo>
                <a:cubicBezTo>
                  <a:pt x="478" y="531"/>
                  <a:pt x="478" y="530"/>
                  <a:pt x="477" y="530"/>
                </a:cubicBezTo>
                <a:cubicBezTo>
                  <a:pt x="477" y="529"/>
                  <a:pt x="477" y="529"/>
                  <a:pt x="478" y="528"/>
                </a:cubicBezTo>
                <a:cubicBezTo>
                  <a:pt x="478" y="528"/>
                  <a:pt x="478" y="528"/>
                  <a:pt x="478" y="528"/>
                </a:cubicBezTo>
                <a:cubicBezTo>
                  <a:pt x="478" y="528"/>
                  <a:pt x="478" y="527"/>
                  <a:pt x="478" y="527"/>
                </a:cubicBezTo>
                <a:cubicBezTo>
                  <a:pt x="478" y="527"/>
                  <a:pt x="478" y="527"/>
                  <a:pt x="478" y="526"/>
                </a:cubicBezTo>
                <a:cubicBezTo>
                  <a:pt x="479" y="526"/>
                  <a:pt x="478" y="526"/>
                  <a:pt x="478" y="526"/>
                </a:cubicBezTo>
                <a:cubicBezTo>
                  <a:pt x="477" y="525"/>
                  <a:pt x="477" y="525"/>
                  <a:pt x="476" y="525"/>
                </a:cubicBezTo>
                <a:cubicBezTo>
                  <a:pt x="476" y="525"/>
                  <a:pt x="476" y="524"/>
                  <a:pt x="476" y="524"/>
                </a:cubicBezTo>
                <a:cubicBezTo>
                  <a:pt x="475" y="523"/>
                  <a:pt x="475" y="523"/>
                  <a:pt x="474" y="523"/>
                </a:cubicBezTo>
                <a:cubicBezTo>
                  <a:pt x="474" y="522"/>
                  <a:pt x="473" y="523"/>
                  <a:pt x="472" y="523"/>
                </a:cubicBezTo>
                <a:cubicBezTo>
                  <a:pt x="472" y="523"/>
                  <a:pt x="471" y="523"/>
                  <a:pt x="470" y="523"/>
                </a:cubicBezTo>
                <a:cubicBezTo>
                  <a:pt x="469" y="523"/>
                  <a:pt x="468" y="523"/>
                  <a:pt x="466" y="523"/>
                </a:cubicBezTo>
                <a:cubicBezTo>
                  <a:pt x="466" y="523"/>
                  <a:pt x="465" y="523"/>
                  <a:pt x="464" y="524"/>
                </a:cubicBezTo>
                <a:cubicBezTo>
                  <a:pt x="463" y="524"/>
                  <a:pt x="463" y="524"/>
                  <a:pt x="463" y="524"/>
                </a:cubicBezTo>
                <a:cubicBezTo>
                  <a:pt x="462" y="525"/>
                  <a:pt x="462" y="525"/>
                  <a:pt x="461" y="525"/>
                </a:cubicBezTo>
                <a:cubicBezTo>
                  <a:pt x="461" y="525"/>
                  <a:pt x="460" y="525"/>
                  <a:pt x="460" y="526"/>
                </a:cubicBezTo>
                <a:cubicBezTo>
                  <a:pt x="460" y="526"/>
                  <a:pt x="459" y="526"/>
                  <a:pt x="459" y="526"/>
                </a:cubicBezTo>
                <a:cubicBezTo>
                  <a:pt x="459" y="526"/>
                  <a:pt x="459" y="526"/>
                  <a:pt x="458" y="526"/>
                </a:cubicBezTo>
                <a:cubicBezTo>
                  <a:pt x="458" y="526"/>
                  <a:pt x="457" y="526"/>
                  <a:pt x="457" y="527"/>
                </a:cubicBezTo>
                <a:cubicBezTo>
                  <a:pt x="457" y="527"/>
                  <a:pt x="456" y="527"/>
                  <a:pt x="456" y="528"/>
                </a:cubicBezTo>
                <a:cubicBezTo>
                  <a:pt x="456" y="528"/>
                  <a:pt x="456" y="528"/>
                  <a:pt x="456" y="528"/>
                </a:cubicBezTo>
                <a:cubicBezTo>
                  <a:pt x="456" y="529"/>
                  <a:pt x="456" y="529"/>
                  <a:pt x="456" y="529"/>
                </a:cubicBezTo>
                <a:cubicBezTo>
                  <a:pt x="455" y="530"/>
                  <a:pt x="456" y="529"/>
                  <a:pt x="457" y="530"/>
                </a:cubicBezTo>
                <a:cubicBezTo>
                  <a:pt x="457" y="530"/>
                  <a:pt x="455" y="531"/>
                  <a:pt x="456" y="532"/>
                </a:cubicBezTo>
                <a:cubicBezTo>
                  <a:pt x="456" y="532"/>
                  <a:pt x="456" y="533"/>
                  <a:pt x="457" y="533"/>
                </a:cubicBezTo>
                <a:cubicBezTo>
                  <a:pt x="457" y="533"/>
                  <a:pt x="457" y="533"/>
                  <a:pt x="457" y="534"/>
                </a:cubicBezTo>
                <a:cubicBezTo>
                  <a:pt x="457" y="534"/>
                  <a:pt x="457" y="534"/>
                  <a:pt x="457" y="535"/>
                </a:cubicBezTo>
                <a:cubicBezTo>
                  <a:pt x="457" y="535"/>
                  <a:pt x="458" y="535"/>
                  <a:pt x="458" y="536"/>
                </a:cubicBezTo>
                <a:cubicBezTo>
                  <a:pt x="458" y="536"/>
                  <a:pt x="458" y="536"/>
                  <a:pt x="458" y="537"/>
                </a:cubicBezTo>
                <a:cubicBezTo>
                  <a:pt x="458" y="537"/>
                  <a:pt x="458" y="537"/>
                  <a:pt x="458" y="538"/>
                </a:cubicBezTo>
                <a:cubicBezTo>
                  <a:pt x="458" y="538"/>
                  <a:pt x="458" y="538"/>
                  <a:pt x="458" y="539"/>
                </a:cubicBezTo>
                <a:cubicBezTo>
                  <a:pt x="459" y="539"/>
                  <a:pt x="459" y="539"/>
                  <a:pt x="459" y="540"/>
                </a:cubicBezTo>
                <a:cubicBezTo>
                  <a:pt x="459" y="540"/>
                  <a:pt x="458" y="541"/>
                  <a:pt x="458" y="541"/>
                </a:cubicBezTo>
                <a:cubicBezTo>
                  <a:pt x="457" y="542"/>
                  <a:pt x="456" y="542"/>
                  <a:pt x="456" y="542"/>
                </a:cubicBezTo>
                <a:cubicBezTo>
                  <a:pt x="455" y="542"/>
                  <a:pt x="454" y="542"/>
                  <a:pt x="454" y="542"/>
                </a:cubicBezTo>
                <a:cubicBezTo>
                  <a:pt x="454" y="542"/>
                  <a:pt x="454" y="541"/>
                  <a:pt x="454" y="540"/>
                </a:cubicBezTo>
                <a:cubicBezTo>
                  <a:pt x="454" y="540"/>
                  <a:pt x="454" y="540"/>
                  <a:pt x="453" y="540"/>
                </a:cubicBezTo>
                <a:cubicBezTo>
                  <a:pt x="453" y="539"/>
                  <a:pt x="453" y="539"/>
                  <a:pt x="453" y="539"/>
                </a:cubicBezTo>
                <a:cubicBezTo>
                  <a:pt x="452" y="539"/>
                  <a:pt x="452" y="538"/>
                  <a:pt x="452" y="538"/>
                </a:cubicBezTo>
                <a:cubicBezTo>
                  <a:pt x="451" y="537"/>
                  <a:pt x="452" y="536"/>
                  <a:pt x="452" y="536"/>
                </a:cubicBezTo>
                <a:cubicBezTo>
                  <a:pt x="452" y="536"/>
                  <a:pt x="452" y="536"/>
                  <a:pt x="452" y="535"/>
                </a:cubicBezTo>
                <a:cubicBezTo>
                  <a:pt x="452" y="535"/>
                  <a:pt x="452" y="535"/>
                  <a:pt x="452" y="535"/>
                </a:cubicBezTo>
                <a:cubicBezTo>
                  <a:pt x="452" y="535"/>
                  <a:pt x="452" y="534"/>
                  <a:pt x="452" y="534"/>
                </a:cubicBezTo>
                <a:cubicBezTo>
                  <a:pt x="453" y="533"/>
                  <a:pt x="454" y="532"/>
                  <a:pt x="454" y="531"/>
                </a:cubicBezTo>
                <a:cubicBezTo>
                  <a:pt x="454" y="531"/>
                  <a:pt x="454" y="531"/>
                  <a:pt x="454" y="530"/>
                </a:cubicBezTo>
                <a:cubicBezTo>
                  <a:pt x="454" y="530"/>
                  <a:pt x="454" y="530"/>
                  <a:pt x="454" y="529"/>
                </a:cubicBezTo>
                <a:cubicBezTo>
                  <a:pt x="455" y="529"/>
                  <a:pt x="455" y="528"/>
                  <a:pt x="455" y="528"/>
                </a:cubicBezTo>
                <a:cubicBezTo>
                  <a:pt x="455" y="528"/>
                  <a:pt x="455" y="527"/>
                  <a:pt x="455" y="527"/>
                </a:cubicBezTo>
                <a:cubicBezTo>
                  <a:pt x="455" y="527"/>
                  <a:pt x="455" y="527"/>
                  <a:pt x="455" y="526"/>
                </a:cubicBezTo>
                <a:cubicBezTo>
                  <a:pt x="455" y="526"/>
                  <a:pt x="455" y="525"/>
                  <a:pt x="455" y="525"/>
                </a:cubicBezTo>
                <a:cubicBezTo>
                  <a:pt x="455" y="525"/>
                  <a:pt x="455" y="525"/>
                  <a:pt x="454" y="525"/>
                </a:cubicBezTo>
                <a:cubicBezTo>
                  <a:pt x="454" y="525"/>
                  <a:pt x="454" y="524"/>
                  <a:pt x="454" y="524"/>
                </a:cubicBezTo>
                <a:cubicBezTo>
                  <a:pt x="454" y="524"/>
                  <a:pt x="454" y="524"/>
                  <a:pt x="454" y="524"/>
                </a:cubicBezTo>
                <a:cubicBezTo>
                  <a:pt x="454" y="524"/>
                  <a:pt x="454" y="523"/>
                  <a:pt x="453" y="523"/>
                </a:cubicBezTo>
                <a:cubicBezTo>
                  <a:pt x="453" y="523"/>
                  <a:pt x="454" y="522"/>
                  <a:pt x="454" y="522"/>
                </a:cubicBezTo>
                <a:cubicBezTo>
                  <a:pt x="454" y="522"/>
                  <a:pt x="454" y="521"/>
                  <a:pt x="454" y="521"/>
                </a:cubicBezTo>
                <a:cubicBezTo>
                  <a:pt x="454" y="521"/>
                  <a:pt x="454" y="521"/>
                  <a:pt x="454" y="521"/>
                </a:cubicBezTo>
                <a:cubicBezTo>
                  <a:pt x="455" y="521"/>
                  <a:pt x="455" y="520"/>
                  <a:pt x="456" y="520"/>
                </a:cubicBezTo>
                <a:cubicBezTo>
                  <a:pt x="457" y="520"/>
                  <a:pt x="457" y="521"/>
                  <a:pt x="458" y="520"/>
                </a:cubicBezTo>
                <a:cubicBezTo>
                  <a:pt x="459" y="520"/>
                  <a:pt x="459" y="519"/>
                  <a:pt x="459" y="519"/>
                </a:cubicBezTo>
                <a:cubicBezTo>
                  <a:pt x="460" y="518"/>
                  <a:pt x="459" y="518"/>
                  <a:pt x="459" y="517"/>
                </a:cubicBezTo>
                <a:cubicBezTo>
                  <a:pt x="458" y="516"/>
                  <a:pt x="458" y="516"/>
                  <a:pt x="458" y="516"/>
                </a:cubicBezTo>
                <a:cubicBezTo>
                  <a:pt x="456" y="515"/>
                  <a:pt x="455" y="515"/>
                  <a:pt x="455" y="516"/>
                </a:cubicBezTo>
                <a:cubicBezTo>
                  <a:pt x="454" y="517"/>
                  <a:pt x="454" y="518"/>
                  <a:pt x="454" y="518"/>
                </a:cubicBezTo>
                <a:cubicBezTo>
                  <a:pt x="453" y="518"/>
                  <a:pt x="453" y="519"/>
                  <a:pt x="452" y="519"/>
                </a:cubicBezTo>
                <a:cubicBezTo>
                  <a:pt x="452" y="520"/>
                  <a:pt x="452" y="520"/>
                  <a:pt x="452" y="520"/>
                </a:cubicBezTo>
                <a:cubicBezTo>
                  <a:pt x="452" y="520"/>
                  <a:pt x="452" y="520"/>
                  <a:pt x="452" y="520"/>
                </a:cubicBezTo>
                <a:cubicBezTo>
                  <a:pt x="452" y="521"/>
                  <a:pt x="451" y="520"/>
                  <a:pt x="451" y="520"/>
                </a:cubicBezTo>
                <a:cubicBezTo>
                  <a:pt x="451" y="520"/>
                  <a:pt x="450" y="521"/>
                  <a:pt x="450" y="521"/>
                </a:cubicBezTo>
                <a:cubicBezTo>
                  <a:pt x="449" y="521"/>
                  <a:pt x="449" y="521"/>
                  <a:pt x="449" y="522"/>
                </a:cubicBezTo>
                <a:cubicBezTo>
                  <a:pt x="448" y="522"/>
                  <a:pt x="448" y="521"/>
                  <a:pt x="448" y="521"/>
                </a:cubicBezTo>
                <a:cubicBezTo>
                  <a:pt x="447" y="521"/>
                  <a:pt x="447" y="522"/>
                  <a:pt x="446" y="522"/>
                </a:cubicBezTo>
                <a:cubicBezTo>
                  <a:pt x="446" y="522"/>
                  <a:pt x="445" y="523"/>
                  <a:pt x="444" y="523"/>
                </a:cubicBezTo>
                <a:cubicBezTo>
                  <a:pt x="444" y="524"/>
                  <a:pt x="444" y="524"/>
                  <a:pt x="443" y="524"/>
                </a:cubicBezTo>
                <a:cubicBezTo>
                  <a:pt x="443" y="524"/>
                  <a:pt x="442" y="524"/>
                  <a:pt x="442" y="524"/>
                </a:cubicBezTo>
                <a:cubicBezTo>
                  <a:pt x="441" y="524"/>
                  <a:pt x="441" y="525"/>
                  <a:pt x="440" y="525"/>
                </a:cubicBezTo>
                <a:cubicBezTo>
                  <a:pt x="439" y="525"/>
                  <a:pt x="438" y="525"/>
                  <a:pt x="438" y="524"/>
                </a:cubicBezTo>
                <a:cubicBezTo>
                  <a:pt x="438" y="524"/>
                  <a:pt x="438" y="524"/>
                  <a:pt x="437" y="524"/>
                </a:cubicBezTo>
                <a:cubicBezTo>
                  <a:pt x="437" y="524"/>
                  <a:pt x="437" y="525"/>
                  <a:pt x="437" y="525"/>
                </a:cubicBezTo>
                <a:cubicBezTo>
                  <a:pt x="437" y="525"/>
                  <a:pt x="437" y="526"/>
                  <a:pt x="437" y="526"/>
                </a:cubicBezTo>
                <a:cubicBezTo>
                  <a:pt x="437" y="527"/>
                  <a:pt x="437" y="527"/>
                  <a:pt x="436" y="528"/>
                </a:cubicBezTo>
                <a:cubicBezTo>
                  <a:pt x="436" y="528"/>
                  <a:pt x="435" y="528"/>
                  <a:pt x="434" y="528"/>
                </a:cubicBezTo>
                <a:cubicBezTo>
                  <a:pt x="434" y="528"/>
                  <a:pt x="434" y="527"/>
                  <a:pt x="434" y="527"/>
                </a:cubicBezTo>
                <a:cubicBezTo>
                  <a:pt x="433" y="526"/>
                  <a:pt x="431" y="527"/>
                  <a:pt x="430" y="528"/>
                </a:cubicBezTo>
                <a:cubicBezTo>
                  <a:pt x="429" y="529"/>
                  <a:pt x="428" y="530"/>
                  <a:pt x="427" y="531"/>
                </a:cubicBezTo>
                <a:cubicBezTo>
                  <a:pt x="427" y="531"/>
                  <a:pt x="427" y="531"/>
                  <a:pt x="427" y="531"/>
                </a:cubicBezTo>
                <a:cubicBezTo>
                  <a:pt x="428" y="531"/>
                  <a:pt x="428" y="532"/>
                  <a:pt x="428" y="532"/>
                </a:cubicBezTo>
                <a:cubicBezTo>
                  <a:pt x="428" y="533"/>
                  <a:pt x="428" y="533"/>
                  <a:pt x="428" y="534"/>
                </a:cubicBezTo>
                <a:cubicBezTo>
                  <a:pt x="427" y="535"/>
                  <a:pt x="427" y="536"/>
                  <a:pt x="427" y="537"/>
                </a:cubicBezTo>
                <a:cubicBezTo>
                  <a:pt x="427" y="537"/>
                  <a:pt x="427" y="538"/>
                  <a:pt x="427" y="538"/>
                </a:cubicBezTo>
                <a:cubicBezTo>
                  <a:pt x="427" y="538"/>
                  <a:pt x="426" y="539"/>
                  <a:pt x="426" y="539"/>
                </a:cubicBezTo>
                <a:cubicBezTo>
                  <a:pt x="425" y="539"/>
                  <a:pt x="424" y="540"/>
                  <a:pt x="423" y="541"/>
                </a:cubicBezTo>
                <a:cubicBezTo>
                  <a:pt x="423" y="542"/>
                  <a:pt x="422" y="543"/>
                  <a:pt x="421" y="544"/>
                </a:cubicBezTo>
                <a:cubicBezTo>
                  <a:pt x="421" y="544"/>
                  <a:pt x="421" y="544"/>
                  <a:pt x="420" y="545"/>
                </a:cubicBezTo>
                <a:cubicBezTo>
                  <a:pt x="420" y="545"/>
                  <a:pt x="420" y="545"/>
                  <a:pt x="419" y="545"/>
                </a:cubicBezTo>
                <a:cubicBezTo>
                  <a:pt x="418" y="545"/>
                  <a:pt x="418" y="545"/>
                  <a:pt x="418" y="546"/>
                </a:cubicBezTo>
                <a:cubicBezTo>
                  <a:pt x="418" y="547"/>
                  <a:pt x="418" y="548"/>
                  <a:pt x="418" y="548"/>
                </a:cubicBezTo>
                <a:cubicBezTo>
                  <a:pt x="418" y="548"/>
                  <a:pt x="419" y="549"/>
                  <a:pt x="418" y="549"/>
                </a:cubicBezTo>
                <a:cubicBezTo>
                  <a:pt x="418" y="549"/>
                  <a:pt x="418" y="549"/>
                  <a:pt x="418" y="549"/>
                </a:cubicBezTo>
                <a:cubicBezTo>
                  <a:pt x="417" y="549"/>
                  <a:pt x="417" y="548"/>
                  <a:pt x="416" y="548"/>
                </a:cubicBezTo>
                <a:cubicBezTo>
                  <a:pt x="416" y="547"/>
                  <a:pt x="415" y="546"/>
                  <a:pt x="414" y="545"/>
                </a:cubicBezTo>
                <a:cubicBezTo>
                  <a:pt x="414" y="547"/>
                  <a:pt x="414" y="548"/>
                  <a:pt x="415" y="550"/>
                </a:cubicBezTo>
                <a:cubicBezTo>
                  <a:pt x="415" y="550"/>
                  <a:pt x="415" y="550"/>
                  <a:pt x="415" y="551"/>
                </a:cubicBezTo>
                <a:cubicBezTo>
                  <a:pt x="415" y="551"/>
                  <a:pt x="415" y="551"/>
                  <a:pt x="415" y="552"/>
                </a:cubicBezTo>
                <a:cubicBezTo>
                  <a:pt x="414" y="552"/>
                  <a:pt x="414" y="553"/>
                  <a:pt x="414" y="554"/>
                </a:cubicBezTo>
                <a:cubicBezTo>
                  <a:pt x="414" y="554"/>
                  <a:pt x="413" y="553"/>
                  <a:pt x="413" y="553"/>
                </a:cubicBezTo>
                <a:cubicBezTo>
                  <a:pt x="413" y="553"/>
                  <a:pt x="413" y="552"/>
                  <a:pt x="412" y="552"/>
                </a:cubicBezTo>
                <a:cubicBezTo>
                  <a:pt x="412" y="552"/>
                  <a:pt x="412" y="553"/>
                  <a:pt x="412" y="553"/>
                </a:cubicBezTo>
                <a:cubicBezTo>
                  <a:pt x="412" y="553"/>
                  <a:pt x="411" y="553"/>
                  <a:pt x="411" y="554"/>
                </a:cubicBezTo>
                <a:cubicBezTo>
                  <a:pt x="411" y="554"/>
                  <a:pt x="411" y="554"/>
                  <a:pt x="411" y="555"/>
                </a:cubicBezTo>
                <a:cubicBezTo>
                  <a:pt x="411" y="555"/>
                  <a:pt x="411" y="555"/>
                  <a:pt x="411" y="556"/>
                </a:cubicBezTo>
                <a:cubicBezTo>
                  <a:pt x="411" y="556"/>
                  <a:pt x="410" y="556"/>
                  <a:pt x="410" y="556"/>
                </a:cubicBezTo>
                <a:cubicBezTo>
                  <a:pt x="410" y="556"/>
                  <a:pt x="410" y="556"/>
                  <a:pt x="410" y="556"/>
                </a:cubicBezTo>
                <a:cubicBezTo>
                  <a:pt x="410" y="556"/>
                  <a:pt x="410" y="556"/>
                  <a:pt x="410" y="557"/>
                </a:cubicBezTo>
                <a:cubicBezTo>
                  <a:pt x="411" y="557"/>
                  <a:pt x="411" y="557"/>
                  <a:pt x="411" y="557"/>
                </a:cubicBezTo>
                <a:cubicBezTo>
                  <a:pt x="411" y="558"/>
                  <a:pt x="411" y="558"/>
                  <a:pt x="411" y="559"/>
                </a:cubicBezTo>
                <a:cubicBezTo>
                  <a:pt x="411" y="559"/>
                  <a:pt x="412" y="559"/>
                  <a:pt x="412" y="560"/>
                </a:cubicBezTo>
                <a:cubicBezTo>
                  <a:pt x="412" y="560"/>
                  <a:pt x="412" y="560"/>
                  <a:pt x="412" y="560"/>
                </a:cubicBezTo>
                <a:cubicBezTo>
                  <a:pt x="412" y="560"/>
                  <a:pt x="412" y="560"/>
                  <a:pt x="412" y="560"/>
                </a:cubicBezTo>
                <a:cubicBezTo>
                  <a:pt x="413" y="561"/>
                  <a:pt x="413" y="561"/>
                  <a:pt x="413" y="561"/>
                </a:cubicBezTo>
                <a:cubicBezTo>
                  <a:pt x="413" y="561"/>
                  <a:pt x="414" y="562"/>
                  <a:pt x="414" y="562"/>
                </a:cubicBezTo>
                <a:cubicBezTo>
                  <a:pt x="414" y="562"/>
                  <a:pt x="413" y="562"/>
                  <a:pt x="413" y="562"/>
                </a:cubicBezTo>
                <a:cubicBezTo>
                  <a:pt x="413" y="563"/>
                  <a:pt x="413" y="563"/>
                  <a:pt x="413" y="564"/>
                </a:cubicBezTo>
                <a:cubicBezTo>
                  <a:pt x="413" y="564"/>
                  <a:pt x="413" y="565"/>
                  <a:pt x="413" y="565"/>
                </a:cubicBezTo>
                <a:cubicBezTo>
                  <a:pt x="413" y="565"/>
                  <a:pt x="413" y="566"/>
                  <a:pt x="413" y="566"/>
                </a:cubicBezTo>
                <a:cubicBezTo>
                  <a:pt x="413" y="566"/>
                  <a:pt x="414" y="566"/>
                  <a:pt x="414" y="566"/>
                </a:cubicBezTo>
                <a:cubicBezTo>
                  <a:pt x="414" y="566"/>
                  <a:pt x="414" y="567"/>
                  <a:pt x="414" y="567"/>
                </a:cubicBezTo>
                <a:cubicBezTo>
                  <a:pt x="415" y="567"/>
                  <a:pt x="415" y="568"/>
                  <a:pt x="414" y="568"/>
                </a:cubicBezTo>
                <a:cubicBezTo>
                  <a:pt x="414" y="569"/>
                  <a:pt x="414" y="568"/>
                  <a:pt x="414" y="569"/>
                </a:cubicBezTo>
                <a:cubicBezTo>
                  <a:pt x="413" y="569"/>
                  <a:pt x="413" y="569"/>
                  <a:pt x="413" y="569"/>
                </a:cubicBezTo>
                <a:cubicBezTo>
                  <a:pt x="412" y="569"/>
                  <a:pt x="411" y="570"/>
                  <a:pt x="412" y="571"/>
                </a:cubicBezTo>
                <a:cubicBezTo>
                  <a:pt x="412" y="571"/>
                  <a:pt x="412" y="571"/>
                  <a:pt x="412" y="572"/>
                </a:cubicBezTo>
                <a:cubicBezTo>
                  <a:pt x="413" y="572"/>
                  <a:pt x="413" y="572"/>
                  <a:pt x="413" y="572"/>
                </a:cubicBezTo>
                <a:cubicBezTo>
                  <a:pt x="413" y="573"/>
                  <a:pt x="413" y="573"/>
                  <a:pt x="413" y="573"/>
                </a:cubicBezTo>
                <a:cubicBezTo>
                  <a:pt x="413" y="573"/>
                  <a:pt x="413" y="574"/>
                  <a:pt x="413" y="574"/>
                </a:cubicBezTo>
                <a:cubicBezTo>
                  <a:pt x="413" y="574"/>
                  <a:pt x="413" y="575"/>
                  <a:pt x="413" y="575"/>
                </a:cubicBezTo>
                <a:cubicBezTo>
                  <a:pt x="413" y="576"/>
                  <a:pt x="413" y="577"/>
                  <a:pt x="413" y="578"/>
                </a:cubicBezTo>
                <a:cubicBezTo>
                  <a:pt x="413" y="579"/>
                  <a:pt x="413" y="580"/>
                  <a:pt x="413" y="580"/>
                </a:cubicBezTo>
                <a:cubicBezTo>
                  <a:pt x="413" y="581"/>
                  <a:pt x="413" y="581"/>
                  <a:pt x="413" y="581"/>
                </a:cubicBezTo>
                <a:cubicBezTo>
                  <a:pt x="413" y="581"/>
                  <a:pt x="413" y="581"/>
                  <a:pt x="413" y="581"/>
                </a:cubicBezTo>
                <a:cubicBezTo>
                  <a:pt x="413" y="582"/>
                  <a:pt x="413" y="581"/>
                  <a:pt x="413" y="582"/>
                </a:cubicBezTo>
                <a:cubicBezTo>
                  <a:pt x="412" y="582"/>
                  <a:pt x="413" y="582"/>
                  <a:pt x="413" y="582"/>
                </a:cubicBezTo>
                <a:cubicBezTo>
                  <a:pt x="414" y="582"/>
                  <a:pt x="414" y="583"/>
                  <a:pt x="414" y="583"/>
                </a:cubicBezTo>
                <a:cubicBezTo>
                  <a:pt x="414" y="583"/>
                  <a:pt x="414" y="583"/>
                  <a:pt x="414" y="583"/>
                </a:cubicBezTo>
                <a:cubicBezTo>
                  <a:pt x="414" y="583"/>
                  <a:pt x="414" y="583"/>
                  <a:pt x="414" y="583"/>
                </a:cubicBezTo>
                <a:cubicBezTo>
                  <a:pt x="414" y="583"/>
                  <a:pt x="414" y="583"/>
                  <a:pt x="414" y="584"/>
                </a:cubicBezTo>
                <a:cubicBezTo>
                  <a:pt x="414" y="584"/>
                  <a:pt x="414" y="584"/>
                  <a:pt x="414" y="584"/>
                </a:cubicBezTo>
                <a:cubicBezTo>
                  <a:pt x="414" y="584"/>
                  <a:pt x="414" y="585"/>
                  <a:pt x="414" y="585"/>
                </a:cubicBezTo>
                <a:cubicBezTo>
                  <a:pt x="414" y="585"/>
                  <a:pt x="414" y="586"/>
                  <a:pt x="414" y="586"/>
                </a:cubicBezTo>
                <a:cubicBezTo>
                  <a:pt x="414" y="586"/>
                  <a:pt x="413" y="586"/>
                  <a:pt x="413" y="586"/>
                </a:cubicBezTo>
                <a:cubicBezTo>
                  <a:pt x="413" y="586"/>
                  <a:pt x="412" y="587"/>
                  <a:pt x="412" y="587"/>
                </a:cubicBezTo>
                <a:cubicBezTo>
                  <a:pt x="412" y="587"/>
                  <a:pt x="412" y="588"/>
                  <a:pt x="412" y="588"/>
                </a:cubicBezTo>
                <a:cubicBezTo>
                  <a:pt x="411" y="589"/>
                  <a:pt x="411" y="589"/>
                  <a:pt x="411" y="590"/>
                </a:cubicBezTo>
                <a:cubicBezTo>
                  <a:pt x="411" y="590"/>
                  <a:pt x="411" y="590"/>
                  <a:pt x="410" y="591"/>
                </a:cubicBezTo>
                <a:cubicBezTo>
                  <a:pt x="410" y="591"/>
                  <a:pt x="410" y="591"/>
                  <a:pt x="410" y="592"/>
                </a:cubicBezTo>
                <a:cubicBezTo>
                  <a:pt x="410" y="592"/>
                  <a:pt x="410" y="592"/>
                  <a:pt x="409" y="592"/>
                </a:cubicBezTo>
                <a:cubicBezTo>
                  <a:pt x="409" y="592"/>
                  <a:pt x="409" y="592"/>
                  <a:pt x="409" y="593"/>
                </a:cubicBezTo>
                <a:cubicBezTo>
                  <a:pt x="409" y="593"/>
                  <a:pt x="408" y="593"/>
                  <a:pt x="407" y="593"/>
                </a:cubicBezTo>
                <a:cubicBezTo>
                  <a:pt x="407" y="593"/>
                  <a:pt x="406" y="593"/>
                  <a:pt x="406" y="593"/>
                </a:cubicBezTo>
                <a:cubicBezTo>
                  <a:pt x="406" y="594"/>
                  <a:pt x="405" y="594"/>
                  <a:pt x="405" y="594"/>
                </a:cubicBezTo>
                <a:cubicBezTo>
                  <a:pt x="405" y="594"/>
                  <a:pt x="405" y="594"/>
                  <a:pt x="405" y="594"/>
                </a:cubicBezTo>
                <a:cubicBezTo>
                  <a:pt x="404" y="594"/>
                  <a:pt x="404" y="594"/>
                  <a:pt x="404" y="594"/>
                </a:cubicBezTo>
                <a:cubicBezTo>
                  <a:pt x="404" y="595"/>
                  <a:pt x="404" y="595"/>
                  <a:pt x="404" y="595"/>
                </a:cubicBezTo>
                <a:cubicBezTo>
                  <a:pt x="404" y="596"/>
                  <a:pt x="404" y="596"/>
                  <a:pt x="404" y="596"/>
                </a:cubicBezTo>
                <a:cubicBezTo>
                  <a:pt x="404" y="596"/>
                  <a:pt x="404" y="596"/>
                  <a:pt x="404" y="596"/>
                </a:cubicBezTo>
                <a:cubicBezTo>
                  <a:pt x="404" y="596"/>
                  <a:pt x="403" y="596"/>
                  <a:pt x="403" y="596"/>
                </a:cubicBezTo>
                <a:cubicBezTo>
                  <a:pt x="403" y="596"/>
                  <a:pt x="403" y="597"/>
                  <a:pt x="403" y="597"/>
                </a:cubicBezTo>
                <a:cubicBezTo>
                  <a:pt x="404" y="597"/>
                  <a:pt x="405" y="598"/>
                  <a:pt x="405" y="599"/>
                </a:cubicBezTo>
                <a:cubicBezTo>
                  <a:pt x="404" y="599"/>
                  <a:pt x="404" y="599"/>
                  <a:pt x="403" y="599"/>
                </a:cubicBezTo>
                <a:cubicBezTo>
                  <a:pt x="403" y="599"/>
                  <a:pt x="403" y="599"/>
                  <a:pt x="403" y="599"/>
                </a:cubicBezTo>
                <a:cubicBezTo>
                  <a:pt x="402" y="599"/>
                  <a:pt x="402" y="599"/>
                  <a:pt x="402" y="599"/>
                </a:cubicBezTo>
                <a:cubicBezTo>
                  <a:pt x="401" y="599"/>
                  <a:pt x="401" y="599"/>
                  <a:pt x="401" y="600"/>
                </a:cubicBezTo>
                <a:cubicBezTo>
                  <a:pt x="401" y="600"/>
                  <a:pt x="401" y="600"/>
                  <a:pt x="401" y="600"/>
                </a:cubicBezTo>
                <a:cubicBezTo>
                  <a:pt x="401" y="601"/>
                  <a:pt x="401" y="601"/>
                  <a:pt x="401" y="601"/>
                </a:cubicBezTo>
                <a:cubicBezTo>
                  <a:pt x="401" y="601"/>
                  <a:pt x="401" y="601"/>
                  <a:pt x="402" y="601"/>
                </a:cubicBezTo>
                <a:cubicBezTo>
                  <a:pt x="402" y="601"/>
                  <a:pt x="402" y="601"/>
                  <a:pt x="402" y="601"/>
                </a:cubicBezTo>
                <a:cubicBezTo>
                  <a:pt x="403" y="602"/>
                  <a:pt x="403" y="602"/>
                  <a:pt x="403" y="603"/>
                </a:cubicBezTo>
                <a:cubicBezTo>
                  <a:pt x="403" y="603"/>
                  <a:pt x="402" y="603"/>
                  <a:pt x="401" y="603"/>
                </a:cubicBezTo>
                <a:cubicBezTo>
                  <a:pt x="401" y="603"/>
                  <a:pt x="401" y="603"/>
                  <a:pt x="400" y="603"/>
                </a:cubicBezTo>
                <a:cubicBezTo>
                  <a:pt x="400" y="603"/>
                  <a:pt x="400" y="603"/>
                  <a:pt x="400" y="603"/>
                </a:cubicBezTo>
                <a:cubicBezTo>
                  <a:pt x="399" y="604"/>
                  <a:pt x="400" y="605"/>
                  <a:pt x="399" y="605"/>
                </a:cubicBezTo>
                <a:cubicBezTo>
                  <a:pt x="399" y="604"/>
                  <a:pt x="399" y="604"/>
                  <a:pt x="398" y="604"/>
                </a:cubicBezTo>
                <a:cubicBezTo>
                  <a:pt x="398" y="604"/>
                  <a:pt x="398" y="605"/>
                  <a:pt x="397" y="605"/>
                </a:cubicBezTo>
                <a:cubicBezTo>
                  <a:pt x="397" y="605"/>
                  <a:pt x="397" y="606"/>
                  <a:pt x="396" y="606"/>
                </a:cubicBezTo>
                <a:cubicBezTo>
                  <a:pt x="396" y="606"/>
                  <a:pt x="396" y="606"/>
                  <a:pt x="396" y="606"/>
                </a:cubicBezTo>
                <a:cubicBezTo>
                  <a:pt x="395" y="606"/>
                  <a:pt x="395" y="607"/>
                  <a:pt x="395" y="607"/>
                </a:cubicBezTo>
                <a:cubicBezTo>
                  <a:pt x="395" y="607"/>
                  <a:pt x="395" y="608"/>
                  <a:pt x="394" y="608"/>
                </a:cubicBezTo>
                <a:cubicBezTo>
                  <a:pt x="394" y="608"/>
                  <a:pt x="394" y="608"/>
                  <a:pt x="394" y="608"/>
                </a:cubicBezTo>
                <a:cubicBezTo>
                  <a:pt x="393" y="608"/>
                  <a:pt x="393" y="609"/>
                  <a:pt x="394" y="609"/>
                </a:cubicBezTo>
                <a:cubicBezTo>
                  <a:pt x="394" y="609"/>
                  <a:pt x="394" y="610"/>
                  <a:pt x="394" y="610"/>
                </a:cubicBezTo>
                <a:cubicBezTo>
                  <a:pt x="394" y="611"/>
                  <a:pt x="394" y="611"/>
                  <a:pt x="393" y="612"/>
                </a:cubicBezTo>
                <a:cubicBezTo>
                  <a:pt x="393" y="613"/>
                  <a:pt x="393" y="614"/>
                  <a:pt x="392" y="614"/>
                </a:cubicBezTo>
                <a:cubicBezTo>
                  <a:pt x="392" y="615"/>
                  <a:pt x="392" y="615"/>
                  <a:pt x="392" y="615"/>
                </a:cubicBezTo>
                <a:cubicBezTo>
                  <a:pt x="392" y="615"/>
                  <a:pt x="391" y="616"/>
                  <a:pt x="391" y="616"/>
                </a:cubicBezTo>
                <a:cubicBezTo>
                  <a:pt x="391" y="616"/>
                  <a:pt x="391" y="616"/>
                  <a:pt x="390" y="616"/>
                </a:cubicBezTo>
                <a:cubicBezTo>
                  <a:pt x="390" y="617"/>
                  <a:pt x="391" y="617"/>
                  <a:pt x="391" y="617"/>
                </a:cubicBezTo>
                <a:cubicBezTo>
                  <a:pt x="392" y="617"/>
                  <a:pt x="392" y="617"/>
                  <a:pt x="392" y="618"/>
                </a:cubicBezTo>
                <a:cubicBezTo>
                  <a:pt x="392" y="618"/>
                  <a:pt x="391" y="618"/>
                  <a:pt x="391" y="618"/>
                </a:cubicBezTo>
                <a:cubicBezTo>
                  <a:pt x="391" y="619"/>
                  <a:pt x="391" y="619"/>
                  <a:pt x="391" y="620"/>
                </a:cubicBezTo>
                <a:cubicBezTo>
                  <a:pt x="390" y="621"/>
                  <a:pt x="389" y="621"/>
                  <a:pt x="388" y="621"/>
                </a:cubicBezTo>
                <a:cubicBezTo>
                  <a:pt x="388" y="622"/>
                  <a:pt x="388" y="622"/>
                  <a:pt x="388" y="623"/>
                </a:cubicBezTo>
                <a:cubicBezTo>
                  <a:pt x="388" y="623"/>
                  <a:pt x="388" y="624"/>
                  <a:pt x="389" y="624"/>
                </a:cubicBezTo>
                <a:cubicBezTo>
                  <a:pt x="389" y="625"/>
                  <a:pt x="389" y="625"/>
                  <a:pt x="389" y="626"/>
                </a:cubicBezTo>
                <a:cubicBezTo>
                  <a:pt x="389" y="626"/>
                  <a:pt x="389" y="627"/>
                  <a:pt x="389" y="628"/>
                </a:cubicBezTo>
                <a:cubicBezTo>
                  <a:pt x="389" y="628"/>
                  <a:pt x="389" y="628"/>
                  <a:pt x="389" y="628"/>
                </a:cubicBezTo>
                <a:cubicBezTo>
                  <a:pt x="389" y="628"/>
                  <a:pt x="390" y="628"/>
                  <a:pt x="390" y="629"/>
                </a:cubicBezTo>
                <a:cubicBezTo>
                  <a:pt x="389" y="629"/>
                  <a:pt x="389" y="629"/>
                  <a:pt x="389" y="629"/>
                </a:cubicBezTo>
                <a:cubicBezTo>
                  <a:pt x="389" y="629"/>
                  <a:pt x="389" y="629"/>
                  <a:pt x="389" y="630"/>
                </a:cubicBezTo>
                <a:cubicBezTo>
                  <a:pt x="389" y="630"/>
                  <a:pt x="389" y="631"/>
                  <a:pt x="389" y="631"/>
                </a:cubicBezTo>
                <a:cubicBezTo>
                  <a:pt x="388" y="632"/>
                  <a:pt x="388" y="632"/>
                  <a:pt x="388" y="632"/>
                </a:cubicBezTo>
                <a:cubicBezTo>
                  <a:pt x="388" y="632"/>
                  <a:pt x="388" y="632"/>
                  <a:pt x="389" y="632"/>
                </a:cubicBezTo>
                <a:cubicBezTo>
                  <a:pt x="389" y="632"/>
                  <a:pt x="389" y="632"/>
                  <a:pt x="390" y="632"/>
                </a:cubicBezTo>
                <a:cubicBezTo>
                  <a:pt x="390" y="632"/>
                  <a:pt x="390" y="633"/>
                  <a:pt x="391" y="633"/>
                </a:cubicBezTo>
                <a:cubicBezTo>
                  <a:pt x="391" y="633"/>
                  <a:pt x="391" y="633"/>
                  <a:pt x="392" y="633"/>
                </a:cubicBezTo>
                <a:cubicBezTo>
                  <a:pt x="392" y="634"/>
                  <a:pt x="392" y="634"/>
                  <a:pt x="392" y="634"/>
                </a:cubicBezTo>
                <a:cubicBezTo>
                  <a:pt x="392" y="634"/>
                  <a:pt x="393" y="634"/>
                  <a:pt x="393" y="635"/>
                </a:cubicBezTo>
                <a:cubicBezTo>
                  <a:pt x="393" y="635"/>
                  <a:pt x="393" y="634"/>
                  <a:pt x="393" y="635"/>
                </a:cubicBezTo>
                <a:cubicBezTo>
                  <a:pt x="393" y="634"/>
                  <a:pt x="393" y="634"/>
                  <a:pt x="393" y="633"/>
                </a:cubicBezTo>
                <a:cubicBezTo>
                  <a:pt x="393" y="633"/>
                  <a:pt x="392" y="632"/>
                  <a:pt x="392" y="632"/>
                </a:cubicBezTo>
                <a:cubicBezTo>
                  <a:pt x="393" y="632"/>
                  <a:pt x="393" y="632"/>
                  <a:pt x="393" y="633"/>
                </a:cubicBezTo>
                <a:cubicBezTo>
                  <a:pt x="394" y="633"/>
                  <a:pt x="394" y="633"/>
                  <a:pt x="394" y="633"/>
                </a:cubicBezTo>
                <a:cubicBezTo>
                  <a:pt x="394" y="633"/>
                  <a:pt x="395" y="633"/>
                  <a:pt x="395" y="633"/>
                </a:cubicBezTo>
                <a:cubicBezTo>
                  <a:pt x="395" y="633"/>
                  <a:pt x="395" y="633"/>
                  <a:pt x="396" y="634"/>
                </a:cubicBezTo>
                <a:cubicBezTo>
                  <a:pt x="396" y="634"/>
                  <a:pt x="396" y="634"/>
                  <a:pt x="396" y="635"/>
                </a:cubicBezTo>
                <a:cubicBezTo>
                  <a:pt x="396" y="635"/>
                  <a:pt x="396" y="636"/>
                  <a:pt x="396" y="636"/>
                </a:cubicBezTo>
                <a:cubicBezTo>
                  <a:pt x="396" y="637"/>
                  <a:pt x="396" y="637"/>
                  <a:pt x="396" y="637"/>
                </a:cubicBezTo>
                <a:cubicBezTo>
                  <a:pt x="396" y="638"/>
                  <a:pt x="395" y="637"/>
                  <a:pt x="395" y="637"/>
                </a:cubicBezTo>
                <a:cubicBezTo>
                  <a:pt x="394" y="638"/>
                  <a:pt x="394" y="638"/>
                  <a:pt x="394" y="639"/>
                </a:cubicBezTo>
                <a:cubicBezTo>
                  <a:pt x="393" y="639"/>
                  <a:pt x="393" y="640"/>
                  <a:pt x="393" y="640"/>
                </a:cubicBezTo>
                <a:cubicBezTo>
                  <a:pt x="392" y="640"/>
                  <a:pt x="392" y="640"/>
                  <a:pt x="391" y="640"/>
                </a:cubicBezTo>
                <a:cubicBezTo>
                  <a:pt x="391" y="641"/>
                  <a:pt x="391" y="641"/>
                  <a:pt x="390" y="641"/>
                </a:cubicBezTo>
                <a:cubicBezTo>
                  <a:pt x="390" y="642"/>
                  <a:pt x="390" y="642"/>
                  <a:pt x="389" y="643"/>
                </a:cubicBezTo>
                <a:cubicBezTo>
                  <a:pt x="389" y="643"/>
                  <a:pt x="389" y="643"/>
                  <a:pt x="388" y="644"/>
                </a:cubicBezTo>
                <a:cubicBezTo>
                  <a:pt x="388" y="644"/>
                  <a:pt x="388" y="644"/>
                  <a:pt x="387" y="644"/>
                </a:cubicBezTo>
                <a:cubicBezTo>
                  <a:pt x="387" y="645"/>
                  <a:pt x="387" y="645"/>
                  <a:pt x="387" y="646"/>
                </a:cubicBezTo>
                <a:cubicBezTo>
                  <a:pt x="386" y="646"/>
                  <a:pt x="386" y="648"/>
                  <a:pt x="386" y="649"/>
                </a:cubicBezTo>
                <a:cubicBezTo>
                  <a:pt x="386" y="649"/>
                  <a:pt x="387" y="649"/>
                  <a:pt x="387" y="649"/>
                </a:cubicBezTo>
                <a:cubicBezTo>
                  <a:pt x="387" y="649"/>
                  <a:pt x="387" y="650"/>
                  <a:pt x="387" y="650"/>
                </a:cubicBezTo>
                <a:cubicBezTo>
                  <a:pt x="387" y="651"/>
                  <a:pt x="387" y="651"/>
                  <a:pt x="387" y="652"/>
                </a:cubicBezTo>
                <a:cubicBezTo>
                  <a:pt x="387" y="652"/>
                  <a:pt x="387" y="652"/>
                  <a:pt x="388" y="652"/>
                </a:cubicBezTo>
                <a:cubicBezTo>
                  <a:pt x="388" y="652"/>
                  <a:pt x="388" y="652"/>
                  <a:pt x="388" y="652"/>
                </a:cubicBezTo>
                <a:cubicBezTo>
                  <a:pt x="388" y="652"/>
                  <a:pt x="388" y="653"/>
                  <a:pt x="388" y="653"/>
                </a:cubicBezTo>
                <a:cubicBezTo>
                  <a:pt x="388" y="653"/>
                  <a:pt x="388" y="653"/>
                  <a:pt x="387" y="653"/>
                </a:cubicBezTo>
                <a:cubicBezTo>
                  <a:pt x="387" y="653"/>
                  <a:pt x="387" y="653"/>
                  <a:pt x="387" y="653"/>
                </a:cubicBezTo>
                <a:cubicBezTo>
                  <a:pt x="386" y="653"/>
                  <a:pt x="387" y="654"/>
                  <a:pt x="387" y="654"/>
                </a:cubicBezTo>
                <a:cubicBezTo>
                  <a:pt x="388" y="655"/>
                  <a:pt x="389" y="655"/>
                  <a:pt x="389" y="656"/>
                </a:cubicBezTo>
                <a:cubicBezTo>
                  <a:pt x="389" y="657"/>
                  <a:pt x="389" y="657"/>
                  <a:pt x="389" y="657"/>
                </a:cubicBezTo>
                <a:cubicBezTo>
                  <a:pt x="389" y="658"/>
                  <a:pt x="390" y="658"/>
                  <a:pt x="390" y="658"/>
                </a:cubicBezTo>
                <a:cubicBezTo>
                  <a:pt x="389" y="658"/>
                  <a:pt x="388" y="658"/>
                  <a:pt x="388" y="658"/>
                </a:cubicBezTo>
                <a:cubicBezTo>
                  <a:pt x="388" y="658"/>
                  <a:pt x="387" y="658"/>
                  <a:pt x="387" y="659"/>
                </a:cubicBezTo>
                <a:cubicBezTo>
                  <a:pt x="387" y="659"/>
                  <a:pt x="387" y="659"/>
                  <a:pt x="387" y="660"/>
                </a:cubicBezTo>
                <a:cubicBezTo>
                  <a:pt x="387" y="660"/>
                  <a:pt x="387" y="660"/>
                  <a:pt x="387" y="660"/>
                </a:cubicBezTo>
                <a:cubicBezTo>
                  <a:pt x="388" y="661"/>
                  <a:pt x="388" y="661"/>
                  <a:pt x="389" y="661"/>
                </a:cubicBezTo>
                <a:cubicBezTo>
                  <a:pt x="389" y="661"/>
                  <a:pt x="390" y="661"/>
                  <a:pt x="390" y="662"/>
                </a:cubicBezTo>
                <a:cubicBezTo>
                  <a:pt x="391" y="662"/>
                  <a:pt x="391" y="662"/>
                  <a:pt x="392" y="663"/>
                </a:cubicBezTo>
                <a:cubicBezTo>
                  <a:pt x="392" y="663"/>
                  <a:pt x="393" y="663"/>
                  <a:pt x="393" y="664"/>
                </a:cubicBezTo>
                <a:cubicBezTo>
                  <a:pt x="393" y="664"/>
                  <a:pt x="393" y="664"/>
                  <a:pt x="393" y="664"/>
                </a:cubicBezTo>
                <a:cubicBezTo>
                  <a:pt x="394" y="665"/>
                  <a:pt x="394" y="664"/>
                  <a:pt x="395" y="664"/>
                </a:cubicBezTo>
                <a:cubicBezTo>
                  <a:pt x="395" y="664"/>
                  <a:pt x="395" y="665"/>
                  <a:pt x="395" y="665"/>
                </a:cubicBezTo>
                <a:cubicBezTo>
                  <a:pt x="396" y="665"/>
                  <a:pt x="396" y="665"/>
                  <a:pt x="397" y="666"/>
                </a:cubicBezTo>
                <a:cubicBezTo>
                  <a:pt x="397" y="666"/>
                  <a:pt x="397" y="666"/>
                  <a:pt x="397" y="667"/>
                </a:cubicBezTo>
                <a:cubicBezTo>
                  <a:pt x="397" y="667"/>
                  <a:pt x="397" y="667"/>
                  <a:pt x="397" y="667"/>
                </a:cubicBezTo>
                <a:cubicBezTo>
                  <a:pt x="397" y="667"/>
                  <a:pt x="398" y="668"/>
                  <a:pt x="398" y="668"/>
                </a:cubicBezTo>
                <a:cubicBezTo>
                  <a:pt x="398" y="668"/>
                  <a:pt x="398" y="668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9" y="670"/>
                  <a:pt x="399" y="670"/>
                  <a:pt x="399" y="671"/>
                </a:cubicBezTo>
                <a:cubicBezTo>
                  <a:pt x="400" y="671"/>
                  <a:pt x="400" y="671"/>
                  <a:pt x="400" y="672"/>
                </a:cubicBezTo>
                <a:cubicBezTo>
                  <a:pt x="401" y="672"/>
                  <a:pt x="400" y="672"/>
                  <a:pt x="401" y="673"/>
                </a:cubicBezTo>
                <a:cubicBezTo>
                  <a:pt x="401" y="673"/>
                  <a:pt x="401" y="673"/>
                  <a:pt x="401" y="674"/>
                </a:cubicBezTo>
                <a:cubicBezTo>
                  <a:pt x="401" y="674"/>
                  <a:pt x="401" y="675"/>
                  <a:pt x="401" y="676"/>
                </a:cubicBezTo>
                <a:cubicBezTo>
                  <a:pt x="402" y="676"/>
                  <a:pt x="402" y="677"/>
                  <a:pt x="403" y="677"/>
                </a:cubicBezTo>
                <a:cubicBezTo>
                  <a:pt x="404" y="677"/>
                  <a:pt x="404" y="678"/>
                  <a:pt x="404" y="678"/>
                </a:cubicBezTo>
                <a:cubicBezTo>
                  <a:pt x="405" y="679"/>
                  <a:pt x="405" y="679"/>
                  <a:pt x="405" y="680"/>
                </a:cubicBezTo>
                <a:cubicBezTo>
                  <a:pt x="405" y="681"/>
                  <a:pt x="406" y="681"/>
                  <a:pt x="406" y="682"/>
                </a:cubicBezTo>
                <a:cubicBezTo>
                  <a:pt x="406" y="682"/>
                  <a:pt x="407" y="683"/>
                  <a:pt x="407" y="683"/>
                </a:cubicBezTo>
                <a:cubicBezTo>
                  <a:pt x="407" y="684"/>
                  <a:pt x="407" y="684"/>
                  <a:pt x="407" y="685"/>
                </a:cubicBezTo>
                <a:cubicBezTo>
                  <a:pt x="407" y="685"/>
                  <a:pt x="407" y="685"/>
                  <a:pt x="408" y="686"/>
                </a:cubicBezTo>
                <a:cubicBezTo>
                  <a:pt x="408" y="686"/>
                  <a:pt x="408" y="687"/>
                  <a:pt x="408" y="687"/>
                </a:cubicBezTo>
                <a:cubicBezTo>
                  <a:pt x="408" y="688"/>
                  <a:pt x="408" y="688"/>
                  <a:pt x="409" y="688"/>
                </a:cubicBezTo>
                <a:cubicBezTo>
                  <a:pt x="409" y="688"/>
                  <a:pt x="409" y="689"/>
                  <a:pt x="409" y="689"/>
                </a:cubicBezTo>
                <a:cubicBezTo>
                  <a:pt x="410" y="690"/>
                  <a:pt x="410" y="690"/>
                  <a:pt x="410" y="691"/>
                </a:cubicBezTo>
                <a:cubicBezTo>
                  <a:pt x="411" y="691"/>
                  <a:pt x="411" y="692"/>
                  <a:pt x="411" y="692"/>
                </a:cubicBezTo>
                <a:cubicBezTo>
                  <a:pt x="412" y="693"/>
                  <a:pt x="411" y="694"/>
                  <a:pt x="412" y="694"/>
                </a:cubicBezTo>
                <a:cubicBezTo>
                  <a:pt x="412" y="695"/>
                  <a:pt x="413" y="695"/>
                  <a:pt x="413" y="695"/>
                </a:cubicBezTo>
                <a:cubicBezTo>
                  <a:pt x="413" y="696"/>
                  <a:pt x="414" y="697"/>
                  <a:pt x="414" y="698"/>
                </a:cubicBezTo>
                <a:cubicBezTo>
                  <a:pt x="414" y="698"/>
                  <a:pt x="413" y="698"/>
                  <a:pt x="414" y="699"/>
                </a:cubicBezTo>
                <a:cubicBezTo>
                  <a:pt x="414" y="699"/>
                  <a:pt x="414" y="699"/>
                  <a:pt x="414" y="699"/>
                </a:cubicBezTo>
                <a:cubicBezTo>
                  <a:pt x="414" y="699"/>
                  <a:pt x="415" y="700"/>
                  <a:pt x="415" y="700"/>
                </a:cubicBezTo>
                <a:cubicBezTo>
                  <a:pt x="415" y="701"/>
                  <a:pt x="414" y="701"/>
                  <a:pt x="415" y="702"/>
                </a:cubicBezTo>
                <a:cubicBezTo>
                  <a:pt x="415" y="702"/>
                  <a:pt x="415" y="702"/>
                  <a:pt x="415" y="702"/>
                </a:cubicBezTo>
                <a:cubicBezTo>
                  <a:pt x="416" y="703"/>
                  <a:pt x="416" y="703"/>
                  <a:pt x="417" y="703"/>
                </a:cubicBezTo>
                <a:cubicBezTo>
                  <a:pt x="417" y="703"/>
                  <a:pt x="417" y="704"/>
                  <a:pt x="417" y="704"/>
                </a:cubicBezTo>
                <a:cubicBezTo>
                  <a:pt x="417" y="704"/>
                  <a:pt x="418" y="705"/>
                  <a:pt x="418" y="705"/>
                </a:cubicBezTo>
                <a:cubicBezTo>
                  <a:pt x="418" y="705"/>
                  <a:pt x="419" y="705"/>
                  <a:pt x="419" y="706"/>
                </a:cubicBezTo>
                <a:cubicBezTo>
                  <a:pt x="418" y="706"/>
                  <a:pt x="418" y="706"/>
                  <a:pt x="418" y="707"/>
                </a:cubicBezTo>
                <a:cubicBezTo>
                  <a:pt x="418" y="708"/>
                  <a:pt x="419" y="708"/>
                  <a:pt x="419" y="708"/>
                </a:cubicBezTo>
                <a:cubicBezTo>
                  <a:pt x="420" y="709"/>
                  <a:pt x="420" y="709"/>
                  <a:pt x="420" y="710"/>
                </a:cubicBezTo>
                <a:cubicBezTo>
                  <a:pt x="421" y="710"/>
                  <a:pt x="421" y="710"/>
                  <a:pt x="421" y="711"/>
                </a:cubicBezTo>
                <a:cubicBezTo>
                  <a:pt x="422" y="712"/>
                  <a:pt x="423" y="713"/>
                  <a:pt x="423" y="714"/>
                </a:cubicBezTo>
                <a:cubicBezTo>
                  <a:pt x="424" y="715"/>
                  <a:pt x="424" y="715"/>
                  <a:pt x="425" y="716"/>
                </a:cubicBezTo>
                <a:cubicBezTo>
                  <a:pt x="425" y="716"/>
                  <a:pt x="425" y="717"/>
                  <a:pt x="425" y="717"/>
                </a:cubicBezTo>
                <a:cubicBezTo>
                  <a:pt x="425" y="717"/>
                  <a:pt x="425" y="717"/>
                  <a:pt x="425" y="718"/>
                </a:cubicBezTo>
                <a:cubicBezTo>
                  <a:pt x="425" y="718"/>
                  <a:pt x="425" y="718"/>
                  <a:pt x="426" y="718"/>
                </a:cubicBezTo>
                <a:cubicBezTo>
                  <a:pt x="426" y="719"/>
                  <a:pt x="427" y="720"/>
                  <a:pt x="426" y="720"/>
                </a:cubicBezTo>
                <a:cubicBezTo>
                  <a:pt x="426" y="721"/>
                  <a:pt x="425" y="721"/>
                  <a:pt x="425" y="721"/>
                </a:cubicBezTo>
                <a:cubicBezTo>
                  <a:pt x="425" y="721"/>
                  <a:pt x="425" y="721"/>
                  <a:pt x="425" y="721"/>
                </a:cubicBezTo>
                <a:cubicBezTo>
                  <a:pt x="425" y="721"/>
                  <a:pt x="424" y="721"/>
                  <a:pt x="424" y="721"/>
                </a:cubicBezTo>
                <a:cubicBezTo>
                  <a:pt x="424" y="721"/>
                  <a:pt x="424" y="721"/>
                  <a:pt x="424" y="722"/>
                </a:cubicBezTo>
                <a:cubicBezTo>
                  <a:pt x="424" y="722"/>
                  <a:pt x="424" y="722"/>
                  <a:pt x="424" y="723"/>
                </a:cubicBezTo>
                <a:cubicBezTo>
                  <a:pt x="424" y="723"/>
                  <a:pt x="424" y="723"/>
                  <a:pt x="425" y="723"/>
                </a:cubicBezTo>
                <a:cubicBezTo>
                  <a:pt x="425" y="724"/>
                  <a:pt x="425" y="723"/>
                  <a:pt x="425" y="723"/>
                </a:cubicBezTo>
                <a:cubicBezTo>
                  <a:pt x="426" y="723"/>
                  <a:pt x="426" y="724"/>
                  <a:pt x="427" y="724"/>
                </a:cubicBezTo>
                <a:cubicBezTo>
                  <a:pt x="427" y="724"/>
                  <a:pt x="428" y="725"/>
                  <a:pt x="429" y="726"/>
                </a:cubicBezTo>
                <a:cubicBezTo>
                  <a:pt x="429" y="726"/>
                  <a:pt x="429" y="726"/>
                  <a:pt x="429" y="727"/>
                </a:cubicBezTo>
                <a:cubicBezTo>
                  <a:pt x="429" y="727"/>
                  <a:pt x="429" y="727"/>
                  <a:pt x="429" y="728"/>
                </a:cubicBezTo>
                <a:cubicBezTo>
                  <a:pt x="429" y="729"/>
                  <a:pt x="430" y="729"/>
                  <a:pt x="430" y="729"/>
                </a:cubicBezTo>
                <a:cubicBezTo>
                  <a:pt x="431" y="730"/>
                  <a:pt x="432" y="730"/>
                  <a:pt x="433" y="731"/>
                </a:cubicBezTo>
                <a:cubicBezTo>
                  <a:pt x="434" y="732"/>
                  <a:pt x="434" y="733"/>
                  <a:pt x="434" y="733"/>
                </a:cubicBezTo>
                <a:cubicBezTo>
                  <a:pt x="435" y="734"/>
                  <a:pt x="436" y="734"/>
                  <a:pt x="437" y="735"/>
                </a:cubicBezTo>
                <a:cubicBezTo>
                  <a:pt x="437" y="735"/>
                  <a:pt x="438" y="735"/>
                  <a:pt x="438" y="736"/>
                </a:cubicBezTo>
                <a:cubicBezTo>
                  <a:pt x="438" y="737"/>
                  <a:pt x="439" y="737"/>
                  <a:pt x="439" y="737"/>
                </a:cubicBezTo>
                <a:cubicBezTo>
                  <a:pt x="440" y="736"/>
                  <a:pt x="441" y="737"/>
                  <a:pt x="441" y="737"/>
                </a:cubicBezTo>
                <a:cubicBezTo>
                  <a:pt x="442" y="738"/>
                  <a:pt x="443" y="738"/>
                  <a:pt x="443" y="739"/>
                </a:cubicBezTo>
                <a:cubicBezTo>
                  <a:pt x="444" y="739"/>
                  <a:pt x="445" y="739"/>
                  <a:pt x="445" y="740"/>
                </a:cubicBezTo>
                <a:cubicBezTo>
                  <a:pt x="445" y="740"/>
                  <a:pt x="445" y="740"/>
                  <a:pt x="445" y="741"/>
                </a:cubicBezTo>
                <a:cubicBezTo>
                  <a:pt x="445" y="741"/>
                  <a:pt x="446" y="741"/>
                  <a:pt x="446" y="741"/>
                </a:cubicBezTo>
                <a:cubicBezTo>
                  <a:pt x="447" y="741"/>
                  <a:pt x="448" y="742"/>
                  <a:pt x="449" y="742"/>
                </a:cubicBezTo>
                <a:cubicBezTo>
                  <a:pt x="449" y="742"/>
                  <a:pt x="450" y="743"/>
                  <a:pt x="450" y="743"/>
                </a:cubicBezTo>
                <a:cubicBezTo>
                  <a:pt x="451" y="743"/>
                  <a:pt x="452" y="743"/>
                  <a:pt x="453" y="743"/>
                </a:cubicBezTo>
                <a:cubicBezTo>
                  <a:pt x="453" y="744"/>
                  <a:pt x="453" y="744"/>
                  <a:pt x="454" y="744"/>
                </a:cubicBezTo>
                <a:cubicBezTo>
                  <a:pt x="454" y="745"/>
                  <a:pt x="455" y="745"/>
                  <a:pt x="455" y="745"/>
                </a:cubicBezTo>
                <a:cubicBezTo>
                  <a:pt x="455" y="745"/>
                  <a:pt x="455" y="746"/>
                  <a:pt x="455" y="746"/>
                </a:cubicBezTo>
                <a:cubicBezTo>
                  <a:pt x="456" y="746"/>
                  <a:pt x="456" y="746"/>
                  <a:pt x="456" y="746"/>
                </a:cubicBezTo>
                <a:cubicBezTo>
                  <a:pt x="456" y="747"/>
                  <a:pt x="457" y="747"/>
                  <a:pt x="458" y="747"/>
                </a:cubicBezTo>
                <a:cubicBezTo>
                  <a:pt x="459" y="747"/>
                  <a:pt x="459" y="747"/>
                  <a:pt x="460" y="747"/>
                </a:cubicBezTo>
                <a:cubicBezTo>
                  <a:pt x="460" y="747"/>
                  <a:pt x="461" y="748"/>
                  <a:pt x="461" y="748"/>
                </a:cubicBezTo>
                <a:cubicBezTo>
                  <a:pt x="462" y="748"/>
                  <a:pt x="463" y="748"/>
                  <a:pt x="463" y="749"/>
                </a:cubicBezTo>
                <a:cubicBezTo>
                  <a:pt x="463" y="749"/>
                  <a:pt x="462" y="749"/>
                  <a:pt x="462" y="750"/>
                </a:cubicBezTo>
                <a:cubicBezTo>
                  <a:pt x="462" y="750"/>
                  <a:pt x="462" y="750"/>
                  <a:pt x="462" y="751"/>
                </a:cubicBezTo>
                <a:cubicBezTo>
                  <a:pt x="462" y="751"/>
                  <a:pt x="462" y="751"/>
                  <a:pt x="461" y="751"/>
                </a:cubicBezTo>
                <a:cubicBezTo>
                  <a:pt x="461" y="751"/>
                  <a:pt x="461" y="751"/>
                  <a:pt x="461" y="752"/>
                </a:cubicBezTo>
                <a:cubicBezTo>
                  <a:pt x="461" y="752"/>
                  <a:pt x="461" y="752"/>
                  <a:pt x="461" y="752"/>
                </a:cubicBezTo>
                <a:cubicBezTo>
                  <a:pt x="461" y="752"/>
                  <a:pt x="461" y="752"/>
                  <a:pt x="462" y="752"/>
                </a:cubicBezTo>
                <a:cubicBezTo>
                  <a:pt x="462" y="752"/>
                  <a:pt x="463" y="752"/>
                  <a:pt x="463" y="752"/>
                </a:cubicBezTo>
                <a:cubicBezTo>
                  <a:pt x="464" y="752"/>
                  <a:pt x="465" y="753"/>
                  <a:pt x="466" y="753"/>
                </a:cubicBezTo>
                <a:cubicBezTo>
                  <a:pt x="466" y="754"/>
                  <a:pt x="466" y="754"/>
                  <a:pt x="467" y="754"/>
                </a:cubicBezTo>
                <a:cubicBezTo>
                  <a:pt x="467" y="754"/>
                  <a:pt x="467" y="755"/>
                  <a:pt x="467" y="755"/>
                </a:cubicBezTo>
                <a:cubicBezTo>
                  <a:pt x="468" y="755"/>
                  <a:pt x="468" y="755"/>
                  <a:pt x="468" y="755"/>
                </a:cubicBezTo>
                <a:cubicBezTo>
                  <a:pt x="468" y="755"/>
                  <a:pt x="469" y="755"/>
                  <a:pt x="469" y="756"/>
                </a:cubicBezTo>
                <a:cubicBezTo>
                  <a:pt x="469" y="756"/>
                  <a:pt x="469" y="756"/>
                  <a:pt x="469" y="756"/>
                </a:cubicBezTo>
                <a:cubicBezTo>
                  <a:pt x="470" y="757"/>
                  <a:pt x="470" y="757"/>
                  <a:pt x="470" y="757"/>
                </a:cubicBezTo>
                <a:cubicBezTo>
                  <a:pt x="470" y="757"/>
                  <a:pt x="470" y="758"/>
                  <a:pt x="470" y="758"/>
                </a:cubicBezTo>
                <a:cubicBezTo>
                  <a:pt x="470" y="758"/>
                  <a:pt x="470" y="758"/>
                  <a:pt x="470" y="759"/>
                </a:cubicBezTo>
                <a:cubicBezTo>
                  <a:pt x="470" y="760"/>
                  <a:pt x="470" y="761"/>
                  <a:pt x="470" y="762"/>
                </a:cubicBezTo>
                <a:cubicBezTo>
                  <a:pt x="470" y="763"/>
                  <a:pt x="470" y="763"/>
                  <a:pt x="471" y="764"/>
                </a:cubicBezTo>
                <a:cubicBezTo>
                  <a:pt x="471" y="764"/>
                  <a:pt x="471" y="764"/>
                  <a:pt x="471" y="765"/>
                </a:cubicBezTo>
                <a:cubicBezTo>
                  <a:pt x="471" y="765"/>
                  <a:pt x="471" y="765"/>
                  <a:pt x="471" y="766"/>
                </a:cubicBezTo>
                <a:cubicBezTo>
                  <a:pt x="472" y="766"/>
                  <a:pt x="472" y="766"/>
                  <a:pt x="472" y="767"/>
                </a:cubicBezTo>
                <a:cubicBezTo>
                  <a:pt x="472" y="767"/>
                  <a:pt x="472" y="767"/>
                  <a:pt x="472" y="768"/>
                </a:cubicBezTo>
                <a:cubicBezTo>
                  <a:pt x="472" y="768"/>
                  <a:pt x="472" y="769"/>
                  <a:pt x="472" y="769"/>
                </a:cubicBezTo>
                <a:cubicBezTo>
                  <a:pt x="473" y="770"/>
                  <a:pt x="473" y="771"/>
                  <a:pt x="473" y="771"/>
                </a:cubicBezTo>
                <a:cubicBezTo>
                  <a:pt x="473" y="772"/>
                  <a:pt x="472" y="773"/>
                  <a:pt x="472" y="774"/>
                </a:cubicBezTo>
                <a:cubicBezTo>
                  <a:pt x="473" y="775"/>
                  <a:pt x="473" y="775"/>
                  <a:pt x="473" y="776"/>
                </a:cubicBezTo>
                <a:cubicBezTo>
                  <a:pt x="473" y="777"/>
                  <a:pt x="473" y="777"/>
                  <a:pt x="473" y="778"/>
                </a:cubicBezTo>
                <a:cubicBezTo>
                  <a:pt x="473" y="779"/>
                  <a:pt x="474" y="779"/>
                  <a:pt x="474" y="779"/>
                </a:cubicBezTo>
                <a:cubicBezTo>
                  <a:pt x="474" y="780"/>
                  <a:pt x="474" y="781"/>
                  <a:pt x="474" y="782"/>
                </a:cubicBezTo>
                <a:cubicBezTo>
                  <a:pt x="474" y="782"/>
                  <a:pt x="474" y="783"/>
                  <a:pt x="474" y="783"/>
                </a:cubicBezTo>
                <a:cubicBezTo>
                  <a:pt x="474" y="784"/>
                  <a:pt x="474" y="784"/>
                  <a:pt x="474" y="784"/>
                </a:cubicBezTo>
                <a:cubicBezTo>
                  <a:pt x="474" y="785"/>
                  <a:pt x="474" y="786"/>
                  <a:pt x="474" y="786"/>
                </a:cubicBezTo>
                <a:cubicBezTo>
                  <a:pt x="474" y="787"/>
                  <a:pt x="474" y="788"/>
                  <a:pt x="474" y="789"/>
                </a:cubicBezTo>
                <a:cubicBezTo>
                  <a:pt x="474" y="789"/>
                  <a:pt x="474" y="790"/>
                  <a:pt x="474" y="790"/>
                </a:cubicBezTo>
                <a:cubicBezTo>
                  <a:pt x="474" y="791"/>
                  <a:pt x="474" y="791"/>
                  <a:pt x="474" y="791"/>
                </a:cubicBezTo>
                <a:cubicBezTo>
                  <a:pt x="474" y="792"/>
                  <a:pt x="474" y="792"/>
                  <a:pt x="474" y="792"/>
                </a:cubicBezTo>
                <a:cubicBezTo>
                  <a:pt x="474" y="793"/>
                  <a:pt x="474" y="793"/>
                  <a:pt x="474" y="793"/>
                </a:cubicBezTo>
                <a:cubicBezTo>
                  <a:pt x="474" y="793"/>
                  <a:pt x="474" y="793"/>
                  <a:pt x="474" y="793"/>
                </a:cubicBezTo>
                <a:cubicBezTo>
                  <a:pt x="473" y="794"/>
                  <a:pt x="473" y="794"/>
                  <a:pt x="473" y="794"/>
                </a:cubicBezTo>
                <a:cubicBezTo>
                  <a:pt x="472" y="794"/>
                  <a:pt x="473" y="794"/>
                  <a:pt x="472" y="794"/>
                </a:cubicBezTo>
                <a:cubicBezTo>
                  <a:pt x="472" y="795"/>
                  <a:pt x="472" y="795"/>
                  <a:pt x="472" y="795"/>
                </a:cubicBezTo>
                <a:cubicBezTo>
                  <a:pt x="472" y="795"/>
                  <a:pt x="472" y="796"/>
                  <a:pt x="472" y="796"/>
                </a:cubicBezTo>
                <a:cubicBezTo>
                  <a:pt x="472" y="796"/>
                  <a:pt x="473" y="797"/>
                  <a:pt x="473" y="797"/>
                </a:cubicBezTo>
                <a:cubicBezTo>
                  <a:pt x="473" y="797"/>
                  <a:pt x="473" y="798"/>
                  <a:pt x="473" y="798"/>
                </a:cubicBezTo>
                <a:cubicBezTo>
                  <a:pt x="473" y="798"/>
                  <a:pt x="473" y="798"/>
                  <a:pt x="473" y="798"/>
                </a:cubicBezTo>
                <a:cubicBezTo>
                  <a:pt x="473" y="798"/>
                  <a:pt x="474" y="798"/>
                  <a:pt x="474" y="798"/>
                </a:cubicBezTo>
                <a:cubicBezTo>
                  <a:pt x="474" y="798"/>
                  <a:pt x="474" y="798"/>
                  <a:pt x="474" y="798"/>
                </a:cubicBezTo>
                <a:cubicBezTo>
                  <a:pt x="474" y="798"/>
                  <a:pt x="474" y="798"/>
                  <a:pt x="474" y="798"/>
                </a:cubicBezTo>
                <a:cubicBezTo>
                  <a:pt x="475" y="799"/>
                  <a:pt x="475" y="800"/>
                  <a:pt x="475" y="800"/>
                </a:cubicBezTo>
                <a:cubicBezTo>
                  <a:pt x="475" y="802"/>
                  <a:pt x="474" y="803"/>
                  <a:pt x="474" y="804"/>
                </a:cubicBezTo>
                <a:cubicBezTo>
                  <a:pt x="474" y="805"/>
                  <a:pt x="474" y="805"/>
                  <a:pt x="474" y="806"/>
                </a:cubicBezTo>
                <a:cubicBezTo>
                  <a:pt x="473" y="806"/>
                  <a:pt x="473" y="807"/>
                  <a:pt x="474" y="807"/>
                </a:cubicBezTo>
                <a:cubicBezTo>
                  <a:pt x="474" y="808"/>
                  <a:pt x="474" y="808"/>
                  <a:pt x="475" y="808"/>
                </a:cubicBezTo>
                <a:cubicBezTo>
                  <a:pt x="475" y="808"/>
                  <a:pt x="475" y="809"/>
                  <a:pt x="476" y="809"/>
                </a:cubicBezTo>
                <a:cubicBezTo>
                  <a:pt x="476" y="809"/>
                  <a:pt x="476" y="809"/>
                  <a:pt x="477" y="809"/>
                </a:cubicBezTo>
                <a:cubicBezTo>
                  <a:pt x="477" y="810"/>
                  <a:pt x="477" y="810"/>
                  <a:pt x="477" y="810"/>
                </a:cubicBezTo>
                <a:cubicBezTo>
                  <a:pt x="477" y="810"/>
                  <a:pt x="477" y="811"/>
                  <a:pt x="477" y="811"/>
                </a:cubicBezTo>
                <a:cubicBezTo>
                  <a:pt x="477" y="811"/>
                  <a:pt x="476" y="811"/>
                  <a:pt x="476" y="812"/>
                </a:cubicBezTo>
                <a:cubicBezTo>
                  <a:pt x="476" y="812"/>
                  <a:pt x="476" y="812"/>
                  <a:pt x="476" y="812"/>
                </a:cubicBezTo>
                <a:cubicBezTo>
                  <a:pt x="475" y="813"/>
                  <a:pt x="475" y="812"/>
                  <a:pt x="475" y="813"/>
                </a:cubicBezTo>
                <a:cubicBezTo>
                  <a:pt x="474" y="813"/>
                  <a:pt x="474" y="814"/>
                  <a:pt x="474" y="814"/>
                </a:cubicBezTo>
                <a:cubicBezTo>
                  <a:pt x="474" y="814"/>
                  <a:pt x="475" y="815"/>
                  <a:pt x="475" y="815"/>
                </a:cubicBezTo>
                <a:cubicBezTo>
                  <a:pt x="475" y="816"/>
                  <a:pt x="476" y="815"/>
                  <a:pt x="476" y="815"/>
                </a:cubicBezTo>
                <a:cubicBezTo>
                  <a:pt x="476" y="816"/>
                  <a:pt x="476" y="816"/>
                  <a:pt x="476" y="816"/>
                </a:cubicBezTo>
                <a:cubicBezTo>
                  <a:pt x="476" y="817"/>
                  <a:pt x="476" y="817"/>
                  <a:pt x="476" y="818"/>
                </a:cubicBezTo>
                <a:cubicBezTo>
                  <a:pt x="476" y="819"/>
                  <a:pt x="476" y="820"/>
                  <a:pt x="476" y="821"/>
                </a:cubicBezTo>
                <a:cubicBezTo>
                  <a:pt x="476" y="822"/>
                  <a:pt x="476" y="822"/>
                  <a:pt x="476" y="823"/>
                </a:cubicBezTo>
                <a:cubicBezTo>
                  <a:pt x="476" y="823"/>
                  <a:pt x="476" y="824"/>
                  <a:pt x="476" y="824"/>
                </a:cubicBezTo>
                <a:cubicBezTo>
                  <a:pt x="475" y="824"/>
                  <a:pt x="475" y="824"/>
                  <a:pt x="475" y="825"/>
                </a:cubicBezTo>
                <a:cubicBezTo>
                  <a:pt x="475" y="825"/>
                  <a:pt x="475" y="825"/>
                  <a:pt x="475" y="826"/>
                </a:cubicBezTo>
                <a:cubicBezTo>
                  <a:pt x="474" y="826"/>
                  <a:pt x="474" y="826"/>
                  <a:pt x="474" y="827"/>
                </a:cubicBezTo>
                <a:cubicBezTo>
                  <a:pt x="474" y="827"/>
                  <a:pt x="475" y="827"/>
                  <a:pt x="475" y="827"/>
                </a:cubicBezTo>
                <a:cubicBezTo>
                  <a:pt x="475" y="827"/>
                  <a:pt x="476" y="827"/>
                  <a:pt x="476" y="827"/>
                </a:cubicBezTo>
                <a:cubicBezTo>
                  <a:pt x="476" y="828"/>
                  <a:pt x="476" y="828"/>
                  <a:pt x="476" y="829"/>
                </a:cubicBezTo>
                <a:cubicBezTo>
                  <a:pt x="476" y="829"/>
                  <a:pt x="476" y="829"/>
                  <a:pt x="476" y="829"/>
                </a:cubicBezTo>
                <a:cubicBezTo>
                  <a:pt x="476" y="830"/>
                  <a:pt x="476" y="830"/>
                  <a:pt x="475" y="829"/>
                </a:cubicBezTo>
                <a:cubicBezTo>
                  <a:pt x="475" y="830"/>
                  <a:pt x="475" y="830"/>
                  <a:pt x="475" y="830"/>
                </a:cubicBezTo>
                <a:cubicBezTo>
                  <a:pt x="475" y="831"/>
                  <a:pt x="475" y="831"/>
                  <a:pt x="475" y="832"/>
                </a:cubicBezTo>
                <a:cubicBezTo>
                  <a:pt x="475" y="832"/>
                  <a:pt x="475" y="833"/>
                  <a:pt x="475" y="834"/>
                </a:cubicBezTo>
                <a:cubicBezTo>
                  <a:pt x="475" y="835"/>
                  <a:pt x="474" y="835"/>
                  <a:pt x="474" y="836"/>
                </a:cubicBezTo>
                <a:cubicBezTo>
                  <a:pt x="474" y="836"/>
                  <a:pt x="474" y="837"/>
                  <a:pt x="474" y="838"/>
                </a:cubicBezTo>
                <a:cubicBezTo>
                  <a:pt x="474" y="838"/>
                  <a:pt x="474" y="838"/>
                  <a:pt x="474" y="839"/>
                </a:cubicBezTo>
                <a:cubicBezTo>
                  <a:pt x="473" y="839"/>
                  <a:pt x="474" y="840"/>
                  <a:pt x="474" y="840"/>
                </a:cubicBezTo>
                <a:cubicBezTo>
                  <a:pt x="474" y="840"/>
                  <a:pt x="474" y="841"/>
                  <a:pt x="474" y="841"/>
                </a:cubicBezTo>
                <a:cubicBezTo>
                  <a:pt x="474" y="841"/>
                  <a:pt x="474" y="841"/>
                  <a:pt x="474" y="842"/>
                </a:cubicBezTo>
                <a:cubicBezTo>
                  <a:pt x="474" y="842"/>
                  <a:pt x="475" y="842"/>
                  <a:pt x="475" y="843"/>
                </a:cubicBezTo>
                <a:cubicBezTo>
                  <a:pt x="475" y="843"/>
                  <a:pt x="475" y="843"/>
                  <a:pt x="476" y="843"/>
                </a:cubicBezTo>
                <a:cubicBezTo>
                  <a:pt x="476" y="844"/>
                  <a:pt x="476" y="844"/>
                  <a:pt x="476" y="844"/>
                </a:cubicBezTo>
                <a:cubicBezTo>
                  <a:pt x="476" y="844"/>
                  <a:pt x="476" y="845"/>
                  <a:pt x="476" y="845"/>
                </a:cubicBezTo>
                <a:cubicBezTo>
                  <a:pt x="477" y="845"/>
                  <a:pt x="477" y="845"/>
                  <a:pt x="477" y="846"/>
                </a:cubicBezTo>
                <a:cubicBezTo>
                  <a:pt x="477" y="846"/>
                  <a:pt x="477" y="847"/>
                  <a:pt x="477" y="848"/>
                </a:cubicBezTo>
                <a:cubicBezTo>
                  <a:pt x="477" y="848"/>
                  <a:pt x="477" y="849"/>
                  <a:pt x="477" y="850"/>
                </a:cubicBezTo>
                <a:cubicBezTo>
                  <a:pt x="477" y="850"/>
                  <a:pt x="477" y="850"/>
                  <a:pt x="476" y="850"/>
                </a:cubicBezTo>
                <a:cubicBezTo>
                  <a:pt x="476" y="850"/>
                  <a:pt x="476" y="850"/>
                  <a:pt x="476" y="850"/>
                </a:cubicBezTo>
                <a:cubicBezTo>
                  <a:pt x="476" y="850"/>
                  <a:pt x="476" y="849"/>
                  <a:pt x="475" y="849"/>
                </a:cubicBezTo>
                <a:cubicBezTo>
                  <a:pt x="475" y="850"/>
                  <a:pt x="475" y="850"/>
                  <a:pt x="475" y="850"/>
                </a:cubicBezTo>
                <a:cubicBezTo>
                  <a:pt x="475" y="851"/>
                  <a:pt x="475" y="852"/>
                  <a:pt x="475" y="853"/>
                </a:cubicBezTo>
                <a:cubicBezTo>
                  <a:pt x="475" y="854"/>
                  <a:pt x="475" y="855"/>
                  <a:pt x="475" y="856"/>
                </a:cubicBezTo>
                <a:cubicBezTo>
                  <a:pt x="475" y="856"/>
                  <a:pt x="476" y="857"/>
                  <a:pt x="476" y="857"/>
                </a:cubicBezTo>
                <a:cubicBezTo>
                  <a:pt x="476" y="857"/>
                  <a:pt x="476" y="857"/>
                  <a:pt x="477" y="858"/>
                </a:cubicBezTo>
                <a:cubicBezTo>
                  <a:pt x="477" y="858"/>
                  <a:pt x="477" y="859"/>
                  <a:pt x="477" y="860"/>
                </a:cubicBezTo>
                <a:cubicBezTo>
                  <a:pt x="477" y="860"/>
                  <a:pt x="477" y="860"/>
                  <a:pt x="478" y="860"/>
                </a:cubicBezTo>
                <a:cubicBezTo>
                  <a:pt x="478" y="860"/>
                  <a:pt x="478" y="860"/>
                  <a:pt x="478" y="861"/>
                </a:cubicBezTo>
                <a:cubicBezTo>
                  <a:pt x="479" y="861"/>
                  <a:pt x="479" y="862"/>
                  <a:pt x="479" y="862"/>
                </a:cubicBezTo>
                <a:cubicBezTo>
                  <a:pt x="479" y="862"/>
                  <a:pt x="480" y="863"/>
                  <a:pt x="480" y="863"/>
                </a:cubicBezTo>
                <a:cubicBezTo>
                  <a:pt x="480" y="863"/>
                  <a:pt x="480" y="864"/>
                  <a:pt x="480" y="864"/>
                </a:cubicBezTo>
                <a:cubicBezTo>
                  <a:pt x="480" y="864"/>
                  <a:pt x="480" y="865"/>
                  <a:pt x="480" y="865"/>
                </a:cubicBezTo>
                <a:cubicBezTo>
                  <a:pt x="480" y="865"/>
                  <a:pt x="480" y="865"/>
                  <a:pt x="480" y="866"/>
                </a:cubicBezTo>
                <a:cubicBezTo>
                  <a:pt x="481" y="866"/>
                  <a:pt x="481" y="866"/>
                  <a:pt x="481" y="866"/>
                </a:cubicBezTo>
                <a:cubicBezTo>
                  <a:pt x="481" y="867"/>
                  <a:pt x="481" y="867"/>
                  <a:pt x="482" y="867"/>
                </a:cubicBezTo>
                <a:cubicBezTo>
                  <a:pt x="482" y="867"/>
                  <a:pt x="482" y="868"/>
                  <a:pt x="481" y="868"/>
                </a:cubicBezTo>
                <a:cubicBezTo>
                  <a:pt x="481" y="869"/>
                  <a:pt x="481" y="869"/>
                  <a:pt x="481" y="869"/>
                </a:cubicBezTo>
                <a:cubicBezTo>
                  <a:pt x="481" y="870"/>
                  <a:pt x="481" y="870"/>
                  <a:pt x="481" y="870"/>
                </a:cubicBezTo>
                <a:cubicBezTo>
                  <a:pt x="481" y="871"/>
                  <a:pt x="481" y="870"/>
                  <a:pt x="481" y="871"/>
                </a:cubicBezTo>
                <a:cubicBezTo>
                  <a:pt x="480" y="871"/>
                  <a:pt x="480" y="871"/>
                  <a:pt x="480" y="871"/>
                </a:cubicBezTo>
                <a:cubicBezTo>
                  <a:pt x="480" y="872"/>
                  <a:pt x="480" y="873"/>
                  <a:pt x="480" y="873"/>
                </a:cubicBezTo>
                <a:cubicBezTo>
                  <a:pt x="480" y="874"/>
                  <a:pt x="480" y="874"/>
                  <a:pt x="481" y="874"/>
                </a:cubicBezTo>
                <a:cubicBezTo>
                  <a:pt x="481" y="875"/>
                  <a:pt x="480" y="875"/>
                  <a:pt x="481" y="875"/>
                </a:cubicBezTo>
                <a:cubicBezTo>
                  <a:pt x="481" y="876"/>
                  <a:pt x="482" y="876"/>
                  <a:pt x="482" y="876"/>
                </a:cubicBezTo>
                <a:cubicBezTo>
                  <a:pt x="482" y="876"/>
                  <a:pt x="482" y="877"/>
                  <a:pt x="482" y="877"/>
                </a:cubicBezTo>
                <a:cubicBezTo>
                  <a:pt x="482" y="878"/>
                  <a:pt x="482" y="878"/>
                  <a:pt x="482" y="879"/>
                </a:cubicBezTo>
                <a:cubicBezTo>
                  <a:pt x="482" y="879"/>
                  <a:pt x="482" y="879"/>
                  <a:pt x="482" y="879"/>
                </a:cubicBezTo>
                <a:cubicBezTo>
                  <a:pt x="482" y="880"/>
                  <a:pt x="481" y="881"/>
                  <a:pt x="481" y="881"/>
                </a:cubicBezTo>
                <a:cubicBezTo>
                  <a:pt x="481" y="882"/>
                  <a:pt x="481" y="882"/>
                  <a:pt x="481" y="883"/>
                </a:cubicBezTo>
                <a:cubicBezTo>
                  <a:pt x="481" y="883"/>
                  <a:pt x="481" y="883"/>
                  <a:pt x="481" y="883"/>
                </a:cubicBezTo>
                <a:cubicBezTo>
                  <a:pt x="481" y="883"/>
                  <a:pt x="482" y="883"/>
                  <a:pt x="482" y="884"/>
                </a:cubicBezTo>
                <a:cubicBezTo>
                  <a:pt x="482" y="884"/>
                  <a:pt x="482" y="885"/>
                  <a:pt x="482" y="885"/>
                </a:cubicBezTo>
                <a:cubicBezTo>
                  <a:pt x="482" y="886"/>
                  <a:pt x="482" y="888"/>
                  <a:pt x="481" y="889"/>
                </a:cubicBezTo>
                <a:cubicBezTo>
                  <a:pt x="481" y="888"/>
                  <a:pt x="480" y="889"/>
                  <a:pt x="480" y="890"/>
                </a:cubicBezTo>
                <a:cubicBezTo>
                  <a:pt x="480" y="890"/>
                  <a:pt x="480" y="891"/>
                  <a:pt x="480" y="891"/>
                </a:cubicBezTo>
                <a:cubicBezTo>
                  <a:pt x="480" y="892"/>
                  <a:pt x="479" y="892"/>
                  <a:pt x="479" y="893"/>
                </a:cubicBezTo>
                <a:cubicBezTo>
                  <a:pt x="479" y="894"/>
                  <a:pt x="479" y="894"/>
                  <a:pt x="479" y="895"/>
                </a:cubicBezTo>
                <a:cubicBezTo>
                  <a:pt x="479" y="895"/>
                  <a:pt x="479" y="895"/>
                  <a:pt x="479" y="896"/>
                </a:cubicBezTo>
                <a:cubicBezTo>
                  <a:pt x="479" y="896"/>
                  <a:pt x="479" y="896"/>
                  <a:pt x="480" y="897"/>
                </a:cubicBezTo>
                <a:cubicBezTo>
                  <a:pt x="480" y="897"/>
                  <a:pt x="480" y="897"/>
                  <a:pt x="480" y="897"/>
                </a:cubicBezTo>
                <a:cubicBezTo>
                  <a:pt x="480" y="898"/>
                  <a:pt x="480" y="898"/>
                  <a:pt x="480" y="898"/>
                </a:cubicBezTo>
                <a:cubicBezTo>
                  <a:pt x="480" y="899"/>
                  <a:pt x="480" y="900"/>
                  <a:pt x="480" y="900"/>
                </a:cubicBezTo>
                <a:cubicBezTo>
                  <a:pt x="480" y="901"/>
                  <a:pt x="480" y="901"/>
                  <a:pt x="480" y="902"/>
                </a:cubicBezTo>
                <a:cubicBezTo>
                  <a:pt x="480" y="903"/>
                  <a:pt x="480" y="903"/>
                  <a:pt x="479" y="903"/>
                </a:cubicBezTo>
                <a:cubicBezTo>
                  <a:pt x="479" y="904"/>
                  <a:pt x="479" y="904"/>
                  <a:pt x="479" y="905"/>
                </a:cubicBezTo>
                <a:cubicBezTo>
                  <a:pt x="478" y="906"/>
                  <a:pt x="478" y="905"/>
                  <a:pt x="478" y="904"/>
                </a:cubicBezTo>
                <a:cubicBezTo>
                  <a:pt x="477" y="904"/>
                  <a:pt x="477" y="904"/>
                  <a:pt x="477" y="904"/>
                </a:cubicBezTo>
                <a:cubicBezTo>
                  <a:pt x="476" y="904"/>
                  <a:pt x="476" y="905"/>
                  <a:pt x="477" y="906"/>
                </a:cubicBezTo>
                <a:cubicBezTo>
                  <a:pt x="477" y="906"/>
                  <a:pt x="478" y="907"/>
                  <a:pt x="478" y="907"/>
                </a:cubicBezTo>
                <a:cubicBezTo>
                  <a:pt x="478" y="908"/>
                  <a:pt x="478" y="908"/>
                  <a:pt x="478" y="909"/>
                </a:cubicBezTo>
                <a:cubicBezTo>
                  <a:pt x="478" y="910"/>
                  <a:pt x="478" y="910"/>
                  <a:pt x="479" y="910"/>
                </a:cubicBezTo>
                <a:cubicBezTo>
                  <a:pt x="479" y="910"/>
                  <a:pt x="480" y="910"/>
                  <a:pt x="480" y="911"/>
                </a:cubicBezTo>
                <a:cubicBezTo>
                  <a:pt x="480" y="911"/>
                  <a:pt x="481" y="911"/>
                  <a:pt x="481" y="912"/>
                </a:cubicBezTo>
                <a:cubicBezTo>
                  <a:pt x="481" y="912"/>
                  <a:pt x="481" y="913"/>
                  <a:pt x="481" y="913"/>
                </a:cubicBezTo>
                <a:cubicBezTo>
                  <a:pt x="481" y="914"/>
                  <a:pt x="481" y="914"/>
                  <a:pt x="481" y="915"/>
                </a:cubicBezTo>
                <a:cubicBezTo>
                  <a:pt x="481" y="915"/>
                  <a:pt x="481" y="916"/>
                  <a:pt x="481" y="916"/>
                </a:cubicBezTo>
                <a:cubicBezTo>
                  <a:pt x="482" y="917"/>
                  <a:pt x="482" y="917"/>
                  <a:pt x="483" y="917"/>
                </a:cubicBezTo>
                <a:cubicBezTo>
                  <a:pt x="483" y="917"/>
                  <a:pt x="483" y="918"/>
                  <a:pt x="483" y="918"/>
                </a:cubicBezTo>
                <a:cubicBezTo>
                  <a:pt x="483" y="918"/>
                  <a:pt x="483" y="919"/>
                  <a:pt x="484" y="919"/>
                </a:cubicBezTo>
                <a:cubicBezTo>
                  <a:pt x="484" y="919"/>
                  <a:pt x="484" y="920"/>
                  <a:pt x="485" y="920"/>
                </a:cubicBezTo>
                <a:cubicBezTo>
                  <a:pt x="485" y="921"/>
                  <a:pt x="485" y="922"/>
                  <a:pt x="485" y="923"/>
                </a:cubicBezTo>
                <a:cubicBezTo>
                  <a:pt x="485" y="924"/>
                  <a:pt x="485" y="925"/>
                  <a:pt x="484" y="925"/>
                </a:cubicBezTo>
                <a:cubicBezTo>
                  <a:pt x="484" y="925"/>
                  <a:pt x="484" y="925"/>
                  <a:pt x="484" y="925"/>
                </a:cubicBezTo>
                <a:cubicBezTo>
                  <a:pt x="484" y="925"/>
                  <a:pt x="484" y="925"/>
                  <a:pt x="484" y="925"/>
                </a:cubicBezTo>
                <a:cubicBezTo>
                  <a:pt x="483" y="926"/>
                  <a:pt x="483" y="927"/>
                  <a:pt x="484" y="928"/>
                </a:cubicBezTo>
                <a:cubicBezTo>
                  <a:pt x="484" y="928"/>
                  <a:pt x="484" y="928"/>
                  <a:pt x="484" y="929"/>
                </a:cubicBezTo>
                <a:cubicBezTo>
                  <a:pt x="485" y="929"/>
                  <a:pt x="485" y="929"/>
                  <a:pt x="485" y="930"/>
                </a:cubicBezTo>
                <a:cubicBezTo>
                  <a:pt x="485" y="930"/>
                  <a:pt x="485" y="930"/>
                  <a:pt x="485" y="931"/>
                </a:cubicBezTo>
                <a:cubicBezTo>
                  <a:pt x="485" y="932"/>
                  <a:pt x="484" y="932"/>
                  <a:pt x="485" y="933"/>
                </a:cubicBezTo>
                <a:cubicBezTo>
                  <a:pt x="485" y="933"/>
                  <a:pt x="485" y="934"/>
                  <a:pt x="485" y="934"/>
                </a:cubicBezTo>
                <a:cubicBezTo>
                  <a:pt x="485" y="934"/>
                  <a:pt x="485" y="935"/>
                  <a:pt x="485" y="935"/>
                </a:cubicBezTo>
                <a:cubicBezTo>
                  <a:pt x="485" y="935"/>
                  <a:pt x="485" y="935"/>
                  <a:pt x="485" y="935"/>
                </a:cubicBezTo>
                <a:cubicBezTo>
                  <a:pt x="486" y="936"/>
                  <a:pt x="487" y="936"/>
                  <a:pt x="488" y="937"/>
                </a:cubicBezTo>
                <a:cubicBezTo>
                  <a:pt x="488" y="938"/>
                  <a:pt x="489" y="938"/>
                  <a:pt x="489" y="938"/>
                </a:cubicBezTo>
                <a:cubicBezTo>
                  <a:pt x="489" y="939"/>
                  <a:pt x="489" y="939"/>
                  <a:pt x="490" y="939"/>
                </a:cubicBezTo>
                <a:cubicBezTo>
                  <a:pt x="490" y="939"/>
                  <a:pt x="490" y="939"/>
                  <a:pt x="491" y="939"/>
                </a:cubicBezTo>
                <a:cubicBezTo>
                  <a:pt x="491" y="940"/>
                  <a:pt x="491" y="939"/>
                  <a:pt x="491" y="939"/>
                </a:cubicBezTo>
                <a:cubicBezTo>
                  <a:pt x="492" y="939"/>
                  <a:pt x="492" y="940"/>
                  <a:pt x="492" y="940"/>
                </a:cubicBezTo>
                <a:cubicBezTo>
                  <a:pt x="492" y="940"/>
                  <a:pt x="492" y="939"/>
                  <a:pt x="492" y="939"/>
                </a:cubicBezTo>
                <a:cubicBezTo>
                  <a:pt x="492" y="938"/>
                  <a:pt x="491" y="938"/>
                  <a:pt x="492" y="937"/>
                </a:cubicBezTo>
                <a:cubicBezTo>
                  <a:pt x="492" y="937"/>
                  <a:pt x="493" y="938"/>
                  <a:pt x="493" y="938"/>
                </a:cubicBezTo>
                <a:cubicBezTo>
                  <a:pt x="493" y="938"/>
                  <a:pt x="494" y="938"/>
                  <a:pt x="494" y="938"/>
                </a:cubicBezTo>
                <a:cubicBezTo>
                  <a:pt x="495" y="938"/>
                  <a:pt x="495" y="937"/>
                  <a:pt x="495" y="937"/>
                </a:cubicBezTo>
                <a:cubicBezTo>
                  <a:pt x="495" y="937"/>
                  <a:pt x="496" y="937"/>
                  <a:pt x="496" y="937"/>
                </a:cubicBezTo>
                <a:cubicBezTo>
                  <a:pt x="497" y="937"/>
                  <a:pt x="497" y="937"/>
                  <a:pt x="497" y="938"/>
                </a:cubicBezTo>
                <a:cubicBezTo>
                  <a:pt x="496" y="938"/>
                  <a:pt x="496" y="939"/>
                  <a:pt x="496" y="939"/>
                </a:cubicBezTo>
                <a:cubicBezTo>
                  <a:pt x="495" y="940"/>
                  <a:pt x="495" y="940"/>
                  <a:pt x="495" y="940"/>
                </a:cubicBezTo>
                <a:cubicBezTo>
                  <a:pt x="495" y="940"/>
                  <a:pt x="495" y="940"/>
                  <a:pt x="494" y="941"/>
                </a:cubicBezTo>
                <a:cubicBezTo>
                  <a:pt x="494" y="941"/>
                  <a:pt x="494" y="941"/>
                  <a:pt x="494" y="942"/>
                </a:cubicBezTo>
                <a:cubicBezTo>
                  <a:pt x="495" y="942"/>
                  <a:pt x="495" y="941"/>
                  <a:pt x="496" y="941"/>
                </a:cubicBezTo>
                <a:cubicBezTo>
                  <a:pt x="496" y="941"/>
                  <a:pt x="496" y="941"/>
                  <a:pt x="496" y="942"/>
                </a:cubicBezTo>
                <a:cubicBezTo>
                  <a:pt x="496" y="942"/>
                  <a:pt x="497" y="942"/>
                  <a:pt x="497" y="942"/>
                </a:cubicBezTo>
                <a:cubicBezTo>
                  <a:pt x="497" y="942"/>
                  <a:pt x="497" y="943"/>
                  <a:pt x="497" y="943"/>
                </a:cubicBezTo>
                <a:cubicBezTo>
                  <a:pt x="497" y="943"/>
                  <a:pt x="497" y="943"/>
                  <a:pt x="498" y="943"/>
                </a:cubicBezTo>
                <a:cubicBezTo>
                  <a:pt x="498" y="943"/>
                  <a:pt x="498" y="943"/>
                  <a:pt x="498" y="943"/>
                </a:cubicBezTo>
                <a:cubicBezTo>
                  <a:pt x="498" y="944"/>
                  <a:pt x="498" y="944"/>
                  <a:pt x="498" y="944"/>
                </a:cubicBezTo>
                <a:cubicBezTo>
                  <a:pt x="497" y="945"/>
                  <a:pt x="497" y="944"/>
                  <a:pt x="497" y="944"/>
                </a:cubicBezTo>
                <a:cubicBezTo>
                  <a:pt x="497" y="944"/>
                  <a:pt x="496" y="943"/>
                  <a:pt x="496" y="943"/>
                </a:cubicBezTo>
                <a:cubicBezTo>
                  <a:pt x="496" y="944"/>
                  <a:pt x="495" y="944"/>
                  <a:pt x="495" y="944"/>
                </a:cubicBezTo>
                <a:cubicBezTo>
                  <a:pt x="495" y="945"/>
                  <a:pt x="495" y="945"/>
                  <a:pt x="496" y="945"/>
                </a:cubicBezTo>
                <a:cubicBezTo>
                  <a:pt x="496" y="945"/>
                  <a:pt x="496" y="945"/>
                  <a:pt x="496" y="946"/>
                </a:cubicBezTo>
                <a:cubicBezTo>
                  <a:pt x="496" y="946"/>
                  <a:pt x="496" y="946"/>
                  <a:pt x="497" y="946"/>
                </a:cubicBezTo>
                <a:cubicBezTo>
                  <a:pt x="497" y="946"/>
                  <a:pt x="497" y="946"/>
                  <a:pt x="497" y="947"/>
                </a:cubicBezTo>
                <a:cubicBezTo>
                  <a:pt x="497" y="947"/>
                  <a:pt x="497" y="947"/>
                  <a:pt x="497" y="947"/>
                </a:cubicBezTo>
                <a:cubicBezTo>
                  <a:pt x="497" y="947"/>
                  <a:pt x="496" y="948"/>
                  <a:pt x="497" y="948"/>
                </a:cubicBezTo>
                <a:cubicBezTo>
                  <a:pt x="497" y="948"/>
                  <a:pt x="497" y="948"/>
                  <a:pt x="498" y="948"/>
                </a:cubicBezTo>
                <a:cubicBezTo>
                  <a:pt x="498" y="949"/>
                  <a:pt x="498" y="949"/>
                  <a:pt x="498" y="949"/>
                </a:cubicBezTo>
                <a:cubicBezTo>
                  <a:pt x="498" y="950"/>
                  <a:pt x="498" y="950"/>
                  <a:pt x="498" y="950"/>
                </a:cubicBezTo>
                <a:cubicBezTo>
                  <a:pt x="498" y="951"/>
                  <a:pt x="497" y="951"/>
                  <a:pt x="497" y="951"/>
                </a:cubicBezTo>
                <a:cubicBezTo>
                  <a:pt x="497" y="951"/>
                  <a:pt x="497" y="952"/>
                  <a:pt x="497" y="952"/>
                </a:cubicBezTo>
                <a:cubicBezTo>
                  <a:pt x="496" y="953"/>
                  <a:pt x="497" y="953"/>
                  <a:pt x="497" y="953"/>
                </a:cubicBezTo>
                <a:cubicBezTo>
                  <a:pt x="497" y="954"/>
                  <a:pt x="497" y="954"/>
                  <a:pt x="498" y="954"/>
                </a:cubicBezTo>
                <a:cubicBezTo>
                  <a:pt x="498" y="954"/>
                  <a:pt x="498" y="954"/>
                  <a:pt x="498" y="955"/>
                </a:cubicBezTo>
                <a:cubicBezTo>
                  <a:pt x="499" y="955"/>
                  <a:pt x="499" y="955"/>
                  <a:pt x="499" y="955"/>
                </a:cubicBezTo>
                <a:cubicBezTo>
                  <a:pt x="499" y="955"/>
                  <a:pt x="499" y="955"/>
                  <a:pt x="499" y="955"/>
                </a:cubicBezTo>
                <a:cubicBezTo>
                  <a:pt x="499" y="955"/>
                  <a:pt x="499" y="955"/>
                  <a:pt x="500" y="955"/>
                </a:cubicBezTo>
                <a:cubicBezTo>
                  <a:pt x="500" y="956"/>
                  <a:pt x="500" y="955"/>
                  <a:pt x="500" y="956"/>
                </a:cubicBezTo>
                <a:cubicBezTo>
                  <a:pt x="500" y="956"/>
                  <a:pt x="500" y="956"/>
                  <a:pt x="500" y="956"/>
                </a:cubicBezTo>
                <a:cubicBezTo>
                  <a:pt x="500" y="957"/>
                  <a:pt x="500" y="957"/>
                  <a:pt x="500" y="957"/>
                </a:cubicBezTo>
                <a:cubicBezTo>
                  <a:pt x="499" y="957"/>
                  <a:pt x="499" y="957"/>
                  <a:pt x="499" y="957"/>
                </a:cubicBezTo>
                <a:cubicBezTo>
                  <a:pt x="499" y="957"/>
                  <a:pt x="499" y="958"/>
                  <a:pt x="499" y="958"/>
                </a:cubicBezTo>
                <a:cubicBezTo>
                  <a:pt x="499" y="958"/>
                  <a:pt x="499" y="958"/>
                  <a:pt x="499" y="958"/>
                </a:cubicBezTo>
                <a:cubicBezTo>
                  <a:pt x="499" y="958"/>
                  <a:pt x="499" y="959"/>
                  <a:pt x="499" y="959"/>
                </a:cubicBezTo>
                <a:cubicBezTo>
                  <a:pt x="500" y="959"/>
                  <a:pt x="500" y="959"/>
                  <a:pt x="500" y="959"/>
                </a:cubicBezTo>
                <a:cubicBezTo>
                  <a:pt x="500" y="959"/>
                  <a:pt x="500" y="959"/>
                  <a:pt x="500" y="959"/>
                </a:cubicBezTo>
                <a:cubicBezTo>
                  <a:pt x="501" y="959"/>
                  <a:pt x="501" y="959"/>
                  <a:pt x="501" y="959"/>
                </a:cubicBezTo>
                <a:cubicBezTo>
                  <a:pt x="501" y="959"/>
                  <a:pt x="501" y="959"/>
                  <a:pt x="502" y="959"/>
                </a:cubicBezTo>
                <a:cubicBezTo>
                  <a:pt x="502" y="960"/>
                  <a:pt x="503" y="960"/>
                  <a:pt x="503" y="960"/>
                </a:cubicBezTo>
                <a:cubicBezTo>
                  <a:pt x="504" y="961"/>
                  <a:pt x="504" y="962"/>
                  <a:pt x="504" y="962"/>
                </a:cubicBezTo>
                <a:cubicBezTo>
                  <a:pt x="504" y="963"/>
                  <a:pt x="504" y="963"/>
                  <a:pt x="503" y="963"/>
                </a:cubicBezTo>
                <a:cubicBezTo>
                  <a:pt x="503" y="963"/>
                  <a:pt x="502" y="963"/>
                  <a:pt x="502" y="963"/>
                </a:cubicBezTo>
                <a:cubicBezTo>
                  <a:pt x="502" y="964"/>
                  <a:pt x="502" y="964"/>
                  <a:pt x="502" y="964"/>
                </a:cubicBezTo>
                <a:cubicBezTo>
                  <a:pt x="501" y="964"/>
                  <a:pt x="501" y="964"/>
                  <a:pt x="501" y="964"/>
                </a:cubicBezTo>
                <a:cubicBezTo>
                  <a:pt x="501" y="964"/>
                  <a:pt x="500" y="965"/>
                  <a:pt x="501" y="965"/>
                </a:cubicBezTo>
                <a:cubicBezTo>
                  <a:pt x="501" y="965"/>
                  <a:pt x="501" y="965"/>
                  <a:pt x="501" y="966"/>
                </a:cubicBezTo>
                <a:cubicBezTo>
                  <a:pt x="501" y="966"/>
                  <a:pt x="501" y="966"/>
                  <a:pt x="501" y="966"/>
                </a:cubicBezTo>
                <a:cubicBezTo>
                  <a:pt x="502" y="966"/>
                  <a:pt x="502" y="967"/>
                  <a:pt x="502" y="967"/>
                </a:cubicBezTo>
                <a:cubicBezTo>
                  <a:pt x="502" y="967"/>
                  <a:pt x="502" y="967"/>
                  <a:pt x="502" y="967"/>
                </a:cubicBezTo>
                <a:cubicBezTo>
                  <a:pt x="503" y="967"/>
                  <a:pt x="503" y="968"/>
                  <a:pt x="503" y="968"/>
                </a:cubicBezTo>
                <a:cubicBezTo>
                  <a:pt x="502" y="968"/>
                  <a:pt x="502" y="968"/>
                  <a:pt x="501" y="968"/>
                </a:cubicBezTo>
                <a:cubicBezTo>
                  <a:pt x="501" y="968"/>
                  <a:pt x="501" y="968"/>
                  <a:pt x="501" y="969"/>
                </a:cubicBezTo>
                <a:cubicBezTo>
                  <a:pt x="501" y="969"/>
                  <a:pt x="501" y="969"/>
                  <a:pt x="501" y="969"/>
                </a:cubicBezTo>
                <a:cubicBezTo>
                  <a:pt x="501" y="969"/>
                  <a:pt x="501" y="970"/>
                  <a:pt x="501" y="970"/>
                </a:cubicBezTo>
                <a:cubicBezTo>
                  <a:pt x="501" y="970"/>
                  <a:pt x="501" y="970"/>
                  <a:pt x="501" y="970"/>
                </a:cubicBezTo>
                <a:cubicBezTo>
                  <a:pt x="502" y="971"/>
                  <a:pt x="502" y="971"/>
                  <a:pt x="502" y="971"/>
                </a:cubicBezTo>
                <a:cubicBezTo>
                  <a:pt x="502" y="971"/>
                  <a:pt x="501" y="972"/>
                  <a:pt x="502" y="972"/>
                </a:cubicBezTo>
                <a:cubicBezTo>
                  <a:pt x="502" y="972"/>
                  <a:pt x="502" y="972"/>
                  <a:pt x="502" y="972"/>
                </a:cubicBezTo>
                <a:cubicBezTo>
                  <a:pt x="502" y="972"/>
                  <a:pt x="502" y="972"/>
                  <a:pt x="503" y="973"/>
                </a:cubicBezTo>
                <a:cubicBezTo>
                  <a:pt x="503" y="973"/>
                  <a:pt x="503" y="973"/>
                  <a:pt x="503" y="973"/>
                </a:cubicBezTo>
                <a:cubicBezTo>
                  <a:pt x="503" y="973"/>
                  <a:pt x="503" y="973"/>
                  <a:pt x="503" y="974"/>
                </a:cubicBezTo>
                <a:cubicBezTo>
                  <a:pt x="503" y="974"/>
                  <a:pt x="503" y="975"/>
                  <a:pt x="503" y="975"/>
                </a:cubicBezTo>
                <a:cubicBezTo>
                  <a:pt x="502" y="975"/>
                  <a:pt x="502" y="976"/>
                  <a:pt x="502" y="976"/>
                </a:cubicBezTo>
                <a:cubicBezTo>
                  <a:pt x="502" y="976"/>
                  <a:pt x="502" y="976"/>
                  <a:pt x="501" y="977"/>
                </a:cubicBezTo>
                <a:cubicBezTo>
                  <a:pt x="501" y="976"/>
                  <a:pt x="501" y="976"/>
                  <a:pt x="501" y="976"/>
                </a:cubicBezTo>
                <a:cubicBezTo>
                  <a:pt x="501" y="976"/>
                  <a:pt x="501" y="976"/>
                  <a:pt x="501" y="976"/>
                </a:cubicBezTo>
                <a:cubicBezTo>
                  <a:pt x="500" y="976"/>
                  <a:pt x="501" y="975"/>
                  <a:pt x="500" y="975"/>
                </a:cubicBezTo>
                <a:cubicBezTo>
                  <a:pt x="500" y="975"/>
                  <a:pt x="500" y="975"/>
                  <a:pt x="500" y="975"/>
                </a:cubicBezTo>
                <a:cubicBezTo>
                  <a:pt x="500" y="974"/>
                  <a:pt x="499" y="974"/>
                  <a:pt x="499" y="973"/>
                </a:cubicBezTo>
                <a:cubicBezTo>
                  <a:pt x="499" y="973"/>
                  <a:pt x="499" y="973"/>
                  <a:pt x="499" y="973"/>
                </a:cubicBezTo>
                <a:cubicBezTo>
                  <a:pt x="499" y="972"/>
                  <a:pt x="499" y="972"/>
                  <a:pt x="498" y="972"/>
                </a:cubicBezTo>
                <a:cubicBezTo>
                  <a:pt x="498" y="972"/>
                  <a:pt x="498" y="972"/>
                  <a:pt x="498" y="972"/>
                </a:cubicBezTo>
                <a:cubicBezTo>
                  <a:pt x="497" y="972"/>
                  <a:pt x="497" y="972"/>
                  <a:pt x="497" y="972"/>
                </a:cubicBezTo>
                <a:cubicBezTo>
                  <a:pt x="496" y="971"/>
                  <a:pt x="496" y="971"/>
                  <a:pt x="495" y="971"/>
                </a:cubicBezTo>
                <a:cubicBezTo>
                  <a:pt x="495" y="971"/>
                  <a:pt x="495" y="972"/>
                  <a:pt x="495" y="972"/>
                </a:cubicBezTo>
                <a:cubicBezTo>
                  <a:pt x="495" y="972"/>
                  <a:pt x="495" y="972"/>
                  <a:pt x="495" y="972"/>
                </a:cubicBezTo>
                <a:cubicBezTo>
                  <a:pt x="494" y="973"/>
                  <a:pt x="494" y="973"/>
                  <a:pt x="494" y="973"/>
                </a:cubicBezTo>
                <a:cubicBezTo>
                  <a:pt x="494" y="974"/>
                  <a:pt x="494" y="974"/>
                  <a:pt x="494" y="974"/>
                </a:cubicBezTo>
                <a:cubicBezTo>
                  <a:pt x="495" y="974"/>
                  <a:pt x="495" y="974"/>
                  <a:pt x="495" y="974"/>
                </a:cubicBezTo>
                <a:cubicBezTo>
                  <a:pt x="494" y="975"/>
                  <a:pt x="494" y="975"/>
                  <a:pt x="494" y="975"/>
                </a:cubicBezTo>
                <a:cubicBezTo>
                  <a:pt x="493" y="975"/>
                  <a:pt x="493" y="975"/>
                  <a:pt x="492" y="975"/>
                </a:cubicBezTo>
                <a:cubicBezTo>
                  <a:pt x="492" y="975"/>
                  <a:pt x="491" y="976"/>
                  <a:pt x="491" y="977"/>
                </a:cubicBezTo>
                <a:cubicBezTo>
                  <a:pt x="491" y="977"/>
                  <a:pt x="492" y="977"/>
                  <a:pt x="492" y="978"/>
                </a:cubicBezTo>
                <a:cubicBezTo>
                  <a:pt x="492" y="978"/>
                  <a:pt x="492" y="978"/>
                  <a:pt x="492" y="979"/>
                </a:cubicBezTo>
                <a:cubicBezTo>
                  <a:pt x="492" y="979"/>
                  <a:pt x="492" y="979"/>
                  <a:pt x="493" y="980"/>
                </a:cubicBezTo>
                <a:cubicBezTo>
                  <a:pt x="493" y="980"/>
                  <a:pt x="493" y="980"/>
                  <a:pt x="493" y="980"/>
                </a:cubicBezTo>
                <a:cubicBezTo>
                  <a:pt x="493" y="980"/>
                  <a:pt x="494" y="979"/>
                  <a:pt x="494" y="979"/>
                </a:cubicBezTo>
                <a:cubicBezTo>
                  <a:pt x="494" y="979"/>
                  <a:pt x="494" y="978"/>
                  <a:pt x="494" y="978"/>
                </a:cubicBezTo>
                <a:cubicBezTo>
                  <a:pt x="494" y="978"/>
                  <a:pt x="494" y="977"/>
                  <a:pt x="494" y="977"/>
                </a:cubicBezTo>
                <a:cubicBezTo>
                  <a:pt x="495" y="977"/>
                  <a:pt x="495" y="977"/>
                  <a:pt x="496" y="977"/>
                </a:cubicBezTo>
                <a:cubicBezTo>
                  <a:pt x="496" y="977"/>
                  <a:pt x="496" y="978"/>
                  <a:pt x="496" y="978"/>
                </a:cubicBezTo>
                <a:cubicBezTo>
                  <a:pt x="497" y="978"/>
                  <a:pt x="497" y="979"/>
                  <a:pt x="497" y="979"/>
                </a:cubicBezTo>
                <a:cubicBezTo>
                  <a:pt x="497" y="979"/>
                  <a:pt x="498" y="979"/>
                  <a:pt x="498" y="979"/>
                </a:cubicBezTo>
                <a:cubicBezTo>
                  <a:pt x="498" y="979"/>
                  <a:pt x="498" y="978"/>
                  <a:pt x="499" y="978"/>
                </a:cubicBezTo>
                <a:cubicBezTo>
                  <a:pt x="500" y="978"/>
                  <a:pt x="500" y="979"/>
                  <a:pt x="500" y="980"/>
                </a:cubicBezTo>
                <a:cubicBezTo>
                  <a:pt x="500" y="980"/>
                  <a:pt x="501" y="979"/>
                  <a:pt x="501" y="980"/>
                </a:cubicBezTo>
                <a:cubicBezTo>
                  <a:pt x="502" y="980"/>
                  <a:pt x="502" y="980"/>
                  <a:pt x="502" y="980"/>
                </a:cubicBezTo>
                <a:cubicBezTo>
                  <a:pt x="503" y="980"/>
                  <a:pt x="503" y="980"/>
                  <a:pt x="503" y="981"/>
                </a:cubicBezTo>
                <a:cubicBezTo>
                  <a:pt x="503" y="981"/>
                  <a:pt x="502" y="981"/>
                  <a:pt x="502" y="981"/>
                </a:cubicBezTo>
                <a:cubicBezTo>
                  <a:pt x="502" y="981"/>
                  <a:pt x="501" y="982"/>
                  <a:pt x="501" y="982"/>
                </a:cubicBezTo>
                <a:cubicBezTo>
                  <a:pt x="501" y="982"/>
                  <a:pt x="501" y="982"/>
                  <a:pt x="501" y="983"/>
                </a:cubicBezTo>
                <a:cubicBezTo>
                  <a:pt x="501" y="983"/>
                  <a:pt x="501" y="983"/>
                  <a:pt x="501" y="983"/>
                </a:cubicBezTo>
                <a:cubicBezTo>
                  <a:pt x="501" y="983"/>
                  <a:pt x="501" y="984"/>
                  <a:pt x="501" y="985"/>
                </a:cubicBezTo>
                <a:cubicBezTo>
                  <a:pt x="501" y="985"/>
                  <a:pt x="501" y="986"/>
                  <a:pt x="501" y="986"/>
                </a:cubicBezTo>
                <a:cubicBezTo>
                  <a:pt x="501" y="986"/>
                  <a:pt x="502" y="986"/>
                  <a:pt x="502" y="986"/>
                </a:cubicBezTo>
                <a:cubicBezTo>
                  <a:pt x="502" y="986"/>
                  <a:pt x="502" y="986"/>
                  <a:pt x="502" y="986"/>
                </a:cubicBezTo>
                <a:cubicBezTo>
                  <a:pt x="503" y="986"/>
                  <a:pt x="503" y="986"/>
                  <a:pt x="503" y="986"/>
                </a:cubicBezTo>
                <a:cubicBezTo>
                  <a:pt x="504" y="986"/>
                  <a:pt x="504" y="986"/>
                  <a:pt x="504" y="986"/>
                </a:cubicBezTo>
                <a:cubicBezTo>
                  <a:pt x="504" y="986"/>
                  <a:pt x="504" y="987"/>
                  <a:pt x="504" y="987"/>
                </a:cubicBezTo>
                <a:cubicBezTo>
                  <a:pt x="505" y="987"/>
                  <a:pt x="505" y="987"/>
                  <a:pt x="505" y="987"/>
                </a:cubicBezTo>
                <a:cubicBezTo>
                  <a:pt x="506" y="987"/>
                  <a:pt x="506" y="987"/>
                  <a:pt x="506" y="986"/>
                </a:cubicBezTo>
                <a:cubicBezTo>
                  <a:pt x="506" y="986"/>
                  <a:pt x="506" y="986"/>
                  <a:pt x="506" y="986"/>
                </a:cubicBezTo>
                <a:cubicBezTo>
                  <a:pt x="506" y="986"/>
                  <a:pt x="506" y="986"/>
                  <a:pt x="507" y="986"/>
                </a:cubicBezTo>
                <a:cubicBezTo>
                  <a:pt x="507" y="986"/>
                  <a:pt x="507" y="987"/>
                  <a:pt x="507" y="987"/>
                </a:cubicBezTo>
                <a:cubicBezTo>
                  <a:pt x="507" y="987"/>
                  <a:pt x="507" y="988"/>
                  <a:pt x="508" y="988"/>
                </a:cubicBezTo>
                <a:cubicBezTo>
                  <a:pt x="508" y="988"/>
                  <a:pt x="508" y="988"/>
                  <a:pt x="508" y="988"/>
                </a:cubicBezTo>
                <a:cubicBezTo>
                  <a:pt x="508" y="988"/>
                  <a:pt x="508" y="989"/>
                  <a:pt x="509" y="989"/>
                </a:cubicBezTo>
                <a:cubicBezTo>
                  <a:pt x="508" y="989"/>
                  <a:pt x="508" y="989"/>
                  <a:pt x="507" y="989"/>
                </a:cubicBezTo>
                <a:cubicBezTo>
                  <a:pt x="507" y="989"/>
                  <a:pt x="506" y="989"/>
                  <a:pt x="506" y="989"/>
                </a:cubicBezTo>
                <a:cubicBezTo>
                  <a:pt x="506" y="989"/>
                  <a:pt x="506" y="988"/>
                  <a:pt x="505" y="988"/>
                </a:cubicBezTo>
                <a:cubicBezTo>
                  <a:pt x="505" y="989"/>
                  <a:pt x="505" y="989"/>
                  <a:pt x="505" y="989"/>
                </a:cubicBezTo>
                <a:cubicBezTo>
                  <a:pt x="505" y="989"/>
                  <a:pt x="505" y="990"/>
                  <a:pt x="505" y="990"/>
                </a:cubicBezTo>
                <a:cubicBezTo>
                  <a:pt x="505" y="990"/>
                  <a:pt x="506" y="990"/>
                  <a:pt x="506" y="991"/>
                </a:cubicBezTo>
                <a:cubicBezTo>
                  <a:pt x="507" y="991"/>
                  <a:pt x="507" y="991"/>
                  <a:pt x="507" y="991"/>
                </a:cubicBezTo>
                <a:cubicBezTo>
                  <a:pt x="508" y="991"/>
                  <a:pt x="508" y="992"/>
                  <a:pt x="508" y="992"/>
                </a:cubicBezTo>
                <a:cubicBezTo>
                  <a:pt x="508" y="992"/>
                  <a:pt x="507" y="992"/>
                  <a:pt x="507" y="992"/>
                </a:cubicBezTo>
                <a:cubicBezTo>
                  <a:pt x="507" y="992"/>
                  <a:pt x="507" y="993"/>
                  <a:pt x="507" y="993"/>
                </a:cubicBezTo>
                <a:cubicBezTo>
                  <a:pt x="507" y="993"/>
                  <a:pt x="507" y="993"/>
                  <a:pt x="506" y="993"/>
                </a:cubicBezTo>
                <a:cubicBezTo>
                  <a:pt x="506" y="994"/>
                  <a:pt x="507" y="994"/>
                  <a:pt x="506" y="994"/>
                </a:cubicBezTo>
                <a:cubicBezTo>
                  <a:pt x="506" y="995"/>
                  <a:pt x="506" y="995"/>
                  <a:pt x="506" y="995"/>
                </a:cubicBezTo>
                <a:cubicBezTo>
                  <a:pt x="506" y="996"/>
                  <a:pt x="507" y="996"/>
                  <a:pt x="507" y="996"/>
                </a:cubicBezTo>
                <a:cubicBezTo>
                  <a:pt x="507" y="996"/>
                  <a:pt x="507" y="996"/>
                  <a:pt x="507" y="997"/>
                </a:cubicBezTo>
                <a:cubicBezTo>
                  <a:pt x="507" y="997"/>
                  <a:pt x="507" y="997"/>
                  <a:pt x="508" y="998"/>
                </a:cubicBezTo>
                <a:cubicBezTo>
                  <a:pt x="508" y="998"/>
                  <a:pt x="508" y="998"/>
                  <a:pt x="508" y="998"/>
                </a:cubicBezTo>
                <a:cubicBezTo>
                  <a:pt x="508" y="998"/>
                  <a:pt x="508" y="997"/>
                  <a:pt x="508" y="997"/>
                </a:cubicBezTo>
                <a:cubicBezTo>
                  <a:pt x="509" y="997"/>
                  <a:pt x="509" y="996"/>
                  <a:pt x="510" y="997"/>
                </a:cubicBezTo>
                <a:cubicBezTo>
                  <a:pt x="510" y="997"/>
                  <a:pt x="510" y="997"/>
                  <a:pt x="510" y="998"/>
                </a:cubicBezTo>
                <a:cubicBezTo>
                  <a:pt x="510" y="998"/>
                  <a:pt x="510" y="998"/>
                  <a:pt x="510" y="998"/>
                </a:cubicBezTo>
                <a:cubicBezTo>
                  <a:pt x="510" y="998"/>
                  <a:pt x="509" y="999"/>
                  <a:pt x="509" y="999"/>
                </a:cubicBezTo>
                <a:cubicBezTo>
                  <a:pt x="510" y="999"/>
                  <a:pt x="510" y="999"/>
                  <a:pt x="510" y="999"/>
                </a:cubicBezTo>
                <a:cubicBezTo>
                  <a:pt x="510" y="999"/>
                  <a:pt x="510" y="1000"/>
                  <a:pt x="510" y="1000"/>
                </a:cubicBezTo>
                <a:cubicBezTo>
                  <a:pt x="509" y="1000"/>
                  <a:pt x="510" y="1000"/>
                  <a:pt x="510" y="1000"/>
                </a:cubicBezTo>
                <a:cubicBezTo>
                  <a:pt x="510" y="1000"/>
                  <a:pt x="511" y="1000"/>
                  <a:pt x="511" y="1001"/>
                </a:cubicBezTo>
                <a:cubicBezTo>
                  <a:pt x="511" y="1001"/>
                  <a:pt x="511" y="1001"/>
                  <a:pt x="511" y="1002"/>
                </a:cubicBezTo>
                <a:cubicBezTo>
                  <a:pt x="511" y="1002"/>
                  <a:pt x="510" y="1002"/>
                  <a:pt x="510" y="1002"/>
                </a:cubicBezTo>
                <a:cubicBezTo>
                  <a:pt x="510" y="1003"/>
                  <a:pt x="511" y="1003"/>
                  <a:pt x="511" y="1003"/>
                </a:cubicBezTo>
                <a:cubicBezTo>
                  <a:pt x="511" y="1003"/>
                  <a:pt x="511" y="1003"/>
                  <a:pt x="511" y="1004"/>
                </a:cubicBezTo>
                <a:cubicBezTo>
                  <a:pt x="511" y="1004"/>
                  <a:pt x="511" y="1004"/>
                  <a:pt x="511" y="1004"/>
                </a:cubicBezTo>
                <a:cubicBezTo>
                  <a:pt x="512" y="1004"/>
                  <a:pt x="512" y="1005"/>
                  <a:pt x="511" y="1005"/>
                </a:cubicBezTo>
                <a:cubicBezTo>
                  <a:pt x="511" y="1005"/>
                  <a:pt x="510" y="1005"/>
                  <a:pt x="510" y="1005"/>
                </a:cubicBezTo>
                <a:cubicBezTo>
                  <a:pt x="510" y="1005"/>
                  <a:pt x="511" y="1006"/>
                  <a:pt x="511" y="1006"/>
                </a:cubicBezTo>
                <a:cubicBezTo>
                  <a:pt x="512" y="1006"/>
                  <a:pt x="512" y="1006"/>
                  <a:pt x="512" y="1006"/>
                </a:cubicBezTo>
                <a:cubicBezTo>
                  <a:pt x="513" y="1006"/>
                  <a:pt x="513" y="1006"/>
                  <a:pt x="513" y="1006"/>
                </a:cubicBezTo>
                <a:cubicBezTo>
                  <a:pt x="513" y="1006"/>
                  <a:pt x="514" y="1006"/>
                  <a:pt x="514" y="1006"/>
                </a:cubicBezTo>
                <a:cubicBezTo>
                  <a:pt x="514" y="1007"/>
                  <a:pt x="514" y="1007"/>
                  <a:pt x="513" y="1007"/>
                </a:cubicBezTo>
                <a:cubicBezTo>
                  <a:pt x="513" y="1007"/>
                  <a:pt x="513" y="1007"/>
                  <a:pt x="513" y="1007"/>
                </a:cubicBezTo>
                <a:cubicBezTo>
                  <a:pt x="513" y="1007"/>
                  <a:pt x="513" y="1008"/>
                  <a:pt x="513" y="1008"/>
                </a:cubicBezTo>
                <a:cubicBezTo>
                  <a:pt x="513" y="1008"/>
                  <a:pt x="513" y="1009"/>
                  <a:pt x="513" y="1009"/>
                </a:cubicBezTo>
                <a:cubicBezTo>
                  <a:pt x="513" y="1009"/>
                  <a:pt x="512" y="1009"/>
                  <a:pt x="512" y="1009"/>
                </a:cubicBezTo>
                <a:cubicBezTo>
                  <a:pt x="512" y="1009"/>
                  <a:pt x="513" y="1009"/>
                  <a:pt x="513" y="1009"/>
                </a:cubicBezTo>
                <a:cubicBezTo>
                  <a:pt x="513" y="1010"/>
                  <a:pt x="514" y="1010"/>
                  <a:pt x="514" y="1010"/>
                </a:cubicBezTo>
                <a:cubicBezTo>
                  <a:pt x="514" y="1010"/>
                  <a:pt x="514" y="1010"/>
                  <a:pt x="515" y="1010"/>
                </a:cubicBezTo>
                <a:cubicBezTo>
                  <a:pt x="515" y="1010"/>
                  <a:pt x="515" y="1010"/>
                  <a:pt x="515" y="1010"/>
                </a:cubicBezTo>
                <a:cubicBezTo>
                  <a:pt x="515" y="1010"/>
                  <a:pt x="515" y="1010"/>
                  <a:pt x="516" y="1010"/>
                </a:cubicBezTo>
                <a:cubicBezTo>
                  <a:pt x="516" y="1010"/>
                  <a:pt x="516" y="1009"/>
                  <a:pt x="516" y="1009"/>
                </a:cubicBezTo>
                <a:cubicBezTo>
                  <a:pt x="516" y="1009"/>
                  <a:pt x="516" y="1009"/>
                  <a:pt x="516" y="1008"/>
                </a:cubicBezTo>
                <a:cubicBezTo>
                  <a:pt x="516" y="1008"/>
                  <a:pt x="515" y="1008"/>
                  <a:pt x="516" y="1007"/>
                </a:cubicBezTo>
                <a:cubicBezTo>
                  <a:pt x="516" y="1007"/>
                  <a:pt x="517" y="1008"/>
                  <a:pt x="517" y="1008"/>
                </a:cubicBezTo>
                <a:cubicBezTo>
                  <a:pt x="517" y="1008"/>
                  <a:pt x="517" y="1009"/>
                  <a:pt x="517" y="1009"/>
                </a:cubicBezTo>
                <a:cubicBezTo>
                  <a:pt x="517" y="1009"/>
                  <a:pt x="517" y="1009"/>
                  <a:pt x="517" y="1010"/>
                </a:cubicBezTo>
                <a:cubicBezTo>
                  <a:pt x="517" y="1010"/>
                  <a:pt x="516" y="1010"/>
                  <a:pt x="516" y="1010"/>
                </a:cubicBezTo>
                <a:cubicBezTo>
                  <a:pt x="516" y="1011"/>
                  <a:pt x="516" y="1011"/>
                  <a:pt x="517" y="1011"/>
                </a:cubicBezTo>
                <a:cubicBezTo>
                  <a:pt x="517" y="1011"/>
                  <a:pt x="517" y="1012"/>
                  <a:pt x="518" y="1012"/>
                </a:cubicBezTo>
                <a:cubicBezTo>
                  <a:pt x="518" y="1012"/>
                  <a:pt x="518" y="1012"/>
                  <a:pt x="518" y="1011"/>
                </a:cubicBezTo>
                <a:cubicBezTo>
                  <a:pt x="519" y="1011"/>
                  <a:pt x="519" y="1011"/>
                  <a:pt x="519" y="1011"/>
                </a:cubicBezTo>
                <a:cubicBezTo>
                  <a:pt x="519" y="1011"/>
                  <a:pt x="519" y="1012"/>
                  <a:pt x="520" y="1012"/>
                </a:cubicBezTo>
                <a:cubicBezTo>
                  <a:pt x="520" y="1012"/>
                  <a:pt x="520" y="1012"/>
                  <a:pt x="520" y="1013"/>
                </a:cubicBezTo>
                <a:cubicBezTo>
                  <a:pt x="520" y="1013"/>
                  <a:pt x="520" y="1013"/>
                  <a:pt x="520" y="1014"/>
                </a:cubicBezTo>
                <a:cubicBezTo>
                  <a:pt x="520" y="1014"/>
                  <a:pt x="521" y="1014"/>
                  <a:pt x="521" y="1015"/>
                </a:cubicBezTo>
                <a:cubicBezTo>
                  <a:pt x="522" y="1015"/>
                  <a:pt x="522" y="1015"/>
                  <a:pt x="522" y="1016"/>
                </a:cubicBezTo>
                <a:cubicBezTo>
                  <a:pt x="523" y="1016"/>
                  <a:pt x="523" y="1016"/>
                  <a:pt x="523" y="1016"/>
                </a:cubicBezTo>
                <a:cubicBezTo>
                  <a:pt x="523" y="1016"/>
                  <a:pt x="523" y="1016"/>
                  <a:pt x="524" y="1017"/>
                </a:cubicBezTo>
                <a:cubicBezTo>
                  <a:pt x="524" y="1017"/>
                  <a:pt x="524" y="1017"/>
                  <a:pt x="524" y="1016"/>
                </a:cubicBezTo>
                <a:cubicBezTo>
                  <a:pt x="524" y="1016"/>
                  <a:pt x="524" y="1016"/>
                  <a:pt x="524" y="1015"/>
                </a:cubicBezTo>
                <a:cubicBezTo>
                  <a:pt x="524" y="1015"/>
                  <a:pt x="524" y="1015"/>
                  <a:pt x="524" y="1015"/>
                </a:cubicBezTo>
                <a:cubicBezTo>
                  <a:pt x="524" y="1015"/>
                  <a:pt x="525" y="1015"/>
                  <a:pt x="525" y="1015"/>
                </a:cubicBezTo>
                <a:cubicBezTo>
                  <a:pt x="526" y="1015"/>
                  <a:pt x="526" y="1015"/>
                  <a:pt x="526" y="1015"/>
                </a:cubicBezTo>
                <a:cubicBezTo>
                  <a:pt x="527" y="1015"/>
                  <a:pt x="527" y="1015"/>
                  <a:pt x="527" y="1015"/>
                </a:cubicBezTo>
                <a:cubicBezTo>
                  <a:pt x="528" y="1015"/>
                  <a:pt x="529" y="1016"/>
                  <a:pt x="529" y="1017"/>
                </a:cubicBezTo>
                <a:cubicBezTo>
                  <a:pt x="529" y="1017"/>
                  <a:pt x="529" y="1017"/>
                  <a:pt x="529" y="1017"/>
                </a:cubicBezTo>
                <a:cubicBezTo>
                  <a:pt x="529" y="1017"/>
                  <a:pt x="529" y="1017"/>
                  <a:pt x="529" y="1017"/>
                </a:cubicBezTo>
                <a:cubicBezTo>
                  <a:pt x="529" y="1018"/>
                  <a:pt x="528" y="1018"/>
                  <a:pt x="528" y="1018"/>
                </a:cubicBezTo>
                <a:cubicBezTo>
                  <a:pt x="527" y="1018"/>
                  <a:pt x="527" y="1018"/>
                  <a:pt x="527" y="1018"/>
                </a:cubicBezTo>
                <a:cubicBezTo>
                  <a:pt x="526" y="1018"/>
                  <a:pt x="526" y="1018"/>
                  <a:pt x="526" y="1018"/>
                </a:cubicBezTo>
                <a:cubicBezTo>
                  <a:pt x="526" y="1019"/>
                  <a:pt x="526" y="1019"/>
                  <a:pt x="525" y="1019"/>
                </a:cubicBezTo>
                <a:cubicBezTo>
                  <a:pt x="525" y="1019"/>
                  <a:pt x="524" y="1019"/>
                  <a:pt x="524" y="1019"/>
                </a:cubicBezTo>
                <a:cubicBezTo>
                  <a:pt x="524" y="1019"/>
                  <a:pt x="524" y="1020"/>
                  <a:pt x="524" y="1020"/>
                </a:cubicBezTo>
                <a:cubicBezTo>
                  <a:pt x="524" y="1020"/>
                  <a:pt x="524" y="1021"/>
                  <a:pt x="524" y="1021"/>
                </a:cubicBezTo>
                <a:cubicBezTo>
                  <a:pt x="524" y="1021"/>
                  <a:pt x="524" y="1021"/>
                  <a:pt x="525" y="1021"/>
                </a:cubicBezTo>
                <a:cubicBezTo>
                  <a:pt x="525" y="1022"/>
                  <a:pt x="525" y="1022"/>
                  <a:pt x="525" y="1022"/>
                </a:cubicBezTo>
                <a:cubicBezTo>
                  <a:pt x="526" y="1023"/>
                  <a:pt x="527" y="1022"/>
                  <a:pt x="527" y="1022"/>
                </a:cubicBezTo>
                <a:cubicBezTo>
                  <a:pt x="528" y="1022"/>
                  <a:pt x="528" y="1022"/>
                  <a:pt x="528" y="1022"/>
                </a:cubicBezTo>
                <a:cubicBezTo>
                  <a:pt x="528" y="1021"/>
                  <a:pt x="528" y="1021"/>
                  <a:pt x="528" y="1021"/>
                </a:cubicBezTo>
                <a:cubicBezTo>
                  <a:pt x="528" y="1021"/>
                  <a:pt x="528" y="1021"/>
                  <a:pt x="528" y="1021"/>
                </a:cubicBezTo>
                <a:cubicBezTo>
                  <a:pt x="528" y="1020"/>
                  <a:pt x="528" y="1020"/>
                  <a:pt x="529" y="1020"/>
                </a:cubicBezTo>
                <a:cubicBezTo>
                  <a:pt x="529" y="1020"/>
                  <a:pt x="529" y="1020"/>
                  <a:pt x="530" y="1020"/>
                </a:cubicBezTo>
                <a:cubicBezTo>
                  <a:pt x="530" y="1020"/>
                  <a:pt x="530" y="1020"/>
                  <a:pt x="530" y="1020"/>
                </a:cubicBezTo>
                <a:cubicBezTo>
                  <a:pt x="530" y="1020"/>
                  <a:pt x="530" y="1020"/>
                  <a:pt x="530" y="1020"/>
                </a:cubicBezTo>
                <a:cubicBezTo>
                  <a:pt x="530" y="1021"/>
                  <a:pt x="531" y="1021"/>
                  <a:pt x="531" y="1021"/>
                </a:cubicBezTo>
                <a:cubicBezTo>
                  <a:pt x="531" y="1022"/>
                  <a:pt x="531" y="1022"/>
                  <a:pt x="531" y="1022"/>
                </a:cubicBezTo>
                <a:cubicBezTo>
                  <a:pt x="531" y="1022"/>
                  <a:pt x="531" y="1023"/>
                  <a:pt x="532" y="1023"/>
                </a:cubicBezTo>
                <a:cubicBezTo>
                  <a:pt x="532" y="1023"/>
                  <a:pt x="532" y="1023"/>
                  <a:pt x="533" y="1023"/>
                </a:cubicBezTo>
                <a:cubicBezTo>
                  <a:pt x="533" y="1023"/>
                  <a:pt x="533" y="1023"/>
                  <a:pt x="533" y="1023"/>
                </a:cubicBezTo>
                <a:cubicBezTo>
                  <a:pt x="533" y="1023"/>
                  <a:pt x="533" y="1023"/>
                  <a:pt x="533" y="1023"/>
                </a:cubicBezTo>
                <a:cubicBezTo>
                  <a:pt x="534" y="1023"/>
                  <a:pt x="534" y="1023"/>
                  <a:pt x="534" y="1023"/>
                </a:cubicBezTo>
                <a:cubicBezTo>
                  <a:pt x="534" y="1023"/>
                  <a:pt x="535" y="1023"/>
                  <a:pt x="535" y="1023"/>
                </a:cubicBezTo>
                <a:cubicBezTo>
                  <a:pt x="534" y="1024"/>
                  <a:pt x="534" y="1024"/>
                  <a:pt x="533" y="1024"/>
                </a:cubicBezTo>
                <a:cubicBezTo>
                  <a:pt x="533" y="1024"/>
                  <a:pt x="533" y="1024"/>
                  <a:pt x="533" y="1024"/>
                </a:cubicBezTo>
                <a:cubicBezTo>
                  <a:pt x="533" y="1024"/>
                  <a:pt x="533" y="1025"/>
                  <a:pt x="533" y="1025"/>
                </a:cubicBezTo>
                <a:cubicBezTo>
                  <a:pt x="534" y="1025"/>
                  <a:pt x="534" y="1025"/>
                  <a:pt x="535" y="1025"/>
                </a:cubicBezTo>
                <a:cubicBezTo>
                  <a:pt x="535" y="1025"/>
                  <a:pt x="535" y="1026"/>
                  <a:pt x="536" y="1026"/>
                </a:cubicBezTo>
                <a:cubicBezTo>
                  <a:pt x="536" y="1026"/>
                  <a:pt x="536" y="1026"/>
                  <a:pt x="536" y="1026"/>
                </a:cubicBezTo>
                <a:cubicBezTo>
                  <a:pt x="537" y="1026"/>
                  <a:pt x="537" y="1026"/>
                  <a:pt x="537" y="1025"/>
                </a:cubicBezTo>
                <a:cubicBezTo>
                  <a:pt x="537" y="1025"/>
                  <a:pt x="537" y="1025"/>
                  <a:pt x="537" y="1024"/>
                </a:cubicBezTo>
                <a:cubicBezTo>
                  <a:pt x="538" y="1024"/>
                  <a:pt x="539" y="1024"/>
                  <a:pt x="539" y="1024"/>
                </a:cubicBezTo>
                <a:cubicBezTo>
                  <a:pt x="540" y="1025"/>
                  <a:pt x="540" y="1026"/>
                  <a:pt x="540" y="1026"/>
                </a:cubicBezTo>
                <a:cubicBezTo>
                  <a:pt x="539" y="1027"/>
                  <a:pt x="539" y="1026"/>
                  <a:pt x="539" y="1026"/>
                </a:cubicBezTo>
                <a:cubicBezTo>
                  <a:pt x="538" y="1027"/>
                  <a:pt x="538" y="1027"/>
                  <a:pt x="538" y="1027"/>
                </a:cubicBezTo>
                <a:cubicBezTo>
                  <a:pt x="538" y="1027"/>
                  <a:pt x="538" y="1028"/>
                  <a:pt x="538" y="1028"/>
                </a:cubicBezTo>
                <a:cubicBezTo>
                  <a:pt x="538" y="1028"/>
                  <a:pt x="538" y="1028"/>
                  <a:pt x="538" y="1028"/>
                </a:cubicBezTo>
                <a:cubicBezTo>
                  <a:pt x="537" y="1028"/>
                  <a:pt x="537" y="1028"/>
                  <a:pt x="537" y="1028"/>
                </a:cubicBezTo>
                <a:cubicBezTo>
                  <a:pt x="537" y="1028"/>
                  <a:pt x="537" y="1029"/>
                  <a:pt x="537" y="1029"/>
                </a:cubicBezTo>
                <a:cubicBezTo>
                  <a:pt x="537" y="1029"/>
                  <a:pt x="537" y="1030"/>
                  <a:pt x="537" y="1030"/>
                </a:cubicBezTo>
                <a:cubicBezTo>
                  <a:pt x="537" y="1031"/>
                  <a:pt x="538" y="1030"/>
                  <a:pt x="538" y="1030"/>
                </a:cubicBezTo>
                <a:cubicBezTo>
                  <a:pt x="539" y="1030"/>
                  <a:pt x="539" y="1030"/>
                  <a:pt x="539" y="1030"/>
                </a:cubicBezTo>
                <a:cubicBezTo>
                  <a:pt x="540" y="1031"/>
                  <a:pt x="540" y="1031"/>
                  <a:pt x="540" y="1031"/>
                </a:cubicBezTo>
                <a:cubicBezTo>
                  <a:pt x="541" y="1031"/>
                  <a:pt x="541" y="1031"/>
                  <a:pt x="542" y="1031"/>
                </a:cubicBezTo>
                <a:cubicBezTo>
                  <a:pt x="542" y="1032"/>
                  <a:pt x="543" y="1032"/>
                  <a:pt x="544" y="1032"/>
                </a:cubicBezTo>
                <a:cubicBezTo>
                  <a:pt x="544" y="1032"/>
                  <a:pt x="544" y="1031"/>
                  <a:pt x="544" y="1031"/>
                </a:cubicBezTo>
                <a:cubicBezTo>
                  <a:pt x="544" y="1031"/>
                  <a:pt x="544" y="1031"/>
                  <a:pt x="543" y="1030"/>
                </a:cubicBezTo>
                <a:cubicBezTo>
                  <a:pt x="543" y="1030"/>
                  <a:pt x="543" y="1030"/>
                  <a:pt x="543" y="1029"/>
                </a:cubicBezTo>
                <a:cubicBezTo>
                  <a:pt x="543" y="1029"/>
                  <a:pt x="544" y="1029"/>
                  <a:pt x="543" y="1028"/>
                </a:cubicBezTo>
                <a:cubicBezTo>
                  <a:pt x="543" y="1028"/>
                  <a:pt x="543" y="1028"/>
                  <a:pt x="543" y="1027"/>
                </a:cubicBezTo>
                <a:cubicBezTo>
                  <a:pt x="543" y="1027"/>
                  <a:pt x="543" y="1027"/>
                  <a:pt x="543" y="1027"/>
                </a:cubicBezTo>
                <a:cubicBezTo>
                  <a:pt x="543" y="1027"/>
                  <a:pt x="543" y="1026"/>
                  <a:pt x="543" y="1026"/>
                </a:cubicBezTo>
                <a:cubicBezTo>
                  <a:pt x="543" y="1026"/>
                  <a:pt x="543" y="1025"/>
                  <a:pt x="542" y="1025"/>
                </a:cubicBezTo>
                <a:cubicBezTo>
                  <a:pt x="542" y="1025"/>
                  <a:pt x="542" y="1024"/>
                  <a:pt x="542" y="1024"/>
                </a:cubicBezTo>
                <a:cubicBezTo>
                  <a:pt x="542" y="1024"/>
                  <a:pt x="542" y="1024"/>
                  <a:pt x="543" y="1023"/>
                </a:cubicBezTo>
                <a:cubicBezTo>
                  <a:pt x="543" y="1023"/>
                  <a:pt x="543" y="1023"/>
                  <a:pt x="543" y="1023"/>
                </a:cubicBezTo>
                <a:cubicBezTo>
                  <a:pt x="544" y="1023"/>
                  <a:pt x="544" y="1024"/>
                  <a:pt x="544" y="1024"/>
                </a:cubicBezTo>
                <a:cubicBezTo>
                  <a:pt x="545" y="1024"/>
                  <a:pt x="545" y="1023"/>
                  <a:pt x="545" y="1023"/>
                </a:cubicBezTo>
                <a:cubicBezTo>
                  <a:pt x="545" y="1022"/>
                  <a:pt x="545" y="1022"/>
                  <a:pt x="546" y="1022"/>
                </a:cubicBezTo>
                <a:cubicBezTo>
                  <a:pt x="546" y="1022"/>
                  <a:pt x="547" y="1022"/>
                  <a:pt x="547" y="1022"/>
                </a:cubicBezTo>
                <a:cubicBezTo>
                  <a:pt x="548" y="1022"/>
                  <a:pt x="548" y="1021"/>
                  <a:pt x="548" y="1021"/>
                </a:cubicBezTo>
                <a:cubicBezTo>
                  <a:pt x="548" y="1021"/>
                  <a:pt x="548" y="1021"/>
                  <a:pt x="548" y="1020"/>
                </a:cubicBezTo>
                <a:cubicBezTo>
                  <a:pt x="548" y="1020"/>
                  <a:pt x="548" y="1020"/>
                  <a:pt x="548" y="1020"/>
                </a:cubicBezTo>
                <a:cubicBezTo>
                  <a:pt x="548" y="1020"/>
                  <a:pt x="549" y="1020"/>
                  <a:pt x="549" y="1020"/>
                </a:cubicBezTo>
                <a:cubicBezTo>
                  <a:pt x="549" y="1020"/>
                  <a:pt x="550" y="1020"/>
                  <a:pt x="550" y="1020"/>
                </a:cubicBezTo>
                <a:cubicBezTo>
                  <a:pt x="551" y="1020"/>
                  <a:pt x="552" y="1020"/>
                  <a:pt x="552" y="1020"/>
                </a:cubicBezTo>
                <a:cubicBezTo>
                  <a:pt x="552" y="1020"/>
                  <a:pt x="553" y="1021"/>
                  <a:pt x="553" y="1020"/>
                </a:cubicBezTo>
                <a:cubicBezTo>
                  <a:pt x="554" y="1019"/>
                  <a:pt x="553" y="1018"/>
                  <a:pt x="553" y="1018"/>
                </a:cubicBezTo>
                <a:cubicBezTo>
                  <a:pt x="552" y="1017"/>
                  <a:pt x="552" y="1017"/>
                  <a:pt x="551" y="1016"/>
                </a:cubicBezTo>
                <a:cubicBezTo>
                  <a:pt x="550" y="1016"/>
                  <a:pt x="549" y="1015"/>
                  <a:pt x="549" y="1015"/>
                </a:cubicBezTo>
                <a:cubicBezTo>
                  <a:pt x="548" y="1014"/>
                  <a:pt x="547" y="1014"/>
                  <a:pt x="547" y="1013"/>
                </a:cubicBezTo>
                <a:cubicBezTo>
                  <a:pt x="547" y="1013"/>
                  <a:pt x="547" y="1013"/>
                  <a:pt x="547" y="1013"/>
                </a:cubicBezTo>
                <a:cubicBezTo>
                  <a:pt x="547" y="1013"/>
                  <a:pt x="546" y="1012"/>
                  <a:pt x="546" y="1012"/>
                </a:cubicBezTo>
                <a:cubicBezTo>
                  <a:pt x="546" y="1012"/>
                  <a:pt x="545" y="1011"/>
                  <a:pt x="545" y="1011"/>
                </a:cubicBezTo>
                <a:cubicBezTo>
                  <a:pt x="545" y="1011"/>
                  <a:pt x="545" y="1011"/>
                  <a:pt x="545" y="1010"/>
                </a:cubicBezTo>
                <a:cubicBezTo>
                  <a:pt x="546" y="1010"/>
                  <a:pt x="545" y="1009"/>
                  <a:pt x="545" y="1009"/>
                </a:cubicBezTo>
                <a:cubicBezTo>
                  <a:pt x="545" y="1008"/>
                  <a:pt x="543" y="1007"/>
                  <a:pt x="543" y="1006"/>
                </a:cubicBezTo>
                <a:cubicBezTo>
                  <a:pt x="543" y="1006"/>
                  <a:pt x="543" y="1005"/>
                  <a:pt x="543" y="1005"/>
                </a:cubicBezTo>
                <a:cubicBezTo>
                  <a:pt x="543" y="1005"/>
                  <a:pt x="543" y="1005"/>
                  <a:pt x="543" y="1005"/>
                </a:cubicBezTo>
                <a:cubicBezTo>
                  <a:pt x="544" y="1005"/>
                  <a:pt x="544" y="1005"/>
                  <a:pt x="544" y="1005"/>
                </a:cubicBezTo>
                <a:cubicBezTo>
                  <a:pt x="545" y="1005"/>
                  <a:pt x="545" y="1004"/>
                  <a:pt x="546" y="1004"/>
                </a:cubicBezTo>
                <a:cubicBezTo>
                  <a:pt x="546" y="1004"/>
                  <a:pt x="546" y="1004"/>
                  <a:pt x="547" y="1004"/>
                </a:cubicBezTo>
                <a:cubicBezTo>
                  <a:pt x="547" y="1004"/>
                  <a:pt x="547" y="1004"/>
                  <a:pt x="548" y="1004"/>
                </a:cubicBezTo>
                <a:cubicBezTo>
                  <a:pt x="548" y="1004"/>
                  <a:pt x="548" y="1003"/>
                  <a:pt x="549" y="1003"/>
                </a:cubicBezTo>
                <a:cubicBezTo>
                  <a:pt x="549" y="1003"/>
                  <a:pt x="549" y="1003"/>
                  <a:pt x="549" y="1003"/>
                </a:cubicBezTo>
                <a:cubicBezTo>
                  <a:pt x="549" y="1003"/>
                  <a:pt x="549" y="1003"/>
                  <a:pt x="549" y="1003"/>
                </a:cubicBezTo>
                <a:cubicBezTo>
                  <a:pt x="550" y="1003"/>
                  <a:pt x="550" y="1003"/>
                  <a:pt x="550" y="1003"/>
                </a:cubicBezTo>
                <a:cubicBezTo>
                  <a:pt x="550" y="1003"/>
                  <a:pt x="550" y="1002"/>
                  <a:pt x="550" y="1002"/>
                </a:cubicBezTo>
                <a:cubicBezTo>
                  <a:pt x="550" y="1001"/>
                  <a:pt x="549" y="1000"/>
                  <a:pt x="549" y="999"/>
                </a:cubicBezTo>
                <a:cubicBezTo>
                  <a:pt x="549" y="999"/>
                  <a:pt x="548" y="998"/>
                  <a:pt x="548" y="997"/>
                </a:cubicBezTo>
                <a:cubicBezTo>
                  <a:pt x="548" y="997"/>
                  <a:pt x="548" y="996"/>
                  <a:pt x="548" y="996"/>
                </a:cubicBezTo>
                <a:cubicBezTo>
                  <a:pt x="548" y="996"/>
                  <a:pt x="548" y="996"/>
                  <a:pt x="548" y="996"/>
                </a:cubicBezTo>
                <a:cubicBezTo>
                  <a:pt x="548" y="996"/>
                  <a:pt x="548" y="996"/>
                  <a:pt x="548" y="996"/>
                </a:cubicBezTo>
                <a:cubicBezTo>
                  <a:pt x="548" y="995"/>
                  <a:pt x="548" y="995"/>
                  <a:pt x="548" y="995"/>
                </a:cubicBezTo>
                <a:cubicBezTo>
                  <a:pt x="549" y="995"/>
                  <a:pt x="549" y="994"/>
                  <a:pt x="549" y="994"/>
                </a:cubicBezTo>
                <a:cubicBezTo>
                  <a:pt x="549" y="994"/>
                  <a:pt x="549" y="993"/>
                  <a:pt x="549" y="993"/>
                </a:cubicBezTo>
                <a:cubicBezTo>
                  <a:pt x="549" y="993"/>
                  <a:pt x="550" y="993"/>
                  <a:pt x="550" y="993"/>
                </a:cubicBezTo>
                <a:cubicBezTo>
                  <a:pt x="550" y="993"/>
                  <a:pt x="550" y="992"/>
                  <a:pt x="551" y="992"/>
                </a:cubicBezTo>
                <a:cubicBezTo>
                  <a:pt x="551" y="991"/>
                  <a:pt x="551" y="991"/>
                  <a:pt x="552" y="991"/>
                </a:cubicBezTo>
                <a:cubicBezTo>
                  <a:pt x="552" y="991"/>
                  <a:pt x="552" y="990"/>
                  <a:pt x="553" y="990"/>
                </a:cubicBezTo>
                <a:cubicBezTo>
                  <a:pt x="553" y="990"/>
                  <a:pt x="553" y="990"/>
                  <a:pt x="553" y="990"/>
                </a:cubicBezTo>
                <a:cubicBezTo>
                  <a:pt x="553" y="990"/>
                  <a:pt x="554" y="990"/>
                  <a:pt x="554" y="990"/>
                </a:cubicBezTo>
                <a:cubicBezTo>
                  <a:pt x="554" y="989"/>
                  <a:pt x="555" y="989"/>
                  <a:pt x="554" y="988"/>
                </a:cubicBezTo>
                <a:cubicBezTo>
                  <a:pt x="554" y="987"/>
                  <a:pt x="557" y="986"/>
                  <a:pt x="556" y="985"/>
                </a:cubicBezTo>
                <a:cubicBezTo>
                  <a:pt x="556" y="985"/>
                  <a:pt x="555" y="984"/>
                  <a:pt x="555" y="984"/>
                </a:cubicBezTo>
                <a:cubicBezTo>
                  <a:pt x="555" y="984"/>
                  <a:pt x="556" y="983"/>
                  <a:pt x="555" y="983"/>
                </a:cubicBezTo>
                <a:cubicBezTo>
                  <a:pt x="555" y="983"/>
                  <a:pt x="555" y="983"/>
                  <a:pt x="555" y="983"/>
                </a:cubicBezTo>
                <a:cubicBezTo>
                  <a:pt x="555" y="983"/>
                  <a:pt x="555" y="982"/>
                  <a:pt x="555" y="982"/>
                </a:cubicBezTo>
                <a:cubicBezTo>
                  <a:pt x="555" y="982"/>
                  <a:pt x="555" y="982"/>
                  <a:pt x="554" y="982"/>
                </a:cubicBezTo>
                <a:cubicBezTo>
                  <a:pt x="554" y="982"/>
                  <a:pt x="554" y="982"/>
                  <a:pt x="554" y="982"/>
                </a:cubicBezTo>
                <a:cubicBezTo>
                  <a:pt x="553" y="981"/>
                  <a:pt x="553" y="981"/>
                  <a:pt x="553" y="981"/>
                </a:cubicBezTo>
                <a:cubicBezTo>
                  <a:pt x="553" y="980"/>
                  <a:pt x="553" y="980"/>
                  <a:pt x="552" y="980"/>
                </a:cubicBezTo>
                <a:cubicBezTo>
                  <a:pt x="552" y="980"/>
                  <a:pt x="551" y="981"/>
                  <a:pt x="551" y="981"/>
                </a:cubicBezTo>
                <a:cubicBezTo>
                  <a:pt x="550" y="981"/>
                  <a:pt x="550" y="980"/>
                  <a:pt x="549" y="980"/>
                </a:cubicBezTo>
                <a:cubicBezTo>
                  <a:pt x="548" y="980"/>
                  <a:pt x="547" y="979"/>
                  <a:pt x="546" y="979"/>
                </a:cubicBezTo>
                <a:cubicBezTo>
                  <a:pt x="546" y="978"/>
                  <a:pt x="545" y="978"/>
                  <a:pt x="545" y="978"/>
                </a:cubicBezTo>
                <a:cubicBezTo>
                  <a:pt x="545" y="978"/>
                  <a:pt x="544" y="977"/>
                  <a:pt x="544" y="977"/>
                </a:cubicBezTo>
                <a:cubicBezTo>
                  <a:pt x="543" y="977"/>
                  <a:pt x="542" y="976"/>
                  <a:pt x="541" y="975"/>
                </a:cubicBezTo>
                <a:cubicBezTo>
                  <a:pt x="541" y="975"/>
                  <a:pt x="540" y="975"/>
                  <a:pt x="540" y="974"/>
                </a:cubicBezTo>
                <a:cubicBezTo>
                  <a:pt x="539" y="974"/>
                  <a:pt x="538" y="974"/>
                  <a:pt x="538" y="974"/>
                </a:cubicBezTo>
                <a:cubicBezTo>
                  <a:pt x="539" y="973"/>
                  <a:pt x="540" y="972"/>
                  <a:pt x="540" y="971"/>
                </a:cubicBezTo>
                <a:cubicBezTo>
                  <a:pt x="539" y="971"/>
                  <a:pt x="540" y="970"/>
                  <a:pt x="539" y="969"/>
                </a:cubicBezTo>
                <a:cubicBezTo>
                  <a:pt x="539" y="969"/>
                  <a:pt x="539" y="969"/>
                  <a:pt x="539" y="968"/>
                </a:cubicBezTo>
                <a:cubicBezTo>
                  <a:pt x="539" y="968"/>
                  <a:pt x="540" y="968"/>
                  <a:pt x="540" y="967"/>
                </a:cubicBezTo>
                <a:cubicBezTo>
                  <a:pt x="540" y="967"/>
                  <a:pt x="541" y="966"/>
                  <a:pt x="541" y="966"/>
                </a:cubicBezTo>
                <a:cubicBezTo>
                  <a:pt x="541" y="966"/>
                  <a:pt x="541" y="967"/>
                  <a:pt x="542" y="966"/>
                </a:cubicBezTo>
                <a:cubicBezTo>
                  <a:pt x="542" y="966"/>
                  <a:pt x="543" y="966"/>
                  <a:pt x="543" y="966"/>
                </a:cubicBezTo>
                <a:cubicBezTo>
                  <a:pt x="543" y="965"/>
                  <a:pt x="543" y="965"/>
                  <a:pt x="543" y="965"/>
                </a:cubicBezTo>
                <a:cubicBezTo>
                  <a:pt x="543" y="965"/>
                  <a:pt x="544" y="966"/>
                  <a:pt x="544" y="966"/>
                </a:cubicBezTo>
                <a:cubicBezTo>
                  <a:pt x="544" y="966"/>
                  <a:pt x="544" y="965"/>
                  <a:pt x="544" y="965"/>
                </a:cubicBezTo>
                <a:cubicBezTo>
                  <a:pt x="545" y="965"/>
                  <a:pt x="545" y="965"/>
                  <a:pt x="545" y="965"/>
                </a:cubicBezTo>
                <a:cubicBezTo>
                  <a:pt x="546" y="965"/>
                  <a:pt x="546" y="965"/>
                  <a:pt x="546" y="965"/>
                </a:cubicBezTo>
                <a:cubicBezTo>
                  <a:pt x="547" y="964"/>
                  <a:pt x="548" y="964"/>
                  <a:pt x="549" y="964"/>
                </a:cubicBezTo>
                <a:cubicBezTo>
                  <a:pt x="549" y="964"/>
                  <a:pt x="550" y="964"/>
                  <a:pt x="550" y="964"/>
                </a:cubicBezTo>
                <a:cubicBezTo>
                  <a:pt x="549" y="964"/>
                  <a:pt x="549" y="964"/>
                  <a:pt x="548" y="964"/>
                </a:cubicBezTo>
                <a:cubicBezTo>
                  <a:pt x="547" y="963"/>
                  <a:pt x="547" y="963"/>
                  <a:pt x="547" y="963"/>
                </a:cubicBezTo>
                <a:cubicBezTo>
                  <a:pt x="548" y="962"/>
                  <a:pt x="549" y="962"/>
                  <a:pt x="549" y="961"/>
                </a:cubicBezTo>
                <a:cubicBezTo>
                  <a:pt x="549" y="960"/>
                  <a:pt x="549" y="959"/>
                  <a:pt x="549" y="959"/>
                </a:cubicBezTo>
                <a:cubicBezTo>
                  <a:pt x="549" y="958"/>
                  <a:pt x="548" y="957"/>
                  <a:pt x="548" y="956"/>
                </a:cubicBezTo>
                <a:cubicBezTo>
                  <a:pt x="547" y="956"/>
                  <a:pt x="547" y="956"/>
                  <a:pt x="547" y="956"/>
                </a:cubicBezTo>
                <a:cubicBezTo>
                  <a:pt x="547" y="956"/>
                  <a:pt x="546" y="956"/>
                  <a:pt x="546" y="956"/>
                </a:cubicBezTo>
                <a:cubicBezTo>
                  <a:pt x="546" y="955"/>
                  <a:pt x="546" y="955"/>
                  <a:pt x="546" y="954"/>
                </a:cubicBezTo>
                <a:cubicBezTo>
                  <a:pt x="546" y="954"/>
                  <a:pt x="546" y="954"/>
                  <a:pt x="547" y="954"/>
                </a:cubicBezTo>
                <a:cubicBezTo>
                  <a:pt x="548" y="953"/>
                  <a:pt x="548" y="953"/>
                  <a:pt x="549" y="952"/>
                </a:cubicBezTo>
                <a:cubicBezTo>
                  <a:pt x="549" y="952"/>
                  <a:pt x="550" y="951"/>
                  <a:pt x="549" y="951"/>
                </a:cubicBezTo>
                <a:cubicBezTo>
                  <a:pt x="549" y="950"/>
                  <a:pt x="549" y="950"/>
                  <a:pt x="549" y="950"/>
                </a:cubicBezTo>
                <a:cubicBezTo>
                  <a:pt x="549" y="950"/>
                  <a:pt x="550" y="950"/>
                  <a:pt x="550" y="949"/>
                </a:cubicBezTo>
                <a:cubicBezTo>
                  <a:pt x="550" y="949"/>
                  <a:pt x="550" y="948"/>
                  <a:pt x="549" y="948"/>
                </a:cubicBezTo>
                <a:cubicBezTo>
                  <a:pt x="549" y="948"/>
                  <a:pt x="548" y="948"/>
                  <a:pt x="548" y="948"/>
                </a:cubicBezTo>
                <a:cubicBezTo>
                  <a:pt x="547" y="948"/>
                  <a:pt x="547" y="948"/>
                  <a:pt x="546" y="948"/>
                </a:cubicBezTo>
                <a:cubicBezTo>
                  <a:pt x="546" y="948"/>
                  <a:pt x="546" y="948"/>
                  <a:pt x="546" y="947"/>
                </a:cubicBezTo>
                <a:cubicBezTo>
                  <a:pt x="546" y="947"/>
                  <a:pt x="546" y="947"/>
                  <a:pt x="547" y="947"/>
                </a:cubicBezTo>
                <a:cubicBezTo>
                  <a:pt x="547" y="946"/>
                  <a:pt x="547" y="946"/>
                  <a:pt x="548" y="946"/>
                </a:cubicBezTo>
                <a:cubicBezTo>
                  <a:pt x="548" y="945"/>
                  <a:pt x="548" y="944"/>
                  <a:pt x="547" y="944"/>
                </a:cubicBezTo>
                <a:cubicBezTo>
                  <a:pt x="547" y="944"/>
                  <a:pt x="547" y="944"/>
                  <a:pt x="547" y="944"/>
                </a:cubicBezTo>
                <a:cubicBezTo>
                  <a:pt x="547" y="943"/>
                  <a:pt x="547" y="943"/>
                  <a:pt x="546" y="943"/>
                </a:cubicBezTo>
                <a:cubicBezTo>
                  <a:pt x="545" y="943"/>
                  <a:pt x="544" y="942"/>
                  <a:pt x="544" y="941"/>
                </a:cubicBezTo>
                <a:cubicBezTo>
                  <a:pt x="543" y="941"/>
                  <a:pt x="543" y="940"/>
                  <a:pt x="543" y="940"/>
                </a:cubicBezTo>
                <a:cubicBezTo>
                  <a:pt x="543" y="939"/>
                  <a:pt x="543" y="939"/>
                  <a:pt x="543" y="939"/>
                </a:cubicBezTo>
                <a:cubicBezTo>
                  <a:pt x="544" y="939"/>
                  <a:pt x="543" y="939"/>
                  <a:pt x="542" y="938"/>
                </a:cubicBezTo>
                <a:cubicBezTo>
                  <a:pt x="542" y="938"/>
                  <a:pt x="542" y="938"/>
                  <a:pt x="542" y="937"/>
                </a:cubicBezTo>
                <a:cubicBezTo>
                  <a:pt x="541" y="937"/>
                  <a:pt x="541" y="936"/>
                  <a:pt x="540" y="936"/>
                </a:cubicBezTo>
                <a:cubicBezTo>
                  <a:pt x="540" y="935"/>
                  <a:pt x="540" y="934"/>
                  <a:pt x="540" y="933"/>
                </a:cubicBezTo>
                <a:cubicBezTo>
                  <a:pt x="540" y="933"/>
                  <a:pt x="541" y="933"/>
                  <a:pt x="541" y="932"/>
                </a:cubicBezTo>
                <a:cubicBezTo>
                  <a:pt x="541" y="932"/>
                  <a:pt x="541" y="931"/>
                  <a:pt x="541" y="932"/>
                </a:cubicBezTo>
                <a:cubicBezTo>
                  <a:pt x="542" y="932"/>
                  <a:pt x="542" y="932"/>
                  <a:pt x="542" y="932"/>
                </a:cubicBezTo>
                <a:cubicBezTo>
                  <a:pt x="543" y="932"/>
                  <a:pt x="543" y="933"/>
                  <a:pt x="544" y="933"/>
                </a:cubicBezTo>
                <a:cubicBezTo>
                  <a:pt x="544" y="933"/>
                  <a:pt x="544" y="933"/>
                  <a:pt x="545" y="934"/>
                </a:cubicBezTo>
                <a:cubicBezTo>
                  <a:pt x="545" y="934"/>
                  <a:pt x="545" y="934"/>
                  <a:pt x="545" y="934"/>
                </a:cubicBezTo>
                <a:cubicBezTo>
                  <a:pt x="545" y="934"/>
                  <a:pt x="545" y="934"/>
                  <a:pt x="546" y="934"/>
                </a:cubicBezTo>
                <a:cubicBezTo>
                  <a:pt x="546" y="934"/>
                  <a:pt x="546" y="934"/>
                  <a:pt x="547" y="934"/>
                </a:cubicBezTo>
                <a:cubicBezTo>
                  <a:pt x="547" y="934"/>
                  <a:pt x="548" y="934"/>
                  <a:pt x="548" y="934"/>
                </a:cubicBezTo>
                <a:cubicBezTo>
                  <a:pt x="548" y="934"/>
                  <a:pt x="549" y="934"/>
                  <a:pt x="549" y="934"/>
                </a:cubicBezTo>
                <a:cubicBezTo>
                  <a:pt x="549" y="934"/>
                  <a:pt x="550" y="934"/>
                  <a:pt x="550" y="934"/>
                </a:cubicBezTo>
                <a:cubicBezTo>
                  <a:pt x="550" y="934"/>
                  <a:pt x="550" y="934"/>
                  <a:pt x="550" y="934"/>
                </a:cubicBezTo>
                <a:cubicBezTo>
                  <a:pt x="550" y="935"/>
                  <a:pt x="551" y="934"/>
                  <a:pt x="551" y="934"/>
                </a:cubicBezTo>
                <a:cubicBezTo>
                  <a:pt x="551" y="934"/>
                  <a:pt x="552" y="934"/>
                  <a:pt x="552" y="935"/>
                </a:cubicBezTo>
                <a:cubicBezTo>
                  <a:pt x="552" y="935"/>
                  <a:pt x="552" y="935"/>
                  <a:pt x="552" y="935"/>
                </a:cubicBezTo>
                <a:cubicBezTo>
                  <a:pt x="552" y="935"/>
                  <a:pt x="553" y="935"/>
                  <a:pt x="553" y="935"/>
                </a:cubicBezTo>
                <a:cubicBezTo>
                  <a:pt x="553" y="934"/>
                  <a:pt x="554" y="934"/>
                  <a:pt x="554" y="934"/>
                </a:cubicBezTo>
                <a:cubicBezTo>
                  <a:pt x="554" y="935"/>
                  <a:pt x="555" y="934"/>
                  <a:pt x="556" y="934"/>
                </a:cubicBezTo>
                <a:cubicBezTo>
                  <a:pt x="556" y="934"/>
                  <a:pt x="556" y="933"/>
                  <a:pt x="557" y="933"/>
                </a:cubicBezTo>
                <a:cubicBezTo>
                  <a:pt x="558" y="933"/>
                  <a:pt x="559" y="933"/>
                  <a:pt x="558" y="932"/>
                </a:cubicBezTo>
                <a:cubicBezTo>
                  <a:pt x="558" y="932"/>
                  <a:pt x="558" y="932"/>
                  <a:pt x="558" y="931"/>
                </a:cubicBezTo>
                <a:cubicBezTo>
                  <a:pt x="558" y="931"/>
                  <a:pt x="557" y="931"/>
                  <a:pt x="557" y="930"/>
                </a:cubicBezTo>
                <a:cubicBezTo>
                  <a:pt x="557" y="930"/>
                  <a:pt x="557" y="930"/>
                  <a:pt x="557" y="930"/>
                </a:cubicBezTo>
                <a:cubicBezTo>
                  <a:pt x="556" y="929"/>
                  <a:pt x="555" y="929"/>
                  <a:pt x="556" y="928"/>
                </a:cubicBezTo>
                <a:cubicBezTo>
                  <a:pt x="556" y="928"/>
                  <a:pt x="557" y="928"/>
                  <a:pt x="557" y="927"/>
                </a:cubicBezTo>
                <a:cubicBezTo>
                  <a:pt x="556" y="927"/>
                  <a:pt x="556" y="927"/>
                  <a:pt x="556" y="927"/>
                </a:cubicBezTo>
                <a:cubicBezTo>
                  <a:pt x="556" y="926"/>
                  <a:pt x="556" y="926"/>
                  <a:pt x="556" y="926"/>
                </a:cubicBezTo>
                <a:cubicBezTo>
                  <a:pt x="556" y="926"/>
                  <a:pt x="556" y="925"/>
                  <a:pt x="556" y="925"/>
                </a:cubicBezTo>
                <a:cubicBezTo>
                  <a:pt x="556" y="925"/>
                  <a:pt x="556" y="925"/>
                  <a:pt x="556" y="924"/>
                </a:cubicBezTo>
                <a:cubicBezTo>
                  <a:pt x="556" y="924"/>
                  <a:pt x="556" y="924"/>
                  <a:pt x="556" y="924"/>
                </a:cubicBezTo>
                <a:cubicBezTo>
                  <a:pt x="556" y="924"/>
                  <a:pt x="556" y="924"/>
                  <a:pt x="556" y="923"/>
                </a:cubicBezTo>
                <a:cubicBezTo>
                  <a:pt x="557" y="923"/>
                  <a:pt x="557" y="922"/>
                  <a:pt x="556" y="922"/>
                </a:cubicBezTo>
                <a:cubicBezTo>
                  <a:pt x="556" y="922"/>
                  <a:pt x="556" y="921"/>
                  <a:pt x="555" y="921"/>
                </a:cubicBezTo>
                <a:cubicBezTo>
                  <a:pt x="555" y="921"/>
                  <a:pt x="555" y="920"/>
                  <a:pt x="555" y="920"/>
                </a:cubicBezTo>
                <a:cubicBezTo>
                  <a:pt x="554" y="919"/>
                  <a:pt x="553" y="919"/>
                  <a:pt x="553" y="918"/>
                </a:cubicBezTo>
                <a:cubicBezTo>
                  <a:pt x="553" y="918"/>
                  <a:pt x="553" y="917"/>
                  <a:pt x="553" y="917"/>
                </a:cubicBezTo>
                <a:cubicBezTo>
                  <a:pt x="555" y="916"/>
                  <a:pt x="556" y="919"/>
                  <a:pt x="558" y="919"/>
                </a:cubicBezTo>
                <a:cubicBezTo>
                  <a:pt x="559" y="919"/>
                  <a:pt x="559" y="919"/>
                  <a:pt x="560" y="919"/>
                </a:cubicBezTo>
                <a:cubicBezTo>
                  <a:pt x="560" y="919"/>
                  <a:pt x="561" y="919"/>
                  <a:pt x="561" y="919"/>
                </a:cubicBezTo>
                <a:cubicBezTo>
                  <a:pt x="561" y="919"/>
                  <a:pt x="561" y="919"/>
                  <a:pt x="561" y="919"/>
                </a:cubicBezTo>
                <a:cubicBezTo>
                  <a:pt x="562" y="919"/>
                  <a:pt x="562" y="919"/>
                  <a:pt x="563" y="919"/>
                </a:cubicBezTo>
                <a:cubicBezTo>
                  <a:pt x="563" y="919"/>
                  <a:pt x="563" y="919"/>
                  <a:pt x="564" y="919"/>
                </a:cubicBezTo>
                <a:cubicBezTo>
                  <a:pt x="564" y="918"/>
                  <a:pt x="565" y="919"/>
                  <a:pt x="565" y="919"/>
                </a:cubicBezTo>
                <a:cubicBezTo>
                  <a:pt x="566" y="919"/>
                  <a:pt x="567" y="918"/>
                  <a:pt x="568" y="918"/>
                </a:cubicBezTo>
                <a:cubicBezTo>
                  <a:pt x="568" y="918"/>
                  <a:pt x="569" y="917"/>
                  <a:pt x="570" y="917"/>
                </a:cubicBezTo>
                <a:cubicBezTo>
                  <a:pt x="571" y="917"/>
                  <a:pt x="572" y="917"/>
                  <a:pt x="572" y="916"/>
                </a:cubicBezTo>
                <a:cubicBezTo>
                  <a:pt x="573" y="916"/>
                  <a:pt x="573" y="916"/>
                  <a:pt x="573" y="916"/>
                </a:cubicBezTo>
                <a:cubicBezTo>
                  <a:pt x="574" y="916"/>
                  <a:pt x="574" y="916"/>
                  <a:pt x="574" y="915"/>
                </a:cubicBezTo>
                <a:cubicBezTo>
                  <a:pt x="575" y="915"/>
                  <a:pt x="575" y="915"/>
                  <a:pt x="576" y="915"/>
                </a:cubicBezTo>
                <a:cubicBezTo>
                  <a:pt x="576" y="915"/>
                  <a:pt x="577" y="914"/>
                  <a:pt x="577" y="914"/>
                </a:cubicBezTo>
                <a:cubicBezTo>
                  <a:pt x="577" y="914"/>
                  <a:pt x="578" y="915"/>
                  <a:pt x="578" y="914"/>
                </a:cubicBezTo>
                <a:cubicBezTo>
                  <a:pt x="579" y="914"/>
                  <a:pt x="579" y="914"/>
                  <a:pt x="580" y="914"/>
                </a:cubicBezTo>
                <a:cubicBezTo>
                  <a:pt x="580" y="914"/>
                  <a:pt x="580" y="914"/>
                  <a:pt x="580" y="913"/>
                </a:cubicBezTo>
                <a:cubicBezTo>
                  <a:pt x="581" y="913"/>
                  <a:pt x="581" y="913"/>
                  <a:pt x="581" y="913"/>
                </a:cubicBezTo>
                <a:cubicBezTo>
                  <a:pt x="582" y="912"/>
                  <a:pt x="582" y="912"/>
                  <a:pt x="581" y="912"/>
                </a:cubicBezTo>
                <a:cubicBezTo>
                  <a:pt x="581" y="912"/>
                  <a:pt x="581" y="912"/>
                  <a:pt x="581" y="911"/>
                </a:cubicBezTo>
                <a:cubicBezTo>
                  <a:pt x="581" y="911"/>
                  <a:pt x="582" y="911"/>
                  <a:pt x="582" y="911"/>
                </a:cubicBezTo>
                <a:cubicBezTo>
                  <a:pt x="582" y="911"/>
                  <a:pt x="583" y="910"/>
                  <a:pt x="583" y="910"/>
                </a:cubicBezTo>
                <a:cubicBezTo>
                  <a:pt x="583" y="910"/>
                  <a:pt x="583" y="909"/>
                  <a:pt x="583" y="909"/>
                </a:cubicBezTo>
                <a:cubicBezTo>
                  <a:pt x="583" y="909"/>
                  <a:pt x="583" y="908"/>
                  <a:pt x="583" y="908"/>
                </a:cubicBezTo>
                <a:cubicBezTo>
                  <a:pt x="583" y="907"/>
                  <a:pt x="583" y="907"/>
                  <a:pt x="583" y="907"/>
                </a:cubicBezTo>
                <a:cubicBezTo>
                  <a:pt x="583" y="906"/>
                  <a:pt x="583" y="906"/>
                  <a:pt x="584" y="906"/>
                </a:cubicBezTo>
                <a:cubicBezTo>
                  <a:pt x="584" y="905"/>
                  <a:pt x="584" y="905"/>
                  <a:pt x="584" y="905"/>
                </a:cubicBezTo>
                <a:cubicBezTo>
                  <a:pt x="584" y="904"/>
                  <a:pt x="584" y="904"/>
                  <a:pt x="585" y="904"/>
                </a:cubicBezTo>
                <a:cubicBezTo>
                  <a:pt x="585" y="903"/>
                  <a:pt x="585" y="903"/>
                  <a:pt x="585" y="902"/>
                </a:cubicBezTo>
                <a:cubicBezTo>
                  <a:pt x="586" y="901"/>
                  <a:pt x="586" y="901"/>
                  <a:pt x="585" y="900"/>
                </a:cubicBezTo>
                <a:cubicBezTo>
                  <a:pt x="585" y="900"/>
                  <a:pt x="584" y="899"/>
                  <a:pt x="584" y="899"/>
                </a:cubicBezTo>
                <a:cubicBezTo>
                  <a:pt x="584" y="898"/>
                  <a:pt x="585" y="898"/>
                  <a:pt x="585" y="897"/>
                </a:cubicBezTo>
                <a:cubicBezTo>
                  <a:pt x="585" y="897"/>
                  <a:pt x="584" y="897"/>
                  <a:pt x="583" y="897"/>
                </a:cubicBezTo>
                <a:cubicBezTo>
                  <a:pt x="583" y="897"/>
                  <a:pt x="582" y="897"/>
                  <a:pt x="582" y="897"/>
                </a:cubicBezTo>
                <a:cubicBezTo>
                  <a:pt x="581" y="897"/>
                  <a:pt x="580" y="897"/>
                  <a:pt x="580" y="896"/>
                </a:cubicBezTo>
                <a:cubicBezTo>
                  <a:pt x="580" y="896"/>
                  <a:pt x="581" y="895"/>
                  <a:pt x="580" y="895"/>
                </a:cubicBezTo>
                <a:cubicBezTo>
                  <a:pt x="580" y="895"/>
                  <a:pt x="579" y="895"/>
                  <a:pt x="579" y="894"/>
                </a:cubicBezTo>
                <a:cubicBezTo>
                  <a:pt x="579" y="894"/>
                  <a:pt x="579" y="894"/>
                  <a:pt x="579" y="894"/>
                </a:cubicBezTo>
                <a:cubicBezTo>
                  <a:pt x="579" y="893"/>
                  <a:pt x="579" y="893"/>
                  <a:pt x="579" y="893"/>
                </a:cubicBezTo>
                <a:cubicBezTo>
                  <a:pt x="579" y="892"/>
                  <a:pt x="580" y="892"/>
                  <a:pt x="580" y="892"/>
                </a:cubicBezTo>
                <a:cubicBezTo>
                  <a:pt x="580" y="892"/>
                  <a:pt x="579" y="891"/>
                  <a:pt x="579" y="891"/>
                </a:cubicBezTo>
                <a:cubicBezTo>
                  <a:pt x="579" y="891"/>
                  <a:pt x="580" y="891"/>
                  <a:pt x="580" y="890"/>
                </a:cubicBezTo>
                <a:cubicBezTo>
                  <a:pt x="579" y="890"/>
                  <a:pt x="579" y="890"/>
                  <a:pt x="579" y="889"/>
                </a:cubicBezTo>
                <a:cubicBezTo>
                  <a:pt x="578" y="889"/>
                  <a:pt x="578" y="889"/>
                  <a:pt x="578" y="888"/>
                </a:cubicBezTo>
                <a:cubicBezTo>
                  <a:pt x="578" y="888"/>
                  <a:pt x="578" y="888"/>
                  <a:pt x="577" y="887"/>
                </a:cubicBezTo>
                <a:cubicBezTo>
                  <a:pt x="577" y="887"/>
                  <a:pt x="576" y="887"/>
                  <a:pt x="576" y="887"/>
                </a:cubicBezTo>
                <a:cubicBezTo>
                  <a:pt x="575" y="886"/>
                  <a:pt x="575" y="886"/>
                  <a:pt x="575" y="885"/>
                </a:cubicBezTo>
                <a:cubicBezTo>
                  <a:pt x="575" y="885"/>
                  <a:pt x="574" y="885"/>
                  <a:pt x="573" y="885"/>
                </a:cubicBezTo>
                <a:cubicBezTo>
                  <a:pt x="573" y="885"/>
                  <a:pt x="572" y="885"/>
                  <a:pt x="572" y="885"/>
                </a:cubicBezTo>
                <a:cubicBezTo>
                  <a:pt x="572" y="884"/>
                  <a:pt x="571" y="884"/>
                  <a:pt x="571" y="884"/>
                </a:cubicBezTo>
                <a:cubicBezTo>
                  <a:pt x="570" y="884"/>
                  <a:pt x="570" y="884"/>
                  <a:pt x="570" y="884"/>
                </a:cubicBezTo>
                <a:cubicBezTo>
                  <a:pt x="570" y="883"/>
                  <a:pt x="569" y="882"/>
                  <a:pt x="569" y="881"/>
                </a:cubicBezTo>
                <a:cubicBezTo>
                  <a:pt x="569" y="881"/>
                  <a:pt x="570" y="880"/>
                  <a:pt x="569" y="879"/>
                </a:cubicBezTo>
                <a:cubicBezTo>
                  <a:pt x="569" y="879"/>
                  <a:pt x="569" y="879"/>
                  <a:pt x="569" y="879"/>
                </a:cubicBezTo>
                <a:cubicBezTo>
                  <a:pt x="570" y="879"/>
                  <a:pt x="570" y="879"/>
                  <a:pt x="570" y="879"/>
                </a:cubicBezTo>
                <a:cubicBezTo>
                  <a:pt x="570" y="879"/>
                  <a:pt x="571" y="880"/>
                  <a:pt x="571" y="880"/>
                </a:cubicBezTo>
                <a:cubicBezTo>
                  <a:pt x="572" y="880"/>
                  <a:pt x="573" y="880"/>
                  <a:pt x="573" y="881"/>
                </a:cubicBezTo>
                <a:cubicBezTo>
                  <a:pt x="573" y="882"/>
                  <a:pt x="573" y="883"/>
                  <a:pt x="574" y="883"/>
                </a:cubicBezTo>
                <a:cubicBezTo>
                  <a:pt x="575" y="884"/>
                  <a:pt x="575" y="883"/>
                  <a:pt x="576" y="883"/>
                </a:cubicBezTo>
                <a:cubicBezTo>
                  <a:pt x="576" y="883"/>
                  <a:pt x="576" y="883"/>
                  <a:pt x="577" y="883"/>
                </a:cubicBezTo>
                <a:cubicBezTo>
                  <a:pt x="577" y="883"/>
                  <a:pt x="578" y="882"/>
                  <a:pt x="578" y="882"/>
                </a:cubicBezTo>
                <a:cubicBezTo>
                  <a:pt x="579" y="883"/>
                  <a:pt x="578" y="883"/>
                  <a:pt x="579" y="883"/>
                </a:cubicBezTo>
                <a:cubicBezTo>
                  <a:pt x="579" y="883"/>
                  <a:pt x="580" y="883"/>
                  <a:pt x="580" y="883"/>
                </a:cubicBezTo>
                <a:cubicBezTo>
                  <a:pt x="580" y="883"/>
                  <a:pt x="580" y="884"/>
                  <a:pt x="581" y="884"/>
                </a:cubicBezTo>
                <a:cubicBezTo>
                  <a:pt x="581" y="884"/>
                  <a:pt x="581" y="885"/>
                  <a:pt x="581" y="885"/>
                </a:cubicBezTo>
                <a:cubicBezTo>
                  <a:pt x="581" y="885"/>
                  <a:pt x="581" y="885"/>
                  <a:pt x="582" y="886"/>
                </a:cubicBezTo>
                <a:cubicBezTo>
                  <a:pt x="582" y="886"/>
                  <a:pt x="582" y="886"/>
                  <a:pt x="583" y="886"/>
                </a:cubicBezTo>
                <a:cubicBezTo>
                  <a:pt x="583" y="886"/>
                  <a:pt x="583" y="886"/>
                  <a:pt x="583" y="886"/>
                </a:cubicBezTo>
                <a:cubicBezTo>
                  <a:pt x="584" y="886"/>
                  <a:pt x="584" y="886"/>
                  <a:pt x="584" y="886"/>
                </a:cubicBezTo>
                <a:cubicBezTo>
                  <a:pt x="584" y="886"/>
                  <a:pt x="584" y="887"/>
                  <a:pt x="585" y="886"/>
                </a:cubicBezTo>
                <a:cubicBezTo>
                  <a:pt x="585" y="886"/>
                  <a:pt x="586" y="885"/>
                  <a:pt x="587" y="885"/>
                </a:cubicBezTo>
                <a:cubicBezTo>
                  <a:pt x="587" y="885"/>
                  <a:pt x="587" y="886"/>
                  <a:pt x="587" y="886"/>
                </a:cubicBezTo>
                <a:cubicBezTo>
                  <a:pt x="587" y="886"/>
                  <a:pt x="588" y="885"/>
                  <a:pt x="588" y="885"/>
                </a:cubicBezTo>
                <a:cubicBezTo>
                  <a:pt x="589" y="885"/>
                  <a:pt x="589" y="885"/>
                  <a:pt x="589" y="885"/>
                </a:cubicBezTo>
                <a:cubicBezTo>
                  <a:pt x="589" y="885"/>
                  <a:pt x="590" y="885"/>
                  <a:pt x="590" y="885"/>
                </a:cubicBezTo>
                <a:cubicBezTo>
                  <a:pt x="591" y="885"/>
                  <a:pt x="591" y="885"/>
                  <a:pt x="591" y="885"/>
                </a:cubicBezTo>
                <a:cubicBezTo>
                  <a:pt x="592" y="886"/>
                  <a:pt x="592" y="886"/>
                  <a:pt x="592" y="886"/>
                </a:cubicBezTo>
                <a:cubicBezTo>
                  <a:pt x="592" y="886"/>
                  <a:pt x="593" y="886"/>
                  <a:pt x="593" y="886"/>
                </a:cubicBezTo>
                <a:cubicBezTo>
                  <a:pt x="593" y="886"/>
                  <a:pt x="593" y="887"/>
                  <a:pt x="593" y="887"/>
                </a:cubicBezTo>
                <a:cubicBezTo>
                  <a:pt x="593" y="887"/>
                  <a:pt x="594" y="887"/>
                  <a:pt x="594" y="887"/>
                </a:cubicBezTo>
                <a:cubicBezTo>
                  <a:pt x="594" y="887"/>
                  <a:pt x="595" y="887"/>
                  <a:pt x="595" y="886"/>
                </a:cubicBezTo>
                <a:cubicBezTo>
                  <a:pt x="595" y="886"/>
                  <a:pt x="596" y="885"/>
                  <a:pt x="596" y="884"/>
                </a:cubicBezTo>
                <a:cubicBezTo>
                  <a:pt x="596" y="884"/>
                  <a:pt x="597" y="884"/>
                  <a:pt x="597" y="883"/>
                </a:cubicBezTo>
                <a:cubicBezTo>
                  <a:pt x="597" y="883"/>
                  <a:pt x="598" y="882"/>
                  <a:pt x="598" y="882"/>
                </a:cubicBezTo>
                <a:cubicBezTo>
                  <a:pt x="599" y="882"/>
                  <a:pt x="599" y="883"/>
                  <a:pt x="599" y="883"/>
                </a:cubicBezTo>
                <a:cubicBezTo>
                  <a:pt x="600" y="882"/>
                  <a:pt x="600" y="882"/>
                  <a:pt x="600" y="881"/>
                </a:cubicBezTo>
                <a:cubicBezTo>
                  <a:pt x="600" y="881"/>
                  <a:pt x="600" y="881"/>
                  <a:pt x="600" y="880"/>
                </a:cubicBezTo>
                <a:cubicBezTo>
                  <a:pt x="600" y="880"/>
                  <a:pt x="601" y="879"/>
                  <a:pt x="601" y="879"/>
                </a:cubicBezTo>
                <a:cubicBezTo>
                  <a:pt x="601" y="878"/>
                  <a:pt x="602" y="878"/>
                  <a:pt x="602" y="878"/>
                </a:cubicBezTo>
                <a:cubicBezTo>
                  <a:pt x="601" y="878"/>
                  <a:pt x="601" y="878"/>
                  <a:pt x="601" y="877"/>
                </a:cubicBezTo>
                <a:cubicBezTo>
                  <a:pt x="601" y="877"/>
                  <a:pt x="601" y="877"/>
                  <a:pt x="602" y="876"/>
                </a:cubicBezTo>
                <a:cubicBezTo>
                  <a:pt x="602" y="876"/>
                  <a:pt x="602" y="876"/>
                  <a:pt x="602" y="876"/>
                </a:cubicBezTo>
                <a:cubicBezTo>
                  <a:pt x="603" y="875"/>
                  <a:pt x="604" y="875"/>
                  <a:pt x="604" y="875"/>
                </a:cubicBezTo>
                <a:cubicBezTo>
                  <a:pt x="605" y="874"/>
                  <a:pt x="605" y="873"/>
                  <a:pt x="606" y="872"/>
                </a:cubicBezTo>
                <a:cubicBezTo>
                  <a:pt x="606" y="871"/>
                  <a:pt x="606" y="870"/>
                  <a:pt x="606" y="869"/>
                </a:cubicBezTo>
                <a:cubicBezTo>
                  <a:pt x="606" y="869"/>
                  <a:pt x="607" y="869"/>
                  <a:pt x="607" y="868"/>
                </a:cubicBezTo>
                <a:cubicBezTo>
                  <a:pt x="607" y="868"/>
                  <a:pt x="607" y="868"/>
                  <a:pt x="607" y="867"/>
                </a:cubicBezTo>
                <a:cubicBezTo>
                  <a:pt x="607" y="867"/>
                  <a:pt x="607" y="867"/>
                  <a:pt x="607" y="866"/>
                </a:cubicBezTo>
                <a:cubicBezTo>
                  <a:pt x="607" y="866"/>
                  <a:pt x="607" y="866"/>
                  <a:pt x="607" y="866"/>
                </a:cubicBezTo>
                <a:cubicBezTo>
                  <a:pt x="607" y="866"/>
                  <a:pt x="607" y="866"/>
                  <a:pt x="607" y="865"/>
                </a:cubicBezTo>
                <a:cubicBezTo>
                  <a:pt x="607" y="865"/>
                  <a:pt x="607" y="864"/>
                  <a:pt x="608" y="864"/>
                </a:cubicBezTo>
                <a:cubicBezTo>
                  <a:pt x="608" y="864"/>
                  <a:pt x="608" y="864"/>
                  <a:pt x="609" y="864"/>
                </a:cubicBezTo>
                <a:cubicBezTo>
                  <a:pt x="609" y="864"/>
                  <a:pt x="609" y="864"/>
                  <a:pt x="609" y="863"/>
                </a:cubicBezTo>
                <a:cubicBezTo>
                  <a:pt x="610" y="863"/>
                  <a:pt x="610" y="863"/>
                  <a:pt x="609" y="862"/>
                </a:cubicBezTo>
                <a:cubicBezTo>
                  <a:pt x="609" y="862"/>
                  <a:pt x="608" y="862"/>
                  <a:pt x="608" y="862"/>
                </a:cubicBezTo>
                <a:cubicBezTo>
                  <a:pt x="608" y="862"/>
                  <a:pt x="608" y="861"/>
                  <a:pt x="608" y="861"/>
                </a:cubicBezTo>
                <a:cubicBezTo>
                  <a:pt x="608" y="861"/>
                  <a:pt x="608" y="860"/>
                  <a:pt x="608" y="860"/>
                </a:cubicBezTo>
                <a:cubicBezTo>
                  <a:pt x="607" y="860"/>
                  <a:pt x="607" y="859"/>
                  <a:pt x="608" y="859"/>
                </a:cubicBezTo>
                <a:cubicBezTo>
                  <a:pt x="608" y="858"/>
                  <a:pt x="609" y="857"/>
                  <a:pt x="609" y="856"/>
                </a:cubicBezTo>
                <a:cubicBezTo>
                  <a:pt x="609" y="856"/>
                  <a:pt x="610" y="856"/>
                  <a:pt x="610" y="855"/>
                </a:cubicBezTo>
                <a:cubicBezTo>
                  <a:pt x="610" y="855"/>
                  <a:pt x="610" y="855"/>
                  <a:pt x="609" y="855"/>
                </a:cubicBezTo>
                <a:cubicBezTo>
                  <a:pt x="610" y="854"/>
                  <a:pt x="610" y="853"/>
                  <a:pt x="610" y="853"/>
                </a:cubicBezTo>
                <a:cubicBezTo>
                  <a:pt x="610" y="853"/>
                  <a:pt x="610" y="852"/>
                  <a:pt x="610" y="852"/>
                </a:cubicBezTo>
                <a:cubicBezTo>
                  <a:pt x="610" y="852"/>
                  <a:pt x="611" y="852"/>
                  <a:pt x="611" y="852"/>
                </a:cubicBezTo>
                <a:cubicBezTo>
                  <a:pt x="611" y="851"/>
                  <a:pt x="611" y="851"/>
                  <a:pt x="611" y="851"/>
                </a:cubicBezTo>
                <a:cubicBezTo>
                  <a:pt x="611" y="850"/>
                  <a:pt x="611" y="850"/>
                  <a:pt x="611" y="849"/>
                </a:cubicBezTo>
                <a:cubicBezTo>
                  <a:pt x="612" y="850"/>
                  <a:pt x="612" y="850"/>
                  <a:pt x="613" y="850"/>
                </a:cubicBezTo>
                <a:cubicBezTo>
                  <a:pt x="613" y="850"/>
                  <a:pt x="613" y="850"/>
                  <a:pt x="614" y="850"/>
                </a:cubicBezTo>
                <a:cubicBezTo>
                  <a:pt x="614" y="850"/>
                  <a:pt x="614" y="850"/>
                  <a:pt x="614" y="851"/>
                </a:cubicBezTo>
                <a:cubicBezTo>
                  <a:pt x="615" y="851"/>
                  <a:pt x="614" y="852"/>
                  <a:pt x="614" y="852"/>
                </a:cubicBezTo>
                <a:cubicBezTo>
                  <a:pt x="614" y="853"/>
                  <a:pt x="614" y="853"/>
                  <a:pt x="614" y="853"/>
                </a:cubicBezTo>
                <a:cubicBezTo>
                  <a:pt x="615" y="853"/>
                  <a:pt x="615" y="854"/>
                  <a:pt x="614" y="854"/>
                </a:cubicBezTo>
                <a:cubicBezTo>
                  <a:pt x="614" y="854"/>
                  <a:pt x="614" y="854"/>
                  <a:pt x="613" y="854"/>
                </a:cubicBezTo>
                <a:cubicBezTo>
                  <a:pt x="613" y="855"/>
                  <a:pt x="613" y="855"/>
                  <a:pt x="613" y="855"/>
                </a:cubicBezTo>
                <a:cubicBezTo>
                  <a:pt x="613" y="855"/>
                  <a:pt x="613" y="855"/>
                  <a:pt x="613" y="856"/>
                </a:cubicBezTo>
                <a:cubicBezTo>
                  <a:pt x="613" y="856"/>
                  <a:pt x="613" y="856"/>
                  <a:pt x="613" y="856"/>
                </a:cubicBezTo>
                <a:cubicBezTo>
                  <a:pt x="613" y="857"/>
                  <a:pt x="612" y="857"/>
                  <a:pt x="612" y="857"/>
                </a:cubicBezTo>
                <a:cubicBezTo>
                  <a:pt x="612" y="857"/>
                  <a:pt x="613" y="858"/>
                  <a:pt x="613" y="858"/>
                </a:cubicBezTo>
                <a:cubicBezTo>
                  <a:pt x="613" y="858"/>
                  <a:pt x="612" y="858"/>
                  <a:pt x="612" y="859"/>
                </a:cubicBezTo>
                <a:cubicBezTo>
                  <a:pt x="612" y="859"/>
                  <a:pt x="612" y="859"/>
                  <a:pt x="612" y="860"/>
                </a:cubicBezTo>
                <a:cubicBezTo>
                  <a:pt x="612" y="860"/>
                  <a:pt x="613" y="859"/>
                  <a:pt x="613" y="859"/>
                </a:cubicBezTo>
                <a:cubicBezTo>
                  <a:pt x="614" y="859"/>
                  <a:pt x="614" y="858"/>
                  <a:pt x="614" y="858"/>
                </a:cubicBezTo>
                <a:cubicBezTo>
                  <a:pt x="614" y="857"/>
                  <a:pt x="614" y="857"/>
                  <a:pt x="615" y="857"/>
                </a:cubicBezTo>
                <a:cubicBezTo>
                  <a:pt x="615" y="856"/>
                  <a:pt x="615" y="856"/>
                  <a:pt x="615" y="856"/>
                </a:cubicBezTo>
                <a:cubicBezTo>
                  <a:pt x="615" y="855"/>
                  <a:pt x="615" y="855"/>
                  <a:pt x="616" y="854"/>
                </a:cubicBezTo>
                <a:cubicBezTo>
                  <a:pt x="616" y="854"/>
                  <a:pt x="616" y="854"/>
                  <a:pt x="616" y="854"/>
                </a:cubicBezTo>
                <a:cubicBezTo>
                  <a:pt x="616" y="853"/>
                  <a:pt x="616" y="853"/>
                  <a:pt x="616" y="853"/>
                </a:cubicBezTo>
                <a:cubicBezTo>
                  <a:pt x="616" y="852"/>
                  <a:pt x="617" y="852"/>
                  <a:pt x="617" y="851"/>
                </a:cubicBezTo>
                <a:cubicBezTo>
                  <a:pt x="618" y="851"/>
                  <a:pt x="617" y="851"/>
                  <a:pt x="617" y="850"/>
                </a:cubicBezTo>
                <a:cubicBezTo>
                  <a:pt x="617" y="849"/>
                  <a:pt x="617" y="849"/>
                  <a:pt x="618" y="848"/>
                </a:cubicBezTo>
                <a:cubicBezTo>
                  <a:pt x="618" y="848"/>
                  <a:pt x="618" y="848"/>
                  <a:pt x="618" y="847"/>
                </a:cubicBezTo>
                <a:cubicBezTo>
                  <a:pt x="618" y="847"/>
                  <a:pt x="618" y="847"/>
                  <a:pt x="618" y="846"/>
                </a:cubicBezTo>
                <a:cubicBezTo>
                  <a:pt x="618" y="846"/>
                  <a:pt x="618" y="845"/>
                  <a:pt x="618" y="845"/>
                </a:cubicBezTo>
                <a:cubicBezTo>
                  <a:pt x="619" y="844"/>
                  <a:pt x="618" y="844"/>
                  <a:pt x="619" y="843"/>
                </a:cubicBezTo>
                <a:cubicBezTo>
                  <a:pt x="619" y="843"/>
                  <a:pt x="620" y="842"/>
                  <a:pt x="620" y="842"/>
                </a:cubicBezTo>
                <a:cubicBezTo>
                  <a:pt x="621" y="841"/>
                  <a:pt x="621" y="841"/>
                  <a:pt x="622" y="840"/>
                </a:cubicBezTo>
                <a:cubicBezTo>
                  <a:pt x="622" y="840"/>
                  <a:pt x="623" y="839"/>
                  <a:pt x="623" y="838"/>
                </a:cubicBezTo>
                <a:cubicBezTo>
                  <a:pt x="623" y="838"/>
                  <a:pt x="623" y="837"/>
                  <a:pt x="623" y="837"/>
                </a:cubicBezTo>
                <a:cubicBezTo>
                  <a:pt x="624" y="836"/>
                  <a:pt x="624" y="836"/>
                  <a:pt x="624" y="837"/>
                </a:cubicBezTo>
                <a:cubicBezTo>
                  <a:pt x="624" y="836"/>
                  <a:pt x="624" y="836"/>
                  <a:pt x="624" y="836"/>
                </a:cubicBezTo>
                <a:cubicBezTo>
                  <a:pt x="625" y="835"/>
                  <a:pt x="625" y="834"/>
                  <a:pt x="625" y="834"/>
                </a:cubicBezTo>
                <a:cubicBezTo>
                  <a:pt x="624" y="833"/>
                  <a:pt x="625" y="832"/>
                  <a:pt x="625" y="831"/>
                </a:cubicBezTo>
                <a:cubicBezTo>
                  <a:pt x="626" y="831"/>
                  <a:pt x="627" y="830"/>
                  <a:pt x="627" y="829"/>
                </a:cubicBezTo>
                <a:cubicBezTo>
                  <a:pt x="626" y="829"/>
                  <a:pt x="626" y="829"/>
                  <a:pt x="626" y="828"/>
                </a:cubicBezTo>
                <a:cubicBezTo>
                  <a:pt x="626" y="828"/>
                  <a:pt x="626" y="828"/>
                  <a:pt x="626" y="827"/>
                </a:cubicBezTo>
                <a:cubicBezTo>
                  <a:pt x="626" y="827"/>
                  <a:pt x="626" y="827"/>
                  <a:pt x="626" y="826"/>
                </a:cubicBezTo>
                <a:cubicBezTo>
                  <a:pt x="626" y="826"/>
                  <a:pt x="625" y="826"/>
                  <a:pt x="625" y="826"/>
                </a:cubicBezTo>
                <a:cubicBezTo>
                  <a:pt x="625" y="826"/>
                  <a:pt x="625" y="825"/>
                  <a:pt x="625" y="824"/>
                </a:cubicBezTo>
                <a:cubicBezTo>
                  <a:pt x="625" y="824"/>
                  <a:pt x="624" y="824"/>
                  <a:pt x="624" y="824"/>
                </a:cubicBezTo>
                <a:cubicBezTo>
                  <a:pt x="624" y="823"/>
                  <a:pt x="624" y="823"/>
                  <a:pt x="624" y="823"/>
                </a:cubicBezTo>
                <a:cubicBezTo>
                  <a:pt x="624" y="822"/>
                  <a:pt x="624" y="822"/>
                  <a:pt x="624" y="821"/>
                </a:cubicBezTo>
                <a:cubicBezTo>
                  <a:pt x="624" y="821"/>
                  <a:pt x="624" y="821"/>
                  <a:pt x="624" y="820"/>
                </a:cubicBezTo>
                <a:cubicBezTo>
                  <a:pt x="624" y="820"/>
                  <a:pt x="623" y="820"/>
                  <a:pt x="623" y="819"/>
                </a:cubicBezTo>
                <a:cubicBezTo>
                  <a:pt x="625" y="819"/>
                  <a:pt x="623" y="818"/>
                  <a:pt x="623" y="818"/>
                </a:cubicBezTo>
                <a:cubicBezTo>
                  <a:pt x="623" y="817"/>
                  <a:pt x="624" y="817"/>
                  <a:pt x="624" y="817"/>
                </a:cubicBezTo>
                <a:cubicBezTo>
                  <a:pt x="624" y="817"/>
                  <a:pt x="624" y="817"/>
                  <a:pt x="624" y="817"/>
                </a:cubicBezTo>
                <a:cubicBezTo>
                  <a:pt x="624" y="816"/>
                  <a:pt x="623" y="816"/>
                  <a:pt x="623" y="815"/>
                </a:cubicBezTo>
                <a:cubicBezTo>
                  <a:pt x="623" y="815"/>
                  <a:pt x="624" y="814"/>
                  <a:pt x="624" y="814"/>
                </a:cubicBezTo>
                <a:cubicBezTo>
                  <a:pt x="624" y="813"/>
                  <a:pt x="623" y="812"/>
                  <a:pt x="623" y="812"/>
                </a:cubicBezTo>
                <a:cubicBezTo>
                  <a:pt x="623" y="812"/>
                  <a:pt x="624" y="811"/>
                  <a:pt x="624" y="811"/>
                </a:cubicBezTo>
                <a:cubicBezTo>
                  <a:pt x="624" y="811"/>
                  <a:pt x="624" y="811"/>
                  <a:pt x="624" y="811"/>
                </a:cubicBezTo>
                <a:cubicBezTo>
                  <a:pt x="624" y="810"/>
                  <a:pt x="625" y="810"/>
                  <a:pt x="625" y="810"/>
                </a:cubicBezTo>
                <a:cubicBezTo>
                  <a:pt x="626" y="811"/>
                  <a:pt x="625" y="811"/>
                  <a:pt x="626" y="811"/>
                </a:cubicBezTo>
                <a:cubicBezTo>
                  <a:pt x="627" y="811"/>
                  <a:pt x="627" y="810"/>
                  <a:pt x="627" y="809"/>
                </a:cubicBezTo>
                <a:cubicBezTo>
                  <a:pt x="627" y="809"/>
                  <a:pt x="627" y="809"/>
                  <a:pt x="628" y="808"/>
                </a:cubicBezTo>
                <a:cubicBezTo>
                  <a:pt x="628" y="808"/>
                  <a:pt x="628" y="808"/>
                  <a:pt x="629" y="807"/>
                </a:cubicBezTo>
                <a:cubicBezTo>
                  <a:pt x="629" y="807"/>
                  <a:pt x="629" y="807"/>
                  <a:pt x="629" y="807"/>
                </a:cubicBezTo>
                <a:cubicBezTo>
                  <a:pt x="630" y="806"/>
                  <a:pt x="630" y="806"/>
                  <a:pt x="630" y="806"/>
                </a:cubicBezTo>
                <a:cubicBezTo>
                  <a:pt x="631" y="805"/>
                  <a:pt x="632" y="804"/>
                  <a:pt x="633" y="804"/>
                </a:cubicBezTo>
                <a:cubicBezTo>
                  <a:pt x="634" y="802"/>
                  <a:pt x="635" y="802"/>
                  <a:pt x="637" y="801"/>
                </a:cubicBezTo>
                <a:cubicBezTo>
                  <a:pt x="637" y="800"/>
                  <a:pt x="638" y="800"/>
                  <a:pt x="639" y="799"/>
                </a:cubicBezTo>
                <a:cubicBezTo>
                  <a:pt x="639" y="799"/>
                  <a:pt x="640" y="799"/>
                  <a:pt x="640" y="798"/>
                </a:cubicBezTo>
                <a:cubicBezTo>
                  <a:pt x="641" y="798"/>
                  <a:pt x="641" y="798"/>
                  <a:pt x="641" y="798"/>
                </a:cubicBezTo>
                <a:cubicBezTo>
                  <a:pt x="642" y="798"/>
                  <a:pt x="642" y="798"/>
                  <a:pt x="643" y="798"/>
                </a:cubicBezTo>
                <a:cubicBezTo>
                  <a:pt x="643" y="798"/>
                  <a:pt x="643" y="799"/>
                  <a:pt x="643" y="799"/>
                </a:cubicBezTo>
                <a:cubicBezTo>
                  <a:pt x="643" y="799"/>
                  <a:pt x="643" y="799"/>
                  <a:pt x="643" y="799"/>
                </a:cubicBezTo>
                <a:cubicBezTo>
                  <a:pt x="643" y="799"/>
                  <a:pt x="643" y="799"/>
                  <a:pt x="643" y="800"/>
                </a:cubicBezTo>
                <a:cubicBezTo>
                  <a:pt x="644" y="800"/>
                  <a:pt x="644" y="800"/>
                  <a:pt x="644" y="800"/>
                </a:cubicBezTo>
                <a:cubicBezTo>
                  <a:pt x="644" y="800"/>
                  <a:pt x="644" y="800"/>
                  <a:pt x="645" y="800"/>
                </a:cubicBezTo>
                <a:cubicBezTo>
                  <a:pt x="645" y="800"/>
                  <a:pt x="645" y="799"/>
                  <a:pt x="645" y="799"/>
                </a:cubicBezTo>
                <a:cubicBezTo>
                  <a:pt x="645" y="799"/>
                  <a:pt x="644" y="798"/>
                  <a:pt x="644" y="797"/>
                </a:cubicBezTo>
                <a:cubicBezTo>
                  <a:pt x="645" y="797"/>
                  <a:pt x="645" y="797"/>
                  <a:pt x="646" y="797"/>
                </a:cubicBezTo>
                <a:cubicBezTo>
                  <a:pt x="646" y="797"/>
                  <a:pt x="646" y="797"/>
                  <a:pt x="647" y="797"/>
                </a:cubicBezTo>
                <a:cubicBezTo>
                  <a:pt x="647" y="797"/>
                  <a:pt x="648" y="796"/>
                  <a:pt x="648" y="796"/>
                </a:cubicBezTo>
                <a:cubicBezTo>
                  <a:pt x="648" y="795"/>
                  <a:pt x="648" y="795"/>
                  <a:pt x="647" y="795"/>
                </a:cubicBezTo>
                <a:cubicBezTo>
                  <a:pt x="647" y="794"/>
                  <a:pt x="647" y="794"/>
                  <a:pt x="648" y="793"/>
                </a:cubicBezTo>
                <a:cubicBezTo>
                  <a:pt x="648" y="793"/>
                  <a:pt x="648" y="793"/>
                  <a:pt x="649" y="793"/>
                </a:cubicBezTo>
                <a:cubicBezTo>
                  <a:pt x="649" y="793"/>
                  <a:pt x="649" y="794"/>
                  <a:pt x="650" y="794"/>
                </a:cubicBezTo>
                <a:cubicBezTo>
                  <a:pt x="650" y="794"/>
                  <a:pt x="651" y="794"/>
                  <a:pt x="651" y="794"/>
                </a:cubicBezTo>
                <a:cubicBezTo>
                  <a:pt x="652" y="794"/>
                  <a:pt x="653" y="793"/>
                  <a:pt x="654" y="793"/>
                </a:cubicBezTo>
                <a:cubicBezTo>
                  <a:pt x="654" y="793"/>
                  <a:pt x="655" y="793"/>
                  <a:pt x="656" y="793"/>
                </a:cubicBezTo>
                <a:cubicBezTo>
                  <a:pt x="656" y="793"/>
                  <a:pt x="657" y="793"/>
                  <a:pt x="657" y="793"/>
                </a:cubicBezTo>
                <a:cubicBezTo>
                  <a:pt x="658" y="793"/>
                  <a:pt x="659" y="793"/>
                  <a:pt x="660" y="793"/>
                </a:cubicBezTo>
                <a:cubicBezTo>
                  <a:pt x="661" y="793"/>
                  <a:pt x="662" y="792"/>
                  <a:pt x="663" y="792"/>
                </a:cubicBezTo>
                <a:cubicBezTo>
                  <a:pt x="663" y="792"/>
                  <a:pt x="664" y="792"/>
                  <a:pt x="665" y="793"/>
                </a:cubicBezTo>
                <a:cubicBezTo>
                  <a:pt x="665" y="793"/>
                  <a:pt x="666" y="793"/>
                  <a:pt x="666" y="793"/>
                </a:cubicBezTo>
                <a:cubicBezTo>
                  <a:pt x="667" y="792"/>
                  <a:pt x="666" y="791"/>
                  <a:pt x="666" y="790"/>
                </a:cubicBezTo>
                <a:cubicBezTo>
                  <a:pt x="666" y="790"/>
                  <a:pt x="666" y="789"/>
                  <a:pt x="666" y="789"/>
                </a:cubicBezTo>
                <a:cubicBezTo>
                  <a:pt x="666" y="789"/>
                  <a:pt x="666" y="789"/>
                  <a:pt x="666" y="788"/>
                </a:cubicBezTo>
                <a:cubicBezTo>
                  <a:pt x="666" y="788"/>
                  <a:pt x="666" y="788"/>
                  <a:pt x="667" y="788"/>
                </a:cubicBezTo>
                <a:cubicBezTo>
                  <a:pt x="668" y="787"/>
                  <a:pt x="668" y="787"/>
                  <a:pt x="669" y="787"/>
                </a:cubicBezTo>
                <a:cubicBezTo>
                  <a:pt x="669" y="787"/>
                  <a:pt x="670" y="787"/>
                  <a:pt x="670" y="786"/>
                </a:cubicBezTo>
                <a:cubicBezTo>
                  <a:pt x="670" y="787"/>
                  <a:pt x="671" y="786"/>
                  <a:pt x="671" y="786"/>
                </a:cubicBezTo>
                <a:cubicBezTo>
                  <a:pt x="672" y="785"/>
                  <a:pt x="671" y="784"/>
                  <a:pt x="671" y="783"/>
                </a:cubicBezTo>
                <a:cubicBezTo>
                  <a:pt x="671" y="783"/>
                  <a:pt x="671" y="782"/>
                  <a:pt x="671" y="781"/>
                </a:cubicBezTo>
                <a:cubicBezTo>
                  <a:pt x="671" y="781"/>
                  <a:pt x="671" y="781"/>
                  <a:pt x="671" y="780"/>
                </a:cubicBezTo>
                <a:cubicBezTo>
                  <a:pt x="672" y="780"/>
                  <a:pt x="672" y="780"/>
                  <a:pt x="672" y="780"/>
                </a:cubicBezTo>
                <a:cubicBezTo>
                  <a:pt x="671" y="779"/>
                  <a:pt x="671" y="779"/>
                  <a:pt x="671" y="779"/>
                </a:cubicBezTo>
                <a:cubicBezTo>
                  <a:pt x="671" y="779"/>
                  <a:pt x="672" y="779"/>
                  <a:pt x="672" y="779"/>
                </a:cubicBezTo>
                <a:cubicBezTo>
                  <a:pt x="672" y="778"/>
                  <a:pt x="671" y="778"/>
                  <a:pt x="671" y="778"/>
                </a:cubicBezTo>
                <a:cubicBezTo>
                  <a:pt x="671" y="778"/>
                  <a:pt x="672" y="777"/>
                  <a:pt x="672" y="777"/>
                </a:cubicBezTo>
                <a:cubicBezTo>
                  <a:pt x="672" y="777"/>
                  <a:pt x="672" y="777"/>
                  <a:pt x="673" y="776"/>
                </a:cubicBezTo>
                <a:cubicBezTo>
                  <a:pt x="673" y="776"/>
                  <a:pt x="674" y="776"/>
                  <a:pt x="674" y="775"/>
                </a:cubicBezTo>
                <a:cubicBezTo>
                  <a:pt x="674" y="775"/>
                  <a:pt x="674" y="775"/>
                  <a:pt x="674" y="775"/>
                </a:cubicBezTo>
                <a:cubicBezTo>
                  <a:pt x="674" y="775"/>
                  <a:pt x="674" y="774"/>
                  <a:pt x="674" y="774"/>
                </a:cubicBezTo>
                <a:cubicBezTo>
                  <a:pt x="674" y="774"/>
                  <a:pt x="674" y="773"/>
                  <a:pt x="674" y="772"/>
                </a:cubicBezTo>
                <a:cubicBezTo>
                  <a:pt x="674" y="772"/>
                  <a:pt x="674" y="772"/>
                  <a:pt x="675" y="772"/>
                </a:cubicBezTo>
                <a:cubicBezTo>
                  <a:pt x="675" y="772"/>
                  <a:pt x="675" y="772"/>
                  <a:pt x="675" y="772"/>
                </a:cubicBezTo>
                <a:cubicBezTo>
                  <a:pt x="675" y="771"/>
                  <a:pt x="675" y="771"/>
                  <a:pt x="675" y="771"/>
                </a:cubicBezTo>
                <a:cubicBezTo>
                  <a:pt x="676" y="770"/>
                  <a:pt x="676" y="770"/>
                  <a:pt x="676" y="770"/>
                </a:cubicBezTo>
                <a:cubicBezTo>
                  <a:pt x="676" y="769"/>
                  <a:pt x="676" y="769"/>
                  <a:pt x="676" y="769"/>
                </a:cubicBezTo>
                <a:cubicBezTo>
                  <a:pt x="676" y="769"/>
                  <a:pt x="676" y="769"/>
                  <a:pt x="676" y="769"/>
                </a:cubicBezTo>
                <a:cubicBezTo>
                  <a:pt x="676" y="768"/>
                  <a:pt x="677" y="768"/>
                  <a:pt x="677" y="768"/>
                </a:cubicBezTo>
                <a:cubicBezTo>
                  <a:pt x="677" y="767"/>
                  <a:pt x="677" y="767"/>
                  <a:pt x="677" y="767"/>
                </a:cubicBezTo>
                <a:cubicBezTo>
                  <a:pt x="678" y="767"/>
                  <a:pt x="678" y="767"/>
                  <a:pt x="678" y="767"/>
                </a:cubicBezTo>
                <a:cubicBezTo>
                  <a:pt x="679" y="767"/>
                  <a:pt x="679" y="766"/>
                  <a:pt x="678" y="765"/>
                </a:cubicBezTo>
                <a:cubicBezTo>
                  <a:pt x="678" y="765"/>
                  <a:pt x="678" y="764"/>
                  <a:pt x="678" y="763"/>
                </a:cubicBezTo>
                <a:cubicBezTo>
                  <a:pt x="678" y="762"/>
                  <a:pt x="678" y="762"/>
                  <a:pt x="679" y="761"/>
                </a:cubicBezTo>
                <a:cubicBezTo>
                  <a:pt x="679" y="760"/>
                  <a:pt x="679" y="759"/>
                  <a:pt x="679" y="759"/>
                </a:cubicBezTo>
                <a:cubicBezTo>
                  <a:pt x="679" y="758"/>
                  <a:pt x="679" y="757"/>
                  <a:pt x="679" y="756"/>
                </a:cubicBezTo>
                <a:cubicBezTo>
                  <a:pt x="679" y="755"/>
                  <a:pt x="679" y="755"/>
                  <a:pt x="679" y="754"/>
                </a:cubicBezTo>
                <a:cubicBezTo>
                  <a:pt x="679" y="754"/>
                  <a:pt x="679" y="753"/>
                  <a:pt x="680" y="752"/>
                </a:cubicBezTo>
                <a:cubicBezTo>
                  <a:pt x="680" y="752"/>
                  <a:pt x="681" y="753"/>
                  <a:pt x="681" y="752"/>
                </a:cubicBezTo>
                <a:cubicBezTo>
                  <a:pt x="682" y="752"/>
                  <a:pt x="682" y="751"/>
                  <a:pt x="682" y="750"/>
                </a:cubicBezTo>
                <a:cubicBezTo>
                  <a:pt x="682" y="749"/>
                  <a:pt x="681" y="749"/>
                  <a:pt x="681" y="748"/>
                </a:cubicBezTo>
                <a:cubicBezTo>
                  <a:pt x="681" y="747"/>
                  <a:pt x="681" y="746"/>
                  <a:pt x="681" y="745"/>
                </a:cubicBezTo>
                <a:cubicBezTo>
                  <a:pt x="682" y="744"/>
                  <a:pt x="682" y="744"/>
                  <a:pt x="682" y="743"/>
                </a:cubicBezTo>
                <a:cubicBezTo>
                  <a:pt x="682" y="742"/>
                  <a:pt x="682" y="741"/>
                  <a:pt x="682" y="740"/>
                </a:cubicBezTo>
                <a:cubicBezTo>
                  <a:pt x="682" y="739"/>
                  <a:pt x="683" y="738"/>
                  <a:pt x="683" y="737"/>
                </a:cubicBezTo>
                <a:cubicBezTo>
                  <a:pt x="683" y="736"/>
                  <a:pt x="683" y="735"/>
                  <a:pt x="682" y="734"/>
                </a:cubicBezTo>
                <a:cubicBezTo>
                  <a:pt x="682" y="733"/>
                  <a:pt x="682" y="732"/>
                  <a:pt x="682" y="732"/>
                </a:cubicBezTo>
                <a:cubicBezTo>
                  <a:pt x="682" y="731"/>
                  <a:pt x="682" y="730"/>
                  <a:pt x="682" y="729"/>
                </a:cubicBezTo>
                <a:cubicBezTo>
                  <a:pt x="681" y="727"/>
                  <a:pt x="680" y="726"/>
                  <a:pt x="681" y="724"/>
                </a:cubicBezTo>
                <a:cubicBezTo>
                  <a:pt x="681" y="723"/>
                  <a:pt x="681" y="722"/>
                  <a:pt x="681" y="721"/>
                </a:cubicBezTo>
                <a:cubicBezTo>
                  <a:pt x="681" y="720"/>
                  <a:pt x="681" y="719"/>
                  <a:pt x="681" y="718"/>
                </a:cubicBezTo>
                <a:cubicBezTo>
                  <a:pt x="681" y="718"/>
                  <a:pt x="681" y="717"/>
                  <a:pt x="681" y="717"/>
                </a:cubicBezTo>
                <a:cubicBezTo>
                  <a:pt x="681" y="716"/>
                  <a:pt x="681" y="716"/>
                  <a:pt x="681" y="715"/>
                </a:cubicBezTo>
                <a:cubicBezTo>
                  <a:pt x="681" y="715"/>
                  <a:pt x="682" y="715"/>
                  <a:pt x="682" y="714"/>
                </a:cubicBezTo>
                <a:cubicBezTo>
                  <a:pt x="682" y="714"/>
                  <a:pt x="681" y="714"/>
                  <a:pt x="681" y="714"/>
                </a:cubicBezTo>
                <a:cubicBezTo>
                  <a:pt x="681" y="713"/>
                  <a:pt x="680" y="713"/>
                  <a:pt x="681" y="713"/>
                </a:cubicBezTo>
                <a:cubicBezTo>
                  <a:pt x="681" y="712"/>
                  <a:pt x="682" y="711"/>
                  <a:pt x="682" y="711"/>
                </a:cubicBezTo>
                <a:cubicBezTo>
                  <a:pt x="683" y="711"/>
                  <a:pt x="684" y="712"/>
                  <a:pt x="684" y="713"/>
                </a:cubicBezTo>
                <a:cubicBezTo>
                  <a:pt x="685" y="713"/>
                  <a:pt x="685" y="713"/>
                  <a:pt x="685" y="714"/>
                </a:cubicBezTo>
                <a:cubicBezTo>
                  <a:pt x="685" y="714"/>
                  <a:pt x="685" y="714"/>
                  <a:pt x="686" y="715"/>
                </a:cubicBezTo>
                <a:cubicBezTo>
                  <a:pt x="686" y="715"/>
                  <a:pt x="687" y="714"/>
                  <a:pt x="687" y="714"/>
                </a:cubicBezTo>
                <a:cubicBezTo>
                  <a:pt x="688" y="713"/>
                  <a:pt x="688" y="711"/>
                  <a:pt x="689" y="710"/>
                </a:cubicBezTo>
                <a:cubicBezTo>
                  <a:pt x="690" y="709"/>
                  <a:pt x="690" y="708"/>
                  <a:pt x="691" y="707"/>
                </a:cubicBezTo>
                <a:cubicBezTo>
                  <a:pt x="691" y="706"/>
                  <a:pt x="691" y="705"/>
                  <a:pt x="691" y="704"/>
                </a:cubicBezTo>
                <a:cubicBezTo>
                  <a:pt x="690" y="703"/>
                  <a:pt x="691" y="703"/>
                  <a:pt x="691" y="702"/>
                </a:cubicBezTo>
                <a:cubicBezTo>
                  <a:pt x="691" y="701"/>
                  <a:pt x="691" y="700"/>
                  <a:pt x="692" y="699"/>
                </a:cubicBezTo>
                <a:cubicBezTo>
                  <a:pt x="692" y="698"/>
                  <a:pt x="693" y="698"/>
                  <a:pt x="694" y="697"/>
                </a:cubicBezTo>
                <a:cubicBezTo>
                  <a:pt x="695" y="697"/>
                  <a:pt x="696" y="696"/>
                  <a:pt x="697" y="695"/>
                </a:cubicBezTo>
                <a:cubicBezTo>
                  <a:pt x="698" y="694"/>
                  <a:pt x="698" y="693"/>
                  <a:pt x="699" y="693"/>
                </a:cubicBezTo>
                <a:cubicBezTo>
                  <a:pt x="700" y="692"/>
                  <a:pt x="700" y="690"/>
                  <a:pt x="701" y="689"/>
                </a:cubicBezTo>
                <a:cubicBezTo>
                  <a:pt x="701" y="688"/>
                  <a:pt x="702" y="688"/>
                  <a:pt x="703" y="687"/>
                </a:cubicBezTo>
                <a:cubicBezTo>
                  <a:pt x="703" y="686"/>
                  <a:pt x="705" y="685"/>
                  <a:pt x="705" y="684"/>
                </a:cubicBezTo>
                <a:cubicBezTo>
                  <a:pt x="705" y="684"/>
                  <a:pt x="704" y="683"/>
                  <a:pt x="704" y="683"/>
                </a:cubicBezTo>
                <a:cubicBezTo>
                  <a:pt x="705" y="682"/>
                  <a:pt x="705" y="681"/>
                  <a:pt x="705" y="681"/>
                </a:cubicBezTo>
                <a:cubicBezTo>
                  <a:pt x="706" y="681"/>
                  <a:pt x="706" y="680"/>
                  <a:pt x="706" y="680"/>
                </a:cubicBezTo>
                <a:cubicBezTo>
                  <a:pt x="706" y="680"/>
                  <a:pt x="706" y="680"/>
                  <a:pt x="707" y="680"/>
                </a:cubicBezTo>
                <a:cubicBezTo>
                  <a:pt x="707" y="679"/>
                  <a:pt x="706" y="679"/>
                  <a:pt x="707" y="678"/>
                </a:cubicBezTo>
                <a:cubicBezTo>
                  <a:pt x="707" y="677"/>
                  <a:pt x="708" y="676"/>
                  <a:pt x="708" y="675"/>
                </a:cubicBezTo>
                <a:cubicBezTo>
                  <a:pt x="708" y="675"/>
                  <a:pt x="707" y="675"/>
                  <a:pt x="707" y="674"/>
                </a:cubicBezTo>
                <a:cubicBezTo>
                  <a:pt x="707" y="674"/>
                  <a:pt x="707" y="673"/>
                  <a:pt x="708" y="673"/>
                </a:cubicBezTo>
                <a:close/>
                <a:moveTo>
                  <a:pt x="582" y="1038"/>
                </a:moveTo>
                <a:cubicBezTo>
                  <a:pt x="582" y="1038"/>
                  <a:pt x="583" y="1038"/>
                  <a:pt x="583" y="1039"/>
                </a:cubicBezTo>
                <a:cubicBezTo>
                  <a:pt x="583" y="1040"/>
                  <a:pt x="581" y="1040"/>
                  <a:pt x="581" y="1040"/>
                </a:cubicBezTo>
                <a:cubicBezTo>
                  <a:pt x="580" y="1040"/>
                  <a:pt x="579" y="1040"/>
                  <a:pt x="578" y="1040"/>
                </a:cubicBezTo>
                <a:cubicBezTo>
                  <a:pt x="578" y="1040"/>
                  <a:pt x="578" y="1040"/>
                  <a:pt x="577" y="1040"/>
                </a:cubicBezTo>
                <a:cubicBezTo>
                  <a:pt x="577" y="1040"/>
                  <a:pt x="577" y="1041"/>
                  <a:pt x="577" y="1041"/>
                </a:cubicBezTo>
                <a:cubicBezTo>
                  <a:pt x="577" y="1041"/>
                  <a:pt x="577" y="1042"/>
                  <a:pt x="577" y="1042"/>
                </a:cubicBezTo>
                <a:cubicBezTo>
                  <a:pt x="576" y="1042"/>
                  <a:pt x="576" y="1042"/>
                  <a:pt x="576" y="1042"/>
                </a:cubicBezTo>
                <a:cubicBezTo>
                  <a:pt x="576" y="1042"/>
                  <a:pt x="576" y="1042"/>
                  <a:pt x="575" y="1042"/>
                </a:cubicBezTo>
                <a:cubicBezTo>
                  <a:pt x="575" y="1042"/>
                  <a:pt x="575" y="1042"/>
                  <a:pt x="575" y="1042"/>
                </a:cubicBezTo>
                <a:cubicBezTo>
                  <a:pt x="575" y="1042"/>
                  <a:pt x="575" y="1042"/>
                  <a:pt x="575" y="1041"/>
                </a:cubicBezTo>
                <a:cubicBezTo>
                  <a:pt x="574" y="1041"/>
                  <a:pt x="574" y="1041"/>
                  <a:pt x="573" y="1041"/>
                </a:cubicBezTo>
                <a:cubicBezTo>
                  <a:pt x="573" y="1041"/>
                  <a:pt x="573" y="1041"/>
                  <a:pt x="573" y="1041"/>
                </a:cubicBezTo>
                <a:cubicBezTo>
                  <a:pt x="573" y="1041"/>
                  <a:pt x="573" y="1042"/>
                  <a:pt x="573" y="1042"/>
                </a:cubicBezTo>
                <a:cubicBezTo>
                  <a:pt x="572" y="1042"/>
                  <a:pt x="572" y="1042"/>
                  <a:pt x="571" y="1042"/>
                </a:cubicBezTo>
                <a:cubicBezTo>
                  <a:pt x="570" y="1042"/>
                  <a:pt x="570" y="1042"/>
                  <a:pt x="569" y="1042"/>
                </a:cubicBezTo>
                <a:cubicBezTo>
                  <a:pt x="569" y="1041"/>
                  <a:pt x="568" y="1041"/>
                  <a:pt x="568" y="1041"/>
                </a:cubicBezTo>
                <a:cubicBezTo>
                  <a:pt x="567" y="1041"/>
                  <a:pt x="567" y="1041"/>
                  <a:pt x="566" y="1041"/>
                </a:cubicBezTo>
                <a:cubicBezTo>
                  <a:pt x="566" y="1041"/>
                  <a:pt x="566" y="1041"/>
                  <a:pt x="566" y="1041"/>
                </a:cubicBezTo>
                <a:cubicBezTo>
                  <a:pt x="566" y="1041"/>
                  <a:pt x="566" y="1041"/>
                  <a:pt x="566" y="1040"/>
                </a:cubicBezTo>
                <a:cubicBezTo>
                  <a:pt x="566" y="1040"/>
                  <a:pt x="565" y="1040"/>
                  <a:pt x="565" y="1040"/>
                </a:cubicBezTo>
                <a:cubicBezTo>
                  <a:pt x="565" y="1040"/>
                  <a:pt x="565" y="1040"/>
                  <a:pt x="565" y="1040"/>
                </a:cubicBezTo>
                <a:cubicBezTo>
                  <a:pt x="565" y="1040"/>
                  <a:pt x="564" y="1040"/>
                  <a:pt x="564" y="1040"/>
                </a:cubicBezTo>
                <a:cubicBezTo>
                  <a:pt x="563" y="1040"/>
                  <a:pt x="564" y="1041"/>
                  <a:pt x="563" y="1041"/>
                </a:cubicBezTo>
                <a:cubicBezTo>
                  <a:pt x="563" y="1041"/>
                  <a:pt x="563" y="1041"/>
                  <a:pt x="563" y="1041"/>
                </a:cubicBezTo>
                <a:cubicBezTo>
                  <a:pt x="563" y="1041"/>
                  <a:pt x="563" y="1041"/>
                  <a:pt x="563" y="1041"/>
                </a:cubicBezTo>
                <a:cubicBezTo>
                  <a:pt x="562" y="1041"/>
                  <a:pt x="562" y="1041"/>
                  <a:pt x="562" y="1041"/>
                </a:cubicBezTo>
                <a:cubicBezTo>
                  <a:pt x="561" y="1041"/>
                  <a:pt x="561" y="1042"/>
                  <a:pt x="561" y="1042"/>
                </a:cubicBezTo>
                <a:cubicBezTo>
                  <a:pt x="560" y="1042"/>
                  <a:pt x="560" y="1042"/>
                  <a:pt x="560" y="1042"/>
                </a:cubicBezTo>
                <a:cubicBezTo>
                  <a:pt x="560" y="1042"/>
                  <a:pt x="560" y="1043"/>
                  <a:pt x="560" y="1043"/>
                </a:cubicBezTo>
                <a:cubicBezTo>
                  <a:pt x="559" y="1043"/>
                  <a:pt x="559" y="1042"/>
                  <a:pt x="558" y="1042"/>
                </a:cubicBezTo>
                <a:cubicBezTo>
                  <a:pt x="558" y="1042"/>
                  <a:pt x="557" y="1042"/>
                  <a:pt x="557" y="1042"/>
                </a:cubicBezTo>
                <a:cubicBezTo>
                  <a:pt x="556" y="1041"/>
                  <a:pt x="555" y="1041"/>
                  <a:pt x="555" y="1041"/>
                </a:cubicBezTo>
                <a:cubicBezTo>
                  <a:pt x="555" y="1041"/>
                  <a:pt x="556" y="1040"/>
                  <a:pt x="556" y="1040"/>
                </a:cubicBezTo>
                <a:cubicBezTo>
                  <a:pt x="556" y="1039"/>
                  <a:pt x="555" y="1039"/>
                  <a:pt x="555" y="1039"/>
                </a:cubicBezTo>
                <a:cubicBezTo>
                  <a:pt x="555" y="1039"/>
                  <a:pt x="555" y="1039"/>
                  <a:pt x="554" y="1039"/>
                </a:cubicBezTo>
                <a:cubicBezTo>
                  <a:pt x="554" y="1038"/>
                  <a:pt x="554" y="1038"/>
                  <a:pt x="554" y="1038"/>
                </a:cubicBezTo>
                <a:cubicBezTo>
                  <a:pt x="553" y="1038"/>
                  <a:pt x="553" y="1038"/>
                  <a:pt x="553" y="1038"/>
                </a:cubicBezTo>
                <a:cubicBezTo>
                  <a:pt x="552" y="1039"/>
                  <a:pt x="551" y="1039"/>
                  <a:pt x="551" y="1038"/>
                </a:cubicBezTo>
                <a:cubicBezTo>
                  <a:pt x="551" y="1038"/>
                  <a:pt x="551" y="1038"/>
                  <a:pt x="551" y="1037"/>
                </a:cubicBezTo>
                <a:cubicBezTo>
                  <a:pt x="550" y="1037"/>
                  <a:pt x="550" y="1037"/>
                  <a:pt x="550" y="1037"/>
                </a:cubicBezTo>
                <a:cubicBezTo>
                  <a:pt x="549" y="1037"/>
                  <a:pt x="548" y="1037"/>
                  <a:pt x="547" y="1037"/>
                </a:cubicBezTo>
                <a:cubicBezTo>
                  <a:pt x="547" y="1037"/>
                  <a:pt x="544" y="1037"/>
                  <a:pt x="545" y="1036"/>
                </a:cubicBezTo>
                <a:cubicBezTo>
                  <a:pt x="545" y="1036"/>
                  <a:pt x="545" y="1036"/>
                  <a:pt x="546" y="1036"/>
                </a:cubicBezTo>
                <a:cubicBezTo>
                  <a:pt x="546" y="1036"/>
                  <a:pt x="546" y="1036"/>
                  <a:pt x="547" y="1036"/>
                </a:cubicBezTo>
                <a:cubicBezTo>
                  <a:pt x="546" y="1035"/>
                  <a:pt x="547" y="1035"/>
                  <a:pt x="547" y="1035"/>
                </a:cubicBezTo>
                <a:cubicBezTo>
                  <a:pt x="548" y="1035"/>
                  <a:pt x="548" y="1035"/>
                  <a:pt x="549" y="1035"/>
                </a:cubicBezTo>
                <a:cubicBezTo>
                  <a:pt x="549" y="1035"/>
                  <a:pt x="549" y="1035"/>
                  <a:pt x="549" y="1035"/>
                </a:cubicBezTo>
                <a:cubicBezTo>
                  <a:pt x="550" y="1035"/>
                  <a:pt x="549" y="1035"/>
                  <a:pt x="549" y="1035"/>
                </a:cubicBezTo>
                <a:cubicBezTo>
                  <a:pt x="549" y="1034"/>
                  <a:pt x="551" y="1035"/>
                  <a:pt x="551" y="1035"/>
                </a:cubicBezTo>
                <a:cubicBezTo>
                  <a:pt x="552" y="1036"/>
                  <a:pt x="552" y="1036"/>
                  <a:pt x="553" y="1036"/>
                </a:cubicBezTo>
                <a:cubicBezTo>
                  <a:pt x="554" y="1037"/>
                  <a:pt x="555" y="1037"/>
                  <a:pt x="556" y="1037"/>
                </a:cubicBezTo>
                <a:cubicBezTo>
                  <a:pt x="556" y="1037"/>
                  <a:pt x="558" y="1037"/>
                  <a:pt x="557" y="1036"/>
                </a:cubicBezTo>
                <a:cubicBezTo>
                  <a:pt x="557" y="1036"/>
                  <a:pt x="557" y="1036"/>
                  <a:pt x="557" y="1036"/>
                </a:cubicBezTo>
                <a:cubicBezTo>
                  <a:pt x="557" y="1036"/>
                  <a:pt x="557" y="1036"/>
                  <a:pt x="556" y="1036"/>
                </a:cubicBezTo>
                <a:cubicBezTo>
                  <a:pt x="556" y="1036"/>
                  <a:pt x="556" y="1036"/>
                  <a:pt x="555" y="1035"/>
                </a:cubicBezTo>
                <a:cubicBezTo>
                  <a:pt x="555" y="1035"/>
                  <a:pt x="555" y="1035"/>
                  <a:pt x="555" y="1035"/>
                </a:cubicBezTo>
                <a:cubicBezTo>
                  <a:pt x="555" y="1035"/>
                  <a:pt x="554" y="1035"/>
                  <a:pt x="554" y="1034"/>
                </a:cubicBezTo>
                <a:cubicBezTo>
                  <a:pt x="554" y="1034"/>
                  <a:pt x="554" y="1034"/>
                  <a:pt x="554" y="1034"/>
                </a:cubicBezTo>
                <a:cubicBezTo>
                  <a:pt x="553" y="1034"/>
                  <a:pt x="552" y="1034"/>
                  <a:pt x="552" y="1034"/>
                </a:cubicBezTo>
                <a:cubicBezTo>
                  <a:pt x="552" y="1034"/>
                  <a:pt x="551" y="1034"/>
                  <a:pt x="551" y="1033"/>
                </a:cubicBezTo>
                <a:cubicBezTo>
                  <a:pt x="551" y="1033"/>
                  <a:pt x="550" y="1033"/>
                  <a:pt x="550" y="1032"/>
                </a:cubicBezTo>
                <a:cubicBezTo>
                  <a:pt x="549" y="1032"/>
                  <a:pt x="549" y="1031"/>
                  <a:pt x="550" y="1031"/>
                </a:cubicBezTo>
                <a:cubicBezTo>
                  <a:pt x="550" y="1031"/>
                  <a:pt x="550" y="1030"/>
                  <a:pt x="551" y="1030"/>
                </a:cubicBezTo>
                <a:cubicBezTo>
                  <a:pt x="552" y="1030"/>
                  <a:pt x="552" y="1030"/>
                  <a:pt x="553" y="1029"/>
                </a:cubicBezTo>
                <a:cubicBezTo>
                  <a:pt x="553" y="1029"/>
                  <a:pt x="554" y="1029"/>
                  <a:pt x="553" y="1028"/>
                </a:cubicBezTo>
                <a:cubicBezTo>
                  <a:pt x="553" y="1028"/>
                  <a:pt x="553" y="1027"/>
                  <a:pt x="553" y="1027"/>
                </a:cubicBezTo>
                <a:cubicBezTo>
                  <a:pt x="551" y="1027"/>
                  <a:pt x="550" y="1027"/>
                  <a:pt x="550" y="1028"/>
                </a:cubicBezTo>
                <a:cubicBezTo>
                  <a:pt x="549" y="1029"/>
                  <a:pt x="548" y="1029"/>
                  <a:pt x="548" y="1029"/>
                </a:cubicBezTo>
                <a:cubicBezTo>
                  <a:pt x="547" y="1029"/>
                  <a:pt x="547" y="1030"/>
                  <a:pt x="547" y="1029"/>
                </a:cubicBezTo>
                <a:cubicBezTo>
                  <a:pt x="546" y="1029"/>
                  <a:pt x="546" y="1029"/>
                  <a:pt x="546" y="1028"/>
                </a:cubicBezTo>
                <a:cubicBezTo>
                  <a:pt x="546" y="1028"/>
                  <a:pt x="545" y="1027"/>
                  <a:pt x="545" y="1027"/>
                </a:cubicBezTo>
                <a:cubicBezTo>
                  <a:pt x="545" y="1027"/>
                  <a:pt x="545" y="1027"/>
                  <a:pt x="545" y="1026"/>
                </a:cubicBezTo>
                <a:cubicBezTo>
                  <a:pt x="545" y="1026"/>
                  <a:pt x="546" y="1026"/>
                  <a:pt x="546" y="1026"/>
                </a:cubicBezTo>
                <a:cubicBezTo>
                  <a:pt x="546" y="1026"/>
                  <a:pt x="545" y="1025"/>
                  <a:pt x="546" y="1025"/>
                </a:cubicBezTo>
                <a:cubicBezTo>
                  <a:pt x="546" y="1025"/>
                  <a:pt x="546" y="1025"/>
                  <a:pt x="546" y="1025"/>
                </a:cubicBezTo>
                <a:cubicBezTo>
                  <a:pt x="546" y="1025"/>
                  <a:pt x="546" y="1024"/>
                  <a:pt x="546" y="1024"/>
                </a:cubicBezTo>
                <a:cubicBezTo>
                  <a:pt x="547" y="1024"/>
                  <a:pt x="548" y="1024"/>
                  <a:pt x="548" y="1023"/>
                </a:cubicBezTo>
                <a:cubicBezTo>
                  <a:pt x="548" y="1023"/>
                  <a:pt x="548" y="1023"/>
                  <a:pt x="548" y="1022"/>
                </a:cubicBezTo>
                <a:cubicBezTo>
                  <a:pt x="548" y="1022"/>
                  <a:pt x="549" y="1022"/>
                  <a:pt x="549" y="1022"/>
                </a:cubicBezTo>
                <a:cubicBezTo>
                  <a:pt x="549" y="1022"/>
                  <a:pt x="549" y="1023"/>
                  <a:pt x="550" y="1023"/>
                </a:cubicBezTo>
                <a:cubicBezTo>
                  <a:pt x="550" y="1023"/>
                  <a:pt x="551" y="1023"/>
                  <a:pt x="551" y="1023"/>
                </a:cubicBezTo>
                <a:cubicBezTo>
                  <a:pt x="552" y="1023"/>
                  <a:pt x="552" y="1023"/>
                  <a:pt x="552" y="1023"/>
                </a:cubicBezTo>
                <a:cubicBezTo>
                  <a:pt x="552" y="1023"/>
                  <a:pt x="553" y="1022"/>
                  <a:pt x="553" y="1022"/>
                </a:cubicBezTo>
                <a:cubicBezTo>
                  <a:pt x="554" y="1022"/>
                  <a:pt x="554" y="1022"/>
                  <a:pt x="554" y="1022"/>
                </a:cubicBezTo>
                <a:cubicBezTo>
                  <a:pt x="554" y="1022"/>
                  <a:pt x="554" y="1022"/>
                  <a:pt x="554" y="1023"/>
                </a:cubicBezTo>
                <a:cubicBezTo>
                  <a:pt x="554" y="1023"/>
                  <a:pt x="554" y="1023"/>
                  <a:pt x="555" y="1023"/>
                </a:cubicBezTo>
                <a:cubicBezTo>
                  <a:pt x="555" y="1023"/>
                  <a:pt x="556" y="1023"/>
                  <a:pt x="556" y="1024"/>
                </a:cubicBezTo>
                <a:cubicBezTo>
                  <a:pt x="556" y="1024"/>
                  <a:pt x="556" y="1024"/>
                  <a:pt x="556" y="1024"/>
                </a:cubicBezTo>
                <a:cubicBezTo>
                  <a:pt x="556" y="1024"/>
                  <a:pt x="556" y="1025"/>
                  <a:pt x="556" y="1025"/>
                </a:cubicBezTo>
                <a:cubicBezTo>
                  <a:pt x="557" y="1025"/>
                  <a:pt x="557" y="1025"/>
                  <a:pt x="557" y="1025"/>
                </a:cubicBezTo>
                <a:cubicBezTo>
                  <a:pt x="557" y="1025"/>
                  <a:pt x="558" y="1025"/>
                  <a:pt x="558" y="1025"/>
                </a:cubicBezTo>
                <a:cubicBezTo>
                  <a:pt x="559" y="1026"/>
                  <a:pt x="558" y="1026"/>
                  <a:pt x="557" y="1026"/>
                </a:cubicBezTo>
                <a:cubicBezTo>
                  <a:pt x="557" y="1026"/>
                  <a:pt x="557" y="1027"/>
                  <a:pt x="557" y="1027"/>
                </a:cubicBezTo>
                <a:cubicBezTo>
                  <a:pt x="557" y="1027"/>
                  <a:pt x="558" y="1027"/>
                  <a:pt x="558" y="1027"/>
                </a:cubicBezTo>
                <a:cubicBezTo>
                  <a:pt x="558" y="1027"/>
                  <a:pt x="559" y="1027"/>
                  <a:pt x="559" y="1027"/>
                </a:cubicBezTo>
                <a:cubicBezTo>
                  <a:pt x="559" y="1027"/>
                  <a:pt x="560" y="1027"/>
                  <a:pt x="560" y="1028"/>
                </a:cubicBezTo>
                <a:cubicBezTo>
                  <a:pt x="561" y="1028"/>
                  <a:pt x="561" y="1029"/>
                  <a:pt x="561" y="1029"/>
                </a:cubicBezTo>
                <a:cubicBezTo>
                  <a:pt x="561" y="1030"/>
                  <a:pt x="561" y="1031"/>
                  <a:pt x="562" y="1031"/>
                </a:cubicBezTo>
                <a:cubicBezTo>
                  <a:pt x="562" y="1031"/>
                  <a:pt x="562" y="1031"/>
                  <a:pt x="562" y="1031"/>
                </a:cubicBezTo>
                <a:cubicBezTo>
                  <a:pt x="563" y="1031"/>
                  <a:pt x="563" y="1031"/>
                  <a:pt x="563" y="1031"/>
                </a:cubicBezTo>
                <a:cubicBezTo>
                  <a:pt x="563" y="1031"/>
                  <a:pt x="564" y="1031"/>
                  <a:pt x="564" y="1031"/>
                </a:cubicBezTo>
                <a:cubicBezTo>
                  <a:pt x="564" y="1031"/>
                  <a:pt x="565" y="1031"/>
                  <a:pt x="565" y="1031"/>
                </a:cubicBezTo>
                <a:cubicBezTo>
                  <a:pt x="565" y="1031"/>
                  <a:pt x="565" y="1032"/>
                  <a:pt x="565" y="1032"/>
                </a:cubicBezTo>
                <a:cubicBezTo>
                  <a:pt x="566" y="1032"/>
                  <a:pt x="567" y="1032"/>
                  <a:pt x="567" y="1032"/>
                </a:cubicBezTo>
                <a:cubicBezTo>
                  <a:pt x="567" y="1032"/>
                  <a:pt x="567" y="1032"/>
                  <a:pt x="567" y="1033"/>
                </a:cubicBezTo>
                <a:cubicBezTo>
                  <a:pt x="568" y="1033"/>
                  <a:pt x="568" y="1033"/>
                  <a:pt x="568" y="1034"/>
                </a:cubicBezTo>
                <a:cubicBezTo>
                  <a:pt x="569" y="1034"/>
                  <a:pt x="569" y="1034"/>
                  <a:pt x="569" y="1035"/>
                </a:cubicBezTo>
                <a:cubicBezTo>
                  <a:pt x="570" y="1035"/>
                  <a:pt x="570" y="1035"/>
                  <a:pt x="570" y="1035"/>
                </a:cubicBezTo>
                <a:cubicBezTo>
                  <a:pt x="571" y="1035"/>
                  <a:pt x="572" y="1036"/>
                  <a:pt x="572" y="1036"/>
                </a:cubicBezTo>
                <a:cubicBezTo>
                  <a:pt x="573" y="1036"/>
                  <a:pt x="574" y="1036"/>
                  <a:pt x="574" y="1037"/>
                </a:cubicBezTo>
                <a:cubicBezTo>
                  <a:pt x="575" y="1037"/>
                  <a:pt x="575" y="1037"/>
                  <a:pt x="576" y="1037"/>
                </a:cubicBezTo>
                <a:cubicBezTo>
                  <a:pt x="577" y="1037"/>
                  <a:pt x="577" y="1037"/>
                  <a:pt x="578" y="1037"/>
                </a:cubicBezTo>
                <a:cubicBezTo>
                  <a:pt x="578" y="1037"/>
                  <a:pt x="578" y="1037"/>
                  <a:pt x="579" y="1037"/>
                </a:cubicBezTo>
                <a:cubicBezTo>
                  <a:pt x="579" y="1037"/>
                  <a:pt x="579" y="1037"/>
                  <a:pt x="579" y="1037"/>
                </a:cubicBezTo>
                <a:cubicBezTo>
                  <a:pt x="579" y="1038"/>
                  <a:pt x="580" y="1038"/>
                  <a:pt x="580" y="1038"/>
                </a:cubicBezTo>
                <a:cubicBezTo>
                  <a:pt x="581" y="1038"/>
                  <a:pt x="581" y="1038"/>
                  <a:pt x="582" y="1038"/>
                </a:cubicBezTo>
                <a:close/>
                <a:moveTo>
                  <a:pt x="507" y="1006"/>
                </a:moveTo>
                <a:cubicBezTo>
                  <a:pt x="507" y="1006"/>
                  <a:pt x="507" y="1007"/>
                  <a:pt x="507" y="1007"/>
                </a:cubicBezTo>
                <a:cubicBezTo>
                  <a:pt x="507" y="1007"/>
                  <a:pt x="507" y="1007"/>
                  <a:pt x="507" y="1007"/>
                </a:cubicBezTo>
                <a:cubicBezTo>
                  <a:pt x="507" y="1007"/>
                  <a:pt x="506" y="1007"/>
                  <a:pt x="506" y="1007"/>
                </a:cubicBezTo>
                <a:cubicBezTo>
                  <a:pt x="506" y="1006"/>
                  <a:pt x="506" y="1006"/>
                  <a:pt x="506" y="1006"/>
                </a:cubicBezTo>
                <a:cubicBezTo>
                  <a:pt x="506" y="1006"/>
                  <a:pt x="506" y="1005"/>
                  <a:pt x="506" y="1005"/>
                </a:cubicBezTo>
                <a:cubicBezTo>
                  <a:pt x="506" y="1005"/>
                  <a:pt x="506" y="1005"/>
                  <a:pt x="506" y="1005"/>
                </a:cubicBezTo>
                <a:cubicBezTo>
                  <a:pt x="505" y="1004"/>
                  <a:pt x="505" y="1004"/>
                  <a:pt x="505" y="1004"/>
                </a:cubicBezTo>
                <a:cubicBezTo>
                  <a:pt x="505" y="1003"/>
                  <a:pt x="506" y="1003"/>
                  <a:pt x="506" y="1003"/>
                </a:cubicBezTo>
                <a:cubicBezTo>
                  <a:pt x="507" y="1004"/>
                  <a:pt x="507" y="1004"/>
                  <a:pt x="507" y="1005"/>
                </a:cubicBezTo>
                <a:cubicBezTo>
                  <a:pt x="507" y="1005"/>
                  <a:pt x="506" y="1005"/>
                  <a:pt x="507" y="1006"/>
                </a:cubicBezTo>
                <a:cubicBezTo>
                  <a:pt x="507" y="1006"/>
                  <a:pt x="507" y="1006"/>
                  <a:pt x="507" y="1006"/>
                </a:cubicBezTo>
                <a:close/>
                <a:moveTo>
                  <a:pt x="502" y="989"/>
                </a:moveTo>
                <a:cubicBezTo>
                  <a:pt x="502" y="990"/>
                  <a:pt x="502" y="990"/>
                  <a:pt x="501" y="990"/>
                </a:cubicBezTo>
                <a:cubicBezTo>
                  <a:pt x="501" y="990"/>
                  <a:pt x="501" y="990"/>
                  <a:pt x="501" y="990"/>
                </a:cubicBezTo>
                <a:cubicBezTo>
                  <a:pt x="501" y="990"/>
                  <a:pt x="501" y="990"/>
                  <a:pt x="500" y="990"/>
                </a:cubicBezTo>
                <a:cubicBezTo>
                  <a:pt x="500" y="990"/>
                  <a:pt x="500" y="989"/>
                  <a:pt x="500" y="989"/>
                </a:cubicBezTo>
                <a:cubicBezTo>
                  <a:pt x="500" y="989"/>
                  <a:pt x="500" y="988"/>
                  <a:pt x="500" y="988"/>
                </a:cubicBezTo>
                <a:cubicBezTo>
                  <a:pt x="501" y="988"/>
                  <a:pt x="501" y="989"/>
                  <a:pt x="502" y="989"/>
                </a:cubicBezTo>
                <a:close/>
                <a:moveTo>
                  <a:pt x="503" y="991"/>
                </a:moveTo>
                <a:cubicBezTo>
                  <a:pt x="503" y="992"/>
                  <a:pt x="503" y="992"/>
                  <a:pt x="503" y="992"/>
                </a:cubicBezTo>
                <a:cubicBezTo>
                  <a:pt x="503" y="992"/>
                  <a:pt x="504" y="993"/>
                  <a:pt x="504" y="993"/>
                </a:cubicBezTo>
                <a:cubicBezTo>
                  <a:pt x="504" y="993"/>
                  <a:pt x="504" y="993"/>
                  <a:pt x="504" y="994"/>
                </a:cubicBezTo>
                <a:cubicBezTo>
                  <a:pt x="504" y="994"/>
                  <a:pt x="504" y="994"/>
                  <a:pt x="505" y="994"/>
                </a:cubicBezTo>
                <a:cubicBezTo>
                  <a:pt x="505" y="995"/>
                  <a:pt x="505" y="995"/>
                  <a:pt x="505" y="995"/>
                </a:cubicBezTo>
                <a:cubicBezTo>
                  <a:pt x="506" y="996"/>
                  <a:pt x="506" y="996"/>
                  <a:pt x="506" y="996"/>
                </a:cubicBezTo>
                <a:cubicBezTo>
                  <a:pt x="506" y="997"/>
                  <a:pt x="507" y="997"/>
                  <a:pt x="507" y="998"/>
                </a:cubicBezTo>
                <a:cubicBezTo>
                  <a:pt x="507" y="999"/>
                  <a:pt x="506" y="998"/>
                  <a:pt x="505" y="997"/>
                </a:cubicBezTo>
                <a:cubicBezTo>
                  <a:pt x="505" y="996"/>
                  <a:pt x="504" y="995"/>
                  <a:pt x="504" y="994"/>
                </a:cubicBezTo>
                <a:cubicBezTo>
                  <a:pt x="503" y="994"/>
                  <a:pt x="503" y="993"/>
                  <a:pt x="502" y="993"/>
                </a:cubicBezTo>
                <a:cubicBezTo>
                  <a:pt x="502" y="992"/>
                  <a:pt x="502" y="992"/>
                  <a:pt x="502" y="991"/>
                </a:cubicBezTo>
                <a:cubicBezTo>
                  <a:pt x="502" y="991"/>
                  <a:pt x="503" y="991"/>
                  <a:pt x="503" y="991"/>
                </a:cubicBezTo>
                <a:close/>
                <a:moveTo>
                  <a:pt x="505" y="1001"/>
                </a:moveTo>
                <a:cubicBezTo>
                  <a:pt x="505" y="1001"/>
                  <a:pt x="505" y="1000"/>
                  <a:pt x="504" y="1000"/>
                </a:cubicBezTo>
                <a:cubicBezTo>
                  <a:pt x="504" y="1001"/>
                  <a:pt x="504" y="1001"/>
                  <a:pt x="503" y="1001"/>
                </a:cubicBezTo>
                <a:cubicBezTo>
                  <a:pt x="503" y="1001"/>
                  <a:pt x="502" y="1001"/>
                  <a:pt x="502" y="1001"/>
                </a:cubicBezTo>
                <a:cubicBezTo>
                  <a:pt x="502" y="1001"/>
                  <a:pt x="502" y="1000"/>
                  <a:pt x="502" y="1000"/>
                </a:cubicBezTo>
                <a:cubicBezTo>
                  <a:pt x="503" y="1000"/>
                  <a:pt x="503" y="1000"/>
                  <a:pt x="503" y="999"/>
                </a:cubicBezTo>
                <a:cubicBezTo>
                  <a:pt x="503" y="999"/>
                  <a:pt x="503" y="999"/>
                  <a:pt x="503" y="999"/>
                </a:cubicBezTo>
                <a:cubicBezTo>
                  <a:pt x="503" y="999"/>
                  <a:pt x="504" y="998"/>
                  <a:pt x="504" y="998"/>
                </a:cubicBezTo>
                <a:cubicBezTo>
                  <a:pt x="504" y="998"/>
                  <a:pt x="504" y="998"/>
                  <a:pt x="505" y="998"/>
                </a:cubicBezTo>
                <a:cubicBezTo>
                  <a:pt x="505" y="999"/>
                  <a:pt x="505" y="999"/>
                  <a:pt x="505" y="999"/>
                </a:cubicBezTo>
                <a:cubicBezTo>
                  <a:pt x="505" y="1000"/>
                  <a:pt x="506" y="1001"/>
                  <a:pt x="505" y="1001"/>
                </a:cubicBezTo>
                <a:close/>
                <a:moveTo>
                  <a:pt x="499" y="988"/>
                </a:moveTo>
                <a:cubicBezTo>
                  <a:pt x="499" y="988"/>
                  <a:pt x="499" y="988"/>
                  <a:pt x="499" y="988"/>
                </a:cubicBezTo>
                <a:cubicBezTo>
                  <a:pt x="499" y="988"/>
                  <a:pt x="499" y="989"/>
                  <a:pt x="499" y="989"/>
                </a:cubicBezTo>
                <a:cubicBezTo>
                  <a:pt x="499" y="989"/>
                  <a:pt x="498" y="989"/>
                  <a:pt x="498" y="989"/>
                </a:cubicBezTo>
                <a:cubicBezTo>
                  <a:pt x="498" y="990"/>
                  <a:pt x="498" y="989"/>
                  <a:pt x="498" y="989"/>
                </a:cubicBezTo>
                <a:cubicBezTo>
                  <a:pt x="497" y="989"/>
                  <a:pt x="497" y="989"/>
                  <a:pt x="497" y="989"/>
                </a:cubicBezTo>
                <a:cubicBezTo>
                  <a:pt x="497" y="988"/>
                  <a:pt x="497" y="988"/>
                  <a:pt x="497" y="988"/>
                </a:cubicBezTo>
                <a:cubicBezTo>
                  <a:pt x="498" y="987"/>
                  <a:pt x="498" y="987"/>
                  <a:pt x="499" y="988"/>
                </a:cubicBezTo>
                <a:close/>
                <a:moveTo>
                  <a:pt x="490" y="952"/>
                </a:moveTo>
                <a:cubicBezTo>
                  <a:pt x="490" y="951"/>
                  <a:pt x="490" y="951"/>
                  <a:pt x="489" y="951"/>
                </a:cubicBezTo>
                <a:cubicBezTo>
                  <a:pt x="489" y="951"/>
                  <a:pt x="489" y="951"/>
                  <a:pt x="488" y="950"/>
                </a:cubicBezTo>
                <a:cubicBezTo>
                  <a:pt x="488" y="950"/>
                  <a:pt x="488" y="949"/>
                  <a:pt x="488" y="949"/>
                </a:cubicBezTo>
                <a:cubicBezTo>
                  <a:pt x="488" y="948"/>
                  <a:pt x="488" y="948"/>
                  <a:pt x="488" y="947"/>
                </a:cubicBezTo>
                <a:cubicBezTo>
                  <a:pt x="489" y="947"/>
                  <a:pt x="488" y="947"/>
                  <a:pt x="488" y="946"/>
                </a:cubicBezTo>
                <a:cubicBezTo>
                  <a:pt x="488" y="946"/>
                  <a:pt x="488" y="945"/>
                  <a:pt x="488" y="945"/>
                </a:cubicBezTo>
                <a:cubicBezTo>
                  <a:pt x="487" y="944"/>
                  <a:pt x="487" y="944"/>
                  <a:pt x="487" y="943"/>
                </a:cubicBezTo>
                <a:cubicBezTo>
                  <a:pt x="487" y="942"/>
                  <a:pt x="487" y="942"/>
                  <a:pt x="487" y="941"/>
                </a:cubicBezTo>
                <a:cubicBezTo>
                  <a:pt x="487" y="941"/>
                  <a:pt x="488" y="940"/>
                  <a:pt x="488" y="940"/>
                </a:cubicBezTo>
                <a:cubicBezTo>
                  <a:pt x="489" y="941"/>
                  <a:pt x="489" y="941"/>
                  <a:pt x="489" y="941"/>
                </a:cubicBezTo>
                <a:cubicBezTo>
                  <a:pt x="490" y="942"/>
                  <a:pt x="490" y="942"/>
                  <a:pt x="491" y="942"/>
                </a:cubicBezTo>
                <a:cubicBezTo>
                  <a:pt x="491" y="942"/>
                  <a:pt x="491" y="943"/>
                  <a:pt x="491" y="943"/>
                </a:cubicBezTo>
                <a:cubicBezTo>
                  <a:pt x="491" y="944"/>
                  <a:pt x="491" y="944"/>
                  <a:pt x="491" y="944"/>
                </a:cubicBezTo>
                <a:cubicBezTo>
                  <a:pt x="490" y="944"/>
                  <a:pt x="490" y="944"/>
                  <a:pt x="490" y="945"/>
                </a:cubicBezTo>
                <a:cubicBezTo>
                  <a:pt x="490" y="945"/>
                  <a:pt x="490" y="946"/>
                  <a:pt x="490" y="946"/>
                </a:cubicBezTo>
                <a:cubicBezTo>
                  <a:pt x="490" y="947"/>
                  <a:pt x="491" y="947"/>
                  <a:pt x="491" y="947"/>
                </a:cubicBezTo>
                <a:cubicBezTo>
                  <a:pt x="491" y="947"/>
                  <a:pt x="491" y="947"/>
                  <a:pt x="491" y="947"/>
                </a:cubicBezTo>
                <a:cubicBezTo>
                  <a:pt x="492" y="948"/>
                  <a:pt x="492" y="949"/>
                  <a:pt x="492" y="949"/>
                </a:cubicBezTo>
                <a:cubicBezTo>
                  <a:pt x="493" y="950"/>
                  <a:pt x="493" y="951"/>
                  <a:pt x="492" y="952"/>
                </a:cubicBezTo>
                <a:cubicBezTo>
                  <a:pt x="492" y="953"/>
                  <a:pt x="491" y="952"/>
                  <a:pt x="490" y="952"/>
                </a:cubicBezTo>
                <a:close/>
                <a:moveTo>
                  <a:pt x="531" y="1022"/>
                </a:moveTo>
                <a:cubicBezTo>
                  <a:pt x="531" y="1022"/>
                  <a:pt x="531" y="1022"/>
                  <a:pt x="531" y="1022"/>
                </a:cubicBezTo>
                <a:cubicBezTo>
                  <a:pt x="531" y="1023"/>
                  <a:pt x="530" y="1023"/>
                  <a:pt x="530" y="1023"/>
                </a:cubicBezTo>
                <a:cubicBezTo>
                  <a:pt x="530" y="1022"/>
                  <a:pt x="530" y="1022"/>
                  <a:pt x="531" y="1022"/>
                </a:cubicBezTo>
                <a:close/>
                <a:moveTo>
                  <a:pt x="495" y="964"/>
                </a:moveTo>
                <a:cubicBezTo>
                  <a:pt x="495" y="964"/>
                  <a:pt x="496" y="964"/>
                  <a:pt x="496" y="964"/>
                </a:cubicBezTo>
                <a:cubicBezTo>
                  <a:pt x="496" y="964"/>
                  <a:pt x="496" y="964"/>
                  <a:pt x="496" y="964"/>
                </a:cubicBezTo>
                <a:cubicBezTo>
                  <a:pt x="497" y="964"/>
                  <a:pt x="497" y="964"/>
                  <a:pt x="497" y="964"/>
                </a:cubicBezTo>
                <a:cubicBezTo>
                  <a:pt x="497" y="964"/>
                  <a:pt x="497" y="965"/>
                  <a:pt x="498" y="965"/>
                </a:cubicBezTo>
                <a:cubicBezTo>
                  <a:pt x="498" y="965"/>
                  <a:pt x="498" y="965"/>
                  <a:pt x="498" y="965"/>
                </a:cubicBezTo>
                <a:cubicBezTo>
                  <a:pt x="498" y="966"/>
                  <a:pt x="498" y="966"/>
                  <a:pt x="498" y="967"/>
                </a:cubicBezTo>
                <a:cubicBezTo>
                  <a:pt x="498" y="967"/>
                  <a:pt x="498" y="967"/>
                  <a:pt x="497" y="967"/>
                </a:cubicBezTo>
                <a:cubicBezTo>
                  <a:pt x="497" y="967"/>
                  <a:pt x="497" y="966"/>
                  <a:pt x="497" y="966"/>
                </a:cubicBezTo>
                <a:cubicBezTo>
                  <a:pt x="497" y="965"/>
                  <a:pt x="496" y="965"/>
                  <a:pt x="496" y="965"/>
                </a:cubicBezTo>
                <a:cubicBezTo>
                  <a:pt x="495" y="965"/>
                  <a:pt x="495" y="965"/>
                  <a:pt x="495" y="964"/>
                </a:cubicBezTo>
                <a:close/>
                <a:moveTo>
                  <a:pt x="495" y="962"/>
                </a:moveTo>
                <a:cubicBezTo>
                  <a:pt x="495" y="963"/>
                  <a:pt x="494" y="963"/>
                  <a:pt x="494" y="963"/>
                </a:cubicBezTo>
                <a:cubicBezTo>
                  <a:pt x="493" y="963"/>
                  <a:pt x="493" y="962"/>
                  <a:pt x="493" y="962"/>
                </a:cubicBezTo>
                <a:cubicBezTo>
                  <a:pt x="493" y="962"/>
                  <a:pt x="494" y="961"/>
                  <a:pt x="494" y="961"/>
                </a:cubicBezTo>
                <a:cubicBezTo>
                  <a:pt x="494" y="961"/>
                  <a:pt x="495" y="961"/>
                  <a:pt x="495" y="961"/>
                </a:cubicBezTo>
                <a:cubicBezTo>
                  <a:pt x="496" y="961"/>
                  <a:pt x="496" y="962"/>
                  <a:pt x="495" y="962"/>
                </a:cubicBezTo>
                <a:close/>
                <a:moveTo>
                  <a:pt x="568" y="1044"/>
                </a:moveTo>
                <a:cubicBezTo>
                  <a:pt x="568" y="1044"/>
                  <a:pt x="568" y="1045"/>
                  <a:pt x="568" y="1045"/>
                </a:cubicBezTo>
                <a:cubicBezTo>
                  <a:pt x="567" y="1045"/>
                  <a:pt x="567" y="1045"/>
                  <a:pt x="567" y="1045"/>
                </a:cubicBezTo>
                <a:cubicBezTo>
                  <a:pt x="566" y="1044"/>
                  <a:pt x="566" y="1044"/>
                  <a:pt x="566" y="1044"/>
                </a:cubicBezTo>
                <a:cubicBezTo>
                  <a:pt x="565" y="1043"/>
                  <a:pt x="565" y="1043"/>
                  <a:pt x="564" y="1043"/>
                </a:cubicBezTo>
                <a:cubicBezTo>
                  <a:pt x="564" y="1043"/>
                  <a:pt x="563" y="1044"/>
                  <a:pt x="563" y="1043"/>
                </a:cubicBezTo>
                <a:cubicBezTo>
                  <a:pt x="563" y="1043"/>
                  <a:pt x="563" y="1042"/>
                  <a:pt x="563" y="1042"/>
                </a:cubicBezTo>
                <a:cubicBezTo>
                  <a:pt x="563" y="1042"/>
                  <a:pt x="563" y="1042"/>
                  <a:pt x="564" y="1042"/>
                </a:cubicBezTo>
                <a:cubicBezTo>
                  <a:pt x="564" y="1042"/>
                  <a:pt x="564" y="1042"/>
                  <a:pt x="564" y="1042"/>
                </a:cubicBezTo>
                <a:cubicBezTo>
                  <a:pt x="564" y="1042"/>
                  <a:pt x="564" y="1042"/>
                  <a:pt x="564" y="1042"/>
                </a:cubicBezTo>
                <a:cubicBezTo>
                  <a:pt x="565" y="1042"/>
                  <a:pt x="565" y="1042"/>
                  <a:pt x="565" y="1042"/>
                </a:cubicBezTo>
                <a:cubicBezTo>
                  <a:pt x="565" y="1042"/>
                  <a:pt x="566" y="1042"/>
                  <a:pt x="566" y="1042"/>
                </a:cubicBezTo>
                <a:cubicBezTo>
                  <a:pt x="566" y="1043"/>
                  <a:pt x="567" y="1043"/>
                  <a:pt x="567" y="1044"/>
                </a:cubicBezTo>
                <a:cubicBezTo>
                  <a:pt x="567" y="1044"/>
                  <a:pt x="567" y="1044"/>
                  <a:pt x="568" y="1044"/>
                </a:cubicBezTo>
                <a:close/>
                <a:moveTo>
                  <a:pt x="534" y="1028"/>
                </a:moveTo>
                <a:cubicBezTo>
                  <a:pt x="534" y="1028"/>
                  <a:pt x="533" y="1028"/>
                  <a:pt x="533" y="1028"/>
                </a:cubicBezTo>
                <a:cubicBezTo>
                  <a:pt x="533" y="1028"/>
                  <a:pt x="532" y="1028"/>
                  <a:pt x="532" y="1028"/>
                </a:cubicBezTo>
                <a:cubicBezTo>
                  <a:pt x="532" y="1027"/>
                  <a:pt x="531" y="1027"/>
                  <a:pt x="531" y="1027"/>
                </a:cubicBezTo>
                <a:cubicBezTo>
                  <a:pt x="531" y="1027"/>
                  <a:pt x="531" y="1027"/>
                  <a:pt x="531" y="1026"/>
                </a:cubicBezTo>
                <a:cubicBezTo>
                  <a:pt x="531" y="1026"/>
                  <a:pt x="531" y="1025"/>
                  <a:pt x="531" y="1025"/>
                </a:cubicBezTo>
                <a:cubicBezTo>
                  <a:pt x="532" y="1025"/>
                  <a:pt x="532" y="1026"/>
                  <a:pt x="532" y="1026"/>
                </a:cubicBezTo>
                <a:cubicBezTo>
                  <a:pt x="533" y="1026"/>
                  <a:pt x="533" y="1027"/>
                  <a:pt x="533" y="1027"/>
                </a:cubicBezTo>
                <a:cubicBezTo>
                  <a:pt x="533" y="1027"/>
                  <a:pt x="534" y="1027"/>
                  <a:pt x="534" y="1028"/>
                </a:cubicBezTo>
                <a:close/>
                <a:moveTo>
                  <a:pt x="536" y="1031"/>
                </a:moveTo>
                <a:cubicBezTo>
                  <a:pt x="536" y="1031"/>
                  <a:pt x="536" y="1032"/>
                  <a:pt x="536" y="1032"/>
                </a:cubicBezTo>
                <a:cubicBezTo>
                  <a:pt x="535" y="1032"/>
                  <a:pt x="535" y="1032"/>
                  <a:pt x="535" y="1032"/>
                </a:cubicBezTo>
                <a:cubicBezTo>
                  <a:pt x="535" y="1032"/>
                  <a:pt x="535" y="1032"/>
                  <a:pt x="535" y="1032"/>
                </a:cubicBezTo>
                <a:cubicBezTo>
                  <a:pt x="535" y="1032"/>
                  <a:pt x="535" y="1031"/>
                  <a:pt x="534" y="1031"/>
                </a:cubicBezTo>
                <a:cubicBezTo>
                  <a:pt x="534" y="1031"/>
                  <a:pt x="534" y="1031"/>
                  <a:pt x="534" y="1031"/>
                </a:cubicBezTo>
                <a:cubicBezTo>
                  <a:pt x="534" y="1031"/>
                  <a:pt x="534" y="1030"/>
                  <a:pt x="534" y="1030"/>
                </a:cubicBezTo>
                <a:cubicBezTo>
                  <a:pt x="534" y="1030"/>
                  <a:pt x="534" y="1030"/>
                  <a:pt x="534" y="1030"/>
                </a:cubicBezTo>
                <a:cubicBezTo>
                  <a:pt x="534" y="1030"/>
                  <a:pt x="535" y="1030"/>
                  <a:pt x="535" y="1030"/>
                </a:cubicBezTo>
                <a:cubicBezTo>
                  <a:pt x="535" y="1030"/>
                  <a:pt x="536" y="1031"/>
                  <a:pt x="536" y="1031"/>
                </a:cubicBezTo>
                <a:close/>
                <a:moveTo>
                  <a:pt x="529" y="1023"/>
                </a:moveTo>
                <a:cubicBezTo>
                  <a:pt x="530" y="1023"/>
                  <a:pt x="530" y="1024"/>
                  <a:pt x="529" y="1024"/>
                </a:cubicBezTo>
                <a:cubicBezTo>
                  <a:pt x="529" y="1025"/>
                  <a:pt x="529" y="1025"/>
                  <a:pt x="529" y="1025"/>
                </a:cubicBezTo>
                <a:cubicBezTo>
                  <a:pt x="529" y="1026"/>
                  <a:pt x="529" y="1026"/>
                  <a:pt x="528" y="1025"/>
                </a:cubicBezTo>
                <a:cubicBezTo>
                  <a:pt x="528" y="1025"/>
                  <a:pt x="528" y="1025"/>
                  <a:pt x="528" y="1025"/>
                </a:cubicBezTo>
                <a:cubicBezTo>
                  <a:pt x="528" y="1025"/>
                  <a:pt x="528" y="1024"/>
                  <a:pt x="528" y="1024"/>
                </a:cubicBezTo>
                <a:cubicBezTo>
                  <a:pt x="528" y="1024"/>
                  <a:pt x="528" y="1024"/>
                  <a:pt x="528" y="1024"/>
                </a:cubicBezTo>
                <a:cubicBezTo>
                  <a:pt x="528" y="1023"/>
                  <a:pt x="528" y="1023"/>
                  <a:pt x="528" y="1023"/>
                </a:cubicBezTo>
                <a:cubicBezTo>
                  <a:pt x="528" y="1023"/>
                  <a:pt x="529" y="1023"/>
                  <a:pt x="529" y="1023"/>
                </a:cubicBezTo>
                <a:close/>
                <a:moveTo>
                  <a:pt x="508" y="1001"/>
                </a:moveTo>
                <a:cubicBezTo>
                  <a:pt x="509" y="1001"/>
                  <a:pt x="509" y="1001"/>
                  <a:pt x="509" y="1002"/>
                </a:cubicBezTo>
                <a:cubicBezTo>
                  <a:pt x="509" y="1002"/>
                  <a:pt x="508" y="1002"/>
                  <a:pt x="508" y="1002"/>
                </a:cubicBezTo>
                <a:cubicBezTo>
                  <a:pt x="508" y="1002"/>
                  <a:pt x="507" y="1002"/>
                  <a:pt x="507" y="1001"/>
                </a:cubicBezTo>
                <a:cubicBezTo>
                  <a:pt x="507" y="1001"/>
                  <a:pt x="507" y="1001"/>
                  <a:pt x="507" y="1001"/>
                </a:cubicBezTo>
                <a:cubicBezTo>
                  <a:pt x="507" y="1000"/>
                  <a:pt x="507" y="1000"/>
                  <a:pt x="507" y="1000"/>
                </a:cubicBezTo>
                <a:cubicBezTo>
                  <a:pt x="507" y="999"/>
                  <a:pt x="508" y="1000"/>
                  <a:pt x="508" y="1000"/>
                </a:cubicBezTo>
                <a:cubicBezTo>
                  <a:pt x="508" y="1000"/>
                  <a:pt x="508" y="1000"/>
                  <a:pt x="508" y="1001"/>
                </a:cubicBezTo>
                <a:close/>
                <a:moveTo>
                  <a:pt x="429" y="472"/>
                </a:moveTo>
                <a:cubicBezTo>
                  <a:pt x="429" y="472"/>
                  <a:pt x="429" y="472"/>
                  <a:pt x="429" y="472"/>
                </a:cubicBezTo>
                <a:cubicBezTo>
                  <a:pt x="429" y="473"/>
                  <a:pt x="428" y="473"/>
                  <a:pt x="427" y="473"/>
                </a:cubicBezTo>
                <a:cubicBezTo>
                  <a:pt x="425" y="473"/>
                  <a:pt x="424" y="473"/>
                  <a:pt x="422" y="473"/>
                </a:cubicBezTo>
                <a:cubicBezTo>
                  <a:pt x="421" y="473"/>
                  <a:pt x="420" y="473"/>
                  <a:pt x="419" y="473"/>
                </a:cubicBezTo>
                <a:cubicBezTo>
                  <a:pt x="417" y="473"/>
                  <a:pt x="417" y="472"/>
                  <a:pt x="416" y="471"/>
                </a:cubicBezTo>
                <a:cubicBezTo>
                  <a:pt x="416" y="471"/>
                  <a:pt x="415" y="470"/>
                  <a:pt x="414" y="469"/>
                </a:cubicBezTo>
                <a:cubicBezTo>
                  <a:pt x="414" y="469"/>
                  <a:pt x="415" y="468"/>
                  <a:pt x="416" y="468"/>
                </a:cubicBezTo>
                <a:cubicBezTo>
                  <a:pt x="417" y="468"/>
                  <a:pt x="417" y="468"/>
                  <a:pt x="418" y="468"/>
                </a:cubicBezTo>
                <a:cubicBezTo>
                  <a:pt x="418" y="468"/>
                  <a:pt x="419" y="468"/>
                  <a:pt x="419" y="468"/>
                </a:cubicBezTo>
                <a:cubicBezTo>
                  <a:pt x="420" y="468"/>
                  <a:pt x="421" y="468"/>
                  <a:pt x="421" y="468"/>
                </a:cubicBezTo>
                <a:cubicBezTo>
                  <a:pt x="422" y="468"/>
                  <a:pt x="424" y="468"/>
                  <a:pt x="425" y="469"/>
                </a:cubicBezTo>
                <a:cubicBezTo>
                  <a:pt x="425" y="470"/>
                  <a:pt x="425" y="470"/>
                  <a:pt x="426" y="470"/>
                </a:cubicBezTo>
                <a:cubicBezTo>
                  <a:pt x="427" y="470"/>
                  <a:pt x="427" y="470"/>
                  <a:pt x="428" y="471"/>
                </a:cubicBezTo>
                <a:cubicBezTo>
                  <a:pt x="428" y="471"/>
                  <a:pt x="428" y="471"/>
                  <a:pt x="429" y="471"/>
                </a:cubicBezTo>
                <a:cubicBezTo>
                  <a:pt x="429" y="471"/>
                  <a:pt x="430" y="472"/>
                  <a:pt x="429" y="472"/>
                </a:cubicBezTo>
                <a:close/>
                <a:moveTo>
                  <a:pt x="425" y="426"/>
                </a:moveTo>
                <a:cubicBezTo>
                  <a:pt x="425" y="426"/>
                  <a:pt x="425" y="426"/>
                  <a:pt x="425" y="426"/>
                </a:cubicBezTo>
                <a:cubicBezTo>
                  <a:pt x="425" y="426"/>
                  <a:pt x="425" y="426"/>
                  <a:pt x="425" y="425"/>
                </a:cubicBezTo>
                <a:cubicBezTo>
                  <a:pt x="425" y="425"/>
                  <a:pt x="425" y="425"/>
                  <a:pt x="425" y="424"/>
                </a:cubicBezTo>
                <a:cubicBezTo>
                  <a:pt x="425" y="424"/>
                  <a:pt x="426" y="424"/>
                  <a:pt x="426" y="424"/>
                </a:cubicBezTo>
                <a:cubicBezTo>
                  <a:pt x="426" y="424"/>
                  <a:pt x="426" y="424"/>
                  <a:pt x="426" y="424"/>
                </a:cubicBezTo>
                <a:cubicBezTo>
                  <a:pt x="427" y="424"/>
                  <a:pt x="427" y="424"/>
                  <a:pt x="427" y="424"/>
                </a:cubicBezTo>
                <a:cubicBezTo>
                  <a:pt x="427" y="425"/>
                  <a:pt x="427" y="425"/>
                  <a:pt x="427" y="425"/>
                </a:cubicBezTo>
                <a:cubicBezTo>
                  <a:pt x="426" y="426"/>
                  <a:pt x="426" y="426"/>
                  <a:pt x="425" y="427"/>
                </a:cubicBezTo>
                <a:cubicBezTo>
                  <a:pt x="425" y="427"/>
                  <a:pt x="425" y="427"/>
                  <a:pt x="425" y="426"/>
                </a:cubicBezTo>
                <a:close/>
                <a:moveTo>
                  <a:pt x="425" y="417"/>
                </a:moveTo>
                <a:cubicBezTo>
                  <a:pt x="425" y="418"/>
                  <a:pt x="424" y="419"/>
                  <a:pt x="425" y="420"/>
                </a:cubicBezTo>
                <a:cubicBezTo>
                  <a:pt x="426" y="420"/>
                  <a:pt x="426" y="420"/>
                  <a:pt x="426" y="420"/>
                </a:cubicBezTo>
                <a:cubicBezTo>
                  <a:pt x="427" y="421"/>
                  <a:pt x="426" y="421"/>
                  <a:pt x="426" y="421"/>
                </a:cubicBezTo>
                <a:cubicBezTo>
                  <a:pt x="425" y="422"/>
                  <a:pt x="424" y="423"/>
                  <a:pt x="423" y="423"/>
                </a:cubicBezTo>
                <a:cubicBezTo>
                  <a:pt x="423" y="424"/>
                  <a:pt x="423" y="423"/>
                  <a:pt x="423" y="423"/>
                </a:cubicBezTo>
                <a:cubicBezTo>
                  <a:pt x="423" y="422"/>
                  <a:pt x="423" y="422"/>
                  <a:pt x="423" y="422"/>
                </a:cubicBezTo>
                <a:cubicBezTo>
                  <a:pt x="422" y="421"/>
                  <a:pt x="421" y="421"/>
                  <a:pt x="422" y="420"/>
                </a:cubicBezTo>
                <a:cubicBezTo>
                  <a:pt x="422" y="419"/>
                  <a:pt x="423" y="418"/>
                  <a:pt x="423" y="418"/>
                </a:cubicBezTo>
                <a:cubicBezTo>
                  <a:pt x="423" y="417"/>
                  <a:pt x="423" y="416"/>
                  <a:pt x="424" y="416"/>
                </a:cubicBezTo>
                <a:cubicBezTo>
                  <a:pt x="425" y="416"/>
                  <a:pt x="425" y="417"/>
                  <a:pt x="425" y="417"/>
                </a:cubicBezTo>
                <a:close/>
                <a:moveTo>
                  <a:pt x="181" y="198"/>
                </a:moveTo>
                <a:cubicBezTo>
                  <a:pt x="182" y="198"/>
                  <a:pt x="182" y="197"/>
                  <a:pt x="182" y="196"/>
                </a:cubicBezTo>
                <a:cubicBezTo>
                  <a:pt x="181" y="195"/>
                  <a:pt x="182" y="194"/>
                  <a:pt x="183" y="193"/>
                </a:cubicBezTo>
                <a:cubicBezTo>
                  <a:pt x="183" y="193"/>
                  <a:pt x="184" y="191"/>
                  <a:pt x="185" y="192"/>
                </a:cubicBezTo>
                <a:cubicBezTo>
                  <a:pt x="185" y="192"/>
                  <a:pt x="186" y="192"/>
                  <a:pt x="186" y="192"/>
                </a:cubicBezTo>
                <a:cubicBezTo>
                  <a:pt x="186" y="192"/>
                  <a:pt x="187" y="192"/>
                  <a:pt x="187" y="192"/>
                </a:cubicBezTo>
                <a:cubicBezTo>
                  <a:pt x="187" y="194"/>
                  <a:pt x="190" y="193"/>
                  <a:pt x="190" y="192"/>
                </a:cubicBezTo>
                <a:cubicBezTo>
                  <a:pt x="190" y="192"/>
                  <a:pt x="191" y="192"/>
                  <a:pt x="191" y="192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193" y="192"/>
                  <a:pt x="193" y="193"/>
                  <a:pt x="192" y="193"/>
                </a:cubicBezTo>
                <a:cubicBezTo>
                  <a:pt x="192" y="193"/>
                  <a:pt x="192" y="193"/>
                  <a:pt x="192" y="193"/>
                </a:cubicBezTo>
                <a:cubicBezTo>
                  <a:pt x="191" y="194"/>
                  <a:pt x="191" y="195"/>
                  <a:pt x="190" y="195"/>
                </a:cubicBezTo>
                <a:cubicBezTo>
                  <a:pt x="190" y="195"/>
                  <a:pt x="189" y="196"/>
                  <a:pt x="189" y="196"/>
                </a:cubicBezTo>
                <a:cubicBezTo>
                  <a:pt x="188" y="197"/>
                  <a:pt x="188" y="197"/>
                  <a:pt x="187" y="197"/>
                </a:cubicBezTo>
                <a:cubicBezTo>
                  <a:pt x="187" y="198"/>
                  <a:pt x="186" y="198"/>
                  <a:pt x="186" y="198"/>
                </a:cubicBezTo>
                <a:cubicBezTo>
                  <a:pt x="186" y="199"/>
                  <a:pt x="186" y="199"/>
                  <a:pt x="186" y="200"/>
                </a:cubicBezTo>
                <a:cubicBezTo>
                  <a:pt x="186" y="200"/>
                  <a:pt x="185" y="201"/>
                  <a:pt x="185" y="201"/>
                </a:cubicBezTo>
                <a:cubicBezTo>
                  <a:pt x="184" y="201"/>
                  <a:pt x="183" y="202"/>
                  <a:pt x="183" y="202"/>
                </a:cubicBezTo>
                <a:cubicBezTo>
                  <a:pt x="183" y="202"/>
                  <a:pt x="183" y="203"/>
                  <a:pt x="183" y="203"/>
                </a:cubicBezTo>
                <a:cubicBezTo>
                  <a:pt x="183" y="204"/>
                  <a:pt x="183" y="204"/>
                  <a:pt x="184" y="205"/>
                </a:cubicBezTo>
                <a:cubicBezTo>
                  <a:pt x="184" y="205"/>
                  <a:pt x="184" y="206"/>
                  <a:pt x="184" y="206"/>
                </a:cubicBezTo>
                <a:cubicBezTo>
                  <a:pt x="184" y="207"/>
                  <a:pt x="183" y="208"/>
                  <a:pt x="182" y="207"/>
                </a:cubicBezTo>
                <a:cubicBezTo>
                  <a:pt x="182" y="207"/>
                  <a:pt x="182" y="207"/>
                  <a:pt x="182" y="206"/>
                </a:cubicBezTo>
                <a:cubicBezTo>
                  <a:pt x="182" y="206"/>
                  <a:pt x="182" y="205"/>
                  <a:pt x="182" y="205"/>
                </a:cubicBezTo>
                <a:cubicBezTo>
                  <a:pt x="182" y="204"/>
                  <a:pt x="181" y="204"/>
                  <a:pt x="181" y="203"/>
                </a:cubicBezTo>
                <a:cubicBezTo>
                  <a:pt x="181" y="203"/>
                  <a:pt x="181" y="202"/>
                  <a:pt x="181" y="202"/>
                </a:cubicBezTo>
                <a:cubicBezTo>
                  <a:pt x="180" y="201"/>
                  <a:pt x="180" y="201"/>
                  <a:pt x="181" y="200"/>
                </a:cubicBezTo>
                <a:cubicBezTo>
                  <a:pt x="181" y="200"/>
                  <a:pt x="181" y="199"/>
                  <a:pt x="181" y="198"/>
                </a:cubicBezTo>
                <a:close/>
                <a:moveTo>
                  <a:pt x="483" y="467"/>
                </a:moveTo>
                <a:cubicBezTo>
                  <a:pt x="483" y="468"/>
                  <a:pt x="482" y="470"/>
                  <a:pt x="481" y="470"/>
                </a:cubicBezTo>
                <a:cubicBezTo>
                  <a:pt x="480" y="471"/>
                  <a:pt x="480" y="470"/>
                  <a:pt x="479" y="469"/>
                </a:cubicBezTo>
                <a:cubicBezTo>
                  <a:pt x="478" y="469"/>
                  <a:pt x="476" y="469"/>
                  <a:pt x="475" y="468"/>
                </a:cubicBezTo>
                <a:cubicBezTo>
                  <a:pt x="474" y="468"/>
                  <a:pt x="472" y="468"/>
                  <a:pt x="471" y="469"/>
                </a:cubicBezTo>
                <a:cubicBezTo>
                  <a:pt x="471" y="470"/>
                  <a:pt x="470" y="471"/>
                  <a:pt x="469" y="471"/>
                </a:cubicBezTo>
                <a:cubicBezTo>
                  <a:pt x="468" y="471"/>
                  <a:pt x="468" y="471"/>
                  <a:pt x="468" y="470"/>
                </a:cubicBezTo>
                <a:cubicBezTo>
                  <a:pt x="468" y="470"/>
                  <a:pt x="468" y="469"/>
                  <a:pt x="468" y="469"/>
                </a:cubicBezTo>
                <a:cubicBezTo>
                  <a:pt x="467" y="468"/>
                  <a:pt x="465" y="470"/>
                  <a:pt x="465" y="470"/>
                </a:cubicBezTo>
                <a:cubicBezTo>
                  <a:pt x="464" y="470"/>
                  <a:pt x="464" y="471"/>
                  <a:pt x="464" y="471"/>
                </a:cubicBezTo>
                <a:cubicBezTo>
                  <a:pt x="464" y="472"/>
                  <a:pt x="464" y="472"/>
                  <a:pt x="464" y="473"/>
                </a:cubicBezTo>
                <a:cubicBezTo>
                  <a:pt x="463" y="473"/>
                  <a:pt x="461" y="476"/>
                  <a:pt x="461" y="474"/>
                </a:cubicBezTo>
                <a:cubicBezTo>
                  <a:pt x="461" y="474"/>
                  <a:pt x="461" y="473"/>
                  <a:pt x="461" y="473"/>
                </a:cubicBezTo>
                <a:cubicBezTo>
                  <a:pt x="461" y="472"/>
                  <a:pt x="460" y="472"/>
                  <a:pt x="460" y="472"/>
                </a:cubicBezTo>
                <a:cubicBezTo>
                  <a:pt x="460" y="472"/>
                  <a:pt x="459" y="472"/>
                  <a:pt x="459" y="471"/>
                </a:cubicBezTo>
                <a:cubicBezTo>
                  <a:pt x="459" y="471"/>
                  <a:pt x="458" y="471"/>
                  <a:pt x="458" y="471"/>
                </a:cubicBezTo>
                <a:cubicBezTo>
                  <a:pt x="457" y="470"/>
                  <a:pt x="456" y="471"/>
                  <a:pt x="455" y="470"/>
                </a:cubicBezTo>
                <a:cubicBezTo>
                  <a:pt x="454" y="470"/>
                  <a:pt x="453" y="470"/>
                  <a:pt x="452" y="470"/>
                </a:cubicBezTo>
                <a:cubicBezTo>
                  <a:pt x="452" y="471"/>
                  <a:pt x="451" y="471"/>
                  <a:pt x="450" y="471"/>
                </a:cubicBezTo>
                <a:cubicBezTo>
                  <a:pt x="449" y="471"/>
                  <a:pt x="448" y="470"/>
                  <a:pt x="447" y="471"/>
                </a:cubicBezTo>
                <a:cubicBezTo>
                  <a:pt x="447" y="472"/>
                  <a:pt x="447" y="472"/>
                  <a:pt x="446" y="472"/>
                </a:cubicBezTo>
                <a:cubicBezTo>
                  <a:pt x="446" y="472"/>
                  <a:pt x="446" y="473"/>
                  <a:pt x="445" y="473"/>
                </a:cubicBezTo>
                <a:cubicBezTo>
                  <a:pt x="445" y="473"/>
                  <a:pt x="445" y="473"/>
                  <a:pt x="444" y="473"/>
                </a:cubicBezTo>
                <a:cubicBezTo>
                  <a:pt x="444" y="473"/>
                  <a:pt x="444" y="472"/>
                  <a:pt x="444" y="472"/>
                </a:cubicBezTo>
                <a:cubicBezTo>
                  <a:pt x="444" y="471"/>
                  <a:pt x="443" y="470"/>
                  <a:pt x="442" y="470"/>
                </a:cubicBezTo>
                <a:cubicBezTo>
                  <a:pt x="441" y="469"/>
                  <a:pt x="442" y="467"/>
                  <a:pt x="443" y="467"/>
                </a:cubicBezTo>
                <a:cubicBezTo>
                  <a:pt x="443" y="466"/>
                  <a:pt x="444" y="466"/>
                  <a:pt x="445" y="466"/>
                </a:cubicBezTo>
                <a:cubicBezTo>
                  <a:pt x="445" y="466"/>
                  <a:pt x="445" y="466"/>
                  <a:pt x="445" y="467"/>
                </a:cubicBezTo>
                <a:cubicBezTo>
                  <a:pt x="445" y="467"/>
                  <a:pt x="445" y="467"/>
                  <a:pt x="445" y="467"/>
                </a:cubicBezTo>
                <a:cubicBezTo>
                  <a:pt x="445" y="467"/>
                  <a:pt x="446" y="467"/>
                  <a:pt x="446" y="467"/>
                </a:cubicBezTo>
                <a:cubicBezTo>
                  <a:pt x="447" y="467"/>
                  <a:pt x="448" y="467"/>
                  <a:pt x="449" y="467"/>
                </a:cubicBezTo>
                <a:cubicBezTo>
                  <a:pt x="450" y="468"/>
                  <a:pt x="451" y="468"/>
                  <a:pt x="453" y="468"/>
                </a:cubicBezTo>
                <a:cubicBezTo>
                  <a:pt x="453" y="468"/>
                  <a:pt x="454" y="468"/>
                  <a:pt x="455" y="467"/>
                </a:cubicBezTo>
                <a:cubicBezTo>
                  <a:pt x="455" y="466"/>
                  <a:pt x="454" y="466"/>
                  <a:pt x="453" y="466"/>
                </a:cubicBezTo>
                <a:cubicBezTo>
                  <a:pt x="453" y="465"/>
                  <a:pt x="452" y="465"/>
                  <a:pt x="452" y="465"/>
                </a:cubicBezTo>
                <a:cubicBezTo>
                  <a:pt x="452" y="464"/>
                  <a:pt x="453" y="464"/>
                  <a:pt x="453" y="464"/>
                </a:cubicBezTo>
                <a:cubicBezTo>
                  <a:pt x="453" y="464"/>
                  <a:pt x="454" y="464"/>
                  <a:pt x="454" y="463"/>
                </a:cubicBezTo>
                <a:cubicBezTo>
                  <a:pt x="454" y="463"/>
                  <a:pt x="454" y="462"/>
                  <a:pt x="454" y="462"/>
                </a:cubicBezTo>
                <a:cubicBezTo>
                  <a:pt x="454" y="462"/>
                  <a:pt x="454" y="461"/>
                  <a:pt x="454" y="461"/>
                </a:cubicBezTo>
                <a:cubicBezTo>
                  <a:pt x="454" y="461"/>
                  <a:pt x="455" y="460"/>
                  <a:pt x="455" y="460"/>
                </a:cubicBezTo>
                <a:cubicBezTo>
                  <a:pt x="454" y="460"/>
                  <a:pt x="453" y="460"/>
                  <a:pt x="453" y="460"/>
                </a:cubicBezTo>
                <a:cubicBezTo>
                  <a:pt x="452" y="460"/>
                  <a:pt x="449" y="460"/>
                  <a:pt x="450" y="459"/>
                </a:cubicBezTo>
                <a:cubicBezTo>
                  <a:pt x="450" y="459"/>
                  <a:pt x="451" y="458"/>
                  <a:pt x="451" y="458"/>
                </a:cubicBezTo>
                <a:cubicBezTo>
                  <a:pt x="452" y="458"/>
                  <a:pt x="453" y="457"/>
                  <a:pt x="453" y="457"/>
                </a:cubicBezTo>
                <a:cubicBezTo>
                  <a:pt x="454" y="456"/>
                  <a:pt x="455" y="455"/>
                  <a:pt x="455" y="456"/>
                </a:cubicBezTo>
                <a:cubicBezTo>
                  <a:pt x="456" y="457"/>
                  <a:pt x="457" y="457"/>
                  <a:pt x="457" y="458"/>
                </a:cubicBezTo>
                <a:cubicBezTo>
                  <a:pt x="458" y="458"/>
                  <a:pt x="458" y="458"/>
                  <a:pt x="459" y="458"/>
                </a:cubicBezTo>
                <a:cubicBezTo>
                  <a:pt x="459" y="459"/>
                  <a:pt x="460" y="459"/>
                  <a:pt x="460" y="459"/>
                </a:cubicBezTo>
                <a:cubicBezTo>
                  <a:pt x="461" y="459"/>
                  <a:pt x="461" y="459"/>
                  <a:pt x="461" y="459"/>
                </a:cubicBezTo>
                <a:cubicBezTo>
                  <a:pt x="462" y="459"/>
                  <a:pt x="462" y="458"/>
                  <a:pt x="462" y="458"/>
                </a:cubicBezTo>
                <a:cubicBezTo>
                  <a:pt x="463" y="458"/>
                  <a:pt x="463" y="458"/>
                  <a:pt x="463" y="457"/>
                </a:cubicBezTo>
                <a:cubicBezTo>
                  <a:pt x="463" y="457"/>
                  <a:pt x="463" y="457"/>
                  <a:pt x="463" y="457"/>
                </a:cubicBezTo>
                <a:cubicBezTo>
                  <a:pt x="463" y="456"/>
                  <a:pt x="464" y="456"/>
                  <a:pt x="464" y="456"/>
                </a:cubicBezTo>
                <a:cubicBezTo>
                  <a:pt x="465" y="456"/>
                  <a:pt x="466" y="456"/>
                  <a:pt x="467" y="456"/>
                </a:cubicBezTo>
                <a:cubicBezTo>
                  <a:pt x="467" y="457"/>
                  <a:pt x="468" y="457"/>
                  <a:pt x="468" y="457"/>
                </a:cubicBezTo>
                <a:cubicBezTo>
                  <a:pt x="469" y="457"/>
                  <a:pt x="469" y="458"/>
                  <a:pt x="469" y="458"/>
                </a:cubicBezTo>
                <a:cubicBezTo>
                  <a:pt x="470" y="459"/>
                  <a:pt x="471" y="459"/>
                  <a:pt x="471" y="459"/>
                </a:cubicBezTo>
                <a:cubicBezTo>
                  <a:pt x="472" y="459"/>
                  <a:pt x="473" y="459"/>
                  <a:pt x="473" y="459"/>
                </a:cubicBezTo>
                <a:cubicBezTo>
                  <a:pt x="474" y="459"/>
                  <a:pt x="474" y="461"/>
                  <a:pt x="474" y="461"/>
                </a:cubicBezTo>
                <a:cubicBezTo>
                  <a:pt x="475" y="463"/>
                  <a:pt x="476" y="463"/>
                  <a:pt x="477" y="464"/>
                </a:cubicBezTo>
                <a:cubicBezTo>
                  <a:pt x="478" y="464"/>
                  <a:pt x="479" y="464"/>
                  <a:pt x="480" y="464"/>
                </a:cubicBezTo>
                <a:cubicBezTo>
                  <a:pt x="480" y="464"/>
                  <a:pt x="481" y="464"/>
                  <a:pt x="481" y="464"/>
                </a:cubicBezTo>
                <a:cubicBezTo>
                  <a:pt x="482" y="465"/>
                  <a:pt x="483" y="466"/>
                  <a:pt x="483" y="467"/>
                </a:cubicBezTo>
                <a:close/>
                <a:moveTo>
                  <a:pt x="501" y="469"/>
                </a:move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2"/>
                  <a:pt x="499" y="472"/>
                </a:cubicBezTo>
                <a:cubicBezTo>
                  <a:pt x="499" y="472"/>
                  <a:pt x="498" y="472"/>
                  <a:pt x="498" y="472"/>
                </a:cubicBezTo>
                <a:cubicBezTo>
                  <a:pt x="497" y="472"/>
                  <a:pt x="497" y="472"/>
                  <a:pt x="497" y="472"/>
                </a:cubicBezTo>
                <a:cubicBezTo>
                  <a:pt x="496" y="472"/>
                  <a:pt x="496" y="472"/>
                  <a:pt x="496" y="472"/>
                </a:cubicBezTo>
                <a:cubicBezTo>
                  <a:pt x="495" y="472"/>
                  <a:pt x="494" y="471"/>
                  <a:pt x="493" y="472"/>
                </a:cubicBezTo>
                <a:cubicBezTo>
                  <a:pt x="492" y="472"/>
                  <a:pt x="491" y="473"/>
                  <a:pt x="490" y="472"/>
                </a:cubicBezTo>
                <a:cubicBezTo>
                  <a:pt x="490" y="472"/>
                  <a:pt x="491" y="472"/>
                  <a:pt x="491" y="471"/>
                </a:cubicBezTo>
                <a:cubicBezTo>
                  <a:pt x="491" y="471"/>
                  <a:pt x="491" y="471"/>
                  <a:pt x="491" y="471"/>
                </a:cubicBezTo>
                <a:cubicBezTo>
                  <a:pt x="491" y="470"/>
                  <a:pt x="491" y="470"/>
                  <a:pt x="491" y="470"/>
                </a:cubicBezTo>
                <a:cubicBezTo>
                  <a:pt x="490" y="470"/>
                  <a:pt x="490" y="469"/>
                  <a:pt x="490" y="469"/>
                </a:cubicBezTo>
                <a:cubicBezTo>
                  <a:pt x="490" y="468"/>
                  <a:pt x="491" y="468"/>
                  <a:pt x="492" y="468"/>
                </a:cubicBezTo>
                <a:cubicBezTo>
                  <a:pt x="492" y="468"/>
                  <a:pt x="493" y="469"/>
                  <a:pt x="494" y="469"/>
                </a:cubicBezTo>
                <a:cubicBezTo>
                  <a:pt x="494" y="469"/>
                  <a:pt x="495" y="469"/>
                  <a:pt x="495" y="469"/>
                </a:cubicBezTo>
                <a:cubicBezTo>
                  <a:pt x="495" y="469"/>
                  <a:pt x="495" y="469"/>
                  <a:pt x="496" y="469"/>
                </a:cubicBezTo>
                <a:cubicBezTo>
                  <a:pt x="497" y="469"/>
                  <a:pt x="498" y="469"/>
                  <a:pt x="499" y="469"/>
                </a:cubicBezTo>
                <a:cubicBezTo>
                  <a:pt x="500" y="469"/>
                  <a:pt x="500" y="468"/>
                  <a:pt x="501" y="469"/>
                </a:cubicBezTo>
                <a:cubicBezTo>
                  <a:pt x="501" y="469"/>
                  <a:pt x="501" y="469"/>
                  <a:pt x="501" y="469"/>
                </a:cubicBezTo>
                <a:close/>
                <a:moveTo>
                  <a:pt x="450" y="449"/>
                </a:moveTo>
                <a:cubicBezTo>
                  <a:pt x="449" y="449"/>
                  <a:pt x="449" y="448"/>
                  <a:pt x="450" y="447"/>
                </a:cubicBezTo>
                <a:cubicBezTo>
                  <a:pt x="451" y="447"/>
                  <a:pt x="452" y="446"/>
                  <a:pt x="453" y="446"/>
                </a:cubicBezTo>
                <a:cubicBezTo>
                  <a:pt x="453" y="446"/>
                  <a:pt x="454" y="446"/>
                  <a:pt x="454" y="446"/>
                </a:cubicBezTo>
                <a:cubicBezTo>
                  <a:pt x="454" y="447"/>
                  <a:pt x="454" y="447"/>
                  <a:pt x="454" y="447"/>
                </a:cubicBezTo>
                <a:cubicBezTo>
                  <a:pt x="453" y="448"/>
                  <a:pt x="453" y="448"/>
                  <a:pt x="452" y="449"/>
                </a:cubicBezTo>
                <a:cubicBezTo>
                  <a:pt x="452" y="449"/>
                  <a:pt x="451" y="449"/>
                  <a:pt x="450" y="449"/>
                </a:cubicBezTo>
                <a:close/>
                <a:moveTo>
                  <a:pt x="442" y="456"/>
                </a:moveTo>
                <a:cubicBezTo>
                  <a:pt x="441" y="456"/>
                  <a:pt x="440" y="457"/>
                  <a:pt x="439" y="457"/>
                </a:cubicBezTo>
                <a:cubicBezTo>
                  <a:pt x="439" y="457"/>
                  <a:pt x="438" y="457"/>
                  <a:pt x="438" y="457"/>
                </a:cubicBezTo>
                <a:cubicBezTo>
                  <a:pt x="437" y="457"/>
                  <a:pt x="437" y="458"/>
                  <a:pt x="436" y="458"/>
                </a:cubicBezTo>
                <a:cubicBezTo>
                  <a:pt x="436" y="457"/>
                  <a:pt x="435" y="457"/>
                  <a:pt x="435" y="457"/>
                </a:cubicBezTo>
                <a:cubicBezTo>
                  <a:pt x="434" y="457"/>
                  <a:pt x="433" y="457"/>
                  <a:pt x="432" y="457"/>
                </a:cubicBezTo>
                <a:cubicBezTo>
                  <a:pt x="431" y="457"/>
                  <a:pt x="431" y="457"/>
                  <a:pt x="430" y="457"/>
                </a:cubicBezTo>
                <a:cubicBezTo>
                  <a:pt x="430" y="457"/>
                  <a:pt x="429" y="457"/>
                  <a:pt x="429" y="457"/>
                </a:cubicBezTo>
                <a:cubicBezTo>
                  <a:pt x="428" y="457"/>
                  <a:pt x="426" y="457"/>
                  <a:pt x="425" y="457"/>
                </a:cubicBezTo>
                <a:cubicBezTo>
                  <a:pt x="424" y="457"/>
                  <a:pt x="423" y="458"/>
                  <a:pt x="421" y="458"/>
                </a:cubicBezTo>
                <a:cubicBezTo>
                  <a:pt x="420" y="457"/>
                  <a:pt x="421" y="456"/>
                  <a:pt x="421" y="456"/>
                </a:cubicBezTo>
                <a:cubicBezTo>
                  <a:pt x="422" y="455"/>
                  <a:pt x="422" y="455"/>
                  <a:pt x="422" y="455"/>
                </a:cubicBezTo>
                <a:cubicBezTo>
                  <a:pt x="423" y="455"/>
                  <a:pt x="423" y="454"/>
                  <a:pt x="424" y="454"/>
                </a:cubicBezTo>
                <a:cubicBezTo>
                  <a:pt x="424" y="454"/>
                  <a:pt x="425" y="454"/>
                  <a:pt x="425" y="453"/>
                </a:cubicBezTo>
                <a:cubicBezTo>
                  <a:pt x="425" y="453"/>
                  <a:pt x="425" y="453"/>
                  <a:pt x="425" y="452"/>
                </a:cubicBezTo>
                <a:cubicBezTo>
                  <a:pt x="426" y="452"/>
                  <a:pt x="425" y="452"/>
                  <a:pt x="425" y="451"/>
                </a:cubicBezTo>
                <a:cubicBezTo>
                  <a:pt x="424" y="451"/>
                  <a:pt x="424" y="451"/>
                  <a:pt x="423" y="451"/>
                </a:cubicBezTo>
                <a:cubicBezTo>
                  <a:pt x="423" y="451"/>
                  <a:pt x="422" y="451"/>
                  <a:pt x="422" y="451"/>
                </a:cubicBezTo>
                <a:cubicBezTo>
                  <a:pt x="421" y="451"/>
                  <a:pt x="421" y="451"/>
                  <a:pt x="420" y="450"/>
                </a:cubicBezTo>
                <a:cubicBezTo>
                  <a:pt x="420" y="450"/>
                  <a:pt x="419" y="450"/>
                  <a:pt x="419" y="449"/>
                </a:cubicBezTo>
                <a:cubicBezTo>
                  <a:pt x="418" y="449"/>
                  <a:pt x="417" y="449"/>
                  <a:pt x="417" y="448"/>
                </a:cubicBezTo>
                <a:cubicBezTo>
                  <a:pt x="416" y="447"/>
                  <a:pt x="418" y="447"/>
                  <a:pt x="418" y="446"/>
                </a:cubicBezTo>
                <a:cubicBezTo>
                  <a:pt x="418" y="445"/>
                  <a:pt x="416" y="445"/>
                  <a:pt x="416" y="443"/>
                </a:cubicBezTo>
                <a:cubicBezTo>
                  <a:pt x="416" y="444"/>
                  <a:pt x="416" y="444"/>
                  <a:pt x="415" y="444"/>
                </a:cubicBezTo>
                <a:cubicBezTo>
                  <a:pt x="415" y="444"/>
                  <a:pt x="415" y="444"/>
                  <a:pt x="414" y="444"/>
                </a:cubicBezTo>
                <a:cubicBezTo>
                  <a:pt x="414" y="444"/>
                  <a:pt x="414" y="444"/>
                  <a:pt x="414" y="444"/>
                </a:cubicBezTo>
                <a:cubicBezTo>
                  <a:pt x="414" y="444"/>
                  <a:pt x="413" y="444"/>
                  <a:pt x="413" y="444"/>
                </a:cubicBezTo>
                <a:cubicBezTo>
                  <a:pt x="413" y="444"/>
                  <a:pt x="413" y="444"/>
                  <a:pt x="412" y="444"/>
                </a:cubicBezTo>
                <a:cubicBezTo>
                  <a:pt x="412" y="444"/>
                  <a:pt x="411" y="443"/>
                  <a:pt x="411" y="443"/>
                </a:cubicBezTo>
                <a:cubicBezTo>
                  <a:pt x="410" y="443"/>
                  <a:pt x="409" y="443"/>
                  <a:pt x="409" y="442"/>
                </a:cubicBezTo>
                <a:cubicBezTo>
                  <a:pt x="409" y="442"/>
                  <a:pt x="409" y="442"/>
                  <a:pt x="408" y="442"/>
                </a:cubicBezTo>
                <a:cubicBezTo>
                  <a:pt x="408" y="442"/>
                  <a:pt x="408" y="442"/>
                  <a:pt x="408" y="441"/>
                </a:cubicBezTo>
                <a:cubicBezTo>
                  <a:pt x="407" y="441"/>
                  <a:pt x="407" y="441"/>
                  <a:pt x="406" y="441"/>
                </a:cubicBezTo>
                <a:cubicBezTo>
                  <a:pt x="406" y="441"/>
                  <a:pt x="405" y="441"/>
                  <a:pt x="405" y="441"/>
                </a:cubicBezTo>
                <a:cubicBezTo>
                  <a:pt x="405" y="441"/>
                  <a:pt x="405" y="441"/>
                  <a:pt x="405" y="441"/>
                </a:cubicBezTo>
                <a:cubicBezTo>
                  <a:pt x="403" y="441"/>
                  <a:pt x="402" y="440"/>
                  <a:pt x="401" y="440"/>
                </a:cubicBezTo>
                <a:cubicBezTo>
                  <a:pt x="400" y="440"/>
                  <a:pt x="399" y="440"/>
                  <a:pt x="399" y="439"/>
                </a:cubicBezTo>
                <a:cubicBezTo>
                  <a:pt x="398" y="439"/>
                  <a:pt x="397" y="439"/>
                  <a:pt x="396" y="438"/>
                </a:cubicBezTo>
                <a:cubicBezTo>
                  <a:pt x="395" y="438"/>
                  <a:pt x="394" y="438"/>
                  <a:pt x="395" y="437"/>
                </a:cubicBezTo>
                <a:cubicBezTo>
                  <a:pt x="396" y="437"/>
                  <a:pt x="397" y="437"/>
                  <a:pt x="398" y="436"/>
                </a:cubicBezTo>
                <a:cubicBezTo>
                  <a:pt x="398" y="435"/>
                  <a:pt x="397" y="435"/>
                  <a:pt x="396" y="435"/>
                </a:cubicBezTo>
                <a:cubicBezTo>
                  <a:pt x="395" y="435"/>
                  <a:pt x="393" y="435"/>
                  <a:pt x="392" y="435"/>
                </a:cubicBezTo>
                <a:cubicBezTo>
                  <a:pt x="391" y="435"/>
                  <a:pt x="390" y="435"/>
                  <a:pt x="390" y="436"/>
                </a:cubicBezTo>
                <a:cubicBezTo>
                  <a:pt x="389" y="436"/>
                  <a:pt x="389" y="437"/>
                  <a:pt x="388" y="437"/>
                </a:cubicBezTo>
                <a:cubicBezTo>
                  <a:pt x="387" y="438"/>
                  <a:pt x="387" y="438"/>
                  <a:pt x="386" y="438"/>
                </a:cubicBezTo>
                <a:cubicBezTo>
                  <a:pt x="385" y="439"/>
                  <a:pt x="384" y="439"/>
                  <a:pt x="383" y="439"/>
                </a:cubicBezTo>
                <a:cubicBezTo>
                  <a:pt x="382" y="440"/>
                  <a:pt x="382" y="440"/>
                  <a:pt x="381" y="441"/>
                </a:cubicBezTo>
                <a:cubicBezTo>
                  <a:pt x="380" y="441"/>
                  <a:pt x="379" y="442"/>
                  <a:pt x="378" y="442"/>
                </a:cubicBezTo>
                <a:cubicBezTo>
                  <a:pt x="378" y="442"/>
                  <a:pt x="376" y="443"/>
                  <a:pt x="376" y="442"/>
                </a:cubicBezTo>
                <a:cubicBezTo>
                  <a:pt x="376" y="442"/>
                  <a:pt x="377" y="441"/>
                  <a:pt x="377" y="441"/>
                </a:cubicBezTo>
                <a:cubicBezTo>
                  <a:pt x="378" y="440"/>
                  <a:pt x="378" y="439"/>
                  <a:pt x="378" y="438"/>
                </a:cubicBezTo>
                <a:cubicBezTo>
                  <a:pt x="379" y="438"/>
                  <a:pt x="379" y="437"/>
                  <a:pt x="379" y="436"/>
                </a:cubicBezTo>
                <a:cubicBezTo>
                  <a:pt x="380" y="436"/>
                  <a:pt x="381" y="435"/>
                  <a:pt x="382" y="435"/>
                </a:cubicBezTo>
                <a:cubicBezTo>
                  <a:pt x="384" y="434"/>
                  <a:pt x="386" y="433"/>
                  <a:pt x="388" y="433"/>
                </a:cubicBezTo>
                <a:cubicBezTo>
                  <a:pt x="390" y="432"/>
                  <a:pt x="392" y="432"/>
                  <a:pt x="395" y="432"/>
                </a:cubicBezTo>
                <a:cubicBezTo>
                  <a:pt x="398" y="431"/>
                  <a:pt x="401" y="432"/>
                  <a:pt x="404" y="432"/>
                </a:cubicBezTo>
                <a:cubicBezTo>
                  <a:pt x="405" y="433"/>
                  <a:pt x="406" y="433"/>
                  <a:pt x="408" y="434"/>
                </a:cubicBezTo>
                <a:cubicBezTo>
                  <a:pt x="409" y="434"/>
                  <a:pt x="409" y="435"/>
                  <a:pt x="410" y="435"/>
                </a:cubicBezTo>
                <a:cubicBezTo>
                  <a:pt x="412" y="437"/>
                  <a:pt x="414" y="438"/>
                  <a:pt x="417" y="438"/>
                </a:cubicBezTo>
                <a:cubicBezTo>
                  <a:pt x="418" y="439"/>
                  <a:pt x="419" y="439"/>
                  <a:pt x="420" y="440"/>
                </a:cubicBezTo>
                <a:cubicBezTo>
                  <a:pt x="421" y="440"/>
                  <a:pt x="422" y="441"/>
                  <a:pt x="423" y="441"/>
                </a:cubicBezTo>
                <a:cubicBezTo>
                  <a:pt x="424" y="442"/>
                  <a:pt x="427" y="443"/>
                  <a:pt x="427" y="445"/>
                </a:cubicBezTo>
                <a:cubicBezTo>
                  <a:pt x="427" y="446"/>
                  <a:pt x="426" y="446"/>
                  <a:pt x="427" y="447"/>
                </a:cubicBezTo>
                <a:cubicBezTo>
                  <a:pt x="427" y="447"/>
                  <a:pt x="428" y="447"/>
                  <a:pt x="429" y="447"/>
                </a:cubicBezTo>
                <a:cubicBezTo>
                  <a:pt x="429" y="447"/>
                  <a:pt x="430" y="447"/>
                  <a:pt x="431" y="447"/>
                </a:cubicBezTo>
                <a:cubicBezTo>
                  <a:pt x="432" y="447"/>
                  <a:pt x="434" y="447"/>
                  <a:pt x="435" y="448"/>
                </a:cubicBezTo>
                <a:cubicBezTo>
                  <a:pt x="435" y="449"/>
                  <a:pt x="435" y="449"/>
                  <a:pt x="435" y="450"/>
                </a:cubicBezTo>
                <a:cubicBezTo>
                  <a:pt x="435" y="451"/>
                  <a:pt x="436" y="451"/>
                  <a:pt x="437" y="451"/>
                </a:cubicBezTo>
                <a:cubicBezTo>
                  <a:pt x="438" y="451"/>
                  <a:pt x="439" y="451"/>
                  <a:pt x="440" y="451"/>
                </a:cubicBezTo>
                <a:cubicBezTo>
                  <a:pt x="441" y="451"/>
                  <a:pt x="442" y="452"/>
                  <a:pt x="442" y="453"/>
                </a:cubicBezTo>
                <a:cubicBezTo>
                  <a:pt x="443" y="453"/>
                  <a:pt x="443" y="453"/>
                  <a:pt x="444" y="454"/>
                </a:cubicBezTo>
                <a:cubicBezTo>
                  <a:pt x="444" y="454"/>
                  <a:pt x="446" y="455"/>
                  <a:pt x="445" y="455"/>
                </a:cubicBezTo>
                <a:cubicBezTo>
                  <a:pt x="445" y="456"/>
                  <a:pt x="444" y="456"/>
                  <a:pt x="444" y="456"/>
                </a:cubicBezTo>
                <a:cubicBezTo>
                  <a:pt x="443" y="456"/>
                  <a:pt x="442" y="456"/>
                  <a:pt x="442" y="456"/>
                </a:cubicBezTo>
                <a:close/>
                <a:moveTo>
                  <a:pt x="511" y="28"/>
                </a:moveTo>
                <a:cubicBezTo>
                  <a:pt x="511" y="28"/>
                  <a:pt x="512" y="28"/>
                  <a:pt x="512" y="28"/>
                </a:cubicBezTo>
                <a:cubicBezTo>
                  <a:pt x="513" y="28"/>
                  <a:pt x="513" y="28"/>
                  <a:pt x="514" y="28"/>
                </a:cubicBezTo>
                <a:cubicBezTo>
                  <a:pt x="514" y="27"/>
                  <a:pt x="515" y="27"/>
                  <a:pt x="515" y="27"/>
                </a:cubicBezTo>
                <a:cubicBezTo>
                  <a:pt x="516" y="28"/>
                  <a:pt x="516" y="28"/>
                  <a:pt x="517" y="28"/>
                </a:cubicBezTo>
                <a:cubicBezTo>
                  <a:pt x="517" y="28"/>
                  <a:pt x="517" y="27"/>
                  <a:pt x="518" y="27"/>
                </a:cubicBezTo>
                <a:cubicBezTo>
                  <a:pt x="518" y="27"/>
                  <a:pt x="518" y="27"/>
                  <a:pt x="518" y="27"/>
                </a:cubicBezTo>
                <a:cubicBezTo>
                  <a:pt x="518" y="27"/>
                  <a:pt x="518" y="27"/>
                  <a:pt x="518" y="26"/>
                </a:cubicBezTo>
                <a:cubicBezTo>
                  <a:pt x="518" y="26"/>
                  <a:pt x="517" y="26"/>
                  <a:pt x="517" y="26"/>
                </a:cubicBezTo>
                <a:cubicBezTo>
                  <a:pt x="517" y="26"/>
                  <a:pt x="516" y="26"/>
                  <a:pt x="516" y="26"/>
                </a:cubicBezTo>
                <a:cubicBezTo>
                  <a:pt x="516" y="26"/>
                  <a:pt x="515" y="26"/>
                  <a:pt x="515" y="25"/>
                </a:cubicBezTo>
                <a:cubicBezTo>
                  <a:pt x="514" y="25"/>
                  <a:pt x="513" y="25"/>
                  <a:pt x="513" y="25"/>
                </a:cubicBezTo>
                <a:cubicBezTo>
                  <a:pt x="512" y="25"/>
                  <a:pt x="513" y="24"/>
                  <a:pt x="513" y="24"/>
                </a:cubicBezTo>
                <a:cubicBezTo>
                  <a:pt x="514" y="23"/>
                  <a:pt x="515" y="23"/>
                  <a:pt x="515" y="23"/>
                </a:cubicBezTo>
                <a:cubicBezTo>
                  <a:pt x="516" y="23"/>
                  <a:pt x="516" y="24"/>
                  <a:pt x="516" y="24"/>
                </a:cubicBezTo>
                <a:cubicBezTo>
                  <a:pt x="517" y="24"/>
                  <a:pt x="517" y="24"/>
                  <a:pt x="518" y="24"/>
                </a:cubicBezTo>
                <a:cubicBezTo>
                  <a:pt x="518" y="24"/>
                  <a:pt x="518" y="24"/>
                  <a:pt x="519" y="24"/>
                </a:cubicBezTo>
                <a:cubicBezTo>
                  <a:pt x="519" y="23"/>
                  <a:pt x="520" y="23"/>
                  <a:pt x="521" y="23"/>
                </a:cubicBezTo>
                <a:cubicBezTo>
                  <a:pt x="521" y="24"/>
                  <a:pt x="521" y="24"/>
                  <a:pt x="521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3" y="24"/>
                  <a:pt x="524" y="23"/>
                  <a:pt x="524" y="24"/>
                </a:cubicBezTo>
                <a:cubicBezTo>
                  <a:pt x="525" y="24"/>
                  <a:pt x="525" y="24"/>
                  <a:pt x="525" y="24"/>
                </a:cubicBezTo>
                <a:cubicBezTo>
                  <a:pt x="526" y="24"/>
                  <a:pt x="525" y="25"/>
                  <a:pt x="525" y="25"/>
                </a:cubicBezTo>
                <a:cubicBezTo>
                  <a:pt x="525" y="25"/>
                  <a:pt x="525" y="26"/>
                  <a:pt x="526" y="26"/>
                </a:cubicBezTo>
                <a:cubicBezTo>
                  <a:pt x="526" y="26"/>
                  <a:pt x="526" y="26"/>
                  <a:pt x="526" y="26"/>
                </a:cubicBezTo>
                <a:cubicBezTo>
                  <a:pt x="527" y="26"/>
                  <a:pt x="527" y="25"/>
                  <a:pt x="527" y="25"/>
                </a:cubicBezTo>
                <a:cubicBezTo>
                  <a:pt x="527" y="25"/>
                  <a:pt x="528" y="24"/>
                  <a:pt x="528" y="24"/>
                </a:cubicBezTo>
                <a:cubicBezTo>
                  <a:pt x="528" y="24"/>
                  <a:pt x="529" y="24"/>
                  <a:pt x="529" y="24"/>
                </a:cubicBezTo>
                <a:cubicBezTo>
                  <a:pt x="529" y="24"/>
                  <a:pt x="530" y="24"/>
                  <a:pt x="530" y="25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0" y="25"/>
                  <a:pt x="530" y="25"/>
                  <a:pt x="530" y="25"/>
                </a:cubicBezTo>
                <a:cubicBezTo>
                  <a:pt x="531" y="25"/>
                  <a:pt x="531" y="25"/>
                  <a:pt x="531" y="25"/>
                </a:cubicBezTo>
                <a:cubicBezTo>
                  <a:pt x="531" y="26"/>
                  <a:pt x="531" y="26"/>
                  <a:pt x="531" y="26"/>
                </a:cubicBezTo>
                <a:cubicBezTo>
                  <a:pt x="531" y="26"/>
                  <a:pt x="532" y="26"/>
                  <a:pt x="532" y="26"/>
                </a:cubicBezTo>
                <a:cubicBezTo>
                  <a:pt x="532" y="26"/>
                  <a:pt x="532" y="26"/>
                  <a:pt x="532" y="26"/>
                </a:cubicBezTo>
                <a:cubicBezTo>
                  <a:pt x="532" y="26"/>
                  <a:pt x="532" y="26"/>
                  <a:pt x="532" y="26"/>
                </a:cubicBezTo>
                <a:cubicBezTo>
                  <a:pt x="532" y="27"/>
                  <a:pt x="533" y="27"/>
                  <a:pt x="534" y="27"/>
                </a:cubicBezTo>
                <a:cubicBezTo>
                  <a:pt x="534" y="27"/>
                  <a:pt x="535" y="27"/>
                  <a:pt x="535" y="27"/>
                </a:cubicBezTo>
                <a:cubicBezTo>
                  <a:pt x="535" y="27"/>
                  <a:pt x="535" y="28"/>
                  <a:pt x="535" y="28"/>
                </a:cubicBezTo>
                <a:cubicBezTo>
                  <a:pt x="534" y="29"/>
                  <a:pt x="533" y="29"/>
                  <a:pt x="532" y="29"/>
                </a:cubicBezTo>
                <a:cubicBezTo>
                  <a:pt x="532" y="29"/>
                  <a:pt x="532" y="30"/>
                  <a:pt x="532" y="30"/>
                </a:cubicBezTo>
                <a:cubicBezTo>
                  <a:pt x="532" y="30"/>
                  <a:pt x="532" y="31"/>
                  <a:pt x="532" y="31"/>
                </a:cubicBezTo>
                <a:cubicBezTo>
                  <a:pt x="531" y="31"/>
                  <a:pt x="531" y="31"/>
                  <a:pt x="531" y="32"/>
                </a:cubicBezTo>
                <a:cubicBezTo>
                  <a:pt x="531" y="32"/>
                  <a:pt x="532" y="32"/>
                  <a:pt x="532" y="32"/>
                </a:cubicBezTo>
                <a:cubicBezTo>
                  <a:pt x="532" y="32"/>
                  <a:pt x="531" y="33"/>
                  <a:pt x="531" y="33"/>
                </a:cubicBezTo>
                <a:cubicBezTo>
                  <a:pt x="530" y="33"/>
                  <a:pt x="529" y="33"/>
                  <a:pt x="529" y="33"/>
                </a:cubicBezTo>
                <a:cubicBezTo>
                  <a:pt x="528" y="33"/>
                  <a:pt x="528" y="33"/>
                  <a:pt x="527" y="33"/>
                </a:cubicBezTo>
                <a:cubicBezTo>
                  <a:pt x="527" y="33"/>
                  <a:pt x="526" y="33"/>
                  <a:pt x="525" y="33"/>
                </a:cubicBezTo>
                <a:cubicBezTo>
                  <a:pt x="525" y="33"/>
                  <a:pt x="524" y="33"/>
                  <a:pt x="524" y="33"/>
                </a:cubicBezTo>
                <a:cubicBezTo>
                  <a:pt x="523" y="33"/>
                  <a:pt x="523" y="33"/>
                  <a:pt x="523" y="33"/>
                </a:cubicBezTo>
                <a:cubicBezTo>
                  <a:pt x="523" y="32"/>
                  <a:pt x="524" y="32"/>
                  <a:pt x="524" y="32"/>
                </a:cubicBezTo>
                <a:cubicBezTo>
                  <a:pt x="524" y="31"/>
                  <a:pt x="523" y="31"/>
                  <a:pt x="523" y="31"/>
                </a:cubicBezTo>
                <a:cubicBezTo>
                  <a:pt x="523" y="31"/>
                  <a:pt x="523" y="31"/>
                  <a:pt x="523" y="31"/>
                </a:cubicBezTo>
                <a:cubicBezTo>
                  <a:pt x="523" y="30"/>
                  <a:pt x="523" y="30"/>
                  <a:pt x="523" y="30"/>
                </a:cubicBezTo>
                <a:cubicBezTo>
                  <a:pt x="522" y="30"/>
                  <a:pt x="522" y="30"/>
                  <a:pt x="522" y="30"/>
                </a:cubicBezTo>
                <a:cubicBezTo>
                  <a:pt x="522" y="30"/>
                  <a:pt x="521" y="30"/>
                  <a:pt x="521" y="29"/>
                </a:cubicBezTo>
                <a:cubicBezTo>
                  <a:pt x="521" y="29"/>
                  <a:pt x="520" y="29"/>
                  <a:pt x="520" y="29"/>
                </a:cubicBezTo>
                <a:cubicBezTo>
                  <a:pt x="519" y="29"/>
                  <a:pt x="519" y="29"/>
                  <a:pt x="519" y="30"/>
                </a:cubicBezTo>
                <a:cubicBezTo>
                  <a:pt x="518" y="30"/>
                  <a:pt x="517" y="30"/>
                  <a:pt x="517" y="30"/>
                </a:cubicBezTo>
                <a:cubicBezTo>
                  <a:pt x="516" y="29"/>
                  <a:pt x="515" y="29"/>
                  <a:pt x="514" y="29"/>
                </a:cubicBezTo>
                <a:cubicBezTo>
                  <a:pt x="513" y="29"/>
                  <a:pt x="512" y="29"/>
                  <a:pt x="511" y="29"/>
                </a:cubicBezTo>
                <a:cubicBezTo>
                  <a:pt x="512" y="29"/>
                  <a:pt x="511" y="29"/>
                  <a:pt x="511" y="28"/>
                </a:cubicBezTo>
                <a:close/>
                <a:moveTo>
                  <a:pt x="408" y="44"/>
                </a:moveTo>
                <a:cubicBezTo>
                  <a:pt x="407" y="43"/>
                  <a:pt x="409" y="42"/>
                  <a:pt x="409" y="41"/>
                </a:cubicBezTo>
                <a:cubicBezTo>
                  <a:pt x="410" y="41"/>
                  <a:pt x="411" y="40"/>
                  <a:pt x="412" y="40"/>
                </a:cubicBezTo>
                <a:cubicBezTo>
                  <a:pt x="412" y="40"/>
                  <a:pt x="413" y="40"/>
                  <a:pt x="414" y="40"/>
                </a:cubicBezTo>
                <a:cubicBezTo>
                  <a:pt x="415" y="40"/>
                  <a:pt x="416" y="39"/>
                  <a:pt x="417" y="39"/>
                </a:cubicBezTo>
                <a:cubicBezTo>
                  <a:pt x="417" y="39"/>
                  <a:pt x="418" y="39"/>
                  <a:pt x="418" y="39"/>
                </a:cubicBezTo>
                <a:cubicBezTo>
                  <a:pt x="419" y="39"/>
                  <a:pt x="419" y="39"/>
                  <a:pt x="419" y="39"/>
                </a:cubicBezTo>
                <a:cubicBezTo>
                  <a:pt x="420" y="38"/>
                  <a:pt x="421" y="39"/>
                  <a:pt x="422" y="39"/>
                </a:cubicBezTo>
                <a:cubicBezTo>
                  <a:pt x="423" y="39"/>
                  <a:pt x="424" y="38"/>
                  <a:pt x="425" y="38"/>
                </a:cubicBezTo>
                <a:cubicBezTo>
                  <a:pt x="427" y="37"/>
                  <a:pt x="429" y="37"/>
                  <a:pt x="431" y="37"/>
                </a:cubicBezTo>
                <a:cubicBezTo>
                  <a:pt x="432" y="36"/>
                  <a:pt x="433" y="36"/>
                  <a:pt x="434" y="35"/>
                </a:cubicBezTo>
                <a:cubicBezTo>
                  <a:pt x="435" y="35"/>
                  <a:pt x="436" y="35"/>
                  <a:pt x="438" y="35"/>
                </a:cubicBezTo>
                <a:cubicBezTo>
                  <a:pt x="439" y="35"/>
                  <a:pt x="440" y="34"/>
                  <a:pt x="441" y="34"/>
                </a:cubicBezTo>
                <a:cubicBezTo>
                  <a:pt x="442" y="34"/>
                  <a:pt x="443" y="34"/>
                  <a:pt x="443" y="34"/>
                </a:cubicBezTo>
                <a:cubicBezTo>
                  <a:pt x="444" y="34"/>
                  <a:pt x="444" y="35"/>
                  <a:pt x="444" y="35"/>
                </a:cubicBezTo>
                <a:cubicBezTo>
                  <a:pt x="445" y="35"/>
                  <a:pt x="446" y="35"/>
                  <a:pt x="447" y="35"/>
                </a:cubicBezTo>
                <a:cubicBezTo>
                  <a:pt x="448" y="35"/>
                  <a:pt x="448" y="34"/>
                  <a:pt x="448" y="34"/>
                </a:cubicBezTo>
                <a:cubicBezTo>
                  <a:pt x="448" y="34"/>
                  <a:pt x="448" y="33"/>
                  <a:pt x="449" y="33"/>
                </a:cubicBezTo>
                <a:cubicBezTo>
                  <a:pt x="450" y="32"/>
                  <a:pt x="452" y="33"/>
                  <a:pt x="453" y="34"/>
                </a:cubicBezTo>
                <a:cubicBezTo>
                  <a:pt x="454" y="35"/>
                  <a:pt x="451" y="35"/>
                  <a:pt x="450" y="35"/>
                </a:cubicBezTo>
                <a:cubicBezTo>
                  <a:pt x="450" y="35"/>
                  <a:pt x="450" y="35"/>
                  <a:pt x="451" y="35"/>
                </a:cubicBezTo>
                <a:cubicBezTo>
                  <a:pt x="450" y="35"/>
                  <a:pt x="450" y="35"/>
                  <a:pt x="450" y="36"/>
                </a:cubicBezTo>
                <a:cubicBezTo>
                  <a:pt x="449" y="36"/>
                  <a:pt x="449" y="36"/>
                  <a:pt x="449" y="36"/>
                </a:cubicBezTo>
                <a:cubicBezTo>
                  <a:pt x="449" y="36"/>
                  <a:pt x="448" y="36"/>
                  <a:pt x="448" y="36"/>
                </a:cubicBezTo>
                <a:cubicBezTo>
                  <a:pt x="448" y="36"/>
                  <a:pt x="448" y="36"/>
                  <a:pt x="448" y="36"/>
                </a:cubicBezTo>
                <a:cubicBezTo>
                  <a:pt x="448" y="37"/>
                  <a:pt x="448" y="37"/>
                  <a:pt x="448" y="37"/>
                </a:cubicBezTo>
                <a:cubicBezTo>
                  <a:pt x="448" y="37"/>
                  <a:pt x="448" y="37"/>
                  <a:pt x="447" y="38"/>
                </a:cubicBezTo>
                <a:cubicBezTo>
                  <a:pt x="447" y="38"/>
                  <a:pt x="447" y="38"/>
                  <a:pt x="447" y="38"/>
                </a:cubicBezTo>
                <a:cubicBezTo>
                  <a:pt x="446" y="38"/>
                  <a:pt x="446" y="38"/>
                  <a:pt x="446" y="39"/>
                </a:cubicBezTo>
                <a:cubicBezTo>
                  <a:pt x="445" y="39"/>
                  <a:pt x="445" y="39"/>
                  <a:pt x="444" y="39"/>
                </a:cubicBezTo>
                <a:cubicBezTo>
                  <a:pt x="444" y="39"/>
                  <a:pt x="444" y="40"/>
                  <a:pt x="443" y="39"/>
                </a:cubicBezTo>
                <a:cubicBezTo>
                  <a:pt x="443" y="39"/>
                  <a:pt x="443" y="39"/>
                  <a:pt x="443" y="39"/>
                </a:cubicBezTo>
                <a:cubicBezTo>
                  <a:pt x="443" y="39"/>
                  <a:pt x="443" y="39"/>
                  <a:pt x="442" y="39"/>
                </a:cubicBezTo>
                <a:cubicBezTo>
                  <a:pt x="442" y="39"/>
                  <a:pt x="442" y="39"/>
                  <a:pt x="442" y="39"/>
                </a:cubicBezTo>
                <a:cubicBezTo>
                  <a:pt x="441" y="39"/>
                  <a:pt x="439" y="39"/>
                  <a:pt x="438" y="39"/>
                </a:cubicBezTo>
                <a:cubicBezTo>
                  <a:pt x="437" y="40"/>
                  <a:pt x="437" y="41"/>
                  <a:pt x="436" y="41"/>
                </a:cubicBezTo>
                <a:cubicBezTo>
                  <a:pt x="436" y="41"/>
                  <a:pt x="435" y="41"/>
                  <a:pt x="435" y="41"/>
                </a:cubicBezTo>
                <a:cubicBezTo>
                  <a:pt x="435" y="41"/>
                  <a:pt x="434" y="42"/>
                  <a:pt x="433" y="41"/>
                </a:cubicBezTo>
                <a:cubicBezTo>
                  <a:pt x="433" y="41"/>
                  <a:pt x="434" y="41"/>
                  <a:pt x="434" y="41"/>
                </a:cubicBezTo>
                <a:cubicBezTo>
                  <a:pt x="434" y="41"/>
                  <a:pt x="434" y="41"/>
                  <a:pt x="434" y="40"/>
                </a:cubicBezTo>
                <a:cubicBezTo>
                  <a:pt x="434" y="40"/>
                  <a:pt x="434" y="40"/>
                  <a:pt x="434" y="40"/>
                </a:cubicBezTo>
                <a:cubicBezTo>
                  <a:pt x="434" y="40"/>
                  <a:pt x="435" y="40"/>
                  <a:pt x="435" y="40"/>
                </a:cubicBezTo>
                <a:cubicBezTo>
                  <a:pt x="435" y="39"/>
                  <a:pt x="436" y="39"/>
                  <a:pt x="436" y="39"/>
                </a:cubicBezTo>
                <a:cubicBezTo>
                  <a:pt x="437" y="39"/>
                  <a:pt x="437" y="38"/>
                  <a:pt x="437" y="38"/>
                </a:cubicBezTo>
                <a:cubicBezTo>
                  <a:pt x="437" y="38"/>
                  <a:pt x="436" y="38"/>
                  <a:pt x="436" y="38"/>
                </a:cubicBezTo>
                <a:cubicBezTo>
                  <a:pt x="436" y="38"/>
                  <a:pt x="435" y="38"/>
                  <a:pt x="435" y="38"/>
                </a:cubicBezTo>
                <a:cubicBezTo>
                  <a:pt x="434" y="39"/>
                  <a:pt x="433" y="39"/>
                  <a:pt x="432" y="40"/>
                </a:cubicBezTo>
                <a:cubicBezTo>
                  <a:pt x="431" y="40"/>
                  <a:pt x="431" y="40"/>
                  <a:pt x="431" y="40"/>
                </a:cubicBezTo>
                <a:cubicBezTo>
                  <a:pt x="430" y="40"/>
                  <a:pt x="430" y="41"/>
                  <a:pt x="429" y="41"/>
                </a:cubicBezTo>
                <a:cubicBezTo>
                  <a:pt x="429" y="41"/>
                  <a:pt x="428" y="41"/>
                  <a:pt x="428" y="41"/>
                </a:cubicBezTo>
                <a:cubicBezTo>
                  <a:pt x="428" y="41"/>
                  <a:pt x="427" y="41"/>
                  <a:pt x="427" y="41"/>
                </a:cubicBezTo>
                <a:cubicBezTo>
                  <a:pt x="426" y="41"/>
                  <a:pt x="426" y="41"/>
                  <a:pt x="425" y="42"/>
                </a:cubicBezTo>
                <a:cubicBezTo>
                  <a:pt x="425" y="42"/>
                  <a:pt x="424" y="42"/>
                  <a:pt x="424" y="42"/>
                </a:cubicBezTo>
                <a:cubicBezTo>
                  <a:pt x="423" y="42"/>
                  <a:pt x="423" y="43"/>
                  <a:pt x="422" y="43"/>
                </a:cubicBezTo>
                <a:cubicBezTo>
                  <a:pt x="422" y="43"/>
                  <a:pt x="421" y="43"/>
                  <a:pt x="421" y="43"/>
                </a:cubicBezTo>
                <a:cubicBezTo>
                  <a:pt x="421" y="43"/>
                  <a:pt x="420" y="43"/>
                  <a:pt x="420" y="43"/>
                </a:cubicBezTo>
                <a:cubicBezTo>
                  <a:pt x="419" y="44"/>
                  <a:pt x="418" y="44"/>
                  <a:pt x="417" y="44"/>
                </a:cubicBezTo>
                <a:cubicBezTo>
                  <a:pt x="417" y="43"/>
                  <a:pt x="418" y="43"/>
                  <a:pt x="418" y="42"/>
                </a:cubicBezTo>
                <a:cubicBezTo>
                  <a:pt x="417" y="42"/>
                  <a:pt x="416" y="42"/>
                  <a:pt x="416" y="42"/>
                </a:cubicBezTo>
                <a:cubicBezTo>
                  <a:pt x="415" y="42"/>
                  <a:pt x="414" y="43"/>
                  <a:pt x="414" y="43"/>
                </a:cubicBezTo>
                <a:cubicBezTo>
                  <a:pt x="413" y="43"/>
                  <a:pt x="413" y="43"/>
                  <a:pt x="412" y="43"/>
                </a:cubicBezTo>
                <a:cubicBezTo>
                  <a:pt x="412" y="43"/>
                  <a:pt x="412" y="43"/>
                  <a:pt x="411" y="43"/>
                </a:cubicBezTo>
                <a:cubicBezTo>
                  <a:pt x="411" y="43"/>
                  <a:pt x="410" y="43"/>
                  <a:pt x="410" y="43"/>
                </a:cubicBezTo>
                <a:cubicBezTo>
                  <a:pt x="409" y="44"/>
                  <a:pt x="408" y="44"/>
                  <a:pt x="408" y="44"/>
                </a:cubicBezTo>
                <a:close/>
                <a:moveTo>
                  <a:pt x="586" y="60"/>
                </a:moveTo>
                <a:cubicBezTo>
                  <a:pt x="585" y="60"/>
                  <a:pt x="584" y="60"/>
                  <a:pt x="583" y="60"/>
                </a:cubicBezTo>
                <a:cubicBezTo>
                  <a:pt x="583" y="60"/>
                  <a:pt x="584" y="59"/>
                  <a:pt x="584" y="59"/>
                </a:cubicBezTo>
                <a:cubicBezTo>
                  <a:pt x="585" y="59"/>
                  <a:pt x="585" y="59"/>
                  <a:pt x="585" y="58"/>
                </a:cubicBezTo>
                <a:cubicBezTo>
                  <a:pt x="585" y="58"/>
                  <a:pt x="585" y="58"/>
                  <a:pt x="585" y="58"/>
                </a:cubicBezTo>
                <a:cubicBezTo>
                  <a:pt x="585" y="57"/>
                  <a:pt x="586" y="57"/>
                  <a:pt x="586" y="57"/>
                </a:cubicBezTo>
                <a:cubicBezTo>
                  <a:pt x="587" y="57"/>
                  <a:pt x="587" y="57"/>
                  <a:pt x="588" y="57"/>
                </a:cubicBezTo>
                <a:cubicBezTo>
                  <a:pt x="588" y="57"/>
                  <a:pt x="588" y="57"/>
                  <a:pt x="589" y="56"/>
                </a:cubicBezTo>
                <a:cubicBezTo>
                  <a:pt x="590" y="56"/>
                  <a:pt x="591" y="56"/>
                  <a:pt x="592" y="57"/>
                </a:cubicBezTo>
                <a:cubicBezTo>
                  <a:pt x="593" y="57"/>
                  <a:pt x="593" y="57"/>
                  <a:pt x="594" y="57"/>
                </a:cubicBezTo>
                <a:cubicBezTo>
                  <a:pt x="595" y="57"/>
                  <a:pt x="596" y="56"/>
                  <a:pt x="597" y="56"/>
                </a:cubicBezTo>
                <a:cubicBezTo>
                  <a:pt x="598" y="56"/>
                  <a:pt x="599" y="57"/>
                  <a:pt x="600" y="57"/>
                </a:cubicBezTo>
                <a:cubicBezTo>
                  <a:pt x="601" y="57"/>
                  <a:pt x="601" y="57"/>
                  <a:pt x="602" y="57"/>
                </a:cubicBezTo>
                <a:cubicBezTo>
                  <a:pt x="602" y="58"/>
                  <a:pt x="603" y="58"/>
                  <a:pt x="603" y="59"/>
                </a:cubicBezTo>
                <a:cubicBezTo>
                  <a:pt x="604" y="59"/>
                  <a:pt x="605" y="60"/>
                  <a:pt x="605" y="61"/>
                </a:cubicBezTo>
                <a:cubicBezTo>
                  <a:pt x="605" y="62"/>
                  <a:pt x="603" y="63"/>
                  <a:pt x="602" y="62"/>
                </a:cubicBezTo>
                <a:cubicBezTo>
                  <a:pt x="601" y="62"/>
                  <a:pt x="599" y="62"/>
                  <a:pt x="598" y="62"/>
                </a:cubicBezTo>
                <a:cubicBezTo>
                  <a:pt x="597" y="62"/>
                  <a:pt x="596" y="62"/>
                  <a:pt x="595" y="62"/>
                </a:cubicBezTo>
                <a:cubicBezTo>
                  <a:pt x="594" y="62"/>
                  <a:pt x="593" y="62"/>
                  <a:pt x="592" y="62"/>
                </a:cubicBezTo>
                <a:cubicBezTo>
                  <a:pt x="590" y="62"/>
                  <a:pt x="588" y="63"/>
                  <a:pt x="586" y="62"/>
                </a:cubicBezTo>
                <a:cubicBezTo>
                  <a:pt x="585" y="62"/>
                  <a:pt x="585" y="61"/>
                  <a:pt x="586" y="60"/>
                </a:cubicBezTo>
                <a:close/>
                <a:moveTo>
                  <a:pt x="356" y="69"/>
                </a:moveTo>
                <a:cubicBezTo>
                  <a:pt x="356" y="68"/>
                  <a:pt x="357" y="68"/>
                  <a:pt x="358" y="67"/>
                </a:cubicBezTo>
                <a:cubicBezTo>
                  <a:pt x="359" y="67"/>
                  <a:pt x="359" y="67"/>
                  <a:pt x="360" y="66"/>
                </a:cubicBezTo>
                <a:cubicBezTo>
                  <a:pt x="361" y="66"/>
                  <a:pt x="362" y="66"/>
                  <a:pt x="363" y="65"/>
                </a:cubicBezTo>
                <a:cubicBezTo>
                  <a:pt x="364" y="65"/>
                  <a:pt x="365" y="65"/>
                  <a:pt x="366" y="65"/>
                </a:cubicBezTo>
                <a:cubicBezTo>
                  <a:pt x="366" y="64"/>
                  <a:pt x="367" y="64"/>
                  <a:pt x="367" y="64"/>
                </a:cubicBezTo>
                <a:cubicBezTo>
                  <a:pt x="368" y="64"/>
                  <a:pt x="368" y="63"/>
                  <a:pt x="368" y="63"/>
                </a:cubicBezTo>
                <a:cubicBezTo>
                  <a:pt x="368" y="63"/>
                  <a:pt x="368" y="63"/>
                  <a:pt x="369" y="63"/>
                </a:cubicBezTo>
                <a:cubicBezTo>
                  <a:pt x="369" y="62"/>
                  <a:pt x="369" y="62"/>
                  <a:pt x="370" y="62"/>
                </a:cubicBezTo>
                <a:cubicBezTo>
                  <a:pt x="370" y="62"/>
                  <a:pt x="371" y="61"/>
                  <a:pt x="372" y="61"/>
                </a:cubicBezTo>
                <a:cubicBezTo>
                  <a:pt x="373" y="61"/>
                  <a:pt x="374" y="60"/>
                  <a:pt x="374" y="60"/>
                </a:cubicBezTo>
                <a:cubicBezTo>
                  <a:pt x="375" y="60"/>
                  <a:pt x="375" y="59"/>
                  <a:pt x="375" y="59"/>
                </a:cubicBezTo>
                <a:cubicBezTo>
                  <a:pt x="375" y="59"/>
                  <a:pt x="376" y="59"/>
                  <a:pt x="376" y="59"/>
                </a:cubicBezTo>
                <a:cubicBezTo>
                  <a:pt x="377" y="58"/>
                  <a:pt x="378" y="58"/>
                  <a:pt x="379" y="57"/>
                </a:cubicBezTo>
                <a:cubicBezTo>
                  <a:pt x="379" y="57"/>
                  <a:pt x="380" y="57"/>
                  <a:pt x="380" y="57"/>
                </a:cubicBezTo>
                <a:cubicBezTo>
                  <a:pt x="380" y="56"/>
                  <a:pt x="380" y="56"/>
                  <a:pt x="381" y="56"/>
                </a:cubicBezTo>
                <a:cubicBezTo>
                  <a:pt x="381" y="56"/>
                  <a:pt x="381" y="56"/>
                  <a:pt x="382" y="56"/>
                </a:cubicBezTo>
                <a:cubicBezTo>
                  <a:pt x="382" y="56"/>
                  <a:pt x="382" y="56"/>
                  <a:pt x="382" y="56"/>
                </a:cubicBezTo>
                <a:cubicBezTo>
                  <a:pt x="382" y="55"/>
                  <a:pt x="383" y="55"/>
                  <a:pt x="383" y="55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83" y="54"/>
                  <a:pt x="384" y="54"/>
                  <a:pt x="384" y="54"/>
                </a:cubicBezTo>
                <a:cubicBezTo>
                  <a:pt x="384" y="54"/>
                  <a:pt x="383" y="53"/>
                  <a:pt x="383" y="53"/>
                </a:cubicBezTo>
                <a:cubicBezTo>
                  <a:pt x="383" y="53"/>
                  <a:pt x="383" y="52"/>
                  <a:pt x="384" y="52"/>
                </a:cubicBezTo>
                <a:cubicBezTo>
                  <a:pt x="384" y="52"/>
                  <a:pt x="384" y="52"/>
                  <a:pt x="384" y="53"/>
                </a:cubicBezTo>
                <a:cubicBezTo>
                  <a:pt x="385" y="53"/>
                  <a:pt x="386" y="53"/>
                  <a:pt x="386" y="53"/>
                </a:cubicBezTo>
                <a:cubicBezTo>
                  <a:pt x="387" y="53"/>
                  <a:pt x="387" y="53"/>
                  <a:pt x="388" y="53"/>
                </a:cubicBezTo>
                <a:cubicBezTo>
                  <a:pt x="388" y="53"/>
                  <a:pt x="389" y="53"/>
                  <a:pt x="389" y="53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1" y="53"/>
                  <a:pt x="391" y="53"/>
                  <a:pt x="392" y="53"/>
                </a:cubicBezTo>
                <a:cubicBezTo>
                  <a:pt x="392" y="53"/>
                  <a:pt x="392" y="53"/>
                  <a:pt x="393" y="53"/>
                </a:cubicBezTo>
                <a:cubicBezTo>
                  <a:pt x="393" y="53"/>
                  <a:pt x="394" y="53"/>
                  <a:pt x="395" y="53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6" y="53"/>
                  <a:pt x="396" y="53"/>
                  <a:pt x="396" y="53"/>
                </a:cubicBezTo>
                <a:cubicBezTo>
                  <a:pt x="397" y="53"/>
                  <a:pt x="397" y="53"/>
                  <a:pt x="398" y="52"/>
                </a:cubicBezTo>
                <a:cubicBezTo>
                  <a:pt x="398" y="52"/>
                  <a:pt x="398" y="52"/>
                  <a:pt x="399" y="52"/>
                </a:cubicBezTo>
                <a:cubicBezTo>
                  <a:pt x="399" y="52"/>
                  <a:pt x="399" y="52"/>
                  <a:pt x="399" y="52"/>
                </a:cubicBezTo>
                <a:cubicBezTo>
                  <a:pt x="400" y="51"/>
                  <a:pt x="400" y="52"/>
                  <a:pt x="400" y="52"/>
                </a:cubicBezTo>
                <a:cubicBezTo>
                  <a:pt x="401" y="52"/>
                  <a:pt x="401" y="52"/>
                  <a:pt x="402" y="52"/>
                </a:cubicBezTo>
                <a:cubicBezTo>
                  <a:pt x="402" y="52"/>
                  <a:pt x="402" y="52"/>
                  <a:pt x="402" y="52"/>
                </a:cubicBezTo>
                <a:cubicBezTo>
                  <a:pt x="402" y="53"/>
                  <a:pt x="402" y="53"/>
                  <a:pt x="403" y="53"/>
                </a:cubicBezTo>
                <a:cubicBezTo>
                  <a:pt x="403" y="53"/>
                  <a:pt x="403" y="53"/>
                  <a:pt x="404" y="53"/>
                </a:cubicBezTo>
                <a:cubicBezTo>
                  <a:pt x="404" y="53"/>
                  <a:pt x="405" y="54"/>
                  <a:pt x="404" y="54"/>
                </a:cubicBezTo>
                <a:cubicBezTo>
                  <a:pt x="405" y="54"/>
                  <a:pt x="406" y="54"/>
                  <a:pt x="406" y="54"/>
                </a:cubicBezTo>
                <a:cubicBezTo>
                  <a:pt x="406" y="54"/>
                  <a:pt x="406" y="54"/>
                  <a:pt x="406" y="55"/>
                </a:cubicBezTo>
                <a:cubicBezTo>
                  <a:pt x="407" y="55"/>
                  <a:pt x="408" y="55"/>
                  <a:pt x="409" y="55"/>
                </a:cubicBezTo>
                <a:cubicBezTo>
                  <a:pt x="409" y="54"/>
                  <a:pt x="410" y="54"/>
                  <a:pt x="411" y="54"/>
                </a:cubicBezTo>
                <a:cubicBezTo>
                  <a:pt x="411" y="54"/>
                  <a:pt x="411" y="54"/>
                  <a:pt x="411" y="54"/>
                </a:cubicBezTo>
                <a:cubicBezTo>
                  <a:pt x="412" y="53"/>
                  <a:pt x="412" y="53"/>
                  <a:pt x="413" y="53"/>
                </a:cubicBezTo>
                <a:cubicBezTo>
                  <a:pt x="413" y="53"/>
                  <a:pt x="414" y="53"/>
                  <a:pt x="415" y="53"/>
                </a:cubicBezTo>
                <a:cubicBezTo>
                  <a:pt x="416" y="53"/>
                  <a:pt x="417" y="53"/>
                  <a:pt x="417" y="53"/>
                </a:cubicBezTo>
                <a:cubicBezTo>
                  <a:pt x="418" y="53"/>
                  <a:pt x="418" y="53"/>
                  <a:pt x="418" y="54"/>
                </a:cubicBezTo>
                <a:cubicBezTo>
                  <a:pt x="418" y="55"/>
                  <a:pt x="419" y="55"/>
                  <a:pt x="419" y="55"/>
                </a:cubicBezTo>
                <a:cubicBezTo>
                  <a:pt x="419" y="56"/>
                  <a:pt x="420" y="56"/>
                  <a:pt x="420" y="57"/>
                </a:cubicBezTo>
                <a:cubicBezTo>
                  <a:pt x="420" y="57"/>
                  <a:pt x="421" y="57"/>
                  <a:pt x="421" y="57"/>
                </a:cubicBezTo>
                <a:cubicBezTo>
                  <a:pt x="421" y="58"/>
                  <a:pt x="420" y="58"/>
                  <a:pt x="420" y="58"/>
                </a:cubicBezTo>
                <a:cubicBezTo>
                  <a:pt x="419" y="58"/>
                  <a:pt x="418" y="58"/>
                  <a:pt x="418" y="58"/>
                </a:cubicBezTo>
                <a:cubicBezTo>
                  <a:pt x="418" y="58"/>
                  <a:pt x="417" y="58"/>
                  <a:pt x="417" y="58"/>
                </a:cubicBezTo>
                <a:cubicBezTo>
                  <a:pt x="417" y="58"/>
                  <a:pt x="416" y="58"/>
                  <a:pt x="416" y="59"/>
                </a:cubicBezTo>
                <a:cubicBezTo>
                  <a:pt x="415" y="59"/>
                  <a:pt x="414" y="59"/>
                  <a:pt x="413" y="59"/>
                </a:cubicBezTo>
                <a:cubicBezTo>
                  <a:pt x="412" y="59"/>
                  <a:pt x="412" y="59"/>
                  <a:pt x="411" y="59"/>
                </a:cubicBezTo>
                <a:cubicBezTo>
                  <a:pt x="410" y="60"/>
                  <a:pt x="409" y="60"/>
                  <a:pt x="409" y="60"/>
                </a:cubicBezTo>
                <a:cubicBezTo>
                  <a:pt x="408" y="61"/>
                  <a:pt x="407" y="61"/>
                  <a:pt x="406" y="61"/>
                </a:cubicBezTo>
                <a:cubicBezTo>
                  <a:pt x="405" y="61"/>
                  <a:pt x="405" y="61"/>
                  <a:pt x="404" y="61"/>
                </a:cubicBezTo>
                <a:cubicBezTo>
                  <a:pt x="404" y="61"/>
                  <a:pt x="403" y="61"/>
                  <a:pt x="403" y="61"/>
                </a:cubicBezTo>
                <a:cubicBezTo>
                  <a:pt x="403" y="61"/>
                  <a:pt x="402" y="62"/>
                  <a:pt x="402" y="62"/>
                </a:cubicBezTo>
                <a:cubicBezTo>
                  <a:pt x="401" y="62"/>
                  <a:pt x="401" y="62"/>
                  <a:pt x="400" y="62"/>
                </a:cubicBezTo>
                <a:cubicBezTo>
                  <a:pt x="399" y="63"/>
                  <a:pt x="398" y="63"/>
                  <a:pt x="397" y="63"/>
                </a:cubicBezTo>
                <a:cubicBezTo>
                  <a:pt x="396" y="64"/>
                  <a:pt x="395" y="64"/>
                  <a:pt x="394" y="65"/>
                </a:cubicBezTo>
                <a:cubicBezTo>
                  <a:pt x="394" y="65"/>
                  <a:pt x="394" y="65"/>
                  <a:pt x="393" y="65"/>
                </a:cubicBezTo>
                <a:cubicBezTo>
                  <a:pt x="393" y="65"/>
                  <a:pt x="393" y="65"/>
                  <a:pt x="393" y="65"/>
                </a:cubicBezTo>
                <a:cubicBezTo>
                  <a:pt x="393" y="66"/>
                  <a:pt x="392" y="66"/>
                  <a:pt x="391" y="66"/>
                </a:cubicBezTo>
                <a:cubicBezTo>
                  <a:pt x="390" y="66"/>
                  <a:pt x="389" y="67"/>
                  <a:pt x="388" y="67"/>
                </a:cubicBezTo>
                <a:cubicBezTo>
                  <a:pt x="387" y="67"/>
                  <a:pt x="386" y="68"/>
                  <a:pt x="385" y="68"/>
                </a:cubicBezTo>
                <a:cubicBezTo>
                  <a:pt x="385" y="68"/>
                  <a:pt x="384" y="69"/>
                  <a:pt x="384" y="69"/>
                </a:cubicBezTo>
                <a:cubicBezTo>
                  <a:pt x="383" y="69"/>
                  <a:pt x="383" y="70"/>
                  <a:pt x="382" y="70"/>
                </a:cubicBezTo>
                <a:cubicBezTo>
                  <a:pt x="381" y="70"/>
                  <a:pt x="381" y="71"/>
                  <a:pt x="380" y="71"/>
                </a:cubicBezTo>
                <a:cubicBezTo>
                  <a:pt x="380" y="71"/>
                  <a:pt x="380" y="71"/>
                  <a:pt x="379" y="71"/>
                </a:cubicBezTo>
                <a:cubicBezTo>
                  <a:pt x="378" y="71"/>
                  <a:pt x="377" y="71"/>
                  <a:pt x="376" y="72"/>
                </a:cubicBezTo>
                <a:cubicBezTo>
                  <a:pt x="375" y="72"/>
                  <a:pt x="374" y="72"/>
                  <a:pt x="373" y="72"/>
                </a:cubicBezTo>
                <a:cubicBezTo>
                  <a:pt x="373" y="72"/>
                  <a:pt x="372" y="72"/>
                  <a:pt x="371" y="72"/>
                </a:cubicBezTo>
                <a:cubicBezTo>
                  <a:pt x="370" y="73"/>
                  <a:pt x="369" y="73"/>
                  <a:pt x="368" y="73"/>
                </a:cubicBezTo>
                <a:cubicBezTo>
                  <a:pt x="367" y="73"/>
                  <a:pt x="366" y="72"/>
                  <a:pt x="366" y="72"/>
                </a:cubicBezTo>
                <a:cubicBezTo>
                  <a:pt x="365" y="72"/>
                  <a:pt x="365" y="73"/>
                  <a:pt x="364" y="73"/>
                </a:cubicBezTo>
                <a:cubicBezTo>
                  <a:pt x="364" y="73"/>
                  <a:pt x="363" y="73"/>
                  <a:pt x="363" y="73"/>
                </a:cubicBezTo>
                <a:cubicBezTo>
                  <a:pt x="363" y="73"/>
                  <a:pt x="363" y="72"/>
                  <a:pt x="363" y="72"/>
                </a:cubicBezTo>
                <a:cubicBezTo>
                  <a:pt x="364" y="72"/>
                  <a:pt x="364" y="71"/>
                  <a:pt x="365" y="71"/>
                </a:cubicBezTo>
                <a:cubicBezTo>
                  <a:pt x="365" y="71"/>
                  <a:pt x="365" y="70"/>
                  <a:pt x="364" y="70"/>
                </a:cubicBezTo>
                <a:cubicBezTo>
                  <a:pt x="364" y="70"/>
                  <a:pt x="364" y="70"/>
                  <a:pt x="364" y="70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2" y="69"/>
                </a:cubicBezTo>
                <a:cubicBezTo>
                  <a:pt x="362" y="69"/>
                  <a:pt x="361" y="69"/>
                  <a:pt x="361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68"/>
                  <a:pt x="360" y="69"/>
                  <a:pt x="360" y="69"/>
                </a:cubicBezTo>
                <a:cubicBezTo>
                  <a:pt x="360" y="69"/>
                  <a:pt x="359" y="69"/>
                  <a:pt x="358" y="69"/>
                </a:cubicBezTo>
                <a:cubicBezTo>
                  <a:pt x="358" y="69"/>
                  <a:pt x="358" y="69"/>
                  <a:pt x="358" y="69"/>
                </a:cubicBezTo>
                <a:cubicBezTo>
                  <a:pt x="357" y="68"/>
                  <a:pt x="357" y="69"/>
                  <a:pt x="356" y="69"/>
                </a:cubicBezTo>
                <a:close/>
                <a:moveTo>
                  <a:pt x="539" y="29"/>
                </a:moveTo>
                <a:cubicBezTo>
                  <a:pt x="539" y="29"/>
                  <a:pt x="539" y="29"/>
                  <a:pt x="539" y="29"/>
                </a:cubicBezTo>
                <a:cubicBezTo>
                  <a:pt x="539" y="29"/>
                  <a:pt x="539" y="29"/>
                  <a:pt x="539" y="29"/>
                </a:cubicBezTo>
                <a:cubicBezTo>
                  <a:pt x="540" y="28"/>
                  <a:pt x="540" y="28"/>
                  <a:pt x="541" y="28"/>
                </a:cubicBezTo>
                <a:cubicBezTo>
                  <a:pt x="541" y="28"/>
                  <a:pt x="541" y="28"/>
                  <a:pt x="541" y="27"/>
                </a:cubicBezTo>
                <a:cubicBezTo>
                  <a:pt x="541" y="27"/>
                  <a:pt x="542" y="27"/>
                  <a:pt x="542" y="27"/>
                </a:cubicBezTo>
                <a:cubicBezTo>
                  <a:pt x="542" y="26"/>
                  <a:pt x="542" y="26"/>
                  <a:pt x="543" y="26"/>
                </a:cubicBezTo>
                <a:cubicBezTo>
                  <a:pt x="543" y="26"/>
                  <a:pt x="544" y="26"/>
                  <a:pt x="544" y="26"/>
                </a:cubicBezTo>
                <a:cubicBezTo>
                  <a:pt x="545" y="26"/>
                  <a:pt x="545" y="26"/>
                  <a:pt x="546" y="26"/>
                </a:cubicBezTo>
                <a:cubicBezTo>
                  <a:pt x="546" y="26"/>
                  <a:pt x="546" y="27"/>
                  <a:pt x="546" y="27"/>
                </a:cubicBezTo>
                <a:cubicBezTo>
                  <a:pt x="547" y="27"/>
                  <a:pt x="549" y="27"/>
                  <a:pt x="550" y="27"/>
                </a:cubicBezTo>
                <a:cubicBezTo>
                  <a:pt x="550" y="27"/>
                  <a:pt x="550" y="27"/>
                  <a:pt x="550" y="27"/>
                </a:cubicBezTo>
                <a:cubicBezTo>
                  <a:pt x="550" y="27"/>
                  <a:pt x="550" y="27"/>
                  <a:pt x="550" y="27"/>
                </a:cubicBezTo>
                <a:cubicBezTo>
                  <a:pt x="550" y="28"/>
                  <a:pt x="551" y="28"/>
                  <a:pt x="551" y="28"/>
                </a:cubicBezTo>
                <a:cubicBezTo>
                  <a:pt x="551" y="28"/>
                  <a:pt x="551" y="28"/>
                  <a:pt x="551" y="29"/>
                </a:cubicBezTo>
                <a:cubicBezTo>
                  <a:pt x="551" y="29"/>
                  <a:pt x="551" y="29"/>
                  <a:pt x="552" y="29"/>
                </a:cubicBezTo>
                <a:cubicBezTo>
                  <a:pt x="552" y="29"/>
                  <a:pt x="552" y="29"/>
                  <a:pt x="552" y="29"/>
                </a:cubicBezTo>
                <a:cubicBezTo>
                  <a:pt x="552" y="29"/>
                  <a:pt x="552" y="29"/>
                  <a:pt x="553" y="29"/>
                </a:cubicBezTo>
                <a:cubicBezTo>
                  <a:pt x="552" y="30"/>
                  <a:pt x="552" y="30"/>
                  <a:pt x="551" y="30"/>
                </a:cubicBezTo>
                <a:cubicBezTo>
                  <a:pt x="551" y="30"/>
                  <a:pt x="550" y="31"/>
                  <a:pt x="550" y="31"/>
                </a:cubicBezTo>
                <a:cubicBezTo>
                  <a:pt x="549" y="31"/>
                  <a:pt x="549" y="31"/>
                  <a:pt x="548" y="31"/>
                </a:cubicBezTo>
                <a:cubicBezTo>
                  <a:pt x="548" y="31"/>
                  <a:pt x="547" y="32"/>
                  <a:pt x="548" y="32"/>
                </a:cubicBezTo>
                <a:cubicBezTo>
                  <a:pt x="548" y="32"/>
                  <a:pt x="548" y="32"/>
                  <a:pt x="548" y="32"/>
                </a:cubicBezTo>
                <a:cubicBezTo>
                  <a:pt x="549" y="32"/>
                  <a:pt x="549" y="32"/>
                  <a:pt x="550" y="32"/>
                </a:cubicBezTo>
                <a:cubicBezTo>
                  <a:pt x="551" y="32"/>
                  <a:pt x="551" y="32"/>
                  <a:pt x="552" y="32"/>
                </a:cubicBezTo>
                <a:cubicBezTo>
                  <a:pt x="553" y="32"/>
                  <a:pt x="554" y="32"/>
                  <a:pt x="555" y="32"/>
                </a:cubicBezTo>
                <a:cubicBezTo>
                  <a:pt x="555" y="32"/>
                  <a:pt x="556" y="32"/>
                  <a:pt x="557" y="32"/>
                </a:cubicBezTo>
                <a:cubicBezTo>
                  <a:pt x="557" y="32"/>
                  <a:pt x="558" y="32"/>
                  <a:pt x="558" y="32"/>
                </a:cubicBezTo>
                <a:cubicBezTo>
                  <a:pt x="558" y="32"/>
                  <a:pt x="557" y="33"/>
                  <a:pt x="556" y="33"/>
                </a:cubicBezTo>
                <a:cubicBezTo>
                  <a:pt x="556" y="33"/>
                  <a:pt x="555" y="33"/>
                  <a:pt x="554" y="33"/>
                </a:cubicBezTo>
                <a:cubicBezTo>
                  <a:pt x="553" y="33"/>
                  <a:pt x="553" y="33"/>
                  <a:pt x="553" y="34"/>
                </a:cubicBezTo>
                <a:cubicBezTo>
                  <a:pt x="553" y="34"/>
                  <a:pt x="552" y="34"/>
                  <a:pt x="552" y="34"/>
                </a:cubicBezTo>
                <a:cubicBezTo>
                  <a:pt x="552" y="34"/>
                  <a:pt x="552" y="34"/>
                  <a:pt x="552" y="34"/>
                </a:cubicBezTo>
                <a:cubicBezTo>
                  <a:pt x="551" y="34"/>
                  <a:pt x="551" y="34"/>
                  <a:pt x="551" y="34"/>
                </a:cubicBezTo>
                <a:cubicBezTo>
                  <a:pt x="550" y="34"/>
                  <a:pt x="550" y="34"/>
                  <a:pt x="549" y="34"/>
                </a:cubicBezTo>
                <a:cubicBezTo>
                  <a:pt x="549" y="34"/>
                  <a:pt x="549" y="34"/>
                  <a:pt x="549" y="34"/>
                </a:cubicBezTo>
                <a:cubicBezTo>
                  <a:pt x="548" y="34"/>
                  <a:pt x="547" y="34"/>
                  <a:pt x="547" y="34"/>
                </a:cubicBezTo>
                <a:cubicBezTo>
                  <a:pt x="546" y="34"/>
                  <a:pt x="546" y="34"/>
                  <a:pt x="545" y="34"/>
                </a:cubicBezTo>
                <a:cubicBezTo>
                  <a:pt x="545" y="34"/>
                  <a:pt x="544" y="34"/>
                  <a:pt x="543" y="34"/>
                </a:cubicBezTo>
                <a:cubicBezTo>
                  <a:pt x="543" y="34"/>
                  <a:pt x="543" y="34"/>
                  <a:pt x="543" y="34"/>
                </a:cubicBezTo>
                <a:cubicBezTo>
                  <a:pt x="542" y="34"/>
                  <a:pt x="542" y="33"/>
                  <a:pt x="542" y="33"/>
                </a:cubicBezTo>
                <a:cubicBezTo>
                  <a:pt x="542" y="33"/>
                  <a:pt x="543" y="33"/>
                  <a:pt x="543" y="33"/>
                </a:cubicBezTo>
                <a:cubicBezTo>
                  <a:pt x="544" y="33"/>
                  <a:pt x="545" y="32"/>
                  <a:pt x="545" y="32"/>
                </a:cubicBezTo>
                <a:cubicBezTo>
                  <a:pt x="546" y="32"/>
                  <a:pt x="546" y="32"/>
                  <a:pt x="546" y="32"/>
                </a:cubicBezTo>
                <a:cubicBezTo>
                  <a:pt x="546" y="31"/>
                  <a:pt x="545" y="31"/>
                  <a:pt x="545" y="31"/>
                </a:cubicBezTo>
                <a:cubicBezTo>
                  <a:pt x="545" y="31"/>
                  <a:pt x="544" y="31"/>
                  <a:pt x="544" y="31"/>
                </a:cubicBezTo>
                <a:cubicBezTo>
                  <a:pt x="543" y="31"/>
                  <a:pt x="543" y="31"/>
                  <a:pt x="542" y="31"/>
                </a:cubicBezTo>
                <a:cubicBezTo>
                  <a:pt x="542" y="31"/>
                  <a:pt x="542" y="31"/>
                  <a:pt x="541" y="30"/>
                </a:cubicBezTo>
                <a:cubicBezTo>
                  <a:pt x="541" y="30"/>
                  <a:pt x="540" y="30"/>
                  <a:pt x="540" y="30"/>
                </a:cubicBezTo>
                <a:cubicBezTo>
                  <a:pt x="540" y="30"/>
                  <a:pt x="540" y="30"/>
                  <a:pt x="539" y="30"/>
                </a:cubicBezTo>
                <a:cubicBezTo>
                  <a:pt x="539" y="30"/>
                  <a:pt x="539" y="30"/>
                  <a:pt x="539" y="29"/>
                </a:cubicBezTo>
                <a:close/>
                <a:moveTo>
                  <a:pt x="502" y="43"/>
                </a:moveTo>
                <a:cubicBezTo>
                  <a:pt x="503" y="43"/>
                  <a:pt x="503" y="43"/>
                  <a:pt x="504" y="43"/>
                </a:cubicBezTo>
                <a:cubicBezTo>
                  <a:pt x="504" y="43"/>
                  <a:pt x="504" y="43"/>
                  <a:pt x="504" y="43"/>
                </a:cubicBezTo>
                <a:cubicBezTo>
                  <a:pt x="503" y="42"/>
                  <a:pt x="504" y="41"/>
                  <a:pt x="505" y="41"/>
                </a:cubicBezTo>
                <a:cubicBezTo>
                  <a:pt x="505" y="41"/>
                  <a:pt x="506" y="40"/>
                  <a:pt x="507" y="40"/>
                </a:cubicBezTo>
                <a:cubicBezTo>
                  <a:pt x="507" y="40"/>
                  <a:pt x="508" y="40"/>
                  <a:pt x="509" y="40"/>
                </a:cubicBezTo>
                <a:cubicBezTo>
                  <a:pt x="509" y="40"/>
                  <a:pt x="509" y="41"/>
                  <a:pt x="509" y="41"/>
                </a:cubicBezTo>
                <a:cubicBezTo>
                  <a:pt x="510" y="41"/>
                  <a:pt x="510" y="41"/>
                  <a:pt x="510" y="41"/>
                </a:cubicBezTo>
                <a:cubicBezTo>
                  <a:pt x="510" y="41"/>
                  <a:pt x="511" y="42"/>
                  <a:pt x="511" y="41"/>
                </a:cubicBezTo>
                <a:cubicBezTo>
                  <a:pt x="511" y="41"/>
                  <a:pt x="511" y="41"/>
                  <a:pt x="511" y="41"/>
                </a:cubicBezTo>
                <a:cubicBezTo>
                  <a:pt x="511" y="41"/>
                  <a:pt x="511" y="41"/>
                  <a:pt x="511" y="40"/>
                </a:cubicBezTo>
                <a:cubicBezTo>
                  <a:pt x="511" y="40"/>
                  <a:pt x="511" y="40"/>
                  <a:pt x="511" y="40"/>
                </a:cubicBezTo>
                <a:cubicBezTo>
                  <a:pt x="511" y="39"/>
                  <a:pt x="510" y="39"/>
                  <a:pt x="510" y="39"/>
                </a:cubicBezTo>
                <a:cubicBezTo>
                  <a:pt x="509" y="39"/>
                  <a:pt x="509" y="39"/>
                  <a:pt x="510" y="39"/>
                </a:cubicBezTo>
                <a:cubicBezTo>
                  <a:pt x="510" y="38"/>
                  <a:pt x="511" y="39"/>
                  <a:pt x="511" y="39"/>
                </a:cubicBezTo>
                <a:cubicBezTo>
                  <a:pt x="512" y="39"/>
                  <a:pt x="513" y="39"/>
                  <a:pt x="514" y="39"/>
                </a:cubicBezTo>
                <a:cubicBezTo>
                  <a:pt x="515" y="39"/>
                  <a:pt x="515" y="39"/>
                  <a:pt x="516" y="39"/>
                </a:cubicBezTo>
                <a:cubicBezTo>
                  <a:pt x="516" y="39"/>
                  <a:pt x="517" y="39"/>
                  <a:pt x="517" y="39"/>
                </a:cubicBezTo>
                <a:cubicBezTo>
                  <a:pt x="518" y="38"/>
                  <a:pt x="518" y="38"/>
                  <a:pt x="519" y="39"/>
                </a:cubicBezTo>
                <a:cubicBezTo>
                  <a:pt x="519" y="39"/>
                  <a:pt x="520" y="39"/>
                  <a:pt x="520" y="39"/>
                </a:cubicBezTo>
                <a:cubicBezTo>
                  <a:pt x="521" y="39"/>
                  <a:pt x="520" y="40"/>
                  <a:pt x="520" y="40"/>
                </a:cubicBezTo>
                <a:cubicBezTo>
                  <a:pt x="520" y="40"/>
                  <a:pt x="520" y="40"/>
                  <a:pt x="520" y="40"/>
                </a:cubicBezTo>
                <a:cubicBezTo>
                  <a:pt x="521" y="40"/>
                  <a:pt x="521" y="40"/>
                  <a:pt x="522" y="40"/>
                </a:cubicBezTo>
                <a:cubicBezTo>
                  <a:pt x="522" y="40"/>
                  <a:pt x="522" y="40"/>
                  <a:pt x="523" y="40"/>
                </a:cubicBezTo>
                <a:cubicBezTo>
                  <a:pt x="523" y="39"/>
                  <a:pt x="524" y="39"/>
                  <a:pt x="524" y="39"/>
                </a:cubicBezTo>
                <a:cubicBezTo>
                  <a:pt x="525" y="39"/>
                  <a:pt x="526" y="39"/>
                  <a:pt x="527" y="39"/>
                </a:cubicBezTo>
                <a:cubicBezTo>
                  <a:pt x="527" y="40"/>
                  <a:pt x="527" y="40"/>
                  <a:pt x="526" y="40"/>
                </a:cubicBezTo>
                <a:cubicBezTo>
                  <a:pt x="526" y="40"/>
                  <a:pt x="526" y="40"/>
                  <a:pt x="526" y="41"/>
                </a:cubicBezTo>
                <a:cubicBezTo>
                  <a:pt x="526" y="41"/>
                  <a:pt x="526" y="41"/>
                  <a:pt x="526" y="41"/>
                </a:cubicBezTo>
                <a:cubicBezTo>
                  <a:pt x="526" y="41"/>
                  <a:pt x="525" y="42"/>
                  <a:pt x="525" y="42"/>
                </a:cubicBezTo>
                <a:cubicBezTo>
                  <a:pt x="525" y="42"/>
                  <a:pt x="524" y="42"/>
                  <a:pt x="524" y="42"/>
                </a:cubicBezTo>
                <a:cubicBezTo>
                  <a:pt x="524" y="42"/>
                  <a:pt x="524" y="43"/>
                  <a:pt x="524" y="43"/>
                </a:cubicBezTo>
                <a:cubicBezTo>
                  <a:pt x="524" y="43"/>
                  <a:pt x="524" y="43"/>
                  <a:pt x="524" y="43"/>
                </a:cubicBezTo>
                <a:cubicBezTo>
                  <a:pt x="523" y="43"/>
                  <a:pt x="523" y="43"/>
                  <a:pt x="522" y="43"/>
                </a:cubicBezTo>
                <a:cubicBezTo>
                  <a:pt x="522" y="44"/>
                  <a:pt x="522" y="44"/>
                  <a:pt x="521" y="44"/>
                </a:cubicBezTo>
                <a:cubicBezTo>
                  <a:pt x="521" y="44"/>
                  <a:pt x="521" y="44"/>
                  <a:pt x="521" y="44"/>
                </a:cubicBezTo>
                <a:cubicBezTo>
                  <a:pt x="521" y="44"/>
                  <a:pt x="521" y="44"/>
                  <a:pt x="520" y="44"/>
                </a:cubicBezTo>
                <a:cubicBezTo>
                  <a:pt x="520" y="45"/>
                  <a:pt x="520" y="45"/>
                  <a:pt x="520" y="45"/>
                </a:cubicBezTo>
                <a:cubicBezTo>
                  <a:pt x="520" y="45"/>
                  <a:pt x="521" y="45"/>
                  <a:pt x="521" y="45"/>
                </a:cubicBezTo>
                <a:cubicBezTo>
                  <a:pt x="521" y="46"/>
                  <a:pt x="520" y="46"/>
                  <a:pt x="519" y="46"/>
                </a:cubicBezTo>
                <a:cubicBezTo>
                  <a:pt x="519" y="46"/>
                  <a:pt x="518" y="46"/>
                  <a:pt x="517" y="46"/>
                </a:cubicBezTo>
                <a:cubicBezTo>
                  <a:pt x="518" y="47"/>
                  <a:pt x="517" y="47"/>
                  <a:pt x="517" y="47"/>
                </a:cubicBezTo>
                <a:cubicBezTo>
                  <a:pt x="517" y="47"/>
                  <a:pt x="517" y="47"/>
                  <a:pt x="517" y="47"/>
                </a:cubicBezTo>
                <a:cubicBezTo>
                  <a:pt x="516" y="48"/>
                  <a:pt x="514" y="48"/>
                  <a:pt x="512" y="48"/>
                </a:cubicBezTo>
                <a:cubicBezTo>
                  <a:pt x="511" y="48"/>
                  <a:pt x="510" y="48"/>
                  <a:pt x="509" y="48"/>
                </a:cubicBezTo>
                <a:cubicBezTo>
                  <a:pt x="509" y="48"/>
                  <a:pt x="509" y="48"/>
                  <a:pt x="508" y="48"/>
                </a:cubicBezTo>
                <a:cubicBezTo>
                  <a:pt x="508" y="48"/>
                  <a:pt x="507" y="48"/>
                  <a:pt x="506" y="48"/>
                </a:cubicBezTo>
                <a:cubicBezTo>
                  <a:pt x="506" y="48"/>
                  <a:pt x="505" y="48"/>
                  <a:pt x="505" y="48"/>
                </a:cubicBezTo>
                <a:cubicBezTo>
                  <a:pt x="504" y="48"/>
                  <a:pt x="504" y="48"/>
                  <a:pt x="504" y="48"/>
                </a:cubicBezTo>
                <a:cubicBezTo>
                  <a:pt x="504" y="48"/>
                  <a:pt x="503" y="48"/>
                  <a:pt x="503" y="48"/>
                </a:cubicBezTo>
                <a:cubicBezTo>
                  <a:pt x="503" y="48"/>
                  <a:pt x="504" y="48"/>
                  <a:pt x="505" y="47"/>
                </a:cubicBezTo>
                <a:cubicBezTo>
                  <a:pt x="505" y="47"/>
                  <a:pt x="505" y="47"/>
                  <a:pt x="505" y="47"/>
                </a:cubicBezTo>
                <a:cubicBezTo>
                  <a:pt x="505" y="47"/>
                  <a:pt x="505" y="47"/>
                  <a:pt x="505" y="47"/>
                </a:cubicBezTo>
                <a:cubicBezTo>
                  <a:pt x="505" y="47"/>
                  <a:pt x="505" y="47"/>
                  <a:pt x="505" y="46"/>
                </a:cubicBezTo>
                <a:cubicBezTo>
                  <a:pt x="505" y="46"/>
                  <a:pt x="505" y="46"/>
                  <a:pt x="505" y="46"/>
                </a:cubicBezTo>
                <a:cubicBezTo>
                  <a:pt x="505" y="46"/>
                  <a:pt x="508" y="45"/>
                  <a:pt x="508" y="45"/>
                </a:cubicBezTo>
                <a:cubicBezTo>
                  <a:pt x="508" y="45"/>
                  <a:pt x="507" y="45"/>
                  <a:pt x="506" y="45"/>
                </a:cubicBezTo>
                <a:cubicBezTo>
                  <a:pt x="506" y="45"/>
                  <a:pt x="506" y="45"/>
                  <a:pt x="506" y="45"/>
                </a:cubicBezTo>
                <a:cubicBezTo>
                  <a:pt x="505" y="45"/>
                  <a:pt x="505" y="45"/>
                  <a:pt x="504" y="45"/>
                </a:cubicBezTo>
                <a:cubicBezTo>
                  <a:pt x="504" y="44"/>
                  <a:pt x="504" y="45"/>
                  <a:pt x="504" y="45"/>
                </a:cubicBezTo>
                <a:cubicBezTo>
                  <a:pt x="504" y="45"/>
                  <a:pt x="503" y="45"/>
                  <a:pt x="503" y="45"/>
                </a:cubicBezTo>
                <a:cubicBezTo>
                  <a:pt x="503" y="45"/>
                  <a:pt x="503" y="45"/>
                  <a:pt x="502" y="45"/>
                </a:cubicBezTo>
                <a:cubicBezTo>
                  <a:pt x="502" y="45"/>
                  <a:pt x="501" y="45"/>
                  <a:pt x="500" y="45"/>
                </a:cubicBezTo>
                <a:cubicBezTo>
                  <a:pt x="499" y="45"/>
                  <a:pt x="498" y="46"/>
                  <a:pt x="496" y="46"/>
                </a:cubicBezTo>
                <a:cubicBezTo>
                  <a:pt x="496" y="46"/>
                  <a:pt x="496" y="46"/>
                  <a:pt x="496" y="45"/>
                </a:cubicBezTo>
                <a:cubicBezTo>
                  <a:pt x="496" y="45"/>
                  <a:pt x="497" y="45"/>
                  <a:pt x="497" y="45"/>
                </a:cubicBezTo>
                <a:cubicBezTo>
                  <a:pt x="498" y="45"/>
                  <a:pt x="498" y="45"/>
                  <a:pt x="499" y="44"/>
                </a:cubicBezTo>
                <a:cubicBezTo>
                  <a:pt x="499" y="44"/>
                  <a:pt x="499" y="44"/>
                  <a:pt x="499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01" y="43"/>
                  <a:pt x="501" y="43"/>
                  <a:pt x="501" y="43"/>
                </a:cubicBezTo>
                <a:cubicBezTo>
                  <a:pt x="501" y="43"/>
                  <a:pt x="502" y="43"/>
                  <a:pt x="502" y="43"/>
                </a:cubicBezTo>
                <a:close/>
                <a:moveTo>
                  <a:pt x="543" y="21"/>
                </a:moveTo>
                <a:cubicBezTo>
                  <a:pt x="543" y="21"/>
                  <a:pt x="542" y="21"/>
                  <a:pt x="543" y="21"/>
                </a:cubicBezTo>
                <a:cubicBezTo>
                  <a:pt x="543" y="20"/>
                  <a:pt x="543" y="20"/>
                  <a:pt x="544" y="20"/>
                </a:cubicBezTo>
                <a:cubicBezTo>
                  <a:pt x="544" y="20"/>
                  <a:pt x="545" y="20"/>
                  <a:pt x="545" y="19"/>
                </a:cubicBezTo>
                <a:cubicBezTo>
                  <a:pt x="546" y="19"/>
                  <a:pt x="546" y="19"/>
                  <a:pt x="546" y="19"/>
                </a:cubicBezTo>
                <a:cubicBezTo>
                  <a:pt x="546" y="19"/>
                  <a:pt x="546" y="19"/>
                  <a:pt x="546" y="19"/>
                </a:cubicBezTo>
                <a:cubicBezTo>
                  <a:pt x="547" y="19"/>
                  <a:pt x="547" y="18"/>
                  <a:pt x="548" y="19"/>
                </a:cubicBezTo>
                <a:cubicBezTo>
                  <a:pt x="548" y="19"/>
                  <a:pt x="548" y="19"/>
                  <a:pt x="549" y="19"/>
                </a:cubicBezTo>
                <a:cubicBezTo>
                  <a:pt x="549" y="19"/>
                  <a:pt x="550" y="19"/>
                  <a:pt x="550" y="20"/>
                </a:cubicBezTo>
                <a:cubicBezTo>
                  <a:pt x="550" y="20"/>
                  <a:pt x="550" y="20"/>
                  <a:pt x="550" y="20"/>
                </a:cubicBezTo>
                <a:cubicBezTo>
                  <a:pt x="549" y="21"/>
                  <a:pt x="549" y="21"/>
                  <a:pt x="549" y="21"/>
                </a:cubicBezTo>
                <a:cubicBezTo>
                  <a:pt x="548" y="22"/>
                  <a:pt x="547" y="23"/>
                  <a:pt x="547" y="22"/>
                </a:cubicBezTo>
                <a:cubicBezTo>
                  <a:pt x="547" y="22"/>
                  <a:pt x="547" y="22"/>
                  <a:pt x="547" y="22"/>
                </a:cubicBezTo>
                <a:cubicBezTo>
                  <a:pt x="547" y="21"/>
                  <a:pt x="546" y="21"/>
                  <a:pt x="546" y="21"/>
                </a:cubicBezTo>
                <a:cubicBezTo>
                  <a:pt x="546" y="21"/>
                  <a:pt x="546" y="21"/>
                  <a:pt x="545" y="21"/>
                </a:cubicBezTo>
                <a:cubicBezTo>
                  <a:pt x="545" y="21"/>
                  <a:pt x="544" y="21"/>
                  <a:pt x="543" y="21"/>
                </a:cubicBezTo>
                <a:close/>
                <a:moveTo>
                  <a:pt x="560" y="39"/>
                </a:moveTo>
                <a:cubicBezTo>
                  <a:pt x="560" y="39"/>
                  <a:pt x="560" y="40"/>
                  <a:pt x="560" y="40"/>
                </a:cubicBezTo>
                <a:cubicBezTo>
                  <a:pt x="560" y="40"/>
                  <a:pt x="561" y="40"/>
                  <a:pt x="561" y="40"/>
                </a:cubicBezTo>
                <a:cubicBezTo>
                  <a:pt x="561" y="40"/>
                  <a:pt x="562" y="40"/>
                  <a:pt x="563" y="40"/>
                </a:cubicBezTo>
                <a:cubicBezTo>
                  <a:pt x="563" y="41"/>
                  <a:pt x="563" y="41"/>
                  <a:pt x="563" y="41"/>
                </a:cubicBezTo>
                <a:cubicBezTo>
                  <a:pt x="563" y="42"/>
                  <a:pt x="562" y="42"/>
                  <a:pt x="561" y="42"/>
                </a:cubicBezTo>
                <a:cubicBezTo>
                  <a:pt x="561" y="42"/>
                  <a:pt x="560" y="42"/>
                  <a:pt x="559" y="42"/>
                </a:cubicBezTo>
                <a:cubicBezTo>
                  <a:pt x="559" y="42"/>
                  <a:pt x="559" y="42"/>
                  <a:pt x="559" y="42"/>
                </a:cubicBezTo>
                <a:cubicBezTo>
                  <a:pt x="559" y="42"/>
                  <a:pt x="558" y="42"/>
                  <a:pt x="558" y="42"/>
                </a:cubicBezTo>
                <a:cubicBezTo>
                  <a:pt x="557" y="42"/>
                  <a:pt x="557" y="42"/>
                  <a:pt x="557" y="43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6" y="43"/>
                  <a:pt x="557" y="43"/>
                  <a:pt x="557" y="43"/>
                </a:cubicBezTo>
                <a:cubicBezTo>
                  <a:pt x="558" y="43"/>
                  <a:pt x="559" y="43"/>
                  <a:pt x="559" y="43"/>
                </a:cubicBezTo>
                <a:cubicBezTo>
                  <a:pt x="559" y="43"/>
                  <a:pt x="559" y="43"/>
                  <a:pt x="559" y="43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60" y="44"/>
                  <a:pt x="559" y="44"/>
                  <a:pt x="560" y="44"/>
                </a:cubicBezTo>
                <a:cubicBezTo>
                  <a:pt x="560" y="44"/>
                  <a:pt x="560" y="44"/>
                  <a:pt x="560" y="45"/>
                </a:cubicBezTo>
                <a:cubicBezTo>
                  <a:pt x="560" y="45"/>
                  <a:pt x="559" y="45"/>
                  <a:pt x="559" y="45"/>
                </a:cubicBezTo>
                <a:cubicBezTo>
                  <a:pt x="559" y="45"/>
                  <a:pt x="558" y="45"/>
                  <a:pt x="558" y="45"/>
                </a:cubicBezTo>
                <a:cubicBezTo>
                  <a:pt x="558" y="46"/>
                  <a:pt x="559" y="46"/>
                  <a:pt x="560" y="46"/>
                </a:cubicBezTo>
                <a:cubicBezTo>
                  <a:pt x="561" y="46"/>
                  <a:pt x="561" y="45"/>
                  <a:pt x="562" y="45"/>
                </a:cubicBezTo>
                <a:cubicBezTo>
                  <a:pt x="562" y="45"/>
                  <a:pt x="563" y="45"/>
                  <a:pt x="563" y="45"/>
                </a:cubicBezTo>
                <a:cubicBezTo>
                  <a:pt x="563" y="46"/>
                  <a:pt x="563" y="46"/>
                  <a:pt x="563" y="46"/>
                </a:cubicBezTo>
                <a:cubicBezTo>
                  <a:pt x="564" y="46"/>
                  <a:pt x="564" y="46"/>
                  <a:pt x="564" y="46"/>
                </a:cubicBezTo>
                <a:cubicBezTo>
                  <a:pt x="564" y="45"/>
                  <a:pt x="565" y="45"/>
                  <a:pt x="565" y="45"/>
                </a:cubicBezTo>
                <a:cubicBezTo>
                  <a:pt x="565" y="45"/>
                  <a:pt x="566" y="45"/>
                  <a:pt x="566" y="45"/>
                </a:cubicBezTo>
                <a:cubicBezTo>
                  <a:pt x="566" y="46"/>
                  <a:pt x="566" y="46"/>
                  <a:pt x="566" y="46"/>
                </a:cubicBezTo>
                <a:cubicBezTo>
                  <a:pt x="567" y="46"/>
                  <a:pt x="567" y="46"/>
                  <a:pt x="567" y="46"/>
                </a:cubicBezTo>
                <a:cubicBezTo>
                  <a:pt x="567" y="45"/>
                  <a:pt x="568" y="45"/>
                  <a:pt x="568" y="45"/>
                </a:cubicBezTo>
                <a:cubicBezTo>
                  <a:pt x="568" y="45"/>
                  <a:pt x="569" y="45"/>
                  <a:pt x="569" y="46"/>
                </a:cubicBezTo>
                <a:cubicBezTo>
                  <a:pt x="569" y="46"/>
                  <a:pt x="569" y="46"/>
                  <a:pt x="570" y="46"/>
                </a:cubicBezTo>
                <a:cubicBezTo>
                  <a:pt x="570" y="46"/>
                  <a:pt x="571" y="47"/>
                  <a:pt x="571" y="47"/>
                </a:cubicBezTo>
                <a:cubicBezTo>
                  <a:pt x="571" y="47"/>
                  <a:pt x="572" y="47"/>
                  <a:pt x="572" y="47"/>
                </a:cubicBezTo>
                <a:cubicBezTo>
                  <a:pt x="573" y="47"/>
                  <a:pt x="574" y="46"/>
                  <a:pt x="575" y="46"/>
                </a:cubicBezTo>
                <a:cubicBezTo>
                  <a:pt x="576" y="46"/>
                  <a:pt x="576" y="45"/>
                  <a:pt x="577" y="45"/>
                </a:cubicBezTo>
                <a:cubicBezTo>
                  <a:pt x="578" y="45"/>
                  <a:pt x="578" y="45"/>
                  <a:pt x="579" y="45"/>
                </a:cubicBezTo>
                <a:cubicBezTo>
                  <a:pt x="580" y="45"/>
                  <a:pt x="580" y="45"/>
                  <a:pt x="581" y="45"/>
                </a:cubicBezTo>
                <a:cubicBezTo>
                  <a:pt x="581" y="45"/>
                  <a:pt x="582" y="45"/>
                  <a:pt x="582" y="45"/>
                </a:cubicBezTo>
                <a:cubicBezTo>
                  <a:pt x="583" y="45"/>
                  <a:pt x="583" y="45"/>
                  <a:pt x="583" y="44"/>
                </a:cubicBezTo>
                <a:cubicBezTo>
                  <a:pt x="584" y="44"/>
                  <a:pt x="584" y="44"/>
                  <a:pt x="584" y="44"/>
                </a:cubicBezTo>
                <a:cubicBezTo>
                  <a:pt x="584" y="44"/>
                  <a:pt x="584" y="45"/>
                  <a:pt x="585" y="45"/>
                </a:cubicBezTo>
                <a:cubicBezTo>
                  <a:pt x="585" y="45"/>
                  <a:pt x="585" y="44"/>
                  <a:pt x="586" y="44"/>
                </a:cubicBezTo>
                <a:cubicBezTo>
                  <a:pt x="586" y="44"/>
                  <a:pt x="586" y="45"/>
                  <a:pt x="587" y="45"/>
                </a:cubicBezTo>
                <a:cubicBezTo>
                  <a:pt x="588" y="44"/>
                  <a:pt x="588" y="44"/>
                  <a:pt x="589" y="44"/>
                </a:cubicBezTo>
                <a:cubicBezTo>
                  <a:pt x="589" y="45"/>
                  <a:pt x="589" y="45"/>
                  <a:pt x="590" y="45"/>
                </a:cubicBezTo>
                <a:cubicBezTo>
                  <a:pt x="590" y="45"/>
                  <a:pt x="590" y="45"/>
                  <a:pt x="591" y="45"/>
                </a:cubicBezTo>
                <a:cubicBezTo>
                  <a:pt x="591" y="45"/>
                  <a:pt x="591" y="44"/>
                  <a:pt x="591" y="44"/>
                </a:cubicBezTo>
                <a:cubicBezTo>
                  <a:pt x="592" y="44"/>
                  <a:pt x="592" y="44"/>
                  <a:pt x="593" y="44"/>
                </a:cubicBezTo>
                <a:cubicBezTo>
                  <a:pt x="593" y="44"/>
                  <a:pt x="593" y="45"/>
                  <a:pt x="593" y="45"/>
                </a:cubicBezTo>
                <a:cubicBezTo>
                  <a:pt x="594" y="45"/>
                  <a:pt x="594" y="44"/>
                  <a:pt x="595" y="44"/>
                </a:cubicBezTo>
                <a:cubicBezTo>
                  <a:pt x="595" y="44"/>
                  <a:pt x="595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5"/>
                  <a:pt x="597" y="44"/>
                  <a:pt x="598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5"/>
                  <a:pt x="599" y="45"/>
                </a:cubicBezTo>
                <a:cubicBezTo>
                  <a:pt x="599" y="45"/>
                  <a:pt x="599" y="45"/>
                  <a:pt x="599" y="45"/>
                </a:cubicBezTo>
                <a:cubicBezTo>
                  <a:pt x="600" y="46"/>
                  <a:pt x="600" y="45"/>
                  <a:pt x="600" y="45"/>
                </a:cubicBezTo>
                <a:cubicBezTo>
                  <a:pt x="601" y="45"/>
                  <a:pt x="601" y="45"/>
                  <a:pt x="602" y="45"/>
                </a:cubicBezTo>
                <a:cubicBezTo>
                  <a:pt x="602" y="45"/>
                  <a:pt x="602" y="46"/>
                  <a:pt x="602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2" y="46"/>
                  <a:pt x="602" y="47"/>
                  <a:pt x="602" y="47"/>
                </a:cubicBezTo>
                <a:cubicBezTo>
                  <a:pt x="602" y="48"/>
                  <a:pt x="601" y="48"/>
                  <a:pt x="601" y="48"/>
                </a:cubicBezTo>
                <a:cubicBezTo>
                  <a:pt x="601" y="49"/>
                  <a:pt x="602" y="49"/>
                  <a:pt x="602" y="49"/>
                </a:cubicBezTo>
                <a:cubicBezTo>
                  <a:pt x="602" y="49"/>
                  <a:pt x="601" y="50"/>
                  <a:pt x="601" y="50"/>
                </a:cubicBezTo>
                <a:cubicBezTo>
                  <a:pt x="600" y="50"/>
                  <a:pt x="599" y="50"/>
                  <a:pt x="599" y="50"/>
                </a:cubicBezTo>
                <a:cubicBezTo>
                  <a:pt x="598" y="50"/>
                  <a:pt x="597" y="50"/>
                  <a:pt x="597" y="50"/>
                </a:cubicBezTo>
                <a:cubicBezTo>
                  <a:pt x="596" y="50"/>
                  <a:pt x="596" y="51"/>
                  <a:pt x="596" y="51"/>
                </a:cubicBezTo>
                <a:cubicBezTo>
                  <a:pt x="596" y="51"/>
                  <a:pt x="596" y="51"/>
                  <a:pt x="596" y="51"/>
                </a:cubicBezTo>
                <a:cubicBezTo>
                  <a:pt x="596" y="51"/>
                  <a:pt x="596" y="51"/>
                  <a:pt x="596" y="51"/>
                </a:cubicBezTo>
                <a:cubicBezTo>
                  <a:pt x="595" y="51"/>
                  <a:pt x="595" y="51"/>
                  <a:pt x="595" y="51"/>
                </a:cubicBezTo>
                <a:cubicBezTo>
                  <a:pt x="594" y="51"/>
                  <a:pt x="593" y="52"/>
                  <a:pt x="593" y="52"/>
                </a:cubicBezTo>
                <a:cubicBezTo>
                  <a:pt x="592" y="52"/>
                  <a:pt x="592" y="52"/>
                  <a:pt x="591" y="51"/>
                </a:cubicBezTo>
                <a:cubicBezTo>
                  <a:pt x="591" y="51"/>
                  <a:pt x="590" y="52"/>
                  <a:pt x="590" y="52"/>
                </a:cubicBezTo>
                <a:cubicBezTo>
                  <a:pt x="590" y="52"/>
                  <a:pt x="589" y="52"/>
                  <a:pt x="589" y="52"/>
                </a:cubicBezTo>
                <a:cubicBezTo>
                  <a:pt x="588" y="52"/>
                  <a:pt x="587" y="52"/>
                  <a:pt x="586" y="52"/>
                </a:cubicBezTo>
                <a:cubicBezTo>
                  <a:pt x="585" y="52"/>
                  <a:pt x="584" y="52"/>
                  <a:pt x="583" y="52"/>
                </a:cubicBezTo>
                <a:cubicBezTo>
                  <a:pt x="582" y="52"/>
                  <a:pt x="582" y="52"/>
                  <a:pt x="581" y="52"/>
                </a:cubicBezTo>
                <a:cubicBezTo>
                  <a:pt x="581" y="51"/>
                  <a:pt x="582" y="51"/>
                  <a:pt x="582" y="51"/>
                </a:cubicBezTo>
                <a:cubicBezTo>
                  <a:pt x="582" y="50"/>
                  <a:pt x="582" y="50"/>
                  <a:pt x="581" y="50"/>
                </a:cubicBezTo>
                <a:cubicBezTo>
                  <a:pt x="581" y="50"/>
                  <a:pt x="581" y="50"/>
                  <a:pt x="580" y="50"/>
                </a:cubicBezTo>
                <a:cubicBezTo>
                  <a:pt x="580" y="50"/>
                  <a:pt x="580" y="50"/>
                  <a:pt x="580" y="51"/>
                </a:cubicBezTo>
                <a:cubicBezTo>
                  <a:pt x="580" y="51"/>
                  <a:pt x="579" y="51"/>
                  <a:pt x="579" y="51"/>
                </a:cubicBezTo>
                <a:cubicBezTo>
                  <a:pt x="579" y="51"/>
                  <a:pt x="579" y="51"/>
                  <a:pt x="579" y="52"/>
                </a:cubicBezTo>
                <a:cubicBezTo>
                  <a:pt x="579" y="52"/>
                  <a:pt x="578" y="52"/>
                  <a:pt x="578" y="52"/>
                </a:cubicBezTo>
                <a:cubicBezTo>
                  <a:pt x="577" y="52"/>
                  <a:pt x="577" y="52"/>
                  <a:pt x="576" y="52"/>
                </a:cubicBezTo>
                <a:cubicBezTo>
                  <a:pt x="576" y="52"/>
                  <a:pt x="575" y="52"/>
                  <a:pt x="575" y="52"/>
                </a:cubicBezTo>
                <a:cubicBezTo>
                  <a:pt x="575" y="52"/>
                  <a:pt x="574" y="52"/>
                  <a:pt x="574" y="52"/>
                </a:cubicBezTo>
                <a:cubicBezTo>
                  <a:pt x="573" y="52"/>
                  <a:pt x="572" y="52"/>
                  <a:pt x="572" y="52"/>
                </a:cubicBezTo>
                <a:cubicBezTo>
                  <a:pt x="571" y="52"/>
                  <a:pt x="570" y="52"/>
                  <a:pt x="570" y="52"/>
                </a:cubicBezTo>
                <a:cubicBezTo>
                  <a:pt x="569" y="52"/>
                  <a:pt x="568" y="52"/>
                  <a:pt x="568" y="52"/>
                </a:cubicBezTo>
                <a:cubicBezTo>
                  <a:pt x="567" y="52"/>
                  <a:pt x="566" y="51"/>
                  <a:pt x="566" y="52"/>
                </a:cubicBezTo>
                <a:cubicBezTo>
                  <a:pt x="566" y="52"/>
                  <a:pt x="566" y="52"/>
                  <a:pt x="566" y="52"/>
                </a:cubicBezTo>
                <a:cubicBezTo>
                  <a:pt x="566" y="52"/>
                  <a:pt x="565" y="52"/>
                  <a:pt x="564" y="52"/>
                </a:cubicBezTo>
                <a:cubicBezTo>
                  <a:pt x="564" y="52"/>
                  <a:pt x="563" y="52"/>
                  <a:pt x="563" y="52"/>
                </a:cubicBezTo>
                <a:cubicBezTo>
                  <a:pt x="562" y="52"/>
                  <a:pt x="562" y="52"/>
                  <a:pt x="561" y="52"/>
                </a:cubicBezTo>
                <a:cubicBezTo>
                  <a:pt x="561" y="52"/>
                  <a:pt x="560" y="52"/>
                  <a:pt x="560" y="52"/>
                </a:cubicBezTo>
                <a:cubicBezTo>
                  <a:pt x="559" y="52"/>
                  <a:pt x="559" y="52"/>
                  <a:pt x="558" y="52"/>
                </a:cubicBezTo>
                <a:cubicBezTo>
                  <a:pt x="557" y="52"/>
                  <a:pt x="557" y="52"/>
                  <a:pt x="556" y="52"/>
                </a:cubicBezTo>
                <a:cubicBezTo>
                  <a:pt x="556" y="52"/>
                  <a:pt x="556" y="52"/>
                  <a:pt x="556" y="51"/>
                </a:cubicBezTo>
                <a:cubicBezTo>
                  <a:pt x="556" y="51"/>
                  <a:pt x="558" y="50"/>
                  <a:pt x="557" y="50"/>
                </a:cubicBezTo>
                <a:cubicBezTo>
                  <a:pt x="556" y="50"/>
                  <a:pt x="556" y="50"/>
                  <a:pt x="556" y="50"/>
                </a:cubicBezTo>
                <a:cubicBezTo>
                  <a:pt x="555" y="50"/>
                  <a:pt x="555" y="51"/>
                  <a:pt x="554" y="51"/>
                </a:cubicBezTo>
                <a:cubicBezTo>
                  <a:pt x="554" y="52"/>
                  <a:pt x="553" y="52"/>
                  <a:pt x="552" y="52"/>
                </a:cubicBezTo>
                <a:cubicBezTo>
                  <a:pt x="551" y="52"/>
                  <a:pt x="551" y="52"/>
                  <a:pt x="550" y="52"/>
                </a:cubicBezTo>
                <a:cubicBezTo>
                  <a:pt x="549" y="52"/>
                  <a:pt x="548" y="51"/>
                  <a:pt x="548" y="51"/>
                </a:cubicBezTo>
                <a:cubicBezTo>
                  <a:pt x="547" y="51"/>
                  <a:pt x="547" y="51"/>
                  <a:pt x="546" y="51"/>
                </a:cubicBezTo>
                <a:cubicBezTo>
                  <a:pt x="546" y="51"/>
                  <a:pt x="546" y="50"/>
                  <a:pt x="546" y="50"/>
                </a:cubicBezTo>
                <a:cubicBezTo>
                  <a:pt x="545" y="50"/>
                  <a:pt x="545" y="50"/>
                  <a:pt x="544" y="51"/>
                </a:cubicBezTo>
                <a:cubicBezTo>
                  <a:pt x="544" y="51"/>
                  <a:pt x="543" y="51"/>
                  <a:pt x="542" y="51"/>
                </a:cubicBezTo>
                <a:cubicBezTo>
                  <a:pt x="542" y="51"/>
                  <a:pt x="541" y="51"/>
                  <a:pt x="541" y="51"/>
                </a:cubicBezTo>
                <a:cubicBezTo>
                  <a:pt x="540" y="51"/>
                  <a:pt x="541" y="50"/>
                  <a:pt x="541" y="49"/>
                </a:cubicBezTo>
                <a:cubicBezTo>
                  <a:pt x="541" y="49"/>
                  <a:pt x="541" y="49"/>
                  <a:pt x="541" y="48"/>
                </a:cubicBezTo>
                <a:cubicBezTo>
                  <a:pt x="541" y="48"/>
                  <a:pt x="541" y="48"/>
                  <a:pt x="542" y="47"/>
                </a:cubicBezTo>
                <a:cubicBezTo>
                  <a:pt x="542" y="47"/>
                  <a:pt x="542" y="46"/>
                  <a:pt x="543" y="46"/>
                </a:cubicBezTo>
                <a:cubicBezTo>
                  <a:pt x="543" y="45"/>
                  <a:pt x="544" y="45"/>
                  <a:pt x="545" y="45"/>
                </a:cubicBezTo>
                <a:cubicBezTo>
                  <a:pt x="546" y="45"/>
                  <a:pt x="546" y="44"/>
                  <a:pt x="546" y="43"/>
                </a:cubicBezTo>
                <a:cubicBezTo>
                  <a:pt x="546" y="43"/>
                  <a:pt x="546" y="43"/>
                  <a:pt x="546" y="42"/>
                </a:cubicBezTo>
                <a:cubicBezTo>
                  <a:pt x="546" y="42"/>
                  <a:pt x="546" y="42"/>
                  <a:pt x="546" y="42"/>
                </a:cubicBezTo>
                <a:cubicBezTo>
                  <a:pt x="547" y="41"/>
                  <a:pt x="547" y="41"/>
                  <a:pt x="547" y="41"/>
                </a:cubicBezTo>
                <a:cubicBezTo>
                  <a:pt x="547" y="41"/>
                  <a:pt x="546" y="41"/>
                  <a:pt x="546" y="41"/>
                </a:cubicBezTo>
                <a:cubicBezTo>
                  <a:pt x="545" y="41"/>
                  <a:pt x="545" y="41"/>
                  <a:pt x="544" y="41"/>
                </a:cubicBezTo>
                <a:cubicBezTo>
                  <a:pt x="544" y="41"/>
                  <a:pt x="544" y="41"/>
                  <a:pt x="543" y="42"/>
                </a:cubicBezTo>
                <a:cubicBezTo>
                  <a:pt x="543" y="42"/>
                  <a:pt x="542" y="42"/>
                  <a:pt x="542" y="42"/>
                </a:cubicBezTo>
                <a:cubicBezTo>
                  <a:pt x="541" y="42"/>
                  <a:pt x="540" y="42"/>
                  <a:pt x="540" y="42"/>
                </a:cubicBezTo>
                <a:cubicBezTo>
                  <a:pt x="539" y="42"/>
                  <a:pt x="538" y="42"/>
                  <a:pt x="537" y="42"/>
                </a:cubicBezTo>
                <a:cubicBezTo>
                  <a:pt x="537" y="42"/>
                  <a:pt x="536" y="42"/>
                  <a:pt x="536" y="41"/>
                </a:cubicBezTo>
                <a:cubicBezTo>
                  <a:pt x="535" y="41"/>
                  <a:pt x="536" y="41"/>
                  <a:pt x="536" y="40"/>
                </a:cubicBezTo>
                <a:cubicBezTo>
                  <a:pt x="536" y="40"/>
                  <a:pt x="535" y="40"/>
                  <a:pt x="535" y="40"/>
                </a:cubicBezTo>
                <a:cubicBezTo>
                  <a:pt x="535" y="39"/>
                  <a:pt x="535" y="39"/>
                  <a:pt x="534" y="38"/>
                </a:cubicBezTo>
                <a:cubicBezTo>
                  <a:pt x="534" y="38"/>
                  <a:pt x="534" y="38"/>
                  <a:pt x="533" y="38"/>
                </a:cubicBezTo>
                <a:cubicBezTo>
                  <a:pt x="533" y="38"/>
                  <a:pt x="533" y="38"/>
                  <a:pt x="533" y="38"/>
                </a:cubicBezTo>
                <a:cubicBezTo>
                  <a:pt x="532" y="37"/>
                  <a:pt x="533" y="37"/>
                  <a:pt x="534" y="37"/>
                </a:cubicBezTo>
                <a:cubicBezTo>
                  <a:pt x="534" y="37"/>
                  <a:pt x="534" y="37"/>
                  <a:pt x="535" y="37"/>
                </a:cubicBezTo>
                <a:cubicBezTo>
                  <a:pt x="536" y="37"/>
                  <a:pt x="538" y="36"/>
                  <a:pt x="539" y="36"/>
                </a:cubicBezTo>
                <a:cubicBezTo>
                  <a:pt x="539" y="36"/>
                  <a:pt x="538" y="36"/>
                  <a:pt x="538" y="36"/>
                </a:cubicBezTo>
                <a:cubicBezTo>
                  <a:pt x="539" y="36"/>
                  <a:pt x="539" y="36"/>
                  <a:pt x="540" y="36"/>
                </a:cubicBezTo>
                <a:cubicBezTo>
                  <a:pt x="540" y="36"/>
                  <a:pt x="541" y="36"/>
                  <a:pt x="542" y="36"/>
                </a:cubicBezTo>
                <a:cubicBezTo>
                  <a:pt x="542" y="37"/>
                  <a:pt x="542" y="37"/>
                  <a:pt x="543" y="37"/>
                </a:cubicBezTo>
                <a:cubicBezTo>
                  <a:pt x="543" y="37"/>
                  <a:pt x="543" y="37"/>
                  <a:pt x="543" y="37"/>
                </a:cubicBezTo>
                <a:cubicBezTo>
                  <a:pt x="544" y="37"/>
                  <a:pt x="544" y="37"/>
                  <a:pt x="544" y="37"/>
                </a:cubicBezTo>
                <a:cubicBezTo>
                  <a:pt x="544" y="37"/>
                  <a:pt x="545" y="37"/>
                  <a:pt x="546" y="37"/>
                </a:cubicBezTo>
                <a:cubicBezTo>
                  <a:pt x="547" y="37"/>
                  <a:pt x="547" y="38"/>
                  <a:pt x="548" y="38"/>
                </a:cubicBezTo>
                <a:cubicBezTo>
                  <a:pt x="548" y="38"/>
                  <a:pt x="549" y="37"/>
                  <a:pt x="549" y="38"/>
                </a:cubicBezTo>
                <a:cubicBezTo>
                  <a:pt x="549" y="38"/>
                  <a:pt x="548" y="39"/>
                  <a:pt x="548" y="39"/>
                </a:cubicBezTo>
                <a:cubicBezTo>
                  <a:pt x="548" y="39"/>
                  <a:pt x="548" y="39"/>
                  <a:pt x="548" y="40"/>
                </a:cubicBezTo>
                <a:cubicBezTo>
                  <a:pt x="548" y="40"/>
                  <a:pt x="549" y="40"/>
                  <a:pt x="549" y="40"/>
                </a:cubicBezTo>
                <a:cubicBezTo>
                  <a:pt x="550" y="40"/>
                  <a:pt x="550" y="40"/>
                  <a:pt x="550" y="40"/>
                </a:cubicBezTo>
                <a:cubicBezTo>
                  <a:pt x="551" y="40"/>
                  <a:pt x="551" y="40"/>
                  <a:pt x="551" y="40"/>
                </a:cubicBezTo>
                <a:cubicBezTo>
                  <a:pt x="551" y="40"/>
                  <a:pt x="552" y="39"/>
                  <a:pt x="552" y="39"/>
                </a:cubicBezTo>
                <a:cubicBezTo>
                  <a:pt x="552" y="39"/>
                  <a:pt x="553" y="39"/>
                  <a:pt x="553" y="39"/>
                </a:cubicBezTo>
                <a:cubicBezTo>
                  <a:pt x="554" y="39"/>
                  <a:pt x="554" y="39"/>
                  <a:pt x="554" y="39"/>
                </a:cubicBezTo>
                <a:cubicBezTo>
                  <a:pt x="555" y="39"/>
                  <a:pt x="556" y="39"/>
                  <a:pt x="556" y="38"/>
                </a:cubicBezTo>
                <a:cubicBezTo>
                  <a:pt x="557" y="38"/>
                  <a:pt x="558" y="38"/>
                  <a:pt x="559" y="38"/>
                </a:cubicBezTo>
                <a:cubicBezTo>
                  <a:pt x="559" y="38"/>
                  <a:pt x="560" y="39"/>
                  <a:pt x="560" y="39"/>
                </a:cubicBezTo>
                <a:close/>
                <a:moveTo>
                  <a:pt x="472" y="29"/>
                </a:moveTo>
                <a:cubicBezTo>
                  <a:pt x="472" y="29"/>
                  <a:pt x="473" y="29"/>
                  <a:pt x="474" y="29"/>
                </a:cubicBezTo>
                <a:cubicBezTo>
                  <a:pt x="474" y="28"/>
                  <a:pt x="474" y="29"/>
                  <a:pt x="475" y="28"/>
                </a:cubicBezTo>
                <a:cubicBezTo>
                  <a:pt x="475" y="28"/>
                  <a:pt x="475" y="28"/>
                  <a:pt x="475" y="28"/>
                </a:cubicBezTo>
                <a:cubicBezTo>
                  <a:pt x="475" y="28"/>
                  <a:pt x="476" y="28"/>
                  <a:pt x="476" y="28"/>
                </a:cubicBezTo>
                <a:cubicBezTo>
                  <a:pt x="476" y="28"/>
                  <a:pt x="476" y="28"/>
                  <a:pt x="477" y="28"/>
                </a:cubicBezTo>
                <a:cubicBezTo>
                  <a:pt x="477" y="28"/>
                  <a:pt x="478" y="28"/>
                  <a:pt x="479" y="28"/>
                </a:cubicBezTo>
                <a:cubicBezTo>
                  <a:pt x="479" y="28"/>
                  <a:pt x="480" y="28"/>
                  <a:pt x="480" y="28"/>
                </a:cubicBezTo>
                <a:cubicBezTo>
                  <a:pt x="481" y="28"/>
                  <a:pt x="481" y="28"/>
                  <a:pt x="482" y="28"/>
                </a:cubicBezTo>
                <a:cubicBezTo>
                  <a:pt x="482" y="28"/>
                  <a:pt x="482" y="27"/>
                  <a:pt x="483" y="27"/>
                </a:cubicBezTo>
                <a:cubicBezTo>
                  <a:pt x="483" y="27"/>
                  <a:pt x="483" y="27"/>
                  <a:pt x="483" y="27"/>
                </a:cubicBezTo>
                <a:cubicBezTo>
                  <a:pt x="483" y="27"/>
                  <a:pt x="484" y="27"/>
                  <a:pt x="484" y="27"/>
                </a:cubicBezTo>
                <a:cubicBezTo>
                  <a:pt x="485" y="27"/>
                  <a:pt x="486" y="27"/>
                  <a:pt x="487" y="27"/>
                </a:cubicBezTo>
                <a:cubicBezTo>
                  <a:pt x="488" y="27"/>
                  <a:pt x="489" y="27"/>
                  <a:pt x="490" y="27"/>
                </a:cubicBezTo>
                <a:cubicBezTo>
                  <a:pt x="490" y="27"/>
                  <a:pt x="490" y="27"/>
                  <a:pt x="491" y="27"/>
                </a:cubicBezTo>
                <a:cubicBezTo>
                  <a:pt x="491" y="27"/>
                  <a:pt x="491" y="27"/>
                  <a:pt x="491" y="27"/>
                </a:cubicBezTo>
                <a:cubicBezTo>
                  <a:pt x="491" y="27"/>
                  <a:pt x="491" y="27"/>
                  <a:pt x="491" y="28"/>
                </a:cubicBezTo>
                <a:cubicBezTo>
                  <a:pt x="491" y="28"/>
                  <a:pt x="492" y="28"/>
                  <a:pt x="492" y="28"/>
                </a:cubicBezTo>
                <a:cubicBezTo>
                  <a:pt x="493" y="28"/>
                  <a:pt x="493" y="28"/>
                  <a:pt x="493" y="28"/>
                </a:cubicBezTo>
                <a:cubicBezTo>
                  <a:pt x="493" y="28"/>
                  <a:pt x="492" y="28"/>
                  <a:pt x="492" y="29"/>
                </a:cubicBezTo>
                <a:cubicBezTo>
                  <a:pt x="492" y="29"/>
                  <a:pt x="491" y="29"/>
                  <a:pt x="491" y="29"/>
                </a:cubicBezTo>
                <a:cubicBezTo>
                  <a:pt x="490" y="29"/>
                  <a:pt x="490" y="29"/>
                  <a:pt x="490" y="29"/>
                </a:cubicBezTo>
                <a:cubicBezTo>
                  <a:pt x="489" y="29"/>
                  <a:pt x="489" y="29"/>
                  <a:pt x="489" y="29"/>
                </a:cubicBezTo>
                <a:cubicBezTo>
                  <a:pt x="488" y="29"/>
                  <a:pt x="487" y="29"/>
                  <a:pt x="486" y="29"/>
                </a:cubicBezTo>
                <a:cubicBezTo>
                  <a:pt x="486" y="29"/>
                  <a:pt x="483" y="30"/>
                  <a:pt x="483" y="29"/>
                </a:cubicBezTo>
                <a:cubicBezTo>
                  <a:pt x="482" y="29"/>
                  <a:pt x="482" y="29"/>
                  <a:pt x="481" y="29"/>
                </a:cubicBezTo>
                <a:cubicBezTo>
                  <a:pt x="480" y="29"/>
                  <a:pt x="480" y="29"/>
                  <a:pt x="479" y="29"/>
                </a:cubicBezTo>
                <a:cubicBezTo>
                  <a:pt x="478" y="29"/>
                  <a:pt x="478" y="29"/>
                  <a:pt x="477" y="29"/>
                </a:cubicBezTo>
                <a:cubicBezTo>
                  <a:pt x="477" y="29"/>
                  <a:pt x="476" y="29"/>
                  <a:pt x="476" y="29"/>
                </a:cubicBezTo>
                <a:cubicBezTo>
                  <a:pt x="475" y="29"/>
                  <a:pt x="473" y="29"/>
                  <a:pt x="472" y="29"/>
                </a:cubicBezTo>
                <a:close/>
                <a:moveTo>
                  <a:pt x="451" y="83"/>
                </a:moveTo>
                <a:cubicBezTo>
                  <a:pt x="451" y="83"/>
                  <a:pt x="451" y="83"/>
                  <a:pt x="451" y="83"/>
                </a:cubicBezTo>
                <a:cubicBezTo>
                  <a:pt x="451" y="84"/>
                  <a:pt x="451" y="84"/>
                  <a:pt x="451" y="84"/>
                </a:cubicBezTo>
                <a:cubicBezTo>
                  <a:pt x="451" y="84"/>
                  <a:pt x="450" y="84"/>
                  <a:pt x="450" y="84"/>
                </a:cubicBezTo>
                <a:cubicBezTo>
                  <a:pt x="450" y="84"/>
                  <a:pt x="451" y="84"/>
                  <a:pt x="451" y="85"/>
                </a:cubicBezTo>
                <a:cubicBezTo>
                  <a:pt x="450" y="85"/>
                  <a:pt x="450" y="85"/>
                  <a:pt x="449" y="85"/>
                </a:cubicBezTo>
                <a:cubicBezTo>
                  <a:pt x="449" y="86"/>
                  <a:pt x="447" y="87"/>
                  <a:pt x="449" y="87"/>
                </a:cubicBezTo>
                <a:cubicBezTo>
                  <a:pt x="449" y="87"/>
                  <a:pt x="450" y="87"/>
                  <a:pt x="451" y="86"/>
                </a:cubicBezTo>
                <a:cubicBezTo>
                  <a:pt x="451" y="86"/>
                  <a:pt x="451" y="86"/>
                  <a:pt x="452" y="86"/>
                </a:cubicBezTo>
                <a:cubicBezTo>
                  <a:pt x="452" y="86"/>
                  <a:pt x="452" y="85"/>
                  <a:pt x="453" y="85"/>
                </a:cubicBezTo>
                <a:cubicBezTo>
                  <a:pt x="453" y="85"/>
                  <a:pt x="453" y="85"/>
                  <a:pt x="454" y="85"/>
                </a:cubicBezTo>
                <a:cubicBezTo>
                  <a:pt x="454" y="85"/>
                  <a:pt x="455" y="85"/>
                  <a:pt x="456" y="85"/>
                </a:cubicBezTo>
                <a:cubicBezTo>
                  <a:pt x="456" y="85"/>
                  <a:pt x="457" y="84"/>
                  <a:pt x="456" y="85"/>
                </a:cubicBezTo>
                <a:cubicBezTo>
                  <a:pt x="456" y="85"/>
                  <a:pt x="456" y="86"/>
                  <a:pt x="455" y="86"/>
                </a:cubicBezTo>
                <a:cubicBezTo>
                  <a:pt x="455" y="86"/>
                  <a:pt x="455" y="87"/>
                  <a:pt x="455" y="87"/>
                </a:cubicBezTo>
                <a:cubicBezTo>
                  <a:pt x="454" y="88"/>
                  <a:pt x="454" y="88"/>
                  <a:pt x="453" y="88"/>
                </a:cubicBezTo>
                <a:cubicBezTo>
                  <a:pt x="452" y="89"/>
                  <a:pt x="451" y="89"/>
                  <a:pt x="450" y="89"/>
                </a:cubicBezTo>
                <a:cubicBezTo>
                  <a:pt x="449" y="89"/>
                  <a:pt x="448" y="89"/>
                  <a:pt x="448" y="89"/>
                </a:cubicBezTo>
                <a:cubicBezTo>
                  <a:pt x="447" y="88"/>
                  <a:pt x="446" y="88"/>
                  <a:pt x="445" y="88"/>
                </a:cubicBezTo>
                <a:cubicBezTo>
                  <a:pt x="444" y="88"/>
                  <a:pt x="443" y="88"/>
                  <a:pt x="441" y="88"/>
                </a:cubicBezTo>
                <a:cubicBezTo>
                  <a:pt x="440" y="88"/>
                  <a:pt x="439" y="88"/>
                  <a:pt x="437" y="88"/>
                </a:cubicBezTo>
                <a:cubicBezTo>
                  <a:pt x="437" y="87"/>
                  <a:pt x="439" y="87"/>
                  <a:pt x="438" y="87"/>
                </a:cubicBezTo>
                <a:cubicBezTo>
                  <a:pt x="438" y="86"/>
                  <a:pt x="438" y="87"/>
                  <a:pt x="438" y="86"/>
                </a:cubicBezTo>
                <a:cubicBezTo>
                  <a:pt x="437" y="86"/>
                  <a:pt x="437" y="86"/>
                  <a:pt x="437" y="86"/>
                </a:cubicBezTo>
                <a:cubicBezTo>
                  <a:pt x="437" y="86"/>
                  <a:pt x="436" y="86"/>
                  <a:pt x="436" y="86"/>
                </a:cubicBezTo>
                <a:cubicBezTo>
                  <a:pt x="436" y="86"/>
                  <a:pt x="436" y="86"/>
                  <a:pt x="436" y="86"/>
                </a:cubicBezTo>
                <a:cubicBezTo>
                  <a:pt x="435" y="86"/>
                  <a:pt x="435" y="86"/>
                  <a:pt x="434" y="86"/>
                </a:cubicBezTo>
                <a:cubicBezTo>
                  <a:pt x="434" y="86"/>
                  <a:pt x="434" y="86"/>
                  <a:pt x="434" y="86"/>
                </a:cubicBezTo>
                <a:cubicBezTo>
                  <a:pt x="433" y="85"/>
                  <a:pt x="434" y="85"/>
                  <a:pt x="434" y="85"/>
                </a:cubicBezTo>
                <a:cubicBezTo>
                  <a:pt x="434" y="85"/>
                  <a:pt x="434" y="85"/>
                  <a:pt x="434" y="85"/>
                </a:cubicBezTo>
                <a:cubicBezTo>
                  <a:pt x="434" y="85"/>
                  <a:pt x="434" y="84"/>
                  <a:pt x="434" y="84"/>
                </a:cubicBezTo>
                <a:cubicBezTo>
                  <a:pt x="433" y="84"/>
                  <a:pt x="433" y="84"/>
                  <a:pt x="433" y="84"/>
                </a:cubicBezTo>
                <a:cubicBezTo>
                  <a:pt x="432" y="84"/>
                  <a:pt x="432" y="84"/>
                  <a:pt x="431" y="84"/>
                </a:cubicBezTo>
                <a:cubicBezTo>
                  <a:pt x="431" y="85"/>
                  <a:pt x="431" y="85"/>
                  <a:pt x="430" y="86"/>
                </a:cubicBezTo>
                <a:cubicBezTo>
                  <a:pt x="430" y="86"/>
                  <a:pt x="429" y="86"/>
                  <a:pt x="429" y="86"/>
                </a:cubicBezTo>
                <a:cubicBezTo>
                  <a:pt x="429" y="86"/>
                  <a:pt x="428" y="86"/>
                  <a:pt x="428" y="86"/>
                </a:cubicBezTo>
                <a:cubicBezTo>
                  <a:pt x="427" y="86"/>
                  <a:pt x="427" y="87"/>
                  <a:pt x="426" y="87"/>
                </a:cubicBezTo>
                <a:cubicBezTo>
                  <a:pt x="426" y="87"/>
                  <a:pt x="425" y="87"/>
                  <a:pt x="425" y="87"/>
                </a:cubicBezTo>
                <a:cubicBezTo>
                  <a:pt x="425" y="87"/>
                  <a:pt x="424" y="87"/>
                  <a:pt x="424" y="87"/>
                </a:cubicBezTo>
                <a:cubicBezTo>
                  <a:pt x="423" y="87"/>
                  <a:pt x="423" y="87"/>
                  <a:pt x="422" y="87"/>
                </a:cubicBezTo>
                <a:cubicBezTo>
                  <a:pt x="422" y="88"/>
                  <a:pt x="422" y="87"/>
                  <a:pt x="421" y="87"/>
                </a:cubicBezTo>
                <a:cubicBezTo>
                  <a:pt x="421" y="87"/>
                  <a:pt x="420" y="87"/>
                  <a:pt x="420" y="87"/>
                </a:cubicBezTo>
                <a:cubicBezTo>
                  <a:pt x="420" y="88"/>
                  <a:pt x="419" y="88"/>
                  <a:pt x="418" y="88"/>
                </a:cubicBezTo>
                <a:cubicBezTo>
                  <a:pt x="418" y="88"/>
                  <a:pt x="418" y="88"/>
                  <a:pt x="417" y="88"/>
                </a:cubicBezTo>
                <a:cubicBezTo>
                  <a:pt x="417" y="88"/>
                  <a:pt x="416" y="88"/>
                  <a:pt x="416" y="88"/>
                </a:cubicBezTo>
                <a:cubicBezTo>
                  <a:pt x="416" y="89"/>
                  <a:pt x="415" y="89"/>
                  <a:pt x="415" y="89"/>
                </a:cubicBezTo>
                <a:cubicBezTo>
                  <a:pt x="415" y="89"/>
                  <a:pt x="414" y="89"/>
                  <a:pt x="414" y="89"/>
                </a:cubicBezTo>
                <a:cubicBezTo>
                  <a:pt x="412" y="89"/>
                  <a:pt x="411" y="89"/>
                  <a:pt x="410" y="89"/>
                </a:cubicBezTo>
                <a:cubicBezTo>
                  <a:pt x="409" y="89"/>
                  <a:pt x="408" y="89"/>
                  <a:pt x="408" y="89"/>
                </a:cubicBezTo>
                <a:cubicBezTo>
                  <a:pt x="407" y="89"/>
                  <a:pt x="407" y="90"/>
                  <a:pt x="406" y="90"/>
                </a:cubicBezTo>
                <a:cubicBezTo>
                  <a:pt x="406" y="90"/>
                  <a:pt x="406" y="90"/>
                  <a:pt x="405" y="90"/>
                </a:cubicBezTo>
                <a:cubicBezTo>
                  <a:pt x="405" y="90"/>
                  <a:pt x="404" y="90"/>
                  <a:pt x="403" y="90"/>
                </a:cubicBezTo>
                <a:cubicBezTo>
                  <a:pt x="403" y="90"/>
                  <a:pt x="403" y="90"/>
                  <a:pt x="402" y="90"/>
                </a:cubicBezTo>
                <a:cubicBezTo>
                  <a:pt x="402" y="90"/>
                  <a:pt x="402" y="90"/>
                  <a:pt x="402" y="90"/>
                </a:cubicBezTo>
                <a:cubicBezTo>
                  <a:pt x="401" y="90"/>
                  <a:pt x="400" y="90"/>
                  <a:pt x="399" y="90"/>
                </a:cubicBezTo>
                <a:cubicBezTo>
                  <a:pt x="398" y="90"/>
                  <a:pt x="397" y="90"/>
                  <a:pt x="396" y="90"/>
                </a:cubicBezTo>
                <a:cubicBezTo>
                  <a:pt x="395" y="90"/>
                  <a:pt x="394" y="90"/>
                  <a:pt x="393" y="90"/>
                </a:cubicBezTo>
                <a:cubicBezTo>
                  <a:pt x="393" y="90"/>
                  <a:pt x="393" y="89"/>
                  <a:pt x="393" y="89"/>
                </a:cubicBezTo>
                <a:cubicBezTo>
                  <a:pt x="393" y="88"/>
                  <a:pt x="394" y="88"/>
                  <a:pt x="394" y="88"/>
                </a:cubicBezTo>
                <a:cubicBezTo>
                  <a:pt x="395" y="88"/>
                  <a:pt x="396" y="87"/>
                  <a:pt x="396" y="87"/>
                </a:cubicBezTo>
                <a:cubicBezTo>
                  <a:pt x="396" y="86"/>
                  <a:pt x="396" y="86"/>
                  <a:pt x="396" y="85"/>
                </a:cubicBezTo>
                <a:cubicBezTo>
                  <a:pt x="395" y="85"/>
                  <a:pt x="395" y="85"/>
                  <a:pt x="394" y="85"/>
                </a:cubicBezTo>
                <a:cubicBezTo>
                  <a:pt x="393" y="85"/>
                  <a:pt x="392" y="85"/>
                  <a:pt x="391" y="85"/>
                </a:cubicBezTo>
                <a:cubicBezTo>
                  <a:pt x="390" y="85"/>
                  <a:pt x="389" y="85"/>
                  <a:pt x="389" y="85"/>
                </a:cubicBezTo>
                <a:cubicBezTo>
                  <a:pt x="388" y="85"/>
                  <a:pt x="388" y="85"/>
                  <a:pt x="387" y="85"/>
                </a:cubicBezTo>
                <a:cubicBezTo>
                  <a:pt x="386" y="84"/>
                  <a:pt x="384" y="85"/>
                  <a:pt x="383" y="84"/>
                </a:cubicBezTo>
                <a:cubicBezTo>
                  <a:pt x="383" y="83"/>
                  <a:pt x="383" y="83"/>
                  <a:pt x="383" y="82"/>
                </a:cubicBezTo>
                <a:cubicBezTo>
                  <a:pt x="383" y="82"/>
                  <a:pt x="383" y="81"/>
                  <a:pt x="383" y="81"/>
                </a:cubicBezTo>
                <a:cubicBezTo>
                  <a:pt x="384" y="80"/>
                  <a:pt x="385" y="80"/>
                  <a:pt x="385" y="80"/>
                </a:cubicBezTo>
                <a:cubicBezTo>
                  <a:pt x="386" y="80"/>
                  <a:pt x="387" y="80"/>
                  <a:pt x="388" y="80"/>
                </a:cubicBezTo>
                <a:cubicBezTo>
                  <a:pt x="388" y="80"/>
                  <a:pt x="389" y="80"/>
                  <a:pt x="390" y="80"/>
                </a:cubicBezTo>
                <a:cubicBezTo>
                  <a:pt x="391" y="80"/>
                  <a:pt x="392" y="79"/>
                  <a:pt x="393" y="79"/>
                </a:cubicBezTo>
                <a:cubicBezTo>
                  <a:pt x="395" y="79"/>
                  <a:pt x="398" y="79"/>
                  <a:pt x="400" y="79"/>
                </a:cubicBezTo>
                <a:cubicBezTo>
                  <a:pt x="402" y="79"/>
                  <a:pt x="404" y="79"/>
                  <a:pt x="406" y="79"/>
                </a:cubicBezTo>
                <a:cubicBezTo>
                  <a:pt x="408" y="79"/>
                  <a:pt x="410" y="79"/>
                  <a:pt x="411" y="79"/>
                </a:cubicBezTo>
                <a:cubicBezTo>
                  <a:pt x="412" y="79"/>
                  <a:pt x="413" y="79"/>
                  <a:pt x="414" y="79"/>
                </a:cubicBezTo>
                <a:cubicBezTo>
                  <a:pt x="414" y="79"/>
                  <a:pt x="415" y="79"/>
                  <a:pt x="415" y="78"/>
                </a:cubicBezTo>
                <a:cubicBezTo>
                  <a:pt x="415" y="77"/>
                  <a:pt x="414" y="77"/>
                  <a:pt x="413" y="77"/>
                </a:cubicBezTo>
                <a:cubicBezTo>
                  <a:pt x="412" y="77"/>
                  <a:pt x="411" y="76"/>
                  <a:pt x="410" y="76"/>
                </a:cubicBezTo>
                <a:cubicBezTo>
                  <a:pt x="409" y="76"/>
                  <a:pt x="408" y="76"/>
                  <a:pt x="407" y="76"/>
                </a:cubicBezTo>
                <a:cubicBezTo>
                  <a:pt x="406" y="76"/>
                  <a:pt x="404" y="76"/>
                  <a:pt x="403" y="76"/>
                </a:cubicBezTo>
                <a:cubicBezTo>
                  <a:pt x="401" y="76"/>
                  <a:pt x="398" y="76"/>
                  <a:pt x="396" y="76"/>
                </a:cubicBezTo>
                <a:cubicBezTo>
                  <a:pt x="395" y="76"/>
                  <a:pt x="394" y="76"/>
                  <a:pt x="393" y="76"/>
                </a:cubicBezTo>
                <a:cubicBezTo>
                  <a:pt x="392" y="76"/>
                  <a:pt x="390" y="76"/>
                  <a:pt x="389" y="76"/>
                </a:cubicBezTo>
                <a:cubicBezTo>
                  <a:pt x="388" y="76"/>
                  <a:pt x="388" y="76"/>
                  <a:pt x="387" y="76"/>
                </a:cubicBezTo>
                <a:cubicBezTo>
                  <a:pt x="386" y="76"/>
                  <a:pt x="385" y="75"/>
                  <a:pt x="385" y="75"/>
                </a:cubicBezTo>
                <a:cubicBezTo>
                  <a:pt x="385" y="74"/>
                  <a:pt x="387" y="74"/>
                  <a:pt x="388" y="74"/>
                </a:cubicBezTo>
                <a:cubicBezTo>
                  <a:pt x="389" y="74"/>
                  <a:pt x="391" y="74"/>
                  <a:pt x="392" y="73"/>
                </a:cubicBezTo>
                <a:cubicBezTo>
                  <a:pt x="393" y="73"/>
                  <a:pt x="394" y="73"/>
                  <a:pt x="395" y="73"/>
                </a:cubicBezTo>
                <a:cubicBezTo>
                  <a:pt x="396" y="73"/>
                  <a:pt x="396" y="73"/>
                  <a:pt x="397" y="72"/>
                </a:cubicBezTo>
                <a:cubicBezTo>
                  <a:pt x="398" y="72"/>
                  <a:pt x="399" y="72"/>
                  <a:pt x="400" y="72"/>
                </a:cubicBezTo>
                <a:cubicBezTo>
                  <a:pt x="401" y="72"/>
                  <a:pt x="403" y="71"/>
                  <a:pt x="404" y="71"/>
                </a:cubicBezTo>
                <a:cubicBezTo>
                  <a:pt x="404" y="71"/>
                  <a:pt x="401" y="71"/>
                  <a:pt x="400" y="71"/>
                </a:cubicBezTo>
                <a:cubicBezTo>
                  <a:pt x="400" y="71"/>
                  <a:pt x="399" y="71"/>
                  <a:pt x="399" y="71"/>
                </a:cubicBezTo>
                <a:cubicBezTo>
                  <a:pt x="398" y="71"/>
                  <a:pt x="397" y="71"/>
                  <a:pt x="397" y="71"/>
                </a:cubicBezTo>
                <a:cubicBezTo>
                  <a:pt x="396" y="71"/>
                  <a:pt x="395" y="71"/>
                  <a:pt x="394" y="71"/>
                </a:cubicBezTo>
                <a:cubicBezTo>
                  <a:pt x="395" y="70"/>
                  <a:pt x="393" y="71"/>
                  <a:pt x="393" y="71"/>
                </a:cubicBezTo>
                <a:cubicBezTo>
                  <a:pt x="392" y="71"/>
                  <a:pt x="392" y="70"/>
                  <a:pt x="391" y="70"/>
                </a:cubicBezTo>
                <a:cubicBezTo>
                  <a:pt x="391" y="69"/>
                  <a:pt x="390" y="70"/>
                  <a:pt x="390" y="70"/>
                </a:cubicBezTo>
                <a:cubicBezTo>
                  <a:pt x="390" y="70"/>
                  <a:pt x="389" y="70"/>
                  <a:pt x="389" y="70"/>
                </a:cubicBezTo>
                <a:cubicBezTo>
                  <a:pt x="389" y="69"/>
                  <a:pt x="390" y="69"/>
                  <a:pt x="390" y="68"/>
                </a:cubicBezTo>
                <a:cubicBezTo>
                  <a:pt x="390" y="68"/>
                  <a:pt x="391" y="68"/>
                  <a:pt x="391" y="68"/>
                </a:cubicBezTo>
                <a:cubicBezTo>
                  <a:pt x="392" y="68"/>
                  <a:pt x="392" y="67"/>
                  <a:pt x="392" y="67"/>
                </a:cubicBezTo>
                <a:cubicBezTo>
                  <a:pt x="392" y="67"/>
                  <a:pt x="392" y="67"/>
                  <a:pt x="392" y="68"/>
                </a:cubicBezTo>
                <a:cubicBezTo>
                  <a:pt x="393" y="68"/>
                  <a:pt x="394" y="67"/>
                  <a:pt x="394" y="67"/>
                </a:cubicBezTo>
                <a:cubicBezTo>
                  <a:pt x="395" y="66"/>
                  <a:pt x="395" y="66"/>
                  <a:pt x="396" y="66"/>
                </a:cubicBezTo>
                <a:cubicBezTo>
                  <a:pt x="397" y="65"/>
                  <a:pt x="397" y="65"/>
                  <a:pt x="398" y="65"/>
                </a:cubicBezTo>
                <a:cubicBezTo>
                  <a:pt x="398" y="65"/>
                  <a:pt x="398" y="64"/>
                  <a:pt x="399" y="64"/>
                </a:cubicBezTo>
                <a:cubicBezTo>
                  <a:pt x="399" y="65"/>
                  <a:pt x="399" y="65"/>
                  <a:pt x="400" y="64"/>
                </a:cubicBezTo>
                <a:cubicBezTo>
                  <a:pt x="400" y="64"/>
                  <a:pt x="400" y="64"/>
                  <a:pt x="401" y="64"/>
                </a:cubicBezTo>
                <a:cubicBezTo>
                  <a:pt x="401" y="64"/>
                  <a:pt x="402" y="64"/>
                  <a:pt x="402" y="64"/>
                </a:cubicBezTo>
                <a:cubicBezTo>
                  <a:pt x="402" y="63"/>
                  <a:pt x="403" y="63"/>
                  <a:pt x="403" y="63"/>
                </a:cubicBezTo>
                <a:cubicBezTo>
                  <a:pt x="403" y="63"/>
                  <a:pt x="404" y="63"/>
                  <a:pt x="404" y="63"/>
                </a:cubicBezTo>
                <a:cubicBezTo>
                  <a:pt x="404" y="63"/>
                  <a:pt x="405" y="63"/>
                  <a:pt x="405" y="63"/>
                </a:cubicBezTo>
                <a:cubicBezTo>
                  <a:pt x="406" y="63"/>
                  <a:pt x="406" y="63"/>
                  <a:pt x="406" y="63"/>
                </a:cubicBezTo>
                <a:cubicBezTo>
                  <a:pt x="407" y="62"/>
                  <a:pt x="407" y="62"/>
                  <a:pt x="408" y="62"/>
                </a:cubicBezTo>
                <a:cubicBezTo>
                  <a:pt x="408" y="62"/>
                  <a:pt x="408" y="62"/>
                  <a:pt x="409" y="62"/>
                </a:cubicBezTo>
                <a:cubicBezTo>
                  <a:pt x="409" y="62"/>
                  <a:pt x="409" y="62"/>
                  <a:pt x="408" y="62"/>
                </a:cubicBezTo>
                <a:cubicBezTo>
                  <a:pt x="409" y="61"/>
                  <a:pt x="409" y="61"/>
                  <a:pt x="409" y="61"/>
                </a:cubicBezTo>
                <a:cubicBezTo>
                  <a:pt x="410" y="61"/>
                  <a:pt x="411" y="61"/>
                  <a:pt x="412" y="61"/>
                </a:cubicBezTo>
                <a:cubicBezTo>
                  <a:pt x="413" y="61"/>
                  <a:pt x="415" y="60"/>
                  <a:pt x="416" y="61"/>
                </a:cubicBezTo>
                <a:cubicBezTo>
                  <a:pt x="417" y="61"/>
                  <a:pt x="418" y="60"/>
                  <a:pt x="419" y="60"/>
                </a:cubicBezTo>
                <a:cubicBezTo>
                  <a:pt x="419" y="60"/>
                  <a:pt x="419" y="60"/>
                  <a:pt x="419" y="60"/>
                </a:cubicBezTo>
                <a:cubicBezTo>
                  <a:pt x="419" y="60"/>
                  <a:pt x="419" y="60"/>
                  <a:pt x="420" y="60"/>
                </a:cubicBezTo>
                <a:cubicBezTo>
                  <a:pt x="420" y="60"/>
                  <a:pt x="420" y="59"/>
                  <a:pt x="421" y="59"/>
                </a:cubicBezTo>
                <a:cubicBezTo>
                  <a:pt x="421" y="59"/>
                  <a:pt x="421" y="59"/>
                  <a:pt x="422" y="59"/>
                </a:cubicBezTo>
                <a:cubicBezTo>
                  <a:pt x="422" y="59"/>
                  <a:pt x="423" y="59"/>
                  <a:pt x="424" y="59"/>
                </a:cubicBezTo>
                <a:cubicBezTo>
                  <a:pt x="424" y="59"/>
                  <a:pt x="424" y="59"/>
                  <a:pt x="424" y="59"/>
                </a:cubicBezTo>
                <a:cubicBezTo>
                  <a:pt x="425" y="59"/>
                  <a:pt x="425" y="59"/>
                  <a:pt x="425" y="59"/>
                </a:cubicBezTo>
                <a:cubicBezTo>
                  <a:pt x="425" y="59"/>
                  <a:pt x="424" y="59"/>
                  <a:pt x="424" y="60"/>
                </a:cubicBezTo>
                <a:cubicBezTo>
                  <a:pt x="424" y="60"/>
                  <a:pt x="424" y="60"/>
                  <a:pt x="424" y="60"/>
                </a:cubicBezTo>
                <a:cubicBezTo>
                  <a:pt x="424" y="60"/>
                  <a:pt x="424" y="60"/>
                  <a:pt x="424" y="61"/>
                </a:cubicBezTo>
                <a:cubicBezTo>
                  <a:pt x="423" y="61"/>
                  <a:pt x="423" y="61"/>
                  <a:pt x="423" y="61"/>
                </a:cubicBezTo>
                <a:cubicBezTo>
                  <a:pt x="422" y="62"/>
                  <a:pt x="422" y="62"/>
                  <a:pt x="421" y="62"/>
                </a:cubicBezTo>
                <a:cubicBezTo>
                  <a:pt x="420" y="63"/>
                  <a:pt x="420" y="63"/>
                  <a:pt x="420" y="63"/>
                </a:cubicBezTo>
                <a:cubicBezTo>
                  <a:pt x="419" y="63"/>
                  <a:pt x="419" y="64"/>
                  <a:pt x="419" y="64"/>
                </a:cubicBezTo>
                <a:cubicBezTo>
                  <a:pt x="420" y="64"/>
                  <a:pt x="421" y="64"/>
                  <a:pt x="422" y="64"/>
                </a:cubicBezTo>
                <a:cubicBezTo>
                  <a:pt x="423" y="63"/>
                  <a:pt x="423" y="63"/>
                  <a:pt x="423" y="63"/>
                </a:cubicBezTo>
                <a:cubicBezTo>
                  <a:pt x="424" y="63"/>
                  <a:pt x="424" y="63"/>
                  <a:pt x="425" y="63"/>
                </a:cubicBezTo>
                <a:cubicBezTo>
                  <a:pt x="425" y="63"/>
                  <a:pt x="425" y="62"/>
                  <a:pt x="425" y="62"/>
                </a:cubicBezTo>
                <a:cubicBezTo>
                  <a:pt x="425" y="62"/>
                  <a:pt x="426" y="62"/>
                  <a:pt x="426" y="62"/>
                </a:cubicBezTo>
                <a:cubicBezTo>
                  <a:pt x="426" y="62"/>
                  <a:pt x="427" y="62"/>
                  <a:pt x="427" y="62"/>
                </a:cubicBezTo>
                <a:cubicBezTo>
                  <a:pt x="427" y="62"/>
                  <a:pt x="428" y="61"/>
                  <a:pt x="428" y="61"/>
                </a:cubicBezTo>
                <a:cubicBezTo>
                  <a:pt x="428" y="61"/>
                  <a:pt x="429" y="62"/>
                  <a:pt x="429" y="62"/>
                </a:cubicBezTo>
                <a:cubicBezTo>
                  <a:pt x="430" y="62"/>
                  <a:pt x="430" y="61"/>
                  <a:pt x="430" y="62"/>
                </a:cubicBezTo>
                <a:cubicBezTo>
                  <a:pt x="431" y="62"/>
                  <a:pt x="431" y="62"/>
                  <a:pt x="431" y="62"/>
                </a:cubicBezTo>
                <a:cubicBezTo>
                  <a:pt x="431" y="62"/>
                  <a:pt x="431" y="62"/>
                  <a:pt x="432" y="62"/>
                </a:cubicBezTo>
                <a:cubicBezTo>
                  <a:pt x="431" y="63"/>
                  <a:pt x="433" y="62"/>
                  <a:pt x="434" y="62"/>
                </a:cubicBezTo>
                <a:cubicBezTo>
                  <a:pt x="434" y="63"/>
                  <a:pt x="432" y="64"/>
                  <a:pt x="432" y="64"/>
                </a:cubicBezTo>
                <a:cubicBezTo>
                  <a:pt x="431" y="64"/>
                  <a:pt x="430" y="65"/>
                  <a:pt x="430" y="65"/>
                </a:cubicBezTo>
                <a:cubicBezTo>
                  <a:pt x="429" y="65"/>
                  <a:pt x="429" y="65"/>
                  <a:pt x="429" y="66"/>
                </a:cubicBezTo>
                <a:cubicBezTo>
                  <a:pt x="428" y="66"/>
                  <a:pt x="428" y="66"/>
                  <a:pt x="428" y="66"/>
                </a:cubicBezTo>
                <a:cubicBezTo>
                  <a:pt x="428" y="66"/>
                  <a:pt x="428" y="66"/>
                  <a:pt x="429" y="66"/>
                </a:cubicBezTo>
                <a:cubicBezTo>
                  <a:pt x="429" y="66"/>
                  <a:pt x="430" y="66"/>
                  <a:pt x="430" y="66"/>
                </a:cubicBezTo>
                <a:cubicBezTo>
                  <a:pt x="431" y="65"/>
                  <a:pt x="431" y="65"/>
                  <a:pt x="432" y="65"/>
                </a:cubicBezTo>
                <a:cubicBezTo>
                  <a:pt x="433" y="65"/>
                  <a:pt x="433" y="65"/>
                  <a:pt x="434" y="65"/>
                </a:cubicBezTo>
                <a:cubicBezTo>
                  <a:pt x="434" y="65"/>
                  <a:pt x="435" y="65"/>
                  <a:pt x="435" y="65"/>
                </a:cubicBezTo>
                <a:cubicBezTo>
                  <a:pt x="436" y="65"/>
                  <a:pt x="437" y="65"/>
                  <a:pt x="437" y="65"/>
                </a:cubicBezTo>
                <a:cubicBezTo>
                  <a:pt x="438" y="65"/>
                  <a:pt x="438" y="65"/>
                  <a:pt x="439" y="65"/>
                </a:cubicBezTo>
                <a:cubicBezTo>
                  <a:pt x="440" y="64"/>
                  <a:pt x="440" y="64"/>
                  <a:pt x="441" y="64"/>
                </a:cubicBezTo>
                <a:cubicBezTo>
                  <a:pt x="441" y="63"/>
                  <a:pt x="440" y="63"/>
                  <a:pt x="440" y="63"/>
                </a:cubicBezTo>
                <a:cubicBezTo>
                  <a:pt x="440" y="63"/>
                  <a:pt x="440" y="63"/>
                  <a:pt x="440" y="62"/>
                </a:cubicBezTo>
                <a:cubicBezTo>
                  <a:pt x="440" y="62"/>
                  <a:pt x="440" y="62"/>
                  <a:pt x="440" y="62"/>
                </a:cubicBezTo>
                <a:cubicBezTo>
                  <a:pt x="440" y="62"/>
                  <a:pt x="439" y="62"/>
                  <a:pt x="439" y="61"/>
                </a:cubicBezTo>
                <a:cubicBezTo>
                  <a:pt x="440" y="61"/>
                  <a:pt x="441" y="61"/>
                  <a:pt x="442" y="61"/>
                </a:cubicBezTo>
                <a:cubicBezTo>
                  <a:pt x="442" y="62"/>
                  <a:pt x="442" y="62"/>
                  <a:pt x="443" y="63"/>
                </a:cubicBezTo>
                <a:cubicBezTo>
                  <a:pt x="443" y="63"/>
                  <a:pt x="444" y="63"/>
                  <a:pt x="445" y="64"/>
                </a:cubicBezTo>
                <a:cubicBezTo>
                  <a:pt x="445" y="64"/>
                  <a:pt x="445" y="64"/>
                  <a:pt x="445" y="65"/>
                </a:cubicBezTo>
                <a:cubicBezTo>
                  <a:pt x="445" y="65"/>
                  <a:pt x="444" y="65"/>
                  <a:pt x="444" y="65"/>
                </a:cubicBezTo>
                <a:cubicBezTo>
                  <a:pt x="444" y="65"/>
                  <a:pt x="444" y="66"/>
                  <a:pt x="444" y="66"/>
                </a:cubicBezTo>
                <a:cubicBezTo>
                  <a:pt x="444" y="66"/>
                  <a:pt x="443" y="66"/>
                  <a:pt x="443" y="66"/>
                </a:cubicBezTo>
                <a:cubicBezTo>
                  <a:pt x="443" y="66"/>
                  <a:pt x="443" y="67"/>
                  <a:pt x="443" y="67"/>
                </a:cubicBezTo>
                <a:cubicBezTo>
                  <a:pt x="444" y="67"/>
                  <a:pt x="444" y="67"/>
                  <a:pt x="443" y="68"/>
                </a:cubicBezTo>
                <a:cubicBezTo>
                  <a:pt x="443" y="68"/>
                  <a:pt x="443" y="68"/>
                  <a:pt x="442" y="68"/>
                </a:cubicBezTo>
                <a:cubicBezTo>
                  <a:pt x="442" y="69"/>
                  <a:pt x="442" y="69"/>
                  <a:pt x="442" y="69"/>
                </a:cubicBezTo>
                <a:cubicBezTo>
                  <a:pt x="442" y="69"/>
                  <a:pt x="441" y="70"/>
                  <a:pt x="441" y="70"/>
                </a:cubicBezTo>
                <a:cubicBezTo>
                  <a:pt x="441" y="70"/>
                  <a:pt x="442" y="70"/>
                  <a:pt x="442" y="70"/>
                </a:cubicBezTo>
                <a:cubicBezTo>
                  <a:pt x="442" y="70"/>
                  <a:pt x="443" y="70"/>
                  <a:pt x="444" y="70"/>
                </a:cubicBezTo>
                <a:cubicBezTo>
                  <a:pt x="444" y="70"/>
                  <a:pt x="444" y="69"/>
                  <a:pt x="445" y="69"/>
                </a:cubicBezTo>
                <a:cubicBezTo>
                  <a:pt x="445" y="69"/>
                  <a:pt x="445" y="70"/>
                  <a:pt x="445" y="70"/>
                </a:cubicBezTo>
                <a:cubicBezTo>
                  <a:pt x="445" y="70"/>
                  <a:pt x="446" y="69"/>
                  <a:pt x="446" y="69"/>
                </a:cubicBezTo>
                <a:cubicBezTo>
                  <a:pt x="446" y="69"/>
                  <a:pt x="447" y="69"/>
                  <a:pt x="447" y="69"/>
                </a:cubicBezTo>
                <a:cubicBezTo>
                  <a:pt x="448" y="68"/>
                  <a:pt x="446" y="67"/>
                  <a:pt x="447" y="67"/>
                </a:cubicBezTo>
                <a:cubicBezTo>
                  <a:pt x="447" y="67"/>
                  <a:pt x="448" y="67"/>
                  <a:pt x="448" y="66"/>
                </a:cubicBezTo>
                <a:cubicBezTo>
                  <a:pt x="448" y="66"/>
                  <a:pt x="448" y="66"/>
                  <a:pt x="448" y="65"/>
                </a:cubicBezTo>
                <a:cubicBezTo>
                  <a:pt x="448" y="65"/>
                  <a:pt x="448" y="65"/>
                  <a:pt x="449" y="65"/>
                </a:cubicBezTo>
                <a:cubicBezTo>
                  <a:pt x="449" y="64"/>
                  <a:pt x="449" y="64"/>
                  <a:pt x="449" y="64"/>
                </a:cubicBezTo>
                <a:cubicBezTo>
                  <a:pt x="450" y="64"/>
                  <a:pt x="450" y="64"/>
                  <a:pt x="450" y="63"/>
                </a:cubicBezTo>
                <a:cubicBezTo>
                  <a:pt x="450" y="63"/>
                  <a:pt x="451" y="63"/>
                  <a:pt x="451" y="63"/>
                </a:cubicBezTo>
                <a:cubicBezTo>
                  <a:pt x="451" y="62"/>
                  <a:pt x="451" y="62"/>
                  <a:pt x="452" y="61"/>
                </a:cubicBezTo>
                <a:cubicBezTo>
                  <a:pt x="452" y="61"/>
                  <a:pt x="452" y="61"/>
                  <a:pt x="452" y="60"/>
                </a:cubicBezTo>
                <a:cubicBezTo>
                  <a:pt x="452" y="60"/>
                  <a:pt x="452" y="60"/>
                  <a:pt x="452" y="60"/>
                </a:cubicBezTo>
                <a:cubicBezTo>
                  <a:pt x="452" y="60"/>
                  <a:pt x="453" y="60"/>
                  <a:pt x="453" y="60"/>
                </a:cubicBezTo>
                <a:cubicBezTo>
                  <a:pt x="453" y="60"/>
                  <a:pt x="453" y="60"/>
                  <a:pt x="453" y="60"/>
                </a:cubicBezTo>
                <a:cubicBezTo>
                  <a:pt x="454" y="60"/>
                  <a:pt x="454" y="60"/>
                  <a:pt x="454" y="59"/>
                </a:cubicBezTo>
                <a:cubicBezTo>
                  <a:pt x="455" y="59"/>
                  <a:pt x="455" y="59"/>
                  <a:pt x="455" y="59"/>
                </a:cubicBezTo>
                <a:cubicBezTo>
                  <a:pt x="455" y="59"/>
                  <a:pt x="455" y="59"/>
                  <a:pt x="455" y="59"/>
                </a:cubicBezTo>
                <a:cubicBezTo>
                  <a:pt x="456" y="59"/>
                  <a:pt x="456" y="59"/>
                  <a:pt x="456" y="59"/>
                </a:cubicBezTo>
                <a:cubicBezTo>
                  <a:pt x="456" y="60"/>
                  <a:pt x="456" y="60"/>
                  <a:pt x="456" y="60"/>
                </a:cubicBezTo>
                <a:cubicBezTo>
                  <a:pt x="457" y="60"/>
                  <a:pt x="457" y="60"/>
                  <a:pt x="458" y="60"/>
                </a:cubicBezTo>
                <a:cubicBezTo>
                  <a:pt x="458" y="60"/>
                  <a:pt x="458" y="60"/>
                  <a:pt x="458" y="60"/>
                </a:cubicBezTo>
                <a:cubicBezTo>
                  <a:pt x="459" y="60"/>
                  <a:pt x="459" y="60"/>
                  <a:pt x="459" y="60"/>
                </a:cubicBezTo>
                <a:cubicBezTo>
                  <a:pt x="459" y="60"/>
                  <a:pt x="460" y="60"/>
                  <a:pt x="460" y="60"/>
                </a:cubicBezTo>
                <a:cubicBezTo>
                  <a:pt x="460" y="60"/>
                  <a:pt x="461" y="60"/>
                  <a:pt x="461" y="60"/>
                </a:cubicBezTo>
                <a:cubicBezTo>
                  <a:pt x="461" y="60"/>
                  <a:pt x="462" y="61"/>
                  <a:pt x="462" y="61"/>
                </a:cubicBezTo>
                <a:cubicBezTo>
                  <a:pt x="462" y="61"/>
                  <a:pt x="462" y="61"/>
                  <a:pt x="462" y="61"/>
                </a:cubicBezTo>
                <a:cubicBezTo>
                  <a:pt x="462" y="62"/>
                  <a:pt x="462" y="62"/>
                  <a:pt x="462" y="62"/>
                </a:cubicBezTo>
                <a:cubicBezTo>
                  <a:pt x="462" y="63"/>
                  <a:pt x="461" y="64"/>
                  <a:pt x="461" y="64"/>
                </a:cubicBezTo>
                <a:cubicBezTo>
                  <a:pt x="461" y="65"/>
                  <a:pt x="460" y="66"/>
                  <a:pt x="460" y="66"/>
                </a:cubicBezTo>
                <a:cubicBezTo>
                  <a:pt x="460" y="67"/>
                  <a:pt x="459" y="67"/>
                  <a:pt x="459" y="68"/>
                </a:cubicBezTo>
                <a:cubicBezTo>
                  <a:pt x="459" y="68"/>
                  <a:pt x="459" y="68"/>
                  <a:pt x="459" y="68"/>
                </a:cubicBezTo>
                <a:cubicBezTo>
                  <a:pt x="459" y="68"/>
                  <a:pt x="459" y="69"/>
                  <a:pt x="459" y="69"/>
                </a:cubicBezTo>
                <a:cubicBezTo>
                  <a:pt x="459" y="69"/>
                  <a:pt x="459" y="69"/>
                  <a:pt x="459" y="69"/>
                </a:cubicBezTo>
                <a:cubicBezTo>
                  <a:pt x="459" y="70"/>
                  <a:pt x="459" y="70"/>
                  <a:pt x="459" y="70"/>
                </a:cubicBezTo>
                <a:cubicBezTo>
                  <a:pt x="459" y="71"/>
                  <a:pt x="459" y="71"/>
                  <a:pt x="459" y="72"/>
                </a:cubicBezTo>
                <a:cubicBezTo>
                  <a:pt x="458" y="72"/>
                  <a:pt x="458" y="72"/>
                  <a:pt x="457" y="72"/>
                </a:cubicBezTo>
                <a:cubicBezTo>
                  <a:pt x="457" y="72"/>
                  <a:pt x="456" y="72"/>
                  <a:pt x="456" y="73"/>
                </a:cubicBezTo>
                <a:cubicBezTo>
                  <a:pt x="456" y="73"/>
                  <a:pt x="456" y="73"/>
                  <a:pt x="455" y="74"/>
                </a:cubicBezTo>
                <a:cubicBezTo>
                  <a:pt x="455" y="74"/>
                  <a:pt x="455" y="75"/>
                  <a:pt x="455" y="75"/>
                </a:cubicBezTo>
                <a:cubicBezTo>
                  <a:pt x="455" y="75"/>
                  <a:pt x="456" y="75"/>
                  <a:pt x="456" y="75"/>
                </a:cubicBezTo>
                <a:cubicBezTo>
                  <a:pt x="456" y="76"/>
                  <a:pt x="456" y="76"/>
                  <a:pt x="456" y="76"/>
                </a:cubicBezTo>
                <a:cubicBezTo>
                  <a:pt x="457" y="76"/>
                  <a:pt x="457" y="77"/>
                  <a:pt x="457" y="77"/>
                </a:cubicBezTo>
                <a:cubicBezTo>
                  <a:pt x="457" y="78"/>
                  <a:pt x="457" y="78"/>
                  <a:pt x="458" y="77"/>
                </a:cubicBezTo>
                <a:cubicBezTo>
                  <a:pt x="458" y="77"/>
                  <a:pt x="459" y="76"/>
                  <a:pt x="459" y="76"/>
                </a:cubicBezTo>
                <a:cubicBezTo>
                  <a:pt x="460" y="76"/>
                  <a:pt x="460" y="77"/>
                  <a:pt x="460" y="77"/>
                </a:cubicBezTo>
                <a:cubicBezTo>
                  <a:pt x="461" y="78"/>
                  <a:pt x="460" y="78"/>
                  <a:pt x="461" y="78"/>
                </a:cubicBezTo>
                <a:cubicBezTo>
                  <a:pt x="461" y="79"/>
                  <a:pt x="462" y="79"/>
                  <a:pt x="463" y="79"/>
                </a:cubicBezTo>
                <a:cubicBezTo>
                  <a:pt x="463" y="79"/>
                  <a:pt x="464" y="79"/>
                  <a:pt x="464" y="79"/>
                </a:cubicBezTo>
                <a:cubicBezTo>
                  <a:pt x="464" y="79"/>
                  <a:pt x="464" y="79"/>
                  <a:pt x="465" y="79"/>
                </a:cubicBezTo>
                <a:cubicBezTo>
                  <a:pt x="465" y="79"/>
                  <a:pt x="465" y="80"/>
                  <a:pt x="465" y="80"/>
                </a:cubicBezTo>
                <a:cubicBezTo>
                  <a:pt x="466" y="80"/>
                  <a:pt x="466" y="79"/>
                  <a:pt x="466" y="80"/>
                </a:cubicBezTo>
                <a:cubicBezTo>
                  <a:pt x="466" y="80"/>
                  <a:pt x="465" y="80"/>
                  <a:pt x="465" y="81"/>
                </a:cubicBezTo>
                <a:cubicBezTo>
                  <a:pt x="464" y="81"/>
                  <a:pt x="464" y="81"/>
                  <a:pt x="464" y="81"/>
                </a:cubicBezTo>
                <a:cubicBezTo>
                  <a:pt x="463" y="82"/>
                  <a:pt x="463" y="83"/>
                  <a:pt x="462" y="82"/>
                </a:cubicBezTo>
                <a:cubicBezTo>
                  <a:pt x="462" y="82"/>
                  <a:pt x="462" y="82"/>
                  <a:pt x="462" y="82"/>
                </a:cubicBezTo>
                <a:cubicBezTo>
                  <a:pt x="461" y="81"/>
                  <a:pt x="461" y="82"/>
                  <a:pt x="460" y="82"/>
                </a:cubicBezTo>
                <a:cubicBezTo>
                  <a:pt x="460" y="81"/>
                  <a:pt x="459" y="83"/>
                  <a:pt x="459" y="83"/>
                </a:cubicBezTo>
                <a:cubicBezTo>
                  <a:pt x="458" y="82"/>
                  <a:pt x="458" y="82"/>
                  <a:pt x="458" y="82"/>
                </a:cubicBezTo>
                <a:cubicBezTo>
                  <a:pt x="458" y="81"/>
                  <a:pt x="457" y="82"/>
                  <a:pt x="457" y="82"/>
                </a:cubicBezTo>
                <a:cubicBezTo>
                  <a:pt x="457" y="82"/>
                  <a:pt x="457" y="82"/>
                  <a:pt x="456" y="83"/>
                </a:cubicBezTo>
                <a:cubicBezTo>
                  <a:pt x="456" y="83"/>
                  <a:pt x="456" y="82"/>
                  <a:pt x="456" y="83"/>
                </a:cubicBezTo>
                <a:cubicBezTo>
                  <a:pt x="456" y="83"/>
                  <a:pt x="455" y="83"/>
                  <a:pt x="455" y="83"/>
                </a:cubicBezTo>
                <a:cubicBezTo>
                  <a:pt x="454" y="83"/>
                  <a:pt x="454" y="84"/>
                  <a:pt x="453" y="84"/>
                </a:cubicBezTo>
                <a:cubicBezTo>
                  <a:pt x="453" y="83"/>
                  <a:pt x="453" y="83"/>
                  <a:pt x="452" y="83"/>
                </a:cubicBezTo>
                <a:cubicBezTo>
                  <a:pt x="452" y="82"/>
                  <a:pt x="452" y="83"/>
                  <a:pt x="451" y="83"/>
                </a:cubicBezTo>
                <a:cubicBezTo>
                  <a:pt x="451" y="83"/>
                  <a:pt x="451" y="83"/>
                  <a:pt x="451" y="83"/>
                </a:cubicBezTo>
                <a:close/>
                <a:moveTo>
                  <a:pt x="420" y="46"/>
                </a:moveTo>
                <a:cubicBezTo>
                  <a:pt x="420" y="45"/>
                  <a:pt x="420" y="45"/>
                  <a:pt x="420" y="45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22" y="44"/>
                  <a:pt x="423" y="44"/>
                  <a:pt x="425" y="44"/>
                </a:cubicBezTo>
                <a:cubicBezTo>
                  <a:pt x="425" y="44"/>
                  <a:pt x="426" y="44"/>
                  <a:pt x="426" y="43"/>
                </a:cubicBezTo>
                <a:cubicBezTo>
                  <a:pt x="428" y="43"/>
                  <a:pt x="429" y="43"/>
                  <a:pt x="430" y="42"/>
                </a:cubicBezTo>
                <a:cubicBezTo>
                  <a:pt x="430" y="42"/>
                  <a:pt x="431" y="42"/>
                  <a:pt x="431" y="42"/>
                </a:cubicBezTo>
                <a:cubicBezTo>
                  <a:pt x="432" y="42"/>
                  <a:pt x="432" y="42"/>
                  <a:pt x="432" y="42"/>
                </a:cubicBezTo>
                <a:cubicBezTo>
                  <a:pt x="432" y="42"/>
                  <a:pt x="432" y="43"/>
                  <a:pt x="432" y="43"/>
                </a:cubicBezTo>
                <a:cubicBezTo>
                  <a:pt x="432" y="43"/>
                  <a:pt x="431" y="43"/>
                  <a:pt x="431" y="43"/>
                </a:cubicBezTo>
                <a:cubicBezTo>
                  <a:pt x="430" y="44"/>
                  <a:pt x="429" y="44"/>
                  <a:pt x="428" y="44"/>
                </a:cubicBezTo>
                <a:cubicBezTo>
                  <a:pt x="427" y="44"/>
                  <a:pt x="427" y="45"/>
                  <a:pt x="426" y="45"/>
                </a:cubicBezTo>
                <a:cubicBezTo>
                  <a:pt x="426" y="45"/>
                  <a:pt x="426" y="46"/>
                  <a:pt x="426" y="46"/>
                </a:cubicBezTo>
                <a:cubicBezTo>
                  <a:pt x="425" y="46"/>
                  <a:pt x="425" y="46"/>
                  <a:pt x="425" y="46"/>
                </a:cubicBezTo>
                <a:cubicBezTo>
                  <a:pt x="424" y="46"/>
                  <a:pt x="424" y="46"/>
                  <a:pt x="424" y="46"/>
                </a:cubicBezTo>
                <a:cubicBezTo>
                  <a:pt x="424" y="46"/>
                  <a:pt x="424" y="46"/>
                  <a:pt x="423" y="46"/>
                </a:cubicBezTo>
                <a:cubicBezTo>
                  <a:pt x="423" y="46"/>
                  <a:pt x="422" y="46"/>
                  <a:pt x="422" y="46"/>
                </a:cubicBezTo>
                <a:cubicBezTo>
                  <a:pt x="422" y="46"/>
                  <a:pt x="422" y="46"/>
                  <a:pt x="422" y="46"/>
                </a:cubicBezTo>
                <a:cubicBezTo>
                  <a:pt x="421" y="46"/>
                  <a:pt x="421" y="46"/>
                  <a:pt x="420" y="46"/>
                </a:cubicBezTo>
                <a:close/>
                <a:moveTo>
                  <a:pt x="537" y="47"/>
                </a:moveTo>
                <a:cubicBezTo>
                  <a:pt x="537" y="47"/>
                  <a:pt x="537" y="47"/>
                  <a:pt x="537" y="48"/>
                </a:cubicBezTo>
                <a:cubicBezTo>
                  <a:pt x="537" y="48"/>
                  <a:pt x="536" y="48"/>
                  <a:pt x="536" y="49"/>
                </a:cubicBezTo>
                <a:cubicBezTo>
                  <a:pt x="536" y="49"/>
                  <a:pt x="536" y="49"/>
                  <a:pt x="535" y="49"/>
                </a:cubicBezTo>
                <a:cubicBezTo>
                  <a:pt x="535" y="50"/>
                  <a:pt x="535" y="50"/>
                  <a:pt x="535" y="50"/>
                </a:cubicBezTo>
                <a:cubicBezTo>
                  <a:pt x="535" y="50"/>
                  <a:pt x="535" y="50"/>
                  <a:pt x="535" y="50"/>
                </a:cubicBezTo>
                <a:cubicBezTo>
                  <a:pt x="535" y="50"/>
                  <a:pt x="534" y="50"/>
                  <a:pt x="533" y="50"/>
                </a:cubicBezTo>
                <a:cubicBezTo>
                  <a:pt x="533" y="50"/>
                  <a:pt x="533" y="51"/>
                  <a:pt x="533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31" y="51"/>
                  <a:pt x="531" y="51"/>
                  <a:pt x="531" y="51"/>
                </a:cubicBezTo>
                <a:cubicBezTo>
                  <a:pt x="530" y="51"/>
                  <a:pt x="530" y="51"/>
                  <a:pt x="529" y="51"/>
                </a:cubicBezTo>
                <a:cubicBezTo>
                  <a:pt x="529" y="51"/>
                  <a:pt x="528" y="51"/>
                  <a:pt x="528" y="51"/>
                </a:cubicBezTo>
                <a:cubicBezTo>
                  <a:pt x="528" y="51"/>
                  <a:pt x="528" y="51"/>
                  <a:pt x="528" y="51"/>
                </a:cubicBezTo>
                <a:cubicBezTo>
                  <a:pt x="527" y="51"/>
                  <a:pt x="526" y="51"/>
                  <a:pt x="525" y="51"/>
                </a:cubicBezTo>
                <a:cubicBezTo>
                  <a:pt x="525" y="51"/>
                  <a:pt x="525" y="50"/>
                  <a:pt x="525" y="50"/>
                </a:cubicBezTo>
                <a:cubicBezTo>
                  <a:pt x="524" y="50"/>
                  <a:pt x="521" y="50"/>
                  <a:pt x="521" y="49"/>
                </a:cubicBezTo>
                <a:cubicBezTo>
                  <a:pt x="521" y="49"/>
                  <a:pt x="522" y="49"/>
                  <a:pt x="522" y="49"/>
                </a:cubicBezTo>
                <a:cubicBezTo>
                  <a:pt x="522" y="49"/>
                  <a:pt x="523" y="49"/>
                  <a:pt x="523" y="48"/>
                </a:cubicBezTo>
                <a:cubicBezTo>
                  <a:pt x="523" y="48"/>
                  <a:pt x="523" y="48"/>
                  <a:pt x="523" y="48"/>
                </a:cubicBezTo>
                <a:cubicBezTo>
                  <a:pt x="523" y="48"/>
                  <a:pt x="523" y="48"/>
                  <a:pt x="523" y="48"/>
                </a:cubicBezTo>
                <a:cubicBezTo>
                  <a:pt x="523" y="48"/>
                  <a:pt x="523" y="48"/>
                  <a:pt x="523" y="48"/>
                </a:cubicBezTo>
                <a:cubicBezTo>
                  <a:pt x="523" y="47"/>
                  <a:pt x="523" y="47"/>
                  <a:pt x="524" y="47"/>
                </a:cubicBezTo>
                <a:cubicBezTo>
                  <a:pt x="524" y="47"/>
                  <a:pt x="524" y="47"/>
                  <a:pt x="524" y="47"/>
                </a:cubicBezTo>
                <a:cubicBezTo>
                  <a:pt x="524" y="47"/>
                  <a:pt x="524" y="47"/>
                  <a:pt x="524" y="47"/>
                </a:cubicBezTo>
                <a:cubicBezTo>
                  <a:pt x="525" y="47"/>
                  <a:pt x="526" y="46"/>
                  <a:pt x="527" y="46"/>
                </a:cubicBezTo>
                <a:cubicBezTo>
                  <a:pt x="527" y="46"/>
                  <a:pt x="528" y="46"/>
                  <a:pt x="528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8" y="44"/>
                  <a:pt x="530" y="45"/>
                  <a:pt x="530" y="45"/>
                </a:cubicBezTo>
                <a:cubicBezTo>
                  <a:pt x="531" y="45"/>
                  <a:pt x="533" y="44"/>
                  <a:pt x="534" y="44"/>
                </a:cubicBezTo>
                <a:cubicBezTo>
                  <a:pt x="535" y="44"/>
                  <a:pt x="535" y="44"/>
                  <a:pt x="536" y="44"/>
                </a:cubicBezTo>
                <a:cubicBezTo>
                  <a:pt x="536" y="44"/>
                  <a:pt x="537" y="44"/>
                  <a:pt x="537" y="44"/>
                </a:cubicBezTo>
                <a:cubicBezTo>
                  <a:pt x="537" y="45"/>
                  <a:pt x="537" y="45"/>
                  <a:pt x="538" y="45"/>
                </a:cubicBezTo>
                <a:cubicBezTo>
                  <a:pt x="538" y="45"/>
                  <a:pt x="538" y="45"/>
                  <a:pt x="538" y="45"/>
                </a:cubicBezTo>
                <a:cubicBezTo>
                  <a:pt x="538" y="46"/>
                  <a:pt x="538" y="46"/>
                  <a:pt x="538" y="46"/>
                </a:cubicBezTo>
                <a:cubicBezTo>
                  <a:pt x="538" y="46"/>
                  <a:pt x="538" y="47"/>
                  <a:pt x="538" y="47"/>
                </a:cubicBezTo>
                <a:cubicBezTo>
                  <a:pt x="538" y="47"/>
                  <a:pt x="537" y="47"/>
                  <a:pt x="537" y="47"/>
                </a:cubicBezTo>
                <a:close/>
                <a:moveTo>
                  <a:pt x="476" y="49"/>
                </a:moveTo>
                <a:cubicBezTo>
                  <a:pt x="477" y="49"/>
                  <a:pt x="478" y="49"/>
                  <a:pt x="478" y="49"/>
                </a:cubicBezTo>
                <a:cubicBezTo>
                  <a:pt x="478" y="49"/>
                  <a:pt x="479" y="48"/>
                  <a:pt x="479" y="48"/>
                </a:cubicBezTo>
                <a:cubicBezTo>
                  <a:pt x="479" y="48"/>
                  <a:pt x="480" y="48"/>
                  <a:pt x="480" y="48"/>
                </a:cubicBezTo>
                <a:cubicBezTo>
                  <a:pt x="480" y="47"/>
                  <a:pt x="480" y="47"/>
                  <a:pt x="480" y="47"/>
                </a:cubicBezTo>
                <a:cubicBezTo>
                  <a:pt x="480" y="47"/>
                  <a:pt x="480" y="47"/>
                  <a:pt x="481" y="47"/>
                </a:cubicBezTo>
                <a:cubicBezTo>
                  <a:pt x="481" y="47"/>
                  <a:pt x="481" y="46"/>
                  <a:pt x="482" y="46"/>
                </a:cubicBezTo>
                <a:cubicBezTo>
                  <a:pt x="482" y="46"/>
                  <a:pt x="484" y="46"/>
                  <a:pt x="484" y="45"/>
                </a:cubicBezTo>
                <a:cubicBezTo>
                  <a:pt x="484" y="45"/>
                  <a:pt x="484" y="45"/>
                  <a:pt x="483" y="45"/>
                </a:cubicBezTo>
                <a:cubicBezTo>
                  <a:pt x="484" y="44"/>
                  <a:pt x="485" y="44"/>
                  <a:pt x="485" y="44"/>
                </a:cubicBezTo>
                <a:cubicBezTo>
                  <a:pt x="485" y="43"/>
                  <a:pt x="486" y="43"/>
                  <a:pt x="486" y="43"/>
                </a:cubicBezTo>
                <a:cubicBezTo>
                  <a:pt x="486" y="42"/>
                  <a:pt x="485" y="42"/>
                  <a:pt x="485" y="42"/>
                </a:cubicBezTo>
                <a:cubicBezTo>
                  <a:pt x="484" y="42"/>
                  <a:pt x="483" y="42"/>
                  <a:pt x="483" y="42"/>
                </a:cubicBezTo>
                <a:cubicBezTo>
                  <a:pt x="482" y="42"/>
                  <a:pt x="482" y="43"/>
                  <a:pt x="482" y="43"/>
                </a:cubicBezTo>
                <a:cubicBezTo>
                  <a:pt x="481" y="43"/>
                  <a:pt x="481" y="43"/>
                  <a:pt x="480" y="43"/>
                </a:cubicBezTo>
                <a:cubicBezTo>
                  <a:pt x="479" y="43"/>
                  <a:pt x="478" y="45"/>
                  <a:pt x="477" y="44"/>
                </a:cubicBezTo>
                <a:cubicBezTo>
                  <a:pt x="477" y="44"/>
                  <a:pt x="477" y="44"/>
                  <a:pt x="477" y="44"/>
                </a:cubicBezTo>
                <a:cubicBezTo>
                  <a:pt x="477" y="43"/>
                  <a:pt x="476" y="44"/>
                  <a:pt x="475" y="44"/>
                </a:cubicBezTo>
                <a:cubicBezTo>
                  <a:pt x="475" y="44"/>
                  <a:pt x="475" y="43"/>
                  <a:pt x="474" y="43"/>
                </a:cubicBezTo>
                <a:cubicBezTo>
                  <a:pt x="474" y="43"/>
                  <a:pt x="474" y="44"/>
                  <a:pt x="474" y="43"/>
                </a:cubicBezTo>
                <a:cubicBezTo>
                  <a:pt x="474" y="43"/>
                  <a:pt x="475" y="43"/>
                  <a:pt x="475" y="43"/>
                </a:cubicBezTo>
                <a:cubicBezTo>
                  <a:pt x="475" y="43"/>
                  <a:pt x="474" y="43"/>
                  <a:pt x="474" y="43"/>
                </a:cubicBezTo>
                <a:cubicBezTo>
                  <a:pt x="474" y="42"/>
                  <a:pt x="475" y="43"/>
                  <a:pt x="475" y="42"/>
                </a:cubicBezTo>
                <a:cubicBezTo>
                  <a:pt x="475" y="42"/>
                  <a:pt x="475" y="42"/>
                  <a:pt x="475" y="42"/>
                </a:cubicBezTo>
                <a:cubicBezTo>
                  <a:pt x="475" y="42"/>
                  <a:pt x="476" y="42"/>
                  <a:pt x="476" y="42"/>
                </a:cubicBezTo>
                <a:cubicBezTo>
                  <a:pt x="476" y="41"/>
                  <a:pt x="476" y="41"/>
                  <a:pt x="476" y="41"/>
                </a:cubicBezTo>
                <a:cubicBezTo>
                  <a:pt x="476" y="41"/>
                  <a:pt x="476" y="41"/>
                  <a:pt x="476" y="41"/>
                </a:cubicBezTo>
                <a:cubicBezTo>
                  <a:pt x="477" y="41"/>
                  <a:pt x="477" y="41"/>
                  <a:pt x="477" y="40"/>
                </a:cubicBezTo>
                <a:cubicBezTo>
                  <a:pt x="477" y="40"/>
                  <a:pt x="477" y="40"/>
                  <a:pt x="477" y="40"/>
                </a:cubicBezTo>
                <a:cubicBezTo>
                  <a:pt x="478" y="40"/>
                  <a:pt x="477" y="40"/>
                  <a:pt x="477" y="39"/>
                </a:cubicBezTo>
                <a:cubicBezTo>
                  <a:pt x="478" y="39"/>
                  <a:pt x="478" y="39"/>
                  <a:pt x="478" y="39"/>
                </a:cubicBezTo>
                <a:cubicBezTo>
                  <a:pt x="478" y="39"/>
                  <a:pt x="479" y="39"/>
                  <a:pt x="479" y="39"/>
                </a:cubicBezTo>
                <a:cubicBezTo>
                  <a:pt x="479" y="38"/>
                  <a:pt x="479" y="38"/>
                  <a:pt x="479" y="38"/>
                </a:cubicBezTo>
                <a:cubicBezTo>
                  <a:pt x="479" y="38"/>
                  <a:pt x="478" y="38"/>
                  <a:pt x="478" y="38"/>
                </a:cubicBezTo>
                <a:cubicBezTo>
                  <a:pt x="478" y="38"/>
                  <a:pt x="477" y="38"/>
                  <a:pt x="477" y="38"/>
                </a:cubicBezTo>
                <a:cubicBezTo>
                  <a:pt x="477" y="38"/>
                  <a:pt x="477" y="38"/>
                  <a:pt x="476" y="38"/>
                </a:cubicBezTo>
                <a:cubicBezTo>
                  <a:pt x="476" y="38"/>
                  <a:pt x="476" y="38"/>
                  <a:pt x="476" y="38"/>
                </a:cubicBezTo>
                <a:cubicBezTo>
                  <a:pt x="475" y="38"/>
                  <a:pt x="475" y="39"/>
                  <a:pt x="475" y="39"/>
                </a:cubicBezTo>
                <a:cubicBezTo>
                  <a:pt x="474" y="39"/>
                  <a:pt x="473" y="39"/>
                  <a:pt x="472" y="39"/>
                </a:cubicBezTo>
                <a:cubicBezTo>
                  <a:pt x="472" y="39"/>
                  <a:pt x="472" y="39"/>
                  <a:pt x="472" y="40"/>
                </a:cubicBezTo>
                <a:cubicBezTo>
                  <a:pt x="471" y="40"/>
                  <a:pt x="471" y="40"/>
                  <a:pt x="471" y="40"/>
                </a:cubicBezTo>
                <a:cubicBezTo>
                  <a:pt x="470" y="40"/>
                  <a:pt x="470" y="41"/>
                  <a:pt x="469" y="40"/>
                </a:cubicBezTo>
                <a:cubicBezTo>
                  <a:pt x="469" y="40"/>
                  <a:pt x="469" y="40"/>
                  <a:pt x="468" y="40"/>
                </a:cubicBezTo>
                <a:cubicBezTo>
                  <a:pt x="468" y="40"/>
                  <a:pt x="467" y="40"/>
                  <a:pt x="467" y="41"/>
                </a:cubicBezTo>
                <a:cubicBezTo>
                  <a:pt x="467" y="41"/>
                  <a:pt x="467" y="41"/>
                  <a:pt x="468" y="41"/>
                </a:cubicBezTo>
                <a:cubicBezTo>
                  <a:pt x="468" y="41"/>
                  <a:pt x="468" y="41"/>
                  <a:pt x="468" y="41"/>
                </a:cubicBezTo>
                <a:cubicBezTo>
                  <a:pt x="468" y="41"/>
                  <a:pt x="469" y="41"/>
                  <a:pt x="469" y="42"/>
                </a:cubicBezTo>
                <a:cubicBezTo>
                  <a:pt x="469" y="42"/>
                  <a:pt x="468" y="42"/>
                  <a:pt x="468" y="42"/>
                </a:cubicBezTo>
                <a:cubicBezTo>
                  <a:pt x="467" y="42"/>
                  <a:pt x="467" y="42"/>
                  <a:pt x="467" y="42"/>
                </a:cubicBezTo>
                <a:cubicBezTo>
                  <a:pt x="466" y="42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5" y="43"/>
                  <a:pt x="465" y="43"/>
                </a:cubicBezTo>
                <a:cubicBezTo>
                  <a:pt x="464" y="44"/>
                  <a:pt x="467" y="44"/>
                  <a:pt x="468" y="44"/>
                </a:cubicBezTo>
                <a:cubicBezTo>
                  <a:pt x="468" y="45"/>
                  <a:pt x="468" y="45"/>
                  <a:pt x="468" y="45"/>
                </a:cubicBezTo>
                <a:cubicBezTo>
                  <a:pt x="469" y="46"/>
                  <a:pt x="467" y="46"/>
                  <a:pt x="467" y="46"/>
                </a:cubicBezTo>
                <a:cubicBezTo>
                  <a:pt x="467" y="46"/>
                  <a:pt x="467" y="46"/>
                  <a:pt x="467" y="46"/>
                </a:cubicBezTo>
                <a:cubicBezTo>
                  <a:pt x="466" y="46"/>
                  <a:pt x="466" y="46"/>
                  <a:pt x="465" y="46"/>
                </a:cubicBezTo>
                <a:cubicBezTo>
                  <a:pt x="465" y="46"/>
                  <a:pt x="465" y="46"/>
                  <a:pt x="465" y="46"/>
                </a:cubicBezTo>
                <a:cubicBezTo>
                  <a:pt x="464" y="46"/>
                  <a:pt x="464" y="46"/>
                  <a:pt x="464" y="46"/>
                </a:cubicBezTo>
                <a:cubicBezTo>
                  <a:pt x="463" y="45"/>
                  <a:pt x="462" y="45"/>
                  <a:pt x="461" y="45"/>
                </a:cubicBezTo>
                <a:cubicBezTo>
                  <a:pt x="460" y="45"/>
                  <a:pt x="460" y="45"/>
                  <a:pt x="459" y="45"/>
                </a:cubicBezTo>
                <a:cubicBezTo>
                  <a:pt x="459" y="45"/>
                  <a:pt x="459" y="45"/>
                  <a:pt x="458" y="45"/>
                </a:cubicBezTo>
                <a:cubicBezTo>
                  <a:pt x="459" y="45"/>
                  <a:pt x="459" y="45"/>
                  <a:pt x="458" y="45"/>
                </a:cubicBezTo>
                <a:cubicBezTo>
                  <a:pt x="459" y="45"/>
                  <a:pt x="458" y="44"/>
                  <a:pt x="459" y="44"/>
                </a:cubicBezTo>
                <a:cubicBezTo>
                  <a:pt x="459" y="44"/>
                  <a:pt x="459" y="44"/>
                  <a:pt x="459" y="44"/>
                </a:cubicBezTo>
                <a:cubicBezTo>
                  <a:pt x="459" y="44"/>
                  <a:pt x="459" y="43"/>
                  <a:pt x="459" y="43"/>
                </a:cubicBezTo>
                <a:cubicBezTo>
                  <a:pt x="458" y="43"/>
                  <a:pt x="459" y="43"/>
                  <a:pt x="458" y="43"/>
                </a:cubicBezTo>
                <a:cubicBezTo>
                  <a:pt x="458" y="43"/>
                  <a:pt x="458" y="42"/>
                  <a:pt x="458" y="42"/>
                </a:cubicBezTo>
                <a:cubicBezTo>
                  <a:pt x="457" y="42"/>
                  <a:pt x="457" y="42"/>
                  <a:pt x="456" y="42"/>
                </a:cubicBezTo>
                <a:cubicBezTo>
                  <a:pt x="456" y="42"/>
                  <a:pt x="456" y="43"/>
                  <a:pt x="455" y="42"/>
                </a:cubicBezTo>
                <a:cubicBezTo>
                  <a:pt x="455" y="42"/>
                  <a:pt x="456" y="42"/>
                  <a:pt x="456" y="42"/>
                </a:cubicBezTo>
                <a:cubicBezTo>
                  <a:pt x="456" y="42"/>
                  <a:pt x="455" y="42"/>
                  <a:pt x="454" y="42"/>
                </a:cubicBezTo>
                <a:cubicBezTo>
                  <a:pt x="454" y="42"/>
                  <a:pt x="453" y="42"/>
                  <a:pt x="452" y="42"/>
                </a:cubicBezTo>
                <a:cubicBezTo>
                  <a:pt x="452" y="42"/>
                  <a:pt x="451" y="42"/>
                  <a:pt x="451" y="42"/>
                </a:cubicBezTo>
                <a:cubicBezTo>
                  <a:pt x="451" y="41"/>
                  <a:pt x="451" y="41"/>
                  <a:pt x="450" y="41"/>
                </a:cubicBezTo>
                <a:cubicBezTo>
                  <a:pt x="450" y="41"/>
                  <a:pt x="450" y="41"/>
                  <a:pt x="450" y="41"/>
                </a:cubicBezTo>
                <a:cubicBezTo>
                  <a:pt x="450" y="41"/>
                  <a:pt x="450" y="41"/>
                  <a:pt x="450" y="40"/>
                </a:cubicBezTo>
                <a:cubicBezTo>
                  <a:pt x="450" y="40"/>
                  <a:pt x="449" y="40"/>
                  <a:pt x="449" y="40"/>
                </a:cubicBezTo>
                <a:cubicBezTo>
                  <a:pt x="449" y="40"/>
                  <a:pt x="449" y="40"/>
                  <a:pt x="448" y="40"/>
                </a:cubicBezTo>
                <a:cubicBezTo>
                  <a:pt x="448" y="40"/>
                  <a:pt x="447" y="40"/>
                  <a:pt x="446" y="40"/>
                </a:cubicBezTo>
                <a:cubicBezTo>
                  <a:pt x="445" y="40"/>
                  <a:pt x="444" y="40"/>
                  <a:pt x="444" y="41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2" y="41"/>
                  <a:pt x="442" y="41"/>
                  <a:pt x="442" y="41"/>
                </a:cubicBezTo>
                <a:cubicBezTo>
                  <a:pt x="442" y="41"/>
                  <a:pt x="442" y="41"/>
                  <a:pt x="442" y="41"/>
                </a:cubicBezTo>
                <a:cubicBezTo>
                  <a:pt x="442" y="41"/>
                  <a:pt x="441" y="42"/>
                  <a:pt x="441" y="42"/>
                </a:cubicBezTo>
                <a:cubicBezTo>
                  <a:pt x="440" y="42"/>
                  <a:pt x="439" y="42"/>
                  <a:pt x="439" y="42"/>
                </a:cubicBezTo>
                <a:cubicBezTo>
                  <a:pt x="438" y="42"/>
                  <a:pt x="438" y="42"/>
                  <a:pt x="438" y="42"/>
                </a:cubicBezTo>
                <a:cubicBezTo>
                  <a:pt x="437" y="43"/>
                  <a:pt x="437" y="43"/>
                  <a:pt x="436" y="43"/>
                </a:cubicBezTo>
                <a:cubicBezTo>
                  <a:pt x="436" y="43"/>
                  <a:pt x="436" y="43"/>
                  <a:pt x="436" y="43"/>
                </a:cubicBezTo>
                <a:cubicBezTo>
                  <a:pt x="436" y="43"/>
                  <a:pt x="436" y="44"/>
                  <a:pt x="435" y="44"/>
                </a:cubicBezTo>
                <a:cubicBezTo>
                  <a:pt x="434" y="45"/>
                  <a:pt x="434" y="44"/>
                  <a:pt x="433" y="44"/>
                </a:cubicBezTo>
                <a:cubicBezTo>
                  <a:pt x="431" y="44"/>
                  <a:pt x="431" y="45"/>
                  <a:pt x="429" y="46"/>
                </a:cubicBezTo>
                <a:cubicBezTo>
                  <a:pt x="429" y="46"/>
                  <a:pt x="429" y="46"/>
                  <a:pt x="428" y="46"/>
                </a:cubicBezTo>
                <a:cubicBezTo>
                  <a:pt x="428" y="47"/>
                  <a:pt x="428" y="47"/>
                  <a:pt x="427" y="47"/>
                </a:cubicBezTo>
                <a:cubicBezTo>
                  <a:pt x="427" y="47"/>
                  <a:pt x="426" y="47"/>
                  <a:pt x="425" y="48"/>
                </a:cubicBezTo>
                <a:cubicBezTo>
                  <a:pt x="425" y="48"/>
                  <a:pt x="427" y="48"/>
                  <a:pt x="427" y="48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9" y="48"/>
                  <a:pt x="430" y="48"/>
                  <a:pt x="430" y="48"/>
                </a:cubicBezTo>
                <a:cubicBezTo>
                  <a:pt x="430" y="49"/>
                  <a:pt x="431" y="48"/>
                  <a:pt x="431" y="49"/>
                </a:cubicBezTo>
                <a:cubicBezTo>
                  <a:pt x="431" y="50"/>
                  <a:pt x="433" y="49"/>
                  <a:pt x="433" y="49"/>
                </a:cubicBezTo>
                <a:cubicBezTo>
                  <a:pt x="434" y="49"/>
                  <a:pt x="434" y="48"/>
                  <a:pt x="434" y="48"/>
                </a:cubicBezTo>
                <a:cubicBezTo>
                  <a:pt x="434" y="48"/>
                  <a:pt x="435" y="48"/>
                  <a:pt x="435" y="48"/>
                </a:cubicBezTo>
                <a:cubicBezTo>
                  <a:pt x="436" y="48"/>
                  <a:pt x="436" y="48"/>
                  <a:pt x="436" y="48"/>
                </a:cubicBezTo>
                <a:cubicBezTo>
                  <a:pt x="436" y="48"/>
                  <a:pt x="437" y="48"/>
                  <a:pt x="437" y="48"/>
                </a:cubicBezTo>
                <a:cubicBezTo>
                  <a:pt x="437" y="48"/>
                  <a:pt x="437" y="48"/>
                  <a:pt x="438" y="48"/>
                </a:cubicBezTo>
                <a:cubicBezTo>
                  <a:pt x="438" y="48"/>
                  <a:pt x="439" y="48"/>
                  <a:pt x="439" y="48"/>
                </a:cubicBezTo>
                <a:cubicBezTo>
                  <a:pt x="439" y="47"/>
                  <a:pt x="440" y="47"/>
                  <a:pt x="441" y="47"/>
                </a:cubicBezTo>
                <a:cubicBezTo>
                  <a:pt x="441" y="47"/>
                  <a:pt x="441" y="48"/>
                  <a:pt x="441" y="48"/>
                </a:cubicBezTo>
                <a:cubicBezTo>
                  <a:pt x="441" y="48"/>
                  <a:pt x="442" y="48"/>
                  <a:pt x="442" y="48"/>
                </a:cubicBezTo>
                <a:cubicBezTo>
                  <a:pt x="442" y="48"/>
                  <a:pt x="442" y="48"/>
                  <a:pt x="442" y="48"/>
                </a:cubicBezTo>
                <a:cubicBezTo>
                  <a:pt x="443" y="48"/>
                  <a:pt x="443" y="48"/>
                  <a:pt x="443" y="48"/>
                </a:cubicBezTo>
                <a:cubicBezTo>
                  <a:pt x="444" y="48"/>
                  <a:pt x="445" y="48"/>
                  <a:pt x="445" y="48"/>
                </a:cubicBezTo>
                <a:cubicBezTo>
                  <a:pt x="445" y="48"/>
                  <a:pt x="446" y="48"/>
                  <a:pt x="447" y="48"/>
                </a:cubicBezTo>
                <a:cubicBezTo>
                  <a:pt x="447" y="48"/>
                  <a:pt x="448" y="48"/>
                  <a:pt x="448" y="48"/>
                </a:cubicBezTo>
                <a:cubicBezTo>
                  <a:pt x="448" y="48"/>
                  <a:pt x="448" y="48"/>
                  <a:pt x="449" y="48"/>
                </a:cubicBezTo>
                <a:cubicBezTo>
                  <a:pt x="449" y="48"/>
                  <a:pt x="449" y="49"/>
                  <a:pt x="449" y="49"/>
                </a:cubicBezTo>
                <a:cubicBezTo>
                  <a:pt x="450" y="49"/>
                  <a:pt x="451" y="48"/>
                  <a:pt x="451" y="48"/>
                </a:cubicBezTo>
                <a:cubicBezTo>
                  <a:pt x="451" y="49"/>
                  <a:pt x="452" y="48"/>
                  <a:pt x="452" y="48"/>
                </a:cubicBezTo>
                <a:cubicBezTo>
                  <a:pt x="452" y="48"/>
                  <a:pt x="452" y="48"/>
                  <a:pt x="452" y="48"/>
                </a:cubicBezTo>
                <a:cubicBezTo>
                  <a:pt x="452" y="48"/>
                  <a:pt x="453" y="48"/>
                  <a:pt x="454" y="48"/>
                </a:cubicBezTo>
                <a:cubicBezTo>
                  <a:pt x="453" y="49"/>
                  <a:pt x="452" y="49"/>
                  <a:pt x="451" y="49"/>
                </a:cubicBezTo>
                <a:cubicBezTo>
                  <a:pt x="451" y="49"/>
                  <a:pt x="450" y="49"/>
                  <a:pt x="450" y="49"/>
                </a:cubicBezTo>
                <a:cubicBezTo>
                  <a:pt x="450" y="49"/>
                  <a:pt x="450" y="49"/>
                  <a:pt x="449" y="49"/>
                </a:cubicBezTo>
                <a:cubicBezTo>
                  <a:pt x="449" y="49"/>
                  <a:pt x="448" y="49"/>
                  <a:pt x="448" y="49"/>
                </a:cubicBezTo>
                <a:cubicBezTo>
                  <a:pt x="447" y="48"/>
                  <a:pt x="446" y="49"/>
                  <a:pt x="446" y="49"/>
                </a:cubicBezTo>
                <a:cubicBezTo>
                  <a:pt x="444" y="49"/>
                  <a:pt x="443" y="49"/>
                  <a:pt x="442" y="50"/>
                </a:cubicBezTo>
                <a:cubicBezTo>
                  <a:pt x="440" y="50"/>
                  <a:pt x="439" y="50"/>
                  <a:pt x="437" y="50"/>
                </a:cubicBezTo>
                <a:cubicBezTo>
                  <a:pt x="437" y="50"/>
                  <a:pt x="435" y="51"/>
                  <a:pt x="435" y="52"/>
                </a:cubicBezTo>
                <a:cubicBezTo>
                  <a:pt x="435" y="53"/>
                  <a:pt x="437" y="53"/>
                  <a:pt x="437" y="53"/>
                </a:cubicBezTo>
                <a:cubicBezTo>
                  <a:pt x="439" y="53"/>
                  <a:pt x="441" y="53"/>
                  <a:pt x="443" y="52"/>
                </a:cubicBezTo>
                <a:cubicBezTo>
                  <a:pt x="446" y="52"/>
                  <a:pt x="448" y="52"/>
                  <a:pt x="450" y="51"/>
                </a:cubicBezTo>
                <a:cubicBezTo>
                  <a:pt x="451" y="51"/>
                  <a:pt x="453" y="50"/>
                  <a:pt x="455" y="50"/>
                </a:cubicBezTo>
                <a:cubicBezTo>
                  <a:pt x="456" y="50"/>
                  <a:pt x="458" y="50"/>
                  <a:pt x="460" y="50"/>
                </a:cubicBezTo>
                <a:cubicBezTo>
                  <a:pt x="461" y="49"/>
                  <a:pt x="463" y="49"/>
                  <a:pt x="464" y="49"/>
                </a:cubicBezTo>
                <a:cubicBezTo>
                  <a:pt x="464" y="49"/>
                  <a:pt x="464" y="49"/>
                  <a:pt x="464" y="50"/>
                </a:cubicBezTo>
                <a:cubicBezTo>
                  <a:pt x="464" y="50"/>
                  <a:pt x="465" y="49"/>
                  <a:pt x="466" y="49"/>
                </a:cubicBezTo>
                <a:cubicBezTo>
                  <a:pt x="467" y="49"/>
                  <a:pt x="467" y="49"/>
                  <a:pt x="468" y="49"/>
                </a:cubicBezTo>
                <a:cubicBezTo>
                  <a:pt x="468" y="49"/>
                  <a:pt x="468" y="49"/>
                  <a:pt x="468" y="49"/>
                </a:cubicBezTo>
                <a:cubicBezTo>
                  <a:pt x="468" y="49"/>
                  <a:pt x="468" y="49"/>
                  <a:pt x="468" y="49"/>
                </a:cubicBezTo>
                <a:cubicBezTo>
                  <a:pt x="468" y="49"/>
                  <a:pt x="469" y="49"/>
                  <a:pt x="469" y="49"/>
                </a:cubicBezTo>
                <a:cubicBezTo>
                  <a:pt x="470" y="49"/>
                  <a:pt x="471" y="49"/>
                  <a:pt x="471" y="49"/>
                </a:cubicBezTo>
                <a:cubicBezTo>
                  <a:pt x="472" y="49"/>
                  <a:pt x="471" y="50"/>
                  <a:pt x="472" y="50"/>
                </a:cubicBezTo>
                <a:cubicBezTo>
                  <a:pt x="473" y="50"/>
                  <a:pt x="473" y="49"/>
                  <a:pt x="474" y="49"/>
                </a:cubicBezTo>
                <a:cubicBezTo>
                  <a:pt x="475" y="49"/>
                  <a:pt x="475" y="49"/>
                  <a:pt x="476" y="49"/>
                </a:cubicBezTo>
                <a:close/>
                <a:moveTo>
                  <a:pt x="458" y="46"/>
                </a:moveTo>
                <a:cubicBezTo>
                  <a:pt x="457" y="46"/>
                  <a:pt x="457" y="46"/>
                  <a:pt x="457" y="46"/>
                </a:cubicBezTo>
                <a:cubicBezTo>
                  <a:pt x="457" y="46"/>
                  <a:pt x="457" y="46"/>
                  <a:pt x="458" y="46"/>
                </a:cubicBezTo>
                <a:cubicBezTo>
                  <a:pt x="458" y="46"/>
                  <a:pt x="458" y="46"/>
                  <a:pt x="458" y="45"/>
                </a:cubicBezTo>
                <a:cubicBezTo>
                  <a:pt x="458" y="46"/>
                  <a:pt x="458" y="46"/>
                  <a:pt x="458" y="46"/>
                </a:cubicBezTo>
                <a:close/>
                <a:moveTo>
                  <a:pt x="499" y="61"/>
                </a:moveTo>
                <a:cubicBezTo>
                  <a:pt x="498" y="61"/>
                  <a:pt x="498" y="61"/>
                  <a:pt x="499" y="61"/>
                </a:cubicBezTo>
                <a:cubicBezTo>
                  <a:pt x="499" y="62"/>
                  <a:pt x="499" y="61"/>
                  <a:pt x="500" y="61"/>
                </a:cubicBezTo>
                <a:cubicBezTo>
                  <a:pt x="500" y="61"/>
                  <a:pt x="501" y="61"/>
                  <a:pt x="502" y="61"/>
                </a:cubicBezTo>
                <a:cubicBezTo>
                  <a:pt x="502" y="61"/>
                  <a:pt x="502" y="62"/>
                  <a:pt x="503" y="62"/>
                </a:cubicBezTo>
                <a:cubicBezTo>
                  <a:pt x="503" y="62"/>
                  <a:pt x="503" y="62"/>
                  <a:pt x="503" y="62"/>
                </a:cubicBezTo>
                <a:cubicBezTo>
                  <a:pt x="503" y="63"/>
                  <a:pt x="503" y="63"/>
                  <a:pt x="503" y="63"/>
                </a:cubicBezTo>
                <a:cubicBezTo>
                  <a:pt x="503" y="63"/>
                  <a:pt x="503" y="63"/>
                  <a:pt x="503" y="63"/>
                </a:cubicBezTo>
                <a:cubicBezTo>
                  <a:pt x="503" y="63"/>
                  <a:pt x="505" y="63"/>
                  <a:pt x="505" y="64"/>
                </a:cubicBezTo>
                <a:cubicBezTo>
                  <a:pt x="505" y="64"/>
                  <a:pt x="504" y="65"/>
                  <a:pt x="504" y="65"/>
                </a:cubicBezTo>
                <a:cubicBezTo>
                  <a:pt x="503" y="65"/>
                  <a:pt x="503" y="66"/>
                  <a:pt x="502" y="66"/>
                </a:cubicBezTo>
                <a:cubicBezTo>
                  <a:pt x="502" y="66"/>
                  <a:pt x="502" y="66"/>
                  <a:pt x="501" y="66"/>
                </a:cubicBezTo>
                <a:cubicBezTo>
                  <a:pt x="501" y="66"/>
                  <a:pt x="501" y="67"/>
                  <a:pt x="501" y="67"/>
                </a:cubicBezTo>
                <a:cubicBezTo>
                  <a:pt x="501" y="67"/>
                  <a:pt x="500" y="68"/>
                  <a:pt x="500" y="68"/>
                </a:cubicBezTo>
                <a:cubicBezTo>
                  <a:pt x="500" y="68"/>
                  <a:pt x="499" y="68"/>
                  <a:pt x="499" y="68"/>
                </a:cubicBezTo>
                <a:cubicBezTo>
                  <a:pt x="499" y="69"/>
                  <a:pt x="498" y="69"/>
                  <a:pt x="498" y="69"/>
                </a:cubicBezTo>
                <a:cubicBezTo>
                  <a:pt x="498" y="69"/>
                  <a:pt x="498" y="69"/>
                  <a:pt x="497" y="70"/>
                </a:cubicBezTo>
                <a:cubicBezTo>
                  <a:pt x="497" y="70"/>
                  <a:pt x="496" y="70"/>
                  <a:pt x="495" y="70"/>
                </a:cubicBezTo>
                <a:cubicBezTo>
                  <a:pt x="494" y="70"/>
                  <a:pt x="494" y="70"/>
                  <a:pt x="493" y="70"/>
                </a:cubicBezTo>
                <a:cubicBezTo>
                  <a:pt x="493" y="71"/>
                  <a:pt x="493" y="70"/>
                  <a:pt x="492" y="70"/>
                </a:cubicBezTo>
                <a:cubicBezTo>
                  <a:pt x="492" y="70"/>
                  <a:pt x="492" y="70"/>
                  <a:pt x="492" y="70"/>
                </a:cubicBezTo>
                <a:cubicBezTo>
                  <a:pt x="491" y="70"/>
                  <a:pt x="491" y="70"/>
                  <a:pt x="491" y="70"/>
                </a:cubicBezTo>
                <a:cubicBezTo>
                  <a:pt x="490" y="70"/>
                  <a:pt x="490" y="70"/>
                  <a:pt x="489" y="71"/>
                </a:cubicBezTo>
                <a:cubicBezTo>
                  <a:pt x="489" y="71"/>
                  <a:pt x="489" y="71"/>
                  <a:pt x="488" y="71"/>
                </a:cubicBezTo>
                <a:cubicBezTo>
                  <a:pt x="488" y="71"/>
                  <a:pt x="488" y="72"/>
                  <a:pt x="487" y="72"/>
                </a:cubicBezTo>
                <a:cubicBezTo>
                  <a:pt x="487" y="72"/>
                  <a:pt x="486" y="72"/>
                  <a:pt x="486" y="73"/>
                </a:cubicBezTo>
                <a:cubicBezTo>
                  <a:pt x="486" y="73"/>
                  <a:pt x="486" y="73"/>
                  <a:pt x="485" y="73"/>
                </a:cubicBezTo>
                <a:cubicBezTo>
                  <a:pt x="484" y="72"/>
                  <a:pt x="483" y="72"/>
                  <a:pt x="483" y="72"/>
                </a:cubicBezTo>
                <a:cubicBezTo>
                  <a:pt x="483" y="72"/>
                  <a:pt x="483" y="72"/>
                  <a:pt x="483" y="72"/>
                </a:cubicBezTo>
                <a:cubicBezTo>
                  <a:pt x="483" y="71"/>
                  <a:pt x="483" y="71"/>
                  <a:pt x="483" y="71"/>
                </a:cubicBezTo>
                <a:cubicBezTo>
                  <a:pt x="483" y="71"/>
                  <a:pt x="483" y="70"/>
                  <a:pt x="482" y="70"/>
                </a:cubicBezTo>
                <a:cubicBezTo>
                  <a:pt x="482" y="70"/>
                  <a:pt x="482" y="70"/>
                  <a:pt x="482" y="70"/>
                </a:cubicBezTo>
                <a:cubicBezTo>
                  <a:pt x="482" y="69"/>
                  <a:pt x="482" y="69"/>
                  <a:pt x="482" y="69"/>
                </a:cubicBezTo>
                <a:cubicBezTo>
                  <a:pt x="482" y="68"/>
                  <a:pt x="482" y="68"/>
                  <a:pt x="482" y="68"/>
                </a:cubicBezTo>
                <a:cubicBezTo>
                  <a:pt x="481" y="68"/>
                  <a:pt x="482" y="68"/>
                  <a:pt x="482" y="67"/>
                </a:cubicBezTo>
                <a:cubicBezTo>
                  <a:pt x="482" y="67"/>
                  <a:pt x="482" y="67"/>
                  <a:pt x="482" y="67"/>
                </a:cubicBezTo>
                <a:cubicBezTo>
                  <a:pt x="482" y="66"/>
                  <a:pt x="482" y="66"/>
                  <a:pt x="481" y="66"/>
                </a:cubicBezTo>
                <a:cubicBezTo>
                  <a:pt x="481" y="66"/>
                  <a:pt x="481" y="66"/>
                  <a:pt x="480" y="66"/>
                </a:cubicBezTo>
                <a:cubicBezTo>
                  <a:pt x="480" y="66"/>
                  <a:pt x="479" y="67"/>
                  <a:pt x="478" y="66"/>
                </a:cubicBezTo>
                <a:cubicBezTo>
                  <a:pt x="478" y="66"/>
                  <a:pt x="479" y="66"/>
                  <a:pt x="478" y="66"/>
                </a:cubicBezTo>
                <a:cubicBezTo>
                  <a:pt x="478" y="66"/>
                  <a:pt x="478" y="66"/>
                  <a:pt x="477" y="66"/>
                </a:cubicBezTo>
                <a:cubicBezTo>
                  <a:pt x="477" y="65"/>
                  <a:pt x="477" y="65"/>
                  <a:pt x="476" y="65"/>
                </a:cubicBezTo>
                <a:cubicBezTo>
                  <a:pt x="476" y="65"/>
                  <a:pt x="477" y="65"/>
                  <a:pt x="477" y="65"/>
                </a:cubicBezTo>
                <a:cubicBezTo>
                  <a:pt x="477" y="64"/>
                  <a:pt x="476" y="64"/>
                  <a:pt x="476" y="64"/>
                </a:cubicBezTo>
                <a:cubicBezTo>
                  <a:pt x="476" y="64"/>
                  <a:pt x="476" y="64"/>
                  <a:pt x="476" y="63"/>
                </a:cubicBezTo>
                <a:cubicBezTo>
                  <a:pt x="476" y="63"/>
                  <a:pt x="475" y="63"/>
                  <a:pt x="475" y="63"/>
                </a:cubicBezTo>
                <a:cubicBezTo>
                  <a:pt x="475" y="63"/>
                  <a:pt x="476" y="63"/>
                  <a:pt x="476" y="62"/>
                </a:cubicBezTo>
                <a:cubicBezTo>
                  <a:pt x="477" y="62"/>
                  <a:pt x="477" y="62"/>
                  <a:pt x="477" y="62"/>
                </a:cubicBezTo>
                <a:cubicBezTo>
                  <a:pt x="478" y="61"/>
                  <a:pt x="478" y="61"/>
                  <a:pt x="478" y="61"/>
                </a:cubicBezTo>
                <a:cubicBezTo>
                  <a:pt x="479" y="61"/>
                  <a:pt x="479" y="60"/>
                  <a:pt x="480" y="60"/>
                </a:cubicBezTo>
                <a:cubicBezTo>
                  <a:pt x="480" y="60"/>
                  <a:pt x="481" y="60"/>
                  <a:pt x="481" y="60"/>
                </a:cubicBezTo>
                <a:cubicBezTo>
                  <a:pt x="481" y="61"/>
                  <a:pt x="482" y="61"/>
                  <a:pt x="482" y="61"/>
                </a:cubicBezTo>
                <a:cubicBezTo>
                  <a:pt x="482" y="61"/>
                  <a:pt x="482" y="61"/>
                  <a:pt x="482" y="62"/>
                </a:cubicBezTo>
                <a:cubicBezTo>
                  <a:pt x="482" y="62"/>
                  <a:pt x="482" y="62"/>
                  <a:pt x="482" y="62"/>
                </a:cubicBezTo>
                <a:cubicBezTo>
                  <a:pt x="483" y="62"/>
                  <a:pt x="482" y="62"/>
                  <a:pt x="482" y="63"/>
                </a:cubicBezTo>
                <a:cubicBezTo>
                  <a:pt x="483" y="63"/>
                  <a:pt x="483" y="63"/>
                  <a:pt x="483" y="63"/>
                </a:cubicBezTo>
                <a:cubicBezTo>
                  <a:pt x="483" y="63"/>
                  <a:pt x="483" y="63"/>
                  <a:pt x="483" y="63"/>
                </a:cubicBezTo>
                <a:cubicBezTo>
                  <a:pt x="483" y="63"/>
                  <a:pt x="484" y="63"/>
                  <a:pt x="484" y="63"/>
                </a:cubicBezTo>
                <a:cubicBezTo>
                  <a:pt x="484" y="63"/>
                  <a:pt x="484" y="63"/>
                  <a:pt x="485" y="63"/>
                </a:cubicBezTo>
                <a:cubicBezTo>
                  <a:pt x="486" y="63"/>
                  <a:pt x="487" y="63"/>
                  <a:pt x="488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2"/>
                  <a:pt x="487" y="62"/>
                  <a:pt x="488" y="62"/>
                </a:cubicBezTo>
                <a:cubicBezTo>
                  <a:pt x="488" y="62"/>
                  <a:pt x="488" y="62"/>
                  <a:pt x="488" y="61"/>
                </a:cubicBezTo>
                <a:cubicBezTo>
                  <a:pt x="488" y="61"/>
                  <a:pt x="489" y="60"/>
                  <a:pt x="489" y="60"/>
                </a:cubicBezTo>
                <a:cubicBezTo>
                  <a:pt x="488" y="60"/>
                  <a:pt x="488" y="59"/>
                  <a:pt x="487" y="59"/>
                </a:cubicBezTo>
                <a:cubicBezTo>
                  <a:pt x="487" y="59"/>
                  <a:pt x="486" y="59"/>
                  <a:pt x="486" y="59"/>
                </a:cubicBezTo>
                <a:cubicBezTo>
                  <a:pt x="486" y="59"/>
                  <a:pt x="486" y="58"/>
                  <a:pt x="486" y="58"/>
                </a:cubicBezTo>
                <a:cubicBezTo>
                  <a:pt x="486" y="58"/>
                  <a:pt x="486" y="58"/>
                  <a:pt x="486" y="58"/>
                </a:cubicBezTo>
                <a:cubicBezTo>
                  <a:pt x="487" y="58"/>
                  <a:pt x="487" y="58"/>
                  <a:pt x="487" y="58"/>
                </a:cubicBezTo>
                <a:cubicBezTo>
                  <a:pt x="488" y="58"/>
                  <a:pt x="488" y="58"/>
                  <a:pt x="488" y="58"/>
                </a:cubicBezTo>
                <a:cubicBezTo>
                  <a:pt x="489" y="57"/>
                  <a:pt x="489" y="57"/>
                  <a:pt x="490" y="57"/>
                </a:cubicBezTo>
                <a:cubicBezTo>
                  <a:pt x="490" y="57"/>
                  <a:pt x="490" y="57"/>
                  <a:pt x="490" y="57"/>
                </a:cubicBezTo>
                <a:cubicBezTo>
                  <a:pt x="490" y="57"/>
                  <a:pt x="490" y="57"/>
                  <a:pt x="490" y="56"/>
                </a:cubicBezTo>
                <a:cubicBezTo>
                  <a:pt x="490" y="56"/>
                  <a:pt x="491" y="56"/>
                  <a:pt x="491" y="56"/>
                </a:cubicBezTo>
                <a:cubicBezTo>
                  <a:pt x="492" y="56"/>
                  <a:pt x="493" y="56"/>
                  <a:pt x="494" y="56"/>
                </a:cubicBezTo>
                <a:cubicBezTo>
                  <a:pt x="494" y="56"/>
                  <a:pt x="495" y="56"/>
                  <a:pt x="495" y="56"/>
                </a:cubicBezTo>
                <a:cubicBezTo>
                  <a:pt x="496" y="56"/>
                  <a:pt x="496" y="55"/>
                  <a:pt x="497" y="55"/>
                </a:cubicBezTo>
                <a:cubicBezTo>
                  <a:pt x="497" y="55"/>
                  <a:pt x="498" y="56"/>
                  <a:pt x="498" y="56"/>
                </a:cubicBezTo>
                <a:cubicBezTo>
                  <a:pt x="499" y="56"/>
                  <a:pt x="499" y="56"/>
                  <a:pt x="499" y="56"/>
                </a:cubicBezTo>
                <a:cubicBezTo>
                  <a:pt x="500" y="56"/>
                  <a:pt x="500" y="56"/>
                  <a:pt x="500" y="56"/>
                </a:cubicBezTo>
                <a:cubicBezTo>
                  <a:pt x="500" y="56"/>
                  <a:pt x="501" y="55"/>
                  <a:pt x="501" y="55"/>
                </a:cubicBezTo>
                <a:cubicBezTo>
                  <a:pt x="501" y="55"/>
                  <a:pt x="502" y="55"/>
                  <a:pt x="502" y="55"/>
                </a:cubicBezTo>
                <a:cubicBezTo>
                  <a:pt x="503" y="55"/>
                  <a:pt x="504" y="55"/>
                  <a:pt x="505" y="55"/>
                </a:cubicBezTo>
                <a:cubicBezTo>
                  <a:pt x="505" y="55"/>
                  <a:pt x="506" y="55"/>
                  <a:pt x="507" y="55"/>
                </a:cubicBezTo>
                <a:cubicBezTo>
                  <a:pt x="507" y="55"/>
                  <a:pt x="508" y="55"/>
                  <a:pt x="508" y="55"/>
                </a:cubicBezTo>
                <a:cubicBezTo>
                  <a:pt x="508" y="55"/>
                  <a:pt x="509" y="55"/>
                  <a:pt x="509" y="55"/>
                </a:cubicBezTo>
                <a:cubicBezTo>
                  <a:pt x="510" y="55"/>
                  <a:pt x="509" y="56"/>
                  <a:pt x="508" y="56"/>
                </a:cubicBezTo>
                <a:cubicBezTo>
                  <a:pt x="509" y="56"/>
                  <a:pt x="510" y="56"/>
                  <a:pt x="510" y="57"/>
                </a:cubicBezTo>
                <a:cubicBezTo>
                  <a:pt x="510" y="57"/>
                  <a:pt x="510" y="57"/>
                  <a:pt x="509" y="57"/>
                </a:cubicBezTo>
                <a:cubicBezTo>
                  <a:pt x="509" y="58"/>
                  <a:pt x="508" y="58"/>
                  <a:pt x="508" y="58"/>
                </a:cubicBezTo>
                <a:cubicBezTo>
                  <a:pt x="508" y="58"/>
                  <a:pt x="507" y="58"/>
                  <a:pt x="507" y="58"/>
                </a:cubicBezTo>
                <a:cubicBezTo>
                  <a:pt x="507" y="58"/>
                  <a:pt x="506" y="59"/>
                  <a:pt x="506" y="59"/>
                </a:cubicBezTo>
                <a:cubicBezTo>
                  <a:pt x="506" y="59"/>
                  <a:pt x="506" y="59"/>
                  <a:pt x="505" y="59"/>
                </a:cubicBezTo>
                <a:cubicBezTo>
                  <a:pt x="505" y="59"/>
                  <a:pt x="505" y="60"/>
                  <a:pt x="505" y="60"/>
                </a:cubicBezTo>
                <a:cubicBezTo>
                  <a:pt x="504" y="60"/>
                  <a:pt x="504" y="60"/>
                  <a:pt x="503" y="60"/>
                </a:cubicBezTo>
                <a:cubicBezTo>
                  <a:pt x="503" y="60"/>
                  <a:pt x="503" y="60"/>
                  <a:pt x="503" y="60"/>
                </a:cubicBezTo>
                <a:cubicBezTo>
                  <a:pt x="502" y="60"/>
                  <a:pt x="502" y="60"/>
                  <a:pt x="502" y="60"/>
                </a:cubicBezTo>
                <a:cubicBezTo>
                  <a:pt x="502" y="60"/>
                  <a:pt x="501" y="60"/>
                  <a:pt x="501" y="60"/>
                </a:cubicBezTo>
                <a:cubicBezTo>
                  <a:pt x="500" y="60"/>
                  <a:pt x="499" y="60"/>
                  <a:pt x="499" y="61"/>
                </a:cubicBezTo>
                <a:close/>
                <a:moveTo>
                  <a:pt x="473" y="58"/>
                </a:moveTo>
                <a:cubicBezTo>
                  <a:pt x="473" y="58"/>
                  <a:pt x="473" y="58"/>
                  <a:pt x="473" y="58"/>
                </a:cubicBezTo>
                <a:cubicBezTo>
                  <a:pt x="473" y="58"/>
                  <a:pt x="473" y="58"/>
                  <a:pt x="473" y="58"/>
                </a:cubicBezTo>
                <a:cubicBezTo>
                  <a:pt x="473" y="59"/>
                  <a:pt x="472" y="59"/>
                  <a:pt x="471" y="59"/>
                </a:cubicBezTo>
                <a:cubicBezTo>
                  <a:pt x="471" y="59"/>
                  <a:pt x="470" y="60"/>
                  <a:pt x="470" y="60"/>
                </a:cubicBezTo>
                <a:cubicBezTo>
                  <a:pt x="469" y="60"/>
                  <a:pt x="469" y="60"/>
                  <a:pt x="469" y="60"/>
                </a:cubicBezTo>
                <a:cubicBezTo>
                  <a:pt x="469" y="60"/>
                  <a:pt x="468" y="60"/>
                  <a:pt x="468" y="60"/>
                </a:cubicBezTo>
                <a:cubicBezTo>
                  <a:pt x="468" y="60"/>
                  <a:pt x="467" y="61"/>
                  <a:pt x="467" y="61"/>
                </a:cubicBezTo>
                <a:cubicBezTo>
                  <a:pt x="466" y="61"/>
                  <a:pt x="466" y="61"/>
                  <a:pt x="465" y="61"/>
                </a:cubicBezTo>
                <a:cubicBezTo>
                  <a:pt x="465" y="62"/>
                  <a:pt x="464" y="62"/>
                  <a:pt x="463" y="62"/>
                </a:cubicBezTo>
                <a:cubicBezTo>
                  <a:pt x="463" y="62"/>
                  <a:pt x="463" y="62"/>
                  <a:pt x="463" y="61"/>
                </a:cubicBezTo>
                <a:cubicBezTo>
                  <a:pt x="463" y="61"/>
                  <a:pt x="463" y="61"/>
                  <a:pt x="463" y="61"/>
                </a:cubicBezTo>
                <a:cubicBezTo>
                  <a:pt x="463" y="61"/>
                  <a:pt x="463" y="61"/>
                  <a:pt x="463" y="61"/>
                </a:cubicBezTo>
                <a:cubicBezTo>
                  <a:pt x="463" y="60"/>
                  <a:pt x="463" y="60"/>
                  <a:pt x="463" y="60"/>
                </a:cubicBezTo>
                <a:cubicBezTo>
                  <a:pt x="463" y="60"/>
                  <a:pt x="463" y="60"/>
                  <a:pt x="463" y="60"/>
                </a:cubicBezTo>
                <a:cubicBezTo>
                  <a:pt x="463" y="59"/>
                  <a:pt x="463" y="59"/>
                  <a:pt x="462" y="59"/>
                </a:cubicBezTo>
                <a:cubicBezTo>
                  <a:pt x="462" y="59"/>
                  <a:pt x="462" y="59"/>
                  <a:pt x="462" y="59"/>
                </a:cubicBezTo>
                <a:cubicBezTo>
                  <a:pt x="462" y="58"/>
                  <a:pt x="462" y="58"/>
                  <a:pt x="462" y="58"/>
                </a:cubicBezTo>
                <a:cubicBezTo>
                  <a:pt x="461" y="58"/>
                  <a:pt x="461" y="58"/>
                  <a:pt x="461" y="58"/>
                </a:cubicBezTo>
                <a:cubicBezTo>
                  <a:pt x="461" y="57"/>
                  <a:pt x="462" y="57"/>
                  <a:pt x="462" y="57"/>
                </a:cubicBezTo>
                <a:cubicBezTo>
                  <a:pt x="463" y="57"/>
                  <a:pt x="463" y="57"/>
                  <a:pt x="464" y="57"/>
                </a:cubicBezTo>
                <a:cubicBezTo>
                  <a:pt x="464" y="57"/>
                  <a:pt x="465" y="57"/>
                  <a:pt x="465" y="57"/>
                </a:cubicBezTo>
                <a:cubicBezTo>
                  <a:pt x="466" y="57"/>
                  <a:pt x="466" y="57"/>
                  <a:pt x="467" y="57"/>
                </a:cubicBezTo>
                <a:cubicBezTo>
                  <a:pt x="467" y="57"/>
                  <a:pt x="467" y="57"/>
                  <a:pt x="468" y="57"/>
                </a:cubicBezTo>
                <a:cubicBezTo>
                  <a:pt x="468" y="57"/>
                  <a:pt x="469" y="57"/>
                  <a:pt x="469" y="57"/>
                </a:cubicBezTo>
                <a:cubicBezTo>
                  <a:pt x="470" y="57"/>
                  <a:pt x="470" y="56"/>
                  <a:pt x="470" y="56"/>
                </a:cubicBezTo>
                <a:cubicBezTo>
                  <a:pt x="471" y="56"/>
                  <a:pt x="471" y="56"/>
                  <a:pt x="471" y="57"/>
                </a:cubicBezTo>
                <a:cubicBezTo>
                  <a:pt x="471" y="57"/>
                  <a:pt x="472" y="57"/>
                  <a:pt x="472" y="57"/>
                </a:cubicBezTo>
                <a:cubicBezTo>
                  <a:pt x="473" y="58"/>
                  <a:pt x="473" y="57"/>
                  <a:pt x="473" y="58"/>
                </a:cubicBezTo>
                <a:close/>
                <a:moveTo>
                  <a:pt x="453" y="38"/>
                </a:moveTo>
                <a:cubicBezTo>
                  <a:pt x="453" y="38"/>
                  <a:pt x="453" y="38"/>
                  <a:pt x="453" y="38"/>
                </a:cubicBezTo>
                <a:cubicBezTo>
                  <a:pt x="454" y="38"/>
                  <a:pt x="454" y="37"/>
                  <a:pt x="454" y="37"/>
                </a:cubicBezTo>
                <a:cubicBezTo>
                  <a:pt x="455" y="37"/>
                  <a:pt x="455" y="37"/>
                  <a:pt x="456" y="37"/>
                </a:cubicBezTo>
                <a:cubicBezTo>
                  <a:pt x="456" y="37"/>
                  <a:pt x="456" y="38"/>
                  <a:pt x="457" y="38"/>
                </a:cubicBezTo>
                <a:cubicBezTo>
                  <a:pt x="457" y="38"/>
                  <a:pt x="458" y="38"/>
                  <a:pt x="458" y="38"/>
                </a:cubicBezTo>
                <a:cubicBezTo>
                  <a:pt x="457" y="38"/>
                  <a:pt x="457" y="38"/>
                  <a:pt x="458" y="38"/>
                </a:cubicBezTo>
                <a:cubicBezTo>
                  <a:pt x="458" y="38"/>
                  <a:pt x="458" y="38"/>
                  <a:pt x="458" y="38"/>
                </a:cubicBezTo>
                <a:cubicBezTo>
                  <a:pt x="458" y="38"/>
                  <a:pt x="459" y="38"/>
                  <a:pt x="459" y="38"/>
                </a:cubicBezTo>
                <a:cubicBezTo>
                  <a:pt x="458" y="39"/>
                  <a:pt x="457" y="39"/>
                  <a:pt x="455" y="39"/>
                </a:cubicBezTo>
                <a:cubicBezTo>
                  <a:pt x="454" y="39"/>
                  <a:pt x="454" y="39"/>
                  <a:pt x="453" y="39"/>
                </a:cubicBezTo>
                <a:cubicBezTo>
                  <a:pt x="453" y="39"/>
                  <a:pt x="453" y="39"/>
                  <a:pt x="452" y="39"/>
                </a:cubicBezTo>
                <a:cubicBezTo>
                  <a:pt x="452" y="39"/>
                  <a:pt x="452" y="39"/>
                  <a:pt x="452" y="39"/>
                </a:cubicBezTo>
                <a:cubicBezTo>
                  <a:pt x="452" y="39"/>
                  <a:pt x="451" y="39"/>
                  <a:pt x="451" y="38"/>
                </a:cubicBezTo>
                <a:cubicBezTo>
                  <a:pt x="451" y="38"/>
                  <a:pt x="451" y="38"/>
                  <a:pt x="451" y="38"/>
                </a:cubicBezTo>
                <a:cubicBezTo>
                  <a:pt x="451" y="38"/>
                  <a:pt x="452" y="38"/>
                  <a:pt x="453" y="38"/>
                </a:cubicBezTo>
                <a:close/>
                <a:moveTo>
                  <a:pt x="467" y="33"/>
                </a:moveTo>
                <a:cubicBezTo>
                  <a:pt x="467" y="32"/>
                  <a:pt x="468" y="32"/>
                  <a:pt x="468" y="32"/>
                </a:cubicBezTo>
                <a:cubicBezTo>
                  <a:pt x="469" y="31"/>
                  <a:pt x="470" y="31"/>
                  <a:pt x="470" y="31"/>
                </a:cubicBezTo>
                <a:cubicBezTo>
                  <a:pt x="471" y="31"/>
                  <a:pt x="472" y="31"/>
                  <a:pt x="473" y="31"/>
                </a:cubicBezTo>
                <a:cubicBezTo>
                  <a:pt x="474" y="31"/>
                  <a:pt x="474" y="31"/>
                  <a:pt x="474" y="31"/>
                </a:cubicBezTo>
                <a:cubicBezTo>
                  <a:pt x="474" y="31"/>
                  <a:pt x="474" y="31"/>
                  <a:pt x="474" y="31"/>
                </a:cubicBezTo>
                <a:cubicBezTo>
                  <a:pt x="475" y="31"/>
                  <a:pt x="477" y="31"/>
                  <a:pt x="478" y="31"/>
                </a:cubicBezTo>
                <a:cubicBezTo>
                  <a:pt x="479" y="31"/>
                  <a:pt x="480" y="31"/>
                  <a:pt x="481" y="30"/>
                </a:cubicBezTo>
                <a:cubicBezTo>
                  <a:pt x="482" y="30"/>
                  <a:pt x="482" y="30"/>
                  <a:pt x="482" y="30"/>
                </a:cubicBezTo>
                <a:cubicBezTo>
                  <a:pt x="483" y="30"/>
                  <a:pt x="483" y="30"/>
                  <a:pt x="483" y="30"/>
                </a:cubicBezTo>
                <a:cubicBezTo>
                  <a:pt x="484" y="30"/>
                  <a:pt x="484" y="30"/>
                  <a:pt x="485" y="30"/>
                </a:cubicBezTo>
                <a:cubicBezTo>
                  <a:pt x="485" y="30"/>
                  <a:pt x="486" y="30"/>
                  <a:pt x="486" y="30"/>
                </a:cubicBezTo>
                <a:cubicBezTo>
                  <a:pt x="486" y="31"/>
                  <a:pt x="486" y="31"/>
                  <a:pt x="486" y="31"/>
                </a:cubicBezTo>
                <a:cubicBezTo>
                  <a:pt x="486" y="31"/>
                  <a:pt x="486" y="31"/>
                  <a:pt x="486" y="31"/>
                </a:cubicBezTo>
                <a:cubicBezTo>
                  <a:pt x="486" y="31"/>
                  <a:pt x="486" y="31"/>
                  <a:pt x="485" y="31"/>
                </a:cubicBezTo>
                <a:cubicBezTo>
                  <a:pt x="485" y="31"/>
                  <a:pt x="485" y="31"/>
                  <a:pt x="484" y="31"/>
                </a:cubicBezTo>
                <a:cubicBezTo>
                  <a:pt x="484" y="31"/>
                  <a:pt x="484" y="31"/>
                  <a:pt x="483" y="31"/>
                </a:cubicBezTo>
                <a:cubicBezTo>
                  <a:pt x="482" y="31"/>
                  <a:pt x="482" y="31"/>
                  <a:pt x="481" y="31"/>
                </a:cubicBezTo>
                <a:cubicBezTo>
                  <a:pt x="481" y="31"/>
                  <a:pt x="479" y="31"/>
                  <a:pt x="479" y="32"/>
                </a:cubicBezTo>
                <a:cubicBezTo>
                  <a:pt x="479" y="32"/>
                  <a:pt x="480" y="32"/>
                  <a:pt x="480" y="32"/>
                </a:cubicBezTo>
                <a:cubicBezTo>
                  <a:pt x="480" y="32"/>
                  <a:pt x="480" y="33"/>
                  <a:pt x="480" y="33"/>
                </a:cubicBezTo>
                <a:cubicBezTo>
                  <a:pt x="480" y="33"/>
                  <a:pt x="480" y="33"/>
                  <a:pt x="480" y="33"/>
                </a:cubicBezTo>
                <a:cubicBezTo>
                  <a:pt x="480" y="34"/>
                  <a:pt x="479" y="34"/>
                  <a:pt x="479" y="34"/>
                </a:cubicBezTo>
                <a:cubicBezTo>
                  <a:pt x="478" y="34"/>
                  <a:pt x="478" y="34"/>
                  <a:pt x="477" y="34"/>
                </a:cubicBezTo>
                <a:cubicBezTo>
                  <a:pt x="476" y="34"/>
                  <a:pt x="474" y="34"/>
                  <a:pt x="473" y="34"/>
                </a:cubicBezTo>
                <a:cubicBezTo>
                  <a:pt x="472" y="35"/>
                  <a:pt x="471" y="34"/>
                  <a:pt x="470" y="35"/>
                </a:cubicBezTo>
                <a:cubicBezTo>
                  <a:pt x="469" y="35"/>
                  <a:pt x="468" y="35"/>
                  <a:pt x="467" y="35"/>
                </a:cubicBezTo>
                <a:cubicBezTo>
                  <a:pt x="467" y="35"/>
                  <a:pt x="467" y="35"/>
                  <a:pt x="467" y="34"/>
                </a:cubicBezTo>
                <a:cubicBezTo>
                  <a:pt x="466" y="34"/>
                  <a:pt x="466" y="34"/>
                  <a:pt x="466" y="34"/>
                </a:cubicBezTo>
                <a:cubicBezTo>
                  <a:pt x="465" y="34"/>
                  <a:pt x="467" y="33"/>
                  <a:pt x="467" y="33"/>
                </a:cubicBezTo>
                <a:close/>
                <a:moveTo>
                  <a:pt x="462" y="32"/>
                </a:moveTo>
                <a:cubicBezTo>
                  <a:pt x="461" y="32"/>
                  <a:pt x="461" y="32"/>
                  <a:pt x="460" y="32"/>
                </a:cubicBezTo>
                <a:cubicBezTo>
                  <a:pt x="460" y="32"/>
                  <a:pt x="460" y="32"/>
                  <a:pt x="460" y="32"/>
                </a:cubicBezTo>
                <a:cubicBezTo>
                  <a:pt x="460" y="32"/>
                  <a:pt x="460" y="31"/>
                  <a:pt x="460" y="31"/>
                </a:cubicBezTo>
                <a:cubicBezTo>
                  <a:pt x="460" y="31"/>
                  <a:pt x="461" y="31"/>
                  <a:pt x="461" y="31"/>
                </a:cubicBezTo>
                <a:cubicBezTo>
                  <a:pt x="461" y="31"/>
                  <a:pt x="461" y="31"/>
                  <a:pt x="462" y="31"/>
                </a:cubicBezTo>
                <a:cubicBezTo>
                  <a:pt x="462" y="31"/>
                  <a:pt x="463" y="30"/>
                  <a:pt x="463" y="30"/>
                </a:cubicBezTo>
                <a:cubicBezTo>
                  <a:pt x="464" y="30"/>
                  <a:pt x="465" y="30"/>
                  <a:pt x="465" y="30"/>
                </a:cubicBezTo>
                <a:cubicBezTo>
                  <a:pt x="466" y="31"/>
                  <a:pt x="466" y="31"/>
                  <a:pt x="465" y="31"/>
                </a:cubicBezTo>
                <a:cubicBezTo>
                  <a:pt x="466" y="31"/>
                  <a:pt x="466" y="31"/>
                  <a:pt x="466" y="31"/>
                </a:cubicBezTo>
                <a:cubicBezTo>
                  <a:pt x="466" y="31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5" y="32"/>
                  <a:pt x="465" y="33"/>
                </a:cubicBezTo>
                <a:cubicBezTo>
                  <a:pt x="465" y="33"/>
                  <a:pt x="465" y="33"/>
                  <a:pt x="465" y="33"/>
                </a:cubicBezTo>
                <a:cubicBezTo>
                  <a:pt x="464" y="33"/>
                  <a:pt x="464" y="33"/>
                  <a:pt x="464" y="33"/>
                </a:cubicBezTo>
                <a:cubicBezTo>
                  <a:pt x="463" y="33"/>
                  <a:pt x="462" y="33"/>
                  <a:pt x="462" y="33"/>
                </a:cubicBezTo>
                <a:cubicBezTo>
                  <a:pt x="462" y="33"/>
                  <a:pt x="462" y="33"/>
                  <a:pt x="462" y="33"/>
                </a:cubicBezTo>
                <a:cubicBezTo>
                  <a:pt x="462" y="33"/>
                  <a:pt x="462" y="32"/>
                  <a:pt x="462" y="32"/>
                </a:cubicBezTo>
                <a:close/>
                <a:moveTo>
                  <a:pt x="486" y="62"/>
                </a:moveTo>
                <a:cubicBezTo>
                  <a:pt x="487" y="62"/>
                  <a:pt x="487" y="62"/>
                  <a:pt x="487" y="62"/>
                </a:cubicBezTo>
                <a:cubicBezTo>
                  <a:pt x="487" y="62"/>
                  <a:pt x="486" y="63"/>
                  <a:pt x="486" y="62"/>
                </a:cubicBezTo>
                <a:close/>
                <a:moveTo>
                  <a:pt x="484" y="47"/>
                </a:moveTo>
                <a:cubicBezTo>
                  <a:pt x="485" y="47"/>
                  <a:pt x="486" y="47"/>
                  <a:pt x="486" y="46"/>
                </a:cubicBezTo>
                <a:cubicBezTo>
                  <a:pt x="487" y="46"/>
                  <a:pt x="487" y="46"/>
                  <a:pt x="488" y="46"/>
                </a:cubicBezTo>
                <a:cubicBezTo>
                  <a:pt x="488" y="46"/>
                  <a:pt x="489" y="46"/>
                  <a:pt x="489" y="46"/>
                </a:cubicBezTo>
                <a:cubicBezTo>
                  <a:pt x="490" y="46"/>
                  <a:pt x="490" y="47"/>
                  <a:pt x="490" y="48"/>
                </a:cubicBezTo>
                <a:cubicBezTo>
                  <a:pt x="489" y="48"/>
                  <a:pt x="489" y="48"/>
                  <a:pt x="488" y="48"/>
                </a:cubicBezTo>
                <a:cubicBezTo>
                  <a:pt x="488" y="48"/>
                  <a:pt x="487" y="48"/>
                  <a:pt x="487" y="49"/>
                </a:cubicBezTo>
                <a:cubicBezTo>
                  <a:pt x="486" y="49"/>
                  <a:pt x="485" y="49"/>
                  <a:pt x="485" y="49"/>
                </a:cubicBezTo>
                <a:cubicBezTo>
                  <a:pt x="484" y="49"/>
                  <a:pt x="483" y="49"/>
                  <a:pt x="483" y="48"/>
                </a:cubicBezTo>
                <a:cubicBezTo>
                  <a:pt x="483" y="48"/>
                  <a:pt x="484" y="47"/>
                  <a:pt x="484" y="47"/>
                </a:cubicBezTo>
                <a:close/>
                <a:moveTo>
                  <a:pt x="494" y="42"/>
                </a:moveTo>
                <a:cubicBezTo>
                  <a:pt x="494" y="41"/>
                  <a:pt x="495" y="41"/>
                  <a:pt x="495" y="41"/>
                </a:cubicBezTo>
                <a:cubicBezTo>
                  <a:pt x="495" y="40"/>
                  <a:pt x="495" y="40"/>
                  <a:pt x="496" y="40"/>
                </a:cubicBezTo>
                <a:cubicBezTo>
                  <a:pt x="496" y="39"/>
                  <a:pt x="497" y="39"/>
                  <a:pt x="498" y="39"/>
                </a:cubicBezTo>
                <a:cubicBezTo>
                  <a:pt x="498" y="39"/>
                  <a:pt x="498" y="39"/>
                  <a:pt x="499" y="39"/>
                </a:cubicBezTo>
                <a:cubicBezTo>
                  <a:pt x="499" y="39"/>
                  <a:pt x="500" y="39"/>
                  <a:pt x="500" y="39"/>
                </a:cubicBezTo>
                <a:cubicBezTo>
                  <a:pt x="501" y="39"/>
                  <a:pt x="501" y="39"/>
                  <a:pt x="501" y="40"/>
                </a:cubicBezTo>
                <a:cubicBezTo>
                  <a:pt x="501" y="40"/>
                  <a:pt x="501" y="40"/>
                  <a:pt x="501" y="40"/>
                </a:cubicBezTo>
                <a:cubicBezTo>
                  <a:pt x="502" y="40"/>
                  <a:pt x="503" y="41"/>
                  <a:pt x="502" y="41"/>
                </a:cubicBezTo>
                <a:cubicBezTo>
                  <a:pt x="502" y="42"/>
                  <a:pt x="501" y="42"/>
                  <a:pt x="500" y="42"/>
                </a:cubicBezTo>
                <a:cubicBezTo>
                  <a:pt x="500" y="42"/>
                  <a:pt x="500" y="42"/>
                  <a:pt x="499" y="42"/>
                </a:cubicBezTo>
                <a:cubicBezTo>
                  <a:pt x="499" y="42"/>
                  <a:pt x="499" y="42"/>
                  <a:pt x="498" y="42"/>
                </a:cubicBezTo>
                <a:cubicBezTo>
                  <a:pt x="498" y="42"/>
                  <a:pt x="498" y="42"/>
                  <a:pt x="497" y="43"/>
                </a:cubicBezTo>
                <a:cubicBezTo>
                  <a:pt x="497" y="43"/>
                  <a:pt x="496" y="43"/>
                  <a:pt x="495" y="43"/>
                </a:cubicBezTo>
                <a:cubicBezTo>
                  <a:pt x="495" y="43"/>
                  <a:pt x="494" y="43"/>
                  <a:pt x="494" y="43"/>
                </a:cubicBezTo>
                <a:cubicBezTo>
                  <a:pt x="493" y="43"/>
                  <a:pt x="493" y="43"/>
                  <a:pt x="492" y="43"/>
                </a:cubicBezTo>
                <a:cubicBezTo>
                  <a:pt x="493" y="42"/>
                  <a:pt x="493" y="42"/>
                  <a:pt x="494" y="42"/>
                </a:cubicBezTo>
                <a:close/>
                <a:moveTo>
                  <a:pt x="588" y="89"/>
                </a:moveTo>
                <a:cubicBezTo>
                  <a:pt x="588" y="90"/>
                  <a:pt x="588" y="90"/>
                  <a:pt x="588" y="90"/>
                </a:cubicBezTo>
                <a:cubicBezTo>
                  <a:pt x="587" y="91"/>
                  <a:pt x="587" y="91"/>
                  <a:pt x="586" y="91"/>
                </a:cubicBezTo>
                <a:cubicBezTo>
                  <a:pt x="585" y="91"/>
                  <a:pt x="585" y="91"/>
                  <a:pt x="585" y="90"/>
                </a:cubicBezTo>
                <a:cubicBezTo>
                  <a:pt x="585" y="90"/>
                  <a:pt x="586" y="89"/>
                  <a:pt x="587" y="89"/>
                </a:cubicBezTo>
                <a:cubicBezTo>
                  <a:pt x="587" y="89"/>
                  <a:pt x="587" y="89"/>
                  <a:pt x="588" y="89"/>
                </a:cubicBezTo>
                <a:close/>
                <a:moveTo>
                  <a:pt x="634" y="234"/>
                </a:moveTo>
                <a:cubicBezTo>
                  <a:pt x="634" y="234"/>
                  <a:pt x="635" y="233"/>
                  <a:pt x="635" y="233"/>
                </a:cubicBezTo>
                <a:cubicBezTo>
                  <a:pt x="635" y="233"/>
                  <a:pt x="635" y="234"/>
                  <a:pt x="635" y="234"/>
                </a:cubicBezTo>
                <a:cubicBezTo>
                  <a:pt x="634" y="234"/>
                  <a:pt x="634" y="234"/>
                  <a:pt x="634" y="235"/>
                </a:cubicBezTo>
                <a:cubicBezTo>
                  <a:pt x="633" y="235"/>
                  <a:pt x="632" y="236"/>
                  <a:pt x="632" y="236"/>
                </a:cubicBezTo>
                <a:cubicBezTo>
                  <a:pt x="631" y="237"/>
                  <a:pt x="631" y="237"/>
                  <a:pt x="630" y="237"/>
                </a:cubicBezTo>
                <a:cubicBezTo>
                  <a:pt x="630" y="237"/>
                  <a:pt x="630" y="237"/>
                  <a:pt x="630" y="237"/>
                </a:cubicBezTo>
                <a:cubicBezTo>
                  <a:pt x="630" y="237"/>
                  <a:pt x="630" y="238"/>
                  <a:pt x="630" y="238"/>
                </a:cubicBezTo>
                <a:cubicBezTo>
                  <a:pt x="629" y="238"/>
                  <a:pt x="629" y="238"/>
                  <a:pt x="629" y="239"/>
                </a:cubicBezTo>
                <a:cubicBezTo>
                  <a:pt x="628" y="239"/>
                  <a:pt x="628" y="239"/>
                  <a:pt x="628" y="240"/>
                </a:cubicBezTo>
                <a:cubicBezTo>
                  <a:pt x="627" y="240"/>
                  <a:pt x="627" y="240"/>
                  <a:pt x="627" y="240"/>
                </a:cubicBezTo>
                <a:cubicBezTo>
                  <a:pt x="626" y="240"/>
                  <a:pt x="627" y="239"/>
                  <a:pt x="626" y="239"/>
                </a:cubicBezTo>
                <a:cubicBezTo>
                  <a:pt x="626" y="239"/>
                  <a:pt x="626" y="240"/>
                  <a:pt x="626" y="240"/>
                </a:cubicBezTo>
                <a:cubicBezTo>
                  <a:pt x="626" y="240"/>
                  <a:pt x="625" y="240"/>
                  <a:pt x="625" y="241"/>
                </a:cubicBezTo>
                <a:cubicBezTo>
                  <a:pt x="625" y="241"/>
                  <a:pt x="624" y="242"/>
                  <a:pt x="624" y="242"/>
                </a:cubicBezTo>
                <a:cubicBezTo>
                  <a:pt x="624" y="242"/>
                  <a:pt x="624" y="242"/>
                  <a:pt x="623" y="242"/>
                </a:cubicBezTo>
                <a:cubicBezTo>
                  <a:pt x="623" y="242"/>
                  <a:pt x="623" y="242"/>
                  <a:pt x="623" y="242"/>
                </a:cubicBezTo>
                <a:cubicBezTo>
                  <a:pt x="622" y="242"/>
                  <a:pt x="622" y="242"/>
                  <a:pt x="622" y="242"/>
                </a:cubicBezTo>
                <a:cubicBezTo>
                  <a:pt x="622" y="242"/>
                  <a:pt x="622" y="243"/>
                  <a:pt x="622" y="243"/>
                </a:cubicBezTo>
                <a:cubicBezTo>
                  <a:pt x="621" y="243"/>
                  <a:pt x="621" y="243"/>
                  <a:pt x="621" y="243"/>
                </a:cubicBezTo>
                <a:cubicBezTo>
                  <a:pt x="620" y="244"/>
                  <a:pt x="620" y="244"/>
                  <a:pt x="620" y="244"/>
                </a:cubicBezTo>
                <a:cubicBezTo>
                  <a:pt x="619" y="244"/>
                  <a:pt x="619" y="245"/>
                  <a:pt x="619" y="245"/>
                </a:cubicBezTo>
                <a:cubicBezTo>
                  <a:pt x="618" y="245"/>
                  <a:pt x="617" y="245"/>
                  <a:pt x="617" y="246"/>
                </a:cubicBezTo>
                <a:cubicBezTo>
                  <a:pt x="616" y="246"/>
                  <a:pt x="615" y="247"/>
                  <a:pt x="615" y="247"/>
                </a:cubicBezTo>
                <a:cubicBezTo>
                  <a:pt x="614" y="247"/>
                  <a:pt x="614" y="246"/>
                  <a:pt x="613" y="246"/>
                </a:cubicBezTo>
                <a:cubicBezTo>
                  <a:pt x="613" y="246"/>
                  <a:pt x="612" y="247"/>
                  <a:pt x="612" y="246"/>
                </a:cubicBezTo>
                <a:cubicBezTo>
                  <a:pt x="612" y="246"/>
                  <a:pt x="612" y="246"/>
                  <a:pt x="613" y="246"/>
                </a:cubicBezTo>
                <a:cubicBezTo>
                  <a:pt x="613" y="246"/>
                  <a:pt x="613" y="246"/>
                  <a:pt x="613" y="245"/>
                </a:cubicBezTo>
                <a:cubicBezTo>
                  <a:pt x="614" y="245"/>
                  <a:pt x="614" y="245"/>
                  <a:pt x="615" y="244"/>
                </a:cubicBezTo>
                <a:cubicBezTo>
                  <a:pt x="615" y="244"/>
                  <a:pt x="616" y="244"/>
                  <a:pt x="616" y="244"/>
                </a:cubicBezTo>
                <a:cubicBezTo>
                  <a:pt x="617" y="244"/>
                  <a:pt x="617" y="244"/>
                  <a:pt x="618" y="243"/>
                </a:cubicBezTo>
                <a:cubicBezTo>
                  <a:pt x="618" y="243"/>
                  <a:pt x="619" y="242"/>
                  <a:pt x="620" y="242"/>
                </a:cubicBezTo>
                <a:cubicBezTo>
                  <a:pt x="620" y="241"/>
                  <a:pt x="621" y="241"/>
                  <a:pt x="621" y="241"/>
                </a:cubicBezTo>
                <a:cubicBezTo>
                  <a:pt x="620" y="241"/>
                  <a:pt x="620" y="241"/>
                  <a:pt x="619" y="241"/>
                </a:cubicBezTo>
                <a:cubicBezTo>
                  <a:pt x="619" y="241"/>
                  <a:pt x="619" y="241"/>
                  <a:pt x="619" y="241"/>
                </a:cubicBezTo>
                <a:cubicBezTo>
                  <a:pt x="618" y="241"/>
                  <a:pt x="618" y="241"/>
                  <a:pt x="618" y="241"/>
                </a:cubicBezTo>
                <a:cubicBezTo>
                  <a:pt x="618" y="242"/>
                  <a:pt x="617" y="242"/>
                  <a:pt x="617" y="242"/>
                </a:cubicBezTo>
                <a:cubicBezTo>
                  <a:pt x="617" y="242"/>
                  <a:pt x="616" y="242"/>
                  <a:pt x="616" y="242"/>
                </a:cubicBezTo>
                <a:cubicBezTo>
                  <a:pt x="616" y="242"/>
                  <a:pt x="616" y="242"/>
                  <a:pt x="615" y="242"/>
                </a:cubicBezTo>
                <a:cubicBezTo>
                  <a:pt x="616" y="242"/>
                  <a:pt x="615" y="241"/>
                  <a:pt x="616" y="240"/>
                </a:cubicBezTo>
                <a:cubicBezTo>
                  <a:pt x="616" y="240"/>
                  <a:pt x="616" y="240"/>
                  <a:pt x="615" y="240"/>
                </a:cubicBezTo>
                <a:cubicBezTo>
                  <a:pt x="615" y="240"/>
                  <a:pt x="615" y="240"/>
                  <a:pt x="614" y="240"/>
                </a:cubicBezTo>
                <a:cubicBezTo>
                  <a:pt x="614" y="240"/>
                  <a:pt x="614" y="241"/>
                  <a:pt x="613" y="241"/>
                </a:cubicBezTo>
                <a:cubicBezTo>
                  <a:pt x="613" y="241"/>
                  <a:pt x="612" y="242"/>
                  <a:pt x="611" y="242"/>
                </a:cubicBezTo>
                <a:cubicBezTo>
                  <a:pt x="611" y="242"/>
                  <a:pt x="611" y="242"/>
                  <a:pt x="611" y="241"/>
                </a:cubicBezTo>
                <a:cubicBezTo>
                  <a:pt x="611" y="241"/>
                  <a:pt x="610" y="242"/>
                  <a:pt x="610" y="242"/>
                </a:cubicBezTo>
                <a:cubicBezTo>
                  <a:pt x="610" y="242"/>
                  <a:pt x="610" y="242"/>
                  <a:pt x="609" y="242"/>
                </a:cubicBezTo>
                <a:cubicBezTo>
                  <a:pt x="609" y="242"/>
                  <a:pt x="608" y="242"/>
                  <a:pt x="608" y="242"/>
                </a:cubicBezTo>
                <a:cubicBezTo>
                  <a:pt x="607" y="242"/>
                  <a:pt x="606" y="243"/>
                  <a:pt x="606" y="242"/>
                </a:cubicBezTo>
                <a:cubicBezTo>
                  <a:pt x="606" y="242"/>
                  <a:pt x="606" y="242"/>
                  <a:pt x="606" y="242"/>
                </a:cubicBezTo>
                <a:cubicBezTo>
                  <a:pt x="606" y="242"/>
                  <a:pt x="605" y="242"/>
                  <a:pt x="605" y="242"/>
                </a:cubicBezTo>
                <a:cubicBezTo>
                  <a:pt x="605" y="242"/>
                  <a:pt x="605" y="242"/>
                  <a:pt x="604" y="241"/>
                </a:cubicBezTo>
                <a:cubicBezTo>
                  <a:pt x="604" y="241"/>
                  <a:pt x="604" y="241"/>
                  <a:pt x="603" y="241"/>
                </a:cubicBezTo>
                <a:cubicBezTo>
                  <a:pt x="603" y="241"/>
                  <a:pt x="602" y="241"/>
                  <a:pt x="602" y="241"/>
                </a:cubicBezTo>
                <a:cubicBezTo>
                  <a:pt x="601" y="241"/>
                  <a:pt x="602" y="240"/>
                  <a:pt x="602" y="240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40"/>
                  <a:pt x="600" y="240"/>
                  <a:pt x="600" y="240"/>
                </a:cubicBezTo>
                <a:cubicBezTo>
                  <a:pt x="599" y="241"/>
                  <a:pt x="599" y="241"/>
                  <a:pt x="599" y="241"/>
                </a:cubicBezTo>
                <a:cubicBezTo>
                  <a:pt x="598" y="241"/>
                  <a:pt x="598" y="241"/>
                  <a:pt x="598" y="242"/>
                </a:cubicBezTo>
                <a:cubicBezTo>
                  <a:pt x="597" y="242"/>
                  <a:pt x="597" y="242"/>
                  <a:pt x="596" y="242"/>
                </a:cubicBezTo>
                <a:cubicBezTo>
                  <a:pt x="596" y="242"/>
                  <a:pt x="596" y="243"/>
                  <a:pt x="595" y="243"/>
                </a:cubicBezTo>
                <a:cubicBezTo>
                  <a:pt x="595" y="242"/>
                  <a:pt x="596" y="242"/>
                  <a:pt x="596" y="242"/>
                </a:cubicBezTo>
                <a:cubicBezTo>
                  <a:pt x="595" y="241"/>
                  <a:pt x="595" y="241"/>
                  <a:pt x="595" y="241"/>
                </a:cubicBezTo>
                <a:cubicBezTo>
                  <a:pt x="595" y="241"/>
                  <a:pt x="595" y="241"/>
                  <a:pt x="595" y="240"/>
                </a:cubicBezTo>
                <a:cubicBezTo>
                  <a:pt x="595" y="240"/>
                  <a:pt x="595" y="240"/>
                  <a:pt x="595" y="239"/>
                </a:cubicBezTo>
                <a:cubicBezTo>
                  <a:pt x="595" y="239"/>
                  <a:pt x="595" y="239"/>
                  <a:pt x="595" y="239"/>
                </a:cubicBezTo>
                <a:cubicBezTo>
                  <a:pt x="595" y="239"/>
                  <a:pt x="595" y="238"/>
                  <a:pt x="595" y="238"/>
                </a:cubicBezTo>
                <a:cubicBezTo>
                  <a:pt x="596" y="238"/>
                  <a:pt x="596" y="237"/>
                  <a:pt x="597" y="237"/>
                </a:cubicBezTo>
                <a:cubicBezTo>
                  <a:pt x="597" y="237"/>
                  <a:pt x="598" y="237"/>
                  <a:pt x="598" y="236"/>
                </a:cubicBezTo>
                <a:cubicBezTo>
                  <a:pt x="598" y="236"/>
                  <a:pt x="599" y="236"/>
                  <a:pt x="599" y="236"/>
                </a:cubicBezTo>
                <a:cubicBezTo>
                  <a:pt x="600" y="236"/>
                  <a:pt x="600" y="235"/>
                  <a:pt x="601" y="235"/>
                </a:cubicBezTo>
                <a:cubicBezTo>
                  <a:pt x="601" y="234"/>
                  <a:pt x="603" y="234"/>
                  <a:pt x="602" y="233"/>
                </a:cubicBezTo>
                <a:cubicBezTo>
                  <a:pt x="602" y="233"/>
                  <a:pt x="602" y="233"/>
                  <a:pt x="602" y="233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232"/>
                  <a:pt x="601" y="232"/>
                  <a:pt x="601" y="232"/>
                </a:cubicBezTo>
                <a:cubicBezTo>
                  <a:pt x="602" y="232"/>
                  <a:pt x="602" y="231"/>
                  <a:pt x="602" y="231"/>
                </a:cubicBezTo>
                <a:cubicBezTo>
                  <a:pt x="602" y="231"/>
                  <a:pt x="603" y="230"/>
                  <a:pt x="604" y="230"/>
                </a:cubicBezTo>
                <a:cubicBezTo>
                  <a:pt x="604" y="230"/>
                  <a:pt x="604" y="230"/>
                  <a:pt x="604" y="230"/>
                </a:cubicBezTo>
                <a:cubicBezTo>
                  <a:pt x="604" y="230"/>
                  <a:pt x="604" y="230"/>
                  <a:pt x="604" y="230"/>
                </a:cubicBezTo>
                <a:cubicBezTo>
                  <a:pt x="604" y="230"/>
                  <a:pt x="604" y="230"/>
                  <a:pt x="604" y="230"/>
                </a:cubicBezTo>
                <a:cubicBezTo>
                  <a:pt x="605" y="230"/>
                  <a:pt x="605" y="230"/>
                  <a:pt x="605" y="230"/>
                </a:cubicBezTo>
                <a:cubicBezTo>
                  <a:pt x="605" y="230"/>
                  <a:pt x="605" y="230"/>
                  <a:pt x="605" y="230"/>
                </a:cubicBezTo>
                <a:cubicBezTo>
                  <a:pt x="606" y="230"/>
                  <a:pt x="606" y="230"/>
                  <a:pt x="606" y="230"/>
                </a:cubicBezTo>
                <a:cubicBezTo>
                  <a:pt x="606" y="231"/>
                  <a:pt x="607" y="230"/>
                  <a:pt x="607" y="229"/>
                </a:cubicBezTo>
                <a:cubicBezTo>
                  <a:pt x="607" y="229"/>
                  <a:pt x="607" y="228"/>
                  <a:pt x="607" y="228"/>
                </a:cubicBezTo>
                <a:cubicBezTo>
                  <a:pt x="606" y="228"/>
                  <a:pt x="606" y="228"/>
                  <a:pt x="606" y="227"/>
                </a:cubicBezTo>
                <a:cubicBezTo>
                  <a:pt x="605" y="227"/>
                  <a:pt x="606" y="227"/>
                  <a:pt x="607" y="227"/>
                </a:cubicBezTo>
                <a:cubicBezTo>
                  <a:pt x="606" y="226"/>
                  <a:pt x="607" y="226"/>
                  <a:pt x="608" y="226"/>
                </a:cubicBezTo>
                <a:cubicBezTo>
                  <a:pt x="609" y="226"/>
                  <a:pt x="609" y="225"/>
                  <a:pt x="610" y="224"/>
                </a:cubicBezTo>
                <a:cubicBezTo>
                  <a:pt x="610" y="223"/>
                  <a:pt x="611" y="222"/>
                  <a:pt x="612" y="222"/>
                </a:cubicBezTo>
                <a:cubicBezTo>
                  <a:pt x="612" y="221"/>
                  <a:pt x="612" y="221"/>
                  <a:pt x="613" y="220"/>
                </a:cubicBezTo>
                <a:cubicBezTo>
                  <a:pt x="613" y="220"/>
                  <a:pt x="613" y="220"/>
                  <a:pt x="614" y="219"/>
                </a:cubicBezTo>
                <a:cubicBezTo>
                  <a:pt x="613" y="219"/>
                  <a:pt x="614" y="219"/>
                  <a:pt x="614" y="219"/>
                </a:cubicBezTo>
                <a:cubicBezTo>
                  <a:pt x="615" y="218"/>
                  <a:pt x="615" y="218"/>
                  <a:pt x="616" y="217"/>
                </a:cubicBezTo>
                <a:cubicBezTo>
                  <a:pt x="617" y="217"/>
                  <a:pt x="618" y="216"/>
                  <a:pt x="618" y="215"/>
                </a:cubicBezTo>
                <a:cubicBezTo>
                  <a:pt x="618" y="214"/>
                  <a:pt x="618" y="214"/>
                  <a:pt x="619" y="214"/>
                </a:cubicBezTo>
                <a:cubicBezTo>
                  <a:pt x="619" y="214"/>
                  <a:pt x="620" y="214"/>
                  <a:pt x="620" y="213"/>
                </a:cubicBezTo>
                <a:cubicBezTo>
                  <a:pt x="621" y="213"/>
                  <a:pt x="622" y="213"/>
                  <a:pt x="622" y="213"/>
                </a:cubicBezTo>
                <a:cubicBezTo>
                  <a:pt x="623" y="212"/>
                  <a:pt x="624" y="212"/>
                  <a:pt x="625" y="212"/>
                </a:cubicBezTo>
                <a:cubicBezTo>
                  <a:pt x="626" y="211"/>
                  <a:pt x="628" y="211"/>
                  <a:pt x="628" y="212"/>
                </a:cubicBezTo>
                <a:cubicBezTo>
                  <a:pt x="627" y="213"/>
                  <a:pt x="626" y="212"/>
                  <a:pt x="625" y="213"/>
                </a:cubicBezTo>
                <a:cubicBezTo>
                  <a:pt x="625" y="213"/>
                  <a:pt x="624" y="213"/>
                  <a:pt x="624" y="214"/>
                </a:cubicBezTo>
                <a:cubicBezTo>
                  <a:pt x="624" y="214"/>
                  <a:pt x="626" y="214"/>
                  <a:pt x="626" y="215"/>
                </a:cubicBezTo>
                <a:cubicBezTo>
                  <a:pt x="625" y="215"/>
                  <a:pt x="625" y="215"/>
                  <a:pt x="625" y="215"/>
                </a:cubicBezTo>
                <a:cubicBezTo>
                  <a:pt x="624" y="216"/>
                  <a:pt x="624" y="216"/>
                  <a:pt x="624" y="216"/>
                </a:cubicBezTo>
                <a:cubicBezTo>
                  <a:pt x="623" y="217"/>
                  <a:pt x="623" y="217"/>
                  <a:pt x="622" y="218"/>
                </a:cubicBezTo>
                <a:cubicBezTo>
                  <a:pt x="622" y="218"/>
                  <a:pt x="622" y="218"/>
                  <a:pt x="621" y="218"/>
                </a:cubicBezTo>
                <a:cubicBezTo>
                  <a:pt x="621" y="219"/>
                  <a:pt x="621" y="219"/>
                  <a:pt x="621" y="219"/>
                </a:cubicBezTo>
                <a:cubicBezTo>
                  <a:pt x="620" y="220"/>
                  <a:pt x="620" y="220"/>
                  <a:pt x="619" y="220"/>
                </a:cubicBezTo>
                <a:cubicBezTo>
                  <a:pt x="619" y="221"/>
                  <a:pt x="619" y="221"/>
                  <a:pt x="619" y="221"/>
                </a:cubicBezTo>
                <a:cubicBezTo>
                  <a:pt x="618" y="222"/>
                  <a:pt x="618" y="222"/>
                  <a:pt x="618" y="222"/>
                </a:cubicBezTo>
                <a:cubicBezTo>
                  <a:pt x="617" y="223"/>
                  <a:pt x="616" y="223"/>
                  <a:pt x="615" y="224"/>
                </a:cubicBezTo>
                <a:cubicBezTo>
                  <a:pt x="615" y="225"/>
                  <a:pt x="615" y="226"/>
                  <a:pt x="616" y="226"/>
                </a:cubicBezTo>
                <a:cubicBezTo>
                  <a:pt x="616" y="226"/>
                  <a:pt x="616" y="226"/>
                  <a:pt x="616" y="226"/>
                </a:cubicBezTo>
                <a:cubicBezTo>
                  <a:pt x="617" y="225"/>
                  <a:pt x="617" y="225"/>
                  <a:pt x="617" y="225"/>
                </a:cubicBezTo>
                <a:cubicBezTo>
                  <a:pt x="617" y="225"/>
                  <a:pt x="618" y="224"/>
                  <a:pt x="618" y="224"/>
                </a:cubicBezTo>
                <a:cubicBezTo>
                  <a:pt x="619" y="224"/>
                  <a:pt x="619" y="224"/>
                  <a:pt x="618" y="223"/>
                </a:cubicBezTo>
                <a:cubicBezTo>
                  <a:pt x="618" y="223"/>
                  <a:pt x="618" y="223"/>
                  <a:pt x="619" y="223"/>
                </a:cubicBezTo>
                <a:cubicBezTo>
                  <a:pt x="619" y="222"/>
                  <a:pt x="620" y="222"/>
                  <a:pt x="620" y="222"/>
                </a:cubicBezTo>
                <a:cubicBezTo>
                  <a:pt x="621" y="222"/>
                  <a:pt x="622" y="222"/>
                  <a:pt x="622" y="223"/>
                </a:cubicBezTo>
                <a:cubicBezTo>
                  <a:pt x="623" y="224"/>
                  <a:pt x="623" y="224"/>
                  <a:pt x="623" y="224"/>
                </a:cubicBezTo>
                <a:cubicBezTo>
                  <a:pt x="623" y="224"/>
                  <a:pt x="622" y="224"/>
                  <a:pt x="621" y="224"/>
                </a:cubicBezTo>
                <a:cubicBezTo>
                  <a:pt x="622" y="224"/>
                  <a:pt x="622" y="225"/>
                  <a:pt x="622" y="225"/>
                </a:cubicBezTo>
                <a:cubicBezTo>
                  <a:pt x="622" y="225"/>
                  <a:pt x="621" y="225"/>
                  <a:pt x="621" y="225"/>
                </a:cubicBezTo>
                <a:cubicBezTo>
                  <a:pt x="620" y="226"/>
                  <a:pt x="620" y="226"/>
                  <a:pt x="619" y="226"/>
                </a:cubicBezTo>
                <a:cubicBezTo>
                  <a:pt x="619" y="227"/>
                  <a:pt x="619" y="227"/>
                  <a:pt x="619" y="227"/>
                </a:cubicBezTo>
                <a:cubicBezTo>
                  <a:pt x="620" y="227"/>
                  <a:pt x="620" y="227"/>
                  <a:pt x="621" y="227"/>
                </a:cubicBezTo>
                <a:cubicBezTo>
                  <a:pt x="621" y="227"/>
                  <a:pt x="622" y="227"/>
                  <a:pt x="622" y="227"/>
                </a:cubicBezTo>
                <a:cubicBezTo>
                  <a:pt x="622" y="227"/>
                  <a:pt x="622" y="227"/>
                  <a:pt x="622" y="227"/>
                </a:cubicBezTo>
                <a:cubicBezTo>
                  <a:pt x="622" y="227"/>
                  <a:pt x="622" y="227"/>
                  <a:pt x="622" y="227"/>
                </a:cubicBezTo>
                <a:cubicBezTo>
                  <a:pt x="622" y="227"/>
                  <a:pt x="624" y="227"/>
                  <a:pt x="624" y="227"/>
                </a:cubicBezTo>
                <a:cubicBezTo>
                  <a:pt x="624" y="228"/>
                  <a:pt x="623" y="228"/>
                  <a:pt x="623" y="228"/>
                </a:cubicBezTo>
                <a:cubicBezTo>
                  <a:pt x="623" y="228"/>
                  <a:pt x="622" y="229"/>
                  <a:pt x="622" y="229"/>
                </a:cubicBezTo>
                <a:cubicBezTo>
                  <a:pt x="622" y="229"/>
                  <a:pt x="623" y="229"/>
                  <a:pt x="623" y="229"/>
                </a:cubicBezTo>
                <a:cubicBezTo>
                  <a:pt x="623" y="229"/>
                  <a:pt x="624" y="229"/>
                  <a:pt x="624" y="229"/>
                </a:cubicBezTo>
                <a:cubicBezTo>
                  <a:pt x="625" y="229"/>
                  <a:pt x="626" y="228"/>
                  <a:pt x="627" y="228"/>
                </a:cubicBezTo>
                <a:cubicBezTo>
                  <a:pt x="627" y="228"/>
                  <a:pt x="627" y="228"/>
                  <a:pt x="627" y="228"/>
                </a:cubicBezTo>
                <a:cubicBezTo>
                  <a:pt x="627" y="227"/>
                  <a:pt x="627" y="227"/>
                  <a:pt x="627" y="227"/>
                </a:cubicBezTo>
                <a:cubicBezTo>
                  <a:pt x="627" y="227"/>
                  <a:pt x="627" y="227"/>
                  <a:pt x="627" y="226"/>
                </a:cubicBezTo>
                <a:cubicBezTo>
                  <a:pt x="627" y="226"/>
                  <a:pt x="627" y="226"/>
                  <a:pt x="628" y="226"/>
                </a:cubicBezTo>
                <a:cubicBezTo>
                  <a:pt x="628" y="226"/>
                  <a:pt x="628" y="226"/>
                  <a:pt x="629" y="226"/>
                </a:cubicBezTo>
                <a:cubicBezTo>
                  <a:pt x="629" y="227"/>
                  <a:pt x="629" y="227"/>
                  <a:pt x="629" y="227"/>
                </a:cubicBezTo>
                <a:cubicBezTo>
                  <a:pt x="629" y="227"/>
                  <a:pt x="629" y="228"/>
                  <a:pt x="629" y="228"/>
                </a:cubicBezTo>
                <a:cubicBezTo>
                  <a:pt x="629" y="228"/>
                  <a:pt x="630" y="227"/>
                  <a:pt x="630" y="227"/>
                </a:cubicBezTo>
                <a:cubicBezTo>
                  <a:pt x="630" y="227"/>
                  <a:pt x="629" y="227"/>
                  <a:pt x="629" y="226"/>
                </a:cubicBezTo>
                <a:cubicBezTo>
                  <a:pt x="629" y="226"/>
                  <a:pt x="630" y="225"/>
                  <a:pt x="630" y="225"/>
                </a:cubicBezTo>
                <a:cubicBezTo>
                  <a:pt x="631" y="225"/>
                  <a:pt x="631" y="225"/>
                  <a:pt x="631" y="225"/>
                </a:cubicBezTo>
                <a:cubicBezTo>
                  <a:pt x="631" y="226"/>
                  <a:pt x="631" y="226"/>
                  <a:pt x="631" y="226"/>
                </a:cubicBezTo>
                <a:cubicBezTo>
                  <a:pt x="631" y="226"/>
                  <a:pt x="631" y="227"/>
                  <a:pt x="631" y="227"/>
                </a:cubicBezTo>
                <a:cubicBezTo>
                  <a:pt x="631" y="227"/>
                  <a:pt x="631" y="227"/>
                  <a:pt x="631" y="227"/>
                </a:cubicBezTo>
                <a:cubicBezTo>
                  <a:pt x="632" y="227"/>
                  <a:pt x="632" y="227"/>
                  <a:pt x="632" y="227"/>
                </a:cubicBezTo>
                <a:cubicBezTo>
                  <a:pt x="632" y="228"/>
                  <a:pt x="631" y="228"/>
                  <a:pt x="632" y="228"/>
                </a:cubicBezTo>
                <a:cubicBezTo>
                  <a:pt x="632" y="229"/>
                  <a:pt x="632" y="229"/>
                  <a:pt x="632" y="229"/>
                </a:cubicBezTo>
                <a:cubicBezTo>
                  <a:pt x="633" y="229"/>
                  <a:pt x="633" y="229"/>
                  <a:pt x="634" y="229"/>
                </a:cubicBezTo>
                <a:cubicBezTo>
                  <a:pt x="634" y="229"/>
                  <a:pt x="633" y="229"/>
                  <a:pt x="633" y="230"/>
                </a:cubicBezTo>
                <a:cubicBezTo>
                  <a:pt x="633" y="230"/>
                  <a:pt x="632" y="230"/>
                  <a:pt x="632" y="230"/>
                </a:cubicBezTo>
                <a:cubicBezTo>
                  <a:pt x="632" y="231"/>
                  <a:pt x="631" y="231"/>
                  <a:pt x="631" y="231"/>
                </a:cubicBezTo>
                <a:cubicBezTo>
                  <a:pt x="631" y="232"/>
                  <a:pt x="630" y="232"/>
                  <a:pt x="630" y="232"/>
                </a:cubicBezTo>
                <a:cubicBezTo>
                  <a:pt x="630" y="232"/>
                  <a:pt x="629" y="232"/>
                  <a:pt x="629" y="232"/>
                </a:cubicBezTo>
                <a:cubicBezTo>
                  <a:pt x="629" y="232"/>
                  <a:pt x="629" y="232"/>
                  <a:pt x="630" y="233"/>
                </a:cubicBezTo>
                <a:cubicBezTo>
                  <a:pt x="630" y="233"/>
                  <a:pt x="630" y="233"/>
                  <a:pt x="630" y="233"/>
                </a:cubicBezTo>
                <a:cubicBezTo>
                  <a:pt x="630" y="233"/>
                  <a:pt x="630" y="234"/>
                  <a:pt x="630" y="234"/>
                </a:cubicBezTo>
                <a:cubicBezTo>
                  <a:pt x="631" y="234"/>
                  <a:pt x="631" y="234"/>
                  <a:pt x="632" y="234"/>
                </a:cubicBezTo>
                <a:cubicBezTo>
                  <a:pt x="632" y="234"/>
                  <a:pt x="632" y="234"/>
                  <a:pt x="632" y="234"/>
                </a:cubicBezTo>
                <a:cubicBezTo>
                  <a:pt x="632" y="234"/>
                  <a:pt x="632" y="234"/>
                  <a:pt x="632" y="235"/>
                </a:cubicBezTo>
                <a:cubicBezTo>
                  <a:pt x="633" y="234"/>
                  <a:pt x="633" y="234"/>
                  <a:pt x="634" y="234"/>
                </a:cubicBezTo>
                <a:close/>
                <a:moveTo>
                  <a:pt x="598" y="234"/>
                </a:moveTo>
                <a:cubicBezTo>
                  <a:pt x="598" y="233"/>
                  <a:pt x="598" y="233"/>
                  <a:pt x="598" y="233"/>
                </a:cubicBezTo>
                <a:cubicBezTo>
                  <a:pt x="598" y="233"/>
                  <a:pt x="598" y="233"/>
                  <a:pt x="598" y="233"/>
                </a:cubicBezTo>
                <a:cubicBezTo>
                  <a:pt x="598" y="232"/>
                  <a:pt x="599" y="232"/>
                  <a:pt x="599" y="232"/>
                </a:cubicBezTo>
                <a:cubicBezTo>
                  <a:pt x="599" y="233"/>
                  <a:pt x="599" y="233"/>
                  <a:pt x="599" y="234"/>
                </a:cubicBezTo>
                <a:cubicBezTo>
                  <a:pt x="599" y="234"/>
                  <a:pt x="599" y="235"/>
                  <a:pt x="598" y="235"/>
                </a:cubicBezTo>
                <a:cubicBezTo>
                  <a:pt x="598" y="234"/>
                  <a:pt x="597" y="235"/>
                  <a:pt x="597" y="235"/>
                </a:cubicBezTo>
                <a:cubicBezTo>
                  <a:pt x="596" y="235"/>
                  <a:pt x="596" y="235"/>
                  <a:pt x="596" y="235"/>
                </a:cubicBezTo>
                <a:cubicBezTo>
                  <a:pt x="596" y="235"/>
                  <a:pt x="596" y="235"/>
                  <a:pt x="596" y="234"/>
                </a:cubicBezTo>
                <a:cubicBezTo>
                  <a:pt x="596" y="234"/>
                  <a:pt x="597" y="233"/>
                  <a:pt x="597" y="233"/>
                </a:cubicBezTo>
                <a:cubicBezTo>
                  <a:pt x="598" y="233"/>
                  <a:pt x="598" y="234"/>
                  <a:pt x="598" y="234"/>
                </a:cubicBezTo>
                <a:close/>
                <a:moveTo>
                  <a:pt x="635" y="240"/>
                </a:moveTo>
                <a:cubicBezTo>
                  <a:pt x="635" y="241"/>
                  <a:pt x="635" y="241"/>
                  <a:pt x="635" y="241"/>
                </a:cubicBezTo>
                <a:cubicBezTo>
                  <a:pt x="634" y="242"/>
                  <a:pt x="634" y="242"/>
                  <a:pt x="634" y="242"/>
                </a:cubicBezTo>
                <a:cubicBezTo>
                  <a:pt x="634" y="242"/>
                  <a:pt x="634" y="242"/>
                  <a:pt x="634" y="242"/>
                </a:cubicBezTo>
                <a:cubicBezTo>
                  <a:pt x="634" y="243"/>
                  <a:pt x="633" y="243"/>
                  <a:pt x="633" y="244"/>
                </a:cubicBezTo>
                <a:cubicBezTo>
                  <a:pt x="633" y="244"/>
                  <a:pt x="633" y="244"/>
                  <a:pt x="633" y="244"/>
                </a:cubicBezTo>
                <a:cubicBezTo>
                  <a:pt x="633" y="245"/>
                  <a:pt x="632" y="245"/>
                  <a:pt x="632" y="245"/>
                </a:cubicBezTo>
                <a:cubicBezTo>
                  <a:pt x="632" y="245"/>
                  <a:pt x="632" y="246"/>
                  <a:pt x="632" y="246"/>
                </a:cubicBezTo>
                <a:cubicBezTo>
                  <a:pt x="632" y="247"/>
                  <a:pt x="631" y="248"/>
                  <a:pt x="631" y="249"/>
                </a:cubicBezTo>
                <a:cubicBezTo>
                  <a:pt x="631" y="249"/>
                  <a:pt x="631" y="249"/>
                  <a:pt x="631" y="249"/>
                </a:cubicBezTo>
                <a:cubicBezTo>
                  <a:pt x="630" y="249"/>
                  <a:pt x="630" y="248"/>
                  <a:pt x="630" y="248"/>
                </a:cubicBezTo>
                <a:cubicBezTo>
                  <a:pt x="630" y="248"/>
                  <a:pt x="629" y="249"/>
                  <a:pt x="629" y="248"/>
                </a:cubicBezTo>
                <a:cubicBezTo>
                  <a:pt x="628" y="248"/>
                  <a:pt x="628" y="249"/>
                  <a:pt x="627" y="249"/>
                </a:cubicBezTo>
                <a:cubicBezTo>
                  <a:pt x="627" y="249"/>
                  <a:pt x="627" y="249"/>
                  <a:pt x="627" y="248"/>
                </a:cubicBezTo>
                <a:cubicBezTo>
                  <a:pt x="627" y="248"/>
                  <a:pt x="627" y="248"/>
                  <a:pt x="627" y="247"/>
                </a:cubicBezTo>
                <a:cubicBezTo>
                  <a:pt x="627" y="247"/>
                  <a:pt x="628" y="247"/>
                  <a:pt x="628" y="246"/>
                </a:cubicBezTo>
                <a:cubicBezTo>
                  <a:pt x="628" y="246"/>
                  <a:pt x="628" y="246"/>
                  <a:pt x="628" y="246"/>
                </a:cubicBezTo>
                <a:cubicBezTo>
                  <a:pt x="628" y="245"/>
                  <a:pt x="628" y="245"/>
                  <a:pt x="628" y="245"/>
                </a:cubicBezTo>
                <a:cubicBezTo>
                  <a:pt x="628" y="245"/>
                  <a:pt x="627" y="245"/>
                  <a:pt x="627" y="246"/>
                </a:cubicBezTo>
                <a:cubicBezTo>
                  <a:pt x="627" y="246"/>
                  <a:pt x="627" y="246"/>
                  <a:pt x="627" y="246"/>
                </a:cubicBezTo>
                <a:cubicBezTo>
                  <a:pt x="627" y="246"/>
                  <a:pt x="626" y="246"/>
                  <a:pt x="626" y="247"/>
                </a:cubicBezTo>
                <a:cubicBezTo>
                  <a:pt x="626" y="247"/>
                  <a:pt x="626" y="247"/>
                  <a:pt x="625" y="247"/>
                </a:cubicBezTo>
                <a:cubicBezTo>
                  <a:pt x="625" y="247"/>
                  <a:pt x="625" y="247"/>
                  <a:pt x="625" y="247"/>
                </a:cubicBezTo>
                <a:cubicBezTo>
                  <a:pt x="625" y="247"/>
                  <a:pt x="624" y="247"/>
                  <a:pt x="624" y="248"/>
                </a:cubicBezTo>
                <a:cubicBezTo>
                  <a:pt x="624" y="248"/>
                  <a:pt x="624" y="248"/>
                  <a:pt x="623" y="248"/>
                </a:cubicBezTo>
                <a:cubicBezTo>
                  <a:pt x="622" y="247"/>
                  <a:pt x="624" y="247"/>
                  <a:pt x="624" y="246"/>
                </a:cubicBezTo>
                <a:cubicBezTo>
                  <a:pt x="625" y="246"/>
                  <a:pt x="625" y="245"/>
                  <a:pt x="626" y="245"/>
                </a:cubicBezTo>
                <a:cubicBezTo>
                  <a:pt x="626" y="244"/>
                  <a:pt x="626" y="244"/>
                  <a:pt x="627" y="243"/>
                </a:cubicBezTo>
                <a:cubicBezTo>
                  <a:pt x="627" y="243"/>
                  <a:pt x="627" y="242"/>
                  <a:pt x="628" y="242"/>
                </a:cubicBezTo>
                <a:cubicBezTo>
                  <a:pt x="628" y="242"/>
                  <a:pt x="628" y="242"/>
                  <a:pt x="628" y="242"/>
                </a:cubicBezTo>
                <a:cubicBezTo>
                  <a:pt x="628" y="242"/>
                  <a:pt x="628" y="242"/>
                  <a:pt x="628" y="242"/>
                </a:cubicBezTo>
                <a:cubicBezTo>
                  <a:pt x="629" y="242"/>
                  <a:pt x="629" y="241"/>
                  <a:pt x="629" y="241"/>
                </a:cubicBezTo>
                <a:cubicBezTo>
                  <a:pt x="630" y="240"/>
                  <a:pt x="630" y="240"/>
                  <a:pt x="631" y="239"/>
                </a:cubicBezTo>
                <a:cubicBezTo>
                  <a:pt x="631" y="239"/>
                  <a:pt x="631" y="238"/>
                  <a:pt x="631" y="238"/>
                </a:cubicBezTo>
                <a:cubicBezTo>
                  <a:pt x="632" y="238"/>
                  <a:pt x="632" y="238"/>
                  <a:pt x="632" y="238"/>
                </a:cubicBezTo>
                <a:cubicBezTo>
                  <a:pt x="633" y="237"/>
                  <a:pt x="633" y="237"/>
                  <a:pt x="634" y="237"/>
                </a:cubicBezTo>
                <a:cubicBezTo>
                  <a:pt x="635" y="237"/>
                  <a:pt x="634" y="237"/>
                  <a:pt x="634" y="238"/>
                </a:cubicBezTo>
                <a:cubicBezTo>
                  <a:pt x="634" y="238"/>
                  <a:pt x="634" y="239"/>
                  <a:pt x="633" y="240"/>
                </a:cubicBezTo>
                <a:cubicBezTo>
                  <a:pt x="633" y="240"/>
                  <a:pt x="632" y="241"/>
                  <a:pt x="632" y="241"/>
                </a:cubicBezTo>
                <a:cubicBezTo>
                  <a:pt x="631" y="241"/>
                  <a:pt x="631" y="241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1" y="243"/>
                  <a:pt x="632" y="243"/>
                  <a:pt x="632" y="243"/>
                </a:cubicBezTo>
                <a:cubicBezTo>
                  <a:pt x="632" y="242"/>
                  <a:pt x="633" y="242"/>
                  <a:pt x="633" y="242"/>
                </a:cubicBezTo>
                <a:cubicBezTo>
                  <a:pt x="633" y="241"/>
                  <a:pt x="633" y="241"/>
                  <a:pt x="633" y="241"/>
                </a:cubicBezTo>
                <a:cubicBezTo>
                  <a:pt x="634" y="241"/>
                  <a:pt x="635" y="239"/>
                  <a:pt x="635" y="240"/>
                </a:cubicBezTo>
                <a:close/>
                <a:moveTo>
                  <a:pt x="631" y="242"/>
                </a:moveTo>
                <a:cubicBezTo>
                  <a:pt x="631" y="242"/>
                  <a:pt x="631" y="242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ubicBezTo>
                  <a:pt x="631" y="242"/>
                  <a:pt x="631" y="242"/>
                  <a:pt x="631" y="242"/>
                </a:cubicBezTo>
                <a:close/>
                <a:moveTo>
                  <a:pt x="484" y="201"/>
                </a:moveTo>
                <a:cubicBezTo>
                  <a:pt x="484" y="202"/>
                  <a:pt x="485" y="203"/>
                  <a:pt x="484" y="203"/>
                </a:cubicBezTo>
                <a:cubicBezTo>
                  <a:pt x="484" y="204"/>
                  <a:pt x="483" y="204"/>
                  <a:pt x="483" y="204"/>
                </a:cubicBezTo>
                <a:cubicBezTo>
                  <a:pt x="483" y="204"/>
                  <a:pt x="483" y="203"/>
                  <a:pt x="483" y="203"/>
                </a:cubicBezTo>
                <a:cubicBezTo>
                  <a:pt x="483" y="203"/>
                  <a:pt x="483" y="203"/>
                  <a:pt x="482" y="202"/>
                </a:cubicBezTo>
                <a:cubicBezTo>
                  <a:pt x="482" y="202"/>
                  <a:pt x="482" y="202"/>
                  <a:pt x="482" y="202"/>
                </a:cubicBezTo>
                <a:cubicBezTo>
                  <a:pt x="482" y="202"/>
                  <a:pt x="481" y="202"/>
                  <a:pt x="481" y="201"/>
                </a:cubicBezTo>
                <a:cubicBezTo>
                  <a:pt x="481" y="201"/>
                  <a:pt x="480" y="201"/>
                  <a:pt x="480" y="201"/>
                </a:cubicBezTo>
                <a:cubicBezTo>
                  <a:pt x="479" y="201"/>
                  <a:pt x="477" y="201"/>
                  <a:pt x="478" y="201"/>
                </a:cubicBezTo>
                <a:cubicBezTo>
                  <a:pt x="478" y="200"/>
                  <a:pt x="478" y="200"/>
                  <a:pt x="478" y="199"/>
                </a:cubicBezTo>
                <a:cubicBezTo>
                  <a:pt x="478" y="199"/>
                  <a:pt x="478" y="199"/>
                  <a:pt x="479" y="198"/>
                </a:cubicBezTo>
                <a:cubicBezTo>
                  <a:pt x="479" y="198"/>
                  <a:pt x="480" y="198"/>
                  <a:pt x="481" y="198"/>
                </a:cubicBezTo>
                <a:cubicBezTo>
                  <a:pt x="482" y="198"/>
                  <a:pt x="483" y="198"/>
                  <a:pt x="483" y="199"/>
                </a:cubicBezTo>
                <a:cubicBezTo>
                  <a:pt x="483" y="199"/>
                  <a:pt x="483" y="200"/>
                  <a:pt x="483" y="200"/>
                </a:cubicBezTo>
                <a:cubicBezTo>
                  <a:pt x="483" y="200"/>
                  <a:pt x="483" y="201"/>
                  <a:pt x="484" y="201"/>
                </a:cubicBezTo>
                <a:close/>
                <a:moveTo>
                  <a:pt x="587" y="147"/>
                </a:moveTo>
                <a:cubicBezTo>
                  <a:pt x="586" y="148"/>
                  <a:pt x="586" y="148"/>
                  <a:pt x="585" y="148"/>
                </a:cubicBezTo>
                <a:cubicBezTo>
                  <a:pt x="585" y="148"/>
                  <a:pt x="585" y="147"/>
                  <a:pt x="585" y="147"/>
                </a:cubicBezTo>
                <a:cubicBezTo>
                  <a:pt x="586" y="147"/>
                  <a:pt x="586" y="146"/>
                  <a:pt x="586" y="146"/>
                </a:cubicBezTo>
                <a:cubicBezTo>
                  <a:pt x="586" y="146"/>
                  <a:pt x="586" y="146"/>
                  <a:pt x="587" y="146"/>
                </a:cubicBezTo>
                <a:cubicBezTo>
                  <a:pt x="587" y="146"/>
                  <a:pt x="587" y="145"/>
                  <a:pt x="587" y="145"/>
                </a:cubicBezTo>
                <a:cubicBezTo>
                  <a:pt x="587" y="144"/>
                  <a:pt x="588" y="144"/>
                  <a:pt x="589" y="144"/>
                </a:cubicBezTo>
                <a:cubicBezTo>
                  <a:pt x="589" y="145"/>
                  <a:pt x="589" y="145"/>
                  <a:pt x="589" y="145"/>
                </a:cubicBezTo>
                <a:cubicBezTo>
                  <a:pt x="590" y="145"/>
                  <a:pt x="589" y="145"/>
                  <a:pt x="589" y="146"/>
                </a:cubicBezTo>
                <a:cubicBezTo>
                  <a:pt x="589" y="146"/>
                  <a:pt x="589" y="146"/>
                  <a:pt x="588" y="147"/>
                </a:cubicBezTo>
                <a:cubicBezTo>
                  <a:pt x="588" y="147"/>
                  <a:pt x="588" y="147"/>
                  <a:pt x="587" y="147"/>
                </a:cubicBezTo>
                <a:close/>
                <a:moveTo>
                  <a:pt x="513" y="134"/>
                </a:moveTo>
                <a:cubicBezTo>
                  <a:pt x="512" y="134"/>
                  <a:pt x="512" y="134"/>
                  <a:pt x="512" y="134"/>
                </a:cubicBezTo>
                <a:cubicBezTo>
                  <a:pt x="511" y="134"/>
                  <a:pt x="511" y="135"/>
                  <a:pt x="510" y="135"/>
                </a:cubicBezTo>
                <a:cubicBezTo>
                  <a:pt x="510" y="135"/>
                  <a:pt x="509" y="135"/>
                  <a:pt x="509" y="135"/>
                </a:cubicBezTo>
                <a:cubicBezTo>
                  <a:pt x="509" y="135"/>
                  <a:pt x="509" y="134"/>
                  <a:pt x="509" y="134"/>
                </a:cubicBezTo>
                <a:cubicBezTo>
                  <a:pt x="509" y="134"/>
                  <a:pt x="510" y="134"/>
                  <a:pt x="510" y="134"/>
                </a:cubicBezTo>
                <a:cubicBezTo>
                  <a:pt x="510" y="133"/>
                  <a:pt x="509" y="133"/>
                  <a:pt x="509" y="133"/>
                </a:cubicBezTo>
                <a:cubicBezTo>
                  <a:pt x="509" y="132"/>
                  <a:pt x="510" y="132"/>
                  <a:pt x="510" y="132"/>
                </a:cubicBezTo>
                <a:cubicBezTo>
                  <a:pt x="510" y="132"/>
                  <a:pt x="511" y="132"/>
                  <a:pt x="511" y="131"/>
                </a:cubicBezTo>
                <a:cubicBezTo>
                  <a:pt x="511" y="131"/>
                  <a:pt x="512" y="131"/>
                  <a:pt x="512" y="131"/>
                </a:cubicBezTo>
                <a:cubicBezTo>
                  <a:pt x="512" y="130"/>
                  <a:pt x="512" y="130"/>
                  <a:pt x="513" y="130"/>
                </a:cubicBezTo>
                <a:cubicBezTo>
                  <a:pt x="513" y="130"/>
                  <a:pt x="513" y="130"/>
                  <a:pt x="514" y="130"/>
                </a:cubicBezTo>
                <a:cubicBezTo>
                  <a:pt x="514" y="130"/>
                  <a:pt x="514" y="129"/>
                  <a:pt x="515" y="129"/>
                </a:cubicBezTo>
                <a:cubicBezTo>
                  <a:pt x="515" y="128"/>
                  <a:pt x="516" y="128"/>
                  <a:pt x="516" y="128"/>
                </a:cubicBezTo>
                <a:cubicBezTo>
                  <a:pt x="517" y="129"/>
                  <a:pt x="518" y="129"/>
                  <a:pt x="519" y="129"/>
                </a:cubicBezTo>
                <a:cubicBezTo>
                  <a:pt x="519" y="129"/>
                  <a:pt x="520" y="128"/>
                  <a:pt x="521" y="128"/>
                </a:cubicBezTo>
                <a:cubicBezTo>
                  <a:pt x="521" y="128"/>
                  <a:pt x="521" y="128"/>
                  <a:pt x="521" y="129"/>
                </a:cubicBezTo>
                <a:cubicBezTo>
                  <a:pt x="522" y="128"/>
                  <a:pt x="523" y="128"/>
                  <a:pt x="524" y="128"/>
                </a:cubicBezTo>
                <a:cubicBezTo>
                  <a:pt x="525" y="129"/>
                  <a:pt x="524" y="129"/>
                  <a:pt x="524" y="129"/>
                </a:cubicBezTo>
                <a:cubicBezTo>
                  <a:pt x="523" y="130"/>
                  <a:pt x="523" y="130"/>
                  <a:pt x="522" y="130"/>
                </a:cubicBezTo>
                <a:cubicBezTo>
                  <a:pt x="522" y="130"/>
                  <a:pt x="521" y="130"/>
                  <a:pt x="521" y="131"/>
                </a:cubicBezTo>
                <a:cubicBezTo>
                  <a:pt x="520" y="131"/>
                  <a:pt x="520" y="132"/>
                  <a:pt x="519" y="132"/>
                </a:cubicBezTo>
                <a:cubicBezTo>
                  <a:pt x="518" y="133"/>
                  <a:pt x="517" y="133"/>
                  <a:pt x="516" y="133"/>
                </a:cubicBezTo>
                <a:cubicBezTo>
                  <a:pt x="515" y="133"/>
                  <a:pt x="515" y="134"/>
                  <a:pt x="514" y="134"/>
                </a:cubicBezTo>
                <a:cubicBezTo>
                  <a:pt x="513" y="134"/>
                  <a:pt x="513" y="134"/>
                  <a:pt x="513" y="134"/>
                </a:cubicBezTo>
                <a:close/>
                <a:moveTo>
                  <a:pt x="609" y="136"/>
                </a:moveTo>
                <a:cubicBezTo>
                  <a:pt x="609" y="136"/>
                  <a:pt x="609" y="136"/>
                  <a:pt x="609" y="135"/>
                </a:cubicBezTo>
                <a:cubicBezTo>
                  <a:pt x="608" y="135"/>
                  <a:pt x="609" y="135"/>
                  <a:pt x="610" y="135"/>
                </a:cubicBezTo>
                <a:cubicBezTo>
                  <a:pt x="610" y="135"/>
                  <a:pt x="610" y="135"/>
                  <a:pt x="610" y="135"/>
                </a:cubicBezTo>
                <a:cubicBezTo>
                  <a:pt x="611" y="136"/>
                  <a:pt x="611" y="136"/>
                  <a:pt x="611" y="136"/>
                </a:cubicBezTo>
                <a:cubicBezTo>
                  <a:pt x="611" y="137"/>
                  <a:pt x="611" y="137"/>
                  <a:pt x="611" y="137"/>
                </a:cubicBezTo>
                <a:cubicBezTo>
                  <a:pt x="611" y="138"/>
                  <a:pt x="611" y="138"/>
                  <a:pt x="611" y="138"/>
                </a:cubicBezTo>
                <a:cubicBezTo>
                  <a:pt x="611" y="138"/>
                  <a:pt x="611" y="138"/>
                  <a:pt x="611" y="139"/>
                </a:cubicBezTo>
                <a:cubicBezTo>
                  <a:pt x="611" y="139"/>
                  <a:pt x="610" y="140"/>
                  <a:pt x="609" y="140"/>
                </a:cubicBezTo>
                <a:cubicBezTo>
                  <a:pt x="609" y="140"/>
                  <a:pt x="609" y="139"/>
                  <a:pt x="608" y="139"/>
                </a:cubicBezTo>
                <a:cubicBezTo>
                  <a:pt x="608" y="139"/>
                  <a:pt x="607" y="139"/>
                  <a:pt x="607" y="138"/>
                </a:cubicBezTo>
                <a:cubicBezTo>
                  <a:pt x="607" y="138"/>
                  <a:pt x="606" y="138"/>
                  <a:pt x="606" y="138"/>
                </a:cubicBezTo>
                <a:cubicBezTo>
                  <a:pt x="607" y="137"/>
                  <a:pt x="607" y="137"/>
                  <a:pt x="607" y="137"/>
                </a:cubicBezTo>
                <a:cubicBezTo>
                  <a:pt x="608" y="137"/>
                  <a:pt x="608" y="137"/>
                  <a:pt x="608" y="137"/>
                </a:cubicBezTo>
                <a:cubicBezTo>
                  <a:pt x="608" y="137"/>
                  <a:pt x="609" y="136"/>
                  <a:pt x="609" y="136"/>
                </a:cubicBezTo>
                <a:close/>
                <a:moveTo>
                  <a:pt x="721" y="9"/>
                </a:moveTo>
                <a:cubicBezTo>
                  <a:pt x="720" y="9"/>
                  <a:pt x="718" y="9"/>
                  <a:pt x="717" y="9"/>
                </a:cubicBezTo>
                <a:cubicBezTo>
                  <a:pt x="716" y="10"/>
                  <a:pt x="715" y="10"/>
                  <a:pt x="713" y="10"/>
                </a:cubicBezTo>
                <a:cubicBezTo>
                  <a:pt x="712" y="10"/>
                  <a:pt x="710" y="10"/>
                  <a:pt x="708" y="10"/>
                </a:cubicBezTo>
                <a:cubicBezTo>
                  <a:pt x="706" y="10"/>
                  <a:pt x="705" y="11"/>
                  <a:pt x="703" y="11"/>
                </a:cubicBezTo>
                <a:cubicBezTo>
                  <a:pt x="702" y="11"/>
                  <a:pt x="701" y="11"/>
                  <a:pt x="699" y="11"/>
                </a:cubicBezTo>
                <a:cubicBezTo>
                  <a:pt x="696" y="11"/>
                  <a:pt x="693" y="11"/>
                  <a:pt x="690" y="12"/>
                </a:cubicBezTo>
                <a:cubicBezTo>
                  <a:pt x="691" y="12"/>
                  <a:pt x="691" y="12"/>
                  <a:pt x="692" y="12"/>
                </a:cubicBezTo>
                <a:cubicBezTo>
                  <a:pt x="692" y="12"/>
                  <a:pt x="692" y="12"/>
                  <a:pt x="693" y="12"/>
                </a:cubicBezTo>
                <a:cubicBezTo>
                  <a:pt x="694" y="12"/>
                  <a:pt x="695" y="12"/>
                  <a:pt x="696" y="12"/>
                </a:cubicBezTo>
                <a:cubicBezTo>
                  <a:pt x="696" y="12"/>
                  <a:pt x="697" y="12"/>
                  <a:pt x="698" y="12"/>
                </a:cubicBezTo>
                <a:cubicBezTo>
                  <a:pt x="700" y="12"/>
                  <a:pt x="701" y="12"/>
                  <a:pt x="703" y="12"/>
                </a:cubicBezTo>
                <a:cubicBezTo>
                  <a:pt x="702" y="12"/>
                  <a:pt x="701" y="13"/>
                  <a:pt x="700" y="13"/>
                </a:cubicBezTo>
                <a:cubicBezTo>
                  <a:pt x="699" y="13"/>
                  <a:pt x="699" y="13"/>
                  <a:pt x="698" y="13"/>
                </a:cubicBezTo>
                <a:cubicBezTo>
                  <a:pt x="698" y="13"/>
                  <a:pt x="697" y="13"/>
                  <a:pt x="696" y="13"/>
                </a:cubicBezTo>
                <a:cubicBezTo>
                  <a:pt x="695" y="14"/>
                  <a:pt x="694" y="14"/>
                  <a:pt x="692" y="14"/>
                </a:cubicBezTo>
                <a:cubicBezTo>
                  <a:pt x="692" y="14"/>
                  <a:pt x="691" y="14"/>
                  <a:pt x="691" y="14"/>
                </a:cubicBezTo>
                <a:cubicBezTo>
                  <a:pt x="690" y="14"/>
                  <a:pt x="690" y="15"/>
                  <a:pt x="689" y="15"/>
                </a:cubicBezTo>
                <a:cubicBezTo>
                  <a:pt x="689" y="15"/>
                  <a:pt x="689" y="15"/>
                  <a:pt x="688" y="15"/>
                </a:cubicBezTo>
                <a:cubicBezTo>
                  <a:pt x="689" y="16"/>
                  <a:pt x="686" y="16"/>
                  <a:pt x="686" y="16"/>
                </a:cubicBezTo>
                <a:cubicBezTo>
                  <a:pt x="685" y="16"/>
                  <a:pt x="683" y="17"/>
                  <a:pt x="682" y="17"/>
                </a:cubicBezTo>
                <a:cubicBezTo>
                  <a:pt x="680" y="17"/>
                  <a:pt x="678" y="18"/>
                  <a:pt x="676" y="18"/>
                </a:cubicBezTo>
                <a:cubicBezTo>
                  <a:pt x="676" y="18"/>
                  <a:pt x="676" y="18"/>
                  <a:pt x="676" y="18"/>
                </a:cubicBezTo>
                <a:cubicBezTo>
                  <a:pt x="676" y="18"/>
                  <a:pt x="676" y="18"/>
                  <a:pt x="675" y="18"/>
                </a:cubicBezTo>
                <a:cubicBezTo>
                  <a:pt x="675" y="18"/>
                  <a:pt x="674" y="18"/>
                  <a:pt x="673" y="18"/>
                </a:cubicBezTo>
                <a:cubicBezTo>
                  <a:pt x="673" y="19"/>
                  <a:pt x="672" y="19"/>
                  <a:pt x="671" y="19"/>
                </a:cubicBezTo>
                <a:cubicBezTo>
                  <a:pt x="671" y="20"/>
                  <a:pt x="670" y="20"/>
                  <a:pt x="670" y="20"/>
                </a:cubicBezTo>
                <a:cubicBezTo>
                  <a:pt x="669" y="20"/>
                  <a:pt x="669" y="20"/>
                  <a:pt x="668" y="20"/>
                </a:cubicBezTo>
                <a:cubicBezTo>
                  <a:pt x="668" y="21"/>
                  <a:pt x="668" y="21"/>
                  <a:pt x="668" y="21"/>
                </a:cubicBezTo>
                <a:cubicBezTo>
                  <a:pt x="667" y="21"/>
                  <a:pt x="667" y="21"/>
                  <a:pt x="666" y="21"/>
                </a:cubicBezTo>
                <a:cubicBezTo>
                  <a:pt x="666" y="21"/>
                  <a:pt x="666" y="21"/>
                  <a:pt x="666" y="21"/>
                </a:cubicBezTo>
                <a:cubicBezTo>
                  <a:pt x="666" y="21"/>
                  <a:pt x="666" y="21"/>
                  <a:pt x="666" y="22"/>
                </a:cubicBezTo>
                <a:cubicBezTo>
                  <a:pt x="666" y="22"/>
                  <a:pt x="665" y="22"/>
                  <a:pt x="665" y="22"/>
                </a:cubicBezTo>
                <a:cubicBezTo>
                  <a:pt x="664" y="22"/>
                  <a:pt x="663" y="22"/>
                  <a:pt x="662" y="22"/>
                </a:cubicBezTo>
                <a:cubicBezTo>
                  <a:pt x="662" y="22"/>
                  <a:pt x="662" y="22"/>
                  <a:pt x="661" y="22"/>
                </a:cubicBezTo>
                <a:cubicBezTo>
                  <a:pt x="661" y="22"/>
                  <a:pt x="661" y="22"/>
                  <a:pt x="660" y="22"/>
                </a:cubicBezTo>
                <a:cubicBezTo>
                  <a:pt x="660" y="22"/>
                  <a:pt x="660" y="22"/>
                  <a:pt x="659" y="22"/>
                </a:cubicBezTo>
                <a:cubicBezTo>
                  <a:pt x="659" y="22"/>
                  <a:pt x="659" y="22"/>
                  <a:pt x="659" y="21"/>
                </a:cubicBezTo>
                <a:cubicBezTo>
                  <a:pt x="659" y="21"/>
                  <a:pt x="658" y="21"/>
                  <a:pt x="658" y="21"/>
                </a:cubicBezTo>
                <a:cubicBezTo>
                  <a:pt x="657" y="21"/>
                  <a:pt x="657" y="21"/>
                  <a:pt x="656" y="21"/>
                </a:cubicBezTo>
                <a:cubicBezTo>
                  <a:pt x="657" y="22"/>
                  <a:pt x="657" y="22"/>
                  <a:pt x="657" y="22"/>
                </a:cubicBezTo>
                <a:cubicBezTo>
                  <a:pt x="657" y="22"/>
                  <a:pt x="656" y="22"/>
                  <a:pt x="656" y="22"/>
                </a:cubicBezTo>
                <a:cubicBezTo>
                  <a:pt x="655" y="22"/>
                  <a:pt x="654" y="22"/>
                  <a:pt x="653" y="23"/>
                </a:cubicBezTo>
                <a:cubicBezTo>
                  <a:pt x="652" y="23"/>
                  <a:pt x="651" y="23"/>
                  <a:pt x="650" y="23"/>
                </a:cubicBezTo>
                <a:cubicBezTo>
                  <a:pt x="648" y="22"/>
                  <a:pt x="646" y="23"/>
                  <a:pt x="644" y="23"/>
                </a:cubicBezTo>
                <a:cubicBezTo>
                  <a:pt x="644" y="23"/>
                  <a:pt x="645" y="23"/>
                  <a:pt x="645" y="23"/>
                </a:cubicBezTo>
                <a:cubicBezTo>
                  <a:pt x="645" y="23"/>
                  <a:pt x="645" y="23"/>
                  <a:pt x="645" y="23"/>
                </a:cubicBezTo>
                <a:cubicBezTo>
                  <a:pt x="645" y="24"/>
                  <a:pt x="645" y="24"/>
                  <a:pt x="646" y="24"/>
                </a:cubicBezTo>
                <a:cubicBezTo>
                  <a:pt x="646" y="24"/>
                  <a:pt x="646" y="24"/>
                  <a:pt x="646" y="24"/>
                </a:cubicBezTo>
                <a:cubicBezTo>
                  <a:pt x="646" y="24"/>
                  <a:pt x="646" y="25"/>
                  <a:pt x="647" y="25"/>
                </a:cubicBezTo>
                <a:cubicBezTo>
                  <a:pt x="647" y="25"/>
                  <a:pt x="649" y="24"/>
                  <a:pt x="649" y="25"/>
                </a:cubicBezTo>
                <a:cubicBezTo>
                  <a:pt x="648" y="25"/>
                  <a:pt x="647" y="25"/>
                  <a:pt x="646" y="25"/>
                </a:cubicBezTo>
                <a:cubicBezTo>
                  <a:pt x="646" y="25"/>
                  <a:pt x="645" y="25"/>
                  <a:pt x="644" y="25"/>
                </a:cubicBezTo>
                <a:cubicBezTo>
                  <a:pt x="644" y="25"/>
                  <a:pt x="643" y="24"/>
                  <a:pt x="643" y="24"/>
                </a:cubicBezTo>
                <a:cubicBezTo>
                  <a:pt x="642" y="24"/>
                  <a:pt x="641" y="24"/>
                  <a:pt x="641" y="24"/>
                </a:cubicBezTo>
                <a:cubicBezTo>
                  <a:pt x="640" y="24"/>
                  <a:pt x="640" y="24"/>
                  <a:pt x="639" y="24"/>
                </a:cubicBezTo>
                <a:cubicBezTo>
                  <a:pt x="640" y="24"/>
                  <a:pt x="640" y="24"/>
                  <a:pt x="640" y="24"/>
                </a:cubicBezTo>
                <a:cubicBezTo>
                  <a:pt x="640" y="25"/>
                  <a:pt x="640" y="25"/>
                  <a:pt x="639" y="25"/>
                </a:cubicBezTo>
                <a:cubicBezTo>
                  <a:pt x="640" y="25"/>
                  <a:pt x="641" y="24"/>
                  <a:pt x="642" y="25"/>
                </a:cubicBezTo>
                <a:cubicBezTo>
                  <a:pt x="642" y="25"/>
                  <a:pt x="643" y="25"/>
                  <a:pt x="643" y="26"/>
                </a:cubicBezTo>
                <a:cubicBezTo>
                  <a:pt x="643" y="26"/>
                  <a:pt x="643" y="26"/>
                  <a:pt x="643" y="26"/>
                </a:cubicBezTo>
                <a:cubicBezTo>
                  <a:pt x="644" y="26"/>
                  <a:pt x="645" y="26"/>
                  <a:pt x="646" y="27"/>
                </a:cubicBezTo>
                <a:cubicBezTo>
                  <a:pt x="646" y="27"/>
                  <a:pt x="645" y="27"/>
                  <a:pt x="645" y="27"/>
                </a:cubicBezTo>
                <a:cubicBezTo>
                  <a:pt x="645" y="27"/>
                  <a:pt x="645" y="27"/>
                  <a:pt x="645" y="28"/>
                </a:cubicBezTo>
                <a:cubicBezTo>
                  <a:pt x="644" y="28"/>
                  <a:pt x="643" y="28"/>
                  <a:pt x="643" y="28"/>
                </a:cubicBezTo>
                <a:cubicBezTo>
                  <a:pt x="642" y="28"/>
                  <a:pt x="642" y="28"/>
                  <a:pt x="641" y="29"/>
                </a:cubicBezTo>
                <a:cubicBezTo>
                  <a:pt x="640" y="29"/>
                  <a:pt x="639" y="29"/>
                  <a:pt x="638" y="29"/>
                </a:cubicBezTo>
                <a:cubicBezTo>
                  <a:pt x="638" y="29"/>
                  <a:pt x="639" y="29"/>
                  <a:pt x="639" y="29"/>
                </a:cubicBezTo>
                <a:cubicBezTo>
                  <a:pt x="639" y="30"/>
                  <a:pt x="638" y="30"/>
                  <a:pt x="637" y="30"/>
                </a:cubicBezTo>
                <a:cubicBezTo>
                  <a:pt x="637" y="31"/>
                  <a:pt x="636" y="31"/>
                  <a:pt x="636" y="30"/>
                </a:cubicBezTo>
                <a:cubicBezTo>
                  <a:pt x="636" y="30"/>
                  <a:pt x="635" y="30"/>
                  <a:pt x="635" y="30"/>
                </a:cubicBezTo>
                <a:cubicBezTo>
                  <a:pt x="634" y="30"/>
                  <a:pt x="634" y="30"/>
                  <a:pt x="633" y="30"/>
                </a:cubicBezTo>
                <a:cubicBezTo>
                  <a:pt x="633" y="30"/>
                  <a:pt x="633" y="30"/>
                  <a:pt x="632" y="31"/>
                </a:cubicBezTo>
                <a:cubicBezTo>
                  <a:pt x="633" y="31"/>
                  <a:pt x="633" y="31"/>
                  <a:pt x="633" y="31"/>
                </a:cubicBezTo>
                <a:cubicBezTo>
                  <a:pt x="632" y="32"/>
                  <a:pt x="632" y="32"/>
                  <a:pt x="632" y="32"/>
                </a:cubicBezTo>
                <a:cubicBezTo>
                  <a:pt x="631" y="32"/>
                  <a:pt x="630" y="32"/>
                  <a:pt x="630" y="32"/>
                </a:cubicBezTo>
                <a:cubicBezTo>
                  <a:pt x="629" y="32"/>
                  <a:pt x="629" y="32"/>
                  <a:pt x="628" y="32"/>
                </a:cubicBezTo>
                <a:cubicBezTo>
                  <a:pt x="628" y="32"/>
                  <a:pt x="628" y="32"/>
                  <a:pt x="628" y="32"/>
                </a:cubicBezTo>
                <a:cubicBezTo>
                  <a:pt x="628" y="31"/>
                  <a:pt x="627" y="31"/>
                  <a:pt x="627" y="31"/>
                </a:cubicBezTo>
                <a:cubicBezTo>
                  <a:pt x="626" y="31"/>
                  <a:pt x="626" y="31"/>
                  <a:pt x="626" y="31"/>
                </a:cubicBezTo>
                <a:cubicBezTo>
                  <a:pt x="625" y="31"/>
                  <a:pt x="625" y="32"/>
                  <a:pt x="625" y="32"/>
                </a:cubicBezTo>
                <a:cubicBezTo>
                  <a:pt x="625" y="32"/>
                  <a:pt x="624" y="32"/>
                  <a:pt x="624" y="32"/>
                </a:cubicBezTo>
                <a:cubicBezTo>
                  <a:pt x="624" y="32"/>
                  <a:pt x="624" y="33"/>
                  <a:pt x="624" y="33"/>
                </a:cubicBezTo>
                <a:cubicBezTo>
                  <a:pt x="624" y="33"/>
                  <a:pt x="624" y="34"/>
                  <a:pt x="623" y="34"/>
                </a:cubicBezTo>
                <a:cubicBezTo>
                  <a:pt x="623" y="34"/>
                  <a:pt x="623" y="34"/>
                  <a:pt x="623" y="34"/>
                </a:cubicBezTo>
                <a:cubicBezTo>
                  <a:pt x="623" y="34"/>
                  <a:pt x="623" y="35"/>
                  <a:pt x="622" y="35"/>
                </a:cubicBezTo>
                <a:cubicBezTo>
                  <a:pt x="622" y="35"/>
                  <a:pt x="622" y="35"/>
                  <a:pt x="621" y="35"/>
                </a:cubicBezTo>
                <a:cubicBezTo>
                  <a:pt x="620" y="35"/>
                  <a:pt x="619" y="35"/>
                  <a:pt x="618" y="35"/>
                </a:cubicBezTo>
                <a:cubicBezTo>
                  <a:pt x="618" y="35"/>
                  <a:pt x="617" y="35"/>
                  <a:pt x="617" y="36"/>
                </a:cubicBezTo>
                <a:cubicBezTo>
                  <a:pt x="617" y="36"/>
                  <a:pt x="616" y="36"/>
                  <a:pt x="616" y="36"/>
                </a:cubicBezTo>
                <a:cubicBezTo>
                  <a:pt x="616" y="36"/>
                  <a:pt x="616" y="36"/>
                  <a:pt x="616" y="36"/>
                </a:cubicBezTo>
                <a:cubicBezTo>
                  <a:pt x="616" y="36"/>
                  <a:pt x="615" y="37"/>
                  <a:pt x="615" y="37"/>
                </a:cubicBezTo>
                <a:cubicBezTo>
                  <a:pt x="615" y="37"/>
                  <a:pt x="615" y="37"/>
                  <a:pt x="615" y="37"/>
                </a:cubicBezTo>
                <a:cubicBezTo>
                  <a:pt x="615" y="37"/>
                  <a:pt x="616" y="38"/>
                  <a:pt x="616" y="38"/>
                </a:cubicBezTo>
                <a:cubicBezTo>
                  <a:pt x="616" y="38"/>
                  <a:pt x="617" y="38"/>
                  <a:pt x="617" y="38"/>
                </a:cubicBezTo>
                <a:cubicBezTo>
                  <a:pt x="618" y="38"/>
                  <a:pt x="618" y="38"/>
                  <a:pt x="619" y="38"/>
                </a:cubicBezTo>
                <a:cubicBezTo>
                  <a:pt x="619" y="38"/>
                  <a:pt x="620" y="37"/>
                  <a:pt x="620" y="38"/>
                </a:cubicBezTo>
                <a:cubicBezTo>
                  <a:pt x="620" y="38"/>
                  <a:pt x="620" y="38"/>
                  <a:pt x="619" y="39"/>
                </a:cubicBezTo>
                <a:cubicBezTo>
                  <a:pt x="619" y="39"/>
                  <a:pt x="618" y="40"/>
                  <a:pt x="617" y="40"/>
                </a:cubicBezTo>
                <a:cubicBezTo>
                  <a:pt x="617" y="40"/>
                  <a:pt x="617" y="40"/>
                  <a:pt x="617" y="40"/>
                </a:cubicBezTo>
                <a:cubicBezTo>
                  <a:pt x="616" y="40"/>
                  <a:pt x="616" y="40"/>
                  <a:pt x="616" y="40"/>
                </a:cubicBezTo>
                <a:cubicBezTo>
                  <a:pt x="615" y="40"/>
                  <a:pt x="615" y="40"/>
                  <a:pt x="615" y="40"/>
                </a:cubicBezTo>
                <a:cubicBezTo>
                  <a:pt x="614" y="40"/>
                  <a:pt x="614" y="40"/>
                  <a:pt x="613" y="40"/>
                </a:cubicBezTo>
                <a:cubicBezTo>
                  <a:pt x="613" y="40"/>
                  <a:pt x="612" y="40"/>
                  <a:pt x="612" y="40"/>
                </a:cubicBezTo>
                <a:cubicBezTo>
                  <a:pt x="612" y="40"/>
                  <a:pt x="612" y="41"/>
                  <a:pt x="612" y="41"/>
                </a:cubicBezTo>
                <a:cubicBezTo>
                  <a:pt x="611" y="41"/>
                  <a:pt x="611" y="41"/>
                  <a:pt x="610" y="41"/>
                </a:cubicBezTo>
                <a:cubicBezTo>
                  <a:pt x="610" y="41"/>
                  <a:pt x="610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7" y="42"/>
                  <a:pt x="606" y="42"/>
                  <a:pt x="604" y="42"/>
                </a:cubicBezTo>
                <a:cubicBezTo>
                  <a:pt x="604" y="42"/>
                  <a:pt x="603" y="42"/>
                  <a:pt x="603" y="42"/>
                </a:cubicBezTo>
                <a:cubicBezTo>
                  <a:pt x="602" y="42"/>
                  <a:pt x="601" y="42"/>
                  <a:pt x="601" y="42"/>
                </a:cubicBezTo>
                <a:cubicBezTo>
                  <a:pt x="600" y="42"/>
                  <a:pt x="600" y="42"/>
                  <a:pt x="601" y="42"/>
                </a:cubicBezTo>
                <a:cubicBezTo>
                  <a:pt x="601" y="41"/>
                  <a:pt x="602" y="41"/>
                  <a:pt x="602" y="41"/>
                </a:cubicBezTo>
                <a:cubicBezTo>
                  <a:pt x="602" y="41"/>
                  <a:pt x="601" y="40"/>
                  <a:pt x="601" y="40"/>
                </a:cubicBezTo>
                <a:cubicBezTo>
                  <a:pt x="601" y="40"/>
                  <a:pt x="601" y="40"/>
                  <a:pt x="600" y="40"/>
                </a:cubicBezTo>
                <a:cubicBezTo>
                  <a:pt x="600" y="40"/>
                  <a:pt x="599" y="40"/>
                  <a:pt x="599" y="40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597" y="40"/>
                  <a:pt x="597" y="40"/>
                  <a:pt x="597" y="40"/>
                </a:cubicBezTo>
                <a:cubicBezTo>
                  <a:pt x="596" y="40"/>
                  <a:pt x="596" y="40"/>
                  <a:pt x="596" y="40"/>
                </a:cubicBezTo>
                <a:cubicBezTo>
                  <a:pt x="595" y="40"/>
                  <a:pt x="595" y="40"/>
                  <a:pt x="595" y="41"/>
                </a:cubicBezTo>
                <a:cubicBezTo>
                  <a:pt x="594" y="41"/>
                  <a:pt x="594" y="41"/>
                  <a:pt x="593" y="41"/>
                </a:cubicBezTo>
                <a:cubicBezTo>
                  <a:pt x="593" y="41"/>
                  <a:pt x="593" y="41"/>
                  <a:pt x="593" y="41"/>
                </a:cubicBezTo>
                <a:cubicBezTo>
                  <a:pt x="593" y="40"/>
                  <a:pt x="593" y="40"/>
                  <a:pt x="593" y="40"/>
                </a:cubicBezTo>
                <a:cubicBezTo>
                  <a:pt x="591" y="41"/>
                  <a:pt x="590" y="41"/>
                  <a:pt x="589" y="41"/>
                </a:cubicBezTo>
                <a:cubicBezTo>
                  <a:pt x="590" y="40"/>
                  <a:pt x="589" y="40"/>
                  <a:pt x="588" y="40"/>
                </a:cubicBezTo>
                <a:cubicBezTo>
                  <a:pt x="588" y="40"/>
                  <a:pt x="588" y="40"/>
                  <a:pt x="587" y="40"/>
                </a:cubicBezTo>
                <a:cubicBezTo>
                  <a:pt x="587" y="40"/>
                  <a:pt x="586" y="40"/>
                  <a:pt x="586" y="40"/>
                </a:cubicBezTo>
                <a:cubicBezTo>
                  <a:pt x="585" y="40"/>
                  <a:pt x="585" y="40"/>
                  <a:pt x="585" y="41"/>
                </a:cubicBezTo>
                <a:cubicBezTo>
                  <a:pt x="585" y="41"/>
                  <a:pt x="585" y="41"/>
                  <a:pt x="584" y="41"/>
                </a:cubicBezTo>
                <a:cubicBezTo>
                  <a:pt x="584" y="41"/>
                  <a:pt x="583" y="41"/>
                  <a:pt x="583" y="41"/>
                </a:cubicBezTo>
                <a:cubicBezTo>
                  <a:pt x="582" y="41"/>
                  <a:pt x="582" y="41"/>
                  <a:pt x="581" y="41"/>
                </a:cubicBezTo>
                <a:cubicBezTo>
                  <a:pt x="581" y="41"/>
                  <a:pt x="580" y="41"/>
                  <a:pt x="580" y="41"/>
                </a:cubicBezTo>
                <a:cubicBezTo>
                  <a:pt x="580" y="41"/>
                  <a:pt x="580" y="40"/>
                  <a:pt x="580" y="40"/>
                </a:cubicBezTo>
                <a:cubicBezTo>
                  <a:pt x="579" y="40"/>
                  <a:pt x="579" y="40"/>
                  <a:pt x="579" y="40"/>
                </a:cubicBezTo>
                <a:cubicBezTo>
                  <a:pt x="579" y="40"/>
                  <a:pt x="578" y="40"/>
                  <a:pt x="578" y="40"/>
                </a:cubicBezTo>
                <a:cubicBezTo>
                  <a:pt x="577" y="40"/>
                  <a:pt x="576" y="40"/>
                  <a:pt x="576" y="41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5" y="40"/>
                  <a:pt x="575" y="40"/>
                  <a:pt x="574" y="40"/>
                </a:cubicBezTo>
                <a:cubicBezTo>
                  <a:pt x="574" y="40"/>
                  <a:pt x="574" y="40"/>
                  <a:pt x="573" y="41"/>
                </a:cubicBezTo>
                <a:cubicBezTo>
                  <a:pt x="573" y="41"/>
                  <a:pt x="572" y="41"/>
                  <a:pt x="572" y="41"/>
                </a:cubicBezTo>
                <a:cubicBezTo>
                  <a:pt x="572" y="41"/>
                  <a:pt x="571" y="41"/>
                  <a:pt x="571" y="41"/>
                </a:cubicBezTo>
                <a:cubicBezTo>
                  <a:pt x="570" y="41"/>
                  <a:pt x="570" y="41"/>
                  <a:pt x="570" y="41"/>
                </a:cubicBezTo>
                <a:cubicBezTo>
                  <a:pt x="570" y="41"/>
                  <a:pt x="569" y="41"/>
                  <a:pt x="569" y="41"/>
                </a:cubicBezTo>
                <a:cubicBezTo>
                  <a:pt x="569" y="41"/>
                  <a:pt x="569" y="41"/>
                  <a:pt x="568" y="41"/>
                </a:cubicBezTo>
                <a:cubicBezTo>
                  <a:pt x="568" y="41"/>
                  <a:pt x="568" y="40"/>
                  <a:pt x="568" y="40"/>
                </a:cubicBezTo>
                <a:cubicBezTo>
                  <a:pt x="567" y="40"/>
                  <a:pt x="567" y="40"/>
                  <a:pt x="566" y="40"/>
                </a:cubicBezTo>
                <a:cubicBezTo>
                  <a:pt x="566" y="40"/>
                  <a:pt x="564" y="40"/>
                  <a:pt x="564" y="40"/>
                </a:cubicBezTo>
                <a:cubicBezTo>
                  <a:pt x="565" y="40"/>
                  <a:pt x="565" y="39"/>
                  <a:pt x="565" y="39"/>
                </a:cubicBezTo>
                <a:cubicBezTo>
                  <a:pt x="564" y="39"/>
                  <a:pt x="563" y="39"/>
                  <a:pt x="563" y="39"/>
                </a:cubicBezTo>
                <a:cubicBezTo>
                  <a:pt x="563" y="39"/>
                  <a:pt x="560" y="40"/>
                  <a:pt x="561" y="39"/>
                </a:cubicBezTo>
                <a:cubicBezTo>
                  <a:pt x="561" y="39"/>
                  <a:pt x="561" y="39"/>
                  <a:pt x="562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63" y="38"/>
                  <a:pt x="563" y="37"/>
                  <a:pt x="564" y="38"/>
                </a:cubicBezTo>
                <a:cubicBezTo>
                  <a:pt x="565" y="38"/>
                  <a:pt x="565" y="38"/>
                  <a:pt x="565" y="38"/>
                </a:cubicBezTo>
                <a:cubicBezTo>
                  <a:pt x="565" y="38"/>
                  <a:pt x="566" y="38"/>
                  <a:pt x="566" y="38"/>
                </a:cubicBezTo>
                <a:cubicBezTo>
                  <a:pt x="567" y="38"/>
                  <a:pt x="567" y="37"/>
                  <a:pt x="568" y="37"/>
                </a:cubicBezTo>
                <a:cubicBezTo>
                  <a:pt x="568" y="37"/>
                  <a:pt x="569" y="36"/>
                  <a:pt x="569" y="36"/>
                </a:cubicBezTo>
                <a:cubicBezTo>
                  <a:pt x="570" y="36"/>
                  <a:pt x="570" y="37"/>
                  <a:pt x="571" y="37"/>
                </a:cubicBezTo>
                <a:cubicBezTo>
                  <a:pt x="571" y="37"/>
                  <a:pt x="572" y="37"/>
                  <a:pt x="572" y="37"/>
                </a:cubicBezTo>
                <a:cubicBezTo>
                  <a:pt x="572" y="37"/>
                  <a:pt x="572" y="37"/>
                  <a:pt x="572" y="36"/>
                </a:cubicBezTo>
                <a:cubicBezTo>
                  <a:pt x="573" y="36"/>
                  <a:pt x="573" y="36"/>
                  <a:pt x="574" y="36"/>
                </a:cubicBezTo>
                <a:cubicBezTo>
                  <a:pt x="574" y="36"/>
                  <a:pt x="575" y="36"/>
                  <a:pt x="575" y="36"/>
                </a:cubicBezTo>
                <a:cubicBezTo>
                  <a:pt x="576" y="36"/>
                  <a:pt x="577" y="36"/>
                  <a:pt x="578" y="36"/>
                </a:cubicBezTo>
                <a:cubicBezTo>
                  <a:pt x="578" y="36"/>
                  <a:pt x="578" y="36"/>
                  <a:pt x="578" y="36"/>
                </a:cubicBezTo>
                <a:cubicBezTo>
                  <a:pt x="579" y="37"/>
                  <a:pt x="579" y="36"/>
                  <a:pt x="580" y="36"/>
                </a:cubicBezTo>
                <a:cubicBezTo>
                  <a:pt x="580" y="36"/>
                  <a:pt x="581" y="36"/>
                  <a:pt x="581" y="36"/>
                </a:cubicBezTo>
                <a:cubicBezTo>
                  <a:pt x="581" y="35"/>
                  <a:pt x="581" y="36"/>
                  <a:pt x="580" y="35"/>
                </a:cubicBezTo>
                <a:cubicBezTo>
                  <a:pt x="580" y="35"/>
                  <a:pt x="580" y="35"/>
                  <a:pt x="580" y="35"/>
                </a:cubicBezTo>
                <a:cubicBezTo>
                  <a:pt x="579" y="34"/>
                  <a:pt x="579" y="35"/>
                  <a:pt x="579" y="34"/>
                </a:cubicBezTo>
                <a:cubicBezTo>
                  <a:pt x="579" y="33"/>
                  <a:pt x="579" y="33"/>
                  <a:pt x="579" y="32"/>
                </a:cubicBezTo>
                <a:cubicBezTo>
                  <a:pt x="579" y="31"/>
                  <a:pt x="581" y="32"/>
                  <a:pt x="582" y="32"/>
                </a:cubicBezTo>
                <a:cubicBezTo>
                  <a:pt x="583" y="32"/>
                  <a:pt x="584" y="32"/>
                  <a:pt x="585" y="32"/>
                </a:cubicBezTo>
                <a:cubicBezTo>
                  <a:pt x="586" y="32"/>
                  <a:pt x="587" y="32"/>
                  <a:pt x="588" y="32"/>
                </a:cubicBezTo>
                <a:cubicBezTo>
                  <a:pt x="588" y="32"/>
                  <a:pt x="589" y="33"/>
                  <a:pt x="589" y="33"/>
                </a:cubicBezTo>
                <a:cubicBezTo>
                  <a:pt x="589" y="34"/>
                  <a:pt x="588" y="34"/>
                  <a:pt x="588" y="35"/>
                </a:cubicBezTo>
                <a:cubicBezTo>
                  <a:pt x="588" y="35"/>
                  <a:pt x="589" y="35"/>
                  <a:pt x="589" y="35"/>
                </a:cubicBezTo>
                <a:cubicBezTo>
                  <a:pt x="590" y="35"/>
                  <a:pt x="590" y="35"/>
                  <a:pt x="591" y="35"/>
                </a:cubicBezTo>
                <a:cubicBezTo>
                  <a:pt x="591" y="35"/>
                  <a:pt x="592" y="35"/>
                  <a:pt x="592" y="35"/>
                </a:cubicBezTo>
                <a:cubicBezTo>
                  <a:pt x="593" y="35"/>
                  <a:pt x="593" y="35"/>
                  <a:pt x="594" y="35"/>
                </a:cubicBezTo>
                <a:cubicBezTo>
                  <a:pt x="594" y="35"/>
                  <a:pt x="595" y="35"/>
                  <a:pt x="595" y="35"/>
                </a:cubicBezTo>
                <a:cubicBezTo>
                  <a:pt x="596" y="35"/>
                  <a:pt x="597" y="35"/>
                  <a:pt x="597" y="34"/>
                </a:cubicBezTo>
                <a:cubicBezTo>
                  <a:pt x="598" y="34"/>
                  <a:pt x="598" y="34"/>
                  <a:pt x="598" y="34"/>
                </a:cubicBezTo>
                <a:cubicBezTo>
                  <a:pt x="598" y="34"/>
                  <a:pt x="597" y="34"/>
                  <a:pt x="597" y="34"/>
                </a:cubicBezTo>
                <a:cubicBezTo>
                  <a:pt x="596" y="34"/>
                  <a:pt x="596" y="34"/>
                  <a:pt x="595" y="34"/>
                </a:cubicBezTo>
                <a:cubicBezTo>
                  <a:pt x="595" y="33"/>
                  <a:pt x="594" y="33"/>
                  <a:pt x="594" y="33"/>
                </a:cubicBezTo>
                <a:cubicBezTo>
                  <a:pt x="594" y="33"/>
                  <a:pt x="594" y="33"/>
                  <a:pt x="593" y="33"/>
                </a:cubicBezTo>
                <a:cubicBezTo>
                  <a:pt x="593" y="33"/>
                  <a:pt x="592" y="33"/>
                  <a:pt x="592" y="33"/>
                </a:cubicBezTo>
                <a:cubicBezTo>
                  <a:pt x="592" y="33"/>
                  <a:pt x="592" y="32"/>
                  <a:pt x="592" y="32"/>
                </a:cubicBezTo>
                <a:cubicBezTo>
                  <a:pt x="591" y="32"/>
                  <a:pt x="591" y="32"/>
                  <a:pt x="592" y="32"/>
                </a:cubicBezTo>
                <a:cubicBezTo>
                  <a:pt x="592" y="31"/>
                  <a:pt x="593" y="31"/>
                  <a:pt x="593" y="31"/>
                </a:cubicBezTo>
                <a:cubicBezTo>
                  <a:pt x="593" y="31"/>
                  <a:pt x="592" y="30"/>
                  <a:pt x="592" y="30"/>
                </a:cubicBezTo>
                <a:cubicBezTo>
                  <a:pt x="592" y="30"/>
                  <a:pt x="591" y="30"/>
                  <a:pt x="590" y="30"/>
                </a:cubicBezTo>
                <a:cubicBezTo>
                  <a:pt x="590" y="30"/>
                  <a:pt x="590" y="30"/>
                  <a:pt x="589" y="30"/>
                </a:cubicBezTo>
                <a:cubicBezTo>
                  <a:pt x="588" y="31"/>
                  <a:pt x="588" y="31"/>
                  <a:pt x="587" y="30"/>
                </a:cubicBezTo>
                <a:cubicBezTo>
                  <a:pt x="587" y="30"/>
                  <a:pt x="587" y="30"/>
                  <a:pt x="586" y="30"/>
                </a:cubicBezTo>
                <a:cubicBezTo>
                  <a:pt x="586" y="30"/>
                  <a:pt x="585" y="30"/>
                  <a:pt x="585" y="30"/>
                </a:cubicBezTo>
                <a:cubicBezTo>
                  <a:pt x="584" y="30"/>
                  <a:pt x="584" y="30"/>
                  <a:pt x="584" y="30"/>
                </a:cubicBezTo>
                <a:cubicBezTo>
                  <a:pt x="586" y="29"/>
                  <a:pt x="587" y="28"/>
                  <a:pt x="589" y="28"/>
                </a:cubicBezTo>
                <a:cubicBezTo>
                  <a:pt x="590" y="28"/>
                  <a:pt x="591" y="28"/>
                  <a:pt x="592" y="27"/>
                </a:cubicBezTo>
                <a:cubicBezTo>
                  <a:pt x="593" y="27"/>
                  <a:pt x="593" y="27"/>
                  <a:pt x="594" y="27"/>
                </a:cubicBezTo>
                <a:cubicBezTo>
                  <a:pt x="596" y="26"/>
                  <a:pt x="598" y="26"/>
                  <a:pt x="601" y="26"/>
                </a:cubicBezTo>
                <a:cubicBezTo>
                  <a:pt x="602" y="26"/>
                  <a:pt x="603" y="25"/>
                  <a:pt x="604" y="25"/>
                </a:cubicBezTo>
                <a:cubicBezTo>
                  <a:pt x="604" y="25"/>
                  <a:pt x="605" y="25"/>
                  <a:pt x="605" y="25"/>
                </a:cubicBezTo>
                <a:cubicBezTo>
                  <a:pt x="606" y="26"/>
                  <a:pt x="607" y="26"/>
                  <a:pt x="608" y="27"/>
                </a:cubicBezTo>
                <a:cubicBezTo>
                  <a:pt x="609" y="27"/>
                  <a:pt x="610" y="28"/>
                  <a:pt x="610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7" y="25"/>
                  <a:pt x="606" y="24"/>
                  <a:pt x="605" y="23"/>
                </a:cubicBezTo>
                <a:cubicBezTo>
                  <a:pt x="604" y="23"/>
                  <a:pt x="604" y="23"/>
                  <a:pt x="603" y="23"/>
                </a:cubicBezTo>
                <a:cubicBezTo>
                  <a:pt x="603" y="24"/>
                  <a:pt x="603" y="24"/>
                  <a:pt x="603" y="24"/>
                </a:cubicBezTo>
                <a:cubicBezTo>
                  <a:pt x="602" y="25"/>
                  <a:pt x="601" y="25"/>
                  <a:pt x="600" y="25"/>
                </a:cubicBezTo>
                <a:cubicBezTo>
                  <a:pt x="599" y="25"/>
                  <a:pt x="598" y="25"/>
                  <a:pt x="597" y="25"/>
                </a:cubicBezTo>
                <a:cubicBezTo>
                  <a:pt x="595" y="26"/>
                  <a:pt x="594" y="26"/>
                  <a:pt x="593" y="26"/>
                </a:cubicBezTo>
                <a:cubicBezTo>
                  <a:pt x="592" y="26"/>
                  <a:pt x="590" y="27"/>
                  <a:pt x="588" y="27"/>
                </a:cubicBezTo>
                <a:cubicBezTo>
                  <a:pt x="589" y="27"/>
                  <a:pt x="590" y="26"/>
                  <a:pt x="589" y="25"/>
                </a:cubicBezTo>
                <a:cubicBezTo>
                  <a:pt x="589" y="25"/>
                  <a:pt x="588" y="26"/>
                  <a:pt x="588" y="26"/>
                </a:cubicBezTo>
                <a:cubicBezTo>
                  <a:pt x="587" y="26"/>
                  <a:pt x="587" y="26"/>
                  <a:pt x="586" y="26"/>
                </a:cubicBezTo>
                <a:cubicBezTo>
                  <a:pt x="586" y="27"/>
                  <a:pt x="586" y="27"/>
                  <a:pt x="585" y="27"/>
                </a:cubicBezTo>
                <a:cubicBezTo>
                  <a:pt x="585" y="28"/>
                  <a:pt x="584" y="28"/>
                  <a:pt x="584" y="28"/>
                </a:cubicBezTo>
                <a:cubicBezTo>
                  <a:pt x="583" y="29"/>
                  <a:pt x="583" y="28"/>
                  <a:pt x="583" y="28"/>
                </a:cubicBezTo>
                <a:cubicBezTo>
                  <a:pt x="583" y="28"/>
                  <a:pt x="583" y="28"/>
                  <a:pt x="582" y="28"/>
                </a:cubicBezTo>
                <a:cubicBezTo>
                  <a:pt x="582" y="28"/>
                  <a:pt x="582" y="28"/>
                  <a:pt x="582" y="28"/>
                </a:cubicBezTo>
                <a:cubicBezTo>
                  <a:pt x="582" y="29"/>
                  <a:pt x="581" y="30"/>
                  <a:pt x="581" y="30"/>
                </a:cubicBezTo>
                <a:cubicBezTo>
                  <a:pt x="580" y="30"/>
                  <a:pt x="580" y="30"/>
                  <a:pt x="580" y="30"/>
                </a:cubicBezTo>
                <a:cubicBezTo>
                  <a:pt x="579" y="30"/>
                  <a:pt x="579" y="30"/>
                  <a:pt x="578" y="30"/>
                </a:cubicBezTo>
                <a:cubicBezTo>
                  <a:pt x="578" y="30"/>
                  <a:pt x="577" y="30"/>
                  <a:pt x="578" y="29"/>
                </a:cubicBezTo>
                <a:cubicBezTo>
                  <a:pt x="578" y="29"/>
                  <a:pt x="578" y="28"/>
                  <a:pt x="578" y="28"/>
                </a:cubicBezTo>
                <a:cubicBezTo>
                  <a:pt x="578" y="28"/>
                  <a:pt x="577" y="28"/>
                  <a:pt x="577" y="28"/>
                </a:cubicBezTo>
                <a:cubicBezTo>
                  <a:pt x="577" y="28"/>
                  <a:pt x="576" y="28"/>
                  <a:pt x="576" y="28"/>
                </a:cubicBezTo>
                <a:cubicBezTo>
                  <a:pt x="575" y="28"/>
                  <a:pt x="576" y="28"/>
                  <a:pt x="576" y="29"/>
                </a:cubicBezTo>
                <a:cubicBezTo>
                  <a:pt x="576" y="29"/>
                  <a:pt x="576" y="29"/>
                  <a:pt x="576" y="30"/>
                </a:cubicBezTo>
                <a:cubicBezTo>
                  <a:pt x="575" y="30"/>
                  <a:pt x="575" y="30"/>
                  <a:pt x="575" y="30"/>
                </a:cubicBezTo>
                <a:cubicBezTo>
                  <a:pt x="574" y="29"/>
                  <a:pt x="574" y="29"/>
                  <a:pt x="574" y="29"/>
                </a:cubicBezTo>
                <a:cubicBezTo>
                  <a:pt x="573" y="29"/>
                  <a:pt x="573" y="29"/>
                  <a:pt x="573" y="29"/>
                </a:cubicBezTo>
                <a:cubicBezTo>
                  <a:pt x="573" y="30"/>
                  <a:pt x="572" y="30"/>
                  <a:pt x="572" y="30"/>
                </a:cubicBezTo>
                <a:cubicBezTo>
                  <a:pt x="571" y="30"/>
                  <a:pt x="570" y="30"/>
                  <a:pt x="570" y="30"/>
                </a:cubicBezTo>
                <a:cubicBezTo>
                  <a:pt x="569" y="30"/>
                  <a:pt x="568" y="30"/>
                  <a:pt x="567" y="30"/>
                </a:cubicBezTo>
                <a:cubicBezTo>
                  <a:pt x="566" y="29"/>
                  <a:pt x="565" y="30"/>
                  <a:pt x="564" y="29"/>
                </a:cubicBezTo>
                <a:cubicBezTo>
                  <a:pt x="564" y="29"/>
                  <a:pt x="565" y="29"/>
                  <a:pt x="565" y="29"/>
                </a:cubicBezTo>
                <a:cubicBezTo>
                  <a:pt x="565" y="29"/>
                  <a:pt x="566" y="29"/>
                  <a:pt x="566" y="29"/>
                </a:cubicBezTo>
                <a:cubicBezTo>
                  <a:pt x="567" y="29"/>
                  <a:pt x="568" y="29"/>
                  <a:pt x="569" y="28"/>
                </a:cubicBezTo>
                <a:cubicBezTo>
                  <a:pt x="568" y="28"/>
                  <a:pt x="568" y="28"/>
                  <a:pt x="567" y="28"/>
                </a:cubicBezTo>
                <a:cubicBezTo>
                  <a:pt x="566" y="28"/>
                  <a:pt x="565" y="28"/>
                  <a:pt x="564" y="28"/>
                </a:cubicBezTo>
                <a:cubicBezTo>
                  <a:pt x="564" y="28"/>
                  <a:pt x="563" y="28"/>
                  <a:pt x="563" y="28"/>
                </a:cubicBezTo>
                <a:cubicBezTo>
                  <a:pt x="562" y="28"/>
                  <a:pt x="562" y="27"/>
                  <a:pt x="562" y="27"/>
                </a:cubicBezTo>
                <a:cubicBezTo>
                  <a:pt x="562" y="27"/>
                  <a:pt x="561" y="26"/>
                  <a:pt x="561" y="26"/>
                </a:cubicBezTo>
                <a:cubicBezTo>
                  <a:pt x="561" y="26"/>
                  <a:pt x="562" y="26"/>
                  <a:pt x="562" y="25"/>
                </a:cubicBezTo>
                <a:cubicBezTo>
                  <a:pt x="563" y="25"/>
                  <a:pt x="564" y="25"/>
                  <a:pt x="565" y="25"/>
                </a:cubicBezTo>
                <a:cubicBezTo>
                  <a:pt x="566" y="25"/>
                  <a:pt x="567" y="25"/>
                  <a:pt x="568" y="25"/>
                </a:cubicBezTo>
                <a:cubicBezTo>
                  <a:pt x="572" y="25"/>
                  <a:pt x="575" y="24"/>
                  <a:pt x="578" y="24"/>
                </a:cubicBezTo>
                <a:cubicBezTo>
                  <a:pt x="577" y="24"/>
                  <a:pt x="576" y="24"/>
                  <a:pt x="574" y="24"/>
                </a:cubicBezTo>
                <a:cubicBezTo>
                  <a:pt x="574" y="24"/>
                  <a:pt x="573" y="24"/>
                  <a:pt x="572" y="23"/>
                </a:cubicBezTo>
                <a:cubicBezTo>
                  <a:pt x="571" y="23"/>
                  <a:pt x="570" y="23"/>
                  <a:pt x="569" y="23"/>
                </a:cubicBezTo>
                <a:cubicBezTo>
                  <a:pt x="568" y="23"/>
                  <a:pt x="567" y="23"/>
                  <a:pt x="566" y="24"/>
                </a:cubicBezTo>
                <a:cubicBezTo>
                  <a:pt x="565" y="24"/>
                  <a:pt x="565" y="24"/>
                  <a:pt x="564" y="24"/>
                </a:cubicBezTo>
                <a:cubicBezTo>
                  <a:pt x="564" y="24"/>
                  <a:pt x="563" y="24"/>
                  <a:pt x="563" y="24"/>
                </a:cubicBezTo>
                <a:cubicBezTo>
                  <a:pt x="562" y="24"/>
                  <a:pt x="562" y="24"/>
                  <a:pt x="561" y="24"/>
                </a:cubicBezTo>
                <a:cubicBezTo>
                  <a:pt x="560" y="24"/>
                  <a:pt x="560" y="24"/>
                  <a:pt x="559" y="24"/>
                </a:cubicBezTo>
                <a:cubicBezTo>
                  <a:pt x="559" y="24"/>
                  <a:pt x="559" y="24"/>
                  <a:pt x="558" y="24"/>
                </a:cubicBezTo>
                <a:cubicBezTo>
                  <a:pt x="558" y="23"/>
                  <a:pt x="559" y="23"/>
                  <a:pt x="559" y="23"/>
                </a:cubicBezTo>
                <a:cubicBezTo>
                  <a:pt x="559" y="23"/>
                  <a:pt x="558" y="23"/>
                  <a:pt x="558" y="23"/>
                </a:cubicBezTo>
                <a:cubicBezTo>
                  <a:pt x="558" y="22"/>
                  <a:pt x="559" y="22"/>
                  <a:pt x="560" y="22"/>
                </a:cubicBezTo>
                <a:cubicBezTo>
                  <a:pt x="560" y="21"/>
                  <a:pt x="559" y="21"/>
                  <a:pt x="559" y="21"/>
                </a:cubicBezTo>
                <a:cubicBezTo>
                  <a:pt x="558" y="21"/>
                  <a:pt x="558" y="21"/>
                  <a:pt x="558" y="21"/>
                </a:cubicBezTo>
                <a:cubicBezTo>
                  <a:pt x="557" y="20"/>
                  <a:pt x="558" y="20"/>
                  <a:pt x="559" y="20"/>
                </a:cubicBezTo>
                <a:cubicBezTo>
                  <a:pt x="559" y="20"/>
                  <a:pt x="559" y="20"/>
                  <a:pt x="560" y="19"/>
                </a:cubicBezTo>
                <a:cubicBezTo>
                  <a:pt x="560" y="19"/>
                  <a:pt x="561" y="19"/>
                  <a:pt x="561" y="19"/>
                </a:cubicBezTo>
                <a:cubicBezTo>
                  <a:pt x="562" y="19"/>
                  <a:pt x="563" y="19"/>
                  <a:pt x="564" y="19"/>
                </a:cubicBezTo>
                <a:cubicBezTo>
                  <a:pt x="564" y="19"/>
                  <a:pt x="564" y="19"/>
                  <a:pt x="564" y="19"/>
                </a:cubicBezTo>
                <a:cubicBezTo>
                  <a:pt x="565" y="19"/>
                  <a:pt x="565" y="19"/>
                  <a:pt x="565" y="19"/>
                </a:cubicBezTo>
                <a:cubicBezTo>
                  <a:pt x="566" y="19"/>
                  <a:pt x="567" y="19"/>
                  <a:pt x="568" y="19"/>
                </a:cubicBezTo>
                <a:cubicBezTo>
                  <a:pt x="568" y="19"/>
                  <a:pt x="566" y="19"/>
                  <a:pt x="566" y="19"/>
                </a:cubicBezTo>
                <a:cubicBezTo>
                  <a:pt x="566" y="19"/>
                  <a:pt x="566" y="18"/>
                  <a:pt x="565" y="18"/>
                </a:cubicBezTo>
                <a:cubicBezTo>
                  <a:pt x="565" y="18"/>
                  <a:pt x="565" y="18"/>
                  <a:pt x="565" y="18"/>
                </a:cubicBezTo>
                <a:cubicBezTo>
                  <a:pt x="565" y="18"/>
                  <a:pt x="566" y="18"/>
                  <a:pt x="567" y="17"/>
                </a:cubicBezTo>
                <a:cubicBezTo>
                  <a:pt x="568" y="17"/>
                  <a:pt x="569" y="17"/>
                  <a:pt x="570" y="17"/>
                </a:cubicBezTo>
                <a:cubicBezTo>
                  <a:pt x="570" y="16"/>
                  <a:pt x="571" y="16"/>
                  <a:pt x="571" y="17"/>
                </a:cubicBezTo>
                <a:cubicBezTo>
                  <a:pt x="572" y="17"/>
                  <a:pt x="572" y="17"/>
                  <a:pt x="572" y="17"/>
                </a:cubicBezTo>
                <a:cubicBezTo>
                  <a:pt x="573" y="16"/>
                  <a:pt x="571" y="15"/>
                  <a:pt x="571" y="15"/>
                </a:cubicBezTo>
                <a:cubicBezTo>
                  <a:pt x="571" y="15"/>
                  <a:pt x="571" y="15"/>
                  <a:pt x="571" y="15"/>
                </a:cubicBezTo>
                <a:cubicBezTo>
                  <a:pt x="571" y="15"/>
                  <a:pt x="572" y="15"/>
                  <a:pt x="572" y="14"/>
                </a:cubicBezTo>
                <a:cubicBezTo>
                  <a:pt x="573" y="14"/>
                  <a:pt x="574" y="14"/>
                  <a:pt x="574" y="15"/>
                </a:cubicBezTo>
                <a:cubicBezTo>
                  <a:pt x="574" y="15"/>
                  <a:pt x="575" y="15"/>
                  <a:pt x="575" y="15"/>
                </a:cubicBezTo>
                <a:cubicBezTo>
                  <a:pt x="575" y="15"/>
                  <a:pt x="575" y="15"/>
                  <a:pt x="575" y="14"/>
                </a:cubicBezTo>
                <a:cubicBezTo>
                  <a:pt x="576" y="14"/>
                  <a:pt x="576" y="14"/>
                  <a:pt x="576" y="14"/>
                </a:cubicBezTo>
                <a:cubicBezTo>
                  <a:pt x="577" y="14"/>
                  <a:pt x="577" y="14"/>
                  <a:pt x="577" y="14"/>
                </a:cubicBezTo>
                <a:cubicBezTo>
                  <a:pt x="578" y="14"/>
                  <a:pt x="578" y="14"/>
                  <a:pt x="578" y="14"/>
                </a:cubicBezTo>
                <a:cubicBezTo>
                  <a:pt x="579" y="14"/>
                  <a:pt x="579" y="13"/>
                  <a:pt x="579" y="13"/>
                </a:cubicBezTo>
                <a:cubicBezTo>
                  <a:pt x="579" y="13"/>
                  <a:pt x="580" y="13"/>
                  <a:pt x="580" y="13"/>
                </a:cubicBezTo>
                <a:cubicBezTo>
                  <a:pt x="580" y="13"/>
                  <a:pt x="581" y="12"/>
                  <a:pt x="582" y="13"/>
                </a:cubicBezTo>
                <a:cubicBezTo>
                  <a:pt x="582" y="13"/>
                  <a:pt x="582" y="13"/>
                  <a:pt x="582" y="13"/>
                </a:cubicBezTo>
                <a:cubicBezTo>
                  <a:pt x="582" y="13"/>
                  <a:pt x="582" y="13"/>
                  <a:pt x="582" y="13"/>
                </a:cubicBezTo>
                <a:cubicBezTo>
                  <a:pt x="582" y="13"/>
                  <a:pt x="583" y="13"/>
                  <a:pt x="583" y="13"/>
                </a:cubicBezTo>
                <a:cubicBezTo>
                  <a:pt x="583" y="13"/>
                  <a:pt x="583" y="13"/>
                  <a:pt x="583" y="12"/>
                </a:cubicBezTo>
                <a:cubicBezTo>
                  <a:pt x="583" y="12"/>
                  <a:pt x="583" y="12"/>
                  <a:pt x="584" y="12"/>
                </a:cubicBezTo>
                <a:cubicBezTo>
                  <a:pt x="584" y="12"/>
                  <a:pt x="584" y="12"/>
                  <a:pt x="584" y="12"/>
                </a:cubicBezTo>
                <a:cubicBezTo>
                  <a:pt x="585" y="13"/>
                  <a:pt x="584" y="13"/>
                  <a:pt x="585" y="13"/>
                </a:cubicBezTo>
                <a:cubicBezTo>
                  <a:pt x="585" y="13"/>
                  <a:pt x="585" y="13"/>
                  <a:pt x="585" y="13"/>
                </a:cubicBezTo>
                <a:cubicBezTo>
                  <a:pt x="585" y="13"/>
                  <a:pt x="585" y="13"/>
                  <a:pt x="586" y="13"/>
                </a:cubicBezTo>
                <a:cubicBezTo>
                  <a:pt x="586" y="14"/>
                  <a:pt x="587" y="13"/>
                  <a:pt x="587" y="14"/>
                </a:cubicBezTo>
                <a:cubicBezTo>
                  <a:pt x="587" y="14"/>
                  <a:pt x="587" y="14"/>
                  <a:pt x="587" y="14"/>
                </a:cubicBezTo>
                <a:cubicBezTo>
                  <a:pt x="588" y="14"/>
                  <a:pt x="588" y="14"/>
                  <a:pt x="588" y="14"/>
                </a:cubicBezTo>
                <a:cubicBezTo>
                  <a:pt x="588" y="14"/>
                  <a:pt x="588" y="15"/>
                  <a:pt x="588" y="15"/>
                </a:cubicBezTo>
                <a:cubicBezTo>
                  <a:pt x="588" y="15"/>
                  <a:pt x="588" y="15"/>
                  <a:pt x="588" y="15"/>
                </a:cubicBezTo>
                <a:cubicBezTo>
                  <a:pt x="588" y="16"/>
                  <a:pt x="588" y="16"/>
                  <a:pt x="588" y="16"/>
                </a:cubicBezTo>
                <a:cubicBezTo>
                  <a:pt x="588" y="16"/>
                  <a:pt x="589" y="16"/>
                  <a:pt x="589" y="16"/>
                </a:cubicBezTo>
                <a:cubicBezTo>
                  <a:pt x="589" y="16"/>
                  <a:pt x="589" y="17"/>
                  <a:pt x="590" y="17"/>
                </a:cubicBezTo>
                <a:cubicBezTo>
                  <a:pt x="590" y="17"/>
                  <a:pt x="590" y="17"/>
                  <a:pt x="590" y="17"/>
                </a:cubicBezTo>
                <a:cubicBezTo>
                  <a:pt x="590" y="17"/>
                  <a:pt x="590" y="18"/>
                  <a:pt x="590" y="18"/>
                </a:cubicBezTo>
                <a:cubicBezTo>
                  <a:pt x="591" y="18"/>
                  <a:pt x="592" y="18"/>
                  <a:pt x="592" y="18"/>
                </a:cubicBezTo>
                <a:cubicBezTo>
                  <a:pt x="592" y="18"/>
                  <a:pt x="592" y="18"/>
                  <a:pt x="593" y="18"/>
                </a:cubicBezTo>
                <a:cubicBezTo>
                  <a:pt x="593" y="18"/>
                  <a:pt x="594" y="17"/>
                  <a:pt x="594" y="18"/>
                </a:cubicBezTo>
                <a:cubicBezTo>
                  <a:pt x="595" y="18"/>
                  <a:pt x="593" y="19"/>
                  <a:pt x="593" y="20"/>
                </a:cubicBezTo>
                <a:cubicBezTo>
                  <a:pt x="593" y="20"/>
                  <a:pt x="594" y="20"/>
                  <a:pt x="594" y="20"/>
                </a:cubicBezTo>
                <a:cubicBezTo>
                  <a:pt x="594" y="20"/>
                  <a:pt x="595" y="19"/>
                  <a:pt x="595" y="19"/>
                </a:cubicBezTo>
                <a:cubicBezTo>
                  <a:pt x="595" y="19"/>
                  <a:pt x="596" y="19"/>
                  <a:pt x="596" y="19"/>
                </a:cubicBezTo>
                <a:cubicBezTo>
                  <a:pt x="596" y="19"/>
                  <a:pt x="595" y="18"/>
                  <a:pt x="596" y="18"/>
                </a:cubicBezTo>
                <a:cubicBezTo>
                  <a:pt x="596" y="18"/>
                  <a:pt x="597" y="18"/>
                  <a:pt x="597" y="18"/>
                </a:cubicBezTo>
                <a:cubicBezTo>
                  <a:pt x="598" y="18"/>
                  <a:pt x="598" y="18"/>
                  <a:pt x="599" y="18"/>
                </a:cubicBezTo>
                <a:cubicBezTo>
                  <a:pt x="599" y="18"/>
                  <a:pt x="599" y="18"/>
                  <a:pt x="599" y="18"/>
                </a:cubicBezTo>
                <a:cubicBezTo>
                  <a:pt x="599" y="18"/>
                  <a:pt x="599" y="18"/>
                  <a:pt x="599" y="19"/>
                </a:cubicBezTo>
                <a:cubicBezTo>
                  <a:pt x="599" y="19"/>
                  <a:pt x="599" y="19"/>
                  <a:pt x="599" y="19"/>
                </a:cubicBezTo>
                <a:cubicBezTo>
                  <a:pt x="599" y="19"/>
                  <a:pt x="600" y="19"/>
                  <a:pt x="600" y="19"/>
                </a:cubicBezTo>
                <a:cubicBezTo>
                  <a:pt x="600" y="20"/>
                  <a:pt x="599" y="20"/>
                  <a:pt x="599" y="21"/>
                </a:cubicBezTo>
                <a:cubicBezTo>
                  <a:pt x="598" y="21"/>
                  <a:pt x="599" y="21"/>
                  <a:pt x="598" y="22"/>
                </a:cubicBezTo>
                <a:cubicBezTo>
                  <a:pt x="598" y="22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3"/>
                  <a:pt x="597" y="23"/>
                  <a:pt x="598" y="23"/>
                </a:cubicBezTo>
                <a:cubicBezTo>
                  <a:pt x="598" y="22"/>
                  <a:pt x="598" y="22"/>
                  <a:pt x="598" y="22"/>
                </a:cubicBezTo>
                <a:cubicBezTo>
                  <a:pt x="599" y="22"/>
                  <a:pt x="599" y="22"/>
                  <a:pt x="599" y="22"/>
                </a:cubicBezTo>
                <a:cubicBezTo>
                  <a:pt x="600" y="22"/>
                  <a:pt x="600" y="22"/>
                  <a:pt x="601" y="22"/>
                </a:cubicBezTo>
                <a:cubicBezTo>
                  <a:pt x="601" y="22"/>
                  <a:pt x="602" y="22"/>
                  <a:pt x="602" y="21"/>
                </a:cubicBezTo>
                <a:cubicBezTo>
                  <a:pt x="602" y="21"/>
                  <a:pt x="601" y="21"/>
                  <a:pt x="601" y="21"/>
                </a:cubicBezTo>
                <a:cubicBezTo>
                  <a:pt x="600" y="21"/>
                  <a:pt x="600" y="21"/>
                  <a:pt x="600" y="21"/>
                </a:cubicBezTo>
                <a:cubicBezTo>
                  <a:pt x="601" y="20"/>
                  <a:pt x="601" y="20"/>
                  <a:pt x="601" y="20"/>
                </a:cubicBezTo>
                <a:cubicBezTo>
                  <a:pt x="601" y="20"/>
                  <a:pt x="603" y="20"/>
                  <a:pt x="602" y="19"/>
                </a:cubicBezTo>
                <a:cubicBezTo>
                  <a:pt x="603" y="19"/>
                  <a:pt x="603" y="19"/>
                  <a:pt x="603" y="19"/>
                </a:cubicBezTo>
                <a:cubicBezTo>
                  <a:pt x="603" y="18"/>
                  <a:pt x="605" y="18"/>
                  <a:pt x="606" y="18"/>
                </a:cubicBezTo>
                <a:cubicBezTo>
                  <a:pt x="607" y="18"/>
                  <a:pt x="608" y="18"/>
                  <a:pt x="609" y="18"/>
                </a:cubicBezTo>
                <a:cubicBezTo>
                  <a:pt x="610" y="18"/>
                  <a:pt x="610" y="18"/>
                  <a:pt x="611" y="18"/>
                </a:cubicBezTo>
                <a:cubicBezTo>
                  <a:pt x="612" y="19"/>
                  <a:pt x="612" y="18"/>
                  <a:pt x="613" y="19"/>
                </a:cubicBezTo>
                <a:cubicBezTo>
                  <a:pt x="614" y="19"/>
                  <a:pt x="615" y="19"/>
                  <a:pt x="615" y="19"/>
                </a:cubicBezTo>
                <a:cubicBezTo>
                  <a:pt x="616" y="20"/>
                  <a:pt x="617" y="20"/>
                  <a:pt x="618" y="20"/>
                </a:cubicBezTo>
                <a:cubicBezTo>
                  <a:pt x="618" y="20"/>
                  <a:pt x="619" y="21"/>
                  <a:pt x="619" y="21"/>
                </a:cubicBezTo>
                <a:cubicBezTo>
                  <a:pt x="620" y="21"/>
                  <a:pt x="620" y="22"/>
                  <a:pt x="621" y="22"/>
                </a:cubicBezTo>
                <a:cubicBezTo>
                  <a:pt x="622" y="23"/>
                  <a:pt x="623" y="22"/>
                  <a:pt x="625" y="22"/>
                </a:cubicBezTo>
                <a:cubicBezTo>
                  <a:pt x="624" y="22"/>
                  <a:pt x="624" y="22"/>
                  <a:pt x="624" y="22"/>
                </a:cubicBezTo>
                <a:cubicBezTo>
                  <a:pt x="624" y="22"/>
                  <a:pt x="624" y="22"/>
                  <a:pt x="624" y="21"/>
                </a:cubicBezTo>
                <a:cubicBezTo>
                  <a:pt x="623" y="21"/>
                  <a:pt x="623" y="21"/>
                  <a:pt x="622" y="20"/>
                </a:cubicBezTo>
                <a:cubicBezTo>
                  <a:pt x="622" y="20"/>
                  <a:pt x="621" y="20"/>
                  <a:pt x="621" y="20"/>
                </a:cubicBezTo>
                <a:cubicBezTo>
                  <a:pt x="621" y="20"/>
                  <a:pt x="620" y="19"/>
                  <a:pt x="620" y="19"/>
                </a:cubicBezTo>
                <a:cubicBezTo>
                  <a:pt x="620" y="18"/>
                  <a:pt x="619" y="18"/>
                  <a:pt x="619" y="18"/>
                </a:cubicBezTo>
                <a:cubicBezTo>
                  <a:pt x="619" y="18"/>
                  <a:pt x="620" y="18"/>
                  <a:pt x="621" y="18"/>
                </a:cubicBezTo>
                <a:cubicBezTo>
                  <a:pt x="622" y="17"/>
                  <a:pt x="622" y="17"/>
                  <a:pt x="623" y="17"/>
                </a:cubicBezTo>
                <a:cubicBezTo>
                  <a:pt x="624" y="17"/>
                  <a:pt x="624" y="17"/>
                  <a:pt x="625" y="17"/>
                </a:cubicBezTo>
                <a:cubicBezTo>
                  <a:pt x="626" y="17"/>
                  <a:pt x="627" y="17"/>
                  <a:pt x="627" y="17"/>
                </a:cubicBezTo>
                <a:cubicBezTo>
                  <a:pt x="629" y="17"/>
                  <a:pt x="630" y="17"/>
                  <a:pt x="631" y="17"/>
                </a:cubicBezTo>
                <a:cubicBezTo>
                  <a:pt x="633" y="17"/>
                  <a:pt x="634" y="17"/>
                  <a:pt x="635" y="16"/>
                </a:cubicBezTo>
                <a:cubicBezTo>
                  <a:pt x="636" y="16"/>
                  <a:pt x="637" y="16"/>
                  <a:pt x="637" y="16"/>
                </a:cubicBezTo>
                <a:cubicBezTo>
                  <a:pt x="638" y="15"/>
                  <a:pt x="639" y="15"/>
                  <a:pt x="640" y="15"/>
                </a:cubicBezTo>
                <a:cubicBezTo>
                  <a:pt x="639" y="15"/>
                  <a:pt x="638" y="15"/>
                  <a:pt x="637" y="15"/>
                </a:cubicBezTo>
                <a:cubicBezTo>
                  <a:pt x="636" y="15"/>
                  <a:pt x="636" y="15"/>
                  <a:pt x="635" y="16"/>
                </a:cubicBezTo>
                <a:cubicBezTo>
                  <a:pt x="635" y="16"/>
                  <a:pt x="634" y="16"/>
                  <a:pt x="634" y="16"/>
                </a:cubicBezTo>
                <a:cubicBezTo>
                  <a:pt x="633" y="16"/>
                  <a:pt x="633" y="16"/>
                  <a:pt x="632" y="16"/>
                </a:cubicBezTo>
                <a:cubicBezTo>
                  <a:pt x="632" y="16"/>
                  <a:pt x="632" y="16"/>
                  <a:pt x="631" y="16"/>
                </a:cubicBezTo>
                <a:cubicBezTo>
                  <a:pt x="630" y="16"/>
                  <a:pt x="629" y="16"/>
                  <a:pt x="628" y="16"/>
                </a:cubicBezTo>
                <a:cubicBezTo>
                  <a:pt x="627" y="17"/>
                  <a:pt x="626" y="17"/>
                  <a:pt x="625" y="17"/>
                </a:cubicBezTo>
                <a:cubicBezTo>
                  <a:pt x="624" y="17"/>
                  <a:pt x="622" y="17"/>
                  <a:pt x="621" y="17"/>
                </a:cubicBezTo>
                <a:cubicBezTo>
                  <a:pt x="620" y="17"/>
                  <a:pt x="618" y="17"/>
                  <a:pt x="617" y="17"/>
                </a:cubicBezTo>
                <a:cubicBezTo>
                  <a:pt x="617" y="18"/>
                  <a:pt x="616" y="18"/>
                  <a:pt x="615" y="18"/>
                </a:cubicBezTo>
                <a:cubicBezTo>
                  <a:pt x="614" y="18"/>
                  <a:pt x="614" y="18"/>
                  <a:pt x="613" y="18"/>
                </a:cubicBezTo>
                <a:cubicBezTo>
                  <a:pt x="613" y="17"/>
                  <a:pt x="613" y="17"/>
                  <a:pt x="612" y="17"/>
                </a:cubicBezTo>
                <a:cubicBezTo>
                  <a:pt x="611" y="17"/>
                  <a:pt x="609" y="17"/>
                  <a:pt x="608" y="17"/>
                </a:cubicBezTo>
                <a:cubicBezTo>
                  <a:pt x="607" y="17"/>
                  <a:pt x="605" y="17"/>
                  <a:pt x="604" y="17"/>
                </a:cubicBezTo>
                <a:cubicBezTo>
                  <a:pt x="603" y="17"/>
                  <a:pt x="602" y="17"/>
                  <a:pt x="601" y="17"/>
                </a:cubicBezTo>
                <a:cubicBezTo>
                  <a:pt x="601" y="17"/>
                  <a:pt x="601" y="17"/>
                  <a:pt x="601" y="16"/>
                </a:cubicBezTo>
                <a:cubicBezTo>
                  <a:pt x="601" y="16"/>
                  <a:pt x="600" y="16"/>
                  <a:pt x="599" y="16"/>
                </a:cubicBezTo>
                <a:cubicBezTo>
                  <a:pt x="598" y="16"/>
                  <a:pt x="597" y="16"/>
                  <a:pt x="596" y="16"/>
                </a:cubicBezTo>
                <a:cubicBezTo>
                  <a:pt x="596" y="16"/>
                  <a:pt x="596" y="15"/>
                  <a:pt x="596" y="15"/>
                </a:cubicBezTo>
                <a:cubicBezTo>
                  <a:pt x="596" y="15"/>
                  <a:pt x="595" y="15"/>
                  <a:pt x="595" y="15"/>
                </a:cubicBezTo>
                <a:cubicBezTo>
                  <a:pt x="595" y="15"/>
                  <a:pt x="595" y="15"/>
                  <a:pt x="595" y="14"/>
                </a:cubicBezTo>
                <a:cubicBezTo>
                  <a:pt x="595" y="14"/>
                  <a:pt x="594" y="14"/>
                  <a:pt x="594" y="14"/>
                </a:cubicBezTo>
                <a:cubicBezTo>
                  <a:pt x="594" y="14"/>
                  <a:pt x="594" y="14"/>
                  <a:pt x="594" y="14"/>
                </a:cubicBezTo>
                <a:cubicBezTo>
                  <a:pt x="594" y="13"/>
                  <a:pt x="593" y="13"/>
                  <a:pt x="593" y="13"/>
                </a:cubicBezTo>
                <a:cubicBezTo>
                  <a:pt x="593" y="13"/>
                  <a:pt x="593" y="12"/>
                  <a:pt x="593" y="12"/>
                </a:cubicBezTo>
                <a:cubicBezTo>
                  <a:pt x="592" y="12"/>
                  <a:pt x="592" y="12"/>
                  <a:pt x="591" y="12"/>
                </a:cubicBezTo>
                <a:cubicBezTo>
                  <a:pt x="591" y="12"/>
                  <a:pt x="591" y="12"/>
                  <a:pt x="590" y="12"/>
                </a:cubicBezTo>
                <a:cubicBezTo>
                  <a:pt x="590" y="12"/>
                  <a:pt x="591" y="11"/>
                  <a:pt x="591" y="11"/>
                </a:cubicBezTo>
                <a:cubicBezTo>
                  <a:pt x="591" y="11"/>
                  <a:pt x="591" y="11"/>
                  <a:pt x="592" y="11"/>
                </a:cubicBezTo>
                <a:cubicBezTo>
                  <a:pt x="592" y="10"/>
                  <a:pt x="593" y="11"/>
                  <a:pt x="593" y="11"/>
                </a:cubicBezTo>
                <a:cubicBezTo>
                  <a:pt x="593" y="11"/>
                  <a:pt x="594" y="11"/>
                  <a:pt x="594" y="11"/>
                </a:cubicBezTo>
                <a:cubicBezTo>
                  <a:pt x="595" y="11"/>
                  <a:pt x="595" y="10"/>
                  <a:pt x="596" y="10"/>
                </a:cubicBezTo>
                <a:cubicBezTo>
                  <a:pt x="596" y="10"/>
                  <a:pt x="597" y="10"/>
                  <a:pt x="598" y="10"/>
                </a:cubicBezTo>
                <a:cubicBezTo>
                  <a:pt x="599" y="10"/>
                  <a:pt x="599" y="10"/>
                  <a:pt x="600" y="10"/>
                </a:cubicBezTo>
                <a:cubicBezTo>
                  <a:pt x="600" y="10"/>
                  <a:pt x="601" y="10"/>
                  <a:pt x="601" y="10"/>
                </a:cubicBezTo>
                <a:cubicBezTo>
                  <a:pt x="602" y="10"/>
                  <a:pt x="603" y="10"/>
                  <a:pt x="603" y="10"/>
                </a:cubicBezTo>
                <a:cubicBezTo>
                  <a:pt x="603" y="10"/>
                  <a:pt x="603" y="10"/>
                  <a:pt x="603" y="10"/>
                </a:cubicBezTo>
                <a:cubicBezTo>
                  <a:pt x="603" y="10"/>
                  <a:pt x="604" y="10"/>
                  <a:pt x="604" y="9"/>
                </a:cubicBezTo>
                <a:cubicBezTo>
                  <a:pt x="604" y="9"/>
                  <a:pt x="604" y="9"/>
                  <a:pt x="604" y="9"/>
                </a:cubicBezTo>
                <a:cubicBezTo>
                  <a:pt x="605" y="9"/>
                  <a:pt x="606" y="9"/>
                  <a:pt x="606" y="9"/>
                </a:cubicBezTo>
                <a:cubicBezTo>
                  <a:pt x="607" y="9"/>
                  <a:pt x="607" y="9"/>
                  <a:pt x="608" y="9"/>
                </a:cubicBezTo>
                <a:cubicBezTo>
                  <a:pt x="608" y="9"/>
                  <a:pt x="608" y="9"/>
                  <a:pt x="608" y="9"/>
                </a:cubicBezTo>
                <a:cubicBezTo>
                  <a:pt x="608" y="9"/>
                  <a:pt x="609" y="9"/>
                  <a:pt x="610" y="9"/>
                </a:cubicBezTo>
                <a:cubicBezTo>
                  <a:pt x="611" y="9"/>
                  <a:pt x="611" y="9"/>
                  <a:pt x="612" y="9"/>
                </a:cubicBezTo>
                <a:cubicBezTo>
                  <a:pt x="613" y="9"/>
                  <a:pt x="613" y="9"/>
                  <a:pt x="613" y="9"/>
                </a:cubicBezTo>
                <a:cubicBezTo>
                  <a:pt x="613" y="9"/>
                  <a:pt x="613" y="9"/>
                  <a:pt x="613" y="10"/>
                </a:cubicBezTo>
                <a:cubicBezTo>
                  <a:pt x="613" y="10"/>
                  <a:pt x="613" y="10"/>
                  <a:pt x="614" y="10"/>
                </a:cubicBezTo>
                <a:cubicBezTo>
                  <a:pt x="614" y="10"/>
                  <a:pt x="614" y="10"/>
                  <a:pt x="615" y="9"/>
                </a:cubicBezTo>
                <a:cubicBezTo>
                  <a:pt x="615" y="9"/>
                  <a:pt x="616" y="9"/>
                  <a:pt x="616" y="9"/>
                </a:cubicBezTo>
                <a:cubicBezTo>
                  <a:pt x="617" y="9"/>
                  <a:pt x="617" y="9"/>
                  <a:pt x="618" y="9"/>
                </a:cubicBezTo>
                <a:cubicBezTo>
                  <a:pt x="618" y="9"/>
                  <a:pt x="619" y="8"/>
                  <a:pt x="619" y="9"/>
                </a:cubicBezTo>
                <a:cubicBezTo>
                  <a:pt x="620" y="9"/>
                  <a:pt x="620" y="9"/>
                  <a:pt x="620" y="9"/>
                </a:cubicBezTo>
                <a:cubicBezTo>
                  <a:pt x="621" y="9"/>
                  <a:pt x="622" y="9"/>
                  <a:pt x="622" y="8"/>
                </a:cubicBezTo>
                <a:cubicBezTo>
                  <a:pt x="623" y="8"/>
                  <a:pt x="622" y="8"/>
                  <a:pt x="622" y="8"/>
                </a:cubicBezTo>
                <a:cubicBezTo>
                  <a:pt x="622" y="7"/>
                  <a:pt x="622" y="7"/>
                  <a:pt x="622" y="7"/>
                </a:cubicBezTo>
                <a:cubicBezTo>
                  <a:pt x="622" y="7"/>
                  <a:pt x="623" y="7"/>
                  <a:pt x="623" y="7"/>
                </a:cubicBezTo>
                <a:cubicBezTo>
                  <a:pt x="623" y="7"/>
                  <a:pt x="624" y="7"/>
                  <a:pt x="624" y="7"/>
                </a:cubicBezTo>
                <a:cubicBezTo>
                  <a:pt x="625" y="7"/>
                  <a:pt x="625" y="7"/>
                  <a:pt x="626" y="7"/>
                </a:cubicBezTo>
                <a:cubicBezTo>
                  <a:pt x="626" y="7"/>
                  <a:pt x="627" y="7"/>
                  <a:pt x="627" y="7"/>
                </a:cubicBezTo>
                <a:cubicBezTo>
                  <a:pt x="627" y="8"/>
                  <a:pt x="628" y="8"/>
                  <a:pt x="628" y="8"/>
                </a:cubicBezTo>
                <a:cubicBezTo>
                  <a:pt x="629" y="8"/>
                  <a:pt x="629" y="8"/>
                  <a:pt x="630" y="8"/>
                </a:cubicBezTo>
                <a:cubicBezTo>
                  <a:pt x="630" y="8"/>
                  <a:pt x="630" y="8"/>
                  <a:pt x="629" y="8"/>
                </a:cubicBezTo>
                <a:cubicBezTo>
                  <a:pt x="629" y="9"/>
                  <a:pt x="629" y="9"/>
                  <a:pt x="629" y="9"/>
                </a:cubicBezTo>
                <a:cubicBezTo>
                  <a:pt x="630" y="9"/>
                  <a:pt x="631" y="9"/>
                  <a:pt x="632" y="9"/>
                </a:cubicBezTo>
                <a:cubicBezTo>
                  <a:pt x="632" y="9"/>
                  <a:pt x="633" y="9"/>
                  <a:pt x="633" y="8"/>
                </a:cubicBezTo>
                <a:cubicBezTo>
                  <a:pt x="633" y="8"/>
                  <a:pt x="634" y="8"/>
                  <a:pt x="634" y="8"/>
                </a:cubicBezTo>
                <a:cubicBezTo>
                  <a:pt x="634" y="8"/>
                  <a:pt x="635" y="7"/>
                  <a:pt x="635" y="7"/>
                </a:cubicBezTo>
                <a:cubicBezTo>
                  <a:pt x="636" y="7"/>
                  <a:pt x="636" y="7"/>
                  <a:pt x="637" y="7"/>
                </a:cubicBezTo>
                <a:cubicBezTo>
                  <a:pt x="637" y="7"/>
                  <a:pt x="638" y="7"/>
                  <a:pt x="638" y="7"/>
                </a:cubicBezTo>
                <a:cubicBezTo>
                  <a:pt x="638" y="6"/>
                  <a:pt x="638" y="6"/>
                  <a:pt x="639" y="6"/>
                </a:cubicBezTo>
                <a:cubicBezTo>
                  <a:pt x="639" y="6"/>
                  <a:pt x="640" y="6"/>
                  <a:pt x="641" y="6"/>
                </a:cubicBezTo>
                <a:cubicBezTo>
                  <a:pt x="641" y="6"/>
                  <a:pt x="642" y="6"/>
                  <a:pt x="643" y="6"/>
                </a:cubicBezTo>
                <a:cubicBezTo>
                  <a:pt x="644" y="6"/>
                  <a:pt x="644" y="6"/>
                  <a:pt x="645" y="6"/>
                </a:cubicBezTo>
                <a:cubicBezTo>
                  <a:pt x="646" y="6"/>
                  <a:pt x="646" y="6"/>
                  <a:pt x="647" y="6"/>
                </a:cubicBezTo>
                <a:cubicBezTo>
                  <a:pt x="647" y="6"/>
                  <a:pt x="648" y="6"/>
                  <a:pt x="648" y="6"/>
                </a:cubicBezTo>
                <a:cubicBezTo>
                  <a:pt x="648" y="6"/>
                  <a:pt x="648" y="6"/>
                  <a:pt x="648" y="6"/>
                </a:cubicBezTo>
                <a:cubicBezTo>
                  <a:pt x="649" y="6"/>
                  <a:pt x="649" y="6"/>
                  <a:pt x="649" y="6"/>
                </a:cubicBezTo>
                <a:cubicBezTo>
                  <a:pt x="650" y="6"/>
                  <a:pt x="651" y="6"/>
                  <a:pt x="651" y="6"/>
                </a:cubicBezTo>
                <a:cubicBezTo>
                  <a:pt x="652" y="5"/>
                  <a:pt x="653" y="5"/>
                  <a:pt x="654" y="5"/>
                </a:cubicBezTo>
                <a:cubicBezTo>
                  <a:pt x="655" y="5"/>
                  <a:pt x="656" y="5"/>
                  <a:pt x="657" y="5"/>
                </a:cubicBezTo>
                <a:cubicBezTo>
                  <a:pt x="657" y="5"/>
                  <a:pt x="658" y="5"/>
                  <a:pt x="658" y="5"/>
                </a:cubicBezTo>
                <a:cubicBezTo>
                  <a:pt x="659" y="6"/>
                  <a:pt x="659" y="6"/>
                  <a:pt x="659" y="7"/>
                </a:cubicBezTo>
                <a:cubicBezTo>
                  <a:pt x="659" y="7"/>
                  <a:pt x="659" y="7"/>
                  <a:pt x="660" y="7"/>
                </a:cubicBezTo>
                <a:cubicBezTo>
                  <a:pt x="660" y="8"/>
                  <a:pt x="661" y="7"/>
                  <a:pt x="661" y="7"/>
                </a:cubicBezTo>
                <a:cubicBezTo>
                  <a:pt x="662" y="7"/>
                  <a:pt x="662" y="7"/>
                  <a:pt x="662" y="7"/>
                </a:cubicBezTo>
                <a:cubicBezTo>
                  <a:pt x="663" y="7"/>
                  <a:pt x="663" y="7"/>
                  <a:pt x="663" y="7"/>
                </a:cubicBezTo>
                <a:cubicBezTo>
                  <a:pt x="663" y="7"/>
                  <a:pt x="664" y="7"/>
                  <a:pt x="664" y="7"/>
                </a:cubicBezTo>
                <a:cubicBezTo>
                  <a:pt x="664" y="6"/>
                  <a:pt x="663" y="6"/>
                  <a:pt x="663" y="6"/>
                </a:cubicBezTo>
                <a:cubicBezTo>
                  <a:pt x="663" y="6"/>
                  <a:pt x="663" y="6"/>
                  <a:pt x="663" y="6"/>
                </a:cubicBezTo>
                <a:cubicBezTo>
                  <a:pt x="662" y="6"/>
                  <a:pt x="661" y="5"/>
                  <a:pt x="662" y="5"/>
                </a:cubicBezTo>
                <a:cubicBezTo>
                  <a:pt x="662" y="5"/>
                  <a:pt x="663" y="5"/>
                  <a:pt x="663" y="5"/>
                </a:cubicBezTo>
                <a:cubicBezTo>
                  <a:pt x="663" y="5"/>
                  <a:pt x="664" y="5"/>
                  <a:pt x="664" y="5"/>
                </a:cubicBezTo>
                <a:cubicBezTo>
                  <a:pt x="665" y="5"/>
                  <a:pt x="666" y="5"/>
                  <a:pt x="666" y="5"/>
                </a:cubicBezTo>
                <a:cubicBezTo>
                  <a:pt x="667" y="5"/>
                  <a:pt x="668" y="5"/>
                  <a:pt x="669" y="5"/>
                </a:cubicBezTo>
                <a:cubicBezTo>
                  <a:pt x="670" y="5"/>
                  <a:pt x="670" y="5"/>
                  <a:pt x="671" y="5"/>
                </a:cubicBezTo>
                <a:cubicBezTo>
                  <a:pt x="671" y="5"/>
                  <a:pt x="672" y="5"/>
                  <a:pt x="673" y="5"/>
                </a:cubicBezTo>
                <a:cubicBezTo>
                  <a:pt x="673" y="5"/>
                  <a:pt x="674" y="5"/>
                  <a:pt x="674" y="6"/>
                </a:cubicBezTo>
                <a:cubicBezTo>
                  <a:pt x="674" y="6"/>
                  <a:pt x="674" y="6"/>
                  <a:pt x="675" y="7"/>
                </a:cubicBezTo>
                <a:cubicBezTo>
                  <a:pt x="675" y="7"/>
                  <a:pt x="676" y="7"/>
                  <a:pt x="676" y="6"/>
                </a:cubicBezTo>
                <a:cubicBezTo>
                  <a:pt x="676" y="6"/>
                  <a:pt x="676" y="6"/>
                  <a:pt x="676" y="6"/>
                </a:cubicBezTo>
                <a:cubicBezTo>
                  <a:pt x="676" y="5"/>
                  <a:pt x="675" y="5"/>
                  <a:pt x="675" y="5"/>
                </a:cubicBezTo>
                <a:cubicBezTo>
                  <a:pt x="677" y="5"/>
                  <a:pt x="678" y="5"/>
                  <a:pt x="680" y="5"/>
                </a:cubicBezTo>
                <a:cubicBezTo>
                  <a:pt x="681" y="5"/>
                  <a:pt x="683" y="5"/>
                  <a:pt x="685" y="5"/>
                </a:cubicBezTo>
                <a:cubicBezTo>
                  <a:pt x="686" y="5"/>
                  <a:pt x="687" y="4"/>
                  <a:pt x="689" y="4"/>
                </a:cubicBezTo>
                <a:cubicBezTo>
                  <a:pt x="690" y="4"/>
                  <a:pt x="691" y="4"/>
                  <a:pt x="692" y="5"/>
                </a:cubicBezTo>
                <a:cubicBezTo>
                  <a:pt x="693" y="5"/>
                  <a:pt x="694" y="6"/>
                  <a:pt x="695" y="6"/>
                </a:cubicBezTo>
                <a:cubicBezTo>
                  <a:pt x="696" y="6"/>
                  <a:pt x="698" y="6"/>
                  <a:pt x="700" y="6"/>
                </a:cubicBezTo>
                <a:cubicBezTo>
                  <a:pt x="701" y="6"/>
                  <a:pt x="702" y="6"/>
                  <a:pt x="704" y="6"/>
                </a:cubicBezTo>
                <a:cubicBezTo>
                  <a:pt x="705" y="6"/>
                  <a:pt x="706" y="7"/>
                  <a:pt x="708" y="6"/>
                </a:cubicBezTo>
                <a:cubicBezTo>
                  <a:pt x="709" y="6"/>
                  <a:pt x="711" y="6"/>
                  <a:pt x="712" y="6"/>
                </a:cubicBezTo>
                <a:cubicBezTo>
                  <a:pt x="713" y="6"/>
                  <a:pt x="715" y="6"/>
                  <a:pt x="716" y="7"/>
                </a:cubicBezTo>
                <a:cubicBezTo>
                  <a:pt x="717" y="7"/>
                  <a:pt x="718" y="7"/>
                  <a:pt x="719" y="7"/>
                </a:cubicBezTo>
                <a:cubicBezTo>
                  <a:pt x="720" y="7"/>
                  <a:pt x="720" y="7"/>
                  <a:pt x="721" y="7"/>
                </a:cubicBezTo>
                <a:cubicBezTo>
                  <a:pt x="721" y="7"/>
                  <a:pt x="722" y="7"/>
                  <a:pt x="722" y="8"/>
                </a:cubicBezTo>
                <a:cubicBezTo>
                  <a:pt x="723" y="8"/>
                  <a:pt x="721" y="9"/>
                  <a:pt x="721" y="9"/>
                </a:cubicBezTo>
                <a:close/>
                <a:moveTo>
                  <a:pt x="588" y="93"/>
                </a:moveTo>
                <a:cubicBezTo>
                  <a:pt x="588" y="93"/>
                  <a:pt x="588" y="93"/>
                  <a:pt x="588" y="93"/>
                </a:cubicBezTo>
                <a:cubicBezTo>
                  <a:pt x="589" y="94"/>
                  <a:pt x="589" y="94"/>
                  <a:pt x="590" y="94"/>
                </a:cubicBezTo>
                <a:cubicBezTo>
                  <a:pt x="590" y="94"/>
                  <a:pt x="592" y="93"/>
                  <a:pt x="592" y="94"/>
                </a:cubicBezTo>
                <a:cubicBezTo>
                  <a:pt x="592" y="94"/>
                  <a:pt x="592" y="95"/>
                  <a:pt x="592" y="95"/>
                </a:cubicBezTo>
                <a:cubicBezTo>
                  <a:pt x="592" y="95"/>
                  <a:pt x="592" y="95"/>
                  <a:pt x="591" y="95"/>
                </a:cubicBezTo>
                <a:cubicBezTo>
                  <a:pt x="591" y="96"/>
                  <a:pt x="590" y="96"/>
                  <a:pt x="589" y="96"/>
                </a:cubicBezTo>
                <a:cubicBezTo>
                  <a:pt x="589" y="96"/>
                  <a:pt x="588" y="96"/>
                  <a:pt x="588" y="95"/>
                </a:cubicBezTo>
                <a:cubicBezTo>
                  <a:pt x="588" y="95"/>
                  <a:pt x="588" y="95"/>
                  <a:pt x="587" y="95"/>
                </a:cubicBezTo>
                <a:cubicBezTo>
                  <a:pt x="587" y="95"/>
                  <a:pt x="586" y="95"/>
                  <a:pt x="586" y="95"/>
                </a:cubicBezTo>
                <a:cubicBezTo>
                  <a:pt x="585" y="95"/>
                  <a:pt x="586" y="95"/>
                  <a:pt x="586" y="94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6" y="94"/>
                  <a:pt x="587" y="93"/>
                  <a:pt x="587" y="93"/>
                </a:cubicBezTo>
                <a:cubicBezTo>
                  <a:pt x="587" y="93"/>
                  <a:pt x="587" y="93"/>
                  <a:pt x="588" y="93"/>
                </a:cubicBezTo>
                <a:close/>
                <a:moveTo>
                  <a:pt x="650" y="102"/>
                </a:moveTo>
                <a:cubicBezTo>
                  <a:pt x="649" y="102"/>
                  <a:pt x="649" y="102"/>
                  <a:pt x="648" y="102"/>
                </a:cubicBezTo>
                <a:cubicBezTo>
                  <a:pt x="648" y="102"/>
                  <a:pt x="648" y="102"/>
                  <a:pt x="648" y="103"/>
                </a:cubicBezTo>
                <a:cubicBezTo>
                  <a:pt x="648" y="103"/>
                  <a:pt x="647" y="103"/>
                  <a:pt x="647" y="103"/>
                </a:cubicBezTo>
                <a:cubicBezTo>
                  <a:pt x="647" y="103"/>
                  <a:pt x="647" y="104"/>
                  <a:pt x="648" y="104"/>
                </a:cubicBezTo>
                <a:cubicBezTo>
                  <a:pt x="648" y="104"/>
                  <a:pt x="648" y="104"/>
                  <a:pt x="648" y="104"/>
                </a:cubicBezTo>
                <a:cubicBezTo>
                  <a:pt x="647" y="104"/>
                  <a:pt x="647" y="105"/>
                  <a:pt x="646" y="105"/>
                </a:cubicBezTo>
                <a:cubicBezTo>
                  <a:pt x="646" y="105"/>
                  <a:pt x="645" y="105"/>
                  <a:pt x="645" y="105"/>
                </a:cubicBezTo>
                <a:cubicBezTo>
                  <a:pt x="644" y="105"/>
                  <a:pt x="643" y="104"/>
                  <a:pt x="642" y="104"/>
                </a:cubicBezTo>
                <a:cubicBezTo>
                  <a:pt x="642" y="104"/>
                  <a:pt x="641" y="104"/>
                  <a:pt x="641" y="105"/>
                </a:cubicBezTo>
                <a:cubicBezTo>
                  <a:pt x="641" y="105"/>
                  <a:pt x="641" y="105"/>
                  <a:pt x="641" y="105"/>
                </a:cubicBezTo>
                <a:cubicBezTo>
                  <a:pt x="642" y="106"/>
                  <a:pt x="642" y="106"/>
                  <a:pt x="642" y="106"/>
                </a:cubicBezTo>
                <a:cubicBezTo>
                  <a:pt x="642" y="107"/>
                  <a:pt x="642" y="107"/>
                  <a:pt x="643" y="107"/>
                </a:cubicBezTo>
                <a:cubicBezTo>
                  <a:pt x="642" y="108"/>
                  <a:pt x="641" y="108"/>
                  <a:pt x="640" y="108"/>
                </a:cubicBezTo>
                <a:cubicBezTo>
                  <a:pt x="640" y="108"/>
                  <a:pt x="640" y="108"/>
                  <a:pt x="639" y="108"/>
                </a:cubicBezTo>
                <a:cubicBezTo>
                  <a:pt x="639" y="108"/>
                  <a:pt x="639" y="108"/>
                  <a:pt x="639" y="109"/>
                </a:cubicBezTo>
                <a:cubicBezTo>
                  <a:pt x="639" y="109"/>
                  <a:pt x="639" y="110"/>
                  <a:pt x="638" y="110"/>
                </a:cubicBezTo>
                <a:cubicBezTo>
                  <a:pt x="638" y="110"/>
                  <a:pt x="638" y="110"/>
                  <a:pt x="637" y="111"/>
                </a:cubicBezTo>
                <a:cubicBezTo>
                  <a:pt x="637" y="111"/>
                  <a:pt x="636" y="111"/>
                  <a:pt x="636" y="111"/>
                </a:cubicBezTo>
                <a:cubicBezTo>
                  <a:pt x="635" y="111"/>
                  <a:pt x="636" y="110"/>
                  <a:pt x="636" y="110"/>
                </a:cubicBezTo>
                <a:cubicBezTo>
                  <a:pt x="636" y="109"/>
                  <a:pt x="635" y="109"/>
                  <a:pt x="635" y="109"/>
                </a:cubicBezTo>
                <a:cubicBezTo>
                  <a:pt x="635" y="109"/>
                  <a:pt x="634" y="109"/>
                  <a:pt x="634" y="109"/>
                </a:cubicBezTo>
                <a:cubicBezTo>
                  <a:pt x="633" y="109"/>
                  <a:pt x="633" y="110"/>
                  <a:pt x="633" y="111"/>
                </a:cubicBezTo>
                <a:cubicBezTo>
                  <a:pt x="633" y="111"/>
                  <a:pt x="633" y="111"/>
                  <a:pt x="633" y="112"/>
                </a:cubicBezTo>
                <a:cubicBezTo>
                  <a:pt x="633" y="112"/>
                  <a:pt x="633" y="112"/>
                  <a:pt x="632" y="113"/>
                </a:cubicBezTo>
                <a:cubicBezTo>
                  <a:pt x="632" y="113"/>
                  <a:pt x="632" y="113"/>
                  <a:pt x="632" y="113"/>
                </a:cubicBezTo>
                <a:cubicBezTo>
                  <a:pt x="632" y="113"/>
                  <a:pt x="632" y="113"/>
                  <a:pt x="632" y="113"/>
                </a:cubicBezTo>
                <a:cubicBezTo>
                  <a:pt x="631" y="114"/>
                  <a:pt x="631" y="115"/>
                  <a:pt x="630" y="115"/>
                </a:cubicBezTo>
                <a:cubicBezTo>
                  <a:pt x="630" y="115"/>
                  <a:pt x="630" y="114"/>
                  <a:pt x="629" y="114"/>
                </a:cubicBezTo>
                <a:cubicBezTo>
                  <a:pt x="629" y="114"/>
                  <a:pt x="629" y="114"/>
                  <a:pt x="629" y="114"/>
                </a:cubicBezTo>
                <a:cubicBezTo>
                  <a:pt x="629" y="114"/>
                  <a:pt x="628" y="114"/>
                  <a:pt x="628" y="114"/>
                </a:cubicBezTo>
                <a:cubicBezTo>
                  <a:pt x="628" y="113"/>
                  <a:pt x="628" y="113"/>
                  <a:pt x="628" y="113"/>
                </a:cubicBezTo>
                <a:cubicBezTo>
                  <a:pt x="628" y="113"/>
                  <a:pt x="627" y="113"/>
                  <a:pt x="627" y="113"/>
                </a:cubicBezTo>
                <a:cubicBezTo>
                  <a:pt x="626" y="113"/>
                  <a:pt x="626" y="113"/>
                  <a:pt x="625" y="113"/>
                </a:cubicBezTo>
                <a:cubicBezTo>
                  <a:pt x="624" y="113"/>
                  <a:pt x="623" y="112"/>
                  <a:pt x="624" y="111"/>
                </a:cubicBezTo>
                <a:cubicBezTo>
                  <a:pt x="624" y="111"/>
                  <a:pt x="625" y="110"/>
                  <a:pt x="624" y="110"/>
                </a:cubicBezTo>
                <a:cubicBezTo>
                  <a:pt x="624" y="110"/>
                  <a:pt x="623" y="110"/>
                  <a:pt x="623" y="110"/>
                </a:cubicBezTo>
                <a:cubicBezTo>
                  <a:pt x="624" y="109"/>
                  <a:pt x="624" y="109"/>
                  <a:pt x="624" y="109"/>
                </a:cubicBezTo>
                <a:cubicBezTo>
                  <a:pt x="625" y="109"/>
                  <a:pt x="625" y="108"/>
                  <a:pt x="625" y="108"/>
                </a:cubicBezTo>
                <a:cubicBezTo>
                  <a:pt x="624" y="108"/>
                  <a:pt x="624" y="108"/>
                  <a:pt x="623" y="108"/>
                </a:cubicBezTo>
                <a:cubicBezTo>
                  <a:pt x="623" y="108"/>
                  <a:pt x="623" y="108"/>
                  <a:pt x="623" y="108"/>
                </a:cubicBezTo>
                <a:cubicBezTo>
                  <a:pt x="623" y="108"/>
                  <a:pt x="623" y="108"/>
                  <a:pt x="623" y="108"/>
                </a:cubicBezTo>
                <a:cubicBezTo>
                  <a:pt x="624" y="107"/>
                  <a:pt x="624" y="107"/>
                  <a:pt x="624" y="107"/>
                </a:cubicBezTo>
                <a:cubicBezTo>
                  <a:pt x="624" y="107"/>
                  <a:pt x="622" y="108"/>
                  <a:pt x="622" y="107"/>
                </a:cubicBezTo>
                <a:cubicBezTo>
                  <a:pt x="622" y="107"/>
                  <a:pt x="622" y="107"/>
                  <a:pt x="622" y="107"/>
                </a:cubicBezTo>
                <a:cubicBezTo>
                  <a:pt x="622" y="106"/>
                  <a:pt x="621" y="106"/>
                  <a:pt x="621" y="106"/>
                </a:cubicBezTo>
                <a:cubicBezTo>
                  <a:pt x="621" y="106"/>
                  <a:pt x="621" y="106"/>
                  <a:pt x="621" y="106"/>
                </a:cubicBezTo>
                <a:cubicBezTo>
                  <a:pt x="621" y="106"/>
                  <a:pt x="621" y="106"/>
                  <a:pt x="621" y="105"/>
                </a:cubicBezTo>
                <a:cubicBezTo>
                  <a:pt x="621" y="105"/>
                  <a:pt x="620" y="105"/>
                  <a:pt x="620" y="105"/>
                </a:cubicBezTo>
                <a:cubicBezTo>
                  <a:pt x="620" y="105"/>
                  <a:pt x="620" y="105"/>
                  <a:pt x="620" y="105"/>
                </a:cubicBezTo>
                <a:cubicBezTo>
                  <a:pt x="620" y="104"/>
                  <a:pt x="620" y="104"/>
                  <a:pt x="619" y="104"/>
                </a:cubicBezTo>
                <a:cubicBezTo>
                  <a:pt x="619" y="104"/>
                  <a:pt x="619" y="105"/>
                  <a:pt x="618" y="105"/>
                </a:cubicBezTo>
                <a:cubicBezTo>
                  <a:pt x="618" y="105"/>
                  <a:pt x="617" y="106"/>
                  <a:pt x="617" y="106"/>
                </a:cubicBezTo>
                <a:cubicBezTo>
                  <a:pt x="617" y="105"/>
                  <a:pt x="617" y="105"/>
                  <a:pt x="616" y="105"/>
                </a:cubicBezTo>
                <a:cubicBezTo>
                  <a:pt x="616" y="105"/>
                  <a:pt x="616" y="105"/>
                  <a:pt x="616" y="105"/>
                </a:cubicBezTo>
                <a:cubicBezTo>
                  <a:pt x="616" y="104"/>
                  <a:pt x="616" y="104"/>
                  <a:pt x="615" y="104"/>
                </a:cubicBezTo>
                <a:cubicBezTo>
                  <a:pt x="615" y="104"/>
                  <a:pt x="614" y="104"/>
                  <a:pt x="614" y="105"/>
                </a:cubicBezTo>
                <a:cubicBezTo>
                  <a:pt x="614" y="105"/>
                  <a:pt x="615" y="105"/>
                  <a:pt x="615" y="105"/>
                </a:cubicBezTo>
                <a:cubicBezTo>
                  <a:pt x="615" y="106"/>
                  <a:pt x="615" y="106"/>
                  <a:pt x="615" y="106"/>
                </a:cubicBezTo>
                <a:cubicBezTo>
                  <a:pt x="615" y="107"/>
                  <a:pt x="616" y="108"/>
                  <a:pt x="616" y="108"/>
                </a:cubicBezTo>
                <a:cubicBezTo>
                  <a:pt x="615" y="108"/>
                  <a:pt x="615" y="108"/>
                  <a:pt x="614" y="108"/>
                </a:cubicBezTo>
                <a:cubicBezTo>
                  <a:pt x="614" y="108"/>
                  <a:pt x="613" y="108"/>
                  <a:pt x="613" y="108"/>
                </a:cubicBezTo>
                <a:cubicBezTo>
                  <a:pt x="613" y="108"/>
                  <a:pt x="612" y="108"/>
                  <a:pt x="612" y="107"/>
                </a:cubicBezTo>
                <a:cubicBezTo>
                  <a:pt x="612" y="107"/>
                  <a:pt x="612" y="106"/>
                  <a:pt x="611" y="106"/>
                </a:cubicBezTo>
                <a:cubicBezTo>
                  <a:pt x="611" y="106"/>
                  <a:pt x="610" y="106"/>
                  <a:pt x="610" y="106"/>
                </a:cubicBezTo>
                <a:cubicBezTo>
                  <a:pt x="610" y="107"/>
                  <a:pt x="610" y="108"/>
                  <a:pt x="610" y="109"/>
                </a:cubicBezTo>
                <a:cubicBezTo>
                  <a:pt x="610" y="109"/>
                  <a:pt x="610" y="109"/>
                  <a:pt x="610" y="110"/>
                </a:cubicBezTo>
                <a:cubicBezTo>
                  <a:pt x="610" y="110"/>
                  <a:pt x="611" y="110"/>
                  <a:pt x="611" y="110"/>
                </a:cubicBezTo>
                <a:cubicBezTo>
                  <a:pt x="612" y="109"/>
                  <a:pt x="612" y="109"/>
                  <a:pt x="613" y="109"/>
                </a:cubicBezTo>
                <a:cubicBezTo>
                  <a:pt x="613" y="109"/>
                  <a:pt x="613" y="109"/>
                  <a:pt x="613" y="109"/>
                </a:cubicBezTo>
                <a:cubicBezTo>
                  <a:pt x="613" y="109"/>
                  <a:pt x="614" y="109"/>
                  <a:pt x="614" y="109"/>
                </a:cubicBezTo>
                <a:cubicBezTo>
                  <a:pt x="614" y="109"/>
                  <a:pt x="614" y="109"/>
                  <a:pt x="614" y="110"/>
                </a:cubicBezTo>
                <a:cubicBezTo>
                  <a:pt x="614" y="110"/>
                  <a:pt x="613" y="110"/>
                  <a:pt x="613" y="110"/>
                </a:cubicBezTo>
                <a:cubicBezTo>
                  <a:pt x="613" y="110"/>
                  <a:pt x="613" y="111"/>
                  <a:pt x="613" y="111"/>
                </a:cubicBezTo>
                <a:cubicBezTo>
                  <a:pt x="613" y="111"/>
                  <a:pt x="614" y="111"/>
                  <a:pt x="614" y="111"/>
                </a:cubicBezTo>
                <a:cubicBezTo>
                  <a:pt x="614" y="111"/>
                  <a:pt x="614" y="111"/>
                  <a:pt x="614" y="111"/>
                </a:cubicBezTo>
                <a:cubicBezTo>
                  <a:pt x="614" y="112"/>
                  <a:pt x="614" y="112"/>
                  <a:pt x="614" y="112"/>
                </a:cubicBezTo>
                <a:cubicBezTo>
                  <a:pt x="613" y="112"/>
                  <a:pt x="613" y="113"/>
                  <a:pt x="613" y="113"/>
                </a:cubicBezTo>
                <a:cubicBezTo>
                  <a:pt x="614" y="114"/>
                  <a:pt x="614" y="114"/>
                  <a:pt x="614" y="114"/>
                </a:cubicBezTo>
                <a:cubicBezTo>
                  <a:pt x="615" y="114"/>
                  <a:pt x="616" y="115"/>
                  <a:pt x="616" y="115"/>
                </a:cubicBezTo>
                <a:cubicBezTo>
                  <a:pt x="616" y="115"/>
                  <a:pt x="617" y="115"/>
                  <a:pt x="617" y="115"/>
                </a:cubicBezTo>
                <a:cubicBezTo>
                  <a:pt x="617" y="115"/>
                  <a:pt x="618" y="115"/>
                  <a:pt x="618" y="116"/>
                </a:cubicBezTo>
                <a:cubicBezTo>
                  <a:pt x="618" y="116"/>
                  <a:pt x="617" y="116"/>
                  <a:pt x="618" y="117"/>
                </a:cubicBezTo>
                <a:cubicBezTo>
                  <a:pt x="618" y="117"/>
                  <a:pt x="618" y="117"/>
                  <a:pt x="619" y="117"/>
                </a:cubicBezTo>
                <a:cubicBezTo>
                  <a:pt x="619" y="117"/>
                  <a:pt x="619" y="117"/>
                  <a:pt x="619" y="117"/>
                </a:cubicBezTo>
                <a:cubicBezTo>
                  <a:pt x="619" y="118"/>
                  <a:pt x="619" y="118"/>
                  <a:pt x="619" y="118"/>
                </a:cubicBezTo>
                <a:cubicBezTo>
                  <a:pt x="618" y="119"/>
                  <a:pt x="618" y="119"/>
                  <a:pt x="618" y="119"/>
                </a:cubicBezTo>
                <a:cubicBezTo>
                  <a:pt x="618" y="120"/>
                  <a:pt x="619" y="120"/>
                  <a:pt x="619" y="120"/>
                </a:cubicBezTo>
                <a:cubicBezTo>
                  <a:pt x="619" y="121"/>
                  <a:pt x="620" y="121"/>
                  <a:pt x="620" y="121"/>
                </a:cubicBezTo>
                <a:cubicBezTo>
                  <a:pt x="620" y="122"/>
                  <a:pt x="618" y="121"/>
                  <a:pt x="618" y="122"/>
                </a:cubicBezTo>
                <a:cubicBezTo>
                  <a:pt x="618" y="122"/>
                  <a:pt x="619" y="123"/>
                  <a:pt x="619" y="123"/>
                </a:cubicBezTo>
                <a:cubicBezTo>
                  <a:pt x="619" y="123"/>
                  <a:pt x="618" y="123"/>
                  <a:pt x="618" y="124"/>
                </a:cubicBezTo>
                <a:cubicBezTo>
                  <a:pt x="618" y="124"/>
                  <a:pt x="619" y="124"/>
                  <a:pt x="619" y="124"/>
                </a:cubicBezTo>
                <a:cubicBezTo>
                  <a:pt x="619" y="125"/>
                  <a:pt x="618" y="125"/>
                  <a:pt x="618" y="125"/>
                </a:cubicBezTo>
                <a:cubicBezTo>
                  <a:pt x="617" y="125"/>
                  <a:pt x="616" y="125"/>
                  <a:pt x="616" y="125"/>
                </a:cubicBezTo>
                <a:cubicBezTo>
                  <a:pt x="616" y="126"/>
                  <a:pt x="616" y="126"/>
                  <a:pt x="616" y="126"/>
                </a:cubicBezTo>
                <a:cubicBezTo>
                  <a:pt x="616" y="126"/>
                  <a:pt x="616" y="126"/>
                  <a:pt x="615" y="126"/>
                </a:cubicBezTo>
                <a:cubicBezTo>
                  <a:pt x="615" y="127"/>
                  <a:pt x="616" y="127"/>
                  <a:pt x="616" y="128"/>
                </a:cubicBezTo>
                <a:cubicBezTo>
                  <a:pt x="616" y="128"/>
                  <a:pt x="615" y="128"/>
                  <a:pt x="615" y="128"/>
                </a:cubicBezTo>
                <a:cubicBezTo>
                  <a:pt x="615" y="128"/>
                  <a:pt x="615" y="128"/>
                  <a:pt x="615" y="128"/>
                </a:cubicBezTo>
                <a:cubicBezTo>
                  <a:pt x="616" y="129"/>
                  <a:pt x="616" y="129"/>
                  <a:pt x="616" y="129"/>
                </a:cubicBezTo>
                <a:cubicBezTo>
                  <a:pt x="616" y="129"/>
                  <a:pt x="615" y="129"/>
                  <a:pt x="615" y="129"/>
                </a:cubicBezTo>
                <a:cubicBezTo>
                  <a:pt x="615" y="129"/>
                  <a:pt x="614" y="129"/>
                  <a:pt x="614" y="129"/>
                </a:cubicBezTo>
                <a:cubicBezTo>
                  <a:pt x="614" y="129"/>
                  <a:pt x="614" y="129"/>
                  <a:pt x="614" y="130"/>
                </a:cubicBezTo>
                <a:cubicBezTo>
                  <a:pt x="614" y="130"/>
                  <a:pt x="614" y="130"/>
                  <a:pt x="614" y="130"/>
                </a:cubicBezTo>
                <a:cubicBezTo>
                  <a:pt x="614" y="131"/>
                  <a:pt x="614" y="131"/>
                  <a:pt x="614" y="131"/>
                </a:cubicBezTo>
                <a:cubicBezTo>
                  <a:pt x="614" y="131"/>
                  <a:pt x="612" y="132"/>
                  <a:pt x="611" y="131"/>
                </a:cubicBezTo>
                <a:cubicBezTo>
                  <a:pt x="611" y="130"/>
                  <a:pt x="612" y="130"/>
                  <a:pt x="612" y="130"/>
                </a:cubicBezTo>
                <a:cubicBezTo>
                  <a:pt x="612" y="130"/>
                  <a:pt x="612" y="130"/>
                  <a:pt x="612" y="129"/>
                </a:cubicBezTo>
                <a:cubicBezTo>
                  <a:pt x="611" y="129"/>
                  <a:pt x="611" y="129"/>
                  <a:pt x="611" y="129"/>
                </a:cubicBezTo>
                <a:cubicBezTo>
                  <a:pt x="610" y="129"/>
                  <a:pt x="610" y="129"/>
                  <a:pt x="610" y="129"/>
                </a:cubicBezTo>
                <a:cubicBezTo>
                  <a:pt x="610" y="128"/>
                  <a:pt x="608" y="129"/>
                  <a:pt x="608" y="129"/>
                </a:cubicBezTo>
                <a:cubicBezTo>
                  <a:pt x="607" y="129"/>
                  <a:pt x="607" y="129"/>
                  <a:pt x="607" y="128"/>
                </a:cubicBezTo>
                <a:cubicBezTo>
                  <a:pt x="607" y="128"/>
                  <a:pt x="607" y="128"/>
                  <a:pt x="607" y="128"/>
                </a:cubicBezTo>
                <a:cubicBezTo>
                  <a:pt x="607" y="127"/>
                  <a:pt x="607" y="128"/>
                  <a:pt x="606" y="127"/>
                </a:cubicBezTo>
                <a:cubicBezTo>
                  <a:pt x="606" y="127"/>
                  <a:pt x="606" y="127"/>
                  <a:pt x="606" y="127"/>
                </a:cubicBezTo>
                <a:cubicBezTo>
                  <a:pt x="606" y="127"/>
                  <a:pt x="606" y="127"/>
                  <a:pt x="605" y="127"/>
                </a:cubicBezTo>
                <a:cubicBezTo>
                  <a:pt x="605" y="127"/>
                  <a:pt x="605" y="127"/>
                  <a:pt x="605" y="126"/>
                </a:cubicBezTo>
                <a:cubicBezTo>
                  <a:pt x="605" y="126"/>
                  <a:pt x="605" y="126"/>
                  <a:pt x="605" y="126"/>
                </a:cubicBezTo>
                <a:cubicBezTo>
                  <a:pt x="605" y="126"/>
                  <a:pt x="605" y="126"/>
                  <a:pt x="605" y="125"/>
                </a:cubicBezTo>
                <a:cubicBezTo>
                  <a:pt x="604" y="125"/>
                  <a:pt x="604" y="125"/>
                  <a:pt x="603" y="125"/>
                </a:cubicBezTo>
                <a:cubicBezTo>
                  <a:pt x="603" y="125"/>
                  <a:pt x="603" y="124"/>
                  <a:pt x="603" y="124"/>
                </a:cubicBezTo>
                <a:cubicBezTo>
                  <a:pt x="602" y="123"/>
                  <a:pt x="602" y="125"/>
                  <a:pt x="602" y="125"/>
                </a:cubicBezTo>
                <a:cubicBezTo>
                  <a:pt x="601" y="126"/>
                  <a:pt x="601" y="124"/>
                  <a:pt x="601" y="124"/>
                </a:cubicBezTo>
                <a:cubicBezTo>
                  <a:pt x="600" y="124"/>
                  <a:pt x="600" y="123"/>
                  <a:pt x="600" y="123"/>
                </a:cubicBezTo>
                <a:cubicBezTo>
                  <a:pt x="599" y="123"/>
                  <a:pt x="599" y="122"/>
                  <a:pt x="599" y="122"/>
                </a:cubicBezTo>
                <a:cubicBezTo>
                  <a:pt x="598" y="122"/>
                  <a:pt x="597" y="122"/>
                  <a:pt x="597" y="123"/>
                </a:cubicBezTo>
                <a:cubicBezTo>
                  <a:pt x="597" y="124"/>
                  <a:pt x="597" y="124"/>
                  <a:pt x="597" y="125"/>
                </a:cubicBezTo>
                <a:cubicBezTo>
                  <a:pt x="597" y="125"/>
                  <a:pt x="597" y="126"/>
                  <a:pt x="598" y="126"/>
                </a:cubicBezTo>
                <a:cubicBezTo>
                  <a:pt x="598" y="126"/>
                  <a:pt x="600" y="127"/>
                  <a:pt x="599" y="127"/>
                </a:cubicBezTo>
                <a:cubicBezTo>
                  <a:pt x="600" y="127"/>
                  <a:pt x="600" y="127"/>
                  <a:pt x="601" y="127"/>
                </a:cubicBezTo>
                <a:cubicBezTo>
                  <a:pt x="601" y="128"/>
                  <a:pt x="601" y="128"/>
                  <a:pt x="601" y="128"/>
                </a:cubicBezTo>
                <a:cubicBezTo>
                  <a:pt x="601" y="128"/>
                  <a:pt x="601" y="128"/>
                  <a:pt x="601" y="129"/>
                </a:cubicBezTo>
                <a:cubicBezTo>
                  <a:pt x="602" y="129"/>
                  <a:pt x="602" y="129"/>
                  <a:pt x="602" y="129"/>
                </a:cubicBezTo>
                <a:cubicBezTo>
                  <a:pt x="602" y="129"/>
                  <a:pt x="603" y="130"/>
                  <a:pt x="603" y="131"/>
                </a:cubicBezTo>
                <a:cubicBezTo>
                  <a:pt x="603" y="131"/>
                  <a:pt x="603" y="131"/>
                  <a:pt x="603" y="131"/>
                </a:cubicBezTo>
                <a:cubicBezTo>
                  <a:pt x="604" y="131"/>
                  <a:pt x="604" y="131"/>
                  <a:pt x="604" y="131"/>
                </a:cubicBezTo>
                <a:cubicBezTo>
                  <a:pt x="605" y="131"/>
                  <a:pt x="605" y="132"/>
                  <a:pt x="605" y="132"/>
                </a:cubicBezTo>
                <a:cubicBezTo>
                  <a:pt x="605" y="132"/>
                  <a:pt x="605" y="132"/>
                  <a:pt x="605" y="133"/>
                </a:cubicBezTo>
                <a:cubicBezTo>
                  <a:pt x="605" y="133"/>
                  <a:pt x="605" y="133"/>
                  <a:pt x="605" y="133"/>
                </a:cubicBezTo>
                <a:cubicBezTo>
                  <a:pt x="605" y="134"/>
                  <a:pt x="606" y="133"/>
                  <a:pt x="606" y="134"/>
                </a:cubicBezTo>
                <a:cubicBezTo>
                  <a:pt x="606" y="134"/>
                  <a:pt x="605" y="134"/>
                  <a:pt x="605" y="134"/>
                </a:cubicBezTo>
                <a:cubicBezTo>
                  <a:pt x="605" y="135"/>
                  <a:pt x="606" y="136"/>
                  <a:pt x="605" y="136"/>
                </a:cubicBezTo>
                <a:cubicBezTo>
                  <a:pt x="605" y="136"/>
                  <a:pt x="605" y="136"/>
                  <a:pt x="604" y="136"/>
                </a:cubicBezTo>
                <a:cubicBezTo>
                  <a:pt x="604" y="136"/>
                  <a:pt x="604" y="136"/>
                  <a:pt x="603" y="136"/>
                </a:cubicBezTo>
                <a:cubicBezTo>
                  <a:pt x="603" y="136"/>
                  <a:pt x="603" y="136"/>
                  <a:pt x="603" y="135"/>
                </a:cubicBezTo>
                <a:cubicBezTo>
                  <a:pt x="603" y="135"/>
                  <a:pt x="602" y="135"/>
                  <a:pt x="602" y="135"/>
                </a:cubicBezTo>
                <a:cubicBezTo>
                  <a:pt x="602" y="135"/>
                  <a:pt x="602" y="135"/>
                  <a:pt x="601" y="135"/>
                </a:cubicBezTo>
                <a:cubicBezTo>
                  <a:pt x="601" y="135"/>
                  <a:pt x="601" y="135"/>
                  <a:pt x="601" y="135"/>
                </a:cubicBezTo>
                <a:cubicBezTo>
                  <a:pt x="601" y="135"/>
                  <a:pt x="601" y="135"/>
                  <a:pt x="601" y="135"/>
                </a:cubicBezTo>
                <a:cubicBezTo>
                  <a:pt x="601" y="135"/>
                  <a:pt x="601" y="135"/>
                  <a:pt x="601" y="135"/>
                </a:cubicBezTo>
                <a:cubicBezTo>
                  <a:pt x="600" y="135"/>
                  <a:pt x="599" y="135"/>
                  <a:pt x="599" y="135"/>
                </a:cubicBezTo>
                <a:cubicBezTo>
                  <a:pt x="598" y="135"/>
                  <a:pt x="598" y="134"/>
                  <a:pt x="598" y="134"/>
                </a:cubicBezTo>
                <a:cubicBezTo>
                  <a:pt x="597" y="134"/>
                  <a:pt x="597" y="134"/>
                  <a:pt x="596" y="134"/>
                </a:cubicBezTo>
                <a:cubicBezTo>
                  <a:pt x="596" y="134"/>
                  <a:pt x="596" y="134"/>
                  <a:pt x="595" y="134"/>
                </a:cubicBezTo>
                <a:cubicBezTo>
                  <a:pt x="595" y="133"/>
                  <a:pt x="593" y="134"/>
                  <a:pt x="593" y="133"/>
                </a:cubicBezTo>
                <a:cubicBezTo>
                  <a:pt x="592" y="132"/>
                  <a:pt x="592" y="133"/>
                  <a:pt x="591" y="132"/>
                </a:cubicBezTo>
                <a:cubicBezTo>
                  <a:pt x="590" y="132"/>
                  <a:pt x="590" y="132"/>
                  <a:pt x="590" y="132"/>
                </a:cubicBezTo>
                <a:cubicBezTo>
                  <a:pt x="590" y="131"/>
                  <a:pt x="590" y="131"/>
                  <a:pt x="589" y="131"/>
                </a:cubicBezTo>
                <a:cubicBezTo>
                  <a:pt x="589" y="131"/>
                  <a:pt x="589" y="131"/>
                  <a:pt x="589" y="130"/>
                </a:cubicBezTo>
                <a:cubicBezTo>
                  <a:pt x="589" y="130"/>
                  <a:pt x="589" y="130"/>
                  <a:pt x="589" y="130"/>
                </a:cubicBezTo>
                <a:cubicBezTo>
                  <a:pt x="588" y="130"/>
                  <a:pt x="588" y="130"/>
                  <a:pt x="588" y="129"/>
                </a:cubicBezTo>
                <a:cubicBezTo>
                  <a:pt x="587" y="129"/>
                  <a:pt x="587" y="129"/>
                  <a:pt x="587" y="129"/>
                </a:cubicBezTo>
                <a:cubicBezTo>
                  <a:pt x="587" y="129"/>
                  <a:pt x="586" y="130"/>
                  <a:pt x="586" y="130"/>
                </a:cubicBezTo>
                <a:cubicBezTo>
                  <a:pt x="586" y="130"/>
                  <a:pt x="586" y="129"/>
                  <a:pt x="586" y="129"/>
                </a:cubicBezTo>
                <a:cubicBezTo>
                  <a:pt x="585" y="129"/>
                  <a:pt x="585" y="130"/>
                  <a:pt x="585" y="130"/>
                </a:cubicBezTo>
                <a:cubicBezTo>
                  <a:pt x="585" y="130"/>
                  <a:pt x="585" y="131"/>
                  <a:pt x="585" y="131"/>
                </a:cubicBezTo>
                <a:cubicBezTo>
                  <a:pt x="585" y="131"/>
                  <a:pt x="584" y="132"/>
                  <a:pt x="584" y="132"/>
                </a:cubicBezTo>
                <a:cubicBezTo>
                  <a:pt x="584" y="131"/>
                  <a:pt x="584" y="131"/>
                  <a:pt x="583" y="131"/>
                </a:cubicBezTo>
                <a:cubicBezTo>
                  <a:pt x="583" y="131"/>
                  <a:pt x="583" y="131"/>
                  <a:pt x="583" y="131"/>
                </a:cubicBezTo>
                <a:cubicBezTo>
                  <a:pt x="583" y="131"/>
                  <a:pt x="583" y="131"/>
                  <a:pt x="582" y="130"/>
                </a:cubicBezTo>
                <a:cubicBezTo>
                  <a:pt x="582" y="130"/>
                  <a:pt x="581" y="130"/>
                  <a:pt x="581" y="130"/>
                </a:cubicBezTo>
                <a:cubicBezTo>
                  <a:pt x="581" y="130"/>
                  <a:pt x="581" y="130"/>
                  <a:pt x="582" y="129"/>
                </a:cubicBezTo>
                <a:cubicBezTo>
                  <a:pt x="582" y="129"/>
                  <a:pt x="583" y="129"/>
                  <a:pt x="583" y="129"/>
                </a:cubicBezTo>
                <a:cubicBezTo>
                  <a:pt x="584" y="129"/>
                  <a:pt x="583" y="128"/>
                  <a:pt x="583" y="128"/>
                </a:cubicBezTo>
                <a:cubicBezTo>
                  <a:pt x="582" y="128"/>
                  <a:pt x="581" y="128"/>
                  <a:pt x="581" y="127"/>
                </a:cubicBezTo>
                <a:cubicBezTo>
                  <a:pt x="580" y="127"/>
                  <a:pt x="580" y="128"/>
                  <a:pt x="580" y="127"/>
                </a:cubicBezTo>
                <a:cubicBezTo>
                  <a:pt x="580" y="127"/>
                  <a:pt x="580" y="127"/>
                  <a:pt x="580" y="126"/>
                </a:cubicBezTo>
                <a:cubicBezTo>
                  <a:pt x="580" y="126"/>
                  <a:pt x="580" y="126"/>
                  <a:pt x="579" y="126"/>
                </a:cubicBezTo>
                <a:cubicBezTo>
                  <a:pt x="579" y="126"/>
                  <a:pt x="579" y="126"/>
                  <a:pt x="578" y="125"/>
                </a:cubicBezTo>
                <a:cubicBezTo>
                  <a:pt x="578" y="125"/>
                  <a:pt x="579" y="125"/>
                  <a:pt x="579" y="125"/>
                </a:cubicBezTo>
                <a:cubicBezTo>
                  <a:pt x="579" y="125"/>
                  <a:pt x="579" y="125"/>
                  <a:pt x="579" y="125"/>
                </a:cubicBezTo>
                <a:cubicBezTo>
                  <a:pt x="580" y="125"/>
                  <a:pt x="580" y="125"/>
                  <a:pt x="580" y="125"/>
                </a:cubicBezTo>
                <a:cubicBezTo>
                  <a:pt x="581" y="125"/>
                  <a:pt x="583" y="125"/>
                  <a:pt x="583" y="124"/>
                </a:cubicBezTo>
                <a:cubicBezTo>
                  <a:pt x="582" y="124"/>
                  <a:pt x="581" y="123"/>
                  <a:pt x="581" y="123"/>
                </a:cubicBezTo>
                <a:cubicBezTo>
                  <a:pt x="580" y="123"/>
                  <a:pt x="580" y="123"/>
                  <a:pt x="580" y="123"/>
                </a:cubicBezTo>
                <a:cubicBezTo>
                  <a:pt x="579" y="123"/>
                  <a:pt x="579" y="123"/>
                  <a:pt x="579" y="123"/>
                </a:cubicBezTo>
                <a:cubicBezTo>
                  <a:pt x="578" y="123"/>
                  <a:pt x="578" y="123"/>
                  <a:pt x="579" y="123"/>
                </a:cubicBezTo>
                <a:cubicBezTo>
                  <a:pt x="579" y="123"/>
                  <a:pt x="579" y="123"/>
                  <a:pt x="579" y="123"/>
                </a:cubicBezTo>
                <a:cubicBezTo>
                  <a:pt x="579" y="122"/>
                  <a:pt x="578" y="122"/>
                  <a:pt x="578" y="122"/>
                </a:cubicBezTo>
                <a:cubicBezTo>
                  <a:pt x="578" y="122"/>
                  <a:pt x="578" y="122"/>
                  <a:pt x="578" y="122"/>
                </a:cubicBezTo>
                <a:cubicBezTo>
                  <a:pt x="578" y="122"/>
                  <a:pt x="578" y="122"/>
                  <a:pt x="578" y="121"/>
                </a:cubicBezTo>
                <a:cubicBezTo>
                  <a:pt x="578" y="121"/>
                  <a:pt x="578" y="121"/>
                  <a:pt x="577" y="121"/>
                </a:cubicBezTo>
                <a:cubicBezTo>
                  <a:pt x="577" y="121"/>
                  <a:pt x="577" y="121"/>
                  <a:pt x="577" y="121"/>
                </a:cubicBezTo>
                <a:cubicBezTo>
                  <a:pt x="577" y="120"/>
                  <a:pt x="577" y="120"/>
                  <a:pt x="577" y="120"/>
                </a:cubicBezTo>
                <a:cubicBezTo>
                  <a:pt x="577" y="119"/>
                  <a:pt x="577" y="119"/>
                  <a:pt x="577" y="119"/>
                </a:cubicBezTo>
                <a:cubicBezTo>
                  <a:pt x="576" y="119"/>
                  <a:pt x="576" y="119"/>
                  <a:pt x="576" y="119"/>
                </a:cubicBezTo>
                <a:cubicBezTo>
                  <a:pt x="576" y="118"/>
                  <a:pt x="578" y="118"/>
                  <a:pt x="577" y="117"/>
                </a:cubicBezTo>
                <a:cubicBezTo>
                  <a:pt x="577" y="116"/>
                  <a:pt x="576" y="116"/>
                  <a:pt x="576" y="117"/>
                </a:cubicBezTo>
                <a:cubicBezTo>
                  <a:pt x="575" y="117"/>
                  <a:pt x="574" y="117"/>
                  <a:pt x="574" y="117"/>
                </a:cubicBezTo>
                <a:cubicBezTo>
                  <a:pt x="573" y="118"/>
                  <a:pt x="573" y="119"/>
                  <a:pt x="572" y="119"/>
                </a:cubicBezTo>
                <a:cubicBezTo>
                  <a:pt x="572" y="119"/>
                  <a:pt x="572" y="119"/>
                  <a:pt x="572" y="119"/>
                </a:cubicBezTo>
                <a:cubicBezTo>
                  <a:pt x="572" y="119"/>
                  <a:pt x="572" y="119"/>
                  <a:pt x="572" y="118"/>
                </a:cubicBezTo>
                <a:cubicBezTo>
                  <a:pt x="572" y="118"/>
                  <a:pt x="572" y="118"/>
                  <a:pt x="572" y="117"/>
                </a:cubicBezTo>
                <a:cubicBezTo>
                  <a:pt x="572" y="117"/>
                  <a:pt x="571" y="117"/>
                  <a:pt x="571" y="117"/>
                </a:cubicBezTo>
                <a:cubicBezTo>
                  <a:pt x="571" y="117"/>
                  <a:pt x="570" y="118"/>
                  <a:pt x="570" y="118"/>
                </a:cubicBezTo>
                <a:cubicBezTo>
                  <a:pt x="569" y="118"/>
                  <a:pt x="570" y="118"/>
                  <a:pt x="570" y="118"/>
                </a:cubicBezTo>
                <a:cubicBezTo>
                  <a:pt x="569" y="117"/>
                  <a:pt x="569" y="118"/>
                  <a:pt x="569" y="118"/>
                </a:cubicBezTo>
                <a:cubicBezTo>
                  <a:pt x="569" y="118"/>
                  <a:pt x="569" y="117"/>
                  <a:pt x="569" y="117"/>
                </a:cubicBezTo>
                <a:cubicBezTo>
                  <a:pt x="568" y="117"/>
                  <a:pt x="568" y="117"/>
                  <a:pt x="568" y="117"/>
                </a:cubicBezTo>
                <a:cubicBezTo>
                  <a:pt x="568" y="118"/>
                  <a:pt x="566" y="119"/>
                  <a:pt x="566" y="118"/>
                </a:cubicBezTo>
                <a:cubicBezTo>
                  <a:pt x="566" y="118"/>
                  <a:pt x="567" y="118"/>
                  <a:pt x="566" y="117"/>
                </a:cubicBezTo>
                <a:cubicBezTo>
                  <a:pt x="566" y="117"/>
                  <a:pt x="566" y="117"/>
                  <a:pt x="566" y="117"/>
                </a:cubicBezTo>
                <a:cubicBezTo>
                  <a:pt x="565" y="117"/>
                  <a:pt x="565" y="117"/>
                  <a:pt x="565" y="117"/>
                </a:cubicBezTo>
                <a:cubicBezTo>
                  <a:pt x="564" y="118"/>
                  <a:pt x="564" y="118"/>
                  <a:pt x="564" y="118"/>
                </a:cubicBezTo>
                <a:cubicBezTo>
                  <a:pt x="564" y="118"/>
                  <a:pt x="564" y="118"/>
                  <a:pt x="563" y="118"/>
                </a:cubicBezTo>
                <a:cubicBezTo>
                  <a:pt x="563" y="118"/>
                  <a:pt x="562" y="119"/>
                  <a:pt x="562" y="119"/>
                </a:cubicBezTo>
                <a:cubicBezTo>
                  <a:pt x="561" y="119"/>
                  <a:pt x="561" y="118"/>
                  <a:pt x="561" y="118"/>
                </a:cubicBezTo>
                <a:cubicBezTo>
                  <a:pt x="561" y="118"/>
                  <a:pt x="560" y="119"/>
                  <a:pt x="560" y="119"/>
                </a:cubicBezTo>
                <a:cubicBezTo>
                  <a:pt x="559" y="119"/>
                  <a:pt x="559" y="119"/>
                  <a:pt x="559" y="118"/>
                </a:cubicBezTo>
                <a:cubicBezTo>
                  <a:pt x="558" y="118"/>
                  <a:pt x="558" y="119"/>
                  <a:pt x="558" y="119"/>
                </a:cubicBezTo>
                <a:cubicBezTo>
                  <a:pt x="558" y="119"/>
                  <a:pt x="558" y="119"/>
                  <a:pt x="557" y="119"/>
                </a:cubicBezTo>
                <a:cubicBezTo>
                  <a:pt x="557" y="119"/>
                  <a:pt x="557" y="119"/>
                  <a:pt x="557" y="119"/>
                </a:cubicBezTo>
                <a:cubicBezTo>
                  <a:pt x="557" y="120"/>
                  <a:pt x="556" y="120"/>
                  <a:pt x="556" y="120"/>
                </a:cubicBezTo>
                <a:cubicBezTo>
                  <a:pt x="556" y="120"/>
                  <a:pt x="556" y="120"/>
                  <a:pt x="556" y="120"/>
                </a:cubicBezTo>
                <a:cubicBezTo>
                  <a:pt x="555" y="120"/>
                  <a:pt x="555" y="120"/>
                  <a:pt x="555" y="120"/>
                </a:cubicBezTo>
                <a:cubicBezTo>
                  <a:pt x="555" y="120"/>
                  <a:pt x="555" y="120"/>
                  <a:pt x="554" y="120"/>
                </a:cubicBezTo>
                <a:cubicBezTo>
                  <a:pt x="554" y="120"/>
                  <a:pt x="554" y="120"/>
                  <a:pt x="554" y="120"/>
                </a:cubicBezTo>
                <a:cubicBezTo>
                  <a:pt x="553" y="119"/>
                  <a:pt x="553" y="119"/>
                  <a:pt x="552" y="118"/>
                </a:cubicBezTo>
                <a:cubicBezTo>
                  <a:pt x="552" y="118"/>
                  <a:pt x="552" y="118"/>
                  <a:pt x="551" y="117"/>
                </a:cubicBezTo>
                <a:cubicBezTo>
                  <a:pt x="551" y="117"/>
                  <a:pt x="551" y="117"/>
                  <a:pt x="551" y="117"/>
                </a:cubicBezTo>
                <a:cubicBezTo>
                  <a:pt x="551" y="116"/>
                  <a:pt x="552" y="116"/>
                  <a:pt x="552" y="115"/>
                </a:cubicBezTo>
                <a:cubicBezTo>
                  <a:pt x="552" y="115"/>
                  <a:pt x="553" y="115"/>
                  <a:pt x="553" y="114"/>
                </a:cubicBezTo>
                <a:cubicBezTo>
                  <a:pt x="553" y="114"/>
                  <a:pt x="554" y="114"/>
                  <a:pt x="554" y="114"/>
                </a:cubicBezTo>
                <a:cubicBezTo>
                  <a:pt x="554" y="114"/>
                  <a:pt x="555" y="114"/>
                  <a:pt x="555" y="114"/>
                </a:cubicBezTo>
                <a:cubicBezTo>
                  <a:pt x="555" y="114"/>
                  <a:pt x="555" y="114"/>
                  <a:pt x="555" y="114"/>
                </a:cubicBezTo>
                <a:cubicBezTo>
                  <a:pt x="555" y="114"/>
                  <a:pt x="555" y="114"/>
                  <a:pt x="556" y="114"/>
                </a:cubicBezTo>
                <a:cubicBezTo>
                  <a:pt x="556" y="114"/>
                  <a:pt x="556" y="113"/>
                  <a:pt x="557" y="113"/>
                </a:cubicBezTo>
                <a:cubicBezTo>
                  <a:pt x="557" y="113"/>
                  <a:pt x="558" y="113"/>
                  <a:pt x="558" y="113"/>
                </a:cubicBezTo>
                <a:cubicBezTo>
                  <a:pt x="558" y="113"/>
                  <a:pt x="558" y="112"/>
                  <a:pt x="559" y="112"/>
                </a:cubicBezTo>
                <a:cubicBezTo>
                  <a:pt x="559" y="111"/>
                  <a:pt x="559" y="111"/>
                  <a:pt x="559" y="111"/>
                </a:cubicBezTo>
                <a:cubicBezTo>
                  <a:pt x="560" y="111"/>
                  <a:pt x="560" y="111"/>
                  <a:pt x="560" y="111"/>
                </a:cubicBezTo>
                <a:cubicBezTo>
                  <a:pt x="561" y="112"/>
                  <a:pt x="561" y="112"/>
                  <a:pt x="561" y="112"/>
                </a:cubicBezTo>
                <a:cubicBezTo>
                  <a:pt x="562" y="112"/>
                  <a:pt x="562" y="112"/>
                  <a:pt x="563" y="112"/>
                </a:cubicBezTo>
                <a:cubicBezTo>
                  <a:pt x="563" y="112"/>
                  <a:pt x="563" y="112"/>
                  <a:pt x="564" y="112"/>
                </a:cubicBezTo>
                <a:cubicBezTo>
                  <a:pt x="564" y="112"/>
                  <a:pt x="564" y="112"/>
                  <a:pt x="564" y="112"/>
                </a:cubicBezTo>
                <a:cubicBezTo>
                  <a:pt x="564" y="112"/>
                  <a:pt x="565" y="112"/>
                  <a:pt x="565" y="112"/>
                </a:cubicBezTo>
                <a:cubicBezTo>
                  <a:pt x="565" y="112"/>
                  <a:pt x="566" y="112"/>
                  <a:pt x="566" y="112"/>
                </a:cubicBezTo>
                <a:cubicBezTo>
                  <a:pt x="567" y="112"/>
                  <a:pt x="567" y="112"/>
                  <a:pt x="568" y="112"/>
                </a:cubicBezTo>
                <a:cubicBezTo>
                  <a:pt x="568" y="112"/>
                  <a:pt x="568" y="112"/>
                  <a:pt x="569" y="112"/>
                </a:cubicBezTo>
                <a:cubicBezTo>
                  <a:pt x="569" y="112"/>
                  <a:pt x="570" y="112"/>
                  <a:pt x="570" y="112"/>
                </a:cubicBezTo>
                <a:cubicBezTo>
                  <a:pt x="570" y="111"/>
                  <a:pt x="571" y="111"/>
                  <a:pt x="571" y="111"/>
                </a:cubicBezTo>
                <a:cubicBezTo>
                  <a:pt x="572" y="111"/>
                  <a:pt x="572" y="111"/>
                  <a:pt x="573" y="111"/>
                </a:cubicBezTo>
                <a:cubicBezTo>
                  <a:pt x="573" y="111"/>
                  <a:pt x="573" y="111"/>
                  <a:pt x="573" y="112"/>
                </a:cubicBezTo>
                <a:cubicBezTo>
                  <a:pt x="573" y="112"/>
                  <a:pt x="574" y="112"/>
                  <a:pt x="574" y="111"/>
                </a:cubicBezTo>
                <a:cubicBezTo>
                  <a:pt x="575" y="111"/>
                  <a:pt x="575" y="111"/>
                  <a:pt x="576" y="111"/>
                </a:cubicBezTo>
                <a:cubicBezTo>
                  <a:pt x="577" y="110"/>
                  <a:pt x="578" y="111"/>
                  <a:pt x="580" y="111"/>
                </a:cubicBezTo>
                <a:cubicBezTo>
                  <a:pt x="580" y="111"/>
                  <a:pt x="580" y="111"/>
                  <a:pt x="580" y="110"/>
                </a:cubicBezTo>
                <a:cubicBezTo>
                  <a:pt x="580" y="110"/>
                  <a:pt x="580" y="110"/>
                  <a:pt x="579" y="109"/>
                </a:cubicBezTo>
                <a:cubicBezTo>
                  <a:pt x="579" y="109"/>
                  <a:pt x="579" y="108"/>
                  <a:pt x="579" y="108"/>
                </a:cubicBezTo>
                <a:cubicBezTo>
                  <a:pt x="579" y="108"/>
                  <a:pt x="578" y="107"/>
                  <a:pt x="578" y="107"/>
                </a:cubicBezTo>
                <a:cubicBezTo>
                  <a:pt x="578" y="106"/>
                  <a:pt x="579" y="105"/>
                  <a:pt x="580" y="105"/>
                </a:cubicBezTo>
                <a:cubicBezTo>
                  <a:pt x="581" y="105"/>
                  <a:pt x="582" y="105"/>
                  <a:pt x="583" y="104"/>
                </a:cubicBezTo>
                <a:cubicBezTo>
                  <a:pt x="583" y="104"/>
                  <a:pt x="584" y="104"/>
                  <a:pt x="585" y="104"/>
                </a:cubicBezTo>
                <a:cubicBezTo>
                  <a:pt x="585" y="104"/>
                  <a:pt x="586" y="103"/>
                  <a:pt x="586" y="103"/>
                </a:cubicBezTo>
                <a:cubicBezTo>
                  <a:pt x="587" y="102"/>
                  <a:pt x="588" y="102"/>
                  <a:pt x="589" y="102"/>
                </a:cubicBezTo>
                <a:cubicBezTo>
                  <a:pt x="589" y="101"/>
                  <a:pt x="590" y="100"/>
                  <a:pt x="591" y="100"/>
                </a:cubicBezTo>
                <a:cubicBezTo>
                  <a:pt x="592" y="99"/>
                  <a:pt x="593" y="99"/>
                  <a:pt x="594" y="98"/>
                </a:cubicBezTo>
                <a:cubicBezTo>
                  <a:pt x="595" y="98"/>
                  <a:pt x="595" y="97"/>
                  <a:pt x="595" y="97"/>
                </a:cubicBezTo>
                <a:cubicBezTo>
                  <a:pt x="596" y="95"/>
                  <a:pt x="595" y="94"/>
                  <a:pt x="595" y="93"/>
                </a:cubicBezTo>
                <a:cubicBezTo>
                  <a:pt x="595" y="92"/>
                  <a:pt x="595" y="92"/>
                  <a:pt x="594" y="91"/>
                </a:cubicBezTo>
                <a:cubicBezTo>
                  <a:pt x="593" y="91"/>
                  <a:pt x="592" y="91"/>
                  <a:pt x="591" y="90"/>
                </a:cubicBezTo>
                <a:cubicBezTo>
                  <a:pt x="591" y="90"/>
                  <a:pt x="590" y="89"/>
                  <a:pt x="590" y="89"/>
                </a:cubicBezTo>
                <a:cubicBezTo>
                  <a:pt x="589" y="88"/>
                  <a:pt x="588" y="88"/>
                  <a:pt x="588" y="88"/>
                </a:cubicBezTo>
                <a:cubicBezTo>
                  <a:pt x="587" y="88"/>
                  <a:pt x="586" y="88"/>
                  <a:pt x="585" y="88"/>
                </a:cubicBezTo>
                <a:cubicBezTo>
                  <a:pt x="583" y="89"/>
                  <a:pt x="581" y="89"/>
                  <a:pt x="579" y="89"/>
                </a:cubicBezTo>
                <a:cubicBezTo>
                  <a:pt x="579" y="88"/>
                  <a:pt x="580" y="88"/>
                  <a:pt x="580" y="88"/>
                </a:cubicBezTo>
                <a:cubicBezTo>
                  <a:pt x="581" y="88"/>
                  <a:pt x="581" y="88"/>
                  <a:pt x="581" y="87"/>
                </a:cubicBezTo>
                <a:cubicBezTo>
                  <a:pt x="581" y="87"/>
                  <a:pt x="581" y="87"/>
                  <a:pt x="581" y="87"/>
                </a:cubicBezTo>
                <a:cubicBezTo>
                  <a:pt x="582" y="87"/>
                  <a:pt x="583" y="87"/>
                  <a:pt x="583" y="87"/>
                </a:cubicBezTo>
                <a:cubicBezTo>
                  <a:pt x="584" y="87"/>
                  <a:pt x="584" y="87"/>
                  <a:pt x="585" y="87"/>
                </a:cubicBezTo>
                <a:cubicBezTo>
                  <a:pt x="585" y="87"/>
                  <a:pt x="586" y="87"/>
                  <a:pt x="586" y="87"/>
                </a:cubicBezTo>
                <a:cubicBezTo>
                  <a:pt x="586" y="87"/>
                  <a:pt x="587" y="86"/>
                  <a:pt x="587" y="86"/>
                </a:cubicBezTo>
                <a:cubicBezTo>
                  <a:pt x="587" y="86"/>
                  <a:pt x="587" y="85"/>
                  <a:pt x="586" y="85"/>
                </a:cubicBezTo>
                <a:cubicBezTo>
                  <a:pt x="586" y="85"/>
                  <a:pt x="586" y="84"/>
                  <a:pt x="586" y="84"/>
                </a:cubicBezTo>
                <a:cubicBezTo>
                  <a:pt x="585" y="83"/>
                  <a:pt x="584" y="83"/>
                  <a:pt x="583" y="84"/>
                </a:cubicBezTo>
                <a:cubicBezTo>
                  <a:pt x="583" y="84"/>
                  <a:pt x="583" y="85"/>
                  <a:pt x="582" y="85"/>
                </a:cubicBezTo>
                <a:cubicBezTo>
                  <a:pt x="582" y="85"/>
                  <a:pt x="581" y="85"/>
                  <a:pt x="581" y="85"/>
                </a:cubicBezTo>
                <a:cubicBezTo>
                  <a:pt x="580" y="86"/>
                  <a:pt x="580" y="86"/>
                  <a:pt x="579" y="86"/>
                </a:cubicBezTo>
                <a:cubicBezTo>
                  <a:pt x="578" y="86"/>
                  <a:pt x="579" y="85"/>
                  <a:pt x="579" y="85"/>
                </a:cubicBezTo>
                <a:cubicBezTo>
                  <a:pt x="580" y="84"/>
                  <a:pt x="581" y="85"/>
                  <a:pt x="582" y="84"/>
                </a:cubicBezTo>
                <a:cubicBezTo>
                  <a:pt x="583" y="83"/>
                  <a:pt x="584" y="82"/>
                  <a:pt x="583" y="82"/>
                </a:cubicBezTo>
                <a:cubicBezTo>
                  <a:pt x="582" y="81"/>
                  <a:pt x="581" y="82"/>
                  <a:pt x="580" y="82"/>
                </a:cubicBezTo>
                <a:cubicBezTo>
                  <a:pt x="580" y="81"/>
                  <a:pt x="581" y="80"/>
                  <a:pt x="581" y="80"/>
                </a:cubicBezTo>
                <a:cubicBezTo>
                  <a:pt x="582" y="80"/>
                  <a:pt x="582" y="80"/>
                  <a:pt x="582" y="79"/>
                </a:cubicBezTo>
                <a:cubicBezTo>
                  <a:pt x="582" y="79"/>
                  <a:pt x="582" y="79"/>
                  <a:pt x="582" y="79"/>
                </a:cubicBezTo>
                <a:cubicBezTo>
                  <a:pt x="581" y="78"/>
                  <a:pt x="580" y="79"/>
                  <a:pt x="579" y="79"/>
                </a:cubicBezTo>
                <a:cubicBezTo>
                  <a:pt x="579" y="79"/>
                  <a:pt x="578" y="79"/>
                  <a:pt x="578" y="79"/>
                </a:cubicBezTo>
                <a:cubicBezTo>
                  <a:pt x="578" y="79"/>
                  <a:pt x="578" y="78"/>
                  <a:pt x="578" y="78"/>
                </a:cubicBezTo>
                <a:cubicBezTo>
                  <a:pt x="577" y="78"/>
                  <a:pt x="577" y="77"/>
                  <a:pt x="576" y="77"/>
                </a:cubicBezTo>
                <a:cubicBezTo>
                  <a:pt x="576" y="77"/>
                  <a:pt x="575" y="77"/>
                  <a:pt x="575" y="77"/>
                </a:cubicBezTo>
                <a:cubicBezTo>
                  <a:pt x="575" y="77"/>
                  <a:pt x="574" y="78"/>
                  <a:pt x="574" y="78"/>
                </a:cubicBezTo>
                <a:cubicBezTo>
                  <a:pt x="574" y="78"/>
                  <a:pt x="575" y="78"/>
                  <a:pt x="575" y="78"/>
                </a:cubicBezTo>
                <a:cubicBezTo>
                  <a:pt x="576" y="78"/>
                  <a:pt x="576" y="78"/>
                  <a:pt x="576" y="78"/>
                </a:cubicBezTo>
                <a:cubicBezTo>
                  <a:pt x="577" y="80"/>
                  <a:pt x="575" y="81"/>
                  <a:pt x="574" y="81"/>
                </a:cubicBezTo>
                <a:cubicBezTo>
                  <a:pt x="573" y="82"/>
                  <a:pt x="572" y="82"/>
                  <a:pt x="572" y="81"/>
                </a:cubicBezTo>
                <a:cubicBezTo>
                  <a:pt x="572" y="80"/>
                  <a:pt x="571" y="80"/>
                  <a:pt x="570" y="80"/>
                </a:cubicBezTo>
                <a:cubicBezTo>
                  <a:pt x="569" y="80"/>
                  <a:pt x="569" y="80"/>
                  <a:pt x="568" y="80"/>
                </a:cubicBezTo>
                <a:cubicBezTo>
                  <a:pt x="567" y="80"/>
                  <a:pt x="567" y="80"/>
                  <a:pt x="567" y="80"/>
                </a:cubicBezTo>
                <a:cubicBezTo>
                  <a:pt x="566" y="80"/>
                  <a:pt x="566" y="80"/>
                  <a:pt x="566" y="80"/>
                </a:cubicBezTo>
                <a:cubicBezTo>
                  <a:pt x="565" y="80"/>
                  <a:pt x="564" y="80"/>
                  <a:pt x="564" y="81"/>
                </a:cubicBezTo>
                <a:cubicBezTo>
                  <a:pt x="563" y="82"/>
                  <a:pt x="565" y="81"/>
                  <a:pt x="565" y="82"/>
                </a:cubicBezTo>
                <a:cubicBezTo>
                  <a:pt x="567" y="82"/>
                  <a:pt x="568" y="82"/>
                  <a:pt x="569" y="82"/>
                </a:cubicBezTo>
                <a:cubicBezTo>
                  <a:pt x="570" y="83"/>
                  <a:pt x="570" y="83"/>
                  <a:pt x="570" y="83"/>
                </a:cubicBezTo>
                <a:cubicBezTo>
                  <a:pt x="571" y="83"/>
                  <a:pt x="571" y="82"/>
                  <a:pt x="571" y="83"/>
                </a:cubicBezTo>
                <a:cubicBezTo>
                  <a:pt x="571" y="83"/>
                  <a:pt x="570" y="84"/>
                  <a:pt x="570" y="84"/>
                </a:cubicBezTo>
                <a:cubicBezTo>
                  <a:pt x="569" y="84"/>
                  <a:pt x="568" y="84"/>
                  <a:pt x="567" y="84"/>
                </a:cubicBezTo>
                <a:cubicBezTo>
                  <a:pt x="567" y="84"/>
                  <a:pt x="566" y="83"/>
                  <a:pt x="566" y="83"/>
                </a:cubicBezTo>
                <a:cubicBezTo>
                  <a:pt x="564" y="82"/>
                  <a:pt x="562" y="83"/>
                  <a:pt x="562" y="81"/>
                </a:cubicBezTo>
                <a:cubicBezTo>
                  <a:pt x="562" y="82"/>
                  <a:pt x="561" y="82"/>
                  <a:pt x="561" y="82"/>
                </a:cubicBezTo>
                <a:cubicBezTo>
                  <a:pt x="560" y="82"/>
                  <a:pt x="560" y="82"/>
                  <a:pt x="559" y="82"/>
                </a:cubicBezTo>
                <a:cubicBezTo>
                  <a:pt x="559" y="81"/>
                  <a:pt x="559" y="81"/>
                  <a:pt x="558" y="81"/>
                </a:cubicBezTo>
                <a:cubicBezTo>
                  <a:pt x="558" y="81"/>
                  <a:pt x="558" y="81"/>
                  <a:pt x="557" y="81"/>
                </a:cubicBezTo>
                <a:cubicBezTo>
                  <a:pt x="557" y="81"/>
                  <a:pt x="557" y="81"/>
                  <a:pt x="557" y="81"/>
                </a:cubicBezTo>
                <a:cubicBezTo>
                  <a:pt x="556" y="80"/>
                  <a:pt x="555" y="81"/>
                  <a:pt x="554" y="80"/>
                </a:cubicBezTo>
                <a:cubicBezTo>
                  <a:pt x="553" y="80"/>
                  <a:pt x="552" y="80"/>
                  <a:pt x="551" y="80"/>
                </a:cubicBezTo>
                <a:cubicBezTo>
                  <a:pt x="550" y="80"/>
                  <a:pt x="549" y="80"/>
                  <a:pt x="548" y="80"/>
                </a:cubicBezTo>
                <a:cubicBezTo>
                  <a:pt x="548" y="80"/>
                  <a:pt x="547" y="80"/>
                  <a:pt x="547" y="80"/>
                </a:cubicBezTo>
                <a:cubicBezTo>
                  <a:pt x="546" y="80"/>
                  <a:pt x="546" y="80"/>
                  <a:pt x="546" y="79"/>
                </a:cubicBezTo>
                <a:cubicBezTo>
                  <a:pt x="545" y="79"/>
                  <a:pt x="544" y="79"/>
                  <a:pt x="543" y="80"/>
                </a:cubicBezTo>
                <a:cubicBezTo>
                  <a:pt x="542" y="80"/>
                  <a:pt x="541" y="80"/>
                  <a:pt x="540" y="80"/>
                </a:cubicBezTo>
                <a:cubicBezTo>
                  <a:pt x="540" y="79"/>
                  <a:pt x="541" y="78"/>
                  <a:pt x="539" y="78"/>
                </a:cubicBezTo>
                <a:cubicBezTo>
                  <a:pt x="538" y="78"/>
                  <a:pt x="537" y="78"/>
                  <a:pt x="537" y="78"/>
                </a:cubicBezTo>
                <a:cubicBezTo>
                  <a:pt x="536" y="78"/>
                  <a:pt x="536" y="79"/>
                  <a:pt x="535" y="79"/>
                </a:cubicBezTo>
                <a:cubicBezTo>
                  <a:pt x="535" y="79"/>
                  <a:pt x="534" y="79"/>
                  <a:pt x="534" y="79"/>
                </a:cubicBezTo>
                <a:cubicBezTo>
                  <a:pt x="533" y="79"/>
                  <a:pt x="532" y="79"/>
                  <a:pt x="531" y="79"/>
                </a:cubicBezTo>
                <a:cubicBezTo>
                  <a:pt x="530" y="78"/>
                  <a:pt x="530" y="78"/>
                  <a:pt x="530" y="77"/>
                </a:cubicBezTo>
                <a:cubicBezTo>
                  <a:pt x="530" y="76"/>
                  <a:pt x="529" y="76"/>
                  <a:pt x="529" y="76"/>
                </a:cubicBezTo>
                <a:cubicBezTo>
                  <a:pt x="528" y="76"/>
                  <a:pt x="527" y="75"/>
                  <a:pt x="527" y="75"/>
                </a:cubicBezTo>
                <a:cubicBezTo>
                  <a:pt x="528" y="74"/>
                  <a:pt x="529" y="74"/>
                  <a:pt x="530" y="74"/>
                </a:cubicBezTo>
                <a:cubicBezTo>
                  <a:pt x="530" y="74"/>
                  <a:pt x="531" y="74"/>
                  <a:pt x="532" y="74"/>
                </a:cubicBezTo>
                <a:cubicBezTo>
                  <a:pt x="533" y="74"/>
                  <a:pt x="534" y="74"/>
                  <a:pt x="535" y="74"/>
                </a:cubicBezTo>
                <a:cubicBezTo>
                  <a:pt x="536" y="74"/>
                  <a:pt x="537" y="74"/>
                  <a:pt x="537" y="74"/>
                </a:cubicBezTo>
                <a:cubicBezTo>
                  <a:pt x="538" y="74"/>
                  <a:pt x="539" y="74"/>
                  <a:pt x="539" y="74"/>
                </a:cubicBezTo>
                <a:cubicBezTo>
                  <a:pt x="539" y="74"/>
                  <a:pt x="538" y="73"/>
                  <a:pt x="537" y="73"/>
                </a:cubicBezTo>
                <a:cubicBezTo>
                  <a:pt x="537" y="73"/>
                  <a:pt x="537" y="73"/>
                  <a:pt x="536" y="73"/>
                </a:cubicBezTo>
                <a:cubicBezTo>
                  <a:pt x="536" y="73"/>
                  <a:pt x="536" y="72"/>
                  <a:pt x="536" y="72"/>
                </a:cubicBezTo>
                <a:cubicBezTo>
                  <a:pt x="535" y="72"/>
                  <a:pt x="535" y="72"/>
                  <a:pt x="535" y="72"/>
                </a:cubicBezTo>
                <a:cubicBezTo>
                  <a:pt x="534" y="73"/>
                  <a:pt x="533" y="72"/>
                  <a:pt x="532" y="73"/>
                </a:cubicBezTo>
                <a:cubicBezTo>
                  <a:pt x="531" y="73"/>
                  <a:pt x="531" y="73"/>
                  <a:pt x="530" y="73"/>
                </a:cubicBezTo>
                <a:cubicBezTo>
                  <a:pt x="529" y="73"/>
                  <a:pt x="528" y="73"/>
                  <a:pt x="528" y="73"/>
                </a:cubicBezTo>
                <a:cubicBezTo>
                  <a:pt x="529" y="72"/>
                  <a:pt x="529" y="71"/>
                  <a:pt x="530" y="71"/>
                </a:cubicBezTo>
                <a:cubicBezTo>
                  <a:pt x="530" y="70"/>
                  <a:pt x="531" y="70"/>
                  <a:pt x="531" y="69"/>
                </a:cubicBezTo>
                <a:cubicBezTo>
                  <a:pt x="531" y="69"/>
                  <a:pt x="531" y="69"/>
                  <a:pt x="531" y="68"/>
                </a:cubicBezTo>
                <a:cubicBezTo>
                  <a:pt x="531" y="68"/>
                  <a:pt x="531" y="68"/>
                  <a:pt x="531" y="67"/>
                </a:cubicBezTo>
                <a:cubicBezTo>
                  <a:pt x="532" y="67"/>
                  <a:pt x="533" y="66"/>
                  <a:pt x="533" y="66"/>
                </a:cubicBezTo>
                <a:cubicBezTo>
                  <a:pt x="533" y="66"/>
                  <a:pt x="534" y="65"/>
                  <a:pt x="534" y="65"/>
                </a:cubicBezTo>
                <a:cubicBezTo>
                  <a:pt x="534" y="65"/>
                  <a:pt x="534" y="65"/>
                  <a:pt x="535" y="64"/>
                </a:cubicBezTo>
                <a:cubicBezTo>
                  <a:pt x="535" y="64"/>
                  <a:pt x="536" y="64"/>
                  <a:pt x="537" y="63"/>
                </a:cubicBezTo>
                <a:cubicBezTo>
                  <a:pt x="537" y="63"/>
                  <a:pt x="538" y="63"/>
                  <a:pt x="539" y="62"/>
                </a:cubicBezTo>
                <a:cubicBezTo>
                  <a:pt x="540" y="62"/>
                  <a:pt x="541" y="61"/>
                  <a:pt x="542" y="61"/>
                </a:cubicBezTo>
                <a:cubicBezTo>
                  <a:pt x="544" y="60"/>
                  <a:pt x="546" y="59"/>
                  <a:pt x="548" y="58"/>
                </a:cubicBezTo>
                <a:cubicBezTo>
                  <a:pt x="548" y="58"/>
                  <a:pt x="549" y="58"/>
                  <a:pt x="550" y="58"/>
                </a:cubicBezTo>
                <a:cubicBezTo>
                  <a:pt x="551" y="57"/>
                  <a:pt x="553" y="57"/>
                  <a:pt x="554" y="56"/>
                </a:cubicBezTo>
                <a:cubicBezTo>
                  <a:pt x="554" y="56"/>
                  <a:pt x="555" y="56"/>
                  <a:pt x="556" y="56"/>
                </a:cubicBezTo>
                <a:cubicBezTo>
                  <a:pt x="557" y="56"/>
                  <a:pt x="557" y="57"/>
                  <a:pt x="558" y="57"/>
                </a:cubicBezTo>
                <a:cubicBezTo>
                  <a:pt x="559" y="57"/>
                  <a:pt x="561" y="56"/>
                  <a:pt x="562" y="56"/>
                </a:cubicBezTo>
                <a:cubicBezTo>
                  <a:pt x="564" y="56"/>
                  <a:pt x="565" y="56"/>
                  <a:pt x="567" y="56"/>
                </a:cubicBezTo>
                <a:cubicBezTo>
                  <a:pt x="567" y="56"/>
                  <a:pt x="567" y="56"/>
                  <a:pt x="566" y="56"/>
                </a:cubicBezTo>
                <a:cubicBezTo>
                  <a:pt x="566" y="57"/>
                  <a:pt x="566" y="57"/>
                  <a:pt x="565" y="57"/>
                </a:cubicBezTo>
                <a:cubicBezTo>
                  <a:pt x="564" y="58"/>
                  <a:pt x="563" y="58"/>
                  <a:pt x="562" y="58"/>
                </a:cubicBezTo>
                <a:cubicBezTo>
                  <a:pt x="560" y="59"/>
                  <a:pt x="559" y="60"/>
                  <a:pt x="557" y="61"/>
                </a:cubicBezTo>
                <a:cubicBezTo>
                  <a:pt x="556" y="61"/>
                  <a:pt x="556" y="61"/>
                  <a:pt x="556" y="61"/>
                </a:cubicBezTo>
                <a:cubicBezTo>
                  <a:pt x="555" y="62"/>
                  <a:pt x="554" y="62"/>
                  <a:pt x="554" y="62"/>
                </a:cubicBezTo>
                <a:cubicBezTo>
                  <a:pt x="554" y="63"/>
                  <a:pt x="554" y="63"/>
                  <a:pt x="554" y="63"/>
                </a:cubicBezTo>
                <a:cubicBezTo>
                  <a:pt x="553" y="64"/>
                  <a:pt x="553" y="63"/>
                  <a:pt x="552" y="64"/>
                </a:cubicBezTo>
                <a:cubicBezTo>
                  <a:pt x="552" y="64"/>
                  <a:pt x="552" y="65"/>
                  <a:pt x="552" y="66"/>
                </a:cubicBezTo>
                <a:cubicBezTo>
                  <a:pt x="552" y="66"/>
                  <a:pt x="551" y="66"/>
                  <a:pt x="551" y="66"/>
                </a:cubicBezTo>
                <a:cubicBezTo>
                  <a:pt x="551" y="67"/>
                  <a:pt x="551" y="66"/>
                  <a:pt x="550" y="67"/>
                </a:cubicBezTo>
                <a:cubicBezTo>
                  <a:pt x="550" y="67"/>
                  <a:pt x="550" y="67"/>
                  <a:pt x="550" y="67"/>
                </a:cubicBezTo>
                <a:cubicBezTo>
                  <a:pt x="550" y="67"/>
                  <a:pt x="549" y="67"/>
                  <a:pt x="549" y="68"/>
                </a:cubicBezTo>
                <a:cubicBezTo>
                  <a:pt x="549" y="68"/>
                  <a:pt x="549" y="69"/>
                  <a:pt x="549" y="70"/>
                </a:cubicBezTo>
                <a:cubicBezTo>
                  <a:pt x="550" y="71"/>
                  <a:pt x="551" y="72"/>
                  <a:pt x="553" y="72"/>
                </a:cubicBezTo>
                <a:cubicBezTo>
                  <a:pt x="554" y="72"/>
                  <a:pt x="557" y="70"/>
                  <a:pt x="555" y="70"/>
                </a:cubicBezTo>
                <a:cubicBezTo>
                  <a:pt x="554" y="70"/>
                  <a:pt x="554" y="70"/>
                  <a:pt x="553" y="70"/>
                </a:cubicBezTo>
                <a:cubicBezTo>
                  <a:pt x="553" y="69"/>
                  <a:pt x="553" y="69"/>
                  <a:pt x="553" y="69"/>
                </a:cubicBezTo>
                <a:cubicBezTo>
                  <a:pt x="553" y="68"/>
                  <a:pt x="552" y="68"/>
                  <a:pt x="552" y="68"/>
                </a:cubicBezTo>
                <a:cubicBezTo>
                  <a:pt x="551" y="68"/>
                  <a:pt x="552" y="67"/>
                  <a:pt x="553" y="67"/>
                </a:cubicBezTo>
                <a:cubicBezTo>
                  <a:pt x="553" y="67"/>
                  <a:pt x="554" y="66"/>
                  <a:pt x="555" y="66"/>
                </a:cubicBezTo>
                <a:cubicBezTo>
                  <a:pt x="555" y="66"/>
                  <a:pt x="556" y="66"/>
                  <a:pt x="556" y="66"/>
                </a:cubicBezTo>
                <a:cubicBezTo>
                  <a:pt x="557" y="67"/>
                  <a:pt x="559" y="67"/>
                  <a:pt x="560" y="67"/>
                </a:cubicBezTo>
                <a:cubicBezTo>
                  <a:pt x="560" y="67"/>
                  <a:pt x="560" y="66"/>
                  <a:pt x="559" y="66"/>
                </a:cubicBezTo>
                <a:cubicBezTo>
                  <a:pt x="559" y="66"/>
                  <a:pt x="559" y="65"/>
                  <a:pt x="559" y="65"/>
                </a:cubicBezTo>
                <a:cubicBezTo>
                  <a:pt x="558" y="64"/>
                  <a:pt x="557" y="65"/>
                  <a:pt x="556" y="64"/>
                </a:cubicBezTo>
                <a:cubicBezTo>
                  <a:pt x="556" y="64"/>
                  <a:pt x="556" y="63"/>
                  <a:pt x="557" y="62"/>
                </a:cubicBezTo>
                <a:cubicBezTo>
                  <a:pt x="557" y="62"/>
                  <a:pt x="558" y="62"/>
                  <a:pt x="558" y="62"/>
                </a:cubicBezTo>
                <a:cubicBezTo>
                  <a:pt x="559" y="61"/>
                  <a:pt x="560" y="60"/>
                  <a:pt x="561" y="60"/>
                </a:cubicBezTo>
                <a:cubicBezTo>
                  <a:pt x="561" y="60"/>
                  <a:pt x="562" y="61"/>
                  <a:pt x="562" y="60"/>
                </a:cubicBezTo>
                <a:cubicBezTo>
                  <a:pt x="563" y="60"/>
                  <a:pt x="562" y="60"/>
                  <a:pt x="562" y="60"/>
                </a:cubicBezTo>
                <a:cubicBezTo>
                  <a:pt x="563" y="59"/>
                  <a:pt x="564" y="59"/>
                  <a:pt x="564" y="59"/>
                </a:cubicBezTo>
                <a:cubicBezTo>
                  <a:pt x="565" y="59"/>
                  <a:pt x="566" y="59"/>
                  <a:pt x="566" y="59"/>
                </a:cubicBezTo>
                <a:cubicBezTo>
                  <a:pt x="566" y="59"/>
                  <a:pt x="567" y="59"/>
                  <a:pt x="567" y="59"/>
                </a:cubicBezTo>
                <a:cubicBezTo>
                  <a:pt x="567" y="58"/>
                  <a:pt x="567" y="59"/>
                  <a:pt x="568" y="59"/>
                </a:cubicBezTo>
                <a:cubicBezTo>
                  <a:pt x="568" y="58"/>
                  <a:pt x="569" y="58"/>
                  <a:pt x="569" y="58"/>
                </a:cubicBezTo>
                <a:cubicBezTo>
                  <a:pt x="570" y="58"/>
                  <a:pt x="571" y="58"/>
                  <a:pt x="571" y="58"/>
                </a:cubicBezTo>
                <a:cubicBezTo>
                  <a:pt x="571" y="58"/>
                  <a:pt x="571" y="58"/>
                  <a:pt x="571" y="58"/>
                </a:cubicBezTo>
                <a:cubicBezTo>
                  <a:pt x="571" y="58"/>
                  <a:pt x="572" y="57"/>
                  <a:pt x="572" y="58"/>
                </a:cubicBezTo>
                <a:cubicBezTo>
                  <a:pt x="572" y="57"/>
                  <a:pt x="572" y="57"/>
                  <a:pt x="573" y="57"/>
                </a:cubicBezTo>
                <a:cubicBezTo>
                  <a:pt x="573" y="57"/>
                  <a:pt x="574" y="57"/>
                  <a:pt x="574" y="57"/>
                </a:cubicBezTo>
                <a:cubicBezTo>
                  <a:pt x="575" y="57"/>
                  <a:pt x="575" y="57"/>
                  <a:pt x="575" y="57"/>
                </a:cubicBezTo>
                <a:cubicBezTo>
                  <a:pt x="576" y="57"/>
                  <a:pt x="576" y="57"/>
                  <a:pt x="577" y="57"/>
                </a:cubicBezTo>
                <a:cubicBezTo>
                  <a:pt x="578" y="57"/>
                  <a:pt x="578" y="57"/>
                  <a:pt x="579" y="57"/>
                </a:cubicBezTo>
                <a:cubicBezTo>
                  <a:pt x="579" y="57"/>
                  <a:pt x="580" y="57"/>
                  <a:pt x="580" y="57"/>
                </a:cubicBezTo>
                <a:cubicBezTo>
                  <a:pt x="580" y="57"/>
                  <a:pt x="581" y="57"/>
                  <a:pt x="581" y="56"/>
                </a:cubicBezTo>
                <a:cubicBezTo>
                  <a:pt x="581" y="56"/>
                  <a:pt x="582" y="56"/>
                  <a:pt x="582" y="56"/>
                </a:cubicBezTo>
                <a:cubicBezTo>
                  <a:pt x="583" y="57"/>
                  <a:pt x="582" y="57"/>
                  <a:pt x="583" y="58"/>
                </a:cubicBezTo>
                <a:cubicBezTo>
                  <a:pt x="583" y="58"/>
                  <a:pt x="583" y="58"/>
                  <a:pt x="583" y="58"/>
                </a:cubicBezTo>
                <a:cubicBezTo>
                  <a:pt x="583" y="59"/>
                  <a:pt x="583" y="59"/>
                  <a:pt x="583" y="59"/>
                </a:cubicBezTo>
                <a:cubicBezTo>
                  <a:pt x="582" y="59"/>
                  <a:pt x="582" y="59"/>
                  <a:pt x="582" y="59"/>
                </a:cubicBezTo>
                <a:cubicBezTo>
                  <a:pt x="582" y="60"/>
                  <a:pt x="582" y="60"/>
                  <a:pt x="583" y="60"/>
                </a:cubicBezTo>
                <a:cubicBezTo>
                  <a:pt x="583" y="60"/>
                  <a:pt x="583" y="60"/>
                  <a:pt x="583" y="60"/>
                </a:cubicBezTo>
                <a:cubicBezTo>
                  <a:pt x="583" y="60"/>
                  <a:pt x="583" y="60"/>
                  <a:pt x="583" y="60"/>
                </a:cubicBezTo>
                <a:cubicBezTo>
                  <a:pt x="583" y="61"/>
                  <a:pt x="583" y="61"/>
                  <a:pt x="583" y="61"/>
                </a:cubicBezTo>
                <a:cubicBezTo>
                  <a:pt x="584" y="62"/>
                  <a:pt x="582" y="63"/>
                  <a:pt x="582" y="63"/>
                </a:cubicBezTo>
                <a:cubicBezTo>
                  <a:pt x="581" y="63"/>
                  <a:pt x="581" y="63"/>
                  <a:pt x="580" y="64"/>
                </a:cubicBezTo>
                <a:cubicBezTo>
                  <a:pt x="580" y="64"/>
                  <a:pt x="579" y="65"/>
                  <a:pt x="578" y="65"/>
                </a:cubicBezTo>
                <a:cubicBezTo>
                  <a:pt x="578" y="65"/>
                  <a:pt x="578" y="65"/>
                  <a:pt x="578" y="65"/>
                </a:cubicBezTo>
                <a:cubicBezTo>
                  <a:pt x="578" y="65"/>
                  <a:pt x="578" y="65"/>
                  <a:pt x="577" y="66"/>
                </a:cubicBezTo>
                <a:cubicBezTo>
                  <a:pt x="577" y="66"/>
                  <a:pt x="577" y="66"/>
                  <a:pt x="577" y="66"/>
                </a:cubicBezTo>
                <a:cubicBezTo>
                  <a:pt x="576" y="67"/>
                  <a:pt x="576" y="67"/>
                  <a:pt x="576" y="67"/>
                </a:cubicBezTo>
                <a:cubicBezTo>
                  <a:pt x="576" y="67"/>
                  <a:pt x="576" y="68"/>
                  <a:pt x="576" y="68"/>
                </a:cubicBezTo>
                <a:cubicBezTo>
                  <a:pt x="576" y="68"/>
                  <a:pt x="576" y="68"/>
                  <a:pt x="577" y="68"/>
                </a:cubicBezTo>
                <a:cubicBezTo>
                  <a:pt x="577" y="68"/>
                  <a:pt x="577" y="68"/>
                  <a:pt x="577" y="67"/>
                </a:cubicBezTo>
                <a:cubicBezTo>
                  <a:pt x="578" y="67"/>
                  <a:pt x="578" y="67"/>
                  <a:pt x="579" y="67"/>
                </a:cubicBezTo>
                <a:cubicBezTo>
                  <a:pt x="579" y="66"/>
                  <a:pt x="580" y="66"/>
                  <a:pt x="580" y="66"/>
                </a:cubicBezTo>
                <a:cubicBezTo>
                  <a:pt x="580" y="66"/>
                  <a:pt x="581" y="65"/>
                  <a:pt x="581" y="65"/>
                </a:cubicBezTo>
                <a:cubicBezTo>
                  <a:pt x="581" y="65"/>
                  <a:pt x="582" y="65"/>
                  <a:pt x="582" y="65"/>
                </a:cubicBezTo>
                <a:cubicBezTo>
                  <a:pt x="582" y="65"/>
                  <a:pt x="582" y="64"/>
                  <a:pt x="583" y="64"/>
                </a:cubicBezTo>
                <a:cubicBezTo>
                  <a:pt x="583" y="64"/>
                  <a:pt x="583" y="65"/>
                  <a:pt x="583" y="65"/>
                </a:cubicBezTo>
                <a:cubicBezTo>
                  <a:pt x="584" y="65"/>
                  <a:pt x="584" y="65"/>
                  <a:pt x="584" y="65"/>
                </a:cubicBezTo>
                <a:cubicBezTo>
                  <a:pt x="584" y="65"/>
                  <a:pt x="584" y="65"/>
                  <a:pt x="584" y="65"/>
                </a:cubicBezTo>
                <a:cubicBezTo>
                  <a:pt x="584" y="65"/>
                  <a:pt x="585" y="65"/>
                  <a:pt x="585" y="65"/>
                </a:cubicBezTo>
                <a:cubicBezTo>
                  <a:pt x="585" y="65"/>
                  <a:pt x="586" y="65"/>
                  <a:pt x="586" y="65"/>
                </a:cubicBezTo>
                <a:cubicBezTo>
                  <a:pt x="587" y="66"/>
                  <a:pt x="587" y="66"/>
                  <a:pt x="587" y="67"/>
                </a:cubicBezTo>
                <a:cubicBezTo>
                  <a:pt x="586" y="67"/>
                  <a:pt x="586" y="67"/>
                  <a:pt x="585" y="68"/>
                </a:cubicBezTo>
                <a:cubicBezTo>
                  <a:pt x="586" y="68"/>
                  <a:pt x="587" y="68"/>
                  <a:pt x="587" y="68"/>
                </a:cubicBezTo>
                <a:cubicBezTo>
                  <a:pt x="587" y="68"/>
                  <a:pt x="588" y="68"/>
                  <a:pt x="588" y="68"/>
                </a:cubicBezTo>
                <a:cubicBezTo>
                  <a:pt x="588" y="68"/>
                  <a:pt x="588" y="68"/>
                  <a:pt x="588" y="68"/>
                </a:cubicBezTo>
                <a:cubicBezTo>
                  <a:pt x="588" y="68"/>
                  <a:pt x="588" y="68"/>
                  <a:pt x="588" y="68"/>
                </a:cubicBezTo>
                <a:cubicBezTo>
                  <a:pt x="588" y="67"/>
                  <a:pt x="589" y="67"/>
                  <a:pt x="589" y="66"/>
                </a:cubicBezTo>
                <a:cubicBezTo>
                  <a:pt x="589" y="66"/>
                  <a:pt x="589" y="66"/>
                  <a:pt x="589" y="65"/>
                </a:cubicBezTo>
                <a:cubicBezTo>
                  <a:pt x="590" y="65"/>
                  <a:pt x="590" y="65"/>
                  <a:pt x="590" y="65"/>
                </a:cubicBezTo>
                <a:cubicBezTo>
                  <a:pt x="590" y="65"/>
                  <a:pt x="590" y="65"/>
                  <a:pt x="590" y="64"/>
                </a:cubicBezTo>
                <a:cubicBezTo>
                  <a:pt x="590" y="64"/>
                  <a:pt x="590" y="63"/>
                  <a:pt x="591" y="63"/>
                </a:cubicBezTo>
                <a:cubicBezTo>
                  <a:pt x="591" y="63"/>
                  <a:pt x="591" y="63"/>
                  <a:pt x="592" y="63"/>
                </a:cubicBezTo>
                <a:cubicBezTo>
                  <a:pt x="592" y="63"/>
                  <a:pt x="593" y="63"/>
                  <a:pt x="594" y="63"/>
                </a:cubicBezTo>
                <a:cubicBezTo>
                  <a:pt x="594" y="63"/>
                  <a:pt x="595" y="63"/>
                  <a:pt x="595" y="63"/>
                </a:cubicBezTo>
                <a:cubicBezTo>
                  <a:pt x="596" y="63"/>
                  <a:pt x="596" y="63"/>
                  <a:pt x="596" y="63"/>
                </a:cubicBezTo>
                <a:cubicBezTo>
                  <a:pt x="596" y="63"/>
                  <a:pt x="597" y="63"/>
                  <a:pt x="597" y="63"/>
                </a:cubicBezTo>
                <a:cubicBezTo>
                  <a:pt x="598" y="63"/>
                  <a:pt x="598" y="63"/>
                  <a:pt x="599" y="63"/>
                </a:cubicBezTo>
                <a:cubicBezTo>
                  <a:pt x="599" y="63"/>
                  <a:pt x="600" y="63"/>
                  <a:pt x="600" y="63"/>
                </a:cubicBezTo>
                <a:cubicBezTo>
                  <a:pt x="600" y="63"/>
                  <a:pt x="600" y="64"/>
                  <a:pt x="600" y="64"/>
                </a:cubicBezTo>
                <a:cubicBezTo>
                  <a:pt x="600" y="64"/>
                  <a:pt x="600" y="64"/>
                  <a:pt x="600" y="64"/>
                </a:cubicBezTo>
                <a:cubicBezTo>
                  <a:pt x="601" y="64"/>
                  <a:pt x="602" y="64"/>
                  <a:pt x="603" y="64"/>
                </a:cubicBezTo>
                <a:cubicBezTo>
                  <a:pt x="603" y="64"/>
                  <a:pt x="604" y="64"/>
                  <a:pt x="604" y="64"/>
                </a:cubicBezTo>
                <a:cubicBezTo>
                  <a:pt x="605" y="64"/>
                  <a:pt x="605" y="65"/>
                  <a:pt x="605" y="65"/>
                </a:cubicBezTo>
                <a:cubicBezTo>
                  <a:pt x="606" y="65"/>
                  <a:pt x="605" y="66"/>
                  <a:pt x="604" y="66"/>
                </a:cubicBezTo>
                <a:cubicBezTo>
                  <a:pt x="604" y="66"/>
                  <a:pt x="604" y="67"/>
                  <a:pt x="603" y="68"/>
                </a:cubicBezTo>
                <a:cubicBezTo>
                  <a:pt x="605" y="67"/>
                  <a:pt x="606" y="67"/>
                  <a:pt x="607" y="67"/>
                </a:cubicBezTo>
                <a:cubicBezTo>
                  <a:pt x="607" y="67"/>
                  <a:pt x="609" y="67"/>
                  <a:pt x="608" y="68"/>
                </a:cubicBezTo>
                <a:cubicBezTo>
                  <a:pt x="608" y="68"/>
                  <a:pt x="607" y="68"/>
                  <a:pt x="606" y="68"/>
                </a:cubicBezTo>
                <a:cubicBezTo>
                  <a:pt x="606" y="68"/>
                  <a:pt x="605" y="69"/>
                  <a:pt x="605" y="69"/>
                </a:cubicBezTo>
                <a:cubicBezTo>
                  <a:pt x="605" y="70"/>
                  <a:pt x="606" y="69"/>
                  <a:pt x="606" y="69"/>
                </a:cubicBezTo>
                <a:cubicBezTo>
                  <a:pt x="607" y="69"/>
                  <a:pt x="607" y="69"/>
                  <a:pt x="607" y="69"/>
                </a:cubicBezTo>
                <a:cubicBezTo>
                  <a:pt x="607" y="69"/>
                  <a:pt x="608" y="69"/>
                  <a:pt x="608" y="69"/>
                </a:cubicBezTo>
                <a:cubicBezTo>
                  <a:pt x="608" y="69"/>
                  <a:pt x="609" y="69"/>
                  <a:pt x="610" y="69"/>
                </a:cubicBezTo>
                <a:cubicBezTo>
                  <a:pt x="610" y="69"/>
                  <a:pt x="609" y="70"/>
                  <a:pt x="609" y="70"/>
                </a:cubicBezTo>
                <a:cubicBezTo>
                  <a:pt x="609" y="70"/>
                  <a:pt x="608" y="70"/>
                  <a:pt x="608" y="70"/>
                </a:cubicBezTo>
                <a:cubicBezTo>
                  <a:pt x="609" y="71"/>
                  <a:pt x="609" y="71"/>
                  <a:pt x="609" y="72"/>
                </a:cubicBezTo>
                <a:cubicBezTo>
                  <a:pt x="610" y="72"/>
                  <a:pt x="610" y="72"/>
                  <a:pt x="610" y="72"/>
                </a:cubicBezTo>
                <a:cubicBezTo>
                  <a:pt x="610" y="73"/>
                  <a:pt x="611" y="72"/>
                  <a:pt x="611" y="72"/>
                </a:cubicBezTo>
                <a:cubicBezTo>
                  <a:pt x="612" y="72"/>
                  <a:pt x="612" y="72"/>
                  <a:pt x="613" y="71"/>
                </a:cubicBezTo>
                <a:cubicBezTo>
                  <a:pt x="613" y="71"/>
                  <a:pt x="613" y="70"/>
                  <a:pt x="614" y="70"/>
                </a:cubicBezTo>
                <a:cubicBezTo>
                  <a:pt x="615" y="69"/>
                  <a:pt x="616" y="69"/>
                  <a:pt x="617" y="70"/>
                </a:cubicBezTo>
                <a:cubicBezTo>
                  <a:pt x="617" y="70"/>
                  <a:pt x="618" y="70"/>
                  <a:pt x="618" y="70"/>
                </a:cubicBezTo>
                <a:cubicBezTo>
                  <a:pt x="619" y="70"/>
                  <a:pt x="619" y="70"/>
                  <a:pt x="620" y="71"/>
                </a:cubicBezTo>
                <a:cubicBezTo>
                  <a:pt x="620" y="71"/>
                  <a:pt x="620" y="71"/>
                  <a:pt x="620" y="72"/>
                </a:cubicBezTo>
                <a:cubicBezTo>
                  <a:pt x="620" y="72"/>
                  <a:pt x="620" y="72"/>
                  <a:pt x="620" y="72"/>
                </a:cubicBezTo>
                <a:cubicBezTo>
                  <a:pt x="620" y="72"/>
                  <a:pt x="620" y="73"/>
                  <a:pt x="619" y="73"/>
                </a:cubicBezTo>
                <a:cubicBezTo>
                  <a:pt x="618" y="73"/>
                  <a:pt x="617" y="73"/>
                  <a:pt x="616" y="73"/>
                </a:cubicBezTo>
                <a:cubicBezTo>
                  <a:pt x="616" y="73"/>
                  <a:pt x="615" y="73"/>
                  <a:pt x="614" y="74"/>
                </a:cubicBezTo>
                <a:cubicBezTo>
                  <a:pt x="614" y="74"/>
                  <a:pt x="613" y="74"/>
                  <a:pt x="613" y="74"/>
                </a:cubicBezTo>
                <a:cubicBezTo>
                  <a:pt x="612" y="75"/>
                  <a:pt x="612" y="75"/>
                  <a:pt x="611" y="75"/>
                </a:cubicBezTo>
                <a:cubicBezTo>
                  <a:pt x="611" y="76"/>
                  <a:pt x="611" y="76"/>
                  <a:pt x="611" y="76"/>
                </a:cubicBezTo>
                <a:cubicBezTo>
                  <a:pt x="611" y="76"/>
                  <a:pt x="611" y="76"/>
                  <a:pt x="612" y="76"/>
                </a:cubicBezTo>
                <a:cubicBezTo>
                  <a:pt x="612" y="76"/>
                  <a:pt x="613" y="76"/>
                  <a:pt x="613" y="76"/>
                </a:cubicBezTo>
                <a:cubicBezTo>
                  <a:pt x="614" y="76"/>
                  <a:pt x="614" y="75"/>
                  <a:pt x="615" y="75"/>
                </a:cubicBezTo>
                <a:cubicBezTo>
                  <a:pt x="615" y="75"/>
                  <a:pt x="615" y="75"/>
                  <a:pt x="616" y="75"/>
                </a:cubicBezTo>
                <a:cubicBezTo>
                  <a:pt x="616" y="75"/>
                  <a:pt x="617" y="75"/>
                  <a:pt x="617" y="74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9" y="74"/>
                  <a:pt x="619" y="74"/>
                  <a:pt x="620" y="74"/>
                </a:cubicBezTo>
                <a:cubicBezTo>
                  <a:pt x="620" y="74"/>
                  <a:pt x="620" y="74"/>
                  <a:pt x="620" y="74"/>
                </a:cubicBezTo>
                <a:cubicBezTo>
                  <a:pt x="620" y="74"/>
                  <a:pt x="622" y="73"/>
                  <a:pt x="622" y="74"/>
                </a:cubicBezTo>
                <a:cubicBezTo>
                  <a:pt x="622" y="74"/>
                  <a:pt x="621" y="75"/>
                  <a:pt x="620" y="75"/>
                </a:cubicBezTo>
                <a:cubicBezTo>
                  <a:pt x="620" y="75"/>
                  <a:pt x="620" y="75"/>
                  <a:pt x="619" y="76"/>
                </a:cubicBezTo>
                <a:cubicBezTo>
                  <a:pt x="619" y="76"/>
                  <a:pt x="617" y="76"/>
                  <a:pt x="617" y="77"/>
                </a:cubicBezTo>
                <a:cubicBezTo>
                  <a:pt x="618" y="77"/>
                  <a:pt x="619" y="76"/>
                  <a:pt x="620" y="76"/>
                </a:cubicBezTo>
                <a:cubicBezTo>
                  <a:pt x="621" y="76"/>
                  <a:pt x="621" y="76"/>
                  <a:pt x="622" y="76"/>
                </a:cubicBezTo>
                <a:cubicBezTo>
                  <a:pt x="622" y="75"/>
                  <a:pt x="622" y="75"/>
                  <a:pt x="623" y="75"/>
                </a:cubicBezTo>
                <a:cubicBezTo>
                  <a:pt x="623" y="75"/>
                  <a:pt x="624" y="75"/>
                  <a:pt x="624" y="75"/>
                </a:cubicBezTo>
                <a:cubicBezTo>
                  <a:pt x="625" y="75"/>
                  <a:pt x="625" y="75"/>
                  <a:pt x="626" y="76"/>
                </a:cubicBezTo>
                <a:cubicBezTo>
                  <a:pt x="626" y="76"/>
                  <a:pt x="627" y="76"/>
                  <a:pt x="628" y="76"/>
                </a:cubicBezTo>
                <a:cubicBezTo>
                  <a:pt x="629" y="76"/>
                  <a:pt x="630" y="76"/>
                  <a:pt x="631" y="77"/>
                </a:cubicBezTo>
                <a:cubicBezTo>
                  <a:pt x="631" y="77"/>
                  <a:pt x="629" y="78"/>
                  <a:pt x="629" y="78"/>
                </a:cubicBezTo>
                <a:cubicBezTo>
                  <a:pt x="628" y="78"/>
                  <a:pt x="627" y="78"/>
                  <a:pt x="627" y="78"/>
                </a:cubicBezTo>
                <a:cubicBezTo>
                  <a:pt x="627" y="78"/>
                  <a:pt x="627" y="78"/>
                  <a:pt x="626" y="79"/>
                </a:cubicBezTo>
                <a:cubicBezTo>
                  <a:pt x="626" y="79"/>
                  <a:pt x="625" y="78"/>
                  <a:pt x="625" y="79"/>
                </a:cubicBezTo>
                <a:cubicBezTo>
                  <a:pt x="624" y="79"/>
                  <a:pt x="624" y="79"/>
                  <a:pt x="624" y="80"/>
                </a:cubicBezTo>
                <a:cubicBezTo>
                  <a:pt x="624" y="80"/>
                  <a:pt x="625" y="81"/>
                  <a:pt x="626" y="80"/>
                </a:cubicBezTo>
                <a:cubicBezTo>
                  <a:pt x="626" y="80"/>
                  <a:pt x="626" y="81"/>
                  <a:pt x="626" y="81"/>
                </a:cubicBezTo>
                <a:cubicBezTo>
                  <a:pt x="626" y="80"/>
                  <a:pt x="627" y="80"/>
                  <a:pt x="628" y="80"/>
                </a:cubicBezTo>
                <a:cubicBezTo>
                  <a:pt x="629" y="79"/>
                  <a:pt x="629" y="78"/>
                  <a:pt x="630" y="79"/>
                </a:cubicBezTo>
                <a:cubicBezTo>
                  <a:pt x="631" y="79"/>
                  <a:pt x="631" y="79"/>
                  <a:pt x="631" y="79"/>
                </a:cubicBezTo>
                <a:cubicBezTo>
                  <a:pt x="632" y="79"/>
                  <a:pt x="632" y="79"/>
                  <a:pt x="632" y="80"/>
                </a:cubicBezTo>
                <a:cubicBezTo>
                  <a:pt x="633" y="80"/>
                  <a:pt x="633" y="81"/>
                  <a:pt x="632" y="81"/>
                </a:cubicBezTo>
                <a:cubicBezTo>
                  <a:pt x="632" y="81"/>
                  <a:pt x="632" y="82"/>
                  <a:pt x="632" y="82"/>
                </a:cubicBezTo>
                <a:cubicBezTo>
                  <a:pt x="632" y="82"/>
                  <a:pt x="631" y="82"/>
                  <a:pt x="631" y="82"/>
                </a:cubicBezTo>
                <a:cubicBezTo>
                  <a:pt x="631" y="82"/>
                  <a:pt x="630" y="82"/>
                  <a:pt x="630" y="82"/>
                </a:cubicBezTo>
                <a:cubicBezTo>
                  <a:pt x="629" y="82"/>
                  <a:pt x="629" y="82"/>
                  <a:pt x="629" y="82"/>
                </a:cubicBezTo>
                <a:cubicBezTo>
                  <a:pt x="628" y="82"/>
                  <a:pt x="628" y="82"/>
                  <a:pt x="628" y="82"/>
                </a:cubicBezTo>
                <a:cubicBezTo>
                  <a:pt x="627" y="83"/>
                  <a:pt x="627" y="83"/>
                  <a:pt x="626" y="83"/>
                </a:cubicBezTo>
                <a:cubicBezTo>
                  <a:pt x="626" y="82"/>
                  <a:pt x="625" y="83"/>
                  <a:pt x="625" y="83"/>
                </a:cubicBezTo>
                <a:cubicBezTo>
                  <a:pt x="624" y="83"/>
                  <a:pt x="623" y="83"/>
                  <a:pt x="623" y="84"/>
                </a:cubicBezTo>
                <a:cubicBezTo>
                  <a:pt x="624" y="84"/>
                  <a:pt x="625" y="84"/>
                  <a:pt x="626" y="84"/>
                </a:cubicBezTo>
                <a:cubicBezTo>
                  <a:pt x="626" y="84"/>
                  <a:pt x="626" y="84"/>
                  <a:pt x="627" y="84"/>
                </a:cubicBezTo>
                <a:cubicBezTo>
                  <a:pt x="628" y="84"/>
                  <a:pt x="628" y="84"/>
                  <a:pt x="629" y="84"/>
                </a:cubicBezTo>
                <a:cubicBezTo>
                  <a:pt x="630" y="84"/>
                  <a:pt x="631" y="84"/>
                  <a:pt x="632" y="85"/>
                </a:cubicBezTo>
                <a:cubicBezTo>
                  <a:pt x="632" y="85"/>
                  <a:pt x="633" y="85"/>
                  <a:pt x="633" y="85"/>
                </a:cubicBezTo>
                <a:cubicBezTo>
                  <a:pt x="633" y="86"/>
                  <a:pt x="633" y="86"/>
                  <a:pt x="632" y="86"/>
                </a:cubicBezTo>
                <a:cubicBezTo>
                  <a:pt x="632" y="86"/>
                  <a:pt x="631" y="86"/>
                  <a:pt x="630" y="86"/>
                </a:cubicBezTo>
                <a:cubicBezTo>
                  <a:pt x="630" y="86"/>
                  <a:pt x="629" y="86"/>
                  <a:pt x="628" y="86"/>
                </a:cubicBezTo>
                <a:cubicBezTo>
                  <a:pt x="628" y="86"/>
                  <a:pt x="627" y="86"/>
                  <a:pt x="627" y="86"/>
                </a:cubicBezTo>
                <a:cubicBezTo>
                  <a:pt x="627" y="86"/>
                  <a:pt x="627" y="85"/>
                  <a:pt x="627" y="85"/>
                </a:cubicBezTo>
                <a:cubicBezTo>
                  <a:pt x="626" y="85"/>
                  <a:pt x="625" y="85"/>
                  <a:pt x="625" y="85"/>
                </a:cubicBezTo>
                <a:cubicBezTo>
                  <a:pt x="625" y="86"/>
                  <a:pt x="624" y="86"/>
                  <a:pt x="624" y="86"/>
                </a:cubicBezTo>
                <a:cubicBezTo>
                  <a:pt x="624" y="86"/>
                  <a:pt x="624" y="86"/>
                  <a:pt x="625" y="86"/>
                </a:cubicBezTo>
                <a:cubicBezTo>
                  <a:pt x="625" y="87"/>
                  <a:pt x="626" y="87"/>
                  <a:pt x="626" y="87"/>
                </a:cubicBezTo>
                <a:cubicBezTo>
                  <a:pt x="626" y="88"/>
                  <a:pt x="624" y="87"/>
                  <a:pt x="624" y="88"/>
                </a:cubicBezTo>
                <a:cubicBezTo>
                  <a:pt x="624" y="88"/>
                  <a:pt x="625" y="88"/>
                  <a:pt x="624" y="88"/>
                </a:cubicBezTo>
                <a:cubicBezTo>
                  <a:pt x="624" y="88"/>
                  <a:pt x="624" y="88"/>
                  <a:pt x="624" y="88"/>
                </a:cubicBezTo>
                <a:cubicBezTo>
                  <a:pt x="623" y="88"/>
                  <a:pt x="623" y="89"/>
                  <a:pt x="622" y="89"/>
                </a:cubicBezTo>
                <a:cubicBezTo>
                  <a:pt x="622" y="89"/>
                  <a:pt x="621" y="89"/>
                  <a:pt x="620" y="89"/>
                </a:cubicBezTo>
                <a:cubicBezTo>
                  <a:pt x="620" y="90"/>
                  <a:pt x="622" y="89"/>
                  <a:pt x="622" y="90"/>
                </a:cubicBezTo>
                <a:cubicBezTo>
                  <a:pt x="622" y="90"/>
                  <a:pt x="622" y="90"/>
                  <a:pt x="622" y="91"/>
                </a:cubicBezTo>
                <a:cubicBezTo>
                  <a:pt x="622" y="91"/>
                  <a:pt x="623" y="91"/>
                  <a:pt x="624" y="91"/>
                </a:cubicBezTo>
                <a:cubicBezTo>
                  <a:pt x="624" y="91"/>
                  <a:pt x="625" y="91"/>
                  <a:pt x="625" y="91"/>
                </a:cubicBezTo>
                <a:cubicBezTo>
                  <a:pt x="626" y="91"/>
                  <a:pt x="626" y="90"/>
                  <a:pt x="627" y="90"/>
                </a:cubicBezTo>
                <a:cubicBezTo>
                  <a:pt x="627" y="90"/>
                  <a:pt x="629" y="90"/>
                  <a:pt x="629" y="91"/>
                </a:cubicBezTo>
                <a:cubicBezTo>
                  <a:pt x="629" y="91"/>
                  <a:pt x="628" y="91"/>
                  <a:pt x="628" y="91"/>
                </a:cubicBezTo>
                <a:cubicBezTo>
                  <a:pt x="628" y="91"/>
                  <a:pt x="627" y="92"/>
                  <a:pt x="627" y="92"/>
                </a:cubicBezTo>
                <a:cubicBezTo>
                  <a:pt x="627" y="92"/>
                  <a:pt x="627" y="92"/>
                  <a:pt x="626" y="92"/>
                </a:cubicBezTo>
                <a:cubicBezTo>
                  <a:pt x="626" y="92"/>
                  <a:pt x="627" y="92"/>
                  <a:pt x="627" y="93"/>
                </a:cubicBezTo>
                <a:cubicBezTo>
                  <a:pt x="627" y="93"/>
                  <a:pt x="627" y="93"/>
                  <a:pt x="627" y="93"/>
                </a:cubicBezTo>
                <a:cubicBezTo>
                  <a:pt x="627" y="93"/>
                  <a:pt x="627" y="93"/>
                  <a:pt x="628" y="93"/>
                </a:cubicBezTo>
                <a:cubicBezTo>
                  <a:pt x="628" y="93"/>
                  <a:pt x="628" y="93"/>
                  <a:pt x="628" y="93"/>
                </a:cubicBezTo>
                <a:cubicBezTo>
                  <a:pt x="628" y="94"/>
                  <a:pt x="628" y="94"/>
                  <a:pt x="629" y="94"/>
                </a:cubicBezTo>
                <a:cubicBezTo>
                  <a:pt x="629" y="94"/>
                  <a:pt x="629" y="94"/>
                  <a:pt x="629" y="94"/>
                </a:cubicBezTo>
                <a:cubicBezTo>
                  <a:pt x="629" y="94"/>
                  <a:pt x="629" y="94"/>
                  <a:pt x="629" y="94"/>
                </a:cubicBezTo>
                <a:cubicBezTo>
                  <a:pt x="629" y="94"/>
                  <a:pt x="630" y="94"/>
                  <a:pt x="630" y="94"/>
                </a:cubicBezTo>
                <a:cubicBezTo>
                  <a:pt x="630" y="94"/>
                  <a:pt x="629" y="95"/>
                  <a:pt x="629" y="95"/>
                </a:cubicBezTo>
                <a:cubicBezTo>
                  <a:pt x="630" y="95"/>
                  <a:pt x="630" y="95"/>
                  <a:pt x="630" y="95"/>
                </a:cubicBezTo>
                <a:cubicBezTo>
                  <a:pt x="631" y="95"/>
                  <a:pt x="631" y="95"/>
                  <a:pt x="631" y="94"/>
                </a:cubicBezTo>
                <a:cubicBezTo>
                  <a:pt x="631" y="94"/>
                  <a:pt x="632" y="94"/>
                  <a:pt x="632" y="94"/>
                </a:cubicBezTo>
                <a:cubicBezTo>
                  <a:pt x="632" y="95"/>
                  <a:pt x="632" y="95"/>
                  <a:pt x="632" y="95"/>
                </a:cubicBezTo>
                <a:cubicBezTo>
                  <a:pt x="632" y="95"/>
                  <a:pt x="633" y="95"/>
                  <a:pt x="633" y="95"/>
                </a:cubicBezTo>
                <a:cubicBezTo>
                  <a:pt x="633" y="95"/>
                  <a:pt x="633" y="94"/>
                  <a:pt x="634" y="94"/>
                </a:cubicBezTo>
                <a:cubicBezTo>
                  <a:pt x="634" y="94"/>
                  <a:pt x="634" y="94"/>
                  <a:pt x="634" y="94"/>
                </a:cubicBezTo>
                <a:cubicBezTo>
                  <a:pt x="635" y="94"/>
                  <a:pt x="636" y="94"/>
                  <a:pt x="636" y="95"/>
                </a:cubicBezTo>
                <a:cubicBezTo>
                  <a:pt x="636" y="95"/>
                  <a:pt x="636" y="95"/>
                  <a:pt x="636" y="95"/>
                </a:cubicBezTo>
                <a:cubicBezTo>
                  <a:pt x="637" y="96"/>
                  <a:pt x="637" y="95"/>
                  <a:pt x="638" y="96"/>
                </a:cubicBezTo>
                <a:cubicBezTo>
                  <a:pt x="638" y="96"/>
                  <a:pt x="637" y="97"/>
                  <a:pt x="637" y="97"/>
                </a:cubicBezTo>
                <a:cubicBezTo>
                  <a:pt x="637" y="97"/>
                  <a:pt x="637" y="98"/>
                  <a:pt x="637" y="98"/>
                </a:cubicBezTo>
                <a:cubicBezTo>
                  <a:pt x="637" y="99"/>
                  <a:pt x="638" y="98"/>
                  <a:pt x="638" y="99"/>
                </a:cubicBezTo>
                <a:cubicBezTo>
                  <a:pt x="638" y="99"/>
                  <a:pt x="639" y="99"/>
                  <a:pt x="639" y="99"/>
                </a:cubicBezTo>
                <a:cubicBezTo>
                  <a:pt x="640" y="99"/>
                  <a:pt x="640" y="99"/>
                  <a:pt x="640" y="98"/>
                </a:cubicBezTo>
                <a:cubicBezTo>
                  <a:pt x="641" y="98"/>
                  <a:pt x="642" y="98"/>
                  <a:pt x="643" y="98"/>
                </a:cubicBezTo>
                <a:cubicBezTo>
                  <a:pt x="642" y="99"/>
                  <a:pt x="642" y="99"/>
                  <a:pt x="642" y="100"/>
                </a:cubicBezTo>
                <a:cubicBezTo>
                  <a:pt x="641" y="100"/>
                  <a:pt x="640" y="100"/>
                  <a:pt x="640" y="101"/>
                </a:cubicBezTo>
                <a:cubicBezTo>
                  <a:pt x="640" y="101"/>
                  <a:pt x="641" y="101"/>
                  <a:pt x="641" y="101"/>
                </a:cubicBezTo>
                <a:cubicBezTo>
                  <a:pt x="642" y="101"/>
                  <a:pt x="642" y="101"/>
                  <a:pt x="643" y="101"/>
                </a:cubicBezTo>
                <a:cubicBezTo>
                  <a:pt x="644" y="101"/>
                  <a:pt x="644" y="101"/>
                  <a:pt x="645" y="100"/>
                </a:cubicBezTo>
                <a:cubicBezTo>
                  <a:pt x="646" y="100"/>
                  <a:pt x="647" y="100"/>
                  <a:pt x="648" y="101"/>
                </a:cubicBezTo>
                <a:cubicBezTo>
                  <a:pt x="648" y="101"/>
                  <a:pt x="649" y="101"/>
                  <a:pt x="649" y="101"/>
                </a:cubicBezTo>
                <a:cubicBezTo>
                  <a:pt x="649" y="102"/>
                  <a:pt x="650" y="102"/>
                  <a:pt x="650" y="102"/>
                </a:cubicBezTo>
                <a:close/>
                <a:moveTo>
                  <a:pt x="569" y="34"/>
                </a:moveTo>
                <a:cubicBezTo>
                  <a:pt x="569" y="34"/>
                  <a:pt x="569" y="35"/>
                  <a:pt x="569" y="35"/>
                </a:cubicBezTo>
                <a:cubicBezTo>
                  <a:pt x="569" y="35"/>
                  <a:pt x="568" y="35"/>
                  <a:pt x="568" y="35"/>
                </a:cubicBezTo>
                <a:cubicBezTo>
                  <a:pt x="568" y="35"/>
                  <a:pt x="567" y="35"/>
                  <a:pt x="567" y="36"/>
                </a:cubicBezTo>
                <a:cubicBezTo>
                  <a:pt x="567" y="36"/>
                  <a:pt x="566" y="36"/>
                  <a:pt x="566" y="36"/>
                </a:cubicBezTo>
                <a:cubicBezTo>
                  <a:pt x="565" y="35"/>
                  <a:pt x="565" y="35"/>
                  <a:pt x="564" y="35"/>
                </a:cubicBezTo>
                <a:cubicBezTo>
                  <a:pt x="564" y="35"/>
                  <a:pt x="562" y="36"/>
                  <a:pt x="562" y="35"/>
                </a:cubicBezTo>
                <a:cubicBezTo>
                  <a:pt x="562" y="35"/>
                  <a:pt x="562" y="34"/>
                  <a:pt x="563" y="34"/>
                </a:cubicBezTo>
                <a:cubicBezTo>
                  <a:pt x="563" y="34"/>
                  <a:pt x="564" y="34"/>
                  <a:pt x="564" y="33"/>
                </a:cubicBezTo>
                <a:cubicBezTo>
                  <a:pt x="564" y="33"/>
                  <a:pt x="565" y="33"/>
                  <a:pt x="565" y="33"/>
                </a:cubicBezTo>
                <a:cubicBezTo>
                  <a:pt x="566" y="33"/>
                  <a:pt x="566" y="33"/>
                  <a:pt x="567" y="33"/>
                </a:cubicBezTo>
                <a:cubicBezTo>
                  <a:pt x="567" y="33"/>
                  <a:pt x="568" y="33"/>
                  <a:pt x="569" y="33"/>
                </a:cubicBezTo>
                <a:cubicBezTo>
                  <a:pt x="569" y="33"/>
                  <a:pt x="569" y="33"/>
                  <a:pt x="569" y="34"/>
                </a:cubicBezTo>
                <a:close/>
                <a:moveTo>
                  <a:pt x="571" y="96"/>
                </a:moveTo>
                <a:cubicBezTo>
                  <a:pt x="571" y="96"/>
                  <a:pt x="571" y="96"/>
                  <a:pt x="571" y="95"/>
                </a:cubicBezTo>
                <a:cubicBezTo>
                  <a:pt x="571" y="95"/>
                  <a:pt x="572" y="94"/>
                  <a:pt x="573" y="94"/>
                </a:cubicBezTo>
                <a:cubicBezTo>
                  <a:pt x="573" y="94"/>
                  <a:pt x="574" y="93"/>
                  <a:pt x="574" y="93"/>
                </a:cubicBezTo>
                <a:cubicBezTo>
                  <a:pt x="575" y="93"/>
                  <a:pt x="575" y="92"/>
                  <a:pt x="576" y="92"/>
                </a:cubicBezTo>
                <a:cubicBezTo>
                  <a:pt x="576" y="92"/>
                  <a:pt x="577" y="92"/>
                  <a:pt x="578" y="92"/>
                </a:cubicBezTo>
                <a:cubicBezTo>
                  <a:pt x="578" y="92"/>
                  <a:pt x="579" y="92"/>
                  <a:pt x="579" y="92"/>
                </a:cubicBezTo>
                <a:cubicBezTo>
                  <a:pt x="580" y="92"/>
                  <a:pt x="581" y="91"/>
                  <a:pt x="582" y="92"/>
                </a:cubicBezTo>
                <a:cubicBezTo>
                  <a:pt x="583" y="92"/>
                  <a:pt x="585" y="92"/>
                  <a:pt x="585" y="93"/>
                </a:cubicBezTo>
                <a:cubicBezTo>
                  <a:pt x="584" y="93"/>
                  <a:pt x="584" y="94"/>
                  <a:pt x="583" y="94"/>
                </a:cubicBezTo>
                <a:cubicBezTo>
                  <a:pt x="583" y="95"/>
                  <a:pt x="583" y="95"/>
                  <a:pt x="583" y="95"/>
                </a:cubicBezTo>
                <a:cubicBezTo>
                  <a:pt x="582" y="96"/>
                  <a:pt x="582" y="96"/>
                  <a:pt x="582" y="96"/>
                </a:cubicBezTo>
                <a:cubicBezTo>
                  <a:pt x="582" y="97"/>
                  <a:pt x="581" y="97"/>
                  <a:pt x="581" y="97"/>
                </a:cubicBezTo>
                <a:cubicBezTo>
                  <a:pt x="580" y="98"/>
                  <a:pt x="580" y="98"/>
                  <a:pt x="579" y="98"/>
                </a:cubicBezTo>
                <a:cubicBezTo>
                  <a:pt x="578" y="98"/>
                  <a:pt x="577" y="98"/>
                  <a:pt x="575" y="99"/>
                </a:cubicBezTo>
                <a:cubicBezTo>
                  <a:pt x="574" y="99"/>
                  <a:pt x="573" y="99"/>
                  <a:pt x="572" y="99"/>
                </a:cubicBezTo>
                <a:cubicBezTo>
                  <a:pt x="571" y="99"/>
                  <a:pt x="570" y="99"/>
                  <a:pt x="570" y="99"/>
                </a:cubicBezTo>
                <a:cubicBezTo>
                  <a:pt x="569" y="99"/>
                  <a:pt x="570" y="99"/>
                  <a:pt x="570" y="98"/>
                </a:cubicBezTo>
                <a:cubicBezTo>
                  <a:pt x="570" y="98"/>
                  <a:pt x="570" y="98"/>
                  <a:pt x="571" y="98"/>
                </a:cubicBezTo>
                <a:cubicBezTo>
                  <a:pt x="571" y="97"/>
                  <a:pt x="571" y="97"/>
                  <a:pt x="571" y="97"/>
                </a:cubicBezTo>
                <a:cubicBezTo>
                  <a:pt x="571" y="97"/>
                  <a:pt x="571" y="97"/>
                  <a:pt x="571" y="96"/>
                </a:cubicBezTo>
                <a:close/>
                <a:moveTo>
                  <a:pt x="571" y="86"/>
                </a:moveTo>
                <a:cubicBezTo>
                  <a:pt x="571" y="86"/>
                  <a:pt x="572" y="86"/>
                  <a:pt x="572" y="85"/>
                </a:cubicBezTo>
                <a:cubicBezTo>
                  <a:pt x="572" y="85"/>
                  <a:pt x="571" y="85"/>
                  <a:pt x="571" y="85"/>
                </a:cubicBezTo>
                <a:cubicBezTo>
                  <a:pt x="571" y="85"/>
                  <a:pt x="572" y="84"/>
                  <a:pt x="572" y="84"/>
                </a:cubicBezTo>
                <a:cubicBezTo>
                  <a:pt x="573" y="84"/>
                  <a:pt x="573" y="84"/>
                  <a:pt x="574" y="84"/>
                </a:cubicBezTo>
                <a:cubicBezTo>
                  <a:pt x="574" y="83"/>
                  <a:pt x="575" y="83"/>
                  <a:pt x="575" y="83"/>
                </a:cubicBezTo>
                <a:cubicBezTo>
                  <a:pt x="576" y="83"/>
                  <a:pt x="576" y="83"/>
                  <a:pt x="577" y="82"/>
                </a:cubicBezTo>
                <a:cubicBezTo>
                  <a:pt x="577" y="82"/>
                  <a:pt x="578" y="82"/>
                  <a:pt x="578" y="83"/>
                </a:cubicBezTo>
                <a:cubicBezTo>
                  <a:pt x="578" y="83"/>
                  <a:pt x="577" y="83"/>
                  <a:pt x="577" y="84"/>
                </a:cubicBezTo>
                <a:cubicBezTo>
                  <a:pt x="577" y="84"/>
                  <a:pt x="576" y="84"/>
                  <a:pt x="576" y="84"/>
                </a:cubicBezTo>
                <a:cubicBezTo>
                  <a:pt x="576" y="84"/>
                  <a:pt x="575" y="84"/>
                  <a:pt x="575" y="84"/>
                </a:cubicBezTo>
                <a:cubicBezTo>
                  <a:pt x="574" y="84"/>
                  <a:pt x="574" y="84"/>
                  <a:pt x="574" y="85"/>
                </a:cubicBezTo>
                <a:cubicBezTo>
                  <a:pt x="574" y="85"/>
                  <a:pt x="575" y="85"/>
                  <a:pt x="575" y="85"/>
                </a:cubicBezTo>
                <a:cubicBezTo>
                  <a:pt x="575" y="86"/>
                  <a:pt x="574" y="86"/>
                  <a:pt x="573" y="86"/>
                </a:cubicBezTo>
                <a:cubicBezTo>
                  <a:pt x="573" y="86"/>
                  <a:pt x="572" y="86"/>
                  <a:pt x="572" y="86"/>
                </a:cubicBezTo>
                <a:cubicBezTo>
                  <a:pt x="571" y="87"/>
                  <a:pt x="571" y="87"/>
                  <a:pt x="571" y="87"/>
                </a:cubicBezTo>
                <a:cubicBezTo>
                  <a:pt x="570" y="87"/>
                  <a:pt x="569" y="88"/>
                  <a:pt x="568" y="88"/>
                </a:cubicBezTo>
                <a:cubicBezTo>
                  <a:pt x="568" y="88"/>
                  <a:pt x="567" y="89"/>
                  <a:pt x="566" y="89"/>
                </a:cubicBezTo>
                <a:cubicBezTo>
                  <a:pt x="566" y="89"/>
                  <a:pt x="566" y="89"/>
                  <a:pt x="565" y="89"/>
                </a:cubicBezTo>
                <a:cubicBezTo>
                  <a:pt x="565" y="89"/>
                  <a:pt x="566" y="89"/>
                  <a:pt x="566" y="88"/>
                </a:cubicBezTo>
                <a:cubicBezTo>
                  <a:pt x="566" y="88"/>
                  <a:pt x="567" y="88"/>
                  <a:pt x="568" y="88"/>
                </a:cubicBezTo>
                <a:cubicBezTo>
                  <a:pt x="568" y="87"/>
                  <a:pt x="569" y="87"/>
                  <a:pt x="569" y="87"/>
                </a:cubicBezTo>
                <a:cubicBezTo>
                  <a:pt x="570" y="87"/>
                  <a:pt x="570" y="86"/>
                  <a:pt x="571" y="86"/>
                </a:cubicBezTo>
                <a:close/>
                <a:moveTo>
                  <a:pt x="547" y="125"/>
                </a:moveTo>
                <a:cubicBezTo>
                  <a:pt x="547" y="124"/>
                  <a:pt x="547" y="124"/>
                  <a:pt x="548" y="124"/>
                </a:cubicBezTo>
                <a:cubicBezTo>
                  <a:pt x="547" y="124"/>
                  <a:pt x="547" y="124"/>
                  <a:pt x="547" y="124"/>
                </a:cubicBezTo>
                <a:cubicBezTo>
                  <a:pt x="547" y="124"/>
                  <a:pt x="548" y="124"/>
                  <a:pt x="548" y="124"/>
                </a:cubicBezTo>
                <a:cubicBezTo>
                  <a:pt x="548" y="124"/>
                  <a:pt x="549" y="124"/>
                  <a:pt x="549" y="124"/>
                </a:cubicBezTo>
                <a:cubicBezTo>
                  <a:pt x="549" y="125"/>
                  <a:pt x="549" y="126"/>
                  <a:pt x="549" y="126"/>
                </a:cubicBezTo>
                <a:cubicBezTo>
                  <a:pt x="549" y="127"/>
                  <a:pt x="548" y="127"/>
                  <a:pt x="547" y="127"/>
                </a:cubicBezTo>
                <a:cubicBezTo>
                  <a:pt x="547" y="127"/>
                  <a:pt x="547" y="127"/>
                  <a:pt x="547" y="127"/>
                </a:cubicBezTo>
                <a:cubicBezTo>
                  <a:pt x="546" y="127"/>
                  <a:pt x="546" y="127"/>
                  <a:pt x="546" y="127"/>
                </a:cubicBezTo>
                <a:cubicBezTo>
                  <a:pt x="546" y="127"/>
                  <a:pt x="545" y="127"/>
                  <a:pt x="545" y="126"/>
                </a:cubicBezTo>
                <a:cubicBezTo>
                  <a:pt x="545" y="126"/>
                  <a:pt x="544" y="126"/>
                  <a:pt x="544" y="126"/>
                </a:cubicBezTo>
                <a:cubicBezTo>
                  <a:pt x="544" y="126"/>
                  <a:pt x="543" y="126"/>
                  <a:pt x="543" y="125"/>
                </a:cubicBezTo>
                <a:cubicBezTo>
                  <a:pt x="543" y="125"/>
                  <a:pt x="544" y="125"/>
                  <a:pt x="544" y="125"/>
                </a:cubicBezTo>
                <a:cubicBezTo>
                  <a:pt x="544" y="125"/>
                  <a:pt x="545" y="124"/>
                  <a:pt x="545" y="124"/>
                </a:cubicBezTo>
                <a:cubicBezTo>
                  <a:pt x="545" y="124"/>
                  <a:pt x="546" y="124"/>
                  <a:pt x="546" y="125"/>
                </a:cubicBezTo>
                <a:cubicBezTo>
                  <a:pt x="546" y="125"/>
                  <a:pt x="546" y="125"/>
                  <a:pt x="547" y="125"/>
                </a:cubicBezTo>
                <a:close/>
                <a:moveTo>
                  <a:pt x="564" y="249"/>
                </a:moveTo>
                <a:cubicBezTo>
                  <a:pt x="564" y="249"/>
                  <a:pt x="564" y="249"/>
                  <a:pt x="564" y="249"/>
                </a:cubicBezTo>
                <a:cubicBezTo>
                  <a:pt x="564" y="249"/>
                  <a:pt x="564" y="249"/>
                  <a:pt x="564" y="249"/>
                </a:cubicBezTo>
                <a:close/>
                <a:moveTo>
                  <a:pt x="570" y="252"/>
                </a:moveTo>
                <a:cubicBezTo>
                  <a:pt x="570" y="252"/>
                  <a:pt x="570" y="253"/>
                  <a:pt x="570" y="253"/>
                </a:cubicBezTo>
                <a:cubicBezTo>
                  <a:pt x="570" y="253"/>
                  <a:pt x="570" y="253"/>
                  <a:pt x="570" y="254"/>
                </a:cubicBezTo>
                <a:cubicBezTo>
                  <a:pt x="570" y="254"/>
                  <a:pt x="571" y="254"/>
                  <a:pt x="570" y="254"/>
                </a:cubicBezTo>
                <a:cubicBezTo>
                  <a:pt x="570" y="255"/>
                  <a:pt x="570" y="254"/>
                  <a:pt x="569" y="254"/>
                </a:cubicBezTo>
                <a:cubicBezTo>
                  <a:pt x="569" y="254"/>
                  <a:pt x="568" y="254"/>
                  <a:pt x="568" y="254"/>
                </a:cubicBezTo>
                <a:cubicBezTo>
                  <a:pt x="568" y="254"/>
                  <a:pt x="568" y="254"/>
                  <a:pt x="568" y="253"/>
                </a:cubicBezTo>
                <a:cubicBezTo>
                  <a:pt x="568" y="253"/>
                  <a:pt x="568" y="253"/>
                  <a:pt x="568" y="252"/>
                </a:cubicBezTo>
                <a:cubicBezTo>
                  <a:pt x="568" y="252"/>
                  <a:pt x="568" y="252"/>
                  <a:pt x="568" y="252"/>
                </a:cubicBezTo>
                <a:cubicBezTo>
                  <a:pt x="568" y="252"/>
                  <a:pt x="567" y="251"/>
                  <a:pt x="567" y="252"/>
                </a:cubicBezTo>
                <a:cubicBezTo>
                  <a:pt x="567" y="252"/>
                  <a:pt x="567" y="252"/>
                  <a:pt x="567" y="252"/>
                </a:cubicBezTo>
                <a:cubicBezTo>
                  <a:pt x="567" y="252"/>
                  <a:pt x="567" y="253"/>
                  <a:pt x="567" y="253"/>
                </a:cubicBezTo>
                <a:cubicBezTo>
                  <a:pt x="566" y="252"/>
                  <a:pt x="566" y="253"/>
                  <a:pt x="565" y="253"/>
                </a:cubicBezTo>
                <a:cubicBezTo>
                  <a:pt x="565" y="253"/>
                  <a:pt x="565" y="252"/>
                  <a:pt x="565" y="252"/>
                </a:cubicBezTo>
                <a:cubicBezTo>
                  <a:pt x="565" y="252"/>
                  <a:pt x="564" y="252"/>
                  <a:pt x="564" y="252"/>
                </a:cubicBezTo>
                <a:cubicBezTo>
                  <a:pt x="564" y="252"/>
                  <a:pt x="564" y="251"/>
                  <a:pt x="564" y="251"/>
                </a:cubicBezTo>
                <a:cubicBezTo>
                  <a:pt x="564" y="251"/>
                  <a:pt x="563" y="251"/>
                  <a:pt x="563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50"/>
                  <a:pt x="561" y="250"/>
                  <a:pt x="561" y="249"/>
                </a:cubicBezTo>
                <a:cubicBezTo>
                  <a:pt x="561" y="249"/>
                  <a:pt x="560" y="249"/>
                  <a:pt x="560" y="248"/>
                </a:cubicBezTo>
                <a:cubicBezTo>
                  <a:pt x="561" y="248"/>
                  <a:pt x="561" y="247"/>
                  <a:pt x="561" y="247"/>
                </a:cubicBezTo>
                <a:cubicBezTo>
                  <a:pt x="561" y="246"/>
                  <a:pt x="562" y="245"/>
                  <a:pt x="564" y="245"/>
                </a:cubicBezTo>
                <a:cubicBezTo>
                  <a:pt x="564" y="245"/>
                  <a:pt x="564" y="246"/>
                  <a:pt x="564" y="246"/>
                </a:cubicBezTo>
                <a:cubicBezTo>
                  <a:pt x="564" y="246"/>
                  <a:pt x="564" y="246"/>
                  <a:pt x="564" y="247"/>
                </a:cubicBezTo>
                <a:cubicBezTo>
                  <a:pt x="564" y="247"/>
                  <a:pt x="564" y="247"/>
                  <a:pt x="564" y="247"/>
                </a:cubicBezTo>
                <a:cubicBezTo>
                  <a:pt x="564" y="247"/>
                  <a:pt x="564" y="248"/>
                  <a:pt x="564" y="248"/>
                </a:cubicBezTo>
                <a:cubicBezTo>
                  <a:pt x="564" y="248"/>
                  <a:pt x="563" y="248"/>
                  <a:pt x="563" y="248"/>
                </a:cubicBezTo>
                <a:cubicBezTo>
                  <a:pt x="563" y="249"/>
                  <a:pt x="563" y="249"/>
                  <a:pt x="564" y="249"/>
                </a:cubicBezTo>
                <a:cubicBezTo>
                  <a:pt x="564" y="249"/>
                  <a:pt x="564" y="250"/>
                  <a:pt x="564" y="250"/>
                </a:cubicBezTo>
                <a:cubicBezTo>
                  <a:pt x="565" y="250"/>
                  <a:pt x="565" y="249"/>
                  <a:pt x="566" y="249"/>
                </a:cubicBezTo>
                <a:cubicBezTo>
                  <a:pt x="566" y="249"/>
                  <a:pt x="566" y="250"/>
                  <a:pt x="566" y="250"/>
                </a:cubicBezTo>
                <a:cubicBezTo>
                  <a:pt x="567" y="250"/>
                  <a:pt x="567" y="250"/>
                  <a:pt x="567" y="250"/>
                </a:cubicBezTo>
                <a:cubicBezTo>
                  <a:pt x="568" y="250"/>
                  <a:pt x="568" y="250"/>
                  <a:pt x="568" y="250"/>
                </a:cubicBezTo>
                <a:cubicBezTo>
                  <a:pt x="569" y="250"/>
                  <a:pt x="569" y="250"/>
                  <a:pt x="569" y="250"/>
                </a:cubicBezTo>
                <a:cubicBezTo>
                  <a:pt x="570" y="250"/>
                  <a:pt x="570" y="250"/>
                  <a:pt x="570" y="250"/>
                </a:cubicBezTo>
                <a:cubicBezTo>
                  <a:pt x="570" y="249"/>
                  <a:pt x="570" y="249"/>
                  <a:pt x="571" y="249"/>
                </a:cubicBezTo>
                <a:cubicBezTo>
                  <a:pt x="571" y="249"/>
                  <a:pt x="572" y="249"/>
                  <a:pt x="572" y="249"/>
                </a:cubicBezTo>
                <a:cubicBezTo>
                  <a:pt x="572" y="249"/>
                  <a:pt x="575" y="250"/>
                  <a:pt x="575" y="250"/>
                </a:cubicBezTo>
                <a:cubicBezTo>
                  <a:pt x="574" y="251"/>
                  <a:pt x="574" y="251"/>
                  <a:pt x="574" y="251"/>
                </a:cubicBezTo>
                <a:cubicBezTo>
                  <a:pt x="574" y="251"/>
                  <a:pt x="573" y="251"/>
                  <a:pt x="573" y="251"/>
                </a:cubicBezTo>
                <a:cubicBezTo>
                  <a:pt x="573" y="251"/>
                  <a:pt x="573" y="251"/>
                  <a:pt x="572" y="251"/>
                </a:cubicBezTo>
                <a:cubicBezTo>
                  <a:pt x="572" y="251"/>
                  <a:pt x="572" y="251"/>
                  <a:pt x="572" y="251"/>
                </a:cubicBezTo>
                <a:cubicBezTo>
                  <a:pt x="572" y="251"/>
                  <a:pt x="572" y="252"/>
                  <a:pt x="572" y="252"/>
                </a:cubicBezTo>
                <a:cubicBezTo>
                  <a:pt x="571" y="252"/>
                  <a:pt x="571" y="252"/>
                  <a:pt x="571" y="252"/>
                </a:cubicBezTo>
                <a:cubicBezTo>
                  <a:pt x="571" y="252"/>
                  <a:pt x="570" y="252"/>
                  <a:pt x="570" y="252"/>
                </a:cubicBezTo>
                <a:close/>
                <a:moveTo>
                  <a:pt x="552" y="120"/>
                </a:moveTo>
                <a:cubicBezTo>
                  <a:pt x="552" y="121"/>
                  <a:pt x="552" y="121"/>
                  <a:pt x="552" y="121"/>
                </a:cubicBezTo>
                <a:cubicBezTo>
                  <a:pt x="552" y="122"/>
                  <a:pt x="551" y="122"/>
                  <a:pt x="551" y="122"/>
                </a:cubicBezTo>
                <a:cubicBezTo>
                  <a:pt x="551" y="122"/>
                  <a:pt x="550" y="122"/>
                  <a:pt x="550" y="122"/>
                </a:cubicBezTo>
                <a:cubicBezTo>
                  <a:pt x="550" y="122"/>
                  <a:pt x="549" y="122"/>
                  <a:pt x="549" y="122"/>
                </a:cubicBezTo>
                <a:cubicBezTo>
                  <a:pt x="549" y="121"/>
                  <a:pt x="549" y="121"/>
                  <a:pt x="549" y="121"/>
                </a:cubicBezTo>
                <a:cubicBezTo>
                  <a:pt x="550" y="121"/>
                  <a:pt x="550" y="121"/>
                  <a:pt x="551" y="121"/>
                </a:cubicBezTo>
                <a:cubicBezTo>
                  <a:pt x="551" y="121"/>
                  <a:pt x="551" y="120"/>
                  <a:pt x="552" y="120"/>
                </a:cubicBezTo>
                <a:close/>
                <a:moveTo>
                  <a:pt x="575" y="229"/>
                </a:moveTo>
                <a:cubicBezTo>
                  <a:pt x="575" y="228"/>
                  <a:pt x="574" y="228"/>
                  <a:pt x="574" y="228"/>
                </a:cubicBezTo>
                <a:cubicBezTo>
                  <a:pt x="573" y="228"/>
                  <a:pt x="573" y="228"/>
                  <a:pt x="573" y="228"/>
                </a:cubicBezTo>
                <a:cubicBezTo>
                  <a:pt x="573" y="227"/>
                  <a:pt x="573" y="227"/>
                  <a:pt x="573" y="227"/>
                </a:cubicBezTo>
                <a:cubicBezTo>
                  <a:pt x="573" y="226"/>
                  <a:pt x="572" y="226"/>
                  <a:pt x="572" y="225"/>
                </a:cubicBezTo>
                <a:cubicBezTo>
                  <a:pt x="571" y="225"/>
                  <a:pt x="570" y="225"/>
                  <a:pt x="569" y="224"/>
                </a:cubicBezTo>
                <a:cubicBezTo>
                  <a:pt x="568" y="224"/>
                  <a:pt x="568" y="224"/>
                  <a:pt x="568" y="224"/>
                </a:cubicBezTo>
                <a:cubicBezTo>
                  <a:pt x="568" y="224"/>
                  <a:pt x="568" y="223"/>
                  <a:pt x="568" y="223"/>
                </a:cubicBezTo>
                <a:cubicBezTo>
                  <a:pt x="569" y="223"/>
                  <a:pt x="569" y="223"/>
                  <a:pt x="570" y="223"/>
                </a:cubicBezTo>
                <a:cubicBezTo>
                  <a:pt x="571" y="223"/>
                  <a:pt x="571" y="224"/>
                  <a:pt x="572" y="224"/>
                </a:cubicBezTo>
                <a:cubicBezTo>
                  <a:pt x="573" y="224"/>
                  <a:pt x="573" y="224"/>
                  <a:pt x="574" y="224"/>
                </a:cubicBezTo>
                <a:cubicBezTo>
                  <a:pt x="574" y="224"/>
                  <a:pt x="575" y="224"/>
                  <a:pt x="575" y="224"/>
                </a:cubicBezTo>
                <a:cubicBezTo>
                  <a:pt x="575" y="224"/>
                  <a:pt x="576" y="224"/>
                  <a:pt x="576" y="224"/>
                </a:cubicBezTo>
                <a:cubicBezTo>
                  <a:pt x="577" y="224"/>
                  <a:pt x="577" y="225"/>
                  <a:pt x="577" y="225"/>
                </a:cubicBezTo>
                <a:cubicBezTo>
                  <a:pt x="578" y="225"/>
                  <a:pt x="578" y="225"/>
                  <a:pt x="579" y="226"/>
                </a:cubicBezTo>
                <a:cubicBezTo>
                  <a:pt x="579" y="226"/>
                  <a:pt x="580" y="227"/>
                  <a:pt x="580" y="227"/>
                </a:cubicBezTo>
                <a:cubicBezTo>
                  <a:pt x="581" y="227"/>
                  <a:pt x="582" y="228"/>
                  <a:pt x="583" y="228"/>
                </a:cubicBezTo>
                <a:cubicBezTo>
                  <a:pt x="584" y="229"/>
                  <a:pt x="585" y="229"/>
                  <a:pt x="585" y="230"/>
                </a:cubicBezTo>
                <a:cubicBezTo>
                  <a:pt x="585" y="230"/>
                  <a:pt x="585" y="230"/>
                  <a:pt x="585" y="230"/>
                </a:cubicBezTo>
                <a:cubicBezTo>
                  <a:pt x="585" y="230"/>
                  <a:pt x="584" y="230"/>
                  <a:pt x="584" y="230"/>
                </a:cubicBezTo>
                <a:cubicBezTo>
                  <a:pt x="584" y="230"/>
                  <a:pt x="584" y="230"/>
                  <a:pt x="583" y="230"/>
                </a:cubicBezTo>
                <a:cubicBezTo>
                  <a:pt x="583" y="230"/>
                  <a:pt x="582" y="230"/>
                  <a:pt x="581" y="230"/>
                </a:cubicBezTo>
                <a:cubicBezTo>
                  <a:pt x="581" y="230"/>
                  <a:pt x="580" y="230"/>
                  <a:pt x="579" y="230"/>
                </a:cubicBezTo>
                <a:cubicBezTo>
                  <a:pt x="578" y="230"/>
                  <a:pt x="576" y="229"/>
                  <a:pt x="575" y="229"/>
                </a:cubicBezTo>
                <a:close/>
                <a:moveTo>
                  <a:pt x="596" y="222"/>
                </a:moveTo>
                <a:cubicBezTo>
                  <a:pt x="597" y="222"/>
                  <a:pt x="597" y="222"/>
                  <a:pt x="597" y="222"/>
                </a:cubicBezTo>
                <a:cubicBezTo>
                  <a:pt x="598" y="222"/>
                  <a:pt x="598" y="222"/>
                  <a:pt x="598" y="221"/>
                </a:cubicBezTo>
                <a:cubicBezTo>
                  <a:pt x="599" y="220"/>
                  <a:pt x="601" y="219"/>
                  <a:pt x="602" y="218"/>
                </a:cubicBezTo>
                <a:cubicBezTo>
                  <a:pt x="603" y="217"/>
                  <a:pt x="604" y="216"/>
                  <a:pt x="606" y="216"/>
                </a:cubicBezTo>
                <a:cubicBezTo>
                  <a:pt x="606" y="215"/>
                  <a:pt x="607" y="215"/>
                  <a:pt x="607" y="214"/>
                </a:cubicBezTo>
                <a:cubicBezTo>
                  <a:pt x="607" y="214"/>
                  <a:pt x="608" y="214"/>
                  <a:pt x="608" y="214"/>
                </a:cubicBezTo>
                <a:cubicBezTo>
                  <a:pt x="611" y="213"/>
                  <a:pt x="614" y="212"/>
                  <a:pt x="617" y="212"/>
                </a:cubicBezTo>
                <a:cubicBezTo>
                  <a:pt x="617" y="212"/>
                  <a:pt x="617" y="212"/>
                  <a:pt x="617" y="212"/>
                </a:cubicBezTo>
                <a:cubicBezTo>
                  <a:pt x="617" y="213"/>
                  <a:pt x="618" y="212"/>
                  <a:pt x="618" y="212"/>
                </a:cubicBezTo>
                <a:cubicBezTo>
                  <a:pt x="620" y="211"/>
                  <a:pt x="622" y="211"/>
                  <a:pt x="623" y="210"/>
                </a:cubicBezTo>
                <a:cubicBezTo>
                  <a:pt x="624" y="210"/>
                  <a:pt x="625" y="209"/>
                  <a:pt x="626" y="209"/>
                </a:cubicBezTo>
                <a:cubicBezTo>
                  <a:pt x="626" y="209"/>
                  <a:pt x="627" y="208"/>
                  <a:pt x="627" y="208"/>
                </a:cubicBezTo>
                <a:cubicBezTo>
                  <a:pt x="627" y="208"/>
                  <a:pt x="628" y="208"/>
                  <a:pt x="628" y="208"/>
                </a:cubicBezTo>
                <a:cubicBezTo>
                  <a:pt x="629" y="207"/>
                  <a:pt x="629" y="206"/>
                  <a:pt x="629" y="206"/>
                </a:cubicBezTo>
                <a:cubicBezTo>
                  <a:pt x="629" y="206"/>
                  <a:pt x="629" y="206"/>
                  <a:pt x="629" y="205"/>
                </a:cubicBezTo>
                <a:cubicBezTo>
                  <a:pt x="629" y="205"/>
                  <a:pt x="629" y="205"/>
                  <a:pt x="629" y="205"/>
                </a:cubicBezTo>
                <a:cubicBezTo>
                  <a:pt x="628" y="204"/>
                  <a:pt x="628" y="204"/>
                  <a:pt x="627" y="204"/>
                </a:cubicBezTo>
                <a:cubicBezTo>
                  <a:pt x="627" y="204"/>
                  <a:pt x="626" y="204"/>
                  <a:pt x="626" y="204"/>
                </a:cubicBezTo>
                <a:cubicBezTo>
                  <a:pt x="626" y="204"/>
                  <a:pt x="626" y="204"/>
                  <a:pt x="626" y="204"/>
                </a:cubicBezTo>
                <a:cubicBezTo>
                  <a:pt x="626" y="203"/>
                  <a:pt x="626" y="203"/>
                  <a:pt x="626" y="203"/>
                </a:cubicBezTo>
                <a:cubicBezTo>
                  <a:pt x="626" y="203"/>
                  <a:pt x="627" y="202"/>
                  <a:pt x="628" y="202"/>
                </a:cubicBezTo>
                <a:cubicBezTo>
                  <a:pt x="628" y="202"/>
                  <a:pt x="629" y="201"/>
                  <a:pt x="629" y="201"/>
                </a:cubicBezTo>
                <a:cubicBezTo>
                  <a:pt x="629" y="201"/>
                  <a:pt x="630" y="201"/>
                  <a:pt x="630" y="200"/>
                </a:cubicBezTo>
                <a:cubicBezTo>
                  <a:pt x="630" y="200"/>
                  <a:pt x="630" y="200"/>
                  <a:pt x="630" y="200"/>
                </a:cubicBezTo>
                <a:cubicBezTo>
                  <a:pt x="631" y="199"/>
                  <a:pt x="632" y="199"/>
                  <a:pt x="632" y="198"/>
                </a:cubicBezTo>
                <a:cubicBezTo>
                  <a:pt x="632" y="197"/>
                  <a:pt x="631" y="198"/>
                  <a:pt x="630" y="197"/>
                </a:cubicBezTo>
                <a:cubicBezTo>
                  <a:pt x="630" y="197"/>
                  <a:pt x="630" y="197"/>
                  <a:pt x="630" y="197"/>
                </a:cubicBezTo>
                <a:cubicBezTo>
                  <a:pt x="630" y="197"/>
                  <a:pt x="630" y="197"/>
                  <a:pt x="630" y="197"/>
                </a:cubicBezTo>
                <a:cubicBezTo>
                  <a:pt x="630" y="197"/>
                  <a:pt x="630" y="197"/>
                  <a:pt x="630" y="197"/>
                </a:cubicBezTo>
                <a:cubicBezTo>
                  <a:pt x="630" y="197"/>
                  <a:pt x="630" y="196"/>
                  <a:pt x="630" y="196"/>
                </a:cubicBezTo>
                <a:cubicBezTo>
                  <a:pt x="630" y="196"/>
                  <a:pt x="630" y="196"/>
                  <a:pt x="630" y="196"/>
                </a:cubicBezTo>
                <a:cubicBezTo>
                  <a:pt x="629" y="196"/>
                  <a:pt x="629" y="196"/>
                  <a:pt x="629" y="196"/>
                </a:cubicBezTo>
                <a:cubicBezTo>
                  <a:pt x="628" y="196"/>
                  <a:pt x="628" y="195"/>
                  <a:pt x="628" y="195"/>
                </a:cubicBezTo>
                <a:cubicBezTo>
                  <a:pt x="628" y="195"/>
                  <a:pt x="629" y="194"/>
                  <a:pt x="629" y="194"/>
                </a:cubicBezTo>
                <a:cubicBezTo>
                  <a:pt x="628" y="194"/>
                  <a:pt x="628" y="194"/>
                  <a:pt x="627" y="194"/>
                </a:cubicBezTo>
                <a:cubicBezTo>
                  <a:pt x="627" y="195"/>
                  <a:pt x="627" y="195"/>
                  <a:pt x="626" y="195"/>
                </a:cubicBezTo>
                <a:cubicBezTo>
                  <a:pt x="626" y="195"/>
                  <a:pt x="625" y="195"/>
                  <a:pt x="625" y="195"/>
                </a:cubicBezTo>
                <a:cubicBezTo>
                  <a:pt x="625" y="196"/>
                  <a:pt x="625" y="196"/>
                  <a:pt x="625" y="196"/>
                </a:cubicBezTo>
                <a:cubicBezTo>
                  <a:pt x="625" y="196"/>
                  <a:pt x="625" y="196"/>
                  <a:pt x="625" y="196"/>
                </a:cubicBezTo>
                <a:cubicBezTo>
                  <a:pt x="625" y="196"/>
                  <a:pt x="625" y="196"/>
                  <a:pt x="624" y="197"/>
                </a:cubicBezTo>
                <a:cubicBezTo>
                  <a:pt x="624" y="197"/>
                  <a:pt x="624" y="197"/>
                  <a:pt x="624" y="197"/>
                </a:cubicBezTo>
                <a:cubicBezTo>
                  <a:pt x="624" y="197"/>
                  <a:pt x="623" y="197"/>
                  <a:pt x="623" y="197"/>
                </a:cubicBezTo>
                <a:cubicBezTo>
                  <a:pt x="623" y="197"/>
                  <a:pt x="623" y="197"/>
                  <a:pt x="623" y="196"/>
                </a:cubicBezTo>
                <a:cubicBezTo>
                  <a:pt x="622" y="196"/>
                  <a:pt x="622" y="196"/>
                  <a:pt x="623" y="195"/>
                </a:cubicBezTo>
                <a:cubicBezTo>
                  <a:pt x="623" y="195"/>
                  <a:pt x="623" y="195"/>
                  <a:pt x="624" y="195"/>
                </a:cubicBezTo>
                <a:cubicBezTo>
                  <a:pt x="624" y="195"/>
                  <a:pt x="625" y="194"/>
                  <a:pt x="625" y="194"/>
                </a:cubicBezTo>
                <a:cubicBezTo>
                  <a:pt x="625" y="193"/>
                  <a:pt x="625" y="193"/>
                  <a:pt x="625" y="192"/>
                </a:cubicBezTo>
                <a:cubicBezTo>
                  <a:pt x="625" y="192"/>
                  <a:pt x="625" y="192"/>
                  <a:pt x="625" y="192"/>
                </a:cubicBezTo>
                <a:cubicBezTo>
                  <a:pt x="624" y="192"/>
                  <a:pt x="623" y="192"/>
                  <a:pt x="622" y="192"/>
                </a:cubicBezTo>
                <a:cubicBezTo>
                  <a:pt x="622" y="192"/>
                  <a:pt x="622" y="192"/>
                  <a:pt x="622" y="192"/>
                </a:cubicBezTo>
                <a:cubicBezTo>
                  <a:pt x="622" y="192"/>
                  <a:pt x="621" y="192"/>
                  <a:pt x="621" y="192"/>
                </a:cubicBezTo>
                <a:cubicBezTo>
                  <a:pt x="621" y="192"/>
                  <a:pt x="620" y="192"/>
                  <a:pt x="620" y="192"/>
                </a:cubicBezTo>
                <a:cubicBezTo>
                  <a:pt x="619" y="193"/>
                  <a:pt x="619" y="193"/>
                  <a:pt x="618" y="193"/>
                </a:cubicBezTo>
                <a:cubicBezTo>
                  <a:pt x="618" y="193"/>
                  <a:pt x="618" y="193"/>
                  <a:pt x="617" y="193"/>
                </a:cubicBezTo>
                <a:cubicBezTo>
                  <a:pt x="617" y="193"/>
                  <a:pt x="617" y="193"/>
                  <a:pt x="617" y="193"/>
                </a:cubicBezTo>
                <a:cubicBezTo>
                  <a:pt x="616" y="193"/>
                  <a:pt x="616" y="194"/>
                  <a:pt x="615" y="194"/>
                </a:cubicBezTo>
                <a:cubicBezTo>
                  <a:pt x="615" y="193"/>
                  <a:pt x="614" y="194"/>
                  <a:pt x="614" y="194"/>
                </a:cubicBezTo>
                <a:cubicBezTo>
                  <a:pt x="614" y="195"/>
                  <a:pt x="614" y="195"/>
                  <a:pt x="613" y="195"/>
                </a:cubicBezTo>
                <a:cubicBezTo>
                  <a:pt x="613" y="196"/>
                  <a:pt x="612" y="196"/>
                  <a:pt x="612" y="196"/>
                </a:cubicBezTo>
                <a:cubicBezTo>
                  <a:pt x="611" y="196"/>
                  <a:pt x="611" y="196"/>
                  <a:pt x="610" y="196"/>
                </a:cubicBezTo>
                <a:cubicBezTo>
                  <a:pt x="610" y="195"/>
                  <a:pt x="608" y="198"/>
                  <a:pt x="607" y="197"/>
                </a:cubicBezTo>
                <a:cubicBezTo>
                  <a:pt x="607" y="197"/>
                  <a:pt x="607" y="196"/>
                  <a:pt x="607" y="195"/>
                </a:cubicBezTo>
                <a:cubicBezTo>
                  <a:pt x="607" y="195"/>
                  <a:pt x="608" y="195"/>
                  <a:pt x="608" y="194"/>
                </a:cubicBezTo>
                <a:cubicBezTo>
                  <a:pt x="608" y="194"/>
                  <a:pt x="608" y="194"/>
                  <a:pt x="608" y="194"/>
                </a:cubicBezTo>
                <a:cubicBezTo>
                  <a:pt x="609" y="194"/>
                  <a:pt x="609" y="193"/>
                  <a:pt x="610" y="194"/>
                </a:cubicBezTo>
                <a:cubicBezTo>
                  <a:pt x="610" y="194"/>
                  <a:pt x="610" y="194"/>
                  <a:pt x="610" y="194"/>
                </a:cubicBezTo>
                <a:cubicBezTo>
                  <a:pt x="610" y="194"/>
                  <a:pt x="610" y="194"/>
                  <a:pt x="611" y="194"/>
                </a:cubicBezTo>
                <a:cubicBezTo>
                  <a:pt x="611" y="194"/>
                  <a:pt x="612" y="193"/>
                  <a:pt x="613" y="193"/>
                </a:cubicBezTo>
                <a:cubicBezTo>
                  <a:pt x="613" y="192"/>
                  <a:pt x="614" y="192"/>
                  <a:pt x="614" y="192"/>
                </a:cubicBezTo>
                <a:cubicBezTo>
                  <a:pt x="615" y="192"/>
                  <a:pt x="616" y="192"/>
                  <a:pt x="616" y="192"/>
                </a:cubicBezTo>
                <a:cubicBezTo>
                  <a:pt x="616" y="192"/>
                  <a:pt x="616" y="192"/>
                  <a:pt x="617" y="192"/>
                </a:cubicBezTo>
                <a:cubicBezTo>
                  <a:pt x="617" y="192"/>
                  <a:pt x="617" y="192"/>
                  <a:pt x="617" y="192"/>
                </a:cubicBezTo>
                <a:cubicBezTo>
                  <a:pt x="618" y="192"/>
                  <a:pt x="618" y="191"/>
                  <a:pt x="619" y="191"/>
                </a:cubicBezTo>
                <a:cubicBezTo>
                  <a:pt x="619" y="191"/>
                  <a:pt x="619" y="191"/>
                  <a:pt x="619" y="191"/>
                </a:cubicBezTo>
                <a:cubicBezTo>
                  <a:pt x="620" y="191"/>
                  <a:pt x="620" y="191"/>
                  <a:pt x="621" y="190"/>
                </a:cubicBezTo>
                <a:cubicBezTo>
                  <a:pt x="621" y="190"/>
                  <a:pt x="622" y="190"/>
                  <a:pt x="622" y="190"/>
                </a:cubicBezTo>
                <a:cubicBezTo>
                  <a:pt x="623" y="190"/>
                  <a:pt x="623" y="190"/>
                  <a:pt x="624" y="190"/>
                </a:cubicBezTo>
                <a:cubicBezTo>
                  <a:pt x="625" y="190"/>
                  <a:pt x="625" y="190"/>
                  <a:pt x="626" y="189"/>
                </a:cubicBezTo>
                <a:cubicBezTo>
                  <a:pt x="626" y="189"/>
                  <a:pt x="627" y="189"/>
                  <a:pt x="627" y="189"/>
                </a:cubicBezTo>
                <a:cubicBezTo>
                  <a:pt x="627" y="189"/>
                  <a:pt x="627" y="189"/>
                  <a:pt x="627" y="189"/>
                </a:cubicBezTo>
                <a:cubicBezTo>
                  <a:pt x="626" y="188"/>
                  <a:pt x="626" y="188"/>
                  <a:pt x="625" y="188"/>
                </a:cubicBezTo>
                <a:cubicBezTo>
                  <a:pt x="625" y="189"/>
                  <a:pt x="625" y="188"/>
                  <a:pt x="625" y="188"/>
                </a:cubicBezTo>
                <a:cubicBezTo>
                  <a:pt x="625" y="188"/>
                  <a:pt x="624" y="188"/>
                  <a:pt x="624" y="188"/>
                </a:cubicBezTo>
                <a:cubicBezTo>
                  <a:pt x="624" y="187"/>
                  <a:pt x="624" y="187"/>
                  <a:pt x="624" y="187"/>
                </a:cubicBezTo>
                <a:cubicBezTo>
                  <a:pt x="623" y="187"/>
                  <a:pt x="623" y="186"/>
                  <a:pt x="623" y="186"/>
                </a:cubicBezTo>
                <a:cubicBezTo>
                  <a:pt x="623" y="186"/>
                  <a:pt x="622" y="186"/>
                  <a:pt x="622" y="186"/>
                </a:cubicBezTo>
                <a:cubicBezTo>
                  <a:pt x="622" y="186"/>
                  <a:pt x="621" y="186"/>
                  <a:pt x="621" y="187"/>
                </a:cubicBezTo>
                <a:cubicBezTo>
                  <a:pt x="621" y="187"/>
                  <a:pt x="620" y="187"/>
                  <a:pt x="620" y="187"/>
                </a:cubicBezTo>
                <a:cubicBezTo>
                  <a:pt x="620" y="187"/>
                  <a:pt x="620" y="187"/>
                  <a:pt x="620" y="187"/>
                </a:cubicBezTo>
                <a:cubicBezTo>
                  <a:pt x="619" y="187"/>
                  <a:pt x="619" y="187"/>
                  <a:pt x="619" y="187"/>
                </a:cubicBezTo>
                <a:cubicBezTo>
                  <a:pt x="618" y="187"/>
                  <a:pt x="618" y="186"/>
                  <a:pt x="618" y="186"/>
                </a:cubicBezTo>
                <a:cubicBezTo>
                  <a:pt x="618" y="185"/>
                  <a:pt x="618" y="185"/>
                  <a:pt x="618" y="185"/>
                </a:cubicBezTo>
                <a:cubicBezTo>
                  <a:pt x="618" y="184"/>
                  <a:pt x="619" y="184"/>
                  <a:pt x="618" y="184"/>
                </a:cubicBezTo>
                <a:cubicBezTo>
                  <a:pt x="618" y="184"/>
                  <a:pt x="617" y="184"/>
                  <a:pt x="617" y="184"/>
                </a:cubicBezTo>
                <a:cubicBezTo>
                  <a:pt x="616" y="184"/>
                  <a:pt x="615" y="184"/>
                  <a:pt x="615" y="185"/>
                </a:cubicBezTo>
                <a:cubicBezTo>
                  <a:pt x="615" y="185"/>
                  <a:pt x="614" y="185"/>
                  <a:pt x="614" y="185"/>
                </a:cubicBezTo>
                <a:cubicBezTo>
                  <a:pt x="614" y="185"/>
                  <a:pt x="614" y="185"/>
                  <a:pt x="614" y="185"/>
                </a:cubicBezTo>
                <a:cubicBezTo>
                  <a:pt x="614" y="185"/>
                  <a:pt x="614" y="185"/>
                  <a:pt x="613" y="185"/>
                </a:cubicBezTo>
                <a:cubicBezTo>
                  <a:pt x="613" y="185"/>
                  <a:pt x="613" y="185"/>
                  <a:pt x="613" y="184"/>
                </a:cubicBezTo>
                <a:cubicBezTo>
                  <a:pt x="613" y="184"/>
                  <a:pt x="613" y="184"/>
                  <a:pt x="613" y="184"/>
                </a:cubicBezTo>
                <a:cubicBezTo>
                  <a:pt x="612" y="184"/>
                  <a:pt x="612" y="184"/>
                  <a:pt x="612" y="184"/>
                </a:cubicBezTo>
                <a:cubicBezTo>
                  <a:pt x="612" y="184"/>
                  <a:pt x="612" y="184"/>
                  <a:pt x="612" y="184"/>
                </a:cubicBezTo>
                <a:cubicBezTo>
                  <a:pt x="611" y="184"/>
                  <a:pt x="610" y="185"/>
                  <a:pt x="610" y="185"/>
                </a:cubicBezTo>
                <a:cubicBezTo>
                  <a:pt x="610" y="185"/>
                  <a:pt x="609" y="185"/>
                  <a:pt x="609" y="185"/>
                </a:cubicBezTo>
                <a:cubicBezTo>
                  <a:pt x="609" y="185"/>
                  <a:pt x="610" y="184"/>
                  <a:pt x="610" y="184"/>
                </a:cubicBezTo>
                <a:cubicBezTo>
                  <a:pt x="610" y="183"/>
                  <a:pt x="611" y="183"/>
                  <a:pt x="612" y="182"/>
                </a:cubicBezTo>
                <a:cubicBezTo>
                  <a:pt x="612" y="182"/>
                  <a:pt x="612" y="181"/>
                  <a:pt x="612" y="181"/>
                </a:cubicBezTo>
                <a:cubicBezTo>
                  <a:pt x="612" y="180"/>
                  <a:pt x="612" y="180"/>
                  <a:pt x="611" y="180"/>
                </a:cubicBezTo>
                <a:cubicBezTo>
                  <a:pt x="611" y="180"/>
                  <a:pt x="610" y="180"/>
                  <a:pt x="610" y="180"/>
                </a:cubicBezTo>
                <a:cubicBezTo>
                  <a:pt x="610" y="179"/>
                  <a:pt x="610" y="179"/>
                  <a:pt x="610" y="179"/>
                </a:cubicBezTo>
                <a:cubicBezTo>
                  <a:pt x="609" y="179"/>
                  <a:pt x="609" y="179"/>
                  <a:pt x="608" y="179"/>
                </a:cubicBezTo>
                <a:cubicBezTo>
                  <a:pt x="608" y="179"/>
                  <a:pt x="609" y="178"/>
                  <a:pt x="609" y="178"/>
                </a:cubicBezTo>
                <a:cubicBezTo>
                  <a:pt x="609" y="178"/>
                  <a:pt x="608" y="178"/>
                  <a:pt x="608" y="178"/>
                </a:cubicBezTo>
                <a:cubicBezTo>
                  <a:pt x="607" y="178"/>
                  <a:pt x="607" y="177"/>
                  <a:pt x="607" y="177"/>
                </a:cubicBezTo>
                <a:cubicBezTo>
                  <a:pt x="607" y="177"/>
                  <a:pt x="607" y="177"/>
                  <a:pt x="607" y="177"/>
                </a:cubicBezTo>
                <a:cubicBezTo>
                  <a:pt x="607" y="176"/>
                  <a:pt x="607" y="176"/>
                  <a:pt x="607" y="176"/>
                </a:cubicBezTo>
                <a:cubicBezTo>
                  <a:pt x="607" y="176"/>
                  <a:pt x="606" y="176"/>
                  <a:pt x="606" y="176"/>
                </a:cubicBezTo>
                <a:cubicBezTo>
                  <a:pt x="605" y="176"/>
                  <a:pt x="604" y="176"/>
                  <a:pt x="604" y="176"/>
                </a:cubicBezTo>
                <a:cubicBezTo>
                  <a:pt x="604" y="175"/>
                  <a:pt x="606" y="175"/>
                  <a:pt x="606" y="175"/>
                </a:cubicBezTo>
                <a:cubicBezTo>
                  <a:pt x="606" y="174"/>
                  <a:pt x="605" y="174"/>
                  <a:pt x="605" y="174"/>
                </a:cubicBezTo>
                <a:cubicBezTo>
                  <a:pt x="605" y="174"/>
                  <a:pt x="605" y="174"/>
                  <a:pt x="606" y="173"/>
                </a:cubicBezTo>
                <a:cubicBezTo>
                  <a:pt x="606" y="173"/>
                  <a:pt x="606" y="173"/>
                  <a:pt x="607" y="173"/>
                </a:cubicBezTo>
                <a:cubicBezTo>
                  <a:pt x="607" y="173"/>
                  <a:pt x="608" y="173"/>
                  <a:pt x="608" y="173"/>
                </a:cubicBezTo>
                <a:cubicBezTo>
                  <a:pt x="609" y="173"/>
                  <a:pt x="609" y="173"/>
                  <a:pt x="609" y="173"/>
                </a:cubicBezTo>
                <a:cubicBezTo>
                  <a:pt x="610" y="173"/>
                  <a:pt x="610" y="173"/>
                  <a:pt x="610" y="173"/>
                </a:cubicBezTo>
                <a:cubicBezTo>
                  <a:pt x="611" y="173"/>
                  <a:pt x="611" y="172"/>
                  <a:pt x="611" y="172"/>
                </a:cubicBezTo>
                <a:cubicBezTo>
                  <a:pt x="611" y="171"/>
                  <a:pt x="611" y="171"/>
                  <a:pt x="611" y="171"/>
                </a:cubicBezTo>
                <a:cubicBezTo>
                  <a:pt x="612" y="171"/>
                  <a:pt x="612" y="171"/>
                  <a:pt x="612" y="170"/>
                </a:cubicBezTo>
                <a:cubicBezTo>
                  <a:pt x="611" y="170"/>
                  <a:pt x="611" y="170"/>
                  <a:pt x="611" y="170"/>
                </a:cubicBezTo>
                <a:cubicBezTo>
                  <a:pt x="611" y="170"/>
                  <a:pt x="611" y="170"/>
                  <a:pt x="610" y="170"/>
                </a:cubicBezTo>
                <a:cubicBezTo>
                  <a:pt x="610" y="169"/>
                  <a:pt x="610" y="170"/>
                  <a:pt x="610" y="169"/>
                </a:cubicBezTo>
                <a:cubicBezTo>
                  <a:pt x="610" y="169"/>
                  <a:pt x="610" y="169"/>
                  <a:pt x="610" y="169"/>
                </a:cubicBezTo>
                <a:cubicBezTo>
                  <a:pt x="610" y="169"/>
                  <a:pt x="610" y="168"/>
                  <a:pt x="610" y="168"/>
                </a:cubicBezTo>
                <a:cubicBezTo>
                  <a:pt x="609" y="168"/>
                  <a:pt x="609" y="168"/>
                  <a:pt x="609" y="168"/>
                </a:cubicBezTo>
                <a:cubicBezTo>
                  <a:pt x="609" y="168"/>
                  <a:pt x="609" y="168"/>
                  <a:pt x="609" y="168"/>
                </a:cubicBezTo>
                <a:cubicBezTo>
                  <a:pt x="609" y="168"/>
                  <a:pt x="608" y="168"/>
                  <a:pt x="608" y="168"/>
                </a:cubicBezTo>
                <a:cubicBezTo>
                  <a:pt x="608" y="168"/>
                  <a:pt x="607" y="168"/>
                  <a:pt x="607" y="168"/>
                </a:cubicBezTo>
                <a:cubicBezTo>
                  <a:pt x="607" y="167"/>
                  <a:pt x="608" y="167"/>
                  <a:pt x="609" y="167"/>
                </a:cubicBezTo>
                <a:cubicBezTo>
                  <a:pt x="609" y="167"/>
                  <a:pt x="609" y="167"/>
                  <a:pt x="610" y="167"/>
                </a:cubicBezTo>
                <a:cubicBezTo>
                  <a:pt x="610" y="167"/>
                  <a:pt x="610" y="166"/>
                  <a:pt x="610" y="166"/>
                </a:cubicBezTo>
                <a:cubicBezTo>
                  <a:pt x="610" y="166"/>
                  <a:pt x="611" y="165"/>
                  <a:pt x="611" y="165"/>
                </a:cubicBezTo>
                <a:cubicBezTo>
                  <a:pt x="611" y="165"/>
                  <a:pt x="611" y="165"/>
                  <a:pt x="610" y="165"/>
                </a:cubicBezTo>
                <a:cubicBezTo>
                  <a:pt x="610" y="165"/>
                  <a:pt x="611" y="164"/>
                  <a:pt x="611" y="164"/>
                </a:cubicBezTo>
                <a:cubicBezTo>
                  <a:pt x="610" y="164"/>
                  <a:pt x="610" y="164"/>
                  <a:pt x="609" y="164"/>
                </a:cubicBezTo>
                <a:cubicBezTo>
                  <a:pt x="609" y="164"/>
                  <a:pt x="610" y="164"/>
                  <a:pt x="610" y="163"/>
                </a:cubicBezTo>
                <a:cubicBezTo>
                  <a:pt x="610" y="163"/>
                  <a:pt x="610" y="163"/>
                  <a:pt x="610" y="163"/>
                </a:cubicBezTo>
                <a:cubicBezTo>
                  <a:pt x="610" y="163"/>
                  <a:pt x="610" y="162"/>
                  <a:pt x="610" y="162"/>
                </a:cubicBezTo>
                <a:cubicBezTo>
                  <a:pt x="609" y="162"/>
                  <a:pt x="609" y="162"/>
                  <a:pt x="608" y="162"/>
                </a:cubicBezTo>
                <a:cubicBezTo>
                  <a:pt x="608" y="162"/>
                  <a:pt x="609" y="162"/>
                  <a:pt x="608" y="162"/>
                </a:cubicBezTo>
                <a:cubicBezTo>
                  <a:pt x="608" y="162"/>
                  <a:pt x="607" y="162"/>
                  <a:pt x="607" y="162"/>
                </a:cubicBezTo>
                <a:cubicBezTo>
                  <a:pt x="606" y="161"/>
                  <a:pt x="609" y="160"/>
                  <a:pt x="609" y="160"/>
                </a:cubicBezTo>
                <a:cubicBezTo>
                  <a:pt x="608" y="160"/>
                  <a:pt x="608" y="160"/>
                  <a:pt x="608" y="160"/>
                </a:cubicBezTo>
                <a:cubicBezTo>
                  <a:pt x="607" y="159"/>
                  <a:pt x="609" y="159"/>
                  <a:pt x="609" y="159"/>
                </a:cubicBezTo>
                <a:cubicBezTo>
                  <a:pt x="608" y="158"/>
                  <a:pt x="608" y="159"/>
                  <a:pt x="608" y="158"/>
                </a:cubicBezTo>
                <a:cubicBezTo>
                  <a:pt x="608" y="158"/>
                  <a:pt x="608" y="158"/>
                  <a:pt x="609" y="157"/>
                </a:cubicBezTo>
                <a:cubicBezTo>
                  <a:pt x="609" y="156"/>
                  <a:pt x="608" y="157"/>
                  <a:pt x="607" y="157"/>
                </a:cubicBezTo>
                <a:cubicBezTo>
                  <a:pt x="607" y="156"/>
                  <a:pt x="607" y="156"/>
                  <a:pt x="608" y="155"/>
                </a:cubicBezTo>
                <a:cubicBezTo>
                  <a:pt x="608" y="155"/>
                  <a:pt x="608" y="154"/>
                  <a:pt x="607" y="154"/>
                </a:cubicBezTo>
                <a:cubicBezTo>
                  <a:pt x="607" y="154"/>
                  <a:pt x="607" y="154"/>
                  <a:pt x="607" y="154"/>
                </a:cubicBezTo>
                <a:cubicBezTo>
                  <a:pt x="607" y="154"/>
                  <a:pt x="607" y="154"/>
                  <a:pt x="607" y="154"/>
                </a:cubicBezTo>
                <a:cubicBezTo>
                  <a:pt x="606" y="153"/>
                  <a:pt x="606" y="153"/>
                  <a:pt x="606" y="153"/>
                </a:cubicBezTo>
                <a:cubicBezTo>
                  <a:pt x="606" y="153"/>
                  <a:pt x="606" y="153"/>
                  <a:pt x="606" y="152"/>
                </a:cubicBezTo>
                <a:cubicBezTo>
                  <a:pt x="606" y="152"/>
                  <a:pt x="606" y="152"/>
                  <a:pt x="606" y="151"/>
                </a:cubicBezTo>
                <a:cubicBezTo>
                  <a:pt x="606" y="151"/>
                  <a:pt x="607" y="151"/>
                  <a:pt x="607" y="150"/>
                </a:cubicBezTo>
                <a:cubicBezTo>
                  <a:pt x="607" y="150"/>
                  <a:pt x="607" y="150"/>
                  <a:pt x="607" y="150"/>
                </a:cubicBezTo>
                <a:cubicBezTo>
                  <a:pt x="607" y="150"/>
                  <a:pt x="607" y="150"/>
                  <a:pt x="606" y="150"/>
                </a:cubicBezTo>
                <a:cubicBezTo>
                  <a:pt x="606" y="149"/>
                  <a:pt x="606" y="149"/>
                  <a:pt x="607" y="149"/>
                </a:cubicBezTo>
                <a:cubicBezTo>
                  <a:pt x="607" y="149"/>
                  <a:pt x="606" y="149"/>
                  <a:pt x="606" y="148"/>
                </a:cubicBezTo>
                <a:cubicBezTo>
                  <a:pt x="606" y="148"/>
                  <a:pt x="607" y="148"/>
                  <a:pt x="607" y="148"/>
                </a:cubicBezTo>
                <a:cubicBezTo>
                  <a:pt x="607" y="148"/>
                  <a:pt x="607" y="147"/>
                  <a:pt x="607" y="147"/>
                </a:cubicBezTo>
                <a:cubicBezTo>
                  <a:pt x="607" y="147"/>
                  <a:pt x="607" y="146"/>
                  <a:pt x="607" y="146"/>
                </a:cubicBezTo>
                <a:cubicBezTo>
                  <a:pt x="607" y="146"/>
                  <a:pt x="606" y="146"/>
                  <a:pt x="606" y="146"/>
                </a:cubicBezTo>
                <a:cubicBezTo>
                  <a:pt x="606" y="146"/>
                  <a:pt x="605" y="146"/>
                  <a:pt x="605" y="146"/>
                </a:cubicBezTo>
                <a:cubicBezTo>
                  <a:pt x="605" y="146"/>
                  <a:pt x="605" y="146"/>
                  <a:pt x="604" y="146"/>
                </a:cubicBezTo>
                <a:cubicBezTo>
                  <a:pt x="604" y="146"/>
                  <a:pt x="605" y="147"/>
                  <a:pt x="604" y="147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03" y="148"/>
                  <a:pt x="603" y="148"/>
                  <a:pt x="603" y="149"/>
                </a:cubicBezTo>
                <a:cubicBezTo>
                  <a:pt x="603" y="149"/>
                  <a:pt x="603" y="148"/>
                  <a:pt x="602" y="148"/>
                </a:cubicBezTo>
                <a:cubicBezTo>
                  <a:pt x="602" y="148"/>
                  <a:pt x="602" y="149"/>
                  <a:pt x="602" y="149"/>
                </a:cubicBezTo>
                <a:cubicBezTo>
                  <a:pt x="602" y="149"/>
                  <a:pt x="602" y="149"/>
                  <a:pt x="601" y="149"/>
                </a:cubicBezTo>
                <a:cubicBezTo>
                  <a:pt x="601" y="149"/>
                  <a:pt x="601" y="150"/>
                  <a:pt x="601" y="150"/>
                </a:cubicBezTo>
                <a:cubicBezTo>
                  <a:pt x="601" y="150"/>
                  <a:pt x="601" y="150"/>
                  <a:pt x="601" y="150"/>
                </a:cubicBezTo>
                <a:cubicBezTo>
                  <a:pt x="601" y="150"/>
                  <a:pt x="601" y="150"/>
                  <a:pt x="601" y="150"/>
                </a:cubicBezTo>
                <a:cubicBezTo>
                  <a:pt x="601" y="151"/>
                  <a:pt x="600" y="150"/>
                  <a:pt x="600" y="150"/>
                </a:cubicBezTo>
                <a:cubicBezTo>
                  <a:pt x="600" y="150"/>
                  <a:pt x="599" y="150"/>
                  <a:pt x="599" y="151"/>
                </a:cubicBezTo>
                <a:cubicBezTo>
                  <a:pt x="599" y="151"/>
                  <a:pt x="599" y="151"/>
                  <a:pt x="599" y="152"/>
                </a:cubicBezTo>
                <a:cubicBezTo>
                  <a:pt x="599" y="152"/>
                  <a:pt x="599" y="152"/>
                  <a:pt x="599" y="152"/>
                </a:cubicBezTo>
                <a:cubicBezTo>
                  <a:pt x="599" y="153"/>
                  <a:pt x="598" y="153"/>
                  <a:pt x="599" y="153"/>
                </a:cubicBezTo>
                <a:cubicBezTo>
                  <a:pt x="598" y="153"/>
                  <a:pt x="598" y="154"/>
                  <a:pt x="598" y="154"/>
                </a:cubicBezTo>
                <a:cubicBezTo>
                  <a:pt x="598" y="154"/>
                  <a:pt x="597" y="154"/>
                  <a:pt x="597" y="154"/>
                </a:cubicBezTo>
                <a:cubicBezTo>
                  <a:pt x="597" y="154"/>
                  <a:pt x="598" y="154"/>
                  <a:pt x="597" y="155"/>
                </a:cubicBezTo>
                <a:cubicBezTo>
                  <a:pt x="597" y="155"/>
                  <a:pt x="596" y="155"/>
                  <a:pt x="596" y="155"/>
                </a:cubicBezTo>
                <a:cubicBezTo>
                  <a:pt x="595" y="155"/>
                  <a:pt x="596" y="155"/>
                  <a:pt x="596" y="155"/>
                </a:cubicBezTo>
                <a:cubicBezTo>
                  <a:pt x="595" y="156"/>
                  <a:pt x="595" y="155"/>
                  <a:pt x="595" y="156"/>
                </a:cubicBezTo>
                <a:cubicBezTo>
                  <a:pt x="595" y="156"/>
                  <a:pt x="595" y="156"/>
                  <a:pt x="595" y="156"/>
                </a:cubicBezTo>
                <a:cubicBezTo>
                  <a:pt x="595" y="157"/>
                  <a:pt x="594" y="156"/>
                  <a:pt x="594" y="157"/>
                </a:cubicBezTo>
                <a:cubicBezTo>
                  <a:pt x="594" y="157"/>
                  <a:pt x="594" y="157"/>
                  <a:pt x="593" y="157"/>
                </a:cubicBezTo>
                <a:cubicBezTo>
                  <a:pt x="593" y="158"/>
                  <a:pt x="593" y="157"/>
                  <a:pt x="593" y="157"/>
                </a:cubicBezTo>
                <a:cubicBezTo>
                  <a:pt x="593" y="157"/>
                  <a:pt x="593" y="158"/>
                  <a:pt x="592" y="158"/>
                </a:cubicBezTo>
                <a:cubicBezTo>
                  <a:pt x="592" y="158"/>
                  <a:pt x="592" y="158"/>
                  <a:pt x="592" y="158"/>
                </a:cubicBezTo>
                <a:cubicBezTo>
                  <a:pt x="592" y="158"/>
                  <a:pt x="592" y="159"/>
                  <a:pt x="591" y="159"/>
                </a:cubicBezTo>
                <a:cubicBezTo>
                  <a:pt x="591" y="159"/>
                  <a:pt x="590" y="158"/>
                  <a:pt x="590" y="158"/>
                </a:cubicBezTo>
                <a:cubicBezTo>
                  <a:pt x="590" y="158"/>
                  <a:pt x="589" y="158"/>
                  <a:pt x="589" y="158"/>
                </a:cubicBezTo>
                <a:cubicBezTo>
                  <a:pt x="589" y="159"/>
                  <a:pt x="588" y="159"/>
                  <a:pt x="588" y="160"/>
                </a:cubicBezTo>
                <a:cubicBezTo>
                  <a:pt x="588" y="160"/>
                  <a:pt x="587" y="160"/>
                  <a:pt x="587" y="160"/>
                </a:cubicBezTo>
                <a:cubicBezTo>
                  <a:pt x="587" y="160"/>
                  <a:pt x="587" y="160"/>
                  <a:pt x="586" y="160"/>
                </a:cubicBezTo>
                <a:cubicBezTo>
                  <a:pt x="586" y="159"/>
                  <a:pt x="585" y="161"/>
                  <a:pt x="584" y="161"/>
                </a:cubicBezTo>
                <a:cubicBezTo>
                  <a:pt x="584" y="161"/>
                  <a:pt x="584" y="161"/>
                  <a:pt x="583" y="161"/>
                </a:cubicBezTo>
                <a:cubicBezTo>
                  <a:pt x="583" y="161"/>
                  <a:pt x="582" y="162"/>
                  <a:pt x="582" y="162"/>
                </a:cubicBezTo>
                <a:cubicBezTo>
                  <a:pt x="582" y="162"/>
                  <a:pt x="582" y="162"/>
                  <a:pt x="582" y="162"/>
                </a:cubicBezTo>
                <a:cubicBezTo>
                  <a:pt x="582" y="162"/>
                  <a:pt x="582" y="162"/>
                  <a:pt x="581" y="162"/>
                </a:cubicBezTo>
                <a:cubicBezTo>
                  <a:pt x="581" y="162"/>
                  <a:pt x="581" y="162"/>
                  <a:pt x="581" y="162"/>
                </a:cubicBezTo>
                <a:cubicBezTo>
                  <a:pt x="581" y="161"/>
                  <a:pt x="581" y="161"/>
                  <a:pt x="580" y="161"/>
                </a:cubicBezTo>
                <a:cubicBezTo>
                  <a:pt x="579" y="160"/>
                  <a:pt x="579" y="160"/>
                  <a:pt x="578" y="160"/>
                </a:cubicBezTo>
                <a:cubicBezTo>
                  <a:pt x="578" y="160"/>
                  <a:pt x="578" y="159"/>
                  <a:pt x="578" y="159"/>
                </a:cubicBezTo>
                <a:cubicBezTo>
                  <a:pt x="578" y="159"/>
                  <a:pt x="578" y="158"/>
                  <a:pt x="579" y="158"/>
                </a:cubicBezTo>
                <a:cubicBezTo>
                  <a:pt x="578" y="158"/>
                  <a:pt x="578" y="158"/>
                  <a:pt x="578" y="158"/>
                </a:cubicBezTo>
                <a:cubicBezTo>
                  <a:pt x="577" y="157"/>
                  <a:pt x="576" y="157"/>
                  <a:pt x="576" y="157"/>
                </a:cubicBezTo>
                <a:cubicBezTo>
                  <a:pt x="575" y="158"/>
                  <a:pt x="575" y="157"/>
                  <a:pt x="574" y="157"/>
                </a:cubicBezTo>
                <a:cubicBezTo>
                  <a:pt x="574" y="157"/>
                  <a:pt x="574" y="157"/>
                  <a:pt x="573" y="157"/>
                </a:cubicBezTo>
                <a:cubicBezTo>
                  <a:pt x="573" y="157"/>
                  <a:pt x="573" y="157"/>
                  <a:pt x="573" y="157"/>
                </a:cubicBezTo>
                <a:cubicBezTo>
                  <a:pt x="573" y="157"/>
                  <a:pt x="572" y="158"/>
                  <a:pt x="572" y="158"/>
                </a:cubicBezTo>
                <a:cubicBezTo>
                  <a:pt x="572" y="158"/>
                  <a:pt x="572" y="159"/>
                  <a:pt x="572" y="159"/>
                </a:cubicBezTo>
                <a:cubicBezTo>
                  <a:pt x="571" y="159"/>
                  <a:pt x="571" y="159"/>
                  <a:pt x="571" y="159"/>
                </a:cubicBezTo>
                <a:cubicBezTo>
                  <a:pt x="570" y="159"/>
                  <a:pt x="570" y="159"/>
                  <a:pt x="570" y="158"/>
                </a:cubicBezTo>
                <a:cubicBezTo>
                  <a:pt x="570" y="158"/>
                  <a:pt x="570" y="158"/>
                  <a:pt x="570" y="157"/>
                </a:cubicBezTo>
                <a:cubicBezTo>
                  <a:pt x="570" y="157"/>
                  <a:pt x="570" y="157"/>
                  <a:pt x="570" y="157"/>
                </a:cubicBezTo>
                <a:cubicBezTo>
                  <a:pt x="571" y="156"/>
                  <a:pt x="572" y="156"/>
                  <a:pt x="572" y="156"/>
                </a:cubicBezTo>
                <a:cubicBezTo>
                  <a:pt x="572" y="156"/>
                  <a:pt x="573" y="156"/>
                  <a:pt x="573" y="156"/>
                </a:cubicBezTo>
                <a:cubicBezTo>
                  <a:pt x="573" y="156"/>
                  <a:pt x="573" y="156"/>
                  <a:pt x="574" y="156"/>
                </a:cubicBezTo>
                <a:cubicBezTo>
                  <a:pt x="574" y="155"/>
                  <a:pt x="575" y="155"/>
                  <a:pt x="575" y="155"/>
                </a:cubicBezTo>
                <a:cubicBezTo>
                  <a:pt x="575" y="155"/>
                  <a:pt x="576" y="155"/>
                  <a:pt x="576" y="154"/>
                </a:cubicBezTo>
                <a:cubicBezTo>
                  <a:pt x="575" y="154"/>
                  <a:pt x="574" y="154"/>
                  <a:pt x="574" y="154"/>
                </a:cubicBezTo>
                <a:cubicBezTo>
                  <a:pt x="574" y="154"/>
                  <a:pt x="574" y="154"/>
                  <a:pt x="575" y="153"/>
                </a:cubicBezTo>
                <a:cubicBezTo>
                  <a:pt x="575" y="153"/>
                  <a:pt x="575" y="153"/>
                  <a:pt x="575" y="153"/>
                </a:cubicBezTo>
                <a:cubicBezTo>
                  <a:pt x="575" y="152"/>
                  <a:pt x="576" y="152"/>
                  <a:pt x="576" y="152"/>
                </a:cubicBezTo>
                <a:cubicBezTo>
                  <a:pt x="576" y="152"/>
                  <a:pt x="576" y="151"/>
                  <a:pt x="575" y="151"/>
                </a:cubicBezTo>
                <a:cubicBezTo>
                  <a:pt x="575" y="151"/>
                  <a:pt x="576" y="151"/>
                  <a:pt x="576" y="151"/>
                </a:cubicBezTo>
                <a:cubicBezTo>
                  <a:pt x="576" y="150"/>
                  <a:pt x="576" y="150"/>
                  <a:pt x="576" y="150"/>
                </a:cubicBezTo>
                <a:cubicBezTo>
                  <a:pt x="576" y="150"/>
                  <a:pt x="576" y="150"/>
                  <a:pt x="577" y="149"/>
                </a:cubicBezTo>
                <a:cubicBezTo>
                  <a:pt x="577" y="149"/>
                  <a:pt x="577" y="149"/>
                  <a:pt x="577" y="149"/>
                </a:cubicBezTo>
                <a:cubicBezTo>
                  <a:pt x="577" y="149"/>
                  <a:pt x="577" y="149"/>
                  <a:pt x="577" y="149"/>
                </a:cubicBezTo>
                <a:cubicBezTo>
                  <a:pt x="577" y="148"/>
                  <a:pt x="577" y="148"/>
                  <a:pt x="577" y="148"/>
                </a:cubicBezTo>
                <a:cubicBezTo>
                  <a:pt x="577" y="148"/>
                  <a:pt x="578" y="148"/>
                  <a:pt x="578" y="148"/>
                </a:cubicBezTo>
                <a:cubicBezTo>
                  <a:pt x="578" y="147"/>
                  <a:pt x="579" y="147"/>
                  <a:pt x="578" y="146"/>
                </a:cubicBezTo>
                <a:cubicBezTo>
                  <a:pt x="578" y="146"/>
                  <a:pt x="578" y="146"/>
                  <a:pt x="578" y="145"/>
                </a:cubicBezTo>
                <a:cubicBezTo>
                  <a:pt x="578" y="145"/>
                  <a:pt x="578" y="145"/>
                  <a:pt x="578" y="145"/>
                </a:cubicBezTo>
                <a:cubicBezTo>
                  <a:pt x="578" y="145"/>
                  <a:pt x="578" y="145"/>
                  <a:pt x="578" y="145"/>
                </a:cubicBezTo>
                <a:cubicBezTo>
                  <a:pt x="579" y="145"/>
                  <a:pt x="579" y="145"/>
                  <a:pt x="579" y="145"/>
                </a:cubicBezTo>
                <a:cubicBezTo>
                  <a:pt x="579" y="145"/>
                  <a:pt x="579" y="145"/>
                  <a:pt x="579" y="144"/>
                </a:cubicBezTo>
                <a:cubicBezTo>
                  <a:pt x="580" y="144"/>
                  <a:pt x="580" y="144"/>
                  <a:pt x="580" y="144"/>
                </a:cubicBezTo>
                <a:cubicBezTo>
                  <a:pt x="580" y="144"/>
                  <a:pt x="581" y="144"/>
                  <a:pt x="582" y="143"/>
                </a:cubicBezTo>
                <a:cubicBezTo>
                  <a:pt x="582" y="143"/>
                  <a:pt x="582" y="142"/>
                  <a:pt x="582" y="141"/>
                </a:cubicBezTo>
                <a:cubicBezTo>
                  <a:pt x="581" y="142"/>
                  <a:pt x="580" y="142"/>
                  <a:pt x="579" y="143"/>
                </a:cubicBezTo>
                <a:cubicBezTo>
                  <a:pt x="579" y="143"/>
                  <a:pt x="579" y="143"/>
                  <a:pt x="578" y="143"/>
                </a:cubicBezTo>
                <a:cubicBezTo>
                  <a:pt x="578" y="142"/>
                  <a:pt x="579" y="142"/>
                  <a:pt x="578" y="142"/>
                </a:cubicBezTo>
                <a:cubicBezTo>
                  <a:pt x="578" y="142"/>
                  <a:pt x="577" y="142"/>
                  <a:pt x="577" y="142"/>
                </a:cubicBezTo>
                <a:cubicBezTo>
                  <a:pt x="576" y="142"/>
                  <a:pt x="576" y="142"/>
                  <a:pt x="576" y="142"/>
                </a:cubicBezTo>
                <a:cubicBezTo>
                  <a:pt x="576" y="142"/>
                  <a:pt x="575" y="142"/>
                  <a:pt x="575" y="142"/>
                </a:cubicBezTo>
                <a:cubicBezTo>
                  <a:pt x="575" y="142"/>
                  <a:pt x="575" y="142"/>
                  <a:pt x="575" y="142"/>
                </a:cubicBezTo>
                <a:cubicBezTo>
                  <a:pt x="575" y="142"/>
                  <a:pt x="575" y="142"/>
                  <a:pt x="575" y="142"/>
                </a:cubicBezTo>
                <a:cubicBezTo>
                  <a:pt x="575" y="141"/>
                  <a:pt x="574" y="141"/>
                  <a:pt x="574" y="141"/>
                </a:cubicBezTo>
                <a:cubicBezTo>
                  <a:pt x="574" y="141"/>
                  <a:pt x="574" y="141"/>
                  <a:pt x="574" y="141"/>
                </a:cubicBezTo>
                <a:cubicBezTo>
                  <a:pt x="573" y="141"/>
                  <a:pt x="573" y="142"/>
                  <a:pt x="572" y="142"/>
                </a:cubicBezTo>
                <a:cubicBezTo>
                  <a:pt x="572" y="142"/>
                  <a:pt x="572" y="142"/>
                  <a:pt x="572" y="142"/>
                </a:cubicBezTo>
                <a:cubicBezTo>
                  <a:pt x="572" y="142"/>
                  <a:pt x="572" y="141"/>
                  <a:pt x="572" y="141"/>
                </a:cubicBezTo>
                <a:cubicBezTo>
                  <a:pt x="571" y="141"/>
                  <a:pt x="571" y="140"/>
                  <a:pt x="571" y="140"/>
                </a:cubicBezTo>
                <a:cubicBezTo>
                  <a:pt x="571" y="139"/>
                  <a:pt x="571" y="139"/>
                  <a:pt x="571" y="139"/>
                </a:cubicBezTo>
                <a:cubicBezTo>
                  <a:pt x="571" y="138"/>
                  <a:pt x="572" y="139"/>
                  <a:pt x="572" y="138"/>
                </a:cubicBezTo>
                <a:cubicBezTo>
                  <a:pt x="572" y="138"/>
                  <a:pt x="572" y="138"/>
                  <a:pt x="573" y="138"/>
                </a:cubicBezTo>
                <a:cubicBezTo>
                  <a:pt x="573" y="138"/>
                  <a:pt x="573" y="138"/>
                  <a:pt x="573" y="138"/>
                </a:cubicBezTo>
                <a:cubicBezTo>
                  <a:pt x="573" y="138"/>
                  <a:pt x="573" y="138"/>
                  <a:pt x="572" y="138"/>
                </a:cubicBezTo>
                <a:cubicBezTo>
                  <a:pt x="572" y="137"/>
                  <a:pt x="572" y="137"/>
                  <a:pt x="572" y="137"/>
                </a:cubicBezTo>
                <a:cubicBezTo>
                  <a:pt x="571" y="137"/>
                  <a:pt x="571" y="137"/>
                  <a:pt x="571" y="137"/>
                </a:cubicBezTo>
                <a:cubicBezTo>
                  <a:pt x="571" y="137"/>
                  <a:pt x="571" y="137"/>
                  <a:pt x="571" y="137"/>
                </a:cubicBezTo>
                <a:cubicBezTo>
                  <a:pt x="570" y="137"/>
                  <a:pt x="570" y="137"/>
                  <a:pt x="570" y="136"/>
                </a:cubicBezTo>
                <a:cubicBezTo>
                  <a:pt x="570" y="136"/>
                  <a:pt x="570" y="136"/>
                  <a:pt x="569" y="136"/>
                </a:cubicBezTo>
                <a:cubicBezTo>
                  <a:pt x="569" y="136"/>
                  <a:pt x="569" y="135"/>
                  <a:pt x="569" y="135"/>
                </a:cubicBezTo>
                <a:cubicBezTo>
                  <a:pt x="569" y="135"/>
                  <a:pt x="568" y="135"/>
                  <a:pt x="568" y="135"/>
                </a:cubicBezTo>
                <a:cubicBezTo>
                  <a:pt x="568" y="134"/>
                  <a:pt x="568" y="134"/>
                  <a:pt x="568" y="134"/>
                </a:cubicBezTo>
                <a:cubicBezTo>
                  <a:pt x="568" y="134"/>
                  <a:pt x="568" y="134"/>
                  <a:pt x="567" y="134"/>
                </a:cubicBezTo>
                <a:cubicBezTo>
                  <a:pt x="567" y="134"/>
                  <a:pt x="568" y="133"/>
                  <a:pt x="567" y="133"/>
                </a:cubicBezTo>
                <a:cubicBezTo>
                  <a:pt x="567" y="133"/>
                  <a:pt x="566" y="132"/>
                  <a:pt x="566" y="132"/>
                </a:cubicBezTo>
                <a:cubicBezTo>
                  <a:pt x="566" y="132"/>
                  <a:pt x="565" y="131"/>
                  <a:pt x="565" y="131"/>
                </a:cubicBezTo>
                <a:cubicBezTo>
                  <a:pt x="564" y="131"/>
                  <a:pt x="564" y="132"/>
                  <a:pt x="564" y="132"/>
                </a:cubicBezTo>
                <a:cubicBezTo>
                  <a:pt x="564" y="132"/>
                  <a:pt x="563" y="132"/>
                  <a:pt x="562" y="132"/>
                </a:cubicBezTo>
                <a:cubicBezTo>
                  <a:pt x="562" y="133"/>
                  <a:pt x="562" y="133"/>
                  <a:pt x="562" y="133"/>
                </a:cubicBezTo>
                <a:cubicBezTo>
                  <a:pt x="561" y="133"/>
                  <a:pt x="561" y="133"/>
                  <a:pt x="561" y="133"/>
                </a:cubicBezTo>
                <a:cubicBezTo>
                  <a:pt x="561" y="133"/>
                  <a:pt x="561" y="133"/>
                  <a:pt x="560" y="133"/>
                </a:cubicBezTo>
                <a:cubicBezTo>
                  <a:pt x="560" y="134"/>
                  <a:pt x="560" y="134"/>
                  <a:pt x="559" y="134"/>
                </a:cubicBezTo>
                <a:cubicBezTo>
                  <a:pt x="559" y="134"/>
                  <a:pt x="559" y="134"/>
                  <a:pt x="559" y="134"/>
                </a:cubicBezTo>
                <a:cubicBezTo>
                  <a:pt x="558" y="134"/>
                  <a:pt x="558" y="134"/>
                  <a:pt x="558" y="134"/>
                </a:cubicBezTo>
                <a:cubicBezTo>
                  <a:pt x="558" y="134"/>
                  <a:pt x="558" y="134"/>
                  <a:pt x="558" y="134"/>
                </a:cubicBezTo>
                <a:cubicBezTo>
                  <a:pt x="557" y="134"/>
                  <a:pt x="557" y="134"/>
                  <a:pt x="557" y="134"/>
                </a:cubicBezTo>
                <a:cubicBezTo>
                  <a:pt x="557" y="133"/>
                  <a:pt x="557" y="133"/>
                  <a:pt x="557" y="133"/>
                </a:cubicBezTo>
                <a:cubicBezTo>
                  <a:pt x="556" y="133"/>
                  <a:pt x="556" y="133"/>
                  <a:pt x="555" y="133"/>
                </a:cubicBezTo>
                <a:cubicBezTo>
                  <a:pt x="555" y="133"/>
                  <a:pt x="555" y="133"/>
                  <a:pt x="554" y="134"/>
                </a:cubicBezTo>
                <a:cubicBezTo>
                  <a:pt x="554" y="134"/>
                  <a:pt x="554" y="133"/>
                  <a:pt x="554" y="133"/>
                </a:cubicBezTo>
                <a:cubicBezTo>
                  <a:pt x="553" y="134"/>
                  <a:pt x="553" y="134"/>
                  <a:pt x="553" y="134"/>
                </a:cubicBezTo>
                <a:cubicBezTo>
                  <a:pt x="553" y="133"/>
                  <a:pt x="552" y="133"/>
                  <a:pt x="552" y="133"/>
                </a:cubicBezTo>
                <a:cubicBezTo>
                  <a:pt x="551" y="133"/>
                  <a:pt x="552" y="132"/>
                  <a:pt x="551" y="132"/>
                </a:cubicBezTo>
                <a:cubicBezTo>
                  <a:pt x="551" y="132"/>
                  <a:pt x="550" y="132"/>
                  <a:pt x="550" y="132"/>
                </a:cubicBezTo>
                <a:cubicBezTo>
                  <a:pt x="550" y="132"/>
                  <a:pt x="549" y="132"/>
                  <a:pt x="549" y="132"/>
                </a:cubicBezTo>
                <a:cubicBezTo>
                  <a:pt x="548" y="132"/>
                  <a:pt x="548" y="131"/>
                  <a:pt x="548" y="131"/>
                </a:cubicBezTo>
                <a:cubicBezTo>
                  <a:pt x="548" y="131"/>
                  <a:pt x="547" y="131"/>
                  <a:pt x="547" y="131"/>
                </a:cubicBezTo>
                <a:cubicBezTo>
                  <a:pt x="546" y="131"/>
                  <a:pt x="546" y="131"/>
                  <a:pt x="545" y="131"/>
                </a:cubicBezTo>
                <a:cubicBezTo>
                  <a:pt x="545" y="131"/>
                  <a:pt x="544" y="131"/>
                  <a:pt x="544" y="131"/>
                </a:cubicBezTo>
                <a:cubicBezTo>
                  <a:pt x="544" y="131"/>
                  <a:pt x="543" y="131"/>
                  <a:pt x="543" y="131"/>
                </a:cubicBezTo>
                <a:cubicBezTo>
                  <a:pt x="542" y="131"/>
                  <a:pt x="542" y="132"/>
                  <a:pt x="541" y="132"/>
                </a:cubicBezTo>
                <a:cubicBezTo>
                  <a:pt x="541" y="133"/>
                  <a:pt x="540" y="133"/>
                  <a:pt x="540" y="133"/>
                </a:cubicBezTo>
                <a:cubicBezTo>
                  <a:pt x="539" y="133"/>
                  <a:pt x="539" y="134"/>
                  <a:pt x="539" y="134"/>
                </a:cubicBezTo>
                <a:cubicBezTo>
                  <a:pt x="539" y="135"/>
                  <a:pt x="539" y="135"/>
                  <a:pt x="539" y="135"/>
                </a:cubicBezTo>
                <a:cubicBezTo>
                  <a:pt x="539" y="136"/>
                  <a:pt x="538" y="136"/>
                  <a:pt x="539" y="137"/>
                </a:cubicBezTo>
                <a:cubicBezTo>
                  <a:pt x="539" y="137"/>
                  <a:pt x="540" y="137"/>
                  <a:pt x="540" y="137"/>
                </a:cubicBezTo>
                <a:cubicBezTo>
                  <a:pt x="540" y="138"/>
                  <a:pt x="539" y="138"/>
                  <a:pt x="539" y="139"/>
                </a:cubicBezTo>
                <a:cubicBezTo>
                  <a:pt x="538" y="139"/>
                  <a:pt x="538" y="140"/>
                  <a:pt x="538" y="140"/>
                </a:cubicBezTo>
                <a:cubicBezTo>
                  <a:pt x="538" y="140"/>
                  <a:pt x="538" y="141"/>
                  <a:pt x="537" y="141"/>
                </a:cubicBezTo>
                <a:cubicBezTo>
                  <a:pt x="537" y="142"/>
                  <a:pt x="537" y="142"/>
                  <a:pt x="536" y="142"/>
                </a:cubicBezTo>
                <a:cubicBezTo>
                  <a:pt x="536" y="142"/>
                  <a:pt x="536" y="143"/>
                  <a:pt x="535" y="143"/>
                </a:cubicBezTo>
                <a:cubicBezTo>
                  <a:pt x="535" y="143"/>
                  <a:pt x="535" y="143"/>
                  <a:pt x="534" y="143"/>
                </a:cubicBezTo>
                <a:cubicBezTo>
                  <a:pt x="534" y="143"/>
                  <a:pt x="534" y="144"/>
                  <a:pt x="534" y="144"/>
                </a:cubicBezTo>
                <a:cubicBezTo>
                  <a:pt x="535" y="144"/>
                  <a:pt x="535" y="144"/>
                  <a:pt x="535" y="144"/>
                </a:cubicBezTo>
                <a:cubicBezTo>
                  <a:pt x="536" y="144"/>
                  <a:pt x="536" y="144"/>
                  <a:pt x="536" y="144"/>
                </a:cubicBezTo>
                <a:cubicBezTo>
                  <a:pt x="536" y="144"/>
                  <a:pt x="535" y="144"/>
                  <a:pt x="535" y="145"/>
                </a:cubicBezTo>
                <a:cubicBezTo>
                  <a:pt x="535" y="145"/>
                  <a:pt x="534" y="145"/>
                  <a:pt x="534" y="145"/>
                </a:cubicBezTo>
                <a:cubicBezTo>
                  <a:pt x="534" y="146"/>
                  <a:pt x="534" y="147"/>
                  <a:pt x="534" y="147"/>
                </a:cubicBezTo>
                <a:cubicBezTo>
                  <a:pt x="534" y="148"/>
                  <a:pt x="534" y="148"/>
                  <a:pt x="534" y="149"/>
                </a:cubicBezTo>
                <a:cubicBezTo>
                  <a:pt x="534" y="149"/>
                  <a:pt x="534" y="149"/>
                  <a:pt x="534" y="149"/>
                </a:cubicBezTo>
                <a:cubicBezTo>
                  <a:pt x="534" y="150"/>
                  <a:pt x="533" y="151"/>
                  <a:pt x="533" y="151"/>
                </a:cubicBezTo>
                <a:cubicBezTo>
                  <a:pt x="532" y="151"/>
                  <a:pt x="532" y="152"/>
                  <a:pt x="532" y="152"/>
                </a:cubicBezTo>
                <a:cubicBezTo>
                  <a:pt x="532" y="152"/>
                  <a:pt x="531" y="153"/>
                  <a:pt x="531" y="153"/>
                </a:cubicBezTo>
                <a:cubicBezTo>
                  <a:pt x="530" y="154"/>
                  <a:pt x="530" y="154"/>
                  <a:pt x="529" y="154"/>
                </a:cubicBezTo>
                <a:cubicBezTo>
                  <a:pt x="528" y="154"/>
                  <a:pt x="528" y="154"/>
                  <a:pt x="528" y="155"/>
                </a:cubicBezTo>
                <a:cubicBezTo>
                  <a:pt x="527" y="155"/>
                  <a:pt x="527" y="156"/>
                  <a:pt x="526" y="156"/>
                </a:cubicBezTo>
                <a:cubicBezTo>
                  <a:pt x="526" y="156"/>
                  <a:pt x="525" y="156"/>
                  <a:pt x="524" y="156"/>
                </a:cubicBezTo>
                <a:cubicBezTo>
                  <a:pt x="523" y="157"/>
                  <a:pt x="523" y="157"/>
                  <a:pt x="523" y="158"/>
                </a:cubicBezTo>
                <a:cubicBezTo>
                  <a:pt x="522" y="158"/>
                  <a:pt x="522" y="159"/>
                  <a:pt x="522" y="159"/>
                </a:cubicBezTo>
                <a:cubicBezTo>
                  <a:pt x="521" y="159"/>
                  <a:pt x="521" y="160"/>
                  <a:pt x="521" y="160"/>
                </a:cubicBezTo>
                <a:cubicBezTo>
                  <a:pt x="522" y="160"/>
                  <a:pt x="522" y="160"/>
                  <a:pt x="523" y="161"/>
                </a:cubicBezTo>
                <a:cubicBezTo>
                  <a:pt x="523" y="161"/>
                  <a:pt x="523" y="161"/>
                  <a:pt x="524" y="162"/>
                </a:cubicBezTo>
                <a:cubicBezTo>
                  <a:pt x="524" y="162"/>
                  <a:pt x="524" y="162"/>
                  <a:pt x="524" y="162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63"/>
                  <a:pt x="526" y="163"/>
                  <a:pt x="526" y="163"/>
                </a:cubicBezTo>
                <a:cubicBezTo>
                  <a:pt x="526" y="164"/>
                  <a:pt x="526" y="165"/>
                  <a:pt x="526" y="165"/>
                </a:cubicBezTo>
                <a:cubicBezTo>
                  <a:pt x="526" y="166"/>
                  <a:pt x="526" y="167"/>
                  <a:pt x="526" y="168"/>
                </a:cubicBezTo>
                <a:cubicBezTo>
                  <a:pt x="526" y="169"/>
                  <a:pt x="525" y="170"/>
                  <a:pt x="525" y="171"/>
                </a:cubicBezTo>
                <a:cubicBezTo>
                  <a:pt x="525" y="172"/>
                  <a:pt x="524" y="173"/>
                  <a:pt x="524" y="174"/>
                </a:cubicBezTo>
                <a:cubicBezTo>
                  <a:pt x="524" y="175"/>
                  <a:pt x="523" y="175"/>
                  <a:pt x="523" y="175"/>
                </a:cubicBezTo>
                <a:cubicBezTo>
                  <a:pt x="523" y="175"/>
                  <a:pt x="523" y="175"/>
                  <a:pt x="522" y="176"/>
                </a:cubicBezTo>
                <a:cubicBezTo>
                  <a:pt x="522" y="176"/>
                  <a:pt x="521" y="176"/>
                  <a:pt x="521" y="176"/>
                </a:cubicBezTo>
                <a:cubicBezTo>
                  <a:pt x="521" y="177"/>
                  <a:pt x="521" y="177"/>
                  <a:pt x="521" y="178"/>
                </a:cubicBezTo>
                <a:cubicBezTo>
                  <a:pt x="521" y="178"/>
                  <a:pt x="521" y="178"/>
                  <a:pt x="520" y="179"/>
                </a:cubicBezTo>
                <a:cubicBezTo>
                  <a:pt x="520" y="179"/>
                  <a:pt x="520" y="179"/>
                  <a:pt x="520" y="179"/>
                </a:cubicBezTo>
                <a:cubicBezTo>
                  <a:pt x="520" y="180"/>
                  <a:pt x="519" y="180"/>
                  <a:pt x="519" y="180"/>
                </a:cubicBezTo>
                <a:cubicBezTo>
                  <a:pt x="518" y="180"/>
                  <a:pt x="517" y="180"/>
                  <a:pt x="517" y="181"/>
                </a:cubicBezTo>
                <a:cubicBezTo>
                  <a:pt x="516" y="181"/>
                  <a:pt x="516" y="181"/>
                  <a:pt x="515" y="182"/>
                </a:cubicBezTo>
                <a:cubicBezTo>
                  <a:pt x="515" y="182"/>
                  <a:pt x="515" y="182"/>
                  <a:pt x="515" y="182"/>
                </a:cubicBezTo>
                <a:cubicBezTo>
                  <a:pt x="514" y="182"/>
                  <a:pt x="514" y="183"/>
                  <a:pt x="513" y="183"/>
                </a:cubicBezTo>
                <a:cubicBezTo>
                  <a:pt x="513" y="183"/>
                  <a:pt x="512" y="184"/>
                  <a:pt x="511" y="184"/>
                </a:cubicBezTo>
                <a:cubicBezTo>
                  <a:pt x="510" y="184"/>
                  <a:pt x="509" y="184"/>
                  <a:pt x="509" y="185"/>
                </a:cubicBezTo>
                <a:cubicBezTo>
                  <a:pt x="508" y="185"/>
                  <a:pt x="507" y="186"/>
                  <a:pt x="506" y="186"/>
                </a:cubicBezTo>
                <a:cubicBezTo>
                  <a:pt x="506" y="186"/>
                  <a:pt x="505" y="186"/>
                  <a:pt x="505" y="186"/>
                </a:cubicBezTo>
                <a:cubicBezTo>
                  <a:pt x="505" y="186"/>
                  <a:pt x="504" y="186"/>
                  <a:pt x="504" y="187"/>
                </a:cubicBezTo>
                <a:cubicBezTo>
                  <a:pt x="503" y="186"/>
                  <a:pt x="503" y="187"/>
                  <a:pt x="502" y="187"/>
                </a:cubicBezTo>
                <a:cubicBezTo>
                  <a:pt x="502" y="187"/>
                  <a:pt x="502" y="187"/>
                  <a:pt x="501" y="187"/>
                </a:cubicBezTo>
                <a:cubicBezTo>
                  <a:pt x="501" y="187"/>
                  <a:pt x="500" y="187"/>
                  <a:pt x="500" y="188"/>
                </a:cubicBezTo>
                <a:cubicBezTo>
                  <a:pt x="500" y="188"/>
                  <a:pt x="499" y="188"/>
                  <a:pt x="499" y="188"/>
                </a:cubicBezTo>
                <a:cubicBezTo>
                  <a:pt x="499" y="188"/>
                  <a:pt x="498" y="187"/>
                  <a:pt x="498" y="187"/>
                </a:cubicBezTo>
                <a:cubicBezTo>
                  <a:pt x="498" y="187"/>
                  <a:pt x="497" y="188"/>
                  <a:pt x="497" y="188"/>
                </a:cubicBezTo>
                <a:cubicBezTo>
                  <a:pt x="497" y="189"/>
                  <a:pt x="497" y="189"/>
                  <a:pt x="497" y="190"/>
                </a:cubicBezTo>
                <a:cubicBezTo>
                  <a:pt x="497" y="190"/>
                  <a:pt x="497" y="190"/>
                  <a:pt x="497" y="190"/>
                </a:cubicBezTo>
                <a:cubicBezTo>
                  <a:pt x="497" y="190"/>
                  <a:pt x="497" y="191"/>
                  <a:pt x="497" y="191"/>
                </a:cubicBezTo>
                <a:cubicBezTo>
                  <a:pt x="498" y="191"/>
                  <a:pt x="498" y="191"/>
                  <a:pt x="498" y="191"/>
                </a:cubicBezTo>
                <a:cubicBezTo>
                  <a:pt x="498" y="191"/>
                  <a:pt x="498" y="191"/>
                  <a:pt x="498" y="191"/>
                </a:cubicBezTo>
                <a:cubicBezTo>
                  <a:pt x="498" y="192"/>
                  <a:pt x="498" y="192"/>
                  <a:pt x="498" y="192"/>
                </a:cubicBezTo>
                <a:cubicBezTo>
                  <a:pt x="498" y="193"/>
                  <a:pt x="498" y="193"/>
                  <a:pt x="498" y="193"/>
                </a:cubicBezTo>
                <a:cubicBezTo>
                  <a:pt x="498" y="193"/>
                  <a:pt x="498" y="193"/>
                  <a:pt x="498" y="194"/>
                </a:cubicBezTo>
                <a:cubicBezTo>
                  <a:pt x="498" y="194"/>
                  <a:pt x="498" y="194"/>
                  <a:pt x="498" y="194"/>
                </a:cubicBezTo>
                <a:cubicBezTo>
                  <a:pt x="498" y="194"/>
                  <a:pt x="498" y="194"/>
                  <a:pt x="498" y="194"/>
                </a:cubicBezTo>
                <a:cubicBezTo>
                  <a:pt x="497" y="195"/>
                  <a:pt x="497" y="195"/>
                  <a:pt x="497" y="195"/>
                </a:cubicBezTo>
                <a:cubicBezTo>
                  <a:pt x="496" y="196"/>
                  <a:pt x="496" y="197"/>
                  <a:pt x="495" y="197"/>
                </a:cubicBezTo>
                <a:cubicBezTo>
                  <a:pt x="495" y="198"/>
                  <a:pt x="495" y="198"/>
                  <a:pt x="495" y="198"/>
                </a:cubicBezTo>
                <a:cubicBezTo>
                  <a:pt x="495" y="198"/>
                  <a:pt x="495" y="199"/>
                  <a:pt x="495" y="199"/>
                </a:cubicBezTo>
                <a:cubicBezTo>
                  <a:pt x="495" y="199"/>
                  <a:pt x="495" y="199"/>
                  <a:pt x="495" y="199"/>
                </a:cubicBezTo>
                <a:cubicBezTo>
                  <a:pt x="495" y="199"/>
                  <a:pt x="495" y="199"/>
                  <a:pt x="495" y="199"/>
                </a:cubicBezTo>
                <a:cubicBezTo>
                  <a:pt x="495" y="200"/>
                  <a:pt x="495" y="201"/>
                  <a:pt x="495" y="201"/>
                </a:cubicBezTo>
                <a:cubicBezTo>
                  <a:pt x="494" y="202"/>
                  <a:pt x="494" y="202"/>
                  <a:pt x="494" y="203"/>
                </a:cubicBezTo>
                <a:cubicBezTo>
                  <a:pt x="494" y="203"/>
                  <a:pt x="494" y="203"/>
                  <a:pt x="494" y="204"/>
                </a:cubicBezTo>
                <a:cubicBezTo>
                  <a:pt x="494" y="204"/>
                  <a:pt x="494" y="204"/>
                  <a:pt x="494" y="205"/>
                </a:cubicBezTo>
                <a:cubicBezTo>
                  <a:pt x="494" y="206"/>
                  <a:pt x="494" y="207"/>
                  <a:pt x="493" y="208"/>
                </a:cubicBezTo>
                <a:cubicBezTo>
                  <a:pt x="493" y="208"/>
                  <a:pt x="492" y="209"/>
                  <a:pt x="492" y="209"/>
                </a:cubicBezTo>
                <a:cubicBezTo>
                  <a:pt x="491" y="209"/>
                  <a:pt x="491" y="209"/>
                  <a:pt x="491" y="210"/>
                </a:cubicBezTo>
                <a:cubicBezTo>
                  <a:pt x="490" y="210"/>
                  <a:pt x="490" y="210"/>
                  <a:pt x="490" y="211"/>
                </a:cubicBezTo>
                <a:cubicBezTo>
                  <a:pt x="489" y="211"/>
                  <a:pt x="489" y="211"/>
                  <a:pt x="489" y="211"/>
                </a:cubicBezTo>
                <a:cubicBezTo>
                  <a:pt x="489" y="211"/>
                  <a:pt x="489" y="212"/>
                  <a:pt x="489" y="212"/>
                </a:cubicBezTo>
                <a:cubicBezTo>
                  <a:pt x="489" y="212"/>
                  <a:pt x="489" y="212"/>
                  <a:pt x="489" y="213"/>
                </a:cubicBezTo>
                <a:cubicBezTo>
                  <a:pt x="488" y="213"/>
                  <a:pt x="488" y="214"/>
                  <a:pt x="488" y="214"/>
                </a:cubicBezTo>
                <a:cubicBezTo>
                  <a:pt x="488" y="214"/>
                  <a:pt x="487" y="215"/>
                  <a:pt x="487" y="215"/>
                </a:cubicBezTo>
                <a:cubicBezTo>
                  <a:pt x="487" y="215"/>
                  <a:pt x="487" y="215"/>
                  <a:pt x="487" y="215"/>
                </a:cubicBezTo>
                <a:cubicBezTo>
                  <a:pt x="487" y="215"/>
                  <a:pt x="487" y="215"/>
                  <a:pt x="487" y="214"/>
                </a:cubicBezTo>
                <a:cubicBezTo>
                  <a:pt x="487" y="214"/>
                  <a:pt x="487" y="213"/>
                  <a:pt x="487" y="213"/>
                </a:cubicBezTo>
                <a:cubicBezTo>
                  <a:pt x="487" y="212"/>
                  <a:pt x="487" y="212"/>
                  <a:pt x="487" y="211"/>
                </a:cubicBezTo>
                <a:cubicBezTo>
                  <a:pt x="487" y="211"/>
                  <a:pt x="486" y="211"/>
                  <a:pt x="486" y="211"/>
                </a:cubicBezTo>
                <a:cubicBezTo>
                  <a:pt x="486" y="211"/>
                  <a:pt x="485" y="212"/>
                  <a:pt x="485" y="212"/>
                </a:cubicBezTo>
                <a:cubicBezTo>
                  <a:pt x="484" y="213"/>
                  <a:pt x="484" y="213"/>
                  <a:pt x="484" y="213"/>
                </a:cubicBezTo>
                <a:cubicBezTo>
                  <a:pt x="483" y="213"/>
                  <a:pt x="483" y="214"/>
                  <a:pt x="482" y="214"/>
                </a:cubicBezTo>
                <a:cubicBezTo>
                  <a:pt x="482" y="214"/>
                  <a:pt x="482" y="215"/>
                  <a:pt x="481" y="215"/>
                </a:cubicBezTo>
                <a:cubicBezTo>
                  <a:pt x="481" y="215"/>
                  <a:pt x="481" y="214"/>
                  <a:pt x="481" y="214"/>
                </a:cubicBezTo>
                <a:cubicBezTo>
                  <a:pt x="481" y="214"/>
                  <a:pt x="480" y="214"/>
                  <a:pt x="480" y="214"/>
                </a:cubicBezTo>
                <a:cubicBezTo>
                  <a:pt x="480" y="213"/>
                  <a:pt x="479" y="213"/>
                  <a:pt x="479" y="213"/>
                </a:cubicBezTo>
                <a:cubicBezTo>
                  <a:pt x="479" y="213"/>
                  <a:pt x="480" y="212"/>
                  <a:pt x="480" y="212"/>
                </a:cubicBezTo>
                <a:cubicBezTo>
                  <a:pt x="480" y="211"/>
                  <a:pt x="480" y="211"/>
                  <a:pt x="480" y="211"/>
                </a:cubicBezTo>
                <a:cubicBezTo>
                  <a:pt x="479" y="211"/>
                  <a:pt x="479" y="211"/>
                  <a:pt x="479" y="211"/>
                </a:cubicBezTo>
                <a:cubicBezTo>
                  <a:pt x="479" y="211"/>
                  <a:pt x="479" y="210"/>
                  <a:pt x="479" y="210"/>
                </a:cubicBezTo>
                <a:cubicBezTo>
                  <a:pt x="479" y="210"/>
                  <a:pt x="479" y="210"/>
                  <a:pt x="479" y="210"/>
                </a:cubicBezTo>
                <a:cubicBezTo>
                  <a:pt x="479" y="210"/>
                  <a:pt x="480" y="210"/>
                  <a:pt x="480" y="209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9"/>
                  <a:pt x="479" y="209"/>
                  <a:pt x="479" y="209"/>
                </a:cubicBezTo>
                <a:cubicBezTo>
                  <a:pt x="479" y="208"/>
                  <a:pt x="479" y="208"/>
                  <a:pt x="478" y="208"/>
                </a:cubicBezTo>
                <a:cubicBezTo>
                  <a:pt x="478" y="208"/>
                  <a:pt x="478" y="208"/>
                  <a:pt x="477" y="207"/>
                </a:cubicBezTo>
                <a:cubicBezTo>
                  <a:pt x="477" y="207"/>
                  <a:pt x="477" y="207"/>
                  <a:pt x="477" y="207"/>
                </a:cubicBezTo>
                <a:cubicBezTo>
                  <a:pt x="477" y="207"/>
                  <a:pt x="477" y="207"/>
                  <a:pt x="476" y="207"/>
                </a:cubicBezTo>
                <a:cubicBezTo>
                  <a:pt x="476" y="207"/>
                  <a:pt x="476" y="207"/>
                  <a:pt x="476" y="207"/>
                </a:cubicBezTo>
                <a:cubicBezTo>
                  <a:pt x="476" y="206"/>
                  <a:pt x="476" y="206"/>
                  <a:pt x="475" y="206"/>
                </a:cubicBezTo>
                <a:cubicBezTo>
                  <a:pt x="475" y="206"/>
                  <a:pt x="475" y="207"/>
                  <a:pt x="474" y="207"/>
                </a:cubicBezTo>
                <a:cubicBezTo>
                  <a:pt x="474" y="207"/>
                  <a:pt x="474" y="207"/>
                  <a:pt x="474" y="207"/>
                </a:cubicBezTo>
                <a:cubicBezTo>
                  <a:pt x="475" y="207"/>
                  <a:pt x="475" y="206"/>
                  <a:pt x="476" y="206"/>
                </a:cubicBezTo>
                <a:cubicBezTo>
                  <a:pt x="476" y="206"/>
                  <a:pt x="477" y="205"/>
                  <a:pt x="477" y="205"/>
                </a:cubicBezTo>
                <a:cubicBezTo>
                  <a:pt x="477" y="205"/>
                  <a:pt x="476" y="204"/>
                  <a:pt x="476" y="204"/>
                </a:cubicBezTo>
                <a:cubicBezTo>
                  <a:pt x="476" y="204"/>
                  <a:pt x="476" y="203"/>
                  <a:pt x="476" y="203"/>
                </a:cubicBezTo>
                <a:cubicBezTo>
                  <a:pt x="476" y="202"/>
                  <a:pt x="476" y="202"/>
                  <a:pt x="475" y="201"/>
                </a:cubicBezTo>
                <a:cubicBezTo>
                  <a:pt x="475" y="201"/>
                  <a:pt x="475" y="200"/>
                  <a:pt x="475" y="200"/>
                </a:cubicBezTo>
                <a:cubicBezTo>
                  <a:pt x="475" y="200"/>
                  <a:pt x="475" y="199"/>
                  <a:pt x="475" y="199"/>
                </a:cubicBezTo>
                <a:cubicBezTo>
                  <a:pt x="475" y="199"/>
                  <a:pt x="476" y="199"/>
                  <a:pt x="476" y="199"/>
                </a:cubicBezTo>
                <a:cubicBezTo>
                  <a:pt x="476" y="199"/>
                  <a:pt x="476" y="199"/>
                  <a:pt x="477" y="199"/>
                </a:cubicBezTo>
                <a:cubicBezTo>
                  <a:pt x="477" y="198"/>
                  <a:pt x="477" y="198"/>
                  <a:pt x="477" y="197"/>
                </a:cubicBezTo>
                <a:cubicBezTo>
                  <a:pt x="477" y="197"/>
                  <a:pt x="477" y="197"/>
                  <a:pt x="477" y="197"/>
                </a:cubicBezTo>
                <a:cubicBezTo>
                  <a:pt x="478" y="197"/>
                  <a:pt x="478" y="197"/>
                  <a:pt x="478" y="197"/>
                </a:cubicBezTo>
                <a:cubicBezTo>
                  <a:pt x="478" y="196"/>
                  <a:pt x="479" y="195"/>
                  <a:pt x="479" y="195"/>
                </a:cubicBezTo>
                <a:cubicBezTo>
                  <a:pt x="480" y="195"/>
                  <a:pt x="480" y="193"/>
                  <a:pt x="480" y="192"/>
                </a:cubicBezTo>
                <a:cubicBezTo>
                  <a:pt x="480" y="192"/>
                  <a:pt x="480" y="192"/>
                  <a:pt x="480" y="191"/>
                </a:cubicBezTo>
                <a:cubicBezTo>
                  <a:pt x="480" y="191"/>
                  <a:pt x="480" y="191"/>
                  <a:pt x="480" y="190"/>
                </a:cubicBezTo>
                <a:cubicBezTo>
                  <a:pt x="480" y="190"/>
                  <a:pt x="481" y="190"/>
                  <a:pt x="481" y="189"/>
                </a:cubicBezTo>
                <a:cubicBezTo>
                  <a:pt x="481" y="189"/>
                  <a:pt x="481" y="188"/>
                  <a:pt x="482" y="188"/>
                </a:cubicBezTo>
                <a:cubicBezTo>
                  <a:pt x="482" y="188"/>
                  <a:pt x="483" y="188"/>
                  <a:pt x="483" y="188"/>
                </a:cubicBezTo>
                <a:cubicBezTo>
                  <a:pt x="483" y="188"/>
                  <a:pt x="483" y="188"/>
                  <a:pt x="483" y="187"/>
                </a:cubicBezTo>
                <a:cubicBezTo>
                  <a:pt x="483" y="187"/>
                  <a:pt x="484" y="186"/>
                  <a:pt x="484" y="186"/>
                </a:cubicBezTo>
                <a:cubicBezTo>
                  <a:pt x="484" y="186"/>
                  <a:pt x="485" y="185"/>
                  <a:pt x="485" y="185"/>
                </a:cubicBezTo>
                <a:cubicBezTo>
                  <a:pt x="485" y="185"/>
                  <a:pt x="484" y="184"/>
                  <a:pt x="484" y="184"/>
                </a:cubicBezTo>
                <a:cubicBezTo>
                  <a:pt x="484" y="184"/>
                  <a:pt x="484" y="184"/>
                  <a:pt x="484" y="184"/>
                </a:cubicBezTo>
                <a:cubicBezTo>
                  <a:pt x="483" y="184"/>
                  <a:pt x="483" y="185"/>
                  <a:pt x="482" y="185"/>
                </a:cubicBezTo>
                <a:cubicBezTo>
                  <a:pt x="481" y="185"/>
                  <a:pt x="481" y="185"/>
                  <a:pt x="481" y="184"/>
                </a:cubicBezTo>
                <a:cubicBezTo>
                  <a:pt x="480" y="184"/>
                  <a:pt x="480" y="184"/>
                  <a:pt x="480" y="184"/>
                </a:cubicBezTo>
                <a:cubicBezTo>
                  <a:pt x="479" y="184"/>
                  <a:pt x="478" y="185"/>
                  <a:pt x="478" y="184"/>
                </a:cubicBezTo>
                <a:cubicBezTo>
                  <a:pt x="478" y="184"/>
                  <a:pt x="478" y="184"/>
                  <a:pt x="478" y="184"/>
                </a:cubicBezTo>
                <a:cubicBezTo>
                  <a:pt x="477" y="184"/>
                  <a:pt x="476" y="184"/>
                  <a:pt x="476" y="184"/>
                </a:cubicBezTo>
                <a:cubicBezTo>
                  <a:pt x="475" y="184"/>
                  <a:pt x="475" y="184"/>
                  <a:pt x="474" y="184"/>
                </a:cubicBezTo>
                <a:cubicBezTo>
                  <a:pt x="473" y="184"/>
                  <a:pt x="473" y="184"/>
                  <a:pt x="472" y="184"/>
                </a:cubicBezTo>
                <a:cubicBezTo>
                  <a:pt x="472" y="184"/>
                  <a:pt x="471" y="184"/>
                  <a:pt x="471" y="184"/>
                </a:cubicBezTo>
                <a:cubicBezTo>
                  <a:pt x="471" y="184"/>
                  <a:pt x="470" y="184"/>
                  <a:pt x="470" y="184"/>
                </a:cubicBezTo>
                <a:cubicBezTo>
                  <a:pt x="470" y="184"/>
                  <a:pt x="469" y="185"/>
                  <a:pt x="469" y="184"/>
                </a:cubicBezTo>
                <a:cubicBezTo>
                  <a:pt x="469" y="184"/>
                  <a:pt x="469" y="184"/>
                  <a:pt x="469" y="184"/>
                </a:cubicBezTo>
                <a:cubicBezTo>
                  <a:pt x="469" y="183"/>
                  <a:pt x="468" y="183"/>
                  <a:pt x="467" y="182"/>
                </a:cubicBezTo>
                <a:cubicBezTo>
                  <a:pt x="467" y="182"/>
                  <a:pt x="467" y="182"/>
                  <a:pt x="467" y="182"/>
                </a:cubicBezTo>
                <a:cubicBezTo>
                  <a:pt x="466" y="181"/>
                  <a:pt x="466" y="181"/>
                  <a:pt x="466" y="181"/>
                </a:cubicBezTo>
                <a:cubicBezTo>
                  <a:pt x="466" y="181"/>
                  <a:pt x="465" y="181"/>
                  <a:pt x="465" y="180"/>
                </a:cubicBezTo>
                <a:cubicBezTo>
                  <a:pt x="465" y="180"/>
                  <a:pt x="464" y="180"/>
                  <a:pt x="464" y="180"/>
                </a:cubicBezTo>
                <a:cubicBezTo>
                  <a:pt x="463" y="179"/>
                  <a:pt x="463" y="179"/>
                  <a:pt x="462" y="179"/>
                </a:cubicBezTo>
                <a:cubicBezTo>
                  <a:pt x="461" y="179"/>
                  <a:pt x="461" y="179"/>
                  <a:pt x="460" y="179"/>
                </a:cubicBezTo>
                <a:cubicBezTo>
                  <a:pt x="459" y="179"/>
                  <a:pt x="459" y="179"/>
                  <a:pt x="459" y="178"/>
                </a:cubicBezTo>
                <a:cubicBezTo>
                  <a:pt x="458" y="178"/>
                  <a:pt x="458" y="177"/>
                  <a:pt x="459" y="177"/>
                </a:cubicBezTo>
                <a:cubicBezTo>
                  <a:pt x="459" y="177"/>
                  <a:pt x="459" y="177"/>
                  <a:pt x="459" y="176"/>
                </a:cubicBezTo>
                <a:cubicBezTo>
                  <a:pt x="459" y="176"/>
                  <a:pt x="458" y="176"/>
                  <a:pt x="458" y="176"/>
                </a:cubicBezTo>
                <a:cubicBezTo>
                  <a:pt x="458" y="175"/>
                  <a:pt x="457" y="175"/>
                  <a:pt x="457" y="174"/>
                </a:cubicBezTo>
                <a:cubicBezTo>
                  <a:pt x="456" y="174"/>
                  <a:pt x="456" y="174"/>
                  <a:pt x="456" y="174"/>
                </a:cubicBezTo>
                <a:cubicBezTo>
                  <a:pt x="456" y="174"/>
                  <a:pt x="455" y="174"/>
                  <a:pt x="455" y="173"/>
                </a:cubicBezTo>
                <a:cubicBezTo>
                  <a:pt x="455" y="173"/>
                  <a:pt x="455" y="173"/>
                  <a:pt x="455" y="173"/>
                </a:cubicBezTo>
                <a:cubicBezTo>
                  <a:pt x="455" y="173"/>
                  <a:pt x="455" y="173"/>
                  <a:pt x="455" y="172"/>
                </a:cubicBezTo>
                <a:cubicBezTo>
                  <a:pt x="454" y="172"/>
                  <a:pt x="455" y="171"/>
                  <a:pt x="455" y="170"/>
                </a:cubicBezTo>
                <a:cubicBezTo>
                  <a:pt x="454" y="170"/>
                  <a:pt x="453" y="171"/>
                  <a:pt x="453" y="171"/>
                </a:cubicBezTo>
                <a:cubicBezTo>
                  <a:pt x="453" y="171"/>
                  <a:pt x="453" y="170"/>
                  <a:pt x="452" y="170"/>
                </a:cubicBezTo>
                <a:cubicBezTo>
                  <a:pt x="451" y="170"/>
                  <a:pt x="451" y="171"/>
                  <a:pt x="450" y="171"/>
                </a:cubicBezTo>
                <a:cubicBezTo>
                  <a:pt x="450" y="171"/>
                  <a:pt x="450" y="171"/>
                  <a:pt x="449" y="170"/>
                </a:cubicBezTo>
                <a:cubicBezTo>
                  <a:pt x="449" y="170"/>
                  <a:pt x="449" y="170"/>
                  <a:pt x="449" y="170"/>
                </a:cubicBezTo>
                <a:cubicBezTo>
                  <a:pt x="449" y="170"/>
                  <a:pt x="448" y="171"/>
                  <a:pt x="448" y="171"/>
                </a:cubicBezTo>
                <a:cubicBezTo>
                  <a:pt x="447" y="170"/>
                  <a:pt x="448" y="169"/>
                  <a:pt x="447" y="169"/>
                </a:cubicBezTo>
                <a:cubicBezTo>
                  <a:pt x="447" y="169"/>
                  <a:pt x="446" y="169"/>
                  <a:pt x="446" y="169"/>
                </a:cubicBezTo>
                <a:cubicBezTo>
                  <a:pt x="446" y="169"/>
                  <a:pt x="446" y="169"/>
                  <a:pt x="446" y="169"/>
                </a:cubicBezTo>
                <a:cubicBezTo>
                  <a:pt x="445" y="169"/>
                  <a:pt x="445" y="169"/>
                  <a:pt x="444" y="169"/>
                </a:cubicBezTo>
                <a:cubicBezTo>
                  <a:pt x="444" y="169"/>
                  <a:pt x="444" y="169"/>
                  <a:pt x="443" y="169"/>
                </a:cubicBezTo>
                <a:cubicBezTo>
                  <a:pt x="443" y="169"/>
                  <a:pt x="442" y="170"/>
                  <a:pt x="442" y="170"/>
                </a:cubicBezTo>
                <a:cubicBezTo>
                  <a:pt x="442" y="170"/>
                  <a:pt x="441" y="170"/>
                  <a:pt x="441" y="170"/>
                </a:cubicBezTo>
                <a:cubicBezTo>
                  <a:pt x="440" y="170"/>
                  <a:pt x="440" y="170"/>
                  <a:pt x="440" y="171"/>
                </a:cubicBezTo>
                <a:cubicBezTo>
                  <a:pt x="439" y="171"/>
                  <a:pt x="439" y="171"/>
                  <a:pt x="438" y="171"/>
                </a:cubicBezTo>
                <a:cubicBezTo>
                  <a:pt x="438" y="171"/>
                  <a:pt x="437" y="171"/>
                  <a:pt x="437" y="171"/>
                </a:cubicBezTo>
                <a:cubicBezTo>
                  <a:pt x="436" y="171"/>
                  <a:pt x="436" y="171"/>
                  <a:pt x="435" y="171"/>
                </a:cubicBezTo>
                <a:cubicBezTo>
                  <a:pt x="435" y="171"/>
                  <a:pt x="434" y="171"/>
                  <a:pt x="434" y="171"/>
                </a:cubicBezTo>
                <a:cubicBezTo>
                  <a:pt x="434" y="171"/>
                  <a:pt x="434" y="171"/>
                  <a:pt x="435" y="170"/>
                </a:cubicBezTo>
                <a:cubicBezTo>
                  <a:pt x="435" y="170"/>
                  <a:pt x="436" y="169"/>
                  <a:pt x="436" y="168"/>
                </a:cubicBezTo>
                <a:cubicBezTo>
                  <a:pt x="437" y="168"/>
                  <a:pt x="437" y="168"/>
                  <a:pt x="437" y="168"/>
                </a:cubicBezTo>
                <a:cubicBezTo>
                  <a:pt x="437" y="167"/>
                  <a:pt x="437" y="167"/>
                  <a:pt x="437" y="167"/>
                </a:cubicBezTo>
                <a:cubicBezTo>
                  <a:pt x="437" y="166"/>
                  <a:pt x="438" y="165"/>
                  <a:pt x="438" y="165"/>
                </a:cubicBezTo>
                <a:cubicBezTo>
                  <a:pt x="438" y="164"/>
                  <a:pt x="438" y="163"/>
                  <a:pt x="438" y="162"/>
                </a:cubicBezTo>
                <a:cubicBezTo>
                  <a:pt x="438" y="162"/>
                  <a:pt x="438" y="161"/>
                  <a:pt x="438" y="161"/>
                </a:cubicBezTo>
                <a:cubicBezTo>
                  <a:pt x="438" y="160"/>
                  <a:pt x="439" y="160"/>
                  <a:pt x="438" y="160"/>
                </a:cubicBezTo>
                <a:cubicBezTo>
                  <a:pt x="438" y="160"/>
                  <a:pt x="438" y="160"/>
                  <a:pt x="438" y="160"/>
                </a:cubicBezTo>
                <a:cubicBezTo>
                  <a:pt x="438" y="160"/>
                  <a:pt x="439" y="159"/>
                  <a:pt x="439" y="159"/>
                </a:cubicBezTo>
                <a:cubicBezTo>
                  <a:pt x="439" y="159"/>
                  <a:pt x="439" y="159"/>
                  <a:pt x="439" y="158"/>
                </a:cubicBezTo>
                <a:cubicBezTo>
                  <a:pt x="439" y="158"/>
                  <a:pt x="440" y="157"/>
                  <a:pt x="440" y="157"/>
                </a:cubicBezTo>
                <a:cubicBezTo>
                  <a:pt x="440" y="157"/>
                  <a:pt x="439" y="157"/>
                  <a:pt x="438" y="157"/>
                </a:cubicBezTo>
                <a:cubicBezTo>
                  <a:pt x="438" y="158"/>
                  <a:pt x="437" y="158"/>
                  <a:pt x="437" y="158"/>
                </a:cubicBezTo>
                <a:cubicBezTo>
                  <a:pt x="437" y="158"/>
                  <a:pt x="436" y="158"/>
                  <a:pt x="436" y="158"/>
                </a:cubicBezTo>
                <a:cubicBezTo>
                  <a:pt x="435" y="158"/>
                  <a:pt x="435" y="158"/>
                  <a:pt x="435" y="158"/>
                </a:cubicBezTo>
                <a:cubicBezTo>
                  <a:pt x="434" y="158"/>
                  <a:pt x="434" y="158"/>
                  <a:pt x="434" y="158"/>
                </a:cubicBezTo>
                <a:cubicBezTo>
                  <a:pt x="433" y="158"/>
                  <a:pt x="433" y="157"/>
                  <a:pt x="433" y="157"/>
                </a:cubicBezTo>
                <a:cubicBezTo>
                  <a:pt x="433" y="157"/>
                  <a:pt x="432" y="157"/>
                  <a:pt x="432" y="157"/>
                </a:cubicBezTo>
                <a:cubicBezTo>
                  <a:pt x="432" y="157"/>
                  <a:pt x="433" y="156"/>
                  <a:pt x="433" y="156"/>
                </a:cubicBezTo>
                <a:cubicBezTo>
                  <a:pt x="433" y="155"/>
                  <a:pt x="434" y="154"/>
                  <a:pt x="435" y="153"/>
                </a:cubicBezTo>
                <a:cubicBezTo>
                  <a:pt x="435" y="153"/>
                  <a:pt x="436" y="152"/>
                  <a:pt x="436" y="151"/>
                </a:cubicBezTo>
                <a:cubicBezTo>
                  <a:pt x="436" y="151"/>
                  <a:pt x="437" y="151"/>
                  <a:pt x="437" y="151"/>
                </a:cubicBezTo>
                <a:cubicBezTo>
                  <a:pt x="437" y="150"/>
                  <a:pt x="437" y="150"/>
                  <a:pt x="438" y="150"/>
                </a:cubicBezTo>
                <a:cubicBezTo>
                  <a:pt x="438" y="149"/>
                  <a:pt x="438" y="149"/>
                  <a:pt x="439" y="148"/>
                </a:cubicBezTo>
                <a:cubicBezTo>
                  <a:pt x="439" y="147"/>
                  <a:pt x="440" y="147"/>
                  <a:pt x="440" y="147"/>
                </a:cubicBezTo>
                <a:cubicBezTo>
                  <a:pt x="442" y="146"/>
                  <a:pt x="442" y="145"/>
                  <a:pt x="444" y="144"/>
                </a:cubicBezTo>
                <a:cubicBezTo>
                  <a:pt x="444" y="144"/>
                  <a:pt x="444" y="143"/>
                  <a:pt x="445" y="143"/>
                </a:cubicBezTo>
                <a:cubicBezTo>
                  <a:pt x="446" y="143"/>
                  <a:pt x="446" y="142"/>
                  <a:pt x="447" y="142"/>
                </a:cubicBezTo>
                <a:cubicBezTo>
                  <a:pt x="448" y="141"/>
                  <a:pt x="449" y="140"/>
                  <a:pt x="450" y="139"/>
                </a:cubicBezTo>
                <a:cubicBezTo>
                  <a:pt x="451" y="139"/>
                  <a:pt x="452" y="138"/>
                  <a:pt x="453" y="138"/>
                </a:cubicBezTo>
                <a:cubicBezTo>
                  <a:pt x="454" y="137"/>
                  <a:pt x="454" y="137"/>
                  <a:pt x="455" y="137"/>
                </a:cubicBezTo>
                <a:cubicBezTo>
                  <a:pt x="456" y="136"/>
                  <a:pt x="457" y="135"/>
                  <a:pt x="458" y="134"/>
                </a:cubicBezTo>
                <a:cubicBezTo>
                  <a:pt x="458" y="134"/>
                  <a:pt x="459" y="134"/>
                  <a:pt x="459" y="134"/>
                </a:cubicBezTo>
                <a:cubicBezTo>
                  <a:pt x="460" y="133"/>
                  <a:pt x="460" y="133"/>
                  <a:pt x="460" y="133"/>
                </a:cubicBezTo>
                <a:cubicBezTo>
                  <a:pt x="461" y="133"/>
                  <a:pt x="461" y="133"/>
                  <a:pt x="461" y="133"/>
                </a:cubicBezTo>
                <a:cubicBezTo>
                  <a:pt x="462" y="133"/>
                  <a:pt x="462" y="133"/>
                  <a:pt x="462" y="133"/>
                </a:cubicBezTo>
                <a:cubicBezTo>
                  <a:pt x="462" y="133"/>
                  <a:pt x="463" y="132"/>
                  <a:pt x="463" y="132"/>
                </a:cubicBezTo>
                <a:cubicBezTo>
                  <a:pt x="463" y="132"/>
                  <a:pt x="463" y="132"/>
                  <a:pt x="464" y="131"/>
                </a:cubicBezTo>
                <a:cubicBezTo>
                  <a:pt x="465" y="131"/>
                  <a:pt x="465" y="131"/>
                  <a:pt x="466" y="131"/>
                </a:cubicBezTo>
                <a:cubicBezTo>
                  <a:pt x="467" y="130"/>
                  <a:pt x="467" y="130"/>
                  <a:pt x="468" y="130"/>
                </a:cubicBezTo>
                <a:cubicBezTo>
                  <a:pt x="468" y="130"/>
                  <a:pt x="469" y="129"/>
                  <a:pt x="470" y="129"/>
                </a:cubicBezTo>
                <a:cubicBezTo>
                  <a:pt x="470" y="129"/>
                  <a:pt x="470" y="130"/>
                  <a:pt x="471" y="130"/>
                </a:cubicBezTo>
                <a:cubicBezTo>
                  <a:pt x="471" y="130"/>
                  <a:pt x="471" y="130"/>
                  <a:pt x="472" y="130"/>
                </a:cubicBezTo>
                <a:cubicBezTo>
                  <a:pt x="472" y="129"/>
                  <a:pt x="473" y="130"/>
                  <a:pt x="473" y="129"/>
                </a:cubicBezTo>
                <a:cubicBezTo>
                  <a:pt x="474" y="129"/>
                  <a:pt x="474" y="129"/>
                  <a:pt x="475" y="128"/>
                </a:cubicBezTo>
                <a:cubicBezTo>
                  <a:pt x="475" y="128"/>
                  <a:pt x="475" y="128"/>
                  <a:pt x="475" y="128"/>
                </a:cubicBezTo>
                <a:cubicBezTo>
                  <a:pt x="476" y="128"/>
                  <a:pt x="476" y="128"/>
                  <a:pt x="477" y="127"/>
                </a:cubicBezTo>
                <a:cubicBezTo>
                  <a:pt x="477" y="127"/>
                  <a:pt x="478" y="127"/>
                  <a:pt x="478" y="127"/>
                </a:cubicBezTo>
                <a:cubicBezTo>
                  <a:pt x="479" y="126"/>
                  <a:pt x="477" y="126"/>
                  <a:pt x="476" y="126"/>
                </a:cubicBezTo>
                <a:cubicBezTo>
                  <a:pt x="476" y="125"/>
                  <a:pt x="477" y="125"/>
                  <a:pt x="476" y="125"/>
                </a:cubicBezTo>
                <a:cubicBezTo>
                  <a:pt x="476" y="125"/>
                  <a:pt x="476" y="124"/>
                  <a:pt x="476" y="124"/>
                </a:cubicBezTo>
                <a:cubicBezTo>
                  <a:pt x="475" y="124"/>
                  <a:pt x="475" y="124"/>
                  <a:pt x="475" y="124"/>
                </a:cubicBezTo>
                <a:cubicBezTo>
                  <a:pt x="475" y="124"/>
                  <a:pt x="474" y="123"/>
                  <a:pt x="474" y="123"/>
                </a:cubicBezTo>
                <a:cubicBezTo>
                  <a:pt x="474" y="123"/>
                  <a:pt x="473" y="123"/>
                  <a:pt x="472" y="123"/>
                </a:cubicBezTo>
                <a:cubicBezTo>
                  <a:pt x="473" y="122"/>
                  <a:pt x="474" y="122"/>
                  <a:pt x="474" y="122"/>
                </a:cubicBezTo>
                <a:cubicBezTo>
                  <a:pt x="474" y="122"/>
                  <a:pt x="475" y="122"/>
                  <a:pt x="476" y="123"/>
                </a:cubicBezTo>
                <a:cubicBezTo>
                  <a:pt x="476" y="123"/>
                  <a:pt x="476" y="123"/>
                  <a:pt x="476" y="123"/>
                </a:cubicBezTo>
                <a:cubicBezTo>
                  <a:pt x="476" y="123"/>
                  <a:pt x="477" y="123"/>
                  <a:pt x="477" y="123"/>
                </a:cubicBezTo>
                <a:cubicBezTo>
                  <a:pt x="477" y="123"/>
                  <a:pt x="477" y="124"/>
                  <a:pt x="477" y="124"/>
                </a:cubicBezTo>
                <a:cubicBezTo>
                  <a:pt x="478" y="124"/>
                  <a:pt x="479" y="124"/>
                  <a:pt x="480" y="124"/>
                </a:cubicBezTo>
                <a:cubicBezTo>
                  <a:pt x="480" y="124"/>
                  <a:pt x="480" y="124"/>
                  <a:pt x="480" y="124"/>
                </a:cubicBezTo>
                <a:cubicBezTo>
                  <a:pt x="481" y="124"/>
                  <a:pt x="481" y="123"/>
                  <a:pt x="482" y="123"/>
                </a:cubicBezTo>
                <a:cubicBezTo>
                  <a:pt x="482" y="123"/>
                  <a:pt x="482" y="123"/>
                  <a:pt x="482" y="123"/>
                </a:cubicBezTo>
                <a:cubicBezTo>
                  <a:pt x="482" y="123"/>
                  <a:pt x="482" y="123"/>
                  <a:pt x="483" y="123"/>
                </a:cubicBezTo>
                <a:cubicBezTo>
                  <a:pt x="483" y="123"/>
                  <a:pt x="483" y="123"/>
                  <a:pt x="484" y="122"/>
                </a:cubicBezTo>
                <a:cubicBezTo>
                  <a:pt x="484" y="122"/>
                  <a:pt x="485" y="122"/>
                  <a:pt x="485" y="121"/>
                </a:cubicBezTo>
                <a:cubicBezTo>
                  <a:pt x="485" y="121"/>
                  <a:pt x="486" y="121"/>
                  <a:pt x="486" y="121"/>
                </a:cubicBezTo>
                <a:cubicBezTo>
                  <a:pt x="488" y="122"/>
                  <a:pt x="489" y="121"/>
                  <a:pt x="491" y="121"/>
                </a:cubicBezTo>
                <a:cubicBezTo>
                  <a:pt x="491" y="120"/>
                  <a:pt x="492" y="120"/>
                  <a:pt x="492" y="120"/>
                </a:cubicBezTo>
                <a:cubicBezTo>
                  <a:pt x="492" y="120"/>
                  <a:pt x="492" y="121"/>
                  <a:pt x="492" y="121"/>
                </a:cubicBezTo>
                <a:cubicBezTo>
                  <a:pt x="493" y="121"/>
                  <a:pt x="493" y="121"/>
                  <a:pt x="494" y="121"/>
                </a:cubicBezTo>
                <a:cubicBezTo>
                  <a:pt x="495" y="121"/>
                  <a:pt x="495" y="120"/>
                  <a:pt x="496" y="119"/>
                </a:cubicBezTo>
                <a:cubicBezTo>
                  <a:pt x="497" y="119"/>
                  <a:pt x="498" y="119"/>
                  <a:pt x="499" y="118"/>
                </a:cubicBezTo>
                <a:cubicBezTo>
                  <a:pt x="499" y="118"/>
                  <a:pt x="500" y="118"/>
                  <a:pt x="500" y="118"/>
                </a:cubicBezTo>
                <a:cubicBezTo>
                  <a:pt x="500" y="117"/>
                  <a:pt x="501" y="117"/>
                  <a:pt x="501" y="117"/>
                </a:cubicBezTo>
                <a:cubicBezTo>
                  <a:pt x="501" y="117"/>
                  <a:pt x="502" y="117"/>
                  <a:pt x="502" y="116"/>
                </a:cubicBezTo>
                <a:cubicBezTo>
                  <a:pt x="503" y="116"/>
                  <a:pt x="504" y="116"/>
                  <a:pt x="505" y="115"/>
                </a:cubicBezTo>
                <a:cubicBezTo>
                  <a:pt x="506" y="115"/>
                  <a:pt x="507" y="114"/>
                  <a:pt x="507" y="114"/>
                </a:cubicBezTo>
                <a:cubicBezTo>
                  <a:pt x="508" y="113"/>
                  <a:pt x="508" y="113"/>
                  <a:pt x="509" y="113"/>
                </a:cubicBezTo>
                <a:cubicBezTo>
                  <a:pt x="508" y="113"/>
                  <a:pt x="508" y="113"/>
                  <a:pt x="508" y="113"/>
                </a:cubicBezTo>
                <a:cubicBezTo>
                  <a:pt x="507" y="113"/>
                  <a:pt x="507" y="113"/>
                  <a:pt x="507" y="113"/>
                </a:cubicBezTo>
                <a:cubicBezTo>
                  <a:pt x="506" y="113"/>
                  <a:pt x="506" y="113"/>
                  <a:pt x="506" y="113"/>
                </a:cubicBezTo>
                <a:cubicBezTo>
                  <a:pt x="506" y="113"/>
                  <a:pt x="506" y="113"/>
                  <a:pt x="506" y="113"/>
                </a:cubicBezTo>
                <a:cubicBezTo>
                  <a:pt x="505" y="112"/>
                  <a:pt x="505" y="112"/>
                  <a:pt x="505" y="112"/>
                </a:cubicBezTo>
                <a:cubicBezTo>
                  <a:pt x="504" y="112"/>
                  <a:pt x="503" y="112"/>
                  <a:pt x="503" y="112"/>
                </a:cubicBezTo>
                <a:cubicBezTo>
                  <a:pt x="502" y="112"/>
                  <a:pt x="501" y="112"/>
                  <a:pt x="500" y="112"/>
                </a:cubicBezTo>
                <a:cubicBezTo>
                  <a:pt x="500" y="112"/>
                  <a:pt x="499" y="112"/>
                  <a:pt x="499" y="111"/>
                </a:cubicBezTo>
                <a:cubicBezTo>
                  <a:pt x="499" y="111"/>
                  <a:pt x="499" y="111"/>
                  <a:pt x="499" y="111"/>
                </a:cubicBezTo>
                <a:cubicBezTo>
                  <a:pt x="498" y="110"/>
                  <a:pt x="498" y="110"/>
                  <a:pt x="498" y="110"/>
                </a:cubicBezTo>
                <a:cubicBezTo>
                  <a:pt x="498" y="110"/>
                  <a:pt x="497" y="109"/>
                  <a:pt x="497" y="109"/>
                </a:cubicBezTo>
                <a:cubicBezTo>
                  <a:pt x="497" y="109"/>
                  <a:pt x="497" y="109"/>
                  <a:pt x="496" y="108"/>
                </a:cubicBezTo>
                <a:cubicBezTo>
                  <a:pt x="496" y="108"/>
                  <a:pt x="496" y="108"/>
                  <a:pt x="496" y="108"/>
                </a:cubicBezTo>
                <a:cubicBezTo>
                  <a:pt x="496" y="108"/>
                  <a:pt x="497" y="108"/>
                  <a:pt x="497" y="108"/>
                </a:cubicBezTo>
                <a:cubicBezTo>
                  <a:pt x="498" y="108"/>
                  <a:pt x="498" y="108"/>
                  <a:pt x="499" y="108"/>
                </a:cubicBezTo>
                <a:cubicBezTo>
                  <a:pt x="499" y="108"/>
                  <a:pt x="500" y="108"/>
                  <a:pt x="500" y="108"/>
                </a:cubicBezTo>
                <a:cubicBezTo>
                  <a:pt x="500" y="108"/>
                  <a:pt x="501" y="108"/>
                  <a:pt x="501" y="108"/>
                </a:cubicBezTo>
                <a:cubicBezTo>
                  <a:pt x="501" y="109"/>
                  <a:pt x="502" y="109"/>
                  <a:pt x="502" y="109"/>
                </a:cubicBezTo>
                <a:cubicBezTo>
                  <a:pt x="502" y="110"/>
                  <a:pt x="503" y="110"/>
                  <a:pt x="503" y="110"/>
                </a:cubicBezTo>
                <a:cubicBezTo>
                  <a:pt x="503" y="110"/>
                  <a:pt x="503" y="111"/>
                  <a:pt x="503" y="111"/>
                </a:cubicBezTo>
                <a:cubicBezTo>
                  <a:pt x="503" y="111"/>
                  <a:pt x="504" y="111"/>
                  <a:pt x="504" y="111"/>
                </a:cubicBezTo>
                <a:cubicBezTo>
                  <a:pt x="504" y="111"/>
                  <a:pt x="505" y="111"/>
                  <a:pt x="505" y="112"/>
                </a:cubicBezTo>
                <a:cubicBezTo>
                  <a:pt x="505" y="112"/>
                  <a:pt x="506" y="112"/>
                  <a:pt x="506" y="112"/>
                </a:cubicBezTo>
                <a:cubicBezTo>
                  <a:pt x="507" y="112"/>
                  <a:pt x="507" y="112"/>
                  <a:pt x="507" y="112"/>
                </a:cubicBezTo>
                <a:cubicBezTo>
                  <a:pt x="508" y="111"/>
                  <a:pt x="509" y="111"/>
                  <a:pt x="511" y="110"/>
                </a:cubicBezTo>
                <a:cubicBezTo>
                  <a:pt x="511" y="110"/>
                  <a:pt x="511" y="110"/>
                  <a:pt x="512" y="110"/>
                </a:cubicBezTo>
                <a:cubicBezTo>
                  <a:pt x="512" y="110"/>
                  <a:pt x="512" y="109"/>
                  <a:pt x="513" y="109"/>
                </a:cubicBezTo>
                <a:cubicBezTo>
                  <a:pt x="514" y="109"/>
                  <a:pt x="514" y="108"/>
                  <a:pt x="516" y="108"/>
                </a:cubicBezTo>
                <a:cubicBezTo>
                  <a:pt x="516" y="108"/>
                  <a:pt x="516" y="108"/>
                  <a:pt x="517" y="108"/>
                </a:cubicBezTo>
                <a:cubicBezTo>
                  <a:pt x="517" y="108"/>
                  <a:pt x="517" y="108"/>
                  <a:pt x="517" y="108"/>
                </a:cubicBezTo>
                <a:cubicBezTo>
                  <a:pt x="518" y="107"/>
                  <a:pt x="518" y="107"/>
                  <a:pt x="518" y="107"/>
                </a:cubicBezTo>
                <a:cubicBezTo>
                  <a:pt x="518" y="107"/>
                  <a:pt x="519" y="107"/>
                  <a:pt x="519" y="107"/>
                </a:cubicBezTo>
                <a:cubicBezTo>
                  <a:pt x="519" y="107"/>
                  <a:pt x="520" y="106"/>
                  <a:pt x="520" y="106"/>
                </a:cubicBezTo>
                <a:cubicBezTo>
                  <a:pt x="520" y="105"/>
                  <a:pt x="519" y="106"/>
                  <a:pt x="519" y="106"/>
                </a:cubicBezTo>
                <a:cubicBezTo>
                  <a:pt x="518" y="106"/>
                  <a:pt x="518" y="105"/>
                  <a:pt x="517" y="105"/>
                </a:cubicBezTo>
                <a:cubicBezTo>
                  <a:pt x="517" y="105"/>
                  <a:pt x="517" y="105"/>
                  <a:pt x="517" y="104"/>
                </a:cubicBezTo>
                <a:cubicBezTo>
                  <a:pt x="516" y="104"/>
                  <a:pt x="516" y="104"/>
                  <a:pt x="515" y="104"/>
                </a:cubicBezTo>
                <a:cubicBezTo>
                  <a:pt x="515" y="104"/>
                  <a:pt x="517" y="103"/>
                  <a:pt x="518" y="103"/>
                </a:cubicBezTo>
                <a:cubicBezTo>
                  <a:pt x="518" y="103"/>
                  <a:pt x="519" y="103"/>
                  <a:pt x="520" y="103"/>
                </a:cubicBezTo>
                <a:cubicBezTo>
                  <a:pt x="521" y="103"/>
                  <a:pt x="521" y="103"/>
                  <a:pt x="522" y="104"/>
                </a:cubicBezTo>
                <a:cubicBezTo>
                  <a:pt x="522" y="104"/>
                  <a:pt x="523" y="104"/>
                  <a:pt x="522" y="104"/>
                </a:cubicBezTo>
                <a:cubicBezTo>
                  <a:pt x="523" y="104"/>
                  <a:pt x="523" y="104"/>
                  <a:pt x="524" y="104"/>
                </a:cubicBezTo>
                <a:cubicBezTo>
                  <a:pt x="524" y="104"/>
                  <a:pt x="524" y="104"/>
                  <a:pt x="524" y="104"/>
                </a:cubicBezTo>
                <a:cubicBezTo>
                  <a:pt x="524" y="105"/>
                  <a:pt x="524" y="105"/>
                  <a:pt x="524" y="105"/>
                </a:cubicBezTo>
                <a:cubicBezTo>
                  <a:pt x="525" y="105"/>
                  <a:pt x="526" y="105"/>
                  <a:pt x="527" y="106"/>
                </a:cubicBezTo>
                <a:cubicBezTo>
                  <a:pt x="527" y="106"/>
                  <a:pt x="527" y="106"/>
                  <a:pt x="527" y="106"/>
                </a:cubicBezTo>
                <a:cubicBezTo>
                  <a:pt x="526" y="106"/>
                  <a:pt x="527" y="106"/>
                  <a:pt x="527" y="107"/>
                </a:cubicBezTo>
                <a:cubicBezTo>
                  <a:pt x="527" y="107"/>
                  <a:pt x="527" y="107"/>
                  <a:pt x="527" y="107"/>
                </a:cubicBezTo>
                <a:cubicBezTo>
                  <a:pt x="527" y="108"/>
                  <a:pt x="527" y="108"/>
                  <a:pt x="527" y="108"/>
                </a:cubicBezTo>
                <a:cubicBezTo>
                  <a:pt x="527" y="109"/>
                  <a:pt x="527" y="109"/>
                  <a:pt x="527" y="109"/>
                </a:cubicBezTo>
                <a:cubicBezTo>
                  <a:pt x="528" y="109"/>
                  <a:pt x="528" y="109"/>
                  <a:pt x="528" y="109"/>
                </a:cubicBezTo>
                <a:cubicBezTo>
                  <a:pt x="529" y="109"/>
                  <a:pt x="529" y="109"/>
                  <a:pt x="529" y="109"/>
                </a:cubicBezTo>
                <a:cubicBezTo>
                  <a:pt x="530" y="109"/>
                  <a:pt x="530" y="109"/>
                  <a:pt x="530" y="109"/>
                </a:cubicBezTo>
                <a:cubicBezTo>
                  <a:pt x="530" y="110"/>
                  <a:pt x="530" y="110"/>
                  <a:pt x="530" y="110"/>
                </a:cubicBezTo>
                <a:cubicBezTo>
                  <a:pt x="531" y="110"/>
                  <a:pt x="531" y="109"/>
                  <a:pt x="531" y="109"/>
                </a:cubicBezTo>
                <a:cubicBezTo>
                  <a:pt x="530" y="108"/>
                  <a:pt x="529" y="108"/>
                  <a:pt x="529" y="108"/>
                </a:cubicBezTo>
                <a:cubicBezTo>
                  <a:pt x="529" y="108"/>
                  <a:pt x="529" y="108"/>
                  <a:pt x="530" y="108"/>
                </a:cubicBezTo>
                <a:cubicBezTo>
                  <a:pt x="530" y="107"/>
                  <a:pt x="529" y="107"/>
                  <a:pt x="529" y="107"/>
                </a:cubicBezTo>
                <a:cubicBezTo>
                  <a:pt x="529" y="107"/>
                  <a:pt x="529" y="106"/>
                  <a:pt x="529" y="106"/>
                </a:cubicBezTo>
                <a:cubicBezTo>
                  <a:pt x="528" y="106"/>
                  <a:pt x="528" y="106"/>
                  <a:pt x="528" y="105"/>
                </a:cubicBezTo>
                <a:cubicBezTo>
                  <a:pt x="527" y="105"/>
                  <a:pt x="527" y="105"/>
                  <a:pt x="527" y="105"/>
                </a:cubicBezTo>
                <a:cubicBezTo>
                  <a:pt x="527" y="104"/>
                  <a:pt x="528" y="104"/>
                  <a:pt x="528" y="104"/>
                </a:cubicBezTo>
                <a:cubicBezTo>
                  <a:pt x="529" y="104"/>
                  <a:pt x="529" y="104"/>
                  <a:pt x="529" y="105"/>
                </a:cubicBezTo>
                <a:cubicBezTo>
                  <a:pt x="530" y="105"/>
                  <a:pt x="530" y="106"/>
                  <a:pt x="530" y="106"/>
                </a:cubicBezTo>
                <a:cubicBezTo>
                  <a:pt x="531" y="106"/>
                  <a:pt x="531" y="104"/>
                  <a:pt x="531" y="104"/>
                </a:cubicBezTo>
                <a:cubicBezTo>
                  <a:pt x="531" y="104"/>
                  <a:pt x="532" y="104"/>
                  <a:pt x="532" y="104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104"/>
                  <a:pt x="532" y="105"/>
                  <a:pt x="533" y="105"/>
                </a:cubicBezTo>
                <a:cubicBezTo>
                  <a:pt x="533" y="105"/>
                  <a:pt x="533" y="105"/>
                  <a:pt x="533" y="105"/>
                </a:cubicBezTo>
                <a:cubicBezTo>
                  <a:pt x="534" y="105"/>
                  <a:pt x="534" y="104"/>
                  <a:pt x="535" y="104"/>
                </a:cubicBezTo>
                <a:cubicBezTo>
                  <a:pt x="535" y="104"/>
                  <a:pt x="535" y="104"/>
                  <a:pt x="535" y="104"/>
                </a:cubicBezTo>
                <a:cubicBezTo>
                  <a:pt x="536" y="103"/>
                  <a:pt x="536" y="103"/>
                  <a:pt x="536" y="103"/>
                </a:cubicBezTo>
                <a:cubicBezTo>
                  <a:pt x="537" y="103"/>
                  <a:pt x="537" y="103"/>
                  <a:pt x="538" y="103"/>
                </a:cubicBezTo>
                <a:cubicBezTo>
                  <a:pt x="538" y="103"/>
                  <a:pt x="539" y="103"/>
                  <a:pt x="540" y="103"/>
                </a:cubicBezTo>
                <a:cubicBezTo>
                  <a:pt x="540" y="102"/>
                  <a:pt x="541" y="102"/>
                  <a:pt x="541" y="102"/>
                </a:cubicBezTo>
                <a:cubicBezTo>
                  <a:pt x="542" y="102"/>
                  <a:pt x="542" y="102"/>
                  <a:pt x="542" y="101"/>
                </a:cubicBezTo>
                <a:cubicBezTo>
                  <a:pt x="542" y="101"/>
                  <a:pt x="543" y="101"/>
                  <a:pt x="543" y="101"/>
                </a:cubicBezTo>
                <a:cubicBezTo>
                  <a:pt x="543" y="101"/>
                  <a:pt x="543" y="101"/>
                  <a:pt x="544" y="101"/>
                </a:cubicBezTo>
                <a:cubicBezTo>
                  <a:pt x="544" y="100"/>
                  <a:pt x="544" y="101"/>
                  <a:pt x="545" y="100"/>
                </a:cubicBezTo>
                <a:cubicBezTo>
                  <a:pt x="546" y="100"/>
                  <a:pt x="546" y="100"/>
                  <a:pt x="547" y="100"/>
                </a:cubicBezTo>
                <a:cubicBezTo>
                  <a:pt x="547" y="100"/>
                  <a:pt x="548" y="99"/>
                  <a:pt x="548" y="99"/>
                </a:cubicBezTo>
                <a:cubicBezTo>
                  <a:pt x="549" y="99"/>
                  <a:pt x="549" y="99"/>
                  <a:pt x="550" y="98"/>
                </a:cubicBezTo>
                <a:cubicBezTo>
                  <a:pt x="550" y="98"/>
                  <a:pt x="550" y="98"/>
                  <a:pt x="550" y="97"/>
                </a:cubicBezTo>
                <a:cubicBezTo>
                  <a:pt x="550" y="97"/>
                  <a:pt x="550" y="97"/>
                  <a:pt x="550" y="97"/>
                </a:cubicBezTo>
                <a:cubicBezTo>
                  <a:pt x="550" y="97"/>
                  <a:pt x="550" y="97"/>
                  <a:pt x="550" y="97"/>
                </a:cubicBezTo>
                <a:cubicBezTo>
                  <a:pt x="550" y="97"/>
                  <a:pt x="550" y="96"/>
                  <a:pt x="549" y="96"/>
                </a:cubicBezTo>
                <a:cubicBezTo>
                  <a:pt x="549" y="96"/>
                  <a:pt x="549" y="96"/>
                  <a:pt x="549" y="96"/>
                </a:cubicBezTo>
                <a:cubicBezTo>
                  <a:pt x="549" y="96"/>
                  <a:pt x="549" y="96"/>
                  <a:pt x="549" y="96"/>
                </a:cubicBezTo>
                <a:cubicBezTo>
                  <a:pt x="549" y="95"/>
                  <a:pt x="549" y="95"/>
                  <a:pt x="549" y="95"/>
                </a:cubicBezTo>
                <a:cubicBezTo>
                  <a:pt x="549" y="95"/>
                  <a:pt x="549" y="95"/>
                  <a:pt x="549" y="94"/>
                </a:cubicBezTo>
                <a:cubicBezTo>
                  <a:pt x="549" y="94"/>
                  <a:pt x="549" y="94"/>
                  <a:pt x="549" y="94"/>
                </a:cubicBezTo>
                <a:cubicBezTo>
                  <a:pt x="549" y="94"/>
                  <a:pt x="549" y="93"/>
                  <a:pt x="549" y="93"/>
                </a:cubicBezTo>
                <a:cubicBezTo>
                  <a:pt x="549" y="93"/>
                  <a:pt x="550" y="93"/>
                  <a:pt x="550" y="92"/>
                </a:cubicBezTo>
                <a:cubicBezTo>
                  <a:pt x="550" y="92"/>
                  <a:pt x="549" y="92"/>
                  <a:pt x="549" y="92"/>
                </a:cubicBezTo>
                <a:cubicBezTo>
                  <a:pt x="549" y="92"/>
                  <a:pt x="548" y="92"/>
                  <a:pt x="548" y="91"/>
                </a:cubicBezTo>
                <a:cubicBezTo>
                  <a:pt x="548" y="91"/>
                  <a:pt x="548" y="90"/>
                  <a:pt x="549" y="90"/>
                </a:cubicBezTo>
                <a:cubicBezTo>
                  <a:pt x="549" y="90"/>
                  <a:pt x="550" y="90"/>
                  <a:pt x="550" y="90"/>
                </a:cubicBezTo>
                <a:cubicBezTo>
                  <a:pt x="550" y="90"/>
                  <a:pt x="551" y="90"/>
                  <a:pt x="551" y="90"/>
                </a:cubicBezTo>
                <a:cubicBezTo>
                  <a:pt x="551" y="90"/>
                  <a:pt x="551" y="90"/>
                  <a:pt x="552" y="90"/>
                </a:cubicBezTo>
                <a:cubicBezTo>
                  <a:pt x="552" y="90"/>
                  <a:pt x="552" y="91"/>
                  <a:pt x="552" y="91"/>
                </a:cubicBezTo>
                <a:cubicBezTo>
                  <a:pt x="553" y="91"/>
                  <a:pt x="554" y="91"/>
                  <a:pt x="554" y="90"/>
                </a:cubicBezTo>
                <a:cubicBezTo>
                  <a:pt x="554" y="90"/>
                  <a:pt x="555" y="90"/>
                  <a:pt x="555" y="90"/>
                </a:cubicBezTo>
                <a:cubicBezTo>
                  <a:pt x="556" y="90"/>
                  <a:pt x="557" y="90"/>
                  <a:pt x="557" y="89"/>
                </a:cubicBezTo>
                <a:cubicBezTo>
                  <a:pt x="557" y="89"/>
                  <a:pt x="557" y="89"/>
                  <a:pt x="557" y="89"/>
                </a:cubicBezTo>
                <a:cubicBezTo>
                  <a:pt x="556" y="88"/>
                  <a:pt x="556" y="88"/>
                  <a:pt x="555" y="88"/>
                </a:cubicBezTo>
                <a:cubicBezTo>
                  <a:pt x="556" y="88"/>
                  <a:pt x="557" y="87"/>
                  <a:pt x="558" y="87"/>
                </a:cubicBezTo>
                <a:cubicBezTo>
                  <a:pt x="558" y="86"/>
                  <a:pt x="559" y="86"/>
                  <a:pt x="559" y="86"/>
                </a:cubicBezTo>
                <a:cubicBezTo>
                  <a:pt x="559" y="85"/>
                  <a:pt x="559" y="85"/>
                  <a:pt x="559" y="85"/>
                </a:cubicBezTo>
                <a:cubicBezTo>
                  <a:pt x="558" y="85"/>
                  <a:pt x="557" y="85"/>
                  <a:pt x="556" y="85"/>
                </a:cubicBezTo>
                <a:cubicBezTo>
                  <a:pt x="556" y="85"/>
                  <a:pt x="555" y="85"/>
                  <a:pt x="555" y="85"/>
                </a:cubicBezTo>
                <a:cubicBezTo>
                  <a:pt x="555" y="84"/>
                  <a:pt x="555" y="83"/>
                  <a:pt x="554" y="82"/>
                </a:cubicBezTo>
                <a:cubicBezTo>
                  <a:pt x="554" y="82"/>
                  <a:pt x="553" y="83"/>
                  <a:pt x="552" y="82"/>
                </a:cubicBezTo>
                <a:cubicBezTo>
                  <a:pt x="552" y="82"/>
                  <a:pt x="552" y="82"/>
                  <a:pt x="552" y="82"/>
                </a:cubicBezTo>
                <a:cubicBezTo>
                  <a:pt x="551" y="82"/>
                  <a:pt x="551" y="82"/>
                  <a:pt x="551" y="82"/>
                </a:cubicBezTo>
                <a:cubicBezTo>
                  <a:pt x="550" y="82"/>
                  <a:pt x="550" y="82"/>
                  <a:pt x="550" y="82"/>
                </a:cubicBezTo>
                <a:cubicBezTo>
                  <a:pt x="549" y="82"/>
                  <a:pt x="549" y="82"/>
                  <a:pt x="548" y="82"/>
                </a:cubicBezTo>
                <a:cubicBezTo>
                  <a:pt x="548" y="82"/>
                  <a:pt x="547" y="81"/>
                  <a:pt x="547" y="81"/>
                </a:cubicBezTo>
                <a:cubicBezTo>
                  <a:pt x="546" y="81"/>
                  <a:pt x="546" y="81"/>
                  <a:pt x="546" y="81"/>
                </a:cubicBezTo>
                <a:cubicBezTo>
                  <a:pt x="546" y="81"/>
                  <a:pt x="546" y="81"/>
                  <a:pt x="545" y="81"/>
                </a:cubicBezTo>
                <a:cubicBezTo>
                  <a:pt x="545" y="81"/>
                  <a:pt x="545" y="81"/>
                  <a:pt x="545" y="81"/>
                </a:cubicBezTo>
                <a:cubicBezTo>
                  <a:pt x="544" y="81"/>
                  <a:pt x="544" y="81"/>
                  <a:pt x="544" y="81"/>
                </a:cubicBezTo>
                <a:cubicBezTo>
                  <a:pt x="543" y="81"/>
                  <a:pt x="542" y="82"/>
                  <a:pt x="541" y="82"/>
                </a:cubicBezTo>
                <a:cubicBezTo>
                  <a:pt x="541" y="83"/>
                  <a:pt x="541" y="83"/>
                  <a:pt x="540" y="83"/>
                </a:cubicBezTo>
                <a:cubicBezTo>
                  <a:pt x="540" y="83"/>
                  <a:pt x="540" y="83"/>
                  <a:pt x="540" y="84"/>
                </a:cubicBezTo>
                <a:cubicBezTo>
                  <a:pt x="540" y="84"/>
                  <a:pt x="539" y="85"/>
                  <a:pt x="539" y="85"/>
                </a:cubicBezTo>
                <a:cubicBezTo>
                  <a:pt x="539" y="86"/>
                  <a:pt x="539" y="86"/>
                  <a:pt x="540" y="86"/>
                </a:cubicBezTo>
                <a:cubicBezTo>
                  <a:pt x="540" y="86"/>
                  <a:pt x="540" y="86"/>
                  <a:pt x="540" y="86"/>
                </a:cubicBezTo>
                <a:cubicBezTo>
                  <a:pt x="540" y="86"/>
                  <a:pt x="541" y="86"/>
                  <a:pt x="541" y="87"/>
                </a:cubicBezTo>
                <a:cubicBezTo>
                  <a:pt x="541" y="87"/>
                  <a:pt x="539" y="88"/>
                  <a:pt x="538" y="88"/>
                </a:cubicBezTo>
                <a:cubicBezTo>
                  <a:pt x="538" y="88"/>
                  <a:pt x="538" y="88"/>
                  <a:pt x="537" y="88"/>
                </a:cubicBezTo>
                <a:cubicBezTo>
                  <a:pt x="537" y="88"/>
                  <a:pt x="536" y="89"/>
                  <a:pt x="536" y="89"/>
                </a:cubicBezTo>
                <a:cubicBezTo>
                  <a:pt x="536" y="89"/>
                  <a:pt x="535" y="89"/>
                  <a:pt x="535" y="89"/>
                </a:cubicBezTo>
                <a:cubicBezTo>
                  <a:pt x="535" y="89"/>
                  <a:pt x="534" y="89"/>
                  <a:pt x="534" y="89"/>
                </a:cubicBezTo>
                <a:cubicBezTo>
                  <a:pt x="533" y="90"/>
                  <a:pt x="533" y="91"/>
                  <a:pt x="532" y="91"/>
                </a:cubicBezTo>
                <a:cubicBezTo>
                  <a:pt x="532" y="91"/>
                  <a:pt x="532" y="92"/>
                  <a:pt x="531" y="92"/>
                </a:cubicBezTo>
                <a:cubicBezTo>
                  <a:pt x="531" y="92"/>
                  <a:pt x="530" y="93"/>
                  <a:pt x="529" y="93"/>
                </a:cubicBezTo>
                <a:cubicBezTo>
                  <a:pt x="529" y="93"/>
                  <a:pt x="529" y="94"/>
                  <a:pt x="528" y="94"/>
                </a:cubicBezTo>
                <a:cubicBezTo>
                  <a:pt x="528" y="94"/>
                  <a:pt x="527" y="94"/>
                  <a:pt x="527" y="94"/>
                </a:cubicBezTo>
                <a:cubicBezTo>
                  <a:pt x="526" y="93"/>
                  <a:pt x="528" y="92"/>
                  <a:pt x="528" y="91"/>
                </a:cubicBezTo>
                <a:cubicBezTo>
                  <a:pt x="528" y="91"/>
                  <a:pt x="527" y="92"/>
                  <a:pt x="527" y="92"/>
                </a:cubicBezTo>
                <a:cubicBezTo>
                  <a:pt x="526" y="92"/>
                  <a:pt x="526" y="92"/>
                  <a:pt x="525" y="92"/>
                </a:cubicBezTo>
                <a:cubicBezTo>
                  <a:pt x="525" y="93"/>
                  <a:pt x="525" y="93"/>
                  <a:pt x="524" y="93"/>
                </a:cubicBezTo>
                <a:cubicBezTo>
                  <a:pt x="524" y="94"/>
                  <a:pt x="524" y="94"/>
                  <a:pt x="524" y="94"/>
                </a:cubicBezTo>
                <a:cubicBezTo>
                  <a:pt x="524" y="94"/>
                  <a:pt x="523" y="95"/>
                  <a:pt x="523" y="95"/>
                </a:cubicBezTo>
                <a:cubicBezTo>
                  <a:pt x="524" y="95"/>
                  <a:pt x="524" y="95"/>
                  <a:pt x="524" y="95"/>
                </a:cubicBezTo>
                <a:cubicBezTo>
                  <a:pt x="524" y="95"/>
                  <a:pt x="524" y="96"/>
                  <a:pt x="524" y="96"/>
                </a:cubicBezTo>
                <a:cubicBezTo>
                  <a:pt x="524" y="96"/>
                  <a:pt x="525" y="96"/>
                  <a:pt x="524" y="97"/>
                </a:cubicBezTo>
                <a:cubicBezTo>
                  <a:pt x="524" y="97"/>
                  <a:pt x="524" y="97"/>
                  <a:pt x="523" y="98"/>
                </a:cubicBezTo>
                <a:cubicBezTo>
                  <a:pt x="523" y="98"/>
                  <a:pt x="523" y="98"/>
                  <a:pt x="522" y="98"/>
                </a:cubicBezTo>
                <a:cubicBezTo>
                  <a:pt x="522" y="98"/>
                  <a:pt x="522" y="99"/>
                  <a:pt x="521" y="98"/>
                </a:cubicBezTo>
                <a:cubicBezTo>
                  <a:pt x="521" y="98"/>
                  <a:pt x="521" y="98"/>
                  <a:pt x="521" y="98"/>
                </a:cubicBezTo>
                <a:cubicBezTo>
                  <a:pt x="520" y="98"/>
                  <a:pt x="520" y="99"/>
                  <a:pt x="519" y="99"/>
                </a:cubicBezTo>
                <a:cubicBezTo>
                  <a:pt x="519" y="99"/>
                  <a:pt x="518" y="99"/>
                  <a:pt x="518" y="99"/>
                </a:cubicBezTo>
                <a:cubicBezTo>
                  <a:pt x="518" y="99"/>
                  <a:pt x="517" y="100"/>
                  <a:pt x="517" y="100"/>
                </a:cubicBezTo>
                <a:cubicBezTo>
                  <a:pt x="517" y="99"/>
                  <a:pt x="517" y="99"/>
                  <a:pt x="517" y="99"/>
                </a:cubicBezTo>
                <a:cubicBezTo>
                  <a:pt x="517" y="98"/>
                  <a:pt x="517" y="98"/>
                  <a:pt x="517" y="98"/>
                </a:cubicBezTo>
                <a:cubicBezTo>
                  <a:pt x="517" y="97"/>
                  <a:pt x="516" y="97"/>
                  <a:pt x="516" y="97"/>
                </a:cubicBezTo>
                <a:cubicBezTo>
                  <a:pt x="516" y="96"/>
                  <a:pt x="515" y="96"/>
                  <a:pt x="515" y="95"/>
                </a:cubicBezTo>
                <a:cubicBezTo>
                  <a:pt x="516" y="94"/>
                  <a:pt x="517" y="93"/>
                  <a:pt x="517" y="92"/>
                </a:cubicBezTo>
                <a:cubicBezTo>
                  <a:pt x="517" y="92"/>
                  <a:pt x="517" y="92"/>
                  <a:pt x="518" y="91"/>
                </a:cubicBezTo>
                <a:cubicBezTo>
                  <a:pt x="518" y="91"/>
                  <a:pt x="519" y="91"/>
                  <a:pt x="519" y="92"/>
                </a:cubicBezTo>
                <a:cubicBezTo>
                  <a:pt x="520" y="92"/>
                  <a:pt x="520" y="92"/>
                  <a:pt x="520" y="93"/>
                </a:cubicBezTo>
                <a:cubicBezTo>
                  <a:pt x="520" y="93"/>
                  <a:pt x="521" y="93"/>
                  <a:pt x="521" y="93"/>
                </a:cubicBezTo>
                <a:cubicBezTo>
                  <a:pt x="521" y="93"/>
                  <a:pt x="521" y="92"/>
                  <a:pt x="521" y="92"/>
                </a:cubicBezTo>
                <a:cubicBezTo>
                  <a:pt x="521" y="92"/>
                  <a:pt x="521" y="92"/>
                  <a:pt x="522" y="92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2" y="90"/>
                  <a:pt x="522" y="90"/>
                  <a:pt x="523" y="90"/>
                </a:cubicBezTo>
                <a:cubicBezTo>
                  <a:pt x="523" y="90"/>
                  <a:pt x="523" y="89"/>
                  <a:pt x="523" y="89"/>
                </a:cubicBezTo>
                <a:cubicBezTo>
                  <a:pt x="523" y="89"/>
                  <a:pt x="523" y="88"/>
                  <a:pt x="523" y="88"/>
                </a:cubicBezTo>
                <a:cubicBezTo>
                  <a:pt x="523" y="87"/>
                  <a:pt x="521" y="88"/>
                  <a:pt x="521" y="86"/>
                </a:cubicBezTo>
                <a:cubicBezTo>
                  <a:pt x="521" y="86"/>
                  <a:pt x="521" y="86"/>
                  <a:pt x="520" y="86"/>
                </a:cubicBezTo>
                <a:cubicBezTo>
                  <a:pt x="520" y="85"/>
                  <a:pt x="520" y="85"/>
                  <a:pt x="520" y="85"/>
                </a:cubicBezTo>
                <a:cubicBezTo>
                  <a:pt x="520" y="85"/>
                  <a:pt x="520" y="85"/>
                  <a:pt x="520" y="84"/>
                </a:cubicBezTo>
                <a:cubicBezTo>
                  <a:pt x="519" y="84"/>
                  <a:pt x="519" y="85"/>
                  <a:pt x="518" y="85"/>
                </a:cubicBezTo>
                <a:cubicBezTo>
                  <a:pt x="518" y="85"/>
                  <a:pt x="517" y="85"/>
                  <a:pt x="516" y="86"/>
                </a:cubicBezTo>
                <a:cubicBezTo>
                  <a:pt x="516" y="86"/>
                  <a:pt x="516" y="87"/>
                  <a:pt x="515" y="87"/>
                </a:cubicBezTo>
                <a:cubicBezTo>
                  <a:pt x="515" y="88"/>
                  <a:pt x="515" y="88"/>
                  <a:pt x="514" y="88"/>
                </a:cubicBezTo>
                <a:cubicBezTo>
                  <a:pt x="514" y="89"/>
                  <a:pt x="513" y="89"/>
                  <a:pt x="513" y="89"/>
                </a:cubicBezTo>
                <a:cubicBezTo>
                  <a:pt x="513" y="89"/>
                  <a:pt x="513" y="90"/>
                  <a:pt x="513" y="90"/>
                </a:cubicBezTo>
                <a:cubicBezTo>
                  <a:pt x="512" y="90"/>
                  <a:pt x="512" y="90"/>
                  <a:pt x="512" y="90"/>
                </a:cubicBezTo>
                <a:cubicBezTo>
                  <a:pt x="511" y="90"/>
                  <a:pt x="511" y="90"/>
                  <a:pt x="511" y="90"/>
                </a:cubicBezTo>
                <a:cubicBezTo>
                  <a:pt x="510" y="91"/>
                  <a:pt x="510" y="91"/>
                  <a:pt x="509" y="91"/>
                </a:cubicBezTo>
                <a:cubicBezTo>
                  <a:pt x="509" y="91"/>
                  <a:pt x="509" y="92"/>
                  <a:pt x="509" y="91"/>
                </a:cubicBezTo>
                <a:cubicBezTo>
                  <a:pt x="508" y="91"/>
                  <a:pt x="508" y="90"/>
                  <a:pt x="508" y="90"/>
                </a:cubicBezTo>
                <a:cubicBezTo>
                  <a:pt x="509" y="90"/>
                  <a:pt x="509" y="90"/>
                  <a:pt x="509" y="90"/>
                </a:cubicBezTo>
                <a:cubicBezTo>
                  <a:pt x="509" y="89"/>
                  <a:pt x="509" y="89"/>
                  <a:pt x="509" y="89"/>
                </a:cubicBezTo>
                <a:cubicBezTo>
                  <a:pt x="509" y="88"/>
                  <a:pt x="510" y="88"/>
                  <a:pt x="510" y="88"/>
                </a:cubicBezTo>
                <a:cubicBezTo>
                  <a:pt x="510" y="88"/>
                  <a:pt x="510" y="87"/>
                  <a:pt x="510" y="87"/>
                </a:cubicBezTo>
                <a:cubicBezTo>
                  <a:pt x="510" y="87"/>
                  <a:pt x="510" y="87"/>
                  <a:pt x="510" y="86"/>
                </a:cubicBezTo>
                <a:cubicBezTo>
                  <a:pt x="510" y="86"/>
                  <a:pt x="510" y="85"/>
                  <a:pt x="509" y="85"/>
                </a:cubicBezTo>
                <a:cubicBezTo>
                  <a:pt x="509" y="85"/>
                  <a:pt x="510" y="85"/>
                  <a:pt x="510" y="85"/>
                </a:cubicBezTo>
                <a:cubicBezTo>
                  <a:pt x="511" y="85"/>
                  <a:pt x="511" y="85"/>
                  <a:pt x="511" y="85"/>
                </a:cubicBezTo>
                <a:cubicBezTo>
                  <a:pt x="512" y="85"/>
                  <a:pt x="512" y="85"/>
                  <a:pt x="512" y="85"/>
                </a:cubicBezTo>
                <a:cubicBezTo>
                  <a:pt x="512" y="85"/>
                  <a:pt x="513" y="84"/>
                  <a:pt x="513" y="84"/>
                </a:cubicBezTo>
                <a:cubicBezTo>
                  <a:pt x="513" y="84"/>
                  <a:pt x="512" y="83"/>
                  <a:pt x="511" y="83"/>
                </a:cubicBezTo>
                <a:cubicBezTo>
                  <a:pt x="511" y="83"/>
                  <a:pt x="510" y="83"/>
                  <a:pt x="510" y="83"/>
                </a:cubicBezTo>
                <a:cubicBezTo>
                  <a:pt x="509" y="83"/>
                  <a:pt x="508" y="83"/>
                  <a:pt x="508" y="83"/>
                </a:cubicBezTo>
                <a:cubicBezTo>
                  <a:pt x="508" y="83"/>
                  <a:pt x="508" y="84"/>
                  <a:pt x="507" y="84"/>
                </a:cubicBezTo>
                <a:cubicBezTo>
                  <a:pt x="507" y="84"/>
                  <a:pt x="507" y="84"/>
                  <a:pt x="507" y="84"/>
                </a:cubicBezTo>
                <a:cubicBezTo>
                  <a:pt x="506" y="83"/>
                  <a:pt x="506" y="83"/>
                  <a:pt x="505" y="83"/>
                </a:cubicBezTo>
                <a:cubicBezTo>
                  <a:pt x="505" y="83"/>
                  <a:pt x="505" y="83"/>
                  <a:pt x="504" y="83"/>
                </a:cubicBezTo>
                <a:cubicBezTo>
                  <a:pt x="505" y="82"/>
                  <a:pt x="506" y="81"/>
                  <a:pt x="507" y="81"/>
                </a:cubicBezTo>
                <a:cubicBezTo>
                  <a:pt x="508" y="81"/>
                  <a:pt x="508" y="80"/>
                  <a:pt x="508" y="80"/>
                </a:cubicBezTo>
                <a:cubicBezTo>
                  <a:pt x="508" y="80"/>
                  <a:pt x="509" y="80"/>
                  <a:pt x="509" y="80"/>
                </a:cubicBezTo>
                <a:cubicBezTo>
                  <a:pt x="509" y="80"/>
                  <a:pt x="509" y="80"/>
                  <a:pt x="509" y="80"/>
                </a:cubicBezTo>
                <a:cubicBezTo>
                  <a:pt x="509" y="80"/>
                  <a:pt x="508" y="80"/>
                  <a:pt x="508" y="80"/>
                </a:cubicBezTo>
                <a:cubicBezTo>
                  <a:pt x="508" y="79"/>
                  <a:pt x="509" y="79"/>
                  <a:pt x="509" y="79"/>
                </a:cubicBezTo>
                <a:cubicBezTo>
                  <a:pt x="509" y="79"/>
                  <a:pt x="510" y="79"/>
                  <a:pt x="511" y="79"/>
                </a:cubicBezTo>
                <a:cubicBezTo>
                  <a:pt x="511" y="80"/>
                  <a:pt x="511" y="80"/>
                  <a:pt x="512" y="80"/>
                </a:cubicBezTo>
                <a:cubicBezTo>
                  <a:pt x="512" y="80"/>
                  <a:pt x="512" y="80"/>
                  <a:pt x="512" y="79"/>
                </a:cubicBezTo>
                <a:cubicBezTo>
                  <a:pt x="513" y="79"/>
                  <a:pt x="513" y="79"/>
                  <a:pt x="513" y="79"/>
                </a:cubicBezTo>
                <a:cubicBezTo>
                  <a:pt x="513" y="79"/>
                  <a:pt x="513" y="80"/>
                  <a:pt x="514" y="79"/>
                </a:cubicBezTo>
                <a:cubicBezTo>
                  <a:pt x="514" y="79"/>
                  <a:pt x="512" y="78"/>
                  <a:pt x="512" y="78"/>
                </a:cubicBezTo>
                <a:cubicBezTo>
                  <a:pt x="512" y="78"/>
                  <a:pt x="512" y="78"/>
                  <a:pt x="512" y="77"/>
                </a:cubicBezTo>
                <a:cubicBezTo>
                  <a:pt x="512" y="77"/>
                  <a:pt x="511" y="77"/>
                  <a:pt x="511" y="77"/>
                </a:cubicBezTo>
                <a:cubicBezTo>
                  <a:pt x="511" y="77"/>
                  <a:pt x="511" y="76"/>
                  <a:pt x="511" y="76"/>
                </a:cubicBezTo>
                <a:cubicBezTo>
                  <a:pt x="511" y="76"/>
                  <a:pt x="510" y="76"/>
                  <a:pt x="510" y="75"/>
                </a:cubicBezTo>
                <a:cubicBezTo>
                  <a:pt x="510" y="75"/>
                  <a:pt x="510" y="75"/>
                  <a:pt x="511" y="75"/>
                </a:cubicBezTo>
                <a:cubicBezTo>
                  <a:pt x="511" y="75"/>
                  <a:pt x="511" y="74"/>
                  <a:pt x="511" y="74"/>
                </a:cubicBezTo>
                <a:cubicBezTo>
                  <a:pt x="512" y="74"/>
                  <a:pt x="512" y="74"/>
                  <a:pt x="512" y="73"/>
                </a:cubicBezTo>
                <a:cubicBezTo>
                  <a:pt x="512" y="73"/>
                  <a:pt x="512" y="73"/>
                  <a:pt x="512" y="72"/>
                </a:cubicBezTo>
                <a:cubicBezTo>
                  <a:pt x="513" y="72"/>
                  <a:pt x="513" y="72"/>
                  <a:pt x="513" y="71"/>
                </a:cubicBezTo>
                <a:cubicBezTo>
                  <a:pt x="513" y="71"/>
                  <a:pt x="513" y="71"/>
                  <a:pt x="513" y="70"/>
                </a:cubicBezTo>
                <a:cubicBezTo>
                  <a:pt x="512" y="70"/>
                  <a:pt x="511" y="70"/>
                  <a:pt x="511" y="70"/>
                </a:cubicBezTo>
                <a:cubicBezTo>
                  <a:pt x="511" y="70"/>
                  <a:pt x="510" y="70"/>
                  <a:pt x="510" y="69"/>
                </a:cubicBezTo>
                <a:cubicBezTo>
                  <a:pt x="510" y="69"/>
                  <a:pt x="509" y="70"/>
                  <a:pt x="509" y="69"/>
                </a:cubicBezTo>
                <a:cubicBezTo>
                  <a:pt x="508" y="69"/>
                  <a:pt x="509" y="68"/>
                  <a:pt x="509" y="68"/>
                </a:cubicBezTo>
                <a:cubicBezTo>
                  <a:pt x="509" y="68"/>
                  <a:pt x="510" y="68"/>
                  <a:pt x="510" y="68"/>
                </a:cubicBezTo>
                <a:cubicBezTo>
                  <a:pt x="511" y="68"/>
                  <a:pt x="511" y="68"/>
                  <a:pt x="512" y="67"/>
                </a:cubicBezTo>
                <a:cubicBezTo>
                  <a:pt x="512" y="67"/>
                  <a:pt x="513" y="67"/>
                  <a:pt x="513" y="67"/>
                </a:cubicBezTo>
                <a:cubicBezTo>
                  <a:pt x="513" y="67"/>
                  <a:pt x="513" y="67"/>
                  <a:pt x="513" y="67"/>
                </a:cubicBezTo>
                <a:cubicBezTo>
                  <a:pt x="514" y="67"/>
                  <a:pt x="514" y="67"/>
                  <a:pt x="514" y="67"/>
                </a:cubicBezTo>
                <a:cubicBezTo>
                  <a:pt x="515" y="67"/>
                  <a:pt x="516" y="67"/>
                  <a:pt x="516" y="66"/>
                </a:cubicBezTo>
                <a:cubicBezTo>
                  <a:pt x="517" y="66"/>
                  <a:pt x="517" y="66"/>
                  <a:pt x="517" y="65"/>
                </a:cubicBezTo>
                <a:cubicBezTo>
                  <a:pt x="518" y="65"/>
                  <a:pt x="518" y="65"/>
                  <a:pt x="518" y="65"/>
                </a:cubicBezTo>
                <a:cubicBezTo>
                  <a:pt x="519" y="64"/>
                  <a:pt x="517" y="64"/>
                  <a:pt x="517" y="64"/>
                </a:cubicBezTo>
                <a:cubicBezTo>
                  <a:pt x="516" y="63"/>
                  <a:pt x="517" y="63"/>
                  <a:pt x="518" y="62"/>
                </a:cubicBezTo>
                <a:cubicBezTo>
                  <a:pt x="519" y="62"/>
                  <a:pt x="519" y="62"/>
                  <a:pt x="520" y="62"/>
                </a:cubicBezTo>
                <a:cubicBezTo>
                  <a:pt x="521" y="62"/>
                  <a:pt x="521" y="62"/>
                  <a:pt x="522" y="62"/>
                </a:cubicBezTo>
                <a:cubicBezTo>
                  <a:pt x="522" y="62"/>
                  <a:pt x="522" y="62"/>
                  <a:pt x="523" y="62"/>
                </a:cubicBezTo>
                <a:cubicBezTo>
                  <a:pt x="523" y="63"/>
                  <a:pt x="523" y="62"/>
                  <a:pt x="524" y="63"/>
                </a:cubicBezTo>
                <a:cubicBezTo>
                  <a:pt x="524" y="63"/>
                  <a:pt x="524" y="63"/>
                  <a:pt x="524" y="63"/>
                </a:cubicBezTo>
                <a:cubicBezTo>
                  <a:pt x="524" y="63"/>
                  <a:pt x="524" y="63"/>
                  <a:pt x="524" y="63"/>
                </a:cubicBezTo>
                <a:cubicBezTo>
                  <a:pt x="524" y="63"/>
                  <a:pt x="525" y="63"/>
                  <a:pt x="525" y="63"/>
                </a:cubicBezTo>
                <a:cubicBezTo>
                  <a:pt x="526" y="63"/>
                  <a:pt x="527" y="62"/>
                  <a:pt x="527" y="62"/>
                </a:cubicBezTo>
                <a:cubicBezTo>
                  <a:pt x="528" y="62"/>
                  <a:pt x="528" y="62"/>
                  <a:pt x="529" y="62"/>
                </a:cubicBezTo>
                <a:cubicBezTo>
                  <a:pt x="530" y="61"/>
                  <a:pt x="530" y="61"/>
                  <a:pt x="531" y="61"/>
                </a:cubicBezTo>
                <a:cubicBezTo>
                  <a:pt x="532" y="60"/>
                  <a:pt x="534" y="59"/>
                  <a:pt x="536" y="58"/>
                </a:cubicBezTo>
                <a:cubicBezTo>
                  <a:pt x="536" y="58"/>
                  <a:pt x="537" y="58"/>
                  <a:pt x="538" y="58"/>
                </a:cubicBezTo>
                <a:cubicBezTo>
                  <a:pt x="538" y="58"/>
                  <a:pt x="539" y="58"/>
                  <a:pt x="539" y="58"/>
                </a:cubicBezTo>
                <a:cubicBezTo>
                  <a:pt x="540" y="57"/>
                  <a:pt x="541" y="57"/>
                  <a:pt x="541" y="57"/>
                </a:cubicBezTo>
                <a:cubicBezTo>
                  <a:pt x="542" y="57"/>
                  <a:pt x="542" y="56"/>
                  <a:pt x="542" y="56"/>
                </a:cubicBezTo>
                <a:cubicBezTo>
                  <a:pt x="542" y="56"/>
                  <a:pt x="542" y="56"/>
                  <a:pt x="543" y="56"/>
                </a:cubicBezTo>
                <a:cubicBezTo>
                  <a:pt x="543" y="56"/>
                  <a:pt x="543" y="56"/>
                  <a:pt x="543" y="56"/>
                </a:cubicBezTo>
                <a:cubicBezTo>
                  <a:pt x="543" y="56"/>
                  <a:pt x="543" y="56"/>
                  <a:pt x="542" y="56"/>
                </a:cubicBezTo>
                <a:cubicBezTo>
                  <a:pt x="541" y="55"/>
                  <a:pt x="540" y="55"/>
                  <a:pt x="539" y="55"/>
                </a:cubicBezTo>
                <a:cubicBezTo>
                  <a:pt x="539" y="55"/>
                  <a:pt x="538" y="55"/>
                  <a:pt x="538" y="55"/>
                </a:cubicBezTo>
                <a:cubicBezTo>
                  <a:pt x="536" y="54"/>
                  <a:pt x="535" y="55"/>
                  <a:pt x="533" y="55"/>
                </a:cubicBezTo>
                <a:cubicBezTo>
                  <a:pt x="533" y="54"/>
                  <a:pt x="532" y="54"/>
                  <a:pt x="532" y="54"/>
                </a:cubicBezTo>
                <a:cubicBezTo>
                  <a:pt x="531" y="55"/>
                  <a:pt x="531" y="55"/>
                  <a:pt x="530" y="54"/>
                </a:cubicBezTo>
                <a:cubicBezTo>
                  <a:pt x="530" y="54"/>
                  <a:pt x="529" y="54"/>
                  <a:pt x="528" y="54"/>
                </a:cubicBezTo>
                <a:cubicBezTo>
                  <a:pt x="528" y="54"/>
                  <a:pt x="528" y="54"/>
                  <a:pt x="527" y="54"/>
                </a:cubicBezTo>
                <a:cubicBezTo>
                  <a:pt x="527" y="54"/>
                  <a:pt x="526" y="54"/>
                  <a:pt x="526" y="54"/>
                </a:cubicBezTo>
                <a:cubicBezTo>
                  <a:pt x="526" y="54"/>
                  <a:pt x="526" y="54"/>
                  <a:pt x="525" y="54"/>
                </a:cubicBezTo>
                <a:cubicBezTo>
                  <a:pt x="525" y="54"/>
                  <a:pt x="525" y="54"/>
                  <a:pt x="524" y="54"/>
                </a:cubicBezTo>
                <a:cubicBezTo>
                  <a:pt x="524" y="54"/>
                  <a:pt x="524" y="54"/>
                  <a:pt x="523" y="54"/>
                </a:cubicBezTo>
                <a:cubicBezTo>
                  <a:pt x="523" y="54"/>
                  <a:pt x="523" y="54"/>
                  <a:pt x="522" y="54"/>
                </a:cubicBezTo>
                <a:cubicBezTo>
                  <a:pt x="522" y="55"/>
                  <a:pt x="522" y="55"/>
                  <a:pt x="521" y="55"/>
                </a:cubicBezTo>
                <a:cubicBezTo>
                  <a:pt x="520" y="55"/>
                  <a:pt x="519" y="55"/>
                  <a:pt x="519" y="55"/>
                </a:cubicBezTo>
                <a:cubicBezTo>
                  <a:pt x="518" y="56"/>
                  <a:pt x="519" y="56"/>
                  <a:pt x="519" y="56"/>
                </a:cubicBezTo>
                <a:cubicBezTo>
                  <a:pt x="519" y="57"/>
                  <a:pt x="519" y="57"/>
                  <a:pt x="519" y="57"/>
                </a:cubicBezTo>
                <a:cubicBezTo>
                  <a:pt x="518" y="58"/>
                  <a:pt x="518" y="57"/>
                  <a:pt x="517" y="57"/>
                </a:cubicBezTo>
                <a:cubicBezTo>
                  <a:pt x="517" y="57"/>
                  <a:pt x="516" y="57"/>
                  <a:pt x="515" y="57"/>
                </a:cubicBezTo>
                <a:cubicBezTo>
                  <a:pt x="515" y="58"/>
                  <a:pt x="514" y="59"/>
                  <a:pt x="514" y="59"/>
                </a:cubicBezTo>
                <a:cubicBezTo>
                  <a:pt x="513" y="60"/>
                  <a:pt x="513" y="60"/>
                  <a:pt x="512" y="60"/>
                </a:cubicBezTo>
                <a:cubicBezTo>
                  <a:pt x="512" y="61"/>
                  <a:pt x="512" y="61"/>
                  <a:pt x="511" y="61"/>
                </a:cubicBezTo>
                <a:cubicBezTo>
                  <a:pt x="511" y="62"/>
                  <a:pt x="511" y="62"/>
                  <a:pt x="511" y="62"/>
                </a:cubicBezTo>
                <a:cubicBezTo>
                  <a:pt x="511" y="62"/>
                  <a:pt x="511" y="62"/>
                  <a:pt x="511" y="62"/>
                </a:cubicBezTo>
                <a:cubicBezTo>
                  <a:pt x="511" y="63"/>
                  <a:pt x="511" y="63"/>
                  <a:pt x="510" y="63"/>
                </a:cubicBezTo>
                <a:cubicBezTo>
                  <a:pt x="510" y="63"/>
                  <a:pt x="510" y="64"/>
                  <a:pt x="510" y="64"/>
                </a:cubicBezTo>
                <a:cubicBezTo>
                  <a:pt x="510" y="65"/>
                  <a:pt x="509" y="65"/>
                  <a:pt x="509" y="65"/>
                </a:cubicBezTo>
                <a:cubicBezTo>
                  <a:pt x="509" y="66"/>
                  <a:pt x="508" y="66"/>
                  <a:pt x="508" y="66"/>
                </a:cubicBezTo>
                <a:cubicBezTo>
                  <a:pt x="507" y="67"/>
                  <a:pt x="507" y="67"/>
                  <a:pt x="507" y="67"/>
                </a:cubicBezTo>
                <a:cubicBezTo>
                  <a:pt x="506" y="67"/>
                  <a:pt x="506" y="68"/>
                  <a:pt x="506" y="68"/>
                </a:cubicBezTo>
                <a:cubicBezTo>
                  <a:pt x="506" y="68"/>
                  <a:pt x="506" y="68"/>
                  <a:pt x="506" y="68"/>
                </a:cubicBezTo>
                <a:cubicBezTo>
                  <a:pt x="505" y="69"/>
                  <a:pt x="505" y="69"/>
                  <a:pt x="505" y="69"/>
                </a:cubicBezTo>
                <a:cubicBezTo>
                  <a:pt x="505" y="69"/>
                  <a:pt x="504" y="69"/>
                  <a:pt x="504" y="69"/>
                </a:cubicBezTo>
                <a:cubicBezTo>
                  <a:pt x="504" y="70"/>
                  <a:pt x="504" y="69"/>
                  <a:pt x="504" y="69"/>
                </a:cubicBezTo>
                <a:cubicBezTo>
                  <a:pt x="503" y="69"/>
                  <a:pt x="503" y="70"/>
                  <a:pt x="502" y="70"/>
                </a:cubicBezTo>
                <a:cubicBezTo>
                  <a:pt x="502" y="70"/>
                  <a:pt x="502" y="70"/>
                  <a:pt x="502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1" y="70"/>
                  <a:pt x="501" y="70"/>
                  <a:pt x="501" y="70"/>
                </a:cubicBezTo>
                <a:cubicBezTo>
                  <a:pt x="500" y="71"/>
                  <a:pt x="500" y="71"/>
                  <a:pt x="501" y="71"/>
                </a:cubicBezTo>
                <a:cubicBezTo>
                  <a:pt x="501" y="71"/>
                  <a:pt x="501" y="71"/>
                  <a:pt x="501" y="72"/>
                </a:cubicBezTo>
                <a:cubicBezTo>
                  <a:pt x="501" y="72"/>
                  <a:pt x="500" y="72"/>
                  <a:pt x="500" y="72"/>
                </a:cubicBezTo>
                <a:cubicBezTo>
                  <a:pt x="500" y="72"/>
                  <a:pt x="500" y="72"/>
                  <a:pt x="499" y="72"/>
                </a:cubicBezTo>
                <a:cubicBezTo>
                  <a:pt x="499" y="72"/>
                  <a:pt x="499" y="72"/>
                  <a:pt x="499" y="72"/>
                </a:cubicBezTo>
                <a:cubicBezTo>
                  <a:pt x="499" y="71"/>
                  <a:pt x="498" y="71"/>
                  <a:pt x="498" y="72"/>
                </a:cubicBezTo>
                <a:cubicBezTo>
                  <a:pt x="497" y="72"/>
                  <a:pt x="497" y="72"/>
                  <a:pt x="497" y="72"/>
                </a:cubicBezTo>
                <a:cubicBezTo>
                  <a:pt x="496" y="72"/>
                  <a:pt x="496" y="72"/>
                  <a:pt x="496" y="73"/>
                </a:cubicBezTo>
                <a:cubicBezTo>
                  <a:pt x="495" y="73"/>
                  <a:pt x="495" y="73"/>
                  <a:pt x="494" y="74"/>
                </a:cubicBezTo>
                <a:cubicBezTo>
                  <a:pt x="494" y="74"/>
                  <a:pt x="493" y="75"/>
                  <a:pt x="493" y="75"/>
                </a:cubicBezTo>
                <a:cubicBezTo>
                  <a:pt x="493" y="75"/>
                  <a:pt x="493" y="75"/>
                  <a:pt x="493" y="75"/>
                </a:cubicBezTo>
                <a:cubicBezTo>
                  <a:pt x="492" y="75"/>
                  <a:pt x="492" y="75"/>
                  <a:pt x="492" y="76"/>
                </a:cubicBezTo>
                <a:cubicBezTo>
                  <a:pt x="492" y="76"/>
                  <a:pt x="493" y="76"/>
                  <a:pt x="493" y="76"/>
                </a:cubicBezTo>
                <a:cubicBezTo>
                  <a:pt x="492" y="77"/>
                  <a:pt x="492" y="77"/>
                  <a:pt x="491" y="78"/>
                </a:cubicBezTo>
                <a:cubicBezTo>
                  <a:pt x="491" y="78"/>
                  <a:pt x="491" y="78"/>
                  <a:pt x="490" y="78"/>
                </a:cubicBezTo>
                <a:cubicBezTo>
                  <a:pt x="490" y="79"/>
                  <a:pt x="489" y="79"/>
                  <a:pt x="489" y="79"/>
                </a:cubicBezTo>
                <a:cubicBezTo>
                  <a:pt x="489" y="80"/>
                  <a:pt x="488" y="80"/>
                  <a:pt x="489" y="81"/>
                </a:cubicBezTo>
                <a:cubicBezTo>
                  <a:pt x="489" y="81"/>
                  <a:pt x="489" y="82"/>
                  <a:pt x="489" y="82"/>
                </a:cubicBezTo>
                <a:cubicBezTo>
                  <a:pt x="489" y="82"/>
                  <a:pt x="490" y="82"/>
                  <a:pt x="490" y="82"/>
                </a:cubicBezTo>
                <a:cubicBezTo>
                  <a:pt x="491" y="82"/>
                  <a:pt x="491" y="82"/>
                  <a:pt x="491" y="83"/>
                </a:cubicBezTo>
                <a:cubicBezTo>
                  <a:pt x="491" y="83"/>
                  <a:pt x="491" y="83"/>
                  <a:pt x="492" y="83"/>
                </a:cubicBezTo>
                <a:cubicBezTo>
                  <a:pt x="492" y="83"/>
                  <a:pt x="492" y="84"/>
                  <a:pt x="493" y="83"/>
                </a:cubicBezTo>
                <a:cubicBezTo>
                  <a:pt x="493" y="83"/>
                  <a:pt x="494" y="83"/>
                  <a:pt x="494" y="83"/>
                </a:cubicBezTo>
                <a:cubicBezTo>
                  <a:pt x="494" y="83"/>
                  <a:pt x="495" y="83"/>
                  <a:pt x="495" y="83"/>
                </a:cubicBezTo>
                <a:cubicBezTo>
                  <a:pt x="495" y="83"/>
                  <a:pt x="495" y="83"/>
                  <a:pt x="495" y="83"/>
                </a:cubicBezTo>
                <a:cubicBezTo>
                  <a:pt x="496" y="83"/>
                  <a:pt x="496" y="83"/>
                  <a:pt x="496" y="83"/>
                </a:cubicBezTo>
                <a:cubicBezTo>
                  <a:pt x="497" y="83"/>
                  <a:pt x="497" y="83"/>
                  <a:pt x="497" y="84"/>
                </a:cubicBezTo>
                <a:cubicBezTo>
                  <a:pt x="497" y="84"/>
                  <a:pt x="496" y="84"/>
                  <a:pt x="496" y="84"/>
                </a:cubicBezTo>
                <a:cubicBezTo>
                  <a:pt x="496" y="85"/>
                  <a:pt x="495" y="85"/>
                  <a:pt x="495" y="85"/>
                </a:cubicBezTo>
                <a:cubicBezTo>
                  <a:pt x="494" y="86"/>
                  <a:pt x="494" y="86"/>
                  <a:pt x="493" y="86"/>
                </a:cubicBezTo>
                <a:cubicBezTo>
                  <a:pt x="493" y="86"/>
                  <a:pt x="493" y="86"/>
                  <a:pt x="492" y="86"/>
                </a:cubicBezTo>
                <a:cubicBezTo>
                  <a:pt x="492" y="87"/>
                  <a:pt x="491" y="87"/>
                  <a:pt x="491" y="88"/>
                </a:cubicBezTo>
                <a:cubicBezTo>
                  <a:pt x="491" y="88"/>
                  <a:pt x="490" y="88"/>
                  <a:pt x="490" y="89"/>
                </a:cubicBezTo>
                <a:cubicBezTo>
                  <a:pt x="491" y="89"/>
                  <a:pt x="492" y="88"/>
                  <a:pt x="493" y="88"/>
                </a:cubicBezTo>
                <a:cubicBezTo>
                  <a:pt x="493" y="88"/>
                  <a:pt x="493" y="88"/>
                  <a:pt x="494" y="88"/>
                </a:cubicBezTo>
                <a:cubicBezTo>
                  <a:pt x="494" y="88"/>
                  <a:pt x="494" y="88"/>
                  <a:pt x="494" y="88"/>
                </a:cubicBezTo>
                <a:cubicBezTo>
                  <a:pt x="495" y="88"/>
                  <a:pt x="495" y="88"/>
                  <a:pt x="494" y="88"/>
                </a:cubicBezTo>
                <a:cubicBezTo>
                  <a:pt x="494" y="88"/>
                  <a:pt x="494" y="89"/>
                  <a:pt x="494" y="89"/>
                </a:cubicBezTo>
                <a:cubicBezTo>
                  <a:pt x="493" y="89"/>
                  <a:pt x="493" y="90"/>
                  <a:pt x="492" y="90"/>
                </a:cubicBezTo>
                <a:cubicBezTo>
                  <a:pt x="492" y="90"/>
                  <a:pt x="491" y="91"/>
                  <a:pt x="490" y="91"/>
                </a:cubicBezTo>
                <a:cubicBezTo>
                  <a:pt x="490" y="91"/>
                  <a:pt x="489" y="91"/>
                  <a:pt x="489" y="92"/>
                </a:cubicBezTo>
                <a:cubicBezTo>
                  <a:pt x="488" y="92"/>
                  <a:pt x="487" y="92"/>
                  <a:pt x="487" y="93"/>
                </a:cubicBezTo>
                <a:cubicBezTo>
                  <a:pt x="486" y="93"/>
                  <a:pt x="485" y="93"/>
                  <a:pt x="485" y="93"/>
                </a:cubicBezTo>
                <a:cubicBezTo>
                  <a:pt x="484" y="93"/>
                  <a:pt x="484" y="93"/>
                  <a:pt x="483" y="93"/>
                </a:cubicBezTo>
                <a:cubicBezTo>
                  <a:pt x="483" y="93"/>
                  <a:pt x="482" y="93"/>
                  <a:pt x="482" y="93"/>
                </a:cubicBezTo>
                <a:cubicBezTo>
                  <a:pt x="481" y="93"/>
                  <a:pt x="481" y="93"/>
                  <a:pt x="481" y="93"/>
                </a:cubicBezTo>
                <a:cubicBezTo>
                  <a:pt x="480" y="94"/>
                  <a:pt x="480" y="94"/>
                  <a:pt x="480" y="94"/>
                </a:cubicBezTo>
                <a:cubicBezTo>
                  <a:pt x="479" y="94"/>
                  <a:pt x="479" y="95"/>
                  <a:pt x="478" y="95"/>
                </a:cubicBezTo>
                <a:cubicBezTo>
                  <a:pt x="478" y="95"/>
                  <a:pt x="477" y="96"/>
                  <a:pt x="478" y="96"/>
                </a:cubicBezTo>
                <a:cubicBezTo>
                  <a:pt x="478" y="96"/>
                  <a:pt x="478" y="96"/>
                  <a:pt x="478" y="97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79" y="98"/>
                  <a:pt x="478" y="98"/>
                  <a:pt x="477" y="98"/>
                </a:cubicBezTo>
                <a:cubicBezTo>
                  <a:pt x="477" y="99"/>
                  <a:pt x="477" y="99"/>
                  <a:pt x="477" y="99"/>
                </a:cubicBezTo>
                <a:cubicBezTo>
                  <a:pt x="477" y="99"/>
                  <a:pt x="476" y="100"/>
                  <a:pt x="476" y="100"/>
                </a:cubicBezTo>
                <a:cubicBezTo>
                  <a:pt x="476" y="100"/>
                  <a:pt x="476" y="100"/>
                  <a:pt x="476" y="100"/>
                </a:cubicBezTo>
                <a:cubicBezTo>
                  <a:pt x="475" y="100"/>
                  <a:pt x="475" y="99"/>
                  <a:pt x="475" y="99"/>
                </a:cubicBezTo>
                <a:cubicBezTo>
                  <a:pt x="475" y="99"/>
                  <a:pt x="474" y="99"/>
                  <a:pt x="474" y="99"/>
                </a:cubicBezTo>
                <a:cubicBezTo>
                  <a:pt x="474" y="99"/>
                  <a:pt x="474" y="99"/>
                  <a:pt x="474" y="98"/>
                </a:cubicBezTo>
                <a:cubicBezTo>
                  <a:pt x="473" y="98"/>
                  <a:pt x="473" y="98"/>
                  <a:pt x="473" y="98"/>
                </a:cubicBezTo>
                <a:cubicBezTo>
                  <a:pt x="472" y="98"/>
                  <a:pt x="472" y="98"/>
                  <a:pt x="472" y="98"/>
                </a:cubicBezTo>
                <a:cubicBezTo>
                  <a:pt x="472" y="97"/>
                  <a:pt x="473" y="97"/>
                  <a:pt x="473" y="97"/>
                </a:cubicBezTo>
                <a:cubicBezTo>
                  <a:pt x="474" y="96"/>
                  <a:pt x="475" y="96"/>
                  <a:pt x="475" y="95"/>
                </a:cubicBezTo>
                <a:cubicBezTo>
                  <a:pt x="476" y="95"/>
                  <a:pt x="477" y="94"/>
                  <a:pt x="478" y="94"/>
                </a:cubicBezTo>
                <a:cubicBezTo>
                  <a:pt x="478" y="94"/>
                  <a:pt x="478" y="93"/>
                  <a:pt x="478" y="93"/>
                </a:cubicBezTo>
                <a:cubicBezTo>
                  <a:pt x="478" y="93"/>
                  <a:pt x="478" y="93"/>
                  <a:pt x="478" y="93"/>
                </a:cubicBezTo>
                <a:cubicBezTo>
                  <a:pt x="478" y="93"/>
                  <a:pt x="478" y="93"/>
                  <a:pt x="478" y="93"/>
                </a:cubicBezTo>
                <a:cubicBezTo>
                  <a:pt x="477" y="92"/>
                  <a:pt x="477" y="92"/>
                  <a:pt x="477" y="92"/>
                </a:cubicBezTo>
                <a:cubicBezTo>
                  <a:pt x="476" y="92"/>
                  <a:pt x="476" y="92"/>
                  <a:pt x="475" y="92"/>
                </a:cubicBezTo>
                <a:cubicBezTo>
                  <a:pt x="475" y="92"/>
                  <a:pt x="475" y="93"/>
                  <a:pt x="474" y="92"/>
                </a:cubicBezTo>
                <a:cubicBezTo>
                  <a:pt x="474" y="92"/>
                  <a:pt x="474" y="92"/>
                  <a:pt x="474" y="91"/>
                </a:cubicBezTo>
                <a:cubicBezTo>
                  <a:pt x="474" y="91"/>
                  <a:pt x="474" y="91"/>
                  <a:pt x="475" y="90"/>
                </a:cubicBezTo>
                <a:cubicBezTo>
                  <a:pt x="475" y="90"/>
                  <a:pt x="475" y="90"/>
                  <a:pt x="476" y="90"/>
                </a:cubicBezTo>
                <a:cubicBezTo>
                  <a:pt x="477" y="90"/>
                  <a:pt x="477" y="90"/>
                  <a:pt x="478" y="90"/>
                </a:cubicBezTo>
                <a:cubicBezTo>
                  <a:pt x="478" y="90"/>
                  <a:pt x="478" y="91"/>
                  <a:pt x="478" y="91"/>
                </a:cubicBezTo>
                <a:cubicBezTo>
                  <a:pt x="479" y="91"/>
                  <a:pt x="479" y="91"/>
                  <a:pt x="480" y="90"/>
                </a:cubicBezTo>
                <a:cubicBezTo>
                  <a:pt x="480" y="90"/>
                  <a:pt x="480" y="90"/>
                  <a:pt x="481" y="90"/>
                </a:cubicBezTo>
                <a:cubicBezTo>
                  <a:pt x="481" y="89"/>
                  <a:pt x="482" y="89"/>
                  <a:pt x="483" y="89"/>
                </a:cubicBezTo>
                <a:cubicBezTo>
                  <a:pt x="483" y="89"/>
                  <a:pt x="484" y="89"/>
                  <a:pt x="485" y="89"/>
                </a:cubicBezTo>
                <a:cubicBezTo>
                  <a:pt x="485" y="88"/>
                  <a:pt x="486" y="88"/>
                  <a:pt x="486" y="88"/>
                </a:cubicBezTo>
                <a:cubicBezTo>
                  <a:pt x="485" y="88"/>
                  <a:pt x="485" y="88"/>
                  <a:pt x="484" y="88"/>
                </a:cubicBezTo>
                <a:cubicBezTo>
                  <a:pt x="484" y="88"/>
                  <a:pt x="484" y="87"/>
                  <a:pt x="484" y="87"/>
                </a:cubicBezTo>
                <a:cubicBezTo>
                  <a:pt x="483" y="87"/>
                  <a:pt x="483" y="87"/>
                  <a:pt x="484" y="87"/>
                </a:cubicBezTo>
                <a:cubicBezTo>
                  <a:pt x="484" y="87"/>
                  <a:pt x="484" y="87"/>
                  <a:pt x="484" y="86"/>
                </a:cubicBezTo>
                <a:cubicBezTo>
                  <a:pt x="483" y="86"/>
                  <a:pt x="483" y="86"/>
                  <a:pt x="483" y="86"/>
                </a:cubicBezTo>
                <a:cubicBezTo>
                  <a:pt x="483" y="86"/>
                  <a:pt x="483" y="86"/>
                  <a:pt x="483" y="86"/>
                </a:cubicBezTo>
                <a:cubicBezTo>
                  <a:pt x="483" y="85"/>
                  <a:pt x="483" y="85"/>
                  <a:pt x="483" y="84"/>
                </a:cubicBezTo>
                <a:cubicBezTo>
                  <a:pt x="483" y="84"/>
                  <a:pt x="482" y="84"/>
                  <a:pt x="482" y="84"/>
                </a:cubicBezTo>
                <a:cubicBezTo>
                  <a:pt x="481" y="83"/>
                  <a:pt x="482" y="83"/>
                  <a:pt x="481" y="82"/>
                </a:cubicBezTo>
                <a:cubicBezTo>
                  <a:pt x="481" y="82"/>
                  <a:pt x="481" y="82"/>
                  <a:pt x="480" y="82"/>
                </a:cubicBezTo>
                <a:cubicBezTo>
                  <a:pt x="480" y="82"/>
                  <a:pt x="480" y="81"/>
                  <a:pt x="480" y="81"/>
                </a:cubicBezTo>
                <a:cubicBezTo>
                  <a:pt x="479" y="81"/>
                  <a:pt x="479" y="81"/>
                  <a:pt x="478" y="81"/>
                </a:cubicBezTo>
                <a:cubicBezTo>
                  <a:pt x="478" y="82"/>
                  <a:pt x="477" y="82"/>
                  <a:pt x="477" y="82"/>
                </a:cubicBezTo>
                <a:cubicBezTo>
                  <a:pt x="477" y="82"/>
                  <a:pt x="477" y="82"/>
                  <a:pt x="477" y="82"/>
                </a:cubicBezTo>
                <a:cubicBezTo>
                  <a:pt x="476" y="82"/>
                  <a:pt x="476" y="83"/>
                  <a:pt x="476" y="83"/>
                </a:cubicBezTo>
                <a:cubicBezTo>
                  <a:pt x="476" y="83"/>
                  <a:pt x="476" y="83"/>
                  <a:pt x="476" y="83"/>
                </a:cubicBezTo>
                <a:cubicBezTo>
                  <a:pt x="475" y="83"/>
                  <a:pt x="474" y="83"/>
                  <a:pt x="474" y="84"/>
                </a:cubicBezTo>
                <a:cubicBezTo>
                  <a:pt x="473" y="84"/>
                  <a:pt x="473" y="84"/>
                  <a:pt x="473" y="84"/>
                </a:cubicBezTo>
                <a:cubicBezTo>
                  <a:pt x="473" y="85"/>
                  <a:pt x="472" y="85"/>
                  <a:pt x="472" y="85"/>
                </a:cubicBezTo>
                <a:cubicBezTo>
                  <a:pt x="472" y="85"/>
                  <a:pt x="472" y="85"/>
                  <a:pt x="472" y="86"/>
                </a:cubicBezTo>
                <a:cubicBezTo>
                  <a:pt x="471" y="86"/>
                  <a:pt x="471" y="86"/>
                  <a:pt x="470" y="86"/>
                </a:cubicBezTo>
                <a:cubicBezTo>
                  <a:pt x="469" y="86"/>
                  <a:pt x="468" y="87"/>
                  <a:pt x="467" y="86"/>
                </a:cubicBezTo>
                <a:cubicBezTo>
                  <a:pt x="467" y="86"/>
                  <a:pt x="467" y="86"/>
                  <a:pt x="467" y="86"/>
                </a:cubicBezTo>
                <a:cubicBezTo>
                  <a:pt x="467" y="86"/>
                  <a:pt x="466" y="87"/>
                  <a:pt x="466" y="87"/>
                </a:cubicBezTo>
                <a:cubicBezTo>
                  <a:pt x="467" y="88"/>
                  <a:pt x="468" y="88"/>
                  <a:pt x="469" y="88"/>
                </a:cubicBezTo>
                <a:cubicBezTo>
                  <a:pt x="470" y="88"/>
                  <a:pt x="470" y="88"/>
                  <a:pt x="471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89"/>
                  <a:pt x="474" y="88"/>
                  <a:pt x="473" y="90"/>
                </a:cubicBezTo>
                <a:cubicBezTo>
                  <a:pt x="472" y="90"/>
                  <a:pt x="472" y="91"/>
                  <a:pt x="471" y="91"/>
                </a:cubicBezTo>
                <a:cubicBezTo>
                  <a:pt x="471" y="91"/>
                  <a:pt x="470" y="92"/>
                  <a:pt x="470" y="92"/>
                </a:cubicBezTo>
                <a:cubicBezTo>
                  <a:pt x="470" y="92"/>
                  <a:pt x="470" y="92"/>
                  <a:pt x="469" y="91"/>
                </a:cubicBezTo>
                <a:cubicBezTo>
                  <a:pt x="469" y="91"/>
                  <a:pt x="469" y="91"/>
                  <a:pt x="468" y="91"/>
                </a:cubicBezTo>
                <a:cubicBezTo>
                  <a:pt x="468" y="91"/>
                  <a:pt x="467" y="92"/>
                  <a:pt x="467" y="92"/>
                </a:cubicBezTo>
                <a:cubicBezTo>
                  <a:pt x="466" y="92"/>
                  <a:pt x="466" y="92"/>
                  <a:pt x="466" y="92"/>
                </a:cubicBezTo>
                <a:cubicBezTo>
                  <a:pt x="466" y="93"/>
                  <a:pt x="466" y="93"/>
                  <a:pt x="466" y="93"/>
                </a:cubicBezTo>
                <a:cubicBezTo>
                  <a:pt x="466" y="93"/>
                  <a:pt x="466" y="93"/>
                  <a:pt x="465" y="93"/>
                </a:cubicBezTo>
                <a:cubicBezTo>
                  <a:pt x="465" y="93"/>
                  <a:pt x="465" y="93"/>
                  <a:pt x="464" y="93"/>
                </a:cubicBezTo>
                <a:cubicBezTo>
                  <a:pt x="464" y="93"/>
                  <a:pt x="464" y="94"/>
                  <a:pt x="464" y="94"/>
                </a:cubicBezTo>
                <a:cubicBezTo>
                  <a:pt x="463" y="94"/>
                  <a:pt x="463" y="95"/>
                  <a:pt x="463" y="95"/>
                </a:cubicBezTo>
                <a:cubicBezTo>
                  <a:pt x="463" y="95"/>
                  <a:pt x="462" y="95"/>
                  <a:pt x="462" y="95"/>
                </a:cubicBezTo>
                <a:cubicBezTo>
                  <a:pt x="461" y="96"/>
                  <a:pt x="460" y="96"/>
                  <a:pt x="459" y="96"/>
                </a:cubicBezTo>
                <a:cubicBezTo>
                  <a:pt x="459" y="96"/>
                  <a:pt x="458" y="95"/>
                  <a:pt x="458" y="95"/>
                </a:cubicBezTo>
                <a:cubicBezTo>
                  <a:pt x="457" y="95"/>
                  <a:pt x="457" y="95"/>
                  <a:pt x="456" y="95"/>
                </a:cubicBezTo>
                <a:cubicBezTo>
                  <a:pt x="455" y="95"/>
                  <a:pt x="454" y="95"/>
                  <a:pt x="454" y="95"/>
                </a:cubicBezTo>
                <a:cubicBezTo>
                  <a:pt x="453" y="95"/>
                  <a:pt x="453" y="95"/>
                  <a:pt x="453" y="95"/>
                </a:cubicBezTo>
                <a:cubicBezTo>
                  <a:pt x="453" y="95"/>
                  <a:pt x="452" y="95"/>
                  <a:pt x="452" y="95"/>
                </a:cubicBezTo>
                <a:cubicBezTo>
                  <a:pt x="451" y="95"/>
                  <a:pt x="450" y="95"/>
                  <a:pt x="449" y="96"/>
                </a:cubicBezTo>
                <a:cubicBezTo>
                  <a:pt x="448" y="96"/>
                  <a:pt x="447" y="96"/>
                  <a:pt x="446" y="96"/>
                </a:cubicBezTo>
                <a:cubicBezTo>
                  <a:pt x="446" y="96"/>
                  <a:pt x="445" y="96"/>
                  <a:pt x="444" y="96"/>
                </a:cubicBezTo>
                <a:cubicBezTo>
                  <a:pt x="443" y="95"/>
                  <a:pt x="443" y="94"/>
                  <a:pt x="442" y="94"/>
                </a:cubicBezTo>
                <a:cubicBezTo>
                  <a:pt x="442" y="93"/>
                  <a:pt x="441" y="94"/>
                  <a:pt x="440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39" y="93"/>
                  <a:pt x="439" y="93"/>
                  <a:pt x="438" y="94"/>
                </a:cubicBezTo>
                <a:cubicBezTo>
                  <a:pt x="438" y="94"/>
                  <a:pt x="436" y="94"/>
                  <a:pt x="436" y="94"/>
                </a:cubicBezTo>
                <a:cubicBezTo>
                  <a:pt x="436" y="93"/>
                  <a:pt x="436" y="93"/>
                  <a:pt x="435" y="93"/>
                </a:cubicBezTo>
                <a:cubicBezTo>
                  <a:pt x="434" y="93"/>
                  <a:pt x="434" y="93"/>
                  <a:pt x="434" y="93"/>
                </a:cubicBezTo>
                <a:cubicBezTo>
                  <a:pt x="434" y="92"/>
                  <a:pt x="434" y="92"/>
                  <a:pt x="433" y="92"/>
                </a:cubicBezTo>
                <a:cubicBezTo>
                  <a:pt x="433" y="92"/>
                  <a:pt x="433" y="91"/>
                  <a:pt x="433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3" y="91"/>
                  <a:pt x="433" y="90"/>
                  <a:pt x="433" y="90"/>
                </a:cubicBezTo>
                <a:cubicBezTo>
                  <a:pt x="433" y="90"/>
                  <a:pt x="434" y="90"/>
                  <a:pt x="434" y="90"/>
                </a:cubicBezTo>
                <a:cubicBezTo>
                  <a:pt x="434" y="90"/>
                  <a:pt x="433" y="90"/>
                  <a:pt x="433" y="89"/>
                </a:cubicBezTo>
                <a:cubicBezTo>
                  <a:pt x="433" y="89"/>
                  <a:pt x="433" y="89"/>
                  <a:pt x="432" y="89"/>
                </a:cubicBezTo>
                <a:cubicBezTo>
                  <a:pt x="432" y="89"/>
                  <a:pt x="431" y="89"/>
                  <a:pt x="430" y="88"/>
                </a:cubicBezTo>
                <a:cubicBezTo>
                  <a:pt x="429" y="89"/>
                  <a:pt x="428" y="89"/>
                  <a:pt x="427" y="89"/>
                </a:cubicBezTo>
                <a:cubicBezTo>
                  <a:pt x="426" y="89"/>
                  <a:pt x="425" y="89"/>
                  <a:pt x="424" y="89"/>
                </a:cubicBezTo>
                <a:cubicBezTo>
                  <a:pt x="423" y="89"/>
                  <a:pt x="422" y="90"/>
                  <a:pt x="421" y="90"/>
                </a:cubicBezTo>
                <a:cubicBezTo>
                  <a:pt x="420" y="90"/>
                  <a:pt x="419" y="90"/>
                  <a:pt x="418" y="90"/>
                </a:cubicBezTo>
                <a:cubicBezTo>
                  <a:pt x="417" y="90"/>
                  <a:pt x="417" y="90"/>
                  <a:pt x="417" y="90"/>
                </a:cubicBezTo>
                <a:cubicBezTo>
                  <a:pt x="416" y="91"/>
                  <a:pt x="415" y="91"/>
                  <a:pt x="415" y="91"/>
                </a:cubicBezTo>
                <a:cubicBezTo>
                  <a:pt x="415" y="91"/>
                  <a:pt x="415" y="91"/>
                  <a:pt x="415" y="92"/>
                </a:cubicBezTo>
                <a:cubicBezTo>
                  <a:pt x="415" y="92"/>
                  <a:pt x="417" y="92"/>
                  <a:pt x="417" y="92"/>
                </a:cubicBezTo>
                <a:cubicBezTo>
                  <a:pt x="418" y="92"/>
                  <a:pt x="418" y="92"/>
                  <a:pt x="419" y="92"/>
                </a:cubicBezTo>
                <a:cubicBezTo>
                  <a:pt x="419" y="92"/>
                  <a:pt x="419" y="92"/>
                  <a:pt x="420" y="92"/>
                </a:cubicBezTo>
                <a:cubicBezTo>
                  <a:pt x="421" y="92"/>
                  <a:pt x="422" y="92"/>
                  <a:pt x="423" y="92"/>
                </a:cubicBezTo>
                <a:cubicBezTo>
                  <a:pt x="424" y="92"/>
                  <a:pt x="425" y="91"/>
                  <a:pt x="426" y="91"/>
                </a:cubicBezTo>
                <a:cubicBezTo>
                  <a:pt x="427" y="91"/>
                  <a:pt x="427" y="90"/>
                  <a:pt x="428" y="90"/>
                </a:cubicBezTo>
                <a:cubicBezTo>
                  <a:pt x="428" y="90"/>
                  <a:pt x="428" y="90"/>
                  <a:pt x="429" y="90"/>
                </a:cubicBezTo>
                <a:cubicBezTo>
                  <a:pt x="429" y="90"/>
                  <a:pt x="430" y="90"/>
                  <a:pt x="430" y="90"/>
                </a:cubicBezTo>
                <a:cubicBezTo>
                  <a:pt x="430" y="91"/>
                  <a:pt x="428" y="92"/>
                  <a:pt x="428" y="92"/>
                </a:cubicBezTo>
                <a:cubicBezTo>
                  <a:pt x="427" y="92"/>
                  <a:pt x="427" y="92"/>
                  <a:pt x="426" y="92"/>
                </a:cubicBezTo>
                <a:cubicBezTo>
                  <a:pt x="426" y="92"/>
                  <a:pt x="426" y="93"/>
                  <a:pt x="425" y="93"/>
                </a:cubicBezTo>
                <a:cubicBezTo>
                  <a:pt x="424" y="94"/>
                  <a:pt x="423" y="93"/>
                  <a:pt x="421" y="94"/>
                </a:cubicBezTo>
                <a:cubicBezTo>
                  <a:pt x="421" y="94"/>
                  <a:pt x="420" y="94"/>
                  <a:pt x="420" y="94"/>
                </a:cubicBezTo>
                <a:cubicBezTo>
                  <a:pt x="419" y="94"/>
                  <a:pt x="419" y="94"/>
                  <a:pt x="419" y="93"/>
                </a:cubicBezTo>
                <a:cubicBezTo>
                  <a:pt x="418" y="93"/>
                  <a:pt x="418" y="94"/>
                  <a:pt x="417" y="94"/>
                </a:cubicBezTo>
                <a:cubicBezTo>
                  <a:pt x="417" y="95"/>
                  <a:pt x="417" y="95"/>
                  <a:pt x="416" y="96"/>
                </a:cubicBezTo>
                <a:cubicBezTo>
                  <a:pt x="416" y="96"/>
                  <a:pt x="413" y="96"/>
                  <a:pt x="414" y="97"/>
                </a:cubicBezTo>
                <a:cubicBezTo>
                  <a:pt x="414" y="97"/>
                  <a:pt x="414" y="97"/>
                  <a:pt x="415" y="97"/>
                </a:cubicBezTo>
                <a:cubicBezTo>
                  <a:pt x="415" y="98"/>
                  <a:pt x="414" y="98"/>
                  <a:pt x="414" y="99"/>
                </a:cubicBezTo>
                <a:cubicBezTo>
                  <a:pt x="414" y="99"/>
                  <a:pt x="414" y="99"/>
                  <a:pt x="414" y="99"/>
                </a:cubicBezTo>
                <a:cubicBezTo>
                  <a:pt x="414" y="100"/>
                  <a:pt x="414" y="101"/>
                  <a:pt x="414" y="101"/>
                </a:cubicBezTo>
                <a:cubicBezTo>
                  <a:pt x="413" y="101"/>
                  <a:pt x="413" y="101"/>
                  <a:pt x="413" y="101"/>
                </a:cubicBezTo>
                <a:cubicBezTo>
                  <a:pt x="412" y="101"/>
                  <a:pt x="412" y="101"/>
                  <a:pt x="412" y="101"/>
                </a:cubicBezTo>
                <a:cubicBezTo>
                  <a:pt x="412" y="102"/>
                  <a:pt x="411" y="103"/>
                  <a:pt x="411" y="103"/>
                </a:cubicBezTo>
                <a:cubicBezTo>
                  <a:pt x="410" y="104"/>
                  <a:pt x="410" y="104"/>
                  <a:pt x="410" y="104"/>
                </a:cubicBezTo>
                <a:cubicBezTo>
                  <a:pt x="410" y="105"/>
                  <a:pt x="410" y="105"/>
                  <a:pt x="410" y="105"/>
                </a:cubicBezTo>
                <a:cubicBezTo>
                  <a:pt x="410" y="105"/>
                  <a:pt x="410" y="105"/>
                  <a:pt x="409" y="105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4"/>
                  <a:pt x="409" y="104"/>
                  <a:pt x="409" y="103"/>
                </a:cubicBezTo>
                <a:cubicBezTo>
                  <a:pt x="408" y="103"/>
                  <a:pt x="408" y="102"/>
                  <a:pt x="408" y="101"/>
                </a:cubicBezTo>
                <a:cubicBezTo>
                  <a:pt x="408" y="101"/>
                  <a:pt x="408" y="101"/>
                  <a:pt x="408" y="100"/>
                </a:cubicBezTo>
                <a:cubicBezTo>
                  <a:pt x="408" y="100"/>
                  <a:pt x="409" y="100"/>
                  <a:pt x="409" y="100"/>
                </a:cubicBezTo>
                <a:cubicBezTo>
                  <a:pt x="410" y="100"/>
                  <a:pt x="410" y="100"/>
                  <a:pt x="411" y="100"/>
                </a:cubicBezTo>
                <a:cubicBezTo>
                  <a:pt x="411" y="99"/>
                  <a:pt x="411" y="99"/>
                  <a:pt x="411" y="99"/>
                </a:cubicBezTo>
                <a:cubicBezTo>
                  <a:pt x="412" y="99"/>
                  <a:pt x="412" y="98"/>
                  <a:pt x="412" y="98"/>
                </a:cubicBezTo>
                <a:cubicBezTo>
                  <a:pt x="412" y="98"/>
                  <a:pt x="411" y="98"/>
                  <a:pt x="412" y="97"/>
                </a:cubicBezTo>
                <a:cubicBezTo>
                  <a:pt x="412" y="97"/>
                  <a:pt x="412" y="97"/>
                  <a:pt x="412" y="97"/>
                </a:cubicBezTo>
                <a:cubicBezTo>
                  <a:pt x="411" y="97"/>
                  <a:pt x="410" y="97"/>
                  <a:pt x="410" y="97"/>
                </a:cubicBezTo>
                <a:cubicBezTo>
                  <a:pt x="410" y="96"/>
                  <a:pt x="410" y="96"/>
                  <a:pt x="410" y="96"/>
                </a:cubicBezTo>
                <a:cubicBezTo>
                  <a:pt x="409" y="96"/>
                  <a:pt x="409" y="96"/>
                  <a:pt x="409" y="96"/>
                </a:cubicBezTo>
                <a:cubicBezTo>
                  <a:pt x="408" y="96"/>
                  <a:pt x="408" y="96"/>
                  <a:pt x="408" y="95"/>
                </a:cubicBezTo>
                <a:cubicBezTo>
                  <a:pt x="407" y="95"/>
                  <a:pt x="407" y="95"/>
                  <a:pt x="407" y="94"/>
                </a:cubicBezTo>
                <a:cubicBezTo>
                  <a:pt x="406" y="94"/>
                  <a:pt x="406" y="94"/>
                  <a:pt x="406" y="94"/>
                </a:cubicBezTo>
                <a:cubicBezTo>
                  <a:pt x="406" y="94"/>
                  <a:pt x="406" y="93"/>
                  <a:pt x="406" y="93"/>
                </a:cubicBezTo>
                <a:cubicBezTo>
                  <a:pt x="405" y="93"/>
                  <a:pt x="404" y="94"/>
                  <a:pt x="404" y="94"/>
                </a:cubicBezTo>
                <a:cubicBezTo>
                  <a:pt x="403" y="94"/>
                  <a:pt x="402" y="94"/>
                  <a:pt x="401" y="94"/>
                </a:cubicBezTo>
                <a:cubicBezTo>
                  <a:pt x="400" y="95"/>
                  <a:pt x="399" y="95"/>
                  <a:pt x="398" y="95"/>
                </a:cubicBezTo>
                <a:cubicBezTo>
                  <a:pt x="397" y="96"/>
                  <a:pt x="397" y="95"/>
                  <a:pt x="396" y="95"/>
                </a:cubicBezTo>
                <a:cubicBezTo>
                  <a:pt x="395" y="95"/>
                  <a:pt x="395" y="96"/>
                  <a:pt x="394" y="96"/>
                </a:cubicBezTo>
                <a:cubicBezTo>
                  <a:pt x="394" y="96"/>
                  <a:pt x="394" y="95"/>
                  <a:pt x="393" y="96"/>
                </a:cubicBezTo>
                <a:cubicBezTo>
                  <a:pt x="393" y="96"/>
                  <a:pt x="392" y="96"/>
                  <a:pt x="392" y="96"/>
                </a:cubicBezTo>
                <a:cubicBezTo>
                  <a:pt x="391" y="96"/>
                  <a:pt x="391" y="96"/>
                  <a:pt x="391" y="96"/>
                </a:cubicBezTo>
                <a:cubicBezTo>
                  <a:pt x="390" y="96"/>
                  <a:pt x="389" y="96"/>
                  <a:pt x="388" y="96"/>
                </a:cubicBezTo>
                <a:cubicBezTo>
                  <a:pt x="388" y="96"/>
                  <a:pt x="388" y="96"/>
                  <a:pt x="387" y="96"/>
                </a:cubicBezTo>
                <a:cubicBezTo>
                  <a:pt x="387" y="97"/>
                  <a:pt x="386" y="97"/>
                  <a:pt x="385" y="97"/>
                </a:cubicBezTo>
                <a:cubicBezTo>
                  <a:pt x="385" y="97"/>
                  <a:pt x="385" y="96"/>
                  <a:pt x="384" y="96"/>
                </a:cubicBezTo>
                <a:cubicBezTo>
                  <a:pt x="384" y="96"/>
                  <a:pt x="384" y="96"/>
                  <a:pt x="384" y="96"/>
                </a:cubicBezTo>
                <a:cubicBezTo>
                  <a:pt x="383" y="96"/>
                  <a:pt x="383" y="96"/>
                  <a:pt x="383" y="96"/>
                </a:cubicBezTo>
                <a:cubicBezTo>
                  <a:pt x="383" y="96"/>
                  <a:pt x="383" y="95"/>
                  <a:pt x="383" y="95"/>
                </a:cubicBezTo>
                <a:cubicBezTo>
                  <a:pt x="382" y="95"/>
                  <a:pt x="382" y="95"/>
                  <a:pt x="382" y="95"/>
                </a:cubicBezTo>
                <a:cubicBezTo>
                  <a:pt x="382" y="95"/>
                  <a:pt x="381" y="95"/>
                  <a:pt x="381" y="95"/>
                </a:cubicBezTo>
                <a:cubicBezTo>
                  <a:pt x="380" y="95"/>
                  <a:pt x="380" y="95"/>
                  <a:pt x="379" y="95"/>
                </a:cubicBezTo>
                <a:cubicBezTo>
                  <a:pt x="379" y="95"/>
                  <a:pt x="378" y="95"/>
                  <a:pt x="378" y="95"/>
                </a:cubicBezTo>
                <a:cubicBezTo>
                  <a:pt x="378" y="94"/>
                  <a:pt x="379" y="93"/>
                  <a:pt x="380" y="93"/>
                </a:cubicBezTo>
                <a:cubicBezTo>
                  <a:pt x="381" y="93"/>
                  <a:pt x="381" y="93"/>
                  <a:pt x="382" y="92"/>
                </a:cubicBezTo>
                <a:cubicBezTo>
                  <a:pt x="382" y="92"/>
                  <a:pt x="382" y="92"/>
                  <a:pt x="383" y="92"/>
                </a:cubicBezTo>
                <a:cubicBezTo>
                  <a:pt x="383" y="92"/>
                  <a:pt x="383" y="92"/>
                  <a:pt x="384" y="92"/>
                </a:cubicBezTo>
                <a:cubicBezTo>
                  <a:pt x="384" y="93"/>
                  <a:pt x="385" y="92"/>
                  <a:pt x="386" y="92"/>
                </a:cubicBezTo>
                <a:cubicBezTo>
                  <a:pt x="386" y="92"/>
                  <a:pt x="386" y="92"/>
                  <a:pt x="387" y="92"/>
                </a:cubicBezTo>
                <a:cubicBezTo>
                  <a:pt x="387" y="92"/>
                  <a:pt x="388" y="92"/>
                  <a:pt x="389" y="91"/>
                </a:cubicBezTo>
                <a:cubicBezTo>
                  <a:pt x="389" y="91"/>
                  <a:pt x="390" y="91"/>
                  <a:pt x="390" y="90"/>
                </a:cubicBezTo>
                <a:cubicBezTo>
                  <a:pt x="390" y="90"/>
                  <a:pt x="389" y="90"/>
                  <a:pt x="389" y="90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88" y="88"/>
                  <a:pt x="387" y="88"/>
                  <a:pt x="387" y="88"/>
                </a:cubicBezTo>
                <a:cubicBezTo>
                  <a:pt x="387" y="88"/>
                  <a:pt x="386" y="88"/>
                  <a:pt x="386" y="88"/>
                </a:cubicBezTo>
                <a:cubicBezTo>
                  <a:pt x="385" y="87"/>
                  <a:pt x="384" y="87"/>
                  <a:pt x="382" y="87"/>
                </a:cubicBezTo>
                <a:cubicBezTo>
                  <a:pt x="382" y="87"/>
                  <a:pt x="381" y="88"/>
                  <a:pt x="381" y="88"/>
                </a:cubicBezTo>
                <a:cubicBezTo>
                  <a:pt x="381" y="88"/>
                  <a:pt x="380" y="88"/>
                  <a:pt x="380" y="88"/>
                </a:cubicBezTo>
                <a:cubicBezTo>
                  <a:pt x="380" y="88"/>
                  <a:pt x="379" y="88"/>
                  <a:pt x="379" y="88"/>
                </a:cubicBezTo>
                <a:cubicBezTo>
                  <a:pt x="379" y="88"/>
                  <a:pt x="378" y="88"/>
                  <a:pt x="378" y="88"/>
                </a:cubicBezTo>
                <a:cubicBezTo>
                  <a:pt x="377" y="88"/>
                  <a:pt x="377" y="88"/>
                  <a:pt x="376" y="88"/>
                </a:cubicBezTo>
                <a:cubicBezTo>
                  <a:pt x="376" y="88"/>
                  <a:pt x="376" y="88"/>
                  <a:pt x="376" y="88"/>
                </a:cubicBezTo>
                <a:cubicBezTo>
                  <a:pt x="375" y="88"/>
                  <a:pt x="375" y="87"/>
                  <a:pt x="375" y="87"/>
                </a:cubicBezTo>
                <a:cubicBezTo>
                  <a:pt x="374" y="87"/>
                  <a:pt x="374" y="86"/>
                  <a:pt x="373" y="86"/>
                </a:cubicBezTo>
                <a:cubicBezTo>
                  <a:pt x="372" y="86"/>
                  <a:pt x="372" y="86"/>
                  <a:pt x="371" y="85"/>
                </a:cubicBezTo>
                <a:cubicBezTo>
                  <a:pt x="371" y="85"/>
                  <a:pt x="371" y="85"/>
                  <a:pt x="371" y="85"/>
                </a:cubicBezTo>
                <a:cubicBezTo>
                  <a:pt x="370" y="85"/>
                  <a:pt x="370" y="85"/>
                  <a:pt x="370" y="85"/>
                </a:cubicBezTo>
                <a:cubicBezTo>
                  <a:pt x="370" y="85"/>
                  <a:pt x="370" y="85"/>
                  <a:pt x="370" y="85"/>
                </a:cubicBezTo>
                <a:cubicBezTo>
                  <a:pt x="369" y="85"/>
                  <a:pt x="369" y="85"/>
                  <a:pt x="369" y="84"/>
                </a:cubicBezTo>
                <a:cubicBezTo>
                  <a:pt x="369" y="84"/>
                  <a:pt x="368" y="84"/>
                  <a:pt x="368" y="84"/>
                </a:cubicBezTo>
                <a:cubicBezTo>
                  <a:pt x="368" y="84"/>
                  <a:pt x="367" y="85"/>
                  <a:pt x="367" y="85"/>
                </a:cubicBezTo>
                <a:cubicBezTo>
                  <a:pt x="366" y="85"/>
                  <a:pt x="366" y="85"/>
                  <a:pt x="365" y="84"/>
                </a:cubicBezTo>
                <a:cubicBezTo>
                  <a:pt x="365" y="84"/>
                  <a:pt x="365" y="84"/>
                  <a:pt x="364" y="84"/>
                </a:cubicBezTo>
                <a:cubicBezTo>
                  <a:pt x="364" y="84"/>
                  <a:pt x="364" y="83"/>
                  <a:pt x="364" y="83"/>
                </a:cubicBezTo>
                <a:cubicBezTo>
                  <a:pt x="363" y="82"/>
                  <a:pt x="362" y="83"/>
                  <a:pt x="362" y="83"/>
                </a:cubicBezTo>
                <a:cubicBezTo>
                  <a:pt x="361" y="83"/>
                  <a:pt x="361" y="82"/>
                  <a:pt x="360" y="82"/>
                </a:cubicBezTo>
                <a:cubicBezTo>
                  <a:pt x="359" y="82"/>
                  <a:pt x="359" y="82"/>
                  <a:pt x="358" y="82"/>
                </a:cubicBezTo>
                <a:cubicBezTo>
                  <a:pt x="357" y="81"/>
                  <a:pt x="357" y="81"/>
                  <a:pt x="356" y="82"/>
                </a:cubicBezTo>
                <a:cubicBezTo>
                  <a:pt x="356" y="82"/>
                  <a:pt x="356" y="82"/>
                  <a:pt x="355" y="82"/>
                </a:cubicBezTo>
                <a:cubicBezTo>
                  <a:pt x="355" y="81"/>
                  <a:pt x="355" y="81"/>
                  <a:pt x="355" y="81"/>
                </a:cubicBezTo>
                <a:cubicBezTo>
                  <a:pt x="355" y="81"/>
                  <a:pt x="355" y="81"/>
                  <a:pt x="355" y="81"/>
                </a:cubicBezTo>
                <a:cubicBezTo>
                  <a:pt x="354" y="81"/>
                  <a:pt x="354" y="81"/>
                  <a:pt x="353" y="82"/>
                </a:cubicBezTo>
                <a:cubicBezTo>
                  <a:pt x="353" y="82"/>
                  <a:pt x="352" y="82"/>
                  <a:pt x="352" y="82"/>
                </a:cubicBezTo>
                <a:cubicBezTo>
                  <a:pt x="352" y="83"/>
                  <a:pt x="351" y="83"/>
                  <a:pt x="351" y="83"/>
                </a:cubicBezTo>
                <a:cubicBezTo>
                  <a:pt x="351" y="83"/>
                  <a:pt x="351" y="83"/>
                  <a:pt x="350" y="84"/>
                </a:cubicBezTo>
                <a:cubicBezTo>
                  <a:pt x="350" y="84"/>
                  <a:pt x="350" y="84"/>
                  <a:pt x="349" y="84"/>
                </a:cubicBezTo>
                <a:cubicBezTo>
                  <a:pt x="349" y="84"/>
                  <a:pt x="349" y="84"/>
                  <a:pt x="348" y="84"/>
                </a:cubicBezTo>
                <a:cubicBezTo>
                  <a:pt x="348" y="85"/>
                  <a:pt x="348" y="85"/>
                  <a:pt x="347" y="85"/>
                </a:cubicBezTo>
                <a:cubicBezTo>
                  <a:pt x="347" y="85"/>
                  <a:pt x="347" y="85"/>
                  <a:pt x="346" y="85"/>
                </a:cubicBezTo>
                <a:cubicBezTo>
                  <a:pt x="346" y="85"/>
                  <a:pt x="345" y="85"/>
                  <a:pt x="345" y="85"/>
                </a:cubicBezTo>
                <a:cubicBezTo>
                  <a:pt x="344" y="85"/>
                  <a:pt x="343" y="85"/>
                  <a:pt x="343" y="85"/>
                </a:cubicBezTo>
                <a:cubicBezTo>
                  <a:pt x="344" y="84"/>
                  <a:pt x="345" y="83"/>
                  <a:pt x="347" y="83"/>
                </a:cubicBezTo>
                <a:cubicBezTo>
                  <a:pt x="347" y="83"/>
                  <a:pt x="347" y="83"/>
                  <a:pt x="348" y="83"/>
                </a:cubicBezTo>
                <a:cubicBezTo>
                  <a:pt x="348" y="82"/>
                  <a:pt x="348" y="82"/>
                  <a:pt x="348" y="82"/>
                </a:cubicBezTo>
                <a:cubicBezTo>
                  <a:pt x="348" y="82"/>
                  <a:pt x="349" y="81"/>
                  <a:pt x="349" y="81"/>
                </a:cubicBezTo>
                <a:cubicBezTo>
                  <a:pt x="350" y="81"/>
                  <a:pt x="349" y="81"/>
                  <a:pt x="349" y="80"/>
                </a:cubicBezTo>
                <a:cubicBezTo>
                  <a:pt x="349" y="80"/>
                  <a:pt x="350" y="80"/>
                  <a:pt x="350" y="79"/>
                </a:cubicBezTo>
                <a:cubicBezTo>
                  <a:pt x="350" y="79"/>
                  <a:pt x="350" y="79"/>
                  <a:pt x="350" y="79"/>
                </a:cubicBezTo>
                <a:cubicBezTo>
                  <a:pt x="349" y="79"/>
                  <a:pt x="349" y="79"/>
                  <a:pt x="348" y="79"/>
                </a:cubicBezTo>
                <a:cubicBezTo>
                  <a:pt x="347" y="80"/>
                  <a:pt x="346" y="80"/>
                  <a:pt x="345" y="80"/>
                </a:cubicBezTo>
                <a:cubicBezTo>
                  <a:pt x="345" y="80"/>
                  <a:pt x="344" y="81"/>
                  <a:pt x="343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2" y="81"/>
                  <a:pt x="342" y="81"/>
                  <a:pt x="343" y="81"/>
                </a:cubicBezTo>
                <a:cubicBezTo>
                  <a:pt x="343" y="82"/>
                  <a:pt x="343" y="82"/>
                  <a:pt x="343" y="82"/>
                </a:cubicBezTo>
                <a:cubicBezTo>
                  <a:pt x="343" y="82"/>
                  <a:pt x="342" y="82"/>
                  <a:pt x="342" y="82"/>
                </a:cubicBezTo>
                <a:cubicBezTo>
                  <a:pt x="341" y="83"/>
                  <a:pt x="341" y="83"/>
                  <a:pt x="340" y="83"/>
                </a:cubicBezTo>
                <a:cubicBezTo>
                  <a:pt x="340" y="84"/>
                  <a:pt x="340" y="84"/>
                  <a:pt x="339" y="84"/>
                </a:cubicBezTo>
                <a:cubicBezTo>
                  <a:pt x="339" y="84"/>
                  <a:pt x="338" y="84"/>
                  <a:pt x="338" y="85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7" y="85"/>
                  <a:pt x="336" y="85"/>
                  <a:pt x="336" y="85"/>
                </a:cubicBezTo>
                <a:cubicBezTo>
                  <a:pt x="335" y="84"/>
                  <a:pt x="335" y="84"/>
                  <a:pt x="335" y="83"/>
                </a:cubicBezTo>
                <a:cubicBezTo>
                  <a:pt x="335" y="83"/>
                  <a:pt x="335" y="83"/>
                  <a:pt x="335" y="83"/>
                </a:cubicBezTo>
                <a:cubicBezTo>
                  <a:pt x="335" y="83"/>
                  <a:pt x="335" y="82"/>
                  <a:pt x="335" y="82"/>
                </a:cubicBezTo>
                <a:cubicBezTo>
                  <a:pt x="335" y="82"/>
                  <a:pt x="336" y="82"/>
                  <a:pt x="336" y="81"/>
                </a:cubicBezTo>
                <a:cubicBezTo>
                  <a:pt x="336" y="81"/>
                  <a:pt x="336" y="81"/>
                  <a:pt x="337" y="81"/>
                </a:cubicBezTo>
                <a:cubicBezTo>
                  <a:pt x="337" y="81"/>
                  <a:pt x="337" y="80"/>
                  <a:pt x="338" y="80"/>
                </a:cubicBezTo>
                <a:cubicBezTo>
                  <a:pt x="338" y="80"/>
                  <a:pt x="338" y="80"/>
                  <a:pt x="338" y="79"/>
                </a:cubicBezTo>
                <a:cubicBezTo>
                  <a:pt x="338" y="79"/>
                  <a:pt x="338" y="79"/>
                  <a:pt x="338" y="79"/>
                </a:cubicBezTo>
                <a:cubicBezTo>
                  <a:pt x="338" y="78"/>
                  <a:pt x="339" y="77"/>
                  <a:pt x="338" y="77"/>
                </a:cubicBezTo>
                <a:cubicBezTo>
                  <a:pt x="337" y="77"/>
                  <a:pt x="337" y="77"/>
                  <a:pt x="337" y="77"/>
                </a:cubicBezTo>
                <a:cubicBezTo>
                  <a:pt x="337" y="77"/>
                  <a:pt x="336" y="77"/>
                  <a:pt x="336" y="77"/>
                </a:cubicBezTo>
                <a:cubicBezTo>
                  <a:pt x="335" y="77"/>
                  <a:pt x="335" y="77"/>
                  <a:pt x="335" y="77"/>
                </a:cubicBezTo>
                <a:cubicBezTo>
                  <a:pt x="334" y="77"/>
                  <a:pt x="334" y="77"/>
                  <a:pt x="333" y="77"/>
                </a:cubicBezTo>
                <a:cubicBezTo>
                  <a:pt x="333" y="77"/>
                  <a:pt x="332" y="77"/>
                  <a:pt x="332" y="78"/>
                </a:cubicBezTo>
                <a:cubicBezTo>
                  <a:pt x="333" y="78"/>
                  <a:pt x="333" y="79"/>
                  <a:pt x="333" y="79"/>
                </a:cubicBezTo>
                <a:cubicBezTo>
                  <a:pt x="332" y="79"/>
                  <a:pt x="332" y="80"/>
                  <a:pt x="332" y="80"/>
                </a:cubicBezTo>
                <a:cubicBezTo>
                  <a:pt x="332" y="80"/>
                  <a:pt x="331" y="80"/>
                  <a:pt x="331" y="80"/>
                </a:cubicBezTo>
                <a:cubicBezTo>
                  <a:pt x="330" y="80"/>
                  <a:pt x="330" y="80"/>
                  <a:pt x="329" y="80"/>
                </a:cubicBezTo>
                <a:cubicBezTo>
                  <a:pt x="328" y="81"/>
                  <a:pt x="327" y="81"/>
                  <a:pt x="327" y="81"/>
                </a:cubicBezTo>
                <a:cubicBezTo>
                  <a:pt x="326" y="81"/>
                  <a:pt x="326" y="81"/>
                  <a:pt x="325" y="81"/>
                </a:cubicBezTo>
                <a:cubicBezTo>
                  <a:pt x="324" y="82"/>
                  <a:pt x="324" y="82"/>
                  <a:pt x="323" y="82"/>
                </a:cubicBezTo>
                <a:cubicBezTo>
                  <a:pt x="322" y="82"/>
                  <a:pt x="322" y="82"/>
                  <a:pt x="321" y="82"/>
                </a:cubicBezTo>
                <a:cubicBezTo>
                  <a:pt x="321" y="82"/>
                  <a:pt x="321" y="82"/>
                  <a:pt x="321" y="82"/>
                </a:cubicBezTo>
                <a:cubicBezTo>
                  <a:pt x="320" y="82"/>
                  <a:pt x="320" y="82"/>
                  <a:pt x="320" y="82"/>
                </a:cubicBezTo>
                <a:cubicBezTo>
                  <a:pt x="319" y="82"/>
                  <a:pt x="319" y="82"/>
                  <a:pt x="319" y="82"/>
                </a:cubicBezTo>
                <a:cubicBezTo>
                  <a:pt x="318" y="82"/>
                  <a:pt x="318" y="83"/>
                  <a:pt x="317" y="83"/>
                </a:cubicBezTo>
                <a:cubicBezTo>
                  <a:pt x="316" y="83"/>
                  <a:pt x="315" y="84"/>
                  <a:pt x="314" y="84"/>
                </a:cubicBezTo>
                <a:cubicBezTo>
                  <a:pt x="313" y="84"/>
                  <a:pt x="312" y="84"/>
                  <a:pt x="312" y="85"/>
                </a:cubicBezTo>
                <a:cubicBezTo>
                  <a:pt x="311" y="85"/>
                  <a:pt x="311" y="86"/>
                  <a:pt x="311" y="86"/>
                </a:cubicBezTo>
                <a:cubicBezTo>
                  <a:pt x="310" y="86"/>
                  <a:pt x="310" y="86"/>
                  <a:pt x="309" y="86"/>
                </a:cubicBezTo>
                <a:cubicBezTo>
                  <a:pt x="309" y="86"/>
                  <a:pt x="309" y="87"/>
                  <a:pt x="309" y="86"/>
                </a:cubicBezTo>
                <a:cubicBezTo>
                  <a:pt x="309" y="86"/>
                  <a:pt x="309" y="86"/>
                  <a:pt x="309" y="86"/>
                </a:cubicBezTo>
                <a:cubicBezTo>
                  <a:pt x="308" y="85"/>
                  <a:pt x="308" y="85"/>
                  <a:pt x="307" y="85"/>
                </a:cubicBezTo>
                <a:cubicBezTo>
                  <a:pt x="307" y="85"/>
                  <a:pt x="306" y="86"/>
                  <a:pt x="306" y="86"/>
                </a:cubicBezTo>
                <a:cubicBezTo>
                  <a:pt x="305" y="86"/>
                  <a:pt x="305" y="86"/>
                  <a:pt x="305" y="86"/>
                </a:cubicBezTo>
                <a:cubicBezTo>
                  <a:pt x="304" y="86"/>
                  <a:pt x="304" y="86"/>
                  <a:pt x="304" y="86"/>
                </a:cubicBezTo>
                <a:cubicBezTo>
                  <a:pt x="303" y="87"/>
                  <a:pt x="302" y="87"/>
                  <a:pt x="302" y="87"/>
                </a:cubicBezTo>
                <a:cubicBezTo>
                  <a:pt x="302" y="87"/>
                  <a:pt x="301" y="87"/>
                  <a:pt x="301" y="87"/>
                </a:cubicBezTo>
                <a:cubicBezTo>
                  <a:pt x="300" y="87"/>
                  <a:pt x="300" y="87"/>
                  <a:pt x="300" y="87"/>
                </a:cubicBezTo>
                <a:cubicBezTo>
                  <a:pt x="299" y="88"/>
                  <a:pt x="298" y="88"/>
                  <a:pt x="298" y="88"/>
                </a:cubicBezTo>
                <a:cubicBezTo>
                  <a:pt x="298" y="88"/>
                  <a:pt x="297" y="89"/>
                  <a:pt x="297" y="89"/>
                </a:cubicBezTo>
                <a:cubicBezTo>
                  <a:pt x="297" y="89"/>
                  <a:pt x="297" y="89"/>
                  <a:pt x="296" y="89"/>
                </a:cubicBezTo>
                <a:cubicBezTo>
                  <a:pt x="296" y="89"/>
                  <a:pt x="296" y="89"/>
                  <a:pt x="296" y="90"/>
                </a:cubicBezTo>
                <a:cubicBezTo>
                  <a:pt x="295" y="90"/>
                  <a:pt x="295" y="90"/>
                  <a:pt x="294" y="9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3" y="89"/>
                  <a:pt x="293" y="88"/>
                  <a:pt x="293" y="88"/>
                </a:cubicBezTo>
                <a:cubicBezTo>
                  <a:pt x="295" y="88"/>
                  <a:pt x="296" y="87"/>
                  <a:pt x="298" y="87"/>
                </a:cubicBezTo>
                <a:cubicBezTo>
                  <a:pt x="299" y="86"/>
                  <a:pt x="300" y="86"/>
                  <a:pt x="301" y="86"/>
                </a:cubicBezTo>
                <a:cubicBezTo>
                  <a:pt x="302" y="85"/>
                  <a:pt x="303" y="85"/>
                  <a:pt x="305" y="84"/>
                </a:cubicBezTo>
                <a:cubicBezTo>
                  <a:pt x="306" y="84"/>
                  <a:pt x="307" y="83"/>
                  <a:pt x="309" y="83"/>
                </a:cubicBezTo>
                <a:cubicBezTo>
                  <a:pt x="309" y="83"/>
                  <a:pt x="310" y="83"/>
                  <a:pt x="310" y="83"/>
                </a:cubicBezTo>
                <a:cubicBezTo>
                  <a:pt x="310" y="83"/>
                  <a:pt x="311" y="84"/>
                  <a:pt x="311" y="84"/>
                </a:cubicBezTo>
                <a:cubicBezTo>
                  <a:pt x="312" y="83"/>
                  <a:pt x="312" y="83"/>
                  <a:pt x="313" y="83"/>
                </a:cubicBezTo>
                <a:cubicBezTo>
                  <a:pt x="314" y="83"/>
                  <a:pt x="315" y="82"/>
                  <a:pt x="316" y="82"/>
                </a:cubicBezTo>
                <a:cubicBezTo>
                  <a:pt x="317" y="82"/>
                  <a:pt x="318" y="81"/>
                  <a:pt x="320" y="81"/>
                </a:cubicBezTo>
                <a:cubicBezTo>
                  <a:pt x="321" y="80"/>
                  <a:pt x="323" y="80"/>
                  <a:pt x="324" y="79"/>
                </a:cubicBezTo>
                <a:cubicBezTo>
                  <a:pt x="325" y="79"/>
                  <a:pt x="325" y="79"/>
                  <a:pt x="324" y="79"/>
                </a:cubicBezTo>
                <a:cubicBezTo>
                  <a:pt x="323" y="79"/>
                  <a:pt x="322" y="79"/>
                  <a:pt x="321" y="79"/>
                </a:cubicBezTo>
                <a:cubicBezTo>
                  <a:pt x="318" y="80"/>
                  <a:pt x="316" y="80"/>
                  <a:pt x="314" y="81"/>
                </a:cubicBezTo>
                <a:cubicBezTo>
                  <a:pt x="312" y="81"/>
                  <a:pt x="310" y="82"/>
                  <a:pt x="308" y="82"/>
                </a:cubicBezTo>
                <a:cubicBezTo>
                  <a:pt x="307" y="82"/>
                  <a:pt x="305" y="82"/>
                  <a:pt x="304" y="83"/>
                </a:cubicBezTo>
                <a:cubicBezTo>
                  <a:pt x="303" y="83"/>
                  <a:pt x="302" y="84"/>
                  <a:pt x="301" y="84"/>
                </a:cubicBezTo>
                <a:cubicBezTo>
                  <a:pt x="300" y="84"/>
                  <a:pt x="298" y="86"/>
                  <a:pt x="298" y="84"/>
                </a:cubicBezTo>
                <a:cubicBezTo>
                  <a:pt x="298" y="83"/>
                  <a:pt x="298" y="82"/>
                  <a:pt x="297" y="82"/>
                </a:cubicBezTo>
                <a:cubicBezTo>
                  <a:pt x="295" y="82"/>
                  <a:pt x="294" y="82"/>
                  <a:pt x="293" y="83"/>
                </a:cubicBezTo>
                <a:cubicBezTo>
                  <a:pt x="292" y="83"/>
                  <a:pt x="292" y="84"/>
                  <a:pt x="291" y="84"/>
                </a:cubicBezTo>
                <a:cubicBezTo>
                  <a:pt x="291" y="85"/>
                  <a:pt x="291" y="85"/>
                  <a:pt x="290" y="85"/>
                </a:cubicBezTo>
                <a:cubicBezTo>
                  <a:pt x="289" y="85"/>
                  <a:pt x="288" y="85"/>
                  <a:pt x="287" y="85"/>
                </a:cubicBezTo>
                <a:cubicBezTo>
                  <a:pt x="286" y="85"/>
                  <a:pt x="285" y="85"/>
                  <a:pt x="284" y="86"/>
                </a:cubicBezTo>
                <a:cubicBezTo>
                  <a:pt x="284" y="86"/>
                  <a:pt x="283" y="86"/>
                  <a:pt x="283" y="87"/>
                </a:cubicBezTo>
                <a:cubicBezTo>
                  <a:pt x="283" y="87"/>
                  <a:pt x="284" y="88"/>
                  <a:pt x="284" y="88"/>
                </a:cubicBezTo>
                <a:cubicBezTo>
                  <a:pt x="284" y="89"/>
                  <a:pt x="283" y="89"/>
                  <a:pt x="283" y="89"/>
                </a:cubicBezTo>
                <a:cubicBezTo>
                  <a:pt x="283" y="89"/>
                  <a:pt x="283" y="89"/>
                  <a:pt x="283" y="88"/>
                </a:cubicBezTo>
                <a:cubicBezTo>
                  <a:pt x="283" y="88"/>
                  <a:pt x="282" y="88"/>
                  <a:pt x="282" y="88"/>
                </a:cubicBezTo>
                <a:cubicBezTo>
                  <a:pt x="282" y="88"/>
                  <a:pt x="281" y="88"/>
                  <a:pt x="281" y="88"/>
                </a:cubicBezTo>
                <a:cubicBezTo>
                  <a:pt x="280" y="88"/>
                  <a:pt x="279" y="88"/>
                  <a:pt x="278" y="88"/>
                </a:cubicBezTo>
                <a:cubicBezTo>
                  <a:pt x="277" y="88"/>
                  <a:pt x="277" y="88"/>
                  <a:pt x="277" y="88"/>
                </a:cubicBezTo>
                <a:cubicBezTo>
                  <a:pt x="276" y="88"/>
                  <a:pt x="276" y="88"/>
                  <a:pt x="275" y="88"/>
                </a:cubicBezTo>
                <a:cubicBezTo>
                  <a:pt x="274" y="87"/>
                  <a:pt x="274" y="87"/>
                  <a:pt x="274" y="87"/>
                </a:cubicBezTo>
                <a:cubicBezTo>
                  <a:pt x="274" y="86"/>
                  <a:pt x="273" y="86"/>
                  <a:pt x="273" y="86"/>
                </a:cubicBezTo>
                <a:cubicBezTo>
                  <a:pt x="273" y="86"/>
                  <a:pt x="273" y="86"/>
                  <a:pt x="272" y="85"/>
                </a:cubicBezTo>
                <a:cubicBezTo>
                  <a:pt x="272" y="85"/>
                  <a:pt x="272" y="85"/>
                  <a:pt x="272" y="85"/>
                </a:cubicBezTo>
                <a:cubicBezTo>
                  <a:pt x="272" y="85"/>
                  <a:pt x="271" y="84"/>
                  <a:pt x="271" y="84"/>
                </a:cubicBezTo>
                <a:cubicBezTo>
                  <a:pt x="271" y="84"/>
                  <a:pt x="272" y="84"/>
                  <a:pt x="272" y="83"/>
                </a:cubicBezTo>
                <a:cubicBezTo>
                  <a:pt x="272" y="83"/>
                  <a:pt x="271" y="83"/>
                  <a:pt x="271" y="83"/>
                </a:cubicBezTo>
                <a:cubicBezTo>
                  <a:pt x="270" y="83"/>
                  <a:pt x="269" y="83"/>
                  <a:pt x="268" y="83"/>
                </a:cubicBezTo>
                <a:cubicBezTo>
                  <a:pt x="267" y="83"/>
                  <a:pt x="266" y="83"/>
                  <a:pt x="266" y="83"/>
                </a:cubicBezTo>
                <a:cubicBezTo>
                  <a:pt x="265" y="83"/>
                  <a:pt x="265" y="83"/>
                  <a:pt x="264" y="83"/>
                </a:cubicBezTo>
                <a:cubicBezTo>
                  <a:pt x="264" y="83"/>
                  <a:pt x="263" y="83"/>
                  <a:pt x="263" y="83"/>
                </a:cubicBezTo>
                <a:cubicBezTo>
                  <a:pt x="263" y="83"/>
                  <a:pt x="262" y="83"/>
                  <a:pt x="262" y="83"/>
                </a:cubicBezTo>
                <a:cubicBezTo>
                  <a:pt x="262" y="82"/>
                  <a:pt x="261" y="82"/>
                  <a:pt x="260" y="82"/>
                </a:cubicBezTo>
                <a:cubicBezTo>
                  <a:pt x="259" y="81"/>
                  <a:pt x="258" y="80"/>
                  <a:pt x="257" y="79"/>
                </a:cubicBezTo>
                <a:cubicBezTo>
                  <a:pt x="255" y="79"/>
                  <a:pt x="254" y="79"/>
                  <a:pt x="253" y="80"/>
                </a:cubicBezTo>
                <a:cubicBezTo>
                  <a:pt x="252" y="80"/>
                  <a:pt x="252" y="80"/>
                  <a:pt x="252" y="80"/>
                </a:cubicBezTo>
                <a:cubicBezTo>
                  <a:pt x="252" y="80"/>
                  <a:pt x="251" y="81"/>
                  <a:pt x="251" y="81"/>
                </a:cubicBezTo>
                <a:cubicBezTo>
                  <a:pt x="251" y="81"/>
                  <a:pt x="251" y="81"/>
                  <a:pt x="250" y="81"/>
                </a:cubicBezTo>
                <a:cubicBezTo>
                  <a:pt x="249" y="81"/>
                  <a:pt x="247" y="81"/>
                  <a:pt x="246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3" y="79"/>
                  <a:pt x="243" y="79"/>
                </a:cubicBezTo>
                <a:cubicBezTo>
                  <a:pt x="242" y="79"/>
                  <a:pt x="241" y="79"/>
                  <a:pt x="240" y="79"/>
                </a:cubicBezTo>
                <a:cubicBezTo>
                  <a:pt x="239" y="79"/>
                  <a:pt x="238" y="80"/>
                  <a:pt x="237" y="79"/>
                </a:cubicBezTo>
                <a:cubicBezTo>
                  <a:pt x="236" y="79"/>
                  <a:pt x="236" y="78"/>
                  <a:pt x="236" y="78"/>
                </a:cubicBezTo>
                <a:cubicBezTo>
                  <a:pt x="235" y="78"/>
                  <a:pt x="235" y="78"/>
                  <a:pt x="235" y="78"/>
                </a:cubicBezTo>
                <a:cubicBezTo>
                  <a:pt x="234" y="78"/>
                  <a:pt x="233" y="78"/>
                  <a:pt x="233" y="78"/>
                </a:cubicBezTo>
                <a:cubicBezTo>
                  <a:pt x="232" y="78"/>
                  <a:pt x="232" y="77"/>
                  <a:pt x="231" y="77"/>
                </a:cubicBezTo>
                <a:cubicBezTo>
                  <a:pt x="231" y="77"/>
                  <a:pt x="230" y="77"/>
                  <a:pt x="230" y="77"/>
                </a:cubicBezTo>
                <a:cubicBezTo>
                  <a:pt x="229" y="77"/>
                  <a:pt x="229" y="77"/>
                  <a:pt x="229" y="77"/>
                </a:cubicBezTo>
                <a:cubicBezTo>
                  <a:pt x="228" y="77"/>
                  <a:pt x="227" y="77"/>
                  <a:pt x="227" y="77"/>
                </a:cubicBezTo>
                <a:cubicBezTo>
                  <a:pt x="225" y="78"/>
                  <a:pt x="223" y="78"/>
                  <a:pt x="221" y="77"/>
                </a:cubicBezTo>
                <a:cubicBezTo>
                  <a:pt x="220" y="77"/>
                  <a:pt x="220" y="77"/>
                  <a:pt x="220" y="77"/>
                </a:cubicBezTo>
                <a:cubicBezTo>
                  <a:pt x="219" y="77"/>
                  <a:pt x="219" y="77"/>
                  <a:pt x="218" y="77"/>
                </a:cubicBezTo>
                <a:cubicBezTo>
                  <a:pt x="218" y="77"/>
                  <a:pt x="217" y="77"/>
                  <a:pt x="216" y="77"/>
                </a:cubicBezTo>
                <a:cubicBezTo>
                  <a:pt x="216" y="77"/>
                  <a:pt x="216" y="76"/>
                  <a:pt x="216" y="76"/>
                </a:cubicBezTo>
                <a:cubicBezTo>
                  <a:pt x="216" y="76"/>
                  <a:pt x="216" y="76"/>
                  <a:pt x="217" y="76"/>
                </a:cubicBezTo>
                <a:cubicBezTo>
                  <a:pt x="217" y="76"/>
                  <a:pt x="217" y="76"/>
                  <a:pt x="218" y="75"/>
                </a:cubicBezTo>
                <a:cubicBezTo>
                  <a:pt x="218" y="75"/>
                  <a:pt x="217" y="75"/>
                  <a:pt x="217" y="75"/>
                </a:cubicBezTo>
                <a:cubicBezTo>
                  <a:pt x="216" y="75"/>
                  <a:pt x="215" y="75"/>
                  <a:pt x="214" y="75"/>
                </a:cubicBezTo>
                <a:cubicBezTo>
                  <a:pt x="213" y="75"/>
                  <a:pt x="212" y="75"/>
                  <a:pt x="210" y="75"/>
                </a:cubicBezTo>
                <a:cubicBezTo>
                  <a:pt x="210" y="75"/>
                  <a:pt x="209" y="75"/>
                  <a:pt x="209" y="75"/>
                </a:cubicBezTo>
                <a:cubicBezTo>
                  <a:pt x="209" y="75"/>
                  <a:pt x="209" y="74"/>
                  <a:pt x="209" y="74"/>
                </a:cubicBezTo>
                <a:cubicBezTo>
                  <a:pt x="209" y="74"/>
                  <a:pt x="208" y="73"/>
                  <a:pt x="208" y="73"/>
                </a:cubicBezTo>
                <a:cubicBezTo>
                  <a:pt x="208" y="73"/>
                  <a:pt x="208" y="74"/>
                  <a:pt x="208" y="74"/>
                </a:cubicBezTo>
                <a:cubicBezTo>
                  <a:pt x="208" y="74"/>
                  <a:pt x="207" y="74"/>
                  <a:pt x="207" y="74"/>
                </a:cubicBezTo>
                <a:cubicBezTo>
                  <a:pt x="206" y="74"/>
                  <a:pt x="205" y="74"/>
                  <a:pt x="205" y="74"/>
                </a:cubicBezTo>
                <a:cubicBezTo>
                  <a:pt x="204" y="74"/>
                  <a:pt x="204" y="74"/>
                  <a:pt x="204" y="74"/>
                </a:cubicBezTo>
                <a:cubicBezTo>
                  <a:pt x="204" y="74"/>
                  <a:pt x="203" y="74"/>
                  <a:pt x="203" y="74"/>
                </a:cubicBezTo>
                <a:cubicBezTo>
                  <a:pt x="203" y="74"/>
                  <a:pt x="202" y="75"/>
                  <a:pt x="202" y="75"/>
                </a:cubicBezTo>
                <a:cubicBezTo>
                  <a:pt x="201" y="75"/>
                  <a:pt x="200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1" y="74"/>
                  <a:pt x="201" y="74"/>
                  <a:pt x="202" y="74"/>
                </a:cubicBezTo>
                <a:cubicBezTo>
                  <a:pt x="202" y="74"/>
                  <a:pt x="203" y="73"/>
                  <a:pt x="203" y="73"/>
                </a:cubicBezTo>
                <a:cubicBezTo>
                  <a:pt x="203" y="73"/>
                  <a:pt x="202" y="73"/>
                  <a:pt x="202" y="73"/>
                </a:cubicBezTo>
                <a:cubicBezTo>
                  <a:pt x="202" y="73"/>
                  <a:pt x="202" y="73"/>
                  <a:pt x="202" y="72"/>
                </a:cubicBezTo>
                <a:cubicBezTo>
                  <a:pt x="202" y="72"/>
                  <a:pt x="201" y="72"/>
                  <a:pt x="201" y="72"/>
                </a:cubicBezTo>
                <a:cubicBezTo>
                  <a:pt x="201" y="72"/>
                  <a:pt x="201" y="72"/>
                  <a:pt x="200" y="72"/>
                </a:cubicBezTo>
                <a:cubicBezTo>
                  <a:pt x="200" y="73"/>
                  <a:pt x="199" y="73"/>
                  <a:pt x="199" y="73"/>
                </a:cubicBezTo>
                <a:cubicBezTo>
                  <a:pt x="198" y="73"/>
                  <a:pt x="198" y="74"/>
                  <a:pt x="197" y="74"/>
                </a:cubicBezTo>
                <a:cubicBezTo>
                  <a:pt x="197" y="74"/>
                  <a:pt x="196" y="74"/>
                  <a:pt x="196" y="74"/>
                </a:cubicBezTo>
                <a:cubicBezTo>
                  <a:pt x="195" y="74"/>
                  <a:pt x="194" y="75"/>
                  <a:pt x="193" y="75"/>
                </a:cubicBezTo>
                <a:cubicBezTo>
                  <a:pt x="192" y="75"/>
                  <a:pt x="192" y="75"/>
                  <a:pt x="191" y="75"/>
                </a:cubicBezTo>
                <a:cubicBezTo>
                  <a:pt x="190" y="75"/>
                  <a:pt x="190" y="75"/>
                  <a:pt x="189" y="75"/>
                </a:cubicBezTo>
                <a:cubicBezTo>
                  <a:pt x="188" y="75"/>
                  <a:pt x="187" y="75"/>
                  <a:pt x="186" y="75"/>
                </a:cubicBezTo>
                <a:cubicBezTo>
                  <a:pt x="185" y="76"/>
                  <a:pt x="185" y="75"/>
                  <a:pt x="184" y="75"/>
                </a:cubicBezTo>
                <a:cubicBezTo>
                  <a:pt x="184" y="75"/>
                  <a:pt x="183" y="75"/>
                  <a:pt x="183" y="75"/>
                </a:cubicBezTo>
                <a:cubicBezTo>
                  <a:pt x="182" y="76"/>
                  <a:pt x="182" y="76"/>
                  <a:pt x="181" y="76"/>
                </a:cubicBezTo>
                <a:cubicBezTo>
                  <a:pt x="181" y="76"/>
                  <a:pt x="180" y="76"/>
                  <a:pt x="180" y="76"/>
                </a:cubicBezTo>
                <a:cubicBezTo>
                  <a:pt x="179" y="76"/>
                  <a:pt x="178" y="76"/>
                  <a:pt x="178" y="76"/>
                </a:cubicBezTo>
                <a:cubicBezTo>
                  <a:pt x="176" y="76"/>
                  <a:pt x="175" y="77"/>
                  <a:pt x="173" y="77"/>
                </a:cubicBezTo>
                <a:cubicBezTo>
                  <a:pt x="171" y="78"/>
                  <a:pt x="170" y="79"/>
                  <a:pt x="168" y="79"/>
                </a:cubicBezTo>
                <a:cubicBezTo>
                  <a:pt x="167" y="79"/>
                  <a:pt x="167" y="79"/>
                  <a:pt x="167" y="78"/>
                </a:cubicBezTo>
                <a:cubicBezTo>
                  <a:pt x="166" y="78"/>
                  <a:pt x="166" y="78"/>
                  <a:pt x="166" y="78"/>
                </a:cubicBezTo>
                <a:cubicBezTo>
                  <a:pt x="165" y="78"/>
                  <a:pt x="164" y="79"/>
                  <a:pt x="164" y="79"/>
                </a:cubicBezTo>
                <a:cubicBezTo>
                  <a:pt x="163" y="79"/>
                  <a:pt x="161" y="80"/>
                  <a:pt x="160" y="80"/>
                </a:cubicBezTo>
                <a:cubicBezTo>
                  <a:pt x="157" y="81"/>
                  <a:pt x="154" y="81"/>
                  <a:pt x="151" y="83"/>
                </a:cubicBezTo>
                <a:cubicBezTo>
                  <a:pt x="150" y="83"/>
                  <a:pt x="150" y="83"/>
                  <a:pt x="149" y="84"/>
                </a:cubicBezTo>
                <a:cubicBezTo>
                  <a:pt x="149" y="84"/>
                  <a:pt x="148" y="84"/>
                  <a:pt x="148" y="85"/>
                </a:cubicBezTo>
                <a:cubicBezTo>
                  <a:pt x="147" y="86"/>
                  <a:pt x="145" y="86"/>
                  <a:pt x="144" y="86"/>
                </a:cubicBezTo>
                <a:cubicBezTo>
                  <a:pt x="142" y="86"/>
                  <a:pt x="140" y="86"/>
                  <a:pt x="139" y="87"/>
                </a:cubicBezTo>
                <a:cubicBezTo>
                  <a:pt x="137" y="87"/>
                  <a:pt x="136" y="87"/>
                  <a:pt x="135" y="87"/>
                </a:cubicBezTo>
                <a:cubicBezTo>
                  <a:pt x="134" y="87"/>
                  <a:pt x="133" y="87"/>
                  <a:pt x="131" y="87"/>
                </a:cubicBezTo>
                <a:cubicBezTo>
                  <a:pt x="130" y="87"/>
                  <a:pt x="129" y="88"/>
                  <a:pt x="128" y="89"/>
                </a:cubicBezTo>
                <a:cubicBezTo>
                  <a:pt x="126" y="90"/>
                  <a:pt x="124" y="91"/>
                  <a:pt x="123" y="91"/>
                </a:cubicBezTo>
                <a:cubicBezTo>
                  <a:pt x="122" y="92"/>
                  <a:pt x="121" y="92"/>
                  <a:pt x="122" y="92"/>
                </a:cubicBezTo>
                <a:cubicBezTo>
                  <a:pt x="123" y="93"/>
                  <a:pt x="124" y="93"/>
                  <a:pt x="125" y="93"/>
                </a:cubicBezTo>
                <a:cubicBezTo>
                  <a:pt x="126" y="94"/>
                  <a:pt x="127" y="94"/>
                  <a:pt x="127" y="95"/>
                </a:cubicBezTo>
                <a:cubicBezTo>
                  <a:pt x="128" y="96"/>
                  <a:pt x="127" y="97"/>
                  <a:pt x="126" y="97"/>
                </a:cubicBezTo>
                <a:cubicBezTo>
                  <a:pt x="126" y="98"/>
                  <a:pt x="125" y="98"/>
                  <a:pt x="125" y="98"/>
                </a:cubicBezTo>
                <a:cubicBezTo>
                  <a:pt x="125" y="99"/>
                  <a:pt x="124" y="99"/>
                  <a:pt x="124" y="100"/>
                </a:cubicBezTo>
                <a:cubicBezTo>
                  <a:pt x="123" y="100"/>
                  <a:pt x="126" y="100"/>
                  <a:pt x="126" y="100"/>
                </a:cubicBezTo>
                <a:cubicBezTo>
                  <a:pt x="126" y="101"/>
                  <a:pt x="126" y="101"/>
                  <a:pt x="127" y="101"/>
                </a:cubicBezTo>
                <a:cubicBezTo>
                  <a:pt x="127" y="101"/>
                  <a:pt x="127" y="101"/>
                  <a:pt x="127" y="101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8" y="102"/>
                  <a:pt x="128" y="102"/>
                  <a:pt x="128" y="102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30" y="100"/>
                  <a:pt x="130" y="100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3" y="100"/>
                  <a:pt x="133" y="100"/>
                  <a:pt x="133" y="101"/>
                </a:cubicBezTo>
                <a:cubicBezTo>
                  <a:pt x="133" y="101"/>
                  <a:pt x="134" y="101"/>
                  <a:pt x="134" y="101"/>
                </a:cubicBezTo>
                <a:cubicBezTo>
                  <a:pt x="134" y="101"/>
                  <a:pt x="133" y="102"/>
                  <a:pt x="132" y="102"/>
                </a:cubicBezTo>
                <a:cubicBezTo>
                  <a:pt x="132" y="102"/>
                  <a:pt x="132" y="102"/>
                  <a:pt x="132" y="103"/>
                </a:cubicBezTo>
                <a:cubicBezTo>
                  <a:pt x="133" y="103"/>
                  <a:pt x="133" y="102"/>
                  <a:pt x="134" y="103"/>
                </a:cubicBezTo>
                <a:cubicBezTo>
                  <a:pt x="135" y="103"/>
                  <a:pt x="135" y="103"/>
                  <a:pt x="136" y="103"/>
                </a:cubicBezTo>
                <a:cubicBezTo>
                  <a:pt x="136" y="103"/>
                  <a:pt x="137" y="103"/>
                  <a:pt x="138" y="103"/>
                </a:cubicBezTo>
                <a:cubicBezTo>
                  <a:pt x="138" y="103"/>
                  <a:pt x="139" y="103"/>
                  <a:pt x="139" y="10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7" y="104"/>
                  <a:pt x="137" y="105"/>
                  <a:pt x="136" y="105"/>
                </a:cubicBezTo>
                <a:cubicBezTo>
                  <a:pt x="135" y="105"/>
                  <a:pt x="135" y="105"/>
                  <a:pt x="134" y="105"/>
                </a:cubicBezTo>
                <a:cubicBezTo>
                  <a:pt x="133" y="104"/>
                  <a:pt x="132" y="104"/>
                  <a:pt x="131" y="105"/>
                </a:cubicBezTo>
                <a:cubicBezTo>
                  <a:pt x="131" y="105"/>
                  <a:pt x="130" y="105"/>
                  <a:pt x="130" y="10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27" y="104"/>
                  <a:pt x="125" y="106"/>
                  <a:pt x="124" y="106"/>
                </a:cubicBezTo>
                <a:cubicBezTo>
                  <a:pt x="123" y="107"/>
                  <a:pt x="123" y="106"/>
                  <a:pt x="122" y="106"/>
                </a:cubicBezTo>
                <a:cubicBezTo>
                  <a:pt x="121" y="106"/>
                  <a:pt x="120" y="106"/>
                  <a:pt x="119" y="106"/>
                </a:cubicBezTo>
                <a:cubicBezTo>
                  <a:pt x="117" y="106"/>
                  <a:pt x="116" y="106"/>
                  <a:pt x="115" y="107"/>
                </a:cubicBezTo>
                <a:cubicBezTo>
                  <a:pt x="115" y="107"/>
                  <a:pt x="114" y="107"/>
                  <a:pt x="114" y="107"/>
                </a:cubicBezTo>
                <a:cubicBezTo>
                  <a:pt x="114" y="106"/>
                  <a:pt x="115" y="106"/>
                  <a:pt x="115" y="106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8" y="105"/>
                  <a:pt x="118" y="105"/>
                </a:cubicBezTo>
                <a:cubicBezTo>
                  <a:pt x="118" y="104"/>
                  <a:pt x="118" y="103"/>
                  <a:pt x="118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6" y="103"/>
                  <a:pt x="115" y="103"/>
                  <a:pt x="115" y="103"/>
                </a:cubicBezTo>
                <a:cubicBezTo>
                  <a:pt x="115" y="103"/>
                  <a:pt x="114" y="103"/>
                  <a:pt x="114" y="103"/>
                </a:cubicBezTo>
                <a:cubicBezTo>
                  <a:pt x="113" y="103"/>
                  <a:pt x="113" y="103"/>
                  <a:pt x="112" y="104"/>
                </a:cubicBezTo>
                <a:cubicBezTo>
                  <a:pt x="112" y="104"/>
                  <a:pt x="112" y="104"/>
                  <a:pt x="111" y="104"/>
                </a:cubicBezTo>
                <a:cubicBezTo>
                  <a:pt x="111" y="105"/>
                  <a:pt x="110" y="105"/>
                  <a:pt x="110" y="105"/>
                </a:cubicBezTo>
                <a:cubicBezTo>
                  <a:pt x="110" y="105"/>
                  <a:pt x="109" y="105"/>
                  <a:pt x="109" y="105"/>
                </a:cubicBezTo>
                <a:cubicBezTo>
                  <a:pt x="108" y="105"/>
                  <a:pt x="108" y="105"/>
                  <a:pt x="107" y="105"/>
                </a:cubicBezTo>
                <a:cubicBezTo>
                  <a:pt x="106" y="106"/>
                  <a:pt x="105" y="106"/>
                  <a:pt x="104" y="106"/>
                </a:cubicBezTo>
                <a:cubicBezTo>
                  <a:pt x="104" y="106"/>
                  <a:pt x="104" y="107"/>
                  <a:pt x="104" y="107"/>
                </a:cubicBezTo>
                <a:cubicBezTo>
                  <a:pt x="103" y="107"/>
                  <a:pt x="103" y="106"/>
                  <a:pt x="103" y="106"/>
                </a:cubicBezTo>
                <a:cubicBezTo>
                  <a:pt x="102" y="106"/>
                  <a:pt x="100" y="106"/>
                  <a:pt x="99" y="107"/>
                </a:cubicBezTo>
                <a:cubicBezTo>
                  <a:pt x="99" y="107"/>
                  <a:pt x="99" y="108"/>
                  <a:pt x="98" y="108"/>
                </a:cubicBezTo>
                <a:cubicBezTo>
                  <a:pt x="98" y="108"/>
                  <a:pt x="98" y="108"/>
                  <a:pt x="97" y="108"/>
                </a:cubicBezTo>
                <a:cubicBezTo>
                  <a:pt x="97" y="107"/>
                  <a:pt x="96" y="108"/>
                  <a:pt x="95" y="108"/>
                </a:cubicBezTo>
                <a:cubicBezTo>
                  <a:pt x="94" y="108"/>
                  <a:pt x="94" y="108"/>
                  <a:pt x="93" y="108"/>
                </a:cubicBezTo>
                <a:cubicBezTo>
                  <a:pt x="92" y="109"/>
                  <a:pt x="92" y="109"/>
                  <a:pt x="91" y="109"/>
                </a:cubicBezTo>
                <a:cubicBezTo>
                  <a:pt x="90" y="109"/>
                  <a:pt x="89" y="109"/>
                  <a:pt x="88" y="109"/>
                </a:cubicBezTo>
                <a:cubicBezTo>
                  <a:pt x="88" y="110"/>
                  <a:pt x="86" y="110"/>
                  <a:pt x="87" y="111"/>
                </a:cubicBezTo>
                <a:cubicBezTo>
                  <a:pt x="87" y="111"/>
                  <a:pt x="88" y="111"/>
                  <a:pt x="88" y="111"/>
                </a:cubicBezTo>
                <a:cubicBezTo>
                  <a:pt x="89" y="111"/>
                  <a:pt x="89" y="111"/>
                  <a:pt x="89" y="111"/>
                </a:cubicBezTo>
                <a:cubicBezTo>
                  <a:pt x="90" y="111"/>
                  <a:pt x="91" y="112"/>
                  <a:pt x="91" y="112"/>
                </a:cubicBezTo>
                <a:cubicBezTo>
                  <a:pt x="92" y="112"/>
                  <a:pt x="93" y="112"/>
                  <a:pt x="93" y="113"/>
                </a:cubicBezTo>
                <a:cubicBezTo>
                  <a:pt x="93" y="113"/>
                  <a:pt x="92" y="113"/>
                  <a:pt x="91" y="113"/>
                </a:cubicBezTo>
                <a:cubicBezTo>
                  <a:pt x="91" y="113"/>
                  <a:pt x="90" y="113"/>
                  <a:pt x="89" y="114"/>
                </a:cubicBezTo>
                <a:cubicBezTo>
                  <a:pt x="89" y="114"/>
                  <a:pt x="88" y="114"/>
                  <a:pt x="88" y="114"/>
                </a:cubicBezTo>
                <a:cubicBezTo>
                  <a:pt x="88" y="114"/>
                  <a:pt x="88" y="115"/>
                  <a:pt x="88" y="115"/>
                </a:cubicBezTo>
                <a:cubicBezTo>
                  <a:pt x="88" y="115"/>
                  <a:pt x="88" y="115"/>
                  <a:pt x="87" y="116"/>
                </a:cubicBezTo>
                <a:cubicBezTo>
                  <a:pt x="87" y="116"/>
                  <a:pt x="86" y="116"/>
                  <a:pt x="86" y="116"/>
                </a:cubicBezTo>
                <a:cubicBezTo>
                  <a:pt x="86" y="117"/>
                  <a:pt x="88" y="117"/>
                  <a:pt x="88" y="117"/>
                </a:cubicBezTo>
                <a:cubicBezTo>
                  <a:pt x="89" y="117"/>
                  <a:pt x="90" y="118"/>
                  <a:pt x="91" y="118"/>
                </a:cubicBezTo>
                <a:cubicBezTo>
                  <a:pt x="92" y="118"/>
                  <a:pt x="93" y="118"/>
                  <a:pt x="94" y="118"/>
                </a:cubicBezTo>
                <a:cubicBezTo>
                  <a:pt x="95" y="118"/>
                  <a:pt x="96" y="118"/>
                  <a:pt x="97" y="117"/>
                </a:cubicBezTo>
                <a:cubicBezTo>
                  <a:pt x="97" y="117"/>
                  <a:pt x="98" y="117"/>
                  <a:pt x="99" y="117"/>
                </a:cubicBezTo>
                <a:cubicBezTo>
                  <a:pt x="100" y="117"/>
                  <a:pt x="101" y="118"/>
                  <a:pt x="102" y="118"/>
                </a:cubicBezTo>
                <a:cubicBezTo>
                  <a:pt x="103" y="118"/>
                  <a:pt x="103" y="118"/>
                  <a:pt x="104" y="118"/>
                </a:cubicBezTo>
                <a:cubicBezTo>
                  <a:pt x="105" y="118"/>
                  <a:pt x="106" y="117"/>
                  <a:pt x="107" y="117"/>
                </a:cubicBezTo>
                <a:cubicBezTo>
                  <a:pt x="108" y="117"/>
                  <a:pt x="109" y="117"/>
                  <a:pt x="110" y="117"/>
                </a:cubicBezTo>
                <a:cubicBezTo>
                  <a:pt x="111" y="116"/>
                  <a:pt x="112" y="116"/>
                  <a:pt x="113" y="115"/>
                </a:cubicBezTo>
                <a:cubicBezTo>
                  <a:pt x="113" y="115"/>
                  <a:pt x="114" y="115"/>
                  <a:pt x="114" y="115"/>
                </a:cubicBezTo>
                <a:cubicBezTo>
                  <a:pt x="115" y="115"/>
                  <a:pt x="116" y="115"/>
                  <a:pt x="116" y="115"/>
                </a:cubicBezTo>
                <a:cubicBezTo>
                  <a:pt x="117" y="114"/>
                  <a:pt x="119" y="114"/>
                  <a:pt x="118" y="116"/>
                </a:cubicBezTo>
                <a:cubicBezTo>
                  <a:pt x="117" y="116"/>
                  <a:pt x="116" y="117"/>
                  <a:pt x="115" y="117"/>
                </a:cubicBezTo>
                <a:cubicBezTo>
                  <a:pt x="115" y="117"/>
                  <a:pt x="114" y="118"/>
                  <a:pt x="113" y="118"/>
                </a:cubicBezTo>
                <a:cubicBezTo>
                  <a:pt x="113" y="118"/>
                  <a:pt x="112" y="118"/>
                  <a:pt x="111" y="118"/>
                </a:cubicBezTo>
                <a:cubicBezTo>
                  <a:pt x="111" y="118"/>
                  <a:pt x="110" y="119"/>
                  <a:pt x="110" y="120"/>
                </a:cubicBezTo>
                <a:cubicBezTo>
                  <a:pt x="109" y="121"/>
                  <a:pt x="109" y="121"/>
                  <a:pt x="108" y="122"/>
                </a:cubicBezTo>
                <a:cubicBezTo>
                  <a:pt x="107" y="123"/>
                  <a:pt x="106" y="123"/>
                  <a:pt x="105" y="124"/>
                </a:cubicBezTo>
                <a:cubicBezTo>
                  <a:pt x="104" y="124"/>
                  <a:pt x="102" y="124"/>
                  <a:pt x="101" y="124"/>
                </a:cubicBezTo>
                <a:cubicBezTo>
                  <a:pt x="100" y="125"/>
                  <a:pt x="100" y="125"/>
                  <a:pt x="99" y="125"/>
                </a:cubicBezTo>
                <a:cubicBezTo>
                  <a:pt x="98" y="125"/>
                  <a:pt x="98" y="125"/>
                  <a:pt x="98" y="125"/>
                </a:cubicBezTo>
                <a:cubicBezTo>
                  <a:pt x="98" y="124"/>
                  <a:pt x="97" y="124"/>
                  <a:pt x="97" y="125"/>
                </a:cubicBezTo>
                <a:cubicBezTo>
                  <a:pt x="96" y="125"/>
                  <a:pt x="95" y="125"/>
                  <a:pt x="93" y="126"/>
                </a:cubicBezTo>
                <a:cubicBezTo>
                  <a:pt x="93" y="126"/>
                  <a:pt x="93" y="126"/>
                  <a:pt x="92" y="126"/>
                </a:cubicBezTo>
                <a:cubicBezTo>
                  <a:pt x="92" y="127"/>
                  <a:pt x="91" y="127"/>
                  <a:pt x="91" y="127"/>
                </a:cubicBezTo>
                <a:cubicBezTo>
                  <a:pt x="90" y="127"/>
                  <a:pt x="89" y="128"/>
                  <a:pt x="89" y="128"/>
                </a:cubicBezTo>
                <a:cubicBezTo>
                  <a:pt x="88" y="128"/>
                  <a:pt x="87" y="128"/>
                  <a:pt x="87" y="128"/>
                </a:cubicBezTo>
                <a:cubicBezTo>
                  <a:pt x="86" y="128"/>
                  <a:pt x="86" y="127"/>
                  <a:pt x="86" y="127"/>
                </a:cubicBezTo>
                <a:cubicBezTo>
                  <a:pt x="87" y="126"/>
                  <a:pt x="85" y="126"/>
                  <a:pt x="84" y="126"/>
                </a:cubicBezTo>
                <a:cubicBezTo>
                  <a:pt x="84" y="126"/>
                  <a:pt x="84" y="126"/>
                  <a:pt x="83" y="126"/>
                </a:cubicBezTo>
                <a:cubicBezTo>
                  <a:pt x="83" y="126"/>
                  <a:pt x="82" y="126"/>
                  <a:pt x="81" y="127"/>
                </a:cubicBezTo>
                <a:cubicBezTo>
                  <a:pt x="81" y="127"/>
                  <a:pt x="80" y="128"/>
                  <a:pt x="79" y="128"/>
                </a:cubicBezTo>
                <a:cubicBezTo>
                  <a:pt x="79" y="128"/>
                  <a:pt x="78" y="129"/>
                  <a:pt x="77" y="129"/>
                </a:cubicBezTo>
                <a:cubicBezTo>
                  <a:pt x="77" y="130"/>
                  <a:pt x="76" y="130"/>
                  <a:pt x="76" y="130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3" y="131"/>
                  <a:pt x="73" y="131"/>
                  <a:pt x="72" y="131"/>
                </a:cubicBezTo>
                <a:cubicBezTo>
                  <a:pt x="71" y="132"/>
                  <a:pt x="70" y="132"/>
                  <a:pt x="69" y="133"/>
                </a:cubicBezTo>
                <a:cubicBezTo>
                  <a:pt x="67" y="134"/>
                  <a:pt x="65" y="134"/>
                  <a:pt x="64" y="135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1" y="136"/>
                </a:cubicBezTo>
                <a:cubicBezTo>
                  <a:pt x="61" y="137"/>
                  <a:pt x="61" y="137"/>
                  <a:pt x="60" y="137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59" y="137"/>
                  <a:pt x="59" y="137"/>
                  <a:pt x="58" y="137"/>
                </a:cubicBezTo>
                <a:cubicBezTo>
                  <a:pt x="58" y="137"/>
                  <a:pt x="58" y="138"/>
                  <a:pt x="58" y="138"/>
                </a:cubicBezTo>
                <a:cubicBezTo>
                  <a:pt x="58" y="138"/>
                  <a:pt x="57" y="138"/>
                  <a:pt x="57" y="139"/>
                </a:cubicBezTo>
                <a:cubicBezTo>
                  <a:pt x="57" y="139"/>
                  <a:pt x="57" y="139"/>
                  <a:pt x="57" y="140"/>
                </a:cubicBezTo>
                <a:cubicBezTo>
                  <a:pt x="58" y="140"/>
                  <a:pt x="57" y="140"/>
                  <a:pt x="57" y="141"/>
                </a:cubicBezTo>
                <a:cubicBezTo>
                  <a:pt x="57" y="141"/>
                  <a:pt x="57" y="142"/>
                  <a:pt x="57" y="143"/>
                </a:cubicBezTo>
                <a:cubicBezTo>
                  <a:pt x="57" y="143"/>
                  <a:pt x="58" y="142"/>
                  <a:pt x="59" y="142"/>
                </a:cubicBezTo>
                <a:cubicBezTo>
                  <a:pt x="59" y="142"/>
                  <a:pt x="59" y="143"/>
                  <a:pt x="59" y="143"/>
                </a:cubicBezTo>
                <a:cubicBezTo>
                  <a:pt x="59" y="144"/>
                  <a:pt x="58" y="144"/>
                  <a:pt x="58" y="144"/>
                </a:cubicBezTo>
                <a:cubicBezTo>
                  <a:pt x="57" y="144"/>
                  <a:pt x="56" y="145"/>
                  <a:pt x="56" y="145"/>
                </a:cubicBezTo>
                <a:cubicBezTo>
                  <a:pt x="55" y="145"/>
                  <a:pt x="55" y="145"/>
                  <a:pt x="54" y="145"/>
                </a:cubicBezTo>
                <a:cubicBezTo>
                  <a:pt x="54" y="145"/>
                  <a:pt x="53" y="145"/>
                  <a:pt x="53" y="146"/>
                </a:cubicBezTo>
                <a:cubicBezTo>
                  <a:pt x="53" y="146"/>
                  <a:pt x="54" y="147"/>
                  <a:pt x="54" y="147"/>
                </a:cubicBezTo>
                <a:cubicBezTo>
                  <a:pt x="55" y="148"/>
                  <a:pt x="54" y="149"/>
                  <a:pt x="54" y="151"/>
                </a:cubicBezTo>
                <a:cubicBezTo>
                  <a:pt x="53" y="151"/>
                  <a:pt x="54" y="151"/>
                  <a:pt x="55" y="151"/>
                </a:cubicBezTo>
                <a:cubicBezTo>
                  <a:pt x="56" y="151"/>
                  <a:pt x="56" y="151"/>
                  <a:pt x="57" y="151"/>
                </a:cubicBezTo>
                <a:cubicBezTo>
                  <a:pt x="58" y="151"/>
                  <a:pt x="58" y="151"/>
                  <a:pt x="59" y="151"/>
                </a:cubicBezTo>
                <a:cubicBezTo>
                  <a:pt x="60" y="150"/>
                  <a:pt x="60" y="150"/>
                  <a:pt x="61" y="150"/>
                </a:cubicBezTo>
                <a:cubicBezTo>
                  <a:pt x="63" y="150"/>
                  <a:pt x="65" y="148"/>
                  <a:pt x="67" y="147"/>
                </a:cubicBezTo>
                <a:cubicBezTo>
                  <a:pt x="68" y="147"/>
                  <a:pt x="69" y="147"/>
                  <a:pt x="70" y="146"/>
                </a:cubicBezTo>
                <a:cubicBezTo>
                  <a:pt x="70" y="146"/>
                  <a:pt x="71" y="145"/>
                  <a:pt x="72" y="145"/>
                </a:cubicBezTo>
                <a:cubicBezTo>
                  <a:pt x="70" y="147"/>
                  <a:pt x="69" y="148"/>
                  <a:pt x="66" y="149"/>
                </a:cubicBezTo>
                <a:cubicBezTo>
                  <a:pt x="66" y="150"/>
                  <a:pt x="65" y="150"/>
                  <a:pt x="65" y="151"/>
                </a:cubicBezTo>
                <a:cubicBezTo>
                  <a:pt x="64" y="151"/>
                  <a:pt x="64" y="152"/>
                  <a:pt x="63" y="152"/>
                </a:cubicBezTo>
                <a:cubicBezTo>
                  <a:pt x="61" y="153"/>
                  <a:pt x="60" y="154"/>
                  <a:pt x="60" y="155"/>
                </a:cubicBezTo>
                <a:cubicBezTo>
                  <a:pt x="59" y="156"/>
                  <a:pt x="59" y="156"/>
                  <a:pt x="58" y="157"/>
                </a:cubicBezTo>
                <a:cubicBezTo>
                  <a:pt x="58" y="157"/>
                  <a:pt x="57" y="157"/>
                  <a:pt x="57" y="158"/>
                </a:cubicBezTo>
                <a:cubicBezTo>
                  <a:pt x="57" y="158"/>
                  <a:pt x="57" y="158"/>
                  <a:pt x="56" y="158"/>
                </a:cubicBezTo>
                <a:cubicBezTo>
                  <a:pt x="56" y="159"/>
                  <a:pt x="55" y="158"/>
                  <a:pt x="54" y="159"/>
                </a:cubicBezTo>
                <a:cubicBezTo>
                  <a:pt x="54" y="159"/>
                  <a:pt x="56" y="159"/>
                  <a:pt x="56" y="159"/>
                </a:cubicBezTo>
                <a:cubicBezTo>
                  <a:pt x="57" y="159"/>
                  <a:pt x="58" y="159"/>
                  <a:pt x="59" y="160"/>
                </a:cubicBezTo>
                <a:cubicBezTo>
                  <a:pt x="59" y="160"/>
                  <a:pt x="60" y="160"/>
                  <a:pt x="60" y="160"/>
                </a:cubicBezTo>
                <a:cubicBezTo>
                  <a:pt x="61" y="159"/>
                  <a:pt x="62" y="159"/>
                  <a:pt x="62" y="159"/>
                </a:cubicBezTo>
                <a:cubicBezTo>
                  <a:pt x="63" y="158"/>
                  <a:pt x="64" y="158"/>
                  <a:pt x="65" y="158"/>
                </a:cubicBezTo>
                <a:cubicBezTo>
                  <a:pt x="66" y="157"/>
                  <a:pt x="66" y="157"/>
                  <a:pt x="67" y="157"/>
                </a:cubicBezTo>
                <a:cubicBezTo>
                  <a:pt x="67" y="157"/>
                  <a:pt x="68" y="157"/>
                  <a:pt x="68" y="157"/>
                </a:cubicBezTo>
                <a:cubicBezTo>
                  <a:pt x="68" y="157"/>
                  <a:pt x="68" y="158"/>
                  <a:pt x="68" y="158"/>
                </a:cubicBezTo>
                <a:cubicBezTo>
                  <a:pt x="68" y="158"/>
                  <a:pt x="69" y="157"/>
                  <a:pt x="69" y="158"/>
                </a:cubicBezTo>
                <a:cubicBezTo>
                  <a:pt x="70" y="158"/>
                  <a:pt x="70" y="158"/>
                  <a:pt x="70" y="159"/>
                </a:cubicBezTo>
                <a:cubicBezTo>
                  <a:pt x="70" y="159"/>
                  <a:pt x="69" y="159"/>
                  <a:pt x="69" y="159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69" y="160"/>
                  <a:pt x="69" y="161"/>
                  <a:pt x="70" y="161"/>
                </a:cubicBezTo>
                <a:cubicBezTo>
                  <a:pt x="70" y="161"/>
                  <a:pt x="70" y="161"/>
                  <a:pt x="70" y="161"/>
                </a:cubicBezTo>
                <a:cubicBezTo>
                  <a:pt x="70" y="161"/>
                  <a:pt x="71" y="161"/>
                  <a:pt x="71" y="161"/>
                </a:cubicBezTo>
                <a:cubicBezTo>
                  <a:pt x="72" y="160"/>
                  <a:pt x="72" y="159"/>
                  <a:pt x="73" y="159"/>
                </a:cubicBezTo>
                <a:cubicBezTo>
                  <a:pt x="75" y="158"/>
                  <a:pt x="75" y="157"/>
                  <a:pt x="77" y="157"/>
                </a:cubicBezTo>
                <a:cubicBezTo>
                  <a:pt x="77" y="157"/>
                  <a:pt x="76" y="158"/>
                  <a:pt x="76" y="158"/>
                </a:cubicBezTo>
                <a:cubicBezTo>
                  <a:pt x="76" y="158"/>
                  <a:pt x="75" y="159"/>
                  <a:pt x="75" y="159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77" y="159"/>
                  <a:pt x="78" y="159"/>
                  <a:pt x="79" y="158"/>
                </a:cubicBezTo>
                <a:cubicBezTo>
                  <a:pt x="81" y="158"/>
                  <a:pt x="82" y="157"/>
                  <a:pt x="84" y="157"/>
                </a:cubicBezTo>
                <a:cubicBezTo>
                  <a:pt x="84" y="157"/>
                  <a:pt x="85" y="156"/>
                  <a:pt x="86" y="157"/>
                </a:cubicBezTo>
                <a:cubicBezTo>
                  <a:pt x="86" y="157"/>
                  <a:pt x="85" y="157"/>
                  <a:pt x="85" y="158"/>
                </a:cubicBezTo>
                <a:cubicBezTo>
                  <a:pt x="83" y="158"/>
                  <a:pt x="82" y="159"/>
                  <a:pt x="80" y="159"/>
                </a:cubicBezTo>
                <a:cubicBezTo>
                  <a:pt x="79" y="160"/>
                  <a:pt x="77" y="161"/>
                  <a:pt x="76" y="162"/>
                </a:cubicBezTo>
                <a:cubicBezTo>
                  <a:pt x="74" y="163"/>
                  <a:pt x="72" y="164"/>
                  <a:pt x="71" y="165"/>
                </a:cubicBezTo>
                <a:cubicBezTo>
                  <a:pt x="70" y="165"/>
                  <a:pt x="70" y="166"/>
                  <a:pt x="69" y="166"/>
                </a:cubicBezTo>
                <a:cubicBezTo>
                  <a:pt x="69" y="167"/>
                  <a:pt x="68" y="167"/>
                  <a:pt x="68" y="167"/>
                </a:cubicBezTo>
                <a:cubicBezTo>
                  <a:pt x="65" y="167"/>
                  <a:pt x="63" y="168"/>
                  <a:pt x="61" y="170"/>
                </a:cubicBezTo>
                <a:cubicBezTo>
                  <a:pt x="61" y="170"/>
                  <a:pt x="60" y="170"/>
                  <a:pt x="59" y="171"/>
                </a:cubicBezTo>
                <a:cubicBezTo>
                  <a:pt x="59" y="171"/>
                  <a:pt x="58" y="172"/>
                  <a:pt x="58" y="172"/>
                </a:cubicBezTo>
                <a:cubicBezTo>
                  <a:pt x="57" y="172"/>
                  <a:pt x="57" y="173"/>
                  <a:pt x="56" y="173"/>
                </a:cubicBezTo>
                <a:cubicBezTo>
                  <a:pt x="56" y="173"/>
                  <a:pt x="56" y="173"/>
                  <a:pt x="55" y="172"/>
                </a:cubicBezTo>
                <a:cubicBezTo>
                  <a:pt x="55" y="172"/>
                  <a:pt x="55" y="172"/>
                  <a:pt x="54" y="173"/>
                </a:cubicBezTo>
                <a:cubicBezTo>
                  <a:pt x="53" y="173"/>
                  <a:pt x="53" y="173"/>
                  <a:pt x="52" y="174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4"/>
                  <a:pt x="50" y="175"/>
                  <a:pt x="50" y="175"/>
                </a:cubicBezTo>
                <a:cubicBezTo>
                  <a:pt x="49" y="175"/>
                  <a:pt x="49" y="175"/>
                  <a:pt x="49" y="175"/>
                </a:cubicBezTo>
                <a:cubicBezTo>
                  <a:pt x="48" y="175"/>
                  <a:pt x="47" y="175"/>
                  <a:pt x="47" y="175"/>
                </a:cubicBezTo>
                <a:cubicBezTo>
                  <a:pt x="45" y="176"/>
                  <a:pt x="44" y="176"/>
                  <a:pt x="42" y="177"/>
                </a:cubicBezTo>
                <a:cubicBezTo>
                  <a:pt x="42" y="178"/>
                  <a:pt x="41" y="178"/>
                  <a:pt x="41" y="179"/>
                </a:cubicBezTo>
                <a:cubicBezTo>
                  <a:pt x="40" y="179"/>
                  <a:pt x="39" y="179"/>
                  <a:pt x="38" y="179"/>
                </a:cubicBezTo>
                <a:cubicBezTo>
                  <a:pt x="37" y="179"/>
                  <a:pt x="37" y="179"/>
                  <a:pt x="37" y="180"/>
                </a:cubicBezTo>
                <a:cubicBezTo>
                  <a:pt x="37" y="180"/>
                  <a:pt x="36" y="180"/>
                  <a:pt x="36" y="180"/>
                </a:cubicBezTo>
                <a:cubicBezTo>
                  <a:pt x="36" y="179"/>
                  <a:pt x="35" y="179"/>
                  <a:pt x="34" y="179"/>
                </a:cubicBezTo>
                <a:cubicBezTo>
                  <a:pt x="33" y="179"/>
                  <a:pt x="31" y="180"/>
                  <a:pt x="29" y="180"/>
                </a:cubicBezTo>
                <a:cubicBezTo>
                  <a:pt x="28" y="180"/>
                  <a:pt x="27" y="181"/>
                  <a:pt x="26" y="182"/>
                </a:cubicBezTo>
                <a:cubicBezTo>
                  <a:pt x="25" y="182"/>
                  <a:pt x="24" y="183"/>
                  <a:pt x="23" y="184"/>
                </a:cubicBezTo>
                <a:cubicBezTo>
                  <a:pt x="22" y="184"/>
                  <a:pt x="21" y="184"/>
                  <a:pt x="20" y="184"/>
                </a:cubicBezTo>
                <a:cubicBezTo>
                  <a:pt x="19" y="184"/>
                  <a:pt x="17" y="185"/>
                  <a:pt x="16" y="185"/>
                </a:cubicBezTo>
                <a:cubicBezTo>
                  <a:pt x="14" y="185"/>
                  <a:pt x="13" y="186"/>
                  <a:pt x="12" y="186"/>
                </a:cubicBezTo>
                <a:cubicBezTo>
                  <a:pt x="11" y="186"/>
                  <a:pt x="11" y="186"/>
                  <a:pt x="10" y="186"/>
                </a:cubicBezTo>
                <a:cubicBezTo>
                  <a:pt x="8" y="186"/>
                  <a:pt x="6" y="187"/>
                  <a:pt x="5" y="188"/>
                </a:cubicBezTo>
                <a:cubicBezTo>
                  <a:pt x="4" y="188"/>
                  <a:pt x="0" y="190"/>
                  <a:pt x="1" y="190"/>
                </a:cubicBezTo>
                <a:cubicBezTo>
                  <a:pt x="2" y="191"/>
                  <a:pt x="3" y="191"/>
                  <a:pt x="4" y="191"/>
                </a:cubicBezTo>
                <a:cubicBezTo>
                  <a:pt x="5" y="191"/>
                  <a:pt x="6" y="190"/>
                  <a:pt x="7" y="190"/>
                </a:cubicBezTo>
                <a:cubicBezTo>
                  <a:pt x="7" y="189"/>
                  <a:pt x="8" y="188"/>
                  <a:pt x="9" y="188"/>
                </a:cubicBezTo>
                <a:cubicBezTo>
                  <a:pt x="10" y="188"/>
                  <a:pt x="10" y="189"/>
                  <a:pt x="11" y="189"/>
                </a:cubicBezTo>
                <a:cubicBezTo>
                  <a:pt x="12" y="189"/>
                  <a:pt x="13" y="188"/>
                  <a:pt x="14" y="188"/>
                </a:cubicBezTo>
                <a:cubicBezTo>
                  <a:pt x="15" y="187"/>
                  <a:pt x="16" y="187"/>
                  <a:pt x="17" y="186"/>
                </a:cubicBezTo>
                <a:cubicBezTo>
                  <a:pt x="18" y="186"/>
                  <a:pt x="20" y="185"/>
                  <a:pt x="21" y="185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6"/>
                  <a:pt x="21" y="186"/>
                  <a:pt x="22" y="18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3" y="185"/>
                  <a:pt x="24" y="184"/>
                  <a:pt x="25" y="184"/>
                </a:cubicBezTo>
                <a:cubicBezTo>
                  <a:pt x="27" y="183"/>
                  <a:pt x="28" y="183"/>
                  <a:pt x="29" y="183"/>
                </a:cubicBezTo>
                <a:cubicBezTo>
                  <a:pt x="29" y="182"/>
                  <a:pt x="30" y="182"/>
                  <a:pt x="30" y="182"/>
                </a:cubicBezTo>
                <a:cubicBezTo>
                  <a:pt x="31" y="182"/>
                  <a:pt x="31" y="182"/>
                  <a:pt x="32" y="182"/>
                </a:cubicBezTo>
                <a:cubicBezTo>
                  <a:pt x="32" y="182"/>
                  <a:pt x="31" y="183"/>
                  <a:pt x="31" y="183"/>
                </a:cubicBezTo>
                <a:cubicBezTo>
                  <a:pt x="31" y="183"/>
                  <a:pt x="31" y="183"/>
                  <a:pt x="30" y="183"/>
                </a:cubicBezTo>
                <a:cubicBezTo>
                  <a:pt x="31" y="183"/>
                  <a:pt x="32" y="183"/>
                  <a:pt x="32" y="183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32" y="184"/>
                  <a:pt x="32" y="184"/>
                  <a:pt x="32" y="185"/>
                </a:cubicBezTo>
                <a:cubicBezTo>
                  <a:pt x="31" y="185"/>
                  <a:pt x="33" y="185"/>
                  <a:pt x="33" y="185"/>
                </a:cubicBezTo>
                <a:cubicBezTo>
                  <a:pt x="34" y="185"/>
                  <a:pt x="35" y="184"/>
                  <a:pt x="36" y="184"/>
                </a:cubicBezTo>
                <a:cubicBezTo>
                  <a:pt x="36" y="183"/>
                  <a:pt x="36" y="183"/>
                  <a:pt x="36" y="182"/>
                </a:cubicBezTo>
                <a:cubicBezTo>
                  <a:pt x="36" y="182"/>
                  <a:pt x="36" y="182"/>
                  <a:pt x="36" y="182"/>
                </a:cubicBezTo>
                <a:cubicBezTo>
                  <a:pt x="36" y="182"/>
                  <a:pt x="36" y="181"/>
                  <a:pt x="37" y="181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8" y="181"/>
                  <a:pt x="38" y="181"/>
                  <a:pt x="38" y="181"/>
                </a:cubicBezTo>
                <a:cubicBezTo>
                  <a:pt x="39" y="180"/>
                  <a:pt x="39" y="180"/>
                  <a:pt x="40" y="180"/>
                </a:cubicBezTo>
                <a:cubicBezTo>
                  <a:pt x="40" y="180"/>
                  <a:pt x="41" y="180"/>
                  <a:pt x="42" y="180"/>
                </a:cubicBezTo>
                <a:cubicBezTo>
                  <a:pt x="42" y="181"/>
                  <a:pt x="41" y="181"/>
                  <a:pt x="41" y="181"/>
                </a:cubicBezTo>
                <a:cubicBezTo>
                  <a:pt x="41" y="181"/>
                  <a:pt x="42" y="181"/>
                  <a:pt x="42" y="181"/>
                </a:cubicBezTo>
                <a:cubicBezTo>
                  <a:pt x="42" y="181"/>
                  <a:pt x="42" y="182"/>
                  <a:pt x="42" y="182"/>
                </a:cubicBezTo>
                <a:cubicBezTo>
                  <a:pt x="42" y="182"/>
                  <a:pt x="43" y="182"/>
                  <a:pt x="43" y="182"/>
                </a:cubicBezTo>
                <a:cubicBezTo>
                  <a:pt x="44" y="182"/>
                  <a:pt x="44" y="181"/>
                  <a:pt x="45" y="181"/>
                </a:cubicBezTo>
                <a:cubicBezTo>
                  <a:pt x="46" y="180"/>
                  <a:pt x="47" y="180"/>
                  <a:pt x="49" y="179"/>
                </a:cubicBezTo>
                <a:cubicBezTo>
                  <a:pt x="49" y="179"/>
                  <a:pt x="50" y="179"/>
                  <a:pt x="51" y="179"/>
                </a:cubicBezTo>
                <a:cubicBezTo>
                  <a:pt x="51" y="178"/>
                  <a:pt x="51" y="178"/>
                  <a:pt x="52" y="178"/>
                </a:cubicBezTo>
                <a:cubicBezTo>
                  <a:pt x="53" y="178"/>
                  <a:pt x="54" y="178"/>
                  <a:pt x="55" y="177"/>
                </a:cubicBezTo>
                <a:cubicBezTo>
                  <a:pt x="56" y="177"/>
                  <a:pt x="57" y="177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56" y="175"/>
                  <a:pt x="56" y="175"/>
                  <a:pt x="56" y="175"/>
                </a:cubicBezTo>
                <a:cubicBezTo>
                  <a:pt x="57" y="175"/>
                  <a:pt x="57" y="174"/>
                  <a:pt x="58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9" y="175"/>
                  <a:pt x="59" y="175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1" y="175"/>
                  <a:pt x="61" y="174"/>
                </a:cubicBezTo>
                <a:cubicBezTo>
                  <a:pt x="61" y="174"/>
                  <a:pt x="62" y="174"/>
                  <a:pt x="62" y="174"/>
                </a:cubicBezTo>
                <a:cubicBezTo>
                  <a:pt x="62" y="174"/>
                  <a:pt x="63" y="174"/>
                  <a:pt x="63" y="174"/>
                </a:cubicBezTo>
                <a:cubicBezTo>
                  <a:pt x="63" y="173"/>
                  <a:pt x="64" y="173"/>
                  <a:pt x="65" y="173"/>
                </a:cubicBezTo>
                <a:cubicBezTo>
                  <a:pt x="65" y="173"/>
                  <a:pt x="65" y="173"/>
                  <a:pt x="66" y="173"/>
                </a:cubicBezTo>
                <a:cubicBezTo>
                  <a:pt x="66" y="173"/>
                  <a:pt x="67" y="172"/>
                  <a:pt x="68" y="172"/>
                </a:cubicBezTo>
                <a:cubicBezTo>
                  <a:pt x="69" y="172"/>
                  <a:pt x="70" y="171"/>
                  <a:pt x="70" y="171"/>
                </a:cubicBezTo>
                <a:cubicBezTo>
                  <a:pt x="71" y="171"/>
                  <a:pt x="71" y="171"/>
                  <a:pt x="71" y="170"/>
                </a:cubicBezTo>
                <a:cubicBezTo>
                  <a:pt x="72" y="170"/>
                  <a:pt x="72" y="170"/>
                  <a:pt x="73" y="170"/>
                </a:cubicBezTo>
                <a:cubicBezTo>
                  <a:pt x="73" y="170"/>
                  <a:pt x="74" y="170"/>
                  <a:pt x="75" y="169"/>
                </a:cubicBezTo>
                <a:cubicBezTo>
                  <a:pt x="76" y="169"/>
                  <a:pt x="77" y="168"/>
                  <a:pt x="78" y="168"/>
                </a:cubicBezTo>
                <a:cubicBezTo>
                  <a:pt x="79" y="168"/>
                  <a:pt x="80" y="167"/>
                  <a:pt x="81" y="167"/>
                </a:cubicBezTo>
                <a:cubicBezTo>
                  <a:pt x="81" y="167"/>
                  <a:pt x="82" y="167"/>
                  <a:pt x="83" y="166"/>
                </a:cubicBezTo>
                <a:cubicBezTo>
                  <a:pt x="84" y="166"/>
                  <a:pt x="84" y="165"/>
                  <a:pt x="85" y="165"/>
                </a:cubicBezTo>
                <a:cubicBezTo>
                  <a:pt x="86" y="164"/>
                  <a:pt x="86" y="164"/>
                  <a:pt x="87" y="164"/>
                </a:cubicBezTo>
                <a:cubicBezTo>
                  <a:pt x="87" y="164"/>
                  <a:pt x="88" y="164"/>
                  <a:pt x="89" y="163"/>
                </a:cubicBezTo>
                <a:cubicBezTo>
                  <a:pt x="89" y="163"/>
                  <a:pt x="90" y="163"/>
                  <a:pt x="91" y="163"/>
                </a:cubicBezTo>
                <a:cubicBezTo>
                  <a:pt x="91" y="162"/>
                  <a:pt x="92" y="162"/>
                  <a:pt x="92" y="162"/>
                </a:cubicBezTo>
                <a:cubicBezTo>
                  <a:pt x="93" y="162"/>
                  <a:pt x="93" y="162"/>
                  <a:pt x="93" y="162"/>
                </a:cubicBezTo>
                <a:cubicBezTo>
                  <a:pt x="94" y="161"/>
                  <a:pt x="94" y="161"/>
                  <a:pt x="95" y="161"/>
                </a:cubicBezTo>
                <a:cubicBezTo>
                  <a:pt x="95" y="161"/>
                  <a:pt x="96" y="161"/>
                  <a:pt x="97" y="160"/>
                </a:cubicBezTo>
                <a:cubicBezTo>
                  <a:pt x="98" y="160"/>
                  <a:pt x="99" y="159"/>
                  <a:pt x="101" y="159"/>
                </a:cubicBezTo>
                <a:cubicBezTo>
                  <a:pt x="101" y="158"/>
                  <a:pt x="102" y="158"/>
                  <a:pt x="103" y="158"/>
                </a:cubicBezTo>
                <a:cubicBezTo>
                  <a:pt x="104" y="157"/>
                  <a:pt x="105" y="157"/>
                  <a:pt x="105" y="157"/>
                </a:cubicBezTo>
                <a:cubicBezTo>
                  <a:pt x="106" y="157"/>
                  <a:pt x="106" y="156"/>
                  <a:pt x="105" y="156"/>
                </a:cubicBezTo>
                <a:cubicBezTo>
                  <a:pt x="104" y="156"/>
                  <a:pt x="103" y="156"/>
                  <a:pt x="102" y="156"/>
                </a:cubicBezTo>
                <a:cubicBezTo>
                  <a:pt x="104" y="155"/>
                  <a:pt x="106" y="154"/>
                  <a:pt x="108" y="153"/>
                </a:cubicBezTo>
                <a:cubicBezTo>
                  <a:pt x="109" y="153"/>
                  <a:pt x="111" y="152"/>
                  <a:pt x="113" y="152"/>
                </a:cubicBezTo>
                <a:cubicBezTo>
                  <a:pt x="115" y="151"/>
                  <a:pt x="116" y="150"/>
                  <a:pt x="118" y="150"/>
                </a:cubicBezTo>
                <a:cubicBezTo>
                  <a:pt x="120" y="149"/>
                  <a:pt x="121" y="148"/>
                  <a:pt x="122" y="147"/>
                </a:cubicBezTo>
                <a:cubicBezTo>
                  <a:pt x="124" y="146"/>
                  <a:pt x="125" y="146"/>
                  <a:pt x="126" y="145"/>
                </a:cubicBezTo>
                <a:cubicBezTo>
                  <a:pt x="128" y="145"/>
                  <a:pt x="129" y="144"/>
                  <a:pt x="130" y="144"/>
                </a:cubicBezTo>
                <a:cubicBezTo>
                  <a:pt x="131" y="143"/>
                  <a:pt x="133" y="143"/>
                  <a:pt x="134" y="142"/>
                </a:cubicBezTo>
                <a:cubicBezTo>
                  <a:pt x="136" y="142"/>
                  <a:pt x="137" y="141"/>
                  <a:pt x="139" y="141"/>
                </a:cubicBezTo>
                <a:cubicBezTo>
                  <a:pt x="140" y="140"/>
                  <a:pt x="140" y="140"/>
                  <a:pt x="141" y="140"/>
                </a:cubicBezTo>
                <a:cubicBezTo>
                  <a:pt x="141" y="140"/>
                  <a:pt x="142" y="140"/>
                  <a:pt x="143" y="140"/>
                </a:cubicBezTo>
                <a:cubicBezTo>
                  <a:pt x="144" y="141"/>
                  <a:pt x="143" y="141"/>
                  <a:pt x="142" y="142"/>
                </a:cubicBezTo>
                <a:cubicBezTo>
                  <a:pt x="141" y="142"/>
                  <a:pt x="140" y="142"/>
                  <a:pt x="139" y="142"/>
                </a:cubicBezTo>
                <a:cubicBezTo>
                  <a:pt x="138" y="142"/>
                  <a:pt x="138" y="143"/>
                  <a:pt x="137" y="143"/>
                </a:cubicBezTo>
                <a:cubicBezTo>
                  <a:pt x="136" y="143"/>
                  <a:pt x="135" y="144"/>
                  <a:pt x="134" y="144"/>
                </a:cubicBezTo>
                <a:cubicBezTo>
                  <a:pt x="132" y="145"/>
                  <a:pt x="130" y="146"/>
                  <a:pt x="128" y="147"/>
                </a:cubicBezTo>
                <a:cubicBezTo>
                  <a:pt x="127" y="148"/>
                  <a:pt x="125" y="148"/>
                  <a:pt x="124" y="149"/>
                </a:cubicBezTo>
                <a:cubicBezTo>
                  <a:pt x="123" y="150"/>
                  <a:pt x="122" y="150"/>
                  <a:pt x="121" y="151"/>
                </a:cubicBezTo>
                <a:cubicBezTo>
                  <a:pt x="121" y="151"/>
                  <a:pt x="120" y="151"/>
                  <a:pt x="121" y="151"/>
                </a:cubicBezTo>
                <a:cubicBezTo>
                  <a:pt x="121" y="151"/>
                  <a:pt x="122" y="151"/>
                  <a:pt x="123" y="151"/>
                </a:cubicBezTo>
                <a:cubicBezTo>
                  <a:pt x="122" y="153"/>
                  <a:pt x="120" y="153"/>
                  <a:pt x="119" y="153"/>
                </a:cubicBezTo>
                <a:cubicBezTo>
                  <a:pt x="118" y="153"/>
                  <a:pt x="118" y="153"/>
                  <a:pt x="118" y="153"/>
                </a:cubicBezTo>
                <a:cubicBezTo>
                  <a:pt x="117" y="154"/>
                  <a:pt x="117" y="154"/>
                  <a:pt x="116" y="154"/>
                </a:cubicBezTo>
                <a:cubicBezTo>
                  <a:pt x="116" y="154"/>
                  <a:pt x="116" y="154"/>
                  <a:pt x="116" y="155"/>
                </a:cubicBezTo>
                <a:cubicBezTo>
                  <a:pt x="116" y="155"/>
                  <a:pt x="117" y="155"/>
                  <a:pt x="117" y="155"/>
                </a:cubicBezTo>
                <a:cubicBezTo>
                  <a:pt x="118" y="155"/>
                  <a:pt x="118" y="155"/>
                  <a:pt x="119" y="155"/>
                </a:cubicBezTo>
                <a:cubicBezTo>
                  <a:pt x="120" y="155"/>
                  <a:pt x="122" y="155"/>
                  <a:pt x="123" y="154"/>
                </a:cubicBezTo>
                <a:cubicBezTo>
                  <a:pt x="124" y="154"/>
                  <a:pt x="124" y="153"/>
                  <a:pt x="125" y="153"/>
                </a:cubicBezTo>
                <a:cubicBezTo>
                  <a:pt x="126" y="152"/>
                  <a:pt x="127" y="152"/>
                  <a:pt x="128" y="152"/>
                </a:cubicBezTo>
                <a:cubicBezTo>
                  <a:pt x="129" y="152"/>
                  <a:pt x="130" y="152"/>
                  <a:pt x="131" y="152"/>
                </a:cubicBezTo>
                <a:cubicBezTo>
                  <a:pt x="132" y="151"/>
                  <a:pt x="132" y="151"/>
                  <a:pt x="133" y="151"/>
                </a:cubicBezTo>
                <a:cubicBezTo>
                  <a:pt x="134" y="151"/>
                  <a:pt x="135" y="150"/>
                  <a:pt x="136" y="150"/>
                </a:cubicBezTo>
                <a:cubicBezTo>
                  <a:pt x="137" y="150"/>
                  <a:pt x="138" y="150"/>
                  <a:pt x="138" y="150"/>
                </a:cubicBezTo>
                <a:cubicBezTo>
                  <a:pt x="139" y="150"/>
                  <a:pt x="140" y="149"/>
                  <a:pt x="141" y="149"/>
                </a:cubicBezTo>
                <a:cubicBezTo>
                  <a:pt x="142" y="149"/>
                  <a:pt x="143" y="149"/>
                  <a:pt x="144" y="148"/>
                </a:cubicBezTo>
                <a:cubicBezTo>
                  <a:pt x="144" y="148"/>
                  <a:pt x="144" y="148"/>
                  <a:pt x="145" y="148"/>
                </a:cubicBezTo>
                <a:cubicBezTo>
                  <a:pt x="145" y="148"/>
                  <a:pt x="146" y="148"/>
                  <a:pt x="146" y="148"/>
                </a:cubicBezTo>
                <a:cubicBezTo>
                  <a:pt x="147" y="147"/>
                  <a:pt x="147" y="146"/>
                  <a:pt x="147" y="145"/>
                </a:cubicBezTo>
                <a:cubicBezTo>
                  <a:pt x="148" y="145"/>
                  <a:pt x="148" y="145"/>
                  <a:pt x="148" y="144"/>
                </a:cubicBezTo>
                <a:cubicBezTo>
                  <a:pt x="149" y="144"/>
                  <a:pt x="149" y="143"/>
                  <a:pt x="150" y="143"/>
                </a:cubicBezTo>
                <a:cubicBezTo>
                  <a:pt x="150" y="143"/>
                  <a:pt x="150" y="143"/>
                  <a:pt x="151" y="143"/>
                </a:cubicBezTo>
                <a:cubicBezTo>
                  <a:pt x="151" y="143"/>
                  <a:pt x="152" y="143"/>
                  <a:pt x="152" y="142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3"/>
                  <a:pt x="153" y="143"/>
                  <a:pt x="153" y="143"/>
                </a:cubicBezTo>
                <a:cubicBezTo>
                  <a:pt x="153" y="142"/>
                  <a:pt x="154" y="142"/>
                  <a:pt x="154" y="142"/>
                </a:cubicBezTo>
                <a:cubicBezTo>
                  <a:pt x="154" y="142"/>
                  <a:pt x="154" y="142"/>
                  <a:pt x="155" y="142"/>
                </a:cubicBezTo>
                <a:cubicBezTo>
                  <a:pt x="155" y="142"/>
                  <a:pt x="155" y="142"/>
                  <a:pt x="156" y="142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6" y="142"/>
                  <a:pt x="156" y="142"/>
                  <a:pt x="157" y="142"/>
                </a:cubicBezTo>
                <a:cubicBezTo>
                  <a:pt x="157" y="142"/>
                  <a:pt x="158" y="142"/>
                  <a:pt x="158" y="142"/>
                </a:cubicBezTo>
                <a:cubicBezTo>
                  <a:pt x="159" y="142"/>
                  <a:pt x="159" y="142"/>
                  <a:pt x="160" y="142"/>
                </a:cubicBezTo>
                <a:cubicBezTo>
                  <a:pt x="160" y="142"/>
                  <a:pt x="159" y="142"/>
                  <a:pt x="159" y="142"/>
                </a:cubicBezTo>
                <a:cubicBezTo>
                  <a:pt x="159" y="143"/>
                  <a:pt x="159" y="143"/>
                  <a:pt x="159" y="143"/>
                </a:cubicBezTo>
                <a:cubicBezTo>
                  <a:pt x="159" y="143"/>
                  <a:pt x="159" y="143"/>
                  <a:pt x="159" y="143"/>
                </a:cubicBezTo>
                <a:cubicBezTo>
                  <a:pt x="159" y="144"/>
                  <a:pt x="159" y="144"/>
                  <a:pt x="159" y="144"/>
                </a:cubicBezTo>
                <a:cubicBezTo>
                  <a:pt x="159" y="145"/>
                  <a:pt x="160" y="144"/>
                  <a:pt x="161" y="144"/>
                </a:cubicBezTo>
                <a:cubicBezTo>
                  <a:pt x="161" y="144"/>
                  <a:pt x="160" y="145"/>
                  <a:pt x="160" y="145"/>
                </a:cubicBezTo>
                <a:cubicBezTo>
                  <a:pt x="160" y="146"/>
                  <a:pt x="160" y="146"/>
                  <a:pt x="160" y="147"/>
                </a:cubicBezTo>
                <a:cubicBezTo>
                  <a:pt x="161" y="147"/>
                  <a:pt x="161" y="146"/>
                  <a:pt x="162" y="146"/>
                </a:cubicBezTo>
                <a:cubicBezTo>
                  <a:pt x="162" y="146"/>
                  <a:pt x="162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7"/>
                  <a:pt x="164" y="146"/>
                  <a:pt x="164" y="146"/>
                </a:cubicBezTo>
                <a:cubicBezTo>
                  <a:pt x="164" y="147"/>
                  <a:pt x="164" y="147"/>
                  <a:pt x="164" y="147"/>
                </a:cubicBezTo>
                <a:cubicBezTo>
                  <a:pt x="164" y="147"/>
                  <a:pt x="165" y="147"/>
                  <a:pt x="165" y="147"/>
                </a:cubicBezTo>
                <a:cubicBezTo>
                  <a:pt x="165" y="147"/>
                  <a:pt x="165" y="147"/>
                  <a:pt x="165" y="147"/>
                </a:cubicBezTo>
                <a:cubicBezTo>
                  <a:pt x="166" y="148"/>
                  <a:pt x="165" y="148"/>
                  <a:pt x="166" y="148"/>
                </a:cubicBezTo>
                <a:cubicBezTo>
                  <a:pt x="166" y="149"/>
                  <a:pt x="167" y="148"/>
                  <a:pt x="167" y="148"/>
                </a:cubicBezTo>
                <a:cubicBezTo>
                  <a:pt x="168" y="148"/>
                  <a:pt x="168" y="148"/>
                  <a:pt x="169" y="148"/>
                </a:cubicBezTo>
                <a:cubicBezTo>
                  <a:pt x="169" y="147"/>
                  <a:pt x="170" y="147"/>
                  <a:pt x="170" y="147"/>
                </a:cubicBezTo>
                <a:cubicBezTo>
                  <a:pt x="170" y="148"/>
                  <a:pt x="170" y="148"/>
                  <a:pt x="170" y="149"/>
                </a:cubicBezTo>
                <a:cubicBezTo>
                  <a:pt x="170" y="149"/>
                  <a:pt x="170" y="149"/>
                  <a:pt x="171" y="149"/>
                </a:cubicBezTo>
                <a:cubicBezTo>
                  <a:pt x="171" y="149"/>
                  <a:pt x="170" y="149"/>
                  <a:pt x="169" y="149"/>
                </a:cubicBezTo>
                <a:cubicBezTo>
                  <a:pt x="169" y="149"/>
                  <a:pt x="169" y="150"/>
                  <a:pt x="169" y="150"/>
                </a:cubicBezTo>
                <a:cubicBezTo>
                  <a:pt x="169" y="150"/>
                  <a:pt x="170" y="150"/>
                  <a:pt x="170" y="150"/>
                </a:cubicBezTo>
                <a:cubicBezTo>
                  <a:pt x="171" y="149"/>
                  <a:pt x="172" y="149"/>
                  <a:pt x="173" y="149"/>
                </a:cubicBezTo>
                <a:cubicBezTo>
                  <a:pt x="174" y="149"/>
                  <a:pt x="175" y="148"/>
                  <a:pt x="176" y="148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6" y="149"/>
                  <a:pt x="176" y="149"/>
                  <a:pt x="176" y="149"/>
                </a:cubicBezTo>
                <a:cubicBezTo>
                  <a:pt x="177" y="149"/>
                  <a:pt x="177" y="149"/>
                  <a:pt x="177" y="149"/>
                </a:cubicBezTo>
                <a:cubicBezTo>
                  <a:pt x="178" y="149"/>
                  <a:pt x="178" y="149"/>
                  <a:pt x="178" y="149"/>
                </a:cubicBezTo>
                <a:cubicBezTo>
                  <a:pt x="178" y="150"/>
                  <a:pt x="178" y="150"/>
                  <a:pt x="179" y="150"/>
                </a:cubicBezTo>
                <a:cubicBezTo>
                  <a:pt x="179" y="150"/>
                  <a:pt x="180" y="150"/>
                  <a:pt x="180" y="150"/>
                </a:cubicBezTo>
                <a:cubicBezTo>
                  <a:pt x="180" y="150"/>
                  <a:pt x="180" y="151"/>
                  <a:pt x="180" y="151"/>
                </a:cubicBezTo>
                <a:cubicBezTo>
                  <a:pt x="181" y="151"/>
                  <a:pt x="181" y="151"/>
                  <a:pt x="181" y="151"/>
                </a:cubicBezTo>
                <a:cubicBezTo>
                  <a:pt x="182" y="151"/>
                  <a:pt x="182" y="150"/>
                  <a:pt x="182" y="150"/>
                </a:cubicBezTo>
                <a:cubicBezTo>
                  <a:pt x="183" y="151"/>
                  <a:pt x="182" y="151"/>
                  <a:pt x="182" y="151"/>
                </a:cubicBezTo>
                <a:cubicBezTo>
                  <a:pt x="183" y="151"/>
                  <a:pt x="183" y="151"/>
                  <a:pt x="184" y="151"/>
                </a:cubicBezTo>
                <a:cubicBezTo>
                  <a:pt x="184" y="150"/>
                  <a:pt x="185" y="150"/>
                  <a:pt x="186" y="150"/>
                </a:cubicBezTo>
                <a:cubicBezTo>
                  <a:pt x="186" y="150"/>
                  <a:pt x="186" y="150"/>
                  <a:pt x="187" y="150"/>
                </a:cubicBezTo>
                <a:cubicBezTo>
                  <a:pt x="187" y="150"/>
                  <a:pt x="187" y="150"/>
                  <a:pt x="187" y="150"/>
                </a:cubicBezTo>
                <a:cubicBezTo>
                  <a:pt x="188" y="150"/>
                  <a:pt x="188" y="150"/>
                  <a:pt x="189" y="150"/>
                </a:cubicBezTo>
                <a:cubicBezTo>
                  <a:pt x="189" y="150"/>
                  <a:pt x="189" y="150"/>
                  <a:pt x="189" y="150"/>
                </a:cubicBezTo>
                <a:cubicBezTo>
                  <a:pt x="190" y="150"/>
                  <a:pt x="190" y="150"/>
                  <a:pt x="191" y="150"/>
                </a:cubicBezTo>
                <a:cubicBezTo>
                  <a:pt x="190" y="151"/>
                  <a:pt x="190" y="151"/>
                  <a:pt x="189" y="152"/>
                </a:cubicBezTo>
                <a:cubicBezTo>
                  <a:pt x="189" y="152"/>
                  <a:pt x="188" y="152"/>
                  <a:pt x="188" y="152"/>
                </a:cubicBezTo>
                <a:cubicBezTo>
                  <a:pt x="187" y="153"/>
                  <a:pt x="187" y="153"/>
                  <a:pt x="186" y="153"/>
                </a:cubicBezTo>
                <a:cubicBezTo>
                  <a:pt x="186" y="153"/>
                  <a:pt x="185" y="153"/>
                  <a:pt x="185" y="153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87" y="154"/>
                  <a:pt x="188" y="154"/>
                  <a:pt x="188" y="155"/>
                </a:cubicBezTo>
                <a:cubicBezTo>
                  <a:pt x="189" y="155"/>
                  <a:pt x="190" y="155"/>
                  <a:pt x="190" y="155"/>
                </a:cubicBezTo>
                <a:cubicBezTo>
                  <a:pt x="191" y="155"/>
                  <a:pt x="191" y="156"/>
                  <a:pt x="191" y="156"/>
                </a:cubicBezTo>
                <a:cubicBezTo>
                  <a:pt x="191" y="156"/>
                  <a:pt x="190" y="157"/>
                  <a:pt x="191" y="157"/>
                </a:cubicBezTo>
                <a:cubicBezTo>
                  <a:pt x="191" y="158"/>
                  <a:pt x="191" y="158"/>
                  <a:pt x="191" y="158"/>
                </a:cubicBezTo>
                <a:cubicBezTo>
                  <a:pt x="191" y="158"/>
                  <a:pt x="191" y="158"/>
                  <a:pt x="191" y="159"/>
                </a:cubicBezTo>
                <a:cubicBezTo>
                  <a:pt x="191" y="159"/>
                  <a:pt x="192" y="159"/>
                  <a:pt x="192" y="160"/>
                </a:cubicBezTo>
                <a:cubicBezTo>
                  <a:pt x="192" y="160"/>
                  <a:pt x="192" y="160"/>
                  <a:pt x="192" y="161"/>
                </a:cubicBezTo>
                <a:cubicBezTo>
                  <a:pt x="192" y="161"/>
                  <a:pt x="192" y="161"/>
                  <a:pt x="193" y="161"/>
                </a:cubicBezTo>
                <a:cubicBezTo>
                  <a:pt x="193" y="161"/>
                  <a:pt x="193" y="161"/>
                  <a:pt x="193" y="161"/>
                </a:cubicBezTo>
                <a:cubicBezTo>
                  <a:pt x="193" y="161"/>
                  <a:pt x="193" y="161"/>
                  <a:pt x="193" y="161"/>
                </a:cubicBezTo>
                <a:cubicBezTo>
                  <a:pt x="193" y="160"/>
                  <a:pt x="193" y="160"/>
                  <a:pt x="193" y="160"/>
                </a:cubicBezTo>
                <a:cubicBezTo>
                  <a:pt x="194" y="160"/>
                  <a:pt x="195" y="160"/>
                  <a:pt x="195" y="160"/>
                </a:cubicBezTo>
                <a:cubicBezTo>
                  <a:pt x="195" y="160"/>
                  <a:pt x="196" y="160"/>
                  <a:pt x="196" y="160"/>
                </a:cubicBezTo>
                <a:cubicBezTo>
                  <a:pt x="196" y="160"/>
                  <a:pt x="197" y="160"/>
                  <a:pt x="197" y="160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97" y="160"/>
                  <a:pt x="197" y="161"/>
                  <a:pt x="198" y="160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9" y="158"/>
                  <a:pt x="199" y="158"/>
                </a:cubicBezTo>
                <a:cubicBezTo>
                  <a:pt x="199" y="158"/>
                  <a:pt x="199" y="159"/>
                  <a:pt x="199" y="159"/>
                </a:cubicBezTo>
                <a:cubicBezTo>
                  <a:pt x="200" y="158"/>
                  <a:pt x="199" y="157"/>
                  <a:pt x="200" y="157"/>
                </a:cubicBezTo>
                <a:cubicBezTo>
                  <a:pt x="200" y="158"/>
                  <a:pt x="200" y="159"/>
                  <a:pt x="200" y="159"/>
                </a:cubicBezTo>
                <a:cubicBezTo>
                  <a:pt x="200" y="159"/>
                  <a:pt x="201" y="159"/>
                  <a:pt x="201" y="159"/>
                </a:cubicBezTo>
                <a:cubicBezTo>
                  <a:pt x="201" y="159"/>
                  <a:pt x="200" y="159"/>
                  <a:pt x="201" y="160"/>
                </a:cubicBezTo>
                <a:cubicBezTo>
                  <a:pt x="201" y="160"/>
                  <a:pt x="201" y="160"/>
                  <a:pt x="202" y="160"/>
                </a:cubicBezTo>
                <a:cubicBezTo>
                  <a:pt x="202" y="160"/>
                  <a:pt x="201" y="161"/>
                  <a:pt x="202" y="161"/>
                </a:cubicBezTo>
                <a:cubicBezTo>
                  <a:pt x="202" y="161"/>
                  <a:pt x="203" y="160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4" y="160"/>
                  <a:pt x="204" y="159"/>
                  <a:pt x="205" y="158"/>
                </a:cubicBezTo>
                <a:cubicBezTo>
                  <a:pt x="206" y="157"/>
                  <a:pt x="207" y="157"/>
                  <a:pt x="208" y="156"/>
                </a:cubicBezTo>
                <a:cubicBezTo>
                  <a:pt x="208" y="155"/>
                  <a:pt x="208" y="155"/>
                  <a:pt x="209" y="154"/>
                </a:cubicBezTo>
                <a:cubicBezTo>
                  <a:pt x="209" y="154"/>
                  <a:pt x="209" y="153"/>
                  <a:pt x="210" y="153"/>
                </a:cubicBezTo>
                <a:cubicBezTo>
                  <a:pt x="210" y="154"/>
                  <a:pt x="210" y="154"/>
                  <a:pt x="209" y="155"/>
                </a:cubicBezTo>
                <a:cubicBezTo>
                  <a:pt x="209" y="156"/>
                  <a:pt x="208" y="157"/>
                  <a:pt x="208" y="157"/>
                </a:cubicBezTo>
                <a:cubicBezTo>
                  <a:pt x="207" y="158"/>
                  <a:pt x="207" y="159"/>
                  <a:pt x="206" y="160"/>
                </a:cubicBezTo>
                <a:cubicBezTo>
                  <a:pt x="206" y="160"/>
                  <a:pt x="205" y="161"/>
                  <a:pt x="205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4" y="161"/>
                  <a:pt x="203" y="161"/>
                  <a:pt x="203" y="162"/>
                </a:cubicBezTo>
                <a:cubicBezTo>
                  <a:pt x="202" y="162"/>
                  <a:pt x="202" y="163"/>
                  <a:pt x="201" y="164"/>
                </a:cubicBezTo>
                <a:cubicBezTo>
                  <a:pt x="202" y="164"/>
                  <a:pt x="202" y="164"/>
                  <a:pt x="202" y="164"/>
                </a:cubicBezTo>
                <a:cubicBezTo>
                  <a:pt x="202" y="164"/>
                  <a:pt x="202" y="164"/>
                  <a:pt x="201" y="165"/>
                </a:cubicBezTo>
                <a:cubicBezTo>
                  <a:pt x="201" y="165"/>
                  <a:pt x="201" y="165"/>
                  <a:pt x="201" y="165"/>
                </a:cubicBezTo>
                <a:cubicBezTo>
                  <a:pt x="201" y="166"/>
                  <a:pt x="200" y="166"/>
                  <a:pt x="200" y="167"/>
                </a:cubicBezTo>
                <a:cubicBezTo>
                  <a:pt x="199" y="167"/>
                  <a:pt x="199" y="168"/>
                  <a:pt x="199" y="168"/>
                </a:cubicBezTo>
                <a:cubicBezTo>
                  <a:pt x="199" y="169"/>
                  <a:pt x="199" y="169"/>
                  <a:pt x="198" y="170"/>
                </a:cubicBezTo>
                <a:cubicBezTo>
                  <a:pt x="198" y="170"/>
                  <a:pt x="198" y="170"/>
                  <a:pt x="198" y="170"/>
                </a:cubicBezTo>
                <a:cubicBezTo>
                  <a:pt x="199" y="170"/>
                  <a:pt x="200" y="169"/>
                  <a:pt x="201" y="169"/>
                </a:cubicBezTo>
                <a:cubicBezTo>
                  <a:pt x="202" y="168"/>
                  <a:pt x="203" y="168"/>
                  <a:pt x="204" y="167"/>
                </a:cubicBezTo>
                <a:cubicBezTo>
                  <a:pt x="204" y="167"/>
                  <a:pt x="205" y="166"/>
                  <a:pt x="205" y="166"/>
                </a:cubicBezTo>
                <a:cubicBezTo>
                  <a:pt x="206" y="165"/>
                  <a:pt x="206" y="165"/>
                  <a:pt x="206" y="164"/>
                </a:cubicBezTo>
                <a:cubicBezTo>
                  <a:pt x="207" y="164"/>
                  <a:pt x="207" y="164"/>
                  <a:pt x="207" y="164"/>
                </a:cubicBezTo>
                <a:cubicBezTo>
                  <a:pt x="208" y="163"/>
                  <a:pt x="208" y="163"/>
                  <a:pt x="209" y="162"/>
                </a:cubicBezTo>
                <a:cubicBezTo>
                  <a:pt x="209" y="162"/>
                  <a:pt x="209" y="162"/>
                  <a:pt x="209" y="161"/>
                </a:cubicBezTo>
                <a:cubicBezTo>
                  <a:pt x="210" y="161"/>
                  <a:pt x="210" y="161"/>
                  <a:pt x="210" y="161"/>
                </a:cubicBezTo>
                <a:cubicBezTo>
                  <a:pt x="211" y="161"/>
                  <a:pt x="210" y="162"/>
                  <a:pt x="210" y="162"/>
                </a:cubicBezTo>
                <a:cubicBezTo>
                  <a:pt x="209" y="163"/>
                  <a:pt x="208" y="164"/>
                  <a:pt x="208" y="165"/>
                </a:cubicBezTo>
                <a:cubicBezTo>
                  <a:pt x="208" y="165"/>
                  <a:pt x="208" y="165"/>
                  <a:pt x="209" y="165"/>
                </a:cubicBezTo>
                <a:cubicBezTo>
                  <a:pt x="209" y="165"/>
                  <a:pt x="207" y="166"/>
                  <a:pt x="207" y="166"/>
                </a:cubicBezTo>
                <a:cubicBezTo>
                  <a:pt x="207" y="167"/>
                  <a:pt x="208" y="167"/>
                  <a:pt x="208" y="167"/>
                </a:cubicBezTo>
                <a:cubicBezTo>
                  <a:pt x="208" y="167"/>
                  <a:pt x="207" y="167"/>
                  <a:pt x="207" y="167"/>
                </a:cubicBezTo>
                <a:cubicBezTo>
                  <a:pt x="207" y="167"/>
                  <a:pt x="207" y="168"/>
                  <a:pt x="206" y="168"/>
                </a:cubicBezTo>
                <a:cubicBezTo>
                  <a:pt x="206" y="168"/>
                  <a:pt x="206" y="168"/>
                  <a:pt x="206" y="169"/>
                </a:cubicBezTo>
                <a:cubicBezTo>
                  <a:pt x="206" y="169"/>
                  <a:pt x="206" y="169"/>
                  <a:pt x="206" y="169"/>
                </a:cubicBezTo>
                <a:cubicBezTo>
                  <a:pt x="206" y="170"/>
                  <a:pt x="204" y="169"/>
                  <a:pt x="205" y="170"/>
                </a:cubicBezTo>
                <a:cubicBezTo>
                  <a:pt x="205" y="170"/>
                  <a:pt x="206" y="170"/>
                  <a:pt x="206" y="171"/>
                </a:cubicBezTo>
                <a:cubicBezTo>
                  <a:pt x="206" y="171"/>
                  <a:pt x="207" y="171"/>
                  <a:pt x="206" y="172"/>
                </a:cubicBezTo>
                <a:cubicBezTo>
                  <a:pt x="206" y="172"/>
                  <a:pt x="205" y="172"/>
                  <a:pt x="204" y="172"/>
                </a:cubicBezTo>
                <a:cubicBezTo>
                  <a:pt x="204" y="172"/>
                  <a:pt x="204" y="172"/>
                  <a:pt x="205" y="172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74"/>
                  <a:pt x="205" y="174"/>
                  <a:pt x="206" y="174"/>
                </a:cubicBezTo>
                <a:cubicBezTo>
                  <a:pt x="206" y="174"/>
                  <a:pt x="205" y="175"/>
                  <a:pt x="205" y="175"/>
                </a:cubicBezTo>
                <a:cubicBezTo>
                  <a:pt x="204" y="175"/>
                  <a:pt x="205" y="176"/>
                  <a:pt x="205" y="176"/>
                </a:cubicBezTo>
                <a:cubicBezTo>
                  <a:pt x="204" y="177"/>
                  <a:pt x="203" y="177"/>
                  <a:pt x="203" y="177"/>
                </a:cubicBezTo>
                <a:cubicBezTo>
                  <a:pt x="203" y="177"/>
                  <a:pt x="201" y="177"/>
                  <a:pt x="201" y="177"/>
                </a:cubicBezTo>
                <a:cubicBezTo>
                  <a:pt x="201" y="177"/>
                  <a:pt x="201" y="178"/>
                  <a:pt x="201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9"/>
                  <a:pt x="203" y="178"/>
                  <a:pt x="203" y="178"/>
                </a:cubicBezTo>
                <a:cubicBezTo>
                  <a:pt x="203" y="178"/>
                  <a:pt x="202" y="179"/>
                  <a:pt x="202" y="179"/>
                </a:cubicBezTo>
                <a:cubicBezTo>
                  <a:pt x="202" y="179"/>
                  <a:pt x="203" y="179"/>
                  <a:pt x="203" y="179"/>
                </a:cubicBezTo>
                <a:cubicBezTo>
                  <a:pt x="203" y="180"/>
                  <a:pt x="202" y="180"/>
                  <a:pt x="202" y="180"/>
                </a:cubicBezTo>
                <a:cubicBezTo>
                  <a:pt x="203" y="181"/>
                  <a:pt x="204" y="180"/>
                  <a:pt x="205" y="180"/>
                </a:cubicBezTo>
                <a:cubicBezTo>
                  <a:pt x="205" y="180"/>
                  <a:pt x="205" y="180"/>
                  <a:pt x="205" y="181"/>
                </a:cubicBezTo>
                <a:cubicBezTo>
                  <a:pt x="205" y="181"/>
                  <a:pt x="204" y="181"/>
                  <a:pt x="204" y="181"/>
                </a:cubicBezTo>
                <a:cubicBezTo>
                  <a:pt x="205" y="181"/>
                  <a:pt x="205" y="181"/>
                  <a:pt x="204" y="182"/>
                </a:cubicBezTo>
                <a:cubicBezTo>
                  <a:pt x="204" y="183"/>
                  <a:pt x="202" y="183"/>
                  <a:pt x="201" y="183"/>
                </a:cubicBezTo>
                <a:cubicBezTo>
                  <a:pt x="201" y="183"/>
                  <a:pt x="200" y="183"/>
                  <a:pt x="200" y="184"/>
                </a:cubicBezTo>
                <a:cubicBezTo>
                  <a:pt x="201" y="185"/>
                  <a:pt x="202" y="184"/>
                  <a:pt x="202" y="184"/>
                </a:cubicBezTo>
                <a:cubicBezTo>
                  <a:pt x="203" y="184"/>
                  <a:pt x="203" y="184"/>
                  <a:pt x="203" y="183"/>
                </a:cubicBezTo>
                <a:cubicBezTo>
                  <a:pt x="204" y="183"/>
                  <a:pt x="204" y="183"/>
                  <a:pt x="204" y="184"/>
                </a:cubicBezTo>
                <a:cubicBezTo>
                  <a:pt x="204" y="184"/>
                  <a:pt x="203" y="185"/>
                  <a:pt x="203" y="185"/>
                </a:cubicBezTo>
                <a:cubicBezTo>
                  <a:pt x="203" y="185"/>
                  <a:pt x="201" y="185"/>
                  <a:pt x="201" y="186"/>
                </a:cubicBezTo>
                <a:cubicBezTo>
                  <a:pt x="201" y="187"/>
                  <a:pt x="204" y="186"/>
                  <a:pt x="204" y="186"/>
                </a:cubicBezTo>
                <a:cubicBezTo>
                  <a:pt x="204" y="187"/>
                  <a:pt x="203" y="187"/>
                  <a:pt x="203" y="187"/>
                </a:cubicBezTo>
                <a:cubicBezTo>
                  <a:pt x="203" y="187"/>
                  <a:pt x="202" y="188"/>
                  <a:pt x="202" y="188"/>
                </a:cubicBezTo>
                <a:cubicBezTo>
                  <a:pt x="202" y="188"/>
                  <a:pt x="202" y="188"/>
                  <a:pt x="202" y="188"/>
                </a:cubicBezTo>
                <a:cubicBezTo>
                  <a:pt x="202" y="188"/>
                  <a:pt x="203" y="189"/>
                  <a:pt x="204" y="189"/>
                </a:cubicBezTo>
                <a:cubicBezTo>
                  <a:pt x="204" y="189"/>
                  <a:pt x="203" y="189"/>
                  <a:pt x="203" y="190"/>
                </a:cubicBezTo>
                <a:cubicBezTo>
                  <a:pt x="203" y="190"/>
                  <a:pt x="203" y="190"/>
                  <a:pt x="203" y="191"/>
                </a:cubicBezTo>
                <a:cubicBezTo>
                  <a:pt x="203" y="191"/>
                  <a:pt x="203" y="191"/>
                  <a:pt x="203" y="191"/>
                </a:cubicBezTo>
                <a:cubicBezTo>
                  <a:pt x="202" y="192"/>
                  <a:pt x="202" y="192"/>
                  <a:pt x="202" y="193"/>
                </a:cubicBezTo>
                <a:cubicBezTo>
                  <a:pt x="202" y="193"/>
                  <a:pt x="202" y="193"/>
                  <a:pt x="202" y="193"/>
                </a:cubicBezTo>
                <a:cubicBezTo>
                  <a:pt x="202" y="193"/>
                  <a:pt x="201" y="194"/>
                  <a:pt x="201" y="194"/>
                </a:cubicBezTo>
                <a:cubicBezTo>
                  <a:pt x="201" y="193"/>
                  <a:pt x="201" y="193"/>
                  <a:pt x="200" y="193"/>
                </a:cubicBezTo>
                <a:cubicBezTo>
                  <a:pt x="199" y="193"/>
                  <a:pt x="199" y="193"/>
                  <a:pt x="198" y="194"/>
                </a:cubicBezTo>
                <a:cubicBezTo>
                  <a:pt x="198" y="193"/>
                  <a:pt x="198" y="193"/>
                  <a:pt x="198" y="193"/>
                </a:cubicBezTo>
                <a:cubicBezTo>
                  <a:pt x="197" y="193"/>
                  <a:pt x="197" y="193"/>
                  <a:pt x="197" y="194"/>
                </a:cubicBezTo>
                <a:cubicBezTo>
                  <a:pt x="196" y="194"/>
                  <a:pt x="196" y="195"/>
                  <a:pt x="197" y="195"/>
                </a:cubicBezTo>
                <a:cubicBezTo>
                  <a:pt x="197" y="195"/>
                  <a:pt x="198" y="195"/>
                  <a:pt x="198" y="195"/>
                </a:cubicBezTo>
                <a:cubicBezTo>
                  <a:pt x="198" y="195"/>
                  <a:pt x="199" y="195"/>
                  <a:pt x="199" y="195"/>
                </a:cubicBezTo>
                <a:cubicBezTo>
                  <a:pt x="199" y="195"/>
                  <a:pt x="199" y="196"/>
                  <a:pt x="198" y="196"/>
                </a:cubicBezTo>
                <a:cubicBezTo>
                  <a:pt x="198" y="196"/>
                  <a:pt x="198" y="196"/>
                  <a:pt x="198" y="196"/>
                </a:cubicBezTo>
                <a:cubicBezTo>
                  <a:pt x="197" y="197"/>
                  <a:pt x="197" y="196"/>
                  <a:pt x="197" y="196"/>
                </a:cubicBezTo>
                <a:cubicBezTo>
                  <a:pt x="197" y="196"/>
                  <a:pt x="196" y="197"/>
                  <a:pt x="196" y="197"/>
                </a:cubicBezTo>
                <a:cubicBezTo>
                  <a:pt x="196" y="197"/>
                  <a:pt x="196" y="198"/>
                  <a:pt x="196" y="198"/>
                </a:cubicBezTo>
                <a:cubicBezTo>
                  <a:pt x="196" y="198"/>
                  <a:pt x="197" y="198"/>
                  <a:pt x="197" y="199"/>
                </a:cubicBezTo>
                <a:cubicBezTo>
                  <a:pt x="198" y="199"/>
                  <a:pt x="197" y="199"/>
                  <a:pt x="197" y="200"/>
                </a:cubicBezTo>
                <a:cubicBezTo>
                  <a:pt x="198" y="200"/>
                  <a:pt x="200" y="199"/>
                  <a:pt x="200" y="198"/>
                </a:cubicBezTo>
                <a:cubicBezTo>
                  <a:pt x="201" y="198"/>
                  <a:pt x="202" y="197"/>
                  <a:pt x="203" y="197"/>
                </a:cubicBezTo>
                <a:cubicBezTo>
                  <a:pt x="204" y="196"/>
                  <a:pt x="205" y="195"/>
                  <a:pt x="206" y="194"/>
                </a:cubicBezTo>
                <a:cubicBezTo>
                  <a:pt x="207" y="194"/>
                  <a:pt x="208" y="193"/>
                  <a:pt x="209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8" y="194"/>
                  <a:pt x="208" y="194"/>
                  <a:pt x="207" y="195"/>
                </a:cubicBezTo>
                <a:cubicBezTo>
                  <a:pt x="207" y="195"/>
                  <a:pt x="206" y="196"/>
                  <a:pt x="206" y="196"/>
                </a:cubicBezTo>
                <a:cubicBezTo>
                  <a:pt x="205" y="196"/>
                  <a:pt x="205" y="197"/>
                  <a:pt x="205" y="197"/>
                </a:cubicBezTo>
                <a:cubicBezTo>
                  <a:pt x="205" y="197"/>
                  <a:pt x="205" y="197"/>
                  <a:pt x="205" y="197"/>
                </a:cubicBezTo>
                <a:cubicBezTo>
                  <a:pt x="205" y="198"/>
                  <a:pt x="205" y="198"/>
                  <a:pt x="204" y="198"/>
                </a:cubicBezTo>
                <a:cubicBezTo>
                  <a:pt x="203" y="198"/>
                  <a:pt x="202" y="199"/>
                  <a:pt x="202" y="199"/>
                </a:cubicBezTo>
                <a:cubicBezTo>
                  <a:pt x="201" y="199"/>
                  <a:pt x="201" y="200"/>
                  <a:pt x="201" y="200"/>
                </a:cubicBezTo>
                <a:cubicBezTo>
                  <a:pt x="201" y="200"/>
                  <a:pt x="201" y="201"/>
                  <a:pt x="201" y="201"/>
                </a:cubicBezTo>
                <a:cubicBezTo>
                  <a:pt x="200" y="202"/>
                  <a:pt x="199" y="202"/>
                  <a:pt x="199" y="203"/>
                </a:cubicBezTo>
                <a:cubicBezTo>
                  <a:pt x="198" y="203"/>
                  <a:pt x="198" y="203"/>
                  <a:pt x="197" y="204"/>
                </a:cubicBezTo>
                <a:cubicBezTo>
                  <a:pt x="197" y="204"/>
                  <a:pt x="197" y="204"/>
                  <a:pt x="197" y="205"/>
                </a:cubicBezTo>
                <a:cubicBezTo>
                  <a:pt x="197" y="205"/>
                  <a:pt x="198" y="205"/>
                  <a:pt x="198" y="205"/>
                </a:cubicBezTo>
                <a:cubicBezTo>
                  <a:pt x="199" y="205"/>
                  <a:pt x="199" y="205"/>
                  <a:pt x="200" y="204"/>
                </a:cubicBezTo>
                <a:cubicBezTo>
                  <a:pt x="200" y="204"/>
                  <a:pt x="200" y="204"/>
                  <a:pt x="200" y="204"/>
                </a:cubicBezTo>
                <a:cubicBezTo>
                  <a:pt x="200" y="205"/>
                  <a:pt x="200" y="205"/>
                  <a:pt x="200" y="205"/>
                </a:cubicBezTo>
                <a:cubicBezTo>
                  <a:pt x="200" y="205"/>
                  <a:pt x="201" y="205"/>
                  <a:pt x="201" y="205"/>
                </a:cubicBezTo>
                <a:cubicBezTo>
                  <a:pt x="202" y="205"/>
                  <a:pt x="202" y="205"/>
                  <a:pt x="203" y="205"/>
                </a:cubicBezTo>
                <a:cubicBezTo>
                  <a:pt x="203" y="204"/>
                  <a:pt x="204" y="204"/>
                  <a:pt x="204" y="204"/>
                </a:cubicBezTo>
                <a:cubicBezTo>
                  <a:pt x="204" y="205"/>
                  <a:pt x="203" y="206"/>
                  <a:pt x="203" y="206"/>
                </a:cubicBezTo>
                <a:cubicBezTo>
                  <a:pt x="203" y="206"/>
                  <a:pt x="203" y="206"/>
                  <a:pt x="203" y="206"/>
                </a:cubicBezTo>
                <a:cubicBezTo>
                  <a:pt x="202" y="207"/>
                  <a:pt x="202" y="207"/>
                  <a:pt x="201" y="207"/>
                </a:cubicBezTo>
                <a:cubicBezTo>
                  <a:pt x="200" y="207"/>
                  <a:pt x="200" y="207"/>
                  <a:pt x="200" y="207"/>
                </a:cubicBezTo>
                <a:cubicBezTo>
                  <a:pt x="200" y="207"/>
                  <a:pt x="199" y="207"/>
                  <a:pt x="199" y="207"/>
                </a:cubicBezTo>
                <a:cubicBezTo>
                  <a:pt x="199" y="208"/>
                  <a:pt x="199" y="208"/>
                  <a:pt x="199" y="209"/>
                </a:cubicBezTo>
                <a:cubicBezTo>
                  <a:pt x="199" y="209"/>
                  <a:pt x="200" y="209"/>
                  <a:pt x="199" y="210"/>
                </a:cubicBezTo>
                <a:cubicBezTo>
                  <a:pt x="199" y="210"/>
                  <a:pt x="198" y="211"/>
                  <a:pt x="198" y="211"/>
                </a:cubicBezTo>
                <a:cubicBezTo>
                  <a:pt x="198" y="211"/>
                  <a:pt x="198" y="212"/>
                  <a:pt x="198" y="212"/>
                </a:cubicBezTo>
                <a:cubicBezTo>
                  <a:pt x="198" y="212"/>
                  <a:pt x="197" y="213"/>
                  <a:pt x="197" y="213"/>
                </a:cubicBezTo>
                <a:cubicBezTo>
                  <a:pt x="197" y="213"/>
                  <a:pt x="198" y="213"/>
                  <a:pt x="198" y="213"/>
                </a:cubicBezTo>
                <a:cubicBezTo>
                  <a:pt x="198" y="214"/>
                  <a:pt x="198" y="214"/>
                  <a:pt x="198" y="214"/>
                </a:cubicBezTo>
                <a:cubicBezTo>
                  <a:pt x="198" y="215"/>
                  <a:pt x="197" y="215"/>
                  <a:pt x="197" y="215"/>
                </a:cubicBezTo>
                <a:cubicBezTo>
                  <a:pt x="197" y="216"/>
                  <a:pt x="198" y="216"/>
                  <a:pt x="198" y="216"/>
                </a:cubicBezTo>
                <a:cubicBezTo>
                  <a:pt x="199" y="216"/>
                  <a:pt x="199" y="216"/>
                  <a:pt x="199" y="216"/>
                </a:cubicBezTo>
                <a:cubicBezTo>
                  <a:pt x="200" y="216"/>
                  <a:pt x="200" y="216"/>
                  <a:pt x="201" y="217"/>
                </a:cubicBezTo>
                <a:cubicBezTo>
                  <a:pt x="201" y="217"/>
                  <a:pt x="201" y="217"/>
                  <a:pt x="201" y="217"/>
                </a:cubicBezTo>
                <a:cubicBezTo>
                  <a:pt x="202" y="217"/>
                  <a:pt x="202" y="217"/>
                  <a:pt x="202" y="217"/>
                </a:cubicBezTo>
                <a:cubicBezTo>
                  <a:pt x="203" y="217"/>
                  <a:pt x="203" y="217"/>
                  <a:pt x="203" y="217"/>
                </a:cubicBezTo>
                <a:cubicBezTo>
                  <a:pt x="204" y="217"/>
                  <a:pt x="204" y="217"/>
                  <a:pt x="204" y="217"/>
                </a:cubicBezTo>
                <a:cubicBezTo>
                  <a:pt x="204" y="218"/>
                  <a:pt x="203" y="218"/>
                  <a:pt x="203" y="219"/>
                </a:cubicBezTo>
                <a:cubicBezTo>
                  <a:pt x="203" y="219"/>
                  <a:pt x="203" y="219"/>
                  <a:pt x="203" y="219"/>
                </a:cubicBezTo>
                <a:cubicBezTo>
                  <a:pt x="203" y="219"/>
                  <a:pt x="203" y="219"/>
                  <a:pt x="203" y="219"/>
                </a:cubicBezTo>
                <a:cubicBezTo>
                  <a:pt x="204" y="219"/>
                  <a:pt x="204" y="219"/>
                  <a:pt x="205" y="219"/>
                </a:cubicBezTo>
                <a:cubicBezTo>
                  <a:pt x="205" y="219"/>
                  <a:pt x="205" y="218"/>
                  <a:pt x="206" y="218"/>
                </a:cubicBezTo>
                <a:cubicBezTo>
                  <a:pt x="206" y="218"/>
                  <a:pt x="206" y="218"/>
                  <a:pt x="206" y="218"/>
                </a:cubicBezTo>
                <a:cubicBezTo>
                  <a:pt x="206" y="219"/>
                  <a:pt x="205" y="219"/>
                  <a:pt x="206" y="220"/>
                </a:cubicBezTo>
                <a:cubicBezTo>
                  <a:pt x="206" y="220"/>
                  <a:pt x="207" y="220"/>
                  <a:pt x="207" y="219"/>
                </a:cubicBezTo>
                <a:cubicBezTo>
                  <a:pt x="207" y="219"/>
                  <a:pt x="208" y="219"/>
                  <a:pt x="208" y="219"/>
                </a:cubicBezTo>
                <a:cubicBezTo>
                  <a:pt x="208" y="219"/>
                  <a:pt x="209" y="219"/>
                  <a:pt x="209" y="219"/>
                </a:cubicBezTo>
                <a:cubicBezTo>
                  <a:pt x="209" y="219"/>
                  <a:pt x="210" y="219"/>
                  <a:pt x="210" y="218"/>
                </a:cubicBezTo>
                <a:cubicBezTo>
                  <a:pt x="211" y="218"/>
                  <a:pt x="211" y="218"/>
                  <a:pt x="212" y="218"/>
                </a:cubicBezTo>
                <a:cubicBezTo>
                  <a:pt x="212" y="219"/>
                  <a:pt x="211" y="219"/>
                  <a:pt x="211" y="219"/>
                </a:cubicBezTo>
                <a:cubicBezTo>
                  <a:pt x="211" y="219"/>
                  <a:pt x="210" y="220"/>
                  <a:pt x="210" y="220"/>
                </a:cubicBezTo>
                <a:cubicBezTo>
                  <a:pt x="211" y="220"/>
                  <a:pt x="211" y="221"/>
                  <a:pt x="210" y="221"/>
                </a:cubicBezTo>
                <a:cubicBezTo>
                  <a:pt x="210" y="222"/>
                  <a:pt x="210" y="222"/>
                  <a:pt x="209" y="223"/>
                </a:cubicBezTo>
                <a:cubicBezTo>
                  <a:pt x="209" y="223"/>
                  <a:pt x="209" y="224"/>
                  <a:pt x="209" y="224"/>
                </a:cubicBezTo>
                <a:cubicBezTo>
                  <a:pt x="209" y="224"/>
                  <a:pt x="208" y="225"/>
                  <a:pt x="208" y="225"/>
                </a:cubicBezTo>
                <a:cubicBezTo>
                  <a:pt x="209" y="225"/>
                  <a:pt x="210" y="225"/>
                  <a:pt x="210" y="225"/>
                </a:cubicBezTo>
                <a:cubicBezTo>
                  <a:pt x="210" y="224"/>
                  <a:pt x="211" y="224"/>
                  <a:pt x="211" y="225"/>
                </a:cubicBezTo>
                <a:cubicBezTo>
                  <a:pt x="211" y="225"/>
                  <a:pt x="211" y="225"/>
                  <a:pt x="211" y="225"/>
                </a:cubicBezTo>
                <a:cubicBezTo>
                  <a:pt x="211" y="225"/>
                  <a:pt x="211" y="225"/>
                  <a:pt x="211" y="226"/>
                </a:cubicBezTo>
                <a:cubicBezTo>
                  <a:pt x="211" y="226"/>
                  <a:pt x="211" y="226"/>
                  <a:pt x="211" y="226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211" y="227"/>
                  <a:pt x="212" y="227"/>
                  <a:pt x="212" y="228"/>
                </a:cubicBezTo>
                <a:cubicBezTo>
                  <a:pt x="213" y="228"/>
                  <a:pt x="212" y="228"/>
                  <a:pt x="212" y="228"/>
                </a:cubicBezTo>
                <a:cubicBezTo>
                  <a:pt x="212" y="229"/>
                  <a:pt x="213" y="229"/>
                  <a:pt x="213" y="229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212" y="230"/>
                  <a:pt x="212" y="230"/>
                  <a:pt x="212" y="231"/>
                </a:cubicBezTo>
                <a:cubicBezTo>
                  <a:pt x="212" y="231"/>
                  <a:pt x="212" y="231"/>
                  <a:pt x="213" y="231"/>
                </a:cubicBezTo>
                <a:cubicBezTo>
                  <a:pt x="211" y="231"/>
                  <a:pt x="211" y="231"/>
                  <a:pt x="211" y="231"/>
                </a:cubicBezTo>
                <a:cubicBezTo>
                  <a:pt x="211" y="231"/>
                  <a:pt x="210" y="233"/>
                  <a:pt x="209" y="234"/>
                </a:cubicBezTo>
                <a:cubicBezTo>
                  <a:pt x="208" y="235"/>
                  <a:pt x="208" y="235"/>
                  <a:pt x="208" y="236"/>
                </a:cubicBezTo>
                <a:cubicBezTo>
                  <a:pt x="207" y="235"/>
                  <a:pt x="207" y="235"/>
                  <a:pt x="207" y="235"/>
                </a:cubicBezTo>
                <a:cubicBezTo>
                  <a:pt x="207" y="235"/>
                  <a:pt x="208" y="234"/>
                  <a:pt x="208" y="234"/>
                </a:cubicBezTo>
                <a:cubicBezTo>
                  <a:pt x="208" y="234"/>
                  <a:pt x="208" y="234"/>
                  <a:pt x="209" y="233"/>
                </a:cubicBezTo>
                <a:cubicBezTo>
                  <a:pt x="209" y="233"/>
                  <a:pt x="209" y="233"/>
                  <a:pt x="208" y="233"/>
                </a:cubicBezTo>
                <a:cubicBezTo>
                  <a:pt x="208" y="232"/>
                  <a:pt x="209" y="232"/>
                  <a:pt x="209" y="232"/>
                </a:cubicBezTo>
                <a:cubicBezTo>
                  <a:pt x="209" y="231"/>
                  <a:pt x="209" y="231"/>
                  <a:pt x="208" y="231"/>
                </a:cubicBezTo>
                <a:cubicBezTo>
                  <a:pt x="208" y="230"/>
                  <a:pt x="208" y="230"/>
                  <a:pt x="208" y="229"/>
                </a:cubicBezTo>
                <a:cubicBezTo>
                  <a:pt x="209" y="229"/>
                  <a:pt x="208" y="228"/>
                  <a:pt x="208" y="228"/>
                </a:cubicBezTo>
                <a:cubicBezTo>
                  <a:pt x="207" y="228"/>
                  <a:pt x="207" y="228"/>
                  <a:pt x="207" y="228"/>
                </a:cubicBezTo>
                <a:cubicBezTo>
                  <a:pt x="206" y="228"/>
                  <a:pt x="206" y="228"/>
                  <a:pt x="206" y="228"/>
                </a:cubicBezTo>
                <a:cubicBezTo>
                  <a:pt x="205" y="228"/>
                  <a:pt x="205" y="228"/>
                  <a:pt x="205" y="228"/>
                </a:cubicBezTo>
                <a:cubicBezTo>
                  <a:pt x="205" y="227"/>
                  <a:pt x="205" y="227"/>
                  <a:pt x="205" y="227"/>
                </a:cubicBezTo>
                <a:cubicBezTo>
                  <a:pt x="205" y="227"/>
                  <a:pt x="205" y="227"/>
                  <a:pt x="204" y="227"/>
                </a:cubicBezTo>
                <a:cubicBezTo>
                  <a:pt x="204" y="226"/>
                  <a:pt x="204" y="226"/>
                  <a:pt x="205" y="225"/>
                </a:cubicBezTo>
                <a:cubicBezTo>
                  <a:pt x="205" y="225"/>
                  <a:pt x="205" y="224"/>
                  <a:pt x="205" y="224"/>
                </a:cubicBezTo>
                <a:cubicBezTo>
                  <a:pt x="205" y="224"/>
                  <a:pt x="205" y="223"/>
                  <a:pt x="205" y="223"/>
                </a:cubicBezTo>
                <a:cubicBezTo>
                  <a:pt x="205" y="222"/>
                  <a:pt x="205" y="222"/>
                  <a:pt x="205" y="221"/>
                </a:cubicBezTo>
                <a:cubicBezTo>
                  <a:pt x="205" y="221"/>
                  <a:pt x="204" y="221"/>
                  <a:pt x="203" y="221"/>
                </a:cubicBezTo>
                <a:cubicBezTo>
                  <a:pt x="203" y="221"/>
                  <a:pt x="203" y="221"/>
                  <a:pt x="203" y="221"/>
                </a:cubicBezTo>
                <a:cubicBezTo>
                  <a:pt x="202" y="221"/>
                  <a:pt x="202" y="221"/>
                  <a:pt x="202" y="220"/>
                </a:cubicBezTo>
                <a:cubicBezTo>
                  <a:pt x="202" y="220"/>
                  <a:pt x="202" y="220"/>
                  <a:pt x="202" y="220"/>
                </a:cubicBezTo>
                <a:cubicBezTo>
                  <a:pt x="201" y="220"/>
                  <a:pt x="201" y="220"/>
                  <a:pt x="200" y="220"/>
                </a:cubicBezTo>
                <a:cubicBezTo>
                  <a:pt x="200" y="220"/>
                  <a:pt x="200" y="220"/>
                  <a:pt x="200" y="219"/>
                </a:cubicBezTo>
                <a:cubicBezTo>
                  <a:pt x="200" y="219"/>
                  <a:pt x="199" y="219"/>
                  <a:pt x="199" y="219"/>
                </a:cubicBezTo>
                <a:cubicBezTo>
                  <a:pt x="198" y="219"/>
                  <a:pt x="198" y="219"/>
                  <a:pt x="197" y="219"/>
                </a:cubicBezTo>
                <a:cubicBezTo>
                  <a:pt x="197" y="218"/>
                  <a:pt x="196" y="218"/>
                  <a:pt x="195" y="218"/>
                </a:cubicBezTo>
                <a:cubicBezTo>
                  <a:pt x="195" y="217"/>
                  <a:pt x="195" y="217"/>
                  <a:pt x="194" y="217"/>
                </a:cubicBezTo>
                <a:cubicBezTo>
                  <a:pt x="194" y="217"/>
                  <a:pt x="194" y="217"/>
                  <a:pt x="193" y="217"/>
                </a:cubicBezTo>
                <a:cubicBezTo>
                  <a:pt x="193" y="216"/>
                  <a:pt x="192" y="217"/>
                  <a:pt x="192" y="217"/>
                </a:cubicBezTo>
                <a:cubicBezTo>
                  <a:pt x="191" y="217"/>
                  <a:pt x="191" y="217"/>
                  <a:pt x="191" y="217"/>
                </a:cubicBezTo>
                <a:cubicBezTo>
                  <a:pt x="191" y="217"/>
                  <a:pt x="191" y="217"/>
                  <a:pt x="190" y="218"/>
                </a:cubicBezTo>
                <a:cubicBezTo>
                  <a:pt x="190" y="218"/>
                  <a:pt x="191" y="219"/>
                  <a:pt x="192" y="219"/>
                </a:cubicBezTo>
                <a:cubicBezTo>
                  <a:pt x="192" y="219"/>
                  <a:pt x="191" y="220"/>
                  <a:pt x="191" y="220"/>
                </a:cubicBezTo>
                <a:cubicBezTo>
                  <a:pt x="191" y="220"/>
                  <a:pt x="191" y="220"/>
                  <a:pt x="191" y="221"/>
                </a:cubicBezTo>
                <a:cubicBezTo>
                  <a:pt x="191" y="221"/>
                  <a:pt x="191" y="221"/>
                  <a:pt x="190" y="221"/>
                </a:cubicBezTo>
                <a:cubicBezTo>
                  <a:pt x="190" y="222"/>
                  <a:pt x="189" y="223"/>
                  <a:pt x="189" y="223"/>
                </a:cubicBezTo>
                <a:cubicBezTo>
                  <a:pt x="189" y="224"/>
                  <a:pt x="189" y="224"/>
                  <a:pt x="189" y="224"/>
                </a:cubicBezTo>
                <a:cubicBezTo>
                  <a:pt x="190" y="224"/>
                  <a:pt x="191" y="223"/>
                  <a:pt x="191" y="223"/>
                </a:cubicBezTo>
                <a:cubicBezTo>
                  <a:pt x="191" y="223"/>
                  <a:pt x="192" y="222"/>
                  <a:pt x="192" y="223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92" y="224"/>
                  <a:pt x="193" y="224"/>
                  <a:pt x="193" y="224"/>
                </a:cubicBezTo>
                <a:cubicBezTo>
                  <a:pt x="194" y="225"/>
                  <a:pt x="193" y="225"/>
                  <a:pt x="193" y="226"/>
                </a:cubicBezTo>
                <a:cubicBezTo>
                  <a:pt x="193" y="226"/>
                  <a:pt x="194" y="226"/>
                  <a:pt x="194" y="226"/>
                </a:cubicBezTo>
                <a:cubicBezTo>
                  <a:pt x="194" y="227"/>
                  <a:pt x="193" y="227"/>
                  <a:pt x="193" y="228"/>
                </a:cubicBezTo>
                <a:cubicBezTo>
                  <a:pt x="193" y="228"/>
                  <a:pt x="193" y="228"/>
                  <a:pt x="193" y="227"/>
                </a:cubicBezTo>
                <a:cubicBezTo>
                  <a:pt x="194" y="227"/>
                  <a:pt x="194" y="227"/>
                  <a:pt x="194" y="227"/>
                </a:cubicBezTo>
                <a:cubicBezTo>
                  <a:pt x="195" y="226"/>
                  <a:pt x="195" y="226"/>
                  <a:pt x="196" y="226"/>
                </a:cubicBezTo>
                <a:cubicBezTo>
                  <a:pt x="196" y="226"/>
                  <a:pt x="196" y="226"/>
                  <a:pt x="196" y="226"/>
                </a:cubicBezTo>
                <a:cubicBezTo>
                  <a:pt x="197" y="226"/>
                  <a:pt x="195" y="227"/>
                  <a:pt x="195" y="228"/>
                </a:cubicBezTo>
                <a:cubicBezTo>
                  <a:pt x="195" y="228"/>
                  <a:pt x="195" y="228"/>
                  <a:pt x="195" y="228"/>
                </a:cubicBezTo>
                <a:cubicBezTo>
                  <a:pt x="195" y="229"/>
                  <a:pt x="196" y="229"/>
                  <a:pt x="196" y="229"/>
                </a:cubicBezTo>
                <a:cubicBezTo>
                  <a:pt x="196" y="229"/>
                  <a:pt x="197" y="228"/>
                  <a:pt x="197" y="229"/>
                </a:cubicBezTo>
                <a:cubicBezTo>
                  <a:pt x="197" y="229"/>
                  <a:pt x="197" y="230"/>
                  <a:pt x="197" y="230"/>
                </a:cubicBezTo>
                <a:cubicBezTo>
                  <a:pt x="197" y="230"/>
                  <a:pt x="197" y="230"/>
                  <a:pt x="198" y="230"/>
                </a:cubicBezTo>
                <a:cubicBezTo>
                  <a:pt x="198" y="231"/>
                  <a:pt x="197" y="231"/>
                  <a:pt x="197" y="231"/>
                </a:cubicBezTo>
                <a:cubicBezTo>
                  <a:pt x="197" y="231"/>
                  <a:pt x="198" y="231"/>
                  <a:pt x="198" y="231"/>
                </a:cubicBezTo>
                <a:cubicBezTo>
                  <a:pt x="198" y="231"/>
                  <a:pt x="198" y="232"/>
                  <a:pt x="199" y="231"/>
                </a:cubicBezTo>
                <a:cubicBezTo>
                  <a:pt x="200" y="231"/>
                  <a:pt x="200" y="231"/>
                  <a:pt x="201" y="231"/>
                </a:cubicBezTo>
                <a:cubicBezTo>
                  <a:pt x="201" y="230"/>
                  <a:pt x="202" y="230"/>
                  <a:pt x="202" y="231"/>
                </a:cubicBezTo>
                <a:cubicBezTo>
                  <a:pt x="202" y="231"/>
                  <a:pt x="201" y="232"/>
                  <a:pt x="201" y="232"/>
                </a:cubicBezTo>
                <a:cubicBezTo>
                  <a:pt x="200" y="232"/>
                  <a:pt x="200" y="232"/>
                  <a:pt x="199" y="233"/>
                </a:cubicBezTo>
                <a:cubicBezTo>
                  <a:pt x="200" y="233"/>
                  <a:pt x="200" y="233"/>
                  <a:pt x="200" y="233"/>
                </a:cubicBezTo>
                <a:cubicBezTo>
                  <a:pt x="200" y="233"/>
                  <a:pt x="200" y="234"/>
                  <a:pt x="200" y="234"/>
                </a:cubicBezTo>
                <a:cubicBezTo>
                  <a:pt x="200" y="235"/>
                  <a:pt x="200" y="235"/>
                  <a:pt x="200" y="235"/>
                </a:cubicBezTo>
                <a:cubicBezTo>
                  <a:pt x="200" y="235"/>
                  <a:pt x="199" y="235"/>
                  <a:pt x="199" y="235"/>
                </a:cubicBezTo>
                <a:cubicBezTo>
                  <a:pt x="199" y="235"/>
                  <a:pt x="199" y="235"/>
                  <a:pt x="199" y="236"/>
                </a:cubicBezTo>
                <a:cubicBezTo>
                  <a:pt x="199" y="236"/>
                  <a:pt x="199" y="236"/>
                  <a:pt x="199" y="237"/>
                </a:cubicBezTo>
                <a:cubicBezTo>
                  <a:pt x="198" y="237"/>
                  <a:pt x="198" y="236"/>
                  <a:pt x="198" y="236"/>
                </a:cubicBezTo>
                <a:cubicBezTo>
                  <a:pt x="198" y="237"/>
                  <a:pt x="198" y="238"/>
                  <a:pt x="198" y="239"/>
                </a:cubicBezTo>
                <a:cubicBezTo>
                  <a:pt x="197" y="240"/>
                  <a:pt x="197" y="241"/>
                  <a:pt x="197" y="243"/>
                </a:cubicBezTo>
                <a:cubicBezTo>
                  <a:pt x="196" y="243"/>
                  <a:pt x="196" y="244"/>
                  <a:pt x="196" y="244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6" y="245"/>
                  <a:pt x="196" y="246"/>
                  <a:pt x="196" y="246"/>
                </a:cubicBezTo>
                <a:cubicBezTo>
                  <a:pt x="196" y="246"/>
                  <a:pt x="196" y="246"/>
                  <a:pt x="196" y="246"/>
                </a:cubicBezTo>
                <a:cubicBezTo>
                  <a:pt x="196" y="246"/>
                  <a:pt x="196" y="246"/>
                  <a:pt x="196" y="246"/>
                </a:cubicBezTo>
                <a:cubicBezTo>
                  <a:pt x="196" y="246"/>
                  <a:pt x="195" y="246"/>
                  <a:pt x="195" y="246"/>
                </a:cubicBezTo>
                <a:cubicBezTo>
                  <a:pt x="194" y="246"/>
                  <a:pt x="195" y="247"/>
                  <a:pt x="195" y="24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49"/>
                  <a:pt x="194" y="249"/>
                  <a:pt x="194" y="249"/>
                </a:cubicBezTo>
                <a:cubicBezTo>
                  <a:pt x="194" y="249"/>
                  <a:pt x="194" y="249"/>
                  <a:pt x="194" y="249"/>
                </a:cubicBezTo>
                <a:cubicBezTo>
                  <a:pt x="194" y="250"/>
                  <a:pt x="194" y="250"/>
                  <a:pt x="194" y="250"/>
                </a:cubicBezTo>
                <a:cubicBezTo>
                  <a:pt x="194" y="250"/>
                  <a:pt x="194" y="250"/>
                  <a:pt x="194" y="250"/>
                </a:cubicBezTo>
                <a:cubicBezTo>
                  <a:pt x="194" y="250"/>
                  <a:pt x="194" y="250"/>
                  <a:pt x="194" y="251"/>
                </a:cubicBezTo>
                <a:cubicBezTo>
                  <a:pt x="194" y="251"/>
                  <a:pt x="194" y="251"/>
                  <a:pt x="194" y="251"/>
                </a:cubicBezTo>
                <a:cubicBezTo>
                  <a:pt x="194" y="251"/>
                  <a:pt x="195" y="251"/>
                  <a:pt x="195" y="251"/>
                </a:cubicBezTo>
                <a:cubicBezTo>
                  <a:pt x="195" y="251"/>
                  <a:pt x="195" y="251"/>
                  <a:pt x="195" y="251"/>
                </a:cubicBezTo>
                <a:cubicBezTo>
                  <a:pt x="195" y="252"/>
                  <a:pt x="195" y="252"/>
                  <a:pt x="194" y="252"/>
                </a:cubicBezTo>
                <a:cubicBezTo>
                  <a:pt x="193" y="252"/>
                  <a:pt x="192" y="252"/>
                  <a:pt x="191" y="253"/>
                </a:cubicBezTo>
                <a:cubicBezTo>
                  <a:pt x="191" y="253"/>
                  <a:pt x="191" y="254"/>
                  <a:pt x="191" y="254"/>
                </a:cubicBezTo>
                <a:cubicBezTo>
                  <a:pt x="191" y="254"/>
                  <a:pt x="191" y="254"/>
                  <a:pt x="191" y="255"/>
                </a:cubicBezTo>
                <a:cubicBezTo>
                  <a:pt x="190" y="255"/>
                  <a:pt x="190" y="256"/>
                  <a:pt x="190" y="257"/>
                </a:cubicBezTo>
                <a:cubicBezTo>
                  <a:pt x="189" y="257"/>
                  <a:pt x="189" y="258"/>
                  <a:pt x="188" y="259"/>
                </a:cubicBezTo>
                <a:cubicBezTo>
                  <a:pt x="188" y="260"/>
                  <a:pt x="187" y="260"/>
                  <a:pt x="187" y="261"/>
                </a:cubicBezTo>
                <a:cubicBezTo>
                  <a:pt x="186" y="262"/>
                  <a:pt x="185" y="264"/>
                  <a:pt x="183" y="265"/>
                </a:cubicBezTo>
                <a:cubicBezTo>
                  <a:pt x="183" y="266"/>
                  <a:pt x="182" y="267"/>
                  <a:pt x="182" y="268"/>
                </a:cubicBezTo>
                <a:cubicBezTo>
                  <a:pt x="181" y="269"/>
                  <a:pt x="181" y="269"/>
                  <a:pt x="181" y="270"/>
                </a:cubicBezTo>
                <a:cubicBezTo>
                  <a:pt x="181" y="270"/>
                  <a:pt x="181" y="270"/>
                  <a:pt x="181" y="270"/>
                </a:cubicBezTo>
                <a:cubicBezTo>
                  <a:pt x="181" y="270"/>
                  <a:pt x="181" y="270"/>
                  <a:pt x="181" y="270"/>
                </a:cubicBezTo>
                <a:cubicBezTo>
                  <a:pt x="181" y="270"/>
                  <a:pt x="180" y="271"/>
                  <a:pt x="180" y="271"/>
                </a:cubicBezTo>
                <a:cubicBezTo>
                  <a:pt x="179" y="272"/>
                  <a:pt x="177" y="274"/>
                  <a:pt x="176" y="275"/>
                </a:cubicBezTo>
                <a:cubicBezTo>
                  <a:pt x="175" y="275"/>
                  <a:pt x="175" y="276"/>
                  <a:pt x="174" y="276"/>
                </a:cubicBezTo>
                <a:cubicBezTo>
                  <a:pt x="174" y="276"/>
                  <a:pt x="173" y="277"/>
                  <a:pt x="173" y="277"/>
                </a:cubicBezTo>
                <a:cubicBezTo>
                  <a:pt x="172" y="277"/>
                  <a:pt x="172" y="277"/>
                  <a:pt x="172" y="277"/>
                </a:cubicBezTo>
                <a:cubicBezTo>
                  <a:pt x="172" y="277"/>
                  <a:pt x="172" y="278"/>
                  <a:pt x="172" y="278"/>
                </a:cubicBezTo>
                <a:cubicBezTo>
                  <a:pt x="172" y="278"/>
                  <a:pt x="173" y="279"/>
                  <a:pt x="173" y="279"/>
                </a:cubicBezTo>
                <a:cubicBezTo>
                  <a:pt x="173" y="280"/>
                  <a:pt x="173" y="280"/>
                  <a:pt x="172" y="280"/>
                </a:cubicBezTo>
                <a:cubicBezTo>
                  <a:pt x="172" y="280"/>
                  <a:pt x="172" y="281"/>
                  <a:pt x="171" y="281"/>
                </a:cubicBezTo>
                <a:cubicBezTo>
                  <a:pt x="171" y="281"/>
                  <a:pt x="171" y="282"/>
                  <a:pt x="171" y="282"/>
                </a:cubicBezTo>
                <a:cubicBezTo>
                  <a:pt x="171" y="282"/>
                  <a:pt x="171" y="283"/>
                  <a:pt x="171" y="283"/>
                </a:cubicBezTo>
                <a:cubicBezTo>
                  <a:pt x="170" y="284"/>
                  <a:pt x="171" y="284"/>
                  <a:pt x="171" y="284"/>
                </a:cubicBezTo>
                <a:cubicBezTo>
                  <a:pt x="171" y="285"/>
                  <a:pt x="170" y="286"/>
                  <a:pt x="169" y="287"/>
                </a:cubicBezTo>
                <a:cubicBezTo>
                  <a:pt x="169" y="287"/>
                  <a:pt x="169" y="288"/>
                  <a:pt x="169" y="288"/>
                </a:cubicBezTo>
                <a:cubicBezTo>
                  <a:pt x="169" y="288"/>
                  <a:pt x="169" y="289"/>
                  <a:pt x="169" y="289"/>
                </a:cubicBezTo>
                <a:cubicBezTo>
                  <a:pt x="169" y="290"/>
                  <a:pt x="168" y="291"/>
                  <a:pt x="167" y="291"/>
                </a:cubicBezTo>
                <a:cubicBezTo>
                  <a:pt x="165" y="293"/>
                  <a:pt x="164" y="294"/>
                  <a:pt x="163" y="295"/>
                </a:cubicBezTo>
                <a:cubicBezTo>
                  <a:pt x="163" y="296"/>
                  <a:pt x="162" y="296"/>
                  <a:pt x="162" y="297"/>
                </a:cubicBezTo>
                <a:cubicBezTo>
                  <a:pt x="162" y="298"/>
                  <a:pt x="162" y="299"/>
                  <a:pt x="163" y="299"/>
                </a:cubicBezTo>
                <a:cubicBezTo>
                  <a:pt x="163" y="300"/>
                  <a:pt x="163" y="300"/>
                  <a:pt x="163" y="301"/>
                </a:cubicBezTo>
                <a:cubicBezTo>
                  <a:pt x="163" y="301"/>
                  <a:pt x="163" y="301"/>
                  <a:pt x="163" y="301"/>
                </a:cubicBezTo>
                <a:cubicBezTo>
                  <a:pt x="163" y="302"/>
                  <a:pt x="162" y="302"/>
                  <a:pt x="162" y="303"/>
                </a:cubicBezTo>
                <a:cubicBezTo>
                  <a:pt x="162" y="304"/>
                  <a:pt x="162" y="304"/>
                  <a:pt x="162" y="305"/>
                </a:cubicBezTo>
                <a:cubicBezTo>
                  <a:pt x="162" y="306"/>
                  <a:pt x="162" y="307"/>
                  <a:pt x="161" y="308"/>
                </a:cubicBezTo>
                <a:cubicBezTo>
                  <a:pt x="161" y="308"/>
                  <a:pt x="161" y="308"/>
                  <a:pt x="161" y="308"/>
                </a:cubicBezTo>
                <a:cubicBezTo>
                  <a:pt x="160" y="308"/>
                  <a:pt x="160" y="309"/>
                  <a:pt x="160" y="309"/>
                </a:cubicBezTo>
                <a:cubicBezTo>
                  <a:pt x="160" y="309"/>
                  <a:pt x="160" y="310"/>
                  <a:pt x="161" y="310"/>
                </a:cubicBezTo>
                <a:cubicBezTo>
                  <a:pt x="161" y="310"/>
                  <a:pt x="161" y="311"/>
                  <a:pt x="162" y="311"/>
                </a:cubicBezTo>
                <a:cubicBezTo>
                  <a:pt x="162" y="312"/>
                  <a:pt x="162" y="312"/>
                  <a:pt x="162" y="312"/>
                </a:cubicBezTo>
                <a:cubicBezTo>
                  <a:pt x="162" y="313"/>
                  <a:pt x="163" y="314"/>
                  <a:pt x="162" y="315"/>
                </a:cubicBezTo>
                <a:cubicBezTo>
                  <a:pt x="162" y="316"/>
                  <a:pt x="162" y="316"/>
                  <a:pt x="163" y="317"/>
                </a:cubicBezTo>
                <a:cubicBezTo>
                  <a:pt x="163" y="317"/>
                  <a:pt x="163" y="318"/>
                  <a:pt x="163" y="318"/>
                </a:cubicBezTo>
                <a:cubicBezTo>
                  <a:pt x="164" y="318"/>
                  <a:pt x="165" y="316"/>
                  <a:pt x="165" y="315"/>
                </a:cubicBezTo>
                <a:cubicBezTo>
                  <a:pt x="165" y="315"/>
                  <a:pt x="166" y="315"/>
                  <a:pt x="166" y="315"/>
                </a:cubicBezTo>
                <a:cubicBezTo>
                  <a:pt x="166" y="315"/>
                  <a:pt x="167" y="315"/>
                  <a:pt x="167" y="315"/>
                </a:cubicBezTo>
                <a:cubicBezTo>
                  <a:pt x="168" y="315"/>
                  <a:pt x="168" y="315"/>
                  <a:pt x="168" y="315"/>
                </a:cubicBezTo>
                <a:cubicBezTo>
                  <a:pt x="169" y="315"/>
                  <a:pt x="169" y="315"/>
                  <a:pt x="170" y="315"/>
                </a:cubicBezTo>
                <a:cubicBezTo>
                  <a:pt x="170" y="315"/>
                  <a:pt x="172" y="315"/>
                  <a:pt x="172" y="315"/>
                </a:cubicBezTo>
                <a:cubicBezTo>
                  <a:pt x="171" y="316"/>
                  <a:pt x="169" y="316"/>
                  <a:pt x="167" y="316"/>
                </a:cubicBezTo>
                <a:cubicBezTo>
                  <a:pt x="166" y="316"/>
                  <a:pt x="166" y="317"/>
                  <a:pt x="166" y="317"/>
                </a:cubicBezTo>
                <a:cubicBezTo>
                  <a:pt x="166" y="318"/>
                  <a:pt x="166" y="318"/>
                  <a:pt x="165" y="319"/>
                </a:cubicBezTo>
                <a:cubicBezTo>
                  <a:pt x="165" y="319"/>
                  <a:pt x="165" y="320"/>
                  <a:pt x="165" y="320"/>
                </a:cubicBezTo>
                <a:cubicBezTo>
                  <a:pt x="165" y="320"/>
                  <a:pt x="165" y="319"/>
                  <a:pt x="164" y="319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3" y="319"/>
                  <a:pt x="163" y="319"/>
                  <a:pt x="163" y="319"/>
                </a:cubicBezTo>
                <a:cubicBezTo>
                  <a:pt x="163" y="320"/>
                  <a:pt x="163" y="321"/>
                  <a:pt x="162" y="322"/>
                </a:cubicBezTo>
                <a:cubicBezTo>
                  <a:pt x="162" y="322"/>
                  <a:pt x="162" y="322"/>
                  <a:pt x="161" y="322"/>
                </a:cubicBezTo>
                <a:cubicBezTo>
                  <a:pt x="161" y="322"/>
                  <a:pt x="161" y="323"/>
                  <a:pt x="161" y="323"/>
                </a:cubicBezTo>
                <a:cubicBezTo>
                  <a:pt x="161" y="324"/>
                  <a:pt x="162" y="324"/>
                  <a:pt x="162" y="324"/>
                </a:cubicBezTo>
                <a:cubicBezTo>
                  <a:pt x="162" y="324"/>
                  <a:pt x="163" y="324"/>
                  <a:pt x="163" y="324"/>
                </a:cubicBezTo>
                <a:cubicBezTo>
                  <a:pt x="164" y="324"/>
                  <a:pt x="164" y="324"/>
                  <a:pt x="164" y="324"/>
                </a:cubicBezTo>
                <a:cubicBezTo>
                  <a:pt x="164" y="324"/>
                  <a:pt x="165" y="324"/>
                  <a:pt x="165" y="324"/>
                </a:cubicBezTo>
                <a:cubicBezTo>
                  <a:pt x="165" y="324"/>
                  <a:pt x="165" y="324"/>
                  <a:pt x="165" y="325"/>
                </a:cubicBezTo>
                <a:cubicBezTo>
                  <a:pt x="165" y="325"/>
                  <a:pt x="164" y="325"/>
                  <a:pt x="164" y="325"/>
                </a:cubicBezTo>
                <a:cubicBezTo>
                  <a:pt x="164" y="326"/>
                  <a:pt x="163" y="326"/>
                  <a:pt x="163" y="326"/>
                </a:cubicBezTo>
                <a:cubicBezTo>
                  <a:pt x="163" y="326"/>
                  <a:pt x="163" y="327"/>
                  <a:pt x="163" y="327"/>
                </a:cubicBezTo>
                <a:cubicBezTo>
                  <a:pt x="162" y="327"/>
                  <a:pt x="162" y="327"/>
                  <a:pt x="162" y="328"/>
                </a:cubicBezTo>
                <a:cubicBezTo>
                  <a:pt x="162" y="328"/>
                  <a:pt x="161" y="329"/>
                  <a:pt x="161" y="329"/>
                </a:cubicBezTo>
                <a:cubicBezTo>
                  <a:pt x="162" y="329"/>
                  <a:pt x="163" y="329"/>
                  <a:pt x="163" y="329"/>
                </a:cubicBezTo>
                <a:cubicBezTo>
                  <a:pt x="163" y="330"/>
                  <a:pt x="163" y="330"/>
                  <a:pt x="163" y="331"/>
                </a:cubicBezTo>
                <a:cubicBezTo>
                  <a:pt x="163" y="331"/>
                  <a:pt x="164" y="331"/>
                  <a:pt x="164" y="331"/>
                </a:cubicBezTo>
                <a:cubicBezTo>
                  <a:pt x="164" y="332"/>
                  <a:pt x="164" y="333"/>
                  <a:pt x="165" y="333"/>
                </a:cubicBezTo>
                <a:cubicBezTo>
                  <a:pt x="165" y="334"/>
                  <a:pt x="165" y="335"/>
                  <a:pt x="165" y="336"/>
                </a:cubicBezTo>
                <a:cubicBezTo>
                  <a:pt x="165" y="337"/>
                  <a:pt x="165" y="337"/>
                  <a:pt x="165" y="338"/>
                </a:cubicBezTo>
                <a:cubicBezTo>
                  <a:pt x="166" y="338"/>
                  <a:pt x="166" y="338"/>
                  <a:pt x="166" y="339"/>
                </a:cubicBezTo>
                <a:cubicBezTo>
                  <a:pt x="166" y="339"/>
                  <a:pt x="166" y="339"/>
                  <a:pt x="166" y="340"/>
                </a:cubicBezTo>
                <a:cubicBezTo>
                  <a:pt x="166" y="340"/>
                  <a:pt x="166" y="340"/>
                  <a:pt x="166" y="340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6" y="341"/>
                  <a:pt x="165" y="341"/>
                  <a:pt x="165" y="341"/>
                </a:cubicBezTo>
                <a:cubicBezTo>
                  <a:pt x="165" y="341"/>
                  <a:pt x="165" y="342"/>
                  <a:pt x="165" y="342"/>
                </a:cubicBezTo>
                <a:cubicBezTo>
                  <a:pt x="164" y="343"/>
                  <a:pt x="164" y="343"/>
                  <a:pt x="164" y="344"/>
                </a:cubicBezTo>
                <a:cubicBezTo>
                  <a:pt x="164" y="344"/>
                  <a:pt x="165" y="344"/>
                  <a:pt x="165" y="344"/>
                </a:cubicBezTo>
                <a:cubicBezTo>
                  <a:pt x="166" y="343"/>
                  <a:pt x="166" y="343"/>
                  <a:pt x="167" y="343"/>
                </a:cubicBezTo>
                <a:cubicBezTo>
                  <a:pt x="168" y="343"/>
                  <a:pt x="169" y="343"/>
                  <a:pt x="169" y="344"/>
                </a:cubicBezTo>
                <a:cubicBezTo>
                  <a:pt x="170" y="344"/>
                  <a:pt x="170" y="344"/>
                  <a:pt x="170" y="344"/>
                </a:cubicBezTo>
                <a:cubicBezTo>
                  <a:pt x="170" y="344"/>
                  <a:pt x="170" y="344"/>
                  <a:pt x="171" y="344"/>
                </a:cubicBezTo>
                <a:cubicBezTo>
                  <a:pt x="171" y="344"/>
                  <a:pt x="171" y="345"/>
                  <a:pt x="171" y="346"/>
                </a:cubicBezTo>
                <a:cubicBezTo>
                  <a:pt x="172" y="346"/>
                  <a:pt x="172" y="347"/>
                  <a:pt x="173" y="347"/>
                </a:cubicBezTo>
                <a:cubicBezTo>
                  <a:pt x="173" y="348"/>
                  <a:pt x="173" y="348"/>
                  <a:pt x="173" y="348"/>
                </a:cubicBezTo>
                <a:cubicBezTo>
                  <a:pt x="174" y="347"/>
                  <a:pt x="174" y="347"/>
                  <a:pt x="175" y="347"/>
                </a:cubicBezTo>
                <a:cubicBezTo>
                  <a:pt x="175" y="347"/>
                  <a:pt x="176" y="347"/>
                  <a:pt x="176" y="347"/>
                </a:cubicBezTo>
                <a:cubicBezTo>
                  <a:pt x="176" y="347"/>
                  <a:pt x="176" y="347"/>
                  <a:pt x="176" y="347"/>
                </a:cubicBezTo>
                <a:cubicBezTo>
                  <a:pt x="176" y="348"/>
                  <a:pt x="175" y="348"/>
                  <a:pt x="175" y="349"/>
                </a:cubicBezTo>
                <a:cubicBezTo>
                  <a:pt x="176" y="349"/>
                  <a:pt x="177" y="349"/>
                  <a:pt x="178" y="349"/>
                </a:cubicBezTo>
                <a:cubicBezTo>
                  <a:pt x="179" y="349"/>
                  <a:pt x="179" y="349"/>
                  <a:pt x="179" y="350"/>
                </a:cubicBezTo>
                <a:cubicBezTo>
                  <a:pt x="179" y="350"/>
                  <a:pt x="179" y="351"/>
                  <a:pt x="180" y="351"/>
                </a:cubicBezTo>
                <a:cubicBezTo>
                  <a:pt x="180" y="352"/>
                  <a:pt x="181" y="352"/>
                  <a:pt x="181" y="353"/>
                </a:cubicBezTo>
                <a:cubicBezTo>
                  <a:pt x="181" y="353"/>
                  <a:pt x="181" y="354"/>
                  <a:pt x="181" y="354"/>
                </a:cubicBezTo>
                <a:cubicBezTo>
                  <a:pt x="181" y="354"/>
                  <a:pt x="182" y="355"/>
                  <a:pt x="182" y="355"/>
                </a:cubicBezTo>
                <a:cubicBezTo>
                  <a:pt x="182" y="355"/>
                  <a:pt x="181" y="356"/>
                  <a:pt x="181" y="356"/>
                </a:cubicBezTo>
                <a:cubicBezTo>
                  <a:pt x="181" y="356"/>
                  <a:pt x="181" y="356"/>
                  <a:pt x="181" y="357"/>
                </a:cubicBezTo>
                <a:cubicBezTo>
                  <a:pt x="180" y="357"/>
                  <a:pt x="180" y="357"/>
                  <a:pt x="180" y="357"/>
                </a:cubicBezTo>
                <a:cubicBezTo>
                  <a:pt x="180" y="358"/>
                  <a:pt x="180" y="359"/>
                  <a:pt x="180" y="359"/>
                </a:cubicBezTo>
                <a:cubicBezTo>
                  <a:pt x="180" y="359"/>
                  <a:pt x="180" y="359"/>
                  <a:pt x="181" y="360"/>
                </a:cubicBezTo>
                <a:cubicBezTo>
                  <a:pt x="181" y="360"/>
                  <a:pt x="181" y="360"/>
                  <a:pt x="181" y="360"/>
                </a:cubicBezTo>
                <a:cubicBezTo>
                  <a:pt x="181" y="361"/>
                  <a:pt x="181" y="362"/>
                  <a:pt x="181" y="362"/>
                </a:cubicBezTo>
                <a:cubicBezTo>
                  <a:pt x="181" y="363"/>
                  <a:pt x="181" y="363"/>
                  <a:pt x="181" y="363"/>
                </a:cubicBezTo>
                <a:cubicBezTo>
                  <a:pt x="181" y="364"/>
                  <a:pt x="181" y="365"/>
                  <a:pt x="181" y="365"/>
                </a:cubicBezTo>
                <a:cubicBezTo>
                  <a:pt x="181" y="366"/>
                  <a:pt x="181" y="367"/>
                  <a:pt x="181" y="368"/>
                </a:cubicBezTo>
                <a:cubicBezTo>
                  <a:pt x="181" y="368"/>
                  <a:pt x="181" y="368"/>
                  <a:pt x="181" y="368"/>
                </a:cubicBezTo>
                <a:cubicBezTo>
                  <a:pt x="182" y="369"/>
                  <a:pt x="182" y="369"/>
                  <a:pt x="182" y="369"/>
                </a:cubicBezTo>
                <a:cubicBezTo>
                  <a:pt x="182" y="369"/>
                  <a:pt x="182" y="369"/>
                  <a:pt x="182" y="369"/>
                </a:cubicBezTo>
                <a:cubicBezTo>
                  <a:pt x="181" y="369"/>
                  <a:pt x="181" y="369"/>
                  <a:pt x="181" y="370"/>
                </a:cubicBezTo>
                <a:cubicBezTo>
                  <a:pt x="181" y="370"/>
                  <a:pt x="181" y="370"/>
                  <a:pt x="181" y="371"/>
                </a:cubicBezTo>
                <a:cubicBezTo>
                  <a:pt x="181" y="371"/>
                  <a:pt x="181" y="372"/>
                  <a:pt x="181" y="372"/>
                </a:cubicBezTo>
                <a:cubicBezTo>
                  <a:pt x="181" y="372"/>
                  <a:pt x="181" y="373"/>
                  <a:pt x="181" y="373"/>
                </a:cubicBezTo>
                <a:cubicBezTo>
                  <a:pt x="181" y="373"/>
                  <a:pt x="182" y="373"/>
                  <a:pt x="182" y="373"/>
                </a:cubicBezTo>
                <a:cubicBezTo>
                  <a:pt x="182" y="373"/>
                  <a:pt x="182" y="374"/>
                  <a:pt x="182" y="374"/>
                </a:cubicBezTo>
                <a:cubicBezTo>
                  <a:pt x="182" y="374"/>
                  <a:pt x="182" y="375"/>
                  <a:pt x="182" y="375"/>
                </a:cubicBezTo>
                <a:cubicBezTo>
                  <a:pt x="182" y="375"/>
                  <a:pt x="182" y="375"/>
                  <a:pt x="182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76"/>
                  <a:pt x="182" y="376"/>
                  <a:pt x="182" y="377"/>
                </a:cubicBezTo>
                <a:cubicBezTo>
                  <a:pt x="182" y="377"/>
                  <a:pt x="182" y="377"/>
                  <a:pt x="182" y="378"/>
                </a:cubicBezTo>
                <a:cubicBezTo>
                  <a:pt x="183" y="378"/>
                  <a:pt x="183" y="378"/>
                  <a:pt x="182" y="378"/>
                </a:cubicBezTo>
                <a:cubicBezTo>
                  <a:pt x="182" y="379"/>
                  <a:pt x="182" y="379"/>
                  <a:pt x="182" y="380"/>
                </a:cubicBezTo>
                <a:cubicBezTo>
                  <a:pt x="182" y="380"/>
                  <a:pt x="182" y="380"/>
                  <a:pt x="182" y="381"/>
                </a:cubicBezTo>
                <a:cubicBezTo>
                  <a:pt x="182" y="381"/>
                  <a:pt x="182" y="381"/>
                  <a:pt x="183" y="382"/>
                </a:cubicBezTo>
                <a:cubicBezTo>
                  <a:pt x="183" y="382"/>
                  <a:pt x="183" y="382"/>
                  <a:pt x="183" y="382"/>
                </a:cubicBezTo>
                <a:cubicBezTo>
                  <a:pt x="184" y="382"/>
                  <a:pt x="185" y="383"/>
                  <a:pt x="186" y="384"/>
                </a:cubicBezTo>
                <a:cubicBezTo>
                  <a:pt x="186" y="384"/>
                  <a:pt x="186" y="385"/>
                  <a:pt x="186" y="385"/>
                </a:cubicBezTo>
                <a:cubicBezTo>
                  <a:pt x="187" y="385"/>
                  <a:pt x="187" y="386"/>
                  <a:pt x="187" y="386"/>
                </a:cubicBezTo>
                <a:cubicBezTo>
                  <a:pt x="187" y="386"/>
                  <a:pt x="188" y="386"/>
                  <a:pt x="188" y="387"/>
                </a:cubicBezTo>
                <a:cubicBezTo>
                  <a:pt x="188" y="387"/>
                  <a:pt x="188" y="387"/>
                  <a:pt x="188" y="387"/>
                </a:cubicBezTo>
                <a:cubicBezTo>
                  <a:pt x="189" y="388"/>
                  <a:pt x="189" y="389"/>
                  <a:pt x="189" y="389"/>
                </a:cubicBezTo>
                <a:cubicBezTo>
                  <a:pt x="189" y="390"/>
                  <a:pt x="189" y="390"/>
                  <a:pt x="189" y="390"/>
                </a:cubicBezTo>
                <a:cubicBezTo>
                  <a:pt x="189" y="391"/>
                  <a:pt x="189" y="392"/>
                  <a:pt x="189" y="392"/>
                </a:cubicBezTo>
                <a:cubicBezTo>
                  <a:pt x="189" y="393"/>
                  <a:pt x="189" y="393"/>
                  <a:pt x="188" y="393"/>
                </a:cubicBezTo>
                <a:cubicBezTo>
                  <a:pt x="188" y="393"/>
                  <a:pt x="188" y="393"/>
                  <a:pt x="189" y="394"/>
                </a:cubicBezTo>
                <a:cubicBezTo>
                  <a:pt x="189" y="394"/>
                  <a:pt x="189" y="395"/>
                  <a:pt x="189" y="395"/>
                </a:cubicBezTo>
                <a:cubicBezTo>
                  <a:pt x="189" y="396"/>
                  <a:pt x="189" y="396"/>
                  <a:pt x="189" y="396"/>
                </a:cubicBezTo>
                <a:cubicBezTo>
                  <a:pt x="189" y="397"/>
                  <a:pt x="189" y="397"/>
                  <a:pt x="189" y="398"/>
                </a:cubicBezTo>
                <a:cubicBezTo>
                  <a:pt x="189" y="398"/>
                  <a:pt x="188" y="397"/>
                  <a:pt x="188" y="397"/>
                </a:cubicBezTo>
                <a:cubicBezTo>
                  <a:pt x="188" y="397"/>
                  <a:pt x="188" y="397"/>
                  <a:pt x="187" y="397"/>
                </a:cubicBezTo>
                <a:cubicBezTo>
                  <a:pt x="187" y="396"/>
                  <a:pt x="186" y="396"/>
                  <a:pt x="186" y="396"/>
                </a:cubicBezTo>
                <a:cubicBezTo>
                  <a:pt x="186" y="396"/>
                  <a:pt x="185" y="396"/>
                  <a:pt x="185" y="396"/>
                </a:cubicBezTo>
                <a:cubicBezTo>
                  <a:pt x="184" y="396"/>
                  <a:pt x="184" y="396"/>
                  <a:pt x="184" y="396"/>
                </a:cubicBezTo>
                <a:cubicBezTo>
                  <a:pt x="183" y="396"/>
                  <a:pt x="183" y="396"/>
                  <a:pt x="182" y="396"/>
                </a:cubicBezTo>
                <a:cubicBezTo>
                  <a:pt x="182" y="396"/>
                  <a:pt x="181" y="396"/>
                  <a:pt x="181" y="396"/>
                </a:cubicBezTo>
                <a:cubicBezTo>
                  <a:pt x="181" y="396"/>
                  <a:pt x="182" y="396"/>
                  <a:pt x="182" y="397"/>
                </a:cubicBezTo>
                <a:cubicBezTo>
                  <a:pt x="182" y="397"/>
                  <a:pt x="183" y="397"/>
                  <a:pt x="183" y="397"/>
                </a:cubicBezTo>
                <a:cubicBezTo>
                  <a:pt x="184" y="398"/>
                  <a:pt x="184" y="398"/>
                  <a:pt x="185" y="398"/>
                </a:cubicBezTo>
                <a:cubicBezTo>
                  <a:pt x="185" y="399"/>
                  <a:pt x="185" y="399"/>
                  <a:pt x="185" y="399"/>
                </a:cubicBezTo>
                <a:cubicBezTo>
                  <a:pt x="185" y="400"/>
                  <a:pt x="185" y="400"/>
                  <a:pt x="185" y="400"/>
                </a:cubicBezTo>
                <a:cubicBezTo>
                  <a:pt x="186" y="401"/>
                  <a:pt x="186" y="401"/>
                  <a:pt x="187" y="401"/>
                </a:cubicBezTo>
                <a:cubicBezTo>
                  <a:pt x="187" y="402"/>
                  <a:pt x="188" y="402"/>
                  <a:pt x="188" y="402"/>
                </a:cubicBezTo>
                <a:cubicBezTo>
                  <a:pt x="189" y="403"/>
                  <a:pt x="189" y="403"/>
                  <a:pt x="189" y="404"/>
                </a:cubicBezTo>
                <a:cubicBezTo>
                  <a:pt x="190" y="404"/>
                  <a:pt x="190" y="404"/>
                  <a:pt x="190" y="404"/>
                </a:cubicBezTo>
                <a:cubicBezTo>
                  <a:pt x="190" y="404"/>
                  <a:pt x="190" y="404"/>
                  <a:pt x="190" y="404"/>
                </a:cubicBezTo>
                <a:cubicBezTo>
                  <a:pt x="190" y="403"/>
                  <a:pt x="190" y="402"/>
                  <a:pt x="191" y="402"/>
                </a:cubicBezTo>
                <a:cubicBezTo>
                  <a:pt x="192" y="402"/>
                  <a:pt x="193" y="403"/>
                  <a:pt x="193" y="404"/>
                </a:cubicBezTo>
                <a:cubicBezTo>
                  <a:pt x="193" y="405"/>
                  <a:pt x="192" y="405"/>
                  <a:pt x="193" y="406"/>
                </a:cubicBezTo>
                <a:cubicBezTo>
                  <a:pt x="194" y="406"/>
                  <a:pt x="195" y="407"/>
                  <a:pt x="195" y="408"/>
                </a:cubicBezTo>
                <a:cubicBezTo>
                  <a:pt x="196" y="409"/>
                  <a:pt x="196" y="409"/>
                  <a:pt x="196" y="410"/>
                </a:cubicBezTo>
                <a:cubicBezTo>
                  <a:pt x="197" y="411"/>
                  <a:pt x="197" y="413"/>
                  <a:pt x="196" y="414"/>
                </a:cubicBezTo>
                <a:cubicBezTo>
                  <a:pt x="196" y="415"/>
                  <a:pt x="196" y="415"/>
                  <a:pt x="195" y="416"/>
                </a:cubicBezTo>
                <a:cubicBezTo>
                  <a:pt x="194" y="417"/>
                  <a:pt x="193" y="417"/>
                  <a:pt x="193" y="418"/>
                </a:cubicBezTo>
                <a:cubicBezTo>
                  <a:pt x="194" y="419"/>
                  <a:pt x="194" y="419"/>
                  <a:pt x="194" y="419"/>
                </a:cubicBezTo>
                <a:cubicBezTo>
                  <a:pt x="195" y="419"/>
                  <a:pt x="195" y="419"/>
                  <a:pt x="196" y="420"/>
                </a:cubicBezTo>
                <a:cubicBezTo>
                  <a:pt x="197" y="420"/>
                  <a:pt x="198" y="421"/>
                  <a:pt x="198" y="422"/>
                </a:cubicBezTo>
                <a:cubicBezTo>
                  <a:pt x="199" y="423"/>
                  <a:pt x="200" y="424"/>
                  <a:pt x="201" y="425"/>
                </a:cubicBezTo>
                <a:cubicBezTo>
                  <a:pt x="202" y="425"/>
                  <a:pt x="202" y="426"/>
                  <a:pt x="203" y="427"/>
                </a:cubicBezTo>
                <a:cubicBezTo>
                  <a:pt x="204" y="427"/>
                  <a:pt x="204" y="428"/>
                  <a:pt x="205" y="429"/>
                </a:cubicBezTo>
                <a:cubicBezTo>
                  <a:pt x="205" y="429"/>
                  <a:pt x="206" y="430"/>
                  <a:pt x="206" y="430"/>
                </a:cubicBezTo>
                <a:cubicBezTo>
                  <a:pt x="206" y="430"/>
                  <a:pt x="206" y="431"/>
                  <a:pt x="206" y="431"/>
                </a:cubicBezTo>
                <a:cubicBezTo>
                  <a:pt x="206" y="432"/>
                  <a:pt x="206" y="434"/>
                  <a:pt x="207" y="434"/>
                </a:cubicBezTo>
                <a:cubicBezTo>
                  <a:pt x="207" y="433"/>
                  <a:pt x="207" y="433"/>
                  <a:pt x="208" y="433"/>
                </a:cubicBezTo>
                <a:cubicBezTo>
                  <a:pt x="208" y="433"/>
                  <a:pt x="208" y="432"/>
                  <a:pt x="209" y="432"/>
                </a:cubicBezTo>
                <a:cubicBezTo>
                  <a:pt x="209" y="432"/>
                  <a:pt x="210" y="431"/>
                  <a:pt x="210" y="431"/>
                </a:cubicBezTo>
                <a:cubicBezTo>
                  <a:pt x="211" y="431"/>
                  <a:pt x="211" y="430"/>
                  <a:pt x="211" y="430"/>
                </a:cubicBezTo>
                <a:cubicBezTo>
                  <a:pt x="212" y="429"/>
                  <a:pt x="211" y="429"/>
                  <a:pt x="211" y="429"/>
                </a:cubicBezTo>
                <a:cubicBezTo>
                  <a:pt x="210" y="429"/>
                  <a:pt x="210" y="428"/>
                  <a:pt x="209" y="428"/>
                </a:cubicBezTo>
                <a:cubicBezTo>
                  <a:pt x="209" y="428"/>
                  <a:pt x="209" y="427"/>
                  <a:pt x="208" y="427"/>
                </a:cubicBezTo>
                <a:cubicBezTo>
                  <a:pt x="208" y="426"/>
                  <a:pt x="209" y="426"/>
                  <a:pt x="209" y="426"/>
                </a:cubicBezTo>
                <a:cubicBezTo>
                  <a:pt x="209" y="425"/>
                  <a:pt x="209" y="424"/>
                  <a:pt x="209" y="422"/>
                </a:cubicBezTo>
                <a:cubicBezTo>
                  <a:pt x="209" y="422"/>
                  <a:pt x="208" y="423"/>
                  <a:pt x="208" y="423"/>
                </a:cubicBezTo>
                <a:cubicBezTo>
                  <a:pt x="208" y="423"/>
                  <a:pt x="207" y="424"/>
                  <a:pt x="207" y="423"/>
                </a:cubicBezTo>
                <a:cubicBezTo>
                  <a:pt x="206" y="423"/>
                  <a:pt x="207" y="422"/>
                  <a:pt x="206" y="422"/>
                </a:cubicBezTo>
                <a:cubicBezTo>
                  <a:pt x="206" y="421"/>
                  <a:pt x="206" y="422"/>
                  <a:pt x="206" y="423"/>
                </a:cubicBezTo>
                <a:cubicBezTo>
                  <a:pt x="205" y="423"/>
                  <a:pt x="205" y="423"/>
                  <a:pt x="205" y="423"/>
                </a:cubicBezTo>
                <a:cubicBezTo>
                  <a:pt x="205" y="423"/>
                  <a:pt x="205" y="423"/>
                  <a:pt x="205" y="423"/>
                </a:cubicBezTo>
                <a:cubicBezTo>
                  <a:pt x="204" y="423"/>
                  <a:pt x="204" y="422"/>
                  <a:pt x="204" y="422"/>
                </a:cubicBezTo>
                <a:cubicBezTo>
                  <a:pt x="204" y="421"/>
                  <a:pt x="203" y="420"/>
                  <a:pt x="203" y="420"/>
                </a:cubicBezTo>
                <a:cubicBezTo>
                  <a:pt x="203" y="419"/>
                  <a:pt x="204" y="419"/>
                  <a:pt x="204" y="419"/>
                </a:cubicBezTo>
                <a:cubicBezTo>
                  <a:pt x="205" y="419"/>
                  <a:pt x="205" y="419"/>
                  <a:pt x="205" y="419"/>
                </a:cubicBezTo>
                <a:cubicBezTo>
                  <a:pt x="205" y="418"/>
                  <a:pt x="205" y="418"/>
                  <a:pt x="205" y="418"/>
                </a:cubicBezTo>
                <a:cubicBezTo>
                  <a:pt x="205" y="418"/>
                  <a:pt x="206" y="418"/>
                  <a:pt x="206" y="417"/>
                </a:cubicBezTo>
                <a:cubicBezTo>
                  <a:pt x="205" y="417"/>
                  <a:pt x="205" y="416"/>
                  <a:pt x="204" y="416"/>
                </a:cubicBezTo>
                <a:cubicBezTo>
                  <a:pt x="204" y="415"/>
                  <a:pt x="203" y="414"/>
                  <a:pt x="202" y="413"/>
                </a:cubicBezTo>
                <a:cubicBezTo>
                  <a:pt x="202" y="413"/>
                  <a:pt x="202" y="412"/>
                  <a:pt x="202" y="412"/>
                </a:cubicBezTo>
                <a:cubicBezTo>
                  <a:pt x="202" y="411"/>
                  <a:pt x="201" y="410"/>
                  <a:pt x="202" y="410"/>
                </a:cubicBezTo>
                <a:cubicBezTo>
                  <a:pt x="202" y="410"/>
                  <a:pt x="203" y="410"/>
                  <a:pt x="203" y="410"/>
                </a:cubicBezTo>
                <a:cubicBezTo>
                  <a:pt x="203" y="409"/>
                  <a:pt x="203" y="409"/>
                  <a:pt x="203" y="409"/>
                </a:cubicBezTo>
                <a:cubicBezTo>
                  <a:pt x="203" y="408"/>
                  <a:pt x="202" y="408"/>
                  <a:pt x="202" y="407"/>
                </a:cubicBezTo>
                <a:cubicBezTo>
                  <a:pt x="202" y="407"/>
                  <a:pt x="202" y="406"/>
                  <a:pt x="202" y="406"/>
                </a:cubicBezTo>
                <a:cubicBezTo>
                  <a:pt x="202" y="406"/>
                  <a:pt x="203" y="405"/>
                  <a:pt x="202" y="405"/>
                </a:cubicBezTo>
                <a:cubicBezTo>
                  <a:pt x="202" y="405"/>
                  <a:pt x="202" y="405"/>
                  <a:pt x="202" y="405"/>
                </a:cubicBezTo>
                <a:cubicBezTo>
                  <a:pt x="201" y="405"/>
                  <a:pt x="202" y="404"/>
                  <a:pt x="202" y="403"/>
                </a:cubicBezTo>
                <a:cubicBezTo>
                  <a:pt x="201" y="403"/>
                  <a:pt x="201" y="404"/>
                  <a:pt x="200" y="403"/>
                </a:cubicBezTo>
                <a:cubicBezTo>
                  <a:pt x="200" y="403"/>
                  <a:pt x="200" y="402"/>
                  <a:pt x="200" y="402"/>
                </a:cubicBezTo>
                <a:cubicBezTo>
                  <a:pt x="200" y="402"/>
                  <a:pt x="199" y="402"/>
                  <a:pt x="199" y="401"/>
                </a:cubicBezTo>
                <a:cubicBezTo>
                  <a:pt x="199" y="401"/>
                  <a:pt x="199" y="401"/>
                  <a:pt x="199" y="401"/>
                </a:cubicBezTo>
                <a:cubicBezTo>
                  <a:pt x="198" y="400"/>
                  <a:pt x="198" y="400"/>
                  <a:pt x="198" y="400"/>
                </a:cubicBezTo>
                <a:cubicBezTo>
                  <a:pt x="198" y="400"/>
                  <a:pt x="198" y="399"/>
                  <a:pt x="198" y="399"/>
                </a:cubicBezTo>
                <a:cubicBezTo>
                  <a:pt x="198" y="399"/>
                  <a:pt x="198" y="399"/>
                  <a:pt x="198" y="399"/>
                </a:cubicBezTo>
                <a:cubicBezTo>
                  <a:pt x="198" y="398"/>
                  <a:pt x="198" y="398"/>
                  <a:pt x="198" y="398"/>
                </a:cubicBezTo>
                <a:cubicBezTo>
                  <a:pt x="198" y="397"/>
                  <a:pt x="198" y="397"/>
                  <a:pt x="198" y="396"/>
                </a:cubicBezTo>
                <a:cubicBezTo>
                  <a:pt x="198" y="396"/>
                  <a:pt x="197" y="396"/>
                  <a:pt x="197" y="396"/>
                </a:cubicBezTo>
                <a:cubicBezTo>
                  <a:pt x="197" y="395"/>
                  <a:pt x="197" y="394"/>
                  <a:pt x="197" y="394"/>
                </a:cubicBezTo>
                <a:cubicBezTo>
                  <a:pt x="197" y="393"/>
                  <a:pt x="197" y="392"/>
                  <a:pt x="197" y="392"/>
                </a:cubicBezTo>
                <a:cubicBezTo>
                  <a:pt x="197" y="391"/>
                  <a:pt x="197" y="391"/>
                  <a:pt x="197" y="390"/>
                </a:cubicBezTo>
                <a:cubicBezTo>
                  <a:pt x="197" y="390"/>
                  <a:pt x="197" y="389"/>
                  <a:pt x="196" y="389"/>
                </a:cubicBezTo>
                <a:cubicBezTo>
                  <a:pt x="196" y="388"/>
                  <a:pt x="196" y="388"/>
                  <a:pt x="196" y="387"/>
                </a:cubicBezTo>
                <a:cubicBezTo>
                  <a:pt x="195" y="387"/>
                  <a:pt x="195" y="387"/>
                  <a:pt x="195" y="387"/>
                </a:cubicBezTo>
                <a:cubicBezTo>
                  <a:pt x="194" y="386"/>
                  <a:pt x="195" y="385"/>
                  <a:pt x="194" y="385"/>
                </a:cubicBezTo>
                <a:cubicBezTo>
                  <a:pt x="194" y="385"/>
                  <a:pt x="194" y="385"/>
                  <a:pt x="193" y="385"/>
                </a:cubicBezTo>
                <a:cubicBezTo>
                  <a:pt x="193" y="385"/>
                  <a:pt x="193" y="384"/>
                  <a:pt x="193" y="383"/>
                </a:cubicBezTo>
                <a:cubicBezTo>
                  <a:pt x="193" y="383"/>
                  <a:pt x="193" y="383"/>
                  <a:pt x="193" y="382"/>
                </a:cubicBezTo>
                <a:cubicBezTo>
                  <a:pt x="193" y="382"/>
                  <a:pt x="193" y="382"/>
                  <a:pt x="193" y="381"/>
                </a:cubicBezTo>
                <a:cubicBezTo>
                  <a:pt x="193" y="381"/>
                  <a:pt x="193" y="381"/>
                  <a:pt x="192" y="380"/>
                </a:cubicBezTo>
                <a:cubicBezTo>
                  <a:pt x="192" y="380"/>
                  <a:pt x="192" y="380"/>
                  <a:pt x="192" y="380"/>
                </a:cubicBezTo>
                <a:cubicBezTo>
                  <a:pt x="191" y="379"/>
                  <a:pt x="191" y="379"/>
                  <a:pt x="191" y="378"/>
                </a:cubicBezTo>
                <a:cubicBezTo>
                  <a:pt x="190" y="378"/>
                  <a:pt x="190" y="378"/>
                  <a:pt x="190" y="378"/>
                </a:cubicBezTo>
                <a:cubicBezTo>
                  <a:pt x="190" y="378"/>
                  <a:pt x="190" y="378"/>
                  <a:pt x="190" y="378"/>
                </a:cubicBezTo>
                <a:cubicBezTo>
                  <a:pt x="190" y="377"/>
                  <a:pt x="190" y="377"/>
                  <a:pt x="190" y="376"/>
                </a:cubicBezTo>
                <a:cubicBezTo>
                  <a:pt x="191" y="376"/>
                  <a:pt x="191" y="375"/>
                  <a:pt x="191" y="374"/>
                </a:cubicBezTo>
                <a:cubicBezTo>
                  <a:pt x="191" y="373"/>
                  <a:pt x="190" y="372"/>
                  <a:pt x="191" y="371"/>
                </a:cubicBezTo>
                <a:cubicBezTo>
                  <a:pt x="191" y="371"/>
                  <a:pt x="191" y="370"/>
                  <a:pt x="191" y="370"/>
                </a:cubicBezTo>
                <a:cubicBezTo>
                  <a:pt x="191" y="370"/>
                  <a:pt x="191" y="369"/>
                  <a:pt x="192" y="369"/>
                </a:cubicBezTo>
                <a:cubicBezTo>
                  <a:pt x="192" y="369"/>
                  <a:pt x="192" y="369"/>
                  <a:pt x="192" y="369"/>
                </a:cubicBezTo>
                <a:cubicBezTo>
                  <a:pt x="192" y="369"/>
                  <a:pt x="192" y="368"/>
                  <a:pt x="192" y="367"/>
                </a:cubicBezTo>
                <a:cubicBezTo>
                  <a:pt x="192" y="367"/>
                  <a:pt x="192" y="366"/>
                  <a:pt x="192" y="366"/>
                </a:cubicBezTo>
                <a:cubicBezTo>
                  <a:pt x="192" y="366"/>
                  <a:pt x="193" y="366"/>
                  <a:pt x="193" y="366"/>
                </a:cubicBezTo>
                <a:cubicBezTo>
                  <a:pt x="193" y="366"/>
                  <a:pt x="193" y="366"/>
                  <a:pt x="193" y="365"/>
                </a:cubicBezTo>
                <a:cubicBezTo>
                  <a:pt x="193" y="365"/>
                  <a:pt x="193" y="365"/>
                  <a:pt x="194" y="365"/>
                </a:cubicBezTo>
                <a:cubicBezTo>
                  <a:pt x="194" y="364"/>
                  <a:pt x="194" y="365"/>
                  <a:pt x="194" y="365"/>
                </a:cubicBezTo>
                <a:cubicBezTo>
                  <a:pt x="195" y="365"/>
                  <a:pt x="195" y="365"/>
                  <a:pt x="195" y="365"/>
                </a:cubicBezTo>
                <a:cubicBezTo>
                  <a:pt x="195" y="365"/>
                  <a:pt x="196" y="365"/>
                  <a:pt x="196" y="365"/>
                </a:cubicBezTo>
                <a:cubicBezTo>
                  <a:pt x="197" y="365"/>
                  <a:pt x="197" y="366"/>
                  <a:pt x="197" y="366"/>
                </a:cubicBezTo>
                <a:cubicBezTo>
                  <a:pt x="197" y="367"/>
                  <a:pt x="198" y="367"/>
                  <a:pt x="198" y="366"/>
                </a:cubicBezTo>
                <a:cubicBezTo>
                  <a:pt x="198" y="366"/>
                  <a:pt x="199" y="365"/>
                  <a:pt x="199" y="366"/>
                </a:cubicBezTo>
                <a:cubicBezTo>
                  <a:pt x="199" y="366"/>
                  <a:pt x="199" y="366"/>
                  <a:pt x="199" y="366"/>
                </a:cubicBezTo>
                <a:cubicBezTo>
                  <a:pt x="199" y="366"/>
                  <a:pt x="200" y="367"/>
                  <a:pt x="200" y="367"/>
                </a:cubicBezTo>
                <a:cubicBezTo>
                  <a:pt x="200" y="367"/>
                  <a:pt x="199" y="367"/>
                  <a:pt x="200" y="367"/>
                </a:cubicBezTo>
                <a:cubicBezTo>
                  <a:pt x="200" y="368"/>
                  <a:pt x="201" y="367"/>
                  <a:pt x="201" y="367"/>
                </a:cubicBezTo>
                <a:cubicBezTo>
                  <a:pt x="201" y="367"/>
                  <a:pt x="202" y="367"/>
                  <a:pt x="202" y="367"/>
                </a:cubicBezTo>
                <a:cubicBezTo>
                  <a:pt x="202" y="367"/>
                  <a:pt x="202" y="368"/>
                  <a:pt x="202" y="368"/>
                </a:cubicBezTo>
                <a:cubicBezTo>
                  <a:pt x="202" y="368"/>
                  <a:pt x="202" y="368"/>
                  <a:pt x="202" y="368"/>
                </a:cubicBezTo>
                <a:cubicBezTo>
                  <a:pt x="202" y="369"/>
                  <a:pt x="203" y="369"/>
                  <a:pt x="203" y="369"/>
                </a:cubicBezTo>
                <a:cubicBezTo>
                  <a:pt x="203" y="369"/>
                  <a:pt x="203" y="370"/>
                  <a:pt x="203" y="370"/>
                </a:cubicBezTo>
                <a:cubicBezTo>
                  <a:pt x="203" y="370"/>
                  <a:pt x="202" y="370"/>
                  <a:pt x="202" y="370"/>
                </a:cubicBezTo>
                <a:cubicBezTo>
                  <a:pt x="202" y="371"/>
                  <a:pt x="202" y="371"/>
                  <a:pt x="202" y="371"/>
                </a:cubicBezTo>
                <a:cubicBezTo>
                  <a:pt x="202" y="372"/>
                  <a:pt x="202" y="372"/>
                  <a:pt x="202" y="373"/>
                </a:cubicBezTo>
                <a:cubicBezTo>
                  <a:pt x="202" y="373"/>
                  <a:pt x="202" y="373"/>
                  <a:pt x="202" y="374"/>
                </a:cubicBezTo>
                <a:cubicBezTo>
                  <a:pt x="202" y="374"/>
                  <a:pt x="202" y="374"/>
                  <a:pt x="202" y="375"/>
                </a:cubicBezTo>
                <a:cubicBezTo>
                  <a:pt x="202" y="375"/>
                  <a:pt x="202" y="376"/>
                  <a:pt x="202" y="376"/>
                </a:cubicBezTo>
                <a:cubicBezTo>
                  <a:pt x="203" y="377"/>
                  <a:pt x="203" y="378"/>
                  <a:pt x="203" y="379"/>
                </a:cubicBezTo>
                <a:cubicBezTo>
                  <a:pt x="203" y="379"/>
                  <a:pt x="203" y="380"/>
                  <a:pt x="203" y="381"/>
                </a:cubicBezTo>
                <a:cubicBezTo>
                  <a:pt x="203" y="381"/>
                  <a:pt x="203" y="381"/>
                  <a:pt x="203" y="382"/>
                </a:cubicBezTo>
                <a:cubicBezTo>
                  <a:pt x="203" y="383"/>
                  <a:pt x="204" y="383"/>
                  <a:pt x="203" y="384"/>
                </a:cubicBezTo>
                <a:cubicBezTo>
                  <a:pt x="203" y="384"/>
                  <a:pt x="202" y="384"/>
                  <a:pt x="202" y="385"/>
                </a:cubicBezTo>
                <a:cubicBezTo>
                  <a:pt x="201" y="386"/>
                  <a:pt x="200" y="387"/>
                  <a:pt x="201" y="388"/>
                </a:cubicBezTo>
                <a:cubicBezTo>
                  <a:pt x="201" y="388"/>
                  <a:pt x="202" y="388"/>
                  <a:pt x="202" y="387"/>
                </a:cubicBezTo>
                <a:cubicBezTo>
                  <a:pt x="202" y="387"/>
                  <a:pt x="203" y="387"/>
                  <a:pt x="203" y="387"/>
                </a:cubicBezTo>
                <a:cubicBezTo>
                  <a:pt x="204" y="387"/>
                  <a:pt x="204" y="388"/>
                  <a:pt x="204" y="389"/>
                </a:cubicBezTo>
                <a:cubicBezTo>
                  <a:pt x="204" y="389"/>
                  <a:pt x="204" y="389"/>
                  <a:pt x="204" y="389"/>
                </a:cubicBezTo>
                <a:cubicBezTo>
                  <a:pt x="205" y="389"/>
                  <a:pt x="205" y="389"/>
                  <a:pt x="205" y="390"/>
                </a:cubicBezTo>
                <a:cubicBezTo>
                  <a:pt x="205" y="390"/>
                  <a:pt x="206" y="390"/>
                  <a:pt x="206" y="390"/>
                </a:cubicBezTo>
                <a:cubicBezTo>
                  <a:pt x="206" y="390"/>
                  <a:pt x="206" y="391"/>
                  <a:pt x="206" y="391"/>
                </a:cubicBezTo>
                <a:cubicBezTo>
                  <a:pt x="207" y="392"/>
                  <a:pt x="207" y="394"/>
                  <a:pt x="208" y="394"/>
                </a:cubicBezTo>
                <a:cubicBezTo>
                  <a:pt x="208" y="394"/>
                  <a:pt x="208" y="394"/>
                  <a:pt x="208" y="395"/>
                </a:cubicBezTo>
                <a:cubicBezTo>
                  <a:pt x="209" y="395"/>
                  <a:pt x="209" y="395"/>
                  <a:pt x="209" y="395"/>
                </a:cubicBezTo>
                <a:cubicBezTo>
                  <a:pt x="209" y="395"/>
                  <a:pt x="210" y="394"/>
                  <a:pt x="210" y="394"/>
                </a:cubicBezTo>
                <a:cubicBezTo>
                  <a:pt x="210" y="395"/>
                  <a:pt x="210" y="396"/>
                  <a:pt x="210" y="396"/>
                </a:cubicBezTo>
                <a:cubicBezTo>
                  <a:pt x="210" y="397"/>
                  <a:pt x="210" y="398"/>
                  <a:pt x="210" y="399"/>
                </a:cubicBezTo>
                <a:cubicBezTo>
                  <a:pt x="210" y="399"/>
                  <a:pt x="210" y="401"/>
                  <a:pt x="211" y="400"/>
                </a:cubicBezTo>
                <a:cubicBezTo>
                  <a:pt x="211" y="400"/>
                  <a:pt x="211" y="400"/>
                  <a:pt x="211" y="400"/>
                </a:cubicBezTo>
                <a:cubicBezTo>
                  <a:pt x="212" y="400"/>
                  <a:pt x="212" y="400"/>
                  <a:pt x="212" y="401"/>
                </a:cubicBezTo>
                <a:cubicBezTo>
                  <a:pt x="213" y="401"/>
                  <a:pt x="213" y="401"/>
                  <a:pt x="213" y="401"/>
                </a:cubicBezTo>
                <a:cubicBezTo>
                  <a:pt x="213" y="401"/>
                  <a:pt x="213" y="402"/>
                  <a:pt x="213" y="402"/>
                </a:cubicBezTo>
                <a:cubicBezTo>
                  <a:pt x="214" y="402"/>
                  <a:pt x="213" y="403"/>
                  <a:pt x="214" y="403"/>
                </a:cubicBezTo>
                <a:cubicBezTo>
                  <a:pt x="214" y="403"/>
                  <a:pt x="214" y="403"/>
                  <a:pt x="214" y="403"/>
                </a:cubicBezTo>
                <a:cubicBezTo>
                  <a:pt x="215" y="403"/>
                  <a:pt x="215" y="403"/>
                  <a:pt x="215" y="404"/>
                </a:cubicBezTo>
                <a:cubicBezTo>
                  <a:pt x="215" y="404"/>
                  <a:pt x="215" y="404"/>
                  <a:pt x="216" y="404"/>
                </a:cubicBezTo>
                <a:cubicBezTo>
                  <a:pt x="216" y="404"/>
                  <a:pt x="217" y="405"/>
                  <a:pt x="217" y="405"/>
                </a:cubicBezTo>
                <a:cubicBezTo>
                  <a:pt x="218" y="406"/>
                  <a:pt x="218" y="406"/>
                  <a:pt x="218" y="407"/>
                </a:cubicBezTo>
                <a:cubicBezTo>
                  <a:pt x="218" y="407"/>
                  <a:pt x="218" y="407"/>
                  <a:pt x="217" y="407"/>
                </a:cubicBezTo>
                <a:cubicBezTo>
                  <a:pt x="217" y="407"/>
                  <a:pt x="216" y="408"/>
                  <a:pt x="215" y="408"/>
                </a:cubicBezTo>
                <a:cubicBezTo>
                  <a:pt x="215" y="408"/>
                  <a:pt x="215" y="409"/>
                  <a:pt x="214" y="409"/>
                </a:cubicBezTo>
                <a:cubicBezTo>
                  <a:pt x="214" y="410"/>
                  <a:pt x="213" y="411"/>
                  <a:pt x="214" y="412"/>
                </a:cubicBezTo>
                <a:cubicBezTo>
                  <a:pt x="214" y="412"/>
                  <a:pt x="215" y="412"/>
                  <a:pt x="215" y="412"/>
                </a:cubicBezTo>
                <a:cubicBezTo>
                  <a:pt x="216" y="412"/>
                  <a:pt x="217" y="412"/>
                  <a:pt x="218" y="413"/>
                </a:cubicBezTo>
                <a:cubicBezTo>
                  <a:pt x="218" y="413"/>
                  <a:pt x="218" y="413"/>
                  <a:pt x="218" y="414"/>
                </a:cubicBezTo>
                <a:cubicBezTo>
                  <a:pt x="218" y="414"/>
                  <a:pt x="218" y="414"/>
                  <a:pt x="218" y="414"/>
                </a:cubicBezTo>
                <a:cubicBezTo>
                  <a:pt x="218" y="415"/>
                  <a:pt x="219" y="414"/>
                  <a:pt x="219" y="415"/>
                </a:cubicBezTo>
                <a:cubicBezTo>
                  <a:pt x="219" y="415"/>
                  <a:pt x="219" y="415"/>
                  <a:pt x="219" y="415"/>
                </a:cubicBezTo>
                <a:cubicBezTo>
                  <a:pt x="219" y="416"/>
                  <a:pt x="220" y="416"/>
                  <a:pt x="221" y="416"/>
                </a:cubicBezTo>
                <a:cubicBezTo>
                  <a:pt x="221" y="416"/>
                  <a:pt x="222" y="417"/>
                  <a:pt x="222" y="417"/>
                </a:cubicBezTo>
                <a:cubicBezTo>
                  <a:pt x="223" y="417"/>
                  <a:pt x="223" y="418"/>
                  <a:pt x="223" y="419"/>
                </a:cubicBezTo>
                <a:cubicBezTo>
                  <a:pt x="223" y="419"/>
                  <a:pt x="223" y="420"/>
                  <a:pt x="223" y="420"/>
                </a:cubicBezTo>
                <a:cubicBezTo>
                  <a:pt x="223" y="420"/>
                  <a:pt x="223" y="421"/>
                  <a:pt x="223" y="421"/>
                </a:cubicBezTo>
                <a:cubicBezTo>
                  <a:pt x="223" y="421"/>
                  <a:pt x="224" y="421"/>
                  <a:pt x="224" y="421"/>
                </a:cubicBezTo>
                <a:cubicBezTo>
                  <a:pt x="224" y="422"/>
                  <a:pt x="225" y="422"/>
                  <a:pt x="225" y="423"/>
                </a:cubicBezTo>
                <a:cubicBezTo>
                  <a:pt x="226" y="424"/>
                  <a:pt x="227" y="425"/>
                  <a:pt x="228" y="426"/>
                </a:cubicBezTo>
                <a:cubicBezTo>
                  <a:pt x="228" y="426"/>
                  <a:pt x="229" y="426"/>
                  <a:pt x="229" y="427"/>
                </a:cubicBezTo>
                <a:cubicBezTo>
                  <a:pt x="229" y="427"/>
                  <a:pt x="230" y="428"/>
                  <a:pt x="230" y="429"/>
                </a:cubicBezTo>
                <a:cubicBezTo>
                  <a:pt x="230" y="430"/>
                  <a:pt x="230" y="431"/>
                  <a:pt x="231" y="431"/>
                </a:cubicBezTo>
                <a:cubicBezTo>
                  <a:pt x="231" y="432"/>
                  <a:pt x="231" y="432"/>
                  <a:pt x="231" y="432"/>
                </a:cubicBezTo>
                <a:cubicBezTo>
                  <a:pt x="232" y="432"/>
                  <a:pt x="232" y="432"/>
                  <a:pt x="232" y="432"/>
                </a:cubicBezTo>
                <a:cubicBezTo>
                  <a:pt x="233" y="433"/>
                  <a:pt x="233" y="434"/>
                  <a:pt x="233" y="434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4" y="436"/>
                  <a:pt x="234" y="437"/>
                  <a:pt x="234" y="437"/>
                </a:cubicBezTo>
                <a:cubicBezTo>
                  <a:pt x="234" y="438"/>
                  <a:pt x="234" y="440"/>
                  <a:pt x="234" y="441"/>
                </a:cubicBezTo>
                <a:cubicBezTo>
                  <a:pt x="235" y="442"/>
                  <a:pt x="235" y="442"/>
                  <a:pt x="236" y="443"/>
                </a:cubicBezTo>
                <a:cubicBezTo>
                  <a:pt x="236" y="444"/>
                  <a:pt x="236" y="444"/>
                  <a:pt x="236" y="444"/>
                </a:cubicBezTo>
                <a:cubicBezTo>
                  <a:pt x="236" y="445"/>
                  <a:pt x="236" y="445"/>
                  <a:pt x="236" y="446"/>
                </a:cubicBezTo>
                <a:cubicBezTo>
                  <a:pt x="237" y="447"/>
                  <a:pt x="237" y="448"/>
                  <a:pt x="237" y="448"/>
                </a:cubicBezTo>
                <a:cubicBezTo>
                  <a:pt x="237" y="448"/>
                  <a:pt x="236" y="448"/>
                  <a:pt x="236" y="448"/>
                </a:cubicBezTo>
                <a:cubicBezTo>
                  <a:pt x="235" y="448"/>
                  <a:pt x="235" y="448"/>
                  <a:pt x="235" y="448"/>
                </a:cubicBezTo>
                <a:cubicBezTo>
                  <a:pt x="235" y="449"/>
                  <a:pt x="235" y="450"/>
                  <a:pt x="235" y="450"/>
                </a:cubicBezTo>
                <a:cubicBezTo>
                  <a:pt x="235" y="450"/>
                  <a:pt x="235" y="451"/>
                  <a:pt x="235" y="451"/>
                </a:cubicBezTo>
                <a:cubicBezTo>
                  <a:pt x="235" y="451"/>
                  <a:pt x="234" y="451"/>
                  <a:pt x="234" y="451"/>
                </a:cubicBezTo>
                <a:cubicBezTo>
                  <a:pt x="233" y="451"/>
                  <a:pt x="233" y="452"/>
                  <a:pt x="232" y="452"/>
                </a:cubicBezTo>
                <a:cubicBezTo>
                  <a:pt x="232" y="452"/>
                  <a:pt x="232" y="453"/>
                  <a:pt x="231" y="453"/>
                </a:cubicBezTo>
                <a:cubicBezTo>
                  <a:pt x="231" y="453"/>
                  <a:pt x="231" y="453"/>
                  <a:pt x="231" y="453"/>
                </a:cubicBezTo>
                <a:cubicBezTo>
                  <a:pt x="230" y="454"/>
                  <a:pt x="231" y="455"/>
                  <a:pt x="231" y="455"/>
                </a:cubicBezTo>
                <a:cubicBezTo>
                  <a:pt x="232" y="456"/>
                  <a:pt x="232" y="457"/>
                  <a:pt x="233" y="458"/>
                </a:cubicBezTo>
                <a:cubicBezTo>
                  <a:pt x="233" y="458"/>
                  <a:pt x="233" y="459"/>
                  <a:pt x="234" y="459"/>
                </a:cubicBezTo>
                <a:cubicBezTo>
                  <a:pt x="234" y="460"/>
                  <a:pt x="235" y="461"/>
                  <a:pt x="236" y="462"/>
                </a:cubicBezTo>
                <a:cubicBezTo>
                  <a:pt x="236" y="463"/>
                  <a:pt x="237" y="463"/>
                  <a:pt x="238" y="463"/>
                </a:cubicBezTo>
                <a:cubicBezTo>
                  <a:pt x="238" y="463"/>
                  <a:pt x="239" y="464"/>
                  <a:pt x="240" y="464"/>
                </a:cubicBezTo>
                <a:cubicBezTo>
                  <a:pt x="241" y="465"/>
                  <a:pt x="242" y="465"/>
                  <a:pt x="242" y="466"/>
                </a:cubicBezTo>
                <a:cubicBezTo>
                  <a:pt x="242" y="466"/>
                  <a:pt x="242" y="467"/>
                  <a:pt x="243" y="467"/>
                </a:cubicBezTo>
                <a:cubicBezTo>
                  <a:pt x="243" y="467"/>
                  <a:pt x="243" y="468"/>
                  <a:pt x="243" y="468"/>
                </a:cubicBezTo>
                <a:cubicBezTo>
                  <a:pt x="243" y="469"/>
                  <a:pt x="244" y="469"/>
                  <a:pt x="244" y="469"/>
                </a:cubicBezTo>
                <a:cubicBezTo>
                  <a:pt x="245" y="469"/>
                  <a:pt x="245" y="469"/>
                  <a:pt x="246" y="470"/>
                </a:cubicBezTo>
                <a:cubicBezTo>
                  <a:pt x="247" y="470"/>
                  <a:pt x="248" y="470"/>
                  <a:pt x="250" y="471"/>
                </a:cubicBezTo>
                <a:cubicBezTo>
                  <a:pt x="250" y="471"/>
                  <a:pt x="250" y="471"/>
                  <a:pt x="250" y="471"/>
                </a:cubicBezTo>
                <a:cubicBezTo>
                  <a:pt x="250" y="472"/>
                  <a:pt x="251" y="472"/>
                  <a:pt x="251" y="472"/>
                </a:cubicBezTo>
                <a:cubicBezTo>
                  <a:pt x="251" y="472"/>
                  <a:pt x="251" y="472"/>
                  <a:pt x="251" y="472"/>
                </a:cubicBezTo>
                <a:cubicBezTo>
                  <a:pt x="252" y="472"/>
                  <a:pt x="252" y="472"/>
                  <a:pt x="253" y="472"/>
                </a:cubicBezTo>
                <a:cubicBezTo>
                  <a:pt x="253" y="472"/>
                  <a:pt x="254" y="472"/>
                  <a:pt x="254" y="472"/>
                </a:cubicBezTo>
                <a:cubicBezTo>
                  <a:pt x="255" y="472"/>
                  <a:pt x="255" y="472"/>
                  <a:pt x="255" y="473"/>
                </a:cubicBezTo>
                <a:cubicBezTo>
                  <a:pt x="255" y="473"/>
                  <a:pt x="256" y="474"/>
                  <a:pt x="256" y="475"/>
                </a:cubicBezTo>
                <a:cubicBezTo>
                  <a:pt x="256" y="475"/>
                  <a:pt x="257" y="475"/>
                  <a:pt x="258" y="475"/>
                </a:cubicBezTo>
                <a:cubicBezTo>
                  <a:pt x="258" y="476"/>
                  <a:pt x="259" y="476"/>
                  <a:pt x="260" y="477"/>
                </a:cubicBezTo>
                <a:cubicBezTo>
                  <a:pt x="260" y="477"/>
                  <a:pt x="261" y="478"/>
                  <a:pt x="261" y="478"/>
                </a:cubicBezTo>
                <a:cubicBezTo>
                  <a:pt x="263" y="478"/>
                  <a:pt x="264" y="479"/>
                  <a:pt x="266" y="479"/>
                </a:cubicBezTo>
                <a:cubicBezTo>
                  <a:pt x="266" y="480"/>
                  <a:pt x="266" y="480"/>
                  <a:pt x="266" y="480"/>
                </a:cubicBezTo>
                <a:cubicBezTo>
                  <a:pt x="267" y="481"/>
                  <a:pt x="267" y="481"/>
                  <a:pt x="268" y="481"/>
                </a:cubicBezTo>
                <a:cubicBezTo>
                  <a:pt x="268" y="482"/>
                  <a:pt x="268" y="482"/>
                  <a:pt x="269" y="482"/>
                </a:cubicBezTo>
                <a:cubicBezTo>
                  <a:pt x="269" y="482"/>
                  <a:pt x="269" y="482"/>
                  <a:pt x="270" y="482"/>
                </a:cubicBezTo>
                <a:cubicBezTo>
                  <a:pt x="270" y="483"/>
                  <a:pt x="271" y="482"/>
                  <a:pt x="271" y="483"/>
                </a:cubicBezTo>
                <a:cubicBezTo>
                  <a:pt x="271" y="483"/>
                  <a:pt x="271" y="483"/>
                  <a:pt x="271" y="483"/>
                </a:cubicBezTo>
                <a:cubicBezTo>
                  <a:pt x="271" y="483"/>
                  <a:pt x="272" y="483"/>
                  <a:pt x="272" y="483"/>
                </a:cubicBezTo>
                <a:cubicBezTo>
                  <a:pt x="273" y="484"/>
                  <a:pt x="273" y="484"/>
                  <a:pt x="274" y="484"/>
                </a:cubicBezTo>
                <a:cubicBezTo>
                  <a:pt x="275" y="484"/>
                  <a:pt x="275" y="484"/>
                  <a:pt x="275" y="485"/>
                </a:cubicBezTo>
                <a:cubicBezTo>
                  <a:pt x="276" y="485"/>
                  <a:pt x="277" y="485"/>
                  <a:pt x="278" y="486"/>
                </a:cubicBezTo>
                <a:cubicBezTo>
                  <a:pt x="278" y="486"/>
                  <a:pt x="278" y="486"/>
                  <a:pt x="278" y="486"/>
                </a:cubicBezTo>
                <a:cubicBezTo>
                  <a:pt x="279" y="487"/>
                  <a:pt x="279" y="487"/>
                  <a:pt x="280" y="487"/>
                </a:cubicBezTo>
                <a:cubicBezTo>
                  <a:pt x="280" y="487"/>
                  <a:pt x="281" y="487"/>
                  <a:pt x="281" y="487"/>
                </a:cubicBezTo>
                <a:cubicBezTo>
                  <a:pt x="282" y="488"/>
                  <a:pt x="283" y="488"/>
                  <a:pt x="284" y="488"/>
                </a:cubicBezTo>
                <a:cubicBezTo>
                  <a:pt x="284" y="489"/>
                  <a:pt x="285" y="489"/>
                  <a:pt x="285" y="489"/>
                </a:cubicBezTo>
                <a:cubicBezTo>
                  <a:pt x="286" y="490"/>
                  <a:pt x="286" y="490"/>
                  <a:pt x="287" y="490"/>
                </a:cubicBezTo>
                <a:cubicBezTo>
                  <a:pt x="287" y="490"/>
                  <a:pt x="287" y="490"/>
                  <a:pt x="288" y="491"/>
                </a:cubicBezTo>
                <a:cubicBezTo>
                  <a:pt x="288" y="491"/>
                  <a:pt x="289" y="491"/>
                  <a:pt x="289" y="491"/>
                </a:cubicBezTo>
                <a:cubicBezTo>
                  <a:pt x="289" y="491"/>
                  <a:pt x="289" y="491"/>
                  <a:pt x="290" y="491"/>
                </a:cubicBezTo>
                <a:cubicBezTo>
                  <a:pt x="290" y="491"/>
                  <a:pt x="290" y="490"/>
                  <a:pt x="290" y="490"/>
                </a:cubicBezTo>
                <a:cubicBezTo>
                  <a:pt x="291" y="490"/>
                  <a:pt x="292" y="490"/>
                  <a:pt x="292" y="489"/>
                </a:cubicBezTo>
                <a:cubicBezTo>
                  <a:pt x="294" y="489"/>
                  <a:pt x="295" y="488"/>
                  <a:pt x="297" y="487"/>
                </a:cubicBezTo>
                <a:cubicBezTo>
                  <a:pt x="297" y="487"/>
                  <a:pt x="298" y="487"/>
                  <a:pt x="298" y="487"/>
                </a:cubicBezTo>
                <a:cubicBezTo>
                  <a:pt x="299" y="487"/>
                  <a:pt x="300" y="486"/>
                  <a:pt x="301" y="486"/>
                </a:cubicBezTo>
                <a:cubicBezTo>
                  <a:pt x="301" y="485"/>
                  <a:pt x="301" y="485"/>
                  <a:pt x="301" y="485"/>
                </a:cubicBezTo>
                <a:cubicBezTo>
                  <a:pt x="302" y="485"/>
                  <a:pt x="302" y="485"/>
                  <a:pt x="303" y="485"/>
                </a:cubicBezTo>
                <a:cubicBezTo>
                  <a:pt x="304" y="486"/>
                  <a:pt x="305" y="487"/>
                  <a:pt x="306" y="487"/>
                </a:cubicBezTo>
                <a:cubicBezTo>
                  <a:pt x="307" y="488"/>
                  <a:pt x="307" y="488"/>
                  <a:pt x="308" y="489"/>
                </a:cubicBezTo>
                <a:cubicBezTo>
                  <a:pt x="309" y="489"/>
                  <a:pt x="309" y="490"/>
                  <a:pt x="310" y="490"/>
                </a:cubicBezTo>
                <a:cubicBezTo>
                  <a:pt x="311" y="491"/>
                  <a:pt x="312" y="492"/>
                  <a:pt x="313" y="493"/>
                </a:cubicBezTo>
                <a:cubicBezTo>
                  <a:pt x="314" y="493"/>
                  <a:pt x="314" y="494"/>
                  <a:pt x="314" y="494"/>
                </a:cubicBezTo>
                <a:cubicBezTo>
                  <a:pt x="314" y="495"/>
                  <a:pt x="314" y="495"/>
                  <a:pt x="314" y="495"/>
                </a:cubicBezTo>
                <a:cubicBezTo>
                  <a:pt x="314" y="496"/>
                  <a:pt x="315" y="496"/>
                  <a:pt x="315" y="496"/>
                </a:cubicBezTo>
                <a:cubicBezTo>
                  <a:pt x="316" y="497"/>
                  <a:pt x="316" y="497"/>
                  <a:pt x="316" y="497"/>
                </a:cubicBezTo>
                <a:cubicBezTo>
                  <a:pt x="316" y="498"/>
                  <a:pt x="316" y="498"/>
                  <a:pt x="316" y="498"/>
                </a:cubicBezTo>
                <a:cubicBezTo>
                  <a:pt x="317" y="499"/>
                  <a:pt x="317" y="499"/>
                  <a:pt x="317" y="499"/>
                </a:cubicBezTo>
                <a:cubicBezTo>
                  <a:pt x="317" y="499"/>
                  <a:pt x="317" y="500"/>
                  <a:pt x="317" y="500"/>
                </a:cubicBezTo>
                <a:cubicBezTo>
                  <a:pt x="318" y="500"/>
                  <a:pt x="319" y="501"/>
                  <a:pt x="320" y="501"/>
                </a:cubicBezTo>
                <a:cubicBezTo>
                  <a:pt x="321" y="502"/>
                  <a:pt x="321" y="502"/>
                  <a:pt x="322" y="503"/>
                </a:cubicBezTo>
                <a:cubicBezTo>
                  <a:pt x="322" y="503"/>
                  <a:pt x="323" y="503"/>
                  <a:pt x="324" y="503"/>
                </a:cubicBezTo>
                <a:cubicBezTo>
                  <a:pt x="324" y="504"/>
                  <a:pt x="324" y="504"/>
                  <a:pt x="324" y="504"/>
                </a:cubicBezTo>
                <a:cubicBezTo>
                  <a:pt x="325" y="504"/>
                  <a:pt x="325" y="504"/>
                  <a:pt x="325" y="504"/>
                </a:cubicBezTo>
                <a:cubicBezTo>
                  <a:pt x="326" y="504"/>
                  <a:pt x="327" y="504"/>
                  <a:pt x="327" y="504"/>
                </a:cubicBezTo>
                <a:cubicBezTo>
                  <a:pt x="328" y="504"/>
                  <a:pt x="328" y="504"/>
                  <a:pt x="329" y="504"/>
                </a:cubicBezTo>
                <a:cubicBezTo>
                  <a:pt x="329" y="504"/>
                  <a:pt x="329" y="504"/>
                  <a:pt x="329" y="505"/>
                </a:cubicBezTo>
                <a:cubicBezTo>
                  <a:pt x="330" y="505"/>
                  <a:pt x="330" y="505"/>
                  <a:pt x="330" y="505"/>
                </a:cubicBezTo>
                <a:cubicBezTo>
                  <a:pt x="330" y="505"/>
                  <a:pt x="330" y="505"/>
                  <a:pt x="331" y="505"/>
                </a:cubicBezTo>
                <a:cubicBezTo>
                  <a:pt x="331" y="506"/>
                  <a:pt x="331" y="506"/>
                  <a:pt x="331" y="506"/>
                </a:cubicBezTo>
                <a:cubicBezTo>
                  <a:pt x="332" y="507"/>
                  <a:pt x="333" y="507"/>
                  <a:pt x="333" y="507"/>
                </a:cubicBezTo>
                <a:cubicBezTo>
                  <a:pt x="334" y="507"/>
                  <a:pt x="335" y="507"/>
                  <a:pt x="335" y="507"/>
                </a:cubicBezTo>
                <a:cubicBezTo>
                  <a:pt x="336" y="507"/>
                  <a:pt x="336" y="507"/>
                  <a:pt x="336" y="508"/>
                </a:cubicBezTo>
                <a:cubicBezTo>
                  <a:pt x="336" y="508"/>
                  <a:pt x="336" y="508"/>
                  <a:pt x="337" y="508"/>
                </a:cubicBezTo>
                <a:cubicBezTo>
                  <a:pt x="337" y="508"/>
                  <a:pt x="337" y="508"/>
                  <a:pt x="338" y="508"/>
                </a:cubicBezTo>
                <a:cubicBezTo>
                  <a:pt x="338" y="508"/>
                  <a:pt x="338" y="509"/>
                  <a:pt x="339" y="509"/>
                </a:cubicBezTo>
                <a:cubicBezTo>
                  <a:pt x="339" y="509"/>
                  <a:pt x="339" y="509"/>
                  <a:pt x="339" y="509"/>
                </a:cubicBezTo>
                <a:cubicBezTo>
                  <a:pt x="340" y="509"/>
                  <a:pt x="340" y="509"/>
                  <a:pt x="340" y="510"/>
                </a:cubicBezTo>
                <a:cubicBezTo>
                  <a:pt x="341" y="510"/>
                  <a:pt x="342" y="509"/>
                  <a:pt x="343" y="509"/>
                </a:cubicBezTo>
                <a:cubicBezTo>
                  <a:pt x="343" y="509"/>
                  <a:pt x="344" y="510"/>
                  <a:pt x="345" y="510"/>
                </a:cubicBezTo>
                <a:cubicBezTo>
                  <a:pt x="345" y="510"/>
                  <a:pt x="346" y="510"/>
                  <a:pt x="346" y="509"/>
                </a:cubicBezTo>
                <a:cubicBezTo>
                  <a:pt x="346" y="509"/>
                  <a:pt x="346" y="509"/>
                  <a:pt x="346" y="509"/>
                </a:cubicBezTo>
                <a:cubicBezTo>
                  <a:pt x="347" y="508"/>
                  <a:pt x="347" y="508"/>
                  <a:pt x="347" y="508"/>
                </a:cubicBezTo>
                <a:cubicBezTo>
                  <a:pt x="348" y="508"/>
                  <a:pt x="348" y="508"/>
                  <a:pt x="349" y="509"/>
                </a:cubicBezTo>
                <a:cubicBezTo>
                  <a:pt x="349" y="509"/>
                  <a:pt x="350" y="510"/>
                  <a:pt x="350" y="511"/>
                </a:cubicBezTo>
                <a:cubicBezTo>
                  <a:pt x="350" y="511"/>
                  <a:pt x="350" y="511"/>
                  <a:pt x="350" y="511"/>
                </a:cubicBezTo>
                <a:cubicBezTo>
                  <a:pt x="350" y="511"/>
                  <a:pt x="349" y="511"/>
                  <a:pt x="349" y="511"/>
                </a:cubicBezTo>
                <a:cubicBezTo>
                  <a:pt x="349" y="512"/>
                  <a:pt x="349" y="512"/>
                  <a:pt x="348" y="512"/>
                </a:cubicBezTo>
                <a:cubicBezTo>
                  <a:pt x="348" y="512"/>
                  <a:pt x="346" y="512"/>
                  <a:pt x="346" y="512"/>
                </a:cubicBezTo>
                <a:cubicBezTo>
                  <a:pt x="346" y="513"/>
                  <a:pt x="347" y="514"/>
                  <a:pt x="348" y="514"/>
                </a:cubicBezTo>
                <a:cubicBezTo>
                  <a:pt x="349" y="514"/>
                  <a:pt x="350" y="515"/>
                  <a:pt x="350" y="516"/>
                </a:cubicBezTo>
                <a:cubicBezTo>
                  <a:pt x="351" y="517"/>
                  <a:pt x="352" y="517"/>
                  <a:pt x="352" y="518"/>
                </a:cubicBezTo>
                <a:cubicBezTo>
                  <a:pt x="353" y="519"/>
                  <a:pt x="354" y="520"/>
                  <a:pt x="354" y="520"/>
                </a:cubicBezTo>
                <a:cubicBezTo>
                  <a:pt x="355" y="521"/>
                  <a:pt x="357" y="522"/>
                  <a:pt x="357" y="523"/>
                </a:cubicBezTo>
                <a:cubicBezTo>
                  <a:pt x="358" y="523"/>
                  <a:pt x="358" y="524"/>
                  <a:pt x="359" y="524"/>
                </a:cubicBezTo>
                <a:cubicBezTo>
                  <a:pt x="359" y="523"/>
                  <a:pt x="359" y="522"/>
                  <a:pt x="359" y="521"/>
                </a:cubicBezTo>
                <a:cubicBezTo>
                  <a:pt x="359" y="521"/>
                  <a:pt x="359" y="520"/>
                  <a:pt x="358" y="520"/>
                </a:cubicBezTo>
                <a:cubicBezTo>
                  <a:pt x="358" y="519"/>
                  <a:pt x="359" y="519"/>
                  <a:pt x="359" y="519"/>
                </a:cubicBezTo>
                <a:cubicBezTo>
                  <a:pt x="360" y="519"/>
                  <a:pt x="360" y="519"/>
                  <a:pt x="360" y="520"/>
                </a:cubicBezTo>
                <a:cubicBezTo>
                  <a:pt x="361" y="520"/>
                  <a:pt x="361" y="520"/>
                  <a:pt x="362" y="520"/>
                </a:cubicBezTo>
                <a:cubicBezTo>
                  <a:pt x="363" y="521"/>
                  <a:pt x="363" y="521"/>
                  <a:pt x="364" y="522"/>
                </a:cubicBezTo>
                <a:cubicBezTo>
                  <a:pt x="364" y="523"/>
                  <a:pt x="364" y="524"/>
                  <a:pt x="365" y="525"/>
                </a:cubicBezTo>
                <a:cubicBezTo>
                  <a:pt x="365" y="526"/>
                  <a:pt x="365" y="526"/>
                  <a:pt x="366" y="526"/>
                </a:cubicBezTo>
                <a:cubicBezTo>
                  <a:pt x="366" y="526"/>
                  <a:pt x="366" y="527"/>
                  <a:pt x="366" y="527"/>
                </a:cubicBezTo>
                <a:cubicBezTo>
                  <a:pt x="366" y="527"/>
                  <a:pt x="365" y="528"/>
                  <a:pt x="365" y="527"/>
                </a:cubicBezTo>
                <a:cubicBezTo>
                  <a:pt x="364" y="527"/>
                  <a:pt x="364" y="527"/>
                  <a:pt x="363" y="527"/>
                </a:cubicBezTo>
                <a:cubicBezTo>
                  <a:pt x="363" y="527"/>
                  <a:pt x="362" y="526"/>
                  <a:pt x="362" y="526"/>
                </a:cubicBezTo>
                <a:cubicBezTo>
                  <a:pt x="361" y="526"/>
                  <a:pt x="361" y="526"/>
                  <a:pt x="360" y="525"/>
                </a:cubicBezTo>
                <a:cubicBezTo>
                  <a:pt x="360" y="525"/>
                  <a:pt x="360" y="525"/>
                  <a:pt x="360" y="525"/>
                </a:cubicBezTo>
                <a:cubicBezTo>
                  <a:pt x="359" y="524"/>
                  <a:pt x="359" y="525"/>
                  <a:pt x="358" y="525"/>
                </a:cubicBezTo>
                <a:cubicBezTo>
                  <a:pt x="358" y="525"/>
                  <a:pt x="358" y="526"/>
                  <a:pt x="359" y="526"/>
                </a:cubicBezTo>
                <a:cubicBezTo>
                  <a:pt x="359" y="527"/>
                  <a:pt x="358" y="527"/>
                  <a:pt x="358" y="528"/>
                </a:cubicBezTo>
                <a:cubicBezTo>
                  <a:pt x="357" y="528"/>
                  <a:pt x="357" y="527"/>
                  <a:pt x="357" y="528"/>
                </a:cubicBezTo>
                <a:cubicBezTo>
                  <a:pt x="357" y="528"/>
                  <a:pt x="357" y="528"/>
                  <a:pt x="357" y="528"/>
                </a:cubicBezTo>
                <a:cubicBezTo>
                  <a:pt x="358" y="528"/>
                  <a:pt x="358" y="528"/>
                  <a:pt x="358" y="528"/>
                </a:cubicBezTo>
                <a:cubicBezTo>
                  <a:pt x="359" y="528"/>
                  <a:pt x="359" y="529"/>
                  <a:pt x="359" y="529"/>
                </a:cubicBezTo>
                <a:cubicBezTo>
                  <a:pt x="359" y="529"/>
                  <a:pt x="359" y="529"/>
                  <a:pt x="358" y="530"/>
                </a:cubicBezTo>
                <a:cubicBezTo>
                  <a:pt x="358" y="530"/>
                  <a:pt x="358" y="530"/>
                  <a:pt x="358" y="531"/>
                </a:cubicBezTo>
                <a:cubicBezTo>
                  <a:pt x="358" y="531"/>
                  <a:pt x="358" y="532"/>
                  <a:pt x="358" y="532"/>
                </a:cubicBezTo>
                <a:cubicBezTo>
                  <a:pt x="358" y="532"/>
                  <a:pt x="358" y="532"/>
                  <a:pt x="357" y="532"/>
                </a:cubicBezTo>
                <a:cubicBezTo>
                  <a:pt x="356" y="532"/>
                  <a:pt x="357" y="533"/>
                  <a:pt x="358" y="534"/>
                </a:cubicBezTo>
                <a:cubicBezTo>
                  <a:pt x="358" y="534"/>
                  <a:pt x="358" y="534"/>
                  <a:pt x="358" y="534"/>
                </a:cubicBezTo>
                <a:cubicBezTo>
                  <a:pt x="358" y="535"/>
                  <a:pt x="358" y="535"/>
                  <a:pt x="358" y="535"/>
                </a:cubicBezTo>
                <a:cubicBezTo>
                  <a:pt x="359" y="535"/>
                  <a:pt x="359" y="535"/>
                  <a:pt x="359" y="535"/>
                </a:cubicBezTo>
                <a:cubicBezTo>
                  <a:pt x="360" y="535"/>
                  <a:pt x="360" y="535"/>
                  <a:pt x="360" y="536"/>
                </a:cubicBezTo>
                <a:cubicBezTo>
                  <a:pt x="360" y="536"/>
                  <a:pt x="361" y="536"/>
                  <a:pt x="362" y="537"/>
                </a:cubicBezTo>
                <a:cubicBezTo>
                  <a:pt x="362" y="537"/>
                  <a:pt x="362" y="537"/>
                  <a:pt x="362" y="537"/>
                </a:cubicBezTo>
                <a:cubicBezTo>
                  <a:pt x="362" y="538"/>
                  <a:pt x="362" y="538"/>
                  <a:pt x="363" y="538"/>
                </a:cubicBezTo>
                <a:cubicBezTo>
                  <a:pt x="363" y="538"/>
                  <a:pt x="363" y="537"/>
                  <a:pt x="363" y="537"/>
                </a:cubicBezTo>
                <a:cubicBezTo>
                  <a:pt x="363" y="536"/>
                  <a:pt x="363" y="536"/>
                  <a:pt x="363" y="536"/>
                </a:cubicBezTo>
                <a:cubicBezTo>
                  <a:pt x="363" y="536"/>
                  <a:pt x="362" y="535"/>
                  <a:pt x="362" y="535"/>
                </a:cubicBezTo>
                <a:cubicBezTo>
                  <a:pt x="362" y="535"/>
                  <a:pt x="361" y="535"/>
                  <a:pt x="361" y="534"/>
                </a:cubicBezTo>
                <a:cubicBezTo>
                  <a:pt x="361" y="534"/>
                  <a:pt x="360" y="533"/>
                  <a:pt x="361" y="533"/>
                </a:cubicBezTo>
                <a:cubicBezTo>
                  <a:pt x="361" y="533"/>
                  <a:pt x="362" y="532"/>
                  <a:pt x="362" y="533"/>
                </a:cubicBezTo>
                <a:cubicBezTo>
                  <a:pt x="363" y="533"/>
                  <a:pt x="363" y="534"/>
                  <a:pt x="363" y="534"/>
                </a:cubicBezTo>
                <a:cubicBezTo>
                  <a:pt x="363" y="534"/>
                  <a:pt x="364" y="534"/>
                  <a:pt x="364" y="534"/>
                </a:cubicBezTo>
                <a:cubicBezTo>
                  <a:pt x="364" y="534"/>
                  <a:pt x="365" y="535"/>
                  <a:pt x="365" y="535"/>
                </a:cubicBezTo>
                <a:cubicBezTo>
                  <a:pt x="365" y="535"/>
                  <a:pt x="365" y="535"/>
                  <a:pt x="366" y="536"/>
                </a:cubicBezTo>
                <a:cubicBezTo>
                  <a:pt x="366" y="536"/>
                  <a:pt x="366" y="536"/>
                  <a:pt x="366" y="537"/>
                </a:cubicBezTo>
                <a:cubicBezTo>
                  <a:pt x="366" y="537"/>
                  <a:pt x="366" y="537"/>
                  <a:pt x="366" y="537"/>
                </a:cubicBezTo>
                <a:cubicBezTo>
                  <a:pt x="366" y="538"/>
                  <a:pt x="366" y="538"/>
                  <a:pt x="366" y="538"/>
                </a:cubicBezTo>
                <a:cubicBezTo>
                  <a:pt x="366" y="539"/>
                  <a:pt x="366" y="538"/>
                  <a:pt x="366" y="538"/>
                </a:cubicBezTo>
                <a:cubicBezTo>
                  <a:pt x="367" y="538"/>
                  <a:pt x="367" y="539"/>
                  <a:pt x="368" y="539"/>
                </a:cubicBezTo>
                <a:cubicBezTo>
                  <a:pt x="368" y="539"/>
                  <a:pt x="368" y="540"/>
                  <a:pt x="369" y="540"/>
                </a:cubicBezTo>
                <a:cubicBezTo>
                  <a:pt x="369" y="540"/>
                  <a:pt x="370" y="540"/>
                  <a:pt x="370" y="540"/>
                </a:cubicBezTo>
                <a:cubicBezTo>
                  <a:pt x="371" y="540"/>
                  <a:pt x="371" y="541"/>
                  <a:pt x="371" y="541"/>
                </a:cubicBezTo>
                <a:cubicBezTo>
                  <a:pt x="372" y="542"/>
                  <a:pt x="372" y="543"/>
                  <a:pt x="372" y="543"/>
                </a:cubicBezTo>
                <a:cubicBezTo>
                  <a:pt x="372" y="544"/>
                  <a:pt x="372" y="544"/>
                  <a:pt x="372" y="544"/>
                </a:cubicBezTo>
                <a:cubicBezTo>
                  <a:pt x="372" y="544"/>
                  <a:pt x="372" y="545"/>
                  <a:pt x="372" y="545"/>
                </a:cubicBezTo>
                <a:cubicBezTo>
                  <a:pt x="372" y="545"/>
                  <a:pt x="371" y="546"/>
                  <a:pt x="371" y="546"/>
                </a:cubicBezTo>
                <a:cubicBezTo>
                  <a:pt x="372" y="547"/>
                  <a:pt x="372" y="547"/>
                  <a:pt x="373" y="547"/>
                </a:cubicBezTo>
                <a:cubicBezTo>
                  <a:pt x="373" y="547"/>
                  <a:pt x="373" y="548"/>
                  <a:pt x="374" y="547"/>
                </a:cubicBezTo>
                <a:cubicBezTo>
                  <a:pt x="374" y="547"/>
                  <a:pt x="374" y="546"/>
                  <a:pt x="374" y="546"/>
                </a:cubicBezTo>
                <a:cubicBezTo>
                  <a:pt x="374" y="546"/>
                  <a:pt x="374" y="545"/>
                  <a:pt x="374" y="545"/>
                </a:cubicBezTo>
                <a:cubicBezTo>
                  <a:pt x="374" y="545"/>
                  <a:pt x="374" y="545"/>
                  <a:pt x="375" y="545"/>
                </a:cubicBezTo>
                <a:cubicBezTo>
                  <a:pt x="375" y="545"/>
                  <a:pt x="375" y="545"/>
                  <a:pt x="375" y="546"/>
                </a:cubicBezTo>
                <a:cubicBezTo>
                  <a:pt x="376" y="546"/>
                  <a:pt x="376" y="546"/>
                  <a:pt x="376" y="547"/>
                </a:cubicBezTo>
                <a:cubicBezTo>
                  <a:pt x="376" y="547"/>
                  <a:pt x="376" y="547"/>
                  <a:pt x="376" y="547"/>
                </a:cubicBezTo>
                <a:cubicBezTo>
                  <a:pt x="376" y="547"/>
                  <a:pt x="376" y="548"/>
                  <a:pt x="376" y="548"/>
                </a:cubicBezTo>
                <a:cubicBezTo>
                  <a:pt x="376" y="548"/>
                  <a:pt x="376" y="548"/>
                  <a:pt x="376" y="548"/>
                </a:cubicBezTo>
                <a:cubicBezTo>
                  <a:pt x="376" y="549"/>
                  <a:pt x="376" y="549"/>
                  <a:pt x="377" y="549"/>
                </a:cubicBezTo>
                <a:cubicBezTo>
                  <a:pt x="377" y="549"/>
                  <a:pt x="377" y="549"/>
                  <a:pt x="377" y="549"/>
                </a:cubicBezTo>
                <a:cubicBezTo>
                  <a:pt x="377" y="549"/>
                  <a:pt x="377" y="549"/>
                  <a:pt x="377" y="549"/>
                </a:cubicBezTo>
                <a:cubicBezTo>
                  <a:pt x="378" y="549"/>
                  <a:pt x="378" y="549"/>
                  <a:pt x="378" y="549"/>
                </a:cubicBezTo>
                <a:cubicBezTo>
                  <a:pt x="379" y="550"/>
                  <a:pt x="379" y="548"/>
                  <a:pt x="380" y="548"/>
                </a:cubicBezTo>
                <a:cubicBezTo>
                  <a:pt x="380" y="548"/>
                  <a:pt x="381" y="549"/>
                  <a:pt x="381" y="549"/>
                </a:cubicBezTo>
                <a:cubicBezTo>
                  <a:pt x="382" y="549"/>
                  <a:pt x="382" y="549"/>
                  <a:pt x="382" y="549"/>
                </a:cubicBezTo>
                <a:cubicBezTo>
                  <a:pt x="383" y="549"/>
                  <a:pt x="383" y="549"/>
                  <a:pt x="383" y="549"/>
                </a:cubicBezTo>
                <a:cubicBezTo>
                  <a:pt x="383" y="549"/>
                  <a:pt x="383" y="549"/>
                  <a:pt x="383" y="549"/>
                </a:cubicBezTo>
                <a:cubicBezTo>
                  <a:pt x="383" y="549"/>
                  <a:pt x="384" y="549"/>
                  <a:pt x="384" y="549"/>
                </a:cubicBezTo>
                <a:cubicBezTo>
                  <a:pt x="384" y="549"/>
                  <a:pt x="384" y="549"/>
                  <a:pt x="385" y="549"/>
                </a:cubicBezTo>
                <a:cubicBezTo>
                  <a:pt x="385" y="549"/>
                  <a:pt x="385" y="549"/>
                  <a:pt x="385" y="549"/>
                </a:cubicBezTo>
                <a:cubicBezTo>
                  <a:pt x="385" y="550"/>
                  <a:pt x="385" y="550"/>
                  <a:pt x="386" y="550"/>
                </a:cubicBezTo>
                <a:cubicBezTo>
                  <a:pt x="386" y="550"/>
                  <a:pt x="386" y="550"/>
                  <a:pt x="386" y="551"/>
                </a:cubicBezTo>
                <a:cubicBezTo>
                  <a:pt x="387" y="551"/>
                  <a:pt x="386" y="551"/>
                  <a:pt x="386" y="552"/>
                </a:cubicBezTo>
                <a:cubicBezTo>
                  <a:pt x="386" y="552"/>
                  <a:pt x="385" y="553"/>
                  <a:pt x="385" y="553"/>
                </a:cubicBezTo>
                <a:cubicBezTo>
                  <a:pt x="386" y="553"/>
                  <a:pt x="386" y="553"/>
                  <a:pt x="386" y="553"/>
                </a:cubicBezTo>
                <a:cubicBezTo>
                  <a:pt x="387" y="552"/>
                  <a:pt x="387" y="552"/>
                  <a:pt x="387" y="552"/>
                </a:cubicBezTo>
                <a:cubicBezTo>
                  <a:pt x="388" y="552"/>
                  <a:pt x="388" y="551"/>
                  <a:pt x="388" y="551"/>
                </a:cubicBezTo>
                <a:cubicBezTo>
                  <a:pt x="389" y="551"/>
                  <a:pt x="389" y="551"/>
                  <a:pt x="389" y="552"/>
                </a:cubicBezTo>
                <a:cubicBezTo>
                  <a:pt x="390" y="552"/>
                  <a:pt x="390" y="552"/>
                  <a:pt x="390" y="553"/>
                </a:cubicBezTo>
                <a:cubicBezTo>
                  <a:pt x="390" y="553"/>
                  <a:pt x="390" y="554"/>
                  <a:pt x="390" y="554"/>
                </a:cubicBezTo>
                <a:cubicBezTo>
                  <a:pt x="389" y="554"/>
                  <a:pt x="389" y="555"/>
                  <a:pt x="389" y="555"/>
                </a:cubicBezTo>
                <a:cubicBezTo>
                  <a:pt x="390" y="555"/>
                  <a:pt x="389" y="556"/>
                  <a:pt x="390" y="556"/>
                </a:cubicBezTo>
                <a:cubicBezTo>
                  <a:pt x="390" y="556"/>
                  <a:pt x="391" y="555"/>
                  <a:pt x="391" y="555"/>
                </a:cubicBezTo>
                <a:cubicBezTo>
                  <a:pt x="392" y="555"/>
                  <a:pt x="392" y="556"/>
                  <a:pt x="392" y="555"/>
                </a:cubicBezTo>
                <a:cubicBezTo>
                  <a:pt x="393" y="555"/>
                  <a:pt x="393" y="555"/>
                  <a:pt x="394" y="555"/>
                </a:cubicBezTo>
                <a:cubicBezTo>
                  <a:pt x="394" y="555"/>
                  <a:pt x="394" y="555"/>
                  <a:pt x="394" y="555"/>
                </a:cubicBezTo>
                <a:cubicBezTo>
                  <a:pt x="395" y="555"/>
                  <a:pt x="395" y="555"/>
                  <a:pt x="395" y="554"/>
                </a:cubicBezTo>
                <a:cubicBezTo>
                  <a:pt x="395" y="554"/>
                  <a:pt x="396" y="554"/>
                  <a:pt x="396" y="554"/>
                </a:cubicBezTo>
                <a:cubicBezTo>
                  <a:pt x="396" y="554"/>
                  <a:pt x="396" y="553"/>
                  <a:pt x="396" y="553"/>
                </a:cubicBezTo>
                <a:cubicBezTo>
                  <a:pt x="396" y="553"/>
                  <a:pt x="395" y="553"/>
                  <a:pt x="395" y="552"/>
                </a:cubicBezTo>
                <a:cubicBezTo>
                  <a:pt x="395" y="552"/>
                  <a:pt x="395" y="552"/>
                  <a:pt x="395" y="552"/>
                </a:cubicBezTo>
                <a:cubicBezTo>
                  <a:pt x="395" y="551"/>
                  <a:pt x="394" y="551"/>
                  <a:pt x="394" y="550"/>
                </a:cubicBezTo>
                <a:cubicBezTo>
                  <a:pt x="394" y="550"/>
                  <a:pt x="393" y="549"/>
                  <a:pt x="394" y="549"/>
                </a:cubicBezTo>
                <a:cubicBezTo>
                  <a:pt x="394" y="548"/>
                  <a:pt x="394" y="548"/>
                  <a:pt x="394" y="548"/>
                </a:cubicBezTo>
                <a:cubicBezTo>
                  <a:pt x="395" y="548"/>
                  <a:pt x="395" y="548"/>
                  <a:pt x="395" y="548"/>
                </a:cubicBezTo>
                <a:cubicBezTo>
                  <a:pt x="395" y="548"/>
                  <a:pt x="395" y="547"/>
                  <a:pt x="396" y="547"/>
                </a:cubicBezTo>
                <a:cubicBezTo>
                  <a:pt x="396" y="547"/>
                  <a:pt x="396" y="547"/>
                  <a:pt x="396" y="547"/>
                </a:cubicBezTo>
                <a:cubicBezTo>
                  <a:pt x="396" y="547"/>
                  <a:pt x="396" y="547"/>
                  <a:pt x="397" y="547"/>
                </a:cubicBezTo>
                <a:cubicBezTo>
                  <a:pt x="397" y="547"/>
                  <a:pt x="397" y="547"/>
                  <a:pt x="397" y="546"/>
                </a:cubicBezTo>
                <a:cubicBezTo>
                  <a:pt x="397" y="546"/>
                  <a:pt x="398" y="546"/>
                  <a:pt x="398" y="546"/>
                </a:cubicBezTo>
                <a:cubicBezTo>
                  <a:pt x="398" y="546"/>
                  <a:pt x="398" y="545"/>
                  <a:pt x="398" y="545"/>
                </a:cubicBezTo>
                <a:cubicBezTo>
                  <a:pt x="398" y="545"/>
                  <a:pt x="399" y="545"/>
                  <a:pt x="399" y="545"/>
                </a:cubicBezTo>
                <a:cubicBezTo>
                  <a:pt x="399" y="545"/>
                  <a:pt x="400" y="544"/>
                  <a:pt x="400" y="544"/>
                </a:cubicBezTo>
                <a:cubicBezTo>
                  <a:pt x="400" y="543"/>
                  <a:pt x="400" y="543"/>
                  <a:pt x="401" y="543"/>
                </a:cubicBezTo>
                <a:cubicBezTo>
                  <a:pt x="401" y="543"/>
                  <a:pt x="402" y="543"/>
                  <a:pt x="402" y="542"/>
                </a:cubicBezTo>
                <a:cubicBezTo>
                  <a:pt x="403" y="542"/>
                  <a:pt x="403" y="543"/>
                  <a:pt x="403" y="543"/>
                </a:cubicBezTo>
                <a:cubicBezTo>
                  <a:pt x="404" y="543"/>
                  <a:pt x="404" y="544"/>
                  <a:pt x="405" y="544"/>
                </a:cubicBezTo>
                <a:cubicBezTo>
                  <a:pt x="405" y="544"/>
                  <a:pt x="405" y="544"/>
                  <a:pt x="406" y="545"/>
                </a:cubicBezTo>
                <a:cubicBezTo>
                  <a:pt x="406" y="545"/>
                  <a:pt x="407" y="545"/>
                  <a:pt x="407" y="545"/>
                </a:cubicBezTo>
                <a:cubicBezTo>
                  <a:pt x="407" y="545"/>
                  <a:pt x="407" y="546"/>
                  <a:pt x="408" y="546"/>
                </a:cubicBezTo>
                <a:cubicBezTo>
                  <a:pt x="408" y="546"/>
                  <a:pt x="408" y="546"/>
                  <a:pt x="409" y="546"/>
                </a:cubicBezTo>
                <a:cubicBezTo>
                  <a:pt x="409" y="547"/>
                  <a:pt x="409" y="547"/>
                  <a:pt x="410" y="547"/>
                </a:cubicBezTo>
                <a:cubicBezTo>
                  <a:pt x="410" y="547"/>
                  <a:pt x="410" y="548"/>
                  <a:pt x="410" y="548"/>
                </a:cubicBezTo>
                <a:cubicBezTo>
                  <a:pt x="411" y="548"/>
                  <a:pt x="412" y="549"/>
                  <a:pt x="412" y="550"/>
                </a:cubicBezTo>
                <a:cubicBezTo>
                  <a:pt x="412" y="550"/>
                  <a:pt x="411" y="550"/>
                  <a:pt x="411" y="549"/>
                </a:cubicBezTo>
                <a:cubicBezTo>
                  <a:pt x="411" y="549"/>
                  <a:pt x="410" y="549"/>
                  <a:pt x="410" y="549"/>
                </a:cubicBezTo>
                <a:cubicBezTo>
                  <a:pt x="410" y="549"/>
                  <a:pt x="410" y="549"/>
                  <a:pt x="409" y="549"/>
                </a:cubicBezTo>
                <a:cubicBezTo>
                  <a:pt x="409" y="549"/>
                  <a:pt x="409" y="549"/>
                  <a:pt x="409" y="549"/>
                </a:cubicBezTo>
                <a:cubicBezTo>
                  <a:pt x="408" y="549"/>
                  <a:pt x="408" y="549"/>
                  <a:pt x="408" y="549"/>
                </a:cubicBezTo>
                <a:cubicBezTo>
                  <a:pt x="408" y="549"/>
                  <a:pt x="408" y="550"/>
                  <a:pt x="408" y="550"/>
                </a:cubicBezTo>
                <a:cubicBezTo>
                  <a:pt x="408" y="550"/>
                  <a:pt x="408" y="550"/>
                  <a:pt x="408" y="550"/>
                </a:cubicBezTo>
                <a:cubicBezTo>
                  <a:pt x="408" y="551"/>
                  <a:pt x="408" y="551"/>
                  <a:pt x="408" y="551"/>
                </a:cubicBezTo>
                <a:cubicBezTo>
                  <a:pt x="407" y="552"/>
                  <a:pt x="407" y="552"/>
                  <a:pt x="407" y="552"/>
                </a:cubicBezTo>
                <a:cubicBezTo>
                  <a:pt x="408" y="553"/>
                  <a:pt x="408" y="553"/>
                  <a:pt x="409" y="553"/>
                </a:cubicBezTo>
                <a:cubicBezTo>
                  <a:pt x="409" y="554"/>
                  <a:pt x="409" y="554"/>
                  <a:pt x="409" y="555"/>
                </a:cubicBezTo>
                <a:cubicBezTo>
                  <a:pt x="409" y="555"/>
                  <a:pt x="410" y="555"/>
                  <a:pt x="410" y="556"/>
                </a:cubicBezTo>
                <a:cubicBezTo>
                  <a:pt x="410" y="556"/>
                  <a:pt x="411" y="556"/>
                  <a:pt x="411" y="556"/>
                </a:cubicBezTo>
                <a:cubicBezTo>
                  <a:pt x="411" y="555"/>
                  <a:pt x="411" y="555"/>
                  <a:pt x="411" y="555"/>
                </a:cubicBezTo>
                <a:cubicBezTo>
                  <a:pt x="411" y="554"/>
                  <a:pt x="411" y="554"/>
                  <a:pt x="411" y="554"/>
                </a:cubicBezTo>
                <a:cubicBezTo>
                  <a:pt x="411" y="553"/>
                  <a:pt x="412" y="553"/>
                  <a:pt x="412" y="553"/>
                </a:cubicBezTo>
                <a:cubicBezTo>
                  <a:pt x="412" y="553"/>
                  <a:pt x="412" y="552"/>
                  <a:pt x="412" y="552"/>
                </a:cubicBezTo>
                <a:cubicBezTo>
                  <a:pt x="413" y="552"/>
                  <a:pt x="413" y="553"/>
                  <a:pt x="413" y="553"/>
                </a:cubicBezTo>
                <a:cubicBezTo>
                  <a:pt x="413" y="553"/>
                  <a:pt x="414" y="554"/>
                  <a:pt x="414" y="554"/>
                </a:cubicBezTo>
                <a:cubicBezTo>
                  <a:pt x="414" y="553"/>
                  <a:pt x="414" y="552"/>
                  <a:pt x="415" y="552"/>
                </a:cubicBezTo>
                <a:cubicBezTo>
                  <a:pt x="415" y="551"/>
                  <a:pt x="415" y="551"/>
                  <a:pt x="415" y="551"/>
                </a:cubicBezTo>
                <a:cubicBezTo>
                  <a:pt x="415" y="550"/>
                  <a:pt x="415" y="550"/>
                  <a:pt x="415" y="550"/>
                </a:cubicBezTo>
                <a:cubicBezTo>
                  <a:pt x="414" y="548"/>
                  <a:pt x="414" y="547"/>
                  <a:pt x="414" y="545"/>
                </a:cubicBezTo>
                <a:cubicBezTo>
                  <a:pt x="414" y="545"/>
                  <a:pt x="414" y="545"/>
                  <a:pt x="414" y="544"/>
                </a:cubicBezTo>
                <a:cubicBezTo>
                  <a:pt x="413" y="544"/>
                  <a:pt x="412" y="543"/>
                  <a:pt x="412" y="543"/>
                </a:cubicBezTo>
                <a:cubicBezTo>
                  <a:pt x="411" y="542"/>
                  <a:pt x="411" y="542"/>
                  <a:pt x="411" y="541"/>
                </a:cubicBezTo>
                <a:cubicBezTo>
                  <a:pt x="410" y="541"/>
                  <a:pt x="410" y="541"/>
                  <a:pt x="410" y="540"/>
                </a:cubicBezTo>
                <a:cubicBezTo>
                  <a:pt x="410" y="540"/>
                  <a:pt x="409" y="540"/>
                  <a:pt x="409" y="540"/>
                </a:cubicBezTo>
                <a:cubicBezTo>
                  <a:pt x="408" y="540"/>
                  <a:pt x="407" y="540"/>
                  <a:pt x="407" y="540"/>
                </a:cubicBezTo>
                <a:cubicBezTo>
                  <a:pt x="406" y="540"/>
                  <a:pt x="405" y="540"/>
                  <a:pt x="405" y="539"/>
                </a:cubicBezTo>
                <a:cubicBezTo>
                  <a:pt x="404" y="539"/>
                  <a:pt x="404" y="539"/>
                  <a:pt x="404" y="540"/>
                </a:cubicBezTo>
                <a:cubicBezTo>
                  <a:pt x="404" y="539"/>
                  <a:pt x="404" y="539"/>
                  <a:pt x="404" y="539"/>
                </a:cubicBezTo>
                <a:cubicBezTo>
                  <a:pt x="403" y="539"/>
                  <a:pt x="403" y="539"/>
                  <a:pt x="403" y="539"/>
                </a:cubicBezTo>
                <a:cubicBezTo>
                  <a:pt x="403" y="539"/>
                  <a:pt x="403" y="538"/>
                  <a:pt x="402" y="538"/>
                </a:cubicBezTo>
                <a:cubicBezTo>
                  <a:pt x="402" y="537"/>
                  <a:pt x="402" y="538"/>
                  <a:pt x="401" y="538"/>
                </a:cubicBezTo>
                <a:cubicBezTo>
                  <a:pt x="401" y="538"/>
                  <a:pt x="401" y="538"/>
                  <a:pt x="400" y="538"/>
                </a:cubicBezTo>
                <a:cubicBezTo>
                  <a:pt x="400" y="537"/>
                  <a:pt x="398" y="538"/>
                  <a:pt x="398" y="539"/>
                </a:cubicBezTo>
                <a:cubicBezTo>
                  <a:pt x="397" y="539"/>
                  <a:pt x="397" y="539"/>
                  <a:pt x="397" y="540"/>
                </a:cubicBezTo>
                <a:cubicBezTo>
                  <a:pt x="397" y="540"/>
                  <a:pt x="396" y="541"/>
                  <a:pt x="396" y="541"/>
                </a:cubicBezTo>
                <a:cubicBezTo>
                  <a:pt x="396" y="541"/>
                  <a:pt x="396" y="541"/>
                  <a:pt x="396" y="540"/>
                </a:cubicBezTo>
                <a:cubicBezTo>
                  <a:pt x="395" y="540"/>
                  <a:pt x="395" y="541"/>
                  <a:pt x="394" y="541"/>
                </a:cubicBezTo>
                <a:cubicBezTo>
                  <a:pt x="393" y="541"/>
                  <a:pt x="393" y="541"/>
                  <a:pt x="392" y="542"/>
                </a:cubicBezTo>
                <a:cubicBezTo>
                  <a:pt x="392" y="542"/>
                  <a:pt x="391" y="542"/>
                  <a:pt x="391" y="542"/>
                </a:cubicBezTo>
                <a:cubicBezTo>
                  <a:pt x="391" y="542"/>
                  <a:pt x="390" y="542"/>
                  <a:pt x="390" y="543"/>
                </a:cubicBezTo>
                <a:cubicBezTo>
                  <a:pt x="390" y="543"/>
                  <a:pt x="390" y="543"/>
                  <a:pt x="389" y="543"/>
                </a:cubicBezTo>
                <a:cubicBezTo>
                  <a:pt x="389" y="543"/>
                  <a:pt x="389" y="543"/>
                  <a:pt x="388" y="543"/>
                </a:cubicBezTo>
                <a:cubicBezTo>
                  <a:pt x="388" y="543"/>
                  <a:pt x="387" y="543"/>
                  <a:pt x="387" y="543"/>
                </a:cubicBezTo>
                <a:cubicBezTo>
                  <a:pt x="387" y="543"/>
                  <a:pt x="386" y="543"/>
                  <a:pt x="386" y="543"/>
                </a:cubicBezTo>
                <a:cubicBezTo>
                  <a:pt x="386" y="543"/>
                  <a:pt x="386" y="543"/>
                  <a:pt x="386" y="542"/>
                </a:cubicBezTo>
                <a:cubicBezTo>
                  <a:pt x="385" y="542"/>
                  <a:pt x="385" y="542"/>
                  <a:pt x="385" y="541"/>
                </a:cubicBezTo>
                <a:cubicBezTo>
                  <a:pt x="384" y="541"/>
                  <a:pt x="384" y="540"/>
                  <a:pt x="383" y="541"/>
                </a:cubicBezTo>
                <a:cubicBezTo>
                  <a:pt x="383" y="542"/>
                  <a:pt x="383" y="542"/>
                  <a:pt x="382" y="542"/>
                </a:cubicBezTo>
                <a:cubicBezTo>
                  <a:pt x="382" y="542"/>
                  <a:pt x="382" y="542"/>
                  <a:pt x="382" y="541"/>
                </a:cubicBezTo>
                <a:cubicBezTo>
                  <a:pt x="382" y="541"/>
                  <a:pt x="382" y="541"/>
                  <a:pt x="381" y="541"/>
                </a:cubicBezTo>
                <a:cubicBezTo>
                  <a:pt x="381" y="540"/>
                  <a:pt x="382" y="540"/>
                  <a:pt x="382" y="540"/>
                </a:cubicBezTo>
                <a:cubicBezTo>
                  <a:pt x="382" y="540"/>
                  <a:pt x="382" y="539"/>
                  <a:pt x="381" y="539"/>
                </a:cubicBezTo>
                <a:cubicBezTo>
                  <a:pt x="381" y="539"/>
                  <a:pt x="381" y="538"/>
                  <a:pt x="380" y="538"/>
                </a:cubicBezTo>
                <a:cubicBezTo>
                  <a:pt x="380" y="538"/>
                  <a:pt x="380" y="538"/>
                  <a:pt x="379" y="538"/>
                </a:cubicBezTo>
                <a:cubicBezTo>
                  <a:pt x="379" y="538"/>
                  <a:pt x="379" y="538"/>
                  <a:pt x="379" y="538"/>
                </a:cubicBezTo>
                <a:cubicBezTo>
                  <a:pt x="379" y="538"/>
                  <a:pt x="378" y="537"/>
                  <a:pt x="378" y="537"/>
                </a:cubicBezTo>
                <a:cubicBezTo>
                  <a:pt x="378" y="537"/>
                  <a:pt x="378" y="537"/>
                  <a:pt x="378" y="537"/>
                </a:cubicBezTo>
                <a:cubicBezTo>
                  <a:pt x="377" y="536"/>
                  <a:pt x="376" y="536"/>
                  <a:pt x="376" y="535"/>
                </a:cubicBezTo>
                <a:cubicBezTo>
                  <a:pt x="376" y="535"/>
                  <a:pt x="376" y="534"/>
                  <a:pt x="376" y="534"/>
                </a:cubicBezTo>
                <a:cubicBezTo>
                  <a:pt x="376" y="534"/>
                  <a:pt x="376" y="534"/>
                  <a:pt x="376" y="534"/>
                </a:cubicBezTo>
                <a:cubicBezTo>
                  <a:pt x="376" y="533"/>
                  <a:pt x="375" y="533"/>
                  <a:pt x="375" y="533"/>
                </a:cubicBezTo>
                <a:cubicBezTo>
                  <a:pt x="375" y="532"/>
                  <a:pt x="375" y="531"/>
                  <a:pt x="374" y="531"/>
                </a:cubicBezTo>
                <a:cubicBezTo>
                  <a:pt x="374" y="530"/>
                  <a:pt x="374" y="530"/>
                  <a:pt x="374" y="530"/>
                </a:cubicBezTo>
                <a:cubicBezTo>
                  <a:pt x="374" y="529"/>
                  <a:pt x="373" y="529"/>
                  <a:pt x="373" y="528"/>
                </a:cubicBezTo>
                <a:cubicBezTo>
                  <a:pt x="373" y="528"/>
                  <a:pt x="372" y="528"/>
                  <a:pt x="372" y="528"/>
                </a:cubicBezTo>
                <a:cubicBezTo>
                  <a:pt x="372" y="528"/>
                  <a:pt x="372" y="528"/>
                  <a:pt x="372" y="528"/>
                </a:cubicBezTo>
                <a:cubicBezTo>
                  <a:pt x="372" y="527"/>
                  <a:pt x="372" y="527"/>
                  <a:pt x="372" y="527"/>
                </a:cubicBezTo>
                <a:cubicBezTo>
                  <a:pt x="371" y="527"/>
                  <a:pt x="371" y="527"/>
                  <a:pt x="371" y="527"/>
                </a:cubicBezTo>
                <a:cubicBezTo>
                  <a:pt x="371" y="527"/>
                  <a:pt x="371" y="525"/>
                  <a:pt x="371" y="525"/>
                </a:cubicBezTo>
                <a:cubicBezTo>
                  <a:pt x="371" y="525"/>
                  <a:pt x="372" y="524"/>
                  <a:pt x="372" y="524"/>
                </a:cubicBezTo>
                <a:cubicBezTo>
                  <a:pt x="371" y="523"/>
                  <a:pt x="371" y="523"/>
                  <a:pt x="372" y="523"/>
                </a:cubicBezTo>
                <a:cubicBezTo>
                  <a:pt x="372" y="523"/>
                  <a:pt x="372" y="523"/>
                  <a:pt x="372" y="523"/>
                </a:cubicBezTo>
                <a:cubicBezTo>
                  <a:pt x="372" y="523"/>
                  <a:pt x="373" y="522"/>
                  <a:pt x="373" y="522"/>
                </a:cubicBezTo>
                <a:cubicBezTo>
                  <a:pt x="373" y="522"/>
                  <a:pt x="373" y="521"/>
                  <a:pt x="373" y="521"/>
                </a:cubicBezTo>
                <a:cubicBezTo>
                  <a:pt x="373" y="521"/>
                  <a:pt x="373" y="520"/>
                  <a:pt x="373" y="520"/>
                </a:cubicBezTo>
                <a:cubicBezTo>
                  <a:pt x="373" y="519"/>
                  <a:pt x="373" y="518"/>
                  <a:pt x="373" y="518"/>
                </a:cubicBezTo>
                <a:cubicBezTo>
                  <a:pt x="374" y="517"/>
                  <a:pt x="374" y="517"/>
                  <a:pt x="373" y="516"/>
                </a:cubicBezTo>
                <a:cubicBezTo>
                  <a:pt x="373" y="516"/>
                  <a:pt x="373" y="515"/>
                  <a:pt x="373" y="515"/>
                </a:cubicBezTo>
                <a:cubicBezTo>
                  <a:pt x="373" y="515"/>
                  <a:pt x="373" y="515"/>
                  <a:pt x="373" y="515"/>
                </a:cubicBezTo>
                <a:cubicBezTo>
                  <a:pt x="374" y="514"/>
                  <a:pt x="373" y="513"/>
                  <a:pt x="373" y="512"/>
                </a:cubicBezTo>
                <a:cubicBezTo>
                  <a:pt x="374" y="511"/>
                  <a:pt x="374" y="510"/>
                  <a:pt x="375" y="509"/>
                </a:cubicBezTo>
                <a:cubicBezTo>
                  <a:pt x="375" y="509"/>
                  <a:pt x="375" y="508"/>
                  <a:pt x="375" y="507"/>
                </a:cubicBezTo>
                <a:cubicBezTo>
                  <a:pt x="375" y="507"/>
                  <a:pt x="375" y="506"/>
                  <a:pt x="375" y="506"/>
                </a:cubicBezTo>
                <a:cubicBezTo>
                  <a:pt x="375" y="505"/>
                  <a:pt x="376" y="504"/>
                  <a:pt x="376" y="504"/>
                </a:cubicBezTo>
                <a:cubicBezTo>
                  <a:pt x="376" y="504"/>
                  <a:pt x="376" y="504"/>
                  <a:pt x="376" y="504"/>
                </a:cubicBezTo>
                <a:cubicBezTo>
                  <a:pt x="377" y="503"/>
                  <a:pt x="376" y="503"/>
                  <a:pt x="377" y="502"/>
                </a:cubicBezTo>
                <a:cubicBezTo>
                  <a:pt x="377" y="502"/>
                  <a:pt x="377" y="502"/>
                  <a:pt x="377" y="502"/>
                </a:cubicBezTo>
                <a:cubicBezTo>
                  <a:pt x="377" y="501"/>
                  <a:pt x="378" y="500"/>
                  <a:pt x="378" y="500"/>
                </a:cubicBezTo>
                <a:cubicBezTo>
                  <a:pt x="378" y="500"/>
                  <a:pt x="378" y="498"/>
                  <a:pt x="378" y="498"/>
                </a:cubicBezTo>
                <a:cubicBezTo>
                  <a:pt x="378" y="498"/>
                  <a:pt x="378" y="498"/>
                  <a:pt x="378" y="498"/>
                </a:cubicBezTo>
                <a:cubicBezTo>
                  <a:pt x="377" y="497"/>
                  <a:pt x="378" y="497"/>
                  <a:pt x="378" y="496"/>
                </a:cubicBezTo>
                <a:cubicBezTo>
                  <a:pt x="377" y="496"/>
                  <a:pt x="377" y="496"/>
                  <a:pt x="377" y="496"/>
                </a:cubicBezTo>
                <a:cubicBezTo>
                  <a:pt x="377" y="496"/>
                  <a:pt x="377" y="496"/>
                  <a:pt x="377" y="496"/>
                </a:cubicBezTo>
                <a:cubicBezTo>
                  <a:pt x="378" y="496"/>
                  <a:pt x="378" y="495"/>
                  <a:pt x="379" y="495"/>
                </a:cubicBezTo>
                <a:cubicBezTo>
                  <a:pt x="379" y="495"/>
                  <a:pt x="380" y="494"/>
                  <a:pt x="379" y="493"/>
                </a:cubicBezTo>
                <a:cubicBezTo>
                  <a:pt x="379" y="493"/>
                  <a:pt x="378" y="494"/>
                  <a:pt x="378" y="494"/>
                </a:cubicBezTo>
                <a:cubicBezTo>
                  <a:pt x="378" y="494"/>
                  <a:pt x="377" y="494"/>
                  <a:pt x="377" y="494"/>
                </a:cubicBezTo>
                <a:cubicBezTo>
                  <a:pt x="377" y="493"/>
                  <a:pt x="377" y="493"/>
                  <a:pt x="376" y="493"/>
                </a:cubicBezTo>
                <a:cubicBezTo>
                  <a:pt x="375" y="493"/>
                  <a:pt x="375" y="493"/>
                  <a:pt x="374" y="492"/>
                </a:cubicBezTo>
                <a:cubicBezTo>
                  <a:pt x="374" y="491"/>
                  <a:pt x="373" y="491"/>
                  <a:pt x="372" y="490"/>
                </a:cubicBezTo>
                <a:cubicBezTo>
                  <a:pt x="372" y="490"/>
                  <a:pt x="371" y="490"/>
                  <a:pt x="371" y="490"/>
                </a:cubicBezTo>
                <a:cubicBezTo>
                  <a:pt x="371" y="490"/>
                  <a:pt x="370" y="490"/>
                  <a:pt x="370" y="490"/>
                </a:cubicBezTo>
                <a:cubicBezTo>
                  <a:pt x="370" y="489"/>
                  <a:pt x="369" y="489"/>
                  <a:pt x="368" y="489"/>
                </a:cubicBezTo>
                <a:cubicBezTo>
                  <a:pt x="368" y="489"/>
                  <a:pt x="367" y="488"/>
                  <a:pt x="367" y="488"/>
                </a:cubicBezTo>
                <a:cubicBezTo>
                  <a:pt x="366" y="488"/>
                  <a:pt x="366" y="489"/>
                  <a:pt x="365" y="489"/>
                </a:cubicBezTo>
                <a:cubicBezTo>
                  <a:pt x="365" y="489"/>
                  <a:pt x="364" y="489"/>
                  <a:pt x="364" y="489"/>
                </a:cubicBezTo>
                <a:cubicBezTo>
                  <a:pt x="364" y="489"/>
                  <a:pt x="364" y="488"/>
                  <a:pt x="364" y="488"/>
                </a:cubicBezTo>
                <a:cubicBezTo>
                  <a:pt x="364" y="488"/>
                  <a:pt x="363" y="488"/>
                  <a:pt x="363" y="488"/>
                </a:cubicBezTo>
                <a:cubicBezTo>
                  <a:pt x="362" y="488"/>
                  <a:pt x="362" y="488"/>
                  <a:pt x="361" y="488"/>
                </a:cubicBezTo>
                <a:cubicBezTo>
                  <a:pt x="361" y="488"/>
                  <a:pt x="360" y="488"/>
                  <a:pt x="360" y="488"/>
                </a:cubicBezTo>
                <a:cubicBezTo>
                  <a:pt x="359" y="488"/>
                  <a:pt x="359" y="488"/>
                  <a:pt x="358" y="488"/>
                </a:cubicBezTo>
                <a:cubicBezTo>
                  <a:pt x="357" y="488"/>
                  <a:pt x="358" y="489"/>
                  <a:pt x="357" y="489"/>
                </a:cubicBezTo>
                <a:cubicBezTo>
                  <a:pt x="357" y="490"/>
                  <a:pt x="356" y="489"/>
                  <a:pt x="356" y="489"/>
                </a:cubicBezTo>
                <a:cubicBezTo>
                  <a:pt x="356" y="489"/>
                  <a:pt x="355" y="490"/>
                  <a:pt x="355" y="489"/>
                </a:cubicBezTo>
                <a:cubicBezTo>
                  <a:pt x="354" y="489"/>
                  <a:pt x="354" y="489"/>
                  <a:pt x="354" y="489"/>
                </a:cubicBezTo>
                <a:cubicBezTo>
                  <a:pt x="354" y="489"/>
                  <a:pt x="354" y="489"/>
                  <a:pt x="354" y="489"/>
                </a:cubicBezTo>
                <a:cubicBezTo>
                  <a:pt x="354" y="489"/>
                  <a:pt x="353" y="489"/>
                  <a:pt x="353" y="489"/>
                </a:cubicBezTo>
                <a:cubicBezTo>
                  <a:pt x="352" y="489"/>
                  <a:pt x="352" y="490"/>
                  <a:pt x="351" y="490"/>
                </a:cubicBezTo>
                <a:cubicBezTo>
                  <a:pt x="351" y="490"/>
                  <a:pt x="350" y="489"/>
                  <a:pt x="350" y="489"/>
                </a:cubicBezTo>
                <a:cubicBezTo>
                  <a:pt x="349" y="488"/>
                  <a:pt x="348" y="489"/>
                  <a:pt x="347" y="489"/>
                </a:cubicBezTo>
                <a:cubicBezTo>
                  <a:pt x="347" y="489"/>
                  <a:pt x="347" y="489"/>
                  <a:pt x="346" y="489"/>
                </a:cubicBezTo>
                <a:cubicBezTo>
                  <a:pt x="346" y="489"/>
                  <a:pt x="345" y="489"/>
                  <a:pt x="345" y="489"/>
                </a:cubicBezTo>
                <a:cubicBezTo>
                  <a:pt x="345" y="489"/>
                  <a:pt x="344" y="489"/>
                  <a:pt x="344" y="489"/>
                </a:cubicBezTo>
                <a:cubicBezTo>
                  <a:pt x="344" y="489"/>
                  <a:pt x="342" y="489"/>
                  <a:pt x="342" y="489"/>
                </a:cubicBezTo>
                <a:cubicBezTo>
                  <a:pt x="341" y="489"/>
                  <a:pt x="339" y="489"/>
                  <a:pt x="339" y="488"/>
                </a:cubicBezTo>
                <a:cubicBezTo>
                  <a:pt x="339" y="488"/>
                  <a:pt x="339" y="488"/>
                  <a:pt x="339" y="488"/>
                </a:cubicBezTo>
                <a:cubicBezTo>
                  <a:pt x="339" y="487"/>
                  <a:pt x="341" y="487"/>
                  <a:pt x="341" y="487"/>
                </a:cubicBezTo>
                <a:cubicBezTo>
                  <a:pt x="342" y="487"/>
                  <a:pt x="342" y="487"/>
                  <a:pt x="343" y="487"/>
                </a:cubicBezTo>
                <a:cubicBezTo>
                  <a:pt x="343" y="486"/>
                  <a:pt x="343" y="485"/>
                  <a:pt x="344" y="485"/>
                </a:cubicBezTo>
                <a:cubicBezTo>
                  <a:pt x="344" y="484"/>
                  <a:pt x="344" y="484"/>
                  <a:pt x="344" y="483"/>
                </a:cubicBezTo>
                <a:cubicBezTo>
                  <a:pt x="345" y="483"/>
                  <a:pt x="346" y="483"/>
                  <a:pt x="346" y="482"/>
                </a:cubicBezTo>
                <a:cubicBezTo>
                  <a:pt x="345" y="482"/>
                  <a:pt x="344" y="482"/>
                  <a:pt x="344" y="482"/>
                </a:cubicBezTo>
                <a:cubicBezTo>
                  <a:pt x="344" y="481"/>
                  <a:pt x="345" y="481"/>
                  <a:pt x="345" y="481"/>
                </a:cubicBezTo>
                <a:cubicBezTo>
                  <a:pt x="346" y="480"/>
                  <a:pt x="346" y="480"/>
                  <a:pt x="346" y="479"/>
                </a:cubicBezTo>
                <a:cubicBezTo>
                  <a:pt x="347" y="478"/>
                  <a:pt x="346" y="478"/>
                  <a:pt x="346" y="477"/>
                </a:cubicBezTo>
                <a:cubicBezTo>
                  <a:pt x="346" y="477"/>
                  <a:pt x="346" y="477"/>
                  <a:pt x="347" y="476"/>
                </a:cubicBezTo>
                <a:cubicBezTo>
                  <a:pt x="347" y="476"/>
                  <a:pt x="347" y="476"/>
                  <a:pt x="348" y="475"/>
                </a:cubicBezTo>
                <a:cubicBezTo>
                  <a:pt x="348" y="475"/>
                  <a:pt x="348" y="475"/>
                  <a:pt x="349" y="475"/>
                </a:cubicBezTo>
                <a:cubicBezTo>
                  <a:pt x="349" y="475"/>
                  <a:pt x="350" y="474"/>
                  <a:pt x="350" y="474"/>
                </a:cubicBezTo>
                <a:cubicBezTo>
                  <a:pt x="349" y="473"/>
                  <a:pt x="349" y="474"/>
                  <a:pt x="348" y="473"/>
                </a:cubicBezTo>
                <a:cubicBezTo>
                  <a:pt x="348" y="473"/>
                  <a:pt x="350" y="472"/>
                  <a:pt x="349" y="471"/>
                </a:cubicBezTo>
                <a:cubicBezTo>
                  <a:pt x="349" y="471"/>
                  <a:pt x="349" y="471"/>
                  <a:pt x="349" y="471"/>
                </a:cubicBezTo>
                <a:cubicBezTo>
                  <a:pt x="349" y="471"/>
                  <a:pt x="349" y="470"/>
                  <a:pt x="349" y="470"/>
                </a:cubicBezTo>
                <a:cubicBezTo>
                  <a:pt x="349" y="469"/>
                  <a:pt x="349" y="469"/>
                  <a:pt x="349" y="469"/>
                </a:cubicBezTo>
                <a:cubicBezTo>
                  <a:pt x="349" y="469"/>
                  <a:pt x="349" y="469"/>
                  <a:pt x="349" y="468"/>
                </a:cubicBezTo>
                <a:cubicBezTo>
                  <a:pt x="348" y="468"/>
                  <a:pt x="348" y="467"/>
                  <a:pt x="348" y="466"/>
                </a:cubicBezTo>
                <a:cubicBezTo>
                  <a:pt x="348" y="466"/>
                  <a:pt x="348" y="464"/>
                  <a:pt x="349" y="464"/>
                </a:cubicBezTo>
                <a:cubicBezTo>
                  <a:pt x="350" y="465"/>
                  <a:pt x="351" y="466"/>
                  <a:pt x="351" y="467"/>
                </a:cubicBezTo>
                <a:cubicBezTo>
                  <a:pt x="351" y="468"/>
                  <a:pt x="351" y="468"/>
                  <a:pt x="351" y="468"/>
                </a:cubicBezTo>
                <a:cubicBezTo>
                  <a:pt x="352" y="468"/>
                  <a:pt x="352" y="467"/>
                  <a:pt x="352" y="467"/>
                </a:cubicBezTo>
                <a:cubicBezTo>
                  <a:pt x="352" y="466"/>
                  <a:pt x="352" y="466"/>
                  <a:pt x="352" y="466"/>
                </a:cubicBezTo>
                <a:cubicBezTo>
                  <a:pt x="352" y="465"/>
                  <a:pt x="352" y="465"/>
                  <a:pt x="352" y="465"/>
                </a:cubicBezTo>
                <a:cubicBezTo>
                  <a:pt x="352" y="464"/>
                  <a:pt x="353" y="464"/>
                  <a:pt x="354" y="464"/>
                </a:cubicBezTo>
                <a:cubicBezTo>
                  <a:pt x="354" y="464"/>
                  <a:pt x="355" y="463"/>
                  <a:pt x="355" y="463"/>
                </a:cubicBezTo>
                <a:cubicBezTo>
                  <a:pt x="354" y="463"/>
                  <a:pt x="353" y="463"/>
                  <a:pt x="353" y="462"/>
                </a:cubicBezTo>
                <a:cubicBezTo>
                  <a:pt x="353" y="462"/>
                  <a:pt x="354" y="461"/>
                  <a:pt x="354" y="461"/>
                </a:cubicBezTo>
                <a:cubicBezTo>
                  <a:pt x="354" y="461"/>
                  <a:pt x="355" y="461"/>
                  <a:pt x="355" y="460"/>
                </a:cubicBezTo>
                <a:cubicBezTo>
                  <a:pt x="354" y="460"/>
                  <a:pt x="353" y="460"/>
                  <a:pt x="353" y="460"/>
                </a:cubicBezTo>
                <a:cubicBezTo>
                  <a:pt x="353" y="460"/>
                  <a:pt x="353" y="459"/>
                  <a:pt x="353" y="459"/>
                </a:cubicBezTo>
                <a:cubicBezTo>
                  <a:pt x="353" y="459"/>
                  <a:pt x="352" y="459"/>
                  <a:pt x="353" y="458"/>
                </a:cubicBezTo>
                <a:cubicBezTo>
                  <a:pt x="353" y="458"/>
                  <a:pt x="353" y="458"/>
                  <a:pt x="354" y="458"/>
                </a:cubicBezTo>
                <a:cubicBezTo>
                  <a:pt x="354" y="458"/>
                  <a:pt x="355" y="458"/>
                  <a:pt x="355" y="457"/>
                </a:cubicBezTo>
                <a:cubicBezTo>
                  <a:pt x="355" y="457"/>
                  <a:pt x="355" y="456"/>
                  <a:pt x="354" y="456"/>
                </a:cubicBezTo>
                <a:cubicBezTo>
                  <a:pt x="354" y="455"/>
                  <a:pt x="355" y="455"/>
                  <a:pt x="355" y="454"/>
                </a:cubicBezTo>
                <a:cubicBezTo>
                  <a:pt x="356" y="454"/>
                  <a:pt x="356" y="454"/>
                  <a:pt x="357" y="453"/>
                </a:cubicBezTo>
                <a:cubicBezTo>
                  <a:pt x="357" y="453"/>
                  <a:pt x="357" y="453"/>
                  <a:pt x="357" y="453"/>
                </a:cubicBezTo>
                <a:cubicBezTo>
                  <a:pt x="357" y="452"/>
                  <a:pt x="357" y="452"/>
                  <a:pt x="358" y="452"/>
                </a:cubicBezTo>
                <a:cubicBezTo>
                  <a:pt x="359" y="451"/>
                  <a:pt x="360" y="450"/>
                  <a:pt x="360" y="449"/>
                </a:cubicBezTo>
                <a:cubicBezTo>
                  <a:pt x="360" y="448"/>
                  <a:pt x="360" y="448"/>
                  <a:pt x="360" y="447"/>
                </a:cubicBezTo>
                <a:cubicBezTo>
                  <a:pt x="360" y="446"/>
                  <a:pt x="360" y="445"/>
                  <a:pt x="359" y="444"/>
                </a:cubicBezTo>
                <a:cubicBezTo>
                  <a:pt x="359" y="443"/>
                  <a:pt x="359" y="443"/>
                  <a:pt x="358" y="443"/>
                </a:cubicBezTo>
                <a:cubicBezTo>
                  <a:pt x="357" y="444"/>
                  <a:pt x="357" y="444"/>
                  <a:pt x="356" y="445"/>
                </a:cubicBezTo>
                <a:cubicBezTo>
                  <a:pt x="355" y="445"/>
                  <a:pt x="354" y="445"/>
                  <a:pt x="354" y="444"/>
                </a:cubicBezTo>
                <a:cubicBezTo>
                  <a:pt x="353" y="444"/>
                  <a:pt x="352" y="444"/>
                  <a:pt x="351" y="444"/>
                </a:cubicBezTo>
                <a:cubicBezTo>
                  <a:pt x="351" y="444"/>
                  <a:pt x="350" y="444"/>
                  <a:pt x="349" y="444"/>
                </a:cubicBezTo>
                <a:cubicBezTo>
                  <a:pt x="348" y="444"/>
                  <a:pt x="348" y="444"/>
                  <a:pt x="347" y="445"/>
                </a:cubicBezTo>
                <a:cubicBezTo>
                  <a:pt x="347" y="445"/>
                  <a:pt x="346" y="446"/>
                  <a:pt x="345" y="446"/>
                </a:cubicBezTo>
                <a:cubicBezTo>
                  <a:pt x="344" y="446"/>
                  <a:pt x="343" y="446"/>
                  <a:pt x="342" y="446"/>
                </a:cubicBezTo>
                <a:cubicBezTo>
                  <a:pt x="341" y="446"/>
                  <a:pt x="340" y="446"/>
                  <a:pt x="339" y="446"/>
                </a:cubicBezTo>
                <a:cubicBezTo>
                  <a:pt x="338" y="446"/>
                  <a:pt x="337" y="447"/>
                  <a:pt x="337" y="448"/>
                </a:cubicBezTo>
                <a:cubicBezTo>
                  <a:pt x="336" y="448"/>
                  <a:pt x="336" y="449"/>
                  <a:pt x="336" y="449"/>
                </a:cubicBezTo>
                <a:cubicBezTo>
                  <a:pt x="336" y="450"/>
                  <a:pt x="335" y="451"/>
                  <a:pt x="335" y="451"/>
                </a:cubicBezTo>
                <a:cubicBezTo>
                  <a:pt x="334" y="452"/>
                  <a:pt x="334" y="453"/>
                  <a:pt x="334" y="454"/>
                </a:cubicBezTo>
                <a:cubicBezTo>
                  <a:pt x="334" y="455"/>
                  <a:pt x="334" y="456"/>
                  <a:pt x="333" y="457"/>
                </a:cubicBezTo>
                <a:cubicBezTo>
                  <a:pt x="333" y="458"/>
                  <a:pt x="331" y="459"/>
                  <a:pt x="331" y="460"/>
                </a:cubicBezTo>
                <a:cubicBezTo>
                  <a:pt x="331" y="461"/>
                  <a:pt x="333" y="462"/>
                  <a:pt x="332" y="463"/>
                </a:cubicBezTo>
                <a:cubicBezTo>
                  <a:pt x="331" y="463"/>
                  <a:pt x="330" y="464"/>
                  <a:pt x="329" y="464"/>
                </a:cubicBezTo>
                <a:cubicBezTo>
                  <a:pt x="329" y="464"/>
                  <a:pt x="329" y="465"/>
                  <a:pt x="328" y="465"/>
                </a:cubicBezTo>
                <a:cubicBezTo>
                  <a:pt x="328" y="465"/>
                  <a:pt x="327" y="466"/>
                  <a:pt x="327" y="466"/>
                </a:cubicBezTo>
                <a:cubicBezTo>
                  <a:pt x="327" y="467"/>
                  <a:pt x="327" y="467"/>
                  <a:pt x="327" y="467"/>
                </a:cubicBezTo>
                <a:cubicBezTo>
                  <a:pt x="327" y="468"/>
                  <a:pt x="326" y="469"/>
                  <a:pt x="325" y="469"/>
                </a:cubicBezTo>
                <a:cubicBezTo>
                  <a:pt x="324" y="469"/>
                  <a:pt x="323" y="469"/>
                  <a:pt x="322" y="469"/>
                </a:cubicBezTo>
                <a:cubicBezTo>
                  <a:pt x="322" y="468"/>
                  <a:pt x="322" y="467"/>
                  <a:pt x="322" y="467"/>
                </a:cubicBezTo>
                <a:cubicBezTo>
                  <a:pt x="321" y="466"/>
                  <a:pt x="320" y="466"/>
                  <a:pt x="320" y="466"/>
                </a:cubicBezTo>
                <a:cubicBezTo>
                  <a:pt x="319" y="466"/>
                  <a:pt x="319" y="466"/>
                  <a:pt x="319" y="467"/>
                </a:cubicBezTo>
                <a:cubicBezTo>
                  <a:pt x="318" y="467"/>
                  <a:pt x="318" y="467"/>
                  <a:pt x="317" y="467"/>
                </a:cubicBezTo>
                <a:cubicBezTo>
                  <a:pt x="317" y="468"/>
                  <a:pt x="317" y="468"/>
                  <a:pt x="316" y="468"/>
                </a:cubicBezTo>
                <a:cubicBezTo>
                  <a:pt x="316" y="468"/>
                  <a:pt x="315" y="468"/>
                  <a:pt x="314" y="469"/>
                </a:cubicBezTo>
                <a:cubicBezTo>
                  <a:pt x="314" y="469"/>
                  <a:pt x="314" y="469"/>
                  <a:pt x="313" y="469"/>
                </a:cubicBezTo>
                <a:cubicBezTo>
                  <a:pt x="313" y="469"/>
                  <a:pt x="313" y="469"/>
                  <a:pt x="313" y="469"/>
                </a:cubicBezTo>
                <a:cubicBezTo>
                  <a:pt x="312" y="469"/>
                  <a:pt x="312" y="469"/>
                  <a:pt x="312" y="469"/>
                </a:cubicBezTo>
                <a:cubicBezTo>
                  <a:pt x="311" y="469"/>
                  <a:pt x="311" y="468"/>
                  <a:pt x="311" y="468"/>
                </a:cubicBezTo>
                <a:cubicBezTo>
                  <a:pt x="311" y="468"/>
                  <a:pt x="310" y="468"/>
                  <a:pt x="310" y="469"/>
                </a:cubicBezTo>
                <a:cubicBezTo>
                  <a:pt x="310" y="469"/>
                  <a:pt x="310" y="469"/>
                  <a:pt x="310" y="469"/>
                </a:cubicBezTo>
                <a:cubicBezTo>
                  <a:pt x="309" y="470"/>
                  <a:pt x="309" y="470"/>
                  <a:pt x="309" y="470"/>
                </a:cubicBezTo>
                <a:cubicBezTo>
                  <a:pt x="308" y="470"/>
                  <a:pt x="307" y="471"/>
                  <a:pt x="306" y="470"/>
                </a:cubicBezTo>
                <a:cubicBezTo>
                  <a:pt x="305" y="470"/>
                  <a:pt x="305" y="470"/>
                  <a:pt x="305" y="470"/>
                </a:cubicBezTo>
                <a:cubicBezTo>
                  <a:pt x="304" y="470"/>
                  <a:pt x="304" y="470"/>
                  <a:pt x="304" y="470"/>
                </a:cubicBezTo>
                <a:cubicBezTo>
                  <a:pt x="303" y="470"/>
                  <a:pt x="302" y="468"/>
                  <a:pt x="302" y="467"/>
                </a:cubicBezTo>
                <a:cubicBezTo>
                  <a:pt x="301" y="466"/>
                  <a:pt x="300" y="467"/>
                  <a:pt x="299" y="467"/>
                </a:cubicBezTo>
                <a:cubicBezTo>
                  <a:pt x="298" y="466"/>
                  <a:pt x="297" y="466"/>
                  <a:pt x="296" y="466"/>
                </a:cubicBezTo>
                <a:cubicBezTo>
                  <a:pt x="296" y="466"/>
                  <a:pt x="296" y="466"/>
                  <a:pt x="295" y="466"/>
                </a:cubicBezTo>
                <a:cubicBezTo>
                  <a:pt x="295" y="465"/>
                  <a:pt x="295" y="465"/>
                  <a:pt x="295" y="465"/>
                </a:cubicBezTo>
                <a:cubicBezTo>
                  <a:pt x="295" y="464"/>
                  <a:pt x="294" y="464"/>
                  <a:pt x="294" y="463"/>
                </a:cubicBezTo>
                <a:cubicBezTo>
                  <a:pt x="294" y="463"/>
                  <a:pt x="294" y="462"/>
                  <a:pt x="294" y="462"/>
                </a:cubicBezTo>
                <a:cubicBezTo>
                  <a:pt x="294" y="461"/>
                  <a:pt x="294" y="460"/>
                  <a:pt x="294" y="460"/>
                </a:cubicBezTo>
                <a:cubicBezTo>
                  <a:pt x="294" y="459"/>
                  <a:pt x="293" y="457"/>
                  <a:pt x="292" y="456"/>
                </a:cubicBezTo>
                <a:cubicBezTo>
                  <a:pt x="292" y="456"/>
                  <a:pt x="292" y="456"/>
                  <a:pt x="292" y="455"/>
                </a:cubicBezTo>
                <a:cubicBezTo>
                  <a:pt x="292" y="455"/>
                  <a:pt x="292" y="455"/>
                  <a:pt x="291" y="455"/>
                </a:cubicBezTo>
                <a:cubicBezTo>
                  <a:pt x="291" y="454"/>
                  <a:pt x="291" y="454"/>
                  <a:pt x="291" y="453"/>
                </a:cubicBezTo>
                <a:cubicBezTo>
                  <a:pt x="290" y="453"/>
                  <a:pt x="290" y="453"/>
                  <a:pt x="290" y="452"/>
                </a:cubicBezTo>
                <a:cubicBezTo>
                  <a:pt x="290" y="452"/>
                  <a:pt x="289" y="451"/>
                  <a:pt x="289" y="451"/>
                </a:cubicBezTo>
                <a:cubicBezTo>
                  <a:pt x="289" y="451"/>
                  <a:pt x="289" y="450"/>
                  <a:pt x="289" y="449"/>
                </a:cubicBezTo>
                <a:cubicBezTo>
                  <a:pt x="289" y="449"/>
                  <a:pt x="289" y="448"/>
                  <a:pt x="289" y="447"/>
                </a:cubicBezTo>
                <a:cubicBezTo>
                  <a:pt x="289" y="447"/>
                  <a:pt x="288" y="447"/>
                  <a:pt x="288" y="446"/>
                </a:cubicBezTo>
                <a:cubicBezTo>
                  <a:pt x="288" y="446"/>
                  <a:pt x="288" y="446"/>
                  <a:pt x="288" y="445"/>
                </a:cubicBezTo>
                <a:cubicBezTo>
                  <a:pt x="288" y="445"/>
                  <a:pt x="289" y="445"/>
                  <a:pt x="289" y="444"/>
                </a:cubicBezTo>
                <a:cubicBezTo>
                  <a:pt x="289" y="443"/>
                  <a:pt x="289" y="442"/>
                  <a:pt x="288" y="441"/>
                </a:cubicBezTo>
                <a:cubicBezTo>
                  <a:pt x="288" y="441"/>
                  <a:pt x="288" y="440"/>
                  <a:pt x="288" y="440"/>
                </a:cubicBezTo>
                <a:cubicBezTo>
                  <a:pt x="288" y="440"/>
                  <a:pt x="288" y="440"/>
                  <a:pt x="288" y="439"/>
                </a:cubicBezTo>
                <a:cubicBezTo>
                  <a:pt x="288" y="438"/>
                  <a:pt x="287" y="438"/>
                  <a:pt x="287" y="437"/>
                </a:cubicBezTo>
                <a:cubicBezTo>
                  <a:pt x="287" y="436"/>
                  <a:pt x="287" y="436"/>
                  <a:pt x="288" y="435"/>
                </a:cubicBezTo>
                <a:cubicBezTo>
                  <a:pt x="288" y="435"/>
                  <a:pt x="288" y="435"/>
                  <a:pt x="288" y="434"/>
                </a:cubicBezTo>
                <a:cubicBezTo>
                  <a:pt x="288" y="433"/>
                  <a:pt x="288" y="433"/>
                  <a:pt x="288" y="432"/>
                </a:cubicBezTo>
                <a:cubicBezTo>
                  <a:pt x="289" y="431"/>
                  <a:pt x="289" y="430"/>
                  <a:pt x="289" y="429"/>
                </a:cubicBezTo>
                <a:cubicBezTo>
                  <a:pt x="289" y="429"/>
                  <a:pt x="289" y="429"/>
                  <a:pt x="289" y="428"/>
                </a:cubicBezTo>
                <a:cubicBezTo>
                  <a:pt x="289" y="428"/>
                  <a:pt x="290" y="428"/>
                  <a:pt x="290" y="427"/>
                </a:cubicBezTo>
                <a:cubicBezTo>
                  <a:pt x="290" y="427"/>
                  <a:pt x="290" y="426"/>
                  <a:pt x="290" y="426"/>
                </a:cubicBezTo>
                <a:cubicBezTo>
                  <a:pt x="290" y="425"/>
                  <a:pt x="290" y="425"/>
                  <a:pt x="290" y="425"/>
                </a:cubicBezTo>
                <a:cubicBezTo>
                  <a:pt x="290" y="424"/>
                  <a:pt x="290" y="423"/>
                  <a:pt x="290" y="423"/>
                </a:cubicBezTo>
                <a:cubicBezTo>
                  <a:pt x="290" y="422"/>
                  <a:pt x="290" y="422"/>
                  <a:pt x="291" y="421"/>
                </a:cubicBezTo>
                <a:cubicBezTo>
                  <a:pt x="291" y="421"/>
                  <a:pt x="291" y="420"/>
                  <a:pt x="291" y="420"/>
                </a:cubicBezTo>
                <a:cubicBezTo>
                  <a:pt x="291" y="419"/>
                  <a:pt x="291" y="419"/>
                  <a:pt x="292" y="419"/>
                </a:cubicBezTo>
                <a:cubicBezTo>
                  <a:pt x="292" y="418"/>
                  <a:pt x="292" y="417"/>
                  <a:pt x="292" y="416"/>
                </a:cubicBezTo>
                <a:cubicBezTo>
                  <a:pt x="292" y="415"/>
                  <a:pt x="293" y="415"/>
                  <a:pt x="293" y="414"/>
                </a:cubicBezTo>
                <a:cubicBezTo>
                  <a:pt x="293" y="413"/>
                  <a:pt x="293" y="413"/>
                  <a:pt x="294" y="413"/>
                </a:cubicBezTo>
                <a:cubicBezTo>
                  <a:pt x="294" y="413"/>
                  <a:pt x="294" y="414"/>
                  <a:pt x="294" y="414"/>
                </a:cubicBezTo>
                <a:cubicBezTo>
                  <a:pt x="295" y="414"/>
                  <a:pt x="295" y="414"/>
                  <a:pt x="296" y="413"/>
                </a:cubicBezTo>
                <a:cubicBezTo>
                  <a:pt x="296" y="413"/>
                  <a:pt x="296" y="413"/>
                  <a:pt x="296" y="412"/>
                </a:cubicBezTo>
                <a:cubicBezTo>
                  <a:pt x="297" y="412"/>
                  <a:pt x="297" y="412"/>
                  <a:pt x="297" y="411"/>
                </a:cubicBezTo>
                <a:cubicBezTo>
                  <a:pt x="297" y="411"/>
                  <a:pt x="297" y="411"/>
                  <a:pt x="297" y="411"/>
                </a:cubicBezTo>
                <a:cubicBezTo>
                  <a:pt x="297" y="410"/>
                  <a:pt x="297" y="409"/>
                  <a:pt x="297" y="408"/>
                </a:cubicBezTo>
                <a:cubicBezTo>
                  <a:pt x="297" y="407"/>
                  <a:pt x="298" y="406"/>
                  <a:pt x="298" y="405"/>
                </a:cubicBezTo>
                <a:cubicBezTo>
                  <a:pt x="298" y="405"/>
                  <a:pt x="298" y="404"/>
                  <a:pt x="298" y="403"/>
                </a:cubicBezTo>
                <a:cubicBezTo>
                  <a:pt x="297" y="403"/>
                  <a:pt x="297" y="402"/>
                  <a:pt x="297" y="402"/>
                </a:cubicBezTo>
                <a:cubicBezTo>
                  <a:pt x="297" y="402"/>
                  <a:pt x="297" y="402"/>
                  <a:pt x="297" y="401"/>
                </a:cubicBezTo>
                <a:cubicBezTo>
                  <a:pt x="297" y="401"/>
                  <a:pt x="297" y="401"/>
                  <a:pt x="297" y="401"/>
                </a:cubicBezTo>
                <a:cubicBezTo>
                  <a:pt x="297" y="400"/>
                  <a:pt x="296" y="400"/>
                  <a:pt x="296" y="400"/>
                </a:cubicBezTo>
                <a:cubicBezTo>
                  <a:pt x="296" y="399"/>
                  <a:pt x="297" y="399"/>
                  <a:pt x="298" y="399"/>
                </a:cubicBezTo>
                <a:cubicBezTo>
                  <a:pt x="298" y="399"/>
                  <a:pt x="298" y="399"/>
                  <a:pt x="298" y="399"/>
                </a:cubicBezTo>
                <a:cubicBezTo>
                  <a:pt x="298" y="399"/>
                  <a:pt x="299" y="399"/>
                  <a:pt x="299" y="398"/>
                </a:cubicBezTo>
                <a:cubicBezTo>
                  <a:pt x="299" y="398"/>
                  <a:pt x="299" y="397"/>
                  <a:pt x="300" y="397"/>
                </a:cubicBezTo>
                <a:cubicBezTo>
                  <a:pt x="300" y="397"/>
                  <a:pt x="300" y="397"/>
                  <a:pt x="300" y="397"/>
                </a:cubicBezTo>
                <a:cubicBezTo>
                  <a:pt x="300" y="397"/>
                  <a:pt x="301" y="397"/>
                  <a:pt x="301" y="397"/>
                </a:cubicBezTo>
                <a:cubicBezTo>
                  <a:pt x="301" y="396"/>
                  <a:pt x="301" y="396"/>
                  <a:pt x="301" y="396"/>
                </a:cubicBezTo>
                <a:cubicBezTo>
                  <a:pt x="301" y="395"/>
                  <a:pt x="301" y="395"/>
                  <a:pt x="301" y="395"/>
                </a:cubicBezTo>
                <a:cubicBezTo>
                  <a:pt x="301" y="395"/>
                  <a:pt x="303" y="393"/>
                  <a:pt x="303" y="393"/>
                </a:cubicBezTo>
                <a:cubicBezTo>
                  <a:pt x="303" y="393"/>
                  <a:pt x="303" y="393"/>
                  <a:pt x="304" y="393"/>
                </a:cubicBezTo>
                <a:cubicBezTo>
                  <a:pt x="304" y="393"/>
                  <a:pt x="305" y="392"/>
                  <a:pt x="305" y="392"/>
                </a:cubicBezTo>
                <a:cubicBezTo>
                  <a:pt x="305" y="392"/>
                  <a:pt x="305" y="391"/>
                  <a:pt x="305" y="391"/>
                </a:cubicBezTo>
                <a:cubicBezTo>
                  <a:pt x="305" y="391"/>
                  <a:pt x="306" y="391"/>
                  <a:pt x="306" y="391"/>
                </a:cubicBezTo>
                <a:cubicBezTo>
                  <a:pt x="307" y="390"/>
                  <a:pt x="307" y="390"/>
                  <a:pt x="307" y="389"/>
                </a:cubicBezTo>
                <a:cubicBezTo>
                  <a:pt x="308" y="389"/>
                  <a:pt x="308" y="389"/>
                  <a:pt x="308" y="389"/>
                </a:cubicBezTo>
                <a:cubicBezTo>
                  <a:pt x="309" y="389"/>
                  <a:pt x="309" y="388"/>
                  <a:pt x="310" y="388"/>
                </a:cubicBezTo>
                <a:cubicBezTo>
                  <a:pt x="310" y="388"/>
                  <a:pt x="310" y="389"/>
                  <a:pt x="310" y="389"/>
                </a:cubicBezTo>
                <a:cubicBezTo>
                  <a:pt x="311" y="389"/>
                  <a:pt x="312" y="388"/>
                  <a:pt x="312" y="388"/>
                </a:cubicBezTo>
                <a:cubicBezTo>
                  <a:pt x="313" y="388"/>
                  <a:pt x="313" y="387"/>
                  <a:pt x="313" y="387"/>
                </a:cubicBezTo>
                <a:cubicBezTo>
                  <a:pt x="314" y="387"/>
                  <a:pt x="314" y="387"/>
                  <a:pt x="314" y="386"/>
                </a:cubicBezTo>
                <a:cubicBezTo>
                  <a:pt x="315" y="386"/>
                  <a:pt x="316" y="386"/>
                  <a:pt x="316" y="386"/>
                </a:cubicBezTo>
                <a:cubicBezTo>
                  <a:pt x="317" y="386"/>
                  <a:pt x="317" y="385"/>
                  <a:pt x="318" y="385"/>
                </a:cubicBezTo>
                <a:cubicBezTo>
                  <a:pt x="318" y="385"/>
                  <a:pt x="319" y="384"/>
                  <a:pt x="319" y="384"/>
                </a:cubicBezTo>
                <a:cubicBezTo>
                  <a:pt x="319" y="383"/>
                  <a:pt x="319" y="383"/>
                  <a:pt x="319" y="382"/>
                </a:cubicBezTo>
                <a:cubicBezTo>
                  <a:pt x="319" y="382"/>
                  <a:pt x="318" y="382"/>
                  <a:pt x="318" y="381"/>
                </a:cubicBezTo>
                <a:cubicBezTo>
                  <a:pt x="318" y="380"/>
                  <a:pt x="320" y="380"/>
                  <a:pt x="321" y="380"/>
                </a:cubicBezTo>
                <a:cubicBezTo>
                  <a:pt x="321" y="381"/>
                  <a:pt x="322" y="381"/>
                  <a:pt x="322" y="381"/>
                </a:cubicBezTo>
                <a:cubicBezTo>
                  <a:pt x="322" y="382"/>
                  <a:pt x="322" y="382"/>
                  <a:pt x="322" y="382"/>
                </a:cubicBezTo>
                <a:cubicBezTo>
                  <a:pt x="323" y="382"/>
                  <a:pt x="324" y="382"/>
                  <a:pt x="324" y="382"/>
                </a:cubicBezTo>
                <a:cubicBezTo>
                  <a:pt x="324" y="382"/>
                  <a:pt x="325" y="381"/>
                  <a:pt x="325" y="381"/>
                </a:cubicBezTo>
                <a:cubicBezTo>
                  <a:pt x="326" y="381"/>
                  <a:pt x="326" y="381"/>
                  <a:pt x="326" y="381"/>
                </a:cubicBezTo>
                <a:cubicBezTo>
                  <a:pt x="327" y="380"/>
                  <a:pt x="327" y="380"/>
                  <a:pt x="327" y="380"/>
                </a:cubicBezTo>
                <a:cubicBezTo>
                  <a:pt x="327" y="379"/>
                  <a:pt x="327" y="379"/>
                  <a:pt x="327" y="379"/>
                </a:cubicBezTo>
                <a:cubicBezTo>
                  <a:pt x="327" y="379"/>
                  <a:pt x="328" y="378"/>
                  <a:pt x="328" y="378"/>
                </a:cubicBezTo>
                <a:cubicBezTo>
                  <a:pt x="328" y="379"/>
                  <a:pt x="328" y="379"/>
                  <a:pt x="328" y="379"/>
                </a:cubicBezTo>
                <a:cubicBezTo>
                  <a:pt x="329" y="380"/>
                  <a:pt x="329" y="379"/>
                  <a:pt x="329" y="379"/>
                </a:cubicBezTo>
                <a:cubicBezTo>
                  <a:pt x="329" y="379"/>
                  <a:pt x="330" y="379"/>
                  <a:pt x="330" y="379"/>
                </a:cubicBezTo>
                <a:cubicBezTo>
                  <a:pt x="330" y="379"/>
                  <a:pt x="330" y="379"/>
                  <a:pt x="330" y="379"/>
                </a:cubicBezTo>
                <a:cubicBezTo>
                  <a:pt x="330" y="379"/>
                  <a:pt x="330" y="379"/>
                  <a:pt x="331" y="379"/>
                </a:cubicBezTo>
                <a:cubicBezTo>
                  <a:pt x="331" y="380"/>
                  <a:pt x="331" y="380"/>
                  <a:pt x="332" y="380"/>
                </a:cubicBezTo>
                <a:cubicBezTo>
                  <a:pt x="332" y="380"/>
                  <a:pt x="332" y="380"/>
                  <a:pt x="333" y="380"/>
                </a:cubicBezTo>
                <a:cubicBezTo>
                  <a:pt x="333" y="380"/>
                  <a:pt x="334" y="380"/>
                  <a:pt x="335" y="380"/>
                </a:cubicBezTo>
                <a:cubicBezTo>
                  <a:pt x="335" y="380"/>
                  <a:pt x="335" y="380"/>
                  <a:pt x="335" y="380"/>
                </a:cubicBezTo>
                <a:cubicBezTo>
                  <a:pt x="335" y="381"/>
                  <a:pt x="336" y="381"/>
                  <a:pt x="337" y="381"/>
                </a:cubicBezTo>
                <a:cubicBezTo>
                  <a:pt x="337" y="381"/>
                  <a:pt x="337" y="381"/>
                  <a:pt x="338" y="382"/>
                </a:cubicBezTo>
                <a:cubicBezTo>
                  <a:pt x="338" y="382"/>
                  <a:pt x="338" y="382"/>
                  <a:pt x="339" y="382"/>
                </a:cubicBezTo>
                <a:cubicBezTo>
                  <a:pt x="339" y="382"/>
                  <a:pt x="339" y="381"/>
                  <a:pt x="340" y="381"/>
                </a:cubicBezTo>
                <a:cubicBezTo>
                  <a:pt x="340" y="380"/>
                  <a:pt x="340" y="380"/>
                  <a:pt x="340" y="380"/>
                </a:cubicBezTo>
                <a:cubicBezTo>
                  <a:pt x="340" y="380"/>
                  <a:pt x="340" y="380"/>
                  <a:pt x="340" y="380"/>
                </a:cubicBezTo>
                <a:cubicBezTo>
                  <a:pt x="341" y="381"/>
                  <a:pt x="341" y="381"/>
                  <a:pt x="341" y="381"/>
                </a:cubicBezTo>
                <a:cubicBezTo>
                  <a:pt x="342" y="382"/>
                  <a:pt x="343" y="381"/>
                  <a:pt x="343" y="382"/>
                </a:cubicBezTo>
                <a:cubicBezTo>
                  <a:pt x="344" y="382"/>
                  <a:pt x="344" y="383"/>
                  <a:pt x="344" y="383"/>
                </a:cubicBezTo>
                <a:cubicBezTo>
                  <a:pt x="344" y="383"/>
                  <a:pt x="343" y="384"/>
                  <a:pt x="343" y="384"/>
                </a:cubicBezTo>
                <a:cubicBezTo>
                  <a:pt x="343" y="384"/>
                  <a:pt x="345" y="384"/>
                  <a:pt x="345" y="384"/>
                </a:cubicBezTo>
                <a:cubicBezTo>
                  <a:pt x="346" y="384"/>
                  <a:pt x="347" y="384"/>
                  <a:pt x="348" y="384"/>
                </a:cubicBezTo>
                <a:cubicBezTo>
                  <a:pt x="348" y="384"/>
                  <a:pt x="349" y="384"/>
                  <a:pt x="349" y="384"/>
                </a:cubicBezTo>
                <a:cubicBezTo>
                  <a:pt x="350" y="384"/>
                  <a:pt x="350" y="385"/>
                  <a:pt x="350" y="384"/>
                </a:cubicBezTo>
                <a:cubicBezTo>
                  <a:pt x="350" y="384"/>
                  <a:pt x="350" y="383"/>
                  <a:pt x="350" y="383"/>
                </a:cubicBezTo>
                <a:cubicBezTo>
                  <a:pt x="350" y="384"/>
                  <a:pt x="351" y="384"/>
                  <a:pt x="352" y="384"/>
                </a:cubicBezTo>
                <a:cubicBezTo>
                  <a:pt x="352" y="383"/>
                  <a:pt x="352" y="383"/>
                  <a:pt x="353" y="382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4" y="383"/>
                  <a:pt x="354" y="383"/>
                  <a:pt x="355" y="384"/>
                </a:cubicBezTo>
                <a:cubicBezTo>
                  <a:pt x="355" y="385"/>
                  <a:pt x="355" y="385"/>
                  <a:pt x="356" y="385"/>
                </a:cubicBezTo>
                <a:cubicBezTo>
                  <a:pt x="356" y="385"/>
                  <a:pt x="355" y="386"/>
                  <a:pt x="356" y="386"/>
                </a:cubicBezTo>
                <a:cubicBezTo>
                  <a:pt x="356" y="386"/>
                  <a:pt x="356" y="386"/>
                  <a:pt x="356" y="386"/>
                </a:cubicBezTo>
                <a:cubicBezTo>
                  <a:pt x="357" y="386"/>
                  <a:pt x="358" y="385"/>
                  <a:pt x="358" y="384"/>
                </a:cubicBezTo>
                <a:cubicBezTo>
                  <a:pt x="357" y="383"/>
                  <a:pt x="356" y="383"/>
                  <a:pt x="355" y="381"/>
                </a:cubicBezTo>
                <a:cubicBezTo>
                  <a:pt x="356" y="381"/>
                  <a:pt x="358" y="380"/>
                  <a:pt x="357" y="378"/>
                </a:cubicBezTo>
                <a:cubicBezTo>
                  <a:pt x="357" y="378"/>
                  <a:pt x="356" y="378"/>
                  <a:pt x="356" y="378"/>
                </a:cubicBezTo>
                <a:cubicBezTo>
                  <a:pt x="356" y="378"/>
                  <a:pt x="356" y="378"/>
                  <a:pt x="355" y="378"/>
                </a:cubicBezTo>
                <a:cubicBezTo>
                  <a:pt x="355" y="378"/>
                  <a:pt x="355" y="378"/>
                  <a:pt x="354" y="378"/>
                </a:cubicBezTo>
                <a:cubicBezTo>
                  <a:pt x="354" y="378"/>
                  <a:pt x="354" y="378"/>
                  <a:pt x="354" y="378"/>
                </a:cubicBezTo>
                <a:cubicBezTo>
                  <a:pt x="354" y="378"/>
                  <a:pt x="353" y="378"/>
                  <a:pt x="353" y="378"/>
                </a:cubicBezTo>
                <a:cubicBezTo>
                  <a:pt x="352" y="378"/>
                  <a:pt x="352" y="378"/>
                  <a:pt x="351" y="378"/>
                </a:cubicBezTo>
                <a:cubicBezTo>
                  <a:pt x="350" y="378"/>
                  <a:pt x="349" y="378"/>
                  <a:pt x="350" y="377"/>
                </a:cubicBezTo>
                <a:cubicBezTo>
                  <a:pt x="350" y="376"/>
                  <a:pt x="351" y="375"/>
                  <a:pt x="351" y="375"/>
                </a:cubicBezTo>
                <a:cubicBezTo>
                  <a:pt x="352" y="375"/>
                  <a:pt x="352" y="375"/>
                  <a:pt x="353" y="375"/>
                </a:cubicBezTo>
                <a:cubicBezTo>
                  <a:pt x="353" y="376"/>
                  <a:pt x="353" y="376"/>
                  <a:pt x="354" y="376"/>
                </a:cubicBezTo>
                <a:cubicBezTo>
                  <a:pt x="354" y="376"/>
                  <a:pt x="355" y="376"/>
                  <a:pt x="355" y="376"/>
                </a:cubicBezTo>
                <a:cubicBezTo>
                  <a:pt x="355" y="376"/>
                  <a:pt x="355" y="376"/>
                  <a:pt x="355" y="376"/>
                </a:cubicBezTo>
                <a:cubicBezTo>
                  <a:pt x="356" y="377"/>
                  <a:pt x="356" y="376"/>
                  <a:pt x="357" y="376"/>
                </a:cubicBezTo>
                <a:cubicBezTo>
                  <a:pt x="357" y="376"/>
                  <a:pt x="357" y="376"/>
                  <a:pt x="358" y="376"/>
                </a:cubicBezTo>
                <a:cubicBezTo>
                  <a:pt x="358" y="376"/>
                  <a:pt x="359" y="376"/>
                  <a:pt x="359" y="376"/>
                </a:cubicBezTo>
                <a:cubicBezTo>
                  <a:pt x="359" y="376"/>
                  <a:pt x="360" y="375"/>
                  <a:pt x="360" y="375"/>
                </a:cubicBezTo>
                <a:cubicBezTo>
                  <a:pt x="360" y="375"/>
                  <a:pt x="361" y="375"/>
                  <a:pt x="361" y="375"/>
                </a:cubicBezTo>
                <a:cubicBezTo>
                  <a:pt x="362" y="375"/>
                  <a:pt x="362" y="375"/>
                  <a:pt x="363" y="375"/>
                </a:cubicBezTo>
                <a:cubicBezTo>
                  <a:pt x="363" y="375"/>
                  <a:pt x="364" y="375"/>
                  <a:pt x="364" y="375"/>
                </a:cubicBezTo>
                <a:cubicBezTo>
                  <a:pt x="364" y="375"/>
                  <a:pt x="364" y="376"/>
                  <a:pt x="364" y="376"/>
                </a:cubicBezTo>
                <a:cubicBezTo>
                  <a:pt x="364" y="376"/>
                  <a:pt x="365" y="376"/>
                  <a:pt x="365" y="376"/>
                </a:cubicBezTo>
                <a:cubicBezTo>
                  <a:pt x="365" y="376"/>
                  <a:pt x="365" y="376"/>
                  <a:pt x="366" y="376"/>
                </a:cubicBezTo>
                <a:cubicBezTo>
                  <a:pt x="366" y="376"/>
                  <a:pt x="367" y="375"/>
                  <a:pt x="367" y="375"/>
                </a:cubicBezTo>
                <a:cubicBezTo>
                  <a:pt x="367" y="374"/>
                  <a:pt x="367" y="374"/>
                  <a:pt x="367" y="373"/>
                </a:cubicBezTo>
                <a:cubicBezTo>
                  <a:pt x="367" y="373"/>
                  <a:pt x="367" y="373"/>
                  <a:pt x="368" y="373"/>
                </a:cubicBezTo>
                <a:cubicBezTo>
                  <a:pt x="369" y="373"/>
                  <a:pt x="368" y="374"/>
                  <a:pt x="368" y="375"/>
                </a:cubicBezTo>
                <a:cubicBezTo>
                  <a:pt x="369" y="375"/>
                  <a:pt x="369" y="376"/>
                  <a:pt x="369" y="376"/>
                </a:cubicBezTo>
                <a:cubicBezTo>
                  <a:pt x="369" y="376"/>
                  <a:pt x="370" y="376"/>
                  <a:pt x="370" y="375"/>
                </a:cubicBezTo>
                <a:cubicBezTo>
                  <a:pt x="371" y="375"/>
                  <a:pt x="371" y="375"/>
                  <a:pt x="372" y="375"/>
                </a:cubicBezTo>
                <a:cubicBezTo>
                  <a:pt x="372" y="375"/>
                  <a:pt x="373" y="374"/>
                  <a:pt x="373" y="374"/>
                </a:cubicBezTo>
                <a:cubicBezTo>
                  <a:pt x="373" y="374"/>
                  <a:pt x="373" y="374"/>
                  <a:pt x="373" y="375"/>
                </a:cubicBezTo>
                <a:cubicBezTo>
                  <a:pt x="374" y="375"/>
                  <a:pt x="375" y="374"/>
                  <a:pt x="376" y="374"/>
                </a:cubicBezTo>
                <a:cubicBezTo>
                  <a:pt x="376" y="374"/>
                  <a:pt x="376" y="375"/>
                  <a:pt x="377" y="375"/>
                </a:cubicBezTo>
                <a:cubicBezTo>
                  <a:pt x="378" y="375"/>
                  <a:pt x="378" y="374"/>
                  <a:pt x="379" y="374"/>
                </a:cubicBezTo>
                <a:cubicBezTo>
                  <a:pt x="379" y="374"/>
                  <a:pt x="379" y="375"/>
                  <a:pt x="379" y="375"/>
                </a:cubicBezTo>
                <a:cubicBezTo>
                  <a:pt x="379" y="375"/>
                  <a:pt x="380" y="375"/>
                  <a:pt x="380" y="375"/>
                </a:cubicBezTo>
                <a:cubicBezTo>
                  <a:pt x="381" y="375"/>
                  <a:pt x="380" y="375"/>
                  <a:pt x="380" y="376"/>
                </a:cubicBezTo>
                <a:cubicBezTo>
                  <a:pt x="381" y="376"/>
                  <a:pt x="382" y="376"/>
                  <a:pt x="382" y="376"/>
                </a:cubicBezTo>
                <a:cubicBezTo>
                  <a:pt x="382" y="376"/>
                  <a:pt x="383" y="377"/>
                  <a:pt x="383" y="377"/>
                </a:cubicBezTo>
                <a:cubicBezTo>
                  <a:pt x="383" y="378"/>
                  <a:pt x="382" y="378"/>
                  <a:pt x="383" y="379"/>
                </a:cubicBezTo>
                <a:cubicBezTo>
                  <a:pt x="383" y="379"/>
                  <a:pt x="383" y="379"/>
                  <a:pt x="383" y="379"/>
                </a:cubicBezTo>
                <a:cubicBezTo>
                  <a:pt x="384" y="379"/>
                  <a:pt x="384" y="379"/>
                  <a:pt x="384" y="380"/>
                </a:cubicBezTo>
                <a:cubicBezTo>
                  <a:pt x="384" y="380"/>
                  <a:pt x="384" y="380"/>
                  <a:pt x="384" y="380"/>
                </a:cubicBezTo>
                <a:cubicBezTo>
                  <a:pt x="384" y="380"/>
                  <a:pt x="385" y="380"/>
                  <a:pt x="385" y="380"/>
                </a:cubicBezTo>
                <a:cubicBezTo>
                  <a:pt x="385" y="380"/>
                  <a:pt x="385" y="381"/>
                  <a:pt x="385" y="381"/>
                </a:cubicBezTo>
                <a:cubicBezTo>
                  <a:pt x="386" y="381"/>
                  <a:pt x="386" y="380"/>
                  <a:pt x="387" y="380"/>
                </a:cubicBezTo>
                <a:cubicBezTo>
                  <a:pt x="388" y="380"/>
                  <a:pt x="388" y="379"/>
                  <a:pt x="389" y="379"/>
                </a:cubicBezTo>
                <a:cubicBezTo>
                  <a:pt x="389" y="378"/>
                  <a:pt x="390" y="378"/>
                  <a:pt x="390" y="378"/>
                </a:cubicBezTo>
                <a:cubicBezTo>
                  <a:pt x="391" y="378"/>
                  <a:pt x="391" y="378"/>
                  <a:pt x="392" y="377"/>
                </a:cubicBezTo>
                <a:cubicBezTo>
                  <a:pt x="393" y="377"/>
                  <a:pt x="393" y="377"/>
                  <a:pt x="394" y="378"/>
                </a:cubicBezTo>
                <a:cubicBezTo>
                  <a:pt x="395" y="379"/>
                  <a:pt x="394" y="380"/>
                  <a:pt x="395" y="381"/>
                </a:cubicBezTo>
                <a:cubicBezTo>
                  <a:pt x="396" y="381"/>
                  <a:pt x="396" y="382"/>
                  <a:pt x="396" y="382"/>
                </a:cubicBezTo>
                <a:cubicBezTo>
                  <a:pt x="396" y="383"/>
                  <a:pt x="397" y="383"/>
                  <a:pt x="397" y="383"/>
                </a:cubicBezTo>
                <a:cubicBezTo>
                  <a:pt x="397" y="384"/>
                  <a:pt x="397" y="384"/>
                  <a:pt x="397" y="384"/>
                </a:cubicBezTo>
                <a:cubicBezTo>
                  <a:pt x="397" y="385"/>
                  <a:pt x="398" y="385"/>
                  <a:pt x="398" y="385"/>
                </a:cubicBezTo>
                <a:cubicBezTo>
                  <a:pt x="398" y="385"/>
                  <a:pt x="399" y="386"/>
                  <a:pt x="399" y="386"/>
                </a:cubicBezTo>
                <a:cubicBezTo>
                  <a:pt x="399" y="386"/>
                  <a:pt x="399" y="387"/>
                  <a:pt x="399" y="387"/>
                </a:cubicBezTo>
                <a:cubicBezTo>
                  <a:pt x="399" y="388"/>
                  <a:pt x="399" y="388"/>
                  <a:pt x="398" y="389"/>
                </a:cubicBezTo>
                <a:cubicBezTo>
                  <a:pt x="398" y="389"/>
                  <a:pt x="398" y="390"/>
                  <a:pt x="398" y="390"/>
                </a:cubicBezTo>
                <a:cubicBezTo>
                  <a:pt x="398" y="390"/>
                  <a:pt x="398" y="391"/>
                  <a:pt x="398" y="391"/>
                </a:cubicBezTo>
                <a:cubicBezTo>
                  <a:pt x="398" y="391"/>
                  <a:pt x="398" y="392"/>
                  <a:pt x="398" y="392"/>
                </a:cubicBezTo>
                <a:cubicBezTo>
                  <a:pt x="398" y="392"/>
                  <a:pt x="398" y="393"/>
                  <a:pt x="398" y="393"/>
                </a:cubicBezTo>
                <a:cubicBezTo>
                  <a:pt x="398" y="394"/>
                  <a:pt x="397" y="395"/>
                  <a:pt x="397" y="395"/>
                </a:cubicBezTo>
                <a:cubicBezTo>
                  <a:pt x="398" y="395"/>
                  <a:pt x="398" y="395"/>
                  <a:pt x="399" y="395"/>
                </a:cubicBezTo>
                <a:cubicBezTo>
                  <a:pt x="399" y="395"/>
                  <a:pt x="399" y="396"/>
                  <a:pt x="398" y="396"/>
                </a:cubicBezTo>
                <a:cubicBezTo>
                  <a:pt x="398" y="397"/>
                  <a:pt x="398" y="397"/>
                  <a:pt x="397" y="397"/>
                </a:cubicBezTo>
                <a:cubicBezTo>
                  <a:pt x="397" y="398"/>
                  <a:pt x="397" y="399"/>
                  <a:pt x="397" y="399"/>
                </a:cubicBezTo>
                <a:cubicBezTo>
                  <a:pt x="397" y="399"/>
                  <a:pt x="397" y="400"/>
                  <a:pt x="397" y="400"/>
                </a:cubicBezTo>
                <a:cubicBezTo>
                  <a:pt x="398" y="401"/>
                  <a:pt x="398" y="401"/>
                  <a:pt x="398" y="401"/>
                </a:cubicBezTo>
                <a:cubicBezTo>
                  <a:pt x="398" y="402"/>
                  <a:pt x="398" y="404"/>
                  <a:pt x="399" y="403"/>
                </a:cubicBezTo>
                <a:cubicBezTo>
                  <a:pt x="399" y="403"/>
                  <a:pt x="399" y="403"/>
                  <a:pt x="399" y="403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0" y="405"/>
                  <a:pt x="400" y="405"/>
                  <a:pt x="400" y="406"/>
                </a:cubicBezTo>
                <a:cubicBezTo>
                  <a:pt x="400" y="406"/>
                  <a:pt x="400" y="407"/>
                  <a:pt x="400" y="407"/>
                </a:cubicBezTo>
                <a:cubicBezTo>
                  <a:pt x="401" y="408"/>
                  <a:pt x="400" y="408"/>
                  <a:pt x="401" y="409"/>
                </a:cubicBezTo>
                <a:cubicBezTo>
                  <a:pt x="401" y="409"/>
                  <a:pt x="401" y="410"/>
                  <a:pt x="401" y="410"/>
                </a:cubicBezTo>
                <a:cubicBezTo>
                  <a:pt x="401" y="410"/>
                  <a:pt x="402" y="410"/>
                  <a:pt x="402" y="410"/>
                </a:cubicBezTo>
                <a:cubicBezTo>
                  <a:pt x="402" y="410"/>
                  <a:pt x="402" y="410"/>
                  <a:pt x="402" y="410"/>
                </a:cubicBezTo>
                <a:cubicBezTo>
                  <a:pt x="403" y="410"/>
                  <a:pt x="403" y="410"/>
                  <a:pt x="403" y="410"/>
                </a:cubicBezTo>
                <a:cubicBezTo>
                  <a:pt x="403" y="411"/>
                  <a:pt x="403" y="411"/>
                  <a:pt x="403" y="412"/>
                </a:cubicBezTo>
                <a:cubicBezTo>
                  <a:pt x="403" y="412"/>
                  <a:pt x="403" y="412"/>
                  <a:pt x="403" y="413"/>
                </a:cubicBezTo>
                <a:cubicBezTo>
                  <a:pt x="403" y="413"/>
                  <a:pt x="403" y="413"/>
                  <a:pt x="403" y="413"/>
                </a:cubicBezTo>
                <a:cubicBezTo>
                  <a:pt x="403" y="413"/>
                  <a:pt x="403" y="414"/>
                  <a:pt x="404" y="414"/>
                </a:cubicBezTo>
                <a:cubicBezTo>
                  <a:pt x="404" y="414"/>
                  <a:pt x="404" y="414"/>
                  <a:pt x="404" y="414"/>
                </a:cubicBezTo>
                <a:cubicBezTo>
                  <a:pt x="404" y="414"/>
                  <a:pt x="404" y="414"/>
                  <a:pt x="404" y="415"/>
                </a:cubicBezTo>
                <a:cubicBezTo>
                  <a:pt x="404" y="415"/>
                  <a:pt x="404" y="416"/>
                  <a:pt x="404" y="416"/>
                </a:cubicBezTo>
                <a:cubicBezTo>
                  <a:pt x="405" y="416"/>
                  <a:pt x="405" y="416"/>
                  <a:pt x="405" y="416"/>
                </a:cubicBezTo>
                <a:cubicBezTo>
                  <a:pt x="406" y="416"/>
                  <a:pt x="406" y="416"/>
                  <a:pt x="407" y="416"/>
                </a:cubicBezTo>
                <a:cubicBezTo>
                  <a:pt x="407" y="416"/>
                  <a:pt x="408" y="416"/>
                  <a:pt x="408" y="416"/>
                </a:cubicBezTo>
                <a:cubicBezTo>
                  <a:pt x="409" y="416"/>
                  <a:pt x="409" y="415"/>
                  <a:pt x="409" y="415"/>
                </a:cubicBezTo>
                <a:cubicBezTo>
                  <a:pt x="410" y="414"/>
                  <a:pt x="410" y="414"/>
                  <a:pt x="410" y="413"/>
                </a:cubicBezTo>
                <a:cubicBezTo>
                  <a:pt x="410" y="413"/>
                  <a:pt x="410" y="412"/>
                  <a:pt x="4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1" y="411"/>
                  <a:pt x="411" y="411"/>
                  <a:pt x="411" y="411"/>
                </a:cubicBezTo>
                <a:cubicBezTo>
                  <a:pt x="411" y="411"/>
                  <a:pt x="411" y="410"/>
                  <a:pt x="412" y="410"/>
                </a:cubicBezTo>
                <a:cubicBezTo>
                  <a:pt x="412" y="409"/>
                  <a:pt x="413" y="409"/>
                  <a:pt x="413" y="408"/>
                </a:cubicBezTo>
                <a:cubicBezTo>
                  <a:pt x="413" y="408"/>
                  <a:pt x="412" y="407"/>
                  <a:pt x="412" y="407"/>
                </a:cubicBezTo>
                <a:cubicBezTo>
                  <a:pt x="412" y="407"/>
                  <a:pt x="413" y="406"/>
                  <a:pt x="413" y="406"/>
                </a:cubicBezTo>
                <a:cubicBezTo>
                  <a:pt x="413" y="406"/>
                  <a:pt x="413" y="406"/>
                  <a:pt x="413" y="406"/>
                </a:cubicBezTo>
                <a:cubicBezTo>
                  <a:pt x="413" y="405"/>
                  <a:pt x="413" y="405"/>
                  <a:pt x="413" y="405"/>
                </a:cubicBezTo>
                <a:cubicBezTo>
                  <a:pt x="413" y="405"/>
                  <a:pt x="413" y="405"/>
                  <a:pt x="413" y="404"/>
                </a:cubicBezTo>
                <a:cubicBezTo>
                  <a:pt x="414" y="404"/>
                  <a:pt x="414" y="404"/>
                  <a:pt x="414" y="404"/>
                </a:cubicBezTo>
                <a:cubicBezTo>
                  <a:pt x="414" y="403"/>
                  <a:pt x="414" y="403"/>
                  <a:pt x="414" y="403"/>
                </a:cubicBezTo>
                <a:cubicBezTo>
                  <a:pt x="413" y="402"/>
                  <a:pt x="413" y="402"/>
                  <a:pt x="413" y="402"/>
                </a:cubicBezTo>
                <a:cubicBezTo>
                  <a:pt x="413" y="402"/>
                  <a:pt x="414" y="401"/>
                  <a:pt x="414" y="401"/>
                </a:cubicBezTo>
                <a:cubicBezTo>
                  <a:pt x="414" y="400"/>
                  <a:pt x="413" y="400"/>
                  <a:pt x="413" y="400"/>
                </a:cubicBezTo>
                <a:cubicBezTo>
                  <a:pt x="413" y="400"/>
                  <a:pt x="413" y="399"/>
                  <a:pt x="413" y="399"/>
                </a:cubicBezTo>
                <a:cubicBezTo>
                  <a:pt x="413" y="399"/>
                  <a:pt x="413" y="399"/>
                  <a:pt x="413" y="399"/>
                </a:cubicBezTo>
                <a:cubicBezTo>
                  <a:pt x="412" y="398"/>
                  <a:pt x="412" y="397"/>
                  <a:pt x="412" y="397"/>
                </a:cubicBezTo>
                <a:cubicBezTo>
                  <a:pt x="412" y="396"/>
                  <a:pt x="413" y="396"/>
                  <a:pt x="412" y="395"/>
                </a:cubicBezTo>
                <a:cubicBezTo>
                  <a:pt x="412" y="394"/>
                  <a:pt x="412" y="393"/>
                  <a:pt x="412" y="393"/>
                </a:cubicBezTo>
                <a:cubicBezTo>
                  <a:pt x="412" y="392"/>
                  <a:pt x="412" y="392"/>
                  <a:pt x="412" y="392"/>
                </a:cubicBezTo>
                <a:cubicBezTo>
                  <a:pt x="412" y="392"/>
                  <a:pt x="412" y="391"/>
                  <a:pt x="412" y="391"/>
                </a:cubicBezTo>
                <a:cubicBezTo>
                  <a:pt x="412" y="391"/>
                  <a:pt x="412" y="391"/>
                  <a:pt x="412" y="391"/>
                </a:cubicBezTo>
                <a:cubicBezTo>
                  <a:pt x="412" y="391"/>
                  <a:pt x="412" y="390"/>
                  <a:pt x="412" y="390"/>
                </a:cubicBezTo>
                <a:cubicBezTo>
                  <a:pt x="412" y="389"/>
                  <a:pt x="411" y="389"/>
                  <a:pt x="411" y="388"/>
                </a:cubicBezTo>
                <a:cubicBezTo>
                  <a:pt x="412" y="387"/>
                  <a:pt x="411" y="386"/>
                  <a:pt x="411" y="385"/>
                </a:cubicBezTo>
                <a:cubicBezTo>
                  <a:pt x="411" y="384"/>
                  <a:pt x="411" y="384"/>
                  <a:pt x="411" y="383"/>
                </a:cubicBezTo>
                <a:cubicBezTo>
                  <a:pt x="411" y="382"/>
                  <a:pt x="411" y="381"/>
                  <a:pt x="411" y="380"/>
                </a:cubicBezTo>
                <a:cubicBezTo>
                  <a:pt x="411" y="379"/>
                  <a:pt x="411" y="378"/>
                  <a:pt x="411" y="377"/>
                </a:cubicBezTo>
                <a:cubicBezTo>
                  <a:pt x="411" y="376"/>
                  <a:pt x="412" y="375"/>
                  <a:pt x="412" y="373"/>
                </a:cubicBezTo>
                <a:cubicBezTo>
                  <a:pt x="412" y="373"/>
                  <a:pt x="412" y="372"/>
                  <a:pt x="412" y="372"/>
                </a:cubicBezTo>
                <a:cubicBezTo>
                  <a:pt x="412" y="371"/>
                  <a:pt x="412" y="371"/>
                  <a:pt x="412" y="371"/>
                </a:cubicBezTo>
                <a:cubicBezTo>
                  <a:pt x="411" y="370"/>
                  <a:pt x="412" y="369"/>
                  <a:pt x="412" y="369"/>
                </a:cubicBezTo>
                <a:cubicBezTo>
                  <a:pt x="412" y="368"/>
                  <a:pt x="412" y="368"/>
                  <a:pt x="413" y="367"/>
                </a:cubicBezTo>
                <a:cubicBezTo>
                  <a:pt x="413" y="367"/>
                  <a:pt x="414" y="365"/>
                  <a:pt x="414" y="365"/>
                </a:cubicBezTo>
                <a:cubicBezTo>
                  <a:pt x="414" y="365"/>
                  <a:pt x="415" y="365"/>
                  <a:pt x="415" y="365"/>
                </a:cubicBezTo>
                <a:cubicBezTo>
                  <a:pt x="415" y="364"/>
                  <a:pt x="415" y="364"/>
                  <a:pt x="416" y="364"/>
                </a:cubicBezTo>
                <a:cubicBezTo>
                  <a:pt x="416" y="364"/>
                  <a:pt x="417" y="364"/>
                  <a:pt x="418" y="363"/>
                </a:cubicBezTo>
                <a:cubicBezTo>
                  <a:pt x="418" y="362"/>
                  <a:pt x="418" y="362"/>
                  <a:pt x="419" y="361"/>
                </a:cubicBezTo>
                <a:cubicBezTo>
                  <a:pt x="419" y="361"/>
                  <a:pt x="419" y="361"/>
                  <a:pt x="419" y="361"/>
                </a:cubicBezTo>
                <a:cubicBezTo>
                  <a:pt x="419" y="361"/>
                  <a:pt x="419" y="361"/>
                  <a:pt x="419" y="361"/>
                </a:cubicBezTo>
                <a:cubicBezTo>
                  <a:pt x="419" y="361"/>
                  <a:pt x="420" y="360"/>
                  <a:pt x="420" y="360"/>
                </a:cubicBezTo>
                <a:cubicBezTo>
                  <a:pt x="420" y="360"/>
                  <a:pt x="420" y="359"/>
                  <a:pt x="420" y="359"/>
                </a:cubicBezTo>
                <a:cubicBezTo>
                  <a:pt x="420" y="358"/>
                  <a:pt x="421" y="358"/>
                  <a:pt x="421" y="358"/>
                </a:cubicBezTo>
                <a:cubicBezTo>
                  <a:pt x="421" y="358"/>
                  <a:pt x="422" y="359"/>
                  <a:pt x="422" y="359"/>
                </a:cubicBezTo>
                <a:cubicBezTo>
                  <a:pt x="422" y="358"/>
                  <a:pt x="422" y="358"/>
                  <a:pt x="423" y="358"/>
                </a:cubicBezTo>
                <a:cubicBezTo>
                  <a:pt x="423" y="357"/>
                  <a:pt x="424" y="357"/>
                  <a:pt x="424" y="357"/>
                </a:cubicBezTo>
                <a:cubicBezTo>
                  <a:pt x="425" y="356"/>
                  <a:pt x="426" y="356"/>
                  <a:pt x="427" y="355"/>
                </a:cubicBezTo>
                <a:cubicBezTo>
                  <a:pt x="428" y="355"/>
                  <a:pt x="429" y="354"/>
                  <a:pt x="429" y="354"/>
                </a:cubicBezTo>
                <a:cubicBezTo>
                  <a:pt x="430" y="354"/>
                  <a:pt x="430" y="354"/>
                  <a:pt x="430" y="354"/>
                </a:cubicBezTo>
                <a:cubicBezTo>
                  <a:pt x="430" y="354"/>
                  <a:pt x="431" y="354"/>
                  <a:pt x="431" y="354"/>
                </a:cubicBezTo>
                <a:cubicBezTo>
                  <a:pt x="432" y="353"/>
                  <a:pt x="432" y="352"/>
                  <a:pt x="432" y="352"/>
                </a:cubicBezTo>
                <a:cubicBezTo>
                  <a:pt x="431" y="352"/>
                  <a:pt x="431" y="352"/>
                  <a:pt x="432" y="351"/>
                </a:cubicBezTo>
                <a:cubicBezTo>
                  <a:pt x="432" y="351"/>
                  <a:pt x="432" y="351"/>
                  <a:pt x="433" y="351"/>
                </a:cubicBezTo>
                <a:cubicBezTo>
                  <a:pt x="434" y="350"/>
                  <a:pt x="434" y="350"/>
                  <a:pt x="435" y="349"/>
                </a:cubicBezTo>
                <a:cubicBezTo>
                  <a:pt x="435" y="349"/>
                  <a:pt x="436" y="348"/>
                  <a:pt x="436" y="348"/>
                </a:cubicBezTo>
                <a:cubicBezTo>
                  <a:pt x="437" y="348"/>
                  <a:pt x="438" y="347"/>
                  <a:pt x="439" y="347"/>
                </a:cubicBezTo>
                <a:cubicBezTo>
                  <a:pt x="439" y="347"/>
                  <a:pt x="440" y="347"/>
                  <a:pt x="440" y="347"/>
                </a:cubicBezTo>
                <a:cubicBezTo>
                  <a:pt x="440" y="348"/>
                  <a:pt x="442" y="347"/>
                  <a:pt x="442" y="346"/>
                </a:cubicBezTo>
                <a:cubicBezTo>
                  <a:pt x="443" y="345"/>
                  <a:pt x="443" y="344"/>
                  <a:pt x="444" y="344"/>
                </a:cubicBezTo>
                <a:cubicBezTo>
                  <a:pt x="444" y="343"/>
                  <a:pt x="445" y="343"/>
                  <a:pt x="445" y="343"/>
                </a:cubicBezTo>
                <a:cubicBezTo>
                  <a:pt x="446" y="343"/>
                  <a:pt x="446" y="342"/>
                  <a:pt x="446" y="342"/>
                </a:cubicBezTo>
                <a:cubicBezTo>
                  <a:pt x="446" y="342"/>
                  <a:pt x="446" y="342"/>
                  <a:pt x="446" y="342"/>
                </a:cubicBezTo>
                <a:cubicBezTo>
                  <a:pt x="447" y="341"/>
                  <a:pt x="447" y="341"/>
                  <a:pt x="448" y="341"/>
                </a:cubicBezTo>
                <a:cubicBezTo>
                  <a:pt x="448" y="341"/>
                  <a:pt x="449" y="341"/>
                  <a:pt x="449" y="341"/>
                </a:cubicBezTo>
                <a:cubicBezTo>
                  <a:pt x="450" y="341"/>
                  <a:pt x="450" y="341"/>
                  <a:pt x="450" y="341"/>
                </a:cubicBezTo>
                <a:cubicBezTo>
                  <a:pt x="451" y="341"/>
                  <a:pt x="451" y="341"/>
                  <a:pt x="451" y="341"/>
                </a:cubicBezTo>
                <a:cubicBezTo>
                  <a:pt x="452" y="341"/>
                  <a:pt x="452" y="341"/>
                  <a:pt x="452" y="341"/>
                </a:cubicBezTo>
                <a:cubicBezTo>
                  <a:pt x="452" y="342"/>
                  <a:pt x="453" y="341"/>
                  <a:pt x="453" y="341"/>
                </a:cubicBezTo>
                <a:cubicBezTo>
                  <a:pt x="453" y="341"/>
                  <a:pt x="454" y="341"/>
                  <a:pt x="454" y="340"/>
                </a:cubicBezTo>
                <a:cubicBezTo>
                  <a:pt x="455" y="339"/>
                  <a:pt x="453" y="339"/>
                  <a:pt x="453" y="339"/>
                </a:cubicBezTo>
                <a:cubicBezTo>
                  <a:pt x="453" y="339"/>
                  <a:pt x="453" y="339"/>
                  <a:pt x="453" y="339"/>
                </a:cubicBezTo>
                <a:cubicBezTo>
                  <a:pt x="453" y="338"/>
                  <a:pt x="452" y="338"/>
                  <a:pt x="452" y="338"/>
                </a:cubicBezTo>
                <a:cubicBezTo>
                  <a:pt x="452" y="338"/>
                  <a:pt x="452" y="337"/>
                  <a:pt x="452" y="337"/>
                </a:cubicBezTo>
                <a:cubicBezTo>
                  <a:pt x="452" y="337"/>
                  <a:pt x="452" y="336"/>
                  <a:pt x="453" y="336"/>
                </a:cubicBezTo>
                <a:cubicBezTo>
                  <a:pt x="453" y="335"/>
                  <a:pt x="453" y="335"/>
                  <a:pt x="454" y="335"/>
                </a:cubicBezTo>
                <a:cubicBezTo>
                  <a:pt x="454" y="336"/>
                  <a:pt x="455" y="336"/>
                  <a:pt x="455" y="337"/>
                </a:cubicBezTo>
                <a:cubicBezTo>
                  <a:pt x="456" y="337"/>
                  <a:pt x="456" y="336"/>
                  <a:pt x="457" y="336"/>
                </a:cubicBezTo>
                <a:cubicBezTo>
                  <a:pt x="458" y="335"/>
                  <a:pt x="458" y="335"/>
                  <a:pt x="459" y="334"/>
                </a:cubicBezTo>
                <a:cubicBezTo>
                  <a:pt x="459" y="334"/>
                  <a:pt x="460" y="334"/>
                  <a:pt x="460" y="333"/>
                </a:cubicBezTo>
                <a:cubicBezTo>
                  <a:pt x="460" y="333"/>
                  <a:pt x="460" y="333"/>
                  <a:pt x="460" y="333"/>
                </a:cubicBezTo>
                <a:cubicBezTo>
                  <a:pt x="460" y="332"/>
                  <a:pt x="460" y="332"/>
                  <a:pt x="460" y="332"/>
                </a:cubicBezTo>
                <a:cubicBezTo>
                  <a:pt x="459" y="332"/>
                  <a:pt x="459" y="332"/>
                  <a:pt x="458" y="332"/>
                </a:cubicBezTo>
                <a:cubicBezTo>
                  <a:pt x="458" y="332"/>
                  <a:pt x="458" y="332"/>
                  <a:pt x="458" y="331"/>
                </a:cubicBezTo>
                <a:cubicBezTo>
                  <a:pt x="458" y="331"/>
                  <a:pt x="457" y="332"/>
                  <a:pt x="457" y="331"/>
                </a:cubicBezTo>
                <a:cubicBezTo>
                  <a:pt x="457" y="331"/>
                  <a:pt x="456" y="331"/>
                  <a:pt x="456" y="331"/>
                </a:cubicBezTo>
                <a:cubicBezTo>
                  <a:pt x="455" y="331"/>
                  <a:pt x="455" y="330"/>
                  <a:pt x="454" y="330"/>
                </a:cubicBezTo>
                <a:cubicBezTo>
                  <a:pt x="454" y="330"/>
                  <a:pt x="453" y="329"/>
                  <a:pt x="454" y="329"/>
                </a:cubicBezTo>
                <a:cubicBezTo>
                  <a:pt x="454" y="329"/>
                  <a:pt x="454" y="329"/>
                  <a:pt x="454" y="329"/>
                </a:cubicBezTo>
                <a:cubicBezTo>
                  <a:pt x="455" y="330"/>
                  <a:pt x="455" y="330"/>
                  <a:pt x="456" y="330"/>
                </a:cubicBezTo>
                <a:cubicBezTo>
                  <a:pt x="456" y="330"/>
                  <a:pt x="456" y="329"/>
                  <a:pt x="456" y="330"/>
                </a:cubicBezTo>
                <a:cubicBezTo>
                  <a:pt x="456" y="330"/>
                  <a:pt x="456" y="330"/>
                  <a:pt x="457" y="330"/>
                </a:cubicBezTo>
                <a:cubicBezTo>
                  <a:pt x="457" y="330"/>
                  <a:pt x="458" y="330"/>
                  <a:pt x="458" y="330"/>
                </a:cubicBezTo>
                <a:cubicBezTo>
                  <a:pt x="459" y="329"/>
                  <a:pt x="459" y="330"/>
                  <a:pt x="459" y="330"/>
                </a:cubicBezTo>
                <a:cubicBezTo>
                  <a:pt x="460" y="329"/>
                  <a:pt x="460" y="329"/>
                  <a:pt x="460" y="328"/>
                </a:cubicBezTo>
                <a:cubicBezTo>
                  <a:pt x="460" y="328"/>
                  <a:pt x="460" y="327"/>
                  <a:pt x="460" y="327"/>
                </a:cubicBezTo>
                <a:cubicBezTo>
                  <a:pt x="460" y="326"/>
                  <a:pt x="460" y="326"/>
                  <a:pt x="460" y="326"/>
                </a:cubicBezTo>
                <a:cubicBezTo>
                  <a:pt x="460" y="326"/>
                  <a:pt x="460" y="325"/>
                  <a:pt x="460" y="325"/>
                </a:cubicBezTo>
                <a:cubicBezTo>
                  <a:pt x="460" y="325"/>
                  <a:pt x="459" y="325"/>
                  <a:pt x="459" y="324"/>
                </a:cubicBezTo>
                <a:cubicBezTo>
                  <a:pt x="458" y="324"/>
                  <a:pt x="458" y="324"/>
                  <a:pt x="458" y="324"/>
                </a:cubicBezTo>
                <a:cubicBezTo>
                  <a:pt x="458" y="324"/>
                  <a:pt x="457" y="323"/>
                  <a:pt x="457" y="323"/>
                </a:cubicBezTo>
                <a:cubicBezTo>
                  <a:pt x="458" y="323"/>
                  <a:pt x="458" y="323"/>
                  <a:pt x="459" y="323"/>
                </a:cubicBezTo>
                <a:cubicBezTo>
                  <a:pt x="459" y="322"/>
                  <a:pt x="458" y="322"/>
                  <a:pt x="458" y="322"/>
                </a:cubicBezTo>
                <a:cubicBezTo>
                  <a:pt x="458" y="321"/>
                  <a:pt x="458" y="321"/>
                  <a:pt x="459" y="321"/>
                </a:cubicBezTo>
                <a:cubicBezTo>
                  <a:pt x="459" y="321"/>
                  <a:pt x="459" y="320"/>
                  <a:pt x="459" y="320"/>
                </a:cubicBezTo>
                <a:cubicBezTo>
                  <a:pt x="459" y="319"/>
                  <a:pt x="459" y="319"/>
                  <a:pt x="459" y="319"/>
                </a:cubicBezTo>
                <a:cubicBezTo>
                  <a:pt x="460" y="319"/>
                  <a:pt x="460" y="319"/>
                  <a:pt x="460" y="318"/>
                </a:cubicBezTo>
                <a:cubicBezTo>
                  <a:pt x="460" y="318"/>
                  <a:pt x="460" y="318"/>
                  <a:pt x="459" y="318"/>
                </a:cubicBezTo>
                <a:cubicBezTo>
                  <a:pt x="459" y="317"/>
                  <a:pt x="460" y="317"/>
                  <a:pt x="461" y="317"/>
                </a:cubicBezTo>
                <a:cubicBezTo>
                  <a:pt x="461" y="317"/>
                  <a:pt x="460" y="316"/>
                  <a:pt x="460" y="316"/>
                </a:cubicBezTo>
                <a:cubicBezTo>
                  <a:pt x="459" y="316"/>
                  <a:pt x="459" y="316"/>
                  <a:pt x="459" y="316"/>
                </a:cubicBezTo>
                <a:cubicBezTo>
                  <a:pt x="459" y="315"/>
                  <a:pt x="459" y="315"/>
                  <a:pt x="459" y="315"/>
                </a:cubicBezTo>
                <a:cubicBezTo>
                  <a:pt x="459" y="315"/>
                  <a:pt x="460" y="315"/>
                  <a:pt x="460" y="315"/>
                </a:cubicBezTo>
                <a:cubicBezTo>
                  <a:pt x="460" y="315"/>
                  <a:pt x="459" y="314"/>
                  <a:pt x="459" y="314"/>
                </a:cubicBezTo>
                <a:cubicBezTo>
                  <a:pt x="458" y="314"/>
                  <a:pt x="458" y="313"/>
                  <a:pt x="457" y="313"/>
                </a:cubicBezTo>
                <a:cubicBezTo>
                  <a:pt x="457" y="313"/>
                  <a:pt x="456" y="312"/>
                  <a:pt x="457" y="311"/>
                </a:cubicBezTo>
                <a:cubicBezTo>
                  <a:pt x="457" y="311"/>
                  <a:pt x="458" y="311"/>
                  <a:pt x="458" y="312"/>
                </a:cubicBezTo>
                <a:cubicBezTo>
                  <a:pt x="459" y="312"/>
                  <a:pt x="459" y="313"/>
                  <a:pt x="459" y="313"/>
                </a:cubicBezTo>
                <a:cubicBezTo>
                  <a:pt x="460" y="313"/>
                  <a:pt x="460" y="313"/>
                  <a:pt x="460" y="313"/>
                </a:cubicBezTo>
                <a:cubicBezTo>
                  <a:pt x="460" y="313"/>
                  <a:pt x="460" y="314"/>
                  <a:pt x="460" y="314"/>
                </a:cubicBezTo>
                <a:cubicBezTo>
                  <a:pt x="460" y="314"/>
                  <a:pt x="460" y="314"/>
                  <a:pt x="460" y="314"/>
                </a:cubicBezTo>
                <a:cubicBezTo>
                  <a:pt x="461" y="314"/>
                  <a:pt x="461" y="314"/>
                  <a:pt x="461" y="314"/>
                </a:cubicBezTo>
                <a:cubicBezTo>
                  <a:pt x="461" y="314"/>
                  <a:pt x="462" y="313"/>
                  <a:pt x="461" y="313"/>
                </a:cubicBezTo>
                <a:cubicBezTo>
                  <a:pt x="461" y="313"/>
                  <a:pt x="461" y="312"/>
                  <a:pt x="461" y="312"/>
                </a:cubicBezTo>
                <a:cubicBezTo>
                  <a:pt x="461" y="312"/>
                  <a:pt x="461" y="312"/>
                  <a:pt x="462" y="312"/>
                </a:cubicBezTo>
                <a:cubicBezTo>
                  <a:pt x="462" y="312"/>
                  <a:pt x="462" y="311"/>
                  <a:pt x="462" y="311"/>
                </a:cubicBezTo>
                <a:cubicBezTo>
                  <a:pt x="462" y="311"/>
                  <a:pt x="462" y="311"/>
                  <a:pt x="462" y="311"/>
                </a:cubicBezTo>
                <a:cubicBezTo>
                  <a:pt x="461" y="310"/>
                  <a:pt x="462" y="310"/>
                  <a:pt x="462" y="310"/>
                </a:cubicBezTo>
                <a:cubicBezTo>
                  <a:pt x="462" y="309"/>
                  <a:pt x="462" y="309"/>
                  <a:pt x="462" y="309"/>
                </a:cubicBezTo>
                <a:cubicBezTo>
                  <a:pt x="462" y="309"/>
                  <a:pt x="463" y="309"/>
                  <a:pt x="463" y="308"/>
                </a:cubicBezTo>
                <a:cubicBezTo>
                  <a:pt x="463" y="308"/>
                  <a:pt x="462" y="308"/>
                  <a:pt x="462" y="308"/>
                </a:cubicBezTo>
                <a:cubicBezTo>
                  <a:pt x="462" y="308"/>
                  <a:pt x="463" y="307"/>
                  <a:pt x="463" y="307"/>
                </a:cubicBezTo>
                <a:cubicBezTo>
                  <a:pt x="463" y="307"/>
                  <a:pt x="463" y="306"/>
                  <a:pt x="464" y="306"/>
                </a:cubicBezTo>
                <a:cubicBezTo>
                  <a:pt x="464" y="306"/>
                  <a:pt x="465" y="305"/>
                  <a:pt x="465" y="305"/>
                </a:cubicBezTo>
                <a:cubicBezTo>
                  <a:pt x="466" y="305"/>
                  <a:pt x="466" y="305"/>
                  <a:pt x="466" y="305"/>
                </a:cubicBezTo>
                <a:cubicBezTo>
                  <a:pt x="466" y="305"/>
                  <a:pt x="466" y="306"/>
                  <a:pt x="466" y="306"/>
                </a:cubicBezTo>
                <a:cubicBezTo>
                  <a:pt x="466" y="306"/>
                  <a:pt x="465" y="307"/>
                  <a:pt x="465" y="307"/>
                </a:cubicBezTo>
                <a:cubicBezTo>
                  <a:pt x="465" y="308"/>
                  <a:pt x="465" y="308"/>
                  <a:pt x="465" y="308"/>
                </a:cubicBezTo>
                <a:cubicBezTo>
                  <a:pt x="465" y="308"/>
                  <a:pt x="464" y="309"/>
                  <a:pt x="464" y="309"/>
                </a:cubicBezTo>
                <a:cubicBezTo>
                  <a:pt x="464" y="309"/>
                  <a:pt x="464" y="309"/>
                  <a:pt x="464" y="309"/>
                </a:cubicBezTo>
                <a:cubicBezTo>
                  <a:pt x="464" y="310"/>
                  <a:pt x="464" y="310"/>
                  <a:pt x="464" y="310"/>
                </a:cubicBezTo>
                <a:cubicBezTo>
                  <a:pt x="464" y="310"/>
                  <a:pt x="464" y="310"/>
                  <a:pt x="465" y="311"/>
                </a:cubicBezTo>
                <a:cubicBezTo>
                  <a:pt x="465" y="311"/>
                  <a:pt x="465" y="311"/>
                  <a:pt x="464" y="311"/>
                </a:cubicBezTo>
                <a:cubicBezTo>
                  <a:pt x="464" y="312"/>
                  <a:pt x="465" y="312"/>
                  <a:pt x="464" y="312"/>
                </a:cubicBezTo>
                <a:cubicBezTo>
                  <a:pt x="464" y="312"/>
                  <a:pt x="463" y="312"/>
                  <a:pt x="463" y="313"/>
                </a:cubicBezTo>
                <a:cubicBezTo>
                  <a:pt x="463" y="313"/>
                  <a:pt x="464" y="313"/>
                  <a:pt x="464" y="313"/>
                </a:cubicBezTo>
                <a:cubicBezTo>
                  <a:pt x="464" y="313"/>
                  <a:pt x="464" y="314"/>
                  <a:pt x="464" y="314"/>
                </a:cubicBezTo>
                <a:cubicBezTo>
                  <a:pt x="464" y="314"/>
                  <a:pt x="464" y="314"/>
                  <a:pt x="465" y="315"/>
                </a:cubicBezTo>
                <a:cubicBezTo>
                  <a:pt x="465" y="315"/>
                  <a:pt x="465" y="315"/>
                  <a:pt x="465" y="315"/>
                </a:cubicBezTo>
                <a:cubicBezTo>
                  <a:pt x="465" y="315"/>
                  <a:pt x="465" y="315"/>
                  <a:pt x="465" y="316"/>
                </a:cubicBezTo>
                <a:cubicBezTo>
                  <a:pt x="464" y="316"/>
                  <a:pt x="464" y="316"/>
                  <a:pt x="464" y="317"/>
                </a:cubicBezTo>
                <a:cubicBezTo>
                  <a:pt x="464" y="317"/>
                  <a:pt x="463" y="318"/>
                  <a:pt x="463" y="318"/>
                </a:cubicBezTo>
                <a:cubicBezTo>
                  <a:pt x="463" y="319"/>
                  <a:pt x="463" y="319"/>
                  <a:pt x="463" y="319"/>
                </a:cubicBezTo>
                <a:cubicBezTo>
                  <a:pt x="463" y="320"/>
                  <a:pt x="462" y="320"/>
                  <a:pt x="462" y="320"/>
                </a:cubicBezTo>
                <a:cubicBezTo>
                  <a:pt x="462" y="321"/>
                  <a:pt x="462" y="322"/>
                  <a:pt x="462" y="322"/>
                </a:cubicBezTo>
                <a:cubicBezTo>
                  <a:pt x="462" y="322"/>
                  <a:pt x="463" y="321"/>
                  <a:pt x="463" y="321"/>
                </a:cubicBezTo>
                <a:cubicBezTo>
                  <a:pt x="464" y="320"/>
                  <a:pt x="464" y="320"/>
                  <a:pt x="464" y="319"/>
                </a:cubicBezTo>
                <a:cubicBezTo>
                  <a:pt x="465" y="319"/>
                  <a:pt x="464" y="319"/>
                  <a:pt x="465" y="319"/>
                </a:cubicBezTo>
                <a:cubicBezTo>
                  <a:pt x="465" y="318"/>
                  <a:pt x="466" y="318"/>
                  <a:pt x="466" y="317"/>
                </a:cubicBezTo>
                <a:cubicBezTo>
                  <a:pt x="466" y="317"/>
                  <a:pt x="466" y="317"/>
                  <a:pt x="466" y="317"/>
                </a:cubicBezTo>
                <a:cubicBezTo>
                  <a:pt x="467" y="316"/>
                  <a:pt x="467" y="316"/>
                  <a:pt x="467" y="316"/>
                </a:cubicBezTo>
                <a:cubicBezTo>
                  <a:pt x="467" y="315"/>
                  <a:pt x="468" y="315"/>
                  <a:pt x="468" y="314"/>
                </a:cubicBezTo>
                <a:cubicBezTo>
                  <a:pt x="469" y="314"/>
                  <a:pt x="469" y="313"/>
                  <a:pt x="469" y="313"/>
                </a:cubicBezTo>
                <a:cubicBezTo>
                  <a:pt x="470" y="312"/>
                  <a:pt x="470" y="312"/>
                  <a:pt x="470" y="312"/>
                </a:cubicBezTo>
                <a:cubicBezTo>
                  <a:pt x="470" y="311"/>
                  <a:pt x="471" y="311"/>
                  <a:pt x="471" y="311"/>
                </a:cubicBezTo>
                <a:cubicBezTo>
                  <a:pt x="471" y="311"/>
                  <a:pt x="471" y="311"/>
                  <a:pt x="471" y="310"/>
                </a:cubicBezTo>
                <a:cubicBezTo>
                  <a:pt x="471" y="310"/>
                  <a:pt x="471" y="310"/>
                  <a:pt x="471" y="310"/>
                </a:cubicBezTo>
                <a:cubicBezTo>
                  <a:pt x="471" y="310"/>
                  <a:pt x="471" y="310"/>
                  <a:pt x="471" y="309"/>
                </a:cubicBezTo>
                <a:cubicBezTo>
                  <a:pt x="470" y="309"/>
                  <a:pt x="469" y="308"/>
                  <a:pt x="470" y="307"/>
                </a:cubicBezTo>
                <a:cubicBezTo>
                  <a:pt x="470" y="307"/>
                  <a:pt x="470" y="307"/>
                  <a:pt x="470" y="307"/>
                </a:cubicBezTo>
                <a:cubicBezTo>
                  <a:pt x="470" y="306"/>
                  <a:pt x="470" y="306"/>
                  <a:pt x="470" y="306"/>
                </a:cubicBezTo>
                <a:cubicBezTo>
                  <a:pt x="470" y="305"/>
                  <a:pt x="470" y="305"/>
                  <a:pt x="470" y="304"/>
                </a:cubicBezTo>
                <a:cubicBezTo>
                  <a:pt x="470" y="304"/>
                  <a:pt x="470" y="304"/>
                  <a:pt x="470" y="304"/>
                </a:cubicBezTo>
                <a:cubicBezTo>
                  <a:pt x="470" y="303"/>
                  <a:pt x="471" y="302"/>
                  <a:pt x="471" y="302"/>
                </a:cubicBezTo>
                <a:cubicBezTo>
                  <a:pt x="472" y="302"/>
                  <a:pt x="471" y="304"/>
                  <a:pt x="472" y="305"/>
                </a:cubicBezTo>
                <a:cubicBezTo>
                  <a:pt x="472" y="305"/>
                  <a:pt x="472" y="305"/>
                  <a:pt x="472" y="305"/>
                </a:cubicBezTo>
                <a:cubicBezTo>
                  <a:pt x="472" y="306"/>
                  <a:pt x="471" y="306"/>
                  <a:pt x="472" y="306"/>
                </a:cubicBezTo>
                <a:cubicBezTo>
                  <a:pt x="472" y="307"/>
                  <a:pt x="472" y="306"/>
                  <a:pt x="473" y="307"/>
                </a:cubicBezTo>
                <a:cubicBezTo>
                  <a:pt x="473" y="307"/>
                  <a:pt x="473" y="307"/>
                  <a:pt x="473" y="308"/>
                </a:cubicBezTo>
                <a:cubicBezTo>
                  <a:pt x="473" y="308"/>
                  <a:pt x="473" y="308"/>
                  <a:pt x="473" y="309"/>
                </a:cubicBezTo>
                <a:cubicBezTo>
                  <a:pt x="473" y="309"/>
                  <a:pt x="473" y="309"/>
                  <a:pt x="473" y="308"/>
                </a:cubicBezTo>
                <a:cubicBezTo>
                  <a:pt x="474" y="308"/>
                  <a:pt x="474" y="308"/>
                  <a:pt x="474" y="307"/>
                </a:cubicBezTo>
                <a:cubicBezTo>
                  <a:pt x="475" y="307"/>
                  <a:pt x="475" y="307"/>
                  <a:pt x="475" y="307"/>
                </a:cubicBezTo>
                <a:cubicBezTo>
                  <a:pt x="475" y="307"/>
                  <a:pt x="475" y="307"/>
                  <a:pt x="476" y="306"/>
                </a:cubicBezTo>
                <a:cubicBezTo>
                  <a:pt x="476" y="306"/>
                  <a:pt x="476" y="306"/>
                  <a:pt x="477" y="305"/>
                </a:cubicBezTo>
                <a:cubicBezTo>
                  <a:pt x="477" y="304"/>
                  <a:pt x="477" y="304"/>
                  <a:pt x="477" y="304"/>
                </a:cubicBezTo>
                <a:cubicBezTo>
                  <a:pt x="477" y="304"/>
                  <a:pt x="478" y="303"/>
                  <a:pt x="478" y="303"/>
                </a:cubicBezTo>
                <a:cubicBezTo>
                  <a:pt x="478" y="303"/>
                  <a:pt x="479" y="302"/>
                  <a:pt x="479" y="302"/>
                </a:cubicBezTo>
                <a:cubicBezTo>
                  <a:pt x="479" y="302"/>
                  <a:pt x="480" y="302"/>
                  <a:pt x="480" y="301"/>
                </a:cubicBezTo>
                <a:cubicBezTo>
                  <a:pt x="480" y="301"/>
                  <a:pt x="481" y="301"/>
                  <a:pt x="481" y="300"/>
                </a:cubicBezTo>
                <a:cubicBezTo>
                  <a:pt x="481" y="300"/>
                  <a:pt x="481" y="300"/>
                  <a:pt x="481" y="299"/>
                </a:cubicBezTo>
                <a:cubicBezTo>
                  <a:pt x="482" y="299"/>
                  <a:pt x="482" y="299"/>
                  <a:pt x="482" y="299"/>
                </a:cubicBezTo>
                <a:cubicBezTo>
                  <a:pt x="483" y="299"/>
                  <a:pt x="483" y="298"/>
                  <a:pt x="483" y="297"/>
                </a:cubicBezTo>
                <a:cubicBezTo>
                  <a:pt x="483" y="297"/>
                  <a:pt x="482" y="297"/>
                  <a:pt x="482" y="297"/>
                </a:cubicBezTo>
                <a:cubicBezTo>
                  <a:pt x="481" y="297"/>
                  <a:pt x="481" y="297"/>
                  <a:pt x="481" y="296"/>
                </a:cubicBezTo>
                <a:cubicBezTo>
                  <a:pt x="481" y="296"/>
                  <a:pt x="481" y="296"/>
                  <a:pt x="481" y="296"/>
                </a:cubicBezTo>
                <a:cubicBezTo>
                  <a:pt x="481" y="296"/>
                  <a:pt x="481" y="296"/>
                  <a:pt x="481" y="295"/>
                </a:cubicBezTo>
                <a:cubicBezTo>
                  <a:pt x="481" y="295"/>
                  <a:pt x="482" y="295"/>
                  <a:pt x="482" y="295"/>
                </a:cubicBezTo>
                <a:cubicBezTo>
                  <a:pt x="482" y="295"/>
                  <a:pt x="483" y="294"/>
                  <a:pt x="483" y="294"/>
                </a:cubicBezTo>
                <a:cubicBezTo>
                  <a:pt x="483" y="294"/>
                  <a:pt x="483" y="294"/>
                  <a:pt x="483" y="294"/>
                </a:cubicBezTo>
                <a:cubicBezTo>
                  <a:pt x="483" y="294"/>
                  <a:pt x="483" y="294"/>
                  <a:pt x="484" y="294"/>
                </a:cubicBezTo>
                <a:cubicBezTo>
                  <a:pt x="484" y="294"/>
                  <a:pt x="484" y="294"/>
                  <a:pt x="484" y="294"/>
                </a:cubicBezTo>
                <a:cubicBezTo>
                  <a:pt x="484" y="294"/>
                  <a:pt x="484" y="295"/>
                  <a:pt x="484" y="295"/>
                </a:cubicBezTo>
                <a:cubicBezTo>
                  <a:pt x="485" y="295"/>
                  <a:pt x="485" y="295"/>
                  <a:pt x="485" y="295"/>
                </a:cubicBezTo>
                <a:cubicBezTo>
                  <a:pt x="486" y="295"/>
                  <a:pt x="486" y="294"/>
                  <a:pt x="486" y="294"/>
                </a:cubicBezTo>
                <a:cubicBezTo>
                  <a:pt x="486" y="295"/>
                  <a:pt x="486" y="295"/>
                  <a:pt x="486" y="295"/>
                </a:cubicBezTo>
                <a:cubicBezTo>
                  <a:pt x="486" y="295"/>
                  <a:pt x="486" y="295"/>
                  <a:pt x="486" y="295"/>
                </a:cubicBezTo>
                <a:cubicBezTo>
                  <a:pt x="486" y="295"/>
                  <a:pt x="487" y="295"/>
                  <a:pt x="487" y="295"/>
                </a:cubicBezTo>
                <a:cubicBezTo>
                  <a:pt x="487" y="295"/>
                  <a:pt x="488" y="295"/>
                  <a:pt x="489" y="294"/>
                </a:cubicBezTo>
                <a:cubicBezTo>
                  <a:pt x="489" y="294"/>
                  <a:pt x="489" y="294"/>
                  <a:pt x="489" y="294"/>
                </a:cubicBezTo>
                <a:cubicBezTo>
                  <a:pt x="489" y="294"/>
                  <a:pt x="488" y="294"/>
                  <a:pt x="488" y="293"/>
                </a:cubicBezTo>
                <a:cubicBezTo>
                  <a:pt x="488" y="293"/>
                  <a:pt x="488" y="293"/>
                  <a:pt x="488" y="293"/>
                </a:cubicBezTo>
                <a:cubicBezTo>
                  <a:pt x="487" y="293"/>
                  <a:pt x="488" y="292"/>
                  <a:pt x="489" y="292"/>
                </a:cubicBezTo>
                <a:cubicBezTo>
                  <a:pt x="489" y="292"/>
                  <a:pt x="490" y="292"/>
                  <a:pt x="490" y="291"/>
                </a:cubicBezTo>
                <a:cubicBezTo>
                  <a:pt x="491" y="291"/>
                  <a:pt x="491" y="291"/>
                  <a:pt x="491" y="291"/>
                </a:cubicBezTo>
                <a:cubicBezTo>
                  <a:pt x="492" y="291"/>
                  <a:pt x="492" y="291"/>
                  <a:pt x="492" y="291"/>
                </a:cubicBezTo>
                <a:cubicBezTo>
                  <a:pt x="493" y="290"/>
                  <a:pt x="493" y="290"/>
                  <a:pt x="493" y="291"/>
                </a:cubicBezTo>
                <a:cubicBezTo>
                  <a:pt x="494" y="291"/>
                  <a:pt x="494" y="291"/>
                  <a:pt x="494" y="291"/>
                </a:cubicBezTo>
                <a:cubicBezTo>
                  <a:pt x="494" y="291"/>
                  <a:pt x="495" y="291"/>
                  <a:pt x="495" y="290"/>
                </a:cubicBezTo>
                <a:cubicBezTo>
                  <a:pt x="495" y="290"/>
                  <a:pt x="496" y="290"/>
                  <a:pt x="496" y="290"/>
                </a:cubicBezTo>
                <a:cubicBezTo>
                  <a:pt x="496" y="290"/>
                  <a:pt x="496" y="290"/>
                  <a:pt x="497" y="290"/>
                </a:cubicBezTo>
                <a:cubicBezTo>
                  <a:pt x="497" y="290"/>
                  <a:pt x="497" y="290"/>
                  <a:pt x="497" y="290"/>
                </a:cubicBezTo>
                <a:cubicBezTo>
                  <a:pt x="497" y="290"/>
                  <a:pt x="497" y="290"/>
                  <a:pt x="497" y="290"/>
                </a:cubicBezTo>
                <a:cubicBezTo>
                  <a:pt x="498" y="290"/>
                  <a:pt x="498" y="289"/>
                  <a:pt x="498" y="289"/>
                </a:cubicBezTo>
                <a:cubicBezTo>
                  <a:pt x="498" y="289"/>
                  <a:pt x="498" y="289"/>
                  <a:pt x="498" y="289"/>
                </a:cubicBezTo>
                <a:cubicBezTo>
                  <a:pt x="499" y="289"/>
                  <a:pt x="499" y="289"/>
                  <a:pt x="499" y="289"/>
                </a:cubicBezTo>
                <a:cubicBezTo>
                  <a:pt x="500" y="289"/>
                  <a:pt x="501" y="288"/>
                  <a:pt x="501" y="288"/>
                </a:cubicBezTo>
                <a:cubicBezTo>
                  <a:pt x="501" y="288"/>
                  <a:pt x="502" y="288"/>
                  <a:pt x="502" y="287"/>
                </a:cubicBezTo>
                <a:cubicBezTo>
                  <a:pt x="502" y="287"/>
                  <a:pt x="502" y="287"/>
                  <a:pt x="502" y="287"/>
                </a:cubicBezTo>
                <a:cubicBezTo>
                  <a:pt x="502" y="287"/>
                  <a:pt x="503" y="287"/>
                  <a:pt x="503" y="287"/>
                </a:cubicBezTo>
                <a:cubicBezTo>
                  <a:pt x="504" y="287"/>
                  <a:pt x="504" y="287"/>
                  <a:pt x="505" y="287"/>
                </a:cubicBezTo>
                <a:cubicBezTo>
                  <a:pt x="505" y="288"/>
                  <a:pt x="505" y="288"/>
                  <a:pt x="505" y="288"/>
                </a:cubicBezTo>
                <a:cubicBezTo>
                  <a:pt x="505" y="288"/>
                  <a:pt x="506" y="288"/>
                  <a:pt x="506" y="288"/>
                </a:cubicBezTo>
                <a:cubicBezTo>
                  <a:pt x="507" y="287"/>
                  <a:pt x="507" y="287"/>
                  <a:pt x="508" y="287"/>
                </a:cubicBezTo>
                <a:cubicBezTo>
                  <a:pt x="507" y="287"/>
                  <a:pt x="506" y="288"/>
                  <a:pt x="507" y="288"/>
                </a:cubicBezTo>
                <a:cubicBezTo>
                  <a:pt x="508" y="288"/>
                  <a:pt x="509" y="287"/>
                  <a:pt x="509" y="287"/>
                </a:cubicBezTo>
                <a:cubicBezTo>
                  <a:pt x="509" y="286"/>
                  <a:pt x="509" y="286"/>
                  <a:pt x="509" y="286"/>
                </a:cubicBezTo>
                <a:cubicBezTo>
                  <a:pt x="508" y="286"/>
                  <a:pt x="508" y="286"/>
                  <a:pt x="508" y="286"/>
                </a:cubicBezTo>
                <a:cubicBezTo>
                  <a:pt x="508" y="286"/>
                  <a:pt x="509" y="285"/>
                  <a:pt x="509" y="285"/>
                </a:cubicBezTo>
                <a:cubicBezTo>
                  <a:pt x="509" y="284"/>
                  <a:pt x="507" y="284"/>
                  <a:pt x="507" y="284"/>
                </a:cubicBezTo>
                <a:cubicBezTo>
                  <a:pt x="508" y="283"/>
                  <a:pt x="508" y="283"/>
                  <a:pt x="508" y="282"/>
                </a:cubicBezTo>
                <a:cubicBezTo>
                  <a:pt x="508" y="282"/>
                  <a:pt x="508" y="282"/>
                  <a:pt x="508" y="281"/>
                </a:cubicBezTo>
                <a:cubicBezTo>
                  <a:pt x="508" y="281"/>
                  <a:pt x="509" y="280"/>
                  <a:pt x="509" y="280"/>
                </a:cubicBezTo>
                <a:cubicBezTo>
                  <a:pt x="510" y="280"/>
                  <a:pt x="511" y="280"/>
                  <a:pt x="511" y="280"/>
                </a:cubicBezTo>
                <a:cubicBezTo>
                  <a:pt x="511" y="279"/>
                  <a:pt x="509" y="278"/>
                  <a:pt x="509" y="278"/>
                </a:cubicBezTo>
                <a:cubicBezTo>
                  <a:pt x="509" y="277"/>
                  <a:pt x="509" y="277"/>
                  <a:pt x="510" y="277"/>
                </a:cubicBezTo>
                <a:cubicBezTo>
                  <a:pt x="510" y="276"/>
                  <a:pt x="511" y="276"/>
                  <a:pt x="511" y="276"/>
                </a:cubicBezTo>
                <a:cubicBezTo>
                  <a:pt x="512" y="275"/>
                  <a:pt x="512" y="275"/>
                  <a:pt x="513" y="274"/>
                </a:cubicBezTo>
                <a:cubicBezTo>
                  <a:pt x="513" y="274"/>
                  <a:pt x="513" y="273"/>
                  <a:pt x="513" y="273"/>
                </a:cubicBezTo>
                <a:cubicBezTo>
                  <a:pt x="514" y="273"/>
                  <a:pt x="514" y="272"/>
                  <a:pt x="515" y="272"/>
                </a:cubicBezTo>
                <a:cubicBezTo>
                  <a:pt x="515" y="272"/>
                  <a:pt x="515" y="272"/>
                  <a:pt x="516" y="271"/>
                </a:cubicBezTo>
                <a:cubicBezTo>
                  <a:pt x="516" y="271"/>
                  <a:pt x="517" y="270"/>
                  <a:pt x="517" y="270"/>
                </a:cubicBezTo>
                <a:cubicBezTo>
                  <a:pt x="518" y="271"/>
                  <a:pt x="518" y="271"/>
                  <a:pt x="518" y="271"/>
                </a:cubicBezTo>
                <a:cubicBezTo>
                  <a:pt x="519" y="271"/>
                  <a:pt x="519" y="271"/>
                  <a:pt x="519" y="271"/>
                </a:cubicBezTo>
                <a:cubicBezTo>
                  <a:pt x="519" y="271"/>
                  <a:pt x="519" y="271"/>
                  <a:pt x="520" y="271"/>
                </a:cubicBezTo>
                <a:cubicBezTo>
                  <a:pt x="520" y="270"/>
                  <a:pt x="521" y="270"/>
                  <a:pt x="521" y="270"/>
                </a:cubicBezTo>
                <a:cubicBezTo>
                  <a:pt x="522" y="269"/>
                  <a:pt x="522" y="269"/>
                  <a:pt x="523" y="268"/>
                </a:cubicBezTo>
                <a:cubicBezTo>
                  <a:pt x="523" y="268"/>
                  <a:pt x="523" y="268"/>
                  <a:pt x="524" y="268"/>
                </a:cubicBezTo>
                <a:cubicBezTo>
                  <a:pt x="524" y="268"/>
                  <a:pt x="525" y="267"/>
                  <a:pt x="525" y="267"/>
                </a:cubicBezTo>
                <a:cubicBezTo>
                  <a:pt x="526" y="267"/>
                  <a:pt x="527" y="267"/>
                  <a:pt x="528" y="266"/>
                </a:cubicBezTo>
                <a:cubicBezTo>
                  <a:pt x="528" y="266"/>
                  <a:pt x="529" y="266"/>
                  <a:pt x="529" y="266"/>
                </a:cubicBezTo>
                <a:cubicBezTo>
                  <a:pt x="530" y="265"/>
                  <a:pt x="530" y="265"/>
                  <a:pt x="531" y="265"/>
                </a:cubicBezTo>
                <a:cubicBezTo>
                  <a:pt x="531" y="265"/>
                  <a:pt x="531" y="265"/>
                  <a:pt x="531" y="265"/>
                </a:cubicBezTo>
                <a:cubicBezTo>
                  <a:pt x="532" y="265"/>
                  <a:pt x="532" y="265"/>
                  <a:pt x="532" y="265"/>
                </a:cubicBezTo>
                <a:cubicBezTo>
                  <a:pt x="533" y="265"/>
                  <a:pt x="534" y="265"/>
                  <a:pt x="534" y="264"/>
                </a:cubicBezTo>
                <a:cubicBezTo>
                  <a:pt x="535" y="264"/>
                  <a:pt x="536" y="264"/>
                  <a:pt x="536" y="264"/>
                </a:cubicBezTo>
                <a:cubicBezTo>
                  <a:pt x="537" y="263"/>
                  <a:pt x="538" y="263"/>
                  <a:pt x="538" y="263"/>
                </a:cubicBezTo>
                <a:cubicBezTo>
                  <a:pt x="538" y="263"/>
                  <a:pt x="538" y="263"/>
                  <a:pt x="539" y="263"/>
                </a:cubicBezTo>
                <a:cubicBezTo>
                  <a:pt x="539" y="263"/>
                  <a:pt x="539" y="263"/>
                  <a:pt x="539" y="263"/>
                </a:cubicBezTo>
                <a:cubicBezTo>
                  <a:pt x="540" y="263"/>
                  <a:pt x="540" y="263"/>
                  <a:pt x="540" y="263"/>
                </a:cubicBezTo>
                <a:cubicBezTo>
                  <a:pt x="540" y="263"/>
                  <a:pt x="540" y="262"/>
                  <a:pt x="540" y="262"/>
                </a:cubicBezTo>
                <a:cubicBezTo>
                  <a:pt x="540" y="262"/>
                  <a:pt x="540" y="261"/>
                  <a:pt x="540" y="261"/>
                </a:cubicBezTo>
                <a:cubicBezTo>
                  <a:pt x="540" y="261"/>
                  <a:pt x="541" y="261"/>
                  <a:pt x="541" y="260"/>
                </a:cubicBezTo>
                <a:cubicBezTo>
                  <a:pt x="541" y="260"/>
                  <a:pt x="542" y="260"/>
                  <a:pt x="542" y="260"/>
                </a:cubicBezTo>
                <a:cubicBezTo>
                  <a:pt x="543" y="261"/>
                  <a:pt x="543" y="261"/>
                  <a:pt x="544" y="260"/>
                </a:cubicBezTo>
                <a:cubicBezTo>
                  <a:pt x="544" y="260"/>
                  <a:pt x="545" y="260"/>
                  <a:pt x="545" y="260"/>
                </a:cubicBezTo>
                <a:cubicBezTo>
                  <a:pt x="546" y="260"/>
                  <a:pt x="546" y="260"/>
                  <a:pt x="547" y="259"/>
                </a:cubicBezTo>
                <a:cubicBezTo>
                  <a:pt x="547" y="259"/>
                  <a:pt x="548" y="259"/>
                  <a:pt x="548" y="259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59"/>
                  <a:pt x="549" y="259"/>
                  <a:pt x="549" y="259"/>
                </a:cubicBezTo>
                <a:cubicBezTo>
                  <a:pt x="549" y="259"/>
                  <a:pt x="549" y="259"/>
                  <a:pt x="549" y="259"/>
                </a:cubicBezTo>
                <a:cubicBezTo>
                  <a:pt x="549" y="259"/>
                  <a:pt x="550" y="259"/>
                  <a:pt x="550" y="259"/>
                </a:cubicBezTo>
                <a:cubicBezTo>
                  <a:pt x="551" y="259"/>
                  <a:pt x="552" y="258"/>
                  <a:pt x="552" y="258"/>
                </a:cubicBezTo>
                <a:cubicBezTo>
                  <a:pt x="553" y="257"/>
                  <a:pt x="555" y="257"/>
                  <a:pt x="556" y="256"/>
                </a:cubicBezTo>
                <a:cubicBezTo>
                  <a:pt x="556" y="255"/>
                  <a:pt x="556" y="255"/>
                  <a:pt x="557" y="255"/>
                </a:cubicBezTo>
                <a:cubicBezTo>
                  <a:pt x="557" y="255"/>
                  <a:pt x="558" y="254"/>
                  <a:pt x="558" y="255"/>
                </a:cubicBezTo>
                <a:cubicBezTo>
                  <a:pt x="559" y="255"/>
                  <a:pt x="557" y="256"/>
                  <a:pt x="557" y="256"/>
                </a:cubicBezTo>
                <a:cubicBezTo>
                  <a:pt x="556" y="257"/>
                  <a:pt x="555" y="257"/>
                  <a:pt x="555" y="258"/>
                </a:cubicBezTo>
                <a:cubicBezTo>
                  <a:pt x="555" y="258"/>
                  <a:pt x="554" y="258"/>
                  <a:pt x="554" y="259"/>
                </a:cubicBezTo>
                <a:cubicBezTo>
                  <a:pt x="554" y="259"/>
                  <a:pt x="555" y="259"/>
                  <a:pt x="555" y="259"/>
                </a:cubicBezTo>
                <a:cubicBezTo>
                  <a:pt x="556" y="259"/>
                  <a:pt x="556" y="258"/>
                  <a:pt x="557" y="258"/>
                </a:cubicBezTo>
                <a:cubicBezTo>
                  <a:pt x="558" y="258"/>
                  <a:pt x="559" y="258"/>
                  <a:pt x="560" y="258"/>
                </a:cubicBezTo>
                <a:cubicBezTo>
                  <a:pt x="560" y="258"/>
                  <a:pt x="561" y="258"/>
                  <a:pt x="561" y="258"/>
                </a:cubicBezTo>
                <a:cubicBezTo>
                  <a:pt x="561" y="259"/>
                  <a:pt x="561" y="259"/>
                  <a:pt x="561" y="259"/>
                </a:cubicBezTo>
                <a:cubicBezTo>
                  <a:pt x="560" y="259"/>
                  <a:pt x="560" y="259"/>
                  <a:pt x="559" y="259"/>
                </a:cubicBezTo>
                <a:cubicBezTo>
                  <a:pt x="559" y="260"/>
                  <a:pt x="558" y="260"/>
                  <a:pt x="558" y="261"/>
                </a:cubicBezTo>
                <a:cubicBezTo>
                  <a:pt x="557" y="261"/>
                  <a:pt x="557" y="261"/>
                  <a:pt x="556" y="261"/>
                </a:cubicBezTo>
                <a:cubicBezTo>
                  <a:pt x="556" y="261"/>
                  <a:pt x="556" y="260"/>
                  <a:pt x="556" y="260"/>
                </a:cubicBezTo>
                <a:cubicBezTo>
                  <a:pt x="556" y="260"/>
                  <a:pt x="555" y="260"/>
                  <a:pt x="555" y="260"/>
                </a:cubicBezTo>
                <a:cubicBezTo>
                  <a:pt x="555" y="260"/>
                  <a:pt x="555" y="260"/>
                  <a:pt x="555" y="260"/>
                </a:cubicBezTo>
                <a:cubicBezTo>
                  <a:pt x="554" y="260"/>
                  <a:pt x="554" y="260"/>
                  <a:pt x="554" y="260"/>
                </a:cubicBezTo>
                <a:cubicBezTo>
                  <a:pt x="554" y="260"/>
                  <a:pt x="553" y="261"/>
                  <a:pt x="553" y="261"/>
                </a:cubicBezTo>
                <a:cubicBezTo>
                  <a:pt x="552" y="261"/>
                  <a:pt x="551" y="261"/>
                  <a:pt x="550" y="262"/>
                </a:cubicBezTo>
                <a:cubicBezTo>
                  <a:pt x="550" y="262"/>
                  <a:pt x="549" y="262"/>
                  <a:pt x="548" y="263"/>
                </a:cubicBezTo>
                <a:cubicBezTo>
                  <a:pt x="548" y="263"/>
                  <a:pt x="547" y="264"/>
                  <a:pt x="546" y="264"/>
                </a:cubicBezTo>
                <a:cubicBezTo>
                  <a:pt x="546" y="264"/>
                  <a:pt x="546" y="264"/>
                  <a:pt x="545" y="264"/>
                </a:cubicBezTo>
                <a:cubicBezTo>
                  <a:pt x="544" y="264"/>
                  <a:pt x="544" y="265"/>
                  <a:pt x="543" y="265"/>
                </a:cubicBezTo>
                <a:cubicBezTo>
                  <a:pt x="543" y="266"/>
                  <a:pt x="543" y="266"/>
                  <a:pt x="543" y="266"/>
                </a:cubicBezTo>
                <a:cubicBezTo>
                  <a:pt x="543" y="267"/>
                  <a:pt x="543" y="267"/>
                  <a:pt x="543" y="267"/>
                </a:cubicBezTo>
                <a:cubicBezTo>
                  <a:pt x="543" y="268"/>
                  <a:pt x="542" y="268"/>
                  <a:pt x="542" y="269"/>
                </a:cubicBezTo>
                <a:cubicBezTo>
                  <a:pt x="542" y="269"/>
                  <a:pt x="541" y="269"/>
                  <a:pt x="541" y="270"/>
                </a:cubicBezTo>
                <a:cubicBezTo>
                  <a:pt x="541" y="270"/>
                  <a:pt x="541" y="270"/>
                  <a:pt x="541" y="271"/>
                </a:cubicBezTo>
                <a:cubicBezTo>
                  <a:pt x="541" y="271"/>
                  <a:pt x="541" y="271"/>
                  <a:pt x="541" y="271"/>
                </a:cubicBezTo>
                <a:cubicBezTo>
                  <a:pt x="541" y="271"/>
                  <a:pt x="542" y="271"/>
                  <a:pt x="542" y="271"/>
                </a:cubicBezTo>
                <a:cubicBezTo>
                  <a:pt x="543" y="271"/>
                  <a:pt x="543" y="270"/>
                  <a:pt x="544" y="270"/>
                </a:cubicBezTo>
                <a:cubicBezTo>
                  <a:pt x="543" y="271"/>
                  <a:pt x="543" y="271"/>
                  <a:pt x="543" y="272"/>
                </a:cubicBezTo>
                <a:cubicBezTo>
                  <a:pt x="543" y="272"/>
                  <a:pt x="543" y="272"/>
                  <a:pt x="543" y="272"/>
                </a:cubicBezTo>
                <a:cubicBezTo>
                  <a:pt x="543" y="272"/>
                  <a:pt x="544" y="272"/>
                  <a:pt x="544" y="273"/>
                </a:cubicBezTo>
                <a:cubicBezTo>
                  <a:pt x="544" y="273"/>
                  <a:pt x="544" y="272"/>
                  <a:pt x="545" y="273"/>
                </a:cubicBezTo>
                <a:cubicBezTo>
                  <a:pt x="545" y="273"/>
                  <a:pt x="545" y="273"/>
                  <a:pt x="545" y="273"/>
                </a:cubicBezTo>
                <a:cubicBezTo>
                  <a:pt x="546" y="273"/>
                  <a:pt x="547" y="272"/>
                  <a:pt x="547" y="272"/>
                </a:cubicBezTo>
                <a:cubicBezTo>
                  <a:pt x="548" y="271"/>
                  <a:pt x="550" y="270"/>
                  <a:pt x="551" y="269"/>
                </a:cubicBezTo>
                <a:cubicBezTo>
                  <a:pt x="552" y="268"/>
                  <a:pt x="553" y="268"/>
                  <a:pt x="553" y="268"/>
                </a:cubicBezTo>
                <a:cubicBezTo>
                  <a:pt x="554" y="267"/>
                  <a:pt x="555" y="266"/>
                  <a:pt x="555" y="266"/>
                </a:cubicBezTo>
                <a:cubicBezTo>
                  <a:pt x="556" y="266"/>
                  <a:pt x="557" y="265"/>
                  <a:pt x="557" y="265"/>
                </a:cubicBezTo>
                <a:cubicBezTo>
                  <a:pt x="557" y="264"/>
                  <a:pt x="557" y="264"/>
                  <a:pt x="557" y="264"/>
                </a:cubicBezTo>
                <a:cubicBezTo>
                  <a:pt x="557" y="264"/>
                  <a:pt x="558" y="264"/>
                  <a:pt x="558" y="264"/>
                </a:cubicBezTo>
                <a:cubicBezTo>
                  <a:pt x="558" y="264"/>
                  <a:pt x="558" y="264"/>
                  <a:pt x="558" y="264"/>
                </a:cubicBezTo>
                <a:cubicBezTo>
                  <a:pt x="558" y="264"/>
                  <a:pt x="559" y="264"/>
                  <a:pt x="560" y="264"/>
                </a:cubicBezTo>
                <a:cubicBezTo>
                  <a:pt x="560" y="264"/>
                  <a:pt x="561" y="264"/>
                  <a:pt x="561" y="263"/>
                </a:cubicBezTo>
                <a:cubicBezTo>
                  <a:pt x="561" y="263"/>
                  <a:pt x="561" y="263"/>
                  <a:pt x="561" y="264"/>
                </a:cubicBezTo>
                <a:cubicBezTo>
                  <a:pt x="561" y="264"/>
                  <a:pt x="562" y="264"/>
                  <a:pt x="562" y="264"/>
                </a:cubicBezTo>
                <a:cubicBezTo>
                  <a:pt x="562" y="264"/>
                  <a:pt x="563" y="263"/>
                  <a:pt x="564" y="263"/>
                </a:cubicBezTo>
                <a:cubicBezTo>
                  <a:pt x="565" y="263"/>
                  <a:pt x="566" y="262"/>
                  <a:pt x="568" y="262"/>
                </a:cubicBezTo>
                <a:cubicBezTo>
                  <a:pt x="568" y="261"/>
                  <a:pt x="569" y="261"/>
                  <a:pt x="569" y="261"/>
                </a:cubicBezTo>
                <a:cubicBezTo>
                  <a:pt x="569" y="261"/>
                  <a:pt x="570" y="261"/>
                  <a:pt x="570" y="261"/>
                </a:cubicBezTo>
                <a:cubicBezTo>
                  <a:pt x="570" y="261"/>
                  <a:pt x="570" y="261"/>
                  <a:pt x="570" y="261"/>
                </a:cubicBezTo>
                <a:cubicBezTo>
                  <a:pt x="572" y="261"/>
                  <a:pt x="573" y="260"/>
                  <a:pt x="574" y="260"/>
                </a:cubicBezTo>
                <a:cubicBezTo>
                  <a:pt x="574" y="260"/>
                  <a:pt x="574" y="260"/>
                  <a:pt x="574" y="260"/>
                </a:cubicBezTo>
                <a:cubicBezTo>
                  <a:pt x="575" y="260"/>
                  <a:pt x="575" y="260"/>
                  <a:pt x="576" y="260"/>
                </a:cubicBezTo>
                <a:cubicBezTo>
                  <a:pt x="576" y="260"/>
                  <a:pt x="577" y="260"/>
                  <a:pt x="578" y="259"/>
                </a:cubicBezTo>
                <a:cubicBezTo>
                  <a:pt x="578" y="259"/>
                  <a:pt x="578" y="258"/>
                  <a:pt x="578" y="258"/>
                </a:cubicBezTo>
                <a:cubicBezTo>
                  <a:pt x="578" y="258"/>
                  <a:pt x="578" y="258"/>
                  <a:pt x="578" y="258"/>
                </a:cubicBezTo>
                <a:cubicBezTo>
                  <a:pt x="577" y="257"/>
                  <a:pt x="576" y="258"/>
                  <a:pt x="576" y="258"/>
                </a:cubicBezTo>
                <a:cubicBezTo>
                  <a:pt x="577" y="257"/>
                  <a:pt x="578" y="256"/>
                  <a:pt x="579" y="255"/>
                </a:cubicBezTo>
                <a:cubicBezTo>
                  <a:pt x="579" y="255"/>
                  <a:pt x="579" y="255"/>
                  <a:pt x="579" y="255"/>
                </a:cubicBezTo>
                <a:cubicBezTo>
                  <a:pt x="580" y="255"/>
                  <a:pt x="580" y="254"/>
                  <a:pt x="580" y="254"/>
                </a:cubicBezTo>
                <a:cubicBezTo>
                  <a:pt x="581" y="253"/>
                  <a:pt x="582" y="253"/>
                  <a:pt x="582" y="254"/>
                </a:cubicBezTo>
                <a:cubicBezTo>
                  <a:pt x="582" y="255"/>
                  <a:pt x="580" y="256"/>
                  <a:pt x="580" y="257"/>
                </a:cubicBezTo>
                <a:cubicBezTo>
                  <a:pt x="582" y="256"/>
                  <a:pt x="583" y="255"/>
                  <a:pt x="584" y="254"/>
                </a:cubicBezTo>
                <a:cubicBezTo>
                  <a:pt x="585" y="254"/>
                  <a:pt x="585" y="254"/>
                  <a:pt x="585" y="254"/>
                </a:cubicBezTo>
                <a:cubicBezTo>
                  <a:pt x="586" y="254"/>
                  <a:pt x="586" y="253"/>
                  <a:pt x="586" y="253"/>
                </a:cubicBezTo>
                <a:cubicBezTo>
                  <a:pt x="587" y="253"/>
                  <a:pt x="587" y="252"/>
                  <a:pt x="587" y="252"/>
                </a:cubicBezTo>
                <a:cubicBezTo>
                  <a:pt x="587" y="252"/>
                  <a:pt x="586" y="252"/>
                  <a:pt x="586" y="252"/>
                </a:cubicBezTo>
                <a:cubicBezTo>
                  <a:pt x="585" y="252"/>
                  <a:pt x="585" y="252"/>
                  <a:pt x="584" y="252"/>
                </a:cubicBezTo>
                <a:cubicBezTo>
                  <a:pt x="584" y="252"/>
                  <a:pt x="585" y="251"/>
                  <a:pt x="585" y="251"/>
                </a:cubicBezTo>
                <a:cubicBezTo>
                  <a:pt x="585" y="251"/>
                  <a:pt x="585" y="251"/>
                  <a:pt x="584" y="251"/>
                </a:cubicBezTo>
                <a:cubicBezTo>
                  <a:pt x="584" y="250"/>
                  <a:pt x="584" y="250"/>
                  <a:pt x="585" y="250"/>
                </a:cubicBezTo>
                <a:cubicBezTo>
                  <a:pt x="585" y="249"/>
                  <a:pt x="585" y="249"/>
                  <a:pt x="585" y="248"/>
                </a:cubicBezTo>
                <a:cubicBezTo>
                  <a:pt x="586" y="247"/>
                  <a:pt x="587" y="246"/>
                  <a:pt x="586" y="245"/>
                </a:cubicBezTo>
                <a:cubicBezTo>
                  <a:pt x="586" y="245"/>
                  <a:pt x="585" y="245"/>
                  <a:pt x="585" y="245"/>
                </a:cubicBezTo>
                <a:cubicBezTo>
                  <a:pt x="584" y="246"/>
                  <a:pt x="583" y="247"/>
                  <a:pt x="583" y="248"/>
                </a:cubicBezTo>
                <a:cubicBezTo>
                  <a:pt x="582" y="248"/>
                  <a:pt x="582" y="249"/>
                  <a:pt x="581" y="249"/>
                </a:cubicBezTo>
                <a:cubicBezTo>
                  <a:pt x="581" y="249"/>
                  <a:pt x="581" y="250"/>
                  <a:pt x="580" y="250"/>
                </a:cubicBezTo>
                <a:cubicBezTo>
                  <a:pt x="580" y="250"/>
                  <a:pt x="579" y="251"/>
                  <a:pt x="578" y="251"/>
                </a:cubicBezTo>
                <a:cubicBezTo>
                  <a:pt x="578" y="252"/>
                  <a:pt x="578" y="252"/>
                  <a:pt x="577" y="252"/>
                </a:cubicBezTo>
                <a:cubicBezTo>
                  <a:pt x="577" y="252"/>
                  <a:pt x="576" y="253"/>
                  <a:pt x="576" y="253"/>
                </a:cubicBezTo>
                <a:cubicBezTo>
                  <a:pt x="576" y="253"/>
                  <a:pt x="575" y="253"/>
                  <a:pt x="575" y="253"/>
                </a:cubicBezTo>
                <a:cubicBezTo>
                  <a:pt x="575" y="254"/>
                  <a:pt x="575" y="254"/>
                  <a:pt x="576" y="254"/>
                </a:cubicBezTo>
                <a:cubicBezTo>
                  <a:pt x="576" y="254"/>
                  <a:pt x="576" y="255"/>
                  <a:pt x="576" y="255"/>
                </a:cubicBezTo>
                <a:cubicBezTo>
                  <a:pt x="577" y="255"/>
                  <a:pt x="576" y="256"/>
                  <a:pt x="575" y="256"/>
                </a:cubicBezTo>
                <a:cubicBezTo>
                  <a:pt x="575" y="256"/>
                  <a:pt x="575" y="257"/>
                  <a:pt x="574" y="257"/>
                </a:cubicBezTo>
                <a:cubicBezTo>
                  <a:pt x="574" y="257"/>
                  <a:pt x="574" y="257"/>
                  <a:pt x="574" y="257"/>
                </a:cubicBezTo>
                <a:cubicBezTo>
                  <a:pt x="574" y="257"/>
                  <a:pt x="574" y="257"/>
                  <a:pt x="574" y="256"/>
                </a:cubicBezTo>
                <a:cubicBezTo>
                  <a:pt x="573" y="256"/>
                  <a:pt x="573" y="256"/>
                  <a:pt x="572" y="256"/>
                </a:cubicBezTo>
                <a:cubicBezTo>
                  <a:pt x="572" y="256"/>
                  <a:pt x="572" y="256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1" y="256"/>
                  <a:pt x="571" y="256"/>
                  <a:pt x="570" y="256"/>
                </a:cubicBezTo>
                <a:cubicBezTo>
                  <a:pt x="570" y="257"/>
                  <a:pt x="570" y="257"/>
                  <a:pt x="570" y="257"/>
                </a:cubicBezTo>
                <a:cubicBezTo>
                  <a:pt x="569" y="257"/>
                  <a:pt x="569" y="257"/>
                  <a:pt x="568" y="257"/>
                </a:cubicBezTo>
                <a:cubicBezTo>
                  <a:pt x="568" y="257"/>
                  <a:pt x="567" y="257"/>
                  <a:pt x="567" y="256"/>
                </a:cubicBezTo>
                <a:cubicBezTo>
                  <a:pt x="567" y="255"/>
                  <a:pt x="565" y="256"/>
                  <a:pt x="564" y="256"/>
                </a:cubicBezTo>
                <a:cubicBezTo>
                  <a:pt x="564" y="256"/>
                  <a:pt x="564" y="255"/>
                  <a:pt x="564" y="255"/>
                </a:cubicBezTo>
                <a:cubicBezTo>
                  <a:pt x="564" y="255"/>
                  <a:pt x="563" y="255"/>
                  <a:pt x="562" y="255"/>
                </a:cubicBezTo>
                <a:cubicBezTo>
                  <a:pt x="562" y="255"/>
                  <a:pt x="561" y="255"/>
                  <a:pt x="561" y="255"/>
                </a:cubicBezTo>
                <a:cubicBezTo>
                  <a:pt x="561" y="255"/>
                  <a:pt x="560" y="255"/>
                  <a:pt x="560" y="255"/>
                </a:cubicBezTo>
                <a:cubicBezTo>
                  <a:pt x="560" y="255"/>
                  <a:pt x="560" y="255"/>
                  <a:pt x="560" y="254"/>
                </a:cubicBezTo>
                <a:cubicBezTo>
                  <a:pt x="560" y="254"/>
                  <a:pt x="560" y="254"/>
                  <a:pt x="560" y="254"/>
                </a:cubicBezTo>
                <a:cubicBezTo>
                  <a:pt x="560" y="253"/>
                  <a:pt x="561" y="253"/>
                  <a:pt x="561" y="253"/>
                </a:cubicBezTo>
                <a:cubicBezTo>
                  <a:pt x="561" y="253"/>
                  <a:pt x="562" y="253"/>
                  <a:pt x="562" y="252"/>
                </a:cubicBezTo>
                <a:cubicBezTo>
                  <a:pt x="563" y="252"/>
                  <a:pt x="562" y="252"/>
                  <a:pt x="562" y="252"/>
                </a:cubicBezTo>
                <a:cubicBezTo>
                  <a:pt x="561" y="252"/>
                  <a:pt x="560" y="252"/>
                  <a:pt x="559" y="252"/>
                </a:cubicBezTo>
                <a:cubicBezTo>
                  <a:pt x="559" y="252"/>
                  <a:pt x="558" y="251"/>
                  <a:pt x="558" y="251"/>
                </a:cubicBezTo>
                <a:cubicBezTo>
                  <a:pt x="558" y="251"/>
                  <a:pt x="558" y="250"/>
                  <a:pt x="558" y="250"/>
                </a:cubicBezTo>
                <a:cubicBezTo>
                  <a:pt x="558" y="250"/>
                  <a:pt x="558" y="249"/>
                  <a:pt x="558" y="249"/>
                </a:cubicBezTo>
                <a:cubicBezTo>
                  <a:pt x="557" y="248"/>
                  <a:pt x="558" y="247"/>
                  <a:pt x="558" y="247"/>
                </a:cubicBezTo>
                <a:cubicBezTo>
                  <a:pt x="558" y="246"/>
                  <a:pt x="558" y="246"/>
                  <a:pt x="558" y="245"/>
                </a:cubicBezTo>
                <a:cubicBezTo>
                  <a:pt x="557" y="245"/>
                  <a:pt x="557" y="245"/>
                  <a:pt x="556" y="245"/>
                </a:cubicBezTo>
                <a:cubicBezTo>
                  <a:pt x="556" y="245"/>
                  <a:pt x="557" y="244"/>
                  <a:pt x="557" y="244"/>
                </a:cubicBezTo>
                <a:cubicBezTo>
                  <a:pt x="557" y="244"/>
                  <a:pt x="558" y="243"/>
                  <a:pt x="558" y="243"/>
                </a:cubicBezTo>
                <a:cubicBezTo>
                  <a:pt x="558" y="243"/>
                  <a:pt x="559" y="243"/>
                  <a:pt x="559" y="243"/>
                </a:cubicBezTo>
                <a:cubicBezTo>
                  <a:pt x="559" y="243"/>
                  <a:pt x="560" y="243"/>
                  <a:pt x="560" y="242"/>
                </a:cubicBezTo>
                <a:cubicBezTo>
                  <a:pt x="561" y="242"/>
                  <a:pt x="562" y="241"/>
                  <a:pt x="562" y="240"/>
                </a:cubicBezTo>
                <a:cubicBezTo>
                  <a:pt x="563" y="240"/>
                  <a:pt x="563" y="240"/>
                  <a:pt x="564" y="239"/>
                </a:cubicBezTo>
                <a:cubicBezTo>
                  <a:pt x="564" y="239"/>
                  <a:pt x="562" y="240"/>
                  <a:pt x="561" y="240"/>
                </a:cubicBezTo>
                <a:cubicBezTo>
                  <a:pt x="561" y="240"/>
                  <a:pt x="560" y="240"/>
                  <a:pt x="559" y="240"/>
                </a:cubicBezTo>
                <a:cubicBezTo>
                  <a:pt x="559" y="240"/>
                  <a:pt x="558" y="240"/>
                  <a:pt x="558" y="240"/>
                </a:cubicBezTo>
                <a:cubicBezTo>
                  <a:pt x="557" y="240"/>
                  <a:pt x="557" y="240"/>
                  <a:pt x="556" y="241"/>
                </a:cubicBezTo>
                <a:cubicBezTo>
                  <a:pt x="556" y="240"/>
                  <a:pt x="556" y="240"/>
                  <a:pt x="555" y="239"/>
                </a:cubicBezTo>
                <a:cubicBezTo>
                  <a:pt x="555" y="239"/>
                  <a:pt x="555" y="239"/>
                  <a:pt x="554" y="239"/>
                </a:cubicBezTo>
                <a:cubicBezTo>
                  <a:pt x="554" y="238"/>
                  <a:pt x="553" y="238"/>
                  <a:pt x="552" y="238"/>
                </a:cubicBezTo>
                <a:cubicBezTo>
                  <a:pt x="552" y="238"/>
                  <a:pt x="551" y="238"/>
                  <a:pt x="550" y="238"/>
                </a:cubicBezTo>
                <a:cubicBezTo>
                  <a:pt x="551" y="238"/>
                  <a:pt x="552" y="237"/>
                  <a:pt x="553" y="237"/>
                </a:cubicBezTo>
                <a:cubicBezTo>
                  <a:pt x="553" y="237"/>
                  <a:pt x="554" y="237"/>
                  <a:pt x="554" y="237"/>
                </a:cubicBezTo>
                <a:cubicBezTo>
                  <a:pt x="555" y="237"/>
                  <a:pt x="555" y="237"/>
                  <a:pt x="555" y="237"/>
                </a:cubicBezTo>
                <a:cubicBezTo>
                  <a:pt x="555" y="237"/>
                  <a:pt x="556" y="237"/>
                  <a:pt x="556" y="238"/>
                </a:cubicBezTo>
                <a:cubicBezTo>
                  <a:pt x="556" y="238"/>
                  <a:pt x="557" y="238"/>
                  <a:pt x="556" y="238"/>
                </a:cubicBezTo>
                <a:cubicBezTo>
                  <a:pt x="557" y="238"/>
                  <a:pt x="557" y="238"/>
                  <a:pt x="558" y="238"/>
                </a:cubicBezTo>
                <a:cubicBezTo>
                  <a:pt x="558" y="238"/>
                  <a:pt x="558" y="238"/>
                  <a:pt x="558" y="238"/>
                </a:cubicBezTo>
                <a:cubicBezTo>
                  <a:pt x="559" y="238"/>
                  <a:pt x="561" y="237"/>
                  <a:pt x="562" y="236"/>
                </a:cubicBezTo>
                <a:cubicBezTo>
                  <a:pt x="562" y="236"/>
                  <a:pt x="563" y="236"/>
                  <a:pt x="564" y="235"/>
                </a:cubicBezTo>
                <a:cubicBezTo>
                  <a:pt x="564" y="235"/>
                  <a:pt x="564" y="235"/>
                  <a:pt x="564" y="235"/>
                </a:cubicBezTo>
                <a:cubicBezTo>
                  <a:pt x="564" y="235"/>
                  <a:pt x="565" y="235"/>
                  <a:pt x="565" y="235"/>
                </a:cubicBezTo>
                <a:cubicBezTo>
                  <a:pt x="565" y="235"/>
                  <a:pt x="566" y="235"/>
                  <a:pt x="566" y="235"/>
                </a:cubicBezTo>
                <a:cubicBezTo>
                  <a:pt x="567" y="235"/>
                  <a:pt x="567" y="234"/>
                  <a:pt x="567" y="233"/>
                </a:cubicBezTo>
                <a:cubicBezTo>
                  <a:pt x="567" y="233"/>
                  <a:pt x="567" y="232"/>
                  <a:pt x="567" y="232"/>
                </a:cubicBezTo>
                <a:cubicBezTo>
                  <a:pt x="567" y="231"/>
                  <a:pt x="567" y="231"/>
                  <a:pt x="567" y="231"/>
                </a:cubicBezTo>
                <a:cubicBezTo>
                  <a:pt x="567" y="231"/>
                  <a:pt x="568" y="230"/>
                  <a:pt x="568" y="230"/>
                </a:cubicBezTo>
                <a:cubicBezTo>
                  <a:pt x="568" y="229"/>
                  <a:pt x="566" y="230"/>
                  <a:pt x="565" y="230"/>
                </a:cubicBezTo>
                <a:cubicBezTo>
                  <a:pt x="564" y="229"/>
                  <a:pt x="563" y="229"/>
                  <a:pt x="562" y="229"/>
                </a:cubicBezTo>
                <a:cubicBezTo>
                  <a:pt x="561" y="229"/>
                  <a:pt x="561" y="229"/>
                  <a:pt x="560" y="229"/>
                </a:cubicBezTo>
                <a:cubicBezTo>
                  <a:pt x="559" y="229"/>
                  <a:pt x="558" y="229"/>
                  <a:pt x="556" y="229"/>
                </a:cubicBezTo>
                <a:cubicBezTo>
                  <a:pt x="555" y="230"/>
                  <a:pt x="553" y="230"/>
                  <a:pt x="551" y="231"/>
                </a:cubicBezTo>
                <a:cubicBezTo>
                  <a:pt x="550" y="231"/>
                  <a:pt x="550" y="231"/>
                  <a:pt x="549" y="231"/>
                </a:cubicBezTo>
                <a:cubicBezTo>
                  <a:pt x="548" y="231"/>
                  <a:pt x="548" y="231"/>
                  <a:pt x="547" y="232"/>
                </a:cubicBezTo>
                <a:cubicBezTo>
                  <a:pt x="546" y="232"/>
                  <a:pt x="545" y="233"/>
                  <a:pt x="543" y="233"/>
                </a:cubicBezTo>
                <a:cubicBezTo>
                  <a:pt x="542" y="233"/>
                  <a:pt x="541" y="234"/>
                  <a:pt x="540" y="234"/>
                </a:cubicBezTo>
                <a:cubicBezTo>
                  <a:pt x="539" y="236"/>
                  <a:pt x="537" y="237"/>
                  <a:pt x="535" y="238"/>
                </a:cubicBezTo>
                <a:cubicBezTo>
                  <a:pt x="533" y="239"/>
                  <a:pt x="531" y="240"/>
                  <a:pt x="529" y="241"/>
                </a:cubicBezTo>
                <a:cubicBezTo>
                  <a:pt x="529" y="242"/>
                  <a:pt x="528" y="242"/>
                  <a:pt x="527" y="242"/>
                </a:cubicBezTo>
                <a:cubicBezTo>
                  <a:pt x="527" y="243"/>
                  <a:pt x="526" y="243"/>
                  <a:pt x="526" y="244"/>
                </a:cubicBezTo>
                <a:cubicBezTo>
                  <a:pt x="525" y="244"/>
                  <a:pt x="525" y="244"/>
                  <a:pt x="525" y="245"/>
                </a:cubicBezTo>
                <a:cubicBezTo>
                  <a:pt x="524" y="245"/>
                  <a:pt x="523" y="246"/>
                  <a:pt x="521" y="247"/>
                </a:cubicBezTo>
                <a:cubicBezTo>
                  <a:pt x="521" y="248"/>
                  <a:pt x="520" y="248"/>
                  <a:pt x="519" y="248"/>
                </a:cubicBezTo>
                <a:cubicBezTo>
                  <a:pt x="520" y="246"/>
                  <a:pt x="522" y="244"/>
                  <a:pt x="524" y="243"/>
                </a:cubicBezTo>
                <a:cubicBezTo>
                  <a:pt x="524" y="243"/>
                  <a:pt x="524" y="243"/>
                  <a:pt x="525" y="242"/>
                </a:cubicBezTo>
                <a:cubicBezTo>
                  <a:pt x="525" y="242"/>
                  <a:pt x="526" y="241"/>
                  <a:pt x="527" y="240"/>
                </a:cubicBezTo>
                <a:cubicBezTo>
                  <a:pt x="528" y="240"/>
                  <a:pt x="529" y="239"/>
                  <a:pt x="530" y="238"/>
                </a:cubicBezTo>
                <a:cubicBezTo>
                  <a:pt x="531" y="238"/>
                  <a:pt x="532" y="237"/>
                  <a:pt x="533" y="236"/>
                </a:cubicBezTo>
                <a:cubicBezTo>
                  <a:pt x="536" y="235"/>
                  <a:pt x="538" y="233"/>
                  <a:pt x="541" y="231"/>
                </a:cubicBezTo>
                <a:cubicBezTo>
                  <a:pt x="542" y="230"/>
                  <a:pt x="543" y="229"/>
                  <a:pt x="545" y="229"/>
                </a:cubicBezTo>
                <a:cubicBezTo>
                  <a:pt x="545" y="229"/>
                  <a:pt x="545" y="229"/>
                  <a:pt x="546" y="228"/>
                </a:cubicBezTo>
                <a:cubicBezTo>
                  <a:pt x="546" y="228"/>
                  <a:pt x="547" y="228"/>
                  <a:pt x="547" y="228"/>
                </a:cubicBezTo>
                <a:cubicBezTo>
                  <a:pt x="548" y="228"/>
                  <a:pt x="548" y="227"/>
                  <a:pt x="548" y="228"/>
                </a:cubicBezTo>
                <a:cubicBezTo>
                  <a:pt x="549" y="228"/>
                  <a:pt x="549" y="228"/>
                  <a:pt x="550" y="228"/>
                </a:cubicBezTo>
                <a:cubicBezTo>
                  <a:pt x="550" y="228"/>
                  <a:pt x="551" y="228"/>
                  <a:pt x="552" y="227"/>
                </a:cubicBezTo>
                <a:cubicBezTo>
                  <a:pt x="553" y="227"/>
                  <a:pt x="554" y="225"/>
                  <a:pt x="555" y="224"/>
                </a:cubicBezTo>
                <a:cubicBezTo>
                  <a:pt x="555" y="224"/>
                  <a:pt x="556" y="223"/>
                  <a:pt x="556" y="223"/>
                </a:cubicBezTo>
                <a:cubicBezTo>
                  <a:pt x="556" y="223"/>
                  <a:pt x="557" y="223"/>
                  <a:pt x="557" y="223"/>
                </a:cubicBezTo>
                <a:cubicBezTo>
                  <a:pt x="558" y="222"/>
                  <a:pt x="559" y="222"/>
                  <a:pt x="559" y="222"/>
                </a:cubicBezTo>
                <a:cubicBezTo>
                  <a:pt x="560" y="222"/>
                  <a:pt x="561" y="222"/>
                  <a:pt x="562" y="221"/>
                </a:cubicBezTo>
                <a:cubicBezTo>
                  <a:pt x="563" y="221"/>
                  <a:pt x="564" y="221"/>
                  <a:pt x="565" y="221"/>
                </a:cubicBezTo>
                <a:cubicBezTo>
                  <a:pt x="565" y="221"/>
                  <a:pt x="566" y="221"/>
                  <a:pt x="567" y="221"/>
                </a:cubicBezTo>
                <a:cubicBezTo>
                  <a:pt x="568" y="221"/>
                  <a:pt x="569" y="220"/>
                  <a:pt x="571" y="220"/>
                </a:cubicBezTo>
                <a:cubicBezTo>
                  <a:pt x="571" y="220"/>
                  <a:pt x="572" y="220"/>
                  <a:pt x="573" y="220"/>
                </a:cubicBezTo>
                <a:cubicBezTo>
                  <a:pt x="573" y="220"/>
                  <a:pt x="573" y="219"/>
                  <a:pt x="574" y="220"/>
                </a:cubicBezTo>
                <a:cubicBezTo>
                  <a:pt x="574" y="220"/>
                  <a:pt x="574" y="220"/>
                  <a:pt x="574" y="220"/>
                </a:cubicBezTo>
                <a:cubicBezTo>
                  <a:pt x="575" y="220"/>
                  <a:pt x="575" y="220"/>
                  <a:pt x="575" y="220"/>
                </a:cubicBezTo>
                <a:cubicBezTo>
                  <a:pt x="576" y="221"/>
                  <a:pt x="577" y="221"/>
                  <a:pt x="578" y="221"/>
                </a:cubicBezTo>
                <a:cubicBezTo>
                  <a:pt x="579" y="221"/>
                  <a:pt x="580" y="221"/>
                  <a:pt x="581" y="221"/>
                </a:cubicBezTo>
                <a:cubicBezTo>
                  <a:pt x="581" y="221"/>
                  <a:pt x="582" y="221"/>
                  <a:pt x="583" y="221"/>
                </a:cubicBezTo>
                <a:cubicBezTo>
                  <a:pt x="584" y="221"/>
                  <a:pt x="584" y="221"/>
                  <a:pt x="584" y="221"/>
                </a:cubicBezTo>
                <a:cubicBezTo>
                  <a:pt x="585" y="221"/>
                  <a:pt x="585" y="221"/>
                  <a:pt x="586" y="221"/>
                </a:cubicBezTo>
                <a:cubicBezTo>
                  <a:pt x="585" y="222"/>
                  <a:pt x="586" y="222"/>
                  <a:pt x="586" y="222"/>
                </a:cubicBezTo>
                <a:cubicBezTo>
                  <a:pt x="588" y="222"/>
                  <a:pt x="589" y="222"/>
                  <a:pt x="590" y="222"/>
                </a:cubicBezTo>
                <a:cubicBezTo>
                  <a:pt x="591" y="222"/>
                  <a:pt x="591" y="222"/>
                  <a:pt x="592" y="222"/>
                </a:cubicBezTo>
                <a:cubicBezTo>
                  <a:pt x="593" y="222"/>
                  <a:pt x="593" y="222"/>
                  <a:pt x="594" y="222"/>
                </a:cubicBezTo>
                <a:cubicBezTo>
                  <a:pt x="594" y="222"/>
                  <a:pt x="595" y="222"/>
                  <a:pt x="595" y="222"/>
                </a:cubicBezTo>
                <a:cubicBezTo>
                  <a:pt x="596" y="222"/>
                  <a:pt x="596" y="222"/>
                  <a:pt x="596" y="222"/>
                </a:cubicBezTo>
                <a:close/>
                <a:moveTo>
                  <a:pt x="552" y="123"/>
                </a:moveTo>
                <a:cubicBezTo>
                  <a:pt x="552" y="123"/>
                  <a:pt x="553" y="123"/>
                  <a:pt x="554" y="123"/>
                </a:cubicBezTo>
                <a:cubicBezTo>
                  <a:pt x="554" y="123"/>
                  <a:pt x="554" y="123"/>
                  <a:pt x="555" y="124"/>
                </a:cubicBezTo>
                <a:cubicBezTo>
                  <a:pt x="555" y="124"/>
                  <a:pt x="555" y="124"/>
                  <a:pt x="555" y="125"/>
                </a:cubicBezTo>
                <a:cubicBezTo>
                  <a:pt x="555" y="125"/>
                  <a:pt x="554" y="125"/>
                  <a:pt x="554" y="125"/>
                </a:cubicBezTo>
                <a:cubicBezTo>
                  <a:pt x="554" y="125"/>
                  <a:pt x="553" y="125"/>
                  <a:pt x="553" y="125"/>
                </a:cubicBezTo>
                <a:cubicBezTo>
                  <a:pt x="553" y="125"/>
                  <a:pt x="553" y="125"/>
                  <a:pt x="553" y="125"/>
                </a:cubicBezTo>
                <a:cubicBezTo>
                  <a:pt x="553" y="125"/>
                  <a:pt x="552" y="125"/>
                  <a:pt x="552" y="125"/>
                </a:cubicBezTo>
                <a:cubicBezTo>
                  <a:pt x="552" y="124"/>
                  <a:pt x="552" y="124"/>
                  <a:pt x="552" y="124"/>
                </a:cubicBezTo>
                <a:cubicBezTo>
                  <a:pt x="551" y="124"/>
                  <a:pt x="551" y="124"/>
                  <a:pt x="551" y="124"/>
                </a:cubicBezTo>
                <a:cubicBezTo>
                  <a:pt x="551" y="124"/>
                  <a:pt x="551" y="124"/>
                  <a:pt x="551" y="124"/>
                </a:cubicBezTo>
                <a:cubicBezTo>
                  <a:pt x="551" y="124"/>
                  <a:pt x="551" y="123"/>
                  <a:pt x="552" y="123"/>
                </a:cubicBezTo>
                <a:close/>
                <a:moveTo>
                  <a:pt x="528" y="137"/>
                </a:moveTo>
                <a:cubicBezTo>
                  <a:pt x="528" y="137"/>
                  <a:pt x="528" y="137"/>
                  <a:pt x="528" y="136"/>
                </a:cubicBezTo>
                <a:cubicBezTo>
                  <a:pt x="528" y="136"/>
                  <a:pt x="526" y="137"/>
                  <a:pt x="526" y="136"/>
                </a:cubicBezTo>
                <a:cubicBezTo>
                  <a:pt x="526" y="135"/>
                  <a:pt x="527" y="135"/>
                  <a:pt x="528" y="135"/>
                </a:cubicBezTo>
                <a:cubicBezTo>
                  <a:pt x="528" y="134"/>
                  <a:pt x="528" y="134"/>
                  <a:pt x="529" y="133"/>
                </a:cubicBezTo>
                <a:cubicBezTo>
                  <a:pt x="529" y="132"/>
                  <a:pt x="530" y="132"/>
                  <a:pt x="531" y="132"/>
                </a:cubicBezTo>
                <a:cubicBezTo>
                  <a:pt x="532" y="132"/>
                  <a:pt x="532" y="132"/>
                  <a:pt x="532" y="132"/>
                </a:cubicBezTo>
                <a:cubicBezTo>
                  <a:pt x="533" y="132"/>
                  <a:pt x="533" y="132"/>
                  <a:pt x="533" y="132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5" y="132"/>
                  <a:pt x="534" y="132"/>
                  <a:pt x="535" y="132"/>
                </a:cubicBezTo>
                <a:cubicBezTo>
                  <a:pt x="535" y="132"/>
                  <a:pt x="535" y="133"/>
                  <a:pt x="535" y="133"/>
                </a:cubicBezTo>
                <a:cubicBezTo>
                  <a:pt x="535" y="133"/>
                  <a:pt x="534" y="133"/>
                  <a:pt x="534" y="134"/>
                </a:cubicBezTo>
                <a:cubicBezTo>
                  <a:pt x="534" y="134"/>
                  <a:pt x="534" y="135"/>
                  <a:pt x="533" y="135"/>
                </a:cubicBezTo>
                <a:cubicBezTo>
                  <a:pt x="533" y="136"/>
                  <a:pt x="532" y="136"/>
                  <a:pt x="531" y="137"/>
                </a:cubicBezTo>
                <a:cubicBezTo>
                  <a:pt x="531" y="137"/>
                  <a:pt x="530" y="137"/>
                  <a:pt x="530" y="137"/>
                </a:cubicBezTo>
                <a:cubicBezTo>
                  <a:pt x="530" y="137"/>
                  <a:pt x="529" y="138"/>
                  <a:pt x="529" y="138"/>
                </a:cubicBezTo>
                <a:cubicBezTo>
                  <a:pt x="529" y="138"/>
                  <a:pt x="529" y="137"/>
                  <a:pt x="529" y="137"/>
                </a:cubicBezTo>
                <a:cubicBezTo>
                  <a:pt x="529" y="137"/>
                  <a:pt x="528" y="137"/>
                  <a:pt x="528" y="137"/>
                </a:cubicBezTo>
                <a:close/>
                <a:moveTo>
                  <a:pt x="536" y="123"/>
                </a:moveTo>
                <a:cubicBezTo>
                  <a:pt x="535" y="123"/>
                  <a:pt x="535" y="123"/>
                  <a:pt x="534" y="124"/>
                </a:cubicBezTo>
                <a:cubicBezTo>
                  <a:pt x="534" y="124"/>
                  <a:pt x="534" y="124"/>
                  <a:pt x="533" y="124"/>
                </a:cubicBezTo>
                <a:cubicBezTo>
                  <a:pt x="533" y="124"/>
                  <a:pt x="532" y="125"/>
                  <a:pt x="532" y="125"/>
                </a:cubicBezTo>
                <a:cubicBezTo>
                  <a:pt x="532" y="125"/>
                  <a:pt x="532" y="125"/>
                  <a:pt x="531" y="125"/>
                </a:cubicBezTo>
                <a:cubicBezTo>
                  <a:pt x="531" y="126"/>
                  <a:pt x="531" y="125"/>
                  <a:pt x="531" y="125"/>
                </a:cubicBezTo>
                <a:cubicBezTo>
                  <a:pt x="530" y="125"/>
                  <a:pt x="530" y="125"/>
                  <a:pt x="530" y="124"/>
                </a:cubicBezTo>
                <a:cubicBezTo>
                  <a:pt x="529" y="124"/>
                  <a:pt x="529" y="124"/>
                  <a:pt x="528" y="124"/>
                </a:cubicBezTo>
                <a:cubicBezTo>
                  <a:pt x="528" y="124"/>
                  <a:pt x="528" y="123"/>
                  <a:pt x="528" y="123"/>
                </a:cubicBezTo>
                <a:cubicBezTo>
                  <a:pt x="528" y="123"/>
                  <a:pt x="527" y="123"/>
                  <a:pt x="527" y="123"/>
                </a:cubicBezTo>
                <a:cubicBezTo>
                  <a:pt x="526" y="123"/>
                  <a:pt x="525" y="124"/>
                  <a:pt x="524" y="123"/>
                </a:cubicBezTo>
                <a:cubicBezTo>
                  <a:pt x="524" y="123"/>
                  <a:pt x="525" y="123"/>
                  <a:pt x="525" y="123"/>
                </a:cubicBezTo>
                <a:cubicBezTo>
                  <a:pt x="525" y="123"/>
                  <a:pt x="525" y="123"/>
                  <a:pt x="525" y="122"/>
                </a:cubicBezTo>
                <a:cubicBezTo>
                  <a:pt x="525" y="122"/>
                  <a:pt x="525" y="122"/>
                  <a:pt x="526" y="122"/>
                </a:cubicBezTo>
                <a:cubicBezTo>
                  <a:pt x="526" y="122"/>
                  <a:pt x="526" y="121"/>
                  <a:pt x="526" y="121"/>
                </a:cubicBezTo>
                <a:cubicBezTo>
                  <a:pt x="526" y="121"/>
                  <a:pt x="524" y="121"/>
                  <a:pt x="524" y="121"/>
                </a:cubicBezTo>
                <a:cubicBezTo>
                  <a:pt x="524" y="121"/>
                  <a:pt x="523" y="121"/>
                  <a:pt x="522" y="121"/>
                </a:cubicBezTo>
                <a:cubicBezTo>
                  <a:pt x="523" y="121"/>
                  <a:pt x="523" y="121"/>
                  <a:pt x="523" y="120"/>
                </a:cubicBezTo>
                <a:cubicBezTo>
                  <a:pt x="522" y="120"/>
                  <a:pt x="520" y="121"/>
                  <a:pt x="519" y="122"/>
                </a:cubicBezTo>
                <a:cubicBezTo>
                  <a:pt x="519" y="122"/>
                  <a:pt x="519" y="123"/>
                  <a:pt x="518" y="123"/>
                </a:cubicBezTo>
                <a:cubicBezTo>
                  <a:pt x="518" y="123"/>
                  <a:pt x="518" y="123"/>
                  <a:pt x="517" y="123"/>
                </a:cubicBezTo>
                <a:cubicBezTo>
                  <a:pt x="517" y="123"/>
                  <a:pt x="517" y="123"/>
                  <a:pt x="517" y="123"/>
                </a:cubicBezTo>
                <a:cubicBezTo>
                  <a:pt x="516" y="123"/>
                  <a:pt x="516" y="124"/>
                  <a:pt x="516" y="124"/>
                </a:cubicBezTo>
                <a:cubicBezTo>
                  <a:pt x="515" y="124"/>
                  <a:pt x="514" y="124"/>
                  <a:pt x="514" y="125"/>
                </a:cubicBezTo>
                <a:cubicBezTo>
                  <a:pt x="513" y="125"/>
                  <a:pt x="513" y="125"/>
                  <a:pt x="512" y="125"/>
                </a:cubicBezTo>
                <a:cubicBezTo>
                  <a:pt x="512" y="125"/>
                  <a:pt x="511" y="125"/>
                  <a:pt x="511" y="126"/>
                </a:cubicBezTo>
                <a:cubicBezTo>
                  <a:pt x="510" y="126"/>
                  <a:pt x="509" y="127"/>
                  <a:pt x="508" y="127"/>
                </a:cubicBezTo>
                <a:cubicBezTo>
                  <a:pt x="507" y="127"/>
                  <a:pt x="507" y="127"/>
                  <a:pt x="507" y="127"/>
                </a:cubicBezTo>
                <a:cubicBezTo>
                  <a:pt x="506" y="127"/>
                  <a:pt x="505" y="127"/>
                  <a:pt x="505" y="127"/>
                </a:cubicBezTo>
                <a:cubicBezTo>
                  <a:pt x="505" y="127"/>
                  <a:pt x="505" y="126"/>
                  <a:pt x="506" y="125"/>
                </a:cubicBezTo>
                <a:cubicBezTo>
                  <a:pt x="506" y="125"/>
                  <a:pt x="508" y="124"/>
                  <a:pt x="507" y="123"/>
                </a:cubicBezTo>
                <a:cubicBezTo>
                  <a:pt x="507" y="123"/>
                  <a:pt x="506" y="123"/>
                  <a:pt x="506" y="123"/>
                </a:cubicBezTo>
                <a:cubicBezTo>
                  <a:pt x="505" y="123"/>
                  <a:pt x="505" y="123"/>
                  <a:pt x="505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3" y="124"/>
                  <a:pt x="503" y="124"/>
                </a:cubicBezTo>
                <a:cubicBezTo>
                  <a:pt x="503" y="124"/>
                  <a:pt x="503" y="124"/>
                  <a:pt x="502" y="124"/>
                </a:cubicBezTo>
                <a:cubicBezTo>
                  <a:pt x="501" y="124"/>
                  <a:pt x="499" y="125"/>
                  <a:pt x="498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499" y="124"/>
                  <a:pt x="499" y="124"/>
                  <a:pt x="499" y="124"/>
                </a:cubicBezTo>
                <a:cubicBezTo>
                  <a:pt x="499" y="124"/>
                  <a:pt x="499" y="123"/>
                  <a:pt x="500" y="123"/>
                </a:cubicBezTo>
                <a:cubicBezTo>
                  <a:pt x="500" y="122"/>
                  <a:pt x="500" y="122"/>
                  <a:pt x="500" y="122"/>
                </a:cubicBezTo>
                <a:cubicBezTo>
                  <a:pt x="501" y="122"/>
                  <a:pt x="501" y="122"/>
                  <a:pt x="502" y="122"/>
                </a:cubicBezTo>
                <a:cubicBezTo>
                  <a:pt x="502" y="122"/>
                  <a:pt x="502" y="121"/>
                  <a:pt x="503" y="121"/>
                </a:cubicBezTo>
                <a:cubicBezTo>
                  <a:pt x="504" y="121"/>
                  <a:pt x="504" y="120"/>
                  <a:pt x="505" y="120"/>
                </a:cubicBezTo>
                <a:cubicBezTo>
                  <a:pt x="506" y="120"/>
                  <a:pt x="506" y="120"/>
                  <a:pt x="507" y="120"/>
                </a:cubicBezTo>
                <a:cubicBezTo>
                  <a:pt x="507" y="119"/>
                  <a:pt x="507" y="119"/>
                  <a:pt x="507" y="119"/>
                </a:cubicBezTo>
                <a:cubicBezTo>
                  <a:pt x="507" y="119"/>
                  <a:pt x="507" y="118"/>
                  <a:pt x="507" y="118"/>
                </a:cubicBezTo>
                <a:cubicBezTo>
                  <a:pt x="508" y="118"/>
                  <a:pt x="508" y="118"/>
                  <a:pt x="508" y="117"/>
                </a:cubicBezTo>
                <a:cubicBezTo>
                  <a:pt x="508" y="117"/>
                  <a:pt x="509" y="116"/>
                  <a:pt x="510" y="116"/>
                </a:cubicBezTo>
                <a:cubicBezTo>
                  <a:pt x="510" y="115"/>
                  <a:pt x="511" y="114"/>
                  <a:pt x="511" y="114"/>
                </a:cubicBezTo>
                <a:cubicBezTo>
                  <a:pt x="512" y="113"/>
                  <a:pt x="512" y="113"/>
                  <a:pt x="512" y="113"/>
                </a:cubicBezTo>
                <a:cubicBezTo>
                  <a:pt x="512" y="112"/>
                  <a:pt x="513" y="113"/>
                  <a:pt x="513" y="112"/>
                </a:cubicBezTo>
                <a:cubicBezTo>
                  <a:pt x="513" y="112"/>
                  <a:pt x="513" y="112"/>
                  <a:pt x="514" y="112"/>
                </a:cubicBezTo>
                <a:cubicBezTo>
                  <a:pt x="514" y="111"/>
                  <a:pt x="514" y="111"/>
                  <a:pt x="515" y="111"/>
                </a:cubicBezTo>
                <a:cubicBezTo>
                  <a:pt x="515" y="111"/>
                  <a:pt x="515" y="111"/>
                  <a:pt x="516" y="110"/>
                </a:cubicBezTo>
                <a:cubicBezTo>
                  <a:pt x="516" y="110"/>
                  <a:pt x="516" y="110"/>
                  <a:pt x="516" y="109"/>
                </a:cubicBezTo>
                <a:cubicBezTo>
                  <a:pt x="517" y="109"/>
                  <a:pt x="517" y="109"/>
                  <a:pt x="518" y="109"/>
                </a:cubicBezTo>
                <a:cubicBezTo>
                  <a:pt x="518" y="108"/>
                  <a:pt x="519" y="109"/>
                  <a:pt x="519" y="109"/>
                </a:cubicBezTo>
                <a:cubicBezTo>
                  <a:pt x="519" y="109"/>
                  <a:pt x="520" y="109"/>
                  <a:pt x="520" y="109"/>
                </a:cubicBezTo>
                <a:cubicBezTo>
                  <a:pt x="521" y="109"/>
                  <a:pt x="521" y="109"/>
                  <a:pt x="520" y="110"/>
                </a:cubicBezTo>
                <a:cubicBezTo>
                  <a:pt x="520" y="110"/>
                  <a:pt x="520" y="110"/>
                  <a:pt x="520" y="110"/>
                </a:cubicBezTo>
                <a:cubicBezTo>
                  <a:pt x="520" y="110"/>
                  <a:pt x="520" y="110"/>
                  <a:pt x="520" y="111"/>
                </a:cubicBezTo>
                <a:cubicBezTo>
                  <a:pt x="520" y="111"/>
                  <a:pt x="519" y="111"/>
                  <a:pt x="519" y="111"/>
                </a:cubicBezTo>
                <a:cubicBezTo>
                  <a:pt x="519" y="112"/>
                  <a:pt x="519" y="112"/>
                  <a:pt x="519" y="112"/>
                </a:cubicBezTo>
                <a:cubicBezTo>
                  <a:pt x="520" y="113"/>
                  <a:pt x="520" y="112"/>
                  <a:pt x="520" y="112"/>
                </a:cubicBezTo>
                <a:cubicBezTo>
                  <a:pt x="521" y="112"/>
                  <a:pt x="521" y="112"/>
                  <a:pt x="521" y="111"/>
                </a:cubicBezTo>
                <a:cubicBezTo>
                  <a:pt x="522" y="111"/>
                  <a:pt x="522" y="111"/>
                  <a:pt x="522" y="111"/>
                </a:cubicBezTo>
                <a:cubicBezTo>
                  <a:pt x="522" y="110"/>
                  <a:pt x="522" y="110"/>
                  <a:pt x="522" y="110"/>
                </a:cubicBezTo>
                <a:cubicBezTo>
                  <a:pt x="522" y="109"/>
                  <a:pt x="522" y="109"/>
                  <a:pt x="522" y="108"/>
                </a:cubicBezTo>
                <a:cubicBezTo>
                  <a:pt x="522" y="108"/>
                  <a:pt x="522" y="108"/>
                  <a:pt x="522" y="108"/>
                </a:cubicBezTo>
                <a:cubicBezTo>
                  <a:pt x="522" y="107"/>
                  <a:pt x="524" y="107"/>
                  <a:pt x="524" y="108"/>
                </a:cubicBezTo>
                <a:cubicBezTo>
                  <a:pt x="524" y="108"/>
                  <a:pt x="524" y="109"/>
                  <a:pt x="524" y="109"/>
                </a:cubicBezTo>
                <a:cubicBezTo>
                  <a:pt x="524" y="109"/>
                  <a:pt x="523" y="109"/>
                  <a:pt x="523" y="110"/>
                </a:cubicBezTo>
                <a:cubicBezTo>
                  <a:pt x="523" y="110"/>
                  <a:pt x="523" y="110"/>
                  <a:pt x="523" y="110"/>
                </a:cubicBezTo>
                <a:cubicBezTo>
                  <a:pt x="523" y="111"/>
                  <a:pt x="523" y="111"/>
                  <a:pt x="523" y="111"/>
                </a:cubicBezTo>
                <a:cubicBezTo>
                  <a:pt x="523" y="111"/>
                  <a:pt x="522" y="111"/>
                  <a:pt x="522" y="111"/>
                </a:cubicBezTo>
                <a:cubicBezTo>
                  <a:pt x="522" y="112"/>
                  <a:pt x="523" y="112"/>
                  <a:pt x="523" y="112"/>
                </a:cubicBezTo>
                <a:cubicBezTo>
                  <a:pt x="523" y="112"/>
                  <a:pt x="524" y="112"/>
                  <a:pt x="524" y="112"/>
                </a:cubicBezTo>
                <a:cubicBezTo>
                  <a:pt x="524" y="113"/>
                  <a:pt x="524" y="113"/>
                  <a:pt x="524" y="113"/>
                </a:cubicBezTo>
                <a:cubicBezTo>
                  <a:pt x="525" y="113"/>
                  <a:pt x="525" y="113"/>
                  <a:pt x="526" y="113"/>
                </a:cubicBezTo>
                <a:cubicBezTo>
                  <a:pt x="526" y="113"/>
                  <a:pt x="526" y="113"/>
                  <a:pt x="526" y="114"/>
                </a:cubicBezTo>
                <a:cubicBezTo>
                  <a:pt x="527" y="114"/>
                  <a:pt x="527" y="114"/>
                  <a:pt x="527" y="114"/>
                </a:cubicBezTo>
                <a:cubicBezTo>
                  <a:pt x="527" y="114"/>
                  <a:pt x="527" y="114"/>
                  <a:pt x="527" y="115"/>
                </a:cubicBezTo>
                <a:cubicBezTo>
                  <a:pt x="527" y="115"/>
                  <a:pt x="527" y="115"/>
                  <a:pt x="528" y="115"/>
                </a:cubicBezTo>
                <a:cubicBezTo>
                  <a:pt x="528" y="115"/>
                  <a:pt x="528" y="115"/>
                  <a:pt x="528" y="115"/>
                </a:cubicBezTo>
                <a:cubicBezTo>
                  <a:pt x="529" y="116"/>
                  <a:pt x="529" y="116"/>
                  <a:pt x="529" y="116"/>
                </a:cubicBezTo>
                <a:cubicBezTo>
                  <a:pt x="530" y="116"/>
                  <a:pt x="530" y="116"/>
                  <a:pt x="531" y="116"/>
                </a:cubicBezTo>
                <a:cubicBezTo>
                  <a:pt x="531" y="116"/>
                  <a:pt x="531" y="116"/>
                  <a:pt x="531" y="117"/>
                </a:cubicBezTo>
                <a:cubicBezTo>
                  <a:pt x="531" y="117"/>
                  <a:pt x="531" y="117"/>
                  <a:pt x="531" y="117"/>
                </a:cubicBezTo>
                <a:cubicBezTo>
                  <a:pt x="532" y="117"/>
                  <a:pt x="532" y="117"/>
                  <a:pt x="532" y="118"/>
                </a:cubicBezTo>
                <a:cubicBezTo>
                  <a:pt x="532" y="118"/>
                  <a:pt x="532" y="118"/>
                  <a:pt x="532" y="118"/>
                </a:cubicBezTo>
                <a:cubicBezTo>
                  <a:pt x="532" y="118"/>
                  <a:pt x="532" y="119"/>
                  <a:pt x="531" y="119"/>
                </a:cubicBezTo>
                <a:cubicBezTo>
                  <a:pt x="531" y="119"/>
                  <a:pt x="531" y="119"/>
                  <a:pt x="531" y="119"/>
                </a:cubicBezTo>
                <a:cubicBezTo>
                  <a:pt x="531" y="119"/>
                  <a:pt x="531" y="120"/>
                  <a:pt x="531" y="120"/>
                </a:cubicBezTo>
                <a:cubicBezTo>
                  <a:pt x="530" y="120"/>
                  <a:pt x="528" y="120"/>
                  <a:pt x="528" y="121"/>
                </a:cubicBezTo>
                <a:cubicBezTo>
                  <a:pt x="529" y="121"/>
                  <a:pt x="529" y="121"/>
                  <a:pt x="530" y="121"/>
                </a:cubicBezTo>
                <a:cubicBezTo>
                  <a:pt x="530" y="121"/>
                  <a:pt x="531" y="121"/>
                  <a:pt x="531" y="121"/>
                </a:cubicBezTo>
                <a:cubicBezTo>
                  <a:pt x="532" y="121"/>
                  <a:pt x="532" y="121"/>
                  <a:pt x="532" y="121"/>
                </a:cubicBezTo>
                <a:cubicBezTo>
                  <a:pt x="533" y="120"/>
                  <a:pt x="534" y="120"/>
                  <a:pt x="534" y="120"/>
                </a:cubicBezTo>
                <a:cubicBezTo>
                  <a:pt x="535" y="120"/>
                  <a:pt x="535" y="120"/>
                  <a:pt x="536" y="120"/>
                </a:cubicBezTo>
                <a:cubicBezTo>
                  <a:pt x="536" y="120"/>
                  <a:pt x="537" y="121"/>
                  <a:pt x="537" y="122"/>
                </a:cubicBezTo>
                <a:cubicBezTo>
                  <a:pt x="537" y="122"/>
                  <a:pt x="538" y="123"/>
                  <a:pt x="537" y="123"/>
                </a:cubicBezTo>
                <a:cubicBezTo>
                  <a:pt x="537" y="123"/>
                  <a:pt x="536" y="123"/>
                  <a:pt x="536" y="123"/>
                </a:cubicBezTo>
                <a:close/>
                <a:moveTo>
                  <a:pt x="509" y="177"/>
                </a:moveTo>
                <a:cubicBezTo>
                  <a:pt x="508" y="177"/>
                  <a:pt x="508" y="178"/>
                  <a:pt x="507" y="178"/>
                </a:cubicBezTo>
                <a:cubicBezTo>
                  <a:pt x="508" y="178"/>
                  <a:pt x="508" y="178"/>
                  <a:pt x="508" y="179"/>
                </a:cubicBezTo>
                <a:cubicBezTo>
                  <a:pt x="507" y="179"/>
                  <a:pt x="507" y="179"/>
                  <a:pt x="507" y="179"/>
                </a:cubicBezTo>
                <a:cubicBezTo>
                  <a:pt x="506" y="179"/>
                  <a:pt x="505" y="179"/>
                  <a:pt x="504" y="180"/>
                </a:cubicBezTo>
                <a:cubicBezTo>
                  <a:pt x="504" y="180"/>
                  <a:pt x="503" y="180"/>
                  <a:pt x="502" y="180"/>
                </a:cubicBezTo>
                <a:cubicBezTo>
                  <a:pt x="502" y="180"/>
                  <a:pt x="500" y="180"/>
                  <a:pt x="501" y="179"/>
                </a:cubicBezTo>
                <a:cubicBezTo>
                  <a:pt x="502" y="178"/>
                  <a:pt x="503" y="178"/>
                  <a:pt x="504" y="177"/>
                </a:cubicBezTo>
                <a:cubicBezTo>
                  <a:pt x="503" y="177"/>
                  <a:pt x="501" y="177"/>
                  <a:pt x="502" y="176"/>
                </a:cubicBezTo>
                <a:cubicBezTo>
                  <a:pt x="502" y="175"/>
                  <a:pt x="503" y="175"/>
                  <a:pt x="504" y="175"/>
                </a:cubicBezTo>
                <a:cubicBezTo>
                  <a:pt x="505" y="175"/>
                  <a:pt x="506" y="174"/>
                  <a:pt x="507" y="174"/>
                </a:cubicBezTo>
                <a:cubicBezTo>
                  <a:pt x="507" y="173"/>
                  <a:pt x="508" y="173"/>
                  <a:pt x="508" y="173"/>
                </a:cubicBezTo>
                <a:cubicBezTo>
                  <a:pt x="509" y="173"/>
                  <a:pt x="509" y="174"/>
                  <a:pt x="509" y="175"/>
                </a:cubicBezTo>
                <a:cubicBezTo>
                  <a:pt x="509" y="176"/>
                  <a:pt x="511" y="175"/>
                  <a:pt x="511" y="175"/>
                </a:cubicBezTo>
                <a:cubicBezTo>
                  <a:pt x="512" y="175"/>
                  <a:pt x="512" y="176"/>
                  <a:pt x="511" y="176"/>
                </a:cubicBezTo>
                <a:cubicBezTo>
                  <a:pt x="511" y="176"/>
                  <a:pt x="510" y="176"/>
                  <a:pt x="510" y="177"/>
                </a:cubicBezTo>
                <a:cubicBezTo>
                  <a:pt x="509" y="177"/>
                  <a:pt x="509" y="177"/>
                  <a:pt x="509" y="177"/>
                </a:cubicBezTo>
                <a:close/>
                <a:moveTo>
                  <a:pt x="190" y="176"/>
                </a:moveTo>
                <a:cubicBezTo>
                  <a:pt x="190" y="175"/>
                  <a:pt x="190" y="175"/>
                  <a:pt x="190" y="174"/>
                </a:cubicBezTo>
                <a:cubicBezTo>
                  <a:pt x="190" y="174"/>
                  <a:pt x="190" y="173"/>
                  <a:pt x="190" y="173"/>
                </a:cubicBezTo>
                <a:cubicBezTo>
                  <a:pt x="190" y="172"/>
                  <a:pt x="191" y="172"/>
                  <a:pt x="191" y="172"/>
                </a:cubicBezTo>
                <a:cubicBezTo>
                  <a:pt x="191" y="172"/>
                  <a:pt x="191" y="171"/>
                  <a:pt x="192" y="171"/>
                </a:cubicBezTo>
                <a:cubicBezTo>
                  <a:pt x="192" y="170"/>
                  <a:pt x="193" y="170"/>
                  <a:pt x="193" y="170"/>
                </a:cubicBezTo>
                <a:cubicBezTo>
                  <a:pt x="193" y="169"/>
                  <a:pt x="194" y="168"/>
                  <a:pt x="193" y="168"/>
                </a:cubicBezTo>
                <a:cubicBezTo>
                  <a:pt x="193" y="168"/>
                  <a:pt x="193" y="168"/>
                  <a:pt x="193" y="168"/>
                </a:cubicBezTo>
                <a:cubicBezTo>
                  <a:pt x="193" y="167"/>
                  <a:pt x="193" y="167"/>
                  <a:pt x="193" y="167"/>
                </a:cubicBezTo>
                <a:cubicBezTo>
                  <a:pt x="193" y="166"/>
                  <a:pt x="192" y="167"/>
                  <a:pt x="192" y="166"/>
                </a:cubicBezTo>
                <a:cubicBezTo>
                  <a:pt x="192" y="166"/>
                  <a:pt x="192" y="165"/>
                  <a:pt x="192" y="165"/>
                </a:cubicBezTo>
                <a:cubicBezTo>
                  <a:pt x="193" y="165"/>
                  <a:pt x="193" y="164"/>
                  <a:pt x="193" y="164"/>
                </a:cubicBezTo>
                <a:cubicBezTo>
                  <a:pt x="193" y="163"/>
                  <a:pt x="193" y="162"/>
                  <a:pt x="194" y="162"/>
                </a:cubicBezTo>
                <a:cubicBezTo>
                  <a:pt x="195" y="162"/>
                  <a:pt x="196" y="162"/>
                  <a:pt x="197" y="162"/>
                </a:cubicBezTo>
                <a:cubicBezTo>
                  <a:pt x="198" y="162"/>
                  <a:pt x="198" y="162"/>
                  <a:pt x="198" y="163"/>
                </a:cubicBezTo>
                <a:cubicBezTo>
                  <a:pt x="199" y="163"/>
                  <a:pt x="200" y="162"/>
                  <a:pt x="200" y="162"/>
                </a:cubicBezTo>
                <a:cubicBezTo>
                  <a:pt x="201" y="162"/>
                  <a:pt x="200" y="164"/>
                  <a:pt x="200" y="165"/>
                </a:cubicBezTo>
                <a:cubicBezTo>
                  <a:pt x="199" y="165"/>
                  <a:pt x="198" y="167"/>
                  <a:pt x="197" y="167"/>
                </a:cubicBezTo>
                <a:cubicBezTo>
                  <a:pt x="197" y="166"/>
                  <a:pt x="196" y="166"/>
                  <a:pt x="196" y="166"/>
                </a:cubicBezTo>
                <a:cubicBezTo>
                  <a:pt x="195" y="166"/>
                  <a:pt x="194" y="167"/>
                  <a:pt x="195" y="167"/>
                </a:cubicBezTo>
                <a:cubicBezTo>
                  <a:pt x="195" y="168"/>
                  <a:pt x="196" y="168"/>
                  <a:pt x="196" y="169"/>
                </a:cubicBezTo>
                <a:cubicBezTo>
                  <a:pt x="196" y="169"/>
                  <a:pt x="195" y="170"/>
                  <a:pt x="195" y="170"/>
                </a:cubicBezTo>
                <a:cubicBezTo>
                  <a:pt x="195" y="170"/>
                  <a:pt x="195" y="171"/>
                  <a:pt x="195" y="171"/>
                </a:cubicBezTo>
                <a:cubicBezTo>
                  <a:pt x="195" y="171"/>
                  <a:pt x="194" y="172"/>
                  <a:pt x="194" y="172"/>
                </a:cubicBezTo>
                <a:cubicBezTo>
                  <a:pt x="194" y="172"/>
                  <a:pt x="194" y="173"/>
                  <a:pt x="193" y="174"/>
                </a:cubicBezTo>
                <a:cubicBezTo>
                  <a:pt x="193" y="174"/>
                  <a:pt x="193" y="174"/>
                  <a:pt x="193" y="174"/>
                </a:cubicBezTo>
                <a:cubicBezTo>
                  <a:pt x="192" y="175"/>
                  <a:pt x="192" y="176"/>
                  <a:pt x="191" y="176"/>
                </a:cubicBezTo>
                <a:cubicBezTo>
                  <a:pt x="190" y="177"/>
                  <a:pt x="190" y="177"/>
                  <a:pt x="190" y="176"/>
                </a:cubicBezTo>
                <a:close/>
                <a:moveTo>
                  <a:pt x="201" y="183"/>
                </a:moveTo>
                <a:cubicBezTo>
                  <a:pt x="201" y="183"/>
                  <a:pt x="201" y="182"/>
                  <a:pt x="201" y="182"/>
                </a:cubicBezTo>
                <a:cubicBezTo>
                  <a:pt x="202" y="181"/>
                  <a:pt x="203" y="181"/>
                  <a:pt x="203" y="181"/>
                </a:cubicBezTo>
                <a:cubicBezTo>
                  <a:pt x="203" y="181"/>
                  <a:pt x="204" y="181"/>
                  <a:pt x="204" y="181"/>
                </a:cubicBezTo>
                <a:cubicBezTo>
                  <a:pt x="204" y="181"/>
                  <a:pt x="204" y="181"/>
                  <a:pt x="204" y="181"/>
                </a:cubicBezTo>
                <a:cubicBezTo>
                  <a:pt x="203" y="181"/>
                  <a:pt x="202" y="183"/>
                  <a:pt x="201" y="183"/>
                </a:cubicBezTo>
                <a:close/>
                <a:moveTo>
                  <a:pt x="203" y="172"/>
                </a:moveTo>
                <a:cubicBezTo>
                  <a:pt x="203" y="172"/>
                  <a:pt x="203" y="172"/>
                  <a:pt x="203" y="173"/>
                </a:cubicBezTo>
                <a:cubicBezTo>
                  <a:pt x="203" y="173"/>
                  <a:pt x="204" y="173"/>
                  <a:pt x="204" y="173"/>
                </a:cubicBezTo>
                <a:cubicBezTo>
                  <a:pt x="204" y="173"/>
                  <a:pt x="204" y="173"/>
                  <a:pt x="204" y="173"/>
                </a:cubicBezTo>
                <a:cubicBezTo>
                  <a:pt x="204" y="173"/>
                  <a:pt x="204" y="173"/>
                  <a:pt x="204" y="173"/>
                </a:cubicBezTo>
                <a:cubicBezTo>
                  <a:pt x="204" y="174"/>
                  <a:pt x="204" y="174"/>
                  <a:pt x="204" y="174"/>
                </a:cubicBezTo>
                <a:cubicBezTo>
                  <a:pt x="204" y="174"/>
                  <a:pt x="203" y="174"/>
                  <a:pt x="203" y="174"/>
                </a:cubicBezTo>
                <a:cubicBezTo>
                  <a:pt x="202" y="174"/>
                  <a:pt x="202" y="174"/>
                  <a:pt x="202" y="175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5"/>
                  <a:pt x="203" y="176"/>
                  <a:pt x="202" y="176"/>
                </a:cubicBezTo>
                <a:cubicBezTo>
                  <a:pt x="202" y="176"/>
                  <a:pt x="202" y="176"/>
                  <a:pt x="202" y="176"/>
                </a:cubicBezTo>
                <a:cubicBezTo>
                  <a:pt x="202" y="176"/>
                  <a:pt x="201" y="176"/>
                  <a:pt x="201" y="176"/>
                </a:cubicBezTo>
                <a:cubicBezTo>
                  <a:pt x="201" y="176"/>
                  <a:pt x="201" y="175"/>
                  <a:pt x="201" y="175"/>
                </a:cubicBezTo>
                <a:cubicBezTo>
                  <a:pt x="201" y="175"/>
                  <a:pt x="200" y="175"/>
                  <a:pt x="200" y="175"/>
                </a:cubicBezTo>
                <a:cubicBezTo>
                  <a:pt x="200" y="175"/>
                  <a:pt x="200" y="175"/>
                  <a:pt x="200" y="175"/>
                </a:cubicBezTo>
                <a:cubicBezTo>
                  <a:pt x="199" y="175"/>
                  <a:pt x="199" y="175"/>
                  <a:pt x="199" y="175"/>
                </a:cubicBezTo>
                <a:cubicBezTo>
                  <a:pt x="198" y="174"/>
                  <a:pt x="199" y="174"/>
                  <a:pt x="198" y="174"/>
                </a:cubicBezTo>
                <a:cubicBezTo>
                  <a:pt x="198" y="173"/>
                  <a:pt x="196" y="175"/>
                  <a:pt x="196" y="175"/>
                </a:cubicBezTo>
                <a:cubicBezTo>
                  <a:pt x="196" y="176"/>
                  <a:pt x="195" y="176"/>
                  <a:pt x="195" y="177"/>
                </a:cubicBezTo>
                <a:cubicBezTo>
                  <a:pt x="195" y="177"/>
                  <a:pt x="194" y="177"/>
                  <a:pt x="194" y="178"/>
                </a:cubicBezTo>
                <a:cubicBezTo>
                  <a:pt x="195" y="178"/>
                  <a:pt x="196" y="177"/>
                  <a:pt x="197" y="176"/>
                </a:cubicBezTo>
                <a:cubicBezTo>
                  <a:pt x="198" y="176"/>
                  <a:pt x="198" y="176"/>
                  <a:pt x="199" y="176"/>
                </a:cubicBezTo>
                <a:cubicBezTo>
                  <a:pt x="199" y="177"/>
                  <a:pt x="199" y="177"/>
                  <a:pt x="198" y="177"/>
                </a:cubicBezTo>
                <a:cubicBezTo>
                  <a:pt x="199" y="177"/>
                  <a:pt x="199" y="178"/>
                  <a:pt x="199" y="178"/>
                </a:cubicBezTo>
                <a:cubicBezTo>
                  <a:pt x="199" y="179"/>
                  <a:pt x="200" y="178"/>
                  <a:pt x="200" y="179"/>
                </a:cubicBezTo>
                <a:cubicBezTo>
                  <a:pt x="200" y="179"/>
                  <a:pt x="200" y="179"/>
                  <a:pt x="200" y="180"/>
                </a:cubicBezTo>
                <a:cubicBezTo>
                  <a:pt x="200" y="180"/>
                  <a:pt x="199" y="181"/>
                  <a:pt x="198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197" y="182"/>
                  <a:pt x="198" y="183"/>
                  <a:pt x="198" y="183"/>
                </a:cubicBezTo>
                <a:cubicBezTo>
                  <a:pt x="198" y="184"/>
                  <a:pt x="197" y="184"/>
                  <a:pt x="196" y="185"/>
                </a:cubicBezTo>
                <a:cubicBezTo>
                  <a:pt x="196" y="186"/>
                  <a:pt x="196" y="186"/>
                  <a:pt x="195" y="187"/>
                </a:cubicBezTo>
                <a:cubicBezTo>
                  <a:pt x="195" y="187"/>
                  <a:pt x="194" y="189"/>
                  <a:pt x="194" y="187"/>
                </a:cubicBezTo>
                <a:cubicBezTo>
                  <a:pt x="193" y="187"/>
                  <a:pt x="194" y="186"/>
                  <a:pt x="194" y="186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4"/>
                  <a:pt x="193" y="184"/>
                  <a:pt x="192" y="184"/>
                </a:cubicBezTo>
                <a:cubicBezTo>
                  <a:pt x="192" y="185"/>
                  <a:pt x="192" y="185"/>
                  <a:pt x="192" y="186"/>
                </a:cubicBezTo>
                <a:cubicBezTo>
                  <a:pt x="192" y="186"/>
                  <a:pt x="192" y="187"/>
                  <a:pt x="191" y="187"/>
                </a:cubicBezTo>
                <a:cubicBezTo>
                  <a:pt x="191" y="188"/>
                  <a:pt x="190" y="187"/>
                  <a:pt x="190" y="186"/>
                </a:cubicBezTo>
                <a:cubicBezTo>
                  <a:pt x="190" y="186"/>
                  <a:pt x="190" y="185"/>
                  <a:pt x="190" y="185"/>
                </a:cubicBezTo>
                <a:cubicBezTo>
                  <a:pt x="190" y="184"/>
                  <a:pt x="190" y="183"/>
                  <a:pt x="191" y="183"/>
                </a:cubicBezTo>
                <a:cubicBezTo>
                  <a:pt x="192" y="182"/>
                  <a:pt x="193" y="183"/>
                  <a:pt x="194" y="183"/>
                </a:cubicBezTo>
                <a:cubicBezTo>
                  <a:pt x="194" y="182"/>
                  <a:pt x="193" y="182"/>
                  <a:pt x="193" y="181"/>
                </a:cubicBezTo>
                <a:cubicBezTo>
                  <a:pt x="194" y="181"/>
                  <a:pt x="194" y="181"/>
                  <a:pt x="195" y="180"/>
                </a:cubicBezTo>
                <a:cubicBezTo>
                  <a:pt x="195" y="180"/>
                  <a:pt x="196" y="180"/>
                  <a:pt x="196" y="179"/>
                </a:cubicBezTo>
                <a:cubicBezTo>
                  <a:pt x="196" y="179"/>
                  <a:pt x="196" y="179"/>
                  <a:pt x="196" y="179"/>
                </a:cubicBezTo>
                <a:cubicBezTo>
                  <a:pt x="195" y="178"/>
                  <a:pt x="195" y="179"/>
                  <a:pt x="194" y="179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3" y="178"/>
                  <a:pt x="193" y="178"/>
                  <a:pt x="193" y="178"/>
                </a:cubicBezTo>
                <a:cubicBezTo>
                  <a:pt x="193" y="178"/>
                  <a:pt x="193" y="178"/>
                  <a:pt x="193" y="178"/>
                </a:cubicBezTo>
                <a:cubicBezTo>
                  <a:pt x="193" y="177"/>
                  <a:pt x="192" y="178"/>
                  <a:pt x="192" y="178"/>
                </a:cubicBezTo>
                <a:cubicBezTo>
                  <a:pt x="192" y="178"/>
                  <a:pt x="192" y="177"/>
                  <a:pt x="193" y="177"/>
                </a:cubicBezTo>
                <a:cubicBezTo>
                  <a:pt x="193" y="176"/>
                  <a:pt x="194" y="176"/>
                  <a:pt x="194" y="176"/>
                </a:cubicBezTo>
                <a:cubicBezTo>
                  <a:pt x="195" y="175"/>
                  <a:pt x="195" y="174"/>
                  <a:pt x="196" y="173"/>
                </a:cubicBezTo>
                <a:cubicBezTo>
                  <a:pt x="196" y="173"/>
                  <a:pt x="196" y="172"/>
                  <a:pt x="197" y="172"/>
                </a:cubicBezTo>
                <a:cubicBezTo>
                  <a:pt x="197" y="172"/>
                  <a:pt x="198" y="171"/>
                  <a:pt x="198" y="172"/>
                </a:cubicBezTo>
                <a:cubicBezTo>
                  <a:pt x="198" y="172"/>
                  <a:pt x="198" y="173"/>
                  <a:pt x="199" y="173"/>
                </a:cubicBezTo>
                <a:cubicBezTo>
                  <a:pt x="199" y="174"/>
                  <a:pt x="200" y="172"/>
                  <a:pt x="200" y="172"/>
                </a:cubicBezTo>
                <a:cubicBezTo>
                  <a:pt x="201" y="171"/>
                  <a:pt x="201" y="171"/>
                  <a:pt x="202" y="171"/>
                </a:cubicBezTo>
                <a:cubicBezTo>
                  <a:pt x="202" y="171"/>
                  <a:pt x="204" y="171"/>
                  <a:pt x="203" y="172"/>
                </a:cubicBezTo>
                <a:close/>
                <a:moveTo>
                  <a:pt x="101" y="165"/>
                </a:moveTo>
                <a:cubicBezTo>
                  <a:pt x="102" y="165"/>
                  <a:pt x="102" y="165"/>
                  <a:pt x="102" y="166"/>
                </a:cubicBezTo>
                <a:cubicBezTo>
                  <a:pt x="102" y="166"/>
                  <a:pt x="100" y="167"/>
                  <a:pt x="99" y="167"/>
                </a:cubicBezTo>
                <a:cubicBezTo>
                  <a:pt x="99" y="167"/>
                  <a:pt x="99" y="167"/>
                  <a:pt x="98" y="167"/>
                </a:cubicBezTo>
                <a:cubicBezTo>
                  <a:pt x="98" y="167"/>
                  <a:pt x="98" y="168"/>
                  <a:pt x="97" y="168"/>
                </a:cubicBezTo>
                <a:cubicBezTo>
                  <a:pt x="97" y="168"/>
                  <a:pt x="97" y="168"/>
                  <a:pt x="96" y="168"/>
                </a:cubicBezTo>
                <a:cubicBezTo>
                  <a:pt x="96" y="168"/>
                  <a:pt x="96" y="168"/>
                  <a:pt x="96" y="169"/>
                </a:cubicBezTo>
                <a:cubicBezTo>
                  <a:pt x="95" y="169"/>
                  <a:pt x="94" y="169"/>
                  <a:pt x="94" y="169"/>
                </a:cubicBezTo>
                <a:cubicBezTo>
                  <a:pt x="94" y="169"/>
                  <a:pt x="93" y="169"/>
                  <a:pt x="93" y="169"/>
                </a:cubicBezTo>
                <a:cubicBezTo>
                  <a:pt x="93" y="169"/>
                  <a:pt x="93" y="169"/>
                  <a:pt x="93" y="170"/>
                </a:cubicBezTo>
                <a:cubicBezTo>
                  <a:pt x="93" y="170"/>
                  <a:pt x="92" y="170"/>
                  <a:pt x="91" y="170"/>
                </a:cubicBezTo>
                <a:cubicBezTo>
                  <a:pt x="91" y="170"/>
                  <a:pt x="90" y="171"/>
                  <a:pt x="90" y="171"/>
                </a:cubicBezTo>
                <a:cubicBezTo>
                  <a:pt x="90" y="171"/>
                  <a:pt x="90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7" y="171"/>
                  <a:pt x="87" y="171"/>
                  <a:pt x="86" y="171"/>
                </a:cubicBezTo>
                <a:cubicBezTo>
                  <a:pt x="86" y="171"/>
                  <a:pt x="86" y="172"/>
                  <a:pt x="86" y="172"/>
                </a:cubicBezTo>
                <a:cubicBezTo>
                  <a:pt x="85" y="172"/>
                  <a:pt x="83" y="174"/>
                  <a:pt x="83" y="173"/>
                </a:cubicBezTo>
                <a:cubicBezTo>
                  <a:pt x="83" y="172"/>
                  <a:pt x="84" y="172"/>
                  <a:pt x="84" y="171"/>
                </a:cubicBezTo>
                <a:cubicBezTo>
                  <a:pt x="84" y="171"/>
                  <a:pt x="83" y="171"/>
                  <a:pt x="83" y="170"/>
                </a:cubicBezTo>
                <a:cubicBezTo>
                  <a:pt x="83" y="170"/>
                  <a:pt x="84" y="170"/>
                  <a:pt x="85" y="169"/>
                </a:cubicBezTo>
                <a:cubicBezTo>
                  <a:pt x="84" y="169"/>
                  <a:pt x="84" y="170"/>
                  <a:pt x="84" y="169"/>
                </a:cubicBezTo>
                <a:cubicBezTo>
                  <a:pt x="84" y="169"/>
                  <a:pt x="85" y="169"/>
                  <a:pt x="85" y="169"/>
                </a:cubicBezTo>
                <a:cubicBezTo>
                  <a:pt x="85" y="169"/>
                  <a:pt x="85" y="168"/>
                  <a:pt x="85" y="168"/>
                </a:cubicBezTo>
                <a:cubicBezTo>
                  <a:pt x="86" y="167"/>
                  <a:pt x="86" y="167"/>
                  <a:pt x="86" y="167"/>
                </a:cubicBezTo>
                <a:cubicBezTo>
                  <a:pt x="87" y="167"/>
                  <a:pt x="87" y="167"/>
                  <a:pt x="87" y="167"/>
                </a:cubicBezTo>
                <a:cubicBezTo>
                  <a:pt x="87" y="167"/>
                  <a:pt x="87" y="167"/>
                  <a:pt x="87" y="167"/>
                </a:cubicBezTo>
                <a:cubicBezTo>
                  <a:pt x="87" y="166"/>
                  <a:pt x="88" y="166"/>
                  <a:pt x="88" y="166"/>
                </a:cubicBezTo>
                <a:cubicBezTo>
                  <a:pt x="89" y="166"/>
                  <a:pt x="89" y="166"/>
                  <a:pt x="90" y="166"/>
                </a:cubicBezTo>
                <a:cubicBezTo>
                  <a:pt x="90" y="166"/>
                  <a:pt x="90" y="167"/>
                  <a:pt x="90" y="168"/>
                </a:cubicBezTo>
                <a:cubicBezTo>
                  <a:pt x="90" y="168"/>
                  <a:pt x="91" y="167"/>
                  <a:pt x="91" y="167"/>
                </a:cubicBezTo>
                <a:cubicBezTo>
                  <a:pt x="92" y="167"/>
                  <a:pt x="92" y="167"/>
                  <a:pt x="92" y="166"/>
                </a:cubicBezTo>
                <a:cubicBezTo>
                  <a:pt x="92" y="166"/>
                  <a:pt x="92" y="165"/>
                  <a:pt x="93" y="165"/>
                </a:cubicBezTo>
                <a:cubicBezTo>
                  <a:pt x="93" y="165"/>
                  <a:pt x="95" y="163"/>
                  <a:pt x="95" y="164"/>
                </a:cubicBezTo>
                <a:cubicBezTo>
                  <a:pt x="95" y="165"/>
                  <a:pt x="94" y="165"/>
                  <a:pt x="95" y="166"/>
                </a:cubicBezTo>
                <a:cubicBezTo>
                  <a:pt x="95" y="166"/>
                  <a:pt x="96" y="166"/>
                  <a:pt x="96" y="166"/>
                </a:cubicBezTo>
                <a:cubicBezTo>
                  <a:pt x="96" y="165"/>
                  <a:pt x="97" y="165"/>
                  <a:pt x="97" y="164"/>
                </a:cubicBezTo>
                <a:cubicBezTo>
                  <a:pt x="97" y="164"/>
                  <a:pt x="98" y="164"/>
                  <a:pt x="99" y="164"/>
                </a:cubicBezTo>
                <a:cubicBezTo>
                  <a:pt x="99" y="164"/>
                  <a:pt x="99" y="164"/>
                  <a:pt x="100" y="164"/>
                </a:cubicBezTo>
                <a:cubicBezTo>
                  <a:pt x="100" y="164"/>
                  <a:pt x="100" y="164"/>
                  <a:pt x="101" y="164"/>
                </a:cubicBezTo>
                <a:cubicBezTo>
                  <a:pt x="101" y="164"/>
                  <a:pt x="100" y="164"/>
                  <a:pt x="100" y="165"/>
                </a:cubicBezTo>
                <a:cubicBezTo>
                  <a:pt x="101" y="164"/>
                  <a:pt x="101" y="165"/>
                  <a:pt x="101" y="165"/>
                </a:cubicBezTo>
                <a:close/>
                <a:moveTo>
                  <a:pt x="107" y="160"/>
                </a:moveTo>
                <a:cubicBezTo>
                  <a:pt x="107" y="161"/>
                  <a:pt x="108" y="161"/>
                  <a:pt x="109" y="161"/>
                </a:cubicBezTo>
                <a:cubicBezTo>
                  <a:pt x="109" y="161"/>
                  <a:pt x="108" y="162"/>
                  <a:pt x="108" y="162"/>
                </a:cubicBezTo>
                <a:cubicBezTo>
                  <a:pt x="108" y="163"/>
                  <a:pt x="108" y="163"/>
                  <a:pt x="107" y="163"/>
                </a:cubicBezTo>
                <a:cubicBezTo>
                  <a:pt x="106" y="163"/>
                  <a:pt x="106" y="163"/>
                  <a:pt x="106" y="163"/>
                </a:cubicBezTo>
                <a:cubicBezTo>
                  <a:pt x="105" y="163"/>
                  <a:pt x="105" y="163"/>
                  <a:pt x="104" y="163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4" y="163"/>
                  <a:pt x="103" y="163"/>
                  <a:pt x="103" y="163"/>
                </a:cubicBezTo>
                <a:cubicBezTo>
                  <a:pt x="103" y="163"/>
                  <a:pt x="103" y="163"/>
                  <a:pt x="102" y="163"/>
                </a:cubicBezTo>
                <a:cubicBezTo>
                  <a:pt x="101" y="163"/>
                  <a:pt x="100" y="163"/>
                  <a:pt x="100" y="163"/>
                </a:cubicBezTo>
                <a:cubicBezTo>
                  <a:pt x="100" y="162"/>
                  <a:pt x="101" y="161"/>
                  <a:pt x="102" y="161"/>
                </a:cubicBezTo>
                <a:cubicBezTo>
                  <a:pt x="103" y="161"/>
                  <a:pt x="103" y="162"/>
                  <a:pt x="103" y="161"/>
                </a:cubicBezTo>
                <a:cubicBezTo>
                  <a:pt x="104" y="161"/>
                  <a:pt x="104" y="161"/>
                  <a:pt x="104" y="161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06" y="159"/>
                  <a:pt x="106" y="159"/>
                  <a:pt x="107" y="159"/>
                </a:cubicBezTo>
                <a:cubicBezTo>
                  <a:pt x="107" y="159"/>
                  <a:pt x="108" y="158"/>
                  <a:pt x="109" y="159"/>
                </a:cubicBezTo>
                <a:cubicBezTo>
                  <a:pt x="109" y="160"/>
                  <a:pt x="108" y="159"/>
                  <a:pt x="107" y="160"/>
                </a:cubicBezTo>
                <a:close/>
                <a:moveTo>
                  <a:pt x="1608" y="484"/>
                </a:moveTo>
                <a:cubicBezTo>
                  <a:pt x="1608" y="483"/>
                  <a:pt x="1608" y="483"/>
                  <a:pt x="1608" y="483"/>
                </a:cubicBezTo>
                <a:cubicBezTo>
                  <a:pt x="1608" y="482"/>
                  <a:pt x="1609" y="482"/>
                  <a:pt x="1609" y="481"/>
                </a:cubicBezTo>
                <a:cubicBezTo>
                  <a:pt x="1609" y="481"/>
                  <a:pt x="1610" y="480"/>
                  <a:pt x="1610" y="479"/>
                </a:cubicBezTo>
                <a:cubicBezTo>
                  <a:pt x="1610" y="479"/>
                  <a:pt x="1609" y="478"/>
                  <a:pt x="1609" y="477"/>
                </a:cubicBezTo>
                <a:cubicBezTo>
                  <a:pt x="1610" y="477"/>
                  <a:pt x="1611" y="478"/>
                  <a:pt x="1611" y="479"/>
                </a:cubicBezTo>
                <a:cubicBezTo>
                  <a:pt x="1611" y="479"/>
                  <a:pt x="1611" y="480"/>
                  <a:pt x="1611" y="481"/>
                </a:cubicBezTo>
                <a:cubicBezTo>
                  <a:pt x="1612" y="482"/>
                  <a:pt x="1612" y="482"/>
                  <a:pt x="1613" y="483"/>
                </a:cubicBezTo>
                <a:cubicBezTo>
                  <a:pt x="1613" y="483"/>
                  <a:pt x="1613" y="483"/>
                  <a:pt x="1614" y="484"/>
                </a:cubicBezTo>
                <a:cubicBezTo>
                  <a:pt x="1614" y="484"/>
                  <a:pt x="1614" y="484"/>
                  <a:pt x="1614" y="484"/>
                </a:cubicBezTo>
                <a:cubicBezTo>
                  <a:pt x="1615" y="484"/>
                  <a:pt x="1615" y="485"/>
                  <a:pt x="1615" y="485"/>
                </a:cubicBezTo>
                <a:cubicBezTo>
                  <a:pt x="1615" y="485"/>
                  <a:pt x="1615" y="485"/>
                  <a:pt x="1615" y="486"/>
                </a:cubicBezTo>
                <a:cubicBezTo>
                  <a:pt x="1616" y="487"/>
                  <a:pt x="1616" y="488"/>
                  <a:pt x="1616" y="489"/>
                </a:cubicBezTo>
                <a:cubicBezTo>
                  <a:pt x="1616" y="490"/>
                  <a:pt x="1616" y="491"/>
                  <a:pt x="1616" y="492"/>
                </a:cubicBezTo>
                <a:cubicBezTo>
                  <a:pt x="1616" y="493"/>
                  <a:pt x="1616" y="494"/>
                  <a:pt x="1617" y="495"/>
                </a:cubicBezTo>
                <a:cubicBezTo>
                  <a:pt x="1617" y="496"/>
                  <a:pt x="1618" y="496"/>
                  <a:pt x="1618" y="497"/>
                </a:cubicBezTo>
                <a:cubicBezTo>
                  <a:pt x="1618" y="497"/>
                  <a:pt x="1619" y="498"/>
                  <a:pt x="1619" y="498"/>
                </a:cubicBezTo>
                <a:cubicBezTo>
                  <a:pt x="1619" y="498"/>
                  <a:pt x="1619" y="499"/>
                  <a:pt x="1619" y="499"/>
                </a:cubicBezTo>
                <a:cubicBezTo>
                  <a:pt x="1619" y="500"/>
                  <a:pt x="1620" y="500"/>
                  <a:pt x="1620" y="501"/>
                </a:cubicBezTo>
                <a:cubicBezTo>
                  <a:pt x="1620" y="501"/>
                  <a:pt x="1620" y="501"/>
                  <a:pt x="1620" y="501"/>
                </a:cubicBezTo>
                <a:cubicBezTo>
                  <a:pt x="1620" y="502"/>
                  <a:pt x="1620" y="502"/>
                  <a:pt x="1621" y="502"/>
                </a:cubicBezTo>
                <a:cubicBezTo>
                  <a:pt x="1621" y="503"/>
                  <a:pt x="1621" y="503"/>
                  <a:pt x="1621" y="503"/>
                </a:cubicBezTo>
                <a:cubicBezTo>
                  <a:pt x="1620" y="504"/>
                  <a:pt x="1621" y="504"/>
                  <a:pt x="1621" y="505"/>
                </a:cubicBezTo>
                <a:cubicBezTo>
                  <a:pt x="1621" y="505"/>
                  <a:pt x="1621" y="506"/>
                  <a:pt x="1622" y="506"/>
                </a:cubicBezTo>
                <a:cubicBezTo>
                  <a:pt x="1622" y="506"/>
                  <a:pt x="1622" y="506"/>
                  <a:pt x="1623" y="507"/>
                </a:cubicBezTo>
                <a:cubicBezTo>
                  <a:pt x="1623" y="507"/>
                  <a:pt x="1623" y="507"/>
                  <a:pt x="1623" y="507"/>
                </a:cubicBezTo>
                <a:cubicBezTo>
                  <a:pt x="1623" y="508"/>
                  <a:pt x="1623" y="508"/>
                  <a:pt x="1623" y="508"/>
                </a:cubicBezTo>
                <a:cubicBezTo>
                  <a:pt x="1624" y="509"/>
                  <a:pt x="1624" y="510"/>
                  <a:pt x="1624" y="511"/>
                </a:cubicBezTo>
                <a:cubicBezTo>
                  <a:pt x="1624" y="511"/>
                  <a:pt x="1625" y="511"/>
                  <a:pt x="1625" y="512"/>
                </a:cubicBezTo>
                <a:cubicBezTo>
                  <a:pt x="1625" y="512"/>
                  <a:pt x="1625" y="512"/>
                  <a:pt x="1625" y="512"/>
                </a:cubicBezTo>
                <a:cubicBezTo>
                  <a:pt x="1625" y="513"/>
                  <a:pt x="1626" y="513"/>
                  <a:pt x="1626" y="514"/>
                </a:cubicBezTo>
                <a:cubicBezTo>
                  <a:pt x="1626" y="514"/>
                  <a:pt x="1626" y="515"/>
                  <a:pt x="1626" y="515"/>
                </a:cubicBezTo>
                <a:cubicBezTo>
                  <a:pt x="1626" y="516"/>
                  <a:pt x="1626" y="517"/>
                  <a:pt x="1627" y="517"/>
                </a:cubicBezTo>
                <a:cubicBezTo>
                  <a:pt x="1627" y="518"/>
                  <a:pt x="1627" y="520"/>
                  <a:pt x="1627" y="521"/>
                </a:cubicBezTo>
                <a:cubicBezTo>
                  <a:pt x="1626" y="522"/>
                  <a:pt x="1626" y="524"/>
                  <a:pt x="1627" y="525"/>
                </a:cubicBezTo>
                <a:cubicBezTo>
                  <a:pt x="1626" y="525"/>
                  <a:pt x="1626" y="526"/>
                  <a:pt x="1626" y="526"/>
                </a:cubicBezTo>
                <a:cubicBezTo>
                  <a:pt x="1625" y="527"/>
                  <a:pt x="1626" y="528"/>
                  <a:pt x="1626" y="529"/>
                </a:cubicBezTo>
                <a:cubicBezTo>
                  <a:pt x="1626" y="529"/>
                  <a:pt x="1627" y="530"/>
                  <a:pt x="1627" y="530"/>
                </a:cubicBezTo>
                <a:cubicBezTo>
                  <a:pt x="1627" y="531"/>
                  <a:pt x="1627" y="531"/>
                  <a:pt x="1627" y="531"/>
                </a:cubicBezTo>
                <a:cubicBezTo>
                  <a:pt x="1627" y="532"/>
                  <a:pt x="1627" y="532"/>
                  <a:pt x="1627" y="532"/>
                </a:cubicBezTo>
                <a:cubicBezTo>
                  <a:pt x="1627" y="532"/>
                  <a:pt x="1627" y="533"/>
                  <a:pt x="1627" y="533"/>
                </a:cubicBezTo>
                <a:cubicBezTo>
                  <a:pt x="1627" y="534"/>
                  <a:pt x="1627" y="535"/>
                  <a:pt x="1627" y="536"/>
                </a:cubicBezTo>
                <a:cubicBezTo>
                  <a:pt x="1627" y="536"/>
                  <a:pt x="1627" y="537"/>
                  <a:pt x="1626" y="538"/>
                </a:cubicBezTo>
                <a:cubicBezTo>
                  <a:pt x="1626" y="538"/>
                  <a:pt x="1625" y="538"/>
                  <a:pt x="1625" y="539"/>
                </a:cubicBezTo>
                <a:cubicBezTo>
                  <a:pt x="1625" y="540"/>
                  <a:pt x="1625" y="540"/>
                  <a:pt x="1626" y="541"/>
                </a:cubicBezTo>
                <a:cubicBezTo>
                  <a:pt x="1626" y="541"/>
                  <a:pt x="1626" y="541"/>
                  <a:pt x="1625" y="542"/>
                </a:cubicBezTo>
                <a:cubicBezTo>
                  <a:pt x="1625" y="542"/>
                  <a:pt x="1624" y="542"/>
                  <a:pt x="1624" y="543"/>
                </a:cubicBezTo>
                <a:cubicBezTo>
                  <a:pt x="1624" y="544"/>
                  <a:pt x="1624" y="545"/>
                  <a:pt x="1624" y="546"/>
                </a:cubicBezTo>
                <a:cubicBezTo>
                  <a:pt x="1624" y="546"/>
                  <a:pt x="1625" y="547"/>
                  <a:pt x="1625" y="547"/>
                </a:cubicBezTo>
                <a:cubicBezTo>
                  <a:pt x="1625" y="547"/>
                  <a:pt x="1625" y="548"/>
                  <a:pt x="1625" y="548"/>
                </a:cubicBezTo>
                <a:cubicBezTo>
                  <a:pt x="1625" y="549"/>
                  <a:pt x="1625" y="550"/>
                  <a:pt x="1625" y="550"/>
                </a:cubicBezTo>
                <a:cubicBezTo>
                  <a:pt x="1625" y="551"/>
                  <a:pt x="1625" y="551"/>
                  <a:pt x="1625" y="552"/>
                </a:cubicBezTo>
                <a:cubicBezTo>
                  <a:pt x="1625" y="553"/>
                  <a:pt x="1624" y="554"/>
                  <a:pt x="1625" y="554"/>
                </a:cubicBezTo>
                <a:cubicBezTo>
                  <a:pt x="1626" y="554"/>
                  <a:pt x="1626" y="552"/>
                  <a:pt x="1626" y="551"/>
                </a:cubicBezTo>
                <a:cubicBezTo>
                  <a:pt x="1626" y="550"/>
                  <a:pt x="1626" y="548"/>
                  <a:pt x="1627" y="548"/>
                </a:cubicBezTo>
                <a:cubicBezTo>
                  <a:pt x="1629" y="548"/>
                  <a:pt x="1627" y="551"/>
                  <a:pt x="1629" y="551"/>
                </a:cubicBezTo>
                <a:cubicBezTo>
                  <a:pt x="1629" y="551"/>
                  <a:pt x="1630" y="551"/>
                  <a:pt x="1630" y="551"/>
                </a:cubicBezTo>
                <a:cubicBezTo>
                  <a:pt x="1631" y="552"/>
                  <a:pt x="1630" y="553"/>
                  <a:pt x="1630" y="553"/>
                </a:cubicBezTo>
                <a:cubicBezTo>
                  <a:pt x="1630" y="554"/>
                  <a:pt x="1630" y="555"/>
                  <a:pt x="1631" y="555"/>
                </a:cubicBezTo>
                <a:cubicBezTo>
                  <a:pt x="1632" y="555"/>
                  <a:pt x="1632" y="554"/>
                  <a:pt x="1632" y="554"/>
                </a:cubicBezTo>
                <a:cubicBezTo>
                  <a:pt x="1633" y="554"/>
                  <a:pt x="1633" y="555"/>
                  <a:pt x="1633" y="555"/>
                </a:cubicBezTo>
                <a:cubicBezTo>
                  <a:pt x="1633" y="555"/>
                  <a:pt x="1633" y="556"/>
                  <a:pt x="1633" y="556"/>
                </a:cubicBezTo>
                <a:cubicBezTo>
                  <a:pt x="1633" y="556"/>
                  <a:pt x="1633" y="556"/>
                  <a:pt x="1633" y="556"/>
                </a:cubicBezTo>
                <a:cubicBezTo>
                  <a:pt x="1634" y="556"/>
                  <a:pt x="1634" y="557"/>
                  <a:pt x="1634" y="557"/>
                </a:cubicBezTo>
                <a:cubicBezTo>
                  <a:pt x="1634" y="557"/>
                  <a:pt x="1635" y="558"/>
                  <a:pt x="1635" y="558"/>
                </a:cubicBezTo>
                <a:cubicBezTo>
                  <a:pt x="1635" y="558"/>
                  <a:pt x="1635" y="558"/>
                  <a:pt x="1636" y="558"/>
                </a:cubicBezTo>
                <a:cubicBezTo>
                  <a:pt x="1636" y="559"/>
                  <a:pt x="1637" y="560"/>
                  <a:pt x="1638" y="561"/>
                </a:cubicBezTo>
                <a:cubicBezTo>
                  <a:pt x="1638" y="561"/>
                  <a:pt x="1638" y="562"/>
                  <a:pt x="1639" y="562"/>
                </a:cubicBezTo>
                <a:cubicBezTo>
                  <a:pt x="1639" y="563"/>
                  <a:pt x="1639" y="563"/>
                  <a:pt x="1639" y="564"/>
                </a:cubicBezTo>
                <a:cubicBezTo>
                  <a:pt x="1639" y="564"/>
                  <a:pt x="1639" y="565"/>
                  <a:pt x="1640" y="565"/>
                </a:cubicBezTo>
                <a:cubicBezTo>
                  <a:pt x="1640" y="566"/>
                  <a:pt x="1640" y="566"/>
                  <a:pt x="1640" y="567"/>
                </a:cubicBezTo>
                <a:cubicBezTo>
                  <a:pt x="1641" y="568"/>
                  <a:pt x="1640" y="568"/>
                  <a:pt x="1640" y="569"/>
                </a:cubicBezTo>
                <a:cubicBezTo>
                  <a:pt x="1640" y="570"/>
                  <a:pt x="1639" y="570"/>
                  <a:pt x="1639" y="572"/>
                </a:cubicBezTo>
                <a:cubicBezTo>
                  <a:pt x="1640" y="573"/>
                  <a:pt x="1642" y="574"/>
                  <a:pt x="1642" y="575"/>
                </a:cubicBezTo>
                <a:cubicBezTo>
                  <a:pt x="1643" y="577"/>
                  <a:pt x="1642" y="579"/>
                  <a:pt x="1643" y="580"/>
                </a:cubicBezTo>
                <a:cubicBezTo>
                  <a:pt x="1643" y="582"/>
                  <a:pt x="1645" y="583"/>
                  <a:pt x="1646" y="585"/>
                </a:cubicBezTo>
                <a:cubicBezTo>
                  <a:pt x="1646" y="585"/>
                  <a:pt x="1647" y="586"/>
                  <a:pt x="1647" y="587"/>
                </a:cubicBezTo>
                <a:cubicBezTo>
                  <a:pt x="1647" y="588"/>
                  <a:pt x="1647" y="589"/>
                  <a:pt x="1647" y="589"/>
                </a:cubicBezTo>
                <a:cubicBezTo>
                  <a:pt x="1648" y="591"/>
                  <a:pt x="1650" y="592"/>
                  <a:pt x="1651" y="593"/>
                </a:cubicBezTo>
                <a:cubicBezTo>
                  <a:pt x="1653" y="594"/>
                  <a:pt x="1654" y="595"/>
                  <a:pt x="1655" y="596"/>
                </a:cubicBezTo>
                <a:cubicBezTo>
                  <a:pt x="1656" y="597"/>
                  <a:pt x="1656" y="598"/>
                  <a:pt x="1658" y="598"/>
                </a:cubicBezTo>
                <a:cubicBezTo>
                  <a:pt x="1658" y="599"/>
                  <a:pt x="1659" y="599"/>
                  <a:pt x="1660" y="600"/>
                </a:cubicBezTo>
                <a:cubicBezTo>
                  <a:pt x="1660" y="600"/>
                  <a:pt x="1660" y="600"/>
                  <a:pt x="1661" y="600"/>
                </a:cubicBezTo>
                <a:cubicBezTo>
                  <a:pt x="1661" y="601"/>
                  <a:pt x="1662" y="601"/>
                  <a:pt x="1662" y="601"/>
                </a:cubicBezTo>
                <a:cubicBezTo>
                  <a:pt x="1662" y="602"/>
                  <a:pt x="1662" y="602"/>
                  <a:pt x="1663" y="602"/>
                </a:cubicBezTo>
                <a:cubicBezTo>
                  <a:pt x="1663" y="602"/>
                  <a:pt x="1663" y="602"/>
                  <a:pt x="1663" y="602"/>
                </a:cubicBezTo>
                <a:cubicBezTo>
                  <a:pt x="1663" y="603"/>
                  <a:pt x="1664" y="603"/>
                  <a:pt x="1664" y="603"/>
                </a:cubicBezTo>
                <a:cubicBezTo>
                  <a:pt x="1665" y="603"/>
                  <a:pt x="1665" y="602"/>
                  <a:pt x="1666" y="602"/>
                </a:cubicBezTo>
                <a:cubicBezTo>
                  <a:pt x="1666" y="603"/>
                  <a:pt x="1667" y="603"/>
                  <a:pt x="1667" y="602"/>
                </a:cubicBezTo>
                <a:cubicBezTo>
                  <a:pt x="1668" y="602"/>
                  <a:pt x="1668" y="601"/>
                  <a:pt x="1668" y="601"/>
                </a:cubicBezTo>
                <a:cubicBezTo>
                  <a:pt x="1668" y="600"/>
                  <a:pt x="1668" y="599"/>
                  <a:pt x="1667" y="598"/>
                </a:cubicBezTo>
                <a:cubicBezTo>
                  <a:pt x="1666" y="594"/>
                  <a:pt x="1662" y="591"/>
                  <a:pt x="1662" y="587"/>
                </a:cubicBezTo>
                <a:cubicBezTo>
                  <a:pt x="1662" y="585"/>
                  <a:pt x="1663" y="583"/>
                  <a:pt x="1663" y="581"/>
                </a:cubicBezTo>
                <a:cubicBezTo>
                  <a:pt x="1663" y="580"/>
                  <a:pt x="1663" y="579"/>
                  <a:pt x="1662" y="578"/>
                </a:cubicBezTo>
                <a:cubicBezTo>
                  <a:pt x="1662" y="577"/>
                  <a:pt x="1662" y="576"/>
                  <a:pt x="1662" y="575"/>
                </a:cubicBezTo>
                <a:cubicBezTo>
                  <a:pt x="1661" y="574"/>
                  <a:pt x="1661" y="574"/>
                  <a:pt x="1661" y="573"/>
                </a:cubicBezTo>
                <a:cubicBezTo>
                  <a:pt x="1661" y="573"/>
                  <a:pt x="1661" y="572"/>
                  <a:pt x="1661" y="572"/>
                </a:cubicBezTo>
                <a:cubicBezTo>
                  <a:pt x="1660" y="571"/>
                  <a:pt x="1660" y="571"/>
                  <a:pt x="1660" y="570"/>
                </a:cubicBezTo>
                <a:cubicBezTo>
                  <a:pt x="1659" y="570"/>
                  <a:pt x="1659" y="569"/>
                  <a:pt x="1659" y="569"/>
                </a:cubicBezTo>
                <a:cubicBezTo>
                  <a:pt x="1658" y="568"/>
                  <a:pt x="1658" y="568"/>
                  <a:pt x="1657" y="568"/>
                </a:cubicBezTo>
                <a:cubicBezTo>
                  <a:pt x="1657" y="568"/>
                  <a:pt x="1656" y="568"/>
                  <a:pt x="1656" y="568"/>
                </a:cubicBezTo>
                <a:cubicBezTo>
                  <a:pt x="1656" y="567"/>
                  <a:pt x="1656" y="567"/>
                  <a:pt x="1655" y="566"/>
                </a:cubicBezTo>
                <a:cubicBezTo>
                  <a:pt x="1655" y="566"/>
                  <a:pt x="1655" y="566"/>
                  <a:pt x="1655" y="565"/>
                </a:cubicBezTo>
                <a:cubicBezTo>
                  <a:pt x="1654" y="565"/>
                  <a:pt x="1654" y="564"/>
                  <a:pt x="1653" y="564"/>
                </a:cubicBezTo>
                <a:cubicBezTo>
                  <a:pt x="1653" y="564"/>
                  <a:pt x="1653" y="564"/>
                  <a:pt x="1653" y="563"/>
                </a:cubicBezTo>
                <a:cubicBezTo>
                  <a:pt x="1652" y="563"/>
                  <a:pt x="1652" y="563"/>
                  <a:pt x="1651" y="564"/>
                </a:cubicBezTo>
                <a:cubicBezTo>
                  <a:pt x="1651" y="563"/>
                  <a:pt x="1651" y="563"/>
                  <a:pt x="1651" y="563"/>
                </a:cubicBezTo>
                <a:cubicBezTo>
                  <a:pt x="1651" y="563"/>
                  <a:pt x="1650" y="563"/>
                  <a:pt x="1650" y="563"/>
                </a:cubicBezTo>
                <a:cubicBezTo>
                  <a:pt x="1650" y="562"/>
                  <a:pt x="1650" y="562"/>
                  <a:pt x="1650" y="562"/>
                </a:cubicBezTo>
                <a:cubicBezTo>
                  <a:pt x="1650" y="562"/>
                  <a:pt x="1649" y="562"/>
                  <a:pt x="1649" y="561"/>
                </a:cubicBezTo>
                <a:cubicBezTo>
                  <a:pt x="1649" y="561"/>
                  <a:pt x="1649" y="561"/>
                  <a:pt x="1649" y="561"/>
                </a:cubicBezTo>
                <a:cubicBezTo>
                  <a:pt x="1649" y="561"/>
                  <a:pt x="1649" y="560"/>
                  <a:pt x="1649" y="560"/>
                </a:cubicBezTo>
                <a:cubicBezTo>
                  <a:pt x="1648" y="559"/>
                  <a:pt x="1648" y="559"/>
                  <a:pt x="1648" y="559"/>
                </a:cubicBezTo>
                <a:cubicBezTo>
                  <a:pt x="1647" y="559"/>
                  <a:pt x="1647" y="558"/>
                  <a:pt x="1647" y="558"/>
                </a:cubicBezTo>
                <a:cubicBezTo>
                  <a:pt x="1646" y="558"/>
                  <a:pt x="1646" y="558"/>
                  <a:pt x="1645" y="558"/>
                </a:cubicBezTo>
                <a:cubicBezTo>
                  <a:pt x="1645" y="558"/>
                  <a:pt x="1644" y="558"/>
                  <a:pt x="1644" y="558"/>
                </a:cubicBezTo>
                <a:cubicBezTo>
                  <a:pt x="1644" y="558"/>
                  <a:pt x="1644" y="558"/>
                  <a:pt x="1643" y="558"/>
                </a:cubicBezTo>
                <a:cubicBezTo>
                  <a:pt x="1643" y="558"/>
                  <a:pt x="1643" y="558"/>
                  <a:pt x="1643" y="558"/>
                </a:cubicBezTo>
                <a:cubicBezTo>
                  <a:pt x="1643" y="558"/>
                  <a:pt x="1643" y="558"/>
                  <a:pt x="1643" y="557"/>
                </a:cubicBezTo>
                <a:cubicBezTo>
                  <a:pt x="1642" y="557"/>
                  <a:pt x="1642" y="557"/>
                  <a:pt x="1641" y="556"/>
                </a:cubicBezTo>
                <a:cubicBezTo>
                  <a:pt x="1641" y="556"/>
                  <a:pt x="1641" y="556"/>
                  <a:pt x="1641" y="556"/>
                </a:cubicBezTo>
                <a:cubicBezTo>
                  <a:pt x="1641" y="555"/>
                  <a:pt x="1641" y="555"/>
                  <a:pt x="1641" y="555"/>
                </a:cubicBezTo>
                <a:cubicBezTo>
                  <a:pt x="1640" y="555"/>
                  <a:pt x="1640" y="555"/>
                  <a:pt x="1640" y="555"/>
                </a:cubicBezTo>
                <a:cubicBezTo>
                  <a:pt x="1640" y="554"/>
                  <a:pt x="1640" y="554"/>
                  <a:pt x="1639" y="554"/>
                </a:cubicBezTo>
                <a:cubicBezTo>
                  <a:pt x="1639" y="554"/>
                  <a:pt x="1639" y="553"/>
                  <a:pt x="1639" y="553"/>
                </a:cubicBezTo>
                <a:cubicBezTo>
                  <a:pt x="1639" y="553"/>
                  <a:pt x="1639" y="553"/>
                  <a:pt x="1639" y="552"/>
                </a:cubicBezTo>
                <a:cubicBezTo>
                  <a:pt x="1639" y="552"/>
                  <a:pt x="1639" y="551"/>
                  <a:pt x="1639" y="550"/>
                </a:cubicBezTo>
                <a:cubicBezTo>
                  <a:pt x="1640" y="549"/>
                  <a:pt x="1639" y="549"/>
                  <a:pt x="1639" y="548"/>
                </a:cubicBezTo>
                <a:cubicBezTo>
                  <a:pt x="1638" y="547"/>
                  <a:pt x="1638" y="546"/>
                  <a:pt x="1637" y="546"/>
                </a:cubicBezTo>
                <a:cubicBezTo>
                  <a:pt x="1637" y="545"/>
                  <a:pt x="1637" y="545"/>
                  <a:pt x="1637" y="545"/>
                </a:cubicBezTo>
                <a:cubicBezTo>
                  <a:pt x="1636" y="544"/>
                  <a:pt x="1637" y="544"/>
                  <a:pt x="1637" y="543"/>
                </a:cubicBezTo>
                <a:cubicBezTo>
                  <a:pt x="1637" y="543"/>
                  <a:pt x="1636" y="543"/>
                  <a:pt x="1636" y="542"/>
                </a:cubicBezTo>
                <a:cubicBezTo>
                  <a:pt x="1636" y="542"/>
                  <a:pt x="1636" y="541"/>
                  <a:pt x="1635" y="540"/>
                </a:cubicBezTo>
                <a:cubicBezTo>
                  <a:pt x="1635" y="540"/>
                  <a:pt x="1635" y="540"/>
                  <a:pt x="1635" y="540"/>
                </a:cubicBezTo>
                <a:cubicBezTo>
                  <a:pt x="1634" y="539"/>
                  <a:pt x="1633" y="539"/>
                  <a:pt x="1633" y="540"/>
                </a:cubicBezTo>
                <a:cubicBezTo>
                  <a:pt x="1633" y="540"/>
                  <a:pt x="1633" y="540"/>
                  <a:pt x="1633" y="541"/>
                </a:cubicBezTo>
                <a:cubicBezTo>
                  <a:pt x="1633" y="541"/>
                  <a:pt x="1632" y="541"/>
                  <a:pt x="1632" y="541"/>
                </a:cubicBezTo>
                <a:cubicBezTo>
                  <a:pt x="1632" y="541"/>
                  <a:pt x="1631" y="540"/>
                  <a:pt x="1631" y="540"/>
                </a:cubicBezTo>
                <a:cubicBezTo>
                  <a:pt x="1631" y="540"/>
                  <a:pt x="1631" y="539"/>
                  <a:pt x="1631" y="539"/>
                </a:cubicBezTo>
                <a:cubicBezTo>
                  <a:pt x="1631" y="539"/>
                  <a:pt x="1631" y="538"/>
                  <a:pt x="1631" y="538"/>
                </a:cubicBezTo>
                <a:cubicBezTo>
                  <a:pt x="1631" y="538"/>
                  <a:pt x="1631" y="537"/>
                  <a:pt x="1630" y="537"/>
                </a:cubicBezTo>
                <a:cubicBezTo>
                  <a:pt x="1630" y="537"/>
                  <a:pt x="1630" y="536"/>
                  <a:pt x="1631" y="536"/>
                </a:cubicBezTo>
                <a:cubicBezTo>
                  <a:pt x="1631" y="536"/>
                  <a:pt x="1630" y="535"/>
                  <a:pt x="1630" y="535"/>
                </a:cubicBezTo>
                <a:cubicBezTo>
                  <a:pt x="1630" y="534"/>
                  <a:pt x="1630" y="534"/>
                  <a:pt x="1631" y="533"/>
                </a:cubicBezTo>
                <a:cubicBezTo>
                  <a:pt x="1631" y="533"/>
                  <a:pt x="1631" y="532"/>
                  <a:pt x="1631" y="532"/>
                </a:cubicBezTo>
                <a:cubicBezTo>
                  <a:pt x="1631" y="531"/>
                  <a:pt x="1631" y="530"/>
                  <a:pt x="1631" y="530"/>
                </a:cubicBezTo>
                <a:cubicBezTo>
                  <a:pt x="1631" y="529"/>
                  <a:pt x="1631" y="529"/>
                  <a:pt x="1632" y="528"/>
                </a:cubicBezTo>
                <a:cubicBezTo>
                  <a:pt x="1632" y="528"/>
                  <a:pt x="1632" y="528"/>
                  <a:pt x="1632" y="527"/>
                </a:cubicBezTo>
                <a:cubicBezTo>
                  <a:pt x="1632" y="527"/>
                  <a:pt x="1632" y="526"/>
                  <a:pt x="1632" y="526"/>
                </a:cubicBezTo>
                <a:cubicBezTo>
                  <a:pt x="1632" y="525"/>
                  <a:pt x="1632" y="525"/>
                  <a:pt x="1632" y="524"/>
                </a:cubicBezTo>
                <a:cubicBezTo>
                  <a:pt x="1632" y="524"/>
                  <a:pt x="1632" y="524"/>
                  <a:pt x="1632" y="523"/>
                </a:cubicBezTo>
                <a:cubicBezTo>
                  <a:pt x="1632" y="523"/>
                  <a:pt x="1633" y="522"/>
                  <a:pt x="1633" y="522"/>
                </a:cubicBezTo>
                <a:cubicBezTo>
                  <a:pt x="1633" y="521"/>
                  <a:pt x="1633" y="521"/>
                  <a:pt x="1633" y="521"/>
                </a:cubicBezTo>
                <a:cubicBezTo>
                  <a:pt x="1634" y="520"/>
                  <a:pt x="1634" y="520"/>
                  <a:pt x="1634" y="520"/>
                </a:cubicBezTo>
                <a:cubicBezTo>
                  <a:pt x="1635" y="519"/>
                  <a:pt x="1635" y="518"/>
                  <a:pt x="1635" y="518"/>
                </a:cubicBezTo>
                <a:cubicBezTo>
                  <a:pt x="1635" y="517"/>
                  <a:pt x="1635" y="517"/>
                  <a:pt x="1635" y="517"/>
                </a:cubicBezTo>
                <a:cubicBezTo>
                  <a:pt x="1635" y="516"/>
                  <a:pt x="1635" y="516"/>
                  <a:pt x="1635" y="516"/>
                </a:cubicBezTo>
                <a:cubicBezTo>
                  <a:pt x="1635" y="515"/>
                  <a:pt x="1634" y="515"/>
                  <a:pt x="1634" y="515"/>
                </a:cubicBezTo>
                <a:cubicBezTo>
                  <a:pt x="1634" y="514"/>
                  <a:pt x="1634" y="514"/>
                  <a:pt x="1635" y="514"/>
                </a:cubicBezTo>
                <a:cubicBezTo>
                  <a:pt x="1635" y="513"/>
                  <a:pt x="1635" y="513"/>
                  <a:pt x="1635" y="513"/>
                </a:cubicBezTo>
                <a:cubicBezTo>
                  <a:pt x="1635" y="512"/>
                  <a:pt x="1636" y="512"/>
                  <a:pt x="1636" y="512"/>
                </a:cubicBezTo>
                <a:cubicBezTo>
                  <a:pt x="1636" y="511"/>
                  <a:pt x="1635" y="511"/>
                  <a:pt x="1634" y="510"/>
                </a:cubicBezTo>
                <a:cubicBezTo>
                  <a:pt x="1634" y="510"/>
                  <a:pt x="1634" y="510"/>
                  <a:pt x="1634" y="509"/>
                </a:cubicBezTo>
                <a:cubicBezTo>
                  <a:pt x="1634" y="509"/>
                  <a:pt x="1634" y="508"/>
                  <a:pt x="1635" y="508"/>
                </a:cubicBezTo>
                <a:cubicBezTo>
                  <a:pt x="1635" y="507"/>
                  <a:pt x="1636" y="508"/>
                  <a:pt x="1637" y="508"/>
                </a:cubicBezTo>
                <a:cubicBezTo>
                  <a:pt x="1638" y="507"/>
                  <a:pt x="1638" y="507"/>
                  <a:pt x="1639" y="507"/>
                </a:cubicBezTo>
                <a:cubicBezTo>
                  <a:pt x="1639" y="507"/>
                  <a:pt x="1639" y="507"/>
                  <a:pt x="1640" y="507"/>
                </a:cubicBezTo>
                <a:cubicBezTo>
                  <a:pt x="1640" y="507"/>
                  <a:pt x="1640" y="507"/>
                  <a:pt x="1640" y="508"/>
                </a:cubicBezTo>
                <a:cubicBezTo>
                  <a:pt x="1641" y="508"/>
                  <a:pt x="1640" y="509"/>
                  <a:pt x="1640" y="509"/>
                </a:cubicBezTo>
                <a:cubicBezTo>
                  <a:pt x="1640" y="510"/>
                  <a:pt x="1640" y="510"/>
                  <a:pt x="1640" y="511"/>
                </a:cubicBezTo>
                <a:cubicBezTo>
                  <a:pt x="1640" y="511"/>
                  <a:pt x="1640" y="512"/>
                  <a:pt x="1640" y="512"/>
                </a:cubicBezTo>
                <a:cubicBezTo>
                  <a:pt x="1640" y="512"/>
                  <a:pt x="1640" y="513"/>
                  <a:pt x="1640" y="513"/>
                </a:cubicBezTo>
                <a:cubicBezTo>
                  <a:pt x="1640" y="514"/>
                  <a:pt x="1640" y="514"/>
                  <a:pt x="1641" y="514"/>
                </a:cubicBezTo>
                <a:cubicBezTo>
                  <a:pt x="1641" y="514"/>
                  <a:pt x="1642" y="514"/>
                  <a:pt x="1642" y="514"/>
                </a:cubicBezTo>
                <a:cubicBezTo>
                  <a:pt x="1643" y="513"/>
                  <a:pt x="1643" y="514"/>
                  <a:pt x="1643" y="514"/>
                </a:cubicBezTo>
                <a:cubicBezTo>
                  <a:pt x="1644" y="514"/>
                  <a:pt x="1645" y="513"/>
                  <a:pt x="1646" y="513"/>
                </a:cubicBezTo>
                <a:cubicBezTo>
                  <a:pt x="1646" y="514"/>
                  <a:pt x="1647" y="514"/>
                  <a:pt x="1647" y="514"/>
                </a:cubicBezTo>
                <a:cubicBezTo>
                  <a:pt x="1648" y="514"/>
                  <a:pt x="1648" y="514"/>
                  <a:pt x="1648" y="515"/>
                </a:cubicBezTo>
                <a:cubicBezTo>
                  <a:pt x="1649" y="515"/>
                  <a:pt x="1649" y="515"/>
                  <a:pt x="1649" y="515"/>
                </a:cubicBezTo>
                <a:cubicBezTo>
                  <a:pt x="1649" y="515"/>
                  <a:pt x="1650" y="516"/>
                  <a:pt x="1650" y="516"/>
                </a:cubicBezTo>
                <a:cubicBezTo>
                  <a:pt x="1650" y="516"/>
                  <a:pt x="1650" y="517"/>
                  <a:pt x="1650" y="517"/>
                </a:cubicBezTo>
                <a:cubicBezTo>
                  <a:pt x="1650" y="518"/>
                  <a:pt x="1651" y="517"/>
                  <a:pt x="1652" y="518"/>
                </a:cubicBezTo>
                <a:cubicBezTo>
                  <a:pt x="1652" y="518"/>
                  <a:pt x="1651" y="519"/>
                  <a:pt x="1652" y="519"/>
                </a:cubicBezTo>
                <a:cubicBezTo>
                  <a:pt x="1652" y="519"/>
                  <a:pt x="1652" y="519"/>
                  <a:pt x="1653" y="519"/>
                </a:cubicBezTo>
                <a:cubicBezTo>
                  <a:pt x="1653" y="519"/>
                  <a:pt x="1653" y="518"/>
                  <a:pt x="1654" y="518"/>
                </a:cubicBezTo>
                <a:cubicBezTo>
                  <a:pt x="1654" y="518"/>
                  <a:pt x="1654" y="519"/>
                  <a:pt x="1654" y="519"/>
                </a:cubicBezTo>
                <a:cubicBezTo>
                  <a:pt x="1654" y="519"/>
                  <a:pt x="1654" y="519"/>
                  <a:pt x="1654" y="519"/>
                </a:cubicBezTo>
                <a:cubicBezTo>
                  <a:pt x="1654" y="519"/>
                  <a:pt x="1654" y="520"/>
                  <a:pt x="1655" y="520"/>
                </a:cubicBezTo>
                <a:cubicBezTo>
                  <a:pt x="1655" y="520"/>
                  <a:pt x="1655" y="521"/>
                  <a:pt x="1655" y="521"/>
                </a:cubicBezTo>
                <a:cubicBezTo>
                  <a:pt x="1655" y="522"/>
                  <a:pt x="1657" y="522"/>
                  <a:pt x="1657" y="523"/>
                </a:cubicBezTo>
                <a:cubicBezTo>
                  <a:pt x="1657" y="524"/>
                  <a:pt x="1657" y="524"/>
                  <a:pt x="1657" y="524"/>
                </a:cubicBezTo>
                <a:cubicBezTo>
                  <a:pt x="1657" y="525"/>
                  <a:pt x="1657" y="525"/>
                  <a:pt x="1657" y="525"/>
                </a:cubicBezTo>
                <a:cubicBezTo>
                  <a:pt x="1657" y="526"/>
                  <a:pt x="1657" y="526"/>
                  <a:pt x="1657" y="526"/>
                </a:cubicBezTo>
                <a:cubicBezTo>
                  <a:pt x="1657" y="527"/>
                  <a:pt x="1656" y="527"/>
                  <a:pt x="1656" y="527"/>
                </a:cubicBezTo>
                <a:cubicBezTo>
                  <a:pt x="1657" y="528"/>
                  <a:pt x="1659" y="527"/>
                  <a:pt x="1659" y="526"/>
                </a:cubicBezTo>
                <a:cubicBezTo>
                  <a:pt x="1660" y="526"/>
                  <a:pt x="1660" y="526"/>
                  <a:pt x="1660" y="526"/>
                </a:cubicBezTo>
                <a:cubicBezTo>
                  <a:pt x="1661" y="527"/>
                  <a:pt x="1661" y="527"/>
                  <a:pt x="1661" y="527"/>
                </a:cubicBezTo>
                <a:cubicBezTo>
                  <a:pt x="1662" y="527"/>
                  <a:pt x="1662" y="527"/>
                  <a:pt x="1662" y="528"/>
                </a:cubicBezTo>
                <a:cubicBezTo>
                  <a:pt x="1663" y="528"/>
                  <a:pt x="1663" y="528"/>
                  <a:pt x="1663" y="528"/>
                </a:cubicBezTo>
                <a:cubicBezTo>
                  <a:pt x="1664" y="529"/>
                  <a:pt x="1664" y="529"/>
                  <a:pt x="1665" y="529"/>
                </a:cubicBezTo>
                <a:cubicBezTo>
                  <a:pt x="1665" y="530"/>
                  <a:pt x="1665" y="530"/>
                  <a:pt x="1665" y="530"/>
                </a:cubicBezTo>
                <a:cubicBezTo>
                  <a:pt x="1666" y="531"/>
                  <a:pt x="1666" y="531"/>
                  <a:pt x="1666" y="531"/>
                </a:cubicBezTo>
                <a:cubicBezTo>
                  <a:pt x="1666" y="531"/>
                  <a:pt x="1666" y="531"/>
                  <a:pt x="1666" y="531"/>
                </a:cubicBezTo>
                <a:cubicBezTo>
                  <a:pt x="1667" y="531"/>
                  <a:pt x="1666" y="532"/>
                  <a:pt x="1667" y="532"/>
                </a:cubicBezTo>
                <a:cubicBezTo>
                  <a:pt x="1667" y="533"/>
                  <a:pt x="1668" y="533"/>
                  <a:pt x="1669" y="533"/>
                </a:cubicBezTo>
                <a:cubicBezTo>
                  <a:pt x="1670" y="534"/>
                  <a:pt x="1671" y="534"/>
                  <a:pt x="1671" y="535"/>
                </a:cubicBezTo>
                <a:cubicBezTo>
                  <a:pt x="1671" y="536"/>
                  <a:pt x="1671" y="536"/>
                  <a:pt x="1670" y="536"/>
                </a:cubicBezTo>
                <a:cubicBezTo>
                  <a:pt x="1670" y="537"/>
                  <a:pt x="1670" y="537"/>
                  <a:pt x="1670" y="537"/>
                </a:cubicBezTo>
                <a:cubicBezTo>
                  <a:pt x="1669" y="538"/>
                  <a:pt x="1669" y="539"/>
                  <a:pt x="1669" y="540"/>
                </a:cubicBezTo>
                <a:cubicBezTo>
                  <a:pt x="1669" y="540"/>
                  <a:pt x="1669" y="541"/>
                  <a:pt x="1669" y="541"/>
                </a:cubicBezTo>
                <a:cubicBezTo>
                  <a:pt x="1669" y="542"/>
                  <a:pt x="1670" y="543"/>
                  <a:pt x="1670" y="543"/>
                </a:cubicBezTo>
                <a:cubicBezTo>
                  <a:pt x="1670" y="544"/>
                  <a:pt x="1670" y="544"/>
                  <a:pt x="1670" y="545"/>
                </a:cubicBezTo>
                <a:cubicBezTo>
                  <a:pt x="1670" y="545"/>
                  <a:pt x="1669" y="545"/>
                  <a:pt x="1670" y="545"/>
                </a:cubicBezTo>
                <a:cubicBezTo>
                  <a:pt x="1670" y="546"/>
                  <a:pt x="1670" y="546"/>
                  <a:pt x="1671" y="546"/>
                </a:cubicBezTo>
                <a:cubicBezTo>
                  <a:pt x="1671" y="546"/>
                  <a:pt x="1671" y="546"/>
                  <a:pt x="1672" y="546"/>
                </a:cubicBezTo>
                <a:cubicBezTo>
                  <a:pt x="1672" y="546"/>
                  <a:pt x="1672" y="546"/>
                  <a:pt x="1673" y="545"/>
                </a:cubicBezTo>
                <a:cubicBezTo>
                  <a:pt x="1673" y="545"/>
                  <a:pt x="1674" y="545"/>
                  <a:pt x="1674" y="544"/>
                </a:cubicBezTo>
                <a:cubicBezTo>
                  <a:pt x="1674" y="544"/>
                  <a:pt x="1674" y="543"/>
                  <a:pt x="1674" y="543"/>
                </a:cubicBezTo>
                <a:cubicBezTo>
                  <a:pt x="1674" y="543"/>
                  <a:pt x="1674" y="543"/>
                  <a:pt x="1674" y="542"/>
                </a:cubicBezTo>
                <a:cubicBezTo>
                  <a:pt x="1674" y="542"/>
                  <a:pt x="1674" y="542"/>
                  <a:pt x="1674" y="541"/>
                </a:cubicBezTo>
                <a:cubicBezTo>
                  <a:pt x="1674" y="541"/>
                  <a:pt x="1675" y="540"/>
                  <a:pt x="1676" y="541"/>
                </a:cubicBezTo>
                <a:cubicBezTo>
                  <a:pt x="1676" y="541"/>
                  <a:pt x="1676" y="541"/>
                  <a:pt x="1677" y="541"/>
                </a:cubicBezTo>
                <a:cubicBezTo>
                  <a:pt x="1677" y="541"/>
                  <a:pt x="1677" y="541"/>
                  <a:pt x="1678" y="541"/>
                </a:cubicBezTo>
                <a:cubicBezTo>
                  <a:pt x="1678" y="541"/>
                  <a:pt x="1678" y="540"/>
                  <a:pt x="1678" y="540"/>
                </a:cubicBezTo>
                <a:cubicBezTo>
                  <a:pt x="1678" y="540"/>
                  <a:pt x="1679" y="540"/>
                  <a:pt x="1679" y="540"/>
                </a:cubicBezTo>
                <a:cubicBezTo>
                  <a:pt x="1679" y="539"/>
                  <a:pt x="1679" y="539"/>
                  <a:pt x="1679" y="539"/>
                </a:cubicBezTo>
                <a:cubicBezTo>
                  <a:pt x="1679" y="539"/>
                  <a:pt x="1679" y="539"/>
                  <a:pt x="1680" y="539"/>
                </a:cubicBezTo>
                <a:cubicBezTo>
                  <a:pt x="1680" y="539"/>
                  <a:pt x="1680" y="539"/>
                  <a:pt x="1680" y="539"/>
                </a:cubicBezTo>
                <a:cubicBezTo>
                  <a:pt x="1680" y="539"/>
                  <a:pt x="1681" y="539"/>
                  <a:pt x="1681" y="539"/>
                </a:cubicBezTo>
                <a:cubicBezTo>
                  <a:pt x="1681" y="539"/>
                  <a:pt x="1681" y="539"/>
                  <a:pt x="1681" y="539"/>
                </a:cubicBezTo>
                <a:cubicBezTo>
                  <a:pt x="1681" y="539"/>
                  <a:pt x="1681" y="539"/>
                  <a:pt x="1681" y="538"/>
                </a:cubicBezTo>
                <a:cubicBezTo>
                  <a:pt x="1682" y="538"/>
                  <a:pt x="1682" y="538"/>
                  <a:pt x="1681" y="538"/>
                </a:cubicBezTo>
                <a:cubicBezTo>
                  <a:pt x="1681" y="537"/>
                  <a:pt x="1681" y="537"/>
                  <a:pt x="1681" y="537"/>
                </a:cubicBezTo>
                <a:cubicBezTo>
                  <a:pt x="1681" y="537"/>
                  <a:pt x="1681" y="536"/>
                  <a:pt x="1682" y="536"/>
                </a:cubicBezTo>
                <a:cubicBezTo>
                  <a:pt x="1682" y="536"/>
                  <a:pt x="1682" y="536"/>
                  <a:pt x="1682" y="536"/>
                </a:cubicBezTo>
                <a:cubicBezTo>
                  <a:pt x="1682" y="535"/>
                  <a:pt x="1682" y="535"/>
                  <a:pt x="1682" y="535"/>
                </a:cubicBezTo>
                <a:cubicBezTo>
                  <a:pt x="1682" y="535"/>
                  <a:pt x="1682" y="535"/>
                  <a:pt x="1682" y="535"/>
                </a:cubicBezTo>
                <a:cubicBezTo>
                  <a:pt x="1683" y="535"/>
                  <a:pt x="1683" y="535"/>
                  <a:pt x="1683" y="534"/>
                </a:cubicBezTo>
                <a:cubicBezTo>
                  <a:pt x="1683" y="534"/>
                  <a:pt x="1683" y="534"/>
                  <a:pt x="1683" y="534"/>
                </a:cubicBezTo>
                <a:cubicBezTo>
                  <a:pt x="1683" y="533"/>
                  <a:pt x="1683" y="533"/>
                  <a:pt x="1683" y="533"/>
                </a:cubicBezTo>
                <a:cubicBezTo>
                  <a:pt x="1683" y="533"/>
                  <a:pt x="1682" y="532"/>
                  <a:pt x="1682" y="532"/>
                </a:cubicBezTo>
                <a:cubicBezTo>
                  <a:pt x="1683" y="532"/>
                  <a:pt x="1683" y="532"/>
                  <a:pt x="1683" y="532"/>
                </a:cubicBezTo>
                <a:cubicBezTo>
                  <a:pt x="1683" y="531"/>
                  <a:pt x="1683" y="531"/>
                  <a:pt x="1683" y="531"/>
                </a:cubicBezTo>
                <a:cubicBezTo>
                  <a:pt x="1683" y="530"/>
                  <a:pt x="1683" y="530"/>
                  <a:pt x="1683" y="530"/>
                </a:cubicBezTo>
                <a:cubicBezTo>
                  <a:pt x="1684" y="530"/>
                  <a:pt x="1684" y="530"/>
                  <a:pt x="1684" y="530"/>
                </a:cubicBezTo>
                <a:cubicBezTo>
                  <a:pt x="1684" y="530"/>
                  <a:pt x="1685" y="531"/>
                  <a:pt x="1685" y="531"/>
                </a:cubicBezTo>
                <a:cubicBezTo>
                  <a:pt x="1685" y="532"/>
                  <a:pt x="1685" y="532"/>
                  <a:pt x="1685" y="532"/>
                </a:cubicBezTo>
                <a:cubicBezTo>
                  <a:pt x="1685" y="532"/>
                  <a:pt x="1685" y="533"/>
                  <a:pt x="1685" y="533"/>
                </a:cubicBezTo>
                <a:cubicBezTo>
                  <a:pt x="1686" y="533"/>
                  <a:pt x="1686" y="533"/>
                  <a:pt x="1686" y="532"/>
                </a:cubicBezTo>
                <a:cubicBezTo>
                  <a:pt x="1687" y="532"/>
                  <a:pt x="1687" y="532"/>
                  <a:pt x="1687" y="531"/>
                </a:cubicBezTo>
                <a:cubicBezTo>
                  <a:pt x="1687" y="531"/>
                  <a:pt x="1688" y="531"/>
                  <a:pt x="1688" y="531"/>
                </a:cubicBezTo>
                <a:cubicBezTo>
                  <a:pt x="1688" y="530"/>
                  <a:pt x="1689" y="530"/>
                  <a:pt x="1689" y="530"/>
                </a:cubicBezTo>
                <a:cubicBezTo>
                  <a:pt x="1690" y="530"/>
                  <a:pt x="1690" y="530"/>
                  <a:pt x="1690" y="530"/>
                </a:cubicBezTo>
                <a:cubicBezTo>
                  <a:pt x="1691" y="529"/>
                  <a:pt x="1691" y="529"/>
                  <a:pt x="1691" y="528"/>
                </a:cubicBezTo>
                <a:cubicBezTo>
                  <a:pt x="1691" y="528"/>
                  <a:pt x="1692" y="527"/>
                  <a:pt x="1692" y="527"/>
                </a:cubicBezTo>
                <a:cubicBezTo>
                  <a:pt x="1693" y="527"/>
                  <a:pt x="1693" y="527"/>
                  <a:pt x="1694" y="526"/>
                </a:cubicBezTo>
                <a:cubicBezTo>
                  <a:pt x="1694" y="526"/>
                  <a:pt x="1695" y="526"/>
                  <a:pt x="1695" y="526"/>
                </a:cubicBezTo>
                <a:cubicBezTo>
                  <a:pt x="1696" y="525"/>
                  <a:pt x="1696" y="525"/>
                  <a:pt x="1696" y="525"/>
                </a:cubicBezTo>
                <a:cubicBezTo>
                  <a:pt x="1696" y="525"/>
                  <a:pt x="1696" y="525"/>
                  <a:pt x="1696" y="525"/>
                </a:cubicBezTo>
                <a:cubicBezTo>
                  <a:pt x="1696" y="525"/>
                  <a:pt x="1696" y="524"/>
                  <a:pt x="1696" y="524"/>
                </a:cubicBezTo>
                <a:cubicBezTo>
                  <a:pt x="1696" y="524"/>
                  <a:pt x="1696" y="525"/>
                  <a:pt x="1696" y="525"/>
                </a:cubicBezTo>
                <a:cubicBezTo>
                  <a:pt x="1697" y="524"/>
                  <a:pt x="1697" y="523"/>
                  <a:pt x="1697" y="523"/>
                </a:cubicBezTo>
                <a:cubicBezTo>
                  <a:pt x="1697" y="523"/>
                  <a:pt x="1697" y="522"/>
                  <a:pt x="1698" y="522"/>
                </a:cubicBezTo>
                <a:cubicBezTo>
                  <a:pt x="1698" y="521"/>
                  <a:pt x="1698" y="521"/>
                  <a:pt x="1698" y="521"/>
                </a:cubicBezTo>
                <a:cubicBezTo>
                  <a:pt x="1698" y="520"/>
                  <a:pt x="1697" y="520"/>
                  <a:pt x="1698" y="519"/>
                </a:cubicBezTo>
                <a:cubicBezTo>
                  <a:pt x="1698" y="519"/>
                  <a:pt x="1698" y="519"/>
                  <a:pt x="1698" y="519"/>
                </a:cubicBezTo>
                <a:cubicBezTo>
                  <a:pt x="1698" y="519"/>
                  <a:pt x="1698" y="518"/>
                  <a:pt x="1698" y="518"/>
                </a:cubicBezTo>
                <a:cubicBezTo>
                  <a:pt x="1699" y="518"/>
                  <a:pt x="1699" y="517"/>
                  <a:pt x="1698" y="517"/>
                </a:cubicBezTo>
                <a:cubicBezTo>
                  <a:pt x="1698" y="516"/>
                  <a:pt x="1698" y="516"/>
                  <a:pt x="1698" y="515"/>
                </a:cubicBezTo>
                <a:cubicBezTo>
                  <a:pt x="1698" y="515"/>
                  <a:pt x="1698" y="513"/>
                  <a:pt x="1698" y="513"/>
                </a:cubicBezTo>
                <a:cubicBezTo>
                  <a:pt x="1698" y="513"/>
                  <a:pt x="1699" y="513"/>
                  <a:pt x="1699" y="513"/>
                </a:cubicBezTo>
                <a:cubicBezTo>
                  <a:pt x="1700" y="512"/>
                  <a:pt x="1699" y="512"/>
                  <a:pt x="1699" y="511"/>
                </a:cubicBezTo>
                <a:cubicBezTo>
                  <a:pt x="1699" y="511"/>
                  <a:pt x="1698" y="510"/>
                  <a:pt x="1698" y="510"/>
                </a:cubicBezTo>
                <a:cubicBezTo>
                  <a:pt x="1698" y="509"/>
                  <a:pt x="1698" y="509"/>
                  <a:pt x="1698" y="509"/>
                </a:cubicBezTo>
                <a:cubicBezTo>
                  <a:pt x="1697" y="508"/>
                  <a:pt x="1697" y="508"/>
                  <a:pt x="1697" y="508"/>
                </a:cubicBezTo>
                <a:cubicBezTo>
                  <a:pt x="1697" y="507"/>
                  <a:pt x="1697" y="507"/>
                  <a:pt x="1697" y="506"/>
                </a:cubicBezTo>
                <a:cubicBezTo>
                  <a:pt x="1698" y="506"/>
                  <a:pt x="1698" y="505"/>
                  <a:pt x="1697" y="505"/>
                </a:cubicBezTo>
                <a:cubicBezTo>
                  <a:pt x="1697" y="504"/>
                  <a:pt x="1697" y="503"/>
                  <a:pt x="1697" y="503"/>
                </a:cubicBezTo>
                <a:cubicBezTo>
                  <a:pt x="1697" y="502"/>
                  <a:pt x="1696" y="502"/>
                  <a:pt x="1696" y="501"/>
                </a:cubicBezTo>
                <a:cubicBezTo>
                  <a:pt x="1696" y="501"/>
                  <a:pt x="1696" y="501"/>
                  <a:pt x="1695" y="500"/>
                </a:cubicBezTo>
                <a:cubicBezTo>
                  <a:pt x="1695" y="500"/>
                  <a:pt x="1695" y="500"/>
                  <a:pt x="1695" y="499"/>
                </a:cubicBezTo>
                <a:cubicBezTo>
                  <a:pt x="1695" y="499"/>
                  <a:pt x="1695" y="499"/>
                  <a:pt x="1695" y="499"/>
                </a:cubicBezTo>
                <a:cubicBezTo>
                  <a:pt x="1695" y="498"/>
                  <a:pt x="1696" y="497"/>
                  <a:pt x="1695" y="497"/>
                </a:cubicBezTo>
                <a:cubicBezTo>
                  <a:pt x="1695" y="497"/>
                  <a:pt x="1695" y="497"/>
                  <a:pt x="1695" y="496"/>
                </a:cubicBezTo>
                <a:cubicBezTo>
                  <a:pt x="1695" y="496"/>
                  <a:pt x="1695" y="496"/>
                  <a:pt x="1695" y="496"/>
                </a:cubicBezTo>
                <a:cubicBezTo>
                  <a:pt x="1695" y="496"/>
                  <a:pt x="1694" y="496"/>
                  <a:pt x="1694" y="496"/>
                </a:cubicBezTo>
                <a:cubicBezTo>
                  <a:pt x="1694" y="496"/>
                  <a:pt x="1694" y="495"/>
                  <a:pt x="1694" y="495"/>
                </a:cubicBezTo>
                <a:cubicBezTo>
                  <a:pt x="1693" y="494"/>
                  <a:pt x="1693" y="494"/>
                  <a:pt x="1693" y="493"/>
                </a:cubicBezTo>
                <a:cubicBezTo>
                  <a:pt x="1693" y="493"/>
                  <a:pt x="1693" y="493"/>
                  <a:pt x="1692" y="493"/>
                </a:cubicBezTo>
                <a:cubicBezTo>
                  <a:pt x="1692" y="493"/>
                  <a:pt x="1692" y="493"/>
                  <a:pt x="1692" y="492"/>
                </a:cubicBezTo>
                <a:cubicBezTo>
                  <a:pt x="1692" y="492"/>
                  <a:pt x="1692" y="492"/>
                  <a:pt x="1691" y="492"/>
                </a:cubicBezTo>
                <a:cubicBezTo>
                  <a:pt x="1691" y="491"/>
                  <a:pt x="1690" y="491"/>
                  <a:pt x="1690" y="490"/>
                </a:cubicBezTo>
                <a:cubicBezTo>
                  <a:pt x="1690" y="490"/>
                  <a:pt x="1690" y="490"/>
                  <a:pt x="1690" y="489"/>
                </a:cubicBezTo>
                <a:cubicBezTo>
                  <a:pt x="1690" y="489"/>
                  <a:pt x="1690" y="489"/>
                  <a:pt x="1690" y="489"/>
                </a:cubicBezTo>
                <a:cubicBezTo>
                  <a:pt x="1689" y="489"/>
                  <a:pt x="1689" y="488"/>
                  <a:pt x="1689" y="487"/>
                </a:cubicBezTo>
                <a:cubicBezTo>
                  <a:pt x="1688" y="487"/>
                  <a:pt x="1688" y="487"/>
                  <a:pt x="1688" y="486"/>
                </a:cubicBezTo>
                <a:cubicBezTo>
                  <a:pt x="1687" y="486"/>
                  <a:pt x="1687" y="485"/>
                  <a:pt x="1686" y="485"/>
                </a:cubicBezTo>
                <a:cubicBezTo>
                  <a:pt x="1685" y="485"/>
                  <a:pt x="1685" y="485"/>
                  <a:pt x="1685" y="485"/>
                </a:cubicBezTo>
                <a:cubicBezTo>
                  <a:pt x="1685" y="484"/>
                  <a:pt x="1685" y="484"/>
                  <a:pt x="1684" y="484"/>
                </a:cubicBezTo>
                <a:cubicBezTo>
                  <a:pt x="1684" y="484"/>
                  <a:pt x="1684" y="484"/>
                  <a:pt x="1684" y="484"/>
                </a:cubicBezTo>
                <a:cubicBezTo>
                  <a:pt x="1683" y="484"/>
                  <a:pt x="1683" y="483"/>
                  <a:pt x="1683" y="483"/>
                </a:cubicBezTo>
                <a:cubicBezTo>
                  <a:pt x="1682" y="483"/>
                  <a:pt x="1682" y="482"/>
                  <a:pt x="1682" y="482"/>
                </a:cubicBezTo>
                <a:cubicBezTo>
                  <a:pt x="1681" y="481"/>
                  <a:pt x="1681" y="481"/>
                  <a:pt x="1681" y="481"/>
                </a:cubicBezTo>
                <a:cubicBezTo>
                  <a:pt x="1681" y="480"/>
                  <a:pt x="1680" y="480"/>
                  <a:pt x="1679" y="479"/>
                </a:cubicBezTo>
                <a:cubicBezTo>
                  <a:pt x="1678" y="479"/>
                  <a:pt x="1678" y="478"/>
                  <a:pt x="1677" y="477"/>
                </a:cubicBezTo>
                <a:cubicBezTo>
                  <a:pt x="1677" y="477"/>
                  <a:pt x="1677" y="477"/>
                  <a:pt x="1676" y="476"/>
                </a:cubicBezTo>
                <a:cubicBezTo>
                  <a:pt x="1676" y="476"/>
                  <a:pt x="1676" y="476"/>
                  <a:pt x="1676" y="476"/>
                </a:cubicBezTo>
                <a:cubicBezTo>
                  <a:pt x="1676" y="475"/>
                  <a:pt x="1675" y="475"/>
                  <a:pt x="1675" y="475"/>
                </a:cubicBezTo>
                <a:cubicBezTo>
                  <a:pt x="1675" y="475"/>
                  <a:pt x="1675" y="475"/>
                  <a:pt x="1674" y="474"/>
                </a:cubicBezTo>
                <a:cubicBezTo>
                  <a:pt x="1674" y="474"/>
                  <a:pt x="1674" y="474"/>
                  <a:pt x="1674" y="473"/>
                </a:cubicBezTo>
                <a:cubicBezTo>
                  <a:pt x="1674" y="473"/>
                  <a:pt x="1673" y="473"/>
                  <a:pt x="1674" y="473"/>
                </a:cubicBezTo>
                <a:cubicBezTo>
                  <a:pt x="1674" y="472"/>
                  <a:pt x="1674" y="472"/>
                  <a:pt x="1674" y="472"/>
                </a:cubicBezTo>
                <a:cubicBezTo>
                  <a:pt x="1674" y="472"/>
                  <a:pt x="1674" y="472"/>
                  <a:pt x="1674" y="472"/>
                </a:cubicBezTo>
                <a:cubicBezTo>
                  <a:pt x="1674" y="472"/>
                  <a:pt x="1674" y="472"/>
                  <a:pt x="1674" y="472"/>
                </a:cubicBezTo>
                <a:cubicBezTo>
                  <a:pt x="1673" y="471"/>
                  <a:pt x="1673" y="471"/>
                  <a:pt x="1673" y="471"/>
                </a:cubicBezTo>
                <a:cubicBezTo>
                  <a:pt x="1672" y="470"/>
                  <a:pt x="1671" y="469"/>
                  <a:pt x="1670" y="468"/>
                </a:cubicBezTo>
                <a:cubicBezTo>
                  <a:pt x="1669" y="467"/>
                  <a:pt x="1669" y="466"/>
                  <a:pt x="1668" y="465"/>
                </a:cubicBezTo>
                <a:cubicBezTo>
                  <a:pt x="1668" y="465"/>
                  <a:pt x="1667" y="464"/>
                  <a:pt x="1667" y="463"/>
                </a:cubicBezTo>
                <a:cubicBezTo>
                  <a:pt x="1667" y="463"/>
                  <a:pt x="1667" y="462"/>
                  <a:pt x="1667" y="462"/>
                </a:cubicBezTo>
                <a:cubicBezTo>
                  <a:pt x="1668" y="462"/>
                  <a:pt x="1667" y="461"/>
                  <a:pt x="1667" y="461"/>
                </a:cubicBezTo>
                <a:cubicBezTo>
                  <a:pt x="1668" y="461"/>
                  <a:pt x="1668" y="460"/>
                  <a:pt x="1668" y="460"/>
                </a:cubicBezTo>
                <a:cubicBezTo>
                  <a:pt x="1668" y="459"/>
                  <a:pt x="1668" y="458"/>
                  <a:pt x="1669" y="457"/>
                </a:cubicBezTo>
                <a:cubicBezTo>
                  <a:pt x="1669" y="457"/>
                  <a:pt x="1669" y="457"/>
                  <a:pt x="1670" y="457"/>
                </a:cubicBezTo>
                <a:cubicBezTo>
                  <a:pt x="1670" y="456"/>
                  <a:pt x="1670" y="456"/>
                  <a:pt x="1670" y="456"/>
                </a:cubicBezTo>
                <a:cubicBezTo>
                  <a:pt x="1670" y="455"/>
                  <a:pt x="1670" y="455"/>
                  <a:pt x="1670" y="455"/>
                </a:cubicBezTo>
                <a:cubicBezTo>
                  <a:pt x="1671" y="454"/>
                  <a:pt x="1671" y="454"/>
                  <a:pt x="1672" y="454"/>
                </a:cubicBezTo>
                <a:cubicBezTo>
                  <a:pt x="1672" y="453"/>
                  <a:pt x="1672" y="453"/>
                  <a:pt x="1672" y="453"/>
                </a:cubicBezTo>
                <a:cubicBezTo>
                  <a:pt x="1672" y="452"/>
                  <a:pt x="1672" y="452"/>
                  <a:pt x="1672" y="452"/>
                </a:cubicBezTo>
                <a:cubicBezTo>
                  <a:pt x="1672" y="451"/>
                  <a:pt x="1672" y="451"/>
                  <a:pt x="1672" y="451"/>
                </a:cubicBezTo>
                <a:cubicBezTo>
                  <a:pt x="1673" y="450"/>
                  <a:pt x="1673" y="450"/>
                  <a:pt x="1674" y="450"/>
                </a:cubicBezTo>
                <a:cubicBezTo>
                  <a:pt x="1674" y="450"/>
                  <a:pt x="1674" y="450"/>
                  <a:pt x="1674" y="449"/>
                </a:cubicBezTo>
                <a:cubicBezTo>
                  <a:pt x="1675" y="449"/>
                  <a:pt x="1675" y="448"/>
                  <a:pt x="1676" y="448"/>
                </a:cubicBezTo>
                <a:cubicBezTo>
                  <a:pt x="1676" y="449"/>
                  <a:pt x="1677" y="449"/>
                  <a:pt x="1677" y="449"/>
                </a:cubicBezTo>
                <a:cubicBezTo>
                  <a:pt x="1678" y="448"/>
                  <a:pt x="1677" y="448"/>
                  <a:pt x="1677" y="447"/>
                </a:cubicBezTo>
                <a:cubicBezTo>
                  <a:pt x="1677" y="446"/>
                  <a:pt x="1678" y="446"/>
                  <a:pt x="1678" y="446"/>
                </a:cubicBezTo>
                <a:cubicBezTo>
                  <a:pt x="1679" y="446"/>
                  <a:pt x="1679" y="445"/>
                  <a:pt x="1679" y="445"/>
                </a:cubicBezTo>
                <a:cubicBezTo>
                  <a:pt x="1679" y="445"/>
                  <a:pt x="1679" y="444"/>
                  <a:pt x="1680" y="444"/>
                </a:cubicBezTo>
                <a:cubicBezTo>
                  <a:pt x="1680" y="444"/>
                  <a:pt x="1680" y="444"/>
                  <a:pt x="1680" y="444"/>
                </a:cubicBezTo>
                <a:cubicBezTo>
                  <a:pt x="1680" y="444"/>
                  <a:pt x="1680" y="444"/>
                  <a:pt x="1681" y="444"/>
                </a:cubicBezTo>
                <a:cubicBezTo>
                  <a:pt x="1681" y="444"/>
                  <a:pt x="1682" y="445"/>
                  <a:pt x="1682" y="444"/>
                </a:cubicBezTo>
                <a:cubicBezTo>
                  <a:pt x="1683" y="443"/>
                  <a:pt x="1683" y="443"/>
                  <a:pt x="1683" y="442"/>
                </a:cubicBezTo>
                <a:cubicBezTo>
                  <a:pt x="1683" y="442"/>
                  <a:pt x="1684" y="442"/>
                  <a:pt x="1684" y="442"/>
                </a:cubicBezTo>
                <a:cubicBezTo>
                  <a:pt x="1685" y="442"/>
                  <a:pt x="1685" y="442"/>
                  <a:pt x="1685" y="442"/>
                </a:cubicBezTo>
                <a:cubicBezTo>
                  <a:pt x="1686" y="443"/>
                  <a:pt x="1687" y="443"/>
                  <a:pt x="1687" y="444"/>
                </a:cubicBezTo>
                <a:cubicBezTo>
                  <a:pt x="1687" y="444"/>
                  <a:pt x="1687" y="444"/>
                  <a:pt x="1687" y="444"/>
                </a:cubicBezTo>
                <a:cubicBezTo>
                  <a:pt x="1687" y="444"/>
                  <a:pt x="1687" y="444"/>
                  <a:pt x="1687" y="445"/>
                </a:cubicBezTo>
                <a:cubicBezTo>
                  <a:pt x="1687" y="445"/>
                  <a:pt x="1689" y="445"/>
                  <a:pt x="1689" y="445"/>
                </a:cubicBezTo>
                <a:cubicBezTo>
                  <a:pt x="1690" y="444"/>
                  <a:pt x="1690" y="444"/>
                  <a:pt x="1691" y="444"/>
                </a:cubicBezTo>
                <a:cubicBezTo>
                  <a:pt x="1691" y="444"/>
                  <a:pt x="1691" y="443"/>
                  <a:pt x="1692" y="443"/>
                </a:cubicBezTo>
                <a:cubicBezTo>
                  <a:pt x="1692" y="443"/>
                  <a:pt x="1692" y="444"/>
                  <a:pt x="1692" y="444"/>
                </a:cubicBezTo>
                <a:cubicBezTo>
                  <a:pt x="1692" y="444"/>
                  <a:pt x="1693" y="444"/>
                  <a:pt x="1693" y="444"/>
                </a:cubicBezTo>
                <a:cubicBezTo>
                  <a:pt x="1694" y="444"/>
                  <a:pt x="1694" y="444"/>
                  <a:pt x="1695" y="445"/>
                </a:cubicBezTo>
                <a:cubicBezTo>
                  <a:pt x="1695" y="445"/>
                  <a:pt x="1695" y="446"/>
                  <a:pt x="1695" y="446"/>
                </a:cubicBezTo>
                <a:cubicBezTo>
                  <a:pt x="1694" y="448"/>
                  <a:pt x="1691" y="447"/>
                  <a:pt x="1691" y="449"/>
                </a:cubicBezTo>
                <a:cubicBezTo>
                  <a:pt x="1691" y="450"/>
                  <a:pt x="1692" y="450"/>
                  <a:pt x="1692" y="450"/>
                </a:cubicBezTo>
                <a:cubicBezTo>
                  <a:pt x="1693" y="450"/>
                  <a:pt x="1692" y="450"/>
                  <a:pt x="1693" y="451"/>
                </a:cubicBezTo>
                <a:cubicBezTo>
                  <a:pt x="1693" y="451"/>
                  <a:pt x="1693" y="451"/>
                  <a:pt x="1694" y="451"/>
                </a:cubicBezTo>
                <a:cubicBezTo>
                  <a:pt x="1694" y="452"/>
                  <a:pt x="1694" y="452"/>
                  <a:pt x="1695" y="452"/>
                </a:cubicBezTo>
                <a:cubicBezTo>
                  <a:pt x="1695" y="452"/>
                  <a:pt x="1695" y="452"/>
                  <a:pt x="1695" y="453"/>
                </a:cubicBezTo>
                <a:cubicBezTo>
                  <a:pt x="1695" y="453"/>
                  <a:pt x="1695" y="453"/>
                  <a:pt x="1696" y="454"/>
                </a:cubicBezTo>
                <a:cubicBezTo>
                  <a:pt x="1696" y="454"/>
                  <a:pt x="1696" y="454"/>
                  <a:pt x="1696" y="454"/>
                </a:cubicBezTo>
                <a:cubicBezTo>
                  <a:pt x="1696" y="454"/>
                  <a:pt x="1696" y="454"/>
                  <a:pt x="1696" y="454"/>
                </a:cubicBezTo>
                <a:cubicBezTo>
                  <a:pt x="1697" y="454"/>
                  <a:pt x="1697" y="454"/>
                  <a:pt x="1698" y="454"/>
                </a:cubicBezTo>
                <a:cubicBezTo>
                  <a:pt x="1698" y="454"/>
                  <a:pt x="1699" y="453"/>
                  <a:pt x="1699" y="453"/>
                </a:cubicBezTo>
                <a:cubicBezTo>
                  <a:pt x="1699" y="453"/>
                  <a:pt x="1699" y="453"/>
                  <a:pt x="1699" y="453"/>
                </a:cubicBezTo>
                <a:cubicBezTo>
                  <a:pt x="1698" y="452"/>
                  <a:pt x="1698" y="452"/>
                  <a:pt x="1698" y="452"/>
                </a:cubicBezTo>
                <a:cubicBezTo>
                  <a:pt x="1698" y="451"/>
                  <a:pt x="1698" y="451"/>
                  <a:pt x="1698" y="451"/>
                </a:cubicBezTo>
                <a:cubicBezTo>
                  <a:pt x="1698" y="450"/>
                  <a:pt x="1698" y="450"/>
                  <a:pt x="1698" y="450"/>
                </a:cubicBezTo>
                <a:cubicBezTo>
                  <a:pt x="1697" y="450"/>
                  <a:pt x="1697" y="450"/>
                  <a:pt x="1697" y="449"/>
                </a:cubicBezTo>
                <a:cubicBezTo>
                  <a:pt x="1697" y="449"/>
                  <a:pt x="1697" y="449"/>
                  <a:pt x="1696" y="449"/>
                </a:cubicBezTo>
                <a:cubicBezTo>
                  <a:pt x="1696" y="449"/>
                  <a:pt x="1696" y="448"/>
                  <a:pt x="1696" y="448"/>
                </a:cubicBezTo>
                <a:cubicBezTo>
                  <a:pt x="1697" y="448"/>
                  <a:pt x="1697" y="448"/>
                  <a:pt x="1697" y="448"/>
                </a:cubicBezTo>
                <a:cubicBezTo>
                  <a:pt x="1697" y="448"/>
                  <a:pt x="1697" y="447"/>
                  <a:pt x="1697" y="447"/>
                </a:cubicBezTo>
                <a:cubicBezTo>
                  <a:pt x="1697" y="447"/>
                  <a:pt x="1697" y="447"/>
                  <a:pt x="1697" y="447"/>
                </a:cubicBezTo>
                <a:cubicBezTo>
                  <a:pt x="1697" y="446"/>
                  <a:pt x="1698" y="446"/>
                  <a:pt x="1698" y="446"/>
                </a:cubicBezTo>
                <a:cubicBezTo>
                  <a:pt x="1699" y="446"/>
                  <a:pt x="1700" y="445"/>
                  <a:pt x="1701" y="445"/>
                </a:cubicBezTo>
                <a:cubicBezTo>
                  <a:pt x="1701" y="445"/>
                  <a:pt x="1702" y="446"/>
                  <a:pt x="1702" y="446"/>
                </a:cubicBezTo>
                <a:cubicBezTo>
                  <a:pt x="1703" y="446"/>
                  <a:pt x="1703" y="446"/>
                  <a:pt x="1703" y="446"/>
                </a:cubicBezTo>
                <a:cubicBezTo>
                  <a:pt x="1703" y="446"/>
                  <a:pt x="1703" y="445"/>
                  <a:pt x="1703" y="445"/>
                </a:cubicBezTo>
                <a:cubicBezTo>
                  <a:pt x="1704" y="446"/>
                  <a:pt x="1703" y="446"/>
                  <a:pt x="1704" y="446"/>
                </a:cubicBezTo>
                <a:cubicBezTo>
                  <a:pt x="1705" y="446"/>
                  <a:pt x="1705" y="445"/>
                  <a:pt x="1705" y="444"/>
                </a:cubicBezTo>
                <a:cubicBezTo>
                  <a:pt x="1705" y="444"/>
                  <a:pt x="1706" y="443"/>
                  <a:pt x="1706" y="443"/>
                </a:cubicBezTo>
                <a:cubicBezTo>
                  <a:pt x="1706" y="443"/>
                  <a:pt x="1706" y="443"/>
                  <a:pt x="1706" y="443"/>
                </a:cubicBezTo>
                <a:cubicBezTo>
                  <a:pt x="1706" y="443"/>
                  <a:pt x="1706" y="443"/>
                  <a:pt x="1706" y="443"/>
                </a:cubicBezTo>
                <a:cubicBezTo>
                  <a:pt x="1707" y="443"/>
                  <a:pt x="1707" y="443"/>
                  <a:pt x="1708" y="442"/>
                </a:cubicBezTo>
                <a:cubicBezTo>
                  <a:pt x="1708" y="442"/>
                  <a:pt x="1708" y="442"/>
                  <a:pt x="1709" y="442"/>
                </a:cubicBezTo>
                <a:cubicBezTo>
                  <a:pt x="1709" y="442"/>
                  <a:pt x="1710" y="442"/>
                  <a:pt x="1710" y="442"/>
                </a:cubicBezTo>
                <a:cubicBezTo>
                  <a:pt x="1710" y="442"/>
                  <a:pt x="1711" y="442"/>
                  <a:pt x="1711" y="442"/>
                </a:cubicBezTo>
                <a:cubicBezTo>
                  <a:pt x="1711" y="442"/>
                  <a:pt x="1712" y="441"/>
                  <a:pt x="1712" y="441"/>
                </a:cubicBezTo>
                <a:cubicBezTo>
                  <a:pt x="1712" y="441"/>
                  <a:pt x="1713" y="442"/>
                  <a:pt x="1714" y="441"/>
                </a:cubicBezTo>
                <a:cubicBezTo>
                  <a:pt x="1714" y="441"/>
                  <a:pt x="1714" y="441"/>
                  <a:pt x="1714" y="440"/>
                </a:cubicBezTo>
                <a:cubicBezTo>
                  <a:pt x="1715" y="440"/>
                  <a:pt x="1715" y="440"/>
                  <a:pt x="1715" y="440"/>
                </a:cubicBezTo>
                <a:cubicBezTo>
                  <a:pt x="1715" y="439"/>
                  <a:pt x="1715" y="439"/>
                  <a:pt x="1716" y="439"/>
                </a:cubicBezTo>
                <a:cubicBezTo>
                  <a:pt x="1716" y="439"/>
                  <a:pt x="1716" y="439"/>
                  <a:pt x="1716" y="439"/>
                </a:cubicBezTo>
                <a:cubicBezTo>
                  <a:pt x="1717" y="438"/>
                  <a:pt x="1717" y="439"/>
                  <a:pt x="1718" y="438"/>
                </a:cubicBezTo>
                <a:cubicBezTo>
                  <a:pt x="1718" y="438"/>
                  <a:pt x="1717" y="438"/>
                  <a:pt x="1717" y="438"/>
                </a:cubicBezTo>
                <a:cubicBezTo>
                  <a:pt x="1718" y="437"/>
                  <a:pt x="1718" y="437"/>
                  <a:pt x="1717" y="437"/>
                </a:cubicBezTo>
                <a:cubicBezTo>
                  <a:pt x="1717" y="437"/>
                  <a:pt x="1716" y="437"/>
                  <a:pt x="1716" y="437"/>
                </a:cubicBezTo>
                <a:cubicBezTo>
                  <a:pt x="1716" y="437"/>
                  <a:pt x="1716" y="436"/>
                  <a:pt x="1716" y="436"/>
                </a:cubicBezTo>
                <a:cubicBezTo>
                  <a:pt x="1716" y="435"/>
                  <a:pt x="1716" y="435"/>
                  <a:pt x="1716" y="434"/>
                </a:cubicBezTo>
                <a:cubicBezTo>
                  <a:pt x="1715" y="434"/>
                  <a:pt x="1715" y="434"/>
                  <a:pt x="1715" y="434"/>
                </a:cubicBezTo>
                <a:cubicBezTo>
                  <a:pt x="1715" y="433"/>
                  <a:pt x="1715" y="433"/>
                  <a:pt x="1715" y="433"/>
                </a:cubicBezTo>
                <a:cubicBezTo>
                  <a:pt x="1715" y="433"/>
                  <a:pt x="1715" y="433"/>
                  <a:pt x="1716" y="433"/>
                </a:cubicBezTo>
                <a:cubicBezTo>
                  <a:pt x="1716" y="432"/>
                  <a:pt x="1716" y="432"/>
                  <a:pt x="1716" y="432"/>
                </a:cubicBezTo>
                <a:cubicBezTo>
                  <a:pt x="1716" y="432"/>
                  <a:pt x="1717" y="432"/>
                  <a:pt x="1717" y="432"/>
                </a:cubicBezTo>
                <a:cubicBezTo>
                  <a:pt x="1717" y="432"/>
                  <a:pt x="1717" y="433"/>
                  <a:pt x="1717" y="433"/>
                </a:cubicBezTo>
                <a:cubicBezTo>
                  <a:pt x="1717" y="434"/>
                  <a:pt x="1717" y="434"/>
                  <a:pt x="1717" y="435"/>
                </a:cubicBezTo>
                <a:cubicBezTo>
                  <a:pt x="1717" y="435"/>
                  <a:pt x="1717" y="435"/>
                  <a:pt x="1717" y="435"/>
                </a:cubicBezTo>
                <a:cubicBezTo>
                  <a:pt x="1717" y="436"/>
                  <a:pt x="1717" y="436"/>
                  <a:pt x="1718" y="436"/>
                </a:cubicBezTo>
                <a:cubicBezTo>
                  <a:pt x="1718" y="436"/>
                  <a:pt x="1718" y="436"/>
                  <a:pt x="1718" y="436"/>
                </a:cubicBezTo>
                <a:cubicBezTo>
                  <a:pt x="1719" y="437"/>
                  <a:pt x="1719" y="437"/>
                  <a:pt x="1720" y="437"/>
                </a:cubicBezTo>
                <a:cubicBezTo>
                  <a:pt x="1721" y="438"/>
                  <a:pt x="1721" y="438"/>
                  <a:pt x="1722" y="438"/>
                </a:cubicBezTo>
                <a:cubicBezTo>
                  <a:pt x="1723" y="438"/>
                  <a:pt x="1723" y="437"/>
                  <a:pt x="1724" y="437"/>
                </a:cubicBezTo>
                <a:cubicBezTo>
                  <a:pt x="1724" y="436"/>
                  <a:pt x="1724" y="436"/>
                  <a:pt x="1724" y="436"/>
                </a:cubicBezTo>
                <a:cubicBezTo>
                  <a:pt x="1724" y="435"/>
                  <a:pt x="1724" y="435"/>
                  <a:pt x="1724" y="435"/>
                </a:cubicBezTo>
                <a:cubicBezTo>
                  <a:pt x="1724" y="435"/>
                  <a:pt x="1725" y="435"/>
                  <a:pt x="1725" y="435"/>
                </a:cubicBezTo>
                <a:cubicBezTo>
                  <a:pt x="1725" y="435"/>
                  <a:pt x="1725" y="435"/>
                  <a:pt x="1725" y="435"/>
                </a:cubicBezTo>
                <a:cubicBezTo>
                  <a:pt x="1725" y="435"/>
                  <a:pt x="1725" y="435"/>
                  <a:pt x="1725" y="436"/>
                </a:cubicBezTo>
                <a:cubicBezTo>
                  <a:pt x="1726" y="436"/>
                  <a:pt x="1726" y="435"/>
                  <a:pt x="1726" y="435"/>
                </a:cubicBezTo>
                <a:cubicBezTo>
                  <a:pt x="1727" y="435"/>
                  <a:pt x="1727" y="434"/>
                  <a:pt x="1728" y="434"/>
                </a:cubicBezTo>
                <a:cubicBezTo>
                  <a:pt x="1728" y="434"/>
                  <a:pt x="1729" y="434"/>
                  <a:pt x="1729" y="434"/>
                </a:cubicBezTo>
                <a:cubicBezTo>
                  <a:pt x="1729" y="434"/>
                  <a:pt x="1729" y="434"/>
                  <a:pt x="1729" y="434"/>
                </a:cubicBezTo>
                <a:cubicBezTo>
                  <a:pt x="1730" y="435"/>
                  <a:pt x="1731" y="434"/>
                  <a:pt x="1731" y="433"/>
                </a:cubicBezTo>
                <a:cubicBezTo>
                  <a:pt x="1731" y="434"/>
                  <a:pt x="1732" y="434"/>
                  <a:pt x="1732" y="434"/>
                </a:cubicBezTo>
                <a:cubicBezTo>
                  <a:pt x="1732" y="434"/>
                  <a:pt x="1733" y="434"/>
                  <a:pt x="1733" y="434"/>
                </a:cubicBezTo>
                <a:cubicBezTo>
                  <a:pt x="1734" y="434"/>
                  <a:pt x="1734" y="433"/>
                  <a:pt x="1734" y="433"/>
                </a:cubicBezTo>
                <a:cubicBezTo>
                  <a:pt x="1734" y="433"/>
                  <a:pt x="1735" y="433"/>
                  <a:pt x="1735" y="434"/>
                </a:cubicBezTo>
                <a:cubicBezTo>
                  <a:pt x="1735" y="434"/>
                  <a:pt x="1735" y="434"/>
                  <a:pt x="1736" y="433"/>
                </a:cubicBezTo>
                <a:cubicBezTo>
                  <a:pt x="1736" y="433"/>
                  <a:pt x="1736" y="433"/>
                  <a:pt x="1736" y="433"/>
                </a:cubicBezTo>
                <a:cubicBezTo>
                  <a:pt x="1737" y="433"/>
                  <a:pt x="1737" y="432"/>
                  <a:pt x="1737" y="432"/>
                </a:cubicBezTo>
                <a:cubicBezTo>
                  <a:pt x="1737" y="432"/>
                  <a:pt x="1736" y="431"/>
                  <a:pt x="1736" y="431"/>
                </a:cubicBezTo>
                <a:cubicBezTo>
                  <a:pt x="1736" y="431"/>
                  <a:pt x="1737" y="431"/>
                  <a:pt x="1737" y="430"/>
                </a:cubicBezTo>
                <a:cubicBezTo>
                  <a:pt x="1738" y="430"/>
                  <a:pt x="1738" y="430"/>
                  <a:pt x="1738" y="429"/>
                </a:cubicBezTo>
                <a:cubicBezTo>
                  <a:pt x="1738" y="429"/>
                  <a:pt x="1739" y="429"/>
                  <a:pt x="1739" y="429"/>
                </a:cubicBezTo>
                <a:cubicBezTo>
                  <a:pt x="1739" y="428"/>
                  <a:pt x="1739" y="428"/>
                  <a:pt x="1740" y="428"/>
                </a:cubicBezTo>
                <a:cubicBezTo>
                  <a:pt x="1740" y="428"/>
                  <a:pt x="1741" y="428"/>
                  <a:pt x="1741" y="428"/>
                </a:cubicBezTo>
                <a:cubicBezTo>
                  <a:pt x="1741" y="427"/>
                  <a:pt x="1742" y="427"/>
                  <a:pt x="1742" y="427"/>
                </a:cubicBezTo>
                <a:cubicBezTo>
                  <a:pt x="1742" y="426"/>
                  <a:pt x="1742" y="426"/>
                  <a:pt x="1743" y="425"/>
                </a:cubicBezTo>
                <a:cubicBezTo>
                  <a:pt x="1743" y="425"/>
                  <a:pt x="1744" y="425"/>
                  <a:pt x="1744" y="424"/>
                </a:cubicBezTo>
                <a:cubicBezTo>
                  <a:pt x="1744" y="424"/>
                  <a:pt x="1744" y="424"/>
                  <a:pt x="1744" y="423"/>
                </a:cubicBezTo>
                <a:cubicBezTo>
                  <a:pt x="1744" y="423"/>
                  <a:pt x="1744" y="423"/>
                  <a:pt x="1745" y="422"/>
                </a:cubicBezTo>
                <a:cubicBezTo>
                  <a:pt x="1745" y="422"/>
                  <a:pt x="1745" y="422"/>
                  <a:pt x="1746" y="422"/>
                </a:cubicBezTo>
                <a:cubicBezTo>
                  <a:pt x="1746" y="422"/>
                  <a:pt x="1746" y="422"/>
                  <a:pt x="1746" y="422"/>
                </a:cubicBezTo>
                <a:cubicBezTo>
                  <a:pt x="1747" y="422"/>
                  <a:pt x="1747" y="422"/>
                  <a:pt x="1747" y="422"/>
                </a:cubicBezTo>
                <a:cubicBezTo>
                  <a:pt x="1747" y="422"/>
                  <a:pt x="1747" y="421"/>
                  <a:pt x="1748" y="421"/>
                </a:cubicBezTo>
                <a:cubicBezTo>
                  <a:pt x="1748" y="421"/>
                  <a:pt x="1748" y="420"/>
                  <a:pt x="1748" y="419"/>
                </a:cubicBezTo>
                <a:cubicBezTo>
                  <a:pt x="1747" y="419"/>
                  <a:pt x="1747" y="419"/>
                  <a:pt x="1747" y="419"/>
                </a:cubicBezTo>
                <a:cubicBezTo>
                  <a:pt x="1747" y="418"/>
                  <a:pt x="1748" y="418"/>
                  <a:pt x="1748" y="418"/>
                </a:cubicBezTo>
                <a:cubicBezTo>
                  <a:pt x="1749" y="418"/>
                  <a:pt x="1749" y="418"/>
                  <a:pt x="1750" y="418"/>
                </a:cubicBezTo>
                <a:cubicBezTo>
                  <a:pt x="1750" y="418"/>
                  <a:pt x="1750" y="417"/>
                  <a:pt x="1750" y="417"/>
                </a:cubicBezTo>
                <a:cubicBezTo>
                  <a:pt x="1750" y="416"/>
                  <a:pt x="1750" y="416"/>
                  <a:pt x="1750" y="416"/>
                </a:cubicBezTo>
                <a:cubicBezTo>
                  <a:pt x="1750" y="416"/>
                  <a:pt x="1750" y="416"/>
                  <a:pt x="1749" y="416"/>
                </a:cubicBezTo>
                <a:cubicBezTo>
                  <a:pt x="1750" y="415"/>
                  <a:pt x="1751" y="414"/>
                  <a:pt x="1751" y="413"/>
                </a:cubicBezTo>
                <a:cubicBezTo>
                  <a:pt x="1751" y="413"/>
                  <a:pt x="1751" y="413"/>
                  <a:pt x="1751" y="413"/>
                </a:cubicBezTo>
                <a:cubicBezTo>
                  <a:pt x="1751" y="413"/>
                  <a:pt x="1751" y="414"/>
                  <a:pt x="1752" y="413"/>
                </a:cubicBezTo>
                <a:cubicBezTo>
                  <a:pt x="1752" y="413"/>
                  <a:pt x="1752" y="413"/>
                  <a:pt x="1752" y="413"/>
                </a:cubicBezTo>
                <a:cubicBezTo>
                  <a:pt x="1752" y="412"/>
                  <a:pt x="1752" y="412"/>
                  <a:pt x="1752" y="411"/>
                </a:cubicBezTo>
                <a:cubicBezTo>
                  <a:pt x="1752" y="411"/>
                  <a:pt x="1753" y="410"/>
                  <a:pt x="1752" y="410"/>
                </a:cubicBezTo>
                <a:cubicBezTo>
                  <a:pt x="1752" y="410"/>
                  <a:pt x="1752" y="409"/>
                  <a:pt x="1752" y="409"/>
                </a:cubicBezTo>
                <a:cubicBezTo>
                  <a:pt x="1752" y="409"/>
                  <a:pt x="1751" y="409"/>
                  <a:pt x="1751" y="409"/>
                </a:cubicBezTo>
                <a:cubicBezTo>
                  <a:pt x="1751" y="409"/>
                  <a:pt x="1750" y="409"/>
                  <a:pt x="1750" y="409"/>
                </a:cubicBezTo>
                <a:cubicBezTo>
                  <a:pt x="1750" y="409"/>
                  <a:pt x="1750" y="408"/>
                  <a:pt x="1750" y="408"/>
                </a:cubicBezTo>
                <a:cubicBezTo>
                  <a:pt x="1751" y="408"/>
                  <a:pt x="1751" y="408"/>
                  <a:pt x="1751" y="407"/>
                </a:cubicBezTo>
                <a:cubicBezTo>
                  <a:pt x="1751" y="407"/>
                  <a:pt x="1752" y="407"/>
                  <a:pt x="1752" y="407"/>
                </a:cubicBezTo>
                <a:cubicBezTo>
                  <a:pt x="1752" y="407"/>
                  <a:pt x="1753" y="407"/>
                  <a:pt x="1753" y="407"/>
                </a:cubicBezTo>
                <a:cubicBezTo>
                  <a:pt x="1753" y="406"/>
                  <a:pt x="1753" y="406"/>
                  <a:pt x="1753" y="406"/>
                </a:cubicBezTo>
                <a:cubicBezTo>
                  <a:pt x="1753" y="406"/>
                  <a:pt x="1753" y="406"/>
                  <a:pt x="1753" y="406"/>
                </a:cubicBezTo>
                <a:cubicBezTo>
                  <a:pt x="1753" y="406"/>
                  <a:pt x="1753" y="406"/>
                  <a:pt x="1753" y="405"/>
                </a:cubicBezTo>
                <a:cubicBezTo>
                  <a:pt x="1753" y="405"/>
                  <a:pt x="1753" y="404"/>
                  <a:pt x="1753" y="404"/>
                </a:cubicBezTo>
                <a:cubicBezTo>
                  <a:pt x="1753" y="404"/>
                  <a:pt x="1752" y="404"/>
                  <a:pt x="1751" y="404"/>
                </a:cubicBezTo>
                <a:cubicBezTo>
                  <a:pt x="1751" y="404"/>
                  <a:pt x="1750" y="404"/>
                  <a:pt x="1751" y="403"/>
                </a:cubicBezTo>
                <a:cubicBezTo>
                  <a:pt x="1751" y="403"/>
                  <a:pt x="1752" y="403"/>
                  <a:pt x="1752" y="403"/>
                </a:cubicBezTo>
                <a:cubicBezTo>
                  <a:pt x="1752" y="403"/>
                  <a:pt x="1753" y="403"/>
                  <a:pt x="1753" y="403"/>
                </a:cubicBezTo>
                <a:cubicBezTo>
                  <a:pt x="1753" y="403"/>
                  <a:pt x="1753" y="403"/>
                  <a:pt x="1753" y="403"/>
                </a:cubicBezTo>
                <a:cubicBezTo>
                  <a:pt x="1754" y="402"/>
                  <a:pt x="1754" y="402"/>
                  <a:pt x="1754" y="402"/>
                </a:cubicBezTo>
                <a:cubicBezTo>
                  <a:pt x="1754" y="401"/>
                  <a:pt x="1754" y="401"/>
                  <a:pt x="1755" y="401"/>
                </a:cubicBezTo>
                <a:cubicBezTo>
                  <a:pt x="1755" y="400"/>
                  <a:pt x="1755" y="401"/>
                  <a:pt x="1755" y="401"/>
                </a:cubicBezTo>
                <a:cubicBezTo>
                  <a:pt x="1755" y="400"/>
                  <a:pt x="1756" y="400"/>
                  <a:pt x="1756" y="400"/>
                </a:cubicBezTo>
                <a:cubicBezTo>
                  <a:pt x="1756" y="399"/>
                  <a:pt x="1756" y="399"/>
                  <a:pt x="1756" y="398"/>
                </a:cubicBezTo>
                <a:cubicBezTo>
                  <a:pt x="1757" y="398"/>
                  <a:pt x="1757" y="398"/>
                  <a:pt x="1757" y="397"/>
                </a:cubicBezTo>
                <a:cubicBezTo>
                  <a:pt x="1756" y="397"/>
                  <a:pt x="1756" y="396"/>
                  <a:pt x="1756" y="396"/>
                </a:cubicBezTo>
                <a:cubicBezTo>
                  <a:pt x="1756" y="395"/>
                  <a:pt x="1757" y="395"/>
                  <a:pt x="1757" y="395"/>
                </a:cubicBezTo>
                <a:cubicBezTo>
                  <a:pt x="1757" y="394"/>
                  <a:pt x="1756" y="394"/>
                  <a:pt x="1756" y="394"/>
                </a:cubicBezTo>
                <a:cubicBezTo>
                  <a:pt x="1756" y="394"/>
                  <a:pt x="1756" y="394"/>
                  <a:pt x="1756" y="394"/>
                </a:cubicBezTo>
                <a:cubicBezTo>
                  <a:pt x="1756" y="394"/>
                  <a:pt x="1756" y="394"/>
                  <a:pt x="1756" y="394"/>
                </a:cubicBezTo>
                <a:cubicBezTo>
                  <a:pt x="1757" y="393"/>
                  <a:pt x="1757" y="393"/>
                  <a:pt x="1757" y="393"/>
                </a:cubicBezTo>
                <a:cubicBezTo>
                  <a:pt x="1757" y="392"/>
                  <a:pt x="1758" y="392"/>
                  <a:pt x="1758" y="391"/>
                </a:cubicBezTo>
                <a:cubicBezTo>
                  <a:pt x="1758" y="391"/>
                  <a:pt x="1758" y="391"/>
                  <a:pt x="1759" y="391"/>
                </a:cubicBezTo>
                <a:cubicBezTo>
                  <a:pt x="1759" y="392"/>
                  <a:pt x="1759" y="392"/>
                  <a:pt x="1760" y="392"/>
                </a:cubicBezTo>
                <a:cubicBezTo>
                  <a:pt x="1760" y="392"/>
                  <a:pt x="1760" y="391"/>
                  <a:pt x="1760" y="390"/>
                </a:cubicBezTo>
                <a:cubicBezTo>
                  <a:pt x="1760" y="390"/>
                  <a:pt x="1761" y="390"/>
                  <a:pt x="1761" y="390"/>
                </a:cubicBezTo>
                <a:cubicBezTo>
                  <a:pt x="1760" y="389"/>
                  <a:pt x="1760" y="389"/>
                  <a:pt x="1760" y="389"/>
                </a:cubicBezTo>
                <a:cubicBezTo>
                  <a:pt x="1760" y="389"/>
                  <a:pt x="1760" y="389"/>
                  <a:pt x="1760" y="389"/>
                </a:cubicBezTo>
                <a:cubicBezTo>
                  <a:pt x="1759" y="388"/>
                  <a:pt x="1758" y="389"/>
                  <a:pt x="1758" y="388"/>
                </a:cubicBezTo>
                <a:cubicBezTo>
                  <a:pt x="1758" y="388"/>
                  <a:pt x="1760" y="388"/>
                  <a:pt x="1760" y="388"/>
                </a:cubicBezTo>
                <a:cubicBezTo>
                  <a:pt x="1760" y="388"/>
                  <a:pt x="1759" y="387"/>
                  <a:pt x="1760" y="386"/>
                </a:cubicBezTo>
                <a:cubicBezTo>
                  <a:pt x="1760" y="386"/>
                  <a:pt x="1760" y="386"/>
                  <a:pt x="1759" y="385"/>
                </a:cubicBezTo>
                <a:cubicBezTo>
                  <a:pt x="1759" y="385"/>
                  <a:pt x="1759" y="385"/>
                  <a:pt x="1759" y="385"/>
                </a:cubicBezTo>
                <a:cubicBezTo>
                  <a:pt x="1759" y="384"/>
                  <a:pt x="1759" y="384"/>
                  <a:pt x="1759" y="384"/>
                </a:cubicBezTo>
                <a:cubicBezTo>
                  <a:pt x="1760" y="384"/>
                  <a:pt x="1760" y="384"/>
                  <a:pt x="1760" y="384"/>
                </a:cubicBezTo>
                <a:cubicBezTo>
                  <a:pt x="1760" y="383"/>
                  <a:pt x="1760" y="383"/>
                  <a:pt x="1760" y="382"/>
                </a:cubicBezTo>
                <a:cubicBezTo>
                  <a:pt x="1760" y="382"/>
                  <a:pt x="1760" y="381"/>
                  <a:pt x="1760" y="381"/>
                </a:cubicBezTo>
                <a:cubicBezTo>
                  <a:pt x="1759" y="381"/>
                  <a:pt x="1759" y="381"/>
                  <a:pt x="1759" y="381"/>
                </a:cubicBezTo>
                <a:cubicBezTo>
                  <a:pt x="1759" y="381"/>
                  <a:pt x="1759" y="381"/>
                  <a:pt x="1759" y="380"/>
                </a:cubicBezTo>
                <a:cubicBezTo>
                  <a:pt x="1759" y="380"/>
                  <a:pt x="1759" y="380"/>
                  <a:pt x="1760" y="380"/>
                </a:cubicBezTo>
                <a:cubicBezTo>
                  <a:pt x="1760" y="380"/>
                  <a:pt x="1760" y="380"/>
                  <a:pt x="1760" y="379"/>
                </a:cubicBezTo>
                <a:cubicBezTo>
                  <a:pt x="1761" y="379"/>
                  <a:pt x="1761" y="378"/>
                  <a:pt x="1761" y="378"/>
                </a:cubicBezTo>
                <a:cubicBezTo>
                  <a:pt x="1761" y="378"/>
                  <a:pt x="1761" y="377"/>
                  <a:pt x="1761" y="377"/>
                </a:cubicBezTo>
                <a:cubicBezTo>
                  <a:pt x="1760" y="377"/>
                  <a:pt x="1759" y="378"/>
                  <a:pt x="1758" y="377"/>
                </a:cubicBezTo>
                <a:cubicBezTo>
                  <a:pt x="1757" y="377"/>
                  <a:pt x="1757" y="377"/>
                  <a:pt x="1757" y="377"/>
                </a:cubicBezTo>
                <a:cubicBezTo>
                  <a:pt x="1756" y="376"/>
                  <a:pt x="1756" y="376"/>
                  <a:pt x="1756" y="376"/>
                </a:cubicBezTo>
                <a:cubicBezTo>
                  <a:pt x="1755" y="375"/>
                  <a:pt x="1754" y="375"/>
                  <a:pt x="1753" y="376"/>
                </a:cubicBezTo>
                <a:cubicBezTo>
                  <a:pt x="1752" y="376"/>
                  <a:pt x="1752" y="377"/>
                  <a:pt x="1751" y="376"/>
                </a:cubicBezTo>
                <a:cubicBezTo>
                  <a:pt x="1751" y="376"/>
                  <a:pt x="1749" y="375"/>
                  <a:pt x="1750" y="374"/>
                </a:cubicBezTo>
                <a:cubicBezTo>
                  <a:pt x="1751" y="374"/>
                  <a:pt x="1751" y="374"/>
                  <a:pt x="1752" y="374"/>
                </a:cubicBezTo>
                <a:cubicBezTo>
                  <a:pt x="1752" y="373"/>
                  <a:pt x="1752" y="373"/>
                  <a:pt x="1753" y="372"/>
                </a:cubicBezTo>
                <a:cubicBezTo>
                  <a:pt x="1753" y="372"/>
                  <a:pt x="1754" y="372"/>
                  <a:pt x="1755" y="372"/>
                </a:cubicBezTo>
                <a:cubicBezTo>
                  <a:pt x="1756" y="372"/>
                  <a:pt x="1757" y="372"/>
                  <a:pt x="1757" y="372"/>
                </a:cubicBezTo>
                <a:cubicBezTo>
                  <a:pt x="1758" y="370"/>
                  <a:pt x="1755" y="369"/>
                  <a:pt x="1754" y="368"/>
                </a:cubicBezTo>
                <a:cubicBezTo>
                  <a:pt x="1753" y="368"/>
                  <a:pt x="1753" y="368"/>
                  <a:pt x="1753" y="368"/>
                </a:cubicBezTo>
                <a:cubicBezTo>
                  <a:pt x="1753" y="367"/>
                  <a:pt x="1753" y="367"/>
                  <a:pt x="1752" y="367"/>
                </a:cubicBezTo>
                <a:cubicBezTo>
                  <a:pt x="1752" y="367"/>
                  <a:pt x="1752" y="367"/>
                  <a:pt x="1751" y="367"/>
                </a:cubicBezTo>
                <a:cubicBezTo>
                  <a:pt x="1751" y="366"/>
                  <a:pt x="1750" y="366"/>
                  <a:pt x="1750" y="366"/>
                </a:cubicBezTo>
                <a:cubicBezTo>
                  <a:pt x="1749" y="365"/>
                  <a:pt x="1749" y="365"/>
                  <a:pt x="1748" y="364"/>
                </a:cubicBezTo>
                <a:cubicBezTo>
                  <a:pt x="1748" y="364"/>
                  <a:pt x="1748" y="364"/>
                  <a:pt x="1747" y="364"/>
                </a:cubicBezTo>
                <a:cubicBezTo>
                  <a:pt x="1747" y="364"/>
                  <a:pt x="1747" y="364"/>
                  <a:pt x="1746" y="364"/>
                </a:cubicBezTo>
                <a:cubicBezTo>
                  <a:pt x="1746" y="363"/>
                  <a:pt x="1746" y="363"/>
                  <a:pt x="1746" y="363"/>
                </a:cubicBezTo>
                <a:cubicBezTo>
                  <a:pt x="1747" y="363"/>
                  <a:pt x="1747" y="363"/>
                  <a:pt x="1748" y="363"/>
                </a:cubicBezTo>
                <a:cubicBezTo>
                  <a:pt x="1748" y="364"/>
                  <a:pt x="1749" y="364"/>
                  <a:pt x="1749" y="364"/>
                </a:cubicBezTo>
                <a:cubicBezTo>
                  <a:pt x="1750" y="364"/>
                  <a:pt x="1750" y="364"/>
                  <a:pt x="1751" y="364"/>
                </a:cubicBezTo>
                <a:cubicBezTo>
                  <a:pt x="1751" y="364"/>
                  <a:pt x="1752" y="364"/>
                  <a:pt x="1752" y="364"/>
                </a:cubicBezTo>
                <a:cubicBezTo>
                  <a:pt x="1753" y="364"/>
                  <a:pt x="1753" y="364"/>
                  <a:pt x="1754" y="365"/>
                </a:cubicBezTo>
                <a:cubicBezTo>
                  <a:pt x="1754" y="365"/>
                  <a:pt x="1754" y="366"/>
                  <a:pt x="1754" y="365"/>
                </a:cubicBezTo>
                <a:cubicBezTo>
                  <a:pt x="1755" y="364"/>
                  <a:pt x="1754" y="364"/>
                  <a:pt x="1753" y="363"/>
                </a:cubicBezTo>
                <a:cubicBezTo>
                  <a:pt x="1753" y="363"/>
                  <a:pt x="1752" y="363"/>
                  <a:pt x="1752" y="362"/>
                </a:cubicBezTo>
                <a:cubicBezTo>
                  <a:pt x="1751" y="362"/>
                  <a:pt x="1751" y="361"/>
                  <a:pt x="1750" y="360"/>
                </a:cubicBezTo>
                <a:cubicBezTo>
                  <a:pt x="1750" y="359"/>
                  <a:pt x="1749" y="359"/>
                  <a:pt x="1749" y="359"/>
                </a:cubicBezTo>
                <a:cubicBezTo>
                  <a:pt x="1749" y="358"/>
                  <a:pt x="1748" y="358"/>
                  <a:pt x="1748" y="358"/>
                </a:cubicBezTo>
                <a:cubicBezTo>
                  <a:pt x="1747" y="358"/>
                  <a:pt x="1747" y="358"/>
                  <a:pt x="1746" y="358"/>
                </a:cubicBezTo>
                <a:cubicBezTo>
                  <a:pt x="1746" y="357"/>
                  <a:pt x="1746" y="357"/>
                  <a:pt x="1745" y="356"/>
                </a:cubicBezTo>
                <a:cubicBezTo>
                  <a:pt x="1745" y="356"/>
                  <a:pt x="1745" y="355"/>
                  <a:pt x="1745" y="355"/>
                </a:cubicBezTo>
                <a:cubicBezTo>
                  <a:pt x="1745" y="354"/>
                  <a:pt x="1744" y="354"/>
                  <a:pt x="1743" y="353"/>
                </a:cubicBezTo>
                <a:cubicBezTo>
                  <a:pt x="1743" y="352"/>
                  <a:pt x="1743" y="352"/>
                  <a:pt x="1742" y="351"/>
                </a:cubicBezTo>
                <a:cubicBezTo>
                  <a:pt x="1742" y="350"/>
                  <a:pt x="1741" y="349"/>
                  <a:pt x="1740" y="349"/>
                </a:cubicBezTo>
                <a:cubicBezTo>
                  <a:pt x="1740" y="348"/>
                  <a:pt x="1740" y="348"/>
                  <a:pt x="1740" y="347"/>
                </a:cubicBezTo>
                <a:cubicBezTo>
                  <a:pt x="1740" y="347"/>
                  <a:pt x="1739" y="347"/>
                  <a:pt x="1739" y="346"/>
                </a:cubicBezTo>
                <a:cubicBezTo>
                  <a:pt x="1738" y="346"/>
                  <a:pt x="1738" y="345"/>
                  <a:pt x="1737" y="345"/>
                </a:cubicBezTo>
                <a:cubicBezTo>
                  <a:pt x="1737" y="344"/>
                  <a:pt x="1737" y="344"/>
                  <a:pt x="1736" y="343"/>
                </a:cubicBezTo>
                <a:cubicBezTo>
                  <a:pt x="1736" y="343"/>
                  <a:pt x="1736" y="343"/>
                  <a:pt x="1735" y="343"/>
                </a:cubicBezTo>
                <a:cubicBezTo>
                  <a:pt x="1735" y="343"/>
                  <a:pt x="1735" y="342"/>
                  <a:pt x="1734" y="342"/>
                </a:cubicBezTo>
                <a:cubicBezTo>
                  <a:pt x="1734" y="342"/>
                  <a:pt x="1734" y="342"/>
                  <a:pt x="1734" y="342"/>
                </a:cubicBezTo>
                <a:cubicBezTo>
                  <a:pt x="1733" y="342"/>
                  <a:pt x="1733" y="342"/>
                  <a:pt x="1733" y="342"/>
                </a:cubicBezTo>
                <a:cubicBezTo>
                  <a:pt x="1732" y="342"/>
                  <a:pt x="1732" y="342"/>
                  <a:pt x="1732" y="342"/>
                </a:cubicBezTo>
                <a:cubicBezTo>
                  <a:pt x="1732" y="342"/>
                  <a:pt x="1732" y="341"/>
                  <a:pt x="1731" y="341"/>
                </a:cubicBezTo>
                <a:cubicBezTo>
                  <a:pt x="1731" y="341"/>
                  <a:pt x="1731" y="341"/>
                  <a:pt x="1730" y="341"/>
                </a:cubicBezTo>
                <a:cubicBezTo>
                  <a:pt x="1730" y="341"/>
                  <a:pt x="1730" y="341"/>
                  <a:pt x="1730" y="341"/>
                </a:cubicBezTo>
                <a:cubicBezTo>
                  <a:pt x="1730" y="341"/>
                  <a:pt x="1730" y="341"/>
                  <a:pt x="1729" y="341"/>
                </a:cubicBezTo>
                <a:cubicBezTo>
                  <a:pt x="1729" y="341"/>
                  <a:pt x="1729" y="341"/>
                  <a:pt x="1728" y="341"/>
                </a:cubicBezTo>
                <a:cubicBezTo>
                  <a:pt x="1728" y="341"/>
                  <a:pt x="1728" y="340"/>
                  <a:pt x="1728" y="340"/>
                </a:cubicBezTo>
                <a:cubicBezTo>
                  <a:pt x="1728" y="339"/>
                  <a:pt x="1729" y="339"/>
                  <a:pt x="1729" y="338"/>
                </a:cubicBezTo>
                <a:cubicBezTo>
                  <a:pt x="1729" y="338"/>
                  <a:pt x="1729" y="337"/>
                  <a:pt x="1729" y="337"/>
                </a:cubicBezTo>
                <a:cubicBezTo>
                  <a:pt x="1729" y="337"/>
                  <a:pt x="1729" y="336"/>
                  <a:pt x="1729" y="336"/>
                </a:cubicBezTo>
                <a:cubicBezTo>
                  <a:pt x="1729" y="335"/>
                  <a:pt x="1730" y="335"/>
                  <a:pt x="1730" y="334"/>
                </a:cubicBezTo>
                <a:cubicBezTo>
                  <a:pt x="1731" y="334"/>
                  <a:pt x="1731" y="333"/>
                  <a:pt x="1731" y="333"/>
                </a:cubicBezTo>
                <a:cubicBezTo>
                  <a:pt x="1731" y="332"/>
                  <a:pt x="1732" y="332"/>
                  <a:pt x="1732" y="331"/>
                </a:cubicBezTo>
                <a:cubicBezTo>
                  <a:pt x="1732" y="331"/>
                  <a:pt x="1733" y="330"/>
                  <a:pt x="1733" y="330"/>
                </a:cubicBezTo>
                <a:cubicBezTo>
                  <a:pt x="1733" y="329"/>
                  <a:pt x="1733" y="329"/>
                  <a:pt x="1733" y="329"/>
                </a:cubicBezTo>
                <a:cubicBezTo>
                  <a:pt x="1734" y="328"/>
                  <a:pt x="1734" y="328"/>
                  <a:pt x="1734" y="327"/>
                </a:cubicBezTo>
                <a:cubicBezTo>
                  <a:pt x="1734" y="327"/>
                  <a:pt x="1734" y="327"/>
                  <a:pt x="1734" y="326"/>
                </a:cubicBezTo>
                <a:cubicBezTo>
                  <a:pt x="1734" y="326"/>
                  <a:pt x="1735" y="326"/>
                  <a:pt x="1735" y="326"/>
                </a:cubicBezTo>
                <a:cubicBezTo>
                  <a:pt x="1735" y="326"/>
                  <a:pt x="1736" y="326"/>
                  <a:pt x="1736" y="326"/>
                </a:cubicBezTo>
                <a:cubicBezTo>
                  <a:pt x="1736" y="325"/>
                  <a:pt x="1736" y="325"/>
                  <a:pt x="1736" y="325"/>
                </a:cubicBezTo>
                <a:cubicBezTo>
                  <a:pt x="1737" y="325"/>
                  <a:pt x="1737" y="324"/>
                  <a:pt x="1738" y="325"/>
                </a:cubicBezTo>
                <a:cubicBezTo>
                  <a:pt x="1738" y="325"/>
                  <a:pt x="1738" y="325"/>
                  <a:pt x="1738" y="325"/>
                </a:cubicBezTo>
                <a:cubicBezTo>
                  <a:pt x="1738" y="325"/>
                  <a:pt x="1739" y="325"/>
                  <a:pt x="1739" y="325"/>
                </a:cubicBezTo>
                <a:cubicBezTo>
                  <a:pt x="1740" y="324"/>
                  <a:pt x="1740" y="323"/>
                  <a:pt x="1741" y="324"/>
                </a:cubicBezTo>
                <a:cubicBezTo>
                  <a:pt x="1742" y="324"/>
                  <a:pt x="1742" y="325"/>
                  <a:pt x="1743" y="325"/>
                </a:cubicBezTo>
                <a:cubicBezTo>
                  <a:pt x="1744" y="324"/>
                  <a:pt x="1744" y="324"/>
                  <a:pt x="1744" y="323"/>
                </a:cubicBezTo>
                <a:cubicBezTo>
                  <a:pt x="1744" y="323"/>
                  <a:pt x="1744" y="323"/>
                  <a:pt x="1744" y="322"/>
                </a:cubicBezTo>
                <a:cubicBezTo>
                  <a:pt x="1744" y="322"/>
                  <a:pt x="1744" y="322"/>
                  <a:pt x="1744" y="322"/>
                </a:cubicBezTo>
                <a:cubicBezTo>
                  <a:pt x="1744" y="321"/>
                  <a:pt x="1743" y="321"/>
                  <a:pt x="1743" y="321"/>
                </a:cubicBezTo>
                <a:cubicBezTo>
                  <a:pt x="1742" y="321"/>
                  <a:pt x="1742" y="321"/>
                  <a:pt x="1742" y="320"/>
                </a:cubicBezTo>
                <a:cubicBezTo>
                  <a:pt x="1742" y="320"/>
                  <a:pt x="1741" y="320"/>
                  <a:pt x="1741" y="320"/>
                </a:cubicBezTo>
                <a:cubicBezTo>
                  <a:pt x="1740" y="320"/>
                  <a:pt x="1740" y="320"/>
                  <a:pt x="1740" y="319"/>
                </a:cubicBezTo>
                <a:cubicBezTo>
                  <a:pt x="1740" y="319"/>
                  <a:pt x="1740" y="318"/>
                  <a:pt x="1739" y="318"/>
                </a:cubicBezTo>
                <a:cubicBezTo>
                  <a:pt x="1739" y="318"/>
                  <a:pt x="1738" y="319"/>
                  <a:pt x="1738" y="319"/>
                </a:cubicBezTo>
                <a:cubicBezTo>
                  <a:pt x="1738" y="319"/>
                  <a:pt x="1738" y="319"/>
                  <a:pt x="1737" y="320"/>
                </a:cubicBezTo>
                <a:cubicBezTo>
                  <a:pt x="1737" y="320"/>
                  <a:pt x="1736" y="320"/>
                  <a:pt x="1736" y="320"/>
                </a:cubicBezTo>
                <a:cubicBezTo>
                  <a:pt x="1736" y="320"/>
                  <a:pt x="1735" y="320"/>
                  <a:pt x="1735" y="320"/>
                </a:cubicBezTo>
                <a:cubicBezTo>
                  <a:pt x="1735" y="320"/>
                  <a:pt x="1735" y="319"/>
                  <a:pt x="1734" y="319"/>
                </a:cubicBezTo>
                <a:cubicBezTo>
                  <a:pt x="1734" y="318"/>
                  <a:pt x="1733" y="318"/>
                  <a:pt x="1733" y="318"/>
                </a:cubicBezTo>
                <a:cubicBezTo>
                  <a:pt x="1732" y="318"/>
                  <a:pt x="1732" y="318"/>
                  <a:pt x="1732" y="318"/>
                </a:cubicBezTo>
                <a:cubicBezTo>
                  <a:pt x="1732" y="317"/>
                  <a:pt x="1731" y="317"/>
                  <a:pt x="1731" y="317"/>
                </a:cubicBezTo>
                <a:cubicBezTo>
                  <a:pt x="1730" y="317"/>
                  <a:pt x="1730" y="317"/>
                  <a:pt x="1729" y="317"/>
                </a:cubicBezTo>
                <a:cubicBezTo>
                  <a:pt x="1729" y="317"/>
                  <a:pt x="1729" y="317"/>
                  <a:pt x="1729" y="317"/>
                </a:cubicBezTo>
                <a:cubicBezTo>
                  <a:pt x="1728" y="317"/>
                  <a:pt x="1728" y="317"/>
                  <a:pt x="1727" y="317"/>
                </a:cubicBezTo>
                <a:cubicBezTo>
                  <a:pt x="1727" y="317"/>
                  <a:pt x="1727" y="318"/>
                  <a:pt x="1727" y="318"/>
                </a:cubicBezTo>
                <a:cubicBezTo>
                  <a:pt x="1727" y="318"/>
                  <a:pt x="1727" y="319"/>
                  <a:pt x="1727" y="320"/>
                </a:cubicBezTo>
                <a:cubicBezTo>
                  <a:pt x="1726" y="320"/>
                  <a:pt x="1726" y="320"/>
                  <a:pt x="1726" y="321"/>
                </a:cubicBezTo>
                <a:cubicBezTo>
                  <a:pt x="1726" y="321"/>
                  <a:pt x="1726" y="321"/>
                  <a:pt x="1726" y="322"/>
                </a:cubicBezTo>
                <a:cubicBezTo>
                  <a:pt x="1726" y="322"/>
                  <a:pt x="1725" y="322"/>
                  <a:pt x="1725" y="322"/>
                </a:cubicBezTo>
                <a:cubicBezTo>
                  <a:pt x="1724" y="322"/>
                  <a:pt x="1724" y="322"/>
                  <a:pt x="1723" y="322"/>
                </a:cubicBezTo>
                <a:cubicBezTo>
                  <a:pt x="1723" y="322"/>
                  <a:pt x="1722" y="322"/>
                  <a:pt x="1722" y="322"/>
                </a:cubicBezTo>
                <a:cubicBezTo>
                  <a:pt x="1722" y="322"/>
                  <a:pt x="1721" y="322"/>
                  <a:pt x="1721" y="322"/>
                </a:cubicBezTo>
                <a:cubicBezTo>
                  <a:pt x="1720" y="322"/>
                  <a:pt x="1719" y="321"/>
                  <a:pt x="1719" y="321"/>
                </a:cubicBezTo>
                <a:cubicBezTo>
                  <a:pt x="1719" y="320"/>
                  <a:pt x="1719" y="319"/>
                  <a:pt x="1719" y="318"/>
                </a:cubicBezTo>
                <a:cubicBezTo>
                  <a:pt x="1719" y="318"/>
                  <a:pt x="1719" y="317"/>
                  <a:pt x="1719" y="317"/>
                </a:cubicBezTo>
                <a:cubicBezTo>
                  <a:pt x="1719" y="316"/>
                  <a:pt x="1719" y="315"/>
                  <a:pt x="1718" y="315"/>
                </a:cubicBezTo>
                <a:cubicBezTo>
                  <a:pt x="1718" y="315"/>
                  <a:pt x="1717" y="314"/>
                  <a:pt x="1716" y="315"/>
                </a:cubicBezTo>
                <a:cubicBezTo>
                  <a:pt x="1716" y="314"/>
                  <a:pt x="1714" y="315"/>
                  <a:pt x="1714" y="315"/>
                </a:cubicBezTo>
                <a:cubicBezTo>
                  <a:pt x="1713" y="315"/>
                  <a:pt x="1712" y="315"/>
                  <a:pt x="1711" y="315"/>
                </a:cubicBezTo>
                <a:cubicBezTo>
                  <a:pt x="1711" y="314"/>
                  <a:pt x="1711" y="314"/>
                  <a:pt x="1710" y="314"/>
                </a:cubicBezTo>
                <a:cubicBezTo>
                  <a:pt x="1709" y="313"/>
                  <a:pt x="1709" y="313"/>
                  <a:pt x="1708" y="313"/>
                </a:cubicBezTo>
                <a:cubicBezTo>
                  <a:pt x="1708" y="312"/>
                  <a:pt x="1707" y="312"/>
                  <a:pt x="1707" y="311"/>
                </a:cubicBezTo>
                <a:cubicBezTo>
                  <a:pt x="1707" y="311"/>
                  <a:pt x="1707" y="310"/>
                  <a:pt x="1707" y="310"/>
                </a:cubicBezTo>
                <a:cubicBezTo>
                  <a:pt x="1707" y="310"/>
                  <a:pt x="1706" y="310"/>
                  <a:pt x="1706" y="310"/>
                </a:cubicBezTo>
                <a:cubicBezTo>
                  <a:pt x="1706" y="309"/>
                  <a:pt x="1706" y="309"/>
                  <a:pt x="1706" y="308"/>
                </a:cubicBezTo>
                <a:cubicBezTo>
                  <a:pt x="1706" y="308"/>
                  <a:pt x="1706" y="307"/>
                  <a:pt x="1706" y="307"/>
                </a:cubicBezTo>
                <a:cubicBezTo>
                  <a:pt x="1706" y="306"/>
                  <a:pt x="1706" y="306"/>
                  <a:pt x="1706" y="306"/>
                </a:cubicBezTo>
                <a:cubicBezTo>
                  <a:pt x="1707" y="306"/>
                  <a:pt x="1707" y="305"/>
                  <a:pt x="1708" y="306"/>
                </a:cubicBezTo>
                <a:cubicBezTo>
                  <a:pt x="1708" y="306"/>
                  <a:pt x="1708" y="306"/>
                  <a:pt x="1708" y="306"/>
                </a:cubicBezTo>
                <a:cubicBezTo>
                  <a:pt x="1708" y="307"/>
                  <a:pt x="1708" y="307"/>
                  <a:pt x="1709" y="307"/>
                </a:cubicBezTo>
                <a:cubicBezTo>
                  <a:pt x="1709" y="307"/>
                  <a:pt x="1709" y="307"/>
                  <a:pt x="1709" y="307"/>
                </a:cubicBezTo>
                <a:cubicBezTo>
                  <a:pt x="1709" y="308"/>
                  <a:pt x="1709" y="307"/>
                  <a:pt x="1709" y="307"/>
                </a:cubicBezTo>
                <a:cubicBezTo>
                  <a:pt x="1710" y="307"/>
                  <a:pt x="1710" y="306"/>
                  <a:pt x="1711" y="306"/>
                </a:cubicBezTo>
                <a:cubicBezTo>
                  <a:pt x="1712" y="306"/>
                  <a:pt x="1711" y="307"/>
                  <a:pt x="1712" y="307"/>
                </a:cubicBezTo>
                <a:cubicBezTo>
                  <a:pt x="1712" y="307"/>
                  <a:pt x="1713" y="307"/>
                  <a:pt x="1714" y="307"/>
                </a:cubicBezTo>
                <a:cubicBezTo>
                  <a:pt x="1714" y="307"/>
                  <a:pt x="1714" y="307"/>
                  <a:pt x="1714" y="307"/>
                </a:cubicBezTo>
                <a:cubicBezTo>
                  <a:pt x="1714" y="306"/>
                  <a:pt x="1714" y="306"/>
                  <a:pt x="1714" y="305"/>
                </a:cubicBezTo>
                <a:cubicBezTo>
                  <a:pt x="1714" y="305"/>
                  <a:pt x="1714" y="304"/>
                  <a:pt x="1714" y="304"/>
                </a:cubicBezTo>
                <a:cubicBezTo>
                  <a:pt x="1714" y="303"/>
                  <a:pt x="1714" y="302"/>
                  <a:pt x="1714" y="301"/>
                </a:cubicBezTo>
                <a:cubicBezTo>
                  <a:pt x="1715" y="301"/>
                  <a:pt x="1715" y="300"/>
                  <a:pt x="1715" y="300"/>
                </a:cubicBezTo>
                <a:cubicBezTo>
                  <a:pt x="1715" y="300"/>
                  <a:pt x="1716" y="300"/>
                  <a:pt x="1716" y="300"/>
                </a:cubicBezTo>
                <a:cubicBezTo>
                  <a:pt x="1716" y="299"/>
                  <a:pt x="1716" y="299"/>
                  <a:pt x="1716" y="299"/>
                </a:cubicBezTo>
                <a:cubicBezTo>
                  <a:pt x="1717" y="299"/>
                  <a:pt x="1717" y="300"/>
                  <a:pt x="1717" y="300"/>
                </a:cubicBezTo>
                <a:cubicBezTo>
                  <a:pt x="1718" y="300"/>
                  <a:pt x="1718" y="299"/>
                  <a:pt x="1719" y="299"/>
                </a:cubicBezTo>
                <a:cubicBezTo>
                  <a:pt x="1719" y="299"/>
                  <a:pt x="1719" y="299"/>
                  <a:pt x="1719" y="299"/>
                </a:cubicBezTo>
                <a:cubicBezTo>
                  <a:pt x="1720" y="298"/>
                  <a:pt x="1720" y="297"/>
                  <a:pt x="1720" y="296"/>
                </a:cubicBezTo>
                <a:cubicBezTo>
                  <a:pt x="1720" y="296"/>
                  <a:pt x="1720" y="296"/>
                  <a:pt x="1720" y="295"/>
                </a:cubicBezTo>
                <a:cubicBezTo>
                  <a:pt x="1720" y="295"/>
                  <a:pt x="1720" y="294"/>
                  <a:pt x="1721" y="294"/>
                </a:cubicBezTo>
                <a:cubicBezTo>
                  <a:pt x="1721" y="294"/>
                  <a:pt x="1722" y="293"/>
                  <a:pt x="1722" y="293"/>
                </a:cubicBezTo>
                <a:cubicBezTo>
                  <a:pt x="1723" y="293"/>
                  <a:pt x="1723" y="293"/>
                  <a:pt x="1724" y="293"/>
                </a:cubicBezTo>
                <a:cubicBezTo>
                  <a:pt x="1724" y="293"/>
                  <a:pt x="1724" y="293"/>
                  <a:pt x="1725" y="293"/>
                </a:cubicBezTo>
                <a:cubicBezTo>
                  <a:pt x="1725" y="293"/>
                  <a:pt x="1726" y="293"/>
                  <a:pt x="1726" y="293"/>
                </a:cubicBezTo>
                <a:cubicBezTo>
                  <a:pt x="1726" y="293"/>
                  <a:pt x="1726" y="293"/>
                  <a:pt x="1726" y="293"/>
                </a:cubicBezTo>
                <a:cubicBezTo>
                  <a:pt x="1726" y="293"/>
                  <a:pt x="1727" y="293"/>
                  <a:pt x="1727" y="293"/>
                </a:cubicBezTo>
                <a:cubicBezTo>
                  <a:pt x="1727" y="294"/>
                  <a:pt x="1727" y="294"/>
                  <a:pt x="1727" y="294"/>
                </a:cubicBezTo>
                <a:cubicBezTo>
                  <a:pt x="1727" y="294"/>
                  <a:pt x="1727" y="294"/>
                  <a:pt x="1728" y="294"/>
                </a:cubicBezTo>
                <a:cubicBezTo>
                  <a:pt x="1728" y="295"/>
                  <a:pt x="1728" y="295"/>
                  <a:pt x="1728" y="295"/>
                </a:cubicBezTo>
                <a:cubicBezTo>
                  <a:pt x="1728" y="295"/>
                  <a:pt x="1728" y="295"/>
                  <a:pt x="1729" y="296"/>
                </a:cubicBezTo>
                <a:cubicBezTo>
                  <a:pt x="1729" y="296"/>
                  <a:pt x="1729" y="296"/>
                  <a:pt x="1729" y="296"/>
                </a:cubicBezTo>
                <a:cubicBezTo>
                  <a:pt x="1729" y="296"/>
                  <a:pt x="1729" y="296"/>
                  <a:pt x="1729" y="296"/>
                </a:cubicBezTo>
                <a:cubicBezTo>
                  <a:pt x="1730" y="296"/>
                  <a:pt x="1730" y="296"/>
                  <a:pt x="1730" y="297"/>
                </a:cubicBezTo>
                <a:cubicBezTo>
                  <a:pt x="1730" y="297"/>
                  <a:pt x="1730" y="297"/>
                  <a:pt x="1730" y="297"/>
                </a:cubicBezTo>
                <a:cubicBezTo>
                  <a:pt x="1730" y="297"/>
                  <a:pt x="1730" y="297"/>
                  <a:pt x="1730" y="297"/>
                </a:cubicBezTo>
                <a:cubicBezTo>
                  <a:pt x="1730" y="298"/>
                  <a:pt x="1730" y="298"/>
                  <a:pt x="1730" y="299"/>
                </a:cubicBezTo>
                <a:cubicBezTo>
                  <a:pt x="1730" y="299"/>
                  <a:pt x="1730" y="300"/>
                  <a:pt x="1730" y="300"/>
                </a:cubicBezTo>
                <a:cubicBezTo>
                  <a:pt x="1730" y="300"/>
                  <a:pt x="1729" y="301"/>
                  <a:pt x="1729" y="301"/>
                </a:cubicBezTo>
                <a:cubicBezTo>
                  <a:pt x="1729" y="301"/>
                  <a:pt x="1728" y="301"/>
                  <a:pt x="1728" y="301"/>
                </a:cubicBezTo>
                <a:cubicBezTo>
                  <a:pt x="1728" y="302"/>
                  <a:pt x="1728" y="302"/>
                  <a:pt x="1728" y="302"/>
                </a:cubicBezTo>
                <a:cubicBezTo>
                  <a:pt x="1728" y="303"/>
                  <a:pt x="1727" y="303"/>
                  <a:pt x="1727" y="304"/>
                </a:cubicBezTo>
                <a:cubicBezTo>
                  <a:pt x="1728" y="304"/>
                  <a:pt x="1728" y="304"/>
                  <a:pt x="1728" y="304"/>
                </a:cubicBezTo>
                <a:cubicBezTo>
                  <a:pt x="1729" y="305"/>
                  <a:pt x="1728" y="305"/>
                  <a:pt x="1729" y="305"/>
                </a:cubicBezTo>
                <a:cubicBezTo>
                  <a:pt x="1729" y="305"/>
                  <a:pt x="1730" y="305"/>
                  <a:pt x="1730" y="305"/>
                </a:cubicBezTo>
                <a:cubicBezTo>
                  <a:pt x="1730" y="305"/>
                  <a:pt x="1731" y="305"/>
                  <a:pt x="1731" y="305"/>
                </a:cubicBezTo>
                <a:cubicBezTo>
                  <a:pt x="1731" y="306"/>
                  <a:pt x="1731" y="306"/>
                  <a:pt x="1731" y="306"/>
                </a:cubicBezTo>
                <a:cubicBezTo>
                  <a:pt x="1731" y="306"/>
                  <a:pt x="1731" y="306"/>
                  <a:pt x="1731" y="307"/>
                </a:cubicBezTo>
                <a:cubicBezTo>
                  <a:pt x="1731" y="307"/>
                  <a:pt x="1731" y="308"/>
                  <a:pt x="1731" y="308"/>
                </a:cubicBezTo>
                <a:cubicBezTo>
                  <a:pt x="1731" y="308"/>
                  <a:pt x="1730" y="308"/>
                  <a:pt x="1730" y="309"/>
                </a:cubicBezTo>
                <a:cubicBezTo>
                  <a:pt x="1730" y="309"/>
                  <a:pt x="1730" y="310"/>
                  <a:pt x="1730" y="310"/>
                </a:cubicBezTo>
                <a:cubicBezTo>
                  <a:pt x="1731" y="310"/>
                  <a:pt x="1731" y="309"/>
                  <a:pt x="1731" y="309"/>
                </a:cubicBezTo>
                <a:cubicBezTo>
                  <a:pt x="1732" y="309"/>
                  <a:pt x="1732" y="309"/>
                  <a:pt x="1732" y="308"/>
                </a:cubicBezTo>
                <a:cubicBezTo>
                  <a:pt x="1733" y="308"/>
                  <a:pt x="1733" y="308"/>
                  <a:pt x="1734" y="308"/>
                </a:cubicBezTo>
                <a:cubicBezTo>
                  <a:pt x="1734" y="308"/>
                  <a:pt x="1735" y="307"/>
                  <a:pt x="1735" y="307"/>
                </a:cubicBezTo>
                <a:cubicBezTo>
                  <a:pt x="1735" y="306"/>
                  <a:pt x="1735" y="306"/>
                  <a:pt x="1735" y="305"/>
                </a:cubicBezTo>
                <a:cubicBezTo>
                  <a:pt x="1735" y="305"/>
                  <a:pt x="1736" y="304"/>
                  <a:pt x="1736" y="304"/>
                </a:cubicBezTo>
                <a:cubicBezTo>
                  <a:pt x="1736" y="304"/>
                  <a:pt x="1737" y="304"/>
                  <a:pt x="1737" y="303"/>
                </a:cubicBezTo>
                <a:cubicBezTo>
                  <a:pt x="1738" y="303"/>
                  <a:pt x="1738" y="303"/>
                  <a:pt x="1739" y="302"/>
                </a:cubicBezTo>
                <a:cubicBezTo>
                  <a:pt x="1740" y="302"/>
                  <a:pt x="1741" y="301"/>
                  <a:pt x="1742" y="301"/>
                </a:cubicBezTo>
                <a:cubicBezTo>
                  <a:pt x="1743" y="301"/>
                  <a:pt x="1743" y="302"/>
                  <a:pt x="1744" y="302"/>
                </a:cubicBezTo>
                <a:cubicBezTo>
                  <a:pt x="1744" y="302"/>
                  <a:pt x="1744" y="302"/>
                  <a:pt x="1744" y="302"/>
                </a:cubicBezTo>
                <a:cubicBezTo>
                  <a:pt x="1745" y="302"/>
                  <a:pt x="1745" y="302"/>
                  <a:pt x="1746" y="302"/>
                </a:cubicBezTo>
                <a:cubicBezTo>
                  <a:pt x="1747" y="302"/>
                  <a:pt x="1748" y="302"/>
                  <a:pt x="1749" y="302"/>
                </a:cubicBezTo>
                <a:cubicBezTo>
                  <a:pt x="1749" y="302"/>
                  <a:pt x="1750" y="303"/>
                  <a:pt x="1751" y="303"/>
                </a:cubicBezTo>
                <a:cubicBezTo>
                  <a:pt x="1752" y="303"/>
                  <a:pt x="1752" y="303"/>
                  <a:pt x="1753" y="304"/>
                </a:cubicBezTo>
                <a:cubicBezTo>
                  <a:pt x="1753" y="305"/>
                  <a:pt x="1754" y="305"/>
                  <a:pt x="1754" y="306"/>
                </a:cubicBezTo>
                <a:cubicBezTo>
                  <a:pt x="1755" y="306"/>
                  <a:pt x="1755" y="307"/>
                  <a:pt x="1755" y="308"/>
                </a:cubicBezTo>
                <a:cubicBezTo>
                  <a:pt x="1755" y="308"/>
                  <a:pt x="1754" y="309"/>
                  <a:pt x="1755" y="309"/>
                </a:cubicBezTo>
                <a:cubicBezTo>
                  <a:pt x="1755" y="309"/>
                  <a:pt x="1756" y="309"/>
                  <a:pt x="1756" y="309"/>
                </a:cubicBezTo>
                <a:cubicBezTo>
                  <a:pt x="1756" y="309"/>
                  <a:pt x="1757" y="309"/>
                  <a:pt x="1757" y="309"/>
                </a:cubicBezTo>
                <a:cubicBezTo>
                  <a:pt x="1757" y="309"/>
                  <a:pt x="1759" y="310"/>
                  <a:pt x="1758" y="310"/>
                </a:cubicBezTo>
                <a:cubicBezTo>
                  <a:pt x="1758" y="310"/>
                  <a:pt x="1758" y="310"/>
                  <a:pt x="1757" y="311"/>
                </a:cubicBezTo>
                <a:cubicBezTo>
                  <a:pt x="1757" y="311"/>
                  <a:pt x="1756" y="311"/>
                  <a:pt x="1756" y="311"/>
                </a:cubicBezTo>
                <a:cubicBezTo>
                  <a:pt x="1756" y="311"/>
                  <a:pt x="1755" y="311"/>
                  <a:pt x="1755" y="311"/>
                </a:cubicBezTo>
                <a:cubicBezTo>
                  <a:pt x="1754" y="312"/>
                  <a:pt x="1754" y="312"/>
                  <a:pt x="1755" y="312"/>
                </a:cubicBezTo>
                <a:cubicBezTo>
                  <a:pt x="1755" y="313"/>
                  <a:pt x="1755" y="314"/>
                  <a:pt x="1755" y="315"/>
                </a:cubicBezTo>
                <a:cubicBezTo>
                  <a:pt x="1755" y="316"/>
                  <a:pt x="1756" y="315"/>
                  <a:pt x="1756" y="315"/>
                </a:cubicBezTo>
                <a:cubicBezTo>
                  <a:pt x="1757" y="314"/>
                  <a:pt x="1757" y="314"/>
                  <a:pt x="1758" y="315"/>
                </a:cubicBezTo>
                <a:cubicBezTo>
                  <a:pt x="1758" y="315"/>
                  <a:pt x="1758" y="315"/>
                  <a:pt x="1758" y="316"/>
                </a:cubicBezTo>
                <a:cubicBezTo>
                  <a:pt x="1758" y="316"/>
                  <a:pt x="1759" y="316"/>
                  <a:pt x="1759" y="316"/>
                </a:cubicBezTo>
                <a:cubicBezTo>
                  <a:pt x="1759" y="316"/>
                  <a:pt x="1759" y="317"/>
                  <a:pt x="1759" y="317"/>
                </a:cubicBezTo>
                <a:cubicBezTo>
                  <a:pt x="1760" y="318"/>
                  <a:pt x="1761" y="317"/>
                  <a:pt x="1761" y="317"/>
                </a:cubicBezTo>
                <a:cubicBezTo>
                  <a:pt x="1762" y="317"/>
                  <a:pt x="1763" y="316"/>
                  <a:pt x="1764" y="316"/>
                </a:cubicBezTo>
                <a:cubicBezTo>
                  <a:pt x="1764" y="316"/>
                  <a:pt x="1764" y="317"/>
                  <a:pt x="1764" y="317"/>
                </a:cubicBezTo>
                <a:cubicBezTo>
                  <a:pt x="1764" y="317"/>
                  <a:pt x="1764" y="317"/>
                  <a:pt x="1765" y="317"/>
                </a:cubicBezTo>
                <a:cubicBezTo>
                  <a:pt x="1765" y="317"/>
                  <a:pt x="1766" y="317"/>
                  <a:pt x="1766" y="317"/>
                </a:cubicBezTo>
                <a:cubicBezTo>
                  <a:pt x="1766" y="317"/>
                  <a:pt x="1766" y="318"/>
                  <a:pt x="1767" y="318"/>
                </a:cubicBezTo>
                <a:cubicBezTo>
                  <a:pt x="1767" y="318"/>
                  <a:pt x="1767" y="318"/>
                  <a:pt x="1767" y="318"/>
                </a:cubicBezTo>
                <a:cubicBezTo>
                  <a:pt x="1768" y="318"/>
                  <a:pt x="1767" y="318"/>
                  <a:pt x="1768" y="318"/>
                </a:cubicBezTo>
                <a:cubicBezTo>
                  <a:pt x="1768" y="318"/>
                  <a:pt x="1768" y="318"/>
                  <a:pt x="1768" y="318"/>
                </a:cubicBezTo>
                <a:cubicBezTo>
                  <a:pt x="1768" y="319"/>
                  <a:pt x="1768" y="319"/>
                  <a:pt x="1768" y="319"/>
                </a:cubicBezTo>
                <a:cubicBezTo>
                  <a:pt x="1768" y="319"/>
                  <a:pt x="1768" y="319"/>
                  <a:pt x="1768" y="320"/>
                </a:cubicBezTo>
                <a:cubicBezTo>
                  <a:pt x="1768" y="320"/>
                  <a:pt x="1769" y="320"/>
                  <a:pt x="1769" y="321"/>
                </a:cubicBezTo>
                <a:cubicBezTo>
                  <a:pt x="1769" y="321"/>
                  <a:pt x="1770" y="321"/>
                  <a:pt x="1770" y="321"/>
                </a:cubicBezTo>
                <a:cubicBezTo>
                  <a:pt x="1770" y="322"/>
                  <a:pt x="1770" y="322"/>
                  <a:pt x="1771" y="322"/>
                </a:cubicBezTo>
                <a:cubicBezTo>
                  <a:pt x="1771" y="322"/>
                  <a:pt x="1772" y="323"/>
                  <a:pt x="1772" y="324"/>
                </a:cubicBezTo>
                <a:cubicBezTo>
                  <a:pt x="1772" y="324"/>
                  <a:pt x="1772" y="324"/>
                  <a:pt x="1772" y="324"/>
                </a:cubicBezTo>
                <a:cubicBezTo>
                  <a:pt x="1772" y="324"/>
                  <a:pt x="1771" y="324"/>
                  <a:pt x="1771" y="324"/>
                </a:cubicBezTo>
                <a:cubicBezTo>
                  <a:pt x="1771" y="324"/>
                  <a:pt x="1770" y="324"/>
                  <a:pt x="1770" y="324"/>
                </a:cubicBezTo>
                <a:cubicBezTo>
                  <a:pt x="1770" y="323"/>
                  <a:pt x="1769" y="324"/>
                  <a:pt x="1769" y="324"/>
                </a:cubicBezTo>
                <a:cubicBezTo>
                  <a:pt x="1769" y="324"/>
                  <a:pt x="1768" y="324"/>
                  <a:pt x="1768" y="325"/>
                </a:cubicBezTo>
                <a:cubicBezTo>
                  <a:pt x="1768" y="325"/>
                  <a:pt x="1767" y="325"/>
                  <a:pt x="1768" y="326"/>
                </a:cubicBezTo>
                <a:cubicBezTo>
                  <a:pt x="1768" y="326"/>
                  <a:pt x="1768" y="326"/>
                  <a:pt x="1768" y="327"/>
                </a:cubicBezTo>
                <a:cubicBezTo>
                  <a:pt x="1769" y="327"/>
                  <a:pt x="1770" y="327"/>
                  <a:pt x="1770" y="327"/>
                </a:cubicBezTo>
                <a:cubicBezTo>
                  <a:pt x="1770" y="327"/>
                  <a:pt x="1771" y="327"/>
                  <a:pt x="1771" y="328"/>
                </a:cubicBezTo>
                <a:cubicBezTo>
                  <a:pt x="1771" y="328"/>
                  <a:pt x="1771" y="328"/>
                  <a:pt x="1771" y="328"/>
                </a:cubicBezTo>
                <a:cubicBezTo>
                  <a:pt x="1772" y="329"/>
                  <a:pt x="1772" y="329"/>
                  <a:pt x="1772" y="329"/>
                </a:cubicBezTo>
                <a:cubicBezTo>
                  <a:pt x="1772" y="329"/>
                  <a:pt x="1772" y="329"/>
                  <a:pt x="1773" y="329"/>
                </a:cubicBezTo>
                <a:cubicBezTo>
                  <a:pt x="1773" y="330"/>
                  <a:pt x="1773" y="330"/>
                  <a:pt x="1773" y="330"/>
                </a:cubicBezTo>
                <a:cubicBezTo>
                  <a:pt x="1773" y="330"/>
                  <a:pt x="1773" y="331"/>
                  <a:pt x="1774" y="331"/>
                </a:cubicBezTo>
                <a:cubicBezTo>
                  <a:pt x="1774" y="331"/>
                  <a:pt x="1774" y="331"/>
                  <a:pt x="1774" y="332"/>
                </a:cubicBezTo>
                <a:cubicBezTo>
                  <a:pt x="1774" y="332"/>
                  <a:pt x="1774" y="332"/>
                  <a:pt x="1775" y="332"/>
                </a:cubicBezTo>
                <a:cubicBezTo>
                  <a:pt x="1775" y="333"/>
                  <a:pt x="1774" y="333"/>
                  <a:pt x="1775" y="333"/>
                </a:cubicBezTo>
                <a:cubicBezTo>
                  <a:pt x="1775" y="334"/>
                  <a:pt x="1775" y="333"/>
                  <a:pt x="1775" y="334"/>
                </a:cubicBezTo>
                <a:cubicBezTo>
                  <a:pt x="1775" y="334"/>
                  <a:pt x="1775" y="334"/>
                  <a:pt x="1775" y="334"/>
                </a:cubicBezTo>
                <a:cubicBezTo>
                  <a:pt x="1774" y="335"/>
                  <a:pt x="1774" y="335"/>
                  <a:pt x="1775" y="335"/>
                </a:cubicBezTo>
                <a:cubicBezTo>
                  <a:pt x="1775" y="335"/>
                  <a:pt x="1775" y="335"/>
                  <a:pt x="1775" y="336"/>
                </a:cubicBezTo>
                <a:cubicBezTo>
                  <a:pt x="1775" y="336"/>
                  <a:pt x="1774" y="336"/>
                  <a:pt x="1774" y="337"/>
                </a:cubicBezTo>
                <a:cubicBezTo>
                  <a:pt x="1774" y="337"/>
                  <a:pt x="1775" y="337"/>
                  <a:pt x="1775" y="337"/>
                </a:cubicBezTo>
                <a:cubicBezTo>
                  <a:pt x="1775" y="338"/>
                  <a:pt x="1775" y="338"/>
                  <a:pt x="1775" y="338"/>
                </a:cubicBezTo>
                <a:cubicBezTo>
                  <a:pt x="1775" y="339"/>
                  <a:pt x="1775" y="339"/>
                  <a:pt x="1775" y="339"/>
                </a:cubicBezTo>
                <a:cubicBezTo>
                  <a:pt x="1775" y="339"/>
                  <a:pt x="1775" y="339"/>
                  <a:pt x="1775" y="339"/>
                </a:cubicBezTo>
                <a:cubicBezTo>
                  <a:pt x="1775" y="340"/>
                  <a:pt x="1775" y="340"/>
                  <a:pt x="1775" y="340"/>
                </a:cubicBezTo>
                <a:cubicBezTo>
                  <a:pt x="1775" y="340"/>
                  <a:pt x="1775" y="340"/>
                  <a:pt x="1775" y="340"/>
                </a:cubicBezTo>
                <a:cubicBezTo>
                  <a:pt x="1775" y="341"/>
                  <a:pt x="1776" y="340"/>
                  <a:pt x="1776" y="341"/>
                </a:cubicBezTo>
                <a:cubicBezTo>
                  <a:pt x="1776" y="341"/>
                  <a:pt x="1776" y="341"/>
                  <a:pt x="1776" y="341"/>
                </a:cubicBezTo>
                <a:cubicBezTo>
                  <a:pt x="1776" y="342"/>
                  <a:pt x="1777" y="342"/>
                  <a:pt x="1777" y="342"/>
                </a:cubicBezTo>
                <a:cubicBezTo>
                  <a:pt x="1776" y="342"/>
                  <a:pt x="1776" y="343"/>
                  <a:pt x="1776" y="343"/>
                </a:cubicBezTo>
                <a:cubicBezTo>
                  <a:pt x="1776" y="343"/>
                  <a:pt x="1775" y="344"/>
                  <a:pt x="1776" y="344"/>
                </a:cubicBezTo>
                <a:cubicBezTo>
                  <a:pt x="1777" y="344"/>
                  <a:pt x="1777" y="344"/>
                  <a:pt x="1778" y="343"/>
                </a:cubicBezTo>
                <a:cubicBezTo>
                  <a:pt x="1778" y="343"/>
                  <a:pt x="1779" y="343"/>
                  <a:pt x="1779" y="343"/>
                </a:cubicBezTo>
                <a:cubicBezTo>
                  <a:pt x="1779" y="344"/>
                  <a:pt x="1779" y="344"/>
                  <a:pt x="1779" y="344"/>
                </a:cubicBezTo>
                <a:cubicBezTo>
                  <a:pt x="1779" y="345"/>
                  <a:pt x="1779" y="345"/>
                  <a:pt x="1779" y="345"/>
                </a:cubicBezTo>
                <a:cubicBezTo>
                  <a:pt x="1779" y="346"/>
                  <a:pt x="1780" y="345"/>
                  <a:pt x="1780" y="344"/>
                </a:cubicBezTo>
                <a:cubicBezTo>
                  <a:pt x="1781" y="344"/>
                  <a:pt x="1781" y="343"/>
                  <a:pt x="1781" y="343"/>
                </a:cubicBezTo>
                <a:cubicBezTo>
                  <a:pt x="1781" y="342"/>
                  <a:pt x="1781" y="342"/>
                  <a:pt x="1781" y="342"/>
                </a:cubicBezTo>
                <a:cubicBezTo>
                  <a:pt x="1782" y="342"/>
                  <a:pt x="1782" y="342"/>
                  <a:pt x="1782" y="343"/>
                </a:cubicBezTo>
                <a:cubicBezTo>
                  <a:pt x="1782" y="343"/>
                  <a:pt x="1783" y="343"/>
                  <a:pt x="1783" y="343"/>
                </a:cubicBezTo>
                <a:cubicBezTo>
                  <a:pt x="1783" y="343"/>
                  <a:pt x="1783" y="344"/>
                  <a:pt x="1783" y="344"/>
                </a:cubicBezTo>
                <a:cubicBezTo>
                  <a:pt x="1784" y="344"/>
                  <a:pt x="1784" y="343"/>
                  <a:pt x="1784" y="343"/>
                </a:cubicBezTo>
                <a:cubicBezTo>
                  <a:pt x="1784" y="342"/>
                  <a:pt x="1784" y="342"/>
                  <a:pt x="1784" y="341"/>
                </a:cubicBezTo>
                <a:cubicBezTo>
                  <a:pt x="1784" y="341"/>
                  <a:pt x="1784" y="340"/>
                  <a:pt x="1785" y="340"/>
                </a:cubicBezTo>
                <a:cubicBezTo>
                  <a:pt x="1786" y="340"/>
                  <a:pt x="1785" y="341"/>
                  <a:pt x="1786" y="341"/>
                </a:cubicBezTo>
                <a:cubicBezTo>
                  <a:pt x="1786" y="341"/>
                  <a:pt x="1786" y="341"/>
                  <a:pt x="1786" y="340"/>
                </a:cubicBezTo>
                <a:cubicBezTo>
                  <a:pt x="1786" y="340"/>
                  <a:pt x="1786" y="340"/>
                  <a:pt x="1786" y="340"/>
                </a:cubicBezTo>
                <a:cubicBezTo>
                  <a:pt x="1787" y="339"/>
                  <a:pt x="1787" y="340"/>
                  <a:pt x="1787" y="341"/>
                </a:cubicBezTo>
                <a:cubicBezTo>
                  <a:pt x="1787" y="340"/>
                  <a:pt x="1787" y="340"/>
                  <a:pt x="1788" y="340"/>
                </a:cubicBezTo>
                <a:cubicBezTo>
                  <a:pt x="1788" y="340"/>
                  <a:pt x="1789" y="342"/>
                  <a:pt x="1789" y="341"/>
                </a:cubicBezTo>
                <a:cubicBezTo>
                  <a:pt x="1789" y="341"/>
                  <a:pt x="1789" y="341"/>
                  <a:pt x="1789" y="340"/>
                </a:cubicBezTo>
                <a:cubicBezTo>
                  <a:pt x="1789" y="340"/>
                  <a:pt x="1789" y="339"/>
                  <a:pt x="1789" y="339"/>
                </a:cubicBezTo>
                <a:cubicBezTo>
                  <a:pt x="1789" y="338"/>
                  <a:pt x="1789" y="338"/>
                  <a:pt x="1790" y="338"/>
                </a:cubicBezTo>
                <a:cubicBezTo>
                  <a:pt x="1790" y="338"/>
                  <a:pt x="1790" y="339"/>
                  <a:pt x="1791" y="339"/>
                </a:cubicBezTo>
                <a:cubicBezTo>
                  <a:pt x="1791" y="339"/>
                  <a:pt x="1791" y="338"/>
                  <a:pt x="1791" y="338"/>
                </a:cubicBezTo>
                <a:cubicBezTo>
                  <a:pt x="1792" y="338"/>
                  <a:pt x="1792" y="338"/>
                  <a:pt x="1792" y="338"/>
                </a:cubicBezTo>
                <a:cubicBezTo>
                  <a:pt x="1792" y="338"/>
                  <a:pt x="1793" y="338"/>
                  <a:pt x="1793" y="338"/>
                </a:cubicBezTo>
                <a:cubicBezTo>
                  <a:pt x="1793" y="338"/>
                  <a:pt x="1793" y="338"/>
                  <a:pt x="1793" y="337"/>
                </a:cubicBezTo>
                <a:cubicBezTo>
                  <a:pt x="1793" y="337"/>
                  <a:pt x="1793" y="336"/>
                  <a:pt x="1793" y="335"/>
                </a:cubicBezTo>
                <a:cubicBezTo>
                  <a:pt x="1793" y="335"/>
                  <a:pt x="1794" y="335"/>
                  <a:pt x="1794" y="334"/>
                </a:cubicBezTo>
                <a:cubicBezTo>
                  <a:pt x="1794" y="334"/>
                  <a:pt x="1794" y="333"/>
                  <a:pt x="1794" y="333"/>
                </a:cubicBezTo>
                <a:cubicBezTo>
                  <a:pt x="1794" y="333"/>
                  <a:pt x="1794" y="333"/>
                  <a:pt x="1794" y="332"/>
                </a:cubicBezTo>
                <a:cubicBezTo>
                  <a:pt x="1793" y="332"/>
                  <a:pt x="1793" y="332"/>
                  <a:pt x="1793" y="331"/>
                </a:cubicBezTo>
                <a:cubicBezTo>
                  <a:pt x="1793" y="331"/>
                  <a:pt x="1793" y="331"/>
                  <a:pt x="1792" y="330"/>
                </a:cubicBezTo>
                <a:cubicBezTo>
                  <a:pt x="1792" y="330"/>
                  <a:pt x="1792" y="330"/>
                  <a:pt x="1792" y="330"/>
                </a:cubicBezTo>
                <a:cubicBezTo>
                  <a:pt x="1791" y="329"/>
                  <a:pt x="1791" y="329"/>
                  <a:pt x="1791" y="329"/>
                </a:cubicBezTo>
                <a:cubicBezTo>
                  <a:pt x="1791" y="329"/>
                  <a:pt x="1791" y="329"/>
                  <a:pt x="1791" y="328"/>
                </a:cubicBezTo>
                <a:cubicBezTo>
                  <a:pt x="1791" y="328"/>
                  <a:pt x="1790" y="328"/>
                  <a:pt x="1790" y="327"/>
                </a:cubicBezTo>
                <a:cubicBezTo>
                  <a:pt x="1790" y="327"/>
                  <a:pt x="1790" y="326"/>
                  <a:pt x="1790" y="326"/>
                </a:cubicBezTo>
                <a:cubicBezTo>
                  <a:pt x="1790" y="325"/>
                  <a:pt x="1789" y="325"/>
                  <a:pt x="1788" y="324"/>
                </a:cubicBezTo>
                <a:cubicBezTo>
                  <a:pt x="1788" y="324"/>
                  <a:pt x="1788" y="324"/>
                  <a:pt x="1788" y="324"/>
                </a:cubicBezTo>
                <a:cubicBezTo>
                  <a:pt x="1788" y="323"/>
                  <a:pt x="1788" y="323"/>
                  <a:pt x="1788" y="323"/>
                </a:cubicBezTo>
                <a:cubicBezTo>
                  <a:pt x="1788" y="322"/>
                  <a:pt x="1787" y="322"/>
                  <a:pt x="1787" y="322"/>
                </a:cubicBezTo>
                <a:cubicBezTo>
                  <a:pt x="1786" y="321"/>
                  <a:pt x="1786" y="321"/>
                  <a:pt x="1786" y="320"/>
                </a:cubicBezTo>
                <a:cubicBezTo>
                  <a:pt x="1785" y="320"/>
                  <a:pt x="1785" y="319"/>
                  <a:pt x="1785" y="319"/>
                </a:cubicBezTo>
                <a:cubicBezTo>
                  <a:pt x="1784" y="319"/>
                  <a:pt x="1785" y="318"/>
                  <a:pt x="1784" y="318"/>
                </a:cubicBezTo>
                <a:cubicBezTo>
                  <a:pt x="1784" y="318"/>
                  <a:pt x="1784" y="318"/>
                  <a:pt x="1783" y="318"/>
                </a:cubicBezTo>
                <a:cubicBezTo>
                  <a:pt x="1783" y="318"/>
                  <a:pt x="1783" y="317"/>
                  <a:pt x="1782" y="317"/>
                </a:cubicBezTo>
                <a:cubicBezTo>
                  <a:pt x="1782" y="317"/>
                  <a:pt x="1782" y="316"/>
                  <a:pt x="1781" y="316"/>
                </a:cubicBezTo>
                <a:cubicBezTo>
                  <a:pt x="1781" y="316"/>
                  <a:pt x="1780" y="316"/>
                  <a:pt x="1780" y="315"/>
                </a:cubicBezTo>
                <a:cubicBezTo>
                  <a:pt x="1780" y="315"/>
                  <a:pt x="1780" y="315"/>
                  <a:pt x="1780" y="314"/>
                </a:cubicBezTo>
                <a:cubicBezTo>
                  <a:pt x="1779" y="314"/>
                  <a:pt x="1779" y="314"/>
                  <a:pt x="1779" y="314"/>
                </a:cubicBezTo>
                <a:cubicBezTo>
                  <a:pt x="1778" y="314"/>
                  <a:pt x="1778" y="313"/>
                  <a:pt x="1778" y="313"/>
                </a:cubicBezTo>
                <a:cubicBezTo>
                  <a:pt x="1778" y="313"/>
                  <a:pt x="1777" y="312"/>
                  <a:pt x="1777" y="312"/>
                </a:cubicBezTo>
                <a:cubicBezTo>
                  <a:pt x="1777" y="312"/>
                  <a:pt x="1777" y="311"/>
                  <a:pt x="1777" y="311"/>
                </a:cubicBezTo>
                <a:cubicBezTo>
                  <a:pt x="1777" y="311"/>
                  <a:pt x="1777" y="311"/>
                  <a:pt x="1777" y="311"/>
                </a:cubicBezTo>
                <a:cubicBezTo>
                  <a:pt x="1777" y="310"/>
                  <a:pt x="1776" y="310"/>
                  <a:pt x="1776" y="310"/>
                </a:cubicBezTo>
                <a:cubicBezTo>
                  <a:pt x="1776" y="310"/>
                  <a:pt x="1776" y="310"/>
                  <a:pt x="1776" y="310"/>
                </a:cubicBezTo>
                <a:cubicBezTo>
                  <a:pt x="1776" y="310"/>
                  <a:pt x="1775" y="310"/>
                  <a:pt x="1775" y="309"/>
                </a:cubicBezTo>
                <a:cubicBezTo>
                  <a:pt x="1775" y="309"/>
                  <a:pt x="1775" y="309"/>
                  <a:pt x="1775" y="309"/>
                </a:cubicBezTo>
                <a:cubicBezTo>
                  <a:pt x="1774" y="309"/>
                  <a:pt x="1774" y="308"/>
                  <a:pt x="1773" y="308"/>
                </a:cubicBezTo>
                <a:cubicBezTo>
                  <a:pt x="1772" y="308"/>
                  <a:pt x="1772" y="308"/>
                  <a:pt x="1771" y="308"/>
                </a:cubicBezTo>
                <a:cubicBezTo>
                  <a:pt x="1771" y="308"/>
                  <a:pt x="1770" y="307"/>
                  <a:pt x="1770" y="307"/>
                </a:cubicBezTo>
                <a:cubicBezTo>
                  <a:pt x="1770" y="306"/>
                  <a:pt x="1769" y="306"/>
                  <a:pt x="1768" y="306"/>
                </a:cubicBezTo>
                <a:cubicBezTo>
                  <a:pt x="1768" y="305"/>
                  <a:pt x="1768" y="305"/>
                  <a:pt x="1767" y="305"/>
                </a:cubicBezTo>
                <a:cubicBezTo>
                  <a:pt x="1767" y="304"/>
                  <a:pt x="1768" y="304"/>
                  <a:pt x="1768" y="304"/>
                </a:cubicBezTo>
                <a:cubicBezTo>
                  <a:pt x="1768" y="304"/>
                  <a:pt x="1768" y="304"/>
                  <a:pt x="1768" y="304"/>
                </a:cubicBezTo>
                <a:cubicBezTo>
                  <a:pt x="1768" y="304"/>
                  <a:pt x="1768" y="303"/>
                  <a:pt x="1767" y="303"/>
                </a:cubicBezTo>
                <a:cubicBezTo>
                  <a:pt x="1767" y="303"/>
                  <a:pt x="1767" y="303"/>
                  <a:pt x="1767" y="303"/>
                </a:cubicBezTo>
                <a:cubicBezTo>
                  <a:pt x="1767" y="302"/>
                  <a:pt x="1767" y="302"/>
                  <a:pt x="1767" y="302"/>
                </a:cubicBezTo>
                <a:cubicBezTo>
                  <a:pt x="1767" y="301"/>
                  <a:pt x="1767" y="301"/>
                  <a:pt x="1767" y="300"/>
                </a:cubicBezTo>
                <a:cubicBezTo>
                  <a:pt x="1767" y="300"/>
                  <a:pt x="1767" y="300"/>
                  <a:pt x="1767" y="300"/>
                </a:cubicBezTo>
                <a:cubicBezTo>
                  <a:pt x="1767" y="300"/>
                  <a:pt x="1767" y="300"/>
                  <a:pt x="1767" y="300"/>
                </a:cubicBezTo>
                <a:cubicBezTo>
                  <a:pt x="1768" y="300"/>
                  <a:pt x="1768" y="300"/>
                  <a:pt x="1768" y="300"/>
                </a:cubicBezTo>
                <a:cubicBezTo>
                  <a:pt x="1768" y="300"/>
                  <a:pt x="1768" y="299"/>
                  <a:pt x="1768" y="299"/>
                </a:cubicBezTo>
                <a:cubicBezTo>
                  <a:pt x="1769" y="299"/>
                  <a:pt x="1769" y="299"/>
                  <a:pt x="1770" y="299"/>
                </a:cubicBezTo>
                <a:cubicBezTo>
                  <a:pt x="1770" y="299"/>
                  <a:pt x="1771" y="300"/>
                  <a:pt x="1771" y="299"/>
                </a:cubicBezTo>
                <a:cubicBezTo>
                  <a:pt x="1771" y="299"/>
                  <a:pt x="1771" y="298"/>
                  <a:pt x="1772" y="298"/>
                </a:cubicBezTo>
                <a:cubicBezTo>
                  <a:pt x="1772" y="298"/>
                  <a:pt x="1772" y="298"/>
                  <a:pt x="1772" y="297"/>
                </a:cubicBezTo>
                <a:cubicBezTo>
                  <a:pt x="1772" y="297"/>
                  <a:pt x="1772" y="297"/>
                  <a:pt x="1772" y="296"/>
                </a:cubicBezTo>
                <a:cubicBezTo>
                  <a:pt x="1773" y="296"/>
                  <a:pt x="1773" y="296"/>
                  <a:pt x="1773" y="296"/>
                </a:cubicBezTo>
                <a:cubicBezTo>
                  <a:pt x="1774" y="296"/>
                  <a:pt x="1774" y="295"/>
                  <a:pt x="1774" y="295"/>
                </a:cubicBezTo>
                <a:cubicBezTo>
                  <a:pt x="1774" y="294"/>
                  <a:pt x="1774" y="294"/>
                  <a:pt x="1774" y="294"/>
                </a:cubicBezTo>
                <a:cubicBezTo>
                  <a:pt x="1775" y="294"/>
                  <a:pt x="1775" y="294"/>
                  <a:pt x="1775" y="294"/>
                </a:cubicBezTo>
                <a:cubicBezTo>
                  <a:pt x="1775" y="293"/>
                  <a:pt x="1775" y="293"/>
                  <a:pt x="1776" y="293"/>
                </a:cubicBezTo>
                <a:cubicBezTo>
                  <a:pt x="1776" y="293"/>
                  <a:pt x="1776" y="293"/>
                  <a:pt x="1776" y="292"/>
                </a:cubicBezTo>
                <a:cubicBezTo>
                  <a:pt x="1776" y="292"/>
                  <a:pt x="1776" y="292"/>
                  <a:pt x="1776" y="292"/>
                </a:cubicBezTo>
                <a:cubicBezTo>
                  <a:pt x="1775" y="291"/>
                  <a:pt x="1775" y="291"/>
                  <a:pt x="1775" y="290"/>
                </a:cubicBezTo>
                <a:cubicBezTo>
                  <a:pt x="1775" y="290"/>
                  <a:pt x="1775" y="290"/>
                  <a:pt x="1775" y="290"/>
                </a:cubicBezTo>
                <a:cubicBezTo>
                  <a:pt x="1775" y="289"/>
                  <a:pt x="1773" y="289"/>
                  <a:pt x="1773" y="288"/>
                </a:cubicBezTo>
                <a:cubicBezTo>
                  <a:pt x="1774" y="288"/>
                  <a:pt x="1774" y="288"/>
                  <a:pt x="1774" y="287"/>
                </a:cubicBezTo>
                <a:cubicBezTo>
                  <a:pt x="1774" y="287"/>
                  <a:pt x="1774" y="287"/>
                  <a:pt x="1774" y="286"/>
                </a:cubicBezTo>
                <a:cubicBezTo>
                  <a:pt x="1773" y="286"/>
                  <a:pt x="1773" y="285"/>
                  <a:pt x="1774" y="285"/>
                </a:cubicBezTo>
                <a:cubicBezTo>
                  <a:pt x="1774" y="285"/>
                  <a:pt x="1774" y="284"/>
                  <a:pt x="1774" y="284"/>
                </a:cubicBezTo>
                <a:cubicBezTo>
                  <a:pt x="1775" y="284"/>
                  <a:pt x="1775" y="283"/>
                  <a:pt x="1775" y="283"/>
                </a:cubicBezTo>
                <a:cubicBezTo>
                  <a:pt x="1775" y="282"/>
                  <a:pt x="1775" y="282"/>
                  <a:pt x="1776" y="282"/>
                </a:cubicBezTo>
                <a:cubicBezTo>
                  <a:pt x="1776" y="282"/>
                  <a:pt x="1776" y="282"/>
                  <a:pt x="1776" y="282"/>
                </a:cubicBezTo>
                <a:cubicBezTo>
                  <a:pt x="1777" y="282"/>
                  <a:pt x="1776" y="281"/>
                  <a:pt x="1776" y="281"/>
                </a:cubicBezTo>
                <a:cubicBezTo>
                  <a:pt x="1776" y="280"/>
                  <a:pt x="1776" y="280"/>
                  <a:pt x="1776" y="280"/>
                </a:cubicBezTo>
                <a:cubicBezTo>
                  <a:pt x="1776" y="280"/>
                  <a:pt x="1777" y="280"/>
                  <a:pt x="1777" y="280"/>
                </a:cubicBezTo>
                <a:cubicBezTo>
                  <a:pt x="1777" y="280"/>
                  <a:pt x="1777" y="280"/>
                  <a:pt x="1777" y="280"/>
                </a:cubicBezTo>
                <a:cubicBezTo>
                  <a:pt x="1779" y="280"/>
                  <a:pt x="1779" y="278"/>
                  <a:pt x="1779" y="277"/>
                </a:cubicBezTo>
                <a:cubicBezTo>
                  <a:pt x="1779" y="277"/>
                  <a:pt x="1779" y="276"/>
                  <a:pt x="1779" y="275"/>
                </a:cubicBezTo>
                <a:cubicBezTo>
                  <a:pt x="1780" y="275"/>
                  <a:pt x="1780" y="275"/>
                  <a:pt x="1781" y="275"/>
                </a:cubicBezTo>
                <a:cubicBezTo>
                  <a:pt x="1781" y="275"/>
                  <a:pt x="1782" y="275"/>
                  <a:pt x="1782" y="275"/>
                </a:cubicBezTo>
                <a:cubicBezTo>
                  <a:pt x="1782" y="276"/>
                  <a:pt x="1783" y="276"/>
                  <a:pt x="1784" y="276"/>
                </a:cubicBezTo>
                <a:cubicBezTo>
                  <a:pt x="1784" y="276"/>
                  <a:pt x="1784" y="276"/>
                  <a:pt x="1784" y="277"/>
                </a:cubicBezTo>
                <a:cubicBezTo>
                  <a:pt x="1784" y="278"/>
                  <a:pt x="1786" y="277"/>
                  <a:pt x="1787" y="277"/>
                </a:cubicBezTo>
                <a:cubicBezTo>
                  <a:pt x="1787" y="277"/>
                  <a:pt x="1787" y="278"/>
                  <a:pt x="1787" y="278"/>
                </a:cubicBezTo>
                <a:cubicBezTo>
                  <a:pt x="1787" y="278"/>
                  <a:pt x="1788" y="278"/>
                  <a:pt x="1788" y="278"/>
                </a:cubicBezTo>
                <a:cubicBezTo>
                  <a:pt x="1788" y="278"/>
                  <a:pt x="1789" y="278"/>
                  <a:pt x="1789" y="279"/>
                </a:cubicBezTo>
                <a:cubicBezTo>
                  <a:pt x="1790" y="279"/>
                  <a:pt x="1790" y="279"/>
                  <a:pt x="1791" y="279"/>
                </a:cubicBezTo>
                <a:cubicBezTo>
                  <a:pt x="1791" y="278"/>
                  <a:pt x="1791" y="278"/>
                  <a:pt x="1792" y="278"/>
                </a:cubicBezTo>
                <a:cubicBezTo>
                  <a:pt x="1792" y="278"/>
                  <a:pt x="1792" y="278"/>
                  <a:pt x="1793" y="278"/>
                </a:cubicBezTo>
                <a:cubicBezTo>
                  <a:pt x="1793" y="277"/>
                  <a:pt x="1793" y="277"/>
                  <a:pt x="1793" y="277"/>
                </a:cubicBezTo>
                <a:cubicBezTo>
                  <a:pt x="1793" y="276"/>
                  <a:pt x="1793" y="276"/>
                  <a:pt x="1794" y="276"/>
                </a:cubicBezTo>
                <a:cubicBezTo>
                  <a:pt x="1794" y="276"/>
                  <a:pt x="1795" y="276"/>
                  <a:pt x="1795" y="276"/>
                </a:cubicBezTo>
                <a:cubicBezTo>
                  <a:pt x="1796" y="275"/>
                  <a:pt x="1796" y="276"/>
                  <a:pt x="1796" y="275"/>
                </a:cubicBezTo>
                <a:cubicBezTo>
                  <a:pt x="1797" y="275"/>
                  <a:pt x="1797" y="274"/>
                  <a:pt x="1797" y="274"/>
                </a:cubicBezTo>
                <a:cubicBezTo>
                  <a:pt x="1797" y="273"/>
                  <a:pt x="1797" y="272"/>
                  <a:pt x="1798" y="272"/>
                </a:cubicBezTo>
                <a:cubicBezTo>
                  <a:pt x="1798" y="271"/>
                  <a:pt x="1798" y="271"/>
                  <a:pt x="1798" y="270"/>
                </a:cubicBezTo>
                <a:cubicBezTo>
                  <a:pt x="1799" y="270"/>
                  <a:pt x="1799" y="270"/>
                  <a:pt x="1799" y="270"/>
                </a:cubicBezTo>
                <a:cubicBezTo>
                  <a:pt x="1800" y="269"/>
                  <a:pt x="1800" y="268"/>
                  <a:pt x="1800" y="267"/>
                </a:cubicBezTo>
                <a:cubicBezTo>
                  <a:pt x="1800" y="266"/>
                  <a:pt x="1800" y="265"/>
                  <a:pt x="1800" y="265"/>
                </a:cubicBezTo>
                <a:cubicBezTo>
                  <a:pt x="1801" y="263"/>
                  <a:pt x="1802" y="262"/>
                  <a:pt x="1802" y="260"/>
                </a:cubicBezTo>
                <a:cubicBezTo>
                  <a:pt x="1802" y="260"/>
                  <a:pt x="1803" y="259"/>
                  <a:pt x="1803" y="258"/>
                </a:cubicBezTo>
                <a:cubicBezTo>
                  <a:pt x="1803" y="258"/>
                  <a:pt x="1803" y="258"/>
                  <a:pt x="1803" y="258"/>
                </a:cubicBezTo>
                <a:cubicBezTo>
                  <a:pt x="1803" y="257"/>
                  <a:pt x="1803" y="257"/>
                  <a:pt x="1803" y="257"/>
                </a:cubicBezTo>
                <a:cubicBezTo>
                  <a:pt x="1803" y="256"/>
                  <a:pt x="1803" y="256"/>
                  <a:pt x="1804" y="255"/>
                </a:cubicBezTo>
                <a:cubicBezTo>
                  <a:pt x="1804" y="255"/>
                  <a:pt x="1803" y="254"/>
                  <a:pt x="1804" y="254"/>
                </a:cubicBezTo>
                <a:cubicBezTo>
                  <a:pt x="1805" y="253"/>
                  <a:pt x="1804" y="252"/>
                  <a:pt x="1804" y="251"/>
                </a:cubicBezTo>
                <a:cubicBezTo>
                  <a:pt x="1804" y="250"/>
                  <a:pt x="1805" y="250"/>
                  <a:pt x="1805" y="249"/>
                </a:cubicBezTo>
                <a:cubicBezTo>
                  <a:pt x="1804" y="249"/>
                  <a:pt x="1804" y="248"/>
                  <a:pt x="1804" y="248"/>
                </a:cubicBezTo>
                <a:cubicBezTo>
                  <a:pt x="1804" y="247"/>
                  <a:pt x="1804" y="247"/>
                  <a:pt x="1804" y="246"/>
                </a:cubicBezTo>
                <a:cubicBezTo>
                  <a:pt x="1804" y="246"/>
                  <a:pt x="1804" y="245"/>
                  <a:pt x="1804" y="244"/>
                </a:cubicBezTo>
                <a:cubicBezTo>
                  <a:pt x="1805" y="244"/>
                  <a:pt x="1805" y="244"/>
                  <a:pt x="1804" y="243"/>
                </a:cubicBezTo>
                <a:cubicBezTo>
                  <a:pt x="1804" y="243"/>
                  <a:pt x="1804" y="243"/>
                  <a:pt x="1804" y="243"/>
                </a:cubicBezTo>
                <a:cubicBezTo>
                  <a:pt x="1804" y="242"/>
                  <a:pt x="1804" y="241"/>
                  <a:pt x="1804" y="240"/>
                </a:cubicBezTo>
                <a:cubicBezTo>
                  <a:pt x="1804" y="239"/>
                  <a:pt x="1804" y="238"/>
                  <a:pt x="1804" y="237"/>
                </a:cubicBezTo>
                <a:cubicBezTo>
                  <a:pt x="1805" y="237"/>
                  <a:pt x="1805" y="237"/>
                  <a:pt x="1805" y="236"/>
                </a:cubicBezTo>
                <a:cubicBezTo>
                  <a:pt x="1805" y="236"/>
                  <a:pt x="1805" y="235"/>
                  <a:pt x="1805" y="235"/>
                </a:cubicBezTo>
                <a:cubicBezTo>
                  <a:pt x="1805" y="235"/>
                  <a:pt x="1806" y="234"/>
                  <a:pt x="1806" y="234"/>
                </a:cubicBezTo>
                <a:cubicBezTo>
                  <a:pt x="1806" y="234"/>
                  <a:pt x="1806" y="233"/>
                  <a:pt x="1805" y="233"/>
                </a:cubicBezTo>
                <a:cubicBezTo>
                  <a:pt x="1805" y="232"/>
                  <a:pt x="1804" y="232"/>
                  <a:pt x="1804" y="231"/>
                </a:cubicBezTo>
                <a:cubicBezTo>
                  <a:pt x="1804" y="230"/>
                  <a:pt x="1804" y="230"/>
                  <a:pt x="1804" y="229"/>
                </a:cubicBezTo>
                <a:cubicBezTo>
                  <a:pt x="1803" y="229"/>
                  <a:pt x="1803" y="228"/>
                  <a:pt x="1803" y="228"/>
                </a:cubicBezTo>
                <a:cubicBezTo>
                  <a:pt x="1803" y="227"/>
                  <a:pt x="1803" y="227"/>
                  <a:pt x="1802" y="226"/>
                </a:cubicBezTo>
                <a:cubicBezTo>
                  <a:pt x="1802" y="225"/>
                  <a:pt x="1801" y="225"/>
                  <a:pt x="1801" y="224"/>
                </a:cubicBezTo>
                <a:cubicBezTo>
                  <a:pt x="1800" y="223"/>
                  <a:pt x="1800" y="222"/>
                  <a:pt x="1799" y="221"/>
                </a:cubicBezTo>
                <a:cubicBezTo>
                  <a:pt x="1798" y="220"/>
                  <a:pt x="1798" y="220"/>
                  <a:pt x="1797" y="219"/>
                </a:cubicBezTo>
                <a:cubicBezTo>
                  <a:pt x="1797" y="219"/>
                  <a:pt x="1796" y="218"/>
                  <a:pt x="1796" y="217"/>
                </a:cubicBezTo>
                <a:cubicBezTo>
                  <a:pt x="1796" y="217"/>
                  <a:pt x="1795" y="216"/>
                  <a:pt x="1795" y="215"/>
                </a:cubicBezTo>
                <a:cubicBezTo>
                  <a:pt x="1795" y="215"/>
                  <a:pt x="1795" y="214"/>
                  <a:pt x="1795" y="214"/>
                </a:cubicBezTo>
                <a:cubicBezTo>
                  <a:pt x="1794" y="213"/>
                  <a:pt x="1794" y="213"/>
                  <a:pt x="1794" y="212"/>
                </a:cubicBezTo>
                <a:cubicBezTo>
                  <a:pt x="1793" y="211"/>
                  <a:pt x="1794" y="210"/>
                  <a:pt x="1794" y="209"/>
                </a:cubicBezTo>
                <a:cubicBezTo>
                  <a:pt x="1794" y="208"/>
                  <a:pt x="1794" y="208"/>
                  <a:pt x="1793" y="208"/>
                </a:cubicBezTo>
                <a:cubicBezTo>
                  <a:pt x="1793" y="207"/>
                  <a:pt x="1793" y="207"/>
                  <a:pt x="1792" y="206"/>
                </a:cubicBezTo>
                <a:cubicBezTo>
                  <a:pt x="1792" y="206"/>
                  <a:pt x="1791" y="206"/>
                  <a:pt x="1791" y="205"/>
                </a:cubicBezTo>
                <a:cubicBezTo>
                  <a:pt x="1791" y="205"/>
                  <a:pt x="1790" y="205"/>
                  <a:pt x="1790" y="204"/>
                </a:cubicBezTo>
                <a:cubicBezTo>
                  <a:pt x="1790" y="204"/>
                  <a:pt x="1790" y="204"/>
                  <a:pt x="1789" y="204"/>
                </a:cubicBezTo>
                <a:cubicBezTo>
                  <a:pt x="1789" y="204"/>
                  <a:pt x="1789" y="203"/>
                  <a:pt x="1788" y="203"/>
                </a:cubicBezTo>
                <a:cubicBezTo>
                  <a:pt x="1788" y="203"/>
                  <a:pt x="1787" y="203"/>
                  <a:pt x="1787" y="202"/>
                </a:cubicBezTo>
                <a:cubicBezTo>
                  <a:pt x="1787" y="202"/>
                  <a:pt x="1787" y="201"/>
                  <a:pt x="1787" y="201"/>
                </a:cubicBezTo>
                <a:cubicBezTo>
                  <a:pt x="1787" y="201"/>
                  <a:pt x="1786" y="201"/>
                  <a:pt x="1786" y="200"/>
                </a:cubicBezTo>
                <a:cubicBezTo>
                  <a:pt x="1786" y="200"/>
                  <a:pt x="1786" y="199"/>
                  <a:pt x="1786" y="199"/>
                </a:cubicBezTo>
                <a:cubicBezTo>
                  <a:pt x="1785" y="198"/>
                  <a:pt x="1785" y="198"/>
                  <a:pt x="1784" y="198"/>
                </a:cubicBezTo>
                <a:cubicBezTo>
                  <a:pt x="1784" y="198"/>
                  <a:pt x="1783" y="197"/>
                  <a:pt x="1783" y="197"/>
                </a:cubicBezTo>
                <a:cubicBezTo>
                  <a:pt x="1782" y="197"/>
                  <a:pt x="1782" y="197"/>
                  <a:pt x="1782" y="196"/>
                </a:cubicBezTo>
                <a:cubicBezTo>
                  <a:pt x="1782" y="196"/>
                  <a:pt x="1781" y="196"/>
                  <a:pt x="1781" y="196"/>
                </a:cubicBezTo>
                <a:cubicBezTo>
                  <a:pt x="1780" y="195"/>
                  <a:pt x="1779" y="195"/>
                  <a:pt x="1779" y="195"/>
                </a:cubicBezTo>
                <a:cubicBezTo>
                  <a:pt x="1777" y="195"/>
                  <a:pt x="1777" y="194"/>
                  <a:pt x="1776" y="194"/>
                </a:cubicBezTo>
                <a:cubicBezTo>
                  <a:pt x="1776" y="194"/>
                  <a:pt x="1775" y="193"/>
                  <a:pt x="1775" y="193"/>
                </a:cubicBezTo>
                <a:cubicBezTo>
                  <a:pt x="1775" y="193"/>
                  <a:pt x="1775" y="193"/>
                  <a:pt x="1775" y="192"/>
                </a:cubicBezTo>
                <a:cubicBezTo>
                  <a:pt x="1774" y="192"/>
                  <a:pt x="1774" y="192"/>
                  <a:pt x="1773" y="192"/>
                </a:cubicBezTo>
                <a:cubicBezTo>
                  <a:pt x="1773" y="192"/>
                  <a:pt x="1773" y="192"/>
                  <a:pt x="1772" y="192"/>
                </a:cubicBezTo>
                <a:cubicBezTo>
                  <a:pt x="1772" y="192"/>
                  <a:pt x="1772" y="191"/>
                  <a:pt x="1772" y="191"/>
                </a:cubicBezTo>
                <a:cubicBezTo>
                  <a:pt x="1771" y="190"/>
                  <a:pt x="1771" y="190"/>
                  <a:pt x="1770" y="191"/>
                </a:cubicBezTo>
                <a:cubicBezTo>
                  <a:pt x="1770" y="191"/>
                  <a:pt x="1770" y="191"/>
                  <a:pt x="1770" y="191"/>
                </a:cubicBezTo>
                <a:cubicBezTo>
                  <a:pt x="1769" y="192"/>
                  <a:pt x="1769" y="192"/>
                  <a:pt x="1768" y="192"/>
                </a:cubicBezTo>
                <a:cubicBezTo>
                  <a:pt x="1768" y="192"/>
                  <a:pt x="1767" y="192"/>
                  <a:pt x="1767" y="192"/>
                </a:cubicBezTo>
                <a:cubicBezTo>
                  <a:pt x="1766" y="192"/>
                  <a:pt x="1766" y="191"/>
                  <a:pt x="1766" y="191"/>
                </a:cubicBezTo>
                <a:cubicBezTo>
                  <a:pt x="1766" y="191"/>
                  <a:pt x="1766" y="191"/>
                  <a:pt x="1766" y="190"/>
                </a:cubicBezTo>
                <a:cubicBezTo>
                  <a:pt x="1765" y="190"/>
                  <a:pt x="1765" y="190"/>
                  <a:pt x="1765" y="190"/>
                </a:cubicBezTo>
                <a:cubicBezTo>
                  <a:pt x="1764" y="190"/>
                  <a:pt x="1765" y="191"/>
                  <a:pt x="1765" y="191"/>
                </a:cubicBezTo>
                <a:cubicBezTo>
                  <a:pt x="1765" y="191"/>
                  <a:pt x="1765" y="191"/>
                  <a:pt x="1765" y="192"/>
                </a:cubicBezTo>
                <a:cubicBezTo>
                  <a:pt x="1765" y="192"/>
                  <a:pt x="1765" y="192"/>
                  <a:pt x="1766" y="192"/>
                </a:cubicBezTo>
                <a:cubicBezTo>
                  <a:pt x="1766" y="193"/>
                  <a:pt x="1766" y="193"/>
                  <a:pt x="1767" y="193"/>
                </a:cubicBezTo>
                <a:cubicBezTo>
                  <a:pt x="1767" y="193"/>
                  <a:pt x="1767" y="194"/>
                  <a:pt x="1767" y="194"/>
                </a:cubicBezTo>
                <a:cubicBezTo>
                  <a:pt x="1768" y="194"/>
                  <a:pt x="1768" y="195"/>
                  <a:pt x="1768" y="196"/>
                </a:cubicBezTo>
                <a:cubicBezTo>
                  <a:pt x="1768" y="196"/>
                  <a:pt x="1767" y="196"/>
                  <a:pt x="1767" y="196"/>
                </a:cubicBezTo>
                <a:cubicBezTo>
                  <a:pt x="1766" y="196"/>
                  <a:pt x="1766" y="196"/>
                  <a:pt x="1766" y="196"/>
                </a:cubicBezTo>
                <a:cubicBezTo>
                  <a:pt x="1766" y="196"/>
                  <a:pt x="1765" y="197"/>
                  <a:pt x="1765" y="196"/>
                </a:cubicBezTo>
                <a:cubicBezTo>
                  <a:pt x="1765" y="196"/>
                  <a:pt x="1765" y="196"/>
                  <a:pt x="1765" y="196"/>
                </a:cubicBezTo>
                <a:cubicBezTo>
                  <a:pt x="1765" y="195"/>
                  <a:pt x="1765" y="195"/>
                  <a:pt x="1765" y="195"/>
                </a:cubicBezTo>
                <a:cubicBezTo>
                  <a:pt x="1765" y="194"/>
                  <a:pt x="1765" y="194"/>
                  <a:pt x="1764" y="195"/>
                </a:cubicBezTo>
                <a:cubicBezTo>
                  <a:pt x="1764" y="195"/>
                  <a:pt x="1764" y="195"/>
                  <a:pt x="1764" y="196"/>
                </a:cubicBezTo>
                <a:cubicBezTo>
                  <a:pt x="1763" y="196"/>
                  <a:pt x="1763" y="196"/>
                  <a:pt x="1762" y="197"/>
                </a:cubicBezTo>
                <a:cubicBezTo>
                  <a:pt x="1762" y="197"/>
                  <a:pt x="1761" y="197"/>
                  <a:pt x="1760" y="197"/>
                </a:cubicBezTo>
                <a:cubicBezTo>
                  <a:pt x="1760" y="197"/>
                  <a:pt x="1760" y="196"/>
                  <a:pt x="1760" y="195"/>
                </a:cubicBezTo>
                <a:cubicBezTo>
                  <a:pt x="1760" y="195"/>
                  <a:pt x="1761" y="195"/>
                  <a:pt x="1760" y="194"/>
                </a:cubicBezTo>
                <a:cubicBezTo>
                  <a:pt x="1760" y="194"/>
                  <a:pt x="1760" y="194"/>
                  <a:pt x="1760" y="194"/>
                </a:cubicBezTo>
                <a:cubicBezTo>
                  <a:pt x="1760" y="193"/>
                  <a:pt x="1760" y="193"/>
                  <a:pt x="1760" y="193"/>
                </a:cubicBezTo>
                <a:cubicBezTo>
                  <a:pt x="1759" y="193"/>
                  <a:pt x="1759" y="193"/>
                  <a:pt x="1759" y="193"/>
                </a:cubicBezTo>
                <a:cubicBezTo>
                  <a:pt x="1758" y="193"/>
                  <a:pt x="1758" y="193"/>
                  <a:pt x="1758" y="194"/>
                </a:cubicBezTo>
                <a:cubicBezTo>
                  <a:pt x="1758" y="194"/>
                  <a:pt x="1758" y="193"/>
                  <a:pt x="1758" y="193"/>
                </a:cubicBezTo>
                <a:cubicBezTo>
                  <a:pt x="1757" y="193"/>
                  <a:pt x="1757" y="194"/>
                  <a:pt x="1757" y="194"/>
                </a:cubicBezTo>
                <a:cubicBezTo>
                  <a:pt x="1757" y="194"/>
                  <a:pt x="1756" y="194"/>
                  <a:pt x="1756" y="194"/>
                </a:cubicBezTo>
                <a:cubicBezTo>
                  <a:pt x="1755" y="194"/>
                  <a:pt x="1755" y="194"/>
                  <a:pt x="1754" y="193"/>
                </a:cubicBezTo>
                <a:cubicBezTo>
                  <a:pt x="1754" y="193"/>
                  <a:pt x="1754" y="193"/>
                  <a:pt x="1754" y="193"/>
                </a:cubicBezTo>
                <a:cubicBezTo>
                  <a:pt x="1754" y="192"/>
                  <a:pt x="1753" y="191"/>
                  <a:pt x="1753" y="190"/>
                </a:cubicBezTo>
                <a:cubicBezTo>
                  <a:pt x="1752" y="190"/>
                  <a:pt x="1752" y="189"/>
                  <a:pt x="1751" y="189"/>
                </a:cubicBezTo>
                <a:cubicBezTo>
                  <a:pt x="1751" y="188"/>
                  <a:pt x="1751" y="188"/>
                  <a:pt x="1750" y="188"/>
                </a:cubicBezTo>
                <a:cubicBezTo>
                  <a:pt x="1750" y="188"/>
                  <a:pt x="1749" y="188"/>
                  <a:pt x="1748" y="188"/>
                </a:cubicBezTo>
                <a:cubicBezTo>
                  <a:pt x="1748" y="187"/>
                  <a:pt x="1747" y="187"/>
                  <a:pt x="1747" y="187"/>
                </a:cubicBezTo>
                <a:cubicBezTo>
                  <a:pt x="1746" y="187"/>
                  <a:pt x="1745" y="187"/>
                  <a:pt x="1745" y="188"/>
                </a:cubicBezTo>
                <a:cubicBezTo>
                  <a:pt x="1745" y="188"/>
                  <a:pt x="1745" y="188"/>
                  <a:pt x="1745" y="188"/>
                </a:cubicBezTo>
                <a:cubicBezTo>
                  <a:pt x="1745" y="189"/>
                  <a:pt x="1745" y="189"/>
                  <a:pt x="1745" y="189"/>
                </a:cubicBezTo>
                <a:cubicBezTo>
                  <a:pt x="1745" y="189"/>
                  <a:pt x="1744" y="189"/>
                  <a:pt x="1744" y="188"/>
                </a:cubicBezTo>
                <a:cubicBezTo>
                  <a:pt x="1743" y="188"/>
                  <a:pt x="1743" y="187"/>
                  <a:pt x="1742" y="187"/>
                </a:cubicBezTo>
                <a:cubicBezTo>
                  <a:pt x="1741" y="187"/>
                  <a:pt x="1741" y="187"/>
                  <a:pt x="1740" y="187"/>
                </a:cubicBezTo>
                <a:cubicBezTo>
                  <a:pt x="1740" y="187"/>
                  <a:pt x="1740" y="187"/>
                  <a:pt x="1740" y="187"/>
                </a:cubicBezTo>
                <a:cubicBezTo>
                  <a:pt x="1739" y="186"/>
                  <a:pt x="1740" y="185"/>
                  <a:pt x="1741" y="184"/>
                </a:cubicBezTo>
                <a:cubicBezTo>
                  <a:pt x="1741" y="184"/>
                  <a:pt x="1742" y="183"/>
                  <a:pt x="1742" y="183"/>
                </a:cubicBezTo>
                <a:cubicBezTo>
                  <a:pt x="1743" y="183"/>
                  <a:pt x="1743" y="183"/>
                  <a:pt x="1743" y="182"/>
                </a:cubicBezTo>
                <a:cubicBezTo>
                  <a:pt x="1743" y="182"/>
                  <a:pt x="1743" y="181"/>
                  <a:pt x="1743" y="180"/>
                </a:cubicBezTo>
                <a:cubicBezTo>
                  <a:pt x="1744" y="180"/>
                  <a:pt x="1744" y="180"/>
                  <a:pt x="1744" y="180"/>
                </a:cubicBezTo>
                <a:cubicBezTo>
                  <a:pt x="1744" y="180"/>
                  <a:pt x="1744" y="180"/>
                  <a:pt x="1744" y="180"/>
                </a:cubicBezTo>
                <a:cubicBezTo>
                  <a:pt x="1745" y="180"/>
                  <a:pt x="1745" y="179"/>
                  <a:pt x="1745" y="179"/>
                </a:cubicBezTo>
                <a:cubicBezTo>
                  <a:pt x="1746" y="178"/>
                  <a:pt x="1746" y="178"/>
                  <a:pt x="1746" y="178"/>
                </a:cubicBezTo>
                <a:cubicBezTo>
                  <a:pt x="1747" y="177"/>
                  <a:pt x="1747" y="177"/>
                  <a:pt x="1747" y="176"/>
                </a:cubicBezTo>
                <a:cubicBezTo>
                  <a:pt x="1747" y="175"/>
                  <a:pt x="1747" y="175"/>
                  <a:pt x="1747" y="174"/>
                </a:cubicBezTo>
                <a:cubicBezTo>
                  <a:pt x="1747" y="174"/>
                  <a:pt x="1746" y="174"/>
                  <a:pt x="1746" y="173"/>
                </a:cubicBezTo>
                <a:cubicBezTo>
                  <a:pt x="1746" y="173"/>
                  <a:pt x="1747" y="172"/>
                  <a:pt x="1747" y="171"/>
                </a:cubicBezTo>
                <a:cubicBezTo>
                  <a:pt x="1747" y="171"/>
                  <a:pt x="1747" y="171"/>
                  <a:pt x="1747" y="171"/>
                </a:cubicBezTo>
                <a:cubicBezTo>
                  <a:pt x="1747" y="171"/>
                  <a:pt x="1747" y="170"/>
                  <a:pt x="1747" y="170"/>
                </a:cubicBezTo>
                <a:cubicBezTo>
                  <a:pt x="1747" y="170"/>
                  <a:pt x="1747" y="170"/>
                  <a:pt x="1747" y="170"/>
                </a:cubicBezTo>
                <a:cubicBezTo>
                  <a:pt x="1747" y="169"/>
                  <a:pt x="1748" y="169"/>
                  <a:pt x="1748" y="169"/>
                </a:cubicBezTo>
                <a:cubicBezTo>
                  <a:pt x="1749" y="169"/>
                  <a:pt x="1749" y="169"/>
                  <a:pt x="1749" y="168"/>
                </a:cubicBezTo>
                <a:cubicBezTo>
                  <a:pt x="1749" y="168"/>
                  <a:pt x="1749" y="168"/>
                  <a:pt x="1750" y="168"/>
                </a:cubicBezTo>
                <a:cubicBezTo>
                  <a:pt x="1750" y="167"/>
                  <a:pt x="1750" y="167"/>
                  <a:pt x="1750" y="167"/>
                </a:cubicBezTo>
                <a:cubicBezTo>
                  <a:pt x="1750" y="167"/>
                  <a:pt x="1750" y="166"/>
                  <a:pt x="1750" y="165"/>
                </a:cubicBezTo>
                <a:cubicBezTo>
                  <a:pt x="1750" y="165"/>
                  <a:pt x="1751" y="165"/>
                  <a:pt x="1752" y="165"/>
                </a:cubicBezTo>
                <a:cubicBezTo>
                  <a:pt x="1752" y="165"/>
                  <a:pt x="1752" y="165"/>
                  <a:pt x="1752" y="165"/>
                </a:cubicBezTo>
                <a:cubicBezTo>
                  <a:pt x="1752" y="165"/>
                  <a:pt x="1752" y="164"/>
                  <a:pt x="1751" y="164"/>
                </a:cubicBezTo>
                <a:cubicBezTo>
                  <a:pt x="1751" y="163"/>
                  <a:pt x="1750" y="162"/>
                  <a:pt x="1750" y="161"/>
                </a:cubicBezTo>
                <a:cubicBezTo>
                  <a:pt x="1751" y="161"/>
                  <a:pt x="1751" y="161"/>
                  <a:pt x="1751" y="160"/>
                </a:cubicBezTo>
                <a:cubicBezTo>
                  <a:pt x="1752" y="160"/>
                  <a:pt x="1752" y="159"/>
                  <a:pt x="1752" y="159"/>
                </a:cubicBezTo>
                <a:cubicBezTo>
                  <a:pt x="1752" y="159"/>
                  <a:pt x="1752" y="159"/>
                  <a:pt x="1752" y="158"/>
                </a:cubicBezTo>
                <a:cubicBezTo>
                  <a:pt x="1752" y="158"/>
                  <a:pt x="1752" y="157"/>
                  <a:pt x="1752" y="157"/>
                </a:cubicBezTo>
                <a:cubicBezTo>
                  <a:pt x="1752" y="156"/>
                  <a:pt x="1753" y="156"/>
                  <a:pt x="1753" y="156"/>
                </a:cubicBezTo>
                <a:cubicBezTo>
                  <a:pt x="1753" y="156"/>
                  <a:pt x="1753" y="156"/>
                  <a:pt x="1753" y="156"/>
                </a:cubicBezTo>
                <a:cubicBezTo>
                  <a:pt x="1754" y="155"/>
                  <a:pt x="1754" y="155"/>
                  <a:pt x="1755" y="154"/>
                </a:cubicBezTo>
                <a:cubicBezTo>
                  <a:pt x="1755" y="154"/>
                  <a:pt x="1755" y="154"/>
                  <a:pt x="1756" y="154"/>
                </a:cubicBezTo>
                <a:cubicBezTo>
                  <a:pt x="1756" y="154"/>
                  <a:pt x="1757" y="154"/>
                  <a:pt x="1757" y="154"/>
                </a:cubicBezTo>
                <a:cubicBezTo>
                  <a:pt x="1757" y="155"/>
                  <a:pt x="1758" y="155"/>
                  <a:pt x="1758" y="155"/>
                </a:cubicBezTo>
                <a:cubicBezTo>
                  <a:pt x="1759" y="155"/>
                  <a:pt x="1760" y="155"/>
                  <a:pt x="1761" y="154"/>
                </a:cubicBezTo>
                <a:cubicBezTo>
                  <a:pt x="1761" y="154"/>
                  <a:pt x="1762" y="154"/>
                  <a:pt x="1763" y="154"/>
                </a:cubicBezTo>
                <a:cubicBezTo>
                  <a:pt x="1764" y="154"/>
                  <a:pt x="1764" y="154"/>
                  <a:pt x="1765" y="154"/>
                </a:cubicBezTo>
                <a:cubicBezTo>
                  <a:pt x="1766" y="154"/>
                  <a:pt x="1767" y="154"/>
                  <a:pt x="1768" y="154"/>
                </a:cubicBezTo>
                <a:cubicBezTo>
                  <a:pt x="1769" y="154"/>
                  <a:pt x="1770" y="154"/>
                  <a:pt x="1771" y="154"/>
                </a:cubicBezTo>
                <a:cubicBezTo>
                  <a:pt x="1772" y="154"/>
                  <a:pt x="1773" y="154"/>
                  <a:pt x="1774" y="154"/>
                </a:cubicBezTo>
                <a:cubicBezTo>
                  <a:pt x="1774" y="155"/>
                  <a:pt x="1774" y="155"/>
                  <a:pt x="1774" y="155"/>
                </a:cubicBezTo>
                <a:cubicBezTo>
                  <a:pt x="1775" y="155"/>
                  <a:pt x="1775" y="155"/>
                  <a:pt x="1775" y="155"/>
                </a:cubicBezTo>
                <a:cubicBezTo>
                  <a:pt x="1775" y="155"/>
                  <a:pt x="1775" y="155"/>
                  <a:pt x="1775" y="154"/>
                </a:cubicBezTo>
                <a:cubicBezTo>
                  <a:pt x="1775" y="154"/>
                  <a:pt x="1775" y="154"/>
                  <a:pt x="1775" y="154"/>
                </a:cubicBezTo>
                <a:cubicBezTo>
                  <a:pt x="1775" y="154"/>
                  <a:pt x="1775" y="154"/>
                  <a:pt x="1775" y="154"/>
                </a:cubicBezTo>
                <a:cubicBezTo>
                  <a:pt x="1775" y="153"/>
                  <a:pt x="1776" y="153"/>
                  <a:pt x="1776" y="153"/>
                </a:cubicBezTo>
                <a:cubicBezTo>
                  <a:pt x="1777" y="153"/>
                  <a:pt x="1778" y="153"/>
                  <a:pt x="1778" y="154"/>
                </a:cubicBezTo>
                <a:cubicBezTo>
                  <a:pt x="1779" y="154"/>
                  <a:pt x="1779" y="154"/>
                  <a:pt x="1780" y="154"/>
                </a:cubicBezTo>
                <a:cubicBezTo>
                  <a:pt x="1780" y="154"/>
                  <a:pt x="1781" y="154"/>
                  <a:pt x="1781" y="154"/>
                </a:cubicBezTo>
                <a:cubicBezTo>
                  <a:pt x="1781" y="154"/>
                  <a:pt x="1780" y="154"/>
                  <a:pt x="1781" y="155"/>
                </a:cubicBezTo>
                <a:cubicBezTo>
                  <a:pt x="1781" y="155"/>
                  <a:pt x="1782" y="155"/>
                  <a:pt x="1783" y="154"/>
                </a:cubicBezTo>
                <a:cubicBezTo>
                  <a:pt x="1783" y="154"/>
                  <a:pt x="1783" y="154"/>
                  <a:pt x="1784" y="154"/>
                </a:cubicBezTo>
                <a:cubicBezTo>
                  <a:pt x="1784" y="154"/>
                  <a:pt x="1785" y="154"/>
                  <a:pt x="1785" y="154"/>
                </a:cubicBezTo>
                <a:cubicBezTo>
                  <a:pt x="1785" y="154"/>
                  <a:pt x="1785" y="155"/>
                  <a:pt x="1785" y="155"/>
                </a:cubicBezTo>
                <a:cubicBezTo>
                  <a:pt x="1786" y="155"/>
                  <a:pt x="1786" y="155"/>
                  <a:pt x="1787" y="155"/>
                </a:cubicBezTo>
                <a:cubicBezTo>
                  <a:pt x="1787" y="155"/>
                  <a:pt x="1788" y="155"/>
                  <a:pt x="1788" y="155"/>
                </a:cubicBezTo>
                <a:cubicBezTo>
                  <a:pt x="1789" y="155"/>
                  <a:pt x="1789" y="155"/>
                  <a:pt x="1789" y="154"/>
                </a:cubicBezTo>
                <a:cubicBezTo>
                  <a:pt x="1789" y="154"/>
                  <a:pt x="1789" y="153"/>
                  <a:pt x="1788" y="152"/>
                </a:cubicBezTo>
                <a:cubicBezTo>
                  <a:pt x="1788" y="152"/>
                  <a:pt x="1788" y="152"/>
                  <a:pt x="1788" y="152"/>
                </a:cubicBezTo>
                <a:cubicBezTo>
                  <a:pt x="1788" y="152"/>
                  <a:pt x="1789" y="152"/>
                  <a:pt x="1789" y="152"/>
                </a:cubicBezTo>
                <a:cubicBezTo>
                  <a:pt x="1789" y="152"/>
                  <a:pt x="1790" y="152"/>
                  <a:pt x="1790" y="152"/>
                </a:cubicBezTo>
                <a:cubicBezTo>
                  <a:pt x="1791" y="151"/>
                  <a:pt x="1791" y="151"/>
                  <a:pt x="1792" y="151"/>
                </a:cubicBezTo>
                <a:cubicBezTo>
                  <a:pt x="1792" y="151"/>
                  <a:pt x="1793" y="151"/>
                  <a:pt x="1793" y="151"/>
                </a:cubicBezTo>
                <a:cubicBezTo>
                  <a:pt x="1793" y="152"/>
                  <a:pt x="1794" y="152"/>
                  <a:pt x="1794" y="152"/>
                </a:cubicBezTo>
                <a:cubicBezTo>
                  <a:pt x="1795" y="152"/>
                  <a:pt x="1795" y="152"/>
                  <a:pt x="1796" y="152"/>
                </a:cubicBezTo>
                <a:cubicBezTo>
                  <a:pt x="1796" y="153"/>
                  <a:pt x="1797" y="153"/>
                  <a:pt x="1797" y="153"/>
                </a:cubicBezTo>
                <a:cubicBezTo>
                  <a:pt x="1798" y="152"/>
                  <a:pt x="1798" y="152"/>
                  <a:pt x="1799" y="152"/>
                </a:cubicBezTo>
                <a:cubicBezTo>
                  <a:pt x="1799" y="152"/>
                  <a:pt x="1799" y="152"/>
                  <a:pt x="1799" y="152"/>
                </a:cubicBezTo>
                <a:cubicBezTo>
                  <a:pt x="1800" y="152"/>
                  <a:pt x="1800" y="152"/>
                  <a:pt x="1801" y="152"/>
                </a:cubicBezTo>
                <a:cubicBezTo>
                  <a:pt x="1801" y="152"/>
                  <a:pt x="1802" y="152"/>
                  <a:pt x="1802" y="152"/>
                </a:cubicBezTo>
                <a:cubicBezTo>
                  <a:pt x="1802" y="152"/>
                  <a:pt x="1803" y="153"/>
                  <a:pt x="1803" y="153"/>
                </a:cubicBezTo>
                <a:cubicBezTo>
                  <a:pt x="1804" y="153"/>
                  <a:pt x="1805" y="153"/>
                  <a:pt x="1805" y="153"/>
                </a:cubicBezTo>
                <a:cubicBezTo>
                  <a:pt x="1805" y="153"/>
                  <a:pt x="1806" y="153"/>
                  <a:pt x="1806" y="153"/>
                </a:cubicBezTo>
                <a:cubicBezTo>
                  <a:pt x="1806" y="154"/>
                  <a:pt x="1806" y="154"/>
                  <a:pt x="1807" y="154"/>
                </a:cubicBezTo>
                <a:cubicBezTo>
                  <a:pt x="1807" y="154"/>
                  <a:pt x="1807" y="154"/>
                  <a:pt x="1807" y="154"/>
                </a:cubicBezTo>
                <a:cubicBezTo>
                  <a:pt x="1808" y="154"/>
                  <a:pt x="1808" y="155"/>
                  <a:pt x="1808" y="155"/>
                </a:cubicBezTo>
                <a:cubicBezTo>
                  <a:pt x="1808" y="155"/>
                  <a:pt x="1808" y="155"/>
                  <a:pt x="1807" y="155"/>
                </a:cubicBezTo>
                <a:cubicBezTo>
                  <a:pt x="1807" y="155"/>
                  <a:pt x="1806" y="155"/>
                  <a:pt x="1806" y="155"/>
                </a:cubicBezTo>
                <a:cubicBezTo>
                  <a:pt x="1806" y="156"/>
                  <a:pt x="1805" y="156"/>
                  <a:pt x="1805" y="156"/>
                </a:cubicBezTo>
                <a:cubicBezTo>
                  <a:pt x="1804" y="156"/>
                  <a:pt x="1804" y="155"/>
                  <a:pt x="1804" y="155"/>
                </a:cubicBezTo>
                <a:cubicBezTo>
                  <a:pt x="1804" y="155"/>
                  <a:pt x="1803" y="155"/>
                  <a:pt x="1803" y="155"/>
                </a:cubicBezTo>
                <a:cubicBezTo>
                  <a:pt x="1803" y="155"/>
                  <a:pt x="1803" y="155"/>
                  <a:pt x="1803" y="155"/>
                </a:cubicBezTo>
                <a:cubicBezTo>
                  <a:pt x="1802" y="155"/>
                  <a:pt x="1802" y="155"/>
                  <a:pt x="1801" y="155"/>
                </a:cubicBezTo>
                <a:cubicBezTo>
                  <a:pt x="1803" y="156"/>
                  <a:pt x="1804" y="157"/>
                  <a:pt x="1806" y="157"/>
                </a:cubicBezTo>
                <a:cubicBezTo>
                  <a:pt x="1806" y="157"/>
                  <a:pt x="1807" y="157"/>
                  <a:pt x="1807" y="157"/>
                </a:cubicBezTo>
                <a:cubicBezTo>
                  <a:pt x="1808" y="157"/>
                  <a:pt x="1809" y="157"/>
                  <a:pt x="1809" y="156"/>
                </a:cubicBezTo>
                <a:cubicBezTo>
                  <a:pt x="1810" y="156"/>
                  <a:pt x="1811" y="156"/>
                  <a:pt x="1811" y="156"/>
                </a:cubicBezTo>
                <a:cubicBezTo>
                  <a:pt x="1812" y="156"/>
                  <a:pt x="1812" y="156"/>
                  <a:pt x="1812" y="157"/>
                </a:cubicBezTo>
                <a:cubicBezTo>
                  <a:pt x="1813" y="157"/>
                  <a:pt x="1814" y="155"/>
                  <a:pt x="1816" y="155"/>
                </a:cubicBezTo>
                <a:cubicBezTo>
                  <a:pt x="1816" y="155"/>
                  <a:pt x="1816" y="155"/>
                  <a:pt x="1817" y="155"/>
                </a:cubicBezTo>
                <a:cubicBezTo>
                  <a:pt x="1818" y="155"/>
                  <a:pt x="1819" y="156"/>
                  <a:pt x="1820" y="156"/>
                </a:cubicBezTo>
                <a:cubicBezTo>
                  <a:pt x="1820" y="156"/>
                  <a:pt x="1821" y="156"/>
                  <a:pt x="1822" y="156"/>
                </a:cubicBezTo>
                <a:cubicBezTo>
                  <a:pt x="1822" y="156"/>
                  <a:pt x="1823" y="156"/>
                  <a:pt x="1823" y="156"/>
                </a:cubicBezTo>
                <a:cubicBezTo>
                  <a:pt x="1824" y="155"/>
                  <a:pt x="1825" y="154"/>
                  <a:pt x="1824" y="154"/>
                </a:cubicBezTo>
                <a:cubicBezTo>
                  <a:pt x="1823" y="153"/>
                  <a:pt x="1821" y="153"/>
                  <a:pt x="1820" y="153"/>
                </a:cubicBezTo>
                <a:cubicBezTo>
                  <a:pt x="1819" y="152"/>
                  <a:pt x="1817" y="152"/>
                  <a:pt x="1816" y="152"/>
                </a:cubicBezTo>
                <a:cubicBezTo>
                  <a:pt x="1815" y="151"/>
                  <a:pt x="1815" y="150"/>
                  <a:pt x="1815" y="149"/>
                </a:cubicBezTo>
                <a:cubicBezTo>
                  <a:pt x="1815" y="147"/>
                  <a:pt x="1814" y="146"/>
                  <a:pt x="1815" y="145"/>
                </a:cubicBezTo>
                <a:cubicBezTo>
                  <a:pt x="1816" y="145"/>
                  <a:pt x="1817" y="144"/>
                  <a:pt x="1817" y="143"/>
                </a:cubicBezTo>
                <a:cubicBezTo>
                  <a:pt x="1816" y="143"/>
                  <a:pt x="1816" y="142"/>
                  <a:pt x="1816" y="142"/>
                </a:cubicBezTo>
                <a:cubicBezTo>
                  <a:pt x="1816" y="141"/>
                  <a:pt x="1816" y="141"/>
                  <a:pt x="1816" y="141"/>
                </a:cubicBezTo>
                <a:cubicBezTo>
                  <a:pt x="1817" y="140"/>
                  <a:pt x="1816" y="140"/>
                  <a:pt x="1815" y="139"/>
                </a:cubicBezTo>
                <a:cubicBezTo>
                  <a:pt x="1815" y="139"/>
                  <a:pt x="1815" y="137"/>
                  <a:pt x="1816" y="137"/>
                </a:cubicBezTo>
                <a:cubicBezTo>
                  <a:pt x="1816" y="137"/>
                  <a:pt x="1817" y="137"/>
                  <a:pt x="1817" y="137"/>
                </a:cubicBezTo>
                <a:cubicBezTo>
                  <a:pt x="1818" y="137"/>
                  <a:pt x="1819" y="137"/>
                  <a:pt x="1820" y="137"/>
                </a:cubicBezTo>
                <a:cubicBezTo>
                  <a:pt x="1821" y="137"/>
                  <a:pt x="1821" y="137"/>
                  <a:pt x="1822" y="137"/>
                </a:cubicBezTo>
                <a:cubicBezTo>
                  <a:pt x="1823" y="137"/>
                  <a:pt x="1823" y="136"/>
                  <a:pt x="1824" y="136"/>
                </a:cubicBezTo>
                <a:cubicBezTo>
                  <a:pt x="1825" y="136"/>
                  <a:pt x="1825" y="136"/>
                  <a:pt x="1826" y="136"/>
                </a:cubicBezTo>
                <a:cubicBezTo>
                  <a:pt x="1827" y="136"/>
                  <a:pt x="1827" y="136"/>
                  <a:pt x="1828" y="137"/>
                </a:cubicBezTo>
                <a:cubicBezTo>
                  <a:pt x="1828" y="137"/>
                  <a:pt x="1829" y="137"/>
                  <a:pt x="1829" y="137"/>
                </a:cubicBezTo>
                <a:cubicBezTo>
                  <a:pt x="1830" y="137"/>
                  <a:pt x="1830" y="136"/>
                  <a:pt x="1831" y="136"/>
                </a:cubicBezTo>
                <a:cubicBezTo>
                  <a:pt x="1832" y="136"/>
                  <a:pt x="1832" y="136"/>
                  <a:pt x="1833" y="137"/>
                </a:cubicBezTo>
                <a:cubicBezTo>
                  <a:pt x="1833" y="137"/>
                  <a:pt x="1834" y="137"/>
                  <a:pt x="1834" y="138"/>
                </a:cubicBezTo>
                <a:cubicBezTo>
                  <a:pt x="1834" y="138"/>
                  <a:pt x="1835" y="139"/>
                  <a:pt x="1835" y="139"/>
                </a:cubicBezTo>
                <a:cubicBezTo>
                  <a:pt x="1835" y="140"/>
                  <a:pt x="1834" y="140"/>
                  <a:pt x="1834" y="141"/>
                </a:cubicBezTo>
                <a:cubicBezTo>
                  <a:pt x="1835" y="142"/>
                  <a:pt x="1836" y="142"/>
                  <a:pt x="1836" y="142"/>
                </a:cubicBezTo>
                <a:cubicBezTo>
                  <a:pt x="1836" y="143"/>
                  <a:pt x="1837" y="143"/>
                  <a:pt x="1837" y="143"/>
                </a:cubicBezTo>
                <a:cubicBezTo>
                  <a:pt x="1837" y="143"/>
                  <a:pt x="1838" y="142"/>
                  <a:pt x="1838" y="142"/>
                </a:cubicBezTo>
                <a:cubicBezTo>
                  <a:pt x="1839" y="142"/>
                  <a:pt x="1839" y="143"/>
                  <a:pt x="1840" y="143"/>
                </a:cubicBezTo>
                <a:cubicBezTo>
                  <a:pt x="1840" y="144"/>
                  <a:pt x="1840" y="144"/>
                  <a:pt x="1841" y="144"/>
                </a:cubicBezTo>
                <a:cubicBezTo>
                  <a:pt x="1841" y="144"/>
                  <a:pt x="1842" y="144"/>
                  <a:pt x="1842" y="144"/>
                </a:cubicBezTo>
                <a:cubicBezTo>
                  <a:pt x="1843" y="145"/>
                  <a:pt x="1843" y="143"/>
                  <a:pt x="1843" y="142"/>
                </a:cubicBezTo>
                <a:cubicBezTo>
                  <a:pt x="1844" y="141"/>
                  <a:pt x="1844" y="140"/>
                  <a:pt x="1844" y="139"/>
                </a:cubicBezTo>
                <a:cubicBezTo>
                  <a:pt x="1845" y="139"/>
                  <a:pt x="1845" y="138"/>
                  <a:pt x="1846" y="138"/>
                </a:cubicBezTo>
                <a:cubicBezTo>
                  <a:pt x="1847" y="138"/>
                  <a:pt x="1847" y="138"/>
                  <a:pt x="1848" y="138"/>
                </a:cubicBezTo>
                <a:cubicBezTo>
                  <a:pt x="1849" y="138"/>
                  <a:pt x="1850" y="138"/>
                  <a:pt x="1850" y="138"/>
                </a:cubicBezTo>
                <a:cubicBezTo>
                  <a:pt x="1849" y="137"/>
                  <a:pt x="1848" y="137"/>
                  <a:pt x="1847" y="136"/>
                </a:cubicBezTo>
                <a:cubicBezTo>
                  <a:pt x="1847" y="136"/>
                  <a:pt x="1847" y="136"/>
                  <a:pt x="1846" y="135"/>
                </a:cubicBezTo>
                <a:cubicBezTo>
                  <a:pt x="1846" y="135"/>
                  <a:pt x="1846" y="134"/>
                  <a:pt x="1845" y="134"/>
                </a:cubicBezTo>
                <a:cubicBezTo>
                  <a:pt x="1844" y="134"/>
                  <a:pt x="1844" y="133"/>
                  <a:pt x="1843" y="132"/>
                </a:cubicBezTo>
                <a:cubicBezTo>
                  <a:pt x="1843" y="132"/>
                  <a:pt x="1842" y="132"/>
                  <a:pt x="1843" y="131"/>
                </a:cubicBezTo>
                <a:cubicBezTo>
                  <a:pt x="1843" y="131"/>
                  <a:pt x="1844" y="131"/>
                  <a:pt x="1844" y="131"/>
                </a:cubicBezTo>
                <a:cubicBezTo>
                  <a:pt x="1845" y="131"/>
                  <a:pt x="1846" y="130"/>
                  <a:pt x="1846" y="131"/>
                </a:cubicBezTo>
                <a:cubicBezTo>
                  <a:pt x="1847" y="131"/>
                  <a:pt x="1847" y="131"/>
                  <a:pt x="1848" y="131"/>
                </a:cubicBezTo>
                <a:cubicBezTo>
                  <a:pt x="1849" y="131"/>
                  <a:pt x="1851" y="131"/>
                  <a:pt x="1852" y="131"/>
                </a:cubicBezTo>
                <a:cubicBezTo>
                  <a:pt x="1853" y="131"/>
                  <a:pt x="1854" y="131"/>
                  <a:pt x="1855" y="131"/>
                </a:cubicBezTo>
                <a:cubicBezTo>
                  <a:pt x="1855" y="131"/>
                  <a:pt x="1856" y="131"/>
                  <a:pt x="1856" y="131"/>
                </a:cubicBezTo>
                <a:cubicBezTo>
                  <a:pt x="1856" y="132"/>
                  <a:pt x="1856" y="132"/>
                  <a:pt x="1855" y="132"/>
                </a:cubicBezTo>
                <a:cubicBezTo>
                  <a:pt x="1854" y="132"/>
                  <a:pt x="1853" y="132"/>
                  <a:pt x="1852" y="132"/>
                </a:cubicBezTo>
                <a:cubicBezTo>
                  <a:pt x="1851" y="132"/>
                  <a:pt x="1850" y="132"/>
                  <a:pt x="1850" y="133"/>
                </a:cubicBezTo>
                <a:cubicBezTo>
                  <a:pt x="1850" y="134"/>
                  <a:pt x="1852" y="135"/>
                  <a:pt x="1852" y="136"/>
                </a:cubicBezTo>
                <a:cubicBezTo>
                  <a:pt x="1852" y="136"/>
                  <a:pt x="1853" y="137"/>
                  <a:pt x="1853" y="138"/>
                </a:cubicBezTo>
                <a:cubicBezTo>
                  <a:pt x="1853" y="138"/>
                  <a:pt x="1853" y="139"/>
                  <a:pt x="1854" y="139"/>
                </a:cubicBezTo>
                <a:cubicBezTo>
                  <a:pt x="1855" y="139"/>
                  <a:pt x="1855" y="139"/>
                  <a:pt x="1856" y="139"/>
                </a:cubicBezTo>
                <a:cubicBezTo>
                  <a:pt x="1856" y="140"/>
                  <a:pt x="1857" y="140"/>
                  <a:pt x="1856" y="140"/>
                </a:cubicBezTo>
                <a:cubicBezTo>
                  <a:pt x="1856" y="140"/>
                  <a:pt x="1856" y="140"/>
                  <a:pt x="1856" y="141"/>
                </a:cubicBezTo>
                <a:cubicBezTo>
                  <a:pt x="1855" y="141"/>
                  <a:pt x="1857" y="141"/>
                  <a:pt x="1857" y="141"/>
                </a:cubicBezTo>
                <a:cubicBezTo>
                  <a:pt x="1857" y="142"/>
                  <a:pt x="1858" y="142"/>
                  <a:pt x="1859" y="142"/>
                </a:cubicBezTo>
                <a:cubicBezTo>
                  <a:pt x="1859" y="143"/>
                  <a:pt x="1858" y="144"/>
                  <a:pt x="1858" y="144"/>
                </a:cubicBezTo>
                <a:cubicBezTo>
                  <a:pt x="1857" y="144"/>
                  <a:pt x="1856" y="144"/>
                  <a:pt x="1855" y="144"/>
                </a:cubicBezTo>
                <a:cubicBezTo>
                  <a:pt x="1854" y="145"/>
                  <a:pt x="1854" y="145"/>
                  <a:pt x="1853" y="146"/>
                </a:cubicBezTo>
                <a:cubicBezTo>
                  <a:pt x="1853" y="146"/>
                  <a:pt x="1852" y="146"/>
                  <a:pt x="1852" y="147"/>
                </a:cubicBezTo>
                <a:cubicBezTo>
                  <a:pt x="1852" y="147"/>
                  <a:pt x="1853" y="147"/>
                  <a:pt x="1854" y="147"/>
                </a:cubicBezTo>
                <a:cubicBezTo>
                  <a:pt x="1854" y="148"/>
                  <a:pt x="1853" y="148"/>
                  <a:pt x="1853" y="148"/>
                </a:cubicBezTo>
                <a:cubicBezTo>
                  <a:pt x="1853" y="148"/>
                  <a:pt x="1853" y="149"/>
                  <a:pt x="1853" y="149"/>
                </a:cubicBezTo>
                <a:cubicBezTo>
                  <a:pt x="1853" y="150"/>
                  <a:pt x="1853" y="150"/>
                  <a:pt x="1853" y="151"/>
                </a:cubicBezTo>
                <a:cubicBezTo>
                  <a:pt x="1853" y="151"/>
                  <a:pt x="1853" y="152"/>
                  <a:pt x="1853" y="152"/>
                </a:cubicBezTo>
                <a:cubicBezTo>
                  <a:pt x="1852" y="152"/>
                  <a:pt x="1852" y="152"/>
                  <a:pt x="1852" y="152"/>
                </a:cubicBezTo>
                <a:cubicBezTo>
                  <a:pt x="1851" y="152"/>
                  <a:pt x="1851" y="154"/>
                  <a:pt x="1851" y="154"/>
                </a:cubicBezTo>
                <a:cubicBezTo>
                  <a:pt x="1851" y="155"/>
                  <a:pt x="1851" y="156"/>
                  <a:pt x="1852" y="157"/>
                </a:cubicBezTo>
                <a:cubicBezTo>
                  <a:pt x="1852" y="157"/>
                  <a:pt x="1852" y="157"/>
                  <a:pt x="1852" y="158"/>
                </a:cubicBezTo>
                <a:cubicBezTo>
                  <a:pt x="1852" y="158"/>
                  <a:pt x="1852" y="159"/>
                  <a:pt x="1852" y="159"/>
                </a:cubicBezTo>
                <a:cubicBezTo>
                  <a:pt x="1852" y="160"/>
                  <a:pt x="1852" y="160"/>
                  <a:pt x="1852" y="161"/>
                </a:cubicBezTo>
                <a:cubicBezTo>
                  <a:pt x="1852" y="161"/>
                  <a:pt x="1851" y="161"/>
                  <a:pt x="1851" y="161"/>
                </a:cubicBezTo>
                <a:cubicBezTo>
                  <a:pt x="1851" y="162"/>
                  <a:pt x="1851" y="162"/>
                  <a:pt x="1851" y="162"/>
                </a:cubicBezTo>
                <a:cubicBezTo>
                  <a:pt x="1851" y="163"/>
                  <a:pt x="1851" y="163"/>
                  <a:pt x="1850" y="163"/>
                </a:cubicBezTo>
                <a:cubicBezTo>
                  <a:pt x="1850" y="164"/>
                  <a:pt x="1850" y="164"/>
                  <a:pt x="1849" y="164"/>
                </a:cubicBezTo>
                <a:cubicBezTo>
                  <a:pt x="1849" y="164"/>
                  <a:pt x="1848" y="164"/>
                  <a:pt x="1848" y="164"/>
                </a:cubicBezTo>
                <a:cubicBezTo>
                  <a:pt x="1847" y="164"/>
                  <a:pt x="1847" y="164"/>
                  <a:pt x="1847" y="164"/>
                </a:cubicBezTo>
                <a:cubicBezTo>
                  <a:pt x="1847" y="165"/>
                  <a:pt x="1847" y="165"/>
                  <a:pt x="1846" y="166"/>
                </a:cubicBezTo>
                <a:cubicBezTo>
                  <a:pt x="1846" y="166"/>
                  <a:pt x="1845" y="166"/>
                  <a:pt x="1845" y="166"/>
                </a:cubicBezTo>
                <a:cubicBezTo>
                  <a:pt x="1845" y="165"/>
                  <a:pt x="1844" y="165"/>
                  <a:pt x="1844" y="165"/>
                </a:cubicBezTo>
                <a:cubicBezTo>
                  <a:pt x="1844" y="165"/>
                  <a:pt x="1843" y="165"/>
                  <a:pt x="1843" y="165"/>
                </a:cubicBezTo>
                <a:cubicBezTo>
                  <a:pt x="1843" y="165"/>
                  <a:pt x="1843" y="166"/>
                  <a:pt x="1843" y="166"/>
                </a:cubicBezTo>
                <a:cubicBezTo>
                  <a:pt x="1844" y="166"/>
                  <a:pt x="1844" y="166"/>
                  <a:pt x="1845" y="166"/>
                </a:cubicBezTo>
                <a:cubicBezTo>
                  <a:pt x="1845" y="167"/>
                  <a:pt x="1846" y="167"/>
                  <a:pt x="1847" y="168"/>
                </a:cubicBezTo>
                <a:cubicBezTo>
                  <a:pt x="1847" y="168"/>
                  <a:pt x="1847" y="169"/>
                  <a:pt x="1848" y="170"/>
                </a:cubicBezTo>
                <a:cubicBezTo>
                  <a:pt x="1848" y="170"/>
                  <a:pt x="1848" y="171"/>
                  <a:pt x="1848" y="171"/>
                </a:cubicBezTo>
                <a:cubicBezTo>
                  <a:pt x="1848" y="172"/>
                  <a:pt x="1848" y="172"/>
                  <a:pt x="1847" y="173"/>
                </a:cubicBezTo>
                <a:cubicBezTo>
                  <a:pt x="1847" y="173"/>
                  <a:pt x="1847" y="174"/>
                  <a:pt x="1847" y="174"/>
                </a:cubicBezTo>
                <a:cubicBezTo>
                  <a:pt x="1847" y="175"/>
                  <a:pt x="1847" y="175"/>
                  <a:pt x="1848" y="175"/>
                </a:cubicBezTo>
                <a:cubicBezTo>
                  <a:pt x="1848" y="176"/>
                  <a:pt x="1849" y="177"/>
                  <a:pt x="1850" y="177"/>
                </a:cubicBezTo>
                <a:cubicBezTo>
                  <a:pt x="1850" y="178"/>
                  <a:pt x="1851" y="179"/>
                  <a:pt x="1851" y="179"/>
                </a:cubicBezTo>
                <a:cubicBezTo>
                  <a:pt x="1851" y="180"/>
                  <a:pt x="1852" y="180"/>
                  <a:pt x="1852" y="180"/>
                </a:cubicBezTo>
                <a:cubicBezTo>
                  <a:pt x="1852" y="181"/>
                  <a:pt x="1852" y="181"/>
                  <a:pt x="1853" y="182"/>
                </a:cubicBezTo>
                <a:cubicBezTo>
                  <a:pt x="1853" y="182"/>
                  <a:pt x="1854" y="183"/>
                  <a:pt x="1854" y="183"/>
                </a:cubicBezTo>
                <a:cubicBezTo>
                  <a:pt x="1855" y="184"/>
                  <a:pt x="1855" y="184"/>
                  <a:pt x="1855" y="184"/>
                </a:cubicBezTo>
                <a:cubicBezTo>
                  <a:pt x="1856" y="185"/>
                  <a:pt x="1857" y="185"/>
                  <a:pt x="1858" y="186"/>
                </a:cubicBezTo>
                <a:cubicBezTo>
                  <a:pt x="1859" y="187"/>
                  <a:pt x="1859" y="188"/>
                  <a:pt x="1860" y="188"/>
                </a:cubicBezTo>
                <a:cubicBezTo>
                  <a:pt x="1861" y="189"/>
                  <a:pt x="1862" y="190"/>
                  <a:pt x="1862" y="190"/>
                </a:cubicBezTo>
                <a:cubicBezTo>
                  <a:pt x="1864" y="192"/>
                  <a:pt x="1865" y="192"/>
                  <a:pt x="1866" y="194"/>
                </a:cubicBezTo>
                <a:cubicBezTo>
                  <a:pt x="1868" y="195"/>
                  <a:pt x="1869" y="196"/>
                  <a:pt x="1871" y="198"/>
                </a:cubicBezTo>
                <a:cubicBezTo>
                  <a:pt x="1872" y="198"/>
                  <a:pt x="1872" y="199"/>
                  <a:pt x="1873" y="199"/>
                </a:cubicBezTo>
                <a:cubicBezTo>
                  <a:pt x="1874" y="200"/>
                  <a:pt x="1875" y="201"/>
                  <a:pt x="1876" y="202"/>
                </a:cubicBezTo>
                <a:cubicBezTo>
                  <a:pt x="1877" y="203"/>
                  <a:pt x="1877" y="203"/>
                  <a:pt x="1878" y="204"/>
                </a:cubicBezTo>
                <a:cubicBezTo>
                  <a:pt x="1878" y="204"/>
                  <a:pt x="1879" y="204"/>
                  <a:pt x="1879" y="204"/>
                </a:cubicBezTo>
                <a:cubicBezTo>
                  <a:pt x="1879" y="204"/>
                  <a:pt x="1880" y="205"/>
                  <a:pt x="1880" y="205"/>
                </a:cubicBezTo>
                <a:cubicBezTo>
                  <a:pt x="1881" y="206"/>
                  <a:pt x="1881" y="206"/>
                  <a:pt x="1882" y="207"/>
                </a:cubicBezTo>
                <a:cubicBezTo>
                  <a:pt x="1883" y="207"/>
                  <a:pt x="1884" y="208"/>
                  <a:pt x="1885" y="209"/>
                </a:cubicBezTo>
                <a:cubicBezTo>
                  <a:pt x="1886" y="210"/>
                  <a:pt x="1887" y="211"/>
                  <a:pt x="1888" y="212"/>
                </a:cubicBezTo>
                <a:cubicBezTo>
                  <a:pt x="1889" y="213"/>
                  <a:pt x="1890" y="214"/>
                  <a:pt x="1890" y="215"/>
                </a:cubicBezTo>
                <a:cubicBezTo>
                  <a:pt x="1890" y="215"/>
                  <a:pt x="1891" y="216"/>
                  <a:pt x="1891" y="216"/>
                </a:cubicBezTo>
                <a:cubicBezTo>
                  <a:pt x="1891" y="216"/>
                  <a:pt x="1892" y="215"/>
                  <a:pt x="1892" y="215"/>
                </a:cubicBezTo>
                <a:cubicBezTo>
                  <a:pt x="1892" y="214"/>
                  <a:pt x="1892" y="214"/>
                  <a:pt x="1892" y="213"/>
                </a:cubicBezTo>
                <a:cubicBezTo>
                  <a:pt x="1892" y="213"/>
                  <a:pt x="1893" y="212"/>
                  <a:pt x="1893" y="211"/>
                </a:cubicBezTo>
                <a:cubicBezTo>
                  <a:pt x="1893" y="211"/>
                  <a:pt x="1894" y="211"/>
                  <a:pt x="1894" y="210"/>
                </a:cubicBezTo>
                <a:cubicBezTo>
                  <a:pt x="1894" y="209"/>
                  <a:pt x="1894" y="208"/>
                  <a:pt x="1894" y="208"/>
                </a:cubicBezTo>
                <a:cubicBezTo>
                  <a:pt x="1893" y="207"/>
                  <a:pt x="1893" y="207"/>
                  <a:pt x="1893" y="207"/>
                </a:cubicBezTo>
                <a:cubicBezTo>
                  <a:pt x="1893" y="206"/>
                  <a:pt x="1892" y="205"/>
                  <a:pt x="1892" y="205"/>
                </a:cubicBezTo>
                <a:cubicBezTo>
                  <a:pt x="1891" y="204"/>
                  <a:pt x="1890" y="204"/>
                  <a:pt x="1890" y="203"/>
                </a:cubicBezTo>
                <a:cubicBezTo>
                  <a:pt x="1890" y="202"/>
                  <a:pt x="1889" y="202"/>
                  <a:pt x="1890" y="201"/>
                </a:cubicBezTo>
                <a:cubicBezTo>
                  <a:pt x="1890" y="200"/>
                  <a:pt x="1890" y="200"/>
                  <a:pt x="1890" y="199"/>
                </a:cubicBezTo>
                <a:cubicBezTo>
                  <a:pt x="1891" y="198"/>
                  <a:pt x="1893" y="199"/>
                  <a:pt x="1894" y="199"/>
                </a:cubicBezTo>
                <a:cubicBezTo>
                  <a:pt x="1895" y="199"/>
                  <a:pt x="1895" y="199"/>
                  <a:pt x="1895" y="199"/>
                </a:cubicBezTo>
                <a:cubicBezTo>
                  <a:pt x="1896" y="199"/>
                  <a:pt x="1896" y="199"/>
                  <a:pt x="1896" y="199"/>
                </a:cubicBezTo>
                <a:cubicBezTo>
                  <a:pt x="1898" y="199"/>
                  <a:pt x="1896" y="198"/>
                  <a:pt x="1895" y="198"/>
                </a:cubicBezTo>
                <a:cubicBezTo>
                  <a:pt x="1895" y="197"/>
                  <a:pt x="1894" y="197"/>
                  <a:pt x="1893" y="196"/>
                </a:cubicBezTo>
                <a:cubicBezTo>
                  <a:pt x="1892" y="195"/>
                  <a:pt x="1892" y="195"/>
                  <a:pt x="1891" y="194"/>
                </a:cubicBezTo>
                <a:cubicBezTo>
                  <a:pt x="1890" y="193"/>
                  <a:pt x="1888" y="192"/>
                  <a:pt x="1889" y="191"/>
                </a:cubicBezTo>
                <a:cubicBezTo>
                  <a:pt x="1889" y="190"/>
                  <a:pt x="1889" y="190"/>
                  <a:pt x="1890" y="190"/>
                </a:cubicBezTo>
                <a:cubicBezTo>
                  <a:pt x="1890" y="189"/>
                  <a:pt x="1891" y="189"/>
                  <a:pt x="1892" y="189"/>
                </a:cubicBezTo>
                <a:cubicBezTo>
                  <a:pt x="1893" y="190"/>
                  <a:pt x="1894" y="189"/>
                  <a:pt x="1894" y="189"/>
                </a:cubicBezTo>
                <a:cubicBezTo>
                  <a:pt x="1895" y="189"/>
                  <a:pt x="1896" y="189"/>
                  <a:pt x="1896" y="189"/>
                </a:cubicBezTo>
                <a:cubicBezTo>
                  <a:pt x="1896" y="188"/>
                  <a:pt x="1896" y="187"/>
                  <a:pt x="1895" y="186"/>
                </a:cubicBezTo>
                <a:cubicBezTo>
                  <a:pt x="1895" y="186"/>
                  <a:pt x="1894" y="186"/>
                  <a:pt x="1893" y="186"/>
                </a:cubicBezTo>
                <a:cubicBezTo>
                  <a:pt x="1893" y="185"/>
                  <a:pt x="1892" y="185"/>
                  <a:pt x="1891" y="184"/>
                </a:cubicBezTo>
                <a:cubicBezTo>
                  <a:pt x="1890" y="184"/>
                  <a:pt x="1889" y="182"/>
                  <a:pt x="1889" y="181"/>
                </a:cubicBezTo>
                <a:cubicBezTo>
                  <a:pt x="1888" y="181"/>
                  <a:pt x="1888" y="180"/>
                  <a:pt x="1887" y="180"/>
                </a:cubicBezTo>
                <a:cubicBezTo>
                  <a:pt x="1887" y="180"/>
                  <a:pt x="1887" y="179"/>
                  <a:pt x="1886" y="179"/>
                </a:cubicBezTo>
                <a:cubicBezTo>
                  <a:pt x="1886" y="178"/>
                  <a:pt x="1886" y="177"/>
                  <a:pt x="1886" y="177"/>
                </a:cubicBezTo>
                <a:cubicBezTo>
                  <a:pt x="1886" y="177"/>
                  <a:pt x="1887" y="177"/>
                  <a:pt x="1887" y="176"/>
                </a:cubicBezTo>
                <a:cubicBezTo>
                  <a:pt x="1887" y="176"/>
                  <a:pt x="1887" y="175"/>
                  <a:pt x="1888" y="175"/>
                </a:cubicBezTo>
                <a:cubicBezTo>
                  <a:pt x="1888" y="175"/>
                  <a:pt x="1888" y="175"/>
                  <a:pt x="1889" y="175"/>
                </a:cubicBezTo>
                <a:cubicBezTo>
                  <a:pt x="1889" y="175"/>
                  <a:pt x="1889" y="175"/>
                  <a:pt x="1890" y="175"/>
                </a:cubicBezTo>
                <a:cubicBezTo>
                  <a:pt x="1890" y="176"/>
                  <a:pt x="1889" y="177"/>
                  <a:pt x="1889" y="177"/>
                </a:cubicBezTo>
                <a:cubicBezTo>
                  <a:pt x="1889" y="177"/>
                  <a:pt x="1890" y="177"/>
                  <a:pt x="1891" y="177"/>
                </a:cubicBezTo>
                <a:cubicBezTo>
                  <a:pt x="1891" y="177"/>
                  <a:pt x="1891" y="178"/>
                  <a:pt x="1891" y="178"/>
                </a:cubicBezTo>
                <a:cubicBezTo>
                  <a:pt x="1892" y="178"/>
                  <a:pt x="1892" y="178"/>
                  <a:pt x="1892" y="178"/>
                </a:cubicBezTo>
                <a:cubicBezTo>
                  <a:pt x="1892" y="178"/>
                  <a:pt x="1892" y="177"/>
                  <a:pt x="1892" y="177"/>
                </a:cubicBezTo>
                <a:cubicBezTo>
                  <a:pt x="1892" y="177"/>
                  <a:pt x="1892" y="177"/>
                  <a:pt x="1892" y="177"/>
                </a:cubicBezTo>
                <a:cubicBezTo>
                  <a:pt x="1892" y="176"/>
                  <a:pt x="1892" y="176"/>
                  <a:pt x="1892" y="176"/>
                </a:cubicBezTo>
                <a:cubicBezTo>
                  <a:pt x="1892" y="176"/>
                  <a:pt x="1892" y="175"/>
                  <a:pt x="1892" y="175"/>
                </a:cubicBezTo>
                <a:cubicBezTo>
                  <a:pt x="1891" y="175"/>
                  <a:pt x="1891" y="175"/>
                  <a:pt x="1891" y="175"/>
                </a:cubicBezTo>
                <a:cubicBezTo>
                  <a:pt x="1890" y="175"/>
                  <a:pt x="1890" y="174"/>
                  <a:pt x="1890" y="174"/>
                </a:cubicBezTo>
                <a:cubicBezTo>
                  <a:pt x="1890" y="174"/>
                  <a:pt x="1890" y="174"/>
                  <a:pt x="1889" y="174"/>
                </a:cubicBezTo>
                <a:cubicBezTo>
                  <a:pt x="1889" y="174"/>
                  <a:pt x="1889" y="174"/>
                  <a:pt x="1889" y="174"/>
                </a:cubicBezTo>
                <a:cubicBezTo>
                  <a:pt x="1889" y="174"/>
                  <a:pt x="1889" y="173"/>
                  <a:pt x="1889" y="173"/>
                </a:cubicBezTo>
                <a:cubicBezTo>
                  <a:pt x="1888" y="172"/>
                  <a:pt x="1887" y="173"/>
                  <a:pt x="1886" y="173"/>
                </a:cubicBezTo>
                <a:cubicBezTo>
                  <a:pt x="1885" y="173"/>
                  <a:pt x="1884" y="172"/>
                  <a:pt x="1884" y="172"/>
                </a:cubicBezTo>
                <a:cubicBezTo>
                  <a:pt x="1883" y="171"/>
                  <a:pt x="1883" y="171"/>
                  <a:pt x="1882" y="170"/>
                </a:cubicBezTo>
                <a:cubicBezTo>
                  <a:pt x="1882" y="170"/>
                  <a:pt x="1881" y="169"/>
                  <a:pt x="1881" y="169"/>
                </a:cubicBezTo>
                <a:cubicBezTo>
                  <a:pt x="1881" y="168"/>
                  <a:pt x="1881" y="168"/>
                  <a:pt x="1881" y="167"/>
                </a:cubicBezTo>
                <a:cubicBezTo>
                  <a:pt x="1881" y="167"/>
                  <a:pt x="1881" y="167"/>
                  <a:pt x="1881" y="166"/>
                </a:cubicBezTo>
                <a:cubicBezTo>
                  <a:pt x="1880" y="166"/>
                  <a:pt x="1880" y="165"/>
                  <a:pt x="1880" y="165"/>
                </a:cubicBezTo>
                <a:cubicBezTo>
                  <a:pt x="1880" y="165"/>
                  <a:pt x="1879" y="165"/>
                  <a:pt x="1879" y="165"/>
                </a:cubicBezTo>
                <a:cubicBezTo>
                  <a:pt x="1879" y="164"/>
                  <a:pt x="1878" y="164"/>
                  <a:pt x="1878" y="164"/>
                </a:cubicBezTo>
                <a:cubicBezTo>
                  <a:pt x="1877" y="164"/>
                  <a:pt x="1877" y="164"/>
                  <a:pt x="1876" y="164"/>
                </a:cubicBezTo>
                <a:cubicBezTo>
                  <a:pt x="1875" y="164"/>
                  <a:pt x="1876" y="164"/>
                  <a:pt x="1876" y="165"/>
                </a:cubicBezTo>
                <a:cubicBezTo>
                  <a:pt x="1875" y="165"/>
                  <a:pt x="1875" y="165"/>
                  <a:pt x="1874" y="165"/>
                </a:cubicBezTo>
                <a:cubicBezTo>
                  <a:pt x="1874" y="165"/>
                  <a:pt x="1873" y="164"/>
                  <a:pt x="1872" y="164"/>
                </a:cubicBezTo>
                <a:cubicBezTo>
                  <a:pt x="1871" y="163"/>
                  <a:pt x="1871" y="163"/>
                  <a:pt x="1870" y="162"/>
                </a:cubicBezTo>
                <a:cubicBezTo>
                  <a:pt x="1870" y="162"/>
                  <a:pt x="1870" y="162"/>
                  <a:pt x="1870" y="161"/>
                </a:cubicBezTo>
                <a:cubicBezTo>
                  <a:pt x="1869" y="161"/>
                  <a:pt x="1869" y="161"/>
                  <a:pt x="1869" y="160"/>
                </a:cubicBezTo>
                <a:cubicBezTo>
                  <a:pt x="1869" y="160"/>
                  <a:pt x="1869" y="160"/>
                  <a:pt x="1868" y="159"/>
                </a:cubicBezTo>
                <a:cubicBezTo>
                  <a:pt x="1868" y="159"/>
                  <a:pt x="1868" y="159"/>
                  <a:pt x="1868" y="159"/>
                </a:cubicBezTo>
                <a:cubicBezTo>
                  <a:pt x="1868" y="158"/>
                  <a:pt x="1868" y="158"/>
                  <a:pt x="1868" y="157"/>
                </a:cubicBezTo>
                <a:cubicBezTo>
                  <a:pt x="1869" y="157"/>
                  <a:pt x="1869" y="157"/>
                  <a:pt x="1869" y="156"/>
                </a:cubicBezTo>
                <a:cubicBezTo>
                  <a:pt x="1869" y="156"/>
                  <a:pt x="1869" y="156"/>
                  <a:pt x="1869" y="156"/>
                </a:cubicBezTo>
                <a:cubicBezTo>
                  <a:pt x="1869" y="156"/>
                  <a:pt x="1869" y="155"/>
                  <a:pt x="1869" y="155"/>
                </a:cubicBezTo>
                <a:cubicBezTo>
                  <a:pt x="1869" y="155"/>
                  <a:pt x="1869" y="155"/>
                  <a:pt x="1868" y="155"/>
                </a:cubicBezTo>
                <a:cubicBezTo>
                  <a:pt x="1868" y="154"/>
                  <a:pt x="1868" y="154"/>
                  <a:pt x="1867" y="154"/>
                </a:cubicBezTo>
                <a:cubicBezTo>
                  <a:pt x="1866" y="153"/>
                  <a:pt x="1866" y="152"/>
                  <a:pt x="1866" y="152"/>
                </a:cubicBezTo>
                <a:cubicBezTo>
                  <a:pt x="1865" y="151"/>
                  <a:pt x="1865" y="151"/>
                  <a:pt x="1864" y="150"/>
                </a:cubicBezTo>
                <a:cubicBezTo>
                  <a:pt x="1864" y="150"/>
                  <a:pt x="1865" y="149"/>
                  <a:pt x="1865" y="149"/>
                </a:cubicBezTo>
                <a:cubicBezTo>
                  <a:pt x="1866" y="149"/>
                  <a:pt x="1866" y="149"/>
                  <a:pt x="1867" y="149"/>
                </a:cubicBezTo>
                <a:cubicBezTo>
                  <a:pt x="1867" y="149"/>
                  <a:pt x="1867" y="148"/>
                  <a:pt x="1868" y="149"/>
                </a:cubicBezTo>
                <a:cubicBezTo>
                  <a:pt x="1868" y="149"/>
                  <a:pt x="1869" y="149"/>
                  <a:pt x="1869" y="149"/>
                </a:cubicBezTo>
                <a:cubicBezTo>
                  <a:pt x="1870" y="148"/>
                  <a:pt x="1870" y="149"/>
                  <a:pt x="1871" y="149"/>
                </a:cubicBezTo>
                <a:cubicBezTo>
                  <a:pt x="1871" y="150"/>
                  <a:pt x="1871" y="150"/>
                  <a:pt x="1872" y="150"/>
                </a:cubicBezTo>
                <a:cubicBezTo>
                  <a:pt x="1873" y="151"/>
                  <a:pt x="1873" y="151"/>
                  <a:pt x="1874" y="150"/>
                </a:cubicBezTo>
                <a:cubicBezTo>
                  <a:pt x="1875" y="150"/>
                  <a:pt x="1872" y="149"/>
                  <a:pt x="1873" y="148"/>
                </a:cubicBezTo>
                <a:cubicBezTo>
                  <a:pt x="1873" y="148"/>
                  <a:pt x="1873" y="147"/>
                  <a:pt x="1874" y="147"/>
                </a:cubicBezTo>
                <a:cubicBezTo>
                  <a:pt x="1874" y="146"/>
                  <a:pt x="1875" y="146"/>
                  <a:pt x="1875" y="146"/>
                </a:cubicBezTo>
                <a:cubicBezTo>
                  <a:pt x="1876" y="146"/>
                  <a:pt x="1877" y="147"/>
                  <a:pt x="1877" y="147"/>
                </a:cubicBezTo>
                <a:cubicBezTo>
                  <a:pt x="1877" y="148"/>
                  <a:pt x="1878" y="149"/>
                  <a:pt x="1878" y="149"/>
                </a:cubicBezTo>
                <a:cubicBezTo>
                  <a:pt x="1879" y="150"/>
                  <a:pt x="1879" y="150"/>
                  <a:pt x="1880" y="150"/>
                </a:cubicBezTo>
                <a:cubicBezTo>
                  <a:pt x="1880" y="151"/>
                  <a:pt x="1881" y="151"/>
                  <a:pt x="1882" y="151"/>
                </a:cubicBezTo>
                <a:cubicBezTo>
                  <a:pt x="1881" y="150"/>
                  <a:pt x="1881" y="149"/>
                  <a:pt x="1881" y="149"/>
                </a:cubicBezTo>
                <a:cubicBezTo>
                  <a:pt x="1881" y="148"/>
                  <a:pt x="1881" y="148"/>
                  <a:pt x="1881" y="148"/>
                </a:cubicBezTo>
                <a:cubicBezTo>
                  <a:pt x="1881" y="147"/>
                  <a:pt x="1881" y="147"/>
                  <a:pt x="1881" y="147"/>
                </a:cubicBezTo>
                <a:cubicBezTo>
                  <a:pt x="1881" y="147"/>
                  <a:pt x="1881" y="147"/>
                  <a:pt x="1881" y="147"/>
                </a:cubicBezTo>
                <a:cubicBezTo>
                  <a:pt x="1882" y="146"/>
                  <a:pt x="1882" y="146"/>
                  <a:pt x="1883" y="146"/>
                </a:cubicBezTo>
                <a:cubicBezTo>
                  <a:pt x="1884" y="146"/>
                  <a:pt x="1884" y="145"/>
                  <a:pt x="1885" y="145"/>
                </a:cubicBezTo>
                <a:cubicBezTo>
                  <a:pt x="1886" y="145"/>
                  <a:pt x="1887" y="145"/>
                  <a:pt x="1888" y="145"/>
                </a:cubicBezTo>
                <a:cubicBezTo>
                  <a:pt x="1888" y="145"/>
                  <a:pt x="1889" y="145"/>
                  <a:pt x="1890" y="145"/>
                </a:cubicBezTo>
                <a:cubicBezTo>
                  <a:pt x="1890" y="145"/>
                  <a:pt x="1891" y="145"/>
                  <a:pt x="1892" y="145"/>
                </a:cubicBezTo>
                <a:cubicBezTo>
                  <a:pt x="1892" y="145"/>
                  <a:pt x="1893" y="145"/>
                  <a:pt x="1893" y="145"/>
                </a:cubicBezTo>
                <a:cubicBezTo>
                  <a:pt x="1895" y="146"/>
                  <a:pt x="1896" y="146"/>
                  <a:pt x="1897" y="147"/>
                </a:cubicBezTo>
                <a:cubicBezTo>
                  <a:pt x="1898" y="147"/>
                  <a:pt x="1898" y="148"/>
                  <a:pt x="1898" y="148"/>
                </a:cubicBezTo>
                <a:cubicBezTo>
                  <a:pt x="1898" y="148"/>
                  <a:pt x="1899" y="148"/>
                  <a:pt x="1899" y="149"/>
                </a:cubicBezTo>
                <a:cubicBezTo>
                  <a:pt x="1899" y="149"/>
                  <a:pt x="1899" y="149"/>
                  <a:pt x="1900" y="149"/>
                </a:cubicBezTo>
                <a:cubicBezTo>
                  <a:pt x="1900" y="149"/>
                  <a:pt x="1901" y="149"/>
                  <a:pt x="1901" y="149"/>
                </a:cubicBezTo>
                <a:cubicBezTo>
                  <a:pt x="1902" y="150"/>
                  <a:pt x="1903" y="150"/>
                  <a:pt x="1904" y="150"/>
                </a:cubicBezTo>
                <a:cubicBezTo>
                  <a:pt x="1903" y="149"/>
                  <a:pt x="1902" y="148"/>
                  <a:pt x="1902" y="147"/>
                </a:cubicBezTo>
                <a:cubicBezTo>
                  <a:pt x="1902" y="147"/>
                  <a:pt x="1901" y="146"/>
                  <a:pt x="1901" y="146"/>
                </a:cubicBezTo>
                <a:cubicBezTo>
                  <a:pt x="1901" y="146"/>
                  <a:pt x="1901" y="146"/>
                  <a:pt x="1901" y="146"/>
                </a:cubicBezTo>
                <a:cubicBezTo>
                  <a:pt x="1901" y="145"/>
                  <a:pt x="1902" y="145"/>
                  <a:pt x="1902" y="145"/>
                </a:cubicBezTo>
                <a:cubicBezTo>
                  <a:pt x="1903" y="144"/>
                  <a:pt x="1903" y="143"/>
                  <a:pt x="1904" y="143"/>
                </a:cubicBezTo>
                <a:cubicBezTo>
                  <a:pt x="1904" y="142"/>
                  <a:pt x="1904" y="142"/>
                  <a:pt x="1905" y="142"/>
                </a:cubicBezTo>
                <a:cubicBezTo>
                  <a:pt x="1905" y="141"/>
                  <a:pt x="1905" y="141"/>
                  <a:pt x="1905" y="141"/>
                </a:cubicBezTo>
                <a:cubicBezTo>
                  <a:pt x="1904" y="140"/>
                  <a:pt x="1904" y="140"/>
                  <a:pt x="1904" y="140"/>
                </a:cubicBezTo>
                <a:cubicBezTo>
                  <a:pt x="1904" y="139"/>
                  <a:pt x="1905" y="139"/>
                  <a:pt x="1905" y="139"/>
                </a:cubicBezTo>
                <a:cubicBezTo>
                  <a:pt x="1905" y="138"/>
                  <a:pt x="1904" y="138"/>
                  <a:pt x="1905" y="138"/>
                </a:cubicBezTo>
                <a:cubicBezTo>
                  <a:pt x="1905" y="138"/>
                  <a:pt x="1905" y="138"/>
                  <a:pt x="1906" y="138"/>
                </a:cubicBezTo>
                <a:cubicBezTo>
                  <a:pt x="1906" y="137"/>
                  <a:pt x="1907" y="137"/>
                  <a:pt x="1907" y="137"/>
                </a:cubicBezTo>
                <a:cubicBezTo>
                  <a:pt x="1907" y="137"/>
                  <a:pt x="1908" y="136"/>
                  <a:pt x="1908" y="136"/>
                </a:cubicBezTo>
                <a:cubicBezTo>
                  <a:pt x="1908" y="136"/>
                  <a:pt x="1908" y="136"/>
                  <a:pt x="1909" y="136"/>
                </a:cubicBezTo>
                <a:cubicBezTo>
                  <a:pt x="1909" y="136"/>
                  <a:pt x="1909" y="135"/>
                  <a:pt x="1909" y="135"/>
                </a:cubicBezTo>
                <a:cubicBezTo>
                  <a:pt x="1909" y="135"/>
                  <a:pt x="1910" y="135"/>
                  <a:pt x="1910" y="135"/>
                </a:cubicBezTo>
                <a:cubicBezTo>
                  <a:pt x="1910" y="135"/>
                  <a:pt x="1910" y="135"/>
                  <a:pt x="1911" y="135"/>
                </a:cubicBezTo>
                <a:cubicBezTo>
                  <a:pt x="1911" y="135"/>
                  <a:pt x="1911" y="135"/>
                  <a:pt x="1911" y="135"/>
                </a:cubicBezTo>
                <a:cubicBezTo>
                  <a:pt x="1912" y="134"/>
                  <a:pt x="1912" y="134"/>
                  <a:pt x="1913" y="134"/>
                </a:cubicBezTo>
                <a:cubicBezTo>
                  <a:pt x="1913" y="133"/>
                  <a:pt x="1913" y="133"/>
                  <a:pt x="1913" y="133"/>
                </a:cubicBezTo>
                <a:cubicBezTo>
                  <a:pt x="1914" y="133"/>
                  <a:pt x="1914" y="133"/>
                  <a:pt x="1914" y="132"/>
                </a:cubicBezTo>
                <a:cubicBezTo>
                  <a:pt x="1915" y="132"/>
                  <a:pt x="1915" y="132"/>
                  <a:pt x="1915" y="131"/>
                </a:cubicBezTo>
                <a:cubicBezTo>
                  <a:pt x="1915" y="131"/>
                  <a:pt x="1915" y="130"/>
                  <a:pt x="1914" y="130"/>
                </a:cubicBezTo>
                <a:cubicBezTo>
                  <a:pt x="1914" y="130"/>
                  <a:pt x="1913" y="130"/>
                  <a:pt x="1913" y="130"/>
                </a:cubicBezTo>
                <a:cubicBezTo>
                  <a:pt x="1913" y="129"/>
                  <a:pt x="1915" y="129"/>
                  <a:pt x="1915" y="129"/>
                </a:cubicBezTo>
                <a:cubicBezTo>
                  <a:pt x="1916" y="129"/>
                  <a:pt x="1916" y="129"/>
                  <a:pt x="1916" y="130"/>
                </a:cubicBezTo>
                <a:cubicBezTo>
                  <a:pt x="1916" y="130"/>
                  <a:pt x="1917" y="130"/>
                  <a:pt x="1917" y="130"/>
                </a:cubicBezTo>
                <a:cubicBezTo>
                  <a:pt x="1917" y="131"/>
                  <a:pt x="1917" y="131"/>
                  <a:pt x="1917" y="132"/>
                </a:cubicBezTo>
                <a:cubicBezTo>
                  <a:pt x="1918" y="132"/>
                  <a:pt x="1918" y="131"/>
                  <a:pt x="1918" y="131"/>
                </a:cubicBezTo>
                <a:cubicBezTo>
                  <a:pt x="1919" y="131"/>
                  <a:pt x="1920" y="131"/>
                  <a:pt x="1920" y="131"/>
                </a:cubicBezTo>
                <a:cubicBezTo>
                  <a:pt x="1921" y="131"/>
                  <a:pt x="1921" y="131"/>
                  <a:pt x="1922" y="131"/>
                </a:cubicBezTo>
                <a:cubicBezTo>
                  <a:pt x="1922" y="131"/>
                  <a:pt x="1922" y="131"/>
                  <a:pt x="1922" y="131"/>
                </a:cubicBezTo>
                <a:cubicBezTo>
                  <a:pt x="1922" y="132"/>
                  <a:pt x="1923" y="131"/>
                  <a:pt x="1923" y="131"/>
                </a:cubicBezTo>
                <a:cubicBezTo>
                  <a:pt x="1924" y="131"/>
                  <a:pt x="1924" y="132"/>
                  <a:pt x="1924" y="132"/>
                </a:cubicBezTo>
                <a:cubicBezTo>
                  <a:pt x="1925" y="133"/>
                  <a:pt x="1926" y="132"/>
                  <a:pt x="1927" y="132"/>
                </a:cubicBezTo>
                <a:cubicBezTo>
                  <a:pt x="1927" y="132"/>
                  <a:pt x="1927" y="132"/>
                  <a:pt x="1928" y="132"/>
                </a:cubicBezTo>
                <a:cubicBezTo>
                  <a:pt x="1928" y="133"/>
                  <a:pt x="1929" y="132"/>
                  <a:pt x="1929" y="132"/>
                </a:cubicBezTo>
                <a:cubicBezTo>
                  <a:pt x="1929" y="132"/>
                  <a:pt x="1929" y="132"/>
                  <a:pt x="1930" y="132"/>
                </a:cubicBezTo>
                <a:cubicBezTo>
                  <a:pt x="1930" y="132"/>
                  <a:pt x="1929" y="131"/>
                  <a:pt x="1929" y="131"/>
                </a:cubicBezTo>
                <a:cubicBezTo>
                  <a:pt x="1929" y="131"/>
                  <a:pt x="1929" y="130"/>
                  <a:pt x="1929" y="130"/>
                </a:cubicBezTo>
                <a:cubicBezTo>
                  <a:pt x="1929" y="130"/>
                  <a:pt x="1928" y="130"/>
                  <a:pt x="1928" y="129"/>
                </a:cubicBezTo>
                <a:cubicBezTo>
                  <a:pt x="1927" y="129"/>
                  <a:pt x="1927" y="129"/>
                  <a:pt x="1927" y="129"/>
                </a:cubicBezTo>
                <a:cubicBezTo>
                  <a:pt x="1926" y="129"/>
                  <a:pt x="1926" y="128"/>
                  <a:pt x="1925" y="128"/>
                </a:cubicBezTo>
                <a:cubicBezTo>
                  <a:pt x="1925" y="128"/>
                  <a:pt x="1924" y="128"/>
                  <a:pt x="1924" y="128"/>
                </a:cubicBezTo>
                <a:cubicBezTo>
                  <a:pt x="1924" y="127"/>
                  <a:pt x="1924" y="127"/>
                  <a:pt x="1924" y="127"/>
                </a:cubicBezTo>
                <a:cubicBezTo>
                  <a:pt x="1923" y="127"/>
                  <a:pt x="1923" y="127"/>
                  <a:pt x="1923" y="127"/>
                </a:cubicBezTo>
                <a:cubicBezTo>
                  <a:pt x="1922" y="126"/>
                  <a:pt x="1923" y="126"/>
                  <a:pt x="1922" y="126"/>
                </a:cubicBezTo>
                <a:cubicBezTo>
                  <a:pt x="1922" y="126"/>
                  <a:pt x="1921" y="126"/>
                  <a:pt x="1921" y="126"/>
                </a:cubicBezTo>
                <a:cubicBezTo>
                  <a:pt x="1921" y="126"/>
                  <a:pt x="1920" y="126"/>
                  <a:pt x="1920" y="126"/>
                </a:cubicBezTo>
                <a:cubicBezTo>
                  <a:pt x="1920" y="126"/>
                  <a:pt x="1920" y="126"/>
                  <a:pt x="1920" y="126"/>
                </a:cubicBezTo>
                <a:cubicBezTo>
                  <a:pt x="1919" y="126"/>
                  <a:pt x="1919" y="126"/>
                  <a:pt x="1918" y="126"/>
                </a:cubicBezTo>
                <a:cubicBezTo>
                  <a:pt x="1918" y="126"/>
                  <a:pt x="1917" y="125"/>
                  <a:pt x="1917" y="125"/>
                </a:cubicBezTo>
                <a:cubicBezTo>
                  <a:pt x="1917" y="125"/>
                  <a:pt x="1917" y="125"/>
                  <a:pt x="1916" y="124"/>
                </a:cubicBezTo>
                <a:cubicBezTo>
                  <a:pt x="1916" y="124"/>
                  <a:pt x="1915" y="124"/>
                  <a:pt x="1914" y="124"/>
                </a:cubicBezTo>
                <a:cubicBezTo>
                  <a:pt x="1914" y="123"/>
                  <a:pt x="1914" y="123"/>
                  <a:pt x="1914" y="123"/>
                </a:cubicBezTo>
                <a:cubicBezTo>
                  <a:pt x="1913" y="122"/>
                  <a:pt x="1913" y="122"/>
                  <a:pt x="1913" y="122"/>
                </a:cubicBezTo>
                <a:cubicBezTo>
                  <a:pt x="1912" y="121"/>
                  <a:pt x="1912" y="121"/>
                  <a:pt x="1912" y="121"/>
                </a:cubicBezTo>
                <a:cubicBezTo>
                  <a:pt x="1911" y="121"/>
                  <a:pt x="1911" y="121"/>
                  <a:pt x="1910" y="120"/>
                </a:cubicBezTo>
                <a:cubicBezTo>
                  <a:pt x="1910" y="120"/>
                  <a:pt x="1910" y="120"/>
                  <a:pt x="1909" y="119"/>
                </a:cubicBezTo>
                <a:cubicBezTo>
                  <a:pt x="1909" y="119"/>
                  <a:pt x="1909" y="119"/>
                  <a:pt x="1909" y="119"/>
                </a:cubicBezTo>
                <a:cubicBezTo>
                  <a:pt x="1909" y="119"/>
                  <a:pt x="1909" y="119"/>
                  <a:pt x="1909" y="119"/>
                </a:cubicBezTo>
                <a:cubicBezTo>
                  <a:pt x="1908" y="119"/>
                  <a:pt x="1907" y="119"/>
                  <a:pt x="1907" y="119"/>
                </a:cubicBezTo>
                <a:cubicBezTo>
                  <a:pt x="1906" y="119"/>
                  <a:pt x="1906" y="119"/>
                  <a:pt x="1906" y="119"/>
                </a:cubicBezTo>
                <a:cubicBezTo>
                  <a:pt x="1905" y="119"/>
                  <a:pt x="1905" y="119"/>
                  <a:pt x="1905" y="119"/>
                </a:cubicBezTo>
                <a:cubicBezTo>
                  <a:pt x="1904" y="119"/>
                  <a:pt x="1904" y="118"/>
                  <a:pt x="1903" y="118"/>
                </a:cubicBezTo>
                <a:cubicBezTo>
                  <a:pt x="1903" y="118"/>
                  <a:pt x="1902" y="118"/>
                  <a:pt x="1902" y="117"/>
                </a:cubicBezTo>
                <a:cubicBezTo>
                  <a:pt x="1901" y="117"/>
                  <a:pt x="1901" y="117"/>
                  <a:pt x="1901" y="117"/>
                </a:cubicBezTo>
                <a:cubicBezTo>
                  <a:pt x="1901" y="117"/>
                  <a:pt x="1901" y="117"/>
                  <a:pt x="1901" y="117"/>
                </a:cubicBezTo>
                <a:cubicBezTo>
                  <a:pt x="1901" y="117"/>
                  <a:pt x="1900" y="117"/>
                  <a:pt x="1900" y="117"/>
                </a:cubicBezTo>
                <a:cubicBezTo>
                  <a:pt x="1900" y="116"/>
                  <a:pt x="1900" y="116"/>
                  <a:pt x="1900" y="116"/>
                </a:cubicBezTo>
                <a:cubicBezTo>
                  <a:pt x="1899" y="116"/>
                  <a:pt x="1899" y="116"/>
                  <a:pt x="1899" y="116"/>
                </a:cubicBezTo>
                <a:cubicBezTo>
                  <a:pt x="1899" y="116"/>
                  <a:pt x="1898" y="116"/>
                  <a:pt x="1898" y="116"/>
                </a:cubicBezTo>
                <a:cubicBezTo>
                  <a:pt x="1898" y="116"/>
                  <a:pt x="1898" y="116"/>
                  <a:pt x="1898" y="116"/>
                </a:cubicBezTo>
                <a:cubicBezTo>
                  <a:pt x="1897" y="116"/>
                  <a:pt x="1897" y="116"/>
                  <a:pt x="1897" y="116"/>
                </a:cubicBezTo>
                <a:cubicBezTo>
                  <a:pt x="1897" y="115"/>
                  <a:pt x="1897" y="115"/>
                  <a:pt x="1897" y="116"/>
                </a:cubicBezTo>
                <a:cubicBezTo>
                  <a:pt x="1896" y="116"/>
                  <a:pt x="1896" y="116"/>
                  <a:pt x="1896" y="117"/>
                </a:cubicBezTo>
                <a:cubicBezTo>
                  <a:pt x="1895" y="117"/>
                  <a:pt x="1895" y="117"/>
                  <a:pt x="1894" y="117"/>
                </a:cubicBezTo>
                <a:cubicBezTo>
                  <a:pt x="1894" y="117"/>
                  <a:pt x="1893" y="117"/>
                  <a:pt x="1893" y="117"/>
                </a:cubicBezTo>
                <a:cubicBezTo>
                  <a:pt x="1893" y="117"/>
                  <a:pt x="1893" y="116"/>
                  <a:pt x="1893" y="116"/>
                </a:cubicBezTo>
                <a:cubicBezTo>
                  <a:pt x="1893" y="115"/>
                  <a:pt x="1892" y="115"/>
                  <a:pt x="1892" y="115"/>
                </a:cubicBezTo>
                <a:cubicBezTo>
                  <a:pt x="1892" y="115"/>
                  <a:pt x="1892" y="115"/>
                  <a:pt x="1891" y="114"/>
                </a:cubicBezTo>
                <a:cubicBezTo>
                  <a:pt x="1891" y="114"/>
                  <a:pt x="1891" y="114"/>
                  <a:pt x="1891" y="114"/>
                </a:cubicBezTo>
                <a:cubicBezTo>
                  <a:pt x="1891" y="113"/>
                  <a:pt x="1891" y="113"/>
                  <a:pt x="1891" y="113"/>
                </a:cubicBezTo>
                <a:cubicBezTo>
                  <a:pt x="1891" y="113"/>
                  <a:pt x="1892" y="113"/>
                  <a:pt x="1892" y="114"/>
                </a:cubicBezTo>
                <a:cubicBezTo>
                  <a:pt x="1893" y="114"/>
                  <a:pt x="1894" y="114"/>
                  <a:pt x="1894" y="114"/>
                </a:cubicBezTo>
                <a:cubicBezTo>
                  <a:pt x="1895" y="114"/>
                  <a:pt x="1895" y="114"/>
                  <a:pt x="1896" y="114"/>
                </a:cubicBezTo>
                <a:cubicBezTo>
                  <a:pt x="1896" y="114"/>
                  <a:pt x="1897" y="115"/>
                  <a:pt x="1897" y="115"/>
                </a:cubicBezTo>
                <a:cubicBezTo>
                  <a:pt x="1897" y="115"/>
                  <a:pt x="1898" y="115"/>
                  <a:pt x="1898" y="115"/>
                </a:cubicBezTo>
                <a:cubicBezTo>
                  <a:pt x="1899" y="115"/>
                  <a:pt x="1899" y="115"/>
                  <a:pt x="1900" y="115"/>
                </a:cubicBezTo>
                <a:cubicBezTo>
                  <a:pt x="1900" y="115"/>
                  <a:pt x="1901" y="116"/>
                  <a:pt x="1901" y="116"/>
                </a:cubicBezTo>
                <a:cubicBezTo>
                  <a:pt x="1902" y="116"/>
                  <a:pt x="1903" y="116"/>
                  <a:pt x="1903" y="116"/>
                </a:cubicBezTo>
                <a:cubicBezTo>
                  <a:pt x="1904" y="116"/>
                  <a:pt x="1904" y="116"/>
                  <a:pt x="1904" y="116"/>
                </a:cubicBezTo>
                <a:cubicBezTo>
                  <a:pt x="1905" y="116"/>
                  <a:pt x="1906" y="116"/>
                  <a:pt x="1906" y="116"/>
                </a:cubicBezTo>
                <a:cubicBezTo>
                  <a:pt x="1907" y="116"/>
                  <a:pt x="1907" y="116"/>
                  <a:pt x="1908" y="116"/>
                </a:cubicBezTo>
                <a:cubicBezTo>
                  <a:pt x="1908" y="115"/>
                  <a:pt x="1908" y="115"/>
                  <a:pt x="1908" y="115"/>
                </a:cubicBezTo>
                <a:cubicBezTo>
                  <a:pt x="1908" y="115"/>
                  <a:pt x="1909" y="115"/>
                  <a:pt x="1909" y="115"/>
                </a:cubicBezTo>
                <a:cubicBezTo>
                  <a:pt x="1909" y="115"/>
                  <a:pt x="1909" y="114"/>
                  <a:pt x="1909" y="114"/>
                </a:cubicBezTo>
                <a:cubicBezTo>
                  <a:pt x="1909" y="114"/>
                  <a:pt x="1909" y="114"/>
                  <a:pt x="1909" y="114"/>
                </a:cubicBezTo>
                <a:cubicBezTo>
                  <a:pt x="1909" y="113"/>
                  <a:pt x="1909" y="113"/>
                  <a:pt x="1909" y="113"/>
                </a:cubicBezTo>
                <a:cubicBezTo>
                  <a:pt x="1910" y="113"/>
                  <a:pt x="1909" y="112"/>
                  <a:pt x="1909" y="112"/>
                </a:cubicBezTo>
                <a:cubicBezTo>
                  <a:pt x="1909" y="112"/>
                  <a:pt x="1909" y="112"/>
                  <a:pt x="1909" y="111"/>
                </a:cubicBezTo>
                <a:cubicBezTo>
                  <a:pt x="1909" y="111"/>
                  <a:pt x="1909" y="111"/>
                  <a:pt x="1908" y="111"/>
                </a:cubicBezTo>
                <a:cubicBezTo>
                  <a:pt x="1908" y="111"/>
                  <a:pt x="1908" y="111"/>
                  <a:pt x="1908" y="111"/>
                </a:cubicBezTo>
                <a:cubicBezTo>
                  <a:pt x="1907" y="111"/>
                  <a:pt x="1907" y="111"/>
                  <a:pt x="1907" y="111"/>
                </a:cubicBezTo>
                <a:cubicBezTo>
                  <a:pt x="1906" y="111"/>
                  <a:pt x="1907" y="110"/>
                  <a:pt x="1907" y="110"/>
                </a:cubicBezTo>
                <a:cubicBezTo>
                  <a:pt x="1906" y="109"/>
                  <a:pt x="1905" y="109"/>
                  <a:pt x="1904" y="109"/>
                </a:cubicBezTo>
                <a:cubicBezTo>
                  <a:pt x="1904" y="109"/>
                  <a:pt x="1905" y="108"/>
                  <a:pt x="1904" y="108"/>
                </a:cubicBezTo>
                <a:cubicBezTo>
                  <a:pt x="1904" y="108"/>
                  <a:pt x="1903" y="108"/>
                  <a:pt x="1903" y="108"/>
                </a:cubicBezTo>
                <a:cubicBezTo>
                  <a:pt x="1903" y="108"/>
                  <a:pt x="1903" y="107"/>
                  <a:pt x="1903" y="107"/>
                </a:cubicBezTo>
                <a:cubicBezTo>
                  <a:pt x="1903" y="107"/>
                  <a:pt x="1902" y="107"/>
                  <a:pt x="1902" y="107"/>
                </a:cubicBezTo>
                <a:cubicBezTo>
                  <a:pt x="1902" y="107"/>
                  <a:pt x="1902" y="107"/>
                  <a:pt x="1902" y="107"/>
                </a:cubicBezTo>
                <a:cubicBezTo>
                  <a:pt x="1901" y="107"/>
                  <a:pt x="1901" y="107"/>
                  <a:pt x="1901" y="107"/>
                </a:cubicBezTo>
                <a:cubicBezTo>
                  <a:pt x="1901" y="106"/>
                  <a:pt x="1901" y="106"/>
                  <a:pt x="1901" y="106"/>
                </a:cubicBezTo>
                <a:cubicBezTo>
                  <a:pt x="1901" y="106"/>
                  <a:pt x="1901" y="106"/>
                  <a:pt x="1900" y="106"/>
                </a:cubicBezTo>
                <a:cubicBezTo>
                  <a:pt x="1901" y="106"/>
                  <a:pt x="1901" y="106"/>
                  <a:pt x="1902" y="105"/>
                </a:cubicBezTo>
                <a:cubicBezTo>
                  <a:pt x="1902" y="105"/>
                  <a:pt x="1902" y="105"/>
                  <a:pt x="1903" y="105"/>
                </a:cubicBezTo>
                <a:cubicBezTo>
                  <a:pt x="1903" y="105"/>
                  <a:pt x="1904" y="105"/>
                  <a:pt x="1904" y="105"/>
                </a:cubicBezTo>
                <a:cubicBezTo>
                  <a:pt x="1905" y="105"/>
                  <a:pt x="1905" y="105"/>
                  <a:pt x="1905" y="105"/>
                </a:cubicBezTo>
                <a:cubicBezTo>
                  <a:pt x="1905" y="105"/>
                  <a:pt x="1906" y="106"/>
                  <a:pt x="1906" y="106"/>
                </a:cubicBezTo>
                <a:cubicBezTo>
                  <a:pt x="1906" y="106"/>
                  <a:pt x="1906" y="107"/>
                  <a:pt x="1906" y="107"/>
                </a:cubicBezTo>
                <a:cubicBezTo>
                  <a:pt x="1907" y="107"/>
                  <a:pt x="1907" y="107"/>
                  <a:pt x="1907" y="107"/>
                </a:cubicBezTo>
                <a:cubicBezTo>
                  <a:pt x="1907" y="109"/>
                  <a:pt x="1909" y="108"/>
                  <a:pt x="1910" y="108"/>
                </a:cubicBezTo>
                <a:cubicBezTo>
                  <a:pt x="1910" y="108"/>
                  <a:pt x="1911" y="108"/>
                  <a:pt x="1911" y="108"/>
                </a:cubicBezTo>
                <a:cubicBezTo>
                  <a:pt x="1911" y="109"/>
                  <a:pt x="1911" y="109"/>
                  <a:pt x="1911" y="109"/>
                </a:cubicBezTo>
                <a:cubicBezTo>
                  <a:pt x="1912" y="110"/>
                  <a:pt x="1912" y="110"/>
                  <a:pt x="1913" y="110"/>
                </a:cubicBezTo>
                <a:cubicBezTo>
                  <a:pt x="1913" y="111"/>
                  <a:pt x="1913" y="111"/>
                  <a:pt x="1914" y="111"/>
                </a:cubicBezTo>
                <a:cubicBezTo>
                  <a:pt x="1914" y="111"/>
                  <a:pt x="1915" y="111"/>
                  <a:pt x="1916" y="111"/>
                </a:cubicBezTo>
                <a:cubicBezTo>
                  <a:pt x="1916" y="111"/>
                  <a:pt x="1917" y="111"/>
                  <a:pt x="1917" y="111"/>
                </a:cubicBezTo>
                <a:cubicBezTo>
                  <a:pt x="1918" y="111"/>
                  <a:pt x="1918" y="110"/>
                  <a:pt x="1918" y="110"/>
                </a:cubicBezTo>
                <a:cubicBezTo>
                  <a:pt x="1919" y="110"/>
                  <a:pt x="1919" y="110"/>
                  <a:pt x="1919" y="110"/>
                </a:cubicBezTo>
                <a:cubicBezTo>
                  <a:pt x="1919" y="110"/>
                  <a:pt x="1920" y="110"/>
                  <a:pt x="1920" y="110"/>
                </a:cubicBezTo>
                <a:cubicBezTo>
                  <a:pt x="1921" y="110"/>
                  <a:pt x="1921" y="110"/>
                  <a:pt x="1921" y="110"/>
                </a:cubicBezTo>
                <a:cubicBezTo>
                  <a:pt x="1922" y="110"/>
                  <a:pt x="1923" y="110"/>
                  <a:pt x="1923" y="110"/>
                </a:cubicBezTo>
                <a:cubicBezTo>
                  <a:pt x="1924" y="110"/>
                  <a:pt x="1924" y="110"/>
                  <a:pt x="1925" y="110"/>
                </a:cubicBezTo>
                <a:cubicBezTo>
                  <a:pt x="1925" y="110"/>
                  <a:pt x="1926" y="111"/>
                  <a:pt x="1926" y="111"/>
                </a:cubicBezTo>
                <a:cubicBezTo>
                  <a:pt x="1927" y="110"/>
                  <a:pt x="1927" y="111"/>
                  <a:pt x="1927" y="111"/>
                </a:cubicBezTo>
                <a:cubicBezTo>
                  <a:pt x="1928" y="111"/>
                  <a:pt x="1928" y="111"/>
                  <a:pt x="1928" y="111"/>
                </a:cubicBezTo>
                <a:cubicBezTo>
                  <a:pt x="1929" y="112"/>
                  <a:pt x="1929" y="112"/>
                  <a:pt x="1929" y="113"/>
                </a:cubicBezTo>
                <a:cubicBezTo>
                  <a:pt x="1930" y="113"/>
                  <a:pt x="1930" y="113"/>
                  <a:pt x="1931" y="114"/>
                </a:cubicBezTo>
                <a:cubicBezTo>
                  <a:pt x="1931" y="114"/>
                  <a:pt x="1932" y="114"/>
                  <a:pt x="1932" y="114"/>
                </a:cubicBezTo>
                <a:cubicBezTo>
                  <a:pt x="1932" y="115"/>
                  <a:pt x="1933" y="115"/>
                  <a:pt x="1932" y="115"/>
                </a:cubicBezTo>
                <a:cubicBezTo>
                  <a:pt x="1932" y="115"/>
                  <a:pt x="1932" y="116"/>
                  <a:pt x="1933" y="116"/>
                </a:cubicBezTo>
                <a:cubicBezTo>
                  <a:pt x="1933" y="116"/>
                  <a:pt x="1933" y="116"/>
                  <a:pt x="1934" y="116"/>
                </a:cubicBezTo>
                <a:cubicBezTo>
                  <a:pt x="1934" y="116"/>
                  <a:pt x="1935" y="116"/>
                  <a:pt x="1935" y="116"/>
                </a:cubicBezTo>
                <a:cubicBezTo>
                  <a:pt x="1936" y="116"/>
                  <a:pt x="1936" y="116"/>
                  <a:pt x="1937" y="116"/>
                </a:cubicBezTo>
                <a:cubicBezTo>
                  <a:pt x="1937" y="116"/>
                  <a:pt x="1938" y="116"/>
                  <a:pt x="1939" y="116"/>
                </a:cubicBezTo>
                <a:cubicBezTo>
                  <a:pt x="1940" y="116"/>
                  <a:pt x="1941" y="116"/>
                  <a:pt x="1942" y="116"/>
                </a:cubicBezTo>
                <a:cubicBezTo>
                  <a:pt x="1942" y="116"/>
                  <a:pt x="1942" y="116"/>
                  <a:pt x="1942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7"/>
                  <a:pt x="1945" y="117"/>
                </a:cubicBezTo>
                <a:cubicBezTo>
                  <a:pt x="1945" y="117"/>
                  <a:pt x="1945" y="117"/>
                  <a:pt x="1945" y="117"/>
                </a:cubicBezTo>
                <a:cubicBezTo>
                  <a:pt x="1945" y="117"/>
                  <a:pt x="1945" y="118"/>
                  <a:pt x="1946" y="118"/>
                </a:cubicBezTo>
                <a:cubicBezTo>
                  <a:pt x="1946" y="118"/>
                  <a:pt x="1946" y="118"/>
                  <a:pt x="1946" y="118"/>
                </a:cubicBezTo>
                <a:cubicBezTo>
                  <a:pt x="1946" y="118"/>
                  <a:pt x="1946" y="118"/>
                  <a:pt x="1947" y="118"/>
                </a:cubicBezTo>
                <a:cubicBezTo>
                  <a:pt x="1947" y="118"/>
                  <a:pt x="1947" y="118"/>
                  <a:pt x="1948" y="118"/>
                </a:cubicBezTo>
                <a:cubicBezTo>
                  <a:pt x="1948" y="118"/>
                  <a:pt x="1948" y="118"/>
                  <a:pt x="1948" y="119"/>
                </a:cubicBezTo>
                <a:cubicBezTo>
                  <a:pt x="1948" y="119"/>
                  <a:pt x="1949" y="118"/>
                  <a:pt x="1949" y="118"/>
                </a:cubicBezTo>
                <a:cubicBezTo>
                  <a:pt x="1949" y="118"/>
                  <a:pt x="1949" y="118"/>
                  <a:pt x="1950" y="118"/>
                </a:cubicBezTo>
                <a:cubicBezTo>
                  <a:pt x="1950" y="118"/>
                  <a:pt x="1950" y="118"/>
                  <a:pt x="1951" y="118"/>
                </a:cubicBezTo>
                <a:cubicBezTo>
                  <a:pt x="1951" y="118"/>
                  <a:pt x="1952" y="118"/>
                  <a:pt x="1952" y="118"/>
                </a:cubicBezTo>
                <a:cubicBezTo>
                  <a:pt x="1953" y="118"/>
                  <a:pt x="1953" y="119"/>
                  <a:pt x="1953" y="119"/>
                </a:cubicBezTo>
                <a:cubicBezTo>
                  <a:pt x="1954" y="119"/>
                  <a:pt x="1954" y="119"/>
                  <a:pt x="1954" y="118"/>
                </a:cubicBezTo>
                <a:cubicBezTo>
                  <a:pt x="1954" y="118"/>
                  <a:pt x="1955" y="118"/>
                  <a:pt x="1955" y="117"/>
                </a:cubicBezTo>
                <a:cubicBezTo>
                  <a:pt x="1954" y="117"/>
                  <a:pt x="1954" y="118"/>
                  <a:pt x="1953" y="117"/>
                </a:cubicBezTo>
                <a:cubicBezTo>
                  <a:pt x="1953" y="117"/>
                  <a:pt x="1952" y="117"/>
                  <a:pt x="1952" y="116"/>
                </a:cubicBezTo>
                <a:cubicBezTo>
                  <a:pt x="1952" y="116"/>
                  <a:pt x="1951" y="115"/>
                  <a:pt x="1951" y="114"/>
                </a:cubicBezTo>
                <a:cubicBezTo>
                  <a:pt x="1950" y="114"/>
                  <a:pt x="1949" y="114"/>
                  <a:pt x="1949" y="114"/>
                </a:cubicBezTo>
                <a:cubicBezTo>
                  <a:pt x="1949" y="113"/>
                  <a:pt x="1949" y="113"/>
                  <a:pt x="1948" y="113"/>
                </a:cubicBezTo>
                <a:cubicBezTo>
                  <a:pt x="1948" y="112"/>
                  <a:pt x="1948" y="112"/>
                  <a:pt x="1948" y="112"/>
                </a:cubicBezTo>
                <a:cubicBezTo>
                  <a:pt x="1947" y="112"/>
                  <a:pt x="1947" y="112"/>
                  <a:pt x="1946" y="112"/>
                </a:cubicBezTo>
                <a:cubicBezTo>
                  <a:pt x="1946" y="112"/>
                  <a:pt x="1946" y="111"/>
                  <a:pt x="1946" y="111"/>
                </a:cubicBezTo>
                <a:cubicBezTo>
                  <a:pt x="1945" y="111"/>
                  <a:pt x="1945" y="111"/>
                  <a:pt x="1944" y="111"/>
                </a:cubicBezTo>
                <a:cubicBezTo>
                  <a:pt x="1944" y="111"/>
                  <a:pt x="1944" y="111"/>
                  <a:pt x="1944" y="111"/>
                </a:cubicBezTo>
                <a:cubicBezTo>
                  <a:pt x="1943" y="111"/>
                  <a:pt x="1942" y="111"/>
                  <a:pt x="1942" y="110"/>
                </a:cubicBezTo>
                <a:cubicBezTo>
                  <a:pt x="1942" y="110"/>
                  <a:pt x="1942" y="109"/>
                  <a:pt x="1942" y="109"/>
                </a:cubicBezTo>
                <a:cubicBezTo>
                  <a:pt x="1943" y="109"/>
                  <a:pt x="1944" y="109"/>
                  <a:pt x="1944" y="109"/>
                </a:cubicBezTo>
                <a:cubicBezTo>
                  <a:pt x="1944" y="109"/>
                  <a:pt x="1945" y="110"/>
                  <a:pt x="1945" y="110"/>
                </a:cubicBezTo>
                <a:cubicBezTo>
                  <a:pt x="1945" y="110"/>
                  <a:pt x="1946" y="109"/>
                  <a:pt x="1946" y="109"/>
                </a:cubicBezTo>
                <a:cubicBezTo>
                  <a:pt x="1947" y="109"/>
                  <a:pt x="1947" y="108"/>
                  <a:pt x="1948" y="109"/>
                </a:cubicBezTo>
                <a:cubicBezTo>
                  <a:pt x="1948" y="109"/>
                  <a:pt x="1948" y="109"/>
                  <a:pt x="1949" y="109"/>
                </a:cubicBezTo>
                <a:cubicBezTo>
                  <a:pt x="1949" y="109"/>
                  <a:pt x="1949" y="109"/>
                  <a:pt x="1950" y="109"/>
                </a:cubicBezTo>
                <a:cubicBezTo>
                  <a:pt x="1950" y="109"/>
                  <a:pt x="1951" y="110"/>
                  <a:pt x="1951" y="110"/>
                </a:cubicBezTo>
                <a:cubicBezTo>
                  <a:pt x="1952" y="110"/>
                  <a:pt x="1953" y="111"/>
                  <a:pt x="1953" y="110"/>
                </a:cubicBezTo>
                <a:cubicBezTo>
                  <a:pt x="1953" y="109"/>
                  <a:pt x="1952" y="109"/>
                  <a:pt x="1952" y="109"/>
                </a:cubicBezTo>
                <a:cubicBezTo>
                  <a:pt x="1952" y="109"/>
                  <a:pt x="1951" y="108"/>
                  <a:pt x="1951" y="108"/>
                </a:cubicBezTo>
                <a:cubicBezTo>
                  <a:pt x="1951" y="107"/>
                  <a:pt x="1951" y="107"/>
                  <a:pt x="1951" y="107"/>
                </a:cubicBezTo>
                <a:cubicBezTo>
                  <a:pt x="1951" y="107"/>
                  <a:pt x="1951" y="106"/>
                  <a:pt x="1951" y="106"/>
                </a:cubicBezTo>
                <a:cubicBezTo>
                  <a:pt x="1951" y="106"/>
                  <a:pt x="1951" y="105"/>
                  <a:pt x="1951" y="105"/>
                </a:cubicBezTo>
                <a:cubicBezTo>
                  <a:pt x="1950" y="104"/>
                  <a:pt x="1950" y="105"/>
                  <a:pt x="1949" y="105"/>
                </a:cubicBezTo>
                <a:cubicBezTo>
                  <a:pt x="1949" y="105"/>
                  <a:pt x="1948" y="105"/>
                  <a:pt x="1947" y="105"/>
                </a:cubicBezTo>
                <a:cubicBezTo>
                  <a:pt x="1947" y="105"/>
                  <a:pt x="1947" y="105"/>
                  <a:pt x="1947" y="105"/>
                </a:cubicBezTo>
                <a:cubicBezTo>
                  <a:pt x="1946" y="105"/>
                  <a:pt x="1946" y="105"/>
                  <a:pt x="1946" y="104"/>
                </a:cubicBezTo>
                <a:cubicBezTo>
                  <a:pt x="1945" y="104"/>
                  <a:pt x="1944" y="105"/>
                  <a:pt x="1944" y="104"/>
                </a:cubicBezTo>
                <a:cubicBezTo>
                  <a:pt x="1943" y="104"/>
                  <a:pt x="1943" y="104"/>
                  <a:pt x="1943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1" y="102"/>
                  <a:pt x="1940" y="102"/>
                </a:cubicBezTo>
                <a:cubicBezTo>
                  <a:pt x="1940" y="102"/>
                  <a:pt x="1940" y="102"/>
                  <a:pt x="1939" y="102"/>
                </a:cubicBezTo>
                <a:cubicBezTo>
                  <a:pt x="1939" y="102"/>
                  <a:pt x="1939" y="102"/>
                  <a:pt x="1939" y="102"/>
                </a:cubicBezTo>
                <a:cubicBezTo>
                  <a:pt x="1938" y="102"/>
                  <a:pt x="1938" y="101"/>
                  <a:pt x="1937" y="101"/>
                </a:cubicBezTo>
                <a:cubicBezTo>
                  <a:pt x="1937" y="101"/>
                  <a:pt x="1937" y="101"/>
                  <a:pt x="1937" y="101"/>
                </a:cubicBezTo>
                <a:cubicBezTo>
                  <a:pt x="1936" y="101"/>
                  <a:pt x="1936" y="101"/>
                  <a:pt x="1936" y="101"/>
                </a:cubicBezTo>
                <a:cubicBezTo>
                  <a:pt x="1935" y="101"/>
                  <a:pt x="1935" y="101"/>
                  <a:pt x="1934" y="101"/>
                </a:cubicBezTo>
                <a:cubicBezTo>
                  <a:pt x="1934" y="101"/>
                  <a:pt x="1933" y="101"/>
                  <a:pt x="1933" y="100"/>
                </a:cubicBezTo>
                <a:cubicBezTo>
                  <a:pt x="1933" y="100"/>
                  <a:pt x="1933" y="100"/>
                  <a:pt x="1932" y="100"/>
                </a:cubicBezTo>
                <a:cubicBezTo>
                  <a:pt x="1932" y="100"/>
                  <a:pt x="1932" y="100"/>
                  <a:pt x="1932" y="100"/>
                </a:cubicBezTo>
                <a:cubicBezTo>
                  <a:pt x="1932" y="100"/>
                  <a:pt x="1932" y="100"/>
                  <a:pt x="1931" y="100"/>
                </a:cubicBezTo>
                <a:cubicBezTo>
                  <a:pt x="1931" y="100"/>
                  <a:pt x="1931" y="100"/>
                  <a:pt x="1930" y="100"/>
                </a:cubicBezTo>
                <a:cubicBezTo>
                  <a:pt x="1930" y="100"/>
                  <a:pt x="1930" y="100"/>
                  <a:pt x="1929" y="100"/>
                </a:cubicBezTo>
                <a:cubicBezTo>
                  <a:pt x="1929" y="100"/>
                  <a:pt x="1928" y="100"/>
                  <a:pt x="1928" y="100"/>
                </a:cubicBezTo>
                <a:cubicBezTo>
                  <a:pt x="1927" y="100"/>
                  <a:pt x="1927" y="100"/>
                  <a:pt x="1926" y="100"/>
                </a:cubicBezTo>
                <a:cubicBezTo>
                  <a:pt x="1926" y="100"/>
                  <a:pt x="1926" y="100"/>
                  <a:pt x="1925" y="100"/>
                </a:cubicBezTo>
                <a:cubicBezTo>
                  <a:pt x="1925" y="100"/>
                  <a:pt x="1925" y="100"/>
                  <a:pt x="1924" y="100"/>
                </a:cubicBezTo>
                <a:cubicBezTo>
                  <a:pt x="1924" y="100"/>
                  <a:pt x="1924" y="100"/>
                  <a:pt x="1923" y="99"/>
                </a:cubicBezTo>
                <a:cubicBezTo>
                  <a:pt x="1923" y="99"/>
                  <a:pt x="1922" y="99"/>
                  <a:pt x="1922" y="99"/>
                </a:cubicBezTo>
                <a:cubicBezTo>
                  <a:pt x="1922" y="98"/>
                  <a:pt x="1922" y="98"/>
                  <a:pt x="1921" y="98"/>
                </a:cubicBezTo>
                <a:cubicBezTo>
                  <a:pt x="1921" y="98"/>
                  <a:pt x="1920" y="99"/>
                  <a:pt x="1920" y="99"/>
                </a:cubicBezTo>
                <a:cubicBezTo>
                  <a:pt x="1919" y="99"/>
                  <a:pt x="1919" y="99"/>
                  <a:pt x="1919" y="99"/>
                </a:cubicBezTo>
                <a:cubicBezTo>
                  <a:pt x="1919" y="99"/>
                  <a:pt x="1920" y="99"/>
                  <a:pt x="1920" y="100"/>
                </a:cubicBezTo>
                <a:cubicBezTo>
                  <a:pt x="1921" y="100"/>
                  <a:pt x="1921" y="100"/>
                  <a:pt x="1922" y="101"/>
                </a:cubicBezTo>
                <a:cubicBezTo>
                  <a:pt x="1922" y="101"/>
                  <a:pt x="1922" y="101"/>
                  <a:pt x="1923" y="101"/>
                </a:cubicBezTo>
                <a:cubicBezTo>
                  <a:pt x="1923" y="101"/>
                  <a:pt x="1924" y="102"/>
                  <a:pt x="1924" y="102"/>
                </a:cubicBezTo>
                <a:cubicBezTo>
                  <a:pt x="1925" y="103"/>
                  <a:pt x="1926" y="103"/>
                  <a:pt x="1927" y="104"/>
                </a:cubicBezTo>
                <a:cubicBezTo>
                  <a:pt x="1928" y="104"/>
                  <a:pt x="1929" y="104"/>
                  <a:pt x="1929" y="105"/>
                </a:cubicBezTo>
                <a:cubicBezTo>
                  <a:pt x="1930" y="106"/>
                  <a:pt x="1926" y="104"/>
                  <a:pt x="1926" y="104"/>
                </a:cubicBezTo>
                <a:cubicBezTo>
                  <a:pt x="1925" y="104"/>
                  <a:pt x="1925" y="104"/>
                  <a:pt x="1924" y="104"/>
                </a:cubicBezTo>
                <a:cubicBezTo>
                  <a:pt x="1924" y="103"/>
                  <a:pt x="1923" y="103"/>
                  <a:pt x="1923" y="103"/>
                </a:cubicBezTo>
                <a:cubicBezTo>
                  <a:pt x="1922" y="103"/>
                  <a:pt x="1921" y="103"/>
                  <a:pt x="1920" y="102"/>
                </a:cubicBezTo>
                <a:cubicBezTo>
                  <a:pt x="1919" y="102"/>
                  <a:pt x="1919" y="102"/>
                  <a:pt x="1919" y="101"/>
                </a:cubicBezTo>
                <a:cubicBezTo>
                  <a:pt x="1918" y="101"/>
                  <a:pt x="1918" y="101"/>
                  <a:pt x="1918" y="101"/>
                </a:cubicBezTo>
                <a:cubicBezTo>
                  <a:pt x="1917" y="100"/>
                  <a:pt x="1917" y="100"/>
                  <a:pt x="1917" y="100"/>
                </a:cubicBezTo>
                <a:cubicBezTo>
                  <a:pt x="1916" y="99"/>
                  <a:pt x="1916" y="99"/>
                  <a:pt x="1916" y="99"/>
                </a:cubicBezTo>
                <a:cubicBezTo>
                  <a:pt x="1915" y="99"/>
                  <a:pt x="1915" y="99"/>
                  <a:pt x="1915" y="99"/>
                </a:cubicBezTo>
                <a:cubicBezTo>
                  <a:pt x="1914" y="98"/>
                  <a:pt x="1914" y="98"/>
                  <a:pt x="1913" y="98"/>
                </a:cubicBezTo>
                <a:cubicBezTo>
                  <a:pt x="1912" y="97"/>
                  <a:pt x="1912" y="97"/>
                  <a:pt x="1911" y="98"/>
                </a:cubicBezTo>
                <a:cubicBezTo>
                  <a:pt x="1910" y="98"/>
                  <a:pt x="1910" y="98"/>
                  <a:pt x="1910" y="97"/>
                </a:cubicBezTo>
                <a:cubicBezTo>
                  <a:pt x="1909" y="97"/>
                  <a:pt x="1909" y="96"/>
                  <a:pt x="1908" y="96"/>
                </a:cubicBezTo>
                <a:cubicBezTo>
                  <a:pt x="1907" y="96"/>
                  <a:pt x="1906" y="96"/>
                  <a:pt x="1906" y="96"/>
                </a:cubicBezTo>
                <a:cubicBezTo>
                  <a:pt x="1906" y="95"/>
                  <a:pt x="1905" y="95"/>
                  <a:pt x="1905" y="95"/>
                </a:cubicBezTo>
                <a:cubicBezTo>
                  <a:pt x="1905" y="95"/>
                  <a:pt x="1905" y="95"/>
                  <a:pt x="1904" y="95"/>
                </a:cubicBezTo>
                <a:cubicBezTo>
                  <a:pt x="1904" y="95"/>
                  <a:pt x="1904" y="95"/>
                  <a:pt x="1904" y="95"/>
                </a:cubicBezTo>
                <a:cubicBezTo>
                  <a:pt x="1903" y="95"/>
                  <a:pt x="1903" y="95"/>
                  <a:pt x="1902" y="94"/>
                </a:cubicBezTo>
                <a:cubicBezTo>
                  <a:pt x="1902" y="94"/>
                  <a:pt x="1902" y="94"/>
                  <a:pt x="1902" y="94"/>
                </a:cubicBezTo>
                <a:cubicBezTo>
                  <a:pt x="1901" y="93"/>
                  <a:pt x="1901" y="93"/>
                  <a:pt x="1901" y="93"/>
                </a:cubicBezTo>
                <a:cubicBezTo>
                  <a:pt x="1900" y="93"/>
                  <a:pt x="1900" y="93"/>
                  <a:pt x="1900" y="93"/>
                </a:cubicBezTo>
                <a:cubicBezTo>
                  <a:pt x="1900" y="93"/>
                  <a:pt x="1900" y="93"/>
                  <a:pt x="1899" y="93"/>
                </a:cubicBezTo>
                <a:cubicBezTo>
                  <a:pt x="1899" y="92"/>
                  <a:pt x="1898" y="93"/>
                  <a:pt x="1898" y="93"/>
                </a:cubicBezTo>
                <a:cubicBezTo>
                  <a:pt x="1897" y="92"/>
                  <a:pt x="1897" y="92"/>
                  <a:pt x="1897" y="92"/>
                </a:cubicBezTo>
                <a:cubicBezTo>
                  <a:pt x="1897" y="92"/>
                  <a:pt x="1897" y="92"/>
                  <a:pt x="1896" y="92"/>
                </a:cubicBezTo>
                <a:cubicBezTo>
                  <a:pt x="1896" y="92"/>
                  <a:pt x="1896" y="92"/>
                  <a:pt x="1896" y="92"/>
                </a:cubicBezTo>
                <a:cubicBezTo>
                  <a:pt x="1895" y="91"/>
                  <a:pt x="1895" y="92"/>
                  <a:pt x="1894" y="92"/>
                </a:cubicBezTo>
                <a:cubicBezTo>
                  <a:pt x="1894" y="92"/>
                  <a:pt x="1894" y="92"/>
                  <a:pt x="1894" y="92"/>
                </a:cubicBezTo>
                <a:cubicBezTo>
                  <a:pt x="1893" y="92"/>
                  <a:pt x="1893" y="92"/>
                  <a:pt x="1893" y="92"/>
                </a:cubicBezTo>
                <a:cubicBezTo>
                  <a:pt x="1893" y="91"/>
                  <a:pt x="1893" y="91"/>
                  <a:pt x="1893" y="91"/>
                </a:cubicBezTo>
                <a:cubicBezTo>
                  <a:pt x="1892" y="91"/>
                  <a:pt x="1892" y="91"/>
                  <a:pt x="1892" y="91"/>
                </a:cubicBezTo>
                <a:cubicBezTo>
                  <a:pt x="1891" y="91"/>
                  <a:pt x="1891" y="91"/>
                  <a:pt x="1890" y="91"/>
                </a:cubicBezTo>
                <a:cubicBezTo>
                  <a:pt x="1890" y="90"/>
                  <a:pt x="1889" y="90"/>
                  <a:pt x="1889" y="90"/>
                </a:cubicBezTo>
                <a:cubicBezTo>
                  <a:pt x="1888" y="90"/>
                  <a:pt x="1888" y="90"/>
                  <a:pt x="1887" y="90"/>
                </a:cubicBezTo>
                <a:cubicBezTo>
                  <a:pt x="1887" y="90"/>
                  <a:pt x="1887" y="90"/>
                  <a:pt x="1886" y="90"/>
                </a:cubicBezTo>
                <a:cubicBezTo>
                  <a:pt x="1886" y="90"/>
                  <a:pt x="1885" y="91"/>
                  <a:pt x="1885" y="90"/>
                </a:cubicBezTo>
                <a:cubicBezTo>
                  <a:pt x="1885" y="90"/>
                  <a:pt x="1885" y="90"/>
                  <a:pt x="1884" y="90"/>
                </a:cubicBezTo>
                <a:cubicBezTo>
                  <a:pt x="1884" y="89"/>
                  <a:pt x="1883" y="90"/>
                  <a:pt x="1883" y="90"/>
                </a:cubicBezTo>
                <a:cubicBezTo>
                  <a:pt x="1883" y="90"/>
                  <a:pt x="1883" y="90"/>
                  <a:pt x="1882" y="89"/>
                </a:cubicBezTo>
                <a:cubicBezTo>
                  <a:pt x="1882" y="89"/>
                  <a:pt x="1881" y="89"/>
                  <a:pt x="1880" y="89"/>
                </a:cubicBezTo>
                <a:cubicBezTo>
                  <a:pt x="1880" y="89"/>
                  <a:pt x="1879" y="89"/>
                  <a:pt x="1879" y="89"/>
                </a:cubicBezTo>
                <a:cubicBezTo>
                  <a:pt x="1878" y="89"/>
                  <a:pt x="1878" y="89"/>
                  <a:pt x="1877" y="89"/>
                </a:cubicBezTo>
                <a:cubicBezTo>
                  <a:pt x="1877" y="89"/>
                  <a:pt x="1877" y="89"/>
                  <a:pt x="1877" y="89"/>
                </a:cubicBezTo>
                <a:cubicBezTo>
                  <a:pt x="1877" y="89"/>
                  <a:pt x="1877" y="88"/>
                  <a:pt x="1876" y="88"/>
                </a:cubicBezTo>
                <a:cubicBezTo>
                  <a:pt x="1876" y="88"/>
                  <a:pt x="1876" y="88"/>
                  <a:pt x="1876" y="88"/>
                </a:cubicBezTo>
                <a:cubicBezTo>
                  <a:pt x="1875" y="88"/>
                  <a:pt x="1875" y="87"/>
                  <a:pt x="1875" y="87"/>
                </a:cubicBezTo>
                <a:cubicBezTo>
                  <a:pt x="1874" y="87"/>
                  <a:pt x="1873" y="87"/>
                  <a:pt x="1873" y="87"/>
                </a:cubicBezTo>
                <a:cubicBezTo>
                  <a:pt x="1872" y="87"/>
                  <a:pt x="1872" y="87"/>
                  <a:pt x="1871" y="87"/>
                </a:cubicBezTo>
                <a:cubicBezTo>
                  <a:pt x="1871" y="87"/>
                  <a:pt x="1870" y="86"/>
                  <a:pt x="1869" y="86"/>
                </a:cubicBezTo>
                <a:cubicBezTo>
                  <a:pt x="1869" y="87"/>
                  <a:pt x="1869" y="87"/>
                  <a:pt x="1869" y="87"/>
                </a:cubicBezTo>
                <a:cubicBezTo>
                  <a:pt x="1868" y="86"/>
                  <a:pt x="1868" y="86"/>
                  <a:pt x="1868" y="86"/>
                </a:cubicBezTo>
                <a:cubicBezTo>
                  <a:pt x="1868" y="86"/>
                  <a:pt x="1868" y="86"/>
                  <a:pt x="1867" y="86"/>
                </a:cubicBezTo>
                <a:cubicBezTo>
                  <a:pt x="1867" y="85"/>
                  <a:pt x="1867" y="86"/>
                  <a:pt x="1867" y="85"/>
                </a:cubicBezTo>
                <a:cubicBezTo>
                  <a:pt x="1866" y="85"/>
                  <a:pt x="1866" y="85"/>
                  <a:pt x="1865" y="85"/>
                </a:cubicBezTo>
                <a:cubicBezTo>
                  <a:pt x="1865" y="85"/>
                  <a:pt x="1864" y="85"/>
                  <a:pt x="1864" y="85"/>
                </a:cubicBezTo>
                <a:cubicBezTo>
                  <a:pt x="1864" y="84"/>
                  <a:pt x="1863" y="84"/>
                  <a:pt x="1863" y="84"/>
                </a:cubicBezTo>
                <a:cubicBezTo>
                  <a:pt x="1863" y="84"/>
                  <a:pt x="1862" y="84"/>
                  <a:pt x="1862" y="84"/>
                </a:cubicBezTo>
                <a:cubicBezTo>
                  <a:pt x="1861" y="84"/>
                  <a:pt x="1861" y="85"/>
                  <a:pt x="1861" y="85"/>
                </a:cubicBezTo>
                <a:cubicBezTo>
                  <a:pt x="1861" y="85"/>
                  <a:pt x="1861" y="85"/>
                  <a:pt x="1860" y="85"/>
                </a:cubicBezTo>
                <a:cubicBezTo>
                  <a:pt x="1860" y="84"/>
                  <a:pt x="1860" y="85"/>
                  <a:pt x="1859" y="84"/>
                </a:cubicBezTo>
                <a:cubicBezTo>
                  <a:pt x="1859" y="84"/>
                  <a:pt x="1859" y="84"/>
                  <a:pt x="1858" y="84"/>
                </a:cubicBezTo>
                <a:cubicBezTo>
                  <a:pt x="1858" y="84"/>
                  <a:pt x="1858" y="84"/>
                  <a:pt x="1857" y="84"/>
                </a:cubicBezTo>
                <a:cubicBezTo>
                  <a:pt x="1857" y="84"/>
                  <a:pt x="1856" y="84"/>
                  <a:pt x="1856" y="84"/>
                </a:cubicBezTo>
                <a:cubicBezTo>
                  <a:pt x="1855" y="83"/>
                  <a:pt x="1854" y="83"/>
                  <a:pt x="1854" y="83"/>
                </a:cubicBezTo>
                <a:cubicBezTo>
                  <a:pt x="1853" y="83"/>
                  <a:pt x="1853" y="83"/>
                  <a:pt x="1853" y="83"/>
                </a:cubicBezTo>
                <a:cubicBezTo>
                  <a:pt x="1852" y="82"/>
                  <a:pt x="1852" y="82"/>
                  <a:pt x="1852" y="82"/>
                </a:cubicBezTo>
                <a:cubicBezTo>
                  <a:pt x="1851" y="82"/>
                  <a:pt x="1851" y="82"/>
                  <a:pt x="1850" y="82"/>
                </a:cubicBezTo>
                <a:cubicBezTo>
                  <a:pt x="1850" y="82"/>
                  <a:pt x="1850" y="82"/>
                  <a:pt x="1849" y="82"/>
                </a:cubicBezTo>
                <a:cubicBezTo>
                  <a:pt x="1849" y="82"/>
                  <a:pt x="1849" y="82"/>
                  <a:pt x="1848" y="82"/>
                </a:cubicBezTo>
                <a:cubicBezTo>
                  <a:pt x="1847" y="81"/>
                  <a:pt x="1847" y="81"/>
                  <a:pt x="1846" y="81"/>
                </a:cubicBezTo>
                <a:cubicBezTo>
                  <a:pt x="1845" y="81"/>
                  <a:pt x="1844" y="81"/>
                  <a:pt x="1844" y="81"/>
                </a:cubicBezTo>
                <a:cubicBezTo>
                  <a:pt x="1842" y="81"/>
                  <a:pt x="1840" y="81"/>
                  <a:pt x="1838" y="81"/>
                </a:cubicBezTo>
                <a:cubicBezTo>
                  <a:pt x="1836" y="81"/>
                  <a:pt x="1834" y="81"/>
                  <a:pt x="1833" y="81"/>
                </a:cubicBezTo>
                <a:cubicBezTo>
                  <a:pt x="1831" y="80"/>
                  <a:pt x="1829" y="81"/>
                  <a:pt x="1827" y="80"/>
                </a:cubicBezTo>
                <a:cubicBezTo>
                  <a:pt x="1825" y="80"/>
                  <a:pt x="1823" y="80"/>
                  <a:pt x="1821" y="80"/>
                </a:cubicBezTo>
                <a:cubicBezTo>
                  <a:pt x="1820" y="80"/>
                  <a:pt x="1820" y="80"/>
                  <a:pt x="1819" y="80"/>
                </a:cubicBezTo>
                <a:cubicBezTo>
                  <a:pt x="1818" y="80"/>
                  <a:pt x="1818" y="80"/>
                  <a:pt x="1818" y="80"/>
                </a:cubicBezTo>
                <a:cubicBezTo>
                  <a:pt x="1817" y="80"/>
                  <a:pt x="1816" y="80"/>
                  <a:pt x="1816" y="80"/>
                </a:cubicBezTo>
                <a:cubicBezTo>
                  <a:pt x="1815" y="80"/>
                  <a:pt x="1815" y="80"/>
                  <a:pt x="1814" y="80"/>
                </a:cubicBezTo>
                <a:cubicBezTo>
                  <a:pt x="1814" y="80"/>
                  <a:pt x="1813" y="80"/>
                  <a:pt x="1813" y="80"/>
                </a:cubicBezTo>
                <a:cubicBezTo>
                  <a:pt x="1813" y="80"/>
                  <a:pt x="1814" y="80"/>
                  <a:pt x="1814" y="80"/>
                </a:cubicBezTo>
                <a:cubicBezTo>
                  <a:pt x="1814" y="81"/>
                  <a:pt x="1815" y="81"/>
                  <a:pt x="1816" y="82"/>
                </a:cubicBezTo>
                <a:cubicBezTo>
                  <a:pt x="1817" y="82"/>
                  <a:pt x="1818" y="83"/>
                  <a:pt x="1819" y="83"/>
                </a:cubicBezTo>
                <a:cubicBezTo>
                  <a:pt x="1820" y="84"/>
                  <a:pt x="1821" y="84"/>
                  <a:pt x="1821" y="84"/>
                </a:cubicBezTo>
                <a:cubicBezTo>
                  <a:pt x="1822" y="85"/>
                  <a:pt x="1822" y="85"/>
                  <a:pt x="1823" y="86"/>
                </a:cubicBezTo>
                <a:cubicBezTo>
                  <a:pt x="1823" y="86"/>
                  <a:pt x="1824" y="86"/>
                  <a:pt x="1825" y="86"/>
                </a:cubicBezTo>
                <a:cubicBezTo>
                  <a:pt x="1825" y="86"/>
                  <a:pt x="1825" y="87"/>
                  <a:pt x="1825" y="87"/>
                </a:cubicBezTo>
                <a:cubicBezTo>
                  <a:pt x="1825" y="87"/>
                  <a:pt x="1825" y="88"/>
                  <a:pt x="1825" y="89"/>
                </a:cubicBezTo>
                <a:cubicBezTo>
                  <a:pt x="1825" y="89"/>
                  <a:pt x="1825" y="89"/>
                  <a:pt x="1825" y="89"/>
                </a:cubicBezTo>
                <a:cubicBezTo>
                  <a:pt x="1824" y="89"/>
                  <a:pt x="1824" y="89"/>
                  <a:pt x="1823" y="89"/>
                </a:cubicBezTo>
                <a:cubicBezTo>
                  <a:pt x="1823" y="89"/>
                  <a:pt x="1822" y="89"/>
                  <a:pt x="1822" y="89"/>
                </a:cubicBezTo>
                <a:cubicBezTo>
                  <a:pt x="1822" y="88"/>
                  <a:pt x="1822" y="88"/>
                  <a:pt x="1821" y="88"/>
                </a:cubicBezTo>
                <a:cubicBezTo>
                  <a:pt x="1821" y="88"/>
                  <a:pt x="1821" y="89"/>
                  <a:pt x="1821" y="88"/>
                </a:cubicBezTo>
                <a:cubicBezTo>
                  <a:pt x="1821" y="88"/>
                  <a:pt x="1821" y="88"/>
                  <a:pt x="1820" y="88"/>
                </a:cubicBezTo>
                <a:cubicBezTo>
                  <a:pt x="1820" y="88"/>
                  <a:pt x="1820" y="88"/>
                  <a:pt x="1820" y="88"/>
                </a:cubicBezTo>
                <a:cubicBezTo>
                  <a:pt x="1819" y="88"/>
                  <a:pt x="1819" y="88"/>
                  <a:pt x="1819" y="88"/>
                </a:cubicBezTo>
                <a:cubicBezTo>
                  <a:pt x="1819" y="87"/>
                  <a:pt x="1818" y="87"/>
                  <a:pt x="1818" y="87"/>
                </a:cubicBezTo>
                <a:cubicBezTo>
                  <a:pt x="1818" y="86"/>
                  <a:pt x="1817" y="86"/>
                  <a:pt x="1816" y="85"/>
                </a:cubicBezTo>
                <a:cubicBezTo>
                  <a:pt x="1815" y="85"/>
                  <a:pt x="1815" y="86"/>
                  <a:pt x="1814" y="86"/>
                </a:cubicBezTo>
                <a:cubicBezTo>
                  <a:pt x="1814" y="86"/>
                  <a:pt x="1813" y="86"/>
                  <a:pt x="1813" y="86"/>
                </a:cubicBezTo>
                <a:cubicBezTo>
                  <a:pt x="1812" y="86"/>
                  <a:pt x="1812" y="86"/>
                  <a:pt x="1812" y="86"/>
                </a:cubicBezTo>
                <a:cubicBezTo>
                  <a:pt x="1812" y="86"/>
                  <a:pt x="1812" y="86"/>
                  <a:pt x="1811" y="85"/>
                </a:cubicBezTo>
                <a:cubicBezTo>
                  <a:pt x="1811" y="85"/>
                  <a:pt x="1811" y="85"/>
                  <a:pt x="1811" y="85"/>
                </a:cubicBezTo>
                <a:cubicBezTo>
                  <a:pt x="1811" y="85"/>
                  <a:pt x="1810" y="85"/>
                  <a:pt x="1810" y="85"/>
                </a:cubicBezTo>
                <a:cubicBezTo>
                  <a:pt x="1810" y="85"/>
                  <a:pt x="1810" y="85"/>
                  <a:pt x="1810" y="85"/>
                </a:cubicBezTo>
                <a:cubicBezTo>
                  <a:pt x="1809" y="84"/>
                  <a:pt x="1809" y="84"/>
                  <a:pt x="1809" y="84"/>
                </a:cubicBezTo>
                <a:cubicBezTo>
                  <a:pt x="1808" y="84"/>
                  <a:pt x="1808" y="84"/>
                  <a:pt x="1808" y="84"/>
                </a:cubicBezTo>
                <a:cubicBezTo>
                  <a:pt x="1807" y="83"/>
                  <a:pt x="1807" y="83"/>
                  <a:pt x="1808" y="83"/>
                </a:cubicBezTo>
                <a:cubicBezTo>
                  <a:pt x="1808" y="83"/>
                  <a:pt x="1808" y="83"/>
                  <a:pt x="1809" y="83"/>
                </a:cubicBezTo>
                <a:cubicBezTo>
                  <a:pt x="1810" y="83"/>
                  <a:pt x="1810" y="83"/>
                  <a:pt x="1811" y="83"/>
                </a:cubicBezTo>
                <a:cubicBezTo>
                  <a:pt x="1811" y="82"/>
                  <a:pt x="1812" y="83"/>
                  <a:pt x="1812" y="82"/>
                </a:cubicBezTo>
                <a:cubicBezTo>
                  <a:pt x="1812" y="82"/>
                  <a:pt x="1811" y="82"/>
                  <a:pt x="1811" y="82"/>
                </a:cubicBezTo>
                <a:cubicBezTo>
                  <a:pt x="1810" y="82"/>
                  <a:pt x="1810" y="82"/>
                  <a:pt x="1810" y="81"/>
                </a:cubicBezTo>
                <a:cubicBezTo>
                  <a:pt x="1810" y="81"/>
                  <a:pt x="1809" y="81"/>
                  <a:pt x="1809" y="81"/>
                </a:cubicBezTo>
                <a:cubicBezTo>
                  <a:pt x="1809" y="81"/>
                  <a:pt x="1808" y="81"/>
                  <a:pt x="1808" y="81"/>
                </a:cubicBezTo>
                <a:cubicBezTo>
                  <a:pt x="1808" y="81"/>
                  <a:pt x="1807" y="81"/>
                  <a:pt x="1807" y="81"/>
                </a:cubicBezTo>
                <a:cubicBezTo>
                  <a:pt x="1806" y="81"/>
                  <a:pt x="1805" y="80"/>
                  <a:pt x="1804" y="80"/>
                </a:cubicBezTo>
                <a:cubicBezTo>
                  <a:pt x="1803" y="80"/>
                  <a:pt x="1803" y="80"/>
                  <a:pt x="1803" y="80"/>
                </a:cubicBezTo>
                <a:cubicBezTo>
                  <a:pt x="1803" y="80"/>
                  <a:pt x="1803" y="80"/>
                  <a:pt x="1802" y="80"/>
                </a:cubicBezTo>
                <a:cubicBezTo>
                  <a:pt x="1802" y="80"/>
                  <a:pt x="1802" y="80"/>
                  <a:pt x="1802" y="80"/>
                </a:cubicBezTo>
                <a:cubicBezTo>
                  <a:pt x="1802" y="80"/>
                  <a:pt x="1802" y="80"/>
                  <a:pt x="1801" y="81"/>
                </a:cubicBezTo>
                <a:cubicBezTo>
                  <a:pt x="1801" y="81"/>
                  <a:pt x="1801" y="81"/>
                  <a:pt x="1801" y="81"/>
                </a:cubicBezTo>
                <a:cubicBezTo>
                  <a:pt x="1801" y="81"/>
                  <a:pt x="1801" y="82"/>
                  <a:pt x="1801" y="83"/>
                </a:cubicBezTo>
                <a:cubicBezTo>
                  <a:pt x="1801" y="83"/>
                  <a:pt x="1800" y="83"/>
                  <a:pt x="1800" y="84"/>
                </a:cubicBezTo>
                <a:cubicBezTo>
                  <a:pt x="1799" y="84"/>
                  <a:pt x="1799" y="84"/>
                  <a:pt x="1799" y="84"/>
                </a:cubicBezTo>
                <a:cubicBezTo>
                  <a:pt x="1798" y="83"/>
                  <a:pt x="1798" y="83"/>
                  <a:pt x="1797" y="83"/>
                </a:cubicBezTo>
                <a:cubicBezTo>
                  <a:pt x="1797" y="83"/>
                  <a:pt x="1796" y="83"/>
                  <a:pt x="1796" y="83"/>
                </a:cubicBezTo>
                <a:cubicBezTo>
                  <a:pt x="1795" y="83"/>
                  <a:pt x="1795" y="83"/>
                  <a:pt x="1794" y="83"/>
                </a:cubicBezTo>
                <a:cubicBezTo>
                  <a:pt x="1793" y="83"/>
                  <a:pt x="1792" y="83"/>
                  <a:pt x="1790" y="82"/>
                </a:cubicBezTo>
                <a:cubicBezTo>
                  <a:pt x="1789" y="82"/>
                  <a:pt x="1789" y="83"/>
                  <a:pt x="1788" y="83"/>
                </a:cubicBezTo>
                <a:cubicBezTo>
                  <a:pt x="1787" y="83"/>
                  <a:pt x="1786" y="83"/>
                  <a:pt x="1786" y="83"/>
                </a:cubicBezTo>
                <a:cubicBezTo>
                  <a:pt x="1785" y="82"/>
                  <a:pt x="1785" y="83"/>
                  <a:pt x="1785" y="83"/>
                </a:cubicBezTo>
                <a:cubicBezTo>
                  <a:pt x="1785" y="83"/>
                  <a:pt x="1785" y="83"/>
                  <a:pt x="1784" y="83"/>
                </a:cubicBezTo>
                <a:cubicBezTo>
                  <a:pt x="1784" y="82"/>
                  <a:pt x="1783" y="83"/>
                  <a:pt x="1783" y="82"/>
                </a:cubicBezTo>
                <a:cubicBezTo>
                  <a:pt x="1782" y="82"/>
                  <a:pt x="1781" y="83"/>
                  <a:pt x="1781" y="83"/>
                </a:cubicBezTo>
                <a:cubicBezTo>
                  <a:pt x="1780" y="82"/>
                  <a:pt x="1779" y="82"/>
                  <a:pt x="1778" y="82"/>
                </a:cubicBezTo>
                <a:cubicBezTo>
                  <a:pt x="1778" y="82"/>
                  <a:pt x="1778" y="82"/>
                  <a:pt x="1777" y="82"/>
                </a:cubicBezTo>
                <a:cubicBezTo>
                  <a:pt x="1777" y="82"/>
                  <a:pt x="1777" y="82"/>
                  <a:pt x="1776" y="83"/>
                </a:cubicBezTo>
                <a:cubicBezTo>
                  <a:pt x="1776" y="83"/>
                  <a:pt x="1776" y="83"/>
                  <a:pt x="1775" y="83"/>
                </a:cubicBezTo>
                <a:cubicBezTo>
                  <a:pt x="1775" y="83"/>
                  <a:pt x="1775" y="83"/>
                  <a:pt x="1775" y="83"/>
                </a:cubicBezTo>
                <a:cubicBezTo>
                  <a:pt x="1774" y="83"/>
                  <a:pt x="1773" y="83"/>
                  <a:pt x="1773" y="83"/>
                </a:cubicBezTo>
                <a:cubicBezTo>
                  <a:pt x="1772" y="83"/>
                  <a:pt x="1771" y="83"/>
                  <a:pt x="1771" y="83"/>
                </a:cubicBezTo>
                <a:cubicBezTo>
                  <a:pt x="1770" y="83"/>
                  <a:pt x="1769" y="83"/>
                  <a:pt x="1768" y="83"/>
                </a:cubicBezTo>
                <a:cubicBezTo>
                  <a:pt x="1768" y="82"/>
                  <a:pt x="1767" y="83"/>
                  <a:pt x="1766" y="83"/>
                </a:cubicBezTo>
                <a:cubicBezTo>
                  <a:pt x="1766" y="83"/>
                  <a:pt x="1766" y="82"/>
                  <a:pt x="1765" y="82"/>
                </a:cubicBezTo>
                <a:cubicBezTo>
                  <a:pt x="1765" y="82"/>
                  <a:pt x="1764" y="82"/>
                  <a:pt x="1764" y="82"/>
                </a:cubicBezTo>
                <a:cubicBezTo>
                  <a:pt x="1763" y="82"/>
                  <a:pt x="1763" y="82"/>
                  <a:pt x="1763" y="82"/>
                </a:cubicBezTo>
                <a:cubicBezTo>
                  <a:pt x="1762" y="82"/>
                  <a:pt x="1762" y="82"/>
                  <a:pt x="1762" y="81"/>
                </a:cubicBezTo>
                <a:cubicBezTo>
                  <a:pt x="1762" y="81"/>
                  <a:pt x="1762" y="81"/>
                  <a:pt x="1762" y="80"/>
                </a:cubicBezTo>
                <a:cubicBezTo>
                  <a:pt x="1761" y="80"/>
                  <a:pt x="1760" y="79"/>
                  <a:pt x="1759" y="79"/>
                </a:cubicBezTo>
                <a:cubicBezTo>
                  <a:pt x="1758" y="79"/>
                  <a:pt x="1757" y="78"/>
                  <a:pt x="1757" y="78"/>
                </a:cubicBezTo>
                <a:cubicBezTo>
                  <a:pt x="1756" y="77"/>
                  <a:pt x="1756" y="77"/>
                  <a:pt x="1756" y="77"/>
                </a:cubicBezTo>
                <a:cubicBezTo>
                  <a:pt x="1756" y="77"/>
                  <a:pt x="1755" y="77"/>
                  <a:pt x="1755" y="76"/>
                </a:cubicBezTo>
                <a:cubicBezTo>
                  <a:pt x="1755" y="76"/>
                  <a:pt x="1754" y="76"/>
                  <a:pt x="1754" y="75"/>
                </a:cubicBezTo>
                <a:cubicBezTo>
                  <a:pt x="1754" y="75"/>
                  <a:pt x="1753" y="75"/>
                  <a:pt x="1753" y="75"/>
                </a:cubicBezTo>
                <a:cubicBezTo>
                  <a:pt x="1753" y="75"/>
                  <a:pt x="1752" y="75"/>
                  <a:pt x="1752" y="75"/>
                </a:cubicBezTo>
                <a:cubicBezTo>
                  <a:pt x="1751" y="75"/>
                  <a:pt x="1750" y="74"/>
                  <a:pt x="1748" y="74"/>
                </a:cubicBezTo>
                <a:cubicBezTo>
                  <a:pt x="1748" y="74"/>
                  <a:pt x="1747" y="74"/>
                  <a:pt x="1747" y="74"/>
                </a:cubicBezTo>
                <a:cubicBezTo>
                  <a:pt x="1746" y="74"/>
                  <a:pt x="1746" y="74"/>
                  <a:pt x="1746" y="74"/>
                </a:cubicBezTo>
                <a:cubicBezTo>
                  <a:pt x="1745" y="74"/>
                  <a:pt x="1744" y="74"/>
                  <a:pt x="1744" y="75"/>
                </a:cubicBezTo>
                <a:cubicBezTo>
                  <a:pt x="1744" y="75"/>
                  <a:pt x="1744" y="74"/>
                  <a:pt x="1743" y="74"/>
                </a:cubicBezTo>
                <a:cubicBezTo>
                  <a:pt x="1743" y="74"/>
                  <a:pt x="1742" y="74"/>
                  <a:pt x="1742" y="74"/>
                </a:cubicBezTo>
                <a:cubicBezTo>
                  <a:pt x="1742" y="74"/>
                  <a:pt x="1741" y="74"/>
                  <a:pt x="1741" y="74"/>
                </a:cubicBezTo>
                <a:cubicBezTo>
                  <a:pt x="1741" y="74"/>
                  <a:pt x="1741" y="74"/>
                  <a:pt x="1741" y="74"/>
                </a:cubicBezTo>
                <a:cubicBezTo>
                  <a:pt x="1741" y="74"/>
                  <a:pt x="1740" y="74"/>
                  <a:pt x="1740" y="73"/>
                </a:cubicBezTo>
                <a:cubicBezTo>
                  <a:pt x="1740" y="73"/>
                  <a:pt x="1740" y="73"/>
                  <a:pt x="1739" y="73"/>
                </a:cubicBezTo>
                <a:cubicBezTo>
                  <a:pt x="1739" y="73"/>
                  <a:pt x="1739" y="73"/>
                  <a:pt x="1739" y="73"/>
                </a:cubicBezTo>
                <a:cubicBezTo>
                  <a:pt x="1738" y="73"/>
                  <a:pt x="1738" y="73"/>
                  <a:pt x="1738" y="73"/>
                </a:cubicBezTo>
                <a:cubicBezTo>
                  <a:pt x="1737" y="73"/>
                  <a:pt x="1736" y="73"/>
                  <a:pt x="1736" y="73"/>
                </a:cubicBezTo>
                <a:cubicBezTo>
                  <a:pt x="1735" y="73"/>
                  <a:pt x="1734" y="73"/>
                  <a:pt x="1734" y="73"/>
                </a:cubicBezTo>
                <a:cubicBezTo>
                  <a:pt x="1733" y="73"/>
                  <a:pt x="1733" y="73"/>
                  <a:pt x="1732" y="73"/>
                </a:cubicBezTo>
                <a:cubicBezTo>
                  <a:pt x="1732" y="73"/>
                  <a:pt x="1731" y="74"/>
                  <a:pt x="1731" y="74"/>
                </a:cubicBezTo>
                <a:cubicBezTo>
                  <a:pt x="1731" y="73"/>
                  <a:pt x="1730" y="73"/>
                  <a:pt x="1730" y="73"/>
                </a:cubicBezTo>
                <a:cubicBezTo>
                  <a:pt x="1730" y="73"/>
                  <a:pt x="1729" y="73"/>
                  <a:pt x="1729" y="73"/>
                </a:cubicBezTo>
                <a:cubicBezTo>
                  <a:pt x="1728" y="73"/>
                  <a:pt x="1728" y="74"/>
                  <a:pt x="1727" y="74"/>
                </a:cubicBezTo>
                <a:cubicBezTo>
                  <a:pt x="1727" y="74"/>
                  <a:pt x="1727" y="74"/>
                  <a:pt x="1726" y="74"/>
                </a:cubicBezTo>
                <a:cubicBezTo>
                  <a:pt x="1726" y="74"/>
                  <a:pt x="1725" y="74"/>
                  <a:pt x="1725" y="74"/>
                </a:cubicBezTo>
                <a:cubicBezTo>
                  <a:pt x="1724" y="74"/>
                  <a:pt x="1724" y="74"/>
                  <a:pt x="1724" y="75"/>
                </a:cubicBezTo>
                <a:cubicBezTo>
                  <a:pt x="1723" y="75"/>
                  <a:pt x="1722" y="75"/>
                  <a:pt x="1721" y="75"/>
                </a:cubicBezTo>
                <a:cubicBezTo>
                  <a:pt x="1721" y="75"/>
                  <a:pt x="1720" y="75"/>
                  <a:pt x="1720" y="75"/>
                </a:cubicBezTo>
                <a:cubicBezTo>
                  <a:pt x="1719" y="75"/>
                  <a:pt x="1719" y="75"/>
                  <a:pt x="1718" y="75"/>
                </a:cubicBezTo>
                <a:cubicBezTo>
                  <a:pt x="1717" y="75"/>
                  <a:pt x="1716" y="75"/>
                  <a:pt x="1716" y="75"/>
                </a:cubicBezTo>
                <a:cubicBezTo>
                  <a:pt x="1715" y="75"/>
                  <a:pt x="1714" y="74"/>
                  <a:pt x="1714" y="74"/>
                </a:cubicBezTo>
                <a:cubicBezTo>
                  <a:pt x="1713" y="74"/>
                  <a:pt x="1713" y="74"/>
                  <a:pt x="1713" y="73"/>
                </a:cubicBezTo>
                <a:cubicBezTo>
                  <a:pt x="1713" y="73"/>
                  <a:pt x="1713" y="73"/>
                  <a:pt x="1713" y="73"/>
                </a:cubicBezTo>
                <a:cubicBezTo>
                  <a:pt x="1713" y="72"/>
                  <a:pt x="1713" y="72"/>
                  <a:pt x="1712" y="72"/>
                </a:cubicBezTo>
                <a:cubicBezTo>
                  <a:pt x="1711" y="72"/>
                  <a:pt x="1711" y="72"/>
                  <a:pt x="1710" y="72"/>
                </a:cubicBezTo>
                <a:cubicBezTo>
                  <a:pt x="1710" y="72"/>
                  <a:pt x="1710" y="72"/>
                  <a:pt x="1709" y="71"/>
                </a:cubicBezTo>
                <a:cubicBezTo>
                  <a:pt x="1709" y="71"/>
                  <a:pt x="1709" y="71"/>
                  <a:pt x="1708" y="71"/>
                </a:cubicBezTo>
                <a:cubicBezTo>
                  <a:pt x="1708" y="71"/>
                  <a:pt x="1707" y="71"/>
                  <a:pt x="1706" y="71"/>
                </a:cubicBezTo>
                <a:cubicBezTo>
                  <a:pt x="1705" y="71"/>
                  <a:pt x="1705" y="71"/>
                  <a:pt x="1704" y="71"/>
                </a:cubicBezTo>
                <a:cubicBezTo>
                  <a:pt x="1703" y="72"/>
                  <a:pt x="1702" y="72"/>
                  <a:pt x="1701" y="71"/>
                </a:cubicBezTo>
                <a:cubicBezTo>
                  <a:pt x="1701" y="70"/>
                  <a:pt x="1700" y="71"/>
                  <a:pt x="1699" y="70"/>
                </a:cubicBezTo>
                <a:cubicBezTo>
                  <a:pt x="1698" y="70"/>
                  <a:pt x="1697" y="70"/>
                  <a:pt x="1696" y="70"/>
                </a:cubicBezTo>
                <a:cubicBezTo>
                  <a:pt x="1696" y="70"/>
                  <a:pt x="1696" y="70"/>
                  <a:pt x="1695" y="70"/>
                </a:cubicBezTo>
                <a:cubicBezTo>
                  <a:pt x="1695" y="71"/>
                  <a:pt x="1694" y="70"/>
                  <a:pt x="1694" y="70"/>
                </a:cubicBezTo>
                <a:cubicBezTo>
                  <a:pt x="1694" y="70"/>
                  <a:pt x="1693" y="70"/>
                  <a:pt x="1693" y="70"/>
                </a:cubicBezTo>
                <a:cubicBezTo>
                  <a:pt x="1692" y="70"/>
                  <a:pt x="1692" y="70"/>
                  <a:pt x="1692" y="70"/>
                </a:cubicBezTo>
                <a:cubicBezTo>
                  <a:pt x="1691" y="70"/>
                  <a:pt x="1691" y="69"/>
                  <a:pt x="1692" y="69"/>
                </a:cubicBezTo>
                <a:cubicBezTo>
                  <a:pt x="1692" y="69"/>
                  <a:pt x="1693" y="69"/>
                  <a:pt x="1693" y="69"/>
                </a:cubicBezTo>
                <a:cubicBezTo>
                  <a:pt x="1693" y="69"/>
                  <a:pt x="1694" y="69"/>
                  <a:pt x="1694" y="69"/>
                </a:cubicBezTo>
                <a:cubicBezTo>
                  <a:pt x="1694" y="69"/>
                  <a:pt x="1694" y="69"/>
                  <a:pt x="1694" y="69"/>
                </a:cubicBezTo>
                <a:cubicBezTo>
                  <a:pt x="1695" y="68"/>
                  <a:pt x="1695" y="68"/>
                  <a:pt x="1695" y="68"/>
                </a:cubicBezTo>
                <a:cubicBezTo>
                  <a:pt x="1696" y="68"/>
                  <a:pt x="1696" y="68"/>
                  <a:pt x="1696" y="67"/>
                </a:cubicBezTo>
                <a:cubicBezTo>
                  <a:pt x="1696" y="67"/>
                  <a:pt x="1696" y="67"/>
                  <a:pt x="1695" y="67"/>
                </a:cubicBezTo>
                <a:cubicBezTo>
                  <a:pt x="1695" y="67"/>
                  <a:pt x="1695" y="67"/>
                  <a:pt x="1694" y="67"/>
                </a:cubicBezTo>
                <a:cubicBezTo>
                  <a:pt x="1694" y="67"/>
                  <a:pt x="1693" y="67"/>
                  <a:pt x="1692" y="67"/>
                </a:cubicBezTo>
                <a:cubicBezTo>
                  <a:pt x="1692" y="67"/>
                  <a:pt x="1692" y="67"/>
                  <a:pt x="1691" y="67"/>
                </a:cubicBezTo>
                <a:cubicBezTo>
                  <a:pt x="1691" y="67"/>
                  <a:pt x="1691" y="67"/>
                  <a:pt x="1691" y="67"/>
                </a:cubicBezTo>
                <a:cubicBezTo>
                  <a:pt x="1690" y="67"/>
                  <a:pt x="1690" y="67"/>
                  <a:pt x="1690" y="67"/>
                </a:cubicBezTo>
                <a:cubicBezTo>
                  <a:pt x="1689" y="67"/>
                  <a:pt x="1689" y="67"/>
                  <a:pt x="1689" y="67"/>
                </a:cubicBezTo>
                <a:cubicBezTo>
                  <a:pt x="1688" y="67"/>
                  <a:pt x="1688" y="66"/>
                  <a:pt x="1687" y="66"/>
                </a:cubicBezTo>
                <a:cubicBezTo>
                  <a:pt x="1687" y="66"/>
                  <a:pt x="1686" y="66"/>
                  <a:pt x="1686" y="66"/>
                </a:cubicBezTo>
                <a:cubicBezTo>
                  <a:pt x="1685" y="66"/>
                  <a:pt x="1685" y="65"/>
                  <a:pt x="1685" y="65"/>
                </a:cubicBezTo>
                <a:cubicBezTo>
                  <a:pt x="1685" y="65"/>
                  <a:pt x="1684" y="65"/>
                  <a:pt x="1684" y="65"/>
                </a:cubicBezTo>
                <a:cubicBezTo>
                  <a:pt x="1684" y="65"/>
                  <a:pt x="1683" y="65"/>
                  <a:pt x="1683" y="65"/>
                </a:cubicBezTo>
                <a:cubicBezTo>
                  <a:pt x="1682" y="65"/>
                  <a:pt x="1682" y="65"/>
                  <a:pt x="1681" y="65"/>
                </a:cubicBezTo>
                <a:cubicBezTo>
                  <a:pt x="1681" y="65"/>
                  <a:pt x="1681" y="65"/>
                  <a:pt x="1681" y="65"/>
                </a:cubicBezTo>
                <a:cubicBezTo>
                  <a:pt x="1681" y="65"/>
                  <a:pt x="1681" y="65"/>
                  <a:pt x="1681" y="65"/>
                </a:cubicBezTo>
                <a:cubicBezTo>
                  <a:pt x="1680" y="65"/>
                  <a:pt x="1680" y="65"/>
                  <a:pt x="1679" y="65"/>
                </a:cubicBezTo>
                <a:cubicBezTo>
                  <a:pt x="1679" y="66"/>
                  <a:pt x="1679" y="66"/>
                  <a:pt x="1679" y="66"/>
                </a:cubicBezTo>
                <a:cubicBezTo>
                  <a:pt x="1679" y="67"/>
                  <a:pt x="1679" y="67"/>
                  <a:pt x="1679" y="67"/>
                </a:cubicBezTo>
                <a:cubicBezTo>
                  <a:pt x="1679" y="68"/>
                  <a:pt x="1678" y="68"/>
                  <a:pt x="1678" y="68"/>
                </a:cubicBezTo>
                <a:cubicBezTo>
                  <a:pt x="1678" y="68"/>
                  <a:pt x="1678" y="69"/>
                  <a:pt x="1677" y="69"/>
                </a:cubicBezTo>
                <a:cubicBezTo>
                  <a:pt x="1677" y="69"/>
                  <a:pt x="1677" y="69"/>
                  <a:pt x="1677" y="69"/>
                </a:cubicBezTo>
                <a:cubicBezTo>
                  <a:pt x="1676" y="69"/>
                  <a:pt x="1676" y="69"/>
                  <a:pt x="1676" y="69"/>
                </a:cubicBezTo>
                <a:cubicBezTo>
                  <a:pt x="1675" y="69"/>
                  <a:pt x="1675" y="69"/>
                  <a:pt x="1674" y="69"/>
                </a:cubicBezTo>
                <a:cubicBezTo>
                  <a:pt x="1674" y="69"/>
                  <a:pt x="1673" y="69"/>
                  <a:pt x="1673" y="69"/>
                </a:cubicBezTo>
                <a:cubicBezTo>
                  <a:pt x="1672" y="68"/>
                  <a:pt x="1672" y="68"/>
                  <a:pt x="1673" y="68"/>
                </a:cubicBezTo>
                <a:cubicBezTo>
                  <a:pt x="1673" y="67"/>
                  <a:pt x="1673" y="67"/>
                  <a:pt x="1673" y="67"/>
                </a:cubicBezTo>
                <a:cubicBezTo>
                  <a:pt x="1673" y="67"/>
                  <a:pt x="1673" y="67"/>
                  <a:pt x="1673" y="67"/>
                </a:cubicBezTo>
                <a:cubicBezTo>
                  <a:pt x="1673" y="67"/>
                  <a:pt x="1673" y="66"/>
                  <a:pt x="1673" y="66"/>
                </a:cubicBezTo>
                <a:cubicBezTo>
                  <a:pt x="1673" y="66"/>
                  <a:pt x="1673" y="66"/>
                  <a:pt x="1673" y="65"/>
                </a:cubicBezTo>
                <a:cubicBezTo>
                  <a:pt x="1673" y="65"/>
                  <a:pt x="1673" y="65"/>
                  <a:pt x="1673" y="65"/>
                </a:cubicBezTo>
                <a:cubicBezTo>
                  <a:pt x="1673" y="64"/>
                  <a:pt x="1671" y="64"/>
                  <a:pt x="1671" y="65"/>
                </a:cubicBezTo>
                <a:cubicBezTo>
                  <a:pt x="1670" y="65"/>
                  <a:pt x="1670" y="65"/>
                  <a:pt x="1669" y="66"/>
                </a:cubicBezTo>
                <a:cubicBezTo>
                  <a:pt x="1669" y="66"/>
                  <a:pt x="1669" y="66"/>
                  <a:pt x="1669" y="66"/>
                </a:cubicBezTo>
                <a:cubicBezTo>
                  <a:pt x="1669" y="66"/>
                  <a:pt x="1669" y="66"/>
                  <a:pt x="1669" y="66"/>
                </a:cubicBezTo>
                <a:cubicBezTo>
                  <a:pt x="1669" y="66"/>
                  <a:pt x="1669" y="67"/>
                  <a:pt x="1669" y="67"/>
                </a:cubicBezTo>
                <a:cubicBezTo>
                  <a:pt x="1668" y="67"/>
                  <a:pt x="1668" y="67"/>
                  <a:pt x="1668" y="67"/>
                </a:cubicBezTo>
                <a:cubicBezTo>
                  <a:pt x="1667" y="66"/>
                  <a:pt x="1666" y="66"/>
                  <a:pt x="1666" y="66"/>
                </a:cubicBezTo>
                <a:cubicBezTo>
                  <a:pt x="1666" y="66"/>
                  <a:pt x="1667" y="66"/>
                  <a:pt x="1667" y="65"/>
                </a:cubicBezTo>
                <a:cubicBezTo>
                  <a:pt x="1667" y="65"/>
                  <a:pt x="1666" y="65"/>
                  <a:pt x="1666" y="65"/>
                </a:cubicBezTo>
                <a:cubicBezTo>
                  <a:pt x="1665" y="64"/>
                  <a:pt x="1664" y="64"/>
                  <a:pt x="1663" y="64"/>
                </a:cubicBezTo>
                <a:cubicBezTo>
                  <a:pt x="1662" y="64"/>
                  <a:pt x="1662" y="64"/>
                  <a:pt x="1661" y="63"/>
                </a:cubicBezTo>
                <a:cubicBezTo>
                  <a:pt x="1661" y="63"/>
                  <a:pt x="1660" y="63"/>
                  <a:pt x="1659" y="63"/>
                </a:cubicBezTo>
                <a:cubicBezTo>
                  <a:pt x="1658" y="63"/>
                  <a:pt x="1658" y="63"/>
                  <a:pt x="1658" y="63"/>
                </a:cubicBezTo>
                <a:cubicBezTo>
                  <a:pt x="1657" y="63"/>
                  <a:pt x="1657" y="63"/>
                  <a:pt x="1656" y="63"/>
                </a:cubicBezTo>
                <a:cubicBezTo>
                  <a:pt x="1656" y="63"/>
                  <a:pt x="1655" y="63"/>
                  <a:pt x="1654" y="63"/>
                </a:cubicBezTo>
                <a:cubicBezTo>
                  <a:pt x="1653" y="63"/>
                  <a:pt x="1653" y="63"/>
                  <a:pt x="1652" y="63"/>
                </a:cubicBezTo>
                <a:cubicBezTo>
                  <a:pt x="1651" y="64"/>
                  <a:pt x="1650" y="64"/>
                  <a:pt x="1650" y="63"/>
                </a:cubicBezTo>
                <a:cubicBezTo>
                  <a:pt x="1650" y="63"/>
                  <a:pt x="1650" y="63"/>
                  <a:pt x="1650" y="63"/>
                </a:cubicBezTo>
                <a:cubicBezTo>
                  <a:pt x="1650" y="63"/>
                  <a:pt x="1649" y="63"/>
                  <a:pt x="1649" y="63"/>
                </a:cubicBezTo>
                <a:cubicBezTo>
                  <a:pt x="1648" y="63"/>
                  <a:pt x="1648" y="63"/>
                  <a:pt x="1647" y="63"/>
                </a:cubicBezTo>
                <a:cubicBezTo>
                  <a:pt x="1647" y="63"/>
                  <a:pt x="1646" y="63"/>
                  <a:pt x="1646" y="62"/>
                </a:cubicBezTo>
                <a:cubicBezTo>
                  <a:pt x="1645" y="62"/>
                  <a:pt x="1644" y="62"/>
                  <a:pt x="1643" y="62"/>
                </a:cubicBezTo>
                <a:cubicBezTo>
                  <a:pt x="1643" y="62"/>
                  <a:pt x="1642" y="62"/>
                  <a:pt x="1642" y="62"/>
                </a:cubicBezTo>
                <a:cubicBezTo>
                  <a:pt x="1642" y="63"/>
                  <a:pt x="1644" y="63"/>
                  <a:pt x="1644" y="63"/>
                </a:cubicBezTo>
                <a:cubicBezTo>
                  <a:pt x="1644" y="63"/>
                  <a:pt x="1645" y="63"/>
                  <a:pt x="1646" y="64"/>
                </a:cubicBezTo>
                <a:cubicBezTo>
                  <a:pt x="1646" y="64"/>
                  <a:pt x="1646" y="64"/>
                  <a:pt x="1646" y="64"/>
                </a:cubicBezTo>
                <a:cubicBezTo>
                  <a:pt x="1646" y="64"/>
                  <a:pt x="1646" y="64"/>
                  <a:pt x="1646" y="64"/>
                </a:cubicBezTo>
                <a:cubicBezTo>
                  <a:pt x="1647" y="65"/>
                  <a:pt x="1644" y="65"/>
                  <a:pt x="1643" y="65"/>
                </a:cubicBezTo>
                <a:cubicBezTo>
                  <a:pt x="1642" y="65"/>
                  <a:pt x="1642" y="65"/>
                  <a:pt x="1641" y="65"/>
                </a:cubicBezTo>
                <a:cubicBezTo>
                  <a:pt x="1641" y="65"/>
                  <a:pt x="1641" y="65"/>
                  <a:pt x="1641" y="66"/>
                </a:cubicBezTo>
                <a:cubicBezTo>
                  <a:pt x="1641" y="66"/>
                  <a:pt x="1641" y="66"/>
                  <a:pt x="1641" y="66"/>
                </a:cubicBezTo>
                <a:cubicBezTo>
                  <a:pt x="1641" y="67"/>
                  <a:pt x="1642" y="67"/>
                  <a:pt x="1642" y="67"/>
                </a:cubicBezTo>
                <a:cubicBezTo>
                  <a:pt x="1643" y="67"/>
                  <a:pt x="1643" y="67"/>
                  <a:pt x="1644" y="67"/>
                </a:cubicBezTo>
                <a:cubicBezTo>
                  <a:pt x="1644" y="67"/>
                  <a:pt x="1645" y="68"/>
                  <a:pt x="1645" y="68"/>
                </a:cubicBezTo>
                <a:cubicBezTo>
                  <a:pt x="1646" y="68"/>
                  <a:pt x="1646" y="69"/>
                  <a:pt x="1647" y="69"/>
                </a:cubicBezTo>
                <a:cubicBezTo>
                  <a:pt x="1648" y="69"/>
                  <a:pt x="1648" y="69"/>
                  <a:pt x="1649" y="69"/>
                </a:cubicBezTo>
                <a:cubicBezTo>
                  <a:pt x="1650" y="69"/>
                  <a:pt x="1650" y="70"/>
                  <a:pt x="1650" y="70"/>
                </a:cubicBezTo>
                <a:cubicBezTo>
                  <a:pt x="1651" y="70"/>
                  <a:pt x="1651" y="70"/>
                  <a:pt x="1651" y="70"/>
                </a:cubicBezTo>
                <a:cubicBezTo>
                  <a:pt x="1651" y="71"/>
                  <a:pt x="1651" y="71"/>
                  <a:pt x="1651" y="71"/>
                </a:cubicBezTo>
                <a:cubicBezTo>
                  <a:pt x="1650" y="71"/>
                  <a:pt x="1649" y="71"/>
                  <a:pt x="1648" y="71"/>
                </a:cubicBezTo>
                <a:cubicBezTo>
                  <a:pt x="1648" y="71"/>
                  <a:pt x="1647" y="71"/>
                  <a:pt x="1646" y="71"/>
                </a:cubicBezTo>
                <a:cubicBezTo>
                  <a:pt x="1646" y="71"/>
                  <a:pt x="1645" y="70"/>
                  <a:pt x="1645" y="70"/>
                </a:cubicBezTo>
                <a:cubicBezTo>
                  <a:pt x="1644" y="70"/>
                  <a:pt x="1643" y="70"/>
                  <a:pt x="1643" y="70"/>
                </a:cubicBezTo>
                <a:cubicBezTo>
                  <a:pt x="1642" y="70"/>
                  <a:pt x="1641" y="70"/>
                  <a:pt x="1641" y="70"/>
                </a:cubicBezTo>
                <a:cubicBezTo>
                  <a:pt x="1641" y="70"/>
                  <a:pt x="1641" y="70"/>
                  <a:pt x="1641" y="70"/>
                </a:cubicBezTo>
                <a:cubicBezTo>
                  <a:pt x="1642" y="71"/>
                  <a:pt x="1643" y="71"/>
                  <a:pt x="1643" y="72"/>
                </a:cubicBezTo>
                <a:cubicBezTo>
                  <a:pt x="1644" y="72"/>
                  <a:pt x="1644" y="72"/>
                  <a:pt x="1644" y="73"/>
                </a:cubicBezTo>
                <a:cubicBezTo>
                  <a:pt x="1644" y="73"/>
                  <a:pt x="1644" y="73"/>
                  <a:pt x="1643" y="73"/>
                </a:cubicBezTo>
                <a:cubicBezTo>
                  <a:pt x="1642" y="73"/>
                  <a:pt x="1641" y="72"/>
                  <a:pt x="1640" y="72"/>
                </a:cubicBezTo>
                <a:cubicBezTo>
                  <a:pt x="1639" y="71"/>
                  <a:pt x="1639" y="71"/>
                  <a:pt x="1638" y="71"/>
                </a:cubicBezTo>
                <a:cubicBezTo>
                  <a:pt x="1637" y="71"/>
                  <a:pt x="1636" y="71"/>
                  <a:pt x="1635" y="70"/>
                </a:cubicBezTo>
                <a:cubicBezTo>
                  <a:pt x="1635" y="70"/>
                  <a:pt x="1634" y="70"/>
                  <a:pt x="1633" y="70"/>
                </a:cubicBezTo>
                <a:cubicBezTo>
                  <a:pt x="1632" y="70"/>
                  <a:pt x="1631" y="70"/>
                  <a:pt x="1630" y="70"/>
                </a:cubicBezTo>
                <a:cubicBezTo>
                  <a:pt x="1629" y="70"/>
                  <a:pt x="1628" y="70"/>
                  <a:pt x="1627" y="70"/>
                </a:cubicBezTo>
                <a:cubicBezTo>
                  <a:pt x="1627" y="71"/>
                  <a:pt x="1626" y="71"/>
                  <a:pt x="1625" y="71"/>
                </a:cubicBezTo>
                <a:cubicBezTo>
                  <a:pt x="1625" y="71"/>
                  <a:pt x="1624" y="71"/>
                  <a:pt x="1624" y="71"/>
                </a:cubicBezTo>
                <a:cubicBezTo>
                  <a:pt x="1623" y="71"/>
                  <a:pt x="1622" y="71"/>
                  <a:pt x="1622" y="71"/>
                </a:cubicBezTo>
                <a:cubicBezTo>
                  <a:pt x="1621" y="71"/>
                  <a:pt x="1621" y="71"/>
                  <a:pt x="1621" y="71"/>
                </a:cubicBezTo>
                <a:cubicBezTo>
                  <a:pt x="1621" y="71"/>
                  <a:pt x="1620" y="71"/>
                  <a:pt x="1620" y="71"/>
                </a:cubicBezTo>
                <a:cubicBezTo>
                  <a:pt x="1620" y="71"/>
                  <a:pt x="1620" y="71"/>
                  <a:pt x="1619" y="71"/>
                </a:cubicBezTo>
                <a:cubicBezTo>
                  <a:pt x="1619" y="71"/>
                  <a:pt x="1619" y="70"/>
                  <a:pt x="1618" y="70"/>
                </a:cubicBezTo>
                <a:cubicBezTo>
                  <a:pt x="1617" y="70"/>
                  <a:pt x="1616" y="69"/>
                  <a:pt x="1615" y="69"/>
                </a:cubicBezTo>
                <a:cubicBezTo>
                  <a:pt x="1614" y="69"/>
                  <a:pt x="1614" y="69"/>
                  <a:pt x="1613" y="69"/>
                </a:cubicBezTo>
                <a:cubicBezTo>
                  <a:pt x="1613" y="68"/>
                  <a:pt x="1613" y="68"/>
                  <a:pt x="1612" y="68"/>
                </a:cubicBezTo>
                <a:cubicBezTo>
                  <a:pt x="1612" y="68"/>
                  <a:pt x="1611" y="68"/>
                  <a:pt x="1611" y="68"/>
                </a:cubicBezTo>
                <a:cubicBezTo>
                  <a:pt x="1611" y="69"/>
                  <a:pt x="1612" y="70"/>
                  <a:pt x="1612" y="70"/>
                </a:cubicBezTo>
                <a:cubicBezTo>
                  <a:pt x="1612" y="71"/>
                  <a:pt x="1612" y="71"/>
                  <a:pt x="1612" y="71"/>
                </a:cubicBezTo>
                <a:cubicBezTo>
                  <a:pt x="1612" y="72"/>
                  <a:pt x="1613" y="72"/>
                  <a:pt x="1613" y="72"/>
                </a:cubicBezTo>
                <a:cubicBezTo>
                  <a:pt x="1613" y="72"/>
                  <a:pt x="1613" y="72"/>
                  <a:pt x="1614" y="72"/>
                </a:cubicBezTo>
                <a:cubicBezTo>
                  <a:pt x="1614" y="73"/>
                  <a:pt x="1614" y="73"/>
                  <a:pt x="1614" y="73"/>
                </a:cubicBezTo>
                <a:cubicBezTo>
                  <a:pt x="1614" y="73"/>
                  <a:pt x="1614" y="73"/>
                  <a:pt x="1614" y="74"/>
                </a:cubicBezTo>
                <a:cubicBezTo>
                  <a:pt x="1614" y="74"/>
                  <a:pt x="1614" y="74"/>
                  <a:pt x="1614" y="74"/>
                </a:cubicBezTo>
                <a:cubicBezTo>
                  <a:pt x="1614" y="75"/>
                  <a:pt x="1614" y="75"/>
                  <a:pt x="1614" y="76"/>
                </a:cubicBezTo>
                <a:cubicBezTo>
                  <a:pt x="1613" y="75"/>
                  <a:pt x="1611" y="75"/>
                  <a:pt x="1610" y="75"/>
                </a:cubicBezTo>
                <a:cubicBezTo>
                  <a:pt x="1609" y="75"/>
                  <a:pt x="1609" y="74"/>
                  <a:pt x="1609" y="74"/>
                </a:cubicBezTo>
                <a:cubicBezTo>
                  <a:pt x="1608" y="74"/>
                  <a:pt x="1608" y="74"/>
                  <a:pt x="1608" y="74"/>
                </a:cubicBezTo>
                <a:cubicBezTo>
                  <a:pt x="1607" y="73"/>
                  <a:pt x="1606" y="73"/>
                  <a:pt x="1605" y="73"/>
                </a:cubicBezTo>
                <a:cubicBezTo>
                  <a:pt x="1604" y="73"/>
                  <a:pt x="1603" y="73"/>
                  <a:pt x="1603" y="73"/>
                </a:cubicBezTo>
                <a:cubicBezTo>
                  <a:pt x="1602" y="73"/>
                  <a:pt x="1601" y="73"/>
                  <a:pt x="1601" y="72"/>
                </a:cubicBezTo>
                <a:cubicBezTo>
                  <a:pt x="1600" y="72"/>
                  <a:pt x="1599" y="72"/>
                  <a:pt x="1599" y="72"/>
                </a:cubicBezTo>
                <a:cubicBezTo>
                  <a:pt x="1599" y="71"/>
                  <a:pt x="1599" y="71"/>
                  <a:pt x="1598" y="71"/>
                </a:cubicBezTo>
                <a:cubicBezTo>
                  <a:pt x="1598" y="71"/>
                  <a:pt x="1597" y="71"/>
                  <a:pt x="1597" y="70"/>
                </a:cubicBezTo>
                <a:cubicBezTo>
                  <a:pt x="1597" y="70"/>
                  <a:pt x="1596" y="70"/>
                  <a:pt x="1596" y="70"/>
                </a:cubicBezTo>
                <a:cubicBezTo>
                  <a:pt x="1595" y="69"/>
                  <a:pt x="1595" y="69"/>
                  <a:pt x="1594" y="69"/>
                </a:cubicBezTo>
                <a:cubicBezTo>
                  <a:pt x="1594" y="68"/>
                  <a:pt x="1593" y="68"/>
                  <a:pt x="1593" y="68"/>
                </a:cubicBezTo>
                <a:cubicBezTo>
                  <a:pt x="1592" y="68"/>
                  <a:pt x="1592" y="67"/>
                  <a:pt x="1591" y="67"/>
                </a:cubicBezTo>
                <a:cubicBezTo>
                  <a:pt x="1591" y="67"/>
                  <a:pt x="1590" y="67"/>
                  <a:pt x="1590" y="67"/>
                </a:cubicBezTo>
                <a:cubicBezTo>
                  <a:pt x="1590" y="67"/>
                  <a:pt x="1589" y="67"/>
                  <a:pt x="1589" y="67"/>
                </a:cubicBezTo>
                <a:cubicBezTo>
                  <a:pt x="1589" y="66"/>
                  <a:pt x="1590" y="66"/>
                  <a:pt x="1590" y="66"/>
                </a:cubicBezTo>
                <a:cubicBezTo>
                  <a:pt x="1591" y="66"/>
                  <a:pt x="1591" y="67"/>
                  <a:pt x="1592" y="67"/>
                </a:cubicBezTo>
                <a:cubicBezTo>
                  <a:pt x="1592" y="67"/>
                  <a:pt x="1593" y="67"/>
                  <a:pt x="1594" y="67"/>
                </a:cubicBezTo>
                <a:cubicBezTo>
                  <a:pt x="1594" y="67"/>
                  <a:pt x="1594" y="67"/>
                  <a:pt x="1594" y="67"/>
                </a:cubicBezTo>
                <a:cubicBezTo>
                  <a:pt x="1595" y="67"/>
                  <a:pt x="1595" y="67"/>
                  <a:pt x="1595" y="67"/>
                </a:cubicBezTo>
                <a:cubicBezTo>
                  <a:pt x="1595" y="66"/>
                  <a:pt x="1594" y="66"/>
                  <a:pt x="1594" y="66"/>
                </a:cubicBezTo>
                <a:cubicBezTo>
                  <a:pt x="1594" y="65"/>
                  <a:pt x="1593" y="65"/>
                  <a:pt x="1592" y="65"/>
                </a:cubicBezTo>
                <a:cubicBezTo>
                  <a:pt x="1592" y="65"/>
                  <a:pt x="1591" y="65"/>
                  <a:pt x="1590" y="65"/>
                </a:cubicBezTo>
                <a:cubicBezTo>
                  <a:pt x="1589" y="64"/>
                  <a:pt x="1588" y="64"/>
                  <a:pt x="1588" y="64"/>
                </a:cubicBezTo>
                <a:cubicBezTo>
                  <a:pt x="1588" y="63"/>
                  <a:pt x="1588" y="63"/>
                  <a:pt x="1587" y="63"/>
                </a:cubicBezTo>
                <a:cubicBezTo>
                  <a:pt x="1587" y="62"/>
                  <a:pt x="1587" y="62"/>
                  <a:pt x="1587" y="62"/>
                </a:cubicBezTo>
                <a:cubicBezTo>
                  <a:pt x="1586" y="62"/>
                  <a:pt x="1585" y="62"/>
                  <a:pt x="1584" y="62"/>
                </a:cubicBezTo>
                <a:cubicBezTo>
                  <a:pt x="1583" y="61"/>
                  <a:pt x="1583" y="61"/>
                  <a:pt x="1582" y="61"/>
                </a:cubicBezTo>
                <a:cubicBezTo>
                  <a:pt x="1581" y="60"/>
                  <a:pt x="1581" y="60"/>
                  <a:pt x="1580" y="60"/>
                </a:cubicBezTo>
                <a:cubicBezTo>
                  <a:pt x="1580" y="60"/>
                  <a:pt x="1579" y="59"/>
                  <a:pt x="1578" y="59"/>
                </a:cubicBezTo>
                <a:cubicBezTo>
                  <a:pt x="1578" y="59"/>
                  <a:pt x="1577" y="59"/>
                  <a:pt x="1576" y="58"/>
                </a:cubicBezTo>
                <a:cubicBezTo>
                  <a:pt x="1576" y="58"/>
                  <a:pt x="1576" y="58"/>
                  <a:pt x="1576" y="58"/>
                </a:cubicBezTo>
                <a:cubicBezTo>
                  <a:pt x="1575" y="57"/>
                  <a:pt x="1574" y="58"/>
                  <a:pt x="1574" y="58"/>
                </a:cubicBezTo>
                <a:cubicBezTo>
                  <a:pt x="1573" y="58"/>
                  <a:pt x="1573" y="58"/>
                  <a:pt x="1573" y="58"/>
                </a:cubicBezTo>
                <a:cubicBezTo>
                  <a:pt x="1572" y="58"/>
                  <a:pt x="1573" y="58"/>
                  <a:pt x="1572" y="59"/>
                </a:cubicBezTo>
                <a:cubicBezTo>
                  <a:pt x="1572" y="59"/>
                  <a:pt x="1571" y="59"/>
                  <a:pt x="1570" y="59"/>
                </a:cubicBezTo>
                <a:cubicBezTo>
                  <a:pt x="1570" y="59"/>
                  <a:pt x="1569" y="59"/>
                  <a:pt x="1569" y="59"/>
                </a:cubicBezTo>
                <a:cubicBezTo>
                  <a:pt x="1568" y="59"/>
                  <a:pt x="1567" y="59"/>
                  <a:pt x="1566" y="59"/>
                </a:cubicBezTo>
                <a:cubicBezTo>
                  <a:pt x="1565" y="59"/>
                  <a:pt x="1565" y="59"/>
                  <a:pt x="1565" y="58"/>
                </a:cubicBezTo>
                <a:cubicBezTo>
                  <a:pt x="1565" y="58"/>
                  <a:pt x="1564" y="58"/>
                  <a:pt x="1564" y="58"/>
                </a:cubicBezTo>
                <a:cubicBezTo>
                  <a:pt x="1563" y="57"/>
                  <a:pt x="1563" y="57"/>
                  <a:pt x="1563" y="57"/>
                </a:cubicBezTo>
                <a:cubicBezTo>
                  <a:pt x="1562" y="57"/>
                  <a:pt x="1561" y="57"/>
                  <a:pt x="1561" y="56"/>
                </a:cubicBezTo>
                <a:cubicBezTo>
                  <a:pt x="1560" y="56"/>
                  <a:pt x="1560" y="56"/>
                  <a:pt x="1560" y="56"/>
                </a:cubicBezTo>
                <a:cubicBezTo>
                  <a:pt x="1559" y="56"/>
                  <a:pt x="1559" y="56"/>
                  <a:pt x="1559" y="56"/>
                </a:cubicBezTo>
                <a:cubicBezTo>
                  <a:pt x="1558" y="56"/>
                  <a:pt x="1558" y="56"/>
                  <a:pt x="1558" y="56"/>
                </a:cubicBezTo>
                <a:cubicBezTo>
                  <a:pt x="1558" y="55"/>
                  <a:pt x="1558" y="55"/>
                  <a:pt x="1557" y="55"/>
                </a:cubicBezTo>
                <a:cubicBezTo>
                  <a:pt x="1557" y="55"/>
                  <a:pt x="1557" y="56"/>
                  <a:pt x="1557" y="56"/>
                </a:cubicBezTo>
                <a:cubicBezTo>
                  <a:pt x="1557" y="56"/>
                  <a:pt x="1556" y="56"/>
                  <a:pt x="1556" y="56"/>
                </a:cubicBezTo>
                <a:cubicBezTo>
                  <a:pt x="1556" y="56"/>
                  <a:pt x="1556" y="57"/>
                  <a:pt x="1555" y="57"/>
                </a:cubicBezTo>
                <a:cubicBezTo>
                  <a:pt x="1555" y="57"/>
                  <a:pt x="1555" y="57"/>
                  <a:pt x="1555" y="57"/>
                </a:cubicBezTo>
                <a:cubicBezTo>
                  <a:pt x="1555" y="58"/>
                  <a:pt x="1556" y="58"/>
                  <a:pt x="1556" y="58"/>
                </a:cubicBezTo>
                <a:cubicBezTo>
                  <a:pt x="1557" y="58"/>
                  <a:pt x="1557" y="59"/>
                  <a:pt x="1557" y="59"/>
                </a:cubicBezTo>
                <a:cubicBezTo>
                  <a:pt x="1557" y="59"/>
                  <a:pt x="1558" y="59"/>
                  <a:pt x="1558" y="60"/>
                </a:cubicBezTo>
                <a:cubicBezTo>
                  <a:pt x="1558" y="60"/>
                  <a:pt x="1558" y="60"/>
                  <a:pt x="1558" y="60"/>
                </a:cubicBezTo>
                <a:cubicBezTo>
                  <a:pt x="1559" y="60"/>
                  <a:pt x="1559" y="61"/>
                  <a:pt x="1560" y="61"/>
                </a:cubicBezTo>
                <a:cubicBezTo>
                  <a:pt x="1560" y="61"/>
                  <a:pt x="1558" y="61"/>
                  <a:pt x="1557" y="61"/>
                </a:cubicBezTo>
                <a:cubicBezTo>
                  <a:pt x="1556" y="61"/>
                  <a:pt x="1555" y="61"/>
                  <a:pt x="1554" y="61"/>
                </a:cubicBezTo>
                <a:cubicBezTo>
                  <a:pt x="1554" y="61"/>
                  <a:pt x="1553" y="61"/>
                  <a:pt x="1552" y="61"/>
                </a:cubicBezTo>
                <a:cubicBezTo>
                  <a:pt x="1552" y="61"/>
                  <a:pt x="1551" y="61"/>
                  <a:pt x="1551" y="61"/>
                </a:cubicBezTo>
                <a:cubicBezTo>
                  <a:pt x="1550" y="61"/>
                  <a:pt x="1549" y="61"/>
                  <a:pt x="1548" y="61"/>
                </a:cubicBezTo>
                <a:cubicBezTo>
                  <a:pt x="1548" y="61"/>
                  <a:pt x="1548" y="61"/>
                  <a:pt x="1547" y="61"/>
                </a:cubicBezTo>
                <a:cubicBezTo>
                  <a:pt x="1546" y="61"/>
                  <a:pt x="1544" y="61"/>
                  <a:pt x="1542" y="61"/>
                </a:cubicBezTo>
                <a:cubicBezTo>
                  <a:pt x="1542" y="61"/>
                  <a:pt x="1541" y="61"/>
                  <a:pt x="1541" y="61"/>
                </a:cubicBezTo>
                <a:cubicBezTo>
                  <a:pt x="1541" y="61"/>
                  <a:pt x="1540" y="61"/>
                  <a:pt x="1540" y="61"/>
                </a:cubicBezTo>
                <a:cubicBezTo>
                  <a:pt x="1539" y="60"/>
                  <a:pt x="1538" y="60"/>
                  <a:pt x="1537" y="60"/>
                </a:cubicBezTo>
                <a:cubicBezTo>
                  <a:pt x="1536" y="60"/>
                  <a:pt x="1535" y="60"/>
                  <a:pt x="1535" y="60"/>
                </a:cubicBezTo>
                <a:cubicBezTo>
                  <a:pt x="1534" y="60"/>
                  <a:pt x="1534" y="60"/>
                  <a:pt x="1534" y="60"/>
                </a:cubicBezTo>
                <a:cubicBezTo>
                  <a:pt x="1534" y="60"/>
                  <a:pt x="1534" y="60"/>
                  <a:pt x="1534" y="60"/>
                </a:cubicBezTo>
                <a:cubicBezTo>
                  <a:pt x="1533" y="59"/>
                  <a:pt x="1532" y="59"/>
                  <a:pt x="1532" y="59"/>
                </a:cubicBezTo>
                <a:cubicBezTo>
                  <a:pt x="1532" y="58"/>
                  <a:pt x="1533" y="58"/>
                  <a:pt x="1533" y="58"/>
                </a:cubicBezTo>
                <a:cubicBezTo>
                  <a:pt x="1533" y="58"/>
                  <a:pt x="1534" y="58"/>
                  <a:pt x="1534" y="58"/>
                </a:cubicBezTo>
                <a:cubicBezTo>
                  <a:pt x="1534" y="57"/>
                  <a:pt x="1533" y="57"/>
                  <a:pt x="1533" y="57"/>
                </a:cubicBezTo>
                <a:cubicBezTo>
                  <a:pt x="1532" y="57"/>
                  <a:pt x="1531" y="57"/>
                  <a:pt x="1531" y="57"/>
                </a:cubicBezTo>
                <a:cubicBezTo>
                  <a:pt x="1530" y="58"/>
                  <a:pt x="1530" y="57"/>
                  <a:pt x="1529" y="57"/>
                </a:cubicBezTo>
                <a:cubicBezTo>
                  <a:pt x="1528" y="57"/>
                  <a:pt x="1527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7"/>
                  <a:pt x="1524" y="57"/>
                  <a:pt x="1523" y="57"/>
                </a:cubicBezTo>
                <a:cubicBezTo>
                  <a:pt x="1522" y="56"/>
                  <a:pt x="1520" y="57"/>
                  <a:pt x="1519" y="56"/>
                </a:cubicBezTo>
                <a:cubicBezTo>
                  <a:pt x="1518" y="56"/>
                  <a:pt x="1516" y="57"/>
                  <a:pt x="1515" y="57"/>
                </a:cubicBezTo>
                <a:cubicBezTo>
                  <a:pt x="1514" y="57"/>
                  <a:pt x="1514" y="57"/>
                  <a:pt x="1513" y="57"/>
                </a:cubicBezTo>
                <a:cubicBezTo>
                  <a:pt x="1513" y="57"/>
                  <a:pt x="1512" y="57"/>
                  <a:pt x="1512" y="58"/>
                </a:cubicBezTo>
                <a:cubicBezTo>
                  <a:pt x="1512" y="58"/>
                  <a:pt x="1511" y="58"/>
                  <a:pt x="1511" y="58"/>
                </a:cubicBezTo>
                <a:cubicBezTo>
                  <a:pt x="1511" y="58"/>
                  <a:pt x="1510" y="58"/>
                  <a:pt x="1510" y="58"/>
                </a:cubicBezTo>
                <a:cubicBezTo>
                  <a:pt x="1510" y="58"/>
                  <a:pt x="1511" y="59"/>
                  <a:pt x="1511" y="59"/>
                </a:cubicBezTo>
                <a:cubicBezTo>
                  <a:pt x="1510" y="59"/>
                  <a:pt x="1510" y="59"/>
                  <a:pt x="1509" y="59"/>
                </a:cubicBezTo>
                <a:cubicBezTo>
                  <a:pt x="1509" y="59"/>
                  <a:pt x="1509" y="58"/>
                  <a:pt x="1508" y="58"/>
                </a:cubicBezTo>
                <a:cubicBezTo>
                  <a:pt x="1508" y="57"/>
                  <a:pt x="1507" y="57"/>
                  <a:pt x="1507" y="57"/>
                </a:cubicBezTo>
                <a:cubicBezTo>
                  <a:pt x="1507" y="57"/>
                  <a:pt x="1506" y="57"/>
                  <a:pt x="1506" y="56"/>
                </a:cubicBezTo>
                <a:cubicBezTo>
                  <a:pt x="1505" y="56"/>
                  <a:pt x="1505" y="56"/>
                  <a:pt x="1505" y="55"/>
                </a:cubicBezTo>
                <a:cubicBezTo>
                  <a:pt x="1504" y="55"/>
                  <a:pt x="1504" y="55"/>
                  <a:pt x="1503" y="55"/>
                </a:cubicBezTo>
                <a:cubicBezTo>
                  <a:pt x="1503" y="55"/>
                  <a:pt x="1502" y="55"/>
                  <a:pt x="1502" y="55"/>
                </a:cubicBezTo>
                <a:cubicBezTo>
                  <a:pt x="1502" y="55"/>
                  <a:pt x="1503" y="56"/>
                  <a:pt x="1503" y="56"/>
                </a:cubicBezTo>
                <a:cubicBezTo>
                  <a:pt x="1503" y="56"/>
                  <a:pt x="1502" y="56"/>
                  <a:pt x="1502" y="57"/>
                </a:cubicBezTo>
                <a:cubicBezTo>
                  <a:pt x="1502" y="57"/>
                  <a:pt x="1502" y="57"/>
                  <a:pt x="1502" y="57"/>
                </a:cubicBezTo>
                <a:cubicBezTo>
                  <a:pt x="1502" y="57"/>
                  <a:pt x="1501" y="57"/>
                  <a:pt x="1501" y="57"/>
                </a:cubicBezTo>
                <a:cubicBezTo>
                  <a:pt x="1500" y="57"/>
                  <a:pt x="1499" y="57"/>
                  <a:pt x="1499" y="57"/>
                </a:cubicBezTo>
                <a:cubicBezTo>
                  <a:pt x="1498" y="57"/>
                  <a:pt x="1498" y="56"/>
                  <a:pt x="1497" y="56"/>
                </a:cubicBezTo>
                <a:cubicBezTo>
                  <a:pt x="1497" y="56"/>
                  <a:pt x="1497" y="56"/>
                  <a:pt x="1497" y="55"/>
                </a:cubicBezTo>
                <a:cubicBezTo>
                  <a:pt x="1497" y="55"/>
                  <a:pt x="1497" y="55"/>
                  <a:pt x="1497" y="55"/>
                </a:cubicBezTo>
                <a:cubicBezTo>
                  <a:pt x="1497" y="55"/>
                  <a:pt x="1497" y="55"/>
                  <a:pt x="1497" y="55"/>
                </a:cubicBezTo>
                <a:cubicBezTo>
                  <a:pt x="1497" y="55"/>
                  <a:pt x="1496" y="55"/>
                  <a:pt x="1496" y="55"/>
                </a:cubicBezTo>
                <a:cubicBezTo>
                  <a:pt x="1495" y="55"/>
                  <a:pt x="1494" y="55"/>
                  <a:pt x="1493" y="55"/>
                </a:cubicBezTo>
                <a:cubicBezTo>
                  <a:pt x="1493" y="55"/>
                  <a:pt x="1492" y="55"/>
                  <a:pt x="1492" y="55"/>
                </a:cubicBezTo>
                <a:cubicBezTo>
                  <a:pt x="1491" y="55"/>
                  <a:pt x="1490" y="55"/>
                  <a:pt x="1490" y="55"/>
                </a:cubicBezTo>
                <a:cubicBezTo>
                  <a:pt x="1489" y="55"/>
                  <a:pt x="1489" y="55"/>
                  <a:pt x="1489" y="55"/>
                </a:cubicBezTo>
                <a:cubicBezTo>
                  <a:pt x="1488" y="55"/>
                  <a:pt x="1488" y="55"/>
                  <a:pt x="1487" y="55"/>
                </a:cubicBezTo>
                <a:cubicBezTo>
                  <a:pt x="1487" y="56"/>
                  <a:pt x="1488" y="56"/>
                  <a:pt x="1488" y="56"/>
                </a:cubicBezTo>
                <a:cubicBezTo>
                  <a:pt x="1489" y="57"/>
                  <a:pt x="1490" y="56"/>
                  <a:pt x="1491" y="57"/>
                </a:cubicBezTo>
                <a:cubicBezTo>
                  <a:pt x="1492" y="57"/>
                  <a:pt x="1493" y="57"/>
                  <a:pt x="1494" y="57"/>
                </a:cubicBezTo>
                <a:cubicBezTo>
                  <a:pt x="1494" y="57"/>
                  <a:pt x="1493" y="58"/>
                  <a:pt x="1493" y="58"/>
                </a:cubicBezTo>
                <a:cubicBezTo>
                  <a:pt x="1492" y="58"/>
                  <a:pt x="1492" y="59"/>
                  <a:pt x="1491" y="59"/>
                </a:cubicBezTo>
                <a:cubicBezTo>
                  <a:pt x="1491" y="59"/>
                  <a:pt x="1490" y="59"/>
                  <a:pt x="1490" y="59"/>
                </a:cubicBezTo>
                <a:cubicBezTo>
                  <a:pt x="1489" y="59"/>
                  <a:pt x="1489" y="59"/>
                  <a:pt x="1488" y="59"/>
                </a:cubicBezTo>
                <a:cubicBezTo>
                  <a:pt x="1488" y="59"/>
                  <a:pt x="1488" y="58"/>
                  <a:pt x="1488" y="58"/>
                </a:cubicBezTo>
                <a:cubicBezTo>
                  <a:pt x="1487" y="58"/>
                  <a:pt x="1487" y="58"/>
                  <a:pt x="1487" y="58"/>
                </a:cubicBezTo>
                <a:cubicBezTo>
                  <a:pt x="1486" y="59"/>
                  <a:pt x="1485" y="59"/>
                  <a:pt x="1485" y="59"/>
                </a:cubicBezTo>
                <a:cubicBezTo>
                  <a:pt x="1485" y="59"/>
                  <a:pt x="1484" y="59"/>
                  <a:pt x="1484" y="60"/>
                </a:cubicBezTo>
                <a:cubicBezTo>
                  <a:pt x="1484" y="60"/>
                  <a:pt x="1483" y="60"/>
                  <a:pt x="1483" y="60"/>
                </a:cubicBezTo>
                <a:cubicBezTo>
                  <a:pt x="1482" y="60"/>
                  <a:pt x="1482" y="60"/>
                  <a:pt x="1481" y="60"/>
                </a:cubicBezTo>
                <a:cubicBezTo>
                  <a:pt x="1480" y="60"/>
                  <a:pt x="1480" y="60"/>
                  <a:pt x="1479" y="60"/>
                </a:cubicBezTo>
                <a:cubicBezTo>
                  <a:pt x="1479" y="60"/>
                  <a:pt x="1478" y="60"/>
                  <a:pt x="1478" y="60"/>
                </a:cubicBezTo>
                <a:cubicBezTo>
                  <a:pt x="1477" y="60"/>
                  <a:pt x="1477" y="61"/>
                  <a:pt x="1476" y="61"/>
                </a:cubicBezTo>
                <a:cubicBezTo>
                  <a:pt x="1476" y="61"/>
                  <a:pt x="1476" y="61"/>
                  <a:pt x="1476" y="62"/>
                </a:cubicBezTo>
                <a:cubicBezTo>
                  <a:pt x="1476" y="62"/>
                  <a:pt x="1476" y="62"/>
                  <a:pt x="1475" y="62"/>
                </a:cubicBezTo>
                <a:cubicBezTo>
                  <a:pt x="1474" y="63"/>
                  <a:pt x="1474" y="63"/>
                  <a:pt x="1473" y="63"/>
                </a:cubicBezTo>
                <a:cubicBezTo>
                  <a:pt x="1472" y="63"/>
                  <a:pt x="1472" y="63"/>
                  <a:pt x="1472" y="63"/>
                </a:cubicBezTo>
                <a:cubicBezTo>
                  <a:pt x="1472" y="63"/>
                  <a:pt x="1472" y="63"/>
                  <a:pt x="1471" y="63"/>
                </a:cubicBezTo>
                <a:cubicBezTo>
                  <a:pt x="1472" y="62"/>
                  <a:pt x="1473" y="62"/>
                  <a:pt x="1474" y="61"/>
                </a:cubicBezTo>
                <a:cubicBezTo>
                  <a:pt x="1474" y="61"/>
                  <a:pt x="1474" y="61"/>
                  <a:pt x="1474" y="60"/>
                </a:cubicBezTo>
                <a:cubicBezTo>
                  <a:pt x="1474" y="59"/>
                  <a:pt x="1475" y="59"/>
                  <a:pt x="1475" y="59"/>
                </a:cubicBezTo>
                <a:cubicBezTo>
                  <a:pt x="1476" y="59"/>
                  <a:pt x="1476" y="59"/>
                  <a:pt x="1477" y="59"/>
                </a:cubicBezTo>
                <a:cubicBezTo>
                  <a:pt x="1477" y="59"/>
                  <a:pt x="1477" y="59"/>
                  <a:pt x="1477" y="58"/>
                </a:cubicBezTo>
                <a:cubicBezTo>
                  <a:pt x="1478" y="58"/>
                  <a:pt x="1478" y="58"/>
                  <a:pt x="1478" y="57"/>
                </a:cubicBezTo>
                <a:cubicBezTo>
                  <a:pt x="1478" y="57"/>
                  <a:pt x="1478" y="57"/>
                  <a:pt x="1478" y="57"/>
                </a:cubicBezTo>
                <a:cubicBezTo>
                  <a:pt x="1479" y="58"/>
                  <a:pt x="1479" y="57"/>
                  <a:pt x="1480" y="57"/>
                </a:cubicBezTo>
                <a:cubicBezTo>
                  <a:pt x="1480" y="57"/>
                  <a:pt x="1481" y="57"/>
                  <a:pt x="1481" y="57"/>
                </a:cubicBezTo>
                <a:cubicBezTo>
                  <a:pt x="1481" y="57"/>
                  <a:pt x="1481" y="57"/>
                  <a:pt x="1482" y="57"/>
                </a:cubicBezTo>
                <a:cubicBezTo>
                  <a:pt x="1482" y="56"/>
                  <a:pt x="1482" y="56"/>
                  <a:pt x="1482" y="56"/>
                </a:cubicBezTo>
                <a:cubicBezTo>
                  <a:pt x="1483" y="56"/>
                  <a:pt x="1483" y="56"/>
                  <a:pt x="1483" y="55"/>
                </a:cubicBezTo>
                <a:cubicBezTo>
                  <a:pt x="1483" y="55"/>
                  <a:pt x="1484" y="55"/>
                  <a:pt x="1484" y="55"/>
                </a:cubicBezTo>
                <a:cubicBezTo>
                  <a:pt x="1484" y="55"/>
                  <a:pt x="1484" y="54"/>
                  <a:pt x="1484" y="54"/>
                </a:cubicBezTo>
                <a:cubicBezTo>
                  <a:pt x="1485" y="54"/>
                  <a:pt x="1485" y="54"/>
                  <a:pt x="1485" y="54"/>
                </a:cubicBezTo>
                <a:cubicBezTo>
                  <a:pt x="1486" y="53"/>
                  <a:pt x="1486" y="53"/>
                  <a:pt x="1486" y="53"/>
                </a:cubicBezTo>
                <a:cubicBezTo>
                  <a:pt x="1487" y="53"/>
                  <a:pt x="1487" y="52"/>
                  <a:pt x="1488" y="52"/>
                </a:cubicBezTo>
                <a:cubicBezTo>
                  <a:pt x="1488" y="52"/>
                  <a:pt x="1488" y="52"/>
                  <a:pt x="1489" y="52"/>
                </a:cubicBezTo>
                <a:cubicBezTo>
                  <a:pt x="1489" y="52"/>
                  <a:pt x="1489" y="52"/>
                  <a:pt x="1489" y="51"/>
                </a:cubicBezTo>
                <a:cubicBezTo>
                  <a:pt x="1489" y="51"/>
                  <a:pt x="1490" y="51"/>
                  <a:pt x="1491" y="50"/>
                </a:cubicBezTo>
                <a:cubicBezTo>
                  <a:pt x="1491" y="50"/>
                  <a:pt x="1492" y="50"/>
                  <a:pt x="1492" y="50"/>
                </a:cubicBezTo>
                <a:cubicBezTo>
                  <a:pt x="1492" y="50"/>
                  <a:pt x="1493" y="50"/>
                  <a:pt x="1493" y="49"/>
                </a:cubicBezTo>
                <a:cubicBezTo>
                  <a:pt x="1494" y="49"/>
                  <a:pt x="1494" y="49"/>
                  <a:pt x="1495" y="49"/>
                </a:cubicBezTo>
                <a:cubicBezTo>
                  <a:pt x="1495" y="49"/>
                  <a:pt x="1495" y="48"/>
                  <a:pt x="1495" y="48"/>
                </a:cubicBezTo>
                <a:cubicBezTo>
                  <a:pt x="1496" y="48"/>
                  <a:pt x="1496" y="48"/>
                  <a:pt x="1496" y="48"/>
                </a:cubicBezTo>
                <a:cubicBezTo>
                  <a:pt x="1496" y="48"/>
                  <a:pt x="1497" y="47"/>
                  <a:pt x="1497" y="47"/>
                </a:cubicBezTo>
                <a:cubicBezTo>
                  <a:pt x="1497" y="46"/>
                  <a:pt x="1496" y="47"/>
                  <a:pt x="1496" y="46"/>
                </a:cubicBezTo>
                <a:cubicBezTo>
                  <a:pt x="1496" y="46"/>
                  <a:pt x="1496" y="46"/>
                  <a:pt x="1496" y="46"/>
                </a:cubicBezTo>
                <a:cubicBezTo>
                  <a:pt x="1496" y="45"/>
                  <a:pt x="1496" y="45"/>
                  <a:pt x="1495" y="45"/>
                </a:cubicBezTo>
                <a:cubicBezTo>
                  <a:pt x="1495" y="45"/>
                  <a:pt x="1495" y="44"/>
                  <a:pt x="1494" y="44"/>
                </a:cubicBezTo>
                <a:cubicBezTo>
                  <a:pt x="1494" y="44"/>
                  <a:pt x="1494" y="44"/>
                  <a:pt x="1494" y="43"/>
                </a:cubicBezTo>
                <a:cubicBezTo>
                  <a:pt x="1494" y="43"/>
                  <a:pt x="1493" y="43"/>
                  <a:pt x="1493" y="43"/>
                </a:cubicBezTo>
                <a:cubicBezTo>
                  <a:pt x="1492" y="43"/>
                  <a:pt x="1492" y="43"/>
                  <a:pt x="1492" y="43"/>
                </a:cubicBezTo>
                <a:cubicBezTo>
                  <a:pt x="1491" y="43"/>
                  <a:pt x="1492" y="42"/>
                  <a:pt x="1492" y="42"/>
                </a:cubicBezTo>
                <a:cubicBezTo>
                  <a:pt x="1491" y="41"/>
                  <a:pt x="1490" y="41"/>
                  <a:pt x="1489" y="41"/>
                </a:cubicBezTo>
                <a:cubicBezTo>
                  <a:pt x="1489" y="41"/>
                  <a:pt x="1488" y="40"/>
                  <a:pt x="1487" y="40"/>
                </a:cubicBezTo>
                <a:cubicBezTo>
                  <a:pt x="1487" y="40"/>
                  <a:pt x="1486" y="41"/>
                  <a:pt x="1486" y="41"/>
                </a:cubicBezTo>
                <a:cubicBezTo>
                  <a:pt x="1485" y="41"/>
                  <a:pt x="1484" y="40"/>
                  <a:pt x="1484" y="40"/>
                </a:cubicBezTo>
                <a:cubicBezTo>
                  <a:pt x="1483" y="40"/>
                  <a:pt x="1483" y="40"/>
                  <a:pt x="1483" y="39"/>
                </a:cubicBezTo>
                <a:cubicBezTo>
                  <a:pt x="1482" y="39"/>
                  <a:pt x="1482" y="39"/>
                  <a:pt x="1482" y="39"/>
                </a:cubicBezTo>
                <a:cubicBezTo>
                  <a:pt x="1481" y="39"/>
                  <a:pt x="1481" y="39"/>
                  <a:pt x="1481" y="38"/>
                </a:cubicBezTo>
                <a:cubicBezTo>
                  <a:pt x="1480" y="38"/>
                  <a:pt x="1479" y="38"/>
                  <a:pt x="1479" y="38"/>
                </a:cubicBezTo>
                <a:cubicBezTo>
                  <a:pt x="1478" y="38"/>
                  <a:pt x="1478" y="38"/>
                  <a:pt x="1477" y="38"/>
                </a:cubicBezTo>
                <a:cubicBezTo>
                  <a:pt x="1476" y="38"/>
                  <a:pt x="1474" y="38"/>
                  <a:pt x="1473" y="38"/>
                </a:cubicBezTo>
                <a:cubicBezTo>
                  <a:pt x="1472" y="38"/>
                  <a:pt x="1470" y="38"/>
                  <a:pt x="1469" y="38"/>
                </a:cubicBezTo>
                <a:cubicBezTo>
                  <a:pt x="1468" y="38"/>
                  <a:pt x="1468" y="38"/>
                  <a:pt x="1467" y="38"/>
                </a:cubicBezTo>
                <a:cubicBezTo>
                  <a:pt x="1467" y="38"/>
                  <a:pt x="1466" y="38"/>
                  <a:pt x="1466" y="38"/>
                </a:cubicBezTo>
                <a:cubicBezTo>
                  <a:pt x="1465" y="38"/>
                  <a:pt x="1465" y="38"/>
                  <a:pt x="1464" y="38"/>
                </a:cubicBezTo>
                <a:cubicBezTo>
                  <a:pt x="1464" y="38"/>
                  <a:pt x="1463" y="38"/>
                  <a:pt x="1463" y="38"/>
                </a:cubicBezTo>
                <a:cubicBezTo>
                  <a:pt x="1462" y="38"/>
                  <a:pt x="1461" y="38"/>
                  <a:pt x="1461" y="38"/>
                </a:cubicBezTo>
                <a:cubicBezTo>
                  <a:pt x="1461" y="39"/>
                  <a:pt x="1461" y="39"/>
                  <a:pt x="1461" y="40"/>
                </a:cubicBezTo>
                <a:cubicBezTo>
                  <a:pt x="1461" y="40"/>
                  <a:pt x="1460" y="40"/>
                  <a:pt x="1460" y="40"/>
                </a:cubicBezTo>
                <a:cubicBezTo>
                  <a:pt x="1458" y="40"/>
                  <a:pt x="1457" y="40"/>
                  <a:pt x="1456" y="40"/>
                </a:cubicBezTo>
                <a:cubicBezTo>
                  <a:pt x="1455" y="40"/>
                  <a:pt x="1455" y="40"/>
                  <a:pt x="1455" y="40"/>
                </a:cubicBezTo>
                <a:cubicBezTo>
                  <a:pt x="1454" y="40"/>
                  <a:pt x="1454" y="40"/>
                  <a:pt x="1454" y="40"/>
                </a:cubicBezTo>
                <a:cubicBezTo>
                  <a:pt x="1453" y="40"/>
                  <a:pt x="1455" y="39"/>
                  <a:pt x="1455" y="38"/>
                </a:cubicBezTo>
                <a:cubicBezTo>
                  <a:pt x="1456" y="38"/>
                  <a:pt x="1456" y="37"/>
                  <a:pt x="1457" y="37"/>
                </a:cubicBezTo>
                <a:cubicBezTo>
                  <a:pt x="1456" y="37"/>
                  <a:pt x="1456" y="37"/>
                  <a:pt x="1455" y="37"/>
                </a:cubicBezTo>
                <a:cubicBezTo>
                  <a:pt x="1455" y="37"/>
                  <a:pt x="1455" y="36"/>
                  <a:pt x="1454" y="36"/>
                </a:cubicBezTo>
                <a:cubicBezTo>
                  <a:pt x="1454" y="36"/>
                  <a:pt x="1454" y="36"/>
                  <a:pt x="1453" y="36"/>
                </a:cubicBezTo>
                <a:cubicBezTo>
                  <a:pt x="1453" y="36"/>
                  <a:pt x="1453" y="36"/>
                  <a:pt x="1453" y="36"/>
                </a:cubicBezTo>
                <a:cubicBezTo>
                  <a:pt x="1451" y="35"/>
                  <a:pt x="1450" y="37"/>
                  <a:pt x="1448" y="37"/>
                </a:cubicBezTo>
                <a:cubicBezTo>
                  <a:pt x="1448" y="37"/>
                  <a:pt x="1448" y="36"/>
                  <a:pt x="1447" y="36"/>
                </a:cubicBezTo>
                <a:cubicBezTo>
                  <a:pt x="1447" y="36"/>
                  <a:pt x="1447" y="36"/>
                  <a:pt x="1447" y="36"/>
                </a:cubicBezTo>
                <a:cubicBezTo>
                  <a:pt x="1447" y="36"/>
                  <a:pt x="1447" y="36"/>
                  <a:pt x="1446" y="36"/>
                </a:cubicBezTo>
                <a:cubicBezTo>
                  <a:pt x="1446" y="36"/>
                  <a:pt x="1445" y="36"/>
                  <a:pt x="1444" y="36"/>
                </a:cubicBezTo>
                <a:cubicBezTo>
                  <a:pt x="1444" y="37"/>
                  <a:pt x="1443" y="37"/>
                  <a:pt x="1443" y="37"/>
                </a:cubicBezTo>
                <a:cubicBezTo>
                  <a:pt x="1443" y="36"/>
                  <a:pt x="1443" y="36"/>
                  <a:pt x="1442" y="36"/>
                </a:cubicBezTo>
                <a:cubicBezTo>
                  <a:pt x="1442" y="36"/>
                  <a:pt x="1441" y="36"/>
                  <a:pt x="1441" y="36"/>
                </a:cubicBezTo>
                <a:cubicBezTo>
                  <a:pt x="1442" y="36"/>
                  <a:pt x="1443" y="36"/>
                  <a:pt x="1443" y="35"/>
                </a:cubicBezTo>
                <a:cubicBezTo>
                  <a:pt x="1444" y="35"/>
                  <a:pt x="1444" y="35"/>
                  <a:pt x="1445" y="35"/>
                </a:cubicBezTo>
                <a:cubicBezTo>
                  <a:pt x="1445" y="35"/>
                  <a:pt x="1446" y="34"/>
                  <a:pt x="1446" y="34"/>
                </a:cubicBezTo>
                <a:cubicBezTo>
                  <a:pt x="1447" y="34"/>
                  <a:pt x="1448" y="34"/>
                  <a:pt x="1448" y="33"/>
                </a:cubicBezTo>
                <a:cubicBezTo>
                  <a:pt x="1447" y="33"/>
                  <a:pt x="1447" y="33"/>
                  <a:pt x="1446" y="33"/>
                </a:cubicBezTo>
                <a:cubicBezTo>
                  <a:pt x="1446" y="33"/>
                  <a:pt x="1446" y="33"/>
                  <a:pt x="1446" y="33"/>
                </a:cubicBezTo>
                <a:cubicBezTo>
                  <a:pt x="1445" y="33"/>
                  <a:pt x="1445" y="33"/>
                  <a:pt x="1444" y="33"/>
                </a:cubicBezTo>
                <a:cubicBezTo>
                  <a:pt x="1443" y="33"/>
                  <a:pt x="1442" y="33"/>
                  <a:pt x="1441" y="33"/>
                </a:cubicBezTo>
                <a:cubicBezTo>
                  <a:pt x="1440" y="33"/>
                  <a:pt x="1439" y="33"/>
                  <a:pt x="1437" y="33"/>
                </a:cubicBezTo>
                <a:cubicBezTo>
                  <a:pt x="1437" y="33"/>
                  <a:pt x="1436" y="33"/>
                  <a:pt x="1436" y="32"/>
                </a:cubicBezTo>
                <a:cubicBezTo>
                  <a:pt x="1435" y="32"/>
                  <a:pt x="1435" y="32"/>
                  <a:pt x="1435" y="32"/>
                </a:cubicBezTo>
                <a:cubicBezTo>
                  <a:pt x="1433" y="32"/>
                  <a:pt x="1432" y="33"/>
                  <a:pt x="1431" y="34"/>
                </a:cubicBezTo>
                <a:cubicBezTo>
                  <a:pt x="1430" y="34"/>
                  <a:pt x="1430" y="34"/>
                  <a:pt x="1429" y="34"/>
                </a:cubicBezTo>
                <a:cubicBezTo>
                  <a:pt x="1429" y="35"/>
                  <a:pt x="1429" y="35"/>
                  <a:pt x="1429" y="35"/>
                </a:cubicBezTo>
                <a:cubicBezTo>
                  <a:pt x="1429" y="35"/>
                  <a:pt x="1429" y="36"/>
                  <a:pt x="1429" y="36"/>
                </a:cubicBezTo>
                <a:cubicBezTo>
                  <a:pt x="1429" y="36"/>
                  <a:pt x="1428" y="37"/>
                  <a:pt x="1428" y="37"/>
                </a:cubicBezTo>
                <a:cubicBezTo>
                  <a:pt x="1428" y="37"/>
                  <a:pt x="1429" y="37"/>
                  <a:pt x="1429" y="37"/>
                </a:cubicBezTo>
                <a:cubicBezTo>
                  <a:pt x="1430" y="37"/>
                  <a:pt x="1430" y="37"/>
                  <a:pt x="1430" y="38"/>
                </a:cubicBezTo>
                <a:cubicBezTo>
                  <a:pt x="1430" y="38"/>
                  <a:pt x="1430" y="39"/>
                  <a:pt x="1430" y="39"/>
                </a:cubicBezTo>
                <a:cubicBezTo>
                  <a:pt x="1431" y="39"/>
                  <a:pt x="1431" y="39"/>
                  <a:pt x="1432" y="39"/>
                </a:cubicBezTo>
                <a:cubicBezTo>
                  <a:pt x="1432" y="39"/>
                  <a:pt x="1433" y="40"/>
                  <a:pt x="1434" y="40"/>
                </a:cubicBezTo>
                <a:cubicBezTo>
                  <a:pt x="1433" y="40"/>
                  <a:pt x="1432" y="40"/>
                  <a:pt x="1431" y="40"/>
                </a:cubicBezTo>
                <a:cubicBezTo>
                  <a:pt x="1431" y="40"/>
                  <a:pt x="1431" y="40"/>
                  <a:pt x="1430" y="40"/>
                </a:cubicBezTo>
                <a:cubicBezTo>
                  <a:pt x="1429" y="40"/>
                  <a:pt x="1428" y="40"/>
                  <a:pt x="1427" y="40"/>
                </a:cubicBezTo>
                <a:cubicBezTo>
                  <a:pt x="1427" y="40"/>
                  <a:pt x="1427" y="40"/>
                  <a:pt x="1426" y="40"/>
                </a:cubicBezTo>
                <a:cubicBezTo>
                  <a:pt x="1426" y="41"/>
                  <a:pt x="1427" y="41"/>
                  <a:pt x="1427" y="41"/>
                </a:cubicBezTo>
                <a:cubicBezTo>
                  <a:pt x="1427" y="41"/>
                  <a:pt x="1426" y="41"/>
                  <a:pt x="1425" y="41"/>
                </a:cubicBezTo>
                <a:cubicBezTo>
                  <a:pt x="1425" y="41"/>
                  <a:pt x="1425" y="41"/>
                  <a:pt x="1425" y="41"/>
                </a:cubicBezTo>
                <a:cubicBezTo>
                  <a:pt x="1424" y="40"/>
                  <a:pt x="1424" y="40"/>
                  <a:pt x="1423" y="40"/>
                </a:cubicBezTo>
                <a:cubicBezTo>
                  <a:pt x="1423" y="40"/>
                  <a:pt x="1423" y="40"/>
                  <a:pt x="1423" y="40"/>
                </a:cubicBezTo>
                <a:cubicBezTo>
                  <a:pt x="1422" y="40"/>
                  <a:pt x="1421" y="40"/>
                  <a:pt x="1421" y="40"/>
                </a:cubicBezTo>
                <a:cubicBezTo>
                  <a:pt x="1420" y="40"/>
                  <a:pt x="1420" y="40"/>
                  <a:pt x="1420" y="41"/>
                </a:cubicBezTo>
                <a:cubicBezTo>
                  <a:pt x="1419" y="41"/>
                  <a:pt x="1419" y="41"/>
                  <a:pt x="1418" y="41"/>
                </a:cubicBezTo>
                <a:cubicBezTo>
                  <a:pt x="1418" y="42"/>
                  <a:pt x="1417" y="42"/>
                  <a:pt x="1416" y="42"/>
                </a:cubicBezTo>
                <a:cubicBezTo>
                  <a:pt x="1416" y="42"/>
                  <a:pt x="1415" y="43"/>
                  <a:pt x="1414" y="43"/>
                </a:cubicBezTo>
                <a:cubicBezTo>
                  <a:pt x="1413" y="43"/>
                  <a:pt x="1413" y="43"/>
                  <a:pt x="1412" y="43"/>
                </a:cubicBezTo>
                <a:cubicBezTo>
                  <a:pt x="1412" y="43"/>
                  <a:pt x="1412" y="43"/>
                  <a:pt x="1412" y="43"/>
                </a:cubicBezTo>
                <a:cubicBezTo>
                  <a:pt x="1412" y="43"/>
                  <a:pt x="1411" y="43"/>
                  <a:pt x="1411" y="43"/>
                </a:cubicBezTo>
                <a:cubicBezTo>
                  <a:pt x="1411" y="43"/>
                  <a:pt x="1411" y="42"/>
                  <a:pt x="1411" y="42"/>
                </a:cubicBezTo>
                <a:cubicBezTo>
                  <a:pt x="1411" y="41"/>
                  <a:pt x="1410" y="41"/>
                  <a:pt x="1410" y="41"/>
                </a:cubicBezTo>
                <a:cubicBezTo>
                  <a:pt x="1409" y="41"/>
                  <a:pt x="1409" y="41"/>
                  <a:pt x="1408" y="41"/>
                </a:cubicBezTo>
                <a:cubicBezTo>
                  <a:pt x="1408" y="41"/>
                  <a:pt x="1407" y="41"/>
                  <a:pt x="1406" y="41"/>
                </a:cubicBezTo>
                <a:cubicBezTo>
                  <a:pt x="1405" y="41"/>
                  <a:pt x="1405" y="41"/>
                  <a:pt x="1405" y="42"/>
                </a:cubicBezTo>
                <a:cubicBezTo>
                  <a:pt x="1405" y="42"/>
                  <a:pt x="1405" y="42"/>
                  <a:pt x="1404" y="42"/>
                </a:cubicBezTo>
                <a:cubicBezTo>
                  <a:pt x="1404" y="42"/>
                  <a:pt x="1404" y="42"/>
                  <a:pt x="1403" y="42"/>
                </a:cubicBezTo>
                <a:cubicBezTo>
                  <a:pt x="1403" y="42"/>
                  <a:pt x="1402" y="42"/>
                  <a:pt x="1401" y="42"/>
                </a:cubicBezTo>
                <a:cubicBezTo>
                  <a:pt x="1401" y="42"/>
                  <a:pt x="1400" y="42"/>
                  <a:pt x="1400" y="42"/>
                </a:cubicBezTo>
                <a:cubicBezTo>
                  <a:pt x="1399" y="41"/>
                  <a:pt x="1399" y="42"/>
                  <a:pt x="1399" y="42"/>
                </a:cubicBezTo>
                <a:cubicBezTo>
                  <a:pt x="1398" y="42"/>
                  <a:pt x="1398" y="42"/>
                  <a:pt x="1398" y="42"/>
                </a:cubicBezTo>
                <a:cubicBezTo>
                  <a:pt x="1397" y="42"/>
                  <a:pt x="1397" y="42"/>
                  <a:pt x="1396" y="42"/>
                </a:cubicBezTo>
                <a:cubicBezTo>
                  <a:pt x="1396" y="43"/>
                  <a:pt x="1397" y="43"/>
                  <a:pt x="1397" y="43"/>
                </a:cubicBezTo>
                <a:cubicBezTo>
                  <a:pt x="1396" y="43"/>
                  <a:pt x="1395" y="44"/>
                  <a:pt x="1396" y="44"/>
                </a:cubicBezTo>
                <a:cubicBezTo>
                  <a:pt x="1396" y="44"/>
                  <a:pt x="1395" y="44"/>
                  <a:pt x="1395" y="44"/>
                </a:cubicBezTo>
                <a:cubicBezTo>
                  <a:pt x="1394" y="44"/>
                  <a:pt x="1393" y="44"/>
                  <a:pt x="1392" y="44"/>
                </a:cubicBezTo>
                <a:cubicBezTo>
                  <a:pt x="1392" y="44"/>
                  <a:pt x="1391" y="44"/>
                  <a:pt x="1390" y="44"/>
                </a:cubicBezTo>
                <a:cubicBezTo>
                  <a:pt x="1390" y="44"/>
                  <a:pt x="1390" y="44"/>
                  <a:pt x="1389" y="45"/>
                </a:cubicBezTo>
                <a:cubicBezTo>
                  <a:pt x="1389" y="45"/>
                  <a:pt x="1389" y="45"/>
                  <a:pt x="1389" y="45"/>
                </a:cubicBezTo>
                <a:cubicBezTo>
                  <a:pt x="1389" y="45"/>
                  <a:pt x="1389" y="45"/>
                  <a:pt x="1388" y="45"/>
                </a:cubicBezTo>
                <a:cubicBezTo>
                  <a:pt x="1388" y="46"/>
                  <a:pt x="1387" y="46"/>
                  <a:pt x="1387" y="46"/>
                </a:cubicBezTo>
                <a:cubicBezTo>
                  <a:pt x="1387" y="46"/>
                  <a:pt x="1387" y="46"/>
                  <a:pt x="1387" y="46"/>
                </a:cubicBezTo>
                <a:cubicBezTo>
                  <a:pt x="1387" y="45"/>
                  <a:pt x="1386" y="46"/>
                  <a:pt x="1386" y="45"/>
                </a:cubicBezTo>
                <a:cubicBezTo>
                  <a:pt x="1385" y="45"/>
                  <a:pt x="1385" y="45"/>
                  <a:pt x="1385" y="45"/>
                </a:cubicBezTo>
                <a:cubicBezTo>
                  <a:pt x="1385" y="45"/>
                  <a:pt x="1385" y="45"/>
                  <a:pt x="1384" y="45"/>
                </a:cubicBezTo>
                <a:cubicBezTo>
                  <a:pt x="1384" y="45"/>
                  <a:pt x="1384" y="45"/>
                  <a:pt x="1383" y="46"/>
                </a:cubicBezTo>
                <a:cubicBezTo>
                  <a:pt x="1383" y="46"/>
                  <a:pt x="1383" y="46"/>
                  <a:pt x="1382" y="46"/>
                </a:cubicBezTo>
                <a:cubicBezTo>
                  <a:pt x="1382" y="46"/>
                  <a:pt x="1381" y="47"/>
                  <a:pt x="1381" y="47"/>
                </a:cubicBezTo>
                <a:cubicBezTo>
                  <a:pt x="1380" y="47"/>
                  <a:pt x="1380" y="47"/>
                  <a:pt x="1380" y="47"/>
                </a:cubicBezTo>
                <a:cubicBezTo>
                  <a:pt x="1380" y="47"/>
                  <a:pt x="1379" y="47"/>
                  <a:pt x="1379" y="48"/>
                </a:cubicBezTo>
                <a:cubicBezTo>
                  <a:pt x="1379" y="48"/>
                  <a:pt x="1378" y="48"/>
                  <a:pt x="1378" y="48"/>
                </a:cubicBezTo>
                <a:cubicBezTo>
                  <a:pt x="1377" y="48"/>
                  <a:pt x="1377" y="48"/>
                  <a:pt x="1377" y="48"/>
                </a:cubicBezTo>
                <a:cubicBezTo>
                  <a:pt x="1377" y="48"/>
                  <a:pt x="1376" y="48"/>
                  <a:pt x="1376" y="48"/>
                </a:cubicBezTo>
                <a:cubicBezTo>
                  <a:pt x="1376" y="48"/>
                  <a:pt x="1375" y="48"/>
                  <a:pt x="1375" y="48"/>
                </a:cubicBezTo>
                <a:cubicBezTo>
                  <a:pt x="1376" y="48"/>
                  <a:pt x="1376" y="48"/>
                  <a:pt x="1376" y="49"/>
                </a:cubicBezTo>
                <a:cubicBezTo>
                  <a:pt x="1377" y="49"/>
                  <a:pt x="1376" y="49"/>
                  <a:pt x="1376" y="49"/>
                </a:cubicBezTo>
                <a:cubicBezTo>
                  <a:pt x="1376" y="50"/>
                  <a:pt x="1376" y="50"/>
                  <a:pt x="1376" y="50"/>
                </a:cubicBezTo>
                <a:cubicBezTo>
                  <a:pt x="1376" y="51"/>
                  <a:pt x="1373" y="52"/>
                  <a:pt x="1374" y="53"/>
                </a:cubicBezTo>
                <a:cubicBezTo>
                  <a:pt x="1374" y="53"/>
                  <a:pt x="1374" y="53"/>
                  <a:pt x="1374" y="53"/>
                </a:cubicBezTo>
                <a:cubicBezTo>
                  <a:pt x="1375" y="53"/>
                  <a:pt x="1375" y="53"/>
                  <a:pt x="1375" y="53"/>
                </a:cubicBezTo>
                <a:cubicBezTo>
                  <a:pt x="1376" y="54"/>
                  <a:pt x="1377" y="54"/>
                  <a:pt x="1378" y="54"/>
                </a:cubicBezTo>
                <a:cubicBezTo>
                  <a:pt x="1379" y="54"/>
                  <a:pt x="1379" y="54"/>
                  <a:pt x="1380" y="55"/>
                </a:cubicBezTo>
                <a:cubicBezTo>
                  <a:pt x="1380" y="55"/>
                  <a:pt x="1381" y="55"/>
                  <a:pt x="1381" y="55"/>
                </a:cubicBezTo>
                <a:cubicBezTo>
                  <a:pt x="1381" y="55"/>
                  <a:pt x="1382" y="56"/>
                  <a:pt x="1382" y="56"/>
                </a:cubicBezTo>
                <a:cubicBezTo>
                  <a:pt x="1382" y="56"/>
                  <a:pt x="1381" y="56"/>
                  <a:pt x="1381" y="56"/>
                </a:cubicBezTo>
                <a:cubicBezTo>
                  <a:pt x="1380" y="56"/>
                  <a:pt x="1379" y="56"/>
                  <a:pt x="1378" y="56"/>
                </a:cubicBezTo>
                <a:cubicBezTo>
                  <a:pt x="1377" y="56"/>
                  <a:pt x="1376" y="56"/>
                  <a:pt x="1375" y="56"/>
                </a:cubicBezTo>
                <a:cubicBezTo>
                  <a:pt x="1374" y="57"/>
                  <a:pt x="1374" y="57"/>
                  <a:pt x="1373" y="57"/>
                </a:cubicBezTo>
                <a:cubicBezTo>
                  <a:pt x="1372" y="57"/>
                  <a:pt x="1371" y="57"/>
                  <a:pt x="1371" y="57"/>
                </a:cubicBezTo>
                <a:cubicBezTo>
                  <a:pt x="1371" y="56"/>
                  <a:pt x="1370" y="56"/>
                  <a:pt x="1370" y="56"/>
                </a:cubicBezTo>
                <a:cubicBezTo>
                  <a:pt x="1370" y="56"/>
                  <a:pt x="1369" y="56"/>
                  <a:pt x="1369" y="56"/>
                </a:cubicBezTo>
                <a:cubicBezTo>
                  <a:pt x="1368" y="56"/>
                  <a:pt x="1367" y="56"/>
                  <a:pt x="1366" y="56"/>
                </a:cubicBezTo>
                <a:cubicBezTo>
                  <a:pt x="1365" y="56"/>
                  <a:pt x="1365" y="56"/>
                  <a:pt x="1364" y="57"/>
                </a:cubicBezTo>
                <a:cubicBezTo>
                  <a:pt x="1364" y="57"/>
                  <a:pt x="1364" y="57"/>
                  <a:pt x="1364" y="57"/>
                </a:cubicBezTo>
                <a:cubicBezTo>
                  <a:pt x="1363" y="56"/>
                  <a:pt x="1363" y="56"/>
                  <a:pt x="1363" y="57"/>
                </a:cubicBezTo>
                <a:cubicBezTo>
                  <a:pt x="1362" y="57"/>
                  <a:pt x="1362" y="57"/>
                  <a:pt x="1361" y="57"/>
                </a:cubicBezTo>
                <a:cubicBezTo>
                  <a:pt x="1361" y="57"/>
                  <a:pt x="1360" y="57"/>
                  <a:pt x="1360" y="56"/>
                </a:cubicBezTo>
                <a:cubicBezTo>
                  <a:pt x="1360" y="56"/>
                  <a:pt x="1360" y="56"/>
                  <a:pt x="1360" y="56"/>
                </a:cubicBezTo>
                <a:cubicBezTo>
                  <a:pt x="1359" y="56"/>
                  <a:pt x="1359" y="56"/>
                  <a:pt x="1359" y="56"/>
                </a:cubicBezTo>
                <a:cubicBezTo>
                  <a:pt x="1358" y="56"/>
                  <a:pt x="1357" y="56"/>
                  <a:pt x="1356" y="56"/>
                </a:cubicBezTo>
                <a:cubicBezTo>
                  <a:pt x="1355" y="56"/>
                  <a:pt x="1354" y="57"/>
                  <a:pt x="1353" y="57"/>
                </a:cubicBezTo>
                <a:cubicBezTo>
                  <a:pt x="1353" y="57"/>
                  <a:pt x="1353" y="57"/>
                  <a:pt x="1353" y="57"/>
                </a:cubicBezTo>
                <a:cubicBezTo>
                  <a:pt x="1353" y="58"/>
                  <a:pt x="1353" y="58"/>
                  <a:pt x="1353" y="58"/>
                </a:cubicBezTo>
                <a:cubicBezTo>
                  <a:pt x="1353" y="58"/>
                  <a:pt x="1353" y="58"/>
                  <a:pt x="1353" y="58"/>
                </a:cubicBezTo>
                <a:cubicBezTo>
                  <a:pt x="1352" y="58"/>
                  <a:pt x="1352" y="58"/>
                  <a:pt x="1352" y="58"/>
                </a:cubicBezTo>
                <a:cubicBezTo>
                  <a:pt x="1352" y="59"/>
                  <a:pt x="1352" y="59"/>
                  <a:pt x="1352" y="59"/>
                </a:cubicBezTo>
                <a:cubicBezTo>
                  <a:pt x="1352" y="59"/>
                  <a:pt x="1353" y="59"/>
                  <a:pt x="1353" y="60"/>
                </a:cubicBezTo>
                <a:cubicBezTo>
                  <a:pt x="1353" y="60"/>
                  <a:pt x="1354" y="60"/>
                  <a:pt x="1354" y="61"/>
                </a:cubicBezTo>
                <a:cubicBezTo>
                  <a:pt x="1354" y="61"/>
                  <a:pt x="1354" y="61"/>
                  <a:pt x="1354" y="61"/>
                </a:cubicBezTo>
                <a:cubicBezTo>
                  <a:pt x="1355" y="62"/>
                  <a:pt x="1355" y="62"/>
                  <a:pt x="1355" y="62"/>
                </a:cubicBezTo>
                <a:cubicBezTo>
                  <a:pt x="1356" y="62"/>
                  <a:pt x="1356" y="62"/>
                  <a:pt x="1357" y="63"/>
                </a:cubicBezTo>
                <a:cubicBezTo>
                  <a:pt x="1357" y="63"/>
                  <a:pt x="1357" y="63"/>
                  <a:pt x="1357" y="64"/>
                </a:cubicBezTo>
                <a:cubicBezTo>
                  <a:pt x="1358" y="64"/>
                  <a:pt x="1358" y="64"/>
                  <a:pt x="1358" y="64"/>
                </a:cubicBezTo>
                <a:cubicBezTo>
                  <a:pt x="1358" y="65"/>
                  <a:pt x="1358" y="65"/>
                  <a:pt x="1359" y="65"/>
                </a:cubicBezTo>
                <a:cubicBezTo>
                  <a:pt x="1359" y="66"/>
                  <a:pt x="1360" y="66"/>
                  <a:pt x="1361" y="65"/>
                </a:cubicBezTo>
                <a:cubicBezTo>
                  <a:pt x="1361" y="65"/>
                  <a:pt x="1362" y="65"/>
                  <a:pt x="1362" y="65"/>
                </a:cubicBezTo>
                <a:cubicBezTo>
                  <a:pt x="1363" y="66"/>
                  <a:pt x="1363" y="66"/>
                  <a:pt x="1364" y="66"/>
                </a:cubicBezTo>
                <a:cubicBezTo>
                  <a:pt x="1365" y="66"/>
                  <a:pt x="1365" y="66"/>
                  <a:pt x="1366" y="66"/>
                </a:cubicBezTo>
                <a:cubicBezTo>
                  <a:pt x="1366" y="66"/>
                  <a:pt x="1367" y="66"/>
                  <a:pt x="1367" y="67"/>
                </a:cubicBezTo>
                <a:cubicBezTo>
                  <a:pt x="1367" y="67"/>
                  <a:pt x="1368" y="67"/>
                  <a:pt x="1369" y="68"/>
                </a:cubicBezTo>
                <a:cubicBezTo>
                  <a:pt x="1369" y="68"/>
                  <a:pt x="1370" y="68"/>
                  <a:pt x="1370" y="69"/>
                </a:cubicBezTo>
                <a:cubicBezTo>
                  <a:pt x="1370" y="70"/>
                  <a:pt x="1369" y="70"/>
                  <a:pt x="1368" y="70"/>
                </a:cubicBezTo>
                <a:cubicBezTo>
                  <a:pt x="1368" y="70"/>
                  <a:pt x="1367" y="70"/>
                  <a:pt x="1366" y="70"/>
                </a:cubicBezTo>
                <a:cubicBezTo>
                  <a:pt x="1365" y="69"/>
                  <a:pt x="1364" y="69"/>
                  <a:pt x="1363" y="69"/>
                </a:cubicBezTo>
                <a:cubicBezTo>
                  <a:pt x="1362" y="69"/>
                  <a:pt x="1361" y="69"/>
                  <a:pt x="1360" y="69"/>
                </a:cubicBezTo>
                <a:cubicBezTo>
                  <a:pt x="1360" y="68"/>
                  <a:pt x="1359" y="68"/>
                  <a:pt x="1358" y="67"/>
                </a:cubicBezTo>
                <a:cubicBezTo>
                  <a:pt x="1357" y="67"/>
                  <a:pt x="1356" y="67"/>
                  <a:pt x="1355" y="66"/>
                </a:cubicBezTo>
                <a:cubicBezTo>
                  <a:pt x="1355" y="66"/>
                  <a:pt x="1355" y="66"/>
                  <a:pt x="1355" y="66"/>
                </a:cubicBezTo>
                <a:cubicBezTo>
                  <a:pt x="1353" y="66"/>
                  <a:pt x="1351" y="65"/>
                  <a:pt x="1349" y="65"/>
                </a:cubicBezTo>
                <a:cubicBezTo>
                  <a:pt x="1348" y="65"/>
                  <a:pt x="1347" y="65"/>
                  <a:pt x="1346" y="65"/>
                </a:cubicBezTo>
                <a:cubicBezTo>
                  <a:pt x="1346" y="65"/>
                  <a:pt x="1345" y="65"/>
                  <a:pt x="1345" y="65"/>
                </a:cubicBezTo>
                <a:cubicBezTo>
                  <a:pt x="1345" y="66"/>
                  <a:pt x="1344" y="66"/>
                  <a:pt x="1344" y="66"/>
                </a:cubicBezTo>
                <a:cubicBezTo>
                  <a:pt x="1344" y="66"/>
                  <a:pt x="1345" y="67"/>
                  <a:pt x="1346" y="67"/>
                </a:cubicBezTo>
                <a:cubicBezTo>
                  <a:pt x="1346" y="67"/>
                  <a:pt x="1346" y="67"/>
                  <a:pt x="1347" y="67"/>
                </a:cubicBezTo>
                <a:cubicBezTo>
                  <a:pt x="1347" y="67"/>
                  <a:pt x="1347" y="67"/>
                  <a:pt x="1347" y="68"/>
                </a:cubicBezTo>
                <a:cubicBezTo>
                  <a:pt x="1347" y="68"/>
                  <a:pt x="1346" y="69"/>
                  <a:pt x="1346" y="69"/>
                </a:cubicBezTo>
                <a:cubicBezTo>
                  <a:pt x="1345" y="69"/>
                  <a:pt x="1345" y="69"/>
                  <a:pt x="1344" y="68"/>
                </a:cubicBezTo>
                <a:cubicBezTo>
                  <a:pt x="1344" y="68"/>
                  <a:pt x="1343" y="68"/>
                  <a:pt x="1343" y="68"/>
                </a:cubicBezTo>
                <a:cubicBezTo>
                  <a:pt x="1343" y="67"/>
                  <a:pt x="1343" y="67"/>
                  <a:pt x="1342" y="67"/>
                </a:cubicBezTo>
                <a:cubicBezTo>
                  <a:pt x="1341" y="66"/>
                  <a:pt x="1339" y="67"/>
                  <a:pt x="1338" y="68"/>
                </a:cubicBezTo>
                <a:cubicBezTo>
                  <a:pt x="1337" y="69"/>
                  <a:pt x="1339" y="70"/>
                  <a:pt x="1340" y="70"/>
                </a:cubicBezTo>
                <a:cubicBezTo>
                  <a:pt x="1341" y="71"/>
                  <a:pt x="1341" y="71"/>
                  <a:pt x="1342" y="71"/>
                </a:cubicBezTo>
                <a:cubicBezTo>
                  <a:pt x="1342" y="71"/>
                  <a:pt x="1343" y="71"/>
                  <a:pt x="1344" y="71"/>
                </a:cubicBezTo>
                <a:cubicBezTo>
                  <a:pt x="1345" y="71"/>
                  <a:pt x="1346" y="71"/>
                  <a:pt x="1347" y="71"/>
                </a:cubicBezTo>
                <a:cubicBezTo>
                  <a:pt x="1347" y="72"/>
                  <a:pt x="1348" y="71"/>
                  <a:pt x="1349" y="72"/>
                </a:cubicBezTo>
                <a:cubicBezTo>
                  <a:pt x="1350" y="72"/>
                  <a:pt x="1351" y="73"/>
                  <a:pt x="1351" y="73"/>
                </a:cubicBezTo>
                <a:cubicBezTo>
                  <a:pt x="1352" y="73"/>
                  <a:pt x="1352" y="73"/>
                  <a:pt x="1352" y="73"/>
                </a:cubicBezTo>
                <a:cubicBezTo>
                  <a:pt x="1353" y="73"/>
                  <a:pt x="1353" y="73"/>
                  <a:pt x="1353" y="73"/>
                </a:cubicBezTo>
                <a:cubicBezTo>
                  <a:pt x="1353" y="73"/>
                  <a:pt x="1353" y="74"/>
                  <a:pt x="1353" y="74"/>
                </a:cubicBezTo>
                <a:cubicBezTo>
                  <a:pt x="1354" y="74"/>
                  <a:pt x="1355" y="74"/>
                  <a:pt x="1356" y="74"/>
                </a:cubicBezTo>
                <a:cubicBezTo>
                  <a:pt x="1356" y="74"/>
                  <a:pt x="1357" y="74"/>
                  <a:pt x="1356" y="75"/>
                </a:cubicBezTo>
                <a:cubicBezTo>
                  <a:pt x="1355" y="75"/>
                  <a:pt x="1354" y="75"/>
                  <a:pt x="1353" y="75"/>
                </a:cubicBezTo>
                <a:cubicBezTo>
                  <a:pt x="1352" y="75"/>
                  <a:pt x="1352" y="75"/>
                  <a:pt x="1351" y="75"/>
                </a:cubicBezTo>
                <a:cubicBezTo>
                  <a:pt x="1351" y="75"/>
                  <a:pt x="1351" y="74"/>
                  <a:pt x="1351" y="74"/>
                </a:cubicBezTo>
                <a:cubicBezTo>
                  <a:pt x="1351" y="73"/>
                  <a:pt x="1350" y="73"/>
                  <a:pt x="1349" y="73"/>
                </a:cubicBezTo>
                <a:cubicBezTo>
                  <a:pt x="1348" y="72"/>
                  <a:pt x="1347" y="73"/>
                  <a:pt x="1346" y="72"/>
                </a:cubicBezTo>
                <a:cubicBezTo>
                  <a:pt x="1346" y="72"/>
                  <a:pt x="1345" y="72"/>
                  <a:pt x="1345" y="72"/>
                </a:cubicBezTo>
                <a:cubicBezTo>
                  <a:pt x="1344" y="72"/>
                  <a:pt x="1343" y="73"/>
                  <a:pt x="1342" y="72"/>
                </a:cubicBezTo>
                <a:cubicBezTo>
                  <a:pt x="1342" y="72"/>
                  <a:pt x="1341" y="72"/>
                  <a:pt x="1341" y="72"/>
                </a:cubicBezTo>
                <a:cubicBezTo>
                  <a:pt x="1340" y="72"/>
                  <a:pt x="1339" y="72"/>
                  <a:pt x="1339" y="72"/>
                </a:cubicBezTo>
                <a:cubicBezTo>
                  <a:pt x="1338" y="72"/>
                  <a:pt x="1337" y="72"/>
                  <a:pt x="1337" y="72"/>
                </a:cubicBezTo>
                <a:cubicBezTo>
                  <a:pt x="1337" y="72"/>
                  <a:pt x="1336" y="72"/>
                  <a:pt x="1335" y="72"/>
                </a:cubicBezTo>
                <a:cubicBezTo>
                  <a:pt x="1335" y="71"/>
                  <a:pt x="1336" y="71"/>
                  <a:pt x="1336" y="71"/>
                </a:cubicBezTo>
                <a:cubicBezTo>
                  <a:pt x="1336" y="70"/>
                  <a:pt x="1335" y="70"/>
                  <a:pt x="1335" y="70"/>
                </a:cubicBezTo>
                <a:cubicBezTo>
                  <a:pt x="1334" y="70"/>
                  <a:pt x="1333" y="70"/>
                  <a:pt x="1333" y="69"/>
                </a:cubicBezTo>
                <a:cubicBezTo>
                  <a:pt x="1333" y="69"/>
                  <a:pt x="1334" y="69"/>
                  <a:pt x="1334" y="69"/>
                </a:cubicBezTo>
                <a:cubicBezTo>
                  <a:pt x="1334" y="69"/>
                  <a:pt x="1333" y="68"/>
                  <a:pt x="1333" y="68"/>
                </a:cubicBezTo>
                <a:cubicBezTo>
                  <a:pt x="1333" y="68"/>
                  <a:pt x="1333" y="68"/>
                  <a:pt x="1333" y="67"/>
                </a:cubicBezTo>
                <a:cubicBezTo>
                  <a:pt x="1333" y="67"/>
                  <a:pt x="1334" y="66"/>
                  <a:pt x="1334" y="66"/>
                </a:cubicBezTo>
                <a:cubicBezTo>
                  <a:pt x="1335" y="65"/>
                  <a:pt x="1333" y="64"/>
                  <a:pt x="1333" y="64"/>
                </a:cubicBezTo>
                <a:cubicBezTo>
                  <a:pt x="1332" y="64"/>
                  <a:pt x="1332" y="63"/>
                  <a:pt x="1332" y="63"/>
                </a:cubicBezTo>
                <a:cubicBezTo>
                  <a:pt x="1331" y="63"/>
                  <a:pt x="1331" y="63"/>
                  <a:pt x="1330" y="63"/>
                </a:cubicBezTo>
                <a:cubicBezTo>
                  <a:pt x="1329" y="63"/>
                  <a:pt x="1329" y="62"/>
                  <a:pt x="1329" y="62"/>
                </a:cubicBezTo>
                <a:cubicBezTo>
                  <a:pt x="1328" y="62"/>
                  <a:pt x="1328" y="61"/>
                  <a:pt x="1328" y="62"/>
                </a:cubicBezTo>
                <a:cubicBezTo>
                  <a:pt x="1327" y="62"/>
                  <a:pt x="1327" y="62"/>
                  <a:pt x="1327" y="62"/>
                </a:cubicBezTo>
                <a:cubicBezTo>
                  <a:pt x="1327" y="63"/>
                  <a:pt x="1328" y="63"/>
                  <a:pt x="1328" y="63"/>
                </a:cubicBezTo>
                <a:cubicBezTo>
                  <a:pt x="1329" y="64"/>
                  <a:pt x="1330" y="64"/>
                  <a:pt x="1330" y="65"/>
                </a:cubicBezTo>
                <a:cubicBezTo>
                  <a:pt x="1330" y="65"/>
                  <a:pt x="1331" y="65"/>
                  <a:pt x="1331" y="66"/>
                </a:cubicBezTo>
                <a:cubicBezTo>
                  <a:pt x="1331" y="66"/>
                  <a:pt x="1331" y="67"/>
                  <a:pt x="1331" y="67"/>
                </a:cubicBezTo>
                <a:cubicBezTo>
                  <a:pt x="1330" y="68"/>
                  <a:pt x="1328" y="68"/>
                  <a:pt x="1327" y="68"/>
                </a:cubicBezTo>
                <a:cubicBezTo>
                  <a:pt x="1327" y="68"/>
                  <a:pt x="1326" y="68"/>
                  <a:pt x="1326" y="69"/>
                </a:cubicBezTo>
                <a:cubicBezTo>
                  <a:pt x="1326" y="69"/>
                  <a:pt x="1326" y="69"/>
                  <a:pt x="1326" y="70"/>
                </a:cubicBezTo>
                <a:cubicBezTo>
                  <a:pt x="1326" y="71"/>
                  <a:pt x="1325" y="71"/>
                  <a:pt x="1324" y="72"/>
                </a:cubicBezTo>
                <a:cubicBezTo>
                  <a:pt x="1325" y="72"/>
                  <a:pt x="1326" y="72"/>
                  <a:pt x="1327" y="72"/>
                </a:cubicBezTo>
                <a:cubicBezTo>
                  <a:pt x="1328" y="72"/>
                  <a:pt x="1328" y="73"/>
                  <a:pt x="1329" y="74"/>
                </a:cubicBezTo>
                <a:cubicBezTo>
                  <a:pt x="1329" y="74"/>
                  <a:pt x="1330" y="74"/>
                  <a:pt x="1330" y="74"/>
                </a:cubicBezTo>
                <a:cubicBezTo>
                  <a:pt x="1331" y="74"/>
                  <a:pt x="1332" y="75"/>
                  <a:pt x="1333" y="75"/>
                </a:cubicBezTo>
                <a:cubicBezTo>
                  <a:pt x="1333" y="75"/>
                  <a:pt x="1333" y="75"/>
                  <a:pt x="1333" y="76"/>
                </a:cubicBezTo>
                <a:cubicBezTo>
                  <a:pt x="1333" y="76"/>
                  <a:pt x="1333" y="76"/>
                  <a:pt x="1334" y="76"/>
                </a:cubicBezTo>
                <a:cubicBezTo>
                  <a:pt x="1335" y="77"/>
                  <a:pt x="1334" y="78"/>
                  <a:pt x="1334" y="78"/>
                </a:cubicBezTo>
                <a:cubicBezTo>
                  <a:pt x="1334" y="78"/>
                  <a:pt x="1333" y="78"/>
                  <a:pt x="1333" y="79"/>
                </a:cubicBezTo>
                <a:cubicBezTo>
                  <a:pt x="1333" y="79"/>
                  <a:pt x="1333" y="79"/>
                  <a:pt x="1333" y="80"/>
                </a:cubicBezTo>
                <a:cubicBezTo>
                  <a:pt x="1333" y="80"/>
                  <a:pt x="1333" y="80"/>
                  <a:pt x="1333" y="80"/>
                </a:cubicBezTo>
                <a:cubicBezTo>
                  <a:pt x="1333" y="81"/>
                  <a:pt x="1333" y="81"/>
                  <a:pt x="1333" y="81"/>
                </a:cubicBezTo>
                <a:cubicBezTo>
                  <a:pt x="1333" y="81"/>
                  <a:pt x="1333" y="82"/>
                  <a:pt x="1333" y="82"/>
                </a:cubicBezTo>
                <a:cubicBezTo>
                  <a:pt x="1333" y="82"/>
                  <a:pt x="1334" y="82"/>
                  <a:pt x="1334" y="83"/>
                </a:cubicBezTo>
                <a:cubicBezTo>
                  <a:pt x="1334" y="83"/>
                  <a:pt x="1335" y="83"/>
                  <a:pt x="1336" y="84"/>
                </a:cubicBezTo>
                <a:cubicBezTo>
                  <a:pt x="1336" y="84"/>
                  <a:pt x="1336" y="84"/>
                  <a:pt x="1337" y="84"/>
                </a:cubicBezTo>
                <a:cubicBezTo>
                  <a:pt x="1337" y="84"/>
                  <a:pt x="1337" y="84"/>
                  <a:pt x="1337" y="84"/>
                </a:cubicBezTo>
                <a:cubicBezTo>
                  <a:pt x="1337" y="84"/>
                  <a:pt x="1337" y="84"/>
                  <a:pt x="1337" y="85"/>
                </a:cubicBezTo>
                <a:cubicBezTo>
                  <a:pt x="1337" y="85"/>
                  <a:pt x="1337" y="85"/>
                  <a:pt x="1337" y="85"/>
                </a:cubicBezTo>
                <a:cubicBezTo>
                  <a:pt x="1337" y="86"/>
                  <a:pt x="1338" y="87"/>
                  <a:pt x="1338" y="86"/>
                </a:cubicBezTo>
                <a:cubicBezTo>
                  <a:pt x="1339" y="86"/>
                  <a:pt x="1339" y="86"/>
                  <a:pt x="1339" y="86"/>
                </a:cubicBezTo>
                <a:cubicBezTo>
                  <a:pt x="1340" y="86"/>
                  <a:pt x="1340" y="86"/>
                  <a:pt x="1340" y="86"/>
                </a:cubicBezTo>
                <a:cubicBezTo>
                  <a:pt x="1341" y="87"/>
                  <a:pt x="1341" y="87"/>
                  <a:pt x="1342" y="87"/>
                </a:cubicBezTo>
                <a:cubicBezTo>
                  <a:pt x="1342" y="87"/>
                  <a:pt x="1343" y="86"/>
                  <a:pt x="1343" y="86"/>
                </a:cubicBezTo>
                <a:cubicBezTo>
                  <a:pt x="1344" y="86"/>
                  <a:pt x="1344" y="86"/>
                  <a:pt x="1344" y="86"/>
                </a:cubicBezTo>
                <a:cubicBezTo>
                  <a:pt x="1344" y="86"/>
                  <a:pt x="1344" y="86"/>
                  <a:pt x="1344" y="85"/>
                </a:cubicBezTo>
                <a:cubicBezTo>
                  <a:pt x="1345" y="85"/>
                  <a:pt x="1345" y="86"/>
                  <a:pt x="1345" y="86"/>
                </a:cubicBezTo>
                <a:cubicBezTo>
                  <a:pt x="1346" y="86"/>
                  <a:pt x="1346" y="86"/>
                  <a:pt x="1347" y="86"/>
                </a:cubicBezTo>
                <a:cubicBezTo>
                  <a:pt x="1347" y="85"/>
                  <a:pt x="1348" y="85"/>
                  <a:pt x="1348" y="85"/>
                </a:cubicBezTo>
                <a:cubicBezTo>
                  <a:pt x="1349" y="85"/>
                  <a:pt x="1350" y="86"/>
                  <a:pt x="1351" y="86"/>
                </a:cubicBezTo>
                <a:cubicBezTo>
                  <a:pt x="1352" y="86"/>
                  <a:pt x="1352" y="86"/>
                  <a:pt x="1353" y="86"/>
                </a:cubicBezTo>
                <a:cubicBezTo>
                  <a:pt x="1353" y="86"/>
                  <a:pt x="1354" y="87"/>
                  <a:pt x="1354" y="87"/>
                </a:cubicBezTo>
                <a:cubicBezTo>
                  <a:pt x="1355" y="88"/>
                  <a:pt x="1356" y="87"/>
                  <a:pt x="1357" y="88"/>
                </a:cubicBezTo>
                <a:cubicBezTo>
                  <a:pt x="1357" y="88"/>
                  <a:pt x="1357" y="88"/>
                  <a:pt x="1357" y="88"/>
                </a:cubicBezTo>
                <a:cubicBezTo>
                  <a:pt x="1358" y="88"/>
                  <a:pt x="1358" y="89"/>
                  <a:pt x="1359" y="89"/>
                </a:cubicBezTo>
                <a:cubicBezTo>
                  <a:pt x="1360" y="89"/>
                  <a:pt x="1361" y="90"/>
                  <a:pt x="1361" y="91"/>
                </a:cubicBezTo>
                <a:cubicBezTo>
                  <a:pt x="1361" y="91"/>
                  <a:pt x="1361" y="92"/>
                  <a:pt x="1362" y="92"/>
                </a:cubicBezTo>
                <a:cubicBezTo>
                  <a:pt x="1361" y="92"/>
                  <a:pt x="1361" y="92"/>
                  <a:pt x="1360" y="92"/>
                </a:cubicBezTo>
                <a:cubicBezTo>
                  <a:pt x="1360" y="93"/>
                  <a:pt x="1360" y="93"/>
                  <a:pt x="1360" y="93"/>
                </a:cubicBezTo>
                <a:cubicBezTo>
                  <a:pt x="1360" y="94"/>
                  <a:pt x="1360" y="94"/>
                  <a:pt x="1360" y="95"/>
                </a:cubicBezTo>
                <a:cubicBezTo>
                  <a:pt x="1360" y="95"/>
                  <a:pt x="1360" y="95"/>
                  <a:pt x="1361" y="96"/>
                </a:cubicBezTo>
                <a:cubicBezTo>
                  <a:pt x="1361" y="96"/>
                  <a:pt x="1362" y="96"/>
                  <a:pt x="1362" y="96"/>
                </a:cubicBezTo>
                <a:cubicBezTo>
                  <a:pt x="1362" y="95"/>
                  <a:pt x="1363" y="95"/>
                  <a:pt x="1363" y="95"/>
                </a:cubicBezTo>
                <a:cubicBezTo>
                  <a:pt x="1364" y="96"/>
                  <a:pt x="1364" y="96"/>
                  <a:pt x="1364" y="96"/>
                </a:cubicBezTo>
                <a:cubicBezTo>
                  <a:pt x="1365" y="96"/>
                  <a:pt x="1365" y="96"/>
                  <a:pt x="1366" y="96"/>
                </a:cubicBezTo>
                <a:cubicBezTo>
                  <a:pt x="1366" y="96"/>
                  <a:pt x="1367" y="96"/>
                  <a:pt x="1367" y="96"/>
                </a:cubicBezTo>
                <a:cubicBezTo>
                  <a:pt x="1368" y="96"/>
                  <a:pt x="1368" y="96"/>
                  <a:pt x="1369" y="96"/>
                </a:cubicBezTo>
                <a:cubicBezTo>
                  <a:pt x="1369" y="96"/>
                  <a:pt x="1369" y="96"/>
                  <a:pt x="1369" y="96"/>
                </a:cubicBezTo>
                <a:cubicBezTo>
                  <a:pt x="1369" y="96"/>
                  <a:pt x="1370" y="96"/>
                  <a:pt x="1370" y="97"/>
                </a:cubicBezTo>
                <a:cubicBezTo>
                  <a:pt x="1370" y="97"/>
                  <a:pt x="1369" y="97"/>
                  <a:pt x="1369" y="97"/>
                </a:cubicBezTo>
                <a:cubicBezTo>
                  <a:pt x="1368" y="97"/>
                  <a:pt x="1367" y="97"/>
                  <a:pt x="1366" y="97"/>
                </a:cubicBezTo>
                <a:cubicBezTo>
                  <a:pt x="1366" y="97"/>
                  <a:pt x="1365" y="97"/>
                  <a:pt x="1364" y="97"/>
                </a:cubicBezTo>
                <a:cubicBezTo>
                  <a:pt x="1364" y="97"/>
                  <a:pt x="1364" y="96"/>
                  <a:pt x="1363" y="96"/>
                </a:cubicBezTo>
                <a:cubicBezTo>
                  <a:pt x="1363" y="96"/>
                  <a:pt x="1363" y="96"/>
                  <a:pt x="1362" y="96"/>
                </a:cubicBezTo>
                <a:cubicBezTo>
                  <a:pt x="1362" y="96"/>
                  <a:pt x="1361" y="96"/>
                  <a:pt x="1360" y="96"/>
                </a:cubicBezTo>
                <a:cubicBezTo>
                  <a:pt x="1359" y="96"/>
                  <a:pt x="1359" y="96"/>
                  <a:pt x="1358" y="95"/>
                </a:cubicBezTo>
                <a:cubicBezTo>
                  <a:pt x="1358" y="95"/>
                  <a:pt x="1358" y="95"/>
                  <a:pt x="1358" y="94"/>
                </a:cubicBezTo>
                <a:cubicBezTo>
                  <a:pt x="1358" y="94"/>
                  <a:pt x="1357" y="94"/>
                  <a:pt x="1358" y="93"/>
                </a:cubicBezTo>
                <a:cubicBezTo>
                  <a:pt x="1358" y="93"/>
                  <a:pt x="1358" y="93"/>
                  <a:pt x="1358" y="93"/>
                </a:cubicBezTo>
                <a:cubicBezTo>
                  <a:pt x="1358" y="92"/>
                  <a:pt x="1358" y="92"/>
                  <a:pt x="1358" y="92"/>
                </a:cubicBezTo>
                <a:cubicBezTo>
                  <a:pt x="1358" y="92"/>
                  <a:pt x="1358" y="92"/>
                  <a:pt x="1358" y="92"/>
                </a:cubicBezTo>
                <a:cubicBezTo>
                  <a:pt x="1358" y="91"/>
                  <a:pt x="1357" y="90"/>
                  <a:pt x="1357" y="90"/>
                </a:cubicBezTo>
                <a:cubicBezTo>
                  <a:pt x="1356" y="90"/>
                  <a:pt x="1356" y="89"/>
                  <a:pt x="1356" y="89"/>
                </a:cubicBezTo>
                <a:cubicBezTo>
                  <a:pt x="1355" y="89"/>
                  <a:pt x="1355" y="89"/>
                  <a:pt x="1354" y="89"/>
                </a:cubicBezTo>
                <a:cubicBezTo>
                  <a:pt x="1354" y="89"/>
                  <a:pt x="1354" y="89"/>
                  <a:pt x="1353" y="89"/>
                </a:cubicBezTo>
                <a:cubicBezTo>
                  <a:pt x="1353" y="88"/>
                  <a:pt x="1352" y="87"/>
                  <a:pt x="1351" y="87"/>
                </a:cubicBezTo>
                <a:cubicBezTo>
                  <a:pt x="1349" y="87"/>
                  <a:pt x="1347" y="88"/>
                  <a:pt x="1345" y="88"/>
                </a:cubicBezTo>
                <a:cubicBezTo>
                  <a:pt x="1344" y="88"/>
                  <a:pt x="1342" y="87"/>
                  <a:pt x="1341" y="89"/>
                </a:cubicBezTo>
                <a:cubicBezTo>
                  <a:pt x="1341" y="90"/>
                  <a:pt x="1343" y="91"/>
                  <a:pt x="1344" y="92"/>
                </a:cubicBezTo>
                <a:cubicBezTo>
                  <a:pt x="1345" y="92"/>
                  <a:pt x="1347" y="94"/>
                  <a:pt x="1347" y="95"/>
                </a:cubicBezTo>
                <a:cubicBezTo>
                  <a:pt x="1347" y="96"/>
                  <a:pt x="1346" y="96"/>
                  <a:pt x="1345" y="96"/>
                </a:cubicBezTo>
                <a:cubicBezTo>
                  <a:pt x="1345" y="97"/>
                  <a:pt x="1344" y="97"/>
                  <a:pt x="1344" y="98"/>
                </a:cubicBezTo>
                <a:cubicBezTo>
                  <a:pt x="1344" y="99"/>
                  <a:pt x="1344" y="100"/>
                  <a:pt x="1344" y="100"/>
                </a:cubicBezTo>
                <a:cubicBezTo>
                  <a:pt x="1344" y="101"/>
                  <a:pt x="1343" y="101"/>
                  <a:pt x="1343" y="102"/>
                </a:cubicBezTo>
                <a:cubicBezTo>
                  <a:pt x="1342" y="103"/>
                  <a:pt x="1340" y="103"/>
                  <a:pt x="1340" y="104"/>
                </a:cubicBezTo>
                <a:cubicBezTo>
                  <a:pt x="1339" y="105"/>
                  <a:pt x="1339" y="107"/>
                  <a:pt x="1338" y="106"/>
                </a:cubicBezTo>
                <a:cubicBezTo>
                  <a:pt x="1337" y="106"/>
                  <a:pt x="1337" y="106"/>
                  <a:pt x="1337" y="106"/>
                </a:cubicBezTo>
                <a:cubicBezTo>
                  <a:pt x="1336" y="105"/>
                  <a:pt x="1335" y="105"/>
                  <a:pt x="1334" y="105"/>
                </a:cubicBezTo>
                <a:cubicBezTo>
                  <a:pt x="1332" y="105"/>
                  <a:pt x="1330" y="105"/>
                  <a:pt x="1328" y="105"/>
                </a:cubicBezTo>
                <a:cubicBezTo>
                  <a:pt x="1327" y="105"/>
                  <a:pt x="1326" y="105"/>
                  <a:pt x="1325" y="104"/>
                </a:cubicBezTo>
                <a:cubicBezTo>
                  <a:pt x="1324" y="104"/>
                  <a:pt x="1323" y="104"/>
                  <a:pt x="1321" y="103"/>
                </a:cubicBezTo>
                <a:cubicBezTo>
                  <a:pt x="1321" y="103"/>
                  <a:pt x="1321" y="102"/>
                  <a:pt x="1321" y="102"/>
                </a:cubicBezTo>
                <a:cubicBezTo>
                  <a:pt x="1321" y="101"/>
                  <a:pt x="1323" y="101"/>
                  <a:pt x="1323" y="101"/>
                </a:cubicBezTo>
                <a:cubicBezTo>
                  <a:pt x="1324" y="101"/>
                  <a:pt x="1325" y="101"/>
                  <a:pt x="1326" y="102"/>
                </a:cubicBezTo>
                <a:cubicBezTo>
                  <a:pt x="1326" y="102"/>
                  <a:pt x="1326" y="102"/>
                  <a:pt x="1327" y="103"/>
                </a:cubicBezTo>
                <a:cubicBezTo>
                  <a:pt x="1328" y="103"/>
                  <a:pt x="1328" y="103"/>
                  <a:pt x="1329" y="103"/>
                </a:cubicBezTo>
                <a:cubicBezTo>
                  <a:pt x="1330" y="103"/>
                  <a:pt x="1330" y="103"/>
                  <a:pt x="1330" y="102"/>
                </a:cubicBezTo>
                <a:cubicBezTo>
                  <a:pt x="1331" y="101"/>
                  <a:pt x="1331" y="101"/>
                  <a:pt x="1331" y="101"/>
                </a:cubicBezTo>
                <a:cubicBezTo>
                  <a:pt x="1332" y="101"/>
                  <a:pt x="1332" y="101"/>
                  <a:pt x="1333" y="101"/>
                </a:cubicBezTo>
                <a:cubicBezTo>
                  <a:pt x="1334" y="101"/>
                  <a:pt x="1334" y="100"/>
                  <a:pt x="1335" y="100"/>
                </a:cubicBezTo>
                <a:cubicBezTo>
                  <a:pt x="1336" y="98"/>
                  <a:pt x="1337" y="97"/>
                  <a:pt x="1337" y="95"/>
                </a:cubicBezTo>
                <a:cubicBezTo>
                  <a:pt x="1337" y="94"/>
                  <a:pt x="1337" y="94"/>
                  <a:pt x="1337" y="93"/>
                </a:cubicBezTo>
                <a:cubicBezTo>
                  <a:pt x="1337" y="92"/>
                  <a:pt x="1338" y="91"/>
                  <a:pt x="1338" y="90"/>
                </a:cubicBezTo>
                <a:cubicBezTo>
                  <a:pt x="1338" y="90"/>
                  <a:pt x="1337" y="89"/>
                  <a:pt x="1336" y="89"/>
                </a:cubicBezTo>
                <a:cubicBezTo>
                  <a:pt x="1336" y="89"/>
                  <a:pt x="1335" y="89"/>
                  <a:pt x="1334" y="88"/>
                </a:cubicBezTo>
                <a:cubicBezTo>
                  <a:pt x="1334" y="88"/>
                  <a:pt x="1334" y="88"/>
                  <a:pt x="1333" y="88"/>
                </a:cubicBezTo>
                <a:cubicBezTo>
                  <a:pt x="1333" y="88"/>
                  <a:pt x="1333" y="88"/>
                  <a:pt x="1332" y="88"/>
                </a:cubicBezTo>
                <a:cubicBezTo>
                  <a:pt x="1332" y="87"/>
                  <a:pt x="1332" y="87"/>
                  <a:pt x="1332" y="87"/>
                </a:cubicBezTo>
                <a:cubicBezTo>
                  <a:pt x="1332" y="87"/>
                  <a:pt x="1332" y="87"/>
                  <a:pt x="1331" y="87"/>
                </a:cubicBezTo>
                <a:cubicBezTo>
                  <a:pt x="1331" y="87"/>
                  <a:pt x="1330" y="87"/>
                  <a:pt x="1330" y="86"/>
                </a:cubicBezTo>
                <a:cubicBezTo>
                  <a:pt x="1330" y="86"/>
                  <a:pt x="1330" y="85"/>
                  <a:pt x="1329" y="84"/>
                </a:cubicBezTo>
                <a:cubicBezTo>
                  <a:pt x="1329" y="84"/>
                  <a:pt x="1329" y="84"/>
                  <a:pt x="1329" y="83"/>
                </a:cubicBezTo>
                <a:cubicBezTo>
                  <a:pt x="1328" y="83"/>
                  <a:pt x="1328" y="82"/>
                  <a:pt x="1328" y="82"/>
                </a:cubicBezTo>
                <a:cubicBezTo>
                  <a:pt x="1328" y="81"/>
                  <a:pt x="1328" y="80"/>
                  <a:pt x="1328" y="80"/>
                </a:cubicBezTo>
                <a:cubicBezTo>
                  <a:pt x="1328" y="80"/>
                  <a:pt x="1328" y="80"/>
                  <a:pt x="1328" y="79"/>
                </a:cubicBezTo>
                <a:cubicBezTo>
                  <a:pt x="1327" y="79"/>
                  <a:pt x="1327" y="79"/>
                  <a:pt x="1327" y="79"/>
                </a:cubicBezTo>
                <a:cubicBezTo>
                  <a:pt x="1327" y="79"/>
                  <a:pt x="1327" y="79"/>
                  <a:pt x="1327" y="79"/>
                </a:cubicBezTo>
                <a:cubicBezTo>
                  <a:pt x="1327" y="78"/>
                  <a:pt x="1327" y="78"/>
                  <a:pt x="1326" y="78"/>
                </a:cubicBezTo>
                <a:cubicBezTo>
                  <a:pt x="1326" y="78"/>
                  <a:pt x="1326" y="77"/>
                  <a:pt x="1326" y="76"/>
                </a:cubicBezTo>
                <a:cubicBezTo>
                  <a:pt x="1326" y="76"/>
                  <a:pt x="1326" y="75"/>
                  <a:pt x="1325" y="75"/>
                </a:cubicBezTo>
                <a:cubicBezTo>
                  <a:pt x="1325" y="74"/>
                  <a:pt x="1324" y="74"/>
                  <a:pt x="1324" y="73"/>
                </a:cubicBezTo>
                <a:cubicBezTo>
                  <a:pt x="1324" y="73"/>
                  <a:pt x="1323" y="73"/>
                  <a:pt x="1323" y="73"/>
                </a:cubicBezTo>
                <a:cubicBezTo>
                  <a:pt x="1322" y="73"/>
                  <a:pt x="1322" y="73"/>
                  <a:pt x="1321" y="72"/>
                </a:cubicBezTo>
                <a:cubicBezTo>
                  <a:pt x="1321" y="72"/>
                  <a:pt x="1321" y="72"/>
                  <a:pt x="1320" y="72"/>
                </a:cubicBezTo>
                <a:cubicBezTo>
                  <a:pt x="1320" y="72"/>
                  <a:pt x="1319" y="72"/>
                  <a:pt x="1319" y="72"/>
                </a:cubicBezTo>
                <a:cubicBezTo>
                  <a:pt x="1318" y="72"/>
                  <a:pt x="1318" y="71"/>
                  <a:pt x="1318" y="71"/>
                </a:cubicBezTo>
                <a:cubicBezTo>
                  <a:pt x="1318" y="70"/>
                  <a:pt x="1319" y="71"/>
                  <a:pt x="1319" y="70"/>
                </a:cubicBezTo>
                <a:cubicBezTo>
                  <a:pt x="1319" y="70"/>
                  <a:pt x="1319" y="70"/>
                  <a:pt x="1320" y="70"/>
                </a:cubicBezTo>
                <a:cubicBezTo>
                  <a:pt x="1320" y="70"/>
                  <a:pt x="1320" y="70"/>
                  <a:pt x="1320" y="70"/>
                </a:cubicBezTo>
                <a:cubicBezTo>
                  <a:pt x="1321" y="69"/>
                  <a:pt x="1320" y="68"/>
                  <a:pt x="1320" y="68"/>
                </a:cubicBezTo>
                <a:cubicBezTo>
                  <a:pt x="1320" y="67"/>
                  <a:pt x="1320" y="66"/>
                  <a:pt x="1320" y="65"/>
                </a:cubicBezTo>
                <a:cubicBezTo>
                  <a:pt x="1320" y="65"/>
                  <a:pt x="1320" y="65"/>
                  <a:pt x="1320" y="64"/>
                </a:cubicBezTo>
                <a:cubicBezTo>
                  <a:pt x="1319" y="64"/>
                  <a:pt x="1319" y="64"/>
                  <a:pt x="1319" y="64"/>
                </a:cubicBezTo>
                <a:cubicBezTo>
                  <a:pt x="1318" y="63"/>
                  <a:pt x="1318" y="63"/>
                  <a:pt x="1318" y="62"/>
                </a:cubicBezTo>
                <a:cubicBezTo>
                  <a:pt x="1318" y="62"/>
                  <a:pt x="1317" y="62"/>
                  <a:pt x="1316" y="62"/>
                </a:cubicBezTo>
                <a:cubicBezTo>
                  <a:pt x="1316" y="62"/>
                  <a:pt x="1315" y="63"/>
                  <a:pt x="1315" y="63"/>
                </a:cubicBezTo>
                <a:cubicBezTo>
                  <a:pt x="1314" y="63"/>
                  <a:pt x="1313" y="63"/>
                  <a:pt x="1313" y="63"/>
                </a:cubicBezTo>
                <a:cubicBezTo>
                  <a:pt x="1313" y="62"/>
                  <a:pt x="1313" y="62"/>
                  <a:pt x="1312" y="62"/>
                </a:cubicBezTo>
                <a:cubicBezTo>
                  <a:pt x="1312" y="61"/>
                  <a:pt x="1311" y="61"/>
                  <a:pt x="1311" y="61"/>
                </a:cubicBezTo>
                <a:cubicBezTo>
                  <a:pt x="1311" y="61"/>
                  <a:pt x="1310" y="61"/>
                  <a:pt x="1310" y="61"/>
                </a:cubicBezTo>
                <a:cubicBezTo>
                  <a:pt x="1310" y="61"/>
                  <a:pt x="1310" y="61"/>
                  <a:pt x="1310" y="61"/>
                </a:cubicBezTo>
                <a:cubicBezTo>
                  <a:pt x="1311" y="60"/>
                  <a:pt x="1311" y="60"/>
                  <a:pt x="1311" y="60"/>
                </a:cubicBezTo>
                <a:cubicBezTo>
                  <a:pt x="1311" y="60"/>
                  <a:pt x="1312" y="60"/>
                  <a:pt x="1311" y="59"/>
                </a:cubicBezTo>
                <a:cubicBezTo>
                  <a:pt x="1311" y="59"/>
                  <a:pt x="1310" y="59"/>
                  <a:pt x="1309" y="59"/>
                </a:cubicBezTo>
                <a:cubicBezTo>
                  <a:pt x="1309" y="59"/>
                  <a:pt x="1309" y="59"/>
                  <a:pt x="1308" y="59"/>
                </a:cubicBezTo>
                <a:cubicBezTo>
                  <a:pt x="1308" y="59"/>
                  <a:pt x="1309" y="59"/>
                  <a:pt x="1309" y="58"/>
                </a:cubicBezTo>
                <a:cubicBezTo>
                  <a:pt x="1309" y="58"/>
                  <a:pt x="1308" y="58"/>
                  <a:pt x="1308" y="58"/>
                </a:cubicBezTo>
                <a:cubicBezTo>
                  <a:pt x="1308" y="58"/>
                  <a:pt x="1307" y="58"/>
                  <a:pt x="1307" y="58"/>
                </a:cubicBezTo>
                <a:cubicBezTo>
                  <a:pt x="1306" y="57"/>
                  <a:pt x="1305" y="57"/>
                  <a:pt x="1304" y="57"/>
                </a:cubicBezTo>
                <a:cubicBezTo>
                  <a:pt x="1304" y="57"/>
                  <a:pt x="1303" y="57"/>
                  <a:pt x="1303" y="58"/>
                </a:cubicBezTo>
                <a:cubicBezTo>
                  <a:pt x="1302" y="58"/>
                  <a:pt x="1302" y="58"/>
                  <a:pt x="1302" y="58"/>
                </a:cubicBezTo>
                <a:cubicBezTo>
                  <a:pt x="1302" y="59"/>
                  <a:pt x="1303" y="59"/>
                  <a:pt x="1303" y="59"/>
                </a:cubicBezTo>
                <a:cubicBezTo>
                  <a:pt x="1303" y="59"/>
                  <a:pt x="1303" y="60"/>
                  <a:pt x="1303" y="60"/>
                </a:cubicBezTo>
                <a:cubicBezTo>
                  <a:pt x="1303" y="60"/>
                  <a:pt x="1303" y="60"/>
                  <a:pt x="1303" y="60"/>
                </a:cubicBezTo>
                <a:cubicBezTo>
                  <a:pt x="1304" y="61"/>
                  <a:pt x="1304" y="60"/>
                  <a:pt x="1305" y="60"/>
                </a:cubicBezTo>
                <a:cubicBezTo>
                  <a:pt x="1306" y="60"/>
                  <a:pt x="1307" y="60"/>
                  <a:pt x="1308" y="60"/>
                </a:cubicBezTo>
                <a:cubicBezTo>
                  <a:pt x="1308" y="61"/>
                  <a:pt x="1309" y="61"/>
                  <a:pt x="1309" y="61"/>
                </a:cubicBezTo>
                <a:cubicBezTo>
                  <a:pt x="1309" y="61"/>
                  <a:pt x="1309" y="61"/>
                  <a:pt x="1309" y="61"/>
                </a:cubicBezTo>
                <a:cubicBezTo>
                  <a:pt x="1308" y="61"/>
                  <a:pt x="1307" y="60"/>
                  <a:pt x="1307" y="60"/>
                </a:cubicBezTo>
                <a:cubicBezTo>
                  <a:pt x="1306" y="60"/>
                  <a:pt x="1305" y="61"/>
                  <a:pt x="1304" y="61"/>
                </a:cubicBezTo>
                <a:cubicBezTo>
                  <a:pt x="1303" y="61"/>
                  <a:pt x="1303" y="61"/>
                  <a:pt x="1302" y="61"/>
                </a:cubicBezTo>
                <a:cubicBezTo>
                  <a:pt x="1302" y="61"/>
                  <a:pt x="1301" y="61"/>
                  <a:pt x="1301" y="62"/>
                </a:cubicBezTo>
                <a:cubicBezTo>
                  <a:pt x="1301" y="62"/>
                  <a:pt x="1300" y="62"/>
                  <a:pt x="1300" y="62"/>
                </a:cubicBezTo>
                <a:cubicBezTo>
                  <a:pt x="1300" y="63"/>
                  <a:pt x="1300" y="63"/>
                  <a:pt x="1300" y="63"/>
                </a:cubicBezTo>
                <a:cubicBezTo>
                  <a:pt x="1299" y="64"/>
                  <a:pt x="1300" y="64"/>
                  <a:pt x="1301" y="65"/>
                </a:cubicBezTo>
                <a:cubicBezTo>
                  <a:pt x="1301" y="65"/>
                  <a:pt x="1301" y="66"/>
                  <a:pt x="1301" y="67"/>
                </a:cubicBezTo>
                <a:cubicBezTo>
                  <a:pt x="1301" y="68"/>
                  <a:pt x="1301" y="69"/>
                  <a:pt x="1300" y="69"/>
                </a:cubicBezTo>
                <a:cubicBezTo>
                  <a:pt x="1300" y="70"/>
                  <a:pt x="1299" y="70"/>
                  <a:pt x="1299" y="70"/>
                </a:cubicBezTo>
                <a:cubicBezTo>
                  <a:pt x="1298" y="70"/>
                  <a:pt x="1298" y="71"/>
                  <a:pt x="1297" y="71"/>
                </a:cubicBezTo>
                <a:cubicBezTo>
                  <a:pt x="1297" y="71"/>
                  <a:pt x="1297" y="71"/>
                  <a:pt x="1296" y="72"/>
                </a:cubicBezTo>
                <a:cubicBezTo>
                  <a:pt x="1296" y="72"/>
                  <a:pt x="1296" y="72"/>
                  <a:pt x="1296" y="72"/>
                </a:cubicBezTo>
                <a:cubicBezTo>
                  <a:pt x="1295" y="72"/>
                  <a:pt x="1295" y="72"/>
                  <a:pt x="1295" y="72"/>
                </a:cubicBezTo>
                <a:cubicBezTo>
                  <a:pt x="1294" y="73"/>
                  <a:pt x="1295" y="74"/>
                  <a:pt x="1295" y="74"/>
                </a:cubicBezTo>
                <a:cubicBezTo>
                  <a:pt x="1295" y="75"/>
                  <a:pt x="1295" y="75"/>
                  <a:pt x="1295" y="75"/>
                </a:cubicBezTo>
                <a:cubicBezTo>
                  <a:pt x="1295" y="76"/>
                  <a:pt x="1295" y="76"/>
                  <a:pt x="1296" y="76"/>
                </a:cubicBezTo>
                <a:cubicBezTo>
                  <a:pt x="1296" y="76"/>
                  <a:pt x="1297" y="75"/>
                  <a:pt x="1298" y="75"/>
                </a:cubicBezTo>
                <a:cubicBezTo>
                  <a:pt x="1298" y="75"/>
                  <a:pt x="1299" y="75"/>
                  <a:pt x="1299" y="76"/>
                </a:cubicBezTo>
                <a:cubicBezTo>
                  <a:pt x="1300" y="76"/>
                  <a:pt x="1299" y="77"/>
                  <a:pt x="1299" y="78"/>
                </a:cubicBezTo>
                <a:cubicBezTo>
                  <a:pt x="1299" y="79"/>
                  <a:pt x="1299" y="79"/>
                  <a:pt x="1300" y="79"/>
                </a:cubicBezTo>
                <a:cubicBezTo>
                  <a:pt x="1300" y="79"/>
                  <a:pt x="1300" y="79"/>
                  <a:pt x="1300" y="80"/>
                </a:cubicBezTo>
                <a:cubicBezTo>
                  <a:pt x="1300" y="80"/>
                  <a:pt x="1301" y="80"/>
                  <a:pt x="1301" y="80"/>
                </a:cubicBezTo>
                <a:cubicBezTo>
                  <a:pt x="1301" y="80"/>
                  <a:pt x="1301" y="80"/>
                  <a:pt x="1300" y="81"/>
                </a:cubicBezTo>
                <a:cubicBezTo>
                  <a:pt x="1300" y="81"/>
                  <a:pt x="1300" y="81"/>
                  <a:pt x="1299" y="81"/>
                </a:cubicBezTo>
                <a:cubicBezTo>
                  <a:pt x="1300" y="81"/>
                  <a:pt x="1300" y="82"/>
                  <a:pt x="1300" y="82"/>
                </a:cubicBezTo>
                <a:cubicBezTo>
                  <a:pt x="1300" y="83"/>
                  <a:pt x="1300" y="83"/>
                  <a:pt x="1300" y="83"/>
                </a:cubicBezTo>
                <a:cubicBezTo>
                  <a:pt x="1301" y="83"/>
                  <a:pt x="1302" y="83"/>
                  <a:pt x="1302" y="83"/>
                </a:cubicBezTo>
                <a:cubicBezTo>
                  <a:pt x="1303" y="83"/>
                  <a:pt x="1303" y="83"/>
                  <a:pt x="1304" y="83"/>
                </a:cubicBezTo>
                <a:cubicBezTo>
                  <a:pt x="1304" y="83"/>
                  <a:pt x="1305" y="83"/>
                  <a:pt x="1305" y="83"/>
                </a:cubicBezTo>
                <a:cubicBezTo>
                  <a:pt x="1306" y="83"/>
                  <a:pt x="1306" y="84"/>
                  <a:pt x="1307" y="84"/>
                </a:cubicBezTo>
                <a:cubicBezTo>
                  <a:pt x="1307" y="84"/>
                  <a:pt x="1308" y="85"/>
                  <a:pt x="1308" y="85"/>
                </a:cubicBezTo>
                <a:cubicBezTo>
                  <a:pt x="1308" y="85"/>
                  <a:pt x="1309" y="86"/>
                  <a:pt x="1309" y="86"/>
                </a:cubicBezTo>
                <a:cubicBezTo>
                  <a:pt x="1309" y="87"/>
                  <a:pt x="1310" y="87"/>
                  <a:pt x="1311" y="87"/>
                </a:cubicBezTo>
                <a:cubicBezTo>
                  <a:pt x="1312" y="87"/>
                  <a:pt x="1312" y="87"/>
                  <a:pt x="1313" y="87"/>
                </a:cubicBezTo>
                <a:cubicBezTo>
                  <a:pt x="1314" y="87"/>
                  <a:pt x="1314" y="87"/>
                  <a:pt x="1314" y="88"/>
                </a:cubicBezTo>
                <a:cubicBezTo>
                  <a:pt x="1315" y="88"/>
                  <a:pt x="1314" y="89"/>
                  <a:pt x="1314" y="90"/>
                </a:cubicBezTo>
                <a:cubicBezTo>
                  <a:pt x="1314" y="91"/>
                  <a:pt x="1313" y="93"/>
                  <a:pt x="1312" y="92"/>
                </a:cubicBezTo>
                <a:cubicBezTo>
                  <a:pt x="1311" y="92"/>
                  <a:pt x="1311" y="91"/>
                  <a:pt x="1310" y="91"/>
                </a:cubicBezTo>
                <a:cubicBezTo>
                  <a:pt x="1309" y="90"/>
                  <a:pt x="1308" y="90"/>
                  <a:pt x="1307" y="89"/>
                </a:cubicBezTo>
                <a:cubicBezTo>
                  <a:pt x="1306" y="89"/>
                  <a:pt x="1305" y="89"/>
                  <a:pt x="1304" y="89"/>
                </a:cubicBezTo>
                <a:cubicBezTo>
                  <a:pt x="1302" y="88"/>
                  <a:pt x="1301" y="88"/>
                  <a:pt x="1300" y="87"/>
                </a:cubicBezTo>
                <a:cubicBezTo>
                  <a:pt x="1299" y="87"/>
                  <a:pt x="1299" y="86"/>
                  <a:pt x="1298" y="86"/>
                </a:cubicBezTo>
                <a:cubicBezTo>
                  <a:pt x="1297" y="86"/>
                  <a:pt x="1296" y="86"/>
                  <a:pt x="1295" y="86"/>
                </a:cubicBezTo>
                <a:cubicBezTo>
                  <a:pt x="1295" y="86"/>
                  <a:pt x="1295" y="86"/>
                  <a:pt x="1295" y="86"/>
                </a:cubicBezTo>
                <a:cubicBezTo>
                  <a:pt x="1293" y="86"/>
                  <a:pt x="1292" y="86"/>
                  <a:pt x="1291" y="85"/>
                </a:cubicBezTo>
                <a:cubicBezTo>
                  <a:pt x="1290" y="84"/>
                  <a:pt x="1289" y="83"/>
                  <a:pt x="1288" y="83"/>
                </a:cubicBezTo>
                <a:cubicBezTo>
                  <a:pt x="1287" y="83"/>
                  <a:pt x="1287" y="83"/>
                  <a:pt x="1286" y="83"/>
                </a:cubicBezTo>
                <a:cubicBezTo>
                  <a:pt x="1285" y="83"/>
                  <a:pt x="1284" y="83"/>
                  <a:pt x="1284" y="83"/>
                </a:cubicBezTo>
                <a:cubicBezTo>
                  <a:pt x="1282" y="83"/>
                  <a:pt x="1281" y="82"/>
                  <a:pt x="1279" y="82"/>
                </a:cubicBezTo>
                <a:cubicBezTo>
                  <a:pt x="1278" y="82"/>
                  <a:pt x="1277" y="82"/>
                  <a:pt x="1276" y="82"/>
                </a:cubicBezTo>
                <a:cubicBezTo>
                  <a:pt x="1275" y="82"/>
                  <a:pt x="1274" y="82"/>
                  <a:pt x="1274" y="81"/>
                </a:cubicBezTo>
                <a:cubicBezTo>
                  <a:pt x="1273" y="81"/>
                  <a:pt x="1272" y="81"/>
                  <a:pt x="1271" y="81"/>
                </a:cubicBezTo>
                <a:cubicBezTo>
                  <a:pt x="1270" y="81"/>
                  <a:pt x="1270" y="81"/>
                  <a:pt x="1270" y="82"/>
                </a:cubicBezTo>
                <a:cubicBezTo>
                  <a:pt x="1270" y="82"/>
                  <a:pt x="1269" y="82"/>
                  <a:pt x="1268" y="82"/>
                </a:cubicBezTo>
                <a:cubicBezTo>
                  <a:pt x="1268" y="83"/>
                  <a:pt x="1267" y="83"/>
                  <a:pt x="1267" y="84"/>
                </a:cubicBezTo>
                <a:cubicBezTo>
                  <a:pt x="1268" y="84"/>
                  <a:pt x="1269" y="84"/>
                  <a:pt x="1270" y="85"/>
                </a:cubicBezTo>
                <a:cubicBezTo>
                  <a:pt x="1270" y="85"/>
                  <a:pt x="1271" y="85"/>
                  <a:pt x="1271" y="86"/>
                </a:cubicBezTo>
                <a:cubicBezTo>
                  <a:pt x="1272" y="86"/>
                  <a:pt x="1273" y="86"/>
                  <a:pt x="1273" y="87"/>
                </a:cubicBezTo>
                <a:cubicBezTo>
                  <a:pt x="1273" y="87"/>
                  <a:pt x="1272" y="88"/>
                  <a:pt x="1272" y="88"/>
                </a:cubicBezTo>
                <a:cubicBezTo>
                  <a:pt x="1271" y="88"/>
                  <a:pt x="1270" y="88"/>
                  <a:pt x="1269" y="89"/>
                </a:cubicBezTo>
                <a:cubicBezTo>
                  <a:pt x="1269" y="89"/>
                  <a:pt x="1269" y="89"/>
                  <a:pt x="1269" y="89"/>
                </a:cubicBezTo>
                <a:cubicBezTo>
                  <a:pt x="1269" y="89"/>
                  <a:pt x="1269" y="90"/>
                  <a:pt x="1270" y="90"/>
                </a:cubicBezTo>
                <a:cubicBezTo>
                  <a:pt x="1271" y="91"/>
                  <a:pt x="1268" y="91"/>
                  <a:pt x="1267" y="91"/>
                </a:cubicBezTo>
                <a:cubicBezTo>
                  <a:pt x="1267" y="91"/>
                  <a:pt x="1267" y="91"/>
                  <a:pt x="1266" y="91"/>
                </a:cubicBezTo>
                <a:cubicBezTo>
                  <a:pt x="1266" y="91"/>
                  <a:pt x="1266" y="91"/>
                  <a:pt x="1265" y="91"/>
                </a:cubicBezTo>
                <a:cubicBezTo>
                  <a:pt x="1265" y="91"/>
                  <a:pt x="1265" y="91"/>
                  <a:pt x="1264" y="91"/>
                </a:cubicBezTo>
                <a:cubicBezTo>
                  <a:pt x="1264" y="90"/>
                  <a:pt x="1265" y="90"/>
                  <a:pt x="1265" y="89"/>
                </a:cubicBezTo>
                <a:cubicBezTo>
                  <a:pt x="1265" y="89"/>
                  <a:pt x="1265" y="89"/>
                  <a:pt x="1264" y="89"/>
                </a:cubicBezTo>
                <a:cubicBezTo>
                  <a:pt x="1264" y="89"/>
                  <a:pt x="1264" y="88"/>
                  <a:pt x="1264" y="88"/>
                </a:cubicBezTo>
                <a:cubicBezTo>
                  <a:pt x="1264" y="87"/>
                  <a:pt x="1263" y="87"/>
                  <a:pt x="1262" y="87"/>
                </a:cubicBezTo>
                <a:cubicBezTo>
                  <a:pt x="1262" y="87"/>
                  <a:pt x="1261" y="87"/>
                  <a:pt x="1261" y="87"/>
                </a:cubicBezTo>
                <a:cubicBezTo>
                  <a:pt x="1260" y="87"/>
                  <a:pt x="1260" y="87"/>
                  <a:pt x="1260" y="87"/>
                </a:cubicBezTo>
                <a:cubicBezTo>
                  <a:pt x="1259" y="87"/>
                  <a:pt x="1259" y="87"/>
                  <a:pt x="1259" y="88"/>
                </a:cubicBezTo>
                <a:cubicBezTo>
                  <a:pt x="1260" y="88"/>
                  <a:pt x="1260" y="88"/>
                  <a:pt x="1260" y="88"/>
                </a:cubicBezTo>
                <a:cubicBezTo>
                  <a:pt x="1259" y="89"/>
                  <a:pt x="1258" y="88"/>
                  <a:pt x="1258" y="88"/>
                </a:cubicBezTo>
                <a:cubicBezTo>
                  <a:pt x="1257" y="88"/>
                  <a:pt x="1257" y="88"/>
                  <a:pt x="1256" y="89"/>
                </a:cubicBezTo>
                <a:cubicBezTo>
                  <a:pt x="1256" y="89"/>
                  <a:pt x="1256" y="89"/>
                  <a:pt x="1256" y="89"/>
                </a:cubicBezTo>
                <a:cubicBezTo>
                  <a:pt x="1256" y="89"/>
                  <a:pt x="1256" y="90"/>
                  <a:pt x="1255" y="90"/>
                </a:cubicBezTo>
                <a:cubicBezTo>
                  <a:pt x="1255" y="90"/>
                  <a:pt x="1254" y="90"/>
                  <a:pt x="1254" y="90"/>
                </a:cubicBezTo>
                <a:cubicBezTo>
                  <a:pt x="1253" y="90"/>
                  <a:pt x="1253" y="90"/>
                  <a:pt x="1252" y="90"/>
                </a:cubicBezTo>
                <a:cubicBezTo>
                  <a:pt x="1251" y="90"/>
                  <a:pt x="1251" y="90"/>
                  <a:pt x="1250" y="90"/>
                </a:cubicBezTo>
                <a:cubicBezTo>
                  <a:pt x="1250" y="90"/>
                  <a:pt x="1249" y="90"/>
                  <a:pt x="1248" y="90"/>
                </a:cubicBezTo>
                <a:cubicBezTo>
                  <a:pt x="1247" y="90"/>
                  <a:pt x="1247" y="90"/>
                  <a:pt x="1246" y="90"/>
                </a:cubicBezTo>
                <a:cubicBezTo>
                  <a:pt x="1246" y="89"/>
                  <a:pt x="1245" y="89"/>
                  <a:pt x="1245" y="90"/>
                </a:cubicBezTo>
                <a:cubicBezTo>
                  <a:pt x="1245" y="90"/>
                  <a:pt x="1245" y="90"/>
                  <a:pt x="1244" y="91"/>
                </a:cubicBezTo>
                <a:cubicBezTo>
                  <a:pt x="1244" y="91"/>
                  <a:pt x="1244" y="91"/>
                  <a:pt x="1244" y="91"/>
                </a:cubicBezTo>
                <a:cubicBezTo>
                  <a:pt x="1244" y="92"/>
                  <a:pt x="1244" y="92"/>
                  <a:pt x="1244" y="92"/>
                </a:cubicBezTo>
                <a:cubicBezTo>
                  <a:pt x="1244" y="92"/>
                  <a:pt x="1243" y="92"/>
                  <a:pt x="1243" y="92"/>
                </a:cubicBezTo>
                <a:cubicBezTo>
                  <a:pt x="1243" y="92"/>
                  <a:pt x="1243" y="92"/>
                  <a:pt x="1242" y="92"/>
                </a:cubicBezTo>
                <a:cubicBezTo>
                  <a:pt x="1242" y="92"/>
                  <a:pt x="1242" y="92"/>
                  <a:pt x="1241" y="92"/>
                </a:cubicBezTo>
                <a:cubicBezTo>
                  <a:pt x="1241" y="92"/>
                  <a:pt x="1240" y="92"/>
                  <a:pt x="1240" y="92"/>
                </a:cubicBezTo>
                <a:cubicBezTo>
                  <a:pt x="1239" y="92"/>
                  <a:pt x="1239" y="92"/>
                  <a:pt x="1238" y="92"/>
                </a:cubicBezTo>
                <a:cubicBezTo>
                  <a:pt x="1238" y="92"/>
                  <a:pt x="1237" y="92"/>
                  <a:pt x="1237" y="92"/>
                </a:cubicBezTo>
                <a:cubicBezTo>
                  <a:pt x="1237" y="92"/>
                  <a:pt x="1238" y="91"/>
                  <a:pt x="1238" y="91"/>
                </a:cubicBezTo>
                <a:cubicBezTo>
                  <a:pt x="1238" y="90"/>
                  <a:pt x="1236" y="90"/>
                  <a:pt x="1237" y="89"/>
                </a:cubicBezTo>
                <a:cubicBezTo>
                  <a:pt x="1238" y="89"/>
                  <a:pt x="1238" y="89"/>
                  <a:pt x="1239" y="88"/>
                </a:cubicBezTo>
                <a:cubicBezTo>
                  <a:pt x="1239" y="88"/>
                  <a:pt x="1240" y="87"/>
                  <a:pt x="1240" y="87"/>
                </a:cubicBezTo>
                <a:cubicBezTo>
                  <a:pt x="1239" y="86"/>
                  <a:pt x="1239" y="86"/>
                  <a:pt x="1238" y="86"/>
                </a:cubicBezTo>
                <a:cubicBezTo>
                  <a:pt x="1237" y="87"/>
                  <a:pt x="1237" y="87"/>
                  <a:pt x="1236" y="87"/>
                </a:cubicBezTo>
                <a:cubicBezTo>
                  <a:pt x="1235" y="87"/>
                  <a:pt x="1234" y="87"/>
                  <a:pt x="1233" y="88"/>
                </a:cubicBezTo>
                <a:cubicBezTo>
                  <a:pt x="1232" y="89"/>
                  <a:pt x="1232" y="89"/>
                  <a:pt x="1232" y="89"/>
                </a:cubicBezTo>
                <a:cubicBezTo>
                  <a:pt x="1233" y="90"/>
                  <a:pt x="1233" y="90"/>
                  <a:pt x="1233" y="90"/>
                </a:cubicBezTo>
                <a:cubicBezTo>
                  <a:pt x="1233" y="91"/>
                  <a:pt x="1232" y="91"/>
                  <a:pt x="1232" y="91"/>
                </a:cubicBezTo>
                <a:cubicBezTo>
                  <a:pt x="1232" y="91"/>
                  <a:pt x="1231" y="92"/>
                  <a:pt x="1231" y="91"/>
                </a:cubicBezTo>
                <a:cubicBezTo>
                  <a:pt x="1230" y="91"/>
                  <a:pt x="1230" y="90"/>
                  <a:pt x="1229" y="90"/>
                </a:cubicBezTo>
                <a:cubicBezTo>
                  <a:pt x="1228" y="90"/>
                  <a:pt x="1227" y="90"/>
                  <a:pt x="1226" y="91"/>
                </a:cubicBezTo>
                <a:cubicBezTo>
                  <a:pt x="1226" y="91"/>
                  <a:pt x="1225" y="91"/>
                  <a:pt x="1224" y="91"/>
                </a:cubicBezTo>
                <a:cubicBezTo>
                  <a:pt x="1224" y="91"/>
                  <a:pt x="1223" y="91"/>
                  <a:pt x="1223" y="92"/>
                </a:cubicBezTo>
                <a:cubicBezTo>
                  <a:pt x="1223" y="92"/>
                  <a:pt x="1222" y="92"/>
                  <a:pt x="1222" y="92"/>
                </a:cubicBezTo>
                <a:cubicBezTo>
                  <a:pt x="1221" y="93"/>
                  <a:pt x="1220" y="92"/>
                  <a:pt x="1219" y="93"/>
                </a:cubicBezTo>
                <a:cubicBezTo>
                  <a:pt x="1218" y="94"/>
                  <a:pt x="1218" y="95"/>
                  <a:pt x="1217" y="95"/>
                </a:cubicBezTo>
                <a:cubicBezTo>
                  <a:pt x="1216" y="95"/>
                  <a:pt x="1216" y="95"/>
                  <a:pt x="1215" y="95"/>
                </a:cubicBezTo>
                <a:cubicBezTo>
                  <a:pt x="1215" y="95"/>
                  <a:pt x="1215" y="96"/>
                  <a:pt x="1214" y="96"/>
                </a:cubicBezTo>
                <a:cubicBezTo>
                  <a:pt x="1213" y="96"/>
                  <a:pt x="1214" y="94"/>
                  <a:pt x="1213" y="95"/>
                </a:cubicBezTo>
                <a:cubicBezTo>
                  <a:pt x="1212" y="95"/>
                  <a:pt x="1212" y="95"/>
                  <a:pt x="1211" y="96"/>
                </a:cubicBezTo>
                <a:cubicBezTo>
                  <a:pt x="1211" y="96"/>
                  <a:pt x="1211" y="96"/>
                  <a:pt x="1211" y="96"/>
                </a:cubicBezTo>
                <a:cubicBezTo>
                  <a:pt x="1210" y="97"/>
                  <a:pt x="1211" y="97"/>
                  <a:pt x="1211" y="98"/>
                </a:cubicBezTo>
                <a:cubicBezTo>
                  <a:pt x="1211" y="98"/>
                  <a:pt x="1211" y="98"/>
                  <a:pt x="1210" y="99"/>
                </a:cubicBezTo>
                <a:cubicBezTo>
                  <a:pt x="1210" y="99"/>
                  <a:pt x="1210" y="100"/>
                  <a:pt x="1210" y="101"/>
                </a:cubicBezTo>
                <a:cubicBezTo>
                  <a:pt x="1209" y="102"/>
                  <a:pt x="1208" y="102"/>
                  <a:pt x="1206" y="102"/>
                </a:cubicBezTo>
                <a:cubicBezTo>
                  <a:pt x="1204" y="101"/>
                  <a:pt x="1203" y="101"/>
                  <a:pt x="1201" y="100"/>
                </a:cubicBezTo>
                <a:cubicBezTo>
                  <a:pt x="1201" y="100"/>
                  <a:pt x="1200" y="100"/>
                  <a:pt x="1199" y="99"/>
                </a:cubicBezTo>
                <a:cubicBezTo>
                  <a:pt x="1199" y="99"/>
                  <a:pt x="1198" y="99"/>
                  <a:pt x="1198" y="99"/>
                </a:cubicBezTo>
                <a:cubicBezTo>
                  <a:pt x="1197" y="99"/>
                  <a:pt x="1197" y="100"/>
                  <a:pt x="1197" y="99"/>
                </a:cubicBezTo>
                <a:cubicBezTo>
                  <a:pt x="1196" y="99"/>
                  <a:pt x="1196" y="99"/>
                  <a:pt x="1196" y="99"/>
                </a:cubicBezTo>
                <a:cubicBezTo>
                  <a:pt x="1195" y="99"/>
                  <a:pt x="1195" y="99"/>
                  <a:pt x="1195" y="98"/>
                </a:cubicBezTo>
                <a:cubicBezTo>
                  <a:pt x="1195" y="98"/>
                  <a:pt x="1196" y="97"/>
                  <a:pt x="1196" y="97"/>
                </a:cubicBezTo>
                <a:cubicBezTo>
                  <a:pt x="1197" y="96"/>
                  <a:pt x="1197" y="96"/>
                  <a:pt x="1198" y="96"/>
                </a:cubicBezTo>
                <a:cubicBezTo>
                  <a:pt x="1198" y="95"/>
                  <a:pt x="1199" y="95"/>
                  <a:pt x="1199" y="95"/>
                </a:cubicBezTo>
                <a:cubicBezTo>
                  <a:pt x="1200" y="95"/>
                  <a:pt x="1201" y="95"/>
                  <a:pt x="1201" y="95"/>
                </a:cubicBezTo>
                <a:cubicBezTo>
                  <a:pt x="1202" y="95"/>
                  <a:pt x="1202" y="95"/>
                  <a:pt x="1202" y="95"/>
                </a:cubicBezTo>
                <a:cubicBezTo>
                  <a:pt x="1203" y="95"/>
                  <a:pt x="1203" y="95"/>
                  <a:pt x="1204" y="95"/>
                </a:cubicBezTo>
                <a:cubicBezTo>
                  <a:pt x="1204" y="95"/>
                  <a:pt x="1204" y="94"/>
                  <a:pt x="1204" y="94"/>
                </a:cubicBezTo>
                <a:cubicBezTo>
                  <a:pt x="1203" y="94"/>
                  <a:pt x="1203" y="94"/>
                  <a:pt x="1203" y="93"/>
                </a:cubicBezTo>
                <a:cubicBezTo>
                  <a:pt x="1202" y="93"/>
                  <a:pt x="1202" y="93"/>
                  <a:pt x="1201" y="93"/>
                </a:cubicBezTo>
                <a:cubicBezTo>
                  <a:pt x="1201" y="92"/>
                  <a:pt x="1201" y="92"/>
                  <a:pt x="1201" y="92"/>
                </a:cubicBezTo>
                <a:cubicBezTo>
                  <a:pt x="1200" y="92"/>
                  <a:pt x="1200" y="92"/>
                  <a:pt x="1200" y="92"/>
                </a:cubicBezTo>
                <a:cubicBezTo>
                  <a:pt x="1200" y="91"/>
                  <a:pt x="1200" y="91"/>
                  <a:pt x="1200" y="91"/>
                </a:cubicBezTo>
                <a:cubicBezTo>
                  <a:pt x="1199" y="91"/>
                  <a:pt x="1198" y="91"/>
                  <a:pt x="1198" y="91"/>
                </a:cubicBezTo>
                <a:cubicBezTo>
                  <a:pt x="1198" y="91"/>
                  <a:pt x="1198" y="90"/>
                  <a:pt x="1198" y="90"/>
                </a:cubicBezTo>
                <a:cubicBezTo>
                  <a:pt x="1197" y="90"/>
                  <a:pt x="1197" y="90"/>
                  <a:pt x="1197" y="90"/>
                </a:cubicBezTo>
                <a:cubicBezTo>
                  <a:pt x="1196" y="90"/>
                  <a:pt x="1196" y="90"/>
                  <a:pt x="1196" y="90"/>
                </a:cubicBezTo>
                <a:cubicBezTo>
                  <a:pt x="1195" y="90"/>
                  <a:pt x="1195" y="90"/>
                  <a:pt x="1194" y="90"/>
                </a:cubicBezTo>
                <a:cubicBezTo>
                  <a:pt x="1193" y="90"/>
                  <a:pt x="1193" y="90"/>
                  <a:pt x="1193" y="90"/>
                </a:cubicBezTo>
                <a:cubicBezTo>
                  <a:pt x="1193" y="89"/>
                  <a:pt x="1192" y="89"/>
                  <a:pt x="1192" y="90"/>
                </a:cubicBezTo>
                <a:cubicBezTo>
                  <a:pt x="1192" y="90"/>
                  <a:pt x="1192" y="90"/>
                  <a:pt x="1191" y="90"/>
                </a:cubicBezTo>
                <a:cubicBezTo>
                  <a:pt x="1191" y="90"/>
                  <a:pt x="1191" y="90"/>
                  <a:pt x="1191" y="90"/>
                </a:cubicBezTo>
                <a:cubicBezTo>
                  <a:pt x="1191" y="90"/>
                  <a:pt x="1191" y="90"/>
                  <a:pt x="1191" y="90"/>
                </a:cubicBezTo>
                <a:cubicBezTo>
                  <a:pt x="1190" y="90"/>
                  <a:pt x="1190" y="90"/>
                  <a:pt x="1190" y="90"/>
                </a:cubicBezTo>
                <a:cubicBezTo>
                  <a:pt x="1190" y="90"/>
                  <a:pt x="1189" y="89"/>
                  <a:pt x="1189" y="89"/>
                </a:cubicBezTo>
                <a:cubicBezTo>
                  <a:pt x="1189" y="89"/>
                  <a:pt x="1188" y="89"/>
                  <a:pt x="1188" y="89"/>
                </a:cubicBezTo>
                <a:cubicBezTo>
                  <a:pt x="1187" y="89"/>
                  <a:pt x="1187" y="89"/>
                  <a:pt x="1187" y="89"/>
                </a:cubicBezTo>
                <a:cubicBezTo>
                  <a:pt x="1186" y="89"/>
                  <a:pt x="1186" y="89"/>
                  <a:pt x="1185" y="89"/>
                </a:cubicBezTo>
                <a:cubicBezTo>
                  <a:pt x="1185" y="89"/>
                  <a:pt x="1185" y="89"/>
                  <a:pt x="1185" y="89"/>
                </a:cubicBezTo>
                <a:cubicBezTo>
                  <a:pt x="1184" y="88"/>
                  <a:pt x="1184" y="88"/>
                  <a:pt x="1184" y="89"/>
                </a:cubicBezTo>
                <a:cubicBezTo>
                  <a:pt x="1185" y="89"/>
                  <a:pt x="1187" y="90"/>
                  <a:pt x="1188" y="90"/>
                </a:cubicBezTo>
                <a:cubicBezTo>
                  <a:pt x="1189" y="91"/>
                  <a:pt x="1189" y="91"/>
                  <a:pt x="1190" y="91"/>
                </a:cubicBezTo>
                <a:cubicBezTo>
                  <a:pt x="1190" y="92"/>
                  <a:pt x="1190" y="92"/>
                  <a:pt x="1190" y="92"/>
                </a:cubicBezTo>
                <a:cubicBezTo>
                  <a:pt x="1190" y="93"/>
                  <a:pt x="1191" y="93"/>
                  <a:pt x="1190" y="94"/>
                </a:cubicBezTo>
                <a:cubicBezTo>
                  <a:pt x="1190" y="94"/>
                  <a:pt x="1190" y="94"/>
                  <a:pt x="1190" y="94"/>
                </a:cubicBezTo>
                <a:cubicBezTo>
                  <a:pt x="1190" y="94"/>
                  <a:pt x="1190" y="94"/>
                  <a:pt x="1190" y="95"/>
                </a:cubicBezTo>
                <a:cubicBezTo>
                  <a:pt x="1190" y="95"/>
                  <a:pt x="1190" y="95"/>
                  <a:pt x="1190" y="95"/>
                </a:cubicBezTo>
                <a:cubicBezTo>
                  <a:pt x="1190" y="96"/>
                  <a:pt x="1190" y="96"/>
                  <a:pt x="1190" y="96"/>
                </a:cubicBezTo>
                <a:cubicBezTo>
                  <a:pt x="1190" y="96"/>
                  <a:pt x="1190" y="97"/>
                  <a:pt x="1189" y="97"/>
                </a:cubicBezTo>
                <a:cubicBezTo>
                  <a:pt x="1189" y="97"/>
                  <a:pt x="1190" y="98"/>
                  <a:pt x="1190" y="98"/>
                </a:cubicBezTo>
                <a:cubicBezTo>
                  <a:pt x="1190" y="99"/>
                  <a:pt x="1190" y="100"/>
                  <a:pt x="1190" y="100"/>
                </a:cubicBezTo>
                <a:cubicBezTo>
                  <a:pt x="1191" y="100"/>
                  <a:pt x="1192" y="99"/>
                  <a:pt x="1192" y="99"/>
                </a:cubicBezTo>
                <a:cubicBezTo>
                  <a:pt x="1192" y="99"/>
                  <a:pt x="1193" y="100"/>
                  <a:pt x="1193" y="100"/>
                </a:cubicBezTo>
                <a:cubicBezTo>
                  <a:pt x="1193" y="100"/>
                  <a:pt x="1193" y="100"/>
                  <a:pt x="1194" y="100"/>
                </a:cubicBezTo>
                <a:cubicBezTo>
                  <a:pt x="1194" y="100"/>
                  <a:pt x="1194" y="101"/>
                  <a:pt x="1194" y="101"/>
                </a:cubicBezTo>
                <a:cubicBezTo>
                  <a:pt x="1195" y="102"/>
                  <a:pt x="1194" y="102"/>
                  <a:pt x="1194" y="103"/>
                </a:cubicBezTo>
                <a:cubicBezTo>
                  <a:pt x="1194" y="104"/>
                  <a:pt x="1195" y="104"/>
                  <a:pt x="1194" y="105"/>
                </a:cubicBezTo>
                <a:cubicBezTo>
                  <a:pt x="1194" y="105"/>
                  <a:pt x="1193" y="106"/>
                  <a:pt x="1194" y="106"/>
                </a:cubicBezTo>
                <a:cubicBezTo>
                  <a:pt x="1194" y="106"/>
                  <a:pt x="1195" y="107"/>
                  <a:pt x="1194" y="107"/>
                </a:cubicBezTo>
                <a:cubicBezTo>
                  <a:pt x="1193" y="107"/>
                  <a:pt x="1193" y="107"/>
                  <a:pt x="1193" y="106"/>
                </a:cubicBezTo>
                <a:cubicBezTo>
                  <a:pt x="1192" y="105"/>
                  <a:pt x="1191" y="107"/>
                  <a:pt x="1190" y="107"/>
                </a:cubicBezTo>
                <a:cubicBezTo>
                  <a:pt x="1190" y="107"/>
                  <a:pt x="1190" y="106"/>
                  <a:pt x="1190" y="106"/>
                </a:cubicBezTo>
                <a:cubicBezTo>
                  <a:pt x="1190" y="106"/>
                  <a:pt x="1190" y="105"/>
                  <a:pt x="1190" y="105"/>
                </a:cubicBezTo>
                <a:cubicBezTo>
                  <a:pt x="1190" y="105"/>
                  <a:pt x="1189" y="105"/>
                  <a:pt x="1189" y="105"/>
                </a:cubicBezTo>
                <a:cubicBezTo>
                  <a:pt x="1188" y="105"/>
                  <a:pt x="1188" y="104"/>
                  <a:pt x="1188" y="104"/>
                </a:cubicBezTo>
                <a:cubicBezTo>
                  <a:pt x="1187" y="104"/>
                  <a:pt x="1187" y="104"/>
                  <a:pt x="1186" y="105"/>
                </a:cubicBezTo>
                <a:cubicBezTo>
                  <a:pt x="1186" y="105"/>
                  <a:pt x="1185" y="104"/>
                  <a:pt x="1185" y="104"/>
                </a:cubicBezTo>
                <a:cubicBezTo>
                  <a:pt x="1185" y="104"/>
                  <a:pt x="1184" y="103"/>
                  <a:pt x="1184" y="103"/>
                </a:cubicBezTo>
                <a:cubicBezTo>
                  <a:pt x="1182" y="103"/>
                  <a:pt x="1181" y="105"/>
                  <a:pt x="1180" y="106"/>
                </a:cubicBezTo>
                <a:cubicBezTo>
                  <a:pt x="1180" y="106"/>
                  <a:pt x="1180" y="107"/>
                  <a:pt x="1179" y="107"/>
                </a:cubicBezTo>
                <a:cubicBezTo>
                  <a:pt x="1179" y="107"/>
                  <a:pt x="1179" y="107"/>
                  <a:pt x="1178" y="107"/>
                </a:cubicBezTo>
                <a:cubicBezTo>
                  <a:pt x="1178" y="107"/>
                  <a:pt x="1178" y="107"/>
                  <a:pt x="1177" y="107"/>
                </a:cubicBezTo>
                <a:cubicBezTo>
                  <a:pt x="1176" y="107"/>
                  <a:pt x="1176" y="108"/>
                  <a:pt x="1175" y="108"/>
                </a:cubicBezTo>
                <a:cubicBezTo>
                  <a:pt x="1175" y="109"/>
                  <a:pt x="1174" y="109"/>
                  <a:pt x="1174" y="109"/>
                </a:cubicBezTo>
                <a:cubicBezTo>
                  <a:pt x="1173" y="109"/>
                  <a:pt x="1173" y="109"/>
                  <a:pt x="1172" y="110"/>
                </a:cubicBezTo>
                <a:cubicBezTo>
                  <a:pt x="1172" y="110"/>
                  <a:pt x="1171" y="110"/>
                  <a:pt x="1171" y="111"/>
                </a:cubicBezTo>
                <a:cubicBezTo>
                  <a:pt x="1171" y="111"/>
                  <a:pt x="1172" y="111"/>
                  <a:pt x="1172" y="111"/>
                </a:cubicBezTo>
                <a:cubicBezTo>
                  <a:pt x="1172" y="112"/>
                  <a:pt x="1173" y="113"/>
                  <a:pt x="1174" y="113"/>
                </a:cubicBezTo>
                <a:cubicBezTo>
                  <a:pt x="1175" y="113"/>
                  <a:pt x="1175" y="113"/>
                  <a:pt x="1175" y="113"/>
                </a:cubicBezTo>
                <a:cubicBezTo>
                  <a:pt x="1176" y="114"/>
                  <a:pt x="1176" y="114"/>
                  <a:pt x="1177" y="115"/>
                </a:cubicBezTo>
                <a:cubicBezTo>
                  <a:pt x="1177" y="115"/>
                  <a:pt x="1177" y="116"/>
                  <a:pt x="1178" y="116"/>
                </a:cubicBezTo>
                <a:cubicBezTo>
                  <a:pt x="1178" y="116"/>
                  <a:pt x="1178" y="116"/>
                  <a:pt x="1178" y="117"/>
                </a:cubicBezTo>
                <a:cubicBezTo>
                  <a:pt x="1178" y="117"/>
                  <a:pt x="1178" y="117"/>
                  <a:pt x="1177" y="117"/>
                </a:cubicBezTo>
                <a:cubicBezTo>
                  <a:pt x="1176" y="117"/>
                  <a:pt x="1175" y="117"/>
                  <a:pt x="1174" y="117"/>
                </a:cubicBezTo>
                <a:cubicBezTo>
                  <a:pt x="1174" y="117"/>
                  <a:pt x="1173" y="117"/>
                  <a:pt x="1172" y="117"/>
                </a:cubicBezTo>
                <a:cubicBezTo>
                  <a:pt x="1171" y="117"/>
                  <a:pt x="1170" y="116"/>
                  <a:pt x="1169" y="116"/>
                </a:cubicBezTo>
                <a:cubicBezTo>
                  <a:pt x="1168" y="116"/>
                  <a:pt x="1167" y="115"/>
                  <a:pt x="1167" y="115"/>
                </a:cubicBezTo>
                <a:cubicBezTo>
                  <a:pt x="1166" y="115"/>
                  <a:pt x="1165" y="115"/>
                  <a:pt x="1164" y="115"/>
                </a:cubicBezTo>
                <a:cubicBezTo>
                  <a:pt x="1164" y="115"/>
                  <a:pt x="1163" y="115"/>
                  <a:pt x="1163" y="115"/>
                </a:cubicBezTo>
                <a:cubicBezTo>
                  <a:pt x="1163" y="115"/>
                  <a:pt x="1163" y="114"/>
                  <a:pt x="1163" y="114"/>
                </a:cubicBezTo>
                <a:cubicBezTo>
                  <a:pt x="1163" y="113"/>
                  <a:pt x="1162" y="113"/>
                  <a:pt x="1162" y="113"/>
                </a:cubicBezTo>
                <a:cubicBezTo>
                  <a:pt x="1161" y="112"/>
                  <a:pt x="1161" y="112"/>
                  <a:pt x="1160" y="113"/>
                </a:cubicBezTo>
                <a:cubicBezTo>
                  <a:pt x="1159" y="113"/>
                  <a:pt x="1159" y="113"/>
                  <a:pt x="1158" y="113"/>
                </a:cubicBezTo>
                <a:cubicBezTo>
                  <a:pt x="1158" y="113"/>
                  <a:pt x="1158" y="114"/>
                  <a:pt x="1158" y="114"/>
                </a:cubicBezTo>
                <a:cubicBezTo>
                  <a:pt x="1157" y="114"/>
                  <a:pt x="1157" y="114"/>
                  <a:pt x="1157" y="114"/>
                </a:cubicBezTo>
                <a:cubicBezTo>
                  <a:pt x="1156" y="114"/>
                  <a:pt x="1156" y="114"/>
                  <a:pt x="1156" y="115"/>
                </a:cubicBezTo>
                <a:cubicBezTo>
                  <a:pt x="1156" y="115"/>
                  <a:pt x="1156" y="115"/>
                  <a:pt x="1156" y="115"/>
                </a:cubicBezTo>
                <a:cubicBezTo>
                  <a:pt x="1156" y="116"/>
                  <a:pt x="1156" y="116"/>
                  <a:pt x="1157" y="116"/>
                </a:cubicBezTo>
                <a:cubicBezTo>
                  <a:pt x="1157" y="116"/>
                  <a:pt x="1158" y="116"/>
                  <a:pt x="1158" y="116"/>
                </a:cubicBezTo>
                <a:cubicBezTo>
                  <a:pt x="1158" y="117"/>
                  <a:pt x="1158" y="117"/>
                  <a:pt x="1159" y="117"/>
                </a:cubicBezTo>
                <a:cubicBezTo>
                  <a:pt x="1159" y="117"/>
                  <a:pt x="1160" y="117"/>
                  <a:pt x="1160" y="117"/>
                </a:cubicBezTo>
                <a:cubicBezTo>
                  <a:pt x="1160" y="118"/>
                  <a:pt x="1160" y="118"/>
                  <a:pt x="1160" y="118"/>
                </a:cubicBezTo>
                <a:cubicBezTo>
                  <a:pt x="1160" y="118"/>
                  <a:pt x="1161" y="118"/>
                  <a:pt x="1162" y="118"/>
                </a:cubicBezTo>
                <a:cubicBezTo>
                  <a:pt x="1162" y="118"/>
                  <a:pt x="1163" y="118"/>
                  <a:pt x="1163" y="118"/>
                </a:cubicBezTo>
                <a:cubicBezTo>
                  <a:pt x="1164" y="118"/>
                  <a:pt x="1164" y="119"/>
                  <a:pt x="1164" y="119"/>
                </a:cubicBezTo>
                <a:cubicBezTo>
                  <a:pt x="1165" y="119"/>
                  <a:pt x="1165" y="119"/>
                  <a:pt x="1165" y="119"/>
                </a:cubicBezTo>
                <a:cubicBezTo>
                  <a:pt x="1165" y="120"/>
                  <a:pt x="1166" y="121"/>
                  <a:pt x="1165" y="121"/>
                </a:cubicBezTo>
                <a:cubicBezTo>
                  <a:pt x="1164" y="121"/>
                  <a:pt x="1164" y="121"/>
                  <a:pt x="1164" y="122"/>
                </a:cubicBezTo>
                <a:cubicBezTo>
                  <a:pt x="1163" y="122"/>
                  <a:pt x="1162" y="122"/>
                  <a:pt x="1162" y="121"/>
                </a:cubicBezTo>
                <a:cubicBezTo>
                  <a:pt x="1161" y="121"/>
                  <a:pt x="1160" y="121"/>
                  <a:pt x="1159" y="120"/>
                </a:cubicBezTo>
                <a:cubicBezTo>
                  <a:pt x="1159" y="120"/>
                  <a:pt x="1158" y="120"/>
                  <a:pt x="1158" y="120"/>
                </a:cubicBezTo>
                <a:cubicBezTo>
                  <a:pt x="1157" y="120"/>
                  <a:pt x="1157" y="120"/>
                  <a:pt x="1156" y="121"/>
                </a:cubicBezTo>
                <a:cubicBezTo>
                  <a:pt x="1156" y="121"/>
                  <a:pt x="1156" y="121"/>
                  <a:pt x="1155" y="121"/>
                </a:cubicBezTo>
                <a:cubicBezTo>
                  <a:pt x="1155" y="121"/>
                  <a:pt x="1155" y="120"/>
                  <a:pt x="1155" y="120"/>
                </a:cubicBezTo>
                <a:cubicBezTo>
                  <a:pt x="1155" y="120"/>
                  <a:pt x="1155" y="120"/>
                  <a:pt x="1154" y="119"/>
                </a:cubicBezTo>
                <a:cubicBezTo>
                  <a:pt x="1154" y="119"/>
                  <a:pt x="1154" y="119"/>
                  <a:pt x="1154" y="119"/>
                </a:cubicBezTo>
                <a:cubicBezTo>
                  <a:pt x="1153" y="119"/>
                  <a:pt x="1153" y="119"/>
                  <a:pt x="1152" y="119"/>
                </a:cubicBezTo>
                <a:cubicBezTo>
                  <a:pt x="1152" y="118"/>
                  <a:pt x="1152" y="118"/>
                  <a:pt x="1151" y="118"/>
                </a:cubicBezTo>
                <a:cubicBezTo>
                  <a:pt x="1151" y="118"/>
                  <a:pt x="1151" y="118"/>
                  <a:pt x="1150" y="118"/>
                </a:cubicBezTo>
                <a:cubicBezTo>
                  <a:pt x="1150" y="118"/>
                  <a:pt x="1150" y="118"/>
                  <a:pt x="1149" y="118"/>
                </a:cubicBezTo>
                <a:cubicBezTo>
                  <a:pt x="1149" y="117"/>
                  <a:pt x="1148" y="117"/>
                  <a:pt x="1148" y="117"/>
                </a:cubicBezTo>
                <a:cubicBezTo>
                  <a:pt x="1148" y="116"/>
                  <a:pt x="1147" y="116"/>
                  <a:pt x="1147" y="116"/>
                </a:cubicBezTo>
                <a:cubicBezTo>
                  <a:pt x="1146" y="115"/>
                  <a:pt x="1146" y="115"/>
                  <a:pt x="1146" y="115"/>
                </a:cubicBezTo>
                <a:cubicBezTo>
                  <a:pt x="1146" y="114"/>
                  <a:pt x="1146" y="114"/>
                  <a:pt x="1145" y="114"/>
                </a:cubicBezTo>
                <a:cubicBezTo>
                  <a:pt x="1145" y="113"/>
                  <a:pt x="1145" y="113"/>
                  <a:pt x="1145" y="113"/>
                </a:cubicBezTo>
                <a:cubicBezTo>
                  <a:pt x="1145" y="112"/>
                  <a:pt x="1144" y="112"/>
                  <a:pt x="1144" y="112"/>
                </a:cubicBezTo>
                <a:cubicBezTo>
                  <a:pt x="1144" y="112"/>
                  <a:pt x="1144" y="111"/>
                  <a:pt x="1144" y="111"/>
                </a:cubicBezTo>
                <a:cubicBezTo>
                  <a:pt x="1144" y="111"/>
                  <a:pt x="1145" y="111"/>
                  <a:pt x="1146" y="110"/>
                </a:cubicBezTo>
                <a:cubicBezTo>
                  <a:pt x="1146" y="110"/>
                  <a:pt x="1146" y="110"/>
                  <a:pt x="1146" y="109"/>
                </a:cubicBezTo>
                <a:cubicBezTo>
                  <a:pt x="1146" y="109"/>
                  <a:pt x="1146" y="109"/>
                  <a:pt x="1146" y="109"/>
                </a:cubicBezTo>
                <a:cubicBezTo>
                  <a:pt x="1146" y="108"/>
                  <a:pt x="1146" y="108"/>
                  <a:pt x="1146" y="108"/>
                </a:cubicBezTo>
                <a:cubicBezTo>
                  <a:pt x="1146" y="108"/>
                  <a:pt x="1145" y="108"/>
                  <a:pt x="1145" y="107"/>
                </a:cubicBezTo>
                <a:cubicBezTo>
                  <a:pt x="1145" y="107"/>
                  <a:pt x="1145" y="106"/>
                  <a:pt x="1145" y="106"/>
                </a:cubicBezTo>
                <a:cubicBezTo>
                  <a:pt x="1144" y="106"/>
                  <a:pt x="1144" y="105"/>
                  <a:pt x="1143" y="105"/>
                </a:cubicBezTo>
                <a:cubicBezTo>
                  <a:pt x="1143" y="105"/>
                  <a:pt x="1142" y="105"/>
                  <a:pt x="1142" y="105"/>
                </a:cubicBezTo>
                <a:cubicBezTo>
                  <a:pt x="1140" y="105"/>
                  <a:pt x="1139" y="105"/>
                  <a:pt x="1138" y="105"/>
                </a:cubicBezTo>
                <a:cubicBezTo>
                  <a:pt x="1138" y="104"/>
                  <a:pt x="1138" y="104"/>
                  <a:pt x="1138" y="104"/>
                </a:cubicBezTo>
                <a:cubicBezTo>
                  <a:pt x="1137" y="104"/>
                  <a:pt x="1137" y="104"/>
                  <a:pt x="1136" y="104"/>
                </a:cubicBezTo>
                <a:cubicBezTo>
                  <a:pt x="1136" y="104"/>
                  <a:pt x="1136" y="103"/>
                  <a:pt x="1136" y="103"/>
                </a:cubicBezTo>
                <a:cubicBezTo>
                  <a:pt x="1136" y="103"/>
                  <a:pt x="1135" y="103"/>
                  <a:pt x="1135" y="102"/>
                </a:cubicBezTo>
                <a:cubicBezTo>
                  <a:pt x="1134" y="102"/>
                  <a:pt x="1134" y="102"/>
                  <a:pt x="1134" y="102"/>
                </a:cubicBezTo>
                <a:cubicBezTo>
                  <a:pt x="1133" y="102"/>
                  <a:pt x="1133" y="102"/>
                  <a:pt x="1133" y="102"/>
                </a:cubicBezTo>
                <a:cubicBezTo>
                  <a:pt x="1133" y="101"/>
                  <a:pt x="1133" y="101"/>
                  <a:pt x="1133" y="101"/>
                </a:cubicBezTo>
                <a:cubicBezTo>
                  <a:pt x="1132" y="101"/>
                  <a:pt x="1132" y="101"/>
                  <a:pt x="1132" y="101"/>
                </a:cubicBezTo>
                <a:cubicBezTo>
                  <a:pt x="1131" y="101"/>
                  <a:pt x="1131" y="101"/>
                  <a:pt x="1131" y="101"/>
                </a:cubicBezTo>
                <a:cubicBezTo>
                  <a:pt x="1130" y="100"/>
                  <a:pt x="1130" y="100"/>
                  <a:pt x="1129" y="99"/>
                </a:cubicBezTo>
                <a:cubicBezTo>
                  <a:pt x="1129" y="99"/>
                  <a:pt x="1130" y="99"/>
                  <a:pt x="1130" y="99"/>
                </a:cubicBezTo>
                <a:cubicBezTo>
                  <a:pt x="1131" y="99"/>
                  <a:pt x="1131" y="99"/>
                  <a:pt x="1132" y="99"/>
                </a:cubicBezTo>
                <a:cubicBezTo>
                  <a:pt x="1132" y="99"/>
                  <a:pt x="1133" y="99"/>
                  <a:pt x="1133" y="99"/>
                </a:cubicBezTo>
                <a:cubicBezTo>
                  <a:pt x="1133" y="99"/>
                  <a:pt x="1133" y="99"/>
                  <a:pt x="1133" y="99"/>
                </a:cubicBezTo>
                <a:cubicBezTo>
                  <a:pt x="1134" y="100"/>
                  <a:pt x="1134" y="100"/>
                  <a:pt x="1135" y="100"/>
                </a:cubicBezTo>
                <a:cubicBezTo>
                  <a:pt x="1135" y="100"/>
                  <a:pt x="1135" y="100"/>
                  <a:pt x="1135" y="100"/>
                </a:cubicBezTo>
                <a:cubicBezTo>
                  <a:pt x="1135" y="100"/>
                  <a:pt x="1136" y="100"/>
                  <a:pt x="1136" y="100"/>
                </a:cubicBezTo>
                <a:cubicBezTo>
                  <a:pt x="1137" y="101"/>
                  <a:pt x="1137" y="101"/>
                  <a:pt x="1138" y="101"/>
                </a:cubicBezTo>
                <a:cubicBezTo>
                  <a:pt x="1139" y="101"/>
                  <a:pt x="1140" y="102"/>
                  <a:pt x="1141" y="102"/>
                </a:cubicBezTo>
                <a:cubicBezTo>
                  <a:pt x="1145" y="104"/>
                  <a:pt x="1149" y="105"/>
                  <a:pt x="1154" y="105"/>
                </a:cubicBezTo>
                <a:cubicBezTo>
                  <a:pt x="1155" y="105"/>
                  <a:pt x="1156" y="105"/>
                  <a:pt x="1158" y="105"/>
                </a:cubicBezTo>
                <a:cubicBezTo>
                  <a:pt x="1159" y="106"/>
                  <a:pt x="1160" y="106"/>
                  <a:pt x="1162" y="106"/>
                </a:cubicBezTo>
                <a:cubicBezTo>
                  <a:pt x="1165" y="107"/>
                  <a:pt x="1168" y="106"/>
                  <a:pt x="1172" y="106"/>
                </a:cubicBezTo>
                <a:cubicBezTo>
                  <a:pt x="1174" y="105"/>
                  <a:pt x="1177" y="104"/>
                  <a:pt x="1178" y="101"/>
                </a:cubicBezTo>
                <a:cubicBezTo>
                  <a:pt x="1179" y="99"/>
                  <a:pt x="1176" y="96"/>
                  <a:pt x="1174" y="95"/>
                </a:cubicBezTo>
                <a:cubicBezTo>
                  <a:pt x="1169" y="93"/>
                  <a:pt x="1164" y="92"/>
                  <a:pt x="1159" y="91"/>
                </a:cubicBezTo>
                <a:cubicBezTo>
                  <a:pt x="1157" y="90"/>
                  <a:pt x="1154" y="89"/>
                  <a:pt x="1152" y="88"/>
                </a:cubicBezTo>
                <a:cubicBezTo>
                  <a:pt x="1150" y="87"/>
                  <a:pt x="1148" y="86"/>
                  <a:pt x="1145" y="85"/>
                </a:cubicBezTo>
                <a:cubicBezTo>
                  <a:pt x="1142" y="84"/>
                  <a:pt x="1139" y="85"/>
                  <a:pt x="1136" y="85"/>
                </a:cubicBezTo>
                <a:cubicBezTo>
                  <a:pt x="1135" y="85"/>
                  <a:pt x="1134" y="84"/>
                  <a:pt x="1132" y="84"/>
                </a:cubicBezTo>
                <a:cubicBezTo>
                  <a:pt x="1131" y="84"/>
                  <a:pt x="1129" y="83"/>
                  <a:pt x="1128" y="83"/>
                </a:cubicBezTo>
                <a:cubicBezTo>
                  <a:pt x="1129" y="83"/>
                  <a:pt x="1130" y="83"/>
                  <a:pt x="1130" y="82"/>
                </a:cubicBezTo>
                <a:cubicBezTo>
                  <a:pt x="1132" y="82"/>
                  <a:pt x="1130" y="81"/>
                  <a:pt x="1130" y="81"/>
                </a:cubicBezTo>
                <a:cubicBezTo>
                  <a:pt x="1128" y="81"/>
                  <a:pt x="1127" y="81"/>
                  <a:pt x="1125" y="81"/>
                </a:cubicBezTo>
                <a:cubicBezTo>
                  <a:pt x="1124" y="82"/>
                  <a:pt x="1123" y="82"/>
                  <a:pt x="1122" y="82"/>
                </a:cubicBezTo>
                <a:cubicBezTo>
                  <a:pt x="1121" y="82"/>
                  <a:pt x="1121" y="82"/>
                  <a:pt x="1120" y="82"/>
                </a:cubicBezTo>
                <a:cubicBezTo>
                  <a:pt x="1120" y="82"/>
                  <a:pt x="1119" y="82"/>
                  <a:pt x="1119" y="82"/>
                </a:cubicBezTo>
                <a:cubicBezTo>
                  <a:pt x="1118" y="81"/>
                  <a:pt x="1117" y="81"/>
                  <a:pt x="1115" y="81"/>
                </a:cubicBezTo>
                <a:cubicBezTo>
                  <a:pt x="1115" y="81"/>
                  <a:pt x="1114" y="82"/>
                  <a:pt x="1113" y="81"/>
                </a:cubicBezTo>
                <a:cubicBezTo>
                  <a:pt x="1112" y="81"/>
                  <a:pt x="1113" y="81"/>
                  <a:pt x="1114" y="80"/>
                </a:cubicBezTo>
                <a:cubicBezTo>
                  <a:pt x="1114" y="80"/>
                  <a:pt x="1115" y="80"/>
                  <a:pt x="1116" y="80"/>
                </a:cubicBezTo>
                <a:cubicBezTo>
                  <a:pt x="1117" y="80"/>
                  <a:pt x="1118" y="79"/>
                  <a:pt x="1119" y="79"/>
                </a:cubicBezTo>
                <a:cubicBezTo>
                  <a:pt x="1119" y="79"/>
                  <a:pt x="1121" y="79"/>
                  <a:pt x="1122" y="79"/>
                </a:cubicBezTo>
                <a:cubicBezTo>
                  <a:pt x="1122" y="78"/>
                  <a:pt x="1122" y="77"/>
                  <a:pt x="1121" y="77"/>
                </a:cubicBezTo>
                <a:cubicBezTo>
                  <a:pt x="1120" y="77"/>
                  <a:pt x="1119" y="77"/>
                  <a:pt x="1118" y="77"/>
                </a:cubicBezTo>
                <a:cubicBezTo>
                  <a:pt x="1116" y="76"/>
                  <a:pt x="1114" y="76"/>
                  <a:pt x="1112" y="75"/>
                </a:cubicBezTo>
                <a:cubicBezTo>
                  <a:pt x="1110" y="75"/>
                  <a:pt x="1108" y="74"/>
                  <a:pt x="1108" y="75"/>
                </a:cubicBezTo>
                <a:cubicBezTo>
                  <a:pt x="1108" y="76"/>
                  <a:pt x="1108" y="77"/>
                  <a:pt x="1107" y="77"/>
                </a:cubicBezTo>
                <a:cubicBezTo>
                  <a:pt x="1106" y="77"/>
                  <a:pt x="1105" y="76"/>
                  <a:pt x="1106" y="76"/>
                </a:cubicBezTo>
                <a:cubicBezTo>
                  <a:pt x="1106" y="75"/>
                  <a:pt x="1107" y="74"/>
                  <a:pt x="1107" y="74"/>
                </a:cubicBezTo>
                <a:cubicBezTo>
                  <a:pt x="1106" y="73"/>
                  <a:pt x="1105" y="73"/>
                  <a:pt x="1104" y="73"/>
                </a:cubicBezTo>
                <a:cubicBezTo>
                  <a:pt x="1102" y="73"/>
                  <a:pt x="1099" y="74"/>
                  <a:pt x="1099" y="76"/>
                </a:cubicBezTo>
                <a:cubicBezTo>
                  <a:pt x="1099" y="77"/>
                  <a:pt x="1100" y="78"/>
                  <a:pt x="1099" y="78"/>
                </a:cubicBezTo>
                <a:cubicBezTo>
                  <a:pt x="1097" y="78"/>
                  <a:pt x="1098" y="76"/>
                  <a:pt x="1099" y="76"/>
                </a:cubicBezTo>
                <a:cubicBezTo>
                  <a:pt x="1099" y="75"/>
                  <a:pt x="1100" y="74"/>
                  <a:pt x="1099" y="74"/>
                </a:cubicBezTo>
                <a:cubicBezTo>
                  <a:pt x="1098" y="74"/>
                  <a:pt x="1096" y="75"/>
                  <a:pt x="1095" y="76"/>
                </a:cubicBezTo>
                <a:cubicBezTo>
                  <a:pt x="1094" y="77"/>
                  <a:pt x="1093" y="77"/>
                  <a:pt x="1093" y="78"/>
                </a:cubicBezTo>
                <a:cubicBezTo>
                  <a:pt x="1092" y="79"/>
                  <a:pt x="1092" y="79"/>
                  <a:pt x="1091" y="80"/>
                </a:cubicBezTo>
                <a:cubicBezTo>
                  <a:pt x="1091" y="80"/>
                  <a:pt x="1090" y="80"/>
                  <a:pt x="1090" y="79"/>
                </a:cubicBezTo>
                <a:cubicBezTo>
                  <a:pt x="1090" y="79"/>
                  <a:pt x="1091" y="78"/>
                  <a:pt x="1092" y="77"/>
                </a:cubicBezTo>
                <a:cubicBezTo>
                  <a:pt x="1092" y="77"/>
                  <a:pt x="1092" y="76"/>
                  <a:pt x="1093" y="76"/>
                </a:cubicBezTo>
                <a:cubicBezTo>
                  <a:pt x="1094" y="75"/>
                  <a:pt x="1095" y="74"/>
                  <a:pt x="1095" y="72"/>
                </a:cubicBezTo>
                <a:cubicBezTo>
                  <a:pt x="1094" y="72"/>
                  <a:pt x="1092" y="73"/>
                  <a:pt x="1092" y="73"/>
                </a:cubicBezTo>
                <a:cubicBezTo>
                  <a:pt x="1091" y="74"/>
                  <a:pt x="1090" y="74"/>
                  <a:pt x="1089" y="75"/>
                </a:cubicBezTo>
                <a:cubicBezTo>
                  <a:pt x="1087" y="75"/>
                  <a:pt x="1086" y="75"/>
                  <a:pt x="1084" y="76"/>
                </a:cubicBezTo>
                <a:cubicBezTo>
                  <a:pt x="1084" y="76"/>
                  <a:pt x="1084" y="77"/>
                  <a:pt x="1084" y="78"/>
                </a:cubicBezTo>
                <a:cubicBezTo>
                  <a:pt x="1084" y="78"/>
                  <a:pt x="1084" y="79"/>
                  <a:pt x="1083" y="79"/>
                </a:cubicBezTo>
                <a:cubicBezTo>
                  <a:pt x="1083" y="80"/>
                  <a:pt x="1082" y="81"/>
                  <a:pt x="1081" y="80"/>
                </a:cubicBezTo>
                <a:cubicBezTo>
                  <a:pt x="1081" y="79"/>
                  <a:pt x="1082" y="79"/>
                  <a:pt x="1082" y="78"/>
                </a:cubicBezTo>
                <a:cubicBezTo>
                  <a:pt x="1082" y="77"/>
                  <a:pt x="1081" y="78"/>
                  <a:pt x="1080" y="78"/>
                </a:cubicBezTo>
                <a:cubicBezTo>
                  <a:pt x="1080" y="78"/>
                  <a:pt x="1079" y="78"/>
                  <a:pt x="1079" y="78"/>
                </a:cubicBezTo>
                <a:cubicBezTo>
                  <a:pt x="1078" y="78"/>
                  <a:pt x="1078" y="78"/>
                  <a:pt x="1077" y="78"/>
                </a:cubicBezTo>
                <a:cubicBezTo>
                  <a:pt x="1076" y="78"/>
                  <a:pt x="1076" y="78"/>
                  <a:pt x="1075" y="78"/>
                </a:cubicBezTo>
                <a:cubicBezTo>
                  <a:pt x="1074" y="78"/>
                  <a:pt x="1074" y="78"/>
                  <a:pt x="1073" y="79"/>
                </a:cubicBezTo>
                <a:cubicBezTo>
                  <a:pt x="1073" y="79"/>
                  <a:pt x="1073" y="79"/>
                  <a:pt x="1073" y="80"/>
                </a:cubicBezTo>
                <a:cubicBezTo>
                  <a:pt x="1072" y="81"/>
                  <a:pt x="1072" y="81"/>
                  <a:pt x="1071" y="81"/>
                </a:cubicBezTo>
                <a:cubicBezTo>
                  <a:pt x="1071" y="81"/>
                  <a:pt x="1071" y="81"/>
                  <a:pt x="1070" y="82"/>
                </a:cubicBezTo>
                <a:cubicBezTo>
                  <a:pt x="1070" y="82"/>
                  <a:pt x="1070" y="82"/>
                  <a:pt x="1069" y="82"/>
                </a:cubicBezTo>
                <a:cubicBezTo>
                  <a:pt x="1070" y="81"/>
                  <a:pt x="1072" y="79"/>
                  <a:pt x="1070" y="79"/>
                </a:cubicBezTo>
                <a:cubicBezTo>
                  <a:pt x="1069" y="78"/>
                  <a:pt x="1068" y="80"/>
                  <a:pt x="1067" y="81"/>
                </a:cubicBezTo>
                <a:cubicBezTo>
                  <a:pt x="1067" y="81"/>
                  <a:pt x="1067" y="82"/>
                  <a:pt x="1066" y="82"/>
                </a:cubicBezTo>
                <a:cubicBezTo>
                  <a:pt x="1066" y="82"/>
                  <a:pt x="1065" y="83"/>
                  <a:pt x="1064" y="83"/>
                </a:cubicBezTo>
                <a:cubicBezTo>
                  <a:pt x="1063" y="83"/>
                  <a:pt x="1064" y="81"/>
                  <a:pt x="1064" y="81"/>
                </a:cubicBezTo>
                <a:cubicBezTo>
                  <a:pt x="1065" y="80"/>
                  <a:pt x="1065" y="80"/>
                  <a:pt x="1065" y="79"/>
                </a:cubicBezTo>
                <a:cubicBezTo>
                  <a:pt x="1065" y="79"/>
                  <a:pt x="1066" y="78"/>
                  <a:pt x="1065" y="78"/>
                </a:cubicBezTo>
                <a:cubicBezTo>
                  <a:pt x="1064" y="78"/>
                  <a:pt x="1062" y="79"/>
                  <a:pt x="1062" y="80"/>
                </a:cubicBezTo>
                <a:cubicBezTo>
                  <a:pt x="1061" y="81"/>
                  <a:pt x="1061" y="81"/>
                  <a:pt x="1060" y="81"/>
                </a:cubicBezTo>
                <a:cubicBezTo>
                  <a:pt x="1060" y="82"/>
                  <a:pt x="1059" y="82"/>
                  <a:pt x="1058" y="82"/>
                </a:cubicBezTo>
                <a:cubicBezTo>
                  <a:pt x="1058" y="82"/>
                  <a:pt x="1057" y="83"/>
                  <a:pt x="1057" y="83"/>
                </a:cubicBezTo>
                <a:cubicBezTo>
                  <a:pt x="1056" y="83"/>
                  <a:pt x="1056" y="83"/>
                  <a:pt x="1055" y="83"/>
                </a:cubicBezTo>
                <a:cubicBezTo>
                  <a:pt x="1054" y="83"/>
                  <a:pt x="1053" y="84"/>
                  <a:pt x="1053" y="84"/>
                </a:cubicBezTo>
                <a:cubicBezTo>
                  <a:pt x="1052" y="84"/>
                  <a:pt x="1051" y="85"/>
                  <a:pt x="1051" y="86"/>
                </a:cubicBezTo>
                <a:cubicBezTo>
                  <a:pt x="1051" y="86"/>
                  <a:pt x="1051" y="87"/>
                  <a:pt x="1052" y="87"/>
                </a:cubicBezTo>
                <a:cubicBezTo>
                  <a:pt x="1053" y="87"/>
                  <a:pt x="1052" y="90"/>
                  <a:pt x="1051" y="89"/>
                </a:cubicBezTo>
                <a:cubicBezTo>
                  <a:pt x="1050" y="89"/>
                  <a:pt x="1050" y="89"/>
                  <a:pt x="1050" y="89"/>
                </a:cubicBezTo>
                <a:cubicBezTo>
                  <a:pt x="1049" y="88"/>
                  <a:pt x="1049" y="88"/>
                  <a:pt x="1048" y="89"/>
                </a:cubicBezTo>
                <a:cubicBezTo>
                  <a:pt x="1047" y="89"/>
                  <a:pt x="1046" y="89"/>
                  <a:pt x="1046" y="88"/>
                </a:cubicBezTo>
                <a:cubicBezTo>
                  <a:pt x="1046" y="87"/>
                  <a:pt x="1047" y="87"/>
                  <a:pt x="1046" y="86"/>
                </a:cubicBezTo>
                <a:cubicBezTo>
                  <a:pt x="1046" y="85"/>
                  <a:pt x="1045" y="86"/>
                  <a:pt x="1044" y="86"/>
                </a:cubicBezTo>
                <a:cubicBezTo>
                  <a:pt x="1043" y="87"/>
                  <a:pt x="1043" y="88"/>
                  <a:pt x="1042" y="88"/>
                </a:cubicBezTo>
                <a:cubicBezTo>
                  <a:pt x="1041" y="88"/>
                  <a:pt x="1041" y="87"/>
                  <a:pt x="1040" y="88"/>
                </a:cubicBezTo>
                <a:cubicBezTo>
                  <a:pt x="1040" y="88"/>
                  <a:pt x="1039" y="89"/>
                  <a:pt x="1039" y="89"/>
                </a:cubicBezTo>
                <a:cubicBezTo>
                  <a:pt x="1039" y="89"/>
                  <a:pt x="1041" y="89"/>
                  <a:pt x="1041" y="90"/>
                </a:cubicBezTo>
                <a:cubicBezTo>
                  <a:pt x="1041" y="91"/>
                  <a:pt x="1039" y="91"/>
                  <a:pt x="1038" y="91"/>
                </a:cubicBezTo>
                <a:cubicBezTo>
                  <a:pt x="1038" y="91"/>
                  <a:pt x="1037" y="91"/>
                  <a:pt x="1036" y="92"/>
                </a:cubicBezTo>
                <a:cubicBezTo>
                  <a:pt x="1035" y="92"/>
                  <a:pt x="1035" y="92"/>
                  <a:pt x="1034" y="92"/>
                </a:cubicBezTo>
                <a:cubicBezTo>
                  <a:pt x="1033" y="92"/>
                  <a:pt x="1033" y="93"/>
                  <a:pt x="1032" y="93"/>
                </a:cubicBezTo>
                <a:cubicBezTo>
                  <a:pt x="1031" y="93"/>
                  <a:pt x="1031" y="94"/>
                  <a:pt x="1030" y="94"/>
                </a:cubicBezTo>
                <a:cubicBezTo>
                  <a:pt x="1030" y="94"/>
                  <a:pt x="1030" y="94"/>
                  <a:pt x="1030" y="94"/>
                </a:cubicBezTo>
                <a:cubicBezTo>
                  <a:pt x="1031" y="95"/>
                  <a:pt x="1032" y="94"/>
                  <a:pt x="1032" y="94"/>
                </a:cubicBezTo>
                <a:cubicBezTo>
                  <a:pt x="1033" y="94"/>
                  <a:pt x="1034" y="94"/>
                  <a:pt x="1035" y="94"/>
                </a:cubicBezTo>
                <a:cubicBezTo>
                  <a:pt x="1036" y="94"/>
                  <a:pt x="1037" y="93"/>
                  <a:pt x="1038" y="93"/>
                </a:cubicBezTo>
                <a:cubicBezTo>
                  <a:pt x="1039" y="92"/>
                  <a:pt x="1041" y="92"/>
                  <a:pt x="1042" y="92"/>
                </a:cubicBezTo>
                <a:cubicBezTo>
                  <a:pt x="1044" y="91"/>
                  <a:pt x="1045" y="91"/>
                  <a:pt x="1046" y="91"/>
                </a:cubicBezTo>
                <a:cubicBezTo>
                  <a:pt x="1047" y="90"/>
                  <a:pt x="1048" y="91"/>
                  <a:pt x="1049" y="91"/>
                </a:cubicBezTo>
                <a:cubicBezTo>
                  <a:pt x="1049" y="92"/>
                  <a:pt x="1048" y="92"/>
                  <a:pt x="1047" y="92"/>
                </a:cubicBezTo>
                <a:cubicBezTo>
                  <a:pt x="1046" y="92"/>
                  <a:pt x="1045" y="92"/>
                  <a:pt x="1044" y="93"/>
                </a:cubicBezTo>
                <a:cubicBezTo>
                  <a:pt x="1043" y="94"/>
                  <a:pt x="1041" y="94"/>
                  <a:pt x="1040" y="96"/>
                </a:cubicBezTo>
                <a:cubicBezTo>
                  <a:pt x="1040" y="96"/>
                  <a:pt x="1040" y="96"/>
                  <a:pt x="1040" y="97"/>
                </a:cubicBezTo>
                <a:cubicBezTo>
                  <a:pt x="1040" y="97"/>
                  <a:pt x="1040" y="97"/>
                  <a:pt x="1040" y="97"/>
                </a:cubicBezTo>
                <a:cubicBezTo>
                  <a:pt x="1040" y="98"/>
                  <a:pt x="1040" y="98"/>
                  <a:pt x="1040" y="99"/>
                </a:cubicBezTo>
                <a:cubicBezTo>
                  <a:pt x="1040" y="99"/>
                  <a:pt x="1038" y="100"/>
                  <a:pt x="1038" y="100"/>
                </a:cubicBezTo>
                <a:cubicBezTo>
                  <a:pt x="1037" y="100"/>
                  <a:pt x="1037" y="101"/>
                  <a:pt x="1036" y="101"/>
                </a:cubicBezTo>
                <a:cubicBezTo>
                  <a:pt x="1036" y="101"/>
                  <a:pt x="1035" y="102"/>
                  <a:pt x="1034" y="102"/>
                </a:cubicBezTo>
                <a:cubicBezTo>
                  <a:pt x="1034" y="102"/>
                  <a:pt x="1034" y="103"/>
                  <a:pt x="1033" y="104"/>
                </a:cubicBezTo>
                <a:cubicBezTo>
                  <a:pt x="1033" y="104"/>
                  <a:pt x="1031" y="105"/>
                  <a:pt x="1031" y="106"/>
                </a:cubicBezTo>
                <a:cubicBezTo>
                  <a:pt x="1031" y="107"/>
                  <a:pt x="1031" y="107"/>
                  <a:pt x="1031" y="108"/>
                </a:cubicBezTo>
                <a:cubicBezTo>
                  <a:pt x="1030" y="109"/>
                  <a:pt x="1029" y="110"/>
                  <a:pt x="1029" y="110"/>
                </a:cubicBezTo>
                <a:cubicBezTo>
                  <a:pt x="1028" y="111"/>
                  <a:pt x="1028" y="111"/>
                  <a:pt x="1028" y="112"/>
                </a:cubicBezTo>
                <a:cubicBezTo>
                  <a:pt x="1028" y="113"/>
                  <a:pt x="1026" y="113"/>
                  <a:pt x="1026" y="114"/>
                </a:cubicBezTo>
                <a:cubicBezTo>
                  <a:pt x="1025" y="114"/>
                  <a:pt x="1024" y="115"/>
                  <a:pt x="1024" y="116"/>
                </a:cubicBezTo>
                <a:cubicBezTo>
                  <a:pt x="1024" y="116"/>
                  <a:pt x="1024" y="116"/>
                  <a:pt x="1025" y="117"/>
                </a:cubicBezTo>
                <a:cubicBezTo>
                  <a:pt x="1023" y="117"/>
                  <a:pt x="1022" y="118"/>
                  <a:pt x="1020" y="119"/>
                </a:cubicBezTo>
                <a:cubicBezTo>
                  <a:pt x="1019" y="120"/>
                  <a:pt x="1017" y="121"/>
                  <a:pt x="1015" y="123"/>
                </a:cubicBezTo>
                <a:cubicBezTo>
                  <a:pt x="1014" y="123"/>
                  <a:pt x="1014" y="124"/>
                  <a:pt x="1013" y="124"/>
                </a:cubicBezTo>
                <a:cubicBezTo>
                  <a:pt x="1011" y="124"/>
                  <a:pt x="1010" y="123"/>
                  <a:pt x="1008" y="123"/>
                </a:cubicBezTo>
                <a:cubicBezTo>
                  <a:pt x="1006" y="124"/>
                  <a:pt x="1006" y="125"/>
                  <a:pt x="1006" y="126"/>
                </a:cubicBezTo>
                <a:cubicBezTo>
                  <a:pt x="1005" y="128"/>
                  <a:pt x="1004" y="128"/>
                  <a:pt x="1003" y="128"/>
                </a:cubicBezTo>
                <a:cubicBezTo>
                  <a:pt x="1001" y="129"/>
                  <a:pt x="1000" y="129"/>
                  <a:pt x="998" y="130"/>
                </a:cubicBezTo>
                <a:cubicBezTo>
                  <a:pt x="997" y="131"/>
                  <a:pt x="996" y="132"/>
                  <a:pt x="994" y="133"/>
                </a:cubicBezTo>
                <a:cubicBezTo>
                  <a:pt x="993" y="134"/>
                  <a:pt x="991" y="134"/>
                  <a:pt x="990" y="135"/>
                </a:cubicBezTo>
                <a:cubicBezTo>
                  <a:pt x="989" y="136"/>
                  <a:pt x="989" y="138"/>
                  <a:pt x="989" y="139"/>
                </a:cubicBezTo>
                <a:cubicBezTo>
                  <a:pt x="989" y="141"/>
                  <a:pt x="989" y="142"/>
                  <a:pt x="989" y="144"/>
                </a:cubicBezTo>
                <a:cubicBezTo>
                  <a:pt x="990" y="145"/>
                  <a:pt x="990" y="146"/>
                  <a:pt x="990" y="147"/>
                </a:cubicBezTo>
                <a:cubicBezTo>
                  <a:pt x="990" y="148"/>
                  <a:pt x="990" y="149"/>
                  <a:pt x="990" y="150"/>
                </a:cubicBezTo>
                <a:cubicBezTo>
                  <a:pt x="990" y="152"/>
                  <a:pt x="989" y="153"/>
                  <a:pt x="990" y="154"/>
                </a:cubicBezTo>
                <a:cubicBezTo>
                  <a:pt x="990" y="156"/>
                  <a:pt x="991" y="155"/>
                  <a:pt x="992" y="155"/>
                </a:cubicBezTo>
                <a:cubicBezTo>
                  <a:pt x="994" y="156"/>
                  <a:pt x="993" y="157"/>
                  <a:pt x="993" y="158"/>
                </a:cubicBezTo>
                <a:cubicBezTo>
                  <a:pt x="992" y="159"/>
                  <a:pt x="995" y="160"/>
                  <a:pt x="996" y="160"/>
                </a:cubicBezTo>
                <a:cubicBezTo>
                  <a:pt x="998" y="162"/>
                  <a:pt x="1000" y="164"/>
                  <a:pt x="1002" y="164"/>
                </a:cubicBezTo>
                <a:cubicBezTo>
                  <a:pt x="1005" y="164"/>
                  <a:pt x="1007" y="163"/>
                  <a:pt x="1009" y="161"/>
                </a:cubicBezTo>
                <a:cubicBezTo>
                  <a:pt x="1011" y="161"/>
                  <a:pt x="1012" y="159"/>
                  <a:pt x="1014" y="158"/>
                </a:cubicBezTo>
                <a:cubicBezTo>
                  <a:pt x="1015" y="157"/>
                  <a:pt x="1016" y="156"/>
                  <a:pt x="1018" y="156"/>
                </a:cubicBezTo>
                <a:cubicBezTo>
                  <a:pt x="1018" y="157"/>
                  <a:pt x="1019" y="157"/>
                  <a:pt x="1019" y="157"/>
                </a:cubicBezTo>
                <a:cubicBezTo>
                  <a:pt x="1019" y="157"/>
                  <a:pt x="1020" y="156"/>
                  <a:pt x="1020" y="156"/>
                </a:cubicBezTo>
                <a:cubicBezTo>
                  <a:pt x="1021" y="155"/>
                  <a:pt x="1021" y="155"/>
                  <a:pt x="1023" y="155"/>
                </a:cubicBezTo>
                <a:cubicBezTo>
                  <a:pt x="1023" y="155"/>
                  <a:pt x="1023" y="156"/>
                  <a:pt x="1023" y="156"/>
                </a:cubicBezTo>
                <a:cubicBezTo>
                  <a:pt x="1024" y="156"/>
                  <a:pt x="1023" y="157"/>
                  <a:pt x="1023" y="157"/>
                </a:cubicBezTo>
                <a:cubicBezTo>
                  <a:pt x="1023" y="159"/>
                  <a:pt x="1023" y="159"/>
                  <a:pt x="1024" y="159"/>
                </a:cubicBezTo>
                <a:cubicBezTo>
                  <a:pt x="1024" y="160"/>
                  <a:pt x="1024" y="160"/>
                  <a:pt x="1024" y="161"/>
                </a:cubicBezTo>
                <a:cubicBezTo>
                  <a:pt x="1024" y="161"/>
                  <a:pt x="1025" y="162"/>
                  <a:pt x="1025" y="162"/>
                </a:cubicBezTo>
                <a:cubicBezTo>
                  <a:pt x="1026" y="163"/>
                  <a:pt x="1026" y="163"/>
                  <a:pt x="1026" y="164"/>
                </a:cubicBezTo>
                <a:cubicBezTo>
                  <a:pt x="1026" y="165"/>
                  <a:pt x="1027" y="166"/>
                  <a:pt x="1027" y="167"/>
                </a:cubicBezTo>
                <a:cubicBezTo>
                  <a:pt x="1027" y="168"/>
                  <a:pt x="1028" y="169"/>
                  <a:pt x="1028" y="170"/>
                </a:cubicBezTo>
                <a:cubicBezTo>
                  <a:pt x="1029" y="171"/>
                  <a:pt x="1030" y="172"/>
                  <a:pt x="1031" y="172"/>
                </a:cubicBezTo>
                <a:cubicBezTo>
                  <a:pt x="1031" y="173"/>
                  <a:pt x="1032" y="173"/>
                  <a:pt x="1032" y="174"/>
                </a:cubicBezTo>
                <a:cubicBezTo>
                  <a:pt x="1033" y="175"/>
                  <a:pt x="1033" y="175"/>
                  <a:pt x="1033" y="176"/>
                </a:cubicBezTo>
                <a:cubicBezTo>
                  <a:pt x="1033" y="177"/>
                  <a:pt x="1032" y="177"/>
                  <a:pt x="1032" y="177"/>
                </a:cubicBezTo>
                <a:cubicBezTo>
                  <a:pt x="1031" y="178"/>
                  <a:pt x="1031" y="179"/>
                  <a:pt x="1032" y="179"/>
                </a:cubicBezTo>
                <a:cubicBezTo>
                  <a:pt x="1032" y="180"/>
                  <a:pt x="1033" y="180"/>
                  <a:pt x="1033" y="181"/>
                </a:cubicBezTo>
                <a:cubicBezTo>
                  <a:pt x="1033" y="181"/>
                  <a:pt x="1032" y="182"/>
                  <a:pt x="1032" y="182"/>
                </a:cubicBezTo>
                <a:cubicBezTo>
                  <a:pt x="1033" y="182"/>
                  <a:pt x="1033" y="183"/>
                  <a:pt x="1034" y="183"/>
                </a:cubicBezTo>
                <a:cubicBezTo>
                  <a:pt x="1036" y="183"/>
                  <a:pt x="1037" y="182"/>
                  <a:pt x="1038" y="182"/>
                </a:cubicBezTo>
                <a:cubicBezTo>
                  <a:pt x="1039" y="183"/>
                  <a:pt x="1041" y="183"/>
                  <a:pt x="1042" y="183"/>
                </a:cubicBezTo>
                <a:cubicBezTo>
                  <a:pt x="1043" y="182"/>
                  <a:pt x="1042" y="181"/>
                  <a:pt x="1042" y="180"/>
                </a:cubicBezTo>
                <a:cubicBezTo>
                  <a:pt x="1042" y="176"/>
                  <a:pt x="1046" y="178"/>
                  <a:pt x="1048" y="178"/>
                </a:cubicBezTo>
                <a:cubicBezTo>
                  <a:pt x="1048" y="178"/>
                  <a:pt x="1049" y="178"/>
                  <a:pt x="1050" y="178"/>
                </a:cubicBezTo>
                <a:cubicBezTo>
                  <a:pt x="1051" y="177"/>
                  <a:pt x="1051" y="176"/>
                  <a:pt x="1052" y="175"/>
                </a:cubicBezTo>
                <a:cubicBezTo>
                  <a:pt x="1052" y="174"/>
                  <a:pt x="1053" y="173"/>
                  <a:pt x="1053" y="172"/>
                </a:cubicBezTo>
                <a:cubicBezTo>
                  <a:pt x="1054" y="171"/>
                  <a:pt x="1054" y="170"/>
                  <a:pt x="1054" y="168"/>
                </a:cubicBezTo>
                <a:cubicBezTo>
                  <a:pt x="1054" y="167"/>
                  <a:pt x="1054" y="166"/>
                  <a:pt x="1054" y="164"/>
                </a:cubicBezTo>
                <a:cubicBezTo>
                  <a:pt x="1055" y="163"/>
                  <a:pt x="1055" y="163"/>
                  <a:pt x="1055" y="162"/>
                </a:cubicBezTo>
                <a:cubicBezTo>
                  <a:pt x="1055" y="162"/>
                  <a:pt x="1054" y="161"/>
                  <a:pt x="1054" y="161"/>
                </a:cubicBezTo>
                <a:cubicBezTo>
                  <a:pt x="1054" y="159"/>
                  <a:pt x="1055" y="159"/>
                  <a:pt x="1056" y="159"/>
                </a:cubicBezTo>
                <a:cubicBezTo>
                  <a:pt x="1057" y="158"/>
                  <a:pt x="1057" y="158"/>
                  <a:pt x="1058" y="158"/>
                </a:cubicBezTo>
                <a:cubicBezTo>
                  <a:pt x="1058" y="157"/>
                  <a:pt x="1058" y="158"/>
                  <a:pt x="1059" y="158"/>
                </a:cubicBezTo>
                <a:cubicBezTo>
                  <a:pt x="1060" y="158"/>
                  <a:pt x="1061" y="157"/>
                  <a:pt x="1062" y="156"/>
                </a:cubicBezTo>
                <a:cubicBezTo>
                  <a:pt x="1063" y="155"/>
                  <a:pt x="1064" y="154"/>
                  <a:pt x="1065" y="153"/>
                </a:cubicBezTo>
                <a:cubicBezTo>
                  <a:pt x="1066" y="151"/>
                  <a:pt x="1065" y="148"/>
                  <a:pt x="1063" y="146"/>
                </a:cubicBezTo>
                <a:cubicBezTo>
                  <a:pt x="1063" y="146"/>
                  <a:pt x="1062" y="146"/>
                  <a:pt x="1061" y="145"/>
                </a:cubicBezTo>
                <a:cubicBezTo>
                  <a:pt x="1060" y="144"/>
                  <a:pt x="1059" y="144"/>
                  <a:pt x="1058" y="144"/>
                </a:cubicBezTo>
                <a:cubicBezTo>
                  <a:pt x="1058" y="144"/>
                  <a:pt x="1058" y="144"/>
                  <a:pt x="1057" y="144"/>
                </a:cubicBezTo>
                <a:cubicBezTo>
                  <a:pt x="1057" y="144"/>
                  <a:pt x="1056" y="143"/>
                  <a:pt x="1056" y="143"/>
                </a:cubicBezTo>
                <a:cubicBezTo>
                  <a:pt x="1056" y="142"/>
                  <a:pt x="1056" y="141"/>
                  <a:pt x="1056" y="141"/>
                </a:cubicBezTo>
                <a:cubicBezTo>
                  <a:pt x="1057" y="140"/>
                  <a:pt x="1057" y="140"/>
                  <a:pt x="1057" y="139"/>
                </a:cubicBezTo>
                <a:cubicBezTo>
                  <a:pt x="1057" y="139"/>
                  <a:pt x="1056" y="138"/>
                  <a:pt x="1056" y="138"/>
                </a:cubicBezTo>
                <a:cubicBezTo>
                  <a:pt x="1056" y="137"/>
                  <a:pt x="1057" y="137"/>
                  <a:pt x="1057" y="136"/>
                </a:cubicBezTo>
                <a:cubicBezTo>
                  <a:pt x="1056" y="136"/>
                  <a:pt x="1056" y="135"/>
                  <a:pt x="1057" y="136"/>
                </a:cubicBezTo>
                <a:cubicBezTo>
                  <a:pt x="1057" y="135"/>
                  <a:pt x="1057" y="134"/>
                  <a:pt x="1057" y="134"/>
                </a:cubicBezTo>
                <a:cubicBezTo>
                  <a:pt x="1058" y="134"/>
                  <a:pt x="1057" y="132"/>
                  <a:pt x="1058" y="131"/>
                </a:cubicBezTo>
                <a:cubicBezTo>
                  <a:pt x="1059" y="131"/>
                  <a:pt x="1059" y="131"/>
                  <a:pt x="1059" y="130"/>
                </a:cubicBezTo>
                <a:cubicBezTo>
                  <a:pt x="1059" y="130"/>
                  <a:pt x="1058" y="129"/>
                  <a:pt x="1058" y="129"/>
                </a:cubicBezTo>
                <a:cubicBezTo>
                  <a:pt x="1059" y="129"/>
                  <a:pt x="1059" y="129"/>
                  <a:pt x="1059" y="129"/>
                </a:cubicBezTo>
                <a:cubicBezTo>
                  <a:pt x="1059" y="129"/>
                  <a:pt x="1060" y="129"/>
                  <a:pt x="1060" y="129"/>
                </a:cubicBezTo>
                <a:cubicBezTo>
                  <a:pt x="1061" y="129"/>
                  <a:pt x="1060" y="129"/>
                  <a:pt x="1061" y="128"/>
                </a:cubicBezTo>
                <a:cubicBezTo>
                  <a:pt x="1061" y="128"/>
                  <a:pt x="1062" y="128"/>
                  <a:pt x="1063" y="128"/>
                </a:cubicBezTo>
                <a:cubicBezTo>
                  <a:pt x="1064" y="128"/>
                  <a:pt x="1064" y="127"/>
                  <a:pt x="1064" y="127"/>
                </a:cubicBezTo>
                <a:cubicBezTo>
                  <a:pt x="1065" y="126"/>
                  <a:pt x="1065" y="127"/>
                  <a:pt x="1065" y="127"/>
                </a:cubicBezTo>
                <a:cubicBezTo>
                  <a:pt x="1066" y="126"/>
                  <a:pt x="1066" y="125"/>
                  <a:pt x="1067" y="125"/>
                </a:cubicBezTo>
                <a:cubicBezTo>
                  <a:pt x="1067" y="125"/>
                  <a:pt x="1067" y="125"/>
                  <a:pt x="1068" y="125"/>
                </a:cubicBezTo>
                <a:cubicBezTo>
                  <a:pt x="1068" y="125"/>
                  <a:pt x="1068" y="125"/>
                  <a:pt x="1068" y="125"/>
                </a:cubicBezTo>
                <a:cubicBezTo>
                  <a:pt x="1069" y="125"/>
                  <a:pt x="1069" y="124"/>
                  <a:pt x="1070" y="124"/>
                </a:cubicBezTo>
                <a:cubicBezTo>
                  <a:pt x="1071" y="124"/>
                  <a:pt x="1071" y="124"/>
                  <a:pt x="1072" y="123"/>
                </a:cubicBezTo>
                <a:cubicBezTo>
                  <a:pt x="1072" y="123"/>
                  <a:pt x="1072" y="123"/>
                  <a:pt x="1072" y="122"/>
                </a:cubicBezTo>
                <a:cubicBezTo>
                  <a:pt x="1073" y="122"/>
                  <a:pt x="1073" y="122"/>
                  <a:pt x="1073" y="122"/>
                </a:cubicBezTo>
                <a:cubicBezTo>
                  <a:pt x="1074" y="122"/>
                  <a:pt x="1074" y="122"/>
                  <a:pt x="1074" y="121"/>
                </a:cubicBezTo>
                <a:cubicBezTo>
                  <a:pt x="1075" y="121"/>
                  <a:pt x="1075" y="121"/>
                  <a:pt x="1076" y="120"/>
                </a:cubicBezTo>
                <a:cubicBezTo>
                  <a:pt x="1076" y="120"/>
                  <a:pt x="1076" y="119"/>
                  <a:pt x="1077" y="119"/>
                </a:cubicBezTo>
                <a:cubicBezTo>
                  <a:pt x="1077" y="118"/>
                  <a:pt x="1078" y="118"/>
                  <a:pt x="1078" y="117"/>
                </a:cubicBezTo>
                <a:cubicBezTo>
                  <a:pt x="1078" y="116"/>
                  <a:pt x="1076" y="117"/>
                  <a:pt x="1076" y="116"/>
                </a:cubicBezTo>
                <a:cubicBezTo>
                  <a:pt x="1076" y="114"/>
                  <a:pt x="1077" y="113"/>
                  <a:pt x="1078" y="112"/>
                </a:cubicBezTo>
                <a:cubicBezTo>
                  <a:pt x="1079" y="110"/>
                  <a:pt x="1082" y="110"/>
                  <a:pt x="1083" y="110"/>
                </a:cubicBezTo>
                <a:cubicBezTo>
                  <a:pt x="1084" y="110"/>
                  <a:pt x="1085" y="110"/>
                  <a:pt x="1085" y="109"/>
                </a:cubicBezTo>
                <a:cubicBezTo>
                  <a:pt x="1086" y="109"/>
                  <a:pt x="1087" y="109"/>
                  <a:pt x="1088" y="109"/>
                </a:cubicBezTo>
                <a:cubicBezTo>
                  <a:pt x="1089" y="109"/>
                  <a:pt x="1089" y="109"/>
                  <a:pt x="1089" y="109"/>
                </a:cubicBezTo>
                <a:cubicBezTo>
                  <a:pt x="1090" y="109"/>
                  <a:pt x="1091" y="109"/>
                  <a:pt x="1091" y="109"/>
                </a:cubicBezTo>
                <a:cubicBezTo>
                  <a:pt x="1092" y="109"/>
                  <a:pt x="1094" y="109"/>
                  <a:pt x="1095" y="109"/>
                </a:cubicBezTo>
                <a:cubicBezTo>
                  <a:pt x="1096" y="110"/>
                  <a:pt x="1098" y="111"/>
                  <a:pt x="1098" y="113"/>
                </a:cubicBezTo>
                <a:cubicBezTo>
                  <a:pt x="1098" y="115"/>
                  <a:pt x="1095" y="114"/>
                  <a:pt x="1094" y="115"/>
                </a:cubicBezTo>
                <a:cubicBezTo>
                  <a:pt x="1093" y="115"/>
                  <a:pt x="1093" y="116"/>
                  <a:pt x="1093" y="117"/>
                </a:cubicBezTo>
                <a:cubicBezTo>
                  <a:pt x="1092" y="117"/>
                  <a:pt x="1091" y="118"/>
                  <a:pt x="1091" y="118"/>
                </a:cubicBezTo>
                <a:cubicBezTo>
                  <a:pt x="1091" y="119"/>
                  <a:pt x="1090" y="120"/>
                  <a:pt x="1090" y="120"/>
                </a:cubicBezTo>
                <a:cubicBezTo>
                  <a:pt x="1089" y="121"/>
                  <a:pt x="1088" y="121"/>
                  <a:pt x="1087" y="122"/>
                </a:cubicBezTo>
                <a:cubicBezTo>
                  <a:pt x="1086" y="123"/>
                  <a:pt x="1085" y="123"/>
                  <a:pt x="1084" y="123"/>
                </a:cubicBezTo>
                <a:cubicBezTo>
                  <a:pt x="1084" y="123"/>
                  <a:pt x="1083" y="124"/>
                  <a:pt x="1083" y="125"/>
                </a:cubicBezTo>
                <a:cubicBezTo>
                  <a:pt x="1083" y="126"/>
                  <a:pt x="1082" y="126"/>
                  <a:pt x="1082" y="126"/>
                </a:cubicBezTo>
                <a:cubicBezTo>
                  <a:pt x="1081" y="126"/>
                  <a:pt x="1080" y="126"/>
                  <a:pt x="1080" y="127"/>
                </a:cubicBezTo>
                <a:cubicBezTo>
                  <a:pt x="1079" y="127"/>
                  <a:pt x="1078" y="128"/>
                  <a:pt x="1077" y="129"/>
                </a:cubicBezTo>
                <a:cubicBezTo>
                  <a:pt x="1077" y="130"/>
                  <a:pt x="1077" y="131"/>
                  <a:pt x="1077" y="133"/>
                </a:cubicBezTo>
                <a:cubicBezTo>
                  <a:pt x="1078" y="134"/>
                  <a:pt x="1079" y="135"/>
                  <a:pt x="1079" y="137"/>
                </a:cubicBezTo>
                <a:cubicBezTo>
                  <a:pt x="1080" y="138"/>
                  <a:pt x="1080" y="139"/>
                  <a:pt x="1080" y="139"/>
                </a:cubicBezTo>
                <a:cubicBezTo>
                  <a:pt x="1080" y="140"/>
                  <a:pt x="1080" y="141"/>
                  <a:pt x="1080" y="142"/>
                </a:cubicBezTo>
                <a:cubicBezTo>
                  <a:pt x="1080" y="143"/>
                  <a:pt x="1079" y="144"/>
                  <a:pt x="1080" y="145"/>
                </a:cubicBezTo>
                <a:cubicBezTo>
                  <a:pt x="1081" y="145"/>
                  <a:pt x="1081" y="145"/>
                  <a:pt x="1082" y="145"/>
                </a:cubicBezTo>
                <a:cubicBezTo>
                  <a:pt x="1083" y="145"/>
                  <a:pt x="1084" y="146"/>
                  <a:pt x="1084" y="146"/>
                </a:cubicBezTo>
                <a:cubicBezTo>
                  <a:pt x="1086" y="146"/>
                  <a:pt x="1088" y="146"/>
                  <a:pt x="1088" y="148"/>
                </a:cubicBezTo>
                <a:cubicBezTo>
                  <a:pt x="1088" y="148"/>
                  <a:pt x="1088" y="149"/>
                  <a:pt x="1089" y="149"/>
                </a:cubicBezTo>
                <a:cubicBezTo>
                  <a:pt x="1089" y="150"/>
                  <a:pt x="1090" y="149"/>
                  <a:pt x="1091" y="149"/>
                </a:cubicBezTo>
                <a:cubicBezTo>
                  <a:pt x="1091" y="149"/>
                  <a:pt x="1092" y="150"/>
                  <a:pt x="1093" y="149"/>
                </a:cubicBezTo>
                <a:cubicBezTo>
                  <a:pt x="1094" y="149"/>
                  <a:pt x="1094" y="149"/>
                  <a:pt x="1095" y="149"/>
                </a:cubicBezTo>
                <a:cubicBezTo>
                  <a:pt x="1097" y="148"/>
                  <a:pt x="1099" y="149"/>
                  <a:pt x="1101" y="148"/>
                </a:cubicBezTo>
                <a:cubicBezTo>
                  <a:pt x="1102" y="147"/>
                  <a:pt x="1103" y="147"/>
                  <a:pt x="1104" y="147"/>
                </a:cubicBezTo>
                <a:cubicBezTo>
                  <a:pt x="1105" y="146"/>
                  <a:pt x="1106" y="146"/>
                  <a:pt x="1107" y="146"/>
                </a:cubicBezTo>
                <a:cubicBezTo>
                  <a:pt x="1109" y="146"/>
                  <a:pt x="1111" y="146"/>
                  <a:pt x="1112" y="146"/>
                </a:cubicBezTo>
                <a:cubicBezTo>
                  <a:pt x="1113" y="146"/>
                  <a:pt x="1113" y="146"/>
                  <a:pt x="1113" y="146"/>
                </a:cubicBezTo>
                <a:cubicBezTo>
                  <a:pt x="1115" y="146"/>
                  <a:pt x="1116" y="145"/>
                  <a:pt x="1118" y="146"/>
                </a:cubicBezTo>
                <a:cubicBezTo>
                  <a:pt x="1118" y="146"/>
                  <a:pt x="1119" y="146"/>
                  <a:pt x="1119" y="146"/>
                </a:cubicBezTo>
                <a:cubicBezTo>
                  <a:pt x="1120" y="146"/>
                  <a:pt x="1120" y="146"/>
                  <a:pt x="1121" y="146"/>
                </a:cubicBezTo>
                <a:cubicBezTo>
                  <a:pt x="1121" y="147"/>
                  <a:pt x="1122" y="147"/>
                  <a:pt x="1122" y="148"/>
                </a:cubicBezTo>
                <a:cubicBezTo>
                  <a:pt x="1122" y="148"/>
                  <a:pt x="1123" y="148"/>
                  <a:pt x="1124" y="148"/>
                </a:cubicBezTo>
                <a:cubicBezTo>
                  <a:pt x="1125" y="148"/>
                  <a:pt x="1126" y="148"/>
                  <a:pt x="1127" y="148"/>
                </a:cubicBezTo>
                <a:cubicBezTo>
                  <a:pt x="1128" y="149"/>
                  <a:pt x="1129" y="150"/>
                  <a:pt x="1127" y="150"/>
                </a:cubicBezTo>
                <a:cubicBezTo>
                  <a:pt x="1126" y="150"/>
                  <a:pt x="1125" y="150"/>
                  <a:pt x="1124" y="150"/>
                </a:cubicBezTo>
                <a:cubicBezTo>
                  <a:pt x="1123" y="150"/>
                  <a:pt x="1123" y="151"/>
                  <a:pt x="1122" y="151"/>
                </a:cubicBezTo>
                <a:cubicBezTo>
                  <a:pt x="1122" y="151"/>
                  <a:pt x="1121" y="151"/>
                  <a:pt x="1120" y="151"/>
                </a:cubicBezTo>
                <a:cubicBezTo>
                  <a:pt x="1120" y="151"/>
                  <a:pt x="1119" y="151"/>
                  <a:pt x="1118" y="151"/>
                </a:cubicBezTo>
                <a:cubicBezTo>
                  <a:pt x="1118" y="151"/>
                  <a:pt x="1117" y="151"/>
                  <a:pt x="1117" y="152"/>
                </a:cubicBezTo>
                <a:cubicBezTo>
                  <a:pt x="1117" y="152"/>
                  <a:pt x="1117" y="152"/>
                  <a:pt x="1117" y="153"/>
                </a:cubicBezTo>
                <a:cubicBezTo>
                  <a:pt x="1118" y="153"/>
                  <a:pt x="1117" y="154"/>
                  <a:pt x="1117" y="154"/>
                </a:cubicBezTo>
                <a:cubicBezTo>
                  <a:pt x="1117" y="154"/>
                  <a:pt x="1117" y="154"/>
                  <a:pt x="1117" y="154"/>
                </a:cubicBezTo>
                <a:cubicBezTo>
                  <a:pt x="1116" y="154"/>
                  <a:pt x="1114" y="153"/>
                  <a:pt x="1113" y="153"/>
                </a:cubicBezTo>
                <a:cubicBezTo>
                  <a:pt x="1112" y="153"/>
                  <a:pt x="1112" y="154"/>
                  <a:pt x="1111" y="154"/>
                </a:cubicBezTo>
                <a:cubicBezTo>
                  <a:pt x="1111" y="154"/>
                  <a:pt x="1110" y="153"/>
                  <a:pt x="1110" y="153"/>
                </a:cubicBezTo>
                <a:cubicBezTo>
                  <a:pt x="1109" y="153"/>
                  <a:pt x="1108" y="153"/>
                  <a:pt x="1107" y="153"/>
                </a:cubicBezTo>
                <a:cubicBezTo>
                  <a:pt x="1106" y="153"/>
                  <a:pt x="1106" y="153"/>
                  <a:pt x="1105" y="153"/>
                </a:cubicBezTo>
                <a:cubicBezTo>
                  <a:pt x="1105" y="153"/>
                  <a:pt x="1104" y="153"/>
                  <a:pt x="1104" y="153"/>
                </a:cubicBezTo>
                <a:cubicBezTo>
                  <a:pt x="1103" y="152"/>
                  <a:pt x="1102" y="152"/>
                  <a:pt x="1102" y="153"/>
                </a:cubicBezTo>
                <a:cubicBezTo>
                  <a:pt x="1101" y="153"/>
                  <a:pt x="1101" y="153"/>
                  <a:pt x="1100" y="153"/>
                </a:cubicBezTo>
                <a:cubicBezTo>
                  <a:pt x="1099" y="153"/>
                  <a:pt x="1098" y="152"/>
                  <a:pt x="1097" y="153"/>
                </a:cubicBezTo>
                <a:cubicBezTo>
                  <a:pt x="1096" y="153"/>
                  <a:pt x="1095" y="154"/>
                  <a:pt x="1094" y="154"/>
                </a:cubicBezTo>
                <a:cubicBezTo>
                  <a:pt x="1093" y="155"/>
                  <a:pt x="1092" y="156"/>
                  <a:pt x="1092" y="157"/>
                </a:cubicBezTo>
                <a:cubicBezTo>
                  <a:pt x="1093" y="158"/>
                  <a:pt x="1093" y="159"/>
                  <a:pt x="1093" y="160"/>
                </a:cubicBezTo>
                <a:cubicBezTo>
                  <a:pt x="1094" y="162"/>
                  <a:pt x="1095" y="162"/>
                  <a:pt x="1095" y="163"/>
                </a:cubicBezTo>
                <a:cubicBezTo>
                  <a:pt x="1096" y="163"/>
                  <a:pt x="1098" y="162"/>
                  <a:pt x="1099" y="162"/>
                </a:cubicBezTo>
                <a:cubicBezTo>
                  <a:pt x="1100" y="162"/>
                  <a:pt x="1101" y="162"/>
                  <a:pt x="1100" y="163"/>
                </a:cubicBezTo>
                <a:cubicBezTo>
                  <a:pt x="1100" y="163"/>
                  <a:pt x="1100" y="163"/>
                  <a:pt x="1100" y="163"/>
                </a:cubicBezTo>
                <a:cubicBezTo>
                  <a:pt x="1100" y="164"/>
                  <a:pt x="1099" y="164"/>
                  <a:pt x="1099" y="165"/>
                </a:cubicBezTo>
                <a:cubicBezTo>
                  <a:pt x="1098" y="166"/>
                  <a:pt x="1098" y="166"/>
                  <a:pt x="1098" y="167"/>
                </a:cubicBezTo>
                <a:cubicBezTo>
                  <a:pt x="1099" y="169"/>
                  <a:pt x="1099" y="170"/>
                  <a:pt x="1098" y="171"/>
                </a:cubicBezTo>
                <a:cubicBezTo>
                  <a:pt x="1097" y="171"/>
                  <a:pt x="1096" y="171"/>
                  <a:pt x="1096" y="170"/>
                </a:cubicBezTo>
                <a:cubicBezTo>
                  <a:pt x="1095" y="170"/>
                  <a:pt x="1096" y="169"/>
                  <a:pt x="1095" y="169"/>
                </a:cubicBezTo>
                <a:cubicBezTo>
                  <a:pt x="1094" y="169"/>
                  <a:pt x="1094" y="169"/>
                  <a:pt x="1094" y="169"/>
                </a:cubicBezTo>
                <a:cubicBezTo>
                  <a:pt x="1094" y="169"/>
                  <a:pt x="1094" y="168"/>
                  <a:pt x="1093" y="168"/>
                </a:cubicBezTo>
                <a:cubicBezTo>
                  <a:pt x="1093" y="168"/>
                  <a:pt x="1092" y="168"/>
                  <a:pt x="1091" y="168"/>
                </a:cubicBezTo>
                <a:cubicBezTo>
                  <a:pt x="1091" y="168"/>
                  <a:pt x="1091" y="168"/>
                  <a:pt x="1090" y="168"/>
                </a:cubicBezTo>
                <a:cubicBezTo>
                  <a:pt x="1090" y="167"/>
                  <a:pt x="1090" y="167"/>
                  <a:pt x="1089" y="167"/>
                </a:cubicBezTo>
                <a:cubicBezTo>
                  <a:pt x="1089" y="167"/>
                  <a:pt x="1089" y="166"/>
                  <a:pt x="1088" y="166"/>
                </a:cubicBezTo>
                <a:cubicBezTo>
                  <a:pt x="1087" y="165"/>
                  <a:pt x="1086" y="166"/>
                  <a:pt x="1085" y="166"/>
                </a:cubicBezTo>
                <a:cubicBezTo>
                  <a:pt x="1084" y="166"/>
                  <a:pt x="1084" y="166"/>
                  <a:pt x="1083" y="167"/>
                </a:cubicBezTo>
                <a:cubicBezTo>
                  <a:pt x="1083" y="168"/>
                  <a:pt x="1082" y="169"/>
                  <a:pt x="1082" y="169"/>
                </a:cubicBezTo>
                <a:cubicBezTo>
                  <a:pt x="1081" y="170"/>
                  <a:pt x="1080" y="172"/>
                  <a:pt x="1079" y="173"/>
                </a:cubicBezTo>
                <a:cubicBezTo>
                  <a:pt x="1079" y="173"/>
                  <a:pt x="1078" y="174"/>
                  <a:pt x="1079" y="174"/>
                </a:cubicBezTo>
                <a:cubicBezTo>
                  <a:pt x="1079" y="175"/>
                  <a:pt x="1079" y="175"/>
                  <a:pt x="1079" y="175"/>
                </a:cubicBezTo>
                <a:cubicBezTo>
                  <a:pt x="1079" y="176"/>
                  <a:pt x="1079" y="176"/>
                  <a:pt x="1079" y="177"/>
                </a:cubicBezTo>
                <a:cubicBezTo>
                  <a:pt x="1080" y="177"/>
                  <a:pt x="1080" y="177"/>
                  <a:pt x="1080" y="178"/>
                </a:cubicBezTo>
                <a:cubicBezTo>
                  <a:pt x="1080" y="178"/>
                  <a:pt x="1080" y="178"/>
                  <a:pt x="1080" y="178"/>
                </a:cubicBezTo>
                <a:cubicBezTo>
                  <a:pt x="1081" y="179"/>
                  <a:pt x="1081" y="181"/>
                  <a:pt x="1080" y="182"/>
                </a:cubicBezTo>
                <a:cubicBezTo>
                  <a:pt x="1080" y="182"/>
                  <a:pt x="1081" y="182"/>
                  <a:pt x="1081" y="182"/>
                </a:cubicBezTo>
                <a:cubicBezTo>
                  <a:pt x="1081" y="182"/>
                  <a:pt x="1081" y="183"/>
                  <a:pt x="1081" y="183"/>
                </a:cubicBezTo>
                <a:cubicBezTo>
                  <a:pt x="1081" y="184"/>
                  <a:pt x="1081" y="184"/>
                  <a:pt x="1081" y="184"/>
                </a:cubicBezTo>
                <a:cubicBezTo>
                  <a:pt x="1081" y="185"/>
                  <a:pt x="1080" y="185"/>
                  <a:pt x="1080" y="185"/>
                </a:cubicBezTo>
                <a:cubicBezTo>
                  <a:pt x="1080" y="186"/>
                  <a:pt x="1080" y="186"/>
                  <a:pt x="1079" y="185"/>
                </a:cubicBezTo>
                <a:cubicBezTo>
                  <a:pt x="1079" y="185"/>
                  <a:pt x="1079" y="185"/>
                  <a:pt x="1078" y="185"/>
                </a:cubicBezTo>
                <a:cubicBezTo>
                  <a:pt x="1078" y="184"/>
                  <a:pt x="1078" y="185"/>
                  <a:pt x="1077" y="185"/>
                </a:cubicBezTo>
                <a:cubicBezTo>
                  <a:pt x="1077" y="185"/>
                  <a:pt x="1076" y="185"/>
                  <a:pt x="1076" y="186"/>
                </a:cubicBezTo>
                <a:cubicBezTo>
                  <a:pt x="1075" y="185"/>
                  <a:pt x="1074" y="187"/>
                  <a:pt x="1074" y="188"/>
                </a:cubicBezTo>
                <a:cubicBezTo>
                  <a:pt x="1074" y="188"/>
                  <a:pt x="1073" y="188"/>
                  <a:pt x="1073" y="189"/>
                </a:cubicBezTo>
                <a:cubicBezTo>
                  <a:pt x="1072" y="189"/>
                  <a:pt x="1072" y="190"/>
                  <a:pt x="1072" y="190"/>
                </a:cubicBezTo>
                <a:cubicBezTo>
                  <a:pt x="1072" y="190"/>
                  <a:pt x="1072" y="191"/>
                  <a:pt x="1071" y="191"/>
                </a:cubicBezTo>
                <a:cubicBezTo>
                  <a:pt x="1071" y="191"/>
                  <a:pt x="1070" y="191"/>
                  <a:pt x="1069" y="191"/>
                </a:cubicBezTo>
                <a:cubicBezTo>
                  <a:pt x="1068" y="191"/>
                  <a:pt x="1068" y="191"/>
                  <a:pt x="1068" y="191"/>
                </a:cubicBezTo>
                <a:cubicBezTo>
                  <a:pt x="1067" y="191"/>
                  <a:pt x="1067" y="191"/>
                  <a:pt x="1067" y="190"/>
                </a:cubicBezTo>
                <a:cubicBezTo>
                  <a:pt x="1066" y="190"/>
                  <a:pt x="1067" y="189"/>
                  <a:pt x="1067" y="189"/>
                </a:cubicBezTo>
                <a:cubicBezTo>
                  <a:pt x="1066" y="188"/>
                  <a:pt x="1066" y="188"/>
                  <a:pt x="1066" y="188"/>
                </a:cubicBezTo>
                <a:cubicBezTo>
                  <a:pt x="1065" y="187"/>
                  <a:pt x="1065" y="187"/>
                  <a:pt x="1064" y="187"/>
                </a:cubicBezTo>
                <a:cubicBezTo>
                  <a:pt x="1063" y="187"/>
                  <a:pt x="1061" y="187"/>
                  <a:pt x="1060" y="187"/>
                </a:cubicBezTo>
                <a:cubicBezTo>
                  <a:pt x="1059" y="188"/>
                  <a:pt x="1059" y="188"/>
                  <a:pt x="1058" y="188"/>
                </a:cubicBezTo>
                <a:cubicBezTo>
                  <a:pt x="1058" y="189"/>
                  <a:pt x="1057" y="189"/>
                  <a:pt x="1057" y="189"/>
                </a:cubicBezTo>
                <a:cubicBezTo>
                  <a:pt x="1056" y="190"/>
                  <a:pt x="1056" y="190"/>
                  <a:pt x="1055" y="190"/>
                </a:cubicBezTo>
                <a:cubicBezTo>
                  <a:pt x="1055" y="190"/>
                  <a:pt x="1054" y="190"/>
                  <a:pt x="1054" y="190"/>
                </a:cubicBezTo>
                <a:cubicBezTo>
                  <a:pt x="1053" y="191"/>
                  <a:pt x="1053" y="191"/>
                  <a:pt x="1052" y="191"/>
                </a:cubicBezTo>
                <a:cubicBezTo>
                  <a:pt x="1051" y="191"/>
                  <a:pt x="1050" y="192"/>
                  <a:pt x="1049" y="193"/>
                </a:cubicBezTo>
                <a:cubicBezTo>
                  <a:pt x="1049" y="193"/>
                  <a:pt x="1049" y="193"/>
                  <a:pt x="1048" y="193"/>
                </a:cubicBezTo>
                <a:cubicBezTo>
                  <a:pt x="1048" y="193"/>
                  <a:pt x="1047" y="193"/>
                  <a:pt x="1047" y="194"/>
                </a:cubicBezTo>
                <a:cubicBezTo>
                  <a:pt x="1046" y="194"/>
                  <a:pt x="1045" y="194"/>
                  <a:pt x="1044" y="194"/>
                </a:cubicBezTo>
                <a:cubicBezTo>
                  <a:pt x="1044" y="194"/>
                  <a:pt x="1043" y="194"/>
                  <a:pt x="1042" y="194"/>
                </a:cubicBezTo>
                <a:cubicBezTo>
                  <a:pt x="1042" y="194"/>
                  <a:pt x="1042" y="193"/>
                  <a:pt x="1042" y="193"/>
                </a:cubicBezTo>
                <a:cubicBezTo>
                  <a:pt x="1042" y="193"/>
                  <a:pt x="1041" y="193"/>
                  <a:pt x="1041" y="193"/>
                </a:cubicBezTo>
                <a:cubicBezTo>
                  <a:pt x="1041" y="193"/>
                  <a:pt x="1041" y="193"/>
                  <a:pt x="1041" y="193"/>
                </a:cubicBezTo>
                <a:cubicBezTo>
                  <a:pt x="1040" y="193"/>
                  <a:pt x="1040" y="193"/>
                  <a:pt x="1040" y="192"/>
                </a:cubicBezTo>
                <a:cubicBezTo>
                  <a:pt x="1039" y="192"/>
                  <a:pt x="1039" y="193"/>
                  <a:pt x="1038" y="193"/>
                </a:cubicBezTo>
                <a:cubicBezTo>
                  <a:pt x="1038" y="193"/>
                  <a:pt x="1038" y="192"/>
                  <a:pt x="1037" y="192"/>
                </a:cubicBezTo>
                <a:cubicBezTo>
                  <a:pt x="1037" y="192"/>
                  <a:pt x="1037" y="192"/>
                  <a:pt x="1036" y="192"/>
                </a:cubicBezTo>
                <a:cubicBezTo>
                  <a:pt x="1036" y="192"/>
                  <a:pt x="1036" y="191"/>
                  <a:pt x="1036" y="191"/>
                </a:cubicBezTo>
                <a:cubicBezTo>
                  <a:pt x="1037" y="191"/>
                  <a:pt x="1037" y="191"/>
                  <a:pt x="1037" y="190"/>
                </a:cubicBezTo>
                <a:cubicBezTo>
                  <a:pt x="1037" y="190"/>
                  <a:pt x="1037" y="190"/>
                  <a:pt x="1037" y="189"/>
                </a:cubicBezTo>
                <a:cubicBezTo>
                  <a:pt x="1037" y="189"/>
                  <a:pt x="1036" y="189"/>
                  <a:pt x="1036" y="189"/>
                </a:cubicBezTo>
                <a:cubicBezTo>
                  <a:pt x="1035" y="189"/>
                  <a:pt x="1034" y="188"/>
                  <a:pt x="1034" y="189"/>
                </a:cubicBezTo>
                <a:cubicBezTo>
                  <a:pt x="1034" y="189"/>
                  <a:pt x="1034" y="189"/>
                  <a:pt x="1033" y="190"/>
                </a:cubicBezTo>
                <a:cubicBezTo>
                  <a:pt x="1033" y="190"/>
                  <a:pt x="1032" y="190"/>
                  <a:pt x="1032" y="190"/>
                </a:cubicBezTo>
                <a:cubicBezTo>
                  <a:pt x="1032" y="191"/>
                  <a:pt x="1031" y="191"/>
                  <a:pt x="1031" y="191"/>
                </a:cubicBezTo>
                <a:cubicBezTo>
                  <a:pt x="1029" y="192"/>
                  <a:pt x="1027" y="192"/>
                  <a:pt x="1025" y="192"/>
                </a:cubicBezTo>
                <a:cubicBezTo>
                  <a:pt x="1025" y="193"/>
                  <a:pt x="1025" y="193"/>
                  <a:pt x="1024" y="193"/>
                </a:cubicBezTo>
                <a:cubicBezTo>
                  <a:pt x="1024" y="193"/>
                  <a:pt x="1023" y="193"/>
                  <a:pt x="1023" y="193"/>
                </a:cubicBezTo>
                <a:cubicBezTo>
                  <a:pt x="1022" y="193"/>
                  <a:pt x="1021" y="194"/>
                  <a:pt x="1020" y="194"/>
                </a:cubicBezTo>
                <a:cubicBezTo>
                  <a:pt x="1021" y="193"/>
                  <a:pt x="1022" y="192"/>
                  <a:pt x="1022" y="191"/>
                </a:cubicBezTo>
                <a:cubicBezTo>
                  <a:pt x="1022" y="191"/>
                  <a:pt x="1021" y="190"/>
                  <a:pt x="1020" y="190"/>
                </a:cubicBezTo>
                <a:cubicBezTo>
                  <a:pt x="1020" y="190"/>
                  <a:pt x="1020" y="190"/>
                  <a:pt x="1019" y="190"/>
                </a:cubicBezTo>
                <a:cubicBezTo>
                  <a:pt x="1019" y="189"/>
                  <a:pt x="1019" y="189"/>
                  <a:pt x="1018" y="189"/>
                </a:cubicBezTo>
                <a:cubicBezTo>
                  <a:pt x="1018" y="189"/>
                  <a:pt x="1018" y="189"/>
                  <a:pt x="1018" y="189"/>
                </a:cubicBezTo>
                <a:cubicBezTo>
                  <a:pt x="1018" y="188"/>
                  <a:pt x="1018" y="188"/>
                  <a:pt x="1018" y="187"/>
                </a:cubicBezTo>
                <a:cubicBezTo>
                  <a:pt x="1018" y="187"/>
                  <a:pt x="1018" y="187"/>
                  <a:pt x="1017" y="187"/>
                </a:cubicBezTo>
                <a:cubicBezTo>
                  <a:pt x="1017" y="186"/>
                  <a:pt x="1017" y="186"/>
                  <a:pt x="1017" y="186"/>
                </a:cubicBezTo>
                <a:cubicBezTo>
                  <a:pt x="1017" y="186"/>
                  <a:pt x="1017" y="186"/>
                  <a:pt x="1017" y="186"/>
                </a:cubicBezTo>
                <a:cubicBezTo>
                  <a:pt x="1016" y="186"/>
                  <a:pt x="1016" y="186"/>
                  <a:pt x="1016" y="186"/>
                </a:cubicBezTo>
                <a:cubicBezTo>
                  <a:pt x="1016" y="185"/>
                  <a:pt x="1016" y="185"/>
                  <a:pt x="1015" y="185"/>
                </a:cubicBezTo>
                <a:cubicBezTo>
                  <a:pt x="1015" y="185"/>
                  <a:pt x="1015" y="185"/>
                  <a:pt x="1015" y="184"/>
                </a:cubicBezTo>
                <a:cubicBezTo>
                  <a:pt x="1015" y="184"/>
                  <a:pt x="1015" y="184"/>
                  <a:pt x="1015" y="183"/>
                </a:cubicBezTo>
                <a:cubicBezTo>
                  <a:pt x="1016" y="183"/>
                  <a:pt x="1016" y="183"/>
                  <a:pt x="1016" y="183"/>
                </a:cubicBezTo>
                <a:cubicBezTo>
                  <a:pt x="1016" y="182"/>
                  <a:pt x="1016" y="182"/>
                  <a:pt x="1016" y="181"/>
                </a:cubicBezTo>
                <a:cubicBezTo>
                  <a:pt x="1017" y="181"/>
                  <a:pt x="1017" y="181"/>
                  <a:pt x="1018" y="181"/>
                </a:cubicBezTo>
                <a:cubicBezTo>
                  <a:pt x="1018" y="180"/>
                  <a:pt x="1018" y="180"/>
                  <a:pt x="1019" y="180"/>
                </a:cubicBezTo>
                <a:cubicBezTo>
                  <a:pt x="1018" y="178"/>
                  <a:pt x="1018" y="177"/>
                  <a:pt x="1018" y="176"/>
                </a:cubicBezTo>
                <a:cubicBezTo>
                  <a:pt x="1018" y="175"/>
                  <a:pt x="1017" y="174"/>
                  <a:pt x="1017" y="174"/>
                </a:cubicBezTo>
                <a:cubicBezTo>
                  <a:pt x="1017" y="173"/>
                  <a:pt x="1018" y="172"/>
                  <a:pt x="1018" y="172"/>
                </a:cubicBezTo>
                <a:cubicBezTo>
                  <a:pt x="1018" y="171"/>
                  <a:pt x="1019" y="171"/>
                  <a:pt x="1019" y="170"/>
                </a:cubicBezTo>
                <a:cubicBezTo>
                  <a:pt x="1019" y="169"/>
                  <a:pt x="1019" y="169"/>
                  <a:pt x="1019" y="168"/>
                </a:cubicBezTo>
                <a:cubicBezTo>
                  <a:pt x="1019" y="167"/>
                  <a:pt x="1020" y="165"/>
                  <a:pt x="1019" y="165"/>
                </a:cubicBezTo>
                <a:cubicBezTo>
                  <a:pt x="1017" y="165"/>
                  <a:pt x="1016" y="167"/>
                  <a:pt x="1015" y="168"/>
                </a:cubicBezTo>
                <a:cubicBezTo>
                  <a:pt x="1014" y="169"/>
                  <a:pt x="1012" y="169"/>
                  <a:pt x="1011" y="170"/>
                </a:cubicBezTo>
                <a:cubicBezTo>
                  <a:pt x="1009" y="170"/>
                  <a:pt x="1008" y="171"/>
                  <a:pt x="1007" y="172"/>
                </a:cubicBezTo>
                <a:cubicBezTo>
                  <a:pt x="1006" y="173"/>
                  <a:pt x="1006" y="175"/>
                  <a:pt x="1006" y="177"/>
                </a:cubicBezTo>
                <a:cubicBezTo>
                  <a:pt x="1006" y="178"/>
                  <a:pt x="1006" y="179"/>
                  <a:pt x="1006" y="180"/>
                </a:cubicBezTo>
                <a:cubicBezTo>
                  <a:pt x="1006" y="181"/>
                  <a:pt x="1006" y="182"/>
                  <a:pt x="1006" y="183"/>
                </a:cubicBezTo>
                <a:cubicBezTo>
                  <a:pt x="1007" y="183"/>
                  <a:pt x="1008" y="183"/>
                  <a:pt x="1008" y="184"/>
                </a:cubicBezTo>
                <a:cubicBezTo>
                  <a:pt x="1009" y="185"/>
                  <a:pt x="1008" y="185"/>
                  <a:pt x="1008" y="186"/>
                </a:cubicBezTo>
                <a:cubicBezTo>
                  <a:pt x="1008" y="186"/>
                  <a:pt x="1009" y="186"/>
                  <a:pt x="1009" y="187"/>
                </a:cubicBezTo>
                <a:cubicBezTo>
                  <a:pt x="1009" y="187"/>
                  <a:pt x="1009" y="187"/>
                  <a:pt x="1009" y="187"/>
                </a:cubicBezTo>
                <a:cubicBezTo>
                  <a:pt x="1010" y="187"/>
                  <a:pt x="1010" y="187"/>
                  <a:pt x="1010" y="188"/>
                </a:cubicBezTo>
                <a:cubicBezTo>
                  <a:pt x="1010" y="188"/>
                  <a:pt x="1010" y="189"/>
                  <a:pt x="1010" y="190"/>
                </a:cubicBezTo>
                <a:cubicBezTo>
                  <a:pt x="1011" y="190"/>
                  <a:pt x="1011" y="191"/>
                  <a:pt x="1011" y="191"/>
                </a:cubicBezTo>
                <a:cubicBezTo>
                  <a:pt x="1011" y="192"/>
                  <a:pt x="1011" y="192"/>
                  <a:pt x="1011" y="192"/>
                </a:cubicBezTo>
                <a:cubicBezTo>
                  <a:pt x="1011" y="193"/>
                  <a:pt x="1011" y="193"/>
                  <a:pt x="1011" y="193"/>
                </a:cubicBezTo>
                <a:cubicBezTo>
                  <a:pt x="1011" y="194"/>
                  <a:pt x="1011" y="194"/>
                  <a:pt x="1010" y="194"/>
                </a:cubicBezTo>
                <a:cubicBezTo>
                  <a:pt x="1009" y="194"/>
                  <a:pt x="1010" y="194"/>
                  <a:pt x="1009" y="195"/>
                </a:cubicBezTo>
                <a:cubicBezTo>
                  <a:pt x="1009" y="195"/>
                  <a:pt x="1009" y="195"/>
                  <a:pt x="1008" y="196"/>
                </a:cubicBezTo>
                <a:cubicBezTo>
                  <a:pt x="1008" y="196"/>
                  <a:pt x="1008" y="196"/>
                  <a:pt x="1007" y="197"/>
                </a:cubicBezTo>
                <a:cubicBezTo>
                  <a:pt x="1007" y="197"/>
                  <a:pt x="1006" y="196"/>
                  <a:pt x="1005" y="195"/>
                </a:cubicBezTo>
                <a:cubicBezTo>
                  <a:pt x="1005" y="195"/>
                  <a:pt x="1005" y="194"/>
                  <a:pt x="1004" y="194"/>
                </a:cubicBezTo>
                <a:cubicBezTo>
                  <a:pt x="1004" y="194"/>
                  <a:pt x="1004" y="194"/>
                  <a:pt x="1003" y="194"/>
                </a:cubicBezTo>
                <a:cubicBezTo>
                  <a:pt x="1003" y="195"/>
                  <a:pt x="1003" y="194"/>
                  <a:pt x="1002" y="195"/>
                </a:cubicBezTo>
                <a:cubicBezTo>
                  <a:pt x="1002" y="195"/>
                  <a:pt x="1001" y="195"/>
                  <a:pt x="1001" y="196"/>
                </a:cubicBezTo>
                <a:cubicBezTo>
                  <a:pt x="1000" y="197"/>
                  <a:pt x="1001" y="197"/>
                  <a:pt x="1000" y="198"/>
                </a:cubicBezTo>
                <a:cubicBezTo>
                  <a:pt x="1000" y="198"/>
                  <a:pt x="1000" y="198"/>
                  <a:pt x="1000" y="198"/>
                </a:cubicBezTo>
                <a:cubicBezTo>
                  <a:pt x="999" y="198"/>
                  <a:pt x="999" y="198"/>
                  <a:pt x="998" y="198"/>
                </a:cubicBezTo>
                <a:cubicBezTo>
                  <a:pt x="998" y="198"/>
                  <a:pt x="997" y="198"/>
                  <a:pt x="997" y="198"/>
                </a:cubicBezTo>
                <a:cubicBezTo>
                  <a:pt x="996" y="198"/>
                  <a:pt x="996" y="198"/>
                  <a:pt x="996" y="198"/>
                </a:cubicBezTo>
                <a:cubicBezTo>
                  <a:pt x="996" y="198"/>
                  <a:pt x="995" y="198"/>
                  <a:pt x="995" y="198"/>
                </a:cubicBezTo>
                <a:cubicBezTo>
                  <a:pt x="994" y="198"/>
                  <a:pt x="994" y="198"/>
                  <a:pt x="993" y="198"/>
                </a:cubicBezTo>
                <a:cubicBezTo>
                  <a:pt x="992" y="197"/>
                  <a:pt x="992" y="198"/>
                  <a:pt x="991" y="198"/>
                </a:cubicBezTo>
                <a:cubicBezTo>
                  <a:pt x="990" y="198"/>
                  <a:pt x="990" y="198"/>
                  <a:pt x="989" y="199"/>
                </a:cubicBezTo>
                <a:cubicBezTo>
                  <a:pt x="989" y="200"/>
                  <a:pt x="990" y="200"/>
                  <a:pt x="990" y="201"/>
                </a:cubicBezTo>
                <a:cubicBezTo>
                  <a:pt x="990" y="201"/>
                  <a:pt x="990" y="202"/>
                  <a:pt x="990" y="202"/>
                </a:cubicBezTo>
                <a:cubicBezTo>
                  <a:pt x="990" y="202"/>
                  <a:pt x="990" y="202"/>
                  <a:pt x="990" y="202"/>
                </a:cubicBezTo>
                <a:cubicBezTo>
                  <a:pt x="990" y="202"/>
                  <a:pt x="990" y="203"/>
                  <a:pt x="989" y="203"/>
                </a:cubicBezTo>
                <a:cubicBezTo>
                  <a:pt x="989" y="203"/>
                  <a:pt x="989" y="203"/>
                  <a:pt x="989" y="203"/>
                </a:cubicBezTo>
                <a:cubicBezTo>
                  <a:pt x="989" y="204"/>
                  <a:pt x="988" y="204"/>
                  <a:pt x="988" y="203"/>
                </a:cubicBezTo>
                <a:cubicBezTo>
                  <a:pt x="988" y="203"/>
                  <a:pt x="988" y="202"/>
                  <a:pt x="988" y="201"/>
                </a:cubicBezTo>
                <a:cubicBezTo>
                  <a:pt x="988" y="201"/>
                  <a:pt x="986" y="201"/>
                  <a:pt x="986" y="202"/>
                </a:cubicBezTo>
                <a:cubicBezTo>
                  <a:pt x="985" y="202"/>
                  <a:pt x="985" y="203"/>
                  <a:pt x="985" y="204"/>
                </a:cubicBezTo>
                <a:cubicBezTo>
                  <a:pt x="985" y="204"/>
                  <a:pt x="984" y="205"/>
                  <a:pt x="984" y="205"/>
                </a:cubicBezTo>
                <a:cubicBezTo>
                  <a:pt x="984" y="206"/>
                  <a:pt x="984" y="206"/>
                  <a:pt x="983" y="207"/>
                </a:cubicBezTo>
                <a:cubicBezTo>
                  <a:pt x="983" y="207"/>
                  <a:pt x="983" y="207"/>
                  <a:pt x="983" y="207"/>
                </a:cubicBezTo>
                <a:cubicBezTo>
                  <a:pt x="982" y="207"/>
                  <a:pt x="982" y="208"/>
                  <a:pt x="981" y="208"/>
                </a:cubicBezTo>
                <a:cubicBezTo>
                  <a:pt x="981" y="208"/>
                  <a:pt x="981" y="208"/>
                  <a:pt x="981" y="208"/>
                </a:cubicBezTo>
                <a:cubicBezTo>
                  <a:pt x="981" y="209"/>
                  <a:pt x="980" y="209"/>
                  <a:pt x="980" y="209"/>
                </a:cubicBezTo>
                <a:cubicBezTo>
                  <a:pt x="979" y="210"/>
                  <a:pt x="979" y="210"/>
                  <a:pt x="979" y="211"/>
                </a:cubicBezTo>
                <a:cubicBezTo>
                  <a:pt x="979" y="211"/>
                  <a:pt x="979" y="212"/>
                  <a:pt x="979" y="212"/>
                </a:cubicBezTo>
                <a:cubicBezTo>
                  <a:pt x="979" y="212"/>
                  <a:pt x="979" y="212"/>
                  <a:pt x="978" y="212"/>
                </a:cubicBezTo>
                <a:cubicBezTo>
                  <a:pt x="978" y="212"/>
                  <a:pt x="978" y="213"/>
                  <a:pt x="978" y="213"/>
                </a:cubicBezTo>
                <a:cubicBezTo>
                  <a:pt x="978" y="213"/>
                  <a:pt x="978" y="213"/>
                  <a:pt x="978" y="213"/>
                </a:cubicBezTo>
                <a:cubicBezTo>
                  <a:pt x="978" y="213"/>
                  <a:pt x="977" y="213"/>
                  <a:pt x="977" y="214"/>
                </a:cubicBezTo>
                <a:cubicBezTo>
                  <a:pt x="976" y="214"/>
                  <a:pt x="976" y="215"/>
                  <a:pt x="975" y="215"/>
                </a:cubicBezTo>
                <a:cubicBezTo>
                  <a:pt x="975" y="215"/>
                  <a:pt x="974" y="215"/>
                  <a:pt x="974" y="215"/>
                </a:cubicBezTo>
                <a:cubicBezTo>
                  <a:pt x="973" y="215"/>
                  <a:pt x="973" y="215"/>
                  <a:pt x="972" y="216"/>
                </a:cubicBezTo>
                <a:cubicBezTo>
                  <a:pt x="972" y="216"/>
                  <a:pt x="972" y="216"/>
                  <a:pt x="972" y="216"/>
                </a:cubicBezTo>
                <a:cubicBezTo>
                  <a:pt x="971" y="216"/>
                  <a:pt x="971" y="216"/>
                  <a:pt x="970" y="216"/>
                </a:cubicBezTo>
                <a:cubicBezTo>
                  <a:pt x="970" y="216"/>
                  <a:pt x="969" y="216"/>
                  <a:pt x="969" y="216"/>
                </a:cubicBezTo>
                <a:cubicBezTo>
                  <a:pt x="968" y="216"/>
                  <a:pt x="968" y="216"/>
                  <a:pt x="967" y="217"/>
                </a:cubicBezTo>
                <a:cubicBezTo>
                  <a:pt x="967" y="217"/>
                  <a:pt x="967" y="217"/>
                  <a:pt x="967" y="217"/>
                </a:cubicBezTo>
                <a:cubicBezTo>
                  <a:pt x="967" y="218"/>
                  <a:pt x="967" y="218"/>
                  <a:pt x="967" y="218"/>
                </a:cubicBezTo>
                <a:cubicBezTo>
                  <a:pt x="966" y="218"/>
                  <a:pt x="966" y="219"/>
                  <a:pt x="966" y="219"/>
                </a:cubicBezTo>
                <a:cubicBezTo>
                  <a:pt x="966" y="220"/>
                  <a:pt x="966" y="221"/>
                  <a:pt x="966" y="221"/>
                </a:cubicBezTo>
                <a:cubicBezTo>
                  <a:pt x="966" y="222"/>
                  <a:pt x="965" y="222"/>
                  <a:pt x="964" y="223"/>
                </a:cubicBezTo>
                <a:cubicBezTo>
                  <a:pt x="964" y="223"/>
                  <a:pt x="963" y="223"/>
                  <a:pt x="963" y="223"/>
                </a:cubicBezTo>
                <a:cubicBezTo>
                  <a:pt x="963" y="223"/>
                  <a:pt x="962" y="223"/>
                  <a:pt x="962" y="223"/>
                </a:cubicBezTo>
                <a:cubicBezTo>
                  <a:pt x="962" y="224"/>
                  <a:pt x="962" y="224"/>
                  <a:pt x="961" y="224"/>
                </a:cubicBezTo>
                <a:cubicBezTo>
                  <a:pt x="961" y="224"/>
                  <a:pt x="960" y="224"/>
                  <a:pt x="959" y="224"/>
                </a:cubicBezTo>
                <a:cubicBezTo>
                  <a:pt x="959" y="225"/>
                  <a:pt x="958" y="225"/>
                  <a:pt x="958" y="225"/>
                </a:cubicBezTo>
                <a:cubicBezTo>
                  <a:pt x="958" y="225"/>
                  <a:pt x="957" y="226"/>
                  <a:pt x="957" y="226"/>
                </a:cubicBezTo>
                <a:cubicBezTo>
                  <a:pt x="957" y="227"/>
                  <a:pt x="957" y="226"/>
                  <a:pt x="958" y="227"/>
                </a:cubicBezTo>
                <a:cubicBezTo>
                  <a:pt x="958" y="227"/>
                  <a:pt x="957" y="228"/>
                  <a:pt x="956" y="228"/>
                </a:cubicBezTo>
                <a:cubicBezTo>
                  <a:pt x="956" y="228"/>
                  <a:pt x="955" y="228"/>
                  <a:pt x="955" y="228"/>
                </a:cubicBezTo>
                <a:cubicBezTo>
                  <a:pt x="954" y="228"/>
                  <a:pt x="953" y="228"/>
                  <a:pt x="952" y="228"/>
                </a:cubicBezTo>
                <a:cubicBezTo>
                  <a:pt x="952" y="228"/>
                  <a:pt x="950" y="228"/>
                  <a:pt x="950" y="227"/>
                </a:cubicBezTo>
                <a:cubicBezTo>
                  <a:pt x="949" y="226"/>
                  <a:pt x="949" y="226"/>
                  <a:pt x="948" y="225"/>
                </a:cubicBezTo>
                <a:cubicBezTo>
                  <a:pt x="947" y="225"/>
                  <a:pt x="945" y="225"/>
                  <a:pt x="944" y="226"/>
                </a:cubicBezTo>
                <a:cubicBezTo>
                  <a:pt x="944" y="227"/>
                  <a:pt x="945" y="228"/>
                  <a:pt x="946" y="229"/>
                </a:cubicBezTo>
                <a:cubicBezTo>
                  <a:pt x="947" y="229"/>
                  <a:pt x="947" y="230"/>
                  <a:pt x="947" y="231"/>
                </a:cubicBezTo>
                <a:cubicBezTo>
                  <a:pt x="948" y="232"/>
                  <a:pt x="948" y="233"/>
                  <a:pt x="947" y="233"/>
                </a:cubicBezTo>
                <a:cubicBezTo>
                  <a:pt x="946" y="234"/>
                  <a:pt x="944" y="234"/>
                  <a:pt x="943" y="233"/>
                </a:cubicBezTo>
                <a:cubicBezTo>
                  <a:pt x="942" y="233"/>
                  <a:pt x="941" y="234"/>
                  <a:pt x="940" y="234"/>
                </a:cubicBezTo>
                <a:cubicBezTo>
                  <a:pt x="939" y="234"/>
                  <a:pt x="939" y="234"/>
                  <a:pt x="938" y="233"/>
                </a:cubicBezTo>
                <a:cubicBezTo>
                  <a:pt x="937" y="232"/>
                  <a:pt x="936" y="231"/>
                  <a:pt x="935" y="232"/>
                </a:cubicBezTo>
                <a:cubicBezTo>
                  <a:pt x="934" y="232"/>
                  <a:pt x="934" y="233"/>
                  <a:pt x="933" y="233"/>
                </a:cubicBezTo>
                <a:cubicBezTo>
                  <a:pt x="931" y="233"/>
                  <a:pt x="930" y="233"/>
                  <a:pt x="929" y="233"/>
                </a:cubicBezTo>
                <a:cubicBezTo>
                  <a:pt x="928" y="233"/>
                  <a:pt x="927" y="233"/>
                  <a:pt x="927" y="234"/>
                </a:cubicBezTo>
                <a:cubicBezTo>
                  <a:pt x="927" y="234"/>
                  <a:pt x="927" y="235"/>
                  <a:pt x="927" y="235"/>
                </a:cubicBezTo>
                <a:cubicBezTo>
                  <a:pt x="928" y="236"/>
                  <a:pt x="929" y="236"/>
                  <a:pt x="929" y="237"/>
                </a:cubicBezTo>
                <a:cubicBezTo>
                  <a:pt x="929" y="238"/>
                  <a:pt x="928" y="239"/>
                  <a:pt x="929" y="240"/>
                </a:cubicBezTo>
                <a:cubicBezTo>
                  <a:pt x="930" y="240"/>
                  <a:pt x="932" y="240"/>
                  <a:pt x="933" y="240"/>
                </a:cubicBezTo>
                <a:cubicBezTo>
                  <a:pt x="934" y="240"/>
                  <a:pt x="935" y="240"/>
                  <a:pt x="936" y="241"/>
                </a:cubicBezTo>
                <a:cubicBezTo>
                  <a:pt x="937" y="241"/>
                  <a:pt x="938" y="241"/>
                  <a:pt x="939" y="241"/>
                </a:cubicBezTo>
                <a:cubicBezTo>
                  <a:pt x="940" y="241"/>
                  <a:pt x="940" y="242"/>
                  <a:pt x="940" y="243"/>
                </a:cubicBezTo>
                <a:cubicBezTo>
                  <a:pt x="941" y="244"/>
                  <a:pt x="941" y="244"/>
                  <a:pt x="942" y="244"/>
                </a:cubicBezTo>
                <a:cubicBezTo>
                  <a:pt x="943" y="244"/>
                  <a:pt x="943" y="244"/>
                  <a:pt x="944" y="245"/>
                </a:cubicBezTo>
                <a:cubicBezTo>
                  <a:pt x="944" y="245"/>
                  <a:pt x="943" y="246"/>
                  <a:pt x="943" y="246"/>
                </a:cubicBezTo>
                <a:cubicBezTo>
                  <a:pt x="942" y="247"/>
                  <a:pt x="942" y="248"/>
                  <a:pt x="943" y="248"/>
                </a:cubicBezTo>
                <a:cubicBezTo>
                  <a:pt x="944" y="249"/>
                  <a:pt x="946" y="249"/>
                  <a:pt x="947" y="250"/>
                </a:cubicBezTo>
                <a:cubicBezTo>
                  <a:pt x="947" y="250"/>
                  <a:pt x="948" y="251"/>
                  <a:pt x="948" y="252"/>
                </a:cubicBezTo>
                <a:cubicBezTo>
                  <a:pt x="949" y="253"/>
                  <a:pt x="949" y="254"/>
                  <a:pt x="949" y="255"/>
                </a:cubicBezTo>
                <a:cubicBezTo>
                  <a:pt x="949" y="256"/>
                  <a:pt x="948" y="257"/>
                  <a:pt x="948" y="258"/>
                </a:cubicBezTo>
                <a:cubicBezTo>
                  <a:pt x="948" y="260"/>
                  <a:pt x="948" y="261"/>
                  <a:pt x="948" y="262"/>
                </a:cubicBezTo>
                <a:cubicBezTo>
                  <a:pt x="948" y="263"/>
                  <a:pt x="947" y="264"/>
                  <a:pt x="947" y="265"/>
                </a:cubicBezTo>
                <a:cubicBezTo>
                  <a:pt x="946" y="266"/>
                  <a:pt x="946" y="268"/>
                  <a:pt x="945" y="269"/>
                </a:cubicBezTo>
                <a:cubicBezTo>
                  <a:pt x="945" y="271"/>
                  <a:pt x="944" y="273"/>
                  <a:pt x="943" y="274"/>
                </a:cubicBezTo>
                <a:cubicBezTo>
                  <a:pt x="943" y="274"/>
                  <a:pt x="942" y="275"/>
                  <a:pt x="941" y="275"/>
                </a:cubicBezTo>
                <a:cubicBezTo>
                  <a:pt x="939" y="275"/>
                  <a:pt x="937" y="275"/>
                  <a:pt x="935" y="274"/>
                </a:cubicBezTo>
                <a:cubicBezTo>
                  <a:pt x="933" y="273"/>
                  <a:pt x="930" y="273"/>
                  <a:pt x="927" y="273"/>
                </a:cubicBezTo>
                <a:cubicBezTo>
                  <a:pt x="926" y="273"/>
                  <a:pt x="924" y="274"/>
                  <a:pt x="923" y="273"/>
                </a:cubicBezTo>
                <a:cubicBezTo>
                  <a:pt x="921" y="273"/>
                  <a:pt x="920" y="273"/>
                  <a:pt x="919" y="272"/>
                </a:cubicBezTo>
                <a:cubicBezTo>
                  <a:pt x="917" y="272"/>
                  <a:pt x="915" y="272"/>
                  <a:pt x="913" y="273"/>
                </a:cubicBezTo>
                <a:cubicBezTo>
                  <a:pt x="913" y="273"/>
                  <a:pt x="912" y="273"/>
                  <a:pt x="911" y="273"/>
                </a:cubicBezTo>
                <a:cubicBezTo>
                  <a:pt x="910" y="273"/>
                  <a:pt x="910" y="273"/>
                  <a:pt x="909" y="273"/>
                </a:cubicBezTo>
                <a:cubicBezTo>
                  <a:pt x="908" y="273"/>
                  <a:pt x="908" y="272"/>
                  <a:pt x="907" y="271"/>
                </a:cubicBezTo>
                <a:cubicBezTo>
                  <a:pt x="907" y="270"/>
                  <a:pt x="905" y="270"/>
                  <a:pt x="904" y="271"/>
                </a:cubicBezTo>
                <a:cubicBezTo>
                  <a:pt x="903" y="271"/>
                  <a:pt x="903" y="271"/>
                  <a:pt x="903" y="272"/>
                </a:cubicBezTo>
                <a:cubicBezTo>
                  <a:pt x="903" y="272"/>
                  <a:pt x="903" y="273"/>
                  <a:pt x="903" y="273"/>
                </a:cubicBezTo>
                <a:cubicBezTo>
                  <a:pt x="903" y="275"/>
                  <a:pt x="900" y="274"/>
                  <a:pt x="899" y="274"/>
                </a:cubicBezTo>
                <a:cubicBezTo>
                  <a:pt x="898" y="274"/>
                  <a:pt x="897" y="275"/>
                  <a:pt x="896" y="276"/>
                </a:cubicBezTo>
                <a:cubicBezTo>
                  <a:pt x="895" y="276"/>
                  <a:pt x="895" y="276"/>
                  <a:pt x="895" y="277"/>
                </a:cubicBezTo>
                <a:cubicBezTo>
                  <a:pt x="895" y="277"/>
                  <a:pt x="896" y="278"/>
                  <a:pt x="897" y="278"/>
                </a:cubicBezTo>
                <a:cubicBezTo>
                  <a:pt x="898" y="279"/>
                  <a:pt x="898" y="279"/>
                  <a:pt x="899" y="280"/>
                </a:cubicBezTo>
                <a:cubicBezTo>
                  <a:pt x="899" y="280"/>
                  <a:pt x="898" y="281"/>
                  <a:pt x="898" y="282"/>
                </a:cubicBezTo>
                <a:cubicBezTo>
                  <a:pt x="898" y="283"/>
                  <a:pt x="898" y="284"/>
                  <a:pt x="898" y="286"/>
                </a:cubicBezTo>
                <a:cubicBezTo>
                  <a:pt x="898" y="286"/>
                  <a:pt x="898" y="286"/>
                  <a:pt x="898" y="286"/>
                </a:cubicBezTo>
                <a:cubicBezTo>
                  <a:pt x="898" y="287"/>
                  <a:pt x="898" y="288"/>
                  <a:pt x="898" y="289"/>
                </a:cubicBezTo>
                <a:cubicBezTo>
                  <a:pt x="898" y="290"/>
                  <a:pt x="898" y="291"/>
                  <a:pt x="899" y="292"/>
                </a:cubicBezTo>
                <a:cubicBezTo>
                  <a:pt x="899" y="293"/>
                  <a:pt x="899" y="294"/>
                  <a:pt x="899" y="294"/>
                </a:cubicBezTo>
                <a:cubicBezTo>
                  <a:pt x="899" y="296"/>
                  <a:pt x="899" y="297"/>
                  <a:pt x="899" y="298"/>
                </a:cubicBezTo>
                <a:cubicBezTo>
                  <a:pt x="898" y="299"/>
                  <a:pt x="897" y="299"/>
                  <a:pt x="897" y="300"/>
                </a:cubicBezTo>
                <a:cubicBezTo>
                  <a:pt x="896" y="302"/>
                  <a:pt x="895" y="303"/>
                  <a:pt x="894" y="305"/>
                </a:cubicBezTo>
                <a:cubicBezTo>
                  <a:pt x="893" y="306"/>
                  <a:pt x="892" y="306"/>
                  <a:pt x="892" y="308"/>
                </a:cubicBezTo>
                <a:cubicBezTo>
                  <a:pt x="891" y="308"/>
                  <a:pt x="891" y="310"/>
                  <a:pt x="892" y="311"/>
                </a:cubicBezTo>
                <a:cubicBezTo>
                  <a:pt x="892" y="312"/>
                  <a:pt x="894" y="312"/>
                  <a:pt x="895" y="312"/>
                </a:cubicBezTo>
                <a:cubicBezTo>
                  <a:pt x="896" y="313"/>
                  <a:pt x="896" y="315"/>
                  <a:pt x="896" y="316"/>
                </a:cubicBezTo>
                <a:cubicBezTo>
                  <a:pt x="896" y="318"/>
                  <a:pt x="896" y="319"/>
                  <a:pt x="895" y="321"/>
                </a:cubicBezTo>
                <a:cubicBezTo>
                  <a:pt x="895" y="322"/>
                  <a:pt x="894" y="323"/>
                  <a:pt x="894" y="324"/>
                </a:cubicBezTo>
                <a:cubicBezTo>
                  <a:pt x="895" y="324"/>
                  <a:pt x="897" y="324"/>
                  <a:pt x="899" y="323"/>
                </a:cubicBezTo>
                <a:cubicBezTo>
                  <a:pt x="900" y="323"/>
                  <a:pt x="901" y="322"/>
                  <a:pt x="902" y="322"/>
                </a:cubicBezTo>
                <a:cubicBezTo>
                  <a:pt x="903" y="322"/>
                  <a:pt x="903" y="321"/>
                  <a:pt x="904" y="321"/>
                </a:cubicBezTo>
                <a:cubicBezTo>
                  <a:pt x="905" y="321"/>
                  <a:pt x="905" y="321"/>
                  <a:pt x="905" y="321"/>
                </a:cubicBezTo>
                <a:cubicBezTo>
                  <a:pt x="906" y="322"/>
                  <a:pt x="907" y="322"/>
                  <a:pt x="907" y="323"/>
                </a:cubicBezTo>
                <a:cubicBezTo>
                  <a:pt x="908" y="323"/>
                  <a:pt x="909" y="324"/>
                  <a:pt x="909" y="324"/>
                </a:cubicBezTo>
                <a:cubicBezTo>
                  <a:pt x="910" y="325"/>
                  <a:pt x="910" y="326"/>
                  <a:pt x="911" y="326"/>
                </a:cubicBezTo>
                <a:cubicBezTo>
                  <a:pt x="912" y="328"/>
                  <a:pt x="913" y="329"/>
                  <a:pt x="914" y="331"/>
                </a:cubicBezTo>
                <a:cubicBezTo>
                  <a:pt x="914" y="332"/>
                  <a:pt x="915" y="332"/>
                  <a:pt x="916" y="332"/>
                </a:cubicBezTo>
                <a:cubicBezTo>
                  <a:pt x="917" y="331"/>
                  <a:pt x="918" y="329"/>
                  <a:pt x="919" y="328"/>
                </a:cubicBezTo>
                <a:cubicBezTo>
                  <a:pt x="920" y="327"/>
                  <a:pt x="920" y="327"/>
                  <a:pt x="922" y="326"/>
                </a:cubicBezTo>
                <a:cubicBezTo>
                  <a:pt x="922" y="326"/>
                  <a:pt x="923" y="326"/>
                  <a:pt x="924" y="325"/>
                </a:cubicBezTo>
                <a:cubicBezTo>
                  <a:pt x="925" y="325"/>
                  <a:pt x="927" y="325"/>
                  <a:pt x="928" y="325"/>
                </a:cubicBezTo>
                <a:cubicBezTo>
                  <a:pt x="929" y="325"/>
                  <a:pt x="930" y="326"/>
                  <a:pt x="931" y="326"/>
                </a:cubicBezTo>
                <a:cubicBezTo>
                  <a:pt x="933" y="326"/>
                  <a:pt x="934" y="326"/>
                  <a:pt x="936" y="325"/>
                </a:cubicBezTo>
                <a:cubicBezTo>
                  <a:pt x="937" y="325"/>
                  <a:pt x="937" y="325"/>
                  <a:pt x="938" y="325"/>
                </a:cubicBezTo>
                <a:cubicBezTo>
                  <a:pt x="939" y="325"/>
                  <a:pt x="939" y="324"/>
                  <a:pt x="940" y="323"/>
                </a:cubicBezTo>
                <a:cubicBezTo>
                  <a:pt x="940" y="322"/>
                  <a:pt x="941" y="321"/>
                  <a:pt x="942" y="320"/>
                </a:cubicBezTo>
                <a:cubicBezTo>
                  <a:pt x="943" y="320"/>
                  <a:pt x="944" y="319"/>
                  <a:pt x="944" y="319"/>
                </a:cubicBezTo>
                <a:cubicBezTo>
                  <a:pt x="945" y="319"/>
                  <a:pt x="946" y="319"/>
                  <a:pt x="946" y="318"/>
                </a:cubicBezTo>
                <a:cubicBezTo>
                  <a:pt x="947" y="318"/>
                  <a:pt x="947" y="317"/>
                  <a:pt x="948" y="316"/>
                </a:cubicBezTo>
                <a:cubicBezTo>
                  <a:pt x="949" y="315"/>
                  <a:pt x="950" y="314"/>
                  <a:pt x="950" y="313"/>
                </a:cubicBezTo>
                <a:cubicBezTo>
                  <a:pt x="951" y="313"/>
                  <a:pt x="953" y="311"/>
                  <a:pt x="953" y="310"/>
                </a:cubicBezTo>
                <a:cubicBezTo>
                  <a:pt x="953" y="309"/>
                  <a:pt x="952" y="308"/>
                  <a:pt x="952" y="308"/>
                </a:cubicBezTo>
                <a:cubicBezTo>
                  <a:pt x="952" y="307"/>
                  <a:pt x="951" y="306"/>
                  <a:pt x="951" y="305"/>
                </a:cubicBezTo>
                <a:cubicBezTo>
                  <a:pt x="951" y="302"/>
                  <a:pt x="953" y="300"/>
                  <a:pt x="954" y="298"/>
                </a:cubicBezTo>
                <a:cubicBezTo>
                  <a:pt x="956" y="297"/>
                  <a:pt x="957" y="296"/>
                  <a:pt x="959" y="294"/>
                </a:cubicBezTo>
                <a:cubicBezTo>
                  <a:pt x="959" y="293"/>
                  <a:pt x="959" y="292"/>
                  <a:pt x="960" y="292"/>
                </a:cubicBezTo>
                <a:cubicBezTo>
                  <a:pt x="961" y="291"/>
                  <a:pt x="962" y="291"/>
                  <a:pt x="963" y="291"/>
                </a:cubicBezTo>
                <a:cubicBezTo>
                  <a:pt x="965" y="290"/>
                  <a:pt x="967" y="289"/>
                  <a:pt x="969" y="288"/>
                </a:cubicBezTo>
                <a:cubicBezTo>
                  <a:pt x="970" y="287"/>
                  <a:pt x="971" y="287"/>
                  <a:pt x="972" y="286"/>
                </a:cubicBezTo>
                <a:cubicBezTo>
                  <a:pt x="972" y="286"/>
                  <a:pt x="973" y="286"/>
                  <a:pt x="973" y="285"/>
                </a:cubicBezTo>
                <a:cubicBezTo>
                  <a:pt x="974" y="284"/>
                  <a:pt x="974" y="283"/>
                  <a:pt x="974" y="283"/>
                </a:cubicBezTo>
                <a:cubicBezTo>
                  <a:pt x="974" y="282"/>
                  <a:pt x="974" y="282"/>
                  <a:pt x="974" y="281"/>
                </a:cubicBezTo>
                <a:cubicBezTo>
                  <a:pt x="974" y="281"/>
                  <a:pt x="974" y="281"/>
                  <a:pt x="974" y="281"/>
                </a:cubicBezTo>
                <a:cubicBezTo>
                  <a:pt x="973" y="279"/>
                  <a:pt x="974" y="277"/>
                  <a:pt x="975" y="275"/>
                </a:cubicBezTo>
                <a:cubicBezTo>
                  <a:pt x="975" y="274"/>
                  <a:pt x="976" y="274"/>
                  <a:pt x="977" y="273"/>
                </a:cubicBezTo>
                <a:cubicBezTo>
                  <a:pt x="977" y="273"/>
                  <a:pt x="977" y="273"/>
                  <a:pt x="978" y="273"/>
                </a:cubicBezTo>
                <a:cubicBezTo>
                  <a:pt x="978" y="273"/>
                  <a:pt x="978" y="273"/>
                  <a:pt x="979" y="273"/>
                </a:cubicBezTo>
                <a:cubicBezTo>
                  <a:pt x="979" y="273"/>
                  <a:pt x="979" y="272"/>
                  <a:pt x="980" y="272"/>
                </a:cubicBezTo>
                <a:cubicBezTo>
                  <a:pt x="980" y="273"/>
                  <a:pt x="980" y="273"/>
                  <a:pt x="981" y="273"/>
                </a:cubicBezTo>
                <a:cubicBezTo>
                  <a:pt x="981" y="273"/>
                  <a:pt x="981" y="273"/>
                  <a:pt x="982" y="273"/>
                </a:cubicBezTo>
                <a:cubicBezTo>
                  <a:pt x="982" y="273"/>
                  <a:pt x="982" y="273"/>
                  <a:pt x="982" y="273"/>
                </a:cubicBezTo>
                <a:cubicBezTo>
                  <a:pt x="983" y="273"/>
                  <a:pt x="983" y="273"/>
                  <a:pt x="984" y="273"/>
                </a:cubicBezTo>
                <a:cubicBezTo>
                  <a:pt x="984" y="272"/>
                  <a:pt x="985" y="272"/>
                  <a:pt x="985" y="272"/>
                </a:cubicBezTo>
                <a:cubicBezTo>
                  <a:pt x="986" y="272"/>
                  <a:pt x="986" y="272"/>
                  <a:pt x="987" y="273"/>
                </a:cubicBezTo>
                <a:cubicBezTo>
                  <a:pt x="987" y="273"/>
                  <a:pt x="987" y="273"/>
                  <a:pt x="988" y="274"/>
                </a:cubicBezTo>
                <a:cubicBezTo>
                  <a:pt x="988" y="274"/>
                  <a:pt x="988" y="274"/>
                  <a:pt x="988" y="274"/>
                </a:cubicBezTo>
                <a:cubicBezTo>
                  <a:pt x="988" y="275"/>
                  <a:pt x="989" y="275"/>
                  <a:pt x="990" y="275"/>
                </a:cubicBezTo>
                <a:cubicBezTo>
                  <a:pt x="990" y="275"/>
                  <a:pt x="991" y="276"/>
                  <a:pt x="991" y="276"/>
                </a:cubicBezTo>
                <a:cubicBezTo>
                  <a:pt x="992" y="276"/>
                  <a:pt x="992" y="276"/>
                  <a:pt x="993" y="276"/>
                </a:cubicBezTo>
                <a:cubicBezTo>
                  <a:pt x="994" y="277"/>
                  <a:pt x="994" y="277"/>
                  <a:pt x="995" y="276"/>
                </a:cubicBezTo>
                <a:cubicBezTo>
                  <a:pt x="995" y="276"/>
                  <a:pt x="996" y="275"/>
                  <a:pt x="996" y="275"/>
                </a:cubicBezTo>
                <a:cubicBezTo>
                  <a:pt x="997" y="274"/>
                  <a:pt x="997" y="274"/>
                  <a:pt x="998" y="273"/>
                </a:cubicBezTo>
                <a:cubicBezTo>
                  <a:pt x="998" y="273"/>
                  <a:pt x="998" y="273"/>
                  <a:pt x="999" y="272"/>
                </a:cubicBezTo>
                <a:cubicBezTo>
                  <a:pt x="1000" y="272"/>
                  <a:pt x="1000" y="271"/>
                  <a:pt x="1001" y="271"/>
                </a:cubicBezTo>
                <a:cubicBezTo>
                  <a:pt x="1001" y="271"/>
                  <a:pt x="1001" y="271"/>
                  <a:pt x="1002" y="271"/>
                </a:cubicBezTo>
                <a:cubicBezTo>
                  <a:pt x="1002" y="271"/>
                  <a:pt x="1002" y="271"/>
                  <a:pt x="1002" y="271"/>
                </a:cubicBezTo>
                <a:cubicBezTo>
                  <a:pt x="1004" y="270"/>
                  <a:pt x="1006" y="270"/>
                  <a:pt x="1007" y="269"/>
                </a:cubicBezTo>
                <a:cubicBezTo>
                  <a:pt x="1007" y="268"/>
                  <a:pt x="1008" y="268"/>
                  <a:pt x="1008" y="267"/>
                </a:cubicBezTo>
                <a:cubicBezTo>
                  <a:pt x="1009" y="267"/>
                  <a:pt x="1009" y="267"/>
                  <a:pt x="1009" y="266"/>
                </a:cubicBezTo>
                <a:cubicBezTo>
                  <a:pt x="1009" y="266"/>
                  <a:pt x="1010" y="265"/>
                  <a:pt x="1011" y="265"/>
                </a:cubicBezTo>
                <a:cubicBezTo>
                  <a:pt x="1011" y="265"/>
                  <a:pt x="1012" y="266"/>
                  <a:pt x="1012" y="266"/>
                </a:cubicBezTo>
                <a:cubicBezTo>
                  <a:pt x="1013" y="266"/>
                  <a:pt x="1013" y="267"/>
                  <a:pt x="1014" y="267"/>
                </a:cubicBezTo>
                <a:cubicBezTo>
                  <a:pt x="1015" y="267"/>
                  <a:pt x="1016" y="267"/>
                  <a:pt x="1017" y="267"/>
                </a:cubicBezTo>
                <a:cubicBezTo>
                  <a:pt x="1018" y="268"/>
                  <a:pt x="1018" y="269"/>
                  <a:pt x="1018" y="270"/>
                </a:cubicBezTo>
                <a:cubicBezTo>
                  <a:pt x="1018" y="270"/>
                  <a:pt x="1018" y="271"/>
                  <a:pt x="1019" y="271"/>
                </a:cubicBezTo>
                <a:cubicBezTo>
                  <a:pt x="1019" y="271"/>
                  <a:pt x="1020" y="272"/>
                  <a:pt x="1020" y="272"/>
                </a:cubicBezTo>
                <a:cubicBezTo>
                  <a:pt x="1020" y="272"/>
                  <a:pt x="1020" y="273"/>
                  <a:pt x="1020" y="273"/>
                </a:cubicBezTo>
                <a:cubicBezTo>
                  <a:pt x="1020" y="274"/>
                  <a:pt x="1020" y="274"/>
                  <a:pt x="1020" y="275"/>
                </a:cubicBezTo>
                <a:cubicBezTo>
                  <a:pt x="1020" y="275"/>
                  <a:pt x="1020" y="276"/>
                  <a:pt x="1021" y="276"/>
                </a:cubicBezTo>
                <a:cubicBezTo>
                  <a:pt x="1021" y="277"/>
                  <a:pt x="1020" y="277"/>
                  <a:pt x="1021" y="277"/>
                </a:cubicBezTo>
                <a:cubicBezTo>
                  <a:pt x="1022" y="278"/>
                  <a:pt x="1022" y="278"/>
                  <a:pt x="1023" y="279"/>
                </a:cubicBezTo>
                <a:cubicBezTo>
                  <a:pt x="1023" y="279"/>
                  <a:pt x="1024" y="279"/>
                  <a:pt x="1024" y="280"/>
                </a:cubicBezTo>
                <a:cubicBezTo>
                  <a:pt x="1025" y="280"/>
                  <a:pt x="1025" y="280"/>
                  <a:pt x="1025" y="281"/>
                </a:cubicBezTo>
                <a:cubicBezTo>
                  <a:pt x="1026" y="281"/>
                  <a:pt x="1026" y="281"/>
                  <a:pt x="1026" y="281"/>
                </a:cubicBezTo>
                <a:cubicBezTo>
                  <a:pt x="1027" y="282"/>
                  <a:pt x="1027" y="282"/>
                  <a:pt x="1027" y="283"/>
                </a:cubicBezTo>
                <a:cubicBezTo>
                  <a:pt x="1028" y="283"/>
                  <a:pt x="1028" y="284"/>
                  <a:pt x="1029" y="284"/>
                </a:cubicBezTo>
                <a:cubicBezTo>
                  <a:pt x="1029" y="285"/>
                  <a:pt x="1029" y="285"/>
                  <a:pt x="1030" y="285"/>
                </a:cubicBezTo>
                <a:cubicBezTo>
                  <a:pt x="1030" y="286"/>
                  <a:pt x="1031" y="286"/>
                  <a:pt x="1031" y="286"/>
                </a:cubicBezTo>
                <a:cubicBezTo>
                  <a:pt x="1032" y="287"/>
                  <a:pt x="1032" y="287"/>
                  <a:pt x="1033" y="287"/>
                </a:cubicBezTo>
                <a:cubicBezTo>
                  <a:pt x="1033" y="288"/>
                  <a:pt x="1033" y="288"/>
                  <a:pt x="1034" y="288"/>
                </a:cubicBezTo>
                <a:cubicBezTo>
                  <a:pt x="1034" y="289"/>
                  <a:pt x="1034" y="289"/>
                  <a:pt x="1035" y="290"/>
                </a:cubicBezTo>
                <a:cubicBezTo>
                  <a:pt x="1035" y="290"/>
                  <a:pt x="1036" y="290"/>
                  <a:pt x="1037" y="290"/>
                </a:cubicBezTo>
                <a:cubicBezTo>
                  <a:pt x="1037" y="290"/>
                  <a:pt x="1037" y="291"/>
                  <a:pt x="1037" y="291"/>
                </a:cubicBezTo>
                <a:cubicBezTo>
                  <a:pt x="1038" y="291"/>
                  <a:pt x="1038" y="290"/>
                  <a:pt x="1038" y="290"/>
                </a:cubicBezTo>
                <a:cubicBezTo>
                  <a:pt x="1039" y="290"/>
                  <a:pt x="1039" y="290"/>
                  <a:pt x="1039" y="290"/>
                </a:cubicBezTo>
                <a:cubicBezTo>
                  <a:pt x="1040" y="290"/>
                  <a:pt x="1040" y="291"/>
                  <a:pt x="1041" y="291"/>
                </a:cubicBezTo>
                <a:cubicBezTo>
                  <a:pt x="1041" y="291"/>
                  <a:pt x="1041" y="291"/>
                  <a:pt x="1041" y="292"/>
                </a:cubicBezTo>
                <a:cubicBezTo>
                  <a:pt x="1041" y="292"/>
                  <a:pt x="1041" y="292"/>
                  <a:pt x="1041" y="292"/>
                </a:cubicBezTo>
                <a:cubicBezTo>
                  <a:pt x="1041" y="293"/>
                  <a:pt x="1041" y="293"/>
                  <a:pt x="1042" y="293"/>
                </a:cubicBezTo>
                <a:cubicBezTo>
                  <a:pt x="1042" y="293"/>
                  <a:pt x="1042" y="293"/>
                  <a:pt x="1042" y="293"/>
                </a:cubicBezTo>
                <a:cubicBezTo>
                  <a:pt x="1042" y="294"/>
                  <a:pt x="1043" y="294"/>
                  <a:pt x="1043" y="294"/>
                </a:cubicBezTo>
                <a:cubicBezTo>
                  <a:pt x="1044" y="294"/>
                  <a:pt x="1043" y="295"/>
                  <a:pt x="1044" y="295"/>
                </a:cubicBezTo>
                <a:cubicBezTo>
                  <a:pt x="1044" y="295"/>
                  <a:pt x="1045" y="295"/>
                  <a:pt x="1045" y="295"/>
                </a:cubicBezTo>
                <a:cubicBezTo>
                  <a:pt x="1046" y="295"/>
                  <a:pt x="1047" y="295"/>
                  <a:pt x="1047" y="295"/>
                </a:cubicBezTo>
                <a:cubicBezTo>
                  <a:pt x="1049" y="295"/>
                  <a:pt x="1049" y="296"/>
                  <a:pt x="1049" y="297"/>
                </a:cubicBezTo>
                <a:cubicBezTo>
                  <a:pt x="1048" y="297"/>
                  <a:pt x="1048" y="297"/>
                  <a:pt x="1048" y="298"/>
                </a:cubicBezTo>
                <a:cubicBezTo>
                  <a:pt x="1048" y="298"/>
                  <a:pt x="1048" y="298"/>
                  <a:pt x="1049" y="298"/>
                </a:cubicBezTo>
                <a:cubicBezTo>
                  <a:pt x="1049" y="299"/>
                  <a:pt x="1050" y="299"/>
                  <a:pt x="1051" y="299"/>
                </a:cubicBezTo>
                <a:cubicBezTo>
                  <a:pt x="1051" y="299"/>
                  <a:pt x="1052" y="300"/>
                  <a:pt x="1052" y="300"/>
                </a:cubicBezTo>
                <a:cubicBezTo>
                  <a:pt x="1053" y="300"/>
                  <a:pt x="1054" y="300"/>
                  <a:pt x="1054" y="300"/>
                </a:cubicBezTo>
                <a:cubicBezTo>
                  <a:pt x="1054" y="301"/>
                  <a:pt x="1054" y="301"/>
                  <a:pt x="1054" y="302"/>
                </a:cubicBezTo>
                <a:cubicBezTo>
                  <a:pt x="1054" y="302"/>
                  <a:pt x="1054" y="303"/>
                  <a:pt x="1054" y="304"/>
                </a:cubicBezTo>
                <a:cubicBezTo>
                  <a:pt x="1054" y="304"/>
                  <a:pt x="1054" y="305"/>
                  <a:pt x="1054" y="305"/>
                </a:cubicBezTo>
                <a:cubicBezTo>
                  <a:pt x="1055" y="305"/>
                  <a:pt x="1055" y="306"/>
                  <a:pt x="1055" y="306"/>
                </a:cubicBezTo>
                <a:cubicBezTo>
                  <a:pt x="1055" y="307"/>
                  <a:pt x="1056" y="307"/>
                  <a:pt x="1056" y="307"/>
                </a:cubicBezTo>
                <a:cubicBezTo>
                  <a:pt x="1057" y="308"/>
                  <a:pt x="1057" y="308"/>
                  <a:pt x="1056" y="309"/>
                </a:cubicBezTo>
                <a:cubicBezTo>
                  <a:pt x="1056" y="310"/>
                  <a:pt x="1056" y="310"/>
                  <a:pt x="1055" y="311"/>
                </a:cubicBezTo>
                <a:cubicBezTo>
                  <a:pt x="1055" y="311"/>
                  <a:pt x="1055" y="311"/>
                  <a:pt x="1055" y="312"/>
                </a:cubicBezTo>
                <a:cubicBezTo>
                  <a:pt x="1054" y="312"/>
                  <a:pt x="1054" y="312"/>
                  <a:pt x="1054" y="313"/>
                </a:cubicBezTo>
                <a:cubicBezTo>
                  <a:pt x="1054" y="313"/>
                  <a:pt x="1054" y="313"/>
                  <a:pt x="1053" y="314"/>
                </a:cubicBezTo>
                <a:cubicBezTo>
                  <a:pt x="1053" y="314"/>
                  <a:pt x="1053" y="314"/>
                  <a:pt x="1053" y="315"/>
                </a:cubicBezTo>
                <a:cubicBezTo>
                  <a:pt x="1053" y="315"/>
                  <a:pt x="1053" y="315"/>
                  <a:pt x="1052" y="315"/>
                </a:cubicBezTo>
                <a:cubicBezTo>
                  <a:pt x="1052" y="316"/>
                  <a:pt x="1053" y="317"/>
                  <a:pt x="1054" y="317"/>
                </a:cubicBezTo>
                <a:cubicBezTo>
                  <a:pt x="1055" y="317"/>
                  <a:pt x="1056" y="316"/>
                  <a:pt x="1057" y="316"/>
                </a:cubicBezTo>
                <a:cubicBezTo>
                  <a:pt x="1057" y="315"/>
                  <a:pt x="1057" y="314"/>
                  <a:pt x="1057" y="314"/>
                </a:cubicBezTo>
                <a:cubicBezTo>
                  <a:pt x="1058" y="313"/>
                  <a:pt x="1058" y="313"/>
                  <a:pt x="1059" y="313"/>
                </a:cubicBezTo>
                <a:cubicBezTo>
                  <a:pt x="1059" y="312"/>
                  <a:pt x="1059" y="311"/>
                  <a:pt x="1059" y="310"/>
                </a:cubicBezTo>
                <a:cubicBezTo>
                  <a:pt x="1059" y="309"/>
                  <a:pt x="1060" y="308"/>
                  <a:pt x="1061" y="309"/>
                </a:cubicBezTo>
                <a:cubicBezTo>
                  <a:pt x="1062" y="309"/>
                  <a:pt x="1063" y="309"/>
                  <a:pt x="1063" y="308"/>
                </a:cubicBezTo>
                <a:cubicBezTo>
                  <a:pt x="1063" y="308"/>
                  <a:pt x="1062" y="307"/>
                  <a:pt x="1062" y="307"/>
                </a:cubicBezTo>
                <a:cubicBezTo>
                  <a:pt x="1062" y="306"/>
                  <a:pt x="1063" y="306"/>
                  <a:pt x="1063" y="306"/>
                </a:cubicBezTo>
                <a:cubicBezTo>
                  <a:pt x="1063" y="303"/>
                  <a:pt x="1059" y="304"/>
                  <a:pt x="1059" y="302"/>
                </a:cubicBezTo>
                <a:cubicBezTo>
                  <a:pt x="1059" y="301"/>
                  <a:pt x="1059" y="300"/>
                  <a:pt x="1059" y="299"/>
                </a:cubicBezTo>
                <a:cubicBezTo>
                  <a:pt x="1060" y="298"/>
                  <a:pt x="1060" y="298"/>
                  <a:pt x="1060" y="297"/>
                </a:cubicBezTo>
                <a:cubicBezTo>
                  <a:pt x="1061" y="296"/>
                  <a:pt x="1062" y="296"/>
                  <a:pt x="1063" y="296"/>
                </a:cubicBezTo>
                <a:cubicBezTo>
                  <a:pt x="1063" y="297"/>
                  <a:pt x="1063" y="298"/>
                  <a:pt x="1064" y="298"/>
                </a:cubicBezTo>
                <a:cubicBezTo>
                  <a:pt x="1065" y="298"/>
                  <a:pt x="1066" y="297"/>
                  <a:pt x="1067" y="298"/>
                </a:cubicBezTo>
                <a:cubicBezTo>
                  <a:pt x="1067" y="298"/>
                  <a:pt x="1067" y="299"/>
                  <a:pt x="1068" y="300"/>
                </a:cubicBezTo>
                <a:cubicBezTo>
                  <a:pt x="1068" y="301"/>
                  <a:pt x="1068" y="301"/>
                  <a:pt x="1069" y="302"/>
                </a:cubicBezTo>
                <a:cubicBezTo>
                  <a:pt x="1069" y="302"/>
                  <a:pt x="1070" y="302"/>
                  <a:pt x="1071" y="301"/>
                </a:cubicBezTo>
                <a:cubicBezTo>
                  <a:pt x="1071" y="300"/>
                  <a:pt x="1071" y="299"/>
                  <a:pt x="1071" y="299"/>
                </a:cubicBezTo>
                <a:cubicBezTo>
                  <a:pt x="1071" y="298"/>
                  <a:pt x="1071" y="298"/>
                  <a:pt x="1071" y="297"/>
                </a:cubicBezTo>
                <a:cubicBezTo>
                  <a:pt x="1070" y="297"/>
                  <a:pt x="1070" y="297"/>
                  <a:pt x="1070" y="297"/>
                </a:cubicBezTo>
                <a:cubicBezTo>
                  <a:pt x="1070" y="297"/>
                  <a:pt x="1069" y="297"/>
                  <a:pt x="1069" y="297"/>
                </a:cubicBezTo>
                <a:cubicBezTo>
                  <a:pt x="1069" y="296"/>
                  <a:pt x="1069" y="296"/>
                  <a:pt x="1068" y="295"/>
                </a:cubicBezTo>
                <a:cubicBezTo>
                  <a:pt x="1068" y="295"/>
                  <a:pt x="1067" y="294"/>
                  <a:pt x="1067" y="294"/>
                </a:cubicBezTo>
                <a:cubicBezTo>
                  <a:pt x="1066" y="294"/>
                  <a:pt x="1066" y="293"/>
                  <a:pt x="1066" y="293"/>
                </a:cubicBezTo>
                <a:cubicBezTo>
                  <a:pt x="1065" y="292"/>
                  <a:pt x="1064" y="293"/>
                  <a:pt x="1063" y="292"/>
                </a:cubicBezTo>
                <a:cubicBezTo>
                  <a:pt x="1062" y="292"/>
                  <a:pt x="1062" y="292"/>
                  <a:pt x="1061" y="291"/>
                </a:cubicBezTo>
                <a:cubicBezTo>
                  <a:pt x="1061" y="291"/>
                  <a:pt x="1060" y="291"/>
                  <a:pt x="1060" y="291"/>
                </a:cubicBezTo>
                <a:cubicBezTo>
                  <a:pt x="1059" y="291"/>
                  <a:pt x="1059" y="291"/>
                  <a:pt x="1058" y="291"/>
                </a:cubicBezTo>
                <a:cubicBezTo>
                  <a:pt x="1058" y="291"/>
                  <a:pt x="1057" y="291"/>
                  <a:pt x="1057" y="290"/>
                </a:cubicBezTo>
                <a:cubicBezTo>
                  <a:pt x="1057" y="290"/>
                  <a:pt x="1057" y="289"/>
                  <a:pt x="1056" y="289"/>
                </a:cubicBezTo>
                <a:cubicBezTo>
                  <a:pt x="1056" y="289"/>
                  <a:pt x="1055" y="289"/>
                  <a:pt x="1055" y="289"/>
                </a:cubicBezTo>
                <a:cubicBezTo>
                  <a:pt x="1053" y="289"/>
                  <a:pt x="1055" y="287"/>
                  <a:pt x="1055" y="287"/>
                </a:cubicBezTo>
                <a:cubicBezTo>
                  <a:pt x="1055" y="286"/>
                  <a:pt x="1056" y="286"/>
                  <a:pt x="1056" y="286"/>
                </a:cubicBezTo>
                <a:cubicBezTo>
                  <a:pt x="1056" y="285"/>
                  <a:pt x="1056" y="285"/>
                  <a:pt x="1055" y="285"/>
                </a:cubicBezTo>
                <a:cubicBezTo>
                  <a:pt x="1055" y="284"/>
                  <a:pt x="1054" y="284"/>
                  <a:pt x="1054" y="284"/>
                </a:cubicBezTo>
                <a:cubicBezTo>
                  <a:pt x="1053" y="284"/>
                  <a:pt x="1052" y="285"/>
                  <a:pt x="1052" y="285"/>
                </a:cubicBezTo>
                <a:cubicBezTo>
                  <a:pt x="1051" y="285"/>
                  <a:pt x="1051" y="285"/>
                  <a:pt x="1050" y="285"/>
                </a:cubicBezTo>
                <a:cubicBezTo>
                  <a:pt x="1050" y="285"/>
                  <a:pt x="1049" y="285"/>
                  <a:pt x="1049" y="285"/>
                </a:cubicBezTo>
                <a:cubicBezTo>
                  <a:pt x="1048" y="285"/>
                  <a:pt x="1047" y="283"/>
                  <a:pt x="1047" y="283"/>
                </a:cubicBezTo>
                <a:cubicBezTo>
                  <a:pt x="1046" y="282"/>
                  <a:pt x="1045" y="281"/>
                  <a:pt x="1044" y="281"/>
                </a:cubicBezTo>
                <a:cubicBezTo>
                  <a:pt x="1043" y="281"/>
                  <a:pt x="1042" y="280"/>
                  <a:pt x="1042" y="280"/>
                </a:cubicBezTo>
                <a:cubicBezTo>
                  <a:pt x="1042" y="279"/>
                  <a:pt x="1042" y="279"/>
                  <a:pt x="1042" y="278"/>
                </a:cubicBezTo>
                <a:cubicBezTo>
                  <a:pt x="1042" y="278"/>
                  <a:pt x="1041" y="278"/>
                  <a:pt x="1041" y="277"/>
                </a:cubicBezTo>
                <a:cubicBezTo>
                  <a:pt x="1041" y="277"/>
                  <a:pt x="1041" y="276"/>
                  <a:pt x="1041" y="276"/>
                </a:cubicBezTo>
                <a:cubicBezTo>
                  <a:pt x="1041" y="275"/>
                  <a:pt x="1040" y="275"/>
                  <a:pt x="1040" y="274"/>
                </a:cubicBezTo>
                <a:cubicBezTo>
                  <a:pt x="1040" y="273"/>
                  <a:pt x="1041" y="272"/>
                  <a:pt x="1040" y="272"/>
                </a:cubicBezTo>
                <a:cubicBezTo>
                  <a:pt x="1039" y="271"/>
                  <a:pt x="1038" y="272"/>
                  <a:pt x="1037" y="271"/>
                </a:cubicBezTo>
                <a:cubicBezTo>
                  <a:pt x="1036" y="271"/>
                  <a:pt x="1036" y="270"/>
                  <a:pt x="1036" y="270"/>
                </a:cubicBezTo>
                <a:cubicBezTo>
                  <a:pt x="1035" y="270"/>
                  <a:pt x="1035" y="270"/>
                  <a:pt x="1035" y="270"/>
                </a:cubicBezTo>
                <a:cubicBezTo>
                  <a:pt x="1034" y="269"/>
                  <a:pt x="1033" y="269"/>
                  <a:pt x="1033" y="269"/>
                </a:cubicBezTo>
                <a:cubicBezTo>
                  <a:pt x="1032" y="268"/>
                  <a:pt x="1032" y="269"/>
                  <a:pt x="1031" y="268"/>
                </a:cubicBezTo>
                <a:cubicBezTo>
                  <a:pt x="1031" y="268"/>
                  <a:pt x="1031" y="267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ubicBezTo>
                  <a:pt x="1031" y="265"/>
                  <a:pt x="1030" y="265"/>
                  <a:pt x="1030" y="265"/>
                </a:cubicBezTo>
                <a:cubicBezTo>
                  <a:pt x="1030" y="264"/>
                  <a:pt x="1030" y="264"/>
                  <a:pt x="1030" y="264"/>
                </a:cubicBezTo>
                <a:cubicBezTo>
                  <a:pt x="1031" y="263"/>
                  <a:pt x="1030" y="263"/>
                  <a:pt x="1031" y="263"/>
                </a:cubicBezTo>
                <a:cubicBezTo>
                  <a:pt x="1031" y="263"/>
                  <a:pt x="1031" y="263"/>
                  <a:pt x="1031" y="262"/>
                </a:cubicBezTo>
                <a:cubicBezTo>
                  <a:pt x="1032" y="262"/>
                  <a:pt x="1032" y="261"/>
                  <a:pt x="1031" y="260"/>
                </a:cubicBezTo>
                <a:cubicBezTo>
                  <a:pt x="1031" y="260"/>
                  <a:pt x="1030" y="260"/>
                  <a:pt x="1031" y="259"/>
                </a:cubicBezTo>
                <a:cubicBezTo>
                  <a:pt x="1031" y="259"/>
                  <a:pt x="1031" y="258"/>
                  <a:pt x="1031" y="258"/>
                </a:cubicBezTo>
                <a:cubicBezTo>
                  <a:pt x="1032" y="258"/>
                  <a:pt x="1033" y="257"/>
                  <a:pt x="1034" y="257"/>
                </a:cubicBezTo>
                <a:cubicBezTo>
                  <a:pt x="1035" y="256"/>
                  <a:pt x="1036" y="256"/>
                  <a:pt x="1037" y="256"/>
                </a:cubicBezTo>
                <a:cubicBezTo>
                  <a:pt x="1037" y="256"/>
                  <a:pt x="1038" y="256"/>
                  <a:pt x="1038" y="255"/>
                </a:cubicBezTo>
                <a:cubicBezTo>
                  <a:pt x="1038" y="255"/>
                  <a:pt x="1038" y="254"/>
                  <a:pt x="1039" y="254"/>
                </a:cubicBezTo>
                <a:cubicBezTo>
                  <a:pt x="1039" y="254"/>
                  <a:pt x="1039" y="254"/>
                  <a:pt x="1039" y="254"/>
                </a:cubicBezTo>
                <a:cubicBezTo>
                  <a:pt x="1039" y="255"/>
                  <a:pt x="1040" y="255"/>
                  <a:pt x="1040" y="256"/>
                </a:cubicBezTo>
                <a:cubicBezTo>
                  <a:pt x="1040" y="256"/>
                  <a:pt x="1040" y="256"/>
                  <a:pt x="1040" y="256"/>
                </a:cubicBezTo>
                <a:cubicBezTo>
                  <a:pt x="1040" y="256"/>
                  <a:pt x="1040" y="257"/>
                  <a:pt x="1040" y="257"/>
                </a:cubicBezTo>
                <a:cubicBezTo>
                  <a:pt x="1040" y="257"/>
                  <a:pt x="1039" y="258"/>
                  <a:pt x="1039" y="258"/>
                </a:cubicBezTo>
                <a:cubicBezTo>
                  <a:pt x="1039" y="258"/>
                  <a:pt x="1038" y="259"/>
                  <a:pt x="1038" y="259"/>
                </a:cubicBezTo>
                <a:cubicBezTo>
                  <a:pt x="1037" y="260"/>
                  <a:pt x="1038" y="261"/>
                  <a:pt x="1039" y="261"/>
                </a:cubicBezTo>
                <a:cubicBezTo>
                  <a:pt x="1040" y="261"/>
                  <a:pt x="1040" y="261"/>
                  <a:pt x="1040" y="262"/>
                </a:cubicBezTo>
                <a:cubicBezTo>
                  <a:pt x="1041" y="262"/>
                  <a:pt x="1041" y="262"/>
                  <a:pt x="1041" y="263"/>
                </a:cubicBezTo>
                <a:cubicBezTo>
                  <a:pt x="1042" y="263"/>
                  <a:pt x="1043" y="261"/>
                  <a:pt x="1043" y="260"/>
                </a:cubicBezTo>
                <a:cubicBezTo>
                  <a:pt x="1043" y="260"/>
                  <a:pt x="1045" y="259"/>
                  <a:pt x="1045" y="260"/>
                </a:cubicBezTo>
                <a:cubicBezTo>
                  <a:pt x="1045" y="260"/>
                  <a:pt x="1045" y="261"/>
                  <a:pt x="1045" y="261"/>
                </a:cubicBezTo>
                <a:cubicBezTo>
                  <a:pt x="1045" y="262"/>
                  <a:pt x="1046" y="262"/>
                  <a:pt x="1046" y="263"/>
                </a:cubicBezTo>
                <a:cubicBezTo>
                  <a:pt x="1047" y="263"/>
                  <a:pt x="1047" y="264"/>
                  <a:pt x="1047" y="264"/>
                </a:cubicBezTo>
                <a:cubicBezTo>
                  <a:pt x="1048" y="265"/>
                  <a:pt x="1049" y="266"/>
                  <a:pt x="1049" y="266"/>
                </a:cubicBezTo>
                <a:cubicBezTo>
                  <a:pt x="1049" y="267"/>
                  <a:pt x="1049" y="267"/>
                  <a:pt x="1049" y="267"/>
                </a:cubicBezTo>
                <a:cubicBezTo>
                  <a:pt x="1050" y="268"/>
                  <a:pt x="1050" y="268"/>
                  <a:pt x="1051" y="268"/>
                </a:cubicBezTo>
                <a:cubicBezTo>
                  <a:pt x="1051" y="268"/>
                  <a:pt x="1051" y="268"/>
                  <a:pt x="1051" y="268"/>
                </a:cubicBezTo>
                <a:cubicBezTo>
                  <a:pt x="1051" y="268"/>
                  <a:pt x="1050" y="268"/>
                  <a:pt x="1050" y="269"/>
                </a:cubicBezTo>
                <a:cubicBezTo>
                  <a:pt x="1050" y="269"/>
                  <a:pt x="1051" y="269"/>
                  <a:pt x="1051" y="270"/>
                </a:cubicBezTo>
                <a:cubicBezTo>
                  <a:pt x="1052" y="270"/>
                  <a:pt x="1052" y="270"/>
                  <a:pt x="1053" y="271"/>
                </a:cubicBezTo>
                <a:cubicBezTo>
                  <a:pt x="1054" y="272"/>
                  <a:pt x="1055" y="273"/>
                  <a:pt x="1056" y="273"/>
                </a:cubicBezTo>
                <a:cubicBezTo>
                  <a:pt x="1056" y="274"/>
                  <a:pt x="1057" y="274"/>
                  <a:pt x="1057" y="274"/>
                </a:cubicBezTo>
                <a:cubicBezTo>
                  <a:pt x="1058" y="274"/>
                  <a:pt x="1058" y="275"/>
                  <a:pt x="1059" y="275"/>
                </a:cubicBezTo>
                <a:cubicBezTo>
                  <a:pt x="1059" y="275"/>
                  <a:pt x="1060" y="275"/>
                  <a:pt x="1060" y="274"/>
                </a:cubicBezTo>
                <a:cubicBezTo>
                  <a:pt x="1060" y="274"/>
                  <a:pt x="1060" y="274"/>
                  <a:pt x="1060" y="274"/>
                </a:cubicBezTo>
                <a:cubicBezTo>
                  <a:pt x="1061" y="274"/>
                  <a:pt x="1061" y="274"/>
                  <a:pt x="1062" y="274"/>
                </a:cubicBezTo>
                <a:cubicBezTo>
                  <a:pt x="1063" y="275"/>
                  <a:pt x="1064" y="275"/>
                  <a:pt x="1065" y="276"/>
                </a:cubicBezTo>
                <a:cubicBezTo>
                  <a:pt x="1065" y="276"/>
                  <a:pt x="1065" y="277"/>
                  <a:pt x="1066" y="277"/>
                </a:cubicBezTo>
                <a:cubicBezTo>
                  <a:pt x="1066" y="278"/>
                  <a:pt x="1067" y="278"/>
                  <a:pt x="1067" y="278"/>
                </a:cubicBezTo>
                <a:cubicBezTo>
                  <a:pt x="1067" y="279"/>
                  <a:pt x="1068" y="279"/>
                  <a:pt x="1068" y="279"/>
                </a:cubicBezTo>
                <a:cubicBezTo>
                  <a:pt x="1068" y="279"/>
                  <a:pt x="1069" y="279"/>
                  <a:pt x="1069" y="280"/>
                </a:cubicBezTo>
                <a:cubicBezTo>
                  <a:pt x="1069" y="280"/>
                  <a:pt x="1069" y="280"/>
                  <a:pt x="1069" y="280"/>
                </a:cubicBezTo>
                <a:cubicBezTo>
                  <a:pt x="1069" y="280"/>
                  <a:pt x="1070" y="280"/>
                  <a:pt x="1070" y="281"/>
                </a:cubicBezTo>
                <a:cubicBezTo>
                  <a:pt x="1071" y="281"/>
                  <a:pt x="1071" y="281"/>
                  <a:pt x="1072" y="281"/>
                </a:cubicBezTo>
                <a:cubicBezTo>
                  <a:pt x="1072" y="282"/>
                  <a:pt x="1072" y="282"/>
                  <a:pt x="1072" y="282"/>
                </a:cubicBezTo>
                <a:cubicBezTo>
                  <a:pt x="1073" y="282"/>
                  <a:pt x="1073" y="283"/>
                  <a:pt x="1073" y="283"/>
                </a:cubicBezTo>
                <a:cubicBezTo>
                  <a:pt x="1073" y="283"/>
                  <a:pt x="1073" y="284"/>
                  <a:pt x="1074" y="284"/>
                </a:cubicBezTo>
                <a:cubicBezTo>
                  <a:pt x="1074" y="285"/>
                  <a:pt x="1075" y="285"/>
                  <a:pt x="1075" y="285"/>
                </a:cubicBezTo>
                <a:cubicBezTo>
                  <a:pt x="1075" y="285"/>
                  <a:pt x="1075" y="286"/>
                  <a:pt x="1075" y="286"/>
                </a:cubicBezTo>
                <a:cubicBezTo>
                  <a:pt x="1076" y="287"/>
                  <a:pt x="1076" y="287"/>
                  <a:pt x="1076" y="288"/>
                </a:cubicBezTo>
                <a:cubicBezTo>
                  <a:pt x="1076" y="288"/>
                  <a:pt x="1076" y="288"/>
                  <a:pt x="1076" y="288"/>
                </a:cubicBezTo>
                <a:cubicBezTo>
                  <a:pt x="1076" y="289"/>
                  <a:pt x="1076" y="290"/>
                  <a:pt x="1076" y="290"/>
                </a:cubicBezTo>
                <a:cubicBezTo>
                  <a:pt x="1076" y="292"/>
                  <a:pt x="1076" y="293"/>
                  <a:pt x="1076" y="295"/>
                </a:cubicBezTo>
                <a:cubicBezTo>
                  <a:pt x="1075" y="296"/>
                  <a:pt x="1075" y="297"/>
                  <a:pt x="1076" y="298"/>
                </a:cubicBezTo>
                <a:cubicBezTo>
                  <a:pt x="1078" y="299"/>
                  <a:pt x="1079" y="299"/>
                  <a:pt x="1081" y="301"/>
                </a:cubicBezTo>
                <a:cubicBezTo>
                  <a:pt x="1081" y="301"/>
                  <a:pt x="1082" y="301"/>
                  <a:pt x="1082" y="302"/>
                </a:cubicBezTo>
                <a:cubicBezTo>
                  <a:pt x="1083" y="303"/>
                  <a:pt x="1083" y="306"/>
                  <a:pt x="1085" y="307"/>
                </a:cubicBezTo>
                <a:cubicBezTo>
                  <a:pt x="1086" y="307"/>
                  <a:pt x="1087" y="308"/>
                  <a:pt x="1088" y="309"/>
                </a:cubicBezTo>
                <a:cubicBezTo>
                  <a:pt x="1088" y="310"/>
                  <a:pt x="1088" y="311"/>
                  <a:pt x="1090" y="312"/>
                </a:cubicBezTo>
                <a:cubicBezTo>
                  <a:pt x="1091" y="313"/>
                  <a:pt x="1093" y="312"/>
                  <a:pt x="1094" y="313"/>
                </a:cubicBezTo>
                <a:cubicBezTo>
                  <a:pt x="1096" y="313"/>
                  <a:pt x="1098" y="314"/>
                  <a:pt x="1100" y="314"/>
                </a:cubicBezTo>
                <a:cubicBezTo>
                  <a:pt x="1100" y="315"/>
                  <a:pt x="1101" y="315"/>
                  <a:pt x="1101" y="315"/>
                </a:cubicBezTo>
                <a:cubicBezTo>
                  <a:pt x="1102" y="315"/>
                  <a:pt x="1102" y="316"/>
                  <a:pt x="1103" y="316"/>
                </a:cubicBezTo>
                <a:cubicBezTo>
                  <a:pt x="1104" y="317"/>
                  <a:pt x="1106" y="318"/>
                  <a:pt x="1106" y="316"/>
                </a:cubicBezTo>
                <a:cubicBezTo>
                  <a:pt x="1107" y="314"/>
                  <a:pt x="1105" y="313"/>
                  <a:pt x="1104" y="312"/>
                </a:cubicBezTo>
                <a:cubicBezTo>
                  <a:pt x="1102" y="312"/>
                  <a:pt x="1101" y="311"/>
                  <a:pt x="1099" y="309"/>
                </a:cubicBezTo>
                <a:cubicBezTo>
                  <a:pt x="1099" y="309"/>
                  <a:pt x="1099" y="308"/>
                  <a:pt x="1099" y="308"/>
                </a:cubicBezTo>
                <a:cubicBezTo>
                  <a:pt x="1099" y="307"/>
                  <a:pt x="1099" y="307"/>
                  <a:pt x="1099" y="307"/>
                </a:cubicBezTo>
                <a:cubicBezTo>
                  <a:pt x="1099" y="305"/>
                  <a:pt x="1099" y="303"/>
                  <a:pt x="1098" y="302"/>
                </a:cubicBezTo>
                <a:cubicBezTo>
                  <a:pt x="1097" y="301"/>
                  <a:pt x="1096" y="299"/>
                  <a:pt x="1096" y="297"/>
                </a:cubicBezTo>
                <a:cubicBezTo>
                  <a:pt x="1097" y="296"/>
                  <a:pt x="1098" y="294"/>
                  <a:pt x="1100" y="295"/>
                </a:cubicBezTo>
                <a:cubicBezTo>
                  <a:pt x="1100" y="296"/>
                  <a:pt x="1100" y="296"/>
                  <a:pt x="1101" y="297"/>
                </a:cubicBezTo>
                <a:cubicBezTo>
                  <a:pt x="1101" y="298"/>
                  <a:pt x="1102" y="298"/>
                  <a:pt x="1103" y="298"/>
                </a:cubicBezTo>
                <a:cubicBezTo>
                  <a:pt x="1103" y="298"/>
                  <a:pt x="1104" y="298"/>
                  <a:pt x="1105" y="297"/>
                </a:cubicBezTo>
                <a:cubicBezTo>
                  <a:pt x="1105" y="297"/>
                  <a:pt x="1104" y="296"/>
                  <a:pt x="1104" y="295"/>
                </a:cubicBezTo>
                <a:cubicBezTo>
                  <a:pt x="1103" y="295"/>
                  <a:pt x="1104" y="294"/>
                  <a:pt x="1105" y="294"/>
                </a:cubicBezTo>
                <a:cubicBezTo>
                  <a:pt x="1105" y="294"/>
                  <a:pt x="1106" y="294"/>
                  <a:pt x="1106" y="294"/>
                </a:cubicBezTo>
                <a:cubicBezTo>
                  <a:pt x="1106" y="294"/>
                  <a:pt x="1107" y="294"/>
                  <a:pt x="1107" y="294"/>
                </a:cubicBezTo>
                <a:cubicBezTo>
                  <a:pt x="1108" y="293"/>
                  <a:pt x="1108" y="293"/>
                  <a:pt x="1109" y="293"/>
                </a:cubicBezTo>
                <a:cubicBezTo>
                  <a:pt x="1109" y="293"/>
                  <a:pt x="1110" y="293"/>
                  <a:pt x="1110" y="293"/>
                </a:cubicBezTo>
                <a:cubicBezTo>
                  <a:pt x="1110" y="293"/>
                  <a:pt x="1110" y="293"/>
                  <a:pt x="1110" y="294"/>
                </a:cubicBezTo>
                <a:cubicBezTo>
                  <a:pt x="1109" y="294"/>
                  <a:pt x="1108" y="296"/>
                  <a:pt x="1109" y="295"/>
                </a:cubicBezTo>
                <a:cubicBezTo>
                  <a:pt x="1110" y="295"/>
                  <a:pt x="1110" y="295"/>
                  <a:pt x="1111" y="295"/>
                </a:cubicBezTo>
                <a:cubicBezTo>
                  <a:pt x="1111" y="295"/>
                  <a:pt x="1111" y="294"/>
                  <a:pt x="1111" y="294"/>
                </a:cubicBezTo>
                <a:cubicBezTo>
                  <a:pt x="1112" y="293"/>
                  <a:pt x="1112" y="293"/>
                  <a:pt x="1113" y="293"/>
                </a:cubicBezTo>
                <a:cubicBezTo>
                  <a:pt x="1114" y="293"/>
                  <a:pt x="1114" y="293"/>
                  <a:pt x="1115" y="293"/>
                </a:cubicBezTo>
                <a:cubicBezTo>
                  <a:pt x="1116" y="293"/>
                  <a:pt x="1116" y="292"/>
                  <a:pt x="1117" y="293"/>
                </a:cubicBezTo>
                <a:cubicBezTo>
                  <a:pt x="1118" y="293"/>
                  <a:pt x="1119" y="293"/>
                  <a:pt x="1119" y="293"/>
                </a:cubicBezTo>
                <a:cubicBezTo>
                  <a:pt x="1120" y="294"/>
                  <a:pt x="1120" y="294"/>
                  <a:pt x="1120" y="294"/>
                </a:cubicBezTo>
                <a:cubicBezTo>
                  <a:pt x="1120" y="295"/>
                  <a:pt x="1120" y="295"/>
                  <a:pt x="1120" y="295"/>
                </a:cubicBezTo>
                <a:cubicBezTo>
                  <a:pt x="1120" y="295"/>
                  <a:pt x="1121" y="295"/>
                  <a:pt x="1121" y="295"/>
                </a:cubicBezTo>
                <a:cubicBezTo>
                  <a:pt x="1122" y="296"/>
                  <a:pt x="1122" y="295"/>
                  <a:pt x="1123" y="295"/>
                </a:cubicBezTo>
                <a:cubicBezTo>
                  <a:pt x="1123" y="295"/>
                  <a:pt x="1123" y="296"/>
                  <a:pt x="1124" y="296"/>
                </a:cubicBezTo>
                <a:cubicBezTo>
                  <a:pt x="1124" y="296"/>
                  <a:pt x="1124" y="296"/>
                  <a:pt x="1124" y="296"/>
                </a:cubicBezTo>
                <a:cubicBezTo>
                  <a:pt x="1125" y="296"/>
                  <a:pt x="1125" y="295"/>
                  <a:pt x="1126" y="295"/>
                </a:cubicBezTo>
                <a:cubicBezTo>
                  <a:pt x="1127" y="295"/>
                  <a:pt x="1127" y="294"/>
                  <a:pt x="1128" y="294"/>
                </a:cubicBezTo>
                <a:cubicBezTo>
                  <a:pt x="1128" y="294"/>
                  <a:pt x="1128" y="293"/>
                  <a:pt x="1129" y="293"/>
                </a:cubicBezTo>
                <a:cubicBezTo>
                  <a:pt x="1129" y="293"/>
                  <a:pt x="1129" y="293"/>
                  <a:pt x="1129" y="293"/>
                </a:cubicBezTo>
                <a:cubicBezTo>
                  <a:pt x="1129" y="293"/>
                  <a:pt x="1129" y="293"/>
                  <a:pt x="1129" y="293"/>
                </a:cubicBezTo>
                <a:cubicBezTo>
                  <a:pt x="1130" y="292"/>
                  <a:pt x="1131" y="292"/>
                  <a:pt x="1132" y="292"/>
                </a:cubicBezTo>
                <a:cubicBezTo>
                  <a:pt x="1133" y="292"/>
                  <a:pt x="1134" y="292"/>
                  <a:pt x="1134" y="292"/>
                </a:cubicBezTo>
                <a:cubicBezTo>
                  <a:pt x="1135" y="292"/>
                  <a:pt x="1135" y="292"/>
                  <a:pt x="1135" y="292"/>
                </a:cubicBezTo>
                <a:cubicBezTo>
                  <a:pt x="1136" y="292"/>
                  <a:pt x="1136" y="292"/>
                  <a:pt x="1137" y="293"/>
                </a:cubicBezTo>
                <a:cubicBezTo>
                  <a:pt x="1138" y="293"/>
                  <a:pt x="1139" y="293"/>
                  <a:pt x="1139" y="293"/>
                </a:cubicBezTo>
                <a:cubicBezTo>
                  <a:pt x="1140" y="293"/>
                  <a:pt x="1141" y="293"/>
                  <a:pt x="1141" y="294"/>
                </a:cubicBezTo>
                <a:cubicBezTo>
                  <a:pt x="1142" y="294"/>
                  <a:pt x="1142" y="294"/>
                  <a:pt x="1143" y="294"/>
                </a:cubicBezTo>
                <a:cubicBezTo>
                  <a:pt x="1142" y="295"/>
                  <a:pt x="1140" y="294"/>
                  <a:pt x="1139" y="294"/>
                </a:cubicBezTo>
                <a:cubicBezTo>
                  <a:pt x="1139" y="294"/>
                  <a:pt x="1138" y="295"/>
                  <a:pt x="1138" y="295"/>
                </a:cubicBezTo>
                <a:cubicBezTo>
                  <a:pt x="1138" y="295"/>
                  <a:pt x="1137" y="295"/>
                  <a:pt x="1137" y="295"/>
                </a:cubicBezTo>
                <a:cubicBezTo>
                  <a:pt x="1137" y="295"/>
                  <a:pt x="1138" y="295"/>
                  <a:pt x="1138" y="296"/>
                </a:cubicBezTo>
                <a:cubicBezTo>
                  <a:pt x="1138" y="297"/>
                  <a:pt x="1136" y="296"/>
                  <a:pt x="1135" y="296"/>
                </a:cubicBezTo>
                <a:cubicBezTo>
                  <a:pt x="1134" y="296"/>
                  <a:pt x="1133" y="296"/>
                  <a:pt x="1133" y="296"/>
                </a:cubicBezTo>
                <a:cubicBezTo>
                  <a:pt x="1132" y="296"/>
                  <a:pt x="1132" y="296"/>
                  <a:pt x="1132" y="297"/>
                </a:cubicBezTo>
                <a:cubicBezTo>
                  <a:pt x="1131" y="297"/>
                  <a:pt x="1130" y="297"/>
                  <a:pt x="1129" y="297"/>
                </a:cubicBezTo>
                <a:cubicBezTo>
                  <a:pt x="1128" y="298"/>
                  <a:pt x="1127" y="297"/>
                  <a:pt x="1126" y="297"/>
                </a:cubicBezTo>
                <a:cubicBezTo>
                  <a:pt x="1125" y="297"/>
                  <a:pt x="1125" y="297"/>
                  <a:pt x="1125" y="297"/>
                </a:cubicBezTo>
                <a:cubicBezTo>
                  <a:pt x="1124" y="297"/>
                  <a:pt x="1123" y="297"/>
                  <a:pt x="1123" y="297"/>
                </a:cubicBezTo>
                <a:cubicBezTo>
                  <a:pt x="1122" y="297"/>
                  <a:pt x="1121" y="298"/>
                  <a:pt x="1120" y="299"/>
                </a:cubicBezTo>
                <a:cubicBezTo>
                  <a:pt x="1120" y="300"/>
                  <a:pt x="1120" y="301"/>
                  <a:pt x="1120" y="303"/>
                </a:cubicBezTo>
                <a:cubicBezTo>
                  <a:pt x="1120" y="303"/>
                  <a:pt x="1120" y="304"/>
                  <a:pt x="1120" y="304"/>
                </a:cubicBezTo>
                <a:cubicBezTo>
                  <a:pt x="1120" y="305"/>
                  <a:pt x="1121" y="304"/>
                  <a:pt x="1121" y="304"/>
                </a:cubicBezTo>
                <a:cubicBezTo>
                  <a:pt x="1122" y="304"/>
                  <a:pt x="1122" y="304"/>
                  <a:pt x="1122" y="303"/>
                </a:cubicBezTo>
                <a:cubicBezTo>
                  <a:pt x="1123" y="303"/>
                  <a:pt x="1123" y="303"/>
                  <a:pt x="1123" y="303"/>
                </a:cubicBezTo>
                <a:cubicBezTo>
                  <a:pt x="1123" y="303"/>
                  <a:pt x="1124" y="303"/>
                  <a:pt x="1124" y="303"/>
                </a:cubicBezTo>
                <a:cubicBezTo>
                  <a:pt x="1124" y="304"/>
                  <a:pt x="1124" y="305"/>
                  <a:pt x="1124" y="306"/>
                </a:cubicBezTo>
                <a:cubicBezTo>
                  <a:pt x="1124" y="307"/>
                  <a:pt x="1124" y="308"/>
                  <a:pt x="1124" y="308"/>
                </a:cubicBezTo>
                <a:cubicBezTo>
                  <a:pt x="1125" y="309"/>
                  <a:pt x="1125" y="309"/>
                  <a:pt x="1125" y="309"/>
                </a:cubicBezTo>
                <a:cubicBezTo>
                  <a:pt x="1125" y="310"/>
                  <a:pt x="1124" y="310"/>
                  <a:pt x="1124" y="311"/>
                </a:cubicBezTo>
                <a:cubicBezTo>
                  <a:pt x="1124" y="311"/>
                  <a:pt x="1125" y="311"/>
                  <a:pt x="1125" y="311"/>
                </a:cubicBezTo>
                <a:cubicBezTo>
                  <a:pt x="1125" y="311"/>
                  <a:pt x="1125" y="312"/>
                  <a:pt x="1125" y="312"/>
                </a:cubicBezTo>
                <a:cubicBezTo>
                  <a:pt x="1125" y="312"/>
                  <a:pt x="1125" y="312"/>
                  <a:pt x="1125" y="312"/>
                </a:cubicBezTo>
                <a:cubicBezTo>
                  <a:pt x="1125" y="313"/>
                  <a:pt x="1125" y="313"/>
                  <a:pt x="1125" y="313"/>
                </a:cubicBezTo>
                <a:cubicBezTo>
                  <a:pt x="1124" y="313"/>
                  <a:pt x="1125" y="314"/>
                  <a:pt x="1125" y="314"/>
                </a:cubicBezTo>
                <a:cubicBezTo>
                  <a:pt x="1125" y="314"/>
                  <a:pt x="1125" y="314"/>
                  <a:pt x="1125" y="315"/>
                </a:cubicBezTo>
                <a:cubicBezTo>
                  <a:pt x="1125" y="315"/>
                  <a:pt x="1126" y="315"/>
                  <a:pt x="1126" y="315"/>
                </a:cubicBezTo>
                <a:cubicBezTo>
                  <a:pt x="1127" y="315"/>
                  <a:pt x="1127" y="316"/>
                  <a:pt x="1127" y="316"/>
                </a:cubicBezTo>
                <a:cubicBezTo>
                  <a:pt x="1128" y="317"/>
                  <a:pt x="1128" y="317"/>
                  <a:pt x="1128" y="318"/>
                </a:cubicBezTo>
                <a:cubicBezTo>
                  <a:pt x="1128" y="318"/>
                  <a:pt x="1128" y="319"/>
                  <a:pt x="1128" y="319"/>
                </a:cubicBezTo>
                <a:cubicBezTo>
                  <a:pt x="1128" y="320"/>
                  <a:pt x="1129" y="320"/>
                  <a:pt x="1130" y="320"/>
                </a:cubicBezTo>
                <a:cubicBezTo>
                  <a:pt x="1130" y="320"/>
                  <a:pt x="1131" y="321"/>
                  <a:pt x="1131" y="322"/>
                </a:cubicBezTo>
                <a:cubicBezTo>
                  <a:pt x="1131" y="322"/>
                  <a:pt x="1130" y="323"/>
                  <a:pt x="1130" y="323"/>
                </a:cubicBezTo>
                <a:cubicBezTo>
                  <a:pt x="1130" y="323"/>
                  <a:pt x="1129" y="323"/>
                  <a:pt x="1129" y="324"/>
                </a:cubicBezTo>
                <a:cubicBezTo>
                  <a:pt x="1129" y="324"/>
                  <a:pt x="1131" y="324"/>
                  <a:pt x="1131" y="324"/>
                </a:cubicBezTo>
                <a:cubicBezTo>
                  <a:pt x="1132" y="324"/>
                  <a:pt x="1132" y="325"/>
                  <a:pt x="1133" y="325"/>
                </a:cubicBezTo>
                <a:cubicBezTo>
                  <a:pt x="1133" y="325"/>
                  <a:pt x="1134" y="325"/>
                  <a:pt x="1135" y="325"/>
                </a:cubicBezTo>
                <a:cubicBezTo>
                  <a:pt x="1136" y="325"/>
                  <a:pt x="1136" y="325"/>
                  <a:pt x="1136" y="325"/>
                </a:cubicBezTo>
                <a:cubicBezTo>
                  <a:pt x="1137" y="325"/>
                  <a:pt x="1137" y="325"/>
                  <a:pt x="1137" y="325"/>
                </a:cubicBezTo>
                <a:cubicBezTo>
                  <a:pt x="1138" y="325"/>
                  <a:pt x="1138" y="326"/>
                  <a:pt x="1139" y="326"/>
                </a:cubicBezTo>
                <a:cubicBezTo>
                  <a:pt x="1139" y="327"/>
                  <a:pt x="1140" y="327"/>
                  <a:pt x="1141" y="327"/>
                </a:cubicBezTo>
                <a:cubicBezTo>
                  <a:pt x="1141" y="328"/>
                  <a:pt x="1142" y="328"/>
                  <a:pt x="1142" y="328"/>
                </a:cubicBezTo>
                <a:cubicBezTo>
                  <a:pt x="1143" y="329"/>
                  <a:pt x="1143" y="330"/>
                  <a:pt x="1144" y="330"/>
                </a:cubicBezTo>
                <a:cubicBezTo>
                  <a:pt x="1144" y="330"/>
                  <a:pt x="1145" y="330"/>
                  <a:pt x="1145" y="329"/>
                </a:cubicBezTo>
                <a:cubicBezTo>
                  <a:pt x="1147" y="329"/>
                  <a:pt x="1148" y="330"/>
                  <a:pt x="1149" y="329"/>
                </a:cubicBezTo>
                <a:cubicBezTo>
                  <a:pt x="1150" y="329"/>
                  <a:pt x="1150" y="328"/>
                  <a:pt x="1150" y="328"/>
                </a:cubicBezTo>
                <a:cubicBezTo>
                  <a:pt x="1150" y="327"/>
                  <a:pt x="1149" y="327"/>
                  <a:pt x="1149" y="326"/>
                </a:cubicBezTo>
                <a:cubicBezTo>
                  <a:pt x="1149" y="326"/>
                  <a:pt x="1150" y="325"/>
                  <a:pt x="1150" y="325"/>
                </a:cubicBezTo>
                <a:cubicBezTo>
                  <a:pt x="1151" y="325"/>
                  <a:pt x="1152" y="325"/>
                  <a:pt x="1152" y="325"/>
                </a:cubicBezTo>
                <a:cubicBezTo>
                  <a:pt x="1153" y="325"/>
                  <a:pt x="1154" y="325"/>
                  <a:pt x="1155" y="325"/>
                </a:cubicBezTo>
                <a:cubicBezTo>
                  <a:pt x="1156" y="325"/>
                  <a:pt x="1157" y="325"/>
                  <a:pt x="1157" y="326"/>
                </a:cubicBezTo>
                <a:cubicBezTo>
                  <a:pt x="1159" y="327"/>
                  <a:pt x="1161" y="328"/>
                  <a:pt x="1163" y="329"/>
                </a:cubicBezTo>
                <a:cubicBezTo>
                  <a:pt x="1165" y="330"/>
                  <a:pt x="1166" y="331"/>
                  <a:pt x="1168" y="331"/>
                </a:cubicBezTo>
                <a:cubicBezTo>
                  <a:pt x="1171" y="330"/>
                  <a:pt x="1173" y="329"/>
                  <a:pt x="1174" y="327"/>
                </a:cubicBezTo>
                <a:cubicBezTo>
                  <a:pt x="1176" y="327"/>
                  <a:pt x="1177" y="326"/>
                  <a:pt x="1178" y="326"/>
                </a:cubicBezTo>
                <a:cubicBezTo>
                  <a:pt x="1180" y="326"/>
                  <a:pt x="1182" y="325"/>
                  <a:pt x="1184" y="325"/>
                </a:cubicBezTo>
                <a:cubicBezTo>
                  <a:pt x="1184" y="325"/>
                  <a:pt x="1185" y="325"/>
                  <a:pt x="1185" y="326"/>
                </a:cubicBezTo>
                <a:cubicBezTo>
                  <a:pt x="1186" y="326"/>
                  <a:pt x="1185" y="327"/>
                  <a:pt x="1185" y="328"/>
                </a:cubicBezTo>
                <a:cubicBezTo>
                  <a:pt x="1185" y="329"/>
                  <a:pt x="1185" y="331"/>
                  <a:pt x="1185" y="332"/>
                </a:cubicBezTo>
                <a:cubicBezTo>
                  <a:pt x="1185" y="333"/>
                  <a:pt x="1185" y="333"/>
                  <a:pt x="1185" y="334"/>
                </a:cubicBezTo>
                <a:cubicBezTo>
                  <a:pt x="1185" y="335"/>
                  <a:pt x="1186" y="337"/>
                  <a:pt x="1186" y="338"/>
                </a:cubicBezTo>
                <a:cubicBezTo>
                  <a:pt x="1186" y="340"/>
                  <a:pt x="1186" y="341"/>
                  <a:pt x="1186" y="342"/>
                </a:cubicBezTo>
                <a:cubicBezTo>
                  <a:pt x="1186" y="342"/>
                  <a:pt x="1186" y="343"/>
                  <a:pt x="1185" y="343"/>
                </a:cubicBezTo>
                <a:cubicBezTo>
                  <a:pt x="1185" y="345"/>
                  <a:pt x="1184" y="347"/>
                  <a:pt x="1183" y="349"/>
                </a:cubicBezTo>
                <a:cubicBezTo>
                  <a:pt x="1183" y="351"/>
                  <a:pt x="1182" y="352"/>
                  <a:pt x="1182" y="354"/>
                </a:cubicBezTo>
                <a:cubicBezTo>
                  <a:pt x="1181" y="355"/>
                  <a:pt x="1181" y="356"/>
                  <a:pt x="1181" y="357"/>
                </a:cubicBezTo>
                <a:cubicBezTo>
                  <a:pt x="1180" y="359"/>
                  <a:pt x="1179" y="361"/>
                  <a:pt x="1179" y="363"/>
                </a:cubicBezTo>
                <a:cubicBezTo>
                  <a:pt x="1178" y="365"/>
                  <a:pt x="1178" y="367"/>
                  <a:pt x="1176" y="368"/>
                </a:cubicBezTo>
                <a:cubicBezTo>
                  <a:pt x="1176" y="368"/>
                  <a:pt x="1176" y="369"/>
                  <a:pt x="1176" y="369"/>
                </a:cubicBezTo>
                <a:cubicBezTo>
                  <a:pt x="1175" y="370"/>
                  <a:pt x="1173" y="370"/>
                  <a:pt x="1171" y="370"/>
                </a:cubicBezTo>
                <a:cubicBezTo>
                  <a:pt x="1169" y="370"/>
                  <a:pt x="1166" y="370"/>
                  <a:pt x="1163" y="370"/>
                </a:cubicBezTo>
                <a:cubicBezTo>
                  <a:pt x="1162" y="369"/>
                  <a:pt x="1161" y="367"/>
                  <a:pt x="1160" y="367"/>
                </a:cubicBezTo>
                <a:cubicBezTo>
                  <a:pt x="1157" y="365"/>
                  <a:pt x="1153" y="366"/>
                  <a:pt x="1151" y="366"/>
                </a:cubicBezTo>
                <a:cubicBezTo>
                  <a:pt x="1149" y="367"/>
                  <a:pt x="1148" y="367"/>
                  <a:pt x="1147" y="368"/>
                </a:cubicBezTo>
                <a:cubicBezTo>
                  <a:pt x="1146" y="369"/>
                  <a:pt x="1145" y="370"/>
                  <a:pt x="1144" y="371"/>
                </a:cubicBezTo>
                <a:cubicBezTo>
                  <a:pt x="1143" y="372"/>
                  <a:pt x="1142" y="371"/>
                  <a:pt x="1140" y="371"/>
                </a:cubicBezTo>
                <a:cubicBezTo>
                  <a:pt x="1139" y="370"/>
                  <a:pt x="1138" y="370"/>
                  <a:pt x="1137" y="369"/>
                </a:cubicBezTo>
                <a:cubicBezTo>
                  <a:pt x="1136" y="369"/>
                  <a:pt x="1136" y="369"/>
                  <a:pt x="1136" y="369"/>
                </a:cubicBezTo>
                <a:cubicBezTo>
                  <a:pt x="1135" y="369"/>
                  <a:pt x="1135" y="370"/>
                  <a:pt x="1135" y="370"/>
                </a:cubicBezTo>
                <a:cubicBezTo>
                  <a:pt x="1135" y="370"/>
                  <a:pt x="1135" y="369"/>
                  <a:pt x="1135" y="369"/>
                </a:cubicBezTo>
                <a:cubicBezTo>
                  <a:pt x="1135" y="369"/>
                  <a:pt x="1134" y="369"/>
                  <a:pt x="1134" y="369"/>
                </a:cubicBezTo>
                <a:cubicBezTo>
                  <a:pt x="1133" y="369"/>
                  <a:pt x="1132" y="369"/>
                  <a:pt x="1132" y="368"/>
                </a:cubicBezTo>
                <a:cubicBezTo>
                  <a:pt x="1131" y="368"/>
                  <a:pt x="1130" y="368"/>
                  <a:pt x="1129" y="368"/>
                </a:cubicBezTo>
                <a:cubicBezTo>
                  <a:pt x="1129" y="368"/>
                  <a:pt x="1129" y="367"/>
                  <a:pt x="1129" y="367"/>
                </a:cubicBezTo>
                <a:cubicBezTo>
                  <a:pt x="1128" y="367"/>
                  <a:pt x="1128" y="367"/>
                  <a:pt x="1128" y="366"/>
                </a:cubicBezTo>
                <a:cubicBezTo>
                  <a:pt x="1127" y="366"/>
                  <a:pt x="1125" y="366"/>
                  <a:pt x="1124" y="366"/>
                </a:cubicBezTo>
                <a:cubicBezTo>
                  <a:pt x="1124" y="366"/>
                  <a:pt x="1124" y="365"/>
                  <a:pt x="1123" y="365"/>
                </a:cubicBezTo>
                <a:cubicBezTo>
                  <a:pt x="1122" y="365"/>
                  <a:pt x="1122" y="366"/>
                  <a:pt x="1121" y="366"/>
                </a:cubicBezTo>
                <a:cubicBezTo>
                  <a:pt x="1120" y="366"/>
                  <a:pt x="1120" y="365"/>
                  <a:pt x="1119" y="365"/>
                </a:cubicBezTo>
                <a:cubicBezTo>
                  <a:pt x="1118" y="365"/>
                  <a:pt x="1118" y="366"/>
                  <a:pt x="1117" y="366"/>
                </a:cubicBezTo>
                <a:cubicBezTo>
                  <a:pt x="1117" y="366"/>
                  <a:pt x="1116" y="366"/>
                  <a:pt x="1116" y="365"/>
                </a:cubicBezTo>
                <a:cubicBezTo>
                  <a:pt x="1115" y="365"/>
                  <a:pt x="1115" y="365"/>
                  <a:pt x="1115" y="365"/>
                </a:cubicBezTo>
                <a:cubicBezTo>
                  <a:pt x="1115" y="364"/>
                  <a:pt x="1115" y="364"/>
                  <a:pt x="1115" y="363"/>
                </a:cubicBezTo>
                <a:cubicBezTo>
                  <a:pt x="1114" y="362"/>
                  <a:pt x="1113" y="362"/>
                  <a:pt x="1112" y="362"/>
                </a:cubicBezTo>
                <a:cubicBezTo>
                  <a:pt x="1111" y="362"/>
                  <a:pt x="1110" y="362"/>
                  <a:pt x="1109" y="362"/>
                </a:cubicBezTo>
                <a:cubicBezTo>
                  <a:pt x="1108" y="362"/>
                  <a:pt x="1108" y="362"/>
                  <a:pt x="1108" y="362"/>
                </a:cubicBezTo>
                <a:cubicBezTo>
                  <a:pt x="1107" y="361"/>
                  <a:pt x="1106" y="362"/>
                  <a:pt x="1105" y="361"/>
                </a:cubicBezTo>
                <a:cubicBezTo>
                  <a:pt x="1105" y="361"/>
                  <a:pt x="1104" y="361"/>
                  <a:pt x="1104" y="360"/>
                </a:cubicBezTo>
                <a:cubicBezTo>
                  <a:pt x="1102" y="360"/>
                  <a:pt x="1103" y="359"/>
                  <a:pt x="1102" y="358"/>
                </a:cubicBezTo>
                <a:cubicBezTo>
                  <a:pt x="1102" y="357"/>
                  <a:pt x="1101" y="357"/>
                  <a:pt x="1101" y="357"/>
                </a:cubicBezTo>
                <a:cubicBezTo>
                  <a:pt x="1100" y="357"/>
                  <a:pt x="1099" y="357"/>
                  <a:pt x="1099" y="356"/>
                </a:cubicBezTo>
                <a:cubicBezTo>
                  <a:pt x="1098" y="356"/>
                  <a:pt x="1098" y="356"/>
                  <a:pt x="1098" y="355"/>
                </a:cubicBezTo>
                <a:cubicBezTo>
                  <a:pt x="1098" y="355"/>
                  <a:pt x="1097" y="355"/>
                  <a:pt x="1097" y="355"/>
                </a:cubicBezTo>
                <a:cubicBezTo>
                  <a:pt x="1094" y="355"/>
                  <a:pt x="1091" y="356"/>
                  <a:pt x="1089" y="357"/>
                </a:cubicBezTo>
                <a:cubicBezTo>
                  <a:pt x="1088" y="357"/>
                  <a:pt x="1087" y="357"/>
                  <a:pt x="1087" y="358"/>
                </a:cubicBezTo>
                <a:cubicBezTo>
                  <a:pt x="1086" y="358"/>
                  <a:pt x="1085" y="358"/>
                  <a:pt x="1085" y="359"/>
                </a:cubicBezTo>
                <a:cubicBezTo>
                  <a:pt x="1084" y="360"/>
                  <a:pt x="1083" y="360"/>
                  <a:pt x="1082" y="361"/>
                </a:cubicBezTo>
                <a:cubicBezTo>
                  <a:pt x="1082" y="361"/>
                  <a:pt x="1081" y="362"/>
                  <a:pt x="1081" y="363"/>
                </a:cubicBezTo>
                <a:cubicBezTo>
                  <a:pt x="1081" y="363"/>
                  <a:pt x="1082" y="364"/>
                  <a:pt x="1082" y="365"/>
                </a:cubicBezTo>
                <a:cubicBezTo>
                  <a:pt x="1082" y="366"/>
                  <a:pt x="1082" y="366"/>
                  <a:pt x="1082" y="367"/>
                </a:cubicBezTo>
                <a:cubicBezTo>
                  <a:pt x="1083" y="367"/>
                  <a:pt x="1083" y="367"/>
                  <a:pt x="1083" y="368"/>
                </a:cubicBezTo>
                <a:cubicBezTo>
                  <a:pt x="1084" y="369"/>
                  <a:pt x="1083" y="369"/>
                  <a:pt x="1083" y="370"/>
                </a:cubicBezTo>
                <a:cubicBezTo>
                  <a:pt x="1083" y="371"/>
                  <a:pt x="1082" y="372"/>
                  <a:pt x="1082" y="372"/>
                </a:cubicBezTo>
                <a:cubicBezTo>
                  <a:pt x="1081" y="373"/>
                  <a:pt x="1080" y="374"/>
                  <a:pt x="1079" y="374"/>
                </a:cubicBezTo>
                <a:cubicBezTo>
                  <a:pt x="1078" y="375"/>
                  <a:pt x="1077" y="378"/>
                  <a:pt x="1075" y="376"/>
                </a:cubicBezTo>
                <a:cubicBezTo>
                  <a:pt x="1075" y="376"/>
                  <a:pt x="1074" y="376"/>
                  <a:pt x="1074" y="375"/>
                </a:cubicBezTo>
                <a:cubicBezTo>
                  <a:pt x="1074" y="375"/>
                  <a:pt x="1074" y="375"/>
                  <a:pt x="1074" y="375"/>
                </a:cubicBezTo>
                <a:cubicBezTo>
                  <a:pt x="1073" y="374"/>
                  <a:pt x="1073" y="374"/>
                  <a:pt x="1073" y="374"/>
                </a:cubicBezTo>
                <a:cubicBezTo>
                  <a:pt x="1072" y="374"/>
                  <a:pt x="1072" y="373"/>
                  <a:pt x="1071" y="373"/>
                </a:cubicBezTo>
                <a:cubicBezTo>
                  <a:pt x="1070" y="373"/>
                  <a:pt x="1070" y="373"/>
                  <a:pt x="1069" y="372"/>
                </a:cubicBezTo>
                <a:cubicBezTo>
                  <a:pt x="1068" y="372"/>
                  <a:pt x="1067" y="371"/>
                  <a:pt x="1066" y="371"/>
                </a:cubicBezTo>
                <a:cubicBezTo>
                  <a:pt x="1065" y="370"/>
                  <a:pt x="1063" y="369"/>
                  <a:pt x="1062" y="369"/>
                </a:cubicBezTo>
                <a:cubicBezTo>
                  <a:pt x="1061" y="369"/>
                  <a:pt x="1060" y="369"/>
                  <a:pt x="1059" y="368"/>
                </a:cubicBezTo>
                <a:cubicBezTo>
                  <a:pt x="1059" y="368"/>
                  <a:pt x="1059" y="368"/>
                  <a:pt x="1058" y="368"/>
                </a:cubicBezTo>
                <a:cubicBezTo>
                  <a:pt x="1058" y="368"/>
                  <a:pt x="1057" y="367"/>
                  <a:pt x="1056" y="368"/>
                </a:cubicBezTo>
                <a:cubicBezTo>
                  <a:pt x="1056" y="368"/>
                  <a:pt x="1055" y="368"/>
                  <a:pt x="1055" y="368"/>
                </a:cubicBezTo>
                <a:cubicBezTo>
                  <a:pt x="1053" y="367"/>
                  <a:pt x="1053" y="366"/>
                  <a:pt x="1052" y="365"/>
                </a:cubicBezTo>
                <a:cubicBezTo>
                  <a:pt x="1052" y="365"/>
                  <a:pt x="1052" y="364"/>
                  <a:pt x="1052" y="364"/>
                </a:cubicBezTo>
                <a:cubicBezTo>
                  <a:pt x="1052" y="363"/>
                  <a:pt x="1052" y="363"/>
                  <a:pt x="1051" y="362"/>
                </a:cubicBezTo>
                <a:cubicBezTo>
                  <a:pt x="1051" y="361"/>
                  <a:pt x="1051" y="360"/>
                  <a:pt x="1050" y="359"/>
                </a:cubicBezTo>
                <a:cubicBezTo>
                  <a:pt x="1049" y="358"/>
                  <a:pt x="1048" y="358"/>
                  <a:pt x="1048" y="358"/>
                </a:cubicBezTo>
                <a:cubicBezTo>
                  <a:pt x="1047" y="358"/>
                  <a:pt x="1046" y="358"/>
                  <a:pt x="1045" y="357"/>
                </a:cubicBezTo>
                <a:cubicBezTo>
                  <a:pt x="1044" y="356"/>
                  <a:pt x="1043" y="356"/>
                  <a:pt x="1042" y="356"/>
                </a:cubicBezTo>
                <a:cubicBezTo>
                  <a:pt x="1041" y="356"/>
                  <a:pt x="1040" y="356"/>
                  <a:pt x="1040" y="356"/>
                </a:cubicBezTo>
                <a:cubicBezTo>
                  <a:pt x="1039" y="356"/>
                  <a:pt x="1038" y="356"/>
                  <a:pt x="1038" y="356"/>
                </a:cubicBezTo>
                <a:cubicBezTo>
                  <a:pt x="1037" y="356"/>
                  <a:pt x="1036" y="356"/>
                  <a:pt x="1036" y="356"/>
                </a:cubicBezTo>
                <a:cubicBezTo>
                  <a:pt x="1035" y="356"/>
                  <a:pt x="1034" y="356"/>
                  <a:pt x="1033" y="356"/>
                </a:cubicBezTo>
                <a:cubicBezTo>
                  <a:pt x="1032" y="356"/>
                  <a:pt x="1031" y="355"/>
                  <a:pt x="1030" y="355"/>
                </a:cubicBezTo>
                <a:cubicBezTo>
                  <a:pt x="1029" y="354"/>
                  <a:pt x="1029" y="354"/>
                  <a:pt x="1028" y="354"/>
                </a:cubicBezTo>
                <a:cubicBezTo>
                  <a:pt x="1028" y="354"/>
                  <a:pt x="1028" y="354"/>
                  <a:pt x="1027" y="354"/>
                </a:cubicBezTo>
                <a:cubicBezTo>
                  <a:pt x="1027" y="354"/>
                  <a:pt x="1027" y="354"/>
                  <a:pt x="1026" y="354"/>
                </a:cubicBezTo>
                <a:cubicBezTo>
                  <a:pt x="1025" y="353"/>
                  <a:pt x="1024" y="353"/>
                  <a:pt x="1024" y="352"/>
                </a:cubicBezTo>
                <a:cubicBezTo>
                  <a:pt x="1023" y="351"/>
                  <a:pt x="1023" y="351"/>
                  <a:pt x="1023" y="351"/>
                </a:cubicBezTo>
                <a:cubicBezTo>
                  <a:pt x="1023" y="351"/>
                  <a:pt x="1023" y="350"/>
                  <a:pt x="1022" y="350"/>
                </a:cubicBezTo>
                <a:cubicBezTo>
                  <a:pt x="1022" y="350"/>
                  <a:pt x="1022" y="350"/>
                  <a:pt x="1022" y="350"/>
                </a:cubicBezTo>
                <a:cubicBezTo>
                  <a:pt x="1022" y="349"/>
                  <a:pt x="1021" y="350"/>
                  <a:pt x="1021" y="350"/>
                </a:cubicBezTo>
                <a:cubicBezTo>
                  <a:pt x="1020" y="351"/>
                  <a:pt x="1020" y="350"/>
                  <a:pt x="1020" y="350"/>
                </a:cubicBezTo>
                <a:cubicBezTo>
                  <a:pt x="1019" y="350"/>
                  <a:pt x="1019" y="350"/>
                  <a:pt x="1018" y="350"/>
                </a:cubicBezTo>
                <a:cubicBezTo>
                  <a:pt x="1018" y="349"/>
                  <a:pt x="1017" y="349"/>
                  <a:pt x="1017" y="348"/>
                </a:cubicBezTo>
                <a:cubicBezTo>
                  <a:pt x="1017" y="348"/>
                  <a:pt x="1017" y="347"/>
                  <a:pt x="1017" y="347"/>
                </a:cubicBezTo>
                <a:cubicBezTo>
                  <a:pt x="1017" y="346"/>
                  <a:pt x="1017" y="346"/>
                  <a:pt x="1017" y="345"/>
                </a:cubicBezTo>
                <a:cubicBezTo>
                  <a:pt x="1018" y="344"/>
                  <a:pt x="1018" y="343"/>
                  <a:pt x="1019" y="343"/>
                </a:cubicBezTo>
                <a:cubicBezTo>
                  <a:pt x="1020" y="342"/>
                  <a:pt x="1021" y="341"/>
                  <a:pt x="1022" y="341"/>
                </a:cubicBezTo>
                <a:cubicBezTo>
                  <a:pt x="1022" y="340"/>
                  <a:pt x="1023" y="340"/>
                  <a:pt x="1024" y="339"/>
                </a:cubicBezTo>
                <a:cubicBezTo>
                  <a:pt x="1024" y="338"/>
                  <a:pt x="1024" y="336"/>
                  <a:pt x="1024" y="335"/>
                </a:cubicBezTo>
                <a:cubicBezTo>
                  <a:pt x="1023" y="334"/>
                  <a:pt x="1022" y="334"/>
                  <a:pt x="1021" y="333"/>
                </a:cubicBezTo>
                <a:cubicBezTo>
                  <a:pt x="1020" y="332"/>
                  <a:pt x="1020" y="331"/>
                  <a:pt x="1020" y="330"/>
                </a:cubicBezTo>
                <a:cubicBezTo>
                  <a:pt x="1021" y="327"/>
                  <a:pt x="1023" y="326"/>
                  <a:pt x="1023" y="323"/>
                </a:cubicBezTo>
                <a:cubicBezTo>
                  <a:pt x="1023" y="323"/>
                  <a:pt x="1023" y="321"/>
                  <a:pt x="1022" y="322"/>
                </a:cubicBezTo>
                <a:cubicBezTo>
                  <a:pt x="1022" y="322"/>
                  <a:pt x="1022" y="322"/>
                  <a:pt x="1021" y="323"/>
                </a:cubicBezTo>
                <a:cubicBezTo>
                  <a:pt x="1021" y="323"/>
                  <a:pt x="1020" y="324"/>
                  <a:pt x="1020" y="324"/>
                </a:cubicBezTo>
                <a:cubicBezTo>
                  <a:pt x="1019" y="325"/>
                  <a:pt x="1018" y="324"/>
                  <a:pt x="1018" y="323"/>
                </a:cubicBezTo>
                <a:cubicBezTo>
                  <a:pt x="1017" y="322"/>
                  <a:pt x="1017" y="321"/>
                  <a:pt x="1016" y="321"/>
                </a:cubicBezTo>
                <a:cubicBezTo>
                  <a:pt x="1015" y="321"/>
                  <a:pt x="1014" y="321"/>
                  <a:pt x="1012" y="321"/>
                </a:cubicBezTo>
                <a:cubicBezTo>
                  <a:pt x="1011" y="322"/>
                  <a:pt x="1010" y="322"/>
                  <a:pt x="1009" y="323"/>
                </a:cubicBezTo>
                <a:cubicBezTo>
                  <a:pt x="1009" y="323"/>
                  <a:pt x="1008" y="323"/>
                  <a:pt x="1008" y="323"/>
                </a:cubicBezTo>
                <a:cubicBezTo>
                  <a:pt x="1007" y="324"/>
                  <a:pt x="1006" y="324"/>
                  <a:pt x="1005" y="323"/>
                </a:cubicBezTo>
                <a:cubicBezTo>
                  <a:pt x="1004" y="323"/>
                  <a:pt x="1004" y="323"/>
                  <a:pt x="1003" y="324"/>
                </a:cubicBezTo>
                <a:cubicBezTo>
                  <a:pt x="1002" y="325"/>
                  <a:pt x="1002" y="324"/>
                  <a:pt x="1001" y="323"/>
                </a:cubicBezTo>
                <a:cubicBezTo>
                  <a:pt x="1000" y="322"/>
                  <a:pt x="999" y="323"/>
                  <a:pt x="998" y="323"/>
                </a:cubicBezTo>
                <a:cubicBezTo>
                  <a:pt x="997" y="324"/>
                  <a:pt x="997" y="324"/>
                  <a:pt x="996" y="324"/>
                </a:cubicBezTo>
                <a:cubicBezTo>
                  <a:pt x="995" y="324"/>
                  <a:pt x="994" y="323"/>
                  <a:pt x="994" y="323"/>
                </a:cubicBezTo>
                <a:cubicBezTo>
                  <a:pt x="993" y="323"/>
                  <a:pt x="993" y="323"/>
                  <a:pt x="992" y="323"/>
                </a:cubicBezTo>
                <a:cubicBezTo>
                  <a:pt x="992" y="323"/>
                  <a:pt x="992" y="323"/>
                  <a:pt x="992" y="323"/>
                </a:cubicBezTo>
                <a:cubicBezTo>
                  <a:pt x="991" y="323"/>
                  <a:pt x="992" y="324"/>
                  <a:pt x="992" y="324"/>
                </a:cubicBezTo>
                <a:cubicBezTo>
                  <a:pt x="992" y="324"/>
                  <a:pt x="992" y="324"/>
                  <a:pt x="991" y="324"/>
                </a:cubicBezTo>
                <a:cubicBezTo>
                  <a:pt x="991" y="324"/>
                  <a:pt x="990" y="324"/>
                  <a:pt x="989" y="324"/>
                </a:cubicBezTo>
                <a:cubicBezTo>
                  <a:pt x="989" y="324"/>
                  <a:pt x="989" y="325"/>
                  <a:pt x="989" y="325"/>
                </a:cubicBezTo>
                <a:cubicBezTo>
                  <a:pt x="988" y="325"/>
                  <a:pt x="989" y="325"/>
                  <a:pt x="988" y="326"/>
                </a:cubicBezTo>
                <a:cubicBezTo>
                  <a:pt x="988" y="326"/>
                  <a:pt x="988" y="326"/>
                  <a:pt x="988" y="326"/>
                </a:cubicBezTo>
                <a:cubicBezTo>
                  <a:pt x="987" y="326"/>
                  <a:pt x="987" y="326"/>
                  <a:pt x="986" y="326"/>
                </a:cubicBezTo>
                <a:cubicBezTo>
                  <a:pt x="986" y="326"/>
                  <a:pt x="986" y="326"/>
                  <a:pt x="986" y="326"/>
                </a:cubicBezTo>
                <a:cubicBezTo>
                  <a:pt x="986" y="325"/>
                  <a:pt x="985" y="325"/>
                  <a:pt x="985" y="325"/>
                </a:cubicBezTo>
                <a:cubicBezTo>
                  <a:pt x="984" y="324"/>
                  <a:pt x="984" y="324"/>
                  <a:pt x="983" y="324"/>
                </a:cubicBezTo>
                <a:cubicBezTo>
                  <a:pt x="982" y="323"/>
                  <a:pt x="982" y="323"/>
                  <a:pt x="982" y="323"/>
                </a:cubicBezTo>
                <a:cubicBezTo>
                  <a:pt x="981" y="324"/>
                  <a:pt x="981" y="324"/>
                  <a:pt x="981" y="324"/>
                </a:cubicBezTo>
                <a:cubicBezTo>
                  <a:pt x="980" y="324"/>
                  <a:pt x="980" y="324"/>
                  <a:pt x="980" y="324"/>
                </a:cubicBezTo>
                <a:cubicBezTo>
                  <a:pt x="979" y="324"/>
                  <a:pt x="979" y="323"/>
                  <a:pt x="978" y="324"/>
                </a:cubicBezTo>
                <a:cubicBezTo>
                  <a:pt x="977" y="324"/>
                  <a:pt x="977" y="325"/>
                  <a:pt x="976" y="325"/>
                </a:cubicBezTo>
                <a:cubicBezTo>
                  <a:pt x="975" y="325"/>
                  <a:pt x="975" y="326"/>
                  <a:pt x="974" y="326"/>
                </a:cubicBezTo>
                <a:cubicBezTo>
                  <a:pt x="973" y="327"/>
                  <a:pt x="973" y="327"/>
                  <a:pt x="972" y="327"/>
                </a:cubicBezTo>
                <a:cubicBezTo>
                  <a:pt x="971" y="327"/>
                  <a:pt x="971" y="327"/>
                  <a:pt x="970" y="326"/>
                </a:cubicBezTo>
                <a:cubicBezTo>
                  <a:pt x="969" y="326"/>
                  <a:pt x="969" y="326"/>
                  <a:pt x="968" y="326"/>
                </a:cubicBezTo>
                <a:cubicBezTo>
                  <a:pt x="967" y="327"/>
                  <a:pt x="965" y="326"/>
                  <a:pt x="964" y="326"/>
                </a:cubicBezTo>
                <a:cubicBezTo>
                  <a:pt x="962" y="327"/>
                  <a:pt x="961" y="327"/>
                  <a:pt x="959" y="327"/>
                </a:cubicBezTo>
                <a:cubicBezTo>
                  <a:pt x="958" y="327"/>
                  <a:pt x="957" y="328"/>
                  <a:pt x="957" y="329"/>
                </a:cubicBezTo>
                <a:cubicBezTo>
                  <a:pt x="955" y="329"/>
                  <a:pt x="954" y="330"/>
                  <a:pt x="952" y="331"/>
                </a:cubicBezTo>
                <a:cubicBezTo>
                  <a:pt x="952" y="331"/>
                  <a:pt x="952" y="331"/>
                  <a:pt x="951" y="332"/>
                </a:cubicBezTo>
                <a:cubicBezTo>
                  <a:pt x="951" y="332"/>
                  <a:pt x="951" y="333"/>
                  <a:pt x="950" y="333"/>
                </a:cubicBezTo>
                <a:cubicBezTo>
                  <a:pt x="950" y="333"/>
                  <a:pt x="950" y="331"/>
                  <a:pt x="949" y="332"/>
                </a:cubicBezTo>
                <a:cubicBezTo>
                  <a:pt x="948" y="332"/>
                  <a:pt x="948" y="332"/>
                  <a:pt x="947" y="333"/>
                </a:cubicBezTo>
                <a:cubicBezTo>
                  <a:pt x="946" y="333"/>
                  <a:pt x="945" y="334"/>
                  <a:pt x="944" y="334"/>
                </a:cubicBezTo>
                <a:cubicBezTo>
                  <a:pt x="943" y="335"/>
                  <a:pt x="941" y="336"/>
                  <a:pt x="939" y="337"/>
                </a:cubicBezTo>
                <a:cubicBezTo>
                  <a:pt x="939" y="338"/>
                  <a:pt x="939" y="338"/>
                  <a:pt x="938" y="338"/>
                </a:cubicBezTo>
                <a:cubicBezTo>
                  <a:pt x="938" y="338"/>
                  <a:pt x="937" y="338"/>
                  <a:pt x="937" y="338"/>
                </a:cubicBezTo>
                <a:cubicBezTo>
                  <a:pt x="936" y="338"/>
                  <a:pt x="936" y="338"/>
                  <a:pt x="935" y="337"/>
                </a:cubicBezTo>
                <a:cubicBezTo>
                  <a:pt x="935" y="337"/>
                  <a:pt x="935" y="337"/>
                  <a:pt x="935" y="337"/>
                </a:cubicBezTo>
                <a:cubicBezTo>
                  <a:pt x="934" y="337"/>
                  <a:pt x="934" y="337"/>
                  <a:pt x="934" y="337"/>
                </a:cubicBezTo>
                <a:cubicBezTo>
                  <a:pt x="933" y="337"/>
                  <a:pt x="933" y="337"/>
                  <a:pt x="933" y="337"/>
                </a:cubicBezTo>
                <a:cubicBezTo>
                  <a:pt x="933" y="336"/>
                  <a:pt x="933" y="336"/>
                  <a:pt x="933" y="335"/>
                </a:cubicBezTo>
                <a:cubicBezTo>
                  <a:pt x="932" y="335"/>
                  <a:pt x="932" y="335"/>
                  <a:pt x="932" y="335"/>
                </a:cubicBezTo>
                <a:cubicBezTo>
                  <a:pt x="932" y="336"/>
                  <a:pt x="932" y="337"/>
                  <a:pt x="931" y="337"/>
                </a:cubicBezTo>
                <a:cubicBezTo>
                  <a:pt x="930" y="337"/>
                  <a:pt x="929" y="337"/>
                  <a:pt x="928" y="337"/>
                </a:cubicBezTo>
                <a:cubicBezTo>
                  <a:pt x="927" y="337"/>
                  <a:pt x="927" y="337"/>
                  <a:pt x="926" y="337"/>
                </a:cubicBezTo>
                <a:cubicBezTo>
                  <a:pt x="926" y="337"/>
                  <a:pt x="925" y="337"/>
                  <a:pt x="925" y="337"/>
                </a:cubicBezTo>
                <a:cubicBezTo>
                  <a:pt x="925" y="337"/>
                  <a:pt x="925" y="337"/>
                  <a:pt x="924" y="337"/>
                </a:cubicBezTo>
                <a:cubicBezTo>
                  <a:pt x="924" y="337"/>
                  <a:pt x="924" y="337"/>
                  <a:pt x="923" y="337"/>
                </a:cubicBezTo>
                <a:cubicBezTo>
                  <a:pt x="923" y="338"/>
                  <a:pt x="922" y="338"/>
                  <a:pt x="921" y="337"/>
                </a:cubicBezTo>
                <a:cubicBezTo>
                  <a:pt x="921" y="337"/>
                  <a:pt x="921" y="337"/>
                  <a:pt x="921" y="337"/>
                </a:cubicBezTo>
                <a:cubicBezTo>
                  <a:pt x="921" y="336"/>
                  <a:pt x="920" y="336"/>
                  <a:pt x="920" y="336"/>
                </a:cubicBezTo>
                <a:cubicBezTo>
                  <a:pt x="920" y="335"/>
                  <a:pt x="919" y="335"/>
                  <a:pt x="918" y="334"/>
                </a:cubicBezTo>
                <a:cubicBezTo>
                  <a:pt x="918" y="334"/>
                  <a:pt x="918" y="333"/>
                  <a:pt x="917" y="333"/>
                </a:cubicBezTo>
                <a:cubicBezTo>
                  <a:pt x="917" y="333"/>
                  <a:pt x="917" y="333"/>
                  <a:pt x="916" y="333"/>
                </a:cubicBezTo>
                <a:cubicBezTo>
                  <a:pt x="916" y="333"/>
                  <a:pt x="916" y="333"/>
                  <a:pt x="915" y="333"/>
                </a:cubicBezTo>
                <a:cubicBezTo>
                  <a:pt x="915" y="333"/>
                  <a:pt x="914" y="333"/>
                  <a:pt x="914" y="333"/>
                </a:cubicBezTo>
                <a:cubicBezTo>
                  <a:pt x="914" y="333"/>
                  <a:pt x="913" y="333"/>
                  <a:pt x="913" y="333"/>
                </a:cubicBezTo>
                <a:cubicBezTo>
                  <a:pt x="912" y="333"/>
                  <a:pt x="912" y="334"/>
                  <a:pt x="912" y="334"/>
                </a:cubicBezTo>
                <a:cubicBezTo>
                  <a:pt x="912" y="335"/>
                  <a:pt x="912" y="335"/>
                  <a:pt x="912" y="336"/>
                </a:cubicBezTo>
                <a:cubicBezTo>
                  <a:pt x="911" y="336"/>
                  <a:pt x="911" y="337"/>
                  <a:pt x="911" y="338"/>
                </a:cubicBezTo>
                <a:cubicBezTo>
                  <a:pt x="911" y="339"/>
                  <a:pt x="910" y="340"/>
                  <a:pt x="909" y="342"/>
                </a:cubicBezTo>
                <a:cubicBezTo>
                  <a:pt x="909" y="342"/>
                  <a:pt x="909" y="342"/>
                  <a:pt x="909" y="342"/>
                </a:cubicBezTo>
                <a:cubicBezTo>
                  <a:pt x="909" y="342"/>
                  <a:pt x="909" y="342"/>
                  <a:pt x="909" y="341"/>
                </a:cubicBezTo>
                <a:cubicBezTo>
                  <a:pt x="908" y="342"/>
                  <a:pt x="908" y="343"/>
                  <a:pt x="908" y="344"/>
                </a:cubicBezTo>
                <a:cubicBezTo>
                  <a:pt x="908" y="344"/>
                  <a:pt x="908" y="345"/>
                  <a:pt x="908" y="345"/>
                </a:cubicBezTo>
                <a:cubicBezTo>
                  <a:pt x="907" y="346"/>
                  <a:pt x="906" y="347"/>
                  <a:pt x="905" y="348"/>
                </a:cubicBezTo>
                <a:cubicBezTo>
                  <a:pt x="905" y="348"/>
                  <a:pt x="904" y="348"/>
                  <a:pt x="904" y="349"/>
                </a:cubicBezTo>
                <a:cubicBezTo>
                  <a:pt x="904" y="349"/>
                  <a:pt x="903" y="349"/>
                  <a:pt x="903" y="349"/>
                </a:cubicBezTo>
                <a:cubicBezTo>
                  <a:pt x="903" y="350"/>
                  <a:pt x="902" y="350"/>
                  <a:pt x="902" y="350"/>
                </a:cubicBezTo>
                <a:cubicBezTo>
                  <a:pt x="901" y="350"/>
                  <a:pt x="900" y="350"/>
                  <a:pt x="900" y="350"/>
                </a:cubicBezTo>
                <a:cubicBezTo>
                  <a:pt x="899" y="351"/>
                  <a:pt x="899" y="351"/>
                  <a:pt x="898" y="352"/>
                </a:cubicBezTo>
                <a:cubicBezTo>
                  <a:pt x="897" y="352"/>
                  <a:pt x="897" y="352"/>
                  <a:pt x="896" y="352"/>
                </a:cubicBezTo>
                <a:cubicBezTo>
                  <a:pt x="896" y="353"/>
                  <a:pt x="895" y="353"/>
                  <a:pt x="895" y="354"/>
                </a:cubicBezTo>
                <a:cubicBezTo>
                  <a:pt x="894" y="355"/>
                  <a:pt x="893" y="355"/>
                  <a:pt x="892" y="356"/>
                </a:cubicBezTo>
                <a:cubicBezTo>
                  <a:pt x="892" y="357"/>
                  <a:pt x="891" y="357"/>
                  <a:pt x="891" y="358"/>
                </a:cubicBezTo>
                <a:cubicBezTo>
                  <a:pt x="891" y="358"/>
                  <a:pt x="890" y="358"/>
                  <a:pt x="890" y="358"/>
                </a:cubicBezTo>
                <a:cubicBezTo>
                  <a:pt x="890" y="358"/>
                  <a:pt x="890" y="358"/>
                  <a:pt x="890" y="358"/>
                </a:cubicBezTo>
                <a:cubicBezTo>
                  <a:pt x="890" y="359"/>
                  <a:pt x="890" y="359"/>
                  <a:pt x="890" y="359"/>
                </a:cubicBezTo>
                <a:cubicBezTo>
                  <a:pt x="890" y="359"/>
                  <a:pt x="890" y="359"/>
                  <a:pt x="890" y="359"/>
                </a:cubicBezTo>
                <a:cubicBezTo>
                  <a:pt x="890" y="361"/>
                  <a:pt x="889" y="364"/>
                  <a:pt x="887" y="365"/>
                </a:cubicBezTo>
                <a:cubicBezTo>
                  <a:pt x="886" y="365"/>
                  <a:pt x="886" y="365"/>
                  <a:pt x="885" y="366"/>
                </a:cubicBezTo>
                <a:cubicBezTo>
                  <a:pt x="885" y="367"/>
                  <a:pt x="885" y="367"/>
                  <a:pt x="885" y="368"/>
                </a:cubicBezTo>
                <a:cubicBezTo>
                  <a:pt x="884" y="368"/>
                  <a:pt x="884" y="369"/>
                  <a:pt x="885" y="369"/>
                </a:cubicBezTo>
                <a:cubicBezTo>
                  <a:pt x="885" y="369"/>
                  <a:pt x="885" y="370"/>
                  <a:pt x="885" y="370"/>
                </a:cubicBezTo>
                <a:cubicBezTo>
                  <a:pt x="885" y="370"/>
                  <a:pt x="886" y="370"/>
                  <a:pt x="886" y="371"/>
                </a:cubicBezTo>
                <a:cubicBezTo>
                  <a:pt x="886" y="371"/>
                  <a:pt x="886" y="372"/>
                  <a:pt x="886" y="373"/>
                </a:cubicBezTo>
                <a:cubicBezTo>
                  <a:pt x="886" y="373"/>
                  <a:pt x="886" y="374"/>
                  <a:pt x="887" y="374"/>
                </a:cubicBezTo>
                <a:cubicBezTo>
                  <a:pt x="887" y="375"/>
                  <a:pt x="887" y="375"/>
                  <a:pt x="887" y="375"/>
                </a:cubicBezTo>
                <a:cubicBezTo>
                  <a:pt x="887" y="375"/>
                  <a:pt x="887" y="376"/>
                  <a:pt x="887" y="376"/>
                </a:cubicBezTo>
                <a:cubicBezTo>
                  <a:pt x="887" y="377"/>
                  <a:pt x="887" y="377"/>
                  <a:pt x="886" y="378"/>
                </a:cubicBezTo>
                <a:cubicBezTo>
                  <a:pt x="886" y="379"/>
                  <a:pt x="885" y="380"/>
                  <a:pt x="884" y="381"/>
                </a:cubicBezTo>
                <a:cubicBezTo>
                  <a:pt x="884" y="381"/>
                  <a:pt x="883" y="382"/>
                  <a:pt x="883" y="383"/>
                </a:cubicBezTo>
                <a:cubicBezTo>
                  <a:pt x="882" y="383"/>
                  <a:pt x="882" y="384"/>
                  <a:pt x="882" y="385"/>
                </a:cubicBezTo>
                <a:cubicBezTo>
                  <a:pt x="881" y="386"/>
                  <a:pt x="880" y="386"/>
                  <a:pt x="879" y="387"/>
                </a:cubicBezTo>
                <a:cubicBezTo>
                  <a:pt x="878" y="388"/>
                  <a:pt x="877" y="388"/>
                  <a:pt x="876" y="389"/>
                </a:cubicBezTo>
                <a:cubicBezTo>
                  <a:pt x="874" y="389"/>
                  <a:pt x="873" y="390"/>
                  <a:pt x="872" y="391"/>
                </a:cubicBezTo>
                <a:cubicBezTo>
                  <a:pt x="872" y="392"/>
                  <a:pt x="871" y="392"/>
                  <a:pt x="871" y="392"/>
                </a:cubicBezTo>
                <a:cubicBezTo>
                  <a:pt x="871" y="393"/>
                  <a:pt x="870" y="393"/>
                  <a:pt x="869" y="393"/>
                </a:cubicBezTo>
                <a:cubicBezTo>
                  <a:pt x="868" y="394"/>
                  <a:pt x="867" y="394"/>
                  <a:pt x="866" y="394"/>
                </a:cubicBezTo>
                <a:cubicBezTo>
                  <a:pt x="865" y="395"/>
                  <a:pt x="865" y="395"/>
                  <a:pt x="864" y="395"/>
                </a:cubicBezTo>
                <a:cubicBezTo>
                  <a:pt x="863" y="395"/>
                  <a:pt x="863" y="395"/>
                  <a:pt x="862" y="395"/>
                </a:cubicBezTo>
                <a:cubicBezTo>
                  <a:pt x="861" y="395"/>
                  <a:pt x="861" y="396"/>
                  <a:pt x="861" y="396"/>
                </a:cubicBezTo>
                <a:cubicBezTo>
                  <a:pt x="860" y="397"/>
                  <a:pt x="860" y="398"/>
                  <a:pt x="860" y="398"/>
                </a:cubicBezTo>
                <a:cubicBezTo>
                  <a:pt x="859" y="399"/>
                  <a:pt x="859" y="401"/>
                  <a:pt x="858" y="402"/>
                </a:cubicBezTo>
                <a:cubicBezTo>
                  <a:pt x="858" y="403"/>
                  <a:pt x="857" y="404"/>
                  <a:pt x="856" y="405"/>
                </a:cubicBezTo>
                <a:cubicBezTo>
                  <a:pt x="856" y="405"/>
                  <a:pt x="856" y="406"/>
                  <a:pt x="855" y="406"/>
                </a:cubicBezTo>
                <a:cubicBezTo>
                  <a:pt x="855" y="406"/>
                  <a:pt x="855" y="406"/>
                  <a:pt x="855" y="407"/>
                </a:cubicBezTo>
                <a:cubicBezTo>
                  <a:pt x="854" y="407"/>
                  <a:pt x="854" y="408"/>
                  <a:pt x="854" y="408"/>
                </a:cubicBezTo>
                <a:cubicBezTo>
                  <a:pt x="853" y="408"/>
                  <a:pt x="853" y="407"/>
                  <a:pt x="853" y="407"/>
                </a:cubicBezTo>
                <a:cubicBezTo>
                  <a:pt x="852" y="408"/>
                  <a:pt x="852" y="409"/>
                  <a:pt x="851" y="410"/>
                </a:cubicBezTo>
                <a:cubicBezTo>
                  <a:pt x="851" y="410"/>
                  <a:pt x="851" y="410"/>
                  <a:pt x="850" y="411"/>
                </a:cubicBezTo>
                <a:cubicBezTo>
                  <a:pt x="850" y="411"/>
                  <a:pt x="850" y="412"/>
                  <a:pt x="849" y="412"/>
                </a:cubicBezTo>
                <a:cubicBezTo>
                  <a:pt x="849" y="413"/>
                  <a:pt x="848" y="414"/>
                  <a:pt x="849" y="414"/>
                </a:cubicBezTo>
                <a:cubicBezTo>
                  <a:pt x="849" y="416"/>
                  <a:pt x="849" y="417"/>
                  <a:pt x="849" y="418"/>
                </a:cubicBezTo>
                <a:cubicBezTo>
                  <a:pt x="849" y="419"/>
                  <a:pt x="849" y="420"/>
                  <a:pt x="848" y="421"/>
                </a:cubicBezTo>
                <a:cubicBezTo>
                  <a:pt x="848" y="421"/>
                  <a:pt x="848" y="422"/>
                  <a:pt x="848" y="422"/>
                </a:cubicBezTo>
                <a:cubicBezTo>
                  <a:pt x="847" y="422"/>
                  <a:pt x="847" y="422"/>
                  <a:pt x="847" y="423"/>
                </a:cubicBezTo>
                <a:cubicBezTo>
                  <a:pt x="847" y="423"/>
                  <a:pt x="846" y="423"/>
                  <a:pt x="846" y="424"/>
                </a:cubicBezTo>
                <a:cubicBezTo>
                  <a:pt x="845" y="425"/>
                  <a:pt x="844" y="425"/>
                  <a:pt x="844" y="426"/>
                </a:cubicBezTo>
                <a:cubicBezTo>
                  <a:pt x="843" y="427"/>
                  <a:pt x="842" y="428"/>
                  <a:pt x="842" y="429"/>
                </a:cubicBezTo>
                <a:cubicBezTo>
                  <a:pt x="842" y="429"/>
                  <a:pt x="841" y="430"/>
                  <a:pt x="841" y="430"/>
                </a:cubicBezTo>
                <a:cubicBezTo>
                  <a:pt x="840" y="430"/>
                  <a:pt x="840" y="429"/>
                  <a:pt x="840" y="430"/>
                </a:cubicBezTo>
                <a:cubicBezTo>
                  <a:pt x="839" y="431"/>
                  <a:pt x="839" y="433"/>
                  <a:pt x="839" y="434"/>
                </a:cubicBezTo>
                <a:cubicBezTo>
                  <a:pt x="838" y="435"/>
                  <a:pt x="838" y="436"/>
                  <a:pt x="837" y="437"/>
                </a:cubicBezTo>
                <a:cubicBezTo>
                  <a:pt x="837" y="438"/>
                  <a:pt x="837" y="438"/>
                  <a:pt x="837" y="438"/>
                </a:cubicBezTo>
                <a:cubicBezTo>
                  <a:pt x="836" y="438"/>
                  <a:pt x="836" y="439"/>
                  <a:pt x="836" y="439"/>
                </a:cubicBezTo>
                <a:cubicBezTo>
                  <a:pt x="835" y="439"/>
                  <a:pt x="835" y="440"/>
                  <a:pt x="835" y="440"/>
                </a:cubicBezTo>
                <a:cubicBezTo>
                  <a:pt x="835" y="440"/>
                  <a:pt x="835" y="440"/>
                  <a:pt x="835" y="440"/>
                </a:cubicBezTo>
                <a:cubicBezTo>
                  <a:pt x="835" y="441"/>
                  <a:pt x="834" y="442"/>
                  <a:pt x="834" y="442"/>
                </a:cubicBezTo>
                <a:cubicBezTo>
                  <a:pt x="834" y="443"/>
                  <a:pt x="834" y="444"/>
                  <a:pt x="834" y="445"/>
                </a:cubicBezTo>
                <a:cubicBezTo>
                  <a:pt x="834" y="445"/>
                  <a:pt x="834" y="445"/>
                  <a:pt x="834" y="446"/>
                </a:cubicBezTo>
                <a:cubicBezTo>
                  <a:pt x="834" y="446"/>
                  <a:pt x="834" y="446"/>
                  <a:pt x="833" y="446"/>
                </a:cubicBezTo>
                <a:cubicBezTo>
                  <a:pt x="833" y="447"/>
                  <a:pt x="833" y="447"/>
                  <a:pt x="833" y="447"/>
                </a:cubicBezTo>
                <a:cubicBezTo>
                  <a:pt x="833" y="448"/>
                  <a:pt x="833" y="448"/>
                  <a:pt x="833" y="448"/>
                </a:cubicBezTo>
                <a:cubicBezTo>
                  <a:pt x="834" y="448"/>
                  <a:pt x="834" y="449"/>
                  <a:pt x="834" y="449"/>
                </a:cubicBezTo>
                <a:cubicBezTo>
                  <a:pt x="834" y="449"/>
                  <a:pt x="834" y="450"/>
                  <a:pt x="834" y="450"/>
                </a:cubicBezTo>
                <a:cubicBezTo>
                  <a:pt x="834" y="450"/>
                  <a:pt x="834" y="450"/>
                  <a:pt x="835" y="450"/>
                </a:cubicBezTo>
                <a:cubicBezTo>
                  <a:pt x="835" y="450"/>
                  <a:pt x="835" y="450"/>
                  <a:pt x="836" y="451"/>
                </a:cubicBezTo>
                <a:cubicBezTo>
                  <a:pt x="836" y="451"/>
                  <a:pt x="836" y="451"/>
                  <a:pt x="837" y="451"/>
                </a:cubicBezTo>
                <a:cubicBezTo>
                  <a:pt x="837" y="452"/>
                  <a:pt x="837" y="452"/>
                  <a:pt x="837" y="452"/>
                </a:cubicBezTo>
                <a:cubicBezTo>
                  <a:pt x="837" y="453"/>
                  <a:pt x="837" y="453"/>
                  <a:pt x="838" y="453"/>
                </a:cubicBezTo>
                <a:cubicBezTo>
                  <a:pt x="838" y="454"/>
                  <a:pt x="838" y="455"/>
                  <a:pt x="838" y="455"/>
                </a:cubicBezTo>
                <a:cubicBezTo>
                  <a:pt x="838" y="456"/>
                  <a:pt x="838" y="457"/>
                  <a:pt x="838" y="457"/>
                </a:cubicBezTo>
                <a:cubicBezTo>
                  <a:pt x="838" y="457"/>
                  <a:pt x="838" y="458"/>
                  <a:pt x="838" y="458"/>
                </a:cubicBezTo>
                <a:cubicBezTo>
                  <a:pt x="838" y="459"/>
                  <a:pt x="837" y="460"/>
                  <a:pt x="837" y="461"/>
                </a:cubicBezTo>
                <a:cubicBezTo>
                  <a:pt x="837" y="462"/>
                  <a:pt x="837" y="462"/>
                  <a:pt x="838" y="462"/>
                </a:cubicBezTo>
                <a:cubicBezTo>
                  <a:pt x="839" y="463"/>
                  <a:pt x="839" y="463"/>
                  <a:pt x="838" y="464"/>
                </a:cubicBezTo>
                <a:cubicBezTo>
                  <a:pt x="838" y="465"/>
                  <a:pt x="838" y="466"/>
                  <a:pt x="838" y="466"/>
                </a:cubicBezTo>
                <a:cubicBezTo>
                  <a:pt x="838" y="467"/>
                  <a:pt x="839" y="467"/>
                  <a:pt x="839" y="468"/>
                </a:cubicBezTo>
                <a:cubicBezTo>
                  <a:pt x="839" y="469"/>
                  <a:pt x="839" y="470"/>
                  <a:pt x="839" y="471"/>
                </a:cubicBezTo>
                <a:cubicBezTo>
                  <a:pt x="839" y="473"/>
                  <a:pt x="839" y="474"/>
                  <a:pt x="839" y="475"/>
                </a:cubicBezTo>
                <a:cubicBezTo>
                  <a:pt x="839" y="476"/>
                  <a:pt x="838" y="477"/>
                  <a:pt x="838" y="478"/>
                </a:cubicBezTo>
                <a:cubicBezTo>
                  <a:pt x="838" y="479"/>
                  <a:pt x="838" y="480"/>
                  <a:pt x="837" y="481"/>
                </a:cubicBezTo>
                <a:cubicBezTo>
                  <a:pt x="837" y="482"/>
                  <a:pt x="837" y="483"/>
                  <a:pt x="836" y="484"/>
                </a:cubicBezTo>
                <a:cubicBezTo>
                  <a:pt x="836" y="485"/>
                  <a:pt x="836" y="485"/>
                  <a:pt x="836" y="486"/>
                </a:cubicBezTo>
                <a:cubicBezTo>
                  <a:pt x="836" y="487"/>
                  <a:pt x="836" y="487"/>
                  <a:pt x="836" y="487"/>
                </a:cubicBezTo>
                <a:cubicBezTo>
                  <a:pt x="836" y="488"/>
                  <a:pt x="835" y="489"/>
                  <a:pt x="834" y="490"/>
                </a:cubicBezTo>
                <a:cubicBezTo>
                  <a:pt x="832" y="492"/>
                  <a:pt x="831" y="495"/>
                  <a:pt x="831" y="498"/>
                </a:cubicBezTo>
                <a:cubicBezTo>
                  <a:pt x="831" y="499"/>
                  <a:pt x="831" y="500"/>
                  <a:pt x="832" y="500"/>
                </a:cubicBezTo>
                <a:cubicBezTo>
                  <a:pt x="832" y="501"/>
                  <a:pt x="833" y="501"/>
                  <a:pt x="833" y="502"/>
                </a:cubicBezTo>
                <a:cubicBezTo>
                  <a:pt x="833" y="503"/>
                  <a:pt x="833" y="504"/>
                  <a:pt x="833" y="505"/>
                </a:cubicBezTo>
                <a:cubicBezTo>
                  <a:pt x="833" y="506"/>
                  <a:pt x="833" y="508"/>
                  <a:pt x="834" y="509"/>
                </a:cubicBezTo>
                <a:cubicBezTo>
                  <a:pt x="834" y="510"/>
                  <a:pt x="834" y="511"/>
                  <a:pt x="834" y="513"/>
                </a:cubicBezTo>
                <a:cubicBezTo>
                  <a:pt x="834" y="514"/>
                  <a:pt x="833" y="516"/>
                  <a:pt x="834" y="517"/>
                </a:cubicBezTo>
                <a:cubicBezTo>
                  <a:pt x="834" y="518"/>
                  <a:pt x="834" y="518"/>
                  <a:pt x="835" y="518"/>
                </a:cubicBezTo>
                <a:cubicBezTo>
                  <a:pt x="835" y="518"/>
                  <a:pt x="836" y="518"/>
                  <a:pt x="836" y="518"/>
                </a:cubicBezTo>
                <a:cubicBezTo>
                  <a:pt x="836" y="518"/>
                  <a:pt x="837" y="519"/>
                  <a:pt x="838" y="519"/>
                </a:cubicBezTo>
                <a:cubicBezTo>
                  <a:pt x="838" y="520"/>
                  <a:pt x="839" y="520"/>
                  <a:pt x="840" y="520"/>
                </a:cubicBezTo>
                <a:cubicBezTo>
                  <a:pt x="841" y="519"/>
                  <a:pt x="842" y="519"/>
                  <a:pt x="843" y="519"/>
                </a:cubicBezTo>
                <a:cubicBezTo>
                  <a:pt x="844" y="520"/>
                  <a:pt x="845" y="520"/>
                  <a:pt x="844" y="521"/>
                </a:cubicBezTo>
                <a:cubicBezTo>
                  <a:pt x="844" y="522"/>
                  <a:pt x="843" y="522"/>
                  <a:pt x="842" y="522"/>
                </a:cubicBezTo>
                <a:cubicBezTo>
                  <a:pt x="842" y="523"/>
                  <a:pt x="842" y="524"/>
                  <a:pt x="842" y="525"/>
                </a:cubicBezTo>
                <a:cubicBezTo>
                  <a:pt x="843" y="525"/>
                  <a:pt x="844" y="526"/>
                  <a:pt x="845" y="526"/>
                </a:cubicBezTo>
                <a:cubicBezTo>
                  <a:pt x="845" y="526"/>
                  <a:pt x="845" y="526"/>
                  <a:pt x="845" y="526"/>
                </a:cubicBezTo>
                <a:cubicBezTo>
                  <a:pt x="846" y="527"/>
                  <a:pt x="846" y="527"/>
                  <a:pt x="846" y="527"/>
                </a:cubicBezTo>
                <a:cubicBezTo>
                  <a:pt x="846" y="527"/>
                  <a:pt x="847" y="528"/>
                  <a:pt x="847" y="529"/>
                </a:cubicBezTo>
                <a:cubicBezTo>
                  <a:pt x="847" y="529"/>
                  <a:pt x="847" y="530"/>
                  <a:pt x="847" y="530"/>
                </a:cubicBezTo>
                <a:cubicBezTo>
                  <a:pt x="847" y="531"/>
                  <a:pt x="848" y="531"/>
                  <a:pt x="848" y="532"/>
                </a:cubicBezTo>
                <a:cubicBezTo>
                  <a:pt x="849" y="532"/>
                  <a:pt x="850" y="533"/>
                  <a:pt x="850" y="533"/>
                </a:cubicBezTo>
                <a:cubicBezTo>
                  <a:pt x="851" y="534"/>
                  <a:pt x="851" y="535"/>
                  <a:pt x="852" y="536"/>
                </a:cubicBezTo>
                <a:cubicBezTo>
                  <a:pt x="853" y="537"/>
                  <a:pt x="855" y="538"/>
                  <a:pt x="856" y="539"/>
                </a:cubicBezTo>
                <a:cubicBezTo>
                  <a:pt x="857" y="540"/>
                  <a:pt x="857" y="541"/>
                  <a:pt x="857" y="542"/>
                </a:cubicBezTo>
                <a:cubicBezTo>
                  <a:pt x="858" y="543"/>
                  <a:pt x="858" y="544"/>
                  <a:pt x="858" y="546"/>
                </a:cubicBezTo>
                <a:cubicBezTo>
                  <a:pt x="858" y="547"/>
                  <a:pt x="859" y="549"/>
                  <a:pt x="859" y="550"/>
                </a:cubicBezTo>
                <a:cubicBezTo>
                  <a:pt x="860" y="551"/>
                  <a:pt x="860" y="553"/>
                  <a:pt x="861" y="554"/>
                </a:cubicBezTo>
                <a:cubicBezTo>
                  <a:pt x="862" y="555"/>
                  <a:pt x="862" y="555"/>
                  <a:pt x="863" y="556"/>
                </a:cubicBezTo>
                <a:cubicBezTo>
                  <a:pt x="864" y="557"/>
                  <a:pt x="865" y="557"/>
                  <a:pt x="866" y="558"/>
                </a:cubicBezTo>
                <a:cubicBezTo>
                  <a:pt x="867" y="559"/>
                  <a:pt x="868" y="559"/>
                  <a:pt x="869" y="560"/>
                </a:cubicBezTo>
                <a:cubicBezTo>
                  <a:pt x="869" y="560"/>
                  <a:pt x="869" y="560"/>
                  <a:pt x="869" y="560"/>
                </a:cubicBezTo>
                <a:cubicBezTo>
                  <a:pt x="870" y="560"/>
                  <a:pt x="871" y="561"/>
                  <a:pt x="872" y="562"/>
                </a:cubicBezTo>
                <a:cubicBezTo>
                  <a:pt x="875" y="564"/>
                  <a:pt x="878" y="566"/>
                  <a:pt x="880" y="569"/>
                </a:cubicBezTo>
                <a:cubicBezTo>
                  <a:pt x="883" y="572"/>
                  <a:pt x="887" y="574"/>
                  <a:pt x="890" y="576"/>
                </a:cubicBezTo>
                <a:cubicBezTo>
                  <a:pt x="891" y="576"/>
                  <a:pt x="892" y="577"/>
                  <a:pt x="893" y="578"/>
                </a:cubicBezTo>
                <a:cubicBezTo>
                  <a:pt x="893" y="578"/>
                  <a:pt x="894" y="579"/>
                  <a:pt x="895" y="579"/>
                </a:cubicBezTo>
                <a:cubicBezTo>
                  <a:pt x="895" y="579"/>
                  <a:pt x="895" y="579"/>
                  <a:pt x="896" y="579"/>
                </a:cubicBezTo>
                <a:cubicBezTo>
                  <a:pt x="896" y="579"/>
                  <a:pt x="896" y="579"/>
                  <a:pt x="896" y="579"/>
                </a:cubicBezTo>
                <a:cubicBezTo>
                  <a:pt x="896" y="579"/>
                  <a:pt x="896" y="579"/>
                  <a:pt x="896" y="579"/>
                </a:cubicBezTo>
                <a:cubicBezTo>
                  <a:pt x="897" y="579"/>
                  <a:pt x="898" y="578"/>
                  <a:pt x="899" y="578"/>
                </a:cubicBezTo>
                <a:cubicBezTo>
                  <a:pt x="900" y="577"/>
                  <a:pt x="902" y="576"/>
                  <a:pt x="903" y="576"/>
                </a:cubicBezTo>
                <a:cubicBezTo>
                  <a:pt x="904" y="575"/>
                  <a:pt x="905" y="575"/>
                  <a:pt x="905" y="574"/>
                </a:cubicBezTo>
                <a:cubicBezTo>
                  <a:pt x="907" y="574"/>
                  <a:pt x="908" y="573"/>
                  <a:pt x="910" y="573"/>
                </a:cubicBezTo>
                <a:cubicBezTo>
                  <a:pt x="911" y="573"/>
                  <a:pt x="913" y="573"/>
                  <a:pt x="915" y="573"/>
                </a:cubicBezTo>
                <a:cubicBezTo>
                  <a:pt x="918" y="572"/>
                  <a:pt x="922" y="572"/>
                  <a:pt x="925" y="573"/>
                </a:cubicBezTo>
                <a:cubicBezTo>
                  <a:pt x="926" y="573"/>
                  <a:pt x="926" y="573"/>
                  <a:pt x="927" y="573"/>
                </a:cubicBezTo>
                <a:cubicBezTo>
                  <a:pt x="927" y="573"/>
                  <a:pt x="927" y="573"/>
                  <a:pt x="927" y="573"/>
                </a:cubicBezTo>
                <a:cubicBezTo>
                  <a:pt x="928" y="574"/>
                  <a:pt x="929" y="574"/>
                  <a:pt x="930" y="574"/>
                </a:cubicBezTo>
                <a:cubicBezTo>
                  <a:pt x="932" y="575"/>
                  <a:pt x="933" y="578"/>
                  <a:pt x="936" y="577"/>
                </a:cubicBezTo>
                <a:cubicBezTo>
                  <a:pt x="937" y="576"/>
                  <a:pt x="938" y="575"/>
                  <a:pt x="939" y="574"/>
                </a:cubicBezTo>
                <a:cubicBezTo>
                  <a:pt x="939" y="574"/>
                  <a:pt x="940" y="573"/>
                  <a:pt x="941" y="572"/>
                </a:cubicBezTo>
                <a:cubicBezTo>
                  <a:pt x="942" y="571"/>
                  <a:pt x="943" y="571"/>
                  <a:pt x="944" y="571"/>
                </a:cubicBezTo>
                <a:cubicBezTo>
                  <a:pt x="946" y="570"/>
                  <a:pt x="948" y="569"/>
                  <a:pt x="950" y="568"/>
                </a:cubicBezTo>
                <a:cubicBezTo>
                  <a:pt x="952" y="568"/>
                  <a:pt x="953" y="568"/>
                  <a:pt x="954" y="568"/>
                </a:cubicBezTo>
                <a:cubicBezTo>
                  <a:pt x="954" y="568"/>
                  <a:pt x="955" y="568"/>
                  <a:pt x="955" y="568"/>
                </a:cubicBezTo>
                <a:cubicBezTo>
                  <a:pt x="956" y="567"/>
                  <a:pt x="956" y="567"/>
                  <a:pt x="956" y="567"/>
                </a:cubicBezTo>
                <a:cubicBezTo>
                  <a:pt x="958" y="566"/>
                  <a:pt x="959" y="566"/>
                  <a:pt x="961" y="565"/>
                </a:cubicBezTo>
                <a:cubicBezTo>
                  <a:pt x="961" y="565"/>
                  <a:pt x="961" y="565"/>
                  <a:pt x="961" y="565"/>
                </a:cubicBezTo>
                <a:cubicBezTo>
                  <a:pt x="963" y="564"/>
                  <a:pt x="965" y="563"/>
                  <a:pt x="967" y="563"/>
                </a:cubicBezTo>
                <a:cubicBezTo>
                  <a:pt x="967" y="563"/>
                  <a:pt x="967" y="563"/>
                  <a:pt x="967" y="563"/>
                </a:cubicBezTo>
                <a:cubicBezTo>
                  <a:pt x="968" y="563"/>
                  <a:pt x="970" y="563"/>
                  <a:pt x="971" y="563"/>
                </a:cubicBezTo>
                <a:cubicBezTo>
                  <a:pt x="972" y="563"/>
                  <a:pt x="972" y="563"/>
                  <a:pt x="973" y="563"/>
                </a:cubicBezTo>
                <a:cubicBezTo>
                  <a:pt x="973" y="563"/>
                  <a:pt x="974" y="563"/>
                  <a:pt x="974" y="563"/>
                </a:cubicBezTo>
                <a:cubicBezTo>
                  <a:pt x="975" y="563"/>
                  <a:pt x="975" y="563"/>
                  <a:pt x="976" y="563"/>
                </a:cubicBezTo>
                <a:cubicBezTo>
                  <a:pt x="976" y="564"/>
                  <a:pt x="977" y="564"/>
                  <a:pt x="977" y="564"/>
                </a:cubicBezTo>
                <a:cubicBezTo>
                  <a:pt x="978" y="564"/>
                  <a:pt x="979" y="564"/>
                  <a:pt x="979" y="564"/>
                </a:cubicBezTo>
                <a:cubicBezTo>
                  <a:pt x="981" y="565"/>
                  <a:pt x="982" y="566"/>
                  <a:pt x="983" y="567"/>
                </a:cubicBezTo>
                <a:cubicBezTo>
                  <a:pt x="983" y="568"/>
                  <a:pt x="984" y="569"/>
                  <a:pt x="984" y="569"/>
                </a:cubicBezTo>
                <a:cubicBezTo>
                  <a:pt x="985" y="570"/>
                  <a:pt x="985" y="571"/>
                  <a:pt x="985" y="572"/>
                </a:cubicBezTo>
                <a:cubicBezTo>
                  <a:pt x="985" y="574"/>
                  <a:pt x="986" y="575"/>
                  <a:pt x="987" y="577"/>
                </a:cubicBezTo>
                <a:cubicBezTo>
                  <a:pt x="987" y="578"/>
                  <a:pt x="988" y="578"/>
                  <a:pt x="988" y="579"/>
                </a:cubicBezTo>
                <a:cubicBezTo>
                  <a:pt x="989" y="579"/>
                  <a:pt x="990" y="579"/>
                  <a:pt x="990" y="579"/>
                </a:cubicBezTo>
                <a:cubicBezTo>
                  <a:pt x="991" y="579"/>
                  <a:pt x="992" y="578"/>
                  <a:pt x="992" y="578"/>
                </a:cubicBezTo>
                <a:cubicBezTo>
                  <a:pt x="993" y="578"/>
                  <a:pt x="993" y="579"/>
                  <a:pt x="994" y="579"/>
                </a:cubicBezTo>
                <a:cubicBezTo>
                  <a:pt x="996" y="579"/>
                  <a:pt x="999" y="578"/>
                  <a:pt x="1001" y="578"/>
                </a:cubicBezTo>
                <a:cubicBezTo>
                  <a:pt x="1002" y="578"/>
                  <a:pt x="1002" y="578"/>
                  <a:pt x="1003" y="578"/>
                </a:cubicBezTo>
                <a:cubicBezTo>
                  <a:pt x="1004" y="578"/>
                  <a:pt x="1004" y="577"/>
                  <a:pt x="1005" y="577"/>
                </a:cubicBezTo>
                <a:cubicBezTo>
                  <a:pt x="1005" y="577"/>
                  <a:pt x="1006" y="577"/>
                  <a:pt x="1006" y="577"/>
                </a:cubicBezTo>
                <a:cubicBezTo>
                  <a:pt x="1006" y="577"/>
                  <a:pt x="1006" y="577"/>
                  <a:pt x="1007" y="577"/>
                </a:cubicBezTo>
                <a:cubicBezTo>
                  <a:pt x="1007" y="577"/>
                  <a:pt x="1007" y="577"/>
                  <a:pt x="1007" y="577"/>
                </a:cubicBezTo>
                <a:cubicBezTo>
                  <a:pt x="1007" y="577"/>
                  <a:pt x="1008" y="577"/>
                  <a:pt x="1008" y="577"/>
                </a:cubicBezTo>
                <a:cubicBezTo>
                  <a:pt x="1008" y="578"/>
                  <a:pt x="1009" y="579"/>
                  <a:pt x="1009" y="580"/>
                </a:cubicBezTo>
                <a:cubicBezTo>
                  <a:pt x="1010" y="581"/>
                  <a:pt x="1011" y="581"/>
                  <a:pt x="1011" y="582"/>
                </a:cubicBezTo>
                <a:cubicBezTo>
                  <a:pt x="1012" y="582"/>
                  <a:pt x="1012" y="582"/>
                  <a:pt x="1013" y="582"/>
                </a:cubicBezTo>
                <a:cubicBezTo>
                  <a:pt x="1013" y="582"/>
                  <a:pt x="1014" y="581"/>
                  <a:pt x="1015" y="582"/>
                </a:cubicBezTo>
                <a:cubicBezTo>
                  <a:pt x="1015" y="583"/>
                  <a:pt x="1014" y="583"/>
                  <a:pt x="1014" y="583"/>
                </a:cubicBezTo>
                <a:cubicBezTo>
                  <a:pt x="1014" y="584"/>
                  <a:pt x="1014" y="584"/>
                  <a:pt x="1014" y="584"/>
                </a:cubicBezTo>
                <a:cubicBezTo>
                  <a:pt x="1014" y="584"/>
                  <a:pt x="1014" y="585"/>
                  <a:pt x="1014" y="585"/>
                </a:cubicBezTo>
                <a:cubicBezTo>
                  <a:pt x="1015" y="585"/>
                  <a:pt x="1015" y="586"/>
                  <a:pt x="1015" y="587"/>
                </a:cubicBezTo>
                <a:cubicBezTo>
                  <a:pt x="1015" y="588"/>
                  <a:pt x="1015" y="589"/>
                  <a:pt x="1015" y="590"/>
                </a:cubicBezTo>
                <a:cubicBezTo>
                  <a:pt x="1015" y="590"/>
                  <a:pt x="1016" y="590"/>
                  <a:pt x="1016" y="591"/>
                </a:cubicBezTo>
                <a:cubicBezTo>
                  <a:pt x="1016" y="591"/>
                  <a:pt x="1016" y="591"/>
                  <a:pt x="1016" y="591"/>
                </a:cubicBezTo>
                <a:cubicBezTo>
                  <a:pt x="1016" y="592"/>
                  <a:pt x="1016" y="592"/>
                  <a:pt x="1016" y="592"/>
                </a:cubicBezTo>
                <a:cubicBezTo>
                  <a:pt x="1016" y="592"/>
                  <a:pt x="1015" y="592"/>
                  <a:pt x="1015" y="593"/>
                </a:cubicBezTo>
                <a:cubicBezTo>
                  <a:pt x="1015" y="594"/>
                  <a:pt x="1016" y="594"/>
                  <a:pt x="1016" y="595"/>
                </a:cubicBezTo>
                <a:cubicBezTo>
                  <a:pt x="1016" y="595"/>
                  <a:pt x="1016" y="596"/>
                  <a:pt x="1016" y="596"/>
                </a:cubicBezTo>
                <a:cubicBezTo>
                  <a:pt x="1016" y="597"/>
                  <a:pt x="1016" y="597"/>
                  <a:pt x="1016" y="598"/>
                </a:cubicBezTo>
                <a:cubicBezTo>
                  <a:pt x="1015" y="599"/>
                  <a:pt x="1015" y="600"/>
                  <a:pt x="1014" y="601"/>
                </a:cubicBezTo>
                <a:cubicBezTo>
                  <a:pt x="1013" y="602"/>
                  <a:pt x="1013" y="603"/>
                  <a:pt x="1013" y="603"/>
                </a:cubicBezTo>
                <a:cubicBezTo>
                  <a:pt x="1013" y="603"/>
                  <a:pt x="1012" y="604"/>
                  <a:pt x="1012" y="604"/>
                </a:cubicBezTo>
                <a:cubicBezTo>
                  <a:pt x="1012" y="604"/>
                  <a:pt x="1012" y="604"/>
                  <a:pt x="1013" y="605"/>
                </a:cubicBezTo>
                <a:cubicBezTo>
                  <a:pt x="1013" y="605"/>
                  <a:pt x="1013" y="605"/>
                  <a:pt x="1014" y="605"/>
                </a:cubicBezTo>
                <a:cubicBezTo>
                  <a:pt x="1014" y="606"/>
                  <a:pt x="1014" y="606"/>
                  <a:pt x="1014" y="606"/>
                </a:cubicBezTo>
                <a:cubicBezTo>
                  <a:pt x="1013" y="607"/>
                  <a:pt x="1013" y="608"/>
                  <a:pt x="1013" y="609"/>
                </a:cubicBezTo>
                <a:cubicBezTo>
                  <a:pt x="1013" y="609"/>
                  <a:pt x="1013" y="609"/>
                  <a:pt x="1013" y="609"/>
                </a:cubicBezTo>
                <a:cubicBezTo>
                  <a:pt x="1014" y="609"/>
                  <a:pt x="1014" y="609"/>
                  <a:pt x="1014" y="609"/>
                </a:cubicBezTo>
                <a:cubicBezTo>
                  <a:pt x="1014" y="610"/>
                  <a:pt x="1014" y="611"/>
                  <a:pt x="1014" y="611"/>
                </a:cubicBezTo>
                <a:cubicBezTo>
                  <a:pt x="1013" y="612"/>
                  <a:pt x="1013" y="613"/>
                  <a:pt x="1013" y="613"/>
                </a:cubicBezTo>
                <a:cubicBezTo>
                  <a:pt x="1012" y="614"/>
                  <a:pt x="1012" y="615"/>
                  <a:pt x="1011" y="615"/>
                </a:cubicBezTo>
                <a:cubicBezTo>
                  <a:pt x="1011" y="617"/>
                  <a:pt x="1012" y="618"/>
                  <a:pt x="1010" y="619"/>
                </a:cubicBezTo>
                <a:cubicBezTo>
                  <a:pt x="1009" y="620"/>
                  <a:pt x="1008" y="620"/>
                  <a:pt x="1007" y="618"/>
                </a:cubicBezTo>
                <a:cubicBezTo>
                  <a:pt x="1007" y="619"/>
                  <a:pt x="1007" y="619"/>
                  <a:pt x="1008" y="620"/>
                </a:cubicBezTo>
                <a:cubicBezTo>
                  <a:pt x="1008" y="620"/>
                  <a:pt x="1008" y="621"/>
                  <a:pt x="1009" y="622"/>
                </a:cubicBezTo>
                <a:cubicBezTo>
                  <a:pt x="1009" y="623"/>
                  <a:pt x="1010" y="624"/>
                  <a:pt x="1011" y="625"/>
                </a:cubicBezTo>
                <a:cubicBezTo>
                  <a:pt x="1011" y="626"/>
                  <a:pt x="1012" y="627"/>
                  <a:pt x="1012" y="629"/>
                </a:cubicBezTo>
                <a:cubicBezTo>
                  <a:pt x="1012" y="630"/>
                  <a:pt x="1013" y="631"/>
                  <a:pt x="1013" y="632"/>
                </a:cubicBezTo>
                <a:cubicBezTo>
                  <a:pt x="1014" y="633"/>
                  <a:pt x="1015" y="634"/>
                  <a:pt x="1015" y="635"/>
                </a:cubicBezTo>
                <a:cubicBezTo>
                  <a:pt x="1016" y="636"/>
                  <a:pt x="1016" y="636"/>
                  <a:pt x="1017" y="637"/>
                </a:cubicBezTo>
                <a:cubicBezTo>
                  <a:pt x="1017" y="637"/>
                  <a:pt x="1017" y="638"/>
                  <a:pt x="1018" y="638"/>
                </a:cubicBezTo>
                <a:cubicBezTo>
                  <a:pt x="1018" y="638"/>
                  <a:pt x="1018" y="638"/>
                  <a:pt x="1019" y="639"/>
                </a:cubicBezTo>
                <a:cubicBezTo>
                  <a:pt x="1019" y="639"/>
                  <a:pt x="1019" y="639"/>
                  <a:pt x="1020" y="639"/>
                </a:cubicBezTo>
                <a:cubicBezTo>
                  <a:pt x="1020" y="640"/>
                  <a:pt x="1021" y="641"/>
                  <a:pt x="1022" y="642"/>
                </a:cubicBezTo>
                <a:cubicBezTo>
                  <a:pt x="1022" y="643"/>
                  <a:pt x="1023" y="644"/>
                  <a:pt x="1024" y="644"/>
                </a:cubicBezTo>
                <a:cubicBezTo>
                  <a:pt x="1024" y="644"/>
                  <a:pt x="1024" y="644"/>
                  <a:pt x="1024" y="644"/>
                </a:cubicBezTo>
                <a:cubicBezTo>
                  <a:pt x="1025" y="645"/>
                  <a:pt x="1025" y="645"/>
                  <a:pt x="1026" y="646"/>
                </a:cubicBezTo>
                <a:cubicBezTo>
                  <a:pt x="1026" y="646"/>
                  <a:pt x="1026" y="646"/>
                  <a:pt x="1027" y="647"/>
                </a:cubicBezTo>
                <a:cubicBezTo>
                  <a:pt x="1027" y="647"/>
                  <a:pt x="1027" y="647"/>
                  <a:pt x="1028" y="647"/>
                </a:cubicBezTo>
                <a:cubicBezTo>
                  <a:pt x="1028" y="648"/>
                  <a:pt x="1028" y="648"/>
                  <a:pt x="1029" y="648"/>
                </a:cubicBezTo>
                <a:cubicBezTo>
                  <a:pt x="1029" y="649"/>
                  <a:pt x="1029" y="649"/>
                  <a:pt x="1029" y="650"/>
                </a:cubicBezTo>
                <a:cubicBezTo>
                  <a:pt x="1030" y="650"/>
                  <a:pt x="1030" y="651"/>
                  <a:pt x="1031" y="651"/>
                </a:cubicBezTo>
                <a:cubicBezTo>
                  <a:pt x="1031" y="652"/>
                  <a:pt x="1031" y="652"/>
                  <a:pt x="1031" y="652"/>
                </a:cubicBezTo>
                <a:cubicBezTo>
                  <a:pt x="1031" y="652"/>
                  <a:pt x="1031" y="652"/>
                  <a:pt x="1031" y="653"/>
                </a:cubicBezTo>
                <a:cubicBezTo>
                  <a:pt x="1032" y="654"/>
                  <a:pt x="1032" y="655"/>
                  <a:pt x="1032" y="656"/>
                </a:cubicBezTo>
                <a:cubicBezTo>
                  <a:pt x="1032" y="657"/>
                  <a:pt x="1032" y="658"/>
                  <a:pt x="1032" y="658"/>
                </a:cubicBezTo>
                <a:cubicBezTo>
                  <a:pt x="1032" y="658"/>
                  <a:pt x="1032" y="658"/>
                  <a:pt x="1032" y="658"/>
                </a:cubicBezTo>
                <a:cubicBezTo>
                  <a:pt x="1033" y="659"/>
                  <a:pt x="1033" y="659"/>
                  <a:pt x="1033" y="660"/>
                </a:cubicBezTo>
                <a:cubicBezTo>
                  <a:pt x="1033" y="660"/>
                  <a:pt x="1034" y="660"/>
                  <a:pt x="1034" y="661"/>
                </a:cubicBezTo>
                <a:cubicBezTo>
                  <a:pt x="1034" y="661"/>
                  <a:pt x="1034" y="661"/>
                  <a:pt x="1034" y="661"/>
                </a:cubicBezTo>
                <a:cubicBezTo>
                  <a:pt x="1034" y="661"/>
                  <a:pt x="1034" y="661"/>
                  <a:pt x="1034" y="661"/>
                </a:cubicBezTo>
                <a:cubicBezTo>
                  <a:pt x="1033" y="661"/>
                  <a:pt x="1033" y="662"/>
                  <a:pt x="1033" y="662"/>
                </a:cubicBezTo>
                <a:cubicBezTo>
                  <a:pt x="1034" y="662"/>
                  <a:pt x="1034" y="663"/>
                  <a:pt x="1034" y="663"/>
                </a:cubicBezTo>
                <a:cubicBezTo>
                  <a:pt x="1034" y="664"/>
                  <a:pt x="1035" y="664"/>
                  <a:pt x="1035" y="665"/>
                </a:cubicBezTo>
                <a:cubicBezTo>
                  <a:pt x="1035" y="665"/>
                  <a:pt x="1035" y="666"/>
                  <a:pt x="1035" y="666"/>
                </a:cubicBezTo>
                <a:cubicBezTo>
                  <a:pt x="1036" y="667"/>
                  <a:pt x="1036" y="669"/>
                  <a:pt x="1037" y="670"/>
                </a:cubicBezTo>
                <a:cubicBezTo>
                  <a:pt x="1037" y="671"/>
                  <a:pt x="1038" y="671"/>
                  <a:pt x="1038" y="672"/>
                </a:cubicBezTo>
                <a:cubicBezTo>
                  <a:pt x="1039" y="673"/>
                  <a:pt x="1039" y="674"/>
                  <a:pt x="1039" y="675"/>
                </a:cubicBezTo>
                <a:cubicBezTo>
                  <a:pt x="1039" y="677"/>
                  <a:pt x="1040" y="678"/>
                  <a:pt x="1040" y="680"/>
                </a:cubicBezTo>
                <a:cubicBezTo>
                  <a:pt x="1040" y="680"/>
                  <a:pt x="1041" y="682"/>
                  <a:pt x="1040" y="682"/>
                </a:cubicBezTo>
                <a:cubicBezTo>
                  <a:pt x="1039" y="682"/>
                  <a:pt x="1038" y="681"/>
                  <a:pt x="1038" y="682"/>
                </a:cubicBezTo>
                <a:cubicBezTo>
                  <a:pt x="1037" y="682"/>
                  <a:pt x="1038" y="683"/>
                  <a:pt x="1038" y="683"/>
                </a:cubicBezTo>
                <a:cubicBezTo>
                  <a:pt x="1038" y="685"/>
                  <a:pt x="1039" y="687"/>
                  <a:pt x="1039" y="689"/>
                </a:cubicBezTo>
                <a:cubicBezTo>
                  <a:pt x="1039" y="690"/>
                  <a:pt x="1039" y="691"/>
                  <a:pt x="1040" y="692"/>
                </a:cubicBezTo>
                <a:cubicBezTo>
                  <a:pt x="1040" y="693"/>
                  <a:pt x="1040" y="693"/>
                  <a:pt x="1041" y="694"/>
                </a:cubicBezTo>
                <a:cubicBezTo>
                  <a:pt x="1042" y="695"/>
                  <a:pt x="1042" y="697"/>
                  <a:pt x="1043" y="698"/>
                </a:cubicBezTo>
                <a:cubicBezTo>
                  <a:pt x="1043" y="700"/>
                  <a:pt x="1043" y="702"/>
                  <a:pt x="1043" y="704"/>
                </a:cubicBezTo>
                <a:cubicBezTo>
                  <a:pt x="1043" y="706"/>
                  <a:pt x="1043" y="707"/>
                  <a:pt x="1042" y="708"/>
                </a:cubicBezTo>
                <a:cubicBezTo>
                  <a:pt x="1042" y="709"/>
                  <a:pt x="1042" y="709"/>
                  <a:pt x="1042" y="709"/>
                </a:cubicBezTo>
                <a:cubicBezTo>
                  <a:pt x="1041" y="710"/>
                  <a:pt x="1041" y="710"/>
                  <a:pt x="1041" y="711"/>
                </a:cubicBezTo>
                <a:cubicBezTo>
                  <a:pt x="1039" y="712"/>
                  <a:pt x="1038" y="713"/>
                  <a:pt x="1037" y="714"/>
                </a:cubicBezTo>
                <a:cubicBezTo>
                  <a:pt x="1036" y="715"/>
                  <a:pt x="1035" y="717"/>
                  <a:pt x="1035" y="719"/>
                </a:cubicBezTo>
                <a:cubicBezTo>
                  <a:pt x="1034" y="720"/>
                  <a:pt x="1034" y="721"/>
                  <a:pt x="1033" y="723"/>
                </a:cubicBezTo>
                <a:cubicBezTo>
                  <a:pt x="1033" y="725"/>
                  <a:pt x="1033" y="726"/>
                  <a:pt x="1032" y="728"/>
                </a:cubicBezTo>
                <a:cubicBezTo>
                  <a:pt x="1032" y="731"/>
                  <a:pt x="1031" y="733"/>
                  <a:pt x="1030" y="735"/>
                </a:cubicBezTo>
                <a:cubicBezTo>
                  <a:pt x="1029" y="736"/>
                  <a:pt x="1029" y="736"/>
                  <a:pt x="1029" y="737"/>
                </a:cubicBezTo>
                <a:cubicBezTo>
                  <a:pt x="1028" y="738"/>
                  <a:pt x="1028" y="739"/>
                  <a:pt x="1028" y="740"/>
                </a:cubicBezTo>
                <a:cubicBezTo>
                  <a:pt x="1028" y="743"/>
                  <a:pt x="1029" y="746"/>
                  <a:pt x="1029" y="748"/>
                </a:cubicBezTo>
                <a:cubicBezTo>
                  <a:pt x="1029" y="748"/>
                  <a:pt x="1029" y="748"/>
                  <a:pt x="1029" y="748"/>
                </a:cubicBezTo>
                <a:cubicBezTo>
                  <a:pt x="1028" y="749"/>
                  <a:pt x="1028" y="750"/>
                  <a:pt x="1028" y="752"/>
                </a:cubicBezTo>
                <a:cubicBezTo>
                  <a:pt x="1028" y="752"/>
                  <a:pt x="1028" y="753"/>
                  <a:pt x="1029" y="753"/>
                </a:cubicBezTo>
                <a:cubicBezTo>
                  <a:pt x="1029" y="754"/>
                  <a:pt x="1029" y="754"/>
                  <a:pt x="1029" y="754"/>
                </a:cubicBezTo>
                <a:cubicBezTo>
                  <a:pt x="1029" y="755"/>
                  <a:pt x="1030" y="755"/>
                  <a:pt x="1030" y="756"/>
                </a:cubicBezTo>
                <a:cubicBezTo>
                  <a:pt x="1030" y="756"/>
                  <a:pt x="1031" y="757"/>
                  <a:pt x="1031" y="757"/>
                </a:cubicBezTo>
                <a:cubicBezTo>
                  <a:pt x="1032" y="758"/>
                  <a:pt x="1033" y="760"/>
                  <a:pt x="1033" y="761"/>
                </a:cubicBezTo>
                <a:cubicBezTo>
                  <a:pt x="1034" y="762"/>
                  <a:pt x="1034" y="762"/>
                  <a:pt x="1034" y="763"/>
                </a:cubicBezTo>
                <a:cubicBezTo>
                  <a:pt x="1035" y="764"/>
                  <a:pt x="1035" y="765"/>
                  <a:pt x="1036" y="766"/>
                </a:cubicBezTo>
                <a:cubicBezTo>
                  <a:pt x="1036" y="768"/>
                  <a:pt x="1037" y="770"/>
                  <a:pt x="1039" y="772"/>
                </a:cubicBezTo>
                <a:cubicBezTo>
                  <a:pt x="1039" y="773"/>
                  <a:pt x="1040" y="774"/>
                  <a:pt x="1041" y="776"/>
                </a:cubicBezTo>
                <a:cubicBezTo>
                  <a:pt x="1041" y="778"/>
                  <a:pt x="1042" y="780"/>
                  <a:pt x="1043" y="782"/>
                </a:cubicBezTo>
                <a:cubicBezTo>
                  <a:pt x="1044" y="784"/>
                  <a:pt x="1044" y="786"/>
                  <a:pt x="1045" y="787"/>
                </a:cubicBezTo>
                <a:cubicBezTo>
                  <a:pt x="1046" y="788"/>
                  <a:pt x="1046" y="789"/>
                  <a:pt x="1047" y="789"/>
                </a:cubicBezTo>
                <a:cubicBezTo>
                  <a:pt x="1047" y="790"/>
                  <a:pt x="1048" y="790"/>
                  <a:pt x="1048" y="791"/>
                </a:cubicBezTo>
                <a:cubicBezTo>
                  <a:pt x="1047" y="791"/>
                  <a:pt x="1047" y="791"/>
                  <a:pt x="1047" y="791"/>
                </a:cubicBezTo>
                <a:cubicBezTo>
                  <a:pt x="1047" y="792"/>
                  <a:pt x="1046" y="793"/>
                  <a:pt x="1046" y="793"/>
                </a:cubicBezTo>
                <a:cubicBezTo>
                  <a:pt x="1046" y="794"/>
                  <a:pt x="1046" y="795"/>
                  <a:pt x="1047" y="796"/>
                </a:cubicBezTo>
                <a:cubicBezTo>
                  <a:pt x="1047" y="796"/>
                  <a:pt x="1047" y="797"/>
                  <a:pt x="1047" y="797"/>
                </a:cubicBezTo>
                <a:cubicBezTo>
                  <a:pt x="1047" y="799"/>
                  <a:pt x="1047" y="801"/>
                  <a:pt x="1047" y="802"/>
                </a:cubicBezTo>
                <a:cubicBezTo>
                  <a:pt x="1048" y="804"/>
                  <a:pt x="1048" y="805"/>
                  <a:pt x="1049" y="806"/>
                </a:cubicBezTo>
                <a:cubicBezTo>
                  <a:pt x="1049" y="806"/>
                  <a:pt x="1049" y="807"/>
                  <a:pt x="1050" y="807"/>
                </a:cubicBezTo>
                <a:cubicBezTo>
                  <a:pt x="1050" y="808"/>
                  <a:pt x="1050" y="808"/>
                  <a:pt x="1050" y="809"/>
                </a:cubicBezTo>
                <a:cubicBezTo>
                  <a:pt x="1050" y="810"/>
                  <a:pt x="1050" y="812"/>
                  <a:pt x="1050" y="813"/>
                </a:cubicBezTo>
                <a:cubicBezTo>
                  <a:pt x="1050" y="814"/>
                  <a:pt x="1050" y="815"/>
                  <a:pt x="1051" y="816"/>
                </a:cubicBezTo>
                <a:cubicBezTo>
                  <a:pt x="1051" y="817"/>
                  <a:pt x="1051" y="818"/>
                  <a:pt x="1051" y="819"/>
                </a:cubicBezTo>
                <a:cubicBezTo>
                  <a:pt x="1051" y="819"/>
                  <a:pt x="1051" y="820"/>
                  <a:pt x="1051" y="820"/>
                </a:cubicBezTo>
                <a:cubicBezTo>
                  <a:pt x="1051" y="821"/>
                  <a:pt x="1051" y="822"/>
                  <a:pt x="1051" y="823"/>
                </a:cubicBezTo>
                <a:cubicBezTo>
                  <a:pt x="1051" y="824"/>
                  <a:pt x="1052" y="824"/>
                  <a:pt x="1052" y="824"/>
                </a:cubicBezTo>
                <a:cubicBezTo>
                  <a:pt x="1052" y="825"/>
                  <a:pt x="1052" y="825"/>
                  <a:pt x="1052" y="826"/>
                </a:cubicBezTo>
                <a:cubicBezTo>
                  <a:pt x="1052" y="826"/>
                  <a:pt x="1053" y="827"/>
                  <a:pt x="1053" y="827"/>
                </a:cubicBezTo>
                <a:cubicBezTo>
                  <a:pt x="1053" y="828"/>
                  <a:pt x="1053" y="828"/>
                  <a:pt x="1053" y="829"/>
                </a:cubicBezTo>
                <a:cubicBezTo>
                  <a:pt x="1053" y="830"/>
                  <a:pt x="1054" y="830"/>
                  <a:pt x="1055" y="831"/>
                </a:cubicBezTo>
                <a:cubicBezTo>
                  <a:pt x="1055" y="832"/>
                  <a:pt x="1055" y="832"/>
                  <a:pt x="1055" y="833"/>
                </a:cubicBezTo>
                <a:cubicBezTo>
                  <a:pt x="1056" y="833"/>
                  <a:pt x="1056" y="834"/>
                  <a:pt x="1056" y="834"/>
                </a:cubicBezTo>
                <a:cubicBezTo>
                  <a:pt x="1057" y="834"/>
                  <a:pt x="1058" y="835"/>
                  <a:pt x="1058" y="836"/>
                </a:cubicBezTo>
                <a:cubicBezTo>
                  <a:pt x="1058" y="836"/>
                  <a:pt x="1059" y="837"/>
                  <a:pt x="1059" y="837"/>
                </a:cubicBezTo>
                <a:cubicBezTo>
                  <a:pt x="1059" y="837"/>
                  <a:pt x="1059" y="838"/>
                  <a:pt x="1060" y="838"/>
                </a:cubicBezTo>
                <a:cubicBezTo>
                  <a:pt x="1060" y="839"/>
                  <a:pt x="1060" y="840"/>
                  <a:pt x="1061" y="840"/>
                </a:cubicBezTo>
                <a:cubicBezTo>
                  <a:pt x="1061" y="841"/>
                  <a:pt x="1062" y="842"/>
                  <a:pt x="1062" y="842"/>
                </a:cubicBezTo>
                <a:cubicBezTo>
                  <a:pt x="1063" y="844"/>
                  <a:pt x="1064" y="847"/>
                  <a:pt x="1064" y="849"/>
                </a:cubicBezTo>
                <a:cubicBezTo>
                  <a:pt x="1065" y="851"/>
                  <a:pt x="1066" y="854"/>
                  <a:pt x="1068" y="857"/>
                </a:cubicBezTo>
                <a:cubicBezTo>
                  <a:pt x="1068" y="858"/>
                  <a:pt x="1069" y="859"/>
                  <a:pt x="1069" y="860"/>
                </a:cubicBezTo>
                <a:cubicBezTo>
                  <a:pt x="1069" y="861"/>
                  <a:pt x="1070" y="862"/>
                  <a:pt x="1070" y="862"/>
                </a:cubicBezTo>
                <a:cubicBezTo>
                  <a:pt x="1071" y="863"/>
                  <a:pt x="1072" y="865"/>
                  <a:pt x="1072" y="866"/>
                </a:cubicBezTo>
                <a:cubicBezTo>
                  <a:pt x="1072" y="867"/>
                  <a:pt x="1071" y="868"/>
                  <a:pt x="1071" y="868"/>
                </a:cubicBezTo>
                <a:cubicBezTo>
                  <a:pt x="1071" y="869"/>
                  <a:pt x="1071" y="869"/>
                  <a:pt x="1071" y="869"/>
                </a:cubicBezTo>
                <a:cubicBezTo>
                  <a:pt x="1070" y="870"/>
                  <a:pt x="1070" y="869"/>
                  <a:pt x="1070" y="869"/>
                </a:cubicBezTo>
                <a:cubicBezTo>
                  <a:pt x="1070" y="869"/>
                  <a:pt x="1069" y="869"/>
                  <a:pt x="1069" y="869"/>
                </a:cubicBezTo>
                <a:cubicBezTo>
                  <a:pt x="1068" y="870"/>
                  <a:pt x="1068" y="870"/>
                  <a:pt x="1067" y="869"/>
                </a:cubicBezTo>
                <a:cubicBezTo>
                  <a:pt x="1067" y="870"/>
                  <a:pt x="1068" y="871"/>
                  <a:pt x="1068" y="872"/>
                </a:cubicBezTo>
                <a:cubicBezTo>
                  <a:pt x="1069" y="873"/>
                  <a:pt x="1069" y="873"/>
                  <a:pt x="1070" y="874"/>
                </a:cubicBezTo>
                <a:cubicBezTo>
                  <a:pt x="1071" y="875"/>
                  <a:pt x="1071" y="875"/>
                  <a:pt x="1072" y="876"/>
                </a:cubicBezTo>
                <a:cubicBezTo>
                  <a:pt x="1073" y="877"/>
                  <a:pt x="1073" y="878"/>
                  <a:pt x="1074" y="879"/>
                </a:cubicBezTo>
                <a:cubicBezTo>
                  <a:pt x="1075" y="881"/>
                  <a:pt x="1076" y="882"/>
                  <a:pt x="1078" y="884"/>
                </a:cubicBezTo>
                <a:cubicBezTo>
                  <a:pt x="1078" y="885"/>
                  <a:pt x="1079" y="886"/>
                  <a:pt x="1080" y="886"/>
                </a:cubicBezTo>
                <a:cubicBezTo>
                  <a:pt x="1080" y="887"/>
                  <a:pt x="1081" y="887"/>
                  <a:pt x="1082" y="887"/>
                </a:cubicBezTo>
                <a:cubicBezTo>
                  <a:pt x="1082" y="886"/>
                  <a:pt x="1083" y="886"/>
                  <a:pt x="1083" y="885"/>
                </a:cubicBezTo>
                <a:cubicBezTo>
                  <a:pt x="1084" y="884"/>
                  <a:pt x="1085" y="884"/>
                  <a:pt x="1086" y="883"/>
                </a:cubicBezTo>
                <a:cubicBezTo>
                  <a:pt x="1088" y="883"/>
                  <a:pt x="1090" y="884"/>
                  <a:pt x="1092" y="884"/>
                </a:cubicBezTo>
                <a:cubicBezTo>
                  <a:pt x="1094" y="884"/>
                  <a:pt x="1094" y="883"/>
                  <a:pt x="1095" y="881"/>
                </a:cubicBezTo>
                <a:cubicBezTo>
                  <a:pt x="1096" y="880"/>
                  <a:pt x="1098" y="880"/>
                  <a:pt x="1099" y="880"/>
                </a:cubicBezTo>
                <a:cubicBezTo>
                  <a:pt x="1101" y="880"/>
                  <a:pt x="1102" y="881"/>
                  <a:pt x="1104" y="881"/>
                </a:cubicBezTo>
                <a:cubicBezTo>
                  <a:pt x="1105" y="880"/>
                  <a:pt x="1107" y="880"/>
                  <a:pt x="1109" y="880"/>
                </a:cubicBezTo>
                <a:cubicBezTo>
                  <a:pt x="1110" y="881"/>
                  <a:pt x="1111" y="881"/>
                  <a:pt x="1112" y="881"/>
                </a:cubicBezTo>
                <a:cubicBezTo>
                  <a:pt x="1112" y="881"/>
                  <a:pt x="1113" y="881"/>
                  <a:pt x="1114" y="881"/>
                </a:cubicBezTo>
                <a:cubicBezTo>
                  <a:pt x="1115" y="880"/>
                  <a:pt x="1115" y="879"/>
                  <a:pt x="1116" y="879"/>
                </a:cubicBezTo>
                <a:cubicBezTo>
                  <a:pt x="1117" y="879"/>
                  <a:pt x="1117" y="879"/>
                  <a:pt x="1117" y="879"/>
                </a:cubicBezTo>
                <a:cubicBezTo>
                  <a:pt x="1118" y="878"/>
                  <a:pt x="1118" y="878"/>
                  <a:pt x="1119" y="878"/>
                </a:cubicBezTo>
                <a:cubicBezTo>
                  <a:pt x="1120" y="877"/>
                  <a:pt x="1122" y="877"/>
                  <a:pt x="1123" y="878"/>
                </a:cubicBezTo>
                <a:cubicBezTo>
                  <a:pt x="1124" y="878"/>
                  <a:pt x="1124" y="879"/>
                  <a:pt x="1125" y="879"/>
                </a:cubicBezTo>
                <a:cubicBezTo>
                  <a:pt x="1125" y="879"/>
                  <a:pt x="1126" y="878"/>
                  <a:pt x="1127" y="877"/>
                </a:cubicBezTo>
                <a:cubicBezTo>
                  <a:pt x="1130" y="875"/>
                  <a:pt x="1133" y="873"/>
                  <a:pt x="1136" y="871"/>
                </a:cubicBezTo>
                <a:cubicBezTo>
                  <a:pt x="1138" y="870"/>
                  <a:pt x="1139" y="870"/>
                  <a:pt x="1140" y="868"/>
                </a:cubicBezTo>
                <a:cubicBezTo>
                  <a:pt x="1141" y="868"/>
                  <a:pt x="1142" y="867"/>
                  <a:pt x="1142" y="866"/>
                </a:cubicBezTo>
                <a:cubicBezTo>
                  <a:pt x="1144" y="864"/>
                  <a:pt x="1145" y="862"/>
                  <a:pt x="1147" y="861"/>
                </a:cubicBezTo>
                <a:cubicBezTo>
                  <a:pt x="1149" y="859"/>
                  <a:pt x="1150" y="856"/>
                  <a:pt x="1152" y="854"/>
                </a:cubicBezTo>
                <a:cubicBezTo>
                  <a:pt x="1153" y="853"/>
                  <a:pt x="1153" y="852"/>
                  <a:pt x="1154" y="850"/>
                </a:cubicBezTo>
                <a:cubicBezTo>
                  <a:pt x="1155" y="850"/>
                  <a:pt x="1155" y="849"/>
                  <a:pt x="1155" y="849"/>
                </a:cubicBezTo>
                <a:cubicBezTo>
                  <a:pt x="1155" y="848"/>
                  <a:pt x="1156" y="848"/>
                  <a:pt x="1156" y="847"/>
                </a:cubicBezTo>
                <a:cubicBezTo>
                  <a:pt x="1157" y="846"/>
                  <a:pt x="1157" y="846"/>
                  <a:pt x="1157" y="845"/>
                </a:cubicBezTo>
                <a:cubicBezTo>
                  <a:pt x="1158" y="844"/>
                  <a:pt x="1159" y="843"/>
                  <a:pt x="1159" y="842"/>
                </a:cubicBezTo>
                <a:cubicBezTo>
                  <a:pt x="1160" y="841"/>
                  <a:pt x="1161" y="840"/>
                  <a:pt x="1161" y="840"/>
                </a:cubicBezTo>
                <a:cubicBezTo>
                  <a:pt x="1161" y="839"/>
                  <a:pt x="1162" y="839"/>
                  <a:pt x="1162" y="839"/>
                </a:cubicBezTo>
                <a:cubicBezTo>
                  <a:pt x="1162" y="839"/>
                  <a:pt x="1163" y="839"/>
                  <a:pt x="1163" y="839"/>
                </a:cubicBezTo>
                <a:cubicBezTo>
                  <a:pt x="1164" y="838"/>
                  <a:pt x="1164" y="838"/>
                  <a:pt x="1165" y="837"/>
                </a:cubicBezTo>
                <a:cubicBezTo>
                  <a:pt x="1165" y="837"/>
                  <a:pt x="1166" y="836"/>
                  <a:pt x="1167" y="836"/>
                </a:cubicBezTo>
                <a:cubicBezTo>
                  <a:pt x="1167" y="835"/>
                  <a:pt x="1167" y="834"/>
                  <a:pt x="1167" y="833"/>
                </a:cubicBezTo>
                <a:cubicBezTo>
                  <a:pt x="1167" y="832"/>
                  <a:pt x="1167" y="831"/>
                  <a:pt x="1167" y="830"/>
                </a:cubicBezTo>
                <a:cubicBezTo>
                  <a:pt x="1168" y="828"/>
                  <a:pt x="1169" y="826"/>
                  <a:pt x="1170" y="824"/>
                </a:cubicBezTo>
                <a:cubicBezTo>
                  <a:pt x="1170" y="824"/>
                  <a:pt x="1170" y="824"/>
                  <a:pt x="1170" y="824"/>
                </a:cubicBezTo>
                <a:cubicBezTo>
                  <a:pt x="1170" y="823"/>
                  <a:pt x="1170" y="822"/>
                  <a:pt x="1170" y="821"/>
                </a:cubicBezTo>
                <a:cubicBezTo>
                  <a:pt x="1171" y="820"/>
                  <a:pt x="1171" y="820"/>
                  <a:pt x="1170" y="819"/>
                </a:cubicBezTo>
                <a:cubicBezTo>
                  <a:pt x="1170" y="819"/>
                  <a:pt x="1170" y="819"/>
                  <a:pt x="1170" y="819"/>
                </a:cubicBezTo>
                <a:cubicBezTo>
                  <a:pt x="1169" y="819"/>
                  <a:pt x="1169" y="819"/>
                  <a:pt x="1169" y="818"/>
                </a:cubicBezTo>
                <a:cubicBezTo>
                  <a:pt x="1169" y="818"/>
                  <a:pt x="1169" y="817"/>
                  <a:pt x="1169" y="817"/>
                </a:cubicBezTo>
                <a:cubicBezTo>
                  <a:pt x="1169" y="817"/>
                  <a:pt x="1169" y="817"/>
                  <a:pt x="1169" y="816"/>
                </a:cubicBezTo>
                <a:cubicBezTo>
                  <a:pt x="1169" y="816"/>
                  <a:pt x="1169" y="814"/>
                  <a:pt x="1169" y="814"/>
                </a:cubicBezTo>
                <a:cubicBezTo>
                  <a:pt x="1170" y="813"/>
                  <a:pt x="1170" y="813"/>
                  <a:pt x="1170" y="813"/>
                </a:cubicBezTo>
                <a:cubicBezTo>
                  <a:pt x="1171" y="812"/>
                  <a:pt x="1171" y="812"/>
                  <a:pt x="1171" y="812"/>
                </a:cubicBezTo>
                <a:cubicBezTo>
                  <a:pt x="1172" y="811"/>
                  <a:pt x="1173" y="811"/>
                  <a:pt x="1174" y="810"/>
                </a:cubicBezTo>
                <a:cubicBezTo>
                  <a:pt x="1174" y="810"/>
                  <a:pt x="1175" y="809"/>
                  <a:pt x="1175" y="809"/>
                </a:cubicBezTo>
                <a:cubicBezTo>
                  <a:pt x="1177" y="809"/>
                  <a:pt x="1179" y="809"/>
                  <a:pt x="1180" y="808"/>
                </a:cubicBezTo>
                <a:cubicBezTo>
                  <a:pt x="1181" y="808"/>
                  <a:pt x="1182" y="807"/>
                  <a:pt x="1183" y="807"/>
                </a:cubicBezTo>
                <a:cubicBezTo>
                  <a:pt x="1184" y="807"/>
                  <a:pt x="1185" y="806"/>
                  <a:pt x="1186" y="806"/>
                </a:cubicBezTo>
                <a:cubicBezTo>
                  <a:pt x="1187" y="805"/>
                  <a:pt x="1187" y="804"/>
                  <a:pt x="1188" y="803"/>
                </a:cubicBezTo>
                <a:cubicBezTo>
                  <a:pt x="1188" y="802"/>
                  <a:pt x="1189" y="801"/>
                  <a:pt x="1188" y="800"/>
                </a:cubicBezTo>
                <a:cubicBezTo>
                  <a:pt x="1188" y="799"/>
                  <a:pt x="1187" y="799"/>
                  <a:pt x="1188" y="798"/>
                </a:cubicBezTo>
                <a:cubicBezTo>
                  <a:pt x="1188" y="797"/>
                  <a:pt x="1188" y="795"/>
                  <a:pt x="1189" y="793"/>
                </a:cubicBezTo>
                <a:cubicBezTo>
                  <a:pt x="1189" y="791"/>
                  <a:pt x="1189" y="789"/>
                  <a:pt x="1189" y="786"/>
                </a:cubicBezTo>
                <a:cubicBezTo>
                  <a:pt x="1189" y="785"/>
                  <a:pt x="1189" y="783"/>
                  <a:pt x="1189" y="782"/>
                </a:cubicBezTo>
                <a:cubicBezTo>
                  <a:pt x="1189" y="782"/>
                  <a:pt x="1189" y="781"/>
                  <a:pt x="1189" y="781"/>
                </a:cubicBezTo>
                <a:cubicBezTo>
                  <a:pt x="1189" y="781"/>
                  <a:pt x="1188" y="781"/>
                  <a:pt x="1188" y="781"/>
                </a:cubicBezTo>
                <a:cubicBezTo>
                  <a:pt x="1188" y="780"/>
                  <a:pt x="1188" y="779"/>
                  <a:pt x="1187" y="778"/>
                </a:cubicBezTo>
                <a:cubicBezTo>
                  <a:pt x="1187" y="778"/>
                  <a:pt x="1187" y="777"/>
                  <a:pt x="1187" y="776"/>
                </a:cubicBezTo>
                <a:cubicBezTo>
                  <a:pt x="1187" y="775"/>
                  <a:pt x="1186" y="775"/>
                  <a:pt x="1186" y="774"/>
                </a:cubicBezTo>
                <a:cubicBezTo>
                  <a:pt x="1185" y="774"/>
                  <a:pt x="1185" y="773"/>
                  <a:pt x="1185" y="773"/>
                </a:cubicBezTo>
                <a:cubicBezTo>
                  <a:pt x="1184" y="772"/>
                  <a:pt x="1184" y="771"/>
                  <a:pt x="1185" y="770"/>
                </a:cubicBezTo>
                <a:cubicBezTo>
                  <a:pt x="1185" y="770"/>
                  <a:pt x="1186" y="769"/>
                  <a:pt x="1186" y="768"/>
                </a:cubicBezTo>
                <a:cubicBezTo>
                  <a:pt x="1187" y="768"/>
                  <a:pt x="1187" y="767"/>
                  <a:pt x="1188" y="766"/>
                </a:cubicBezTo>
                <a:cubicBezTo>
                  <a:pt x="1188" y="764"/>
                  <a:pt x="1189" y="763"/>
                  <a:pt x="1191" y="762"/>
                </a:cubicBezTo>
                <a:cubicBezTo>
                  <a:pt x="1192" y="761"/>
                  <a:pt x="1193" y="761"/>
                  <a:pt x="1194" y="760"/>
                </a:cubicBezTo>
                <a:cubicBezTo>
                  <a:pt x="1194" y="760"/>
                  <a:pt x="1194" y="761"/>
                  <a:pt x="1195" y="761"/>
                </a:cubicBezTo>
                <a:cubicBezTo>
                  <a:pt x="1195" y="761"/>
                  <a:pt x="1196" y="760"/>
                  <a:pt x="1196" y="759"/>
                </a:cubicBezTo>
                <a:cubicBezTo>
                  <a:pt x="1196" y="759"/>
                  <a:pt x="1196" y="759"/>
                  <a:pt x="1197" y="758"/>
                </a:cubicBezTo>
                <a:cubicBezTo>
                  <a:pt x="1197" y="758"/>
                  <a:pt x="1198" y="757"/>
                  <a:pt x="1199" y="757"/>
                </a:cubicBezTo>
                <a:cubicBezTo>
                  <a:pt x="1200" y="756"/>
                  <a:pt x="1200" y="755"/>
                  <a:pt x="1201" y="754"/>
                </a:cubicBezTo>
                <a:cubicBezTo>
                  <a:pt x="1203" y="753"/>
                  <a:pt x="1204" y="752"/>
                  <a:pt x="1205" y="750"/>
                </a:cubicBezTo>
                <a:cubicBezTo>
                  <a:pt x="1206" y="750"/>
                  <a:pt x="1206" y="749"/>
                  <a:pt x="1207" y="749"/>
                </a:cubicBezTo>
                <a:cubicBezTo>
                  <a:pt x="1207" y="749"/>
                  <a:pt x="1207" y="749"/>
                  <a:pt x="1207" y="749"/>
                </a:cubicBezTo>
                <a:cubicBezTo>
                  <a:pt x="1208" y="749"/>
                  <a:pt x="1208" y="748"/>
                  <a:pt x="1208" y="748"/>
                </a:cubicBezTo>
                <a:cubicBezTo>
                  <a:pt x="1209" y="748"/>
                  <a:pt x="1209" y="747"/>
                  <a:pt x="1210" y="747"/>
                </a:cubicBezTo>
                <a:cubicBezTo>
                  <a:pt x="1210" y="747"/>
                  <a:pt x="1210" y="747"/>
                  <a:pt x="1210" y="747"/>
                </a:cubicBezTo>
                <a:cubicBezTo>
                  <a:pt x="1211" y="747"/>
                  <a:pt x="1211" y="747"/>
                  <a:pt x="1211" y="746"/>
                </a:cubicBezTo>
                <a:cubicBezTo>
                  <a:pt x="1212" y="746"/>
                  <a:pt x="1212" y="746"/>
                  <a:pt x="1213" y="746"/>
                </a:cubicBezTo>
                <a:cubicBezTo>
                  <a:pt x="1213" y="746"/>
                  <a:pt x="1213" y="747"/>
                  <a:pt x="1214" y="746"/>
                </a:cubicBezTo>
                <a:cubicBezTo>
                  <a:pt x="1214" y="746"/>
                  <a:pt x="1215" y="746"/>
                  <a:pt x="1215" y="745"/>
                </a:cubicBezTo>
                <a:cubicBezTo>
                  <a:pt x="1216" y="745"/>
                  <a:pt x="1217" y="744"/>
                  <a:pt x="1217" y="744"/>
                </a:cubicBezTo>
                <a:cubicBezTo>
                  <a:pt x="1219" y="743"/>
                  <a:pt x="1220" y="742"/>
                  <a:pt x="1220" y="741"/>
                </a:cubicBezTo>
                <a:cubicBezTo>
                  <a:pt x="1221" y="740"/>
                  <a:pt x="1222" y="739"/>
                  <a:pt x="1223" y="738"/>
                </a:cubicBezTo>
                <a:cubicBezTo>
                  <a:pt x="1223" y="738"/>
                  <a:pt x="1223" y="738"/>
                  <a:pt x="1223" y="737"/>
                </a:cubicBezTo>
                <a:cubicBezTo>
                  <a:pt x="1224" y="737"/>
                  <a:pt x="1224" y="736"/>
                  <a:pt x="1224" y="736"/>
                </a:cubicBezTo>
                <a:cubicBezTo>
                  <a:pt x="1225" y="735"/>
                  <a:pt x="1225" y="735"/>
                  <a:pt x="1225" y="734"/>
                </a:cubicBezTo>
                <a:cubicBezTo>
                  <a:pt x="1226" y="734"/>
                  <a:pt x="1226" y="734"/>
                  <a:pt x="1226" y="734"/>
                </a:cubicBezTo>
                <a:cubicBezTo>
                  <a:pt x="1226" y="733"/>
                  <a:pt x="1226" y="733"/>
                  <a:pt x="1226" y="732"/>
                </a:cubicBezTo>
                <a:cubicBezTo>
                  <a:pt x="1226" y="732"/>
                  <a:pt x="1226" y="732"/>
                  <a:pt x="1226" y="731"/>
                </a:cubicBezTo>
                <a:cubicBezTo>
                  <a:pt x="1226" y="731"/>
                  <a:pt x="1227" y="730"/>
                  <a:pt x="1227" y="730"/>
                </a:cubicBezTo>
                <a:cubicBezTo>
                  <a:pt x="1227" y="729"/>
                  <a:pt x="1228" y="729"/>
                  <a:pt x="1228" y="728"/>
                </a:cubicBezTo>
                <a:cubicBezTo>
                  <a:pt x="1228" y="727"/>
                  <a:pt x="1228" y="727"/>
                  <a:pt x="1227" y="726"/>
                </a:cubicBezTo>
                <a:cubicBezTo>
                  <a:pt x="1227" y="725"/>
                  <a:pt x="1227" y="725"/>
                  <a:pt x="1226" y="724"/>
                </a:cubicBezTo>
                <a:cubicBezTo>
                  <a:pt x="1226" y="723"/>
                  <a:pt x="1226" y="722"/>
                  <a:pt x="1226" y="721"/>
                </a:cubicBezTo>
                <a:cubicBezTo>
                  <a:pt x="1226" y="718"/>
                  <a:pt x="1227" y="715"/>
                  <a:pt x="1227" y="713"/>
                </a:cubicBezTo>
                <a:cubicBezTo>
                  <a:pt x="1227" y="711"/>
                  <a:pt x="1227" y="710"/>
                  <a:pt x="1227" y="709"/>
                </a:cubicBezTo>
                <a:cubicBezTo>
                  <a:pt x="1227" y="707"/>
                  <a:pt x="1227" y="706"/>
                  <a:pt x="1227" y="705"/>
                </a:cubicBezTo>
                <a:cubicBezTo>
                  <a:pt x="1227" y="704"/>
                  <a:pt x="1227" y="703"/>
                  <a:pt x="1227" y="702"/>
                </a:cubicBezTo>
                <a:cubicBezTo>
                  <a:pt x="1227" y="701"/>
                  <a:pt x="1227" y="700"/>
                  <a:pt x="1227" y="698"/>
                </a:cubicBezTo>
                <a:cubicBezTo>
                  <a:pt x="1227" y="698"/>
                  <a:pt x="1227" y="697"/>
                  <a:pt x="1227" y="696"/>
                </a:cubicBezTo>
                <a:cubicBezTo>
                  <a:pt x="1227" y="696"/>
                  <a:pt x="1227" y="695"/>
                  <a:pt x="1226" y="695"/>
                </a:cubicBezTo>
                <a:cubicBezTo>
                  <a:pt x="1226" y="695"/>
                  <a:pt x="1226" y="695"/>
                  <a:pt x="1226" y="695"/>
                </a:cubicBezTo>
                <a:cubicBezTo>
                  <a:pt x="1226" y="695"/>
                  <a:pt x="1226" y="694"/>
                  <a:pt x="1225" y="694"/>
                </a:cubicBezTo>
                <a:cubicBezTo>
                  <a:pt x="1225" y="693"/>
                  <a:pt x="1224" y="693"/>
                  <a:pt x="1223" y="693"/>
                </a:cubicBezTo>
                <a:cubicBezTo>
                  <a:pt x="1223" y="693"/>
                  <a:pt x="1222" y="693"/>
                  <a:pt x="1221" y="692"/>
                </a:cubicBezTo>
                <a:cubicBezTo>
                  <a:pt x="1221" y="692"/>
                  <a:pt x="1221" y="692"/>
                  <a:pt x="1221" y="691"/>
                </a:cubicBezTo>
                <a:cubicBezTo>
                  <a:pt x="1221" y="691"/>
                  <a:pt x="1221" y="690"/>
                  <a:pt x="1221" y="689"/>
                </a:cubicBezTo>
                <a:cubicBezTo>
                  <a:pt x="1221" y="688"/>
                  <a:pt x="1221" y="687"/>
                  <a:pt x="1221" y="686"/>
                </a:cubicBezTo>
                <a:cubicBezTo>
                  <a:pt x="1220" y="684"/>
                  <a:pt x="1219" y="682"/>
                  <a:pt x="1219" y="680"/>
                </a:cubicBezTo>
                <a:cubicBezTo>
                  <a:pt x="1219" y="679"/>
                  <a:pt x="1219" y="678"/>
                  <a:pt x="1219" y="678"/>
                </a:cubicBezTo>
                <a:cubicBezTo>
                  <a:pt x="1220" y="677"/>
                  <a:pt x="1220" y="676"/>
                  <a:pt x="1220" y="675"/>
                </a:cubicBezTo>
                <a:cubicBezTo>
                  <a:pt x="1220" y="674"/>
                  <a:pt x="1219" y="674"/>
                  <a:pt x="1219" y="673"/>
                </a:cubicBezTo>
                <a:cubicBezTo>
                  <a:pt x="1218" y="672"/>
                  <a:pt x="1219" y="672"/>
                  <a:pt x="1219" y="671"/>
                </a:cubicBezTo>
                <a:cubicBezTo>
                  <a:pt x="1219" y="670"/>
                  <a:pt x="1219" y="670"/>
                  <a:pt x="1219" y="669"/>
                </a:cubicBezTo>
                <a:cubicBezTo>
                  <a:pt x="1220" y="668"/>
                  <a:pt x="1220" y="667"/>
                  <a:pt x="1220" y="666"/>
                </a:cubicBezTo>
                <a:cubicBezTo>
                  <a:pt x="1219" y="666"/>
                  <a:pt x="1218" y="666"/>
                  <a:pt x="1217" y="665"/>
                </a:cubicBezTo>
                <a:cubicBezTo>
                  <a:pt x="1217" y="664"/>
                  <a:pt x="1216" y="664"/>
                  <a:pt x="1216" y="663"/>
                </a:cubicBezTo>
                <a:cubicBezTo>
                  <a:pt x="1215" y="662"/>
                  <a:pt x="1215" y="661"/>
                  <a:pt x="1215" y="660"/>
                </a:cubicBezTo>
                <a:cubicBezTo>
                  <a:pt x="1216" y="657"/>
                  <a:pt x="1217" y="654"/>
                  <a:pt x="1218" y="652"/>
                </a:cubicBezTo>
                <a:cubicBezTo>
                  <a:pt x="1218" y="651"/>
                  <a:pt x="1219" y="650"/>
                  <a:pt x="1219" y="650"/>
                </a:cubicBezTo>
                <a:cubicBezTo>
                  <a:pt x="1219" y="649"/>
                  <a:pt x="1218" y="649"/>
                  <a:pt x="1218" y="648"/>
                </a:cubicBezTo>
                <a:cubicBezTo>
                  <a:pt x="1218" y="648"/>
                  <a:pt x="1218" y="648"/>
                  <a:pt x="1218" y="648"/>
                </a:cubicBezTo>
                <a:cubicBezTo>
                  <a:pt x="1218" y="648"/>
                  <a:pt x="1219" y="647"/>
                  <a:pt x="1219" y="647"/>
                </a:cubicBezTo>
                <a:cubicBezTo>
                  <a:pt x="1219" y="647"/>
                  <a:pt x="1220" y="646"/>
                  <a:pt x="1220" y="645"/>
                </a:cubicBezTo>
                <a:cubicBezTo>
                  <a:pt x="1221" y="644"/>
                  <a:pt x="1221" y="643"/>
                  <a:pt x="1222" y="642"/>
                </a:cubicBezTo>
                <a:cubicBezTo>
                  <a:pt x="1222" y="641"/>
                  <a:pt x="1223" y="640"/>
                  <a:pt x="1223" y="638"/>
                </a:cubicBezTo>
                <a:cubicBezTo>
                  <a:pt x="1224" y="637"/>
                  <a:pt x="1224" y="637"/>
                  <a:pt x="1224" y="636"/>
                </a:cubicBezTo>
                <a:cubicBezTo>
                  <a:pt x="1224" y="635"/>
                  <a:pt x="1224" y="634"/>
                  <a:pt x="1224" y="634"/>
                </a:cubicBezTo>
                <a:cubicBezTo>
                  <a:pt x="1225" y="634"/>
                  <a:pt x="1225" y="634"/>
                  <a:pt x="1225" y="634"/>
                </a:cubicBezTo>
                <a:cubicBezTo>
                  <a:pt x="1226" y="633"/>
                  <a:pt x="1227" y="633"/>
                  <a:pt x="1227" y="632"/>
                </a:cubicBezTo>
                <a:cubicBezTo>
                  <a:pt x="1228" y="632"/>
                  <a:pt x="1228" y="632"/>
                  <a:pt x="1229" y="632"/>
                </a:cubicBezTo>
                <a:cubicBezTo>
                  <a:pt x="1229" y="632"/>
                  <a:pt x="1229" y="631"/>
                  <a:pt x="1230" y="631"/>
                </a:cubicBezTo>
                <a:cubicBezTo>
                  <a:pt x="1230" y="631"/>
                  <a:pt x="1231" y="630"/>
                  <a:pt x="1231" y="629"/>
                </a:cubicBezTo>
                <a:cubicBezTo>
                  <a:pt x="1232" y="629"/>
                  <a:pt x="1232" y="629"/>
                  <a:pt x="1232" y="628"/>
                </a:cubicBezTo>
                <a:cubicBezTo>
                  <a:pt x="1233" y="628"/>
                  <a:pt x="1233" y="628"/>
                  <a:pt x="1233" y="628"/>
                </a:cubicBezTo>
                <a:cubicBezTo>
                  <a:pt x="1234" y="627"/>
                  <a:pt x="1235" y="627"/>
                  <a:pt x="1235" y="626"/>
                </a:cubicBezTo>
                <a:cubicBezTo>
                  <a:pt x="1235" y="626"/>
                  <a:pt x="1236" y="626"/>
                  <a:pt x="1236" y="626"/>
                </a:cubicBezTo>
                <a:cubicBezTo>
                  <a:pt x="1236" y="626"/>
                  <a:pt x="1236" y="625"/>
                  <a:pt x="1236" y="625"/>
                </a:cubicBezTo>
                <a:cubicBezTo>
                  <a:pt x="1238" y="623"/>
                  <a:pt x="1239" y="621"/>
                  <a:pt x="1240" y="618"/>
                </a:cubicBezTo>
                <a:cubicBezTo>
                  <a:pt x="1240" y="618"/>
                  <a:pt x="1241" y="617"/>
                  <a:pt x="1241" y="616"/>
                </a:cubicBezTo>
                <a:cubicBezTo>
                  <a:pt x="1242" y="615"/>
                  <a:pt x="1244" y="613"/>
                  <a:pt x="1245" y="612"/>
                </a:cubicBezTo>
                <a:cubicBezTo>
                  <a:pt x="1246" y="611"/>
                  <a:pt x="1248" y="609"/>
                  <a:pt x="1249" y="608"/>
                </a:cubicBezTo>
                <a:cubicBezTo>
                  <a:pt x="1250" y="607"/>
                  <a:pt x="1250" y="607"/>
                  <a:pt x="1251" y="606"/>
                </a:cubicBezTo>
                <a:cubicBezTo>
                  <a:pt x="1251" y="605"/>
                  <a:pt x="1252" y="604"/>
                  <a:pt x="1253" y="604"/>
                </a:cubicBezTo>
                <a:cubicBezTo>
                  <a:pt x="1254" y="602"/>
                  <a:pt x="1256" y="600"/>
                  <a:pt x="1258" y="598"/>
                </a:cubicBezTo>
                <a:cubicBezTo>
                  <a:pt x="1259" y="598"/>
                  <a:pt x="1259" y="598"/>
                  <a:pt x="1260" y="598"/>
                </a:cubicBezTo>
                <a:cubicBezTo>
                  <a:pt x="1260" y="598"/>
                  <a:pt x="1260" y="598"/>
                  <a:pt x="1260" y="598"/>
                </a:cubicBezTo>
                <a:cubicBezTo>
                  <a:pt x="1262" y="598"/>
                  <a:pt x="1264" y="596"/>
                  <a:pt x="1265" y="595"/>
                </a:cubicBezTo>
                <a:cubicBezTo>
                  <a:pt x="1265" y="594"/>
                  <a:pt x="1266" y="593"/>
                  <a:pt x="1266" y="593"/>
                </a:cubicBezTo>
                <a:cubicBezTo>
                  <a:pt x="1267" y="592"/>
                  <a:pt x="1267" y="591"/>
                  <a:pt x="1268" y="591"/>
                </a:cubicBezTo>
                <a:cubicBezTo>
                  <a:pt x="1269" y="589"/>
                  <a:pt x="1270" y="588"/>
                  <a:pt x="1271" y="587"/>
                </a:cubicBezTo>
                <a:cubicBezTo>
                  <a:pt x="1272" y="586"/>
                  <a:pt x="1273" y="584"/>
                  <a:pt x="1275" y="583"/>
                </a:cubicBezTo>
                <a:cubicBezTo>
                  <a:pt x="1277" y="581"/>
                  <a:pt x="1279" y="578"/>
                  <a:pt x="1281" y="576"/>
                </a:cubicBezTo>
                <a:cubicBezTo>
                  <a:pt x="1281" y="575"/>
                  <a:pt x="1282" y="574"/>
                  <a:pt x="1282" y="573"/>
                </a:cubicBezTo>
                <a:cubicBezTo>
                  <a:pt x="1283" y="571"/>
                  <a:pt x="1283" y="570"/>
                  <a:pt x="1283" y="569"/>
                </a:cubicBezTo>
                <a:cubicBezTo>
                  <a:pt x="1284" y="568"/>
                  <a:pt x="1284" y="567"/>
                  <a:pt x="1285" y="566"/>
                </a:cubicBezTo>
                <a:cubicBezTo>
                  <a:pt x="1285" y="564"/>
                  <a:pt x="1286" y="563"/>
                  <a:pt x="1286" y="562"/>
                </a:cubicBezTo>
                <a:cubicBezTo>
                  <a:pt x="1287" y="561"/>
                  <a:pt x="1288" y="560"/>
                  <a:pt x="1288" y="559"/>
                </a:cubicBezTo>
                <a:cubicBezTo>
                  <a:pt x="1289" y="558"/>
                  <a:pt x="1289" y="556"/>
                  <a:pt x="1290" y="555"/>
                </a:cubicBezTo>
                <a:cubicBezTo>
                  <a:pt x="1291" y="553"/>
                  <a:pt x="1292" y="552"/>
                  <a:pt x="1293" y="550"/>
                </a:cubicBezTo>
                <a:cubicBezTo>
                  <a:pt x="1293" y="550"/>
                  <a:pt x="1293" y="549"/>
                  <a:pt x="1293" y="549"/>
                </a:cubicBezTo>
                <a:cubicBezTo>
                  <a:pt x="1293" y="548"/>
                  <a:pt x="1293" y="548"/>
                  <a:pt x="1293" y="547"/>
                </a:cubicBezTo>
                <a:cubicBezTo>
                  <a:pt x="1294" y="547"/>
                  <a:pt x="1294" y="546"/>
                  <a:pt x="1294" y="546"/>
                </a:cubicBezTo>
                <a:cubicBezTo>
                  <a:pt x="1295" y="544"/>
                  <a:pt x="1296" y="543"/>
                  <a:pt x="1296" y="542"/>
                </a:cubicBezTo>
                <a:cubicBezTo>
                  <a:pt x="1296" y="541"/>
                  <a:pt x="1297" y="541"/>
                  <a:pt x="1297" y="540"/>
                </a:cubicBezTo>
                <a:cubicBezTo>
                  <a:pt x="1297" y="538"/>
                  <a:pt x="1298" y="536"/>
                  <a:pt x="1298" y="534"/>
                </a:cubicBezTo>
                <a:cubicBezTo>
                  <a:pt x="1298" y="533"/>
                  <a:pt x="1298" y="532"/>
                  <a:pt x="1299" y="531"/>
                </a:cubicBezTo>
                <a:cubicBezTo>
                  <a:pt x="1299" y="530"/>
                  <a:pt x="1299" y="530"/>
                  <a:pt x="1299" y="529"/>
                </a:cubicBezTo>
                <a:cubicBezTo>
                  <a:pt x="1299" y="528"/>
                  <a:pt x="1299" y="527"/>
                  <a:pt x="1299" y="526"/>
                </a:cubicBezTo>
                <a:cubicBezTo>
                  <a:pt x="1299" y="526"/>
                  <a:pt x="1299" y="525"/>
                  <a:pt x="1299" y="524"/>
                </a:cubicBezTo>
                <a:cubicBezTo>
                  <a:pt x="1300" y="523"/>
                  <a:pt x="1300" y="522"/>
                  <a:pt x="1299" y="520"/>
                </a:cubicBezTo>
                <a:cubicBezTo>
                  <a:pt x="1299" y="520"/>
                  <a:pt x="1298" y="519"/>
                  <a:pt x="1298" y="519"/>
                </a:cubicBezTo>
                <a:cubicBezTo>
                  <a:pt x="1297" y="519"/>
                  <a:pt x="1297" y="519"/>
                  <a:pt x="1296" y="519"/>
                </a:cubicBezTo>
                <a:cubicBezTo>
                  <a:pt x="1296" y="519"/>
                  <a:pt x="1295" y="520"/>
                  <a:pt x="1295" y="520"/>
                </a:cubicBezTo>
                <a:cubicBezTo>
                  <a:pt x="1295" y="521"/>
                  <a:pt x="1294" y="521"/>
                  <a:pt x="1294" y="521"/>
                </a:cubicBezTo>
                <a:cubicBezTo>
                  <a:pt x="1294" y="522"/>
                  <a:pt x="1293" y="522"/>
                  <a:pt x="1293" y="522"/>
                </a:cubicBezTo>
                <a:cubicBezTo>
                  <a:pt x="1292" y="522"/>
                  <a:pt x="1292" y="523"/>
                  <a:pt x="1292" y="523"/>
                </a:cubicBezTo>
                <a:cubicBezTo>
                  <a:pt x="1291" y="524"/>
                  <a:pt x="1290" y="524"/>
                  <a:pt x="1289" y="524"/>
                </a:cubicBezTo>
                <a:cubicBezTo>
                  <a:pt x="1288" y="524"/>
                  <a:pt x="1286" y="524"/>
                  <a:pt x="1285" y="524"/>
                </a:cubicBezTo>
                <a:cubicBezTo>
                  <a:pt x="1285" y="524"/>
                  <a:pt x="1285" y="524"/>
                  <a:pt x="1285" y="524"/>
                </a:cubicBezTo>
                <a:cubicBezTo>
                  <a:pt x="1285" y="524"/>
                  <a:pt x="1285" y="524"/>
                  <a:pt x="1285" y="524"/>
                </a:cubicBezTo>
                <a:cubicBezTo>
                  <a:pt x="1285" y="524"/>
                  <a:pt x="1285" y="524"/>
                  <a:pt x="1285" y="524"/>
                </a:cubicBezTo>
                <a:cubicBezTo>
                  <a:pt x="1285" y="524"/>
                  <a:pt x="1285" y="524"/>
                  <a:pt x="1285" y="524"/>
                </a:cubicBezTo>
                <a:cubicBezTo>
                  <a:pt x="1284" y="524"/>
                  <a:pt x="1284" y="524"/>
                  <a:pt x="1283" y="524"/>
                </a:cubicBezTo>
                <a:cubicBezTo>
                  <a:pt x="1283" y="525"/>
                  <a:pt x="1282" y="525"/>
                  <a:pt x="1281" y="525"/>
                </a:cubicBezTo>
                <a:cubicBezTo>
                  <a:pt x="1281" y="525"/>
                  <a:pt x="1280" y="525"/>
                  <a:pt x="1280" y="525"/>
                </a:cubicBezTo>
                <a:cubicBezTo>
                  <a:pt x="1279" y="525"/>
                  <a:pt x="1279" y="525"/>
                  <a:pt x="1279" y="526"/>
                </a:cubicBezTo>
                <a:cubicBezTo>
                  <a:pt x="1278" y="526"/>
                  <a:pt x="1278" y="526"/>
                  <a:pt x="1277" y="526"/>
                </a:cubicBezTo>
                <a:cubicBezTo>
                  <a:pt x="1276" y="525"/>
                  <a:pt x="1275" y="525"/>
                  <a:pt x="1274" y="525"/>
                </a:cubicBezTo>
                <a:cubicBezTo>
                  <a:pt x="1273" y="525"/>
                  <a:pt x="1272" y="526"/>
                  <a:pt x="1272" y="527"/>
                </a:cubicBezTo>
                <a:cubicBezTo>
                  <a:pt x="1271" y="527"/>
                  <a:pt x="1270" y="528"/>
                  <a:pt x="1269" y="528"/>
                </a:cubicBezTo>
                <a:cubicBezTo>
                  <a:pt x="1269" y="528"/>
                  <a:pt x="1268" y="528"/>
                  <a:pt x="1268" y="529"/>
                </a:cubicBezTo>
                <a:cubicBezTo>
                  <a:pt x="1268" y="529"/>
                  <a:pt x="1267" y="529"/>
                  <a:pt x="1267" y="529"/>
                </a:cubicBezTo>
                <a:cubicBezTo>
                  <a:pt x="1267" y="529"/>
                  <a:pt x="1266" y="530"/>
                  <a:pt x="1266" y="529"/>
                </a:cubicBezTo>
                <a:cubicBezTo>
                  <a:pt x="1266" y="529"/>
                  <a:pt x="1266" y="529"/>
                  <a:pt x="1265" y="529"/>
                </a:cubicBezTo>
                <a:cubicBezTo>
                  <a:pt x="1265" y="528"/>
                  <a:pt x="1264" y="528"/>
                  <a:pt x="1264" y="528"/>
                </a:cubicBezTo>
                <a:cubicBezTo>
                  <a:pt x="1263" y="528"/>
                  <a:pt x="1263" y="528"/>
                  <a:pt x="1263" y="528"/>
                </a:cubicBezTo>
                <a:cubicBezTo>
                  <a:pt x="1263" y="528"/>
                  <a:pt x="1262" y="528"/>
                  <a:pt x="1262" y="528"/>
                </a:cubicBezTo>
                <a:cubicBezTo>
                  <a:pt x="1262" y="528"/>
                  <a:pt x="1261" y="528"/>
                  <a:pt x="1261" y="528"/>
                </a:cubicBezTo>
                <a:cubicBezTo>
                  <a:pt x="1260" y="529"/>
                  <a:pt x="1259" y="529"/>
                  <a:pt x="1258" y="530"/>
                </a:cubicBezTo>
                <a:cubicBezTo>
                  <a:pt x="1258" y="530"/>
                  <a:pt x="1258" y="530"/>
                  <a:pt x="1257" y="530"/>
                </a:cubicBezTo>
                <a:cubicBezTo>
                  <a:pt x="1257" y="530"/>
                  <a:pt x="1257" y="531"/>
                  <a:pt x="1256" y="531"/>
                </a:cubicBezTo>
                <a:cubicBezTo>
                  <a:pt x="1255" y="531"/>
                  <a:pt x="1255" y="531"/>
                  <a:pt x="1254" y="531"/>
                </a:cubicBezTo>
                <a:cubicBezTo>
                  <a:pt x="1254" y="530"/>
                  <a:pt x="1253" y="531"/>
                  <a:pt x="1253" y="530"/>
                </a:cubicBezTo>
                <a:cubicBezTo>
                  <a:pt x="1253" y="530"/>
                  <a:pt x="1252" y="530"/>
                  <a:pt x="1252" y="530"/>
                </a:cubicBezTo>
                <a:cubicBezTo>
                  <a:pt x="1252" y="529"/>
                  <a:pt x="1252" y="529"/>
                  <a:pt x="1251" y="529"/>
                </a:cubicBezTo>
                <a:cubicBezTo>
                  <a:pt x="1250" y="528"/>
                  <a:pt x="1250" y="528"/>
                  <a:pt x="1249" y="527"/>
                </a:cubicBezTo>
                <a:cubicBezTo>
                  <a:pt x="1248" y="526"/>
                  <a:pt x="1247" y="526"/>
                  <a:pt x="1246" y="525"/>
                </a:cubicBezTo>
                <a:cubicBezTo>
                  <a:pt x="1246" y="525"/>
                  <a:pt x="1245" y="524"/>
                  <a:pt x="1245" y="524"/>
                </a:cubicBezTo>
                <a:cubicBezTo>
                  <a:pt x="1245" y="524"/>
                  <a:pt x="1244" y="523"/>
                  <a:pt x="1244" y="523"/>
                </a:cubicBezTo>
                <a:cubicBezTo>
                  <a:pt x="1244" y="523"/>
                  <a:pt x="1244" y="522"/>
                  <a:pt x="1244" y="522"/>
                </a:cubicBezTo>
                <a:cubicBezTo>
                  <a:pt x="1244" y="522"/>
                  <a:pt x="1243" y="522"/>
                  <a:pt x="1243" y="523"/>
                </a:cubicBezTo>
                <a:cubicBezTo>
                  <a:pt x="1242" y="523"/>
                  <a:pt x="1241" y="523"/>
                  <a:pt x="1241" y="523"/>
                </a:cubicBezTo>
                <a:cubicBezTo>
                  <a:pt x="1241" y="523"/>
                  <a:pt x="1242" y="522"/>
                  <a:pt x="1242" y="522"/>
                </a:cubicBezTo>
                <a:cubicBezTo>
                  <a:pt x="1243" y="521"/>
                  <a:pt x="1244" y="521"/>
                  <a:pt x="1245" y="521"/>
                </a:cubicBezTo>
                <a:cubicBezTo>
                  <a:pt x="1246" y="520"/>
                  <a:pt x="1246" y="520"/>
                  <a:pt x="1247" y="519"/>
                </a:cubicBezTo>
                <a:cubicBezTo>
                  <a:pt x="1247" y="518"/>
                  <a:pt x="1247" y="517"/>
                  <a:pt x="1246" y="516"/>
                </a:cubicBezTo>
                <a:cubicBezTo>
                  <a:pt x="1246" y="515"/>
                  <a:pt x="1246" y="514"/>
                  <a:pt x="1245" y="514"/>
                </a:cubicBezTo>
                <a:cubicBezTo>
                  <a:pt x="1245" y="514"/>
                  <a:pt x="1244" y="514"/>
                  <a:pt x="1244" y="514"/>
                </a:cubicBezTo>
                <a:cubicBezTo>
                  <a:pt x="1243" y="514"/>
                  <a:pt x="1243" y="514"/>
                  <a:pt x="1243" y="514"/>
                </a:cubicBezTo>
                <a:cubicBezTo>
                  <a:pt x="1243" y="513"/>
                  <a:pt x="1243" y="513"/>
                  <a:pt x="1243" y="512"/>
                </a:cubicBezTo>
                <a:cubicBezTo>
                  <a:pt x="1242" y="512"/>
                  <a:pt x="1241" y="511"/>
                  <a:pt x="1241" y="510"/>
                </a:cubicBezTo>
                <a:cubicBezTo>
                  <a:pt x="1240" y="510"/>
                  <a:pt x="1239" y="509"/>
                  <a:pt x="1238" y="508"/>
                </a:cubicBezTo>
                <a:cubicBezTo>
                  <a:pt x="1238" y="508"/>
                  <a:pt x="1237" y="507"/>
                  <a:pt x="1237" y="507"/>
                </a:cubicBezTo>
                <a:cubicBezTo>
                  <a:pt x="1237" y="507"/>
                  <a:pt x="1237" y="506"/>
                  <a:pt x="1237" y="506"/>
                </a:cubicBezTo>
                <a:cubicBezTo>
                  <a:pt x="1237" y="506"/>
                  <a:pt x="1236" y="505"/>
                  <a:pt x="1236" y="505"/>
                </a:cubicBezTo>
                <a:cubicBezTo>
                  <a:pt x="1236" y="504"/>
                  <a:pt x="1235" y="503"/>
                  <a:pt x="1235" y="503"/>
                </a:cubicBezTo>
                <a:cubicBezTo>
                  <a:pt x="1233" y="502"/>
                  <a:pt x="1232" y="501"/>
                  <a:pt x="1230" y="500"/>
                </a:cubicBezTo>
                <a:cubicBezTo>
                  <a:pt x="1230" y="499"/>
                  <a:pt x="1229" y="499"/>
                  <a:pt x="1229" y="498"/>
                </a:cubicBezTo>
                <a:cubicBezTo>
                  <a:pt x="1229" y="498"/>
                  <a:pt x="1229" y="498"/>
                  <a:pt x="1229" y="498"/>
                </a:cubicBezTo>
                <a:cubicBezTo>
                  <a:pt x="1229" y="498"/>
                  <a:pt x="1228" y="497"/>
                  <a:pt x="1228" y="497"/>
                </a:cubicBezTo>
                <a:cubicBezTo>
                  <a:pt x="1228" y="497"/>
                  <a:pt x="1228" y="497"/>
                  <a:pt x="1227" y="497"/>
                </a:cubicBezTo>
                <a:cubicBezTo>
                  <a:pt x="1227" y="497"/>
                  <a:pt x="1227" y="497"/>
                  <a:pt x="1226" y="497"/>
                </a:cubicBezTo>
                <a:cubicBezTo>
                  <a:pt x="1226" y="496"/>
                  <a:pt x="1226" y="496"/>
                  <a:pt x="1226" y="496"/>
                </a:cubicBezTo>
                <a:cubicBezTo>
                  <a:pt x="1225" y="496"/>
                  <a:pt x="1225" y="496"/>
                  <a:pt x="1225" y="496"/>
                </a:cubicBezTo>
                <a:cubicBezTo>
                  <a:pt x="1225" y="496"/>
                  <a:pt x="1224" y="496"/>
                  <a:pt x="1224" y="496"/>
                </a:cubicBezTo>
                <a:cubicBezTo>
                  <a:pt x="1224" y="496"/>
                  <a:pt x="1223" y="495"/>
                  <a:pt x="1223" y="495"/>
                </a:cubicBezTo>
                <a:cubicBezTo>
                  <a:pt x="1223" y="495"/>
                  <a:pt x="1223" y="495"/>
                  <a:pt x="1222" y="495"/>
                </a:cubicBezTo>
                <a:cubicBezTo>
                  <a:pt x="1222" y="494"/>
                  <a:pt x="1222" y="494"/>
                  <a:pt x="1222" y="494"/>
                </a:cubicBezTo>
                <a:cubicBezTo>
                  <a:pt x="1222" y="493"/>
                  <a:pt x="1221" y="493"/>
                  <a:pt x="1221" y="493"/>
                </a:cubicBezTo>
                <a:cubicBezTo>
                  <a:pt x="1220" y="492"/>
                  <a:pt x="1219" y="491"/>
                  <a:pt x="1218" y="490"/>
                </a:cubicBezTo>
                <a:cubicBezTo>
                  <a:pt x="1218" y="489"/>
                  <a:pt x="1218" y="488"/>
                  <a:pt x="1217" y="488"/>
                </a:cubicBezTo>
                <a:cubicBezTo>
                  <a:pt x="1217" y="487"/>
                  <a:pt x="1216" y="486"/>
                  <a:pt x="1216" y="486"/>
                </a:cubicBezTo>
                <a:cubicBezTo>
                  <a:pt x="1216" y="485"/>
                  <a:pt x="1215" y="484"/>
                  <a:pt x="1215" y="483"/>
                </a:cubicBezTo>
                <a:cubicBezTo>
                  <a:pt x="1215" y="482"/>
                  <a:pt x="1215" y="480"/>
                  <a:pt x="1214" y="479"/>
                </a:cubicBezTo>
                <a:cubicBezTo>
                  <a:pt x="1214" y="479"/>
                  <a:pt x="1214" y="478"/>
                  <a:pt x="1214" y="478"/>
                </a:cubicBezTo>
                <a:cubicBezTo>
                  <a:pt x="1215" y="478"/>
                  <a:pt x="1215" y="478"/>
                  <a:pt x="1215" y="478"/>
                </a:cubicBezTo>
                <a:cubicBezTo>
                  <a:pt x="1215" y="477"/>
                  <a:pt x="1214" y="477"/>
                  <a:pt x="1214" y="476"/>
                </a:cubicBezTo>
                <a:cubicBezTo>
                  <a:pt x="1214" y="475"/>
                  <a:pt x="1214" y="475"/>
                  <a:pt x="1214" y="474"/>
                </a:cubicBezTo>
                <a:cubicBezTo>
                  <a:pt x="1213" y="474"/>
                  <a:pt x="1213" y="473"/>
                  <a:pt x="1212" y="473"/>
                </a:cubicBezTo>
                <a:cubicBezTo>
                  <a:pt x="1212" y="473"/>
                  <a:pt x="1212" y="473"/>
                  <a:pt x="1212" y="472"/>
                </a:cubicBezTo>
                <a:cubicBezTo>
                  <a:pt x="1211" y="472"/>
                  <a:pt x="1211" y="471"/>
                  <a:pt x="1211" y="471"/>
                </a:cubicBezTo>
                <a:cubicBezTo>
                  <a:pt x="1210" y="470"/>
                  <a:pt x="1209" y="468"/>
                  <a:pt x="1208" y="468"/>
                </a:cubicBezTo>
                <a:cubicBezTo>
                  <a:pt x="1207" y="467"/>
                  <a:pt x="1206" y="467"/>
                  <a:pt x="1205" y="466"/>
                </a:cubicBezTo>
                <a:cubicBezTo>
                  <a:pt x="1205" y="466"/>
                  <a:pt x="1205" y="465"/>
                  <a:pt x="1205" y="465"/>
                </a:cubicBezTo>
                <a:cubicBezTo>
                  <a:pt x="1205" y="465"/>
                  <a:pt x="1204" y="464"/>
                  <a:pt x="1204" y="464"/>
                </a:cubicBezTo>
                <a:cubicBezTo>
                  <a:pt x="1203" y="464"/>
                  <a:pt x="1203" y="464"/>
                  <a:pt x="1203" y="463"/>
                </a:cubicBezTo>
                <a:cubicBezTo>
                  <a:pt x="1202" y="463"/>
                  <a:pt x="1202" y="462"/>
                  <a:pt x="1202" y="461"/>
                </a:cubicBezTo>
                <a:cubicBezTo>
                  <a:pt x="1202" y="461"/>
                  <a:pt x="1202" y="460"/>
                  <a:pt x="1201" y="460"/>
                </a:cubicBezTo>
                <a:cubicBezTo>
                  <a:pt x="1201" y="459"/>
                  <a:pt x="1201" y="459"/>
                  <a:pt x="1201" y="459"/>
                </a:cubicBezTo>
                <a:cubicBezTo>
                  <a:pt x="1201" y="458"/>
                  <a:pt x="1201" y="457"/>
                  <a:pt x="1201" y="457"/>
                </a:cubicBezTo>
                <a:cubicBezTo>
                  <a:pt x="1201" y="456"/>
                  <a:pt x="1200" y="456"/>
                  <a:pt x="1200" y="455"/>
                </a:cubicBezTo>
                <a:cubicBezTo>
                  <a:pt x="1200" y="455"/>
                  <a:pt x="1201" y="454"/>
                  <a:pt x="1201" y="454"/>
                </a:cubicBezTo>
                <a:cubicBezTo>
                  <a:pt x="1201" y="454"/>
                  <a:pt x="1201" y="453"/>
                  <a:pt x="1201" y="453"/>
                </a:cubicBezTo>
                <a:cubicBezTo>
                  <a:pt x="1201" y="453"/>
                  <a:pt x="1201" y="452"/>
                  <a:pt x="1201" y="452"/>
                </a:cubicBezTo>
                <a:cubicBezTo>
                  <a:pt x="1201" y="451"/>
                  <a:pt x="1201" y="451"/>
                  <a:pt x="1201" y="450"/>
                </a:cubicBezTo>
                <a:cubicBezTo>
                  <a:pt x="1201" y="450"/>
                  <a:pt x="1201" y="449"/>
                  <a:pt x="1201" y="449"/>
                </a:cubicBezTo>
                <a:cubicBezTo>
                  <a:pt x="1201" y="449"/>
                  <a:pt x="1201" y="448"/>
                  <a:pt x="1200" y="448"/>
                </a:cubicBezTo>
                <a:cubicBezTo>
                  <a:pt x="1200" y="448"/>
                  <a:pt x="1200" y="448"/>
                  <a:pt x="1200" y="448"/>
                </a:cubicBezTo>
                <a:cubicBezTo>
                  <a:pt x="1200" y="447"/>
                  <a:pt x="1200" y="447"/>
                  <a:pt x="1200" y="447"/>
                </a:cubicBezTo>
                <a:cubicBezTo>
                  <a:pt x="1200" y="446"/>
                  <a:pt x="1200" y="445"/>
                  <a:pt x="1199" y="445"/>
                </a:cubicBezTo>
                <a:cubicBezTo>
                  <a:pt x="1199" y="444"/>
                  <a:pt x="1199" y="444"/>
                  <a:pt x="1199" y="443"/>
                </a:cubicBezTo>
                <a:cubicBezTo>
                  <a:pt x="1199" y="443"/>
                  <a:pt x="1199" y="442"/>
                  <a:pt x="1199" y="442"/>
                </a:cubicBezTo>
                <a:cubicBezTo>
                  <a:pt x="1199" y="442"/>
                  <a:pt x="1198" y="441"/>
                  <a:pt x="1198" y="441"/>
                </a:cubicBezTo>
                <a:cubicBezTo>
                  <a:pt x="1197" y="440"/>
                  <a:pt x="1196" y="438"/>
                  <a:pt x="1195" y="437"/>
                </a:cubicBezTo>
                <a:cubicBezTo>
                  <a:pt x="1194" y="437"/>
                  <a:pt x="1193" y="436"/>
                  <a:pt x="1193" y="436"/>
                </a:cubicBezTo>
                <a:cubicBezTo>
                  <a:pt x="1193" y="435"/>
                  <a:pt x="1192" y="435"/>
                  <a:pt x="1192" y="434"/>
                </a:cubicBezTo>
                <a:cubicBezTo>
                  <a:pt x="1191" y="434"/>
                  <a:pt x="1191" y="433"/>
                  <a:pt x="1190" y="433"/>
                </a:cubicBezTo>
                <a:cubicBezTo>
                  <a:pt x="1190" y="433"/>
                  <a:pt x="1189" y="433"/>
                  <a:pt x="1189" y="432"/>
                </a:cubicBezTo>
                <a:cubicBezTo>
                  <a:pt x="1189" y="432"/>
                  <a:pt x="1189" y="432"/>
                  <a:pt x="1189" y="432"/>
                </a:cubicBezTo>
                <a:cubicBezTo>
                  <a:pt x="1189" y="432"/>
                  <a:pt x="1189" y="432"/>
                  <a:pt x="1189" y="432"/>
                </a:cubicBezTo>
                <a:cubicBezTo>
                  <a:pt x="1189" y="432"/>
                  <a:pt x="1189" y="431"/>
                  <a:pt x="1189" y="431"/>
                </a:cubicBezTo>
                <a:cubicBezTo>
                  <a:pt x="1189" y="431"/>
                  <a:pt x="1189" y="431"/>
                  <a:pt x="1189" y="430"/>
                </a:cubicBezTo>
                <a:cubicBezTo>
                  <a:pt x="1189" y="430"/>
                  <a:pt x="1189" y="430"/>
                  <a:pt x="1189" y="430"/>
                </a:cubicBezTo>
                <a:cubicBezTo>
                  <a:pt x="1189" y="430"/>
                  <a:pt x="1189" y="430"/>
                  <a:pt x="1189" y="430"/>
                </a:cubicBezTo>
                <a:cubicBezTo>
                  <a:pt x="1189" y="429"/>
                  <a:pt x="1189" y="429"/>
                  <a:pt x="1189" y="429"/>
                </a:cubicBezTo>
                <a:cubicBezTo>
                  <a:pt x="1188" y="428"/>
                  <a:pt x="1188" y="428"/>
                  <a:pt x="1188" y="428"/>
                </a:cubicBezTo>
                <a:cubicBezTo>
                  <a:pt x="1188" y="427"/>
                  <a:pt x="1188" y="427"/>
                  <a:pt x="1189" y="426"/>
                </a:cubicBezTo>
                <a:cubicBezTo>
                  <a:pt x="1189" y="426"/>
                  <a:pt x="1189" y="426"/>
                  <a:pt x="1189" y="425"/>
                </a:cubicBezTo>
                <a:cubicBezTo>
                  <a:pt x="1189" y="425"/>
                  <a:pt x="1189" y="425"/>
                  <a:pt x="1189" y="425"/>
                </a:cubicBezTo>
                <a:cubicBezTo>
                  <a:pt x="1189" y="425"/>
                  <a:pt x="1189" y="425"/>
                  <a:pt x="1189" y="425"/>
                </a:cubicBezTo>
                <a:cubicBezTo>
                  <a:pt x="1190" y="425"/>
                  <a:pt x="1190" y="425"/>
                  <a:pt x="1190" y="424"/>
                </a:cubicBezTo>
                <a:cubicBezTo>
                  <a:pt x="1190" y="424"/>
                  <a:pt x="1189" y="424"/>
                  <a:pt x="1189" y="423"/>
                </a:cubicBezTo>
                <a:cubicBezTo>
                  <a:pt x="1188" y="422"/>
                  <a:pt x="1187" y="422"/>
                  <a:pt x="1186" y="421"/>
                </a:cubicBezTo>
                <a:cubicBezTo>
                  <a:pt x="1186" y="420"/>
                  <a:pt x="1185" y="419"/>
                  <a:pt x="1185" y="418"/>
                </a:cubicBezTo>
                <a:cubicBezTo>
                  <a:pt x="1184" y="417"/>
                  <a:pt x="1184" y="417"/>
                  <a:pt x="1184" y="417"/>
                </a:cubicBezTo>
                <a:cubicBezTo>
                  <a:pt x="1184" y="416"/>
                  <a:pt x="1184" y="416"/>
                  <a:pt x="1184" y="416"/>
                </a:cubicBezTo>
                <a:cubicBezTo>
                  <a:pt x="1183" y="416"/>
                  <a:pt x="1183" y="415"/>
                  <a:pt x="1183" y="415"/>
                </a:cubicBezTo>
                <a:cubicBezTo>
                  <a:pt x="1183" y="414"/>
                  <a:pt x="1182" y="413"/>
                  <a:pt x="1182" y="412"/>
                </a:cubicBezTo>
                <a:cubicBezTo>
                  <a:pt x="1181" y="411"/>
                  <a:pt x="1181" y="409"/>
                  <a:pt x="1180" y="408"/>
                </a:cubicBezTo>
                <a:cubicBezTo>
                  <a:pt x="1180" y="407"/>
                  <a:pt x="1179" y="406"/>
                  <a:pt x="1179" y="405"/>
                </a:cubicBezTo>
                <a:cubicBezTo>
                  <a:pt x="1178" y="404"/>
                  <a:pt x="1178" y="403"/>
                  <a:pt x="1177" y="402"/>
                </a:cubicBezTo>
                <a:cubicBezTo>
                  <a:pt x="1177" y="401"/>
                  <a:pt x="1177" y="400"/>
                  <a:pt x="1177" y="400"/>
                </a:cubicBezTo>
                <a:cubicBezTo>
                  <a:pt x="1177" y="399"/>
                  <a:pt x="1177" y="399"/>
                  <a:pt x="1176" y="398"/>
                </a:cubicBezTo>
                <a:cubicBezTo>
                  <a:pt x="1176" y="398"/>
                  <a:pt x="1176" y="398"/>
                  <a:pt x="1176" y="397"/>
                </a:cubicBezTo>
                <a:cubicBezTo>
                  <a:pt x="1176" y="397"/>
                  <a:pt x="1177" y="398"/>
                  <a:pt x="1177" y="398"/>
                </a:cubicBezTo>
                <a:cubicBezTo>
                  <a:pt x="1177" y="396"/>
                  <a:pt x="1175" y="395"/>
                  <a:pt x="1174" y="395"/>
                </a:cubicBezTo>
                <a:cubicBezTo>
                  <a:pt x="1173" y="394"/>
                  <a:pt x="1172" y="393"/>
                  <a:pt x="1171" y="392"/>
                </a:cubicBezTo>
                <a:cubicBezTo>
                  <a:pt x="1171" y="392"/>
                  <a:pt x="1171" y="391"/>
                  <a:pt x="1171" y="391"/>
                </a:cubicBezTo>
                <a:cubicBezTo>
                  <a:pt x="1170" y="390"/>
                  <a:pt x="1170" y="389"/>
                  <a:pt x="1170" y="389"/>
                </a:cubicBezTo>
                <a:cubicBezTo>
                  <a:pt x="1169" y="388"/>
                  <a:pt x="1169" y="387"/>
                  <a:pt x="1169" y="387"/>
                </a:cubicBezTo>
                <a:cubicBezTo>
                  <a:pt x="1168" y="386"/>
                  <a:pt x="1168" y="386"/>
                  <a:pt x="1168" y="385"/>
                </a:cubicBezTo>
                <a:cubicBezTo>
                  <a:pt x="1168" y="384"/>
                  <a:pt x="1167" y="384"/>
                  <a:pt x="1167" y="383"/>
                </a:cubicBezTo>
                <a:cubicBezTo>
                  <a:pt x="1167" y="382"/>
                  <a:pt x="1167" y="382"/>
                  <a:pt x="1166" y="382"/>
                </a:cubicBezTo>
                <a:cubicBezTo>
                  <a:pt x="1166" y="382"/>
                  <a:pt x="1166" y="381"/>
                  <a:pt x="1166" y="381"/>
                </a:cubicBezTo>
                <a:cubicBezTo>
                  <a:pt x="1166" y="381"/>
                  <a:pt x="1165" y="380"/>
                  <a:pt x="1165" y="379"/>
                </a:cubicBezTo>
                <a:cubicBezTo>
                  <a:pt x="1165" y="379"/>
                  <a:pt x="1165" y="378"/>
                  <a:pt x="1165" y="378"/>
                </a:cubicBezTo>
                <a:cubicBezTo>
                  <a:pt x="1168" y="380"/>
                  <a:pt x="1169" y="384"/>
                  <a:pt x="1171" y="387"/>
                </a:cubicBezTo>
                <a:cubicBezTo>
                  <a:pt x="1172" y="388"/>
                  <a:pt x="1172" y="390"/>
                  <a:pt x="1174" y="391"/>
                </a:cubicBezTo>
                <a:cubicBezTo>
                  <a:pt x="1175" y="392"/>
                  <a:pt x="1176" y="392"/>
                  <a:pt x="1177" y="394"/>
                </a:cubicBezTo>
                <a:cubicBezTo>
                  <a:pt x="1177" y="394"/>
                  <a:pt x="1178" y="395"/>
                  <a:pt x="1179" y="395"/>
                </a:cubicBezTo>
                <a:cubicBezTo>
                  <a:pt x="1179" y="395"/>
                  <a:pt x="1179" y="394"/>
                  <a:pt x="1179" y="394"/>
                </a:cubicBezTo>
                <a:cubicBezTo>
                  <a:pt x="1180" y="392"/>
                  <a:pt x="1180" y="391"/>
                  <a:pt x="1181" y="390"/>
                </a:cubicBezTo>
                <a:cubicBezTo>
                  <a:pt x="1181" y="390"/>
                  <a:pt x="1181" y="389"/>
                  <a:pt x="1181" y="388"/>
                </a:cubicBezTo>
                <a:cubicBezTo>
                  <a:pt x="1181" y="387"/>
                  <a:pt x="1181" y="386"/>
                  <a:pt x="1181" y="386"/>
                </a:cubicBezTo>
                <a:cubicBezTo>
                  <a:pt x="1181" y="384"/>
                  <a:pt x="1182" y="383"/>
                  <a:pt x="1182" y="382"/>
                </a:cubicBezTo>
                <a:cubicBezTo>
                  <a:pt x="1182" y="382"/>
                  <a:pt x="1183" y="382"/>
                  <a:pt x="1183" y="381"/>
                </a:cubicBezTo>
                <a:cubicBezTo>
                  <a:pt x="1183" y="381"/>
                  <a:pt x="1183" y="381"/>
                  <a:pt x="1183" y="381"/>
                </a:cubicBezTo>
                <a:cubicBezTo>
                  <a:pt x="1183" y="381"/>
                  <a:pt x="1183" y="381"/>
                  <a:pt x="1183" y="381"/>
                </a:cubicBezTo>
                <a:cubicBezTo>
                  <a:pt x="1184" y="381"/>
                  <a:pt x="1184" y="382"/>
                  <a:pt x="1184" y="382"/>
                </a:cubicBezTo>
                <a:cubicBezTo>
                  <a:pt x="1184" y="382"/>
                  <a:pt x="1184" y="383"/>
                  <a:pt x="1183" y="383"/>
                </a:cubicBezTo>
                <a:cubicBezTo>
                  <a:pt x="1183" y="383"/>
                  <a:pt x="1183" y="383"/>
                  <a:pt x="1183" y="383"/>
                </a:cubicBezTo>
                <a:cubicBezTo>
                  <a:pt x="1183" y="384"/>
                  <a:pt x="1183" y="385"/>
                  <a:pt x="1183" y="385"/>
                </a:cubicBezTo>
                <a:cubicBezTo>
                  <a:pt x="1183" y="387"/>
                  <a:pt x="1182" y="389"/>
                  <a:pt x="1182" y="391"/>
                </a:cubicBezTo>
                <a:cubicBezTo>
                  <a:pt x="1182" y="391"/>
                  <a:pt x="1182" y="392"/>
                  <a:pt x="1182" y="392"/>
                </a:cubicBezTo>
                <a:cubicBezTo>
                  <a:pt x="1182" y="392"/>
                  <a:pt x="1182" y="392"/>
                  <a:pt x="1183" y="393"/>
                </a:cubicBezTo>
                <a:cubicBezTo>
                  <a:pt x="1184" y="393"/>
                  <a:pt x="1185" y="394"/>
                  <a:pt x="1186" y="395"/>
                </a:cubicBezTo>
                <a:cubicBezTo>
                  <a:pt x="1187" y="396"/>
                  <a:pt x="1188" y="396"/>
                  <a:pt x="1189" y="398"/>
                </a:cubicBezTo>
                <a:cubicBezTo>
                  <a:pt x="1189" y="398"/>
                  <a:pt x="1189" y="399"/>
                  <a:pt x="1189" y="399"/>
                </a:cubicBezTo>
                <a:cubicBezTo>
                  <a:pt x="1190" y="401"/>
                  <a:pt x="1191" y="402"/>
                  <a:pt x="1191" y="403"/>
                </a:cubicBezTo>
                <a:cubicBezTo>
                  <a:pt x="1193" y="405"/>
                  <a:pt x="1194" y="407"/>
                  <a:pt x="1196" y="409"/>
                </a:cubicBezTo>
                <a:cubicBezTo>
                  <a:pt x="1197" y="409"/>
                  <a:pt x="1197" y="410"/>
                  <a:pt x="1198" y="411"/>
                </a:cubicBezTo>
                <a:cubicBezTo>
                  <a:pt x="1198" y="411"/>
                  <a:pt x="1198" y="412"/>
                  <a:pt x="1198" y="412"/>
                </a:cubicBezTo>
                <a:cubicBezTo>
                  <a:pt x="1198" y="413"/>
                  <a:pt x="1198" y="414"/>
                  <a:pt x="1199" y="414"/>
                </a:cubicBezTo>
                <a:cubicBezTo>
                  <a:pt x="1199" y="415"/>
                  <a:pt x="1200" y="416"/>
                  <a:pt x="1200" y="417"/>
                </a:cubicBezTo>
                <a:cubicBezTo>
                  <a:pt x="1200" y="417"/>
                  <a:pt x="1200" y="417"/>
                  <a:pt x="1200" y="418"/>
                </a:cubicBezTo>
                <a:cubicBezTo>
                  <a:pt x="1199" y="419"/>
                  <a:pt x="1200" y="420"/>
                  <a:pt x="1200" y="421"/>
                </a:cubicBezTo>
                <a:cubicBezTo>
                  <a:pt x="1201" y="421"/>
                  <a:pt x="1201" y="422"/>
                  <a:pt x="1201" y="422"/>
                </a:cubicBezTo>
                <a:cubicBezTo>
                  <a:pt x="1202" y="422"/>
                  <a:pt x="1202" y="422"/>
                  <a:pt x="1202" y="422"/>
                </a:cubicBezTo>
                <a:cubicBezTo>
                  <a:pt x="1202" y="422"/>
                  <a:pt x="1202" y="422"/>
                  <a:pt x="1203" y="422"/>
                </a:cubicBezTo>
                <a:cubicBezTo>
                  <a:pt x="1204" y="423"/>
                  <a:pt x="1205" y="424"/>
                  <a:pt x="1206" y="425"/>
                </a:cubicBezTo>
                <a:cubicBezTo>
                  <a:pt x="1207" y="425"/>
                  <a:pt x="1207" y="426"/>
                  <a:pt x="1207" y="426"/>
                </a:cubicBezTo>
                <a:cubicBezTo>
                  <a:pt x="1207" y="427"/>
                  <a:pt x="1208" y="427"/>
                  <a:pt x="1208" y="428"/>
                </a:cubicBezTo>
                <a:cubicBezTo>
                  <a:pt x="1209" y="429"/>
                  <a:pt x="1210" y="429"/>
                  <a:pt x="1210" y="430"/>
                </a:cubicBezTo>
                <a:cubicBezTo>
                  <a:pt x="1210" y="430"/>
                  <a:pt x="1211" y="431"/>
                  <a:pt x="1211" y="431"/>
                </a:cubicBezTo>
                <a:cubicBezTo>
                  <a:pt x="1211" y="432"/>
                  <a:pt x="1211" y="432"/>
                  <a:pt x="1211" y="433"/>
                </a:cubicBezTo>
                <a:cubicBezTo>
                  <a:pt x="1212" y="434"/>
                  <a:pt x="1212" y="435"/>
                  <a:pt x="1213" y="436"/>
                </a:cubicBezTo>
                <a:cubicBezTo>
                  <a:pt x="1213" y="437"/>
                  <a:pt x="1214" y="438"/>
                  <a:pt x="1214" y="440"/>
                </a:cubicBezTo>
                <a:cubicBezTo>
                  <a:pt x="1214" y="441"/>
                  <a:pt x="1215" y="441"/>
                  <a:pt x="1214" y="442"/>
                </a:cubicBezTo>
                <a:cubicBezTo>
                  <a:pt x="1214" y="443"/>
                  <a:pt x="1214" y="443"/>
                  <a:pt x="1214" y="444"/>
                </a:cubicBezTo>
                <a:cubicBezTo>
                  <a:pt x="1214" y="444"/>
                  <a:pt x="1214" y="445"/>
                  <a:pt x="1214" y="446"/>
                </a:cubicBezTo>
                <a:cubicBezTo>
                  <a:pt x="1214" y="447"/>
                  <a:pt x="1214" y="448"/>
                  <a:pt x="1215" y="448"/>
                </a:cubicBezTo>
                <a:cubicBezTo>
                  <a:pt x="1215" y="449"/>
                  <a:pt x="1215" y="449"/>
                  <a:pt x="1215" y="449"/>
                </a:cubicBezTo>
                <a:cubicBezTo>
                  <a:pt x="1216" y="450"/>
                  <a:pt x="1216" y="450"/>
                  <a:pt x="1216" y="450"/>
                </a:cubicBezTo>
                <a:cubicBezTo>
                  <a:pt x="1216" y="451"/>
                  <a:pt x="1217" y="451"/>
                  <a:pt x="1217" y="451"/>
                </a:cubicBezTo>
                <a:cubicBezTo>
                  <a:pt x="1217" y="452"/>
                  <a:pt x="1218" y="453"/>
                  <a:pt x="1218" y="453"/>
                </a:cubicBezTo>
                <a:cubicBezTo>
                  <a:pt x="1218" y="454"/>
                  <a:pt x="1219" y="454"/>
                  <a:pt x="1219" y="454"/>
                </a:cubicBezTo>
                <a:cubicBezTo>
                  <a:pt x="1219" y="454"/>
                  <a:pt x="1220" y="454"/>
                  <a:pt x="1220" y="454"/>
                </a:cubicBezTo>
                <a:cubicBezTo>
                  <a:pt x="1220" y="454"/>
                  <a:pt x="1221" y="454"/>
                  <a:pt x="1221" y="455"/>
                </a:cubicBezTo>
                <a:cubicBezTo>
                  <a:pt x="1222" y="455"/>
                  <a:pt x="1222" y="456"/>
                  <a:pt x="1222" y="456"/>
                </a:cubicBezTo>
                <a:cubicBezTo>
                  <a:pt x="1223" y="457"/>
                  <a:pt x="1223" y="457"/>
                  <a:pt x="1224" y="458"/>
                </a:cubicBezTo>
                <a:cubicBezTo>
                  <a:pt x="1224" y="459"/>
                  <a:pt x="1225" y="460"/>
                  <a:pt x="1226" y="461"/>
                </a:cubicBezTo>
                <a:cubicBezTo>
                  <a:pt x="1227" y="461"/>
                  <a:pt x="1227" y="462"/>
                  <a:pt x="1228" y="463"/>
                </a:cubicBezTo>
                <a:cubicBezTo>
                  <a:pt x="1229" y="464"/>
                  <a:pt x="1229" y="465"/>
                  <a:pt x="1230" y="466"/>
                </a:cubicBezTo>
                <a:cubicBezTo>
                  <a:pt x="1230" y="467"/>
                  <a:pt x="1231" y="468"/>
                  <a:pt x="1231" y="469"/>
                </a:cubicBezTo>
                <a:cubicBezTo>
                  <a:pt x="1231" y="469"/>
                  <a:pt x="1231" y="470"/>
                  <a:pt x="1232" y="470"/>
                </a:cubicBezTo>
                <a:cubicBezTo>
                  <a:pt x="1232" y="470"/>
                  <a:pt x="1232" y="471"/>
                  <a:pt x="1233" y="471"/>
                </a:cubicBezTo>
                <a:cubicBezTo>
                  <a:pt x="1233" y="472"/>
                  <a:pt x="1234" y="473"/>
                  <a:pt x="1235" y="474"/>
                </a:cubicBezTo>
                <a:cubicBezTo>
                  <a:pt x="1235" y="476"/>
                  <a:pt x="1236" y="477"/>
                  <a:pt x="1237" y="478"/>
                </a:cubicBezTo>
                <a:cubicBezTo>
                  <a:pt x="1237" y="478"/>
                  <a:pt x="1237" y="478"/>
                  <a:pt x="1237" y="478"/>
                </a:cubicBezTo>
                <a:cubicBezTo>
                  <a:pt x="1238" y="478"/>
                  <a:pt x="1238" y="479"/>
                  <a:pt x="1238" y="479"/>
                </a:cubicBezTo>
                <a:cubicBezTo>
                  <a:pt x="1239" y="480"/>
                  <a:pt x="1239" y="482"/>
                  <a:pt x="1240" y="484"/>
                </a:cubicBezTo>
                <a:cubicBezTo>
                  <a:pt x="1240" y="484"/>
                  <a:pt x="1240" y="484"/>
                  <a:pt x="1240" y="485"/>
                </a:cubicBezTo>
                <a:cubicBezTo>
                  <a:pt x="1241" y="485"/>
                  <a:pt x="1241" y="485"/>
                  <a:pt x="1241" y="485"/>
                </a:cubicBezTo>
                <a:cubicBezTo>
                  <a:pt x="1241" y="486"/>
                  <a:pt x="1241" y="487"/>
                  <a:pt x="1241" y="488"/>
                </a:cubicBezTo>
                <a:cubicBezTo>
                  <a:pt x="1241" y="489"/>
                  <a:pt x="1241" y="490"/>
                  <a:pt x="1241" y="491"/>
                </a:cubicBezTo>
                <a:cubicBezTo>
                  <a:pt x="1241" y="492"/>
                  <a:pt x="1241" y="493"/>
                  <a:pt x="1241" y="494"/>
                </a:cubicBezTo>
                <a:cubicBezTo>
                  <a:pt x="1242" y="496"/>
                  <a:pt x="1242" y="497"/>
                  <a:pt x="1243" y="498"/>
                </a:cubicBezTo>
                <a:cubicBezTo>
                  <a:pt x="1243" y="500"/>
                  <a:pt x="1244" y="502"/>
                  <a:pt x="1244" y="504"/>
                </a:cubicBezTo>
                <a:cubicBezTo>
                  <a:pt x="1245" y="505"/>
                  <a:pt x="1245" y="506"/>
                  <a:pt x="1246" y="508"/>
                </a:cubicBezTo>
                <a:cubicBezTo>
                  <a:pt x="1246" y="508"/>
                  <a:pt x="1246" y="509"/>
                  <a:pt x="1246" y="510"/>
                </a:cubicBezTo>
                <a:cubicBezTo>
                  <a:pt x="1246" y="511"/>
                  <a:pt x="1246" y="512"/>
                  <a:pt x="1247" y="512"/>
                </a:cubicBezTo>
                <a:cubicBezTo>
                  <a:pt x="1248" y="513"/>
                  <a:pt x="1250" y="514"/>
                  <a:pt x="1251" y="514"/>
                </a:cubicBezTo>
                <a:cubicBezTo>
                  <a:pt x="1252" y="514"/>
                  <a:pt x="1252" y="514"/>
                  <a:pt x="1253" y="514"/>
                </a:cubicBezTo>
                <a:cubicBezTo>
                  <a:pt x="1254" y="514"/>
                  <a:pt x="1254" y="515"/>
                  <a:pt x="1255" y="514"/>
                </a:cubicBezTo>
                <a:cubicBezTo>
                  <a:pt x="1255" y="514"/>
                  <a:pt x="1256" y="514"/>
                  <a:pt x="1256" y="513"/>
                </a:cubicBezTo>
                <a:cubicBezTo>
                  <a:pt x="1257" y="513"/>
                  <a:pt x="1257" y="513"/>
                  <a:pt x="1258" y="513"/>
                </a:cubicBezTo>
                <a:cubicBezTo>
                  <a:pt x="1258" y="512"/>
                  <a:pt x="1259" y="511"/>
                  <a:pt x="1259" y="511"/>
                </a:cubicBezTo>
                <a:cubicBezTo>
                  <a:pt x="1260" y="510"/>
                  <a:pt x="1261" y="508"/>
                  <a:pt x="1262" y="508"/>
                </a:cubicBezTo>
                <a:cubicBezTo>
                  <a:pt x="1264" y="508"/>
                  <a:pt x="1265" y="508"/>
                  <a:pt x="1266" y="509"/>
                </a:cubicBezTo>
                <a:cubicBezTo>
                  <a:pt x="1268" y="509"/>
                  <a:pt x="1269" y="509"/>
                  <a:pt x="1270" y="508"/>
                </a:cubicBezTo>
                <a:cubicBezTo>
                  <a:pt x="1271" y="508"/>
                  <a:pt x="1272" y="507"/>
                  <a:pt x="1273" y="507"/>
                </a:cubicBezTo>
                <a:cubicBezTo>
                  <a:pt x="1274" y="506"/>
                  <a:pt x="1274" y="506"/>
                  <a:pt x="1275" y="505"/>
                </a:cubicBezTo>
                <a:cubicBezTo>
                  <a:pt x="1276" y="503"/>
                  <a:pt x="1279" y="502"/>
                  <a:pt x="1281" y="504"/>
                </a:cubicBezTo>
                <a:cubicBezTo>
                  <a:pt x="1281" y="504"/>
                  <a:pt x="1282" y="503"/>
                  <a:pt x="1282" y="503"/>
                </a:cubicBezTo>
                <a:cubicBezTo>
                  <a:pt x="1283" y="503"/>
                  <a:pt x="1283" y="502"/>
                  <a:pt x="1284" y="501"/>
                </a:cubicBezTo>
                <a:cubicBezTo>
                  <a:pt x="1285" y="500"/>
                  <a:pt x="1286" y="499"/>
                  <a:pt x="1288" y="498"/>
                </a:cubicBezTo>
                <a:cubicBezTo>
                  <a:pt x="1288" y="498"/>
                  <a:pt x="1289" y="498"/>
                  <a:pt x="1290" y="497"/>
                </a:cubicBezTo>
                <a:cubicBezTo>
                  <a:pt x="1291" y="497"/>
                  <a:pt x="1291" y="497"/>
                  <a:pt x="1292" y="496"/>
                </a:cubicBezTo>
                <a:cubicBezTo>
                  <a:pt x="1293" y="496"/>
                  <a:pt x="1293" y="496"/>
                  <a:pt x="1294" y="496"/>
                </a:cubicBezTo>
                <a:cubicBezTo>
                  <a:pt x="1295" y="496"/>
                  <a:pt x="1295" y="496"/>
                  <a:pt x="1296" y="495"/>
                </a:cubicBezTo>
                <a:cubicBezTo>
                  <a:pt x="1297" y="495"/>
                  <a:pt x="1297" y="495"/>
                  <a:pt x="1298" y="494"/>
                </a:cubicBezTo>
                <a:cubicBezTo>
                  <a:pt x="1298" y="494"/>
                  <a:pt x="1299" y="494"/>
                  <a:pt x="1299" y="494"/>
                </a:cubicBezTo>
                <a:cubicBezTo>
                  <a:pt x="1300" y="494"/>
                  <a:pt x="1300" y="494"/>
                  <a:pt x="1301" y="494"/>
                </a:cubicBezTo>
                <a:cubicBezTo>
                  <a:pt x="1302" y="493"/>
                  <a:pt x="1303" y="492"/>
                  <a:pt x="1304" y="491"/>
                </a:cubicBezTo>
                <a:cubicBezTo>
                  <a:pt x="1305" y="491"/>
                  <a:pt x="1305" y="490"/>
                  <a:pt x="1306" y="490"/>
                </a:cubicBezTo>
                <a:cubicBezTo>
                  <a:pt x="1306" y="489"/>
                  <a:pt x="1305" y="488"/>
                  <a:pt x="1306" y="487"/>
                </a:cubicBezTo>
                <a:cubicBezTo>
                  <a:pt x="1306" y="486"/>
                  <a:pt x="1306" y="486"/>
                  <a:pt x="1307" y="485"/>
                </a:cubicBezTo>
                <a:cubicBezTo>
                  <a:pt x="1308" y="485"/>
                  <a:pt x="1308" y="484"/>
                  <a:pt x="1309" y="483"/>
                </a:cubicBezTo>
                <a:cubicBezTo>
                  <a:pt x="1309" y="483"/>
                  <a:pt x="1309" y="482"/>
                  <a:pt x="1310" y="482"/>
                </a:cubicBezTo>
                <a:cubicBezTo>
                  <a:pt x="1310" y="482"/>
                  <a:pt x="1311" y="482"/>
                  <a:pt x="1311" y="482"/>
                </a:cubicBezTo>
                <a:cubicBezTo>
                  <a:pt x="1311" y="482"/>
                  <a:pt x="1312" y="482"/>
                  <a:pt x="1312" y="482"/>
                </a:cubicBezTo>
                <a:cubicBezTo>
                  <a:pt x="1313" y="482"/>
                  <a:pt x="1314" y="482"/>
                  <a:pt x="1314" y="481"/>
                </a:cubicBezTo>
                <a:cubicBezTo>
                  <a:pt x="1316" y="481"/>
                  <a:pt x="1317" y="480"/>
                  <a:pt x="1318" y="480"/>
                </a:cubicBezTo>
                <a:cubicBezTo>
                  <a:pt x="1319" y="479"/>
                  <a:pt x="1320" y="479"/>
                  <a:pt x="1322" y="479"/>
                </a:cubicBezTo>
                <a:cubicBezTo>
                  <a:pt x="1322" y="479"/>
                  <a:pt x="1322" y="479"/>
                  <a:pt x="1323" y="480"/>
                </a:cubicBezTo>
                <a:cubicBezTo>
                  <a:pt x="1323" y="480"/>
                  <a:pt x="1323" y="480"/>
                  <a:pt x="1324" y="480"/>
                </a:cubicBezTo>
                <a:cubicBezTo>
                  <a:pt x="1326" y="480"/>
                  <a:pt x="1326" y="478"/>
                  <a:pt x="1326" y="476"/>
                </a:cubicBezTo>
                <a:cubicBezTo>
                  <a:pt x="1326" y="475"/>
                  <a:pt x="1326" y="474"/>
                  <a:pt x="1327" y="474"/>
                </a:cubicBezTo>
                <a:cubicBezTo>
                  <a:pt x="1327" y="473"/>
                  <a:pt x="1328" y="473"/>
                  <a:pt x="1329" y="472"/>
                </a:cubicBezTo>
                <a:cubicBezTo>
                  <a:pt x="1329" y="472"/>
                  <a:pt x="1330" y="472"/>
                  <a:pt x="1331" y="472"/>
                </a:cubicBezTo>
                <a:cubicBezTo>
                  <a:pt x="1331" y="472"/>
                  <a:pt x="1332" y="472"/>
                  <a:pt x="1332" y="472"/>
                </a:cubicBezTo>
                <a:cubicBezTo>
                  <a:pt x="1333" y="472"/>
                  <a:pt x="1333" y="472"/>
                  <a:pt x="1334" y="471"/>
                </a:cubicBezTo>
                <a:cubicBezTo>
                  <a:pt x="1335" y="470"/>
                  <a:pt x="1335" y="468"/>
                  <a:pt x="1335" y="467"/>
                </a:cubicBezTo>
                <a:cubicBezTo>
                  <a:pt x="1336" y="466"/>
                  <a:pt x="1337" y="465"/>
                  <a:pt x="1338" y="465"/>
                </a:cubicBezTo>
                <a:cubicBezTo>
                  <a:pt x="1339" y="465"/>
                  <a:pt x="1340" y="465"/>
                  <a:pt x="1341" y="465"/>
                </a:cubicBezTo>
                <a:cubicBezTo>
                  <a:pt x="1341" y="465"/>
                  <a:pt x="1342" y="465"/>
                  <a:pt x="1342" y="465"/>
                </a:cubicBezTo>
                <a:cubicBezTo>
                  <a:pt x="1342" y="464"/>
                  <a:pt x="1342" y="463"/>
                  <a:pt x="1341" y="462"/>
                </a:cubicBezTo>
                <a:cubicBezTo>
                  <a:pt x="1341" y="462"/>
                  <a:pt x="1341" y="461"/>
                  <a:pt x="1341" y="460"/>
                </a:cubicBezTo>
                <a:cubicBezTo>
                  <a:pt x="1341" y="459"/>
                  <a:pt x="1341" y="459"/>
                  <a:pt x="1341" y="458"/>
                </a:cubicBezTo>
                <a:cubicBezTo>
                  <a:pt x="1342" y="458"/>
                  <a:pt x="1342" y="457"/>
                  <a:pt x="1342" y="456"/>
                </a:cubicBezTo>
                <a:cubicBezTo>
                  <a:pt x="1342" y="455"/>
                  <a:pt x="1343" y="454"/>
                  <a:pt x="1343" y="453"/>
                </a:cubicBezTo>
                <a:cubicBezTo>
                  <a:pt x="1343" y="453"/>
                  <a:pt x="1343" y="452"/>
                  <a:pt x="1343" y="452"/>
                </a:cubicBezTo>
                <a:cubicBezTo>
                  <a:pt x="1344" y="452"/>
                  <a:pt x="1344" y="451"/>
                  <a:pt x="1345" y="451"/>
                </a:cubicBezTo>
                <a:cubicBezTo>
                  <a:pt x="1345" y="452"/>
                  <a:pt x="1344" y="453"/>
                  <a:pt x="1344" y="453"/>
                </a:cubicBezTo>
                <a:cubicBezTo>
                  <a:pt x="1345" y="454"/>
                  <a:pt x="1345" y="454"/>
                  <a:pt x="1346" y="453"/>
                </a:cubicBezTo>
                <a:cubicBezTo>
                  <a:pt x="1346" y="453"/>
                  <a:pt x="1346" y="452"/>
                  <a:pt x="1346" y="452"/>
                </a:cubicBezTo>
                <a:cubicBezTo>
                  <a:pt x="1347" y="451"/>
                  <a:pt x="1347" y="451"/>
                  <a:pt x="1347" y="451"/>
                </a:cubicBezTo>
                <a:cubicBezTo>
                  <a:pt x="1348" y="452"/>
                  <a:pt x="1347" y="453"/>
                  <a:pt x="1347" y="454"/>
                </a:cubicBezTo>
                <a:cubicBezTo>
                  <a:pt x="1347" y="454"/>
                  <a:pt x="1346" y="455"/>
                  <a:pt x="1346" y="455"/>
                </a:cubicBezTo>
                <a:cubicBezTo>
                  <a:pt x="1347" y="455"/>
                  <a:pt x="1347" y="455"/>
                  <a:pt x="1348" y="455"/>
                </a:cubicBezTo>
                <a:cubicBezTo>
                  <a:pt x="1348" y="454"/>
                  <a:pt x="1349" y="454"/>
                  <a:pt x="1349" y="453"/>
                </a:cubicBezTo>
                <a:cubicBezTo>
                  <a:pt x="1349" y="453"/>
                  <a:pt x="1349" y="452"/>
                  <a:pt x="1349" y="452"/>
                </a:cubicBezTo>
                <a:cubicBezTo>
                  <a:pt x="1349" y="451"/>
                  <a:pt x="1348" y="451"/>
                  <a:pt x="1347" y="450"/>
                </a:cubicBezTo>
                <a:cubicBezTo>
                  <a:pt x="1347" y="450"/>
                  <a:pt x="1348" y="449"/>
                  <a:pt x="1348" y="449"/>
                </a:cubicBezTo>
                <a:cubicBezTo>
                  <a:pt x="1348" y="449"/>
                  <a:pt x="1349" y="448"/>
                  <a:pt x="1349" y="447"/>
                </a:cubicBezTo>
                <a:cubicBezTo>
                  <a:pt x="1349" y="447"/>
                  <a:pt x="1350" y="446"/>
                  <a:pt x="1350" y="446"/>
                </a:cubicBezTo>
                <a:cubicBezTo>
                  <a:pt x="1351" y="445"/>
                  <a:pt x="1352" y="444"/>
                  <a:pt x="1352" y="442"/>
                </a:cubicBezTo>
                <a:cubicBezTo>
                  <a:pt x="1352" y="442"/>
                  <a:pt x="1353" y="441"/>
                  <a:pt x="1353" y="440"/>
                </a:cubicBezTo>
                <a:cubicBezTo>
                  <a:pt x="1353" y="439"/>
                  <a:pt x="1354" y="437"/>
                  <a:pt x="1353" y="436"/>
                </a:cubicBezTo>
                <a:cubicBezTo>
                  <a:pt x="1352" y="436"/>
                  <a:pt x="1351" y="435"/>
                  <a:pt x="1351" y="435"/>
                </a:cubicBezTo>
                <a:cubicBezTo>
                  <a:pt x="1350" y="434"/>
                  <a:pt x="1348" y="434"/>
                  <a:pt x="1348" y="433"/>
                </a:cubicBezTo>
                <a:cubicBezTo>
                  <a:pt x="1347" y="432"/>
                  <a:pt x="1347" y="431"/>
                  <a:pt x="1347" y="430"/>
                </a:cubicBezTo>
                <a:cubicBezTo>
                  <a:pt x="1347" y="430"/>
                  <a:pt x="1347" y="429"/>
                  <a:pt x="1346" y="429"/>
                </a:cubicBezTo>
                <a:cubicBezTo>
                  <a:pt x="1345" y="428"/>
                  <a:pt x="1344" y="428"/>
                  <a:pt x="1343" y="428"/>
                </a:cubicBezTo>
                <a:cubicBezTo>
                  <a:pt x="1341" y="428"/>
                  <a:pt x="1339" y="427"/>
                  <a:pt x="1337" y="426"/>
                </a:cubicBezTo>
                <a:cubicBezTo>
                  <a:pt x="1336" y="425"/>
                  <a:pt x="1335" y="425"/>
                  <a:pt x="1334" y="424"/>
                </a:cubicBezTo>
                <a:cubicBezTo>
                  <a:pt x="1334" y="424"/>
                  <a:pt x="1333" y="423"/>
                  <a:pt x="1332" y="423"/>
                </a:cubicBezTo>
                <a:cubicBezTo>
                  <a:pt x="1332" y="422"/>
                  <a:pt x="1331" y="422"/>
                  <a:pt x="1331" y="421"/>
                </a:cubicBezTo>
                <a:cubicBezTo>
                  <a:pt x="1330" y="420"/>
                  <a:pt x="1330" y="419"/>
                  <a:pt x="1329" y="419"/>
                </a:cubicBezTo>
                <a:cubicBezTo>
                  <a:pt x="1329" y="419"/>
                  <a:pt x="1329" y="418"/>
                  <a:pt x="1329" y="418"/>
                </a:cubicBezTo>
                <a:cubicBezTo>
                  <a:pt x="1329" y="418"/>
                  <a:pt x="1329" y="417"/>
                  <a:pt x="1329" y="416"/>
                </a:cubicBezTo>
                <a:cubicBezTo>
                  <a:pt x="1329" y="415"/>
                  <a:pt x="1328" y="414"/>
                  <a:pt x="1328" y="412"/>
                </a:cubicBezTo>
                <a:cubicBezTo>
                  <a:pt x="1328" y="412"/>
                  <a:pt x="1328" y="412"/>
                  <a:pt x="1328" y="412"/>
                </a:cubicBezTo>
                <a:cubicBezTo>
                  <a:pt x="1328" y="410"/>
                  <a:pt x="1329" y="409"/>
                  <a:pt x="1328" y="408"/>
                </a:cubicBezTo>
                <a:cubicBezTo>
                  <a:pt x="1328" y="407"/>
                  <a:pt x="1328" y="407"/>
                  <a:pt x="1327" y="407"/>
                </a:cubicBezTo>
                <a:cubicBezTo>
                  <a:pt x="1326" y="407"/>
                  <a:pt x="1326" y="408"/>
                  <a:pt x="1326" y="409"/>
                </a:cubicBezTo>
                <a:cubicBezTo>
                  <a:pt x="1326" y="409"/>
                  <a:pt x="1326" y="410"/>
                  <a:pt x="1325" y="411"/>
                </a:cubicBezTo>
                <a:cubicBezTo>
                  <a:pt x="1325" y="412"/>
                  <a:pt x="1325" y="412"/>
                  <a:pt x="1324" y="412"/>
                </a:cubicBezTo>
                <a:cubicBezTo>
                  <a:pt x="1324" y="413"/>
                  <a:pt x="1323" y="413"/>
                  <a:pt x="1322" y="414"/>
                </a:cubicBezTo>
                <a:cubicBezTo>
                  <a:pt x="1321" y="415"/>
                  <a:pt x="1320" y="416"/>
                  <a:pt x="1319" y="416"/>
                </a:cubicBezTo>
                <a:cubicBezTo>
                  <a:pt x="1318" y="418"/>
                  <a:pt x="1317" y="419"/>
                  <a:pt x="1316" y="421"/>
                </a:cubicBezTo>
                <a:cubicBezTo>
                  <a:pt x="1316" y="422"/>
                  <a:pt x="1316" y="423"/>
                  <a:pt x="1315" y="423"/>
                </a:cubicBezTo>
                <a:cubicBezTo>
                  <a:pt x="1315" y="424"/>
                  <a:pt x="1313" y="424"/>
                  <a:pt x="1313" y="424"/>
                </a:cubicBezTo>
                <a:cubicBezTo>
                  <a:pt x="1312" y="424"/>
                  <a:pt x="1311" y="424"/>
                  <a:pt x="1310" y="424"/>
                </a:cubicBezTo>
                <a:cubicBezTo>
                  <a:pt x="1310" y="423"/>
                  <a:pt x="1309" y="423"/>
                  <a:pt x="1309" y="423"/>
                </a:cubicBezTo>
                <a:cubicBezTo>
                  <a:pt x="1307" y="422"/>
                  <a:pt x="1305" y="423"/>
                  <a:pt x="1303" y="424"/>
                </a:cubicBezTo>
                <a:cubicBezTo>
                  <a:pt x="1303" y="424"/>
                  <a:pt x="1302" y="425"/>
                  <a:pt x="1301" y="425"/>
                </a:cubicBezTo>
                <a:cubicBezTo>
                  <a:pt x="1301" y="425"/>
                  <a:pt x="1300" y="424"/>
                  <a:pt x="1300" y="424"/>
                </a:cubicBezTo>
                <a:cubicBezTo>
                  <a:pt x="1299" y="424"/>
                  <a:pt x="1299" y="425"/>
                  <a:pt x="1298" y="424"/>
                </a:cubicBezTo>
                <a:cubicBezTo>
                  <a:pt x="1298" y="424"/>
                  <a:pt x="1298" y="424"/>
                  <a:pt x="1298" y="424"/>
                </a:cubicBezTo>
                <a:cubicBezTo>
                  <a:pt x="1297" y="424"/>
                  <a:pt x="1297" y="423"/>
                  <a:pt x="1297" y="422"/>
                </a:cubicBezTo>
                <a:cubicBezTo>
                  <a:pt x="1296" y="422"/>
                  <a:pt x="1296" y="422"/>
                  <a:pt x="1296" y="422"/>
                </a:cubicBezTo>
                <a:cubicBezTo>
                  <a:pt x="1296" y="422"/>
                  <a:pt x="1295" y="421"/>
                  <a:pt x="1295" y="421"/>
                </a:cubicBezTo>
                <a:cubicBezTo>
                  <a:pt x="1295" y="421"/>
                  <a:pt x="1295" y="421"/>
                  <a:pt x="1295" y="421"/>
                </a:cubicBezTo>
                <a:cubicBezTo>
                  <a:pt x="1294" y="421"/>
                  <a:pt x="1295" y="420"/>
                  <a:pt x="1296" y="419"/>
                </a:cubicBezTo>
                <a:cubicBezTo>
                  <a:pt x="1296" y="419"/>
                  <a:pt x="1296" y="419"/>
                  <a:pt x="1296" y="418"/>
                </a:cubicBezTo>
                <a:cubicBezTo>
                  <a:pt x="1296" y="417"/>
                  <a:pt x="1297" y="417"/>
                  <a:pt x="1297" y="416"/>
                </a:cubicBezTo>
                <a:cubicBezTo>
                  <a:pt x="1297" y="416"/>
                  <a:pt x="1298" y="415"/>
                  <a:pt x="1297" y="415"/>
                </a:cubicBezTo>
                <a:cubicBezTo>
                  <a:pt x="1297" y="414"/>
                  <a:pt x="1297" y="414"/>
                  <a:pt x="1296" y="414"/>
                </a:cubicBezTo>
                <a:cubicBezTo>
                  <a:pt x="1296" y="414"/>
                  <a:pt x="1296" y="413"/>
                  <a:pt x="1296" y="413"/>
                </a:cubicBezTo>
                <a:cubicBezTo>
                  <a:pt x="1296" y="413"/>
                  <a:pt x="1296" y="412"/>
                  <a:pt x="1295" y="412"/>
                </a:cubicBezTo>
                <a:cubicBezTo>
                  <a:pt x="1295" y="411"/>
                  <a:pt x="1295" y="411"/>
                  <a:pt x="1295" y="410"/>
                </a:cubicBezTo>
                <a:cubicBezTo>
                  <a:pt x="1295" y="410"/>
                  <a:pt x="1294" y="410"/>
                  <a:pt x="1294" y="409"/>
                </a:cubicBezTo>
                <a:cubicBezTo>
                  <a:pt x="1294" y="409"/>
                  <a:pt x="1294" y="409"/>
                  <a:pt x="1294" y="408"/>
                </a:cubicBezTo>
                <a:cubicBezTo>
                  <a:pt x="1293" y="408"/>
                  <a:pt x="1293" y="408"/>
                  <a:pt x="1292" y="408"/>
                </a:cubicBezTo>
                <a:cubicBezTo>
                  <a:pt x="1292" y="408"/>
                  <a:pt x="1292" y="409"/>
                  <a:pt x="1292" y="409"/>
                </a:cubicBezTo>
                <a:cubicBezTo>
                  <a:pt x="1292" y="410"/>
                  <a:pt x="1292" y="410"/>
                  <a:pt x="1292" y="411"/>
                </a:cubicBezTo>
                <a:cubicBezTo>
                  <a:pt x="1291" y="412"/>
                  <a:pt x="1291" y="414"/>
                  <a:pt x="1291" y="415"/>
                </a:cubicBezTo>
                <a:cubicBezTo>
                  <a:pt x="1290" y="415"/>
                  <a:pt x="1290" y="415"/>
                  <a:pt x="1290" y="416"/>
                </a:cubicBezTo>
                <a:cubicBezTo>
                  <a:pt x="1290" y="416"/>
                  <a:pt x="1290" y="416"/>
                  <a:pt x="1289" y="416"/>
                </a:cubicBezTo>
                <a:cubicBezTo>
                  <a:pt x="1289" y="416"/>
                  <a:pt x="1289" y="415"/>
                  <a:pt x="1288" y="415"/>
                </a:cubicBezTo>
                <a:cubicBezTo>
                  <a:pt x="1288" y="414"/>
                  <a:pt x="1287" y="413"/>
                  <a:pt x="1286" y="412"/>
                </a:cubicBezTo>
                <a:cubicBezTo>
                  <a:pt x="1286" y="412"/>
                  <a:pt x="1286" y="410"/>
                  <a:pt x="1286" y="410"/>
                </a:cubicBezTo>
                <a:cubicBezTo>
                  <a:pt x="1286" y="409"/>
                  <a:pt x="1286" y="408"/>
                  <a:pt x="1287" y="408"/>
                </a:cubicBezTo>
                <a:cubicBezTo>
                  <a:pt x="1287" y="408"/>
                  <a:pt x="1287" y="408"/>
                  <a:pt x="1286" y="407"/>
                </a:cubicBezTo>
                <a:cubicBezTo>
                  <a:pt x="1286" y="407"/>
                  <a:pt x="1286" y="407"/>
                  <a:pt x="1286" y="407"/>
                </a:cubicBezTo>
                <a:cubicBezTo>
                  <a:pt x="1286" y="406"/>
                  <a:pt x="1286" y="406"/>
                  <a:pt x="1285" y="405"/>
                </a:cubicBezTo>
                <a:cubicBezTo>
                  <a:pt x="1285" y="405"/>
                  <a:pt x="1284" y="404"/>
                  <a:pt x="1284" y="403"/>
                </a:cubicBezTo>
                <a:cubicBezTo>
                  <a:pt x="1283" y="403"/>
                  <a:pt x="1283" y="402"/>
                  <a:pt x="1282" y="402"/>
                </a:cubicBezTo>
                <a:cubicBezTo>
                  <a:pt x="1281" y="400"/>
                  <a:pt x="1280" y="399"/>
                  <a:pt x="1279" y="398"/>
                </a:cubicBezTo>
                <a:cubicBezTo>
                  <a:pt x="1278" y="398"/>
                  <a:pt x="1278" y="397"/>
                  <a:pt x="1277" y="397"/>
                </a:cubicBezTo>
                <a:cubicBezTo>
                  <a:pt x="1277" y="397"/>
                  <a:pt x="1276" y="396"/>
                  <a:pt x="1276" y="395"/>
                </a:cubicBezTo>
                <a:cubicBezTo>
                  <a:pt x="1275" y="395"/>
                  <a:pt x="1275" y="394"/>
                  <a:pt x="1274" y="393"/>
                </a:cubicBezTo>
                <a:cubicBezTo>
                  <a:pt x="1274" y="392"/>
                  <a:pt x="1274" y="392"/>
                  <a:pt x="1274" y="392"/>
                </a:cubicBezTo>
                <a:cubicBezTo>
                  <a:pt x="1274" y="392"/>
                  <a:pt x="1273" y="391"/>
                  <a:pt x="1273" y="391"/>
                </a:cubicBezTo>
                <a:cubicBezTo>
                  <a:pt x="1273" y="391"/>
                  <a:pt x="1273" y="390"/>
                  <a:pt x="1273" y="390"/>
                </a:cubicBezTo>
                <a:cubicBezTo>
                  <a:pt x="1273" y="390"/>
                  <a:pt x="1273" y="390"/>
                  <a:pt x="1273" y="389"/>
                </a:cubicBezTo>
                <a:cubicBezTo>
                  <a:pt x="1272" y="389"/>
                  <a:pt x="1272" y="388"/>
                  <a:pt x="1271" y="388"/>
                </a:cubicBezTo>
                <a:cubicBezTo>
                  <a:pt x="1270" y="387"/>
                  <a:pt x="1270" y="387"/>
                  <a:pt x="1270" y="386"/>
                </a:cubicBezTo>
                <a:cubicBezTo>
                  <a:pt x="1270" y="385"/>
                  <a:pt x="1270" y="384"/>
                  <a:pt x="1270" y="383"/>
                </a:cubicBezTo>
                <a:cubicBezTo>
                  <a:pt x="1269" y="383"/>
                  <a:pt x="1269" y="382"/>
                  <a:pt x="1269" y="382"/>
                </a:cubicBezTo>
                <a:cubicBezTo>
                  <a:pt x="1269" y="382"/>
                  <a:pt x="1269" y="381"/>
                  <a:pt x="1269" y="381"/>
                </a:cubicBezTo>
                <a:cubicBezTo>
                  <a:pt x="1269" y="381"/>
                  <a:pt x="1269" y="380"/>
                  <a:pt x="1269" y="380"/>
                </a:cubicBezTo>
                <a:cubicBezTo>
                  <a:pt x="1269" y="380"/>
                  <a:pt x="1269" y="379"/>
                  <a:pt x="1269" y="379"/>
                </a:cubicBezTo>
                <a:cubicBezTo>
                  <a:pt x="1270" y="379"/>
                  <a:pt x="1270" y="381"/>
                  <a:pt x="1271" y="380"/>
                </a:cubicBezTo>
                <a:cubicBezTo>
                  <a:pt x="1272" y="380"/>
                  <a:pt x="1272" y="380"/>
                  <a:pt x="1272" y="379"/>
                </a:cubicBezTo>
                <a:cubicBezTo>
                  <a:pt x="1273" y="379"/>
                  <a:pt x="1273" y="379"/>
                  <a:pt x="1273" y="379"/>
                </a:cubicBezTo>
                <a:cubicBezTo>
                  <a:pt x="1273" y="379"/>
                  <a:pt x="1273" y="379"/>
                  <a:pt x="1273" y="379"/>
                </a:cubicBezTo>
                <a:cubicBezTo>
                  <a:pt x="1273" y="378"/>
                  <a:pt x="1273" y="378"/>
                  <a:pt x="1274" y="378"/>
                </a:cubicBezTo>
                <a:cubicBezTo>
                  <a:pt x="1274" y="378"/>
                  <a:pt x="1274" y="377"/>
                  <a:pt x="1274" y="377"/>
                </a:cubicBezTo>
                <a:cubicBezTo>
                  <a:pt x="1275" y="377"/>
                  <a:pt x="1275" y="375"/>
                  <a:pt x="1276" y="375"/>
                </a:cubicBezTo>
                <a:cubicBezTo>
                  <a:pt x="1276" y="375"/>
                  <a:pt x="1276" y="376"/>
                  <a:pt x="1277" y="377"/>
                </a:cubicBezTo>
                <a:cubicBezTo>
                  <a:pt x="1277" y="377"/>
                  <a:pt x="1278" y="377"/>
                  <a:pt x="1278" y="378"/>
                </a:cubicBezTo>
                <a:cubicBezTo>
                  <a:pt x="1279" y="378"/>
                  <a:pt x="1279" y="378"/>
                  <a:pt x="1280" y="378"/>
                </a:cubicBezTo>
                <a:cubicBezTo>
                  <a:pt x="1280" y="379"/>
                  <a:pt x="1281" y="378"/>
                  <a:pt x="1281" y="378"/>
                </a:cubicBezTo>
                <a:cubicBezTo>
                  <a:pt x="1282" y="377"/>
                  <a:pt x="1282" y="376"/>
                  <a:pt x="1283" y="377"/>
                </a:cubicBezTo>
                <a:cubicBezTo>
                  <a:pt x="1284" y="378"/>
                  <a:pt x="1284" y="378"/>
                  <a:pt x="1284" y="379"/>
                </a:cubicBezTo>
                <a:cubicBezTo>
                  <a:pt x="1285" y="380"/>
                  <a:pt x="1285" y="380"/>
                  <a:pt x="1286" y="381"/>
                </a:cubicBezTo>
                <a:cubicBezTo>
                  <a:pt x="1286" y="382"/>
                  <a:pt x="1286" y="383"/>
                  <a:pt x="1287" y="384"/>
                </a:cubicBezTo>
                <a:cubicBezTo>
                  <a:pt x="1288" y="385"/>
                  <a:pt x="1289" y="386"/>
                  <a:pt x="1290" y="387"/>
                </a:cubicBezTo>
                <a:cubicBezTo>
                  <a:pt x="1290" y="388"/>
                  <a:pt x="1291" y="389"/>
                  <a:pt x="1292" y="390"/>
                </a:cubicBezTo>
                <a:cubicBezTo>
                  <a:pt x="1293" y="391"/>
                  <a:pt x="1294" y="392"/>
                  <a:pt x="1294" y="393"/>
                </a:cubicBezTo>
                <a:cubicBezTo>
                  <a:pt x="1294" y="393"/>
                  <a:pt x="1294" y="394"/>
                  <a:pt x="1294" y="394"/>
                </a:cubicBezTo>
                <a:cubicBezTo>
                  <a:pt x="1295" y="395"/>
                  <a:pt x="1295" y="395"/>
                  <a:pt x="1296" y="395"/>
                </a:cubicBezTo>
                <a:cubicBezTo>
                  <a:pt x="1296" y="396"/>
                  <a:pt x="1297" y="396"/>
                  <a:pt x="1298" y="396"/>
                </a:cubicBezTo>
                <a:cubicBezTo>
                  <a:pt x="1299" y="396"/>
                  <a:pt x="1299" y="396"/>
                  <a:pt x="1300" y="396"/>
                </a:cubicBezTo>
                <a:cubicBezTo>
                  <a:pt x="1300" y="397"/>
                  <a:pt x="1301" y="398"/>
                  <a:pt x="1302" y="398"/>
                </a:cubicBezTo>
                <a:cubicBezTo>
                  <a:pt x="1302" y="399"/>
                  <a:pt x="1303" y="400"/>
                  <a:pt x="1304" y="400"/>
                </a:cubicBezTo>
                <a:cubicBezTo>
                  <a:pt x="1304" y="400"/>
                  <a:pt x="1305" y="400"/>
                  <a:pt x="1305" y="400"/>
                </a:cubicBezTo>
                <a:cubicBezTo>
                  <a:pt x="1306" y="401"/>
                  <a:pt x="1307" y="401"/>
                  <a:pt x="1308" y="402"/>
                </a:cubicBezTo>
                <a:cubicBezTo>
                  <a:pt x="1308" y="402"/>
                  <a:pt x="1309" y="402"/>
                  <a:pt x="1310" y="403"/>
                </a:cubicBezTo>
                <a:cubicBezTo>
                  <a:pt x="1310" y="403"/>
                  <a:pt x="1311" y="403"/>
                  <a:pt x="1312" y="404"/>
                </a:cubicBezTo>
                <a:cubicBezTo>
                  <a:pt x="1313" y="404"/>
                  <a:pt x="1314" y="404"/>
                  <a:pt x="1314" y="404"/>
                </a:cubicBezTo>
                <a:cubicBezTo>
                  <a:pt x="1315" y="405"/>
                  <a:pt x="1315" y="405"/>
                  <a:pt x="1316" y="405"/>
                </a:cubicBezTo>
                <a:cubicBezTo>
                  <a:pt x="1317" y="405"/>
                  <a:pt x="1317" y="406"/>
                  <a:pt x="1318" y="405"/>
                </a:cubicBezTo>
                <a:cubicBezTo>
                  <a:pt x="1318" y="405"/>
                  <a:pt x="1318" y="404"/>
                  <a:pt x="1318" y="404"/>
                </a:cubicBezTo>
                <a:cubicBezTo>
                  <a:pt x="1318" y="404"/>
                  <a:pt x="1318" y="404"/>
                  <a:pt x="1319" y="403"/>
                </a:cubicBezTo>
                <a:cubicBezTo>
                  <a:pt x="1319" y="403"/>
                  <a:pt x="1320" y="403"/>
                  <a:pt x="1321" y="403"/>
                </a:cubicBezTo>
                <a:cubicBezTo>
                  <a:pt x="1321" y="404"/>
                  <a:pt x="1322" y="404"/>
                  <a:pt x="1322" y="404"/>
                </a:cubicBezTo>
                <a:cubicBezTo>
                  <a:pt x="1323" y="405"/>
                  <a:pt x="1323" y="404"/>
                  <a:pt x="1323" y="404"/>
                </a:cubicBezTo>
                <a:cubicBezTo>
                  <a:pt x="1324" y="404"/>
                  <a:pt x="1324" y="403"/>
                  <a:pt x="1325" y="403"/>
                </a:cubicBezTo>
                <a:cubicBezTo>
                  <a:pt x="1325" y="403"/>
                  <a:pt x="1325" y="403"/>
                  <a:pt x="1325" y="402"/>
                </a:cubicBezTo>
                <a:cubicBezTo>
                  <a:pt x="1326" y="402"/>
                  <a:pt x="1325" y="402"/>
                  <a:pt x="1325" y="402"/>
                </a:cubicBezTo>
                <a:cubicBezTo>
                  <a:pt x="1325" y="401"/>
                  <a:pt x="1326" y="400"/>
                  <a:pt x="1326" y="400"/>
                </a:cubicBezTo>
                <a:cubicBezTo>
                  <a:pt x="1327" y="400"/>
                  <a:pt x="1329" y="400"/>
                  <a:pt x="1330" y="401"/>
                </a:cubicBezTo>
                <a:cubicBezTo>
                  <a:pt x="1331" y="402"/>
                  <a:pt x="1332" y="403"/>
                  <a:pt x="1332" y="404"/>
                </a:cubicBezTo>
                <a:cubicBezTo>
                  <a:pt x="1332" y="405"/>
                  <a:pt x="1333" y="406"/>
                  <a:pt x="1333" y="407"/>
                </a:cubicBezTo>
                <a:cubicBezTo>
                  <a:pt x="1333" y="407"/>
                  <a:pt x="1333" y="408"/>
                  <a:pt x="1333" y="408"/>
                </a:cubicBezTo>
                <a:cubicBezTo>
                  <a:pt x="1334" y="408"/>
                  <a:pt x="1334" y="409"/>
                  <a:pt x="1335" y="410"/>
                </a:cubicBezTo>
                <a:cubicBezTo>
                  <a:pt x="1335" y="410"/>
                  <a:pt x="1335" y="410"/>
                  <a:pt x="1335" y="411"/>
                </a:cubicBezTo>
                <a:cubicBezTo>
                  <a:pt x="1335" y="411"/>
                  <a:pt x="1335" y="411"/>
                  <a:pt x="1335" y="411"/>
                </a:cubicBezTo>
                <a:cubicBezTo>
                  <a:pt x="1336" y="412"/>
                  <a:pt x="1336" y="412"/>
                  <a:pt x="1337" y="412"/>
                </a:cubicBezTo>
                <a:cubicBezTo>
                  <a:pt x="1338" y="412"/>
                  <a:pt x="1340" y="412"/>
                  <a:pt x="1341" y="412"/>
                </a:cubicBezTo>
                <a:cubicBezTo>
                  <a:pt x="1342" y="412"/>
                  <a:pt x="1343" y="412"/>
                  <a:pt x="1343" y="412"/>
                </a:cubicBezTo>
                <a:cubicBezTo>
                  <a:pt x="1344" y="413"/>
                  <a:pt x="1344" y="413"/>
                  <a:pt x="1345" y="413"/>
                </a:cubicBezTo>
                <a:cubicBezTo>
                  <a:pt x="1345" y="413"/>
                  <a:pt x="1346" y="413"/>
                  <a:pt x="1346" y="414"/>
                </a:cubicBezTo>
                <a:cubicBezTo>
                  <a:pt x="1346" y="414"/>
                  <a:pt x="1346" y="414"/>
                  <a:pt x="1347" y="414"/>
                </a:cubicBezTo>
                <a:cubicBezTo>
                  <a:pt x="1347" y="414"/>
                  <a:pt x="1347" y="414"/>
                  <a:pt x="1347" y="414"/>
                </a:cubicBezTo>
                <a:cubicBezTo>
                  <a:pt x="1348" y="414"/>
                  <a:pt x="1348" y="414"/>
                  <a:pt x="1349" y="414"/>
                </a:cubicBezTo>
                <a:cubicBezTo>
                  <a:pt x="1350" y="415"/>
                  <a:pt x="1350" y="414"/>
                  <a:pt x="1351" y="414"/>
                </a:cubicBezTo>
                <a:cubicBezTo>
                  <a:pt x="1351" y="414"/>
                  <a:pt x="1351" y="414"/>
                  <a:pt x="1352" y="414"/>
                </a:cubicBezTo>
                <a:cubicBezTo>
                  <a:pt x="1352" y="415"/>
                  <a:pt x="1352" y="415"/>
                  <a:pt x="1352" y="415"/>
                </a:cubicBezTo>
                <a:cubicBezTo>
                  <a:pt x="1353" y="415"/>
                  <a:pt x="1354" y="415"/>
                  <a:pt x="1355" y="415"/>
                </a:cubicBezTo>
                <a:cubicBezTo>
                  <a:pt x="1355" y="415"/>
                  <a:pt x="1356" y="415"/>
                  <a:pt x="1357" y="415"/>
                </a:cubicBezTo>
                <a:cubicBezTo>
                  <a:pt x="1357" y="415"/>
                  <a:pt x="1358" y="416"/>
                  <a:pt x="1358" y="416"/>
                </a:cubicBezTo>
                <a:cubicBezTo>
                  <a:pt x="1359" y="416"/>
                  <a:pt x="1359" y="416"/>
                  <a:pt x="1360" y="416"/>
                </a:cubicBezTo>
                <a:cubicBezTo>
                  <a:pt x="1360" y="416"/>
                  <a:pt x="1361" y="416"/>
                  <a:pt x="1362" y="416"/>
                </a:cubicBezTo>
                <a:cubicBezTo>
                  <a:pt x="1362" y="416"/>
                  <a:pt x="1363" y="416"/>
                  <a:pt x="1363" y="416"/>
                </a:cubicBezTo>
                <a:cubicBezTo>
                  <a:pt x="1363" y="416"/>
                  <a:pt x="1363" y="416"/>
                  <a:pt x="1364" y="416"/>
                </a:cubicBezTo>
                <a:cubicBezTo>
                  <a:pt x="1364" y="416"/>
                  <a:pt x="1365" y="416"/>
                  <a:pt x="1365" y="416"/>
                </a:cubicBezTo>
                <a:cubicBezTo>
                  <a:pt x="1365" y="416"/>
                  <a:pt x="1365" y="417"/>
                  <a:pt x="1365" y="417"/>
                </a:cubicBezTo>
                <a:cubicBezTo>
                  <a:pt x="1366" y="417"/>
                  <a:pt x="1366" y="417"/>
                  <a:pt x="1366" y="416"/>
                </a:cubicBezTo>
                <a:cubicBezTo>
                  <a:pt x="1367" y="416"/>
                  <a:pt x="1367" y="416"/>
                  <a:pt x="1368" y="415"/>
                </a:cubicBezTo>
                <a:cubicBezTo>
                  <a:pt x="1368" y="415"/>
                  <a:pt x="1368" y="415"/>
                  <a:pt x="1369" y="415"/>
                </a:cubicBezTo>
                <a:cubicBezTo>
                  <a:pt x="1369" y="415"/>
                  <a:pt x="1369" y="416"/>
                  <a:pt x="1370" y="416"/>
                </a:cubicBezTo>
                <a:cubicBezTo>
                  <a:pt x="1372" y="416"/>
                  <a:pt x="1373" y="416"/>
                  <a:pt x="1375" y="416"/>
                </a:cubicBezTo>
                <a:cubicBezTo>
                  <a:pt x="1376" y="416"/>
                  <a:pt x="1376" y="416"/>
                  <a:pt x="1377" y="415"/>
                </a:cubicBezTo>
                <a:cubicBezTo>
                  <a:pt x="1378" y="414"/>
                  <a:pt x="1379" y="414"/>
                  <a:pt x="1381" y="414"/>
                </a:cubicBezTo>
                <a:cubicBezTo>
                  <a:pt x="1382" y="415"/>
                  <a:pt x="1383" y="415"/>
                  <a:pt x="1385" y="415"/>
                </a:cubicBezTo>
                <a:cubicBezTo>
                  <a:pt x="1385" y="416"/>
                  <a:pt x="1386" y="415"/>
                  <a:pt x="1387" y="415"/>
                </a:cubicBezTo>
                <a:cubicBezTo>
                  <a:pt x="1388" y="415"/>
                  <a:pt x="1390" y="414"/>
                  <a:pt x="1391" y="414"/>
                </a:cubicBezTo>
                <a:cubicBezTo>
                  <a:pt x="1392" y="414"/>
                  <a:pt x="1393" y="414"/>
                  <a:pt x="1394" y="414"/>
                </a:cubicBezTo>
                <a:cubicBezTo>
                  <a:pt x="1395" y="414"/>
                  <a:pt x="1396" y="414"/>
                  <a:pt x="1397" y="415"/>
                </a:cubicBezTo>
                <a:cubicBezTo>
                  <a:pt x="1398" y="415"/>
                  <a:pt x="1398" y="416"/>
                  <a:pt x="1398" y="417"/>
                </a:cubicBezTo>
                <a:cubicBezTo>
                  <a:pt x="1399" y="417"/>
                  <a:pt x="1400" y="418"/>
                  <a:pt x="1400" y="418"/>
                </a:cubicBezTo>
                <a:cubicBezTo>
                  <a:pt x="1401" y="419"/>
                  <a:pt x="1402" y="419"/>
                  <a:pt x="1402" y="420"/>
                </a:cubicBezTo>
                <a:cubicBezTo>
                  <a:pt x="1403" y="421"/>
                  <a:pt x="1403" y="422"/>
                  <a:pt x="1404" y="423"/>
                </a:cubicBezTo>
                <a:cubicBezTo>
                  <a:pt x="1404" y="423"/>
                  <a:pt x="1404" y="424"/>
                  <a:pt x="1405" y="425"/>
                </a:cubicBezTo>
                <a:cubicBezTo>
                  <a:pt x="1405" y="426"/>
                  <a:pt x="1405" y="426"/>
                  <a:pt x="1406" y="427"/>
                </a:cubicBezTo>
                <a:cubicBezTo>
                  <a:pt x="1406" y="427"/>
                  <a:pt x="1407" y="427"/>
                  <a:pt x="1407" y="427"/>
                </a:cubicBezTo>
                <a:cubicBezTo>
                  <a:pt x="1408" y="427"/>
                  <a:pt x="1408" y="427"/>
                  <a:pt x="1409" y="427"/>
                </a:cubicBezTo>
                <a:cubicBezTo>
                  <a:pt x="1409" y="427"/>
                  <a:pt x="1409" y="427"/>
                  <a:pt x="1409" y="427"/>
                </a:cubicBezTo>
                <a:cubicBezTo>
                  <a:pt x="1409" y="427"/>
                  <a:pt x="1409" y="428"/>
                  <a:pt x="1409" y="428"/>
                </a:cubicBezTo>
                <a:cubicBezTo>
                  <a:pt x="1410" y="429"/>
                  <a:pt x="1410" y="429"/>
                  <a:pt x="1411" y="430"/>
                </a:cubicBezTo>
                <a:cubicBezTo>
                  <a:pt x="1412" y="430"/>
                  <a:pt x="1413" y="431"/>
                  <a:pt x="1414" y="432"/>
                </a:cubicBezTo>
                <a:cubicBezTo>
                  <a:pt x="1414" y="432"/>
                  <a:pt x="1415" y="433"/>
                  <a:pt x="1416" y="433"/>
                </a:cubicBezTo>
                <a:cubicBezTo>
                  <a:pt x="1417" y="434"/>
                  <a:pt x="1418" y="435"/>
                  <a:pt x="1419" y="435"/>
                </a:cubicBezTo>
                <a:cubicBezTo>
                  <a:pt x="1420" y="435"/>
                  <a:pt x="1422" y="435"/>
                  <a:pt x="1423" y="434"/>
                </a:cubicBezTo>
                <a:cubicBezTo>
                  <a:pt x="1424" y="434"/>
                  <a:pt x="1424" y="434"/>
                  <a:pt x="1425" y="434"/>
                </a:cubicBezTo>
                <a:cubicBezTo>
                  <a:pt x="1425" y="434"/>
                  <a:pt x="1426" y="433"/>
                  <a:pt x="1426" y="434"/>
                </a:cubicBezTo>
                <a:cubicBezTo>
                  <a:pt x="1426" y="434"/>
                  <a:pt x="1425" y="435"/>
                  <a:pt x="1425" y="435"/>
                </a:cubicBezTo>
                <a:cubicBezTo>
                  <a:pt x="1425" y="435"/>
                  <a:pt x="1424" y="436"/>
                  <a:pt x="1423" y="436"/>
                </a:cubicBezTo>
                <a:cubicBezTo>
                  <a:pt x="1423" y="437"/>
                  <a:pt x="1422" y="438"/>
                  <a:pt x="1421" y="438"/>
                </a:cubicBezTo>
                <a:cubicBezTo>
                  <a:pt x="1421" y="438"/>
                  <a:pt x="1420" y="439"/>
                  <a:pt x="1419" y="438"/>
                </a:cubicBezTo>
                <a:cubicBezTo>
                  <a:pt x="1418" y="438"/>
                  <a:pt x="1418" y="437"/>
                  <a:pt x="1417" y="437"/>
                </a:cubicBezTo>
                <a:cubicBezTo>
                  <a:pt x="1417" y="437"/>
                  <a:pt x="1415" y="437"/>
                  <a:pt x="1415" y="438"/>
                </a:cubicBezTo>
                <a:cubicBezTo>
                  <a:pt x="1415" y="439"/>
                  <a:pt x="1416" y="439"/>
                  <a:pt x="1417" y="439"/>
                </a:cubicBezTo>
                <a:cubicBezTo>
                  <a:pt x="1418" y="440"/>
                  <a:pt x="1418" y="441"/>
                  <a:pt x="1419" y="442"/>
                </a:cubicBezTo>
                <a:cubicBezTo>
                  <a:pt x="1419" y="443"/>
                  <a:pt x="1420" y="444"/>
                  <a:pt x="1421" y="445"/>
                </a:cubicBezTo>
                <a:cubicBezTo>
                  <a:pt x="1421" y="445"/>
                  <a:pt x="1422" y="446"/>
                  <a:pt x="1422" y="446"/>
                </a:cubicBezTo>
                <a:cubicBezTo>
                  <a:pt x="1423" y="446"/>
                  <a:pt x="1423" y="447"/>
                  <a:pt x="1424" y="447"/>
                </a:cubicBezTo>
                <a:cubicBezTo>
                  <a:pt x="1424" y="448"/>
                  <a:pt x="1425" y="448"/>
                  <a:pt x="1426" y="449"/>
                </a:cubicBezTo>
                <a:cubicBezTo>
                  <a:pt x="1426" y="450"/>
                  <a:pt x="1427" y="450"/>
                  <a:pt x="1427" y="451"/>
                </a:cubicBezTo>
                <a:cubicBezTo>
                  <a:pt x="1428" y="452"/>
                  <a:pt x="1429" y="451"/>
                  <a:pt x="1430" y="451"/>
                </a:cubicBezTo>
                <a:cubicBezTo>
                  <a:pt x="1431" y="450"/>
                  <a:pt x="1432" y="450"/>
                  <a:pt x="1433" y="449"/>
                </a:cubicBezTo>
                <a:cubicBezTo>
                  <a:pt x="1434" y="449"/>
                  <a:pt x="1435" y="449"/>
                  <a:pt x="1436" y="448"/>
                </a:cubicBezTo>
                <a:cubicBezTo>
                  <a:pt x="1437" y="447"/>
                  <a:pt x="1438" y="447"/>
                  <a:pt x="1438" y="446"/>
                </a:cubicBezTo>
                <a:cubicBezTo>
                  <a:pt x="1439" y="446"/>
                  <a:pt x="1439" y="445"/>
                  <a:pt x="1439" y="445"/>
                </a:cubicBezTo>
                <a:cubicBezTo>
                  <a:pt x="1439" y="444"/>
                  <a:pt x="1439" y="444"/>
                  <a:pt x="1438" y="443"/>
                </a:cubicBezTo>
                <a:cubicBezTo>
                  <a:pt x="1437" y="443"/>
                  <a:pt x="1437" y="442"/>
                  <a:pt x="1437" y="441"/>
                </a:cubicBezTo>
                <a:cubicBezTo>
                  <a:pt x="1437" y="440"/>
                  <a:pt x="1437" y="439"/>
                  <a:pt x="1438" y="439"/>
                </a:cubicBezTo>
                <a:cubicBezTo>
                  <a:pt x="1438" y="439"/>
                  <a:pt x="1439" y="438"/>
                  <a:pt x="1439" y="438"/>
                </a:cubicBezTo>
                <a:cubicBezTo>
                  <a:pt x="1439" y="438"/>
                  <a:pt x="1440" y="439"/>
                  <a:pt x="1440" y="439"/>
                </a:cubicBezTo>
                <a:cubicBezTo>
                  <a:pt x="1440" y="439"/>
                  <a:pt x="1440" y="439"/>
                  <a:pt x="1441" y="440"/>
                </a:cubicBezTo>
                <a:cubicBezTo>
                  <a:pt x="1441" y="441"/>
                  <a:pt x="1441" y="442"/>
                  <a:pt x="1441" y="443"/>
                </a:cubicBezTo>
                <a:cubicBezTo>
                  <a:pt x="1441" y="443"/>
                  <a:pt x="1440" y="444"/>
                  <a:pt x="1441" y="444"/>
                </a:cubicBezTo>
                <a:cubicBezTo>
                  <a:pt x="1441" y="444"/>
                  <a:pt x="1442" y="443"/>
                  <a:pt x="1442" y="444"/>
                </a:cubicBezTo>
                <a:cubicBezTo>
                  <a:pt x="1443" y="444"/>
                  <a:pt x="1442" y="445"/>
                  <a:pt x="1441" y="445"/>
                </a:cubicBezTo>
                <a:cubicBezTo>
                  <a:pt x="1441" y="446"/>
                  <a:pt x="1441" y="447"/>
                  <a:pt x="1442" y="448"/>
                </a:cubicBezTo>
                <a:cubicBezTo>
                  <a:pt x="1442" y="448"/>
                  <a:pt x="1443" y="449"/>
                  <a:pt x="1443" y="450"/>
                </a:cubicBezTo>
                <a:cubicBezTo>
                  <a:pt x="1443" y="450"/>
                  <a:pt x="1443" y="450"/>
                  <a:pt x="1443" y="451"/>
                </a:cubicBezTo>
                <a:cubicBezTo>
                  <a:pt x="1443" y="452"/>
                  <a:pt x="1444" y="452"/>
                  <a:pt x="1444" y="453"/>
                </a:cubicBezTo>
                <a:cubicBezTo>
                  <a:pt x="1443" y="454"/>
                  <a:pt x="1443" y="454"/>
                  <a:pt x="1443" y="455"/>
                </a:cubicBezTo>
                <a:cubicBezTo>
                  <a:pt x="1443" y="456"/>
                  <a:pt x="1442" y="456"/>
                  <a:pt x="1442" y="457"/>
                </a:cubicBezTo>
                <a:cubicBezTo>
                  <a:pt x="1442" y="457"/>
                  <a:pt x="1442" y="457"/>
                  <a:pt x="1442" y="457"/>
                </a:cubicBezTo>
                <a:cubicBezTo>
                  <a:pt x="1442" y="458"/>
                  <a:pt x="1443" y="458"/>
                  <a:pt x="1443" y="458"/>
                </a:cubicBezTo>
                <a:cubicBezTo>
                  <a:pt x="1443" y="459"/>
                  <a:pt x="1443" y="460"/>
                  <a:pt x="1444" y="461"/>
                </a:cubicBezTo>
                <a:cubicBezTo>
                  <a:pt x="1444" y="462"/>
                  <a:pt x="1444" y="462"/>
                  <a:pt x="1444" y="463"/>
                </a:cubicBezTo>
                <a:cubicBezTo>
                  <a:pt x="1445" y="464"/>
                  <a:pt x="1445" y="464"/>
                  <a:pt x="1445" y="465"/>
                </a:cubicBezTo>
                <a:cubicBezTo>
                  <a:pt x="1444" y="466"/>
                  <a:pt x="1444" y="466"/>
                  <a:pt x="1444" y="467"/>
                </a:cubicBezTo>
                <a:cubicBezTo>
                  <a:pt x="1445" y="470"/>
                  <a:pt x="1446" y="472"/>
                  <a:pt x="1447" y="474"/>
                </a:cubicBezTo>
                <a:cubicBezTo>
                  <a:pt x="1448" y="475"/>
                  <a:pt x="1448" y="476"/>
                  <a:pt x="1448" y="477"/>
                </a:cubicBezTo>
                <a:cubicBezTo>
                  <a:pt x="1448" y="477"/>
                  <a:pt x="1448" y="478"/>
                  <a:pt x="1448" y="478"/>
                </a:cubicBezTo>
                <a:cubicBezTo>
                  <a:pt x="1448" y="479"/>
                  <a:pt x="1448" y="479"/>
                  <a:pt x="1448" y="480"/>
                </a:cubicBezTo>
                <a:cubicBezTo>
                  <a:pt x="1448" y="481"/>
                  <a:pt x="1449" y="481"/>
                  <a:pt x="1449" y="482"/>
                </a:cubicBezTo>
                <a:cubicBezTo>
                  <a:pt x="1449" y="483"/>
                  <a:pt x="1449" y="484"/>
                  <a:pt x="1449" y="485"/>
                </a:cubicBezTo>
                <a:cubicBezTo>
                  <a:pt x="1449" y="486"/>
                  <a:pt x="1450" y="486"/>
                  <a:pt x="1450" y="487"/>
                </a:cubicBezTo>
                <a:cubicBezTo>
                  <a:pt x="1450" y="487"/>
                  <a:pt x="1451" y="488"/>
                  <a:pt x="1451" y="488"/>
                </a:cubicBezTo>
                <a:cubicBezTo>
                  <a:pt x="1452" y="489"/>
                  <a:pt x="1452" y="490"/>
                  <a:pt x="1453" y="490"/>
                </a:cubicBezTo>
                <a:cubicBezTo>
                  <a:pt x="1453" y="491"/>
                  <a:pt x="1454" y="492"/>
                  <a:pt x="1454" y="493"/>
                </a:cubicBezTo>
                <a:cubicBezTo>
                  <a:pt x="1454" y="494"/>
                  <a:pt x="1454" y="494"/>
                  <a:pt x="1455" y="495"/>
                </a:cubicBezTo>
                <a:cubicBezTo>
                  <a:pt x="1455" y="495"/>
                  <a:pt x="1455" y="496"/>
                  <a:pt x="1456" y="496"/>
                </a:cubicBezTo>
                <a:cubicBezTo>
                  <a:pt x="1456" y="497"/>
                  <a:pt x="1456" y="498"/>
                  <a:pt x="1457" y="498"/>
                </a:cubicBezTo>
                <a:cubicBezTo>
                  <a:pt x="1457" y="499"/>
                  <a:pt x="1458" y="500"/>
                  <a:pt x="1458" y="501"/>
                </a:cubicBezTo>
                <a:cubicBezTo>
                  <a:pt x="1458" y="502"/>
                  <a:pt x="1458" y="502"/>
                  <a:pt x="1459" y="503"/>
                </a:cubicBezTo>
                <a:cubicBezTo>
                  <a:pt x="1459" y="503"/>
                  <a:pt x="1459" y="504"/>
                  <a:pt x="1459" y="504"/>
                </a:cubicBezTo>
                <a:cubicBezTo>
                  <a:pt x="1460" y="505"/>
                  <a:pt x="1460" y="506"/>
                  <a:pt x="1460" y="507"/>
                </a:cubicBezTo>
                <a:cubicBezTo>
                  <a:pt x="1460" y="508"/>
                  <a:pt x="1460" y="508"/>
                  <a:pt x="1460" y="508"/>
                </a:cubicBezTo>
                <a:cubicBezTo>
                  <a:pt x="1461" y="510"/>
                  <a:pt x="1461" y="511"/>
                  <a:pt x="1461" y="512"/>
                </a:cubicBezTo>
                <a:cubicBezTo>
                  <a:pt x="1462" y="513"/>
                  <a:pt x="1462" y="515"/>
                  <a:pt x="1463" y="516"/>
                </a:cubicBezTo>
                <a:cubicBezTo>
                  <a:pt x="1463" y="517"/>
                  <a:pt x="1464" y="517"/>
                  <a:pt x="1464" y="517"/>
                </a:cubicBezTo>
                <a:cubicBezTo>
                  <a:pt x="1464" y="518"/>
                  <a:pt x="1465" y="519"/>
                  <a:pt x="1465" y="520"/>
                </a:cubicBezTo>
                <a:cubicBezTo>
                  <a:pt x="1465" y="520"/>
                  <a:pt x="1465" y="520"/>
                  <a:pt x="1465" y="521"/>
                </a:cubicBezTo>
                <a:cubicBezTo>
                  <a:pt x="1466" y="521"/>
                  <a:pt x="1466" y="521"/>
                  <a:pt x="1466" y="521"/>
                </a:cubicBezTo>
                <a:cubicBezTo>
                  <a:pt x="1467" y="523"/>
                  <a:pt x="1468" y="524"/>
                  <a:pt x="1469" y="526"/>
                </a:cubicBezTo>
                <a:cubicBezTo>
                  <a:pt x="1469" y="527"/>
                  <a:pt x="1470" y="527"/>
                  <a:pt x="1470" y="528"/>
                </a:cubicBezTo>
                <a:cubicBezTo>
                  <a:pt x="1472" y="531"/>
                  <a:pt x="1473" y="533"/>
                  <a:pt x="1473" y="536"/>
                </a:cubicBezTo>
                <a:cubicBezTo>
                  <a:pt x="1473" y="537"/>
                  <a:pt x="1473" y="538"/>
                  <a:pt x="1473" y="539"/>
                </a:cubicBezTo>
                <a:cubicBezTo>
                  <a:pt x="1473" y="540"/>
                  <a:pt x="1474" y="541"/>
                  <a:pt x="1474" y="542"/>
                </a:cubicBezTo>
                <a:cubicBezTo>
                  <a:pt x="1476" y="544"/>
                  <a:pt x="1477" y="546"/>
                  <a:pt x="1479" y="548"/>
                </a:cubicBezTo>
                <a:cubicBezTo>
                  <a:pt x="1480" y="549"/>
                  <a:pt x="1481" y="551"/>
                  <a:pt x="1483" y="550"/>
                </a:cubicBezTo>
                <a:cubicBezTo>
                  <a:pt x="1484" y="549"/>
                  <a:pt x="1486" y="548"/>
                  <a:pt x="1486" y="546"/>
                </a:cubicBezTo>
                <a:cubicBezTo>
                  <a:pt x="1487" y="545"/>
                  <a:pt x="1487" y="543"/>
                  <a:pt x="1488" y="542"/>
                </a:cubicBezTo>
                <a:cubicBezTo>
                  <a:pt x="1489" y="541"/>
                  <a:pt x="1490" y="541"/>
                  <a:pt x="1492" y="541"/>
                </a:cubicBezTo>
                <a:cubicBezTo>
                  <a:pt x="1492" y="541"/>
                  <a:pt x="1492" y="540"/>
                  <a:pt x="1492" y="540"/>
                </a:cubicBezTo>
                <a:cubicBezTo>
                  <a:pt x="1493" y="539"/>
                  <a:pt x="1493" y="538"/>
                  <a:pt x="1493" y="537"/>
                </a:cubicBezTo>
                <a:cubicBezTo>
                  <a:pt x="1493" y="535"/>
                  <a:pt x="1493" y="534"/>
                  <a:pt x="1495" y="533"/>
                </a:cubicBezTo>
                <a:cubicBezTo>
                  <a:pt x="1495" y="533"/>
                  <a:pt x="1496" y="532"/>
                  <a:pt x="1496" y="532"/>
                </a:cubicBezTo>
                <a:cubicBezTo>
                  <a:pt x="1496" y="531"/>
                  <a:pt x="1497" y="531"/>
                  <a:pt x="1497" y="530"/>
                </a:cubicBezTo>
                <a:cubicBezTo>
                  <a:pt x="1497" y="527"/>
                  <a:pt x="1497" y="525"/>
                  <a:pt x="1497" y="523"/>
                </a:cubicBezTo>
                <a:cubicBezTo>
                  <a:pt x="1496" y="521"/>
                  <a:pt x="1496" y="519"/>
                  <a:pt x="1497" y="517"/>
                </a:cubicBezTo>
                <a:cubicBezTo>
                  <a:pt x="1498" y="516"/>
                  <a:pt x="1499" y="514"/>
                  <a:pt x="1499" y="513"/>
                </a:cubicBezTo>
                <a:cubicBezTo>
                  <a:pt x="1500" y="511"/>
                  <a:pt x="1500" y="509"/>
                  <a:pt x="1499" y="508"/>
                </a:cubicBezTo>
                <a:cubicBezTo>
                  <a:pt x="1499" y="507"/>
                  <a:pt x="1499" y="507"/>
                  <a:pt x="1499" y="507"/>
                </a:cubicBezTo>
                <a:cubicBezTo>
                  <a:pt x="1498" y="506"/>
                  <a:pt x="1498" y="505"/>
                  <a:pt x="1498" y="505"/>
                </a:cubicBezTo>
                <a:cubicBezTo>
                  <a:pt x="1498" y="502"/>
                  <a:pt x="1498" y="500"/>
                  <a:pt x="1497" y="497"/>
                </a:cubicBezTo>
                <a:cubicBezTo>
                  <a:pt x="1497" y="496"/>
                  <a:pt x="1496" y="495"/>
                  <a:pt x="1496" y="494"/>
                </a:cubicBezTo>
                <a:cubicBezTo>
                  <a:pt x="1497" y="492"/>
                  <a:pt x="1497" y="490"/>
                  <a:pt x="1499" y="489"/>
                </a:cubicBezTo>
                <a:cubicBezTo>
                  <a:pt x="1500" y="488"/>
                  <a:pt x="1501" y="489"/>
                  <a:pt x="1501" y="490"/>
                </a:cubicBezTo>
                <a:cubicBezTo>
                  <a:pt x="1502" y="490"/>
                  <a:pt x="1503" y="488"/>
                  <a:pt x="1503" y="488"/>
                </a:cubicBezTo>
                <a:cubicBezTo>
                  <a:pt x="1503" y="487"/>
                  <a:pt x="1503" y="486"/>
                  <a:pt x="1504" y="486"/>
                </a:cubicBezTo>
                <a:cubicBezTo>
                  <a:pt x="1504" y="486"/>
                  <a:pt x="1504" y="485"/>
                  <a:pt x="1505" y="485"/>
                </a:cubicBezTo>
                <a:cubicBezTo>
                  <a:pt x="1505" y="485"/>
                  <a:pt x="1505" y="485"/>
                  <a:pt x="1506" y="485"/>
                </a:cubicBezTo>
                <a:cubicBezTo>
                  <a:pt x="1506" y="485"/>
                  <a:pt x="1507" y="485"/>
                  <a:pt x="1507" y="485"/>
                </a:cubicBezTo>
                <a:cubicBezTo>
                  <a:pt x="1508" y="485"/>
                  <a:pt x="1509" y="484"/>
                  <a:pt x="1509" y="483"/>
                </a:cubicBezTo>
                <a:cubicBezTo>
                  <a:pt x="1510" y="483"/>
                  <a:pt x="1510" y="482"/>
                  <a:pt x="1510" y="482"/>
                </a:cubicBezTo>
                <a:cubicBezTo>
                  <a:pt x="1511" y="481"/>
                  <a:pt x="1509" y="481"/>
                  <a:pt x="1509" y="479"/>
                </a:cubicBezTo>
                <a:cubicBezTo>
                  <a:pt x="1509" y="479"/>
                  <a:pt x="1510" y="478"/>
                  <a:pt x="1510" y="478"/>
                </a:cubicBezTo>
                <a:cubicBezTo>
                  <a:pt x="1511" y="478"/>
                  <a:pt x="1511" y="477"/>
                  <a:pt x="1512" y="477"/>
                </a:cubicBezTo>
                <a:cubicBezTo>
                  <a:pt x="1513" y="477"/>
                  <a:pt x="1513" y="476"/>
                  <a:pt x="1514" y="476"/>
                </a:cubicBezTo>
                <a:cubicBezTo>
                  <a:pt x="1514" y="475"/>
                  <a:pt x="1515" y="475"/>
                  <a:pt x="1516" y="475"/>
                </a:cubicBezTo>
                <a:cubicBezTo>
                  <a:pt x="1516" y="475"/>
                  <a:pt x="1517" y="475"/>
                  <a:pt x="1517" y="475"/>
                </a:cubicBezTo>
                <a:cubicBezTo>
                  <a:pt x="1517" y="474"/>
                  <a:pt x="1517" y="473"/>
                  <a:pt x="1518" y="473"/>
                </a:cubicBezTo>
                <a:cubicBezTo>
                  <a:pt x="1518" y="472"/>
                  <a:pt x="1519" y="472"/>
                  <a:pt x="1519" y="472"/>
                </a:cubicBezTo>
                <a:cubicBezTo>
                  <a:pt x="1520" y="471"/>
                  <a:pt x="1520" y="471"/>
                  <a:pt x="1521" y="470"/>
                </a:cubicBezTo>
                <a:cubicBezTo>
                  <a:pt x="1522" y="469"/>
                  <a:pt x="1522" y="469"/>
                  <a:pt x="1523" y="469"/>
                </a:cubicBezTo>
                <a:cubicBezTo>
                  <a:pt x="1524" y="468"/>
                  <a:pt x="1524" y="467"/>
                  <a:pt x="1525" y="466"/>
                </a:cubicBezTo>
                <a:cubicBezTo>
                  <a:pt x="1525" y="466"/>
                  <a:pt x="1525" y="465"/>
                  <a:pt x="1525" y="464"/>
                </a:cubicBezTo>
                <a:cubicBezTo>
                  <a:pt x="1526" y="463"/>
                  <a:pt x="1526" y="462"/>
                  <a:pt x="1527" y="462"/>
                </a:cubicBezTo>
                <a:cubicBezTo>
                  <a:pt x="1527" y="461"/>
                  <a:pt x="1527" y="461"/>
                  <a:pt x="1527" y="460"/>
                </a:cubicBezTo>
                <a:cubicBezTo>
                  <a:pt x="1527" y="460"/>
                  <a:pt x="1528" y="460"/>
                  <a:pt x="1528" y="460"/>
                </a:cubicBezTo>
                <a:cubicBezTo>
                  <a:pt x="1529" y="459"/>
                  <a:pt x="1529" y="459"/>
                  <a:pt x="1530" y="459"/>
                </a:cubicBezTo>
                <a:cubicBezTo>
                  <a:pt x="1530" y="459"/>
                  <a:pt x="1531" y="458"/>
                  <a:pt x="1531" y="458"/>
                </a:cubicBezTo>
                <a:cubicBezTo>
                  <a:pt x="1532" y="458"/>
                  <a:pt x="1532" y="458"/>
                  <a:pt x="1533" y="458"/>
                </a:cubicBezTo>
                <a:cubicBezTo>
                  <a:pt x="1533" y="458"/>
                  <a:pt x="1534" y="458"/>
                  <a:pt x="1534" y="457"/>
                </a:cubicBezTo>
                <a:cubicBezTo>
                  <a:pt x="1535" y="456"/>
                  <a:pt x="1536" y="455"/>
                  <a:pt x="1537" y="454"/>
                </a:cubicBezTo>
                <a:cubicBezTo>
                  <a:pt x="1537" y="454"/>
                  <a:pt x="1537" y="453"/>
                  <a:pt x="1538" y="452"/>
                </a:cubicBezTo>
                <a:cubicBezTo>
                  <a:pt x="1538" y="452"/>
                  <a:pt x="1539" y="452"/>
                  <a:pt x="1539" y="452"/>
                </a:cubicBezTo>
                <a:cubicBezTo>
                  <a:pt x="1539" y="452"/>
                  <a:pt x="1540" y="451"/>
                  <a:pt x="1540" y="451"/>
                </a:cubicBezTo>
                <a:cubicBezTo>
                  <a:pt x="1540" y="451"/>
                  <a:pt x="1539" y="450"/>
                  <a:pt x="1539" y="450"/>
                </a:cubicBezTo>
                <a:cubicBezTo>
                  <a:pt x="1538" y="450"/>
                  <a:pt x="1538" y="449"/>
                  <a:pt x="1538" y="449"/>
                </a:cubicBezTo>
                <a:cubicBezTo>
                  <a:pt x="1538" y="448"/>
                  <a:pt x="1537" y="447"/>
                  <a:pt x="1538" y="446"/>
                </a:cubicBezTo>
                <a:cubicBezTo>
                  <a:pt x="1538" y="445"/>
                  <a:pt x="1539" y="445"/>
                  <a:pt x="1539" y="445"/>
                </a:cubicBezTo>
                <a:cubicBezTo>
                  <a:pt x="1540" y="444"/>
                  <a:pt x="1541" y="444"/>
                  <a:pt x="1542" y="444"/>
                </a:cubicBezTo>
                <a:cubicBezTo>
                  <a:pt x="1542" y="444"/>
                  <a:pt x="1543" y="444"/>
                  <a:pt x="1543" y="443"/>
                </a:cubicBezTo>
                <a:cubicBezTo>
                  <a:pt x="1544" y="443"/>
                  <a:pt x="1544" y="442"/>
                  <a:pt x="1545" y="442"/>
                </a:cubicBezTo>
                <a:cubicBezTo>
                  <a:pt x="1545" y="442"/>
                  <a:pt x="1545" y="443"/>
                  <a:pt x="1546" y="443"/>
                </a:cubicBezTo>
                <a:cubicBezTo>
                  <a:pt x="1546" y="444"/>
                  <a:pt x="1546" y="444"/>
                  <a:pt x="1546" y="444"/>
                </a:cubicBezTo>
                <a:cubicBezTo>
                  <a:pt x="1547" y="444"/>
                  <a:pt x="1547" y="444"/>
                  <a:pt x="1548" y="444"/>
                </a:cubicBezTo>
                <a:cubicBezTo>
                  <a:pt x="1549" y="444"/>
                  <a:pt x="1550" y="444"/>
                  <a:pt x="1551" y="444"/>
                </a:cubicBezTo>
                <a:cubicBezTo>
                  <a:pt x="1551" y="444"/>
                  <a:pt x="1552" y="444"/>
                  <a:pt x="1553" y="444"/>
                </a:cubicBezTo>
                <a:cubicBezTo>
                  <a:pt x="1553" y="444"/>
                  <a:pt x="1553" y="444"/>
                  <a:pt x="1553" y="444"/>
                </a:cubicBezTo>
                <a:cubicBezTo>
                  <a:pt x="1554" y="443"/>
                  <a:pt x="1555" y="443"/>
                  <a:pt x="1555" y="442"/>
                </a:cubicBezTo>
                <a:cubicBezTo>
                  <a:pt x="1555" y="442"/>
                  <a:pt x="1555" y="442"/>
                  <a:pt x="1555" y="442"/>
                </a:cubicBezTo>
                <a:cubicBezTo>
                  <a:pt x="1556" y="442"/>
                  <a:pt x="1556" y="441"/>
                  <a:pt x="1557" y="441"/>
                </a:cubicBezTo>
                <a:cubicBezTo>
                  <a:pt x="1557" y="441"/>
                  <a:pt x="1557" y="441"/>
                  <a:pt x="1557" y="442"/>
                </a:cubicBezTo>
                <a:cubicBezTo>
                  <a:pt x="1558" y="442"/>
                  <a:pt x="1558" y="442"/>
                  <a:pt x="1559" y="442"/>
                </a:cubicBezTo>
                <a:cubicBezTo>
                  <a:pt x="1560" y="442"/>
                  <a:pt x="1560" y="441"/>
                  <a:pt x="1561" y="441"/>
                </a:cubicBezTo>
                <a:cubicBezTo>
                  <a:pt x="1561" y="441"/>
                  <a:pt x="1562" y="441"/>
                  <a:pt x="1563" y="441"/>
                </a:cubicBezTo>
                <a:cubicBezTo>
                  <a:pt x="1563" y="441"/>
                  <a:pt x="1564" y="440"/>
                  <a:pt x="1564" y="440"/>
                </a:cubicBezTo>
                <a:cubicBezTo>
                  <a:pt x="1565" y="439"/>
                  <a:pt x="1565" y="439"/>
                  <a:pt x="1565" y="438"/>
                </a:cubicBezTo>
                <a:cubicBezTo>
                  <a:pt x="1565" y="438"/>
                  <a:pt x="1565" y="438"/>
                  <a:pt x="1565" y="437"/>
                </a:cubicBezTo>
                <a:cubicBezTo>
                  <a:pt x="1564" y="437"/>
                  <a:pt x="1564" y="437"/>
                  <a:pt x="1564" y="437"/>
                </a:cubicBezTo>
                <a:cubicBezTo>
                  <a:pt x="1564" y="436"/>
                  <a:pt x="1564" y="436"/>
                  <a:pt x="1563" y="436"/>
                </a:cubicBezTo>
                <a:cubicBezTo>
                  <a:pt x="1563" y="436"/>
                  <a:pt x="1562" y="436"/>
                  <a:pt x="1562" y="436"/>
                </a:cubicBezTo>
                <a:cubicBezTo>
                  <a:pt x="1561" y="435"/>
                  <a:pt x="1562" y="435"/>
                  <a:pt x="1563" y="435"/>
                </a:cubicBezTo>
                <a:cubicBezTo>
                  <a:pt x="1563" y="435"/>
                  <a:pt x="1564" y="435"/>
                  <a:pt x="1565" y="435"/>
                </a:cubicBezTo>
                <a:cubicBezTo>
                  <a:pt x="1565" y="435"/>
                  <a:pt x="1565" y="434"/>
                  <a:pt x="1565" y="434"/>
                </a:cubicBezTo>
                <a:cubicBezTo>
                  <a:pt x="1566" y="434"/>
                  <a:pt x="1566" y="434"/>
                  <a:pt x="1567" y="434"/>
                </a:cubicBezTo>
                <a:cubicBezTo>
                  <a:pt x="1567" y="434"/>
                  <a:pt x="1568" y="435"/>
                  <a:pt x="1568" y="435"/>
                </a:cubicBezTo>
                <a:cubicBezTo>
                  <a:pt x="1569" y="436"/>
                  <a:pt x="1569" y="436"/>
                  <a:pt x="1570" y="437"/>
                </a:cubicBezTo>
                <a:cubicBezTo>
                  <a:pt x="1570" y="437"/>
                  <a:pt x="1570" y="437"/>
                  <a:pt x="1571" y="438"/>
                </a:cubicBezTo>
                <a:cubicBezTo>
                  <a:pt x="1571" y="438"/>
                  <a:pt x="1571" y="438"/>
                  <a:pt x="1571" y="438"/>
                </a:cubicBezTo>
                <a:cubicBezTo>
                  <a:pt x="1572" y="438"/>
                  <a:pt x="1571" y="438"/>
                  <a:pt x="1571" y="439"/>
                </a:cubicBezTo>
                <a:cubicBezTo>
                  <a:pt x="1571" y="439"/>
                  <a:pt x="1571" y="439"/>
                  <a:pt x="1571" y="440"/>
                </a:cubicBezTo>
                <a:cubicBezTo>
                  <a:pt x="1571" y="440"/>
                  <a:pt x="1572" y="441"/>
                  <a:pt x="1572" y="441"/>
                </a:cubicBezTo>
                <a:cubicBezTo>
                  <a:pt x="1572" y="442"/>
                  <a:pt x="1572" y="442"/>
                  <a:pt x="1571" y="442"/>
                </a:cubicBezTo>
                <a:cubicBezTo>
                  <a:pt x="1571" y="443"/>
                  <a:pt x="1571" y="444"/>
                  <a:pt x="1571" y="444"/>
                </a:cubicBezTo>
                <a:cubicBezTo>
                  <a:pt x="1571" y="444"/>
                  <a:pt x="1572" y="445"/>
                  <a:pt x="1572" y="445"/>
                </a:cubicBezTo>
                <a:cubicBezTo>
                  <a:pt x="1572" y="445"/>
                  <a:pt x="1572" y="446"/>
                  <a:pt x="1572" y="446"/>
                </a:cubicBezTo>
                <a:cubicBezTo>
                  <a:pt x="1572" y="447"/>
                  <a:pt x="1572" y="448"/>
                  <a:pt x="1573" y="448"/>
                </a:cubicBezTo>
                <a:cubicBezTo>
                  <a:pt x="1573" y="448"/>
                  <a:pt x="1573" y="448"/>
                  <a:pt x="1573" y="449"/>
                </a:cubicBezTo>
                <a:cubicBezTo>
                  <a:pt x="1574" y="449"/>
                  <a:pt x="1575" y="449"/>
                  <a:pt x="1575" y="450"/>
                </a:cubicBezTo>
                <a:cubicBezTo>
                  <a:pt x="1577" y="451"/>
                  <a:pt x="1577" y="453"/>
                  <a:pt x="1578" y="454"/>
                </a:cubicBezTo>
                <a:cubicBezTo>
                  <a:pt x="1579" y="454"/>
                  <a:pt x="1579" y="455"/>
                  <a:pt x="1580" y="456"/>
                </a:cubicBezTo>
                <a:cubicBezTo>
                  <a:pt x="1580" y="456"/>
                  <a:pt x="1581" y="456"/>
                  <a:pt x="1581" y="457"/>
                </a:cubicBezTo>
                <a:cubicBezTo>
                  <a:pt x="1581" y="457"/>
                  <a:pt x="1581" y="458"/>
                  <a:pt x="1581" y="458"/>
                </a:cubicBezTo>
                <a:cubicBezTo>
                  <a:pt x="1582" y="459"/>
                  <a:pt x="1582" y="457"/>
                  <a:pt x="1583" y="456"/>
                </a:cubicBezTo>
                <a:cubicBezTo>
                  <a:pt x="1583" y="455"/>
                  <a:pt x="1585" y="458"/>
                  <a:pt x="1585" y="458"/>
                </a:cubicBezTo>
                <a:cubicBezTo>
                  <a:pt x="1586" y="459"/>
                  <a:pt x="1586" y="460"/>
                  <a:pt x="1587" y="460"/>
                </a:cubicBezTo>
                <a:cubicBezTo>
                  <a:pt x="1587" y="461"/>
                  <a:pt x="1588" y="461"/>
                  <a:pt x="1588" y="462"/>
                </a:cubicBezTo>
                <a:cubicBezTo>
                  <a:pt x="1588" y="463"/>
                  <a:pt x="1587" y="462"/>
                  <a:pt x="1587" y="462"/>
                </a:cubicBezTo>
                <a:cubicBezTo>
                  <a:pt x="1587" y="462"/>
                  <a:pt x="1586" y="462"/>
                  <a:pt x="1586" y="462"/>
                </a:cubicBezTo>
                <a:cubicBezTo>
                  <a:pt x="1586" y="462"/>
                  <a:pt x="1585" y="462"/>
                  <a:pt x="1585" y="461"/>
                </a:cubicBezTo>
                <a:cubicBezTo>
                  <a:pt x="1585" y="461"/>
                  <a:pt x="1584" y="461"/>
                  <a:pt x="1584" y="461"/>
                </a:cubicBezTo>
                <a:cubicBezTo>
                  <a:pt x="1584" y="462"/>
                  <a:pt x="1585" y="462"/>
                  <a:pt x="1585" y="463"/>
                </a:cubicBezTo>
                <a:cubicBezTo>
                  <a:pt x="1585" y="463"/>
                  <a:pt x="1585" y="463"/>
                  <a:pt x="1585" y="463"/>
                </a:cubicBezTo>
                <a:cubicBezTo>
                  <a:pt x="1585" y="464"/>
                  <a:pt x="1586" y="464"/>
                  <a:pt x="1586" y="464"/>
                </a:cubicBezTo>
                <a:cubicBezTo>
                  <a:pt x="1586" y="464"/>
                  <a:pt x="1585" y="464"/>
                  <a:pt x="1585" y="465"/>
                </a:cubicBezTo>
                <a:cubicBezTo>
                  <a:pt x="1585" y="465"/>
                  <a:pt x="1585" y="465"/>
                  <a:pt x="1585" y="466"/>
                </a:cubicBezTo>
                <a:cubicBezTo>
                  <a:pt x="1585" y="466"/>
                  <a:pt x="1585" y="467"/>
                  <a:pt x="1586" y="467"/>
                </a:cubicBezTo>
                <a:cubicBezTo>
                  <a:pt x="1587" y="468"/>
                  <a:pt x="1587" y="467"/>
                  <a:pt x="1588" y="466"/>
                </a:cubicBezTo>
                <a:cubicBezTo>
                  <a:pt x="1588" y="466"/>
                  <a:pt x="1588" y="465"/>
                  <a:pt x="1589" y="465"/>
                </a:cubicBezTo>
                <a:cubicBezTo>
                  <a:pt x="1590" y="466"/>
                  <a:pt x="1590" y="466"/>
                  <a:pt x="1591" y="467"/>
                </a:cubicBezTo>
                <a:cubicBezTo>
                  <a:pt x="1591" y="468"/>
                  <a:pt x="1591" y="469"/>
                  <a:pt x="1592" y="470"/>
                </a:cubicBezTo>
                <a:cubicBezTo>
                  <a:pt x="1592" y="472"/>
                  <a:pt x="1592" y="474"/>
                  <a:pt x="1593" y="475"/>
                </a:cubicBezTo>
                <a:cubicBezTo>
                  <a:pt x="1593" y="476"/>
                  <a:pt x="1594" y="476"/>
                  <a:pt x="1593" y="477"/>
                </a:cubicBezTo>
                <a:cubicBezTo>
                  <a:pt x="1593" y="477"/>
                  <a:pt x="1593" y="477"/>
                  <a:pt x="1593" y="477"/>
                </a:cubicBezTo>
                <a:cubicBezTo>
                  <a:pt x="1593" y="478"/>
                  <a:pt x="1593" y="478"/>
                  <a:pt x="1593" y="479"/>
                </a:cubicBezTo>
                <a:cubicBezTo>
                  <a:pt x="1593" y="479"/>
                  <a:pt x="1593" y="480"/>
                  <a:pt x="1593" y="481"/>
                </a:cubicBezTo>
                <a:cubicBezTo>
                  <a:pt x="1593" y="481"/>
                  <a:pt x="1593" y="481"/>
                  <a:pt x="1593" y="482"/>
                </a:cubicBezTo>
                <a:cubicBezTo>
                  <a:pt x="1592" y="482"/>
                  <a:pt x="1592" y="483"/>
                  <a:pt x="1592" y="484"/>
                </a:cubicBezTo>
                <a:cubicBezTo>
                  <a:pt x="1592" y="484"/>
                  <a:pt x="1593" y="485"/>
                  <a:pt x="1593" y="485"/>
                </a:cubicBezTo>
                <a:cubicBezTo>
                  <a:pt x="1592" y="486"/>
                  <a:pt x="1592" y="487"/>
                  <a:pt x="1592" y="488"/>
                </a:cubicBezTo>
                <a:cubicBezTo>
                  <a:pt x="1592" y="488"/>
                  <a:pt x="1592" y="489"/>
                  <a:pt x="1593" y="489"/>
                </a:cubicBezTo>
                <a:cubicBezTo>
                  <a:pt x="1593" y="489"/>
                  <a:pt x="1593" y="488"/>
                  <a:pt x="1593" y="488"/>
                </a:cubicBezTo>
                <a:cubicBezTo>
                  <a:pt x="1594" y="488"/>
                  <a:pt x="1594" y="487"/>
                  <a:pt x="1594" y="487"/>
                </a:cubicBezTo>
                <a:cubicBezTo>
                  <a:pt x="1594" y="487"/>
                  <a:pt x="1594" y="487"/>
                  <a:pt x="1594" y="487"/>
                </a:cubicBezTo>
                <a:cubicBezTo>
                  <a:pt x="1595" y="487"/>
                  <a:pt x="1595" y="487"/>
                  <a:pt x="1595" y="488"/>
                </a:cubicBezTo>
                <a:cubicBezTo>
                  <a:pt x="1595" y="488"/>
                  <a:pt x="1594" y="489"/>
                  <a:pt x="1595" y="489"/>
                </a:cubicBezTo>
                <a:cubicBezTo>
                  <a:pt x="1595" y="490"/>
                  <a:pt x="1595" y="488"/>
                  <a:pt x="1596" y="488"/>
                </a:cubicBezTo>
                <a:cubicBezTo>
                  <a:pt x="1596" y="488"/>
                  <a:pt x="1596" y="488"/>
                  <a:pt x="1597" y="489"/>
                </a:cubicBezTo>
                <a:cubicBezTo>
                  <a:pt x="1597" y="489"/>
                  <a:pt x="1596" y="490"/>
                  <a:pt x="1597" y="490"/>
                </a:cubicBezTo>
                <a:cubicBezTo>
                  <a:pt x="1597" y="490"/>
                  <a:pt x="1598" y="489"/>
                  <a:pt x="1598" y="488"/>
                </a:cubicBezTo>
                <a:cubicBezTo>
                  <a:pt x="1598" y="488"/>
                  <a:pt x="1598" y="488"/>
                  <a:pt x="1599" y="488"/>
                </a:cubicBezTo>
                <a:cubicBezTo>
                  <a:pt x="1599" y="488"/>
                  <a:pt x="1600" y="489"/>
                  <a:pt x="1600" y="489"/>
                </a:cubicBezTo>
                <a:cubicBezTo>
                  <a:pt x="1601" y="490"/>
                  <a:pt x="1601" y="488"/>
                  <a:pt x="1601" y="488"/>
                </a:cubicBezTo>
                <a:cubicBezTo>
                  <a:pt x="1601" y="487"/>
                  <a:pt x="1602" y="487"/>
                  <a:pt x="1602" y="487"/>
                </a:cubicBezTo>
                <a:cubicBezTo>
                  <a:pt x="1603" y="487"/>
                  <a:pt x="1603" y="486"/>
                  <a:pt x="1603" y="486"/>
                </a:cubicBezTo>
                <a:cubicBezTo>
                  <a:pt x="1604" y="486"/>
                  <a:pt x="1604" y="486"/>
                  <a:pt x="1604" y="486"/>
                </a:cubicBezTo>
                <a:cubicBezTo>
                  <a:pt x="1605" y="486"/>
                  <a:pt x="1606" y="485"/>
                  <a:pt x="1606" y="485"/>
                </a:cubicBezTo>
                <a:cubicBezTo>
                  <a:pt x="1607" y="484"/>
                  <a:pt x="1608" y="484"/>
                  <a:pt x="1608" y="484"/>
                </a:cubicBezTo>
                <a:close/>
                <a:moveTo>
                  <a:pt x="1038" y="649"/>
                </a:moveTo>
                <a:cubicBezTo>
                  <a:pt x="1038" y="649"/>
                  <a:pt x="1038" y="649"/>
                  <a:pt x="1038" y="649"/>
                </a:cubicBezTo>
                <a:cubicBezTo>
                  <a:pt x="1038" y="649"/>
                  <a:pt x="1038" y="649"/>
                  <a:pt x="1038" y="649"/>
                </a:cubicBezTo>
                <a:close/>
                <a:moveTo>
                  <a:pt x="1239" y="516"/>
                </a:moveTo>
                <a:cubicBezTo>
                  <a:pt x="1239" y="516"/>
                  <a:pt x="1239" y="516"/>
                  <a:pt x="1239" y="516"/>
                </a:cubicBezTo>
                <a:cubicBezTo>
                  <a:pt x="1239" y="516"/>
                  <a:pt x="1239" y="516"/>
                  <a:pt x="1239" y="516"/>
                </a:cubicBezTo>
                <a:close/>
                <a:moveTo>
                  <a:pt x="1240" y="515"/>
                </a:moveTo>
                <a:cubicBezTo>
                  <a:pt x="1240" y="515"/>
                  <a:pt x="1240" y="515"/>
                  <a:pt x="1239" y="516"/>
                </a:cubicBezTo>
                <a:cubicBezTo>
                  <a:pt x="1239" y="516"/>
                  <a:pt x="1240" y="515"/>
                  <a:pt x="1240" y="515"/>
                </a:cubicBezTo>
                <a:cubicBezTo>
                  <a:pt x="1240" y="515"/>
                  <a:pt x="1240" y="515"/>
                  <a:pt x="1240" y="515"/>
                </a:cubicBezTo>
                <a:close/>
                <a:moveTo>
                  <a:pt x="1634" y="445"/>
                </a:moveTo>
                <a:cubicBezTo>
                  <a:pt x="1634" y="445"/>
                  <a:pt x="1634" y="445"/>
                  <a:pt x="1634" y="445"/>
                </a:cubicBezTo>
                <a:cubicBezTo>
                  <a:pt x="1634" y="445"/>
                  <a:pt x="1634" y="445"/>
                  <a:pt x="1634" y="445"/>
                </a:cubicBezTo>
                <a:cubicBezTo>
                  <a:pt x="1634" y="445"/>
                  <a:pt x="1634" y="445"/>
                  <a:pt x="1634" y="445"/>
                </a:cubicBezTo>
                <a:close/>
                <a:moveTo>
                  <a:pt x="1635" y="445"/>
                </a:moveTo>
                <a:cubicBezTo>
                  <a:pt x="1635" y="445"/>
                  <a:pt x="1635" y="445"/>
                  <a:pt x="1635" y="445"/>
                </a:cubicBezTo>
                <a:cubicBezTo>
                  <a:pt x="1635" y="445"/>
                  <a:pt x="1635" y="445"/>
                  <a:pt x="1635" y="445"/>
                </a:cubicBezTo>
                <a:close/>
                <a:moveTo>
                  <a:pt x="1307" y="290"/>
                </a:moveTo>
                <a:cubicBezTo>
                  <a:pt x="1306" y="290"/>
                  <a:pt x="1306" y="290"/>
                  <a:pt x="1306" y="290"/>
                </a:cubicBezTo>
                <a:cubicBezTo>
                  <a:pt x="1306" y="290"/>
                  <a:pt x="1306" y="290"/>
                  <a:pt x="1307" y="290"/>
                </a:cubicBezTo>
                <a:close/>
                <a:moveTo>
                  <a:pt x="1230" y="291"/>
                </a:moveTo>
                <a:cubicBezTo>
                  <a:pt x="1230" y="291"/>
                  <a:pt x="1230" y="291"/>
                  <a:pt x="1230" y="292"/>
                </a:cubicBezTo>
                <a:cubicBezTo>
                  <a:pt x="1230" y="292"/>
                  <a:pt x="1230" y="292"/>
                  <a:pt x="1230" y="292"/>
                </a:cubicBezTo>
                <a:cubicBezTo>
                  <a:pt x="1230" y="291"/>
                  <a:pt x="1230" y="291"/>
                  <a:pt x="1230" y="291"/>
                </a:cubicBezTo>
                <a:close/>
                <a:moveTo>
                  <a:pt x="1116" y="84"/>
                </a:moveTo>
                <a:cubicBezTo>
                  <a:pt x="1116" y="84"/>
                  <a:pt x="1115" y="84"/>
                  <a:pt x="1115" y="85"/>
                </a:cubicBezTo>
                <a:cubicBezTo>
                  <a:pt x="1115" y="84"/>
                  <a:pt x="1116" y="84"/>
                  <a:pt x="1116" y="84"/>
                </a:cubicBezTo>
                <a:close/>
                <a:moveTo>
                  <a:pt x="1114" y="85"/>
                </a:moveTo>
                <a:cubicBezTo>
                  <a:pt x="1114" y="85"/>
                  <a:pt x="1114" y="85"/>
                  <a:pt x="1114" y="85"/>
                </a:cubicBezTo>
                <a:cubicBezTo>
                  <a:pt x="1114" y="85"/>
                  <a:pt x="1114" y="85"/>
                  <a:pt x="1114" y="85"/>
                </a:cubicBezTo>
                <a:cubicBezTo>
                  <a:pt x="1114" y="85"/>
                  <a:pt x="1114" y="85"/>
                  <a:pt x="1114" y="85"/>
                </a:cubicBezTo>
                <a:close/>
                <a:moveTo>
                  <a:pt x="1071" y="87"/>
                </a:moveTo>
                <a:cubicBezTo>
                  <a:pt x="1072" y="86"/>
                  <a:pt x="1072" y="86"/>
                  <a:pt x="1072" y="86"/>
                </a:cubicBezTo>
                <a:cubicBezTo>
                  <a:pt x="1072" y="86"/>
                  <a:pt x="1072" y="86"/>
                  <a:pt x="1071" y="87"/>
                </a:cubicBezTo>
                <a:cubicBezTo>
                  <a:pt x="1071" y="87"/>
                  <a:pt x="1071" y="87"/>
                  <a:pt x="1071" y="87"/>
                </a:cubicBezTo>
                <a:close/>
                <a:moveTo>
                  <a:pt x="1087" y="295"/>
                </a:moveTo>
                <a:cubicBezTo>
                  <a:pt x="1087" y="295"/>
                  <a:pt x="1087" y="296"/>
                  <a:pt x="1087" y="296"/>
                </a:cubicBezTo>
                <a:cubicBezTo>
                  <a:pt x="1087" y="296"/>
                  <a:pt x="1087" y="295"/>
                  <a:pt x="1087" y="295"/>
                </a:cubicBezTo>
                <a:close/>
                <a:moveTo>
                  <a:pt x="1185" y="290"/>
                </a:moveTo>
                <a:cubicBezTo>
                  <a:pt x="1184" y="289"/>
                  <a:pt x="1184" y="289"/>
                  <a:pt x="1183" y="288"/>
                </a:cubicBezTo>
                <a:cubicBezTo>
                  <a:pt x="1182" y="287"/>
                  <a:pt x="1180" y="288"/>
                  <a:pt x="1179" y="287"/>
                </a:cubicBezTo>
                <a:cubicBezTo>
                  <a:pt x="1178" y="287"/>
                  <a:pt x="1177" y="286"/>
                  <a:pt x="1176" y="285"/>
                </a:cubicBezTo>
                <a:cubicBezTo>
                  <a:pt x="1176" y="285"/>
                  <a:pt x="1175" y="284"/>
                  <a:pt x="1175" y="284"/>
                </a:cubicBezTo>
                <a:cubicBezTo>
                  <a:pt x="1174" y="284"/>
                  <a:pt x="1173" y="285"/>
                  <a:pt x="1172" y="285"/>
                </a:cubicBezTo>
                <a:cubicBezTo>
                  <a:pt x="1171" y="286"/>
                  <a:pt x="1170" y="286"/>
                  <a:pt x="1169" y="286"/>
                </a:cubicBezTo>
                <a:cubicBezTo>
                  <a:pt x="1168" y="286"/>
                  <a:pt x="1167" y="285"/>
                  <a:pt x="1166" y="285"/>
                </a:cubicBezTo>
                <a:cubicBezTo>
                  <a:pt x="1164" y="285"/>
                  <a:pt x="1163" y="285"/>
                  <a:pt x="1162" y="285"/>
                </a:cubicBezTo>
                <a:cubicBezTo>
                  <a:pt x="1161" y="285"/>
                  <a:pt x="1160" y="286"/>
                  <a:pt x="1159" y="286"/>
                </a:cubicBezTo>
                <a:cubicBezTo>
                  <a:pt x="1158" y="286"/>
                  <a:pt x="1158" y="287"/>
                  <a:pt x="1158" y="287"/>
                </a:cubicBezTo>
                <a:cubicBezTo>
                  <a:pt x="1157" y="288"/>
                  <a:pt x="1157" y="288"/>
                  <a:pt x="1156" y="289"/>
                </a:cubicBezTo>
                <a:cubicBezTo>
                  <a:pt x="1155" y="290"/>
                  <a:pt x="1154" y="291"/>
                  <a:pt x="1153" y="291"/>
                </a:cubicBezTo>
                <a:cubicBezTo>
                  <a:pt x="1153" y="292"/>
                  <a:pt x="1152" y="292"/>
                  <a:pt x="1151" y="292"/>
                </a:cubicBezTo>
                <a:cubicBezTo>
                  <a:pt x="1151" y="292"/>
                  <a:pt x="1150" y="292"/>
                  <a:pt x="1150" y="292"/>
                </a:cubicBezTo>
                <a:cubicBezTo>
                  <a:pt x="1149" y="292"/>
                  <a:pt x="1148" y="292"/>
                  <a:pt x="1147" y="291"/>
                </a:cubicBezTo>
                <a:cubicBezTo>
                  <a:pt x="1147" y="291"/>
                  <a:pt x="1146" y="291"/>
                  <a:pt x="1146" y="291"/>
                </a:cubicBezTo>
                <a:cubicBezTo>
                  <a:pt x="1144" y="291"/>
                  <a:pt x="1143" y="291"/>
                  <a:pt x="1141" y="291"/>
                </a:cubicBezTo>
                <a:cubicBezTo>
                  <a:pt x="1140" y="290"/>
                  <a:pt x="1138" y="290"/>
                  <a:pt x="1136" y="290"/>
                </a:cubicBezTo>
                <a:cubicBezTo>
                  <a:pt x="1136" y="290"/>
                  <a:pt x="1136" y="290"/>
                  <a:pt x="1136" y="290"/>
                </a:cubicBezTo>
                <a:cubicBezTo>
                  <a:pt x="1134" y="289"/>
                  <a:pt x="1131" y="289"/>
                  <a:pt x="1130" y="287"/>
                </a:cubicBezTo>
                <a:cubicBezTo>
                  <a:pt x="1130" y="287"/>
                  <a:pt x="1130" y="286"/>
                  <a:pt x="1130" y="286"/>
                </a:cubicBezTo>
                <a:cubicBezTo>
                  <a:pt x="1129" y="286"/>
                  <a:pt x="1129" y="285"/>
                  <a:pt x="1129" y="285"/>
                </a:cubicBezTo>
                <a:cubicBezTo>
                  <a:pt x="1129" y="285"/>
                  <a:pt x="1129" y="285"/>
                  <a:pt x="1129" y="285"/>
                </a:cubicBezTo>
                <a:cubicBezTo>
                  <a:pt x="1129" y="284"/>
                  <a:pt x="1128" y="284"/>
                  <a:pt x="1128" y="284"/>
                </a:cubicBezTo>
                <a:cubicBezTo>
                  <a:pt x="1128" y="283"/>
                  <a:pt x="1126" y="281"/>
                  <a:pt x="1127" y="280"/>
                </a:cubicBezTo>
                <a:cubicBezTo>
                  <a:pt x="1127" y="279"/>
                  <a:pt x="1128" y="278"/>
                  <a:pt x="1129" y="278"/>
                </a:cubicBezTo>
                <a:cubicBezTo>
                  <a:pt x="1129" y="276"/>
                  <a:pt x="1129" y="275"/>
                  <a:pt x="1130" y="274"/>
                </a:cubicBezTo>
                <a:cubicBezTo>
                  <a:pt x="1130" y="273"/>
                  <a:pt x="1131" y="273"/>
                  <a:pt x="1131" y="273"/>
                </a:cubicBezTo>
                <a:cubicBezTo>
                  <a:pt x="1131" y="273"/>
                  <a:pt x="1132" y="272"/>
                  <a:pt x="1132" y="272"/>
                </a:cubicBezTo>
                <a:cubicBezTo>
                  <a:pt x="1132" y="272"/>
                  <a:pt x="1132" y="272"/>
                  <a:pt x="1132" y="272"/>
                </a:cubicBezTo>
                <a:cubicBezTo>
                  <a:pt x="1133" y="271"/>
                  <a:pt x="1133" y="269"/>
                  <a:pt x="1133" y="268"/>
                </a:cubicBezTo>
                <a:cubicBezTo>
                  <a:pt x="1133" y="267"/>
                  <a:pt x="1133" y="265"/>
                  <a:pt x="1135" y="264"/>
                </a:cubicBezTo>
                <a:cubicBezTo>
                  <a:pt x="1136" y="264"/>
                  <a:pt x="1137" y="264"/>
                  <a:pt x="1138" y="262"/>
                </a:cubicBezTo>
                <a:cubicBezTo>
                  <a:pt x="1138" y="261"/>
                  <a:pt x="1138" y="260"/>
                  <a:pt x="1138" y="259"/>
                </a:cubicBezTo>
                <a:cubicBezTo>
                  <a:pt x="1138" y="258"/>
                  <a:pt x="1138" y="258"/>
                  <a:pt x="1138" y="257"/>
                </a:cubicBezTo>
                <a:cubicBezTo>
                  <a:pt x="1139" y="256"/>
                  <a:pt x="1140" y="255"/>
                  <a:pt x="1141" y="254"/>
                </a:cubicBezTo>
                <a:cubicBezTo>
                  <a:pt x="1143" y="253"/>
                  <a:pt x="1144" y="252"/>
                  <a:pt x="1145" y="250"/>
                </a:cubicBezTo>
                <a:cubicBezTo>
                  <a:pt x="1146" y="249"/>
                  <a:pt x="1148" y="248"/>
                  <a:pt x="1150" y="248"/>
                </a:cubicBezTo>
                <a:cubicBezTo>
                  <a:pt x="1150" y="248"/>
                  <a:pt x="1151" y="249"/>
                  <a:pt x="1152" y="249"/>
                </a:cubicBezTo>
                <a:cubicBezTo>
                  <a:pt x="1152" y="249"/>
                  <a:pt x="1153" y="249"/>
                  <a:pt x="1153" y="250"/>
                </a:cubicBezTo>
                <a:cubicBezTo>
                  <a:pt x="1153" y="251"/>
                  <a:pt x="1151" y="251"/>
                  <a:pt x="1151" y="252"/>
                </a:cubicBezTo>
                <a:cubicBezTo>
                  <a:pt x="1151" y="252"/>
                  <a:pt x="1152" y="251"/>
                  <a:pt x="1153" y="252"/>
                </a:cubicBezTo>
                <a:cubicBezTo>
                  <a:pt x="1154" y="252"/>
                  <a:pt x="1154" y="252"/>
                  <a:pt x="1154" y="253"/>
                </a:cubicBezTo>
                <a:cubicBezTo>
                  <a:pt x="1154" y="253"/>
                  <a:pt x="1155" y="253"/>
                  <a:pt x="1155" y="253"/>
                </a:cubicBezTo>
                <a:cubicBezTo>
                  <a:pt x="1156" y="253"/>
                  <a:pt x="1156" y="253"/>
                  <a:pt x="1156" y="252"/>
                </a:cubicBezTo>
                <a:cubicBezTo>
                  <a:pt x="1157" y="252"/>
                  <a:pt x="1157" y="252"/>
                  <a:pt x="1158" y="252"/>
                </a:cubicBezTo>
                <a:cubicBezTo>
                  <a:pt x="1158" y="252"/>
                  <a:pt x="1158" y="252"/>
                  <a:pt x="1158" y="252"/>
                </a:cubicBezTo>
                <a:cubicBezTo>
                  <a:pt x="1159" y="252"/>
                  <a:pt x="1159" y="253"/>
                  <a:pt x="1159" y="253"/>
                </a:cubicBezTo>
                <a:cubicBezTo>
                  <a:pt x="1160" y="253"/>
                  <a:pt x="1161" y="252"/>
                  <a:pt x="1162" y="253"/>
                </a:cubicBezTo>
                <a:cubicBezTo>
                  <a:pt x="1163" y="253"/>
                  <a:pt x="1162" y="253"/>
                  <a:pt x="1162" y="254"/>
                </a:cubicBezTo>
                <a:cubicBezTo>
                  <a:pt x="1162" y="254"/>
                  <a:pt x="1162" y="255"/>
                  <a:pt x="1161" y="255"/>
                </a:cubicBezTo>
                <a:cubicBezTo>
                  <a:pt x="1161" y="255"/>
                  <a:pt x="1160" y="255"/>
                  <a:pt x="1160" y="255"/>
                </a:cubicBezTo>
                <a:cubicBezTo>
                  <a:pt x="1160" y="255"/>
                  <a:pt x="1160" y="256"/>
                  <a:pt x="1160" y="256"/>
                </a:cubicBezTo>
                <a:cubicBezTo>
                  <a:pt x="1159" y="256"/>
                  <a:pt x="1158" y="257"/>
                  <a:pt x="1158" y="257"/>
                </a:cubicBezTo>
                <a:cubicBezTo>
                  <a:pt x="1157" y="257"/>
                  <a:pt x="1157" y="257"/>
                  <a:pt x="1156" y="257"/>
                </a:cubicBezTo>
                <a:cubicBezTo>
                  <a:pt x="1156" y="258"/>
                  <a:pt x="1156" y="259"/>
                  <a:pt x="1157" y="259"/>
                </a:cubicBezTo>
                <a:cubicBezTo>
                  <a:pt x="1157" y="259"/>
                  <a:pt x="1158" y="259"/>
                  <a:pt x="1158" y="259"/>
                </a:cubicBezTo>
                <a:cubicBezTo>
                  <a:pt x="1159" y="259"/>
                  <a:pt x="1160" y="259"/>
                  <a:pt x="1161" y="259"/>
                </a:cubicBezTo>
                <a:cubicBezTo>
                  <a:pt x="1161" y="259"/>
                  <a:pt x="1162" y="259"/>
                  <a:pt x="1162" y="259"/>
                </a:cubicBezTo>
                <a:cubicBezTo>
                  <a:pt x="1163" y="261"/>
                  <a:pt x="1162" y="263"/>
                  <a:pt x="1161" y="264"/>
                </a:cubicBezTo>
                <a:cubicBezTo>
                  <a:pt x="1161" y="265"/>
                  <a:pt x="1162" y="265"/>
                  <a:pt x="1163" y="265"/>
                </a:cubicBezTo>
                <a:cubicBezTo>
                  <a:pt x="1163" y="266"/>
                  <a:pt x="1164" y="266"/>
                  <a:pt x="1164" y="266"/>
                </a:cubicBezTo>
                <a:cubicBezTo>
                  <a:pt x="1165" y="266"/>
                  <a:pt x="1166" y="266"/>
                  <a:pt x="1166" y="266"/>
                </a:cubicBezTo>
                <a:cubicBezTo>
                  <a:pt x="1167" y="266"/>
                  <a:pt x="1168" y="265"/>
                  <a:pt x="1168" y="265"/>
                </a:cubicBezTo>
                <a:cubicBezTo>
                  <a:pt x="1169" y="264"/>
                  <a:pt x="1169" y="264"/>
                  <a:pt x="1169" y="263"/>
                </a:cubicBezTo>
                <a:cubicBezTo>
                  <a:pt x="1169" y="262"/>
                  <a:pt x="1170" y="262"/>
                  <a:pt x="1171" y="262"/>
                </a:cubicBezTo>
                <a:cubicBezTo>
                  <a:pt x="1171" y="262"/>
                  <a:pt x="1172" y="262"/>
                  <a:pt x="1173" y="262"/>
                </a:cubicBezTo>
                <a:cubicBezTo>
                  <a:pt x="1173" y="263"/>
                  <a:pt x="1174" y="263"/>
                  <a:pt x="1174" y="262"/>
                </a:cubicBezTo>
                <a:cubicBezTo>
                  <a:pt x="1174" y="262"/>
                  <a:pt x="1174" y="261"/>
                  <a:pt x="1175" y="261"/>
                </a:cubicBezTo>
                <a:cubicBezTo>
                  <a:pt x="1175" y="260"/>
                  <a:pt x="1175" y="260"/>
                  <a:pt x="1176" y="260"/>
                </a:cubicBezTo>
                <a:cubicBezTo>
                  <a:pt x="1176" y="261"/>
                  <a:pt x="1177" y="261"/>
                  <a:pt x="1178" y="261"/>
                </a:cubicBezTo>
                <a:cubicBezTo>
                  <a:pt x="1179" y="261"/>
                  <a:pt x="1180" y="262"/>
                  <a:pt x="1180" y="261"/>
                </a:cubicBezTo>
                <a:cubicBezTo>
                  <a:pt x="1180" y="260"/>
                  <a:pt x="1180" y="260"/>
                  <a:pt x="1180" y="259"/>
                </a:cubicBezTo>
                <a:cubicBezTo>
                  <a:pt x="1181" y="259"/>
                  <a:pt x="1181" y="259"/>
                  <a:pt x="1181" y="258"/>
                </a:cubicBezTo>
                <a:cubicBezTo>
                  <a:pt x="1180" y="257"/>
                  <a:pt x="1179" y="258"/>
                  <a:pt x="1178" y="258"/>
                </a:cubicBezTo>
                <a:cubicBezTo>
                  <a:pt x="1177" y="258"/>
                  <a:pt x="1176" y="258"/>
                  <a:pt x="1175" y="258"/>
                </a:cubicBezTo>
                <a:cubicBezTo>
                  <a:pt x="1174" y="258"/>
                  <a:pt x="1173" y="258"/>
                  <a:pt x="1173" y="258"/>
                </a:cubicBezTo>
                <a:cubicBezTo>
                  <a:pt x="1173" y="258"/>
                  <a:pt x="1172" y="257"/>
                  <a:pt x="1172" y="257"/>
                </a:cubicBezTo>
                <a:cubicBezTo>
                  <a:pt x="1172" y="257"/>
                  <a:pt x="1171" y="257"/>
                  <a:pt x="1171" y="256"/>
                </a:cubicBezTo>
                <a:cubicBezTo>
                  <a:pt x="1171" y="256"/>
                  <a:pt x="1171" y="256"/>
                  <a:pt x="1170" y="256"/>
                </a:cubicBezTo>
                <a:cubicBezTo>
                  <a:pt x="1169" y="255"/>
                  <a:pt x="1169" y="254"/>
                  <a:pt x="1168" y="254"/>
                </a:cubicBezTo>
                <a:cubicBezTo>
                  <a:pt x="1168" y="254"/>
                  <a:pt x="1167" y="253"/>
                  <a:pt x="1168" y="252"/>
                </a:cubicBezTo>
                <a:cubicBezTo>
                  <a:pt x="1168" y="252"/>
                  <a:pt x="1169" y="252"/>
                  <a:pt x="1169" y="252"/>
                </a:cubicBezTo>
                <a:cubicBezTo>
                  <a:pt x="1169" y="252"/>
                  <a:pt x="1170" y="252"/>
                  <a:pt x="1170" y="252"/>
                </a:cubicBezTo>
                <a:cubicBezTo>
                  <a:pt x="1171" y="251"/>
                  <a:pt x="1172" y="251"/>
                  <a:pt x="1174" y="250"/>
                </a:cubicBezTo>
                <a:cubicBezTo>
                  <a:pt x="1174" y="250"/>
                  <a:pt x="1175" y="250"/>
                  <a:pt x="1176" y="249"/>
                </a:cubicBezTo>
                <a:cubicBezTo>
                  <a:pt x="1176" y="249"/>
                  <a:pt x="1177" y="249"/>
                  <a:pt x="1177" y="248"/>
                </a:cubicBezTo>
                <a:cubicBezTo>
                  <a:pt x="1178" y="248"/>
                  <a:pt x="1179" y="248"/>
                  <a:pt x="1180" y="248"/>
                </a:cubicBezTo>
                <a:cubicBezTo>
                  <a:pt x="1181" y="247"/>
                  <a:pt x="1182" y="247"/>
                  <a:pt x="1183" y="247"/>
                </a:cubicBezTo>
                <a:cubicBezTo>
                  <a:pt x="1184" y="247"/>
                  <a:pt x="1185" y="247"/>
                  <a:pt x="1185" y="246"/>
                </a:cubicBezTo>
                <a:cubicBezTo>
                  <a:pt x="1186" y="245"/>
                  <a:pt x="1186" y="245"/>
                  <a:pt x="1187" y="245"/>
                </a:cubicBezTo>
                <a:cubicBezTo>
                  <a:pt x="1188" y="245"/>
                  <a:pt x="1189" y="245"/>
                  <a:pt x="1190" y="245"/>
                </a:cubicBezTo>
                <a:cubicBezTo>
                  <a:pt x="1190" y="245"/>
                  <a:pt x="1190" y="245"/>
                  <a:pt x="1190" y="245"/>
                </a:cubicBezTo>
                <a:cubicBezTo>
                  <a:pt x="1191" y="245"/>
                  <a:pt x="1192" y="245"/>
                  <a:pt x="1193" y="245"/>
                </a:cubicBezTo>
                <a:cubicBezTo>
                  <a:pt x="1194" y="244"/>
                  <a:pt x="1195" y="244"/>
                  <a:pt x="1196" y="244"/>
                </a:cubicBezTo>
                <a:cubicBezTo>
                  <a:pt x="1197" y="244"/>
                  <a:pt x="1197" y="245"/>
                  <a:pt x="1196" y="246"/>
                </a:cubicBezTo>
                <a:cubicBezTo>
                  <a:pt x="1195" y="246"/>
                  <a:pt x="1195" y="246"/>
                  <a:pt x="1194" y="246"/>
                </a:cubicBezTo>
                <a:cubicBezTo>
                  <a:pt x="1193" y="247"/>
                  <a:pt x="1193" y="247"/>
                  <a:pt x="1192" y="248"/>
                </a:cubicBezTo>
                <a:cubicBezTo>
                  <a:pt x="1191" y="248"/>
                  <a:pt x="1191" y="248"/>
                  <a:pt x="1190" y="248"/>
                </a:cubicBezTo>
                <a:cubicBezTo>
                  <a:pt x="1189" y="249"/>
                  <a:pt x="1188" y="248"/>
                  <a:pt x="1187" y="249"/>
                </a:cubicBezTo>
                <a:cubicBezTo>
                  <a:pt x="1187" y="250"/>
                  <a:pt x="1188" y="250"/>
                  <a:pt x="1189" y="250"/>
                </a:cubicBezTo>
                <a:cubicBezTo>
                  <a:pt x="1190" y="251"/>
                  <a:pt x="1190" y="251"/>
                  <a:pt x="1191" y="252"/>
                </a:cubicBezTo>
                <a:cubicBezTo>
                  <a:pt x="1191" y="252"/>
                  <a:pt x="1192" y="253"/>
                  <a:pt x="1193" y="254"/>
                </a:cubicBezTo>
                <a:cubicBezTo>
                  <a:pt x="1192" y="254"/>
                  <a:pt x="1191" y="252"/>
                  <a:pt x="1190" y="253"/>
                </a:cubicBezTo>
                <a:cubicBezTo>
                  <a:pt x="1190" y="253"/>
                  <a:pt x="1190" y="254"/>
                  <a:pt x="1190" y="254"/>
                </a:cubicBezTo>
                <a:cubicBezTo>
                  <a:pt x="1190" y="254"/>
                  <a:pt x="1189" y="254"/>
                  <a:pt x="1189" y="255"/>
                </a:cubicBezTo>
                <a:cubicBezTo>
                  <a:pt x="1189" y="255"/>
                  <a:pt x="1189" y="255"/>
                  <a:pt x="1189" y="255"/>
                </a:cubicBezTo>
                <a:cubicBezTo>
                  <a:pt x="1189" y="255"/>
                  <a:pt x="1189" y="255"/>
                  <a:pt x="1188" y="255"/>
                </a:cubicBezTo>
                <a:cubicBezTo>
                  <a:pt x="1188" y="256"/>
                  <a:pt x="1187" y="256"/>
                  <a:pt x="1187" y="257"/>
                </a:cubicBezTo>
                <a:cubicBezTo>
                  <a:pt x="1187" y="257"/>
                  <a:pt x="1187" y="258"/>
                  <a:pt x="1187" y="259"/>
                </a:cubicBezTo>
                <a:cubicBezTo>
                  <a:pt x="1186" y="259"/>
                  <a:pt x="1185" y="259"/>
                  <a:pt x="1185" y="259"/>
                </a:cubicBezTo>
                <a:cubicBezTo>
                  <a:pt x="1184" y="259"/>
                  <a:pt x="1183" y="258"/>
                  <a:pt x="1182" y="259"/>
                </a:cubicBezTo>
                <a:cubicBezTo>
                  <a:pt x="1180" y="259"/>
                  <a:pt x="1184" y="261"/>
                  <a:pt x="1184" y="262"/>
                </a:cubicBezTo>
                <a:cubicBezTo>
                  <a:pt x="1185" y="262"/>
                  <a:pt x="1185" y="262"/>
                  <a:pt x="1186" y="263"/>
                </a:cubicBezTo>
                <a:cubicBezTo>
                  <a:pt x="1187" y="263"/>
                  <a:pt x="1187" y="264"/>
                  <a:pt x="1188" y="264"/>
                </a:cubicBezTo>
                <a:cubicBezTo>
                  <a:pt x="1189" y="265"/>
                  <a:pt x="1191" y="265"/>
                  <a:pt x="1192" y="265"/>
                </a:cubicBezTo>
                <a:cubicBezTo>
                  <a:pt x="1194" y="266"/>
                  <a:pt x="1196" y="267"/>
                  <a:pt x="1197" y="269"/>
                </a:cubicBezTo>
                <a:cubicBezTo>
                  <a:pt x="1199" y="270"/>
                  <a:pt x="1202" y="272"/>
                  <a:pt x="1204" y="273"/>
                </a:cubicBezTo>
                <a:cubicBezTo>
                  <a:pt x="1204" y="273"/>
                  <a:pt x="1204" y="273"/>
                  <a:pt x="1204" y="273"/>
                </a:cubicBezTo>
                <a:cubicBezTo>
                  <a:pt x="1206" y="275"/>
                  <a:pt x="1208" y="276"/>
                  <a:pt x="1210" y="277"/>
                </a:cubicBezTo>
                <a:cubicBezTo>
                  <a:pt x="1212" y="278"/>
                  <a:pt x="1214" y="279"/>
                  <a:pt x="1216" y="281"/>
                </a:cubicBezTo>
                <a:cubicBezTo>
                  <a:pt x="1217" y="283"/>
                  <a:pt x="1218" y="286"/>
                  <a:pt x="1217" y="288"/>
                </a:cubicBezTo>
                <a:cubicBezTo>
                  <a:pt x="1217" y="288"/>
                  <a:pt x="1217" y="288"/>
                  <a:pt x="1216" y="288"/>
                </a:cubicBezTo>
                <a:cubicBezTo>
                  <a:pt x="1215" y="290"/>
                  <a:pt x="1213" y="291"/>
                  <a:pt x="1211" y="292"/>
                </a:cubicBezTo>
                <a:cubicBezTo>
                  <a:pt x="1211" y="292"/>
                  <a:pt x="1210" y="293"/>
                  <a:pt x="1209" y="293"/>
                </a:cubicBezTo>
                <a:cubicBezTo>
                  <a:pt x="1208" y="293"/>
                  <a:pt x="1207" y="293"/>
                  <a:pt x="1206" y="293"/>
                </a:cubicBezTo>
                <a:cubicBezTo>
                  <a:pt x="1204" y="292"/>
                  <a:pt x="1202" y="291"/>
                  <a:pt x="1200" y="292"/>
                </a:cubicBezTo>
                <a:cubicBezTo>
                  <a:pt x="1199" y="292"/>
                  <a:pt x="1198" y="292"/>
                  <a:pt x="1197" y="293"/>
                </a:cubicBezTo>
                <a:cubicBezTo>
                  <a:pt x="1196" y="293"/>
                  <a:pt x="1195" y="293"/>
                  <a:pt x="1194" y="292"/>
                </a:cubicBezTo>
                <a:cubicBezTo>
                  <a:pt x="1193" y="292"/>
                  <a:pt x="1192" y="292"/>
                  <a:pt x="1191" y="291"/>
                </a:cubicBezTo>
                <a:cubicBezTo>
                  <a:pt x="1190" y="291"/>
                  <a:pt x="1189" y="291"/>
                  <a:pt x="1188" y="291"/>
                </a:cubicBezTo>
                <a:cubicBezTo>
                  <a:pt x="1187" y="291"/>
                  <a:pt x="1186" y="291"/>
                  <a:pt x="1185" y="290"/>
                </a:cubicBezTo>
                <a:close/>
                <a:moveTo>
                  <a:pt x="1302" y="324"/>
                </a:moveTo>
                <a:cubicBezTo>
                  <a:pt x="1301" y="325"/>
                  <a:pt x="1300" y="325"/>
                  <a:pt x="1299" y="324"/>
                </a:cubicBezTo>
                <a:cubicBezTo>
                  <a:pt x="1299" y="324"/>
                  <a:pt x="1298" y="324"/>
                  <a:pt x="1298" y="324"/>
                </a:cubicBezTo>
                <a:cubicBezTo>
                  <a:pt x="1296" y="325"/>
                  <a:pt x="1294" y="325"/>
                  <a:pt x="1292" y="326"/>
                </a:cubicBezTo>
                <a:cubicBezTo>
                  <a:pt x="1291" y="326"/>
                  <a:pt x="1290" y="327"/>
                  <a:pt x="1288" y="327"/>
                </a:cubicBezTo>
                <a:cubicBezTo>
                  <a:pt x="1287" y="326"/>
                  <a:pt x="1285" y="326"/>
                  <a:pt x="1283" y="325"/>
                </a:cubicBezTo>
                <a:cubicBezTo>
                  <a:pt x="1282" y="325"/>
                  <a:pt x="1280" y="324"/>
                  <a:pt x="1279" y="323"/>
                </a:cubicBezTo>
                <a:cubicBezTo>
                  <a:pt x="1278" y="322"/>
                  <a:pt x="1277" y="321"/>
                  <a:pt x="1275" y="320"/>
                </a:cubicBezTo>
                <a:cubicBezTo>
                  <a:pt x="1274" y="320"/>
                  <a:pt x="1274" y="319"/>
                  <a:pt x="1273" y="319"/>
                </a:cubicBezTo>
                <a:cubicBezTo>
                  <a:pt x="1272" y="319"/>
                  <a:pt x="1272" y="319"/>
                  <a:pt x="1271" y="319"/>
                </a:cubicBezTo>
                <a:cubicBezTo>
                  <a:pt x="1271" y="319"/>
                  <a:pt x="1271" y="319"/>
                  <a:pt x="1270" y="319"/>
                </a:cubicBezTo>
                <a:cubicBezTo>
                  <a:pt x="1270" y="319"/>
                  <a:pt x="1269" y="319"/>
                  <a:pt x="1269" y="318"/>
                </a:cubicBezTo>
                <a:cubicBezTo>
                  <a:pt x="1268" y="318"/>
                  <a:pt x="1267" y="318"/>
                  <a:pt x="1267" y="317"/>
                </a:cubicBezTo>
                <a:cubicBezTo>
                  <a:pt x="1267" y="317"/>
                  <a:pt x="1267" y="316"/>
                  <a:pt x="1267" y="316"/>
                </a:cubicBezTo>
                <a:cubicBezTo>
                  <a:pt x="1267" y="315"/>
                  <a:pt x="1267" y="315"/>
                  <a:pt x="1267" y="314"/>
                </a:cubicBezTo>
                <a:cubicBezTo>
                  <a:pt x="1267" y="313"/>
                  <a:pt x="1267" y="313"/>
                  <a:pt x="1266" y="312"/>
                </a:cubicBezTo>
                <a:cubicBezTo>
                  <a:pt x="1266" y="310"/>
                  <a:pt x="1265" y="309"/>
                  <a:pt x="1265" y="307"/>
                </a:cubicBezTo>
                <a:cubicBezTo>
                  <a:pt x="1265" y="307"/>
                  <a:pt x="1266" y="308"/>
                  <a:pt x="1267" y="308"/>
                </a:cubicBezTo>
                <a:cubicBezTo>
                  <a:pt x="1267" y="307"/>
                  <a:pt x="1267" y="307"/>
                  <a:pt x="1267" y="306"/>
                </a:cubicBezTo>
                <a:cubicBezTo>
                  <a:pt x="1268" y="306"/>
                  <a:pt x="1268" y="306"/>
                  <a:pt x="1268" y="305"/>
                </a:cubicBezTo>
                <a:cubicBezTo>
                  <a:pt x="1268" y="305"/>
                  <a:pt x="1268" y="305"/>
                  <a:pt x="1269" y="305"/>
                </a:cubicBezTo>
                <a:cubicBezTo>
                  <a:pt x="1269" y="304"/>
                  <a:pt x="1268" y="303"/>
                  <a:pt x="1269" y="302"/>
                </a:cubicBezTo>
                <a:cubicBezTo>
                  <a:pt x="1269" y="301"/>
                  <a:pt x="1269" y="301"/>
                  <a:pt x="1269" y="301"/>
                </a:cubicBezTo>
                <a:cubicBezTo>
                  <a:pt x="1268" y="300"/>
                  <a:pt x="1268" y="300"/>
                  <a:pt x="1268" y="299"/>
                </a:cubicBezTo>
                <a:cubicBezTo>
                  <a:pt x="1268" y="297"/>
                  <a:pt x="1271" y="299"/>
                  <a:pt x="1271" y="298"/>
                </a:cubicBezTo>
                <a:cubicBezTo>
                  <a:pt x="1272" y="298"/>
                  <a:pt x="1272" y="297"/>
                  <a:pt x="1272" y="297"/>
                </a:cubicBezTo>
                <a:cubicBezTo>
                  <a:pt x="1271" y="297"/>
                  <a:pt x="1271" y="297"/>
                  <a:pt x="1271" y="297"/>
                </a:cubicBezTo>
                <a:cubicBezTo>
                  <a:pt x="1270" y="296"/>
                  <a:pt x="1270" y="296"/>
                  <a:pt x="1270" y="296"/>
                </a:cubicBezTo>
                <a:cubicBezTo>
                  <a:pt x="1269" y="295"/>
                  <a:pt x="1269" y="295"/>
                  <a:pt x="1269" y="295"/>
                </a:cubicBezTo>
                <a:cubicBezTo>
                  <a:pt x="1268" y="295"/>
                  <a:pt x="1268" y="295"/>
                  <a:pt x="1268" y="295"/>
                </a:cubicBezTo>
                <a:cubicBezTo>
                  <a:pt x="1268" y="295"/>
                  <a:pt x="1267" y="295"/>
                  <a:pt x="1267" y="294"/>
                </a:cubicBezTo>
                <a:cubicBezTo>
                  <a:pt x="1267" y="294"/>
                  <a:pt x="1266" y="293"/>
                  <a:pt x="1266" y="293"/>
                </a:cubicBezTo>
                <a:cubicBezTo>
                  <a:pt x="1264" y="290"/>
                  <a:pt x="1262" y="288"/>
                  <a:pt x="1260" y="286"/>
                </a:cubicBezTo>
                <a:cubicBezTo>
                  <a:pt x="1260" y="286"/>
                  <a:pt x="1260" y="286"/>
                  <a:pt x="1260" y="286"/>
                </a:cubicBezTo>
                <a:cubicBezTo>
                  <a:pt x="1259" y="285"/>
                  <a:pt x="1258" y="284"/>
                  <a:pt x="1258" y="283"/>
                </a:cubicBezTo>
                <a:cubicBezTo>
                  <a:pt x="1257" y="282"/>
                  <a:pt x="1257" y="281"/>
                  <a:pt x="1256" y="281"/>
                </a:cubicBezTo>
                <a:cubicBezTo>
                  <a:pt x="1256" y="281"/>
                  <a:pt x="1255" y="280"/>
                  <a:pt x="1255" y="280"/>
                </a:cubicBezTo>
                <a:cubicBezTo>
                  <a:pt x="1254" y="280"/>
                  <a:pt x="1253" y="279"/>
                  <a:pt x="1253" y="278"/>
                </a:cubicBezTo>
                <a:cubicBezTo>
                  <a:pt x="1252" y="278"/>
                  <a:pt x="1252" y="278"/>
                  <a:pt x="1252" y="277"/>
                </a:cubicBezTo>
                <a:cubicBezTo>
                  <a:pt x="1252" y="276"/>
                  <a:pt x="1252" y="275"/>
                  <a:pt x="1252" y="275"/>
                </a:cubicBezTo>
                <a:cubicBezTo>
                  <a:pt x="1252" y="274"/>
                  <a:pt x="1251" y="273"/>
                  <a:pt x="1251" y="272"/>
                </a:cubicBezTo>
                <a:cubicBezTo>
                  <a:pt x="1251" y="271"/>
                  <a:pt x="1251" y="271"/>
                  <a:pt x="1251" y="270"/>
                </a:cubicBezTo>
                <a:cubicBezTo>
                  <a:pt x="1251" y="270"/>
                  <a:pt x="1251" y="270"/>
                  <a:pt x="1251" y="270"/>
                </a:cubicBezTo>
                <a:cubicBezTo>
                  <a:pt x="1250" y="269"/>
                  <a:pt x="1250" y="269"/>
                  <a:pt x="1249" y="269"/>
                </a:cubicBezTo>
                <a:cubicBezTo>
                  <a:pt x="1248" y="269"/>
                  <a:pt x="1247" y="268"/>
                  <a:pt x="1246" y="268"/>
                </a:cubicBezTo>
                <a:cubicBezTo>
                  <a:pt x="1246" y="267"/>
                  <a:pt x="1245" y="267"/>
                  <a:pt x="1245" y="266"/>
                </a:cubicBezTo>
                <a:cubicBezTo>
                  <a:pt x="1245" y="265"/>
                  <a:pt x="1245" y="265"/>
                  <a:pt x="1245" y="265"/>
                </a:cubicBezTo>
                <a:cubicBezTo>
                  <a:pt x="1246" y="264"/>
                  <a:pt x="1246" y="263"/>
                  <a:pt x="1246" y="262"/>
                </a:cubicBezTo>
                <a:cubicBezTo>
                  <a:pt x="1247" y="262"/>
                  <a:pt x="1247" y="262"/>
                  <a:pt x="1248" y="261"/>
                </a:cubicBezTo>
                <a:cubicBezTo>
                  <a:pt x="1249" y="260"/>
                  <a:pt x="1249" y="259"/>
                  <a:pt x="1248" y="258"/>
                </a:cubicBezTo>
                <a:cubicBezTo>
                  <a:pt x="1248" y="257"/>
                  <a:pt x="1247" y="256"/>
                  <a:pt x="1247" y="256"/>
                </a:cubicBezTo>
                <a:cubicBezTo>
                  <a:pt x="1248" y="255"/>
                  <a:pt x="1249" y="256"/>
                  <a:pt x="1250" y="256"/>
                </a:cubicBezTo>
                <a:cubicBezTo>
                  <a:pt x="1251" y="256"/>
                  <a:pt x="1251" y="256"/>
                  <a:pt x="1252" y="256"/>
                </a:cubicBezTo>
                <a:cubicBezTo>
                  <a:pt x="1252" y="255"/>
                  <a:pt x="1253" y="255"/>
                  <a:pt x="1253" y="255"/>
                </a:cubicBezTo>
                <a:cubicBezTo>
                  <a:pt x="1254" y="255"/>
                  <a:pt x="1255" y="254"/>
                  <a:pt x="1255" y="254"/>
                </a:cubicBezTo>
                <a:cubicBezTo>
                  <a:pt x="1255" y="253"/>
                  <a:pt x="1255" y="253"/>
                  <a:pt x="1256" y="252"/>
                </a:cubicBezTo>
                <a:cubicBezTo>
                  <a:pt x="1256" y="252"/>
                  <a:pt x="1257" y="252"/>
                  <a:pt x="1257" y="252"/>
                </a:cubicBezTo>
                <a:cubicBezTo>
                  <a:pt x="1257" y="252"/>
                  <a:pt x="1257" y="252"/>
                  <a:pt x="1257" y="252"/>
                </a:cubicBezTo>
                <a:cubicBezTo>
                  <a:pt x="1257" y="251"/>
                  <a:pt x="1257" y="251"/>
                  <a:pt x="1257" y="251"/>
                </a:cubicBezTo>
                <a:cubicBezTo>
                  <a:pt x="1257" y="251"/>
                  <a:pt x="1257" y="250"/>
                  <a:pt x="1258" y="250"/>
                </a:cubicBezTo>
                <a:cubicBezTo>
                  <a:pt x="1258" y="250"/>
                  <a:pt x="1258" y="250"/>
                  <a:pt x="1259" y="250"/>
                </a:cubicBezTo>
                <a:cubicBezTo>
                  <a:pt x="1261" y="249"/>
                  <a:pt x="1263" y="250"/>
                  <a:pt x="1264" y="248"/>
                </a:cubicBezTo>
                <a:cubicBezTo>
                  <a:pt x="1265" y="247"/>
                  <a:pt x="1266" y="245"/>
                  <a:pt x="1268" y="245"/>
                </a:cubicBezTo>
                <a:cubicBezTo>
                  <a:pt x="1270" y="245"/>
                  <a:pt x="1271" y="246"/>
                  <a:pt x="1272" y="247"/>
                </a:cubicBezTo>
                <a:cubicBezTo>
                  <a:pt x="1273" y="247"/>
                  <a:pt x="1273" y="247"/>
                  <a:pt x="1274" y="247"/>
                </a:cubicBezTo>
                <a:cubicBezTo>
                  <a:pt x="1275" y="247"/>
                  <a:pt x="1276" y="247"/>
                  <a:pt x="1276" y="247"/>
                </a:cubicBezTo>
                <a:cubicBezTo>
                  <a:pt x="1278" y="246"/>
                  <a:pt x="1279" y="246"/>
                  <a:pt x="1280" y="247"/>
                </a:cubicBezTo>
                <a:cubicBezTo>
                  <a:pt x="1281" y="248"/>
                  <a:pt x="1281" y="249"/>
                  <a:pt x="1281" y="250"/>
                </a:cubicBezTo>
                <a:cubicBezTo>
                  <a:pt x="1282" y="251"/>
                  <a:pt x="1282" y="251"/>
                  <a:pt x="1282" y="252"/>
                </a:cubicBezTo>
                <a:cubicBezTo>
                  <a:pt x="1283" y="254"/>
                  <a:pt x="1283" y="255"/>
                  <a:pt x="1282" y="256"/>
                </a:cubicBezTo>
                <a:cubicBezTo>
                  <a:pt x="1282" y="257"/>
                  <a:pt x="1283" y="257"/>
                  <a:pt x="1283" y="258"/>
                </a:cubicBezTo>
                <a:cubicBezTo>
                  <a:pt x="1284" y="259"/>
                  <a:pt x="1286" y="259"/>
                  <a:pt x="1287" y="258"/>
                </a:cubicBezTo>
                <a:cubicBezTo>
                  <a:pt x="1288" y="258"/>
                  <a:pt x="1288" y="258"/>
                  <a:pt x="1289" y="258"/>
                </a:cubicBezTo>
                <a:cubicBezTo>
                  <a:pt x="1290" y="258"/>
                  <a:pt x="1290" y="258"/>
                  <a:pt x="1289" y="259"/>
                </a:cubicBezTo>
                <a:cubicBezTo>
                  <a:pt x="1289" y="259"/>
                  <a:pt x="1288" y="260"/>
                  <a:pt x="1287" y="259"/>
                </a:cubicBezTo>
                <a:cubicBezTo>
                  <a:pt x="1286" y="259"/>
                  <a:pt x="1285" y="259"/>
                  <a:pt x="1285" y="259"/>
                </a:cubicBezTo>
                <a:cubicBezTo>
                  <a:pt x="1283" y="259"/>
                  <a:pt x="1282" y="259"/>
                  <a:pt x="1280" y="259"/>
                </a:cubicBezTo>
                <a:cubicBezTo>
                  <a:pt x="1280" y="259"/>
                  <a:pt x="1279" y="260"/>
                  <a:pt x="1278" y="259"/>
                </a:cubicBezTo>
                <a:cubicBezTo>
                  <a:pt x="1277" y="259"/>
                  <a:pt x="1276" y="258"/>
                  <a:pt x="1274" y="258"/>
                </a:cubicBezTo>
                <a:cubicBezTo>
                  <a:pt x="1274" y="258"/>
                  <a:pt x="1273" y="258"/>
                  <a:pt x="1272" y="259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2" y="261"/>
                  <a:pt x="1271" y="261"/>
                  <a:pt x="1271" y="261"/>
                </a:cubicBezTo>
                <a:cubicBezTo>
                  <a:pt x="1271" y="262"/>
                  <a:pt x="1272" y="262"/>
                  <a:pt x="1272" y="263"/>
                </a:cubicBezTo>
                <a:cubicBezTo>
                  <a:pt x="1273" y="263"/>
                  <a:pt x="1273" y="264"/>
                  <a:pt x="1274" y="264"/>
                </a:cubicBezTo>
                <a:cubicBezTo>
                  <a:pt x="1274" y="264"/>
                  <a:pt x="1275" y="265"/>
                  <a:pt x="1275" y="265"/>
                </a:cubicBezTo>
                <a:cubicBezTo>
                  <a:pt x="1276" y="265"/>
                  <a:pt x="1276" y="265"/>
                  <a:pt x="1275" y="265"/>
                </a:cubicBezTo>
                <a:cubicBezTo>
                  <a:pt x="1275" y="266"/>
                  <a:pt x="1274" y="265"/>
                  <a:pt x="1274" y="265"/>
                </a:cubicBezTo>
                <a:cubicBezTo>
                  <a:pt x="1273" y="265"/>
                  <a:pt x="1273" y="265"/>
                  <a:pt x="1272" y="265"/>
                </a:cubicBezTo>
                <a:cubicBezTo>
                  <a:pt x="1272" y="264"/>
                  <a:pt x="1271" y="264"/>
                  <a:pt x="1270" y="264"/>
                </a:cubicBezTo>
                <a:cubicBezTo>
                  <a:pt x="1269" y="264"/>
                  <a:pt x="1266" y="263"/>
                  <a:pt x="1265" y="265"/>
                </a:cubicBezTo>
                <a:cubicBezTo>
                  <a:pt x="1264" y="265"/>
                  <a:pt x="1265" y="266"/>
                  <a:pt x="1266" y="266"/>
                </a:cubicBezTo>
                <a:cubicBezTo>
                  <a:pt x="1266" y="266"/>
                  <a:pt x="1267" y="266"/>
                  <a:pt x="1268" y="266"/>
                </a:cubicBezTo>
                <a:cubicBezTo>
                  <a:pt x="1268" y="266"/>
                  <a:pt x="1269" y="267"/>
                  <a:pt x="1270" y="267"/>
                </a:cubicBezTo>
                <a:cubicBezTo>
                  <a:pt x="1270" y="267"/>
                  <a:pt x="1271" y="267"/>
                  <a:pt x="1271" y="268"/>
                </a:cubicBezTo>
                <a:cubicBezTo>
                  <a:pt x="1271" y="268"/>
                  <a:pt x="1271" y="269"/>
                  <a:pt x="1272" y="270"/>
                </a:cubicBezTo>
                <a:cubicBezTo>
                  <a:pt x="1272" y="270"/>
                  <a:pt x="1273" y="271"/>
                  <a:pt x="1274" y="271"/>
                </a:cubicBezTo>
                <a:cubicBezTo>
                  <a:pt x="1274" y="272"/>
                  <a:pt x="1274" y="272"/>
                  <a:pt x="1274" y="273"/>
                </a:cubicBezTo>
                <a:cubicBezTo>
                  <a:pt x="1274" y="274"/>
                  <a:pt x="1275" y="274"/>
                  <a:pt x="1275" y="274"/>
                </a:cubicBezTo>
                <a:cubicBezTo>
                  <a:pt x="1277" y="274"/>
                  <a:pt x="1277" y="275"/>
                  <a:pt x="1277" y="276"/>
                </a:cubicBezTo>
                <a:cubicBezTo>
                  <a:pt x="1278" y="276"/>
                  <a:pt x="1279" y="277"/>
                  <a:pt x="1279" y="277"/>
                </a:cubicBezTo>
                <a:cubicBezTo>
                  <a:pt x="1281" y="277"/>
                  <a:pt x="1282" y="277"/>
                  <a:pt x="1283" y="278"/>
                </a:cubicBezTo>
                <a:cubicBezTo>
                  <a:pt x="1284" y="279"/>
                  <a:pt x="1284" y="281"/>
                  <a:pt x="1285" y="282"/>
                </a:cubicBezTo>
                <a:cubicBezTo>
                  <a:pt x="1285" y="282"/>
                  <a:pt x="1285" y="283"/>
                  <a:pt x="1285" y="283"/>
                </a:cubicBezTo>
                <a:cubicBezTo>
                  <a:pt x="1285" y="283"/>
                  <a:pt x="1285" y="283"/>
                  <a:pt x="1285" y="283"/>
                </a:cubicBezTo>
                <a:cubicBezTo>
                  <a:pt x="1285" y="283"/>
                  <a:pt x="1285" y="283"/>
                  <a:pt x="1285" y="283"/>
                </a:cubicBezTo>
                <a:cubicBezTo>
                  <a:pt x="1285" y="283"/>
                  <a:pt x="1285" y="283"/>
                  <a:pt x="1285" y="283"/>
                </a:cubicBezTo>
                <a:cubicBezTo>
                  <a:pt x="1285" y="284"/>
                  <a:pt x="1285" y="285"/>
                  <a:pt x="1285" y="285"/>
                </a:cubicBezTo>
                <a:cubicBezTo>
                  <a:pt x="1285" y="286"/>
                  <a:pt x="1285" y="287"/>
                  <a:pt x="1286" y="287"/>
                </a:cubicBezTo>
                <a:cubicBezTo>
                  <a:pt x="1286" y="287"/>
                  <a:pt x="1286" y="287"/>
                  <a:pt x="1286" y="287"/>
                </a:cubicBezTo>
                <a:cubicBezTo>
                  <a:pt x="1286" y="287"/>
                  <a:pt x="1286" y="287"/>
                  <a:pt x="1286" y="287"/>
                </a:cubicBezTo>
                <a:cubicBezTo>
                  <a:pt x="1286" y="287"/>
                  <a:pt x="1286" y="287"/>
                  <a:pt x="1286" y="287"/>
                </a:cubicBezTo>
                <a:cubicBezTo>
                  <a:pt x="1286" y="287"/>
                  <a:pt x="1286" y="287"/>
                  <a:pt x="1286" y="287"/>
                </a:cubicBezTo>
                <a:cubicBezTo>
                  <a:pt x="1286" y="287"/>
                  <a:pt x="1286" y="287"/>
                  <a:pt x="1286" y="287"/>
                </a:cubicBezTo>
                <a:cubicBezTo>
                  <a:pt x="1286" y="288"/>
                  <a:pt x="1286" y="288"/>
                  <a:pt x="1286" y="288"/>
                </a:cubicBezTo>
                <a:cubicBezTo>
                  <a:pt x="1286" y="288"/>
                  <a:pt x="1286" y="288"/>
                  <a:pt x="1286" y="288"/>
                </a:cubicBezTo>
                <a:cubicBezTo>
                  <a:pt x="1286" y="288"/>
                  <a:pt x="1286" y="288"/>
                  <a:pt x="1286" y="288"/>
                </a:cubicBezTo>
                <a:cubicBezTo>
                  <a:pt x="1286" y="288"/>
                  <a:pt x="1286" y="288"/>
                  <a:pt x="1286" y="288"/>
                </a:cubicBezTo>
                <a:cubicBezTo>
                  <a:pt x="1286" y="288"/>
                  <a:pt x="1286" y="288"/>
                  <a:pt x="1286" y="289"/>
                </a:cubicBezTo>
                <a:cubicBezTo>
                  <a:pt x="1286" y="289"/>
                  <a:pt x="1286" y="289"/>
                  <a:pt x="1286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89"/>
                  <a:pt x="1287" y="289"/>
                  <a:pt x="1287" y="289"/>
                </a:cubicBezTo>
                <a:cubicBezTo>
                  <a:pt x="1287" y="290"/>
                  <a:pt x="1287" y="290"/>
                  <a:pt x="1287" y="290"/>
                </a:cubicBezTo>
                <a:cubicBezTo>
                  <a:pt x="1287" y="290"/>
                  <a:pt x="1287" y="290"/>
                  <a:pt x="1287" y="290"/>
                </a:cubicBezTo>
                <a:cubicBezTo>
                  <a:pt x="1287" y="290"/>
                  <a:pt x="1287" y="290"/>
                  <a:pt x="1287" y="290"/>
                </a:cubicBezTo>
                <a:cubicBezTo>
                  <a:pt x="1287" y="290"/>
                  <a:pt x="1287" y="290"/>
                  <a:pt x="1287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8" y="290"/>
                </a:cubicBezTo>
                <a:cubicBezTo>
                  <a:pt x="1288" y="290"/>
                  <a:pt x="1288" y="290"/>
                  <a:pt x="1289" y="290"/>
                </a:cubicBezTo>
                <a:cubicBezTo>
                  <a:pt x="1289" y="289"/>
                  <a:pt x="1288" y="288"/>
                  <a:pt x="1288" y="287"/>
                </a:cubicBezTo>
                <a:cubicBezTo>
                  <a:pt x="1288" y="287"/>
                  <a:pt x="1288" y="286"/>
                  <a:pt x="1288" y="285"/>
                </a:cubicBezTo>
                <a:cubicBezTo>
                  <a:pt x="1287" y="285"/>
                  <a:pt x="1287" y="285"/>
                  <a:pt x="1287" y="284"/>
                </a:cubicBezTo>
                <a:cubicBezTo>
                  <a:pt x="1287" y="284"/>
                  <a:pt x="1288" y="284"/>
                  <a:pt x="1288" y="284"/>
                </a:cubicBezTo>
                <a:cubicBezTo>
                  <a:pt x="1289" y="284"/>
                  <a:pt x="1291" y="283"/>
                  <a:pt x="1292" y="284"/>
                </a:cubicBezTo>
                <a:cubicBezTo>
                  <a:pt x="1292" y="284"/>
                  <a:pt x="1293" y="284"/>
                  <a:pt x="1293" y="285"/>
                </a:cubicBezTo>
                <a:cubicBezTo>
                  <a:pt x="1295" y="286"/>
                  <a:pt x="1294" y="287"/>
                  <a:pt x="1295" y="289"/>
                </a:cubicBezTo>
                <a:cubicBezTo>
                  <a:pt x="1295" y="289"/>
                  <a:pt x="1296" y="289"/>
                  <a:pt x="1296" y="289"/>
                </a:cubicBezTo>
                <a:cubicBezTo>
                  <a:pt x="1297" y="289"/>
                  <a:pt x="1297" y="290"/>
                  <a:pt x="1298" y="290"/>
                </a:cubicBezTo>
                <a:cubicBezTo>
                  <a:pt x="1298" y="291"/>
                  <a:pt x="1299" y="291"/>
                  <a:pt x="1300" y="292"/>
                </a:cubicBezTo>
                <a:cubicBezTo>
                  <a:pt x="1300" y="292"/>
                  <a:pt x="1300" y="292"/>
                  <a:pt x="1301" y="292"/>
                </a:cubicBezTo>
                <a:cubicBezTo>
                  <a:pt x="1301" y="293"/>
                  <a:pt x="1302" y="293"/>
                  <a:pt x="1302" y="293"/>
                </a:cubicBezTo>
                <a:cubicBezTo>
                  <a:pt x="1301" y="294"/>
                  <a:pt x="1300" y="293"/>
                  <a:pt x="1299" y="293"/>
                </a:cubicBezTo>
                <a:cubicBezTo>
                  <a:pt x="1298" y="293"/>
                  <a:pt x="1298" y="294"/>
                  <a:pt x="1298" y="294"/>
                </a:cubicBezTo>
                <a:cubicBezTo>
                  <a:pt x="1297" y="295"/>
                  <a:pt x="1297" y="295"/>
                  <a:pt x="1296" y="295"/>
                </a:cubicBezTo>
                <a:cubicBezTo>
                  <a:pt x="1295" y="295"/>
                  <a:pt x="1295" y="294"/>
                  <a:pt x="1294" y="293"/>
                </a:cubicBezTo>
                <a:cubicBezTo>
                  <a:pt x="1294" y="293"/>
                  <a:pt x="1293" y="294"/>
                  <a:pt x="1293" y="294"/>
                </a:cubicBezTo>
                <a:cubicBezTo>
                  <a:pt x="1293" y="294"/>
                  <a:pt x="1292" y="294"/>
                  <a:pt x="1292" y="294"/>
                </a:cubicBezTo>
                <a:cubicBezTo>
                  <a:pt x="1291" y="294"/>
                  <a:pt x="1291" y="293"/>
                  <a:pt x="1291" y="293"/>
                </a:cubicBezTo>
                <a:cubicBezTo>
                  <a:pt x="1290" y="293"/>
                  <a:pt x="1290" y="292"/>
                  <a:pt x="1289" y="292"/>
                </a:cubicBezTo>
                <a:cubicBezTo>
                  <a:pt x="1289" y="292"/>
                  <a:pt x="1289" y="291"/>
                  <a:pt x="1289" y="292"/>
                </a:cubicBezTo>
                <a:cubicBezTo>
                  <a:pt x="1288" y="293"/>
                  <a:pt x="1290" y="293"/>
                  <a:pt x="1290" y="295"/>
                </a:cubicBezTo>
                <a:cubicBezTo>
                  <a:pt x="1290" y="295"/>
                  <a:pt x="1289" y="295"/>
                  <a:pt x="1289" y="295"/>
                </a:cubicBezTo>
                <a:cubicBezTo>
                  <a:pt x="1288" y="296"/>
                  <a:pt x="1288" y="295"/>
                  <a:pt x="1288" y="295"/>
                </a:cubicBezTo>
                <a:cubicBezTo>
                  <a:pt x="1287" y="296"/>
                  <a:pt x="1287" y="296"/>
                  <a:pt x="1287" y="296"/>
                </a:cubicBezTo>
                <a:cubicBezTo>
                  <a:pt x="1287" y="296"/>
                  <a:pt x="1286" y="297"/>
                  <a:pt x="1287" y="297"/>
                </a:cubicBezTo>
                <a:cubicBezTo>
                  <a:pt x="1287" y="298"/>
                  <a:pt x="1287" y="299"/>
                  <a:pt x="1287" y="299"/>
                </a:cubicBezTo>
                <a:cubicBezTo>
                  <a:pt x="1288" y="299"/>
                  <a:pt x="1288" y="299"/>
                  <a:pt x="1288" y="299"/>
                </a:cubicBezTo>
                <a:cubicBezTo>
                  <a:pt x="1289" y="300"/>
                  <a:pt x="1289" y="299"/>
                  <a:pt x="1289" y="299"/>
                </a:cubicBezTo>
                <a:cubicBezTo>
                  <a:pt x="1290" y="300"/>
                  <a:pt x="1290" y="300"/>
                  <a:pt x="1291" y="300"/>
                </a:cubicBezTo>
                <a:cubicBezTo>
                  <a:pt x="1291" y="300"/>
                  <a:pt x="1292" y="300"/>
                  <a:pt x="1292" y="300"/>
                </a:cubicBezTo>
                <a:cubicBezTo>
                  <a:pt x="1292" y="300"/>
                  <a:pt x="1293" y="300"/>
                  <a:pt x="1293" y="301"/>
                </a:cubicBezTo>
                <a:cubicBezTo>
                  <a:pt x="1293" y="301"/>
                  <a:pt x="1293" y="301"/>
                  <a:pt x="1293" y="302"/>
                </a:cubicBezTo>
                <a:cubicBezTo>
                  <a:pt x="1293" y="302"/>
                  <a:pt x="1294" y="302"/>
                  <a:pt x="1294" y="303"/>
                </a:cubicBezTo>
                <a:cubicBezTo>
                  <a:pt x="1293" y="303"/>
                  <a:pt x="1293" y="303"/>
                  <a:pt x="1293" y="304"/>
                </a:cubicBezTo>
                <a:cubicBezTo>
                  <a:pt x="1294" y="304"/>
                  <a:pt x="1295" y="304"/>
                  <a:pt x="1296" y="304"/>
                </a:cubicBezTo>
                <a:cubicBezTo>
                  <a:pt x="1298" y="305"/>
                  <a:pt x="1298" y="307"/>
                  <a:pt x="1298" y="308"/>
                </a:cubicBezTo>
                <a:cubicBezTo>
                  <a:pt x="1298" y="311"/>
                  <a:pt x="1298" y="313"/>
                  <a:pt x="1299" y="315"/>
                </a:cubicBezTo>
                <a:cubicBezTo>
                  <a:pt x="1299" y="317"/>
                  <a:pt x="1299" y="319"/>
                  <a:pt x="1300" y="320"/>
                </a:cubicBezTo>
                <a:cubicBezTo>
                  <a:pt x="1300" y="321"/>
                  <a:pt x="1300" y="321"/>
                  <a:pt x="1301" y="321"/>
                </a:cubicBezTo>
                <a:cubicBezTo>
                  <a:pt x="1301" y="322"/>
                  <a:pt x="1303" y="324"/>
                  <a:pt x="1302" y="324"/>
                </a:cubicBezTo>
                <a:close/>
                <a:moveTo>
                  <a:pt x="1294" y="734"/>
                </a:moveTo>
                <a:cubicBezTo>
                  <a:pt x="1294" y="734"/>
                  <a:pt x="1294" y="734"/>
                  <a:pt x="1294" y="735"/>
                </a:cubicBezTo>
                <a:cubicBezTo>
                  <a:pt x="1293" y="735"/>
                  <a:pt x="1292" y="738"/>
                  <a:pt x="1292" y="737"/>
                </a:cubicBezTo>
                <a:cubicBezTo>
                  <a:pt x="1291" y="737"/>
                  <a:pt x="1291" y="737"/>
                  <a:pt x="1291" y="737"/>
                </a:cubicBezTo>
                <a:cubicBezTo>
                  <a:pt x="1291" y="736"/>
                  <a:pt x="1291" y="736"/>
                  <a:pt x="1290" y="736"/>
                </a:cubicBezTo>
                <a:cubicBezTo>
                  <a:pt x="1290" y="735"/>
                  <a:pt x="1290" y="734"/>
                  <a:pt x="1290" y="734"/>
                </a:cubicBezTo>
                <a:cubicBezTo>
                  <a:pt x="1289" y="732"/>
                  <a:pt x="1288" y="733"/>
                  <a:pt x="1287" y="734"/>
                </a:cubicBezTo>
                <a:cubicBezTo>
                  <a:pt x="1287" y="735"/>
                  <a:pt x="1287" y="735"/>
                  <a:pt x="1288" y="736"/>
                </a:cubicBezTo>
                <a:cubicBezTo>
                  <a:pt x="1288" y="737"/>
                  <a:pt x="1288" y="737"/>
                  <a:pt x="1288" y="737"/>
                </a:cubicBezTo>
                <a:cubicBezTo>
                  <a:pt x="1288" y="738"/>
                  <a:pt x="1288" y="738"/>
                  <a:pt x="1288" y="738"/>
                </a:cubicBezTo>
                <a:cubicBezTo>
                  <a:pt x="1288" y="739"/>
                  <a:pt x="1289" y="740"/>
                  <a:pt x="1289" y="741"/>
                </a:cubicBezTo>
                <a:cubicBezTo>
                  <a:pt x="1289" y="742"/>
                  <a:pt x="1288" y="743"/>
                  <a:pt x="1289" y="743"/>
                </a:cubicBezTo>
                <a:cubicBezTo>
                  <a:pt x="1290" y="743"/>
                  <a:pt x="1291" y="743"/>
                  <a:pt x="1291" y="744"/>
                </a:cubicBezTo>
                <a:cubicBezTo>
                  <a:pt x="1291" y="744"/>
                  <a:pt x="1290" y="745"/>
                  <a:pt x="1290" y="745"/>
                </a:cubicBezTo>
                <a:cubicBezTo>
                  <a:pt x="1289" y="746"/>
                  <a:pt x="1289" y="746"/>
                  <a:pt x="1288" y="746"/>
                </a:cubicBezTo>
                <a:cubicBezTo>
                  <a:pt x="1288" y="746"/>
                  <a:pt x="1288" y="745"/>
                  <a:pt x="1287" y="745"/>
                </a:cubicBezTo>
                <a:cubicBezTo>
                  <a:pt x="1286" y="745"/>
                  <a:pt x="1286" y="747"/>
                  <a:pt x="1286" y="747"/>
                </a:cubicBezTo>
                <a:cubicBezTo>
                  <a:pt x="1286" y="749"/>
                  <a:pt x="1286" y="750"/>
                  <a:pt x="1286" y="751"/>
                </a:cubicBezTo>
                <a:cubicBezTo>
                  <a:pt x="1286" y="751"/>
                  <a:pt x="1286" y="752"/>
                  <a:pt x="1286" y="752"/>
                </a:cubicBezTo>
                <a:cubicBezTo>
                  <a:pt x="1286" y="752"/>
                  <a:pt x="1286" y="752"/>
                  <a:pt x="1286" y="753"/>
                </a:cubicBezTo>
                <a:cubicBezTo>
                  <a:pt x="1286" y="753"/>
                  <a:pt x="1286" y="754"/>
                  <a:pt x="1286" y="754"/>
                </a:cubicBezTo>
                <a:cubicBezTo>
                  <a:pt x="1286" y="755"/>
                  <a:pt x="1285" y="754"/>
                  <a:pt x="1285" y="755"/>
                </a:cubicBezTo>
                <a:cubicBezTo>
                  <a:pt x="1285" y="755"/>
                  <a:pt x="1285" y="756"/>
                  <a:pt x="1285" y="756"/>
                </a:cubicBezTo>
                <a:cubicBezTo>
                  <a:pt x="1285" y="756"/>
                  <a:pt x="1285" y="756"/>
                  <a:pt x="1285" y="757"/>
                </a:cubicBezTo>
                <a:cubicBezTo>
                  <a:pt x="1284" y="757"/>
                  <a:pt x="1284" y="757"/>
                  <a:pt x="1284" y="757"/>
                </a:cubicBezTo>
                <a:cubicBezTo>
                  <a:pt x="1284" y="758"/>
                  <a:pt x="1284" y="758"/>
                  <a:pt x="1283" y="758"/>
                </a:cubicBezTo>
                <a:cubicBezTo>
                  <a:pt x="1283" y="759"/>
                  <a:pt x="1283" y="759"/>
                  <a:pt x="1283" y="759"/>
                </a:cubicBezTo>
                <a:cubicBezTo>
                  <a:pt x="1283" y="759"/>
                  <a:pt x="1283" y="760"/>
                  <a:pt x="1283" y="760"/>
                </a:cubicBezTo>
                <a:cubicBezTo>
                  <a:pt x="1283" y="760"/>
                  <a:pt x="1283" y="760"/>
                  <a:pt x="1283" y="760"/>
                </a:cubicBezTo>
                <a:cubicBezTo>
                  <a:pt x="1283" y="761"/>
                  <a:pt x="1283" y="761"/>
                  <a:pt x="1283" y="761"/>
                </a:cubicBezTo>
                <a:cubicBezTo>
                  <a:pt x="1283" y="761"/>
                  <a:pt x="1282" y="762"/>
                  <a:pt x="1282" y="762"/>
                </a:cubicBezTo>
                <a:cubicBezTo>
                  <a:pt x="1282" y="762"/>
                  <a:pt x="1282" y="762"/>
                  <a:pt x="1282" y="763"/>
                </a:cubicBezTo>
                <a:cubicBezTo>
                  <a:pt x="1282" y="763"/>
                  <a:pt x="1282" y="763"/>
                  <a:pt x="1282" y="764"/>
                </a:cubicBezTo>
                <a:cubicBezTo>
                  <a:pt x="1282" y="764"/>
                  <a:pt x="1282" y="764"/>
                  <a:pt x="1282" y="765"/>
                </a:cubicBezTo>
                <a:cubicBezTo>
                  <a:pt x="1281" y="765"/>
                  <a:pt x="1281" y="766"/>
                  <a:pt x="1281" y="766"/>
                </a:cubicBezTo>
                <a:cubicBezTo>
                  <a:pt x="1281" y="766"/>
                  <a:pt x="1281" y="767"/>
                  <a:pt x="1281" y="767"/>
                </a:cubicBezTo>
                <a:cubicBezTo>
                  <a:pt x="1281" y="768"/>
                  <a:pt x="1280" y="768"/>
                  <a:pt x="1280" y="769"/>
                </a:cubicBezTo>
                <a:cubicBezTo>
                  <a:pt x="1280" y="769"/>
                  <a:pt x="1280" y="769"/>
                  <a:pt x="1280" y="769"/>
                </a:cubicBezTo>
                <a:cubicBezTo>
                  <a:pt x="1280" y="770"/>
                  <a:pt x="1280" y="770"/>
                  <a:pt x="1280" y="770"/>
                </a:cubicBezTo>
                <a:cubicBezTo>
                  <a:pt x="1280" y="770"/>
                  <a:pt x="1279" y="771"/>
                  <a:pt x="1279" y="771"/>
                </a:cubicBezTo>
                <a:cubicBezTo>
                  <a:pt x="1279" y="771"/>
                  <a:pt x="1279" y="772"/>
                  <a:pt x="1279" y="772"/>
                </a:cubicBezTo>
                <a:cubicBezTo>
                  <a:pt x="1279" y="772"/>
                  <a:pt x="1279" y="772"/>
                  <a:pt x="1279" y="772"/>
                </a:cubicBezTo>
                <a:cubicBezTo>
                  <a:pt x="1278" y="772"/>
                  <a:pt x="1278" y="773"/>
                  <a:pt x="1278" y="773"/>
                </a:cubicBezTo>
                <a:cubicBezTo>
                  <a:pt x="1278" y="773"/>
                  <a:pt x="1278" y="773"/>
                  <a:pt x="1278" y="773"/>
                </a:cubicBezTo>
                <a:cubicBezTo>
                  <a:pt x="1278" y="773"/>
                  <a:pt x="1278" y="773"/>
                  <a:pt x="1278" y="773"/>
                </a:cubicBezTo>
                <a:cubicBezTo>
                  <a:pt x="1278" y="774"/>
                  <a:pt x="1277" y="774"/>
                  <a:pt x="1277" y="774"/>
                </a:cubicBezTo>
                <a:cubicBezTo>
                  <a:pt x="1277" y="774"/>
                  <a:pt x="1277" y="775"/>
                  <a:pt x="1277" y="775"/>
                </a:cubicBezTo>
                <a:cubicBezTo>
                  <a:pt x="1277" y="775"/>
                  <a:pt x="1277" y="776"/>
                  <a:pt x="1277" y="776"/>
                </a:cubicBezTo>
                <a:cubicBezTo>
                  <a:pt x="1277" y="777"/>
                  <a:pt x="1277" y="777"/>
                  <a:pt x="1276" y="778"/>
                </a:cubicBezTo>
                <a:cubicBezTo>
                  <a:pt x="1276" y="778"/>
                  <a:pt x="1276" y="778"/>
                  <a:pt x="1276" y="779"/>
                </a:cubicBezTo>
                <a:cubicBezTo>
                  <a:pt x="1276" y="779"/>
                  <a:pt x="1276" y="780"/>
                  <a:pt x="1276" y="781"/>
                </a:cubicBezTo>
                <a:cubicBezTo>
                  <a:pt x="1276" y="781"/>
                  <a:pt x="1276" y="781"/>
                  <a:pt x="1276" y="781"/>
                </a:cubicBezTo>
                <a:cubicBezTo>
                  <a:pt x="1276" y="782"/>
                  <a:pt x="1276" y="782"/>
                  <a:pt x="1276" y="782"/>
                </a:cubicBezTo>
                <a:cubicBezTo>
                  <a:pt x="1275" y="783"/>
                  <a:pt x="1275" y="784"/>
                  <a:pt x="1275" y="784"/>
                </a:cubicBezTo>
                <a:cubicBezTo>
                  <a:pt x="1274" y="785"/>
                  <a:pt x="1274" y="786"/>
                  <a:pt x="1274" y="786"/>
                </a:cubicBezTo>
                <a:cubicBezTo>
                  <a:pt x="1274" y="787"/>
                  <a:pt x="1273" y="787"/>
                  <a:pt x="1273" y="788"/>
                </a:cubicBezTo>
                <a:cubicBezTo>
                  <a:pt x="1273" y="788"/>
                  <a:pt x="1273" y="788"/>
                  <a:pt x="1273" y="788"/>
                </a:cubicBezTo>
                <a:cubicBezTo>
                  <a:pt x="1273" y="789"/>
                  <a:pt x="1273" y="789"/>
                  <a:pt x="1272" y="789"/>
                </a:cubicBezTo>
                <a:cubicBezTo>
                  <a:pt x="1272" y="790"/>
                  <a:pt x="1272" y="790"/>
                  <a:pt x="1272" y="791"/>
                </a:cubicBezTo>
                <a:cubicBezTo>
                  <a:pt x="1272" y="792"/>
                  <a:pt x="1272" y="792"/>
                  <a:pt x="1272" y="792"/>
                </a:cubicBezTo>
                <a:cubicBezTo>
                  <a:pt x="1272" y="792"/>
                  <a:pt x="1272" y="793"/>
                  <a:pt x="1272" y="793"/>
                </a:cubicBezTo>
                <a:cubicBezTo>
                  <a:pt x="1272" y="793"/>
                  <a:pt x="1272" y="793"/>
                  <a:pt x="1272" y="793"/>
                </a:cubicBezTo>
                <a:cubicBezTo>
                  <a:pt x="1272" y="794"/>
                  <a:pt x="1272" y="794"/>
                  <a:pt x="1272" y="794"/>
                </a:cubicBezTo>
                <a:cubicBezTo>
                  <a:pt x="1271" y="794"/>
                  <a:pt x="1271" y="794"/>
                  <a:pt x="1271" y="795"/>
                </a:cubicBezTo>
                <a:cubicBezTo>
                  <a:pt x="1271" y="795"/>
                  <a:pt x="1271" y="796"/>
                  <a:pt x="1271" y="796"/>
                </a:cubicBezTo>
                <a:cubicBezTo>
                  <a:pt x="1271" y="796"/>
                  <a:pt x="1270" y="797"/>
                  <a:pt x="1270" y="797"/>
                </a:cubicBezTo>
                <a:cubicBezTo>
                  <a:pt x="1270" y="798"/>
                  <a:pt x="1270" y="798"/>
                  <a:pt x="1270" y="798"/>
                </a:cubicBezTo>
                <a:cubicBezTo>
                  <a:pt x="1270" y="798"/>
                  <a:pt x="1270" y="799"/>
                  <a:pt x="1270" y="799"/>
                </a:cubicBezTo>
                <a:cubicBezTo>
                  <a:pt x="1270" y="799"/>
                  <a:pt x="1271" y="799"/>
                  <a:pt x="1271" y="800"/>
                </a:cubicBezTo>
                <a:cubicBezTo>
                  <a:pt x="1271" y="800"/>
                  <a:pt x="1270" y="801"/>
                  <a:pt x="1270" y="801"/>
                </a:cubicBezTo>
                <a:cubicBezTo>
                  <a:pt x="1270" y="801"/>
                  <a:pt x="1269" y="802"/>
                  <a:pt x="1268" y="802"/>
                </a:cubicBezTo>
                <a:cubicBezTo>
                  <a:pt x="1268" y="803"/>
                  <a:pt x="1268" y="804"/>
                  <a:pt x="1267" y="805"/>
                </a:cubicBezTo>
                <a:cubicBezTo>
                  <a:pt x="1266" y="806"/>
                  <a:pt x="1266" y="806"/>
                  <a:pt x="1266" y="807"/>
                </a:cubicBezTo>
                <a:cubicBezTo>
                  <a:pt x="1266" y="808"/>
                  <a:pt x="1266" y="809"/>
                  <a:pt x="1265" y="809"/>
                </a:cubicBezTo>
                <a:cubicBezTo>
                  <a:pt x="1265" y="810"/>
                  <a:pt x="1264" y="810"/>
                  <a:pt x="1264" y="810"/>
                </a:cubicBezTo>
                <a:cubicBezTo>
                  <a:pt x="1263" y="809"/>
                  <a:pt x="1263" y="809"/>
                  <a:pt x="1262" y="810"/>
                </a:cubicBezTo>
                <a:cubicBezTo>
                  <a:pt x="1261" y="810"/>
                  <a:pt x="1261" y="810"/>
                  <a:pt x="1261" y="810"/>
                </a:cubicBezTo>
                <a:cubicBezTo>
                  <a:pt x="1260" y="811"/>
                  <a:pt x="1260" y="812"/>
                  <a:pt x="1259" y="812"/>
                </a:cubicBezTo>
                <a:cubicBezTo>
                  <a:pt x="1258" y="812"/>
                  <a:pt x="1257" y="812"/>
                  <a:pt x="1257" y="812"/>
                </a:cubicBezTo>
                <a:cubicBezTo>
                  <a:pt x="1256" y="813"/>
                  <a:pt x="1256" y="813"/>
                  <a:pt x="1255" y="813"/>
                </a:cubicBezTo>
                <a:cubicBezTo>
                  <a:pt x="1254" y="813"/>
                  <a:pt x="1254" y="814"/>
                  <a:pt x="1254" y="814"/>
                </a:cubicBezTo>
                <a:cubicBezTo>
                  <a:pt x="1253" y="814"/>
                  <a:pt x="1253" y="815"/>
                  <a:pt x="1252" y="814"/>
                </a:cubicBezTo>
                <a:cubicBezTo>
                  <a:pt x="1252" y="814"/>
                  <a:pt x="1252" y="813"/>
                  <a:pt x="1251" y="812"/>
                </a:cubicBezTo>
                <a:cubicBezTo>
                  <a:pt x="1251" y="812"/>
                  <a:pt x="1250" y="811"/>
                  <a:pt x="1250" y="810"/>
                </a:cubicBezTo>
                <a:cubicBezTo>
                  <a:pt x="1249" y="811"/>
                  <a:pt x="1248" y="811"/>
                  <a:pt x="1247" y="811"/>
                </a:cubicBezTo>
                <a:cubicBezTo>
                  <a:pt x="1247" y="810"/>
                  <a:pt x="1247" y="810"/>
                  <a:pt x="1247" y="810"/>
                </a:cubicBezTo>
                <a:cubicBezTo>
                  <a:pt x="1247" y="809"/>
                  <a:pt x="1247" y="809"/>
                  <a:pt x="1246" y="808"/>
                </a:cubicBezTo>
                <a:cubicBezTo>
                  <a:pt x="1246" y="808"/>
                  <a:pt x="1246" y="808"/>
                  <a:pt x="1246" y="807"/>
                </a:cubicBezTo>
                <a:cubicBezTo>
                  <a:pt x="1246" y="807"/>
                  <a:pt x="1245" y="806"/>
                  <a:pt x="1245" y="806"/>
                </a:cubicBezTo>
                <a:cubicBezTo>
                  <a:pt x="1245" y="806"/>
                  <a:pt x="1245" y="806"/>
                  <a:pt x="1245" y="805"/>
                </a:cubicBezTo>
                <a:cubicBezTo>
                  <a:pt x="1245" y="805"/>
                  <a:pt x="1245" y="805"/>
                  <a:pt x="1245" y="805"/>
                </a:cubicBezTo>
                <a:cubicBezTo>
                  <a:pt x="1244" y="805"/>
                  <a:pt x="1244" y="804"/>
                  <a:pt x="1244" y="804"/>
                </a:cubicBezTo>
                <a:cubicBezTo>
                  <a:pt x="1244" y="804"/>
                  <a:pt x="1244" y="804"/>
                  <a:pt x="1244" y="803"/>
                </a:cubicBezTo>
                <a:cubicBezTo>
                  <a:pt x="1243" y="803"/>
                  <a:pt x="1243" y="802"/>
                  <a:pt x="1244" y="801"/>
                </a:cubicBezTo>
                <a:cubicBezTo>
                  <a:pt x="1244" y="801"/>
                  <a:pt x="1244" y="800"/>
                  <a:pt x="1244" y="800"/>
                </a:cubicBezTo>
                <a:cubicBezTo>
                  <a:pt x="1244" y="799"/>
                  <a:pt x="1244" y="798"/>
                  <a:pt x="1244" y="798"/>
                </a:cubicBezTo>
                <a:cubicBezTo>
                  <a:pt x="1244" y="797"/>
                  <a:pt x="1244" y="797"/>
                  <a:pt x="1244" y="796"/>
                </a:cubicBezTo>
                <a:cubicBezTo>
                  <a:pt x="1244" y="796"/>
                  <a:pt x="1244" y="795"/>
                  <a:pt x="1244" y="795"/>
                </a:cubicBezTo>
                <a:cubicBezTo>
                  <a:pt x="1243" y="794"/>
                  <a:pt x="1243" y="794"/>
                  <a:pt x="1243" y="794"/>
                </a:cubicBezTo>
                <a:cubicBezTo>
                  <a:pt x="1243" y="793"/>
                  <a:pt x="1242" y="793"/>
                  <a:pt x="1242" y="792"/>
                </a:cubicBezTo>
                <a:cubicBezTo>
                  <a:pt x="1241" y="792"/>
                  <a:pt x="1241" y="792"/>
                  <a:pt x="1241" y="791"/>
                </a:cubicBezTo>
                <a:cubicBezTo>
                  <a:pt x="1241" y="791"/>
                  <a:pt x="1241" y="790"/>
                  <a:pt x="1241" y="790"/>
                </a:cubicBezTo>
                <a:cubicBezTo>
                  <a:pt x="1241" y="789"/>
                  <a:pt x="1241" y="788"/>
                  <a:pt x="1241" y="788"/>
                </a:cubicBezTo>
                <a:cubicBezTo>
                  <a:pt x="1241" y="787"/>
                  <a:pt x="1241" y="787"/>
                  <a:pt x="1241" y="786"/>
                </a:cubicBezTo>
                <a:cubicBezTo>
                  <a:pt x="1242" y="786"/>
                  <a:pt x="1241" y="785"/>
                  <a:pt x="1242" y="784"/>
                </a:cubicBezTo>
                <a:cubicBezTo>
                  <a:pt x="1242" y="784"/>
                  <a:pt x="1242" y="783"/>
                  <a:pt x="1242" y="783"/>
                </a:cubicBezTo>
                <a:cubicBezTo>
                  <a:pt x="1242" y="782"/>
                  <a:pt x="1243" y="782"/>
                  <a:pt x="1243" y="782"/>
                </a:cubicBezTo>
                <a:cubicBezTo>
                  <a:pt x="1243" y="781"/>
                  <a:pt x="1243" y="781"/>
                  <a:pt x="1243" y="781"/>
                </a:cubicBezTo>
                <a:cubicBezTo>
                  <a:pt x="1243" y="780"/>
                  <a:pt x="1244" y="780"/>
                  <a:pt x="1244" y="780"/>
                </a:cubicBezTo>
                <a:cubicBezTo>
                  <a:pt x="1245" y="780"/>
                  <a:pt x="1245" y="779"/>
                  <a:pt x="1245" y="779"/>
                </a:cubicBezTo>
                <a:cubicBezTo>
                  <a:pt x="1246" y="778"/>
                  <a:pt x="1246" y="777"/>
                  <a:pt x="1246" y="777"/>
                </a:cubicBezTo>
                <a:cubicBezTo>
                  <a:pt x="1247" y="776"/>
                  <a:pt x="1247" y="776"/>
                  <a:pt x="1247" y="776"/>
                </a:cubicBezTo>
                <a:cubicBezTo>
                  <a:pt x="1248" y="775"/>
                  <a:pt x="1248" y="775"/>
                  <a:pt x="1248" y="774"/>
                </a:cubicBezTo>
                <a:cubicBezTo>
                  <a:pt x="1248" y="774"/>
                  <a:pt x="1248" y="773"/>
                  <a:pt x="1248" y="773"/>
                </a:cubicBezTo>
                <a:cubicBezTo>
                  <a:pt x="1248" y="772"/>
                  <a:pt x="1248" y="772"/>
                  <a:pt x="1249" y="772"/>
                </a:cubicBezTo>
                <a:cubicBezTo>
                  <a:pt x="1249" y="771"/>
                  <a:pt x="1249" y="771"/>
                  <a:pt x="1250" y="771"/>
                </a:cubicBezTo>
                <a:cubicBezTo>
                  <a:pt x="1250" y="771"/>
                  <a:pt x="1251" y="770"/>
                  <a:pt x="1251" y="769"/>
                </a:cubicBezTo>
                <a:cubicBezTo>
                  <a:pt x="1251" y="768"/>
                  <a:pt x="1250" y="768"/>
                  <a:pt x="1250" y="768"/>
                </a:cubicBezTo>
                <a:cubicBezTo>
                  <a:pt x="1250" y="767"/>
                  <a:pt x="1251" y="766"/>
                  <a:pt x="1251" y="766"/>
                </a:cubicBezTo>
                <a:cubicBezTo>
                  <a:pt x="1251" y="765"/>
                  <a:pt x="1251" y="765"/>
                  <a:pt x="1251" y="765"/>
                </a:cubicBezTo>
                <a:cubicBezTo>
                  <a:pt x="1251" y="764"/>
                  <a:pt x="1251" y="764"/>
                  <a:pt x="1251" y="764"/>
                </a:cubicBezTo>
                <a:cubicBezTo>
                  <a:pt x="1251" y="763"/>
                  <a:pt x="1251" y="763"/>
                  <a:pt x="1250" y="763"/>
                </a:cubicBezTo>
                <a:cubicBezTo>
                  <a:pt x="1250" y="763"/>
                  <a:pt x="1250" y="763"/>
                  <a:pt x="1250" y="763"/>
                </a:cubicBezTo>
                <a:cubicBezTo>
                  <a:pt x="1250" y="763"/>
                  <a:pt x="1250" y="762"/>
                  <a:pt x="1250" y="762"/>
                </a:cubicBezTo>
                <a:cubicBezTo>
                  <a:pt x="1250" y="762"/>
                  <a:pt x="1250" y="761"/>
                  <a:pt x="1250" y="761"/>
                </a:cubicBezTo>
                <a:cubicBezTo>
                  <a:pt x="1250" y="761"/>
                  <a:pt x="1250" y="760"/>
                  <a:pt x="1250" y="760"/>
                </a:cubicBezTo>
                <a:cubicBezTo>
                  <a:pt x="1250" y="759"/>
                  <a:pt x="1249" y="759"/>
                  <a:pt x="1249" y="758"/>
                </a:cubicBezTo>
                <a:cubicBezTo>
                  <a:pt x="1249" y="758"/>
                  <a:pt x="1249" y="757"/>
                  <a:pt x="1249" y="757"/>
                </a:cubicBezTo>
                <a:cubicBezTo>
                  <a:pt x="1249" y="756"/>
                  <a:pt x="1249" y="756"/>
                  <a:pt x="1249" y="755"/>
                </a:cubicBezTo>
                <a:cubicBezTo>
                  <a:pt x="1248" y="755"/>
                  <a:pt x="1248" y="754"/>
                  <a:pt x="1248" y="754"/>
                </a:cubicBezTo>
                <a:cubicBezTo>
                  <a:pt x="1249" y="753"/>
                  <a:pt x="1248" y="753"/>
                  <a:pt x="1248" y="752"/>
                </a:cubicBezTo>
                <a:cubicBezTo>
                  <a:pt x="1248" y="752"/>
                  <a:pt x="1248" y="751"/>
                  <a:pt x="1248" y="751"/>
                </a:cubicBezTo>
                <a:cubicBezTo>
                  <a:pt x="1248" y="751"/>
                  <a:pt x="1248" y="751"/>
                  <a:pt x="1248" y="751"/>
                </a:cubicBezTo>
                <a:cubicBezTo>
                  <a:pt x="1247" y="750"/>
                  <a:pt x="1248" y="749"/>
                  <a:pt x="1248" y="749"/>
                </a:cubicBezTo>
                <a:cubicBezTo>
                  <a:pt x="1248" y="748"/>
                  <a:pt x="1248" y="748"/>
                  <a:pt x="1249" y="747"/>
                </a:cubicBezTo>
                <a:cubicBezTo>
                  <a:pt x="1249" y="747"/>
                  <a:pt x="1249" y="747"/>
                  <a:pt x="1250" y="747"/>
                </a:cubicBezTo>
                <a:cubicBezTo>
                  <a:pt x="1250" y="746"/>
                  <a:pt x="1251" y="745"/>
                  <a:pt x="1251" y="745"/>
                </a:cubicBezTo>
                <a:cubicBezTo>
                  <a:pt x="1252" y="744"/>
                  <a:pt x="1252" y="743"/>
                  <a:pt x="1252" y="742"/>
                </a:cubicBezTo>
                <a:cubicBezTo>
                  <a:pt x="1252" y="742"/>
                  <a:pt x="1252" y="741"/>
                  <a:pt x="1252" y="740"/>
                </a:cubicBezTo>
                <a:cubicBezTo>
                  <a:pt x="1252" y="740"/>
                  <a:pt x="1252" y="739"/>
                  <a:pt x="1253" y="739"/>
                </a:cubicBezTo>
                <a:cubicBezTo>
                  <a:pt x="1253" y="739"/>
                  <a:pt x="1253" y="740"/>
                  <a:pt x="1253" y="740"/>
                </a:cubicBezTo>
                <a:cubicBezTo>
                  <a:pt x="1253" y="740"/>
                  <a:pt x="1254" y="739"/>
                  <a:pt x="1254" y="739"/>
                </a:cubicBezTo>
                <a:cubicBezTo>
                  <a:pt x="1255" y="739"/>
                  <a:pt x="1255" y="739"/>
                  <a:pt x="1256" y="739"/>
                </a:cubicBezTo>
                <a:cubicBezTo>
                  <a:pt x="1256" y="738"/>
                  <a:pt x="1257" y="738"/>
                  <a:pt x="1257" y="738"/>
                </a:cubicBezTo>
                <a:cubicBezTo>
                  <a:pt x="1258" y="738"/>
                  <a:pt x="1258" y="738"/>
                  <a:pt x="1258" y="738"/>
                </a:cubicBezTo>
                <a:cubicBezTo>
                  <a:pt x="1258" y="739"/>
                  <a:pt x="1258" y="738"/>
                  <a:pt x="1259" y="738"/>
                </a:cubicBezTo>
                <a:cubicBezTo>
                  <a:pt x="1259" y="738"/>
                  <a:pt x="1260" y="738"/>
                  <a:pt x="1260" y="738"/>
                </a:cubicBezTo>
                <a:cubicBezTo>
                  <a:pt x="1260" y="738"/>
                  <a:pt x="1261" y="738"/>
                  <a:pt x="1260" y="737"/>
                </a:cubicBezTo>
                <a:cubicBezTo>
                  <a:pt x="1260" y="737"/>
                  <a:pt x="1260" y="737"/>
                  <a:pt x="1260" y="737"/>
                </a:cubicBezTo>
                <a:cubicBezTo>
                  <a:pt x="1261" y="736"/>
                  <a:pt x="1262" y="736"/>
                  <a:pt x="1262" y="736"/>
                </a:cubicBezTo>
                <a:cubicBezTo>
                  <a:pt x="1263" y="737"/>
                  <a:pt x="1263" y="736"/>
                  <a:pt x="1264" y="736"/>
                </a:cubicBezTo>
                <a:cubicBezTo>
                  <a:pt x="1264" y="736"/>
                  <a:pt x="1264" y="736"/>
                  <a:pt x="1264" y="737"/>
                </a:cubicBezTo>
                <a:cubicBezTo>
                  <a:pt x="1264" y="737"/>
                  <a:pt x="1264" y="738"/>
                  <a:pt x="1265" y="738"/>
                </a:cubicBezTo>
                <a:cubicBezTo>
                  <a:pt x="1265" y="738"/>
                  <a:pt x="1265" y="738"/>
                  <a:pt x="1266" y="738"/>
                </a:cubicBezTo>
                <a:cubicBezTo>
                  <a:pt x="1266" y="738"/>
                  <a:pt x="1266" y="738"/>
                  <a:pt x="1266" y="737"/>
                </a:cubicBezTo>
                <a:cubicBezTo>
                  <a:pt x="1265" y="737"/>
                  <a:pt x="1265" y="737"/>
                  <a:pt x="1265" y="737"/>
                </a:cubicBezTo>
                <a:cubicBezTo>
                  <a:pt x="1265" y="737"/>
                  <a:pt x="1265" y="736"/>
                  <a:pt x="1265" y="736"/>
                </a:cubicBezTo>
                <a:cubicBezTo>
                  <a:pt x="1265" y="736"/>
                  <a:pt x="1265" y="735"/>
                  <a:pt x="1265" y="735"/>
                </a:cubicBezTo>
                <a:cubicBezTo>
                  <a:pt x="1266" y="735"/>
                  <a:pt x="1266" y="735"/>
                  <a:pt x="1266" y="735"/>
                </a:cubicBezTo>
                <a:cubicBezTo>
                  <a:pt x="1267" y="734"/>
                  <a:pt x="1267" y="734"/>
                  <a:pt x="1268" y="733"/>
                </a:cubicBezTo>
                <a:cubicBezTo>
                  <a:pt x="1268" y="733"/>
                  <a:pt x="1269" y="732"/>
                  <a:pt x="1269" y="732"/>
                </a:cubicBezTo>
                <a:cubicBezTo>
                  <a:pt x="1270" y="733"/>
                  <a:pt x="1269" y="734"/>
                  <a:pt x="1269" y="734"/>
                </a:cubicBezTo>
                <a:cubicBezTo>
                  <a:pt x="1270" y="734"/>
                  <a:pt x="1270" y="734"/>
                  <a:pt x="1270" y="734"/>
                </a:cubicBezTo>
                <a:cubicBezTo>
                  <a:pt x="1271" y="734"/>
                  <a:pt x="1271" y="734"/>
                  <a:pt x="1271" y="733"/>
                </a:cubicBezTo>
                <a:cubicBezTo>
                  <a:pt x="1271" y="733"/>
                  <a:pt x="1271" y="733"/>
                  <a:pt x="1271" y="733"/>
                </a:cubicBezTo>
                <a:cubicBezTo>
                  <a:pt x="1271" y="733"/>
                  <a:pt x="1270" y="733"/>
                  <a:pt x="1270" y="733"/>
                </a:cubicBezTo>
                <a:cubicBezTo>
                  <a:pt x="1270" y="732"/>
                  <a:pt x="1270" y="732"/>
                  <a:pt x="1271" y="732"/>
                </a:cubicBezTo>
                <a:cubicBezTo>
                  <a:pt x="1271" y="731"/>
                  <a:pt x="1271" y="731"/>
                  <a:pt x="1272" y="731"/>
                </a:cubicBezTo>
                <a:cubicBezTo>
                  <a:pt x="1272" y="730"/>
                  <a:pt x="1272" y="729"/>
                  <a:pt x="1272" y="729"/>
                </a:cubicBezTo>
                <a:cubicBezTo>
                  <a:pt x="1273" y="728"/>
                  <a:pt x="1273" y="728"/>
                  <a:pt x="1273" y="729"/>
                </a:cubicBezTo>
                <a:cubicBezTo>
                  <a:pt x="1273" y="729"/>
                  <a:pt x="1273" y="730"/>
                  <a:pt x="1273" y="730"/>
                </a:cubicBezTo>
                <a:cubicBezTo>
                  <a:pt x="1273" y="730"/>
                  <a:pt x="1273" y="731"/>
                  <a:pt x="1273" y="731"/>
                </a:cubicBezTo>
                <a:cubicBezTo>
                  <a:pt x="1274" y="731"/>
                  <a:pt x="1274" y="730"/>
                  <a:pt x="1274" y="730"/>
                </a:cubicBezTo>
                <a:cubicBezTo>
                  <a:pt x="1275" y="729"/>
                  <a:pt x="1275" y="729"/>
                  <a:pt x="1275" y="728"/>
                </a:cubicBezTo>
                <a:cubicBezTo>
                  <a:pt x="1275" y="728"/>
                  <a:pt x="1275" y="727"/>
                  <a:pt x="1275" y="727"/>
                </a:cubicBezTo>
                <a:cubicBezTo>
                  <a:pt x="1275" y="727"/>
                  <a:pt x="1275" y="726"/>
                  <a:pt x="1275" y="726"/>
                </a:cubicBezTo>
                <a:cubicBezTo>
                  <a:pt x="1275" y="726"/>
                  <a:pt x="1275" y="724"/>
                  <a:pt x="1276" y="724"/>
                </a:cubicBezTo>
                <a:cubicBezTo>
                  <a:pt x="1276" y="724"/>
                  <a:pt x="1277" y="725"/>
                  <a:pt x="1277" y="725"/>
                </a:cubicBezTo>
                <a:cubicBezTo>
                  <a:pt x="1277" y="724"/>
                  <a:pt x="1278" y="724"/>
                  <a:pt x="1278" y="724"/>
                </a:cubicBezTo>
                <a:cubicBezTo>
                  <a:pt x="1278" y="723"/>
                  <a:pt x="1278" y="722"/>
                  <a:pt x="1277" y="722"/>
                </a:cubicBezTo>
                <a:cubicBezTo>
                  <a:pt x="1277" y="722"/>
                  <a:pt x="1277" y="722"/>
                  <a:pt x="1276" y="722"/>
                </a:cubicBezTo>
                <a:cubicBezTo>
                  <a:pt x="1276" y="721"/>
                  <a:pt x="1276" y="721"/>
                  <a:pt x="1276" y="721"/>
                </a:cubicBezTo>
                <a:cubicBezTo>
                  <a:pt x="1276" y="720"/>
                  <a:pt x="1276" y="720"/>
                  <a:pt x="1276" y="720"/>
                </a:cubicBezTo>
                <a:cubicBezTo>
                  <a:pt x="1277" y="719"/>
                  <a:pt x="1277" y="719"/>
                  <a:pt x="1278" y="719"/>
                </a:cubicBezTo>
                <a:cubicBezTo>
                  <a:pt x="1278" y="720"/>
                  <a:pt x="1278" y="721"/>
                  <a:pt x="1279" y="721"/>
                </a:cubicBezTo>
                <a:cubicBezTo>
                  <a:pt x="1279" y="720"/>
                  <a:pt x="1280" y="720"/>
                  <a:pt x="1280" y="720"/>
                </a:cubicBezTo>
                <a:cubicBezTo>
                  <a:pt x="1280" y="719"/>
                  <a:pt x="1280" y="719"/>
                  <a:pt x="1281" y="719"/>
                </a:cubicBezTo>
                <a:cubicBezTo>
                  <a:pt x="1281" y="718"/>
                  <a:pt x="1281" y="718"/>
                  <a:pt x="1281" y="718"/>
                </a:cubicBezTo>
                <a:cubicBezTo>
                  <a:pt x="1282" y="717"/>
                  <a:pt x="1283" y="718"/>
                  <a:pt x="1283" y="717"/>
                </a:cubicBezTo>
                <a:cubicBezTo>
                  <a:pt x="1283" y="717"/>
                  <a:pt x="1283" y="716"/>
                  <a:pt x="1283" y="716"/>
                </a:cubicBezTo>
                <a:cubicBezTo>
                  <a:pt x="1283" y="716"/>
                  <a:pt x="1283" y="716"/>
                  <a:pt x="1283" y="716"/>
                </a:cubicBezTo>
                <a:cubicBezTo>
                  <a:pt x="1283" y="716"/>
                  <a:pt x="1283" y="715"/>
                  <a:pt x="1283" y="715"/>
                </a:cubicBezTo>
                <a:cubicBezTo>
                  <a:pt x="1283" y="714"/>
                  <a:pt x="1283" y="714"/>
                  <a:pt x="1283" y="713"/>
                </a:cubicBezTo>
                <a:cubicBezTo>
                  <a:pt x="1283" y="713"/>
                  <a:pt x="1283" y="712"/>
                  <a:pt x="1284" y="712"/>
                </a:cubicBezTo>
                <a:cubicBezTo>
                  <a:pt x="1284" y="711"/>
                  <a:pt x="1283" y="711"/>
                  <a:pt x="1282" y="711"/>
                </a:cubicBezTo>
                <a:cubicBezTo>
                  <a:pt x="1282" y="711"/>
                  <a:pt x="1282" y="710"/>
                  <a:pt x="1283" y="710"/>
                </a:cubicBezTo>
                <a:cubicBezTo>
                  <a:pt x="1283" y="710"/>
                  <a:pt x="1284" y="710"/>
                  <a:pt x="1284" y="710"/>
                </a:cubicBezTo>
                <a:cubicBezTo>
                  <a:pt x="1284" y="710"/>
                  <a:pt x="1285" y="710"/>
                  <a:pt x="1285" y="709"/>
                </a:cubicBezTo>
                <a:cubicBezTo>
                  <a:pt x="1285" y="708"/>
                  <a:pt x="1285" y="708"/>
                  <a:pt x="1285" y="707"/>
                </a:cubicBezTo>
                <a:cubicBezTo>
                  <a:pt x="1285" y="707"/>
                  <a:pt x="1286" y="706"/>
                  <a:pt x="1286" y="706"/>
                </a:cubicBezTo>
                <a:cubicBezTo>
                  <a:pt x="1287" y="707"/>
                  <a:pt x="1286" y="707"/>
                  <a:pt x="1286" y="708"/>
                </a:cubicBezTo>
                <a:cubicBezTo>
                  <a:pt x="1286" y="708"/>
                  <a:pt x="1286" y="709"/>
                  <a:pt x="1287" y="709"/>
                </a:cubicBezTo>
                <a:cubicBezTo>
                  <a:pt x="1287" y="709"/>
                  <a:pt x="1287" y="709"/>
                  <a:pt x="1288" y="709"/>
                </a:cubicBezTo>
                <a:cubicBezTo>
                  <a:pt x="1288" y="709"/>
                  <a:pt x="1288" y="710"/>
                  <a:pt x="1288" y="710"/>
                </a:cubicBezTo>
                <a:cubicBezTo>
                  <a:pt x="1289" y="711"/>
                  <a:pt x="1289" y="711"/>
                  <a:pt x="1289" y="711"/>
                </a:cubicBezTo>
                <a:cubicBezTo>
                  <a:pt x="1289" y="711"/>
                  <a:pt x="1289" y="712"/>
                  <a:pt x="1289" y="712"/>
                </a:cubicBezTo>
                <a:cubicBezTo>
                  <a:pt x="1289" y="712"/>
                  <a:pt x="1289" y="712"/>
                  <a:pt x="1289" y="713"/>
                </a:cubicBezTo>
                <a:cubicBezTo>
                  <a:pt x="1289" y="713"/>
                  <a:pt x="1289" y="713"/>
                  <a:pt x="1290" y="713"/>
                </a:cubicBezTo>
                <a:cubicBezTo>
                  <a:pt x="1290" y="713"/>
                  <a:pt x="1290" y="713"/>
                  <a:pt x="1290" y="713"/>
                </a:cubicBezTo>
                <a:cubicBezTo>
                  <a:pt x="1290" y="713"/>
                  <a:pt x="1290" y="713"/>
                  <a:pt x="1290" y="713"/>
                </a:cubicBezTo>
                <a:cubicBezTo>
                  <a:pt x="1291" y="713"/>
                  <a:pt x="1291" y="714"/>
                  <a:pt x="1291" y="714"/>
                </a:cubicBezTo>
                <a:cubicBezTo>
                  <a:pt x="1291" y="715"/>
                  <a:pt x="1291" y="715"/>
                  <a:pt x="1291" y="716"/>
                </a:cubicBezTo>
                <a:cubicBezTo>
                  <a:pt x="1291" y="717"/>
                  <a:pt x="1291" y="717"/>
                  <a:pt x="1291" y="718"/>
                </a:cubicBezTo>
                <a:cubicBezTo>
                  <a:pt x="1291" y="718"/>
                  <a:pt x="1292" y="718"/>
                  <a:pt x="1292" y="718"/>
                </a:cubicBezTo>
                <a:cubicBezTo>
                  <a:pt x="1292" y="719"/>
                  <a:pt x="1291" y="720"/>
                  <a:pt x="1291" y="720"/>
                </a:cubicBezTo>
                <a:cubicBezTo>
                  <a:pt x="1291" y="720"/>
                  <a:pt x="1291" y="720"/>
                  <a:pt x="1292" y="720"/>
                </a:cubicBezTo>
                <a:cubicBezTo>
                  <a:pt x="1292" y="720"/>
                  <a:pt x="1292" y="721"/>
                  <a:pt x="1292" y="721"/>
                </a:cubicBezTo>
                <a:cubicBezTo>
                  <a:pt x="1292" y="721"/>
                  <a:pt x="1292" y="721"/>
                  <a:pt x="1292" y="721"/>
                </a:cubicBezTo>
                <a:cubicBezTo>
                  <a:pt x="1292" y="722"/>
                  <a:pt x="1292" y="722"/>
                  <a:pt x="1292" y="722"/>
                </a:cubicBezTo>
                <a:cubicBezTo>
                  <a:pt x="1292" y="723"/>
                  <a:pt x="1292" y="724"/>
                  <a:pt x="1292" y="724"/>
                </a:cubicBezTo>
                <a:cubicBezTo>
                  <a:pt x="1292" y="725"/>
                  <a:pt x="1292" y="725"/>
                  <a:pt x="1292" y="726"/>
                </a:cubicBezTo>
                <a:cubicBezTo>
                  <a:pt x="1292" y="726"/>
                  <a:pt x="1292" y="726"/>
                  <a:pt x="1292" y="727"/>
                </a:cubicBezTo>
                <a:cubicBezTo>
                  <a:pt x="1292" y="727"/>
                  <a:pt x="1292" y="727"/>
                  <a:pt x="1292" y="728"/>
                </a:cubicBezTo>
                <a:cubicBezTo>
                  <a:pt x="1292" y="728"/>
                  <a:pt x="1292" y="728"/>
                  <a:pt x="1292" y="728"/>
                </a:cubicBezTo>
                <a:cubicBezTo>
                  <a:pt x="1292" y="729"/>
                  <a:pt x="1291" y="729"/>
                  <a:pt x="1292" y="729"/>
                </a:cubicBezTo>
                <a:cubicBezTo>
                  <a:pt x="1292" y="729"/>
                  <a:pt x="1292" y="729"/>
                  <a:pt x="1292" y="730"/>
                </a:cubicBezTo>
                <a:cubicBezTo>
                  <a:pt x="1292" y="730"/>
                  <a:pt x="1292" y="730"/>
                  <a:pt x="1292" y="730"/>
                </a:cubicBezTo>
                <a:cubicBezTo>
                  <a:pt x="1292" y="730"/>
                  <a:pt x="1292" y="730"/>
                  <a:pt x="1292" y="730"/>
                </a:cubicBezTo>
                <a:cubicBezTo>
                  <a:pt x="1292" y="730"/>
                  <a:pt x="1292" y="731"/>
                  <a:pt x="1292" y="731"/>
                </a:cubicBezTo>
                <a:cubicBezTo>
                  <a:pt x="1292" y="731"/>
                  <a:pt x="1293" y="732"/>
                  <a:pt x="1293" y="732"/>
                </a:cubicBezTo>
                <a:cubicBezTo>
                  <a:pt x="1293" y="733"/>
                  <a:pt x="1293" y="733"/>
                  <a:pt x="1294" y="734"/>
                </a:cubicBezTo>
                <a:close/>
                <a:moveTo>
                  <a:pt x="1700" y="466"/>
                </a:moveTo>
                <a:cubicBezTo>
                  <a:pt x="1700" y="467"/>
                  <a:pt x="1699" y="467"/>
                  <a:pt x="1699" y="467"/>
                </a:cubicBezTo>
                <a:cubicBezTo>
                  <a:pt x="1698" y="468"/>
                  <a:pt x="1699" y="469"/>
                  <a:pt x="1698" y="469"/>
                </a:cubicBezTo>
                <a:cubicBezTo>
                  <a:pt x="1697" y="469"/>
                  <a:pt x="1697" y="468"/>
                  <a:pt x="1696" y="469"/>
                </a:cubicBezTo>
                <a:cubicBezTo>
                  <a:pt x="1696" y="469"/>
                  <a:pt x="1696" y="470"/>
                  <a:pt x="1696" y="470"/>
                </a:cubicBezTo>
                <a:cubicBezTo>
                  <a:pt x="1696" y="470"/>
                  <a:pt x="1696" y="471"/>
                  <a:pt x="1695" y="471"/>
                </a:cubicBezTo>
                <a:cubicBezTo>
                  <a:pt x="1695" y="471"/>
                  <a:pt x="1695" y="471"/>
                  <a:pt x="1695" y="470"/>
                </a:cubicBezTo>
                <a:cubicBezTo>
                  <a:pt x="1695" y="469"/>
                  <a:pt x="1694" y="471"/>
                  <a:pt x="1693" y="470"/>
                </a:cubicBezTo>
                <a:cubicBezTo>
                  <a:pt x="1693" y="470"/>
                  <a:pt x="1692" y="470"/>
                  <a:pt x="1692" y="470"/>
                </a:cubicBezTo>
                <a:cubicBezTo>
                  <a:pt x="1692" y="470"/>
                  <a:pt x="1692" y="469"/>
                  <a:pt x="1691" y="469"/>
                </a:cubicBezTo>
                <a:cubicBezTo>
                  <a:pt x="1691" y="469"/>
                  <a:pt x="1690" y="469"/>
                  <a:pt x="1690" y="469"/>
                </a:cubicBezTo>
                <a:cubicBezTo>
                  <a:pt x="1690" y="469"/>
                  <a:pt x="1688" y="470"/>
                  <a:pt x="1688" y="469"/>
                </a:cubicBezTo>
                <a:cubicBezTo>
                  <a:pt x="1688" y="469"/>
                  <a:pt x="1688" y="468"/>
                  <a:pt x="1689" y="468"/>
                </a:cubicBezTo>
                <a:cubicBezTo>
                  <a:pt x="1689" y="467"/>
                  <a:pt x="1689" y="467"/>
                  <a:pt x="1689" y="466"/>
                </a:cubicBezTo>
                <a:cubicBezTo>
                  <a:pt x="1689" y="466"/>
                  <a:pt x="1688" y="466"/>
                  <a:pt x="1688" y="466"/>
                </a:cubicBezTo>
                <a:cubicBezTo>
                  <a:pt x="1688" y="466"/>
                  <a:pt x="1688" y="466"/>
                  <a:pt x="1688" y="465"/>
                </a:cubicBezTo>
                <a:cubicBezTo>
                  <a:pt x="1688" y="465"/>
                  <a:pt x="1687" y="465"/>
                  <a:pt x="1688" y="464"/>
                </a:cubicBezTo>
                <a:cubicBezTo>
                  <a:pt x="1688" y="464"/>
                  <a:pt x="1688" y="464"/>
                  <a:pt x="1688" y="464"/>
                </a:cubicBezTo>
                <a:cubicBezTo>
                  <a:pt x="1688" y="464"/>
                  <a:pt x="1687" y="463"/>
                  <a:pt x="1687" y="463"/>
                </a:cubicBezTo>
                <a:cubicBezTo>
                  <a:pt x="1687" y="462"/>
                  <a:pt x="1687" y="462"/>
                  <a:pt x="1688" y="462"/>
                </a:cubicBezTo>
                <a:cubicBezTo>
                  <a:pt x="1688" y="461"/>
                  <a:pt x="1688" y="461"/>
                  <a:pt x="1689" y="460"/>
                </a:cubicBezTo>
                <a:cubicBezTo>
                  <a:pt x="1689" y="460"/>
                  <a:pt x="1689" y="460"/>
                  <a:pt x="1690" y="460"/>
                </a:cubicBezTo>
                <a:cubicBezTo>
                  <a:pt x="1690" y="459"/>
                  <a:pt x="1690" y="459"/>
                  <a:pt x="1690" y="459"/>
                </a:cubicBezTo>
                <a:cubicBezTo>
                  <a:pt x="1690" y="458"/>
                  <a:pt x="1690" y="458"/>
                  <a:pt x="1691" y="457"/>
                </a:cubicBezTo>
                <a:cubicBezTo>
                  <a:pt x="1691" y="457"/>
                  <a:pt x="1692" y="457"/>
                  <a:pt x="1693" y="457"/>
                </a:cubicBezTo>
                <a:cubicBezTo>
                  <a:pt x="1693" y="457"/>
                  <a:pt x="1694" y="457"/>
                  <a:pt x="1694" y="457"/>
                </a:cubicBezTo>
                <a:cubicBezTo>
                  <a:pt x="1695" y="457"/>
                  <a:pt x="1696" y="456"/>
                  <a:pt x="1696" y="456"/>
                </a:cubicBezTo>
                <a:cubicBezTo>
                  <a:pt x="1697" y="456"/>
                  <a:pt x="1697" y="456"/>
                  <a:pt x="1698" y="456"/>
                </a:cubicBezTo>
                <a:cubicBezTo>
                  <a:pt x="1698" y="456"/>
                  <a:pt x="1698" y="456"/>
                  <a:pt x="1699" y="456"/>
                </a:cubicBezTo>
                <a:cubicBezTo>
                  <a:pt x="1699" y="456"/>
                  <a:pt x="1699" y="456"/>
                  <a:pt x="1700" y="456"/>
                </a:cubicBezTo>
                <a:cubicBezTo>
                  <a:pt x="1700" y="456"/>
                  <a:pt x="1700" y="456"/>
                  <a:pt x="1701" y="455"/>
                </a:cubicBezTo>
                <a:cubicBezTo>
                  <a:pt x="1702" y="455"/>
                  <a:pt x="1704" y="456"/>
                  <a:pt x="1703" y="457"/>
                </a:cubicBezTo>
                <a:cubicBezTo>
                  <a:pt x="1703" y="457"/>
                  <a:pt x="1703" y="458"/>
                  <a:pt x="1702" y="459"/>
                </a:cubicBezTo>
                <a:cubicBezTo>
                  <a:pt x="1702" y="460"/>
                  <a:pt x="1702" y="460"/>
                  <a:pt x="1701" y="461"/>
                </a:cubicBezTo>
                <a:cubicBezTo>
                  <a:pt x="1701" y="461"/>
                  <a:pt x="1701" y="462"/>
                  <a:pt x="1701" y="462"/>
                </a:cubicBezTo>
                <a:cubicBezTo>
                  <a:pt x="1701" y="463"/>
                  <a:pt x="1701" y="464"/>
                  <a:pt x="1701" y="465"/>
                </a:cubicBezTo>
                <a:cubicBezTo>
                  <a:pt x="1701" y="465"/>
                  <a:pt x="1701" y="465"/>
                  <a:pt x="1701" y="466"/>
                </a:cubicBezTo>
                <a:cubicBezTo>
                  <a:pt x="1701" y="466"/>
                  <a:pt x="1700" y="466"/>
                  <a:pt x="1700" y="466"/>
                </a:cubicBezTo>
                <a:close/>
                <a:moveTo>
                  <a:pt x="1761" y="423"/>
                </a:moveTo>
                <a:cubicBezTo>
                  <a:pt x="1761" y="421"/>
                  <a:pt x="1762" y="421"/>
                  <a:pt x="1763" y="420"/>
                </a:cubicBezTo>
                <a:cubicBezTo>
                  <a:pt x="1763" y="419"/>
                  <a:pt x="1763" y="419"/>
                  <a:pt x="1763" y="418"/>
                </a:cubicBezTo>
                <a:cubicBezTo>
                  <a:pt x="1763" y="417"/>
                  <a:pt x="1763" y="417"/>
                  <a:pt x="1764" y="416"/>
                </a:cubicBezTo>
                <a:cubicBezTo>
                  <a:pt x="1765" y="416"/>
                  <a:pt x="1765" y="416"/>
                  <a:pt x="1766" y="416"/>
                </a:cubicBezTo>
                <a:cubicBezTo>
                  <a:pt x="1766" y="415"/>
                  <a:pt x="1766" y="415"/>
                  <a:pt x="1766" y="415"/>
                </a:cubicBezTo>
                <a:cubicBezTo>
                  <a:pt x="1767" y="415"/>
                  <a:pt x="1767" y="415"/>
                  <a:pt x="1768" y="415"/>
                </a:cubicBezTo>
                <a:cubicBezTo>
                  <a:pt x="1768" y="415"/>
                  <a:pt x="1768" y="415"/>
                  <a:pt x="1768" y="415"/>
                </a:cubicBezTo>
                <a:cubicBezTo>
                  <a:pt x="1769" y="416"/>
                  <a:pt x="1769" y="416"/>
                  <a:pt x="1769" y="417"/>
                </a:cubicBezTo>
                <a:cubicBezTo>
                  <a:pt x="1770" y="417"/>
                  <a:pt x="1769" y="418"/>
                  <a:pt x="1769" y="418"/>
                </a:cubicBezTo>
                <a:cubicBezTo>
                  <a:pt x="1769" y="419"/>
                  <a:pt x="1768" y="419"/>
                  <a:pt x="1769" y="420"/>
                </a:cubicBezTo>
                <a:cubicBezTo>
                  <a:pt x="1769" y="420"/>
                  <a:pt x="1769" y="420"/>
                  <a:pt x="1770" y="420"/>
                </a:cubicBezTo>
                <a:cubicBezTo>
                  <a:pt x="1770" y="420"/>
                  <a:pt x="1770" y="420"/>
                  <a:pt x="1770" y="421"/>
                </a:cubicBezTo>
                <a:cubicBezTo>
                  <a:pt x="1770" y="422"/>
                  <a:pt x="1770" y="422"/>
                  <a:pt x="1769" y="423"/>
                </a:cubicBezTo>
                <a:cubicBezTo>
                  <a:pt x="1769" y="424"/>
                  <a:pt x="1769" y="425"/>
                  <a:pt x="1769" y="426"/>
                </a:cubicBezTo>
                <a:cubicBezTo>
                  <a:pt x="1769" y="427"/>
                  <a:pt x="1769" y="427"/>
                  <a:pt x="1769" y="427"/>
                </a:cubicBezTo>
                <a:cubicBezTo>
                  <a:pt x="1769" y="428"/>
                  <a:pt x="1769" y="428"/>
                  <a:pt x="1769" y="429"/>
                </a:cubicBezTo>
                <a:cubicBezTo>
                  <a:pt x="1769" y="430"/>
                  <a:pt x="1769" y="430"/>
                  <a:pt x="1769" y="431"/>
                </a:cubicBezTo>
                <a:cubicBezTo>
                  <a:pt x="1769" y="432"/>
                  <a:pt x="1768" y="433"/>
                  <a:pt x="1768" y="433"/>
                </a:cubicBezTo>
                <a:cubicBezTo>
                  <a:pt x="1767" y="434"/>
                  <a:pt x="1767" y="434"/>
                  <a:pt x="1767" y="435"/>
                </a:cubicBezTo>
                <a:cubicBezTo>
                  <a:pt x="1767" y="435"/>
                  <a:pt x="1767" y="436"/>
                  <a:pt x="1767" y="436"/>
                </a:cubicBezTo>
                <a:cubicBezTo>
                  <a:pt x="1766" y="437"/>
                  <a:pt x="1767" y="439"/>
                  <a:pt x="1766" y="441"/>
                </a:cubicBezTo>
                <a:cubicBezTo>
                  <a:pt x="1765" y="440"/>
                  <a:pt x="1765" y="438"/>
                  <a:pt x="1764" y="437"/>
                </a:cubicBezTo>
                <a:cubicBezTo>
                  <a:pt x="1763" y="436"/>
                  <a:pt x="1761" y="436"/>
                  <a:pt x="1761" y="434"/>
                </a:cubicBezTo>
                <a:cubicBezTo>
                  <a:pt x="1761" y="434"/>
                  <a:pt x="1761" y="433"/>
                  <a:pt x="1761" y="432"/>
                </a:cubicBezTo>
                <a:cubicBezTo>
                  <a:pt x="1761" y="431"/>
                  <a:pt x="1760" y="431"/>
                  <a:pt x="1760" y="430"/>
                </a:cubicBezTo>
                <a:cubicBezTo>
                  <a:pt x="1759" y="429"/>
                  <a:pt x="1760" y="428"/>
                  <a:pt x="1760" y="426"/>
                </a:cubicBezTo>
                <a:cubicBezTo>
                  <a:pt x="1760" y="426"/>
                  <a:pt x="1761" y="425"/>
                  <a:pt x="1761" y="425"/>
                </a:cubicBezTo>
                <a:cubicBezTo>
                  <a:pt x="1761" y="424"/>
                  <a:pt x="1761" y="423"/>
                  <a:pt x="1761" y="423"/>
                </a:cubicBezTo>
                <a:close/>
                <a:moveTo>
                  <a:pt x="1100" y="321"/>
                </a:moveTo>
                <a:cubicBezTo>
                  <a:pt x="1100" y="321"/>
                  <a:pt x="1100" y="322"/>
                  <a:pt x="1100" y="323"/>
                </a:cubicBezTo>
                <a:cubicBezTo>
                  <a:pt x="1100" y="324"/>
                  <a:pt x="1101" y="325"/>
                  <a:pt x="1101" y="326"/>
                </a:cubicBezTo>
                <a:cubicBezTo>
                  <a:pt x="1101" y="326"/>
                  <a:pt x="1101" y="326"/>
                  <a:pt x="1101" y="327"/>
                </a:cubicBezTo>
                <a:cubicBezTo>
                  <a:pt x="1101" y="327"/>
                  <a:pt x="1103" y="328"/>
                  <a:pt x="1102" y="329"/>
                </a:cubicBezTo>
                <a:cubicBezTo>
                  <a:pt x="1102" y="329"/>
                  <a:pt x="1101" y="329"/>
                  <a:pt x="1101" y="329"/>
                </a:cubicBezTo>
                <a:cubicBezTo>
                  <a:pt x="1100" y="329"/>
                  <a:pt x="1101" y="328"/>
                  <a:pt x="1101" y="328"/>
                </a:cubicBezTo>
                <a:cubicBezTo>
                  <a:pt x="1101" y="327"/>
                  <a:pt x="1100" y="327"/>
                  <a:pt x="1100" y="327"/>
                </a:cubicBezTo>
                <a:cubicBezTo>
                  <a:pt x="1100" y="326"/>
                  <a:pt x="1099" y="326"/>
                  <a:pt x="1099" y="326"/>
                </a:cubicBezTo>
                <a:cubicBezTo>
                  <a:pt x="1099" y="325"/>
                  <a:pt x="1099" y="325"/>
                  <a:pt x="1099" y="325"/>
                </a:cubicBezTo>
                <a:cubicBezTo>
                  <a:pt x="1098" y="325"/>
                  <a:pt x="1098" y="326"/>
                  <a:pt x="1098" y="326"/>
                </a:cubicBezTo>
                <a:cubicBezTo>
                  <a:pt x="1098" y="327"/>
                  <a:pt x="1098" y="327"/>
                  <a:pt x="1098" y="328"/>
                </a:cubicBezTo>
                <a:cubicBezTo>
                  <a:pt x="1098" y="328"/>
                  <a:pt x="1097" y="329"/>
                  <a:pt x="1097" y="328"/>
                </a:cubicBezTo>
                <a:cubicBezTo>
                  <a:pt x="1097" y="328"/>
                  <a:pt x="1097" y="327"/>
                  <a:pt x="1096" y="326"/>
                </a:cubicBezTo>
                <a:cubicBezTo>
                  <a:pt x="1096" y="325"/>
                  <a:pt x="1096" y="324"/>
                  <a:pt x="1095" y="324"/>
                </a:cubicBezTo>
                <a:cubicBezTo>
                  <a:pt x="1095" y="322"/>
                  <a:pt x="1094" y="327"/>
                  <a:pt x="1093" y="325"/>
                </a:cubicBezTo>
                <a:cubicBezTo>
                  <a:pt x="1093" y="325"/>
                  <a:pt x="1092" y="324"/>
                  <a:pt x="1092" y="323"/>
                </a:cubicBezTo>
                <a:cubicBezTo>
                  <a:pt x="1092" y="322"/>
                  <a:pt x="1092" y="321"/>
                  <a:pt x="1092" y="321"/>
                </a:cubicBezTo>
                <a:cubicBezTo>
                  <a:pt x="1092" y="319"/>
                  <a:pt x="1091" y="319"/>
                  <a:pt x="1090" y="318"/>
                </a:cubicBezTo>
                <a:cubicBezTo>
                  <a:pt x="1090" y="317"/>
                  <a:pt x="1089" y="316"/>
                  <a:pt x="1090" y="315"/>
                </a:cubicBezTo>
                <a:cubicBezTo>
                  <a:pt x="1090" y="314"/>
                  <a:pt x="1092" y="314"/>
                  <a:pt x="1092" y="314"/>
                </a:cubicBezTo>
                <a:cubicBezTo>
                  <a:pt x="1093" y="314"/>
                  <a:pt x="1094" y="314"/>
                  <a:pt x="1095" y="314"/>
                </a:cubicBezTo>
                <a:cubicBezTo>
                  <a:pt x="1096" y="314"/>
                  <a:pt x="1098" y="315"/>
                  <a:pt x="1099" y="316"/>
                </a:cubicBezTo>
                <a:cubicBezTo>
                  <a:pt x="1100" y="317"/>
                  <a:pt x="1101" y="317"/>
                  <a:pt x="1101" y="318"/>
                </a:cubicBezTo>
                <a:cubicBezTo>
                  <a:pt x="1102" y="318"/>
                  <a:pt x="1102" y="319"/>
                  <a:pt x="1102" y="320"/>
                </a:cubicBezTo>
                <a:cubicBezTo>
                  <a:pt x="1102" y="320"/>
                  <a:pt x="1103" y="322"/>
                  <a:pt x="1102" y="321"/>
                </a:cubicBezTo>
                <a:cubicBezTo>
                  <a:pt x="1101" y="321"/>
                  <a:pt x="1101" y="319"/>
                  <a:pt x="1100" y="319"/>
                </a:cubicBezTo>
                <a:cubicBezTo>
                  <a:pt x="1099" y="319"/>
                  <a:pt x="1100" y="320"/>
                  <a:pt x="1100" y="321"/>
                </a:cubicBezTo>
                <a:close/>
                <a:moveTo>
                  <a:pt x="1103" y="336"/>
                </a:moveTo>
                <a:cubicBezTo>
                  <a:pt x="1104" y="335"/>
                  <a:pt x="1105" y="335"/>
                  <a:pt x="1106" y="335"/>
                </a:cubicBezTo>
                <a:cubicBezTo>
                  <a:pt x="1106" y="335"/>
                  <a:pt x="1107" y="334"/>
                  <a:pt x="1108" y="334"/>
                </a:cubicBezTo>
                <a:cubicBezTo>
                  <a:pt x="1109" y="334"/>
                  <a:pt x="1109" y="335"/>
                  <a:pt x="1109" y="335"/>
                </a:cubicBezTo>
                <a:cubicBezTo>
                  <a:pt x="1109" y="336"/>
                  <a:pt x="1110" y="336"/>
                  <a:pt x="1111" y="336"/>
                </a:cubicBezTo>
                <a:cubicBezTo>
                  <a:pt x="1112" y="336"/>
                  <a:pt x="1113" y="336"/>
                  <a:pt x="1114" y="336"/>
                </a:cubicBezTo>
                <a:cubicBezTo>
                  <a:pt x="1115" y="336"/>
                  <a:pt x="1116" y="336"/>
                  <a:pt x="1117" y="336"/>
                </a:cubicBezTo>
                <a:cubicBezTo>
                  <a:pt x="1117" y="336"/>
                  <a:pt x="1119" y="336"/>
                  <a:pt x="1119" y="337"/>
                </a:cubicBezTo>
                <a:cubicBezTo>
                  <a:pt x="1119" y="337"/>
                  <a:pt x="1120" y="338"/>
                  <a:pt x="1120" y="337"/>
                </a:cubicBezTo>
                <a:cubicBezTo>
                  <a:pt x="1121" y="337"/>
                  <a:pt x="1122" y="337"/>
                  <a:pt x="1123" y="337"/>
                </a:cubicBezTo>
                <a:cubicBezTo>
                  <a:pt x="1124" y="337"/>
                  <a:pt x="1124" y="338"/>
                  <a:pt x="1124" y="338"/>
                </a:cubicBezTo>
                <a:cubicBezTo>
                  <a:pt x="1124" y="339"/>
                  <a:pt x="1123" y="338"/>
                  <a:pt x="1122" y="339"/>
                </a:cubicBezTo>
                <a:cubicBezTo>
                  <a:pt x="1122" y="339"/>
                  <a:pt x="1121" y="338"/>
                  <a:pt x="1120" y="338"/>
                </a:cubicBezTo>
                <a:cubicBezTo>
                  <a:pt x="1120" y="339"/>
                  <a:pt x="1119" y="339"/>
                  <a:pt x="1118" y="339"/>
                </a:cubicBezTo>
                <a:cubicBezTo>
                  <a:pt x="1117" y="339"/>
                  <a:pt x="1116" y="339"/>
                  <a:pt x="1115" y="339"/>
                </a:cubicBezTo>
                <a:cubicBezTo>
                  <a:pt x="1115" y="339"/>
                  <a:pt x="1114" y="340"/>
                  <a:pt x="1113" y="340"/>
                </a:cubicBezTo>
                <a:cubicBezTo>
                  <a:pt x="1112" y="340"/>
                  <a:pt x="1112" y="339"/>
                  <a:pt x="1112" y="339"/>
                </a:cubicBezTo>
                <a:cubicBezTo>
                  <a:pt x="1111" y="338"/>
                  <a:pt x="1110" y="338"/>
                  <a:pt x="1110" y="338"/>
                </a:cubicBezTo>
                <a:cubicBezTo>
                  <a:pt x="1109" y="338"/>
                  <a:pt x="1108" y="337"/>
                  <a:pt x="1108" y="337"/>
                </a:cubicBezTo>
                <a:cubicBezTo>
                  <a:pt x="1107" y="337"/>
                  <a:pt x="1106" y="337"/>
                  <a:pt x="1105" y="337"/>
                </a:cubicBezTo>
                <a:cubicBezTo>
                  <a:pt x="1104" y="337"/>
                  <a:pt x="1102" y="337"/>
                  <a:pt x="1103" y="336"/>
                </a:cubicBezTo>
                <a:close/>
                <a:moveTo>
                  <a:pt x="1009" y="293"/>
                </a:moveTo>
                <a:cubicBezTo>
                  <a:pt x="1009" y="292"/>
                  <a:pt x="1010" y="292"/>
                  <a:pt x="1010" y="292"/>
                </a:cubicBezTo>
                <a:cubicBezTo>
                  <a:pt x="1010" y="292"/>
                  <a:pt x="1011" y="291"/>
                  <a:pt x="1011" y="291"/>
                </a:cubicBezTo>
                <a:cubicBezTo>
                  <a:pt x="1011" y="291"/>
                  <a:pt x="1011" y="290"/>
                  <a:pt x="1012" y="290"/>
                </a:cubicBezTo>
                <a:cubicBezTo>
                  <a:pt x="1012" y="290"/>
                  <a:pt x="1013" y="290"/>
                  <a:pt x="1013" y="291"/>
                </a:cubicBezTo>
                <a:cubicBezTo>
                  <a:pt x="1014" y="291"/>
                  <a:pt x="1014" y="292"/>
                  <a:pt x="1014" y="292"/>
                </a:cubicBezTo>
                <a:cubicBezTo>
                  <a:pt x="1014" y="292"/>
                  <a:pt x="1014" y="293"/>
                  <a:pt x="1014" y="293"/>
                </a:cubicBezTo>
                <a:cubicBezTo>
                  <a:pt x="1015" y="294"/>
                  <a:pt x="1015" y="295"/>
                  <a:pt x="1015" y="296"/>
                </a:cubicBezTo>
                <a:cubicBezTo>
                  <a:pt x="1015" y="297"/>
                  <a:pt x="1015" y="297"/>
                  <a:pt x="1015" y="298"/>
                </a:cubicBezTo>
                <a:cubicBezTo>
                  <a:pt x="1015" y="299"/>
                  <a:pt x="1016" y="300"/>
                  <a:pt x="1015" y="301"/>
                </a:cubicBezTo>
                <a:cubicBezTo>
                  <a:pt x="1015" y="302"/>
                  <a:pt x="1014" y="302"/>
                  <a:pt x="1014" y="303"/>
                </a:cubicBezTo>
                <a:cubicBezTo>
                  <a:pt x="1013" y="304"/>
                  <a:pt x="1014" y="305"/>
                  <a:pt x="1014" y="306"/>
                </a:cubicBezTo>
                <a:cubicBezTo>
                  <a:pt x="1013" y="307"/>
                  <a:pt x="1013" y="306"/>
                  <a:pt x="1012" y="306"/>
                </a:cubicBezTo>
                <a:cubicBezTo>
                  <a:pt x="1011" y="305"/>
                  <a:pt x="1011" y="306"/>
                  <a:pt x="1010" y="307"/>
                </a:cubicBezTo>
                <a:cubicBezTo>
                  <a:pt x="1010" y="308"/>
                  <a:pt x="1010" y="309"/>
                  <a:pt x="1009" y="309"/>
                </a:cubicBezTo>
                <a:cubicBezTo>
                  <a:pt x="1008" y="309"/>
                  <a:pt x="1007" y="308"/>
                  <a:pt x="1007" y="307"/>
                </a:cubicBezTo>
                <a:cubicBezTo>
                  <a:pt x="1006" y="306"/>
                  <a:pt x="1006" y="306"/>
                  <a:pt x="1006" y="305"/>
                </a:cubicBezTo>
                <a:cubicBezTo>
                  <a:pt x="1007" y="304"/>
                  <a:pt x="1007" y="303"/>
                  <a:pt x="1006" y="302"/>
                </a:cubicBezTo>
                <a:cubicBezTo>
                  <a:pt x="1006" y="302"/>
                  <a:pt x="1006" y="302"/>
                  <a:pt x="1006" y="302"/>
                </a:cubicBezTo>
                <a:cubicBezTo>
                  <a:pt x="1006" y="301"/>
                  <a:pt x="1006" y="301"/>
                  <a:pt x="1006" y="301"/>
                </a:cubicBezTo>
                <a:cubicBezTo>
                  <a:pt x="1007" y="300"/>
                  <a:pt x="1007" y="300"/>
                  <a:pt x="1007" y="299"/>
                </a:cubicBezTo>
                <a:cubicBezTo>
                  <a:pt x="1007" y="299"/>
                  <a:pt x="1006" y="299"/>
                  <a:pt x="1006" y="298"/>
                </a:cubicBezTo>
                <a:cubicBezTo>
                  <a:pt x="1006" y="298"/>
                  <a:pt x="1007" y="297"/>
                  <a:pt x="1006" y="296"/>
                </a:cubicBezTo>
                <a:cubicBezTo>
                  <a:pt x="1006" y="295"/>
                  <a:pt x="1004" y="294"/>
                  <a:pt x="1004" y="293"/>
                </a:cubicBezTo>
                <a:cubicBezTo>
                  <a:pt x="1004" y="292"/>
                  <a:pt x="1006" y="292"/>
                  <a:pt x="1006" y="293"/>
                </a:cubicBezTo>
                <a:cubicBezTo>
                  <a:pt x="1007" y="293"/>
                  <a:pt x="1008" y="294"/>
                  <a:pt x="1009" y="293"/>
                </a:cubicBezTo>
                <a:close/>
                <a:moveTo>
                  <a:pt x="1050" y="317"/>
                </a:moveTo>
                <a:cubicBezTo>
                  <a:pt x="1050" y="318"/>
                  <a:pt x="1049" y="318"/>
                  <a:pt x="1049" y="319"/>
                </a:cubicBezTo>
                <a:cubicBezTo>
                  <a:pt x="1049" y="320"/>
                  <a:pt x="1050" y="321"/>
                  <a:pt x="1050" y="322"/>
                </a:cubicBezTo>
                <a:cubicBezTo>
                  <a:pt x="1050" y="323"/>
                  <a:pt x="1051" y="324"/>
                  <a:pt x="1050" y="325"/>
                </a:cubicBezTo>
                <a:cubicBezTo>
                  <a:pt x="1050" y="325"/>
                  <a:pt x="1050" y="325"/>
                  <a:pt x="1050" y="325"/>
                </a:cubicBezTo>
                <a:cubicBezTo>
                  <a:pt x="1049" y="325"/>
                  <a:pt x="1049" y="326"/>
                  <a:pt x="1049" y="326"/>
                </a:cubicBezTo>
                <a:cubicBezTo>
                  <a:pt x="1048" y="327"/>
                  <a:pt x="1047" y="326"/>
                  <a:pt x="1046" y="326"/>
                </a:cubicBezTo>
                <a:cubicBezTo>
                  <a:pt x="1046" y="325"/>
                  <a:pt x="1045" y="324"/>
                  <a:pt x="1044" y="324"/>
                </a:cubicBezTo>
                <a:cubicBezTo>
                  <a:pt x="1043" y="324"/>
                  <a:pt x="1043" y="323"/>
                  <a:pt x="1042" y="322"/>
                </a:cubicBezTo>
                <a:cubicBezTo>
                  <a:pt x="1041" y="322"/>
                  <a:pt x="1041" y="322"/>
                  <a:pt x="1040" y="322"/>
                </a:cubicBezTo>
                <a:cubicBezTo>
                  <a:pt x="1039" y="321"/>
                  <a:pt x="1038" y="320"/>
                  <a:pt x="1037" y="320"/>
                </a:cubicBezTo>
                <a:cubicBezTo>
                  <a:pt x="1036" y="319"/>
                  <a:pt x="1035" y="319"/>
                  <a:pt x="1034" y="319"/>
                </a:cubicBezTo>
                <a:cubicBezTo>
                  <a:pt x="1033" y="319"/>
                  <a:pt x="1033" y="317"/>
                  <a:pt x="1033" y="316"/>
                </a:cubicBezTo>
                <a:cubicBezTo>
                  <a:pt x="1033" y="316"/>
                  <a:pt x="1033" y="315"/>
                  <a:pt x="1033" y="314"/>
                </a:cubicBezTo>
                <a:cubicBezTo>
                  <a:pt x="1034" y="314"/>
                  <a:pt x="1034" y="314"/>
                  <a:pt x="1035" y="314"/>
                </a:cubicBezTo>
                <a:cubicBezTo>
                  <a:pt x="1035" y="315"/>
                  <a:pt x="1036" y="315"/>
                  <a:pt x="1036" y="315"/>
                </a:cubicBezTo>
                <a:cubicBezTo>
                  <a:pt x="1037" y="314"/>
                  <a:pt x="1037" y="314"/>
                  <a:pt x="1038" y="314"/>
                </a:cubicBezTo>
                <a:cubicBezTo>
                  <a:pt x="1038" y="314"/>
                  <a:pt x="1039" y="314"/>
                  <a:pt x="1040" y="315"/>
                </a:cubicBezTo>
                <a:cubicBezTo>
                  <a:pt x="1040" y="315"/>
                  <a:pt x="1040" y="316"/>
                  <a:pt x="1040" y="316"/>
                </a:cubicBezTo>
                <a:cubicBezTo>
                  <a:pt x="1041" y="316"/>
                  <a:pt x="1041" y="315"/>
                  <a:pt x="1042" y="315"/>
                </a:cubicBezTo>
                <a:cubicBezTo>
                  <a:pt x="1042" y="315"/>
                  <a:pt x="1042" y="315"/>
                  <a:pt x="1043" y="315"/>
                </a:cubicBezTo>
                <a:cubicBezTo>
                  <a:pt x="1044" y="316"/>
                  <a:pt x="1044" y="316"/>
                  <a:pt x="1045" y="316"/>
                </a:cubicBezTo>
                <a:cubicBezTo>
                  <a:pt x="1045" y="316"/>
                  <a:pt x="1045" y="316"/>
                  <a:pt x="1046" y="315"/>
                </a:cubicBezTo>
                <a:cubicBezTo>
                  <a:pt x="1047" y="314"/>
                  <a:pt x="1049" y="314"/>
                  <a:pt x="1050" y="314"/>
                </a:cubicBezTo>
                <a:cubicBezTo>
                  <a:pt x="1051" y="314"/>
                  <a:pt x="1052" y="314"/>
                  <a:pt x="1052" y="315"/>
                </a:cubicBezTo>
                <a:cubicBezTo>
                  <a:pt x="1052" y="316"/>
                  <a:pt x="1051" y="316"/>
                  <a:pt x="1050" y="317"/>
                </a:cubicBezTo>
                <a:close/>
                <a:moveTo>
                  <a:pt x="1009" y="280"/>
                </a:moveTo>
                <a:cubicBezTo>
                  <a:pt x="1009" y="280"/>
                  <a:pt x="1009" y="280"/>
                  <a:pt x="1009" y="280"/>
                </a:cubicBezTo>
                <a:cubicBezTo>
                  <a:pt x="1010" y="280"/>
                  <a:pt x="1010" y="279"/>
                  <a:pt x="1011" y="279"/>
                </a:cubicBezTo>
                <a:cubicBezTo>
                  <a:pt x="1011" y="279"/>
                  <a:pt x="1011" y="279"/>
                  <a:pt x="1012" y="279"/>
                </a:cubicBezTo>
                <a:cubicBezTo>
                  <a:pt x="1012" y="278"/>
                  <a:pt x="1012" y="277"/>
                  <a:pt x="1013" y="277"/>
                </a:cubicBezTo>
                <a:cubicBezTo>
                  <a:pt x="1013" y="277"/>
                  <a:pt x="1013" y="278"/>
                  <a:pt x="1013" y="278"/>
                </a:cubicBezTo>
                <a:cubicBezTo>
                  <a:pt x="1013" y="279"/>
                  <a:pt x="1013" y="280"/>
                  <a:pt x="1013" y="281"/>
                </a:cubicBezTo>
                <a:cubicBezTo>
                  <a:pt x="1013" y="281"/>
                  <a:pt x="1014" y="282"/>
                  <a:pt x="1014" y="282"/>
                </a:cubicBezTo>
                <a:cubicBezTo>
                  <a:pt x="1014" y="283"/>
                  <a:pt x="1014" y="283"/>
                  <a:pt x="1013" y="283"/>
                </a:cubicBezTo>
                <a:cubicBezTo>
                  <a:pt x="1012" y="284"/>
                  <a:pt x="1013" y="285"/>
                  <a:pt x="1012" y="286"/>
                </a:cubicBezTo>
                <a:cubicBezTo>
                  <a:pt x="1012" y="287"/>
                  <a:pt x="1012" y="290"/>
                  <a:pt x="1011" y="289"/>
                </a:cubicBezTo>
                <a:cubicBezTo>
                  <a:pt x="1011" y="289"/>
                  <a:pt x="1010" y="288"/>
                  <a:pt x="1010" y="288"/>
                </a:cubicBezTo>
                <a:cubicBezTo>
                  <a:pt x="1009" y="288"/>
                  <a:pt x="1009" y="287"/>
                  <a:pt x="1009" y="287"/>
                </a:cubicBezTo>
                <a:cubicBezTo>
                  <a:pt x="1008" y="287"/>
                  <a:pt x="1008" y="286"/>
                  <a:pt x="1008" y="286"/>
                </a:cubicBezTo>
                <a:cubicBezTo>
                  <a:pt x="1009" y="285"/>
                  <a:pt x="1009" y="285"/>
                  <a:pt x="1009" y="285"/>
                </a:cubicBezTo>
                <a:cubicBezTo>
                  <a:pt x="1009" y="284"/>
                  <a:pt x="1009" y="284"/>
                  <a:pt x="1008" y="284"/>
                </a:cubicBezTo>
                <a:cubicBezTo>
                  <a:pt x="1008" y="284"/>
                  <a:pt x="1008" y="284"/>
                  <a:pt x="1008" y="283"/>
                </a:cubicBezTo>
                <a:cubicBezTo>
                  <a:pt x="1008" y="283"/>
                  <a:pt x="1008" y="282"/>
                  <a:pt x="1008" y="281"/>
                </a:cubicBezTo>
                <a:cubicBezTo>
                  <a:pt x="1008" y="281"/>
                  <a:pt x="1009" y="280"/>
                  <a:pt x="1009" y="280"/>
                </a:cubicBezTo>
                <a:close/>
                <a:moveTo>
                  <a:pt x="1084" y="162"/>
                </a:moveTo>
                <a:cubicBezTo>
                  <a:pt x="1084" y="161"/>
                  <a:pt x="1084" y="161"/>
                  <a:pt x="1084" y="161"/>
                </a:cubicBezTo>
                <a:cubicBezTo>
                  <a:pt x="1084" y="160"/>
                  <a:pt x="1085" y="160"/>
                  <a:pt x="1086" y="159"/>
                </a:cubicBezTo>
                <a:cubicBezTo>
                  <a:pt x="1086" y="159"/>
                  <a:pt x="1087" y="159"/>
                  <a:pt x="1088" y="159"/>
                </a:cubicBezTo>
                <a:cubicBezTo>
                  <a:pt x="1088" y="159"/>
                  <a:pt x="1089" y="160"/>
                  <a:pt x="1090" y="159"/>
                </a:cubicBezTo>
                <a:cubicBezTo>
                  <a:pt x="1090" y="159"/>
                  <a:pt x="1090" y="159"/>
                  <a:pt x="1091" y="159"/>
                </a:cubicBezTo>
                <a:cubicBezTo>
                  <a:pt x="1091" y="159"/>
                  <a:pt x="1091" y="160"/>
                  <a:pt x="1091" y="160"/>
                </a:cubicBezTo>
                <a:cubicBezTo>
                  <a:pt x="1090" y="161"/>
                  <a:pt x="1089" y="161"/>
                  <a:pt x="1088" y="162"/>
                </a:cubicBezTo>
                <a:cubicBezTo>
                  <a:pt x="1087" y="162"/>
                  <a:pt x="1087" y="162"/>
                  <a:pt x="1086" y="163"/>
                </a:cubicBezTo>
                <a:cubicBezTo>
                  <a:pt x="1085" y="164"/>
                  <a:pt x="1085" y="164"/>
                  <a:pt x="1085" y="163"/>
                </a:cubicBezTo>
                <a:cubicBezTo>
                  <a:pt x="1085" y="162"/>
                  <a:pt x="1085" y="162"/>
                  <a:pt x="1084" y="162"/>
                </a:cubicBezTo>
                <a:close/>
                <a:moveTo>
                  <a:pt x="921" y="203"/>
                </a:moveTo>
                <a:cubicBezTo>
                  <a:pt x="921" y="203"/>
                  <a:pt x="921" y="204"/>
                  <a:pt x="921" y="204"/>
                </a:cubicBezTo>
                <a:cubicBezTo>
                  <a:pt x="921" y="204"/>
                  <a:pt x="921" y="204"/>
                  <a:pt x="921" y="205"/>
                </a:cubicBezTo>
                <a:cubicBezTo>
                  <a:pt x="921" y="205"/>
                  <a:pt x="920" y="206"/>
                  <a:pt x="920" y="206"/>
                </a:cubicBezTo>
                <a:cubicBezTo>
                  <a:pt x="920" y="206"/>
                  <a:pt x="920" y="206"/>
                  <a:pt x="919" y="206"/>
                </a:cubicBezTo>
                <a:cubicBezTo>
                  <a:pt x="919" y="206"/>
                  <a:pt x="919" y="206"/>
                  <a:pt x="919" y="206"/>
                </a:cubicBezTo>
                <a:cubicBezTo>
                  <a:pt x="918" y="206"/>
                  <a:pt x="918" y="206"/>
                  <a:pt x="918" y="206"/>
                </a:cubicBezTo>
                <a:cubicBezTo>
                  <a:pt x="917" y="206"/>
                  <a:pt x="917" y="206"/>
                  <a:pt x="917" y="206"/>
                </a:cubicBezTo>
                <a:cubicBezTo>
                  <a:pt x="917" y="206"/>
                  <a:pt x="916" y="207"/>
                  <a:pt x="916" y="207"/>
                </a:cubicBezTo>
                <a:cubicBezTo>
                  <a:pt x="915" y="207"/>
                  <a:pt x="914" y="206"/>
                  <a:pt x="914" y="206"/>
                </a:cubicBezTo>
                <a:cubicBezTo>
                  <a:pt x="914" y="207"/>
                  <a:pt x="914" y="207"/>
                  <a:pt x="914" y="207"/>
                </a:cubicBezTo>
                <a:cubicBezTo>
                  <a:pt x="914" y="207"/>
                  <a:pt x="913" y="207"/>
                  <a:pt x="913" y="207"/>
                </a:cubicBezTo>
                <a:cubicBezTo>
                  <a:pt x="912" y="208"/>
                  <a:pt x="912" y="207"/>
                  <a:pt x="912" y="208"/>
                </a:cubicBezTo>
                <a:cubicBezTo>
                  <a:pt x="911" y="208"/>
                  <a:pt x="911" y="208"/>
                  <a:pt x="910" y="209"/>
                </a:cubicBezTo>
                <a:cubicBezTo>
                  <a:pt x="910" y="209"/>
                  <a:pt x="910" y="210"/>
                  <a:pt x="909" y="210"/>
                </a:cubicBezTo>
                <a:cubicBezTo>
                  <a:pt x="909" y="210"/>
                  <a:pt x="908" y="210"/>
                  <a:pt x="908" y="210"/>
                </a:cubicBezTo>
                <a:cubicBezTo>
                  <a:pt x="907" y="210"/>
                  <a:pt x="907" y="210"/>
                  <a:pt x="907" y="211"/>
                </a:cubicBezTo>
                <a:cubicBezTo>
                  <a:pt x="906" y="211"/>
                  <a:pt x="906" y="212"/>
                  <a:pt x="905" y="212"/>
                </a:cubicBezTo>
                <a:cubicBezTo>
                  <a:pt x="905" y="212"/>
                  <a:pt x="904" y="212"/>
                  <a:pt x="904" y="212"/>
                </a:cubicBezTo>
                <a:cubicBezTo>
                  <a:pt x="903" y="212"/>
                  <a:pt x="903" y="212"/>
                  <a:pt x="903" y="212"/>
                </a:cubicBezTo>
                <a:cubicBezTo>
                  <a:pt x="902" y="212"/>
                  <a:pt x="901" y="212"/>
                  <a:pt x="900" y="213"/>
                </a:cubicBezTo>
                <a:cubicBezTo>
                  <a:pt x="900" y="213"/>
                  <a:pt x="900" y="212"/>
                  <a:pt x="900" y="212"/>
                </a:cubicBezTo>
                <a:cubicBezTo>
                  <a:pt x="901" y="212"/>
                  <a:pt x="901" y="212"/>
                  <a:pt x="901" y="212"/>
                </a:cubicBezTo>
                <a:cubicBezTo>
                  <a:pt x="901" y="211"/>
                  <a:pt x="903" y="210"/>
                  <a:pt x="902" y="210"/>
                </a:cubicBezTo>
                <a:cubicBezTo>
                  <a:pt x="902" y="210"/>
                  <a:pt x="901" y="210"/>
                  <a:pt x="901" y="210"/>
                </a:cubicBezTo>
                <a:cubicBezTo>
                  <a:pt x="900" y="210"/>
                  <a:pt x="900" y="211"/>
                  <a:pt x="899" y="211"/>
                </a:cubicBezTo>
                <a:cubicBezTo>
                  <a:pt x="899" y="211"/>
                  <a:pt x="898" y="211"/>
                  <a:pt x="898" y="211"/>
                </a:cubicBezTo>
                <a:cubicBezTo>
                  <a:pt x="897" y="210"/>
                  <a:pt x="898" y="210"/>
                  <a:pt x="898" y="210"/>
                </a:cubicBezTo>
                <a:cubicBezTo>
                  <a:pt x="897" y="210"/>
                  <a:pt x="897" y="210"/>
                  <a:pt x="897" y="210"/>
                </a:cubicBezTo>
                <a:cubicBezTo>
                  <a:pt x="896" y="209"/>
                  <a:pt x="897" y="209"/>
                  <a:pt x="897" y="209"/>
                </a:cubicBezTo>
                <a:cubicBezTo>
                  <a:pt x="897" y="208"/>
                  <a:pt x="897" y="208"/>
                  <a:pt x="897" y="208"/>
                </a:cubicBezTo>
                <a:cubicBezTo>
                  <a:pt x="897" y="208"/>
                  <a:pt x="897" y="208"/>
                  <a:pt x="897" y="207"/>
                </a:cubicBezTo>
                <a:cubicBezTo>
                  <a:pt x="896" y="207"/>
                  <a:pt x="895" y="208"/>
                  <a:pt x="894" y="208"/>
                </a:cubicBezTo>
                <a:cubicBezTo>
                  <a:pt x="894" y="207"/>
                  <a:pt x="895" y="207"/>
                  <a:pt x="896" y="207"/>
                </a:cubicBezTo>
                <a:cubicBezTo>
                  <a:pt x="896" y="207"/>
                  <a:pt x="896" y="207"/>
                  <a:pt x="896" y="207"/>
                </a:cubicBezTo>
                <a:cubicBezTo>
                  <a:pt x="896" y="206"/>
                  <a:pt x="897" y="206"/>
                  <a:pt x="897" y="206"/>
                </a:cubicBezTo>
                <a:cubicBezTo>
                  <a:pt x="898" y="206"/>
                  <a:pt x="898" y="206"/>
                  <a:pt x="899" y="206"/>
                </a:cubicBezTo>
                <a:cubicBezTo>
                  <a:pt x="899" y="206"/>
                  <a:pt x="899" y="206"/>
                  <a:pt x="900" y="206"/>
                </a:cubicBezTo>
                <a:cubicBezTo>
                  <a:pt x="900" y="205"/>
                  <a:pt x="900" y="205"/>
                  <a:pt x="901" y="204"/>
                </a:cubicBezTo>
                <a:cubicBezTo>
                  <a:pt x="901" y="204"/>
                  <a:pt x="901" y="204"/>
                  <a:pt x="901" y="204"/>
                </a:cubicBezTo>
                <a:cubicBezTo>
                  <a:pt x="901" y="204"/>
                  <a:pt x="901" y="203"/>
                  <a:pt x="901" y="203"/>
                </a:cubicBezTo>
                <a:cubicBezTo>
                  <a:pt x="901" y="203"/>
                  <a:pt x="901" y="203"/>
                  <a:pt x="901" y="203"/>
                </a:cubicBezTo>
                <a:cubicBezTo>
                  <a:pt x="901" y="203"/>
                  <a:pt x="901" y="202"/>
                  <a:pt x="901" y="202"/>
                </a:cubicBezTo>
                <a:cubicBezTo>
                  <a:pt x="901" y="202"/>
                  <a:pt x="902" y="202"/>
                  <a:pt x="902" y="201"/>
                </a:cubicBezTo>
                <a:cubicBezTo>
                  <a:pt x="902" y="201"/>
                  <a:pt x="901" y="201"/>
                  <a:pt x="901" y="201"/>
                </a:cubicBezTo>
                <a:cubicBezTo>
                  <a:pt x="901" y="200"/>
                  <a:pt x="902" y="200"/>
                  <a:pt x="902" y="200"/>
                </a:cubicBezTo>
                <a:cubicBezTo>
                  <a:pt x="902" y="200"/>
                  <a:pt x="902" y="199"/>
                  <a:pt x="902" y="199"/>
                </a:cubicBezTo>
                <a:cubicBezTo>
                  <a:pt x="902" y="199"/>
                  <a:pt x="902" y="199"/>
                  <a:pt x="902" y="199"/>
                </a:cubicBezTo>
                <a:cubicBezTo>
                  <a:pt x="902" y="199"/>
                  <a:pt x="901" y="199"/>
                  <a:pt x="901" y="199"/>
                </a:cubicBezTo>
                <a:cubicBezTo>
                  <a:pt x="901" y="198"/>
                  <a:pt x="901" y="198"/>
                  <a:pt x="901" y="198"/>
                </a:cubicBezTo>
                <a:cubicBezTo>
                  <a:pt x="900" y="198"/>
                  <a:pt x="900" y="198"/>
                  <a:pt x="899" y="197"/>
                </a:cubicBezTo>
                <a:cubicBezTo>
                  <a:pt x="899" y="197"/>
                  <a:pt x="899" y="197"/>
                  <a:pt x="899" y="197"/>
                </a:cubicBezTo>
                <a:cubicBezTo>
                  <a:pt x="899" y="197"/>
                  <a:pt x="898" y="197"/>
                  <a:pt x="898" y="197"/>
                </a:cubicBezTo>
                <a:cubicBezTo>
                  <a:pt x="898" y="196"/>
                  <a:pt x="900" y="196"/>
                  <a:pt x="900" y="196"/>
                </a:cubicBezTo>
                <a:cubicBezTo>
                  <a:pt x="900" y="195"/>
                  <a:pt x="900" y="195"/>
                  <a:pt x="901" y="195"/>
                </a:cubicBezTo>
                <a:cubicBezTo>
                  <a:pt x="901" y="194"/>
                  <a:pt x="902" y="194"/>
                  <a:pt x="902" y="194"/>
                </a:cubicBezTo>
                <a:cubicBezTo>
                  <a:pt x="901" y="194"/>
                  <a:pt x="901" y="194"/>
                  <a:pt x="901" y="194"/>
                </a:cubicBezTo>
                <a:cubicBezTo>
                  <a:pt x="900" y="193"/>
                  <a:pt x="900" y="193"/>
                  <a:pt x="900" y="193"/>
                </a:cubicBezTo>
                <a:cubicBezTo>
                  <a:pt x="900" y="193"/>
                  <a:pt x="900" y="193"/>
                  <a:pt x="900" y="193"/>
                </a:cubicBezTo>
                <a:cubicBezTo>
                  <a:pt x="900" y="193"/>
                  <a:pt x="901" y="193"/>
                  <a:pt x="901" y="192"/>
                </a:cubicBezTo>
                <a:cubicBezTo>
                  <a:pt x="901" y="192"/>
                  <a:pt x="899" y="192"/>
                  <a:pt x="900" y="191"/>
                </a:cubicBezTo>
                <a:cubicBezTo>
                  <a:pt x="900" y="191"/>
                  <a:pt x="901" y="191"/>
                  <a:pt x="901" y="191"/>
                </a:cubicBezTo>
                <a:cubicBezTo>
                  <a:pt x="902" y="191"/>
                  <a:pt x="903" y="191"/>
                  <a:pt x="904" y="190"/>
                </a:cubicBezTo>
                <a:cubicBezTo>
                  <a:pt x="904" y="190"/>
                  <a:pt x="905" y="190"/>
                  <a:pt x="905" y="191"/>
                </a:cubicBezTo>
                <a:cubicBezTo>
                  <a:pt x="905" y="191"/>
                  <a:pt x="905" y="191"/>
                  <a:pt x="906" y="191"/>
                </a:cubicBezTo>
                <a:cubicBezTo>
                  <a:pt x="906" y="191"/>
                  <a:pt x="906" y="191"/>
                  <a:pt x="907" y="191"/>
                </a:cubicBezTo>
                <a:cubicBezTo>
                  <a:pt x="907" y="191"/>
                  <a:pt x="907" y="191"/>
                  <a:pt x="908" y="191"/>
                </a:cubicBezTo>
                <a:cubicBezTo>
                  <a:pt x="908" y="191"/>
                  <a:pt x="909" y="191"/>
                  <a:pt x="909" y="190"/>
                </a:cubicBezTo>
                <a:cubicBezTo>
                  <a:pt x="909" y="190"/>
                  <a:pt x="909" y="190"/>
                  <a:pt x="909" y="190"/>
                </a:cubicBezTo>
                <a:cubicBezTo>
                  <a:pt x="910" y="189"/>
                  <a:pt x="909" y="189"/>
                  <a:pt x="909" y="189"/>
                </a:cubicBezTo>
                <a:cubicBezTo>
                  <a:pt x="909" y="188"/>
                  <a:pt x="909" y="188"/>
                  <a:pt x="909" y="188"/>
                </a:cubicBezTo>
                <a:cubicBezTo>
                  <a:pt x="908" y="188"/>
                  <a:pt x="908" y="188"/>
                  <a:pt x="908" y="188"/>
                </a:cubicBezTo>
                <a:cubicBezTo>
                  <a:pt x="908" y="188"/>
                  <a:pt x="908" y="188"/>
                  <a:pt x="908" y="187"/>
                </a:cubicBezTo>
                <a:cubicBezTo>
                  <a:pt x="908" y="187"/>
                  <a:pt x="908" y="187"/>
                  <a:pt x="908" y="187"/>
                </a:cubicBezTo>
                <a:cubicBezTo>
                  <a:pt x="908" y="186"/>
                  <a:pt x="908" y="186"/>
                  <a:pt x="908" y="186"/>
                </a:cubicBezTo>
                <a:cubicBezTo>
                  <a:pt x="908" y="185"/>
                  <a:pt x="908" y="185"/>
                  <a:pt x="908" y="185"/>
                </a:cubicBezTo>
                <a:cubicBezTo>
                  <a:pt x="909" y="184"/>
                  <a:pt x="910" y="184"/>
                  <a:pt x="910" y="185"/>
                </a:cubicBezTo>
                <a:cubicBezTo>
                  <a:pt x="910" y="185"/>
                  <a:pt x="909" y="185"/>
                  <a:pt x="910" y="186"/>
                </a:cubicBezTo>
                <a:cubicBezTo>
                  <a:pt x="910" y="186"/>
                  <a:pt x="910" y="186"/>
                  <a:pt x="910" y="186"/>
                </a:cubicBezTo>
                <a:cubicBezTo>
                  <a:pt x="911" y="185"/>
                  <a:pt x="911" y="185"/>
                  <a:pt x="912" y="184"/>
                </a:cubicBezTo>
                <a:cubicBezTo>
                  <a:pt x="913" y="184"/>
                  <a:pt x="914" y="183"/>
                  <a:pt x="915" y="182"/>
                </a:cubicBezTo>
                <a:cubicBezTo>
                  <a:pt x="916" y="182"/>
                  <a:pt x="918" y="182"/>
                  <a:pt x="918" y="183"/>
                </a:cubicBezTo>
                <a:cubicBezTo>
                  <a:pt x="918" y="184"/>
                  <a:pt x="918" y="184"/>
                  <a:pt x="918" y="184"/>
                </a:cubicBezTo>
                <a:cubicBezTo>
                  <a:pt x="919" y="184"/>
                  <a:pt x="919" y="184"/>
                  <a:pt x="919" y="184"/>
                </a:cubicBezTo>
                <a:cubicBezTo>
                  <a:pt x="919" y="185"/>
                  <a:pt x="920" y="184"/>
                  <a:pt x="920" y="184"/>
                </a:cubicBezTo>
                <a:cubicBezTo>
                  <a:pt x="921" y="184"/>
                  <a:pt x="922" y="183"/>
                  <a:pt x="923" y="184"/>
                </a:cubicBezTo>
                <a:cubicBezTo>
                  <a:pt x="924" y="184"/>
                  <a:pt x="924" y="184"/>
                  <a:pt x="924" y="185"/>
                </a:cubicBezTo>
                <a:cubicBezTo>
                  <a:pt x="925" y="185"/>
                  <a:pt x="925" y="186"/>
                  <a:pt x="925" y="186"/>
                </a:cubicBezTo>
                <a:cubicBezTo>
                  <a:pt x="925" y="187"/>
                  <a:pt x="925" y="187"/>
                  <a:pt x="925" y="187"/>
                </a:cubicBezTo>
                <a:cubicBezTo>
                  <a:pt x="925" y="187"/>
                  <a:pt x="926" y="187"/>
                  <a:pt x="926" y="187"/>
                </a:cubicBezTo>
                <a:cubicBezTo>
                  <a:pt x="926" y="188"/>
                  <a:pt x="927" y="188"/>
                  <a:pt x="927" y="189"/>
                </a:cubicBezTo>
                <a:cubicBezTo>
                  <a:pt x="927" y="189"/>
                  <a:pt x="928" y="190"/>
                  <a:pt x="927" y="191"/>
                </a:cubicBezTo>
                <a:cubicBezTo>
                  <a:pt x="927" y="191"/>
                  <a:pt x="926" y="191"/>
                  <a:pt x="926" y="191"/>
                </a:cubicBezTo>
                <a:cubicBezTo>
                  <a:pt x="926" y="191"/>
                  <a:pt x="925" y="191"/>
                  <a:pt x="925" y="191"/>
                </a:cubicBezTo>
                <a:cubicBezTo>
                  <a:pt x="925" y="191"/>
                  <a:pt x="925" y="191"/>
                  <a:pt x="925" y="191"/>
                </a:cubicBezTo>
                <a:cubicBezTo>
                  <a:pt x="924" y="192"/>
                  <a:pt x="925" y="192"/>
                  <a:pt x="925" y="193"/>
                </a:cubicBezTo>
                <a:cubicBezTo>
                  <a:pt x="924" y="193"/>
                  <a:pt x="924" y="193"/>
                  <a:pt x="923" y="193"/>
                </a:cubicBezTo>
                <a:cubicBezTo>
                  <a:pt x="923" y="193"/>
                  <a:pt x="923" y="193"/>
                  <a:pt x="923" y="193"/>
                </a:cubicBezTo>
                <a:cubicBezTo>
                  <a:pt x="923" y="193"/>
                  <a:pt x="921" y="192"/>
                  <a:pt x="921" y="193"/>
                </a:cubicBezTo>
                <a:cubicBezTo>
                  <a:pt x="921" y="193"/>
                  <a:pt x="921" y="193"/>
                  <a:pt x="921" y="193"/>
                </a:cubicBezTo>
                <a:cubicBezTo>
                  <a:pt x="921" y="193"/>
                  <a:pt x="921" y="193"/>
                  <a:pt x="921" y="193"/>
                </a:cubicBezTo>
                <a:cubicBezTo>
                  <a:pt x="921" y="193"/>
                  <a:pt x="921" y="193"/>
                  <a:pt x="921" y="194"/>
                </a:cubicBezTo>
                <a:cubicBezTo>
                  <a:pt x="921" y="194"/>
                  <a:pt x="921" y="194"/>
                  <a:pt x="922" y="194"/>
                </a:cubicBezTo>
                <a:cubicBezTo>
                  <a:pt x="922" y="194"/>
                  <a:pt x="922" y="194"/>
                  <a:pt x="922" y="195"/>
                </a:cubicBezTo>
                <a:cubicBezTo>
                  <a:pt x="922" y="195"/>
                  <a:pt x="922" y="195"/>
                  <a:pt x="922" y="196"/>
                </a:cubicBezTo>
                <a:cubicBezTo>
                  <a:pt x="922" y="196"/>
                  <a:pt x="922" y="196"/>
                  <a:pt x="922" y="196"/>
                </a:cubicBezTo>
                <a:cubicBezTo>
                  <a:pt x="922" y="197"/>
                  <a:pt x="922" y="197"/>
                  <a:pt x="922" y="197"/>
                </a:cubicBezTo>
                <a:cubicBezTo>
                  <a:pt x="922" y="197"/>
                  <a:pt x="923" y="197"/>
                  <a:pt x="923" y="197"/>
                </a:cubicBezTo>
                <a:cubicBezTo>
                  <a:pt x="923" y="198"/>
                  <a:pt x="923" y="198"/>
                  <a:pt x="923" y="199"/>
                </a:cubicBezTo>
                <a:cubicBezTo>
                  <a:pt x="923" y="199"/>
                  <a:pt x="923" y="199"/>
                  <a:pt x="923" y="200"/>
                </a:cubicBezTo>
                <a:cubicBezTo>
                  <a:pt x="922" y="200"/>
                  <a:pt x="922" y="200"/>
                  <a:pt x="922" y="200"/>
                </a:cubicBezTo>
                <a:cubicBezTo>
                  <a:pt x="922" y="200"/>
                  <a:pt x="923" y="201"/>
                  <a:pt x="923" y="201"/>
                </a:cubicBezTo>
                <a:cubicBezTo>
                  <a:pt x="923" y="201"/>
                  <a:pt x="922" y="202"/>
                  <a:pt x="922" y="202"/>
                </a:cubicBezTo>
                <a:cubicBezTo>
                  <a:pt x="921" y="202"/>
                  <a:pt x="921" y="202"/>
                  <a:pt x="921" y="203"/>
                </a:cubicBezTo>
                <a:close/>
                <a:moveTo>
                  <a:pt x="952" y="148"/>
                </a:moveTo>
                <a:cubicBezTo>
                  <a:pt x="952" y="148"/>
                  <a:pt x="953" y="147"/>
                  <a:pt x="953" y="147"/>
                </a:cubicBezTo>
                <a:cubicBezTo>
                  <a:pt x="953" y="147"/>
                  <a:pt x="953" y="147"/>
                  <a:pt x="953" y="147"/>
                </a:cubicBezTo>
                <a:cubicBezTo>
                  <a:pt x="953" y="147"/>
                  <a:pt x="953" y="147"/>
                  <a:pt x="953" y="147"/>
                </a:cubicBezTo>
                <a:cubicBezTo>
                  <a:pt x="953" y="146"/>
                  <a:pt x="953" y="146"/>
                  <a:pt x="953" y="145"/>
                </a:cubicBezTo>
                <a:cubicBezTo>
                  <a:pt x="953" y="145"/>
                  <a:pt x="954" y="145"/>
                  <a:pt x="955" y="145"/>
                </a:cubicBezTo>
                <a:cubicBezTo>
                  <a:pt x="955" y="145"/>
                  <a:pt x="956" y="144"/>
                  <a:pt x="956" y="144"/>
                </a:cubicBezTo>
                <a:cubicBezTo>
                  <a:pt x="956" y="144"/>
                  <a:pt x="956" y="143"/>
                  <a:pt x="957" y="143"/>
                </a:cubicBezTo>
                <a:cubicBezTo>
                  <a:pt x="957" y="143"/>
                  <a:pt x="957" y="143"/>
                  <a:pt x="957" y="143"/>
                </a:cubicBezTo>
                <a:cubicBezTo>
                  <a:pt x="958" y="142"/>
                  <a:pt x="958" y="143"/>
                  <a:pt x="958" y="143"/>
                </a:cubicBezTo>
                <a:cubicBezTo>
                  <a:pt x="957" y="144"/>
                  <a:pt x="957" y="144"/>
                  <a:pt x="957" y="145"/>
                </a:cubicBezTo>
                <a:cubicBezTo>
                  <a:pt x="956" y="145"/>
                  <a:pt x="956" y="146"/>
                  <a:pt x="956" y="146"/>
                </a:cubicBezTo>
                <a:cubicBezTo>
                  <a:pt x="956" y="146"/>
                  <a:pt x="955" y="147"/>
                  <a:pt x="955" y="147"/>
                </a:cubicBezTo>
                <a:cubicBezTo>
                  <a:pt x="955" y="148"/>
                  <a:pt x="955" y="148"/>
                  <a:pt x="955" y="148"/>
                </a:cubicBezTo>
                <a:cubicBezTo>
                  <a:pt x="955" y="149"/>
                  <a:pt x="955" y="151"/>
                  <a:pt x="954" y="151"/>
                </a:cubicBezTo>
                <a:cubicBezTo>
                  <a:pt x="954" y="151"/>
                  <a:pt x="954" y="151"/>
                  <a:pt x="954" y="150"/>
                </a:cubicBezTo>
                <a:cubicBezTo>
                  <a:pt x="954" y="150"/>
                  <a:pt x="954" y="150"/>
                  <a:pt x="954" y="150"/>
                </a:cubicBezTo>
                <a:cubicBezTo>
                  <a:pt x="953" y="150"/>
                  <a:pt x="953" y="150"/>
                  <a:pt x="953" y="149"/>
                </a:cubicBezTo>
                <a:cubicBezTo>
                  <a:pt x="953" y="149"/>
                  <a:pt x="954" y="149"/>
                  <a:pt x="954" y="149"/>
                </a:cubicBezTo>
                <a:cubicBezTo>
                  <a:pt x="954" y="148"/>
                  <a:pt x="954" y="148"/>
                  <a:pt x="954" y="148"/>
                </a:cubicBezTo>
                <a:cubicBezTo>
                  <a:pt x="953" y="148"/>
                  <a:pt x="953" y="148"/>
                  <a:pt x="952" y="148"/>
                </a:cubicBezTo>
                <a:close/>
                <a:moveTo>
                  <a:pt x="847" y="116"/>
                </a:moveTo>
                <a:cubicBezTo>
                  <a:pt x="847" y="116"/>
                  <a:pt x="845" y="116"/>
                  <a:pt x="844" y="116"/>
                </a:cubicBezTo>
                <a:cubicBezTo>
                  <a:pt x="842" y="115"/>
                  <a:pt x="841" y="116"/>
                  <a:pt x="839" y="115"/>
                </a:cubicBezTo>
                <a:cubicBezTo>
                  <a:pt x="838" y="115"/>
                  <a:pt x="837" y="115"/>
                  <a:pt x="838" y="115"/>
                </a:cubicBezTo>
                <a:cubicBezTo>
                  <a:pt x="839" y="114"/>
                  <a:pt x="840" y="115"/>
                  <a:pt x="841" y="115"/>
                </a:cubicBezTo>
                <a:cubicBezTo>
                  <a:pt x="842" y="115"/>
                  <a:pt x="844" y="114"/>
                  <a:pt x="845" y="114"/>
                </a:cubicBezTo>
                <a:cubicBezTo>
                  <a:pt x="847" y="115"/>
                  <a:pt x="848" y="114"/>
                  <a:pt x="847" y="112"/>
                </a:cubicBezTo>
                <a:cubicBezTo>
                  <a:pt x="848" y="112"/>
                  <a:pt x="849" y="112"/>
                  <a:pt x="849" y="112"/>
                </a:cubicBezTo>
                <a:cubicBezTo>
                  <a:pt x="849" y="112"/>
                  <a:pt x="848" y="111"/>
                  <a:pt x="848" y="111"/>
                </a:cubicBezTo>
                <a:cubicBezTo>
                  <a:pt x="848" y="110"/>
                  <a:pt x="847" y="110"/>
                  <a:pt x="847" y="110"/>
                </a:cubicBezTo>
                <a:cubicBezTo>
                  <a:pt x="846" y="110"/>
                  <a:pt x="845" y="109"/>
                  <a:pt x="844" y="110"/>
                </a:cubicBezTo>
                <a:cubicBezTo>
                  <a:pt x="844" y="110"/>
                  <a:pt x="844" y="110"/>
                  <a:pt x="843" y="110"/>
                </a:cubicBezTo>
                <a:cubicBezTo>
                  <a:pt x="842" y="110"/>
                  <a:pt x="842" y="110"/>
                  <a:pt x="842" y="110"/>
                </a:cubicBezTo>
                <a:cubicBezTo>
                  <a:pt x="841" y="110"/>
                  <a:pt x="841" y="110"/>
                  <a:pt x="841" y="110"/>
                </a:cubicBezTo>
                <a:cubicBezTo>
                  <a:pt x="840" y="111"/>
                  <a:pt x="840" y="111"/>
                  <a:pt x="839" y="111"/>
                </a:cubicBezTo>
                <a:cubicBezTo>
                  <a:pt x="839" y="112"/>
                  <a:pt x="836" y="112"/>
                  <a:pt x="836" y="111"/>
                </a:cubicBezTo>
                <a:cubicBezTo>
                  <a:pt x="836" y="110"/>
                  <a:pt x="837" y="110"/>
                  <a:pt x="838" y="110"/>
                </a:cubicBezTo>
                <a:cubicBezTo>
                  <a:pt x="839" y="109"/>
                  <a:pt x="839" y="109"/>
                  <a:pt x="840" y="108"/>
                </a:cubicBezTo>
                <a:cubicBezTo>
                  <a:pt x="840" y="108"/>
                  <a:pt x="840" y="108"/>
                  <a:pt x="841" y="108"/>
                </a:cubicBezTo>
                <a:cubicBezTo>
                  <a:pt x="841" y="108"/>
                  <a:pt x="841" y="107"/>
                  <a:pt x="841" y="107"/>
                </a:cubicBezTo>
                <a:cubicBezTo>
                  <a:pt x="841" y="107"/>
                  <a:pt x="841" y="107"/>
                  <a:pt x="841" y="107"/>
                </a:cubicBezTo>
                <a:cubicBezTo>
                  <a:pt x="841" y="106"/>
                  <a:pt x="841" y="106"/>
                  <a:pt x="841" y="106"/>
                </a:cubicBezTo>
                <a:cubicBezTo>
                  <a:pt x="841" y="106"/>
                  <a:pt x="842" y="106"/>
                  <a:pt x="842" y="106"/>
                </a:cubicBezTo>
                <a:cubicBezTo>
                  <a:pt x="843" y="106"/>
                  <a:pt x="844" y="106"/>
                  <a:pt x="845" y="106"/>
                </a:cubicBezTo>
                <a:cubicBezTo>
                  <a:pt x="845" y="107"/>
                  <a:pt x="846" y="107"/>
                  <a:pt x="846" y="108"/>
                </a:cubicBezTo>
                <a:cubicBezTo>
                  <a:pt x="847" y="108"/>
                  <a:pt x="848" y="108"/>
                  <a:pt x="848" y="107"/>
                </a:cubicBezTo>
                <a:cubicBezTo>
                  <a:pt x="848" y="106"/>
                  <a:pt x="848" y="106"/>
                  <a:pt x="847" y="105"/>
                </a:cubicBezTo>
                <a:cubicBezTo>
                  <a:pt x="847" y="105"/>
                  <a:pt x="844" y="105"/>
                  <a:pt x="846" y="104"/>
                </a:cubicBezTo>
                <a:cubicBezTo>
                  <a:pt x="846" y="103"/>
                  <a:pt x="848" y="103"/>
                  <a:pt x="848" y="104"/>
                </a:cubicBezTo>
                <a:cubicBezTo>
                  <a:pt x="849" y="104"/>
                  <a:pt x="850" y="104"/>
                  <a:pt x="851" y="105"/>
                </a:cubicBezTo>
                <a:cubicBezTo>
                  <a:pt x="852" y="105"/>
                  <a:pt x="852" y="106"/>
                  <a:pt x="853" y="107"/>
                </a:cubicBezTo>
                <a:cubicBezTo>
                  <a:pt x="854" y="109"/>
                  <a:pt x="852" y="108"/>
                  <a:pt x="852" y="109"/>
                </a:cubicBezTo>
                <a:cubicBezTo>
                  <a:pt x="852" y="109"/>
                  <a:pt x="852" y="109"/>
                  <a:pt x="853" y="110"/>
                </a:cubicBezTo>
                <a:cubicBezTo>
                  <a:pt x="853" y="110"/>
                  <a:pt x="853" y="111"/>
                  <a:pt x="852" y="111"/>
                </a:cubicBezTo>
                <a:cubicBezTo>
                  <a:pt x="853" y="111"/>
                  <a:pt x="854" y="111"/>
                  <a:pt x="855" y="111"/>
                </a:cubicBezTo>
                <a:cubicBezTo>
                  <a:pt x="856" y="111"/>
                  <a:pt x="857" y="111"/>
                  <a:pt x="857" y="110"/>
                </a:cubicBezTo>
                <a:cubicBezTo>
                  <a:pt x="858" y="110"/>
                  <a:pt x="858" y="110"/>
                  <a:pt x="858" y="110"/>
                </a:cubicBezTo>
                <a:cubicBezTo>
                  <a:pt x="858" y="109"/>
                  <a:pt x="858" y="108"/>
                  <a:pt x="858" y="108"/>
                </a:cubicBezTo>
                <a:cubicBezTo>
                  <a:pt x="858" y="107"/>
                  <a:pt x="858" y="107"/>
                  <a:pt x="859" y="106"/>
                </a:cubicBezTo>
                <a:cubicBezTo>
                  <a:pt x="861" y="106"/>
                  <a:pt x="860" y="108"/>
                  <a:pt x="861" y="109"/>
                </a:cubicBezTo>
                <a:cubicBezTo>
                  <a:pt x="862" y="110"/>
                  <a:pt x="862" y="110"/>
                  <a:pt x="863" y="109"/>
                </a:cubicBezTo>
                <a:cubicBezTo>
                  <a:pt x="863" y="109"/>
                  <a:pt x="863" y="108"/>
                  <a:pt x="863" y="107"/>
                </a:cubicBezTo>
                <a:cubicBezTo>
                  <a:pt x="864" y="106"/>
                  <a:pt x="866" y="106"/>
                  <a:pt x="868" y="106"/>
                </a:cubicBezTo>
                <a:cubicBezTo>
                  <a:pt x="868" y="106"/>
                  <a:pt x="868" y="107"/>
                  <a:pt x="868" y="108"/>
                </a:cubicBezTo>
                <a:cubicBezTo>
                  <a:pt x="868" y="108"/>
                  <a:pt x="868" y="110"/>
                  <a:pt x="869" y="110"/>
                </a:cubicBezTo>
                <a:cubicBezTo>
                  <a:pt x="870" y="110"/>
                  <a:pt x="870" y="110"/>
                  <a:pt x="870" y="110"/>
                </a:cubicBezTo>
                <a:cubicBezTo>
                  <a:pt x="870" y="109"/>
                  <a:pt x="870" y="109"/>
                  <a:pt x="870" y="108"/>
                </a:cubicBezTo>
                <a:cubicBezTo>
                  <a:pt x="870" y="107"/>
                  <a:pt x="870" y="107"/>
                  <a:pt x="870" y="106"/>
                </a:cubicBezTo>
                <a:cubicBezTo>
                  <a:pt x="871" y="106"/>
                  <a:pt x="871" y="106"/>
                  <a:pt x="871" y="107"/>
                </a:cubicBezTo>
                <a:cubicBezTo>
                  <a:pt x="872" y="108"/>
                  <a:pt x="873" y="108"/>
                  <a:pt x="874" y="107"/>
                </a:cubicBezTo>
                <a:cubicBezTo>
                  <a:pt x="874" y="107"/>
                  <a:pt x="875" y="106"/>
                  <a:pt x="875" y="106"/>
                </a:cubicBezTo>
                <a:cubicBezTo>
                  <a:pt x="876" y="106"/>
                  <a:pt x="876" y="106"/>
                  <a:pt x="877" y="106"/>
                </a:cubicBezTo>
                <a:cubicBezTo>
                  <a:pt x="877" y="106"/>
                  <a:pt x="878" y="107"/>
                  <a:pt x="878" y="107"/>
                </a:cubicBezTo>
                <a:cubicBezTo>
                  <a:pt x="879" y="107"/>
                  <a:pt x="879" y="108"/>
                  <a:pt x="880" y="107"/>
                </a:cubicBezTo>
                <a:cubicBezTo>
                  <a:pt x="880" y="106"/>
                  <a:pt x="879" y="105"/>
                  <a:pt x="879" y="104"/>
                </a:cubicBezTo>
                <a:cubicBezTo>
                  <a:pt x="878" y="103"/>
                  <a:pt x="882" y="102"/>
                  <a:pt x="882" y="104"/>
                </a:cubicBezTo>
                <a:cubicBezTo>
                  <a:pt x="882" y="104"/>
                  <a:pt x="882" y="105"/>
                  <a:pt x="883" y="106"/>
                </a:cubicBezTo>
                <a:cubicBezTo>
                  <a:pt x="883" y="106"/>
                  <a:pt x="884" y="106"/>
                  <a:pt x="884" y="106"/>
                </a:cubicBezTo>
                <a:cubicBezTo>
                  <a:pt x="885" y="106"/>
                  <a:pt x="886" y="105"/>
                  <a:pt x="886" y="105"/>
                </a:cubicBezTo>
                <a:cubicBezTo>
                  <a:pt x="887" y="105"/>
                  <a:pt x="888" y="104"/>
                  <a:pt x="889" y="104"/>
                </a:cubicBezTo>
                <a:cubicBezTo>
                  <a:pt x="889" y="105"/>
                  <a:pt x="887" y="105"/>
                  <a:pt x="887" y="106"/>
                </a:cubicBezTo>
                <a:cubicBezTo>
                  <a:pt x="887" y="107"/>
                  <a:pt x="888" y="107"/>
                  <a:pt x="888" y="108"/>
                </a:cubicBezTo>
                <a:cubicBezTo>
                  <a:pt x="888" y="108"/>
                  <a:pt x="887" y="108"/>
                  <a:pt x="887" y="109"/>
                </a:cubicBezTo>
                <a:cubicBezTo>
                  <a:pt x="887" y="109"/>
                  <a:pt x="889" y="108"/>
                  <a:pt x="889" y="108"/>
                </a:cubicBezTo>
                <a:cubicBezTo>
                  <a:pt x="890" y="109"/>
                  <a:pt x="890" y="109"/>
                  <a:pt x="890" y="109"/>
                </a:cubicBezTo>
                <a:cubicBezTo>
                  <a:pt x="891" y="110"/>
                  <a:pt x="892" y="109"/>
                  <a:pt x="893" y="109"/>
                </a:cubicBezTo>
                <a:cubicBezTo>
                  <a:pt x="894" y="110"/>
                  <a:pt x="893" y="111"/>
                  <a:pt x="893" y="111"/>
                </a:cubicBezTo>
                <a:cubicBezTo>
                  <a:pt x="893" y="112"/>
                  <a:pt x="893" y="113"/>
                  <a:pt x="892" y="114"/>
                </a:cubicBezTo>
                <a:cubicBezTo>
                  <a:pt x="892" y="115"/>
                  <a:pt x="891" y="116"/>
                  <a:pt x="890" y="116"/>
                </a:cubicBezTo>
                <a:cubicBezTo>
                  <a:pt x="889" y="116"/>
                  <a:pt x="888" y="116"/>
                  <a:pt x="887" y="117"/>
                </a:cubicBezTo>
                <a:cubicBezTo>
                  <a:pt x="886" y="117"/>
                  <a:pt x="886" y="118"/>
                  <a:pt x="885" y="118"/>
                </a:cubicBezTo>
                <a:cubicBezTo>
                  <a:pt x="885" y="119"/>
                  <a:pt x="884" y="119"/>
                  <a:pt x="883" y="119"/>
                </a:cubicBezTo>
                <a:cubicBezTo>
                  <a:pt x="883" y="119"/>
                  <a:pt x="882" y="118"/>
                  <a:pt x="881" y="118"/>
                </a:cubicBezTo>
                <a:cubicBezTo>
                  <a:pt x="881" y="118"/>
                  <a:pt x="880" y="119"/>
                  <a:pt x="880" y="119"/>
                </a:cubicBezTo>
                <a:cubicBezTo>
                  <a:pt x="879" y="120"/>
                  <a:pt x="878" y="120"/>
                  <a:pt x="878" y="120"/>
                </a:cubicBezTo>
                <a:cubicBezTo>
                  <a:pt x="876" y="121"/>
                  <a:pt x="876" y="123"/>
                  <a:pt x="874" y="123"/>
                </a:cubicBezTo>
                <a:cubicBezTo>
                  <a:pt x="872" y="122"/>
                  <a:pt x="870" y="123"/>
                  <a:pt x="869" y="123"/>
                </a:cubicBezTo>
                <a:cubicBezTo>
                  <a:pt x="867" y="123"/>
                  <a:pt x="867" y="125"/>
                  <a:pt x="866" y="125"/>
                </a:cubicBezTo>
                <a:cubicBezTo>
                  <a:pt x="865" y="125"/>
                  <a:pt x="864" y="125"/>
                  <a:pt x="863" y="124"/>
                </a:cubicBezTo>
                <a:cubicBezTo>
                  <a:pt x="862" y="124"/>
                  <a:pt x="861" y="124"/>
                  <a:pt x="860" y="124"/>
                </a:cubicBezTo>
                <a:cubicBezTo>
                  <a:pt x="859" y="124"/>
                  <a:pt x="857" y="124"/>
                  <a:pt x="855" y="123"/>
                </a:cubicBezTo>
                <a:cubicBezTo>
                  <a:pt x="853" y="123"/>
                  <a:pt x="852" y="123"/>
                  <a:pt x="851" y="122"/>
                </a:cubicBezTo>
                <a:cubicBezTo>
                  <a:pt x="849" y="121"/>
                  <a:pt x="847" y="122"/>
                  <a:pt x="845" y="122"/>
                </a:cubicBezTo>
                <a:cubicBezTo>
                  <a:pt x="845" y="122"/>
                  <a:pt x="843" y="123"/>
                  <a:pt x="843" y="122"/>
                </a:cubicBezTo>
                <a:cubicBezTo>
                  <a:pt x="843" y="121"/>
                  <a:pt x="844" y="121"/>
                  <a:pt x="844" y="121"/>
                </a:cubicBezTo>
                <a:cubicBezTo>
                  <a:pt x="845" y="120"/>
                  <a:pt x="845" y="120"/>
                  <a:pt x="845" y="119"/>
                </a:cubicBezTo>
                <a:cubicBezTo>
                  <a:pt x="846" y="118"/>
                  <a:pt x="846" y="118"/>
                  <a:pt x="846" y="118"/>
                </a:cubicBezTo>
                <a:cubicBezTo>
                  <a:pt x="847" y="117"/>
                  <a:pt x="848" y="117"/>
                  <a:pt x="847" y="116"/>
                </a:cubicBezTo>
                <a:close/>
                <a:moveTo>
                  <a:pt x="831" y="90"/>
                </a:moveTo>
                <a:cubicBezTo>
                  <a:pt x="830" y="90"/>
                  <a:pt x="830" y="90"/>
                  <a:pt x="830" y="90"/>
                </a:cubicBezTo>
                <a:cubicBezTo>
                  <a:pt x="829" y="89"/>
                  <a:pt x="828" y="89"/>
                  <a:pt x="828" y="90"/>
                </a:cubicBezTo>
                <a:cubicBezTo>
                  <a:pt x="827" y="90"/>
                  <a:pt x="827" y="90"/>
                  <a:pt x="826" y="90"/>
                </a:cubicBezTo>
                <a:cubicBezTo>
                  <a:pt x="825" y="90"/>
                  <a:pt x="824" y="90"/>
                  <a:pt x="823" y="90"/>
                </a:cubicBezTo>
                <a:cubicBezTo>
                  <a:pt x="822" y="90"/>
                  <a:pt x="821" y="91"/>
                  <a:pt x="821" y="92"/>
                </a:cubicBezTo>
                <a:cubicBezTo>
                  <a:pt x="820" y="92"/>
                  <a:pt x="820" y="92"/>
                  <a:pt x="819" y="92"/>
                </a:cubicBezTo>
                <a:cubicBezTo>
                  <a:pt x="818" y="92"/>
                  <a:pt x="818" y="92"/>
                  <a:pt x="818" y="92"/>
                </a:cubicBezTo>
                <a:cubicBezTo>
                  <a:pt x="817" y="92"/>
                  <a:pt x="817" y="91"/>
                  <a:pt x="817" y="91"/>
                </a:cubicBezTo>
                <a:cubicBezTo>
                  <a:pt x="817" y="91"/>
                  <a:pt x="816" y="91"/>
                  <a:pt x="816" y="91"/>
                </a:cubicBezTo>
                <a:cubicBezTo>
                  <a:pt x="816" y="91"/>
                  <a:pt x="816" y="92"/>
                  <a:pt x="815" y="92"/>
                </a:cubicBezTo>
                <a:cubicBezTo>
                  <a:pt x="815" y="92"/>
                  <a:pt x="814" y="92"/>
                  <a:pt x="813" y="92"/>
                </a:cubicBezTo>
                <a:cubicBezTo>
                  <a:pt x="812" y="92"/>
                  <a:pt x="812" y="92"/>
                  <a:pt x="811" y="92"/>
                </a:cubicBezTo>
                <a:cubicBezTo>
                  <a:pt x="812" y="93"/>
                  <a:pt x="810" y="93"/>
                  <a:pt x="810" y="93"/>
                </a:cubicBezTo>
                <a:cubicBezTo>
                  <a:pt x="809" y="93"/>
                  <a:pt x="809" y="93"/>
                  <a:pt x="808" y="93"/>
                </a:cubicBezTo>
                <a:cubicBezTo>
                  <a:pt x="808" y="93"/>
                  <a:pt x="807" y="93"/>
                  <a:pt x="807" y="93"/>
                </a:cubicBezTo>
                <a:cubicBezTo>
                  <a:pt x="807" y="93"/>
                  <a:pt x="807" y="93"/>
                  <a:pt x="807" y="92"/>
                </a:cubicBezTo>
                <a:cubicBezTo>
                  <a:pt x="806" y="92"/>
                  <a:pt x="806" y="92"/>
                  <a:pt x="806" y="92"/>
                </a:cubicBezTo>
                <a:cubicBezTo>
                  <a:pt x="806" y="91"/>
                  <a:pt x="805" y="91"/>
                  <a:pt x="805" y="91"/>
                </a:cubicBezTo>
                <a:cubicBezTo>
                  <a:pt x="804" y="91"/>
                  <a:pt x="803" y="91"/>
                  <a:pt x="803" y="91"/>
                </a:cubicBezTo>
                <a:cubicBezTo>
                  <a:pt x="804" y="92"/>
                  <a:pt x="804" y="92"/>
                  <a:pt x="804" y="92"/>
                </a:cubicBezTo>
                <a:cubicBezTo>
                  <a:pt x="803" y="93"/>
                  <a:pt x="803" y="93"/>
                  <a:pt x="803" y="94"/>
                </a:cubicBezTo>
                <a:cubicBezTo>
                  <a:pt x="803" y="94"/>
                  <a:pt x="802" y="94"/>
                  <a:pt x="801" y="94"/>
                </a:cubicBezTo>
                <a:cubicBezTo>
                  <a:pt x="801" y="94"/>
                  <a:pt x="801" y="95"/>
                  <a:pt x="800" y="94"/>
                </a:cubicBezTo>
                <a:cubicBezTo>
                  <a:pt x="800" y="94"/>
                  <a:pt x="800" y="95"/>
                  <a:pt x="800" y="95"/>
                </a:cubicBezTo>
                <a:cubicBezTo>
                  <a:pt x="800" y="95"/>
                  <a:pt x="799" y="95"/>
                  <a:pt x="798" y="96"/>
                </a:cubicBezTo>
                <a:cubicBezTo>
                  <a:pt x="798" y="96"/>
                  <a:pt x="798" y="96"/>
                  <a:pt x="798" y="96"/>
                </a:cubicBezTo>
                <a:cubicBezTo>
                  <a:pt x="797" y="96"/>
                  <a:pt x="797" y="96"/>
                  <a:pt x="798" y="96"/>
                </a:cubicBezTo>
                <a:cubicBezTo>
                  <a:pt x="797" y="97"/>
                  <a:pt x="796" y="97"/>
                  <a:pt x="795" y="98"/>
                </a:cubicBezTo>
                <a:cubicBezTo>
                  <a:pt x="794" y="98"/>
                  <a:pt x="794" y="99"/>
                  <a:pt x="793" y="100"/>
                </a:cubicBezTo>
                <a:cubicBezTo>
                  <a:pt x="792" y="100"/>
                  <a:pt x="792" y="101"/>
                  <a:pt x="791" y="101"/>
                </a:cubicBezTo>
                <a:cubicBezTo>
                  <a:pt x="791" y="101"/>
                  <a:pt x="790" y="102"/>
                  <a:pt x="790" y="101"/>
                </a:cubicBezTo>
                <a:cubicBezTo>
                  <a:pt x="790" y="102"/>
                  <a:pt x="788" y="103"/>
                  <a:pt x="787" y="103"/>
                </a:cubicBezTo>
                <a:cubicBezTo>
                  <a:pt x="787" y="104"/>
                  <a:pt x="786" y="104"/>
                  <a:pt x="786" y="104"/>
                </a:cubicBezTo>
                <a:cubicBezTo>
                  <a:pt x="785" y="105"/>
                  <a:pt x="785" y="105"/>
                  <a:pt x="785" y="104"/>
                </a:cubicBezTo>
                <a:cubicBezTo>
                  <a:pt x="784" y="104"/>
                  <a:pt x="784" y="104"/>
                  <a:pt x="784" y="104"/>
                </a:cubicBezTo>
                <a:cubicBezTo>
                  <a:pt x="783" y="103"/>
                  <a:pt x="783" y="104"/>
                  <a:pt x="783" y="104"/>
                </a:cubicBezTo>
                <a:cubicBezTo>
                  <a:pt x="782" y="105"/>
                  <a:pt x="782" y="105"/>
                  <a:pt x="781" y="105"/>
                </a:cubicBezTo>
                <a:cubicBezTo>
                  <a:pt x="781" y="106"/>
                  <a:pt x="781" y="106"/>
                  <a:pt x="780" y="106"/>
                </a:cubicBezTo>
                <a:cubicBezTo>
                  <a:pt x="779" y="107"/>
                  <a:pt x="779" y="106"/>
                  <a:pt x="778" y="106"/>
                </a:cubicBezTo>
                <a:cubicBezTo>
                  <a:pt x="778" y="106"/>
                  <a:pt x="777" y="106"/>
                  <a:pt x="777" y="107"/>
                </a:cubicBezTo>
                <a:cubicBezTo>
                  <a:pt x="776" y="107"/>
                  <a:pt x="775" y="107"/>
                  <a:pt x="774" y="107"/>
                </a:cubicBezTo>
                <a:cubicBezTo>
                  <a:pt x="774" y="107"/>
                  <a:pt x="773" y="107"/>
                  <a:pt x="773" y="108"/>
                </a:cubicBezTo>
                <a:cubicBezTo>
                  <a:pt x="773" y="108"/>
                  <a:pt x="773" y="108"/>
                  <a:pt x="773" y="108"/>
                </a:cubicBezTo>
                <a:cubicBezTo>
                  <a:pt x="772" y="109"/>
                  <a:pt x="772" y="109"/>
                  <a:pt x="772" y="110"/>
                </a:cubicBezTo>
                <a:cubicBezTo>
                  <a:pt x="771" y="110"/>
                  <a:pt x="770" y="110"/>
                  <a:pt x="770" y="110"/>
                </a:cubicBezTo>
                <a:cubicBezTo>
                  <a:pt x="770" y="109"/>
                  <a:pt x="770" y="109"/>
                  <a:pt x="770" y="109"/>
                </a:cubicBezTo>
                <a:cubicBezTo>
                  <a:pt x="769" y="109"/>
                  <a:pt x="768" y="108"/>
                  <a:pt x="768" y="108"/>
                </a:cubicBezTo>
                <a:cubicBezTo>
                  <a:pt x="768" y="108"/>
                  <a:pt x="768" y="109"/>
                  <a:pt x="768" y="109"/>
                </a:cubicBezTo>
                <a:cubicBezTo>
                  <a:pt x="767" y="109"/>
                  <a:pt x="766" y="110"/>
                  <a:pt x="765" y="110"/>
                </a:cubicBezTo>
                <a:cubicBezTo>
                  <a:pt x="764" y="110"/>
                  <a:pt x="764" y="110"/>
                  <a:pt x="764" y="110"/>
                </a:cubicBezTo>
                <a:cubicBezTo>
                  <a:pt x="763" y="110"/>
                  <a:pt x="764" y="110"/>
                  <a:pt x="763" y="110"/>
                </a:cubicBezTo>
                <a:cubicBezTo>
                  <a:pt x="763" y="109"/>
                  <a:pt x="762" y="110"/>
                  <a:pt x="762" y="110"/>
                </a:cubicBezTo>
                <a:cubicBezTo>
                  <a:pt x="761" y="110"/>
                  <a:pt x="761" y="110"/>
                  <a:pt x="761" y="110"/>
                </a:cubicBezTo>
                <a:cubicBezTo>
                  <a:pt x="760" y="110"/>
                  <a:pt x="759" y="111"/>
                  <a:pt x="759" y="110"/>
                </a:cubicBezTo>
                <a:cubicBezTo>
                  <a:pt x="758" y="111"/>
                  <a:pt x="757" y="110"/>
                  <a:pt x="756" y="110"/>
                </a:cubicBezTo>
                <a:cubicBezTo>
                  <a:pt x="755" y="110"/>
                  <a:pt x="755" y="111"/>
                  <a:pt x="755" y="112"/>
                </a:cubicBezTo>
                <a:cubicBezTo>
                  <a:pt x="755" y="113"/>
                  <a:pt x="755" y="112"/>
                  <a:pt x="755" y="113"/>
                </a:cubicBezTo>
                <a:cubicBezTo>
                  <a:pt x="754" y="113"/>
                  <a:pt x="754" y="113"/>
                  <a:pt x="754" y="114"/>
                </a:cubicBezTo>
                <a:cubicBezTo>
                  <a:pt x="754" y="114"/>
                  <a:pt x="753" y="114"/>
                  <a:pt x="753" y="114"/>
                </a:cubicBezTo>
                <a:cubicBezTo>
                  <a:pt x="753" y="114"/>
                  <a:pt x="753" y="113"/>
                  <a:pt x="753" y="113"/>
                </a:cubicBezTo>
                <a:cubicBezTo>
                  <a:pt x="751" y="114"/>
                  <a:pt x="752" y="113"/>
                  <a:pt x="751" y="112"/>
                </a:cubicBezTo>
                <a:cubicBezTo>
                  <a:pt x="751" y="112"/>
                  <a:pt x="751" y="112"/>
                  <a:pt x="750" y="113"/>
                </a:cubicBezTo>
                <a:cubicBezTo>
                  <a:pt x="750" y="113"/>
                  <a:pt x="750" y="114"/>
                  <a:pt x="750" y="114"/>
                </a:cubicBezTo>
                <a:cubicBezTo>
                  <a:pt x="749" y="115"/>
                  <a:pt x="750" y="115"/>
                  <a:pt x="750" y="116"/>
                </a:cubicBezTo>
                <a:cubicBezTo>
                  <a:pt x="750" y="116"/>
                  <a:pt x="751" y="116"/>
                  <a:pt x="751" y="117"/>
                </a:cubicBezTo>
                <a:cubicBezTo>
                  <a:pt x="751" y="117"/>
                  <a:pt x="750" y="117"/>
                  <a:pt x="750" y="117"/>
                </a:cubicBezTo>
                <a:cubicBezTo>
                  <a:pt x="750" y="117"/>
                  <a:pt x="751" y="118"/>
                  <a:pt x="751" y="118"/>
                </a:cubicBezTo>
                <a:cubicBezTo>
                  <a:pt x="751" y="118"/>
                  <a:pt x="751" y="118"/>
                  <a:pt x="751" y="119"/>
                </a:cubicBezTo>
                <a:cubicBezTo>
                  <a:pt x="750" y="119"/>
                  <a:pt x="750" y="120"/>
                  <a:pt x="749" y="120"/>
                </a:cubicBezTo>
                <a:cubicBezTo>
                  <a:pt x="748" y="120"/>
                  <a:pt x="749" y="119"/>
                  <a:pt x="749" y="118"/>
                </a:cubicBezTo>
                <a:cubicBezTo>
                  <a:pt x="749" y="118"/>
                  <a:pt x="748" y="118"/>
                  <a:pt x="748" y="118"/>
                </a:cubicBezTo>
                <a:cubicBezTo>
                  <a:pt x="747" y="118"/>
                  <a:pt x="745" y="118"/>
                  <a:pt x="744" y="118"/>
                </a:cubicBezTo>
                <a:cubicBezTo>
                  <a:pt x="745" y="119"/>
                  <a:pt x="746" y="119"/>
                  <a:pt x="747" y="119"/>
                </a:cubicBezTo>
                <a:cubicBezTo>
                  <a:pt x="747" y="120"/>
                  <a:pt x="746" y="120"/>
                  <a:pt x="746" y="120"/>
                </a:cubicBezTo>
                <a:cubicBezTo>
                  <a:pt x="747" y="120"/>
                  <a:pt x="748" y="120"/>
                  <a:pt x="748" y="120"/>
                </a:cubicBezTo>
                <a:cubicBezTo>
                  <a:pt x="749" y="121"/>
                  <a:pt x="748" y="121"/>
                  <a:pt x="747" y="121"/>
                </a:cubicBezTo>
                <a:cubicBezTo>
                  <a:pt x="747" y="121"/>
                  <a:pt x="747" y="122"/>
                  <a:pt x="747" y="122"/>
                </a:cubicBezTo>
                <a:cubicBezTo>
                  <a:pt x="747" y="122"/>
                  <a:pt x="747" y="123"/>
                  <a:pt x="746" y="123"/>
                </a:cubicBezTo>
                <a:cubicBezTo>
                  <a:pt x="746" y="124"/>
                  <a:pt x="746" y="124"/>
                  <a:pt x="745" y="124"/>
                </a:cubicBezTo>
                <a:cubicBezTo>
                  <a:pt x="744" y="125"/>
                  <a:pt x="744" y="125"/>
                  <a:pt x="744" y="125"/>
                </a:cubicBezTo>
                <a:cubicBezTo>
                  <a:pt x="743" y="125"/>
                  <a:pt x="743" y="125"/>
                  <a:pt x="743" y="125"/>
                </a:cubicBezTo>
                <a:cubicBezTo>
                  <a:pt x="743" y="125"/>
                  <a:pt x="743" y="125"/>
                  <a:pt x="742" y="126"/>
                </a:cubicBezTo>
                <a:cubicBezTo>
                  <a:pt x="742" y="126"/>
                  <a:pt x="742" y="126"/>
                  <a:pt x="741" y="126"/>
                </a:cubicBezTo>
                <a:cubicBezTo>
                  <a:pt x="741" y="126"/>
                  <a:pt x="741" y="126"/>
                  <a:pt x="741" y="126"/>
                </a:cubicBezTo>
                <a:cubicBezTo>
                  <a:pt x="741" y="126"/>
                  <a:pt x="740" y="126"/>
                  <a:pt x="740" y="126"/>
                </a:cubicBezTo>
                <a:cubicBezTo>
                  <a:pt x="740" y="127"/>
                  <a:pt x="741" y="128"/>
                  <a:pt x="740" y="128"/>
                </a:cubicBezTo>
                <a:cubicBezTo>
                  <a:pt x="740" y="128"/>
                  <a:pt x="739" y="128"/>
                  <a:pt x="739" y="128"/>
                </a:cubicBezTo>
                <a:cubicBezTo>
                  <a:pt x="739" y="129"/>
                  <a:pt x="738" y="129"/>
                  <a:pt x="738" y="129"/>
                </a:cubicBezTo>
                <a:cubicBezTo>
                  <a:pt x="737" y="128"/>
                  <a:pt x="736" y="128"/>
                  <a:pt x="736" y="129"/>
                </a:cubicBezTo>
                <a:cubicBezTo>
                  <a:pt x="736" y="129"/>
                  <a:pt x="735" y="129"/>
                  <a:pt x="735" y="130"/>
                </a:cubicBezTo>
                <a:cubicBezTo>
                  <a:pt x="734" y="130"/>
                  <a:pt x="734" y="130"/>
                  <a:pt x="734" y="130"/>
                </a:cubicBezTo>
                <a:cubicBezTo>
                  <a:pt x="734" y="130"/>
                  <a:pt x="735" y="130"/>
                  <a:pt x="735" y="131"/>
                </a:cubicBezTo>
                <a:cubicBezTo>
                  <a:pt x="735" y="131"/>
                  <a:pt x="735" y="132"/>
                  <a:pt x="735" y="132"/>
                </a:cubicBezTo>
                <a:cubicBezTo>
                  <a:pt x="734" y="132"/>
                  <a:pt x="734" y="133"/>
                  <a:pt x="733" y="133"/>
                </a:cubicBezTo>
                <a:cubicBezTo>
                  <a:pt x="733" y="133"/>
                  <a:pt x="733" y="134"/>
                  <a:pt x="734" y="134"/>
                </a:cubicBezTo>
                <a:cubicBezTo>
                  <a:pt x="734" y="135"/>
                  <a:pt x="733" y="135"/>
                  <a:pt x="733" y="135"/>
                </a:cubicBezTo>
                <a:cubicBezTo>
                  <a:pt x="733" y="136"/>
                  <a:pt x="734" y="136"/>
                  <a:pt x="733" y="136"/>
                </a:cubicBezTo>
                <a:cubicBezTo>
                  <a:pt x="733" y="137"/>
                  <a:pt x="733" y="137"/>
                  <a:pt x="732" y="137"/>
                </a:cubicBezTo>
                <a:cubicBezTo>
                  <a:pt x="732" y="138"/>
                  <a:pt x="732" y="138"/>
                  <a:pt x="731" y="138"/>
                </a:cubicBezTo>
                <a:cubicBezTo>
                  <a:pt x="731" y="139"/>
                  <a:pt x="731" y="139"/>
                  <a:pt x="731" y="139"/>
                </a:cubicBezTo>
                <a:cubicBezTo>
                  <a:pt x="730" y="139"/>
                  <a:pt x="730" y="139"/>
                  <a:pt x="729" y="140"/>
                </a:cubicBezTo>
                <a:cubicBezTo>
                  <a:pt x="729" y="140"/>
                  <a:pt x="729" y="141"/>
                  <a:pt x="729" y="142"/>
                </a:cubicBezTo>
                <a:cubicBezTo>
                  <a:pt x="729" y="142"/>
                  <a:pt x="729" y="141"/>
                  <a:pt x="728" y="141"/>
                </a:cubicBezTo>
                <a:cubicBezTo>
                  <a:pt x="728" y="142"/>
                  <a:pt x="728" y="143"/>
                  <a:pt x="728" y="143"/>
                </a:cubicBezTo>
                <a:cubicBezTo>
                  <a:pt x="727" y="143"/>
                  <a:pt x="727" y="143"/>
                  <a:pt x="727" y="143"/>
                </a:cubicBezTo>
                <a:cubicBezTo>
                  <a:pt x="727" y="143"/>
                  <a:pt x="726" y="144"/>
                  <a:pt x="726" y="144"/>
                </a:cubicBezTo>
                <a:cubicBezTo>
                  <a:pt x="726" y="144"/>
                  <a:pt x="725" y="144"/>
                  <a:pt x="725" y="145"/>
                </a:cubicBezTo>
                <a:cubicBezTo>
                  <a:pt x="725" y="145"/>
                  <a:pt x="724" y="145"/>
                  <a:pt x="724" y="146"/>
                </a:cubicBezTo>
                <a:cubicBezTo>
                  <a:pt x="724" y="146"/>
                  <a:pt x="725" y="146"/>
                  <a:pt x="726" y="146"/>
                </a:cubicBezTo>
                <a:cubicBezTo>
                  <a:pt x="725" y="146"/>
                  <a:pt x="722" y="147"/>
                  <a:pt x="722" y="147"/>
                </a:cubicBezTo>
                <a:cubicBezTo>
                  <a:pt x="723" y="147"/>
                  <a:pt x="725" y="148"/>
                  <a:pt x="724" y="149"/>
                </a:cubicBezTo>
                <a:cubicBezTo>
                  <a:pt x="723" y="149"/>
                  <a:pt x="722" y="149"/>
                  <a:pt x="722" y="149"/>
                </a:cubicBezTo>
                <a:cubicBezTo>
                  <a:pt x="722" y="149"/>
                  <a:pt x="721" y="150"/>
                  <a:pt x="721" y="150"/>
                </a:cubicBezTo>
                <a:cubicBezTo>
                  <a:pt x="720" y="150"/>
                  <a:pt x="720" y="150"/>
                  <a:pt x="720" y="149"/>
                </a:cubicBezTo>
                <a:cubicBezTo>
                  <a:pt x="719" y="150"/>
                  <a:pt x="719" y="151"/>
                  <a:pt x="718" y="150"/>
                </a:cubicBezTo>
                <a:cubicBezTo>
                  <a:pt x="718" y="150"/>
                  <a:pt x="718" y="150"/>
                  <a:pt x="718" y="150"/>
                </a:cubicBezTo>
                <a:cubicBezTo>
                  <a:pt x="718" y="150"/>
                  <a:pt x="717" y="151"/>
                  <a:pt x="717" y="150"/>
                </a:cubicBezTo>
                <a:cubicBezTo>
                  <a:pt x="716" y="150"/>
                  <a:pt x="717" y="148"/>
                  <a:pt x="716" y="148"/>
                </a:cubicBezTo>
                <a:cubicBezTo>
                  <a:pt x="716" y="148"/>
                  <a:pt x="716" y="149"/>
                  <a:pt x="715" y="149"/>
                </a:cubicBezTo>
                <a:cubicBezTo>
                  <a:pt x="715" y="150"/>
                  <a:pt x="714" y="149"/>
                  <a:pt x="714" y="149"/>
                </a:cubicBezTo>
                <a:cubicBezTo>
                  <a:pt x="713" y="148"/>
                  <a:pt x="713" y="149"/>
                  <a:pt x="713" y="149"/>
                </a:cubicBezTo>
                <a:cubicBezTo>
                  <a:pt x="712" y="149"/>
                  <a:pt x="712" y="148"/>
                  <a:pt x="711" y="148"/>
                </a:cubicBezTo>
                <a:cubicBezTo>
                  <a:pt x="711" y="148"/>
                  <a:pt x="711" y="148"/>
                  <a:pt x="711" y="147"/>
                </a:cubicBezTo>
                <a:cubicBezTo>
                  <a:pt x="711" y="147"/>
                  <a:pt x="711" y="147"/>
                  <a:pt x="712" y="146"/>
                </a:cubicBezTo>
                <a:cubicBezTo>
                  <a:pt x="712" y="146"/>
                  <a:pt x="711" y="146"/>
                  <a:pt x="711" y="146"/>
                </a:cubicBezTo>
                <a:cubicBezTo>
                  <a:pt x="711" y="146"/>
                  <a:pt x="712" y="146"/>
                  <a:pt x="712" y="145"/>
                </a:cubicBezTo>
                <a:cubicBezTo>
                  <a:pt x="711" y="144"/>
                  <a:pt x="710" y="144"/>
                  <a:pt x="710" y="144"/>
                </a:cubicBezTo>
                <a:cubicBezTo>
                  <a:pt x="709" y="144"/>
                  <a:pt x="709" y="144"/>
                  <a:pt x="709" y="144"/>
                </a:cubicBezTo>
                <a:cubicBezTo>
                  <a:pt x="708" y="144"/>
                  <a:pt x="708" y="143"/>
                  <a:pt x="708" y="143"/>
                </a:cubicBezTo>
                <a:cubicBezTo>
                  <a:pt x="707" y="142"/>
                  <a:pt x="706" y="143"/>
                  <a:pt x="705" y="143"/>
                </a:cubicBezTo>
                <a:cubicBezTo>
                  <a:pt x="705" y="144"/>
                  <a:pt x="705" y="144"/>
                  <a:pt x="704" y="144"/>
                </a:cubicBezTo>
                <a:cubicBezTo>
                  <a:pt x="703" y="144"/>
                  <a:pt x="702" y="144"/>
                  <a:pt x="700" y="144"/>
                </a:cubicBezTo>
                <a:cubicBezTo>
                  <a:pt x="700" y="144"/>
                  <a:pt x="699" y="146"/>
                  <a:pt x="698" y="145"/>
                </a:cubicBezTo>
                <a:cubicBezTo>
                  <a:pt x="698" y="145"/>
                  <a:pt x="699" y="144"/>
                  <a:pt x="699" y="143"/>
                </a:cubicBezTo>
                <a:cubicBezTo>
                  <a:pt x="699" y="143"/>
                  <a:pt x="698" y="143"/>
                  <a:pt x="698" y="143"/>
                </a:cubicBezTo>
                <a:cubicBezTo>
                  <a:pt x="698" y="143"/>
                  <a:pt x="698" y="142"/>
                  <a:pt x="698" y="142"/>
                </a:cubicBezTo>
                <a:cubicBezTo>
                  <a:pt x="697" y="142"/>
                  <a:pt x="697" y="141"/>
                  <a:pt x="697" y="140"/>
                </a:cubicBezTo>
                <a:cubicBezTo>
                  <a:pt x="697" y="139"/>
                  <a:pt x="697" y="140"/>
                  <a:pt x="696" y="139"/>
                </a:cubicBezTo>
                <a:cubicBezTo>
                  <a:pt x="696" y="139"/>
                  <a:pt x="696" y="139"/>
                  <a:pt x="696" y="138"/>
                </a:cubicBezTo>
                <a:cubicBezTo>
                  <a:pt x="696" y="138"/>
                  <a:pt x="695" y="138"/>
                  <a:pt x="695" y="138"/>
                </a:cubicBezTo>
                <a:cubicBezTo>
                  <a:pt x="695" y="137"/>
                  <a:pt x="695" y="137"/>
                  <a:pt x="694" y="137"/>
                </a:cubicBezTo>
                <a:cubicBezTo>
                  <a:pt x="694" y="136"/>
                  <a:pt x="694" y="136"/>
                  <a:pt x="695" y="136"/>
                </a:cubicBezTo>
                <a:cubicBezTo>
                  <a:pt x="695" y="136"/>
                  <a:pt x="694" y="135"/>
                  <a:pt x="694" y="135"/>
                </a:cubicBezTo>
                <a:cubicBezTo>
                  <a:pt x="694" y="135"/>
                  <a:pt x="694" y="134"/>
                  <a:pt x="694" y="134"/>
                </a:cubicBezTo>
                <a:cubicBezTo>
                  <a:pt x="694" y="132"/>
                  <a:pt x="692" y="134"/>
                  <a:pt x="692" y="133"/>
                </a:cubicBezTo>
                <a:cubicBezTo>
                  <a:pt x="691" y="133"/>
                  <a:pt x="694" y="132"/>
                  <a:pt x="693" y="131"/>
                </a:cubicBezTo>
                <a:cubicBezTo>
                  <a:pt x="693" y="131"/>
                  <a:pt x="692" y="131"/>
                  <a:pt x="692" y="130"/>
                </a:cubicBezTo>
                <a:cubicBezTo>
                  <a:pt x="692" y="130"/>
                  <a:pt x="693" y="129"/>
                  <a:pt x="693" y="128"/>
                </a:cubicBezTo>
                <a:cubicBezTo>
                  <a:pt x="693" y="128"/>
                  <a:pt x="692" y="128"/>
                  <a:pt x="692" y="128"/>
                </a:cubicBezTo>
                <a:cubicBezTo>
                  <a:pt x="692" y="128"/>
                  <a:pt x="691" y="128"/>
                  <a:pt x="691" y="128"/>
                </a:cubicBezTo>
                <a:cubicBezTo>
                  <a:pt x="691" y="128"/>
                  <a:pt x="691" y="128"/>
                  <a:pt x="690" y="128"/>
                </a:cubicBezTo>
                <a:cubicBezTo>
                  <a:pt x="690" y="127"/>
                  <a:pt x="691" y="127"/>
                  <a:pt x="691" y="127"/>
                </a:cubicBezTo>
                <a:cubicBezTo>
                  <a:pt x="691" y="126"/>
                  <a:pt x="690" y="127"/>
                  <a:pt x="690" y="126"/>
                </a:cubicBezTo>
                <a:cubicBezTo>
                  <a:pt x="689" y="126"/>
                  <a:pt x="691" y="125"/>
                  <a:pt x="691" y="125"/>
                </a:cubicBezTo>
                <a:cubicBezTo>
                  <a:pt x="690" y="124"/>
                  <a:pt x="689" y="124"/>
                  <a:pt x="689" y="124"/>
                </a:cubicBezTo>
                <a:cubicBezTo>
                  <a:pt x="689" y="123"/>
                  <a:pt x="689" y="123"/>
                  <a:pt x="690" y="122"/>
                </a:cubicBezTo>
                <a:cubicBezTo>
                  <a:pt x="690" y="122"/>
                  <a:pt x="691" y="121"/>
                  <a:pt x="691" y="121"/>
                </a:cubicBezTo>
                <a:cubicBezTo>
                  <a:pt x="689" y="120"/>
                  <a:pt x="691" y="119"/>
                  <a:pt x="692" y="119"/>
                </a:cubicBezTo>
                <a:cubicBezTo>
                  <a:pt x="693" y="118"/>
                  <a:pt x="693" y="118"/>
                  <a:pt x="694" y="117"/>
                </a:cubicBezTo>
                <a:cubicBezTo>
                  <a:pt x="694" y="117"/>
                  <a:pt x="693" y="117"/>
                  <a:pt x="693" y="117"/>
                </a:cubicBezTo>
                <a:cubicBezTo>
                  <a:pt x="694" y="117"/>
                  <a:pt x="694" y="115"/>
                  <a:pt x="693" y="115"/>
                </a:cubicBezTo>
                <a:cubicBezTo>
                  <a:pt x="692" y="115"/>
                  <a:pt x="692" y="115"/>
                  <a:pt x="691" y="115"/>
                </a:cubicBezTo>
                <a:cubicBezTo>
                  <a:pt x="691" y="115"/>
                  <a:pt x="690" y="116"/>
                  <a:pt x="690" y="116"/>
                </a:cubicBezTo>
                <a:cubicBezTo>
                  <a:pt x="690" y="116"/>
                  <a:pt x="690" y="116"/>
                  <a:pt x="690" y="115"/>
                </a:cubicBezTo>
                <a:cubicBezTo>
                  <a:pt x="690" y="115"/>
                  <a:pt x="690" y="116"/>
                  <a:pt x="689" y="115"/>
                </a:cubicBezTo>
                <a:cubicBezTo>
                  <a:pt x="689" y="115"/>
                  <a:pt x="691" y="115"/>
                  <a:pt x="691" y="114"/>
                </a:cubicBezTo>
                <a:cubicBezTo>
                  <a:pt x="691" y="114"/>
                  <a:pt x="690" y="114"/>
                  <a:pt x="690" y="113"/>
                </a:cubicBezTo>
                <a:cubicBezTo>
                  <a:pt x="690" y="113"/>
                  <a:pt x="689" y="113"/>
                  <a:pt x="689" y="112"/>
                </a:cubicBezTo>
                <a:cubicBezTo>
                  <a:pt x="689" y="112"/>
                  <a:pt x="690" y="112"/>
                  <a:pt x="690" y="111"/>
                </a:cubicBezTo>
                <a:cubicBezTo>
                  <a:pt x="689" y="111"/>
                  <a:pt x="687" y="112"/>
                  <a:pt x="687" y="111"/>
                </a:cubicBezTo>
                <a:cubicBezTo>
                  <a:pt x="687" y="111"/>
                  <a:pt x="689" y="111"/>
                  <a:pt x="689" y="110"/>
                </a:cubicBezTo>
                <a:cubicBezTo>
                  <a:pt x="689" y="109"/>
                  <a:pt x="687" y="109"/>
                  <a:pt x="687" y="109"/>
                </a:cubicBezTo>
                <a:cubicBezTo>
                  <a:pt x="687" y="109"/>
                  <a:pt x="687" y="109"/>
                  <a:pt x="688" y="108"/>
                </a:cubicBezTo>
                <a:cubicBezTo>
                  <a:pt x="688" y="108"/>
                  <a:pt x="687" y="108"/>
                  <a:pt x="687" y="108"/>
                </a:cubicBezTo>
                <a:cubicBezTo>
                  <a:pt x="687" y="107"/>
                  <a:pt x="688" y="107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4"/>
                </a:cubicBezTo>
                <a:cubicBezTo>
                  <a:pt x="687" y="104"/>
                  <a:pt x="687" y="104"/>
                  <a:pt x="687" y="103"/>
                </a:cubicBezTo>
                <a:cubicBezTo>
                  <a:pt x="688" y="103"/>
                  <a:pt x="688" y="103"/>
                  <a:pt x="689" y="103"/>
                </a:cubicBezTo>
                <a:cubicBezTo>
                  <a:pt x="689" y="103"/>
                  <a:pt x="689" y="103"/>
                  <a:pt x="690" y="102"/>
                </a:cubicBezTo>
                <a:cubicBezTo>
                  <a:pt x="690" y="102"/>
                  <a:pt x="691" y="102"/>
                  <a:pt x="691" y="101"/>
                </a:cubicBezTo>
                <a:cubicBezTo>
                  <a:pt x="690" y="101"/>
                  <a:pt x="689" y="102"/>
                  <a:pt x="688" y="101"/>
                </a:cubicBezTo>
                <a:cubicBezTo>
                  <a:pt x="688" y="100"/>
                  <a:pt x="689" y="101"/>
                  <a:pt x="689" y="100"/>
                </a:cubicBezTo>
                <a:cubicBezTo>
                  <a:pt x="689" y="100"/>
                  <a:pt x="689" y="100"/>
                  <a:pt x="689" y="99"/>
                </a:cubicBezTo>
                <a:cubicBezTo>
                  <a:pt x="689" y="99"/>
                  <a:pt x="690" y="99"/>
                  <a:pt x="690" y="98"/>
                </a:cubicBezTo>
                <a:cubicBezTo>
                  <a:pt x="691" y="98"/>
                  <a:pt x="690" y="97"/>
                  <a:pt x="691" y="97"/>
                </a:cubicBezTo>
                <a:cubicBezTo>
                  <a:pt x="691" y="97"/>
                  <a:pt x="691" y="97"/>
                  <a:pt x="691" y="97"/>
                </a:cubicBezTo>
                <a:cubicBezTo>
                  <a:pt x="691" y="96"/>
                  <a:pt x="692" y="96"/>
                  <a:pt x="693" y="95"/>
                </a:cubicBezTo>
                <a:cubicBezTo>
                  <a:pt x="693" y="95"/>
                  <a:pt x="694" y="95"/>
                  <a:pt x="694" y="94"/>
                </a:cubicBezTo>
                <a:cubicBezTo>
                  <a:pt x="694" y="94"/>
                  <a:pt x="694" y="94"/>
                  <a:pt x="695" y="94"/>
                </a:cubicBezTo>
                <a:cubicBezTo>
                  <a:pt x="695" y="93"/>
                  <a:pt x="696" y="93"/>
                  <a:pt x="696" y="93"/>
                </a:cubicBezTo>
                <a:cubicBezTo>
                  <a:pt x="697" y="92"/>
                  <a:pt x="698" y="91"/>
                  <a:pt x="699" y="92"/>
                </a:cubicBezTo>
                <a:cubicBezTo>
                  <a:pt x="699" y="92"/>
                  <a:pt x="698" y="93"/>
                  <a:pt x="698" y="93"/>
                </a:cubicBezTo>
                <a:cubicBezTo>
                  <a:pt x="699" y="93"/>
                  <a:pt x="700" y="93"/>
                  <a:pt x="700" y="93"/>
                </a:cubicBezTo>
                <a:cubicBezTo>
                  <a:pt x="700" y="92"/>
                  <a:pt x="699" y="92"/>
                  <a:pt x="699" y="92"/>
                </a:cubicBezTo>
                <a:cubicBezTo>
                  <a:pt x="699" y="91"/>
                  <a:pt x="701" y="91"/>
                  <a:pt x="701" y="91"/>
                </a:cubicBezTo>
                <a:cubicBezTo>
                  <a:pt x="701" y="91"/>
                  <a:pt x="701" y="91"/>
                  <a:pt x="701" y="91"/>
                </a:cubicBezTo>
                <a:cubicBezTo>
                  <a:pt x="702" y="91"/>
                  <a:pt x="702" y="91"/>
                  <a:pt x="703" y="91"/>
                </a:cubicBezTo>
                <a:cubicBezTo>
                  <a:pt x="703" y="92"/>
                  <a:pt x="702" y="93"/>
                  <a:pt x="702" y="94"/>
                </a:cubicBezTo>
                <a:cubicBezTo>
                  <a:pt x="703" y="93"/>
                  <a:pt x="705" y="93"/>
                  <a:pt x="705" y="92"/>
                </a:cubicBezTo>
                <a:cubicBezTo>
                  <a:pt x="706" y="92"/>
                  <a:pt x="706" y="92"/>
                  <a:pt x="705" y="91"/>
                </a:cubicBezTo>
                <a:cubicBezTo>
                  <a:pt x="705" y="91"/>
                  <a:pt x="704" y="90"/>
                  <a:pt x="705" y="90"/>
                </a:cubicBezTo>
                <a:cubicBezTo>
                  <a:pt x="705" y="90"/>
                  <a:pt x="706" y="91"/>
                  <a:pt x="706" y="91"/>
                </a:cubicBezTo>
                <a:cubicBezTo>
                  <a:pt x="707" y="91"/>
                  <a:pt x="707" y="91"/>
                  <a:pt x="708" y="91"/>
                </a:cubicBezTo>
                <a:cubicBezTo>
                  <a:pt x="708" y="91"/>
                  <a:pt x="708" y="91"/>
                  <a:pt x="708" y="91"/>
                </a:cubicBezTo>
                <a:cubicBezTo>
                  <a:pt x="708" y="90"/>
                  <a:pt x="708" y="90"/>
                  <a:pt x="708" y="90"/>
                </a:cubicBezTo>
                <a:cubicBezTo>
                  <a:pt x="709" y="89"/>
                  <a:pt x="709" y="90"/>
                  <a:pt x="710" y="89"/>
                </a:cubicBezTo>
                <a:cubicBezTo>
                  <a:pt x="710" y="88"/>
                  <a:pt x="710" y="88"/>
                  <a:pt x="710" y="87"/>
                </a:cubicBezTo>
                <a:cubicBezTo>
                  <a:pt x="710" y="87"/>
                  <a:pt x="711" y="87"/>
                  <a:pt x="711" y="87"/>
                </a:cubicBezTo>
                <a:cubicBezTo>
                  <a:pt x="711" y="87"/>
                  <a:pt x="711" y="87"/>
                  <a:pt x="711" y="86"/>
                </a:cubicBezTo>
                <a:cubicBezTo>
                  <a:pt x="711" y="86"/>
                  <a:pt x="712" y="86"/>
                  <a:pt x="712" y="86"/>
                </a:cubicBezTo>
                <a:cubicBezTo>
                  <a:pt x="712" y="86"/>
                  <a:pt x="712" y="86"/>
                  <a:pt x="711" y="86"/>
                </a:cubicBezTo>
                <a:cubicBezTo>
                  <a:pt x="712" y="85"/>
                  <a:pt x="713" y="85"/>
                  <a:pt x="712" y="85"/>
                </a:cubicBezTo>
                <a:cubicBezTo>
                  <a:pt x="712" y="84"/>
                  <a:pt x="711" y="84"/>
                  <a:pt x="711" y="84"/>
                </a:cubicBezTo>
                <a:cubicBezTo>
                  <a:pt x="712" y="83"/>
                  <a:pt x="712" y="83"/>
                  <a:pt x="713" y="83"/>
                </a:cubicBezTo>
                <a:cubicBezTo>
                  <a:pt x="712" y="82"/>
                  <a:pt x="713" y="82"/>
                  <a:pt x="714" y="82"/>
                </a:cubicBezTo>
                <a:cubicBezTo>
                  <a:pt x="714" y="82"/>
                  <a:pt x="715" y="81"/>
                  <a:pt x="715" y="81"/>
                </a:cubicBezTo>
                <a:cubicBezTo>
                  <a:pt x="715" y="81"/>
                  <a:pt x="714" y="81"/>
                  <a:pt x="714" y="81"/>
                </a:cubicBezTo>
                <a:cubicBezTo>
                  <a:pt x="713" y="81"/>
                  <a:pt x="712" y="81"/>
                  <a:pt x="711" y="81"/>
                </a:cubicBezTo>
                <a:cubicBezTo>
                  <a:pt x="711" y="81"/>
                  <a:pt x="710" y="80"/>
                  <a:pt x="710" y="80"/>
                </a:cubicBezTo>
                <a:cubicBezTo>
                  <a:pt x="709" y="80"/>
                  <a:pt x="709" y="81"/>
                  <a:pt x="708" y="81"/>
                </a:cubicBezTo>
                <a:cubicBezTo>
                  <a:pt x="708" y="81"/>
                  <a:pt x="708" y="80"/>
                  <a:pt x="708" y="80"/>
                </a:cubicBezTo>
                <a:cubicBezTo>
                  <a:pt x="707" y="80"/>
                  <a:pt x="707" y="80"/>
                  <a:pt x="706" y="79"/>
                </a:cubicBezTo>
                <a:cubicBezTo>
                  <a:pt x="705" y="79"/>
                  <a:pt x="704" y="77"/>
                  <a:pt x="703" y="78"/>
                </a:cubicBezTo>
                <a:cubicBezTo>
                  <a:pt x="702" y="78"/>
                  <a:pt x="702" y="78"/>
                  <a:pt x="702" y="79"/>
                </a:cubicBezTo>
                <a:cubicBezTo>
                  <a:pt x="702" y="80"/>
                  <a:pt x="702" y="79"/>
                  <a:pt x="703" y="80"/>
                </a:cubicBezTo>
                <a:cubicBezTo>
                  <a:pt x="703" y="80"/>
                  <a:pt x="703" y="80"/>
                  <a:pt x="703" y="80"/>
                </a:cubicBezTo>
                <a:cubicBezTo>
                  <a:pt x="703" y="80"/>
                  <a:pt x="703" y="80"/>
                  <a:pt x="704" y="80"/>
                </a:cubicBezTo>
                <a:cubicBezTo>
                  <a:pt x="704" y="81"/>
                  <a:pt x="704" y="80"/>
                  <a:pt x="705" y="81"/>
                </a:cubicBezTo>
                <a:cubicBezTo>
                  <a:pt x="705" y="81"/>
                  <a:pt x="705" y="81"/>
                  <a:pt x="706" y="81"/>
                </a:cubicBezTo>
                <a:cubicBezTo>
                  <a:pt x="706" y="81"/>
                  <a:pt x="706" y="81"/>
                  <a:pt x="706" y="81"/>
                </a:cubicBezTo>
                <a:cubicBezTo>
                  <a:pt x="706" y="81"/>
                  <a:pt x="707" y="82"/>
                  <a:pt x="707" y="82"/>
                </a:cubicBezTo>
                <a:cubicBezTo>
                  <a:pt x="707" y="82"/>
                  <a:pt x="709" y="81"/>
                  <a:pt x="708" y="82"/>
                </a:cubicBezTo>
                <a:cubicBezTo>
                  <a:pt x="708" y="83"/>
                  <a:pt x="707" y="84"/>
                  <a:pt x="706" y="84"/>
                </a:cubicBezTo>
                <a:cubicBezTo>
                  <a:pt x="706" y="84"/>
                  <a:pt x="705" y="84"/>
                  <a:pt x="705" y="84"/>
                </a:cubicBezTo>
                <a:cubicBezTo>
                  <a:pt x="704" y="84"/>
                  <a:pt x="704" y="84"/>
                  <a:pt x="703" y="84"/>
                </a:cubicBezTo>
                <a:cubicBezTo>
                  <a:pt x="703" y="84"/>
                  <a:pt x="703" y="84"/>
                  <a:pt x="702" y="84"/>
                </a:cubicBezTo>
                <a:cubicBezTo>
                  <a:pt x="702" y="85"/>
                  <a:pt x="701" y="85"/>
                  <a:pt x="700" y="85"/>
                </a:cubicBezTo>
                <a:cubicBezTo>
                  <a:pt x="700" y="85"/>
                  <a:pt x="700" y="85"/>
                  <a:pt x="701" y="85"/>
                </a:cubicBezTo>
                <a:cubicBezTo>
                  <a:pt x="700" y="85"/>
                  <a:pt x="699" y="85"/>
                  <a:pt x="698" y="85"/>
                </a:cubicBezTo>
                <a:cubicBezTo>
                  <a:pt x="698" y="84"/>
                  <a:pt x="699" y="84"/>
                  <a:pt x="699" y="83"/>
                </a:cubicBezTo>
                <a:cubicBezTo>
                  <a:pt x="698" y="83"/>
                  <a:pt x="698" y="84"/>
                  <a:pt x="697" y="84"/>
                </a:cubicBezTo>
                <a:cubicBezTo>
                  <a:pt x="697" y="85"/>
                  <a:pt x="696" y="85"/>
                  <a:pt x="695" y="85"/>
                </a:cubicBezTo>
                <a:cubicBezTo>
                  <a:pt x="695" y="84"/>
                  <a:pt x="695" y="84"/>
                  <a:pt x="695" y="84"/>
                </a:cubicBezTo>
                <a:cubicBezTo>
                  <a:pt x="695" y="84"/>
                  <a:pt x="694" y="84"/>
                  <a:pt x="694" y="84"/>
                </a:cubicBezTo>
                <a:cubicBezTo>
                  <a:pt x="693" y="83"/>
                  <a:pt x="694" y="83"/>
                  <a:pt x="694" y="83"/>
                </a:cubicBezTo>
                <a:cubicBezTo>
                  <a:pt x="693" y="83"/>
                  <a:pt x="693" y="83"/>
                  <a:pt x="693" y="83"/>
                </a:cubicBezTo>
                <a:cubicBezTo>
                  <a:pt x="693" y="82"/>
                  <a:pt x="695" y="81"/>
                  <a:pt x="694" y="81"/>
                </a:cubicBezTo>
                <a:cubicBezTo>
                  <a:pt x="694" y="81"/>
                  <a:pt x="695" y="80"/>
                  <a:pt x="695" y="79"/>
                </a:cubicBezTo>
                <a:cubicBezTo>
                  <a:pt x="695" y="79"/>
                  <a:pt x="696" y="78"/>
                  <a:pt x="696" y="78"/>
                </a:cubicBezTo>
                <a:cubicBezTo>
                  <a:pt x="695" y="78"/>
                  <a:pt x="695" y="78"/>
                  <a:pt x="695" y="77"/>
                </a:cubicBezTo>
                <a:cubicBezTo>
                  <a:pt x="695" y="77"/>
                  <a:pt x="697" y="77"/>
                  <a:pt x="696" y="78"/>
                </a:cubicBezTo>
                <a:cubicBezTo>
                  <a:pt x="697" y="78"/>
                  <a:pt x="697" y="78"/>
                  <a:pt x="697" y="78"/>
                </a:cubicBezTo>
                <a:cubicBezTo>
                  <a:pt x="697" y="78"/>
                  <a:pt x="697" y="78"/>
                  <a:pt x="698" y="78"/>
                </a:cubicBezTo>
                <a:cubicBezTo>
                  <a:pt x="698" y="79"/>
                  <a:pt x="698" y="78"/>
                  <a:pt x="699" y="79"/>
                </a:cubicBezTo>
                <a:cubicBezTo>
                  <a:pt x="699" y="79"/>
                  <a:pt x="700" y="78"/>
                  <a:pt x="700" y="77"/>
                </a:cubicBezTo>
                <a:cubicBezTo>
                  <a:pt x="699" y="77"/>
                  <a:pt x="698" y="77"/>
                  <a:pt x="698" y="76"/>
                </a:cubicBezTo>
                <a:cubicBezTo>
                  <a:pt x="698" y="76"/>
                  <a:pt x="698" y="76"/>
                  <a:pt x="699" y="76"/>
                </a:cubicBezTo>
                <a:cubicBezTo>
                  <a:pt x="699" y="75"/>
                  <a:pt x="700" y="75"/>
                  <a:pt x="701" y="75"/>
                </a:cubicBezTo>
                <a:cubicBezTo>
                  <a:pt x="701" y="75"/>
                  <a:pt x="702" y="75"/>
                  <a:pt x="702" y="75"/>
                </a:cubicBezTo>
                <a:cubicBezTo>
                  <a:pt x="703" y="75"/>
                  <a:pt x="703" y="75"/>
                  <a:pt x="703" y="75"/>
                </a:cubicBezTo>
                <a:cubicBezTo>
                  <a:pt x="704" y="75"/>
                  <a:pt x="705" y="75"/>
                  <a:pt x="706" y="75"/>
                </a:cubicBezTo>
                <a:cubicBezTo>
                  <a:pt x="707" y="75"/>
                  <a:pt x="707" y="75"/>
                  <a:pt x="707" y="76"/>
                </a:cubicBezTo>
                <a:cubicBezTo>
                  <a:pt x="708" y="76"/>
                  <a:pt x="709" y="77"/>
                  <a:pt x="710" y="77"/>
                </a:cubicBezTo>
                <a:cubicBezTo>
                  <a:pt x="711" y="77"/>
                  <a:pt x="712" y="77"/>
                  <a:pt x="712" y="78"/>
                </a:cubicBezTo>
                <a:cubicBezTo>
                  <a:pt x="713" y="78"/>
                  <a:pt x="714" y="77"/>
                  <a:pt x="715" y="77"/>
                </a:cubicBezTo>
                <a:cubicBezTo>
                  <a:pt x="715" y="77"/>
                  <a:pt x="716" y="77"/>
                  <a:pt x="716" y="77"/>
                </a:cubicBezTo>
                <a:cubicBezTo>
                  <a:pt x="716" y="76"/>
                  <a:pt x="716" y="76"/>
                  <a:pt x="716" y="75"/>
                </a:cubicBezTo>
                <a:cubicBezTo>
                  <a:pt x="715" y="75"/>
                  <a:pt x="715" y="75"/>
                  <a:pt x="715" y="75"/>
                </a:cubicBezTo>
                <a:cubicBezTo>
                  <a:pt x="714" y="74"/>
                  <a:pt x="714" y="74"/>
                  <a:pt x="714" y="74"/>
                </a:cubicBezTo>
                <a:cubicBezTo>
                  <a:pt x="714" y="74"/>
                  <a:pt x="713" y="74"/>
                  <a:pt x="712" y="74"/>
                </a:cubicBezTo>
                <a:cubicBezTo>
                  <a:pt x="712" y="73"/>
                  <a:pt x="714" y="72"/>
                  <a:pt x="714" y="71"/>
                </a:cubicBezTo>
                <a:cubicBezTo>
                  <a:pt x="713" y="71"/>
                  <a:pt x="713" y="72"/>
                  <a:pt x="713" y="72"/>
                </a:cubicBezTo>
                <a:cubicBezTo>
                  <a:pt x="712" y="72"/>
                  <a:pt x="712" y="73"/>
                  <a:pt x="712" y="73"/>
                </a:cubicBezTo>
                <a:cubicBezTo>
                  <a:pt x="712" y="73"/>
                  <a:pt x="712" y="73"/>
                  <a:pt x="712" y="73"/>
                </a:cubicBezTo>
                <a:cubicBezTo>
                  <a:pt x="711" y="73"/>
                  <a:pt x="711" y="73"/>
                  <a:pt x="711" y="73"/>
                </a:cubicBezTo>
                <a:cubicBezTo>
                  <a:pt x="711" y="73"/>
                  <a:pt x="710" y="73"/>
                  <a:pt x="710" y="73"/>
                </a:cubicBezTo>
                <a:cubicBezTo>
                  <a:pt x="710" y="73"/>
                  <a:pt x="709" y="73"/>
                  <a:pt x="709" y="73"/>
                </a:cubicBezTo>
                <a:cubicBezTo>
                  <a:pt x="709" y="73"/>
                  <a:pt x="708" y="73"/>
                  <a:pt x="708" y="73"/>
                </a:cubicBezTo>
                <a:cubicBezTo>
                  <a:pt x="708" y="73"/>
                  <a:pt x="708" y="73"/>
                  <a:pt x="708" y="73"/>
                </a:cubicBezTo>
                <a:cubicBezTo>
                  <a:pt x="708" y="72"/>
                  <a:pt x="709" y="72"/>
                  <a:pt x="709" y="72"/>
                </a:cubicBezTo>
                <a:cubicBezTo>
                  <a:pt x="709" y="71"/>
                  <a:pt x="709" y="71"/>
                  <a:pt x="709" y="70"/>
                </a:cubicBezTo>
                <a:cubicBezTo>
                  <a:pt x="709" y="70"/>
                  <a:pt x="708" y="70"/>
                  <a:pt x="708" y="70"/>
                </a:cubicBezTo>
                <a:cubicBezTo>
                  <a:pt x="708" y="70"/>
                  <a:pt x="709" y="69"/>
                  <a:pt x="709" y="69"/>
                </a:cubicBezTo>
                <a:cubicBezTo>
                  <a:pt x="708" y="69"/>
                  <a:pt x="708" y="69"/>
                  <a:pt x="707" y="69"/>
                </a:cubicBezTo>
                <a:cubicBezTo>
                  <a:pt x="707" y="69"/>
                  <a:pt x="706" y="69"/>
                  <a:pt x="706" y="69"/>
                </a:cubicBezTo>
                <a:cubicBezTo>
                  <a:pt x="705" y="69"/>
                  <a:pt x="705" y="70"/>
                  <a:pt x="705" y="70"/>
                </a:cubicBezTo>
                <a:cubicBezTo>
                  <a:pt x="705" y="70"/>
                  <a:pt x="705" y="72"/>
                  <a:pt x="704" y="72"/>
                </a:cubicBezTo>
                <a:cubicBezTo>
                  <a:pt x="704" y="73"/>
                  <a:pt x="703" y="73"/>
                  <a:pt x="702" y="73"/>
                </a:cubicBezTo>
                <a:cubicBezTo>
                  <a:pt x="702" y="72"/>
                  <a:pt x="703" y="72"/>
                  <a:pt x="703" y="72"/>
                </a:cubicBezTo>
                <a:cubicBezTo>
                  <a:pt x="702" y="71"/>
                  <a:pt x="701" y="71"/>
                  <a:pt x="700" y="71"/>
                </a:cubicBezTo>
                <a:cubicBezTo>
                  <a:pt x="699" y="71"/>
                  <a:pt x="698" y="71"/>
                  <a:pt x="698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6" y="70"/>
                  <a:pt x="697" y="70"/>
                  <a:pt x="697" y="70"/>
                </a:cubicBezTo>
                <a:cubicBezTo>
                  <a:pt x="698" y="69"/>
                  <a:pt x="698" y="69"/>
                  <a:pt x="699" y="68"/>
                </a:cubicBezTo>
                <a:cubicBezTo>
                  <a:pt x="700" y="68"/>
                  <a:pt x="700" y="67"/>
                  <a:pt x="701" y="67"/>
                </a:cubicBezTo>
                <a:cubicBezTo>
                  <a:pt x="702" y="67"/>
                  <a:pt x="703" y="68"/>
                  <a:pt x="704" y="67"/>
                </a:cubicBezTo>
                <a:cubicBezTo>
                  <a:pt x="704" y="67"/>
                  <a:pt x="704" y="67"/>
                  <a:pt x="704" y="66"/>
                </a:cubicBezTo>
                <a:cubicBezTo>
                  <a:pt x="704" y="66"/>
                  <a:pt x="704" y="66"/>
                  <a:pt x="704" y="66"/>
                </a:cubicBezTo>
                <a:cubicBezTo>
                  <a:pt x="705" y="65"/>
                  <a:pt x="704" y="65"/>
                  <a:pt x="704" y="65"/>
                </a:cubicBezTo>
                <a:cubicBezTo>
                  <a:pt x="703" y="65"/>
                  <a:pt x="702" y="66"/>
                  <a:pt x="701" y="66"/>
                </a:cubicBezTo>
                <a:cubicBezTo>
                  <a:pt x="701" y="65"/>
                  <a:pt x="703" y="65"/>
                  <a:pt x="704" y="64"/>
                </a:cubicBezTo>
                <a:cubicBezTo>
                  <a:pt x="705" y="64"/>
                  <a:pt x="705" y="64"/>
                  <a:pt x="705" y="63"/>
                </a:cubicBezTo>
                <a:cubicBezTo>
                  <a:pt x="705" y="63"/>
                  <a:pt x="706" y="62"/>
                  <a:pt x="706" y="61"/>
                </a:cubicBezTo>
                <a:cubicBezTo>
                  <a:pt x="705" y="61"/>
                  <a:pt x="704" y="62"/>
                  <a:pt x="703" y="61"/>
                </a:cubicBezTo>
                <a:cubicBezTo>
                  <a:pt x="703" y="61"/>
                  <a:pt x="704" y="61"/>
                  <a:pt x="704" y="60"/>
                </a:cubicBezTo>
                <a:cubicBezTo>
                  <a:pt x="705" y="60"/>
                  <a:pt x="707" y="60"/>
                  <a:pt x="707" y="59"/>
                </a:cubicBezTo>
                <a:cubicBezTo>
                  <a:pt x="706" y="58"/>
                  <a:pt x="704" y="59"/>
                  <a:pt x="703" y="59"/>
                </a:cubicBezTo>
                <a:cubicBezTo>
                  <a:pt x="703" y="58"/>
                  <a:pt x="704" y="58"/>
                  <a:pt x="704" y="57"/>
                </a:cubicBezTo>
                <a:cubicBezTo>
                  <a:pt x="704" y="57"/>
                  <a:pt x="703" y="57"/>
                  <a:pt x="703" y="57"/>
                </a:cubicBezTo>
                <a:cubicBezTo>
                  <a:pt x="703" y="56"/>
                  <a:pt x="704" y="56"/>
                  <a:pt x="705" y="56"/>
                </a:cubicBezTo>
                <a:cubicBezTo>
                  <a:pt x="704" y="55"/>
                  <a:pt x="704" y="55"/>
                  <a:pt x="703" y="55"/>
                </a:cubicBezTo>
                <a:cubicBezTo>
                  <a:pt x="701" y="55"/>
                  <a:pt x="699" y="56"/>
                  <a:pt x="698" y="55"/>
                </a:cubicBezTo>
                <a:cubicBezTo>
                  <a:pt x="698" y="55"/>
                  <a:pt x="701" y="54"/>
                  <a:pt x="701" y="54"/>
                </a:cubicBezTo>
                <a:cubicBezTo>
                  <a:pt x="702" y="53"/>
                  <a:pt x="703" y="53"/>
                  <a:pt x="703" y="53"/>
                </a:cubicBezTo>
                <a:cubicBezTo>
                  <a:pt x="704" y="52"/>
                  <a:pt x="705" y="52"/>
                  <a:pt x="705" y="52"/>
                </a:cubicBezTo>
                <a:cubicBezTo>
                  <a:pt x="706" y="52"/>
                  <a:pt x="706" y="51"/>
                  <a:pt x="705" y="51"/>
                </a:cubicBezTo>
                <a:cubicBezTo>
                  <a:pt x="705" y="50"/>
                  <a:pt x="704" y="50"/>
                  <a:pt x="704" y="50"/>
                </a:cubicBezTo>
                <a:cubicBezTo>
                  <a:pt x="703" y="50"/>
                  <a:pt x="702" y="50"/>
                  <a:pt x="701" y="50"/>
                </a:cubicBezTo>
                <a:cubicBezTo>
                  <a:pt x="701" y="50"/>
                  <a:pt x="702" y="50"/>
                  <a:pt x="702" y="49"/>
                </a:cubicBezTo>
                <a:cubicBezTo>
                  <a:pt x="703" y="49"/>
                  <a:pt x="703" y="49"/>
                  <a:pt x="703" y="49"/>
                </a:cubicBezTo>
                <a:cubicBezTo>
                  <a:pt x="703" y="48"/>
                  <a:pt x="702" y="48"/>
                  <a:pt x="701" y="47"/>
                </a:cubicBezTo>
                <a:cubicBezTo>
                  <a:pt x="701" y="47"/>
                  <a:pt x="699" y="47"/>
                  <a:pt x="699" y="46"/>
                </a:cubicBezTo>
                <a:cubicBezTo>
                  <a:pt x="699" y="46"/>
                  <a:pt x="700" y="46"/>
                  <a:pt x="700" y="46"/>
                </a:cubicBezTo>
                <a:cubicBezTo>
                  <a:pt x="701" y="45"/>
                  <a:pt x="701" y="45"/>
                  <a:pt x="701" y="45"/>
                </a:cubicBezTo>
                <a:cubicBezTo>
                  <a:pt x="700" y="44"/>
                  <a:pt x="699" y="44"/>
                  <a:pt x="698" y="43"/>
                </a:cubicBezTo>
                <a:cubicBezTo>
                  <a:pt x="697" y="43"/>
                  <a:pt x="696" y="43"/>
                  <a:pt x="696" y="43"/>
                </a:cubicBezTo>
                <a:cubicBezTo>
                  <a:pt x="695" y="43"/>
                  <a:pt x="694" y="43"/>
                  <a:pt x="694" y="43"/>
                </a:cubicBezTo>
                <a:cubicBezTo>
                  <a:pt x="694" y="42"/>
                  <a:pt x="694" y="42"/>
                  <a:pt x="693" y="42"/>
                </a:cubicBezTo>
                <a:cubicBezTo>
                  <a:pt x="692" y="42"/>
                  <a:pt x="692" y="42"/>
                  <a:pt x="691" y="42"/>
                </a:cubicBezTo>
                <a:cubicBezTo>
                  <a:pt x="690" y="42"/>
                  <a:pt x="689" y="42"/>
                  <a:pt x="688" y="42"/>
                </a:cubicBezTo>
                <a:cubicBezTo>
                  <a:pt x="687" y="42"/>
                  <a:pt x="686" y="41"/>
                  <a:pt x="686" y="41"/>
                </a:cubicBezTo>
                <a:cubicBezTo>
                  <a:pt x="684" y="41"/>
                  <a:pt x="683" y="42"/>
                  <a:pt x="682" y="42"/>
                </a:cubicBezTo>
                <a:cubicBezTo>
                  <a:pt x="682" y="42"/>
                  <a:pt x="681" y="43"/>
                  <a:pt x="681" y="42"/>
                </a:cubicBezTo>
                <a:cubicBezTo>
                  <a:pt x="680" y="42"/>
                  <a:pt x="680" y="42"/>
                  <a:pt x="680" y="42"/>
                </a:cubicBezTo>
                <a:cubicBezTo>
                  <a:pt x="680" y="41"/>
                  <a:pt x="679" y="42"/>
                  <a:pt x="678" y="41"/>
                </a:cubicBezTo>
                <a:cubicBezTo>
                  <a:pt x="678" y="41"/>
                  <a:pt x="678" y="41"/>
                  <a:pt x="677" y="41"/>
                </a:cubicBezTo>
                <a:cubicBezTo>
                  <a:pt x="676" y="41"/>
                  <a:pt x="675" y="41"/>
                  <a:pt x="675" y="41"/>
                </a:cubicBezTo>
                <a:cubicBezTo>
                  <a:pt x="674" y="41"/>
                  <a:pt x="674" y="41"/>
                  <a:pt x="674" y="41"/>
                </a:cubicBezTo>
                <a:cubicBezTo>
                  <a:pt x="673" y="41"/>
                  <a:pt x="672" y="41"/>
                  <a:pt x="671" y="41"/>
                </a:cubicBezTo>
                <a:cubicBezTo>
                  <a:pt x="671" y="42"/>
                  <a:pt x="670" y="42"/>
                  <a:pt x="669" y="42"/>
                </a:cubicBezTo>
                <a:cubicBezTo>
                  <a:pt x="668" y="42"/>
                  <a:pt x="668" y="43"/>
                  <a:pt x="667" y="43"/>
                </a:cubicBezTo>
                <a:cubicBezTo>
                  <a:pt x="666" y="43"/>
                  <a:pt x="666" y="43"/>
                  <a:pt x="665" y="43"/>
                </a:cubicBezTo>
                <a:cubicBezTo>
                  <a:pt x="665" y="43"/>
                  <a:pt x="665" y="43"/>
                  <a:pt x="664" y="43"/>
                </a:cubicBezTo>
                <a:cubicBezTo>
                  <a:pt x="664" y="43"/>
                  <a:pt x="664" y="43"/>
                  <a:pt x="663" y="43"/>
                </a:cubicBezTo>
                <a:cubicBezTo>
                  <a:pt x="663" y="43"/>
                  <a:pt x="662" y="43"/>
                  <a:pt x="661" y="43"/>
                </a:cubicBezTo>
                <a:cubicBezTo>
                  <a:pt x="661" y="43"/>
                  <a:pt x="661" y="43"/>
                  <a:pt x="660" y="43"/>
                </a:cubicBezTo>
                <a:cubicBezTo>
                  <a:pt x="660" y="43"/>
                  <a:pt x="659" y="43"/>
                  <a:pt x="658" y="43"/>
                </a:cubicBezTo>
                <a:cubicBezTo>
                  <a:pt x="658" y="43"/>
                  <a:pt x="658" y="43"/>
                  <a:pt x="658" y="42"/>
                </a:cubicBezTo>
                <a:cubicBezTo>
                  <a:pt x="658" y="42"/>
                  <a:pt x="658" y="42"/>
                  <a:pt x="657" y="42"/>
                </a:cubicBezTo>
                <a:cubicBezTo>
                  <a:pt x="657" y="42"/>
                  <a:pt x="657" y="42"/>
                  <a:pt x="656" y="42"/>
                </a:cubicBezTo>
                <a:cubicBezTo>
                  <a:pt x="656" y="42"/>
                  <a:pt x="656" y="42"/>
                  <a:pt x="655" y="42"/>
                </a:cubicBezTo>
                <a:cubicBezTo>
                  <a:pt x="655" y="41"/>
                  <a:pt x="655" y="41"/>
                  <a:pt x="655" y="41"/>
                </a:cubicBezTo>
                <a:cubicBezTo>
                  <a:pt x="655" y="40"/>
                  <a:pt x="654" y="41"/>
                  <a:pt x="653" y="40"/>
                </a:cubicBezTo>
                <a:cubicBezTo>
                  <a:pt x="653" y="40"/>
                  <a:pt x="654" y="40"/>
                  <a:pt x="655" y="40"/>
                </a:cubicBezTo>
                <a:cubicBezTo>
                  <a:pt x="655" y="39"/>
                  <a:pt x="656" y="39"/>
                  <a:pt x="656" y="39"/>
                </a:cubicBezTo>
                <a:cubicBezTo>
                  <a:pt x="656" y="38"/>
                  <a:pt x="655" y="38"/>
                  <a:pt x="654" y="38"/>
                </a:cubicBezTo>
                <a:cubicBezTo>
                  <a:pt x="653" y="38"/>
                  <a:pt x="653" y="38"/>
                  <a:pt x="652" y="38"/>
                </a:cubicBezTo>
                <a:cubicBezTo>
                  <a:pt x="652" y="38"/>
                  <a:pt x="651" y="38"/>
                  <a:pt x="651" y="37"/>
                </a:cubicBezTo>
                <a:cubicBezTo>
                  <a:pt x="650" y="37"/>
                  <a:pt x="649" y="37"/>
                  <a:pt x="649" y="37"/>
                </a:cubicBezTo>
                <a:cubicBezTo>
                  <a:pt x="648" y="36"/>
                  <a:pt x="648" y="36"/>
                  <a:pt x="648" y="35"/>
                </a:cubicBezTo>
                <a:cubicBezTo>
                  <a:pt x="648" y="35"/>
                  <a:pt x="647" y="35"/>
                  <a:pt x="647" y="34"/>
                </a:cubicBezTo>
                <a:cubicBezTo>
                  <a:pt x="646" y="33"/>
                  <a:pt x="649" y="34"/>
                  <a:pt x="650" y="34"/>
                </a:cubicBezTo>
                <a:cubicBezTo>
                  <a:pt x="651" y="34"/>
                  <a:pt x="652" y="34"/>
                  <a:pt x="653" y="34"/>
                </a:cubicBezTo>
                <a:cubicBezTo>
                  <a:pt x="654" y="34"/>
                  <a:pt x="655" y="34"/>
                  <a:pt x="656" y="34"/>
                </a:cubicBezTo>
                <a:cubicBezTo>
                  <a:pt x="656" y="34"/>
                  <a:pt x="657" y="34"/>
                  <a:pt x="657" y="34"/>
                </a:cubicBezTo>
                <a:cubicBezTo>
                  <a:pt x="658" y="34"/>
                  <a:pt x="658" y="35"/>
                  <a:pt x="659" y="35"/>
                </a:cubicBezTo>
                <a:cubicBezTo>
                  <a:pt x="660" y="35"/>
                  <a:pt x="661" y="35"/>
                  <a:pt x="662" y="35"/>
                </a:cubicBezTo>
                <a:cubicBezTo>
                  <a:pt x="662" y="35"/>
                  <a:pt x="663" y="36"/>
                  <a:pt x="664" y="35"/>
                </a:cubicBezTo>
                <a:cubicBezTo>
                  <a:pt x="664" y="35"/>
                  <a:pt x="665" y="35"/>
                  <a:pt x="666" y="35"/>
                </a:cubicBezTo>
                <a:cubicBezTo>
                  <a:pt x="666" y="35"/>
                  <a:pt x="667" y="35"/>
                  <a:pt x="668" y="35"/>
                </a:cubicBezTo>
                <a:cubicBezTo>
                  <a:pt x="668" y="35"/>
                  <a:pt x="669" y="35"/>
                  <a:pt x="670" y="35"/>
                </a:cubicBezTo>
                <a:cubicBezTo>
                  <a:pt x="671" y="35"/>
                  <a:pt x="672" y="35"/>
                  <a:pt x="673" y="34"/>
                </a:cubicBezTo>
                <a:cubicBezTo>
                  <a:pt x="673" y="34"/>
                  <a:pt x="674" y="33"/>
                  <a:pt x="675" y="32"/>
                </a:cubicBezTo>
                <a:cubicBezTo>
                  <a:pt x="674" y="32"/>
                  <a:pt x="674" y="33"/>
                  <a:pt x="674" y="33"/>
                </a:cubicBezTo>
                <a:cubicBezTo>
                  <a:pt x="674" y="33"/>
                  <a:pt x="673" y="33"/>
                  <a:pt x="673" y="33"/>
                </a:cubicBezTo>
                <a:cubicBezTo>
                  <a:pt x="672" y="33"/>
                  <a:pt x="672" y="33"/>
                  <a:pt x="671" y="33"/>
                </a:cubicBezTo>
                <a:cubicBezTo>
                  <a:pt x="671" y="33"/>
                  <a:pt x="670" y="34"/>
                  <a:pt x="670" y="34"/>
                </a:cubicBezTo>
                <a:cubicBezTo>
                  <a:pt x="670" y="34"/>
                  <a:pt x="669" y="34"/>
                  <a:pt x="669" y="34"/>
                </a:cubicBezTo>
                <a:cubicBezTo>
                  <a:pt x="668" y="34"/>
                  <a:pt x="668" y="34"/>
                  <a:pt x="668" y="34"/>
                </a:cubicBezTo>
                <a:cubicBezTo>
                  <a:pt x="668" y="34"/>
                  <a:pt x="668" y="34"/>
                  <a:pt x="668" y="34"/>
                </a:cubicBezTo>
                <a:cubicBezTo>
                  <a:pt x="668" y="34"/>
                  <a:pt x="668" y="34"/>
                  <a:pt x="668" y="34"/>
                </a:cubicBezTo>
                <a:cubicBezTo>
                  <a:pt x="667" y="34"/>
                  <a:pt x="667" y="34"/>
                  <a:pt x="667" y="34"/>
                </a:cubicBezTo>
                <a:cubicBezTo>
                  <a:pt x="666" y="34"/>
                  <a:pt x="666" y="34"/>
                  <a:pt x="665" y="34"/>
                </a:cubicBezTo>
                <a:cubicBezTo>
                  <a:pt x="665" y="34"/>
                  <a:pt x="665" y="34"/>
                  <a:pt x="665" y="34"/>
                </a:cubicBezTo>
                <a:cubicBezTo>
                  <a:pt x="665" y="34"/>
                  <a:pt x="665" y="34"/>
                  <a:pt x="665" y="34"/>
                </a:cubicBezTo>
                <a:cubicBezTo>
                  <a:pt x="665" y="34"/>
                  <a:pt x="665" y="34"/>
                  <a:pt x="664" y="34"/>
                </a:cubicBezTo>
                <a:cubicBezTo>
                  <a:pt x="664" y="34"/>
                  <a:pt x="664" y="34"/>
                  <a:pt x="664" y="33"/>
                </a:cubicBezTo>
                <a:cubicBezTo>
                  <a:pt x="664" y="33"/>
                  <a:pt x="664" y="33"/>
                  <a:pt x="664" y="34"/>
                </a:cubicBezTo>
                <a:cubicBezTo>
                  <a:pt x="663" y="34"/>
                  <a:pt x="663" y="33"/>
                  <a:pt x="663" y="33"/>
                </a:cubicBezTo>
                <a:cubicBezTo>
                  <a:pt x="662" y="33"/>
                  <a:pt x="661" y="33"/>
                  <a:pt x="660" y="33"/>
                </a:cubicBezTo>
                <a:cubicBezTo>
                  <a:pt x="660" y="33"/>
                  <a:pt x="660" y="33"/>
                  <a:pt x="660" y="32"/>
                </a:cubicBezTo>
                <a:cubicBezTo>
                  <a:pt x="660" y="32"/>
                  <a:pt x="659" y="32"/>
                  <a:pt x="659" y="32"/>
                </a:cubicBezTo>
                <a:cubicBezTo>
                  <a:pt x="658" y="33"/>
                  <a:pt x="658" y="33"/>
                  <a:pt x="657" y="33"/>
                </a:cubicBezTo>
                <a:cubicBezTo>
                  <a:pt x="657" y="32"/>
                  <a:pt x="657" y="32"/>
                  <a:pt x="657" y="32"/>
                </a:cubicBezTo>
                <a:cubicBezTo>
                  <a:pt x="656" y="32"/>
                  <a:pt x="655" y="32"/>
                  <a:pt x="655" y="32"/>
                </a:cubicBezTo>
                <a:cubicBezTo>
                  <a:pt x="654" y="32"/>
                  <a:pt x="654" y="32"/>
                  <a:pt x="654" y="32"/>
                </a:cubicBezTo>
                <a:cubicBezTo>
                  <a:pt x="653" y="32"/>
                  <a:pt x="653" y="32"/>
                  <a:pt x="653" y="32"/>
                </a:cubicBezTo>
                <a:cubicBezTo>
                  <a:pt x="652" y="32"/>
                  <a:pt x="652" y="32"/>
                  <a:pt x="652" y="32"/>
                </a:cubicBezTo>
                <a:cubicBezTo>
                  <a:pt x="652" y="31"/>
                  <a:pt x="652" y="31"/>
                  <a:pt x="651" y="31"/>
                </a:cubicBezTo>
                <a:cubicBezTo>
                  <a:pt x="651" y="31"/>
                  <a:pt x="651" y="30"/>
                  <a:pt x="650" y="30"/>
                </a:cubicBezTo>
                <a:cubicBezTo>
                  <a:pt x="650" y="30"/>
                  <a:pt x="649" y="30"/>
                  <a:pt x="649" y="30"/>
                </a:cubicBezTo>
                <a:cubicBezTo>
                  <a:pt x="649" y="30"/>
                  <a:pt x="649" y="30"/>
                  <a:pt x="649" y="30"/>
                </a:cubicBezTo>
                <a:cubicBezTo>
                  <a:pt x="649" y="30"/>
                  <a:pt x="649" y="30"/>
                  <a:pt x="650" y="30"/>
                </a:cubicBezTo>
                <a:cubicBezTo>
                  <a:pt x="650" y="29"/>
                  <a:pt x="651" y="29"/>
                  <a:pt x="651" y="29"/>
                </a:cubicBezTo>
                <a:cubicBezTo>
                  <a:pt x="652" y="28"/>
                  <a:pt x="652" y="28"/>
                  <a:pt x="653" y="28"/>
                </a:cubicBezTo>
                <a:cubicBezTo>
                  <a:pt x="653" y="28"/>
                  <a:pt x="654" y="28"/>
                  <a:pt x="654" y="28"/>
                </a:cubicBezTo>
                <a:cubicBezTo>
                  <a:pt x="655" y="28"/>
                  <a:pt x="655" y="28"/>
                  <a:pt x="655" y="28"/>
                </a:cubicBezTo>
                <a:cubicBezTo>
                  <a:pt x="656" y="28"/>
                  <a:pt x="657" y="27"/>
                  <a:pt x="658" y="27"/>
                </a:cubicBezTo>
                <a:cubicBezTo>
                  <a:pt x="658" y="27"/>
                  <a:pt x="658" y="27"/>
                  <a:pt x="658" y="27"/>
                </a:cubicBezTo>
                <a:cubicBezTo>
                  <a:pt x="659" y="27"/>
                  <a:pt x="659" y="27"/>
                  <a:pt x="660" y="27"/>
                </a:cubicBezTo>
                <a:cubicBezTo>
                  <a:pt x="661" y="27"/>
                  <a:pt x="661" y="27"/>
                  <a:pt x="662" y="27"/>
                </a:cubicBezTo>
                <a:cubicBezTo>
                  <a:pt x="663" y="27"/>
                  <a:pt x="663" y="27"/>
                  <a:pt x="664" y="27"/>
                </a:cubicBezTo>
                <a:cubicBezTo>
                  <a:pt x="665" y="27"/>
                  <a:pt x="665" y="27"/>
                  <a:pt x="665" y="27"/>
                </a:cubicBezTo>
                <a:cubicBezTo>
                  <a:pt x="665" y="27"/>
                  <a:pt x="665" y="27"/>
                  <a:pt x="665" y="27"/>
                </a:cubicBezTo>
                <a:cubicBezTo>
                  <a:pt x="666" y="27"/>
                  <a:pt x="666" y="26"/>
                  <a:pt x="666" y="26"/>
                </a:cubicBezTo>
                <a:cubicBezTo>
                  <a:pt x="667" y="26"/>
                  <a:pt x="667" y="26"/>
                  <a:pt x="667" y="26"/>
                </a:cubicBezTo>
                <a:cubicBezTo>
                  <a:pt x="668" y="26"/>
                  <a:pt x="668" y="26"/>
                  <a:pt x="669" y="25"/>
                </a:cubicBezTo>
                <a:cubicBezTo>
                  <a:pt x="669" y="25"/>
                  <a:pt x="670" y="25"/>
                  <a:pt x="670" y="25"/>
                </a:cubicBezTo>
                <a:cubicBezTo>
                  <a:pt x="670" y="25"/>
                  <a:pt x="670" y="25"/>
                  <a:pt x="671" y="25"/>
                </a:cubicBezTo>
                <a:cubicBezTo>
                  <a:pt x="671" y="25"/>
                  <a:pt x="671" y="25"/>
                  <a:pt x="671" y="25"/>
                </a:cubicBezTo>
                <a:cubicBezTo>
                  <a:pt x="671" y="25"/>
                  <a:pt x="672" y="25"/>
                  <a:pt x="672" y="25"/>
                </a:cubicBezTo>
                <a:cubicBezTo>
                  <a:pt x="672" y="26"/>
                  <a:pt x="672" y="26"/>
                  <a:pt x="673" y="26"/>
                </a:cubicBezTo>
                <a:cubicBezTo>
                  <a:pt x="673" y="26"/>
                  <a:pt x="673" y="26"/>
                  <a:pt x="673" y="26"/>
                </a:cubicBezTo>
                <a:cubicBezTo>
                  <a:pt x="673" y="26"/>
                  <a:pt x="673" y="25"/>
                  <a:pt x="674" y="25"/>
                </a:cubicBezTo>
                <a:cubicBezTo>
                  <a:pt x="674" y="25"/>
                  <a:pt x="674" y="25"/>
                  <a:pt x="675" y="25"/>
                </a:cubicBezTo>
                <a:cubicBezTo>
                  <a:pt x="675" y="25"/>
                  <a:pt x="676" y="25"/>
                  <a:pt x="677" y="25"/>
                </a:cubicBezTo>
                <a:cubicBezTo>
                  <a:pt x="677" y="25"/>
                  <a:pt x="678" y="24"/>
                  <a:pt x="678" y="24"/>
                </a:cubicBezTo>
                <a:cubicBezTo>
                  <a:pt x="679" y="24"/>
                  <a:pt x="679" y="25"/>
                  <a:pt x="680" y="25"/>
                </a:cubicBezTo>
                <a:cubicBezTo>
                  <a:pt x="680" y="25"/>
                  <a:pt x="680" y="24"/>
                  <a:pt x="681" y="24"/>
                </a:cubicBezTo>
                <a:cubicBezTo>
                  <a:pt x="681" y="24"/>
                  <a:pt x="681" y="24"/>
                  <a:pt x="682" y="24"/>
                </a:cubicBezTo>
                <a:cubicBezTo>
                  <a:pt x="683" y="25"/>
                  <a:pt x="683" y="24"/>
                  <a:pt x="684" y="24"/>
                </a:cubicBezTo>
                <a:cubicBezTo>
                  <a:pt x="685" y="24"/>
                  <a:pt x="685" y="24"/>
                  <a:pt x="686" y="24"/>
                </a:cubicBezTo>
                <a:cubicBezTo>
                  <a:pt x="686" y="24"/>
                  <a:pt x="687" y="24"/>
                  <a:pt x="687" y="24"/>
                </a:cubicBezTo>
                <a:cubicBezTo>
                  <a:pt x="687" y="25"/>
                  <a:pt x="688" y="25"/>
                  <a:pt x="688" y="25"/>
                </a:cubicBezTo>
                <a:cubicBezTo>
                  <a:pt x="688" y="24"/>
                  <a:pt x="688" y="24"/>
                  <a:pt x="688" y="24"/>
                </a:cubicBezTo>
                <a:cubicBezTo>
                  <a:pt x="688" y="24"/>
                  <a:pt x="689" y="24"/>
                  <a:pt x="689" y="24"/>
                </a:cubicBezTo>
                <a:cubicBezTo>
                  <a:pt x="690" y="24"/>
                  <a:pt x="690" y="24"/>
                  <a:pt x="690" y="24"/>
                </a:cubicBezTo>
                <a:cubicBezTo>
                  <a:pt x="690" y="24"/>
                  <a:pt x="690" y="24"/>
                  <a:pt x="691" y="23"/>
                </a:cubicBezTo>
                <a:cubicBezTo>
                  <a:pt x="691" y="23"/>
                  <a:pt x="691" y="23"/>
                  <a:pt x="691" y="23"/>
                </a:cubicBezTo>
                <a:cubicBezTo>
                  <a:pt x="691" y="23"/>
                  <a:pt x="692" y="23"/>
                  <a:pt x="692" y="23"/>
                </a:cubicBezTo>
                <a:cubicBezTo>
                  <a:pt x="692" y="23"/>
                  <a:pt x="692" y="23"/>
                  <a:pt x="692" y="23"/>
                </a:cubicBezTo>
                <a:cubicBezTo>
                  <a:pt x="692" y="22"/>
                  <a:pt x="692" y="22"/>
                  <a:pt x="692" y="22"/>
                </a:cubicBezTo>
                <a:cubicBezTo>
                  <a:pt x="693" y="22"/>
                  <a:pt x="693" y="22"/>
                  <a:pt x="693" y="22"/>
                </a:cubicBezTo>
                <a:cubicBezTo>
                  <a:pt x="693" y="22"/>
                  <a:pt x="693" y="22"/>
                  <a:pt x="693" y="22"/>
                </a:cubicBezTo>
                <a:cubicBezTo>
                  <a:pt x="693" y="21"/>
                  <a:pt x="693" y="21"/>
                  <a:pt x="693" y="21"/>
                </a:cubicBezTo>
                <a:cubicBezTo>
                  <a:pt x="694" y="21"/>
                  <a:pt x="694" y="21"/>
                  <a:pt x="694" y="21"/>
                </a:cubicBezTo>
                <a:cubicBezTo>
                  <a:pt x="694" y="20"/>
                  <a:pt x="694" y="20"/>
                  <a:pt x="694" y="20"/>
                </a:cubicBezTo>
                <a:cubicBezTo>
                  <a:pt x="694" y="20"/>
                  <a:pt x="694" y="19"/>
                  <a:pt x="694" y="19"/>
                </a:cubicBezTo>
                <a:cubicBezTo>
                  <a:pt x="694" y="19"/>
                  <a:pt x="694" y="19"/>
                  <a:pt x="694" y="19"/>
                </a:cubicBezTo>
                <a:cubicBezTo>
                  <a:pt x="693" y="19"/>
                  <a:pt x="693" y="20"/>
                  <a:pt x="692" y="20"/>
                </a:cubicBezTo>
                <a:cubicBezTo>
                  <a:pt x="692" y="20"/>
                  <a:pt x="692" y="20"/>
                  <a:pt x="691" y="20"/>
                </a:cubicBezTo>
                <a:cubicBezTo>
                  <a:pt x="691" y="20"/>
                  <a:pt x="691" y="20"/>
                  <a:pt x="690" y="20"/>
                </a:cubicBezTo>
                <a:cubicBezTo>
                  <a:pt x="690" y="19"/>
                  <a:pt x="689" y="20"/>
                  <a:pt x="689" y="19"/>
                </a:cubicBezTo>
                <a:cubicBezTo>
                  <a:pt x="689" y="19"/>
                  <a:pt x="688" y="20"/>
                  <a:pt x="687" y="20"/>
                </a:cubicBezTo>
                <a:cubicBezTo>
                  <a:pt x="687" y="20"/>
                  <a:pt x="687" y="20"/>
                  <a:pt x="686" y="20"/>
                </a:cubicBezTo>
                <a:cubicBezTo>
                  <a:pt x="686" y="20"/>
                  <a:pt x="685" y="20"/>
                  <a:pt x="685" y="20"/>
                </a:cubicBezTo>
                <a:cubicBezTo>
                  <a:pt x="685" y="20"/>
                  <a:pt x="685" y="20"/>
                  <a:pt x="685" y="19"/>
                </a:cubicBezTo>
                <a:cubicBezTo>
                  <a:pt x="685" y="19"/>
                  <a:pt x="684" y="19"/>
                  <a:pt x="684" y="19"/>
                </a:cubicBezTo>
                <a:cubicBezTo>
                  <a:pt x="684" y="18"/>
                  <a:pt x="686" y="18"/>
                  <a:pt x="686" y="18"/>
                </a:cubicBezTo>
                <a:cubicBezTo>
                  <a:pt x="686" y="18"/>
                  <a:pt x="686" y="18"/>
                  <a:pt x="687" y="18"/>
                </a:cubicBezTo>
                <a:cubicBezTo>
                  <a:pt x="687" y="18"/>
                  <a:pt x="687" y="18"/>
                  <a:pt x="687" y="18"/>
                </a:cubicBezTo>
                <a:cubicBezTo>
                  <a:pt x="687" y="18"/>
                  <a:pt x="687" y="18"/>
                  <a:pt x="688" y="17"/>
                </a:cubicBezTo>
                <a:cubicBezTo>
                  <a:pt x="688" y="17"/>
                  <a:pt x="688" y="17"/>
                  <a:pt x="689" y="17"/>
                </a:cubicBezTo>
                <a:cubicBezTo>
                  <a:pt x="690" y="17"/>
                  <a:pt x="690" y="17"/>
                  <a:pt x="691" y="17"/>
                </a:cubicBezTo>
                <a:cubicBezTo>
                  <a:pt x="691" y="17"/>
                  <a:pt x="692" y="17"/>
                  <a:pt x="692" y="17"/>
                </a:cubicBezTo>
                <a:cubicBezTo>
                  <a:pt x="693" y="17"/>
                  <a:pt x="693" y="17"/>
                  <a:pt x="694" y="16"/>
                </a:cubicBezTo>
                <a:cubicBezTo>
                  <a:pt x="695" y="16"/>
                  <a:pt x="696" y="15"/>
                  <a:pt x="697" y="15"/>
                </a:cubicBezTo>
                <a:cubicBezTo>
                  <a:pt x="698" y="15"/>
                  <a:pt x="699" y="15"/>
                  <a:pt x="700" y="14"/>
                </a:cubicBezTo>
                <a:cubicBezTo>
                  <a:pt x="701" y="14"/>
                  <a:pt x="702" y="14"/>
                  <a:pt x="703" y="14"/>
                </a:cubicBezTo>
                <a:cubicBezTo>
                  <a:pt x="703" y="14"/>
                  <a:pt x="703" y="14"/>
                  <a:pt x="704" y="14"/>
                </a:cubicBezTo>
                <a:cubicBezTo>
                  <a:pt x="704" y="14"/>
                  <a:pt x="704" y="14"/>
                  <a:pt x="704" y="14"/>
                </a:cubicBezTo>
                <a:cubicBezTo>
                  <a:pt x="704" y="14"/>
                  <a:pt x="704" y="14"/>
                  <a:pt x="704" y="14"/>
                </a:cubicBezTo>
                <a:cubicBezTo>
                  <a:pt x="705" y="15"/>
                  <a:pt x="705" y="14"/>
                  <a:pt x="705" y="14"/>
                </a:cubicBezTo>
                <a:cubicBezTo>
                  <a:pt x="706" y="14"/>
                  <a:pt x="706" y="14"/>
                  <a:pt x="707" y="14"/>
                </a:cubicBezTo>
                <a:cubicBezTo>
                  <a:pt x="707" y="14"/>
                  <a:pt x="707" y="14"/>
                  <a:pt x="707" y="14"/>
                </a:cubicBezTo>
                <a:cubicBezTo>
                  <a:pt x="707" y="14"/>
                  <a:pt x="708" y="14"/>
                  <a:pt x="708" y="14"/>
                </a:cubicBezTo>
                <a:cubicBezTo>
                  <a:pt x="708" y="14"/>
                  <a:pt x="708" y="14"/>
                  <a:pt x="708" y="14"/>
                </a:cubicBezTo>
                <a:cubicBezTo>
                  <a:pt x="708" y="13"/>
                  <a:pt x="709" y="13"/>
                  <a:pt x="709" y="13"/>
                </a:cubicBezTo>
                <a:cubicBezTo>
                  <a:pt x="709" y="13"/>
                  <a:pt x="710" y="13"/>
                  <a:pt x="710" y="13"/>
                </a:cubicBezTo>
                <a:cubicBezTo>
                  <a:pt x="711" y="12"/>
                  <a:pt x="712" y="12"/>
                  <a:pt x="712" y="13"/>
                </a:cubicBezTo>
                <a:cubicBezTo>
                  <a:pt x="712" y="13"/>
                  <a:pt x="713" y="13"/>
                  <a:pt x="713" y="14"/>
                </a:cubicBezTo>
                <a:cubicBezTo>
                  <a:pt x="713" y="14"/>
                  <a:pt x="713" y="14"/>
                  <a:pt x="713" y="14"/>
                </a:cubicBezTo>
                <a:cubicBezTo>
                  <a:pt x="714" y="14"/>
                  <a:pt x="714" y="14"/>
                  <a:pt x="714" y="14"/>
                </a:cubicBezTo>
                <a:cubicBezTo>
                  <a:pt x="714" y="14"/>
                  <a:pt x="715" y="15"/>
                  <a:pt x="715" y="15"/>
                </a:cubicBezTo>
                <a:cubicBezTo>
                  <a:pt x="715" y="15"/>
                  <a:pt x="715" y="15"/>
                  <a:pt x="715" y="15"/>
                </a:cubicBezTo>
                <a:cubicBezTo>
                  <a:pt x="716" y="15"/>
                  <a:pt x="716" y="15"/>
                  <a:pt x="716" y="14"/>
                </a:cubicBezTo>
                <a:cubicBezTo>
                  <a:pt x="716" y="14"/>
                  <a:pt x="717" y="14"/>
                  <a:pt x="717" y="14"/>
                </a:cubicBezTo>
                <a:cubicBezTo>
                  <a:pt x="717" y="14"/>
                  <a:pt x="717" y="13"/>
                  <a:pt x="717" y="13"/>
                </a:cubicBezTo>
                <a:cubicBezTo>
                  <a:pt x="717" y="13"/>
                  <a:pt x="717" y="13"/>
                  <a:pt x="718" y="13"/>
                </a:cubicBezTo>
                <a:cubicBezTo>
                  <a:pt x="718" y="13"/>
                  <a:pt x="718" y="12"/>
                  <a:pt x="718" y="12"/>
                </a:cubicBezTo>
                <a:cubicBezTo>
                  <a:pt x="719" y="12"/>
                  <a:pt x="720" y="12"/>
                  <a:pt x="719" y="11"/>
                </a:cubicBezTo>
                <a:cubicBezTo>
                  <a:pt x="719" y="11"/>
                  <a:pt x="719" y="11"/>
                  <a:pt x="720" y="11"/>
                </a:cubicBezTo>
                <a:cubicBezTo>
                  <a:pt x="720" y="10"/>
                  <a:pt x="720" y="10"/>
                  <a:pt x="720" y="10"/>
                </a:cubicBezTo>
                <a:cubicBezTo>
                  <a:pt x="721" y="10"/>
                  <a:pt x="721" y="10"/>
                  <a:pt x="721" y="10"/>
                </a:cubicBezTo>
                <a:cubicBezTo>
                  <a:pt x="722" y="10"/>
                  <a:pt x="722" y="10"/>
                  <a:pt x="723" y="10"/>
                </a:cubicBezTo>
                <a:cubicBezTo>
                  <a:pt x="724" y="10"/>
                  <a:pt x="726" y="10"/>
                  <a:pt x="727" y="10"/>
                </a:cubicBezTo>
                <a:cubicBezTo>
                  <a:pt x="727" y="10"/>
                  <a:pt x="728" y="10"/>
                  <a:pt x="728" y="10"/>
                </a:cubicBezTo>
                <a:cubicBezTo>
                  <a:pt x="728" y="10"/>
                  <a:pt x="728" y="10"/>
                  <a:pt x="728" y="10"/>
                </a:cubicBezTo>
                <a:cubicBezTo>
                  <a:pt x="728" y="10"/>
                  <a:pt x="729" y="10"/>
                  <a:pt x="729" y="11"/>
                </a:cubicBezTo>
                <a:cubicBezTo>
                  <a:pt x="729" y="11"/>
                  <a:pt x="730" y="11"/>
                  <a:pt x="730" y="11"/>
                </a:cubicBezTo>
                <a:cubicBezTo>
                  <a:pt x="730" y="11"/>
                  <a:pt x="730" y="11"/>
                  <a:pt x="731" y="11"/>
                </a:cubicBezTo>
                <a:cubicBezTo>
                  <a:pt x="731" y="11"/>
                  <a:pt x="733" y="12"/>
                  <a:pt x="733" y="11"/>
                </a:cubicBezTo>
                <a:cubicBezTo>
                  <a:pt x="733" y="11"/>
                  <a:pt x="732" y="11"/>
                  <a:pt x="732" y="10"/>
                </a:cubicBezTo>
                <a:cubicBezTo>
                  <a:pt x="731" y="10"/>
                  <a:pt x="731" y="10"/>
                  <a:pt x="730" y="10"/>
                </a:cubicBezTo>
                <a:cubicBezTo>
                  <a:pt x="730" y="10"/>
                  <a:pt x="730" y="10"/>
                  <a:pt x="730" y="10"/>
                </a:cubicBezTo>
                <a:cubicBezTo>
                  <a:pt x="730" y="9"/>
                  <a:pt x="731" y="9"/>
                  <a:pt x="731" y="9"/>
                </a:cubicBezTo>
                <a:cubicBezTo>
                  <a:pt x="732" y="9"/>
                  <a:pt x="732" y="9"/>
                  <a:pt x="733" y="9"/>
                </a:cubicBezTo>
                <a:cubicBezTo>
                  <a:pt x="733" y="9"/>
                  <a:pt x="733" y="9"/>
                  <a:pt x="733" y="9"/>
                </a:cubicBezTo>
                <a:cubicBezTo>
                  <a:pt x="734" y="9"/>
                  <a:pt x="734" y="9"/>
                  <a:pt x="734" y="9"/>
                </a:cubicBezTo>
                <a:cubicBezTo>
                  <a:pt x="735" y="9"/>
                  <a:pt x="735" y="9"/>
                  <a:pt x="735" y="9"/>
                </a:cubicBezTo>
                <a:cubicBezTo>
                  <a:pt x="736" y="9"/>
                  <a:pt x="736" y="9"/>
                  <a:pt x="736" y="9"/>
                </a:cubicBezTo>
                <a:cubicBezTo>
                  <a:pt x="737" y="9"/>
                  <a:pt x="738" y="9"/>
                  <a:pt x="739" y="9"/>
                </a:cubicBezTo>
                <a:cubicBezTo>
                  <a:pt x="740" y="9"/>
                  <a:pt x="740" y="9"/>
                  <a:pt x="741" y="9"/>
                </a:cubicBezTo>
                <a:cubicBezTo>
                  <a:pt x="741" y="9"/>
                  <a:pt x="742" y="8"/>
                  <a:pt x="742" y="8"/>
                </a:cubicBezTo>
                <a:cubicBezTo>
                  <a:pt x="742" y="8"/>
                  <a:pt x="741" y="8"/>
                  <a:pt x="741" y="8"/>
                </a:cubicBezTo>
                <a:cubicBezTo>
                  <a:pt x="742" y="8"/>
                  <a:pt x="743" y="8"/>
                  <a:pt x="744" y="8"/>
                </a:cubicBezTo>
                <a:cubicBezTo>
                  <a:pt x="744" y="9"/>
                  <a:pt x="745" y="9"/>
                  <a:pt x="745" y="9"/>
                </a:cubicBezTo>
                <a:cubicBezTo>
                  <a:pt x="745" y="9"/>
                  <a:pt x="746" y="8"/>
                  <a:pt x="746" y="8"/>
                </a:cubicBezTo>
                <a:cubicBezTo>
                  <a:pt x="747" y="8"/>
                  <a:pt x="747" y="8"/>
                  <a:pt x="748" y="8"/>
                </a:cubicBezTo>
                <a:cubicBezTo>
                  <a:pt x="748" y="8"/>
                  <a:pt x="749" y="8"/>
                  <a:pt x="749" y="8"/>
                </a:cubicBezTo>
                <a:cubicBezTo>
                  <a:pt x="750" y="8"/>
                  <a:pt x="751" y="8"/>
                  <a:pt x="751" y="8"/>
                </a:cubicBezTo>
                <a:cubicBezTo>
                  <a:pt x="752" y="8"/>
                  <a:pt x="752" y="8"/>
                  <a:pt x="752" y="8"/>
                </a:cubicBezTo>
                <a:cubicBezTo>
                  <a:pt x="753" y="8"/>
                  <a:pt x="753" y="8"/>
                  <a:pt x="752" y="9"/>
                </a:cubicBezTo>
                <a:cubicBezTo>
                  <a:pt x="752" y="9"/>
                  <a:pt x="751" y="10"/>
                  <a:pt x="751" y="11"/>
                </a:cubicBezTo>
                <a:cubicBezTo>
                  <a:pt x="752" y="11"/>
                  <a:pt x="752" y="11"/>
                  <a:pt x="753" y="11"/>
                </a:cubicBezTo>
                <a:cubicBezTo>
                  <a:pt x="753" y="10"/>
                  <a:pt x="753" y="10"/>
                  <a:pt x="754" y="10"/>
                </a:cubicBezTo>
                <a:cubicBezTo>
                  <a:pt x="754" y="10"/>
                  <a:pt x="755" y="10"/>
                  <a:pt x="755" y="10"/>
                </a:cubicBezTo>
                <a:cubicBezTo>
                  <a:pt x="755" y="10"/>
                  <a:pt x="755" y="10"/>
                  <a:pt x="755" y="10"/>
                </a:cubicBezTo>
                <a:cubicBezTo>
                  <a:pt x="755" y="9"/>
                  <a:pt x="754" y="9"/>
                  <a:pt x="754" y="9"/>
                </a:cubicBezTo>
                <a:cubicBezTo>
                  <a:pt x="754" y="9"/>
                  <a:pt x="755" y="8"/>
                  <a:pt x="754" y="8"/>
                </a:cubicBezTo>
                <a:cubicBezTo>
                  <a:pt x="755" y="8"/>
                  <a:pt x="755" y="8"/>
                  <a:pt x="756" y="7"/>
                </a:cubicBezTo>
                <a:cubicBezTo>
                  <a:pt x="756" y="7"/>
                  <a:pt x="756" y="7"/>
                  <a:pt x="756" y="8"/>
                </a:cubicBezTo>
                <a:cubicBezTo>
                  <a:pt x="757" y="8"/>
                  <a:pt x="758" y="7"/>
                  <a:pt x="758" y="8"/>
                </a:cubicBezTo>
                <a:cubicBezTo>
                  <a:pt x="758" y="8"/>
                  <a:pt x="758" y="8"/>
                  <a:pt x="758" y="8"/>
                </a:cubicBezTo>
                <a:cubicBezTo>
                  <a:pt x="759" y="8"/>
                  <a:pt x="759" y="8"/>
                  <a:pt x="759" y="9"/>
                </a:cubicBezTo>
                <a:cubicBezTo>
                  <a:pt x="760" y="9"/>
                  <a:pt x="760" y="9"/>
                  <a:pt x="760" y="9"/>
                </a:cubicBezTo>
                <a:cubicBezTo>
                  <a:pt x="760" y="9"/>
                  <a:pt x="760" y="9"/>
                  <a:pt x="761" y="9"/>
                </a:cubicBezTo>
                <a:cubicBezTo>
                  <a:pt x="761" y="9"/>
                  <a:pt x="761" y="9"/>
                  <a:pt x="762" y="10"/>
                </a:cubicBezTo>
                <a:cubicBezTo>
                  <a:pt x="762" y="10"/>
                  <a:pt x="762" y="10"/>
                  <a:pt x="762" y="10"/>
                </a:cubicBezTo>
                <a:cubicBezTo>
                  <a:pt x="762" y="10"/>
                  <a:pt x="763" y="10"/>
                  <a:pt x="763" y="10"/>
                </a:cubicBezTo>
                <a:cubicBezTo>
                  <a:pt x="763" y="10"/>
                  <a:pt x="763" y="10"/>
                  <a:pt x="763" y="11"/>
                </a:cubicBezTo>
                <a:cubicBezTo>
                  <a:pt x="763" y="11"/>
                  <a:pt x="763" y="11"/>
                  <a:pt x="764" y="11"/>
                </a:cubicBezTo>
                <a:cubicBezTo>
                  <a:pt x="764" y="11"/>
                  <a:pt x="765" y="11"/>
                  <a:pt x="765" y="11"/>
                </a:cubicBezTo>
                <a:cubicBezTo>
                  <a:pt x="765" y="11"/>
                  <a:pt x="766" y="12"/>
                  <a:pt x="766" y="12"/>
                </a:cubicBezTo>
                <a:cubicBezTo>
                  <a:pt x="766" y="12"/>
                  <a:pt x="767" y="12"/>
                  <a:pt x="767" y="12"/>
                </a:cubicBezTo>
                <a:cubicBezTo>
                  <a:pt x="767" y="12"/>
                  <a:pt x="768" y="12"/>
                  <a:pt x="768" y="12"/>
                </a:cubicBezTo>
                <a:cubicBezTo>
                  <a:pt x="768" y="12"/>
                  <a:pt x="768" y="11"/>
                  <a:pt x="768" y="11"/>
                </a:cubicBezTo>
                <a:cubicBezTo>
                  <a:pt x="768" y="11"/>
                  <a:pt x="769" y="10"/>
                  <a:pt x="769" y="10"/>
                </a:cubicBezTo>
                <a:cubicBezTo>
                  <a:pt x="768" y="9"/>
                  <a:pt x="767" y="10"/>
                  <a:pt x="767" y="10"/>
                </a:cubicBezTo>
                <a:cubicBezTo>
                  <a:pt x="767" y="10"/>
                  <a:pt x="766" y="10"/>
                  <a:pt x="766" y="10"/>
                </a:cubicBezTo>
                <a:cubicBezTo>
                  <a:pt x="766" y="10"/>
                  <a:pt x="766" y="9"/>
                  <a:pt x="766" y="9"/>
                </a:cubicBezTo>
                <a:cubicBezTo>
                  <a:pt x="766" y="9"/>
                  <a:pt x="766" y="8"/>
                  <a:pt x="766" y="8"/>
                </a:cubicBezTo>
                <a:cubicBezTo>
                  <a:pt x="765" y="8"/>
                  <a:pt x="764" y="8"/>
                  <a:pt x="765" y="7"/>
                </a:cubicBezTo>
                <a:cubicBezTo>
                  <a:pt x="765" y="7"/>
                  <a:pt x="765" y="6"/>
                  <a:pt x="766" y="6"/>
                </a:cubicBezTo>
                <a:cubicBezTo>
                  <a:pt x="767" y="6"/>
                  <a:pt x="767" y="6"/>
                  <a:pt x="768" y="6"/>
                </a:cubicBezTo>
                <a:cubicBezTo>
                  <a:pt x="768" y="6"/>
                  <a:pt x="768" y="6"/>
                  <a:pt x="769" y="7"/>
                </a:cubicBezTo>
                <a:cubicBezTo>
                  <a:pt x="769" y="7"/>
                  <a:pt x="769" y="7"/>
                  <a:pt x="769" y="7"/>
                </a:cubicBezTo>
                <a:cubicBezTo>
                  <a:pt x="770" y="7"/>
                  <a:pt x="772" y="7"/>
                  <a:pt x="773" y="7"/>
                </a:cubicBezTo>
                <a:cubicBezTo>
                  <a:pt x="773" y="7"/>
                  <a:pt x="775" y="7"/>
                  <a:pt x="775" y="8"/>
                </a:cubicBezTo>
                <a:cubicBezTo>
                  <a:pt x="775" y="8"/>
                  <a:pt x="775" y="8"/>
                  <a:pt x="776" y="8"/>
                </a:cubicBezTo>
                <a:cubicBezTo>
                  <a:pt x="776" y="8"/>
                  <a:pt x="776" y="8"/>
                  <a:pt x="777" y="8"/>
                </a:cubicBezTo>
                <a:cubicBezTo>
                  <a:pt x="776" y="8"/>
                  <a:pt x="776" y="8"/>
                  <a:pt x="776" y="9"/>
                </a:cubicBezTo>
                <a:cubicBezTo>
                  <a:pt x="776" y="9"/>
                  <a:pt x="777" y="9"/>
                  <a:pt x="777" y="9"/>
                </a:cubicBezTo>
                <a:cubicBezTo>
                  <a:pt x="778" y="9"/>
                  <a:pt x="780" y="9"/>
                  <a:pt x="781" y="9"/>
                </a:cubicBezTo>
                <a:cubicBezTo>
                  <a:pt x="781" y="9"/>
                  <a:pt x="782" y="10"/>
                  <a:pt x="782" y="10"/>
                </a:cubicBezTo>
                <a:cubicBezTo>
                  <a:pt x="783" y="10"/>
                  <a:pt x="783" y="9"/>
                  <a:pt x="783" y="10"/>
                </a:cubicBezTo>
                <a:cubicBezTo>
                  <a:pt x="783" y="10"/>
                  <a:pt x="783" y="10"/>
                  <a:pt x="784" y="10"/>
                </a:cubicBezTo>
                <a:cubicBezTo>
                  <a:pt x="784" y="10"/>
                  <a:pt x="784" y="10"/>
                  <a:pt x="785" y="10"/>
                </a:cubicBezTo>
                <a:cubicBezTo>
                  <a:pt x="785" y="10"/>
                  <a:pt x="785" y="10"/>
                  <a:pt x="785" y="11"/>
                </a:cubicBezTo>
                <a:cubicBezTo>
                  <a:pt x="786" y="12"/>
                  <a:pt x="788" y="11"/>
                  <a:pt x="789" y="11"/>
                </a:cubicBezTo>
                <a:cubicBezTo>
                  <a:pt x="789" y="11"/>
                  <a:pt x="789" y="10"/>
                  <a:pt x="789" y="10"/>
                </a:cubicBezTo>
                <a:cubicBezTo>
                  <a:pt x="789" y="10"/>
                  <a:pt x="789" y="10"/>
                  <a:pt x="789" y="10"/>
                </a:cubicBezTo>
                <a:cubicBezTo>
                  <a:pt x="788" y="9"/>
                  <a:pt x="788" y="9"/>
                  <a:pt x="788" y="9"/>
                </a:cubicBezTo>
                <a:cubicBezTo>
                  <a:pt x="787" y="9"/>
                  <a:pt x="787" y="9"/>
                  <a:pt x="786" y="9"/>
                </a:cubicBezTo>
                <a:cubicBezTo>
                  <a:pt x="786" y="9"/>
                  <a:pt x="785" y="9"/>
                  <a:pt x="784" y="9"/>
                </a:cubicBezTo>
                <a:cubicBezTo>
                  <a:pt x="784" y="9"/>
                  <a:pt x="783" y="8"/>
                  <a:pt x="783" y="8"/>
                </a:cubicBezTo>
                <a:cubicBezTo>
                  <a:pt x="783" y="8"/>
                  <a:pt x="782" y="8"/>
                  <a:pt x="782" y="8"/>
                </a:cubicBezTo>
                <a:cubicBezTo>
                  <a:pt x="782" y="8"/>
                  <a:pt x="782" y="7"/>
                  <a:pt x="782" y="7"/>
                </a:cubicBezTo>
                <a:cubicBezTo>
                  <a:pt x="781" y="7"/>
                  <a:pt x="780" y="8"/>
                  <a:pt x="779" y="7"/>
                </a:cubicBezTo>
                <a:cubicBezTo>
                  <a:pt x="779" y="7"/>
                  <a:pt x="779" y="6"/>
                  <a:pt x="779" y="6"/>
                </a:cubicBezTo>
                <a:cubicBezTo>
                  <a:pt x="780" y="6"/>
                  <a:pt x="781" y="6"/>
                  <a:pt x="781" y="6"/>
                </a:cubicBezTo>
                <a:cubicBezTo>
                  <a:pt x="781" y="6"/>
                  <a:pt x="782" y="7"/>
                  <a:pt x="782" y="7"/>
                </a:cubicBezTo>
                <a:cubicBezTo>
                  <a:pt x="782" y="7"/>
                  <a:pt x="782" y="6"/>
                  <a:pt x="783" y="6"/>
                </a:cubicBezTo>
                <a:cubicBezTo>
                  <a:pt x="783" y="6"/>
                  <a:pt x="784" y="6"/>
                  <a:pt x="784" y="6"/>
                </a:cubicBezTo>
                <a:cubicBezTo>
                  <a:pt x="785" y="6"/>
                  <a:pt x="785" y="6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6" y="5"/>
                  <a:pt x="786" y="4"/>
                  <a:pt x="786" y="4"/>
                </a:cubicBezTo>
                <a:cubicBezTo>
                  <a:pt x="786" y="4"/>
                  <a:pt x="787" y="4"/>
                  <a:pt x="788" y="4"/>
                </a:cubicBezTo>
                <a:cubicBezTo>
                  <a:pt x="788" y="4"/>
                  <a:pt x="788" y="4"/>
                  <a:pt x="789" y="4"/>
                </a:cubicBezTo>
                <a:cubicBezTo>
                  <a:pt x="789" y="4"/>
                  <a:pt x="789" y="4"/>
                  <a:pt x="789" y="4"/>
                </a:cubicBezTo>
                <a:cubicBezTo>
                  <a:pt x="790" y="4"/>
                  <a:pt x="790" y="4"/>
                  <a:pt x="790" y="4"/>
                </a:cubicBezTo>
                <a:cubicBezTo>
                  <a:pt x="790" y="4"/>
                  <a:pt x="790" y="4"/>
                  <a:pt x="791" y="5"/>
                </a:cubicBezTo>
                <a:cubicBezTo>
                  <a:pt x="791" y="5"/>
                  <a:pt x="791" y="5"/>
                  <a:pt x="791" y="5"/>
                </a:cubicBezTo>
                <a:cubicBezTo>
                  <a:pt x="791" y="5"/>
                  <a:pt x="792" y="5"/>
                  <a:pt x="792" y="5"/>
                </a:cubicBezTo>
                <a:cubicBezTo>
                  <a:pt x="792" y="5"/>
                  <a:pt x="791" y="5"/>
                  <a:pt x="791" y="4"/>
                </a:cubicBezTo>
                <a:cubicBezTo>
                  <a:pt x="791" y="4"/>
                  <a:pt x="792" y="4"/>
                  <a:pt x="792" y="4"/>
                </a:cubicBezTo>
                <a:cubicBezTo>
                  <a:pt x="792" y="4"/>
                  <a:pt x="792" y="4"/>
                  <a:pt x="793" y="4"/>
                </a:cubicBezTo>
                <a:cubicBezTo>
                  <a:pt x="793" y="4"/>
                  <a:pt x="793" y="4"/>
                  <a:pt x="794" y="4"/>
                </a:cubicBezTo>
                <a:cubicBezTo>
                  <a:pt x="795" y="4"/>
                  <a:pt x="796" y="3"/>
                  <a:pt x="797" y="3"/>
                </a:cubicBezTo>
                <a:cubicBezTo>
                  <a:pt x="797" y="3"/>
                  <a:pt x="798" y="3"/>
                  <a:pt x="798" y="4"/>
                </a:cubicBezTo>
                <a:cubicBezTo>
                  <a:pt x="799" y="4"/>
                  <a:pt x="800" y="4"/>
                  <a:pt x="800" y="4"/>
                </a:cubicBezTo>
                <a:cubicBezTo>
                  <a:pt x="800" y="4"/>
                  <a:pt x="800" y="4"/>
                  <a:pt x="801" y="4"/>
                </a:cubicBezTo>
                <a:cubicBezTo>
                  <a:pt x="801" y="4"/>
                  <a:pt x="801" y="4"/>
                  <a:pt x="802" y="4"/>
                </a:cubicBezTo>
                <a:cubicBezTo>
                  <a:pt x="802" y="4"/>
                  <a:pt x="802" y="4"/>
                  <a:pt x="802" y="4"/>
                </a:cubicBezTo>
                <a:cubicBezTo>
                  <a:pt x="802" y="4"/>
                  <a:pt x="802" y="4"/>
                  <a:pt x="802" y="4"/>
                </a:cubicBezTo>
                <a:cubicBezTo>
                  <a:pt x="803" y="4"/>
                  <a:pt x="803" y="4"/>
                  <a:pt x="803" y="4"/>
                </a:cubicBezTo>
                <a:cubicBezTo>
                  <a:pt x="803" y="4"/>
                  <a:pt x="803" y="3"/>
                  <a:pt x="804" y="3"/>
                </a:cubicBezTo>
                <a:cubicBezTo>
                  <a:pt x="804" y="3"/>
                  <a:pt x="804" y="3"/>
                  <a:pt x="804" y="3"/>
                </a:cubicBezTo>
                <a:cubicBezTo>
                  <a:pt x="805" y="3"/>
                  <a:pt x="805" y="3"/>
                  <a:pt x="805" y="3"/>
                </a:cubicBezTo>
                <a:cubicBezTo>
                  <a:pt x="806" y="3"/>
                  <a:pt x="806" y="3"/>
                  <a:pt x="807" y="3"/>
                </a:cubicBezTo>
                <a:cubicBezTo>
                  <a:pt x="807" y="4"/>
                  <a:pt x="806" y="4"/>
                  <a:pt x="806" y="4"/>
                </a:cubicBezTo>
                <a:cubicBezTo>
                  <a:pt x="807" y="5"/>
                  <a:pt x="807" y="5"/>
                  <a:pt x="808" y="5"/>
                </a:cubicBezTo>
                <a:cubicBezTo>
                  <a:pt x="808" y="5"/>
                  <a:pt x="808" y="5"/>
                  <a:pt x="809" y="5"/>
                </a:cubicBezTo>
                <a:cubicBezTo>
                  <a:pt x="809" y="5"/>
                  <a:pt x="809" y="5"/>
                  <a:pt x="810" y="5"/>
                </a:cubicBezTo>
                <a:cubicBezTo>
                  <a:pt x="810" y="5"/>
                  <a:pt x="810" y="5"/>
                  <a:pt x="810" y="5"/>
                </a:cubicBezTo>
                <a:cubicBezTo>
                  <a:pt x="810" y="5"/>
                  <a:pt x="810" y="5"/>
                  <a:pt x="811" y="5"/>
                </a:cubicBezTo>
                <a:cubicBezTo>
                  <a:pt x="811" y="5"/>
                  <a:pt x="811" y="5"/>
                  <a:pt x="811" y="5"/>
                </a:cubicBezTo>
                <a:cubicBezTo>
                  <a:pt x="812" y="5"/>
                  <a:pt x="813" y="5"/>
                  <a:pt x="813" y="6"/>
                </a:cubicBezTo>
                <a:cubicBezTo>
                  <a:pt x="813" y="6"/>
                  <a:pt x="814" y="5"/>
                  <a:pt x="814" y="5"/>
                </a:cubicBezTo>
                <a:cubicBezTo>
                  <a:pt x="814" y="5"/>
                  <a:pt x="814" y="5"/>
                  <a:pt x="814" y="5"/>
                </a:cubicBezTo>
                <a:cubicBezTo>
                  <a:pt x="815" y="5"/>
                  <a:pt x="815" y="5"/>
                  <a:pt x="816" y="5"/>
                </a:cubicBezTo>
                <a:cubicBezTo>
                  <a:pt x="816" y="5"/>
                  <a:pt x="816" y="6"/>
                  <a:pt x="816" y="6"/>
                </a:cubicBezTo>
                <a:cubicBezTo>
                  <a:pt x="816" y="6"/>
                  <a:pt x="817" y="6"/>
                  <a:pt x="818" y="6"/>
                </a:cubicBezTo>
                <a:cubicBezTo>
                  <a:pt x="818" y="5"/>
                  <a:pt x="818" y="5"/>
                  <a:pt x="818" y="5"/>
                </a:cubicBezTo>
                <a:cubicBezTo>
                  <a:pt x="818" y="5"/>
                  <a:pt x="818" y="5"/>
                  <a:pt x="818" y="5"/>
                </a:cubicBezTo>
                <a:cubicBezTo>
                  <a:pt x="818" y="4"/>
                  <a:pt x="818" y="4"/>
                  <a:pt x="818" y="4"/>
                </a:cubicBezTo>
                <a:cubicBezTo>
                  <a:pt x="818" y="4"/>
                  <a:pt x="818" y="4"/>
                  <a:pt x="818" y="4"/>
                </a:cubicBezTo>
                <a:cubicBezTo>
                  <a:pt x="818" y="4"/>
                  <a:pt x="818" y="4"/>
                  <a:pt x="818" y="4"/>
                </a:cubicBezTo>
                <a:cubicBezTo>
                  <a:pt x="818" y="3"/>
                  <a:pt x="818" y="3"/>
                  <a:pt x="818" y="3"/>
                </a:cubicBezTo>
                <a:cubicBezTo>
                  <a:pt x="819" y="3"/>
                  <a:pt x="819" y="3"/>
                  <a:pt x="820" y="3"/>
                </a:cubicBezTo>
                <a:cubicBezTo>
                  <a:pt x="820" y="3"/>
                  <a:pt x="821" y="2"/>
                  <a:pt x="821" y="3"/>
                </a:cubicBezTo>
                <a:cubicBezTo>
                  <a:pt x="821" y="3"/>
                  <a:pt x="821" y="3"/>
                  <a:pt x="821" y="3"/>
                </a:cubicBezTo>
                <a:cubicBezTo>
                  <a:pt x="821" y="3"/>
                  <a:pt x="822" y="3"/>
                  <a:pt x="822" y="3"/>
                </a:cubicBezTo>
                <a:cubicBezTo>
                  <a:pt x="823" y="3"/>
                  <a:pt x="823" y="3"/>
                  <a:pt x="824" y="3"/>
                </a:cubicBezTo>
                <a:cubicBezTo>
                  <a:pt x="824" y="3"/>
                  <a:pt x="824" y="3"/>
                  <a:pt x="824" y="3"/>
                </a:cubicBezTo>
                <a:cubicBezTo>
                  <a:pt x="824" y="3"/>
                  <a:pt x="825" y="3"/>
                  <a:pt x="825" y="3"/>
                </a:cubicBezTo>
                <a:cubicBezTo>
                  <a:pt x="825" y="3"/>
                  <a:pt x="825" y="3"/>
                  <a:pt x="825" y="3"/>
                </a:cubicBezTo>
                <a:cubicBezTo>
                  <a:pt x="825" y="3"/>
                  <a:pt x="826" y="3"/>
                  <a:pt x="827" y="3"/>
                </a:cubicBezTo>
                <a:cubicBezTo>
                  <a:pt x="827" y="3"/>
                  <a:pt x="827" y="3"/>
                  <a:pt x="827" y="3"/>
                </a:cubicBezTo>
                <a:cubicBezTo>
                  <a:pt x="827" y="3"/>
                  <a:pt x="827" y="3"/>
                  <a:pt x="828" y="3"/>
                </a:cubicBezTo>
                <a:cubicBezTo>
                  <a:pt x="828" y="3"/>
                  <a:pt x="829" y="3"/>
                  <a:pt x="829" y="3"/>
                </a:cubicBezTo>
                <a:cubicBezTo>
                  <a:pt x="829" y="3"/>
                  <a:pt x="829" y="3"/>
                  <a:pt x="829" y="3"/>
                </a:cubicBezTo>
                <a:cubicBezTo>
                  <a:pt x="830" y="3"/>
                  <a:pt x="830" y="3"/>
                  <a:pt x="830" y="3"/>
                </a:cubicBezTo>
                <a:cubicBezTo>
                  <a:pt x="831" y="3"/>
                  <a:pt x="832" y="2"/>
                  <a:pt x="833" y="2"/>
                </a:cubicBezTo>
                <a:cubicBezTo>
                  <a:pt x="833" y="2"/>
                  <a:pt x="834" y="3"/>
                  <a:pt x="834" y="3"/>
                </a:cubicBezTo>
                <a:cubicBezTo>
                  <a:pt x="835" y="3"/>
                  <a:pt x="836" y="2"/>
                  <a:pt x="836" y="2"/>
                </a:cubicBezTo>
                <a:cubicBezTo>
                  <a:pt x="837" y="2"/>
                  <a:pt x="837" y="2"/>
                  <a:pt x="838" y="2"/>
                </a:cubicBezTo>
                <a:cubicBezTo>
                  <a:pt x="838" y="2"/>
                  <a:pt x="838" y="2"/>
                  <a:pt x="839" y="3"/>
                </a:cubicBezTo>
                <a:cubicBezTo>
                  <a:pt x="839" y="3"/>
                  <a:pt x="839" y="2"/>
                  <a:pt x="840" y="2"/>
                </a:cubicBezTo>
                <a:cubicBezTo>
                  <a:pt x="840" y="2"/>
                  <a:pt x="841" y="1"/>
                  <a:pt x="841" y="1"/>
                </a:cubicBezTo>
                <a:cubicBezTo>
                  <a:pt x="841" y="1"/>
                  <a:pt x="841" y="1"/>
                  <a:pt x="842" y="1"/>
                </a:cubicBezTo>
                <a:cubicBezTo>
                  <a:pt x="842" y="1"/>
                  <a:pt x="842" y="1"/>
                  <a:pt x="842" y="1"/>
                </a:cubicBezTo>
                <a:cubicBezTo>
                  <a:pt x="842" y="1"/>
                  <a:pt x="842" y="1"/>
                  <a:pt x="842" y="1"/>
                </a:cubicBezTo>
                <a:cubicBezTo>
                  <a:pt x="843" y="1"/>
                  <a:pt x="843" y="0"/>
                  <a:pt x="844" y="0"/>
                </a:cubicBezTo>
                <a:cubicBezTo>
                  <a:pt x="844" y="0"/>
                  <a:pt x="844" y="0"/>
                  <a:pt x="845" y="1"/>
                </a:cubicBezTo>
                <a:cubicBezTo>
                  <a:pt x="845" y="1"/>
                  <a:pt x="845" y="1"/>
                  <a:pt x="845" y="1"/>
                </a:cubicBezTo>
                <a:cubicBezTo>
                  <a:pt x="846" y="1"/>
                  <a:pt x="846" y="1"/>
                  <a:pt x="846" y="1"/>
                </a:cubicBezTo>
                <a:cubicBezTo>
                  <a:pt x="846" y="1"/>
                  <a:pt x="846" y="2"/>
                  <a:pt x="846" y="2"/>
                </a:cubicBezTo>
                <a:cubicBezTo>
                  <a:pt x="846" y="2"/>
                  <a:pt x="847" y="2"/>
                  <a:pt x="847" y="2"/>
                </a:cubicBezTo>
                <a:cubicBezTo>
                  <a:pt x="847" y="2"/>
                  <a:pt x="847" y="2"/>
                  <a:pt x="847" y="2"/>
                </a:cubicBezTo>
                <a:cubicBezTo>
                  <a:pt x="847" y="2"/>
                  <a:pt x="848" y="2"/>
                  <a:pt x="848" y="2"/>
                </a:cubicBezTo>
                <a:cubicBezTo>
                  <a:pt x="848" y="2"/>
                  <a:pt x="849" y="2"/>
                  <a:pt x="850" y="2"/>
                </a:cubicBezTo>
                <a:cubicBezTo>
                  <a:pt x="850" y="2"/>
                  <a:pt x="850" y="2"/>
                  <a:pt x="851" y="2"/>
                </a:cubicBezTo>
                <a:cubicBezTo>
                  <a:pt x="851" y="2"/>
                  <a:pt x="851" y="2"/>
                  <a:pt x="852" y="2"/>
                </a:cubicBezTo>
                <a:cubicBezTo>
                  <a:pt x="852" y="2"/>
                  <a:pt x="853" y="2"/>
                  <a:pt x="854" y="2"/>
                </a:cubicBezTo>
                <a:cubicBezTo>
                  <a:pt x="854" y="2"/>
                  <a:pt x="855" y="2"/>
                  <a:pt x="855" y="2"/>
                </a:cubicBezTo>
                <a:cubicBezTo>
                  <a:pt x="856" y="2"/>
                  <a:pt x="857" y="2"/>
                  <a:pt x="858" y="2"/>
                </a:cubicBezTo>
                <a:cubicBezTo>
                  <a:pt x="859" y="2"/>
                  <a:pt x="860" y="2"/>
                  <a:pt x="861" y="2"/>
                </a:cubicBezTo>
                <a:cubicBezTo>
                  <a:pt x="861" y="2"/>
                  <a:pt x="862" y="2"/>
                  <a:pt x="863" y="2"/>
                </a:cubicBezTo>
                <a:cubicBezTo>
                  <a:pt x="863" y="2"/>
                  <a:pt x="863" y="2"/>
                  <a:pt x="863" y="2"/>
                </a:cubicBezTo>
                <a:cubicBezTo>
                  <a:pt x="864" y="3"/>
                  <a:pt x="865" y="3"/>
                  <a:pt x="865" y="3"/>
                </a:cubicBezTo>
                <a:cubicBezTo>
                  <a:pt x="866" y="3"/>
                  <a:pt x="867" y="2"/>
                  <a:pt x="867" y="2"/>
                </a:cubicBezTo>
                <a:cubicBezTo>
                  <a:pt x="868" y="2"/>
                  <a:pt x="868" y="2"/>
                  <a:pt x="869" y="3"/>
                </a:cubicBezTo>
                <a:cubicBezTo>
                  <a:pt x="869" y="3"/>
                  <a:pt x="869" y="3"/>
                  <a:pt x="869" y="3"/>
                </a:cubicBezTo>
                <a:cubicBezTo>
                  <a:pt x="869" y="3"/>
                  <a:pt x="870" y="3"/>
                  <a:pt x="870" y="3"/>
                </a:cubicBezTo>
                <a:cubicBezTo>
                  <a:pt x="870" y="3"/>
                  <a:pt x="870" y="3"/>
                  <a:pt x="871" y="3"/>
                </a:cubicBezTo>
                <a:cubicBezTo>
                  <a:pt x="871" y="3"/>
                  <a:pt x="872" y="3"/>
                  <a:pt x="872" y="3"/>
                </a:cubicBezTo>
                <a:cubicBezTo>
                  <a:pt x="872" y="4"/>
                  <a:pt x="872" y="4"/>
                  <a:pt x="872" y="4"/>
                </a:cubicBezTo>
                <a:cubicBezTo>
                  <a:pt x="873" y="4"/>
                  <a:pt x="873" y="4"/>
                  <a:pt x="874" y="4"/>
                </a:cubicBezTo>
                <a:cubicBezTo>
                  <a:pt x="874" y="4"/>
                  <a:pt x="875" y="4"/>
                  <a:pt x="875" y="5"/>
                </a:cubicBezTo>
                <a:cubicBezTo>
                  <a:pt x="875" y="5"/>
                  <a:pt x="874" y="5"/>
                  <a:pt x="874" y="5"/>
                </a:cubicBezTo>
                <a:cubicBezTo>
                  <a:pt x="875" y="6"/>
                  <a:pt x="875" y="6"/>
                  <a:pt x="875" y="6"/>
                </a:cubicBezTo>
                <a:cubicBezTo>
                  <a:pt x="876" y="6"/>
                  <a:pt x="876" y="6"/>
                  <a:pt x="877" y="6"/>
                </a:cubicBezTo>
                <a:cubicBezTo>
                  <a:pt x="877" y="6"/>
                  <a:pt x="878" y="6"/>
                  <a:pt x="878" y="6"/>
                </a:cubicBezTo>
                <a:cubicBezTo>
                  <a:pt x="879" y="6"/>
                  <a:pt x="880" y="6"/>
                  <a:pt x="881" y="6"/>
                </a:cubicBezTo>
                <a:cubicBezTo>
                  <a:pt x="881" y="6"/>
                  <a:pt x="882" y="6"/>
                  <a:pt x="883" y="6"/>
                </a:cubicBezTo>
                <a:cubicBezTo>
                  <a:pt x="884" y="6"/>
                  <a:pt x="885" y="5"/>
                  <a:pt x="887" y="5"/>
                </a:cubicBezTo>
                <a:cubicBezTo>
                  <a:pt x="887" y="5"/>
                  <a:pt x="888" y="5"/>
                  <a:pt x="888" y="6"/>
                </a:cubicBezTo>
                <a:cubicBezTo>
                  <a:pt x="888" y="6"/>
                  <a:pt x="888" y="6"/>
                  <a:pt x="888" y="6"/>
                </a:cubicBezTo>
                <a:cubicBezTo>
                  <a:pt x="887" y="7"/>
                  <a:pt x="886" y="6"/>
                  <a:pt x="886" y="7"/>
                </a:cubicBezTo>
                <a:cubicBezTo>
                  <a:pt x="886" y="7"/>
                  <a:pt x="885" y="7"/>
                  <a:pt x="885" y="8"/>
                </a:cubicBezTo>
                <a:cubicBezTo>
                  <a:pt x="885" y="8"/>
                  <a:pt x="885" y="8"/>
                  <a:pt x="884" y="8"/>
                </a:cubicBezTo>
                <a:cubicBezTo>
                  <a:pt x="884" y="8"/>
                  <a:pt x="883" y="8"/>
                  <a:pt x="883" y="8"/>
                </a:cubicBezTo>
                <a:cubicBezTo>
                  <a:pt x="883" y="8"/>
                  <a:pt x="882" y="8"/>
                  <a:pt x="881" y="8"/>
                </a:cubicBezTo>
                <a:cubicBezTo>
                  <a:pt x="880" y="8"/>
                  <a:pt x="880" y="8"/>
                  <a:pt x="879" y="8"/>
                </a:cubicBezTo>
                <a:cubicBezTo>
                  <a:pt x="878" y="8"/>
                  <a:pt x="878" y="8"/>
                  <a:pt x="878" y="8"/>
                </a:cubicBezTo>
                <a:cubicBezTo>
                  <a:pt x="877" y="8"/>
                  <a:pt x="877" y="8"/>
                  <a:pt x="876" y="8"/>
                </a:cubicBezTo>
                <a:cubicBezTo>
                  <a:pt x="875" y="8"/>
                  <a:pt x="874" y="8"/>
                  <a:pt x="872" y="8"/>
                </a:cubicBezTo>
                <a:cubicBezTo>
                  <a:pt x="871" y="8"/>
                  <a:pt x="869" y="9"/>
                  <a:pt x="868" y="9"/>
                </a:cubicBezTo>
                <a:cubicBezTo>
                  <a:pt x="867" y="9"/>
                  <a:pt x="867" y="9"/>
                  <a:pt x="867" y="9"/>
                </a:cubicBezTo>
                <a:cubicBezTo>
                  <a:pt x="867" y="9"/>
                  <a:pt x="866" y="9"/>
                  <a:pt x="866" y="9"/>
                </a:cubicBezTo>
                <a:cubicBezTo>
                  <a:pt x="866" y="10"/>
                  <a:pt x="867" y="10"/>
                  <a:pt x="867" y="10"/>
                </a:cubicBezTo>
                <a:cubicBezTo>
                  <a:pt x="868" y="10"/>
                  <a:pt x="868" y="10"/>
                  <a:pt x="869" y="10"/>
                </a:cubicBezTo>
                <a:cubicBezTo>
                  <a:pt x="870" y="10"/>
                  <a:pt x="870" y="10"/>
                  <a:pt x="871" y="10"/>
                </a:cubicBezTo>
                <a:cubicBezTo>
                  <a:pt x="871" y="10"/>
                  <a:pt x="871" y="10"/>
                  <a:pt x="871" y="10"/>
                </a:cubicBezTo>
                <a:cubicBezTo>
                  <a:pt x="871" y="10"/>
                  <a:pt x="871" y="10"/>
                  <a:pt x="871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70" y="11"/>
                  <a:pt x="870" y="11"/>
                  <a:pt x="870" y="11"/>
                </a:cubicBezTo>
                <a:cubicBezTo>
                  <a:pt x="871" y="11"/>
                  <a:pt x="871" y="11"/>
                  <a:pt x="872" y="11"/>
                </a:cubicBezTo>
                <a:cubicBezTo>
                  <a:pt x="873" y="11"/>
                  <a:pt x="873" y="11"/>
                  <a:pt x="874" y="11"/>
                </a:cubicBezTo>
                <a:cubicBezTo>
                  <a:pt x="874" y="11"/>
                  <a:pt x="875" y="10"/>
                  <a:pt x="876" y="10"/>
                </a:cubicBezTo>
                <a:cubicBezTo>
                  <a:pt x="876" y="10"/>
                  <a:pt x="876" y="9"/>
                  <a:pt x="877" y="9"/>
                </a:cubicBezTo>
                <a:cubicBezTo>
                  <a:pt x="877" y="9"/>
                  <a:pt x="878" y="9"/>
                  <a:pt x="879" y="9"/>
                </a:cubicBezTo>
                <a:cubicBezTo>
                  <a:pt x="879" y="9"/>
                  <a:pt x="879" y="9"/>
                  <a:pt x="880" y="9"/>
                </a:cubicBezTo>
                <a:cubicBezTo>
                  <a:pt x="880" y="9"/>
                  <a:pt x="881" y="10"/>
                  <a:pt x="881" y="10"/>
                </a:cubicBezTo>
                <a:cubicBezTo>
                  <a:pt x="882" y="10"/>
                  <a:pt x="882" y="9"/>
                  <a:pt x="883" y="10"/>
                </a:cubicBezTo>
                <a:cubicBezTo>
                  <a:pt x="883" y="10"/>
                  <a:pt x="883" y="10"/>
                  <a:pt x="883" y="10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83" y="11"/>
                  <a:pt x="882" y="11"/>
                  <a:pt x="882" y="12"/>
                </a:cubicBezTo>
                <a:cubicBezTo>
                  <a:pt x="881" y="12"/>
                  <a:pt x="881" y="12"/>
                  <a:pt x="880" y="13"/>
                </a:cubicBezTo>
                <a:cubicBezTo>
                  <a:pt x="880" y="13"/>
                  <a:pt x="879" y="13"/>
                  <a:pt x="878" y="13"/>
                </a:cubicBezTo>
                <a:cubicBezTo>
                  <a:pt x="878" y="13"/>
                  <a:pt x="878" y="13"/>
                  <a:pt x="877" y="13"/>
                </a:cubicBezTo>
                <a:cubicBezTo>
                  <a:pt x="877" y="13"/>
                  <a:pt x="876" y="14"/>
                  <a:pt x="875" y="14"/>
                </a:cubicBezTo>
                <a:cubicBezTo>
                  <a:pt x="875" y="14"/>
                  <a:pt x="875" y="14"/>
                  <a:pt x="875" y="14"/>
                </a:cubicBezTo>
                <a:cubicBezTo>
                  <a:pt x="875" y="14"/>
                  <a:pt x="874" y="15"/>
                  <a:pt x="873" y="15"/>
                </a:cubicBezTo>
                <a:cubicBezTo>
                  <a:pt x="873" y="15"/>
                  <a:pt x="874" y="15"/>
                  <a:pt x="874" y="15"/>
                </a:cubicBezTo>
                <a:cubicBezTo>
                  <a:pt x="873" y="15"/>
                  <a:pt x="873" y="15"/>
                  <a:pt x="873" y="15"/>
                </a:cubicBezTo>
                <a:cubicBezTo>
                  <a:pt x="872" y="15"/>
                  <a:pt x="872" y="16"/>
                  <a:pt x="871" y="16"/>
                </a:cubicBezTo>
                <a:cubicBezTo>
                  <a:pt x="871" y="16"/>
                  <a:pt x="870" y="17"/>
                  <a:pt x="870" y="17"/>
                </a:cubicBezTo>
                <a:cubicBezTo>
                  <a:pt x="869" y="17"/>
                  <a:pt x="869" y="17"/>
                  <a:pt x="869" y="18"/>
                </a:cubicBezTo>
                <a:cubicBezTo>
                  <a:pt x="869" y="18"/>
                  <a:pt x="869" y="18"/>
                  <a:pt x="870" y="18"/>
                </a:cubicBezTo>
                <a:cubicBezTo>
                  <a:pt x="870" y="18"/>
                  <a:pt x="870" y="17"/>
                  <a:pt x="871" y="17"/>
                </a:cubicBezTo>
                <a:cubicBezTo>
                  <a:pt x="871" y="17"/>
                  <a:pt x="871" y="17"/>
                  <a:pt x="872" y="17"/>
                </a:cubicBezTo>
                <a:cubicBezTo>
                  <a:pt x="872" y="17"/>
                  <a:pt x="872" y="17"/>
                  <a:pt x="872" y="17"/>
                </a:cubicBezTo>
                <a:cubicBezTo>
                  <a:pt x="873" y="16"/>
                  <a:pt x="874" y="16"/>
                  <a:pt x="875" y="16"/>
                </a:cubicBezTo>
                <a:cubicBezTo>
                  <a:pt x="875" y="16"/>
                  <a:pt x="875" y="15"/>
                  <a:pt x="876" y="15"/>
                </a:cubicBezTo>
                <a:cubicBezTo>
                  <a:pt x="876" y="15"/>
                  <a:pt x="876" y="15"/>
                  <a:pt x="877" y="15"/>
                </a:cubicBezTo>
                <a:cubicBezTo>
                  <a:pt x="877" y="15"/>
                  <a:pt x="878" y="14"/>
                  <a:pt x="878" y="14"/>
                </a:cubicBezTo>
                <a:cubicBezTo>
                  <a:pt x="879" y="14"/>
                  <a:pt x="880" y="14"/>
                  <a:pt x="881" y="14"/>
                </a:cubicBezTo>
                <a:cubicBezTo>
                  <a:pt x="881" y="14"/>
                  <a:pt x="882" y="14"/>
                  <a:pt x="882" y="14"/>
                </a:cubicBezTo>
                <a:cubicBezTo>
                  <a:pt x="883" y="14"/>
                  <a:pt x="883" y="14"/>
                  <a:pt x="883" y="13"/>
                </a:cubicBezTo>
                <a:cubicBezTo>
                  <a:pt x="883" y="13"/>
                  <a:pt x="884" y="13"/>
                  <a:pt x="884" y="13"/>
                </a:cubicBezTo>
                <a:cubicBezTo>
                  <a:pt x="885" y="13"/>
                  <a:pt x="885" y="12"/>
                  <a:pt x="885" y="12"/>
                </a:cubicBezTo>
                <a:cubicBezTo>
                  <a:pt x="886" y="12"/>
                  <a:pt x="887" y="12"/>
                  <a:pt x="888" y="12"/>
                </a:cubicBezTo>
                <a:cubicBezTo>
                  <a:pt x="888" y="12"/>
                  <a:pt x="888" y="12"/>
                  <a:pt x="889" y="11"/>
                </a:cubicBezTo>
                <a:cubicBezTo>
                  <a:pt x="889" y="11"/>
                  <a:pt x="889" y="11"/>
                  <a:pt x="889" y="11"/>
                </a:cubicBezTo>
                <a:cubicBezTo>
                  <a:pt x="890" y="11"/>
                  <a:pt x="890" y="11"/>
                  <a:pt x="890" y="11"/>
                </a:cubicBezTo>
                <a:cubicBezTo>
                  <a:pt x="891" y="11"/>
                  <a:pt x="891" y="11"/>
                  <a:pt x="892" y="11"/>
                </a:cubicBezTo>
                <a:cubicBezTo>
                  <a:pt x="892" y="11"/>
                  <a:pt x="893" y="11"/>
                  <a:pt x="893" y="11"/>
                </a:cubicBezTo>
                <a:cubicBezTo>
                  <a:pt x="893" y="11"/>
                  <a:pt x="893" y="11"/>
                  <a:pt x="893" y="11"/>
                </a:cubicBezTo>
                <a:cubicBezTo>
                  <a:pt x="893" y="11"/>
                  <a:pt x="893" y="11"/>
                  <a:pt x="894" y="12"/>
                </a:cubicBezTo>
                <a:cubicBezTo>
                  <a:pt x="894" y="12"/>
                  <a:pt x="895" y="12"/>
                  <a:pt x="896" y="12"/>
                </a:cubicBezTo>
                <a:cubicBezTo>
                  <a:pt x="896" y="12"/>
                  <a:pt x="897" y="12"/>
                  <a:pt x="897" y="12"/>
                </a:cubicBezTo>
                <a:cubicBezTo>
                  <a:pt x="897" y="12"/>
                  <a:pt x="897" y="12"/>
                  <a:pt x="897" y="13"/>
                </a:cubicBezTo>
                <a:cubicBezTo>
                  <a:pt x="897" y="13"/>
                  <a:pt x="898" y="13"/>
                  <a:pt x="898" y="13"/>
                </a:cubicBezTo>
                <a:cubicBezTo>
                  <a:pt x="899" y="13"/>
                  <a:pt x="900" y="12"/>
                  <a:pt x="901" y="12"/>
                </a:cubicBezTo>
                <a:cubicBezTo>
                  <a:pt x="901" y="12"/>
                  <a:pt x="901" y="12"/>
                  <a:pt x="901" y="11"/>
                </a:cubicBezTo>
                <a:cubicBezTo>
                  <a:pt x="901" y="11"/>
                  <a:pt x="901" y="11"/>
                  <a:pt x="901" y="11"/>
                </a:cubicBezTo>
                <a:cubicBezTo>
                  <a:pt x="901" y="11"/>
                  <a:pt x="901" y="11"/>
                  <a:pt x="901" y="10"/>
                </a:cubicBezTo>
                <a:cubicBezTo>
                  <a:pt x="902" y="10"/>
                  <a:pt x="902" y="10"/>
                  <a:pt x="903" y="10"/>
                </a:cubicBezTo>
                <a:cubicBezTo>
                  <a:pt x="903" y="10"/>
                  <a:pt x="903" y="10"/>
                  <a:pt x="903" y="10"/>
                </a:cubicBezTo>
                <a:cubicBezTo>
                  <a:pt x="904" y="10"/>
                  <a:pt x="904" y="10"/>
                  <a:pt x="904" y="10"/>
                </a:cubicBezTo>
                <a:cubicBezTo>
                  <a:pt x="905" y="10"/>
                  <a:pt x="907" y="10"/>
                  <a:pt x="909" y="10"/>
                </a:cubicBezTo>
                <a:cubicBezTo>
                  <a:pt x="909" y="10"/>
                  <a:pt x="910" y="10"/>
                  <a:pt x="910" y="10"/>
                </a:cubicBezTo>
                <a:cubicBezTo>
                  <a:pt x="911" y="10"/>
                  <a:pt x="911" y="10"/>
                  <a:pt x="911" y="10"/>
                </a:cubicBezTo>
                <a:cubicBezTo>
                  <a:pt x="912" y="10"/>
                  <a:pt x="913" y="10"/>
                  <a:pt x="913" y="10"/>
                </a:cubicBezTo>
                <a:cubicBezTo>
                  <a:pt x="915" y="10"/>
                  <a:pt x="916" y="10"/>
                  <a:pt x="917" y="10"/>
                </a:cubicBezTo>
                <a:cubicBezTo>
                  <a:pt x="917" y="10"/>
                  <a:pt x="917" y="10"/>
                  <a:pt x="916" y="10"/>
                </a:cubicBezTo>
                <a:cubicBezTo>
                  <a:pt x="917" y="11"/>
                  <a:pt x="918" y="10"/>
                  <a:pt x="918" y="10"/>
                </a:cubicBezTo>
                <a:cubicBezTo>
                  <a:pt x="918" y="10"/>
                  <a:pt x="918" y="10"/>
                  <a:pt x="919" y="10"/>
                </a:cubicBezTo>
                <a:cubicBezTo>
                  <a:pt x="919" y="10"/>
                  <a:pt x="920" y="10"/>
                  <a:pt x="921" y="10"/>
                </a:cubicBezTo>
                <a:cubicBezTo>
                  <a:pt x="921" y="10"/>
                  <a:pt x="921" y="10"/>
                  <a:pt x="922" y="10"/>
                </a:cubicBezTo>
                <a:cubicBezTo>
                  <a:pt x="922" y="10"/>
                  <a:pt x="922" y="10"/>
                  <a:pt x="922" y="10"/>
                </a:cubicBezTo>
                <a:cubicBezTo>
                  <a:pt x="923" y="10"/>
                  <a:pt x="923" y="11"/>
                  <a:pt x="923" y="11"/>
                </a:cubicBezTo>
                <a:cubicBezTo>
                  <a:pt x="923" y="11"/>
                  <a:pt x="923" y="11"/>
                  <a:pt x="923" y="11"/>
                </a:cubicBezTo>
                <a:cubicBezTo>
                  <a:pt x="923" y="11"/>
                  <a:pt x="924" y="11"/>
                  <a:pt x="924" y="11"/>
                </a:cubicBezTo>
                <a:cubicBezTo>
                  <a:pt x="924" y="11"/>
                  <a:pt x="925" y="12"/>
                  <a:pt x="926" y="12"/>
                </a:cubicBezTo>
                <a:cubicBezTo>
                  <a:pt x="926" y="12"/>
                  <a:pt x="925" y="12"/>
                  <a:pt x="925" y="12"/>
                </a:cubicBezTo>
                <a:cubicBezTo>
                  <a:pt x="925" y="12"/>
                  <a:pt x="925" y="12"/>
                  <a:pt x="925" y="12"/>
                </a:cubicBezTo>
                <a:cubicBezTo>
                  <a:pt x="925" y="12"/>
                  <a:pt x="924" y="12"/>
                  <a:pt x="924" y="12"/>
                </a:cubicBezTo>
                <a:cubicBezTo>
                  <a:pt x="924" y="13"/>
                  <a:pt x="922" y="12"/>
                  <a:pt x="922" y="13"/>
                </a:cubicBezTo>
                <a:cubicBezTo>
                  <a:pt x="922" y="13"/>
                  <a:pt x="922" y="13"/>
                  <a:pt x="921" y="13"/>
                </a:cubicBezTo>
                <a:cubicBezTo>
                  <a:pt x="921" y="13"/>
                  <a:pt x="920" y="13"/>
                  <a:pt x="920" y="13"/>
                </a:cubicBezTo>
                <a:cubicBezTo>
                  <a:pt x="920" y="13"/>
                  <a:pt x="919" y="14"/>
                  <a:pt x="919" y="14"/>
                </a:cubicBezTo>
                <a:cubicBezTo>
                  <a:pt x="919" y="14"/>
                  <a:pt x="919" y="14"/>
                  <a:pt x="918" y="14"/>
                </a:cubicBezTo>
                <a:cubicBezTo>
                  <a:pt x="918" y="14"/>
                  <a:pt x="917" y="14"/>
                  <a:pt x="917" y="14"/>
                </a:cubicBezTo>
                <a:cubicBezTo>
                  <a:pt x="916" y="14"/>
                  <a:pt x="916" y="14"/>
                  <a:pt x="915" y="14"/>
                </a:cubicBezTo>
                <a:cubicBezTo>
                  <a:pt x="915" y="14"/>
                  <a:pt x="914" y="14"/>
                  <a:pt x="914" y="14"/>
                </a:cubicBezTo>
                <a:cubicBezTo>
                  <a:pt x="914" y="14"/>
                  <a:pt x="914" y="14"/>
                  <a:pt x="913" y="14"/>
                </a:cubicBezTo>
                <a:cubicBezTo>
                  <a:pt x="913" y="14"/>
                  <a:pt x="914" y="14"/>
                  <a:pt x="913" y="14"/>
                </a:cubicBezTo>
                <a:cubicBezTo>
                  <a:pt x="913" y="14"/>
                  <a:pt x="913" y="14"/>
                  <a:pt x="913" y="15"/>
                </a:cubicBezTo>
                <a:cubicBezTo>
                  <a:pt x="913" y="15"/>
                  <a:pt x="915" y="15"/>
                  <a:pt x="915" y="16"/>
                </a:cubicBezTo>
                <a:cubicBezTo>
                  <a:pt x="915" y="16"/>
                  <a:pt x="914" y="16"/>
                  <a:pt x="914" y="16"/>
                </a:cubicBezTo>
                <a:cubicBezTo>
                  <a:pt x="914" y="16"/>
                  <a:pt x="914" y="16"/>
                  <a:pt x="913" y="16"/>
                </a:cubicBezTo>
                <a:cubicBezTo>
                  <a:pt x="913" y="16"/>
                  <a:pt x="912" y="16"/>
                  <a:pt x="912" y="16"/>
                </a:cubicBezTo>
                <a:cubicBezTo>
                  <a:pt x="911" y="16"/>
                  <a:pt x="910" y="16"/>
                  <a:pt x="910" y="16"/>
                </a:cubicBezTo>
                <a:cubicBezTo>
                  <a:pt x="909" y="16"/>
                  <a:pt x="909" y="16"/>
                  <a:pt x="908" y="16"/>
                </a:cubicBezTo>
                <a:cubicBezTo>
                  <a:pt x="908" y="16"/>
                  <a:pt x="908" y="16"/>
                  <a:pt x="907" y="16"/>
                </a:cubicBezTo>
                <a:cubicBezTo>
                  <a:pt x="907" y="16"/>
                  <a:pt x="907" y="16"/>
                  <a:pt x="907" y="16"/>
                </a:cubicBezTo>
                <a:cubicBezTo>
                  <a:pt x="907" y="16"/>
                  <a:pt x="907" y="16"/>
                  <a:pt x="907" y="16"/>
                </a:cubicBezTo>
                <a:cubicBezTo>
                  <a:pt x="907" y="17"/>
                  <a:pt x="906" y="17"/>
                  <a:pt x="906" y="17"/>
                </a:cubicBezTo>
                <a:cubicBezTo>
                  <a:pt x="906" y="17"/>
                  <a:pt x="906" y="17"/>
                  <a:pt x="906" y="17"/>
                </a:cubicBezTo>
                <a:cubicBezTo>
                  <a:pt x="906" y="18"/>
                  <a:pt x="905" y="17"/>
                  <a:pt x="905" y="18"/>
                </a:cubicBezTo>
                <a:cubicBezTo>
                  <a:pt x="905" y="18"/>
                  <a:pt x="905" y="18"/>
                  <a:pt x="905" y="18"/>
                </a:cubicBezTo>
                <a:cubicBezTo>
                  <a:pt x="905" y="18"/>
                  <a:pt x="905" y="18"/>
                  <a:pt x="905" y="18"/>
                </a:cubicBezTo>
                <a:cubicBezTo>
                  <a:pt x="905" y="18"/>
                  <a:pt x="905" y="18"/>
                  <a:pt x="905" y="18"/>
                </a:cubicBezTo>
                <a:cubicBezTo>
                  <a:pt x="904" y="18"/>
                  <a:pt x="904" y="18"/>
                  <a:pt x="904" y="19"/>
                </a:cubicBezTo>
                <a:cubicBezTo>
                  <a:pt x="904" y="19"/>
                  <a:pt x="904" y="19"/>
                  <a:pt x="903" y="19"/>
                </a:cubicBezTo>
                <a:cubicBezTo>
                  <a:pt x="903" y="19"/>
                  <a:pt x="903" y="19"/>
                  <a:pt x="902" y="19"/>
                </a:cubicBezTo>
                <a:cubicBezTo>
                  <a:pt x="902" y="19"/>
                  <a:pt x="901" y="18"/>
                  <a:pt x="901" y="19"/>
                </a:cubicBezTo>
                <a:cubicBezTo>
                  <a:pt x="901" y="19"/>
                  <a:pt x="901" y="19"/>
                  <a:pt x="901" y="19"/>
                </a:cubicBezTo>
                <a:cubicBezTo>
                  <a:pt x="901" y="19"/>
                  <a:pt x="901" y="19"/>
                  <a:pt x="901" y="20"/>
                </a:cubicBezTo>
                <a:cubicBezTo>
                  <a:pt x="900" y="20"/>
                  <a:pt x="900" y="20"/>
                  <a:pt x="900" y="20"/>
                </a:cubicBezTo>
                <a:cubicBezTo>
                  <a:pt x="900" y="20"/>
                  <a:pt x="900" y="20"/>
                  <a:pt x="899" y="20"/>
                </a:cubicBezTo>
                <a:cubicBezTo>
                  <a:pt x="899" y="20"/>
                  <a:pt x="899" y="20"/>
                  <a:pt x="899" y="20"/>
                </a:cubicBezTo>
                <a:cubicBezTo>
                  <a:pt x="899" y="19"/>
                  <a:pt x="898" y="19"/>
                  <a:pt x="898" y="20"/>
                </a:cubicBezTo>
                <a:cubicBezTo>
                  <a:pt x="898" y="20"/>
                  <a:pt x="898" y="20"/>
                  <a:pt x="898" y="20"/>
                </a:cubicBezTo>
                <a:cubicBezTo>
                  <a:pt x="897" y="20"/>
                  <a:pt x="897" y="21"/>
                  <a:pt x="897" y="21"/>
                </a:cubicBezTo>
                <a:cubicBezTo>
                  <a:pt x="897" y="21"/>
                  <a:pt x="896" y="21"/>
                  <a:pt x="896" y="21"/>
                </a:cubicBezTo>
                <a:cubicBezTo>
                  <a:pt x="896" y="21"/>
                  <a:pt x="895" y="22"/>
                  <a:pt x="895" y="22"/>
                </a:cubicBezTo>
                <a:cubicBezTo>
                  <a:pt x="894" y="22"/>
                  <a:pt x="894" y="21"/>
                  <a:pt x="894" y="21"/>
                </a:cubicBezTo>
                <a:cubicBezTo>
                  <a:pt x="893" y="21"/>
                  <a:pt x="893" y="21"/>
                  <a:pt x="893" y="21"/>
                </a:cubicBezTo>
                <a:cubicBezTo>
                  <a:pt x="892" y="21"/>
                  <a:pt x="892" y="21"/>
                  <a:pt x="892" y="21"/>
                </a:cubicBezTo>
                <a:cubicBezTo>
                  <a:pt x="891" y="21"/>
                  <a:pt x="891" y="21"/>
                  <a:pt x="891" y="21"/>
                </a:cubicBezTo>
                <a:cubicBezTo>
                  <a:pt x="890" y="21"/>
                  <a:pt x="890" y="22"/>
                  <a:pt x="890" y="22"/>
                </a:cubicBezTo>
                <a:cubicBezTo>
                  <a:pt x="889" y="22"/>
                  <a:pt x="889" y="22"/>
                  <a:pt x="889" y="22"/>
                </a:cubicBezTo>
                <a:cubicBezTo>
                  <a:pt x="889" y="22"/>
                  <a:pt x="888" y="23"/>
                  <a:pt x="888" y="23"/>
                </a:cubicBezTo>
                <a:cubicBezTo>
                  <a:pt x="888" y="23"/>
                  <a:pt x="889" y="23"/>
                  <a:pt x="889" y="23"/>
                </a:cubicBezTo>
                <a:cubicBezTo>
                  <a:pt x="889" y="23"/>
                  <a:pt x="890" y="24"/>
                  <a:pt x="890" y="24"/>
                </a:cubicBezTo>
                <a:cubicBezTo>
                  <a:pt x="890" y="25"/>
                  <a:pt x="888" y="25"/>
                  <a:pt x="887" y="25"/>
                </a:cubicBezTo>
                <a:cubicBezTo>
                  <a:pt x="887" y="25"/>
                  <a:pt x="887" y="25"/>
                  <a:pt x="887" y="25"/>
                </a:cubicBezTo>
                <a:cubicBezTo>
                  <a:pt x="887" y="25"/>
                  <a:pt x="887" y="26"/>
                  <a:pt x="887" y="26"/>
                </a:cubicBezTo>
                <a:cubicBezTo>
                  <a:pt x="887" y="26"/>
                  <a:pt x="889" y="26"/>
                  <a:pt x="889" y="27"/>
                </a:cubicBezTo>
                <a:cubicBezTo>
                  <a:pt x="889" y="27"/>
                  <a:pt x="887" y="27"/>
                  <a:pt x="887" y="27"/>
                </a:cubicBezTo>
                <a:cubicBezTo>
                  <a:pt x="886" y="27"/>
                  <a:pt x="886" y="27"/>
                  <a:pt x="885" y="27"/>
                </a:cubicBezTo>
                <a:cubicBezTo>
                  <a:pt x="885" y="27"/>
                  <a:pt x="884" y="27"/>
                  <a:pt x="884" y="27"/>
                </a:cubicBezTo>
                <a:cubicBezTo>
                  <a:pt x="884" y="26"/>
                  <a:pt x="884" y="26"/>
                  <a:pt x="884" y="26"/>
                </a:cubicBezTo>
                <a:cubicBezTo>
                  <a:pt x="883" y="26"/>
                  <a:pt x="882" y="26"/>
                  <a:pt x="882" y="26"/>
                </a:cubicBezTo>
                <a:cubicBezTo>
                  <a:pt x="882" y="26"/>
                  <a:pt x="882" y="27"/>
                  <a:pt x="882" y="27"/>
                </a:cubicBezTo>
                <a:cubicBezTo>
                  <a:pt x="881" y="27"/>
                  <a:pt x="881" y="27"/>
                  <a:pt x="881" y="27"/>
                </a:cubicBezTo>
                <a:cubicBezTo>
                  <a:pt x="881" y="27"/>
                  <a:pt x="880" y="27"/>
                  <a:pt x="880" y="28"/>
                </a:cubicBezTo>
                <a:cubicBezTo>
                  <a:pt x="880" y="28"/>
                  <a:pt x="880" y="28"/>
                  <a:pt x="881" y="28"/>
                </a:cubicBezTo>
                <a:cubicBezTo>
                  <a:pt x="880" y="28"/>
                  <a:pt x="879" y="28"/>
                  <a:pt x="879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80" y="29"/>
                  <a:pt x="878" y="30"/>
                  <a:pt x="878" y="30"/>
                </a:cubicBezTo>
                <a:cubicBezTo>
                  <a:pt x="877" y="31"/>
                  <a:pt x="875" y="31"/>
                  <a:pt x="874" y="32"/>
                </a:cubicBezTo>
                <a:cubicBezTo>
                  <a:pt x="874" y="33"/>
                  <a:pt x="875" y="32"/>
                  <a:pt x="875" y="32"/>
                </a:cubicBezTo>
                <a:cubicBezTo>
                  <a:pt x="876" y="32"/>
                  <a:pt x="877" y="32"/>
                  <a:pt x="877" y="32"/>
                </a:cubicBezTo>
                <a:cubicBezTo>
                  <a:pt x="878" y="32"/>
                  <a:pt x="879" y="31"/>
                  <a:pt x="880" y="31"/>
                </a:cubicBezTo>
                <a:cubicBezTo>
                  <a:pt x="881" y="31"/>
                  <a:pt x="881" y="31"/>
                  <a:pt x="882" y="31"/>
                </a:cubicBezTo>
                <a:cubicBezTo>
                  <a:pt x="882" y="31"/>
                  <a:pt x="883" y="31"/>
                  <a:pt x="883" y="31"/>
                </a:cubicBezTo>
                <a:cubicBezTo>
                  <a:pt x="884" y="31"/>
                  <a:pt x="885" y="31"/>
                  <a:pt x="885" y="31"/>
                </a:cubicBezTo>
                <a:cubicBezTo>
                  <a:pt x="886" y="31"/>
                  <a:pt x="887" y="31"/>
                  <a:pt x="887" y="31"/>
                </a:cubicBezTo>
                <a:cubicBezTo>
                  <a:pt x="887" y="32"/>
                  <a:pt x="886" y="32"/>
                  <a:pt x="885" y="32"/>
                </a:cubicBezTo>
                <a:cubicBezTo>
                  <a:pt x="884" y="32"/>
                  <a:pt x="882" y="33"/>
                  <a:pt x="882" y="34"/>
                </a:cubicBezTo>
                <a:cubicBezTo>
                  <a:pt x="883" y="34"/>
                  <a:pt x="883" y="34"/>
                  <a:pt x="884" y="34"/>
                </a:cubicBezTo>
                <a:cubicBezTo>
                  <a:pt x="885" y="34"/>
                  <a:pt x="885" y="34"/>
                  <a:pt x="885" y="34"/>
                </a:cubicBezTo>
                <a:cubicBezTo>
                  <a:pt x="886" y="34"/>
                  <a:pt x="886" y="34"/>
                  <a:pt x="886" y="34"/>
                </a:cubicBezTo>
                <a:cubicBezTo>
                  <a:pt x="887" y="34"/>
                  <a:pt x="887" y="33"/>
                  <a:pt x="888" y="34"/>
                </a:cubicBezTo>
                <a:cubicBezTo>
                  <a:pt x="888" y="34"/>
                  <a:pt x="888" y="34"/>
                  <a:pt x="888" y="34"/>
                </a:cubicBezTo>
                <a:cubicBezTo>
                  <a:pt x="889" y="34"/>
                  <a:pt x="889" y="34"/>
                  <a:pt x="890" y="34"/>
                </a:cubicBezTo>
                <a:cubicBezTo>
                  <a:pt x="891" y="34"/>
                  <a:pt x="890" y="35"/>
                  <a:pt x="890" y="35"/>
                </a:cubicBezTo>
                <a:cubicBezTo>
                  <a:pt x="890" y="36"/>
                  <a:pt x="891" y="36"/>
                  <a:pt x="891" y="36"/>
                </a:cubicBezTo>
                <a:cubicBezTo>
                  <a:pt x="891" y="36"/>
                  <a:pt x="891" y="37"/>
                  <a:pt x="891" y="37"/>
                </a:cubicBezTo>
                <a:cubicBezTo>
                  <a:pt x="890" y="37"/>
                  <a:pt x="889" y="38"/>
                  <a:pt x="889" y="38"/>
                </a:cubicBezTo>
                <a:cubicBezTo>
                  <a:pt x="888" y="38"/>
                  <a:pt x="888" y="39"/>
                  <a:pt x="887" y="39"/>
                </a:cubicBezTo>
                <a:cubicBezTo>
                  <a:pt x="888" y="39"/>
                  <a:pt x="888" y="39"/>
                  <a:pt x="888" y="40"/>
                </a:cubicBezTo>
                <a:cubicBezTo>
                  <a:pt x="887" y="40"/>
                  <a:pt x="887" y="41"/>
                  <a:pt x="887" y="41"/>
                </a:cubicBezTo>
                <a:cubicBezTo>
                  <a:pt x="887" y="42"/>
                  <a:pt x="887" y="44"/>
                  <a:pt x="885" y="44"/>
                </a:cubicBezTo>
                <a:cubicBezTo>
                  <a:pt x="886" y="44"/>
                  <a:pt x="886" y="43"/>
                  <a:pt x="885" y="42"/>
                </a:cubicBezTo>
                <a:cubicBezTo>
                  <a:pt x="885" y="42"/>
                  <a:pt x="885" y="41"/>
                  <a:pt x="885" y="41"/>
                </a:cubicBezTo>
                <a:cubicBezTo>
                  <a:pt x="885" y="40"/>
                  <a:pt x="885" y="40"/>
                  <a:pt x="885" y="40"/>
                </a:cubicBezTo>
                <a:cubicBezTo>
                  <a:pt x="885" y="40"/>
                  <a:pt x="886" y="40"/>
                  <a:pt x="886" y="39"/>
                </a:cubicBezTo>
                <a:cubicBezTo>
                  <a:pt x="886" y="39"/>
                  <a:pt x="884" y="38"/>
                  <a:pt x="884" y="38"/>
                </a:cubicBezTo>
                <a:cubicBezTo>
                  <a:pt x="884" y="38"/>
                  <a:pt x="883" y="38"/>
                  <a:pt x="883" y="38"/>
                </a:cubicBezTo>
                <a:cubicBezTo>
                  <a:pt x="883" y="37"/>
                  <a:pt x="883" y="37"/>
                  <a:pt x="883" y="36"/>
                </a:cubicBezTo>
                <a:cubicBezTo>
                  <a:pt x="883" y="36"/>
                  <a:pt x="882" y="36"/>
                  <a:pt x="882" y="36"/>
                </a:cubicBezTo>
                <a:cubicBezTo>
                  <a:pt x="882" y="36"/>
                  <a:pt x="881" y="36"/>
                  <a:pt x="881" y="36"/>
                </a:cubicBezTo>
                <a:cubicBezTo>
                  <a:pt x="880" y="36"/>
                  <a:pt x="879" y="36"/>
                  <a:pt x="878" y="36"/>
                </a:cubicBezTo>
                <a:cubicBezTo>
                  <a:pt x="878" y="37"/>
                  <a:pt x="877" y="37"/>
                  <a:pt x="877" y="37"/>
                </a:cubicBezTo>
                <a:cubicBezTo>
                  <a:pt x="875" y="37"/>
                  <a:pt x="874" y="38"/>
                  <a:pt x="873" y="39"/>
                </a:cubicBezTo>
                <a:cubicBezTo>
                  <a:pt x="873" y="39"/>
                  <a:pt x="874" y="39"/>
                  <a:pt x="874" y="39"/>
                </a:cubicBezTo>
                <a:cubicBezTo>
                  <a:pt x="874" y="39"/>
                  <a:pt x="873" y="40"/>
                  <a:pt x="873" y="40"/>
                </a:cubicBezTo>
                <a:cubicBezTo>
                  <a:pt x="873" y="41"/>
                  <a:pt x="874" y="41"/>
                  <a:pt x="875" y="41"/>
                </a:cubicBezTo>
                <a:cubicBezTo>
                  <a:pt x="875" y="41"/>
                  <a:pt x="876" y="41"/>
                  <a:pt x="876" y="41"/>
                </a:cubicBezTo>
                <a:cubicBezTo>
                  <a:pt x="877" y="41"/>
                  <a:pt x="878" y="41"/>
                  <a:pt x="879" y="41"/>
                </a:cubicBezTo>
                <a:cubicBezTo>
                  <a:pt x="879" y="42"/>
                  <a:pt x="880" y="42"/>
                  <a:pt x="880" y="42"/>
                </a:cubicBezTo>
                <a:cubicBezTo>
                  <a:pt x="881" y="42"/>
                  <a:pt x="881" y="42"/>
                  <a:pt x="882" y="42"/>
                </a:cubicBezTo>
                <a:cubicBezTo>
                  <a:pt x="882" y="42"/>
                  <a:pt x="882" y="42"/>
                  <a:pt x="882" y="42"/>
                </a:cubicBezTo>
                <a:cubicBezTo>
                  <a:pt x="882" y="43"/>
                  <a:pt x="882" y="43"/>
                  <a:pt x="882" y="43"/>
                </a:cubicBezTo>
                <a:cubicBezTo>
                  <a:pt x="881" y="44"/>
                  <a:pt x="881" y="44"/>
                  <a:pt x="881" y="44"/>
                </a:cubicBezTo>
                <a:cubicBezTo>
                  <a:pt x="881" y="44"/>
                  <a:pt x="881" y="44"/>
                  <a:pt x="881" y="45"/>
                </a:cubicBezTo>
                <a:cubicBezTo>
                  <a:pt x="881" y="45"/>
                  <a:pt x="881" y="45"/>
                  <a:pt x="881" y="46"/>
                </a:cubicBezTo>
                <a:cubicBezTo>
                  <a:pt x="881" y="46"/>
                  <a:pt x="881" y="47"/>
                  <a:pt x="881" y="48"/>
                </a:cubicBezTo>
                <a:cubicBezTo>
                  <a:pt x="880" y="48"/>
                  <a:pt x="879" y="48"/>
                  <a:pt x="879" y="48"/>
                </a:cubicBezTo>
                <a:cubicBezTo>
                  <a:pt x="879" y="48"/>
                  <a:pt x="879" y="47"/>
                  <a:pt x="879" y="46"/>
                </a:cubicBezTo>
                <a:cubicBezTo>
                  <a:pt x="879" y="46"/>
                  <a:pt x="878" y="46"/>
                  <a:pt x="878" y="46"/>
                </a:cubicBezTo>
                <a:cubicBezTo>
                  <a:pt x="877" y="46"/>
                  <a:pt x="877" y="46"/>
                  <a:pt x="877" y="46"/>
                </a:cubicBezTo>
                <a:cubicBezTo>
                  <a:pt x="876" y="46"/>
                  <a:pt x="875" y="46"/>
                  <a:pt x="875" y="47"/>
                </a:cubicBezTo>
                <a:cubicBezTo>
                  <a:pt x="874" y="47"/>
                  <a:pt x="874" y="47"/>
                  <a:pt x="874" y="48"/>
                </a:cubicBezTo>
                <a:cubicBezTo>
                  <a:pt x="874" y="48"/>
                  <a:pt x="875" y="48"/>
                  <a:pt x="875" y="48"/>
                </a:cubicBezTo>
                <a:cubicBezTo>
                  <a:pt x="875" y="49"/>
                  <a:pt x="875" y="49"/>
                  <a:pt x="875" y="50"/>
                </a:cubicBezTo>
                <a:cubicBezTo>
                  <a:pt x="875" y="49"/>
                  <a:pt x="877" y="48"/>
                  <a:pt x="878" y="49"/>
                </a:cubicBezTo>
                <a:cubicBezTo>
                  <a:pt x="878" y="49"/>
                  <a:pt x="878" y="49"/>
                  <a:pt x="878" y="50"/>
                </a:cubicBezTo>
                <a:cubicBezTo>
                  <a:pt x="878" y="50"/>
                  <a:pt x="878" y="50"/>
                  <a:pt x="878" y="50"/>
                </a:cubicBezTo>
                <a:cubicBezTo>
                  <a:pt x="878" y="51"/>
                  <a:pt x="878" y="51"/>
                  <a:pt x="878" y="51"/>
                </a:cubicBezTo>
                <a:cubicBezTo>
                  <a:pt x="878" y="51"/>
                  <a:pt x="879" y="51"/>
                  <a:pt x="879" y="51"/>
                </a:cubicBezTo>
                <a:cubicBezTo>
                  <a:pt x="879" y="51"/>
                  <a:pt x="879" y="52"/>
                  <a:pt x="879" y="52"/>
                </a:cubicBezTo>
                <a:cubicBezTo>
                  <a:pt x="880" y="52"/>
                  <a:pt x="881" y="52"/>
                  <a:pt x="881" y="53"/>
                </a:cubicBezTo>
                <a:cubicBezTo>
                  <a:pt x="881" y="54"/>
                  <a:pt x="879" y="54"/>
                  <a:pt x="879" y="53"/>
                </a:cubicBezTo>
                <a:cubicBezTo>
                  <a:pt x="879" y="53"/>
                  <a:pt x="878" y="54"/>
                  <a:pt x="878" y="54"/>
                </a:cubicBezTo>
                <a:cubicBezTo>
                  <a:pt x="877" y="54"/>
                  <a:pt x="877" y="55"/>
                  <a:pt x="876" y="54"/>
                </a:cubicBezTo>
                <a:cubicBezTo>
                  <a:pt x="876" y="53"/>
                  <a:pt x="874" y="53"/>
                  <a:pt x="874" y="53"/>
                </a:cubicBezTo>
                <a:cubicBezTo>
                  <a:pt x="874" y="53"/>
                  <a:pt x="874" y="53"/>
                  <a:pt x="874" y="53"/>
                </a:cubicBezTo>
                <a:cubicBezTo>
                  <a:pt x="874" y="54"/>
                  <a:pt x="874" y="54"/>
                  <a:pt x="874" y="54"/>
                </a:cubicBezTo>
                <a:cubicBezTo>
                  <a:pt x="874" y="54"/>
                  <a:pt x="870" y="54"/>
                  <a:pt x="871" y="55"/>
                </a:cubicBezTo>
                <a:cubicBezTo>
                  <a:pt x="872" y="56"/>
                  <a:pt x="873" y="55"/>
                  <a:pt x="873" y="56"/>
                </a:cubicBezTo>
                <a:cubicBezTo>
                  <a:pt x="873" y="56"/>
                  <a:pt x="873" y="56"/>
                  <a:pt x="873" y="57"/>
                </a:cubicBezTo>
                <a:cubicBezTo>
                  <a:pt x="873" y="57"/>
                  <a:pt x="873" y="57"/>
                  <a:pt x="873" y="57"/>
                </a:cubicBezTo>
                <a:cubicBezTo>
                  <a:pt x="874" y="58"/>
                  <a:pt x="872" y="59"/>
                  <a:pt x="871" y="59"/>
                </a:cubicBezTo>
                <a:cubicBezTo>
                  <a:pt x="870" y="59"/>
                  <a:pt x="870" y="59"/>
                  <a:pt x="869" y="59"/>
                </a:cubicBezTo>
                <a:cubicBezTo>
                  <a:pt x="869" y="59"/>
                  <a:pt x="868" y="59"/>
                  <a:pt x="867" y="59"/>
                </a:cubicBezTo>
                <a:cubicBezTo>
                  <a:pt x="867" y="59"/>
                  <a:pt x="867" y="59"/>
                  <a:pt x="868" y="59"/>
                </a:cubicBezTo>
                <a:cubicBezTo>
                  <a:pt x="867" y="59"/>
                  <a:pt x="866" y="59"/>
                  <a:pt x="866" y="59"/>
                </a:cubicBezTo>
                <a:cubicBezTo>
                  <a:pt x="866" y="59"/>
                  <a:pt x="865" y="59"/>
                  <a:pt x="865" y="60"/>
                </a:cubicBezTo>
                <a:cubicBezTo>
                  <a:pt x="865" y="60"/>
                  <a:pt x="865" y="60"/>
                  <a:pt x="864" y="60"/>
                </a:cubicBezTo>
                <a:cubicBezTo>
                  <a:pt x="864" y="60"/>
                  <a:pt x="863" y="61"/>
                  <a:pt x="863" y="60"/>
                </a:cubicBezTo>
                <a:cubicBezTo>
                  <a:pt x="862" y="59"/>
                  <a:pt x="863" y="59"/>
                  <a:pt x="862" y="59"/>
                </a:cubicBezTo>
                <a:cubicBezTo>
                  <a:pt x="861" y="59"/>
                  <a:pt x="858" y="59"/>
                  <a:pt x="859" y="60"/>
                </a:cubicBezTo>
                <a:cubicBezTo>
                  <a:pt x="860" y="61"/>
                  <a:pt x="863" y="60"/>
                  <a:pt x="863" y="61"/>
                </a:cubicBezTo>
                <a:cubicBezTo>
                  <a:pt x="864" y="61"/>
                  <a:pt x="864" y="62"/>
                  <a:pt x="863" y="62"/>
                </a:cubicBezTo>
                <a:cubicBezTo>
                  <a:pt x="863" y="63"/>
                  <a:pt x="863" y="64"/>
                  <a:pt x="863" y="64"/>
                </a:cubicBezTo>
                <a:cubicBezTo>
                  <a:pt x="863" y="65"/>
                  <a:pt x="863" y="65"/>
                  <a:pt x="863" y="65"/>
                </a:cubicBezTo>
                <a:cubicBezTo>
                  <a:pt x="863" y="66"/>
                  <a:pt x="862" y="66"/>
                  <a:pt x="862" y="66"/>
                </a:cubicBezTo>
                <a:cubicBezTo>
                  <a:pt x="861" y="67"/>
                  <a:pt x="859" y="67"/>
                  <a:pt x="858" y="67"/>
                </a:cubicBezTo>
                <a:cubicBezTo>
                  <a:pt x="857" y="66"/>
                  <a:pt x="856" y="66"/>
                  <a:pt x="856" y="65"/>
                </a:cubicBezTo>
                <a:cubicBezTo>
                  <a:pt x="855" y="65"/>
                  <a:pt x="855" y="65"/>
                  <a:pt x="854" y="65"/>
                </a:cubicBezTo>
                <a:cubicBezTo>
                  <a:pt x="853" y="65"/>
                  <a:pt x="853" y="65"/>
                  <a:pt x="852" y="65"/>
                </a:cubicBezTo>
                <a:cubicBezTo>
                  <a:pt x="851" y="64"/>
                  <a:pt x="851" y="64"/>
                  <a:pt x="852" y="63"/>
                </a:cubicBezTo>
                <a:cubicBezTo>
                  <a:pt x="852" y="63"/>
                  <a:pt x="851" y="62"/>
                  <a:pt x="851" y="62"/>
                </a:cubicBezTo>
                <a:cubicBezTo>
                  <a:pt x="852" y="62"/>
                  <a:pt x="851" y="62"/>
                  <a:pt x="852" y="62"/>
                </a:cubicBezTo>
                <a:cubicBezTo>
                  <a:pt x="852" y="62"/>
                  <a:pt x="853" y="62"/>
                  <a:pt x="854" y="62"/>
                </a:cubicBezTo>
                <a:cubicBezTo>
                  <a:pt x="854" y="62"/>
                  <a:pt x="854" y="62"/>
                  <a:pt x="855" y="62"/>
                </a:cubicBezTo>
                <a:cubicBezTo>
                  <a:pt x="856" y="62"/>
                  <a:pt x="857" y="62"/>
                  <a:pt x="858" y="62"/>
                </a:cubicBezTo>
                <a:cubicBezTo>
                  <a:pt x="858" y="62"/>
                  <a:pt x="858" y="61"/>
                  <a:pt x="857" y="61"/>
                </a:cubicBezTo>
                <a:cubicBezTo>
                  <a:pt x="857" y="61"/>
                  <a:pt x="856" y="61"/>
                  <a:pt x="856" y="61"/>
                </a:cubicBezTo>
                <a:cubicBezTo>
                  <a:pt x="855" y="60"/>
                  <a:pt x="855" y="60"/>
                  <a:pt x="855" y="59"/>
                </a:cubicBezTo>
                <a:cubicBezTo>
                  <a:pt x="854" y="59"/>
                  <a:pt x="854" y="59"/>
                  <a:pt x="853" y="59"/>
                </a:cubicBezTo>
                <a:cubicBezTo>
                  <a:pt x="853" y="59"/>
                  <a:pt x="852" y="59"/>
                  <a:pt x="851" y="59"/>
                </a:cubicBezTo>
                <a:cubicBezTo>
                  <a:pt x="851" y="59"/>
                  <a:pt x="850" y="59"/>
                  <a:pt x="850" y="59"/>
                </a:cubicBezTo>
                <a:cubicBezTo>
                  <a:pt x="850" y="59"/>
                  <a:pt x="850" y="59"/>
                  <a:pt x="849" y="59"/>
                </a:cubicBezTo>
                <a:cubicBezTo>
                  <a:pt x="849" y="59"/>
                  <a:pt x="848" y="59"/>
                  <a:pt x="847" y="59"/>
                </a:cubicBezTo>
                <a:cubicBezTo>
                  <a:pt x="847" y="59"/>
                  <a:pt x="845" y="59"/>
                  <a:pt x="845" y="60"/>
                </a:cubicBezTo>
                <a:cubicBezTo>
                  <a:pt x="845" y="60"/>
                  <a:pt x="846" y="60"/>
                  <a:pt x="847" y="60"/>
                </a:cubicBezTo>
                <a:cubicBezTo>
                  <a:pt x="847" y="60"/>
                  <a:pt x="848" y="60"/>
                  <a:pt x="848" y="60"/>
                </a:cubicBezTo>
                <a:cubicBezTo>
                  <a:pt x="848" y="61"/>
                  <a:pt x="848" y="61"/>
                  <a:pt x="848" y="61"/>
                </a:cubicBezTo>
                <a:cubicBezTo>
                  <a:pt x="848" y="62"/>
                  <a:pt x="848" y="62"/>
                  <a:pt x="848" y="62"/>
                </a:cubicBezTo>
                <a:cubicBezTo>
                  <a:pt x="849" y="62"/>
                  <a:pt x="848" y="62"/>
                  <a:pt x="848" y="63"/>
                </a:cubicBezTo>
                <a:cubicBezTo>
                  <a:pt x="849" y="63"/>
                  <a:pt x="849" y="63"/>
                  <a:pt x="849" y="64"/>
                </a:cubicBezTo>
                <a:cubicBezTo>
                  <a:pt x="849" y="64"/>
                  <a:pt x="849" y="64"/>
                  <a:pt x="849" y="64"/>
                </a:cubicBezTo>
                <a:cubicBezTo>
                  <a:pt x="850" y="65"/>
                  <a:pt x="851" y="65"/>
                  <a:pt x="851" y="65"/>
                </a:cubicBezTo>
                <a:cubicBezTo>
                  <a:pt x="851" y="66"/>
                  <a:pt x="851" y="66"/>
                  <a:pt x="852" y="66"/>
                </a:cubicBezTo>
                <a:cubicBezTo>
                  <a:pt x="852" y="66"/>
                  <a:pt x="852" y="66"/>
                  <a:pt x="853" y="66"/>
                </a:cubicBezTo>
                <a:cubicBezTo>
                  <a:pt x="853" y="66"/>
                  <a:pt x="853" y="66"/>
                  <a:pt x="853" y="66"/>
                </a:cubicBezTo>
                <a:cubicBezTo>
                  <a:pt x="854" y="66"/>
                  <a:pt x="854" y="66"/>
                  <a:pt x="855" y="67"/>
                </a:cubicBezTo>
                <a:cubicBezTo>
                  <a:pt x="855" y="67"/>
                  <a:pt x="856" y="67"/>
                  <a:pt x="856" y="67"/>
                </a:cubicBezTo>
                <a:cubicBezTo>
                  <a:pt x="856" y="67"/>
                  <a:pt x="856" y="67"/>
                  <a:pt x="856" y="67"/>
                </a:cubicBezTo>
                <a:cubicBezTo>
                  <a:pt x="856" y="67"/>
                  <a:pt x="857" y="67"/>
                  <a:pt x="857" y="67"/>
                </a:cubicBezTo>
                <a:cubicBezTo>
                  <a:pt x="857" y="68"/>
                  <a:pt x="858" y="67"/>
                  <a:pt x="859" y="68"/>
                </a:cubicBezTo>
                <a:cubicBezTo>
                  <a:pt x="859" y="68"/>
                  <a:pt x="859" y="68"/>
                  <a:pt x="860" y="68"/>
                </a:cubicBezTo>
                <a:cubicBezTo>
                  <a:pt x="860" y="68"/>
                  <a:pt x="860" y="68"/>
                  <a:pt x="861" y="69"/>
                </a:cubicBezTo>
                <a:cubicBezTo>
                  <a:pt x="861" y="69"/>
                  <a:pt x="860" y="69"/>
                  <a:pt x="861" y="70"/>
                </a:cubicBezTo>
                <a:cubicBezTo>
                  <a:pt x="861" y="70"/>
                  <a:pt x="861" y="70"/>
                  <a:pt x="862" y="70"/>
                </a:cubicBezTo>
                <a:cubicBezTo>
                  <a:pt x="862" y="71"/>
                  <a:pt x="861" y="71"/>
                  <a:pt x="861" y="71"/>
                </a:cubicBezTo>
                <a:cubicBezTo>
                  <a:pt x="861" y="71"/>
                  <a:pt x="861" y="71"/>
                  <a:pt x="861" y="72"/>
                </a:cubicBezTo>
                <a:cubicBezTo>
                  <a:pt x="861" y="72"/>
                  <a:pt x="861" y="72"/>
                  <a:pt x="861" y="72"/>
                </a:cubicBezTo>
                <a:cubicBezTo>
                  <a:pt x="861" y="73"/>
                  <a:pt x="861" y="73"/>
                  <a:pt x="861" y="73"/>
                </a:cubicBezTo>
                <a:cubicBezTo>
                  <a:pt x="861" y="73"/>
                  <a:pt x="862" y="74"/>
                  <a:pt x="861" y="74"/>
                </a:cubicBezTo>
                <a:cubicBezTo>
                  <a:pt x="862" y="75"/>
                  <a:pt x="861" y="75"/>
                  <a:pt x="861" y="76"/>
                </a:cubicBezTo>
                <a:cubicBezTo>
                  <a:pt x="861" y="77"/>
                  <a:pt x="862" y="77"/>
                  <a:pt x="861" y="78"/>
                </a:cubicBezTo>
                <a:cubicBezTo>
                  <a:pt x="861" y="78"/>
                  <a:pt x="860" y="77"/>
                  <a:pt x="859" y="77"/>
                </a:cubicBezTo>
                <a:cubicBezTo>
                  <a:pt x="859" y="77"/>
                  <a:pt x="858" y="77"/>
                  <a:pt x="858" y="77"/>
                </a:cubicBezTo>
                <a:cubicBezTo>
                  <a:pt x="857" y="77"/>
                  <a:pt x="857" y="77"/>
                  <a:pt x="857" y="77"/>
                </a:cubicBezTo>
                <a:cubicBezTo>
                  <a:pt x="857" y="76"/>
                  <a:pt x="856" y="76"/>
                  <a:pt x="856" y="77"/>
                </a:cubicBezTo>
                <a:cubicBezTo>
                  <a:pt x="856" y="77"/>
                  <a:pt x="855" y="77"/>
                  <a:pt x="855" y="77"/>
                </a:cubicBezTo>
                <a:cubicBezTo>
                  <a:pt x="854" y="77"/>
                  <a:pt x="854" y="77"/>
                  <a:pt x="854" y="77"/>
                </a:cubicBezTo>
                <a:cubicBezTo>
                  <a:pt x="853" y="77"/>
                  <a:pt x="853" y="77"/>
                  <a:pt x="853" y="77"/>
                </a:cubicBezTo>
                <a:cubicBezTo>
                  <a:pt x="852" y="77"/>
                  <a:pt x="852" y="78"/>
                  <a:pt x="851" y="78"/>
                </a:cubicBezTo>
                <a:cubicBezTo>
                  <a:pt x="851" y="77"/>
                  <a:pt x="850" y="76"/>
                  <a:pt x="850" y="76"/>
                </a:cubicBezTo>
                <a:cubicBezTo>
                  <a:pt x="849" y="75"/>
                  <a:pt x="849" y="74"/>
                  <a:pt x="848" y="74"/>
                </a:cubicBezTo>
                <a:cubicBezTo>
                  <a:pt x="848" y="73"/>
                  <a:pt x="848" y="73"/>
                  <a:pt x="848" y="73"/>
                </a:cubicBezTo>
                <a:cubicBezTo>
                  <a:pt x="847" y="73"/>
                  <a:pt x="846" y="73"/>
                  <a:pt x="846" y="73"/>
                </a:cubicBezTo>
                <a:cubicBezTo>
                  <a:pt x="845" y="72"/>
                  <a:pt x="845" y="72"/>
                  <a:pt x="845" y="72"/>
                </a:cubicBezTo>
                <a:cubicBezTo>
                  <a:pt x="844" y="72"/>
                  <a:pt x="843" y="72"/>
                  <a:pt x="841" y="72"/>
                </a:cubicBezTo>
                <a:cubicBezTo>
                  <a:pt x="841" y="73"/>
                  <a:pt x="841" y="74"/>
                  <a:pt x="841" y="74"/>
                </a:cubicBezTo>
                <a:cubicBezTo>
                  <a:pt x="841" y="74"/>
                  <a:pt x="842" y="74"/>
                  <a:pt x="842" y="74"/>
                </a:cubicBezTo>
                <a:cubicBezTo>
                  <a:pt x="842" y="75"/>
                  <a:pt x="841" y="76"/>
                  <a:pt x="841" y="76"/>
                </a:cubicBezTo>
                <a:cubicBezTo>
                  <a:pt x="840" y="76"/>
                  <a:pt x="840" y="76"/>
                  <a:pt x="840" y="76"/>
                </a:cubicBezTo>
                <a:cubicBezTo>
                  <a:pt x="839" y="76"/>
                  <a:pt x="839" y="77"/>
                  <a:pt x="838" y="77"/>
                </a:cubicBezTo>
                <a:cubicBezTo>
                  <a:pt x="837" y="77"/>
                  <a:pt x="837" y="77"/>
                  <a:pt x="836" y="78"/>
                </a:cubicBezTo>
                <a:cubicBezTo>
                  <a:pt x="835" y="78"/>
                  <a:pt x="834" y="79"/>
                  <a:pt x="834" y="79"/>
                </a:cubicBezTo>
                <a:cubicBezTo>
                  <a:pt x="835" y="79"/>
                  <a:pt x="835" y="79"/>
                  <a:pt x="835" y="79"/>
                </a:cubicBezTo>
                <a:cubicBezTo>
                  <a:pt x="836" y="79"/>
                  <a:pt x="836" y="79"/>
                  <a:pt x="836" y="80"/>
                </a:cubicBezTo>
                <a:cubicBezTo>
                  <a:pt x="837" y="80"/>
                  <a:pt x="838" y="80"/>
                  <a:pt x="839" y="79"/>
                </a:cubicBezTo>
                <a:cubicBezTo>
                  <a:pt x="838" y="79"/>
                  <a:pt x="840" y="78"/>
                  <a:pt x="840" y="78"/>
                </a:cubicBezTo>
                <a:cubicBezTo>
                  <a:pt x="841" y="78"/>
                  <a:pt x="842" y="78"/>
                  <a:pt x="843" y="78"/>
                </a:cubicBezTo>
                <a:cubicBezTo>
                  <a:pt x="843" y="78"/>
                  <a:pt x="844" y="78"/>
                  <a:pt x="844" y="78"/>
                </a:cubicBezTo>
                <a:cubicBezTo>
                  <a:pt x="845" y="78"/>
                  <a:pt x="845" y="78"/>
                  <a:pt x="845" y="78"/>
                </a:cubicBezTo>
                <a:cubicBezTo>
                  <a:pt x="846" y="78"/>
                  <a:pt x="846" y="79"/>
                  <a:pt x="846" y="79"/>
                </a:cubicBezTo>
                <a:cubicBezTo>
                  <a:pt x="847" y="79"/>
                  <a:pt x="848" y="79"/>
                  <a:pt x="849" y="79"/>
                </a:cubicBezTo>
                <a:cubicBezTo>
                  <a:pt x="850" y="79"/>
                  <a:pt x="851" y="79"/>
                  <a:pt x="852" y="79"/>
                </a:cubicBezTo>
                <a:cubicBezTo>
                  <a:pt x="852" y="79"/>
                  <a:pt x="853" y="79"/>
                  <a:pt x="853" y="79"/>
                </a:cubicBezTo>
                <a:cubicBezTo>
                  <a:pt x="853" y="79"/>
                  <a:pt x="853" y="79"/>
                  <a:pt x="854" y="78"/>
                </a:cubicBezTo>
                <a:cubicBezTo>
                  <a:pt x="854" y="78"/>
                  <a:pt x="855" y="78"/>
                  <a:pt x="855" y="78"/>
                </a:cubicBezTo>
                <a:cubicBezTo>
                  <a:pt x="856" y="78"/>
                  <a:pt x="858" y="78"/>
                  <a:pt x="859" y="78"/>
                </a:cubicBezTo>
                <a:cubicBezTo>
                  <a:pt x="859" y="79"/>
                  <a:pt x="858" y="79"/>
                  <a:pt x="857" y="79"/>
                </a:cubicBezTo>
                <a:cubicBezTo>
                  <a:pt x="857" y="80"/>
                  <a:pt x="856" y="80"/>
                  <a:pt x="856" y="80"/>
                </a:cubicBezTo>
                <a:cubicBezTo>
                  <a:pt x="855" y="80"/>
                  <a:pt x="854" y="81"/>
                  <a:pt x="853" y="81"/>
                </a:cubicBezTo>
                <a:cubicBezTo>
                  <a:pt x="853" y="81"/>
                  <a:pt x="853" y="81"/>
                  <a:pt x="852" y="81"/>
                </a:cubicBezTo>
                <a:cubicBezTo>
                  <a:pt x="852" y="82"/>
                  <a:pt x="852" y="82"/>
                  <a:pt x="851" y="82"/>
                </a:cubicBezTo>
                <a:cubicBezTo>
                  <a:pt x="851" y="82"/>
                  <a:pt x="850" y="82"/>
                  <a:pt x="849" y="83"/>
                </a:cubicBezTo>
                <a:cubicBezTo>
                  <a:pt x="849" y="83"/>
                  <a:pt x="848" y="83"/>
                  <a:pt x="848" y="83"/>
                </a:cubicBezTo>
                <a:cubicBezTo>
                  <a:pt x="848" y="83"/>
                  <a:pt x="847" y="83"/>
                  <a:pt x="847" y="83"/>
                </a:cubicBezTo>
                <a:cubicBezTo>
                  <a:pt x="847" y="83"/>
                  <a:pt x="846" y="84"/>
                  <a:pt x="846" y="84"/>
                </a:cubicBezTo>
                <a:cubicBezTo>
                  <a:pt x="846" y="84"/>
                  <a:pt x="846" y="84"/>
                  <a:pt x="845" y="84"/>
                </a:cubicBezTo>
                <a:cubicBezTo>
                  <a:pt x="845" y="83"/>
                  <a:pt x="845" y="84"/>
                  <a:pt x="844" y="84"/>
                </a:cubicBezTo>
                <a:cubicBezTo>
                  <a:pt x="843" y="85"/>
                  <a:pt x="842" y="85"/>
                  <a:pt x="841" y="85"/>
                </a:cubicBezTo>
                <a:cubicBezTo>
                  <a:pt x="841" y="86"/>
                  <a:pt x="841" y="86"/>
                  <a:pt x="840" y="86"/>
                </a:cubicBezTo>
                <a:cubicBezTo>
                  <a:pt x="839" y="86"/>
                  <a:pt x="839" y="86"/>
                  <a:pt x="839" y="87"/>
                </a:cubicBezTo>
                <a:cubicBezTo>
                  <a:pt x="838" y="87"/>
                  <a:pt x="837" y="88"/>
                  <a:pt x="836" y="88"/>
                </a:cubicBezTo>
                <a:cubicBezTo>
                  <a:pt x="835" y="89"/>
                  <a:pt x="835" y="89"/>
                  <a:pt x="834" y="89"/>
                </a:cubicBezTo>
                <a:cubicBezTo>
                  <a:pt x="834" y="90"/>
                  <a:pt x="833" y="90"/>
                  <a:pt x="833" y="90"/>
                </a:cubicBezTo>
                <a:cubicBezTo>
                  <a:pt x="833" y="90"/>
                  <a:pt x="832" y="90"/>
                  <a:pt x="832" y="90"/>
                </a:cubicBezTo>
                <a:cubicBezTo>
                  <a:pt x="832" y="90"/>
                  <a:pt x="831" y="90"/>
                  <a:pt x="831" y="90"/>
                </a:cubicBezTo>
                <a:close/>
                <a:moveTo>
                  <a:pt x="1020" y="22"/>
                </a:moveTo>
                <a:cubicBezTo>
                  <a:pt x="1020" y="22"/>
                  <a:pt x="1021" y="22"/>
                  <a:pt x="1021" y="22"/>
                </a:cubicBezTo>
                <a:cubicBezTo>
                  <a:pt x="1022" y="21"/>
                  <a:pt x="1022" y="21"/>
                  <a:pt x="1023" y="21"/>
                </a:cubicBezTo>
                <a:cubicBezTo>
                  <a:pt x="1024" y="21"/>
                  <a:pt x="1025" y="21"/>
                  <a:pt x="1025" y="21"/>
                </a:cubicBezTo>
                <a:cubicBezTo>
                  <a:pt x="1027" y="21"/>
                  <a:pt x="1028" y="21"/>
                  <a:pt x="1029" y="21"/>
                </a:cubicBezTo>
                <a:cubicBezTo>
                  <a:pt x="1030" y="21"/>
                  <a:pt x="1031" y="22"/>
                  <a:pt x="1032" y="22"/>
                </a:cubicBezTo>
                <a:cubicBezTo>
                  <a:pt x="1033" y="23"/>
                  <a:pt x="1034" y="23"/>
                  <a:pt x="1035" y="22"/>
                </a:cubicBezTo>
                <a:cubicBezTo>
                  <a:pt x="1036" y="22"/>
                  <a:pt x="1037" y="21"/>
                  <a:pt x="1039" y="21"/>
                </a:cubicBezTo>
                <a:cubicBezTo>
                  <a:pt x="1039" y="21"/>
                  <a:pt x="1040" y="22"/>
                  <a:pt x="1040" y="22"/>
                </a:cubicBezTo>
                <a:cubicBezTo>
                  <a:pt x="1041" y="23"/>
                  <a:pt x="1041" y="24"/>
                  <a:pt x="1042" y="24"/>
                </a:cubicBezTo>
                <a:cubicBezTo>
                  <a:pt x="1042" y="25"/>
                  <a:pt x="1044" y="26"/>
                  <a:pt x="1045" y="25"/>
                </a:cubicBezTo>
                <a:cubicBezTo>
                  <a:pt x="1045" y="24"/>
                  <a:pt x="1044" y="23"/>
                  <a:pt x="1043" y="22"/>
                </a:cubicBezTo>
                <a:cubicBezTo>
                  <a:pt x="1043" y="22"/>
                  <a:pt x="1042" y="22"/>
                  <a:pt x="1042" y="21"/>
                </a:cubicBezTo>
                <a:cubicBezTo>
                  <a:pt x="1042" y="21"/>
                  <a:pt x="1043" y="20"/>
                  <a:pt x="1044" y="20"/>
                </a:cubicBezTo>
                <a:cubicBezTo>
                  <a:pt x="1044" y="20"/>
                  <a:pt x="1045" y="20"/>
                  <a:pt x="1045" y="20"/>
                </a:cubicBezTo>
                <a:cubicBezTo>
                  <a:pt x="1046" y="20"/>
                  <a:pt x="1046" y="20"/>
                  <a:pt x="1046" y="20"/>
                </a:cubicBezTo>
                <a:cubicBezTo>
                  <a:pt x="1047" y="20"/>
                  <a:pt x="1047" y="20"/>
                  <a:pt x="1048" y="20"/>
                </a:cubicBezTo>
                <a:cubicBezTo>
                  <a:pt x="1048" y="21"/>
                  <a:pt x="1048" y="21"/>
                  <a:pt x="1048" y="21"/>
                </a:cubicBezTo>
                <a:cubicBezTo>
                  <a:pt x="1048" y="21"/>
                  <a:pt x="1049" y="21"/>
                  <a:pt x="1049" y="21"/>
                </a:cubicBezTo>
                <a:cubicBezTo>
                  <a:pt x="1049" y="21"/>
                  <a:pt x="1049" y="21"/>
                  <a:pt x="1050" y="21"/>
                </a:cubicBezTo>
                <a:cubicBezTo>
                  <a:pt x="1050" y="21"/>
                  <a:pt x="1050" y="21"/>
                  <a:pt x="1050" y="21"/>
                </a:cubicBezTo>
                <a:cubicBezTo>
                  <a:pt x="1050" y="22"/>
                  <a:pt x="1050" y="22"/>
                  <a:pt x="1050" y="22"/>
                </a:cubicBezTo>
                <a:cubicBezTo>
                  <a:pt x="1049" y="22"/>
                  <a:pt x="1049" y="22"/>
                  <a:pt x="1049" y="23"/>
                </a:cubicBezTo>
                <a:cubicBezTo>
                  <a:pt x="1049" y="23"/>
                  <a:pt x="1049" y="23"/>
                  <a:pt x="1050" y="23"/>
                </a:cubicBezTo>
                <a:cubicBezTo>
                  <a:pt x="1050" y="24"/>
                  <a:pt x="1050" y="23"/>
                  <a:pt x="1051" y="23"/>
                </a:cubicBezTo>
                <a:cubicBezTo>
                  <a:pt x="1052" y="22"/>
                  <a:pt x="1053" y="22"/>
                  <a:pt x="1054" y="22"/>
                </a:cubicBezTo>
                <a:cubicBezTo>
                  <a:pt x="1055" y="23"/>
                  <a:pt x="1055" y="23"/>
                  <a:pt x="1055" y="24"/>
                </a:cubicBezTo>
                <a:cubicBezTo>
                  <a:pt x="1056" y="25"/>
                  <a:pt x="1056" y="25"/>
                  <a:pt x="1057" y="25"/>
                </a:cubicBezTo>
                <a:cubicBezTo>
                  <a:pt x="1058" y="25"/>
                  <a:pt x="1059" y="25"/>
                  <a:pt x="1060" y="25"/>
                </a:cubicBezTo>
                <a:cubicBezTo>
                  <a:pt x="1060" y="25"/>
                  <a:pt x="1061" y="25"/>
                  <a:pt x="1062" y="26"/>
                </a:cubicBezTo>
                <a:cubicBezTo>
                  <a:pt x="1063" y="26"/>
                  <a:pt x="1063" y="26"/>
                  <a:pt x="1064" y="26"/>
                </a:cubicBezTo>
                <a:cubicBezTo>
                  <a:pt x="1064" y="26"/>
                  <a:pt x="1065" y="26"/>
                  <a:pt x="1065" y="26"/>
                </a:cubicBezTo>
                <a:cubicBezTo>
                  <a:pt x="1066" y="26"/>
                  <a:pt x="1066" y="26"/>
                  <a:pt x="1067" y="26"/>
                </a:cubicBezTo>
                <a:cubicBezTo>
                  <a:pt x="1068" y="27"/>
                  <a:pt x="1067" y="27"/>
                  <a:pt x="1067" y="28"/>
                </a:cubicBezTo>
                <a:cubicBezTo>
                  <a:pt x="1068" y="28"/>
                  <a:pt x="1068" y="28"/>
                  <a:pt x="1069" y="28"/>
                </a:cubicBezTo>
                <a:cubicBezTo>
                  <a:pt x="1069" y="28"/>
                  <a:pt x="1070" y="28"/>
                  <a:pt x="1070" y="28"/>
                </a:cubicBezTo>
                <a:cubicBezTo>
                  <a:pt x="1071" y="28"/>
                  <a:pt x="1071" y="28"/>
                  <a:pt x="1071" y="29"/>
                </a:cubicBezTo>
                <a:cubicBezTo>
                  <a:pt x="1072" y="30"/>
                  <a:pt x="1073" y="29"/>
                  <a:pt x="1074" y="30"/>
                </a:cubicBezTo>
                <a:cubicBezTo>
                  <a:pt x="1074" y="30"/>
                  <a:pt x="1075" y="30"/>
                  <a:pt x="1076" y="30"/>
                </a:cubicBezTo>
                <a:cubicBezTo>
                  <a:pt x="1076" y="30"/>
                  <a:pt x="1076" y="30"/>
                  <a:pt x="1076" y="30"/>
                </a:cubicBezTo>
                <a:cubicBezTo>
                  <a:pt x="1076" y="30"/>
                  <a:pt x="1076" y="31"/>
                  <a:pt x="1076" y="31"/>
                </a:cubicBezTo>
                <a:cubicBezTo>
                  <a:pt x="1076" y="31"/>
                  <a:pt x="1076" y="31"/>
                  <a:pt x="1077" y="31"/>
                </a:cubicBezTo>
                <a:cubicBezTo>
                  <a:pt x="1078" y="32"/>
                  <a:pt x="1079" y="32"/>
                  <a:pt x="1080" y="32"/>
                </a:cubicBezTo>
                <a:cubicBezTo>
                  <a:pt x="1081" y="32"/>
                  <a:pt x="1081" y="32"/>
                  <a:pt x="1082" y="32"/>
                </a:cubicBezTo>
                <a:cubicBezTo>
                  <a:pt x="1083" y="32"/>
                  <a:pt x="1083" y="32"/>
                  <a:pt x="1084" y="32"/>
                </a:cubicBezTo>
                <a:cubicBezTo>
                  <a:pt x="1084" y="32"/>
                  <a:pt x="1083" y="33"/>
                  <a:pt x="1083" y="33"/>
                </a:cubicBezTo>
                <a:cubicBezTo>
                  <a:pt x="1083" y="33"/>
                  <a:pt x="1082" y="33"/>
                  <a:pt x="1081" y="33"/>
                </a:cubicBezTo>
                <a:cubicBezTo>
                  <a:pt x="1081" y="33"/>
                  <a:pt x="1081" y="33"/>
                  <a:pt x="1080" y="34"/>
                </a:cubicBezTo>
                <a:cubicBezTo>
                  <a:pt x="1080" y="34"/>
                  <a:pt x="1080" y="34"/>
                  <a:pt x="1080" y="34"/>
                </a:cubicBezTo>
                <a:cubicBezTo>
                  <a:pt x="1079" y="34"/>
                  <a:pt x="1079" y="34"/>
                  <a:pt x="1078" y="35"/>
                </a:cubicBezTo>
                <a:cubicBezTo>
                  <a:pt x="1078" y="35"/>
                  <a:pt x="1077" y="35"/>
                  <a:pt x="1076" y="35"/>
                </a:cubicBezTo>
                <a:cubicBezTo>
                  <a:pt x="1075" y="35"/>
                  <a:pt x="1074" y="35"/>
                  <a:pt x="1073" y="35"/>
                </a:cubicBezTo>
                <a:cubicBezTo>
                  <a:pt x="1073" y="35"/>
                  <a:pt x="1074" y="35"/>
                  <a:pt x="1074" y="34"/>
                </a:cubicBezTo>
                <a:cubicBezTo>
                  <a:pt x="1074" y="34"/>
                  <a:pt x="1073" y="34"/>
                  <a:pt x="1073" y="34"/>
                </a:cubicBezTo>
                <a:cubicBezTo>
                  <a:pt x="1072" y="34"/>
                  <a:pt x="1071" y="34"/>
                  <a:pt x="1070" y="34"/>
                </a:cubicBezTo>
                <a:cubicBezTo>
                  <a:pt x="1070" y="34"/>
                  <a:pt x="1069" y="34"/>
                  <a:pt x="1068" y="34"/>
                </a:cubicBezTo>
                <a:cubicBezTo>
                  <a:pt x="1067" y="34"/>
                  <a:pt x="1066" y="34"/>
                  <a:pt x="1066" y="34"/>
                </a:cubicBezTo>
                <a:cubicBezTo>
                  <a:pt x="1064" y="34"/>
                  <a:pt x="1067" y="33"/>
                  <a:pt x="1067" y="32"/>
                </a:cubicBezTo>
                <a:cubicBezTo>
                  <a:pt x="1068" y="32"/>
                  <a:pt x="1068" y="31"/>
                  <a:pt x="1067" y="30"/>
                </a:cubicBezTo>
                <a:cubicBezTo>
                  <a:pt x="1067" y="30"/>
                  <a:pt x="1065" y="30"/>
                  <a:pt x="1065" y="29"/>
                </a:cubicBezTo>
                <a:cubicBezTo>
                  <a:pt x="1064" y="29"/>
                  <a:pt x="1064" y="29"/>
                  <a:pt x="1064" y="29"/>
                </a:cubicBezTo>
                <a:cubicBezTo>
                  <a:pt x="1063" y="28"/>
                  <a:pt x="1062" y="28"/>
                  <a:pt x="1061" y="28"/>
                </a:cubicBezTo>
                <a:cubicBezTo>
                  <a:pt x="1060" y="28"/>
                  <a:pt x="1059" y="28"/>
                  <a:pt x="1057" y="28"/>
                </a:cubicBezTo>
                <a:cubicBezTo>
                  <a:pt x="1057" y="29"/>
                  <a:pt x="1057" y="29"/>
                  <a:pt x="1056" y="29"/>
                </a:cubicBezTo>
                <a:cubicBezTo>
                  <a:pt x="1056" y="30"/>
                  <a:pt x="1056" y="30"/>
                  <a:pt x="1056" y="31"/>
                </a:cubicBezTo>
                <a:cubicBezTo>
                  <a:pt x="1056" y="31"/>
                  <a:pt x="1055" y="31"/>
                  <a:pt x="1055" y="31"/>
                </a:cubicBezTo>
                <a:cubicBezTo>
                  <a:pt x="1054" y="31"/>
                  <a:pt x="1054" y="31"/>
                  <a:pt x="1054" y="31"/>
                </a:cubicBezTo>
                <a:cubicBezTo>
                  <a:pt x="1054" y="32"/>
                  <a:pt x="1054" y="34"/>
                  <a:pt x="1053" y="34"/>
                </a:cubicBezTo>
                <a:cubicBezTo>
                  <a:pt x="1052" y="34"/>
                  <a:pt x="1052" y="33"/>
                  <a:pt x="1051" y="34"/>
                </a:cubicBezTo>
                <a:cubicBezTo>
                  <a:pt x="1051" y="34"/>
                  <a:pt x="1050" y="35"/>
                  <a:pt x="1050" y="35"/>
                </a:cubicBezTo>
                <a:cubicBezTo>
                  <a:pt x="1050" y="37"/>
                  <a:pt x="1049" y="38"/>
                  <a:pt x="1048" y="39"/>
                </a:cubicBezTo>
                <a:cubicBezTo>
                  <a:pt x="1047" y="40"/>
                  <a:pt x="1045" y="40"/>
                  <a:pt x="1044" y="39"/>
                </a:cubicBezTo>
                <a:cubicBezTo>
                  <a:pt x="1044" y="39"/>
                  <a:pt x="1043" y="37"/>
                  <a:pt x="1042" y="37"/>
                </a:cubicBezTo>
                <a:cubicBezTo>
                  <a:pt x="1042" y="37"/>
                  <a:pt x="1041" y="37"/>
                  <a:pt x="1041" y="37"/>
                </a:cubicBezTo>
                <a:cubicBezTo>
                  <a:pt x="1040" y="37"/>
                  <a:pt x="1040" y="37"/>
                  <a:pt x="1039" y="37"/>
                </a:cubicBezTo>
                <a:cubicBezTo>
                  <a:pt x="1038" y="37"/>
                  <a:pt x="1037" y="37"/>
                  <a:pt x="1035" y="36"/>
                </a:cubicBezTo>
                <a:cubicBezTo>
                  <a:pt x="1034" y="36"/>
                  <a:pt x="1032" y="35"/>
                  <a:pt x="1032" y="34"/>
                </a:cubicBezTo>
                <a:cubicBezTo>
                  <a:pt x="1032" y="33"/>
                  <a:pt x="1033" y="31"/>
                  <a:pt x="1035" y="31"/>
                </a:cubicBezTo>
                <a:cubicBezTo>
                  <a:pt x="1035" y="31"/>
                  <a:pt x="1036" y="31"/>
                  <a:pt x="1036" y="31"/>
                </a:cubicBezTo>
                <a:cubicBezTo>
                  <a:pt x="1037" y="31"/>
                  <a:pt x="1037" y="31"/>
                  <a:pt x="1038" y="31"/>
                </a:cubicBezTo>
                <a:cubicBezTo>
                  <a:pt x="1038" y="30"/>
                  <a:pt x="1038" y="31"/>
                  <a:pt x="1039" y="30"/>
                </a:cubicBezTo>
                <a:cubicBezTo>
                  <a:pt x="1039" y="30"/>
                  <a:pt x="1039" y="30"/>
                  <a:pt x="1040" y="30"/>
                </a:cubicBezTo>
                <a:cubicBezTo>
                  <a:pt x="1040" y="30"/>
                  <a:pt x="1040" y="30"/>
                  <a:pt x="1040" y="30"/>
                </a:cubicBezTo>
                <a:cubicBezTo>
                  <a:pt x="1041" y="30"/>
                  <a:pt x="1041" y="29"/>
                  <a:pt x="1042" y="29"/>
                </a:cubicBezTo>
                <a:cubicBezTo>
                  <a:pt x="1042" y="29"/>
                  <a:pt x="1044" y="29"/>
                  <a:pt x="1043" y="28"/>
                </a:cubicBezTo>
                <a:cubicBezTo>
                  <a:pt x="1042" y="28"/>
                  <a:pt x="1042" y="28"/>
                  <a:pt x="1042" y="28"/>
                </a:cubicBezTo>
                <a:cubicBezTo>
                  <a:pt x="1041" y="28"/>
                  <a:pt x="1041" y="28"/>
                  <a:pt x="1040" y="27"/>
                </a:cubicBezTo>
                <a:cubicBezTo>
                  <a:pt x="1039" y="27"/>
                  <a:pt x="1039" y="27"/>
                  <a:pt x="1038" y="27"/>
                </a:cubicBezTo>
                <a:cubicBezTo>
                  <a:pt x="1037" y="27"/>
                  <a:pt x="1036" y="29"/>
                  <a:pt x="1035" y="29"/>
                </a:cubicBezTo>
                <a:cubicBezTo>
                  <a:pt x="1034" y="30"/>
                  <a:pt x="1033" y="31"/>
                  <a:pt x="1031" y="31"/>
                </a:cubicBezTo>
                <a:cubicBezTo>
                  <a:pt x="1030" y="31"/>
                  <a:pt x="1029" y="31"/>
                  <a:pt x="1028" y="30"/>
                </a:cubicBezTo>
                <a:cubicBezTo>
                  <a:pt x="1028" y="30"/>
                  <a:pt x="1028" y="29"/>
                  <a:pt x="1027" y="29"/>
                </a:cubicBezTo>
                <a:cubicBezTo>
                  <a:pt x="1027" y="29"/>
                  <a:pt x="1026" y="28"/>
                  <a:pt x="1026" y="28"/>
                </a:cubicBezTo>
                <a:cubicBezTo>
                  <a:pt x="1025" y="28"/>
                  <a:pt x="1024" y="28"/>
                  <a:pt x="1023" y="27"/>
                </a:cubicBezTo>
                <a:cubicBezTo>
                  <a:pt x="1023" y="27"/>
                  <a:pt x="1023" y="26"/>
                  <a:pt x="1023" y="26"/>
                </a:cubicBezTo>
                <a:cubicBezTo>
                  <a:pt x="1023" y="25"/>
                  <a:pt x="1023" y="25"/>
                  <a:pt x="1023" y="24"/>
                </a:cubicBezTo>
                <a:cubicBezTo>
                  <a:pt x="1022" y="24"/>
                  <a:pt x="1022" y="24"/>
                  <a:pt x="1021" y="23"/>
                </a:cubicBezTo>
                <a:cubicBezTo>
                  <a:pt x="1021" y="23"/>
                  <a:pt x="1020" y="23"/>
                  <a:pt x="1020" y="22"/>
                </a:cubicBezTo>
                <a:close/>
                <a:moveTo>
                  <a:pt x="1052" y="20"/>
                </a:moveTo>
                <a:cubicBezTo>
                  <a:pt x="1051" y="20"/>
                  <a:pt x="1052" y="19"/>
                  <a:pt x="1052" y="19"/>
                </a:cubicBezTo>
                <a:cubicBezTo>
                  <a:pt x="1053" y="19"/>
                  <a:pt x="1054" y="19"/>
                  <a:pt x="1054" y="19"/>
                </a:cubicBezTo>
                <a:cubicBezTo>
                  <a:pt x="1055" y="19"/>
                  <a:pt x="1055" y="19"/>
                  <a:pt x="1056" y="18"/>
                </a:cubicBezTo>
                <a:cubicBezTo>
                  <a:pt x="1056" y="18"/>
                  <a:pt x="1057" y="17"/>
                  <a:pt x="1058" y="17"/>
                </a:cubicBezTo>
                <a:cubicBezTo>
                  <a:pt x="1059" y="17"/>
                  <a:pt x="1059" y="17"/>
                  <a:pt x="1060" y="17"/>
                </a:cubicBezTo>
                <a:cubicBezTo>
                  <a:pt x="1060" y="18"/>
                  <a:pt x="1061" y="18"/>
                  <a:pt x="1061" y="18"/>
                </a:cubicBezTo>
                <a:cubicBezTo>
                  <a:pt x="1061" y="18"/>
                  <a:pt x="1062" y="19"/>
                  <a:pt x="1062" y="19"/>
                </a:cubicBezTo>
                <a:cubicBezTo>
                  <a:pt x="1063" y="19"/>
                  <a:pt x="1063" y="19"/>
                  <a:pt x="1064" y="19"/>
                </a:cubicBezTo>
                <a:cubicBezTo>
                  <a:pt x="1065" y="19"/>
                  <a:pt x="1067" y="18"/>
                  <a:pt x="1068" y="19"/>
                </a:cubicBezTo>
                <a:cubicBezTo>
                  <a:pt x="1068" y="19"/>
                  <a:pt x="1069" y="20"/>
                  <a:pt x="1069" y="19"/>
                </a:cubicBezTo>
                <a:cubicBezTo>
                  <a:pt x="1069" y="19"/>
                  <a:pt x="1070" y="19"/>
                  <a:pt x="1070" y="19"/>
                </a:cubicBezTo>
                <a:cubicBezTo>
                  <a:pt x="1071" y="18"/>
                  <a:pt x="1072" y="17"/>
                  <a:pt x="1073" y="18"/>
                </a:cubicBezTo>
                <a:cubicBezTo>
                  <a:pt x="1074" y="18"/>
                  <a:pt x="1074" y="19"/>
                  <a:pt x="1075" y="19"/>
                </a:cubicBezTo>
                <a:cubicBezTo>
                  <a:pt x="1076" y="19"/>
                  <a:pt x="1077" y="19"/>
                  <a:pt x="1078" y="18"/>
                </a:cubicBezTo>
                <a:cubicBezTo>
                  <a:pt x="1079" y="18"/>
                  <a:pt x="1080" y="18"/>
                  <a:pt x="1081" y="19"/>
                </a:cubicBezTo>
                <a:cubicBezTo>
                  <a:pt x="1082" y="19"/>
                  <a:pt x="1083" y="20"/>
                  <a:pt x="1084" y="19"/>
                </a:cubicBezTo>
                <a:cubicBezTo>
                  <a:pt x="1085" y="19"/>
                  <a:pt x="1087" y="19"/>
                  <a:pt x="1088" y="19"/>
                </a:cubicBezTo>
                <a:cubicBezTo>
                  <a:pt x="1088" y="19"/>
                  <a:pt x="1091" y="20"/>
                  <a:pt x="1091" y="20"/>
                </a:cubicBezTo>
                <a:cubicBezTo>
                  <a:pt x="1090" y="21"/>
                  <a:pt x="1089" y="21"/>
                  <a:pt x="1089" y="21"/>
                </a:cubicBezTo>
                <a:cubicBezTo>
                  <a:pt x="1088" y="21"/>
                  <a:pt x="1088" y="21"/>
                  <a:pt x="1087" y="22"/>
                </a:cubicBezTo>
                <a:cubicBezTo>
                  <a:pt x="1086" y="22"/>
                  <a:pt x="1086" y="22"/>
                  <a:pt x="1085" y="22"/>
                </a:cubicBezTo>
                <a:cubicBezTo>
                  <a:pt x="1085" y="22"/>
                  <a:pt x="1085" y="23"/>
                  <a:pt x="1085" y="23"/>
                </a:cubicBezTo>
                <a:cubicBezTo>
                  <a:pt x="1084" y="24"/>
                  <a:pt x="1083" y="24"/>
                  <a:pt x="1082" y="24"/>
                </a:cubicBezTo>
                <a:cubicBezTo>
                  <a:pt x="1081" y="24"/>
                  <a:pt x="1080" y="23"/>
                  <a:pt x="1080" y="24"/>
                </a:cubicBezTo>
                <a:cubicBezTo>
                  <a:pt x="1079" y="24"/>
                  <a:pt x="1079" y="24"/>
                  <a:pt x="1079" y="24"/>
                </a:cubicBezTo>
                <a:cubicBezTo>
                  <a:pt x="1078" y="24"/>
                  <a:pt x="1077" y="25"/>
                  <a:pt x="1077" y="25"/>
                </a:cubicBezTo>
                <a:cubicBezTo>
                  <a:pt x="1075" y="25"/>
                  <a:pt x="1073" y="25"/>
                  <a:pt x="1072" y="24"/>
                </a:cubicBezTo>
                <a:cubicBezTo>
                  <a:pt x="1071" y="24"/>
                  <a:pt x="1071" y="23"/>
                  <a:pt x="1071" y="23"/>
                </a:cubicBezTo>
                <a:cubicBezTo>
                  <a:pt x="1071" y="23"/>
                  <a:pt x="1070" y="23"/>
                  <a:pt x="1070" y="23"/>
                </a:cubicBezTo>
                <a:cubicBezTo>
                  <a:pt x="1068" y="23"/>
                  <a:pt x="1066" y="23"/>
                  <a:pt x="1064" y="23"/>
                </a:cubicBezTo>
                <a:cubicBezTo>
                  <a:pt x="1064" y="23"/>
                  <a:pt x="1063" y="23"/>
                  <a:pt x="1064" y="23"/>
                </a:cubicBezTo>
                <a:cubicBezTo>
                  <a:pt x="1064" y="22"/>
                  <a:pt x="1065" y="22"/>
                  <a:pt x="1066" y="22"/>
                </a:cubicBezTo>
                <a:cubicBezTo>
                  <a:pt x="1064" y="21"/>
                  <a:pt x="1062" y="21"/>
                  <a:pt x="1061" y="21"/>
                </a:cubicBezTo>
                <a:cubicBezTo>
                  <a:pt x="1060" y="22"/>
                  <a:pt x="1058" y="22"/>
                  <a:pt x="1057" y="22"/>
                </a:cubicBezTo>
                <a:cubicBezTo>
                  <a:pt x="1055" y="22"/>
                  <a:pt x="1053" y="22"/>
                  <a:pt x="1052" y="20"/>
                </a:cubicBezTo>
                <a:close/>
                <a:moveTo>
                  <a:pt x="1063" y="170"/>
                </a:moveTo>
                <a:cubicBezTo>
                  <a:pt x="1063" y="169"/>
                  <a:pt x="1063" y="168"/>
                  <a:pt x="1063" y="167"/>
                </a:cubicBezTo>
                <a:cubicBezTo>
                  <a:pt x="1063" y="166"/>
                  <a:pt x="1064" y="166"/>
                  <a:pt x="1064" y="166"/>
                </a:cubicBezTo>
                <a:cubicBezTo>
                  <a:pt x="1065" y="165"/>
                  <a:pt x="1065" y="164"/>
                  <a:pt x="1066" y="164"/>
                </a:cubicBezTo>
                <a:cubicBezTo>
                  <a:pt x="1067" y="164"/>
                  <a:pt x="1067" y="165"/>
                  <a:pt x="1067" y="165"/>
                </a:cubicBezTo>
                <a:cubicBezTo>
                  <a:pt x="1067" y="165"/>
                  <a:pt x="1067" y="165"/>
                  <a:pt x="1067" y="166"/>
                </a:cubicBezTo>
                <a:cubicBezTo>
                  <a:pt x="1066" y="166"/>
                  <a:pt x="1066" y="167"/>
                  <a:pt x="1066" y="167"/>
                </a:cubicBezTo>
                <a:cubicBezTo>
                  <a:pt x="1066" y="168"/>
                  <a:pt x="1066" y="168"/>
                  <a:pt x="1066" y="169"/>
                </a:cubicBezTo>
                <a:cubicBezTo>
                  <a:pt x="1066" y="169"/>
                  <a:pt x="1065" y="170"/>
                  <a:pt x="1065" y="170"/>
                </a:cubicBezTo>
                <a:cubicBezTo>
                  <a:pt x="1064" y="170"/>
                  <a:pt x="1064" y="171"/>
                  <a:pt x="1063" y="171"/>
                </a:cubicBezTo>
                <a:cubicBezTo>
                  <a:pt x="1063" y="170"/>
                  <a:pt x="1063" y="170"/>
                  <a:pt x="1063" y="170"/>
                </a:cubicBezTo>
                <a:close/>
                <a:moveTo>
                  <a:pt x="1055" y="171"/>
                </a:moveTo>
                <a:cubicBezTo>
                  <a:pt x="1056" y="171"/>
                  <a:pt x="1056" y="170"/>
                  <a:pt x="1056" y="170"/>
                </a:cubicBezTo>
                <a:cubicBezTo>
                  <a:pt x="1056" y="170"/>
                  <a:pt x="1056" y="170"/>
                  <a:pt x="1056" y="170"/>
                </a:cubicBezTo>
                <a:cubicBezTo>
                  <a:pt x="1056" y="170"/>
                  <a:pt x="1056" y="170"/>
                  <a:pt x="1056" y="170"/>
                </a:cubicBezTo>
                <a:cubicBezTo>
                  <a:pt x="1056" y="170"/>
                  <a:pt x="1056" y="170"/>
                  <a:pt x="1056" y="170"/>
                </a:cubicBezTo>
                <a:cubicBezTo>
                  <a:pt x="1056" y="169"/>
                  <a:pt x="1056" y="169"/>
                  <a:pt x="1057" y="169"/>
                </a:cubicBezTo>
                <a:cubicBezTo>
                  <a:pt x="1057" y="169"/>
                  <a:pt x="1057" y="170"/>
                  <a:pt x="1057" y="170"/>
                </a:cubicBezTo>
                <a:cubicBezTo>
                  <a:pt x="1056" y="171"/>
                  <a:pt x="1056" y="172"/>
                  <a:pt x="1055" y="172"/>
                </a:cubicBezTo>
                <a:cubicBezTo>
                  <a:pt x="1055" y="172"/>
                  <a:pt x="1055" y="172"/>
                  <a:pt x="1055" y="173"/>
                </a:cubicBezTo>
                <a:cubicBezTo>
                  <a:pt x="1055" y="173"/>
                  <a:pt x="1055" y="173"/>
                  <a:pt x="1055" y="173"/>
                </a:cubicBezTo>
                <a:cubicBezTo>
                  <a:pt x="1055" y="174"/>
                  <a:pt x="1055" y="174"/>
                  <a:pt x="1054" y="174"/>
                </a:cubicBezTo>
                <a:cubicBezTo>
                  <a:pt x="1054" y="175"/>
                  <a:pt x="1054" y="176"/>
                  <a:pt x="1053" y="177"/>
                </a:cubicBezTo>
                <a:cubicBezTo>
                  <a:pt x="1053" y="176"/>
                  <a:pt x="1053" y="175"/>
                  <a:pt x="1053" y="175"/>
                </a:cubicBezTo>
                <a:cubicBezTo>
                  <a:pt x="1054" y="174"/>
                  <a:pt x="1054" y="174"/>
                  <a:pt x="1055" y="173"/>
                </a:cubicBezTo>
                <a:cubicBezTo>
                  <a:pt x="1055" y="173"/>
                  <a:pt x="1055" y="172"/>
                  <a:pt x="1055" y="172"/>
                </a:cubicBezTo>
                <a:cubicBezTo>
                  <a:pt x="1055" y="172"/>
                  <a:pt x="1055" y="171"/>
                  <a:pt x="1055" y="171"/>
                </a:cubicBezTo>
                <a:close/>
                <a:moveTo>
                  <a:pt x="925" y="167"/>
                </a:moveTo>
                <a:cubicBezTo>
                  <a:pt x="925" y="167"/>
                  <a:pt x="925" y="167"/>
                  <a:pt x="925" y="168"/>
                </a:cubicBezTo>
                <a:cubicBezTo>
                  <a:pt x="925" y="168"/>
                  <a:pt x="926" y="169"/>
                  <a:pt x="926" y="169"/>
                </a:cubicBezTo>
                <a:cubicBezTo>
                  <a:pt x="925" y="169"/>
                  <a:pt x="925" y="170"/>
                  <a:pt x="925" y="170"/>
                </a:cubicBezTo>
                <a:cubicBezTo>
                  <a:pt x="924" y="169"/>
                  <a:pt x="924" y="168"/>
                  <a:pt x="924" y="167"/>
                </a:cubicBezTo>
                <a:cubicBezTo>
                  <a:pt x="924" y="167"/>
                  <a:pt x="924" y="166"/>
                  <a:pt x="924" y="166"/>
                </a:cubicBezTo>
                <a:cubicBezTo>
                  <a:pt x="924" y="166"/>
                  <a:pt x="925" y="165"/>
                  <a:pt x="925" y="165"/>
                </a:cubicBezTo>
                <a:cubicBezTo>
                  <a:pt x="925" y="166"/>
                  <a:pt x="926" y="166"/>
                  <a:pt x="925" y="167"/>
                </a:cubicBezTo>
                <a:close/>
                <a:moveTo>
                  <a:pt x="926" y="160"/>
                </a:moveTo>
                <a:cubicBezTo>
                  <a:pt x="926" y="161"/>
                  <a:pt x="925" y="162"/>
                  <a:pt x="925" y="162"/>
                </a:cubicBezTo>
                <a:cubicBezTo>
                  <a:pt x="924" y="162"/>
                  <a:pt x="924" y="163"/>
                  <a:pt x="924" y="163"/>
                </a:cubicBezTo>
                <a:cubicBezTo>
                  <a:pt x="924" y="163"/>
                  <a:pt x="923" y="164"/>
                  <a:pt x="923" y="164"/>
                </a:cubicBezTo>
                <a:cubicBezTo>
                  <a:pt x="923" y="164"/>
                  <a:pt x="922" y="165"/>
                  <a:pt x="922" y="165"/>
                </a:cubicBezTo>
                <a:cubicBezTo>
                  <a:pt x="921" y="165"/>
                  <a:pt x="921" y="164"/>
                  <a:pt x="921" y="164"/>
                </a:cubicBezTo>
                <a:cubicBezTo>
                  <a:pt x="921" y="163"/>
                  <a:pt x="921" y="163"/>
                  <a:pt x="922" y="162"/>
                </a:cubicBezTo>
                <a:cubicBezTo>
                  <a:pt x="922" y="162"/>
                  <a:pt x="923" y="162"/>
                  <a:pt x="923" y="161"/>
                </a:cubicBezTo>
                <a:cubicBezTo>
                  <a:pt x="923" y="161"/>
                  <a:pt x="924" y="161"/>
                  <a:pt x="924" y="160"/>
                </a:cubicBezTo>
                <a:cubicBezTo>
                  <a:pt x="925" y="160"/>
                  <a:pt x="926" y="159"/>
                  <a:pt x="926" y="160"/>
                </a:cubicBezTo>
                <a:close/>
                <a:moveTo>
                  <a:pt x="926" y="173"/>
                </a:moveTo>
                <a:cubicBezTo>
                  <a:pt x="927" y="173"/>
                  <a:pt x="927" y="173"/>
                  <a:pt x="927" y="172"/>
                </a:cubicBezTo>
                <a:cubicBezTo>
                  <a:pt x="927" y="172"/>
                  <a:pt x="927" y="172"/>
                  <a:pt x="927" y="172"/>
                </a:cubicBezTo>
                <a:cubicBezTo>
                  <a:pt x="927" y="171"/>
                  <a:pt x="927" y="171"/>
                  <a:pt x="927" y="171"/>
                </a:cubicBezTo>
                <a:cubicBezTo>
                  <a:pt x="927" y="171"/>
                  <a:pt x="928" y="171"/>
                  <a:pt x="928" y="170"/>
                </a:cubicBezTo>
                <a:cubicBezTo>
                  <a:pt x="928" y="170"/>
                  <a:pt x="927" y="170"/>
                  <a:pt x="928" y="169"/>
                </a:cubicBezTo>
                <a:cubicBezTo>
                  <a:pt x="928" y="169"/>
                  <a:pt x="930" y="169"/>
                  <a:pt x="929" y="168"/>
                </a:cubicBezTo>
                <a:cubicBezTo>
                  <a:pt x="929" y="168"/>
                  <a:pt x="929" y="168"/>
                  <a:pt x="929" y="168"/>
                </a:cubicBezTo>
                <a:cubicBezTo>
                  <a:pt x="928" y="168"/>
                  <a:pt x="928" y="168"/>
                  <a:pt x="927" y="168"/>
                </a:cubicBezTo>
                <a:cubicBezTo>
                  <a:pt x="927" y="168"/>
                  <a:pt x="928" y="168"/>
                  <a:pt x="928" y="168"/>
                </a:cubicBezTo>
                <a:cubicBezTo>
                  <a:pt x="928" y="167"/>
                  <a:pt x="928" y="167"/>
                  <a:pt x="928" y="167"/>
                </a:cubicBezTo>
                <a:cubicBezTo>
                  <a:pt x="927" y="167"/>
                  <a:pt x="929" y="166"/>
                  <a:pt x="928" y="166"/>
                </a:cubicBezTo>
                <a:cubicBezTo>
                  <a:pt x="928" y="166"/>
                  <a:pt x="927" y="165"/>
                  <a:pt x="927" y="165"/>
                </a:cubicBezTo>
                <a:cubicBezTo>
                  <a:pt x="928" y="165"/>
                  <a:pt x="929" y="165"/>
                  <a:pt x="929" y="165"/>
                </a:cubicBezTo>
                <a:cubicBezTo>
                  <a:pt x="930" y="165"/>
                  <a:pt x="931" y="165"/>
                  <a:pt x="932" y="165"/>
                </a:cubicBezTo>
                <a:cubicBezTo>
                  <a:pt x="932" y="164"/>
                  <a:pt x="932" y="164"/>
                  <a:pt x="931" y="164"/>
                </a:cubicBezTo>
                <a:cubicBezTo>
                  <a:pt x="931" y="164"/>
                  <a:pt x="931" y="163"/>
                  <a:pt x="930" y="163"/>
                </a:cubicBezTo>
                <a:cubicBezTo>
                  <a:pt x="930" y="163"/>
                  <a:pt x="930" y="163"/>
                  <a:pt x="930" y="162"/>
                </a:cubicBezTo>
                <a:cubicBezTo>
                  <a:pt x="931" y="162"/>
                  <a:pt x="931" y="162"/>
                  <a:pt x="931" y="162"/>
                </a:cubicBezTo>
                <a:cubicBezTo>
                  <a:pt x="931" y="162"/>
                  <a:pt x="932" y="162"/>
                  <a:pt x="932" y="162"/>
                </a:cubicBezTo>
                <a:cubicBezTo>
                  <a:pt x="932" y="161"/>
                  <a:pt x="932" y="161"/>
                  <a:pt x="932" y="161"/>
                </a:cubicBezTo>
                <a:cubicBezTo>
                  <a:pt x="932" y="160"/>
                  <a:pt x="933" y="160"/>
                  <a:pt x="932" y="160"/>
                </a:cubicBezTo>
                <a:cubicBezTo>
                  <a:pt x="932" y="160"/>
                  <a:pt x="931" y="160"/>
                  <a:pt x="932" y="159"/>
                </a:cubicBezTo>
                <a:cubicBezTo>
                  <a:pt x="932" y="159"/>
                  <a:pt x="933" y="159"/>
                  <a:pt x="933" y="159"/>
                </a:cubicBezTo>
                <a:cubicBezTo>
                  <a:pt x="934" y="159"/>
                  <a:pt x="934" y="159"/>
                  <a:pt x="935" y="159"/>
                </a:cubicBezTo>
                <a:cubicBezTo>
                  <a:pt x="935" y="159"/>
                  <a:pt x="935" y="159"/>
                  <a:pt x="935" y="160"/>
                </a:cubicBezTo>
                <a:cubicBezTo>
                  <a:pt x="935" y="160"/>
                  <a:pt x="936" y="159"/>
                  <a:pt x="937" y="159"/>
                </a:cubicBezTo>
                <a:cubicBezTo>
                  <a:pt x="937" y="159"/>
                  <a:pt x="938" y="159"/>
                  <a:pt x="938" y="159"/>
                </a:cubicBezTo>
                <a:cubicBezTo>
                  <a:pt x="938" y="159"/>
                  <a:pt x="939" y="159"/>
                  <a:pt x="939" y="159"/>
                </a:cubicBezTo>
                <a:cubicBezTo>
                  <a:pt x="939" y="159"/>
                  <a:pt x="940" y="159"/>
                  <a:pt x="940" y="159"/>
                </a:cubicBezTo>
                <a:cubicBezTo>
                  <a:pt x="941" y="159"/>
                  <a:pt x="942" y="158"/>
                  <a:pt x="943" y="159"/>
                </a:cubicBezTo>
                <a:cubicBezTo>
                  <a:pt x="943" y="159"/>
                  <a:pt x="943" y="159"/>
                  <a:pt x="943" y="159"/>
                </a:cubicBezTo>
                <a:cubicBezTo>
                  <a:pt x="943" y="159"/>
                  <a:pt x="943" y="159"/>
                  <a:pt x="944" y="159"/>
                </a:cubicBezTo>
                <a:cubicBezTo>
                  <a:pt x="944" y="159"/>
                  <a:pt x="943" y="160"/>
                  <a:pt x="942" y="160"/>
                </a:cubicBezTo>
                <a:cubicBezTo>
                  <a:pt x="942" y="160"/>
                  <a:pt x="942" y="160"/>
                  <a:pt x="941" y="161"/>
                </a:cubicBezTo>
                <a:cubicBezTo>
                  <a:pt x="941" y="161"/>
                  <a:pt x="942" y="162"/>
                  <a:pt x="941" y="162"/>
                </a:cubicBezTo>
                <a:cubicBezTo>
                  <a:pt x="941" y="162"/>
                  <a:pt x="940" y="163"/>
                  <a:pt x="940" y="163"/>
                </a:cubicBezTo>
                <a:cubicBezTo>
                  <a:pt x="940" y="163"/>
                  <a:pt x="939" y="163"/>
                  <a:pt x="939" y="163"/>
                </a:cubicBezTo>
                <a:cubicBezTo>
                  <a:pt x="939" y="164"/>
                  <a:pt x="939" y="164"/>
                  <a:pt x="938" y="164"/>
                </a:cubicBezTo>
                <a:cubicBezTo>
                  <a:pt x="938" y="164"/>
                  <a:pt x="937" y="164"/>
                  <a:pt x="937" y="164"/>
                </a:cubicBezTo>
                <a:cubicBezTo>
                  <a:pt x="937" y="164"/>
                  <a:pt x="936" y="165"/>
                  <a:pt x="936" y="165"/>
                </a:cubicBezTo>
                <a:cubicBezTo>
                  <a:pt x="936" y="165"/>
                  <a:pt x="936" y="165"/>
                  <a:pt x="936" y="165"/>
                </a:cubicBezTo>
                <a:cubicBezTo>
                  <a:pt x="936" y="166"/>
                  <a:pt x="935" y="166"/>
                  <a:pt x="935" y="166"/>
                </a:cubicBezTo>
                <a:cubicBezTo>
                  <a:pt x="935" y="167"/>
                  <a:pt x="935" y="167"/>
                  <a:pt x="935" y="167"/>
                </a:cubicBezTo>
                <a:cubicBezTo>
                  <a:pt x="936" y="167"/>
                  <a:pt x="937" y="167"/>
                  <a:pt x="937" y="167"/>
                </a:cubicBezTo>
                <a:cubicBezTo>
                  <a:pt x="938" y="166"/>
                  <a:pt x="938" y="166"/>
                  <a:pt x="939" y="166"/>
                </a:cubicBezTo>
                <a:cubicBezTo>
                  <a:pt x="939" y="165"/>
                  <a:pt x="939" y="165"/>
                  <a:pt x="940" y="165"/>
                </a:cubicBezTo>
                <a:cubicBezTo>
                  <a:pt x="941" y="165"/>
                  <a:pt x="942" y="165"/>
                  <a:pt x="943" y="165"/>
                </a:cubicBezTo>
                <a:cubicBezTo>
                  <a:pt x="944" y="165"/>
                  <a:pt x="946" y="165"/>
                  <a:pt x="947" y="165"/>
                </a:cubicBezTo>
                <a:cubicBezTo>
                  <a:pt x="948" y="165"/>
                  <a:pt x="949" y="165"/>
                  <a:pt x="950" y="165"/>
                </a:cubicBezTo>
                <a:cubicBezTo>
                  <a:pt x="951" y="166"/>
                  <a:pt x="951" y="166"/>
                  <a:pt x="950" y="166"/>
                </a:cubicBezTo>
                <a:cubicBezTo>
                  <a:pt x="950" y="167"/>
                  <a:pt x="949" y="167"/>
                  <a:pt x="949" y="168"/>
                </a:cubicBezTo>
                <a:cubicBezTo>
                  <a:pt x="949" y="168"/>
                  <a:pt x="949" y="168"/>
                  <a:pt x="948" y="169"/>
                </a:cubicBezTo>
                <a:cubicBezTo>
                  <a:pt x="948" y="170"/>
                  <a:pt x="948" y="171"/>
                  <a:pt x="947" y="172"/>
                </a:cubicBezTo>
                <a:cubicBezTo>
                  <a:pt x="946" y="172"/>
                  <a:pt x="946" y="173"/>
                  <a:pt x="945" y="173"/>
                </a:cubicBezTo>
                <a:cubicBezTo>
                  <a:pt x="945" y="173"/>
                  <a:pt x="945" y="174"/>
                  <a:pt x="944" y="174"/>
                </a:cubicBezTo>
                <a:cubicBezTo>
                  <a:pt x="944" y="175"/>
                  <a:pt x="944" y="175"/>
                  <a:pt x="943" y="175"/>
                </a:cubicBezTo>
                <a:cubicBezTo>
                  <a:pt x="943" y="176"/>
                  <a:pt x="943" y="176"/>
                  <a:pt x="943" y="176"/>
                </a:cubicBezTo>
                <a:cubicBezTo>
                  <a:pt x="942" y="177"/>
                  <a:pt x="940" y="177"/>
                  <a:pt x="940" y="178"/>
                </a:cubicBezTo>
                <a:cubicBezTo>
                  <a:pt x="940" y="178"/>
                  <a:pt x="940" y="178"/>
                  <a:pt x="941" y="178"/>
                </a:cubicBezTo>
                <a:cubicBezTo>
                  <a:pt x="941" y="178"/>
                  <a:pt x="942" y="178"/>
                  <a:pt x="942" y="178"/>
                </a:cubicBezTo>
                <a:cubicBezTo>
                  <a:pt x="942" y="178"/>
                  <a:pt x="943" y="177"/>
                  <a:pt x="943" y="178"/>
                </a:cubicBezTo>
                <a:cubicBezTo>
                  <a:pt x="943" y="178"/>
                  <a:pt x="943" y="178"/>
                  <a:pt x="944" y="178"/>
                </a:cubicBezTo>
                <a:cubicBezTo>
                  <a:pt x="944" y="178"/>
                  <a:pt x="944" y="178"/>
                  <a:pt x="944" y="178"/>
                </a:cubicBezTo>
                <a:cubicBezTo>
                  <a:pt x="944" y="178"/>
                  <a:pt x="945" y="178"/>
                  <a:pt x="945" y="178"/>
                </a:cubicBezTo>
                <a:cubicBezTo>
                  <a:pt x="946" y="178"/>
                  <a:pt x="947" y="178"/>
                  <a:pt x="947" y="179"/>
                </a:cubicBezTo>
                <a:cubicBezTo>
                  <a:pt x="947" y="179"/>
                  <a:pt x="947" y="179"/>
                  <a:pt x="948" y="179"/>
                </a:cubicBezTo>
                <a:cubicBezTo>
                  <a:pt x="948" y="180"/>
                  <a:pt x="948" y="180"/>
                  <a:pt x="948" y="180"/>
                </a:cubicBezTo>
                <a:cubicBezTo>
                  <a:pt x="949" y="180"/>
                  <a:pt x="949" y="181"/>
                  <a:pt x="949" y="181"/>
                </a:cubicBezTo>
                <a:cubicBezTo>
                  <a:pt x="949" y="181"/>
                  <a:pt x="949" y="181"/>
                  <a:pt x="949" y="181"/>
                </a:cubicBezTo>
                <a:cubicBezTo>
                  <a:pt x="949" y="181"/>
                  <a:pt x="950" y="181"/>
                  <a:pt x="950" y="181"/>
                </a:cubicBezTo>
                <a:cubicBezTo>
                  <a:pt x="950" y="181"/>
                  <a:pt x="950" y="182"/>
                  <a:pt x="950" y="182"/>
                </a:cubicBezTo>
                <a:cubicBezTo>
                  <a:pt x="950" y="182"/>
                  <a:pt x="951" y="183"/>
                  <a:pt x="950" y="183"/>
                </a:cubicBezTo>
                <a:cubicBezTo>
                  <a:pt x="950" y="183"/>
                  <a:pt x="950" y="183"/>
                  <a:pt x="950" y="183"/>
                </a:cubicBezTo>
                <a:cubicBezTo>
                  <a:pt x="949" y="184"/>
                  <a:pt x="949" y="185"/>
                  <a:pt x="950" y="185"/>
                </a:cubicBezTo>
                <a:cubicBezTo>
                  <a:pt x="950" y="186"/>
                  <a:pt x="950" y="187"/>
                  <a:pt x="951" y="188"/>
                </a:cubicBezTo>
                <a:cubicBezTo>
                  <a:pt x="952" y="188"/>
                  <a:pt x="952" y="188"/>
                  <a:pt x="952" y="188"/>
                </a:cubicBezTo>
                <a:cubicBezTo>
                  <a:pt x="953" y="188"/>
                  <a:pt x="954" y="188"/>
                  <a:pt x="954" y="189"/>
                </a:cubicBezTo>
                <a:cubicBezTo>
                  <a:pt x="954" y="189"/>
                  <a:pt x="954" y="189"/>
                  <a:pt x="955" y="189"/>
                </a:cubicBezTo>
                <a:cubicBezTo>
                  <a:pt x="955" y="190"/>
                  <a:pt x="955" y="189"/>
                  <a:pt x="956" y="190"/>
                </a:cubicBezTo>
                <a:cubicBezTo>
                  <a:pt x="956" y="190"/>
                  <a:pt x="956" y="190"/>
                  <a:pt x="956" y="191"/>
                </a:cubicBezTo>
                <a:cubicBezTo>
                  <a:pt x="956" y="191"/>
                  <a:pt x="957" y="192"/>
                  <a:pt x="957" y="192"/>
                </a:cubicBezTo>
                <a:cubicBezTo>
                  <a:pt x="958" y="192"/>
                  <a:pt x="957" y="193"/>
                  <a:pt x="957" y="193"/>
                </a:cubicBezTo>
                <a:cubicBezTo>
                  <a:pt x="957" y="193"/>
                  <a:pt x="957" y="194"/>
                  <a:pt x="957" y="194"/>
                </a:cubicBezTo>
                <a:cubicBezTo>
                  <a:pt x="957" y="194"/>
                  <a:pt x="957" y="194"/>
                  <a:pt x="957" y="194"/>
                </a:cubicBezTo>
                <a:cubicBezTo>
                  <a:pt x="958" y="195"/>
                  <a:pt x="958" y="195"/>
                  <a:pt x="958" y="195"/>
                </a:cubicBezTo>
                <a:cubicBezTo>
                  <a:pt x="957" y="195"/>
                  <a:pt x="958" y="196"/>
                  <a:pt x="958" y="197"/>
                </a:cubicBezTo>
                <a:cubicBezTo>
                  <a:pt x="959" y="197"/>
                  <a:pt x="959" y="198"/>
                  <a:pt x="960" y="198"/>
                </a:cubicBezTo>
                <a:cubicBezTo>
                  <a:pt x="960" y="199"/>
                  <a:pt x="960" y="199"/>
                  <a:pt x="959" y="199"/>
                </a:cubicBezTo>
                <a:cubicBezTo>
                  <a:pt x="959" y="200"/>
                  <a:pt x="959" y="200"/>
                  <a:pt x="959" y="200"/>
                </a:cubicBezTo>
                <a:cubicBezTo>
                  <a:pt x="958" y="200"/>
                  <a:pt x="957" y="201"/>
                  <a:pt x="958" y="201"/>
                </a:cubicBezTo>
                <a:cubicBezTo>
                  <a:pt x="958" y="201"/>
                  <a:pt x="958" y="201"/>
                  <a:pt x="958" y="201"/>
                </a:cubicBezTo>
                <a:cubicBezTo>
                  <a:pt x="958" y="202"/>
                  <a:pt x="958" y="202"/>
                  <a:pt x="958" y="202"/>
                </a:cubicBezTo>
                <a:cubicBezTo>
                  <a:pt x="958" y="202"/>
                  <a:pt x="959" y="202"/>
                  <a:pt x="959" y="202"/>
                </a:cubicBezTo>
                <a:cubicBezTo>
                  <a:pt x="959" y="202"/>
                  <a:pt x="959" y="202"/>
                  <a:pt x="960" y="202"/>
                </a:cubicBezTo>
                <a:cubicBezTo>
                  <a:pt x="960" y="201"/>
                  <a:pt x="960" y="201"/>
                  <a:pt x="961" y="201"/>
                </a:cubicBezTo>
                <a:cubicBezTo>
                  <a:pt x="961" y="201"/>
                  <a:pt x="962" y="201"/>
                  <a:pt x="962" y="201"/>
                </a:cubicBezTo>
                <a:cubicBezTo>
                  <a:pt x="963" y="201"/>
                  <a:pt x="964" y="200"/>
                  <a:pt x="965" y="200"/>
                </a:cubicBezTo>
                <a:cubicBezTo>
                  <a:pt x="966" y="200"/>
                  <a:pt x="967" y="200"/>
                  <a:pt x="967" y="201"/>
                </a:cubicBezTo>
                <a:cubicBezTo>
                  <a:pt x="967" y="201"/>
                  <a:pt x="967" y="201"/>
                  <a:pt x="967" y="202"/>
                </a:cubicBezTo>
                <a:cubicBezTo>
                  <a:pt x="967" y="202"/>
                  <a:pt x="967" y="202"/>
                  <a:pt x="967" y="203"/>
                </a:cubicBezTo>
                <a:cubicBezTo>
                  <a:pt x="968" y="203"/>
                  <a:pt x="968" y="203"/>
                  <a:pt x="968" y="204"/>
                </a:cubicBezTo>
                <a:cubicBezTo>
                  <a:pt x="969" y="204"/>
                  <a:pt x="968" y="205"/>
                  <a:pt x="967" y="205"/>
                </a:cubicBezTo>
                <a:cubicBezTo>
                  <a:pt x="967" y="206"/>
                  <a:pt x="968" y="206"/>
                  <a:pt x="967" y="207"/>
                </a:cubicBezTo>
                <a:cubicBezTo>
                  <a:pt x="967" y="208"/>
                  <a:pt x="966" y="208"/>
                  <a:pt x="966" y="208"/>
                </a:cubicBezTo>
                <a:cubicBezTo>
                  <a:pt x="965" y="208"/>
                  <a:pt x="965" y="208"/>
                  <a:pt x="964" y="209"/>
                </a:cubicBezTo>
                <a:cubicBezTo>
                  <a:pt x="964" y="209"/>
                  <a:pt x="964" y="209"/>
                  <a:pt x="964" y="209"/>
                </a:cubicBezTo>
                <a:cubicBezTo>
                  <a:pt x="963" y="209"/>
                  <a:pt x="963" y="210"/>
                  <a:pt x="963" y="210"/>
                </a:cubicBezTo>
                <a:cubicBezTo>
                  <a:pt x="963" y="210"/>
                  <a:pt x="962" y="210"/>
                  <a:pt x="961" y="210"/>
                </a:cubicBezTo>
                <a:cubicBezTo>
                  <a:pt x="961" y="211"/>
                  <a:pt x="962" y="211"/>
                  <a:pt x="962" y="211"/>
                </a:cubicBezTo>
                <a:cubicBezTo>
                  <a:pt x="961" y="212"/>
                  <a:pt x="960" y="211"/>
                  <a:pt x="959" y="212"/>
                </a:cubicBezTo>
                <a:cubicBezTo>
                  <a:pt x="960" y="212"/>
                  <a:pt x="961" y="212"/>
                  <a:pt x="961" y="213"/>
                </a:cubicBezTo>
                <a:cubicBezTo>
                  <a:pt x="962" y="213"/>
                  <a:pt x="962" y="213"/>
                  <a:pt x="962" y="213"/>
                </a:cubicBezTo>
                <a:cubicBezTo>
                  <a:pt x="963" y="213"/>
                  <a:pt x="963" y="213"/>
                  <a:pt x="964" y="213"/>
                </a:cubicBezTo>
                <a:cubicBezTo>
                  <a:pt x="964" y="213"/>
                  <a:pt x="965" y="213"/>
                  <a:pt x="965" y="213"/>
                </a:cubicBezTo>
                <a:cubicBezTo>
                  <a:pt x="965" y="213"/>
                  <a:pt x="966" y="213"/>
                  <a:pt x="967" y="213"/>
                </a:cubicBezTo>
                <a:cubicBezTo>
                  <a:pt x="967" y="213"/>
                  <a:pt x="966" y="214"/>
                  <a:pt x="966" y="214"/>
                </a:cubicBezTo>
                <a:cubicBezTo>
                  <a:pt x="966" y="214"/>
                  <a:pt x="966" y="214"/>
                  <a:pt x="966" y="214"/>
                </a:cubicBezTo>
                <a:cubicBezTo>
                  <a:pt x="966" y="214"/>
                  <a:pt x="966" y="214"/>
                  <a:pt x="966" y="214"/>
                </a:cubicBezTo>
                <a:cubicBezTo>
                  <a:pt x="965" y="214"/>
                  <a:pt x="965" y="215"/>
                  <a:pt x="964" y="215"/>
                </a:cubicBezTo>
                <a:cubicBezTo>
                  <a:pt x="964" y="215"/>
                  <a:pt x="964" y="215"/>
                  <a:pt x="963" y="216"/>
                </a:cubicBezTo>
                <a:cubicBezTo>
                  <a:pt x="963" y="216"/>
                  <a:pt x="962" y="216"/>
                  <a:pt x="962" y="216"/>
                </a:cubicBezTo>
                <a:cubicBezTo>
                  <a:pt x="962" y="215"/>
                  <a:pt x="960" y="216"/>
                  <a:pt x="960" y="216"/>
                </a:cubicBezTo>
                <a:cubicBezTo>
                  <a:pt x="959" y="216"/>
                  <a:pt x="958" y="217"/>
                  <a:pt x="957" y="217"/>
                </a:cubicBezTo>
                <a:cubicBezTo>
                  <a:pt x="956" y="217"/>
                  <a:pt x="956" y="217"/>
                  <a:pt x="955" y="217"/>
                </a:cubicBezTo>
                <a:cubicBezTo>
                  <a:pt x="955" y="217"/>
                  <a:pt x="955" y="217"/>
                  <a:pt x="955" y="217"/>
                </a:cubicBezTo>
                <a:cubicBezTo>
                  <a:pt x="955" y="217"/>
                  <a:pt x="954" y="217"/>
                  <a:pt x="954" y="217"/>
                </a:cubicBezTo>
                <a:cubicBezTo>
                  <a:pt x="954" y="217"/>
                  <a:pt x="954" y="217"/>
                  <a:pt x="953" y="217"/>
                </a:cubicBezTo>
                <a:cubicBezTo>
                  <a:pt x="953" y="217"/>
                  <a:pt x="952" y="217"/>
                  <a:pt x="952" y="217"/>
                </a:cubicBezTo>
                <a:cubicBezTo>
                  <a:pt x="952" y="217"/>
                  <a:pt x="950" y="217"/>
                  <a:pt x="950" y="218"/>
                </a:cubicBezTo>
                <a:cubicBezTo>
                  <a:pt x="951" y="218"/>
                  <a:pt x="951" y="218"/>
                  <a:pt x="951" y="219"/>
                </a:cubicBezTo>
                <a:cubicBezTo>
                  <a:pt x="951" y="219"/>
                  <a:pt x="950" y="219"/>
                  <a:pt x="950" y="219"/>
                </a:cubicBezTo>
                <a:cubicBezTo>
                  <a:pt x="949" y="219"/>
                  <a:pt x="949" y="219"/>
                  <a:pt x="949" y="219"/>
                </a:cubicBezTo>
                <a:cubicBezTo>
                  <a:pt x="948" y="218"/>
                  <a:pt x="949" y="218"/>
                  <a:pt x="949" y="218"/>
                </a:cubicBezTo>
                <a:cubicBezTo>
                  <a:pt x="949" y="218"/>
                  <a:pt x="949" y="218"/>
                  <a:pt x="948" y="217"/>
                </a:cubicBezTo>
                <a:cubicBezTo>
                  <a:pt x="948" y="217"/>
                  <a:pt x="948" y="217"/>
                  <a:pt x="948" y="217"/>
                </a:cubicBezTo>
                <a:cubicBezTo>
                  <a:pt x="948" y="217"/>
                  <a:pt x="947" y="217"/>
                  <a:pt x="947" y="217"/>
                </a:cubicBezTo>
                <a:cubicBezTo>
                  <a:pt x="947" y="217"/>
                  <a:pt x="947" y="218"/>
                  <a:pt x="947" y="218"/>
                </a:cubicBezTo>
                <a:cubicBezTo>
                  <a:pt x="947" y="218"/>
                  <a:pt x="947" y="219"/>
                  <a:pt x="946" y="219"/>
                </a:cubicBezTo>
                <a:cubicBezTo>
                  <a:pt x="946" y="219"/>
                  <a:pt x="946" y="219"/>
                  <a:pt x="945" y="219"/>
                </a:cubicBezTo>
                <a:cubicBezTo>
                  <a:pt x="945" y="219"/>
                  <a:pt x="945" y="219"/>
                  <a:pt x="945" y="218"/>
                </a:cubicBezTo>
                <a:cubicBezTo>
                  <a:pt x="944" y="218"/>
                  <a:pt x="944" y="218"/>
                  <a:pt x="944" y="218"/>
                </a:cubicBezTo>
                <a:cubicBezTo>
                  <a:pt x="943" y="218"/>
                  <a:pt x="942" y="219"/>
                  <a:pt x="942" y="219"/>
                </a:cubicBezTo>
                <a:cubicBezTo>
                  <a:pt x="941" y="219"/>
                  <a:pt x="941" y="219"/>
                  <a:pt x="941" y="219"/>
                </a:cubicBezTo>
                <a:cubicBezTo>
                  <a:pt x="941" y="218"/>
                  <a:pt x="941" y="218"/>
                  <a:pt x="941" y="218"/>
                </a:cubicBezTo>
                <a:cubicBezTo>
                  <a:pt x="940" y="217"/>
                  <a:pt x="939" y="218"/>
                  <a:pt x="939" y="218"/>
                </a:cubicBezTo>
                <a:cubicBezTo>
                  <a:pt x="938" y="218"/>
                  <a:pt x="939" y="218"/>
                  <a:pt x="938" y="218"/>
                </a:cubicBezTo>
                <a:cubicBezTo>
                  <a:pt x="938" y="218"/>
                  <a:pt x="938" y="218"/>
                  <a:pt x="937" y="218"/>
                </a:cubicBezTo>
                <a:cubicBezTo>
                  <a:pt x="937" y="218"/>
                  <a:pt x="937" y="218"/>
                  <a:pt x="936" y="218"/>
                </a:cubicBezTo>
                <a:cubicBezTo>
                  <a:pt x="936" y="218"/>
                  <a:pt x="936" y="218"/>
                  <a:pt x="936" y="219"/>
                </a:cubicBezTo>
                <a:cubicBezTo>
                  <a:pt x="936" y="219"/>
                  <a:pt x="936" y="219"/>
                  <a:pt x="935" y="220"/>
                </a:cubicBezTo>
                <a:cubicBezTo>
                  <a:pt x="935" y="220"/>
                  <a:pt x="935" y="221"/>
                  <a:pt x="935" y="222"/>
                </a:cubicBezTo>
                <a:cubicBezTo>
                  <a:pt x="935" y="222"/>
                  <a:pt x="935" y="222"/>
                  <a:pt x="935" y="222"/>
                </a:cubicBezTo>
                <a:cubicBezTo>
                  <a:pt x="935" y="222"/>
                  <a:pt x="934" y="222"/>
                  <a:pt x="934" y="222"/>
                </a:cubicBezTo>
                <a:cubicBezTo>
                  <a:pt x="934" y="222"/>
                  <a:pt x="934" y="222"/>
                  <a:pt x="933" y="221"/>
                </a:cubicBezTo>
                <a:cubicBezTo>
                  <a:pt x="933" y="221"/>
                  <a:pt x="933" y="221"/>
                  <a:pt x="933" y="220"/>
                </a:cubicBezTo>
                <a:cubicBezTo>
                  <a:pt x="933" y="220"/>
                  <a:pt x="933" y="220"/>
                  <a:pt x="932" y="220"/>
                </a:cubicBezTo>
                <a:cubicBezTo>
                  <a:pt x="932" y="220"/>
                  <a:pt x="932" y="220"/>
                  <a:pt x="932" y="220"/>
                </a:cubicBezTo>
                <a:cubicBezTo>
                  <a:pt x="932" y="220"/>
                  <a:pt x="932" y="219"/>
                  <a:pt x="931" y="219"/>
                </a:cubicBezTo>
                <a:cubicBezTo>
                  <a:pt x="931" y="219"/>
                  <a:pt x="931" y="219"/>
                  <a:pt x="931" y="219"/>
                </a:cubicBezTo>
                <a:cubicBezTo>
                  <a:pt x="931" y="219"/>
                  <a:pt x="930" y="220"/>
                  <a:pt x="930" y="220"/>
                </a:cubicBezTo>
                <a:cubicBezTo>
                  <a:pt x="930" y="220"/>
                  <a:pt x="930" y="220"/>
                  <a:pt x="929" y="220"/>
                </a:cubicBezTo>
                <a:cubicBezTo>
                  <a:pt x="929" y="220"/>
                  <a:pt x="928" y="220"/>
                  <a:pt x="928" y="221"/>
                </a:cubicBezTo>
                <a:cubicBezTo>
                  <a:pt x="928" y="221"/>
                  <a:pt x="927" y="221"/>
                  <a:pt x="927" y="221"/>
                </a:cubicBezTo>
                <a:cubicBezTo>
                  <a:pt x="927" y="221"/>
                  <a:pt x="927" y="221"/>
                  <a:pt x="927" y="221"/>
                </a:cubicBezTo>
                <a:cubicBezTo>
                  <a:pt x="927" y="222"/>
                  <a:pt x="926" y="222"/>
                  <a:pt x="925" y="222"/>
                </a:cubicBezTo>
                <a:cubicBezTo>
                  <a:pt x="925" y="223"/>
                  <a:pt x="926" y="223"/>
                  <a:pt x="926" y="223"/>
                </a:cubicBezTo>
                <a:cubicBezTo>
                  <a:pt x="926" y="223"/>
                  <a:pt x="926" y="223"/>
                  <a:pt x="926" y="224"/>
                </a:cubicBezTo>
                <a:cubicBezTo>
                  <a:pt x="926" y="223"/>
                  <a:pt x="925" y="223"/>
                  <a:pt x="924" y="223"/>
                </a:cubicBezTo>
                <a:cubicBezTo>
                  <a:pt x="924" y="223"/>
                  <a:pt x="924" y="223"/>
                  <a:pt x="923" y="223"/>
                </a:cubicBezTo>
                <a:cubicBezTo>
                  <a:pt x="923" y="223"/>
                  <a:pt x="922" y="223"/>
                  <a:pt x="922" y="223"/>
                </a:cubicBezTo>
                <a:cubicBezTo>
                  <a:pt x="921" y="222"/>
                  <a:pt x="922" y="222"/>
                  <a:pt x="923" y="222"/>
                </a:cubicBezTo>
                <a:cubicBezTo>
                  <a:pt x="923" y="221"/>
                  <a:pt x="924" y="222"/>
                  <a:pt x="924" y="221"/>
                </a:cubicBezTo>
                <a:cubicBezTo>
                  <a:pt x="924" y="221"/>
                  <a:pt x="925" y="221"/>
                  <a:pt x="925" y="221"/>
                </a:cubicBezTo>
                <a:cubicBezTo>
                  <a:pt x="925" y="220"/>
                  <a:pt x="926" y="220"/>
                  <a:pt x="927" y="219"/>
                </a:cubicBezTo>
                <a:cubicBezTo>
                  <a:pt x="927" y="219"/>
                  <a:pt x="928" y="218"/>
                  <a:pt x="928" y="218"/>
                </a:cubicBezTo>
                <a:cubicBezTo>
                  <a:pt x="929" y="218"/>
                  <a:pt x="929" y="217"/>
                  <a:pt x="930" y="216"/>
                </a:cubicBezTo>
                <a:cubicBezTo>
                  <a:pt x="930" y="216"/>
                  <a:pt x="930" y="216"/>
                  <a:pt x="931" y="215"/>
                </a:cubicBezTo>
                <a:cubicBezTo>
                  <a:pt x="931" y="215"/>
                  <a:pt x="931" y="215"/>
                  <a:pt x="931" y="215"/>
                </a:cubicBezTo>
                <a:cubicBezTo>
                  <a:pt x="932" y="215"/>
                  <a:pt x="932" y="215"/>
                  <a:pt x="932" y="214"/>
                </a:cubicBezTo>
                <a:cubicBezTo>
                  <a:pt x="932" y="214"/>
                  <a:pt x="932" y="214"/>
                  <a:pt x="933" y="214"/>
                </a:cubicBezTo>
                <a:cubicBezTo>
                  <a:pt x="933" y="213"/>
                  <a:pt x="934" y="213"/>
                  <a:pt x="935" y="213"/>
                </a:cubicBezTo>
                <a:cubicBezTo>
                  <a:pt x="935" y="213"/>
                  <a:pt x="936" y="213"/>
                  <a:pt x="936" y="213"/>
                </a:cubicBezTo>
                <a:cubicBezTo>
                  <a:pt x="936" y="214"/>
                  <a:pt x="936" y="214"/>
                  <a:pt x="936" y="214"/>
                </a:cubicBezTo>
                <a:cubicBezTo>
                  <a:pt x="937" y="215"/>
                  <a:pt x="937" y="214"/>
                  <a:pt x="938" y="214"/>
                </a:cubicBezTo>
                <a:cubicBezTo>
                  <a:pt x="938" y="214"/>
                  <a:pt x="939" y="213"/>
                  <a:pt x="940" y="213"/>
                </a:cubicBezTo>
                <a:cubicBezTo>
                  <a:pt x="941" y="212"/>
                  <a:pt x="942" y="212"/>
                  <a:pt x="942" y="211"/>
                </a:cubicBezTo>
                <a:cubicBezTo>
                  <a:pt x="943" y="211"/>
                  <a:pt x="944" y="210"/>
                  <a:pt x="943" y="210"/>
                </a:cubicBezTo>
                <a:cubicBezTo>
                  <a:pt x="943" y="210"/>
                  <a:pt x="942" y="210"/>
                  <a:pt x="941" y="211"/>
                </a:cubicBezTo>
                <a:cubicBezTo>
                  <a:pt x="941" y="211"/>
                  <a:pt x="940" y="212"/>
                  <a:pt x="940" y="212"/>
                </a:cubicBezTo>
                <a:cubicBezTo>
                  <a:pt x="939" y="212"/>
                  <a:pt x="939" y="211"/>
                  <a:pt x="939" y="212"/>
                </a:cubicBezTo>
                <a:cubicBezTo>
                  <a:pt x="938" y="212"/>
                  <a:pt x="938" y="212"/>
                  <a:pt x="938" y="212"/>
                </a:cubicBezTo>
                <a:cubicBezTo>
                  <a:pt x="938" y="213"/>
                  <a:pt x="937" y="213"/>
                  <a:pt x="937" y="213"/>
                </a:cubicBezTo>
                <a:cubicBezTo>
                  <a:pt x="937" y="213"/>
                  <a:pt x="936" y="212"/>
                  <a:pt x="936" y="212"/>
                </a:cubicBezTo>
                <a:cubicBezTo>
                  <a:pt x="936" y="212"/>
                  <a:pt x="936" y="212"/>
                  <a:pt x="936" y="212"/>
                </a:cubicBezTo>
                <a:cubicBezTo>
                  <a:pt x="935" y="212"/>
                  <a:pt x="934" y="211"/>
                  <a:pt x="934" y="211"/>
                </a:cubicBezTo>
                <a:cubicBezTo>
                  <a:pt x="934" y="211"/>
                  <a:pt x="933" y="211"/>
                  <a:pt x="933" y="211"/>
                </a:cubicBezTo>
                <a:cubicBezTo>
                  <a:pt x="933" y="211"/>
                  <a:pt x="933" y="211"/>
                  <a:pt x="932" y="211"/>
                </a:cubicBezTo>
                <a:cubicBezTo>
                  <a:pt x="932" y="211"/>
                  <a:pt x="932" y="210"/>
                  <a:pt x="932" y="210"/>
                </a:cubicBezTo>
                <a:cubicBezTo>
                  <a:pt x="932" y="210"/>
                  <a:pt x="932" y="210"/>
                  <a:pt x="931" y="210"/>
                </a:cubicBezTo>
                <a:cubicBezTo>
                  <a:pt x="931" y="210"/>
                  <a:pt x="931" y="210"/>
                  <a:pt x="930" y="210"/>
                </a:cubicBezTo>
                <a:cubicBezTo>
                  <a:pt x="930" y="210"/>
                  <a:pt x="929" y="210"/>
                  <a:pt x="929" y="210"/>
                </a:cubicBezTo>
                <a:cubicBezTo>
                  <a:pt x="928" y="210"/>
                  <a:pt x="927" y="212"/>
                  <a:pt x="927" y="211"/>
                </a:cubicBezTo>
                <a:cubicBezTo>
                  <a:pt x="926" y="211"/>
                  <a:pt x="926" y="210"/>
                  <a:pt x="926" y="209"/>
                </a:cubicBezTo>
                <a:cubicBezTo>
                  <a:pt x="926" y="209"/>
                  <a:pt x="927" y="209"/>
                  <a:pt x="927" y="209"/>
                </a:cubicBezTo>
                <a:cubicBezTo>
                  <a:pt x="927" y="208"/>
                  <a:pt x="927" y="208"/>
                  <a:pt x="927" y="207"/>
                </a:cubicBezTo>
                <a:cubicBezTo>
                  <a:pt x="927" y="207"/>
                  <a:pt x="928" y="207"/>
                  <a:pt x="928" y="207"/>
                </a:cubicBezTo>
                <a:cubicBezTo>
                  <a:pt x="928" y="207"/>
                  <a:pt x="929" y="207"/>
                  <a:pt x="929" y="207"/>
                </a:cubicBezTo>
                <a:cubicBezTo>
                  <a:pt x="929" y="208"/>
                  <a:pt x="929" y="208"/>
                  <a:pt x="930" y="207"/>
                </a:cubicBezTo>
                <a:cubicBezTo>
                  <a:pt x="930" y="207"/>
                  <a:pt x="930" y="207"/>
                  <a:pt x="931" y="207"/>
                </a:cubicBezTo>
                <a:cubicBezTo>
                  <a:pt x="931" y="207"/>
                  <a:pt x="932" y="206"/>
                  <a:pt x="932" y="206"/>
                </a:cubicBezTo>
                <a:cubicBezTo>
                  <a:pt x="932" y="206"/>
                  <a:pt x="932" y="206"/>
                  <a:pt x="933" y="206"/>
                </a:cubicBezTo>
                <a:cubicBezTo>
                  <a:pt x="933" y="206"/>
                  <a:pt x="933" y="205"/>
                  <a:pt x="933" y="205"/>
                </a:cubicBezTo>
                <a:cubicBezTo>
                  <a:pt x="934" y="205"/>
                  <a:pt x="934" y="204"/>
                  <a:pt x="934" y="204"/>
                </a:cubicBezTo>
                <a:cubicBezTo>
                  <a:pt x="934" y="204"/>
                  <a:pt x="934" y="203"/>
                  <a:pt x="934" y="203"/>
                </a:cubicBezTo>
                <a:cubicBezTo>
                  <a:pt x="934" y="202"/>
                  <a:pt x="934" y="202"/>
                  <a:pt x="933" y="202"/>
                </a:cubicBezTo>
                <a:cubicBezTo>
                  <a:pt x="933" y="202"/>
                  <a:pt x="933" y="202"/>
                  <a:pt x="933" y="201"/>
                </a:cubicBezTo>
                <a:cubicBezTo>
                  <a:pt x="933" y="201"/>
                  <a:pt x="934" y="200"/>
                  <a:pt x="933" y="200"/>
                </a:cubicBezTo>
                <a:cubicBezTo>
                  <a:pt x="933" y="199"/>
                  <a:pt x="932" y="199"/>
                  <a:pt x="933" y="198"/>
                </a:cubicBezTo>
                <a:cubicBezTo>
                  <a:pt x="933" y="198"/>
                  <a:pt x="933" y="197"/>
                  <a:pt x="933" y="197"/>
                </a:cubicBezTo>
                <a:cubicBezTo>
                  <a:pt x="934" y="197"/>
                  <a:pt x="934" y="198"/>
                  <a:pt x="934" y="198"/>
                </a:cubicBezTo>
                <a:cubicBezTo>
                  <a:pt x="934" y="198"/>
                  <a:pt x="936" y="198"/>
                  <a:pt x="935" y="198"/>
                </a:cubicBezTo>
                <a:cubicBezTo>
                  <a:pt x="936" y="198"/>
                  <a:pt x="936" y="198"/>
                  <a:pt x="937" y="198"/>
                </a:cubicBezTo>
                <a:cubicBezTo>
                  <a:pt x="937" y="198"/>
                  <a:pt x="937" y="198"/>
                  <a:pt x="937" y="198"/>
                </a:cubicBezTo>
                <a:cubicBezTo>
                  <a:pt x="937" y="198"/>
                  <a:pt x="937" y="198"/>
                  <a:pt x="938" y="198"/>
                </a:cubicBezTo>
                <a:cubicBezTo>
                  <a:pt x="938" y="198"/>
                  <a:pt x="938" y="198"/>
                  <a:pt x="939" y="198"/>
                </a:cubicBezTo>
                <a:cubicBezTo>
                  <a:pt x="939" y="198"/>
                  <a:pt x="939" y="198"/>
                  <a:pt x="939" y="198"/>
                </a:cubicBezTo>
                <a:cubicBezTo>
                  <a:pt x="939" y="198"/>
                  <a:pt x="939" y="198"/>
                  <a:pt x="939" y="198"/>
                </a:cubicBezTo>
                <a:cubicBezTo>
                  <a:pt x="939" y="197"/>
                  <a:pt x="940" y="197"/>
                  <a:pt x="940" y="197"/>
                </a:cubicBezTo>
                <a:cubicBezTo>
                  <a:pt x="940" y="197"/>
                  <a:pt x="940" y="197"/>
                  <a:pt x="940" y="197"/>
                </a:cubicBezTo>
                <a:cubicBezTo>
                  <a:pt x="940" y="196"/>
                  <a:pt x="941" y="196"/>
                  <a:pt x="941" y="195"/>
                </a:cubicBezTo>
                <a:cubicBezTo>
                  <a:pt x="941" y="195"/>
                  <a:pt x="941" y="194"/>
                  <a:pt x="941" y="194"/>
                </a:cubicBezTo>
                <a:cubicBezTo>
                  <a:pt x="942" y="193"/>
                  <a:pt x="942" y="193"/>
                  <a:pt x="942" y="193"/>
                </a:cubicBezTo>
                <a:cubicBezTo>
                  <a:pt x="942" y="193"/>
                  <a:pt x="942" y="192"/>
                  <a:pt x="942" y="192"/>
                </a:cubicBezTo>
                <a:cubicBezTo>
                  <a:pt x="941" y="191"/>
                  <a:pt x="941" y="192"/>
                  <a:pt x="940" y="191"/>
                </a:cubicBezTo>
                <a:cubicBezTo>
                  <a:pt x="940" y="191"/>
                  <a:pt x="940" y="191"/>
                  <a:pt x="939" y="191"/>
                </a:cubicBezTo>
                <a:cubicBezTo>
                  <a:pt x="939" y="191"/>
                  <a:pt x="938" y="191"/>
                  <a:pt x="938" y="190"/>
                </a:cubicBezTo>
                <a:cubicBezTo>
                  <a:pt x="938" y="190"/>
                  <a:pt x="938" y="190"/>
                  <a:pt x="938" y="189"/>
                </a:cubicBezTo>
                <a:cubicBezTo>
                  <a:pt x="938" y="189"/>
                  <a:pt x="938" y="189"/>
                  <a:pt x="939" y="189"/>
                </a:cubicBezTo>
                <a:cubicBezTo>
                  <a:pt x="939" y="188"/>
                  <a:pt x="938" y="188"/>
                  <a:pt x="938" y="188"/>
                </a:cubicBezTo>
                <a:cubicBezTo>
                  <a:pt x="938" y="188"/>
                  <a:pt x="939" y="188"/>
                  <a:pt x="939" y="188"/>
                </a:cubicBezTo>
                <a:cubicBezTo>
                  <a:pt x="940" y="188"/>
                  <a:pt x="940" y="187"/>
                  <a:pt x="940" y="187"/>
                </a:cubicBezTo>
                <a:cubicBezTo>
                  <a:pt x="940" y="187"/>
                  <a:pt x="940" y="186"/>
                  <a:pt x="940" y="186"/>
                </a:cubicBezTo>
                <a:cubicBezTo>
                  <a:pt x="940" y="186"/>
                  <a:pt x="938" y="186"/>
                  <a:pt x="938" y="187"/>
                </a:cubicBezTo>
                <a:cubicBezTo>
                  <a:pt x="938" y="187"/>
                  <a:pt x="937" y="187"/>
                  <a:pt x="937" y="187"/>
                </a:cubicBezTo>
                <a:cubicBezTo>
                  <a:pt x="937" y="187"/>
                  <a:pt x="936" y="188"/>
                  <a:pt x="936" y="188"/>
                </a:cubicBezTo>
                <a:cubicBezTo>
                  <a:pt x="936" y="188"/>
                  <a:pt x="936" y="187"/>
                  <a:pt x="935" y="187"/>
                </a:cubicBezTo>
                <a:cubicBezTo>
                  <a:pt x="935" y="187"/>
                  <a:pt x="935" y="187"/>
                  <a:pt x="935" y="187"/>
                </a:cubicBezTo>
                <a:cubicBezTo>
                  <a:pt x="934" y="187"/>
                  <a:pt x="935" y="188"/>
                  <a:pt x="934" y="188"/>
                </a:cubicBezTo>
                <a:cubicBezTo>
                  <a:pt x="934" y="188"/>
                  <a:pt x="934" y="188"/>
                  <a:pt x="934" y="188"/>
                </a:cubicBezTo>
                <a:cubicBezTo>
                  <a:pt x="933" y="189"/>
                  <a:pt x="933" y="189"/>
                  <a:pt x="933" y="189"/>
                </a:cubicBezTo>
                <a:cubicBezTo>
                  <a:pt x="933" y="189"/>
                  <a:pt x="933" y="188"/>
                  <a:pt x="933" y="188"/>
                </a:cubicBezTo>
                <a:cubicBezTo>
                  <a:pt x="933" y="188"/>
                  <a:pt x="933" y="188"/>
                  <a:pt x="932" y="188"/>
                </a:cubicBezTo>
                <a:cubicBezTo>
                  <a:pt x="932" y="188"/>
                  <a:pt x="932" y="188"/>
                  <a:pt x="931" y="188"/>
                </a:cubicBezTo>
                <a:cubicBezTo>
                  <a:pt x="930" y="188"/>
                  <a:pt x="930" y="187"/>
                  <a:pt x="929" y="186"/>
                </a:cubicBezTo>
                <a:cubicBezTo>
                  <a:pt x="929" y="186"/>
                  <a:pt x="929" y="186"/>
                  <a:pt x="929" y="186"/>
                </a:cubicBezTo>
                <a:cubicBezTo>
                  <a:pt x="929" y="185"/>
                  <a:pt x="930" y="185"/>
                  <a:pt x="930" y="185"/>
                </a:cubicBezTo>
                <a:cubicBezTo>
                  <a:pt x="930" y="185"/>
                  <a:pt x="930" y="185"/>
                  <a:pt x="930" y="184"/>
                </a:cubicBezTo>
                <a:cubicBezTo>
                  <a:pt x="930" y="184"/>
                  <a:pt x="930" y="184"/>
                  <a:pt x="931" y="184"/>
                </a:cubicBezTo>
                <a:cubicBezTo>
                  <a:pt x="931" y="183"/>
                  <a:pt x="931" y="183"/>
                  <a:pt x="932" y="183"/>
                </a:cubicBezTo>
                <a:cubicBezTo>
                  <a:pt x="932" y="183"/>
                  <a:pt x="933" y="183"/>
                  <a:pt x="933" y="183"/>
                </a:cubicBezTo>
                <a:cubicBezTo>
                  <a:pt x="933" y="182"/>
                  <a:pt x="932" y="182"/>
                  <a:pt x="932" y="182"/>
                </a:cubicBezTo>
                <a:cubicBezTo>
                  <a:pt x="932" y="182"/>
                  <a:pt x="932" y="182"/>
                  <a:pt x="932" y="181"/>
                </a:cubicBezTo>
                <a:cubicBezTo>
                  <a:pt x="932" y="181"/>
                  <a:pt x="932" y="181"/>
                  <a:pt x="932" y="181"/>
                </a:cubicBezTo>
                <a:cubicBezTo>
                  <a:pt x="932" y="181"/>
                  <a:pt x="931" y="181"/>
                  <a:pt x="931" y="180"/>
                </a:cubicBezTo>
                <a:cubicBezTo>
                  <a:pt x="931" y="180"/>
                  <a:pt x="931" y="180"/>
                  <a:pt x="931" y="179"/>
                </a:cubicBezTo>
                <a:cubicBezTo>
                  <a:pt x="931" y="179"/>
                  <a:pt x="931" y="178"/>
                  <a:pt x="931" y="178"/>
                </a:cubicBezTo>
                <a:cubicBezTo>
                  <a:pt x="930" y="177"/>
                  <a:pt x="930" y="178"/>
                  <a:pt x="930" y="178"/>
                </a:cubicBezTo>
                <a:cubicBezTo>
                  <a:pt x="929" y="178"/>
                  <a:pt x="929" y="179"/>
                  <a:pt x="929" y="179"/>
                </a:cubicBezTo>
                <a:cubicBezTo>
                  <a:pt x="929" y="180"/>
                  <a:pt x="928" y="180"/>
                  <a:pt x="928" y="180"/>
                </a:cubicBezTo>
                <a:cubicBezTo>
                  <a:pt x="928" y="180"/>
                  <a:pt x="928" y="180"/>
                  <a:pt x="928" y="181"/>
                </a:cubicBezTo>
                <a:cubicBezTo>
                  <a:pt x="928" y="181"/>
                  <a:pt x="928" y="181"/>
                  <a:pt x="928" y="181"/>
                </a:cubicBezTo>
                <a:cubicBezTo>
                  <a:pt x="928" y="182"/>
                  <a:pt x="928" y="182"/>
                  <a:pt x="927" y="183"/>
                </a:cubicBezTo>
                <a:cubicBezTo>
                  <a:pt x="927" y="183"/>
                  <a:pt x="926" y="184"/>
                  <a:pt x="926" y="183"/>
                </a:cubicBezTo>
                <a:cubicBezTo>
                  <a:pt x="926" y="183"/>
                  <a:pt x="926" y="182"/>
                  <a:pt x="927" y="182"/>
                </a:cubicBezTo>
                <a:cubicBezTo>
                  <a:pt x="927" y="182"/>
                  <a:pt x="927" y="182"/>
                  <a:pt x="927" y="182"/>
                </a:cubicBezTo>
                <a:cubicBezTo>
                  <a:pt x="927" y="181"/>
                  <a:pt x="927" y="181"/>
                  <a:pt x="927" y="181"/>
                </a:cubicBezTo>
                <a:cubicBezTo>
                  <a:pt x="927" y="181"/>
                  <a:pt x="928" y="180"/>
                  <a:pt x="928" y="180"/>
                </a:cubicBezTo>
                <a:cubicBezTo>
                  <a:pt x="928" y="180"/>
                  <a:pt x="928" y="180"/>
                  <a:pt x="928" y="179"/>
                </a:cubicBezTo>
                <a:cubicBezTo>
                  <a:pt x="928" y="179"/>
                  <a:pt x="929" y="178"/>
                  <a:pt x="928" y="178"/>
                </a:cubicBezTo>
                <a:cubicBezTo>
                  <a:pt x="927" y="178"/>
                  <a:pt x="927" y="178"/>
                  <a:pt x="927" y="178"/>
                </a:cubicBezTo>
                <a:cubicBezTo>
                  <a:pt x="927" y="178"/>
                  <a:pt x="927" y="178"/>
                  <a:pt x="926" y="178"/>
                </a:cubicBezTo>
                <a:cubicBezTo>
                  <a:pt x="926" y="179"/>
                  <a:pt x="926" y="179"/>
                  <a:pt x="926" y="179"/>
                </a:cubicBezTo>
                <a:cubicBezTo>
                  <a:pt x="925" y="179"/>
                  <a:pt x="925" y="179"/>
                  <a:pt x="925" y="179"/>
                </a:cubicBezTo>
                <a:cubicBezTo>
                  <a:pt x="925" y="180"/>
                  <a:pt x="925" y="180"/>
                  <a:pt x="924" y="181"/>
                </a:cubicBezTo>
                <a:cubicBezTo>
                  <a:pt x="924" y="180"/>
                  <a:pt x="924" y="180"/>
                  <a:pt x="924" y="180"/>
                </a:cubicBezTo>
                <a:cubicBezTo>
                  <a:pt x="923" y="180"/>
                  <a:pt x="923" y="180"/>
                  <a:pt x="923" y="180"/>
                </a:cubicBezTo>
                <a:cubicBezTo>
                  <a:pt x="922" y="179"/>
                  <a:pt x="923" y="179"/>
                  <a:pt x="923" y="179"/>
                </a:cubicBezTo>
                <a:cubicBezTo>
                  <a:pt x="924" y="179"/>
                  <a:pt x="924" y="179"/>
                  <a:pt x="924" y="179"/>
                </a:cubicBezTo>
                <a:cubicBezTo>
                  <a:pt x="925" y="179"/>
                  <a:pt x="925" y="179"/>
                  <a:pt x="925" y="179"/>
                </a:cubicBezTo>
                <a:cubicBezTo>
                  <a:pt x="925" y="178"/>
                  <a:pt x="925" y="178"/>
                  <a:pt x="925" y="178"/>
                </a:cubicBezTo>
                <a:cubicBezTo>
                  <a:pt x="925" y="178"/>
                  <a:pt x="926" y="177"/>
                  <a:pt x="926" y="177"/>
                </a:cubicBezTo>
                <a:cubicBezTo>
                  <a:pt x="926" y="177"/>
                  <a:pt x="927" y="177"/>
                  <a:pt x="927" y="177"/>
                </a:cubicBezTo>
                <a:cubicBezTo>
                  <a:pt x="927" y="177"/>
                  <a:pt x="927" y="177"/>
                  <a:pt x="928" y="177"/>
                </a:cubicBezTo>
                <a:cubicBezTo>
                  <a:pt x="928" y="176"/>
                  <a:pt x="929" y="176"/>
                  <a:pt x="929" y="175"/>
                </a:cubicBezTo>
                <a:cubicBezTo>
                  <a:pt x="929" y="175"/>
                  <a:pt x="929" y="174"/>
                  <a:pt x="929" y="174"/>
                </a:cubicBezTo>
                <a:cubicBezTo>
                  <a:pt x="929" y="173"/>
                  <a:pt x="929" y="174"/>
                  <a:pt x="928" y="174"/>
                </a:cubicBezTo>
                <a:cubicBezTo>
                  <a:pt x="928" y="174"/>
                  <a:pt x="928" y="174"/>
                  <a:pt x="928" y="174"/>
                </a:cubicBezTo>
                <a:cubicBezTo>
                  <a:pt x="928" y="174"/>
                  <a:pt x="927" y="174"/>
                  <a:pt x="927" y="175"/>
                </a:cubicBezTo>
                <a:cubicBezTo>
                  <a:pt x="926" y="175"/>
                  <a:pt x="926" y="175"/>
                  <a:pt x="925" y="175"/>
                </a:cubicBezTo>
                <a:cubicBezTo>
                  <a:pt x="925" y="175"/>
                  <a:pt x="924" y="176"/>
                  <a:pt x="923" y="176"/>
                </a:cubicBezTo>
                <a:cubicBezTo>
                  <a:pt x="924" y="175"/>
                  <a:pt x="925" y="174"/>
                  <a:pt x="926" y="173"/>
                </a:cubicBezTo>
                <a:close/>
                <a:moveTo>
                  <a:pt x="1020" y="186"/>
                </a:moveTo>
                <a:cubicBezTo>
                  <a:pt x="1020" y="186"/>
                  <a:pt x="1020" y="185"/>
                  <a:pt x="1020" y="185"/>
                </a:cubicBezTo>
                <a:cubicBezTo>
                  <a:pt x="1019" y="185"/>
                  <a:pt x="1019" y="185"/>
                  <a:pt x="1018" y="185"/>
                </a:cubicBezTo>
                <a:cubicBezTo>
                  <a:pt x="1018" y="185"/>
                  <a:pt x="1017" y="185"/>
                  <a:pt x="1017" y="184"/>
                </a:cubicBezTo>
                <a:cubicBezTo>
                  <a:pt x="1017" y="184"/>
                  <a:pt x="1017" y="183"/>
                  <a:pt x="1018" y="183"/>
                </a:cubicBezTo>
                <a:cubicBezTo>
                  <a:pt x="1018" y="182"/>
                  <a:pt x="1018" y="182"/>
                  <a:pt x="1018" y="182"/>
                </a:cubicBezTo>
                <a:cubicBezTo>
                  <a:pt x="1019" y="181"/>
                  <a:pt x="1019" y="181"/>
                  <a:pt x="1020" y="181"/>
                </a:cubicBezTo>
                <a:cubicBezTo>
                  <a:pt x="1020" y="181"/>
                  <a:pt x="1021" y="181"/>
                  <a:pt x="1022" y="181"/>
                </a:cubicBezTo>
                <a:cubicBezTo>
                  <a:pt x="1022" y="182"/>
                  <a:pt x="1022" y="183"/>
                  <a:pt x="1022" y="183"/>
                </a:cubicBezTo>
                <a:cubicBezTo>
                  <a:pt x="1021" y="184"/>
                  <a:pt x="1021" y="185"/>
                  <a:pt x="1021" y="186"/>
                </a:cubicBezTo>
                <a:cubicBezTo>
                  <a:pt x="1020" y="186"/>
                  <a:pt x="1019" y="187"/>
                  <a:pt x="1020" y="186"/>
                </a:cubicBezTo>
                <a:close/>
                <a:moveTo>
                  <a:pt x="1023" y="186"/>
                </a:moveTo>
                <a:cubicBezTo>
                  <a:pt x="1023" y="186"/>
                  <a:pt x="1024" y="186"/>
                  <a:pt x="1024" y="186"/>
                </a:cubicBezTo>
                <a:cubicBezTo>
                  <a:pt x="1024" y="186"/>
                  <a:pt x="1025" y="186"/>
                  <a:pt x="1025" y="186"/>
                </a:cubicBezTo>
                <a:cubicBezTo>
                  <a:pt x="1026" y="187"/>
                  <a:pt x="1026" y="187"/>
                  <a:pt x="1027" y="188"/>
                </a:cubicBezTo>
                <a:cubicBezTo>
                  <a:pt x="1027" y="188"/>
                  <a:pt x="1027" y="188"/>
                  <a:pt x="1026" y="188"/>
                </a:cubicBezTo>
                <a:cubicBezTo>
                  <a:pt x="1026" y="188"/>
                  <a:pt x="1025" y="188"/>
                  <a:pt x="1025" y="188"/>
                </a:cubicBezTo>
                <a:cubicBezTo>
                  <a:pt x="1024" y="187"/>
                  <a:pt x="1023" y="187"/>
                  <a:pt x="1023" y="186"/>
                </a:cubicBezTo>
                <a:cubicBezTo>
                  <a:pt x="1023" y="187"/>
                  <a:pt x="1023" y="187"/>
                  <a:pt x="1023" y="187"/>
                </a:cubicBezTo>
                <a:cubicBezTo>
                  <a:pt x="1023" y="187"/>
                  <a:pt x="1023" y="186"/>
                  <a:pt x="1023" y="186"/>
                </a:cubicBezTo>
                <a:close/>
                <a:moveTo>
                  <a:pt x="1026" y="184"/>
                </a:moveTo>
                <a:cubicBezTo>
                  <a:pt x="1026" y="183"/>
                  <a:pt x="1025" y="183"/>
                  <a:pt x="1025" y="183"/>
                </a:cubicBezTo>
                <a:cubicBezTo>
                  <a:pt x="1024" y="183"/>
                  <a:pt x="1024" y="182"/>
                  <a:pt x="1024" y="181"/>
                </a:cubicBezTo>
                <a:cubicBezTo>
                  <a:pt x="1024" y="181"/>
                  <a:pt x="1024" y="180"/>
                  <a:pt x="1024" y="180"/>
                </a:cubicBezTo>
                <a:cubicBezTo>
                  <a:pt x="1024" y="180"/>
                  <a:pt x="1025" y="179"/>
                  <a:pt x="1025" y="179"/>
                </a:cubicBezTo>
                <a:cubicBezTo>
                  <a:pt x="1026" y="179"/>
                  <a:pt x="1026" y="179"/>
                  <a:pt x="1027" y="179"/>
                </a:cubicBezTo>
                <a:cubicBezTo>
                  <a:pt x="1027" y="179"/>
                  <a:pt x="1027" y="180"/>
                  <a:pt x="1028" y="180"/>
                </a:cubicBezTo>
                <a:cubicBezTo>
                  <a:pt x="1029" y="180"/>
                  <a:pt x="1028" y="181"/>
                  <a:pt x="1028" y="182"/>
                </a:cubicBezTo>
                <a:cubicBezTo>
                  <a:pt x="1028" y="182"/>
                  <a:pt x="1028" y="183"/>
                  <a:pt x="1028" y="184"/>
                </a:cubicBezTo>
                <a:cubicBezTo>
                  <a:pt x="1028" y="184"/>
                  <a:pt x="1028" y="185"/>
                  <a:pt x="1027" y="185"/>
                </a:cubicBezTo>
                <a:cubicBezTo>
                  <a:pt x="1026" y="185"/>
                  <a:pt x="1026" y="184"/>
                  <a:pt x="1026" y="184"/>
                </a:cubicBezTo>
                <a:close/>
                <a:moveTo>
                  <a:pt x="977" y="300"/>
                </a:moveTo>
                <a:cubicBezTo>
                  <a:pt x="977" y="299"/>
                  <a:pt x="979" y="299"/>
                  <a:pt x="980" y="300"/>
                </a:cubicBezTo>
                <a:cubicBezTo>
                  <a:pt x="980" y="300"/>
                  <a:pt x="980" y="301"/>
                  <a:pt x="979" y="301"/>
                </a:cubicBezTo>
                <a:cubicBezTo>
                  <a:pt x="979" y="301"/>
                  <a:pt x="979" y="301"/>
                  <a:pt x="979" y="300"/>
                </a:cubicBezTo>
                <a:cubicBezTo>
                  <a:pt x="978" y="300"/>
                  <a:pt x="978" y="300"/>
                  <a:pt x="978" y="300"/>
                </a:cubicBezTo>
                <a:cubicBezTo>
                  <a:pt x="978" y="300"/>
                  <a:pt x="977" y="301"/>
                  <a:pt x="977" y="300"/>
                </a:cubicBezTo>
                <a:close/>
                <a:moveTo>
                  <a:pt x="961" y="308"/>
                </a:moveTo>
                <a:cubicBezTo>
                  <a:pt x="961" y="308"/>
                  <a:pt x="961" y="308"/>
                  <a:pt x="961" y="307"/>
                </a:cubicBezTo>
                <a:cubicBezTo>
                  <a:pt x="961" y="307"/>
                  <a:pt x="962" y="306"/>
                  <a:pt x="962" y="306"/>
                </a:cubicBezTo>
                <a:cubicBezTo>
                  <a:pt x="963" y="307"/>
                  <a:pt x="963" y="307"/>
                  <a:pt x="963" y="308"/>
                </a:cubicBezTo>
                <a:cubicBezTo>
                  <a:pt x="962" y="309"/>
                  <a:pt x="962" y="309"/>
                  <a:pt x="961" y="309"/>
                </a:cubicBezTo>
                <a:cubicBezTo>
                  <a:pt x="961" y="309"/>
                  <a:pt x="961" y="308"/>
                  <a:pt x="961" y="308"/>
                </a:cubicBezTo>
                <a:close/>
                <a:moveTo>
                  <a:pt x="975" y="302"/>
                </a:moveTo>
                <a:cubicBezTo>
                  <a:pt x="975" y="301"/>
                  <a:pt x="974" y="302"/>
                  <a:pt x="973" y="302"/>
                </a:cubicBezTo>
                <a:cubicBezTo>
                  <a:pt x="973" y="301"/>
                  <a:pt x="973" y="301"/>
                  <a:pt x="973" y="300"/>
                </a:cubicBezTo>
                <a:cubicBezTo>
                  <a:pt x="973" y="300"/>
                  <a:pt x="972" y="300"/>
                  <a:pt x="972" y="300"/>
                </a:cubicBezTo>
                <a:cubicBezTo>
                  <a:pt x="971" y="300"/>
                  <a:pt x="971" y="301"/>
                  <a:pt x="970" y="302"/>
                </a:cubicBezTo>
                <a:cubicBezTo>
                  <a:pt x="969" y="302"/>
                  <a:pt x="968" y="302"/>
                  <a:pt x="968" y="304"/>
                </a:cubicBezTo>
                <a:cubicBezTo>
                  <a:pt x="968" y="304"/>
                  <a:pt x="969" y="304"/>
                  <a:pt x="969" y="304"/>
                </a:cubicBezTo>
                <a:cubicBezTo>
                  <a:pt x="970" y="304"/>
                  <a:pt x="970" y="304"/>
                  <a:pt x="970" y="304"/>
                </a:cubicBezTo>
                <a:cubicBezTo>
                  <a:pt x="971" y="305"/>
                  <a:pt x="971" y="305"/>
                  <a:pt x="971" y="305"/>
                </a:cubicBezTo>
                <a:cubicBezTo>
                  <a:pt x="971" y="306"/>
                  <a:pt x="971" y="306"/>
                  <a:pt x="972" y="306"/>
                </a:cubicBezTo>
                <a:cubicBezTo>
                  <a:pt x="973" y="306"/>
                  <a:pt x="974" y="306"/>
                  <a:pt x="973" y="304"/>
                </a:cubicBezTo>
                <a:cubicBezTo>
                  <a:pt x="973" y="304"/>
                  <a:pt x="973" y="304"/>
                  <a:pt x="973" y="304"/>
                </a:cubicBezTo>
                <a:cubicBezTo>
                  <a:pt x="974" y="303"/>
                  <a:pt x="974" y="303"/>
                  <a:pt x="975" y="302"/>
                </a:cubicBezTo>
                <a:close/>
                <a:moveTo>
                  <a:pt x="974" y="302"/>
                </a:moveTo>
                <a:cubicBezTo>
                  <a:pt x="973" y="304"/>
                  <a:pt x="973" y="304"/>
                  <a:pt x="973" y="304"/>
                </a:cubicBezTo>
                <a:cubicBezTo>
                  <a:pt x="973" y="304"/>
                  <a:pt x="973" y="304"/>
                  <a:pt x="973" y="303"/>
                </a:cubicBezTo>
                <a:cubicBezTo>
                  <a:pt x="974" y="303"/>
                  <a:pt x="974" y="303"/>
                  <a:pt x="974" y="302"/>
                </a:cubicBezTo>
                <a:close/>
                <a:moveTo>
                  <a:pt x="1164" y="341"/>
                </a:moveTo>
                <a:cubicBezTo>
                  <a:pt x="1163" y="341"/>
                  <a:pt x="1163" y="341"/>
                  <a:pt x="1162" y="340"/>
                </a:cubicBezTo>
                <a:cubicBezTo>
                  <a:pt x="1162" y="340"/>
                  <a:pt x="1161" y="339"/>
                  <a:pt x="1162" y="339"/>
                </a:cubicBezTo>
                <a:cubicBezTo>
                  <a:pt x="1162" y="339"/>
                  <a:pt x="1163" y="338"/>
                  <a:pt x="1163" y="338"/>
                </a:cubicBezTo>
                <a:cubicBezTo>
                  <a:pt x="1164" y="338"/>
                  <a:pt x="1165" y="337"/>
                  <a:pt x="1166" y="337"/>
                </a:cubicBezTo>
                <a:cubicBezTo>
                  <a:pt x="1167" y="336"/>
                  <a:pt x="1167" y="336"/>
                  <a:pt x="1168" y="336"/>
                </a:cubicBezTo>
                <a:cubicBezTo>
                  <a:pt x="1169" y="336"/>
                  <a:pt x="1169" y="336"/>
                  <a:pt x="1170" y="336"/>
                </a:cubicBezTo>
                <a:cubicBezTo>
                  <a:pt x="1170" y="336"/>
                  <a:pt x="1171" y="336"/>
                  <a:pt x="1171" y="336"/>
                </a:cubicBezTo>
                <a:cubicBezTo>
                  <a:pt x="1172" y="336"/>
                  <a:pt x="1173" y="336"/>
                  <a:pt x="1174" y="335"/>
                </a:cubicBezTo>
                <a:cubicBezTo>
                  <a:pt x="1175" y="335"/>
                  <a:pt x="1175" y="334"/>
                  <a:pt x="1176" y="334"/>
                </a:cubicBezTo>
                <a:cubicBezTo>
                  <a:pt x="1176" y="333"/>
                  <a:pt x="1176" y="333"/>
                  <a:pt x="1177" y="333"/>
                </a:cubicBezTo>
                <a:cubicBezTo>
                  <a:pt x="1177" y="334"/>
                  <a:pt x="1177" y="335"/>
                  <a:pt x="1175" y="336"/>
                </a:cubicBezTo>
                <a:cubicBezTo>
                  <a:pt x="1175" y="336"/>
                  <a:pt x="1174" y="336"/>
                  <a:pt x="1174" y="337"/>
                </a:cubicBezTo>
                <a:cubicBezTo>
                  <a:pt x="1174" y="338"/>
                  <a:pt x="1174" y="339"/>
                  <a:pt x="1174" y="339"/>
                </a:cubicBezTo>
                <a:cubicBezTo>
                  <a:pt x="1173" y="339"/>
                  <a:pt x="1173" y="339"/>
                  <a:pt x="1172" y="339"/>
                </a:cubicBezTo>
                <a:cubicBezTo>
                  <a:pt x="1171" y="340"/>
                  <a:pt x="1171" y="340"/>
                  <a:pt x="1170" y="341"/>
                </a:cubicBezTo>
                <a:cubicBezTo>
                  <a:pt x="1170" y="341"/>
                  <a:pt x="1170" y="341"/>
                  <a:pt x="1169" y="341"/>
                </a:cubicBezTo>
                <a:cubicBezTo>
                  <a:pt x="1169" y="341"/>
                  <a:pt x="1168" y="341"/>
                  <a:pt x="1168" y="341"/>
                </a:cubicBezTo>
                <a:cubicBezTo>
                  <a:pt x="1167" y="341"/>
                  <a:pt x="1166" y="343"/>
                  <a:pt x="1165" y="342"/>
                </a:cubicBezTo>
                <a:cubicBezTo>
                  <a:pt x="1165" y="342"/>
                  <a:pt x="1164" y="342"/>
                  <a:pt x="1164" y="341"/>
                </a:cubicBezTo>
                <a:close/>
                <a:moveTo>
                  <a:pt x="1008" y="587"/>
                </a:moveTo>
                <a:cubicBezTo>
                  <a:pt x="1008" y="587"/>
                  <a:pt x="1007" y="588"/>
                  <a:pt x="1007" y="588"/>
                </a:cubicBezTo>
                <a:cubicBezTo>
                  <a:pt x="1006" y="588"/>
                  <a:pt x="1006" y="587"/>
                  <a:pt x="1006" y="587"/>
                </a:cubicBezTo>
                <a:cubicBezTo>
                  <a:pt x="1006" y="586"/>
                  <a:pt x="1007" y="585"/>
                  <a:pt x="1007" y="585"/>
                </a:cubicBezTo>
                <a:cubicBezTo>
                  <a:pt x="1007" y="585"/>
                  <a:pt x="1007" y="584"/>
                  <a:pt x="1007" y="584"/>
                </a:cubicBezTo>
                <a:cubicBezTo>
                  <a:pt x="1008" y="584"/>
                  <a:pt x="1008" y="583"/>
                  <a:pt x="1008" y="584"/>
                </a:cubicBezTo>
                <a:cubicBezTo>
                  <a:pt x="1009" y="584"/>
                  <a:pt x="1009" y="584"/>
                  <a:pt x="1009" y="584"/>
                </a:cubicBezTo>
                <a:cubicBezTo>
                  <a:pt x="1010" y="585"/>
                  <a:pt x="1009" y="586"/>
                  <a:pt x="1008" y="587"/>
                </a:cubicBezTo>
                <a:close/>
                <a:moveTo>
                  <a:pt x="2066" y="773"/>
                </a:moveTo>
                <a:cubicBezTo>
                  <a:pt x="2067" y="773"/>
                  <a:pt x="2067" y="774"/>
                  <a:pt x="2067" y="774"/>
                </a:cubicBezTo>
                <a:cubicBezTo>
                  <a:pt x="2067" y="775"/>
                  <a:pt x="2068" y="775"/>
                  <a:pt x="2068" y="776"/>
                </a:cubicBezTo>
                <a:cubicBezTo>
                  <a:pt x="2069" y="776"/>
                  <a:pt x="2070" y="777"/>
                  <a:pt x="2070" y="778"/>
                </a:cubicBezTo>
                <a:cubicBezTo>
                  <a:pt x="2071" y="779"/>
                  <a:pt x="2071" y="779"/>
                  <a:pt x="2072" y="780"/>
                </a:cubicBezTo>
                <a:cubicBezTo>
                  <a:pt x="2073" y="781"/>
                  <a:pt x="2074" y="781"/>
                  <a:pt x="2075" y="782"/>
                </a:cubicBezTo>
                <a:cubicBezTo>
                  <a:pt x="2077" y="782"/>
                  <a:pt x="2078" y="783"/>
                  <a:pt x="2079" y="784"/>
                </a:cubicBezTo>
                <a:cubicBezTo>
                  <a:pt x="2079" y="785"/>
                  <a:pt x="2080" y="786"/>
                  <a:pt x="2080" y="786"/>
                </a:cubicBezTo>
                <a:cubicBezTo>
                  <a:pt x="2080" y="787"/>
                  <a:pt x="2079" y="787"/>
                  <a:pt x="2079" y="788"/>
                </a:cubicBezTo>
                <a:cubicBezTo>
                  <a:pt x="2079" y="788"/>
                  <a:pt x="2079" y="789"/>
                  <a:pt x="2078" y="789"/>
                </a:cubicBezTo>
                <a:cubicBezTo>
                  <a:pt x="2078" y="790"/>
                  <a:pt x="2077" y="790"/>
                  <a:pt x="2076" y="789"/>
                </a:cubicBezTo>
                <a:cubicBezTo>
                  <a:pt x="2076" y="789"/>
                  <a:pt x="2076" y="788"/>
                  <a:pt x="2075" y="788"/>
                </a:cubicBezTo>
                <a:cubicBezTo>
                  <a:pt x="2075" y="787"/>
                  <a:pt x="2074" y="787"/>
                  <a:pt x="2073" y="786"/>
                </a:cubicBezTo>
                <a:cubicBezTo>
                  <a:pt x="2073" y="786"/>
                  <a:pt x="2072" y="785"/>
                  <a:pt x="2071" y="784"/>
                </a:cubicBezTo>
                <a:cubicBezTo>
                  <a:pt x="2070" y="783"/>
                  <a:pt x="2069" y="782"/>
                  <a:pt x="2068" y="781"/>
                </a:cubicBezTo>
                <a:cubicBezTo>
                  <a:pt x="2068" y="780"/>
                  <a:pt x="2067" y="780"/>
                  <a:pt x="2067" y="779"/>
                </a:cubicBezTo>
                <a:cubicBezTo>
                  <a:pt x="2066" y="779"/>
                  <a:pt x="2066" y="778"/>
                  <a:pt x="2065" y="778"/>
                </a:cubicBezTo>
                <a:cubicBezTo>
                  <a:pt x="2065" y="777"/>
                  <a:pt x="2065" y="776"/>
                  <a:pt x="2065" y="776"/>
                </a:cubicBezTo>
                <a:cubicBezTo>
                  <a:pt x="2064" y="775"/>
                  <a:pt x="2063" y="774"/>
                  <a:pt x="2063" y="773"/>
                </a:cubicBezTo>
                <a:cubicBezTo>
                  <a:pt x="2062" y="773"/>
                  <a:pt x="2062" y="772"/>
                  <a:pt x="2062" y="772"/>
                </a:cubicBezTo>
                <a:cubicBezTo>
                  <a:pt x="2063" y="771"/>
                  <a:pt x="2063" y="771"/>
                  <a:pt x="2064" y="771"/>
                </a:cubicBezTo>
                <a:cubicBezTo>
                  <a:pt x="2065" y="771"/>
                  <a:pt x="2065" y="772"/>
                  <a:pt x="2066" y="773"/>
                </a:cubicBezTo>
                <a:close/>
                <a:moveTo>
                  <a:pt x="2087" y="782"/>
                </a:moveTo>
                <a:cubicBezTo>
                  <a:pt x="2086" y="782"/>
                  <a:pt x="2086" y="781"/>
                  <a:pt x="2086" y="781"/>
                </a:cubicBezTo>
                <a:cubicBezTo>
                  <a:pt x="2086" y="780"/>
                  <a:pt x="2087" y="780"/>
                  <a:pt x="2087" y="780"/>
                </a:cubicBezTo>
                <a:cubicBezTo>
                  <a:pt x="2088" y="781"/>
                  <a:pt x="2088" y="781"/>
                  <a:pt x="2088" y="781"/>
                </a:cubicBezTo>
                <a:cubicBezTo>
                  <a:pt x="2088" y="782"/>
                  <a:pt x="2088" y="782"/>
                  <a:pt x="2088" y="782"/>
                </a:cubicBezTo>
                <a:cubicBezTo>
                  <a:pt x="2088" y="782"/>
                  <a:pt x="2088" y="782"/>
                  <a:pt x="2088" y="782"/>
                </a:cubicBezTo>
                <a:cubicBezTo>
                  <a:pt x="2088" y="782"/>
                  <a:pt x="2088" y="782"/>
                  <a:pt x="2088" y="782"/>
                </a:cubicBezTo>
                <a:cubicBezTo>
                  <a:pt x="2087" y="782"/>
                  <a:pt x="2087" y="782"/>
                  <a:pt x="2087" y="782"/>
                </a:cubicBezTo>
                <a:close/>
                <a:moveTo>
                  <a:pt x="2082" y="777"/>
                </a:moveTo>
                <a:cubicBezTo>
                  <a:pt x="2082" y="777"/>
                  <a:pt x="2082" y="777"/>
                  <a:pt x="2082" y="777"/>
                </a:cubicBezTo>
                <a:cubicBezTo>
                  <a:pt x="2082" y="776"/>
                  <a:pt x="2083" y="775"/>
                  <a:pt x="2084" y="775"/>
                </a:cubicBezTo>
                <a:cubicBezTo>
                  <a:pt x="2084" y="776"/>
                  <a:pt x="2084" y="777"/>
                  <a:pt x="2084" y="778"/>
                </a:cubicBezTo>
                <a:cubicBezTo>
                  <a:pt x="2084" y="778"/>
                  <a:pt x="2084" y="779"/>
                  <a:pt x="2083" y="778"/>
                </a:cubicBezTo>
                <a:cubicBezTo>
                  <a:pt x="2083" y="778"/>
                  <a:pt x="2083" y="778"/>
                  <a:pt x="2082" y="778"/>
                </a:cubicBezTo>
                <a:cubicBezTo>
                  <a:pt x="2082" y="778"/>
                  <a:pt x="2082" y="778"/>
                  <a:pt x="2082" y="777"/>
                </a:cubicBezTo>
                <a:close/>
                <a:moveTo>
                  <a:pt x="2006" y="208"/>
                </a:moveTo>
                <a:cubicBezTo>
                  <a:pt x="2006" y="208"/>
                  <a:pt x="2006" y="207"/>
                  <a:pt x="2007" y="207"/>
                </a:cubicBezTo>
                <a:cubicBezTo>
                  <a:pt x="2007" y="207"/>
                  <a:pt x="2008" y="207"/>
                  <a:pt x="2008" y="208"/>
                </a:cubicBezTo>
                <a:cubicBezTo>
                  <a:pt x="2008" y="208"/>
                  <a:pt x="2008" y="208"/>
                  <a:pt x="2008" y="209"/>
                </a:cubicBezTo>
                <a:cubicBezTo>
                  <a:pt x="2007" y="209"/>
                  <a:pt x="2007" y="210"/>
                  <a:pt x="2006" y="210"/>
                </a:cubicBezTo>
                <a:cubicBezTo>
                  <a:pt x="2005" y="210"/>
                  <a:pt x="2006" y="209"/>
                  <a:pt x="2006" y="208"/>
                </a:cubicBezTo>
                <a:close/>
                <a:moveTo>
                  <a:pt x="2063" y="206"/>
                </a:moveTo>
                <a:cubicBezTo>
                  <a:pt x="2063" y="205"/>
                  <a:pt x="2063" y="205"/>
                  <a:pt x="2063" y="205"/>
                </a:cubicBezTo>
                <a:cubicBezTo>
                  <a:pt x="2064" y="205"/>
                  <a:pt x="2064" y="205"/>
                  <a:pt x="2064" y="205"/>
                </a:cubicBezTo>
                <a:cubicBezTo>
                  <a:pt x="2065" y="205"/>
                  <a:pt x="2066" y="205"/>
                  <a:pt x="2066" y="206"/>
                </a:cubicBezTo>
                <a:cubicBezTo>
                  <a:pt x="2066" y="206"/>
                  <a:pt x="2065" y="206"/>
                  <a:pt x="2064" y="206"/>
                </a:cubicBezTo>
                <a:cubicBezTo>
                  <a:pt x="2064" y="206"/>
                  <a:pt x="2063" y="207"/>
                  <a:pt x="2063" y="206"/>
                </a:cubicBezTo>
                <a:close/>
                <a:moveTo>
                  <a:pt x="2050" y="208"/>
                </a:moveTo>
                <a:cubicBezTo>
                  <a:pt x="2050" y="208"/>
                  <a:pt x="2051" y="208"/>
                  <a:pt x="2051" y="208"/>
                </a:cubicBezTo>
                <a:cubicBezTo>
                  <a:pt x="2052" y="207"/>
                  <a:pt x="2052" y="207"/>
                  <a:pt x="2053" y="206"/>
                </a:cubicBezTo>
                <a:cubicBezTo>
                  <a:pt x="2053" y="205"/>
                  <a:pt x="2053" y="205"/>
                  <a:pt x="2054" y="205"/>
                </a:cubicBezTo>
                <a:cubicBezTo>
                  <a:pt x="2055" y="205"/>
                  <a:pt x="2055" y="205"/>
                  <a:pt x="2055" y="206"/>
                </a:cubicBezTo>
                <a:cubicBezTo>
                  <a:pt x="2055" y="207"/>
                  <a:pt x="2055" y="207"/>
                  <a:pt x="2056" y="207"/>
                </a:cubicBezTo>
                <a:cubicBezTo>
                  <a:pt x="2056" y="207"/>
                  <a:pt x="2057" y="207"/>
                  <a:pt x="2057" y="207"/>
                </a:cubicBezTo>
                <a:cubicBezTo>
                  <a:pt x="2058" y="207"/>
                  <a:pt x="2058" y="207"/>
                  <a:pt x="2059" y="207"/>
                </a:cubicBezTo>
                <a:cubicBezTo>
                  <a:pt x="2059" y="207"/>
                  <a:pt x="2060" y="206"/>
                  <a:pt x="2060" y="207"/>
                </a:cubicBezTo>
                <a:cubicBezTo>
                  <a:pt x="2060" y="208"/>
                  <a:pt x="2059" y="208"/>
                  <a:pt x="2059" y="208"/>
                </a:cubicBezTo>
                <a:cubicBezTo>
                  <a:pt x="2058" y="208"/>
                  <a:pt x="2058" y="208"/>
                  <a:pt x="2057" y="208"/>
                </a:cubicBezTo>
                <a:cubicBezTo>
                  <a:pt x="2057" y="208"/>
                  <a:pt x="2057" y="208"/>
                  <a:pt x="2056" y="208"/>
                </a:cubicBezTo>
                <a:cubicBezTo>
                  <a:pt x="2055" y="208"/>
                  <a:pt x="2055" y="208"/>
                  <a:pt x="2054" y="208"/>
                </a:cubicBezTo>
                <a:cubicBezTo>
                  <a:pt x="2053" y="208"/>
                  <a:pt x="2052" y="209"/>
                  <a:pt x="2051" y="209"/>
                </a:cubicBezTo>
                <a:cubicBezTo>
                  <a:pt x="2051" y="209"/>
                  <a:pt x="2050" y="208"/>
                  <a:pt x="2050" y="208"/>
                </a:cubicBezTo>
                <a:close/>
                <a:moveTo>
                  <a:pt x="2019" y="209"/>
                </a:moveTo>
                <a:cubicBezTo>
                  <a:pt x="2019" y="209"/>
                  <a:pt x="2019" y="208"/>
                  <a:pt x="2019" y="208"/>
                </a:cubicBezTo>
                <a:cubicBezTo>
                  <a:pt x="2019" y="207"/>
                  <a:pt x="2020" y="208"/>
                  <a:pt x="2021" y="208"/>
                </a:cubicBezTo>
                <a:cubicBezTo>
                  <a:pt x="2021" y="208"/>
                  <a:pt x="2021" y="209"/>
                  <a:pt x="2021" y="209"/>
                </a:cubicBezTo>
                <a:cubicBezTo>
                  <a:pt x="2021" y="209"/>
                  <a:pt x="2021" y="209"/>
                  <a:pt x="2020" y="209"/>
                </a:cubicBezTo>
                <a:cubicBezTo>
                  <a:pt x="2020" y="209"/>
                  <a:pt x="2019" y="209"/>
                  <a:pt x="2019" y="209"/>
                </a:cubicBezTo>
                <a:close/>
                <a:moveTo>
                  <a:pt x="2042" y="210"/>
                </a:moveTo>
                <a:cubicBezTo>
                  <a:pt x="2042" y="209"/>
                  <a:pt x="2043" y="209"/>
                  <a:pt x="2044" y="209"/>
                </a:cubicBezTo>
                <a:cubicBezTo>
                  <a:pt x="2044" y="209"/>
                  <a:pt x="2046" y="209"/>
                  <a:pt x="2046" y="210"/>
                </a:cubicBezTo>
                <a:cubicBezTo>
                  <a:pt x="2046" y="210"/>
                  <a:pt x="2044" y="210"/>
                  <a:pt x="2044" y="211"/>
                </a:cubicBezTo>
                <a:cubicBezTo>
                  <a:pt x="2043" y="211"/>
                  <a:pt x="2042" y="211"/>
                  <a:pt x="2042" y="210"/>
                </a:cubicBezTo>
                <a:close/>
                <a:moveTo>
                  <a:pt x="1980" y="205"/>
                </a:moveTo>
                <a:cubicBezTo>
                  <a:pt x="1980" y="205"/>
                  <a:pt x="1980" y="205"/>
                  <a:pt x="1980" y="205"/>
                </a:cubicBezTo>
                <a:cubicBezTo>
                  <a:pt x="1980" y="204"/>
                  <a:pt x="1980" y="204"/>
                  <a:pt x="1980" y="204"/>
                </a:cubicBezTo>
                <a:cubicBezTo>
                  <a:pt x="1980" y="204"/>
                  <a:pt x="1981" y="204"/>
                  <a:pt x="1981" y="204"/>
                </a:cubicBezTo>
                <a:cubicBezTo>
                  <a:pt x="1981" y="204"/>
                  <a:pt x="1982" y="204"/>
                  <a:pt x="1982" y="204"/>
                </a:cubicBezTo>
                <a:cubicBezTo>
                  <a:pt x="1982" y="205"/>
                  <a:pt x="1982" y="206"/>
                  <a:pt x="1981" y="206"/>
                </a:cubicBezTo>
                <a:cubicBezTo>
                  <a:pt x="1981" y="206"/>
                  <a:pt x="1980" y="206"/>
                  <a:pt x="1980" y="205"/>
                </a:cubicBezTo>
                <a:close/>
                <a:moveTo>
                  <a:pt x="1970" y="201"/>
                </a:moveTo>
                <a:cubicBezTo>
                  <a:pt x="1970" y="200"/>
                  <a:pt x="1970" y="200"/>
                  <a:pt x="1971" y="200"/>
                </a:cubicBezTo>
                <a:cubicBezTo>
                  <a:pt x="1971" y="200"/>
                  <a:pt x="1972" y="200"/>
                  <a:pt x="1973" y="200"/>
                </a:cubicBezTo>
                <a:cubicBezTo>
                  <a:pt x="1974" y="200"/>
                  <a:pt x="1974" y="200"/>
                  <a:pt x="1975" y="200"/>
                </a:cubicBezTo>
                <a:cubicBezTo>
                  <a:pt x="1975" y="201"/>
                  <a:pt x="1976" y="201"/>
                  <a:pt x="1976" y="201"/>
                </a:cubicBezTo>
                <a:cubicBezTo>
                  <a:pt x="1976" y="201"/>
                  <a:pt x="1977" y="201"/>
                  <a:pt x="1977" y="201"/>
                </a:cubicBezTo>
                <a:cubicBezTo>
                  <a:pt x="1977" y="201"/>
                  <a:pt x="1977" y="202"/>
                  <a:pt x="1977" y="202"/>
                </a:cubicBezTo>
                <a:cubicBezTo>
                  <a:pt x="1976" y="203"/>
                  <a:pt x="1976" y="203"/>
                  <a:pt x="1975" y="202"/>
                </a:cubicBezTo>
                <a:cubicBezTo>
                  <a:pt x="1974" y="202"/>
                  <a:pt x="1974" y="202"/>
                  <a:pt x="1973" y="201"/>
                </a:cubicBezTo>
                <a:cubicBezTo>
                  <a:pt x="1973" y="201"/>
                  <a:pt x="1972" y="201"/>
                  <a:pt x="1972" y="201"/>
                </a:cubicBezTo>
                <a:cubicBezTo>
                  <a:pt x="1972" y="201"/>
                  <a:pt x="1971" y="201"/>
                  <a:pt x="1971" y="201"/>
                </a:cubicBezTo>
                <a:cubicBezTo>
                  <a:pt x="1971" y="201"/>
                  <a:pt x="1970" y="201"/>
                  <a:pt x="1970" y="201"/>
                </a:cubicBezTo>
                <a:close/>
                <a:moveTo>
                  <a:pt x="1841" y="705"/>
                </a:moveTo>
                <a:cubicBezTo>
                  <a:pt x="1841" y="705"/>
                  <a:pt x="1842" y="704"/>
                  <a:pt x="1842" y="703"/>
                </a:cubicBezTo>
                <a:cubicBezTo>
                  <a:pt x="1842" y="703"/>
                  <a:pt x="1843" y="703"/>
                  <a:pt x="1843" y="703"/>
                </a:cubicBezTo>
                <a:cubicBezTo>
                  <a:pt x="1843" y="703"/>
                  <a:pt x="1843" y="703"/>
                  <a:pt x="1843" y="702"/>
                </a:cubicBezTo>
                <a:cubicBezTo>
                  <a:pt x="1843" y="702"/>
                  <a:pt x="1843" y="701"/>
                  <a:pt x="1844" y="700"/>
                </a:cubicBezTo>
                <a:cubicBezTo>
                  <a:pt x="1845" y="700"/>
                  <a:pt x="1845" y="700"/>
                  <a:pt x="1845" y="700"/>
                </a:cubicBezTo>
                <a:cubicBezTo>
                  <a:pt x="1846" y="701"/>
                  <a:pt x="1847" y="701"/>
                  <a:pt x="1848" y="702"/>
                </a:cubicBezTo>
                <a:cubicBezTo>
                  <a:pt x="1848" y="702"/>
                  <a:pt x="1848" y="702"/>
                  <a:pt x="1848" y="702"/>
                </a:cubicBezTo>
                <a:cubicBezTo>
                  <a:pt x="1848" y="702"/>
                  <a:pt x="1849" y="702"/>
                  <a:pt x="1849" y="702"/>
                </a:cubicBezTo>
                <a:cubicBezTo>
                  <a:pt x="1849" y="702"/>
                  <a:pt x="1850" y="701"/>
                  <a:pt x="1851" y="701"/>
                </a:cubicBezTo>
                <a:cubicBezTo>
                  <a:pt x="1851" y="701"/>
                  <a:pt x="1852" y="701"/>
                  <a:pt x="1852" y="702"/>
                </a:cubicBezTo>
                <a:cubicBezTo>
                  <a:pt x="1852" y="702"/>
                  <a:pt x="1852" y="702"/>
                  <a:pt x="1852" y="702"/>
                </a:cubicBezTo>
                <a:cubicBezTo>
                  <a:pt x="1852" y="703"/>
                  <a:pt x="1852" y="703"/>
                  <a:pt x="1851" y="703"/>
                </a:cubicBezTo>
                <a:cubicBezTo>
                  <a:pt x="1851" y="704"/>
                  <a:pt x="1850" y="704"/>
                  <a:pt x="1850" y="705"/>
                </a:cubicBezTo>
                <a:cubicBezTo>
                  <a:pt x="1849" y="705"/>
                  <a:pt x="1848" y="705"/>
                  <a:pt x="1848" y="705"/>
                </a:cubicBezTo>
                <a:cubicBezTo>
                  <a:pt x="1847" y="705"/>
                  <a:pt x="1847" y="705"/>
                  <a:pt x="1846" y="705"/>
                </a:cubicBezTo>
                <a:cubicBezTo>
                  <a:pt x="1846" y="704"/>
                  <a:pt x="1845" y="705"/>
                  <a:pt x="1845" y="705"/>
                </a:cubicBezTo>
                <a:cubicBezTo>
                  <a:pt x="1845" y="704"/>
                  <a:pt x="1844" y="704"/>
                  <a:pt x="1844" y="705"/>
                </a:cubicBezTo>
                <a:cubicBezTo>
                  <a:pt x="1844" y="705"/>
                  <a:pt x="1843" y="705"/>
                  <a:pt x="1843" y="705"/>
                </a:cubicBezTo>
                <a:cubicBezTo>
                  <a:pt x="1843" y="705"/>
                  <a:pt x="1841" y="706"/>
                  <a:pt x="1841" y="705"/>
                </a:cubicBezTo>
                <a:close/>
                <a:moveTo>
                  <a:pt x="1980" y="810"/>
                </a:moveTo>
                <a:cubicBezTo>
                  <a:pt x="1980" y="810"/>
                  <a:pt x="1979" y="812"/>
                  <a:pt x="1978" y="812"/>
                </a:cubicBezTo>
                <a:cubicBezTo>
                  <a:pt x="1978" y="812"/>
                  <a:pt x="1977" y="813"/>
                  <a:pt x="1977" y="813"/>
                </a:cubicBezTo>
                <a:cubicBezTo>
                  <a:pt x="1977" y="814"/>
                  <a:pt x="1978" y="814"/>
                  <a:pt x="1978" y="815"/>
                </a:cubicBezTo>
                <a:cubicBezTo>
                  <a:pt x="1978" y="816"/>
                  <a:pt x="1978" y="816"/>
                  <a:pt x="1978" y="816"/>
                </a:cubicBezTo>
                <a:cubicBezTo>
                  <a:pt x="1978" y="816"/>
                  <a:pt x="1977" y="817"/>
                  <a:pt x="1977" y="817"/>
                </a:cubicBezTo>
                <a:cubicBezTo>
                  <a:pt x="1977" y="817"/>
                  <a:pt x="1977" y="817"/>
                  <a:pt x="1977" y="818"/>
                </a:cubicBezTo>
                <a:cubicBezTo>
                  <a:pt x="1977" y="818"/>
                  <a:pt x="1976" y="819"/>
                  <a:pt x="1976" y="819"/>
                </a:cubicBezTo>
                <a:cubicBezTo>
                  <a:pt x="1976" y="820"/>
                  <a:pt x="1976" y="820"/>
                  <a:pt x="1976" y="820"/>
                </a:cubicBezTo>
                <a:cubicBezTo>
                  <a:pt x="1976" y="821"/>
                  <a:pt x="1977" y="821"/>
                  <a:pt x="1977" y="822"/>
                </a:cubicBezTo>
                <a:cubicBezTo>
                  <a:pt x="1977" y="822"/>
                  <a:pt x="1976" y="823"/>
                  <a:pt x="1976" y="823"/>
                </a:cubicBezTo>
                <a:cubicBezTo>
                  <a:pt x="1975" y="823"/>
                  <a:pt x="1974" y="824"/>
                  <a:pt x="1974" y="825"/>
                </a:cubicBezTo>
                <a:cubicBezTo>
                  <a:pt x="1974" y="825"/>
                  <a:pt x="1975" y="826"/>
                  <a:pt x="1975" y="827"/>
                </a:cubicBezTo>
                <a:cubicBezTo>
                  <a:pt x="1976" y="827"/>
                  <a:pt x="1976" y="827"/>
                  <a:pt x="1976" y="827"/>
                </a:cubicBezTo>
                <a:cubicBezTo>
                  <a:pt x="1976" y="827"/>
                  <a:pt x="1976" y="828"/>
                  <a:pt x="1976" y="828"/>
                </a:cubicBezTo>
                <a:cubicBezTo>
                  <a:pt x="1975" y="829"/>
                  <a:pt x="1975" y="829"/>
                  <a:pt x="1975" y="829"/>
                </a:cubicBezTo>
                <a:cubicBezTo>
                  <a:pt x="1975" y="830"/>
                  <a:pt x="1975" y="830"/>
                  <a:pt x="1975" y="831"/>
                </a:cubicBezTo>
                <a:cubicBezTo>
                  <a:pt x="1975" y="831"/>
                  <a:pt x="1975" y="832"/>
                  <a:pt x="1975" y="833"/>
                </a:cubicBezTo>
                <a:cubicBezTo>
                  <a:pt x="1975" y="834"/>
                  <a:pt x="1975" y="834"/>
                  <a:pt x="1975" y="835"/>
                </a:cubicBezTo>
                <a:cubicBezTo>
                  <a:pt x="1975" y="835"/>
                  <a:pt x="1975" y="835"/>
                  <a:pt x="1975" y="835"/>
                </a:cubicBezTo>
                <a:cubicBezTo>
                  <a:pt x="1975" y="836"/>
                  <a:pt x="1975" y="836"/>
                  <a:pt x="1975" y="836"/>
                </a:cubicBezTo>
                <a:cubicBezTo>
                  <a:pt x="1975" y="836"/>
                  <a:pt x="1974" y="838"/>
                  <a:pt x="1974" y="838"/>
                </a:cubicBezTo>
                <a:cubicBezTo>
                  <a:pt x="1973" y="839"/>
                  <a:pt x="1973" y="840"/>
                  <a:pt x="1972" y="841"/>
                </a:cubicBezTo>
                <a:cubicBezTo>
                  <a:pt x="1971" y="841"/>
                  <a:pt x="1971" y="842"/>
                  <a:pt x="1971" y="843"/>
                </a:cubicBezTo>
                <a:cubicBezTo>
                  <a:pt x="1970" y="844"/>
                  <a:pt x="1970" y="845"/>
                  <a:pt x="1970" y="845"/>
                </a:cubicBezTo>
                <a:cubicBezTo>
                  <a:pt x="1969" y="846"/>
                  <a:pt x="1968" y="847"/>
                  <a:pt x="1968" y="848"/>
                </a:cubicBezTo>
                <a:cubicBezTo>
                  <a:pt x="1967" y="849"/>
                  <a:pt x="1966" y="850"/>
                  <a:pt x="1965" y="851"/>
                </a:cubicBezTo>
                <a:cubicBezTo>
                  <a:pt x="1965" y="852"/>
                  <a:pt x="1964" y="852"/>
                  <a:pt x="1964" y="853"/>
                </a:cubicBezTo>
                <a:cubicBezTo>
                  <a:pt x="1964" y="854"/>
                  <a:pt x="1964" y="855"/>
                  <a:pt x="1964" y="855"/>
                </a:cubicBezTo>
                <a:cubicBezTo>
                  <a:pt x="1962" y="857"/>
                  <a:pt x="1961" y="859"/>
                  <a:pt x="1960" y="861"/>
                </a:cubicBezTo>
                <a:cubicBezTo>
                  <a:pt x="1960" y="862"/>
                  <a:pt x="1959" y="862"/>
                  <a:pt x="1959" y="862"/>
                </a:cubicBezTo>
                <a:cubicBezTo>
                  <a:pt x="1957" y="862"/>
                  <a:pt x="1957" y="864"/>
                  <a:pt x="1956" y="865"/>
                </a:cubicBezTo>
                <a:cubicBezTo>
                  <a:pt x="1956" y="866"/>
                  <a:pt x="1955" y="867"/>
                  <a:pt x="1955" y="867"/>
                </a:cubicBezTo>
                <a:cubicBezTo>
                  <a:pt x="1954" y="868"/>
                  <a:pt x="1954" y="868"/>
                  <a:pt x="1953" y="868"/>
                </a:cubicBezTo>
                <a:cubicBezTo>
                  <a:pt x="1953" y="869"/>
                  <a:pt x="1953" y="869"/>
                  <a:pt x="1952" y="869"/>
                </a:cubicBezTo>
                <a:cubicBezTo>
                  <a:pt x="1952" y="869"/>
                  <a:pt x="1952" y="870"/>
                  <a:pt x="1951" y="870"/>
                </a:cubicBezTo>
                <a:cubicBezTo>
                  <a:pt x="1951" y="870"/>
                  <a:pt x="1951" y="870"/>
                  <a:pt x="1951" y="870"/>
                </a:cubicBezTo>
                <a:cubicBezTo>
                  <a:pt x="1951" y="870"/>
                  <a:pt x="1951" y="870"/>
                  <a:pt x="1951" y="870"/>
                </a:cubicBezTo>
                <a:cubicBezTo>
                  <a:pt x="1950" y="870"/>
                  <a:pt x="1950" y="871"/>
                  <a:pt x="1949" y="871"/>
                </a:cubicBezTo>
                <a:cubicBezTo>
                  <a:pt x="1949" y="871"/>
                  <a:pt x="1948" y="871"/>
                  <a:pt x="1948" y="872"/>
                </a:cubicBezTo>
                <a:cubicBezTo>
                  <a:pt x="1947" y="873"/>
                  <a:pt x="1947" y="873"/>
                  <a:pt x="1946" y="874"/>
                </a:cubicBezTo>
                <a:cubicBezTo>
                  <a:pt x="1946" y="874"/>
                  <a:pt x="1946" y="874"/>
                  <a:pt x="1945" y="874"/>
                </a:cubicBezTo>
                <a:cubicBezTo>
                  <a:pt x="1945" y="874"/>
                  <a:pt x="1945" y="874"/>
                  <a:pt x="1944" y="875"/>
                </a:cubicBezTo>
                <a:cubicBezTo>
                  <a:pt x="1944" y="875"/>
                  <a:pt x="1943" y="876"/>
                  <a:pt x="1943" y="876"/>
                </a:cubicBezTo>
                <a:cubicBezTo>
                  <a:pt x="1942" y="877"/>
                  <a:pt x="1942" y="877"/>
                  <a:pt x="1942" y="878"/>
                </a:cubicBezTo>
                <a:cubicBezTo>
                  <a:pt x="1941" y="879"/>
                  <a:pt x="1941" y="879"/>
                  <a:pt x="1941" y="879"/>
                </a:cubicBezTo>
                <a:cubicBezTo>
                  <a:pt x="1940" y="881"/>
                  <a:pt x="1939" y="882"/>
                  <a:pt x="1938" y="883"/>
                </a:cubicBezTo>
                <a:cubicBezTo>
                  <a:pt x="1937" y="884"/>
                  <a:pt x="1936" y="885"/>
                  <a:pt x="1935" y="886"/>
                </a:cubicBezTo>
                <a:cubicBezTo>
                  <a:pt x="1934" y="887"/>
                  <a:pt x="1934" y="887"/>
                  <a:pt x="1934" y="888"/>
                </a:cubicBezTo>
                <a:cubicBezTo>
                  <a:pt x="1933" y="888"/>
                  <a:pt x="1933" y="888"/>
                  <a:pt x="1932" y="889"/>
                </a:cubicBezTo>
                <a:cubicBezTo>
                  <a:pt x="1932" y="890"/>
                  <a:pt x="1931" y="890"/>
                  <a:pt x="1931" y="891"/>
                </a:cubicBezTo>
                <a:cubicBezTo>
                  <a:pt x="1931" y="891"/>
                  <a:pt x="1931" y="891"/>
                  <a:pt x="1931" y="892"/>
                </a:cubicBezTo>
                <a:cubicBezTo>
                  <a:pt x="1930" y="892"/>
                  <a:pt x="1930" y="892"/>
                  <a:pt x="1930" y="893"/>
                </a:cubicBezTo>
                <a:cubicBezTo>
                  <a:pt x="1929" y="894"/>
                  <a:pt x="1928" y="894"/>
                  <a:pt x="1927" y="895"/>
                </a:cubicBezTo>
                <a:cubicBezTo>
                  <a:pt x="1926" y="896"/>
                  <a:pt x="1926" y="896"/>
                  <a:pt x="1925" y="897"/>
                </a:cubicBezTo>
                <a:cubicBezTo>
                  <a:pt x="1925" y="897"/>
                  <a:pt x="1924" y="898"/>
                  <a:pt x="1924" y="899"/>
                </a:cubicBezTo>
                <a:cubicBezTo>
                  <a:pt x="1924" y="899"/>
                  <a:pt x="1924" y="900"/>
                  <a:pt x="1924" y="900"/>
                </a:cubicBezTo>
                <a:cubicBezTo>
                  <a:pt x="1923" y="901"/>
                  <a:pt x="1922" y="901"/>
                  <a:pt x="1922" y="902"/>
                </a:cubicBezTo>
                <a:cubicBezTo>
                  <a:pt x="1921" y="903"/>
                  <a:pt x="1921" y="904"/>
                  <a:pt x="1921" y="904"/>
                </a:cubicBezTo>
                <a:cubicBezTo>
                  <a:pt x="1921" y="905"/>
                  <a:pt x="1921" y="905"/>
                  <a:pt x="1921" y="905"/>
                </a:cubicBezTo>
                <a:cubicBezTo>
                  <a:pt x="1921" y="905"/>
                  <a:pt x="1921" y="906"/>
                  <a:pt x="1921" y="906"/>
                </a:cubicBezTo>
                <a:cubicBezTo>
                  <a:pt x="1921" y="906"/>
                  <a:pt x="1921" y="906"/>
                  <a:pt x="1921" y="906"/>
                </a:cubicBezTo>
                <a:cubicBezTo>
                  <a:pt x="1920" y="906"/>
                  <a:pt x="1920" y="907"/>
                  <a:pt x="1920" y="907"/>
                </a:cubicBezTo>
                <a:cubicBezTo>
                  <a:pt x="1919" y="907"/>
                  <a:pt x="1919" y="907"/>
                  <a:pt x="1918" y="907"/>
                </a:cubicBezTo>
                <a:cubicBezTo>
                  <a:pt x="1917" y="907"/>
                  <a:pt x="1916" y="908"/>
                  <a:pt x="1915" y="908"/>
                </a:cubicBezTo>
                <a:cubicBezTo>
                  <a:pt x="1915" y="908"/>
                  <a:pt x="1914" y="908"/>
                  <a:pt x="1914" y="908"/>
                </a:cubicBezTo>
                <a:cubicBezTo>
                  <a:pt x="1914" y="908"/>
                  <a:pt x="1913" y="908"/>
                  <a:pt x="1913" y="908"/>
                </a:cubicBezTo>
                <a:cubicBezTo>
                  <a:pt x="1912" y="908"/>
                  <a:pt x="1911" y="908"/>
                  <a:pt x="1910" y="908"/>
                </a:cubicBezTo>
                <a:cubicBezTo>
                  <a:pt x="1910" y="909"/>
                  <a:pt x="1909" y="908"/>
                  <a:pt x="1909" y="908"/>
                </a:cubicBezTo>
                <a:cubicBezTo>
                  <a:pt x="1908" y="909"/>
                  <a:pt x="1908" y="909"/>
                  <a:pt x="1907" y="909"/>
                </a:cubicBezTo>
                <a:cubicBezTo>
                  <a:pt x="1907" y="909"/>
                  <a:pt x="1906" y="909"/>
                  <a:pt x="1906" y="909"/>
                </a:cubicBezTo>
                <a:cubicBezTo>
                  <a:pt x="1905" y="909"/>
                  <a:pt x="1904" y="910"/>
                  <a:pt x="1904" y="910"/>
                </a:cubicBezTo>
                <a:cubicBezTo>
                  <a:pt x="1903" y="911"/>
                  <a:pt x="1903" y="911"/>
                  <a:pt x="1902" y="911"/>
                </a:cubicBezTo>
                <a:cubicBezTo>
                  <a:pt x="1901" y="911"/>
                  <a:pt x="1901" y="912"/>
                  <a:pt x="1901" y="912"/>
                </a:cubicBezTo>
                <a:cubicBezTo>
                  <a:pt x="1899" y="914"/>
                  <a:pt x="1896" y="915"/>
                  <a:pt x="1893" y="916"/>
                </a:cubicBezTo>
                <a:cubicBezTo>
                  <a:pt x="1892" y="917"/>
                  <a:pt x="1892" y="917"/>
                  <a:pt x="1891" y="917"/>
                </a:cubicBezTo>
                <a:cubicBezTo>
                  <a:pt x="1891" y="917"/>
                  <a:pt x="1891" y="918"/>
                  <a:pt x="1891" y="918"/>
                </a:cubicBezTo>
                <a:cubicBezTo>
                  <a:pt x="1891" y="918"/>
                  <a:pt x="1891" y="918"/>
                  <a:pt x="1891" y="919"/>
                </a:cubicBezTo>
                <a:cubicBezTo>
                  <a:pt x="1890" y="919"/>
                  <a:pt x="1890" y="919"/>
                  <a:pt x="1890" y="919"/>
                </a:cubicBezTo>
                <a:cubicBezTo>
                  <a:pt x="1889" y="919"/>
                  <a:pt x="1889" y="919"/>
                  <a:pt x="1889" y="919"/>
                </a:cubicBezTo>
                <a:cubicBezTo>
                  <a:pt x="1889" y="918"/>
                  <a:pt x="1889" y="918"/>
                  <a:pt x="1889" y="918"/>
                </a:cubicBezTo>
                <a:cubicBezTo>
                  <a:pt x="1889" y="918"/>
                  <a:pt x="1889" y="918"/>
                  <a:pt x="1889" y="917"/>
                </a:cubicBezTo>
                <a:cubicBezTo>
                  <a:pt x="1889" y="917"/>
                  <a:pt x="1888" y="917"/>
                  <a:pt x="1888" y="917"/>
                </a:cubicBezTo>
                <a:cubicBezTo>
                  <a:pt x="1887" y="917"/>
                  <a:pt x="1888" y="917"/>
                  <a:pt x="1888" y="916"/>
                </a:cubicBezTo>
                <a:cubicBezTo>
                  <a:pt x="1887" y="916"/>
                  <a:pt x="1887" y="916"/>
                  <a:pt x="1886" y="916"/>
                </a:cubicBezTo>
                <a:cubicBezTo>
                  <a:pt x="1886" y="916"/>
                  <a:pt x="1887" y="915"/>
                  <a:pt x="1887" y="915"/>
                </a:cubicBezTo>
                <a:cubicBezTo>
                  <a:pt x="1887" y="915"/>
                  <a:pt x="1887" y="915"/>
                  <a:pt x="1887" y="914"/>
                </a:cubicBezTo>
                <a:cubicBezTo>
                  <a:pt x="1886" y="915"/>
                  <a:pt x="1885" y="916"/>
                  <a:pt x="1885" y="915"/>
                </a:cubicBezTo>
                <a:cubicBezTo>
                  <a:pt x="1884" y="915"/>
                  <a:pt x="1884" y="915"/>
                  <a:pt x="1885" y="915"/>
                </a:cubicBezTo>
                <a:cubicBezTo>
                  <a:pt x="1885" y="914"/>
                  <a:pt x="1886" y="914"/>
                  <a:pt x="1887" y="913"/>
                </a:cubicBezTo>
                <a:cubicBezTo>
                  <a:pt x="1886" y="912"/>
                  <a:pt x="1885" y="913"/>
                  <a:pt x="1885" y="913"/>
                </a:cubicBezTo>
                <a:cubicBezTo>
                  <a:pt x="1885" y="913"/>
                  <a:pt x="1884" y="913"/>
                  <a:pt x="1884" y="914"/>
                </a:cubicBezTo>
                <a:cubicBezTo>
                  <a:pt x="1884" y="914"/>
                  <a:pt x="1883" y="914"/>
                  <a:pt x="1883" y="914"/>
                </a:cubicBezTo>
                <a:cubicBezTo>
                  <a:pt x="1883" y="914"/>
                  <a:pt x="1883" y="913"/>
                  <a:pt x="1883" y="913"/>
                </a:cubicBezTo>
                <a:cubicBezTo>
                  <a:pt x="1884" y="913"/>
                  <a:pt x="1884" y="912"/>
                  <a:pt x="1884" y="912"/>
                </a:cubicBezTo>
                <a:cubicBezTo>
                  <a:pt x="1885" y="911"/>
                  <a:pt x="1886" y="911"/>
                  <a:pt x="1886" y="911"/>
                </a:cubicBezTo>
                <a:cubicBezTo>
                  <a:pt x="1886" y="911"/>
                  <a:pt x="1886" y="910"/>
                  <a:pt x="1886" y="910"/>
                </a:cubicBezTo>
                <a:cubicBezTo>
                  <a:pt x="1886" y="910"/>
                  <a:pt x="1886" y="909"/>
                  <a:pt x="1886" y="909"/>
                </a:cubicBezTo>
                <a:cubicBezTo>
                  <a:pt x="1885" y="909"/>
                  <a:pt x="1885" y="910"/>
                  <a:pt x="1884" y="910"/>
                </a:cubicBezTo>
                <a:cubicBezTo>
                  <a:pt x="1884" y="910"/>
                  <a:pt x="1883" y="911"/>
                  <a:pt x="1883" y="911"/>
                </a:cubicBezTo>
                <a:cubicBezTo>
                  <a:pt x="1883" y="911"/>
                  <a:pt x="1882" y="911"/>
                  <a:pt x="1882" y="911"/>
                </a:cubicBezTo>
                <a:cubicBezTo>
                  <a:pt x="1882" y="912"/>
                  <a:pt x="1882" y="912"/>
                  <a:pt x="1882" y="912"/>
                </a:cubicBezTo>
                <a:cubicBezTo>
                  <a:pt x="1881" y="912"/>
                  <a:pt x="1881" y="913"/>
                  <a:pt x="1880" y="913"/>
                </a:cubicBezTo>
                <a:cubicBezTo>
                  <a:pt x="1880" y="913"/>
                  <a:pt x="1879" y="913"/>
                  <a:pt x="1878" y="914"/>
                </a:cubicBezTo>
                <a:cubicBezTo>
                  <a:pt x="1877" y="914"/>
                  <a:pt x="1877" y="915"/>
                  <a:pt x="1876" y="915"/>
                </a:cubicBezTo>
                <a:cubicBezTo>
                  <a:pt x="1875" y="915"/>
                  <a:pt x="1875" y="916"/>
                  <a:pt x="1874" y="916"/>
                </a:cubicBezTo>
                <a:cubicBezTo>
                  <a:pt x="1873" y="917"/>
                  <a:pt x="1873" y="917"/>
                  <a:pt x="1873" y="917"/>
                </a:cubicBezTo>
                <a:cubicBezTo>
                  <a:pt x="1872" y="917"/>
                  <a:pt x="1872" y="917"/>
                  <a:pt x="1872" y="916"/>
                </a:cubicBezTo>
                <a:cubicBezTo>
                  <a:pt x="1872" y="916"/>
                  <a:pt x="1872" y="916"/>
                  <a:pt x="1872" y="916"/>
                </a:cubicBezTo>
                <a:cubicBezTo>
                  <a:pt x="1872" y="915"/>
                  <a:pt x="1872" y="916"/>
                  <a:pt x="1871" y="915"/>
                </a:cubicBezTo>
                <a:cubicBezTo>
                  <a:pt x="1871" y="915"/>
                  <a:pt x="1871" y="915"/>
                  <a:pt x="1871" y="915"/>
                </a:cubicBezTo>
                <a:cubicBezTo>
                  <a:pt x="1870" y="914"/>
                  <a:pt x="1870" y="914"/>
                  <a:pt x="1869" y="914"/>
                </a:cubicBezTo>
                <a:cubicBezTo>
                  <a:pt x="1868" y="914"/>
                  <a:pt x="1868" y="914"/>
                  <a:pt x="1868" y="914"/>
                </a:cubicBezTo>
                <a:cubicBezTo>
                  <a:pt x="1868" y="914"/>
                  <a:pt x="1867" y="914"/>
                  <a:pt x="1867" y="914"/>
                </a:cubicBezTo>
                <a:cubicBezTo>
                  <a:pt x="1867" y="914"/>
                  <a:pt x="1867" y="914"/>
                  <a:pt x="1866" y="913"/>
                </a:cubicBezTo>
                <a:cubicBezTo>
                  <a:pt x="1866" y="913"/>
                  <a:pt x="1866" y="913"/>
                  <a:pt x="1866" y="913"/>
                </a:cubicBezTo>
                <a:cubicBezTo>
                  <a:pt x="1865" y="912"/>
                  <a:pt x="1864" y="913"/>
                  <a:pt x="1863" y="913"/>
                </a:cubicBezTo>
                <a:cubicBezTo>
                  <a:pt x="1863" y="914"/>
                  <a:pt x="1862" y="914"/>
                  <a:pt x="1862" y="914"/>
                </a:cubicBezTo>
                <a:cubicBezTo>
                  <a:pt x="1862" y="913"/>
                  <a:pt x="1862" y="913"/>
                  <a:pt x="1862" y="913"/>
                </a:cubicBezTo>
                <a:cubicBezTo>
                  <a:pt x="1861" y="913"/>
                  <a:pt x="1861" y="913"/>
                  <a:pt x="1860" y="912"/>
                </a:cubicBezTo>
                <a:cubicBezTo>
                  <a:pt x="1860" y="912"/>
                  <a:pt x="1859" y="911"/>
                  <a:pt x="1859" y="911"/>
                </a:cubicBezTo>
                <a:cubicBezTo>
                  <a:pt x="1858" y="911"/>
                  <a:pt x="1857" y="912"/>
                  <a:pt x="1857" y="911"/>
                </a:cubicBezTo>
                <a:cubicBezTo>
                  <a:pt x="1857" y="911"/>
                  <a:pt x="1857" y="910"/>
                  <a:pt x="1857" y="910"/>
                </a:cubicBezTo>
                <a:cubicBezTo>
                  <a:pt x="1857" y="910"/>
                  <a:pt x="1857" y="910"/>
                  <a:pt x="1856" y="910"/>
                </a:cubicBezTo>
                <a:cubicBezTo>
                  <a:pt x="1856" y="910"/>
                  <a:pt x="1856" y="909"/>
                  <a:pt x="1856" y="909"/>
                </a:cubicBezTo>
                <a:cubicBezTo>
                  <a:pt x="1856" y="909"/>
                  <a:pt x="1856" y="909"/>
                  <a:pt x="1856" y="908"/>
                </a:cubicBezTo>
                <a:cubicBezTo>
                  <a:pt x="1855" y="908"/>
                  <a:pt x="1856" y="908"/>
                  <a:pt x="1856" y="907"/>
                </a:cubicBezTo>
                <a:cubicBezTo>
                  <a:pt x="1855" y="907"/>
                  <a:pt x="1855" y="906"/>
                  <a:pt x="1855" y="906"/>
                </a:cubicBezTo>
                <a:cubicBezTo>
                  <a:pt x="1855" y="905"/>
                  <a:pt x="1855" y="905"/>
                  <a:pt x="1855" y="905"/>
                </a:cubicBezTo>
                <a:cubicBezTo>
                  <a:pt x="1855" y="904"/>
                  <a:pt x="1854" y="904"/>
                  <a:pt x="1854" y="904"/>
                </a:cubicBezTo>
                <a:cubicBezTo>
                  <a:pt x="1854" y="903"/>
                  <a:pt x="1855" y="903"/>
                  <a:pt x="1855" y="903"/>
                </a:cubicBezTo>
                <a:cubicBezTo>
                  <a:pt x="1856" y="902"/>
                  <a:pt x="1856" y="901"/>
                  <a:pt x="1857" y="901"/>
                </a:cubicBezTo>
                <a:cubicBezTo>
                  <a:pt x="1857" y="901"/>
                  <a:pt x="1858" y="900"/>
                  <a:pt x="1858" y="900"/>
                </a:cubicBezTo>
                <a:cubicBezTo>
                  <a:pt x="1858" y="899"/>
                  <a:pt x="1858" y="899"/>
                  <a:pt x="1858" y="898"/>
                </a:cubicBezTo>
                <a:cubicBezTo>
                  <a:pt x="1857" y="898"/>
                  <a:pt x="1857" y="897"/>
                  <a:pt x="1857" y="897"/>
                </a:cubicBezTo>
                <a:cubicBezTo>
                  <a:pt x="1857" y="896"/>
                  <a:pt x="1857" y="896"/>
                  <a:pt x="1857" y="895"/>
                </a:cubicBezTo>
                <a:cubicBezTo>
                  <a:pt x="1857" y="895"/>
                  <a:pt x="1857" y="895"/>
                  <a:pt x="1857" y="894"/>
                </a:cubicBezTo>
                <a:cubicBezTo>
                  <a:pt x="1857" y="894"/>
                  <a:pt x="1857" y="894"/>
                  <a:pt x="1857" y="893"/>
                </a:cubicBezTo>
                <a:cubicBezTo>
                  <a:pt x="1857" y="893"/>
                  <a:pt x="1857" y="893"/>
                  <a:pt x="1858" y="892"/>
                </a:cubicBezTo>
                <a:cubicBezTo>
                  <a:pt x="1858" y="892"/>
                  <a:pt x="1858" y="892"/>
                  <a:pt x="1858" y="892"/>
                </a:cubicBezTo>
                <a:cubicBezTo>
                  <a:pt x="1857" y="892"/>
                  <a:pt x="1858" y="891"/>
                  <a:pt x="1858" y="890"/>
                </a:cubicBezTo>
                <a:cubicBezTo>
                  <a:pt x="1857" y="890"/>
                  <a:pt x="1856" y="890"/>
                  <a:pt x="1855" y="891"/>
                </a:cubicBezTo>
                <a:cubicBezTo>
                  <a:pt x="1855" y="891"/>
                  <a:pt x="1855" y="891"/>
                  <a:pt x="1854" y="891"/>
                </a:cubicBezTo>
                <a:cubicBezTo>
                  <a:pt x="1854" y="891"/>
                  <a:pt x="1853" y="891"/>
                  <a:pt x="1853" y="892"/>
                </a:cubicBezTo>
                <a:cubicBezTo>
                  <a:pt x="1852" y="892"/>
                  <a:pt x="1852" y="892"/>
                  <a:pt x="1851" y="892"/>
                </a:cubicBezTo>
                <a:cubicBezTo>
                  <a:pt x="1851" y="892"/>
                  <a:pt x="1850" y="892"/>
                  <a:pt x="1850" y="892"/>
                </a:cubicBezTo>
                <a:cubicBezTo>
                  <a:pt x="1849" y="892"/>
                  <a:pt x="1849" y="891"/>
                  <a:pt x="1850" y="891"/>
                </a:cubicBezTo>
                <a:cubicBezTo>
                  <a:pt x="1850" y="891"/>
                  <a:pt x="1851" y="890"/>
                  <a:pt x="1852" y="890"/>
                </a:cubicBezTo>
                <a:cubicBezTo>
                  <a:pt x="1852" y="890"/>
                  <a:pt x="1852" y="889"/>
                  <a:pt x="1853" y="889"/>
                </a:cubicBezTo>
                <a:cubicBezTo>
                  <a:pt x="1853" y="889"/>
                  <a:pt x="1853" y="889"/>
                  <a:pt x="1853" y="889"/>
                </a:cubicBezTo>
                <a:cubicBezTo>
                  <a:pt x="1854" y="889"/>
                  <a:pt x="1854" y="888"/>
                  <a:pt x="1854" y="888"/>
                </a:cubicBezTo>
                <a:cubicBezTo>
                  <a:pt x="1854" y="887"/>
                  <a:pt x="1854" y="887"/>
                  <a:pt x="1854" y="887"/>
                </a:cubicBezTo>
                <a:cubicBezTo>
                  <a:pt x="1855" y="886"/>
                  <a:pt x="1855" y="886"/>
                  <a:pt x="1855" y="885"/>
                </a:cubicBezTo>
                <a:cubicBezTo>
                  <a:pt x="1855" y="885"/>
                  <a:pt x="1855" y="884"/>
                  <a:pt x="1855" y="883"/>
                </a:cubicBezTo>
                <a:cubicBezTo>
                  <a:pt x="1855" y="883"/>
                  <a:pt x="1855" y="882"/>
                  <a:pt x="1855" y="882"/>
                </a:cubicBezTo>
                <a:cubicBezTo>
                  <a:pt x="1854" y="881"/>
                  <a:pt x="1854" y="881"/>
                  <a:pt x="1855" y="881"/>
                </a:cubicBezTo>
                <a:cubicBezTo>
                  <a:pt x="1854" y="881"/>
                  <a:pt x="1853" y="882"/>
                  <a:pt x="1852" y="882"/>
                </a:cubicBezTo>
                <a:cubicBezTo>
                  <a:pt x="1852" y="883"/>
                  <a:pt x="1852" y="884"/>
                  <a:pt x="1852" y="884"/>
                </a:cubicBezTo>
                <a:cubicBezTo>
                  <a:pt x="1851" y="885"/>
                  <a:pt x="1850" y="887"/>
                  <a:pt x="1849" y="887"/>
                </a:cubicBezTo>
                <a:cubicBezTo>
                  <a:pt x="1849" y="887"/>
                  <a:pt x="1848" y="887"/>
                  <a:pt x="1848" y="887"/>
                </a:cubicBezTo>
                <a:cubicBezTo>
                  <a:pt x="1847" y="887"/>
                  <a:pt x="1847" y="887"/>
                  <a:pt x="1846" y="888"/>
                </a:cubicBezTo>
                <a:cubicBezTo>
                  <a:pt x="1845" y="888"/>
                  <a:pt x="1845" y="888"/>
                  <a:pt x="1844" y="889"/>
                </a:cubicBezTo>
                <a:cubicBezTo>
                  <a:pt x="1844" y="889"/>
                  <a:pt x="1843" y="889"/>
                  <a:pt x="1843" y="889"/>
                </a:cubicBezTo>
                <a:cubicBezTo>
                  <a:pt x="1843" y="888"/>
                  <a:pt x="1843" y="888"/>
                  <a:pt x="1844" y="888"/>
                </a:cubicBezTo>
                <a:cubicBezTo>
                  <a:pt x="1844" y="887"/>
                  <a:pt x="1844" y="887"/>
                  <a:pt x="1845" y="886"/>
                </a:cubicBezTo>
                <a:cubicBezTo>
                  <a:pt x="1846" y="886"/>
                  <a:pt x="1847" y="886"/>
                  <a:pt x="1848" y="886"/>
                </a:cubicBezTo>
                <a:cubicBezTo>
                  <a:pt x="1848" y="884"/>
                  <a:pt x="1849" y="884"/>
                  <a:pt x="1850" y="883"/>
                </a:cubicBezTo>
                <a:cubicBezTo>
                  <a:pt x="1850" y="882"/>
                  <a:pt x="1850" y="880"/>
                  <a:pt x="1851" y="879"/>
                </a:cubicBezTo>
                <a:cubicBezTo>
                  <a:pt x="1852" y="879"/>
                  <a:pt x="1852" y="878"/>
                  <a:pt x="1853" y="878"/>
                </a:cubicBezTo>
                <a:cubicBezTo>
                  <a:pt x="1853" y="877"/>
                  <a:pt x="1853" y="877"/>
                  <a:pt x="1854" y="877"/>
                </a:cubicBezTo>
                <a:cubicBezTo>
                  <a:pt x="1855" y="876"/>
                  <a:pt x="1856" y="876"/>
                  <a:pt x="1856" y="874"/>
                </a:cubicBezTo>
                <a:cubicBezTo>
                  <a:pt x="1856" y="874"/>
                  <a:pt x="1856" y="873"/>
                  <a:pt x="1856" y="873"/>
                </a:cubicBezTo>
                <a:cubicBezTo>
                  <a:pt x="1856" y="872"/>
                  <a:pt x="1857" y="872"/>
                  <a:pt x="1857" y="871"/>
                </a:cubicBezTo>
                <a:cubicBezTo>
                  <a:pt x="1857" y="870"/>
                  <a:pt x="1858" y="869"/>
                  <a:pt x="1858" y="869"/>
                </a:cubicBezTo>
                <a:cubicBezTo>
                  <a:pt x="1857" y="868"/>
                  <a:pt x="1857" y="869"/>
                  <a:pt x="1857" y="869"/>
                </a:cubicBezTo>
                <a:cubicBezTo>
                  <a:pt x="1855" y="870"/>
                  <a:pt x="1855" y="871"/>
                  <a:pt x="1854" y="872"/>
                </a:cubicBezTo>
                <a:cubicBezTo>
                  <a:pt x="1854" y="873"/>
                  <a:pt x="1853" y="874"/>
                  <a:pt x="1852" y="875"/>
                </a:cubicBezTo>
                <a:cubicBezTo>
                  <a:pt x="1852" y="875"/>
                  <a:pt x="1852" y="876"/>
                  <a:pt x="1851" y="876"/>
                </a:cubicBezTo>
                <a:cubicBezTo>
                  <a:pt x="1850" y="877"/>
                  <a:pt x="1849" y="877"/>
                  <a:pt x="1848" y="877"/>
                </a:cubicBezTo>
                <a:cubicBezTo>
                  <a:pt x="1847" y="878"/>
                  <a:pt x="1846" y="879"/>
                  <a:pt x="1845" y="879"/>
                </a:cubicBezTo>
                <a:cubicBezTo>
                  <a:pt x="1844" y="880"/>
                  <a:pt x="1844" y="880"/>
                  <a:pt x="1843" y="880"/>
                </a:cubicBezTo>
                <a:cubicBezTo>
                  <a:pt x="1843" y="880"/>
                  <a:pt x="1842" y="880"/>
                  <a:pt x="1842" y="881"/>
                </a:cubicBezTo>
                <a:cubicBezTo>
                  <a:pt x="1842" y="881"/>
                  <a:pt x="1842" y="882"/>
                  <a:pt x="1842" y="882"/>
                </a:cubicBezTo>
                <a:cubicBezTo>
                  <a:pt x="1841" y="882"/>
                  <a:pt x="1841" y="883"/>
                  <a:pt x="1840" y="883"/>
                </a:cubicBezTo>
                <a:cubicBezTo>
                  <a:pt x="1840" y="883"/>
                  <a:pt x="1840" y="883"/>
                  <a:pt x="1840" y="883"/>
                </a:cubicBezTo>
                <a:cubicBezTo>
                  <a:pt x="1840" y="884"/>
                  <a:pt x="1840" y="885"/>
                  <a:pt x="1839" y="886"/>
                </a:cubicBezTo>
                <a:cubicBezTo>
                  <a:pt x="1838" y="886"/>
                  <a:pt x="1838" y="887"/>
                  <a:pt x="1837" y="886"/>
                </a:cubicBezTo>
                <a:cubicBezTo>
                  <a:pt x="1837" y="886"/>
                  <a:pt x="1835" y="886"/>
                  <a:pt x="1835" y="886"/>
                </a:cubicBezTo>
                <a:cubicBezTo>
                  <a:pt x="1835" y="885"/>
                  <a:pt x="1836" y="885"/>
                  <a:pt x="1836" y="885"/>
                </a:cubicBezTo>
                <a:cubicBezTo>
                  <a:pt x="1836" y="885"/>
                  <a:pt x="1836" y="884"/>
                  <a:pt x="1836" y="884"/>
                </a:cubicBezTo>
                <a:cubicBezTo>
                  <a:pt x="1836" y="883"/>
                  <a:pt x="1836" y="883"/>
                  <a:pt x="1836" y="882"/>
                </a:cubicBezTo>
                <a:cubicBezTo>
                  <a:pt x="1836" y="881"/>
                  <a:pt x="1836" y="881"/>
                  <a:pt x="1836" y="880"/>
                </a:cubicBezTo>
                <a:cubicBezTo>
                  <a:pt x="1836" y="880"/>
                  <a:pt x="1836" y="879"/>
                  <a:pt x="1836" y="878"/>
                </a:cubicBezTo>
                <a:cubicBezTo>
                  <a:pt x="1836" y="878"/>
                  <a:pt x="1836" y="878"/>
                  <a:pt x="1836" y="878"/>
                </a:cubicBezTo>
                <a:cubicBezTo>
                  <a:pt x="1835" y="877"/>
                  <a:pt x="1835" y="877"/>
                  <a:pt x="1835" y="877"/>
                </a:cubicBezTo>
                <a:cubicBezTo>
                  <a:pt x="1835" y="876"/>
                  <a:pt x="1836" y="876"/>
                  <a:pt x="1836" y="875"/>
                </a:cubicBezTo>
                <a:cubicBezTo>
                  <a:pt x="1836" y="875"/>
                  <a:pt x="1835" y="875"/>
                  <a:pt x="1835" y="875"/>
                </a:cubicBezTo>
                <a:cubicBezTo>
                  <a:pt x="1835" y="874"/>
                  <a:pt x="1835" y="874"/>
                  <a:pt x="1836" y="873"/>
                </a:cubicBezTo>
                <a:cubicBezTo>
                  <a:pt x="1835" y="873"/>
                  <a:pt x="1835" y="873"/>
                  <a:pt x="1834" y="873"/>
                </a:cubicBezTo>
                <a:cubicBezTo>
                  <a:pt x="1833" y="874"/>
                  <a:pt x="1833" y="872"/>
                  <a:pt x="1832" y="872"/>
                </a:cubicBezTo>
                <a:cubicBezTo>
                  <a:pt x="1832" y="871"/>
                  <a:pt x="1832" y="871"/>
                  <a:pt x="1832" y="870"/>
                </a:cubicBezTo>
                <a:cubicBezTo>
                  <a:pt x="1832" y="870"/>
                  <a:pt x="1833" y="870"/>
                  <a:pt x="1833" y="869"/>
                </a:cubicBezTo>
                <a:cubicBezTo>
                  <a:pt x="1833" y="869"/>
                  <a:pt x="1833" y="869"/>
                  <a:pt x="1834" y="869"/>
                </a:cubicBezTo>
                <a:cubicBezTo>
                  <a:pt x="1834" y="869"/>
                  <a:pt x="1834" y="869"/>
                  <a:pt x="1834" y="869"/>
                </a:cubicBezTo>
                <a:cubicBezTo>
                  <a:pt x="1833" y="869"/>
                  <a:pt x="1833" y="869"/>
                  <a:pt x="1833" y="868"/>
                </a:cubicBezTo>
                <a:cubicBezTo>
                  <a:pt x="1833" y="868"/>
                  <a:pt x="1833" y="868"/>
                  <a:pt x="1833" y="868"/>
                </a:cubicBezTo>
                <a:cubicBezTo>
                  <a:pt x="1833" y="868"/>
                  <a:pt x="1832" y="867"/>
                  <a:pt x="1832" y="867"/>
                </a:cubicBezTo>
                <a:cubicBezTo>
                  <a:pt x="1832" y="866"/>
                  <a:pt x="1831" y="867"/>
                  <a:pt x="1831" y="866"/>
                </a:cubicBezTo>
                <a:cubicBezTo>
                  <a:pt x="1831" y="866"/>
                  <a:pt x="1832" y="865"/>
                  <a:pt x="1831" y="865"/>
                </a:cubicBezTo>
                <a:cubicBezTo>
                  <a:pt x="1830" y="864"/>
                  <a:pt x="1830" y="864"/>
                  <a:pt x="1829" y="865"/>
                </a:cubicBezTo>
                <a:cubicBezTo>
                  <a:pt x="1829" y="865"/>
                  <a:pt x="1828" y="865"/>
                  <a:pt x="1828" y="864"/>
                </a:cubicBezTo>
                <a:cubicBezTo>
                  <a:pt x="1827" y="864"/>
                  <a:pt x="1827" y="863"/>
                  <a:pt x="1827" y="863"/>
                </a:cubicBezTo>
                <a:cubicBezTo>
                  <a:pt x="1826" y="862"/>
                  <a:pt x="1825" y="863"/>
                  <a:pt x="1825" y="863"/>
                </a:cubicBezTo>
                <a:cubicBezTo>
                  <a:pt x="1825" y="864"/>
                  <a:pt x="1824" y="864"/>
                  <a:pt x="1824" y="864"/>
                </a:cubicBezTo>
                <a:cubicBezTo>
                  <a:pt x="1824" y="864"/>
                  <a:pt x="1823" y="865"/>
                  <a:pt x="1823" y="865"/>
                </a:cubicBezTo>
                <a:cubicBezTo>
                  <a:pt x="1823" y="865"/>
                  <a:pt x="1823" y="864"/>
                  <a:pt x="1823" y="864"/>
                </a:cubicBezTo>
                <a:cubicBezTo>
                  <a:pt x="1822" y="864"/>
                  <a:pt x="1822" y="864"/>
                  <a:pt x="1822" y="863"/>
                </a:cubicBezTo>
                <a:cubicBezTo>
                  <a:pt x="1822" y="863"/>
                  <a:pt x="1822" y="863"/>
                  <a:pt x="1821" y="862"/>
                </a:cubicBezTo>
                <a:cubicBezTo>
                  <a:pt x="1820" y="862"/>
                  <a:pt x="1820" y="861"/>
                  <a:pt x="1819" y="861"/>
                </a:cubicBezTo>
                <a:cubicBezTo>
                  <a:pt x="1818" y="861"/>
                  <a:pt x="1818" y="860"/>
                  <a:pt x="1817" y="859"/>
                </a:cubicBezTo>
                <a:cubicBezTo>
                  <a:pt x="1817" y="859"/>
                  <a:pt x="1816" y="859"/>
                  <a:pt x="1816" y="859"/>
                </a:cubicBezTo>
                <a:cubicBezTo>
                  <a:pt x="1816" y="860"/>
                  <a:pt x="1816" y="860"/>
                  <a:pt x="1816" y="860"/>
                </a:cubicBezTo>
                <a:cubicBezTo>
                  <a:pt x="1815" y="860"/>
                  <a:pt x="1814" y="860"/>
                  <a:pt x="1814" y="860"/>
                </a:cubicBezTo>
                <a:cubicBezTo>
                  <a:pt x="1813" y="860"/>
                  <a:pt x="1811" y="860"/>
                  <a:pt x="1810" y="860"/>
                </a:cubicBezTo>
                <a:cubicBezTo>
                  <a:pt x="1809" y="860"/>
                  <a:pt x="1808" y="860"/>
                  <a:pt x="1807" y="860"/>
                </a:cubicBezTo>
                <a:cubicBezTo>
                  <a:pt x="1806" y="860"/>
                  <a:pt x="1806" y="861"/>
                  <a:pt x="1805" y="861"/>
                </a:cubicBezTo>
                <a:cubicBezTo>
                  <a:pt x="1805" y="861"/>
                  <a:pt x="1805" y="861"/>
                  <a:pt x="1804" y="861"/>
                </a:cubicBezTo>
                <a:cubicBezTo>
                  <a:pt x="1804" y="861"/>
                  <a:pt x="1804" y="861"/>
                  <a:pt x="1804" y="861"/>
                </a:cubicBezTo>
                <a:cubicBezTo>
                  <a:pt x="1804" y="862"/>
                  <a:pt x="1804" y="862"/>
                  <a:pt x="1804" y="862"/>
                </a:cubicBezTo>
                <a:cubicBezTo>
                  <a:pt x="1803" y="862"/>
                  <a:pt x="1803" y="862"/>
                  <a:pt x="1803" y="862"/>
                </a:cubicBezTo>
                <a:cubicBezTo>
                  <a:pt x="1802" y="862"/>
                  <a:pt x="1801" y="863"/>
                  <a:pt x="1801" y="863"/>
                </a:cubicBezTo>
                <a:cubicBezTo>
                  <a:pt x="1800" y="863"/>
                  <a:pt x="1799" y="863"/>
                  <a:pt x="1798" y="863"/>
                </a:cubicBezTo>
                <a:cubicBezTo>
                  <a:pt x="1797" y="863"/>
                  <a:pt x="1796" y="863"/>
                  <a:pt x="1796" y="863"/>
                </a:cubicBezTo>
                <a:cubicBezTo>
                  <a:pt x="1795" y="864"/>
                  <a:pt x="1795" y="864"/>
                  <a:pt x="1795" y="864"/>
                </a:cubicBezTo>
                <a:cubicBezTo>
                  <a:pt x="1794" y="864"/>
                  <a:pt x="1794" y="864"/>
                  <a:pt x="1794" y="864"/>
                </a:cubicBezTo>
                <a:cubicBezTo>
                  <a:pt x="1794" y="865"/>
                  <a:pt x="1793" y="864"/>
                  <a:pt x="1792" y="865"/>
                </a:cubicBezTo>
                <a:cubicBezTo>
                  <a:pt x="1791" y="865"/>
                  <a:pt x="1791" y="866"/>
                  <a:pt x="1790" y="866"/>
                </a:cubicBezTo>
                <a:cubicBezTo>
                  <a:pt x="1789" y="867"/>
                  <a:pt x="1788" y="867"/>
                  <a:pt x="1787" y="867"/>
                </a:cubicBezTo>
                <a:cubicBezTo>
                  <a:pt x="1787" y="868"/>
                  <a:pt x="1786" y="868"/>
                  <a:pt x="1786" y="867"/>
                </a:cubicBezTo>
                <a:cubicBezTo>
                  <a:pt x="1785" y="867"/>
                  <a:pt x="1785" y="866"/>
                  <a:pt x="1784" y="866"/>
                </a:cubicBezTo>
                <a:cubicBezTo>
                  <a:pt x="1784" y="866"/>
                  <a:pt x="1783" y="865"/>
                  <a:pt x="1782" y="865"/>
                </a:cubicBezTo>
                <a:cubicBezTo>
                  <a:pt x="1782" y="866"/>
                  <a:pt x="1781" y="866"/>
                  <a:pt x="1780" y="866"/>
                </a:cubicBezTo>
                <a:cubicBezTo>
                  <a:pt x="1780" y="867"/>
                  <a:pt x="1779" y="867"/>
                  <a:pt x="1778" y="867"/>
                </a:cubicBezTo>
                <a:cubicBezTo>
                  <a:pt x="1778" y="867"/>
                  <a:pt x="1778" y="867"/>
                  <a:pt x="1778" y="867"/>
                </a:cubicBezTo>
                <a:cubicBezTo>
                  <a:pt x="1777" y="868"/>
                  <a:pt x="1777" y="868"/>
                  <a:pt x="1777" y="868"/>
                </a:cubicBezTo>
                <a:cubicBezTo>
                  <a:pt x="1776" y="869"/>
                  <a:pt x="1776" y="869"/>
                  <a:pt x="1775" y="869"/>
                </a:cubicBezTo>
                <a:cubicBezTo>
                  <a:pt x="1774" y="869"/>
                  <a:pt x="1774" y="869"/>
                  <a:pt x="1774" y="869"/>
                </a:cubicBezTo>
                <a:cubicBezTo>
                  <a:pt x="1773" y="869"/>
                  <a:pt x="1773" y="870"/>
                  <a:pt x="1773" y="870"/>
                </a:cubicBezTo>
                <a:cubicBezTo>
                  <a:pt x="1772" y="870"/>
                  <a:pt x="1772" y="870"/>
                  <a:pt x="1772" y="870"/>
                </a:cubicBezTo>
                <a:cubicBezTo>
                  <a:pt x="1771" y="870"/>
                  <a:pt x="1770" y="870"/>
                  <a:pt x="1770" y="871"/>
                </a:cubicBezTo>
                <a:cubicBezTo>
                  <a:pt x="1769" y="871"/>
                  <a:pt x="1768" y="871"/>
                  <a:pt x="1767" y="872"/>
                </a:cubicBezTo>
                <a:cubicBezTo>
                  <a:pt x="1766" y="872"/>
                  <a:pt x="1766" y="872"/>
                  <a:pt x="1767" y="872"/>
                </a:cubicBezTo>
                <a:cubicBezTo>
                  <a:pt x="1767" y="873"/>
                  <a:pt x="1767" y="873"/>
                  <a:pt x="1766" y="873"/>
                </a:cubicBezTo>
                <a:cubicBezTo>
                  <a:pt x="1766" y="873"/>
                  <a:pt x="1766" y="873"/>
                  <a:pt x="1765" y="873"/>
                </a:cubicBezTo>
                <a:cubicBezTo>
                  <a:pt x="1765" y="874"/>
                  <a:pt x="1765" y="874"/>
                  <a:pt x="1765" y="874"/>
                </a:cubicBezTo>
                <a:cubicBezTo>
                  <a:pt x="1765" y="876"/>
                  <a:pt x="1763" y="877"/>
                  <a:pt x="1762" y="878"/>
                </a:cubicBezTo>
                <a:cubicBezTo>
                  <a:pt x="1762" y="878"/>
                  <a:pt x="1761" y="879"/>
                  <a:pt x="1761" y="879"/>
                </a:cubicBezTo>
                <a:cubicBezTo>
                  <a:pt x="1760" y="879"/>
                  <a:pt x="1760" y="879"/>
                  <a:pt x="1760" y="879"/>
                </a:cubicBezTo>
                <a:cubicBezTo>
                  <a:pt x="1759" y="879"/>
                  <a:pt x="1758" y="879"/>
                  <a:pt x="1757" y="879"/>
                </a:cubicBezTo>
                <a:cubicBezTo>
                  <a:pt x="1757" y="879"/>
                  <a:pt x="1757" y="879"/>
                  <a:pt x="1757" y="879"/>
                </a:cubicBezTo>
                <a:cubicBezTo>
                  <a:pt x="1756" y="878"/>
                  <a:pt x="1756" y="878"/>
                  <a:pt x="1755" y="878"/>
                </a:cubicBezTo>
                <a:cubicBezTo>
                  <a:pt x="1755" y="878"/>
                  <a:pt x="1754" y="878"/>
                  <a:pt x="1754" y="878"/>
                </a:cubicBezTo>
                <a:cubicBezTo>
                  <a:pt x="1753" y="878"/>
                  <a:pt x="1752" y="879"/>
                  <a:pt x="1751" y="879"/>
                </a:cubicBezTo>
                <a:cubicBezTo>
                  <a:pt x="1750" y="879"/>
                  <a:pt x="1750" y="878"/>
                  <a:pt x="1750" y="878"/>
                </a:cubicBezTo>
                <a:cubicBezTo>
                  <a:pt x="1749" y="878"/>
                  <a:pt x="1749" y="878"/>
                  <a:pt x="1749" y="878"/>
                </a:cubicBezTo>
                <a:cubicBezTo>
                  <a:pt x="1748" y="877"/>
                  <a:pt x="1748" y="878"/>
                  <a:pt x="1747" y="878"/>
                </a:cubicBezTo>
                <a:cubicBezTo>
                  <a:pt x="1747" y="878"/>
                  <a:pt x="1746" y="878"/>
                  <a:pt x="1746" y="878"/>
                </a:cubicBezTo>
                <a:cubicBezTo>
                  <a:pt x="1745" y="878"/>
                  <a:pt x="1745" y="878"/>
                  <a:pt x="1744" y="878"/>
                </a:cubicBezTo>
                <a:cubicBezTo>
                  <a:pt x="1743" y="878"/>
                  <a:pt x="1742" y="879"/>
                  <a:pt x="1742" y="879"/>
                </a:cubicBezTo>
                <a:cubicBezTo>
                  <a:pt x="1741" y="879"/>
                  <a:pt x="1741" y="879"/>
                  <a:pt x="1741" y="879"/>
                </a:cubicBezTo>
                <a:cubicBezTo>
                  <a:pt x="1740" y="879"/>
                  <a:pt x="1739" y="879"/>
                  <a:pt x="1738" y="879"/>
                </a:cubicBezTo>
                <a:cubicBezTo>
                  <a:pt x="1737" y="879"/>
                  <a:pt x="1736" y="879"/>
                  <a:pt x="1735" y="879"/>
                </a:cubicBezTo>
                <a:cubicBezTo>
                  <a:pt x="1735" y="880"/>
                  <a:pt x="1734" y="881"/>
                  <a:pt x="1733" y="882"/>
                </a:cubicBezTo>
                <a:cubicBezTo>
                  <a:pt x="1733" y="882"/>
                  <a:pt x="1732" y="882"/>
                  <a:pt x="1732" y="882"/>
                </a:cubicBezTo>
                <a:cubicBezTo>
                  <a:pt x="1731" y="883"/>
                  <a:pt x="1731" y="882"/>
                  <a:pt x="1730" y="883"/>
                </a:cubicBezTo>
                <a:cubicBezTo>
                  <a:pt x="1729" y="883"/>
                  <a:pt x="1728" y="883"/>
                  <a:pt x="1727" y="884"/>
                </a:cubicBezTo>
                <a:cubicBezTo>
                  <a:pt x="1725" y="884"/>
                  <a:pt x="1724" y="886"/>
                  <a:pt x="1722" y="887"/>
                </a:cubicBezTo>
                <a:cubicBezTo>
                  <a:pt x="1721" y="887"/>
                  <a:pt x="1719" y="887"/>
                  <a:pt x="1718" y="886"/>
                </a:cubicBezTo>
                <a:cubicBezTo>
                  <a:pt x="1717" y="886"/>
                  <a:pt x="1715" y="886"/>
                  <a:pt x="1714" y="886"/>
                </a:cubicBezTo>
                <a:cubicBezTo>
                  <a:pt x="1713" y="886"/>
                  <a:pt x="1712" y="886"/>
                  <a:pt x="1711" y="886"/>
                </a:cubicBezTo>
                <a:cubicBezTo>
                  <a:pt x="1711" y="886"/>
                  <a:pt x="1710" y="886"/>
                  <a:pt x="1709" y="886"/>
                </a:cubicBezTo>
                <a:cubicBezTo>
                  <a:pt x="1709" y="885"/>
                  <a:pt x="1709" y="885"/>
                  <a:pt x="1709" y="885"/>
                </a:cubicBezTo>
                <a:cubicBezTo>
                  <a:pt x="1709" y="884"/>
                  <a:pt x="1709" y="883"/>
                  <a:pt x="1709" y="883"/>
                </a:cubicBezTo>
                <a:cubicBezTo>
                  <a:pt x="1708" y="882"/>
                  <a:pt x="1706" y="882"/>
                  <a:pt x="1705" y="882"/>
                </a:cubicBezTo>
                <a:cubicBezTo>
                  <a:pt x="1704" y="881"/>
                  <a:pt x="1703" y="881"/>
                  <a:pt x="1703" y="881"/>
                </a:cubicBezTo>
                <a:cubicBezTo>
                  <a:pt x="1703" y="880"/>
                  <a:pt x="1703" y="879"/>
                  <a:pt x="1704" y="879"/>
                </a:cubicBezTo>
                <a:cubicBezTo>
                  <a:pt x="1704" y="878"/>
                  <a:pt x="1704" y="878"/>
                  <a:pt x="1704" y="877"/>
                </a:cubicBezTo>
                <a:cubicBezTo>
                  <a:pt x="1705" y="877"/>
                  <a:pt x="1704" y="876"/>
                  <a:pt x="1705" y="876"/>
                </a:cubicBezTo>
                <a:cubicBezTo>
                  <a:pt x="1705" y="875"/>
                  <a:pt x="1706" y="875"/>
                  <a:pt x="1706" y="875"/>
                </a:cubicBezTo>
                <a:cubicBezTo>
                  <a:pt x="1707" y="875"/>
                  <a:pt x="1707" y="875"/>
                  <a:pt x="1707" y="875"/>
                </a:cubicBezTo>
                <a:cubicBezTo>
                  <a:pt x="1708" y="875"/>
                  <a:pt x="1709" y="875"/>
                  <a:pt x="1709" y="875"/>
                </a:cubicBezTo>
                <a:cubicBezTo>
                  <a:pt x="1709" y="875"/>
                  <a:pt x="1709" y="874"/>
                  <a:pt x="1709" y="874"/>
                </a:cubicBezTo>
                <a:cubicBezTo>
                  <a:pt x="1710" y="873"/>
                  <a:pt x="1710" y="872"/>
                  <a:pt x="1711" y="871"/>
                </a:cubicBezTo>
                <a:cubicBezTo>
                  <a:pt x="1711" y="870"/>
                  <a:pt x="1711" y="869"/>
                  <a:pt x="1712" y="868"/>
                </a:cubicBezTo>
                <a:cubicBezTo>
                  <a:pt x="1712" y="867"/>
                  <a:pt x="1712" y="866"/>
                  <a:pt x="1713" y="865"/>
                </a:cubicBezTo>
                <a:cubicBezTo>
                  <a:pt x="1713" y="864"/>
                  <a:pt x="1714" y="863"/>
                  <a:pt x="1714" y="862"/>
                </a:cubicBezTo>
                <a:cubicBezTo>
                  <a:pt x="1715" y="861"/>
                  <a:pt x="1714" y="860"/>
                  <a:pt x="1714" y="859"/>
                </a:cubicBezTo>
                <a:cubicBezTo>
                  <a:pt x="1713" y="858"/>
                  <a:pt x="1712" y="857"/>
                  <a:pt x="1713" y="856"/>
                </a:cubicBezTo>
                <a:cubicBezTo>
                  <a:pt x="1713" y="856"/>
                  <a:pt x="1713" y="856"/>
                  <a:pt x="1714" y="855"/>
                </a:cubicBezTo>
                <a:cubicBezTo>
                  <a:pt x="1714" y="855"/>
                  <a:pt x="1713" y="854"/>
                  <a:pt x="1713" y="854"/>
                </a:cubicBezTo>
                <a:cubicBezTo>
                  <a:pt x="1713" y="854"/>
                  <a:pt x="1713" y="853"/>
                  <a:pt x="1713" y="853"/>
                </a:cubicBezTo>
                <a:cubicBezTo>
                  <a:pt x="1712" y="853"/>
                  <a:pt x="1712" y="852"/>
                  <a:pt x="1712" y="852"/>
                </a:cubicBezTo>
                <a:cubicBezTo>
                  <a:pt x="1712" y="850"/>
                  <a:pt x="1713" y="849"/>
                  <a:pt x="1713" y="848"/>
                </a:cubicBezTo>
                <a:cubicBezTo>
                  <a:pt x="1713" y="847"/>
                  <a:pt x="1713" y="847"/>
                  <a:pt x="1713" y="846"/>
                </a:cubicBezTo>
                <a:cubicBezTo>
                  <a:pt x="1713" y="846"/>
                  <a:pt x="1713" y="845"/>
                  <a:pt x="1714" y="845"/>
                </a:cubicBezTo>
                <a:cubicBezTo>
                  <a:pt x="1714" y="844"/>
                  <a:pt x="1714" y="844"/>
                  <a:pt x="1714" y="843"/>
                </a:cubicBezTo>
                <a:cubicBezTo>
                  <a:pt x="1714" y="843"/>
                  <a:pt x="1714" y="842"/>
                  <a:pt x="1714" y="842"/>
                </a:cubicBezTo>
                <a:cubicBezTo>
                  <a:pt x="1714" y="842"/>
                  <a:pt x="1715" y="841"/>
                  <a:pt x="1715" y="840"/>
                </a:cubicBezTo>
                <a:cubicBezTo>
                  <a:pt x="1715" y="840"/>
                  <a:pt x="1715" y="840"/>
                  <a:pt x="1715" y="840"/>
                </a:cubicBezTo>
                <a:cubicBezTo>
                  <a:pt x="1714" y="839"/>
                  <a:pt x="1714" y="837"/>
                  <a:pt x="1713" y="837"/>
                </a:cubicBezTo>
                <a:cubicBezTo>
                  <a:pt x="1713" y="836"/>
                  <a:pt x="1712" y="836"/>
                  <a:pt x="1711" y="836"/>
                </a:cubicBezTo>
                <a:cubicBezTo>
                  <a:pt x="1710" y="835"/>
                  <a:pt x="1711" y="833"/>
                  <a:pt x="1711" y="832"/>
                </a:cubicBezTo>
                <a:cubicBezTo>
                  <a:pt x="1712" y="831"/>
                  <a:pt x="1712" y="831"/>
                  <a:pt x="1712" y="830"/>
                </a:cubicBezTo>
                <a:cubicBezTo>
                  <a:pt x="1712" y="830"/>
                  <a:pt x="1712" y="830"/>
                  <a:pt x="1712" y="829"/>
                </a:cubicBezTo>
                <a:cubicBezTo>
                  <a:pt x="1712" y="828"/>
                  <a:pt x="1712" y="828"/>
                  <a:pt x="1712" y="827"/>
                </a:cubicBezTo>
                <a:cubicBezTo>
                  <a:pt x="1711" y="826"/>
                  <a:pt x="1711" y="825"/>
                  <a:pt x="1710" y="824"/>
                </a:cubicBezTo>
                <a:cubicBezTo>
                  <a:pt x="1710" y="824"/>
                  <a:pt x="1710" y="822"/>
                  <a:pt x="1710" y="822"/>
                </a:cubicBezTo>
                <a:cubicBezTo>
                  <a:pt x="1710" y="821"/>
                  <a:pt x="1711" y="822"/>
                  <a:pt x="1711" y="821"/>
                </a:cubicBezTo>
                <a:cubicBezTo>
                  <a:pt x="1712" y="821"/>
                  <a:pt x="1712" y="821"/>
                  <a:pt x="1712" y="820"/>
                </a:cubicBezTo>
                <a:cubicBezTo>
                  <a:pt x="1712" y="820"/>
                  <a:pt x="1712" y="819"/>
                  <a:pt x="1712" y="819"/>
                </a:cubicBezTo>
                <a:cubicBezTo>
                  <a:pt x="1711" y="818"/>
                  <a:pt x="1711" y="818"/>
                  <a:pt x="1711" y="817"/>
                </a:cubicBezTo>
                <a:cubicBezTo>
                  <a:pt x="1711" y="817"/>
                  <a:pt x="1710" y="816"/>
                  <a:pt x="1710" y="815"/>
                </a:cubicBezTo>
                <a:cubicBezTo>
                  <a:pt x="1711" y="815"/>
                  <a:pt x="1711" y="815"/>
                  <a:pt x="1711" y="814"/>
                </a:cubicBezTo>
                <a:cubicBezTo>
                  <a:pt x="1711" y="814"/>
                  <a:pt x="1711" y="814"/>
                  <a:pt x="1711" y="814"/>
                </a:cubicBezTo>
                <a:cubicBezTo>
                  <a:pt x="1713" y="814"/>
                  <a:pt x="1713" y="814"/>
                  <a:pt x="1713" y="814"/>
                </a:cubicBezTo>
                <a:cubicBezTo>
                  <a:pt x="1713" y="814"/>
                  <a:pt x="1713" y="815"/>
                  <a:pt x="1714" y="815"/>
                </a:cubicBezTo>
                <a:cubicBezTo>
                  <a:pt x="1714" y="816"/>
                  <a:pt x="1713" y="816"/>
                  <a:pt x="1713" y="816"/>
                </a:cubicBezTo>
                <a:cubicBezTo>
                  <a:pt x="1713" y="816"/>
                  <a:pt x="1713" y="817"/>
                  <a:pt x="1713" y="817"/>
                </a:cubicBezTo>
                <a:cubicBezTo>
                  <a:pt x="1713" y="818"/>
                  <a:pt x="1713" y="819"/>
                  <a:pt x="1714" y="820"/>
                </a:cubicBezTo>
                <a:cubicBezTo>
                  <a:pt x="1714" y="820"/>
                  <a:pt x="1714" y="820"/>
                  <a:pt x="1714" y="820"/>
                </a:cubicBezTo>
                <a:cubicBezTo>
                  <a:pt x="1714" y="820"/>
                  <a:pt x="1714" y="820"/>
                  <a:pt x="1715" y="819"/>
                </a:cubicBezTo>
                <a:cubicBezTo>
                  <a:pt x="1715" y="819"/>
                  <a:pt x="1716" y="818"/>
                  <a:pt x="1716" y="816"/>
                </a:cubicBezTo>
                <a:cubicBezTo>
                  <a:pt x="1716" y="815"/>
                  <a:pt x="1716" y="814"/>
                  <a:pt x="1716" y="814"/>
                </a:cubicBezTo>
                <a:cubicBezTo>
                  <a:pt x="1716" y="813"/>
                  <a:pt x="1717" y="812"/>
                  <a:pt x="1716" y="812"/>
                </a:cubicBezTo>
                <a:cubicBezTo>
                  <a:pt x="1716" y="811"/>
                  <a:pt x="1715" y="810"/>
                  <a:pt x="1714" y="809"/>
                </a:cubicBezTo>
                <a:cubicBezTo>
                  <a:pt x="1714" y="809"/>
                  <a:pt x="1713" y="808"/>
                  <a:pt x="1713" y="806"/>
                </a:cubicBezTo>
                <a:cubicBezTo>
                  <a:pt x="1712" y="805"/>
                  <a:pt x="1713" y="804"/>
                  <a:pt x="1713" y="803"/>
                </a:cubicBezTo>
                <a:cubicBezTo>
                  <a:pt x="1713" y="802"/>
                  <a:pt x="1713" y="802"/>
                  <a:pt x="1713" y="801"/>
                </a:cubicBezTo>
                <a:cubicBezTo>
                  <a:pt x="1713" y="801"/>
                  <a:pt x="1713" y="800"/>
                  <a:pt x="1714" y="800"/>
                </a:cubicBezTo>
                <a:cubicBezTo>
                  <a:pt x="1715" y="799"/>
                  <a:pt x="1716" y="798"/>
                  <a:pt x="1717" y="797"/>
                </a:cubicBezTo>
                <a:cubicBezTo>
                  <a:pt x="1717" y="796"/>
                  <a:pt x="1718" y="795"/>
                  <a:pt x="1718" y="794"/>
                </a:cubicBezTo>
                <a:cubicBezTo>
                  <a:pt x="1718" y="792"/>
                  <a:pt x="1718" y="792"/>
                  <a:pt x="1717" y="791"/>
                </a:cubicBezTo>
                <a:cubicBezTo>
                  <a:pt x="1717" y="790"/>
                  <a:pt x="1717" y="790"/>
                  <a:pt x="1717" y="789"/>
                </a:cubicBezTo>
                <a:cubicBezTo>
                  <a:pt x="1717" y="789"/>
                  <a:pt x="1717" y="788"/>
                  <a:pt x="1718" y="787"/>
                </a:cubicBezTo>
                <a:cubicBezTo>
                  <a:pt x="1718" y="786"/>
                  <a:pt x="1718" y="785"/>
                  <a:pt x="1719" y="785"/>
                </a:cubicBezTo>
                <a:cubicBezTo>
                  <a:pt x="1719" y="784"/>
                  <a:pt x="1720" y="783"/>
                  <a:pt x="1720" y="783"/>
                </a:cubicBezTo>
                <a:cubicBezTo>
                  <a:pt x="1722" y="782"/>
                  <a:pt x="1721" y="785"/>
                  <a:pt x="1721" y="786"/>
                </a:cubicBezTo>
                <a:cubicBezTo>
                  <a:pt x="1720" y="787"/>
                  <a:pt x="1720" y="789"/>
                  <a:pt x="1721" y="789"/>
                </a:cubicBezTo>
                <a:cubicBezTo>
                  <a:pt x="1722" y="789"/>
                  <a:pt x="1722" y="788"/>
                  <a:pt x="1723" y="787"/>
                </a:cubicBezTo>
                <a:cubicBezTo>
                  <a:pt x="1724" y="786"/>
                  <a:pt x="1725" y="785"/>
                  <a:pt x="1726" y="784"/>
                </a:cubicBezTo>
                <a:cubicBezTo>
                  <a:pt x="1726" y="783"/>
                  <a:pt x="1727" y="783"/>
                  <a:pt x="1727" y="782"/>
                </a:cubicBezTo>
                <a:cubicBezTo>
                  <a:pt x="1728" y="781"/>
                  <a:pt x="1729" y="781"/>
                  <a:pt x="1730" y="781"/>
                </a:cubicBezTo>
                <a:cubicBezTo>
                  <a:pt x="1731" y="781"/>
                  <a:pt x="1731" y="780"/>
                  <a:pt x="1732" y="780"/>
                </a:cubicBezTo>
                <a:cubicBezTo>
                  <a:pt x="1734" y="778"/>
                  <a:pt x="1735" y="777"/>
                  <a:pt x="1738" y="777"/>
                </a:cubicBezTo>
                <a:cubicBezTo>
                  <a:pt x="1738" y="776"/>
                  <a:pt x="1738" y="776"/>
                  <a:pt x="1738" y="775"/>
                </a:cubicBezTo>
                <a:cubicBezTo>
                  <a:pt x="1738" y="775"/>
                  <a:pt x="1738" y="774"/>
                  <a:pt x="1739" y="774"/>
                </a:cubicBezTo>
                <a:cubicBezTo>
                  <a:pt x="1739" y="774"/>
                  <a:pt x="1740" y="774"/>
                  <a:pt x="1741" y="774"/>
                </a:cubicBezTo>
                <a:cubicBezTo>
                  <a:pt x="1741" y="774"/>
                  <a:pt x="1742" y="773"/>
                  <a:pt x="1742" y="774"/>
                </a:cubicBezTo>
                <a:cubicBezTo>
                  <a:pt x="1743" y="774"/>
                  <a:pt x="1744" y="775"/>
                  <a:pt x="1745" y="775"/>
                </a:cubicBezTo>
                <a:cubicBezTo>
                  <a:pt x="1746" y="775"/>
                  <a:pt x="1746" y="775"/>
                  <a:pt x="1747" y="774"/>
                </a:cubicBezTo>
                <a:cubicBezTo>
                  <a:pt x="1748" y="773"/>
                  <a:pt x="1749" y="773"/>
                  <a:pt x="1750" y="772"/>
                </a:cubicBezTo>
                <a:cubicBezTo>
                  <a:pt x="1750" y="772"/>
                  <a:pt x="1751" y="772"/>
                  <a:pt x="1752" y="772"/>
                </a:cubicBezTo>
                <a:cubicBezTo>
                  <a:pt x="1753" y="772"/>
                  <a:pt x="1754" y="771"/>
                  <a:pt x="1754" y="771"/>
                </a:cubicBezTo>
                <a:cubicBezTo>
                  <a:pt x="1755" y="770"/>
                  <a:pt x="1758" y="768"/>
                  <a:pt x="1758" y="770"/>
                </a:cubicBezTo>
                <a:cubicBezTo>
                  <a:pt x="1759" y="770"/>
                  <a:pt x="1760" y="769"/>
                  <a:pt x="1760" y="769"/>
                </a:cubicBezTo>
                <a:cubicBezTo>
                  <a:pt x="1761" y="769"/>
                  <a:pt x="1761" y="769"/>
                  <a:pt x="1761" y="769"/>
                </a:cubicBezTo>
                <a:cubicBezTo>
                  <a:pt x="1761" y="769"/>
                  <a:pt x="1761" y="769"/>
                  <a:pt x="1762" y="769"/>
                </a:cubicBezTo>
                <a:cubicBezTo>
                  <a:pt x="1764" y="769"/>
                  <a:pt x="1765" y="768"/>
                  <a:pt x="1767" y="768"/>
                </a:cubicBezTo>
                <a:cubicBezTo>
                  <a:pt x="1769" y="767"/>
                  <a:pt x="1770" y="767"/>
                  <a:pt x="1771" y="766"/>
                </a:cubicBezTo>
                <a:cubicBezTo>
                  <a:pt x="1772" y="766"/>
                  <a:pt x="1772" y="765"/>
                  <a:pt x="1772" y="764"/>
                </a:cubicBezTo>
                <a:cubicBezTo>
                  <a:pt x="1773" y="763"/>
                  <a:pt x="1774" y="763"/>
                  <a:pt x="1774" y="763"/>
                </a:cubicBezTo>
                <a:cubicBezTo>
                  <a:pt x="1775" y="762"/>
                  <a:pt x="1776" y="761"/>
                  <a:pt x="1777" y="759"/>
                </a:cubicBezTo>
                <a:cubicBezTo>
                  <a:pt x="1777" y="758"/>
                  <a:pt x="1779" y="757"/>
                  <a:pt x="1780" y="756"/>
                </a:cubicBezTo>
                <a:cubicBezTo>
                  <a:pt x="1781" y="756"/>
                  <a:pt x="1782" y="755"/>
                  <a:pt x="1782" y="754"/>
                </a:cubicBezTo>
                <a:cubicBezTo>
                  <a:pt x="1783" y="753"/>
                  <a:pt x="1782" y="754"/>
                  <a:pt x="1781" y="754"/>
                </a:cubicBezTo>
                <a:cubicBezTo>
                  <a:pt x="1781" y="753"/>
                  <a:pt x="1781" y="752"/>
                  <a:pt x="1782" y="751"/>
                </a:cubicBezTo>
                <a:cubicBezTo>
                  <a:pt x="1782" y="751"/>
                  <a:pt x="1782" y="750"/>
                  <a:pt x="1782" y="749"/>
                </a:cubicBezTo>
                <a:cubicBezTo>
                  <a:pt x="1782" y="749"/>
                  <a:pt x="1782" y="749"/>
                  <a:pt x="1782" y="748"/>
                </a:cubicBezTo>
                <a:cubicBezTo>
                  <a:pt x="1782" y="748"/>
                  <a:pt x="1782" y="748"/>
                  <a:pt x="1782" y="747"/>
                </a:cubicBezTo>
                <a:cubicBezTo>
                  <a:pt x="1782" y="747"/>
                  <a:pt x="1782" y="747"/>
                  <a:pt x="1782" y="746"/>
                </a:cubicBezTo>
                <a:cubicBezTo>
                  <a:pt x="1783" y="746"/>
                  <a:pt x="1783" y="746"/>
                  <a:pt x="1783" y="746"/>
                </a:cubicBezTo>
                <a:cubicBezTo>
                  <a:pt x="1783" y="745"/>
                  <a:pt x="1783" y="745"/>
                  <a:pt x="1783" y="745"/>
                </a:cubicBezTo>
                <a:cubicBezTo>
                  <a:pt x="1783" y="745"/>
                  <a:pt x="1783" y="745"/>
                  <a:pt x="1784" y="746"/>
                </a:cubicBezTo>
                <a:cubicBezTo>
                  <a:pt x="1784" y="745"/>
                  <a:pt x="1784" y="745"/>
                  <a:pt x="1785" y="745"/>
                </a:cubicBezTo>
                <a:cubicBezTo>
                  <a:pt x="1785" y="745"/>
                  <a:pt x="1786" y="745"/>
                  <a:pt x="1786" y="745"/>
                </a:cubicBezTo>
                <a:cubicBezTo>
                  <a:pt x="1787" y="744"/>
                  <a:pt x="1787" y="743"/>
                  <a:pt x="1787" y="743"/>
                </a:cubicBezTo>
                <a:cubicBezTo>
                  <a:pt x="1787" y="742"/>
                  <a:pt x="1788" y="741"/>
                  <a:pt x="1788" y="741"/>
                </a:cubicBezTo>
                <a:cubicBezTo>
                  <a:pt x="1789" y="741"/>
                  <a:pt x="1789" y="742"/>
                  <a:pt x="1789" y="743"/>
                </a:cubicBezTo>
                <a:cubicBezTo>
                  <a:pt x="1789" y="743"/>
                  <a:pt x="1789" y="744"/>
                  <a:pt x="1789" y="745"/>
                </a:cubicBezTo>
                <a:cubicBezTo>
                  <a:pt x="1789" y="745"/>
                  <a:pt x="1789" y="746"/>
                  <a:pt x="1790" y="747"/>
                </a:cubicBezTo>
                <a:cubicBezTo>
                  <a:pt x="1790" y="747"/>
                  <a:pt x="1790" y="748"/>
                  <a:pt x="1790" y="748"/>
                </a:cubicBezTo>
                <a:cubicBezTo>
                  <a:pt x="1790" y="749"/>
                  <a:pt x="1791" y="750"/>
                  <a:pt x="1792" y="750"/>
                </a:cubicBezTo>
                <a:cubicBezTo>
                  <a:pt x="1792" y="749"/>
                  <a:pt x="1792" y="749"/>
                  <a:pt x="1792" y="748"/>
                </a:cubicBezTo>
                <a:cubicBezTo>
                  <a:pt x="1792" y="748"/>
                  <a:pt x="1792" y="747"/>
                  <a:pt x="1792" y="747"/>
                </a:cubicBezTo>
                <a:cubicBezTo>
                  <a:pt x="1792" y="746"/>
                  <a:pt x="1792" y="746"/>
                  <a:pt x="1793" y="746"/>
                </a:cubicBezTo>
                <a:cubicBezTo>
                  <a:pt x="1793" y="746"/>
                  <a:pt x="1794" y="745"/>
                  <a:pt x="1794" y="745"/>
                </a:cubicBezTo>
                <a:cubicBezTo>
                  <a:pt x="1793" y="744"/>
                  <a:pt x="1793" y="744"/>
                  <a:pt x="1793" y="744"/>
                </a:cubicBezTo>
                <a:cubicBezTo>
                  <a:pt x="1792" y="744"/>
                  <a:pt x="1792" y="743"/>
                  <a:pt x="1793" y="743"/>
                </a:cubicBezTo>
                <a:cubicBezTo>
                  <a:pt x="1793" y="742"/>
                  <a:pt x="1792" y="742"/>
                  <a:pt x="1792" y="741"/>
                </a:cubicBezTo>
                <a:cubicBezTo>
                  <a:pt x="1792" y="741"/>
                  <a:pt x="1793" y="739"/>
                  <a:pt x="1794" y="740"/>
                </a:cubicBezTo>
                <a:cubicBezTo>
                  <a:pt x="1794" y="740"/>
                  <a:pt x="1794" y="741"/>
                  <a:pt x="1794" y="741"/>
                </a:cubicBezTo>
                <a:cubicBezTo>
                  <a:pt x="1795" y="741"/>
                  <a:pt x="1795" y="741"/>
                  <a:pt x="1796" y="741"/>
                </a:cubicBezTo>
                <a:cubicBezTo>
                  <a:pt x="1796" y="741"/>
                  <a:pt x="1797" y="741"/>
                  <a:pt x="1798" y="741"/>
                </a:cubicBezTo>
                <a:cubicBezTo>
                  <a:pt x="1798" y="741"/>
                  <a:pt x="1798" y="741"/>
                  <a:pt x="1799" y="740"/>
                </a:cubicBezTo>
                <a:cubicBezTo>
                  <a:pt x="1798" y="740"/>
                  <a:pt x="1799" y="739"/>
                  <a:pt x="1799" y="739"/>
                </a:cubicBezTo>
                <a:cubicBezTo>
                  <a:pt x="1799" y="739"/>
                  <a:pt x="1799" y="738"/>
                  <a:pt x="1799" y="738"/>
                </a:cubicBezTo>
                <a:cubicBezTo>
                  <a:pt x="1800" y="738"/>
                  <a:pt x="1800" y="737"/>
                  <a:pt x="1800" y="737"/>
                </a:cubicBezTo>
                <a:cubicBezTo>
                  <a:pt x="1799" y="737"/>
                  <a:pt x="1799" y="737"/>
                  <a:pt x="1798" y="737"/>
                </a:cubicBezTo>
                <a:cubicBezTo>
                  <a:pt x="1798" y="736"/>
                  <a:pt x="1799" y="736"/>
                  <a:pt x="1800" y="735"/>
                </a:cubicBezTo>
                <a:cubicBezTo>
                  <a:pt x="1800" y="735"/>
                  <a:pt x="1800" y="735"/>
                  <a:pt x="1800" y="734"/>
                </a:cubicBezTo>
                <a:cubicBezTo>
                  <a:pt x="1799" y="734"/>
                  <a:pt x="1800" y="733"/>
                  <a:pt x="1800" y="733"/>
                </a:cubicBezTo>
                <a:cubicBezTo>
                  <a:pt x="1801" y="733"/>
                  <a:pt x="1801" y="733"/>
                  <a:pt x="1802" y="732"/>
                </a:cubicBezTo>
                <a:cubicBezTo>
                  <a:pt x="1802" y="732"/>
                  <a:pt x="1802" y="732"/>
                  <a:pt x="1802" y="732"/>
                </a:cubicBezTo>
                <a:cubicBezTo>
                  <a:pt x="1803" y="732"/>
                  <a:pt x="1803" y="733"/>
                  <a:pt x="1803" y="733"/>
                </a:cubicBezTo>
                <a:cubicBezTo>
                  <a:pt x="1804" y="733"/>
                  <a:pt x="1804" y="733"/>
                  <a:pt x="1804" y="732"/>
                </a:cubicBezTo>
                <a:cubicBezTo>
                  <a:pt x="1804" y="732"/>
                  <a:pt x="1805" y="732"/>
                  <a:pt x="1805" y="732"/>
                </a:cubicBezTo>
                <a:cubicBezTo>
                  <a:pt x="1805" y="732"/>
                  <a:pt x="1806" y="732"/>
                  <a:pt x="1806" y="732"/>
                </a:cubicBezTo>
                <a:cubicBezTo>
                  <a:pt x="1806" y="731"/>
                  <a:pt x="1805" y="730"/>
                  <a:pt x="1805" y="730"/>
                </a:cubicBezTo>
                <a:cubicBezTo>
                  <a:pt x="1805" y="730"/>
                  <a:pt x="1804" y="730"/>
                  <a:pt x="1804" y="729"/>
                </a:cubicBezTo>
                <a:cubicBezTo>
                  <a:pt x="1804" y="729"/>
                  <a:pt x="1804" y="728"/>
                  <a:pt x="1804" y="728"/>
                </a:cubicBezTo>
                <a:cubicBezTo>
                  <a:pt x="1805" y="727"/>
                  <a:pt x="1805" y="727"/>
                  <a:pt x="1805" y="727"/>
                </a:cubicBezTo>
                <a:cubicBezTo>
                  <a:pt x="1806" y="727"/>
                  <a:pt x="1806" y="727"/>
                  <a:pt x="1807" y="727"/>
                </a:cubicBezTo>
                <a:cubicBezTo>
                  <a:pt x="1807" y="726"/>
                  <a:pt x="1808" y="725"/>
                  <a:pt x="1809" y="725"/>
                </a:cubicBezTo>
                <a:cubicBezTo>
                  <a:pt x="1810" y="725"/>
                  <a:pt x="1810" y="726"/>
                  <a:pt x="1810" y="726"/>
                </a:cubicBezTo>
                <a:cubicBezTo>
                  <a:pt x="1810" y="727"/>
                  <a:pt x="1810" y="727"/>
                  <a:pt x="1811" y="726"/>
                </a:cubicBezTo>
                <a:cubicBezTo>
                  <a:pt x="1811" y="726"/>
                  <a:pt x="1812" y="726"/>
                  <a:pt x="1812" y="725"/>
                </a:cubicBezTo>
                <a:cubicBezTo>
                  <a:pt x="1812" y="725"/>
                  <a:pt x="1813" y="724"/>
                  <a:pt x="1813" y="724"/>
                </a:cubicBezTo>
                <a:cubicBezTo>
                  <a:pt x="1813" y="724"/>
                  <a:pt x="1814" y="724"/>
                  <a:pt x="1814" y="724"/>
                </a:cubicBezTo>
                <a:cubicBezTo>
                  <a:pt x="1814" y="723"/>
                  <a:pt x="1813" y="722"/>
                  <a:pt x="1814" y="722"/>
                </a:cubicBezTo>
                <a:cubicBezTo>
                  <a:pt x="1815" y="722"/>
                  <a:pt x="1815" y="723"/>
                  <a:pt x="1815" y="723"/>
                </a:cubicBezTo>
                <a:cubicBezTo>
                  <a:pt x="1816" y="723"/>
                  <a:pt x="1817" y="723"/>
                  <a:pt x="1817" y="723"/>
                </a:cubicBezTo>
                <a:cubicBezTo>
                  <a:pt x="1817" y="722"/>
                  <a:pt x="1817" y="721"/>
                  <a:pt x="1818" y="721"/>
                </a:cubicBezTo>
                <a:cubicBezTo>
                  <a:pt x="1818" y="720"/>
                  <a:pt x="1819" y="721"/>
                  <a:pt x="1819" y="721"/>
                </a:cubicBezTo>
                <a:cubicBezTo>
                  <a:pt x="1819" y="722"/>
                  <a:pt x="1820" y="722"/>
                  <a:pt x="1820" y="722"/>
                </a:cubicBezTo>
                <a:cubicBezTo>
                  <a:pt x="1821" y="722"/>
                  <a:pt x="1821" y="722"/>
                  <a:pt x="1822" y="722"/>
                </a:cubicBezTo>
                <a:cubicBezTo>
                  <a:pt x="1822" y="723"/>
                  <a:pt x="1822" y="723"/>
                  <a:pt x="1822" y="723"/>
                </a:cubicBezTo>
                <a:cubicBezTo>
                  <a:pt x="1823" y="724"/>
                  <a:pt x="1823" y="724"/>
                  <a:pt x="1824" y="724"/>
                </a:cubicBezTo>
                <a:cubicBezTo>
                  <a:pt x="1824" y="725"/>
                  <a:pt x="1824" y="725"/>
                  <a:pt x="1825" y="726"/>
                </a:cubicBezTo>
                <a:cubicBezTo>
                  <a:pt x="1825" y="726"/>
                  <a:pt x="1825" y="727"/>
                  <a:pt x="1825" y="727"/>
                </a:cubicBezTo>
                <a:cubicBezTo>
                  <a:pt x="1825" y="727"/>
                  <a:pt x="1825" y="728"/>
                  <a:pt x="1825" y="728"/>
                </a:cubicBezTo>
                <a:cubicBezTo>
                  <a:pt x="1826" y="729"/>
                  <a:pt x="1826" y="730"/>
                  <a:pt x="1825" y="731"/>
                </a:cubicBezTo>
                <a:cubicBezTo>
                  <a:pt x="1825" y="731"/>
                  <a:pt x="1826" y="730"/>
                  <a:pt x="1826" y="730"/>
                </a:cubicBezTo>
                <a:cubicBezTo>
                  <a:pt x="1827" y="730"/>
                  <a:pt x="1827" y="730"/>
                  <a:pt x="1827" y="730"/>
                </a:cubicBezTo>
                <a:cubicBezTo>
                  <a:pt x="1827" y="730"/>
                  <a:pt x="1827" y="730"/>
                  <a:pt x="1827" y="730"/>
                </a:cubicBezTo>
                <a:cubicBezTo>
                  <a:pt x="1827" y="729"/>
                  <a:pt x="1827" y="729"/>
                  <a:pt x="1828" y="729"/>
                </a:cubicBezTo>
                <a:cubicBezTo>
                  <a:pt x="1828" y="728"/>
                  <a:pt x="1828" y="728"/>
                  <a:pt x="1828" y="728"/>
                </a:cubicBezTo>
                <a:cubicBezTo>
                  <a:pt x="1829" y="728"/>
                  <a:pt x="1829" y="728"/>
                  <a:pt x="1829" y="729"/>
                </a:cubicBezTo>
                <a:cubicBezTo>
                  <a:pt x="1829" y="729"/>
                  <a:pt x="1830" y="729"/>
                  <a:pt x="1830" y="729"/>
                </a:cubicBezTo>
                <a:cubicBezTo>
                  <a:pt x="1831" y="729"/>
                  <a:pt x="1832" y="729"/>
                  <a:pt x="1832" y="729"/>
                </a:cubicBezTo>
                <a:cubicBezTo>
                  <a:pt x="1832" y="730"/>
                  <a:pt x="1832" y="731"/>
                  <a:pt x="1832" y="731"/>
                </a:cubicBezTo>
                <a:cubicBezTo>
                  <a:pt x="1832" y="731"/>
                  <a:pt x="1833" y="731"/>
                  <a:pt x="1833" y="731"/>
                </a:cubicBezTo>
                <a:cubicBezTo>
                  <a:pt x="1833" y="730"/>
                  <a:pt x="1833" y="730"/>
                  <a:pt x="1834" y="730"/>
                </a:cubicBezTo>
                <a:cubicBezTo>
                  <a:pt x="1835" y="729"/>
                  <a:pt x="1835" y="731"/>
                  <a:pt x="1836" y="731"/>
                </a:cubicBezTo>
                <a:cubicBezTo>
                  <a:pt x="1837" y="732"/>
                  <a:pt x="1836" y="729"/>
                  <a:pt x="1836" y="729"/>
                </a:cubicBezTo>
                <a:cubicBezTo>
                  <a:pt x="1836" y="729"/>
                  <a:pt x="1836" y="728"/>
                  <a:pt x="1836" y="728"/>
                </a:cubicBezTo>
                <a:cubicBezTo>
                  <a:pt x="1836" y="728"/>
                  <a:pt x="1836" y="728"/>
                  <a:pt x="1835" y="727"/>
                </a:cubicBezTo>
                <a:cubicBezTo>
                  <a:pt x="1835" y="727"/>
                  <a:pt x="1835" y="727"/>
                  <a:pt x="1835" y="727"/>
                </a:cubicBezTo>
                <a:cubicBezTo>
                  <a:pt x="1835" y="727"/>
                  <a:pt x="1835" y="727"/>
                  <a:pt x="1835" y="727"/>
                </a:cubicBezTo>
                <a:cubicBezTo>
                  <a:pt x="1835" y="726"/>
                  <a:pt x="1835" y="726"/>
                  <a:pt x="1835" y="726"/>
                </a:cubicBezTo>
                <a:cubicBezTo>
                  <a:pt x="1835" y="726"/>
                  <a:pt x="1835" y="725"/>
                  <a:pt x="1835" y="725"/>
                </a:cubicBezTo>
                <a:cubicBezTo>
                  <a:pt x="1835" y="725"/>
                  <a:pt x="1835" y="725"/>
                  <a:pt x="1835" y="725"/>
                </a:cubicBezTo>
                <a:cubicBezTo>
                  <a:pt x="1835" y="725"/>
                  <a:pt x="1835" y="724"/>
                  <a:pt x="1835" y="724"/>
                </a:cubicBezTo>
                <a:cubicBezTo>
                  <a:pt x="1835" y="723"/>
                  <a:pt x="1837" y="723"/>
                  <a:pt x="1837" y="722"/>
                </a:cubicBezTo>
                <a:cubicBezTo>
                  <a:pt x="1837" y="722"/>
                  <a:pt x="1837" y="722"/>
                  <a:pt x="1837" y="721"/>
                </a:cubicBezTo>
                <a:cubicBezTo>
                  <a:pt x="1837" y="721"/>
                  <a:pt x="1838" y="721"/>
                  <a:pt x="1838" y="721"/>
                </a:cubicBezTo>
                <a:cubicBezTo>
                  <a:pt x="1838" y="720"/>
                  <a:pt x="1837" y="720"/>
                  <a:pt x="1837" y="720"/>
                </a:cubicBezTo>
                <a:cubicBezTo>
                  <a:pt x="1838" y="719"/>
                  <a:pt x="1838" y="720"/>
                  <a:pt x="1838" y="719"/>
                </a:cubicBezTo>
                <a:cubicBezTo>
                  <a:pt x="1838" y="719"/>
                  <a:pt x="1839" y="719"/>
                  <a:pt x="1839" y="718"/>
                </a:cubicBezTo>
                <a:cubicBezTo>
                  <a:pt x="1840" y="718"/>
                  <a:pt x="1840" y="718"/>
                  <a:pt x="1841" y="718"/>
                </a:cubicBezTo>
                <a:cubicBezTo>
                  <a:pt x="1842" y="717"/>
                  <a:pt x="1841" y="715"/>
                  <a:pt x="1841" y="714"/>
                </a:cubicBezTo>
                <a:cubicBezTo>
                  <a:pt x="1842" y="714"/>
                  <a:pt x="1842" y="714"/>
                  <a:pt x="1842" y="714"/>
                </a:cubicBezTo>
                <a:cubicBezTo>
                  <a:pt x="1842" y="714"/>
                  <a:pt x="1842" y="713"/>
                  <a:pt x="1842" y="713"/>
                </a:cubicBezTo>
                <a:cubicBezTo>
                  <a:pt x="1842" y="713"/>
                  <a:pt x="1842" y="713"/>
                  <a:pt x="1842" y="713"/>
                </a:cubicBezTo>
                <a:cubicBezTo>
                  <a:pt x="1843" y="713"/>
                  <a:pt x="1843" y="713"/>
                  <a:pt x="1843" y="713"/>
                </a:cubicBezTo>
                <a:cubicBezTo>
                  <a:pt x="1843" y="713"/>
                  <a:pt x="1843" y="713"/>
                  <a:pt x="1843" y="713"/>
                </a:cubicBezTo>
                <a:cubicBezTo>
                  <a:pt x="1844" y="712"/>
                  <a:pt x="1844" y="711"/>
                  <a:pt x="1845" y="711"/>
                </a:cubicBezTo>
                <a:cubicBezTo>
                  <a:pt x="1845" y="711"/>
                  <a:pt x="1845" y="712"/>
                  <a:pt x="1846" y="712"/>
                </a:cubicBezTo>
                <a:cubicBezTo>
                  <a:pt x="1846" y="712"/>
                  <a:pt x="1846" y="712"/>
                  <a:pt x="1846" y="712"/>
                </a:cubicBezTo>
                <a:cubicBezTo>
                  <a:pt x="1846" y="712"/>
                  <a:pt x="1846" y="712"/>
                  <a:pt x="1847" y="711"/>
                </a:cubicBezTo>
                <a:cubicBezTo>
                  <a:pt x="1847" y="711"/>
                  <a:pt x="1847" y="711"/>
                  <a:pt x="1847" y="711"/>
                </a:cubicBezTo>
                <a:cubicBezTo>
                  <a:pt x="1848" y="710"/>
                  <a:pt x="1848" y="710"/>
                  <a:pt x="1848" y="709"/>
                </a:cubicBezTo>
                <a:cubicBezTo>
                  <a:pt x="1848" y="709"/>
                  <a:pt x="1848" y="709"/>
                  <a:pt x="1848" y="709"/>
                </a:cubicBezTo>
                <a:cubicBezTo>
                  <a:pt x="1848" y="708"/>
                  <a:pt x="1848" y="708"/>
                  <a:pt x="1848" y="708"/>
                </a:cubicBezTo>
                <a:cubicBezTo>
                  <a:pt x="1848" y="708"/>
                  <a:pt x="1848" y="708"/>
                  <a:pt x="1849" y="708"/>
                </a:cubicBezTo>
                <a:cubicBezTo>
                  <a:pt x="1849" y="708"/>
                  <a:pt x="1849" y="708"/>
                  <a:pt x="1849" y="708"/>
                </a:cubicBezTo>
                <a:cubicBezTo>
                  <a:pt x="1849" y="708"/>
                  <a:pt x="1849" y="708"/>
                  <a:pt x="1849" y="708"/>
                </a:cubicBezTo>
                <a:cubicBezTo>
                  <a:pt x="1850" y="708"/>
                  <a:pt x="1850" y="708"/>
                  <a:pt x="1851" y="708"/>
                </a:cubicBezTo>
                <a:cubicBezTo>
                  <a:pt x="1851" y="708"/>
                  <a:pt x="1851" y="708"/>
                  <a:pt x="1851" y="709"/>
                </a:cubicBezTo>
                <a:cubicBezTo>
                  <a:pt x="1851" y="709"/>
                  <a:pt x="1852" y="708"/>
                  <a:pt x="1852" y="708"/>
                </a:cubicBezTo>
                <a:cubicBezTo>
                  <a:pt x="1852" y="708"/>
                  <a:pt x="1852" y="709"/>
                  <a:pt x="1853" y="709"/>
                </a:cubicBezTo>
                <a:cubicBezTo>
                  <a:pt x="1853" y="709"/>
                  <a:pt x="1853" y="709"/>
                  <a:pt x="1854" y="709"/>
                </a:cubicBezTo>
                <a:cubicBezTo>
                  <a:pt x="1854" y="709"/>
                  <a:pt x="1855" y="709"/>
                  <a:pt x="1855" y="709"/>
                </a:cubicBezTo>
                <a:cubicBezTo>
                  <a:pt x="1856" y="709"/>
                  <a:pt x="1856" y="710"/>
                  <a:pt x="1857" y="709"/>
                </a:cubicBezTo>
                <a:cubicBezTo>
                  <a:pt x="1858" y="709"/>
                  <a:pt x="1858" y="708"/>
                  <a:pt x="1858" y="708"/>
                </a:cubicBezTo>
                <a:cubicBezTo>
                  <a:pt x="1859" y="707"/>
                  <a:pt x="1860" y="705"/>
                  <a:pt x="1859" y="704"/>
                </a:cubicBezTo>
                <a:cubicBezTo>
                  <a:pt x="1859" y="704"/>
                  <a:pt x="1859" y="704"/>
                  <a:pt x="1859" y="704"/>
                </a:cubicBezTo>
                <a:cubicBezTo>
                  <a:pt x="1859" y="703"/>
                  <a:pt x="1859" y="703"/>
                  <a:pt x="1859" y="703"/>
                </a:cubicBezTo>
                <a:cubicBezTo>
                  <a:pt x="1859" y="703"/>
                  <a:pt x="1860" y="702"/>
                  <a:pt x="1860" y="702"/>
                </a:cubicBezTo>
                <a:cubicBezTo>
                  <a:pt x="1861" y="702"/>
                  <a:pt x="1861" y="702"/>
                  <a:pt x="1861" y="702"/>
                </a:cubicBezTo>
                <a:cubicBezTo>
                  <a:pt x="1862" y="702"/>
                  <a:pt x="1862" y="702"/>
                  <a:pt x="1862" y="702"/>
                </a:cubicBezTo>
                <a:cubicBezTo>
                  <a:pt x="1863" y="703"/>
                  <a:pt x="1863" y="703"/>
                  <a:pt x="1863" y="704"/>
                </a:cubicBezTo>
                <a:cubicBezTo>
                  <a:pt x="1863" y="705"/>
                  <a:pt x="1863" y="705"/>
                  <a:pt x="1864" y="705"/>
                </a:cubicBezTo>
                <a:cubicBezTo>
                  <a:pt x="1865" y="705"/>
                  <a:pt x="1865" y="705"/>
                  <a:pt x="1866" y="705"/>
                </a:cubicBezTo>
                <a:cubicBezTo>
                  <a:pt x="1866" y="705"/>
                  <a:pt x="1867" y="705"/>
                  <a:pt x="1867" y="705"/>
                </a:cubicBezTo>
                <a:cubicBezTo>
                  <a:pt x="1868" y="705"/>
                  <a:pt x="1868" y="705"/>
                  <a:pt x="1869" y="705"/>
                </a:cubicBezTo>
                <a:cubicBezTo>
                  <a:pt x="1869" y="705"/>
                  <a:pt x="1869" y="706"/>
                  <a:pt x="1870" y="706"/>
                </a:cubicBezTo>
                <a:cubicBezTo>
                  <a:pt x="1870" y="706"/>
                  <a:pt x="1871" y="707"/>
                  <a:pt x="1871" y="707"/>
                </a:cubicBezTo>
                <a:cubicBezTo>
                  <a:pt x="1871" y="707"/>
                  <a:pt x="1872" y="707"/>
                  <a:pt x="1872" y="707"/>
                </a:cubicBezTo>
                <a:cubicBezTo>
                  <a:pt x="1873" y="707"/>
                  <a:pt x="1874" y="708"/>
                  <a:pt x="1874" y="709"/>
                </a:cubicBezTo>
                <a:cubicBezTo>
                  <a:pt x="1875" y="709"/>
                  <a:pt x="1876" y="709"/>
                  <a:pt x="1876" y="708"/>
                </a:cubicBezTo>
                <a:cubicBezTo>
                  <a:pt x="1877" y="708"/>
                  <a:pt x="1877" y="707"/>
                  <a:pt x="1877" y="707"/>
                </a:cubicBezTo>
                <a:cubicBezTo>
                  <a:pt x="1878" y="707"/>
                  <a:pt x="1879" y="707"/>
                  <a:pt x="1879" y="707"/>
                </a:cubicBezTo>
                <a:cubicBezTo>
                  <a:pt x="1880" y="708"/>
                  <a:pt x="1880" y="708"/>
                  <a:pt x="1880" y="708"/>
                </a:cubicBezTo>
                <a:cubicBezTo>
                  <a:pt x="1880" y="708"/>
                  <a:pt x="1881" y="708"/>
                  <a:pt x="1881" y="708"/>
                </a:cubicBezTo>
                <a:cubicBezTo>
                  <a:pt x="1882" y="708"/>
                  <a:pt x="1882" y="709"/>
                  <a:pt x="1882" y="709"/>
                </a:cubicBezTo>
                <a:cubicBezTo>
                  <a:pt x="1882" y="709"/>
                  <a:pt x="1881" y="710"/>
                  <a:pt x="1882" y="710"/>
                </a:cubicBezTo>
                <a:cubicBezTo>
                  <a:pt x="1882" y="711"/>
                  <a:pt x="1883" y="710"/>
                  <a:pt x="1883" y="710"/>
                </a:cubicBezTo>
                <a:cubicBezTo>
                  <a:pt x="1884" y="710"/>
                  <a:pt x="1885" y="710"/>
                  <a:pt x="1885" y="709"/>
                </a:cubicBezTo>
                <a:cubicBezTo>
                  <a:pt x="1885" y="709"/>
                  <a:pt x="1884" y="708"/>
                  <a:pt x="1884" y="708"/>
                </a:cubicBezTo>
                <a:cubicBezTo>
                  <a:pt x="1884" y="707"/>
                  <a:pt x="1884" y="706"/>
                  <a:pt x="1885" y="706"/>
                </a:cubicBezTo>
                <a:cubicBezTo>
                  <a:pt x="1885" y="706"/>
                  <a:pt x="1886" y="706"/>
                  <a:pt x="1886" y="706"/>
                </a:cubicBezTo>
                <a:cubicBezTo>
                  <a:pt x="1887" y="707"/>
                  <a:pt x="1887" y="708"/>
                  <a:pt x="1888" y="708"/>
                </a:cubicBezTo>
                <a:cubicBezTo>
                  <a:pt x="1888" y="709"/>
                  <a:pt x="1889" y="709"/>
                  <a:pt x="1889" y="709"/>
                </a:cubicBezTo>
                <a:cubicBezTo>
                  <a:pt x="1888" y="711"/>
                  <a:pt x="1887" y="711"/>
                  <a:pt x="1886" y="712"/>
                </a:cubicBezTo>
                <a:cubicBezTo>
                  <a:pt x="1887" y="712"/>
                  <a:pt x="1887" y="713"/>
                  <a:pt x="1887" y="713"/>
                </a:cubicBezTo>
                <a:cubicBezTo>
                  <a:pt x="1887" y="714"/>
                  <a:pt x="1886" y="714"/>
                  <a:pt x="1886" y="715"/>
                </a:cubicBezTo>
                <a:cubicBezTo>
                  <a:pt x="1886" y="715"/>
                  <a:pt x="1885" y="716"/>
                  <a:pt x="1885" y="716"/>
                </a:cubicBezTo>
                <a:cubicBezTo>
                  <a:pt x="1884" y="716"/>
                  <a:pt x="1885" y="716"/>
                  <a:pt x="1885" y="716"/>
                </a:cubicBezTo>
                <a:cubicBezTo>
                  <a:pt x="1884" y="716"/>
                  <a:pt x="1884" y="716"/>
                  <a:pt x="1883" y="715"/>
                </a:cubicBezTo>
                <a:cubicBezTo>
                  <a:pt x="1883" y="715"/>
                  <a:pt x="1883" y="715"/>
                  <a:pt x="1882" y="715"/>
                </a:cubicBezTo>
                <a:cubicBezTo>
                  <a:pt x="1881" y="716"/>
                  <a:pt x="1880" y="717"/>
                  <a:pt x="1880" y="718"/>
                </a:cubicBezTo>
                <a:cubicBezTo>
                  <a:pt x="1880" y="718"/>
                  <a:pt x="1880" y="719"/>
                  <a:pt x="1880" y="719"/>
                </a:cubicBezTo>
                <a:cubicBezTo>
                  <a:pt x="1880" y="719"/>
                  <a:pt x="1880" y="720"/>
                  <a:pt x="1880" y="720"/>
                </a:cubicBezTo>
                <a:cubicBezTo>
                  <a:pt x="1881" y="721"/>
                  <a:pt x="1882" y="720"/>
                  <a:pt x="1882" y="721"/>
                </a:cubicBezTo>
                <a:cubicBezTo>
                  <a:pt x="1882" y="721"/>
                  <a:pt x="1882" y="721"/>
                  <a:pt x="1882" y="721"/>
                </a:cubicBezTo>
                <a:cubicBezTo>
                  <a:pt x="1882" y="721"/>
                  <a:pt x="1881" y="721"/>
                  <a:pt x="1881" y="722"/>
                </a:cubicBezTo>
                <a:cubicBezTo>
                  <a:pt x="1881" y="722"/>
                  <a:pt x="1881" y="722"/>
                  <a:pt x="1881" y="723"/>
                </a:cubicBezTo>
                <a:cubicBezTo>
                  <a:pt x="1881" y="723"/>
                  <a:pt x="1880" y="723"/>
                  <a:pt x="1880" y="723"/>
                </a:cubicBezTo>
                <a:cubicBezTo>
                  <a:pt x="1880" y="723"/>
                  <a:pt x="1880" y="723"/>
                  <a:pt x="1880" y="723"/>
                </a:cubicBezTo>
                <a:cubicBezTo>
                  <a:pt x="1879" y="724"/>
                  <a:pt x="1879" y="724"/>
                  <a:pt x="1878" y="725"/>
                </a:cubicBezTo>
                <a:cubicBezTo>
                  <a:pt x="1878" y="725"/>
                  <a:pt x="1878" y="726"/>
                  <a:pt x="1877" y="726"/>
                </a:cubicBezTo>
                <a:cubicBezTo>
                  <a:pt x="1877" y="727"/>
                  <a:pt x="1877" y="727"/>
                  <a:pt x="1876" y="727"/>
                </a:cubicBezTo>
                <a:cubicBezTo>
                  <a:pt x="1876" y="728"/>
                  <a:pt x="1876" y="728"/>
                  <a:pt x="1876" y="729"/>
                </a:cubicBezTo>
                <a:cubicBezTo>
                  <a:pt x="1876" y="729"/>
                  <a:pt x="1875" y="730"/>
                  <a:pt x="1876" y="731"/>
                </a:cubicBezTo>
                <a:cubicBezTo>
                  <a:pt x="1876" y="732"/>
                  <a:pt x="1877" y="732"/>
                  <a:pt x="1877" y="732"/>
                </a:cubicBezTo>
                <a:cubicBezTo>
                  <a:pt x="1878" y="733"/>
                  <a:pt x="1879" y="733"/>
                  <a:pt x="1879" y="733"/>
                </a:cubicBezTo>
                <a:cubicBezTo>
                  <a:pt x="1880" y="734"/>
                  <a:pt x="1881" y="735"/>
                  <a:pt x="1881" y="736"/>
                </a:cubicBezTo>
                <a:cubicBezTo>
                  <a:pt x="1882" y="736"/>
                  <a:pt x="1882" y="736"/>
                  <a:pt x="1882" y="736"/>
                </a:cubicBezTo>
                <a:cubicBezTo>
                  <a:pt x="1882" y="737"/>
                  <a:pt x="1883" y="737"/>
                  <a:pt x="1884" y="737"/>
                </a:cubicBezTo>
                <a:cubicBezTo>
                  <a:pt x="1884" y="737"/>
                  <a:pt x="1884" y="737"/>
                  <a:pt x="1885" y="738"/>
                </a:cubicBezTo>
                <a:cubicBezTo>
                  <a:pt x="1885" y="738"/>
                  <a:pt x="1886" y="738"/>
                  <a:pt x="1886" y="738"/>
                </a:cubicBezTo>
                <a:cubicBezTo>
                  <a:pt x="1887" y="738"/>
                  <a:pt x="1887" y="739"/>
                  <a:pt x="1887" y="739"/>
                </a:cubicBezTo>
                <a:cubicBezTo>
                  <a:pt x="1887" y="739"/>
                  <a:pt x="1888" y="740"/>
                  <a:pt x="1888" y="740"/>
                </a:cubicBezTo>
                <a:cubicBezTo>
                  <a:pt x="1889" y="741"/>
                  <a:pt x="1890" y="742"/>
                  <a:pt x="1891" y="743"/>
                </a:cubicBezTo>
                <a:cubicBezTo>
                  <a:pt x="1892" y="743"/>
                  <a:pt x="1892" y="743"/>
                  <a:pt x="1893" y="744"/>
                </a:cubicBezTo>
                <a:cubicBezTo>
                  <a:pt x="1894" y="744"/>
                  <a:pt x="1894" y="745"/>
                  <a:pt x="1895" y="745"/>
                </a:cubicBezTo>
                <a:cubicBezTo>
                  <a:pt x="1896" y="745"/>
                  <a:pt x="1897" y="745"/>
                  <a:pt x="1898" y="746"/>
                </a:cubicBezTo>
                <a:cubicBezTo>
                  <a:pt x="1897" y="746"/>
                  <a:pt x="1897" y="746"/>
                  <a:pt x="1897" y="747"/>
                </a:cubicBezTo>
                <a:cubicBezTo>
                  <a:pt x="1897" y="747"/>
                  <a:pt x="1897" y="747"/>
                  <a:pt x="1897" y="748"/>
                </a:cubicBezTo>
                <a:cubicBezTo>
                  <a:pt x="1897" y="748"/>
                  <a:pt x="1898" y="748"/>
                  <a:pt x="1899" y="749"/>
                </a:cubicBezTo>
                <a:cubicBezTo>
                  <a:pt x="1899" y="749"/>
                  <a:pt x="1899" y="749"/>
                  <a:pt x="1899" y="749"/>
                </a:cubicBezTo>
                <a:cubicBezTo>
                  <a:pt x="1900" y="750"/>
                  <a:pt x="1901" y="750"/>
                  <a:pt x="1901" y="750"/>
                </a:cubicBezTo>
                <a:cubicBezTo>
                  <a:pt x="1902" y="751"/>
                  <a:pt x="1903" y="751"/>
                  <a:pt x="1904" y="751"/>
                </a:cubicBezTo>
                <a:cubicBezTo>
                  <a:pt x="1904" y="752"/>
                  <a:pt x="1904" y="752"/>
                  <a:pt x="1905" y="752"/>
                </a:cubicBezTo>
                <a:cubicBezTo>
                  <a:pt x="1905" y="752"/>
                  <a:pt x="1906" y="751"/>
                  <a:pt x="1907" y="751"/>
                </a:cubicBezTo>
                <a:cubicBezTo>
                  <a:pt x="1907" y="750"/>
                  <a:pt x="1908" y="750"/>
                  <a:pt x="1909" y="750"/>
                </a:cubicBezTo>
                <a:cubicBezTo>
                  <a:pt x="1909" y="750"/>
                  <a:pt x="1910" y="749"/>
                  <a:pt x="1910" y="749"/>
                </a:cubicBezTo>
                <a:cubicBezTo>
                  <a:pt x="1910" y="748"/>
                  <a:pt x="1910" y="747"/>
                  <a:pt x="1910" y="747"/>
                </a:cubicBezTo>
                <a:cubicBezTo>
                  <a:pt x="1910" y="746"/>
                  <a:pt x="1910" y="746"/>
                  <a:pt x="1910" y="745"/>
                </a:cubicBezTo>
                <a:cubicBezTo>
                  <a:pt x="1910" y="745"/>
                  <a:pt x="1911" y="745"/>
                  <a:pt x="1911" y="744"/>
                </a:cubicBezTo>
                <a:cubicBezTo>
                  <a:pt x="1912" y="743"/>
                  <a:pt x="1913" y="742"/>
                  <a:pt x="1914" y="741"/>
                </a:cubicBezTo>
                <a:cubicBezTo>
                  <a:pt x="1915" y="740"/>
                  <a:pt x="1915" y="738"/>
                  <a:pt x="1915" y="737"/>
                </a:cubicBezTo>
                <a:cubicBezTo>
                  <a:pt x="1915" y="735"/>
                  <a:pt x="1916" y="734"/>
                  <a:pt x="1917" y="732"/>
                </a:cubicBezTo>
                <a:cubicBezTo>
                  <a:pt x="1918" y="731"/>
                  <a:pt x="1918" y="730"/>
                  <a:pt x="1918" y="728"/>
                </a:cubicBezTo>
                <a:cubicBezTo>
                  <a:pt x="1918" y="727"/>
                  <a:pt x="1918" y="726"/>
                  <a:pt x="1918" y="725"/>
                </a:cubicBezTo>
                <a:cubicBezTo>
                  <a:pt x="1918" y="723"/>
                  <a:pt x="1918" y="722"/>
                  <a:pt x="1918" y="721"/>
                </a:cubicBezTo>
                <a:cubicBezTo>
                  <a:pt x="1919" y="719"/>
                  <a:pt x="1919" y="718"/>
                  <a:pt x="1919" y="717"/>
                </a:cubicBezTo>
                <a:cubicBezTo>
                  <a:pt x="1920" y="715"/>
                  <a:pt x="1921" y="714"/>
                  <a:pt x="1921" y="713"/>
                </a:cubicBezTo>
                <a:cubicBezTo>
                  <a:pt x="1921" y="712"/>
                  <a:pt x="1921" y="711"/>
                  <a:pt x="1921" y="710"/>
                </a:cubicBezTo>
                <a:cubicBezTo>
                  <a:pt x="1921" y="709"/>
                  <a:pt x="1922" y="708"/>
                  <a:pt x="1922" y="708"/>
                </a:cubicBezTo>
                <a:cubicBezTo>
                  <a:pt x="1924" y="705"/>
                  <a:pt x="1924" y="702"/>
                  <a:pt x="1925" y="699"/>
                </a:cubicBezTo>
                <a:cubicBezTo>
                  <a:pt x="1926" y="698"/>
                  <a:pt x="1927" y="697"/>
                  <a:pt x="1928" y="698"/>
                </a:cubicBezTo>
                <a:cubicBezTo>
                  <a:pt x="1928" y="699"/>
                  <a:pt x="1929" y="701"/>
                  <a:pt x="1929" y="702"/>
                </a:cubicBezTo>
                <a:cubicBezTo>
                  <a:pt x="1929" y="703"/>
                  <a:pt x="1930" y="705"/>
                  <a:pt x="1930" y="706"/>
                </a:cubicBezTo>
                <a:cubicBezTo>
                  <a:pt x="1930" y="707"/>
                  <a:pt x="1930" y="709"/>
                  <a:pt x="1931" y="710"/>
                </a:cubicBezTo>
                <a:cubicBezTo>
                  <a:pt x="1932" y="711"/>
                  <a:pt x="1933" y="712"/>
                  <a:pt x="1933" y="713"/>
                </a:cubicBezTo>
                <a:cubicBezTo>
                  <a:pt x="1933" y="716"/>
                  <a:pt x="1933" y="718"/>
                  <a:pt x="1932" y="720"/>
                </a:cubicBezTo>
                <a:cubicBezTo>
                  <a:pt x="1932" y="721"/>
                  <a:pt x="1932" y="723"/>
                  <a:pt x="1933" y="724"/>
                </a:cubicBezTo>
                <a:cubicBezTo>
                  <a:pt x="1933" y="724"/>
                  <a:pt x="1933" y="725"/>
                  <a:pt x="1934" y="726"/>
                </a:cubicBezTo>
                <a:cubicBezTo>
                  <a:pt x="1934" y="726"/>
                  <a:pt x="1935" y="725"/>
                  <a:pt x="1935" y="725"/>
                </a:cubicBezTo>
                <a:cubicBezTo>
                  <a:pt x="1936" y="724"/>
                  <a:pt x="1936" y="724"/>
                  <a:pt x="1936" y="724"/>
                </a:cubicBezTo>
                <a:cubicBezTo>
                  <a:pt x="1936" y="724"/>
                  <a:pt x="1937" y="724"/>
                  <a:pt x="1937" y="724"/>
                </a:cubicBezTo>
                <a:cubicBezTo>
                  <a:pt x="1938" y="724"/>
                  <a:pt x="1938" y="725"/>
                  <a:pt x="1938" y="725"/>
                </a:cubicBezTo>
                <a:cubicBezTo>
                  <a:pt x="1938" y="726"/>
                  <a:pt x="1938" y="726"/>
                  <a:pt x="1939" y="726"/>
                </a:cubicBezTo>
                <a:cubicBezTo>
                  <a:pt x="1939" y="726"/>
                  <a:pt x="1939" y="726"/>
                  <a:pt x="1939" y="727"/>
                </a:cubicBezTo>
                <a:cubicBezTo>
                  <a:pt x="1939" y="727"/>
                  <a:pt x="1939" y="727"/>
                  <a:pt x="1940" y="727"/>
                </a:cubicBezTo>
                <a:cubicBezTo>
                  <a:pt x="1940" y="728"/>
                  <a:pt x="1941" y="728"/>
                  <a:pt x="1941" y="728"/>
                </a:cubicBezTo>
                <a:cubicBezTo>
                  <a:pt x="1942" y="728"/>
                  <a:pt x="1942" y="729"/>
                  <a:pt x="1942" y="730"/>
                </a:cubicBezTo>
                <a:cubicBezTo>
                  <a:pt x="1942" y="730"/>
                  <a:pt x="1942" y="730"/>
                  <a:pt x="1942" y="731"/>
                </a:cubicBezTo>
                <a:cubicBezTo>
                  <a:pt x="1942" y="731"/>
                  <a:pt x="1942" y="731"/>
                  <a:pt x="1942" y="731"/>
                </a:cubicBezTo>
                <a:cubicBezTo>
                  <a:pt x="1942" y="731"/>
                  <a:pt x="1943" y="731"/>
                  <a:pt x="1943" y="731"/>
                </a:cubicBezTo>
                <a:cubicBezTo>
                  <a:pt x="1943" y="732"/>
                  <a:pt x="1943" y="732"/>
                  <a:pt x="1943" y="733"/>
                </a:cubicBezTo>
                <a:cubicBezTo>
                  <a:pt x="1943" y="734"/>
                  <a:pt x="1942" y="734"/>
                  <a:pt x="1942" y="735"/>
                </a:cubicBezTo>
                <a:cubicBezTo>
                  <a:pt x="1942" y="736"/>
                  <a:pt x="1942" y="736"/>
                  <a:pt x="1942" y="736"/>
                </a:cubicBezTo>
                <a:cubicBezTo>
                  <a:pt x="1942" y="737"/>
                  <a:pt x="1942" y="738"/>
                  <a:pt x="1941" y="739"/>
                </a:cubicBezTo>
                <a:cubicBezTo>
                  <a:pt x="1941" y="740"/>
                  <a:pt x="1941" y="741"/>
                  <a:pt x="1941" y="742"/>
                </a:cubicBezTo>
                <a:cubicBezTo>
                  <a:pt x="1941" y="742"/>
                  <a:pt x="1941" y="743"/>
                  <a:pt x="1941" y="743"/>
                </a:cubicBezTo>
                <a:cubicBezTo>
                  <a:pt x="1941" y="743"/>
                  <a:pt x="1942" y="743"/>
                  <a:pt x="1942" y="744"/>
                </a:cubicBezTo>
                <a:cubicBezTo>
                  <a:pt x="1942" y="744"/>
                  <a:pt x="1943" y="744"/>
                  <a:pt x="1944" y="745"/>
                </a:cubicBezTo>
                <a:cubicBezTo>
                  <a:pt x="1944" y="745"/>
                  <a:pt x="1944" y="746"/>
                  <a:pt x="1944" y="747"/>
                </a:cubicBezTo>
                <a:cubicBezTo>
                  <a:pt x="1944" y="748"/>
                  <a:pt x="1943" y="749"/>
                  <a:pt x="1943" y="750"/>
                </a:cubicBezTo>
                <a:cubicBezTo>
                  <a:pt x="1943" y="750"/>
                  <a:pt x="1944" y="750"/>
                  <a:pt x="1944" y="751"/>
                </a:cubicBezTo>
                <a:cubicBezTo>
                  <a:pt x="1944" y="751"/>
                  <a:pt x="1944" y="752"/>
                  <a:pt x="1944" y="752"/>
                </a:cubicBezTo>
                <a:cubicBezTo>
                  <a:pt x="1944" y="753"/>
                  <a:pt x="1944" y="753"/>
                  <a:pt x="1943" y="754"/>
                </a:cubicBezTo>
                <a:cubicBezTo>
                  <a:pt x="1943" y="754"/>
                  <a:pt x="1943" y="755"/>
                  <a:pt x="1943" y="755"/>
                </a:cubicBezTo>
                <a:cubicBezTo>
                  <a:pt x="1943" y="755"/>
                  <a:pt x="1943" y="756"/>
                  <a:pt x="1943" y="756"/>
                </a:cubicBezTo>
                <a:cubicBezTo>
                  <a:pt x="1944" y="757"/>
                  <a:pt x="1945" y="758"/>
                  <a:pt x="1944" y="760"/>
                </a:cubicBezTo>
                <a:cubicBezTo>
                  <a:pt x="1944" y="760"/>
                  <a:pt x="1943" y="761"/>
                  <a:pt x="1944" y="762"/>
                </a:cubicBezTo>
                <a:cubicBezTo>
                  <a:pt x="1944" y="762"/>
                  <a:pt x="1944" y="762"/>
                  <a:pt x="1945" y="762"/>
                </a:cubicBezTo>
                <a:cubicBezTo>
                  <a:pt x="1945" y="762"/>
                  <a:pt x="1945" y="762"/>
                  <a:pt x="1945" y="762"/>
                </a:cubicBezTo>
                <a:cubicBezTo>
                  <a:pt x="1946" y="762"/>
                  <a:pt x="1947" y="763"/>
                  <a:pt x="1947" y="763"/>
                </a:cubicBezTo>
                <a:cubicBezTo>
                  <a:pt x="1948" y="763"/>
                  <a:pt x="1949" y="763"/>
                  <a:pt x="1949" y="764"/>
                </a:cubicBezTo>
                <a:cubicBezTo>
                  <a:pt x="1949" y="764"/>
                  <a:pt x="1950" y="764"/>
                  <a:pt x="1950" y="764"/>
                </a:cubicBezTo>
                <a:cubicBezTo>
                  <a:pt x="1950" y="764"/>
                  <a:pt x="1951" y="764"/>
                  <a:pt x="1951" y="764"/>
                </a:cubicBezTo>
                <a:cubicBezTo>
                  <a:pt x="1951" y="765"/>
                  <a:pt x="1951" y="766"/>
                  <a:pt x="1952" y="766"/>
                </a:cubicBezTo>
                <a:cubicBezTo>
                  <a:pt x="1952" y="766"/>
                  <a:pt x="1952" y="767"/>
                  <a:pt x="1952" y="767"/>
                </a:cubicBezTo>
                <a:cubicBezTo>
                  <a:pt x="1953" y="768"/>
                  <a:pt x="1953" y="768"/>
                  <a:pt x="1953" y="768"/>
                </a:cubicBezTo>
                <a:cubicBezTo>
                  <a:pt x="1954" y="768"/>
                  <a:pt x="1954" y="768"/>
                  <a:pt x="1955" y="768"/>
                </a:cubicBezTo>
                <a:cubicBezTo>
                  <a:pt x="1955" y="768"/>
                  <a:pt x="1955" y="769"/>
                  <a:pt x="1955" y="769"/>
                </a:cubicBezTo>
                <a:cubicBezTo>
                  <a:pt x="1956" y="769"/>
                  <a:pt x="1956" y="769"/>
                  <a:pt x="1956" y="769"/>
                </a:cubicBezTo>
                <a:cubicBezTo>
                  <a:pt x="1957" y="769"/>
                  <a:pt x="1957" y="769"/>
                  <a:pt x="1958" y="769"/>
                </a:cubicBezTo>
                <a:cubicBezTo>
                  <a:pt x="1958" y="770"/>
                  <a:pt x="1959" y="770"/>
                  <a:pt x="1959" y="770"/>
                </a:cubicBezTo>
                <a:cubicBezTo>
                  <a:pt x="1960" y="771"/>
                  <a:pt x="1959" y="771"/>
                  <a:pt x="1958" y="772"/>
                </a:cubicBezTo>
                <a:cubicBezTo>
                  <a:pt x="1958" y="772"/>
                  <a:pt x="1958" y="772"/>
                  <a:pt x="1958" y="773"/>
                </a:cubicBezTo>
                <a:cubicBezTo>
                  <a:pt x="1958" y="774"/>
                  <a:pt x="1958" y="776"/>
                  <a:pt x="1959" y="777"/>
                </a:cubicBezTo>
                <a:cubicBezTo>
                  <a:pt x="1959" y="778"/>
                  <a:pt x="1960" y="778"/>
                  <a:pt x="1960" y="778"/>
                </a:cubicBezTo>
                <a:cubicBezTo>
                  <a:pt x="1961" y="779"/>
                  <a:pt x="1961" y="780"/>
                  <a:pt x="1961" y="781"/>
                </a:cubicBezTo>
                <a:cubicBezTo>
                  <a:pt x="1961" y="782"/>
                  <a:pt x="1960" y="783"/>
                  <a:pt x="1960" y="784"/>
                </a:cubicBezTo>
                <a:cubicBezTo>
                  <a:pt x="1960" y="784"/>
                  <a:pt x="1960" y="785"/>
                  <a:pt x="1960" y="786"/>
                </a:cubicBezTo>
                <a:cubicBezTo>
                  <a:pt x="1960" y="786"/>
                  <a:pt x="1960" y="787"/>
                  <a:pt x="1960" y="788"/>
                </a:cubicBezTo>
                <a:cubicBezTo>
                  <a:pt x="1960" y="788"/>
                  <a:pt x="1961" y="789"/>
                  <a:pt x="1961" y="789"/>
                </a:cubicBezTo>
                <a:cubicBezTo>
                  <a:pt x="1962" y="789"/>
                  <a:pt x="1962" y="788"/>
                  <a:pt x="1962" y="788"/>
                </a:cubicBezTo>
                <a:cubicBezTo>
                  <a:pt x="1962" y="787"/>
                  <a:pt x="1962" y="787"/>
                  <a:pt x="1962" y="786"/>
                </a:cubicBezTo>
                <a:cubicBezTo>
                  <a:pt x="1962" y="786"/>
                  <a:pt x="1963" y="786"/>
                  <a:pt x="1963" y="786"/>
                </a:cubicBezTo>
                <a:cubicBezTo>
                  <a:pt x="1964" y="787"/>
                  <a:pt x="1964" y="787"/>
                  <a:pt x="1964" y="788"/>
                </a:cubicBezTo>
                <a:cubicBezTo>
                  <a:pt x="1964" y="788"/>
                  <a:pt x="1965" y="789"/>
                  <a:pt x="1966" y="789"/>
                </a:cubicBezTo>
                <a:cubicBezTo>
                  <a:pt x="1967" y="789"/>
                  <a:pt x="1967" y="788"/>
                  <a:pt x="1967" y="787"/>
                </a:cubicBezTo>
                <a:cubicBezTo>
                  <a:pt x="1969" y="786"/>
                  <a:pt x="1968" y="789"/>
                  <a:pt x="1968" y="790"/>
                </a:cubicBezTo>
                <a:cubicBezTo>
                  <a:pt x="1968" y="790"/>
                  <a:pt x="1968" y="791"/>
                  <a:pt x="1968" y="791"/>
                </a:cubicBezTo>
                <a:cubicBezTo>
                  <a:pt x="1968" y="791"/>
                  <a:pt x="1967" y="791"/>
                  <a:pt x="1967" y="791"/>
                </a:cubicBezTo>
                <a:cubicBezTo>
                  <a:pt x="1967" y="791"/>
                  <a:pt x="1967" y="792"/>
                  <a:pt x="1967" y="792"/>
                </a:cubicBezTo>
                <a:cubicBezTo>
                  <a:pt x="1967" y="793"/>
                  <a:pt x="1967" y="793"/>
                  <a:pt x="1968" y="793"/>
                </a:cubicBezTo>
                <a:cubicBezTo>
                  <a:pt x="1968" y="794"/>
                  <a:pt x="1968" y="794"/>
                  <a:pt x="1967" y="795"/>
                </a:cubicBezTo>
                <a:cubicBezTo>
                  <a:pt x="1967" y="795"/>
                  <a:pt x="1967" y="796"/>
                  <a:pt x="1967" y="796"/>
                </a:cubicBezTo>
                <a:cubicBezTo>
                  <a:pt x="1968" y="797"/>
                  <a:pt x="1969" y="796"/>
                  <a:pt x="1969" y="797"/>
                </a:cubicBezTo>
                <a:cubicBezTo>
                  <a:pt x="1969" y="797"/>
                  <a:pt x="1969" y="798"/>
                  <a:pt x="1969" y="798"/>
                </a:cubicBezTo>
                <a:cubicBezTo>
                  <a:pt x="1969" y="798"/>
                  <a:pt x="1969" y="798"/>
                  <a:pt x="1969" y="799"/>
                </a:cubicBezTo>
                <a:cubicBezTo>
                  <a:pt x="1970" y="799"/>
                  <a:pt x="1970" y="800"/>
                  <a:pt x="1970" y="801"/>
                </a:cubicBezTo>
                <a:cubicBezTo>
                  <a:pt x="1971" y="801"/>
                  <a:pt x="1971" y="800"/>
                  <a:pt x="1972" y="801"/>
                </a:cubicBezTo>
                <a:cubicBezTo>
                  <a:pt x="1972" y="801"/>
                  <a:pt x="1973" y="802"/>
                  <a:pt x="1973" y="803"/>
                </a:cubicBezTo>
                <a:cubicBezTo>
                  <a:pt x="1973" y="803"/>
                  <a:pt x="1973" y="804"/>
                  <a:pt x="1973" y="804"/>
                </a:cubicBezTo>
                <a:cubicBezTo>
                  <a:pt x="1973" y="805"/>
                  <a:pt x="1974" y="806"/>
                  <a:pt x="1974" y="806"/>
                </a:cubicBezTo>
                <a:cubicBezTo>
                  <a:pt x="1974" y="807"/>
                  <a:pt x="1975" y="807"/>
                  <a:pt x="1975" y="808"/>
                </a:cubicBezTo>
                <a:cubicBezTo>
                  <a:pt x="1975" y="808"/>
                  <a:pt x="1975" y="809"/>
                  <a:pt x="1975" y="810"/>
                </a:cubicBezTo>
                <a:cubicBezTo>
                  <a:pt x="1975" y="811"/>
                  <a:pt x="1975" y="811"/>
                  <a:pt x="1976" y="811"/>
                </a:cubicBezTo>
                <a:cubicBezTo>
                  <a:pt x="1977" y="811"/>
                  <a:pt x="1978" y="811"/>
                  <a:pt x="1979" y="810"/>
                </a:cubicBezTo>
                <a:cubicBezTo>
                  <a:pt x="1979" y="809"/>
                  <a:pt x="1979" y="809"/>
                  <a:pt x="1979" y="808"/>
                </a:cubicBezTo>
                <a:cubicBezTo>
                  <a:pt x="1980" y="808"/>
                  <a:pt x="1980" y="807"/>
                  <a:pt x="1980" y="807"/>
                </a:cubicBezTo>
                <a:cubicBezTo>
                  <a:pt x="1980" y="806"/>
                  <a:pt x="1981" y="806"/>
                  <a:pt x="1982" y="806"/>
                </a:cubicBezTo>
                <a:cubicBezTo>
                  <a:pt x="1982" y="807"/>
                  <a:pt x="1981" y="807"/>
                  <a:pt x="1981" y="808"/>
                </a:cubicBezTo>
                <a:cubicBezTo>
                  <a:pt x="1981" y="808"/>
                  <a:pt x="1981" y="809"/>
                  <a:pt x="1980" y="810"/>
                </a:cubicBezTo>
                <a:close/>
                <a:moveTo>
                  <a:pt x="1713" y="814"/>
                </a:moveTo>
                <a:cubicBezTo>
                  <a:pt x="1713" y="814"/>
                  <a:pt x="1713" y="814"/>
                  <a:pt x="1713" y="814"/>
                </a:cubicBezTo>
                <a:cubicBezTo>
                  <a:pt x="1713" y="814"/>
                  <a:pt x="1713" y="814"/>
                  <a:pt x="1713" y="814"/>
                </a:cubicBezTo>
                <a:cubicBezTo>
                  <a:pt x="1713" y="814"/>
                  <a:pt x="1713" y="814"/>
                  <a:pt x="1713" y="814"/>
                </a:cubicBezTo>
                <a:close/>
                <a:moveTo>
                  <a:pt x="1849" y="893"/>
                </a:moveTo>
                <a:cubicBezTo>
                  <a:pt x="1849" y="894"/>
                  <a:pt x="1848" y="894"/>
                  <a:pt x="1848" y="894"/>
                </a:cubicBezTo>
                <a:cubicBezTo>
                  <a:pt x="1847" y="894"/>
                  <a:pt x="1847" y="894"/>
                  <a:pt x="1846" y="894"/>
                </a:cubicBezTo>
                <a:cubicBezTo>
                  <a:pt x="1846" y="894"/>
                  <a:pt x="1845" y="894"/>
                  <a:pt x="1845" y="894"/>
                </a:cubicBezTo>
                <a:cubicBezTo>
                  <a:pt x="1845" y="895"/>
                  <a:pt x="1845" y="895"/>
                  <a:pt x="1845" y="895"/>
                </a:cubicBezTo>
                <a:cubicBezTo>
                  <a:pt x="1844" y="895"/>
                  <a:pt x="1844" y="895"/>
                  <a:pt x="1844" y="895"/>
                </a:cubicBezTo>
                <a:cubicBezTo>
                  <a:pt x="1843" y="895"/>
                  <a:pt x="1842" y="895"/>
                  <a:pt x="1841" y="895"/>
                </a:cubicBezTo>
                <a:cubicBezTo>
                  <a:pt x="1840" y="895"/>
                  <a:pt x="1840" y="896"/>
                  <a:pt x="1839" y="896"/>
                </a:cubicBezTo>
                <a:cubicBezTo>
                  <a:pt x="1839" y="896"/>
                  <a:pt x="1838" y="896"/>
                  <a:pt x="1838" y="896"/>
                </a:cubicBezTo>
                <a:cubicBezTo>
                  <a:pt x="1838" y="895"/>
                  <a:pt x="1838" y="895"/>
                  <a:pt x="1838" y="894"/>
                </a:cubicBezTo>
                <a:cubicBezTo>
                  <a:pt x="1839" y="894"/>
                  <a:pt x="1839" y="894"/>
                  <a:pt x="1840" y="893"/>
                </a:cubicBezTo>
                <a:cubicBezTo>
                  <a:pt x="1840" y="893"/>
                  <a:pt x="1840" y="893"/>
                  <a:pt x="1840" y="893"/>
                </a:cubicBezTo>
                <a:cubicBezTo>
                  <a:pt x="1841" y="892"/>
                  <a:pt x="1842" y="892"/>
                  <a:pt x="1842" y="892"/>
                </a:cubicBezTo>
                <a:cubicBezTo>
                  <a:pt x="1843" y="892"/>
                  <a:pt x="1843" y="892"/>
                  <a:pt x="1844" y="892"/>
                </a:cubicBezTo>
                <a:cubicBezTo>
                  <a:pt x="1844" y="892"/>
                  <a:pt x="1845" y="892"/>
                  <a:pt x="1845" y="892"/>
                </a:cubicBezTo>
                <a:cubicBezTo>
                  <a:pt x="1846" y="892"/>
                  <a:pt x="1846" y="892"/>
                  <a:pt x="1847" y="892"/>
                </a:cubicBezTo>
                <a:cubicBezTo>
                  <a:pt x="1847" y="892"/>
                  <a:pt x="1848" y="893"/>
                  <a:pt x="1849" y="893"/>
                </a:cubicBezTo>
                <a:close/>
                <a:moveTo>
                  <a:pt x="1899" y="924"/>
                </a:moveTo>
                <a:cubicBezTo>
                  <a:pt x="1899" y="924"/>
                  <a:pt x="1899" y="925"/>
                  <a:pt x="1898" y="925"/>
                </a:cubicBezTo>
                <a:cubicBezTo>
                  <a:pt x="1898" y="926"/>
                  <a:pt x="1897" y="925"/>
                  <a:pt x="1897" y="926"/>
                </a:cubicBezTo>
                <a:cubicBezTo>
                  <a:pt x="1898" y="927"/>
                  <a:pt x="1898" y="928"/>
                  <a:pt x="1898" y="929"/>
                </a:cubicBezTo>
                <a:cubicBezTo>
                  <a:pt x="1898" y="929"/>
                  <a:pt x="1898" y="929"/>
                  <a:pt x="1897" y="930"/>
                </a:cubicBezTo>
                <a:cubicBezTo>
                  <a:pt x="1897" y="930"/>
                  <a:pt x="1896" y="931"/>
                  <a:pt x="1896" y="931"/>
                </a:cubicBezTo>
                <a:cubicBezTo>
                  <a:pt x="1895" y="931"/>
                  <a:pt x="1895" y="931"/>
                  <a:pt x="1895" y="930"/>
                </a:cubicBezTo>
                <a:cubicBezTo>
                  <a:pt x="1895" y="930"/>
                  <a:pt x="1895" y="929"/>
                  <a:pt x="1895" y="929"/>
                </a:cubicBezTo>
                <a:cubicBezTo>
                  <a:pt x="1895" y="928"/>
                  <a:pt x="1896" y="928"/>
                  <a:pt x="1896" y="927"/>
                </a:cubicBezTo>
                <a:cubicBezTo>
                  <a:pt x="1896" y="927"/>
                  <a:pt x="1896" y="927"/>
                  <a:pt x="1895" y="926"/>
                </a:cubicBezTo>
                <a:cubicBezTo>
                  <a:pt x="1895" y="926"/>
                  <a:pt x="1895" y="926"/>
                  <a:pt x="1895" y="925"/>
                </a:cubicBezTo>
                <a:cubicBezTo>
                  <a:pt x="1895" y="925"/>
                  <a:pt x="1895" y="924"/>
                  <a:pt x="1896" y="924"/>
                </a:cubicBezTo>
                <a:cubicBezTo>
                  <a:pt x="1897" y="923"/>
                  <a:pt x="1899" y="923"/>
                  <a:pt x="1899" y="924"/>
                </a:cubicBezTo>
                <a:close/>
                <a:moveTo>
                  <a:pt x="1894" y="932"/>
                </a:moveTo>
                <a:cubicBezTo>
                  <a:pt x="1894" y="933"/>
                  <a:pt x="1893" y="933"/>
                  <a:pt x="1893" y="934"/>
                </a:cubicBezTo>
                <a:cubicBezTo>
                  <a:pt x="1893" y="934"/>
                  <a:pt x="1893" y="935"/>
                  <a:pt x="1893" y="935"/>
                </a:cubicBezTo>
                <a:cubicBezTo>
                  <a:pt x="1892" y="936"/>
                  <a:pt x="1892" y="937"/>
                  <a:pt x="1891" y="938"/>
                </a:cubicBezTo>
                <a:cubicBezTo>
                  <a:pt x="1890" y="940"/>
                  <a:pt x="1889" y="941"/>
                  <a:pt x="1889" y="942"/>
                </a:cubicBezTo>
                <a:cubicBezTo>
                  <a:pt x="1888" y="942"/>
                  <a:pt x="1888" y="943"/>
                  <a:pt x="1887" y="943"/>
                </a:cubicBezTo>
                <a:cubicBezTo>
                  <a:pt x="1886" y="943"/>
                  <a:pt x="1886" y="943"/>
                  <a:pt x="1885" y="943"/>
                </a:cubicBezTo>
                <a:cubicBezTo>
                  <a:pt x="1885" y="944"/>
                  <a:pt x="1884" y="945"/>
                  <a:pt x="1883" y="946"/>
                </a:cubicBezTo>
                <a:cubicBezTo>
                  <a:pt x="1883" y="947"/>
                  <a:pt x="1883" y="947"/>
                  <a:pt x="1883" y="947"/>
                </a:cubicBezTo>
                <a:cubicBezTo>
                  <a:pt x="1883" y="948"/>
                  <a:pt x="1883" y="948"/>
                  <a:pt x="1883" y="949"/>
                </a:cubicBezTo>
                <a:cubicBezTo>
                  <a:pt x="1882" y="949"/>
                  <a:pt x="1882" y="950"/>
                  <a:pt x="1881" y="950"/>
                </a:cubicBezTo>
                <a:cubicBezTo>
                  <a:pt x="1881" y="950"/>
                  <a:pt x="1881" y="950"/>
                  <a:pt x="1881" y="950"/>
                </a:cubicBezTo>
                <a:cubicBezTo>
                  <a:pt x="1881" y="950"/>
                  <a:pt x="1880" y="950"/>
                  <a:pt x="1880" y="950"/>
                </a:cubicBezTo>
                <a:cubicBezTo>
                  <a:pt x="1880" y="950"/>
                  <a:pt x="1880" y="949"/>
                  <a:pt x="1879" y="949"/>
                </a:cubicBezTo>
                <a:cubicBezTo>
                  <a:pt x="1879" y="949"/>
                  <a:pt x="1879" y="950"/>
                  <a:pt x="1878" y="949"/>
                </a:cubicBezTo>
                <a:cubicBezTo>
                  <a:pt x="1878" y="949"/>
                  <a:pt x="1878" y="949"/>
                  <a:pt x="1877" y="950"/>
                </a:cubicBezTo>
                <a:cubicBezTo>
                  <a:pt x="1877" y="950"/>
                  <a:pt x="1877" y="950"/>
                  <a:pt x="1876" y="950"/>
                </a:cubicBezTo>
                <a:cubicBezTo>
                  <a:pt x="1876" y="950"/>
                  <a:pt x="1876" y="950"/>
                  <a:pt x="1876" y="951"/>
                </a:cubicBezTo>
                <a:cubicBezTo>
                  <a:pt x="1875" y="951"/>
                  <a:pt x="1875" y="952"/>
                  <a:pt x="1874" y="953"/>
                </a:cubicBezTo>
                <a:cubicBezTo>
                  <a:pt x="1874" y="953"/>
                  <a:pt x="1874" y="953"/>
                  <a:pt x="1873" y="953"/>
                </a:cubicBezTo>
                <a:cubicBezTo>
                  <a:pt x="1873" y="953"/>
                  <a:pt x="1873" y="953"/>
                  <a:pt x="1873" y="953"/>
                </a:cubicBezTo>
                <a:cubicBezTo>
                  <a:pt x="1873" y="953"/>
                  <a:pt x="1872" y="953"/>
                  <a:pt x="1872" y="954"/>
                </a:cubicBezTo>
                <a:cubicBezTo>
                  <a:pt x="1872" y="954"/>
                  <a:pt x="1871" y="954"/>
                  <a:pt x="1871" y="954"/>
                </a:cubicBezTo>
                <a:cubicBezTo>
                  <a:pt x="1871" y="953"/>
                  <a:pt x="1870" y="954"/>
                  <a:pt x="1870" y="954"/>
                </a:cubicBezTo>
                <a:cubicBezTo>
                  <a:pt x="1870" y="954"/>
                  <a:pt x="1870" y="954"/>
                  <a:pt x="1869" y="954"/>
                </a:cubicBezTo>
                <a:cubicBezTo>
                  <a:pt x="1869" y="954"/>
                  <a:pt x="1869" y="954"/>
                  <a:pt x="1869" y="954"/>
                </a:cubicBezTo>
                <a:cubicBezTo>
                  <a:pt x="1869" y="954"/>
                  <a:pt x="1869" y="954"/>
                  <a:pt x="1868" y="954"/>
                </a:cubicBezTo>
                <a:cubicBezTo>
                  <a:pt x="1868" y="954"/>
                  <a:pt x="1867" y="955"/>
                  <a:pt x="1867" y="954"/>
                </a:cubicBezTo>
                <a:cubicBezTo>
                  <a:pt x="1866" y="954"/>
                  <a:pt x="1867" y="953"/>
                  <a:pt x="1868" y="953"/>
                </a:cubicBezTo>
                <a:cubicBezTo>
                  <a:pt x="1868" y="952"/>
                  <a:pt x="1868" y="952"/>
                  <a:pt x="1868" y="952"/>
                </a:cubicBezTo>
                <a:cubicBezTo>
                  <a:pt x="1868" y="951"/>
                  <a:pt x="1868" y="951"/>
                  <a:pt x="1868" y="951"/>
                </a:cubicBezTo>
                <a:cubicBezTo>
                  <a:pt x="1867" y="950"/>
                  <a:pt x="1868" y="950"/>
                  <a:pt x="1869" y="949"/>
                </a:cubicBezTo>
                <a:cubicBezTo>
                  <a:pt x="1868" y="949"/>
                  <a:pt x="1867" y="948"/>
                  <a:pt x="1867" y="947"/>
                </a:cubicBezTo>
                <a:cubicBezTo>
                  <a:pt x="1867" y="946"/>
                  <a:pt x="1867" y="946"/>
                  <a:pt x="1868" y="945"/>
                </a:cubicBezTo>
                <a:cubicBezTo>
                  <a:pt x="1869" y="945"/>
                  <a:pt x="1869" y="944"/>
                  <a:pt x="1870" y="943"/>
                </a:cubicBezTo>
                <a:cubicBezTo>
                  <a:pt x="1870" y="942"/>
                  <a:pt x="1870" y="941"/>
                  <a:pt x="1869" y="940"/>
                </a:cubicBezTo>
                <a:cubicBezTo>
                  <a:pt x="1869" y="939"/>
                  <a:pt x="1869" y="938"/>
                  <a:pt x="1869" y="937"/>
                </a:cubicBezTo>
                <a:cubicBezTo>
                  <a:pt x="1870" y="936"/>
                  <a:pt x="1870" y="935"/>
                  <a:pt x="1870" y="934"/>
                </a:cubicBezTo>
                <a:cubicBezTo>
                  <a:pt x="1871" y="933"/>
                  <a:pt x="1872" y="933"/>
                  <a:pt x="1872" y="932"/>
                </a:cubicBezTo>
                <a:cubicBezTo>
                  <a:pt x="1872" y="931"/>
                  <a:pt x="1873" y="930"/>
                  <a:pt x="1874" y="929"/>
                </a:cubicBezTo>
                <a:cubicBezTo>
                  <a:pt x="1874" y="929"/>
                  <a:pt x="1875" y="929"/>
                  <a:pt x="1875" y="929"/>
                </a:cubicBezTo>
                <a:cubicBezTo>
                  <a:pt x="1875" y="930"/>
                  <a:pt x="1875" y="930"/>
                  <a:pt x="1875" y="931"/>
                </a:cubicBezTo>
                <a:cubicBezTo>
                  <a:pt x="1874" y="932"/>
                  <a:pt x="1874" y="932"/>
                  <a:pt x="1875" y="933"/>
                </a:cubicBezTo>
                <a:cubicBezTo>
                  <a:pt x="1876" y="933"/>
                  <a:pt x="1876" y="933"/>
                  <a:pt x="1877" y="934"/>
                </a:cubicBezTo>
                <a:cubicBezTo>
                  <a:pt x="1877" y="934"/>
                  <a:pt x="1877" y="934"/>
                  <a:pt x="1877" y="935"/>
                </a:cubicBezTo>
                <a:cubicBezTo>
                  <a:pt x="1877" y="935"/>
                  <a:pt x="1878" y="935"/>
                  <a:pt x="1878" y="935"/>
                </a:cubicBezTo>
                <a:cubicBezTo>
                  <a:pt x="1879" y="935"/>
                  <a:pt x="1880" y="935"/>
                  <a:pt x="1881" y="935"/>
                </a:cubicBezTo>
                <a:cubicBezTo>
                  <a:pt x="1882" y="935"/>
                  <a:pt x="1883" y="935"/>
                  <a:pt x="1884" y="935"/>
                </a:cubicBezTo>
                <a:cubicBezTo>
                  <a:pt x="1884" y="935"/>
                  <a:pt x="1884" y="935"/>
                  <a:pt x="1884" y="934"/>
                </a:cubicBezTo>
                <a:cubicBezTo>
                  <a:pt x="1885" y="934"/>
                  <a:pt x="1886" y="933"/>
                  <a:pt x="1888" y="933"/>
                </a:cubicBezTo>
                <a:cubicBezTo>
                  <a:pt x="1888" y="933"/>
                  <a:pt x="1889" y="934"/>
                  <a:pt x="1889" y="934"/>
                </a:cubicBezTo>
                <a:cubicBezTo>
                  <a:pt x="1890" y="933"/>
                  <a:pt x="1890" y="933"/>
                  <a:pt x="1891" y="933"/>
                </a:cubicBezTo>
                <a:cubicBezTo>
                  <a:pt x="1891" y="932"/>
                  <a:pt x="1894" y="931"/>
                  <a:pt x="1894" y="932"/>
                </a:cubicBezTo>
                <a:close/>
                <a:moveTo>
                  <a:pt x="2056" y="933"/>
                </a:moveTo>
                <a:cubicBezTo>
                  <a:pt x="2056" y="933"/>
                  <a:pt x="2056" y="934"/>
                  <a:pt x="2056" y="934"/>
                </a:cubicBezTo>
                <a:cubicBezTo>
                  <a:pt x="2056" y="935"/>
                  <a:pt x="2056" y="935"/>
                  <a:pt x="2056" y="935"/>
                </a:cubicBezTo>
                <a:cubicBezTo>
                  <a:pt x="2055" y="936"/>
                  <a:pt x="2054" y="936"/>
                  <a:pt x="2054" y="937"/>
                </a:cubicBezTo>
                <a:cubicBezTo>
                  <a:pt x="2053" y="937"/>
                  <a:pt x="2053" y="938"/>
                  <a:pt x="2053" y="938"/>
                </a:cubicBezTo>
                <a:cubicBezTo>
                  <a:pt x="2053" y="939"/>
                  <a:pt x="2053" y="939"/>
                  <a:pt x="2054" y="940"/>
                </a:cubicBezTo>
                <a:cubicBezTo>
                  <a:pt x="2054" y="941"/>
                  <a:pt x="2052" y="942"/>
                  <a:pt x="2051" y="943"/>
                </a:cubicBezTo>
                <a:cubicBezTo>
                  <a:pt x="2050" y="943"/>
                  <a:pt x="2049" y="943"/>
                  <a:pt x="2049" y="944"/>
                </a:cubicBezTo>
                <a:cubicBezTo>
                  <a:pt x="2047" y="945"/>
                  <a:pt x="2046" y="947"/>
                  <a:pt x="2044" y="947"/>
                </a:cubicBezTo>
                <a:cubicBezTo>
                  <a:pt x="2043" y="947"/>
                  <a:pt x="2043" y="947"/>
                  <a:pt x="2042" y="947"/>
                </a:cubicBezTo>
                <a:cubicBezTo>
                  <a:pt x="2042" y="947"/>
                  <a:pt x="2041" y="948"/>
                  <a:pt x="2041" y="948"/>
                </a:cubicBezTo>
                <a:cubicBezTo>
                  <a:pt x="2040" y="949"/>
                  <a:pt x="2039" y="949"/>
                  <a:pt x="2038" y="949"/>
                </a:cubicBezTo>
                <a:cubicBezTo>
                  <a:pt x="2038" y="950"/>
                  <a:pt x="2037" y="950"/>
                  <a:pt x="2036" y="950"/>
                </a:cubicBezTo>
                <a:cubicBezTo>
                  <a:pt x="2036" y="951"/>
                  <a:pt x="2034" y="951"/>
                  <a:pt x="2034" y="951"/>
                </a:cubicBezTo>
                <a:cubicBezTo>
                  <a:pt x="2034" y="952"/>
                  <a:pt x="2034" y="953"/>
                  <a:pt x="2034" y="953"/>
                </a:cubicBezTo>
                <a:cubicBezTo>
                  <a:pt x="2034" y="954"/>
                  <a:pt x="2034" y="955"/>
                  <a:pt x="2034" y="956"/>
                </a:cubicBezTo>
                <a:cubicBezTo>
                  <a:pt x="2033" y="955"/>
                  <a:pt x="2032" y="956"/>
                  <a:pt x="2032" y="955"/>
                </a:cubicBezTo>
                <a:cubicBezTo>
                  <a:pt x="2031" y="955"/>
                  <a:pt x="2029" y="955"/>
                  <a:pt x="2028" y="955"/>
                </a:cubicBezTo>
                <a:cubicBezTo>
                  <a:pt x="2028" y="955"/>
                  <a:pt x="2027" y="956"/>
                  <a:pt x="2027" y="956"/>
                </a:cubicBezTo>
                <a:cubicBezTo>
                  <a:pt x="2027" y="957"/>
                  <a:pt x="2026" y="957"/>
                  <a:pt x="2026" y="957"/>
                </a:cubicBezTo>
                <a:cubicBezTo>
                  <a:pt x="2025" y="958"/>
                  <a:pt x="2023" y="958"/>
                  <a:pt x="2022" y="958"/>
                </a:cubicBezTo>
                <a:cubicBezTo>
                  <a:pt x="2021" y="958"/>
                  <a:pt x="2020" y="958"/>
                  <a:pt x="2020" y="959"/>
                </a:cubicBezTo>
                <a:cubicBezTo>
                  <a:pt x="2019" y="959"/>
                  <a:pt x="2019" y="960"/>
                  <a:pt x="2019" y="960"/>
                </a:cubicBezTo>
                <a:cubicBezTo>
                  <a:pt x="2019" y="961"/>
                  <a:pt x="2018" y="963"/>
                  <a:pt x="2018" y="964"/>
                </a:cubicBezTo>
                <a:cubicBezTo>
                  <a:pt x="2017" y="965"/>
                  <a:pt x="2015" y="966"/>
                  <a:pt x="2013" y="967"/>
                </a:cubicBezTo>
                <a:cubicBezTo>
                  <a:pt x="2011" y="968"/>
                  <a:pt x="2010" y="970"/>
                  <a:pt x="2008" y="971"/>
                </a:cubicBezTo>
                <a:cubicBezTo>
                  <a:pt x="2007" y="973"/>
                  <a:pt x="2005" y="973"/>
                  <a:pt x="2003" y="973"/>
                </a:cubicBezTo>
                <a:cubicBezTo>
                  <a:pt x="2002" y="974"/>
                  <a:pt x="2001" y="974"/>
                  <a:pt x="2000" y="975"/>
                </a:cubicBezTo>
                <a:cubicBezTo>
                  <a:pt x="1999" y="975"/>
                  <a:pt x="1997" y="976"/>
                  <a:pt x="1996" y="977"/>
                </a:cubicBezTo>
                <a:cubicBezTo>
                  <a:pt x="1995" y="977"/>
                  <a:pt x="1995" y="977"/>
                  <a:pt x="1995" y="977"/>
                </a:cubicBezTo>
                <a:cubicBezTo>
                  <a:pt x="1995" y="977"/>
                  <a:pt x="1995" y="976"/>
                  <a:pt x="1995" y="976"/>
                </a:cubicBezTo>
                <a:cubicBezTo>
                  <a:pt x="1994" y="976"/>
                  <a:pt x="1993" y="977"/>
                  <a:pt x="1993" y="977"/>
                </a:cubicBezTo>
                <a:cubicBezTo>
                  <a:pt x="1992" y="977"/>
                  <a:pt x="1991" y="978"/>
                  <a:pt x="1991" y="978"/>
                </a:cubicBezTo>
                <a:cubicBezTo>
                  <a:pt x="1990" y="978"/>
                  <a:pt x="1990" y="977"/>
                  <a:pt x="1990" y="977"/>
                </a:cubicBezTo>
                <a:cubicBezTo>
                  <a:pt x="1989" y="976"/>
                  <a:pt x="1988" y="976"/>
                  <a:pt x="1987" y="976"/>
                </a:cubicBezTo>
                <a:cubicBezTo>
                  <a:pt x="1987" y="976"/>
                  <a:pt x="1986" y="976"/>
                  <a:pt x="1986" y="975"/>
                </a:cubicBezTo>
                <a:cubicBezTo>
                  <a:pt x="1985" y="975"/>
                  <a:pt x="1985" y="974"/>
                  <a:pt x="1984" y="974"/>
                </a:cubicBezTo>
                <a:cubicBezTo>
                  <a:pt x="1982" y="974"/>
                  <a:pt x="1981" y="976"/>
                  <a:pt x="1979" y="976"/>
                </a:cubicBezTo>
                <a:cubicBezTo>
                  <a:pt x="1980" y="975"/>
                  <a:pt x="1980" y="974"/>
                  <a:pt x="1981" y="973"/>
                </a:cubicBezTo>
                <a:cubicBezTo>
                  <a:pt x="1981" y="973"/>
                  <a:pt x="1982" y="973"/>
                  <a:pt x="1982" y="972"/>
                </a:cubicBezTo>
                <a:cubicBezTo>
                  <a:pt x="1982" y="971"/>
                  <a:pt x="1983" y="971"/>
                  <a:pt x="1983" y="970"/>
                </a:cubicBezTo>
                <a:cubicBezTo>
                  <a:pt x="1983" y="970"/>
                  <a:pt x="1984" y="970"/>
                  <a:pt x="1984" y="969"/>
                </a:cubicBezTo>
                <a:cubicBezTo>
                  <a:pt x="1985" y="969"/>
                  <a:pt x="1985" y="969"/>
                  <a:pt x="1985" y="968"/>
                </a:cubicBezTo>
                <a:cubicBezTo>
                  <a:pt x="1986" y="968"/>
                  <a:pt x="1987" y="967"/>
                  <a:pt x="1988" y="967"/>
                </a:cubicBezTo>
                <a:cubicBezTo>
                  <a:pt x="1988" y="967"/>
                  <a:pt x="1988" y="966"/>
                  <a:pt x="1989" y="966"/>
                </a:cubicBezTo>
                <a:cubicBezTo>
                  <a:pt x="1989" y="966"/>
                  <a:pt x="1989" y="965"/>
                  <a:pt x="1990" y="965"/>
                </a:cubicBezTo>
                <a:cubicBezTo>
                  <a:pt x="1991" y="964"/>
                  <a:pt x="1992" y="963"/>
                  <a:pt x="1994" y="962"/>
                </a:cubicBezTo>
                <a:cubicBezTo>
                  <a:pt x="1995" y="962"/>
                  <a:pt x="1996" y="961"/>
                  <a:pt x="1997" y="960"/>
                </a:cubicBezTo>
                <a:cubicBezTo>
                  <a:pt x="1998" y="960"/>
                  <a:pt x="1998" y="959"/>
                  <a:pt x="1999" y="959"/>
                </a:cubicBezTo>
                <a:cubicBezTo>
                  <a:pt x="2000" y="958"/>
                  <a:pt x="2001" y="958"/>
                  <a:pt x="2002" y="957"/>
                </a:cubicBezTo>
                <a:cubicBezTo>
                  <a:pt x="2003" y="957"/>
                  <a:pt x="2004" y="957"/>
                  <a:pt x="2004" y="957"/>
                </a:cubicBezTo>
                <a:cubicBezTo>
                  <a:pt x="2006" y="956"/>
                  <a:pt x="2008" y="955"/>
                  <a:pt x="2009" y="955"/>
                </a:cubicBezTo>
                <a:cubicBezTo>
                  <a:pt x="2010" y="955"/>
                  <a:pt x="2011" y="955"/>
                  <a:pt x="2011" y="955"/>
                </a:cubicBezTo>
                <a:cubicBezTo>
                  <a:pt x="2012" y="954"/>
                  <a:pt x="2012" y="954"/>
                  <a:pt x="2013" y="953"/>
                </a:cubicBezTo>
                <a:cubicBezTo>
                  <a:pt x="2014" y="953"/>
                  <a:pt x="2015" y="953"/>
                  <a:pt x="2016" y="952"/>
                </a:cubicBezTo>
                <a:cubicBezTo>
                  <a:pt x="2017" y="951"/>
                  <a:pt x="2018" y="951"/>
                  <a:pt x="2019" y="950"/>
                </a:cubicBezTo>
                <a:cubicBezTo>
                  <a:pt x="2020" y="950"/>
                  <a:pt x="2020" y="949"/>
                  <a:pt x="2022" y="949"/>
                </a:cubicBezTo>
                <a:cubicBezTo>
                  <a:pt x="2023" y="949"/>
                  <a:pt x="2024" y="949"/>
                  <a:pt x="2025" y="948"/>
                </a:cubicBezTo>
                <a:cubicBezTo>
                  <a:pt x="2026" y="948"/>
                  <a:pt x="2027" y="948"/>
                  <a:pt x="2028" y="947"/>
                </a:cubicBezTo>
                <a:cubicBezTo>
                  <a:pt x="2029" y="946"/>
                  <a:pt x="2030" y="946"/>
                  <a:pt x="2030" y="945"/>
                </a:cubicBezTo>
                <a:cubicBezTo>
                  <a:pt x="2031" y="944"/>
                  <a:pt x="2032" y="944"/>
                  <a:pt x="2033" y="943"/>
                </a:cubicBezTo>
                <a:cubicBezTo>
                  <a:pt x="2034" y="943"/>
                  <a:pt x="2033" y="942"/>
                  <a:pt x="2034" y="941"/>
                </a:cubicBezTo>
                <a:cubicBezTo>
                  <a:pt x="2034" y="940"/>
                  <a:pt x="2035" y="940"/>
                  <a:pt x="2037" y="940"/>
                </a:cubicBezTo>
                <a:cubicBezTo>
                  <a:pt x="2037" y="939"/>
                  <a:pt x="2038" y="939"/>
                  <a:pt x="2039" y="938"/>
                </a:cubicBezTo>
                <a:cubicBezTo>
                  <a:pt x="2040" y="937"/>
                  <a:pt x="2040" y="937"/>
                  <a:pt x="2041" y="936"/>
                </a:cubicBezTo>
                <a:cubicBezTo>
                  <a:pt x="2042" y="935"/>
                  <a:pt x="2043" y="935"/>
                  <a:pt x="2044" y="934"/>
                </a:cubicBezTo>
                <a:cubicBezTo>
                  <a:pt x="2045" y="934"/>
                  <a:pt x="2045" y="933"/>
                  <a:pt x="2046" y="932"/>
                </a:cubicBezTo>
                <a:cubicBezTo>
                  <a:pt x="2047" y="931"/>
                  <a:pt x="2048" y="930"/>
                  <a:pt x="2049" y="929"/>
                </a:cubicBezTo>
                <a:cubicBezTo>
                  <a:pt x="2050" y="929"/>
                  <a:pt x="2051" y="929"/>
                  <a:pt x="2051" y="930"/>
                </a:cubicBezTo>
                <a:cubicBezTo>
                  <a:pt x="2051" y="930"/>
                  <a:pt x="2051" y="930"/>
                  <a:pt x="2051" y="931"/>
                </a:cubicBezTo>
                <a:cubicBezTo>
                  <a:pt x="2050" y="932"/>
                  <a:pt x="2051" y="932"/>
                  <a:pt x="2051" y="932"/>
                </a:cubicBezTo>
                <a:cubicBezTo>
                  <a:pt x="2051" y="933"/>
                  <a:pt x="2050" y="934"/>
                  <a:pt x="2050" y="934"/>
                </a:cubicBezTo>
                <a:cubicBezTo>
                  <a:pt x="2049" y="935"/>
                  <a:pt x="2049" y="935"/>
                  <a:pt x="2049" y="936"/>
                </a:cubicBezTo>
                <a:cubicBezTo>
                  <a:pt x="2050" y="935"/>
                  <a:pt x="2051" y="936"/>
                  <a:pt x="2052" y="935"/>
                </a:cubicBezTo>
                <a:cubicBezTo>
                  <a:pt x="2053" y="935"/>
                  <a:pt x="2053" y="934"/>
                  <a:pt x="2053" y="934"/>
                </a:cubicBezTo>
                <a:cubicBezTo>
                  <a:pt x="2053" y="933"/>
                  <a:pt x="2055" y="933"/>
                  <a:pt x="2055" y="933"/>
                </a:cubicBezTo>
                <a:cubicBezTo>
                  <a:pt x="2055" y="933"/>
                  <a:pt x="2055" y="933"/>
                  <a:pt x="2055" y="933"/>
                </a:cubicBezTo>
                <a:cubicBezTo>
                  <a:pt x="2056" y="933"/>
                  <a:pt x="2056" y="932"/>
                  <a:pt x="2056" y="933"/>
                </a:cubicBezTo>
                <a:close/>
                <a:moveTo>
                  <a:pt x="2102" y="910"/>
                </a:moveTo>
                <a:cubicBezTo>
                  <a:pt x="2101" y="911"/>
                  <a:pt x="2100" y="912"/>
                  <a:pt x="2099" y="913"/>
                </a:cubicBezTo>
                <a:cubicBezTo>
                  <a:pt x="2098" y="915"/>
                  <a:pt x="2096" y="915"/>
                  <a:pt x="2095" y="916"/>
                </a:cubicBezTo>
                <a:cubicBezTo>
                  <a:pt x="2094" y="917"/>
                  <a:pt x="2094" y="917"/>
                  <a:pt x="2093" y="918"/>
                </a:cubicBezTo>
                <a:cubicBezTo>
                  <a:pt x="2093" y="918"/>
                  <a:pt x="2092" y="919"/>
                  <a:pt x="2091" y="919"/>
                </a:cubicBezTo>
                <a:cubicBezTo>
                  <a:pt x="2091" y="920"/>
                  <a:pt x="2090" y="919"/>
                  <a:pt x="2090" y="919"/>
                </a:cubicBezTo>
                <a:cubicBezTo>
                  <a:pt x="2087" y="918"/>
                  <a:pt x="2085" y="920"/>
                  <a:pt x="2083" y="921"/>
                </a:cubicBezTo>
                <a:cubicBezTo>
                  <a:pt x="2083" y="922"/>
                  <a:pt x="2083" y="923"/>
                  <a:pt x="2083" y="924"/>
                </a:cubicBezTo>
                <a:cubicBezTo>
                  <a:pt x="2083" y="924"/>
                  <a:pt x="2083" y="925"/>
                  <a:pt x="2083" y="925"/>
                </a:cubicBezTo>
                <a:cubicBezTo>
                  <a:pt x="2083" y="926"/>
                  <a:pt x="2082" y="926"/>
                  <a:pt x="2081" y="926"/>
                </a:cubicBezTo>
                <a:cubicBezTo>
                  <a:pt x="2080" y="927"/>
                  <a:pt x="2079" y="928"/>
                  <a:pt x="2078" y="928"/>
                </a:cubicBezTo>
                <a:cubicBezTo>
                  <a:pt x="2077" y="929"/>
                  <a:pt x="2075" y="930"/>
                  <a:pt x="2074" y="930"/>
                </a:cubicBezTo>
                <a:cubicBezTo>
                  <a:pt x="2071" y="932"/>
                  <a:pt x="2069" y="933"/>
                  <a:pt x="2066" y="935"/>
                </a:cubicBezTo>
                <a:cubicBezTo>
                  <a:pt x="2065" y="936"/>
                  <a:pt x="2062" y="938"/>
                  <a:pt x="2061" y="937"/>
                </a:cubicBezTo>
                <a:cubicBezTo>
                  <a:pt x="2060" y="936"/>
                  <a:pt x="2060" y="935"/>
                  <a:pt x="2061" y="935"/>
                </a:cubicBezTo>
                <a:cubicBezTo>
                  <a:pt x="2062" y="934"/>
                  <a:pt x="2063" y="933"/>
                  <a:pt x="2064" y="932"/>
                </a:cubicBezTo>
                <a:cubicBezTo>
                  <a:pt x="2065" y="931"/>
                  <a:pt x="2065" y="930"/>
                  <a:pt x="2066" y="930"/>
                </a:cubicBezTo>
                <a:cubicBezTo>
                  <a:pt x="2067" y="929"/>
                  <a:pt x="2068" y="928"/>
                  <a:pt x="2068" y="927"/>
                </a:cubicBezTo>
                <a:cubicBezTo>
                  <a:pt x="2068" y="926"/>
                  <a:pt x="2067" y="925"/>
                  <a:pt x="2067" y="925"/>
                </a:cubicBezTo>
                <a:cubicBezTo>
                  <a:pt x="2066" y="924"/>
                  <a:pt x="2065" y="923"/>
                  <a:pt x="2064" y="923"/>
                </a:cubicBezTo>
                <a:cubicBezTo>
                  <a:pt x="2063" y="922"/>
                  <a:pt x="2062" y="922"/>
                  <a:pt x="2062" y="921"/>
                </a:cubicBezTo>
                <a:cubicBezTo>
                  <a:pt x="2063" y="919"/>
                  <a:pt x="2064" y="919"/>
                  <a:pt x="2066" y="918"/>
                </a:cubicBezTo>
                <a:cubicBezTo>
                  <a:pt x="2067" y="918"/>
                  <a:pt x="2068" y="918"/>
                  <a:pt x="2069" y="917"/>
                </a:cubicBezTo>
                <a:cubicBezTo>
                  <a:pt x="2072" y="916"/>
                  <a:pt x="2074" y="915"/>
                  <a:pt x="2075" y="913"/>
                </a:cubicBezTo>
                <a:cubicBezTo>
                  <a:pt x="2076" y="912"/>
                  <a:pt x="2077" y="910"/>
                  <a:pt x="2077" y="909"/>
                </a:cubicBezTo>
                <a:cubicBezTo>
                  <a:pt x="2078" y="908"/>
                  <a:pt x="2079" y="907"/>
                  <a:pt x="2080" y="906"/>
                </a:cubicBezTo>
                <a:cubicBezTo>
                  <a:pt x="2080" y="906"/>
                  <a:pt x="2082" y="905"/>
                  <a:pt x="2081" y="904"/>
                </a:cubicBezTo>
                <a:cubicBezTo>
                  <a:pt x="2081" y="903"/>
                  <a:pt x="2080" y="903"/>
                  <a:pt x="2080" y="903"/>
                </a:cubicBezTo>
                <a:cubicBezTo>
                  <a:pt x="2079" y="903"/>
                  <a:pt x="2078" y="902"/>
                  <a:pt x="2078" y="902"/>
                </a:cubicBezTo>
                <a:cubicBezTo>
                  <a:pt x="2079" y="901"/>
                  <a:pt x="2080" y="901"/>
                  <a:pt x="2080" y="900"/>
                </a:cubicBezTo>
                <a:cubicBezTo>
                  <a:pt x="2080" y="900"/>
                  <a:pt x="2080" y="899"/>
                  <a:pt x="2081" y="898"/>
                </a:cubicBezTo>
                <a:cubicBezTo>
                  <a:pt x="2081" y="898"/>
                  <a:pt x="2082" y="897"/>
                  <a:pt x="2081" y="897"/>
                </a:cubicBezTo>
                <a:cubicBezTo>
                  <a:pt x="2081" y="896"/>
                  <a:pt x="2079" y="895"/>
                  <a:pt x="2079" y="894"/>
                </a:cubicBezTo>
                <a:cubicBezTo>
                  <a:pt x="2079" y="893"/>
                  <a:pt x="2080" y="891"/>
                  <a:pt x="2079" y="891"/>
                </a:cubicBezTo>
                <a:cubicBezTo>
                  <a:pt x="2078" y="890"/>
                  <a:pt x="2078" y="890"/>
                  <a:pt x="2078" y="889"/>
                </a:cubicBezTo>
                <a:cubicBezTo>
                  <a:pt x="2078" y="889"/>
                  <a:pt x="2080" y="888"/>
                  <a:pt x="2080" y="887"/>
                </a:cubicBezTo>
                <a:cubicBezTo>
                  <a:pt x="2079" y="887"/>
                  <a:pt x="2079" y="887"/>
                  <a:pt x="2079" y="886"/>
                </a:cubicBezTo>
                <a:cubicBezTo>
                  <a:pt x="2079" y="885"/>
                  <a:pt x="2080" y="885"/>
                  <a:pt x="2079" y="884"/>
                </a:cubicBezTo>
                <a:cubicBezTo>
                  <a:pt x="2079" y="884"/>
                  <a:pt x="2078" y="883"/>
                  <a:pt x="2079" y="882"/>
                </a:cubicBezTo>
                <a:cubicBezTo>
                  <a:pt x="2079" y="881"/>
                  <a:pt x="2080" y="881"/>
                  <a:pt x="2081" y="882"/>
                </a:cubicBezTo>
                <a:cubicBezTo>
                  <a:pt x="2081" y="882"/>
                  <a:pt x="2081" y="883"/>
                  <a:pt x="2081" y="883"/>
                </a:cubicBezTo>
                <a:cubicBezTo>
                  <a:pt x="2081" y="884"/>
                  <a:pt x="2081" y="886"/>
                  <a:pt x="2082" y="886"/>
                </a:cubicBezTo>
                <a:cubicBezTo>
                  <a:pt x="2083" y="887"/>
                  <a:pt x="2086" y="887"/>
                  <a:pt x="2085" y="889"/>
                </a:cubicBezTo>
                <a:cubicBezTo>
                  <a:pt x="2086" y="889"/>
                  <a:pt x="2086" y="890"/>
                  <a:pt x="2086" y="891"/>
                </a:cubicBezTo>
                <a:cubicBezTo>
                  <a:pt x="2086" y="891"/>
                  <a:pt x="2085" y="892"/>
                  <a:pt x="2085" y="892"/>
                </a:cubicBezTo>
                <a:cubicBezTo>
                  <a:pt x="2085" y="892"/>
                  <a:pt x="2085" y="892"/>
                  <a:pt x="2084" y="893"/>
                </a:cubicBezTo>
                <a:cubicBezTo>
                  <a:pt x="2084" y="893"/>
                  <a:pt x="2084" y="894"/>
                  <a:pt x="2084" y="894"/>
                </a:cubicBezTo>
                <a:cubicBezTo>
                  <a:pt x="2084" y="895"/>
                  <a:pt x="2084" y="896"/>
                  <a:pt x="2084" y="896"/>
                </a:cubicBezTo>
                <a:cubicBezTo>
                  <a:pt x="2084" y="897"/>
                  <a:pt x="2084" y="898"/>
                  <a:pt x="2084" y="898"/>
                </a:cubicBezTo>
                <a:cubicBezTo>
                  <a:pt x="2083" y="899"/>
                  <a:pt x="2082" y="899"/>
                  <a:pt x="2083" y="900"/>
                </a:cubicBezTo>
                <a:cubicBezTo>
                  <a:pt x="2083" y="900"/>
                  <a:pt x="2084" y="900"/>
                  <a:pt x="2085" y="901"/>
                </a:cubicBezTo>
                <a:cubicBezTo>
                  <a:pt x="2085" y="902"/>
                  <a:pt x="2084" y="902"/>
                  <a:pt x="2084" y="903"/>
                </a:cubicBezTo>
                <a:cubicBezTo>
                  <a:pt x="2086" y="903"/>
                  <a:pt x="2086" y="902"/>
                  <a:pt x="2087" y="901"/>
                </a:cubicBezTo>
                <a:cubicBezTo>
                  <a:pt x="2087" y="901"/>
                  <a:pt x="2087" y="900"/>
                  <a:pt x="2087" y="899"/>
                </a:cubicBezTo>
                <a:cubicBezTo>
                  <a:pt x="2088" y="899"/>
                  <a:pt x="2089" y="899"/>
                  <a:pt x="2089" y="899"/>
                </a:cubicBezTo>
                <a:cubicBezTo>
                  <a:pt x="2090" y="899"/>
                  <a:pt x="2089" y="900"/>
                  <a:pt x="2089" y="900"/>
                </a:cubicBezTo>
                <a:cubicBezTo>
                  <a:pt x="2089" y="900"/>
                  <a:pt x="2088" y="901"/>
                  <a:pt x="2088" y="901"/>
                </a:cubicBezTo>
                <a:cubicBezTo>
                  <a:pt x="2088" y="902"/>
                  <a:pt x="2088" y="903"/>
                  <a:pt x="2088" y="903"/>
                </a:cubicBezTo>
                <a:cubicBezTo>
                  <a:pt x="2088" y="904"/>
                  <a:pt x="2088" y="905"/>
                  <a:pt x="2087" y="905"/>
                </a:cubicBezTo>
                <a:cubicBezTo>
                  <a:pt x="2086" y="906"/>
                  <a:pt x="2086" y="907"/>
                  <a:pt x="2087" y="908"/>
                </a:cubicBezTo>
                <a:cubicBezTo>
                  <a:pt x="2088" y="909"/>
                  <a:pt x="2089" y="908"/>
                  <a:pt x="2090" y="909"/>
                </a:cubicBezTo>
                <a:cubicBezTo>
                  <a:pt x="2090" y="909"/>
                  <a:pt x="2090" y="909"/>
                  <a:pt x="2090" y="909"/>
                </a:cubicBezTo>
                <a:cubicBezTo>
                  <a:pt x="2091" y="909"/>
                  <a:pt x="2091" y="909"/>
                  <a:pt x="2092" y="909"/>
                </a:cubicBezTo>
                <a:cubicBezTo>
                  <a:pt x="2092" y="910"/>
                  <a:pt x="2093" y="910"/>
                  <a:pt x="2093" y="911"/>
                </a:cubicBezTo>
                <a:cubicBezTo>
                  <a:pt x="2094" y="911"/>
                  <a:pt x="2096" y="910"/>
                  <a:pt x="2097" y="909"/>
                </a:cubicBezTo>
                <a:cubicBezTo>
                  <a:pt x="2098" y="909"/>
                  <a:pt x="2099" y="908"/>
                  <a:pt x="2100" y="908"/>
                </a:cubicBezTo>
                <a:cubicBezTo>
                  <a:pt x="2100" y="908"/>
                  <a:pt x="2101" y="907"/>
                  <a:pt x="2102" y="907"/>
                </a:cubicBezTo>
                <a:cubicBezTo>
                  <a:pt x="2104" y="906"/>
                  <a:pt x="2102" y="909"/>
                  <a:pt x="2102" y="910"/>
                </a:cubicBezTo>
                <a:close/>
                <a:moveTo>
                  <a:pt x="2097" y="740"/>
                </a:move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39"/>
                  <a:pt x="2097" y="739"/>
                </a:cubicBezTo>
                <a:cubicBezTo>
                  <a:pt x="2097" y="739"/>
                  <a:pt x="2097" y="739"/>
                  <a:pt x="2097" y="739"/>
                </a:cubicBezTo>
                <a:cubicBezTo>
                  <a:pt x="2097" y="739"/>
                  <a:pt x="2098" y="739"/>
                  <a:pt x="2098" y="740"/>
                </a:cubicBez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40"/>
                  <a:pt x="2097" y="740"/>
                </a:cubicBezTo>
                <a:cubicBezTo>
                  <a:pt x="2097" y="740"/>
                  <a:pt x="2097" y="740"/>
                  <a:pt x="2097" y="740"/>
                </a:cubicBezTo>
                <a:close/>
                <a:moveTo>
                  <a:pt x="2096" y="734"/>
                </a:moveTo>
                <a:cubicBezTo>
                  <a:pt x="2096" y="733"/>
                  <a:pt x="2097" y="733"/>
                  <a:pt x="2097" y="733"/>
                </a:cubicBezTo>
                <a:cubicBezTo>
                  <a:pt x="2097" y="733"/>
                  <a:pt x="2097" y="733"/>
                  <a:pt x="2097" y="733"/>
                </a:cubicBezTo>
                <a:cubicBezTo>
                  <a:pt x="2097" y="734"/>
                  <a:pt x="2097" y="734"/>
                  <a:pt x="2097" y="734"/>
                </a:cubicBezTo>
                <a:cubicBezTo>
                  <a:pt x="2097" y="734"/>
                  <a:pt x="2096" y="734"/>
                  <a:pt x="2096" y="734"/>
                </a:cubicBezTo>
                <a:close/>
                <a:moveTo>
                  <a:pt x="2096" y="753"/>
                </a:moveTo>
                <a:cubicBezTo>
                  <a:pt x="2095" y="752"/>
                  <a:pt x="2095" y="752"/>
                  <a:pt x="2095" y="752"/>
                </a:cubicBezTo>
                <a:cubicBezTo>
                  <a:pt x="2095" y="751"/>
                  <a:pt x="2095" y="751"/>
                  <a:pt x="2096" y="751"/>
                </a:cubicBezTo>
                <a:cubicBezTo>
                  <a:pt x="2096" y="751"/>
                  <a:pt x="2096" y="750"/>
                  <a:pt x="2096" y="750"/>
                </a:cubicBezTo>
                <a:cubicBezTo>
                  <a:pt x="2097" y="750"/>
                  <a:pt x="2098" y="750"/>
                  <a:pt x="2099" y="750"/>
                </a:cubicBezTo>
                <a:cubicBezTo>
                  <a:pt x="2099" y="751"/>
                  <a:pt x="2099" y="752"/>
                  <a:pt x="2099" y="752"/>
                </a:cubicBezTo>
                <a:cubicBezTo>
                  <a:pt x="2098" y="753"/>
                  <a:pt x="2098" y="753"/>
                  <a:pt x="2098" y="753"/>
                </a:cubicBezTo>
                <a:cubicBezTo>
                  <a:pt x="2097" y="754"/>
                  <a:pt x="2097" y="754"/>
                  <a:pt x="2096" y="754"/>
                </a:cubicBezTo>
                <a:cubicBezTo>
                  <a:pt x="2096" y="753"/>
                  <a:pt x="2096" y="753"/>
                  <a:pt x="2096" y="753"/>
                </a:cubicBezTo>
                <a:close/>
                <a:moveTo>
                  <a:pt x="2089" y="733"/>
                </a:moveTo>
                <a:cubicBezTo>
                  <a:pt x="2089" y="733"/>
                  <a:pt x="2088" y="732"/>
                  <a:pt x="2088" y="732"/>
                </a:cubicBezTo>
                <a:cubicBezTo>
                  <a:pt x="2088" y="731"/>
                  <a:pt x="2088" y="731"/>
                  <a:pt x="2088" y="730"/>
                </a:cubicBezTo>
                <a:cubicBezTo>
                  <a:pt x="2088" y="730"/>
                  <a:pt x="2088" y="728"/>
                  <a:pt x="2089" y="728"/>
                </a:cubicBezTo>
                <a:cubicBezTo>
                  <a:pt x="2090" y="728"/>
                  <a:pt x="2090" y="729"/>
                  <a:pt x="2090" y="729"/>
                </a:cubicBezTo>
                <a:cubicBezTo>
                  <a:pt x="2090" y="730"/>
                  <a:pt x="2090" y="730"/>
                  <a:pt x="2090" y="731"/>
                </a:cubicBezTo>
                <a:cubicBezTo>
                  <a:pt x="2090" y="731"/>
                  <a:pt x="2091" y="731"/>
                  <a:pt x="2091" y="731"/>
                </a:cubicBezTo>
                <a:cubicBezTo>
                  <a:pt x="2091" y="731"/>
                  <a:pt x="2092" y="730"/>
                  <a:pt x="2092" y="730"/>
                </a:cubicBezTo>
                <a:cubicBezTo>
                  <a:pt x="2092" y="730"/>
                  <a:pt x="2092" y="731"/>
                  <a:pt x="2092" y="732"/>
                </a:cubicBezTo>
                <a:cubicBezTo>
                  <a:pt x="2092" y="732"/>
                  <a:pt x="2092" y="732"/>
                  <a:pt x="2092" y="733"/>
                </a:cubicBezTo>
                <a:cubicBezTo>
                  <a:pt x="2092" y="733"/>
                  <a:pt x="2092" y="734"/>
                  <a:pt x="2092" y="735"/>
                </a:cubicBezTo>
                <a:cubicBezTo>
                  <a:pt x="2092" y="736"/>
                  <a:pt x="2092" y="737"/>
                  <a:pt x="2091" y="737"/>
                </a:cubicBezTo>
                <a:cubicBezTo>
                  <a:pt x="2091" y="736"/>
                  <a:pt x="2091" y="736"/>
                  <a:pt x="2091" y="735"/>
                </a:cubicBezTo>
                <a:cubicBezTo>
                  <a:pt x="2090" y="734"/>
                  <a:pt x="2090" y="735"/>
                  <a:pt x="2089" y="735"/>
                </a:cubicBezTo>
                <a:cubicBezTo>
                  <a:pt x="2088" y="735"/>
                  <a:pt x="2089" y="734"/>
                  <a:pt x="2089" y="733"/>
                </a:cubicBezTo>
                <a:close/>
                <a:moveTo>
                  <a:pt x="2093" y="740"/>
                </a:moveTo>
                <a:cubicBezTo>
                  <a:pt x="2093" y="740"/>
                  <a:pt x="2093" y="740"/>
                  <a:pt x="2093" y="740"/>
                </a:cubicBezTo>
                <a:cubicBezTo>
                  <a:pt x="2093" y="740"/>
                  <a:pt x="2093" y="740"/>
                  <a:pt x="2094" y="740"/>
                </a:cubicBezTo>
                <a:cubicBezTo>
                  <a:pt x="2094" y="740"/>
                  <a:pt x="2094" y="741"/>
                  <a:pt x="2094" y="741"/>
                </a:cubicBezTo>
                <a:cubicBezTo>
                  <a:pt x="2094" y="741"/>
                  <a:pt x="2094" y="741"/>
                  <a:pt x="2094" y="741"/>
                </a:cubicBezTo>
                <a:cubicBezTo>
                  <a:pt x="2094" y="742"/>
                  <a:pt x="2094" y="742"/>
                  <a:pt x="2094" y="742"/>
                </a:cubicBezTo>
                <a:cubicBezTo>
                  <a:pt x="2093" y="742"/>
                  <a:pt x="2093" y="742"/>
                  <a:pt x="2093" y="742"/>
                </a:cubicBezTo>
                <a:cubicBezTo>
                  <a:pt x="2093" y="742"/>
                  <a:pt x="2093" y="743"/>
                  <a:pt x="2093" y="742"/>
                </a:cubicBezTo>
                <a:cubicBezTo>
                  <a:pt x="2092" y="742"/>
                  <a:pt x="2092" y="742"/>
                  <a:pt x="2092" y="741"/>
                </a:cubicBezTo>
                <a:cubicBezTo>
                  <a:pt x="2092" y="741"/>
                  <a:pt x="2092" y="741"/>
                  <a:pt x="2092" y="741"/>
                </a:cubicBezTo>
                <a:cubicBezTo>
                  <a:pt x="2092" y="741"/>
                  <a:pt x="2092" y="741"/>
                  <a:pt x="2092" y="741"/>
                </a:cubicBezTo>
                <a:cubicBezTo>
                  <a:pt x="2092" y="740"/>
                  <a:pt x="2092" y="740"/>
                  <a:pt x="2093" y="740"/>
                </a:cubicBezTo>
                <a:close/>
                <a:moveTo>
                  <a:pt x="2092" y="737"/>
                </a:moveTo>
                <a:cubicBezTo>
                  <a:pt x="2092" y="737"/>
                  <a:pt x="2092" y="738"/>
                  <a:pt x="2092" y="738"/>
                </a:cubicBezTo>
                <a:cubicBezTo>
                  <a:pt x="2092" y="738"/>
                  <a:pt x="2092" y="739"/>
                  <a:pt x="2092" y="739"/>
                </a:cubicBezTo>
                <a:cubicBezTo>
                  <a:pt x="2092" y="739"/>
                  <a:pt x="2091" y="739"/>
                  <a:pt x="2091" y="739"/>
                </a:cubicBezTo>
                <a:cubicBezTo>
                  <a:pt x="2091" y="739"/>
                  <a:pt x="2091" y="739"/>
                  <a:pt x="2091" y="739"/>
                </a:cubicBezTo>
                <a:cubicBezTo>
                  <a:pt x="2091" y="738"/>
                  <a:pt x="2091" y="738"/>
                  <a:pt x="2091" y="738"/>
                </a:cubicBezTo>
                <a:cubicBezTo>
                  <a:pt x="2091" y="738"/>
                  <a:pt x="2091" y="737"/>
                  <a:pt x="2091" y="737"/>
                </a:cubicBezTo>
                <a:cubicBezTo>
                  <a:pt x="2092" y="737"/>
                  <a:pt x="2092" y="737"/>
                  <a:pt x="2092" y="737"/>
                </a:cubicBezTo>
                <a:close/>
                <a:moveTo>
                  <a:pt x="2100" y="765"/>
                </a:moveTo>
                <a:cubicBezTo>
                  <a:pt x="2101" y="766"/>
                  <a:pt x="2100" y="766"/>
                  <a:pt x="2100" y="766"/>
                </a:cubicBezTo>
                <a:cubicBezTo>
                  <a:pt x="2100" y="766"/>
                  <a:pt x="2100" y="767"/>
                  <a:pt x="2100" y="767"/>
                </a:cubicBezTo>
                <a:cubicBezTo>
                  <a:pt x="2100" y="767"/>
                  <a:pt x="2100" y="767"/>
                  <a:pt x="2099" y="767"/>
                </a:cubicBezTo>
                <a:cubicBezTo>
                  <a:pt x="2099" y="767"/>
                  <a:pt x="2099" y="766"/>
                  <a:pt x="2099" y="766"/>
                </a:cubicBezTo>
                <a:cubicBezTo>
                  <a:pt x="2099" y="766"/>
                  <a:pt x="2099" y="766"/>
                  <a:pt x="2099" y="766"/>
                </a:cubicBezTo>
                <a:cubicBezTo>
                  <a:pt x="2099" y="766"/>
                  <a:pt x="2099" y="766"/>
                  <a:pt x="2099" y="766"/>
                </a:cubicBezTo>
                <a:cubicBezTo>
                  <a:pt x="2099" y="766"/>
                  <a:pt x="2099" y="766"/>
                  <a:pt x="2099" y="766"/>
                </a:cubicBezTo>
                <a:cubicBezTo>
                  <a:pt x="2099" y="766"/>
                  <a:pt x="2099" y="766"/>
                  <a:pt x="2099" y="765"/>
                </a:cubicBezTo>
                <a:cubicBezTo>
                  <a:pt x="2099" y="765"/>
                  <a:pt x="2099" y="765"/>
                  <a:pt x="2099" y="765"/>
                </a:cubicBezTo>
                <a:cubicBezTo>
                  <a:pt x="2099" y="765"/>
                  <a:pt x="2099" y="765"/>
                  <a:pt x="2099" y="765"/>
                </a:cubicBezTo>
                <a:cubicBezTo>
                  <a:pt x="2099" y="765"/>
                  <a:pt x="2099" y="765"/>
                  <a:pt x="2099" y="765"/>
                </a:cubicBezTo>
                <a:cubicBezTo>
                  <a:pt x="2099" y="765"/>
                  <a:pt x="2099" y="765"/>
                  <a:pt x="2099" y="765"/>
                </a:cubicBezTo>
                <a:cubicBezTo>
                  <a:pt x="2099" y="765"/>
                  <a:pt x="2099" y="765"/>
                  <a:pt x="2099" y="765"/>
                </a:cubicBezTo>
                <a:cubicBezTo>
                  <a:pt x="2100" y="765"/>
                  <a:pt x="2100" y="765"/>
                  <a:pt x="2100" y="765"/>
                </a:cubicBezTo>
                <a:close/>
                <a:moveTo>
                  <a:pt x="2102" y="772"/>
                </a:moveTo>
                <a:cubicBezTo>
                  <a:pt x="2101" y="772"/>
                  <a:pt x="2101" y="771"/>
                  <a:pt x="2101" y="771"/>
                </a:cubicBezTo>
                <a:cubicBezTo>
                  <a:pt x="2101" y="771"/>
                  <a:pt x="2102" y="770"/>
                  <a:pt x="2102" y="770"/>
                </a:cubicBezTo>
                <a:cubicBezTo>
                  <a:pt x="2103" y="770"/>
                  <a:pt x="2103" y="771"/>
                  <a:pt x="2102" y="772"/>
                </a:cubicBezTo>
                <a:cubicBezTo>
                  <a:pt x="2102" y="772"/>
                  <a:pt x="2102" y="772"/>
                  <a:pt x="2102" y="772"/>
                </a:cubicBezTo>
                <a:close/>
                <a:moveTo>
                  <a:pt x="2098" y="736"/>
                </a:moveTo>
                <a:cubicBezTo>
                  <a:pt x="2098" y="736"/>
                  <a:pt x="2098" y="736"/>
                  <a:pt x="2098" y="736"/>
                </a:cubicBezTo>
                <a:cubicBezTo>
                  <a:pt x="2098" y="736"/>
                  <a:pt x="2098" y="736"/>
                  <a:pt x="2098" y="736"/>
                </a:cubicBezTo>
                <a:cubicBezTo>
                  <a:pt x="2098" y="736"/>
                  <a:pt x="2098" y="736"/>
                  <a:pt x="2098" y="736"/>
                </a:cubicBezTo>
                <a:cubicBezTo>
                  <a:pt x="2098" y="736"/>
                  <a:pt x="2098" y="736"/>
                  <a:pt x="2098" y="736"/>
                </a:cubicBezTo>
                <a:cubicBezTo>
                  <a:pt x="2099" y="736"/>
                  <a:pt x="2099" y="737"/>
                  <a:pt x="2098" y="737"/>
                </a:cubicBezTo>
                <a:cubicBezTo>
                  <a:pt x="2098" y="737"/>
                  <a:pt x="2098" y="737"/>
                  <a:pt x="2098" y="738"/>
                </a:cubicBezTo>
                <a:cubicBezTo>
                  <a:pt x="2098" y="738"/>
                  <a:pt x="2098" y="737"/>
                  <a:pt x="2098" y="737"/>
                </a:cubicBezTo>
                <a:cubicBezTo>
                  <a:pt x="2098" y="737"/>
                  <a:pt x="2098" y="737"/>
                  <a:pt x="2098" y="737"/>
                </a:cubicBezTo>
                <a:cubicBezTo>
                  <a:pt x="2098" y="737"/>
                  <a:pt x="2098" y="737"/>
                  <a:pt x="2098" y="736"/>
                </a:cubicBezTo>
                <a:close/>
                <a:moveTo>
                  <a:pt x="2099" y="761"/>
                </a:moveTo>
                <a:cubicBezTo>
                  <a:pt x="2099" y="760"/>
                  <a:pt x="2099" y="760"/>
                  <a:pt x="2099" y="760"/>
                </a:cubicBezTo>
                <a:cubicBezTo>
                  <a:pt x="2099" y="760"/>
                  <a:pt x="2099" y="759"/>
                  <a:pt x="2100" y="759"/>
                </a:cubicBezTo>
                <a:cubicBezTo>
                  <a:pt x="2100" y="759"/>
                  <a:pt x="2100" y="760"/>
                  <a:pt x="2100" y="760"/>
                </a:cubicBezTo>
                <a:cubicBezTo>
                  <a:pt x="2100" y="760"/>
                  <a:pt x="2100" y="762"/>
                  <a:pt x="2099" y="761"/>
                </a:cubicBezTo>
                <a:cubicBezTo>
                  <a:pt x="2099" y="761"/>
                  <a:pt x="2099" y="761"/>
                  <a:pt x="2099" y="761"/>
                </a:cubicBezTo>
                <a:close/>
                <a:moveTo>
                  <a:pt x="2170" y="751"/>
                </a:moveTo>
                <a:cubicBezTo>
                  <a:pt x="2170" y="752"/>
                  <a:pt x="2169" y="753"/>
                  <a:pt x="2168" y="754"/>
                </a:cubicBezTo>
                <a:cubicBezTo>
                  <a:pt x="2167" y="754"/>
                  <a:pt x="2167" y="754"/>
                  <a:pt x="2166" y="754"/>
                </a:cubicBezTo>
                <a:cubicBezTo>
                  <a:pt x="2166" y="754"/>
                  <a:pt x="2166" y="755"/>
                  <a:pt x="2166" y="755"/>
                </a:cubicBezTo>
                <a:cubicBezTo>
                  <a:pt x="2165" y="755"/>
                  <a:pt x="2165" y="756"/>
                  <a:pt x="2165" y="756"/>
                </a:cubicBezTo>
                <a:cubicBezTo>
                  <a:pt x="2165" y="756"/>
                  <a:pt x="2165" y="756"/>
                  <a:pt x="2165" y="757"/>
                </a:cubicBezTo>
                <a:cubicBezTo>
                  <a:pt x="2165" y="757"/>
                  <a:pt x="2165" y="758"/>
                  <a:pt x="2165" y="758"/>
                </a:cubicBezTo>
                <a:cubicBezTo>
                  <a:pt x="2165" y="758"/>
                  <a:pt x="2165" y="759"/>
                  <a:pt x="2165" y="759"/>
                </a:cubicBezTo>
                <a:cubicBezTo>
                  <a:pt x="2165" y="759"/>
                  <a:pt x="2165" y="760"/>
                  <a:pt x="2165" y="760"/>
                </a:cubicBezTo>
                <a:cubicBezTo>
                  <a:pt x="2165" y="760"/>
                  <a:pt x="2163" y="762"/>
                  <a:pt x="2163" y="761"/>
                </a:cubicBezTo>
                <a:cubicBezTo>
                  <a:pt x="2163" y="761"/>
                  <a:pt x="2163" y="760"/>
                  <a:pt x="2164" y="760"/>
                </a:cubicBezTo>
                <a:cubicBezTo>
                  <a:pt x="2164" y="760"/>
                  <a:pt x="2164" y="759"/>
                  <a:pt x="2163" y="759"/>
                </a:cubicBezTo>
                <a:cubicBezTo>
                  <a:pt x="2163" y="759"/>
                  <a:pt x="2163" y="758"/>
                  <a:pt x="2163" y="758"/>
                </a:cubicBezTo>
                <a:cubicBezTo>
                  <a:pt x="2163" y="758"/>
                  <a:pt x="2163" y="758"/>
                  <a:pt x="2163" y="758"/>
                </a:cubicBezTo>
                <a:cubicBezTo>
                  <a:pt x="2163" y="757"/>
                  <a:pt x="2163" y="757"/>
                  <a:pt x="2163" y="756"/>
                </a:cubicBezTo>
                <a:cubicBezTo>
                  <a:pt x="2163" y="755"/>
                  <a:pt x="2163" y="756"/>
                  <a:pt x="2162" y="755"/>
                </a:cubicBezTo>
                <a:cubicBezTo>
                  <a:pt x="2161" y="755"/>
                  <a:pt x="2161" y="755"/>
                  <a:pt x="2160" y="755"/>
                </a:cubicBezTo>
                <a:cubicBezTo>
                  <a:pt x="2160" y="756"/>
                  <a:pt x="2159" y="756"/>
                  <a:pt x="2159" y="756"/>
                </a:cubicBezTo>
                <a:cubicBezTo>
                  <a:pt x="2159" y="756"/>
                  <a:pt x="2158" y="756"/>
                  <a:pt x="2158" y="756"/>
                </a:cubicBezTo>
                <a:cubicBezTo>
                  <a:pt x="2158" y="756"/>
                  <a:pt x="2158" y="756"/>
                  <a:pt x="2158" y="755"/>
                </a:cubicBezTo>
                <a:cubicBezTo>
                  <a:pt x="2158" y="755"/>
                  <a:pt x="2157" y="756"/>
                  <a:pt x="2156" y="755"/>
                </a:cubicBezTo>
                <a:cubicBezTo>
                  <a:pt x="2156" y="755"/>
                  <a:pt x="2156" y="755"/>
                  <a:pt x="2156" y="755"/>
                </a:cubicBezTo>
                <a:cubicBezTo>
                  <a:pt x="2156" y="754"/>
                  <a:pt x="2156" y="754"/>
                  <a:pt x="2157" y="754"/>
                </a:cubicBezTo>
                <a:cubicBezTo>
                  <a:pt x="2157" y="753"/>
                  <a:pt x="2156" y="753"/>
                  <a:pt x="2157" y="752"/>
                </a:cubicBezTo>
                <a:cubicBezTo>
                  <a:pt x="2157" y="752"/>
                  <a:pt x="2157" y="752"/>
                  <a:pt x="2157" y="752"/>
                </a:cubicBezTo>
                <a:cubicBezTo>
                  <a:pt x="2157" y="751"/>
                  <a:pt x="2157" y="751"/>
                  <a:pt x="2157" y="751"/>
                </a:cubicBezTo>
                <a:cubicBezTo>
                  <a:pt x="2158" y="751"/>
                  <a:pt x="2158" y="751"/>
                  <a:pt x="2158" y="751"/>
                </a:cubicBezTo>
                <a:cubicBezTo>
                  <a:pt x="2159" y="750"/>
                  <a:pt x="2159" y="750"/>
                  <a:pt x="2159" y="750"/>
                </a:cubicBezTo>
                <a:cubicBezTo>
                  <a:pt x="2159" y="749"/>
                  <a:pt x="2160" y="749"/>
                  <a:pt x="2161" y="749"/>
                </a:cubicBezTo>
                <a:cubicBezTo>
                  <a:pt x="2162" y="748"/>
                  <a:pt x="2164" y="748"/>
                  <a:pt x="2165" y="749"/>
                </a:cubicBezTo>
                <a:cubicBezTo>
                  <a:pt x="2165" y="749"/>
                  <a:pt x="2165" y="750"/>
                  <a:pt x="2166" y="750"/>
                </a:cubicBezTo>
                <a:cubicBezTo>
                  <a:pt x="2166" y="750"/>
                  <a:pt x="2166" y="750"/>
                  <a:pt x="2167" y="751"/>
                </a:cubicBezTo>
                <a:cubicBezTo>
                  <a:pt x="2167" y="751"/>
                  <a:pt x="2167" y="751"/>
                  <a:pt x="2167" y="751"/>
                </a:cubicBezTo>
                <a:cubicBezTo>
                  <a:pt x="2168" y="751"/>
                  <a:pt x="2169" y="751"/>
                  <a:pt x="2170" y="751"/>
                </a:cubicBezTo>
                <a:close/>
                <a:moveTo>
                  <a:pt x="2179" y="743"/>
                </a:moveTo>
                <a:cubicBezTo>
                  <a:pt x="2180" y="743"/>
                  <a:pt x="2179" y="744"/>
                  <a:pt x="2179" y="744"/>
                </a:cubicBezTo>
                <a:cubicBezTo>
                  <a:pt x="2179" y="745"/>
                  <a:pt x="2178" y="745"/>
                  <a:pt x="2178" y="745"/>
                </a:cubicBezTo>
                <a:cubicBezTo>
                  <a:pt x="2177" y="744"/>
                  <a:pt x="2177" y="744"/>
                  <a:pt x="2177" y="744"/>
                </a:cubicBezTo>
                <a:cubicBezTo>
                  <a:pt x="2177" y="744"/>
                  <a:pt x="2176" y="744"/>
                  <a:pt x="2176" y="744"/>
                </a:cubicBezTo>
                <a:cubicBezTo>
                  <a:pt x="2175" y="744"/>
                  <a:pt x="2174" y="744"/>
                  <a:pt x="2172" y="744"/>
                </a:cubicBezTo>
                <a:cubicBezTo>
                  <a:pt x="2172" y="745"/>
                  <a:pt x="2172" y="745"/>
                  <a:pt x="2171" y="745"/>
                </a:cubicBezTo>
                <a:cubicBezTo>
                  <a:pt x="2171" y="745"/>
                  <a:pt x="2170" y="745"/>
                  <a:pt x="2170" y="745"/>
                </a:cubicBezTo>
                <a:cubicBezTo>
                  <a:pt x="2170" y="744"/>
                  <a:pt x="2169" y="745"/>
                  <a:pt x="2169" y="745"/>
                </a:cubicBezTo>
                <a:cubicBezTo>
                  <a:pt x="2168" y="745"/>
                  <a:pt x="2168" y="745"/>
                  <a:pt x="2167" y="745"/>
                </a:cubicBezTo>
                <a:cubicBezTo>
                  <a:pt x="2167" y="745"/>
                  <a:pt x="2168" y="745"/>
                  <a:pt x="2168" y="745"/>
                </a:cubicBezTo>
                <a:cubicBezTo>
                  <a:pt x="2168" y="744"/>
                  <a:pt x="2168" y="744"/>
                  <a:pt x="2168" y="744"/>
                </a:cubicBezTo>
                <a:cubicBezTo>
                  <a:pt x="2169" y="743"/>
                  <a:pt x="2169" y="743"/>
                  <a:pt x="2169" y="743"/>
                </a:cubicBezTo>
                <a:cubicBezTo>
                  <a:pt x="2170" y="743"/>
                  <a:pt x="2170" y="743"/>
                  <a:pt x="2170" y="743"/>
                </a:cubicBezTo>
                <a:cubicBezTo>
                  <a:pt x="2170" y="742"/>
                  <a:pt x="2171" y="742"/>
                  <a:pt x="2172" y="742"/>
                </a:cubicBezTo>
                <a:cubicBezTo>
                  <a:pt x="2172" y="742"/>
                  <a:pt x="2172" y="742"/>
                  <a:pt x="2173" y="741"/>
                </a:cubicBezTo>
                <a:cubicBezTo>
                  <a:pt x="2173" y="741"/>
                  <a:pt x="2173" y="741"/>
                  <a:pt x="2173" y="741"/>
                </a:cubicBezTo>
                <a:cubicBezTo>
                  <a:pt x="2173" y="740"/>
                  <a:pt x="2174" y="740"/>
                  <a:pt x="2175" y="740"/>
                </a:cubicBezTo>
                <a:cubicBezTo>
                  <a:pt x="2175" y="740"/>
                  <a:pt x="2175" y="740"/>
                  <a:pt x="2175" y="740"/>
                </a:cubicBezTo>
                <a:cubicBezTo>
                  <a:pt x="2176" y="740"/>
                  <a:pt x="2178" y="737"/>
                  <a:pt x="2179" y="739"/>
                </a:cubicBezTo>
                <a:cubicBezTo>
                  <a:pt x="2180" y="739"/>
                  <a:pt x="2179" y="740"/>
                  <a:pt x="2179" y="740"/>
                </a:cubicBezTo>
                <a:cubicBezTo>
                  <a:pt x="2179" y="741"/>
                  <a:pt x="2178" y="741"/>
                  <a:pt x="2178" y="742"/>
                </a:cubicBezTo>
                <a:cubicBezTo>
                  <a:pt x="2178" y="742"/>
                  <a:pt x="2179" y="742"/>
                  <a:pt x="2179" y="743"/>
                </a:cubicBezTo>
                <a:close/>
                <a:moveTo>
                  <a:pt x="1803" y="610"/>
                </a:moveTo>
                <a:cubicBezTo>
                  <a:pt x="1802" y="610"/>
                  <a:pt x="1802" y="610"/>
                  <a:pt x="1801" y="610"/>
                </a:cubicBezTo>
                <a:cubicBezTo>
                  <a:pt x="1801" y="610"/>
                  <a:pt x="1800" y="610"/>
                  <a:pt x="1800" y="610"/>
                </a:cubicBezTo>
                <a:cubicBezTo>
                  <a:pt x="1800" y="610"/>
                  <a:pt x="1799" y="611"/>
                  <a:pt x="1799" y="610"/>
                </a:cubicBezTo>
                <a:cubicBezTo>
                  <a:pt x="1799" y="610"/>
                  <a:pt x="1799" y="610"/>
                  <a:pt x="1798" y="609"/>
                </a:cubicBezTo>
                <a:cubicBezTo>
                  <a:pt x="1798" y="609"/>
                  <a:pt x="1798" y="609"/>
                  <a:pt x="1798" y="609"/>
                </a:cubicBezTo>
                <a:cubicBezTo>
                  <a:pt x="1797" y="609"/>
                  <a:pt x="1797" y="609"/>
                  <a:pt x="1796" y="608"/>
                </a:cubicBezTo>
                <a:cubicBezTo>
                  <a:pt x="1795" y="608"/>
                  <a:pt x="1794" y="608"/>
                  <a:pt x="1793" y="608"/>
                </a:cubicBezTo>
                <a:cubicBezTo>
                  <a:pt x="1792" y="608"/>
                  <a:pt x="1789" y="609"/>
                  <a:pt x="1789" y="609"/>
                </a:cubicBezTo>
                <a:cubicBezTo>
                  <a:pt x="1789" y="609"/>
                  <a:pt x="1790" y="610"/>
                  <a:pt x="1790" y="610"/>
                </a:cubicBezTo>
                <a:cubicBezTo>
                  <a:pt x="1789" y="610"/>
                  <a:pt x="1789" y="610"/>
                  <a:pt x="1788" y="610"/>
                </a:cubicBezTo>
                <a:cubicBezTo>
                  <a:pt x="1788" y="609"/>
                  <a:pt x="1787" y="609"/>
                  <a:pt x="1787" y="609"/>
                </a:cubicBezTo>
                <a:cubicBezTo>
                  <a:pt x="1786" y="609"/>
                  <a:pt x="1785" y="608"/>
                  <a:pt x="1784" y="609"/>
                </a:cubicBezTo>
                <a:cubicBezTo>
                  <a:pt x="1783" y="609"/>
                  <a:pt x="1783" y="609"/>
                  <a:pt x="1782" y="609"/>
                </a:cubicBezTo>
                <a:cubicBezTo>
                  <a:pt x="1781" y="608"/>
                  <a:pt x="1781" y="609"/>
                  <a:pt x="1780" y="609"/>
                </a:cubicBezTo>
                <a:cubicBezTo>
                  <a:pt x="1780" y="610"/>
                  <a:pt x="1780" y="610"/>
                  <a:pt x="1780" y="610"/>
                </a:cubicBezTo>
                <a:cubicBezTo>
                  <a:pt x="1779" y="611"/>
                  <a:pt x="1778" y="612"/>
                  <a:pt x="1778" y="613"/>
                </a:cubicBezTo>
                <a:cubicBezTo>
                  <a:pt x="1777" y="614"/>
                  <a:pt x="1777" y="614"/>
                  <a:pt x="1777" y="615"/>
                </a:cubicBezTo>
                <a:cubicBezTo>
                  <a:pt x="1777" y="615"/>
                  <a:pt x="1777" y="616"/>
                  <a:pt x="1777" y="617"/>
                </a:cubicBezTo>
                <a:cubicBezTo>
                  <a:pt x="1777" y="617"/>
                  <a:pt x="1777" y="618"/>
                  <a:pt x="1778" y="618"/>
                </a:cubicBezTo>
                <a:cubicBezTo>
                  <a:pt x="1779" y="619"/>
                  <a:pt x="1779" y="619"/>
                  <a:pt x="1780" y="619"/>
                </a:cubicBezTo>
                <a:cubicBezTo>
                  <a:pt x="1780" y="620"/>
                  <a:pt x="1780" y="620"/>
                  <a:pt x="1780" y="620"/>
                </a:cubicBezTo>
                <a:cubicBezTo>
                  <a:pt x="1780" y="620"/>
                  <a:pt x="1780" y="620"/>
                  <a:pt x="1780" y="620"/>
                </a:cubicBezTo>
                <a:cubicBezTo>
                  <a:pt x="1781" y="621"/>
                  <a:pt x="1781" y="621"/>
                  <a:pt x="1781" y="622"/>
                </a:cubicBezTo>
                <a:cubicBezTo>
                  <a:pt x="1781" y="622"/>
                  <a:pt x="1782" y="622"/>
                  <a:pt x="1783" y="623"/>
                </a:cubicBezTo>
                <a:cubicBezTo>
                  <a:pt x="1783" y="623"/>
                  <a:pt x="1783" y="624"/>
                  <a:pt x="1784" y="624"/>
                </a:cubicBezTo>
                <a:cubicBezTo>
                  <a:pt x="1785" y="624"/>
                  <a:pt x="1785" y="624"/>
                  <a:pt x="1786" y="623"/>
                </a:cubicBezTo>
                <a:cubicBezTo>
                  <a:pt x="1786" y="623"/>
                  <a:pt x="1786" y="622"/>
                  <a:pt x="1787" y="622"/>
                </a:cubicBezTo>
                <a:cubicBezTo>
                  <a:pt x="1787" y="621"/>
                  <a:pt x="1787" y="620"/>
                  <a:pt x="1787" y="620"/>
                </a:cubicBezTo>
                <a:cubicBezTo>
                  <a:pt x="1788" y="620"/>
                  <a:pt x="1788" y="619"/>
                  <a:pt x="1789" y="620"/>
                </a:cubicBezTo>
                <a:cubicBezTo>
                  <a:pt x="1789" y="620"/>
                  <a:pt x="1789" y="620"/>
                  <a:pt x="1789" y="620"/>
                </a:cubicBezTo>
                <a:cubicBezTo>
                  <a:pt x="1789" y="621"/>
                  <a:pt x="1790" y="621"/>
                  <a:pt x="1790" y="621"/>
                </a:cubicBezTo>
                <a:cubicBezTo>
                  <a:pt x="1791" y="621"/>
                  <a:pt x="1791" y="621"/>
                  <a:pt x="1792" y="620"/>
                </a:cubicBezTo>
                <a:cubicBezTo>
                  <a:pt x="1792" y="620"/>
                  <a:pt x="1793" y="620"/>
                  <a:pt x="1793" y="619"/>
                </a:cubicBezTo>
                <a:cubicBezTo>
                  <a:pt x="1793" y="619"/>
                  <a:pt x="1793" y="619"/>
                  <a:pt x="1793" y="618"/>
                </a:cubicBezTo>
                <a:cubicBezTo>
                  <a:pt x="1794" y="618"/>
                  <a:pt x="1795" y="619"/>
                  <a:pt x="1795" y="619"/>
                </a:cubicBezTo>
                <a:cubicBezTo>
                  <a:pt x="1795" y="619"/>
                  <a:pt x="1796" y="619"/>
                  <a:pt x="1796" y="619"/>
                </a:cubicBezTo>
                <a:cubicBezTo>
                  <a:pt x="1796" y="619"/>
                  <a:pt x="1797" y="619"/>
                  <a:pt x="1797" y="619"/>
                </a:cubicBezTo>
                <a:cubicBezTo>
                  <a:pt x="1798" y="619"/>
                  <a:pt x="1798" y="618"/>
                  <a:pt x="1798" y="618"/>
                </a:cubicBezTo>
                <a:cubicBezTo>
                  <a:pt x="1798" y="617"/>
                  <a:pt x="1800" y="617"/>
                  <a:pt x="1800" y="618"/>
                </a:cubicBezTo>
                <a:cubicBezTo>
                  <a:pt x="1800" y="618"/>
                  <a:pt x="1801" y="620"/>
                  <a:pt x="1800" y="620"/>
                </a:cubicBezTo>
                <a:cubicBezTo>
                  <a:pt x="1800" y="620"/>
                  <a:pt x="1800" y="620"/>
                  <a:pt x="1800" y="620"/>
                </a:cubicBezTo>
                <a:cubicBezTo>
                  <a:pt x="1799" y="620"/>
                  <a:pt x="1799" y="620"/>
                  <a:pt x="1799" y="620"/>
                </a:cubicBezTo>
                <a:cubicBezTo>
                  <a:pt x="1799" y="620"/>
                  <a:pt x="1798" y="620"/>
                  <a:pt x="1798" y="620"/>
                </a:cubicBezTo>
                <a:cubicBezTo>
                  <a:pt x="1797" y="621"/>
                  <a:pt x="1797" y="620"/>
                  <a:pt x="1797" y="620"/>
                </a:cubicBezTo>
                <a:cubicBezTo>
                  <a:pt x="1796" y="621"/>
                  <a:pt x="1796" y="621"/>
                  <a:pt x="1796" y="622"/>
                </a:cubicBezTo>
                <a:cubicBezTo>
                  <a:pt x="1795" y="623"/>
                  <a:pt x="1795" y="623"/>
                  <a:pt x="1794" y="623"/>
                </a:cubicBezTo>
                <a:cubicBezTo>
                  <a:pt x="1793" y="624"/>
                  <a:pt x="1793" y="624"/>
                  <a:pt x="1792" y="625"/>
                </a:cubicBezTo>
                <a:cubicBezTo>
                  <a:pt x="1792" y="625"/>
                  <a:pt x="1792" y="625"/>
                  <a:pt x="1791" y="625"/>
                </a:cubicBezTo>
                <a:cubicBezTo>
                  <a:pt x="1791" y="626"/>
                  <a:pt x="1791" y="627"/>
                  <a:pt x="1790" y="627"/>
                </a:cubicBezTo>
                <a:cubicBezTo>
                  <a:pt x="1790" y="627"/>
                  <a:pt x="1789" y="627"/>
                  <a:pt x="1789" y="628"/>
                </a:cubicBezTo>
                <a:cubicBezTo>
                  <a:pt x="1788" y="628"/>
                  <a:pt x="1788" y="628"/>
                  <a:pt x="1788" y="628"/>
                </a:cubicBezTo>
                <a:cubicBezTo>
                  <a:pt x="1788" y="628"/>
                  <a:pt x="1788" y="628"/>
                  <a:pt x="1787" y="628"/>
                </a:cubicBezTo>
                <a:cubicBezTo>
                  <a:pt x="1788" y="627"/>
                  <a:pt x="1787" y="627"/>
                  <a:pt x="1787" y="627"/>
                </a:cubicBezTo>
                <a:cubicBezTo>
                  <a:pt x="1786" y="627"/>
                  <a:pt x="1786" y="628"/>
                  <a:pt x="1786" y="628"/>
                </a:cubicBezTo>
                <a:cubicBezTo>
                  <a:pt x="1786" y="629"/>
                  <a:pt x="1786" y="629"/>
                  <a:pt x="1787" y="629"/>
                </a:cubicBezTo>
                <a:cubicBezTo>
                  <a:pt x="1787" y="630"/>
                  <a:pt x="1787" y="630"/>
                  <a:pt x="1788" y="630"/>
                </a:cubicBezTo>
                <a:cubicBezTo>
                  <a:pt x="1788" y="631"/>
                  <a:pt x="1788" y="631"/>
                  <a:pt x="1788" y="631"/>
                </a:cubicBezTo>
                <a:cubicBezTo>
                  <a:pt x="1789" y="631"/>
                  <a:pt x="1789" y="631"/>
                  <a:pt x="1790" y="631"/>
                </a:cubicBezTo>
                <a:cubicBezTo>
                  <a:pt x="1790" y="631"/>
                  <a:pt x="1790" y="631"/>
                  <a:pt x="1790" y="632"/>
                </a:cubicBezTo>
                <a:cubicBezTo>
                  <a:pt x="1790" y="632"/>
                  <a:pt x="1790" y="632"/>
                  <a:pt x="1790" y="632"/>
                </a:cubicBezTo>
                <a:cubicBezTo>
                  <a:pt x="1790" y="633"/>
                  <a:pt x="1790" y="633"/>
                  <a:pt x="1790" y="633"/>
                </a:cubicBezTo>
                <a:cubicBezTo>
                  <a:pt x="1790" y="633"/>
                  <a:pt x="1790" y="634"/>
                  <a:pt x="1791" y="634"/>
                </a:cubicBezTo>
                <a:cubicBezTo>
                  <a:pt x="1791" y="634"/>
                  <a:pt x="1791" y="634"/>
                  <a:pt x="1791" y="634"/>
                </a:cubicBezTo>
                <a:cubicBezTo>
                  <a:pt x="1791" y="635"/>
                  <a:pt x="1792" y="634"/>
                  <a:pt x="1792" y="635"/>
                </a:cubicBezTo>
                <a:cubicBezTo>
                  <a:pt x="1792" y="635"/>
                  <a:pt x="1792" y="636"/>
                  <a:pt x="1792" y="636"/>
                </a:cubicBezTo>
                <a:cubicBezTo>
                  <a:pt x="1792" y="636"/>
                  <a:pt x="1793" y="637"/>
                  <a:pt x="1793" y="637"/>
                </a:cubicBezTo>
                <a:cubicBezTo>
                  <a:pt x="1793" y="638"/>
                  <a:pt x="1793" y="638"/>
                  <a:pt x="1793" y="639"/>
                </a:cubicBezTo>
                <a:cubicBezTo>
                  <a:pt x="1793" y="639"/>
                  <a:pt x="1792" y="639"/>
                  <a:pt x="1792" y="640"/>
                </a:cubicBezTo>
                <a:cubicBezTo>
                  <a:pt x="1792" y="640"/>
                  <a:pt x="1792" y="640"/>
                  <a:pt x="1792" y="640"/>
                </a:cubicBezTo>
                <a:cubicBezTo>
                  <a:pt x="1792" y="640"/>
                  <a:pt x="1792" y="641"/>
                  <a:pt x="1792" y="641"/>
                </a:cubicBezTo>
                <a:cubicBezTo>
                  <a:pt x="1792" y="641"/>
                  <a:pt x="1792" y="641"/>
                  <a:pt x="1793" y="642"/>
                </a:cubicBezTo>
                <a:cubicBezTo>
                  <a:pt x="1793" y="642"/>
                  <a:pt x="1793" y="642"/>
                  <a:pt x="1793" y="642"/>
                </a:cubicBezTo>
                <a:cubicBezTo>
                  <a:pt x="1794" y="643"/>
                  <a:pt x="1794" y="644"/>
                  <a:pt x="1794" y="644"/>
                </a:cubicBezTo>
                <a:cubicBezTo>
                  <a:pt x="1795" y="644"/>
                  <a:pt x="1795" y="644"/>
                  <a:pt x="1795" y="645"/>
                </a:cubicBezTo>
                <a:cubicBezTo>
                  <a:pt x="1795" y="645"/>
                  <a:pt x="1795" y="645"/>
                  <a:pt x="1795" y="645"/>
                </a:cubicBezTo>
                <a:cubicBezTo>
                  <a:pt x="1796" y="645"/>
                  <a:pt x="1796" y="645"/>
                  <a:pt x="1796" y="646"/>
                </a:cubicBezTo>
                <a:cubicBezTo>
                  <a:pt x="1796" y="646"/>
                  <a:pt x="1796" y="646"/>
                  <a:pt x="1796" y="646"/>
                </a:cubicBezTo>
                <a:cubicBezTo>
                  <a:pt x="1796" y="647"/>
                  <a:pt x="1796" y="647"/>
                  <a:pt x="1796" y="647"/>
                </a:cubicBezTo>
                <a:cubicBezTo>
                  <a:pt x="1795" y="647"/>
                  <a:pt x="1794" y="647"/>
                  <a:pt x="1793" y="647"/>
                </a:cubicBezTo>
                <a:cubicBezTo>
                  <a:pt x="1793" y="647"/>
                  <a:pt x="1792" y="648"/>
                  <a:pt x="1791" y="648"/>
                </a:cubicBezTo>
                <a:cubicBezTo>
                  <a:pt x="1791" y="648"/>
                  <a:pt x="1790" y="648"/>
                  <a:pt x="1790" y="649"/>
                </a:cubicBezTo>
                <a:cubicBezTo>
                  <a:pt x="1790" y="650"/>
                  <a:pt x="1791" y="651"/>
                  <a:pt x="1790" y="651"/>
                </a:cubicBezTo>
                <a:cubicBezTo>
                  <a:pt x="1790" y="651"/>
                  <a:pt x="1788" y="651"/>
                  <a:pt x="1787" y="650"/>
                </a:cubicBezTo>
                <a:cubicBezTo>
                  <a:pt x="1786" y="650"/>
                  <a:pt x="1786" y="649"/>
                  <a:pt x="1786" y="649"/>
                </a:cubicBezTo>
                <a:cubicBezTo>
                  <a:pt x="1786" y="648"/>
                  <a:pt x="1787" y="647"/>
                  <a:pt x="1787" y="646"/>
                </a:cubicBezTo>
                <a:cubicBezTo>
                  <a:pt x="1787" y="645"/>
                  <a:pt x="1786" y="644"/>
                  <a:pt x="1786" y="644"/>
                </a:cubicBezTo>
                <a:cubicBezTo>
                  <a:pt x="1785" y="643"/>
                  <a:pt x="1785" y="643"/>
                  <a:pt x="1784" y="642"/>
                </a:cubicBezTo>
                <a:cubicBezTo>
                  <a:pt x="1784" y="642"/>
                  <a:pt x="1782" y="641"/>
                  <a:pt x="1782" y="640"/>
                </a:cubicBezTo>
                <a:cubicBezTo>
                  <a:pt x="1783" y="639"/>
                  <a:pt x="1784" y="639"/>
                  <a:pt x="1784" y="638"/>
                </a:cubicBezTo>
                <a:cubicBezTo>
                  <a:pt x="1784" y="637"/>
                  <a:pt x="1784" y="636"/>
                  <a:pt x="1783" y="635"/>
                </a:cubicBezTo>
                <a:cubicBezTo>
                  <a:pt x="1783" y="635"/>
                  <a:pt x="1784" y="634"/>
                  <a:pt x="1783" y="633"/>
                </a:cubicBezTo>
                <a:cubicBezTo>
                  <a:pt x="1782" y="633"/>
                  <a:pt x="1780" y="634"/>
                  <a:pt x="1780" y="635"/>
                </a:cubicBezTo>
                <a:cubicBezTo>
                  <a:pt x="1779" y="635"/>
                  <a:pt x="1778" y="636"/>
                  <a:pt x="1778" y="636"/>
                </a:cubicBezTo>
                <a:cubicBezTo>
                  <a:pt x="1778" y="637"/>
                  <a:pt x="1779" y="637"/>
                  <a:pt x="1779" y="637"/>
                </a:cubicBezTo>
                <a:cubicBezTo>
                  <a:pt x="1779" y="638"/>
                  <a:pt x="1779" y="638"/>
                  <a:pt x="1780" y="639"/>
                </a:cubicBezTo>
                <a:cubicBezTo>
                  <a:pt x="1780" y="639"/>
                  <a:pt x="1780" y="640"/>
                  <a:pt x="1780" y="640"/>
                </a:cubicBezTo>
                <a:cubicBezTo>
                  <a:pt x="1780" y="641"/>
                  <a:pt x="1780" y="641"/>
                  <a:pt x="1780" y="642"/>
                </a:cubicBezTo>
                <a:cubicBezTo>
                  <a:pt x="1780" y="643"/>
                  <a:pt x="1779" y="644"/>
                  <a:pt x="1779" y="645"/>
                </a:cubicBezTo>
                <a:cubicBezTo>
                  <a:pt x="1779" y="646"/>
                  <a:pt x="1779" y="647"/>
                  <a:pt x="1779" y="648"/>
                </a:cubicBezTo>
                <a:cubicBezTo>
                  <a:pt x="1779" y="649"/>
                  <a:pt x="1779" y="650"/>
                  <a:pt x="1780" y="651"/>
                </a:cubicBezTo>
                <a:cubicBezTo>
                  <a:pt x="1780" y="651"/>
                  <a:pt x="1780" y="651"/>
                  <a:pt x="1780" y="651"/>
                </a:cubicBezTo>
                <a:cubicBezTo>
                  <a:pt x="1780" y="652"/>
                  <a:pt x="1779" y="652"/>
                  <a:pt x="1780" y="653"/>
                </a:cubicBezTo>
                <a:cubicBezTo>
                  <a:pt x="1780" y="653"/>
                  <a:pt x="1780" y="654"/>
                  <a:pt x="1780" y="655"/>
                </a:cubicBezTo>
                <a:cubicBezTo>
                  <a:pt x="1780" y="655"/>
                  <a:pt x="1779" y="655"/>
                  <a:pt x="1779" y="655"/>
                </a:cubicBezTo>
                <a:cubicBezTo>
                  <a:pt x="1779" y="656"/>
                  <a:pt x="1779" y="656"/>
                  <a:pt x="1779" y="656"/>
                </a:cubicBezTo>
                <a:cubicBezTo>
                  <a:pt x="1779" y="656"/>
                  <a:pt x="1778" y="656"/>
                  <a:pt x="1778" y="656"/>
                </a:cubicBezTo>
                <a:cubicBezTo>
                  <a:pt x="1777" y="656"/>
                  <a:pt x="1777" y="656"/>
                  <a:pt x="1777" y="656"/>
                </a:cubicBezTo>
                <a:cubicBezTo>
                  <a:pt x="1776" y="657"/>
                  <a:pt x="1774" y="658"/>
                  <a:pt x="1773" y="657"/>
                </a:cubicBezTo>
                <a:cubicBezTo>
                  <a:pt x="1772" y="656"/>
                  <a:pt x="1772" y="655"/>
                  <a:pt x="1771" y="655"/>
                </a:cubicBezTo>
                <a:cubicBezTo>
                  <a:pt x="1771" y="655"/>
                  <a:pt x="1771" y="654"/>
                  <a:pt x="1771" y="654"/>
                </a:cubicBezTo>
                <a:cubicBezTo>
                  <a:pt x="1771" y="654"/>
                  <a:pt x="1772" y="654"/>
                  <a:pt x="1772" y="654"/>
                </a:cubicBezTo>
                <a:cubicBezTo>
                  <a:pt x="1771" y="653"/>
                  <a:pt x="1772" y="653"/>
                  <a:pt x="1772" y="652"/>
                </a:cubicBezTo>
                <a:cubicBezTo>
                  <a:pt x="1772" y="652"/>
                  <a:pt x="1772" y="652"/>
                  <a:pt x="1772" y="651"/>
                </a:cubicBezTo>
                <a:cubicBezTo>
                  <a:pt x="1772" y="651"/>
                  <a:pt x="1772" y="651"/>
                  <a:pt x="1772" y="651"/>
                </a:cubicBezTo>
                <a:cubicBezTo>
                  <a:pt x="1773" y="650"/>
                  <a:pt x="1773" y="650"/>
                  <a:pt x="1774" y="649"/>
                </a:cubicBezTo>
                <a:cubicBezTo>
                  <a:pt x="1774" y="648"/>
                  <a:pt x="1774" y="648"/>
                  <a:pt x="1774" y="648"/>
                </a:cubicBezTo>
                <a:cubicBezTo>
                  <a:pt x="1774" y="647"/>
                  <a:pt x="1774" y="645"/>
                  <a:pt x="1774" y="644"/>
                </a:cubicBezTo>
                <a:cubicBezTo>
                  <a:pt x="1773" y="644"/>
                  <a:pt x="1773" y="644"/>
                  <a:pt x="1773" y="644"/>
                </a:cubicBezTo>
                <a:cubicBezTo>
                  <a:pt x="1773" y="643"/>
                  <a:pt x="1774" y="643"/>
                  <a:pt x="1773" y="643"/>
                </a:cubicBezTo>
                <a:cubicBezTo>
                  <a:pt x="1773" y="643"/>
                  <a:pt x="1773" y="643"/>
                  <a:pt x="1773" y="642"/>
                </a:cubicBezTo>
                <a:cubicBezTo>
                  <a:pt x="1773" y="642"/>
                  <a:pt x="1773" y="642"/>
                  <a:pt x="1773" y="641"/>
                </a:cubicBezTo>
                <a:cubicBezTo>
                  <a:pt x="1773" y="641"/>
                  <a:pt x="1773" y="641"/>
                  <a:pt x="1773" y="641"/>
                </a:cubicBezTo>
                <a:cubicBezTo>
                  <a:pt x="1773" y="641"/>
                  <a:pt x="1773" y="641"/>
                  <a:pt x="1773" y="640"/>
                </a:cubicBezTo>
                <a:cubicBezTo>
                  <a:pt x="1773" y="640"/>
                  <a:pt x="1772" y="640"/>
                  <a:pt x="1772" y="639"/>
                </a:cubicBezTo>
                <a:cubicBezTo>
                  <a:pt x="1772" y="639"/>
                  <a:pt x="1772" y="639"/>
                  <a:pt x="1771" y="639"/>
                </a:cubicBezTo>
                <a:cubicBezTo>
                  <a:pt x="1770" y="640"/>
                  <a:pt x="1770" y="640"/>
                  <a:pt x="1769" y="641"/>
                </a:cubicBezTo>
                <a:cubicBezTo>
                  <a:pt x="1769" y="641"/>
                  <a:pt x="1768" y="641"/>
                  <a:pt x="1768" y="641"/>
                </a:cubicBezTo>
                <a:cubicBezTo>
                  <a:pt x="1767" y="640"/>
                  <a:pt x="1768" y="640"/>
                  <a:pt x="1768" y="640"/>
                </a:cubicBezTo>
                <a:cubicBezTo>
                  <a:pt x="1769" y="639"/>
                  <a:pt x="1768" y="638"/>
                  <a:pt x="1769" y="637"/>
                </a:cubicBezTo>
                <a:cubicBezTo>
                  <a:pt x="1769" y="637"/>
                  <a:pt x="1769" y="637"/>
                  <a:pt x="1769" y="637"/>
                </a:cubicBezTo>
                <a:cubicBezTo>
                  <a:pt x="1769" y="637"/>
                  <a:pt x="1769" y="637"/>
                  <a:pt x="1769" y="637"/>
                </a:cubicBezTo>
                <a:cubicBezTo>
                  <a:pt x="1769" y="636"/>
                  <a:pt x="1769" y="636"/>
                  <a:pt x="1769" y="636"/>
                </a:cubicBezTo>
                <a:cubicBezTo>
                  <a:pt x="1769" y="636"/>
                  <a:pt x="1769" y="636"/>
                  <a:pt x="1769" y="635"/>
                </a:cubicBezTo>
                <a:cubicBezTo>
                  <a:pt x="1769" y="635"/>
                  <a:pt x="1769" y="635"/>
                  <a:pt x="1769" y="635"/>
                </a:cubicBezTo>
                <a:cubicBezTo>
                  <a:pt x="1769" y="635"/>
                  <a:pt x="1769" y="635"/>
                  <a:pt x="1769" y="634"/>
                </a:cubicBezTo>
                <a:cubicBezTo>
                  <a:pt x="1768" y="634"/>
                  <a:pt x="1768" y="634"/>
                  <a:pt x="1769" y="633"/>
                </a:cubicBezTo>
                <a:cubicBezTo>
                  <a:pt x="1769" y="633"/>
                  <a:pt x="1769" y="633"/>
                  <a:pt x="1770" y="632"/>
                </a:cubicBezTo>
                <a:cubicBezTo>
                  <a:pt x="1770" y="632"/>
                  <a:pt x="1771" y="632"/>
                  <a:pt x="1771" y="632"/>
                </a:cubicBezTo>
                <a:cubicBezTo>
                  <a:pt x="1771" y="631"/>
                  <a:pt x="1771" y="631"/>
                  <a:pt x="1771" y="630"/>
                </a:cubicBezTo>
                <a:cubicBezTo>
                  <a:pt x="1771" y="630"/>
                  <a:pt x="1771" y="629"/>
                  <a:pt x="1772" y="629"/>
                </a:cubicBezTo>
                <a:cubicBezTo>
                  <a:pt x="1772" y="629"/>
                  <a:pt x="1772" y="628"/>
                  <a:pt x="1772" y="627"/>
                </a:cubicBezTo>
                <a:cubicBezTo>
                  <a:pt x="1772" y="627"/>
                  <a:pt x="1772" y="627"/>
                  <a:pt x="1772" y="627"/>
                </a:cubicBezTo>
                <a:cubicBezTo>
                  <a:pt x="1773" y="626"/>
                  <a:pt x="1773" y="626"/>
                  <a:pt x="1773" y="625"/>
                </a:cubicBezTo>
                <a:cubicBezTo>
                  <a:pt x="1773" y="624"/>
                  <a:pt x="1772" y="624"/>
                  <a:pt x="1772" y="623"/>
                </a:cubicBezTo>
                <a:cubicBezTo>
                  <a:pt x="1772" y="623"/>
                  <a:pt x="1772" y="622"/>
                  <a:pt x="1772" y="622"/>
                </a:cubicBezTo>
                <a:cubicBezTo>
                  <a:pt x="1773" y="621"/>
                  <a:pt x="1773" y="621"/>
                  <a:pt x="1774" y="621"/>
                </a:cubicBezTo>
                <a:cubicBezTo>
                  <a:pt x="1775" y="621"/>
                  <a:pt x="1774" y="620"/>
                  <a:pt x="1775" y="620"/>
                </a:cubicBezTo>
                <a:cubicBezTo>
                  <a:pt x="1775" y="618"/>
                  <a:pt x="1775" y="617"/>
                  <a:pt x="1776" y="616"/>
                </a:cubicBezTo>
                <a:cubicBezTo>
                  <a:pt x="1776" y="616"/>
                  <a:pt x="1776" y="616"/>
                  <a:pt x="1776" y="615"/>
                </a:cubicBezTo>
                <a:cubicBezTo>
                  <a:pt x="1776" y="615"/>
                  <a:pt x="1776" y="615"/>
                  <a:pt x="1776" y="615"/>
                </a:cubicBezTo>
                <a:cubicBezTo>
                  <a:pt x="1776" y="614"/>
                  <a:pt x="1776" y="614"/>
                  <a:pt x="1776" y="614"/>
                </a:cubicBezTo>
                <a:cubicBezTo>
                  <a:pt x="1776" y="613"/>
                  <a:pt x="1775" y="613"/>
                  <a:pt x="1775" y="613"/>
                </a:cubicBezTo>
                <a:cubicBezTo>
                  <a:pt x="1775" y="613"/>
                  <a:pt x="1775" y="613"/>
                  <a:pt x="1775" y="612"/>
                </a:cubicBezTo>
                <a:cubicBezTo>
                  <a:pt x="1775" y="612"/>
                  <a:pt x="1775" y="612"/>
                  <a:pt x="1775" y="612"/>
                </a:cubicBezTo>
                <a:cubicBezTo>
                  <a:pt x="1775" y="611"/>
                  <a:pt x="1775" y="611"/>
                  <a:pt x="1775" y="611"/>
                </a:cubicBezTo>
                <a:cubicBezTo>
                  <a:pt x="1776" y="611"/>
                  <a:pt x="1776" y="611"/>
                  <a:pt x="1776" y="610"/>
                </a:cubicBezTo>
                <a:cubicBezTo>
                  <a:pt x="1776" y="610"/>
                  <a:pt x="1776" y="610"/>
                  <a:pt x="1777" y="609"/>
                </a:cubicBezTo>
                <a:cubicBezTo>
                  <a:pt x="1777" y="609"/>
                  <a:pt x="1777" y="609"/>
                  <a:pt x="1777" y="609"/>
                </a:cubicBezTo>
                <a:cubicBezTo>
                  <a:pt x="1778" y="609"/>
                  <a:pt x="1778" y="608"/>
                  <a:pt x="1778" y="608"/>
                </a:cubicBezTo>
                <a:cubicBezTo>
                  <a:pt x="1778" y="608"/>
                  <a:pt x="1778" y="608"/>
                  <a:pt x="1778" y="608"/>
                </a:cubicBezTo>
                <a:cubicBezTo>
                  <a:pt x="1779" y="607"/>
                  <a:pt x="1779" y="607"/>
                  <a:pt x="1779" y="606"/>
                </a:cubicBezTo>
                <a:cubicBezTo>
                  <a:pt x="1779" y="606"/>
                  <a:pt x="1780" y="605"/>
                  <a:pt x="1780" y="606"/>
                </a:cubicBezTo>
                <a:cubicBezTo>
                  <a:pt x="1780" y="606"/>
                  <a:pt x="1780" y="607"/>
                  <a:pt x="1781" y="607"/>
                </a:cubicBezTo>
                <a:cubicBezTo>
                  <a:pt x="1781" y="607"/>
                  <a:pt x="1781" y="606"/>
                  <a:pt x="1782" y="605"/>
                </a:cubicBezTo>
                <a:cubicBezTo>
                  <a:pt x="1782" y="605"/>
                  <a:pt x="1781" y="604"/>
                  <a:pt x="1782" y="603"/>
                </a:cubicBezTo>
                <a:cubicBezTo>
                  <a:pt x="1782" y="603"/>
                  <a:pt x="1782" y="603"/>
                  <a:pt x="1783" y="603"/>
                </a:cubicBezTo>
                <a:cubicBezTo>
                  <a:pt x="1783" y="603"/>
                  <a:pt x="1783" y="603"/>
                  <a:pt x="1784" y="603"/>
                </a:cubicBezTo>
                <a:cubicBezTo>
                  <a:pt x="1784" y="603"/>
                  <a:pt x="1785" y="603"/>
                  <a:pt x="1785" y="603"/>
                </a:cubicBezTo>
                <a:cubicBezTo>
                  <a:pt x="1786" y="604"/>
                  <a:pt x="1786" y="604"/>
                  <a:pt x="1786" y="604"/>
                </a:cubicBezTo>
                <a:cubicBezTo>
                  <a:pt x="1787" y="604"/>
                  <a:pt x="1787" y="604"/>
                  <a:pt x="1787" y="605"/>
                </a:cubicBezTo>
                <a:cubicBezTo>
                  <a:pt x="1788" y="605"/>
                  <a:pt x="1789" y="604"/>
                  <a:pt x="1790" y="605"/>
                </a:cubicBezTo>
                <a:cubicBezTo>
                  <a:pt x="1790" y="605"/>
                  <a:pt x="1790" y="605"/>
                  <a:pt x="1790" y="605"/>
                </a:cubicBezTo>
                <a:cubicBezTo>
                  <a:pt x="1791" y="605"/>
                  <a:pt x="1791" y="605"/>
                  <a:pt x="1792" y="605"/>
                </a:cubicBezTo>
                <a:cubicBezTo>
                  <a:pt x="1792" y="605"/>
                  <a:pt x="1792" y="605"/>
                  <a:pt x="1792" y="605"/>
                </a:cubicBezTo>
                <a:cubicBezTo>
                  <a:pt x="1793" y="605"/>
                  <a:pt x="1793" y="605"/>
                  <a:pt x="1793" y="605"/>
                </a:cubicBezTo>
                <a:cubicBezTo>
                  <a:pt x="1794" y="605"/>
                  <a:pt x="1794" y="605"/>
                  <a:pt x="1794" y="605"/>
                </a:cubicBezTo>
                <a:cubicBezTo>
                  <a:pt x="1795" y="605"/>
                  <a:pt x="1796" y="605"/>
                  <a:pt x="1796" y="606"/>
                </a:cubicBezTo>
                <a:cubicBezTo>
                  <a:pt x="1796" y="606"/>
                  <a:pt x="1797" y="606"/>
                  <a:pt x="1797" y="606"/>
                </a:cubicBezTo>
                <a:cubicBezTo>
                  <a:pt x="1797" y="607"/>
                  <a:pt x="1797" y="606"/>
                  <a:pt x="1797" y="606"/>
                </a:cubicBezTo>
                <a:cubicBezTo>
                  <a:pt x="1798" y="606"/>
                  <a:pt x="1798" y="605"/>
                  <a:pt x="1798" y="605"/>
                </a:cubicBezTo>
                <a:cubicBezTo>
                  <a:pt x="1799" y="605"/>
                  <a:pt x="1799" y="606"/>
                  <a:pt x="1799" y="606"/>
                </a:cubicBezTo>
                <a:cubicBezTo>
                  <a:pt x="1800" y="606"/>
                  <a:pt x="1800" y="606"/>
                  <a:pt x="1800" y="606"/>
                </a:cubicBezTo>
                <a:cubicBezTo>
                  <a:pt x="1801" y="606"/>
                  <a:pt x="1801" y="606"/>
                  <a:pt x="1802" y="606"/>
                </a:cubicBezTo>
                <a:cubicBezTo>
                  <a:pt x="1803" y="607"/>
                  <a:pt x="1804" y="607"/>
                  <a:pt x="1804" y="607"/>
                </a:cubicBezTo>
                <a:cubicBezTo>
                  <a:pt x="1805" y="607"/>
                  <a:pt x="1805" y="606"/>
                  <a:pt x="1805" y="606"/>
                </a:cubicBezTo>
                <a:cubicBezTo>
                  <a:pt x="1805" y="606"/>
                  <a:pt x="1806" y="606"/>
                  <a:pt x="1806" y="606"/>
                </a:cubicBezTo>
                <a:cubicBezTo>
                  <a:pt x="1807" y="605"/>
                  <a:pt x="1807" y="605"/>
                  <a:pt x="1807" y="604"/>
                </a:cubicBezTo>
                <a:cubicBezTo>
                  <a:pt x="1808" y="603"/>
                  <a:pt x="1808" y="603"/>
                  <a:pt x="1809" y="603"/>
                </a:cubicBezTo>
                <a:cubicBezTo>
                  <a:pt x="1809" y="602"/>
                  <a:pt x="1809" y="601"/>
                  <a:pt x="1810" y="601"/>
                </a:cubicBezTo>
                <a:cubicBezTo>
                  <a:pt x="1810" y="600"/>
                  <a:pt x="1811" y="600"/>
                  <a:pt x="1811" y="600"/>
                </a:cubicBezTo>
                <a:cubicBezTo>
                  <a:pt x="1812" y="600"/>
                  <a:pt x="1814" y="600"/>
                  <a:pt x="1814" y="601"/>
                </a:cubicBezTo>
                <a:cubicBezTo>
                  <a:pt x="1813" y="601"/>
                  <a:pt x="1813" y="602"/>
                  <a:pt x="1813" y="602"/>
                </a:cubicBezTo>
                <a:cubicBezTo>
                  <a:pt x="1812" y="602"/>
                  <a:pt x="1812" y="602"/>
                  <a:pt x="1811" y="602"/>
                </a:cubicBezTo>
                <a:cubicBezTo>
                  <a:pt x="1811" y="603"/>
                  <a:pt x="1811" y="603"/>
                  <a:pt x="1811" y="604"/>
                </a:cubicBezTo>
                <a:cubicBezTo>
                  <a:pt x="1811" y="604"/>
                  <a:pt x="1811" y="605"/>
                  <a:pt x="1810" y="605"/>
                </a:cubicBezTo>
                <a:cubicBezTo>
                  <a:pt x="1810" y="605"/>
                  <a:pt x="1810" y="606"/>
                  <a:pt x="1809" y="607"/>
                </a:cubicBezTo>
                <a:cubicBezTo>
                  <a:pt x="1809" y="607"/>
                  <a:pt x="1808" y="607"/>
                  <a:pt x="1808" y="608"/>
                </a:cubicBezTo>
                <a:cubicBezTo>
                  <a:pt x="1808" y="608"/>
                  <a:pt x="1808" y="609"/>
                  <a:pt x="1808" y="609"/>
                </a:cubicBezTo>
                <a:cubicBezTo>
                  <a:pt x="1808" y="610"/>
                  <a:pt x="1807" y="610"/>
                  <a:pt x="1807" y="610"/>
                </a:cubicBezTo>
                <a:cubicBezTo>
                  <a:pt x="1806" y="610"/>
                  <a:pt x="1806" y="610"/>
                  <a:pt x="1805" y="610"/>
                </a:cubicBezTo>
                <a:cubicBezTo>
                  <a:pt x="1805" y="610"/>
                  <a:pt x="1805" y="610"/>
                  <a:pt x="1805" y="610"/>
                </a:cubicBezTo>
                <a:cubicBezTo>
                  <a:pt x="1804" y="610"/>
                  <a:pt x="1804" y="609"/>
                  <a:pt x="1804" y="609"/>
                </a:cubicBezTo>
                <a:cubicBezTo>
                  <a:pt x="1804" y="609"/>
                  <a:pt x="1803" y="610"/>
                  <a:pt x="1803" y="610"/>
                </a:cubicBezTo>
                <a:close/>
                <a:moveTo>
                  <a:pt x="1819" y="629"/>
                </a:moveTo>
                <a:cubicBezTo>
                  <a:pt x="1819" y="629"/>
                  <a:pt x="1818" y="629"/>
                  <a:pt x="1818" y="630"/>
                </a:cubicBezTo>
                <a:cubicBezTo>
                  <a:pt x="1818" y="630"/>
                  <a:pt x="1819" y="631"/>
                  <a:pt x="1819" y="632"/>
                </a:cubicBezTo>
                <a:cubicBezTo>
                  <a:pt x="1819" y="632"/>
                  <a:pt x="1819" y="633"/>
                  <a:pt x="1818" y="633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0"/>
                  <a:pt x="1818" y="630"/>
                </a:cubicBezTo>
                <a:cubicBezTo>
                  <a:pt x="1818" y="629"/>
                  <a:pt x="1817" y="629"/>
                  <a:pt x="1817" y="629"/>
                </a:cubicBezTo>
                <a:cubicBezTo>
                  <a:pt x="1817" y="629"/>
                  <a:pt x="1817" y="628"/>
                  <a:pt x="1816" y="628"/>
                </a:cubicBezTo>
                <a:cubicBezTo>
                  <a:pt x="1816" y="627"/>
                  <a:pt x="1815" y="627"/>
                  <a:pt x="1815" y="627"/>
                </a:cubicBezTo>
                <a:cubicBezTo>
                  <a:pt x="1814" y="627"/>
                  <a:pt x="1813" y="627"/>
                  <a:pt x="1813" y="628"/>
                </a:cubicBezTo>
                <a:cubicBezTo>
                  <a:pt x="1812" y="628"/>
                  <a:pt x="1811" y="628"/>
                  <a:pt x="1811" y="628"/>
                </a:cubicBezTo>
                <a:cubicBezTo>
                  <a:pt x="1810" y="628"/>
                  <a:pt x="1810" y="628"/>
                  <a:pt x="1810" y="628"/>
                </a:cubicBezTo>
                <a:cubicBezTo>
                  <a:pt x="1809" y="629"/>
                  <a:pt x="1808" y="629"/>
                  <a:pt x="1807" y="629"/>
                </a:cubicBezTo>
                <a:cubicBezTo>
                  <a:pt x="1807" y="629"/>
                  <a:pt x="1808" y="629"/>
                  <a:pt x="1807" y="629"/>
                </a:cubicBezTo>
                <a:cubicBezTo>
                  <a:pt x="1807" y="628"/>
                  <a:pt x="1807" y="628"/>
                  <a:pt x="1807" y="628"/>
                </a:cubicBezTo>
                <a:cubicBezTo>
                  <a:pt x="1807" y="627"/>
                  <a:pt x="1806" y="626"/>
                  <a:pt x="1807" y="626"/>
                </a:cubicBezTo>
                <a:cubicBezTo>
                  <a:pt x="1807" y="625"/>
                  <a:pt x="1807" y="625"/>
                  <a:pt x="1808" y="625"/>
                </a:cubicBezTo>
                <a:cubicBezTo>
                  <a:pt x="1809" y="625"/>
                  <a:pt x="1810" y="625"/>
                  <a:pt x="1810" y="625"/>
                </a:cubicBezTo>
                <a:cubicBezTo>
                  <a:pt x="1811" y="626"/>
                  <a:pt x="1812" y="626"/>
                  <a:pt x="1812" y="626"/>
                </a:cubicBezTo>
                <a:cubicBezTo>
                  <a:pt x="1813" y="626"/>
                  <a:pt x="1814" y="626"/>
                  <a:pt x="1815" y="626"/>
                </a:cubicBezTo>
                <a:cubicBezTo>
                  <a:pt x="1815" y="626"/>
                  <a:pt x="1816" y="626"/>
                  <a:pt x="1816" y="626"/>
                </a:cubicBezTo>
                <a:cubicBezTo>
                  <a:pt x="1816" y="626"/>
                  <a:pt x="1816" y="627"/>
                  <a:pt x="1817" y="627"/>
                </a:cubicBezTo>
                <a:cubicBezTo>
                  <a:pt x="1817" y="627"/>
                  <a:pt x="1817" y="627"/>
                  <a:pt x="1818" y="627"/>
                </a:cubicBezTo>
                <a:cubicBezTo>
                  <a:pt x="1818" y="627"/>
                  <a:pt x="1818" y="627"/>
                  <a:pt x="1819" y="627"/>
                </a:cubicBezTo>
                <a:cubicBezTo>
                  <a:pt x="1820" y="627"/>
                  <a:pt x="1820" y="627"/>
                  <a:pt x="1821" y="626"/>
                </a:cubicBezTo>
                <a:cubicBezTo>
                  <a:pt x="1822" y="626"/>
                  <a:pt x="1822" y="626"/>
                  <a:pt x="1822" y="627"/>
                </a:cubicBezTo>
                <a:cubicBezTo>
                  <a:pt x="1822" y="627"/>
                  <a:pt x="1822" y="628"/>
                  <a:pt x="1822" y="628"/>
                </a:cubicBezTo>
                <a:cubicBezTo>
                  <a:pt x="1821" y="628"/>
                  <a:pt x="1821" y="628"/>
                  <a:pt x="1820" y="628"/>
                </a:cubicBezTo>
                <a:cubicBezTo>
                  <a:pt x="1820" y="628"/>
                  <a:pt x="1819" y="628"/>
                  <a:pt x="1819" y="629"/>
                </a:cubicBezTo>
                <a:close/>
                <a:moveTo>
                  <a:pt x="1836" y="594"/>
                </a:moveTo>
                <a:cubicBezTo>
                  <a:pt x="1836" y="595"/>
                  <a:pt x="1837" y="595"/>
                  <a:pt x="1837" y="595"/>
                </a:cubicBezTo>
                <a:cubicBezTo>
                  <a:pt x="1837" y="596"/>
                  <a:pt x="1837" y="596"/>
                  <a:pt x="1837" y="597"/>
                </a:cubicBezTo>
                <a:cubicBezTo>
                  <a:pt x="1837" y="597"/>
                  <a:pt x="1836" y="597"/>
                  <a:pt x="1836" y="597"/>
                </a:cubicBezTo>
                <a:cubicBezTo>
                  <a:pt x="1835" y="597"/>
                  <a:pt x="1835" y="598"/>
                  <a:pt x="1834" y="597"/>
                </a:cubicBezTo>
                <a:cubicBezTo>
                  <a:pt x="1834" y="597"/>
                  <a:pt x="1834" y="596"/>
                  <a:pt x="1834" y="596"/>
                </a:cubicBezTo>
                <a:cubicBezTo>
                  <a:pt x="1833" y="595"/>
                  <a:pt x="1834" y="595"/>
                  <a:pt x="1835" y="594"/>
                </a:cubicBezTo>
                <a:cubicBezTo>
                  <a:pt x="1835" y="593"/>
                  <a:pt x="1835" y="593"/>
                  <a:pt x="1835" y="592"/>
                </a:cubicBezTo>
                <a:cubicBezTo>
                  <a:pt x="1836" y="592"/>
                  <a:pt x="1837" y="592"/>
                  <a:pt x="1837" y="592"/>
                </a:cubicBezTo>
                <a:cubicBezTo>
                  <a:pt x="1838" y="593"/>
                  <a:pt x="1837" y="594"/>
                  <a:pt x="1836" y="594"/>
                </a:cubicBezTo>
                <a:close/>
                <a:moveTo>
                  <a:pt x="1798" y="624"/>
                </a:moveTo>
                <a:cubicBezTo>
                  <a:pt x="1798" y="624"/>
                  <a:pt x="1797" y="625"/>
                  <a:pt x="1797" y="625"/>
                </a:cubicBezTo>
                <a:cubicBezTo>
                  <a:pt x="1797" y="625"/>
                  <a:pt x="1797" y="624"/>
                  <a:pt x="1797" y="624"/>
                </a:cubicBezTo>
                <a:cubicBezTo>
                  <a:pt x="1797" y="624"/>
                  <a:pt x="1797" y="624"/>
                  <a:pt x="1797" y="624"/>
                </a:cubicBezTo>
                <a:cubicBezTo>
                  <a:pt x="1797" y="623"/>
                  <a:pt x="1798" y="622"/>
                  <a:pt x="1798" y="622"/>
                </a:cubicBezTo>
                <a:cubicBezTo>
                  <a:pt x="1799" y="622"/>
                  <a:pt x="1799" y="624"/>
                  <a:pt x="1798" y="624"/>
                </a:cubicBezTo>
                <a:close/>
                <a:moveTo>
                  <a:pt x="1795" y="655"/>
                </a:moveTo>
                <a:cubicBezTo>
                  <a:pt x="1795" y="655"/>
                  <a:pt x="1795" y="654"/>
                  <a:pt x="1795" y="654"/>
                </a:cubicBezTo>
                <a:cubicBezTo>
                  <a:pt x="1795" y="654"/>
                  <a:pt x="1795" y="653"/>
                  <a:pt x="1796" y="653"/>
                </a:cubicBezTo>
                <a:cubicBezTo>
                  <a:pt x="1796" y="653"/>
                  <a:pt x="1796" y="653"/>
                  <a:pt x="1796" y="653"/>
                </a:cubicBezTo>
                <a:cubicBezTo>
                  <a:pt x="1796" y="652"/>
                  <a:pt x="1796" y="652"/>
                  <a:pt x="1795" y="652"/>
                </a:cubicBezTo>
                <a:cubicBezTo>
                  <a:pt x="1794" y="651"/>
                  <a:pt x="1796" y="651"/>
                  <a:pt x="1796" y="650"/>
                </a:cubicBezTo>
                <a:cubicBezTo>
                  <a:pt x="1796" y="650"/>
                  <a:pt x="1796" y="649"/>
                  <a:pt x="1796" y="648"/>
                </a:cubicBezTo>
                <a:cubicBezTo>
                  <a:pt x="1797" y="647"/>
                  <a:pt x="1798" y="648"/>
                  <a:pt x="1798" y="649"/>
                </a:cubicBezTo>
                <a:cubicBezTo>
                  <a:pt x="1798" y="650"/>
                  <a:pt x="1798" y="650"/>
                  <a:pt x="1797" y="651"/>
                </a:cubicBezTo>
                <a:cubicBezTo>
                  <a:pt x="1797" y="652"/>
                  <a:pt x="1797" y="652"/>
                  <a:pt x="1798" y="653"/>
                </a:cubicBezTo>
                <a:cubicBezTo>
                  <a:pt x="1798" y="653"/>
                  <a:pt x="1798" y="653"/>
                  <a:pt x="1798" y="654"/>
                </a:cubicBezTo>
                <a:cubicBezTo>
                  <a:pt x="1798" y="654"/>
                  <a:pt x="1798" y="654"/>
                  <a:pt x="1798" y="654"/>
                </a:cubicBezTo>
                <a:cubicBezTo>
                  <a:pt x="1797" y="654"/>
                  <a:pt x="1796" y="654"/>
                  <a:pt x="1796" y="655"/>
                </a:cubicBezTo>
                <a:cubicBezTo>
                  <a:pt x="1796" y="656"/>
                  <a:pt x="1796" y="658"/>
                  <a:pt x="1795" y="657"/>
                </a:cubicBezTo>
                <a:cubicBezTo>
                  <a:pt x="1794" y="657"/>
                  <a:pt x="1794" y="656"/>
                  <a:pt x="1795" y="655"/>
                </a:cubicBezTo>
                <a:close/>
                <a:moveTo>
                  <a:pt x="1800" y="623"/>
                </a:moveTo>
                <a:cubicBezTo>
                  <a:pt x="1800" y="623"/>
                  <a:pt x="1801" y="623"/>
                  <a:pt x="1801" y="623"/>
                </a:cubicBezTo>
                <a:cubicBezTo>
                  <a:pt x="1802" y="623"/>
                  <a:pt x="1801" y="624"/>
                  <a:pt x="1801" y="624"/>
                </a:cubicBezTo>
                <a:cubicBezTo>
                  <a:pt x="1801" y="624"/>
                  <a:pt x="1800" y="625"/>
                  <a:pt x="1800" y="624"/>
                </a:cubicBezTo>
                <a:cubicBezTo>
                  <a:pt x="1800" y="624"/>
                  <a:pt x="1800" y="624"/>
                  <a:pt x="1800" y="624"/>
                </a:cubicBezTo>
                <a:cubicBezTo>
                  <a:pt x="1800" y="623"/>
                  <a:pt x="1800" y="623"/>
                  <a:pt x="1800" y="623"/>
                </a:cubicBezTo>
                <a:close/>
                <a:moveTo>
                  <a:pt x="1816" y="585"/>
                </a:moveTo>
                <a:cubicBezTo>
                  <a:pt x="1816" y="585"/>
                  <a:pt x="1816" y="585"/>
                  <a:pt x="1816" y="586"/>
                </a:cubicBezTo>
                <a:cubicBezTo>
                  <a:pt x="1816" y="586"/>
                  <a:pt x="1816" y="586"/>
                  <a:pt x="1816" y="587"/>
                </a:cubicBezTo>
                <a:cubicBezTo>
                  <a:pt x="1816" y="587"/>
                  <a:pt x="1815" y="587"/>
                  <a:pt x="1815" y="586"/>
                </a:cubicBezTo>
                <a:cubicBezTo>
                  <a:pt x="1815" y="586"/>
                  <a:pt x="1815" y="586"/>
                  <a:pt x="1815" y="586"/>
                </a:cubicBezTo>
                <a:cubicBezTo>
                  <a:pt x="1815" y="585"/>
                  <a:pt x="1814" y="585"/>
                  <a:pt x="1814" y="584"/>
                </a:cubicBezTo>
                <a:cubicBezTo>
                  <a:pt x="1815" y="583"/>
                  <a:pt x="1815" y="583"/>
                  <a:pt x="1816" y="583"/>
                </a:cubicBezTo>
                <a:cubicBezTo>
                  <a:pt x="1816" y="584"/>
                  <a:pt x="1816" y="584"/>
                  <a:pt x="1816" y="585"/>
                </a:cubicBezTo>
                <a:close/>
                <a:moveTo>
                  <a:pt x="1792" y="655"/>
                </a:moveTo>
                <a:cubicBezTo>
                  <a:pt x="1792" y="654"/>
                  <a:pt x="1792" y="654"/>
                  <a:pt x="1792" y="653"/>
                </a:cubicBezTo>
                <a:cubicBezTo>
                  <a:pt x="1793" y="652"/>
                  <a:pt x="1792" y="650"/>
                  <a:pt x="1794" y="650"/>
                </a:cubicBezTo>
                <a:cubicBezTo>
                  <a:pt x="1794" y="650"/>
                  <a:pt x="1794" y="650"/>
                  <a:pt x="1795" y="650"/>
                </a:cubicBezTo>
                <a:cubicBezTo>
                  <a:pt x="1795" y="651"/>
                  <a:pt x="1794" y="651"/>
                  <a:pt x="1794" y="652"/>
                </a:cubicBezTo>
                <a:cubicBezTo>
                  <a:pt x="1794" y="653"/>
                  <a:pt x="1794" y="654"/>
                  <a:pt x="1794" y="654"/>
                </a:cubicBezTo>
                <a:cubicBezTo>
                  <a:pt x="1793" y="655"/>
                  <a:pt x="1793" y="656"/>
                  <a:pt x="1792" y="655"/>
                </a:cubicBezTo>
                <a:close/>
                <a:moveTo>
                  <a:pt x="1744" y="678"/>
                </a:moveTo>
                <a:cubicBezTo>
                  <a:pt x="1744" y="678"/>
                  <a:pt x="1744" y="678"/>
                  <a:pt x="1745" y="678"/>
                </a:cubicBezTo>
                <a:cubicBezTo>
                  <a:pt x="1745" y="679"/>
                  <a:pt x="1745" y="679"/>
                  <a:pt x="1745" y="679"/>
                </a:cubicBezTo>
                <a:cubicBezTo>
                  <a:pt x="1745" y="680"/>
                  <a:pt x="1744" y="680"/>
                  <a:pt x="1744" y="680"/>
                </a:cubicBezTo>
                <a:cubicBezTo>
                  <a:pt x="1744" y="680"/>
                  <a:pt x="1744" y="680"/>
                  <a:pt x="1743" y="680"/>
                </a:cubicBezTo>
                <a:cubicBezTo>
                  <a:pt x="1743" y="681"/>
                  <a:pt x="1743" y="682"/>
                  <a:pt x="1743" y="682"/>
                </a:cubicBezTo>
                <a:cubicBezTo>
                  <a:pt x="1742" y="682"/>
                  <a:pt x="1742" y="681"/>
                  <a:pt x="1742" y="681"/>
                </a:cubicBezTo>
                <a:cubicBezTo>
                  <a:pt x="1742" y="680"/>
                  <a:pt x="1742" y="680"/>
                  <a:pt x="1741" y="680"/>
                </a:cubicBezTo>
                <a:cubicBezTo>
                  <a:pt x="1740" y="679"/>
                  <a:pt x="1739" y="678"/>
                  <a:pt x="1737" y="678"/>
                </a:cubicBezTo>
                <a:cubicBezTo>
                  <a:pt x="1736" y="677"/>
                  <a:pt x="1737" y="676"/>
                  <a:pt x="1738" y="676"/>
                </a:cubicBezTo>
                <a:cubicBezTo>
                  <a:pt x="1739" y="676"/>
                  <a:pt x="1740" y="677"/>
                  <a:pt x="1741" y="676"/>
                </a:cubicBezTo>
                <a:cubicBezTo>
                  <a:pt x="1741" y="676"/>
                  <a:pt x="1742" y="675"/>
                  <a:pt x="1742" y="676"/>
                </a:cubicBezTo>
                <a:cubicBezTo>
                  <a:pt x="1743" y="676"/>
                  <a:pt x="1742" y="676"/>
                  <a:pt x="1743" y="677"/>
                </a:cubicBezTo>
                <a:cubicBezTo>
                  <a:pt x="1743" y="677"/>
                  <a:pt x="1743" y="677"/>
                  <a:pt x="1744" y="678"/>
                </a:cubicBezTo>
                <a:close/>
                <a:moveTo>
                  <a:pt x="1837" y="639"/>
                </a:moveTo>
                <a:cubicBezTo>
                  <a:pt x="1837" y="640"/>
                  <a:pt x="1837" y="640"/>
                  <a:pt x="1837" y="640"/>
                </a:cubicBezTo>
                <a:cubicBezTo>
                  <a:pt x="1837" y="641"/>
                  <a:pt x="1837" y="641"/>
                  <a:pt x="1837" y="642"/>
                </a:cubicBezTo>
                <a:cubicBezTo>
                  <a:pt x="1837" y="641"/>
                  <a:pt x="1836" y="642"/>
                  <a:pt x="1835" y="642"/>
                </a:cubicBezTo>
                <a:cubicBezTo>
                  <a:pt x="1835" y="642"/>
                  <a:pt x="1834" y="641"/>
                  <a:pt x="1833" y="642"/>
                </a:cubicBezTo>
                <a:cubicBezTo>
                  <a:pt x="1833" y="642"/>
                  <a:pt x="1832" y="643"/>
                  <a:pt x="1831" y="642"/>
                </a:cubicBezTo>
                <a:cubicBezTo>
                  <a:pt x="1831" y="642"/>
                  <a:pt x="1831" y="641"/>
                  <a:pt x="1832" y="641"/>
                </a:cubicBezTo>
                <a:cubicBezTo>
                  <a:pt x="1833" y="641"/>
                  <a:pt x="1833" y="641"/>
                  <a:pt x="1834" y="640"/>
                </a:cubicBezTo>
                <a:cubicBezTo>
                  <a:pt x="1834" y="640"/>
                  <a:pt x="1835" y="639"/>
                  <a:pt x="1834" y="638"/>
                </a:cubicBezTo>
                <a:cubicBezTo>
                  <a:pt x="1834" y="638"/>
                  <a:pt x="1833" y="638"/>
                  <a:pt x="1833" y="638"/>
                </a:cubicBezTo>
                <a:cubicBezTo>
                  <a:pt x="1833" y="637"/>
                  <a:pt x="1833" y="637"/>
                  <a:pt x="1833" y="636"/>
                </a:cubicBezTo>
                <a:cubicBezTo>
                  <a:pt x="1833" y="635"/>
                  <a:pt x="1836" y="635"/>
                  <a:pt x="1837" y="635"/>
                </a:cubicBezTo>
                <a:cubicBezTo>
                  <a:pt x="1838" y="635"/>
                  <a:pt x="1838" y="635"/>
                  <a:pt x="1839" y="635"/>
                </a:cubicBezTo>
                <a:cubicBezTo>
                  <a:pt x="1840" y="635"/>
                  <a:pt x="1840" y="635"/>
                  <a:pt x="1841" y="635"/>
                </a:cubicBezTo>
                <a:cubicBezTo>
                  <a:pt x="1842" y="634"/>
                  <a:pt x="1842" y="634"/>
                  <a:pt x="1843" y="634"/>
                </a:cubicBezTo>
                <a:cubicBezTo>
                  <a:pt x="1844" y="634"/>
                  <a:pt x="1844" y="635"/>
                  <a:pt x="1845" y="636"/>
                </a:cubicBezTo>
                <a:cubicBezTo>
                  <a:pt x="1845" y="636"/>
                  <a:pt x="1846" y="637"/>
                  <a:pt x="1847" y="637"/>
                </a:cubicBezTo>
                <a:cubicBezTo>
                  <a:pt x="1848" y="637"/>
                  <a:pt x="1848" y="636"/>
                  <a:pt x="1849" y="636"/>
                </a:cubicBezTo>
                <a:cubicBezTo>
                  <a:pt x="1850" y="636"/>
                  <a:pt x="1851" y="637"/>
                  <a:pt x="1851" y="638"/>
                </a:cubicBezTo>
                <a:cubicBezTo>
                  <a:pt x="1851" y="638"/>
                  <a:pt x="1851" y="639"/>
                  <a:pt x="1852" y="640"/>
                </a:cubicBezTo>
                <a:cubicBezTo>
                  <a:pt x="1852" y="641"/>
                  <a:pt x="1852" y="642"/>
                  <a:pt x="1852" y="643"/>
                </a:cubicBezTo>
                <a:cubicBezTo>
                  <a:pt x="1852" y="644"/>
                  <a:pt x="1851" y="644"/>
                  <a:pt x="1851" y="644"/>
                </a:cubicBezTo>
                <a:cubicBezTo>
                  <a:pt x="1850" y="644"/>
                  <a:pt x="1849" y="644"/>
                  <a:pt x="1849" y="643"/>
                </a:cubicBezTo>
                <a:cubicBezTo>
                  <a:pt x="1849" y="643"/>
                  <a:pt x="1848" y="642"/>
                  <a:pt x="1848" y="642"/>
                </a:cubicBezTo>
                <a:cubicBezTo>
                  <a:pt x="1849" y="642"/>
                  <a:pt x="1849" y="641"/>
                  <a:pt x="1849" y="641"/>
                </a:cubicBezTo>
                <a:cubicBezTo>
                  <a:pt x="1849" y="641"/>
                  <a:pt x="1848" y="640"/>
                  <a:pt x="1848" y="640"/>
                </a:cubicBezTo>
                <a:cubicBezTo>
                  <a:pt x="1847" y="639"/>
                  <a:pt x="1847" y="639"/>
                  <a:pt x="1846" y="639"/>
                </a:cubicBezTo>
                <a:cubicBezTo>
                  <a:pt x="1845" y="639"/>
                  <a:pt x="1844" y="639"/>
                  <a:pt x="1843" y="640"/>
                </a:cubicBezTo>
                <a:cubicBezTo>
                  <a:pt x="1842" y="640"/>
                  <a:pt x="1842" y="641"/>
                  <a:pt x="1841" y="640"/>
                </a:cubicBezTo>
                <a:cubicBezTo>
                  <a:pt x="1841" y="640"/>
                  <a:pt x="1841" y="639"/>
                  <a:pt x="1841" y="639"/>
                </a:cubicBezTo>
                <a:cubicBezTo>
                  <a:pt x="1840" y="639"/>
                  <a:pt x="1840" y="638"/>
                  <a:pt x="1840" y="638"/>
                </a:cubicBezTo>
                <a:cubicBezTo>
                  <a:pt x="1839" y="638"/>
                  <a:pt x="1838" y="638"/>
                  <a:pt x="1838" y="638"/>
                </a:cubicBezTo>
                <a:cubicBezTo>
                  <a:pt x="1838" y="639"/>
                  <a:pt x="1838" y="639"/>
                  <a:pt x="1837" y="639"/>
                </a:cubicBezTo>
                <a:close/>
                <a:moveTo>
                  <a:pt x="1763" y="682"/>
                </a:moveTo>
                <a:cubicBezTo>
                  <a:pt x="1764" y="681"/>
                  <a:pt x="1764" y="681"/>
                  <a:pt x="1764" y="680"/>
                </a:cubicBezTo>
                <a:cubicBezTo>
                  <a:pt x="1764" y="680"/>
                  <a:pt x="1763" y="680"/>
                  <a:pt x="1762" y="680"/>
                </a:cubicBezTo>
                <a:cubicBezTo>
                  <a:pt x="1762" y="680"/>
                  <a:pt x="1761" y="679"/>
                  <a:pt x="1761" y="679"/>
                </a:cubicBezTo>
                <a:cubicBezTo>
                  <a:pt x="1760" y="679"/>
                  <a:pt x="1759" y="679"/>
                  <a:pt x="1759" y="678"/>
                </a:cubicBezTo>
                <a:cubicBezTo>
                  <a:pt x="1759" y="677"/>
                  <a:pt x="1760" y="677"/>
                  <a:pt x="1760" y="677"/>
                </a:cubicBezTo>
                <a:cubicBezTo>
                  <a:pt x="1760" y="677"/>
                  <a:pt x="1762" y="677"/>
                  <a:pt x="1762" y="677"/>
                </a:cubicBezTo>
                <a:cubicBezTo>
                  <a:pt x="1762" y="677"/>
                  <a:pt x="1762" y="679"/>
                  <a:pt x="1763" y="678"/>
                </a:cubicBezTo>
                <a:cubicBezTo>
                  <a:pt x="1764" y="678"/>
                  <a:pt x="1765" y="678"/>
                  <a:pt x="1765" y="678"/>
                </a:cubicBezTo>
                <a:cubicBezTo>
                  <a:pt x="1766" y="677"/>
                  <a:pt x="1767" y="677"/>
                  <a:pt x="1768" y="677"/>
                </a:cubicBezTo>
                <a:cubicBezTo>
                  <a:pt x="1769" y="677"/>
                  <a:pt x="1769" y="677"/>
                  <a:pt x="1769" y="678"/>
                </a:cubicBezTo>
                <a:cubicBezTo>
                  <a:pt x="1769" y="678"/>
                  <a:pt x="1769" y="679"/>
                  <a:pt x="1768" y="679"/>
                </a:cubicBezTo>
                <a:cubicBezTo>
                  <a:pt x="1768" y="680"/>
                  <a:pt x="1768" y="680"/>
                  <a:pt x="1769" y="680"/>
                </a:cubicBezTo>
                <a:cubicBezTo>
                  <a:pt x="1769" y="680"/>
                  <a:pt x="1770" y="680"/>
                  <a:pt x="1770" y="680"/>
                </a:cubicBezTo>
                <a:cubicBezTo>
                  <a:pt x="1769" y="681"/>
                  <a:pt x="1769" y="681"/>
                  <a:pt x="1769" y="681"/>
                </a:cubicBezTo>
                <a:cubicBezTo>
                  <a:pt x="1768" y="681"/>
                  <a:pt x="1768" y="681"/>
                  <a:pt x="1768" y="682"/>
                </a:cubicBezTo>
                <a:cubicBezTo>
                  <a:pt x="1767" y="682"/>
                  <a:pt x="1767" y="682"/>
                  <a:pt x="1767" y="682"/>
                </a:cubicBezTo>
                <a:cubicBezTo>
                  <a:pt x="1766" y="682"/>
                  <a:pt x="1766" y="683"/>
                  <a:pt x="1766" y="683"/>
                </a:cubicBezTo>
                <a:cubicBezTo>
                  <a:pt x="1765" y="683"/>
                  <a:pt x="1765" y="683"/>
                  <a:pt x="1764" y="683"/>
                </a:cubicBezTo>
                <a:cubicBezTo>
                  <a:pt x="1764" y="682"/>
                  <a:pt x="1763" y="682"/>
                  <a:pt x="1763" y="682"/>
                </a:cubicBezTo>
                <a:close/>
                <a:moveTo>
                  <a:pt x="1793" y="680"/>
                </a:moveTo>
                <a:cubicBezTo>
                  <a:pt x="1793" y="680"/>
                  <a:pt x="1793" y="680"/>
                  <a:pt x="1793" y="680"/>
                </a:cubicBezTo>
                <a:cubicBezTo>
                  <a:pt x="1793" y="681"/>
                  <a:pt x="1791" y="681"/>
                  <a:pt x="1790" y="681"/>
                </a:cubicBezTo>
                <a:cubicBezTo>
                  <a:pt x="1789" y="681"/>
                  <a:pt x="1789" y="682"/>
                  <a:pt x="1789" y="682"/>
                </a:cubicBezTo>
                <a:cubicBezTo>
                  <a:pt x="1788" y="683"/>
                  <a:pt x="1787" y="682"/>
                  <a:pt x="1786" y="682"/>
                </a:cubicBezTo>
                <a:cubicBezTo>
                  <a:pt x="1785" y="682"/>
                  <a:pt x="1785" y="682"/>
                  <a:pt x="1785" y="682"/>
                </a:cubicBezTo>
                <a:cubicBezTo>
                  <a:pt x="1784" y="682"/>
                  <a:pt x="1783" y="683"/>
                  <a:pt x="1783" y="683"/>
                </a:cubicBezTo>
                <a:cubicBezTo>
                  <a:pt x="1782" y="683"/>
                  <a:pt x="1782" y="683"/>
                  <a:pt x="1781" y="683"/>
                </a:cubicBezTo>
                <a:cubicBezTo>
                  <a:pt x="1780" y="683"/>
                  <a:pt x="1780" y="683"/>
                  <a:pt x="1780" y="682"/>
                </a:cubicBezTo>
                <a:cubicBezTo>
                  <a:pt x="1779" y="682"/>
                  <a:pt x="1778" y="681"/>
                  <a:pt x="1776" y="681"/>
                </a:cubicBezTo>
                <a:cubicBezTo>
                  <a:pt x="1775" y="681"/>
                  <a:pt x="1775" y="682"/>
                  <a:pt x="1774" y="682"/>
                </a:cubicBezTo>
                <a:cubicBezTo>
                  <a:pt x="1773" y="682"/>
                  <a:pt x="1773" y="683"/>
                  <a:pt x="1773" y="682"/>
                </a:cubicBezTo>
                <a:cubicBezTo>
                  <a:pt x="1773" y="682"/>
                  <a:pt x="1773" y="682"/>
                  <a:pt x="1773" y="681"/>
                </a:cubicBezTo>
                <a:cubicBezTo>
                  <a:pt x="1773" y="681"/>
                  <a:pt x="1773" y="680"/>
                  <a:pt x="1773" y="679"/>
                </a:cubicBezTo>
                <a:cubicBezTo>
                  <a:pt x="1774" y="679"/>
                  <a:pt x="1775" y="679"/>
                  <a:pt x="1775" y="679"/>
                </a:cubicBezTo>
                <a:cubicBezTo>
                  <a:pt x="1775" y="678"/>
                  <a:pt x="1776" y="677"/>
                  <a:pt x="1777" y="677"/>
                </a:cubicBezTo>
                <a:cubicBezTo>
                  <a:pt x="1777" y="677"/>
                  <a:pt x="1777" y="677"/>
                  <a:pt x="1777" y="677"/>
                </a:cubicBezTo>
                <a:cubicBezTo>
                  <a:pt x="1778" y="678"/>
                  <a:pt x="1778" y="677"/>
                  <a:pt x="1778" y="677"/>
                </a:cubicBezTo>
                <a:cubicBezTo>
                  <a:pt x="1779" y="677"/>
                  <a:pt x="1779" y="677"/>
                  <a:pt x="1780" y="677"/>
                </a:cubicBezTo>
                <a:cubicBezTo>
                  <a:pt x="1780" y="678"/>
                  <a:pt x="1780" y="678"/>
                  <a:pt x="1781" y="678"/>
                </a:cubicBezTo>
                <a:cubicBezTo>
                  <a:pt x="1783" y="679"/>
                  <a:pt x="1784" y="680"/>
                  <a:pt x="1786" y="680"/>
                </a:cubicBezTo>
                <a:cubicBezTo>
                  <a:pt x="1786" y="679"/>
                  <a:pt x="1787" y="679"/>
                  <a:pt x="1788" y="679"/>
                </a:cubicBezTo>
                <a:cubicBezTo>
                  <a:pt x="1788" y="680"/>
                  <a:pt x="1789" y="680"/>
                  <a:pt x="1789" y="680"/>
                </a:cubicBezTo>
                <a:cubicBezTo>
                  <a:pt x="1791" y="680"/>
                  <a:pt x="1792" y="679"/>
                  <a:pt x="1793" y="678"/>
                </a:cubicBezTo>
                <a:cubicBezTo>
                  <a:pt x="1794" y="678"/>
                  <a:pt x="1793" y="677"/>
                  <a:pt x="1794" y="677"/>
                </a:cubicBezTo>
                <a:cubicBezTo>
                  <a:pt x="1794" y="676"/>
                  <a:pt x="1795" y="676"/>
                  <a:pt x="1796" y="677"/>
                </a:cubicBezTo>
                <a:cubicBezTo>
                  <a:pt x="1796" y="677"/>
                  <a:pt x="1795" y="677"/>
                  <a:pt x="1796" y="677"/>
                </a:cubicBezTo>
                <a:cubicBezTo>
                  <a:pt x="1797" y="677"/>
                  <a:pt x="1798" y="677"/>
                  <a:pt x="1799" y="677"/>
                </a:cubicBezTo>
                <a:cubicBezTo>
                  <a:pt x="1799" y="677"/>
                  <a:pt x="1800" y="677"/>
                  <a:pt x="1801" y="677"/>
                </a:cubicBezTo>
                <a:cubicBezTo>
                  <a:pt x="1801" y="677"/>
                  <a:pt x="1802" y="678"/>
                  <a:pt x="1802" y="678"/>
                </a:cubicBezTo>
                <a:cubicBezTo>
                  <a:pt x="1803" y="678"/>
                  <a:pt x="1804" y="678"/>
                  <a:pt x="1805" y="678"/>
                </a:cubicBezTo>
                <a:cubicBezTo>
                  <a:pt x="1805" y="678"/>
                  <a:pt x="1806" y="677"/>
                  <a:pt x="1807" y="677"/>
                </a:cubicBezTo>
                <a:cubicBezTo>
                  <a:pt x="1807" y="676"/>
                  <a:pt x="1809" y="676"/>
                  <a:pt x="1809" y="677"/>
                </a:cubicBezTo>
                <a:cubicBezTo>
                  <a:pt x="1809" y="678"/>
                  <a:pt x="1808" y="678"/>
                  <a:pt x="1807" y="678"/>
                </a:cubicBezTo>
                <a:cubicBezTo>
                  <a:pt x="1807" y="679"/>
                  <a:pt x="1806" y="679"/>
                  <a:pt x="1805" y="679"/>
                </a:cubicBezTo>
                <a:cubicBezTo>
                  <a:pt x="1805" y="679"/>
                  <a:pt x="1804" y="679"/>
                  <a:pt x="1803" y="679"/>
                </a:cubicBezTo>
                <a:cubicBezTo>
                  <a:pt x="1803" y="680"/>
                  <a:pt x="1802" y="680"/>
                  <a:pt x="1802" y="679"/>
                </a:cubicBezTo>
                <a:cubicBezTo>
                  <a:pt x="1802" y="679"/>
                  <a:pt x="1802" y="679"/>
                  <a:pt x="1801" y="679"/>
                </a:cubicBezTo>
                <a:cubicBezTo>
                  <a:pt x="1801" y="678"/>
                  <a:pt x="1801" y="679"/>
                  <a:pt x="1801" y="679"/>
                </a:cubicBezTo>
                <a:cubicBezTo>
                  <a:pt x="1800" y="679"/>
                  <a:pt x="1800" y="679"/>
                  <a:pt x="1800" y="679"/>
                </a:cubicBezTo>
                <a:cubicBezTo>
                  <a:pt x="1799" y="679"/>
                  <a:pt x="1799" y="679"/>
                  <a:pt x="1799" y="680"/>
                </a:cubicBezTo>
                <a:cubicBezTo>
                  <a:pt x="1799" y="681"/>
                  <a:pt x="1798" y="681"/>
                  <a:pt x="1797" y="681"/>
                </a:cubicBezTo>
                <a:cubicBezTo>
                  <a:pt x="1797" y="680"/>
                  <a:pt x="1798" y="680"/>
                  <a:pt x="1797" y="679"/>
                </a:cubicBezTo>
                <a:cubicBezTo>
                  <a:pt x="1797" y="679"/>
                  <a:pt x="1796" y="679"/>
                  <a:pt x="1795" y="679"/>
                </a:cubicBezTo>
                <a:cubicBezTo>
                  <a:pt x="1795" y="679"/>
                  <a:pt x="1795" y="679"/>
                  <a:pt x="1795" y="679"/>
                </a:cubicBezTo>
                <a:cubicBezTo>
                  <a:pt x="1795" y="679"/>
                  <a:pt x="1795" y="679"/>
                  <a:pt x="1794" y="679"/>
                </a:cubicBezTo>
                <a:cubicBezTo>
                  <a:pt x="1794" y="679"/>
                  <a:pt x="1794" y="679"/>
                  <a:pt x="1794" y="679"/>
                </a:cubicBezTo>
                <a:cubicBezTo>
                  <a:pt x="1793" y="680"/>
                  <a:pt x="1793" y="679"/>
                  <a:pt x="1793" y="680"/>
                </a:cubicBezTo>
                <a:close/>
                <a:moveTo>
                  <a:pt x="1873" y="667"/>
                </a:moveTo>
                <a:cubicBezTo>
                  <a:pt x="1873" y="666"/>
                  <a:pt x="1873" y="666"/>
                  <a:pt x="1873" y="666"/>
                </a:cubicBezTo>
                <a:cubicBezTo>
                  <a:pt x="1873" y="665"/>
                  <a:pt x="1873" y="665"/>
                  <a:pt x="1873" y="664"/>
                </a:cubicBezTo>
                <a:cubicBezTo>
                  <a:pt x="1873" y="664"/>
                  <a:pt x="1872" y="663"/>
                  <a:pt x="1873" y="662"/>
                </a:cubicBezTo>
                <a:cubicBezTo>
                  <a:pt x="1873" y="662"/>
                  <a:pt x="1874" y="662"/>
                  <a:pt x="1874" y="663"/>
                </a:cubicBezTo>
                <a:cubicBezTo>
                  <a:pt x="1874" y="663"/>
                  <a:pt x="1874" y="663"/>
                  <a:pt x="1874" y="663"/>
                </a:cubicBezTo>
                <a:cubicBezTo>
                  <a:pt x="1874" y="663"/>
                  <a:pt x="1875" y="663"/>
                  <a:pt x="1875" y="663"/>
                </a:cubicBezTo>
                <a:cubicBezTo>
                  <a:pt x="1875" y="663"/>
                  <a:pt x="1876" y="664"/>
                  <a:pt x="1876" y="664"/>
                </a:cubicBezTo>
                <a:cubicBezTo>
                  <a:pt x="1876" y="665"/>
                  <a:pt x="1875" y="665"/>
                  <a:pt x="1875" y="665"/>
                </a:cubicBezTo>
                <a:cubicBezTo>
                  <a:pt x="1875" y="666"/>
                  <a:pt x="1874" y="666"/>
                  <a:pt x="1874" y="667"/>
                </a:cubicBezTo>
                <a:cubicBezTo>
                  <a:pt x="1874" y="667"/>
                  <a:pt x="1873" y="667"/>
                  <a:pt x="1873" y="667"/>
                </a:cubicBezTo>
                <a:cubicBezTo>
                  <a:pt x="1872" y="667"/>
                  <a:pt x="1872" y="667"/>
                  <a:pt x="1873" y="667"/>
                </a:cubicBezTo>
                <a:close/>
                <a:moveTo>
                  <a:pt x="1877" y="659"/>
                </a:moveTo>
                <a:cubicBezTo>
                  <a:pt x="1876" y="659"/>
                  <a:pt x="1876" y="659"/>
                  <a:pt x="1876" y="660"/>
                </a:cubicBezTo>
                <a:cubicBezTo>
                  <a:pt x="1877" y="660"/>
                  <a:pt x="1877" y="660"/>
                  <a:pt x="1877" y="660"/>
                </a:cubicBezTo>
                <a:cubicBezTo>
                  <a:pt x="1877" y="661"/>
                  <a:pt x="1877" y="661"/>
                  <a:pt x="1876" y="662"/>
                </a:cubicBezTo>
                <a:cubicBezTo>
                  <a:pt x="1876" y="662"/>
                  <a:pt x="1875" y="661"/>
                  <a:pt x="1875" y="661"/>
                </a:cubicBezTo>
                <a:cubicBezTo>
                  <a:pt x="1875" y="660"/>
                  <a:pt x="1875" y="660"/>
                  <a:pt x="1875" y="659"/>
                </a:cubicBezTo>
                <a:cubicBezTo>
                  <a:pt x="1875" y="659"/>
                  <a:pt x="1875" y="658"/>
                  <a:pt x="1875" y="658"/>
                </a:cubicBezTo>
                <a:cubicBezTo>
                  <a:pt x="1875" y="657"/>
                  <a:pt x="1875" y="657"/>
                  <a:pt x="1876" y="657"/>
                </a:cubicBezTo>
                <a:cubicBezTo>
                  <a:pt x="1876" y="656"/>
                  <a:pt x="1876" y="656"/>
                  <a:pt x="1876" y="656"/>
                </a:cubicBezTo>
                <a:cubicBezTo>
                  <a:pt x="1877" y="656"/>
                  <a:pt x="1877" y="657"/>
                  <a:pt x="1877" y="658"/>
                </a:cubicBezTo>
                <a:cubicBezTo>
                  <a:pt x="1877" y="658"/>
                  <a:pt x="1877" y="658"/>
                  <a:pt x="1877" y="659"/>
                </a:cubicBezTo>
                <a:close/>
                <a:moveTo>
                  <a:pt x="1754" y="684"/>
                </a:moveTo>
                <a:cubicBezTo>
                  <a:pt x="1753" y="684"/>
                  <a:pt x="1753" y="684"/>
                  <a:pt x="1753" y="684"/>
                </a:cubicBezTo>
                <a:cubicBezTo>
                  <a:pt x="1752" y="683"/>
                  <a:pt x="1753" y="683"/>
                  <a:pt x="1753" y="683"/>
                </a:cubicBezTo>
                <a:cubicBezTo>
                  <a:pt x="1753" y="683"/>
                  <a:pt x="1753" y="683"/>
                  <a:pt x="1753" y="682"/>
                </a:cubicBezTo>
                <a:cubicBezTo>
                  <a:pt x="1753" y="682"/>
                  <a:pt x="1753" y="682"/>
                  <a:pt x="1753" y="682"/>
                </a:cubicBezTo>
                <a:cubicBezTo>
                  <a:pt x="1753" y="681"/>
                  <a:pt x="1753" y="681"/>
                  <a:pt x="1753" y="681"/>
                </a:cubicBezTo>
                <a:cubicBezTo>
                  <a:pt x="1753" y="680"/>
                  <a:pt x="1753" y="680"/>
                  <a:pt x="1754" y="680"/>
                </a:cubicBezTo>
                <a:cubicBezTo>
                  <a:pt x="1754" y="680"/>
                  <a:pt x="1754" y="679"/>
                  <a:pt x="1755" y="679"/>
                </a:cubicBezTo>
                <a:cubicBezTo>
                  <a:pt x="1756" y="678"/>
                  <a:pt x="1758" y="679"/>
                  <a:pt x="1759" y="681"/>
                </a:cubicBezTo>
                <a:cubicBezTo>
                  <a:pt x="1759" y="681"/>
                  <a:pt x="1759" y="681"/>
                  <a:pt x="1759" y="681"/>
                </a:cubicBezTo>
                <a:cubicBezTo>
                  <a:pt x="1760" y="681"/>
                  <a:pt x="1761" y="681"/>
                  <a:pt x="1762" y="681"/>
                </a:cubicBezTo>
                <a:cubicBezTo>
                  <a:pt x="1762" y="681"/>
                  <a:pt x="1763" y="682"/>
                  <a:pt x="1762" y="683"/>
                </a:cubicBezTo>
                <a:cubicBezTo>
                  <a:pt x="1761" y="683"/>
                  <a:pt x="1760" y="683"/>
                  <a:pt x="1759" y="683"/>
                </a:cubicBezTo>
                <a:cubicBezTo>
                  <a:pt x="1759" y="683"/>
                  <a:pt x="1758" y="683"/>
                  <a:pt x="1758" y="683"/>
                </a:cubicBezTo>
                <a:cubicBezTo>
                  <a:pt x="1757" y="683"/>
                  <a:pt x="1757" y="683"/>
                  <a:pt x="1756" y="683"/>
                </a:cubicBezTo>
                <a:cubicBezTo>
                  <a:pt x="1756" y="684"/>
                  <a:pt x="1755" y="684"/>
                  <a:pt x="1754" y="684"/>
                </a:cubicBezTo>
                <a:close/>
                <a:moveTo>
                  <a:pt x="1751" y="635"/>
                </a:moveTo>
                <a:cubicBezTo>
                  <a:pt x="1751" y="635"/>
                  <a:pt x="1751" y="636"/>
                  <a:pt x="1751" y="636"/>
                </a:cubicBezTo>
                <a:cubicBezTo>
                  <a:pt x="1752" y="637"/>
                  <a:pt x="1752" y="638"/>
                  <a:pt x="1752" y="638"/>
                </a:cubicBezTo>
                <a:cubicBezTo>
                  <a:pt x="1752" y="639"/>
                  <a:pt x="1752" y="641"/>
                  <a:pt x="1752" y="641"/>
                </a:cubicBezTo>
                <a:cubicBezTo>
                  <a:pt x="1751" y="642"/>
                  <a:pt x="1751" y="643"/>
                  <a:pt x="1751" y="643"/>
                </a:cubicBezTo>
                <a:cubicBezTo>
                  <a:pt x="1751" y="644"/>
                  <a:pt x="1750" y="644"/>
                  <a:pt x="1750" y="645"/>
                </a:cubicBezTo>
                <a:cubicBezTo>
                  <a:pt x="1750" y="644"/>
                  <a:pt x="1750" y="643"/>
                  <a:pt x="1750" y="643"/>
                </a:cubicBezTo>
                <a:cubicBezTo>
                  <a:pt x="1749" y="642"/>
                  <a:pt x="1749" y="642"/>
                  <a:pt x="1749" y="642"/>
                </a:cubicBezTo>
                <a:cubicBezTo>
                  <a:pt x="1749" y="641"/>
                  <a:pt x="1748" y="642"/>
                  <a:pt x="1748" y="642"/>
                </a:cubicBezTo>
                <a:cubicBezTo>
                  <a:pt x="1748" y="642"/>
                  <a:pt x="1747" y="642"/>
                  <a:pt x="1747" y="642"/>
                </a:cubicBezTo>
                <a:cubicBezTo>
                  <a:pt x="1747" y="642"/>
                  <a:pt x="1746" y="643"/>
                  <a:pt x="1746" y="643"/>
                </a:cubicBezTo>
                <a:cubicBezTo>
                  <a:pt x="1744" y="644"/>
                  <a:pt x="1743" y="644"/>
                  <a:pt x="1741" y="644"/>
                </a:cubicBezTo>
                <a:cubicBezTo>
                  <a:pt x="1741" y="645"/>
                  <a:pt x="1740" y="645"/>
                  <a:pt x="1740" y="645"/>
                </a:cubicBezTo>
                <a:cubicBezTo>
                  <a:pt x="1739" y="646"/>
                  <a:pt x="1739" y="646"/>
                  <a:pt x="1739" y="646"/>
                </a:cubicBezTo>
                <a:cubicBezTo>
                  <a:pt x="1739" y="645"/>
                  <a:pt x="1739" y="644"/>
                  <a:pt x="1739" y="644"/>
                </a:cubicBezTo>
                <a:cubicBezTo>
                  <a:pt x="1739" y="643"/>
                  <a:pt x="1739" y="643"/>
                  <a:pt x="1739" y="642"/>
                </a:cubicBezTo>
                <a:cubicBezTo>
                  <a:pt x="1739" y="642"/>
                  <a:pt x="1739" y="641"/>
                  <a:pt x="1739" y="641"/>
                </a:cubicBezTo>
                <a:cubicBezTo>
                  <a:pt x="1738" y="640"/>
                  <a:pt x="1738" y="640"/>
                  <a:pt x="1737" y="640"/>
                </a:cubicBezTo>
                <a:cubicBezTo>
                  <a:pt x="1737" y="640"/>
                  <a:pt x="1737" y="640"/>
                  <a:pt x="1737" y="639"/>
                </a:cubicBezTo>
                <a:cubicBezTo>
                  <a:pt x="1737" y="639"/>
                  <a:pt x="1737" y="639"/>
                  <a:pt x="1737" y="639"/>
                </a:cubicBezTo>
                <a:cubicBezTo>
                  <a:pt x="1736" y="638"/>
                  <a:pt x="1736" y="639"/>
                  <a:pt x="1735" y="639"/>
                </a:cubicBezTo>
                <a:cubicBezTo>
                  <a:pt x="1735" y="639"/>
                  <a:pt x="1734" y="639"/>
                  <a:pt x="1734" y="639"/>
                </a:cubicBezTo>
                <a:cubicBezTo>
                  <a:pt x="1734" y="639"/>
                  <a:pt x="1734" y="639"/>
                  <a:pt x="1733" y="639"/>
                </a:cubicBezTo>
                <a:cubicBezTo>
                  <a:pt x="1733" y="639"/>
                  <a:pt x="1732" y="639"/>
                  <a:pt x="1732" y="640"/>
                </a:cubicBezTo>
                <a:cubicBezTo>
                  <a:pt x="1732" y="639"/>
                  <a:pt x="1732" y="639"/>
                  <a:pt x="1732" y="638"/>
                </a:cubicBezTo>
                <a:cubicBezTo>
                  <a:pt x="1732" y="638"/>
                  <a:pt x="1732" y="638"/>
                  <a:pt x="1732" y="638"/>
                </a:cubicBezTo>
                <a:cubicBezTo>
                  <a:pt x="1731" y="638"/>
                  <a:pt x="1731" y="638"/>
                  <a:pt x="1731" y="638"/>
                </a:cubicBezTo>
                <a:cubicBezTo>
                  <a:pt x="1730" y="638"/>
                  <a:pt x="1730" y="638"/>
                  <a:pt x="1729" y="637"/>
                </a:cubicBezTo>
                <a:cubicBezTo>
                  <a:pt x="1729" y="637"/>
                  <a:pt x="1728" y="636"/>
                  <a:pt x="1728" y="637"/>
                </a:cubicBezTo>
                <a:cubicBezTo>
                  <a:pt x="1727" y="637"/>
                  <a:pt x="1728" y="638"/>
                  <a:pt x="1727" y="638"/>
                </a:cubicBezTo>
                <a:cubicBezTo>
                  <a:pt x="1727" y="639"/>
                  <a:pt x="1727" y="639"/>
                  <a:pt x="1726" y="639"/>
                </a:cubicBezTo>
                <a:cubicBezTo>
                  <a:pt x="1726" y="639"/>
                  <a:pt x="1725" y="640"/>
                  <a:pt x="1725" y="640"/>
                </a:cubicBezTo>
                <a:cubicBezTo>
                  <a:pt x="1724" y="640"/>
                  <a:pt x="1724" y="639"/>
                  <a:pt x="1724" y="640"/>
                </a:cubicBezTo>
                <a:cubicBezTo>
                  <a:pt x="1723" y="640"/>
                  <a:pt x="1722" y="640"/>
                  <a:pt x="1722" y="641"/>
                </a:cubicBezTo>
                <a:cubicBezTo>
                  <a:pt x="1722" y="641"/>
                  <a:pt x="1721" y="641"/>
                  <a:pt x="1721" y="641"/>
                </a:cubicBezTo>
                <a:cubicBezTo>
                  <a:pt x="1720" y="641"/>
                  <a:pt x="1720" y="642"/>
                  <a:pt x="1720" y="642"/>
                </a:cubicBezTo>
                <a:cubicBezTo>
                  <a:pt x="1720" y="641"/>
                  <a:pt x="1720" y="641"/>
                  <a:pt x="1720" y="641"/>
                </a:cubicBezTo>
                <a:cubicBezTo>
                  <a:pt x="1720" y="640"/>
                  <a:pt x="1720" y="640"/>
                  <a:pt x="1720" y="640"/>
                </a:cubicBezTo>
                <a:cubicBezTo>
                  <a:pt x="1720" y="639"/>
                  <a:pt x="1720" y="639"/>
                  <a:pt x="1720" y="638"/>
                </a:cubicBezTo>
                <a:cubicBezTo>
                  <a:pt x="1720" y="638"/>
                  <a:pt x="1720" y="638"/>
                  <a:pt x="1720" y="637"/>
                </a:cubicBezTo>
                <a:cubicBezTo>
                  <a:pt x="1720" y="637"/>
                  <a:pt x="1720" y="637"/>
                  <a:pt x="1720" y="637"/>
                </a:cubicBezTo>
                <a:cubicBezTo>
                  <a:pt x="1720" y="637"/>
                  <a:pt x="1720" y="636"/>
                  <a:pt x="1720" y="636"/>
                </a:cubicBezTo>
                <a:cubicBezTo>
                  <a:pt x="1720" y="636"/>
                  <a:pt x="1720" y="636"/>
                  <a:pt x="1720" y="636"/>
                </a:cubicBezTo>
                <a:cubicBezTo>
                  <a:pt x="1720" y="635"/>
                  <a:pt x="1719" y="636"/>
                  <a:pt x="1719" y="636"/>
                </a:cubicBezTo>
                <a:cubicBezTo>
                  <a:pt x="1719" y="636"/>
                  <a:pt x="1718" y="636"/>
                  <a:pt x="1718" y="636"/>
                </a:cubicBezTo>
                <a:cubicBezTo>
                  <a:pt x="1718" y="636"/>
                  <a:pt x="1718" y="636"/>
                  <a:pt x="1717" y="636"/>
                </a:cubicBezTo>
                <a:cubicBezTo>
                  <a:pt x="1717" y="636"/>
                  <a:pt x="1717" y="636"/>
                  <a:pt x="1717" y="636"/>
                </a:cubicBezTo>
                <a:cubicBezTo>
                  <a:pt x="1716" y="636"/>
                  <a:pt x="1716" y="636"/>
                  <a:pt x="1715" y="636"/>
                </a:cubicBezTo>
                <a:cubicBezTo>
                  <a:pt x="1715" y="637"/>
                  <a:pt x="1715" y="637"/>
                  <a:pt x="1714" y="637"/>
                </a:cubicBezTo>
                <a:cubicBezTo>
                  <a:pt x="1714" y="637"/>
                  <a:pt x="1713" y="637"/>
                  <a:pt x="1712" y="636"/>
                </a:cubicBezTo>
                <a:cubicBezTo>
                  <a:pt x="1711" y="636"/>
                  <a:pt x="1710" y="637"/>
                  <a:pt x="1709" y="637"/>
                </a:cubicBezTo>
                <a:cubicBezTo>
                  <a:pt x="1709" y="637"/>
                  <a:pt x="1708" y="637"/>
                  <a:pt x="1708" y="637"/>
                </a:cubicBezTo>
                <a:cubicBezTo>
                  <a:pt x="1708" y="636"/>
                  <a:pt x="1709" y="635"/>
                  <a:pt x="1708" y="634"/>
                </a:cubicBezTo>
                <a:cubicBezTo>
                  <a:pt x="1708" y="634"/>
                  <a:pt x="1708" y="633"/>
                  <a:pt x="1708" y="633"/>
                </a:cubicBezTo>
                <a:cubicBezTo>
                  <a:pt x="1708" y="632"/>
                  <a:pt x="1708" y="632"/>
                  <a:pt x="1708" y="632"/>
                </a:cubicBezTo>
                <a:cubicBezTo>
                  <a:pt x="1708" y="631"/>
                  <a:pt x="1708" y="631"/>
                  <a:pt x="1708" y="630"/>
                </a:cubicBezTo>
                <a:cubicBezTo>
                  <a:pt x="1708" y="630"/>
                  <a:pt x="1709" y="629"/>
                  <a:pt x="1708" y="628"/>
                </a:cubicBezTo>
                <a:cubicBezTo>
                  <a:pt x="1708" y="628"/>
                  <a:pt x="1707" y="627"/>
                  <a:pt x="1707" y="626"/>
                </a:cubicBezTo>
                <a:cubicBezTo>
                  <a:pt x="1707" y="626"/>
                  <a:pt x="1707" y="626"/>
                  <a:pt x="1707" y="625"/>
                </a:cubicBezTo>
                <a:cubicBezTo>
                  <a:pt x="1707" y="625"/>
                  <a:pt x="1708" y="625"/>
                  <a:pt x="1708" y="624"/>
                </a:cubicBezTo>
                <a:cubicBezTo>
                  <a:pt x="1708" y="624"/>
                  <a:pt x="1707" y="624"/>
                  <a:pt x="1707" y="623"/>
                </a:cubicBezTo>
                <a:cubicBezTo>
                  <a:pt x="1707" y="623"/>
                  <a:pt x="1707" y="622"/>
                  <a:pt x="1706" y="621"/>
                </a:cubicBezTo>
                <a:cubicBezTo>
                  <a:pt x="1706" y="621"/>
                  <a:pt x="1705" y="622"/>
                  <a:pt x="1705" y="622"/>
                </a:cubicBezTo>
                <a:cubicBezTo>
                  <a:pt x="1705" y="622"/>
                  <a:pt x="1705" y="623"/>
                  <a:pt x="1705" y="623"/>
                </a:cubicBezTo>
                <a:cubicBezTo>
                  <a:pt x="1704" y="623"/>
                  <a:pt x="1704" y="622"/>
                  <a:pt x="1704" y="622"/>
                </a:cubicBezTo>
                <a:cubicBezTo>
                  <a:pt x="1704" y="621"/>
                  <a:pt x="1704" y="621"/>
                  <a:pt x="1704" y="620"/>
                </a:cubicBezTo>
                <a:cubicBezTo>
                  <a:pt x="1704" y="620"/>
                  <a:pt x="1703" y="620"/>
                  <a:pt x="1703" y="619"/>
                </a:cubicBezTo>
                <a:cubicBezTo>
                  <a:pt x="1703" y="619"/>
                  <a:pt x="1703" y="619"/>
                  <a:pt x="1702" y="618"/>
                </a:cubicBezTo>
                <a:cubicBezTo>
                  <a:pt x="1702" y="618"/>
                  <a:pt x="1702" y="617"/>
                  <a:pt x="1702" y="617"/>
                </a:cubicBezTo>
                <a:cubicBezTo>
                  <a:pt x="1702" y="616"/>
                  <a:pt x="1701" y="616"/>
                  <a:pt x="1701" y="616"/>
                </a:cubicBezTo>
                <a:cubicBezTo>
                  <a:pt x="1701" y="615"/>
                  <a:pt x="1701" y="615"/>
                  <a:pt x="1701" y="614"/>
                </a:cubicBezTo>
                <a:cubicBezTo>
                  <a:pt x="1701" y="614"/>
                  <a:pt x="1702" y="614"/>
                  <a:pt x="1702" y="613"/>
                </a:cubicBezTo>
                <a:cubicBezTo>
                  <a:pt x="1703" y="613"/>
                  <a:pt x="1702" y="613"/>
                  <a:pt x="1702" y="612"/>
                </a:cubicBezTo>
                <a:cubicBezTo>
                  <a:pt x="1701" y="612"/>
                  <a:pt x="1701" y="611"/>
                  <a:pt x="1701" y="611"/>
                </a:cubicBezTo>
                <a:cubicBezTo>
                  <a:pt x="1701" y="610"/>
                  <a:pt x="1701" y="609"/>
                  <a:pt x="1700" y="608"/>
                </a:cubicBezTo>
                <a:cubicBezTo>
                  <a:pt x="1700" y="607"/>
                  <a:pt x="1701" y="606"/>
                  <a:pt x="1700" y="605"/>
                </a:cubicBezTo>
                <a:cubicBezTo>
                  <a:pt x="1700" y="604"/>
                  <a:pt x="1700" y="604"/>
                  <a:pt x="1700" y="604"/>
                </a:cubicBezTo>
                <a:cubicBezTo>
                  <a:pt x="1700" y="604"/>
                  <a:pt x="1700" y="604"/>
                  <a:pt x="1700" y="603"/>
                </a:cubicBezTo>
                <a:cubicBezTo>
                  <a:pt x="1700" y="603"/>
                  <a:pt x="1700" y="602"/>
                  <a:pt x="1700" y="602"/>
                </a:cubicBezTo>
                <a:cubicBezTo>
                  <a:pt x="1701" y="602"/>
                  <a:pt x="1701" y="602"/>
                  <a:pt x="1701" y="602"/>
                </a:cubicBezTo>
                <a:cubicBezTo>
                  <a:pt x="1702" y="602"/>
                  <a:pt x="1702" y="602"/>
                  <a:pt x="1702" y="601"/>
                </a:cubicBezTo>
                <a:cubicBezTo>
                  <a:pt x="1702" y="601"/>
                  <a:pt x="1702" y="600"/>
                  <a:pt x="1702" y="600"/>
                </a:cubicBezTo>
                <a:cubicBezTo>
                  <a:pt x="1702" y="600"/>
                  <a:pt x="1703" y="600"/>
                  <a:pt x="1703" y="599"/>
                </a:cubicBezTo>
                <a:cubicBezTo>
                  <a:pt x="1704" y="599"/>
                  <a:pt x="1704" y="598"/>
                  <a:pt x="1704" y="598"/>
                </a:cubicBezTo>
                <a:cubicBezTo>
                  <a:pt x="1705" y="598"/>
                  <a:pt x="1705" y="598"/>
                  <a:pt x="1705" y="597"/>
                </a:cubicBezTo>
                <a:cubicBezTo>
                  <a:pt x="1705" y="597"/>
                  <a:pt x="1705" y="597"/>
                  <a:pt x="1705" y="597"/>
                </a:cubicBezTo>
                <a:cubicBezTo>
                  <a:pt x="1706" y="596"/>
                  <a:pt x="1706" y="598"/>
                  <a:pt x="1707" y="598"/>
                </a:cubicBezTo>
                <a:cubicBezTo>
                  <a:pt x="1707" y="600"/>
                  <a:pt x="1707" y="599"/>
                  <a:pt x="1708" y="599"/>
                </a:cubicBezTo>
                <a:cubicBezTo>
                  <a:pt x="1708" y="600"/>
                  <a:pt x="1709" y="600"/>
                  <a:pt x="1709" y="600"/>
                </a:cubicBezTo>
                <a:cubicBezTo>
                  <a:pt x="1709" y="600"/>
                  <a:pt x="1710" y="600"/>
                  <a:pt x="1710" y="600"/>
                </a:cubicBezTo>
                <a:cubicBezTo>
                  <a:pt x="1711" y="600"/>
                  <a:pt x="1712" y="600"/>
                  <a:pt x="1712" y="600"/>
                </a:cubicBezTo>
                <a:cubicBezTo>
                  <a:pt x="1713" y="601"/>
                  <a:pt x="1714" y="601"/>
                  <a:pt x="1714" y="601"/>
                </a:cubicBezTo>
                <a:cubicBezTo>
                  <a:pt x="1715" y="600"/>
                  <a:pt x="1715" y="600"/>
                  <a:pt x="1715" y="599"/>
                </a:cubicBezTo>
                <a:cubicBezTo>
                  <a:pt x="1715" y="599"/>
                  <a:pt x="1715" y="599"/>
                  <a:pt x="1715" y="598"/>
                </a:cubicBezTo>
                <a:cubicBezTo>
                  <a:pt x="1716" y="598"/>
                  <a:pt x="1716" y="598"/>
                  <a:pt x="1716" y="597"/>
                </a:cubicBezTo>
                <a:cubicBezTo>
                  <a:pt x="1716" y="597"/>
                  <a:pt x="1715" y="597"/>
                  <a:pt x="1715" y="596"/>
                </a:cubicBezTo>
                <a:cubicBezTo>
                  <a:pt x="1715" y="596"/>
                  <a:pt x="1715" y="595"/>
                  <a:pt x="1716" y="595"/>
                </a:cubicBezTo>
                <a:cubicBezTo>
                  <a:pt x="1716" y="595"/>
                  <a:pt x="1715" y="595"/>
                  <a:pt x="1715" y="595"/>
                </a:cubicBezTo>
                <a:cubicBezTo>
                  <a:pt x="1715" y="595"/>
                  <a:pt x="1715" y="595"/>
                  <a:pt x="1715" y="594"/>
                </a:cubicBezTo>
                <a:cubicBezTo>
                  <a:pt x="1715" y="594"/>
                  <a:pt x="1715" y="594"/>
                  <a:pt x="1716" y="593"/>
                </a:cubicBezTo>
                <a:cubicBezTo>
                  <a:pt x="1716" y="593"/>
                  <a:pt x="1716" y="593"/>
                  <a:pt x="1717" y="593"/>
                </a:cubicBezTo>
                <a:cubicBezTo>
                  <a:pt x="1717" y="592"/>
                  <a:pt x="1717" y="592"/>
                  <a:pt x="1717" y="591"/>
                </a:cubicBezTo>
                <a:cubicBezTo>
                  <a:pt x="1718" y="590"/>
                  <a:pt x="1719" y="591"/>
                  <a:pt x="1720" y="591"/>
                </a:cubicBezTo>
                <a:cubicBezTo>
                  <a:pt x="1721" y="590"/>
                  <a:pt x="1722" y="590"/>
                  <a:pt x="1723" y="590"/>
                </a:cubicBezTo>
                <a:cubicBezTo>
                  <a:pt x="1724" y="590"/>
                  <a:pt x="1724" y="590"/>
                  <a:pt x="1725" y="590"/>
                </a:cubicBezTo>
                <a:cubicBezTo>
                  <a:pt x="1725" y="590"/>
                  <a:pt x="1725" y="589"/>
                  <a:pt x="1725" y="589"/>
                </a:cubicBezTo>
                <a:cubicBezTo>
                  <a:pt x="1726" y="589"/>
                  <a:pt x="1726" y="589"/>
                  <a:pt x="1726" y="589"/>
                </a:cubicBezTo>
                <a:cubicBezTo>
                  <a:pt x="1727" y="589"/>
                  <a:pt x="1727" y="589"/>
                  <a:pt x="1727" y="589"/>
                </a:cubicBezTo>
                <a:cubicBezTo>
                  <a:pt x="1728" y="588"/>
                  <a:pt x="1730" y="588"/>
                  <a:pt x="1730" y="586"/>
                </a:cubicBezTo>
                <a:cubicBezTo>
                  <a:pt x="1730" y="586"/>
                  <a:pt x="1730" y="585"/>
                  <a:pt x="1731" y="585"/>
                </a:cubicBezTo>
                <a:cubicBezTo>
                  <a:pt x="1731" y="585"/>
                  <a:pt x="1731" y="584"/>
                  <a:pt x="1731" y="584"/>
                </a:cubicBezTo>
                <a:cubicBezTo>
                  <a:pt x="1732" y="584"/>
                  <a:pt x="1732" y="584"/>
                  <a:pt x="1732" y="583"/>
                </a:cubicBezTo>
                <a:cubicBezTo>
                  <a:pt x="1732" y="583"/>
                  <a:pt x="1733" y="583"/>
                  <a:pt x="1733" y="582"/>
                </a:cubicBezTo>
                <a:cubicBezTo>
                  <a:pt x="1733" y="582"/>
                  <a:pt x="1733" y="581"/>
                  <a:pt x="1734" y="581"/>
                </a:cubicBezTo>
                <a:cubicBezTo>
                  <a:pt x="1734" y="580"/>
                  <a:pt x="1735" y="580"/>
                  <a:pt x="1735" y="579"/>
                </a:cubicBezTo>
                <a:cubicBezTo>
                  <a:pt x="1735" y="579"/>
                  <a:pt x="1735" y="578"/>
                  <a:pt x="1735" y="578"/>
                </a:cubicBezTo>
                <a:cubicBezTo>
                  <a:pt x="1735" y="577"/>
                  <a:pt x="1735" y="577"/>
                  <a:pt x="1735" y="577"/>
                </a:cubicBezTo>
                <a:cubicBezTo>
                  <a:pt x="1735" y="577"/>
                  <a:pt x="1735" y="577"/>
                  <a:pt x="1735" y="577"/>
                </a:cubicBezTo>
                <a:cubicBezTo>
                  <a:pt x="1736" y="576"/>
                  <a:pt x="1736" y="576"/>
                  <a:pt x="1736" y="576"/>
                </a:cubicBezTo>
                <a:cubicBezTo>
                  <a:pt x="1737" y="576"/>
                  <a:pt x="1737" y="576"/>
                  <a:pt x="1737" y="576"/>
                </a:cubicBezTo>
                <a:cubicBezTo>
                  <a:pt x="1738" y="575"/>
                  <a:pt x="1738" y="575"/>
                  <a:pt x="1739" y="575"/>
                </a:cubicBezTo>
                <a:cubicBezTo>
                  <a:pt x="1739" y="575"/>
                  <a:pt x="1739" y="574"/>
                  <a:pt x="1739" y="574"/>
                </a:cubicBezTo>
                <a:cubicBezTo>
                  <a:pt x="1739" y="574"/>
                  <a:pt x="1739" y="574"/>
                  <a:pt x="1740" y="574"/>
                </a:cubicBezTo>
                <a:cubicBezTo>
                  <a:pt x="1740" y="574"/>
                  <a:pt x="1741" y="573"/>
                  <a:pt x="1743" y="573"/>
                </a:cubicBezTo>
                <a:cubicBezTo>
                  <a:pt x="1743" y="573"/>
                  <a:pt x="1743" y="574"/>
                  <a:pt x="1743" y="574"/>
                </a:cubicBezTo>
                <a:cubicBezTo>
                  <a:pt x="1744" y="575"/>
                  <a:pt x="1744" y="575"/>
                  <a:pt x="1744" y="575"/>
                </a:cubicBezTo>
                <a:cubicBezTo>
                  <a:pt x="1744" y="575"/>
                  <a:pt x="1744" y="574"/>
                  <a:pt x="1744" y="574"/>
                </a:cubicBezTo>
                <a:cubicBezTo>
                  <a:pt x="1745" y="574"/>
                  <a:pt x="1745" y="573"/>
                  <a:pt x="1746" y="573"/>
                </a:cubicBezTo>
                <a:cubicBezTo>
                  <a:pt x="1746" y="572"/>
                  <a:pt x="1745" y="572"/>
                  <a:pt x="1745" y="571"/>
                </a:cubicBezTo>
                <a:cubicBezTo>
                  <a:pt x="1744" y="571"/>
                  <a:pt x="1744" y="571"/>
                  <a:pt x="1744" y="570"/>
                </a:cubicBezTo>
                <a:cubicBezTo>
                  <a:pt x="1744" y="570"/>
                  <a:pt x="1744" y="570"/>
                  <a:pt x="1744" y="569"/>
                </a:cubicBezTo>
                <a:cubicBezTo>
                  <a:pt x="1745" y="569"/>
                  <a:pt x="1745" y="569"/>
                  <a:pt x="1745" y="569"/>
                </a:cubicBezTo>
                <a:cubicBezTo>
                  <a:pt x="1746" y="569"/>
                  <a:pt x="1746" y="569"/>
                  <a:pt x="1747" y="569"/>
                </a:cubicBezTo>
                <a:cubicBezTo>
                  <a:pt x="1747" y="569"/>
                  <a:pt x="1747" y="569"/>
                  <a:pt x="1747" y="569"/>
                </a:cubicBezTo>
                <a:cubicBezTo>
                  <a:pt x="1747" y="569"/>
                  <a:pt x="1747" y="569"/>
                  <a:pt x="1747" y="569"/>
                </a:cubicBezTo>
                <a:cubicBezTo>
                  <a:pt x="1747" y="568"/>
                  <a:pt x="1747" y="567"/>
                  <a:pt x="1748" y="567"/>
                </a:cubicBezTo>
                <a:cubicBezTo>
                  <a:pt x="1748" y="566"/>
                  <a:pt x="1748" y="566"/>
                  <a:pt x="1749" y="565"/>
                </a:cubicBezTo>
                <a:cubicBezTo>
                  <a:pt x="1749" y="564"/>
                  <a:pt x="1749" y="564"/>
                  <a:pt x="1750" y="563"/>
                </a:cubicBezTo>
                <a:cubicBezTo>
                  <a:pt x="1750" y="563"/>
                  <a:pt x="1751" y="562"/>
                  <a:pt x="1751" y="562"/>
                </a:cubicBezTo>
                <a:cubicBezTo>
                  <a:pt x="1751" y="562"/>
                  <a:pt x="1751" y="562"/>
                  <a:pt x="1751" y="561"/>
                </a:cubicBezTo>
                <a:cubicBezTo>
                  <a:pt x="1751" y="561"/>
                  <a:pt x="1752" y="561"/>
                  <a:pt x="1752" y="560"/>
                </a:cubicBezTo>
                <a:cubicBezTo>
                  <a:pt x="1752" y="560"/>
                  <a:pt x="1752" y="559"/>
                  <a:pt x="1753" y="559"/>
                </a:cubicBezTo>
                <a:cubicBezTo>
                  <a:pt x="1753" y="559"/>
                  <a:pt x="1753" y="557"/>
                  <a:pt x="1754" y="557"/>
                </a:cubicBezTo>
                <a:cubicBezTo>
                  <a:pt x="1754" y="558"/>
                  <a:pt x="1754" y="559"/>
                  <a:pt x="1754" y="560"/>
                </a:cubicBezTo>
                <a:cubicBezTo>
                  <a:pt x="1754" y="560"/>
                  <a:pt x="1753" y="562"/>
                  <a:pt x="1754" y="562"/>
                </a:cubicBezTo>
                <a:cubicBezTo>
                  <a:pt x="1754" y="562"/>
                  <a:pt x="1754" y="559"/>
                  <a:pt x="1755" y="559"/>
                </a:cubicBezTo>
                <a:cubicBezTo>
                  <a:pt x="1755" y="558"/>
                  <a:pt x="1755" y="557"/>
                  <a:pt x="1756" y="557"/>
                </a:cubicBezTo>
                <a:cubicBezTo>
                  <a:pt x="1756" y="557"/>
                  <a:pt x="1756" y="558"/>
                  <a:pt x="1756" y="559"/>
                </a:cubicBezTo>
                <a:cubicBezTo>
                  <a:pt x="1756" y="559"/>
                  <a:pt x="1756" y="560"/>
                  <a:pt x="1756" y="560"/>
                </a:cubicBezTo>
                <a:cubicBezTo>
                  <a:pt x="1756" y="560"/>
                  <a:pt x="1756" y="560"/>
                  <a:pt x="1756" y="561"/>
                </a:cubicBezTo>
                <a:cubicBezTo>
                  <a:pt x="1756" y="561"/>
                  <a:pt x="1757" y="561"/>
                  <a:pt x="1758" y="561"/>
                </a:cubicBezTo>
                <a:cubicBezTo>
                  <a:pt x="1758" y="561"/>
                  <a:pt x="1759" y="562"/>
                  <a:pt x="1760" y="563"/>
                </a:cubicBezTo>
                <a:cubicBezTo>
                  <a:pt x="1760" y="563"/>
                  <a:pt x="1760" y="564"/>
                  <a:pt x="1760" y="564"/>
                </a:cubicBezTo>
                <a:cubicBezTo>
                  <a:pt x="1761" y="564"/>
                  <a:pt x="1761" y="565"/>
                  <a:pt x="1761" y="565"/>
                </a:cubicBezTo>
                <a:cubicBezTo>
                  <a:pt x="1761" y="566"/>
                  <a:pt x="1761" y="566"/>
                  <a:pt x="1760" y="566"/>
                </a:cubicBezTo>
                <a:cubicBezTo>
                  <a:pt x="1760" y="566"/>
                  <a:pt x="1760" y="566"/>
                  <a:pt x="1760" y="567"/>
                </a:cubicBezTo>
                <a:cubicBezTo>
                  <a:pt x="1761" y="567"/>
                  <a:pt x="1762" y="566"/>
                  <a:pt x="1762" y="567"/>
                </a:cubicBezTo>
                <a:cubicBezTo>
                  <a:pt x="1763" y="567"/>
                  <a:pt x="1763" y="568"/>
                  <a:pt x="1763" y="568"/>
                </a:cubicBezTo>
                <a:cubicBezTo>
                  <a:pt x="1763" y="570"/>
                  <a:pt x="1765" y="569"/>
                  <a:pt x="1766" y="569"/>
                </a:cubicBezTo>
                <a:cubicBezTo>
                  <a:pt x="1766" y="569"/>
                  <a:pt x="1767" y="569"/>
                  <a:pt x="1767" y="569"/>
                </a:cubicBezTo>
                <a:cubicBezTo>
                  <a:pt x="1768" y="570"/>
                  <a:pt x="1768" y="570"/>
                  <a:pt x="1769" y="570"/>
                </a:cubicBezTo>
                <a:cubicBezTo>
                  <a:pt x="1769" y="570"/>
                  <a:pt x="1769" y="571"/>
                  <a:pt x="1770" y="571"/>
                </a:cubicBezTo>
                <a:cubicBezTo>
                  <a:pt x="1770" y="571"/>
                  <a:pt x="1771" y="571"/>
                  <a:pt x="1771" y="572"/>
                </a:cubicBezTo>
                <a:cubicBezTo>
                  <a:pt x="1771" y="572"/>
                  <a:pt x="1772" y="573"/>
                  <a:pt x="1771" y="573"/>
                </a:cubicBezTo>
                <a:cubicBezTo>
                  <a:pt x="1770" y="573"/>
                  <a:pt x="1769" y="573"/>
                  <a:pt x="1769" y="573"/>
                </a:cubicBezTo>
                <a:cubicBezTo>
                  <a:pt x="1768" y="574"/>
                  <a:pt x="1768" y="574"/>
                  <a:pt x="1767" y="574"/>
                </a:cubicBezTo>
                <a:cubicBezTo>
                  <a:pt x="1766" y="574"/>
                  <a:pt x="1766" y="573"/>
                  <a:pt x="1766" y="573"/>
                </a:cubicBezTo>
                <a:cubicBezTo>
                  <a:pt x="1765" y="574"/>
                  <a:pt x="1765" y="574"/>
                  <a:pt x="1764" y="574"/>
                </a:cubicBezTo>
                <a:cubicBezTo>
                  <a:pt x="1764" y="575"/>
                  <a:pt x="1765" y="576"/>
                  <a:pt x="1766" y="576"/>
                </a:cubicBezTo>
                <a:cubicBezTo>
                  <a:pt x="1766" y="576"/>
                  <a:pt x="1768" y="577"/>
                  <a:pt x="1767" y="578"/>
                </a:cubicBezTo>
                <a:cubicBezTo>
                  <a:pt x="1767" y="578"/>
                  <a:pt x="1766" y="579"/>
                  <a:pt x="1766" y="579"/>
                </a:cubicBezTo>
                <a:cubicBezTo>
                  <a:pt x="1765" y="579"/>
                  <a:pt x="1765" y="580"/>
                  <a:pt x="1764" y="580"/>
                </a:cubicBezTo>
                <a:cubicBezTo>
                  <a:pt x="1764" y="580"/>
                  <a:pt x="1761" y="580"/>
                  <a:pt x="1761" y="581"/>
                </a:cubicBezTo>
                <a:cubicBezTo>
                  <a:pt x="1761" y="581"/>
                  <a:pt x="1761" y="581"/>
                  <a:pt x="1761" y="582"/>
                </a:cubicBezTo>
                <a:cubicBezTo>
                  <a:pt x="1761" y="582"/>
                  <a:pt x="1759" y="583"/>
                  <a:pt x="1759" y="583"/>
                </a:cubicBezTo>
                <a:cubicBezTo>
                  <a:pt x="1759" y="583"/>
                  <a:pt x="1760" y="583"/>
                  <a:pt x="1760" y="583"/>
                </a:cubicBezTo>
                <a:cubicBezTo>
                  <a:pt x="1760" y="584"/>
                  <a:pt x="1760" y="584"/>
                  <a:pt x="1760" y="584"/>
                </a:cubicBezTo>
                <a:cubicBezTo>
                  <a:pt x="1760" y="585"/>
                  <a:pt x="1760" y="584"/>
                  <a:pt x="1760" y="585"/>
                </a:cubicBezTo>
                <a:cubicBezTo>
                  <a:pt x="1759" y="585"/>
                  <a:pt x="1759" y="584"/>
                  <a:pt x="1758" y="585"/>
                </a:cubicBezTo>
                <a:cubicBezTo>
                  <a:pt x="1758" y="585"/>
                  <a:pt x="1757" y="585"/>
                  <a:pt x="1757" y="586"/>
                </a:cubicBezTo>
                <a:cubicBezTo>
                  <a:pt x="1757" y="586"/>
                  <a:pt x="1758" y="586"/>
                  <a:pt x="1758" y="586"/>
                </a:cubicBezTo>
                <a:cubicBezTo>
                  <a:pt x="1758" y="587"/>
                  <a:pt x="1759" y="587"/>
                  <a:pt x="1759" y="587"/>
                </a:cubicBezTo>
                <a:cubicBezTo>
                  <a:pt x="1759" y="588"/>
                  <a:pt x="1759" y="588"/>
                  <a:pt x="1759" y="589"/>
                </a:cubicBezTo>
                <a:cubicBezTo>
                  <a:pt x="1759" y="590"/>
                  <a:pt x="1760" y="590"/>
                  <a:pt x="1761" y="590"/>
                </a:cubicBezTo>
                <a:cubicBezTo>
                  <a:pt x="1761" y="591"/>
                  <a:pt x="1762" y="591"/>
                  <a:pt x="1762" y="591"/>
                </a:cubicBezTo>
                <a:cubicBezTo>
                  <a:pt x="1762" y="592"/>
                  <a:pt x="1763" y="592"/>
                  <a:pt x="1763" y="593"/>
                </a:cubicBezTo>
                <a:cubicBezTo>
                  <a:pt x="1763" y="593"/>
                  <a:pt x="1764" y="593"/>
                  <a:pt x="1764" y="594"/>
                </a:cubicBezTo>
                <a:cubicBezTo>
                  <a:pt x="1764" y="594"/>
                  <a:pt x="1763" y="594"/>
                  <a:pt x="1763" y="595"/>
                </a:cubicBezTo>
                <a:cubicBezTo>
                  <a:pt x="1762" y="595"/>
                  <a:pt x="1762" y="596"/>
                  <a:pt x="1762" y="596"/>
                </a:cubicBezTo>
                <a:cubicBezTo>
                  <a:pt x="1762" y="597"/>
                  <a:pt x="1762" y="597"/>
                  <a:pt x="1762" y="598"/>
                </a:cubicBezTo>
                <a:cubicBezTo>
                  <a:pt x="1762" y="598"/>
                  <a:pt x="1761" y="598"/>
                  <a:pt x="1762" y="598"/>
                </a:cubicBezTo>
                <a:cubicBezTo>
                  <a:pt x="1762" y="599"/>
                  <a:pt x="1762" y="599"/>
                  <a:pt x="1763" y="599"/>
                </a:cubicBezTo>
                <a:cubicBezTo>
                  <a:pt x="1763" y="599"/>
                  <a:pt x="1764" y="599"/>
                  <a:pt x="1764" y="600"/>
                </a:cubicBezTo>
                <a:cubicBezTo>
                  <a:pt x="1765" y="600"/>
                  <a:pt x="1765" y="601"/>
                  <a:pt x="1766" y="601"/>
                </a:cubicBezTo>
                <a:cubicBezTo>
                  <a:pt x="1766" y="601"/>
                  <a:pt x="1766" y="601"/>
                  <a:pt x="1766" y="601"/>
                </a:cubicBezTo>
                <a:cubicBezTo>
                  <a:pt x="1767" y="600"/>
                  <a:pt x="1767" y="600"/>
                  <a:pt x="1768" y="600"/>
                </a:cubicBezTo>
                <a:cubicBezTo>
                  <a:pt x="1769" y="601"/>
                  <a:pt x="1768" y="601"/>
                  <a:pt x="1768" y="601"/>
                </a:cubicBezTo>
                <a:cubicBezTo>
                  <a:pt x="1768" y="602"/>
                  <a:pt x="1769" y="603"/>
                  <a:pt x="1769" y="603"/>
                </a:cubicBezTo>
                <a:cubicBezTo>
                  <a:pt x="1769" y="603"/>
                  <a:pt x="1770" y="604"/>
                  <a:pt x="1770" y="604"/>
                </a:cubicBezTo>
                <a:cubicBezTo>
                  <a:pt x="1770" y="605"/>
                  <a:pt x="1770" y="605"/>
                  <a:pt x="1770" y="605"/>
                </a:cubicBezTo>
                <a:cubicBezTo>
                  <a:pt x="1770" y="605"/>
                  <a:pt x="1771" y="605"/>
                  <a:pt x="1771" y="606"/>
                </a:cubicBezTo>
                <a:cubicBezTo>
                  <a:pt x="1771" y="606"/>
                  <a:pt x="1770" y="606"/>
                  <a:pt x="1770" y="606"/>
                </a:cubicBezTo>
                <a:cubicBezTo>
                  <a:pt x="1769" y="607"/>
                  <a:pt x="1768" y="607"/>
                  <a:pt x="1768" y="607"/>
                </a:cubicBezTo>
                <a:cubicBezTo>
                  <a:pt x="1767" y="607"/>
                  <a:pt x="1766" y="607"/>
                  <a:pt x="1765" y="606"/>
                </a:cubicBezTo>
                <a:cubicBezTo>
                  <a:pt x="1765" y="606"/>
                  <a:pt x="1765" y="606"/>
                  <a:pt x="1764" y="606"/>
                </a:cubicBezTo>
                <a:cubicBezTo>
                  <a:pt x="1764" y="606"/>
                  <a:pt x="1763" y="606"/>
                  <a:pt x="1763" y="607"/>
                </a:cubicBezTo>
                <a:cubicBezTo>
                  <a:pt x="1763" y="606"/>
                  <a:pt x="1762" y="606"/>
                  <a:pt x="1762" y="606"/>
                </a:cubicBezTo>
                <a:cubicBezTo>
                  <a:pt x="1762" y="607"/>
                  <a:pt x="1762" y="607"/>
                  <a:pt x="1761" y="608"/>
                </a:cubicBezTo>
                <a:cubicBezTo>
                  <a:pt x="1761" y="608"/>
                  <a:pt x="1761" y="608"/>
                  <a:pt x="1761" y="608"/>
                </a:cubicBezTo>
                <a:cubicBezTo>
                  <a:pt x="1761" y="609"/>
                  <a:pt x="1760" y="611"/>
                  <a:pt x="1760" y="612"/>
                </a:cubicBezTo>
                <a:cubicBezTo>
                  <a:pt x="1760" y="612"/>
                  <a:pt x="1760" y="612"/>
                  <a:pt x="1760" y="613"/>
                </a:cubicBezTo>
                <a:cubicBezTo>
                  <a:pt x="1760" y="613"/>
                  <a:pt x="1760" y="614"/>
                  <a:pt x="1760" y="614"/>
                </a:cubicBezTo>
                <a:cubicBezTo>
                  <a:pt x="1760" y="615"/>
                  <a:pt x="1759" y="615"/>
                  <a:pt x="1760" y="615"/>
                </a:cubicBezTo>
                <a:cubicBezTo>
                  <a:pt x="1760" y="616"/>
                  <a:pt x="1760" y="616"/>
                  <a:pt x="1760" y="616"/>
                </a:cubicBezTo>
                <a:cubicBezTo>
                  <a:pt x="1761" y="617"/>
                  <a:pt x="1760" y="618"/>
                  <a:pt x="1760" y="619"/>
                </a:cubicBezTo>
                <a:cubicBezTo>
                  <a:pt x="1760" y="620"/>
                  <a:pt x="1759" y="621"/>
                  <a:pt x="1758" y="621"/>
                </a:cubicBezTo>
                <a:cubicBezTo>
                  <a:pt x="1757" y="621"/>
                  <a:pt x="1757" y="621"/>
                  <a:pt x="1757" y="621"/>
                </a:cubicBezTo>
                <a:cubicBezTo>
                  <a:pt x="1757" y="622"/>
                  <a:pt x="1756" y="622"/>
                  <a:pt x="1756" y="623"/>
                </a:cubicBezTo>
                <a:cubicBezTo>
                  <a:pt x="1755" y="623"/>
                  <a:pt x="1754" y="623"/>
                  <a:pt x="1754" y="623"/>
                </a:cubicBezTo>
                <a:cubicBezTo>
                  <a:pt x="1753" y="624"/>
                  <a:pt x="1753" y="624"/>
                  <a:pt x="1753" y="624"/>
                </a:cubicBezTo>
                <a:cubicBezTo>
                  <a:pt x="1753" y="624"/>
                  <a:pt x="1752" y="624"/>
                  <a:pt x="1752" y="624"/>
                </a:cubicBezTo>
                <a:cubicBezTo>
                  <a:pt x="1752" y="625"/>
                  <a:pt x="1752" y="625"/>
                  <a:pt x="1752" y="625"/>
                </a:cubicBezTo>
                <a:cubicBezTo>
                  <a:pt x="1752" y="625"/>
                  <a:pt x="1752" y="625"/>
                  <a:pt x="1752" y="626"/>
                </a:cubicBezTo>
                <a:cubicBezTo>
                  <a:pt x="1752" y="626"/>
                  <a:pt x="1752" y="627"/>
                  <a:pt x="1751" y="627"/>
                </a:cubicBezTo>
                <a:cubicBezTo>
                  <a:pt x="1751" y="628"/>
                  <a:pt x="1751" y="628"/>
                  <a:pt x="1752" y="629"/>
                </a:cubicBezTo>
                <a:cubicBezTo>
                  <a:pt x="1752" y="629"/>
                  <a:pt x="1752" y="629"/>
                  <a:pt x="1753" y="629"/>
                </a:cubicBezTo>
                <a:cubicBezTo>
                  <a:pt x="1753" y="629"/>
                  <a:pt x="1752" y="630"/>
                  <a:pt x="1752" y="630"/>
                </a:cubicBezTo>
                <a:cubicBezTo>
                  <a:pt x="1752" y="631"/>
                  <a:pt x="1752" y="631"/>
                  <a:pt x="1753" y="631"/>
                </a:cubicBezTo>
                <a:cubicBezTo>
                  <a:pt x="1753" y="631"/>
                  <a:pt x="1753" y="632"/>
                  <a:pt x="1753" y="632"/>
                </a:cubicBezTo>
                <a:cubicBezTo>
                  <a:pt x="1753" y="633"/>
                  <a:pt x="1752" y="633"/>
                  <a:pt x="1752" y="634"/>
                </a:cubicBezTo>
                <a:cubicBezTo>
                  <a:pt x="1752" y="634"/>
                  <a:pt x="1752" y="634"/>
                  <a:pt x="1751" y="635"/>
                </a:cubicBezTo>
                <a:close/>
                <a:moveTo>
                  <a:pt x="1849" y="628"/>
                </a:moveTo>
                <a:cubicBezTo>
                  <a:pt x="1850" y="628"/>
                  <a:pt x="1850" y="628"/>
                  <a:pt x="1849" y="628"/>
                </a:cubicBezTo>
                <a:cubicBezTo>
                  <a:pt x="1849" y="629"/>
                  <a:pt x="1848" y="629"/>
                  <a:pt x="1848" y="629"/>
                </a:cubicBezTo>
                <a:cubicBezTo>
                  <a:pt x="1847" y="629"/>
                  <a:pt x="1847" y="629"/>
                  <a:pt x="1846" y="629"/>
                </a:cubicBezTo>
                <a:cubicBezTo>
                  <a:pt x="1846" y="629"/>
                  <a:pt x="1845" y="629"/>
                  <a:pt x="1845" y="629"/>
                </a:cubicBezTo>
                <a:cubicBezTo>
                  <a:pt x="1845" y="629"/>
                  <a:pt x="1844" y="629"/>
                  <a:pt x="1844" y="628"/>
                </a:cubicBezTo>
                <a:cubicBezTo>
                  <a:pt x="1844" y="628"/>
                  <a:pt x="1844" y="628"/>
                  <a:pt x="1844" y="628"/>
                </a:cubicBezTo>
                <a:cubicBezTo>
                  <a:pt x="1844" y="627"/>
                  <a:pt x="1844" y="627"/>
                  <a:pt x="1845" y="627"/>
                </a:cubicBezTo>
                <a:cubicBezTo>
                  <a:pt x="1845" y="627"/>
                  <a:pt x="1846" y="627"/>
                  <a:pt x="1846" y="627"/>
                </a:cubicBezTo>
                <a:cubicBezTo>
                  <a:pt x="1847" y="626"/>
                  <a:pt x="1846" y="626"/>
                  <a:pt x="1847" y="626"/>
                </a:cubicBezTo>
                <a:cubicBezTo>
                  <a:pt x="1848" y="625"/>
                  <a:pt x="1849" y="626"/>
                  <a:pt x="1849" y="627"/>
                </a:cubicBezTo>
                <a:cubicBezTo>
                  <a:pt x="1849" y="627"/>
                  <a:pt x="1849" y="627"/>
                  <a:pt x="1849" y="628"/>
                </a:cubicBezTo>
                <a:close/>
                <a:moveTo>
                  <a:pt x="1832" y="609"/>
                </a:moveTo>
                <a:cubicBezTo>
                  <a:pt x="1831" y="610"/>
                  <a:pt x="1831" y="611"/>
                  <a:pt x="1832" y="612"/>
                </a:cubicBezTo>
                <a:cubicBezTo>
                  <a:pt x="1832" y="613"/>
                  <a:pt x="1831" y="614"/>
                  <a:pt x="1832" y="615"/>
                </a:cubicBezTo>
                <a:cubicBezTo>
                  <a:pt x="1832" y="616"/>
                  <a:pt x="1832" y="617"/>
                  <a:pt x="1833" y="617"/>
                </a:cubicBezTo>
                <a:cubicBezTo>
                  <a:pt x="1834" y="618"/>
                  <a:pt x="1835" y="618"/>
                  <a:pt x="1835" y="620"/>
                </a:cubicBezTo>
                <a:cubicBezTo>
                  <a:pt x="1835" y="621"/>
                  <a:pt x="1834" y="620"/>
                  <a:pt x="1834" y="620"/>
                </a:cubicBezTo>
                <a:cubicBezTo>
                  <a:pt x="1833" y="619"/>
                  <a:pt x="1833" y="618"/>
                  <a:pt x="1832" y="617"/>
                </a:cubicBezTo>
                <a:cubicBezTo>
                  <a:pt x="1831" y="617"/>
                  <a:pt x="1831" y="616"/>
                  <a:pt x="1831" y="615"/>
                </a:cubicBezTo>
                <a:cubicBezTo>
                  <a:pt x="1831" y="614"/>
                  <a:pt x="1831" y="614"/>
                  <a:pt x="1831" y="613"/>
                </a:cubicBezTo>
                <a:cubicBezTo>
                  <a:pt x="1830" y="612"/>
                  <a:pt x="1830" y="611"/>
                  <a:pt x="1829" y="610"/>
                </a:cubicBezTo>
                <a:cubicBezTo>
                  <a:pt x="1829" y="609"/>
                  <a:pt x="1830" y="609"/>
                  <a:pt x="1830" y="608"/>
                </a:cubicBezTo>
                <a:cubicBezTo>
                  <a:pt x="1831" y="608"/>
                  <a:pt x="1830" y="607"/>
                  <a:pt x="1830" y="606"/>
                </a:cubicBezTo>
                <a:cubicBezTo>
                  <a:pt x="1830" y="606"/>
                  <a:pt x="1830" y="606"/>
                  <a:pt x="1829" y="605"/>
                </a:cubicBezTo>
                <a:cubicBezTo>
                  <a:pt x="1829" y="605"/>
                  <a:pt x="1829" y="605"/>
                  <a:pt x="1829" y="605"/>
                </a:cubicBezTo>
                <a:cubicBezTo>
                  <a:pt x="1828" y="605"/>
                  <a:pt x="1829" y="604"/>
                  <a:pt x="1829" y="604"/>
                </a:cubicBezTo>
                <a:cubicBezTo>
                  <a:pt x="1829" y="603"/>
                  <a:pt x="1829" y="603"/>
                  <a:pt x="1829" y="602"/>
                </a:cubicBezTo>
                <a:cubicBezTo>
                  <a:pt x="1829" y="602"/>
                  <a:pt x="1829" y="601"/>
                  <a:pt x="1829" y="601"/>
                </a:cubicBezTo>
                <a:cubicBezTo>
                  <a:pt x="1830" y="600"/>
                  <a:pt x="1830" y="600"/>
                  <a:pt x="1830" y="600"/>
                </a:cubicBezTo>
                <a:cubicBezTo>
                  <a:pt x="1830" y="599"/>
                  <a:pt x="1830" y="599"/>
                  <a:pt x="1830" y="598"/>
                </a:cubicBezTo>
                <a:cubicBezTo>
                  <a:pt x="1830" y="597"/>
                  <a:pt x="1830" y="597"/>
                  <a:pt x="1831" y="596"/>
                </a:cubicBezTo>
                <a:cubicBezTo>
                  <a:pt x="1831" y="596"/>
                  <a:pt x="1832" y="595"/>
                  <a:pt x="1832" y="596"/>
                </a:cubicBezTo>
                <a:cubicBezTo>
                  <a:pt x="1832" y="596"/>
                  <a:pt x="1832" y="597"/>
                  <a:pt x="1832" y="597"/>
                </a:cubicBezTo>
                <a:cubicBezTo>
                  <a:pt x="1832" y="598"/>
                  <a:pt x="1831" y="598"/>
                  <a:pt x="1831" y="599"/>
                </a:cubicBezTo>
                <a:cubicBezTo>
                  <a:pt x="1832" y="599"/>
                  <a:pt x="1832" y="599"/>
                  <a:pt x="1832" y="599"/>
                </a:cubicBezTo>
                <a:cubicBezTo>
                  <a:pt x="1833" y="600"/>
                  <a:pt x="1833" y="601"/>
                  <a:pt x="1832" y="602"/>
                </a:cubicBezTo>
                <a:cubicBezTo>
                  <a:pt x="1832" y="603"/>
                  <a:pt x="1832" y="603"/>
                  <a:pt x="1832" y="603"/>
                </a:cubicBezTo>
                <a:cubicBezTo>
                  <a:pt x="1832" y="603"/>
                  <a:pt x="1831" y="604"/>
                  <a:pt x="1831" y="604"/>
                </a:cubicBezTo>
                <a:cubicBezTo>
                  <a:pt x="1831" y="604"/>
                  <a:pt x="1831" y="604"/>
                  <a:pt x="1831" y="604"/>
                </a:cubicBezTo>
                <a:cubicBezTo>
                  <a:pt x="1830" y="604"/>
                  <a:pt x="1831" y="605"/>
                  <a:pt x="1831" y="605"/>
                </a:cubicBezTo>
                <a:cubicBezTo>
                  <a:pt x="1831" y="605"/>
                  <a:pt x="1831" y="606"/>
                  <a:pt x="1831" y="606"/>
                </a:cubicBezTo>
                <a:cubicBezTo>
                  <a:pt x="1831" y="606"/>
                  <a:pt x="1831" y="607"/>
                  <a:pt x="1831" y="607"/>
                </a:cubicBezTo>
                <a:cubicBezTo>
                  <a:pt x="1832" y="606"/>
                  <a:pt x="1832" y="605"/>
                  <a:pt x="1833" y="604"/>
                </a:cubicBezTo>
                <a:cubicBezTo>
                  <a:pt x="1834" y="603"/>
                  <a:pt x="1834" y="601"/>
                  <a:pt x="1836" y="601"/>
                </a:cubicBezTo>
                <a:cubicBezTo>
                  <a:pt x="1837" y="600"/>
                  <a:pt x="1838" y="602"/>
                  <a:pt x="1837" y="603"/>
                </a:cubicBezTo>
                <a:cubicBezTo>
                  <a:pt x="1837" y="603"/>
                  <a:pt x="1837" y="604"/>
                  <a:pt x="1836" y="605"/>
                </a:cubicBezTo>
                <a:cubicBezTo>
                  <a:pt x="1836" y="605"/>
                  <a:pt x="1835" y="605"/>
                  <a:pt x="1835" y="606"/>
                </a:cubicBezTo>
                <a:cubicBezTo>
                  <a:pt x="1834" y="606"/>
                  <a:pt x="1834" y="606"/>
                  <a:pt x="1834" y="607"/>
                </a:cubicBezTo>
                <a:cubicBezTo>
                  <a:pt x="1834" y="608"/>
                  <a:pt x="1835" y="608"/>
                  <a:pt x="1835" y="608"/>
                </a:cubicBezTo>
                <a:cubicBezTo>
                  <a:pt x="1836" y="608"/>
                  <a:pt x="1836" y="608"/>
                  <a:pt x="1837" y="608"/>
                </a:cubicBezTo>
                <a:cubicBezTo>
                  <a:pt x="1838" y="608"/>
                  <a:pt x="1838" y="608"/>
                  <a:pt x="1838" y="609"/>
                </a:cubicBezTo>
                <a:cubicBezTo>
                  <a:pt x="1839" y="609"/>
                  <a:pt x="1839" y="610"/>
                  <a:pt x="1840" y="611"/>
                </a:cubicBezTo>
                <a:cubicBezTo>
                  <a:pt x="1841" y="611"/>
                  <a:pt x="1841" y="611"/>
                  <a:pt x="1841" y="612"/>
                </a:cubicBezTo>
                <a:cubicBezTo>
                  <a:pt x="1841" y="612"/>
                  <a:pt x="1841" y="613"/>
                  <a:pt x="1841" y="613"/>
                </a:cubicBezTo>
                <a:cubicBezTo>
                  <a:pt x="1840" y="613"/>
                  <a:pt x="1841" y="612"/>
                  <a:pt x="1840" y="612"/>
                </a:cubicBezTo>
                <a:cubicBezTo>
                  <a:pt x="1840" y="612"/>
                  <a:pt x="1839" y="612"/>
                  <a:pt x="1839" y="611"/>
                </a:cubicBezTo>
                <a:cubicBezTo>
                  <a:pt x="1839" y="611"/>
                  <a:pt x="1838" y="611"/>
                  <a:pt x="1838" y="611"/>
                </a:cubicBezTo>
                <a:cubicBezTo>
                  <a:pt x="1837" y="611"/>
                  <a:pt x="1837" y="610"/>
                  <a:pt x="1837" y="610"/>
                </a:cubicBezTo>
                <a:cubicBezTo>
                  <a:pt x="1836" y="610"/>
                  <a:pt x="1835" y="610"/>
                  <a:pt x="1834" y="610"/>
                </a:cubicBezTo>
                <a:cubicBezTo>
                  <a:pt x="1833" y="609"/>
                  <a:pt x="1833" y="608"/>
                  <a:pt x="1832" y="609"/>
                </a:cubicBezTo>
                <a:close/>
                <a:moveTo>
                  <a:pt x="1751" y="681"/>
                </a:moveTo>
                <a:cubicBezTo>
                  <a:pt x="1751" y="681"/>
                  <a:pt x="1751" y="682"/>
                  <a:pt x="1751" y="682"/>
                </a:cubicBezTo>
                <a:cubicBezTo>
                  <a:pt x="1751" y="682"/>
                  <a:pt x="1751" y="683"/>
                  <a:pt x="1751" y="683"/>
                </a:cubicBezTo>
                <a:cubicBezTo>
                  <a:pt x="1750" y="684"/>
                  <a:pt x="1750" y="683"/>
                  <a:pt x="1750" y="683"/>
                </a:cubicBezTo>
                <a:cubicBezTo>
                  <a:pt x="1749" y="683"/>
                  <a:pt x="1749" y="683"/>
                  <a:pt x="1748" y="683"/>
                </a:cubicBezTo>
                <a:cubicBezTo>
                  <a:pt x="1747" y="683"/>
                  <a:pt x="1747" y="682"/>
                  <a:pt x="1747" y="682"/>
                </a:cubicBezTo>
                <a:cubicBezTo>
                  <a:pt x="1747" y="681"/>
                  <a:pt x="1747" y="681"/>
                  <a:pt x="1747" y="681"/>
                </a:cubicBezTo>
                <a:cubicBezTo>
                  <a:pt x="1747" y="680"/>
                  <a:pt x="1747" y="680"/>
                  <a:pt x="1747" y="680"/>
                </a:cubicBezTo>
                <a:cubicBezTo>
                  <a:pt x="1747" y="679"/>
                  <a:pt x="1747" y="679"/>
                  <a:pt x="1747" y="679"/>
                </a:cubicBezTo>
                <a:cubicBezTo>
                  <a:pt x="1748" y="678"/>
                  <a:pt x="1748" y="678"/>
                  <a:pt x="1749" y="678"/>
                </a:cubicBezTo>
                <a:cubicBezTo>
                  <a:pt x="1749" y="678"/>
                  <a:pt x="1751" y="677"/>
                  <a:pt x="1751" y="678"/>
                </a:cubicBezTo>
                <a:cubicBezTo>
                  <a:pt x="1751" y="679"/>
                  <a:pt x="1751" y="679"/>
                  <a:pt x="1751" y="679"/>
                </a:cubicBezTo>
                <a:cubicBezTo>
                  <a:pt x="1752" y="679"/>
                  <a:pt x="1752" y="680"/>
                  <a:pt x="1752" y="680"/>
                </a:cubicBezTo>
                <a:cubicBezTo>
                  <a:pt x="1752" y="680"/>
                  <a:pt x="1752" y="680"/>
                  <a:pt x="1752" y="681"/>
                </a:cubicBezTo>
                <a:cubicBezTo>
                  <a:pt x="1752" y="681"/>
                  <a:pt x="1752" y="681"/>
                  <a:pt x="1751" y="681"/>
                </a:cubicBezTo>
                <a:cubicBezTo>
                  <a:pt x="1751" y="681"/>
                  <a:pt x="1751" y="681"/>
                  <a:pt x="1751" y="681"/>
                </a:cubicBezTo>
                <a:close/>
                <a:moveTo>
                  <a:pt x="1823" y="580"/>
                </a:moveTo>
                <a:cubicBezTo>
                  <a:pt x="1823" y="580"/>
                  <a:pt x="1823" y="579"/>
                  <a:pt x="1823" y="579"/>
                </a:cubicBezTo>
                <a:cubicBezTo>
                  <a:pt x="1823" y="578"/>
                  <a:pt x="1823" y="578"/>
                  <a:pt x="1823" y="577"/>
                </a:cubicBezTo>
                <a:cubicBezTo>
                  <a:pt x="1823" y="577"/>
                  <a:pt x="1823" y="577"/>
                  <a:pt x="1823" y="577"/>
                </a:cubicBezTo>
                <a:cubicBezTo>
                  <a:pt x="1824" y="577"/>
                  <a:pt x="1824" y="577"/>
                  <a:pt x="1824" y="577"/>
                </a:cubicBezTo>
                <a:cubicBezTo>
                  <a:pt x="1824" y="577"/>
                  <a:pt x="1824" y="578"/>
                  <a:pt x="1824" y="578"/>
                </a:cubicBezTo>
                <a:cubicBezTo>
                  <a:pt x="1824" y="579"/>
                  <a:pt x="1824" y="580"/>
                  <a:pt x="1824" y="580"/>
                </a:cubicBezTo>
                <a:cubicBezTo>
                  <a:pt x="1824" y="581"/>
                  <a:pt x="1824" y="581"/>
                  <a:pt x="1823" y="581"/>
                </a:cubicBezTo>
                <a:cubicBezTo>
                  <a:pt x="1822" y="581"/>
                  <a:pt x="1823" y="581"/>
                  <a:pt x="1823" y="580"/>
                </a:cubicBezTo>
                <a:close/>
                <a:moveTo>
                  <a:pt x="1695" y="584"/>
                </a:moveTo>
                <a:cubicBezTo>
                  <a:pt x="1695" y="584"/>
                  <a:pt x="1695" y="583"/>
                  <a:pt x="1694" y="583"/>
                </a:cubicBezTo>
                <a:cubicBezTo>
                  <a:pt x="1694" y="583"/>
                  <a:pt x="1694" y="582"/>
                  <a:pt x="1694" y="582"/>
                </a:cubicBezTo>
                <a:cubicBezTo>
                  <a:pt x="1694" y="581"/>
                  <a:pt x="1694" y="581"/>
                  <a:pt x="1694" y="581"/>
                </a:cubicBezTo>
                <a:cubicBezTo>
                  <a:pt x="1694" y="580"/>
                  <a:pt x="1694" y="580"/>
                  <a:pt x="1694" y="580"/>
                </a:cubicBezTo>
                <a:cubicBezTo>
                  <a:pt x="1695" y="580"/>
                  <a:pt x="1695" y="579"/>
                  <a:pt x="1695" y="579"/>
                </a:cubicBezTo>
                <a:cubicBezTo>
                  <a:pt x="1695" y="579"/>
                  <a:pt x="1696" y="580"/>
                  <a:pt x="1696" y="580"/>
                </a:cubicBezTo>
                <a:cubicBezTo>
                  <a:pt x="1696" y="580"/>
                  <a:pt x="1696" y="581"/>
                  <a:pt x="1696" y="581"/>
                </a:cubicBezTo>
                <a:cubicBezTo>
                  <a:pt x="1696" y="582"/>
                  <a:pt x="1696" y="584"/>
                  <a:pt x="1695" y="584"/>
                </a:cubicBezTo>
                <a:close/>
                <a:moveTo>
                  <a:pt x="1691" y="636"/>
                </a:moveTo>
                <a:cubicBezTo>
                  <a:pt x="1691" y="636"/>
                  <a:pt x="1691" y="636"/>
                  <a:pt x="1691" y="636"/>
                </a:cubicBezTo>
                <a:cubicBezTo>
                  <a:pt x="1690" y="635"/>
                  <a:pt x="1689" y="636"/>
                  <a:pt x="1689" y="635"/>
                </a:cubicBezTo>
                <a:cubicBezTo>
                  <a:pt x="1690" y="635"/>
                  <a:pt x="1690" y="635"/>
                  <a:pt x="1691" y="635"/>
                </a:cubicBezTo>
                <a:cubicBezTo>
                  <a:pt x="1691" y="635"/>
                  <a:pt x="1691" y="634"/>
                  <a:pt x="1691" y="634"/>
                </a:cubicBezTo>
                <a:cubicBezTo>
                  <a:pt x="1691" y="632"/>
                  <a:pt x="1693" y="633"/>
                  <a:pt x="1694" y="633"/>
                </a:cubicBezTo>
                <a:cubicBezTo>
                  <a:pt x="1694" y="633"/>
                  <a:pt x="1695" y="634"/>
                  <a:pt x="1695" y="634"/>
                </a:cubicBezTo>
                <a:cubicBezTo>
                  <a:pt x="1695" y="634"/>
                  <a:pt x="1696" y="634"/>
                  <a:pt x="1696" y="634"/>
                </a:cubicBezTo>
                <a:cubicBezTo>
                  <a:pt x="1696" y="635"/>
                  <a:pt x="1696" y="636"/>
                  <a:pt x="1696" y="636"/>
                </a:cubicBezTo>
                <a:cubicBezTo>
                  <a:pt x="1696" y="637"/>
                  <a:pt x="1695" y="638"/>
                  <a:pt x="1695" y="638"/>
                </a:cubicBezTo>
                <a:cubicBezTo>
                  <a:pt x="1694" y="638"/>
                  <a:pt x="1694" y="638"/>
                  <a:pt x="1693" y="638"/>
                </a:cubicBezTo>
                <a:cubicBezTo>
                  <a:pt x="1693" y="638"/>
                  <a:pt x="1693" y="637"/>
                  <a:pt x="1693" y="637"/>
                </a:cubicBezTo>
                <a:cubicBezTo>
                  <a:pt x="1693" y="638"/>
                  <a:pt x="1692" y="638"/>
                  <a:pt x="1692" y="638"/>
                </a:cubicBezTo>
                <a:cubicBezTo>
                  <a:pt x="1691" y="637"/>
                  <a:pt x="1691" y="637"/>
                  <a:pt x="1691" y="636"/>
                </a:cubicBezTo>
                <a:close/>
                <a:moveTo>
                  <a:pt x="1681" y="634"/>
                </a:moveTo>
                <a:cubicBezTo>
                  <a:pt x="1681" y="634"/>
                  <a:pt x="1681" y="634"/>
                  <a:pt x="1680" y="633"/>
                </a:cubicBezTo>
                <a:cubicBezTo>
                  <a:pt x="1680" y="633"/>
                  <a:pt x="1679" y="632"/>
                  <a:pt x="1679" y="631"/>
                </a:cubicBezTo>
                <a:cubicBezTo>
                  <a:pt x="1679" y="630"/>
                  <a:pt x="1679" y="630"/>
                  <a:pt x="1679" y="630"/>
                </a:cubicBezTo>
                <a:cubicBezTo>
                  <a:pt x="1678" y="630"/>
                  <a:pt x="1678" y="629"/>
                  <a:pt x="1678" y="629"/>
                </a:cubicBezTo>
                <a:cubicBezTo>
                  <a:pt x="1677" y="629"/>
                  <a:pt x="1676" y="630"/>
                  <a:pt x="1675" y="630"/>
                </a:cubicBezTo>
                <a:cubicBezTo>
                  <a:pt x="1674" y="629"/>
                  <a:pt x="1674" y="628"/>
                  <a:pt x="1675" y="628"/>
                </a:cubicBezTo>
                <a:cubicBezTo>
                  <a:pt x="1675" y="628"/>
                  <a:pt x="1675" y="627"/>
                  <a:pt x="1675" y="627"/>
                </a:cubicBezTo>
                <a:cubicBezTo>
                  <a:pt x="1676" y="627"/>
                  <a:pt x="1676" y="627"/>
                  <a:pt x="1676" y="627"/>
                </a:cubicBezTo>
                <a:cubicBezTo>
                  <a:pt x="1676" y="626"/>
                  <a:pt x="1676" y="625"/>
                  <a:pt x="1677" y="625"/>
                </a:cubicBezTo>
                <a:cubicBezTo>
                  <a:pt x="1677" y="624"/>
                  <a:pt x="1678" y="624"/>
                  <a:pt x="1678" y="625"/>
                </a:cubicBezTo>
                <a:cubicBezTo>
                  <a:pt x="1678" y="626"/>
                  <a:pt x="1678" y="627"/>
                  <a:pt x="1678" y="627"/>
                </a:cubicBezTo>
                <a:cubicBezTo>
                  <a:pt x="1679" y="627"/>
                  <a:pt x="1679" y="626"/>
                  <a:pt x="1679" y="626"/>
                </a:cubicBezTo>
                <a:cubicBezTo>
                  <a:pt x="1679" y="626"/>
                  <a:pt x="1679" y="625"/>
                  <a:pt x="1680" y="625"/>
                </a:cubicBezTo>
                <a:cubicBezTo>
                  <a:pt x="1681" y="625"/>
                  <a:pt x="1681" y="626"/>
                  <a:pt x="1681" y="627"/>
                </a:cubicBezTo>
                <a:cubicBezTo>
                  <a:pt x="1681" y="627"/>
                  <a:pt x="1681" y="628"/>
                  <a:pt x="1681" y="628"/>
                </a:cubicBezTo>
                <a:cubicBezTo>
                  <a:pt x="1681" y="629"/>
                  <a:pt x="1682" y="629"/>
                  <a:pt x="1682" y="629"/>
                </a:cubicBezTo>
                <a:cubicBezTo>
                  <a:pt x="1682" y="629"/>
                  <a:pt x="1682" y="630"/>
                  <a:pt x="1682" y="630"/>
                </a:cubicBezTo>
                <a:cubicBezTo>
                  <a:pt x="1682" y="631"/>
                  <a:pt x="1682" y="631"/>
                  <a:pt x="1682" y="632"/>
                </a:cubicBezTo>
                <a:cubicBezTo>
                  <a:pt x="1683" y="632"/>
                  <a:pt x="1683" y="632"/>
                  <a:pt x="1684" y="633"/>
                </a:cubicBezTo>
                <a:cubicBezTo>
                  <a:pt x="1684" y="633"/>
                  <a:pt x="1685" y="633"/>
                  <a:pt x="1686" y="634"/>
                </a:cubicBezTo>
                <a:cubicBezTo>
                  <a:pt x="1686" y="634"/>
                  <a:pt x="1686" y="634"/>
                  <a:pt x="1686" y="634"/>
                </a:cubicBezTo>
                <a:cubicBezTo>
                  <a:pt x="1686" y="635"/>
                  <a:pt x="1685" y="635"/>
                  <a:pt x="1685" y="635"/>
                </a:cubicBezTo>
                <a:cubicBezTo>
                  <a:pt x="1685" y="636"/>
                  <a:pt x="1687" y="636"/>
                  <a:pt x="1687" y="637"/>
                </a:cubicBezTo>
                <a:cubicBezTo>
                  <a:pt x="1687" y="637"/>
                  <a:pt x="1686" y="637"/>
                  <a:pt x="1685" y="637"/>
                </a:cubicBezTo>
                <a:cubicBezTo>
                  <a:pt x="1685" y="637"/>
                  <a:pt x="1684" y="637"/>
                  <a:pt x="1684" y="637"/>
                </a:cubicBezTo>
                <a:cubicBezTo>
                  <a:pt x="1683" y="637"/>
                  <a:pt x="1683" y="636"/>
                  <a:pt x="1682" y="636"/>
                </a:cubicBezTo>
                <a:cubicBezTo>
                  <a:pt x="1682" y="636"/>
                  <a:pt x="1681" y="636"/>
                  <a:pt x="1681" y="635"/>
                </a:cubicBezTo>
                <a:cubicBezTo>
                  <a:pt x="1681" y="635"/>
                  <a:pt x="1681" y="635"/>
                  <a:pt x="1681" y="634"/>
                </a:cubicBezTo>
                <a:close/>
                <a:moveTo>
                  <a:pt x="1852" y="676"/>
                </a:moveTo>
                <a:cubicBezTo>
                  <a:pt x="1852" y="677"/>
                  <a:pt x="1852" y="677"/>
                  <a:pt x="1851" y="677"/>
                </a:cubicBezTo>
                <a:cubicBezTo>
                  <a:pt x="1850" y="677"/>
                  <a:pt x="1850" y="677"/>
                  <a:pt x="1850" y="677"/>
                </a:cubicBezTo>
                <a:cubicBezTo>
                  <a:pt x="1850" y="676"/>
                  <a:pt x="1851" y="675"/>
                  <a:pt x="1852" y="675"/>
                </a:cubicBezTo>
                <a:cubicBezTo>
                  <a:pt x="1852" y="674"/>
                  <a:pt x="1852" y="674"/>
                  <a:pt x="1852" y="674"/>
                </a:cubicBezTo>
                <a:cubicBezTo>
                  <a:pt x="1852" y="673"/>
                  <a:pt x="1852" y="673"/>
                  <a:pt x="1853" y="673"/>
                </a:cubicBezTo>
                <a:cubicBezTo>
                  <a:pt x="1853" y="672"/>
                  <a:pt x="1854" y="671"/>
                  <a:pt x="1854" y="670"/>
                </a:cubicBezTo>
                <a:cubicBezTo>
                  <a:pt x="1854" y="670"/>
                  <a:pt x="1856" y="668"/>
                  <a:pt x="1856" y="670"/>
                </a:cubicBezTo>
                <a:cubicBezTo>
                  <a:pt x="1856" y="670"/>
                  <a:pt x="1856" y="671"/>
                  <a:pt x="1856" y="671"/>
                </a:cubicBezTo>
                <a:cubicBezTo>
                  <a:pt x="1855" y="672"/>
                  <a:pt x="1855" y="673"/>
                  <a:pt x="1854" y="674"/>
                </a:cubicBezTo>
                <a:cubicBezTo>
                  <a:pt x="1853" y="674"/>
                  <a:pt x="1853" y="675"/>
                  <a:pt x="1852" y="676"/>
                </a:cubicBezTo>
                <a:close/>
                <a:moveTo>
                  <a:pt x="1615" y="593"/>
                </a:moveTo>
                <a:cubicBezTo>
                  <a:pt x="1615" y="594"/>
                  <a:pt x="1614" y="595"/>
                  <a:pt x="1614" y="595"/>
                </a:cubicBezTo>
                <a:cubicBezTo>
                  <a:pt x="1613" y="595"/>
                  <a:pt x="1613" y="594"/>
                  <a:pt x="1613" y="594"/>
                </a:cubicBezTo>
                <a:cubicBezTo>
                  <a:pt x="1613" y="594"/>
                  <a:pt x="1612" y="594"/>
                  <a:pt x="1612" y="594"/>
                </a:cubicBezTo>
                <a:cubicBezTo>
                  <a:pt x="1611" y="593"/>
                  <a:pt x="1611" y="593"/>
                  <a:pt x="1610" y="592"/>
                </a:cubicBezTo>
                <a:cubicBezTo>
                  <a:pt x="1610" y="592"/>
                  <a:pt x="1609" y="592"/>
                  <a:pt x="1609" y="592"/>
                </a:cubicBezTo>
                <a:cubicBezTo>
                  <a:pt x="1609" y="591"/>
                  <a:pt x="1609" y="591"/>
                  <a:pt x="1609" y="590"/>
                </a:cubicBezTo>
                <a:cubicBezTo>
                  <a:pt x="1610" y="589"/>
                  <a:pt x="1611" y="591"/>
                  <a:pt x="1612" y="591"/>
                </a:cubicBezTo>
                <a:cubicBezTo>
                  <a:pt x="1612" y="592"/>
                  <a:pt x="1613" y="593"/>
                  <a:pt x="1614" y="593"/>
                </a:cubicBezTo>
                <a:cubicBezTo>
                  <a:pt x="1614" y="593"/>
                  <a:pt x="1614" y="593"/>
                  <a:pt x="1615" y="593"/>
                </a:cubicBezTo>
                <a:close/>
                <a:moveTo>
                  <a:pt x="1887" y="619"/>
                </a:moveTo>
                <a:cubicBezTo>
                  <a:pt x="1887" y="619"/>
                  <a:pt x="1887" y="619"/>
                  <a:pt x="1888" y="619"/>
                </a:cubicBezTo>
                <a:cubicBezTo>
                  <a:pt x="1888" y="619"/>
                  <a:pt x="1888" y="620"/>
                  <a:pt x="1888" y="620"/>
                </a:cubicBezTo>
                <a:cubicBezTo>
                  <a:pt x="1889" y="621"/>
                  <a:pt x="1889" y="621"/>
                  <a:pt x="1890" y="621"/>
                </a:cubicBezTo>
                <a:cubicBezTo>
                  <a:pt x="1890" y="621"/>
                  <a:pt x="1890" y="621"/>
                  <a:pt x="1891" y="621"/>
                </a:cubicBezTo>
                <a:cubicBezTo>
                  <a:pt x="1891" y="622"/>
                  <a:pt x="1890" y="622"/>
                  <a:pt x="1890" y="622"/>
                </a:cubicBezTo>
                <a:cubicBezTo>
                  <a:pt x="1889" y="622"/>
                  <a:pt x="1888" y="623"/>
                  <a:pt x="1888" y="622"/>
                </a:cubicBezTo>
                <a:cubicBezTo>
                  <a:pt x="1887" y="622"/>
                  <a:pt x="1887" y="622"/>
                  <a:pt x="1887" y="621"/>
                </a:cubicBezTo>
                <a:cubicBezTo>
                  <a:pt x="1887" y="621"/>
                  <a:pt x="1887" y="621"/>
                  <a:pt x="1887" y="620"/>
                </a:cubicBezTo>
                <a:cubicBezTo>
                  <a:pt x="1887" y="620"/>
                  <a:pt x="1887" y="620"/>
                  <a:pt x="1887" y="620"/>
                </a:cubicBezTo>
                <a:cubicBezTo>
                  <a:pt x="1886" y="620"/>
                  <a:pt x="1885" y="619"/>
                  <a:pt x="1885" y="619"/>
                </a:cubicBezTo>
                <a:cubicBezTo>
                  <a:pt x="1884" y="619"/>
                  <a:pt x="1884" y="618"/>
                  <a:pt x="1884" y="618"/>
                </a:cubicBezTo>
                <a:cubicBezTo>
                  <a:pt x="1885" y="618"/>
                  <a:pt x="1885" y="618"/>
                  <a:pt x="1886" y="618"/>
                </a:cubicBezTo>
                <a:cubicBezTo>
                  <a:pt x="1886" y="619"/>
                  <a:pt x="1886" y="619"/>
                  <a:pt x="1887" y="619"/>
                </a:cubicBezTo>
                <a:close/>
                <a:moveTo>
                  <a:pt x="1889" y="626"/>
                </a:moveTo>
                <a:cubicBezTo>
                  <a:pt x="1890" y="626"/>
                  <a:pt x="1891" y="625"/>
                  <a:pt x="1891" y="625"/>
                </a:cubicBezTo>
                <a:cubicBezTo>
                  <a:pt x="1892" y="625"/>
                  <a:pt x="1892" y="625"/>
                  <a:pt x="1892" y="625"/>
                </a:cubicBezTo>
                <a:cubicBezTo>
                  <a:pt x="1892" y="625"/>
                  <a:pt x="1893" y="625"/>
                  <a:pt x="1893" y="626"/>
                </a:cubicBezTo>
                <a:cubicBezTo>
                  <a:pt x="1894" y="626"/>
                  <a:pt x="1894" y="626"/>
                  <a:pt x="1893" y="627"/>
                </a:cubicBezTo>
                <a:cubicBezTo>
                  <a:pt x="1892" y="627"/>
                  <a:pt x="1891" y="628"/>
                  <a:pt x="1891" y="627"/>
                </a:cubicBezTo>
                <a:cubicBezTo>
                  <a:pt x="1890" y="627"/>
                  <a:pt x="1890" y="627"/>
                  <a:pt x="1890" y="627"/>
                </a:cubicBezTo>
                <a:cubicBezTo>
                  <a:pt x="1889" y="627"/>
                  <a:pt x="1889" y="627"/>
                  <a:pt x="1889" y="627"/>
                </a:cubicBezTo>
                <a:cubicBezTo>
                  <a:pt x="1888" y="626"/>
                  <a:pt x="1886" y="626"/>
                  <a:pt x="1885" y="626"/>
                </a:cubicBezTo>
                <a:cubicBezTo>
                  <a:pt x="1885" y="626"/>
                  <a:pt x="1884" y="626"/>
                  <a:pt x="1884" y="625"/>
                </a:cubicBezTo>
                <a:cubicBezTo>
                  <a:pt x="1884" y="625"/>
                  <a:pt x="1885" y="625"/>
                  <a:pt x="1885" y="625"/>
                </a:cubicBezTo>
                <a:cubicBezTo>
                  <a:pt x="1886" y="625"/>
                  <a:pt x="1887" y="625"/>
                  <a:pt x="1887" y="626"/>
                </a:cubicBezTo>
                <a:cubicBezTo>
                  <a:pt x="1888" y="626"/>
                  <a:pt x="1889" y="626"/>
                  <a:pt x="1889" y="626"/>
                </a:cubicBezTo>
                <a:close/>
                <a:moveTo>
                  <a:pt x="1669" y="666"/>
                </a:moveTo>
                <a:cubicBezTo>
                  <a:pt x="1669" y="667"/>
                  <a:pt x="1669" y="667"/>
                  <a:pt x="1669" y="667"/>
                </a:cubicBezTo>
                <a:cubicBezTo>
                  <a:pt x="1668" y="667"/>
                  <a:pt x="1668" y="667"/>
                  <a:pt x="1668" y="667"/>
                </a:cubicBezTo>
                <a:cubicBezTo>
                  <a:pt x="1668" y="666"/>
                  <a:pt x="1668" y="666"/>
                  <a:pt x="1668" y="666"/>
                </a:cubicBezTo>
                <a:cubicBezTo>
                  <a:pt x="1668" y="666"/>
                  <a:pt x="1668" y="665"/>
                  <a:pt x="1668" y="665"/>
                </a:cubicBezTo>
                <a:cubicBezTo>
                  <a:pt x="1668" y="665"/>
                  <a:pt x="1668" y="665"/>
                  <a:pt x="1668" y="665"/>
                </a:cubicBezTo>
                <a:cubicBezTo>
                  <a:pt x="1668" y="666"/>
                  <a:pt x="1668" y="666"/>
                  <a:pt x="1668" y="666"/>
                </a:cubicBezTo>
                <a:cubicBezTo>
                  <a:pt x="1668" y="665"/>
                  <a:pt x="1668" y="664"/>
                  <a:pt x="1669" y="664"/>
                </a:cubicBezTo>
                <a:cubicBezTo>
                  <a:pt x="1670" y="665"/>
                  <a:pt x="1669" y="666"/>
                  <a:pt x="1669" y="666"/>
                </a:cubicBezTo>
                <a:close/>
                <a:moveTo>
                  <a:pt x="1670" y="658"/>
                </a:moveTo>
                <a:cubicBezTo>
                  <a:pt x="1671" y="659"/>
                  <a:pt x="1670" y="659"/>
                  <a:pt x="1670" y="660"/>
                </a:cubicBezTo>
                <a:cubicBezTo>
                  <a:pt x="1670" y="660"/>
                  <a:pt x="1669" y="660"/>
                  <a:pt x="1669" y="660"/>
                </a:cubicBezTo>
                <a:cubicBezTo>
                  <a:pt x="1669" y="660"/>
                  <a:pt x="1668" y="660"/>
                  <a:pt x="1668" y="659"/>
                </a:cubicBezTo>
                <a:cubicBezTo>
                  <a:pt x="1668" y="659"/>
                  <a:pt x="1668" y="658"/>
                  <a:pt x="1667" y="658"/>
                </a:cubicBezTo>
                <a:cubicBezTo>
                  <a:pt x="1667" y="657"/>
                  <a:pt x="1666" y="657"/>
                  <a:pt x="1666" y="656"/>
                </a:cubicBezTo>
                <a:cubicBezTo>
                  <a:pt x="1666" y="656"/>
                  <a:pt x="1665" y="655"/>
                  <a:pt x="1665" y="655"/>
                </a:cubicBezTo>
                <a:cubicBezTo>
                  <a:pt x="1665" y="654"/>
                  <a:pt x="1664" y="654"/>
                  <a:pt x="1664" y="653"/>
                </a:cubicBezTo>
                <a:cubicBezTo>
                  <a:pt x="1663" y="653"/>
                  <a:pt x="1663" y="652"/>
                  <a:pt x="1662" y="651"/>
                </a:cubicBezTo>
                <a:cubicBezTo>
                  <a:pt x="1662" y="650"/>
                  <a:pt x="1661" y="650"/>
                  <a:pt x="1661" y="649"/>
                </a:cubicBezTo>
                <a:cubicBezTo>
                  <a:pt x="1660" y="649"/>
                  <a:pt x="1660" y="648"/>
                  <a:pt x="1659" y="648"/>
                </a:cubicBezTo>
                <a:cubicBezTo>
                  <a:pt x="1658" y="647"/>
                  <a:pt x="1656" y="647"/>
                  <a:pt x="1655" y="645"/>
                </a:cubicBezTo>
                <a:cubicBezTo>
                  <a:pt x="1655" y="644"/>
                  <a:pt x="1655" y="644"/>
                  <a:pt x="1655" y="643"/>
                </a:cubicBezTo>
                <a:cubicBezTo>
                  <a:pt x="1654" y="643"/>
                  <a:pt x="1654" y="642"/>
                  <a:pt x="1654" y="642"/>
                </a:cubicBezTo>
                <a:cubicBezTo>
                  <a:pt x="1653" y="642"/>
                  <a:pt x="1653" y="641"/>
                  <a:pt x="1653" y="641"/>
                </a:cubicBezTo>
                <a:cubicBezTo>
                  <a:pt x="1653" y="641"/>
                  <a:pt x="1652" y="641"/>
                  <a:pt x="1652" y="640"/>
                </a:cubicBezTo>
                <a:cubicBezTo>
                  <a:pt x="1651" y="640"/>
                  <a:pt x="1650" y="640"/>
                  <a:pt x="1650" y="639"/>
                </a:cubicBezTo>
                <a:cubicBezTo>
                  <a:pt x="1650" y="638"/>
                  <a:pt x="1649" y="638"/>
                  <a:pt x="1649" y="637"/>
                </a:cubicBezTo>
                <a:cubicBezTo>
                  <a:pt x="1649" y="637"/>
                  <a:pt x="1649" y="636"/>
                  <a:pt x="1649" y="635"/>
                </a:cubicBezTo>
                <a:cubicBezTo>
                  <a:pt x="1649" y="635"/>
                  <a:pt x="1648" y="634"/>
                  <a:pt x="1648" y="634"/>
                </a:cubicBezTo>
                <a:cubicBezTo>
                  <a:pt x="1647" y="634"/>
                  <a:pt x="1647" y="633"/>
                  <a:pt x="1646" y="633"/>
                </a:cubicBezTo>
                <a:cubicBezTo>
                  <a:pt x="1646" y="632"/>
                  <a:pt x="1646" y="632"/>
                  <a:pt x="1646" y="632"/>
                </a:cubicBezTo>
                <a:cubicBezTo>
                  <a:pt x="1646" y="631"/>
                  <a:pt x="1646" y="631"/>
                  <a:pt x="1646" y="630"/>
                </a:cubicBezTo>
                <a:cubicBezTo>
                  <a:pt x="1646" y="629"/>
                  <a:pt x="1645" y="628"/>
                  <a:pt x="1644" y="627"/>
                </a:cubicBezTo>
                <a:cubicBezTo>
                  <a:pt x="1644" y="626"/>
                  <a:pt x="1644" y="625"/>
                  <a:pt x="1643" y="625"/>
                </a:cubicBezTo>
                <a:cubicBezTo>
                  <a:pt x="1643" y="624"/>
                  <a:pt x="1643" y="623"/>
                  <a:pt x="1642" y="622"/>
                </a:cubicBezTo>
                <a:cubicBezTo>
                  <a:pt x="1642" y="621"/>
                  <a:pt x="1641" y="621"/>
                  <a:pt x="1641" y="620"/>
                </a:cubicBezTo>
                <a:cubicBezTo>
                  <a:pt x="1641" y="619"/>
                  <a:pt x="1640" y="619"/>
                  <a:pt x="1640" y="618"/>
                </a:cubicBezTo>
                <a:cubicBezTo>
                  <a:pt x="1640" y="617"/>
                  <a:pt x="1639" y="615"/>
                  <a:pt x="1638" y="614"/>
                </a:cubicBezTo>
                <a:cubicBezTo>
                  <a:pt x="1638" y="614"/>
                  <a:pt x="1638" y="613"/>
                  <a:pt x="1637" y="613"/>
                </a:cubicBezTo>
                <a:cubicBezTo>
                  <a:pt x="1637" y="613"/>
                  <a:pt x="1637" y="613"/>
                  <a:pt x="1637" y="613"/>
                </a:cubicBezTo>
                <a:cubicBezTo>
                  <a:pt x="1636" y="612"/>
                  <a:pt x="1636" y="612"/>
                  <a:pt x="1636" y="612"/>
                </a:cubicBezTo>
                <a:cubicBezTo>
                  <a:pt x="1636" y="612"/>
                  <a:pt x="1636" y="612"/>
                  <a:pt x="1636" y="612"/>
                </a:cubicBezTo>
                <a:cubicBezTo>
                  <a:pt x="1635" y="612"/>
                  <a:pt x="1635" y="612"/>
                  <a:pt x="1635" y="612"/>
                </a:cubicBezTo>
                <a:cubicBezTo>
                  <a:pt x="1635" y="612"/>
                  <a:pt x="1634" y="612"/>
                  <a:pt x="1634" y="612"/>
                </a:cubicBezTo>
                <a:cubicBezTo>
                  <a:pt x="1633" y="612"/>
                  <a:pt x="1632" y="612"/>
                  <a:pt x="1632" y="612"/>
                </a:cubicBezTo>
                <a:cubicBezTo>
                  <a:pt x="1632" y="611"/>
                  <a:pt x="1633" y="610"/>
                  <a:pt x="1633" y="609"/>
                </a:cubicBezTo>
                <a:cubicBezTo>
                  <a:pt x="1633" y="609"/>
                  <a:pt x="1634" y="608"/>
                  <a:pt x="1633" y="608"/>
                </a:cubicBezTo>
                <a:cubicBezTo>
                  <a:pt x="1633" y="607"/>
                  <a:pt x="1633" y="607"/>
                  <a:pt x="1633" y="606"/>
                </a:cubicBezTo>
                <a:cubicBezTo>
                  <a:pt x="1633" y="606"/>
                  <a:pt x="1633" y="606"/>
                  <a:pt x="1632" y="606"/>
                </a:cubicBezTo>
                <a:cubicBezTo>
                  <a:pt x="1632" y="605"/>
                  <a:pt x="1631" y="604"/>
                  <a:pt x="1631" y="603"/>
                </a:cubicBezTo>
                <a:cubicBezTo>
                  <a:pt x="1630" y="603"/>
                  <a:pt x="1630" y="602"/>
                  <a:pt x="1630" y="601"/>
                </a:cubicBezTo>
                <a:cubicBezTo>
                  <a:pt x="1630" y="600"/>
                  <a:pt x="1630" y="599"/>
                  <a:pt x="1630" y="599"/>
                </a:cubicBezTo>
                <a:cubicBezTo>
                  <a:pt x="1630" y="599"/>
                  <a:pt x="1629" y="599"/>
                  <a:pt x="1628" y="598"/>
                </a:cubicBezTo>
                <a:cubicBezTo>
                  <a:pt x="1628" y="598"/>
                  <a:pt x="1627" y="598"/>
                  <a:pt x="1627" y="597"/>
                </a:cubicBezTo>
                <a:cubicBezTo>
                  <a:pt x="1627" y="597"/>
                  <a:pt x="1626" y="596"/>
                  <a:pt x="1626" y="596"/>
                </a:cubicBezTo>
                <a:cubicBezTo>
                  <a:pt x="1626" y="596"/>
                  <a:pt x="1625" y="595"/>
                  <a:pt x="1625" y="595"/>
                </a:cubicBezTo>
                <a:cubicBezTo>
                  <a:pt x="1624" y="595"/>
                  <a:pt x="1624" y="594"/>
                  <a:pt x="1624" y="594"/>
                </a:cubicBezTo>
                <a:cubicBezTo>
                  <a:pt x="1623" y="594"/>
                  <a:pt x="1623" y="594"/>
                  <a:pt x="1622" y="594"/>
                </a:cubicBezTo>
                <a:cubicBezTo>
                  <a:pt x="1622" y="594"/>
                  <a:pt x="1622" y="593"/>
                  <a:pt x="1622" y="593"/>
                </a:cubicBezTo>
                <a:cubicBezTo>
                  <a:pt x="1622" y="592"/>
                  <a:pt x="1622" y="592"/>
                  <a:pt x="1622" y="592"/>
                </a:cubicBezTo>
                <a:cubicBezTo>
                  <a:pt x="1621" y="591"/>
                  <a:pt x="1621" y="590"/>
                  <a:pt x="1620" y="590"/>
                </a:cubicBezTo>
                <a:cubicBezTo>
                  <a:pt x="1620" y="589"/>
                  <a:pt x="1620" y="589"/>
                  <a:pt x="1620" y="589"/>
                </a:cubicBezTo>
                <a:cubicBezTo>
                  <a:pt x="1620" y="588"/>
                  <a:pt x="1620" y="588"/>
                  <a:pt x="1619" y="587"/>
                </a:cubicBezTo>
                <a:cubicBezTo>
                  <a:pt x="1619" y="587"/>
                  <a:pt x="1619" y="587"/>
                  <a:pt x="1619" y="587"/>
                </a:cubicBezTo>
                <a:cubicBezTo>
                  <a:pt x="1618" y="586"/>
                  <a:pt x="1618" y="586"/>
                  <a:pt x="1617" y="585"/>
                </a:cubicBezTo>
                <a:cubicBezTo>
                  <a:pt x="1617" y="585"/>
                  <a:pt x="1617" y="585"/>
                  <a:pt x="1617" y="584"/>
                </a:cubicBezTo>
                <a:cubicBezTo>
                  <a:pt x="1616" y="584"/>
                  <a:pt x="1615" y="583"/>
                  <a:pt x="1614" y="583"/>
                </a:cubicBezTo>
                <a:cubicBezTo>
                  <a:pt x="1614" y="583"/>
                  <a:pt x="1613" y="583"/>
                  <a:pt x="1613" y="583"/>
                </a:cubicBezTo>
                <a:cubicBezTo>
                  <a:pt x="1612" y="583"/>
                  <a:pt x="1612" y="582"/>
                  <a:pt x="1612" y="582"/>
                </a:cubicBezTo>
                <a:cubicBezTo>
                  <a:pt x="1612" y="582"/>
                  <a:pt x="1612" y="581"/>
                  <a:pt x="1611" y="581"/>
                </a:cubicBezTo>
                <a:cubicBezTo>
                  <a:pt x="1611" y="580"/>
                  <a:pt x="1610" y="580"/>
                  <a:pt x="1610" y="579"/>
                </a:cubicBezTo>
                <a:cubicBezTo>
                  <a:pt x="1609" y="579"/>
                  <a:pt x="1608" y="578"/>
                  <a:pt x="1607" y="576"/>
                </a:cubicBezTo>
                <a:cubicBezTo>
                  <a:pt x="1607" y="575"/>
                  <a:pt x="1606" y="575"/>
                  <a:pt x="1606" y="574"/>
                </a:cubicBezTo>
                <a:cubicBezTo>
                  <a:pt x="1605" y="573"/>
                  <a:pt x="1605" y="572"/>
                  <a:pt x="1605" y="571"/>
                </a:cubicBezTo>
                <a:cubicBezTo>
                  <a:pt x="1605" y="570"/>
                  <a:pt x="1606" y="569"/>
                  <a:pt x="1607" y="569"/>
                </a:cubicBezTo>
                <a:cubicBezTo>
                  <a:pt x="1607" y="569"/>
                  <a:pt x="1608" y="569"/>
                  <a:pt x="1608" y="569"/>
                </a:cubicBezTo>
                <a:cubicBezTo>
                  <a:pt x="1609" y="570"/>
                  <a:pt x="1609" y="570"/>
                  <a:pt x="1610" y="571"/>
                </a:cubicBezTo>
                <a:cubicBezTo>
                  <a:pt x="1610" y="571"/>
                  <a:pt x="1610" y="571"/>
                  <a:pt x="1610" y="571"/>
                </a:cubicBezTo>
                <a:cubicBezTo>
                  <a:pt x="1610" y="571"/>
                  <a:pt x="1610" y="572"/>
                  <a:pt x="1610" y="572"/>
                </a:cubicBezTo>
                <a:cubicBezTo>
                  <a:pt x="1610" y="572"/>
                  <a:pt x="1611" y="572"/>
                  <a:pt x="1611" y="572"/>
                </a:cubicBezTo>
                <a:cubicBezTo>
                  <a:pt x="1613" y="572"/>
                  <a:pt x="1614" y="572"/>
                  <a:pt x="1615" y="572"/>
                </a:cubicBezTo>
                <a:cubicBezTo>
                  <a:pt x="1615" y="572"/>
                  <a:pt x="1615" y="572"/>
                  <a:pt x="1616" y="572"/>
                </a:cubicBezTo>
                <a:cubicBezTo>
                  <a:pt x="1616" y="571"/>
                  <a:pt x="1617" y="572"/>
                  <a:pt x="1617" y="572"/>
                </a:cubicBezTo>
                <a:cubicBezTo>
                  <a:pt x="1617" y="572"/>
                  <a:pt x="1618" y="572"/>
                  <a:pt x="1618" y="573"/>
                </a:cubicBezTo>
                <a:cubicBezTo>
                  <a:pt x="1619" y="573"/>
                  <a:pt x="1619" y="573"/>
                  <a:pt x="1619" y="573"/>
                </a:cubicBezTo>
                <a:cubicBezTo>
                  <a:pt x="1620" y="572"/>
                  <a:pt x="1620" y="572"/>
                  <a:pt x="1620" y="572"/>
                </a:cubicBezTo>
                <a:cubicBezTo>
                  <a:pt x="1621" y="572"/>
                  <a:pt x="1621" y="572"/>
                  <a:pt x="1622" y="573"/>
                </a:cubicBezTo>
                <a:cubicBezTo>
                  <a:pt x="1622" y="573"/>
                  <a:pt x="1622" y="573"/>
                  <a:pt x="1622" y="574"/>
                </a:cubicBezTo>
                <a:cubicBezTo>
                  <a:pt x="1623" y="574"/>
                  <a:pt x="1623" y="575"/>
                  <a:pt x="1623" y="575"/>
                </a:cubicBezTo>
                <a:cubicBezTo>
                  <a:pt x="1623" y="575"/>
                  <a:pt x="1623" y="575"/>
                  <a:pt x="1624" y="576"/>
                </a:cubicBezTo>
                <a:cubicBezTo>
                  <a:pt x="1624" y="576"/>
                  <a:pt x="1624" y="576"/>
                  <a:pt x="1624" y="576"/>
                </a:cubicBezTo>
                <a:cubicBezTo>
                  <a:pt x="1624" y="576"/>
                  <a:pt x="1624" y="577"/>
                  <a:pt x="1624" y="577"/>
                </a:cubicBezTo>
                <a:cubicBezTo>
                  <a:pt x="1624" y="577"/>
                  <a:pt x="1625" y="578"/>
                  <a:pt x="1626" y="578"/>
                </a:cubicBezTo>
                <a:cubicBezTo>
                  <a:pt x="1626" y="579"/>
                  <a:pt x="1625" y="579"/>
                  <a:pt x="1626" y="580"/>
                </a:cubicBezTo>
                <a:cubicBezTo>
                  <a:pt x="1626" y="580"/>
                  <a:pt x="1627" y="580"/>
                  <a:pt x="1627" y="581"/>
                </a:cubicBezTo>
                <a:cubicBezTo>
                  <a:pt x="1628" y="581"/>
                  <a:pt x="1628" y="581"/>
                  <a:pt x="1629" y="581"/>
                </a:cubicBezTo>
                <a:cubicBezTo>
                  <a:pt x="1629" y="581"/>
                  <a:pt x="1629" y="582"/>
                  <a:pt x="1630" y="582"/>
                </a:cubicBezTo>
                <a:cubicBezTo>
                  <a:pt x="1630" y="582"/>
                  <a:pt x="1630" y="582"/>
                  <a:pt x="1630" y="582"/>
                </a:cubicBezTo>
                <a:cubicBezTo>
                  <a:pt x="1630" y="582"/>
                  <a:pt x="1631" y="583"/>
                  <a:pt x="1631" y="583"/>
                </a:cubicBezTo>
                <a:cubicBezTo>
                  <a:pt x="1631" y="584"/>
                  <a:pt x="1632" y="584"/>
                  <a:pt x="1632" y="585"/>
                </a:cubicBezTo>
                <a:cubicBezTo>
                  <a:pt x="1632" y="585"/>
                  <a:pt x="1633" y="585"/>
                  <a:pt x="1633" y="585"/>
                </a:cubicBezTo>
                <a:cubicBezTo>
                  <a:pt x="1633" y="585"/>
                  <a:pt x="1634" y="585"/>
                  <a:pt x="1634" y="585"/>
                </a:cubicBezTo>
                <a:cubicBezTo>
                  <a:pt x="1634" y="586"/>
                  <a:pt x="1635" y="586"/>
                  <a:pt x="1635" y="586"/>
                </a:cubicBezTo>
                <a:cubicBezTo>
                  <a:pt x="1635" y="586"/>
                  <a:pt x="1635" y="587"/>
                  <a:pt x="1635" y="587"/>
                </a:cubicBezTo>
                <a:cubicBezTo>
                  <a:pt x="1635" y="587"/>
                  <a:pt x="1636" y="588"/>
                  <a:pt x="1636" y="588"/>
                </a:cubicBezTo>
                <a:cubicBezTo>
                  <a:pt x="1636" y="589"/>
                  <a:pt x="1637" y="589"/>
                  <a:pt x="1637" y="589"/>
                </a:cubicBezTo>
                <a:cubicBezTo>
                  <a:pt x="1637" y="589"/>
                  <a:pt x="1637" y="590"/>
                  <a:pt x="1638" y="590"/>
                </a:cubicBezTo>
                <a:cubicBezTo>
                  <a:pt x="1638" y="590"/>
                  <a:pt x="1638" y="590"/>
                  <a:pt x="1638" y="591"/>
                </a:cubicBezTo>
                <a:cubicBezTo>
                  <a:pt x="1639" y="591"/>
                  <a:pt x="1638" y="591"/>
                  <a:pt x="1639" y="592"/>
                </a:cubicBezTo>
                <a:cubicBezTo>
                  <a:pt x="1639" y="592"/>
                  <a:pt x="1639" y="592"/>
                  <a:pt x="1639" y="592"/>
                </a:cubicBezTo>
                <a:cubicBezTo>
                  <a:pt x="1640" y="592"/>
                  <a:pt x="1640" y="592"/>
                  <a:pt x="1640" y="593"/>
                </a:cubicBezTo>
                <a:cubicBezTo>
                  <a:pt x="1640" y="593"/>
                  <a:pt x="1641" y="593"/>
                  <a:pt x="1641" y="593"/>
                </a:cubicBezTo>
                <a:cubicBezTo>
                  <a:pt x="1641" y="593"/>
                  <a:pt x="1641" y="594"/>
                  <a:pt x="1642" y="594"/>
                </a:cubicBezTo>
                <a:cubicBezTo>
                  <a:pt x="1642" y="595"/>
                  <a:pt x="1642" y="595"/>
                  <a:pt x="1642" y="595"/>
                </a:cubicBezTo>
                <a:cubicBezTo>
                  <a:pt x="1643" y="596"/>
                  <a:pt x="1644" y="596"/>
                  <a:pt x="1644" y="597"/>
                </a:cubicBezTo>
                <a:cubicBezTo>
                  <a:pt x="1645" y="597"/>
                  <a:pt x="1645" y="597"/>
                  <a:pt x="1645" y="598"/>
                </a:cubicBezTo>
                <a:cubicBezTo>
                  <a:pt x="1645" y="598"/>
                  <a:pt x="1645" y="598"/>
                  <a:pt x="1645" y="598"/>
                </a:cubicBezTo>
                <a:cubicBezTo>
                  <a:pt x="1645" y="599"/>
                  <a:pt x="1645" y="598"/>
                  <a:pt x="1645" y="598"/>
                </a:cubicBezTo>
                <a:cubicBezTo>
                  <a:pt x="1645" y="598"/>
                  <a:pt x="1645" y="598"/>
                  <a:pt x="1645" y="597"/>
                </a:cubicBezTo>
                <a:cubicBezTo>
                  <a:pt x="1645" y="597"/>
                  <a:pt x="1646" y="596"/>
                  <a:pt x="1645" y="596"/>
                </a:cubicBezTo>
                <a:cubicBezTo>
                  <a:pt x="1645" y="595"/>
                  <a:pt x="1645" y="595"/>
                  <a:pt x="1645" y="595"/>
                </a:cubicBezTo>
                <a:cubicBezTo>
                  <a:pt x="1646" y="594"/>
                  <a:pt x="1646" y="595"/>
                  <a:pt x="1647" y="596"/>
                </a:cubicBezTo>
                <a:cubicBezTo>
                  <a:pt x="1647" y="596"/>
                  <a:pt x="1647" y="596"/>
                  <a:pt x="1647" y="597"/>
                </a:cubicBezTo>
                <a:cubicBezTo>
                  <a:pt x="1647" y="597"/>
                  <a:pt x="1647" y="597"/>
                  <a:pt x="1648" y="598"/>
                </a:cubicBezTo>
                <a:cubicBezTo>
                  <a:pt x="1648" y="597"/>
                  <a:pt x="1648" y="597"/>
                  <a:pt x="1649" y="597"/>
                </a:cubicBezTo>
                <a:cubicBezTo>
                  <a:pt x="1649" y="597"/>
                  <a:pt x="1650" y="597"/>
                  <a:pt x="1650" y="597"/>
                </a:cubicBezTo>
                <a:cubicBezTo>
                  <a:pt x="1650" y="597"/>
                  <a:pt x="1651" y="597"/>
                  <a:pt x="1651" y="597"/>
                </a:cubicBezTo>
                <a:cubicBezTo>
                  <a:pt x="1651" y="597"/>
                  <a:pt x="1651" y="597"/>
                  <a:pt x="1651" y="598"/>
                </a:cubicBezTo>
                <a:cubicBezTo>
                  <a:pt x="1651" y="598"/>
                  <a:pt x="1651" y="598"/>
                  <a:pt x="1650" y="599"/>
                </a:cubicBezTo>
                <a:cubicBezTo>
                  <a:pt x="1650" y="599"/>
                  <a:pt x="1650" y="600"/>
                  <a:pt x="1650" y="600"/>
                </a:cubicBezTo>
                <a:cubicBezTo>
                  <a:pt x="1650" y="601"/>
                  <a:pt x="1651" y="601"/>
                  <a:pt x="1651" y="601"/>
                </a:cubicBezTo>
                <a:cubicBezTo>
                  <a:pt x="1652" y="601"/>
                  <a:pt x="1652" y="601"/>
                  <a:pt x="1652" y="601"/>
                </a:cubicBezTo>
                <a:cubicBezTo>
                  <a:pt x="1652" y="601"/>
                  <a:pt x="1652" y="600"/>
                  <a:pt x="1652" y="600"/>
                </a:cubicBezTo>
                <a:cubicBezTo>
                  <a:pt x="1652" y="600"/>
                  <a:pt x="1653" y="600"/>
                  <a:pt x="1653" y="600"/>
                </a:cubicBezTo>
                <a:cubicBezTo>
                  <a:pt x="1654" y="600"/>
                  <a:pt x="1654" y="601"/>
                  <a:pt x="1654" y="601"/>
                </a:cubicBezTo>
                <a:cubicBezTo>
                  <a:pt x="1655" y="601"/>
                  <a:pt x="1655" y="602"/>
                  <a:pt x="1655" y="602"/>
                </a:cubicBezTo>
                <a:cubicBezTo>
                  <a:pt x="1655" y="603"/>
                  <a:pt x="1655" y="604"/>
                  <a:pt x="1655" y="604"/>
                </a:cubicBezTo>
                <a:cubicBezTo>
                  <a:pt x="1655" y="604"/>
                  <a:pt x="1656" y="604"/>
                  <a:pt x="1656" y="604"/>
                </a:cubicBezTo>
                <a:cubicBezTo>
                  <a:pt x="1657" y="604"/>
                  <a:pt x="1657" y="604"/>
                  <a:pt x="1657" y="605"/>
                </a:cubicBezTo>
                <a:cubicBezTo>
                  <a:pt x="1657" y="605"/>
                  <a:pt x="1658" y="605"/>
                  <a:pt x="1658" y="605"/>
                </a:cubicBezTo>
                <a:cubicBezTo>
                  <a:pt x="1659" y="605"/>
                  <a:pt x="1659" y="605"/>
                  <a:pt x="1659" y="605"/>
                </a:cubicBezTo>
                <a:cubicBezTo>
                  <a:pt x="1659" y="605"/>
                  <a:pt x="1659" y="605"/>
                  <a:pt x="1660" y="605"/>
                </a:cubicBezTo>
                <a:cubicBezTo>
                  <a:pt x="1660" y="606"/>
                  <a:pt x="1660" y="606"/>
                  <a:pt x="1660" y="607"/>
                </a:cubicBezTo>
                <a:cubicBezTo>
                  <a:pt x="1659" y="608"/>
                  <a:pt x="1660" y="608"/>
                  <a:pt x="1660" y="608"/>
                </a:cubicBezTo>
                <a:cubicBezTo>
                  <a:pt x="1660" y="609"/>
                  <a:pt x="1661" y="609"/>
                  <a:pt x="1661" y="609"/>
                </a:cubicBezTo>
                <a:cubicBezTo>
                  <a:pt x="1662" y="609"/>
                  <a:pt x="1662" y="609"/>
                  <a:pt x="1662" y="609"/>
                </a:cubicBezTo>
                <a:cubicBezTo>
                  <a:pt x="1662" y="609"/>
                  <a:pt x="1663" y="609"/>
                  <a:pt x="1663" y="609"/>
                </a:cubicBezTo>
                <a:cubicBezTo>
                  <a:pt x="1663" y="610"/>
                  <a:pt x="1663" y="610"/>
                  <a:pt x="1664" y="610"/>
                </a:cubicBezTo>
                <a:cubicBezTo>
                  <a:pt x="1664" y="610"/>
                  <a:pt x="1664" y="610"/>
                  <a:pt x="1664" y="611"/>
                </a:cubicBezTo>
                <a:cubicBezTo>
                  <a:pt x="1664" y="611"/>
                  <a:pt x="1663" y="612"/>
                  <a:pt x="1664" y="612"/>
                </a:cubicBezTo>
                <a:cubicBezTo>
                  <a:pt x="1664" y="613"/>
                  <a:pt x="1664" y="613"/>
                  <a:pt x="1664" y="613"/>
                </a:cubicBezTo>
                <a:cubicBezTo>
                  <a:pt x="1664" y="613"/>
                  <a:pt x="1663" y="613"/>
                  <a:pt x="1663" y="614"/>
                </a:cubicBezTo>
                <a:cubicBezTo>
                  <a:pt x="1663" y="614"/>
                  <a:pt x="1662" y="615"/>
                  <a:pt x="1662" y="615"/>
                </a:cubicBezTo>
                <a:cubicBezTo>
                  <a:pt x="1663" y="615"/>
                  <a:pt x="1664" y="615"/>
                  <a:pt x="1665" y="615"/>
                </a:cubicBezTo>
                <a:cubicBezTo>
                  <a:pt x="1665" y="615"/>
                  <a:pt x="1666" y="615"/>
                  <a:pt x="1666" y="616"/>
                </a:cubicBezTo>
                <a:cubicBezTo>
                  <a:pt x="1666" y="616"/>
                  <a:pt x="1665" y="616"/>
                  <a:pt x="1665" y="616"/>
                </a:cubicBezTo>
                <a:cubicBezTo>
                  <a:pt x="1664" y="617"/>
                  <a:pt x="1662" y="617"/>
                  <a:pt x="1662" y="619"/>
                </a:cubicBezTo>
                <a:cubicBezTo>
                  <a:pt x="1663" y="620"/>
                  <a:pt x="1664" y="621"/>
                  <a:pt x="1665" y="621"/>
                </a:cubicBezTo>
                <a:cubicBezTo>
                  <a:pt x="1666" y="621"/>
                  <a:pt x="1666" y="621"/>
                  <a:pt x="1667" y="621"/>
                </a:cubicBezTo>
                <a:cubicBezTo>
                  <a:pt x="1667" y="621"/>
                  <a:pt x="1667" y="621"/>
                  <a:pt x="1667" y="621"/>
                </a:cubicBezTo>
                <a:cubicBezTo>
                  <a:pt x="1667" y="621"/>
                  <a:pt x="1667" y="621"/>
                  <a:pt x="1667" y="621"/>
                </a:cubicBezTo>
                <a:cubicBezTo>
                  <a:pt x="1668" y="622"/>
                  <a:pt x="1668" y="622"/>
                  <a:pt x="1668" y="622"/>
                </a:cubicBezTo>
                <a:cubicBezTo>
                  <a:pt x="1668" y="623"/>
                  <a:pt x="1669" y="623"/>
                  <a:pt x="1669" y="624"/>
                </a:cubicBezTo>
                <a:cubicBezTo>
                  <a:pt x="1669" y="624"/>
                  <a:pt x="1669" y="624"/>
                  <a:pt x="1669" y="625"/>
                </a:cubicBezTo>
                <a:cubicBezTo>
                  <a:pt x="1669" y="625"/>
                  <a:pt x="1669" y="625"/>
                  <a:pt x="1669" y="625"/>
                </a:cubicBezTo>
                <a:cubicBezTo>
                  <a:pt x="1670" y="626"/>
                  <a:pt x="1670" y="626"/>
                  <a:pt x="1670" y="627"/>
                </a:cubicBezTo>
                <a:cubicBezTo>
                  <a:pt x="1670" y="627"/>
                  <a:pt x="1670" y="628"/>
                  <a:pt x="1670" y="628"/>
                </a:cubicBezTo>
                <a:cubicBezTo>
                  <a:pt x="1671" y="629"/>
                  <a:pt x="1671" y="629"/>
                  <a:pt x="1672" y="629"/>
                </a:cubicBezTo>
                <a:cubicBezTo>
                  <a:pt x="1672" y="629"/>
                  <a:pt x="1672" y="630"/>
                  <a:pt x="1672" y="630"/>
                </a:cubicBezTo>
                <a:cubicBezTo>
                  <a:pt x="1673" y="630"/>
                  <a:pt x="1673" y="630"/>
                  <a:pt x="1672" y="631"/>
                </a:cubicBezTo>
                <a:cubicBezTo>
                  <a:pt x="1672" y="631"/>
                  <a:pt x="1672" y="631"/>
                  <a:pt x="1672" y="631"/>
                </a:cubicBezTo>
                <a:cubicBezTo>
                  <a:pt x="1673" y="631"/>
                  <a:pt x="1674" y="631"/>
                  <a:pt x="1676" y="632"/>
                </a:cubicBezTo>
                <a:cubicBezTo>
                  <a:pt x="1676" y="632"/>
                  <a:pt x="1678" y="632"/>
                  <a:pt x="1678" y="633"/>
                </a:cubicBezTo>
                <a:cubicBezTo>
                  <a:pt x="1678" y="633"/>
                  <a:pt x="1678" y="634"/>
                  <a:pt x="1678" y="634"/>
                </a:cubicBezTo>
                <a:cubicBezTo>
                  <a:pt x="1678" y="635"/>
                  <a:pt x="1679" y="635"/>
                  <a:pt x="1679" y="635"/>
                </a:cubicBezTo>
                <a:cubicBezTo>
                  <a:pt x="1680" y="636"/>
                  <a:pt x="1680" y="638"/>
                  <a:pt x="1679" y="639"/>
                </a:cubicBezTo>
                <a:cubicBezTo>
                  <a:pt x="1679" y="640"/>
                  <a:pt x="1678" y="640"/>
                  <a:pt x="1679" y="641"/>
                </a:cubicBezTo>
                <a:cubicBezTo>
                  <a:pt x="1679" y="642"/>
                  <a:pt x="1679" y="642"/>
                  <a:pt x="1679" y="642"/>
                </a:cubicBezTo>
                <a:cubicBezTo>
                  <a:pt x="1679" y="643"/>
                  <a:pt x="1679" y="643"/>
                  <a:pt x="1679" y="644"/>
                </a:cubicBezTo>
                <a:cubicBezTo>
                  <a:pt x="1678" y="644"/>
                  <a:pt x="1678" y="645"/>
                  <a:pt x="1678" y="646"/>
                </a:cubicBezTo>
                <a:cubicBezTo>
                  <a:pt x="1678" y="646"/>
                  <a:pt x="1678" y="647"/>
                  <a:pt x="1679" y="647"/>
                </a:cubicBezTo>
                <a:cubicBezTo>
                  <a:pt x="1679" y="649"/>
                  <a:pt x="1678" y="650"/>
                  <a:pt x="1678" y="652"/>
                </a:cubicBezTo>
                <a:cubicBezTo>
                  <a:pt x="1678" y="654"/>
                  <a:pt x="1678" y="655"/>
                  <a:pt x="1678" y="656"/>
                </a:cubicBezTo>
                <a:cubicBezTo>
                  <a:pt x="1678" y="657"/>
                  <a:pt x="1677" y="658"/>
                  <a:pt x="1677" y="658"/>
                </a:cubicBezTo>
                <a:cubicBezTo>
                  <a:pt x="1676" y="658"/>
                  <a:pt x="1676" y="657"/>
                  <a:pt x="1675" y="657"/>
                </a:cubicBezTo>
                <a:cubicBezTo>
                  <a:pt x="1675" y="657"/>
                  <a:pt x="1675" y="657"/>
                  <a:pt x="1674" y="657"/>
                </a:cubicBezTo>
                <a:cubicBezTo>
                  <a:pt x="1674" y="657"/>
                  <a:pt x="1674" y="657"/>
                  <a:pt x="1673" y="658"/>
                </a:cubicBezTo>
                <a:cubicBezTo>
                  <a:pt x="1673" y="658"/>
                  <a:pt x="1673" y="658"/>
                  <a:pt x="1672" y="657"/>
                </a:cubicBezTo>
                <a:cubicBezTo>
                  <a:pt x="1672" y="657"/>
                  <a:pt x="1671" y="657"/>
                  <a:pt x="1670" y="657"/>
                </a:cubicBezTo>
                <a:cubicBezTo>
                  <a:pt x="1670" y="657"/>
                  <a:pt x="1669" y="657"/>
                  <a:pt x="1669" y="657"/>
                </a:cubicBezTo>
                <a:cubicBezTo>
                  <a:pt x="1669" y="658"/>
                  <a:pt x="1670" y="658"/>
                  <a:pt x="1670" y="658"/>
                </a:cubicBezTo>
                <a:close/>
                <a:moveTo>
                  <a:pt x="1703" y="674"/>
                </a:moveTo>
                <a:cubicBezTo>
                  <a:pt x="1702" y="674"/>
                  <a:pt x="1701" y="674"/>
                  <a:pt x="1700" y="674"/>
                </a:cubicBezTo>
                <a:cubicBezTo>
                  <a:pt x="1699" y="674"/>
                  <a:pt x="1698" y="672"/>
                  <a:pt x="1696" y="674"/>
                </a:cubicBezTo>
                <a:cubicBezTo>
                  <a:pt x="1696" y="674"/>
                  <a:pt x="1696" y="675"/>
                  <a:pt x="1695" y="675"/>
                </a:cubicBezTo>
                <a:cubicBezTo>
                  <a:pt x="1694" y="675"/>
                  <a:pt x="1694" y="675"/>
                  <a:pt x="1693" y="675"/>
                </a:cubicBezTo>
                <a:cubicBezTo>
                  <a:pt x="1693" y="674"/>
                  <a:pt x="1692" y="674"/>
                  <a:pt x="1691" y="673"/>
                </a:cubicBezTo>
                <a:cubicBezTo>
                  <a:pt x="1690" y="673"/>
                  <a:pt x="1688" y="672"/>
                  <a:pt x="1687" y="672"/>
                </a:cubicBezTo>
                <a:cubicBezTo>
                  <a:pt x="1686" y="671"/>
                  <a:pt x="1685" y="671"/>
                  <a:pt x="1683" y="671"/>
                </a:cubicBezTo>
                <a:cubicBezTo>
                  <a:pt x="1682" y="671"/>
                  <a:pt x="1680" y="671"/>
                  <a:pt x="1681" y="669"/>
                </a:cubicBezTo>
                <a:cubicBezTo>
                  <a:pt x="1681" y="669"/>
                  <a:pt x="1682" y="668"/>
                  <a:pt x="1682" y="667"/>
                </a:cubicBezTo>
                <a:cubicBezTo>
                  <a:pt x="1681" y="666"/>
                  <a:pt x="1679" y="666"/>
                  <a:pt x="1678" y="666"/>
                </a:cubicBezTo>
                <a:cubicBezTo>
                  <a:pt x="1677" y="666"/>
                  <a:pt x="1676" y="667"/>
                  <a:pt x="1675" y="667"/>
                </a:cubicBezTo>
                <a:cubicBezTo>
                  <a:pt x="1674" y="667"/>
                  <a:pt x="1673" y="667"/>
                  <a:pt x="1672" y="667"/>
                </a:cubicBezTo>
                <a:cubicBezTo>
                  <a:pt x="1671" y="667"/>
                  <a:pt x="1671" y="666"/>
                  <a:pt x="1671" y="665"/>
                </a:cubicBezTo>
                <a:cubicBezTo>
                  <a:pt x="1671" y="665"/>
                  <a:pt x="1672" y="664"/>
                  <a:pt x="1672" y="664"/>
                </a:cubicBezTo>
                <a:cubicBezTo>
                  <a:pt x="1673" y="663"/>
                  <a:pt x="1674" y="663"/>
                  <a:pt x="1675" y="663"/>
                </a:cubicBezTo>
                <a:cubicBezTo>
                  <a:pt x="1676" y="663"/>
                  <a:pt x="1677" y="664"/>
                  <a:pt x="1677" y="663"/>
                </a:cubicBezTo>
                <a:cubicBezTo>
                  <a:pt x="1677" y="663"/>
                  <a:pt x="1677" y="662"/>
                  <a:pt x="1678" y="662"/>
                </a:cubicBezTo>
                <a:cubicBezTo>
                  <a:pt x="1678" y="661"/>
                  <a:pt x="1678" y="661"/>
                  <a:pt x="1679" y="660"/>
                </a:cubicBezTo>
                <a:cubicBezTo>
                  <a:pt x="1680" y="660"/>
                  <a:pt x="1680" y="660"/>
                  <a:pt x="1681" y="660"/>
                </a:cubicBezTo>
                <a:cubicBezTo>
                  <a:pt x="1682" y="660"/>
                  <a:pt x="1683" y="660"/>
                  <a:pt x="1684" y="660"/>
                </a:cubicBezTo>
                <a:cubicBezTo>
                  <a:pt x="1684" y="660"/>
                  <a:pt x="1685" y="660"/>
                  <a:pt x="1685" y="661"/>
                </a:cubicBezTo>
                <a:cubicBezTo>
                  <a:pt x="1685" y="661"/>
                  <a:pt x="1686" y="661"/>
                  <a:pt x="1686" y="661"/>
                </a:cubicBezTo>
                <a:cubicBezTo>
                  <a:pt x="1686" y="661"/>
                  <a:pt x="1687" y="661"/>
                  <a:pt x="1687" y="660"/>
                </a:cubicBezTo>
                <a:cubicBezTo>
                  <a:pt x="1687" y="660"/>
                  <a:pt x="1687" y="660"/>
                  <a:pt x="1688" y="660"/>
                </a:cubicBezTo>
                <a:cubicBezTo>
                  <a:pt x="1688" y="660"/>
                  <a:pt x="1688" y="660"/>
                  <a:pt x="1688" y="660"/>
                </a:cubicBezTo>
                <a:cubicBezTo>
                  <a:pt x="1689" y="660"/>
                  <a:pt x="1689" y="660"/>
                  <a:pt x="1689" y="660"/>
                </a:cubicBezTo>
                <a:cubicBezTo>
                  <a:pt x="1689" y="660"/>
                  <a:pt x="1690" y="661"/>
                  <a:pt x="1690" y="661"/>
                </a:cubicBezTo>
                <a:cubicBezTo>
                  <a:pt x="1690" y="661"/>
                  <a:pt x="1691" y="661"/>
                  <a:pt x="1692" y="661"/>
                </a:cubicBezTo>
                <a:cubicBezTo>
                  <a:pt x="1693" y="661"/>
                  <a:pt x="1694" y="661"/>
                  <a:pt x="1694" y="662"/>
                </a:cubicBezTo>
                <a:cubicBezTo>
                  <a:pt x="1695" y="662"/>
                  <a:pt x="1696" y="663"/>
                  <a:pt x="1696" y="663"/>
                </a:cubicBezTo>
                <a:cubicBezTo>
                  <a:pt x="1696" y="664"/>
                  <a:pt x="1696" y="664"/>
                  <a:pt x="1695" y="664"/>
                </a:cubicBezTo>
                <a:cubicBezTo>
                  <a:pt x="1695" y="664"/>
                  <a:pt x="1696" y="665"/>
                  <a:pt x="1696" y="665"/>
                </a:cubicBezTo>
                <a:cubicBezTo>
                  <a:pt x="1697" y="666"/>
                  <a:pt x="1697" y="666"/>
                  <a:pt x="1697" y="666"/>
                </a:cubicBezTo>
                <a:cubicBezTo>
                  <a:pt x="1698" y="667"/>
                  <a:pt x="1698" y="667"/>
                  <a:pt x="1698" y="667"/>
                </a:cubicBezTo>
                <a:cubicBezTo>
                  <a:pt x="1699" y="668"/>
                  <a:pt x="1700" y="667"/>
                  <a:pt x="1701" y="667"/>
                </a:cubicBezTo>
                <a:cubicBezTo>
                  <a:pt x="1702" y="667"/>
                  <a:pt x="1702" y="667"/>
                  <a:pt x="1703" y="667"/>
                </a:cubicBezTo>
                <a:cubicBezTo>
                  <a:pt x="1704" y="667"/>
                  <a:pt x="1704" y="667"/>
                  <a:pt x="1705" y="667"/>
                </a:cubicBezTo>
                <a:cubicBezTo>
                  <a:pt x="1705" y="667"/>
                  <a:pt x="1706" y="667"/>
                  <a:pt x="1706" y="667"/>
                </a:cubicBezTo>
                <a:cubicBezTo>
                  <a:pt x="1707" y="667"/>
                  <a:pt x="1708" y="668"/>
                  <a:pt x="1708" y="668"/>
                </a:cubicBezTo>
                <a:cubicBezTo>
                  <a:pt x="1709" y="668"/>
                  <a:pt x="1709" y="667"/>
                  <a:pt x="1710" y="667"/>
                </a:cubicBezTo>
                <a:cubicBezTo>
                  <a:pt x="1710" y="666"/>
                  <a:pt x="1711" y="665"/>
                  <a:pt x="1711" y="664"/>
                </a:cubicBezTo>
                <a:cubicBezTo>
                  <a:pt x="1711" y="663"/>
                  <a:pt x="1711" y="663"/>
                  <a:pt x="1712" y="663"/>
                </a:cubicBezTo>
                <a:cubicBezTo>
                  <a:pt x="1713" y="663"/>
                  <a:pt x="1713" y="663"/>
                  <a:pt x="1713" y="663"/>
                </a:cubicBezTo>
                <a:cubicBezTo>
                  <a:pt x="1714" y="664"/>
                  <a:pt x="1714" y="664"/>
                  <a:pt x="1714" y="664"/>
                </a:cubicBezTo>
                <a:cubicBezTo>
                  <a:pt x="1714" y="665"/>
                  <a:pt x="1714" y="665"/>
                  <a:pt x="1714" y="666"/>
                </a:cubicBezTo>
                <a:cubicBezTo>
                  <a:pt x="1715" y="666"/>
                  <a:pt x="1714" y="666"/>
                  <a:pt x="1715" y="666"/>
                </a:cubicBezTo>
                <a:cubicBezTo>
                  <a:pt x="1715" y="666"/>
                  <a:pt x="1716" y="666"/>
                  <a:pt x="1716" y="666"/>
                </a:cubicBezTo>
                <a:cubicBezTo>
                  <a:pt x="1717" y="666"/>
                  <a:pt x="1717" y="666"/>
                  <a:pt x="1718" y="667"/>
                </a:cubicBezTo>
                <a:cubicBezTo>
                  <a:pt x="1718" y="667"/>
                  <a:pt x="1718" y="667"/>
                  <a:pt x="1718" y="667"/>
                </a:cubicBezTo>
                <a:cubicBezTo>
                  <a:pt x="1719" y="667"/>
                  <a:pt x="1719" y="667"/>
                  <a:pt x="1719" y="667"/>
                </a:cubicBezTo>
                <a:cubicBezTo>
                  <a:pt x="1720" y="667"/>
                  <a:pt x="1721" y="667"/>
                  <a:pt x="1721" y="667"/>
                </a:cubicBezTo>
                <a:cubicBezTo>
                  <a:pt x="1722" y="667"/>
                  <a:pt x="1723" y="668"/>
                  <a:pt x="1724" y="667"/>
                </a:cubicBezTo>
                <a:cubicBezTo>
                  <a:pt x="1724" y="667"/>
                  <a:pt x="1725" y="667"/>
                  <a:pt x="1725" y="667"/>
                </a:cubicBezTo>
                <a:cubicBezTo>
                  <a:pt x="1725" y="667"/>
                  <a:pt x="1726" y="667"/>
                  <a:pt x="1726" y="667"/>
                </a:cubicBezTo>
                <a:cubicBezTo>
                  <a:pt x="1727" y="667"/>
                  <a:pt x="1727" y="667"/>
                  <a:pt x="1728" y="667"/>
                </a:cubicBezTo>
                <a:cubicBezTo>
                  <a:pt x="1728" y="667"/>
                  <a:pt x="1729" y="667"/>
                  <a:pt x="1730" y="667"/>
                </a:cubicBezTo>
                <a:cubicBezTo>
                  <a:pt x="1730" y="667"/>
                  <a:pt x="1731" y="666"/>
                  <a:pt x="1732" y="666"/>
                </a:cubicBezTo>
                <a:cubicBezTo>
                  <a:pt x="1732" y="667"/>
                  <a:pt x="1732" y="667"/>
                  <a:pt x="1733" y="667"/>
                </a:cubicBezTo>
                <a:cubicBezTo>
                  <a:pt x="1733" y="667"/>
                  <a:pt x="1734" y="667"/>
                  <a:pt x="1735" y="666"/>
                </a:cubicBezTo>
                <a:cubicBezTo>
                  <a:pt x="1735" y="667"/>
                  <a:pt x="1733" y="668"/>
                  <a:pt x="1733" y="668"/>
                </a:cubicBezTo>
                <a:cubicBezTo>
                  <a:pt x="1732" y="669"/>
                  <a:pt x="1731" y="669"/>
                  <a:pt x="1730" y="670"/>
                </a:cubicBezTo>
                <a:cubicBezTo>
                  <a:pt x="1729" y="670"/>
                  <a:pt x="1727" y="670"/>
                  <a:pt x="1726" y="671"/>
                </a:cubicBezTo>
                <a:cubicBezTo>
                  <a:pt x="1726" y="671"/>
                  <a:pt x="1725" y="671"/>
                  <a:pt x="1725" y="671"/>
                </a:cubicBezTo>
                <a:cubicBezTo>
                  <a:pt x="1724" y="672"/>
                  <a:pt x="1725" y="672"/>
                  <a:pt x="1726" y="672"/>
                </a:cubicBezTo>
                <a:cubicBezTo>
                  <a:pt x="1726" y="673"/>
                  <a:pt x="1727" y="673"/>
                  <a:pt x="1727" y="673"/>
                </a:cubicBezTo>
                <a:cubicBezTo>
                  <a:pt x="1728" y="673"/>
                  <a:pt x="1728" y="673"/>
                  <a:pt x="1729" y="673"/>
                </a:cubicBezTo>
                <a:cubicBezTo>
                  <a:pt x="1729" y="672"/>
                  <a:pt x="1730" y="672"/>
                  <a:pt x="1731" y="672"/>
                </a:cubicBezTo>
                <a:cubicBezTo>
                  <a:pt x="1731" y="672"/>
                  <a:pt x="1732" y="672"/>
                  <a:pt x="1733" y="671"/>
                </a:cubicBezTo>
                <a:cubicBezTo>
                  <a:pt x="1733" y="671"/>
                  <a:pt x="1733" y="671"/>
                  <a:pt x="1733" y="671"/>
                </a:cubicBezTo>
                <a:cubicBezTo>
                  <a:pt x="1734" y="671"/>
                  <a:pt x="1733" y="672"/>
                  <a:pt x="1733" y="673"/>
                </a:cubicBezTo>
                <a:cubicBezTo>
                  <a:pt x="1733" y="673"/>
                  <a:pt x="1735" y="673"/>
                  <a:pt x="1736" y="673"/>
                </a:cubicBezTo>
                <a:cubicBezTo>
                  <a:pt x="1736" y="673"/>
                  <a:pt x="1736" y="674"/>
                  <a:pt x="1736" y="674"/>
                </a:cubicBezTo>
                <a:cubicBezTo>
                  <a:pt x="1736" y="675"/>
                  <a:pt x="1736" y="676"/>
                  <a:pt x="1736" y="676"/>
                </a:cubicBezTo>
                <a:cubicBezTo>
                  <a:pt x="1735" y="677"/>
                  <a:pt x="1735" y="678"/>
                  <a:pt x="1736" y="678"/>
                </a:cubicBezTo>
                <a:cubicBezTo>
                  <a:pt x="1736" y="679"/>
                  <a:pt x="1736" y="679"/>
                  <a:pt x="1737" y="680"/>
                </a:cubicBezTo>
                <a:cubicBezTo>
                  <a:pt x="1737" y="680"/>
                  <a:pt x="1737" y="681"/>
                  <a:pt x="1737" y="681"/>
                </a:cubicBezTo>
                <a:cubicBezTo>
                  <a:pt x="1736" y="682"/>
                  <a:pt x="1734" y="681"/>
                  <a:pt x="1734" y="681"/>
                </a:cubicBezTo>
                <a:cubicBezTo>
                  <a:pt x="1733" y="680"/>
                  <a:pt x="1732" y="680"/>
                  <a:pt x="1732" y="680"/>
                </a:cubicBezTo>
                <a:cubicBezTo>
                  <a:pt x="1731" y="680"/>
                  <a:pt x="1731" y="679"/>
                  <a:pt x="1730" y="679"/>
                </a:cubicBezTo>
                <a:cubicBezTo>
                  <a:pt x="1730" y="679"/>
                  <a:pt x="1730" y="678"/>
                  <a:pt x="1729" y="678"/>
                </a:cubicBezTo>
                <a:cubicBezTo>
                  <a:pt x="1729" y="677"/>
                  <a:pt x="1728" y="677"/>
                  <a:pt x="1727" y="677"/>
                </a:cubicBezTo>
                <a:cubicBezTo>
                  <a:pt x="1726" y="678"/>
                  <a:pt x="1725" y="678"/>
                  <a:pt x="1724" y="679"/>
                </a:cubicBezTo>
                <a:cubicBezTo>
                  <a:pt x="1724" y="679"/>
                  <a:pt x="1724" y="678"/>
                  <a:pt x="1723" y="678"/>
                </a:cubicBezTo>
                <a:cubicBezTo>
                  <a:pt x="1723" y="678"/>
                  <a:pt x="1722" y="678"/>
                  <a:pt x="1722" y="678"/>
                </a:cubicBezTo>
                <a:cubicBezTo>
                  <a:pt x="1721" y="678"/>
                  <a:pt x="1720" y="678"/>
                  <a:pt x="1719" y="678"/>
                </a:cubicBezTo>
                <a:cubicBezTo>
                  <a:pt x="1718" y="678"/>
                  <a:pt x="1717" y="678"/>
                  <a:pt x="1716" y="678"/>
                </a:cubicBezTo>
                <a:cubicBezTo>
                  <a:pt x="1714" y="678"/>
                  <a:pt x="1712" y="677"/>
                  <a:pt x="1710" y="677"/>
                </a:cubicBezTo>
                <a:cubicBezTo>
                  <a:pt x="1709" y="677"/>
                  <a:pt x="1708" y="677"/>
                  <a:pt x="1708" y="677"/>
                </a:cubicBezTo>
                <a:cubicBezTo>
                  <a:pt x="1707" y="677"/>
                  <a:pt x="1707" y="676"/>
                  <a:pt x="1706" y="675"/>
                </a:cubicBezTo>
                <a:cubicBezTo>
                  <a:pt x="1705" y="674"/>
                  <a:pt x="1705" y="674"/>
                  <a:pt x="1703" y="674"/>
                </a:cubicBezTo>
                <a:close/>
                <a:moveTo>
                  <a:pt x="1625" y="605"/>
                </a:moveTo>
                <a:cubicBezTo>
                  <a:pt x="1625" y="606"/>
                  <a:pt x="1625" y="607"/>
                  <a:pt x="1624" y="608"/>
                </a:cubicBezTo>
                <a:cubicBezTo>
                  <a:pt x="1624" y="608"/>
                  <a:pt x="1624" y="609"/>
                  <a:pt x="1624" y="609"/>
                </a:cubicBezTo>
                <a:cubicBezTo>
                  <a:pt x="1623" y="609"/>
                  <a:pt x="1623" y="609"/>
                  <a:pt x="1623" y="608"/>
                </a:cubicBezTo>
                <a:cubicBezTo>
                  <a:pt x="1623" y="608"/>
                  <a:pt x="1623" y="608"/>
                  <a:pt x="1623" y="607"/>
                </a:cubicBezTo>
                <a:cubicBezTo>
                  <a:pt x="1623" y="607"/>
                  <a:pt x="1623" y="607"/>
                  <a:pt x="1622" y="606"/>
                </a:cubicBezTo>
                <a:cubicBezTo>
                  <a:pt x="1622" y="606"/>
                  <a:pt x="1622" y="606"/>
                  <a:pt x="1621" y="605"/>
                </a:cubicBezTo>
                <a:cubicBezTo>
                  <a:pt x="1621" y="605"/>
                  <a:pt x="1621" y="605"/>
                  <a:pt x="1620" y="604"/>
                </a:cubicBezTo>
                <a:cubicBezTo>
                  <a:pt x="1620" y="604"/>
                  <a:pt x="1620" y="604"/>
                  <a:pt x="1619" y="603"/>
                </a:cubicBezTo>
                <a:cubicBezTo>
                  <a:pt x="1619" y="603"/>
                  <a:pt x="1619" y="602"/>
                  <a:pt x="1619" y="602"/>
                </a:cubicBezTo>
                <a:cubicBezTo>
                  <a:pt x="1619" y="601"/>
                  <a:pt x="1621" y="601"/>
                  <a:pt x="1621" y="601"/>
                </a:cubicBezTo>
                <a:cubicBezTo>
                  <a:pt x="1622" y="602"/>
                  <a:pt x="1622" y="603"/>
                  <a:pt x="1623" y="603"/>
                </a:cubicBezTo>
                <a:cubicBezTo>
                  <a:pt x="1623" y="604"/>
                  <a:pt x="1624" y="605"/>
                  <a:pt x="1625" y="605"/>
                </a:cubicBezTo>
                <a:close/>
                <a:moveTo>
                  <a:pt x="1828" y="626"/>
                </a:moveTo>
                <a:cubicBezTo>
                  <a:pt x="1828" y="625"/>
                  <a:pt x="1828" y="625"/>
                  <a:pt x="1828" y="625"/>
                </a:cubicBezTo>
                <a:cubicBezTo>
                  <a:pt x="1828" y="624"/>
                  <a:pt x="1829" y="625"/>
                  <a:pt x="1829" y="624"/>
                </a:cubicBezTo>
                <a:cubicBezTo>
                  <a:pt x="1830" y="624"/>
                  <a:pt x="1830" y="624"/>
                  <a:pt x="1829" y="623"/>
                </a:cubicBezTo>
                <a:cubicBezTo>
                  <a:pt x="1829" y="623"/>
                  <a:pt x="1829" y="623"/>
                  <a:pt x="1829" y="623"/>
                </a:cubicBezTo>
                <a:cubicBezTo>
                  <a:pt x="1828" y="622"/>
                  <a:pt x="1829" y="622"/>
                  <a:pt x="1829" y="622"/>
                </a:cubicBezTo>
                <a:cubicBezTo>
                  <a:pt x="1830" y="622"/>
                  <a:pt x="1831" y="622"/>
                  <a:pt x="1831" y="622"/>
                </a:cubicBezTo>
                <a:cubicBezTo>
                  <a:pt x="1830" y="623"/>
                  <a:pt x="1830" y="624"/>
                  <a:pt x="1831" y="624"/>
                </a:cubicBezTo>
                <a:cubicBezTo>
                  <a:pt x="1831" y="624"/>
                  <a:pt x="1832" y="624"/>
                  <a:pt x="1832" y="624"/>
                </a:cubicBezTo>
                <a:cubicBezTo>
                  <a:pt x="1833" y="624"/>
                  <a:pt x="1833" y="624"/>
                  <a:pt x="1833" y="625"/>
                </a:cubicBezTo>
                <a:cubicBezTo>
                  <a:pt x="1834" y="625"/>
                  <a:pt x="1835" y="626"/>
                  <a:pt x="1834" y="626"/>
                </a:cubicBezTo>
                <a:cubicBezTo>
                  <a:pt x="1834" y="627"/>
                  <a:pt x="1833" y="627"/>
                  <a:pt x="1833" y="627"/>
                </a:cubicBezTo>
                <a:cubicBezTo>
                  <a:pt x="1832" y="627"/>
                  <a:pt x="1832" y="627"/>
                  <a:pt x="1832" y="626"/>
                </a:cubicBezTo>
                <a:cubicBezTo>
                  <a:pt x="1831" y="626"/>
                  <a:pt x="1831" y="626"/>
                  <a:pt x="1830" y="626"/>
                </a:cubicBezTo>
                <a:cubicBezTo>
                  <a:pt x="1829" y="627"/>
                  <a:pt x="1829" y="627"/>
                  <a:pt x="1828" y="626"/>
                </a:cubicBezTo>
                <a:cubicBezTo>
                  <a:pt x="1827" y="626"/>
                  <a:pt x="1828" y="626"/>
                  <a:pt x="1828" y="626"/>
                </a:cubicBezTo>
                <a:close/>
                <a:moveTo>
                  <a:pt x="1642" y="637"/>
                </a:moveTo>
                <a:cubicBezTo>
                  <a:pt x="1642" y="638"/>
                  <a:pt x="1642" y="638"/>
                  <a:pt x="1642" y="639"/>
                </a:cubicBezTo>
                <a:cubicBezTo>
                  <a:pt x="1641" y="639"/>
                  <a:pt x="1640" y="637"/>
                  <a:pt x="1640" y="636"/>
                </a:cubicBezTo>
                <a:cubicBezTo>
                  <a:pt x="1640" y="635"/>
                  <a:pt x="1639" y="635"/>
                  <a:pt x="1638" y="634"/>
                </a:cubicBezTo>
                <a:cubicBezTo>
                  <a:pt x="1638" y="634"/>
                  <a:pt x="1638" y="633"/>
                  <a:pt x="1638" y="633"/>
                </a:cubicBezTo>
                <a:cubicBezTo>
                  <a:pt x="1639" y="633"/>
                  <a:pt x="1639" y="634"/>
                  <a:pt x="1639" y="634"/>
                </a:cubicBezTo>
                <a:cubicBezTo>
                  <a:pt x="1640" y="635"/>
                  <a:pt x="1640" y="635"/>
                  <a:pt x="1641" y="636"/>
                </a:cubicBezTo>
                <a:cubicBezTo>
                  <a:pt x="1641" y="636"/>
                  <a:pt x="1642" y="637"/>
                  <a:pt x="1642" y="637"/>
                </a:cubicBezTo>
                <a:close/>
                <a:moveTo>
                  <a:pt x="1633" y="625"/>
                </a:moveTo>
                <a:cubicBezTo>
                  <a:pt x="1633" y="626"/>
                  <a:pt x="1634" y="627"/>
                  <a:pt x="1633" y="627"/>
                </a:cubicBezTo>
                <a:cubicBezTo>
                  <a:pt x="1632" y="627"/>
                  <a:pt x="1631" y="626"/>
                  <a:pt x="1631" y="625"/>
                </a:cubicBezTo>
                <a:cubicBezTo>
                  <a:pt x="1631" y="624"/>
                  <a:pt x="1631" y="624"/>
                  <a:pt x="1630" y="624"/>
                </a:cubicBezTo>
                <a:cubicBezTo>
                  <a:pt x="1629" y="623"/>
                  <a:pt x="1629" y="622"/>
                  <a:pt x="1629" y="622"/>
                </a:cubicBezTo>
                <a:cubicBezTo>
                  <a:pt x="1629" y="621"/>
                  <a:pt x="1629" y="620"/>
                  <a:pt x="1629" y="620"/>
                </a:cubicBezTo>
                <a:cubicBezTo>
                  <a:pt x="1630" y="620"/>
                  <a:pt x="1631" y="620"/>
                  <a:pt x="1631" y="621"/>
                </a:cubicBezTo>
                <a:cubicBezTo>
                  <a:pt x="1631" y="622"/>
                  <a:pt x="1632" y="622"/>
                  <a:pt x="1632" y="623"/>
                </a:cubicBezTo>
                <a:cubicBezTo>
                  <a:pt x="1632" y="624"/>
                  <a:pt x="1633" y="624"/>
                  <a:pt x="1633" y="625"/>
                </a:cubicBezTo>
                <a:close/>
                <a:moveTo>
                  <a:pt x="1637" y="630"/>
                </a:moveTo>
                <a:cubicBezTo>
                  <a:pt x="1637" y="630"/>
                  <a:pt x="1638" y="631"/>
                  <a:pt x="1638" y="631"/>
                </a:cubicBezTo>
                <a:cubicBezTo>
                  <a:pt x="1638" y="632"/>
                  <a:pt x="1637" y="632"/>
                  <a:pt x="1637" y="632"/>
                </a:cubicBezTo>
                <a:cubicBezTo>
                  <a:pt x="1637" y="632"/>
                  <a:pt x="1637" y="631"/>
                  <a:pt x="1637" y="631"/>
                </a:cubicBezTo>
                <a:cubicBezTo>
                  <a:pt x="1636" y="630"/>
                  <a:pt x="1635" y="630"/>
                  <a:pt x="1635" y="629"/>
                </a:cubicBezTo>
                <a:cubicBezTo>
                  <a:pt x="1636" y="628"/>
                  <a:pt x="1637" y="629"/>
                  <a:pt x="1637" y="630"/>
                </a:cubicBezTo>
                <a:close/>
                <a:moveTo>
                  <a:pt x="1767" y="688"/>
                </a:moveTo>
                <a:cubicBezTo>
                  <a:pt x="1767" y="687"/>
                  <a:pt x="1768" y="687"/>
                  <a:pt x="1769" y="687"/>
                </a:cubicBezTo>
                <a:cubicBezTo>
                  <a:pt x="1770" y="687"/>
                  <a:pt x="1771" y="687"/>
                  <a:pt x="1772" y="687"/>
                </a:cubicBezTo>
                <a:cubicBezTo>
                  <a:pt x="1772" y="686"/>
                  <a:pt x="1773" y="686"/>
                  <a:pt x="1773" y="686"/>
                </a:cubicBezTo>
                <a:cubicBezTo>
                  <a:pt x="1773" y="687"/>
                  <a:pt x="1774" y="687"/>
                  <a:pt x="1774" y="687"/>
                </a:cubicBezTo>
                <a:cubicBezTo>
                  <a:pt x="1774" y="688"/>
                  <a:pt x="1775" y="688"/>
                  <a:pt x="1776" y="688"/>
                </a:cubicBezTo>
                <a:cubicBezTo>
                  <a:pt x="1776" y="688"/>
                  <a:pt x="1777" y="689"/>
                  <a:pt x="1777" y="689"/>
                </a:cubicBezTo>
                <a:cubicBezTo>
                  <a:pt x="1778" y="690"/>
                  <a:pt x="1778" y="690"/>
                  <a:pt x="1779" y="690"/>
                </a:cubicBezTo>
                <a:cubicBezTo>
                  <a:pt x="1780" y="690"/>
                  <a:pt x="1781" y="691"/>
                  <a:pt x="1780" y="692"/>
                </a:cubicBezTo>
                <a:cubicBezTo>
                  <a:pt x="1780" y="692"/>
                  <a:pt x="1779" y="692"/>
                  <a:pt x="1779" y="693"/>
                </a:cubicBezTo>
                <a:cubicBezTo>
                  <a:pt x="1778" y="693"/>
                  <a:pt x="1778" y="694"/>
                  <a:pt x="1777" y="694"/>
                </a:cubicBezTo>
                <a:cubicBezTo>
                  <a:pt x="1776" y="694"/>
                  <a:pt x="1774" y="693"/>
                  <a:pt x="1774" y="692"/>
                </a:cubicBezTo>
                <a:cubicBezTo>
                  <a:pt x="1774" y="691"/>
                  <a:pt x="1774" y="691"/>
                  <a:pt x="1774" y="690"/>
                </a:cubicBezTo>
                <a:cubicBezTo>
                  <a:pt x="1773" y="690"/>
                  <a:pt x="1773" y="690"/>
                  <a:pt x="1772" y="690"/>
                </a:cubicBezTo>
                <a:cubicBezTo>
                  <a:pt x="1771" y="690"/>
                  <a:pt x="1771" y="690"/>
                  <a:pt x="1770" y="689"/>
                </a:cubicBezTo>
                <a:cubicBezTo>
                  <a:pt x="1769" y="689"/>
                  <a:pt x="1769" y="689"/>
                  <a:pt x="1768" y="689"/>
                </a:cubicBezTo>
                <a:cubicBezTo>
                  <a:pt x="1767" y="689"/>
                  <a:pt x="1766" y="688"/>
                  <a:pt x="1767" y="688"/>
                </a:cubicBezTo>
                <a:close/>
                <a:moveTo>
                  <a:pt x="1825" y="643"/>
                </a:moveTo>
                <a:cubicBezTo>
                  <a:pt x="1824" y="643"/>
                  <a:pt x="1824" y="643"/>
                  <a:pt x="1823" y="643"/>
                </a:cubicBezTo>
                <a:cubicBezTo>
                  <a:pt x="1823" y="643"/>
                  <a:pt x="1822" y="643"/>
                  <a:pt x="1822" y="643"/>
                </a:cubicBezTo>
                <a:cubicBezTo>
                  <a:pt x="1821" y="642"/>
                  <a:pt x="1822" y="642"/>
                  <a:pt x="1821" y="641"/>
                </a:cubicBezTo>
                <a:cubicBezTo>
                  <a:pt x="1821" y="641"/>
                  <a:pt x="1820" y="641"/>
                  <a:pt x="1819" y="641"/>
                </a:cubicBezTo>
                <a:cubicBezTo>
                  <a:pt x="1819" y="640"/>
                  <a:pt x="1817" y="639"/>
                  <a:pt x="1818" y="638"/>
                </a:cubicBezTo>
                <a:cubicBezTo>
                  <a:pt x="1818" y="638"/>
                  <a:pt x="1819" y="638"/>
                  <a:pt x="1819" y="637"/>
                </a:cubicBezTo>
                <a:cubicBezTo>
                  <a:pt x="1820" y="637"/>
                  <a:pt x="1820" y="637"/>
                  <a:pt x="1821" y="637"/>
                </a:cubicBezTo>
                <a:cubicBezTo>
                  <a:pt x="1822" y="637"/>
                  <a:pt x="1823" y="636"/>
                  <a:pt x="1824" y="637"/>
                </a:cubicBezTo>
                <a:cubicBezTo>
                  <a:pt x="1824" y="637"/>
                  <a:pt x="1825" y="637"/>
                  <a:pt x="1825" y="638"/>
                </a:cubicBezTo>
                <a:cubicBezTo>
                  <a:pt x="1825" y="638"/>
                  <a:pt x="1826" y="639"/>
                  <a:pt x="1826" y="639"/>
                </a:cubicBezTo>
                <a:cubicBezTo>
                  <a:pt x="1827" y="639"/>
                  <a:pt x="1827" y="639"/>
                  <a:pt x="1828" y="639"/>
                </a:cubicBezTo>
                <a:cubicBezTo>
                  <a:pt x="1828" y="639"/>
                  <a:pt x="1828" y="640"/>
                  <a:pt x="1827" y="640"/>
                </a:cubicBezTo>
                <a:cubicBezTo>
                  <a:pt x="1827" y="641"/>
                  <a:pt x="1827" y="641"/>
                  <a:pt x="1826" y="641"/>
                </a:cubicBezTo>
                <a:cubicBezTo>
                  <a:pt x="1826" y="642"/>
                  <a:pt x="1826" y="642"/>
                  <a:pt x="1825" y="643"/>
                </a:cubicBezTo>
                <a:close/>
                <a:moveTo>
                  <a:pt x="1797" y="695"/>
                </a:moveTo>
                <a:cubicBezTo>
                  <a:pt x="1796" y="695"/>
                  <a:pt x="1796" y="695"/>
                  <a:pt x="1795" y="695"/>
                </a:cubicBezTo>
                <a:cubicBezTo>
                  <a:pt x="1795" y="695"/>
                  <a:pt x="1796" y="694"/>
                  <a:pt x="1796" y="694"/>
                </a:cubicBezTo>
                <a:cubicBezTo>
                  <a:pt x="1796" y="694"/>
                  <a:pt x="1796" y="693"/>
                  <a:pt x="1797" y="693"/>
                </a:cubicBezTo>
                <a:cubicBezTo>
                  <a:pt x="1797" y="693"/>
                  <a:pt x="1797" y="693"/>
                  <a:pt x="1798" y="692"/>
                </a:cubicBezTo>
                <a:cubicBezTo>
                  <a:pt x="1798" y="692"/>
                  <a:pt x="1798" y="692"/>
                  <a:pt x="1798" y="692"/>
                </a:cubicBezTo>
                <a:cubicBezTo>
                  <a:pt x="1798" y="691"/>
                  <a:pt x="1798" y="690"/>
                  <a:pt x="1798" y="690"/>
                </a:cubicBezTo>
                <a:cubicBezTo>
                  <a:pt x="1799" y="689"/>
                  <a:pt x="1799" y="689"/>
                  <a:pt x="1799" y="689"/>
                </a:cubicBezTo>
                <a:cubicBezTo>
                  <a:pt x="1800" y="689"/>
                  <a:pt x="1800" y="688"/>
                  <a:pt x="1800" y="688"/>
                </a:cubicBezTo>
                <a:cubicBezTo>
                  <a:pt x="1800" y="688"/>
                  <a:pt x="1801" y="687"/>
                  <a:pt x="1801" y="687"/>
                </a:cubicBezTo>
                <a:cubicBezTo>
                  <a:pt x="1801" y="686"/>
                  <a:pt x="1802" y="686"/>
                  <a:pt x="1802" y="686"/>
                </a:cubicBezTo>
                <a:cubicBezTo>
                  <a:pt x="1803" y="685"/>
                  <a:pt x="1803" y="686"/>
                  <a:pt x="1804" y="685"/>
                </a:cubicBezTo>
                <a:cubicBezTo>
                  <a:pt x="1804" y="685"/>
                  <a:pt x="1805" y="685"/>
                  <a:pt x="1805" y="685"/>
                </a:cubicBezTo>
                <a:cubicBezTo>
                  <a:pt x="1805" y="685"/>
                  <a:pt x="1805" y="685"/>
                  <a:pt x="1806" y="685"/>
                </a:cubicBezTo>
                <a:cubicBezTo>
                  <a:pt x="1806" y="685"/>
                  <a:pt x="1806" y="684"/>
                  <a:pt x="1807" y="684"/>
                </a:cubicBezTo>
                <a:cubicBezTo>
                  <a:pt x="1807" y="684"/>
                  <a:pt x="1808" y="683"/>
                  <a:pt x="1808" y="683"/>
                </a:cubicBezTo>
                <a:cubicBezTo>
                  <a:pt x="1808" y="683"/>
                  <a:pt x="1808" y="683"/>
                  <a:pt x="1809" y="683"/>
                </a:cubicBezTo>
                <a:cubicBezTo>
                  <a:pt x="1809" y="683"/>
                  <a:pt x="1809" y="683"/>
                  <a:pt x="1809" y="682"/>
                </a:cubicBezTo>
                <a:cubicBezTo>
                  <a:pt x="1809" y="682"/>
                  <a:pt x="1808" y="682"/>
                  <a:pt x="1809" y="681"/>
                </a:cubicBezTo>
                <a:cubicBezTo>
                  <a:pt x="1809" y="681"/>
                  <a:pt x="1809" y="681"/>
                  <a:pt x="1809" y="681"/>
                </a:cubicBezTo>
                <a:cubicBezTo>
                  <a:pt x="1810" y="680"/>
                  <a:pt x="1810" y="680"/>
                  <a:pt x="1810" y="680"/>
                </a:cubicBezTo>
                <a:cubicBezTo>
                  <a:pt x="1811" y="680"/>
                  <a:pt x="1811" y="680"/>
                  <a:pt x="1811" y="680"/>
                </a:cubicBezTo>
                <a:cubicBezTo>
                  <a:pt x="1812" y="679"/>
                  <a:pt x="1813" y="678"/>
                  <a:pt x="1814" y="679"/>
                </a:cubicBezTo>
                <a:cubicBezTo>
                  <a:pt x="1814" y="679"/>
                  <a:pt x="1814" y="679"/>
                  <a:pt x="1815" y="680"/>
                </a:cubicBezTo>
                <a:cubicBezTo>
                  <a:pt x="1815" y="680"/>
                  <a:pt x="1816" y="680"/>
                  <a:pt x="1817" y="680"/>
                </a:cubicBezTo>
                <a:cubicBezTo>
                  <a:pt x="1817" y="680"/>
                  <a:pt x="1818" y="680"/>
                  <a:pt x="1818" y="680"/>
                </a:cubicBezTo>
                <a:cubicBezTo>
                  <a:pt x="1819" y="680"/>
                  <a:pt x="1819" y="680"/>
                  <a:pt x="1820" y="680"/>
                </a:cubicBezTo>
                <a:cubicBezTo>
                  <a:pt x="1820" y="680"/>
                  <a:pt x="1821" y="680"/>
                  <a:pt x="1821" y="680"/>
                </a:cubicBezTo>
                <a:cubicBezTo>
                  <a:pt x="1822" y="680"/>
                  <a:pt x="1823" y="679"/>
                  <a:pt x="1823" y="679"/>
                </a:cubicBezTo>
                <a:cubicBezTo>
                  <a:pt x="1824" y="678"/>
                  <a:pt x="1825" y="678"/>
                  <a:pt x="1826" y="678"/>
                </a:cubicBezTo>
                <a:cubicBezTo>
                  <a:pt x="1826" y="679"/>
                  <a:pt x="1824" y="680"/>
                  <a:pt x="1823" y="681"/>
                </a:cubicBezTo>
                <a:cubicBezTo>
                  <a:pt x="1821" y="681"/>
                  <a:pt x="1820" y="682"/>
                  <a:pt x="1819" y="682"/>
                </a:cubicBezTo>
                <a:cubicBezTo>
                  <a:pt x="1818" y="682"/>
                  <a:pt x="1818" y="683"/>
                  <a:pt x="1817" y="683"/>
                </a:cubicBezTo>
                <a:cubicBezTo>
                  <a:pt x="1816" y="684"/>
                  <a:pt x="1816" y="685"/>
                  <a:pt x="1815" y="685"/>
                </a:cubicBezTo>
                <a:cubicBezTo>
                  <a:pt x="1814" y="685"/>
                  <a:pt x="1814" y="685"/>
                  <a:pt x="1814" y="685"/>
                </a:cubicBezTo>
                <a:cubicBezTo>
                  <a:pt x="1814" y="685"/>
                  <a:pt x="1814" y="685"/>
                  <a:pt x="1813" y="685"/>
                </a:cubicBezTo>
                <a:cubicBezTo>
                  <a:pt x="1813" y="686"/>
                  <a:pt x="1812" y="686"/>
                  <a:pt x="1811" y="686"/>
                </a:cubicBezTo>
                <a:cubicBezTo>
                  <a:pt x="1811" y="687"/>
                  <a:pt x="1810" y="687"/>
                  <a:pt x="1810" y="687"/>
                </a:cubicBezTo>
                <a:cubicBezTo>
                  <a:pt x="1810" y="687"/>
                  <a:pt x="1810" y="687"/>
                  <a:pt x="1809" y="687"/>
                </a:cubicBezTo>
                <a:cubicBezTo>
                  <a:pt x="1809" y="688"/>
                  <a:pt x="1809" y="688"/>
                  <a:pt x="1809" y="688"/>
                </a:cubicBezTo>
                <a:cubicBezTo>
                  <a:pt x="1809" y="688"/>
                  <a:pt x="1809" y="688"/>
                  <a:pt x="1808" y="688"/>
                </a:cubicBezTo>
                <a:cubicBezTo>
                  <a:pt x="1808" y="689"/>
                  <a:pt x="1808" y="689"/>
                  <a:pt x="1807" y="689"/>
                </a:cubicBezTo>
                <a:cubicBezTo>
                  <a:pt x="1807" y="690"/>
                  <a:pt x="1806" y="690"/>
                  <a:pt x="1806" y="691"/>
                </a:cubicBezTo>
                <a:cubicBezTo>
                  <a:pt x="1805" y="692"/>
                  <a:pt x="1804" y="693"/>
                  <a:pt x="1803" y="693"/>
                </a:cubicBezTo>
                <a:cubicBezTo>
                  <a:pt x="1803" y="694"/>
                  <a:pt x="1802" y="693"/>
                  <a:pt x="1802" y="693"/>
                </a:cubicBezTo>
                <a:cubicBezTo>
                  <a:pt x="1801" y="693"/>
                  <a:pt x="1801" y="694"/>
                  <a:pt x="1800" y="694"/>
                </a:cubicBezTo>
                <a:cubicBezTo>
                  <a:pt x="1799" y="694"/>
                  <a:pt x="1799" y="694"/>
                  <a:pt x="1798" y="695"/>
                </a:cubicBezTo>
                <a:cubicBezTo>
                  <a:pt x="1797" y="695"/>
                  <a:pt x="1797" y="695"/>
                  <a:pt x="1797" y="695"/>
                </a:cubicBezTo>
                <a:close/>
                <a:moveTo>
                  <a:pt x="1772" y="507"/>
                </a:moveTo>
                <a:cubicBezTo>
                  <a:pt x="1773" y="507"/>
                  <a:pt x="1773" y="507"/>
                  <a:pt x="1773" y="507"/>
                </a:cubicBezTo>
                <a:cubicBezTo>
                  <a:pt x="1774" y="507"/>
                  <a:pt x="1776" y="507"/>
                  <a:pt x="1777" y="507"/>
                </a:cubicBezTo>
                <a:cubicBezTo>
                  <a:pt x="1777" y="508"/>
                  <a:pt x="1778" y="508"/>
                  <a:pt x="1779" y="508"/>
                </a:cubicBezTo>
                <a:cubicBezTo>
                  <a:pt x="1780" y="508"/>
                  <a:pt x="1780" y="508"/>
                  <a:pt x="1780" y="508"/>
                </a:cubicBezTo>
                <a:cubicBezTo>
                  <a:pt x="1781" y="509"/>
                  <a:pt x="1781" y="509"/>
                  <a:pt x="1782" y="510"/>
                </a:cubicBezTo>
                <a:cubicBezTo>
                  <a:pt x="1782" y="510"/>
                  <a:pt x="1782" y="511"/>
                  <a:pt x="1782" y="511"/>
                </a:cubicBezTo>
                <a:cubicBezTo>
                  <a:pt x="1782" y="512"/>
                  <a:pt x="1782" y="513"/>
                  <a:pt x="1781" y="514"/>
                </a:cubicBezTo>
                <a:cubicBezTo>
                  <a:pt x="1781" y="515"/>
                  <a:pt x="1781" y="515"/>
                  <a:pt x="1781" y="516"/>
                </a:cubicBezTo>
                <a:cubicBezTo>
                  <a:pt x="1781" y="516"/>
                  <a:pt x="1781" y="517"/>
                  <a:pt x="1780" y="517"/>
                </a:cubicBezTo>
                <a:cubicBezTo>
                  <a:pt x="1779" y="517"/>
                  <a:pt x="1778" y="516"/>
                  <a:pt x="1778" y="515"/>
                </a:cubicBezTo>
                <a:cubicBezTo>
                  <a:pt x="1777" y="514"/>
                  <a:pt x="1777" y="513"/>
                  <a:pt x="1776" y="512"/>
                </a:cubicBezTo>
                <a:cubicBezTo>
                  <a:pt x="1776" y="511"/>
                  <a:pt x="1776" y="511"/>
                  <a:pt x="1776" y="510"/>
                </a:cubicBezTo>
                <a:cubicBezTo>
                  <a:pt x="1775" y="510"/>
                  <a:pt x="1775" y="509"/>
                  <a:pt x="1775" y="509"/>
                </a:cubicBezTo>
                <a:cubicBezTo>
                  <a:pt x="1774" y="508"/>
                  <a:pt x="1772" y="509"/>
                  <a:pt x="1772" y="507"/>
                </a:cubicBezTo>
                <a:close/>
                <a:moveTo>
                  <a:pt x="1759" y="541"/>
                </a:moveTo>
                <a:cubicBezTo>
                  <a:pt x="1759" y="541"/>
                  <a:pt x="1760" y="540"/>
                  <a:pt x="1760" y="540"/>
                </a:cubicBezTo>
                <a:cubicBezTo>
                  <a:pt x="1761" y="539"/>
                  <a:pt x="1762" y="538"/>
                  <a:pt x="1763" y="538"/>
                </a:cubicBezTo>
                <a:cubicBezTo>
                  <a:pt x="1763" y="537"/>
                  <a:pt x="1763" y="537"/>
                  <a:pt x="1763" y="536"/>
                </a:cubicBezTo>
                <a:cubicBezTo>
                  <a:pt x="1763" y="535"/>
                  <a:pt x="1765" y="534"/>
                  <a:pt x="1765" y="533"/>
                </a:cubicBezTo>
                <a:cubicBezTo>
                  <a:pt x="1766" y="533"/>
                  <a:pt x="1767" y="532"/>
                  <a:pt x="1767" y="532"/>
                </a:cubicBezTo>
                <a:cubicBezTo>
                  <a:pt x="1768" y="531"/>
                  <a:pt x="1768" y="531"/>
                  <a:pt x="1768" y="530"/>
                </a:cubicBezTo>
                <a:cubicBezTo>
                  <a:pt x="1769" y="530"/>
                  <a:pt x="1769" y="529"/>
                  <a:pt x="1768" y="529"/>
                </a:cubicBezTo>
                <a:cubicBezTo>
                  <a:pt x="1768" y="529"/>
                  <a:pt x="1767" y="529"/>
                  <a:pt x="1767" y="528"/>
                </a:cubicBezTo>
                <a:cubicBezTo>
                  <a:pt x="1768" y="528"/>
                  <a:pt x="1768" y="528"/>
                  <a:pt x="1768" y="527"/>
                </a:cubicBezTo>
                <a:cubicBezTo>
                  <a:pt x="1768" y="527"/>
                  <a:pt x="1768" y="527"/>
                  <a:pt x="1768" y="526"/>
                </a:cubicBezTo>
                <a:cubicBezTo>
                  <a:pt x="1768" y="526"/>
                  <a:pt x="1768" y="525"/>
                  <a:pt x="1769" y="524"/>
                </a:cubicBezTo>
                <a:cubicBezTo>
                  <a:pt x="1769" y="524"/>
                  <a:pt x="1769" y="524"/>
                  <a:pt x="1769" y="524"/>
                </a:cubicBezTo>
                <a:cubicBezTo>
                  <a:pt x="1770" y="523"/>
                  <a:pt x="1770" y="524"/>
                  <a:pt x="1770" y="524"/>
                </a:cubicBezTo>
                <a:cubicBezTo>
                  <a:pt x="1770" y="525"/>
                  <a:pt x="1770" y="525"/>
                  <a:pt x="1770" y="525"/>
                </a:cubicBezTo>
                <a:cubicBezTo>
                  <a:pt x="1770" y="526"/>
                  <a:pt x="1770" y="526"/>
                  <a:pt x="1770" y="527"/>
                </a:cubicBezTo>
                <a:cubicBezTo>
                  <a:pt x="1770" y="528"/>
                  <a:pt x="1770" y="528"/>
                  <a:pt x="1770" y="529"/>
                </a:cubicBezTo>
                <a:cubicBezTo>
                  <a:pt x="1771" y="529"/>
                  <a:pt x="1770" y="529"/>
                  <a:pt x="1771" y="530"/>
                </a:cubicBezTo>
                <a:cubicBezTo>
                  <a:pt x="1771" y="530"/>
                  <a:pt x="1771" y="530"/>
                  <a:pt x="1771" y="530"/>
                </a:cubicBezTo>
                <a:cubicBezTo>
                  <a:pt x="1771" y="530"/>
                  <a:pt x="1771" y="531"/>
                  <a:pt x="1771" y="531"/>
                </a:cubicBezTo>
                <a:cubicBezTo>
                  <a:pt x="1771" y="532"/>
                  <a:pt x="1770" y="532"/>
                  <a:pt x="1770" y="532"/>
                </a:cubicBezTo>
                <a:cubicBezTo>
                  <a:pt x="1769" y="533"/>
                  <a:pt x="1768" y="533"/>
                  <a:pt x="1768" y="534"/>
                </a:cubicBezTo>
                <a:cubicBezTo>
                  <a:pt x="1767" y="534"/>
                  <a:pt x="1767" y="534"/>
                  <a:pt x="1767" y="535"/>
                </a:cubicBezTo>
                <a:cubicBezTo>
                  <a:pt x="1767" y="535"/>
                  <a:pt x="1767" y="534"/>
                  <a:pt x="1766" y="534"/>
                </a:cubicBezTo>
                <a:cubicBezTo>
                  <a:pt x="1765" y="534"/>
                  <a:pt x="1765" y="535"/>
                  <a:pt x="1765" y="536"/>
                </a:cubicBezTo>
                <a:cubicBezTo>
                  <a:pt x="1765" y="536"/>
                  <a:pt x="1766" y="536"/>
                  <a:pt x="1766" y="537"/>
                </a:cubicBezTo>
                <a:cubicBezTo>
                  <a:pt x="1766" y="537"/>
                  <a:pt x="1766" y="538"/>
                  <a:pt x="1765" y="538"/>
                </a:cubicBezTo>
                <a:cubicBezTo>
                  <a:pt x="1765" y="539"/>
                  <a:pt x="1764" y="539"/>
                  <a:pt x="1764" y="540"/>
                </a:cubicBezTo>
                <a:cubicBezTo>
                  <a:pt x="1764" y="540"/>
                  <a:pt x="1763" y="541"/>
                  <a:pt x="1763" y="542"/>
                </a:cubicBezTo>
                <a:cubicBezTo>
                  <a:pt x="1762" y="541"/>
                  <a:pt x="1762" y="541"/>
                  <a:pt x="1761" y="541"/>
                </a:cubicBezTo>
                <a:cubicBezTo>
                  <a:pt x="1760" y="542"/>
                  <a:pt x="1760" y="542"/>
                  <a:pt x="1760" y="543"/>
                </a:cubicBezTo>
                <a:cubicBezTo>
                  <a:pt x="1760" y="544"/>
                  <a:pt x="1760" y="544"/>
                  <a:pt x="1759" y="544"/>
                </a:cubicBezTo>
                <a:cubicBezTo>
                  <a:pt x="1758" y="545"/>
                  <a:pt x="1757" y="546"/>
                  <a:pt x="1756" y="547"/>
                </a:cubicBezTo>
                <a:cubicBezTo>
                  <a:pt x="1756" y="547"/>
                  <a:pt x="1754" y="549"/>
                  <a:pt x="1754" y="547"/>
                </a:cubicBezTo>
                <a:cubicBezTo>
                  <a:pt x="1754" y="547"/>
                  <a:pt x="1755" y="546"/>
                  <a:pt x="1756" y="546"/>
                </a:cubicBezTo>
                <a:cubicBezTo>
                  <a:pt x="1756" y="545"/>
                  <a:pt x="1755" y="545"/>
                  <a:pt x="1756" y="544"/>
                </a:cubicBezTo>
                <a:cubicBezTo>
                  <a:pt x="1756" y="544"/>
                  <a:pt x="1757" y="543"/>
                  <a:pt x="1758" y="543"/>
                </a:cubicBezTo>
                <a:cubicBezTo>
                  <a:pt x="1758" y="542"/>
                  <a:pt x="1758" y="542"/>
                  <a:pt x="1759" y="541"/>
                </a:cubicBezTo>
                <a:close/>
                <a:moveTo>
                  <a:pt x="1773" y="507"/>
                </a:moveTo>
                <a:cubicBezTo>
                  <a:pt x="1773" y="507"/>
                  <a:pt x="1773" y="507"/>
                  <a:pt x="1773" y="507"/>
                </a:cubicBezTo>
                <a:cubicBezTo>
                  <a:pt x="1773" y="507"/>
                  <a:pt x="1773" y="507"/>
                  <a:pt x="1773" y="507"/>
                </a:cubicBezTo>
                <a:cubicBezTo>
                  <a:pt x="1773" y="507"/>
                  <a:pt x="1773" y="507"/>
                  <a:pt x="1773" y="507"/>
                </a:cubicBezTo>
                <a:close/>
                <a:moveTo>
                  <a:pt x="1808" y="532"/>
                </a:moveTo>
                <a:cubicBezTo>
                  <a:pt x="1807" y="532"/>
                  <a:pt x="1808" y="533"/>
                  <a:pt x="1808" y="534"/>
                </a:cubicBezTo>
                <a:cubicBezTo>
                  <a:pt x="1808" y="534"/>
                  <a:pt x="1808" y="535"/>
                  <a:pt x="1807" y="534"/>
                </a:cubicBezTo>
                <a:cubicBezTo>
                  <a:pt x="1807" y="534"/>
                  <a:pt x="1806" y="533"/>
                  <a:pt x="1806" y="533"/>
                </a:cubicBezTo>
                <a:cubicBezTo>
                  <a:pt x="1806" y="532"/>
                  <a:pt x="1806" y="531"/>
                  <a:pt x="1806" y="530"/>
                </a:cubicBezTo>
                <a:cubicBezTo>
                  <a:pt x="1806" y="530"/>
                  <a:pt x="1806" y="529"/>
                  <a:pt x="1805" y="529"/>
                </a:cubicBezTo>
                <a:cubicBezTo>
                  <a:pt x="1805" y="529"/>
                  <a:pt x="1805" y="528"/>
                  <a:pt x="1805" y="528"/>
                </a:cubicBezTo>
                <a:cubicBezTo>
                  <a:pt x="1805" y="527"/>
                  <a:pt x="1804" y="528"/>
                  <a:pt x="1804" y="527"/>
                </a:cubicBezTo>
                <a:cubicBezTo>
                  <a:pt x="1803" y="527"/>
                  <a:pt x="1804" y="527"/>
                  <a:pt x="1804" y="527"/>
                </a:cubicBezTo>
                <a:cubicBezTo>
                  <a:pt x="1804" y="526"/>
                  <a:pt x="1804" y="525"/>
                  <a:pt x="1803" y="525"/>
                </a:cubicBezTo>
                <a:cubicBezTo>
                  <a:pt x="1803" y="524"/>
                  <a:pt x="1803" y="524"/>
                  <a:pt x="1803" y="524"/>
                </a:cubicBezTo>
                <a:cubicBezTo>
                  <a:pt x="1804" y="523"/>
                  <a:pt x="1804" y="524"/>
                  <a:pt x="1805" y="524"/>
                </a:cubicBezTo>
                <a:cubicBezTo>
                  <a:pt x="1805" y="524"/>
                  <a:pt x="1806" y="524"/>
                  <a:pt x="1806" y="524"/>
                </a:cubicBezTo>
                <a:cubicBezTo>
                  <a:pt x="1806" y="524"/>
                  <a:pt x="1807" y="524"/>
                  <a:pt x="1807" y="524"/>
                </a:cubicBezTo>
                <a:cubicBezTo>
                  <a:pt x="1808" y="525"/>
                  <a:pt x="1807" y="526"/>
                  <a:pt x="1807" y="527"/>
                </a:cubicBezTo>
                <a:cubicBezTo>
                  <a:pt x="1808" y="527"/>
                  <a:pt x="1808" y="527"/>
                  <a:pt x="1808" y="528"/>
                </a:cubicBezTo>
                <a:cubicBezTo>
                  <a:pt x="1808" y="528"/>
                  <a:pt x="1808" y="529"/>
                  <a:pt x="1809" y="530"/>
                </a:cubicBezTo>
                <a:cubicBezTo>
                  <a:pt x="1809" y="530"/>
                  <a:pt x="1811" y="533"/>
                  <a:pt x="1809" y="533"/>
                </a:cubicBezTo>
                <a:cubicBezTo>
                  <a:pt x="1809" y="533"/>
                  <a:pt x="1808" y="532"/>
                  <a:pt x="1808" y="532"/>
                </a:cubicBezTo>
                <a:close/>
                <a:moveTo>
                  <a:pt x="1781" y="469"/>
                </a:moveTo>
                <a:cubicBezTo>
                  <a:pt x="1781" y="470"/>
                  <a:pt x="1781" y="471"/>
                  <a:pt x="1781" y="471"/>
                </a:cubicBezTo>
                <a:cubicBezTo>
                  <a:pt x="1781" y="472"/>
                  <a:pt x="1781" y="472"/>
                  <a:pt x="1781" y="473"/>
                </a:cubicBezTo>
                <a:cubicBezTo>
                  <a:pt x="1781" y="473"/>
                  <a:pt x="1781" y="474"/>
                  <a:pt x="1781" y="474"/>
                </a:cubicBezTo>
                <a:cubicBezTo>
                  <a:pt x="1781" y="475"/>
                  <a:pt x="1782" y="475"/>
                  <a:pt x="1782" y="476"/>
                </a:cubicBezTo>
                <a:cubicBezTo>
                  <a:pt x="1783" y="476"/>
                  <a:pt x="1782" y="476"/>
                  <a:pt x="1783" y="477"/>
                </a:cubicBezTo>
                <a:cubicBezTo>
                  <a:pt x="1783" y="477"/>
                  <a:pt x="1783" y="477"/>
                  <a:pt x="1783" y="477"/>
                </a:cubicBezTo>
                <a:cubicBezTo>
                  <a:pt x="1784" y="478"/>
                  <a:pt x="1785" y="478"/>
                  <a:pt x="1785" y="479"/>
                </a:cubicBezTo>
                <a:cubicBezTo>
                  <a:pt x="1785" y="480"/>
                  <a:pt x="1785" y="480"/>
                  <a:pt x="1785" y="481"/>
                </a:cubicBezTo>
                <a:cubicBezTo>
                  <a:pt x="1785" y="481"/>
                  <a:pt x="1785" y="482"/>
                  <a:pt x="1784" y="482"/>
                </a:cubicBezTo>
                <a:cubicBezTo>
                  <a:pt x="1784" y="482"/>
                  <a:pt x="1785" y="483"/>
                  <a:pt x="1784" y="483"/>
                </a:cubicBezTo>
                <a:cubicBezTo>
                  <a:pt x="1784" y="483"/>
                  <a:pt x="1784" y="483"/>
                  <a:pt x="1784" y="484"/>
                </a:cubicBezTo>
                <a:cubicBezTo>
                  <a:pt x="1784" y="484"/>
                  <a:pt x="1784" y="487"/>
                  <a:pt x="1783" y="487"/>
                </a:cubicBezTo>
                <a:cubicBezTo>
                  <a:pt x="1783" y="487"/>
                  <a:pt x="1782" y="487"/>
                  <a:pt x="1782" y="486"/>
                </a:cubicBezTo>
                <a:cubicBezTo>
                  <a:pt x="1782" y="486"/>
                  <a:pt x="1781" y="486"/>
                  <a:pt x="1781" y="487"/>
                </a:cubicBezTo>
                <a:cubicBezTo>
                  <a:pt x="1781" y="487"/>
                  <a:pt x="1781" y="487"/>
                  <a:pt x="1780" y="487"/>
                </a:cubicBezTo>
                <a:cubicBezTo>
                  <a:pt x="1780" y="488"/>
                  <a:pt x="1780" y="488"/>
                  <a:pt x="1780" y="488"/>
                </a:cubicBezTo>
                <a:cubicBezTo>
                  <a:pt x="1779" y="489"/>
                  <a:pt x="1779" y="490"/>
                  <a:pt x="1779" y="491"/>
                </a:cubicBezTo>
                <a:cubicBezTo>
                  <a:pt x="1779" y="491"/>
                  <a:pt x="1779" y="492"/>
                  <a:pt x="1779" y="493"/>
                </a:cubicBezTo>
                <a:cubicBezTo>
                  <a:pt x="1779" y="494"/>
                  <a:pt x="1780" y="494"/>
                  <a:pt x="1780" y="495"/>
                </a:cubicBezTo>
                <a:cubicBezTo>
                  <a:pt x="1780" y="496"/>
                  <a:pt x="1781" y="496"/>
                  <a:pt x="1781" y="497"/>
                </a:cubicBezTo>
                <a:cubicBezTo>
                  <a:pt x="1781" y="498"/>
                  <a:pt x="1781" y="498"/>
                  <a:pt x="1781" y="498"/>
                </a:cubicBezTo>
                <a:cubicBezTo>
                  <a:pt x="1781" y="499"/>
                  <a:pt x="1782" y="498"/>
                  <a:pt x="1782" y="499"/>
                </a:cubicBezTo>
                <a:cubicBezTo>
                  <a:pt x="1782" y="499"/>
                  <a:pt x="1781" y="499"/>
                  <a:pt x="1781" y="500"/>
                </a:cubicBezTo>
                <a:cubicBezTo>
                  <a:pt x="1781" y="500"/>
                  <a:pt x="1781" y="500"/>
                  <a:pt x="1782" y="501"/>
                </a:cubicBezTo>
                <a:cubicBezTo>
                  <a:pt x="1782" y="501"/>
                  <a:pt x="1782" y="501"/>
                  <a:pt x="1782" y="501"/>
                </a:cubicBezTo>
                <a:cubicBezTo>
                  <a:pt x="1782" y="501"/>
                  <a:pt x="1783" y="502"/>
                  <a:pt x="1783" y="502"/>
                </a:cubicBezTo>
                <a:cubicBezTo>
                  <a:pt x="1783" y="502"/>
                  <a:pt x="1784" y="503"/>
                  <a:pt x="1784" y="503"/>
                </a:cubicBezTo>
                <a:cubicBezTo>
                  <a:pt x="1785" y="503"/>
                  <a:pt x="1785" y="504"/>
                  <a:pt x="1786" y="504"/>
                </a:cubicBezTo>
                <a:cubicBezTo>
                  <a:pt x="1786" y="503"/>
                  <a:pt x="1786" y="503"/>
                  <a:pt x="1786" y="503"/>
                </a:cubicBezTo>
                <a:cubicBezTo>
                  <a:pt x="1786" y="503"/>
                  <a:pt x="1786" y="502"/>
                  <a:pt x="1786" y="502"/>
                </a:cubicBezTo>
                <a:cubicBezTo>
                  <a:pt x="1786" y="501"/>
                  <a:pt x="1787" y="501"/>
                  <a:pt x="1787" y="501"/>
                </a:cubicBezTo>
                <a:cubicBezTo>
                  <a:pt x="1789" y="500"/>
                  <a:pt x="1789" y="501"/>
                  <a:pt x="1791" y="501"/>
                </a:cubicBezTo>
                <a:cubicBezTo>
                  <a:pt x="1791" y="502"/>
                  <a:pt x="1792" y="502"/>
                  <a:pt x="1792" y="503"/>
                </a:cubicBezTo>
                <a:cubicBezTo>
                  <a:pt x="1791" y="503"/>
                  <a:pt x="1791" y="504"/>
                  <a:pt x="1791" y="504"/>
                </a:cubicBezTo>
                <a:cubicBezTo>
                  <a:pt x="1791" y="505"/>
                  <a:pt x="1792" y="506"/>
                  <a:pt x="1793" y="506"/>
                </a:cubicBezTo>
                <a:cubicBezTo>
                  <a:pt x="1793" y="506"/>
                  <a:pt x="1794" y="506"/>
                  <a:pt x="1794" y="505"/>
                </a:cubicBezTo>
                <a:cubicBezTo>
                  <a:pt x="1794" y="505"/>
                  <a:pt x="1794" y="504"/>
                  <a:pt x="1794" y="504"/>
                </a:cubicBezTo>
                <a:cubicBezTo>
                  <a:pt x="1794" y="503"/>
                  <a:pt x="1793" y="502"/>
                  <a:pt x="1794" y="502"/>
                </a:cubicBezTo>
                <a:cubicBezTo>
                  <a:pt x="1794" y="502"/>
                  <a:pt x="1795" y="502"/>
                  <a:pt x="1795" y="502"/>
                </a:cubicBezTo>
                <a:cubicBezTo>
                  <a:pt x="1796" y="503"/>
                  <a:pt x="1796" y="503"/>
                  <a:pt x="1796" y="504"/>
                </a:cubicBezTo>
                <a:cubicBezTo>
                  <a:pt x="1797" y="504"/>
                  <a:pt x="1798" y="504"/>
                  <a:pt x="1799" y="504"/>
                </a:cubicBezTo>
                <a:cubicBezTo>
                  <a:pt x="1799" y="505"/>
                  <a:pt x="1799" y="505"/>
                  <a:pt x="1798" y="505"/>
                </a:cubicBezTo>
                <a:cubicBezTo>
                  <a:pt x="1798" y="506"/>
                  <a:pt x="1796" y="505"/>
                  <a:pt x="1796" y="506"/>
                </a:cubicBezTo>
                <a:cubicBezTo>
                  <a:pt x="1796" y="506"/>
                  <a:pt x="1797" y="506"/>
                  <a:pt x="1797" y="507"/>
                </a:cubicBezTo>
                <a:cubicBezTo>
                  <a:pt x="1797" y="507"/>
                  <a:pt x="1797" y="507"/>
                  <a:pt x="1798" y="507"/>
                </a:cubicBezTo>
                <a:cubicBezTo>
                  <a:pt x="1798" y="508"/>
                  <a:pt x="1798" y="508"/>
                  <a:pt x="1799" y="508"/>
                </a:cubicBezTo>
                <a:cubicBezTo>
                  <a:pt x="1799" y="508"/>
                  <a:pt x="1799" y="509"/>
                  <a:pt x="1800" y="509"/>
                </a:cubicBezTo>
                <a:cubicBezTo>
                  <a:pt x="1800" y="510"/>
                  <a:pt x="1801" y="510"/>
                  <a:pt x="1801" y="510"/>
                </a:cubicBezTo>
                <a:cubicBezTo>
                  <a:pt x="1801" y="511"/>
                  <a:pt x="1801" y="511"/>
                  <a:pt x="1801" y="511"/>
                </a:cubicBezTo>
                <a:cubicBezTo>
                  <a:pt x="1800" y="511"/>
                  <a:pt x="1800" y="512"/>
                  <a:pt x="1800" y="512"/>
                </a:cubicBezTo>
                <a:cubicBezTo>
                  <a:pt x="1800" y="512"/>
                  <a:pt x="1800" y="514"/>
                  <a:pt x="1800" y="514"/>
                </a:cubicBezTo>
                <a:cubicBezTo>
                  <a:pt x="1800" y="514"/>
                  <a:pt x="1799" y="513"/>
                  <a:pt x="1799" y="513"/>
                </a:cubicBezTo>
                <a:cubicBezTo>
                  <a:pt x="1799" y="513"/>
                  <a:pt x="1799" y="513"/>
                  <a:pt x="1799" y="513"/>
                </a:cubicBezTo>
                <a:cubicBezTo>
                  <a:pt x="1798" y="513"/>
                  <a:pt x="1798" y="513"/>
                  <a:pt x="1798" y="512"/>
                </a:cubicBezTo>
                <a:cubicBezTo>
                  <a:pt x="1798" y="513"/>
                  <a:pt x="1797" y="512"/>
                  <a:pt x="1797" y="512"/>
                </a:cubicBezTo>
                <a:cubicBezTo>
                  <a:pt x="1797" y="512"/>
                  <a:pt x="1798" y="512"/>
                  <a:pt x="1798" y="512"/>
                </a:cubicBezTo>
                <a:cubicBezTo>
                  <a:pt x="1798" y="511"/>
                  <a:pt x="1797" y="512"/>
                  <a:pt x="1797" y="512"/>
                </a:cubicBezTo>
                <a:cubicBezTo>
                  <a:pt x="1796" y="512"/>
                  <a:pt x="1796" y="511"/>
                  <a:pt x="1796" y="511"/>
                </a:cubicBezTo>
                <a:cubicBezTo>
                  <a:pt x="1796" y="511"/>
                  <a:pt x="1795" y="511"/>
                  <a:pt x="1795" y="511"/>
                </a:cubicBezTo>
                <a:cubicBezTo>
                  <a:pt x="1794" y="511"/>
                  <a:pt x="1794" y="509"/>
                  <a:pt x="1793" y="508"/>
                </a:cubicBezTo>
                <a:cubicBezTo>
                  <a:pt x="1793" y="508"/>
                  <a:pt x="1793" y="507"/>
                  <a:pt x="1793" y="507"/>
                </a:cubicBezTo>
                <a:cubicBezTo>
                  <a:pt x="1792" y="507"/>
                  <a:pt x="1792" y="506"/>
                  <a:pt x="1792" y="506"/>
                </a:cubicBezTo>
                <a:cubicBezTo>
                  <a:pt x="1791" y="506"/>
                  <a:pt x="1791" y="506"/>
                  <a:pt x="1790" y="505"/>
                </a:cubicBezTo>
                <a:cubicBezTo>
                  <a:pt x="1790" y="505"/>
                  <a:pt x="1789" y="504"/>
                  <a:pt x="1788" y="504"/>
                </a:cubicBezTo>
                <a:cubicBezTo>
                  <a:pt x="1788" y="504"/>
                  <a:pt x="1787" y="504"/>
                  <a:pt x="1787" y="504"/>
                </a:cubicBezTo>
                <a:cubicBezTo>
                  <a:pt x="1787" y="505"/>
                  <a:pt x="1787" y="505"/>
                  <a:pt x="1788" y="506"/>
                </a:cubicBezTo>
                <a:cubicBezTo>
                  <a:pt x="1788" y="506"/>
                  <a:pt x="1788" y="507"/>
                  <a:pt x="1788" y="507"/>
                </a:cubicBezTo>
                <a:cubicBezTo>
                  <a:pt x="1789" y="508"/>
                  <a:pt x="1789" y="508"/>
                  <a:pt x="1789" y="509"/>
                </a:cubicBezTo>
                <a:cubicBezTo>
                  <a:pt x="1790" y="511"/>
                  <a:pt x="1788" y="510"/>
                  <a:pt x="1788" y="509"/>
                </a:cubicBezTo>
                <a:cubicBezTo>
                  <a:pt x="1788" y="508"/>
                  <a:pt x="1788" y="507"/>
                  <a:pt x="1787" y="507"/>
                </a:cubicBezTo>
                <a:cubicBezTo>
                  <a:pt x="1787" y="506"/>
                  <a:pt x="1786" y="506"/>
                  <a:pt x="1786" y="506"/>
                </a:cubicBezTo>
                <a:cubicBezTo>
                  <a:pt x="1785" y="506"/>
                  <a:pt x="1785" y="505"/>
                  <a:pt x="1785" y="505"/>
                </a:cubicBezTo>
                <a:cubicBezTo>
                  <a:pt x="1784" y="505"/>
                  <a:pt x="1783" y="504"/>
                  <a:pt x="1782" y="504"/>
                </a:cubicBezTo>
                <a:cubicBezTo>
                  <a:pt x="1781" y="504"/>
                  <a:pt x="1781" y="504"/>
                  <a:pt x="1780" y="505"/>
                </a:cubicBezTo>
                <a:cubicBezTo>
                  <a:pt x="1780" y="505"/>
                  <a:pt x="1780" y="506"/>
                  <a:pt x="1779" y="506"/>
                </a:cubicBezTo>
                <a:cubicBezTo>
                  <a:pt x="1779" y="506"/>
                  <a:pt x="1779" y="505"/>
                  <a:pt x="1778" y="505"/>
                </a:cubicBezTo>
                <a:cubicBezTo>
                  <a:pt x="1778" y="504"/>
                  <a:pt x="1777" y="505"/>
                  <a:pt x="1776" y="505"/>
                </a:cubicBezTo>
                <a:cubicBezTo>
                  <a:pt x="1776" y="504"/>
                  <a:pt x="1775" y="504"/>
                  <a:pt x="1775" y="504"/>
                </a:cubicBezTo>
                <a:cubicBezTo>
                  <a:pt x="1775" y="504"/>
                  <a:pt x="1775" y="503"/>
                  <a:pt x="1775" y="503"/>
                </a:cubicBezTo>
                <a:cubicBezTo>
                  <a:pt x="1775" y="502"/>
                  <a:pt x="1775" y="502"/>
                  <a:pt x="1775" y="501"/>
                </a:cubicBezTo>
                <a:cubicBezTo>
                  <a:pt x="1776" y="500"/>
                  <a:pt x="1776" y="500"/>
                  <a:pt x="1777" y="500"/>
                </a:cubicBezTo>
                <a:cubicBezTo>
                  <a:pt x="1778" y="498"/>
                  <a:pt x="1776" y="497"/>
                  <a:pt x="1775" y="497"/>
                </a:cubicBezTo>
                <a:cubicBezTo>
                  <a:pt x="1774" y="497"/>
                  <a:pt x="1774" y="498"/>
                  <a:pt x="1774" y="499"/>
                </a:cubicBezTo>
                <a:cubicBezTo>
                  <a:pt x="1774" y="500"/>
                  <a:pt x="1773" y="500"/>
                  <a:pt x="1773" y="500"/>
                </a:cubicBezTo>
                <a:cubicBezTo>
                  <a:pt x="1773" y="500"/>
                  <a:pt x="1773" y="499"/>
                  <a:pt x="1772" y="498"/>
                </a:cubicBezTo>
                <a:cubicBezTo>
                  <a:pt x="1772" y="498"/>
                  <a:pt x="1771" y="497"/>
                  <a:pt x="1771" y="497"/>
                </a:cubicBezTo>
                <a:cubicBezTo>
                  <a:pt x="1770" y="496"/>
                  <a:pt x="1769" y="495"/>
                  <a:pt x="1769" y="494"/>
                </a:cubicBezTo>
                <a:cubicBezTo>
                  <a:pt x="1769" y="493"/>
                  <a:pt x="1768" y="492"/>
                  <a:pt x="1768" y="491"/>
                </a:cubicBezTo>
                <a:cubicBezTo>
                  <a:pt x="1768" y="490"/>
                  <a:pt x="1768" y="489"/>
                  <a:pt x="1767" y="488"/>
                </a:cubicBezTo>
                <a:cubicBezTo>
                  <a:pt x="1767" y="488"/>
                  <a:pt x="1764" y="487"/>
                  <a:pt x="1765" y="485"/>
                </a:cubicBezTo>
                <a:cubicBezTo>
                  <a:pt x="1766" y="484"/>
                  <a:pt x="1768" y="487"/>
                  <a:pt x="1769" y="487"/>
                </a:cubicBezTo>
                <a:cubicBezTo>
                  <a:pt x="1769" y="488"/>
                  <a:pt x="1770" y="489"/>
                  <a:pt x="1770" y="489"/>
                </a:cubicBezTo>
                <a:cubicBezTo>
                  <a:pt x="1771" y="488"/>
                  <a:pt x="1771" y="488"/>
                  <a:pt x="1771" y="487"/>
                </a:cubicBezTo>
                <a:cubicBezTo>
                  <a:pt x="1770" y="486"/>
                  <a:pt x="1770" y="485"/>
                  <a:pt x="1770" y="484"/>
                </a:cubicBezTo>
                <a:cubicBezTo>
                  <a:pt x="1770" y="484"/>
                  <a:pt x="1770" y="483"/>
                  <a:pt x="1770" y="483"/>
                </a:cubicBezTo>
                <a:cubicBezTo>
                  <a:pt x="1770" y="482"/>
                  <a:pt x="1770" y="482"/>
                  <a:pt x="1770" y="481"/>
                </a:cubicBezTo>
                <a:cubicBezTo>
                  <a:pt x="1770" y="481"/>
                  <a:pt x="1770" y="480"/>
                  <a:pt x="1770" y="479"/>
                </a:cubicBezTo>
                <a:cubicBezTo>
                  <a:pt x="1770" y="479"/>
                  <a:pt x="1770" y="478"/>
                  <a:pt x="1769" y="478"/>
                </a:cubicBezTo>
                <a:cubicBezTo>
                  <a:pt x="1769" y="477"/>
                  <a:pt x="1769" y="476"/>
                  <a:pt x="1769" y="476"/>
                </a:cubicBezTo>
                <a:cubicBezTo>
                  <a:pt x="1770" y="475"/>
                  <a:pt x="1769" y="474"/>
                  <a:pt x="1769" y="474"/>
                </a:cubicBezTo>
                <a:cubicBezTo>
                  <a:pt x="1770" y="473"/>
                  <a:pt x="1770" y="472"/>
                  <a:pt x="1770" y="471"/>
                </a:cubicBezTo>
                <a:cubicBezTo>
                  <a:pt x="1769" y="471"/>
                  <a:pt x="1769" y="470"/>
                  <a:pt x="1769" y="469"/>
                </a:cubicBezTo>
                <a:cubicBezTo>
                  <a:pt x="1769" y="468"/>
                  <a:pt x="1770" y="467"/>
                  <a:pt x="1771" y="467"/>
                </a:cubicBezTo>
                <a:cubicBezTo>
                  <a:pt x="1773" y="467"/>
                  <a:pt x="1774" y="468"/>
                  <a:pt x="1775" y="469"/>
                </a:cubicBezTo>
                <a:cubicBezTo>
                  <a:pt x="1776" y="470"/>
                  <a:pt x="1777" y="471"/>
                  <a:pt x="1779" y="469"/>
                </a:cubicBezTo>
                <a:cubicBezTo>
                  <a:pt x="1779" y="469"/>
                  <a:pt x="1779" y="468"/>
                  <a:pt x="1780" y="468"/>
                </a:cubicBezTo>
                <a:cubicBezTo>
                  <a:pt x="1780" y="468"/>
                  <a:pt x="1781" y="467"/>
                  <a:pt x="1781" y="467"/>
                </a:cubicBezTo>
                <a:cubicBezTo>
                  <a:pt x="1781" y="468"/>
                  <a:pt x="1781" y="469"/>
                  <a:pt x="1781" y="469"/>
                </a:cubicBezTo>
                <a:close/>
                <a:moveTo>
                  <a:pt x="1773" y="517"/>
                </a:moveTo>
                <a:cubicBezTo>
                  <a:pt x="1773" y="517"/>
                  <a:pt x="1774" y="517"/>
                  <a:pt x="1774" y="518"/>
                </a:cubicBezTo>
                <a:cubicBezTo>
                  <a:pt x="1774" y="518"/>
                  <a:pt x="1774" y="519"/>
                  <a:pt x="1774" y="519"/>
                </a:cubicBezTo>
                <a:cubicBezTo>
                  <a:pt x="1774" y="521"/>
                  <a:pt x="1773" y="519"/>
                  <a:pt x="1772" y="519"/>
                </a:cubicBezTo>
                <a:cubicBezTo>
                  <a:pt x="1771" y="519"/>
                  <a:pt x="1770" y="517"/>
                  <a:pt x="1771" y="516"/>
                </a:cubicBezTo>
                <a:cubicBezTo>
                  <a:pt x="1771" y="516"/>
                  <a:pt x="1772" y="516"/>
                  <a:pt x="1773" y="517"/>
                </a:cubicBezTo>
                <a:close/>
                <a:moveTo>
                  <a:pt x="1797" y="528"/>
                </a:moveTo>
                <a:cubicBezTo>
                  <a:pt x="1797" y="528"/>
                  <a:pt x="1797" y="528"/>
                  <a:pt x="1797" y="528"/>
                </a:cubicBezTo>
                <a:cubicBezTo>
                  <a:pt x="1797" y="528"/>
                  <a:pt x="1797" y="528"/>
                  <a:pt x="1797" y="528"/>
                </a:cubicBezTo>
                <a:close/>
                <a:moveTo>
                  <a:pt x="1798" y="533"/>
                </a:moveTo>
                <a:cubicBezTo>
                  <a:pt x="1798" y="533"/>
                  <a:pt x="1799" y="532"/>
                  <a:pt x="1799" y="532"/>
                </a:cubicBezTo>
                <a:cubicBezTo>
                  <a:pt x="1798" y="531"/>
                  <a:pt x="1798" y="531"/>
                  <a:pt x="1798" y="530"/>
                </a:cubicBezTo>
                <a:cubicBezTo>
                  <a:pt x="1799" y="530"/>
                  <a:pt x="1799" y="529"/>
                  <a:pt x="1799" y="529"/>
                </a:cubicBezTo>
                <a:cubicBezTo>
                  <a:pt x="1799" y="529"/>
                  <a:pt x="1800" y="528"/>
                  <a:pt x="1800" y="528"/>
                </a:cubicBezTo>
                <a:cubicBezTo>
                  <a:pt x="1800" y="528"/>
                  <a:pt x="1800" y="528"/>
                  <a:pt x="1800" y="527"/>
                </a:cubicBezTo>
                <a:cubicBezTo>
                  <a:pt x="1800" y="527"/>
                  <a:pt x="1800" y="526"/>
                  <a:pt x="1800" y="525"/>
                </a:cubicBezTo>
                <a:cubicBezTo>
                  <a:pt x="1801" y="525"/>
                  <a:pt x="1801" y="524"/>
                  <a:pt x="1801" y="524"/>
                </a:cubicBezTo>
                <a:cubicBezTo>
                  <a:pt x="1802" y="524"/>
                  <a:pt x="1801" y="526"/>
                  <a:pt x="1801" y="526"/>
                </a:cubicBezTo>
                <a:cubicBezTo>
                  <a:pt x="1801" y="526"/>
                  <a:pt x="1801" y="527"/>
                  <a:pt x="1801" y="527"/>
                </a:cubicBezTo>
                <a:cubicBezTo>
                  <a:pt x="1801" y="527"/>
                  <a:pt x="1801" y="527"/>
                  <a:pt x="1801" y="528"/>
                </a:cubicBezTo>
                <a:cubicBezTo>
                  <a:pt x="1801" y="528"/>
                  <a:pt x="1801" y="529"/>
                  <a:pt x="1801" y="529"/>
                </a:cubicBezTo>
                <a:cubicBezTo>
                  <a:pt x="1801" y="529"/>
                  <a:pt x="1801" y="530"/>
                  <a:pt x="1801" y="530"/>
                </a:cubicBezTo>
                <a:cubicBezTo>
                  <a:pt x="1801" y="530"/>
                  <a:pt x="1802" y="530"/>
                  <a:pt x="1802" y="531"/>
                </a:cubicBezTo>
                <a:cubicBezTo>
                  <a:pt x="1802" y="532"/>
                  <a:pt x="1802" y="533"/>
                  <a:pt x="1801" y="533"/>
                </a:cubicBezTo>
                <a:cubicBezTo>
                  <a:pt x="1801" y="532"/>
                  <a:pt x="1801" y="532"/>
                  <a:pt x="1800" y="532"/>
                </a:cubicBezTo>
                <a:cubicBezTo>
                  <a:pt x="1800" y="533"/>
                  <a:pt x="1800" y="533"/>
                  <a:pt x="1800" y="533"/>
                </a:cubicBezTo>
                <a:cubicBezTo>
                  <a:pt x="1799" y="534"/>
                  <a:pt x="1799" y="534"/>
                  <a:pt x="1799" y="535"/>
                </a:cubicBezTo>
                <a:cubicBezTo>
                  <a:pt x="1799" y="536"/>
                  <a:pt x="1798" y="538"/>
                  <a:pt x="1797" y="538"/>
                </a:cubicBezTo>
                <a:cubicBezTo>
                  <a:pt x="1797" y="537"/>
                  <a:pt x="1798" y="536"/>
                  <a:pt x="1798" y="535"/>
                </a:cubicBezTo>
                <a:cubicBezTo>
                  <a:pt x="1798" y="534"/>
                  <a:pt x="1798" y="534"/>
                  <a:pt x="1798" y="533"/>
                </a:cubicBezTo>
                <a:close/>
                <a:moveTo>
                  <a:pt x="1818" y="549"/>
                </a:moveTo>
                <a:cubicBezTo>
                  <a:pt x="1818" y="550"/>
                  <a:pt x="1819" y="550"/>
                  <a:pt x="1819" y="550"/>
                </a:cubicBezTo>
                <a:cubicBezTo>
                  <a:pt x="1818" y="551"/>
                  <a:pt x="1818" y="550"/>
                  <a:pt x="1818" y="551"/>
                </a:cubicBezTo>
                <a:cubicBezTo>
                  <a:pt x="1818" y="551"/>
                  <a:pt x="1818" y="552"/>
                  <a:pt x="1818" y="552"/>
                </a:cubicBezTo>
                <a:cubicBezTo>
                  <a:pt x="1819" y="552"/>
                  <a:pt x="1819" y="553"/>
                  <a:pt x="1819" y="553"/>
                </a:cubicBezTo>
                <a:cubicBezTo>
                  <a:pt x="1819" y="554"/>
                  <a:pt x="1820" y="554"/>
                  <a:pt x="1820" y="555"/>
                </a:cubicBezTo>
                <a:cubicBezTo>
                  <a:pt x="1819" y="556"/>
                  <a:pt x="1819" y="556"/>
                  <a:pt x="1819" y="557"/>
                </a:cubicBezTo>
                <a:cubicBezTo>
                  <a:pt x="1819" y="558"/>
                  <a:pt x="1819" y="558"/>
                  <a:pt x="1818" y="559"/>
                </a:cubicBezTo>
                <a:cubicBezTo>
                  <a:pt x="1818" y="560"/>
                  <a:pt x="1818" y="561"/>
                  <a:pt x="1818" y="562"/>
                </a:cubicBezTo>
                <a:cubicBezTo>
                  <a:pt x="1818" y="562"/>
                  <a:pt x="1817" y="564"/>
                  <a:pt x="1817" y="563"/>
                </a:cubicBezTo>
                <a:cubicBezTo>
                  <a:pt x="1817" y="563"/>
                  <a:pt x="1817" y="562"/>
                  <a:pt x="1817" y="561"/>
                </a:cubicBezTo>
                <a:cubicBezTo>
                  <a:pt x="1817" y="561"/>
                  <a:pt x="1817" y="560"/>
                  <a:pt x="1817" y="560"/>
                </a:cubicBezTo>
                <a:cubicBezTo>
                  <a:pt x="1817" y="559"/>
                  <a:pt x="1816" y="559"/>
                  <a:pt x="1817" y="559"/>
                </a:cubicBezTo>
                <a:cubicBezTo>
                  <a:pt x="1817" y="558"/>
                  <a:pt x="1817" y="558"/>
                  <a:pt x="1817" y="557"/>
                </a:cubicBezTo>
                <a:cubicBezTo>
                  <a:pt x="1817" y="556"/>
                  <a:pt x="1817" y="555"/>
                  <a:pt x="1816" y="555"/>
                </a:cubicBezTo>
                <a:cubicBezTo>
                  <a:pt x="1816" y="554"/>
                  <a:pt x="1815" y="555"/>
                  <a:pt x="1814" y="555"/>
                </a:cubicBezTo>
                <a:cubicBezTo>
                  <a:pt x="1814" y="556"/>
                  <a:pt x="1813" y="556"/>
                  <a:pt x="1813" y="557"/>
                </a:cubicBezTo>
                <a:cubicBezTo>
                  <a:pt x="1813" y="558"/>
                  <a:pt x="1813" y="558"/>
                  <a:pt x="1813" y="558"/>
                </a:cubicBezTo>
                <a:cubicBezTo>
                  <a:pt x="1813" y="559"/>
                  <a:pt x="1812" y="559"/>
                  <a:pt x="1812" y="559"/>
                </a:cubicBezTo>
                <a:cubicBezTo>
                  <a:pt x="1812" y="559"/>
                  <a:pt x="1812" y="559"/>
                  <a:pt x="1812" y="560"/>
                </a:cubicBezTo>
                <a:cubicBezTo>
                  <a:pt x="1812" y="560"/>
                  <a:pt x="1812" y="560"/>
                  <a:pt x="1812" y="561"/>
                </a:cubicBezTo>
                <a:cubicBezTo>
                  <a:pt x="1813" y="561"/>
                  <a:pt x="1813" y="562"/>
                  <a:pt x="1814" y="562"/>
                </a:cubicBezTo>
                <a:cubicBezTo>
                  <a:pt x="1814" y="563"/>
                  <a:pt x="1814" y="563"/>
                  <a:pt x="1815" y="563"/>
                </a:cubicBezTo>
                <a:cubicBezTo>
                  <a:pt x="1815" y="563"/>
                  <a:pt x="1815" y="563"/>
                  <a:pt x="1815" y="564"/>
                </a:cubicBezTo>
                <a:cubicBezTo>
                  <a:pt x="1815" y="564"/>
                  <a:pt x="1815" y="564"/>
                  <a:pt x="1816" y="564"/>
                </a:cubicBezTo>
                <a:cubicBezTo>
                  <a:pt x="1816" y="564"/>
                  <a:pt x="1816" y="565"/>
                  <a:pt x="1815" y="565"/>
                </a:cubicBezTo>
                <a:cubicBezTo>
                  <a:pt x="1815" y="566"/>
                  <a:pt x="1815" y="567"/>
                  <a:pt x="1814" y="568"/>
                </a:cubicBezTo>
                <a:cubicBezTo>
                  <a:pt x="1814" y="568"/>
                  <a:pt x="1813" y="571"/>
                  <a:pt x="1812" y="571"/>
                </a:cubicBezTo>
                <a:cubicBezTo>
                  <a:pt x="1812" y="570"/>
                  <a:pt x="1813" y="569"/>
                  <a:pt x="1812" y="569"/>
                </a:cubicBezTo>
                <a:cubicBezTo>
                  <a:pt x="1812" y="569"/>
                  <a:pt x="1812" y="569"/>
                  <a:pt x="1812" y="568"/>
                </a:cubicBezTo>
                <a:cubicBezTo>
                  <a:pt x="1812" y="568"/>
                  <a:pt x="1812" y="568"/>
                  <a:pt x="1812" y="568"/>
                </a:cubicBezTo>
                <a:cubicBezTo>
                  <a:pt x="1812" y="568"/>
                  <a:pt x="1812" y="567"/>
                  <a:pt x="1813" y="567"/>
                </a:cubicBezTo>
                <a:cubicBezTo>
                  <a:pt x="1813" y="567"/>
                  <a:pt x="1813" y="567"/>
                  <a:pt x="1813" y="567"/>
                </a:cubicBezTo>
                <a:cubicBezTo>
                  <a:pt x="1813" y="566"/>
                  <a:pt x="1813" y="566"/>
                  <a:pt x="1813" y="566"/>
                </a:cubicBezTo>
                <a:cubicBezTo>
                  <a:pt x="1813" y="566"/>
                  <a:pt x="1813" y="565"/>
                  <a:pt x="1813" y="565"/>
                </a:cubicBezTo>
                <a:cubicBezTo>
                  <a:pt x="1813" y="565"/>
                  <a:pt x="1812" y="565"/>
                  <a:pt x="1812" y="565"/>
                </a:cubicBezTo>
                <a:cubicBezTo>
                  <a:pt x="1811" y="565"/>
                  <a:pt x="1811" y="566"/>
                  <a:pt x="1811" y="566"/>
                </a:cubicBezTo>
                <a:cubicBezTo>
                  <a:pt x="1811" y="567"/>
                  <a:pt x="1810" y="568"/>
                  <a:pt x="1809" y="567"/>
                </a:cubicBezTo>
                <a:cubicBezTo>
                  <a:pt x="1809" y="567"/>
                  <a:pt x="1809" y="567"/>
                  <a:pt x="1809" y="567"/>
                </a:cubicBezTo>
                <a:cubicBezTo>
                  <a:pt x="1809" y="567"/>
                  <a:pt x="1809" y="567"/>
                  <a:pt x="1808" y="567"/>
                </a:cubicBezTo>
                <a:cubicBezTo>
                  <a:pt x="1808" y="567"/>
                  <a:pt x="1808" y="566"/>
                  <a:pt x="1808" y="566"/>
                </a:cubicBezTo>
                <a:cubicBezTo>
                  <a:pt x="1807" y="566"/>
                  <a:pt x="1807" y="566"/>
                  <a:pt x="1806" y="566"/>
                </a:cubicBezTo>
                <a:cubicBezTo>
                  <a:pt x="1806" y="565"/>
                  <a:pt x="1805" y="565"/>
                  <a:pt x="1805" y="565"/>
                </a:cubicBezTo>
                <a:cubicBezTo>
                  <a:pt x="1805" y="565"/>
                  <a:pt x="1805" y="565"/>
                  <a:pt x="1804" y="565"/>
                </a:cubicBezTo>
                <a:cubicBezTo>
                  <a:pt x="1804" y="564"/>
                  <a:pt x="1804" y="564"/>
                  <a:pt x="1804" y="564"/>
                </a:cubicBezTo>
                <a:cubicBezTo>
                  <a:pt x="1804" y="564"/>
                  <a:pt x="1803" y="564"/>
                  <a:pt x="1803" y="563"/>
                </a:cubicBezTo>
                <a:cubicBezTo>
                  <a:pt x="1803" y="563"/>
                  <a:pt x="1803" y="562"/>
                  <a:pt x="1803" y="561"/>
                </a:cubicBezTo>
                <a:cubicBezTo>
                  <a:pt x="1803" y="560"/>
                  <a:pt x="1803" y="559"/>
                  <a:pt x="1803" y="558"/>
                </a:cubicBezTo>
                <a:cubicBezTo>
                  <a:pt x="1803" y="558"/>
                  <a:pt x="1803" y="557"/>
                  <a:pt x="1803" y="557"/>
                </a:cubicBezTo>
                <a:cubicBezTo>
                  <a:pt x="1803" y="557"/>
                  <a:pt x="1804" y="557"/>
                  <a:pt x="1804" y="557"/>
                </a:cubicBezTo>
                <a:cubicBezTo>
                  <a:pt x="1804" y="556"/>
                  <a:pt x="1805" y="556"/>
                  <a:pt x="1805" y="556"/>
                </a:cubicBezTo>
                <a:cubicBezTo>
                  <a:pt x="1805" y="555"/>
                  <a:pt x="1805" y="554"/>
                  <a:pt x="1804" y="554"/>
                </a:cubicBezTo>
                <a:cubicBezTo>
                  <a:pt x="1804" y="553"/>
                  <a:pt x="1803" y="553"/>
                  <a:pt x="1803" y="553"/>
                </a:cubicBezTo>
                <a:cubicBezTo>
                  <a:pt x="1802" y="553"/>
                  <a:pt x="1801" y="553"/>
                  <a:pt x="1801" y="552"/>
                </a:cubicBezTo>
                <a:cubicBezTo>
                  <a:pt x="1800" y="552"/>
                  <a:pt x="1799" y="551"/>
                  <a:pt x="1799" y="552"/>
                </a:cubicBezTo>
                <a:cubicBezTo>
                  <a:pt x="1799" y="552"/>
                  <a:pt x="1800" y="553"/>
                  <a:pt x="1800" y="554"/>
                </a:cubicBezTo>
                <a:cubicBezTo>
                  <a:pt x="1800" y="554"/>
                  <a:pt x="1799" y="555"/>
                  <a:pt x="1798" y="555"/>
                </a:cubicBezTo>
                <a:cubicBezTo>
                  <a:pt x="1797" y="555"/>
                  <a:pt x="1798" y="553"/>
                  <a:pt x="1797" y="553"/>
                </a:cubicBezTo>
                <a:cubicBezTo>
                  <a:pt x="1796" y="553"/>
                  <a:pt x="1796" y="553"/>
                  <a:pt x="1796" y="554"/>
                </a:cubicBezTo>
                <a:cubicBezTo>
                  <a:pt x="1795" y="554"/>
                  <a:pt x="1795" y="555"/>
                  <a:pt x="1795" y="554"/>
                </a:cubicBezTo>
                <a:cubicBezTo>
                  <a:pt x="1794" y="554"/>
                  <a:pt x="1796" y="553"/>
                  <a:pt x="1795" y="552"/>
                </a:cubicBezTo>
                <a:cubicBezTo>
                  <a:pt x="1795" y="552"/>
                  <a:pt x="1794" y="552"/>
                  <a:pt x="1793" y="552"/>
                </a:cubicBezTo>
                <a:cubicBezTo>
                  <a:pt x="1792" y="553"/>
                  <a:pt x="1792" y="553"/>
                  <a:pt x="1791" y="553"/>
                </a:cubicBezTo>
                <a:cubicBezTo>
                  <a:pt x="1791" y="554"/>
                  <a:pt x="1791" y="555"/>
                  <a:pt x="1791" y="556"/>
                </a:cubicBezTo>
                <a:cubicBezTo>
                  <a:pt x="1791" y="557"/>
                  <a:pt x="1790" y="557"/>
                  <a:pt x="1791" y="558"/>
                </a:cubicBezTo>
                <a:cubicBezTo>
                  <a:pt x="1791" y="559"/>
                  <a:pt x="1792" y="560"/>
                  <a:pt x="1791" y="560"/>
                </a:cubicBezTo>
                <a:cubicBezTo>
                  <a:pt x="1791" y="561"/>
                  <a:pt x="1791" y="561"/>
                  <a:pt x="1790" y="560"/>
                </a:cubicBezTo>
                <a:cubicBezTo>
                  <a:pt x="1790" y="560"/>
                  <a:pt x="1790" y="559"/>
                  <a:pt x="1790" y="559"/>
                </a:cubicBezTo>
                <a:cubicBezTo>
                  <a:pt x="1789" y="559"/>
                  <a:pt x="1788" y="558"/>
                  <a:pt x="1788" y="558"/>
                </a:cubicBezTo>
                <a:cubicBezTo>
                  <a:pt x="1788" y="558"/>
                  <a:pt x="1788" y="557"/>
                  <a:pt x="1788" y="557"/>
                </a:cubicBezTo>
                <a:cubicBezTo>
                  <a:pt x="1789" y="557"/>
                  <a:pt x="1788" y="556"/>
                  <a:pt x="1789" y="555"/>
                </a:cubicBezTo>
                <a:cubicBezTo>
                  <a:pt x="1789" y="555"/>
                  <a:pt x="1790" y="555"/>
                  <a:pt x="1790" y="554"/>
                </a:cubicBezTo>
                <a:cubicBezTo>
                  <a:pt x="1790" y="554"/>
                  <a:pt x="1790" y="554"/>
                  <a:pt x="1790" y="553"/>
                </a:cubicBezTo>
                <a:cubicBezTo>
                  <a:pt x="1789" y="552"/>
                  <a:pt x="1790" y="552"/>
                  <a:pt x="1790" y="551"/>
                </a:cubicBezTo>
                <a:cubicBezTo>
                  <a:pt x="1791" y="550"/>
                  <a:pt x="1791" y="549"/>
                  <a:pt x="1793" y="550"/>
                </a:cubicBezTo>
                <a:cubicBezTo>
                  <a:pt x="1793" y="550"/>
                  <a:pt x="1795" y="551"/>
                  <a:pt x="1795" y="550"/>
                </a:cubicBezTo>
                <a:cubicBezTo>
                  <a:pt x="1796" y="549"/>
                  <a:pt x="1795" y="548"/>
                  <a:pt x="1795" y="548"/>
                </a:cubicBezTo>
                <a:cubicBezTo>
                  <a:pt x="1795" y="547"/>
                  <a:pt x="1795" y="547"/>
                  <a:pt x="1795" y="547"/>
                </a:cubicBezTo>
                <a:cubicBezTo>
                  <a:pt x="1795" y="546"/>
                  <a:pt x="1796" y="546"/>
                  <a:pt x="1796" y="546"/>
                </a:cubicBezTo>
                <a:cubicBezTo>
                  <a:pt x="1797" y="546"/>
                  <a:pt x="1797" y="545"/>
                  <a:pt x="1797" y="545"/>
                </a:cubicBezTo>
                <a:cubicBezTo>
                  <a:pt x="1798" y="545"/>
                  <a:pt x="1799" y="545"/>
                  <a:pt x="1800" y="546"/>
                </a:cubicBezTo>
                <a:cubicBezTo>
                  <a:pt x="1801" y="547"/>
                  <a:pt x="1801" y="548"/>
                  <a:pt x="1801" y="549"/>
                </a:cubicBezTo>
                <a:cubicBezTo>
                  <a:pt x="1802" y="549"/>
                  <a:pt x="1802" y="549"/>
                  <a:pt x="1803" y="549"/>
                </a:cubicBezTo>
                <a:cubicBezTo>
                  <a:pt x="1803" y="549"/>
                  <a:pt x="1803" y="548"/>
                  <a:pt x="1804" y="548"/>
                </a:cubicBezTo>
                <a:cubicBezTo>
                  <a:pt x="1804" y="548"/>
                  <a:pt x="1805" y="547"/>
                  <a:pt x="1804" y="547"/>
                </a:cubicBezTo>
                <a:cubicBezTo>
                  <a:pt x="1804" y="546"/>
                  <a:pt x="1804" y="546"/>
                  <a:pt x="1804" y="545"/>
                </a:cubicBezTo>
                <a:cubicBezTo>
                  <a:pt x="1805" y="545"/>
                  <a:pt x="1805" y="546"/>
                  <a:pt x="1805" y="546"/>
                </a:cubicBezTo>
                <a:cubicBezTo>
                  <a:pt x="1806" y="546"/>
                  <a:pt x="1806" y="546"/>
                  <a:pt x="1806" y="546"/>
                </a:cubicBezTo>
                <a:cubicBezTo>
                  <a:pt x="1807" y="546"/>
                  <a:pt x="1807" y="545"/>
                  <a:pt x="1807" y="544"/>
                </a:cubicBezTo>
                <a:cubicBezTo>
                  <a:pt x="1807" y="543"/>
                  <a:pt x="1807" y="542"/>
                  <a:pt x="1807" y="542"/>
                </a:cubicBezTo>
                <a:cubicBezTo>
                  <a:pt x="1807" y="542"/>
                  <a:pt x="1808" y="542"/>
                  <a:pt x="1808" y="543"/>
                </a:cubicBezTo>
                <a:cubicBezTo>
                  <a:pt x="1808" y="543"/>
                  <a:pt x="1808" y="543"/>
                  <a:pt x="1808" y="543"/>
                </a:cubicBezTo>
                <a:cubicBezTo>
                  <a:pt x="1808" y="543"/>
                  <a:pt x="1809" y="544"/>
                  <a:pt x="1809" y="544"/>
                </a:cubicBezTo>
                <a:cubicBezTo>
                  <a:pt x="1809" y="544"/>
                  <a:pt x="1810" y="544"/>
                  <a:pt x="1810" y="543"/>
                </a:cubicBezTo>
                <a:cubicBezTo>
                  <a:pt x="1810" y="543"/>
                  <a:pt x="1810" y="542"/>
                  <a:pt x="1810" y="542"/>
                </a:cubicBezTo>
                <a:cubicBezTo>
                  <a:pt x="1811" y="542"/>
                  <a:pt x="1811" y="543"/>
                  <a:pt x="1811" y="543"/>
                </a:cubicBezTo>
                <a:cubicBezTo>
                  <a:pt x="1811" y="543"/>
                  <a:pt x="1811" y="543"/>
                  <a:pt x="1811" y="543"/>
                </a:cubicBezTo>
                <a:cubicBezTo>
                  <a:pt x="1812" y="543"/>
                  <a:pt x="1813" y="543"/>
                  <a:pt x="1813" y="543"/>
                </a:cubicBezTo>
                <a:cubicBezTo>
                  <a:pt x="1813" y="543"/>
                  <a:pt x="1813" y="542"/>
                  <a:pt x="1813" y="542"/>
                </a:cubicBezTo>
                <a:cubicBezTo>
                  <a:pt x="1813" y="542"/>
                  <a:pt x="1813" y="542"/>
                  <a:pt x="1813" y="542"/>
                </a:cubicBezTo>
                <a:cubicBezTo>
                  <a:pt x="1813" y="541"/>
                  <a:pt x="1812" y="540"/>
                  <a:pt x="1812" y="540"/>
                </a:cubicBezTo>
                <a:cubicBezTo>
                  <a:pt x="1812" y="539"/>
                  <a:pt x="1811" y="539"/>
                  <a:pt x="1811" y="538"/>
                </a:cubicBezTo>
                <a:cubicBezTo>
                  <a:pt x="1811" y="538"/>
                  <a:pt x="1811" y="537"/>
                  <a:pt x="1811" y="536"/>
                </a:cubicBezTo>
                <a:cubicBezTo>
                  <a:pt x="1812" y="536"/>
                  <a:pt x="1813" y="537"/>
                  <a:pt x="1813" y="537"/>
                </a:cubicBezTo>
                <a:cubicBezTo>
                  <a:pt x="1813" y="537"/>
                  <a:pt x="1813" y="538"/>
                  <a:pt x="1813" y="538"/>
                </a:cubicBezTo>
                <a:cubicBezTo>
                  <a:pt x="1813" y="538"/>
                  <a:pt x="1814" y="538"/>
                  <a:pt x="1814" y="538"/>
                </a:cubicBezTo>
                <a:cubicBezTo>
                  <a:pt x="1815" y="539"/>
                  <a:pt x="1814" y="539"/>
                  <a:pt x="1814" y="540"/>
                </a:cubicBezTo>
                <a:cubicBezTo>
                  <a:pt x="1815" y="540"/>
                  <a:pt x="1816" y="540"/>
                  <a:pt x="1816" y="540"/>
                </a:cubicBezTo>
                <a:cubicBezTo>
                  <a:pt x="1817" y="540"/>
                  <a:pt x="1817" y="541"/>
                  <a:pt x="1817" y="541"/>
                </a:cubicBezTo>
                <a:cubicBezTo>
                  <a:pt x="1817" y="541"/>
                  <a:pt x="1817" y="542"/>
                  <a:pt x="1817" y="542"/>
                </a:cubicBezTo>
                <a:cubicBezTo>
                  <a:pt x="1817" y="543"/>
                  <a:pt x="1817" y="544"/>
                  <a:pt x="1817" y="544"/>
                </a:cubicBezTo>
                <a:cubicBezTo>
                  <a:pt x="1817" y="545"/>
                  <a:pt x="1816" y="545"/>
                  <a:pt x="1816" y="546"/>
                </a:cubicBezTo>
                <a:cubicBezTo>
                  <a:pt x="1816" y="546"/>
                  <a:pt x="1817" y="545"/>
                  <a:pt x="1818" y="546"/>
                </a:cubicBezTo>
                <a:cubicBezTo>
                  <a:pt x="1818" y="546"/>
                  <a:pt x="1818" y="546"/>
                  <a:pt x="1818" y="547"/>
                </a:cubicBezTo>
                <a:cubicBezTo>
                  <a:pt x="1818" y="547"/>
                  <a:pt x="1819" y="547"/>
                  <a:pt x="1819" y="548"/>
                </a:cubicBezTo>
                <a:cubicBezTo>
                  <a:pt x="1819" y="548"/>
                  <a:pt x="1818" y="549"/>
                  <a:pt x="1818" y="549"/>
                </a:cubicBezTo>
                <a:close/>
                <a:moveTo>
                  <a:pt x="1797" y="528"/>
                </a:moveTo>
                <a:cubicBezTo>
                  <a:pt x="1797" y="528"/>
                  <a:pt x="1797" y="528"/>
                  <a:pt x="1797" y="528"/>
                </a:cubicBezTo>
                <a:cubicBezTo>
                  <a:pt x="1797" y="528"/>
                  <a:pt x="1797" y="528"/>
                  <a:pt x="1797" y="528"/>
                </a:cubicBezTo>
                <a:cubicBezTo>
                  <a:pt x="1797" y="528"/>
                  <a:pt x="1797" y="528"/>
                  <a:pt x="1797" y="528"/>
                </a:cubicBezTo>
                <a:close/>
                <a:moveTo>
                  <a:pt x="1809" y="520"/>
                </a:moveTo>
                <a:cubicBezTo>
                  <a:pt x="1809" y="520"/>
                  <a:pt x="1809" y="521"/>
                  <a:pt x="1810" y="521"/>
                </a:cubicBezTo>
                <a:cubicBezTo>
                  <a:pt x="1810" y="522"/>
                  <a:pt x="1810" y="522"/>
                  <a:pt x="1810" y="523"/>
                </a:cubicBezTo>
                <a:cubicBezTo>
                  <a:pt x="1810" y="523"/>
                  <a:pt x="1810" y="523"/>
                  <a:pt x="1810" y="523"/>
                </a:cubicBezTo>
                <a:cubicBezTo>
                  <a:pt x="1810" y="524"/>
                  <a:pt x="1811" y="524"/>
                  <a:pt x="1811" y="524"/>
                </a:cubicBezTo>
                <a:cubicBezTo>
                  <a:pt x="1812" y="525"/>
                  <a:pt x="1812" y="526"/>
                  <a:pt x="1812" y="527"/>
                </a:cubicBezTo>
                <a:cubicBezTo>
                  <a:pt x="1811" y="526"/>
                  <a:pt x="1810" y="527"/>
                  <a:pt x="1809" y="526"/>
                </a:cubicBezTo>
                <a:cubicBezTo>
                  <a:pt x="1809" y="525"/>
                  <a:pt x="1808" y="525"/>
                  <a:pt x="1808" y="524"/>
                </a:cubicBezTo>
                <a:cubicBezTo>
                  <a:pt x="1807" y="524"/>
                  <a:pt x="1806" y="524"/>
                  <a:pt x="1806" y="523"/>
                </a:cubicBezTo>
                <a:cubicBezTo>
                  <a:pt x="1806" y="523"/>
                  <a:pt x="1807" y="523"/>
                  <a:pt x="1806" y="522"/>
                </a:cubicBezTo>
                <a:cubicBezTo>
                  <a:pt x="1806" y="521"/>
                  <a:pt x="1806" y="521"/>
                  <a:pt x="1806" y="521"/>
                </a:cubicBezTo>
                <a:cubicBezTo>
                  <a:pt x="1805" y="520"/>
                  <a:pt x="1805" y="520"/>
                  <a:pt x="1804" y="519"/>
                </a:cubicBezTo>
                <a:cubicBezTo>
                  <a:pt x="1804" y="519"/>
                  <a:pt x="1803" y="518"/>
                  <a:pt x="1802" y="518"/>
                </a:cubicBezTo>
                <a:cubicBezTo>
                  <a:pt x="1802" y="517"/>
                  <a:pt x="1801" y="517"/>
                  <a:pt x="1801" y="517"/>
                </a:cubicBezTo>
                <a:cubicBezTo>
                  <a:pt x="1801" y="516"/>
                  <a:pt x="1801" y="516"/>
                  <a:pt x="1801" y="516"/>
                </a:cubicBezTo>
                <a:cubicBezTo>
                  <a:pt x="1802" y="515"/>
                  <a:pt x="1802" y="515"/>
                  <a:pt x="1802" y="515"/>
                </a:cubicBezTo>
                <a:cubicBezTo>
                  <a:pt x="1802" y="515"/>
                  <a:pt x="1803" y="515"/>
                  <a:pt x="1803" y="515"/>
                </a:cubicBezTo>
                <a:cubicBezTo>
                  <a:pt x="1804" y="515"/>
                  <a:pt x="1804" y="515"/>
                  <a:pt x="1805" y="515"/>
                </a:cubicBezTo>
                <a:cubicBezTo>
                  <a:pt x="1806" y="515"/>
                  <a:pt x="1806" y="515"/>
                  <a:pt x="1807" y="515"/>
                </a:cubicBezTo>
                <a:cubicBezTo>
                  <a:pt x="1808" y="514"/>
                  <a:pt x="1808" y="514"/>
                  <a:pt x="1808" y="514"/>
                </a:cubicBezTo>
                <a:cubicBezTo>
                  <a:pt x="1808" y="515"/>
                  <a:pt x="1808" y="515"/>
                  <a:pt x="1808" y="516"/>
                </a:cubicBezTo>
                <a:cubicBezTo>
                  <a:pt x="1809" y="516"/>
                  <a:pt x="1809" y="517"/>
                  <a:pt x="1810" y="517"/>
                </a:cubicBezTo>
                <a:cubicBezTo>
                  <a:pt x="1811" y="518"/>
                  <a:pt x="1810" y="519"/>
                  <a:pt x="1809" y="520"/>
                </a:cubicBezTo>
                <a:close/>
                <a:moveTo>
                  <a:pt x="1797" y="528"/>
                </a:moveTo>
                <a:cubicBezTo>
                  <a:pt x="1797" y="528"/>
                  <a:pt x="1797" y="528"/>
                  <a:pt x="1797" y="529"/>
                </a:cubicBezTo>
                <a:cubicBezTo>
                  <a:pt x="1797" y="529"/>
                  <a:pt x="1797" y="529"/>
                  <a:pt x="1797" y="530"/>
                </a:cubicBezTo>
                <a:cubicBezTo>
                  <a:pt x="1797" y="530"/>
                  <a:pt x="1797" y="530"/>
                  <a:pt x="1797" y="530"/>
                </a:cubicBezTo>
                <a:cubicBezTo>
                  <a:pt x="1797" y="531"/>
                  <a:pt x="1797" y="531"/>
                  <a:pt x="1797" y="532"/>
                </a:cubicBezTo>
                <a:cubicBezTo>
                  <a:pt x="1796" y="532"/>
                  <a:pt x="1796" y="533"/>
                  <a:pt x="1796" y="533"/>
                </a:cubicBezTo>
                <a:cubicBezTo>
                  <a:pt x="1796" y="534"/>
                  <a:pt x="1795" y="534"/>
                  <a:pt x="1795" y="534"/>
                </a:cubicBezTo>
                <a:cubicBezTo>
                  <a:pt x="1795" y="534"/>
                  <a:pt x="1795" y="535"/>
                  <a:pt x="1795" y="535"/>
                </a:cubicBezTo>
                <a:cubicBezTo>
                  <a:pt x="1795" y="535"/>
                  <a:pt x="1795" y="536"/>
                  <a:pt x="1795" y="536"/>
                </a:cubicBezTo>
                <a:cubicBezTo>
                  <a:pt x="1795" y="537"/>
                  <a:pt x="1795" y="537"/>
                  <a:pt x="1795" y="537"/>
                </a:cubicBezTo>
                <a:cubicBezTo>
                  <a:pt x="1795" y="538"/>
                  <a:pt x="1796" y="538"/>
                  <a:pt x="1796" y="539"/>
                </a:cubicBezTo>
                <a:cubicBezTo>
                  <a:pt x="1797" y="539"/>
                  <a:pt x="1798" y="540"/>
                  <a:pt x="1798" y="541"/>
                </a:cubicBezTo>
                <a:cubicBezTo>
                  <a:pt x="1798" y="541"/>
                  <a:pt x="1797" y="542"/>
                  <a:pt x="1796" y="542"/>
                </a:cubicBezTo>
                <a:cubicBezTo>
                  <a:pt x="1795" y="543"/>
                  <a:pt x="1795" y="542"/>
                  <a:pt x="1795" y="542"/>
                </a:cubicBezTo>
                <a:cubicBezTo>
                  <a:pt x="1795" y="541"/>
                  <a:pt x="1794" y="541"/>
                  <a:pt x="1794" y="541"/>
                </a:cubicBezTo>
                <a:cubicBezTo>
                  <a:pt x="1793" y="541"/>
                  <a:pt x="1793" y="541"/>
                  <a:pt x="1792" y="540"/>
                </a:cubicBezTo>
                <a:cubicBezTo>
                  <a:pt x="1792" y="539"/>
                  <a:pt x="1792" y="539"/>
                  <a:pt x="1792" y="538"/>
                </a:cubicBezTo>
                <a:cubicBezTo>
                  <a:pt x="1791" y="538"/>
                  <a:pt x="1790" y="538"/>
                  <a:pt x="1790" y="537"/>
                </a:cubicBezTo>
                <a:cubicBezTo>
                  <a:pt x="1790" y="536"/>
                  <a:pt x="1790" y="536"/>
                  <a:pt x="1791" y="535"/>
                </a:cubicBezTo>
                <a:cubicBezTo>
                  <a:pt x="1791" y="535"/>
                  <a:pt x="1792" y="535"/>
                  <a:pt x="1792" y="535"/>
                </a:cubicBezTo>
                <a:cubicBezTo>
                  <a:pt x="1794" y="534"/>
                  <a:pt x="1792" y="533"/>
                  <a:pt x="1792" y="532"/>
                </a:cubicBezTo>
                <a:cubicBezTo>
                  <a:pt x="1792" y="532"/>
                  <a:pt x="1793" y="531"/>
                  <a:pt x="1793" y="531"/>
                </a:cubicBezTo>
                <a:cubicBezTo>
                  <a:pt x="1794" y="530"/>
                  <a:pt x="1793" y="529"/>
                  <a:pt x="1794" y="529"/>
                </a:cubicBezTo>
                <a:cubicBezTo>
                  <a:pt x="1794" y="528"/>
                  <a:pt x="1796" y="528"/>
                  <a:pt x="1797" y="528"/>
                </a:cubicBezTo>
                <a:close/>
                <a:moveTo>
                  <a:pt x="1794" y="523"/>
                </a:moveTo>
                <a:cubicBezTo>
                  <a:pt x="1794" y="523"/>
                  <a:pt x="1794" y="523"/>
                  <a:pt x="1794" y="524"/>
                </a:cubicBezTo>
                <a:cubicBezTo>
                  <a:pt x="1794" y="524"/>
                  <a:pt x="1794" y="524"/>
                  <a:pt x="1794" y="525"/>
                </a:cubicBezTo>
                <a:cubicBezTo>
                  <a:pt x="1794" y="525"/>
                  <a:pt x="1793" y="525"/>
                  <a:pt x="1793" y="526"/>
                </a:cubicBezTo>
                <a:cubicBezTo>
                  <a:pt x="1793" y="526"/>
                  <a:pt x="1792" y="526"/>
                  <a:pt x="1792" y="526"/>
                </a:cubicBezTo>
                <a:cubicBezTo>
                  <a:pt x="1792" y="526"/>
                  <a:pt x="1792" y="526"/>
                  <a:pt x="1792" y="527"/>
                </a:cubicBezTo>
                <a:cubicBezTo>
                  <a:pt x="1792" y="527"/>
                  <a:pt x="1793" y="527"/>
                  <a:pt x="1793" y="527"/>
                </a:cubicBezTo>
                <a:cubicBezTo>
                  <a:pt x="1793" y="527"/>
                  <a:pt x="1793" y="528"/>
                  <a:pt x="1793" y="528"/>
                </a:cubicBezTo>
                <a:cubicBezTo>
                  <a:pt x="1792" y="528"/>
                  <a:pt x="1792" y="529"/>
                  <a:pt x="1791" y="530"/>
                </a:cubicBezTo>
                <a:cubicBezTo>
                  <a:pt x="1791" y="530"/>
                  <a:pt x="1791" y="531"/>
                  <a:pt x="1790" y="531"/>
                </a:cubicBezTo>
                <a:cubicBezTo>
                  <a:pt x="1791" y="531"/>
                  <a:pt x="1791" y="531"/>
                  <a:pt x="1790" y="530"/>
                </a:cubicBezTo>
                <a:cubicBezTo>
                  <a:pt x="1790" y="530"/>
                  <a:pt x="1790" y="529"/>
                  <a:pt x="1790" y="529"/>
                </a:cubicBezTo>
                <a:cubicBezTo>
                  <a:pt x="1789" y="529"/>
                  <a:pt x="1789" y="529"/>
                  <a:pt x="1788" y="529"/>
                </a:cubicBezTo>
                <a:cubicBezTo>
                  <a:pt x="1788" y="530"/>
                  <a:pt x="1787" y="531"/>
                  <a:pt x="1786" y="532"/>
                </a:cubicBezTo>
                <a:cubicBezTo>
                  <a:pt x="1786" y="531"/>
                  <a:pt x="1786" y="530"/>
                  <a:pt x="1787" y="530"/>
                </a:cubicBezTo>
                <a:cubicBezTo>
                  <a:pt x="1787" y="529"/>
                  <a:pt x="1787" y="529"/>
                  <a:pt x="1787" y="528"/>
                </a:cubicBezTo>
                <a:cubicBezTo>
                  <a:pt x="1787" y="528"/>
                  <a:pt x="1787" y="527"/>
                  <a:pt x="1787" y="527"/>
                </a:cubicBezTo>
                <a:cubicBezTo>
                  <a:pt x="1787" y="526"/>
                  <a:pt x="1787" y="526"/>
                  <a:pt x="1787" y="525"/>
                </a:cubicBezTo>
                <a:cubicBezTo>
                  <a:pt x="1786" y="525"/>
                  <a:pt x="1786" y="525"/>
                  <a:pt x="1786" y="525"/>
                </a:cubicBezTo>
                <a:cubicBezTo>
                  <a:pt x="1786" y="524"/>
                  <a:pt x="1786" y="524"/>
                  <a:pt x="1786" y="524"/>
                </a:cubicBezTo>
                <a:cubicBezTo>
                  <a:pt x="1786" y="523"/>
                  <a:pt x="1787" y="523"/>
                  <a:pt x="1786" y="522"/>
                </a:cubicBezTo>
                <a:cubicBezTo>
                  <a:pt x="1786" y="522"/>
                  <a:pt x="1786" y="521"/>
                  <a:pt x="1786" y="521"/>
                </a:cubicBezTo>
                <a:cubicBezTo>
                  <a:pt x="1786" y="520"/>
                  <a:pt x="1787" y="520"/>
                  <a:pt x="1788" y="521"/>
                </a:cubicBezTo>
                <a:cubicBezTo>
                  <a:pt x="1788" y="520"/>
                  <a:pt x="1788" y="520"/>
                  <a:pt x="1788" y="520"/>
                </a:cubicBezTo>
                <a:cubicBezTo>
                  <a:pt x="1788" y="520"/>
                  <a:pt x="1789" y="521"/>
                  <a:pt x="1789" y="521"/>
                </a:cubicBezTo>
                <a:cubicBezTo>
                  <a:pt x="1789" y="522"/>
                  <a:pt x="1789" y="522"/>
                  <a:pt x="1789" y="522"/>
                </a:cubicBezTo>
                <a:cubicBezTo>
                  <a:pt x="1790" y="522"/>
                  <a:pt x="1790" y="522"/>
                  <a:pt x="1791" y="522"/>
                </a:cubicBezTo>
                <a:cubicBezTo>
                  <a:pt x="1791" y="522"/>
                  <a:pt x="1791" y="523"/>
                  <a:pt x="1791" y="523"/>
                </a:cubicBezTo>
                <a:cubicBezTo>
                  <a:pt x="1792" y="523"/>
                  <a:pt x="1793" y="522"/>
                  <a:pt x="1794" y="523"/>
                </a:cubicBezTo>
                <a:close/>
                <a:moveTo>
                  <a:pt x="2037" y="671"/>
                </a:moveTo>
                <a:cubicBezTo>
                  <a:pt x="2038" y="671"/>
                  <a:pt x="2039" y="671"/>
                  <a:pt x="2039" y="671"/>
                </a:cubicBezTo>
                <a:cubicBezTo>
                  <a:pt x="2039" y="671"/>
                  <a:pt x="2040" y="672"/>
                  <a:pt x="2040" y="672"/>
                </a:cubicBezTo>
                <a:cubicBezTo>
                  <a:pt x="2040" y="672"/>
                  <a:pt x="2041" y="671"/>
                  <a:pt x="2041" y="671"/>
                </a:cubicBezTo>
                <a:cubicBezTo>
                  <a:pt x="2043" y="671"/>
                  <a:pt x="2042" y="673"/>
                  <a:pt x="2042" y="673"/>
                </a:cubicBezTo>
                <a:cubicBezTo>
                  <a:pt x="2043" y="673"/>
                  <a:pt x="2044" y="673"/>
                  <a:pt x="2044" y="674"/>
                </a:cubicBezTo>
                <a:cubicBezTo>
                  <a:pt x="2044" y="674"/>
                  <a:pt x="2045" y="674"/>
                  <a:pt x="2046" y="674"/>
                </a:cubicBezTo>
                <a:cubicBezTo>
                  <a:pt x="2046" y="675"/>
                  <a:pt x="2047" y="675"/>
                  <a:pt x="2047" y="675"/>
                </a:cubicBezTo>
                <a:cubicBezTo>
                  <a:pt x="2047" y="676"/>
                  <a:pt x="2048" y="676"/>
                  <a:pt x="2048" y="676"/>
                </a:cubicBezTo>
                <a:cubicBezTo>
                  <a:pt x="2049" y="677"/>
                  <a:pt x="2050" y="677"/>
                  <a:pt x="2050" y="678"/>
                </a:cubicBezTo>
                <a:cubicBezTo>
                  <a:pt x="2050" y="678"/>
                  <a:pt x="2050" y="679"/>
                  <a:pt x="2049" y="680"/>
                </a:cubicBezTo>
                <a:cubicBezTo>
                  <a:pt x="2049" y="680"/>
                  <a:pt x="2047" y="680"/>
                  <a:pt x="2047" y="680"/>
                </a:cubicBezTo>
                <a:cubicBezTo>
                  <a:pt x="2047" y="680"/>
                  <a:pt x="2047" y="679"/>
                  <a:pt x="2047" y="679"/>
                </a:cubicBezTo>
                <a:cubicBezTo>
                  <a:pt x="2048" y="678"/>
                  <a:pt x="2047" y="678"/>
                  <a:pt x="2046" y="677"/>
                </a:cubicBezTo>
                <a:cubicBezTo>
                  <a:pt x="2045" y="677"/>
                  <a:pt x="2045" y="677"/>
                  <a:pt x="2044" y="676"/>
                </a:cubicBezTo>
                <a:cubicBezTo>
                  <a:pt x="2044" y="676"/>
                  <a:pt x="2043" y="676"/>
                  <a:pt x="2042" y="676"/>
                </a:cubicBezTo>
                <a:cubicBezTo>
                  <a:pt x="2042" y="675"/>
                  <a:pt x="2041" y="675"/>
                  <a:pt x="2041" y="674"/>
                </a:cubicBezTo>
                <a:cubicBezTo>
                  <a:pt x="2040" y="673"/>
                  <a:pt x="2039" y="673"/>
                  <a:pt x="2038" y="673"/>
                </a:cubicBezTo>
                <a:cubicBezTo>
                  <a:pt x="2038" y="672"/>
                  <a:pt x="2037" y="672"/>
                  <a:pt x="2037" y="671"/>
                </a:cubicBezTo>
                <a:close/>
                <a:moveTo>
                  <a:pt x="2026" y="665"/>
                </a:moveTo>
                <a:cubicBezTo>
                  <a:pt x="2026" y="665"/>
                  <a:pt x="2027" y="664"/>
                  <a:pt x="2027" y="664"/>
                </a:cubicBezTo>
                <a:cubicBezTo>
                  <a:pt x="2027" y="664"/>
                  <a:pt x="2028" y="665"/>
                  <a:pt x="2028" y="665"/>
                </a:cubicBezTo>
                <a:cubicBezTo>
                  <a:pt x="2029" y="665"/>
                  <a:pt x="2029" y="665"/>
                  <a:pt x="2029" y="665"/>
                </a:cubicBezTo>
                <a:cubicBezTo>
                  <a:pt x="2030" y="665"/>
                  <a:pt x="2030" y="665"/>
                  <a:pt x="2031" y="665"/>
                </a:cubicBezTo>
                <a:cubicBezTo>
                  <a:pt x="2031" y="666"/>
                  <a:pt x="2031" y="666"/>
                  <a:pt x="2031" y="666"/>
                </a:cubicBezTo>
                <a:cubicBezTo>
                  <a:pt x="2031" y="667"/>
                  <a:pt x="2032" y="667"/>
                  <a:pt x="2032" y="668"/>
                </a:cubicBezTo>
                <a:cubicBezTo>
                  <a:pt x="2032" y="668"/>
                  <a:pt x="2031" y="668"/>
                  <a:pt x="2032" y="668"/>
                </a:cubicBezTo>
                <a:cubicBezTo>
                  <a:pt x="2032" y="668"/>
                  <a:pt x="2032" y="668"/>
                  <a:pt x="2032" y="668"/>
                </a:cubicBezTo>
                <a:cubicBezTo>
                  <a:pt x="2033" y="668"/>
                  <a:pt x="2033" y="669"/>
                  <a:pt x="2033" y="669"/>
                </a:cubicBezTo>
                <a:cubicBezTo>
                  <a:pt x="2033" y="669"/>
                  <a:pt x="2034" y="669"/>
                  <a:pt x="2034" y="670"/>
                </a:cubicBezTo>
                <a:cubicBezTo>
                  <a:pt x="2034" y="670"/>
                  <a:pt x="2035" y="669"/>
                  <a:pt x="2035" y="670"/>
                </a:cubicBezTo>
                <a:cubicBezTo>
                  <a:pt x="2035" y="670"/>
                  <a:pt x="2035" y="671"/>
                  <a:pt x="2034" y="671"/>
                </a:cubicBezTo>
                <a:cubicBezTo>
                  <a:pt x="2034" y="671"/>
                  <a:pt x="2034" y="671"/>
                  <a:pt x="2033" y="671"/>
                </a:cubicBezTo>
                <a:cubicBezTo>
                  <a:pt x="2033" y="671"/>
                  <a:pt x="2033" y="671"/>
                  <a:pt x="2032" y="671"/>
                </a:cubicBezTo>
                <a:cubicBezTo>
                  <a:pt x="2032" y="671"/>
                  <a:pt x="2032" y="671"/>
                  <a:pt x="2031" y="671"/>
                </a:cubicBezTo>
                <a:cubicBezTo>
                  <a:pt x="2031" y="671"/>
                  <a:pt x="2031" y="670"/>
                  <a:pt x="2030" y="670"/>
                </a:cubicBezTo>
                <a:cubicBezTo>
                  <a:pt x="2030" y="670"/>
                  <a:pt x="2030" y="670"/>
                  <a:pt x="2029" y="669"/>
                </a:cubicBezTo>
                <a:cubicBezTo>
                  <a:pt x="2029" y="668"/>
                  <a:pt x="2030" y="667"/>
                  <a:pt x="2029" y="667"/>
                </a:cubicBezTo>
                <a:cubicBezTo>
                  <a:pt x="2028" y="666"/>
                  <a:pt x="2026" y="666"/>
                  <a:pt x="2026" y="665"/>
                </a:cubicBezTo>
                <a:close/>
                <a:moveTo>
                  <a:pt x="2059" y="686"/>
                </a:moveTo>
                <a:cubicBezTo>
                  <a:pt x="2060" y="687"/>
                  <a:pt x="2060" y="687"/>
                  <a:pt x="2061" y="688"/>
                </a:cubicBezTo>
                <a:cubicBezTo>
                  <a:pt x="2061" y="688"/>
                  <a:pt x="2061" y="688"/>
                  <a:pt x="2061" y="689"/>
                </a:cubicBezTo>
                <a:cubicBezTo>
                  <a:pt x="2061" y="690"/>
                  <a:pt x="2061" y="690"/>
                  <a:pt x="2060" y="690"/>
                </a:cubicBezTo>
                <a:cubicBezTo>
                  <a:pt x="2060" y="690"/>
                  <a:pt x="2059" y="689"/>
                  <a:pt x="2059" y="689"/>
                </a:cubicBezTo>
                <a:cubicBezTo>
                  <a:pt x="2059" y="688"/>
                  <a:pt x="2059" y="688"/>
                  <a:pt x="2058" y="687"/>
                </a:cubicBezTo>
                <a:cubicBezTo>
                  <a:pt x="2058" y="687"/>
                  <a:pt x="2058" y="687"/>
                  <a:pt x="2057" y="686"/>
                </a:cubicBezTo>
                <a:cubicBezTo>
                  <a:pt x="2057" y="686"/>
                  <a:pt x="2055" y="685"/>
                  <a:pt x="2055" y="684"/>
                </a:cubicBezTo>
                <a:cubicBezTo>
                  <a:pt x="2055" y="684"/>
                  <a:pt x="2055" y="684"/>
                  <a:pt x="2055" y="683"/>
                </a:cubicBezTo>
                <a:cubicBezTo>
                  <a:pt x="2055" y="683"/>
                  <a:pt x="2055" y="682"/>
                  <a:pt x="2055" y="682"/>
                </a:cubicBezTo>
                <a:cubicBezTo>
                  <a:pt x="2055" y="681"/>
                  <a:pt x="2054" y="680"/>
                  <a:pt x="2054" y="678"/>
                </a:cubicBezTo>
                <a:cubicBezTo>
                  <a:pt x="2054" y="678"/>
                  <a:pt x="2055" y="678"/>
                  <a:pt x="2055" y="678"/>
                </a:cubicBezTo>
                <a:cubicBezTo>
                  <a:pt x="2056" y="678"/>
                  <a:pt x="2056" y="679"/>
                  <a:pt x="2057" y="679"/>
                </a:cubicBezTo>
                <a:cubicBezTo>
                  <a:pt x="2057" y="680"/>
                  <a:pt x="2057" y="680"/>
                  <a:pt x="2057" y="681"/>
                </a:cubicBezTo>
                <a:cubicBezTo>
                  <a:pt x="2057" y="682"/>
                  <a:pt x="2057" y="683"/>
                  <a:pt x="2058" y="683"/>
                </a:cubicBezTo>
                <a:cubicBezTo>
                  <a:pt x="2058" y="683"/>
                  <a:pt x="2059" y="683"/>
                  <a:pt x="2059" y="684"/>
                </a:cubicBezTo>
                <a:cubicBezTo>
                  <a:pt x="2059" y="684"/>
                  <a:pt x="2058" y="685"/>
                  <a:pt x="2059" y="685"/>
                </a:cubicBezTo>
                <a:cubicBezTo>
                  <a:pt x="2059" y="685"/>
                  <a:pt x="2059" y="685"/>
                  <a:pt x="2059" y="686"/>
                </a:cubicBezTo>
                <a:cubicBezTo>
                  <a:pt x="2059" y="686"/>
                  <a:pt x="2059" y="686"/>
                  <a:pt x="2059" y="686"/>
                </a:cubicBezTo>
                <a:close/>
                <a:moveTo>
                  <a:pt x="2046" y="689"/>
                </a:moveTo>
                <a:cubicBezTo>
                  <a:pt x="2047" y="688"/>
                  <a:pt x="2047" y="688"/>
                  <a:pt x="2047" y="688"/>
                </a:cubicBezTo>
                <a:cubicBezTo>
                  <a:pt x="2047" y="687"/>
                  <a:pt x="2047" y="687"/>
                  <a:pt x="2046" y="686"/>
                </a:cubicBezTo>
                <a:cubicBezTo>
                  <a:pt x="2046" y="686"/>
                  <a:pt x="2046" y="685"/>
                  <a:pt x="2047" y="685"/>
                </a:cubicBezTo>
                <a:cubicBezTo>
                  <a:pt x="2047" y="685"/>
                  <a:pt x="2047" y="685"/>
                  <a:pt x="2048" y="685"/>
                </a:cubicBezTo>
                <a:cubicBezTo>
                  <a:pt x="2048" y="685"/>
                  <a:pt x="2048" y="686"/>
                  <a:pt x="2048" y="686"/>
                </a:cubicBezTo>
                <a:cubicBezTo>
                  <a:pt x="2048" y="686"/>
                  <a:pt x="2049" y="685"/>
                  <a:pt x="2049" y="685"/>
                </a:cubicBezTo>
                <a:cubicBezTo>
                  <a:pt x="2049" y="685"/>
                  <a:pt x="2050" y="685"/>
                  <a:pt x="2050" y="685"/>
                </a:cubicBezTo>
                <a:cubicBezTo>
                  <a:pt x="2051" y="685"/>
                  <a:pt x="2051" y="685"/>
                  <a:pt x="2052" y="685"/>
                </a:cubicBezTo>
                <a:cubicBezTo>
                  <a:pt x="2052" y="686"/>
                  <a:pt x="2052" y="686"/>
                  <a:pt x="2053" y="687"/>
                </a:cubicBezTo>
                <a:cubicBezTo>
                  <a:pt x="2053" y="687"/>
                  <a:pt x="2054" y="688"/>
                  <a:pt x="2054" y="688"/>
                </a:cubicBezTo>
                <a:cubicBezTo>
                  <a:pt x="2055" y="688"/>
                  <a:pt x="2055" y="688"/>
                  <a:pt x="2055" y="689"/>
                </a:cubicBezTo>
                <a:cubicBezTo>
                  <a:pt x="2056" y="689"/>
                  <a:pt x="2055" y="689"/>
                  <a:pt x="2055" y="690"/>
                </a:cubicBezTo>
                <a:cubicBezTo>
                  <a:pt x="2055" y="690"/>
                  <a:pt x="2055" y="690"/>
                  <a:pt x="2055" y="691"/>
                </a:cubicBezTo>
                <a:cubicBezTo>
                  <a:pt x="2054" y="691"/>
                  <a:pt x="2054" y="691"/>
                  <a:pt x="2053" y="691"/>
                </a:cubicBezTo>
                <a:cubicBezTo>
                  <a:pt x="2053" y="690"/>
                  <a:pt x="2053" y="690"/>
                  <a:pt x="2053" y="690"/>
                </a:cubicBezTo>
                <a:cubicBezTo>
                  <a:pt x="2053" y="690"/>
                  <a:pt x="2052" y="690"/>
                  <a:pt x="2052" y="690"/>
                </a:cubicBezTo>
                <a:cubicBezTo>
                  <a:pt x="2051" y="690"/>
                  <a:pt x="2051" y="690"/>
                  <a:pt x="2050" y="690"/>
                </a:cubicBezTo>
                <a:cubicBezTo>
                  <a:pt x="2050" y="690"/>
                  <a:pt x="2050" y="690"/>
                  <a:pt x="2049" y="690"/>
                </a:cubicBezTo>
                <a:cubicBezTo>
                  <a:pt x="2049" y="691"/>
                  <a:pt x="2047" y="691"/>
                  <a:pt x="2046" y="690"/>
                </a:cubicBezTo>
                <a:cubicBezTo>
                  <a:pt x="2046" y="690"/>
                  <a:pt x="2046" y="689"/>
                  <a:pt x="2046" y="689"/>
                </a:cubicBezTo>
                <a:close/>
                <a:moveTo>
                  <a:pt x="2060" y="697"/>
                </a:moveTo>
                <a:cubicBezTo>
                  <a:pt x="2060" y="697"/>
                  <a:pt x="2059" y="697"/>
                  <a:pt x="2059" y="696"/>
                </a:cubicBezTo>
                <a:cubicBezTo>
                  <a:pt x="2059" y="696"/>
                  <a:pt x="2059" y="695"/>
                  <a:pt x="2059" y="695"/>
                </a:cubicBezTo>
                <a:cubicBezTo>
                  <a:pt x="2058" y="694"/>
                  <a:pt x="2057" y="694"/>
                  <a:pt x="2057" y="694"/>
                </a:cubicBezTo>
                <a:cubicBezTo>
                  <a:pt x="2057" y="693"/>
                  <a:pt x="2058" y="693"/>
                  <a:pt x="2058" y="693"/>
                </a:cubicBezTo>
                <a:cubicBezTo>
                  <a:pt x="2059" y="693"/>
                  <a:pt x="2059" y="693"/>
                  <a:pt x="2060" y="693"/>
                </a:cubicBezTo>
                <a:cubicBezTo>
                  <a:pt x="2060" y="693"/>
                  <a:pt x="2061" y="694"/>
                  <a:pt x="2061" y="694"/>
                </a:cubicBezTo>
                <a:cubicBezTo>
                  <a:pt x="2062" y="694"/>
                  <a:pt x="2063" y="694"/>
                  <a:pt x="2063" y="694"/>
                </a:cubicBezTo>
                <a:cubicBezTo>
                  <a:pt x="2064" y="694"/>
                  <a:pt x="2064" y="695"/>
                  <a:pt x="2064" y="695"/>
                </a:cubicBezTo>
                <a:cubicBezTo>
                  <a:pt x="2064" y="695"/>
                  <a:pt x="2064" y="696"/>
                  <a:pt x="2064" y="696"/>
                </a:cubicBezTo>
                <a:cubicBezTo>
                  <a:pt x="2065" y="697"/>
                  <a:pt x="2066" y="697"/>
                  <a:pt x="2065" y="699"/>
                </a:cubicBezTo>
                <a:cubicBezTo>
                  <a:pt x="2065" y="699"/>
                  <a:pt x="2064" y="698"/>
                  <a:pt x="2063" y="698"/>
                </a:cubicBezTo>
                <a:cubicBezTo>
                  <a:pt x="2063" y="698"/>
                  <a:pt x="2063" y="698"/>
                  <a:pt x="2062" y="698"/>
                </a:cubicBezTo>
                <a:cubicBezTo>
                  <a:pt x="2062" y="698"/>
                  <a:pt x="2061" y="697"/>
                  <a:pt x="2060" y="697"/>
                </a:cubicBezTo>
                <a:close/>
                <a:moveTo>
                  <a:pt x="1954" y="654"/>
                </a:moveTo>
                <a:cubicBezTo>
                  <a:pt x="1954" y="655"/>
                  <a:pt x="1954" y="655"/>
                  <a:pt x="1954" y="655"/>
                </a:cubicBezTo>
                <a:cubicBezTo>
                  <a:pt x="1954" y="655"/>
                  <a:pt x="1954" y="655"/>
                  <a:pt x="1954" y="656"/>
                </a:cubicBezTo>
                <a:cubicBezTo>
                  <a:pt x="1954" y="656"/>
                  <a:pt x="1954" y="656"/>
                  <a:pt x="1954" y="657"/>
                </a:cubicBezTo>
                <a:cubicBezTo>
                  <a:pt x="1955" y="657"/>
                  <a:pt x="1956" y="656"/>
                  <a:pt x="1957" y="656"/>
                </a:cubicBezTo>
                <a:cubicBezTo>
                  <a:pt x="1958" y="656"/>
                  <a:pt x="1958" y="657"/>
                  <a:pt x="1959" y="657"/>
                </a:cubicBezTo>
                <a:cubicBezTo>
                  <a:pt x="1959" y="657"/>
                  <a:pt x="1959" y="657"/>
                  <a:pt x="1960" y="657"/>
                </a:cubicBezTo>
                <a:cubicBezTo>
                  <a:pt x="1960" y="658"/>
                  <a:pt x="1960" y="658"/>
                  <a:pt x="1960" y="658"/>
                </a:cubicBezTo>
                <a:cubicBezTo>
                  <a:pt x="1961" y="658"/>
                  <a:pt x="1961" y="658"/>
                  <a:pt x="1961" y="658"/>
                </a:cubicBezTo>
                <a:cubicBezTo>
                  <a:pt x="1961" y="659"/>
                  <a:pt x="1962" y="658"/>
                  <a:pt x="1962" y="659"/>
                </a:cubicBezTo>
                <a:cubicBezTo>
                  <a:pt x="1963" y="659"/>
                  <a:pt x="1963" y="659"/>
                  <a:pt x="1963" y="659"/>
                </a:cubicBezTo>
                <a:cubicBezTo>
                  <a:pt x="1964" y="660"/>
                  <a:pt x="1964" y="659"/>
                  <a:pt x="1965" y="660"/>
                </a:cubicBezTo>
                <a:cubicBezTo>
                  <a:pt x="1965" y="660"/>
                  <a:pt x="1966" y="660"/>
                  <a:pt x="1966" y="661"/>
                </a:cubicBezTo>
                <a:cubicBezTo>
                  <a:pt x="1966" y="661"/>
                  <a:pt x="1966" y="661"/>
                  <a:pt x="1966" y="661"/>
                </a:cubicBezTo>
                <a:cubicBezTo>
                  <a:pt x="1967" y="662"/>
                  <a:pt x="1967" y="662"/>
                  <a:pt x="1968" y="663"/>
                </a:cubicBezTo>
                <a:cubicBezTo>
                  <a:pt x="1968" y="663"/>
                  <a:pt x="1968" y="664"/>
                  <a:pt x="1968" y="665"/>
                </a:cubicBezTo>
                <a:cubicBezTo>
                  <a:pt x="1968" y="665"/>
                  <a:pt x="1967" y="665"/>
                  <a:pt x="1967" y="665"/>
                </a:cubicBezTo>
                <a:cubicBezTo>
                  <a:pt x="1966" y="665"/>
                  <a:pt x="1966" y="666"/>
                  <a:pt x="1965" y="666"/>
                </a:cubicBezTo>
                <a:cubicBezTo>
                  <a:pt x="1965" y="666"/>
                  <a:pt x="1965" y="666"/>
                  <a:pt x="1964" y="666"/>
                </a:cubicBezTo>
                <a:cubicBezTo>
                  <a:pt x="1964" y="665"/>
                  <a:pt x="1963" y="666"/>
                  <a:pt x="1963" y="666"/>
                </a:cubicBezTo>
                <a:cubicBezTo>
                  <a:pt x="1963" y="666"/>
                  <a:pt x="1962" y="666"/>
                  <a:pt x="1962" y="666"/>
                </a:cubicBezTo>
                <a:cubicBezTo>
                  <a:pt x="1962" y="667"/>
                  <a:pt x="1962" y="667"/>
                  <a:pt x="1962" y="667"/>
                </a:cubicBezTo>
                <a:cubicBezTo>
                  <a:pt x="1962" y="668"/>
                  <a:pt x="1962" y="668"/>
                  <a:pt x="1962" y="669"/>
                </a:cubicBezTo>
                <a:cubicBezTo>
                  <a:pt x="1962" y="669"/>
                  <a:pt x="1962" y="670"/>
                  <a:pt x="1962" y="670"/>
                </a:cubicBezTo>
                <a:cubicBezTo>
                  <a:pt x="1963" y="671"/>
                  <a:pt x="1963" y="671"/>
                  <a:pt x="1964" y="672"/>
                </a:cubicBezTo>
                <a:cubicBezTo>
                  <a:pt x="1964" y="673"/>
                  <a:pt x="1964" y="672"/>
                  <a:pt x="1965" y="673"/>
                </a:cubicBezTo>
                <a:cubicBezTo>
                  <a:pt x="1965" y="673"/>
                  <a:pt x="1966" y="673"/>
                  <a:pt x="1966" y="674"/>
                </a:cubicBezTo>
                <a:cubicBezTo>
                  <a:pt x="1967" y="674"/>
                  <a:pt x="1967" y="675"/>
                  <a:pt x="1968" y="676"/>
                </a:cubicBezTo>
                <a:cubicBezTo>
                  <a:pt x="1969" y="676"/>
                  <a:pt x="1970" y="677"/>
                  <a:pt x="1969" y="678"/>
                </a:cubicBezTo>
                <a:cubicBezTo>
                  <a:pt x="1969" y="678"/>
                  <a:pt x="1969" y="678"/>
                  <a:pt x="1969" y="679"/>
                </a:cubicBezTo>
                <a:cubicBezTo>
                  <a:pt x="1970" y="679"/>
                  <a:pt x="1970" y="679"/>
                  <a:pt x="1970" y="680"/>
                </a:cubicBezTo>
                <a:cubicBezTo>
                  <a:pt x="1971" y="680"/>
                  <a:pt x="1971" y="680"/>
                  <a:pt x="1971" y="681"/>
                </a:cubicBezTo>
                <a:cubicBezTo>
                  <a:pt x="1971" y="681"/>
                  <a:pt x="1971" y="682"/>
                  <a:pt x="1971" y="682"/>
                </a:cubicBezTo>
                <a:cubicBezTo>
                  <a:pt x="1971" y="683"/>
                  <a:pt x="1971" y="683"/>
                  <a:pt x="1971" y="684"/>
                </a:cubicBezTo>
                <a:cubicBezTo>
                  <a:pt x="1972" y="684"/>
                  <a:pt x="1972" y="684"/>
                  <a:pt x="1973" y="684"/>
                </a:cubicBezTo>
                <a:cubicBezTo>
                  <a:pt x="1973" y="684"/>
                  <a:pt x="1973" y="684"/>
                  <a:pt x="1974" y="683"/>
                </a:cubicBezTo>
                <a:cubicBezTo>
                  <a:pt x="1974" y="683"/>
                  <a:pt x="1974" y="683"/>
                  <a:pt x="1975" y="683"/>
                </a:cubicBezTo>
                <a:cubicBezTo>
                  <a:pt x="1975" y="682"/>
                  <a:pt x="1976" y="682"/>
                  <a:pt x="1976" y="683"/>
                </a:cubicBezTo>
                <a:cubicBezTo>
                  <a:pt x="1976" y="683"/>
                  <a:pt x="1976" y="684"/>
                  <a:pt x="1976" y="684"/>
                </a:cubicBezTo>
                <a:cubicBezTo>
                  <a:pt x="1976" y="684"/>
                  <a:pt x="1975" y="685"/>
                  <a:pt x="1975" y="686"/>
                </a:cubicBezTo>
                <a:cubicBezTo>
                  <a:pt x="1975" y="686"/>
                  <a:pt x="1975" y="686"/>
                  <a:pt x="1975" y="687"/>
                </a:cubicBezTo>
                <a:cubicBezTo>
                  <a:pt x="1975" y="687"/>
                  <a:pt x="1975" y="687"/>
                  <a:pt x="1975" y="687"/>
                </a:cubicBezTo>
                <a:cubicBezTo>
                  <a:pt x="1975" y="687"/>
                  <a:pt x="1975" y="687"/>
                  <a:pt x="1975" y="688"/>
                </a:cubicBezTo>
                <a:cubicBezTo>
                  <a:pt x="1976" y="688"/>
                  <a:pt x="1976" y="688"/>
                  <a:pt x="1977" y="688"/>
                </a:cubicBezTo>
                <a:cubicBezTo>
                  <a:pt x="1977" y="688"/>
                  <a:pt x="1977" y="688"/>
                  <a:pt x="1978" y="688"/>
                </a:cubicBezTo>
                <a:cubicBezTo>
                  <a:pt x="1978" y="688"/>
                  <a:pt x="1979" y="688"/>
                  <a:pt x="1979" y="688"/>
                </a:cubicBezTo>
                <a:cubicBezTo>
                  <a:pt x="1979" y="688"/>
                  <a:pt x="1979" y="688"/>
                  <a:pt x="1979" y="688"/>
                </a:cubicBezTo>
                <a:cubicBezTo>
                  <a:pt x="1980" y="688"/>
                  <a:pt x="1980" y="688"/>
                  <a:pt x="1980" y="688"/>
                </a:cubicBezTo>
                <a:cubicBezTo>
                  <a:pt x="1980" y="689"/>
                  <a:pt x="1981" y="689"/>
                  <a:pt x="1980" y="689"/>
                </a:cubicBezTo>
                <a:cubicBezTo>
                  <a:pt x="1980" y="690"/>
                  <a:pt x="1979" y="690"/>
                  <a:pt x="1979" y="690"/>
                </a:cubicBezTo>
                <a:cubicBezTo>
                  <a:pt x="1978" y="691"/>
                  <a:pt x="1979" y="691"/>
                  <a:pt x="1980" y="692"/>
                </a:cubicBezTo>
                <a:cubicBezTo>
                  <a:pt x="1981" y="692"/>
                  <a:pt x="1981" y="693"/>
                  <a:pt x="1982" y="693"/>
                </a:cubicBezTo>
                <a:cubicBezTo>
                  <a:pt x="1982" y="693"/>
                  <a:pt x="1983" y="693"/>
                  <a:pt x="1983" y="693"/>
                </a:cubicBezTo>
                <a:cubicBezTo>
                  <a:pt x="1983" y="693"/>
                  <a:pt x="1983" y="693"/>
                  <a:pt x="1984" y="693"/>
                </a:cubicBezTo>
                <a:cubicBezTo>
                  <a:pt x="1984" y="693"/>
                  <a:pt x="1984" y="693"/>
                  <a:pt x="1984" y="693"/>
                </a:cubicBezTo>
                <a:cubicBezTo>
                  <a:pt x="1984" y="694"/>
                  <a:pt x="1984" y="694"/>
                  <a:pt x="1985" y="694"/>
                </a:cubicBezTo>
                <a:cubicBezTo>
                  <a:pt x="1985" y="694"/>
                  <a:pt x="1985" y="694"/>
                  <a:pt x="1985" y="695"/>
                </a:cubicBezTo>
                <a:cubicBezTo>
                  <a:pt x="1985" y="695"/>
                  <a:pt x="1985" y="695"/>
                  <a:pt x="1985" y="695"/>
                </a:cubicBezTo>
                <a:cubicBezTo>
                  <a:pt x="1986" y="695"/>
                  <a:pt x="1987" y="695"/>
                  <a:pt x="1987" y="696"/>
                </a:cubicBezTo>
                <a:cubicBezTo>
                  <a:pt x="1987" y="696"/>
                  <a:pt x="1986" y="696"/>
                  <a:pt x="1985" y="696"/>
                </a:cubicBezTo>
                <a:cubicBezTo>
                  <a:pt x="1985" y="696"/>
                  <a:pt x="1984" y="697"/>
                  <a:pt x="1984" y="697"/>
                </a:cubicBezTo>
                <a:cubicBezTo>
                  <a:pt x="1984" y="697"/>
                  <a:pt x="1984" y="697"/>
                  <a:pt x="1983" y="697"/>
                </a:cubicBezTo>
                <a:cubicBezTo>
                  <a:pt x="1983" y="697"/>
                  <a:pt x="1982" y="697"/>
                  <a:pt x="1981" y="697"/>
                </a:cubicBezTo>
                <a:cubicBezTo>
                  <a:pt x="1981" y="697"/>
                  <a:pt x="1980" y="697"/>
                  <a:pt x="1979" y="696"/>
                </a:cubicBezTo>
                <a:cubicBezTo>
                  <a:pt x="1979" y="696"/>
                  <a:pt x="1977" y="697"/>
                  <a:pt x="1978" y="696"/>
                </a:cubicBezTo>
                <a:cubicBezTo>
                  <a:pt x="1978" y="695"/>
                  <a:pt x="1979" y="696"/>
                  <a:pt x="1979" y="695"/>
                </a:cubicBezTo>
                <a:cubicBezTo>
                  <a:pt x="1978" y="694"/>
                  <a:pt x="1978" y="694"/>
                  <a:pt x="1977" y="694"/>
                </a:cubicBezTo>
                <a:cubicBezTo>
                  <a:pt x="1977" y="694"/>
                  <a:pt x="1976" y="694"/>
                  <a:pt x="1976" y="694"/>
                </a:cubicBezTo>
                <a:cubicBezTo>
                  <a:pt x="1975" y="694"/>
                  <a:pt x="1975" y="694"/>
                  <a:pt x="1975" y="694"/>
                </a:cubicBezTo>
                <a:cubicBezTo>
                  <a:pt x="1975" y="695"/>
                  <a:pt x="1974" y="694"/>
                  <a:pt x="1974" y="694"/>
                </a:cubicBezTo>
                <a:cubicBezTo>
                  <a:pt x="1973" y="694"/>
                  <a:pt x="1973" y="694"/>
                  <a:pt x="1972" y="693"/>
                </a:cubicBezTo>
                <a:cubicBezTo>
                  <a:pt x="1972" y="693"/>
                  <a:pt x="1972" y="693"/>
                  <a:pt x="1972" y="693"/>
                </a:cubicBezTo>
                <a:cubicBezTo>
                  <a:pt x="1971" y="693"/>
                  <a:pt x="1971" y="693"/>
                  <a:pt x="1971" y="693"/>
                </a:cubicBezTo>
                <a:cubicBezTo>
                  <a:pt x="1970" y="692"/>
                  <a:pt x="1969" y="692"/>
                  <a:pt x="1968" y="692"/>
                </a:cubicBezTo>
                <a:cubicBezTo>
                  <a:pt x="1967" y="692"/>
                  <a:pt x="1967" y="693"/>
                  <a:pt x="1966" y="693"/>
                </a:cubicBezTo>
                <a:cubicBezTo>
                  <a:pt x="1966" y="692"/>
                  <a:pt x="1966" y="692"/>
                  <a:pt x="1965" y="692"/>
                </a:cubicBezTo>
                <a:cubicBezTo>
                  <a:pt x="1965" y="692"/>
                  <a:pt x="1965" y="692"/>
                  <a:pt x="1964" y="692"/>
                </a:cubicBezTo>
                <a:cubicBezTo>
                  <a:pt x="1963" y="691"/>
                  <a:pt x="1964" y="691"/>
                  <a:pt x="1963" y="690"/>
                </a:cubicBezTo>
                <a:cubicBezTo>
                  <a:pt x="1963" y="689"/>
                  <a:pt x="1963" y="689"/>
                  <a:pt x="1963" y="689"/>
                </a:cubicBezTo>
                <a:cubicBezTo>
                  <a:pt x="1962" y="689"/>
                  <a:pt x="1962" y="689"/>
                  <a:pt x="1962" y="688"/>
                </a:cubicBezTo>
                <a:cubicBezTo>
                  <a:pt x="1961" y="687"/>
                  <a:pt x="1961" y="686"/>
                  <a:pt x="1960" y="686"/>
                </a:cubicBezTo>
                <a:cubicBezTo>
                  <a:pt x="1959" y="686"/>
                  <a:pt x="1959" y="686"/>
                  <a:pt x="1959" y="685"/>
                </a:cubicBezTo>
                <a:cubicBezTo>
                  <a:pt x="1959" y="685"/>
                  <a:pt x="1958" y="684"/>
                  <a:pt x="1958" y="684"/>
                </a:cubicBezTo>
                <a:cubicBezTo>
                  <a:pt x="1958" y="684"/>
                  <a:pt x="1958" y="683"/>
                  <a:pt x="1958" y="683"/>
                </a:cubicBezTo>
                <a:cubicBezTo>
                  <a:pt x="1958" y="683"/>
                  <a:pt x="1958" y="683"/>
                  <a:pt x="1958" y="683"/>
                </a:cubicBezTo>
                <a:cubicBezTo>
                  <a:pt x="1957" y="683"/>
                  <a:pt x="1957" y="682"/>
                  <a:pt x="1957" y="682"/>
                </a:cubicBezTo>
                <a:cubicBezTo>
                  <a:pt x="1957" y="681"/>
                  <a:pt x="1957" y="681"/>
                  <a:pt x="1957" y="681"/>
                </a:cubicBezTo>
                <a:cubicBezTo>
                  <a:pt x="1956" y="680"/>
                  <a:pt x="1956" y="680"/>
                  <a:pt x="1956" y="680"/>
                </a:cubicBezTo>
                <a:cubicBezTo>
                  <a:pt x="1955" y="679"/>
                  <a:pt x="1955" y="678"/>
                  <a:pt x="1954" y="678"/>
                </a:cubicBezTo>
                <a:cubicBezTo>
                  <a:pt x="1954" y="677"/>
                  <a:pt x="1955" y="676"/>
                  <a:pt x="1954" y="676"/>
                </a:cubicBezTo>
                <a:cubicBezTo>
                  <a:pt x="1953" y="676"/>
                  <a:pt x="1952" y="676"/>
                  <a:pt x="1952" y="676"/>
                </a:cubicBezTo>
                <a:cubicBezTo>
                  <a:pt x="1952" y="676"/>
                  <a:pt x="1952" y="675"/>
                  <a:pt x="1951" y="675"/>
                </a:cubicBezTo>
                <a:cubicBezTo>
                  <a:pt x="1951" y="675"/>
                  <a:pt x="1951" y="675"/>
                  <a:pt x="1951" y="675"/>
                </a:cubicBezTo>
                <a:cubicBezTo>
                  <a:pt x="1950" y="675"/>
                  <a:pt x="1950" y="675"/>
                  <a:pt x="1949" y="675"/>
                </a:cubicBezTo>
                <a:cubicBezTo>
                  <a:pt x="1949" y="675"/>
                  <a:pt x="1948" y="674"/>
                  <a:pt x="1948" y="674"/>
                </a:cubicBezTo>
                <a:cubicBezTo>
                  <a:pt x="1947" y="673"/>
                  <a:pt x="1947" y="673"/>
                  <a:pt x="1946" y="673"/>
                </a:cubicBezTo>
                <a:cubicBezTo>
                  <a:pt x="1945" y="673"/>
                  <a:pt x="1945" y="673"/>
                  <a:pt x="1945" y="673"/>
                </a:cubicBezTo>
                <a:cubicBezTo>
                  <a:pt x="1944" y="673"/>
                  <a:pt x="1944" y="672"/>
                  <a:pt x="1944" y="672"/>
                </a:cubicBezTo>
                <a:cubicBezTo>
                  <a:pt x="1944" y="672"/>
                  <a:pt x="1944" y="672"/>
                  <a:pt x="1943" y="672"/>
                </a:cubicBezTo>
                <a:cubicBezTo>
                  <a:pt x="1943" y="673"/>
                  <a:pt x="1943" y="673"/>
                  <a:pt x="1942" y="673"/>
                </a:cubicBezTo>
                <a:cubicBezTo>
                  <a:pt x="1942" y="673"/>
                  <a:pt x="1941" y="673"/>
                  <a:pt x="1941" y="673"/>
                </a:cubicBezTo>
                <a:cubicBezTo>
                  <a:pt x="1940" y="673"/>
                  <a:pt x="1939" y="673"/>
                  <a:pt x="1939" y="672"/>
                </a:cubicBezTo>
                <a:cubicBezTo>
                  <a:pt x="1938" y="672"/>
                  <a:pt x="1938" y="671"/>
                  <a:pt x="1938" y="671"/>
                </a:cubicBezTo>
                <a:cubicBezTo>
                  <a:pt x="1937" y="673"/>
                  <a:pt x="1941" y="673"/>
                  <a:pt x="1940" y="674"/>
                </a:cubicBezTo>
                <a:cubicBezTo>
                  <a:pt x="1940" y="675"/>
                  <a:pt x="1938" y="674"/>
                  <a:pt x="1938" y="674"/>
                </a:cubicBezTo>
                <a:cubicBezTo>
                  <a:pt x="1937" y="674"/>
                  <a:pt x="1937" y="674"/>
                  <a:pt x="1937" y="674"/>
                </a:cubicBezTo>
                <a:cubicBezTo>
                  <a:pt x="1937" y="674"/>
                  <a:pt x="1936" y="674"/>
                  <a:pt x="1936" y="674"/>
                </a:cubicBezTo>
                <a:cubicBezTo>
                  <a:pt x="1937" y="675"/>
                  <a:pt x="1937" y="675"/>
                  <a:pt x="1937" y="675"/>
                </a:cubicBezTo>
                <a:cubicBezTo>
                  <a:pt x="1938" y="675"/>
                  <a:pt x="1938" y="676"/>
                  <a:pt x="1938" y="676"/>
                </a:cubicBezTo>
                <a:cubicBezTo>
                  <a:pt x="1938" y="676"/>
                  <a:pt x="1937" y="676"/>
                  <a:pt x="1937" y="676"/>
                </a:cubicBezTo>
                <a:cubicBezTo>
                  <a:pt x="1936" y="677"/>
                  <a:pt x="1937" y="677"/>
                  <a:pt x="1937" y="677"/>
                </a:cubicBezTo>
                <a:cubicBezTo>
                  <a:pt x="1936" y="677"/>
                  <a:pt x="1935" y="677"/>
                  <a:pt x="1935" y="677"/>
                </a:cubicBezTo>
                <a:cubicBezTo>
                  <a:pt x="1934" y="677"/>
                  <a:pt x="1934" y="677"/>
                  <a:pt x="1933" y="677"/>
                </a:cubicBezTo>
                <a:cubicBezTo>
                  <a:pt x="1933" y="677"/>
                  <a:pt x="1931" y="678"/>
                  <a:pt x="1931" y="678"/>
                </a:cubicBezTo>
                <a:cubicBezTo>
                  <a:pt x="1932" y="678"/>
                  <a:pt x="1933" y="678"/>
                  <a:pt x="1933" y="678"/>
                </a:cubicBezTo>
                <a:cubicBezTo>
                  <a:pt x="1933" y="679"/>
                  <a:pt x="1934" y="679"/>
                  <a:pt x="1934" y="679"/>
                </a:cubicBezTo>
                <a:cubicBezTo>
                  <a:pt x="1935" y="679"/>
                  <a:pt x="1935" y="680"/>
                  <a:pt x="1935" y="681"/>
                </a:cubicBezTo>
                <a:cubicBezTo>
                  <a:pt x="1936" y="681"/>
                  <a:pt x="1935" y="681"/>
                  <a:pt x="1935" y="681"/>
                </a:cubicBezTo>
                <a:cubicBezTo>
                  <a:pt x="1935" y="682"/>
                  <a:pt x="1936" y="682"/>
                  <a:pt x="1936" y="682"/>
                </a:cubicBezTo>
                <a:cubicBezTo>
                  <a:pt x="1935" y="683"/>
                  <a:pt x="1935" y="683"/>
                  <a:pt x="1935" y="684"/>
                </a:cubicBezTo>
                <a:cubicBezTo>
                  <a:pt x="1935" y="684"/>
                  <a:pt x="1935" y="684"/>
                  <a:pt x="1934" y="684"/>
                </a:cubicBezTo>
                <a:cubicBezTo>
                  <a:pt x="1934" y="684"/>
                  <a:pt x="1933" y="685"/>
                  <a:pt x="1932" y="685"/>
                </a:cubicBezTo>
                <a:cubicBezTo>
                  <a:pt x="1932" y="685"/>
                  <a:pt x="1931" y="686"/>
                  <a:pt x="1931" y="686"/>
                </a:cubicBezTo>
                <a:cubicBezTo>
                  <a:pt x="1930" y="686"/>
                  <a:pt x="1930" y="686"/>
                  <a:pt x="1930" y="686"/>
                </a:cubicBezTo>
                <a:cubicBezTo>
                  <a:pt x="1929" y="686"/>
                  <a:pt x="1928" y="686"/>
                  <a:pt x="1928" y="686"/>
                </a:cubicBezTo>
                <a:cubicBezTo>
                  <a:pt x="1927" y="685"/>
                  <a:pt x="1926" y="685"/>
                  <a:pt x="1925" y="685"/>
                </a:cubicBezTo>
                <a:cubicBezTo>
                  <a:pt x="1924" y="685"/>
                  <a:pt x="1924" y="685"/>
                  <a:pt x="1924" y="685"/>
                </a:cubicBezTo>
                <a:cubicBezTo>
                  <a:pt x="1923" y="685"/>
                  <a:pt x="1923" y="685"/>
                  <a:pt x="1923" y="685"/>
                </a:cubicBezTo>
                <a:cubicBezTo>
                  <a:pt x="1922" y="685"/>
                  <a:pt x="1922" y="685"/>
                  <a:pt x="1922" y="685"/>
                </a:cubicBezTo>
                <a:cubicBezTo>
                  <a:pt x="1921" y="685"/>
                  <a:pt x="1921" y="685"/>
                  <a:pt x="1921" y="685"/>
                </a:cubicBezTo>
                <a:cubicBezTo>
                  <a:pt x="1920" y="685"/>
                  <a:pt x="1920" y="685"/>
                  <a:pt x="1919" y="685"/>
                </a:cubicBezTo>
                <a:cubicBezTo>
                  <a:pt x="1919" y="685"/>
                  <a:pt x="1919" y="685"/>
                  <a:pt x="1919" y="685"/>
                </a:cubicBezTo>
                <a:cubicBezTo>
                  <a:pt x="1919" y="685"/>
                  <a:pt x="1919" y="685"/>
                  <a:pt x="1918" y="685"/>
                </a:cubicBezTo>
                <a:cubicBezTo>
                  <a:pt x="1918" y="685"/>
                  <a:pt x="1918" y="684"/>
                  <a:pt x="1918" y="684"/>
                </a:cubicBezTo>
                <a:cubicBezTo>
                  <a:pt x="1917" y="684"/>
                  <a:pt x="1917" y="683"/>
                  <a:pt x="1917" y="683"/>
                </a:cubicBezTo>
                <a:cubicBezTo>
                  <a:pt x="1917" y="682"/>
                  <a:pt x="1917" y="682"/>
                  <a:pt x="1916" y="682"/>
                </a:cubicBezTo>
                <a:cubicBezTo>
                  <a:pt x="1916" y="682"/>
                  <a:pt x="1916" y="681"/>
                  <a:pt x="1916" y="681"/>
                </a:cubicBezTo>
                <a:cubicBezTo>
                  <a:pt x="1915" y="681"/>
                  <a:pt x="1915" y="680"/>
                  <a:pt x="1914" y="680"/>
                </a:cubicBezTo>
                <a:cubicBezTo>
                  <a:pt x="1914" y="680"/>
                  <a:pt x="1913" y="679"/>
                  <a:pt x="1913" y="678"/>
                </a:cubicBezTo>
                <a:cubicBezTo>
                  <a:pt x="1913" y="678"/>
                  <a:pt x="1913" y="677"/>
                  <a:pt x="1913" y="677"/>
                </a:cubicBezTo>
                <a:cubicBezTo>
                  <a:pt x="1913" y="676"/>
                  <a:pt x="1913" y="676"/>
                  <a:pt x="1913" y="676"/>
                </a:cubicBezTo>
                <a:cubicBezTo>
                  <a:pt x="1913" y="675"/>
                  <a:pt x="1912" y="676"/>
                  <a:pt x="1911" y="676"/>
                </a:cubicBezTo>
                <a:cubicBezTo>
                  <a:pt x="1910" y="676"/>
                  <a:pt x="1911" y="676"/>
                  <a:pt x="1910" y="676"/>
                </a:cubicBezTo>
                <a:cubicBezTo>
                  <a:pt x="1910" y="676"/>
                  <a:pt x="1909" y="676"/>
                  <a:pt x="1909" y="676"/>
                </a:cubicBezTo>
                <a:cubicBezTo>
                  <a:pt x="1908" y="676"/>
                  <a:pt x="1908" y="676"/>
                  <a:pt x="1907" y="676"/>
                </a:cubicBezTo>
                <a:cubicBezTo>
                  <a:pt x="1907" y="676"/>
                  <a:pt x="1906" y="676"/>
                  <a:pt x="1906" y="676"/>
                </a:cubicBezTo>
                <a:cubicBezTo>
                  <a:pt x="1905" y="677"/>
                  <a:pt x="1906" y="678"/>
                  <a:pt x="1906" y="678"/>
                </a:cubicBezTo>
                <a:cubicBezTo>
                  <a:pt x="1905" y="678"/>
                  <a:pt x="1904" y="678"/>
                  <a:pt x="1903" y="678"/>
                </a:cubicBezTo>
                <a:cubicBezTo>
                  <a:pt x="1902" y="678"/>
                  <a:pt x="1902" y="678"/>
                  <a:pt x="1901" y="678"/>
                </a:cubicBezTo>
                <a:cubicBezTo>
                  <a:pt x="1901" y="679"/>
                  <a:pt x="1900" y="679"/>
                  <a:pt x="1899" y="679"/>
                </a:cubicBezTo>
                <a:cubicBezTo>
                  <a:pt x="1898" y="679"/>
                  <a:pt x="1897" y="679"/>
                  <a:pt x="1896" y="679"/>
                </a:cubicBezTo>
                <a:cubicBezTo>
                  <a:pt x="1896" y="679"/>
                  <a:pt x="1895" y="680"/>
                  <a:pt x="1895" y="679"/>
                </a:cubicBezTo>
                <a:cubicBezTo>
                  <a:pt x="1895" y="679"/>
                  <a:pt x="1895" y="678"/>
                  <a:pt x="1895" y="678"/>
                </a:cubicBezTo>
                <a:cubicBezTo>
                  <a:pt x="1896" y="677"/>
                  <a:pt x="1896" y="677"/>
                  <a:pt x="1896" y="676"/>
                </a:cubicBezTo>
                <a:cubicBezTo>
                  <a:pt x="1897" y="676"/>
                  <a:pt x="1897" y="675"/>
                  <a:pt x="1897" y="675"/>
                </a:cubicBezTo>
                <a:cubicBezTo>
                  <a:pt x="1898" y="674"/>
                  <a:pt x="1899" y="673"/>
                  <a:pt x="1900" y="672"/>
                </a:cubicBezTo>
                <a:cubicBezTo>
                  <a:pt x="1901" y="671"/>
                  <a:pt x="1901" y="671"/>
                  <a:pt x="1902" y="671"/>
                </a:cubicBezTo>
                <a:cubicBezTo>
                  <a:pt x="1903" y="671"/>
                  <a:pt x="1904" y="670"/>
                  <a:pt x="1904" y="671"/>
                </a:cubicBezTo>
                <a:cubicBezTo>
                  <a:pt x="1905" y="671"/>
                  <a:pt x="1905" y="671"/>
                  <a:pt x="1906" y="670"/>
                </a:cubicBezTo>
                <a:cubicBezTo>
                  <a:pt x="1906" y="670"/>
                  <a:pt x="1906" y="670"/>
                  <a:pt x="1907" y="669"/>
                </a:cubicBezTo>
                <a:cubicBezTo>
                  <a:pt x="1906" y="669"/>
                  <a:pt x="1905" y="669"/>
                  <a:pt x="1905" y="669"/>
                </a:cubicBezTo>
                <a:cubicBezTo>
                  <a:pt x="1904" y="669"/>
                  <a:pt x="1904" y="668"/>
                  <a:pt x="1904" y="668"/>
                </a:cubicBezTo>
                <a:cubicBezTo>
                  <a:pt x="1904" y="668"/>
                  <a:pt x="1904" y="668"/>
                  <a:pt x="1903" y="668"/>
                </a:cubicBezTo>
                <a:cubicBezTo>
                  <a:pt x="1903" y="667"/>
                  <a:pt x="1903" y="667"/>
                  <a:pt x="1904" y="667"/>
                </a:cubicBezTo>
                <a:cubicBezTo>
                  <a:pt x="1904" y="667"/>
                  <a:pt x="1905" y="666"/>
                  <a:pt x="1905" y="666"/>
                </a:cubicBezTo>
                <a:cubicBezTo>
                  <a:pt x="1905" y="666"/>
                  <a:pt x="1906" y="666"/>
                  <a:pt x="1906" y="666"/>
                </a:cubicBezTo>
                <a:cubicBezTo>
                  <a:pt x="1906" y="666"/>
                  <a:pt x="1906" y="666"/>
                  <a:pt x="1906" y="666"/>
                </a:cubicBezTo>
                <a:cubicBezTo>
                  <a:pt x="1906" y="665"/>
                  <a:pt x="1905" y="665"/>
                  <a:pt x="1904" y="665"/>
                </a:cubicBezTo>
                <a:cubicBezTo>
                  <a:pt x="1903" y="664"/>
                  <a:pt x="1903" y="663"/>
                  <a:pt x="1903" y="663"/>
                </a:cubicBezTo>
                <a:cubicBezTo>
                  <a:pt x="1903" y="662"/>
                  <a:pt x="1903" y="662"/>
                  <a:pt x="1902" y="661"/>
                </a:cubicBezTo>
                <a:cubicBezTo>
                  <a:pt x="1902" y="661"/>
                  <a:pt x="1902" y="660"/>
                  <a:pt x="1902" y="660"/>
                </a:cubicBezTo>
                <a:cubicBezTo>
                  <a:pt x="1902" y="660"/>
                  <a:pt x="1902" y="660"/>
                  <a:pt x="1902" y="659"/>
                </a:cubicBezTo>
                <a:cubicBezTo>
                  <a:pt x="1901" y="658"/>
                  <a:pt x="1901" y="658"/>
                  <a:pt x="1901" y="657"/>
                </a:cubicBezTo>
                <a:cubicBezTo>
                  <a:pt x="1901" y="656"/>
                  <a:pt x="1900" y="655"/>
                  <a:pt x="1900" y="655"/>
                </a:cubicBezTo>
                <a:cubicBezTo>
                  <a:pt x="1899" y="655"/>
                  <a:pt x="1898" y="655"/>
                  <a:pt x="1898" y="655"/>
                </a:cubicBezTo>
                <a:cubicBezTo>
                  <a:pt x="1898" y="654"/>
                  <a:pt x="1898" y="654"/>
                  <a:pt x="1898" y="654"/>
                </a:cubicBezTo>
                <a:cubicBezTo>
                  <a:pt x="1898" y="653"/>
                  <a:pt x="1897" y="653"/>
                  <a:pt x="1896" y="652"/>
                </a:cubicBezTo>
                <a:cubicBezTo>
                  <a:pt x="1896" y="652"/>
                  <a:pt x="1895" y="652"/>
                  <a:pt x="1895" y="652"/>
                </a:cubicBezTo>
                <a:cubicBezTo>
                  <a:pt x="1895" y="652"/>
                  <a:pt x="1895" y="652"/>
                  <a:pt x="1895" y="652"/>
                </a:cubicBezTo>
                <a:cubicBezTo>
                  <a:pt x="1894" y="652"/>
                  <a:pt x="1894" y="652"/>
                  <a:pt x="1894" y="651"/>
                </a:cubicBezTo>
                <a:cubicBezTo>
                  <a:pt x="1893" y="651"/>
                  <a:pt x="1892" y="650"/>
                  <a:pt x="1891" y="650"/>
                </a:cubicBezTo>
                <a:cubicBezTo>
                  <a:pt x="1890" y="650"/>
                  <a:pt x="1889" y="649"/>
                  <a:pt x="1887" y="648"/>
                </a:cubicBezTo>
                <a:cubicBezTo>
                  <a:pt x="1886" y="648"/>
                  <a:pt x="1885" y="648"/>
                  <a:pt x="1884" y="647"/>
                </a:cubicBezTo>
                <a:cubicBezTo>
                  <a:pt x="1883" y="647"/>
                  <a:pt x="1883" y="647"/>
                  <a:pt x="1882" y="647"/>
                </a:cubicBezTo>
                <a:cubicBezTo>
                  <a:pt x="1882" y="647"/>
                  <a:pt x="1881" y="647"/>
                  <a:pt x="1881" y="647"/>
                </a:cubicBezTo>
                <a:cubicBezTo>
                  <a:pt x="1880" y="648"/>
                  <a:pt x="1880" y="647"/>
                  <a:pt x="1880" y="646"/>
                </a:cubicBezTo>
                <a:cubicBezTo>
                  <a:pt x="1880" y="646"/>
                  <a:pt x="1880" y="646"/>
                  <a:pt x="1879" y="646"/>
                </a:cubicBezTo>
                <a:cubicBezTo>
                  <a:pt x="1878" y="645"/>
                  <a:pt x="1878" y="645"/>
                  <a:pt x="1878" y="645"/>
                </a:cubicBezTo>
                <a:cubicBezTo>
                  <a:pt x="1878" y="644"/>
                  <a:pt x="1879" y="644"/>
                  <a:pt x="1879" y="643"/>
                </a:cubicBezTo>
                <a:cubicBezTo>
                  <a:pt x="1878" y="643"/>
                  <a:pt x="1877" y="643"/>
                  <a:pt x="1877" y="643"/>
                </a:cubicBezTo>
                <a:cubicBezTo>
                  <a:pt x="1876" y="643"/>
                  <a:pt x="1876" y="643"/>
                  <a:pt x="1876" y="643"/>
                </a:cubicBezTo>
                <a:cubicBezTo>
                  <a:pt x="1875" y="643"/>
                  <a:pt x="1875" y="643"/>
                  <a:pt x="1875" y="642"/>
                </a:cubicBezTo>
                <a:cubicBezTo>
                  <a:pt x="1874" y="642"/>
                  <a:pt x="1873" y="641"/>
                  <a:pt x="1873" y="641"/>
                </a:cubicBezTo>
                <a:cubicBezTo>
                  <a:pt x="1873" y="640"/>
                  <a:pt x="1873" y="640"/>
                  <a:pt x="1873" y="639"/>
                </a:cubicBezTo>
                <a:cubicBezTo>
                  <a:pt x="1873" y="639"/>
                  <a:pt x="1872" y="638"/>
                  <a:pt x="1872" y="638"/>
                </a:cubicBezTo>
                <a:cubicBezTo>
                  <a:pt x="1871" y="638"/>
                  <a:pt x="1871" y="638"/>
                  <a:pt x="1871" y="637"/>
                </a:cubicBezTo>
                <a:cubicBezTo>
                  <a:pt x="1870" y="637"/>
                  <a:pt x="1870" y="636"/>
                  <a:pt x="1870" y="636"/>
                </a:cubicBezTo>
                <a:cubicBezTo>
                  <a:pt x="1870" y="638"/>
                  <a:pt x="1870" y="639"/>
                  <a:pt x="1870" y="640"/>
                </a:cubicBezTo>
                <a:cubicBezTo>
                  <a:pt x="1870" y="641"/>
                  <a:pt x="1869" y="642"/>
                  <a:pt x="1869" y="643"/>
                </a:cubicBezTo>
                <a:cubicBezTo>
                  <a:pt x="1869" y="644"/>
                  <a:pt x="1869" y="645"/>
                  <a:pt x="1869" y="646"/>
                </a:cubicBezTo>
                <a:cubicBezTo>
                  <a:pt x="1868" y="646"/>
                  <a:pt x="1867" y="646"/>
                  <a:pt x="1866" y="645"/>
                </a:cubicBezTo>
                <a:cubicBezTo>
                  <a:pt x="1866" y="645"/>
                  <a:pt x="1865" y="644"/>
                  <a:pt x="1865" y="643"/>
                </a:cubicBezTo>
                <a:cubicBezTo>
                  <a:pt x="1865" y="643"/>
                  <a:pt x="1865" y="642"/>
                  <a:pt x="1865" y="642"/>
                </a:cubicBezTo>
                <a:cubicBezTo>
                  <a:pt x="1865" y="641"/>
                  <a:pt x="1866" y="641"/>
                  <a:pt x="1866" y="641"/>
                </a:cubicBezTo>
                <a:cubicBezTo>
                  <a:pt x="1866" y="640"/>
                  <a:pt x="1865" y="639"/>
                  <a:pt x="1865" y="639"/>
                </a:cubicBezTo>
                <a:cubicBezTo>
                  <a:pt x="1865" y="638"/>
                  <a:pt x="1865" y="638"/>
                  <a:pt x="1865" y="638"/>
                </a:cubicBezTo>
                <a:cubicBezTo>
                  <a:pt x="1864" y="637"/>
                  <a:pt x="1863" y="637"/>
                  <a:pt x="1863" y="637"/>
                </a:cubicBezTo>
                <a:cubicBezTo>
                  <a:pt x="1862" y="637"/>
                  <a:pt x="1862" y="636"/>
                  <a:pt x="1862" y="636"/>
                </a:cubicBezTo>
                <a:cubicBezTo>
                  <a:pt x="1861" y="635"/>
                  <a:pt x="1860" y="635"/>
                  <a:pt x="1860" y="634"/>
                </a:cubicBezTo>
                <a:cubicBezTo>
                  <a:pt x="1861" y="634"/>
                  <a:pt x="1863" y="633"/>
                  <a:pt x="1864" y="634"/>
                </a:cubicBezTo>
                <a:cubicBezTo>
                  <a:pt x="1864" y="634"/>
                  <a:pt x="1865" y="635"/>
                  <a:pt x="1866" y="634"/>
                </a:cubicBezTo>
                <a:cubicBezTo>
                  <a:pt x="1866" y="633"/>
                  <a:pt x="1866" y="633"/>
                  <a:pt x="1867" y="632"/>
                </a:cubicBezTo>
                <a:cubicBezTo>
                  <a:pt x="1868" y="632"/>
                  <a:pt x="1868" y="632"/>
                  <a:pt x="1869" y="632"/>
                </a:cubicBezTo>
                <a:cubicBezTo>
                  <a:pt x="1870" y="633"/>
                  <a:pt x="1871" y="633"/>
                  <a:pt x="1871" y="633"/>
                </a:cubicBezTo>
                <a:cubicBezTo>
                  <a:pt x="1872" y="633"/>
                  <a:pt x="1873" y="633"/>
                  <a:pt x="1873" y="632"/>
                </a:cubicBezTo>
                <a:cubicBezTo>
                  <a:pt x="1873" y="631"/>
                  <a:pt x="1873" y="631"/>
                  <a:pt x="1873" y="631"/>
                </a:cubicBezTo>
                <a:cubicBezTo>
                  <a:pt x="1873" y="630"/>
                  <a:pt x="1873" y="630"/>
                  <a:pt x="1872" y="630"/>
                </a:cubicBezTo>
                <a:cubicBezTo>
                  <a:pt x="1872" y="629"/>
                  <a:pt x="1870" y="630"/>
                  <a:pt x="1870" y="629"/>
                </a:cubicBezTo>
                <a:cubicBezTo>
                  <a:pt x="1869" y="629"/>
                  <a:pt x="1869" y="629"/>
                  <a:pt x="1868" y="630"/>
                </a:cubicBezTo>
                <a:cubicBezTo>
                  <a:pt x="1868" y="630"/>
                  <a:pt x="1867" y="630"/>
                  <a:pt x="1867" y="630"/>
                </a:cubicBezTo>
                <a:cubicBezTo>
                  <a:pt x="1867" y="630"/>
                  <a:pt x="1866" y="630"/>
                  <a:pt x="1866" y="630"/>
                </a:cubicBezTo>
                <a:cubicBezTo>
                  <a:pt x="1865" y="630"/>
                  <a:pt x="1865" y="631"/>
                  <a:pt x="1864" y="631"/>
                </a:cubicBezTo>
                <a:cubicBezTo>
                  <a:pt x="1864" y="631"/>
                  <a:pt x="1863" y="630"/>
                  <a:pt x="1863" y="630"/>
                </a:cubicBezTo>
                <a:cubicBezTo>
                  <a:pt x="1863" y="630"/>
                  <a:pt x="1862" y="630"/>
                  <a:pt x="1862" y="630"/>
                </a:cubicBezTo>
                <a:cubicBezTo>
                  <a:pt x="1862" y="629"/>
                  <a:pt x="1860" y="630"/>
                  <a:pt x="1859" y="629"/>
                </a:cubicBezTo>
                <a:cubicBezTo>
                  <a:pt x="1859" y="628"/>
                  <a:pt x="1861" y="626"/>
                  <a:pt x="1860" y="626"/>
                </a:cubicBezTo>
                <a:cubicBezTo>
                  <a:pt x="1859" y="625"/>
                  <a:pt x="1859" y="625"/>
                  <a:pt x="1858" y="625"/>
                </a:cubicBezTo>
                <a:cubicBezTo>
                  <a:pt x="1858" y="625"/>
                  <a:pt x="1857" y="625"/>
                  <a:pt x="1857" y="624"/>
                </a:cubicBezTo>
                <a:cubicBezTo>
                  <a:pt x="1855" y="624"/>
                  <a:pt x="1853" y="624"/>
                  <a:pt x="1852" y="623"/>
                </a:cubicBezTo>
                <a:cubicBezTo>
                  <a:pt x="1852" y="623"/>
                  <a:pt x="1852" y="622"/>
                  <a:pt x="1852" y="622"/>
                </a:cubicBezTo>
                <a:cubicBezTo>
                  <a:pt x="1851" y="621"/>
                  <a:pt x="1851" y="620"/>
                  <a:pt x="1850" y="620"/>
                </a:cubicBezTo>
                <a:cubicBezTo>
                  <a:pt x="1850" y="619"/>
                  <a:pt x="1850" y="619"/>
                  <a:pt x="1851" y="619"/>
                </a:cubicBezTo>
                <a:cubicBezTo>
                  <a:pt x="1851" y="618"/>
                  <a:pt x="1852" y="619"/>
                  <a:pt x="1852" y="619"/>
                </a:cubicBezTo>
                <a:cubicBezTo>
                  <a:pt x="1852" y="620"/>
                  <a:pt x="1853" y="620"/>
                  <a:pt x="1853" y="621"/>
                </a:cubicBezTo>
                <a:cubicBezTo>
                  <a:pt x="1853" y="621"/>
                  <a:pt x="1854" y="621"/>
                  <a:pt x="1854" y="622"/>
                </a:cubicBezTo>
                <a:cubicBezTo>
                  <a:pt x="1854" y="622"/>
                  <a:pt x="1855" y="622"/>
                  <a:pt x="1855" y="622"/>
                </a:cubicBezTo>
                <a:cubicBezTo>
                  <a:pt x="1856" y="621"/>
                  <a:pt x="1855" y="620"/>
                  <a:pt x="1855" y="620"/>
                </a:cubicBezTo>
                <a:cubicBezTo>
                  <a:pt x="1855" y="620"/>
                  <a:pt x="1855" y="620"/>
                  <a:pt x="1856" y="619"/>
                </a:cubicBezTo>
                <a:cubicBezTo>
                  <a:pt x="1856" y="619"/>
                  <a:pt x="1855" y="619"/>
                  <a:pt x="1856" y="619"/>
                </a:cubicBezTo>
                <a:cubicBezTo>
                  <a:pt x="1856" y="619"/>
                  <a:pt x="1857" y="619"/>
                  <a:pt x="1857" y="619"/>
                </a:cubicBezTo>
                <a:cubicBezTo>
                  <a:pt x="1858" y="619"/>
                  <a:pt x="1858" y="619"/>
                  <a:pt x="1859" y="619"/>
                </a:cubicBezTo>
                <a:cubicBezTo>
                  <a:pt x="1859" y="619"/>
                  <a:pt x="1861" y="619"/>
                  <a:pt x="1861" y="618"/>
                </a:cubicBezTo>
                <a:cubicBezTo>
                  <a:pt x="1860" y="618"/>
                  <a:pt x="1860" y="617"/>
                  <a:pt x="1860" y="617"/>
                </a:cubicBezTo>
                <a:cubicBezTo>
                  <a:pt x="1861" y="617"/>
                  <a:pt x="1862" y="617"/>
                  <a:pt x="1863" y="617"/>
                </a:cubicBezTo>
                <a:cubicBezTo>
                  <a:pt x="1863" y="617"/>
                  <a:pt x="1864" y="617"/>
                  <a:pt x="1865" y="617"/>
                </a:cubicBezTo>
                <a:cubicBezTo>
                  <a:pt x="1866" y="617"/>
                  <a:pt x="1867" y="617"/>
                  <a:pt x="1868" y="617"/>
                </a:cubicBezTo>
                <a:cubicBezTo>
                  <a:pt x="1869" y="618"/>
                  <a:pt x="1870" y="618"/>
                  <a:pt x="1870" y="618"/>
                </a:cubicBezTo>
                <a:cubicBezTo>
                  <a:pt x="1870" y="618"/>
                  <a:pt x="1871" y="618"/>
                  <a:pt x="1870" y="619"/>
                </a:cubicBezTo>
                <a:cubicBezTo>
                  <a:pt x="1871" y="619"/>
                  <a:pt x="1872" y="618"/>
                  <a:pt x="1873" y="619"/>
                </a:cubicBezTo>
                <a:cubicBezTo>
                  <a:pt x="1873" y="619"/>
                  <a:pt x="1874" y="619"/>
                  <a:pt x="1874" y="620"/>
                </a:cubicBezTo>
                <a:cubicBezTo>
                  <a:pt x="1874" y="620"/>
                  <a:pt x="1874" y="620"/>
                  <a:pt x="1875" y="620"/>
                </a:cubicBezTo>
                <a:cubicBezTo>
                  <a:pt x="1875" y="620"/>
                  <a:pt x="1875" y="620"/>
                  <a:pt x="1875" y="621"/>
                </a:cubicBezTo>
                <a:cubicBezTo>
                  <a:pt x="1876" y="621"/>
                  <a:pt x="1875" y="621"/>
                  <a:pt x="1875" y="621"/>
                </a:cubicBezTo>
                <a:cubicBezTo>
                  <a:pt x="1875" y="622"/>
                  <a:pt x="1875" y="622"/>
                  <a:pt x="1875" y="622"/>
                </a:cubicBezTo>
                <a:cubicBezTo>
                  <a:pt x="1875" y="623"/>
                  <a:pt x="1875" y="623"/>
                  <a:pt x="1875" y="623"/>
                </a:cubicBezTo>
                <a:cubicBezTo>
                  <a:pt x="1875" y="623"/>
                  <a:pt x="1875" y="623"/>
                  <a:pt x="1875" y="624"/>
                </a:cubicBezTo>
                <a:cubicBezTo>
                  <a:pt x="1875" y="624"/>
                  <a:pt x="1874" y="624"/>
                  <a:pt x="1875" y="625"/>
                </a:cubicBezTo>
                <a:cubicBezTo>
                  <a:pt x="1875" y="625"/>
                  <a:pt x="1875" y="625"/>
                  <a:pt x="1875" y="625"/>
                </a:cubicBezTo>
                <a:cubicBezTo>
                  <a:pt x="1875" y="626"/>
                  <a:pt x="1875" y="627"/>
                  <a:pt x="1875" y="627"/>
                </a:cubicBezTo>
                <a:cubicBezTo>
                  <a:pt x="1875" y="628"/>
                  <a:pt x="1875" y="628"/>
                  <a:pt x="1875" y="629"/>
                </a:cubicBezTo>
                <a:cubicBezTo>
                  <a:pt x="1875" y="629"/>
                  <a:pt x="1875" y="630"/>
                  <a:pt x="1875" y="630"/>
                </a:cubicBezTo>
                <a:cubicBezTo>
                  <a:pt x="1876" y="631"/>
                  <a:pt x="1876" y="631"/>
                  <a:pt x="1877" y="631"/>
                </a:cubicBezTo>
                <a:cubicBezTo>
                  <a:pt x="1877" y="632"/>
                  <a:pt x="1877" y="632"/>
                  <a:pt x="1876" y="632"/>
                </a:cubicBezTo>
                <a:cubicBezTo>
                  <a:pt x="1876" y="633"/>
                  <a:pt x="1876" y="634"/>
                  <a:pt x="1877" y="634"/>
                </a:cubicBezTo>
                <a:cubicBezTo>
                  <a:pt x="1877" y="635"/>
                  <a:pt x="1878" y="634"/>
                  <a:pt x="1878" y="633"/>
                </a:cubicBezTo>
                <a:cubicBezTo>
                  <a:pt x="1878" y="633"/>
                  <a:pt x="1878" y="632"/>
                  <a:pt x="1878" y="632"/>
                </a:cubicBezTo>
                <a:cubicBezTo>
                  <a:pt x="1878" y="632"/>
                  <a:pt x="1878" y="632"/>
                  <a:pt x="1879" y="633"/>
                </a:cubicBezTo>
                <a:cubicBezTo>
                  <a:pt x="1879" y="634"/>
                  <a:pt x="1879" y="634"/>
                  <a:pt x="1879" y="635"/>
                </a:cubicBezTo>
                <a:cubicBezTo>
                  <a:pt x="1879" y="635"/>
                  <a:pt x="1879" y="636"/>
                  <a:pt x="1879" y="636"/>
                </a:cubicBezTo>
                <a:cubicBezTo>
                  <a:pt x="1880" y="636"/>
                  <a:pt x="1880" y="637"/>
                  <a:pt x="1880" y="637"/>
                </a:cubicBezTo>
                <a:cubicBezTo>
                  <a:pt x="1880" y="638"/>
                  <a:pt x="1880" y="639"/>
                  <a:pt x="1881" y="639"/>
                </a:cubicBezTo>
                <a:cubicBezTo>
                  <a:pt x="1882" y="639"/>
                  <a:pt x="1882" y="639"/>
                  <a:pt x="1882" y="639"/>
                </a:cubicBezTo>
                <a:cubicBezTo>
                  <a:pt x="1883" y="639"/>
                  <a:pt x="1883" y="639"/>
                  <a:pt x="1884" y="639"/>
                </a:cubicBezTo>
                <a:cubicBezTo>
                  <a:pt x="1884" y="639"/>
                  <a:pt x="1885" y="639"/>
                  <a:pt x="1885" y="639"/>
                </a:cubicBezTo>
                <a:cubicBezTo>
                  <a:pt x="1886" y="639"/>
                  <a:pt x="1886" y="638"/>
                  <a:pt x="1886" y="638"/>
                </a:cubicBezTo>
                <a:cubicBezTo>
                  <a:pt x="1886" y="637"/>
                  <a:pt x="1887" y="636"/>
                  <a:pt x="1888" y="636"/>
                </a:cubicBezTo>
                <a:cubicBezTo>
                  <a:pt x="1888" y="635"/>
                  <a:pt x="1888" y="635"/>
                  <a:pt x="1889" y="634"/>
                </a:cubicBezTo>
                <a:cubicBezTo>
                  <a:pt x="1889" y="634"/>
                  <a:pt x="1890" y="633"/>
                  <a:pt x="1890" y="633"/>
                </a:cubicBezTo>
                <a:cubicBezTo>
                  <a:pt x="1890" y="632"/>
                  <a:pt x="1890" y="632"/>
                  <a:pt x="1890" y="631"/>
                </a:cubicBezTo>
                <a:cubicBezTo>
                  <a:pt x="1890" y="631"/>
                  <a:pt x="1891" y="630"/>
                  <a:pt x="1891" y="630"/>
                </a:cubicBezTo>
                <a:cubicBezTo>
                  <a:pt x="1892" y="630"/>
                  <a:pt x="1894" y="630"/>
                  <a:pt x="1895" y="630"/>
                </a:cubicBezTo>
                <a:cubicBezTo>
                  <a:pt x="1895" y="630"/>
                  <a:pt x="1896" y="630"/>
                  <a:pt x="1896" y="630"/>
                </a:cubicBezTo>
                <a:cubicBezTo>
                  <a:pt x="1896" y="630"/>
                  <a:pt x="1896" y="629"/>
                  <a:pt x="1896" y="629"/>
                </a:cubicBezTo>
                <a:cubicBezTo>
                  <a:pt x="1896" y="628"/>
                  <a:pt x="1896" y="628"/>
                  <a:pt x="1896" y="628"/>
                </a:cubicBezTo>
                <a:cubicBezTo>
                  <a:pt x="1896" y="628"/>
                  <a:pt x="1896" y="627"/>
                  <a:pt x="1896" y="627"/>
                </a:cubicBezTo>
                <a:cubicBezTo>
                  <a:pt x="1896" y="627"/>
                  <a:pt x="1896" y="626"/>
                  <a:pt x="1897" y="626"/>
                </a:cubicBezTo>
                <a:cubicBezTo>
                  <a:pt x="1898" y="626"/>
                  <a:pt x="1899" y="625"/>
                  <a:pt x="1899" y="624"/>
                </a:cubicBezTo>
                <a:cubicBezTo>
                  <a:pt x="1900" y="624"/>
                  <a:pt x="1901" y="625"/>
                  <a:pt x="1901" y="625"/>
                </a:cubicBezTo>
                <a:cubicBezTo>
                  <a:pt x="1902" y="626"/>
                  <a:pt x="1903" y="626"/>
                  <a:pt x="1904" y="627"/>
                </a:cubicBezTo>
                <a:cubicBezTo>
                  <a:pt x="1905" y="627"/>
                  <a:pt x="1907" y="628"/>
                  <a:pt x="1908" y="628"/>
                </a:cubicBezTo>
                <a:cubicBezTo>
                  <a:pt x="1908" y="629"/>
                  <a:pt x="1908" y="629"/>
                  <a:pt x="1909" y="629"/>
                </a:cubicBezTo>
                <a:cubicBezTo>
                  <a:pt x="1909" y="629"/>
                  <a:pt x="1910" y="629"/>
                  <a:pt x="1910" y="630"/>
                </a:cubicBezTo>
                <a:cubicBezTo>
                  <a:pt x="1911" y="630"/>
                  <a:pt x="1911" y="630"/>
                  <a:pt x="1911" y="631"/>
                </a:cubicBezTo>
                <a:cubicBezTo>
                  <a:pt x="1911" y="631"/>
                  <a:pt x="1912" y="631"/>
                  <a:pt x="1912" y="631"/>
                </a:cubicBezTo>
                <a:cubicBezTo>
                  <a:pt x="1913" y="631"/>
                  <a:pt x="1913" y="631"/>
                  <a:pt x="1914" y="631"/>
                </a:cubicBezTo>
                <a:cubicBezTo>
                  <a:pt x="1914" y="631"/>
                  <a:pt x="1915" y="631"/>
                  <a:pt x="1916" y="631"/>
                </a:cubicBezTo>
                <a:cubicBezTo>
                  <a:pt x="1916" y="631"/>
                  <a:pt x="1917" y="631"/>
                  <a:pt x="1917" y="631"/>
                </a:cubicBezTo>
                <a:cubicBezTo>
                  <a:pt x="1918" y="632"/>
                  <a:pt x="1919" y="633"/>
                  <a:pt x="1919" y="633"/>
                </a:cubicBezTo>
                <a:cubicBezTo>
                  <a:pt x="1920" y="633"/>
                  <a:pt x="1921" y="633"/>
                  <a:pt x="1922" y="633"/>
                </a:cubicBezTo>
                <a:cubicBezTo>
                  <a:pt x="1922" y="633"/>
                  <a:pt x="1922" y="633"/>
                  <a:pt x="1923" y="633"/>
                </a:cubicBezTo>
                <a:cubicBezTo>
                  <a:pt x="1923" y="633"/>
                  <a:pt x="1924" y="634"/>
                  <a:pt x="1925" y="634"/>
                </a:cubicBezTo>
                <a:cubicBezTo>
                  <a:pt x="1925" y="634"/>
                  <a:pt x="1926" y="635"/>
                  <a:pt x="1927" y="636"/>
                </a:cubicBezTo>
                <a:cubicBezTo>
                  <a:pt x="1927" y="636"/>
                  <a:pt x="1928" y="636"/>
                  <a:pt x="1929" y="637"/>
                </a:cubicBezTo>
                <a:cubicBezTo>
                  <a:pt x="1930" y="637"/>
                  <a:pt x="1930" y="637"/>
                  <a:pt x="1931" y="638"/>
                </a:cubicBezTo>
                <a:cubicBezTo>
                  <a:pt x="1932" y="638"/>
                  <a:pt x="1933" y="638"/>
                  <a:pt x="1933" y="639"/>
                </a:cubicBezTo>
                <a:cubicBezTo>
                  <a:pt x="1934" y="639"/>
                  <a:pt x="1935" y="640"/>
                  <a:pt x="1936" y="640"/>
                </a:cubicBezTo>
                <a:cubicBezTo>
                  <a:pt x="1936" y="640"/>
                  <a:pt x="1937" y="640"/>
                  <a:pt x="1938" y="640"/>
                </a:cubicBezTo>
                <a:cubicBezTo>
                  <a:pt x="1938" y="640"/>
                  <a:pt x="1939" y="640"/>
                  <a:pt x="1939" y="640"/>
                </a:cubicBezTo>
                <a:cubicBezTo>
                  <a:pt x="1939" y="640"/>
                  <a:pt x="1940" y="640"/>
                  <a:pt x="1940" y="640"/>
                </a:cubicBezTo>
                <a:cubicBezTo>
                  <a:pt x="1941" y="641"/>
                  <a:pt x="1942" y="641"/>
                  <a:pt x="1942" y="642"/>
                </a:cubicBezTo>
                <a:cubicBezTo>
                  <a:pt x="1943" y="642"/>
                  <a:pt x="1943" y="643"/>
                  <a:pt x="1944" y="643"/>
                </a:cubicBezTo>
                <a:cubicBezTo>
                  <a:pt x="1945" y="643"/>
                  <a:pt x="1945" y="643"/>
                  <a:pt x="1946" y="643"/>
                </a:cubicBezTo>
                <a:cubicBezTo>
                  <a:pt x="1946" y="643"/>
                  <a:pt x="1946" y="643"/>
                  <a:pt x="1946" y="643"/>
                </a:cubicBezTo>
                <a:cubicBezTo>
                  <a:pt x="1947" y="644"/>
                  <a:pt x="1947" y="644"/>
                  <a:pt x="1947" y="644"/>
                </a:cubicBezTo>
                <a:cubicBezTo>
                  <a:pt x="1948" y="645"/>
                  <a:pt x="1948" y="645"/>
                  <a:pt x="1948" y="645"/>
                </a:cubicBezTo>
                <a:cubicBezTo>
                  <a:pt x="1949" y="646"/>
                  <a:pt x="1949" y="646"/>
                  <a:pt x="1949" y="646"/>
                </a:cubicBezTo>
                <a:cubicBezTo>
                  <a:pt x="1950" y="646"/>
                  <a:pt x="1951" y="647"/>
                  <a:pt x="1951" y="647"/>
                </a:cubicBezTo>
                <a:cubicBezTo>
                  <a:pt x="1952" y="647"/>
                  <a:pt x="1952" y="648"/>
                  <a:pt x="1952" y="648"/>
                </a:cubicBezTo>
                <a:cubicBezTo>
                  <a:pt x="1952" y="648"/>
                  <a:pt x="1952" y="649"/>
                  <a:pt x="1952" y="649"/>
                </a:cubicBezTo>
                <a:cubicBezTo>
                  <a:pt x="1953" y="649"/>
                  <a:pt x="1953" y="650"/>
                  <a:pt x="1954" y="650"/>
                </a:cubicBezTo>
                <a:cubicBezTo>
                  <a:pt x="1955" y="650"/>
                  <a:pt x="1954" y="651"/>
                  <a:pt x="1954" y="652"/>
                </a:cubicBezTo>
                <a:cubicBezTo>
                  <a:pt x="1955" y="653"/>
                  <a:pt x="1955" y="653"/>
                  <a:pt x="1954" y="654"/>
                </a:cubicBezTo>
                <a:cubicBezTo>
                  <a:pt x="1954" y="654"/>
                  <a:pt x="1954" y="654"/>
                  <a:pt x="1954" y="654"/>
                </a:cubicBezTo>
                <a:close/>
                <a:moveTo>
                  <a:pt x="2014" y="654"/>
                </a:moveTo>
                <a:cubicBezTo>
                  <a:pt x="2014" y="654"/>
                  <a:pt x="2014" y="653"/>
                  <a:pt x="2014" y="653"/>
                </a:cubicBezTo>
                <a:cubicBezTo>
                  <a:pt x="2014" y="653"/>
                  <a:pt x="2014" y="652"/>
                  <a:pt x="2014" y="652"/>
                </a:cubicBezTo>
                <a:cubicBezTo>
                  <a:pt x="2015" y="652"/>
                  <a:pt x="2016" y="652"/>
                  <a:pt x="2016" y="652"/>
                </a:cubicBezTo>
                <a:cubicBezTo>
                  <a:pt x="2016" y="653"/>
                  <a:pt x="2016" y="653"/>
                  <a:pt x="2015" y="654"/>
                </a:cubicBezTo>
                <a:cubicBezTo>
                  <a:pt x="2015" y="654"/>
                  <a:pt x="2015" y="654"/>
                  <a:pt x="2015" y="655"/>
                </a:cubicBezTo>
                <a:cubicBezTo>
                  <a:pt x="2015" y="655"/>
                  <a:pt x="2016" y="655"/>
                  <a:pt x="2016" y="655"/>
                </a:cubicBezTo>
                <a:cubicBezTo>
                  <a:pt x="2016" y="655"/>
                  <a:pt x="2017" y="655"/>
                  <a:pt x="2017" y="656"/>
                </a:cubicBezTo>
                <a:cubicBezTo>
                  <a:pt x="2018" y="656"/>
                  <a:pt x="2018" y="656"/>
                  <a:pt x="2018" y="657"/>
                </a:cubicBezTo>
                <a:cubicBezTo>
                  <a:pt x="2019" y="657"/>
                  <a:pt x="2019" y="657"/>
                  <a:pt x="2019" y="658"/>
                </a:cubicBezTo>
                <a:cubicBezTo>
                  <a:pt x="2019" y="658"/>
                  <a:pt x="2019" y="658"/>
                  <a:pt x="2019" y="659"/>
                </a:cubicBezTo>
                <a:cubicBezTo>
                  <a:pt x="2019" y="659"/>
                  <a:pt x="2020" y="660"/>
                  <a:pt x="2020" y="660"/>
                </a:cubicBezTo>
                <a:cubicBezTo>
                  <a:pt x="2021" y="660"/>
                  <a:pt x="2022" y="660"/>
                  <a:pt x="2022" y="661"/>
                </a:cubicBezTo>
                <a:cubicBezTo>
                  <a:pt x="2023" y="661"/>
                  <a:pt x="2023" y="662"/>
                  <a:pt x="2024" y="662"/>
                </a:cubicBezTo>
                <a:cubicBezTo>
                  <a:pt x="2024" y="662"/>
                  <a:pt x="2023" y="663"/>
                  <a:pt x="2023" y="663"/>
                </a:cubicBezTo>
                <a:cubicBezTo>
                  <a:pt x="2023" y="664"/>
                  <a:pt x="2024" y="664"/>
                  <a:pt x="2024" y="665"/>
                </a:cubicBezTo>
                <a:cubicBezTo>
                  <a:pt x="2024" y="665"/>
                  <a:pt x="2024" y="665"/>
                  <a:pt x="2023" y="666"/>
                </a:cubicBezTo>
                <a:cubicBezTo>
                  <a:pt x="2023" y="666"/>
                  <a:pt x="2023" y="666"/>
                  <a:pt x="2022" y="666"/>
                </a:cubicBezTo>
                <a:cubicBezTo>
                  <a:pt x="2023" y="667"/>
                  <a:pt x="2023" y="668"/>
                  <a:pt x="2022" y="669"/>
                </a:cubicBezTo>
                <a:cubicBezTo>
                  <a:pt x="2022" y="669"/>
                  <a:pt x="2022" y="669"/>
                  <a:pt x="2022" y="668"/>
                </a:cubicBezTo>
                <a:cubicBezTo>
                  <a:pt x="2022" y="668"/>
                  <a:pt x="2021" y="667"/>
                  <a:pt x="2021" y="667"/>
                </a:cubicBezTo>
                <a:cubicBezTo>
                  <a:pt x="2021" y="667"/>
                  <a:pt x="2021" y="667"/>
                  <a:pt x="2020" y="666"/>
                </a:cubicBezTo>
                <a:cubicBezTo>
                  <a:pt x="2020" y="666"/>
                  <a:pt x="2020" y="666"/>
                  <a:pt x="2020" y="666"/>
                </a:cubicBezTo>
                <a:cubicBezTo>
                  <a:pt x="2019" y="666"/>
                  <a:pt x="2019" y="665"/>
                  <a:pt x="2018" y="665"/>
                </a:cubicBezTo>
                <a:cubicBezTo>
                  <a:pt x="2018" y="665"/>
                  <a:pt x="2018" y="665"/>
                  <a:pt x="2018" y="664"/>
                </a:cubicBezTo>
                <a:cubicBezTo>
                  <a:pt x="2018" y="664"/>
                  <a:pt x="2018" y="663"/>
                  <a:pt x="2018" y="663"/>
                </a:cubicBezTo>
                <a:cubicBezTo>
                  <a:pt x="2018" y="662"/>
                  <a:pt x="2017" y="662"/>
                  <a:pt x="2018" y="661"/>
                </a:cubicBezTo>
                <a:cubicBezTo>
                  <a:pt x="2017" y="661"/>
                  <a:pt x="2016" y="662"/>
                  <a:pt x="2016" y="661"/>
                </a:cubicBezTo>
                <a:cubicBezTo>
                  <a:pt x="2016" y="661"/>
                  <a:pt x="2016" y="660"/>
                  <a:pt x="2016" y="660"/>
                </a:cubicBezTo>
                <a:cubicBezTo>
                  <a:pt x="2016" y="660"/>
                  <a:pt x="2016" y="659"/>
                  <a:pt x="2016" y="659"/>
                </a:cubicBezTo>
                <a:cubicBezTo>
                  <a:pt x="2016" y="658"/>
                  <a:pt x="2016" y="658"/>
                  <a:pt x="2016" y="658"/>
                </a:cubicBezTo>
                <a:cubicBezTo>
                  <a:pt x="2017" y="656"/>
                  <a:pt x="2015" y="656"/>
                  <a:pt x="2015" y="655"/>
                </a:cubicBezTo>
                <a:cubicBezTo>
                  <a:pt x="2014" y="655"/>
                  <a:pt x="2014" y="654"/>
                  <a:pt x="2014" y="654"/>
                </a:cubicBezTo>
                <a:close/>
                <a:moveTo>
                  <a:pt x="1985" y="632"/>
                </a:moveTo>
                <a:cubicBezTo>
                  <a:pt x="1985" y="631"/>
                  <a:pt x="1986" y="632"/>
                  <a:pt x="1986" y="632"/>
                </a:cubicBezTo>
                <a:cubicBezTo>
                  <a:pt x="1986" y="632"/>
                  <a:pt x="1986" y="631"/>
                  <a:pt x="1987" y="631"/>
                </a:cubicBezTo>
                <a:cubicBezTo>
                  <a:pt x="1987" y="632"/>
                  <a:pt x="1986" y="632"/>
                  <a:pt x="1986" y="632"/>
                </a:cubicBezTo>
                <a:cubicBezTo>
                  <a:pt x="1987" y="631"/>
                  <a:pt x="1987" y="631"/>
                  <a:pt x="1987" y="631"/>
                </a:cubicBezTo>
                <a:cubicBezTo>
                  <a:pt x="1987" y="632"/>
                  <a:pt x="1988" y="632"/>
                  <a:pt x="1989" y="632"/>
                </a:cubicBezTo>
                <a:cubicBezTo>
                  <a:pt x="1990" y="633"/>
                  <a:pt x="1990" y="633"/>
                  <a:pt x="1990" y="633"/>
                </a:cubicBezTo>
                <a:cubicBezTo>
                  <a:pt x="1991" y="633"/>
                  <a:pt x="1991" y="633"/>
                  <a:pt x="1992" y="633"/>
                </a:cubicBezTo>
                <a:cubicBezTo>
                  <a:pt x="1992" y="633"/>
                  <a:pt x="1993" y="633"/>
                  <a:pt x="1993" y="634"/>
                </a:cubicBezTo>
                <a:cubicBezTo>
                  <a:pt x="1994" y="634"/>
                  <a:pt x="1994" y="634"/>
                  <a:pt x="1995" y="635"/>
                </a:cubicBezTo>
                <a:cubicBezTo>
                  <a:pt x="1995" y="635"/>
                  <a:pt x="1996" y="635"/>
                  <a:pt x="1996" y="636"/>
                </a:cubicBezTo>
                <a:cubicBezTo>
                  <a:pt x="1996" y="636"/>
                  <a:pt x="1996" y="636"/>
                  <a:pt x="1996" y="637"/>
                </a:cubicBezTo>
                <a:cubicBezTo>
                  <a:pt x="1996" y="637"/>
                  <a:pt x="1996" y="638"/>
                  <a:pt x="1997" y="638"/>
                </a:cubicBezTo>
                <a:cubicBezTo>
                  <a:pt x="1998" y="639"/>
                  <a:pt x="2000" y="639"/>
                  <a:pt x="2001" y="640"/>
                </a:cubicBezTo>
                <a:cubicBezTo>
                  <a:pt x="2001" y="641"/>
                  <a:pt x="2002" y="641"/>
                  <a:pt x="2003" y="641"/>
                </a:cubicBezTo>
                <a:cubicBezTo>
                  <a:pt x="2003" y="642"/>
                  <a:pt x="2003" y="642"/>
                  <a:pt x="2003" y="642"/>
                </a:cubicBezTo>
                <a:cubicBezTo>
                  <a:pt x="2004" y="643"/>
                  <a:pt x="2004" y="643"/>
                  <a:pt x="2005" y="644"/>
                </a:cubicBezTo>
                <a:cubicBezTo>
                  <a:pt x="2005" y="644"/>
                  <a:pt x="2006" y="645"/>
                  <a:pt x="2006" y="645"/>
                </a:cubicBezTo>
                <a:cubicBezTo>
                  <a:pt x="2006" y="646"/>
                  <a:pt x="2005" y="646"/>
                  <a:pt x="2005" y="647"/>
                </a:cubicBezTo>
                <a:cubicBezTo>
                  <a:pt x="2005" y="648"/>
                  <a:pt x="2005" y="649"/>
                  <a:pt x="2005" y="649"/>
                </a:cubicBezTo>
                <a:cubicBezTo>
                  <a:pt x="2004" y="650"/>
                  <a:pt x="2004" y="650"/>
                  <a:pt x="2003" y="650"/>
                </a:cubicBezTo>
                <a:cubicBezTo>
                  <a:pt x="2003" y="650"/>
                  <a:pt x="2003" y="649"/>
                  <a:pt x="2003" y="649"/>
                </a:cubicBezTo>
                <a:cubicBezTo>
                  <a:pt x="2002" y="647"/>
                  <a:pt x="2002" y="646"/>
                  <a:pt x="2002" y="644"/>
                </a:cubicBezTo>
                <a:cubicBezTo>
                  <a:pt x="2002" y="643"/>
                  <a:pt x="2001" y="642"/>
                  <a:pt x="1999" y="641"/>
                </a:cubicBezTo>
                <a:cubicBezTo>
                  <a:pt x="1999" y="640"/>
                  <a:pt x="1998" y="640"/>
                  <a:pt x="1998" y="639"/>
                </a:cubicBezTo>
                <a:cubicBezTo>
                  <a:pt x="1997" y="639"/>
                  <a:pt x="1997" y="639"/>
                  <a:pt x="1996" y="639"/>
                </a:cubicBezTo>
                <a:cubicBezTo>
                  <a:pt x="1994" y="638"/>
                  <a:pt x="1993" y="636"/>
                  <a:pt x="1992" y="635"/>
                </a:cubicBezTo>
                <a:cubicBezTo>
                  <a:pt x="1992" y="636"/>
                  <a:pt x="1992" y="637"/>
                  <a:pt x="1991" y="637"/>
                </a:cubicBezTo>
                <a:cubicBezTo>
                  <a:pt x="1990" y="637"/>
                  <a:pt x="1990" y="637"/>
                  <a:pt x="1990" y="636"/>
                </a:cubicBezTo>
                <a:cubicBezTo>
                  <a:pt x="1989" y="636"/>
                  <a:pt x="1989" y="636"/>
                  <a:pt x="1990" y="636"/>
                </a:cubicBezTo>
                <a:cubicBezTo>
                  <a:pt x="1990" y="635"/>
                  <a:pt x="1991" y="635"/>
                  <a:pt x="1990" y="634"/>
                </a:cubicBezTo>
                <a:cubicBezTo>
                  <a:pt x="1990" y="634"/>
                  <a:pt x="1989" y="633"/>
                  <a:pt x="1988" y="633"/>
                </a:cubicBezTo>
                <a:cubicBezTo>
                  <a:pt x="1988" y="633"/>
                  <a:pt x="1988" y="634"/>
                  <a:pt x="1987" y="634"/>
                </a:cubicBezTo>
                <a:cubicBezTo>
                  <a:pt x="1987" y="634"/>
                  <a:pt x="1987" y="634"/>
                  <a:pt x="1986" y="634"/>
                </a:cubicBezTo>
                <a:cubicBezTo>
                  <a:pt x="1986" y="633"/>
                  <a:pt x="1986" y="633"/>
                  <a:pt x="1986" y="633"/>
                </a:cubicBezTo>
                <a:cubicBezTo>
                  <a:pt x="1985" y="633"/>
                  <a:pt x="1985" y="632"/>
                  <a:pt x="1985" y="632"/>
                </a:cubicBezTo>
                <a:close/>
                <a:moveTo>
                  <a:pt x="1976" y="656"/>
                </a:moveTo>
                <a:cubicBezTo>
                  <a:pt x="1977" y="656"/>
                  <a:pt x="1977" y="657"/>
                  <a:pt x="1978" y="657"/>
                </a:cubicBezTo>
                <a:cubicBezTo>
                  <a:pt x="1978" y="657"/>
                  <a:pt x="1979" y="657"/>
                  <a:pt x="1980" y="656"/>
                </a:cubicBezTo>
                <a:cubicBezTo>
                  <a:pt x="1980" y="656"/>
                  <a:pt x="1981" y="656"/>
                  <a:pt x="1981" y="656"/>
                </a:cubicBezTo>
                <a:cubicBezTo>
                  <a:pt x="1982" y="656"/>
                  <a:pt x="1982" y="655"/>
                  <a:pt x="1983" y="655"/>
                </a:cubicBezTo>
                <a:cubicBezTo>
                  <a:pt x="1984" y="655"/>
                  <a:pt x="1983" y="656"/>
                  <a:pt x="1983" y="657"/>
                </a:cubicBezTo>
                <a:cubicBezTo>
                  <a:pt x="1984" y="657"/>
                  <a:pt x="1984" y="656"/>
                  <a:pt x="1985" y="656"/>
                </a:cubicBezTo>
                <a:cubicBezTo>
                  <a:pt x="1985" y="656"/>
                  <a:pt x="1986" y="655"/>
                  <a:pt x="1987" y="656"/>
                </a:cubicBezTo>
                <a:cubicBezTo>
                  <a:pt x="1987" y="656"/>
                  <a:pt x="1987" y="656"/>
                  <a:pt x="1987" y="656"/>
                </a:cubicBezTo>
                <a:cubicBezTo>
                  <a:pt x="1988" y="656"/>
                  <a:pt x="1988" y="656"/>
                  <a:pt x="1989" y="656"/>
                </a:cubicBezTo>
                <a:cubicBezTo>
                  <a:pt x="1989" y="656"/>
                  <a:pt x="1990" y="656"/>
                  <a:pt x="1990" y="655"/>
                </a:cubicBezTo>
                <a:cubicBezTo>
                  <a:pt x="1990" y="655"/>
                  <a:pt x="1990" y="655"/>
                  <a:pt x="1990" y="654"/>
                </a:cubicBezTo>
                <a:cubicBezTo>
                  <a:pt x="1990" y="654"/>
                  <a:pt x="1990" y="654"/>
                  <a:pt x="1990" y="654"/>
                </a:cubicBezTo>
                <a:cubicBezTo>
                  <a:pt x="1990" y="653"/>
                  <a:pt x="1991" y="653"/>
                  <a:pt x="1991" y="652"/>
                </a:cubicBezTo>
                <a:cubicBezTo>
                  <a:pt x="1992" y="652"/>
                  <a:pt x="1992" y="651"/>
                  <a:pt x="1993" y="651"/>
                </a:cubicBezTo>
                <a:cubicBezTo>
                  <a:pt x="1993" y="651"/>
                  <a:pt x="1993" y="651"/>
                  <a:pt x="1994" y="651"/>
                </a:cubicBezTo>
                <a:cubicBezTo>
                  <a:pt x="1994" y="651"/>
                  <a:pt x="1995" y="651"/>
                  <a:pt x="1995" y="650"/>
                </a:cubicBezTo>
                <a:cubicBezTo>
                  <a:pt x="1995" y="650"/>
                  <a:pt x="1995" y="650"/>
                  <a:pt x="1995" y="650"/>
                </a:cubicBezTo>
                <a:cubicBezTo>
                  <a:pt x="1995" y="649"/>
                  <a:pt x="1996" y="649"/>
                  <a:pt x="1995" y="649"/>
                </a:cubicBezTo>
                <a:cubicBezTo>
                  <a:pt x="1995" y="648"/>
                  <a:pt x="1995" y="648"/>
                  <a:pt x="1994" y="647"/>
                </a:cubicBezTo>
                <a:cubicBezTo>
                  <a:pt x="1994" y="647"/>
                  <a:pt x="1993" y="647"/>
                  <a:pt x="1993" y="646"/>
                </a:cubicBezTo>
                <a:cubicBezTo>
                  <a:pt x="1993" y="645"/>
                  <a:pt x="1994" y="645"/>
                  <a:pt x="1994" y="645"/>
                </a:cubicBezTo>
                <a:cubicBezTo>
                  <a:pt x="1995" y="644"/>
                  <a:pt x="1996" y="645"/>
                  <a:pt x="1997" y="645"/>
                </a:cubicBezTo>
                <a:cubicBezTo>
                  <a:pt x="1998" y="645"/>
                  <a:pt x="1998" y="645"/>
                  <a:pt x="1998" y="646"/>
                </a:cubicBezTo>
                <a:cubicBezTo>
                  <a:pt x="1999" y="646"/>
                  <a:pt x="1999" y="646"/>
                  <a:pt x="2000" y="646"/>
                </a:cubicBezTo>
                <a:cubicBezTo>
                  <a:pt x="2000" y="646"/>
                  <a:pt x="2001" y="647"/>
                  <a:pt x="2000" y="648"/>
                </a:cubicBezTo>
                <a:cubicBezTo>
                  <a:pt x="2000" y="648"/>
                  <a:pt x="2000" y="648"/>
                  <a:pt x="2000" y="648"/>
                </a:cubicBezTo>
                <a:cubicBezTo>
                  <a:pt x="2000" y="649"/>
                  <a:pt x="2000" y="649"/>
                  <a:pt x="2000" y="649"/>
                </a:cubicBezTo>
                <a:cubicBezTo>
                  <a:pt x="2000" y="649"/>
                  <a:pt x="1999" y="649"/>
                  <a:pt x="1999" y="649"/>
                </a:cubicBezTo>
                <a:cubicBezTo>
                  <a:pt x="1999" y="650"/>
                  <a:pt x="1999" y="650"/>
                  <a:pt x="1999" y="650"/>
                </a:cubicBezTo>
                <a:cubicBezTo>
                  <a:pt x="1999" y="651"/>
                  <a:pt x="1999" y="651"/>
                  <a:pt x="1998" y="651"/>
                </a:cubicBezTo>
                <a:cubicBezTo>
                  <a:pt x="1998" y="651"/>
                  <a:pt x="1997" y="652"/>
                  <a:pt x="1997" y="652"/>
                </a:cubicBezTo>
                <a:cubicBezTo>
                  <a:pt x="1997" y="653"/>
                  <a:pt x="1997" y="653"/>
                  <a:pt x="1998" y="653"/>
                </a:cubicBezTo>
                <a:cubicBezTo>
                  <a:pt x="1998" y="654"/>
                  <a:pt x="1998" y="654"/>
                  <a:pt x="1998" y="655"/>
                </a:cubicBezTo>
                <a:cubicBezTo>
                  <a:pt x="1998" y="655"/>
                  <a:pt x="1998" y="655"/>
                  <a:pt x="1998" y="656"/>
                </a:cubicBezTo>
                <a:cubicBezTo>
                  <a:pt x="1998" y="656"/>
                  <a:pt x="1997" y="656"/>
                  <a:pt x="1997" y="656"/>
                </a:cubicBezTo>
                <a:cubicBezTo>
                  <a:pt x="1996" y="656"/>
                  <a:pt x="1996" y="656"/>
                  <a:pt x="1995" y="656"/>
                </a:cubicBezTo>
                <a:cubicBezTo>
                  <a:pt x="1994" y="656"/>
                  <a:pt x="1994" y="656"/>
                  <a:pt x="1993" y="656"/>
                </a:cubicBezTo>
                <a:cubicBezTo>
                  <a:pt x="1992" y="657"/>
                  <a:pt x="1992" y="657"/>
                  <a:pt x="1992" y="658"/>
                </a:cubicBezTo>
                <a:cubicBezTo>
                  <a:pt x="1992" y="659"/>
                  <a:pt x="1992" y="660"/>
                  <a:pt x="1991" y="660"/>
                </a:cubicBezTo>
                <a:cubicBezTo>
                  <a:pt x="1990" y="660"/>
                  <a:pt x="1990" y="660"/>
                  <a:pt x="1989" y="660"/>
                </a:cubicBezTo>
                <a:cubicBezTo>
                  <a:pt x="1989" y="660"/>
                  <a:pt x="1988" y="660"/>
                  <a:pt x="1988" y="661"/>
                </a:cubicBezTo>
                <a:cubicBezTo>
                  <a:pt x="1987" y="661"/>
                  <a:pt x="1987" y="661"/>
                  <a:pt x="1986" y="661"/>
                </a:cubicBezTo>
                <a:cubicBezTo>
                  <a:pt x="1985" y="661"/>
                  <a:pt x="1985" y="661"/>
                  <a:pt x="1984" y="661"/>
                </a:cubicBezTo>
                <a:cubicBezTo>
                  <a:pt x="1984" y="661"/>
                  <a:pt x="1984" y="662"/>
                  <a:pt x="1984" y="662"/>
                </a:cubicBezTo>
                <a:cubicBezTo>
                  <a:pt x="1983" y="662"/>
                  <a:pt x="1983" y="663"/>
                  <a:pt x="1982" y="663"/>
                </a:cubicBezTo>
                <a:cubicBezTo>
                  <a:pt x="1982" y="663"/>
                  <a:pt x="1982" y="664"/>
                  <a:pt x="1981" y="663"/>
                </a:cubicBezTo>
                <a:cubicBezTo>
                  <a:pt x="1982" y="663"/>
                  <a:pt x="1982" y="662"/>
                  <a:pt x="1981" y="662"/>
                </a:cubicBezTo>
                <a:cubicBezTo>
                  <a:pt x="1981" y="662"/>
                  <a:pt x="1980" y="662"/>
                  <a:pt x="1980" y="662"/>
                </a:cubicBezTo>
                <a:cubicBezTo>
                  <a:pt x="1980" y="661"/>
                  <a:pt x="1981" y="661"/>
                  <a:pt x="1981" y="661"/>
                </a:cubicBezTo>
                <a:cubicBezTo>
                  <a:pt x="1981" y="660"/>
                  <a:pt x="1981" y="660"/>
                  <a:pt x="1980" y="660"/>
                </a:cubicBezTo>
                <a:cubicBezTo>
                  <a:pt x="1980" y="659"/>
                  <a:pt x="1979" y="659"/>
                  <a:pt x="1979" y="659"/>
                </a:cubicBezTo>
                <a:cubicBezTo>
                  <a:pt x="1978" y="659"/>
                  <a:pt x="1978" y="659"/>
                  <a:pt x="1977" y="659"/>
                </a:cubicBezTo>
                <a:cubicBezTo>
                  <a:pt x="1977" y="659"/>
                  <a:pt x="1977" y="659"/>
                  <a:pt x="1976" y="659"/>
                </a:cubicBezTo>
                <a:cubicBezTo>
                  <a:pt x="1975" y="658"/>
                  <a:pt x="1974" y="658"/>
                  <a:pt x="1973" y="658"/>
                </a:cubicBezTo>
                <a:cubicBezTo>
                  <a:pt x="1973" y="658"/>
                  <a:pt x="1971" y="658"/>
                  <a:pt x="1971" y="657"/>
                </a:cubicBezTo>
                <a:cubicBezTo>
                  <a:pt x="1970" y="656"/>
                  <a:pt x="1973" y="656"/>
                  <a:pt x="1974" y="656"/>
                </a:cubicBezTo>
                <a:cubicBezTo>
                  <a:pt x="1975" y="656"/>
                  <a:pt x="1976" y="655"/>
                  <a:pt x="1976" y="656"/>
                </a:cubicBezTo>
                <a:close/>
                <a:moveTo>
                  <a:pt x="1862" y="272"/>
                </a:moveTo>
                <a:cubicBezTo>
                  <a:pt x="1862" y="272"/>
                  <a:pt x="1862" y="273"/>
                  <a:pt x="1863" y="273"/>
                </a:cubicBezTo>
                <a:cubicBezTo>
                  <a:pt x="1863" y="273"/>
                  <a:pt x="1864" y="273"/>
                  <a:pt x="1864" y="274"/>
                </a:cubicBezTo>
                <a:cubicBezTo>
                  <a:pt x="1865" y="274"/>
                  <a:pt x="1866" y="274"/>
                  <a:pt x="1866" y="274"/>
                </a:cubicBezTo>
                <a:cubicBezTo>
                  <a:pt x="1867" y="274"/>
                  <a:pt x="1868" y="274"/>
                  <a:pt x="1868" y="274"/>
                </a:cubicBezTo>
                <a:cubicBezTo>
                  <a:pt x="1868" y="274"/>
                  <a:pt x="1868" y="275"/>
                  <a:pt x="1867" y="275"/>
                </a:cubicBezTo>
                <a:cubicBezTo>
                  <a:pt x="1867" y="275"/>
                  <a:pt x="1867" y="275"/>
                  <a:pt x="1866" y="276"/>
                </a:cubicBezTo>
                <a:cubicBezTo>
                  <a:pt x="1865" y="276"/>
                  <a:pt x="1865" y="277"/>
                  <a:pt x="1864" y="277"/>
                </a:cubicBezTo>
                <a:cubicBezTo>
                  <a:pt x="1863" y="277"/>
                  <a:pt x="1863" y="277"/>
                  <a:pt x="1862" y="277"/>
                </a:cubicBezTo>
                <a:cubicBezTo>
                  <a:pt x="1862" y="278"/>
                  <a:pt x="1862" y="278"/>
                  <a:pt x="1861" y="278"/>
                </a:cubicBezTo>
                <a:cubicBezTo>
                  <a:pt x="1861" y="277"/>
                  <a:pt x="1859" y="277"/>
                  <a:pt x="1859" y="277"/>
                </a:cubicBezTo>
                <a:cubicBezTo>
                  <a:pt x="1858" y="277"/>
                  <a:pt x="1857" y="278"/>
                  <a:pt x="1857" y="278"/>
                </a:cubicBezTo>
                <a:cubicBezTo>
                  <a:pt x="1856" y="279"/>
                  <a:pt x="1856" y="280"/>
                  <a:pt x="1855" y="281"/>
                </a:cubicBezTo>
                <a:cubicBezTo>
                  <a:pt x="1855" y="281"/>
                  <a:pt x="1855" y="281"/>
                  <a:pt x="1855" y="282"/>
                </a:cubicBezTo>
                <a:cubicBezTo>
                  <a:pt x="1855" y="282"/>
                  <a:pt x="1855" y="282"/>
                  <a:pt x="1856" y="282"/>
                </a:cubicBezTo>
                <a:cubicBezTo>
                  <a:pt x="1856" y="283"/>
                  <a:pt x="1857" y="284"/>
                  <a:pt x="1857" y="285"/>
                </a:cubicBezTo>
                <a:cubicBezTo>
                  <a:pt x="1856" y="285"/>
                  <a:pt x="1855" y="285"/>
                  <a:pt x="1855" y="284"/>
                </a:cubicBezTo>
                <a:cubicBezTo>
                  <a:pt x="1854" y="284"/>
                  <a:pt x="1854" y="283"/>
                  <a:pt x="1853" y="283"/>
                </a:cubicBezTo>
                <a:cubicBezTo>
                  <a:pt x="1852" y="283"/>
                  <a:pt x="1851" y="282"/>
                  <a:pt x="1850" y="282"/>
                </a:cubicBezTo>
                <a:cubicBezTo>
                  <a:pt x="1849" y="281"/>
                  <a:pt x="1848" y="280"/>
                  <a:pt x="1847" y="280"/>
                </a:cubicBezTo>
                <a:cubicBezTo>
                  <a:pt x="1846" y="280"/>
                  <a:pt x="1844" y="279"/>
                  <a:pt x="1843" y="280"/>
                </a:cubicBezTo>
                <a:cubicBezTo>
                  <a:pt x="1842" y="281"/>
                  <a:pt x="1842" y="282"/>
                  <a:pt x="1841" y="282"/>
                </a:cubicBezTo>
                <a:cubicBezTo>
                  <a:pt x="1840" y="282"/>
                  <a:pt x="1839" y="281"/>
                  <a:pt x="1839" y="281"/>
                </a:cubicBezTo>
                <a:cubicBezTo>
                  <a:pt x="1839" y="281"/>
                  <a:pt x="1838" y="280"/>
                  <a:pt x="1838" y="280"/>
                </a:cubicBezTo>
                <a:cubicBezTo>
                  <a:pt x="1837" y="279"/>
                  <a:pt x="1836" y="279"/>
                  <a:pt x="1836" y="280"/>
                </a:cubicBezTo>
                <a:cubicBezTo>
                  <a:pt x="1835" y="282"/>
                  <a:pt x="1837" y="283"/>
                  <a:pt x="1838" y="283"/>
                </a:cubicBezTo>
                <a:cubicBezTo>
                  <a:pt x="1839" y="283"/>
                  <a:pt x="1839" y="283"/>
                  <a:pt x="1840" y="284"/>
                </a:cubicBezTo>
                <a:cubicBezTo>
                  <a:pt x="1841" y="284"/>
                  <a:pt x="1841" y="284"/>
                  <a:pt x="1842" y="284"/>
                </a:cubicBezTo>
                <a:cubicBezTo>
                  <a:pt x="1842" y="285"/>
                  <a:pt x="1846" y="286"/>
                  <a:pt x="1844" y="287"/>
                </a:cubicBezTo>
                <a:cubicBezTo>
                  <a:pt x="1843" y="288"/>
                  <a:pt x="1842" y="286"/>
                  <a:pt x="1841" y="286"/>
                </a:cubicBezTo>
                <a:cubicBezTo>
                  <a:pt x="1840" y="286"/>
                  <a:pt x="1840" y="287"/>
                  <a:pt x="1840" y="287"/>
                </a:cubicBezTo>
                <a:cubicBezTo>
                  <a:pt x="1840" y="287"/>
                  <a:pt x="1840" y="288"/>
                  <a:pt x="1840" y="288"/>
                </a:cubicBezTo>
                <a:cubicBezTo>
                  <a:pt x="1840" y="289"/>
                  <a:pt x="1840" y="289"/>
                  <a:pt x="1840" y="289"/>
                </a:cubicBezTo>
                <a:cubicBezTo>
                  <a:pt x="1839" y="289"/>
                  <a:pt x="1839" y="289"/>
                  <a:pt x="1838" y="289"/>
                </a:cubicBezTo>
                <a:cubicBezTo>
                  <a:pt x="1837" y="289"/>
                  <a:pt x="1838" y="288"/>
                  <a:pt x="1838" y="287"/>
                </a:cubicBezTo>
                <a:cubicBezTo>
                  <a:pt x="1838" y="287"/>
                  <a:pt x="1837" y="286"/>
                  <a:pt x="1837" y="285"/>
                </a:cubicBezTo>
                <a:cubicBezTo>
                  <a:pt x="1836" y="285"/>
                  <a:pt x="1836" y="285"/>
                  <a:pt x="1836" y="284"/>
                </a:cubicBezTo>
                <a:cubicBezTo>
                  <a:pt x="1835" y="284"/>
                  <a:pt x="1835" y="284"/>
                  <a:pt x="1835" y="284"/>
                </a:cubicBezTo>
                <a:cubicBezTo>
                  <a:pt x="1835" y="283"/>
                  <a:pt x="1834" y="283"/>
                  <a:pt x="1834" y="282"/>
                </a:cubicBezTo>
                <a:cubicBezTo>
                  <a:pt x="1833" y="282"/>
                  <a:pt x="1832" y="282"/>
                  <a:pt x="1832" y="281"/>
                </a:cubicBezTo>
                <a:cubicBezTo>
                  <a:pt x="1832" y="280"/>
                  <a:pt x="1832" y="280"/>
                  <a:pt x="1832" y="280"/>
                </a:cubicBezTo>
                <a:cubicBezTo>
                  <a:pt x="1832" y="279"/>
                  <a:pt x="1832" y="279"/>
                  <a:pt x="1832" y="279"/>
                </a:cubicBezTo>
                <a:cubicBezTo>
                  <a:pt x="1833" y="279"/>
                  <a:pt x="1834" y="279"/>
                  <a:pt x="1835" y="278"/>
                </a:cubicBezTo>
                <a:cubicBezTo>
                  <a:pt x="1835" y="277"/>
                  <a:pt x="1834" y="276"/>
                  <a:pt x="1834" y="276"/>
                </a:cubicBezTo>
                <a:cubicBezTo>
                  <a:pt x="1834" y="275"/>
                  <a:pt x="1833" y="275"/>
                  <a:pt x="1833" y="274"/>
                </a:cubicBezTo>
                <a:cubicBezTo>
                  <a:pt x="1832" y="274"/>
                  <a:pt x="1833" y="274"/>
                  <a:pt x="1833" y="274"/>
                </a:cubicBezTo>
                <a:cubicBezTo>
                  <a:pt x="1834" y="274"/>
                  <a:pt x="1835" y="275"/>
                  <a:pt x="1836" y="275"/>
                </a:cubicBezTo>
                <a:cubicBezTo>
                  <a:pt x="1837" y="275"/>
                  <a:pt x="1839" y="277"/>
                  <a:pt x="1839" y="276"/>
                </a:cubicBezTo>
                <a:cubicBezTo>
                  <a:pt x="1839" y="275"/>
                  <a:pt x="1839" y="275"/>
                  <a:pt x="1839" y="275"/>
                </a:cubicBezTo>
                <a:cubicBezTo>
                  <a:pt x="1839" y="274"/>
                  <a:pt x="1839" y="274"/>
                  <a:pt x="1839" y="273"/>
                </a:cubicBezTo>
                <a:cubicBezTo>
                  <a:pt x="1839" y="273"/>
                  <a:pt x="1838" y="272"/>
                  <a:pt x="1837" y="271"/>
                </a:cubicBezTo>
                <a:cubicBezTo>
                  <a:pt x="1837" y="271"/>
                  <a:pt x="1837" y="271"/>
                  <a:pt x="1837" y="270"/>
                </a:cubicBezTo>
                <a:cubicBezTo>
                  <a:pt x="1837" y="270"/>
                  <a:pt x="1837" y="270"/>
                  <a:pt x="1837" y="270"/>
                </a:cubicBezTo>
                <a:cubicBezTo>
                  <a:pt x="1837" y="269"/>
                  <a:pt x="1837" y="269"/>
                  <a:pt x="1837" y="269"/>
                </a:cubicBezTo>
                <a:cubicBezTo>
                  <a:pt x="1837" y="268"/>
                  <a:pt x="1836" y="267"/>
                  <a:pt x="1836" y="267"/>
                </a:cubicBezTo>
                <a:cubicBezTo>
                  <a:pt x="1836" y="267"/>
                  <a:pt x="1835" y="266"/>
                  <a:pt x="1835" y="266"/>
                </a:cubicBezTo>
                <a:cubicBezTo>
                  <a:pt x="1835" y="266"/>
                  <a:pt x="1835" y="266"/>
                  <a:pt x="1836" y="265"/>
                </a:cubicBezTo>
                <a:cubicBezTo>
                  <a:pt x="1836" y="265"/>
                  <a:pt x="1835" y="264"/>
                  <a:pt x="1835" y="264"/>
                </a:cubicBezTo>
                <a:cubicBezTo>
                  <a:pt x="1834" y="264"/>
                  <a:pt x="1834" y="263"/>
                  <a:pt x="1833" y="262"/>
                </a:cubicBezTo>
                <a:cubicBezTo>
                  <a:pt x="1833" y="262"/>
                  <a:pt x="1833" y="262"/>
                  <a:pt x="1832" y="261"/>
                </a:cubicBezTo>
                <a:cubicBezTo>
                  <a:pt x="1832" y="261"/>
                  <a:pt x="1831" y="260"/>
                  <a:pt x="1831" y="260"/>
                </a:cubicBezTo>
                <a:cubicBezTo>
                  <a:pt x="1830" y="259"/>
                  <a:pt x="1830" y="258"/>
                  <a:pt x="1829" y="258"/>
                </a:cubicBezTo>
                <a:cubicBezTo>
                  <a:pt x="1830" y="257"/>
                  <a:pt x="1832" y="257"/>
                  <a:pt x="1832" y="257"/>
                </a:cubicBezTo>
                <a:cubicBezTo>
                  <a:pt x="1833" y="258"/>
                  <a:pt x="1834" y="258"/>
                  <a:pt x="1835" y="259"/>
                </a:cubicBezTo>
                <a:cubicBezTo>
                  <a:pt x="1836" y="259"/>
                  <a:pt x="1836" y="259"/>
                  <a:pt x="1837" y="260"/>
                </a:cubicBezTo>
                <a:cubicBezTo>
                  <a:pt x="1837" y="260"/>
                  <a:pt x="1838" y="260"/>
                  <a:pt x="1838" y="260"/>
                </a:cubicBezTo>
                <a:cubicBezTo>
                  <a:pt x="1840" y="261"/>
                  <a:pt x="1841" y="263"/>
                  <a:pt x="1842" y="264"/>
                </a:cubicBezTo>
                <a:cubicBezTo>
                  <a:pt x="1843" y="264"/>
                  <a:pt x="1843" y="265"/>
                  <a:pt x="1844" y="265"/>
                </a:cubicBezTo>
                <a:cubicBezTo>
                  <a:pt x="1844" y="265"/>
                  <a:pt x="1845" y="266"/>
                  <a:pt x="1845" y="266"/>
                </a:cubicBezTo>
                <a:cubicBezTo>
                  <a:pt x="1845" y="266"/>
                  <a:pt x="1846" y="266"/>
                  <a:pt x="1846" y="266"/>
                </a:cubicBezTo>
                <a:cubicBezTo>
                  <a:pt x="1847" y="267"/>
                  <a:pt x="1848" y="267"/>
                  <a:pt x="1848" y="267"/>
                </a:cubicBezTo>
                <a:cubicBezTo>
                  <a:pt x="1849" y="268"/>
                  <a:pt x="1849" y="268"/>
                  <a:pt x="1850" y="268"/>
                </a:cubicBezTo>
                <a:cubicBezTo>
                  <a:pt x="1851" y="269"/>
                  <a:pt x="1852" y="269"/>
                  <a:pt x="1853" y="269"/>
                </a:cubicBezTo>
                <a:cubicBezTo>
                  <a:pt x="1853" y="270"/>
                  <a:pt x="1854" y="270"/>
                  <a:pt x="1854" y="270"/>
                </a:cubicBezTo>
                <a:cubicBezTo>
                  <a:pt x="1855" y="270"/>
                  <a:pt x="1855" y="270"/>
                  <a:pt x="1855" y="270"/>
                </a:cubicBezTo>
                <a:cubicBezTo>
                  <a:pt x="1856" y="270"/>
                  <a:pt x="1857" y="270"/>
                  <a:pt x="1857" y="269"/>
                </a:cubicBezTo>
                <a:cubicBezTo>
                  <a:pt x="1857" y="269"/>
                  <a:pt x="1857" y="268"/>
                  <a:pt x="1858" y="268"/>
                </a:cubicBezTo>
                <a:cubicBezTo>
                  <a:pt x="1858" y="267"/>
                  <a:pt x="1858" y="267"/>
                  <a:pt x="1858" y="267"/>
                </a:cubicBezTo>
                <a:cubicBezTo>
                  <a:pt x="1859" y="267"/>
                  <a:pt x="1859" y="267"/>
                  <a:pt x="1860" y="267"/>
                </a:cubicBezTo>
                <a:cubicBezTo>
                  <a:pt x="1860" y="268"/>
                  <a:pt x="1860" y="268"/>
                  <a:pt x="1860" y="269"/>
                </a:cubicBezTo>
                <a:cubicBezTo>
                  <a:pt x="1860" y="270"/>
                  <a:pt x="1860" y="270"/>
                  <a:pt x="1860" y="270"/>
                </a:cubicBezTo>
                <a:cubicBezTo>
                  <a:pt x="1861" y="271"/>
                  <a:pt x="1861" y="271"/>
                  <a:pt x="1862" y="272"/>
                </a:cubicBezTo>
                <a:close/>
                <a:moveTo>
                  <a:pt x="1858" y="338"/>
                </a:moveTo>
                <a:cubicBezTo>
                  <a:pt x="1858" y="338"/>
                  <a:pt x="1858" y="339"/>
                  <a:pt x="1859" y="339"/>
                </a:cubicBezTo>
                <a:cubicBezTo>
                  <a:pt x="1859" y="339"/>
                  <a:pt x="1859" y="340"/>
                  <a:pt x="1859" y="340"/>
                </a:cubicBezTo>
                <a:cubicBezTo>
                  <a:pt x="1859" y="341"/>
                  <a:pt x="1859" y="341"/>
                  <a:pt x="1859" y="341"/>
                </a:cubicBezTo>
                <a:cubicBezTo>
                  <a:pt x="1858" y="342"/>
                  <a:pt x="1858" y="342"/>
                  <a:pt x="1857" y="342"/>
                </a:cubicBezTo>
                <a:cubicBezTo>
                  <a:pt x="1857" y="342"/>
                  <a:pt x="1857" y="341"/>
                  <a:pt x="1857" y="341"/>
                </a:cubicBezTo>
                <a:cubicBezTo>
                  <a:pt x="1857" y="340"/>
                  <a:pt x="1858" y="340"/>
                  <a:pt x="1857" y="339"/>
                </a:cubicBezTo>
                <a:cubicBezTo>
                  <a:pt x="1857" y="339"/>
                  <a:pt x="1856" y="338"/>
                  <a:pt x="1856" y="338"/>
                </a:cubicBezTo>
                <a:cubicBezTo>
                  <a:pt x="1855" y="338"/>
                  <a:pt x="1855" y="338"/>
                  <a:pt x="1855" y="339"/>
                </a:cubicBezTo>
                <a:cubicBezTo>
                  <a:pt x="1854" y="339"/>
                  <a:pt x="1854" y="339"/>
                  <a:pt x="1854" y="340"/>
                </a:cubicBezTo>
                <a:cubicBezTo>
                  <a:pt x="1854" y="340"/>
                  <a:pt x="1854" y="341"/>
                  <a:pt x="1855" y="341"/>
                </a:cubicBezTo>
                <a:cubicBezTo>
                  <a:pt x="1855" y="342"/>
                  <a:pt x="1854" y="342"/>
                  <a:pt x="1853" y="342"/>
                </a:cubicBezTo>
                <a:cubicBezTo>
                  <a:pt x="1852" y="342"/>
                  <a:pt x="1851" y="342"/>
                  <a:pt x="1850" y="342"/>
                </a:cubicBezTo>
                <a:cubicBezTo>
                  <a:pt x="1849" y="342"/>
                  <a:pt x="1850" y="341"/>
                  <a:pt x="1849" y="341"/>
                </a:cubicBezTo>
                <a:cubicBezTo>
                  <a:pt x="1849" y="341"/>
                  <a:pt x="1848" y="341"/>
                  <a:pt x="1848" y="341"/>
                </a:cubicBezTo>
                <a:cubicBezTo>
                  <a:pt x="1847" y="341"/>
                  <a:pt x="1846" y="341"/>
                  <a:pt x="1846" y="341"/>
                </a:cubicBezTo>
                <a:cubicBezTo>
                  <a:pt x="1846" y="340"/>
                  <a:pt x="1846" y="340"/>
                  <a:pt x="1846" y="340"/>
                </a:cubicBezTo>
                <a:cubicBezTo>
                  <a:pt x="1845" y="339"/>
                  <a:pt x="1845" y="339"/>
                  <a:pt x="1844" y="338"/>
                </a:cubicBezTo>
                <a:cubicBezTo>
                  <a:pt x="1843" y="338"/>
                  <a:pt x="1843" y="338"/>
                  <a:pt x="1842" y="339"/>
                </a:cubicBezTo>
                <a:cubicBezTo>
                  <a:pt x="1842" y="340"/>
                  <a:pt x="1843" y="341"/>
                  <a:pt x="1844" y="342"/>
                </a:cubicBezTo>
                <a:cubicBezTo>
                  <a:pt x="1844" y="343"/>
                  <a:pt x="1845" y="343"/>
                  <a:pt x="1845" y="344"/>
                </a:cubicBezTo>
                <a:cubicBezTo>
                  <a:pt x="1844" y="345"/>
                  <a:pt x="1843" y="345"/>
                  <a:pt x="1843" y="345"/>
                </a:cubicBezTo>
                <a:cubicBezTo>
                  <a:pt x="1842" y="345"/>
                  <a:pt x="1842" y="346"/>
                  <a:pt x="1842" y="347"/>
                </a:cubicBezTo>
                <a:cubicBezTo>
                  <a:pt x="1843" y="348"/>
                  <a:pt x="1843" y="349"/>
                  <a:pt x="1842" y="350"/>
                </a:cubicBezTo>
                <a:cubicBezTo>
                  <a:pt x="1842" y="351"/>
                  <a:pt x="1842" y="351"/>
                  <a:pt x="1841" y="351"/>
                </a:cubicBezTo>
                <a:cubicBezTo>
                  <a:pt x="1841" y="351"/>
                  <a:pt x="1840" y="350"/>
                  <a:pt x="1840" y="350"/>
                </a:cubicBezTo>
                <a:cubicBezTo>
                  <a:pt x="1839" y="349"/>
                  <a:pt x="1838" y="348"/>
                  <a:pt x="1838" y="348"/>
                </a:cubicBezTo>
                <a:cubicBezTo>
                  <a:pt x="1837" y="347"/>
                  <a:pt x="1836" y="347"/>
                  <a:pt x="1835" y="346"/>
                </a:cubicBezTo>
                <a:cubicBezTo>
                  <a:pt x="1834" y="345"/>
                  <a:pt x="1836" y="343"/>
                  <a:pt x="1835" y="342"/>
                </a:cubicBezTo>
                <a:cubicBezTo>
                  <a:pt x="1835" y="341"/>
                  <a:pt x="1834" y="341"/>
                  <a:pt x="1834" y="341"/>
                </a:cubicBezTo>
                <a:cubicBezTo>
                  <a:pt x="1833" y="341"/>
                  <a:pt x="1832" y="341"/>
                  <a:pt x="1831" y="341"/>
                </a:cubicBezTo>
                <a:cubicBezTo>
                  <a:pt x="1829" y="341"/>
                  <a:pt x="1828" y="342"/>
                  <a:pt x="1826" y="342"/>
                </a:cubicBezTo>
                <a:cubicBezTo>
                  <a:pt x="1825" y="342"/>
                  <a:pt x="1825" y="342"/>
                  <a:pt x="1824" y="343"/>
                </a:cubicBezTo>
                <a:cubicBezTo>
                  <a:pt x="1823" y="343"/>
                  <a:pt x="1822" y="344"/>
                  <a:pt x="1821" y="344"/>
                </a:cubicBezTo>
                <a:cubicBezTo>
                  <a:pt x="1821" y="345"/>
                  <a:pt x="1820" y="345"/>
                  <a:pt x="1819" y="345"/>
                </a:cubicBezTo>
                <a:cubicBezTo>
                  <a:pt x="1819" y="345"/>
                  <a:pt x="1818" y="344"/>
                  <a:pt x="1818" y="344"/>
                </a:cubicBezTo>
                <a:cubicBezTo>
                  <a:pt x="1816" y="343"/>
                  <a:pt x="1816" y="346"/>
                  <a:pt x="1816" y="347"/>
                </a:cubicBezTo>
                <a:cubicBezTo>
                  <a:pt x="1816" y="347"/>
                  <a:pt x="1817" y="348"/>
                  <a:pt x="1816" y="348"/>
                </a:cubicBezTo>
                <a:cubicBezTo>
                  <a:pt x="1816" y="348"/>
                  <a:pt x="1815" y="347"/>
                  <a:pt x="1815" y="347"/>
                </a:cubicBezTo>
                <a:cubicBezTo>
                  <a:pt x="1814" y="346"/>
                  <a:pt x="1812" y="346"/>
                  <a:pt x="1811" y="347"/>
                </a:cubicBezTo>
                <a:cubicBezTo>
                  <a:pt x="1810" y="347"/>
                  <a:pt x="1809" y="347"/>
                  <a:pt x="1809" y="348"/>
                </a:cubicBezTo>
                <a:cubicBezTo>
                  <a:pt x="1808" y="348"/>
                  <a:pt x="1808" y="348"/>
                  <a:pt x="1808" y="348"/>
                </a:cubicBezTo>
                <a:cubicBezTo>
                  <a:pt x="1808" y="348"/>
                  <a:pt x="1808" y="347"/>
                  <a:pt x="1807" y="346"/>
                </a:cubicBezTo>
                <a:cubicBezTo>
                  <a:pt x="1807" y="346"/>
                  <a:pt x="1807" y="346"/>
                  <a:pt x="1807" y="345"/>
                </a:cubicBezTo>
                <a:cubicBezTo>
                  <a:pt x="1807" y="345"/>
                  <a:pt x="1807" y="345"/>
                  <a:pt x="1807" y="344"/>
                </a:cubicBezTo>
                <a:cubicBezTo>
                  <a:pt x="1808" y="344"/>
                  <a:pt x="1809" y="344"/>
                  <a:pt x="1809" y="343"/>
                </a:cubicBezTo>
                <a:cubicBezTo>
                  <a:pt x="1810" y="342"/>
                  <a:pt x="1811" y="342"/>
                  <a:pt x="1811" y="341"/>
                </a:cubicBezTo>
                <a:cubicBezTo>
                  <a:pt x="1812" y="340"/>
                  <a:pt x="1812" y="339"/>
                  <a:pt x="1813" y="339"/>
                </a:cubicBezTo>
                <a:cubicBezTo>
                  <a:pt x="1813" y="338"/>
                  <a:pt x="1814" y="337"/>
                  <a:pt x="1814" y="337"/>
                </a:cubicBezTo>
                <a:cubicBezTo>
                  <a:pt x="1815" y="336"/>
                  <a:pt x="1815" y="335"/>
                  <a:pt x="1816" y="335"/>
                </a:cubicBezTo>
                <a:cubicBezTo>
                  <a:pt x="1817" y="334"/>
                  <a:pt x="1818" y="335"/>
                  <a:pt x="1820" y="335"/>
                </a:cubicBezTo>
                <a:cubicBezTo>
                  <a:pt x="1820" y="335"/>
                  <a:pt x="1821" y="335"/>
                  <a:pt x="1821" y="335"/>
                </a:cubicBezTo>
                <a:cubicBezTo>
                  <a:pt x="1821" y="334"/>
                  <a:pt x="1822" y="334"/>
                  <a:pt x="1823" y="334"/>
                </a:cubicBezTo>
                <a:cubicBezTo>
                  <a:pt x="1823" y="334"/>
                  <a:pt x="1824" y="335"/>
                  <a:pt x="1825" y="334"/>
                </a:cubicBezTo>
                <a:cubicBezTo>
                  <a:pt x="1825" y="334"/>
                  <a:pt x="1826" y="334"/>
                  <a:pt x="1826" y="333"/>
                </a:cubicBezTo>
                <a:cubicBezTo>
                  <a:pt x="1826" y="333"/>
                  <a:pt x="1827" y="332"/>
                  <a:pt x="1827" y="333"/>
                </a:cubicBezTo>
                <a:cubicBezTo>
                  <a:pt x="1828" y="333"/>
                  <a:pt x="1828" y="333"/>
                  <a:pt x="1829" y="333"/>
                </a:cubicBezTo>
                <a:cubicBezTo>
                  <a:pt x="1829" y="333"/>
                  <a:pt x="1830" y="333"/>
                  <a:pt x="1830" y="333"/>
                </a:cubicBezTo>
                <a:cubicBezTo>
                  <a:pt x="1830" y="333"/>
                  <a:pt x="1831" y="333"/>
                  <a:pt x="1831" y="333"/>
                </a:cubicBezTo>
                <a:cubicBezTo>
                  <a:pt x="1831" y="334"/>
                  <a:pt x="1832" y="334"/>
                  <a:pt x="1832" y="334"/>
                </a:cubicBezTo>
                <a:cubicBezTo>
                  <a:pt x="1833" y="335"/>
                  <a:pt x="1834" y="335"/>
                  <a:pt x="1835" y="335"/>
                </a:cubicBezTo>
                <a:cubicBezTo>
                  <a:pt x="1837" y="334"/>
                  <a:pt x="1836" y="332"/>
                  <a:pt x="1835" y="331"/>
                </a:cubicBezTo>
                <a:cubicBezTo>
                  <a:pt x="1835" y="331"/>
                  <a:pt x="1835" y="330"/>
                  <a:pt x="1835" y="329"/>
                </a:cubicBezTo>
                <a:cubicBezTo>
                  <a:pt x="1835" y="328"/>
                  <a:pt x="1836" y="328"/>
                  <a:pt x="1836" y="327"/>
                </a:cubicBezTo>
                <a:cubicBezTo>
                  <a:pt x="1836" y="327"/>
                  <a:pt x="1836" y="326"/>
                  <a:pt x="1836" y="326"/>
                </a:cubicBezTo>
                <a:cubicBezTo>
                  <a:pt x="1836" y="325"/>
                  <a:pt x="1836" y="325"/>
                  <a:pt x="1836" y="325"/>
                </a:cubicBezTo>
                <a:cubicBezTo>
                  <a:pt x="1836" y="324"/>
                  <a:pt x="1836" y="323"/>
                  <a:pt x="1836" y="323"/>
                </a:cubicBezTo>
                <a:cubicBezTo>
                  <a:pt x="1835" y="323"/>
                  <a:pt x="1835" y="322"/>
                  <a:pt x="1835" y="322"/>
                </a:cubicBezTo>
                <a:cubicBezTo>
                  <a:pt x="1834" y="321"/>
                  <a:pt x="1836" y="320"/>
                  <a:pt x="1837" y="319"/>
                </a:cubicBezTo>
                <a:cubicBezTo>
                  <a:pt x="1838" y="319"/>
                  <a:pt x="1837" y="321"/>
                  <a:pt x="1837" y="322"/>
                </a:cubicBezTo>
                <a:cubicBezTo>
                  <a:pt x="1837" y="323"/>
                  <a:pt x="1836" y="324"/>
                  <a:pt x="1837" y="324"/>
                </a:cubicBezTo>
                <a:cubicBezTo>
                  <a:pt x="1837" y="325"/>
                  <a:pt x="1838" y="326"/>
                  <a:pt x="1839" y="326"/>
                </a:cubicBezTo>
                <a:cubicBezTo>
                  <a:pt x="1839" y="326"/>
                  <a:pt x="1839" y="325"/>
                  <a:pt x="1839" y="325"/>
                </a:cubicBezTo>
                <a:cubicBezTo>
                  <a:pt x="1840" y="325"/>
                  <a:pt x="1840" y="324"/>
                  <a:pt x="1841" y="324"/>
                </a:cubicBezTo>
                <a:cubicBezTo>
                  <a:pt x="1843" y="323"/>
                  <a:pt x="1845" y="323"/>
                  <a:pt x="1846" y="321"/>
                </a:cubicBezTo>
                <a:cubicBezTo>
                  <a:pt x="1846" y="321"/>
                  <a:pt x="1846" y="320"/>
                  <a:pt x="1846" y="320"/>
                </a:cubicBezTo>
                <a:cubicBezTo>
                  <a:pt x="1846" y="319"/>
                  <a:pt x="1846" y="318"/>
                  <a:pt x="1847" y="318"/>
                </a:cubicBezTo>
                <a:cubicBezTo>
                  <a:pt x="1847" y="317"/>
                  <a:pt x="1847" y="316"/>
                  <a:pt x="1848" y="316"/>
                </a:cubicBezTo>
                <a:cubicBezTo>
                  <a:pt x="1848" y="315"/>
                  <a:pt x="1848" y="315"/>
                  <a:pt x="1848" y="315"/>
                </a:cubicBezTo>
                <a:cubicBezTo>
                  <a:pt x="1848" y="314"/>
                  <a:pt x="1848" y="313"/>
                  <a:pt x="1848" y="312"/>
                </a:cubicBezTo>
                <a:cubicBezTo>
                  <a:pt x="1848" y="311"/>
                  <a:pt x="1849" y="311"/>
                  <a:pt x="1849" y="310"/>
                </a:cubicBezTo>
                <a:cubicBezTo>
                  <a:pt x="1849" y="309"/>
                  <a:pt x="1848" y="307"/>
                  <a:pt x="1848" y="306"/>
                </a:cubicBezTo>
                <a:cubicBezTo>
                  <a:pt x="1847" y="305"/>
                  <a:pt x="1847" y="304"/>
                  <a:pt x="1847" y="303"/>
                </a:cubicBezTo>
                <a:cubicBezTo>
                  <a:pt x="1846" y="302"/>
                  <a:pt x="1845" y="301"/>
                  <a:pt x="1843" y="301"/>
                </a:cubicBezTo>
                <a:cubicBezTo>
                  <a:pt x="1843" y="300"/>
                  <a:pt x="1844" y="300"/>
                  <a:pt x="1844" y="300"/>
                </a:cubicBezTo>
                <a:cubicBezTo>
                  <a:pt x="1844" y="299"/>
                  <a:pt x="1844" y="299"/>
                  <a:pt x="1844" y="299"/>
                </a:cubicBezTo>
                <a:cubicBezTo>
                  <a:pt x="1844" y="298"/>
                  <a:pt x="1844" y="297"/>
                  <a:pt x="1844" y="297"/>
                </a:cubicBezTo>
                <a:cubicBezTo>
                  <a:pt x="1843" y="296"/>
                  <a:pt x="1842" y="296"/>
                  <a:pt x="1842" y="296"/>
                </a:cubicBezTo>
                <a:cubicBezTo>
                  <a:pt x="1841" y="295"/>
                  <a:pt x="1843" y="294"/>
                  <a:pt x="1843" y="294"/>
                </a:cubicBezTo>
                <a:cubicBezTo>
                  <a:pt x="1843" y="293"/>
                  <a:pt x="1843" y="293"/>
                  <a:pt x="1843" y="293"/>
                </a:cubicBezTo>
                <a:cubicBezTo>
                  <a:pt x="1842" y="292"/>
                  <a:pt x="1842" y="292"/>
                  <a:pt x="1842" y="291"/>
                </a:cubicBezTo>
                <a:cubicBezTo>
                  <a:pt x="1842" y="291"/>
                  <a:pt x="1842" y="290"/>
                  <a:pt x="1842" y="290"/>
                </a:cubicBezTo>
                <a:cubicBezTo>
                  <a:pt x="1842" y="290"/>
                  <a:pt x="1843" y="290"/>
                  <a:pt x="1843" y="291"/>
                </a:cubicBezTo>
                <a:cubicBezTo>
                  <a:pt x="1843" y="291"/>
                  <a:pt x="1843" y="291"/>
                  <a:pt x="1844" y="292"/>
                </a:cubicBezTo>
                <a:cubicBezTo>
                  <a:pt x="1844" y="292"/>
                  <a:pt x="1845" y="292"/>
                  <a:pt x="1845" y="292"/>
                </a:cubicBezTo>
                <a:cubicBezTo>
                  <a:pt x="1845" y="292"/>
                  <a:pt x="1846" y="292"/>
                  <a:pt x="1846" y="293"/>
                </a:cubicBezTo>
                <a:cubicBezTo>
                  <a:pt x="1846" y="293"/>
                  <a:pt x="1846" y="293"/>
                  <a:pt x="1846" y="293"/>
                </a:cubicBezTo>
                <a:cubicBezTo>
                  <a:pt x="1847" y="293"/>
                  <a:pt x="1847" y="294"/>
                  <a:pt x="1847" y="294"/>
                </a:cubicBezTo>
                <a:cubicBezTo>
                  <a:pt x="1848" y="294"/>
                  <a:pt x="1848" y="293"/>
                  <a:pt x="1848" y="293"/>
                </a:cubicBezTo>
                <a:cubicBezTo>
                  <a:pt x="1848" y="293"/>
                  <a:pt x="1848" y="293"/>
                  <a:pt x="1848" y="293"/>
                </a:cubicBezTo>
                <a:cubicBezTo>
                  <a:pt x="1848" y="293"/>
                  <a:pt x="1849" y="293"/>
                  <a:pt x="1849" y="292"/>
                </a:cubicBezTo>
                <a:cubicBezTo>
                  <a:pt x="1849" y="292"/>
                  <a:pt x="1849" y="291"/>
                  <a:pt x="1849" y="291"/>
                </a:cubicBezTo>
                <a:cubicBezTo>
                  <a:pt x="1848" y="291"/>
                  <a:pt x="1847" y="291"/>
                  <a:pt x="1847" y="291"/>
                </a:cubicBezTo>
                <a:cubicBezTo>
                  <a:pt x="1847" y="291"/>
                  <a:pt x="1847" y="291"/>
                  <a:pt x="1846" y="291"/>
                </a:cubicBezTo>
                <a:cubicBezTo>
                  <a:pt x="1846" y="291"/>
                  <a:pt x="1846" y="291"/>
                  <a:pt x="1845" y="291"/>
                </a:cubicBezTo>
                <a:cubicBezTo>
                  <a:pt x="1845" y="291"/>
                  <a:pt x="1845" y="290"/>
                  <a:pt x="1845" y="290"/>
                </a:cubicBezTo>
                <a:cubicBezTo>
                  <a:pt x="1845" y="288"/>
                  <a:pt x="1847" y="289"/>
                  <a:pt x="1847" y="289"/>
                </a:cubicBezTo>
                <a:cubicBezTo>
                  <a:pt x="1847" y="289"/>
                  <a:pt x="1848" y="289"/>
                  <a:pt x="1848" y="289"/>
                </a:cubicBezTo>
                <a:cubicBezTo>
                  <a:pt x="1848" y="289"/>
                  <a:pt x="1848" y="289"/>
                  <a:pt x="1848" y="289"/>
                </a:cubicBezTo>
                <a:cubicBezTo>
                  <a:pt x="1849" y="289"/>
                  <a:pt x="1849" y="290"/>
                  <a:pt x="1849" y="290"/>
                </a:cubicBezTo>
                <a:cubicBezTo>
                  <a:pt x="1849" y="291"/>
                  <a:pt x="1850" y="292"/>
                  <a:pt x="1850" y="293"/>
                </a:cubicBezTo>
                <a:cubicBezTo>
                  <a:pt x="1850" y="293"/>
                  <a:pt x="1850" y="293"/>
                  <a:pt x="1850" y="293"/>
                </a:cubicBezTo>
                <a:cubicBezTo>
                  <a:pt x="1850" y="293"/>
                  <a:pt x="1851" y="293"/>
                  <a:pt x="1851" y="294"/>
                </a:cubicBezTo>
                <a:cubicBezTo>
                  <a:pt x="1851" y="294"/>
                  <a:pt x="1851" y="294"/>
                  <a:pt x="1851" y="294"/>
                </a:cubicBezTo>
                <a:cubicBezTo>
                  <a:pt x="1852" y="295"/>
                  <a:pt x="1852" y="295"/>
                  <a:pt x="1853" y="295"/>
                </a:cubicBezTo>
                <a:cubicBezTo>
                  <a:pt x="1853" y="295"/>
                  <a:pt x="1853" y="296"/>
                  <a:pt x="1853" y="296"/>
                </a:cubicBezTo>
                <a:cubicBezTo>
                  <a:pt x="1853" y="296"/>
                  <a:pt x="1853" y="296"/>
                  <a:pt x="1854" y="296"/>
                </a:cubicBezTo>
                <a:cubicBezTo>
                  <a:pt x="1854" y="296"/>
                  <a:pt x="1854" y="297"/>
                  <a:pt x="1855" y="297"/>
                </a:cubicBezTo>
                <a:cubicBezTo>
                  <a:pt x="1855" y="297"/>
                  <a:pt x="1856" y="298"/>
                  <a:pt x="1856" y="298"/>
                </a:cubicBezTo>
                <a:cubicBezTo>
                  <a:pt x="1857" y="299"/>
                  <a:pt x="1857" y="299"/>
                  <a:pt x="1857" y="300"/>
                </a:cubicBezTo>
                <a:cubicBezTo>
                  <a:pt x="1858" y="301"/>
                  <a:pt x="1858" y="301"/>
                  <a:pt x="1859" y="302"/>
                </a:cubicBezTo>
                <a:cubicBezTo>
                  <a:pt x="1860" y="303"/>
                  <a:pt x="1860" y="303"/>
                  <a:pt x="1860" y="304"/>
                </a:cubicBezTo>
                <a:cubicBezTo>
                  <a:pt x="1861" y="304"/>
                  <a:pt x="1860" y="305"/>
                  <a:pt x="1860" y="306"/>
                </a:cubicBezTo>
                <a:cubicBezTo>
                  <a:pt x="1860" y="306"/>
                  <a:pt x="1861" y="307"/>
                  <a:pt x="1861" y="307"/>
                </a:cubicBezTo>
                <a:cubicBezTo>
                  <a:pt x="1861" y="308"/>
                  <a:pt x="1861" y="308"/>
                  <a:pt x="1860" y="309"/>
                </a:cubicBezTo>
                <a:cubicBezTo>
                  <a:pt x="1860" y="309"/>
                  <a:pt x="1860" y="310"/>
                  <a:pt x="1860" y="310"/>
                </a:cubicBezTo>
                <a:cubicBezTo>
                  <a:pt x="1860" y="311"/>
                  <a:pt x="1860" y="310"/>
                  <a:pt x="1860" y="311"/>
                </a:cubicBezTo>
                <a:cubicBezTo>
                  <a:pt x="1860" y="311"/>
                  <a:pt x="1861" y="311"/>
                  <a:pt x="1860" y="312"/>
                </a:cubicBezTo>
                <a:cubicBezTo>
                  <a:pt x="1860" y="312"/>
                  <a:pt x="1859" y="312"/>
                  <a:pt x="1859" y="312"/>
                </a:cubicBezTo>
                <a:cubicBezTo>
                  <a:pt x="1859" y="312"/>
                  <a:pt x="1858" y="312"/>
                  <a:pt x="1858" y="313"/>
                </a:cubicBezTo>
                <a:cubicBezTo>
                  <a:pt x="1858" y="313"/>
                  <a:pt x="1858" y="314"/>
                  <a:pt x="1858" y="314"/>
                </a:cubicBezTo>
                <a:cubicBezTo>
                  <a:pt x="1858" y="314"/>
                  <a:pt x="1858" y="315"/>
                  <a:pt x="1858" y="315"/>
                </a:cubicBezTo>
                <a:cubicBezTo>
                  <a:pt x="1858" y="315"/>
                  <a:pt x="1859" y="315"/>
                  <a:pt x="1859" y="315"/>
                </a:cubicBezTo>
                <a:cubicBezTo>
                  <a:pt x="1859" y="316"/>
                  <a:pt x="1859" y="316"/>
                  <a:pt x="1859" y="316"/>
                </a:cubicBezTo>
                <a:cubicBezTo>
                  <a:pt x="1860" y="316"/>
                  <a:pt x="1860" y="316"/>
                  <a:pt x="1860" y="317"/>
                </a:cubicBezTo>
                <a:cubicBezTo>
                  <a:pt x="1861" y="317"/>
                  <a:pt x="1861" y="318"/>
                  <a:pt x="1861" y="319"/>
                </a:cubicBezTo>
                <a:cubicBezTo>
                  <a:pt x="1862" y="319"/>
                  <a:pt x="1862" y="320"/>
                  <a:pt x="1863" y="321"/>
                </a:cubicBezTo>
                <a:cubicBezTo>
                  <a:pt x="1863" y="321"/>
                  <a:pt x="1863" y="322"/>
                  <a:pt x="1863" y="323"/>
                </a:cubicBezTo>
                <a:cubicBezTo>
                  <a:pt x="1863" y="324"/>
                  <a:pt x="1863" y="324"/>
                  <a:pt x="1863" y="325"/>
                </a:cubicBezTo>
                <a:cubicBezTo>
                  <a:pt x="1862" y="326"/>
                  <a:pt x="1863" y="326"/>
                  <a:pt x="1863" y="327"/>
                </a:cubicBezTo>
                <a:cubicBezTo>
                  <a:pt x="1863" y="327"/>
                  <a:pt x="1863" y="328"/>
                  <a:pt x="1863" y="328"/>
                </a:cubicBezTo>
                <a:cubicBezTo>
                  <a:pt x="1863" y="328"/>
                  <a:pt x="1863" y="329"/>
                  <a:pt x="1864" y="329"/>
                </a:cubicBezTo>
                <a:cubicBezTo>
                  <a:pt x="1864" y="329"/>
                  <a:pt x="1864" y="330"/>
                  <a:pt x="1864" y="330"/>
                </a:cubicBezTo>
                <a:cubicBezTo>
                  <a:pt x="1865" y="331"/>
                  <a:pt x="1865" y="331"/>
                  <a:pt x="1866" y="332"/>
                </a:cubicBezTo>
                <a:cubicBezTo>
                  <a:pt x="1866" y="332"/>
                  <a:pt x="1867" y="332"/>
                  <a:pt x="1867" y="333"/>
                </a:cubicBezTo>
                <a:cubicBezTo>
                  <a:pt x="1866" y="334"/>
                  <a:pt x="1866" y="334"/>
                  <a:pt x="1866" y="335"/>
                </a:cubicBezTo>
                <a:cubicBezTo>
                  <a:pt x="1866" y="335"/>
                  <a:pt x="1866" y="336"/>
                  <a:pt x="1866" y="336"/>
                </a:cubicBezTo>
                <a:cubicBezTo>
                  <a:pt x="1865" y="337"/>
                  <a:pt x="1865" y="338"/>
                  <a:pt x="1865" y="338"/>
                </a:cubicBezTo>
                <a:cubicBezTo>
                  <a:pt x="1865" y="339"/>
                  <a:pt x="1864" y="341"/>
                  <a:pt x="1864" y="340"/>
                </a:cubicBezTo>
                <a:cubicBezTo>
                  <a:pt x="1864" y="339"/>
                  <a:pt x="1864" y="339"/>
                  <a:pt x="1864" y="339"/>
                </a:cubicBezTo>
                <a:cubicBezTo>
                  <a:pt x="1864" y="338"/>
                  <a:pt x="1863" y="338"/>
                  <a:pt x="1863" y="338"/>
                </a:cubicBezTo>
                <a:cubicBezTo>
                  <a:pt x="1863" y="338"/>
                  <a:pt x="1863" y="337"/>
                  <a:pt x="1862" y="337"/>
                </a:cubicBezTo>
                <a:cubicBezTo>
                  <a:pt x="1862" y="337"/>
                  <a:pt x="1861" y="337"/>
                  <a:pt x="1861" y="337"/>
                </a:cubicBezTo>
                <a:cubicBezTo>
                  <a:pt x="1860" y="337"/>
                  <a:pt x="1860" y="337"/>
                  <a:pt x="1860" y="337"/>
                </a:cubicBezTo>
                <a:cubicBezTo>
                  <a:pt x="1859" y="337"/>
                  <a:pt x="1859" y="337"/>
                  <a:pt x="1859" y="337"/>
                </a:cubicBezTo>
                <a:cubicBezTo>
                  <a:pt x="1858" y="337"/>
                  <a:pt x="1858" y="338"/>
                  <a:pt x="1858" y="338"/>
                </a:cubicBezTo>
                <a:close/>
                <a:moveTo>
                  <a:pt x="1805" y="350"/>
                </a:moveTo>
                <a:cubicBezTo>
                  <a:pt x="1805" y="349"/>
                  <a:pt x="1805" y="349"/>
                  <a:pt x="1805" y="348"/>
                </a:cubicBezTo>
                <a:cubicBezTo>
                  <a:pt x="1805" y="348"/>
                  <a:pt x="1806" y="347"/>
                  <a:pt x="1807" y="347"/>
                </a:cubicBezTo>
                <a:cubicBezTo>
                  <a:pt x="1807" y="347"/>
                  <a:pt x="1807" y="348"/>
                  <a:pt x="1808" y="348"/>
                </a:cubicBezTo>
                <a:cubicBezTo>
                  <a:pt x="1808" y="349"/>
                  <a:pt x="1808" y="349"/>
                  <a:pt x="1809" y="349"/>
                </a:cubicBezTo>
                <a:cubicBezTo>
                  <a:pt x="1809" y="349"/>
                  <a:pt x="1809" y="349"/>
                  <a:pt x="1810" y="350"/>
                </a:cubicBezTo>
                <a:cubicBezTo>
                  <a:pt x="1810" y="350"/>
                  <a:pt x="1811" y="350"/>
                  <a:pt x="1811" y="350"/>
                </a:cubicBezTo>
                <a:cubicBezTo>
                  <a:pt x="1812" y="350"/>
                  <a:pt x="1812" y="350"/>
                  <a:pt x="1813" y="350"/>
                </a:cubicBezTo>
                <a:cubicBezTo>
                  <a:pt x="1813" y="349"/>
                  <a:pt x="1814" y="349"/>
                  <a:pt x="1814" y="350"/>
                </a:cubicBezTo>
                <a:cubicBezTo>
                  <a:pt x="1814" y="350"/>
                  <a:pt x="1814" y="351"/>
                  <a:pt x="1814" y="351"/>
                </a:cubicBezTo>
                <a:cubicBezTo>
                  <a:pt x="1814" y="351"/>
                  <a:pt x="1814" y="352"/>
                  <a:pt x="1814" y="352"/>
                </a:cubicBezTo>
                <a:cubicBezTo>
                  <a:pt x="1814" y="352"/>
                  <a:pt x="1815" y="352"/>
                  <a:pt x="1815" y="352"/>
                </a:cubicBezTo>
                <a:cubicBezTo>
                  <a:pt x="1816" y="352"/>
                  <a:pt x="1816" y="353"/>
                  <a:pt x="1816" y="353"/>
                </a:cubicBezTo>
                <a:cubicBezTo>
                  <a:pt x="1817" y="354"/>
                  <a:pt x="1818" y="355"/>
                  <a:pt x="1818" y="356"/>
                </a:cubicBezTo>
                <a:cubicBezTo>
                  <a:pt x="1818" y="357"/>
                  <a:pt x="1818" y="359"/>
                  <a:pt x="1818" y="360"/>
                </a:cubicBezTo>
                <a:cubicBezTo>
                  <a:pt x="1818" y="361"/>
                  <a:pt x="1818" y="362"/>
                  <a:pt x="1818" y="363"/>
                </a:cubicBezTo>
                <a:cubicBezTo>
                  <a:pt x="1818" y="363"/>
                  <a:pt x="1818" y="364"/>
                  <a:pt x="1818" y="364"/>
                </a:cubicBezTo>
                <a:cubicBezTo>
                  <a:pt x="1818" y="365"/>
                  <a:pt x="1819" y="367"/>
                  <a:pt x="1819" y="367"/>
                </a:cubicBezTo>
                <a:cubicBezTo>
                  <a:pt x="1818" y="367"/>
                  <a:pt x="1818" y="367"/>
                  <a:pt x="1817" y="367"/>
                </a:cubicBezTo>
                <a:cubicBezTo>
                  <a:pt x="1817" y="367"/>
                  <a:pt x="1816" y="367"/>
                  <a:pt x="1816" y="367"/>
                </a:cubicBezTo>
                <a:cubicBezTo>
                  <a:pt x="1816" y="367"/>
                  <a:pt x="1816" y="368"/>
                  <a:pt x="1816" y="368"/>
                </a:cubicBezTo>
                <a:cubicBezTo>
                  <a:pt x="1816" y="369"/>
                  <a:pt x="1816" y="369"/>
                  <a:pt x="1816" y="370"/>
                </a:cubicBezTo>
                <a:cubicBezTo>
                  <a:pt x="1816" y="370"/>
                  <a:pt x="1816" y="371"/>
                  <a:pt x="1816" y="371"/>
                </a:cubicBezTo>
                <a:cubicBezTo>
                  <a:pt x="1816" y="371"/>
                  <a:pt x="1816" y="371"/>
                  <a:pt x="1815" y="370"/>
                </a:cubicBezTo>
                <a:cubicBezTo>
                  <a:pt x="1815" y="370"/>
                  <a:pt x="1815" y="370"/>
                  <a:pt x="1815" y="369"/>
                </a:cubicBezTo>
                <a:cubicBezTo>
                  <a:pt x="1815" y="369"/>
                  <a:pt x="1814" y="368"/>
                  <a:pt x="1814" y="368"/>
                </a:cubicBezTo>
                <a:cubicBezTo>
                  <a:pt x="1814" y="368"/>
                  <a:pt x="1814" y="367"/>
                  <a:pt x="1814" y="367"/>
                </a:cubicBezTo>
                <a:cubicBezTo>
                  <a:pt x="1814" y="367"/>
                  <a:pt x="1814" y="367"/>
                  <a:pt x="1814" y="367"/>
                </a:cubicBezTo>
                <a:cubicBezTo>
                  <a:pt x="1814" y="366"/>
                  <a:pt x="1814" y="365"/>
                  <a:pt x="1814" y="365"/>
                </a:cubicBezTo>
                <a:cubicBezTo>
                  <a:pt x="1813" y="365"/>
                  <a:pt x="1813" y="364"/>
                  <a:pt x="1813" y="365"/>
                </a:cubicBezTo>
                <a:cubicBezTo>
                  <a:pt x="1812" y="365"/>
                  <a:pt x="1813" y="366"/>
                  <a:pt x="1813" y="366"/>
                </a:cubicBezTo>
                <a:cubicBezTo>
                  <a:pt x="1813" y="367"/>
                  <a:pt x="1813" y="368"/>
                  <a:pt x="1813" y="368"/>
                </a:cubicBezTo>
                <a:cubicBezTo>
                  <a:pt x="1812" y="369"/>
                  <a:pt x="1812" y="368"/>
                  <a:pt x="1812" y="368"/>
                </a:cubicBezTo>
                <a:cubicBezTo>
                  <a:pt x="1812" y="368"/>
                  <a:pt x="1812" y="368"/>
                  <a:pt x="1812" y="368"/>
                </a:cubicBezTo>
                <a:cubicBezTo>
                  <a:pt x="1811" y="368"/>
                  <a:pt x="1811" y="368"/>
                  <a:pt x="1811" y="368"/>
                </a:cubicBezTo>
                <a:cubicBezTo>
                  <a:pt x="1811" y="367"/>
                  <a:pt x="1811" y="367"/>
                  <a:pt x="1811" y="367"/>
                </a:cubicBezTo>
                <a:cubicBezTo>
                  <a:pt x="1811" y="366"/>
                  <a:pt x="1811" y="366"/>
                  <a:pt x="1811" y="366"/>
                </a:cubicBezTo>
                <a:cubicBezTo>
                  <a:pt x="1811" y="365"/>
                  <a:pt x="1811" y="365"/>
                  <a:pt x="1811" y="365"/>
                </a:cubicBezTo>
                <a:cubicBezTo>
                  <a:pt x="1810" y="364"/>
                  <a:pt x="1810" y="363"/>
                  <a:pt x="1810" y="363"/>
                </a:cubicBezTo>
                <a:cubicBezTo>
                  <a:pt x="1809" y="363"/>
                  <a:pt x="1809" y="362"/>
                  <a:pt x="1809" y="362"/>
                </a:cubicBezTo>
                <a:cubicBezTo>
                  <a:pt x="1809" y="362"/>
                  <a:pt x="1809" y="361"/>
                  <a:pt x="1809" y="361"/>
                </a:cubicBezTo>
                <a:cubicBezTo>
                  <a:pt x="1809" y="361"/>
                  <a:pt x="1809" y="361"/>
                  <a:pt x="1810" y="360"/>
                </a:cubicBezTo>
                <a:cubicBezTo>
                  <a:pt x="1810" y="360"/>
                  <a:pt x="1810" y="359"/>
                  <a:pt x="1810" y="359"/>
                </a:cubicBezTo>
                <a:cubicBezTo>
                  <a:pt x="1811" y="358"/>
                  <a:pt x="1810" y="357"/>
                  <a:pt x="1810" y="357"/>
                </a:cubicBezTo>
                <a:cubicBezTo>
                  <a:pt x="1810" y="356"/>
                  <a:pt x="1809" y="356"/>
                  <a:pt x="1808" y="355"/>
                </a:cubicBezTo>
                <a:cubicBezTo>
                  <a:pt x="1808" y="355"/>
                  <a:pt x="1807" y="355"/>
                  <a:pt x="1807" y="354"/>
                </a:cubicBezTo>
                <a:cubicBezTo>
                  <a:pt x="1806" y="354"/>
                  <a:pt x="1806" y="355"/>
                  <a:pt x="1806" y="355"/>
                </a:cubicBezTo>
                <a:cubicBezTo>
                  <a:pt x="1806" y="355"/>
                  <a:pt x="1806" y="355"/>
                  <a:pt x="1806" y="356"/>
                </a:cubicBezTo>
                <a:cubicBezTo>
                  <a:pt x="1806" y="356"/>
                  <a:pt x="1806" y="356"/>
                  <a:pt x="1806" y="356"/>
                </a:cubicBezTo>
                <a:cubicBezTo>
                  <a:pt x="1806" y="356"/>
                  <a:pt x="1805" y="356"/>
                  <a:pt x="1805" y="357"/>
                </a:cubicBezTo>
                <a:cubicBezTo>
                  <a:pt x="1805" y="357"/>
                  <a:pt x="1805" y="357"/>
                  <a:pt x="1805" y="358"/>
                </a:cubicBezTo>
                <a:cubicBezTo>
                  <a:pt x="1805" y="358"/>
                  <a:pt x="1804" y="358"/>
                  <a:pt x="1804" y="358"/>
                </a:cubicBezTo>
                <a:cubicBezTo>
                  <a:pt x="1804" y="358"/>
                  <a:pt x="1804" y="357"/>
                  <a:pt x="1803" y="357"/>
                </a:cubicBezTo>
                <a:cubicBezTo>
                  <a:pt x="1803" y="357"/>
                  <a:pt x="1803" y="356"/>
                  <a:pt x="1803" y="355"/>
                </a:cubicBezTo>
                <a:cubicBezTo>
                  <a:pt x="1803" y="355"/>
                  <a:pt x="1802" y="354"/>
                  <a:pt x="1802" y="354"/>
                </a:cubicBezTo>
                <a:cubicBezTo>
                  <a:pt x="1801" y="354"/>
                  <a:pt x="1801" y="353"/>
                  <a:pt x="1801" y="353"/>
                </a:cubicBezTo>
                <a:cubicBezTo>
                  <a:pt x="1801" y="352"/>
                  <a:pt x="1801" y="352"/>
                  <a:pt x="1801" y="351"/>
                </a:cubicBezTo>
                <a:cubicBezTo>
                  <a:pt x="1801" y="351"/>
                  <a:pt x="1800" y="350"/>
                  <a:pt x="1801" y="349"/>
                </a:cubicBezTo>
                <a:cubicBezTo>
                  <a:pt x="1801" y="349"/>
                  <a:pt x="1801" y="349"/>
                  <a:pt x="1801" y="349"/>
                </a:cubicBezTo>
                <a:cubicBezTo>
                  <a:pt x="1802" y="350"/>
                  <a:pt x="1801" y="350"/>
                  <a:pt x="1802" y="351"/>
                </a:cubicBezTo>
                <a:cubicBezTo>
                  <a:pt x="1802" y="351"/>
                  <a:pt x="1803" y="351"/>
                  <a:pt x="1803" y="351"/>
                </a:cubicBezTo>
                <a:cubicBezTo>
                  <a:pt x="1804" y="350"/>
                  <a:pt x="1804" y="350"/>
                  <a:pt x="1805" y="350"/>
                </a:cubicBezTo>
                <a:close/>
                <a:moveTo>
                  <a:pt x="1828" y="351"/>
                </a:moveTo>
                <a:cubicBezTo>
                  <a:pt x="1827" y="351"/>
                  <a:pt x="1826" y="351"/>
                  <a:pt x="1825" y="352"/>
                </a:cubicBezTo>
                <a:cubicBezTo>
                  <a:pt x="1825" y="352"/>
                  <a:pt x="1825" y="353"/>
                  <a:pt x="1826" y="354"/>
                </a:cubicBezTo>
                <a:cubicBezTo>
                  <a:pt x="1826" y="355"/>
                  <a:pt x="1826" y="356"/>
                  <a:pt x="1825" y="357"/>
                </a:cubicBezTo>
                <a:cubicBezTo>
                  <a:pt x="1825" y="357"/>
                  <a:pt x="1823" y="357"/>
                  <a:pt x="1823" y="356"/>
                </a:cubicBezTo>
                <a:cubicBezTo>
                  <a:pt x="1822" y="356"/>
                  <a:pt x="1821" y="355"/>
                  <a:pt x="1821" y="354"/>
                </a:cubicBezTo>
                <a:cubicBezTo>
                  <a:pt x="1820" y="353"/>
                  <a:pt x="1820" y="352"/>
                  <a:pt x="1820" y="352"/>
                </a:cubicBezTo>
                <a:cubicBezTo>
                  <a:pt x="1820" y="351"/>
                  <a:pt x="1819" y="351"/>
                  <a:pt x="1818" y="352"/>
                </a:cubicBezTo>
                <a:cubicBezTo>
                  <a:pt x="1817" y="352"/>
                  <a:pt x="1817" y="351"/>
                  <a:pt x="1818" y="350"/>
                </a:cubicBezTo>
                <a:cubicBezTo>
                  <a:pt x="1818" y="350"/>
                  <a:pt x="1818" y="350"/>
                  <a:pt x="1819" y="350"/>
                </a:cubicBezTo>
                <a:cubicBezTo>
                  <a:pt x="1819" y="350"/>
                  <a:pt x="1819" y="350"/>
                  <a:pt x="1820" y="350"/>
                </a:cubicBezTo>
                <a:cubicBezTo>
                  <a:pt x="1820" y="349"/>
                  <a:pt x="1821" y="348"/>
                  <a:pt x="1820" y="347"/>
                </a:cubicBezTo>
                <a:cubicBezTo>
                  <a:pt x="1821" y="347"/>
                  <a:pt x="1821" y="347"/>
                  <a:pt x="1821" y="347"/>
                </a:cubicBezTo>
                <a:cubicBezTo>
                  <a:pt x="1821" y="347"/>
                  <a:pt x="1821" y="347"/>
                  <a:pt x="1821" y="346"/>
                </a:cubicBezTo>
                <a:cubicBezTo>
                  <a:pt x="1822" y="346"/>
                  <a:pt x="1822" y="347"/>
                  <a:pt x="1823" y="347"/>
                </a:cubicBezTo>
                <a:cubicBezTo>
                  <a:pt x="1823" y="348"/>
                  <a:pt x="1825" y="348"/>
                  <a:pt x="1825" y="347"/>
                </a:cubicBezTo>
                <a:cubicBezTo>
                  <a:pt x="1825" y="346"/>
                  <a:pt x="1825" y="346"/>
                  <a:pt x="1825" y="345"/>
                </a:cubicBezTo>
                <a:cubicBezTo>
                  <a:pt x="1825" y="345"/>
                  <a:pt x="1826" y="345"/>
                  <a:pt x="1826" y="344"/>
                </a:cubicBezTo>
                <a:cubicBezTo>
                  <a:pt x="1827" y="344"/>
                  <a:pt x="1827" y="344"/>
                  <a:pt x="1828" y="344"/>
                </a:cubicBezTo>
                <a:cubicBezTo>
                  <a:pt x="1829" y="343"/>
                  <a:pt x="1830" y="344"/>
                  <a:pt x="1830" y="345"/>
                </a:cubicBezTo>
                <a:cubicBezTo>
                  <a:pt x="1831" y="345"/>
                  <a:pt x="1832" y="346"/>
                  <a:pt x="1832" y="346"/>
                </a:cubicBezTo>
                <a:cubicBezTo>
                  <a:pt x="1833" y="347"/>
                  <a:pt x="1833" y="348"/>
                  <a:pt x="1833" y="348"/>
                </a:cubicBezTo>
                <a:cubicBezTo>
                  <a:pt x="1833" y="349"/>
                  <a:pt x="1832" y="350"/>
                  <a:pt x="1832" y="350"/>
                </a:cubicBezTo>
                <a:cubicBezTo>
                  <a:pt x="1832" y="351"/>
                  <a:pt x="1832" y="353"/>
                  <a:pt x="1831" y="352"/>
                </a:cubicBezTo>
                <a:cubicBezTo>
                  <a:pt x="1830" y="352"/>
                  <a:pt x="1829" y="351"/>
                  <a:pt x="1828" y="351"/>
                </a:cubicBezTo>
                <a:close/>
                <a:moveTo>
                  <a:pt x="1584" y="528"/>
                </a:moveTo>
                <a:cubicBezTo>
                  <a:pt x="1585" y="529"/>
                  <a:pt x="1585" y="529"/>
                  <a:pt x="1584" y="529"/>
                </a:cubicBezTo>
                <a:cubicBezTo>
                  <a:pt x="1584" y="530"/>
                  <a:pt x="1584" y="530"/>
                  <a:pt x="1584" y="530"/>
                </a:cubicBezTo>
                <a:cubicBezTo>
                  <a:pt x="1584" y="530"/>
                  <a:pt x="1583" y="530"/>
                  <a:pt x="1583" y="530"/>
                </a:cubicBezTo>
                <a:cubicBezTo>
                  <a:pt x="1583" y="529"/>
                  <a:pt x="1583" y="529"/>
                  <a:pt x="1583" y="529"/>
                </a:cubicBezTo>
                <a:cubicBezTo>
                  <a:pt x="1583" y="529"/>
                  <a:pt x="1584" y="528"/>
                  <a:pt x="1584" y="528"/>
                </a:cubicBezTo>
                <a:close/>
                <a:moveTo>
                  <a:pt x="1592" y="549"/>
                </a:moveTo>
                <a:cubicBezTo>
                  <a:pt x="1593" y="550"/>
                  <a:pt x="1593" y="550"/>
                  <a:pt x="1592" y="550"/>
                </a:cubicBezTo>
                <a:cubicBezTo>
                  <a:pt x="1592" y="551"/>
                  <a:pt x="1592" y="551"/>
                  <a:pt x="1592" y="551"/>
                </a:cubicBezTo>
                <a:cubicBezTo>
                  <a:pt x="1591" y="551"/>
                  <a:pt x="1591" y="550"/>
                  <a:pt x="1591" y="550"/>
                </a:cubicBezTo>
                <a:cubicBezTo>
                  <a:pt x="1591" y="550"/>
                  <a:pt x="1592" y="549"/>
                  <a:pt x="1592" y="549"/>
                </a:cubicBezTo>
                <a:close/>
                <a:moveTo>
                  <a:pt x="1595" y="558"/>
                </a:moveTo>
                <a:cubicBezTo>
                  <a:pt x="1596" y="558"/>
                  <a:pt x="1596" y="559"/>
                  <a:pt x="1596" y="560"/>
                </a:cubicBezTo>
                <a:cubicBezTo>
                  <a:pt x="1596" y="560"/>
                  <a:pt x="1595" y="560"/>
                  <a:pt x="1595" y="560"/>
                </a:cubicBezTo>
                <a:cubicBezTo>
                  <a:pt x="1595" y="559"/>
                  <a:pt x="1594" y="559"/>
                  <a:pt x="1594" y="558"/>
                </a:cubicBezTo>
                <a:cubicBezTo>
                  <a:pt x="1594" y="558"/>
                  <a:pt x="1594" y="558"/>
                  <a:pt x="1594" y="558"/>
                </a:cubicBezTo>
                <a:cubicBezTo>
                  <a:pt x="1594" y="557"/>
                  <a:pt x="1594" y="557"/>
                  <a:pt x="1594" y="557"/>
                </a:cubicBezTo>
                <a:cubicBezTo>
                  <a:pt x="1594" y="557"/>
                  <a:pt x="1594" y="557"/>
                  <a:pt x="1594" y="557"/>
                </a:cubicBezTo>
                <a:cubicBezTo>
                  <a:pt x="1594" y="557"/>
                  <a:pt x="1594" y="556"/>
                  <a:pt x="1594" y="556"/>
                </a:cubicBezTo>
                <a:cubicBezTo>
                  <a:pt x="1594" y="556"/>
                  <a:pt x="1594" y="556"/>
                  <a:pt x="1594" y="556"/>
                </a:cubicBezTo>
                <a:cubicBezTo>
                  <a:pt x="1594" y="556"/>
                  <a:pt x="1594" y="556"/>
                  <a:pt x="1594" y="556"/>
                </a:cubicBezTo>
                <a:cubicBezTo>
                  <a:pt x="1594" y="556"/>
                  <a:pt x="1594" y="556"/>
                  <a:pt x="1594" y="556"/>
                </a:cubicBezTo>
                <a:cubicBezTo>
                  <a:pt x="1595" y="556"/>
                  <a:pt x="1595" y="557"/>
                  <a:pt x="1595" y="557"/>
                </a:cubicBezTo>
                <a:cubicBezTo>
                  <a:pt x="1595" y="557"/>
                  <a:pt x="1595" y="558"/>
                  <a:pt x="1595" y="558"/>
                </a:cubicBezTo>
                <a:close/>
                <a:moveTo>
                  <a:pt x="1586" y="509"/>
                </a:moveTo>
                <a:cubicBezTo>
                  <a:pt x="1586" y="509"/>
                  <a:pt x="1587" y="510"/>
                  <a:pt x="1586" y="510"/>
                </a:cubicBezTo>
                <a:cubicBezTo>
                  <a:pt x="1586" y="511"/>
                  <a:pt x="1585" y="511"/>
                  <a:pt x="1586" y="512"/>
                </a:cubicBezTo>
                <a:cubicBezTo>
                  <a:pt x="1586" y="513"/>
                  <a:pt x="1586" y="512"/>
                  <a:pt x="1586" y="513"/>
                </a:cubicBezTo>
                <a:cubicBezTo>
                  <a:pt x="1585" y="513"/>
                  <a:pt x="1585" y="514"/>
                  <a:pt x="1585" y="514"/>
                </a:cubicBezTo>
                <a:cubicBezTo>
                  <a:pt x="1585" y="514"/>
                  <a:pt x="1585" y="515"/>
                  <a:pt x="1585" y="515"/>
                </a:cubicBezTo>
                <a:cubicBezTo>
                  <a:pt x="1585" y="515"/>
                  <a:pt x="1585" y="516"/>
                  <a:pt x="1585" y="516"/>
                </a:cubicBezTo>
                <a:cubicBezTo>
                  <a:pt x="1585" y="517"/>
                  <a:pt x="1585" y="518"/>
                  <a:pt x="1585" y="519"/>
                </a:cubicBezTo>
                <a:cubicBezTo>
                  <a:pt x="1585" y="519"/>
                  <a:pt x="1586" y="523"/>
                  <a:pt x="1584" y="523"/>
                </a:cubicBezTo>
                <a:cubicBezTo>
                  <a:pt x="1584" y="522"/>
                  <a:pt x="1584" y="521"/>
                  <a:pt x="1584" y="520"/>
                </a:cubicBezTo>
                <a:cubicBezTo>
                  <a:pt x="1584" y="520"/>
                  <a:pt x="1584" y="519"/>
                  <a:pt x="1584" y="519"/>
                </a:cubicBezTo>
                <a:cubicBezTo>
                  <a:pt x="1584" y="518"/>
                  <a:pt x="1584" y="518"/>
                  <a:pt x="1584" y="517"/>
                </a:cubicBezTo>
                <a:cubicBezTo>
                  <a:pt x="1584" y="517"/>
                  <a:pt x="1584" y="516"/>
                  <a:pt x="1584" y="516"/>
                </a:cubicBezTo>
                <a:cubicBezTo>
                  <a:pt x="1584" y="515"/>
                  <a:pt x="1584" y="515"/>
                  <a:pt x="1584" y="514"/>
                </a:cubicBezTo>
                <a:cubicBezTo>
                  <a:pt x="1584" y="514"/>
                  <a:pt x="1585" y="513"/>
                  <a:pt x="1584" y="513"/>
                </a:cubicBezTo>
                <a:cubicBezTo>
                  <a:pt x="1584" y="513"/>
                  <a:pt x="1584" y="513"/>
                  <a:pt x="1584" y="512"/>
                </a:cubicBezTo>
                <a:cubicBezTo>
                  <a:pt x="1583" y="511"/>
                  <a:pt x="1584" y="512"/>
                  <a:pt x="1584" y="511"/>
                </a:cubicBezTo>
                <a:cubicBezTo>
                  <a:pt x="1585" y="511"/>
                  <a:pt x="1585" y="511"/>
                  <a:pt x="1585" y="511"/>
                </a:cubicBezTo>
                <a:cubicBezTo>
                  <a:pt x="1585" y="510"/>
                  <a:pt x="1585" y="509"/>
                  <a:pt x="1585" y="508"/>
                </a:cubicBezTo>
                <a:cubicBezTo>
                  <a:pt x="1585" y="507"/>
                  <a:pt x="1585" y="505"/>
                  <a:pt x="1586" y="506"/>
                </a:cubicBezTo>
                <a:cubicBezTo>
                  <a:pt x="1587" y="506"/>
                  <a:pt x="1586" y="507"/>
                  <a:pt x="1586" y="508"/>
                </a:cubicBezTo>
                <a:cubicBezTo>
                  <a:pt x="1586" y="508"/>
                  <a:pt x="1586" y="508"/>
                  <a:pt x="1586" y="509"/>
                </a:cubicBezTo>
                <a:close/>
                <a:moveTo>
                  <a:pt x="1513" y="558"/>
                </a:moveTo>
                <a:cubicBezTo>
                  <a:pt x="1513" y="560"/>
                  <a:pt x="1513" y="563"/>
                  <a:pt x="1510" y="564"/>
                </a:cubicBezTo>
                <a:cubicBezTo>
                  <a:pt x="1509" y="564"/>
                  <a:pt x="1508" y="564"/>
                  <a:pt x="1507" y="564"/>
                </a:cubicBezTo>
                <a:cubicBezTo>
                  <a:pt x="1506" y="565"/>
                  <a:pt x="1505" y="566"/>
                  <a:pt x="1504" y="566"/>
                </a:cubicBezTo>
                <a:cubicBezTo>
                  <a:pt x="1501" y="567"/>
                  <a:pt x="1500" y="564"/>
                  <a:pt x="1499" y="562"/>
                </a:cubicBezTo>
                <a:cubicBezTo>
                  <a:pt x="1498" y="560"/>
                  <a:pt x="1498" y="559"/>
                  <a:pt x="1498" y="558"/>
                </a:cubicBezTo>
                <a:cubicBezTo>
                  <a:pt x="1498" y="557"/>
                  <a:pt x="1498" y="555"/>
                  <a:pt x="1498" y="554"/>
                </a:cubicBezTo>
                <a:cubicBezTo>
                  <a:pt x="1498" y="553"/>
                  <a:pt x="1497" y="552"/>
                  <a:pt x="1497" y="551"/>
                </a:cubicBezTo>
                <a:cubicBezTo>
                  <a:pt x="1496" y="550"/>
                  <a:pt x="1497" y="549"/>
                  <a:pt x="1497" y="548"/>
                </a:cubicBezTo>
                <a:cubicBezTo>
                  <a:pt x="1498" y="545"/>
                  <a:pt x="1499" y="543"/>
                  <a:pt x="1499" y="541"/>
                </a:cubicBezTo>
                <a:cubicBezTo>
                  <a:pt x="1499" y="540"/>
                  <a:pt x="1499" y="537"/>
                  <a:pt x="1500" y="537"/>
                </a:cubicBezTo>
                <a:cubicBezTo>
                  <a:pt x="1501" y="537"/>
                  <a:pt x="1502" y="539"/>
                  <a:pt x="1502" y="540"/>
                </a:cubicBezTo>
                <a:cubicBezTo>
                  <a:pt x="1502" y="538"/>
                  <a:pt x="1502" y="538"/>
                  <a:pt x="1502" y="538"/>
                </a:cubicBezTo>
                <a:cubicBezTo>
                  <a:pt x="1503" y="539"/>
                  <a:pt x="1504" y="540"/>
                  <a:pt x="1505" y="541"/>
                </a:cubicBezTo>
                <a:cubicBezTo>
                  <a:pt x="1505" y="542"/>
                  <a:pt x="1505" y="543"/>
                  <a:pt x="1506" y="544"/>
                </a:cubicBezTo>
                <a:cubicBezTo>
                  <a:pt x="1507" y="545"/>
                  <a:pt x="1508" y="546"/>
                  <a:pt x="1508" y="547"/>
                </a:cubicBezTo>
                <a:cubicBezTo>
                  <a:pt x="1509" y="549"/>
                  <a:pt x="1509" y="550"/>
                  <a:pt x="1510" y="551"/>
                </a:cubicBezTo>
                <a:cubicBezTo>
                  <a:pt x="1512" y="553"/>
                  <a:pt x="1513" y="555"/>
                  <a:pt x="1513" y="558"/>
                </a:cubicBezTo>
                <a:close/>
                <a:moveTo>
                  <a:pt x="1602" y="45"/>
                </a:moveTo>
                <a:cubicBezTo>
                  <a:pt x="1601" y="44"/>
                  <a:pt x="1602" y="44"/>
                  <a:pt x="1603" y="43"/>
                </a:cubicBezTo>
                <a:cubicBezTo>
                  <a:pt x="1603" y="43"/>
                  <a:pt x="1603" y="43"/>
                  <a:pt x="1603" y="42"/>
                </a:cubicBezTo>
                <a:cubicBezTo>
                  <a:pt x="1603" y="42"/>
                  <a:pt x="1604" y="42"/>
                  <a:pt x="1604" y="42"/>
                </a:cubicBezTo>
                <a:cubicBezTo>
                  <a:pt x="1604" y="42"/>
                  <a:pt x="1604" y="42"/>
                  <a:pt x="1604" y="41"/>
                </a:cubicBezTo>
                <a:cubicBezTo>
                  <a:pt x="1604" y="41"/>
                  <a:pt x="1605" y="41"/>
                  <a:pt x="1605" y="41"/>
                </a:cubicBezTo>
                <a:cubicBezTo>
                  <a:pt x="1606" y="41"/>
                  <a:pt x="1606" y="41"/>
                  <a:pt x="1607" y="41"/>
                </a:cubicBezTo>
                <a:cubicBezTo>
                  <a:pt x="1607" y="41"/>
                  <a:pt x="1607" y="41"/>
                  <a:pt x="1608" y="41"/>
                </a:cubicBezTo>
                <a:cubicBezTo>
                  <a:pt x="1608" y="42"/>
                  <a:pt x="1608" y="42"/>
                  <a:pt x="1608" y="42"/>
                </a:cubicBezTo>
                <a:cubicBezTo>
                  <a:pt x="1608" y="42"/>
                  <a:pt x="1608" y="42"/>
                  <a:pt x="1608" y="42"/>
                </a:cubicBezTo>
                <a:cubicBezTo>
                  <a:pt x="1609" y="42"/>
                  <a:pt x="1609" y="43"/>
                  <a:pt x="1609" y="43"/>
                </a:cubicBezTo>
                <a:cubicBezTo>
                  <a:pt x="1610" y="43"/>
                  <a:pt x="1611" y="43"/>
                  <a:pt x="1612" y="43"/>
                </a:cubicBezTo>
                <a:cubicBezTo>
                  <a:pt x="1612" y="43"/>
                  <a:pt x="1613" y="43"/>
                  <a:pt x="1613" y="43"/>
                </a:cubicBezTo>
                <a:cubicBezTo>
                  <a:pt x="1613" y="43"/>
                  <a:pt x="1613" y="43"/>
                  <a:pt x="1614" y="44"/>
                </a:cubicBezTo>
                <a:cubicBezTo>
                  <a:pt x="1614" y="44"/>
                  <a:pt x="1614" y="44"/>
                  <a:pt x="1614" y="44"/>
                </a:cubicBezTo>
                <a:cubicBezTo>
                  <a:pt x="1614" y="44"/>
                  <a:pt x="1615" y="44"/>
                  <a:pt x="1615" y="44"/>
                </a:cubicBezTo>
                <a:cubicBezTo>
                  <a:pt x="1617" y="44"/>
                  <a:pt x="1618" y="46"/>
                  <a:pt x="1620" y="45"/>
                </a:cubicBezTo>
                <a:cubicBezTo>
                  <a:pt x="1620" y="45"/>
                  <a:pt x="1620" y="45"/>
                  <a:pt x="1620" y="45"/>
                </a:cubicBezTo>
                <a:cubicBezTo>
                  <a:pt x="1620" y="44"/>
                  <a:pt x="1620" y="44"/>
                  <a:pt x="1620" y="44"/>
                </a:cubicBezTo>
                <a:cubicBezTo>
                  <a:pt x="1619" y="44"/>
                  <a:pt x="1617" y="44"/>
                  <a:pt x="1618" y="43"/>
                </a:cubicBezTo>
                <a:cubicBezTo>
                  <a:pt x="1618" y="43"/>
                  <a:pt x="1619" y="42"/>
                  <a:pt x="1619" y="42"/>
                </a:cubicBezTo>
                <a:cubicBezTo>
                  <a:pt x="1620" y="42"/>
                  <a:pt x="1620" y="42"/>
                  <a:pt x="1621" y="42"/>
                </a:cubicBezTo>
                <a:cubicBezTo>
                  <a:pt x="1622" y="42"/>
                  <a:pt x="1623" y="42"/>
                  <a:pt x="1623" y="43"/>
                </a:cubicBezTo>
                <a:cubicBezTo>
                  <a:pt x="1624" y="44"/>
                  <a:pt x="1625" y="44"/>
                  <a:pt x="1626" y="44"/>
                </a:cubicBezTo>
                <a:cubicBezTo>
                  <a:pt x="1626" y="44"/>
                  <a:pt x="1627" y="44"/>
                  <a:pt x="1628" y="44"/>
                </a:cubicBezTo>
                <a:cubicBezTo>
                  <a:pt x="1628" y="44"/>
                  <a:pt x="1628" y="44"/>
                  <a:pt x="1629" y="44"/>
                </a:cubicBezTo>
                <a:cubicBezTo>
                  <a:pt x="1629" y="44"/>
                  <a:pt x="1630" y="44"/>
                  <a:pt x="1630" y="44"/>
                </a:cubicBezTo>
                <a:cubicBezTo>
                  <a:pt x="1631" y="44"/>
                  <a:pt x="1632" y="44"/>
                  <a:pt x="1633" y="44"/>
                </a:cubicBezTo>
                <a:cubicBezTo>
                  <a:pt x="1634" y="44"/>
                  <a:pt x="1634" y="44"/>
                  <a:pt x="1635" y="44"/>
                </a:cubicBezTo>
                <a:cubicBezTo>
                  <a:pt x="1635" y="44"/>
                  <a:pt x="1636" y="44"/>
                  <a:pt x="1636" y="44"/>
                </a:cubicBezTo>
                <a:cubicBezTo>
                  <a:pt x="1637" y="44"/>
                  <a:pt x="1637" y="44"/>
                  <a:pt x="1637" y="45"/>
                </a:cubicBezTo>
                <a:cubicBezTo>
                  <a:pt x="1638" y="45"/>
                  <a:pt x="1638" y="45"/>
                  <a:pt x="1639" y="45"/>
                </a:cubicBezTo>
                <a:cubicBezTo>
                  <a:pt x="1640" y="45"/>
                  <a:pt x="1640" y="45"/>
                  <a:pt x="1641" y="45"/>
                </a:cubicBezTo>
                <a:cubicBezTo>
                  <a:pt x="1641" y="45"/>
                  <a:pt x="1642" y="45"/>
                  <a:pt x="1642" y="46"/>
                </a:cubicBezTo>
                <a:cubicBezTo>
                  <a:pt x="1642" y="46"/>
                  <a:pt x="1641" y="46"/>
                  <a:pt x="1641" y="46"/>
                </a:cubicBezTo>
                <a:cubicBezTo>
                  <a:pt x="1641" y="47"/>
                  <a:pt x="1641" y="47"/>
                  <a:pt x="1641" y="47"/>
                </a:cubicBezTo>
                <a:cubicBezTo>
                  <a:pt x="1641" y="47"/>
                  <a:pt x="1642" y="47"/>
                  <a:pt x="1642" y="48"/>
                </a:cubicBezTo>
                <a:cubicBezTo>
                  <a:pt x="1643" y="48"/>
                  <a:pt x="1643" y="48"/>
                  <a:pt x="1643" y="48"/>
                </a:cubicBezTo>
                <a:cubicBezTo>
                  <a:pt x="1643" y="48"/>
                  <a:pt x="1642" y="48"/>
                  <a:pt x="1642" y="48"/>
                </a:cubicBezTo>
                <a:cubicBezTo>
                  <a:pt x="1641" y="49"/>
                  <a:pt x="1641" y="48"/>
                  <a:pt x="1640" y="49"/>
                </a:cubicBezTo>
                <a:cubicBezTo>
                  <a:pt x="1640" y="49"/>
                  <a:pt x="1640" y="49"/>
                  <a:pt x="1640" y="49"/>
                </a:cubicBezTo>
                <a:cubicBezTo>
                  <a:pt x="1640" y="50"/>
                  <a:pt x="1640" y="50"/>
                  <a:pt x="1639" y="50"/>
                </a:cubicBezTo>
                <a:cubicBezTo>
                  <a:pt x="1639" y="50"/>
                  <a:pt x="1639" y="50"/>
                  <a:pt x="1638" y="50"/>
                </a:cubicBezTo>
                <a:cubicBezTo>
                  <a:pt x="1638" y="50"/>
                  <a:pt x="1638" y="50"/>
                  <a:pt x="1637" y="50"/>
                </a:cubicBezTo>
                <a:cubicBezTo>
                  <a:pt x="1637" y="50"/>
                  <a:pt x="1636" y="50"/>
                  <a:pt x="1636" y="50"/>
                </a:cubicBezTo>
                <a:cubicBezTo>
                  <a:pt x="1635" y="50"/>
                  <a:pt x="1634" y="50"/>
                  <a:pt x="1633" y="50"/>
                </a:cubicBezTo>
                <a:cubicBezTo>
                  <a:pt x="1633" y="50"/>
                  <a:pt x="1632" y="50"/>
                  <a:pt x="1632" y="49"/>
                </a:cubicBezTo>
                <a:cubicBezTo>
                  <a:pt x="1633" y="49"/>
                  <a:pt x="1633" y="49"/>
                  <a:pt x="1633" y="49"/>
                </a:cubicBezTo>
                <a:cubicBezTo>
                  <a:pt x="1634" y="48"/>
                  <a:pt x="1633" y="48"/>
                  <a:pt x="1633" y="48"/>
                </a:cubicBezTo>
                <a:cubicBezTo>
                  <a:pt x="1633" y="48"/>
                  <a:pt x="1632" y="48"/>
                  <a:pt x="1632" y="48"/>
                </a:cubicBezTo>
                <a:cubicBezTo>
                  <a:pt x="1632" y="48"/>
                  <a:pt x="1632" y="47"/>
                  <a:pt x="1632" y="47"/>
                </a:cubicBezTo>
                <a:cubicBezTo>
                  <a:pt x="1631" y="47"/>
                  <a:pt x="1631" y="47"/>
                  <a:pt x="1631" y="47"/>
                </a:cubicBezTo>
                <a:cubicBezTo>
                  <a:pt x="1630" y="47"/>
                  <a:pt x="1630" y="47"/>
                  <a:pt x="1630" y="47"/>
                </a:cubicBezTo>
                <a:cubicBezTo>
                  <a:pt x="1630" y="46"/>
                  <a:pt x="1630" y="46"/>
                  <a:pt x="1630" y="46"/>
                </a:cubicBezTo>
                <a:cubicBezTo>
                  <a:pt x="1630" y="45"/>
                  <a:pt x="1630" y="45"/>
                  <a:pt x="1629" y="45"/>
                </a:cubicBezTo>
                <a:cubicBezTo>
                  <a:pt x="1629" y="45"/>
                  <a:pt x="1629" y="45"/>
                  <a:pt x="1629" y="45"/>
                </a:cubicBezTo>
                <a:cubicBezTo>
                  <a:pt x="1629" y="45"/>
                  <a:pt x="1629" y="45"/>
                  <a:pt x="1629" y="45"/>
                </a:cubicBezTo>
                <a:cubicBezTo>
                  <a:pt x="1629" y="44"/>
                  <a:pt x="1629" y="45"/>
                  <a:pt x="1628" y="45"/>
                </a:cubicBezTo>
                <a:cubicBezTo>
                  <a:pt x="1627" y="45"/>
                  <a:pt x="1627" y="45"/>
                  <a:pt x="1626" y="45"/>
                </a:cubicBezTo>
                <a:cubicBezTo>
                  <a:pt x="1625" y="45"/>
                  <a:pt x="1625" y="46"/>
                  <a:pt x="1626" y="46"/>
                </a:cubicBezTo>
                <a:cubicBezTo>
                  <a:pt x="1627" y="46"/>
                  <a:pt x="1627" y="46"/>
                  <a:pt x="1628" y="46"/>
                </a:cubicBezTo>
                <a:cubicBezTo>
                  <a:pt x="1628" y="46"/>
                  <a:pt x="1628" y="47"/>
                  <a:pt x="1628" y="47"/>
                </a:cubicBezTo>
                <a:cubicBezTo>
                  <a:pt x="1628" y="47"/>
                  <a:pt x="1628" y="47"/>
                  <a:pt x="1628" y="47"/>
                </a:cubicBezTo>
                <a:cubicBezTo>
                  <a:pt x="1629" y="47"/>
                  <a:pt x="1630" y="47"/>
                  <a:pt x="1630" y="47"/>
                </a:cubicBezTo>
                <a:cubicBezTo>
                  <a:pt x="1631" y="47"/>
                  <a:pt x="1631" y="47"/>
                  <a:pt x="1631" y="47"/>
                </a:cubicBezTo>
                <a:cubicBezTo>
                  <a:pt x="1631" y="48"/>
                  <a:pt x="1632" y="48"/>
                  <a:pt x="1632" y="48"/>
                </a:cubicBezTo>
                <a:cubicBezTo>
                  <a:pt x="1632" y="48"/>
                  <a:pt x="1632" y="48"/>
                  <a:pt x="1632" y="48"/>
                </a:cubicBezTo>
                <a:cubicBezTo>
                  <a:pt x="1632" y="49"/>
                  <a:pt x="1632" y="48"/>
                  <a:pt x="1633" y="48"/>
                </a:cubicBezTo>
                <a:cubicBezTo>
                  <a:pt x="1633" y="48"/>
                  <a:pt x="1633" y="48"/>
                  <a:pt x="1633" y="49"/>
                </a:cubicBezTo>
                <a:cubicBezTo>
                  <a:pt x="1633" y="49"/>
                  <a:pt x="1633" y="49"/>
                  <a:pt x="1632" y="49"/>
                </a:cubicBezTo>
                <a:cubicBezTo>
                  <a:pt x="1632" y="49"/>
                  <a:pt x="1632" y="49"/>
                  <a:pt x="1631" y="49"/>
                </a:cubicBezTo>
                <a:cubicBezTo>
                  <a:pt x="1631" y="49"/>
                  <a:pt x="1631" y="49"/>
                  <a:pt x="1630" y="49"/>
                </a:cubicBezTo>
                <a:cubicBezTo>
                  <a:pt x="1630" y="50"/>
                  <a:pt x="1630" y="49"/>
                  <a:pt x="1629" y="50"/>
                </a:cubicBezTo>
                <a:cubicBezTo>
                  <a:pt x="1629" y="50"/>
                  <a:pt x="1628" y="50"/>
                  <a:pt x="1628" y="50"/>
                </a:cubicBezTo>
                <a:cubicBezTo>
                  <a:pt x="1628" y="50"/>
                  <a:pt x="1627" y="50"/>
                  <a:pt x="1627" y="50"/>
                </a:cubicBezTo>
                <a:cubicBezTo>
                  <a:pt x="1626" y="50"/>
                  <a:pt x="1625" y="50"/>
                  <a:pt x="1624" y="50"/>
                </a:cubicBezTo>
                <a:cubicBezTo>
                  <a:pt x="1623" y="50"/>
                  <a:pt x="1623" y="50"/>
                  <a:pt x="1622" y="50"/>
                </a:cubicBezTo>
                <a:cubicBezTo>
                  <a:pt x="1622" y="49"/>
                  <a:pt x="1622" y="49"/>
                  <a:pt x="1622" y="49"/>
                </a:cubicBezTo>
                <a:cubicBezTo>
                  <a:pt x="1622" y="49"/>
                  <a:pt x="1621" y="49"/>
                  <a:pt x="1621" y="49"/>
                </a:cubicBezTo>
                <a:cubicBezTo>
                  <a:pt x="1621" y="49"/>
                  <a:pt x="1621" y="49"/>
                  <a:pt x="1620" y="49"/>
                </a:cubicBezTo>
                <a:cubicBezTo>
                  <a:pt x="1620" y="49"/>
                  <a:pt x="1620" y="50"/>
                  <a:pt x="1620" y="50"/>
                </a:cubicBezTo>
                <a:cubicBezTo>
                  <a:pt x="1621" y="50"/>
                  <a:pt x="1621" y="50"/>
                  <a:pt x="1621" y="50"/>
                </a:cubicBezTo>
                <a:cubicBezTo>
                  <a:pt x="1621" y="50"/>
                  <a:pt x="1621" y="51"/>
                  <a:pt x="1621" y="51"/>
                </a:cubicBezTo>
                <a:cubicBezTo>
                  <a:pt x="1621" y="51"/>
                  <a:pt x="1620" y="51"/>
                  <a:pt x="1620" y="51"/>
                </a:cubicBezTo>
                <a:cubicBezTo>
                  <a:pt x="1620" y="51"/>
                  <a:pt x="1619" y="51"/>
                  <a:pt x="1619" y="51"/>
                </a:cubicBezTo>
                <a:cubicBezTo>
                  <a:pt x="1618" y="51"/>
                  <a:pt x="1618" y="51"/>
                  <a:pt x="1617" y="50"/>
                </a:cubicBezTo>
                <a:cubicBezTo>
                  <a:pt x="1616" y="50"/>
                  <a:pt x="1616" y="50"/>
                  <a:pt x="1615" y="50"/>
                </a:cubicBezTo>
                <a:cubicBezTo>
                  <a:pt x="1615" y="50"/>
                  <a:pt x="1615" y="50"/>
                  <a:pt x="1614" y="50"/>
                </a:cubicBezTo>
                <a:cubicBezTo>
                  <a:pt x="1614" y="50"/>
                  <a:pt x="1614" y="50"/>
                  <a:pt x="1614" y="50"/>
                </a:cubicBezTo>
                <a:cubicBezTo>
                  <a:pt x="1614" y="49"/>
                  <a:pt x="1613" y="49"/>
                  <a:pt x="1613" y="49"/>
                </a:cubicBezTo>
                <a:cubicBezTo>
                  <a:pt x="1612" y="49"/>
                  <a:pt x="1612" y="49"/>
                  <a:pt x="1612" y="49"/>
                </a:cubicBezTo>
                <a:cubicBezTo>
                  <a:pt x="1611" y="49"/>
                  <a:pt x="1611" y="49"/>
                  <a:pt x="1610" y="49"/>
                </a:cubicBezTo>
                <a:cubicBezTo>
                  <a:pt x="1610" y="49"/>
                  <a:pt x="1609" y="49"/>
                  <a:pt x="1609" y="49"/>
                </a:cubicBezTo>
                <a:cubicBezTo>
                  <a:pt x="1608" y="49"/>
                  <a:pt x="1608" y="49"/>
                  <a:pt x="1608" y="49"/>
                </a:cubicBezTo>
                <a:cubicBezTo>
                  <a:pt x="1607" y="48"/>
                  <a:pt x="1607" y="49"/>
                  <a:pt x="1607" y="48"/>
                </a:cubicBezTo>
                <a:cubicBezTo>
                  <a:pt x="1606" y="48"/>
                  <a:pt x="1607" y="48"/>
                  <a:pt x="1607" y="48"/>
                </a:cubicBezTo>
                <a:cubicBezTo>
                  <a:pt x="1607" y="48"/>
                  <a:pt x="1606" y="48"/>
                  <a:pt x="1606" y="48"/>
                </a:cubicBezTo>
                <a:cubicBezTo>
                  <a:pt x="1606" y="48"/>
                  <a:pt x="1606" y="48"/>
                  <a:pt x="1605" y="48"/>
                </a:cubicBezTo>
                <a:cubicBezTo>
                  <a:pt x="1605" y="48"/>
                  <a:pt x="1605" y="48"/>
                  <a:pt x="1605" y="48"/>
                </a:cubicBezTo>
                <a:cubicBezTo>
                  <a:pt x="1605" y="48"/>
                  <a:pt x="1605" y="47"/>
                  <a:pt x="1605" y="47"/>
                </a:cubicBezTo>
                <a:cubicBezTo>
                  <a:pt x="1605" y="47"/>
                  <a:pt x="1605" y="47"/>
                  <a:pt x="1605" y="47"/>
                </a:cubicBezTo>
                <a:cubicBezTo>
                  <a:pt x="1605" y="47"/>
                  <a:pt x="1604" y="47"/>
                  <a:pt x="1604" y="47"/>
                </a:cubicBezTo>
                <a:cubicBezTo>
                  <a:pt x="1604" y="46"/>
                  <a:pt x="1604" y="45"/>
                  <a:pt x="1604" y="45"/>
                </a:cubicBezTo>
                <a:cubicBezTo>
                  <a:pt x="1603" y="45"/>
                  <a:pt x="1602" y="45"/>
                  <a:pt x="1602" y="45"/>
                </a:cubicBezTo>
                <a:close/>
                <a:moveTo>
                  <a:pt x="1594" y="44"/>
                </a:moveTo>
                <a:cubicBezTo>
                  <a:pt x="1594" y="43"/>
                  <a:pt x="1595" y="44"/>
                  <a:pt x="1595" y="44"/>
                </a:cubicBezTo>
                <a:cubicBezTo>
                  <a:pt x="1596" y="44"/>
                  <a:pt x="1596" y="44"/>
                  <a:pt x="1597" y="44"/>
                </a:cubicBezTo>
                <a:cubicBezTo>
                  <a:pt x="1597" y="44"/>
                  <a:pt x="1598" y="45"/>
                  <a:pt x="1598" y="45"/>
                </a:cubicBezTo>
                <a:cubicBezTo>
                  <a:pt x="1598" y="45"/>
                  <a:pt x="1599" y="45"/>
                  <a:pt x="1599" y="45"/>
                </a:cubicBezTo>
                <a:cubicBezTo>
                  <a:pt x="1599" y="46"/>
                  <a:pt x="1599" y="46"/>
                  <a:pt x="1599" y="46"/>
                </a:cubicBezTo>
                <a:cubicBezTo>
                  <a:pt x="1599" y="47"/>
                  <a:pt x="1598" y="46"/>
                  <a:pt x="1598" y="46"/>
                </a:cubicBezTo>
                <a:cubicBezTo>
                  <a:pt x="1598" y="46"/>
                  <a:pt x="1598" y="47"/>
                  <a:pt x="1597" y="47"/>
                </a:cubicBezTo>
                <a:cubicBezTo>
                  <a:pt x="1596" y="47"/>
                  <a:pt x="1596" y="47"/>
                  <a:pt x="1596" y="46"/>
                </a:cubicBezTo>
                <a:cubicBezTo>
                  <a:pt x="1595" y="46"/>
                  <a:pt x="1594" y="44"/>
                  <a:pt x="1594" y="44"/>
                </a:cubicBezTo>
                <a:close/>
                <a:moveTo>
                  <a:pt x="1614" y="55"/>
                </a:moveTo>
                <a:cubicBezTo>
                  <a:pt x="1614" y="55"/>
                  <a:pt x="1614" y="56"/>
                  <a:pt x="1614" y="56"/>
                </a:cubicBezTo>
                <a:cubicBezTo>
                  <a:pt x="1613" y="57"/>
                  <a:pt x="1611" y="56"/>
                  <a:pt x="1610" y="55"/>
                </a:cubicBezTo>
                <a:cubicBezTo>
                  <a:pt x="1610" y="55"/>
                  <a:pt x="1609" y="55"/>
                  <a:pt x="1609" y="54"/>
                </a:cubicBezTo>
                <a:cubicBezTo>
                  <a:pt x="1608" y="54"/>
                  <a:pt x="1608" y="54"/>
                  <a:pt x="1608" y="54"/>
                </a:cubicBezTo>
                <a:cubicBezTo>
                  <a:pt x="1607" y="54"/>
                  <a:pt x="1607" y="54"/>
                  <a:pt x="1607" y="54"/>
                </a:cubicBezTo>
                <a:cubicBezTo>
                  <a:pt x="1606" y="53"/>
                  <a:pt x="1607" y="53"/>
                  <a:pt x="1608" y="53"/>
                </a:cubicBezTo>
                <a:cubicBezTo>
                  <a:pt x="1609" y="53"/>
                  <a:pt x="1610" y="53"/>
                  <a:pt x="1610" y="54"/>
                </a:cubicBezTo>
                <a:cubicBezTo>
                  <a:pt x="1611" y="54"/>
                  <a:pt x="1612" y="54"/>
                  <a:pt x="1613" y="55"/>
                </a:cubicBezTo>
                <a:cubicBezTo>
                  <a:pt x="1613" y="55"/>
                  <a:pt x="1613" y="55"/>
                  <a:pt x="1614" y="55"/>
                </a:cubicBezTo>
                <a:close/>
                <a:moveTo>
                  <a:pt x="1414" y="29"/>
                </a:moveTo>
                <a:cubicBezTo>
                  <a:pt x="1413" y="28"/>
                  <a:pt x="1413" y="28"/>
                  <a:pt x="1413" y="27"/>
                </a:cubicBezTo>
                <a:cubicBezTo>
                  <a:pt x="1414" y="27"/>
                  <a:pt x="1414" y="26"/>
                  <a:pt x="1414" y="26"/>
                </a:cubicBezTo>
                <a:cubicBezTo>
                  <a:pt x="1414" y="25"/>
                  <a:pt x="1414" y="25"/>
                  <a:pt x="1414" y="24"/>
                </a:cubicBezTo>
                <a:cubicBezTo>
                  <a:pt x="1414" y="24"/>
                  <a:pt x="1415" y="23"/>
                  <a:pt x="1415" y="23"/>
                </a:cubicBezTo>
                <a:cubicBezTo>
                  <a:pt x="1416" y="23"/>
                  <a:pt x="1416" y="23"/>
                  <a:pt x="1417" y="23"/>
                </a:cubicBezTo>
                <a:cubicBezTo>
                  <a:pt x="1417" y="23"/>
                  <a:pt x="1418" y="23"/>
                  <a:pt x="1418" y="23"/>
                </a:cubicBezTo>
                <a:cubicBezTo>
                  <a:pt x="1418" y="23"/>
                  <a:pt x="1419" y="23"/>
                  <a:pt x="1419" y="23"/>
                </a:cubicBezTo>
                <a:cubicBezTo>
                  <a:pt x="1420" y="23"/>
                  <a:pt x="1420" y="23"/>
                  <a:pt x="1421" y="23"/>
                </a:cubicBezTo>
                <a:cubicBezTo>
                  <a:pt x="1421" y="23"/>
                  <a:pt x="1421" y="24"/>
                  <a:pt x="1421" y="24"/>
                </a:cubicBezTo>
                <a:cubicBezTo>
                  <a:pt x="1421" y="24"/>
                  <a:pt x="1421" y="25"/>
                  <a:pt x="1421" y="25"/>
                </a:cubicBezTo>
                <a:cubicBezTo>
                  <a:pt x="1421" y="26"/>
                  <a:pt x="1421" y="26"/>
                  <a:pt x="1421" y="27"/>
                </a:cubicBezTo>
                <a:cubicBezTo>
                  <a:pt x="1421" y="26"/>
                  <a:pt x="1422" y="26"/>
                  <a:pt x="1422" y="26"/>
                </a:cubicBezTo>
                <a:cubicBezTo>
                  <a:pt x="1423" y="26"/>
                  <a:pt x="1422" y="25"/>
                  <a:pt x="1423" y="25"/>
                </a:cubicBezTo>
                <a:cubicBezTo>
                  <a:pt x="1423" y="25"/>
                  <a:pt x="1423" y="25"/>
                  <a:pt x="1423" y="25"/>
                </a:cubicBezTo>
                <a:cubicBezTo>
                  <a:pt x="1424" y="24"/>
                  <a:pt x="1425" y="23"/>
                  <a:pt x="1426" y="24"/>
                </a:cubicBezTo>
                <a:cubicBezTo>
                  <a:pt x="1427" y="25"/>
                  <a:pt x="1427" y="25"/>
                  <a:pt x="1428" y="25"/>
                </a:cubicBezTo>
                <a:cubicBezTo>
                  <a:pt x="1428" y="25"/>
                  <a:pt x="1429" y="25"/>
                  <a:pt x="1429" y="25"/>
                </a:cubicBezTo>
                <a:cubicBezTo>
                  <a:pt x="1430" y="25"/>
                  <a:pt x="1431" y="26"/>
                  <a:pt x="1432" y="26"/>
                </a:cubicBezTo>
                <a:cubicBezTo>
                  <a:pt x="1433" y="26"/>
                  <a:pt x="1434" y="26"/>
                  <a:pt x="1435" y="26"/>
                </a:cubicBezTo>
                <a:cubicBezTo>
                  <a:pt x="1436" y="27"/>
                  <a:pt x="1437" y="27"/>
                  <a:pt x="1437" y="28"/>
                </a:cubicBezTo>
                <a:cubicBezTo>
                  <a:pt x="1437" y="29"/>
                  <a:pt x="1436" y="29"/>
                  <a:pt x="1436" y="29"/>
                </a:cubicBezTo>
                <a:cubicBezTo>
                  <a:pt x="1435" y="29"/>
                  <a:pt x="1434" y="29"/>
                  <a:pt x="1433" y="29"/>
                </a:cubicBezTo>
                <a:cubicBezTo>
                  <a:pt x="1433" y="29"/>
                  <a:pt x="1433" y="29"/>
                  <a:pt x="1432" y="30"/>
                </a:cubicBezTo>
                <a:cubicBezTo>
                  <a:pt x="1431" y="30"/>
                  <a:pt x="1430" y="30"/>
                  <a:pt x="1429" y="30"/>
                </a:cubicBezTo>
                <a:cubicBezTo>
                  <a:pt x="1429" y="30"/>
                  <a:pt x="1428" y="29"/>
                  <a:pt x="1428" y="30"/>
                </a:cubicBezTo>
                <a:cubicBezTo>
                  <a:pt x="1427" y="30"/>
                  <a:pt x="1426" y="30"/>
                  <a:pt x="1425" y="30"/>
                </a:cubicBezTo>
                <a:cubicBezTo>
                  <a:pt x="1424" y="30"/>
                  <a:pt x="1423" y="30"/>
                  <a:pt x="1422" y="30"/>
                </a:cubicBezTo>
                <a:cubicBezTo>
                  <a:pt x="1421" y="30"/>
                  <a:pt x="1420" y="30"/>
                  <a:pt x="1419" y="31"/>
                </a:cubicBezTo>
                <a:cubicBezTo>
                  <a:pt x="1418" y="31"/>
                  <a:pt x="1416" y="31"/>
                  <a:pt x="1415" y="32"/>
                </a:cubicBezTo>
                <a:cubicBezTo>
                  <a:pt x="1415" y="32"/>
                  <a:pt x="1414" y="32"/>
                  <a:pt x="1414" y="31"/>
                </a:cubicBezTo>
                <a:cubicBezTo>
                  <a:pt x="1414" y="31"/>
                  <a:pt x="1414" y="31"/>
                  <a:pt x="1414" y="30"/>
                </a:cubicBezTo>
                <a:cubicBezTo>
                  <a:pt x="1414" y="30"/>
                  <a:pt x="1414" y="29"/>
                  <a:pt x="1414" y="29"/>
                </a:cubicBezTo>
                <a:close/>
                <a:moveTo>
                  <a:pt x="1218" y="69"/>
                </a:moveTo>
                <a:cubicBezTo>
                  <a:pt x="1217" y="68"/>
                  <a:pt x="1219" y="68"/>
                  <a:pt x="1219" y="68"/>
                </a:cubicBezTo>
                <a:cubicBezTo>
                  <a:pt x="1220" y="68"/>
                  <a:pt x="1221" y="67"/>
                  <a:pt x="1222" y="67"/>
                </a:cubicBezTo>
                <a:cubicBezTo>
                  <a:pt x="1222" y="66"/>
                  <a:pt x="1222" y="66"/>
                  <a:pt x="1222" y="65"/>
                </a:cubicBezTo>
                <a:cubicBezTo>
                  <a:pt x="1223" y="65"/>
                  <a:pt x="1223" y="64"/>
                  <a:pt x="1223" y="64"/>
                </a:cubicBezTo>
                <a:cubicBezTo>
                  <a:pt x="1223" y="63"/>
                  <a:pt x="1222" y="63"/>
                  <a:pt x="1221" y="63"/>
                </a:cubicBezTo>
                <a:cubicBezTo>
                  <a:pt x="1221" y="63"/>
                  <a:pt x="1220" y="63"/>
                  <a:pt x="1221" y="62"/>
                </a:cubicBezTo>
                <a:cubicBezTo>
                  <a:pt x="1221" y="61"/>
                  <a:pt x="1222" y="62"/>
                  <a:pt x="1223" y="61"/>
                </a:cubicBezTo>
                <a:cubicBezTo>
                  <a:pt x="1223" y="61"/>
                  <a:pt x="1223" y="61"/>
                  <a:pt x="1224" y="60"/>
                </a:cubicBezTo>
                <a:cubicBezTo>
                  <a:pt x="1224" y="60"/>
                  <a:pt x="1224" y="60"/>
                  <a:pt x="1225" y="59"/>
                </a:cubicBezTo>
                <a:cubicBezTo>
                  <a:pt x="1225" y="59"/>
                  <a:pt x="1225" y="59"/>
                  <a:pt x="1226" y="59"/>
                </a:cubicBezTo>
                <a:cubicBezTo>
                  <a:pt x="1226" y="59"/>
                  <a:pt x="1228" y="58"/>
                  <a:pt x="1227" y="58"/>
                </a:cubicBezTo>
                <a:cubicBezTo>
                  <a:pt x="1227" y="57"/>
                  <a:pt x="1225" y="57"/>
                  <a:pt x="1225" y="57"/>
                </a:cubicBezTo>
                <a:cubicBezTo>
                  <a:pt x="1224" y="57"/>
                  <a:pt x="1223" y="57"/>
                  <a:pt x="1224" y="56"/>
                </a:cubicBezTo>
                <a:cubicBezTo>
                  <a:pt x="1224" y="56"/>
                  <a:pt x="1224" y="56"/>
                  <a:pt x="1225" y="56"/>
                </a:cubicBezTo>
                <a:cubicBezTo>
                  <a:pt x="1225" y="55"/>
                  <a:pt x="1225" y="55"/>
                  <a:pt x="1225" y="55"/>
                </a:cubicBezTo>
                <a:cubicBezTo>
                  <a:pt x="1226" y="55"/>
                  <a:pt x="1227" y="55"/>
                  <a:pt x="1227" y="55"/>
                </a:cubicBezTo>
                <a:cubicBezTo>
                  <a:pt x="1228" y="55"/>
                  <a:pt x="1228" y="54"/>
                  <a:pt x="1229" y="54"/>
                </a:cubicBezTo>
                <a:cubicBezTo>
                  <a:pt x="1230" y="53"/>
                  <a:pt x="1231" y="53"/>
                  <a:pt x="1232" y="52"/>
                </a:cubicBezTo>
                <a:cubicBezTo>
                  <a:pt x="1232" y="51"/>
                  <a:pt x="1231" y="49"/>
                  <a:pt x="1232" y="48"/>
                </a:cubicBezTo>
                <a:cubicBezTo>
                  <a:pt x="1233" y="47"/>
                  <a:pt x="1235" y="46"/>
                  <a:pt x="1236" y="46"/>
                </a:cubicBezTo>
                <a:cubicBezTo>
                  <a:pt x="1238" y="45"/>
                  <a:pt x="1239" y="45"/>
                  <a:pt x="1241" y="44"/>
                </a:cubicBezTo>
                <a:cubicBezTo>
                  <a:pt x="1243" y="44"/>
                  <a:pt x="1245" y="44"/>
                  <a:pt x="1246" y="43"/>
                </a:cubicBezTo>
                <a:cubicBezTo>
                  <a:pt x="1247" y="43"/>
                  <a:pt x="1248" y="43"/>
                  <a:pt x="1248" y="42"/>
                </a:cubicBezTo>
                <a:cubicBezTo>
                  <a:pt x="1249" y="42"/>
                  <a:pt x="1249" y="41"/>
                  <a:pt x="1250" y="41"/>
                </a:cubicBezTo>
                <a:cubicBezTo>
                  <a:pt x="1251" y="40"/>
                  <a:pt x="1253" y="41"/>
                  <a:pt x="1254" y="41"/>
                </a:cubicBezTo>
                <a:cubicBezTo>
                  <a:pt x="1256" y="42"/>
                  <a:pt x="1258" y="42"/>
                  <a:pt x="1260" y="41"/>
                </a:cubicBezTo>
                <a:cubicBezTo>
                  <a:pt x="1262" y="41"/>
                  <a:pt x="1264" y="41"/>
                  <a:pt x="1266" y="41"/>
                </a:cubicBezTo>
                <a:cubicBezTo>
                  <a:pt x="1268" y="41"/>
                  <a:pt x="1269" y="40"/>
                  <a:pt x="1270" y="39"/>
                </a:cubicBezTo>
                <a:cubicBezTo>
                  <a:pt x="1271" y="38"/>
                  <a:pt x="1272" y="37"/>
                  <a:pt x="1274" y="37"/>
                </a:cubicBezTo>
                <a:cubicBezTo>
                  <a:pt x="1276" y="37"/>
                  <a:pt x="1279" y="38"/>
                  <a:pt x="1281" y="38"/>
                </a:cubicBezTo>
                <a:cubicBezTo>
                  <a:pt x="1282" y="38"/>
                  <a:pt x="1284" y="38"/>
                  <a:pt x="1284" y="39"/>
                </a:cubicBezTo>
                <a:cubicBezTo>
                  <a:pt x="1284" y="40"/>
                  <a:pt x="1282" y="41"/>
                  <a:pt x="1281" y="42"/>
                </a:cubicBezTo>
                <a:cubicBezTo>
                  <a:pt x="1280" y="42"/>
                  <a:pt x="1279" y="42"/>
                  <a:pt x="1278" y="42"/>
                </a:cubicBezTo>
                <a:cubicBezTo>
                  <a:pt x="1276" y="42"/>
                  <a:pt x="1274" y="43"/>
                  <a:pt x="1273" y="43"/>
                </a:cubicBezTo>
                <a:cubicBezTo>
                  <a:pt x="1271" y="44"/>
                  <a:pt x="1269" y="44"/>
                  <a:pt x="1267" y="44"/>
                </a:cubicBezTo>
                <a:cubicBezTo>
                  <a:pt x="1263" y="45"/>
                  <a:pt x="1260" y="46"/>
                  <a:pt x="1256" y="47"/>
                </a:cubicBezTo>
                <a:cubicBezTo>
                  <a:pt x="1255" y="48"/>
                  <a:pt x="1255" y="48"/>
                  <a:pt x="1254" y="49"/>
                </a:cubicBezTo>
                <a:cubicBezTo>
                  <a:pt x="1253" y="49"/>
                  <a:pt x="1252" y="49"/>
                  <a:pt x="1251" y="50"/>
                </a:cubicBezTo>
                <a:cubicBezTo>
                  <a:pt x="1249" y="50"/>
                  <a:pt x="1247" y="51"/>
                  <a:pt x="1245" y="52"/>
                </a:cubicBezTo>
                <a:cubicBezTo>
                  <a:pt x="1245" y="52"/>
                  <a:pt x="1244" y="52"/>
                  <a:pt x="1244" y="53"/>
                </a:cubicBezTo>
                <a:cubicBezTo>
                  <a:pt x="1244" y="53"/>
                  <a:pt x="1245" y="53"/>
                  <a:pt x="1244" y="53"/>
                </a:cubicBezTo>
                <a:cubicBezTo>
                  <a:pt x="1244" y="54"/>
                  <a:pt x="1244" y="54"/>
                  <a:pt x="1244" y="54"/>
                </a:cubicBezTo>
                <a:cubicBezTo>
                  <a:pt x="1243" y="54"/>
                  <a:pt x="1244" y="55"/>
                  <a:pt x="1244" y="55"/>
                </a:cubicBezTo>
                <a:cubicBezTo>
                  <a:pt x="1243" y="56"/>
                  <a:pt x="1243" y="56"/>
                  <a:pt x="1242" y="57"/>
                </a:cubicBezTo>
                <a:cubicBezTo>
                  <a:pt x="1242" y="57"/>
                  <a:pt x="1242" y="57"/>
                  <a:pt x="1242" y="57"/>
                </a:cubicBezTo>
                <a:cubicBezTo>
                  <a:pt x="1242" y="57"/>
                  <a:pt x="1242" y="57"/>
                  <a:pt x="1242" y="58"/>
                </a:cubicBezTo>
                <a:cubicBezTo>
                  <a:pt x="1241" y="58"/>
                  <a:pt x="1241" y="58"/>
                  <a:pt x="1241" y="58"/>
                </a:cubicBezTo>
                <a:cubicBezTo>
                  <a:pt x="1241" y="58"/>
                  <a:pt x="1241" y="58"/>
                  <a:pt x="1241" y="58"/>
                </a:cubicBezTo>
                <a:cubicBezTo>
                  <a:pt x="1241" y="59"/>
                  <a:pt x="1240" y="59"/>
                  <a:pt x="1240" y="59"/>
                </a:cubicBezTo>
                <a:cubicBezTo>
                  <a:pt x="1239" y="60"/>
                  <a:pt x="1239" y="60"/>
                  <a:pt x="1239" y="61"/>
                </a:cubicBezTo>
                <a:cubicBezTo>
                  <a:pt x="1238" y="61"/>
                  <a:pt x="1238" y="62"/>
                  <a:pt x="1238" y="62"/>
                </a:cubicBezTo>
                <a:cubicBezTo>
                  <a:pt x="1237" y="63"/>
                  <a:pt x="1235" y="63"/>
                  <a:pt x="1236" y="64"/>
                </a:cubicBezTo>
                <a:cubicBezTo>
                  <a:pt x="1236" y="64"/>
                  <a:pt x="1236" y="64"/>
                  <a:pt x="1236" y="65"/>
                </a:cubicBezTo>
                <a:cubicBezTo>
                  <a:pt x="1236" y="65"/>
                  <a:pt x="1236" y="65"/>
                  <a:pt x="1235" y="65"/>
                </a:cubicBezTo>
                <a:cubicBezTo>
                  <a:pt x="1236" y="66"/>
                  <a:pt x="1237" y="66"/>
                  <a:pt x="1237" y="67"/>
                </a:cubicBezTo>
                <a:cubicBezTo>
                  <a:pt x="1237" y="68"/>
                  <a:pt x="1236" y="68"/>
                  <a:pt x="1237" y="68"/>
                </a:cubicBezTo>
                <a:cubicBezTo>
                  <a:pt x="1238" y="69"/>
                  <a:pt x="1239" y="69"/>
                  <a:pt x="1239" y="69"/>
                </a:cubicBezTo>
                <a:cubicBezTo>
                  <a:pt x="1239" y="69"/>
                  <a:pt x="1239" y="70"/>
                  <a:pt x="1240" y="70"/>
                </a:cubicBezTo>
                <a:cubicBezTo>
                  <a:pt x="1240" y="70"/>
                  <a:pt x="1240" y="71"/>
                  <a:pt x="1240" y="71"/>
                </a:cubicBezTo>
                <a:cubicBezTo>
                  <a:pt x="1241" y="71"/>
                  <a:pt x="1242" y="71"/>
                  <a:pt x="1243" y="72"/>
                </a:cubicBezTo>
                <a:cubicBezTo>
                  <a:pt x="1243" y="72"/>
                  <a:pt x="1244" y="72"/>
                  <a:pt x="1245" y="73"/>
                </a:cubicBezTo>
                <a:cubicBezTo>
                  <a:pt x="1245" y="73"/>
                  <a:pt x="1246" y="73"/>
                  <a:pt x="1246" y="74"/>
                </a:cubicBezTo>
                <a:cubicBezTo>
                  <a:pt x="1247" y="74"/>
                  <a:pt x="1247" y="74"/>
                  <a:pt x="1248" y="74"/>
                </a:cubicBezTo>
                <a:cubicBezTo>
                  <a:pt x="1248" y="74"/>
                  <a:pt x="1248" y="75"/>
                  <a:pt x="1249" y="75"/>
                </a:cubicBezTo>
                <a:cubicBezTo>
                  <a:pt x="1249" y="75"/>
                  <a:pt x="1250" y="75"/>
                  <a:pt x="1250" y="75"/>
                </a:cubicBezTo>
                <a:cubicBezTo>
                  <a:pt x="1251" y="76"/>
                  <a:pt x="1251" y="76"/>
                  <a:pt x="1250" y="76"/>
                </a:cubicBezTo>
                <a:cubicBezTo>
                  <a:pt x="1250" y="77"/>
                  <a:pt x="1249" y="77"/>
                  <a:pt x="1248" y="77"/>
                </a:cubicBezTo>
                <a:cubicBezTo>
                  <a:pt x="1248" y="77"/>
                  <a:pt x="1247" y="76"/>
                  <a:pt x="1247" y="76"/>
                </a:cubicBezTo>
                <a:cubicBezTo>
                  <a:pt x="1246" y="76"/>
                  <a:pt x="1246" y="76"/>
                  <a:pt x="1245" y="76"/>
                </a:cubicBezTo>
                <a:cubicBezTo>
                  <a:pt x="1244" y="76"/>
                  <a:pt x="1244" y="76"/>
                  <a:pt x="1243" y="76"/>
                </a:cubicBezTo>
                <a:cubicBezTo>
                  <a:pt x="1243" y="76"/>
                  <a:pt x="1242" y="76"/>
                  <a:pt x="1242" y="76"/>
                </a:cubicBezTo>
                <a:cubicBezTo>
                  <a:pt x="1241" y="76"/>
                  <a:pt x="1240" y="77"/>
                  <a:pt x="1239" y="77"/>
                </a:cubicBezTo>
                <a:cubicBezTo>
                  <a:pt x="1239" y="77"/>
                  <a:pt x="1239" y="76"/>
                  <a:pt x="1238" y="76"/>
                </a:cubicBezTo>
                <a:cubicBezTo>
                  <a:pt x="1238" y="76"/>
                  <a:pt x="1237" y="75"/>
                  <a:pt x="1237" y="75"/>
                </a:cubicBezTo>
                <a:cubicBezTo>
                  <a:pt x="1235" y="75"/>
                  <a:pt x="1234" y="76"/>
                  <a:pt x="1233" y="75"/>
                </a:cubicBezTo>
                <a:cubicBezTo>
                  <a:pt x="1232" y="75"/>
                  <a:pt x="1231" y="75"/>
                  <a:pt x="1230" y="75"/>
                </a:cubicBezTo>
                <a:cubicBezTo>
                  <a:pt x="1230" y="75"/>
                  <a:pt x="1231" y="74"/>
                  <a:pt x="1231" y="74"/>
                </a:cubicBezTo>
                <a:cubicBezTo>
                  <a:pt x="1231" y="74"/>
                  <a:pt x="1230" y="73"/>
                  <a:pt x="1230" y="73"/>
                </a:cubicBezTo>
                <a:cubicBezTo>
                  <a:pt x="1229" y="73"/>
                  <a:pt x="1229" y="72"/>
                  <a:pt x="1229" y="72"/>
                </a:cubicBezTo>
                <a:cubicBezTo>
                  <a:pt x="1229" y="72"/>
                  <a:pt x="1229" y="71"/>
                  <a:pt x="1229" y="71"/>
                </a:cubicBezTo>
                <a:cubicBezTo>
                  <a:pt x="1228" y="71"/>
                  <a:pt x="1228" y="71"/>
                  <a:pt x="1227" y="71"/>
                </a:cubicBezTo>
                <a:cubicBezTo>
                  <a:pt x="1227" y="71"/>
                  <a:pt x="1227" y="71"/>
                  <a:pt x="1227" y="72"/>
                </a:cubicBezTo>
                <a:cubicBezTo>
                  <a:pt x="1227" y="72"/>
                  <a:pt x="1228" y="73"/>
                  <a:pt x="1228" y="74"/>
                </a:cubicBezTo>
                <a:cubicBezTo>
                  <a:pt x="1226" y="73"/>
                  <a:pt x="1226" y="71"/>
                  <a:pt x="1224" y="71"/>
                </a:cubicBezTo>
                <a:cubicBezTo>
                  <a:pt x="1222" y="71"/>
                  <a:pt x="1221" y="71"/>
                  <a:pt x="1219" y="70"/>
                </a:cubicBezTo>
                <a:cubicBezTo>
                  <a:pt x="1219" y="70"/>
                  <a:pt x="1218" y="69"/>
                  <a:pt x="1218" y="69"/>
                </a:cubicBezTo>
                <a:close/>
                <a:moveTo>
                  <a:pt x="1633" y="55"/>
                </a:moveTo>
                <a:cubicBezTo>
                  <a:pt x="1632" y="55"/>
                  <a:pt x="1632" y="55"/>
                  <a:pt x="1631" y="55"/>
                </a:cubicBezTo>
                <a:cubicBezTo>
                  <a:pt x="1631" y="55"/>
                  <a:pt x="1630" y="55"/>
                  <a:pt x="1630" y="55"/>
                </a:cubicBezTo>
                <a:cubicBezTo>
                  <a:pt x="1630" y="54"/>
                  <a:pt x="1630" y="54"/>
                  <a:pt x="1630" y="54"/>
                </a:cubicBezTo>
                <a:cubicBezTo>
                  <a:pt x="1631" y="53"/>
                  <a:pt x="1632" y="53"/>
                  <a:pt x="1632" y="53"/>
                </a:cubicBezTo>
                <a:cubicBezTo>
                  <a:pt x="1633" y="53"/>
                  <a:pt x="1634" y="53"/>
                  <a:pt x="1634" y="53"/>
                </a:cubicBezTo>
                <a:cubicBezTo>
                  <a:pt x="1634" y="53"/>
                  <a:pt x="1635" y="53"/>
                  <a:pt x="1635" y="54"/>
                </a:cubicBezTo>
                <a:cubicBezTo>
                  <a:pt x="1636" y="54"/>
                  <a:pt x="1635" y="55"/>
                  <a:pt x="1635" y="55"/>
                </a:cubicBezTo>
                <a:cubicBezTo>
                  <a:pt x="1634" y="55"/>
                  <a:pt x="1633" y="55"/>
                  <a:pt x="1633" y="55"/>
                </a:cubicBezTo>
                <a:close/>
                <a:moveTo>
                  <a:pt x="1647" y="47"/>
                </a:moveTo>
                <a:cubicBezTo>
                  <a:pt x="1646" y="45"/>
                  <a:pt x="1649" y="45"/>
                  <a:pt x="1649" y="46"/>
                </a:cubicBezTo>
                <a:cubicBezTo>
                  <a:pt x="1650" y="46"/>
                  <a:pt x="1651" y="47"/>
                  <a:pt x="1651" y="46"/>
                </a:cubicBezTo>
                <a:cubicBezTo>
                  <a:pt x="1651" y="46"/>
                  <a:pt x="1651" y="46"/>
                  <a:pt x="1651" y="46"/>
                </a:cubicBezTo>
                <a:cubicBezTo>
                  <a:pt x="1651" y="46"/>
                  <a:pt x="1651" y="46"/>
                  <a:pt x="1651" y="46"/>
                </a:cubicBezTo>
                <a:cubicBezTo>
                  <a:pt x="1651" y="46"/>
                  <a:pt x="1651" y="46"/>
                  <a:pt x="1652" y="46"/>
                </a:cubicBezTo>
                <a:cubicBezTo>
                  <a:pt x="1652" y="46"/>
                  <a:pt x="1653" y="46"/>
                  <a:pt x="1653" y="46"/>
                </a:cubicBezTo>
                <a:cubicBezTo>
                  <a:pt x="1654" y="46"/>
                  <a:pt x="1654" y="45"/>
                  <a:pt x="1655" y="45"/>
                </a:cubicBezTo>
                <a:cubicBezTo>
                  <a:pt x="1655" y="45"/>
                  <a:pt x="1657" y="45"/>
                  <a:pt x="1657" y="46"/>
                </a:cubicBezTo>
                <a:cubicBezTo>
                  <a:pt x="1658" y="46"/>
                  <a:pt x="1658" y="46"/>
                  <a:pt x="1658" y="46"/>
                </a:cubicBezTo>
                <a:cubicBezTo>
                  <a:pt x="1658" y="47"/>
                  <a:pt x="1658" y="47"/>
                  <a:pt x="1659" y="47"/>
                </a:cubicBezTo>
                <a:cubicBezTo>
                  <a:pt x="1659" y="48"/>
                  <a:pt x="1660" y="47"/>
                  <a:pt x="1661" y="47"/>
                </a:cubicBezTo>
                <a:cubicBezTo>
                  <a:pt x="1663" y="47"/>
                  <a:pt x="1664" y="47"/>
                  <a:pt x="1665" y="47"/>
                </a:cubicBezTo>
                <a:cubicBezTo>
                  <a:pt x="1666" y="47"/>
                  <a:pt x="1667" y="47"/>
                  <a:pt x="1667" y="48"/>
                </a:cubicBezTo>
                <a:cubicBezTo>
                  <a:pt x="1668" y="48"/>
                  <a:pt x="1668" y="48"/>
                  <a:pt x="1668" y="48"/>
                </a:cubicBezTo>
                <a:cubicBezTo>
                  <a:pt x="1668" y="48"/>
                  <a:pt x="1669" y="48"/>
                  <a:pt x="1669" y="48"/>
                </a:cubicBezTo>
                <a:cubicBezTo>
                  <a:pt x="1669" y="49"/>
                  <a:pt x="1670" y="48"/>
                  <a:pt x="1671" y="48"/>
                </a:cubicBezTo>
                <a:cubicBezTo>
                  <a:pt x="1671" y="48"/>
                  <a:pt x="1672" y="48"/>
                  <a:pt x="1673" y="49"/>
                </a:cubicBezTo>
                <a:cubicBezTo>
                  <a:pt x="1673" y="49"/>
                  <a:pt x="1673" y="49"/>
                  <a:pt x="1673" y="49"/>
                </a:cubicBezTo>
                <a:cubicBezTo>
                  <a:pt x="1672" y="49"/>
                  <a:pt x="1671" y="49"/>
                  <a:pt x="1671" y="50"/>
                </a:cubicBezTo>
                <a:cubicBezTo>
                  <a:pt x="1671" y="50"/>
                  <a:pt x="1671" y="50"/>
                  <a:pt x="1671" y="50"/>
                </a:cubicBezTo>
                <a:cubicBezTo>
                  <a:pt x="1671" y="50"/>
                  <a:pt x="1671" y="50"/>
                  <a:pt x="1671" y="50"/>
                </a:cubicBezTo>
                <a:cubicBezTo>
                  <a:pt x="1670" y="50"/>
                  <a:pt x="1669" y="51"/>
                  <a:pt x="1668" y="51"/>
                </a:cubicBezTo>
                <a:cubicBezTo>
                  <a:pt x="1668" y="51"/>
                  <a:pt x="1667" y="51"/>
                  <a:pt x="1667" y="50"/>
                </a:cubicBezTo>
                <a:cubicBezTo>
                  <a:pt x="1666" y="50"/>
                  <a:pt x="1666" y="50"/>
                  <a:pt x="1665" y="50"/>
                </a:cubicBezTo>
                <a:cubicBezTo>
                  <a:pt x="1664" y="50"/>
                  <a:pt x="1663" y="51"/>
                  <a:pt x="1662" y="50"/>
                </a:cubicBezTo>
                <a:cubicBezTo>
                  <a:pt x="1662" y="50"/>
                  <a:pt x="1663" y="50"/>
                  <a:pt x="1663" y="50"/>
                </a:cubicBezTo>
                <a:cubicBezTo>
                  <a:pt x="1662" y="49"/>
                  <a:pt x="1661" y="50"/>
                  <a:pt x="1660" y="50"/>
                </a:cubicBezTo>
                <a:cubicBezTo>
                  <a:pt x="1659" y="50"/>
                  <a:pt x="1658" y="49"/>
                  <a:pt x="1657" y="49"/>
                </a:cubicBezTo>
                <a:cubicBezTo>
                  <a:pt x="1657" y="49"/>
                  <a:pt x="1656" y="49"/>
                  <a:pt x="1655" y="49"/>
                </a:cubicBezTo>
                <a:cubicBezTo>
                  <a:pt x="1654" y="49"/>
                  <a:pt x="1654" y="49"/>
                  <a:pt x="1653" y="49"/>
                </a:cubicBezTo>
                <a:cubicBezTo>
                  <a:pt x="1653" y="49"/>
                  <a:pt x="1653" y="49"/>
                  <a:pt x="1653" y="48"/>
                </a:cubicBezTo>
                <a:cubicBezTo>
                  <a:pt x="1652" y="48"/>
                  <a:pt x="1652" y="48"/>
                  <a:pt x="1651" y="48"/>
                </a:cubicBezTo>
                <a:cubicBezTo>
                  <a:pt x="1650" y="48"/>
                  <a:pt x="1649" y="48"/>
                  <a:pt x="1648" y="48"/>
                </a:cubicBezTo>
                <a:cubicBezTo>
                  <a:pt x="1647" y="48"/>
                  <a:pt x="1647" y="47"/>
                  <a:pt x="1647" y="47"/>
                </a:cubicBezTo>
                <a:close/>
                <a:moveTo>
                  <a:pt x="1844" y="73"/>
                </a:moveTo>
                <a:cubicBezTo>
                  <a:pt x="1844" y="72"/>
                  <a:pt x="1845" y="72"/>
                  <a:pt x="1845" y="72"/>
                </a:cubicBezTo>
                <a:cubicBezTo>
                  <a:pt x="1845" y="71"/>
                  <a:pt x="1845" y="71"/>
                  <a:pt x="1846" y="71"/>
                </a:cubicBezTo>
                <a:cubicBezTo>
                  <a:pt x="1846" y="71"/>
                  <a:pt x="1847" y="71"/>
                  <a:pt x="1848" y="71"/>
                </a:cubicBezTo>
                <a:cubicBezTo>
                  <a:pt x="1849" y="71"/>
                  <a:pt x="1850" y="71"/>
                  <a:pt x="1851" y="71"/>
                </a:cubicBezTo>
                <a:cubicBezTo>
                  <a:pt x="1852" y="71"/>
                  <a:pt x="1853" y="70"/>
                  <a:pt x="1854" y="71"/>
                </a:cubicBezTo>
                <a:cubicBezTo>
                  <a:pt x="1854" y="71"/>
                  <a:pt x="1854" y="71"/>
                  <a:pt x="1855" y="71"/>
                </a:cubicBezTo>
                <a:cubicBezTo>
                  <a:pt x="1855" y="71"/>
                  <a:pt x="1856" y="71"/>
                  <a:pt x="1856" y="71"/>
                </a:cubicBezTo>
                <a:cubicBezTo>
                  <a:pt x="1857" y="71"/>
                  <a:pt x="1857" y="71"/>
                  <a:pt x="1857" y="71"/>
                </a:cubicBezTo>
                <a:cubicBezTo>
                  <a:pt x="1858" y="71"/>
                  <a:pt x="1859" y="71"/>
                  <a:pt x="1860" y="72"/>
                </a:cubicBezTo>
                <a:cubicBezTo>
                  <a:pt x="1860" y="72"/>
                  <a:pt x="1860" y="72"/>
                  <a:pt x="1860" y="72"/>
                </a:cubicBezTo>
                <a:cubicBezTo>
                  <a:pt x="1860" y="73"/>
                  <a:pt x="1862" y="73"/>
                  <a:pt x="1862" y="73"/>
                </a:cubicBezTo>
                <a:cubicBezTo>
                  <a:pt x="1861" y="74"/>
                  <a:pt x="1859" y="74"/>
                  <a:pt x="1858" y="74"/>
                </a:cubicBezTo>
                <a:cubicBezTo>
                  <a:pt x="1857" y="74"/>
                  <a:pt x="1856" y="74"/>
                  <a:pt x="1856" y="74"/>
                </a:cubicBezTo>
                <a:cubicBezTo>
                  <a:pt x="1855" y="74"/>
                  <a:pt x="1855" y="75"/>
                  <a:pt x="1854" y="75"/>
                </a:cubicBezTo>
                <a:cubicBezTo>
                  <a:pt x="1853" y="75"/>
                  <a:pt x="1853" y="74"/>
                  <a:pt x="1853" y="74"/>
                </a:cubicBezTo>
                <a:cubicBezTo>
                  <a:pt x="1852" y="74"/>
                  <a:pt x="1852" y="74"/>
                  <a:pt x="1851" y="74"/>
                </a:cubicBezTo>
                <a:cubicBezTo>
                  <a:pt x="1851" y="75"/>
                  <a:pt x="1850" y="75"/>
                  <a:pt x="1850" y="75"/>
                </a:cubicBezTo>
                <a:cubicBezTo>
                  <a:pt x="1849" y="75"/>
                  <a:pt x="1848" y="75"/>
                  <a:pt x="1847" y="75"/>
                </a:cubicBezTo>
                <a:cubicBezTo>
                  <a:pt x="1846" y="75"/>
                  <a:pt x="1846" y="75"/>
                  <a:pt x="1846" y="74"/>
                </a:cubicBezTo>
                <a:cubicBezTo>
                  <a:pt x="1845" y="74"/>
                  <a:pt x="1845" y="74"/>
                  <a:pt x="1844" y="74"/>
                </a:cubicBezTo>
                <a:cubicBezTo>
                  <a:pt x="1844" y="73"/>
                  <a:pt x="1844" y="73"/>
                  <a:pt x="1844" y="73"/>
                </a:cubicBezTo>
                <a:close/>
                <a:moveTo>
                  <a:pt x="1256" y="79"/>
                </a:moveTo>
                <a:cubicBezTo>
                  <a:pt x="1257" y="79"/>
                  <a:pt x="1257" y="79"/>
                  <a:pt x="1257" y="79"/>
                </a:cubicBezTo>
                <a:cubicBezTo>
                  <a:pt x="1257" y="79"/>
                  <a:pt x="1257" y="78"/>
                  <a:pt x="1257" y="78"/>
                </a:cubicBezTo>
                <a:cubicBezTo>
                  <a:pt x="1256" y="78"/>
                  <a:pt x="1257" y="78"/>
                  <a:pt x="1257" y="78"/>
                </a:cubicBezTo>
                <a:cubicBezTo>
                  <a:pt x="1257" y="77"/>
                  <a:pt x="1258" y="77"/>
                  <a:pt x="1259" y="77"/>
                </a:cubicBezTo>
                <a:cubicBezTo>
                  <a:pt x="1259" y="77"/>
                  <a:pt x="1259" y="77"/>
                  <a:pt x="1259" y="77"/>
                </a:cubicBezTo>
                <a:cubicBezTo>
                  <a:pt x="1260" y="78"/>
                  <a:pt x="1260" y="78"/>
                  <a:pt x="1261" y="78"/>
                </a:cubicBezTo>
                <a:cubicBezTo>
                  <a:pt x="1261" y="78"/>
                  <a:pt x="1261" y="78"/>
                  <a:pt x="1261" y="79"/>
                </a:cubicBezTo>
                <a:cubicBezTo>
                  <a:pt x="1261" y="79"/>
                  <a:pt x="1261" y="79"/>
                  <a:pt x="1262" y="79"/>
                </a:cubicBezTo>
                <a:cubicBezTo>
                  <a:pt x="1262" y="79"/>
                  <a:pt x="1262" y="79"/>
                  <a:pt x="1262" y="79"/>
                </a:cubicBezTo>
                <a:cubicBezTo>
                  <a:pt x="1262" y="80"/>
                  <a:pt x="1262" y="80"/>
                  <a:pt x="1263" y="80"/>
                </a:cubicBezTo>
                <a:cubicBezTo>
                  <a:pt x="1263" y="80"/>
                  <a:pt x="1264" y="80"/>
                  <a:pt x="1264" y="80"/>
                </a:cubicBezTo>
                <a:cubicBezTo>
                  <a:pt x="1264" y="80"/>
                  <a:pt x="1264" y="80"/>
                  <a:pt x="1265" y="80"/>
                </a:cubicBezTo>
                <a:cubicBezTo>
                  <a:pt x="1265" y="81"/>
                  <a:pt x="1265" y="80"/>
                  <a:pt x="1266" y="80"/>
                </a:cubicBezTo>
                <a:cubicBezTo>
                  <a:pt x="1266" y="80"/>
                  <a:pt x="1266" y="80"/>
                  <a:pt x="1267" y="80"/>
                </a:cubicBezTo>
                <a:cubicBezTo>
                  <a:pt x="1267" y="81"/>
                  <a:pt x="1269" y="80"/>
                  <a:pt x="1268" y="81"/>
                </a:cubicBezTo>
                <a:cubicBezTo>
                  <a:pt x="1268" y="82"/>
                  <a:pt x="1268" y="82"/>
                  <a:pt x="1267" y="82"/>
                </a:cubicBezTo>
                <a:cubicBezTo>
                  <a:pt x="1267" y="82"/>
                  <a:pt x="1267" y="82"/>
                  <a:pt x="1267" y="82"/>
                </a:cubicBezTo>
                <a:cubicBezTo>
                  <a:pt x="1267" y="82"/>
                  <a:pt x="1266" y="82"/>
                  <a:pt x="1266" y="82"/>
                </a:cubicBezTo>
                <a:cubicBezTo>
                  <a:pt x="1266" y="82"/>
                  <a:pt x="1266" y="82"/>
                  <a:pt x="1266" y="82"/>
                </a:cubicBezTo>
                <a:cubicBezTo>
                  <a:pt x="1266" y="82"/>
                  <a:pt x="1266" y="82"/>
                  <a:pt x="1265" y="82"/>
                </a:cubicBezTo>
                <a:cubicBezTo>
                  <a:pt x="1265" y="82"/>
                  <a:pt x="1265" y="82"/>
                  <a:pt x="1265" y="82"/>
                </a:cubicBezTo>
                <a:cubicBezTo>
                  <a:pt x="1264" y="82"/>
                  <a:pt x="1264" y="82"/>
                  <a:pt x="1264" y="82"/>
                </a:cubicBezTo>
                <a:cubicBezTo>
                  <a:pt x="1264" y="82"/>
                  <a:pt x="1263" y="82"/>
                  <a:pt x="1263" y="82"/>
                </a:cubicBezTo>
                <a:cubicBezTo>
                  <a:pt x="1263" y="82"/>
                  <a:pt x="1262" y="82"/>
                  <a:pt x="1262" y="82"/>
                </a:cubicBezTo>
                <a:cubicBezTo>
                  <a:pt x="1262" y="82"/>
                  <a:pt x="1262" y="82"/>
                  <a:pt x="1261" y="82"/>
                </a:cubicBezTo>
                <a:cubicBezTo>
                  <a:pt x="1261" y="81"/>
                  <a:pt x="1261" y="82"/>
                  <a:pt x="1260" y="81"/>
                </a:cubicBezTo>
                <a:cubicBezTo>
                  <a:pt x="1260" y="81"/>
                  <a:pt x="1260" y="81"/>
                  <a:pt x="1259" y="81"/>
                </a:cubicBezTo>
                <a:cubicBezTo>
                  <a:pt x="1259" y="81"/>
                  <a:pt x="1258" y="81"/>
                  <a:pt x="1258" y="81"/>
                </a:cubicBezTo>
                <a:cubicBezTo>
                  <a:pt x="1258" y="80"/>
                  <a:pt x="1258" y="80"/>
                  <a:pt x="1258" y="80"/>
                </a:cubicBezTo>
                <a:cubicBezTo>
                  <a:pt x="1258" y="80"/>
                  <a:pt x="1255" y="79"/>
                  <a:pt x="1256" y="79"/>
                </a:cubicBezTo>
                <a:cubicBezTo>
                  <a:pt x="1256" y="79"/>
                  <a:pt x="1256" y="79"/>
                  <a:pt x="1256" y="79"/>
                </a:cubicBezTo>
                <a:close/>
                <a:moveTo>
                  <a:pt x="1643" y="56"/>
                </a:moveTo>
                <a:cubicBezTo>
                  <a:pt x="1643" y="56"/>
                  <a:pt x="1644" y="56"/>
                  <a:pt x="1644" y="56"/>
                </a:cubicBezTo>
                <a:cubicBezTo>
                  <a:pt x="1646" y="56"/>
                  <a:pt x="1647" y="57"/>
                  <a:pt x="1648" y="57"/>
                </a:cubicBezTo>
                <a:cubicBezTo>
                  <a:pt x="1648" y="57"/>
                  <a:pt x="1649" y="57"/>
                  <a:pt x="1650" y="57"/>
                </a:cubicBezTo>
                <a:cubicBezTo>
                  <a:pt x="1650" y="57"/>
                  <a:pt x="1651" y="58"/>
                  <a:pt x="1651" y="58"/>
                </a:cubicBezTo>
                <a:cubicBezTo>
                  <a:pt x="1651" y="58"/>
                  <a:pt x="1652" y="58"/>
                  <a:pt x="1652" y="58"/>
                </a:cubicBezTo>
                <a:cubicBezTo>
                  <a:pt x="1652" y="59"/>
                  <a:pt x="1653" y="59"/>
                  <a:pt x="1654" y="59"/>
                </a:cubicBezTo>
                <a:cubicBezTo>
                  <a:pt x="1654" y="59"/>
                  <a:pt x="1655" y="59"/>
                  <a:pt x="1654" y="60"/>
                </a:cubicBezTo>
                <a:cubicBezTo>
                  <a:pt x="1654" y="60"/>
                  <a:pt x="1654" y="60"/>
                  <a:pt x="1654" y="60"/>
                </a:cubicBezTo>
                <a:cubicBezTo>
                  <a:pt x="1653" y="60"/>
                  <a:pt x="1652" y="60"/>
                  <a:pt x="1652" y="60"/>
                </a:cubicBezTo>
                <a:cubicBezTo>
                  <a:pt x="1651" y="60"/>
                  <a:pt x="1651" y="60"/>
                  <a:pt x="1650" y="60"/>
                </a:cubicBezTo>
                <a:cubicBezTo>
                  <a:pt x="1648" y="60"/>
                  <a:pt x="1646" y="60"/>
                  <a:pt x="1644" y="59"/>
                </a:cubicBezTo>
                <a:cubicBezTo>
                  <a:pt x="1644" y="59"/>
                  <a:pt x="1645" y="59"/>
                  <a:pt x="1644" y="59"/>
                </a:cubicBezTo>
                <a:cubicBezTo>
                  <a:pt x="1644" y="59"/>
                  <a:pt x="1644" y="58"/>
                  <a:pt x="1644" y="58"/>
                </a:cubicBezTo>
                <a:cubicBezTo>
                  <a:pt x="1643" y="58"/>
                  <a:pt x="1643" y="58"/>
                  <a:pt x="1642" y="58"/>
                </a:cubicBezTo>
                <a:cubicBezTo>
                  <a:pt x="1642" y="58"/>
                  <a:pt x="1641" y="58"/>
                  <a:pt x="1640" y="58"/>
                </a:cubicBezTo>
                <a:cubicBezTo>
                  <a:pt x="1639" y="58"/>
                  <a:pt x="1638" y="59"/>
                  <a:pt x="1637" y="59"/>
                </a:cubicBezTo>
                <a:cubicBezTo>
                  <a:pt x="1636" y="59"/>
                  <a:pt x="1635" y="59"/>
                  <a:pt x="1634" y="59"/>
                </a:cubicBezTo>
                <a:cubicBezTo>
                  <a:pt x="1634" y="59"/>
                  <a:pt x="1633" y="59"/>
                  <a:pt x="1633" y="59"/>
                </a:cubicBezTo>
                <a:cubicBezTo>
                  <a:pt x="1634" y="58"/>
                  <a:pt x="1635" y="58"/>
                  <a:pt x="1636" y="58"/>
                </a:cubicBezTo>
                <a:cubicBezTo>
                  <a:pt x="1636" y="58"/>
                  <a:pt x="1637" y="58"/>
                  <a:pt x="1637" y="57"/>
                </a:cubicBezTo>
                <a:cubicBezTo>
                  <a:pt x="1637" y="57"/>
                  <a:pt x="1636" y="57"/>
                  <a:pt x="1637" y="57"/>
                </a:cubicBezTo>
                <a:cubicBezTo>
                  <a:pt x="1637" y="56"/>
                  <a:pt x="1637" y="56"/>
                  <a:pt x="1637" y="56"/>
                </a:cubicBezTo>
                <a:cubicBezTo>
                  <a:pt x="1638" y="56"/>
                  <a:pt x="1638" y="56"/>
                  <a:pt x="1638" y="56"/>
                </a:cubicBezTo>
                <a:cubicBezTo>
                  <a:pt x="1639" y="55"/>
                  <a:pt x="1640" y="55"/>
                  <a:pt x="1641" y="55"/>
                </a:cubicBezTo>
                <a:cubicBezTo>
                  <a:pt x="1642" y="55"/>
                  <a:pt x="1642" y="55"/>
                  <a:pt x="1642" y="56"/>
                </a:cubicBezTo>
                <a:cubicBezTo>
                  <a:pt x="1642" y="56"/>
                  <a:pt x="1642" y="56"/>
                  <a:pt x="1642" y="56"/>
                </a:cubicBezTo>
                <a:cubicBezTo>
                  <a:pt x="1642" y="56"/>
                  <a:pt x="1643" y="56"/>
                  <a:pt x="1643" y="56"/>
                </a:cubicBezTo>
                <a:close/>
                <a:moveTo>
                  <a:pt x="1888" y="219"/>
                </a:moveTo>
                <a:cubicBezTo>
                  <a:pt x="1888" y="218"/>
                  <a:pt x="1888" y="217"/>
                  <a:pt x="1888" y="217"/>
                </a:cubicBezTo>
                <a:cubicBezTo>
                  <a:pt x="1889" y="217"/>
                  <a:pt x="1889" y="217"/>
                  <a:pt x="1890" y="217"/>
                </a:cubicBezTo>
                <a:cubicBezTo>
                  <a:pt x="1890" y="218"/>
                  <a:pt x="1890" y="218"/>
                  <a:pt x="1890" y="219"/>
                </a:cubicBezTo>
                <a:cubicBezTo>
                  <a:pt x="1890" y="219"/>
                  <a:pt x="1891" y="219"/>
                  <a:pt x="1891" y="219"/>
                </a:cubicBezTo>
                <a:cubicBezTo>
                  <a:pt x="1892" y="220"/>
                  <a:pt x="1891" y="221"/>
                  <a:pt x="1891" y="221"/>
                </a:cubicBezTo>
                <a:cubicBezTo>
                  <a:pt x="1891" y="222"/>
                  <a:pt x="1890" y="222"/>
                  <a:pt x="1890" y="222"/>
                </a:cubicBezTo>
                <a:cubicBezTo>
                  <a:pt x="1889" y="222"/>
                  <a:pt x="1888" y="223"/>
                  <a:pt x="1887" y="222"/>
                </a:cubicBezTo>
                <a:cubicBezTo>
                  <a:pt x="1887" y="222"/>
                  <a:pt x="1887" y="221"/>
                  <a:pt x="1887" y="221"/>
                </a:cubicBezTo>
                <a:cubicBezTo>
                  <a:pt x="1887" y="220"/>
                  <a:pt x="1887" y="220"/>
                  <a:pt x="1888" y="220"/>
                </a:cubicBezTo>
                <a:cubicBezTo>
                  <a:pt x="1888" y="220"/>
                  <a:pt x="1888" y="219"/>
                  <a:pt x="1888" y="219"/>
                </a:cubicBezTo>
                <a:close/>
                <a:moveTo>
                  <a:pt x="1880" y="254"/>
                </a:moveTo>
                <a:cubicBezTo>
                  <a:pt x="1880" y="255"/>
                  <a:pt x="1880" y="256"/>
                  <a:pt x="1880" y="256"/>
                </a:cubicBezTo>
                <a:cubicBezTo>
                  <a:pt x="1879" y="257"/>
                  <a:pt x="1878" y="257"/>
                  <a:pt x="1878" y="257"/>
                </a:cubicBezTo>
                <a:cubicBezTo>
                  <a:pt x="1877" y="256"/>
                  <a:pt x="1877" y="256"/>
                  <a:pt x="1878" y="255"/>
                </a:cubicBezTo>
                <a:cubicBezTo>
                  <a:pt x="1878" y="255"/>
                  <a:pt x="1878" y="254"/>
                  <a:pt x="1878" y="254"/>
                </a:cubicBezTo>
                <a:cubicBezTo>
                  <a:pt x="1878" y="254"/>
                  <a:pt x="1879" y="254"/>
                  <a:pt x="1879" y="253"/>
                </a:cubicBezTo>
                <a:cubicBezTo>
                  <a:pt x="1879" y="253"/>
                  <a:pt x="1879" y="252"/>
                  <a:pt x="1880" y="252"/>
                </a:cubicBezTo>
                <a:cubicBezTo>
                  <a:pt x="1880" y="252"/>
                  <a:pt x="1881" y="251"/>
                  <a:pt x="1881" y="251"/>
                </a:cubicBezTo>
                <a:cubicBezTo>
                  <a:pt x="1881" y="251"/>
                  <a:pt x="1882" y="252"/>
                  <a:pt x="1882" y="252"/>
                </a:cubicBezTo>
                <a:cubicBezTo>
                  <a:pt x="1882" y="253"/>
                  <a:pt x="1880" y="253"/>
                  <a:pt x="1880" y="254"/>
                </a:cubicBezTo>
                <a:close/>
                <a:moveTo>
                  <a:pt x="1891" y="228"/>
                </a:moveTo>
                <a:cubicBezTo>
                  <a:pt x="1891" y="229"/>
                  <a:pt x="1890" y="230"/>
                  <a:pt x="1889" y="229"/>
                </a:cubicBezTo>
                <a:cubicBezTo>
                  <a:pt x="1889" y="229"/>
                  <a:pt x="1888" y="228"/>
                  <a:pt x="1888" y="227"/>
                </a:cubicBezTo>
                <a:cubicBezTo>
                  <a:pt x="1887" y="226"/>
                  <a:pt x="1888" y="226"/>
                  <a:pt x="1889" y="226"/>
                </a:cubicBezTo>
                <a:cubicBezTo>
                  <a:pt x="1890" y="226"/>
                  <a:pt x="1890" y="227"/>
                  <a:pt x="1891" y="228"/>
                </a:cubicBezTo>
                <a:close/>
                <a:moveTo>
                  <a:pt x="1873" y="259"/>
                </a:moveTo>
                <a:cubicBezTo>
                  <a:pt x="1873" y="259"/>
                  <a:pt x="1873" y="258"/>
                  <a:pt x="1873" y="258"/>
                </a:cubicBezTo>
                <a:cubicBezTo>
                  <a:pt x="1873" y="257"/>
                  <a:pt x="1873" y="257"/>
                  <a:pt x="1874" y="256"/>
                </a:cubicBezTo>
                <a:cubicBezTo>
                  <a:pt x="1874" y="256"/>
                  <a:pt x="1875" y="256"/>
                  <a:pt x="1875" y="256"/>
                </a:cubicBezTo>
                <a:cubicBezTo>
                  <a:pt x="1876" y="257"/>
                  <a:pt x="1875" y="259"/>
                  <a:pt x="1874" y="259"/>
                </a:cubicBezTo>
                <a:cubicBezTo>
                  <a:pt x="1874" y="259"/>
                  <a:pt x="1873" y="259"/>
                  <a:pt x="1873" y="259"/>
                </a:cubicBezTo>
                <a:close/>
                <a:moveTo>
                  <a:pt x="1871" y="268"/>
                </a:moveTo>
                <a:cubicBezTo>
                  <a:pt x="1872" y="268"/>
                  <a:pt x="1872" y="269"/>
                  <a:pt x="1872" y="269"/>
                </a:cubicBezTo>
                <a:cubicBezTo>
                  <a:pt x="1872" y="269"/>
                  <a:pt x="1872" y="270"/>
                  <a:pt x="1872" y="270"/>
                </a:cubicBezTo>
                <a:cubicBezTo>
                  <a:pt x="1872" y="271"/>
                  <a:pt x="1871" y="271"/>
                  <a:pt x="1870" y="271"/>
                </a:cubicBezTo>
                <a:cubicBezTo>
                  <a:pt x="1870" y="271"/>
                  <a:pt x="1870" y="271"/>
                  <a:pt x="1869" y="270"/>
                </a:cubicBezTo>
                <a:cubicBezTo>
                  <a:pt x="1869" y="270"/>
                  <a:pt x="1870" y="270"/>
                  <a:pt x="1870" y="270"/>
                </a:cubicBezTo>
                <a:cubicBezTo>
                  <a:pt x="1870" y="269"/>
                  <a:pt x="1870" y="268"/>
                  <a:pt x="1871" y="268"/>
                </a:cubicBezTo>
                <a:close/>
                <a:moveTo>
                  <a:pt x="1791" y="196"/>
                </a:moveTo>
                <a:cubicBezTo>
                  <a:pt x="1791" y="195"/>
                  <a:pt x="1790" y="195"/>
                  <a:pt x="1789" y="194"/>
                </a:cubicBezTo>
                <a:cubicBezTo>
                  <a:pt x="1788" y="193"/>
                  <a:pt x="1786" y="192"/>
                  <a:pt x="1785" y="191"/>
                </a:cubicBezTo>
                <a:cubicBezTo>
                  <a:pt x="1785" y="191"/>
                  <a:pt x="1785" y="191"/>
                  <a:pt x="1785" y="190"/>
                </a:cubicBezTo>
                <a:cubicBezTo>
                  <a:pt x="1785" y="190"/>
                  <a:pt x="1786" y="190"/>
                  <a:pt x="1786" y="190"/>
                </a:cubicBezTo>
                <a:cubicBezTo>
                  <a:pt x="1786" y="190"/>
                  <a:pt x="1786" y="190"/>
                  <a:pt x="1786" y="190"/>
                </a:cubicBezTo>
                <a:cubicBezTo>
                  <a:pt x="1787" y="190"/>
                  <a:pt x="1787" y="190"/>
                  <a:pt x="1787" y="190"/>
                </a:cubicBezTo>
                <a:cubicBezTo>
                  <a:pt x="1787" y="190"/>
                  <a:pt x="1787" y="190"/>
                  <a:pt x="1787" y="191"/>
                </a:cubicBezTo>
                <a:cubicBezTo>
                  <a:pt x="1788" y="192"/>
                  <a:pt x="1790" y="192"/>
                  <a:pt x="1790" y="193"/>
                </a:cubicBezTo>
                <a:cubicBezTo>
                  <a:pt x="1790" y="193"/>
                  <a:pt x="1791" y="194"/>
                  <a:pt x="1791" y="194"/>
                </a:cubicBezTo>
                <a:cubicBezTo>
                  <a:pt x="1791" y="194"/>
                  <a:pt x="1792" y="194"/>
                  <a:pt x="1792" y="194"/>
                </a:cubicBezTo>
                <a:cubicBezTo>
                  <a:pt x="1792" y="194"/>
                  <a:pt x="1793" y="195"/>
                  <a:pt x="1793" y="195"/>
                </a:cubicBezTo>
                <a:cubicBezTo>
                  <a:pt x="1793" y="196"/>
                  <a:pt x="1794" y="196"/>
                  <a:pt x="1794" y="196"/>
                </a:cubicBezTo>
                <a:cubicBezTo>
                  <a:pt x="1794" y="197"/>
                  <a:pt x="1795" y="197"/>
                  <a:pt x="1795" y="198"/>
                </a:cubicBezTo>
                <a:cubicBezTo>
                  <a:pt x="1795" y="198"/>
                  <a:pt x="1796" y="199"/>
                  <a:pt x="1796" y="199"/>
                </a:cubicBezTo>
                <a:cubicBezTo>
                  <a:pt x="1797" y="200"/>
                  <a:pt x="1798" y="201"/>
                  <a:pt x="1799" y="201"/>
                </a:cubicBezTo>
                <a:cubicBezTo>
                  <a:pt x="1800" y="202"/>
                  <a:pt x="1801" y="203"/>
                  <a:pt x="1801" y="204"/>
                </a:cubicBezTo>
                <a:cubicBezTo>
                  <a:pt x="1802" y="204"/>
                  <a:pt x="1802" y="205"/>
                  <a:pt x="1802" y="206"/>
                </a:cubicBezTo>
                <a:cubicBezTo>
                  <a:pt x="1803" y="206"/>
                  <a:pt x="1803" y="207"/>
                  <a:pt x="1803" y="207"/>
                </a:cubicBezTo>
                <a:cubicBezTo>
                  <a:pt x="1803" y="207"/>
                  <a:pt x="1804" y="207"/>
                  <a:pt x="1804" y="208"/>
                </a:cubicBezTo>
                <a:cubicBezTo>
                  <a:pt x="1804" y="208"/>
                  <a:pt x="1805" y="209"/>
                  <a:pt x="1805" y="209"/>
                </a:cubicBezTo>
                <a:cubicBezTo>
                  <a:pt x="1806" y="209"/>
                  <a:pt x="1806" y="209"/>
                  <a:pt x="1806" y="209"/>
                </a:cubicBezTo>
                <a:cubicBezTo>
                  <a:pt x="1807" y="209"/>
                  <a:pt x="1807" y="210"/>
                  <a:pt x="1807" y="210"/>
                </a:cubicBezTo>
                <a:cubicBezTo>
                  <a:pt x="1810" y="211"/>
                  <a:pt x="1811" y="213"/>
                  <a:pt x="1813" y="216"/>
                </a:cubicBezTo>
                <a:cubicBezTo>
                  <a:pt x="1814" y="217"/>
                  <a:pt x="1814" y="218"/>
                  <a:pt x="1815" y="218"/>
                </a:cubicBezTo>
                <a:cubicBezTo>
                  <a:pt x="1815" y="219"/>
                  <a:pt x="1816" y="219"/>
                  <a:pt x="1816" y="219"/>
                </a:cubicBezTo>
                <a:cubicBezTo>
                  <a:pt x="1817" y="219"/>
                  <a:pt x="1818" y="221"/>
                  <a:pt x="1819" y="221"/>
                </a:cubicBezTo>
                <a:cubicBezTo>
                  <a:pt x="1819" y="222"/>
                  <a:pt x="1820" y="222"/>
                  <a:pt x="1821" y="223"/>
                </a:cubicBezTo>
                <a:cubicBezTo>
                  <a:pt x="1821" y="223"/>
                  <a:pt x="1821" y="223"/>
                  <a:pt x="1821" y="223"/>
                </a:cubicBezTo>
                <a:cubicBezTo>
                  <a:pt x="1822" y="223"/>
                  <a:pt x="1822" y="224"/>
                  <a:pt x="1822" y="224"/>
                </a:cubicBezTo>
                <a:cubicBezTo>
                  <a:pt x="1823" y="224"/>
                  <a:pt x="1823" y="225"/>
                  <a:pt x="1824" y="225"/>
                </a:cubicBezTo>
                <a:cubicBezTo>
                  <a:pt x="1824" y="226"/>
                  <a:pt x="1824" y="226"/>
                  <a:pt x="1825" y="227"/>
                </a:cubicBezTo>
                <a:cubicBezTo>
                  <a:pt x="1826" y="228"/>
                  <a:pt x="1827" y="229"/>
                  <a:pt x="1829" y="230"/>
                </a:cubicBezTo>
                <a:cubicBezTo>
                  <a:pt x="1829" y="230"/>
                  <a:pt x="1833" y="233"/>
                  <a:pt x="1832" y="233"/>
                </a:cubicBezTo>
                <a:cubicBezTo>
                  <a:pt x="1832" y="234"/>
                  <a:pt x="1831" y="233"/>
                  <a:pt x="1831" y="233"/>
                </a:cubicBezTo>
                <a:cubicBezTo>
                  <a:pt x="1830" y="232"/>
                  <a:pt x="1830" y="232"/>
                  <a:pt x="1829" y="231"/>
                </a:cubicBezTo>
                <a:cubicBezTo>
                  <a:pt x="1828" y="231"/>
                  <a:pt x="1828" y="230"/>
                  <a:pt x="1827" y="230"/>
                </a:cubicBezTo>
                <a:cubicBezTo>
                  <a:pt x="1826" y="229"/>
                  <a:pt x="1826" y="229"/>
                  <a:pt x="1826" y="229"/>
                </a:cubicBezTo>
                <a:cubicBezTo>
                  <a:pt x="1825" y="229"/>
                  <a:pt x="1824" y="229"/>
                  <a:pt x="1824" y="229"/>
                </a:cubicBezTo>
                <a:cubicBezTo>
                  <a:pt x="1823" y="229"/>
                  <a:pt x="1823" y="229"/>
                  <a:pt x="1823" y="229"/>
                </a:cubicBezTo>
                <a:cubicBezTo>
                  <a:pt x="1823" y="228"/>
                  <a:pt x="1822" y="228"/>
                  <a:pt x="1822" y="228"/>
                </a:cubicBezTo>
                <a:cubicBezTo>
                  <a:pt x="1822" y="228"/>
                  <a:pt x="1822" y="228"/>
                  <a:pt x="1821" y="228"/>
                </a:cubicBezTo>
                <a:cubicBezTo>
                  <a:pt x="1821" y="228"/>
                  <a:pt x="1820" y="228"/>
                  <a:pt x="1820" y="228"/>
                </a:cubicBezTo>
                <a:cubicBezTo>
                  <a:pt x="1820" y="229"/>
                  <a:pt x="1821" y="230"/>
                  <a:pt x="1821" y="231"/>
                </a:cubicBezTo>
                <a:cubicBezTo>
                  <a:pt x="1821" y="232"/>
                  <a:pt x="1821" y="233"/>
                  <a:pt x="1821" y="234"/>
                </a:cubicBezTo>
                <a:cubicBezTo>
                  <a:pt x="1821" y="234"/>
                  <a:pt x="1822" y="235"/>
                  <a:pt x="1822" y="235"/>
                </a:cubicBezTo>
                <a:cubicBezTo>
                  <a:pt x="1822" y="236"/>
                  <a:pt x="1822" y="236"/>
                  <a:pt x="1823" y="237"/>
                </a:cubicBezTo>
                <a:cubicBezTo>
                  <a:pt x="1823" y="238"/>
                  <a:pt x="1823" y="238"/>
                  <a:pt x="1823" y="239"/>
                </a:cubicBezTo>
                <a:cubicBezTo>
                  <a:pt x="1824" y="239"/>
                  <a:pt x="1824" y="240"/>
                  <a:pt x="1824" y="241"/>
                </a:cubicBezTo>
                <a:cubicBezTo>
                  <a:pt x="1825" y="241"/>
                  <a:pt x="1825" y="241"/>
                  <a:pt x="1825" y="241"/>
                </a:cubicBezTo>
                <a:cubicBezTo>
                  <a:pt x="1826" y="241"/>
                  <a:pt x="1827" y="242"/>
                  <a:pt x="1828" y="243"/>
                </a:cubicBezTo>
                <a:cubicBezTo>
                  <a:pt x="1829" y="243"/>
                  <a:pt x="1829" y="244"/>
                  <a:pt x="1830" y="244"/>
                </a:cubicBezTo>
                <a:cubicBezTo>
                  <a:pt x="1830" y="245"/>
                  <a:pt x="1831" y="246"/>
                  <a:pt x="1831" y="246"/>
                </a:cubicBezTo>
                <a:cubicBezTo>
                  <a:pt x="1832" y="247"/>
                  <a:pt x="1832" y="247"/>
                  <a:pt x="1833" y="247"/>
                </a:cubicBezTo>
                <a:cubicBezTo>
                  <a:pt x="1833" y="247"/>
                  <a:pt x="1834" y="247"/>
                  <a:pt x="1834" y="247"/>
                </a:cubicBezTo>
                <a:cubicBezTo>
                  <a:pt x="1835" y="247"/>
                  <a:pt x="1835" y="246"/>
                  <a:pt x="1836" y="247"/>
                </a:cubicBezTo>
                <a:cubicBezTo>
                  <a:pt x="1836" y="247"/>
                  <a:pt x="1836" y="248"/>
                  <a:pt x="1836" y="248"/>
                </a:cubicBezTo>
                <a:cubicBezTo>
                  <a:pt x="1837" y="250"/>
                  <a:pt x="1839" y="252"/>
                  <a:pt x="1839" y="254"/>
                </a:cubicBezTo>
                <a:cubicBezTo>
                  <a:pt x="1839" y="254"/>
                  <a:pt x="1838" y="253"/>
                  <a:pt x="1838" y="253"/>
                </a:cubicBezTo>
                <a:cubicBezTo>
                  <a:pt x="1838" y="253"/>
                  <a:pt x="1837" y="252"/>
                  <a:pt x="1837" y="252"/>
                </a:cubicBezTo>
                <a:cubicBezTo>
                  <a:pt x="1837" y="251"/>
                  <a:pt x="1836" y="250"/>
                  <a:pt x="1836" y="250"/>
                </a:cubicBezTo>
                <a:cubicBezTo>
                  <a:pt x="1836" y="250"/>
                  <a:pt x="1835" y="249"/>
                  <a:pt x="1835" y="249"/>
                </a:cubicBezTo>
                <a:cubicBezTo>
                  <a:pt x="1834" y="249"/>
                  <a:pt x="1834" y="249"/>
                  <a:pt x="1834" y="249"/>
                </a:cubicBezTo>
                <a:cubicBezTo>
                  <a:pt x="1834" y="249"/>
                  <a:pt x="1834" y="249"/>
                  <a:pt x="1833" y="249"/>
                </a:cubicBezTo>
                <a:cubicBezTo>
                  <a:pt x="1833" y="249"/>
                  <a:pt x="1833" y="249"/>
                  <a:pt x="1833" y="249"/>
                </a:cubicBezTo>
                <a:cubicBezTo>
                  <a:pt x="1832" y="249"/>
                  <a:pt x="1832" y="249"/>
                  <a:pt x="1832" y="249"/>
                </a:cubicBezTo>
                <a:cubicBezTo>
                  <a:pt x="1832" y="249"/>
                  <a:pt x="1832" y="249"/>
                  <a:pt x="1831" y="249"/>
                </a:cubicBezTo>
                <a:cubicBezTo>
                  <a:pt x="1831" y="249"/>
                  <a:pt x="1831" y="248"/>
                  <a:pt x="1830" y="248"/>
                </a:cubicBezTo>
                <a:cubicBezTo>
                  <a:pt x="1830" y="248"/>
                  <a:pt x="1830" y="248"/>
                  <a:pt x="1830" y="248"/>
                </a:cubicBezTo>
                <a:cubicBezTo>
                  <a:pt x="1830" y="248"/>
                  <a:pt x="1830" y="249"/>
                  <a:pt x="1830" y="249"/>
                </a:cubicBezTo>
                <a:cubicBezTo>
                  <a:pt x="1830" y="250"/>
                  <a:pt x="1830" y="250"/>
                  <a:pt x="1830" y="251"/>
                </a:cubicBezTo>
                <a:cubicBezTo>
                  <a:pt x="1830" y="251"/>
                  <a:pt x="1830" y="251"/>
                  <a:pt x="1830" y="252"/>
                </a:cubicBezTo>
                <a:cubicBezTo>
                  <a:pt x="1830" y="252"/>
                  <a:pt x="1830" y="253"/>
                  <a:pt x="1830" y="253"/>
                </a:cubicBezTo>
                <a:cubicBezTo>
                  <a:pt x="1830" y="253"/>
                  <a:pt x="1831" y="254"/>
                  <a:pt x="1831" y="254"/>
                </a:cubicBezTo>
                <a:cubicBezTo>
                  <a:pt x="1830" y="255"/>
                  <a:pt x="1830" y="254"/>
                  <a:pt x="1830" y="254"/>
                </a:cubicBezTo>
                <a:cubicBezTo>
                  <a:pt x="1829" y="253"/>
                  <a:pt x="1829" y="253"/>
                  <a:pt x="1828" y="252"/>
                </a:cubicBezTo>
                <a:cubicBezTo>
                  <a:pt x="1828" y="252"/>
                  <a:pt x="1827" y="251"/>
                  <a:pt x="1827" y="251"/>
                </a:cubicBezTo>
                <a:cubicBezTo>
                  <a:pt x="1827" y="250"/>
                  <a:pt x="1826" y="250"/>
                  <a:pt x="1826" y="249"/>
                </a:cubicBezTo>
                <a:cubicBezTo>
                  <a:pt x="1826" y="249"/>
                  <a:pt x="1826" y="249"/>
                  <a:pt x="1826" y="249"/>
                </a:cubicBezTo>
                <a:cubicBezTo>
                  <a:pt x="1826" y="248"/>
                  <a:pt x="1826" y="248"/>
                  <a:pt x="1826" y="248"/>
                </a:cubicBezTo>
                <a:cubicBezTo>
                  <a:pt x="1826" y="247"/>
                  <a:pt x="1825" y="247"/>
                  <a:pt x="1825" y="246"/>
                </a:cubicBezTo>
                <a:cubicBezTo>
                  <a:pt x="1825" y="246"/>
                  <a:pt x="1825" y="245"/>
                  <a:pt x="1825" y="245"/>
                </a:cubicBezTo>
                <a:cubicBezTo>
                  <a:pt x="1825" y="245"/>
                  <a:pt x="1824" y="244"/>
                  <a:pt x="1824" y="244"/>
                </a:cubicBezTo>
                <a:cubicBezTo>
                  <a:pt x="1823" y="244"/>
                  <a:pt x="1823" y="243"/>
                  <a:pt x="1823" y="244"/>
                </a:cubicBezTo>
                <a:cubicBezTo>
                  <a:pt x="1822" y="244"/>
                  <a:pt x="1823" y="244"/>
                  <a:pt x="1822" y="244"/>
                </a:cubicBezTo>
                <a:cubicBezTo>
                  <a:pt x="1822" y="244"/>
                  <a:pt x="1821" y="243"/>
                  <a:pt x="1821" y="243"/>
                </a:cubicBezTo>
                <a:cubicBezTo>
                  <a:pt x="1821" y="243"/>
                  <a:pt x="1821" y="242"/>
                  <a:pt x="1821" y="242"/>
                </a:cubicBezTo>
                <a:cubicBezTo>
                  <a:pt x="1821" y="242"/>
                  <a:pt x="1821" y="241"/>
                  <a:pt x="1821" y="241"/>
                </a:cubicBezTo>
                <a:cubicBezTo>
                  <a:pt x="1821" y="241"/>
                  <a:pt x="1821" y="240"/>
                  <a:pt x="1821" y="240"/>
                </a:cubicBezTo>
                <a:cubicBezTo>
                  <a:pt x="1820" y="239"/>
                  <a:pt x="1820" y="239"/>
                  <a:pt x="1820" y="238"/>
                </a:cubicBezTo>
                <a:cubicBezTo>
                  <a:pt x="1820" y="238"/>
                  <a:pt x="1819" y="237"/>
                  <a:pt x="1819" y="236"/>
                </a:cubicBezTo>
                <a:cubicBezTo>
                  <a:pt x="1819" y="236"/>
                  <a:pt x="1818" y="235"/>
                  <a:pt x="1818" y="235"/>
                </a:cubicBezTo>
                <a:cubicBezTo>
                  <a:pt x="1817" y="235"/>
                  <a:pt x="1817" y="235"/>
                  <a:pt x="1817" y="235"/>
                </a:cubicBezTo>
                <a:cubicBezTo>
                  <a:pt x="1816" y="234"/>
                  <a:pt x="1816" y="234"/>
                  <a:pt x="1816" y="234"/>
                </a:cubicBezTo>
                <a:cubicBezTo>
                  <a:pt x="1815" y="233"/>
                  <a:pt x="1815" y="233"/>
                  <a:pt x="1815" y="232"/>
                </a:cubicBezTo>
                <a:cubicBezTo>
                  <a:pt x="1815" y="232"/>
                  <a:pt x="1815" y="231"/>
                  <a:pt x="1814" y="231"/>
                </a:cubicBezTo>
                <a:cubicBezTo>
                  <a:pt x="1814" y="230"/>
                  <a:pt x="1814" y="229"/>
                  <a:pt x="1813" y="229"/>
                </a:cubicBezTo>
                <a:cubicBezTo>
                  <a:pt x="1813" y="228"/>
                  <a:pt x="1812" y="227"/>
                  <a:pt x="1812" y="226"/>
                </a:cubicBezTo>
                <a:cubicBezTo>
                  <a:pt x="1811" y="224"/>
                  <a:pt x="1809" y="223"/>
                  <a:pt x="1808" y="221"/>
                </a:cubicBezTo>
                <a:cubicBezTo>
                  <a:pt x="1807" y="220"/>
                  <a:pt x="1806" y="220"/>
                  <a:pt x="1806" y="219"/>
                </a:cubicBezTo>
                <a:cubicBezTo>
                  <a:pt x="1806" y="218"/>
                  <a:pt x="1806" y="218"/>
                  <a:pt x="1805" y="217"/>
                </a:cubicBezTo>
                <a:cubicBezTo>
                  <a:pt x="1805" y="217"/>
                  <a:pt x="1804" y="216"/>
                  <a:pt x="1804" y="215"/>
                </a:cubicBezTo>
                <a:cubicBezTo>
                  <a:pt x="1804" y="215"/>
                  <a:pt x="1803" y="214"/>
                  <a:pt x="1803" y="214"/>
                </a:cubicBezTo>
                <a:cubicBezTo>
                  <a:pt x="1802" y="213"/>
                  <a:pt x="1801" y="212"/>
                  <a:pt x="1800" y="211"/>
                </a:cubicBezTo>
                <a:cubicBezTo>
                  <a:pt x="1799" y="210"/>
                  <a:pt x="1798" y="210"/>
                  <a:pt x="1797" y="210"/>
                </a:cubicBezTo>
                <a:cubicBezTo>
                  <a:pt x="1797" y="209"/>
                  <a:pt x="1796" y="209"/>
                  <a:pt x="1796" y="209"/>
                </a:cubicBezTo>
                <a:cubicBezTo>
                  <a:pt x="1795" y="208"/>
                  <a:pt x="1795" y="208"/>
                  <a:pt x="1795" y="207"/>
                </a:cubicBezTo>
                <a:cubicBezTo>
                  <a:pt x="1794" y="207"/>
                  <a:pt x="1794" y="207"/>
                  <a:pt x="1793" y="206"/>
                </a:cubicBezTo>
                <a:cubicBezTo>
                  <a:pt x="1793" y="206"/>
                  <a:pt x="1793" y="205"/>
                  <a:pt x="1793" y="205"/>
                </a:cubicBezTo>
                <a:cubicBezTo>
                  <a:pt x="1792" y="204"/>
                  <a:pt x="1793" y="204"/>
                  <a:pt x="1792" y="203"/>
                </a:cubicBezTo>
                <a:cubicBezTo>
                  <a:pt x="1792" y="203"/>
                  <a:pt x="1792" y="202"/>
                  <a:pt x="1792" y="201"/>
                </a:cubicBezTo>
                <a:cubicBezTo>
                  <a:pt x="1791" y="200"/>
                  <a:pt x="1791" y="200"/>
                  <a:pt x="1790" y="199"/>
                </a:cubicBezTo>
                <a:cubicBezTo>
                  <a:pt x="1790" y="199"/>
                  <a:pt x="1789" y="198"/>
                  <a:pt x="1789" y="198"/>
                </a:cubicBezTo>
                <a:cubicBezTo>
                  <a:pt x="1789" y="198"/>
                  <a:pt x="1788" y="198"/>
                  <a:pt x="1788" y="197"/>
                </a:cubicBezTo>
                <a:cubicBezTo>
                  <a:pt x="1788" y="197"/>
                  <a:pt x="1789" y="197"/>
                  <a:pt x="1789" y="197"/>
                </a:cubicBezTo>
                <a:cubicBezTo>
                  <a:pt x="1790" y="197"/>
                  <a:pt x="1790" y="198"/>
                  <a:pt x="1791" y="197"/>
                </a:cubicBezTo>
                <a:cubicBezTo>
                  <a:pt x="1791" y="197"/>
                  <a:pt x="1792" y="196"/>
                  <a:pt x="1791" y="196"/>
                </a:cubicBezTo>
                <a:close/>
                <a:moveTo>
                  <a:pt x="1863" y="270"/>
                </a:moveTo>
                <a:cubicBezTo>
                  <a:pt x="1862" y="269"/>
                  <a:pt x="1862" y="268"/>
                  <a:pt x="1863" y="268"/>
                </a:cubicBezTo>
                <a:cubicBezTo>
                  <a:pt x="1863" y="267"/>
                  <a:pt x="1862" y="266"/>
                  <a:pt x="1863" y="265"/>
                </a:cubicBezTo>
                <a:cubicBezTo>
                  <a:pt x="1864" y="264"/>
                  <a:pt x="1864" y="264"/>
                  <a:pt x="1865" y="265"/>
                </a:cubicBezTo>
                <a:cubicBezTo>
                  <a:pt x="1866" y="265"/>
                  <a:pt x="1866" y="266"/>
                  <a:pt x="1865" y="266"/>
                </a:cubicBezTo>
                <a:cubicBezTo>
                  <a:pt x="1865" y="267"/>
                  <a:pt x="1865" y="267"/>
                  <a:pt x="1864" y="268"/>
                </a:cubicBezTo>
                <a:cubicBezTo>
                  <a:pt x="1864" y="268"/>
                  <a:pt x="1864" y="269"/>
                  <a:pt x="1864" y="269"/>
                </a:cubicBezTo>
                <a:cubicBezTo>
                  <a:pt x="1863" y="270"/>
                  <a:pt x="1863" y="271"/>
                  <a:pt x="1863" y="270"/>
                </a:cubicBezTo>
                <a:close/>
                <a:moveTo>
                  <a:pt x="1869" y="260"/>
                </a:moveTo>
                <a:cubicBezTo>
                  <a:pt x="1869" y="259"/>
                  <a:pt x="1868" y="258"/>
                  <a:pt x="1869" y="257"/>
                </a:cubicBezTo>
                <a:cubicBezTo>
                  <a:pt x="1870" y="257"/>
                  <a:pt x="1870" y="258"/>
                  <a:pt x="1870" y="258"/>
                </a:cubicBezTo>
                <a:cubicBezTo>
                  <a:pt x="1870" y="259"/>
                  <a:pt x="1871" y="259"/>
                  <a:pt x="1872" y="259"/>
                </a:cubicBezTo>
                <a:cubicBezTo>
                  <a:pt x="1872" y="260"/>
                  <a:pt x="1871" y="261"/>
                  <a:pt x="1870" y="262"/>
                </a:cubicBezTo>
                <a:cubicBezTo>
                  <a:pt x="1870" y="262"/>
                  <a:pt x="1869" y="263"/>
                  <a:pt x="1869" y="263"/>
                </a:cubicBezTo>
                <a:cubicBezTo>
                  <a:pt x="1869" y="264"/>
                  <a:pt x="1869" y="264"/>
                  <a:pt x="1869" y="265"/>
                </a:cubicBezTo>
                <a:cubicBezTo>
                  <a:pt x="1868" y="264"/>
                  <a:pt x="1868" y="265"/>
                  <a:pt x="1867" y="264"/>
                </a:cubicBezTo>
                <a:cubicBezTo>
                  <a:pt x="1867" y="264"/>
                  <a:pt x="1867" y="263"/>
                  <a:pt x="1867" y="263"/>
                </a:cubicBezTo>
                <a:cubicBezTo>
                  <a:pt x="1867" y="262"/>
                  <a:pt x="1868" y="262"/>
                  <a:pt x="1868" y="261"/>
                </a:cubicBezTo>
                <a:cubicBezTo>
                  <a:pt x="1868" y="261"/>
                  <a:pt x="1868" y="261"/>
                  <a:pt x="1868" y="260"/>
                </a:cubicBezTo>
                <a:cubicBezTo>
                  <a:pt x="1868" y="260"/>
                  <a:pt x="1869" y="260"/>
                  <a:pt x="1869" y="260"/>
                </a:cubicBezTo>
                <a:close/>
                <a:moveTo>
                  <a:pt x="1208" y="85"/>
                </a:moveTo>
                <a:cubicBezTo>
                  <a:pt x="1208" y="85"/>
                  <a:pt x="1210" y="84"/>
                  <a:pt x="1211" y="84"/>
                </a:cubicBezTo>
                <a:cubicBezTo>
                  <a:pt x="1211" y="84"/>
                  <a:pt x="1212" y="84"/>
                  <a:pt x="1212" y="84"/>
                </a:cubicBezTo>
                <a:cubicBezTo>
                  <a:pt x="1213" y="83"/>
                  <a:pt x="1214" y="83"/>
                  <a:pt x="1215" y="84"/>
                </a:cubicBezTo>
                <a:cubicBezTo>
                  <a:pt x="1215" y="84"/>
                  <a:pt x="1215" y="84"/>
                  <a:pt x="1216" y="85"/>
                </a:cubicBezTo>
                <a:cubicBezTo>
                  <a:pt x="1216" y="85"/>
                  <a:pt x="1217" y="85"/>
                  <a:pt x="1218" y="85"/>
                </a:cubicBezTo>
                <a:cubicBezTo>
                  <a:pt x="1218" y="85"/>
                  <a:pt x="1219" y="85"/>
                  <a:pt x="1220" y="85"/>
                </a:cubicBezTo>
                <a:cubicBezTo>
                  <a:pt x="1220" y="86"/>
                  <a:pt x="1221" y="86"/>
                  <a:pt x="1220" y="87"/>
                </a:cubicBezTo>
                <a:cubicBezTo>
                  <a:pt x="1219" y="87"/>
                  <a:pt x="1218" y="86"/>
                  <a:pt x="1218" y="87"/>
                </a:cubicBezTo>
                <a:cubicBezTo>
                  <a:pt x="1217" y="87"/>
                  <a:pt x="1217" y="88"/>
                  <a:pt x="1217" y="88"/>
                </a:cubicBezTo>
                <a:cubicBezTo>
                  <a:pt x="1217" y="88"/>
                  <a:pt x="1216" y="89"/>
                  <a:pt x="1216" y="89"/>
                </a:cubicBezTo>
                <a:cubicBezTo>
                  <a:pt x="1215" y="89"/>
                  <a:pt x="1215" y="89"/>
                  <a:pt x="1214" y="89"/>
                </a:cubicBezTo>
                <a:cubicBezTo>
                  <a:pt x="1214" y="89"/>
                  <a:pt x="1213" y="89"/>
                  <a:pt x="1212" y="89"/>
                </a:cubicBezTo>
                <a:cubicBezTo>
                  <a:pt x="1211" y="89"/>
                  <a:pt x="1209" y="90"/>
                  <a:pt x="1209" y="88"/>
                </a:cubicBezTo>
                <a:cubicBezTo>
                  <a:pt x="1209" y="88"/>
                  <a:pt x="1210" y="87"/>
                  <a:pt x="1210" y="87"/>
                </a:cubicBezTo>
                <a:cubicBezTo>
                  <a:pt x="1210" y="86"/>
                  <a:pt x="1209" y="86"/>
                  <a:pt x="1208" y="85"/>
                </a:cubicBezTo>
                <a:close/>
              </a:path>
            </a:pathLst>
          </a:custGeom>
          <a:solidFill>
            <a:srgbClr val="B8B8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908937" y="45632"/>
            <a:ext cx="8435790" cy="998312"/>
          </a:xfrm>
        </p:spPr>
        <p:txBody>
          <a:bodyPr/>
          <a:lstStyle/>
          <a:p>
            <a:r>
              <a:rPr lang="en-US" dirty="0"/>
              <a:t>Transportation Routes</a:t>
            </a:r>
          </a:p>
        </p:txBody>
      </p:sp>
      <p:cxnSp>
        <p:nvCxnSpPr>
          <p:cNvPr id="61" name="Łącznik prostoliniowy 60"/>
          <p:cNvCxnSpPr>
            <a:stCxn id="75" idx="0"/>
            <a:endCxn id="85" idx="0"/>
          </p:cNvCxnSpPr>
          <p:nvPr/>
        </p:nvCxnSpPr>
        <p:spPr>
          <a:xfrm flipV="1">
            <a:off x="2568394" y="2433387"/>
            <a:ext cx="3021730" cy="365432"/>
          </a:xfrm>
          <a:prstGeom prst="line">
            <a:avLst/>
          </a:prstGeom>
          <a:ln w="57150" cmpd="sng">
            <a:solidFill>
              <a:schemeClr val="accent4">
                <a:lumMod val="75000"/>
              </a:schemeClr>
            </a:solidFill>
            <a:prstDash val="sysDot"/>
            <a:headEnd type="oval" w="med" len="med"/>
            <a:tailEnd type="triangle" w="med" len="med"/>
          </a:ln>
          <a:effectLst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8" name="Łącznik prostoliniowy 67"/>
          <p:cNvCxnSpPr>
            <a:stCxn id="73" idx="0"/>
            <a:endCxn id="86" idx="0"/>
          </p:cNvCxnSpPr>
          <p:nvPr/>
        </p:nvCxnSpPr>
        <p:spPr>
          <a:xfrm>
            <a:off x="6570480" y="2482139"/>
            <a:ext cx="2514269" cy="324693"/>
          </a:xfrm>
          <a:prstGeom prst="straightConnector1">
            <a:avLst/>
          </a:prstGeom>
          <a:ln w="57150" cmpd="sng">
            <a:solidFill>
              <a:schemeClr val="accent4">
                <a:lumMod val="75000"/>
              </a:schemeClr>
            </a:solidFill>
            <a:prstDash val="sysDot"/>
            <a:headEnd type="oval" w="med" len="med"/>
            <a:tailEnd type="triangle" w="med" len="med"/>
          </a:ln>
          <a:effectLst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83" name="Freeform 6"/>
          <p:cNvSpPr>
            <a:spLocks/>
          </p:cNvSpPr>
          <p:nvPr/>
        </p:nvSpPr>
        <p:spPr bwMode="auto">
          <a:xfrm rot="5400000">
            <a:off x="4037593" y="2770497"/>
            <a:ext cx="482087" cy="485349"/>
          </a:xfrm>
          <a:custGeom>
            <a:avLst/>
            <a:gdLst>
              <a:gd name="T0" fmla="*/ 105 w 250"/>
              <a:gd name="T1" fmla="*/ 20 h 252"/>
              <a:gd name="T2" fmla="*/ 125 w 250"/>
              <a:gd name="T3" fmla="*/ 0 h 252"/>
              <a:gd name="T4" fmla="*/ 144 w 250"/>
              <a:gd name="T5" fmla="*/ 21 h 252"/>
              <a:gd name="T6" fmla="*/ 144 w 250"/>
              <a:gd name="T7" fmla="*/ 97 h 252"/>
              <a:gd name="T8" fmla="*/ 250 w 250"/>
              <a:gd name="T9" fmla="*/ 160 h 252"/>
              <a:gd name="T10" fmla="*/ 250 w 250"/>
              <a:gd name="T11" fmla="*/ 188 h 252"/>
              <a:gd name="T12" fmla="*/ 144 w 250"/>
              <a:gd name="T13" fmla="*/ 150 h 252"/>
              <a:gd name="T14" fmla="*/ 144 w 250"/>
              <a:gd name="T15" fmla="*/ 210 h 252"/>
              <a:gd name="T16" fmla="*/ 173 w 250"/>
              <a:gd name="T17" fmla="*/ 229 h 252"/>
              <a:gd name="T18" fmla="*/ 173 w 250"/>
              <a:gd name="T19" fmla="*/ 252 h 252"/>
              <a:gd name="T20" fmla="*/ 124 w 250"/>
              <a:gd name="T21" fmla="*/ 236 h 252"/>
              <a:gd name="T22" fmla="*/ 77 w 250"/>
              <a:gd name="T23" fmla="*/ 252 h 252"/>
              <a:gd name="T24" fmla="*/ 77 w 250"/>
              <a:gd name="T25" fmla="*/ 229 h 252"/>
              <a:gd name="T26" fmla="*/ 105 w 250"/>
              <a:gd name="T27" fmla="*/ 210 h 252"/>
              <a:gd name="T28" fmla="*/ 105 w 250"/>
              <a:gd name="T29" fmla="*/ 150 h 252"/>
              <a:gd name="T30" fmla="*/ 0 w 250"/>
              <a:gd name="T31" fmla="*/ 188 h 252"/>
              <a:gd name="T32" fmla="*/ 0 w 250"/>
              <a:gd name="T33" fmla="*/ 160 h 252"/>
              <a:gd name="T34" fmla="*/ 105 w 250"/>
              <a:gd name="T35" fmla="*/ 97 h 252"/>
              <a:gd name="T36" fmla="*/ 105 w 250"/>
              <a:gd name="T37" fmla="*/ 2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0" h="252">
                <a:moveTo>
                  <a:pt x="105" y="20"/>
                </a:moveTo>
                <a:cubicBezTo>
                  <a:pt x="105" y="11"/>
                  <a:pt x="115" y="0"/>
                  <a:pt x="125" y="0"/>
                </a:cubicBezTo>
                <a:cubicBezTo>
                  <a:pt x="134" y="0"/>
                  <a:pt x="144" y="11"/>
                  <a:pt x="144" y="21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250" y="160"/>
                  <a:pt x="250" y="160"/>
                  <a:pt x="250" y="160"/>
                </a:cubicBezTo>
                <a:cubicBezTo>
                  <a:pt x="250" y="188"/>
                  <a:pt x="250" y="188"/>
                  <a:pt x="250" y="188"/>
                </a:cubicBezTo>
                <a:cubicBezTo>
                  <a:pt x="144" y="150"/>
                  <a:pt x="144" y="150"/>
                  <a:pt x="144" y="150"/>
                </a:cubicBezTo>
                <a:cubicBezTo>
                  <a:pt x="144" y="210"/>
                  <a:pt x="144" y="210"/>
                  <a:pt x="144" y="210"/>
                </a:cubicBezTo>
                <a:cubicBezTo>
                  <a:pt x="173" y="229"/>
                  <a:pt x="173" y="229"/>
                  <a:pt x="173" y="229"/>
                </a:cubicBezTo>
                <a:cubicBezTo>
                  <a:pt x="173" y="252"/>
                  <a:pt x="173" y="252"/>
                  <a:pt x="173" y="252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77" y="252"/>
                  <a:pt x="77" y="252"/>
                  <a:pt x="77" y="252"/>
                </a:cubicBezTo>
                <a:cubicBezTo>
                  <a:pt x="77" y="229"/>
                  <a:pt x="77" y="229"/>
                  <a:pt x="77" y="229"/>
                </a:cubicBezTo>
                <a:cubicBezTo>
                  <a:pt x="105" y="210"/>
                  <a:pt x="105" y="210"/>
                  <a:pt x="105" y="210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60"/>
                  <a:pt x="0" y="160"/>
                  <a:pt x="0" y="160"/>
                </a:cubicBezTo>
                <a:cubicBezTo>
                  <a:pt x="105" y="97"/>
                  <a:pt x="105" y="97"/>
                  <a:pt x="105" y="97"/>
                </a:cubicBezTo>
                <a:lnTo>
                  <a:pt x="105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5" name="Freeform 6"/>
          <p:cNvSpPr>
            <a:spLocks/>
          </p:cNvSpPr>
          <p:nvPr/>
        </p:nvSpPr>
        <p:spPr bwMode="auto">
          <a:xfrm>
            <a:off x="5373314" y="1807617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86" name="Freeform 6"/>
          <p:cNvSpPr>
            <a:spLocks/>
          </p:cNvSpPr>
          <p:nvPr/>
        </p:nvSpPr>
        <p:spPr bwMode="auto">
          <a:xfrm>
            <a:off x="8867938" y="2181061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75" name="Freeform 6"/>
          <p:cNvSpPr>
            <a:spLocks/>
          </p:cNvSpPr>
          <p:nvPr/>
        </p:nvSpPr>
        <p:spPr bwMode="auto">
          <a:xfrm>
            <a:off x="2351584" y="2173049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95" name="Freeform 10"/>
          <p:cNvSpPr>
            <a:spLocks noEditPoints="1"/>
          </p:cNvSpPr>
          <p:nvPr/>
        </p:nvSpPr>
        <p:spPr bwMode="auto">
          <a:xfrm>
            <a:off x="6960096" y="2834579"/>
            <a:ext cx="1395592" cy="259352"/>
          </a:xfrm>
          <a:custGeom>
            <a:avLst/>
            <a:gdLst>
              <a:gd name="T0" fmla="*/ 514 w 747"/>
              <a:gd name="T1" fmla="*/ 113 h 139"/>
              <a:gd name="T2" fmla="*/ 636 w 747"/>
              <a:gd name="T3" fmla="*/ 104 h 139"/>
              <a:gd name="T4" fmla="*/ 378 w 747"/>
              <a:gd name="T5" fmla="*/ 8 h 139"/>
              <a:gd name="T6" fmla="*/ 417 w 747"/>
              <a:gd name="T7" fmla="*/ 95 h 139"/>
              <a:gd name="T8" fmla="*/ 480 w 747"/>
              <a:gd name="T9" fmla="*/ 105 h 139"/>
              <a:gd name="T10" fmla="*/ 608 w 747"/>
              <a:gd name="T11" fmla="*/ 109 h 139"/>
              <a:gd name="T12" fmla="*/ 679 w 747"/>
              <a:gd name="T13" fmla="*/ 114 h 139"/>
              <a:gd name="T14" fmla="*/ 398 w 747"/>
              <a:gd name="T15" fmla="*/ 34 h 139"/>
              <a:gd name="T16" fmla="*/ 489 w 747"/>
              <a:gd name="T17" fmla="*/ 34 h 139"/>
              <a:gd name="T18" fmla="*/ 479 w 747"/>
              <a:gd name="T19" fmla="*/ 18 h 139"/>
              <a:gd name="T20" fmla="*/ 506 w 747"/>
              <a:gd name="T21" fmla="*/ 34 h 139"/>
              <a:gd name="T22" fmla="*/ 597 w 747"/>
              <a:gd name="T23" fmla="*/ 34 h 139"/>
              <a:gd name="T24" fmla="*/ 587 w 747"/>
              <a:gd name="T25" fmla="*/ 18 h 139"/>
              <a:gd name="T26" fmla="*/ 641 w 747"/>
              <a:gd name="T27" fmla="*/ 60 h 139"/>
              <a:gd name="T28" fmla="*/ 305 w 747"/>
              <a:gd name="T29" fmla="*/ 97 h 139"/>
              <a:gd name="T30" fmla="*/ 216 w 747"/>
              <a:gd name="T31" fmla="*/ 113 h 139"/>
              <a:gd name="T32" fmla="*/ 331 w 747"/>
              <a:gd name="T33" fmla="*/ 113 h 139"/>
              <a:gd name="T34" fmla="*/ 261 w 747"/>
              <a:gd name="T35" fmla="*/ 104 h 139"/>
              <a:gd name="T36" fmla="*/ 180 w 747"/>
              <a:gd name="T37" fmla="*/ 113 h 139"/>
              <a:gd name="T38" fmla="*/ 90 w 747"/>
              <a:gd name="T39" fmla="*/ 97 h 139"/>
              <a:gd name="T40" fmla="*/ 40 w 747"/>
              <a:gd name="T41" fmla="*/ 0 h 139"/>
              <a:gd name="T42" fmla="*/ 126 w 747"/>
              <a:gd name="T43" fmla="*/ 113 h 139"/>
              <a:gd name="T44" fmla="*/ 91 w 747"/>
              <a:gd name="T45" fmla="*/ 113 h 139"/>
              <a:gd name="T46" fmla="*/ 0 w 747"/>
              <a:gd name="T47" fmla="*/ 139 h 139"/>
              <a:gd name="T48" fmla="*/ 20 w 747"/>
              <a:gd name="T49" fmla="*/ 127 h 139"/>
              <a:gd name="T50" fmla="*/ 45 w 747"/>
              <a:gd name="T51" fmla="*/ 139 h 139"/>
              <a:gd name="T52" fmla="*/ 65 w 747"/>
              <a:gd name="T53" fmla="*/ 127 h 139"/>
              <a:gd name="T54" fmla="*/ 89 w 747"/>
              <a:gd name="T55" fmla="*/ 139 h 139"/>
              <a:gd name="T56" fmla="*/ 109 w 747"/>
              <a:gd name="T57" fmla="*/ 127 h 139"/>
              <a:gd name="T58" fmla="*/ 134 w 747"/>
              <a:gd name="T59" fmla="*/ 139 h 139"/>
              <a:gd name="T60" fmla="*/ 154 w 747"/>
              <a:gd name="T61" fmla="*/ 127 h 139"/>
              <a:gd name="T62" fmla="*/ 178 w 747"/>
              <a:gd name="T63" fmla="*/ 139 h 139"/>
              <a:gd name="T64" fmla="*/ 198 w 747"/>
              <a:gd name="T65" fmla="*/ 127 h 139"/>
              <a:gd name="T66" fmla="*/ 223 w 747"/>
              <a:gd name="T67" fmla="*/ 139 h 139"/>
              <a:gd name="T68" fmla="*/ 243 w 747"/>
              <a:gd name="T69" fmla="*/ 127 h 139"/>
              <a:gd name="T70" fmla="*/ 267 w 747"/>
              <a:gd name="T71" fmla="*/ 139 h 139"/>
              <a:gd name="T72" fmla="*/ 287 w 747"/>
              <a:gd name="T73" fmla="*/ 127 h 139"/>
              <a:gd name="T74" fmla="*/ 312 w 747"/>
              <a:gd name="T75" fmla="*/ 139 h 139"/>
              <a:gd name="T76" fmla="*/ 332 w 747"/>
              <a:gd name="T77" fmla="*/ 127 h 139"/>
              <a:gd name="T78" fmla="*/ 356 w 747"/>
              <a:gd name="T79" fmla="*/ 127 h 139"/>
              <a:gd name="T80" fmla="*/ 376 w 747"/>
              <a:gd name="T81" fmla="*/ 139 h 139"/>
              <a:gd name="T82" fmla="*/ 400 w 747"/>
              <a:gd name="T83" fmla="*/ 127 h 139"/>
              <a:gd name="T84" fmla="*/ 420 w 747"/>
              <a:gd name="T85" fmla="*/ 139 h 139"/>
              <a:gd name="T86" fmla="*/ 445 w 747"/>
              <a:gd name="T87" fmla="*/ 127 h 139"/>
              <a:gd name="T88" fmla="*/ 465 w 747"/>
              <a:gd name="T89" fmla="*/ 139 h 139"/>
              <a:gd name="T90" fmla="*/ 489 w 747"/>
              <a:gd name="T91" fmla="*/ 127 h 139"/>
              <a:gd name="T92" fmla="*/ 509 w 747"/>
              <a:gd name="T93" fmla="*/ 139 h 139"/>
              <a:gd name="T94" fmla="*/ 534 w 747"/>
              <a:gd name="T95" fmla="*/ 127 h 139"/>
              <a:gd name="T96" fmla="*/ 554 w 747"/>
              <a:gd name="T97" fmla="*/ 139 h 139"/>
              <a:gd name="T98" fmla="*/ 578 w 747"/>
              <a:gd name="T99" fmla="*/ 127 h 139"/>
              <a:gd name="T100" fmla="*/ 598 w 747"/>
              <a:gd name="T101" fmla="*/ 139 h 139"/>
              <a:gd name="T102" fmla="*/ 623 w 747"/>
              <a:gd name="T103" fmla="*/ 127 h 139"/>
              <a:gd name="T104" fmla="*/ 643 w 747"/>
              <a:gd name="T105" fmla="*/ 139 h 139"/>
              <a:gd name="T106" fmla="*/ 667 w 747"/>
              <a:gd name="T107" fmla="*/ 127 h 139"/>
              <a:gd name="T108" fmla="*/ 687 w 747"/>
              <a:gd name="T109" fmla="*/ 139 h 139"/>
              <a:gd name="T110" fmla="*/ 712 w 747"/>
              <a:gd name="T111" fmla="*/ 127 h 139"/>
              <a:gd name="T112" fmla="*/ 732 w 747"/>
              <a:gd name="T113" fmla="*/ 139 h 139"/>
              <a:gd name="T114" fmla="*/ 747 w 747"/>
              <a:gd name="T115" fmla="*/ 12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7" h="139">
                <a:moveTo>
                  <a:pt x="408" y="113"/>
                </a:moveTo>
                <a:cubicBezTo>
                  <a:pt x="408" y="113"/>
                  <a:pt x="412" y="104"/>
                  <a:pt x="416" y="103"/>
                </a:cubicBezTo>
                <a:cubicBezTo>
                  <a:pt x="420" y="103"/>
                  <a:pt x="427" y="102"/>
                  <a:pt x="431" y="104"/>
                </a:cubicBezTo>
                <a:cubicBezTo>
                  <a:pt x="436" y="105"/>
                  <a:pt x="438" y="113"/>
                  <a:pt x="438" y="113"/>
                </a:cubicBezTo>
                <a:lnTo>
                  <a:pt x="408" y="113"/>
                </a:lnTo>
                <a:close/>
                <a:moveTo>
                  <a:pt x="514" y="113"/>
                </a:moveTo>
                <a:cubicBezTo>
                  <a:pt x="514" y="113"/>
                  <a:pt x="512" y="105"/>
                  <a:pt x="508" y="104"/>
                </a:cubicBezTo>
                <a:cubicBezTo>
                  <a:pt x="503" y="102"/>
                  <a:pt x="496" y="103"/>
                  <a:pt x="493" y="103"/>
                </a:cubicBezTo>
                <a:cubicBezTo>
                  <a:pt x="488" y="104"/>
                  <a:pt x="485" y="113"/>
                  <a:pt x="485" y="113"/>
                </a:cubicBezTo>
                <a:lnTo>
                  <a:pt x="514" y="113"/>
                </a:lnTo>
                <a:close/>
                <a:moveTo>
                  <a:pt x="642" y="113"/>
                </a:moveTo>
                <a:cubicBezTo>
                  <a:pt x="642" y="113"/>
                  <a:pt x="640" y="105"/>
                  <a:pt x="636" y="104"/>
                </a:cubicBezTo>
                <a:cubicBezTo>
                  <a:pt x="631" y="102"/>
                  <a:pt x="624" y="103"/>
                  <a:pt x="621" y="103"/>
                </a:cubicBezTo>
                <a:cubicBezTo>
                  <a:pt x="617" y="104"/>
                  <a:pt x="613" y="113"/>
                  <a:pt x="613" y="113"/>
                </a:cubicBezTo>
                <a:lnTo>
                  <a:pt x="642" y="113"/>
                </a:lnTo>
                <a:close/>
                <a:moveTo>
                  <a:pt x="624" y="1"/>
                </a:moveTo>
                <a:cubicBezTo>
                  <a:pt x="593" y="0"/>
                  <a:pt x="427" y="0"/>
                  <a:pt x="387" y="0"/>
                </a:cubicBezTo>
                <a:cubicBezTo>
                  <a:pt x="380" y="0"/>
                  <a:pt x="378" y="8"/>
                  <a:pt x="378" y="8"/>
                </a:cubicBezTo>
                <a:cubicBezTo>
                  <a:pt x="378" y="8"/>
                  <a:pt x="378" y="91"/>
                  <a:pt x="378" y="102"/>
                </a:cubicBezTo>
                <a:cubicBezTo>
                  <a:pt x="378" y="112"/>
                  <a:pt x="387" y="113"/>
                  <a:pt x="387" y="113"/>
                </a:cubicBezTo>
                <a:cubicBezTo>
                  <a:pt x="400" y="113"/>
                  <a:pt x="400" y="113"/>
                  <a:pt x="400" y="113"/>
                </a:cubicBezTo>
                <a:cubicBezTo>
                  <a:pt x="401" y="111"/>
                  <a:pt x="402" y="110"/>
                  <a:pt x="402" y="109"/>
                </a:cubicBezTo>
                <a:cubicBezTo>
                  <a:pt x="404" y="105"/>
                  <a:pt x="404" y="105"/>
                  <a:pt x="404" y="105"/>
                </a:cubicBezTo>
                <a:cubicBezTo>
                  <a:pt x="406" y="100"/>
                  <a:pt x="412" y="95"/>
                  <a:pt x="417" y="95"/>
                </a:cubicBezTo>
                <a:cubicBezTo>
                  <a:pt x="430" y="95"/>
                  <a:pt x="430" y="95"/>
                  <a:pt x="430" y="95"/>
                </a:cubicBezTo>
                <a:cubicBezTo>
                  <a:pt x="435" y="95"/>
                  <a:pt x="441" y="99"/>
                  <a:pt x="442" y="105"/>
                </a:cubicBezTo>
                <a:cubicBezTo>
                  <a:pt x="444" y="113"/>
                  <a:pt x="444" y="113"/>
                  <a:pt x="444" y="113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77" y="112"/>
                  <a:pt x="478" y="110"/>
                  <a:pt x="479" y="109"/>
                </a:cubicBezTo>
                <a:cubicBezTo>
                  <a:pt x="480" y="105"/>
                  <a:pt x="480" y="105"/>
                  <a:pt x="480" y="105"/>
                </a:cubicBezTo>
                <a:cubicBezTo>
                  <a:pt x="482" y="100"/>
                  <a:pt x="488" y="95"/>
                  <a:pt x="494" y="95"/>
                </a:cubicBezTo>
                <a:cubicBezTo>
                  <a:pt x="506" y="95"/>
                  <a:pt x="506" y="95"/>
                  <a:pt x="506" y="95"/>
                </a:cubicBezTo>
                <a:cubicBezTo>
                  <a:pt x="512" y="95"/>
                  <a:pt x="517" y="99"/>
                  <a:pt x="518" y="105"/>
                </a:cubicBezTo>
                <a:cubicBezTo>
                  <a:pt x="520" y="113"/>
                  <a:pt x="520" y="113"/>
                  <a:pt x="520" y="113"/>
                </a:cubicBezTo>
                <a:cubicBezTo>
                  <a:pt x="606" y="114"/>
                  <a:pt x="606" y="114"/>
                  <a:pt x="606" y="114"/>
                </a:cubicBezTo>
                <a:cubicBezTo>
                  <a:pt x="606" y="112"/>
                  <a:pt x="607" y="110"/>
                  <a:pt x="608" y="109"/>
                </a:cubicBezTo>
                <a:cubicBezTo>
                  <a:pt x="609" y="105"/>
                  <a:pt x="609" y="105"/>
                  <a:pt x="609" y="105"/>
                </a:cubicBezTo>
                <a:cubicBezTo>
                  <a:pt x="611" y="100"/>
                  <a:pt x="617" y="95"/>
                  <a:pt x="623" y="95"/>
                </a:cubicBezTo>
                <a:cubicBezTo>
                  <a:pt x="635" y="95"/>
                  <a:pt x="635" y="95"/>
                  <a:pt x="635" y="95"/>
                </a:cubicBezTo>
                <a:cubicBezTo>
                  <a:pt x="641" y="95"/>
                  <a:pt x="646" y="99"/>
                  <a:pt x="647" y="105"/>
                </a:cubicBezTo>
                <a:cubicBezTo>
                  <a:pt x="649" y="114"/>
                  <a:pt x="649" y="114"/>
                  <a:pt x="649" y="114"/>
                </a:cubicBezTo>
                <a:cubicBezTo>
                  <a:pt x="679" y="114"/>
                  <a:pt x="679" y="114"/>
                  <a:pt x="679" y="114"/>
                </a:cubicBezTo>
                <a:cubicBezTo>
                  <a:pt x="679" y="114"/>
                  <a:pt x="727" y="105"/>
                  <a:pt x="731" y="82"/>
                </a:cubicBezTo>
                <a:cubicBezTo>
                  <a:pt x="736" y="60"/>
                  <a:pt x="657" y="7"/>
                  <a:pt x="624" y="1"/>
                </a:cubicBezTo>
                <a:close/>
                <a:moveTo>
                  <a:pt x="435" y="34"/>
                </a:moveTo>
                <a:cubicBezTo>
                  <a:pt x="435" y="37"/>
                  <a:pt x="431" y="39"/>
                  <a:pt x="425" y="39"/>
                </a:cubicBezTo>
                <a:cubicBezTo>
                  <a:pt x="408" y="39"/>
                  <a:pt x="408" y="39"/>
                  <a:pt x="408" y="39"/>
                </a:cubicBezTo>
                <a:cubicBezTo>
                  <a:pt x="403" y="39"/>
                  <a:pt x="398" y="37"/>
                  <a:pt x="398" y="34"/>
                </a:cubicBezTo>
                <a:cubicBezTo>
                  <a:pt x="398" y="24"/>
                  <a:pt x="398" y="24"/>
                  <a:pt x="398" y="24"/>
                </a:cubicBezTo>
                <a:cubicBezTo>
                  <a:pt x="398" y="21"/>
                  <a:pt x="403" y="18"/>
                  <a:pt x="408" y="18"/>
                </a:cubicBezTo>
                <a:cubicBezTo>
                  <a:pt x="425" y="18"/>
                  <a:pt x="425" y="18"/>
                  <a:pt x="425" y="18"/>
                </a:cubicBezTo>
                <a:cubicBezTo>
                  <a:pt x="431" y="18"/>
                  <a:pt x="435" y="21"/>
                  <a:pt x="435" y="24"/>
                </a:cubicBezTo>
                <a:lnTo>
                  <a:pt x="435" y="34"/>
                </a:lnTo>
                <a:close/>
                <a:moveTo>
                  <a:pt x="489" y="34"/>
                </a:moveTo>
                <a:cubicBezTo>
                  <a:pt x="489" y="37"/>
                  <a:pt x="485" y="39"/>
                  <a:pt x="479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57" y="39"/>
                  <a:pt x="452" y="37"/>
                  <a:pt x="452" y="34"/>
                </a:cubicBezTo>
                <a:cubicBezTo>
                  <a:pt x="452" y="24"/>
                  <a:pt x="452" y="24"/>
                  <a:pt x="452" y="24"/>
                </a:cubicBezTo>
                <a:cubicBezTo>
                  <a:pt x="452" y="21"/>
                  <a:pt x="457" y="18"/>
                  <a:pt x="462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5" y="18"/>
                  <a:pt x="489" y="21"/>
                  <a:pt x="489" y="24"/>
                </a:cubicBezTo>
                <a:lnTo>
                  <a:pt x="489" y="34"/>
                </a:lnTo>
                <a:close/>
                <a:moveTo>
                  <a:pt x="543" y="34"/>
                </a:moveTo>
                <a:cubicBezTo>
                  <a:pt x="543" y="37"/>
                  <a:pt x="539" y="39"/>
                  <a:pt x="533" y="39"/>
                </a:cubicBezTo>
                <a:cubicBezTo>
                  <a:pt x="516" y="39"/>
                  <a:pt x="516" y="39"/>
                  <a:pt x="516" y="39"/>
                </a:cubicBezTo>
                <a:cubicBezTo>
                  <a:pt x="511" y="39"/>
                  <a:pt x="506" y="37"/>
                  <a:pt x="506" y="34"/>
                </a:cubicBezTo>
                <a:cubicBezTo>
                  <a:pt x="506" y="24"/>
                  <a:pt x="506" y="24"/>
                  <a:pt x="506" y="24"/>
                </a:cubicBezTo>
                <a:cubicBezTo>
                  <a:pt x="506" y="21"/>
                  <a:pt x="511" y="18"/>
                  <a:pt x="516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9" y="18"/>
                  <a:pt x="543" y="21"/>
                  <a:pt x="543" y="24"/>
                </a:cubicBezTo>
                <a:lnTo>
                  <a:pt x="543" y="34"/>
                </a:lnTo>
                <a:close/>
                <a:moveTo>
                  <a:pt x="597" y="34"/>
                </a:moveTo>
                <a:cubicBezTo>
                  <a:pt x="597" y="37"/>
                  <a:pt x="593" y="39"/>
                  <a:pt x="587" y="39"/>
                </a:cubicBezTo>
                <a:cubicBezTo>
                  <a:pt x="570" y="39"/>
                  <a:pt x="570" y="39"/>
                  <a:pt x="570" y="39"/>
                </a:cubicBezTo>
                <a:cubicBezTo>
                  <a:pt x="565" y="39"/>
                  <a:pt x="560" y="37"/>
                  <a:pt x="560" y="34"/>
                </a:cubicBezTo>
                <a:cubicBezTo>
                  <a:pt x="560" y="24"/>
                  <a:pt x="560" y="24"/>
                  <a:pt x="560" y="24"/>
                </a:cubicBezTo>
                <a:cubicBezTo>
                  <a:pt x="560" y="21"/>
                  <a:pt x="565" y="18"/>
                  <a:pt x="570" y="18"/>
                </a:cubicBezTo>
                <a:cubicBezTo>
                  <a:pt x="587" y="18"/>
                  <a:pt x="587" y="18"/>
                  <a:pt x="587" y="18"/>
                </a:cubicBezTo>
                <a:cubicBezTo>
                  <a:pt x="593" y="18"/>
                  <a:pt x="597" y="21"/>
                  <a:pt x="597" y="24"/>
                </a:cubicBezTo>
                <a:lnTo>
                  <a:pt x="597" y="34"/>
                </a:lnTo>
                <a:close/>
                <a:moveTo>
                  <a:pt x="641" y="60"/>
                </a:moveTo>
                <a:cubicBezTo>
                  <a:pt x="641" y="60"/>
                  <a:pt x="614" y="60"/>
                  <a:pt x="619" y="14"/>
                </a:cubicBezTo>
                <a:cubicBezTo>
                  <a:pt x="619" y="14"/>
                  <a:pt x="673" y="29"/>
                  <a:pt x="703" y="61"/>
                </a:cubicBezTo>
                <a:lnTo>
                  <a:pt x="641" y="60"/>
                </a:lnTo>
                <a:close/>
                <a:moveTo>
                  <a:pt x="369" y="13"/>
                </a:moveTo>
                <a:cubicBezTo>
                  <a:pt x="369" y="100"/>
                  <a:pt x="369" y="100"/>
                  <a:pt x="369" y="100"/>
                </a:cubicBezTo>
                <a:cubicBezTo>
                  <a:pt x="369" y="107"/>
                  <a:pt x="363" y="113"/>
                  <a:pt x="356" y="113"/>
                </a:cubicBezTo>
                <a:cubicBezTo>
                  <a:pt x="338" y="113"/>
                  <a:pt x="338" y="113"/>
                  <a:pt x="338" y="113"/>
                </a:cubicBezTo>
                <a:cubicBezTo>
                  <a:pt x="337" y="108"/>
                  <a:pt x="335" y="99"/>
                  <a:pt x="329" y="97"/>
                </a:cubicBezTo>
                <a:cubicBezTo>
                  <a:pt x="322" y="95"/>
                  <a:pt x="311" y="97"/>
                  <a:pt x="305" y="97"/>
                </a:cubicBezTo>
                <a:cubicBezTo>
                  <a:pt x="301" y="97"/>
                  <a:pt x="296" y="107"/>
                  <a:pt x="294" y="113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3" y="108"/>
                  <a:pt x="271" y="99"/>
                  <a:pt x="266" y="97"/>
                </a:cubicBezTo>
                <a:cubicBezTo>
                  <a:pt x="259" y="95"/>
                  <a:pt x="247" y="97"/>
                  <a:pt x="242" y="97"/>
                </a:cubicBezTo>
                <a:cubicBezTo>
                  <a:pt x="237" y="97"/>
                  <a:pt x="233" y="107"/>
                  <a:pt x="231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08" y="113"/>
                  <a:pt x="202" y="107"/>
                  <a:pt x="202" y="100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6"/>
                  <a:pt x="208" y="0"/>
                  <a:pt x="216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63" y="0"/>
                  <a:pt x="369" y="6"/>
                  <a:pt x="369" y="13"/>
                </a:cubicBezTo>
                <a:close/>
                <a:moveTo>
                  <a:pt x="331" y="113"/>
                </a:moveTo>
                <a:cubicBezTo>
                  <a:pt x="331" y="113"/>
                  <a:pt x="330" y="105"/>
                  <a:pt x="325" y="104"/>
                </a:cubicBezTo>
                <a:cubicBezTo>
                  <a:pt x="321" y="102"/>
                  <a:pt x="314" y="103"/>
                  <a:pt x="310" y="103"/>
                </a:cubicBezTo>
                <a:cubicBezTo>
                  <a:pt x="306" y="104"/>
                  <a:pt x="302" y="113"/>
                  <a:pt x="302" y="113"/>
                </a:cubicBezTo>
                <a:lnTo>
                  <a:pt x="331" y="113"/>
                </a:lnTo>
                <a:close/>
                <a:moveTo>
                  <a:pt x="267" y="113"/>
                </a:moveTo>
                <a:cubicBezTo>
                  <a:pt x="267" y="113"/>
                  <a:pt x="266" y="105"/>
                  <a:pt x="261" y="104"/>
                </a:cubicBezTo>
                <a:cubicBezTo>
                  <a:pt x="257" y="102"/>
                  <a:pt x="249" y="103"/>
                  <a:pt x="246" y="103"/>
                </a:cubicBezTo>
                <a:cubicBezTo>
                  <a:pt x="242" y="104"/>
                  <a:pt x="238" y="113"/>
                  <a:pt x="238" y="113"/>
                </a:cubicBezTo>
                <a:lnTo>
                  <a:pt x="267" y="113"/>
                </a:lnTo>
                <a:close/>
                <a:moveTo>
                  <a:pt x="193" y="13"/>
                </a:moveTo>
                <a:cubicBezTo>
                  <a:pt x="193" y="100"/>
                  <a:pt x="193" y="100"/>
                  <a:pt x="193" y="100"/>
                </a:cubicBezTo>
                <a:cubicBezTo>
                  <a:pt x="193" y="107"/>
                  <a:pt x="187" y="113"/>
                  <a:pt x="180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1" y="108"/>
                  <a:pt x="159" y="99"/>
                  <a:pt x="153" y="97"/>
                </a:cubicBezTo>
                <a:cubicBezTo>
                  <a:pt x="146" y="95"/>
                  <a:pt x="135" y="97"/>
                  <a:pt x="130" y="97"/>
                </a:cubicBezTo>
                <a:cubicBezTo>
                  <a:pt x="125" y="97"/>
                  <a:pt x="120" y="107"/>
                  <a:pt x="118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8" y="108"/>
                  <a:pt x="95" y="99"/>
                  <a:pt x="90" y="97"/>
                </a:cubicBezTo>
                <a:cubicBezTo>
                  <a:pt x="83" y="95"/>
                  <a:pt x="71" y="97"/>
                  <a:pt x="66" y="97"/>
                </a:cubicBezTo>
                <a:cubicBezTo>
                  <a:pt x="61" y="97"/>
                  <a:pt x="57" y="107"/>
                  <a:pt x="55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2" y="113"/>
                  <a:pt x="26" y="107"/>
                  <a:pt x="26" y="100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6"/>
                  <a:pt x="32" y="0"/>
                  <a:pt x="4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3" y="6"/>
                  <a:pt x="193" y="13"/>
                </a:cubicBezTo>
                <a:close/>
                <a:moveTo>
                  <a:pt x="155" y="113"/>
                </a:moveTo>
                <a:cubicBezTo>
                  <a:pt x="155" y="113"/>
                  <a:pt x="154" y="105"/>
                  <a:pt x="149" y="104"/>
                </a:cubicBezTo>
                <a:cubicBezTo>
                  <a:pt x="145" y="102"/>
                  <a:pt x="138" y="103"/>
                  <a:pt x="134" y="103"/>
                </a:cubicBezTo>
                <a:cubicBezTo>
                  <a:pt x="130" y="104"/>
                  <a:pt x="126" y="113"/>
                  <a:pt x="126" y="113"/>
                </a:cubicBezTo>
                <a:lnTo>
                  <a:pt x="155" y="113"/>
                </a:lnTo>
                <a:close/>
                <a:moveTo>
                  <a:pt x="91" y="113"/>
                </a:moveTo>
                <a:cubicBezTo>
                  <a:pt x="91" y="113"/>
                  <a:pt x="90" y="105"/>
                  <a:pt x="85" y="104"/>
                </a:cubicBezTo>
                <a:cubicBezTo>
                  <a:pt x="81" y="102"/>
                  <a:pt x="74" y="103"/>
                  <a:pt x="70" y="103"/>
                </a:cubicBezTo>
                <a:cubicBezTo>
                  <a:pt x="66" y="104"/>
                  <a:pt x="62" y="113"/>
                  <a:pt x="62" y="113"/>
                </a:cubicBezTo>
                <a:lnTo>
                  <a:pt x="91" y="113"/>
                </a:lnTo>
                <a:close/>
                <a:moveTo>
                  <a:pt x="359" y="122"/>
                </a:moveTo>
                <a:cubicBezTo>
                  <a:pt x="356" y="122"/>
                  <a:pt x="356" y="122"/>
                  <a:pt x="356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9"/>
                  <a:pt x="0" y="139"/>
                  <a:pt x="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27"/>
                  <a:pt x="5" y="127"/>
                  <a:pt x="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8" y="139"/>
                  <a:pt x="168" y="139"/>
                  <a:pt x="168" y="139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3" y="139"/>
                  <a:pt x="183" y="139"/>
                  <a:pt x="183" y="139"/>
                </a:cubicBezTo>
                <a:cubicBezTo>
                  <a:pt x="183" y="127"/>
                  <a:pt x="183" y="127"/>
                  <a:pt x="183" y="127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3" y="139"/>
                  <a:pt x="193" y="139"/>
                  <a:pt x="193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3" y="139"/>
                  <a:pt x="213" y="139"/>
                  <a:pt x="213" y="139"/>
                </a:cubicBezTo>
                <a:cubicBezTo>
                  <a:pt x="213" y="127"/>
                  <a:pt x="213" y="127"/>
                  <a:pt x="21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39"/>
                  <a:pt x="223" y="139"/>
                  <a:pt x="223" y="139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9"/>
                  <a:pt x="237" y="139"/>
                  <a:pt x="237" y="139"/>
                </a:cubicBezTo>
                <a:cubicBezTo>
                  <a:pt x="243" y="139"/>
                  <a:pt x="243" y="139"/>
                  <a:pt x="243" y="139"/>
                </a:cubicBezTo>
                <a:cubicBezTo>
                  <a:pt x="243" y="127"/>
                  <a:pt x="243" y="127"/>
                  <a:pt x="243" y="127"/>
                </a:cubicBezTo>
                <a:cubicBezTo>
                  <a:pt x="252" y="127"/>
                  <a:pt x="252" y="127"/>
                  <a:pt x="252" y="127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7" y="139"/>
                  <a:pt x="257" y="139"/>
                  <a:pt x="257" y="139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7" y="139"/>
                  <a:pt x="267" y="139"/>
                  <a:pt x="267" y="139"/>
                </a:cubicBezTo>
                <a:cubicBezTo>
                  <a:pt x="272" y="139"/>
                  <a:pt x="272" y="139"/>
                  <a:pt x="272" y="139"/>
                </a:cubicBezTo>
                <a:cubicBezTo>
                  <a:pt x="272" y="127"/>
                  <a:pt x="272" y="127"/>
                  <a:pt x="272" y="127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82" y="139"/>
                  <a:pt x="282" y="139"/>
                  <a:pt x="282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97" y="127"/>
                  <a:pt x="297" y="127"/>
                  <a:pt x="297" y="127"/>
                </a:cubicBezTo>
                <a:cubicBezTo>
                  <a:pt x="297" y="139"/>
                  <a:pt x="297" y="139"/>
                  <a:pt x="297" y="139"/>
                </a:cubicBezTo>
                <a:cubicBezTo>
                  <a:pt x="302" y="139"/>
                  <a:pt x="302" y="139"/>
                  <a:pt x="302" y="139"/>
                </a:cubicBezTo>
                <a:cubicBezTo>
                  <a:pt x="302" y="127"/>
                  <a:pt x="302" y="127"/>
                  <a:pt x="302" y="127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17" y="139"/>
                  <a:pt x="317" y="139"/>
                  <a:pt x="317" y="139"/>
                </a:cubicBezTo>
                <a:cubicBezTo>
                  <a:pt x="317" y="127"/>
                  <a:pt x="317" y="127"/>
                  <a:pt x="317" y="127"/>
                </a:cubicBezTo>
                <a:cubicBezTo>
                  <a:pt x="327" y="127"/>
                  <a:pt x="327" y="127"/>
                  <a:pt x="327" y="127"/>
                </a:cubicBezTo>
                <a:cubicBezTo>
                  <a:pt x="327" y="139"/>
                  <a:pt x="327" y="139"/>
                  <a:pt x="327" y="139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32" y="127"/>
                  <a:pt x="332" y="127"/>
                  <a:pt x="332" y="127"/>
                </a:cubicBezTo>
                <a:cubicBezTo>
                  <a:pt x="341" y="127"/>
                  <a:pt x="341" y="127"/>
                  <a:pt x="341" y="127"/>
                </a:cubicBezTo>
                <a:cubicBezTo>
                  <a:pt x="341" y="139"/>
                  <a:pt x="341" y="139"/>
                  <a:pt x="341" y="139"/>
                </a:cubicBezTo>
                <a:cubicBezTo>
                  <a:pt x="346" y="139"/>
                  <a:pt x="346" y="139"/>
                  <a:pt x="346" y="139"/>
                </a:cubicBezTo>
                <a:cubicBezTo>
                  <a:pt x="346" y="127"/>
                  <a:pt x="346" y="127"/>
                  <a:pt x="34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39"/>
                  <a:pt x="356" y="139"/>
                  <a:pt x="356" y="139"/>
                </a:cubicBezTo>
                <a:cubicBezTo>
                  <a:pt x="361" y="139"/>
                  <a:pt x="361" y="139"/>
                  <a:pt x="361" y="139"/>
                </a:cubicBezTo>
                <a:cubicBezTo>
                  <a:pt x="361" y="127"/>
                  <a:pt x="361" y="127"/>
                  <a:pt x="361" y="127"/>
                </a:cubicBezTo>
                <a:cubicBezTo>
                  <a:pt x="371" y="127"/>
                  <a:pt x="371" y="127"/>
                  <a:pt x="371" y="127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6" y="139"/>
                  <a:pt x="376" y="139"/>
                  <a:pt x="376" y="139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86" y="127"/>
                  <a:pt x="386" y="127"/>
                  <a:pt x="386" y="127"/>
                </a:cubicBezTo>
                <a:cubicBezTo>
                  <a:pt x="386" y="139"/>
                  <a:pt x="386" y="139"/>
                  <a:pt x="386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27"/>
                  <a:pt x="391" y="127"/>
                  <a:pt x="391" y="127"/>
                </a:cubicBezTo>
                <a:cubicBezTo>
                  <a:pt x="400" y="127"/>
                  <a:pt x="400" y="127"/>
                  <a:pt x="400" y="127"/>
                </a:cubicBezTo>
                <a:cubicBezTo>
                  <a:pt x="400" y="139"/>
                  <a:pt x="400" y="139"/>
                  <a:pt x="400" y="139"/>
                </a:cubicBezTo>
                <a:cubicBezTo>
                  <a:pt x="405" y="139"/>
                  <a:pt x="405" y="139"/>
                  <a:pt x="405" y="139"/>
                </a:cubicBezTo>
                <a:cubicBezTo>
                  <a:pt x="405" y="127"/>
                  <a:pt x="405" y="127"/>
                  <a:pt x="405" y="127"/>
                </a:cubicBezTo>
                <a:cubicBezTo>
                  <a:pt x="415" y="127"/>
                  <a:pt x="415" y="127"/>
                  <a:pt x="415" y="127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420" y="127"/>
                  <a:pt x="420" y="127"/>
                  <a:pt x="420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45" y="127"/>
                  <a:pt x="445" y="127"/>
                  <a:pt x="445" y="127"/>
                </a:cubicBezTo>
                <a:cubicBezTo>
                  <a:pt x="445" y="139"/>
                  <a:pt x="445" y="139"/>
                  <a:pt x="445" y="139"/>
                </a:cubicBezTo>
                <a:cubicBezTo>
                  <a:pt x="450" y="139"/>
                  <a:pt x="450" y="139"/>
                  <a:pt x="450" y="139"/>
                </a:cubicBezTo>
                <a:cubicBezTo>
                  <a:pt x="450" y="127"/>
                  <a:pt x="450" y="127"/>
                  <a:pt x="450" y="127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60" y="139"/>
                  <a:pt x="460" y="139"/>
                  <a:pt x="460" y="139"/>
                </a:cubicBezTo>
                <a:cubicBezTo>
                  <a:pt x="465" y="139"/>
                  <a:pt x="465" y="139"/>
                  <a:pt x="465" y="139"/>
                </a:cubicBezTo>
                <a:cubicBezTo>
                  <a:pt x="465" y="127"/>
                  <a:pt x="465" y="127"/>
                  <a:pt x="465" y="127"/>
                </a:cubicBezTo>
                <a:cubicBezTo>
                  <a:pt x="475" y="127"/>
                  <a:pt x="475" y="127"/>
                  <a:pt x="475" y="127"/>
                </a:cubicBezTo>
                <a:cubicBezTo>
                  <a:pt x="475" y="139"/>
                  <a:pt x="475" y="139"/>
                  <a:pt x="475" y="139"/>
                </a:cubicBezTo>
                <a:cubicBezTo>
                  <a:pt x="480" y="139"/>
                  <a:pt x="480" y="139"/>
                  <a:pt x="480" y="139"/>
                </a:cubicBezTo>
                <a:cubicBezTo>
                  <a:pt x="480" y="127"/>
                  <a:pt x="480" y="127"/>
                  <a:pt x="480" y="127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89" y="139"/>
                  <a:pt x="489" y="139"/>
                  <a:pt x="489" y="139"/>
                </a:cubicBezTo>
                <a:cubicBezTo>
                  <a:pt x="494" y="139"/>
                  <a:pt x="494" y="139"/>
                  <a:pt x="494" y="139"/>
                </a:cubicBezTo>
                <a:cubicBezTo>
                  <a:pt x="494" y="127"/>
                  <a:pt x="494" y="127"/>
                  <a:pt x="494" y="127"/>
                </a:cubicBezTo>
                <a:cubicBezTo>
                  <a:pt x="504" y="127"/>
                  <a:pt x="504" y="127"/>
                  <a:pt x="504" y="127"/>
                </a:cubicBezTo>
                <a:cubicBezTo>
                  <a:pt x="504" y="139"/>
                  <a:pt x="504" y="139"/>
                  <a:pt x="504" y="139"/>
                </a:cubicBezTo>
                <a:cubicBezTo>
                  <a:pt x="509" y="139"/>
                  <a:pt x="509" y="139"/>
                  <a:pt x="509" y="139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9" y="127"/>
                  <a:pt x="519" y="127"/>
                  <a:pt x="519" y="127"/>
                </a:cubicBezTo>
                <a:cubicBezTo>
                  <a:pt x="519" y="139"/>
                  <a:pt x="519" y="139"/>
                  <a:pt x="519" y="139"/>
                </a:cubicBezTo>
                <a:cubicBezTo>
                  <a:pt x="524" y="139"/>
                  <a:pt x="524" y="139"/>
                  <a:pt x="524" y="139"/>
                </a:cubicBezTo>
                <a:cubicBezTo>
                  <a:pt x="524" y="127"/>
                  <a:pt x="524" y="127"/>
                  <a:pt x="52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4" y="139"/>
                  <a:pt x="534" y="139"/>
                  <a:pt x="534" y="139"/>
                </a:cubicBezTo>
                <a:cubicBezTo>
                  <a:pt x="539" y="139"/>
                  <a:pt x="539" y="139"/>
                  <a:pt x="539" y="139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49" y="127"/>
                  <a:pt x="549" y="127"/>
                  <a:pt x="549" y="127"/>
                </a:cubicBezTo>
                <a:cubicBezTo>
                  <a:pt x="549" y="139"/>
                  <a:pt x="549" y="139"/>
                  <a:pt x="549" y="139"/>
                </a:cubicBezTo>
                <a:cubicBezTo>
                  <a:pt x="554" y="139"/>
                  <a:pt x="554" y="139"/>
                  <a:pt x="554" y="139"/>
                </a:cubicBezTo>
                <a:cubicBezTo>
                  <a:pt x="554" y="127"/>
                  <a:pt x="554" y="127"/>
                  <a:pt x="554" y="127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4" y="139"/>
                  <a:pt x="564" y="139"/>
                  <a:pt x="564" y="139"/>
                </a:cubicBezTo>
                <a:cubicBezTo>
                  <a:pt x="569" y="139"/>
                  <a:pt x="569" y="139"/>
                  <a:pt x="569" y="139"/>
                </a:cubicBezTo>
                <a:cubicBezTo>
                  <a:pt x="569" y="127"/>
                  <a:pt x="569" y="127"/>
                  <a:pt x="569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39"/>
                  <a:pt x="578" y="139"/>
                  <a:pt x="578" y="139"/>
                </a:cubicBezTo>
                <a:cubicBezTo>
                  <a:pt x="584" y="139"/>
                  <a:pt x="584" y="139"/>
                  <a:pt x="584" y="139"/>
                </a:cubicBezTo>
                <a:cubicBezTo>
                  <a:pt x="584" y="127"/>
                  <a:pt x="584" y="127"/>
                  <a:pt x="584" y="127"/>
                </a:cubicBezTo>
                <a:cubicBezTo>
                  <a:pt x="593" y="127"/>
                  <a:pt x="593" y="127"/>
                  <a:pt x="593" y="127"/>
                </a:cubicBezTo>
                <a:cubicBezTo>
                  <a:pt x="593" y="139"/>
                  <a:pt x="593" y="139"/>
                  <a:pt x="593" y="139"/>
                </a:cubicBezTo>
                <a:cubicBezTo>
                  <a:pt x="598" y="139"/>
                  <a:pt x="598" y="139"/>
                  <a:pt x="598" y="139"/>
                </a:cubicBezTo>
                <a:cubicBezTo>
                  <a:pt x="598" y="127"/>
                  <a:pt x="598" y="127"/>
                  <a:pt x="598" y="127"/>
                </a:cubicBezTo>
                <a:cubicBezTo>
                  <a:pt x="608" y="127"/>
                  <a:pt x="608" y="127"/>
                  <a:pt x="608" y="127"/>
                </a:cubicBezTo>
                <a:cubicBezTo>
                  <a:pt x="608" y="139"/>
                  <a:pt x="608" y="139"/>
                  <a:pt x="608" y="139"/>
                </a:cubicBezTo>
                <a:cubicBezTo>
                  <a:pt x="613" y="139"/>
                  <a:pt x="613" y="139"/>
                  <a:pt x="613" y="139"/>
                </a:cubicBezTo>
                <a:cubicBezTo>
                  <a:pt x="613" y="127"/>
                  <a:pt x="613" y="127"/>
                  <a:pt x="613" y="127"/>
                </a:cubicBezTo>
                <a:cubicBezTo>
                  <a:pt x="623" y="127"/>
                  <a:pt x="623" y="127"/>
                  <a:pt x="623" y="127"/>
                </a:cubicBezTo>
                <a:cubicBezTo>
                  <a:pt x="623" y="139"/>
                  <a:pt x="623" y="139"/>
                  <a:pt x="623" y="139"/>
                </a:cubicBezTo>
                <a:cubicBezTo>
                  <a:pt x="628" y="139"/>
                  <a:pt x="628" y="139"/>
                  <a:pt x="628" y="139"/>
                </a:cubicBezTo>
                <a:cubicBezTo>
                  <a:pt x="628" y="127"/>
                  <a:pt x="628" y="127"/>
                  <a:pt x="628" y="127"/>
                </a:cubicBezTo>
                <a:cubicBezTo>
                  <a:pt x="638" y="127"/>
                  <a:pt x="638" y="127"/>
                  <a:pt x="638" y="127"/>
                </a:cubicBezTo>
                <a:cubicBezTo>
                  <a:pt x="638" y="139"/>
                  <a:pt x="638" y="139"/>
                  <a:pt x="638" y="139"/>
                </a:cubicBezTo>
                <a:cubicBezTo>
                  <a:pt x="643" y="139"/>
                  <a:pt x="643" y="139"/>
                  <a:pt x="643" y="139"/>
                </a:cubicBezTo>
                <a:cubicBezTo>
                  <a:pt x="643" y="127"/>
                  <a:pt x="643" y="127"/>
                  <a:pt x="643" y="127"/>
                </a:cubicBezTo>
                <a:cubicBezTo>
                  <a:pt x="653" y="127"/>
                  <a:pt x="653" y="127"/>
                  <a:pt x="653" y="127"/>
                </a:cubicBezTo>
                <a:cubicBezTo>
                  <a:pt x="653" y="139"/>
                  <a:pt x="653" y="139"/>
                  <a:pt x="653" y="139"/>
                </a:cubicBezTo>
                <a:cubicBezTo>
                  <a:pt x="658" y="139"/>
                  <a:pt x="658" y="139"/>
                  <a:pt x="658" y="139"/>
                </a:cubicBezTo>
                <a:cubicBezTo>
                  <a:pt x="658" y="127"/>
                  <a:pt x="658" y="127"/>
                  <a:pt x="658" y="127"/>
                </a:cubicBezTo>
                <a:cubicBezTo>
                  <a:pt x="667" y="127"/>
                  <a:pt x="667" y="127"/>
                  <a:pt x="667" y="127"/>
                </a:cubicBezTo>
                <a:cubicBezTo>
                  <a:pt x="667" y="139"/>
                  <a:pt x="667" y="139"/>
                  <a:pt x="667" y="139"/>
                </a:cubicBezTo>
                <a:cubicBezTo>
                  <a:pt x="673" y="139"/>
                  <a:pt x="673" y="139"/>
                  <a:pt x="673" y="139"/>
                </a:cubicBezTo>
                <a:cubicBezTo>
                  <a:pt x="673" y="127"/>
                  <a:pt x="673" y="127"/>
                  <a:pt x="673" y="127"/>
                </a:cubicBezTo>
                <a:cubicBezTo>
                  <a:pt x="682" y="127"/>
                  <a:pt x="682" y="127"/>
                  <a:pt x="682" y="127"/>
                </a:cubicBezTo>
                <a:cubicBezTo>
                  <a:pt x="682" y="139"/>
                  <a:pt x="682" y="139"/>
                  <a:pt x="682" y="139"/>
                </a:cubicBezTo>
                <a:cubicBezTo>
                  <a:pt x="687" y="139"/>
                  <a:pt x="687" y="139"/>
                  <a:pt x="687" y="139"/>
                </a:cubicBezTo>
                <a:cubicBezTo>
                  <a:pt x="687" y="127"/>
                  <a:pt x="687" y="127"/>
                  <a:pt x="687" y="127"/>
                </a:cubicBezTo>
                <a:cubicBezTo>
                  <a:pt x="697" y="127"/>
                  <a:pt x="697" y="127"/>
                  <a:pt x="697" y="127"/>
                </a:cubicBezTo>
                <a:cubicBezTo>
                  <a:pt x="697" y="139"/>
                  <a:pt x="697" y="139"/>
                  <a:pt x="697" y="139"/>
                </a:cubicBezTo>
                <a:cubicBezTo>
                  <a:pt x="702" y="139"/>
                  <a:pt x="702" y="139"/>
                  <a:pt x="702" y="139"/>
                </a:cubicBezTo>
                <a:cubicBezTo>
                  <a:pt x="702" y="127"/>
                  <a:pt x="702" y="127"/>
                  <a:pt x="702" y="127"/>
                </a:cubicBezTo>
                <a:cubicBezTo>
                  <a:pt x="712" y="127"/>
                  <a:pt x="712" y="127"/>
                  <a:pt x="712" y="127"/>
                </a:cubicBezTo>
                <a:cubicBezTo>
                  <a:pt x="712" y="139"/>
                  <a:pt x="712" y="139"/>
                  <a:pt x="712" y="139"/>
                </a:cubicBezTo>
                <a:cubicBezTo>
                  <a:pt x="717" y="139"/>
                  <a:pt x="717" y="139"/>
                  <a:pt x="717" y="139"/>
                </a:cubicBezTo>
                <a:cubicBezTo>
                  <a:pt x="717" y="127"/>
                  <a:pt x="717" y="127"/>
                  <a:pt x="717" y="127"/>
                </a:cubicBezTo>
                <a:cubicBezTo>
                  <a:pt x="727" y="127"/>
                  <a:pt x="727" y="127"/>
                  <a:pt x="727" y="127"/>
                </a:cubicBezTo>
                <a:cubicBezTo>
                  <a:pt x="727" y="139"/>
                  <a:pt x="727" y="139"/>
                  <a:pt x="727" y="139"/>
                </a:cubicBezTo>
                <a:cubicBezTo>
                  <a:pt x="732" y="139"/>
                  <a:pt x="732" y="139"/>
                  <a:pt x="732" y="139"/>
                </a:cubicBezTo>
                <a:cubicBezTo>
                  <a:pt x="732" y="127"/>
                  <a:pt x="732" y="127"/>
                  <a:pt x="732" y="127"/>
                </a:cubicBezTo>
                <a:cubicBezTo>
                  <a:pt x="742" y="127"/>
                  <a:pt x="742" y="127"/>
                  <a:pt x="742" y="127"/>
                </a:cubicBezTo>
                <a:cubicBezTo>
                  <a:pt x="742" y="139"/>
                  <a:pt x="742" y="139"/>
                  <a:pt x="742" y="139"/>
                </a:cubicBezTo>
                <a:cubicBezTo>
                  <a:pt x="747" y="139"/>
                  <a:pt x="747" y="139"/>
                  <a:pt x="747" y="139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2"/>
                  <a:pt x="747" y="122"/>
                  <a:pt x="747" y="122"/>
                </a:cubicBezTo>
                <a:lnTo>
                  <a:pt x="359" y="1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7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73" name="Freeform 6"/>
          <p:cNvSpPr>
            <a:spLocks/>
          </p:cNvSpPr>
          <p:nvPr/>
        </p:nvSpPr>
        <p:spPr bwMode="auto">
          <a:xfrm>
            <a:off x="6353669" y="1856368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C</a:t>
            </a:r>
          </a:p>
        </p:txBody>
      </p:sp>
      <p:cxnSp>
        <p:nvCxnSpPr>
          <p:cNvPr id="77" name="Łącznik prostoliniowy 76"/>
          <p:cNvCxnSpPr>
            <a:stCxn id="79" idx="0"/>
            <a:endCxn id="78" idx="0"/>
          </p:cNvCxnSpPr>
          <p:nvPr/>
        </p:nvCxnSpPr>
        <p:spPr>
          <a:xfrm>
            <a:off x="4522097" y="4550689"/>
            <a:ext cx="1702437" cy="684935"/>
          </a:xfrm>
          <a:prstGeom prst="line">
            <a:avLst/>
          </a:prstGeom>
          <a:ln w="57150" cmpd="sng">
            <a:solidFill>
              <a:schemeClr val="accent4">
                <a:lumMod val="75000"/>
              </a:schemeClr>
            </a:solidFill>
            <a:prstDash val="sysDot"/>
            <a:headEnd type="oval" w="med" len="med"/>
            <a:tailEnd type="triangle" w="med" len="med"/>
          </a:ln>
          <a:effectLst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78" name="Freeform 6"/>
          <p:cNvSpPr>
            <a:spLocks/>
          </p:cNvSpPr>
          <p:nvPr/>
        </p:nvSpPr>
        <p:spPr bwMode="auto">
          <a:xfrm>
            <a:off x="6007723" y="4609853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F</a:t>
            </a:r>
          </a:p>
        </p:txBody>
      </p:sp>
      <p:sp>
        <p:nvSpPr>
          <p:cNvPr id="79" name="Freeform 6"/>
          <p:cNvSpPr>
            <a:spLocks/>
          </p:cNvSpPr>
          <p:nvPr/>
        </p:nvSpPr>
        <p:spPr bwMode="auto">
          <a:xfrm>
            <a:off x="4305286" y="3924918"/>
            <a:ext cx="432048" cy="625771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18000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E</a:t>
            </a:r>
          </a:p>
        </p:txBody>
      </p:sp>
      <p:sp>
        <p:nvSpPr>
          <p:cNvPr id="82" name="Freeform 8"/>
          <p:cNvSpPr>
            <a:spLocks noEditPoints="1"/>
          </p:cNvSpPr>
          <p:nvPr/>
        </p:nvSpPr>
        <p:spPr bwMode="auto">
          <a:xfrm>
            <a:off x="4870346" y="4962562"/>
            <a:ext cx="502968" cy="582635"/>
          </a:xfrm>
          <a:custGeom>
            <a:avLst/>
            <a:gdLst>
              <a:gd name="T0" fmla="*/ 124 w 136"/>
              <a:gd name="T1" fmla="*/ 154 h 158"/>
              <a:gd name="T2" fmla="*/ 107 w 136"/>
              <a:gd name="T3" fmla="*/ 156 h 158"/>
              <a:gd name="T4" fmla="*/ 96 w 136"/>
              <a:gd name="T5" fmla="*/ 153 h 158"/>
              <a:gd name="T6" fmla="*/ 81 w 136"/>
              <a:gd name="T7" fmla="*/ 154 h 158"/>
              <a:gd name="T8" fmla="*/ 56 w 136"/>
              <a:gd name="T9" fmla="*/ 154 h 158"/>
              <a:gd name="T10" fmla="*/ 43 w 136"/>
              <a:gd name="T11" fmla="*/ 152 h 158"/>
              <a:gd name="T12" fmla="*/ 29 w 136"/>
              <a:gd name="T13" fmla="*/ 156 h 158"/>
              <a:gd name="T14" fmla="*/ 0 w 136"/>
              <a:gd name="T15" fmla="*/ 152 h 158"/>
              <a:gd name="T16" fmla="*/ 0 w 136"/>
              <a:gd name="T17" fmla="*/ 144 h 158"/>
              <a:gd name="T18" fmla="*/ 33 w 136"/>
              <a:gd name="T19" fmla="*/ 146 h 158"/>
              <a:gd name="T20" fmla="*/ 57 w 136"/>
              <a:gd name="T21" fmla="*/ 147 h 158"/>
              <a:gd name="T22" fmla="*/ 82 w 136"/>
              <a:gd name="T23" fmla="*/ 145 h 158"/>
              <a:gd name="T24" fmla="*/ 106 w 136"/>
              <a:gd name="T25" fmla="*/ 148 h 158"/>
              <a:gd name="T26" fmla="*/ 121 w 136"/>
              <a:gd name="T27" fmla="*/ 147 h 158"/>
              <a:gd name="T28" fmla="*/ 132 w 136"/>
              <a:gd name="T29" fmla="*/ 144 h 158"/>
              <a:gd name="T30" fmla="*/ 134 w 136"/>
              <a:gd name="T31" fmla="*/ 152 h 158"/>
              <a:gd name="T32" fmla="*/ 124 w 136"/>
              <a:gd name="T33" fmla="*/ 154 h 158"/>
              <a:gd name="T34" fmla="*/ 120 w 136"/>
              <a:gd name="T35" fmla="*/ 131 h 158"/>
              <a:gd name="T36" fmla="*/ 102 w 136"/>
              <a:gd name="T37" fmla="*/ 130 h 158"/>
              <a:gd name="T38" fmla="*/ 125 w 136"/>
              <a:gd name="T39" fmla="*/ 64 h 158"/>
              <a:gd name="T40" fmla="*/ 69 w 136"/>
              <a:gd name="T41" fmla="*/ 48 h 158"/>
              <a:gd name="T42" fmla="*/ 8 w 136"/>
              <a:gd name="T43" fmla="*/ 64 h 158"/>
              <a:gd name="T44" fmla="*/ 32 w 136"/>
              <a:gd name="T45" fmla="*/ 130 h 158"/>
              <a:gd name="T46" fmla="*/ 16 w 136"/>
              <a:gd name="T47" fmla="*/ 130 h 158"/>
              <a:gd name="T48" fmla="*/ 0 w 136"/>
              <a:gd name="T49" fmla="*/ 125 h 158"/>
              <a:gd name="T50" fmla="*/ 0 w 136"/>
              <a:gd name="T51" fmla="*/ 135 h 158"/>
              <a:gd name="T52" fmla="*/ 15 w 136"/>
              <a:gd name="T53" fmla="*/ 139 h 158"/>
              <a:gd name="T54" fmla="*/ 29 w 136"/>
              <a:gd name="T55" fmla="*/ 139 h 158"/>
              <a:gd name="T56" fmla="*/ 55 w 136"/>
              <a:gd name="T57" fmla="*/ 137 h 158"/>
              <a:gd name="T58" fmla="*/ 79 w 136"/>
              <a:gd name="T59" fmla="*/ 137 h 158"/>
              <a:gd name="T60" fmla="*/ 94 w 136"/>
              <a:gd name="T61" fmla="*/ 135 h 158"/>
              <a:gd name="T62" fmla="*/ 105 w 136"/>
              <a:gd name="T63" fmla="*/ 139 h 158"/>
              <a:gd name="T64" fmla="*/ 134 w 136"/>
              <a:gd name="T65" fmla="*/ 135 h 158"/>
              <a:gd name="T66" fmla="*/ 134 w 136"/>
              <a:gd name="T67" fmla="*/ 125 h 158"/>
              <a:gd name="T68" fmla="*/ 120 w 136"/>
              <a:gd name="T69" fmla="*/ 131 h 158"/>
              <a:gd name="T70" fmla="*/ 114 w 136"/>
              <a:gd name="T71" fmla="*/ 49 h 158"/>
              <a:gd name="T72" fmla="*/ 114 w 136"/>
              <a:gd name="T73" fmla="*/ 30 h 158"/>
              <a:gd name="T74" fmla="*/ 99 w 136"/>
              <a:gd name="T75" fmla="*/ 30 h 158"/>
              <a:gd name="T76" fmla="*/ 99 w 136"/>
              <a:gd name="T77" fmla="*/ 17 h 158"/>
              <a:gd name="T78" fmla="*/ 78 w 136"/>
              <a:gd name="T79" fmla="*/ 17 h 158"/>
              <a:gd name="T80" fmla="*/ 78 w 136"/>
              <a:gd name="T81" fmla="*/ 0 h 158"/>
              <a:gd name="T82" fmla="*/ 55 w 136"/>
              <a:gd name="T83" fmla="*/ 0 h 158"/>
              <a:gd name="T84" fmla="*/ 55 w 136"/>
              <a:gd name="T85" fmla="*/ 17 h 158"/>
              <a:gd name="T86" fmla="*/ 35 w 136"/>
              <a:gd name="T87" fmla="*/ 17 h 158"/>
              <a:gd name="T88" fmla="*/ 35 w 136"/>
              <a:gd name="T89" fmla="*/ 30 h 158"/>
              <a:gd name="T90" fmla="*/ 20 w 136"/>
              <a:gd name="T91" fmla="*/ 30 h 158"/>
              <a:gd name="T92" fmla="*/ 20 w 136"/>
              <a:gd name="T93" fmla="*/ 49 h 158"/>
              <a:gd name="T94" fmla="*/ 5 w 136"/>
              <a:gd name="T95" fmla="*/ 55 h 158"/>
              <a:gd name="T96" fmla="*/ 7 w 136"/>
              <a:gd name="T97" fmla="*/ 59 h 158"/>
              <a:gd name="T98" fmla="*/ 70 w 136"/>
              <a:gd name="T99" fmla="*/ 43 h 158"/>
              <a:gd name="T100" fmla="*/ 127 w 136"/>
              <a:gd name="T101" fmla="*/ 59 h 158"/>
              <a:gd name="T102" fmla="*/ 129 w 136"/>
              <a:gd name="T103" fmla="*/ 55 h 158"/>
              <a:gd name="T104" fmla="*/ 114 w 136"/>
              <a:gd name="T105" fmla="*/ 49 h 158"/>
              <a:gd name="T106" fmla="*/ 25 w 136"/>
              <a:gd name="T107" fmla="*/ 48 h 158"/>
              <a:gd name="T108" fmla="*/ 25 w 136"/>
              <a:gd name="T109" fmla="*/ 35 h 158"/>
              <a:gd name="T110" fmla="*/ 40 w 136"/>
              <a:gd name="T111" fmla="*/ 35 h 158"/>
              <a:gd name="T112" fmla="*/ 40 w 136"/>
              <a:gd name="T113" fmla="*/ 25 h 158"/>
              <a:gd name="T114" fmla="*/ 93 w 136"/>
              <a:gd name="T115" fmla="*/ 25 h 158"/>
              <a:gd name="T116" fmla="*/ 93 w 136"/>
              <a:gd name="T117" fmla="*/ 36 h 158"/>
              <a:gd name="T118" fmla="*/ 108 w 136"/>
              <a:gd name="T119" fmla="*/ 36 h 158"/>
              <a:gd name="T120" fmla="*/ 108 w 136"/>
              <a:gd name="T121" fmla="*/ 46 h 158"/>
              <a:gd name="T122" fmla="*/ 70 w 136"/>
              <a:gd name="T123" fmla="*/ 38 h 158"/>
              <a:gd name="T124" fmla="*/ 25 w 136"/>
              <a:gd name="T125" fmla="*/ 4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158">
                <a:moveTo>
                  <a:pt x="124" y="154"/>
                </a:moveTo>
                <a:cubicBezTo>
                  <a:pt x="118" y="156"/>
                  <a:pt x="113" y="157"/>
                  <a:pt x="107" y="156"/>
                </a:cubicBezTo>
                <a:cubicBezTo>
                  <a:pt x="103" y="156"/>
                  <a:pt x="100" y="154"/>
                  <a:pt x="96" y="153"/>
                </a:cubicBezTo>
                <a:cubicBezTo>
                  <a:pt x="91" y="152"/>
                  <a:pt x="86" y="152"/>
                  <a:pt x="81" y="154"/>
                </a:cubicBezTo>
                <a:cubicBezTo>
                  <a:pt x="73" y="157"/>
                  <a:pt x="65" y="158"/>
                  <a:pt x="56" y="154"/>
                </a:cubicBezTo>
                <a:cubicBezTo>
                  <a:pt x="52" y="153"/>
                  <a:pt x="47" y="152"/>
                  <a:pt x="43" y="152"/>
                </a:cubicBezTo>
                <a:cubicBezTo>
                  <a:pt x="38" y="153"/>
                  <a:pt x="34" y="155"/>
                  <a:pt x="29" y="156"/>
                </a:cubicBezTo>
                <a:cubicBezTo>
                  <a:pt x="19" y="158"/>
                  <a:pt x="10" y="153"/>
                  <a:pt x="0" y="152"/>
                </a:cubicBezTo>
                <a:cubicBezTo>
                  <a:pt x="0" y="151"/>
                  <a:pt x="0" y="144"/>
                  <a:pt x="0" y="144"/>
                </a:cubicBezTo>
                <a:cubicBezTo>
                  <a:pt x="12" y="144"/>
                  <a:pt x="21" y="151"/>
                  <a:pt x="33" y="146"/>
                </a:cubicBezTo>
                <a:cubicBezTo>
                  <a:pt x="42" y="143"/>
                  <a:pt x="49" y="144"/>
                  <a:pt x="57" y="147"/>
                </a:cubicBezTo>
                <a:cubicBezTo>
                  <a:pt x="67" y="151"/>
                  <a:pt x="73" y="147"/>
                  <a:pt x="82" y="145"/>
                </a:cubicBezTo>
                <a:cubicBezTo>
                  <a:pt x="91" y="142"/>
                  <a:pt x="98" y="147"/>
                  <a:pt x="106" y="148"/>
                </a:cubicBezTo>
                <a:cubicBezTo>
                  <a:pt x="111" y="149"/>
                  <a:pt x="117" y="149"/>
                  <a:pt x="121" y="147"/>
                </a:cubicBezTo>
                <a:cubicBezTo>
                  <a:pt x="124" y="146"/>
                  <a:pt x="130" y="143"/>
                  <a:pt x="132" y="144"/>
                </a:cubicBezTo>
                <a:cubicBezTo>
                  <a:pt x="136" y="144"/>
                  <a:pt x="133" y="152"/>
                  <a:pt x="134" y="152"/>
                </a:cubicBezTo>
                <a:cubicBezTo>
                  <a:pt x="131" y="153"/>
                  <a:pt x="127" y="153"/>
                  <a:pt x="124" y="154"/>
                </a:cubicBezTo>
                <a:close/>
                <a:moveTo>
                  <a:pt x="120" y="131"/>
                </a:moveTo>
                <a:cubicBezTo>
                  <a:pt x="116" y="132"/>
                  <a:pt x="105" y="131"/>
                  <a:pt x="102" y="130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99" y="53"/>
                  <a:pt x="84" y="49"/>
                  <a:pt x="69" y="48"/>
                </a:cubicBezTo>
                <a:cubicBezTo>
                  <a:pt x="51" y="47"/>
                  <a:pt x="9" y="64"/>
                  <a:pt x="8" y="64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0" y="130"/>
                  <a:pt x="22" y="132"/>
                  <a:pt x="16" y="130"/>
                </a:cubicBezTo>
                <a:cubicBezTo>
                  <a:pt x="11" y="128"/>
                  <a:pt x="5" y="126"/>
                  <a:pt x="0" y="125"/>
                </a:cubicBezTo>
                <a:cubicBezTo>
                  <a:pt x="0" y="135"/>
                  <a:pt x="0" y="135"/>
                  <a:pt x="0" y="135"/>
                </a:cubicBezTo>
                <a:cubicBezTo>
                  <a:pt x="5" y="135"/>
                  <a:pt x="10" y="137"/>
                  <a:pt x="15" y="139"/>
                </a:cubicBezTo>
                <a:cubicBezTo>
                  <a:pt x="19" y="140"/>
                  <a:pt x="24" y="140"/>
                  <a:pt x="29" y="139"/>
                </a:cubicBezTo>
                <a:cubicBezTo>
                  <a:pt x="38" y="137"/>
                  <a:pt x="45" y="133"/>
                  <a:pt x="55" y="137"/>
                </a:cubicBezTo>
                <a:cubicBezTo>
                  <a:pt x="63" y="140"/>
                  <a:pt x="71" y="140"/>
                  <a:pt x="79" y="137"/>
                </a:cubicBezTo>
                <a:cubicBezTo>
                  <a:pt x="84" y="135"/>
                  <a:pt x="89" y="134"/>
                  <a:pt x="94" y="135"/>
                </a:cubicBezTo>
                <a:cubicBezTo>
                  <a:pt x="98" y="136"/>
                  <a:pt x="101" y="138"/>
                  <a:pt x="105" y="139"/>
                </a:cubicBezTo>
                <a:cubicBezTo>
                  <a:pt x="114" y="141"/>
                  <a:pt x="125" y="137"/>
                  <a:pt x="134" y="135"/>
                </a:cubicBezTo>
                <a:cubicBezTo>
                  <a:pt x="134" y="133"/>
                  <a:pt x="134" y="125"/>
                  <a:pt x="134" y="125"/>
                </a:cubicBezTo>
                <a:cubicBezTo>
                  <a:pt x="130" y="128"/>
                  <a:pt x="125" y="130"/>
                  <a:pt x="120" y="131"/>
                </a:cubicBezTo>
                <a:close/>
                <a:moveTo>
                  <a:pt x="114" y="49"/>
                </a:moveTo>
                <a:cubicBezTo>
                  <a:pt x="114" y="30"/>
                  <a:pt x="114" y="30"/>
                  <a:pt x="114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99" y="17"/>
                  <a:pt x="99" y="17"/>
                  <a:pt x="99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0"/>
                  <a:pt x="78" y="0"/>
                  <a:pt x="78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7"/>
                  <a:pt x="55" y="17"/>
                  <a:pt x="5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30"/>
                  <a:pt x="35" y="30"/>
                  <a:pt x="3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49"/>
                  <a:pt x="20" y="49"/>
                  <a:pt x="20" y="49"/>
                </a:cubicBezTo>
                <a:cubicBezTo>
                  <a:pt x="12" y="52"/>
                  <a:pt x="6" y="55"/>
                  <a:pt x="5" y="55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52" y="42"/>
                  <a:pt x="70" y="43"/>
                </a:cubicBezTo>
                <a:cubicBezTo>
                  <a:pt x="87" y="43"/>
                  <a:pt x="103" y="49"/>
                  <a:pt x="127" y="59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3" y="52"/>
                  <a:pt x="118" y="50"/>
                  <a:pt x="114" y="49"/>
                </a:cubicBezTo>
                <a:close/>
                <a:moveTo>
                  <a:pt x="25" y="48"/>
                </a:moveTo>
                <a:cubicBezTo>
                  <a:pt x="25" y="35"/>
                  <a:pt x="25" y="35"/>
                  <a:pt x="25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25"/>
                  <a:pt x="40" y="25"/>
                  <a:pt x="40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3" y="36"/>
                  <a:pt x="93" y="36"/>
                  <a:pt x="93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94" y="41"/>
                  <a:pt x="82" y="38"/>
                  <a:pt x="70" y="38"/>
                </a:cubicBezTo>
                <a:cubicBezTo>
                  <a:pt x="59" y="37"/>
                  <a:pt x="40" y="43"/>
                  <a:pt x="25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76484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Housing types</a:t>
            </a:r>
          </a:p>
        </p:txBody>
      </p:sp>
      <p:sp>
        <p:nvSpPr>
          <p:cNvPr id="4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980282" y="1114523"/>
            <a:ext cx="8220175" cy="5085566"/>
            <a:chOff x="456281" y="1114523"/>
            <a:chExt cx="8220175" cy="5085566"/>
          </a:xfrm>
        </p:grpSpPr>
        <p:sp>
          <p:nvSpPr>
            <p:cNvPr id="20" name="Strzałka w prawo 5"/>
            <p:cNvSpPr/>
            <p:nvPr/>
          </p:nvSpPr>
          <p:spPr>
            <a:xfrm>
              <a:off x="1654554" y="3207854"/>
              <a:ext cx="5809304" cy="928694"/>
            </a:xfrm>
            <a:prstGeom prst="rightArrow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3F3F3F"/>
                </a:solidFill>
                <a:latin typeface="Tahoma" pitchFamily="34" charset="0"/>
                <a:ea typeface="Tahoma" pitchFamily="34" charset="0"/>
                <a:cs typeface="Tahoma" pitchFamily="34" charset="0"/>
              </a:endParaRP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456281" y="2985803"/>
              <a:ext cx="1338064" cy="1338064"/>
              <a:chOff x="302723" y="2985803"/>
              <a:chExt cx="1338064" cy="1338064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302723" y="2985803"/>
                <a:ext cx="1338064" cy="1338064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42747" y="3339784"/>
                <a:ext cx="1058016" cy="630103"/>
              </a:xfrm>
              <a:custGeom>
                <a:avLst/>
                <a:gdLst>
                  <a:gd name="T0" fmla="*/ 512 w 1066"/>
                  <a:gd name="T1" fmla="*/ 407 h 636"/>
                  <a:gd name="T2" fmla="*/ 611 w 1066"/>
                  <a:gd name="T3" fmla="*/ 188 h 636"/>
                  <a:gd name="T4" fmla="*/ 219 w 1066"/>
                  <a:gd name="T5" fmla="*/ 61 h 636"/>
                  <a:gd name="T6" fmla="*/ 144 w 1066"/>
                  <a:gd name="T7" fmla="*/ 0 h 636"/>
                  <a:gd name="T8" fmla="*/ 0 w 1066"/>
                  <a:gd name="T9" fmla="*/ 188 h 636"/>
                  <a:gd name="T10" fmla="*/ 99 w 1066"/>
                  <a:gd name="T11" fmla="*/ 407 h 636"/>
                  <a:gd name="T12" fmla="*/ 2 w 1066"/>
                  <a:gd name="T13" fmla="*/ 444 h 636"/>
                  <a:gd name="T14" fmla="*/ 363 w 1066"/>
                  <a:gd name="T15" fmla="*/ 457 h 636"/>
                  <a:gd name="T16" fmla="*/ 62 w 1066"/>
                  <a:gd name="T17" fmla="*/ 524 h 636"/>
                  <a:gd name="T18" fmla="*/ 72 w 1066"/>
                  <a:gd name="T19" fmla="*/ 528 h 636"/>
                  <a:gd name="T20" fmla="*/ 421 w 1066"/>
                  <a:gd name="T21" fmla="*/ 479 h 636"/>
                  <a:gd name="T22" fmla="*/ 132 w 1066"/>
                  <a:gd name="T23" fmla="*/ 572 h 636"/>
                  <a:gd name="T24" fmla="*/ 135 w 1066"/>
                  <a:gd name="T25" fmla="*/ 587 h 636"/>
                  <a:gd name="T26" fmla="*/ 514 w 1066"/>
                  <a:gd name="T27" fmla="*/ 528 h 636"/>
                  <a:gd name="T28" fmla="*/ 561 w 1066"/>
                  <a:gd name="T29" fmla="*/ 560 h 636"/>
                  <a:gd name="T30" fmla="*/ 201 w 1066"/>
                  <a:gd name="T31" fmla="*/ 631 h 636"/>
                  <a:gd name="T32" fmla="*/ 211 w 1066"/>
                  <a:gd name="T33" fmla="*/ 635 h 636"/>
                  <a:gd name="T34" fmla="*/ 584 w 1066"/>
                  <a:gd name="T35" fmla="*/ 578 h 636"/>
                  <a:gd name="T36" fmla="*/ 617 w 1066"/>
                  <a:gd name="T37" fmla="*/ 603 h 636"/>
                  <a:gd name="T38" fmla="*/ 622 w 1066"/>
                  <a:gd name="T39" fmla="*/ 590 h 636"/>
                  <a:gd name="T40" fmla="*/ 462 w 1066"/>
                  <a:gd name="T41" fmla="*/ 444 h 636"/>
                  <a:gd name="T42" fmla="*/ 761 w 1066"/>
                  <a:gd name="T43" fmla="*/ 603 h 636"/>
                  <a:gd name="T44" fmla="*/ 766 w 1066"/>
                  <a:gd name="T45" fmla="*/ 590 h 636"/>
                  <a:gd name="T46" fmla="*/ 606 w 1066"/>
                  <a:gd name="T47" fmla="*/ 444 h 636"/>
                  <a:gd name="T48" fmla="*/ 905 w 1066"/>
                  <a:gd name="T49" fmla="*/ 603 h 636"/>
                  <a:gd name="T50" fmla="*/ 910 w 1066"/>
                  <a:gd name="T51" fmla="*/ 590 h 636"/>
                  <a:gd name="T52" fmla="*/ 750 w 1066"/>
                  <a:gd name="T53" fmla="*/ 444 h 636"/>
                  <a:gd name="T54" fmla="*/ 1049 w 1066"/>
                  <a:gd name="T55" fmla="*/ 603 h 636"/>
                  <a:gd name="T56" fmla="*/ 1054 w 1066"/>
                  <a:gd name="T57" fmla="*/ 590 h 636"/>
                  <a:gd name="T58" fmla="*/ 1066 w 1066"/>
                  <a:gd name="T59" fmla="*/ 444 h 636"/>
                  <a:gd name="T60" fmla="*/ 343 w 1066"/>
                  <a:gd name="T61" fmla="*/ 246 h 636"/>
                  <a:gd name="T62" fmla="*/ 443 w 1066"/>
                  <a:gd name="T63" fmla="*/ 343 h 636"/>
                  <a:gd name="T64" fmla="*/ 343 w 1066"/>
                  <a:gd name="T65" fmla="*/ 246 h 636"/>
                  <a:gd name="T66" fmla="*/ 278 w 1066"/>
                  <a:gd name="T67" fmla="*/ 246 h 636"/>
                  <a:gd name="T68" fmla="*/ 171 w 1066"/>
                  <a:gd name="T69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6" h="636">
                    <a:moveTo>
                      <a:pt x="1066" y="407"/>
                    </a:moveTo>
                    <a:cubicBezTo>
                      <a:pt x="512" y="407"/>
                      <a:pt x="512" y="407"/>
                      <a:pt x="512" y="407"/>
                    </a:cubicBezTo>
                    <a:cubicBezTo>
                      <a:pt x="512" y="188"/>
                      <a:pt x="512" y="188"/>
                      <a:pt x="512" y="188"/>
                    </a:cubicBezTo>
                    <a:cubicBezTo>
                      <a:pt x="611" y="188"/>
                      <a:pt x="611" y="188"/>
                      <a:pt x="611" y="188"/>
                    </a:cubicBezTo>
                    <a:cubicBezTo>
                      <a:pt x="305" y="11"/>
                      <a:pt x="305" y="11"/>
                      <a:pt x="305" y="1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9" y="407"/>
                      <a:pt x="99" y="407"/>
                      <a:pt x="99" y="407"/>
                    </a:cubicBezTo>
                    <a:cubicBezTo>
                      <a:pt x="2" y="407"/>
                      <a:pt x="2" y="407"/>
                      <a:pt x="2" y="407"/>
                    </a:cubicBezTo>
                    <a:cubicBezTo>
                      <a:pt x="2" y="444"/>
                      <a:pt x="2" y="444"/>
                      <a:pt x="2" y="444"/>
                    </a:cubicBezTo>
                    <a:cubicBezTo>
                      <a:pt x="318" y="444"/>
                      <a:pt x="318" y="444"/>
                      <a:pt x="318" y="444"/>
                    </a:cubicBezTo>
                    <a:cubicBezTo>
                      <a:pt x="331" y="447"/>
                      <a:pt x="346" y="451"/>
                      <a:pt x="363" y="457"/>
                    </a:cubicBezTo>
                    <a:cubicBezTo>
                      <a:pt x="301" y="454"/>
                      <a:pt x="194" y="460"/>
                      <a:pt x="66" y="514"/>
                    </a:cubicBezTo>
                    <a:cubicBezTo>
                      <a:pt x="62" y="516"/>
                      <a:pt x="60" y="520"/>
                      <a:pt x="62" y="524"/>
                    </a:cubicBezTo>
                    <a:cubicBezTo>
                      <a:pt x="63" y="527"/>
                      <a:pt x="66" y="529"/>
                      <a:pt x="69" y="529"/>
                    </a:cubicBezTo>
                    <a:cubicBezTo>
                      <a:pt x="70" y="529"/>
                      <a:pt x="71" y="528"/>
                      <a:pt x="72" y="528"/>
                    </a:cubicBezTo>
                    <a:cubicBezTo>
                      <a:pt x="271" y="445"/>
                      <a:pt x="419" y="478"/>
                      <a:pt x="421" y="479"/>
                    </a:cubicBezTo>
                    <a:cubicBezTo>
                      <a:pt x="421" y="479"/>
                      <a:pt x="421" y="479"/>
                      <a:pt x="421" y="479"/>
                    </a:cubicBezTo>
                    <a:cubicBezTo>
                      <a:pt x="441" y="487"/>
                      <a:pt x="462" y="498"/>
                      <a:pt x="484" y="510"/>
                    </a:cubicBezTo>
                    <a:cubicBezTo>
                      <a:pt x="422" y="505"/>
                      <a:pt x="281" y="504"/>
                      <a:pt x="132" y="572"/>
                    </a:cubicBezTo>
                    <a:cubicBezTo>
                      <a:pt x="128" y="574"/>
                      <a:pt x="126" y="579"/>
                      <a:pt x="128" y="582"/>
                    </a:cubicBezTo>
                    <a:cubicBezTo>
                      <a:pt x="129" y="585"/>
                      <a:pt x="132" y="587"/>
                      <a:pt x="135" y="587"/>
                    </a:cubicBezTo>
                    <a:cubicBezTo>
                      <a:pt x="136" y="587"/>
                      <a:pt x="137" y="587"/>
                      <a:pt x="138" y="586"/>
                    </a:cubicBezTo>
                    <a:cubicBezTo>
                      <a:pt x="334" y="497"/>
                      <a:pt x="513" y="528"/>
                      <a:pt x="514" y="528"/>
                    </a:cubicBezTo>
                    <a:cubicBezTo>
                      <a:pt x="515" y="529"/>
                      <a:pt x="515" y="529"/>
                      <a:pt x="515" y="529"/>
                    </a:cubicBezTo>
                    <a:cubicBezTo>
                      <a:pt x="530" y="538"/>
                      <a:pt x="546" y="548"/>
                      <a:pt x="561" y="560"/>
                    </a:cubicBezTo>
                    <a:cubicBezTo>
                      <a:pt x="507" y="554"/>
                      <a:pt x="363" y="549"/>
                      <a:pt x="205" y="621"/>
                    </a:cubicBezTo>
                    <a:cubicBezTo>
                      <a:pt x="201" y="623"/>
                      <a:pt x="200" y="627"/>
                      <a:pt x="201" y="631"/>
                    </a:cubicBezTo>
                    <a:cubicBezTo>
                      <a:pt x="203" y="634"/>
                      <a:pt x="205" y="636"/>
                      <a:pt x="208" y="636"/>
                    </a:cubicBezTo>
                    <a:cubicBezTo>
                      <a:pt x="209" y="636"/>
                      <a:pt x="210" y="635"/>
                      <a:pt x="211" y="635"/>
                    </a:cubicBezTo>
                    <a:cubicBezTo>
                      <a:pt x="407" y="546"/>
                      <a:pt x="579" y="577"/>
                      <a:pt x="581" y="578"/>
                    </a:cubicBezTo>
                    <a:cubicBezTo>
                      <a:pt x="582" y="578"/>
                      <a:pt x="583" y="578"/>
                      <a:pt x="584" y="578"/>
                    </a:cubicBezTo>
                    <a:cubicBezTo>
                      <a:pt x="593" y="585"/>
                      <a:pt x="603" y="593"/>
                      <a:pt x="612" y="601"/>
                    </a:cubicBezTo>
                    <a:cubicBezTo>
                      <a:pt x="613" y="602"/>
                      <a:pt x="615" y="603"/>
                      <a:pt x="617" y="603"/>
                    </a:cubicBezTo>
                    <a:cubicBezTo>
                      <a:pt x="619" y="603"/>
                      <a:pt x="621" y="602"/>
                      <a:pt x="622" y="601"/>
                    </a:cubicBezTo>
                    <a:cubicBezTo>
                      <a:pt x="625" y="597"/>
                      <a:pt x="625" y="593"/>
                      <a:pt x="622" y="590"/>
                    </a:cubicBezTo>
                    <a:cubicBezTo>
                      <a:pt x="532" y="509"/>
                      <a:pt x="439" y="466"/>
                      <a:pt x="372" y="444"/>
                    </a:cubicBezTo>
                    <a:cubicBezTo>
                      <a:pt x="462" y="444"/>
                      <a:pt x="462" y="444"/>
                      <a:pt x="462" y="444"/>
                    </a:cubicBezTo>
                    <a:cubicBezTo>
                      <a:pt x="523" y="459"/>
                      <a:pt x="643" y="500"/>
                      <a:pt x="756" y="601"/>
                    </a:cubicBezTo>
                    <a:cubicBezTo>
                      <a:pt x="757" y="602"/>
                      <a:pt x="759" y="603"/>
                      <a:pt x="761" y="603"/>
                    </a:cubicBezTo>
                    <a:cubicBezTo>
                      <a:pt x="763" y="603"/>
                      <a:pt x="765" y="602"/>
                      <a:pt x="766" y="601"/>
                    </a:cubicBezTo>
                    <a:cubicBezTo>
                      <a:pt x="769" y="597"/>
                      <a:pt x="769" y="593"/>
                      <a:pt x="766" y="590"/>
                    </a:cubicBezTo>
                    <a:cubicBezTo>
                      <a:pt x="676" y="509"/>
                      <a:pt x="583" y="466"/>
                      <a:pt x="516" y="444"/>
                    </a:cubicBezTo>
                    <a:cubicBezTo>
                      <a:pt x="606" y="444"/>
                      <a:pt x="606" y="444"/>
                      <a:pt x="606" y="444"/>
                    </a:cubicBezTo>
                    <a:cubicBezTo>
                      <a:pt x="667" y="459"/>
                      <a:pt x="787" y="500"/>
                      <a:pt x="900" y="601"/>
                    </a:cubicBezTo>
                    <a:cubicBezTo>
                      <a:pt x="901" y="602"/>
                      <a:pt x="903" y="603"/>
                      <a:pt x="905" y="603"/>
                    </a:cubicBezTo>
                    <a:cubicBezTo>
                      <a:pt x="907" y="603"/>
                      <a:pt x="909" y="602"/>
                      <a:pt x="910" y="601"/>
                    </a:cubicBezTo>
                    <a:cubicBezTo>
                      <a:pt x="913" y="597"/>
                      <a:pt x="913" y="593"/>
                      <a:pt x="910" y="590"/>
                    </a:cubicBezTo>
                    <a:cubicBezTo>
                      <a:pt x="820" y="509"/>
                      <a:pt x="727" y="466"/>
                      <a:pt x="660" y="444"/>
                    </a:cubicBezTo>
                    <a:cubicBezTo>
                      <a:pt x="750" y="444"/>
                      <a:pt x="750" y="444"/>
                      <a:pt x="750" y="444"/>
                    </a:cubicBezTo>
                    <a:cubicBezTo>
                      <a:pt x="811" y="459"/>
                      <a:pt x="931" y="500"/>
                      <a:pt x="1044" y="601"/>
                    </a:cubicBezTo>
                    <a:cubicBezTo>
                      <a:pt x="1045" y="602"/>
                      <a:pt x="1047" y="603"/>
                      <a:pt x="1049" y="603"/>
                    </a:cubicBezTo>
                    <a:cubicBezTo>
                      <a:pt x="1051" y="603"/>
                      <a:pt x="1053" y="602"/>
                      <a:pt x="1054" y="601"/>
                    </a:cubicBezTo>
                    <a:cubicBezTo>
                      <a:pt x="1057" y="597"/>
                      <a:pt x="1057" y="593"/>
                      <a:pt x="1054" y="590"/>
                    </a:cubicBezTo>
                    <a:cubicBezTo>
                      <a:pt x="964" y="509"/>
                      <a:pt x="871" y="466"/>
                      <a:pt x="804" y="444"/>
                    </a:cubicBezTo>
                    <a:cubicBezTo>
                      <a:pt x="1066" y="444"/>
                      <a:pt x="1066" y="444"/>
                      <a:pt x="1066" y="444"/>
                    </a:cubicBezTo>
                    <a:lnTo>
                      <a:pt x="1066" y="407"/>
                    </a:lnTo>
                    <a:close/>
                    <a:moveTo>
                      <a:pt x="343" y="246"/>
                    </a:moveTo>
                    <a:cubicBezTo>
                      <a:pt x="443" y="246"/>
                      <a:pt x="443" y="246"/>
                      <a:pt x="443" y="246"/>
                    </a:cubicBezTo>
                    <a:cubicBezTo>
                      <a:pt x="443" y="343"/>
                      <a:pt x="443" y="343"/>
                      <a:pt x="443" y="343"/>
                    </a:cubicBezTo>
                    <a:cubicBezTo>
                      <a:pt x="343" y="343"/>
                      <a:pt x="343" y="343"/>
                      <a:pt x="343" y="343"/>
                    </a:cubicBezTo>
                    <a:lnTo>
                      <a:pt x="343" y="246"/>
                    </a:lnTo>
                    <a:close/>
                    <a:moveTo>
                      <a:pt x="171" y="246"/>
                    </a:moveTo>
                    <a:cubicBezTo>
                      <a:pt x="278" y="246"/>
                      <a:pt x="278" y="246"/>
                      <a:pt x="278" y="246"/>
                    </a:cubicBezTo>
                    <a:cubicBezTo>
                      <a:pt x="278" y="407"/>
                      <a:pt x="278" y="407"/>
                      <a:pt x="278" y="407"/>
                    </a:cubicBezTo>
                    <a:cubicBezTo>
                      <a:pt x="171" y="407"/>
                      <a:pt x="171" y="407"/>
                      <a:pt x="171" y="407"/>
                    </a:cubicBezTo>
                    <a:lnTo>
                      <a:pt x="171" y="2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cxnSp>
          <p:nvCxnSpPr>
            <p:cNvPr id="26" name="Łącznik prosty ze strzałką 20"/>
            <p:cNvCxnSpPr/>
            <p:nvPr/>
          </p:nvCxnSpPr>
          <p:spPr>
            <a:xfrm>
              <a:off x="3393410" y="2972302"/>
              <a:ext cx="0" cy="686662"/>
            </a:xfrm>
            <a:prstGeom prst="straightConnector1">
              <a:avLst/>
            </a:prstGeom>
            <a:ln w="19050">
              <a:solidFill>
                <a:schemeClr val="accent1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Łącznik prosty ze strzałką 21"/>
            <p:cNvCxnSpPr/>
            <p:nvPr/>
          </p:nvCxnSpPr>
          <p:spPr>
            <a:xfrm flipV="1">
              <a:off x="2277286" y="3659063"/>
              <a:ext cx="0" cy="686662"/>
            </a:xfrm>
            <a:prstGeom prst="straightConnector1">
              <a:avLst/>
            </a:prstGeom>
            <a:ln w="19050">
              <a:solidFill>
                <a:schemeClr val="accent1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Łącznik prosty ze strzałką 23"/>
            <p:cNvCxnSpPr/>
            <p:nvPr/>
          </p:nvCxnSpPr>
          <p:spPr>
            <a:xfrm flipV="1">
              <a:off x="4509534" y="3659063"/>
              <a:ext cx="0" cy="686662"/>
            </a:xfrm>
            <a:prstGeom prst="straightConnector1">
              <a:avLst/>
            </a:prstGeom>
            <a:ln w="19050">
              <a:solidFill>
                <a:schemeClr val="accent1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Łącznik prosty ze strzałką 24"/>
            <p:cNvCxnSpPr/>
            <p:nvPr/>
          </p:nvCxnSpPr>
          <p:spPr>
            <a:xfrm flipV="1">
              <a:off x="6741782" y="3659063"/>
              <a:ext cx="0" cy="686662"/>
            </a:xfrm>
            <a:prstGeom prst="straightConnector1">
              <a:avLst/>
            </a:prstGeom>
            <a:ln w="19050">
              <a:solidFill>
                <a:schemeClr val="accent1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" name="Group 50"/>
            <p:cNvGrpSpPr/>
            <p:nvPr/>
          </p:nvGrpSpPr>
          <p:grpSpPr>
            <a:xfrm>
              <a:off x="4692891" y="1114523"/>
              <a:ext cx="1849238" cy="1849238"/>
              <a:chOff x="4573358" y="1109700"/>
              <a:chExt cx="1849238" cy="1849238"/>
            </a:xfrm>
          </p:grpSpPr>
          <p:sp>
            <p:nvSpPr>
              <p:cNvPr id="46" name="Oval 45"/>
              <p:cNvSpPr/>
              <p:nvPr/>
            </p:nvSpPr>
            <p:spPr>
              <a:xfrm>
                <a:off x="4573358" y="1109700"/>
                <a:ext cx="1849238" cy="184923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Freeform 11"/>
              <p:cNvSpPr>
                <a:spLocks noEditPoints="1"/>
              </p:cNvSpPr>
              <p:nvPr/>
            </p:nvSpPr>
            <p:spPr bwMode="auto">
              <a:xfrm>
                <a:off x="4739593" y="1920881"/>
                <a:ext cx="1516768" cy="473120"/>
              </a:xfrm>
              <a:custGeom>
                <a:avLst/>
                <a:gdLst>
                  <a:gd name="T0" fmla="*/ 179 w 369"/>
                  <a:gd name="T1" fmla="*/ 95 h 115"/>
                  <a:gd name="T2" fmla="*/ 194 w 369"/>
                  <a:gd name="T3" fmla="*/ 71 h 115"/>
                  <a:gd name="T4" fmla="*/ 216 w 369"/>
                  <a:gd name="T5" fmla="*/ 39 h 115"/>
                  <a:gd name="T6" fmla="*/ 225 w 369"/>
                  <a:gd name="T7" fmla="*/ 65 h 115"/>
                  <a:gd name="T8" fmla="*/ 244 w 369"/>
                  <a:gd name="T9" fmla="*/ 5 h 115"/>
                  <a:gd name="T10" fmla="*/ 252 w 369"/>
                  <a:gd name="T11" fmla="*/ 78 h 115"/>
                  <a:gd name="T12" fmla="*/ 260 w 369"/>
                  <a:gd name="T13" fmla="*/ 65 h 115"/>
                  <a:gd name="T14" fmla="*/ 269 w 369"/>
                  <a:gd name="T15" fmla="*/ 40 h 115"/>
                  <a:gd name="T16" fmla="*/ 277 w 369"/>
                  <a:gd name="T17" fmla="*/ 35 h 115"/>
                  <a:gd name="T18" fmla="*/ 294 w 369"/>
                  <a:gd name="T19" fmla="*/ 25 h 115"/>
                  <a:gd name="T20" fmla="*/ 303 w 369"/>
                  <a:gd name="T21" fmla="*/ 40 h 115"/>
                  <a:gd name="T22" fmla="*/ 313 w 369"/>
                  <a:gd name="T23" fmla="*/ 65 h 115"/>
                  <a:gd name="T24" fmla="*/ 327 w 369"/>
                  <a:gd name="T25" fmla="*/ 79 h 115"/>
                  <a:gd name="T26" fmla="*/ 344 w 369"/>
                  <a:gd name="T27" fmla="*/ 31 h 115"/>
                  <a:gd name="T28" fmla="*/ 357 w 369"/>
                  <a:gd name="T29" fmla="*/ 43 h 115"/>
                  <a:gd name="T30" fmla="*/ 369 w 369"/>
                  <a:gd name="T31" fmla="*/ 72 h 115"/>
                  <a:gd name="T32" fmla="*/ 179 w 369"/>
                  <a:gd name="T33" fmla="*/ 98 h 115"/>
                  <a:gd name="T34" fmla="*/ 369 w 369"/>
                  <a:gd name="T35" fmla="*/ 105 h 115"/>
                  <a:gd name="T36" fmla="*/ 5 w 369"/>
                  <a:gd name="T37" fmla="*/ 115 h 115"/>
                  <a:gd name="T38" fmla="*/ 28 w 369"/>
                  <a:gd name="T39" fmla="*/ 105 h 115"/>
                  <a:gd name="T40" fmla="*/ 24 w 369"/>
                  <a:gd name="T41" fmla="*/ 41 h 115"/>
                  <a:gd name="T42" fmla="*/ 1 w 369"/>
                  <a:gd name="T43" fmla="*/ 39 h 115"/>
                  <a:gd name="T44" fmla="*/ 61 w 369"/>
                  <a:gd name="T45" fmla="*/ 2 h 115"/>
                  <a:gd name="T46" fmla="*/ 107 w 369"/>
                  <a:gd name="T47" fmla="*/ 15 h 115"/>
                  <a:gd name="T48" fmla="*/ 111 w 369"/>
                  <a:gd name="T49" fmla="*/ 0 h 115"/>
                  <a:gd name="T50" fmla="*/ 129 w 369"/>
                  <a:gd name="T51" fmla="*/ 3 h 115"/>
                  <a:gd name="T52" fmla="*/ 133 w 369"/>
                  <a:gd name="T53" fmla="*/ 27 h 115"/>
                  <a:gd name="T54" fmla="*/ 173 w 369"/>
                  <a:gd name="T55" fmla="*/ 41 h 115"/>
                  <a:gd name="T56" fmla="*/ 147 w 369"/>
                  <a:gd name="T57" fmla="*/ 45 h 115"/>
                  <a:gd name="T58" fmla="*/ 177 w 369"/>
                  <a:gd name="T59" fmla="*/ 105 h 115"/>
                  <a:gd name="T60" fmla="*/ 69 w 369"/>
                  <a:gd name="T61" fmla="*/ 66 h 115"/>
                  <a:gd name="T62" fmla="*/ 44 w 369"/>
                  <a:gd name="T63" fmla="*/ 63 h 115"/>
                  <a:gd name="T64" fmla="*/ 40 w 369"/>
                  <a:gd name="T65" fmla="*/ 105 h 115"/>
                  <a:gd name="T66" fmla="*/ 69 w 369"/>
                  <a:gd name="T67" fmla="*/ 105 h 115"/>
                  <a:gd name="T68" fmla="*/ 69 w 369"/>
                  <a:gd name="T69" fmla="*/ 66 h 115"/>
                  <a:gd name="T70" fmla="*/ 100 w 369"/>
                  <a:gd name="T71" fmla="*/ 63 h 115"/>
                  <a:gd name="T72" fmla="*/ 81 w 369"/>
                  <a:gd name="T73" fmla="*/ 66 h 115"/>
                  <a:gd name="T74" fmla="*/ 85 w 369"/>
                  <a:gd name="T75" fmla="*/ 86 h 115"/>
                  <a:gd name="T76" fmla="*/ 103 w 369"/>
                  <a:gd name="T77" fmla="*/ 83 h 115"/>
                  <a:gd name="T78" fmla="*/ 133 w 369"/>
                  <a:gd name="T79" fmla="*/ 66 h 115"/>
                  <a:gd name="T80" fmla="*/ 115 w 369"/>
                  <a:gd name="T81" fmla="*/ 63 h 115"/>
                  <a:gd name="T82" fmla="*/ 111 w 369"/>
                  <a:gd name="T83" fmla="*/ 83 h 115"/>
                  <a:gd name="T84" fmla="*/ 129 w 369"/>
                  <a:gd name="T85" fmla="*/ 86 h 115"/>
                  <a:gd name="T86" fmla="*/ 133 w 369"/>
                  <a:gd name="T87" fmla="*/ 66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9" h="115">
                    <a:moveTo>
                      <a:pt x="179" y="95"/>
                    </a:move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71"/>
                      <a:pt x="179" y="71"/>
                      <a:pt x="179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216" y="39"/>
                      <a:pt x="216" y="39"/>
                      <a:pt x="216" y="39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25" y="65"/>
                      <a:pt x="225" y="65"/>
                      <a:pt x="225" y="65"/>
                    </a:cubicBezTo>
                    <a:cubicBezTo>
                      <a:pt x="225" y="5"/>
                      <a:pt x="225" y="5"/>
                      <a:pt x="225" y="5"/>
                    </a:cubicBezTo>
                    <a:cubicBezTo>
                      <a:pt x="244" y="5"/>
                      <a:pt x="244" y="5"/>
                      <a:pt x="244" y="5"/>
                    </a:cubicBezTo>
                    <a:cubicBezTo>
                      <a:pt x="244" y="78"/>
                      <a:pt x="244" y="78"/>
                      <a:pt x="244" y="78"/>
                    </a:cubicBezTo>
                    <a:cubicBezTo>
                      <a:pt x="252" y="78"/>
                      <a:pt x="252" y="78"/>
                      <a:pt x="252" y="78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0" y="40"/>
                      <a:pt x="260" y="40"/>
                      <a:pt x="260" y="40"/>
                    </a:cubicBezTo>
                    <a:cubicBezTo>
                      <a:pt x="269" y="40"/>
                      <a:pt x="269" y="40"/>
                      <a:pt x="269" y="40"/>
                    </a:cubicBezTo>
                    <a:cubicBezTo>
                      <a:pt x="269" y="35"/>
                      <a:pt x="269" y="35"/>
                      <a:pt x="269" y="35"/>
                    </a:cubicBezTo>
                    <a:cubicBezTo>
                      <a:pt x="277" y="35"/>
                      <a:pt x="277" y="35"/>
                      <a:pt x="277" y="35"/>
                    </a:cubicBezTo>
                    <a:cubicBezTo>
                      <a:pt x="277" y="25"/>
                      <a:pt x="277" y="25"/>
                      <a:pt x="277" y="25"/>
                    </a:cubicBezTo>
                    <a:cubicBezTo>
                      <a:pt x="294" y="25"/>
                      <a:pt x="294" y="25"/>
                      <a:pt x="294" y="25"/>
                    </a:cubicBezTo>
                    <a:cubicBezTo>
                      <a:pt x="294" y="40"/>
                      <a:pt x="294" y="40"/>
                      <a:pt x="294" y="40"/>
                    </a:cubicBezTo>
                    <a:cubicBezTo>
                      <a:pt x="303" y="40"/>
                      <a:pt x="303" y="40"/>
                      <a:pt x="303" y="40"/>
                    </a:cubicBezTo>
                    <a:cubicBezTo>
                      <a:pt x="303" y="65"/>
                      <a:pt x="303" y="65"/>
                      <a:pt x="303" y="65"/>
                    </a:cubicBezTo>
                    <a:cubicBezTo>
                      <a:pt x="313" y="65"/>
                      <a:pt x="313" y="65"/>
                      <a:pt x="313" y="65"/>
                    </a:cubicBezTo>
                    <a:cubicBezTo>
                      <a:pt x="313" y="79"/>
                      <a:pt x="313" y="79"/>
                      <a:pt x="313" y="79"/>
                    </a:cubicBezTo>
                    <a:cubicBezTo>
                      <a:pt x="327" y="79"/>
                      <a:pt x="327" y="79"/>
                      <a:pt x="327" y="79"/>
                    </a:cubicBezTo>
                    <a:cubicBezTo>
                      <a:pt x="327" y="40"/>
                      <a:pt x="327" y="40"/>
                      <a:pt x="327" y="40"/>
                    </a:cubicBezTo>
                    <a:cubicBezTo>
                      <a:pt x="344" y="31"/>
                      <a:pt x="344" y="31"/>
                      <a:pt x="344" y="31"/>
                    </a:cubicBezTo>
                    <a:cubicBezTo>
                      <a:pt x="344" y="43"/>
                      <a:pt x="344" y="43"/>
                      <a:pt x="344" y="43"/>
                    </a:cubicBezTo>
                    <a:cubicBezTo>
                      <a:pt x="357" y="43"/>
                      <a:pt x="357" y="43"/>
                      <a:pt x="357" y="43"/>
                    </a:cubicBezTo>
                    <a:cubicBezTo>
                      <a:pt x="357" y="72"/>
                      <a:pt x="357" y="72"/>
                      <a:pt x="357" y="72"/>
                    </a:cubicBezTo>
                    <a:cubicBezTo>
                      <a:pt x="369" y="72"/>
                      <a:pt x="369" y="72"/>
                      <a:pt x="369" y="72"/>
                    </a:cubicBezTo>
                    <a:cubicBezTo>
                      <a:pt x="369" y="98"/>
                      <a:pt x="369" y="98"/>
                      <a:pt x="369" y="98"/>
                    </a:cubicBezTo>
                    <a:cubicBezTo>
                      <a:pt x="274" y="76"/>
                      <a:pt x="208" y="89"/>
                      <a:pt x="179" y="98"/>
                    </a:cubicBezTo>
                    <a:lnTo>
                      <a:pt x="179" y="95"/>
                    </a:lnTo>
                    <a:close/>
                    <a:moveTo>
                      <a:pt x="369" y="105"/>
                    </a:moveTo>
                    <a:cubicBezTo>
                      <a:pt x="369" y="115"/>
                      <a:pt x="369" y="115"/>
                      <a:pt x="369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8" y="100"/>
                      <a:pt x="28" y="84"/>
                      <a:pt x="28" y="45"/>
                    </a:cubicBezTo>
                    <a:cubicBezTo>
                      <a:pt x="28" y="43"/>
                      <a:pt x="26" y="41"/>
                      <a:pt x="24" y="41"/>
                    </a:cubicBezTo>
                    <a:cubicBezTo>
                      <a:pt x="24" y="41"/>
                      <a:pt x="24" y="41"/>
                      <a:pt x="2" y="41"/>
                    </a:cubicBezTo>
                    <a:cubicBezTo>
                      <a:pt x="0" y="41"/>
                      <a:pt x="0" y="40"/>
                      <a:pt x="1" y="39"/>
                    </a:cubicBezTo>
                    <a:cubicBezTo>
                      <a:pt x="1" y="39"/>
                      <a:pt x="1" y="39"/>
                      <a:pt x="55" y="3"/>
                    </a:cubicBezTo>
                    <a:cubicBezTo>
                      <a:pt x="57" y="2"/>
                      <a:pt x="59" y="2"/>
                      <a:pt x="61" y="2"/>
                    </a:cubicBezTo>
                    <a:cubicBezTo>
                      <a:pt x="61" y="2"/>
                      <a:pt x="61" y="2"/>
                      <a:pt x="104" y="17"/>
                    </a:cubicBezTo>
                    <a:cubicBezTo>
                      <a:pt x="106" y="17"/>
                      <a:pt x="107" y="17"/>
                      <a:pt x="107" y="15"/>
                    </a:cubicBezTo>
                    <a:cubicBezTo>
                      <a:pt x="107" y="15"/>
                      <a:pt x="107" y="15"/>
                      <a:pt x="107" y="3"/>
                    </a:cubicBezTo>
                    <a:cubicBezTo>
                      <a:pt x="107" y="1"/>
                      <a:pt x="109" y="0"/>
                      <a:pt x="111" y="0"/>
                    </a:cubicBezTo>
                    <a:cubicBezTo>
                      <a:pt x="111" y="0"/>
                      <a:pt x="111" y="0"/>
                      <a:pt x="126" y="0"/>
                    </a:cubicBezTo>
                    <a:cubicBezTo>
                      <a:pt x="128" y="0"/>
                      <a:pt x="129" y="1"/>
                      <a:pt x="129" y="3"/>
                    </a:cubicBezTo>
                    <a:cubicBezTo>
                      <a:pt x="129" y="3"/>
                      <a:pt x="129" y="3"/>
                      <a:pt x="129" y="22"/>
                    </a:cubicBezTo>
                    <a:cubicBezTo>
                      <a:pt x="129" y="24"/>
                      <a:pt x="131" y="26"/>
                      <a:pt x="133" y="27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1"/>
                      <a:pt x="174" y="41"/>
                      <a:pt x="173" y="41"/>
                    </a:cubicBezTo>
                    <a:cubicBezTo>
                      <a:pt x="173" y="41"/>
                      <a:pt x="173" y="41"/>
                      <a:pt x="151" y="41"/>
                    </a:cubicBezTo>
                    <a:cubicBezTo>
                      <a:pt x="149" y="41"/>
                      <a:pt x="147" y="43"/>
                      <a:pt x="147" y="45"/>
                    </a:cubicBezTo>
                    <a:cubicBezTo>
                      <a:pt x="147" y="45"/>
                      <a:pt x="147" y="45"/>
                      <a:pt x="147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206" y="97"/>
                      <a:pt x="273" y="83"/>
                      <a:pt x="369" y="105"/>
                    </a:cubicBezTo>
                    <a:close/>
                    <a:moveTo>
                      <a:pt x="69" y="66"/>
                    </a:moveTo>
                    <a:cubicBezTo>
                      <a:pt x="69" y="64"/>
                      <a:pt x="68" y="63"/>
                      <a:pt x="66" y="63"/>
                    </a:cubicBezTo>
                    <a:cubicBezTo>
                      <a:pt x="66" y="63"/>
                      <a:pt x="66" y="63"/>
                      <a:pt x="44" y="63"/>
                    </a:cubicBezTo>
                    <a:cubicBezTo>
                      <a:pt x="42" y="63"/>
                      <a:pt x="40" y="64"/>
                      <a:pt x="40" y="66"/>
                    </a:cubicBezTo>
                    <a:cubicBezTo>
                      <a:pt x="40" y="66"/>
                      <a:pt x="40" y="66"/>
                      <a:pt x="40" y="105"/>
                    </a:cubicBezTo>
                    <a:cubicBezTo>
                      <a:pt x="40" y="105"/>
                      <a:pt x="41" y="105"/>
                      <a:pt x="41" y="105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5"/>
                      <a:pt x="69" y="105"/>
                    </a:cubicBezTo>
                    <a:lnTo>
                      <a:pt x="69" y="66"/>
                    </a:lnTo>
                    <a:close/>
                    <a:moveTo>
                      <a:pt x="103" y="66"/>
                    </a:moveTo>
                    <a:cubicBezTo>
                      <a:pt x="103" y="64"/>
                      <a:pt x="102" y="63"/>
                      <a:pt x="100" y="63"/>
                    </a:cubicBezTo>
                    <a:cubicBezTo>
                      <a:pt x="100" y="63"/>
                      <a:pt x="100" y="63"/>
                      <a:pt x="85" y="63"/>
                    </a:cubicBezTo>
                    <a:cubicBezTo>
                      <a:pt x="83" y="63"/>
                      <a:pt x="81" y="64"/>
                      <a:pt x="81" y="66"/>
                    </a:cubicBezTo>
                    <a:cubicBezTo>
                      <a:pt x="81" y="66"/>
                      <a:pt x="81" y="66"/>
                      <a:pt x="81" y="83"/>
                    </a:cubicBezTo>
                    <a:cubicBezTo>
                      <a:pt x="81" y="85"/>
                      <a:pt x="83" y="86"/>
                      <a:pt x="85" y="86"/>
                    </a:cubicBezTo>
                    <a:cubicBezTo>
                      <a:pt x="85" y="86"/>
                      <a:pt x="85" y="86"/>
                      <a:pt x="100" y="86"/>
                    </a:cubicBezTo>
                    <a:cubicBezTo>
                      <a:pt x="102" y="86"/>
                      <a:pt x="103" y="85"/>
                      <a:pt x="103" y="83"/>
                    </a:cubicBezTo>
                    <a:lnTo>
                      <a:pt x="103" y="66"/>
                    </a:lnTo>
                    <a:close/>
                    <a:moveTo>
                      <a:pt x="133" y="66"/>
                    </a:moveTo>
                    <a:cubicBezTo>
                      <a:pt x="133" y="64"/>
                      <a:pt x="131" y="63"/>
                      <a:pt x="129" y="63"/>
                    </a:cubicBezTo>
                    <a:cubicBezTo>
                      <a:pt x="129" y="63"/>
                      <a:pt x="129" y="63"/>
                      <a:pt x="115" y="63"/>
                    </a:cubicBezTo>
                    <a:cubicBezTo>
                      <a:pt x="112" y="63"/>
                      <a:pt x="111" y="64"/>
                      <a:pt x="111" y="66"/>
                    </a:cubicBezTo>
                    <a:cubicBezTo>
                      <a:pt x="111" y="66"/>
                      <a:pt x="111" y="66"/>
                      <a:pt x="111" y="83"/>
                    </a:cubicBezTo>
                    <a:cubicBezTo>
                      <a:pt x="111" y="85"/>
                      <a:pt x="112" y="86"/>
                      <a:pt x="115" y="86"/>
                    </a:cubicBezTo>
                    <a:cubicBezTo>
                      <a:pt x="115" y="86"/>
                      <a:pt x="115" y="86"/>
                      <a:pt x="129" y="86"/>
                    </a:cubicBezTo>
                    <a:cubicBezTo>
                      <a:pt x="131" y="86"/>
                      <a:pt x="133" y="85"/>
                      <a:pt x="133" y="83"/>
                    </a:cubicBezTo>
                    <a:lnTo>
                      <a:pt x="133" y="6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" name="pole tekstowe 18"/>
              <p:cNvSpPr txBox="1"/>
              <p:nvPr/>
            </p:nvSpPr>
            <p:spPr bwMode="auto">
              <a:xfrm>
                <a:off x="4880718" y="2561726"/>
                <a:ext cx="1234519" cy="3077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32" tIns="45716" rIns="91432" bIns="45716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342872" indent="-342872"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C00000"/>
                  </a:buClr>
                  <a:buSzPct val="90000"/>
                </a:pPr>
                <a:r>
                  <a:rPr lang="en-US" sz="1400" b="1" dirty="0">
                    <a:solidFill>
                      <a:srgbClr val="3F3F3F"/>
                    </a:solidFill>
                    <a:ea typeface="Tahoma" pitchFamily="34" charset="0"/>
                    <a:cs typeface="Tahoma" pitchFamily="34" charset="0"/>
                  </a:rPr>
                  <a:t>Suburbs</a:t>
                </a:r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7338392" y="2985803"/>
              <a:ext cx="1338064" cy="1338064"/>
              <a:chOff x="7184834" y="2985803"/>
              <a:chExt cx="1338064" cy="1338064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7184834" y="2985803"/>
                <a:ext cx="1338064" cy="1338064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Freeform 6"/>
              <p:cNvSpPr>
                <a:spLocks/>
              </p:cNvSpPr>
              <p:nvPr/>
            </p:nvSpPr>
            <p:spPr bwMode="auto">
              <a:xfrm>
                <a:off x="7310300" y="3431881"/>
                <a:ext cx="1040070" cy="445909"/>
              </a:xfrm>
              <a:custGeom>
                <a:avLst/>
                <a:gdLst>
                  <a:gd name="T0" fmla="*/ 858 w 905"/>
                  <a:gd name="T1" fmla="*/ 312 h 388"/>
                  <a:gd name="T2" fmla="*/ 827 w 905"/>
                  <a:gd name="T3" fmla="*/ 206 h 388"/>
                  <a:gd name="T4" fmla="*/ 813 w 905"/>
                  <a:gd name="T5" fmla="*/ 184 h 388"/>
                  <a:gd name="T6" fmla="*/ 801 w 905"/>
                  <a:gd name="T7" fmla="*/ 168 h 388"/>
                  <a:gd name="T8" fmla="*/ 792 w 905"/>
                  <a:gd name="T9" fmla="*/ 154 h 388"/>
                  <a:gd name="T10" fmla="*/ 785 w 905"/>
                  <a:gd name="T11" fmla="*/ 125 h 388"/>
                  <a:gd name="T12" fmla="*/ 778 w 905"/>
                  <a:gd name="T13" fmla="*/ 154 h 388"/>
                  <a:gd name="T14" fmla="*/ 770 w 905"/>
                  <a:gd name="T15" fmla="*/ 168 h 388"/>
                  <a:gd name="T16" fmla="*/ 761 w 905"/>
                  <a:gd name="T17" fmla="*/ 184 h 388"/>
                  <a:gd name="T18" fmla="*/ 752 w 905"/>
                  <a:gd name="T19" fmla="*/ 206 h 388"/>
                  <a:gd name="T20" fmla="*/ 737 w 905"/>
                  <a:gd name="T21" fmla="*/ 326 h 388"/>
                  <a:gd name="T22" fmla="*/ 704 w 905"/>
                  <a:gd name="T23" fmla="*/ 132 h 388"/>
                  <a:gd name="T24" fmla="*/ 683 w 905"/>
                  <a:gd name="T25" fmla="*/ 97 h 388"/>
                  <a:gd name="T26" fmla="*/ 612 w 905"/>
                  <a:gd name="T27" fmla="*/ 307 h 388"/>
                  <a:gd name="T28" fmla="*/ 574 w 905"/>
                  <a:gd name="T29" fmla="*/ 40 h 388"/>
                  <a:gd name="T30" fmla="*/ 532 w 905"/>
                  <a:gd name="T31" fmla="*/ 0 h 388"/>
                  <a:gd name="T32" fmla="*/ 475 w 905"/>
                  <a:gd name="T33" fmla="*/ 331 h 388"/>
                  <a:gd name="T34" fmla="*/ 430 w 905"/>
                  <a:gd name="T35" fmla="*/ 215 h 388"/>
                  <a:gd name="T36" fmla="*/ 402 w 905"/>
                  <a:gd name="T37" fmla="*/ 99 h 388"/>
                  <a:gd name="T38" fmla="*/ 371 w 905"/>
                  <a:gd name="T39" fmla="*/ 52 h 388"/>
                  <a:gd name="T40" fmla="*/ 322 w 905"/>
                  <a:gd name="T41" fmla="*/ 331 h 388"/>
                  <a:gd name="T42" fmla="*/ 291 w 905"/>
                  <a:gd name="T43" fmla="*/ 203 h 388"/>
                  <a:gd name="T44" fmla="*/ 263 w 905"/>
                  <a:gd name="T45" fmla="*/ 284 h 388"/>
                  <a:gd name="T46" fmla="*/ 237 w 905"/>
                  <a:gd name="T47" fmla="*/ 326 h 388"/>
                  <a:gd name="T48" fmla="*/ 208 w 905"/>
                  <a:gd name="T49" fmla="*/ 158 h 388"/>
                  <a:gd name="T50" fmla="*/ 149 w 905"/>
                  <a:gd name="T51" fmla="*/ 284 h 388"/>
                  <a:gd name="T52" fmla="*/ 119 w 905"/>
                  <a:gd name="T53" fmla="*/ 196 h 388"/>
                  <a:gd name="T54" fmla="*/ 50 w 905"/>
                  <a:gd name="T55" fmla="*/ 302 h 388"/>
                  <a:gd name="T56" fmla="*/ 0 w 905"/>
                  <a:gd name="T57" fmla="*/ 380 h 388"/>
                  <a:gd name="T58" fmla="*/ 0 w 905"/>
                  <a:gd name="T59" fmla="*/ 388 h 388"/>
                  <a:gd name="T60" fmla="*/ 905 w 905"/>
                  <a:gd name="T61" fmla="*/ 380 h 388"/>
                  <a:gd name="T62" fmla="*/ 905 w 905"/>
                  <a:gd name="T63" fmla="*/ 28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5" h="388">
                    <a:moveTo>
                      <a:pt x="858" y="281"/>
                    </a:moveTo>
                    <a:lnTo>
                      <a:pt x="858" y="312"/>
                    </a:lnTo>
                    <a:lnTo>
                      <a:pt x="827" y="312"/>
                    </a:lnTo>
                    <a:lnTo>
                      <a:pt x="827" y="206"/>
                    </a:lnTo>
                    <a:lnTo>
                      <a:pt x="813" y="206"/>
                    </a:lnTo>
                    <a:lnTo>
                      <a:pt x="813" y="184"/>
                    </a:lnTo>
                    <a:lnTo>
                      <a:pt x="801" y="184"/>
                    </a:lnTo>
                    <a:lnTo>
                      <a:pt x="801" y="168"/>
                    </a:lnTo>
                    <a:lnTo>
                      <a:pt x="792" y="168"/>
                    </a:lnTo>
                    <a:lnTo>
                      <a:pt x="792" y="154"/>
                    </a:lnTo>
                    <a:lnTo>
                      <a:pt x="785" y="154"/>
                    </a:lnTo>
                    <a:lnTo>
                      <a:pt x="785" y="125"/>
                    </a:lnTo>
                    <a:lnTo>
                      <a:pt x="778" y="125"/>
                    </a:lnTo>
                    <a:lnTo>
                      <a:pt x="778" y="154"/>
                    </a:lnTo>
                    <a:lnTo>
                      <a:pt x="770" y="154"/>
                    </a:lnTo>
                    <a:lnTo>
                      <a:pt x="770" y="168"/>
                    </a:lnTo>
                    <a:lnTo>
                      <a:pt x="761" y="168"/>
                    </a:lnTo>
                    <a:lnTo>
                      <a:pt x="761" y="184"/>
                    </a:lnTo>
                    <a:lnTo>
                      <a:pt x="752" y="184"/>
                    </a:lnTo>
                    <a:lnTo>
                      <a:pt x="752" y="206"/>
                    </a:lnTo>
                    <a:lnTo>
                      <a:pt x="737" y="206"/>
                    </a:lnTo>
                    <a:lnTo>
                      <a:pt x="737" y="326"/>
                    </a:lnTo>
                    <a:lnTo>
                      <a:pt x="704" y="326"/>
                    </a:lnTo>
                    <a:lnTo>
                      <a:pt x="704" y="132"/>
                    </a:lnTo>
                    <a:lnTo>
                      <a:pt x="683" y="132"/>
                    </a:lnTo>
                    <a:lnTo>
                      <a:pt x="683" y="97"/>
                    </a:lnTo>
                    <a:lnTo>
                      <a:pt x="612" y="97"/>
                    </a:lnTo>
                    <a:lnTo>
                      <a:pt x="612" y="307"/>
                    </a:lnTo>
                    <a:lnTo>
                      <a:pt x="574" y="307"/>
                    </a:lnTo>
                    <a:lnTo>
                      <a:pt x="574" y="40"/>
                    </a:lnTo>
                    <a:lnTo>
                      <a:pt x="532" y="40"/>
                    </a:lnTo>
                    <a:lnTo>
                      <a:pt x="532" y="0"/>
                    </a:lnTo>
                    <a:lnTo>
                      <a:pt x="475" y="31"/>
                    </a:lnTo>
                    <a:lnTo>
                      <a:pt x="475" y="331"/>
                    </a:lnTo>
                    <a:lnTo>
                      <a:pt x="430" y="331"/>
                    </a:lnTo>
                    <a:lnTo>
                      <a:pt x="430" y="215"/>
                    </a:lnTo>
                    <a:lnTo>
                      <a:pt x="402" y="215"/>
                    </a:lnTo>
                    <a:lnTo>
                      <a:pt x="402" y="99"/>
                    </a:lnTo>
                    <a:lnTo>
                      <a:pt x="371" y="99"/>
                    </a:lnTo>
                    <a:lnTo>
                      <a:pt x="371" y="52"/>
                    </a:lnTo>
                    <a:lnTo>
                      <a:pt x="322" y="52"/>
                    </a:lnTo>
                    <a:lnTo>
                      <a:pt x="322" y="331"/>
                    </a:lnTo>
                    <a:lnTo>
                      <a:pt x="291" y="331"/>
                    </a:lnTo>
                    <a:lnTo>
                      <a:pt x="291" y="203"/>
                    </a:lnTo>
                    <a:lnTo>
                      <a:pt x="263" y="203"/>
                    </a:lnTo>
                    <a:lnTo>
                      <a:pt x="263" y="284"/>
                    </a:lnTo>
                    <a:lnTo>
                      <a:pt x="237" y="284"/>
                    </a:lnTo>
                    <a:lnTo>
                      <a:pt x="237" y="326"/>
                    </a:lnTo>
                    <a:lnTo>
                      <a:pt x="208" y="326"/>
                    </a:lnTo>
                    <a:lnTo>
                      <a:pt x="208" y="158"/>
                    </a:lnTo>
                    <a:lnTo>
                      <a:pt x="149" y="158"/>
                    </a:lnTo>
                    <a:lnTo>
                      <a:pt x="149" y="284"/>
                    </a:lnTo>
                    <a:lnTo>
                      <a:pt x="119" y="284"/>
                    </a:lnTo>
                    <a:lnTo>
                      <a:pt x="119" y="196"/>
                    </a:lnTo>
                    <a:lnTo>
                      <a:pt x="50" y="196"/>
                    </a:lnTo>
                    <a:lnTo>
                      <a:pt x="50" y="302"/>
                    </a:lnTo>
                    <a:lnTo>
                      <a:pt x="0" y="302"/>
                    </a:lnTo>
                    <a:lnTo>
                      <a:pt x="0" y="380"/>
                    </a:lnTo>
                    <a:lnTo>
                      <a:pt x="0" y="380"/>
                    </a:lnTo>
                    <a:lnTo>
                      <a:pt x="0" y="388"/>
                    </a:lnTo>
                    <a:lnTo>
                      <a:pt x="905" y="388"/>
                    </a:lnTo>
                    <a:lnTo>
                      <a:pt x="905" y="380"/>
                    </a:lnTo>
                    <a:lnTo>
                      <a:pt x="905" y="380"/>
                    </a:lnTo>
                    <a:lnTo>
                      <a:pt x="905" y="281"/>
                    </a:lnTo>
                    <a:lnTo>
                      <a:pt x="858" y="28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cxnSp>
          <p:nvCxnSpPr>
            <p:cNvPr id="35" name="Łącznik prosty ze strzałką 24"/>
            <p:cNvCxnSpPr/>
            <p:nvPr/>
          </p:nvCxnSpPr>
          <p:spPr>
            <a:xfrm>
              <a:off x="5625658" y="2968074"/>
              <a:ext cx="0" cy="686662"/>
            </a:xfrm>
            <a:prstGeom prst="straightConnector1">
              <a:avLst/>
            </a:prstGeom>
            <a:ln w="19050">
              <a:solidFill>
                <a:schemeClr val="accent1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Group 49"/>
            <p:cNvGrpSpPr/>
            <p:nvPr/>
          </p:nvGrpSpPr>
          <p:grpSpPr>
            <a:xfrm>
              <a:off x="2481684" y="1114523"/>
              <a:ext cx="1849238" cy="1849238"/>
              <a:chOff x="2344899" y="1109700"/>
              <a:chExt cx="1849238" cy="1849238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2344899" y="1109700"/>
                <a:ext cx="1849238" cy="184923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" name="pole tekstowe 25"/>
              <p:cNvSpPr txBox="1"/>
              <p:nvPr/>
            </p:nvSpPr>
            <p:spPr bwMode="auto">
              <a:xfrm>
                <a:off x="2479134" y="2531134"/>
                <a:ext cx="1580768" cy="3077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32" tIns="45716" rIns="91432" bIns="45716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342872" indent="-342872"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C00000"/>
                  </a:buClr>
                  <a:buSzPct val="90000"/>
                </a:pPr>
                <a:r>
                  <a:rPr lang="en-US" sz="1400" b="1" dirty="0">
                    <a:solidFill>
                      <a:srgbClr val="3F3F3F"/>
                    </a:solidFill>
                    <a:ea typeface="Tahoma" pitchFamily="34" charset="0"/>
                    <a:cs typeface="Tahoma" pitchFamily="34" charset="0"/>
                  </a:rPr>
                  <a:t>Small towns</a:t>
                </a:r>
              </a:p>
            </p:txBody>
          </p:sp>
          <p:sp>
            <p:nvSpPr>
              <p:cNvPr id="38" name="Freeform 11"/>
              <p:cNvSpPr>
                <a:spLocks noEditPoints="1"/>
              </p:cNvSpPr>
              <p:nvPr/>
            </p:nvSpPr>
            <p:spPr bwMode="auto">
              <a:xfrm>
                <a:off x="2700417" y="1398016"/>
                <a:ext cx="1138203" cy="990809"/>
              </a:xfrm>
              <a:custGeom>
                <a:avLst/>
                <a:gdLst>
                  <a:gd name="T0" fmla="*/ 659 w 1059"/>
                  <a:gd name="T1" fmla="*/ 0 h 922"/>
                  <a:gd name="T2" fmla="*/ 507 w 1059"/>
                  <a:gd name="T3" fmla="*/ 686 h 922"/>
                  <a:gd name="T4" fmla="*/ 311 w 1059"/>
                  <a:gd name="T5" fmla="*/ 502 h 922"/>
                  <a:gd name="T6" fmla="*/ 214 w 1059"/>
                  <a:gd name="T7" fmla="*/ 498 h 922"/>
                  <a:gd name="T8" fmla="*/ 139 w 1059"/>
                  <a:gd name="T9" fmla="*/ 578 h 922"/>
                  <a:gd name="T10" fmla="*/ 82 w 1059"/>
                  <a:gd name="T11" fmla="*/ 674 h 922"/>
                  <a:gd name="T12" fmla="*/ 13 w 1059"/>
                  <a:gd name="T13" fmla="*/ 922 h 922"/>
                  <a:gd name="T14" fmla="*/ 875 w 1059"/>
                  <a:gd name="T15" fmla="*/ 68 h 922"/>
                  <a:gd name="T16" fmla="*/ 942 w 1059"/>
                  <a:gd name="T17" fmla="*/ 122 h 922"/>
                  <a:gd name="T18" fmla="*/ 875 w 1059"/>
                  <a:gd name="T19" fmla="*/ 68 h 922"/>
                  <a:gd name="T20" fmla="*/ 942 w 1059"/>
                  <a:gd name="T21" fmla="*/ 187 h 922"/>
                  <a:gd name="T22" fmla="*/ 875 w 1059"/>
                  <a:gd name="T23" fmla="*/ 241 h 922"/>
                  <a:gd name="T24" fmla="*/ 930 w 1059"/>
                  <a:gd name="T25" fmla="*/ 294 h 922"/>
                  <a:gd name="T26" fmla="*/ 887 w 1059"/>
                  <a:gd name="T27" fmla="*/ 371 h 922"/>
                  <a:gd name="T28" fmla="*/ 887 w 1059"/>
                  <a:gd name="T29" fmla="*/ 414 h 922"/>
                  <a:gd name="T30" fmla="*/ 930 w 1059"/>
                  <a:gd name="T31" fmla="*/ 491 h 922"/>
                  <a:gd name="T32" fmla="*/ 875 w 1059"/>
                  <a:gd name="T33" fmla="*/ 545 h 922"/>
                  <a:gd name="T34" fmla="*/ 942 w 1059"/>
                  <a:gd name="T35" fmla="*/ 599 h 922"/>
                  <a:gd name="T36" fmla="*/ 875 w 1059"/>
                  <a:gd name="T37" fmla="*/ 545 h 922"/>
                  <a:gd name="T38" fmla="*/ 942 w 1059"/>
                  <a:gd name="T39" fmla="*/ 665 h 922"/>
                  <a:gd name="T40" fmla="*/ 875 w 1059"/>
                  <a:gd name="T41" fmla="*/ 719 h 922"/>
                  <a:gd name="T42" fmla="*/ 837 w 1059"/>
                  <a:gd name="T43" fmla="*/ 57 h 922"/>
                  <a:gd name="T44" fmla="*/ 793 w 1059"/>
                  <a:gd name="T45" fmla="*/ 133 h 922"/>
                  <a:gd name="T46" fmla="*/ 793 w 1059"/>
                  <a:gd name="T47" fmla="*/ 176 h 922"/>
                  <a:gd name="T48" fmla="*/ 837 w 1059"/>
                  <a:gd name="T49" fmla="*/ 252 h 922"/>
                  <a:gd name="T50" fmla="*/ 782 w 1059"/>
                  <a:gd name="T51" fmla="*/ 305 h 922"/>
                  <a:gd name="T52" fmla="*/ 848 w 1059"/>
                  <a:gd name="T53" fmla="*/ 359 h 922"/>
                  <a:gd name="T54" fmla="*/ 782 w 1059"/>
                  <a:gd name="T55" fmla="*/ 305 h 922"/>
                  <a:gd name="T56" fmla="*/ 848 w 1059"/>
                  <a:gd name="T57" fmla="*/ 425 h 922"/>
                  <a:gd name="T58" fmla="*/ 782 w 1059"/>
                  <a:gd name="T59" fmla="*/ 479 h 922"/>
                  <a:gd name="T60" fmla="*/ 837 w 1059"/>
                  <a:gd name="T61" fmla="*/ 534 h 922"/>
                  <a:gd name="T62" fmla="*/ 793 w 1059"/>
                  <a:gd name="T63" fmla="*/ 610 h 922"/>
                  <a:gd name="T64" fmla="*/ 793 w 1059"/>
                  <a:gd name="T65" fmla="*/ 654 h 922"/>
                  <a:gd name="T66" fmla="*/ 837 w 1059"/>
                  <a:gd name="T67" fmla="*/ 730 h 922"/>
                  <a:gd name="T68" fmla="*/ 689 w 1059"/>
                  <a:gd name="T69" fmla="*/ 68 h 922"/>
                  <a:gd name="T70" fmla="*/ 755 w 1059"/>
                  <a:gd name="T71" fmla="*/ 122 h 922"/>
                  <a:gd name="T72" fmla="*/ 689 w 1059"/>
                  <a:gd name="T73" fmla="*/ 68 h 922"/>
                  <a:gd name="T74" fmla="*/ 755 w 1059"/>
                  <a:gd name="T75" fmla="*/ 187 h 922"/>
                  <a:gd name="T76" fmla="*/ 689 w 1059"/>
                  <a:gd name="T77" fmla="*/ 241 h 922"/>
                  <a:gd name="T78" fmla="*/ 744 w 1059"/>
                  <a:gd name="T79" fmla="*/ 294 h 922"/>
                  <a:gd name="T80" fmla="*/ 700 w 1059"/>
                  <a:gd name="T81" fmla="*/ 371 h 922"/>
                  <a:gd name="T82" fmla="*/ 700 w 1059"/>
                  <a:gd name="T83" fmla="*/ 414 h 922"/>
                  <a:gd name="T84" fmla="*/ 744 w 1059"/>
                  <a:gd name="T85" fmla="*/ 491 h 922"/>
                  <a:gd name="T86" fmla="*/ 689 w 1059"/>
                  <a:gd name="T87" fmla="*/ 545 h 922"/>
                  <a:gd name="T88" fmla="*/ 755 w 1059"/>
                  <a:gd name="T89" fmla="*/ 599 h 922"/>
                  <a:gd name="T90" fmla="*/ 689 w 1059"/>
                  <a:gd name="T91" fmla="*/ 545 h 922"/>
                  <a:gd name="T92" fmla="*/ 755 w 1059"/>
                  <a:gd name="T93" fmla="*/ 665 h 922"/>
                  <a:gd name="T94" fmla="*/ 689 w 1059"/>
                  <a:gd name="T95" fmla="*/ 719 h 922"/>
                  <a:gd name="T96" fmla="*/ 804 w 1059"/>
                  <a:gd name="T97" fmla="*/ 768 h 922"/>
                  <a:gd name="T98" fmla="*/ 894 w 1059"/>
                  <a:gd name="T99" fmla="*/ 884 h 922"/>
                  <a:gd name="T100" fmla="*/ 350 w 1059"/>
                  <a:gd name="T101" fmla="*/ 732 h 922"/>
                  <a:gd name="T102" fmla="*/ 426 w 1059"/>
                  <a:gd name="T103" fmla="*/ 829 h 922"/>
                  <a:gd name="T104" fmla="*/ 166 w 1059"/>
                  <a:gd name="T105" fmla="*/ 744 h 922"/>
                  <a:gd name="T106" fmla="*/ 274 w 1059"/>
                  <a:gd name="T107" fmla="*/ 884 h 9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9" h="922">
                    <a:moveTo>
                      <a:pt x="982" y="884"/>
                    </a:moveTo>
                    <a:cubicBezTo>
                      <a:pt x="982" y="11"/>
                      <a:pt x="982" y="11"/>
                      <a:pt x="982" y="11"/>
                    </a:cubicBezTo>
                    <a:cubicBezTo>
                      <a:pt x="982" y="5"/>
                      <a:pt x="977" y="0"/>
                      <a:pt x="971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3" y="0"/>
                      <a:pt x="648" y="5"/>
                      <a:pt x="648" y="11"/>
                    </a:cubicBezTo>
                    <a:cubicBezTo>
                      <a:pt x="648" y="884"/>
                      <a:pt x="648" y="884"/>
                      <a:pt x="648" y="884"/>
                    </a:cubicBezTo>
                    <a:cubicBezTo>
                      <a:pt x="507" y="884"/>
                      <a:pt x="507" y="884"/>
                      <a:pt x="507" y="884"/>
                    </a:cubicBezTo>
                    <a:cubicBezTo>
                      <a:pt x="507" y="686"/>
                      <a:pt x="507" y="686"/>
                      <a:pt x="507" y="686"/>
                    </a:cubicBezTo>
                    <a:cubicBezTo>
                      <a:pt x="507" y="680"/>
                      <a:pt x="512" y="674"/>
                      <a:pt x="519" y="674"/>
                    </a:cubicBezTo>
                    <a:cubicBezTo>
                      <a:pt x="594" y="674"/>
                      <a:pt x="594" y="674"/>
                      <a:pt x="594" y="674"/>
                    </a:cubicBezTo>
                    <a:cubicBezTo>
                      <a:pt x="601" y="674"/>
                      <a:pt x="602" y="671"/>
                      <a:pt x="596" y="668"/>
                    </a:cubicBezTo>
                    <a:cubicBezTo>
                      <a:pt x="311" y="502"/>
                      <a:pt x="311" y="502"/>
                      <a:pt x="311" y="502"/>
                    </a:cubicBezTo>
                    <a:cubicBezTo>
                      <a:pt x="305" y="499"/>
                      <a:pt x="296" y="499"/>
                      <a:pt x="290" y="502"/>
                    </a:cubicBezTo>
                    <a:cubicBezTo>
                      <a:pt x="225" y="540"/>
                      <a:pt x="225" y="540"/>
                      <a:pt x="225" y="540"/>
                    </a:cubicBezTo>
                    <a:cubicBezTo>
                      <a:pt x="219" y="544"/>
                      <a:pt x="214" y="541"/>
                      <a:pt x="214" y="534"/>
                    </a:cubicBezTo>
                    <a:cubicBezTo>
                      <a:pt x="214" y="498"/>
                      <a:pt x="214" y="498"/>
                      <a:pt x="214" y="498"/>
                    </a:cubicBezTo>
                    <a:cubicBezTo>
                      <a:pt x="214" y="491"/>
                      <a:pt x="209" y="486"/>
                      <a:pt x="202" y="486"/>
                    </a:cubicBezTo>
                    <a:cubicBezTo>
                      <a:pt x="151" y="486"/>
                      <a:pt x="151" y="486"/>
                      <a:pt x="151" y="486"/>
                    </a:cubicBezTo>
                    <a:cubicBezTo>
                      <a:pt x="144" y="486"/>
                      <a:pt x="139" y="491"/>
                      <a:pt x="139" y="498"/>
                    </a:cubicBezTo>
                    <a:cubicBezTo>
                      <a:pt x="139" y="578"/>
                      <a:pt x="139" y="578"/>
                      <a:pt x="139" y="578"/>
                    </a:cubicBezTo>
                    <a:cubicBezTo>
                      <a:pt x="139" y="585"/>
                      <a:pt x="134" y="593"/>
                      <a:pt x="129" y="596"/>
                    </a:cubicBezTo>
                    <a:cubicBezTo>
                      <a:pt x="5" y="668"/>
                      <a:pt x="5" y="668"/>
                      <a:pt x="5" y="668"/>
                    </a:cubicBezTo>
                    <a:cubicBezTo>
                      <a:pt x="0" y="671"/>
                      <a:pt x="0" y="674"/>
                      <a:pt x="7" y="674"/>
                    </a:cubicBezTo>
                    <a:cubicBezTo>
                      <a:pt x="82" y="674"/>
                      <a:pt x="82" y="674"/>
                      <a:pt x="82" y="674"/>
                    </a:cubicBezTo>
                    <a:cubicBezTo>
                      <a:pt x="89" y="674"/>
                      <a:pt x="94" y="680"/>
                      <a:pt x="94" y="686"/>
                    </a:cubicBezTo>
                    <a:cubicBezTo>
                      <a:pt x="94" y="884"/>
                      <a:pt x="94" y="884"/>
                      <a:pt x="94" y="884"/>
                    </a:cubicBezTo>
                    <a:cubicBezTo>
                      <a:pt x="13" y="884"/>
                      <a:pt x="13" y="884"/>
                      <a:pt x="13" y="884"/>
                    </a:cubicBezTo>
                    <a:cubicBezTo>
                      <a:pt x="13" y="922"/>
                      <a:pt x="13" y="922"/>
                      <a:pt x="13" y="922"/>
                    </a:cubicBezTo>
                    <a:cubicBezTo>
                      <a:pt x="1059" y="922"/>
                      <a:pt x="1059" y="922"/>
                      <a:pt x="1059" y="922"/>
                    </a:cubicBezTo>
                    <a:cubicBezTo>
                      <a:pt x="1059" y="884"/>
                      <a:pt x="1059" y="884"/>
                      <a:pt x="1059" y="884"/>
                    </a:cubicBezTo>
                    <a:lnTo>
                      <a:pt x="982" y="884"/>
                    </a:lnTo>
                    <a:close/>
                    <a:moveTo>
                      <a:pt x="875" y="68"/>
                    </a:moveTo>
                    <a:cubicBezTo>
                      <a:pt x="875" y="62"/>
                      <a:pt x="880" y="57"/>
                      <a:pt x="887" y="57"/>
                    </a:cubicBezTo>
                    <a:cubicBezTo>
                      <a:pt x="930" y="57"/>
                      <a:pt x="930" y="57"/>
                      <a:pt x="930" y="57"/>
                    </a:cubicBezTo>
                    <a:cubicBezTo>
                      <a:pt x="936" y="57"/>
                      <a:pt x="942" y="62"/>
                      <a:pt x="942" y="68"/>
                    </a:cubicBezTo>
                    <a:cubicBezTo>
                      <a:pt x="942" y="122"/>
                      <a:pt x="942" y="122"/>
                      <a:pt x="942" y="122"/>
                    </a:cubicBezTo>
                    <a:cubicBezTo>
                      <a:pt x="942" y="128"/>
                      <a:pt x="936" y="133"/>
                      <a:pt x="930" y="133"/>
                    </a:cubicBezTo>
                    <a:cubicBezTo>
                      <a:pt x="887" y="133"/>
                      <a:pt x="887" y="133"/>
                      <a:pt x="887" y="133"/>
                    </a:cubicBezTo>
                    <a:cubicBezTo>
                      <a:pt x="880" y="133"/>
                      <a:pt x="875" y="128"/>
                      <a:pt x="875" y="122"/>
                    </a:cubicBezTo>
                    <a:lnTo>
                      <a:pt x="875" y="68"/>
                    </a:lnTo>
                    <a:close/>
                    <a:moveTo>
                      <a:pt x="875" y="187"/>
                    </a:moveTo>
                    <a:cubicBezTo>
                      <a:pt x="875" y="181"/>
                      <a:pt x="880" y="176"/>
                      <a:pt x="887" y="176"/>
                    </a:cubicBezTo>
                    <a:cubicBezTo>
                      <a:pt x="930" y="176"/>
                      <a:pt x="930" y="176"/>
                      <a:pt x="930" y="176"/>
                    </a:cubicBezTo>
                    <a:cubicBezTo>
                      <a:pt x="936" y="176"/>
                      <a:pt x="942" y="181"/>
                      <a:pt x="942" y="187"/>
                    </a:cubicBezTo>
                    <a:cubicBezTo>
                      <a:pt x="942" y="241"/>
                      <a:pt x="942" y="241"/>
                      <a:pt x="942" y="241"/>
                    </a:cubicBezTo>
                    <a:cubicBezTo>
                      <a:pt x="942" y="247"/>
                      <a:pt x="936" y="252"/>
                      <a:pt x="930" y="252"/>
                    </a:cubicBezTo>
                    <a:cubicBezTo>
                      <a:pt x="887" y="252"/>
                      <a:pt x="887" y="252"/>
                      <a:pt x="887" y="252"/>
                    </a:cubicBezTo>
                    <a:cubicBezTo>
                      <a:pt x="880" y="252"/>
                      <a:pt x="875" y="247"/>
                      <a:pt x="875" y="241"/>
                    </a:cubicBezTo>
                    <a:lnTo>
                      <a:pt x="875" y="187"/>
                    </a:lnTo>
                    <a:close/>
                    <a:moveTo>
                      <a:pt x="875" y="305"/>
                    </a:moveTo>
                    <a:cubicBezTo>
                      <a:pt x="875" y="299"/>
                      <a:pt x="880" y="294"/>
                      <a:pt x="887" y="294"/>
                    </a:cubicBezTo>
                    <a:cubicBezTo>
                      <a:pt x="930" y="294"/>
                      <a:pt x="930" y="294"/>
                      <a:pt x="930" y="294"/>
                    </a:cubicBezTo>
                    <a:cubicBezTo>
                      <a:pt x="936" y="294"/>
                      <a:pt x="942" y="299"/>
                      <a:pt x="942" y="305"/>
                    </a:cubicBezTo>
                    <a:cubicBezTo>
                      <a:pt x="942" y="359"/>
                      <a:pt x="942" y="359"/>
                      <a:pt x="942" y="359"/>
                    </a:cubicBezTo>
                    <a:cubicBezTo>
                      <a:pt x="942" y="366"/>
                      <a:pt x="936" y="371"/>
                      <a:pt x="930" y="371"/>
                    </a:cubicBezTo>
                    <a:cubicBezTo>
                      <a:pt x="887" y="371"/>
                      <a:pt x="887" y="371"/>
                      <a:pt x="887" y="371"/>
                    </a:cubicBezTo>
                    <a:cubicBezTo>
                      <a:pt x="880" y="371"/>
                      <a:pt x="875" y="366"/>
                      <a:pt x="875" y="359"/>
                    </a:cubicBezTo>
                    <a:lnTo>
                      <a:pt x="875" y="305"/>
                    </a:lnTo>
                    <a:close/>
                    <a:moveTo>
                      <a:pt x="875" y="425"/>
                    </a:moveTo>
                    <a:cubicBezTo>
                      <a:pt x="875" y="419"/>
                      <a:pt x="880" y="414"/>
                      <a:pt x="887" y="414"/>
                    </a:cubicBezTo>
                    <a:cubicBezTo>
                      <a:pt x="930" y="414"/>
                      <a:pt x="930" y="414"/>
                      <a:pt x="930" y="414"/>
                    </a:cubicBezTo>
                    <a:cubicBezTo>
                      <a:pt x="936" y="414"/>
                      <a:pt x="942" y="419"/>
                      <a:pt x="942" y="425"/>
                    </a:cubicBezTo>
                    <a:cubicBezTo>
                      <a:pt x="942" y="479"/>
                      <a:pt x="942" y="479"/>
                      <a:pt x="942" y="479"/>
                    </a:cubicBezTo>
                    <a:cubicBezTo>
                      <a:pt x="942" y="485"/>
                      <a:pt x="936" y="491"/>
                      <a:pt x="930" y="491"/>
                    </a:cubicBezTo>
                    <a:cubicBezTo>
                      <a:pt x="887" y="491"/>
                      <a:pt x="887" y="491"/>
                      <a:pt x="887" y="491"/>
                    </a:cubicBezTo>
                    <a:cubicBezTo>
                      <a:pt x="880" y="491"/>
                      <a:pt x="875" y="485"/>
                      <a:pt x="875" y="479"/>
                    </a:cubicBezTo>
                    <a:lnTo>
                      <a:pt x="875" y="425"/>
                    </a:lnTo>
                    <a:close/>
                    <a:moveTo>
                      <a:pt x="875" y="545"/>
                    </a:moveTo>
                    <a:cubicBezTo>
                      <a:pt x="875" y="539"/>
                      <a:pt x="880" y="534"/>
                      <a:pt x="887" y="534"/>
                    </a:cubicBezTo>
                    <a:cubicBezTo>
                      <a:pt x="930" y="534"/>
                      <a:pt x="930" y="534"/>
                      <a:pt x="930" y="534"/>
                    </a:cubicBezTo>
                    <a:cubicBezTo>
                      <a:pt x="936" y="534"/>
                      <a:pt x="942" y="539"/>
                      <a:pt x="942" y="545"/>
                    </a:cubicBezTo>
                    <a:cubicBezTo>
                      <a:pt x="942" y="599"/>
                      <a:pt x="942" y="599"/>
                      <a:pt x="942" y="599"/>
                    </a:cubicBezTo>
                    <a:cubicBezTo>
                      <a:pt x="942" y="605"/>
                      <a:pt x="936" y="610"/>
                      <a:pt x="930" y="610"/>
                    </a:cubicBezTo>
                    <a:cubicBezTo>
                      <a:pt x="887" y="610"/>
                      <a:pt x="887" y="610"/>
                      <a:pt x="887" y="610"/>
                    </a:cubicBezTo>
                    <a:cubicBezTo>
                      <a:pt x="880" y="610"/>
                      <a:pt x="875" y="605"/>
                      <a:pt x="875" y="599"/>
                    </a:cubicBezTo>
                    <a:lnTo>
                      <a:pt x="875" y="545"/>
                    </a:lnTo>
                    <a:close/>
                    <a:moveTo>
                      <a:pt x="875" y="665"/>
                    </a:moveTo>
                    <a:cubicBezTo>
                      <a:pt x="875" y="659"/>
                      <a:pt x="880" y="654"/>
                      <a:pt x="887" y="654"/>
                    </a:cubicBezTo>
                    <a:cubicBezTo>
                      <a:pt x="930" y="654"/>
                      <a:pt x="930" y="654"/>
                      <a:pt x="930" y="654"/>
                    </a:cubicBezTo>
                    <a:cubicBezTo>
                      <a:pt x="936" y="654"/>
                      <a:pt x="942" y="659"/>
                      <a:pt x="942" y="665"/>
                    </a:cubicBezTo>
                    <a:cubicBezTo>
                      <a:pt x="942" y="719"/>
                      <a:pt x="942" y="719"/>
                      <a:pt x="942" y="719"/>
                    </a:cubicBezTo>
                    <a:cubicBezTo>
                      <a:pt x="942" y="725"/>
                      <a:pt x="936" y="730"/>
                      <a:pt x="930" y="730"/>
                    </a:cubicBezTo>
                    <a:cubicBezTo>
                      <a:pt x="887" y="730"/>
                      <a:pt x="887" y="730"/>
                      <a:pt x="887" y="730"/>
                    </a:cubicBezTo>
                    <a:cubicBezTo>
                      <a:pt x="880" y="730"/>
                      <a:pt x="875" y="725"/>
                      <a:pt x="875" y="719"/>
                    </a:cubicBezTo>
                    <a:lnTo>
                      <a:pt x="875" y="665"/>
                    </a:lnTo>
                    <a:close/>
                    <a:moveTo>
                      <a:pt x="782" y="68"/>
                    </a:moveTo>
                    <a:cubicBezTo>
                      <a:pt x="782" y="62"/>
                      <a:pt x="787" y="57"/>
                      <a:pt x="793" y="57"/>
                    </a:cubicBezTo>
                    <a:cubicBezTo>
                      <a:pt x="837" y="57"/>
                      <a:pt x="837" y="57"/>
                      <a:pt x="837" y="57"/>
                    </a:cubicBezTo>
                    <a:cubicBezTo>
                      <a:pt x="843" y="57"/>
                      <a:pt x="848" y="62"/>
                      <a:pt x="848" y="68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8"/>
                      <a:pt x="843" y="133"/>
                      <a:pt x="837" y="133"/>
                    </a:cubicBezTo>
                    <a:cubicBezTo>
                      <a:pt x="793" y="133"/>
                      <a:pt x="793" y="133"/>
                      <a:pt x="793" y="133"/>
                    </a:cubicBezTo>
                    <a:cubicBezTo>
                      <a:pt x="787" y="133"/>
                      <a:pt x="782" y="128"/>
                      <a:pt x="782" y="122"/>
                    </a:cubicBezTo>
                    <a:lnTo>
                      <a:pt x="782" y="68"/>
                    </a:lnTo>
                    <a:close/>
                    <a:moveTo>
                      <a:pt x="782" y="187"/>
                    </a:moveTo>
                    <a:cubicBezTo>
                      <a:pt x="782" y="181"/>
                      <a:pt x="787" y="176"/>
                      <a:pt x="793" y="176"/>
                    </a:cubicBezTo>
                    <a:cubicBezTo>
                      <a:pt x="837" y="176"/>
                      <a:pt x="837" y="176"/>
                      <a:pt x="837" y="176"/>
                    </a:cubicBezTo>
                    <a:cubicBezTo>
                      <a:pt x="843" y="176"/>
                      <a:pt x="848" y="181"/>
                      <a:pt x="848" y="187"/>
                    </a:cubicBezTo>
                    <a:cubicBezTo>
                      <a:pt x="848" y="241"/>
                      <a:pt x="848" y="241"/>
                      <a:pt x="848" y="241"/>
                    </a:cubicBezTo>
                    <a:cubicBezTo>
                      <a:pt x="848" y="247"/>
                      <a:pt x="843" y="252"/>
                      <a:pt x="837" y="252"/>
                    </a:cubicBezTo>
                    <a:cubicBezTo>
                      <a:pt x="793" y="252"/>
                      <a:pt x="793" y="252"/>
                      <a:pt x="793" y="252"/>
                    </a:cubicBezTo>
                    <a:cubicBezTo>
                      <a:pt x="787" y="252"/>
                      <a:pt x="782" y="247"/>
                      <a:pt x="782" y="241"/>
                    </a:cubicBezTo>
                    <a:lnTo>
                      <a:pt x="782" y="187"/>
                    </a:lnTo>
                    <a:close/>
                    <a:moveTo>
                      <a:pt x="782" y="305"/>
                    </a:moveTo>
                    <a:cubicBezTo>
                      <a:pt x="782" y="299"/>
                      <a:pt x="787" y="294"/>
                      <a:pt x="793" y="294"/>
                    </a:cubicBezTo>
                    <a:cubicBezTo>
                      <a:pt x="837" y="294"/>
                      <a:pt x="837" y="294"/>
                      <a:pt x="837" y="294"/>
                    </a:cubicBezTo>
                    <a:cubicBezTo>
                      <a:pt x="843" y="294"/>
                      <a:pt x="848" y="299"/>
                      <a:pt x="848" y="305"/>
                    </a:cubicBezTo>
                    <a:cubicBezTo>
                      <a:pt x="848" y="359"/>
                      <a:pt x="848" y="359"/>
                      <a:pt x="848" y="359"/>
                    </a:cubicBezTo>
                    <a:cubicBezTo>
                      <a:pt x="848" y="366"/>
                      <a:pt x="843" y="371"/>
                      <a:pt x="837" y="371"/>
                    </a:cubicBezTo>
                    <a:cubicBezTo>
                      <a:pt x="793" y="371"/>
                      <a:pt x="793" y="371"/>
                      <a:pt x="793" y="371"/>
                    </a:cubicBezTo>
                    <a:cubicBezTo>
                      <a:pt x="787" y="371"/>
                      <a:pt x="782" y="366"/>
                      <a:pt x="782" y="359"/>
                    </a:cubicBezTo>
                    <a:lnTo>
                      <a:pt x="782" y="305"/>
                    </a:lnTo>
                    <a:close/>
                    <a:moveTo>
                      <a:pt x="782" y="425"/>
                    </a:moveTo>
                    <a:cubicBezTo>
                      <a:pt x="782" y="419"/>
                      <a:pt x="787" y="414"/>
                      <a:pt x="793" y="414"/>
                    </a:cubicBezTo>
                    <a:cubicBezTo>
                      <a:pt x="837" y="414"/>
                      <a:pt x="837" y="414"/>
                      <a:pt x="837" y="414"/>
                    </a:cubicBezTo>
                    <a:cubicBezTo>
                      <a:pt x="843" y="414"/>
                      <a:pt x="848" y="419"/>
                      <a:pt x="848" y="425"/>
                    </a:cubicBezTo>
                    <a:cubicBezTo>
                      <a:pt x="848" y="479"/>
                      <a:pt x="848" y="479"/>
                      <a:pt x="848" y="479"/>
                    </a:cubicBezTo>
                    <a:cubicBezTo>
                      <a:pt x="848" y="485"/>
                      <a:pt x="843" y="491"/>
                      <a:pt x="837" y="491"/>
                    </a:cubicBezTo>
                    <a:cubicBezTo>
                      <a:pt x="793" y="491"/>
                      <a:pt x="793" y="491"/>
                      <a:pt x="793" y="491"/>
                    </a:cubicBezTo>
                    <a:cubicBezTo>
                      <a:pt x="787" y="491"/>
                      <a:pt x="782" y="485"/>
                      <a:pt x="782" y="479"/>
                    </a:cubicBezTo>
                    <a:lnTo>
                      <a:pt x="782" y="425"/>
                    </a:lnTo>
                    <a:close/>
                    <a:moveTo>
                      <a:pt x="782" y="545"/>
                    </a:moveTo>
                    <a:cubicBezTo>
                      <a:pt x="782" y="539"/>
                      <a:pt x="787" y="534"/>
                      <a:pt x="793" y="534"/>
                    </a:cubicBezTo>
                    <a:cubicBezTo>
                      <a:pt x="837" y="534"/>
                      <a:pt x="837" y="534"/>
                      <a:pt x="837" y="534"/>
                    </a:cubicBezTo>
                    <a:cubicBezTo>
                      <a:pt x="843" y="534"/>
                      <a:pt x="848" y="539"/>
                      <a:pt x="848" y="545"/>
                    </a:cubicBezTo>
                    <a:cubicBezTo>
                      <a:pt x="848" y="599"/>
                      <a:pt x="848" y="599"/>
                      <a:pt x="848" y="599"/>
                    </a:cubicBezTo>
                    <a:cubicBezTo>
                      <a:pt x="848" y="605"/>
                      <a:pt x="843" y="610"/>
                      <a:pt x="837" y="610"/>
                    </a:cubicBezTo>
                    <a:cubicBezTo>
                      <a:pt x="793" y="610"/>
                      <a:pt x="793" y="610"/>
                      <a:pt x="793" y="610"/>
                    </a:cubicBezTo>
                    <a:cubicBezTo>
                      <a:pt x="787" y="610"/>
                      <a:pt x="782" y="605"/>
                      <a:pt x="782" y="599"/>
                    </a:cubicBezTo>
                    <a:lnTo>
                      <a:pt x="782" y="545"/>
                    </a:lnTo>
                    <a:close/>
                    <a:moveTo>
                      <a:pt x="782" y="665"/>
                    </a:moveTo>
                    <a:cubicBezTo>
                      <a:pt x="782" y="659"/>
                      <a:pt x="787" y="654"/>
                      <a:pt x="793" y="654"/>
                    </a:cubicBezTo>
                    <a:cubicBezTo>
                      <a:pt x="837" y="654"/>
                      <a:pt x="837" y="654"/>
                      <a:pt x="837" y="654"/>
                    </a:cubicBezTo>
                    <a:cubicBezTo>
                      <a:pt x="843" y="654"/>
                      <a:pt x="848" y="659"/>
                      <a:pt x="848" y="665"/>
                    </a:cubicBezTo>
                    <a:cubicBezTo>
                      <a:pt x="848" y="719"/>
                      <a:pt x="848" y="719"/>
                      <a:pt x="848" y="719"/>
                    </a:cubicBezTo>
                    <a:cubicBezTo>
                      <a:pt x="848" y="725"/>
                      <a:pt x="843" y="730"/>
                      <a:pt x="837" y="730"/>
                    </a:cubicBezTo>
                    <a:cubicBezTo>
                      <a:pt x="793" y="730"/>
                      <a:pt x="793" y="730"/>
                      <a:pt x="793" y="730"/>
                    </a:cubicBezTo>
                    <a:cubicBezTo>
                      <a:pt x="787" y="730"/>
                      <a:pt x="782" y="725"/>
                      <a:pt x="782" y="719"/>
                    </a:cubicBezTo>
                    <a:lnTo>
                      <a:pt x="782" y="665"/>
                    </a:lnTo>
                    <a:close/>
                    <a:moveTo>
                      <a:pt x="689" y="68"/>
                    </a:moveTo>
                    <a:cubicBezTo>
                      <a:pt x="689" y="62"/>
                      <a:pt x="694" y="57"/>
                      <a:pt x="700" y="57"/>
                    </a:cubicBezTo>
                    <a:cubicBezTo>
                      <a:pt x="744" y="57"/>
                      <a:pt x="744" y="57"/>
                      <a:pt x="744" y="57"/>
                    </a:cubicBezTo>
                    <a:cubicBezTo>
                      <a:pt x="750" y="57"/>
                      <a:pt x="755" y="62"/>
                      <a:pt x="755" y="68"/>
                    </a:cubicBezTo>
                    <a:cubicBezTo>
                      <a:pt x="755" y="122"/>
                      <a:pt x="755" y="122"/>
                      <a:pt x="755" y="122"/>
                    </a:cubicBezTo>
                    <a:cubicBezTo>
                      <a:pt x="755" y="128"/>
                      <a:pt x="750" y="133"/>
                      <a:pt x="744" y="133"/>
                    </a:cubicBezTo>
                    <a:cubicBezTo>
                      <a:pt x="700" y="133"/>
                      <a:pt x="700" y="133"/>
                      <a:pt x="700" y="133"/>
                    </a:cubicBezTo>
                    <a:cubicBezTo>
                      <a:pt x="694" y="133"/>
                      <a:pt x="689" y="128"/>
                      <a:pt x="689" y="122"/>
                    </a:cubicBezTo>
                    <a:lnTo>
                      <a:pt x="689" y="68"/>
                    </a:lnTo>
                    <a:close/>
                    <a:moveTo>
                      <a:pt x="689" y="187"/>
                    </a:moveTo>
                    <a:cubicBezTo>
                      <a:pt x="689" y="181"/>
                      <a:pt x="694" y="176"/>
                      <a:pt x="700" y="176"/>
                    </a:cubicBezTo>
                    <a:cubicBezTo>
                      <a:pt x="744" y="176"/>
                      <a:pt x="744" y="176"/>
                      <a:pt x="744" y="176"/>
                    </a:cubicBezTo>
                    <a:cubicBezTo>
                      <a:pt x="750" y="176"/>
                      <a:pt x="755" y="181"/>
                      <a:pt x="755" y="187"/>
                    </a:cubicBezTo>
                    <a:cubicBezTo>
                      <a:pt x="755" y="241"/>
                      <a:pt x="755" y="241"/>
                      <a:pt x="755" y="241"/>
                    </a:cubicBezTo>
                    <a:cubicBezTo>
                      <a:pt x="755" y="247"/>
                      <a:pt x="750" y="252"/>
                      <a:pt x="744" y="252"/>
                    </a:cubicBezTo>
                    <a:cubicBezTo>
                      <a:pt x="700" y="252"/>
                      <a:pt x="700" y="252"/>
                      <a:pt x="700" y="252"/>
                    </a:cubicBezTo>
                    <a:cubicBezTo>
                      <a:pt x="694" y="252"/>
                      <a:pt x="689" y="247"/>
                      <a:pt x="689" y="241"/>
                    </a:cubicBezTo>
                    <a:lnTo>
                      <a:pt x="689" y="187"/>
                    </a:lnTo>
                    <a:close/>
                    <a:moveTo>
                      <a:pt x="689" y="305"/>
                    </a:moveTo>
                    <a:cubicBezTo>
                      <a:pt x="689" y="299"/>
                      <a:pt x="694" y="294"/>
                      <a:pt x="700" y="294"/>
                    </a:cubicBezTo>
                    <a:cubicBezTo>
                      <a:pt x="744" y="294"/>
                      <a:pt x="744" y="294"/>
                      <a:pt x="744" y="294"/>
                    </a:cubicBezTo>
                    <a:cubicBezTo>
                      <a:pt x="750" y="294"/>
                      <a:pt x="755" y="299"/>
                      <a:pt x="755" y="305"/>
                    </a:cubicBezTo>
                    <a:cubicBezTo>
                      <a:pt x="755" y="359"/>
                      <a:pt x="755" y="359"/>
                      <a:pt x="755" y="359"/>
                    </a:cubicBezTo>
                    <a:cubicBezTo>
                      <a:pt x="755" y="366"/>
                      <a:pt x="750" y="371"/>
                      <a:pt x="744" y="371"/>
                    </a:cubicBezTo>
                    <a:cubicBezTo>
                      <a:pt x="700" y="371"/>
                      <a:pt x="700" y="371"/>
                      <a:pt x="700" y="371"/>
                    </a:cubicBezTo>
                    <a:cubicBezTo>
                      <a:pt x="694" y="371"/>
                      <a:pt x="689" y="366"/>
                      <a:pt x="689" y="359"/>
                    </a:cubicBezTo>
                    <a:lnTo>
                      <a:pt x="689" y="305"/>
                    </a:lnTo>
                    <a:close/>
                    <a:moveTo>
                      <a:pt x="689" y="425"/>
                    </a:moveTo>
                    <a:cubicBezTo>
                      <a:pt x="689" y="419"/>
                      <a:pt x="694" y="414"/>
                      <a:pt x="700" y="414"/>
                    </a:cubicBezTo>
                    <a:cubicBezTo>
                      <a:pt x="744" y="414"/>
                      <a:pt x="744" y="414"/>
                      <a:pt x="744" y="414"/>
                    </a:cubicBezTo>
                    <a:cubicBezTo>
                      <a:pt x="750" y="414"/>
                      <a:pt x="755" y="419"/>
                      <a:pt x="755" y="425"/>
                    </a:cubicBezTo>
                    <a:cubicBezTo>
                      <a:pt x="755" y="479"/>
                      <a:pt x="755" y="479"/>
                      <a:pt x="755" y="479"/>
                    </a:cubicBezTo>
                    <a:cubicBezTo>
                      <a:pt x="755" y="485"/>
                      <a:pt x="750" y="491"/>
                      <a:pt x="744" y="491"/>
                    </a:cubicBezTo>
                    <a:cubicBezTo>
                      <a:pt x="700" y="491"/>
                      <a:pt x="700" y="491"/>
                      <a:pt x="700" y="491"/>
                    </a:cubicBezTo>
                    <a:cubicBezTo>
                      <a:pt x="694" y="491"/>
                      <a:pt x="689" y="485"/>
                      <a:pt x="689" y="479"/>
                    </a:cubicBezTo>
                    <a:lnTo>
                      <a:pt x="689" y="425"/>
                    </a:lnTo>
                    <a:close/>
                    <a:moveTo>
                      <a:pt x="689" y="545"/>
                    </a:moveTo>
                    <a:cubicBezTo>
                      <a:pt x="689" y="539"/>
                      <a:pt x="694" y="534"/>
                      <a:pt x="700" y="534"/>
                    </a:cubicBezTo>
                    <a:cubicBezTo>
                      <a:pt x="744" y="534"/>
                      <a:pt x="744" y="534"/>
                      <a:pt x="744" y="534"/>
                    </a:cubicBezTo>
                    <a:cubicBezTo>
                      <a:pt x="750" y="534"/>
                      <a:pt x="755" y="539"/>
                      <a:pt x="755" y="545"/>
                    </a:cubicBezTo>
                    <a:cubicBezTo>
                      <a:pt x="755" y="599"/>
                      <a:pt x="755" y="599"/>
                      <a:pt x="755" y="599"/>
                    </a:cubicBezTo>
                    <a:cubicBezTo>
                      <a:pt x="755" y="605"/>
                      <a:pt x="750" y="610"/>
                      <a:pt x="744" y="610"/>
                    </a:cubicBezTo>
                    <a:cubicBezTo>
                      <a:pt x="700" y="610"/>
                      <a:pt x="700" y="610"/>
                      <a:pt x="700" y="610"/>
                    </a:cubicBezTo>
                    <a:cubicBezTo>
                      <a:pt x="694" y="610"/>
                      <a:pt x="689" y="605"/>
                      <a:pt x="689" y="599"/>
                    </a:cubicBezTo>
                    <a:lnTo>
                      <a:pt x="689" y="545"/>
                    </a:lnTo>
                    <a:close/>
                    <a:moveTo>
                      <a:pt x="689" y="665"/>
                    </a:moveTo>
                    <a:cubicBezTo>
                      <a:pt x="689" y="659"/>
                      <a:pt x="694" y="654"/>
                      <a:pt x="700" y="654"/>
                    </a:cubicBezTo>
                    <a:cubicBezTo>
                      <a:pt x="744" y="654"/>
                      <a:pt x="744" y="654"/>
                      <a:pt x="744" y="654"/>
                    </a:cubicBezTo>
                    <a:cubicBezTo>
                      <a:pt x="750" y="654"/>
                      <a:pt x="755" y="659"/>
                      <a:pt x="755" y="665"/>
                    </a:cubicBezTo>
                    <a:cubicBezTo>
                      <a:pt x="755" y="719"/>
                      <a:pt x="755" y="719"/>
                      <a:pt x="755" y="719"/>
                    </a:cubicBezTo>
                    <a:cubicBezTo>
                      <a:pt x="755" y="725"/>
                      <a:pt x="750" y="730"/>
                      <a:pt x="744" y="730"/>
                    </a:cubicBezTo>
                    <a:cubicBezTo>
                      <a:pt x="700" y="730"/>
                      <a:pt x="700" y="730"/>
                      <a:pt x="700" y="730"/>
                    </a:cubicBezTo>
                    <a:cubicBezTo>
                      <a:pt x="694" y="730"/>
                      <a:pt x="689" y="725"/>
                      <a:pt x="689" y="719"/>
                    </a:cubicBezTo>
                    <a:lnTo>
                      <a:pt x="689" y="665"/>
                    </a:lnTo>
                    <a:close/>
                    <a:moveTo>
                      <a:pt x="736" y="793"/>
                    </a:moveTo>
                    <a:cubicBezTo>
                      <a:pt x="736" y="787"/>
                      <a:pt x="741" y="781"/>
                      <a:pt x="747" y="780"/>
                    </a:cubicBezTo>
                    <a:cubicBezTo>
                      <a:pt x="804" y="768"/>
                      <a:pt x="804" y="768"/>
                      <a:pt x="804" y="768"/>
                    </a:cubicBezTo>
                    <a:cubicBezTo>
                      <a:pt x="810" y="767"/>
                      <a:pt x="820" y="767"/>
                      <a:pt x="826" y="768"/>
                    </a:cubicBezTo>
                    <a:cubicBezTo>
                      <a:pt x="883" y="780"/>
                      <a:pt x="883" y="780"/>
                      <a:pt x="883" y="780"/>
                    </a:cubicBezTo>
                    <a:cubicBezTo>
                      <a:pt x="889" y="781"/>
                      <a:pt x="894" y="787"/>
                      <a:pt x="894" y="793"/>
                    </a:cubicBezTo>
                    <a:cubicBezTo>
                      <a:pt x="894" y="884"/>
                      <a:pt x="894" y="884"/>
                      <a:pt x="894" y="884"/>
                    </a:cubicBezTo>
                    <a:cubicBezTo>
                      <a:pt x="736" y="884"/>
                      <a:pt x="736" y="884"/>
                      <a:pt x="736" y="884"/>
                    </a:cubicBezTo>
                    <a:lnTo>
                      <a:pt x="736" y="793"/>
                    </a:lnTo>
                    <a:close/>
                    <a:moveTo>
                      <a:pt x="338" y="744"/>
                    </a:moveTo>
                    <a:cubicBezTo>
                      <a:pt x="338" y="737"/>
                      <a:pt x="344" y="732"/>
                      <a:pt x="350" y="732"/>
                    </a:cubicBezTo>
                    <a:cubicBezTo>
                      <a:pt x="426" y="732"/>
                      <a:pt x="426" y="732"/>
                      <a:pt x="426" y="732"/>
                    </a:cubicBezTo>
                    <a:cubicBezTo>
                      <a:pt x="433" y="732"/>
                      <a:pt x="438" y="737"/>
                      <a:pt x="438" y="744"/>
                    </a:cubicBezTo>
                    <a:cubicBezTo>
                      <a:pt x="438" y="817"/>
                      <a:pt x="438" y="817"/>
                      <a:pt x="438" y="817"/>
                    </a:cubicBezTo>
                    <a:cubicBezTo>
                      <a:pt x="438" y="824"/>
                      <a:pt x="433" y="829"/>
                      <a:pt x="426" y="829"/>
                    </a:cubicBezTo>
                    <a:cubicBezTo>
                      <a:pt x="350" y="829"/>
                      <a:pt x="350" y="829"/>
                      <a:pt x="350" y="829"/>
                    </a:cubicBezTo>
                    <a:cubicBezTo>
                      <a:pt x="344" y="829"/>
                      <a:pt x="338" y="824"/>
                      <a:pt x="338" y="817"/>
                    </a:cubicBezTo>
                    <a:lnTo>
                      <a:pt x="338" y="744"/>
                    </a:lnTo>
                    <a:close/>
                    <a:moveTo>
                      <a:pt x="166" y="744"/>
                    </a:moveTo>
                    <a:cubicBezTo>
                      <a:pt x="166" y="737"/>
                      <a:pt x="171" y="732"/>
                      <a:pt x="178" y="732"/>
                    </a:cubicBezTo>
                    <a:cubicBezTo>
                      <a:pt x="262" y="732"/>
                      <a:pt x="262" y="732"/>
                      <a:pt x="262" y="732"/>
                    </a:cubicBezTo>
                    <a:cubicBezTo>
                      <a:pt x="268" y="732"/>
                      <a:pt x="274" y="737"/>
                      <a:pt x="274" y="744"/>
                    </a:cubicBezTo>
                    <a:cubicBezTo>
                      <a:pt x="274" y="884"/>
                      <a:pt x="274" y="884"/>
                      <a:pt x="274" y="884"/>
                    </a:cubicBezTo>
                    <a:cubicBezTo>
                      <a:pt x="166" y="884"/>
                      <a:pt x="166" y="884"/>
                      <a:pt x="166" y="884"/>
                    </a:cubicBezTo>
                    <a:lnTo>
                      <a:pt x="166" y="7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352667" y="4350851"/>
              <a:ext cx="1849238" cy="1849238"/>
              <a:chOff x="1199109" y="4273606"/>
              <a:chExt cx="1849238" cy="1849238"/>
            </a:xfrm>
          </p:grpSpPr>
          <p:sp>
            <p:nvSpPr>
              <p:cNvPr id="48" name="Oval 47"/>
              <p:cNvSpPr/>
              <p:nvPr/>
            </p:nvSpPr>
            <p:spPr>
              <a:xfrm>
                <a:off x="1199109" y="4273606"/>
                <a:ext cx="1849238" cy="184923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" name="Freeform 7"/>
              <p:cNvSpPr>
                <a:spLocks noEditPoints="1"/>
              </p:cNvSpPr>
              <p:nvPr/>
            </p:nvSpPr>
            <p:spPr bwMode="auto">
              <a:xfrm>
                <a:off x="1492063" y="5120759"/>
                <a:ext cx="1263330" cy="536618"/>
              </a:xfrm>
              <a:custGeom>
                <a:avLst/>
                <a:gdLst>
                  <a:gd name="T0" fmla="*/ 270 w 270"/>
                  <a:gd name="T1" fmla="*/ 29 h 115"/>
                  <a:gd name="T2" fmla="*/ 255 w 270"/>
                  <a:gd name="T3" fmla="*/ 16 h 115"/>
                  <a:gd name="T4" fmla="*/ 224 w 270"/>
                  <a:gd name="T5" fmla="*/ 8 h 115"/>
                  <a:gd name="T6" fmla="*/ 203 w 270"/>
                  <a:gd name="T7" fmla="*/ 16 h 115"/>
                  <a:gd name="T8" fmla="*/ 200 w 270"/>
                  <a:gd name="T9" fmla="*/ 17 h 115"/>
                  <a:gd name="T10" fmla="*/ 189 w 270"/>
                  <a:gd name="T11" fmla="*/ 43 h 115"/>
                  <a:gd name="T12" fmla="*/ 201 w 270"/>
                  <a:gd name="T13" fmla="*/ 67 h 115"/>
                  <a:gd name="T14" fmla="*/ 217 w 270"/>
                  <a:gd name="T15" fmla="*/ 71 h 115"/>
                  <a:gd name="T16" fmla="*/ 219 w 270"/>
                  <a:gd name="T17" fmla="*/ 106 h 115"/>
                  <a:gd name="T18" fmla="*/ 147 w 270"/>
                  <a:gd name="T19" fmla="*/ 45 h 115"/>
                  <a:gd name="T20" fmla="*/ 172 w 270"/>
                  <a:gd name="T21" fmla="*/ 42 h 115"/>
                  <a:gd name="T22" fmla="*/ 133 w 270"/>
                  <a:gd name="T23" fmla="*/ 27 h 115"/>
                  <a:gd name="T24" fmla="*/ 129 w 270"/>
                  <a:gd name="T25" fmla="*/ 4 h 115"/>
                  <a:gd name="T26" fmla="*/ 111 w 270"/>
                  <a:gd name="T27" fmla="*/ 0 h 115"/>
                  <a:gd name="T28" fmla="*/ 107 w 270"/>
                  <a:gd name="T29" fmla="*/ 15 h 115"/>
                  <a:gd name="T30" fmla="*/ 61 w 270"/>
                  <a:gd name="T31" fmla="*/ 3 h 115"/>
                  <a:gd name="T32" fmla="*/ 1 w 270"/>
                  <a:gd name="T33" fmla="*/ 39 h 115"/>
                  <a:gd name="T34" fmla="*/ 24 w 270"/>
                  <a:gd name="T35" fmla="*/ 42 h 115"/>
                  <a:gd name="T36" fmla="*/ 28 w 270"/>
                  <a:gd name="T37" fmla="*/ 106 h 115"/>
                  <a:gd name="T38" fmla="*/ 5 w 270"/>
                  <a:gd name="T39" fmla="*/ 115 h 115"/>
                  <a:gd name="T40" fmla="*/ 259 w 270"/>
                  <a:gd name="T41" fmla="*/ 106 h 115"/>
                  <a:gd name="T42" fmla="*/ 236 w 270"/>
                  <a:gd name="T43" fmla="*/ 74 h 115"/>
                  <a:gd name="T44" fmla="*/ 255 w 270"/>
                  <a:gd name="T45" fmla="*/ 58 h 115"/>
                  <a:gd name="T46" fmla="*/ 269 w 270"/>
                  <a:gd name="T47" fmla="*/ 49 h 115"/>
                  <a:gd name="T48" fmla="*/ 111 w 270"/>
                  <a:gd name="T49" fmla="*/ 66 h 115"/>
                  <a:gd name="T50" fmla="*/ 129 w 270"/>
                  <a:gd name="T51" fmla="*/ 63 h 115"/>
                  <a:gd name="T52" fmla="*/ 133 w 270"/>
                  <a:gd name="T53" fmla="*/ 83 h 115"/>
                  <a:gd name="T54" fmla="*/ 115 w 270"/>
                  <a:gd name="T55" fmla="*/ 86 h 115"/>
                  <a:gd name="T56" fmla="*/ 111 w 270"/>
                  <a:gd name="T57" fmla="*/ 66 h 115"/>
                  <a:gd name="T58" fmla="*/ 85 w 270"/>
                  <a:gd name="T59" fmla="*/ 63 h 115"/>
                  <a:gd name="T60" fmla="*/ 103 w 270"/>
                  <a:gd name="T61" fmla="*/ 66 h 115"/>
                  <a:gd name="T62" fmla="*/ 100 w 270"/>
                  <a:gd name="T63" fmla="*/ 86 h 115"/>
                  <a:gd name="T64" fmla="*/ 81 w 270"/>
                  <a:gd name="T65" fmla="*/ 83 h 115"/>
                  <a:gd name="T66" fmla="*/ 40 w 270"/>
                  <a:gd name="T67" fmla="*/ 105 h 115"/>
                  <a:gd name="T68" fmla="*/ 44 w 270"/>
                  <a:gd name="T69" fmla="*/ 63 h 115"/>
                  <a:gd name="T70" fmla="*/ 69 w 270"/>
                  <a:gd name="T71" fmla="*/ 66 h 115"/>
                  <a:gd name="T72" fmla="*/ 69 w 270"/>
                  <a:gd name="T73" fmla="*/ 106 h 115"/>
                  <a:gd name="T74" fmla="*/ 40 w 270"/>
                  <a:gd name="T75" fmla="*/ 10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115">
                    <a:moveTo>
                      <a:pt x="263" y="40"/>
                    </a:moveTo>
                    <a:cubicBezTo>
                      <a:pt x="267" y="38"/>
                      <a:pt x="270" y="34"/>
                      <a:pt x="270" y="29"/>
                    </a:cubicBezTo>
                    <a:cubicBezTo>
                      <a:pt x="270" y="21"/>
                      <a:pt x="264" y="16"/>
                      <a:pt x="257" y="16"/>
                    </a:cubicBezTo>
                    <a:cubicBezTo>
                      <a:pt x="256" y="16"/>
                      <a:pt x="256" y="16"/>
                      <a:pt x="255" y="16"/>
                    </a:cubicBezTo>
                    <a:cubicBezTo>
                      <a:pt x="252" y="9"/>
                      <a:pt x="244" y="5"/>
                      <a:pt x="236" y="5"/>
                    </a:cubicBezTo>
                    <a:cubicBezTo>
                      <a:pt x="231" y="5"/>
                      <a:pt x="227" y="6"/>
                      <a:pt x="224" y="8"/>
                    </a:cubicBezTo>
                    <a:cubicBezTo>
                      <a:pt x="222" y="6"/>
                      <a:pt x="219" y="6"/>
                      <a:pt x="217" y="6"/>
                    </a:cubicBezTo>
                    <a:cubicBezTo>
                      <a:pt x="209" y="6"/>
                      <a:pt x="203" y="10"/>
                      <a:pt x="203" y="16"/>
                    </a:cubicBezTo>
                    <a:cubicBezTo>
                      <a:pt x="203" y="16"/>
                      <a:pt x="203" y="16"/>
                      <a:pt x="203" y="17"/>
                    </a:cubicBezTo>
                    <a:cubicBezTo>
                      <a:pt x="202" y="17"/>
                      <a:pt x="201" y="17"/>
                      <a:pt x="200" y="17"/>
                    </a:cubicBezTo>
                    <a:cubicBezTo>
                      <a:pt x="191" y="17"/>
                      <a:pt x="183" y="23"/>
                      <a:pt x="183" y="31"/>
                    </a:cubicBezTo>
                    <a:cubicBezTo>
                      <a:pt x="183" y="36"/>
                      <a:pt x="185" y="40"/>
                      <a:pt x="189" y="43"/>
                    </a:cubicBezTo>
                    <a:cubicBezTo>
                      <a:pt x="187" y="45"/>
                      <a:pt x="186" y="49"/>
                      <a:pt x="186" y="52"/>
                    </a:cubicBezTo>
                    <a:cubicBezTo>
                      <a:pt x="186" y="61"/>
                      <a:pt x="192" y="67"/>
                      <a:pt x="201" y="67"/>
                    </a:cubicBezTo>
                    <a:cubicBezTo>
                      <a:pt x="203" y="67"/>
                      <a:pt x="205" y="67"/>
                      <a:pt x="207" y="66"/>
                    </a:cubicBezTo>
                    <a:cubicBezTo>
                      <a:pt x="209" y="69"/>
                      <a:pt x="213" y="71"/>
                      <a:pt x="217" y="71"/>
                    </a:cubicBezTo>
                    <a:cubicBezTo>
                      <a:pt x="218" y="71"/>
                      <a:pt x="219" y="71"/>
                      <a:pt x="219" y="71"/>
                    </a:cubicBezTo>
                    <a:cubicBezTo>
                      <a:pt x="219" y="90"/>
                      <a:pt x="219" y="100"/>
                      <a:pt x="219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7" y="43"/>
                      <a:pt x="149" y="42"/>
                      <a:pt x="151" y="42"/>
                    </a:cubicBezTo>
                    <a:cubicBezTo>
                      <a:pt x="172" y="42"/>
                      <a:pt x="172" y="42"/>
                      <a:pt x="172" y="42"/>
                    </a:cubicBezTo>
                    <a:cubicBezTo>
                      <a:pt x="174" y="42"/>
                      <a:pt x="174" y="41"/>
                      <a:pt x="172" y="40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1" y="26"/>
                      <a:pt x="129" y="24"/>
                      <a:pt x="129" y="22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2"/>
                      <a:pt x="128" y="0"/>
                      <a:pt x="126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09" y="0"/>
                      <a:pt x="107" y="2"/>
                      <a:pt x="107" y="4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7"/>
                      <a:pt x="106" y="18"/>
                      <a:pt x="104" y="1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2"/>
                      <a:pt x="57" y="2"/>
                      <a:pt x="55" y="3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1"/>
                      <a:pt x="0" y="42"/>
                      <a:pt x="2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6" y="42"/>
                      <a:pt x="28" y="43"/>
                      <a:pt x="28" y="45"/>
                    </a:cubicBezTo>
                    <a:cubicBezTo>
                      <a:pt x="28" y="85"/>
                      <a:pt x="28" y="100"/>
                      <a:pt x="28" y="106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259" y="115"/>
                      <a:pt x="259" y="115"/>
                      <a:pt x="259" y="115"/>
                    </a:cubicBezTo>
                    <a:cubicBezTo>
                      <a:pt x="259" y="106"/>
                      <a:pt x="259" y="106"/>
                      <a:pt x="259" y="106"/>
                    </a:cubicBezTo>
                    <a:cubicBezTo>
                      <a:pt x="237" y="106"/>
                      <a:pt x="237" y="106"/>
                      <a:pt x="237" y="106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46" y="74"/>
                      <a:pt x="254" y="67"/>
                      <a:pt x="255" y="58"/>
                    </a:cubicBezTo>
                    <a:cubicBezTo>
                      <a:pt x="256" y="58"/>
                      <a:pt x="256" y="58"/>
                      <a:pt x="257" y="58"/>
                    </a:cubicBezTo>
                    <a:cubicBezTo>
                      <a:pt x="264" y="58"/>
                      <a:pt x="269" y="54"/>
                      <a:pt x="269" y="49"/>
                    </a:cubicBezTo>
                    <a:cubicBezTo>
                      <a:pt x="269" y="45"/>
                      <a:pt x="266" y="42"/>
                      <a:pt x="263" y="40"/>
                    </a:cubicBezTo>
                    <a:close/>
                    <a:moveTo>
                      <a:pt x="111" y="66"/>
                    </a:moveTo>
                    <a:cubicBezTo>
                      <a:pt x="111" y="64"/>
                      <a:pt x="112" y="63"/>
                      <a:pt x="115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31" y="63"/>
                      <a:pt x="133" y="64"/>
                      <a:pt x="133" y="66"/>
                    </a:cubicBezTo>
                    <a:cubicBezTo>
                      <a:pt x="133" y="83"/>
                      <a:pt x="133" y="83"/>
                      <a:pt x="133" y="83"/>
                    </a:cubicBezTo>
                    <a:cubicBezTo>
                      <a:pt x="133" y="85"/>
                      <a:pt x="131" y="86"/>
                      <a:pt x="129" y="86"/>
                    </a:cubicBezTo>
                    <a:cubicBezTo>
                      <a:pt x="115" y="86"/>
                      <a:pt x="115" y="86"/>
                      <a:pt x="115" y="86"/>
                    </a:cubicBezTo>
                    <a:cubicBezTo>
                      <a:pt x="112" y="86"/>
                      <a:pt x="111" y="85"/>
                      <a:pt x="111" y="83"/>
                    </a:cubicBezTo>
                    <a:cubicBezTo>
                      <a:pt x="111" y="66"/>
                      <a:pt x="111" y="66"/>
                      <a:pt x="111" y="66"/>
                    </a:cubicBezTo>
                    <a:close/>
                    <a:moveTo>
                      <a:pt x="81" y="66"/>
                    </a:moveTo>
                    <a:cubicBezTo>
                      <a:pt x="81" y="64"/>
                      <a:pt x="83" y="63"/>
                      <a:pt x="85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2" y="63"/>
                      <a:pt x="103" y="64"/>
                      <a:pt x="103" y="6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5"/>
                      <a:pt x="102" y="86"/>
                      <a:pt x="100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3" y="86"/>
                      <a:pt x="81" y="85"/>
                      <a:pt x="81" y="83"/>
                    </a:cubicBezTo>
                    <a:cubicBezTo>
                      <a:pt x="81" y="66"/>
                      <a:pt x="81" y="66"/>
                      <a:pt x="81" y="66"/>
                    </a:cubicBezTo>
                    <a:close/>
                    <a:moveTo>
                      <a:pt x="40" y="105"/>
                    </a:move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4"/>
                      <a:pt x="42" y="63"/>
                      <a:pt x="44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8" y="63"/>
                      <a:pt x="69" y="64"/>
                      <a:pt x="69" y="66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6"/>
                      <a:pt x="69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6"/>
                      <a:pt x="40" y="105"/>
                      <a:pt x="40" y="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" name="pole tekstowe 11"/>
              <p:cNvSpPr txBox="1"/>
              <p:nvPr/>
            </p:nvSpPr>
            <p:spPr bwMode="auto">
              <a:xfrm>
                <a:off x="1533732" y="4412719"/>
                <a:ext cx="1179992" cy="523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32" tIns="45716" rIns="91432" bIns="45716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C00000"/>
                  </a:buClr>
                  <a:buSzPct val="90000"/>
                </a:pPr>
                <a:r>
                  <a:rPr lang="en-US" sz="1400" b="1" dirty="0">
                    <a:solidFill>
                      <a:srgbClr val="3F3F3F"/>
                    </a:solidFill>
                    <a:ea typeface="Tahoma" pitchFamily="34" charset="0"/>
                    <a:cs typeface="Tahoma" pitchFamily="34" charset="0"/>
                  </a:rPr>
                  <a:t>Countryside housing</a:t>
                </a: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5817164" y="4350851"/>
              <a:ext cx="1849238" cy="1849238"/>
              <a:chOff x="5663606" y="4198229"/>
              <a:chExt cx="1849238" cy="1849238"/>
            </a:xfrm>
          </p:grpSpPr>
          <p:sp>
            <p:nvSpPr>
              <p:cNvPr id="49" name="Oval 48"/>
              <p:cNvSpPr/>
              <p:nvPr/>
            </p:nvSpPr>
            <p:spPr>
              <a:xfrm>
                <a:off x="5663606" y="4198229"/>
                <a:ext cx="1849238" cy="184923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5" name="Group 14"/>
              <p:cNvGrpSpPr/>
              <p:nvPr/>
            </p:nvGrpSpPr>
            <p:grpSpPr>
              <a:xfrm>
                <a:off x="6002706" y="4811574"/>
                <a:ext cx="1171040" cy="935257"/>
                <a:chOff x="3852711" y="3870269"/>
                <a:chExt cx="1438575" cy="1148926"/>
              </a:xfrm>
            </p:grpSpPr>
            <p:sp>
              <p:nvSpPr>
                <p:cNvPr id="11" name="Freeform 31"/>
                <p:cNvSpPr>
                  <a:spLocks noEditPoints="1"/>
                </p:cNvSpPr>
                <p:nvPr/>
              </p:nvSpPr>
              <p:spPr bwMode="auto">
                <a:xfrm>
                  <a:off x="3852711" y="3870269"/>
                  <a:ext cx="425988" cy="1148926"/>
                </a:xfrm>
                <a:custGeom>
                  <a:avLst/>
                  <a:gdLst>
                    <a:gd name="T0" fmla="*/ 0 w 334"/>
                    <a:gd name="T1" fmla="*/ 890 h 901"/>
                    <a:gd name="T2" fmla="*/ 88 w 334"/>
                    <a:gd name="T3" fmla="*/ 890 h 901"/>
                    <a:gd name="T4" fmla="*/ 156 w 334"/>
                    <a:gd name="T5" fmla="*/ 768 h 901"/>
                    <a:gd name="T6" fmla="*/ 246 w 334"/>
                    <a:gd name="T7" fmla="*/ 793 h 901"/>
                    <a:gd name="T8" fmla="*/ 323 w 334"/>
                    <a:gd name="T9" fmla="*/ 901 h 901"/>
                    <a:gd name="T10" fmla="*/ 323 w 334"/>
                    <a:gd name="T11" fmla="*/ 0 h 901"/>
                    <a:gd name="T12" fmla="*/ 96 w 334"/>
                    <a:gd name="T13" fmla="*/ 730 h 901"/>
                    <a:gd name="T14" fmla="*/ 41 w 334"/>
                    <a:gd name="T15" fmla="*/ 665 h 901"/>
                    <a:gd name="T16" fmla="*/ 107 w 334"/>
                    <a:gd name="T17" fmla="*/ 665 h 901"/>
                    <a:gd name="T18" fmla="*/ 96 w 334"/>
                    <a:gd name="T19" fmla="*/ 611 h 901"/>
                    <a:gd name="T20" fmla="*/ 41 w 334"/>
                    <a:gd name="T21" fmla="*/ 545 h 901"/>
                    <a:gd name="T22" fmla="*/ 107 w 334"/>
                    <a:gd name="T23" fmla="*/ 545 h 901"/>
                    <a:gd name="T24" fmla="*/ 96 w 334"/>
                    <a:gd name="T25" fmla="*/ 491 h 901"/>
                    <a:gd name="T26" fmla="*/ 41 w 334"/>
                    <a:gd name="T27" fmla="*/ 425 h 901"/>
                    <a:gd name="T28" fmla="*/ 107 w 334"/>
                    <a:gd name="T29" fmla="*/ 425 h 901"/>
                    <a:gd name="T30" fmla="*/ 96 w 334"/>
                    <a:gd name="T31" fmla="*/ 371 h 901"/>
                    <a:gd name="T32" fmla="*/ 41 w 334"/>
                    <a:gd name="T33" fmla="*/ 306 h 901"/>
                    <a:gd name="T34" fmla="*/ 107 w 334"/>
                    <a:gd name="T35" fmla="*/ 306 h 901"/>
                    <a:gd name="T36" fmla="*/ 96 w 334"/>
                    <a:gd name="T37" fmla="*/ 252 h 901"/>
                    <a:gd name="T38" fmla="*/ 41 w 334"/>
                    <a:gd name="T39" fmla="*/ 187 h 901"/>
                    <a:gd name="T40" fmla="*/ 107 w 334"/>
                    <a:gd name="T41" fmla="*/ 187 h 901"/>
                    <a:gd name="T42" fmla="*/ 96 w 334"/>
                    <a:gd name="T43" fmla="*/ 134 h 901"/>
                    <a:gd name="T44" fmla="*/ 41 w 334"/>
                    <a:gd name="T45" fmla="*/ 68 h 901"/>
                    <a:gd name="T46" fmla="*/ 107 w 334"/>
                    <a:gd name="T47" fmla="*/ 68 h 901"/>
                    <a:gd name="T48" fmla="*/ 189 w 334"/>
                    <a:gd name="T49" fmla="*/ 730 h 901"/>
                    <a:gd name="T50" fmla="*/ 134 w 334"/>
                    <a:gd name="T51" fmla="*/ 665 h 901"/>
                    <a:gd name="T52" fmla="*/ 200 w 334"/>
                    <a:gd name="T53" fmla="*/ 665 h 901"/>
                    <a:gd name="T54" fmla="*/ 189 w 334"/>
                    <a:gd name="T55" fmla="*/ 611 h 901"/>
                    <a:gd name="T56" fmla="*/ 134 w 334"/>
                    <a:gd name="T57" fmla="*/ 545 h 901"/>
                    <a:gd name="T58" fmla="*/ 200 w 334"/>
                    <a:gd name="T59" fmla="*/ 545 h 901"/>
                    <a:gd name="T60" fmla="*/ 189 w 334"/>
                    <a:gd name="T61" fmla="*/ 491 h 901"/>
                    <a:gd name="T62" fmla="*/ 134 w 334"/>
                    <a:gd name="T63" fmla="*/ 425 h 901"/>
                    <a:gd name="T64" fmla="*/ 200 w 334"/>
                    <a:gd name="T65" fmla="*/ 425 h 901"/>
                    <a:gd name="T66" fmla="*/ 189 w 334"/>
                    <a:gd name="T67" fmla="*/ 371 h 901"/>
                    <a:gd name="T68" fmla="*/ 134 w 334"/>
                    <a:gd name="T69" fmla="*/ 306 h 901"/>
                    <a:gd name="T70" fmla="*/ 200 w 334"/>
                    <a:gd name="T71" fmla="*/ 306 h 901"/>
                    <a:gd name="T72" fmla="*/ 189 w 334"/>
                    <a:gd name="T73" fmla="*/ 252 h 901"/>
                    <a:gd name="T74" fmla="*/ 134 w 334"/>
                    <a:gd name="T75" fmla="*/ 187 h 901"/>
                    <a:gd name="T76" fmla="*/ 200 w 334"/>
                    <a:gd name="T77" fmla="*/ 187 h 901"/>
                    <a:gd name="T78" fmla="*/ 189 w 334"/>
                    <a:gd name="T79" fmla="*/ 134 h 901"/>
                    <a:gd name="T80" fmla="*/ 134 w 334"/>
                    <a:gd name="T81" fmla="*/ 68 h 901"/>
                    <a:gd name="T82" fmla="*/ 200 w 334"/>
                    <a:gd name="T83" fmla="*/ 68 h 901"/>
                    <a:gd name="T84" fmla="*/ 282 w 334"/>
                    <a:gd name="T85" fmla="*/ 730 h 901"/>
                    <a:gd name="T86" fmla="*/ 227 w 334"/>
                    <a:gd name="T87" fmla="*/ 665 h 901"/>
                    <a:gd name="T88" fmla="*/ 294 w 334"/>
                    <a:gd name="T89" fmla="*/ 665 h 901"/>
                    <a:gd name="T90" fmla="*/ 282 w 334"/>
                    <a:gd name="T91" fmla="*/ 611 h 901"/>
                    <a:gd name="T92" fmla="*/ 227 w 334"/>
                    <a:gd name="T93" fmla="*/ 545 h 901"/>
                    <a:gd name="T94" fmla="*/ 294 w 334"/>
                    <a:gd name="T95" fmla="*/ 545 h 901"/>
                    <a:gd name="T96" fmla="*/ 282 w 334"/>
                    <a:gd name="T97" fmla="*/ 491 h 901"/>
                    <a:gd name="T98" fmla="*/ 227 w 334"/>
                    <a:gd name="T99" fmla="*/ 425 h 901"/>
                    <a:gd name="T100" fmla="*/ 294 w 334"/>
                    <a:gd name="T101" fmla="*/ 425 h 901"/>
                    <a:gd name="T102" fmla="*/ 282 w 334"/>
                    <a:gd name="T103" fmla="*/ 371 h 901"/>
                    <a:gd name="T104" fmla="*/ 227 w 334"/>
                    <a:gd name="T105" fmla="*/ 306 h 901"/>
                    <a:gd name="T106" fmla="*/ 294 w 334"/>
                    <a:gd name="T107" fmla="*/ 306 h 901"/>
                    <a:gd name="T108" fmla="*/ 282 w 334"/>
                    <a:gd name="T109" fmla="*/ 252 h 901"/>
                    <a:gd name="T110" fmla="*/ 227 w 334"/>
                    <a:gd name="T111" fmla="*/ 187 h 901"/>
                    <a:gd name="T112" fmla="*/ 294 w 334"/>
                    <a:gd name="T113" fmla="*/ 187 h 901"/>
                    <a:gd name="T114" fmla="*/ 282 w 334"/>
                    <a:gd name="T115" fmla="*/ 134 h 901"/>
                    <a:gd name="T116" fmla="*/ 227 w 334"/>
                    <a:gd name="T117" fmla="*/ 68 h 901"/>
                    <a:gd name="T118" fmla="*/ 294 w 334"/>
                    <a:gd name="T119" fmla="*/ 68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4" h="901">
                      <a:moveTo>
                        <a:pt x="11" y="0"/>
                      </a:move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890"/>
                        <a:pt x="0" y="890"/>
                        <a:pt x="0" y="890"/>
                      </a:cubicBezTo>
                      <a:cubicBezTo>
                        <a:pt x="0" y="896"/>
                        <a:pt x="5" y="901"/>
                        <a:pt x="11" y="901"/>
                      </a:cubicBezTo>
                      <a:cubicBezTo>
                        <a:pt x="77" y="901"/>
                        <a:pt x="77" y="901"/>
                        <a:pt x="77" y="901"/>
                      </a:cubicBezTo>
                      <a:cubicBezTo>
                        <a:pt x="83" y="901"/>
                        <a:pt x="88" y="896"/>
                        <a:pt x="88" y="890"/>
                      </a:cubicBezTo>
                      <a:cubicBezTo>
                        <a:pt x="88" y="793"/>
                        <a:pt x="88" y="793"/>
                        <a:pt x="88" y="793"/>
                      </a:cubicBezTo>
                      <a:cubicBezTo>
                        <a:pt x="88" y="787"/>
                        <a:pt x="93" y="781"/>
                        <a:pt x="99" y="780"/>
                      </a:cubicBezTo>
                      <a:cubicBezTo>
                        <a:pt x="156" y="768"/>
                        <a:pt x="156" y="768"/>
                        <a:pt x="156" y="768"/>
                      </a:cubicBezTo>
                      <a:cubicBezTo>
                        <a:pt x="162" y="767"/>
                        <a:pt x="172" y="767"/>
                        <a:pt x="178" y="768"/>
                      </a:cubicBezTo>
                      <a:cubicBezTo>
                        <a:pt x="235" y="780"/>
                        <a:pt x="235" y="780"/>
                        <a:pt x="235" y="780"/>
                      </a:cubicBezTo>
                      <a:cubicBezTo>
                        <a:pt x="241" y="781"/>
                        <a:pt x="246" y="787"/>
                        <a:pt x="246" y="793"/>
                      </a:cubicBezTo>
                      <a:cubicBezTo>
                        <a:pt x="246" y="890"/>
                        <a:pt x="246" y="890"/>
                        <a:pt x="246" y="890"/>
                      </a:cubicBezTo>
                      <a:cubicBezTo>
                        <a:pt x="246" y="896"/>
                        <a:pt x="251" y="901"/>
                        <a:pt x="257" y="901"/>
                      </a:cubicBezTo>
                      <a:cubicBezTo>
                        <a:pt x="323" y="901"/>
                        <a:pt x="323" y="901"/>
                        <a:pt x="323" y="901"/>
                      </a:cubicBezTo>
                      <a:cubicBezTo>
                        <a:pt x="329" y="901"/>
                        <a:pt x="334" y="896"/>
                        <a:pt x="334" y="890"/>
                      </a:cubicBezTo>
                      <a:cubicBezTo>
                        <a:pt x="334" y="12"/>
                        <a:pt x="334" y="12"/>
                        <a:pt x="334" y="12"/>
                      </a:cubicBezTo>
                      <a:cubicBezTo>
                        <a:pt x="334" y="5"/>
                        <a:pt x="329" y="0"/>
                        <a:pt x="323" y="0"/>
                      </a:cubicBezTo>
                      <a:lnTo>
                        <a:pt x="11" y="0"/>
                      </a:lnTo>
                      <a:close/>
                      <a:moveTo>
                        <a:pt x="107" y="719"/>
                      </a:moveTo>
                      <a:cubicBezTo>
                        <a:pt x="107" y="725"/>
                        <a:pt x="102" y="730"/>
                        <a:pt x="96" y="730"/>
                      </a:cubicBezTo>
                      <a:cubicBezTo>
                        <a:pt x="52" y="730"/>
                        <a:pt x="52" y="730"/>
                        <a:pt x="52" y="730"/>
                      </a:cubicBezTo>
                      <a:cubicBezTo>
                        <a:pt x="46" y="730"/>
                        <a:pt x="41" y="725"/>
                        <a:pt x="41" y="719"/>
                      </a:cubicBezTo>
                      <a:cubicBezTo>
                        <a:pt x="41" y="665"/>
                        <a:pt x="41" y="665"/>
                        <a:pt x="41" y="665"/>
                      </a:cubicBezTo>
                      <a:cubicBezTo>
                        <a:pt x="41" y="659"/>
                        <a:pt x="46" y="654"/>
                        <a:pt x="52" y="654"/>
                      </a:cubicBezTo>
                      <a:cubicBezTo>
                        <a:pt x="96" y="654"/>
                        <a:pt x="96" y="654"/>
                        <a:pt x="96" y="654"/>
                      </a:cubicBezTo>
                      <a:cubicBezTo>
                        <a:pt x="102" y="654"/>
                        <a:pt x="107" y="659"/>
                        <a:pt x="107" y="665"/>
                      </a:cubicBezTo>
                      <a:lnTo>
                        <a:pt x="107" y="719"/>
                      </a:lnTo>
                      <a:close/>
                      <a:moveTo>
                        <a:pt x="107" y="599"/>
                      </a:moveTo>
                      <a:cubicBezTo>
                        <a:pt x="107" y="605"/>
                        <a:pt x="102" y="611"/>
                        <a:pt x="96" y="611"/>
                      </a:cubicBezTo>
                      <a:cubicBezTo>
                        <a:pt x="52" y="611"/>
                        <a:pt x="52" y="611"/>
                        <a:pt x="52" y="611"/>
                      </a:cubicBezTo>
                      <a:cubicBezTo>
                        <a:pt x="46" y="611"/>
                        <a:pt x="41" y="605"/>
                        <a:pt x="41" y="599"/>
                      </a:cubicBezTo>
                      <a:cubicBezTo>
                        <a:pt x="41" y="545"/>
                        <a:pt x="41" y="545"/>
                        <a:pt x="41" y="545"/>
                      </a:cubicBezTo>
                      <a:cubicBezTo>
                        <a:pt x="41" y="539"/>
                        <a:pt x="46" y="534"/>
                        <a:pt x="52" y="534"/>
                      </a:cubicBezTo>
                      <a:cubicBezTo>
                        <a:pt x="96" y="534"/>
                        <a:pt x="96" y="534"/>
                        <a:pt x="96" y="534"/>
                      </a:cubicBezTo>
                      <a:cubicBezTo>
                        <a:pt x="102" y="534"/>
                        <a:pt x="107" y="539"/>
                        <a:pt x="107" y="545"/>
                      </a:cubicBezTo>
                      <a:lnTo>
                        <a:pt x="107" y="599"/>
                      </a:lnTo>
                      <a:close/>
                      <a:moveTo>
                        <a:pt x="107" y="479"/>
                      </a:moveTo>
                      <a:cubicBezTo>
                        <a:pt x="107" y="486"/>
                        <a:pt x="102" y="491"/>
                        <a:pt x="96" y="491"/>
                      </a:cubicBezTo>
                      <a:cubicBezTo>
                        <a:pt x="52" y="491"/>
                        <a:pt x="52" y="491"/>
                        <a:pt x="52" y="491"/>
                      </a:cubicBezTo>
                      <a:cubicBezTo>
                        <a:pt x="46" y="491"/>
                        <a:pt x="41" y="486"/>
                        <a:pt x="41" y="479"/>
                      </a:cubicBezTo>
                      <a:cubicBezTo>
                        <a:pt x="41" y="425"/>
                        <a:pt x="41" y="425"/>
                        <a:pt x="41" y="425"/>
                      </a:cubicBezTo>
                      <a:cubicBezTo>
                        <a:pt x="41" y="419"/>
                        <a:pt x="46" y="414"/>
                        <a:pt x="52" y="414"/>
                      </a:cubicBezTo>
                      <a:cubicBezTo>
                        <a:pt x="96" y="414"/>
                        <a:pt x="96" y="414"/>
                        <a:pt x="96" y="414"/>
                      </a:cubicBezTo>
                      <a:cubicBezTo>
                        <a:pt x="102" y="414"/>
                        <a:pt x="107" y="419"/>
                        <a:pt x="107" y="425"/>
                      </a:cubicBezTo>
                      <a:lnTo>
                        <a:pt x="107" y="479"/>
                      </a:lnTo>
                      <a:close/>
                      <a:moveTo>
                        <a:pt x="107" y="360"/>
                      </a:moveTo>
                      <a:cubicBezTo>
                        <a:pt x="107" y="366"/>
                        <a:pt x="102" y="371"/>
                        <a:pt x="96" y="371"/>
                      </a:cubicBezTo>
                      <a:cubicBezTo>
                        <a:pt x="52" y="371"/>
                        <a:pt x="52" y="371"/>
                        <a:pt x="52" y="371"/>
                      </a:cubicBezTo>
                      <a:cubicBezTo>
                        <a:pt x="46" y="371"/>
                        <a:pt x="41" y="366"/>
                        <a:pt x="41" y="360"/>
                      </a:cubicBezTo>
                      <a:cubicBezTo>
                        <a:pt x="41" y="306"/>
                        <a:pt x="41" y="306"/>
                        <a:pt x="41" y="306"/>
                      </a:cubicBezTo>
                      <a:cubicBezTo>
                        <a:pt x="41" y="299"/>
                        <a:pt x="46" y="294"/>
                        <a:pt x="52" y="294"/>
                      </a:cubicBezTo>
                      <a:cubicBezTo>
                        <a:pt x="96" y="294"/>
                        <a:pt x="96" y="294"/>
                        <a:pt x="96" y="294"/>
                      </a:cubicBezTo>
                      <a:cubicBezTo>
                        <a:pt x="102" y="294"/>
                        <a:pt x="107" y="299"/>
                        <a:pt x="107" y="306"/>
                      </a:cubicBezTo>
                      <a:lnTo>
                        <a:pt x="107" y="360"/>
                      </a:lnTo>
                      <a:close/>
                      <a:moveTo>
                        <a:pt x="107" y="241"/>
                      </a:moveTo>
                      <a:cubicBezTo>
                        <a:pt x="107" y="247"/>
                        <a:pt x="102" y="252"/>
                        <a:pt x="96" y="252"/>
                      </a:cubicBez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46" y="252"/>
                        <a:pt x="41" y="247"/>
                        <a:pt x="41" y="241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1"/>
                        <a:pt x="46" y="176"/>
                        <a:pt x="52" y="176"/>
                      </a:cubicBezTo>
                      <a:cubicBezTo>
                        <a:pt x="96" y="176"/>
                        <a:pt x="96" y="176"/>
                        <a:pt x="96" y="176"/>
                      </a:cubicBezTo>
                      <a:cubicBezTo>
                        <a:pt x="102" y="176"/>
                        <a:pt x="107" y="181"/>
                        <a:pt x="107" y="187"/>
                      </a:cubicBezTo>
                      <a:lnTo>
                        <a:pt x="107" y="241"/>
                      </a:lnTo>
                      <a:close/>
                      <a:moveTo>
                        <a:pt x="107" y="122"/>
                      </a:moveTo>
                      <a:cubicBezTo>
                        <a:pt x="107" y="128"/>
                        <a:pt x="102" y="134"/>
                        <a:pt x="96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46" y="134"/>
                        <a:pt x="41" y="128"/>
                        <a:pt x="41" y="122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2"/>
                        <a:pt x="46" y="57"/>
                        <a:pt x="52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102" y="57"/>
                        <a:pt x="107" y="62"/>
                        <a:pt x="107" y="68"/>
                      </a:cubicBezTo>
                      <a:lnTo>
                        <a:pt x="107" y="122"/>
                      </a:lnTo>
                      <a:close/>
                      <a:moveTo>
                        <a:pt x="200" y="719"/>
                      </a:moveTo>
                      <a:cubicBezTo>
                        <a:pt x="200" y="725"/>
                        <a:pt x="195" y="730"/>
                        <a:pt x="189" y="730"/>
                      </a:cubicBezTo>
                      <a:cubicBezTo>
                        <a:pt x="145" y="730"/>
                        <a:pt x="145" y="730"/>
                        <a:pt x="145" y="730"/>
                      </a:cubicBezTo>
                      <a:cubicBezTo>
                        <a:pt x="139" y="730"/>
                        <a:pt x="134" y="725"/>
                        <a:pt x="134" y="719"/>
                      </a:cubicBezTo>
                      <a:cubicBezTo>
                        <a:pt x="134" y="665"/>
                        <a:pt x="134" y="665"/>
                        <a:pt x="134" y="665"/>
                      </a:cubicBezTo>
                      <a:cubicBezTo>
                        <a:pt x="134" y="659"/>
                        <a:pt x="139" y="654"/>
                        <a:pt x="145" y="654"/>
                      </a:cubicBezTo>
                      <a:cubicBezTo>
                        <a:pt x="189" y="654"/>
                        <a:pt x="189" y="654"/>
                        <a:pt x="189" y="654"/>
                      </a:cubicBezTo>
                      <a:cubicBezTo>
                        <a:pt x="195" y="654"/>
                        <a:pt x="200" y="659"/>
                        <a:pt x="200" y="665"/>
                      </a:cubicBezTo>
                      <a:lnTo>
                        <a:pt x="200" y="719"/>
                      </a:lnTo>
                      <a:close/>
                      <a:moveTo>
                        <a:pt x="200" y="599"/>
                      </a:moveTo>
                      <a:cubicBezTo>
                        <a:pt x="200" y="605"/>
                        <a:pt x="195" y="611"/>
                        <a:pt x="189" y="611"/>
                      </a:cubicBezTo>
                      <a:cubicBezTo>
                        <a:pt x="145" y="611"/>
                        <a:pt x="145" y="611"/>
                        <a:pt x="145" y="611"/>
                      </a:cubicBezTo>
                      <a:cubicBezTo>
                        <a:pt x="139" y="611"/>
                        <a:pt x="134" y="605"/>
                        <a:pt x="134" y="599"/>
                      </a:cubicBezTo>
                      <a:cubicBezTo>
                        <a:pt x="134" y="545"/>
                        <a:pt x="134" y="545"/>
                        <a:pt x="134" y="545"/>
                      </a:cubicBezTo>
                      <a:cubicBezTo>
                        <a:pt x="134" y="539"/>
                        <a:pt x="139" y="534"/>
                        <a:pt x="145" y="534"/>
                      </a:cubicBezTo>
                      <a:cubicBezTo>
                        <a:pt x="189" y="534"/>
                        <a:pt x="189" y="534"/>
                        <a:pt x="189" y="534"/>
                      </a:cubicBezTo>
                      <a:cubicBezTo>
                        <a:pt x="195" y="534"/>
                        <a:pt x="200" y="539"/>
                        <a:pt x="200" y="545"/>
                      </a:cubicBezTo>
                      <a:lnTo>
                        <a:pt x="200" y="599"/>
                      </a:lnTo>
                      <a:close/>
                      <a:moveTo>
                        <a:pt x="200" y="479"/>
                      </a:moveTo>
                      <a:cubicBezTo>
                        <a:pt x="200" y="486"/>
                        <a:pt x="195" y="491"/>
                        <a:pt x="189" y="491"/>
                      </a:cubicBezTo>
                      <a:cubicBezTo>
                        <a:pt x="145" y="491"/>
                        <a:pt x="145" y="491"/>
                        <a:pt x="145" y="491"/>
                      </a:cubicBezTo>
                      <a:cubicBezTo>
                        <a:pt x="139" y="491"/>
                        <a:pt x="134" y="486"/>
                        <a:pt x="134" y="479"/>
                      </a:cubicBezTo>
                      <a:cubicBezTo>
                        <a:pt x="134" y="425"/>
                        <a:pt x="134" y="425"/>
                        <a:pt x="134" y="425"/>
                      </a:cubicBezTo>
                      <a:cubicBezTo>
                        <a:pt x="134" y="419"/>
                        <a:pt x="139" y="414"/>
                        <a:pt x="145" y="414"/>
                      </a:cubicBezTo>
                      <a:cubicBezTo>
                        <a:pt x="189" y="414"/>
                        <a:pt x="189" y="414"/>
                        <a:pt x="189" y="414"/>
                      </a:cubicBezTo>
                      <a:cubicBezTo>
                        <a:pt x="195" y="414"/>
                        <a:pt x="200" y="419"/>
                        <a:pt x="200" y="425"/>
                      </a:cubicBezTo>
                      <a:lnTo>
                        <a:pt x="200" y="479"/>
                      </a:lnTo>
                      <a:close/>
                      <a:moveTo>
                        <a:pt x="200" y="360"/>
                      </a:moveTo>
                      <a:cubicBezTo>
                        <a:pt x="200" y="366"/>
                        <a:pt x="195" y="371"/>
                        <a:pt x="189" y="371"/>
                      </a:cubicBezTo>
                      <a:cubicBezTo>
                        <a:pt x="145" y="371"/>
                        <a:pt x="145" y="371"/>
                        <a:pt x="145" y="371"/>
                      </a:cubicBezTo>
                      <a:cubicBezTo>
                        <a:pt x="139" y="371"/>
                        <a:pt x="134" y="366"/>
                        <a:pt x="134" y="360"/>
                      </a:cubicBezTo>
                      <a:cubicBezTo>
                        <a:pt x="134" y="306"/>
                        <a:pt x="134" y="306"/>
                        <a:pt x="134" y="306"/>
                      </a:cubicBezTo>
                      <a:cubicBezTo>
                        <a:pt x="134" y="299"/>
                        <a:pt x="139" y="294"/>
                        <a:pt x="145" y="294"/>
                      </a:cubicBezTo>
                      <a:cubicBezTo>
                        <a:pt x="189" y="294"/>
                        <a:pt x="189" y="294"/>
                        <a:pt x="189" y="294"/>
                      </a:cubicBezTo>
                      <a:cubicBezTo>
                        <a:pt x="195" y="294"/>
                        <a:pt x="200" y="299"/>
                        <a:pt x="200" y="306"/>
                      </a:cubicBezTo>
                      <a:lnTo>
                        <a:pt x="200" y="360"/>
                      </a:lnTo>
                      <a:close/>
                      <a:moveTo>
                        <a:pt x="200" y="241"/>
                      </a:moveTo>
                      <a:cubicBezTo>
                        <a:pt x="200" y="247"/>
                        <a:pt x="195" y="252"/>
                        <a:pt x="189" y="252"/>
                      </a:cubicBezTo>
                      <a:cubicBezTo>
                        <a:pt x="145" y="252"/>
                        <a:pt x="145" y="252"/>
                        <a:pt x="145" y="252"/>
                      </a:cubicBezTo>
                      <a:cubicBezTo>
                        <a:pt x="139" y="252"/>
                        <a:pt x="134" y="247"/>
                        <a:pt x="134" y="241"/>
                      </a:cubicBezTo>
                      <a:cubicBezTo>
                        <a:pt x="134" y="187"/>
                        <a:pt x="134" y="187"/>
                        <a:pt x="134" y="187"/>
                      </a:cubicBezTo>
                      <a:cubicBezTo>
                        <a:pt x="134" y="181"/>
                        <a:pt x="139" y="176"/>
                        <a:pt x="145" y="176"/>
                      </a:cubicBezTo>
                      <a:cubicBezTo>
                        <a:pt x="189" y="176"/>
                        <a:pt x="189" y="176"/>
                        <a:pt x="189" y="176"/>
                      </a:cubicBezTo>
                      <a:cubicBezTo>
                        <a:pt x="195" y="176"/>
                        <a:pt x="200" y="181"/>
                        <a:pt x="200" y="187"/>
                      </a:cubicBezTo>
                      <a:lnTo>
                        <a:pt x="200" y="241"/>
                      </a:lnTo>
                      <a:close/>
                      <a:moveTo>
                        <a:pt x="200" y="122"/>
                      </a:moveTo>
                      <a:cubicBezTo>
                        <a:pt x="200" y="128"/>
                        <a:pt x="195" y="134"/>
                        <a:pt x="189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39" y="134"/>
                        <a:pt x="134" y="128"/>
                        <a:pt x="134" y="122"/>
                      </a:cubicBezTo>
                      <a:cubicBezTo>
                        <a:pt x="134" y="68"/>
                        <a:pt x="134" y="68"/>
                        <a:pt x="134" y="68"/>
                      </a:cubicBezTo>
                      <a:cubicBezTo>
                        <a:pt x="134" y="62"/>
                        <a:pt x="139" y="57"/>
                        <a:pt x="145" y="57"/>
                      </a:cubicBezTo>
                      <a:cubicBezTo>
                        <a:pt x="189" y="57"/>
                        <a:pt x="189" y="57"/>
                        <a:pt x="189" y="57"/>
                      </a:cubicBezTo>
                      <a:cubicBezTo>
                        <a:pt x="195" y="57"/>
                        <a:pt x="200" y="62"/>
                        <a:pt x="200" y="68"/>
                      </a:cubicBezTo>
                      <a:lnTo>
                        <a:pt x="200" y="122"/>
                      </a:lnTo>
                      <a:close/>
                      <a:moveTo>
                        <a:pt x="294" y="719"/>
                      </a:moveTo>
                      <a:cubicBezTo>
                        <a:pt x="294" y="725"/>
                        <a:pt x="289" y="730"/>
                        <a:pt x="282" y="730"/>
                      </a:cubicBezTo>
                      <a:cubicBezTo>
                        <a:pt x="239" y="730"/>
                        <a:pt x="239" y="730"/>
                        <a:pt x="239" y="730"/>
                      </a:cubicBezTo>
                      <a:cubicBezTo>
                        <a:pt x="233" y="730"/>
                        <a:pt x="227" y="725"/>
                        <a:pt x="227" y="719"/>
                      </a:cubicBezTo>
                      <a:cubicBezTo>
                        <a:pt x="227" y="665"/>
                        <a:pt x="227" y="665"/>
                        <a:pt x="227" y="665"/>
                      </a:cubicBezTo>
                      <a:cubicBezTo>
                        <a:pt x="227" y="659"/>
                        <a:pt x="233" y="654"/>
                        <a:pt x="239" y="654"/>
                      </a:cubicBezTo>
                      <a:cubicBezTo>
                        <a:pt x="282" y="654"/>
                        <a:pt x="282" y="654"/>
                        <a:pt x="282" y="654"/>
                      </a:cubicBezTo>
                      <a:cubicBezTo>
                        <a:pt x="289" y="654"/>
                        <a:pt x="294" y="659"/>
                        <a:pt x="294" y="665"/>
                      </a:cubicBezTo>
                      <a:lnTo>
                        <a:pt x="294" y="719"/>
                      </a:lnTo>
                      <a:close/>
                      <a:moveTo>
                        <a:pt x="294" y="599"/>
                      </a:moveTo>
                      <a:cubicBezTo>
                        <a:pt x="294" y="605"/>
                        <a:pt x="289" y="611"/>
                        <a:pt x="282" y="611"/>
                      </a:cubicBezTo>
                      <a:cubicBezTo>
                        <a:pt x="239" y="611"/>
                        <a:pt x="239" y="611"/>
                        <a:pt x="239" y="611"/>
                      </a:cubicBezTo>
                      <a:cubicBezTo>
                        <a:pt x="233" y="611"/>
                        <a:pt x="227" y="605"/>
                        <a:pt x="227" y="599"/>
                      </a:cubicBezTo>
                      <a:cubicBezTo>
                        <a:pt x="227" y="545"/>
                        <a:pt x="227" y="545"/>
                        <a:pt x="227" y="545"/>
                      </a:cubicBezTo>
                      <a:cubicBezTo>
                        <a:pt x="227" y="539"/>
                        <a:pt x="233" y="534"/>
                        <a:pt x="239" y="534"/>
                      </a:cubicBezTo>
                      <a:cubicBezTo>
                        <a:pt x="282" y="534"/>
                        <a:pt x="282" y="534"/>
                        <a:pt x="282" y="534"/>
                      </a:cubicBezTo>
                      <a:cubicBezTo>
                        <a:pt x="289" y="534"/>
                        <a:pt x="294" y="539"/>
                        <a:pt x="294" y="545"/>
                      </a:cubicBezTo>
                      <a:lnTo>
                        <a:pt x="294" y="599"/>
                      </a:lnTo>
                      <a:close/>
                      <a:moveTo>
                        <a:pt x="294" y="479"/>
                      </a:moveTo>
                      <a:cubicBezTo>
                        <a:pt x="294" y="486"/>
                        <a:pt x="289" y="491"/>
                        <a:pt x="282" y="491"/>
                      </a:cubicBezTo>
                      <a:cubicBezTo>
                        <a:pt x="239" y="491"/>
                        <a:pt x="239" y="491"/>
                        <a:pt x="239" y="491"/>
                      </a:cubicBezTo>
                      <a:cubicBezTo>
                        <a:pt x="233" y="491"/>
                        <a:pt x="227" y="486"/>
                        <a:pt x="227" y="479"/>
                      </a:cubicBezTo>
                      <a:cubicBezTo>
                        <a:pt x="227" y="425"/>
                        <a:pt x="227" y="425"/>
                        <a:pt x="227" y="425"/>
                      </a:cubicBezTo>
                      <a:cubicBezTo>
                        <a:pt x="227" y="419"/>
                        <a:pt x="233" y="414"/>
                        <a:pt x="239" y="414"/>
                      </a:cubicBezTo>
                      <a:cubicBezTo>
                        <a:pt x="282" y="414"/>
                        <a:pt x="282" y="414"/>
                        <a:pt x="282" y="414"/>
                      </a:cubicBezTo>
                      <a:cubicBezTo>
                        <a:pt x="289" y="414"/>
                        <a:pt x="294" y="419"/>
                        <a:pt x="294" y="425"/>
                      </a:cubicBezTo>
                      <a:lnTo>
                        <a:pt x="294" y="479"/>
                      </a:lnTo>
                      <a:close/>
                      <a:moveTo>
                        <a:pt x="294" y="360"/>
                      </a:moveTo>
                      <a:cubicBezTo>
                        <a:pt x="294" y="366"/>
                        <a:pt x="289" y="371"/>
                        <a:pt x="282" y="371"/>
                      </a:cubicBezTo>
                      <a:cubicBezTo>
                        <a:pt x="239" y="371"/>
                        <a:pt x="239" y="371"/>
                        <a:pt x="239" y="371"/>
                      </a:cubicBezTo>
                      <a:cubicBezTo>
                        <a:pt x="233" y="371"/>
                        <a:pt x="227" y="366"/>
                        <a:pt x="227" y="360"/>
                      </a:cubicBezTo>
                      <a:cubicBezTo>
                        <a:pt x="227" y="306"/>
                        <a:pt x="227" y="306"/>
                        <a:pt x="227" y="306"/>
                      </a:cubicBezTo>
                      <a:cubicBezTo>
                        <a:pt x="227" y="299"/>
                        <a:pt x="233" y="294"/>
                        <a:pt x="239" y="294"/>
                      </a:cubicBezTo>
                      <a:cubicBezTo>
                        <a:pt x="282" y="294"/>
                        <a:pt x="282" y="294"/>
                        <a:pt x="282" y="294"/>
                      </a:cubicBezTo>
                      <a:cubicBezTo>
                        <a:pt x="289" y="294"/>
                        <a:pt x="294" y="299"/>
                        <a:pt x="294" y="306"/>
                      </a:cubicBezTo>
                      <a:lnTo>
                        <a:pt x="294" y="360"/>
                      </a:lnTo>
                      <a:close/>
                      <a:moveTo>
                        <a:pt x="294" y="241"/>
                      </a:moveTo>
                      <a:cubicBezTo>
                        <a:pt x="294" y="247"/>
                        <a:pt x="289" y="252"/>
                        <a:pt x="282" y="252"/>
                      </a:cubicBezTo>
                      <a:cubicBezTo>
                        <a:pt x="239" y="252"/>
                        <a:pt x="239" y="252"/>
                        <a:pt x="239" y="252"/>
                      </a:cubicBezTo>
                      <a:cubicBezTo>
                        <a:pt x="233" y="252"/>
                        <a:pt x="227" y="247"/>
                        <a:pt x="227" y="241"/>
                      </a:cubicBezTo>
                      <a:cubicBezTo>
                        <a:pt x="227" y="187"/>
                        <a:pt x="227" y="187"/>
                        <a:pt x="227" y="187"/>
                      </a:cubicBezTo>
                      <a:cubicBezTo>
                        <a:pt x="227" y="181"/>
                        <a:pt x="233" y="176"/>
                        <a:pt x="239" y="176"/>
                      </a:cubicBezTo>
                      <a:cubicBezTo>
                        <a:pt x="282" y="176"/>
                        <a:pt x="282" y="176"/>
                        <a:pt x="282" y="176"/>
                      </a:cubicBezTo>
                      <a:cubicBezTo>
                        <a:pt x="289" y="176"/>
                        <a:pt x="294" y="181"/>
                        <a:pt x="294" y="187"/>
                      </a:cubicBezTo>
                      <a:lnTo>
                        <a:pt x="294" y="241"/>
                      </a:lnTo>
                      <a:close/>
                      <a:moveTo>
                        <a:pt x="294" y="122"/>
                      </a:moveTo>
                      <a:cubicBezTo>
                        <a:pt x="294" y="128"/>
                        <a:pt x="289" y="134"/>
                        <a:pt x="282" y="134"/>
                      </a:cubicBezTo>
                      <a:cubicBezTo>
                        <a:pt x="239" y="134"/>
                        <a:pt x="239" y="134"/>
                        <a:pt x="239" y="134"/>
                      </a:cubicBezTo>
                      <a:cubicBezTo>
                        <a:pt x="233" y="134"/>
                        <a:pt x="227" y="128"/>
                        <a:pt x="227" y="122"/>
                      </a:cubicBezTo>
                      <a:cubicBezTo>
                        <a:pt x="227" y="68"/>
                        <a:pt x="227" y="68"/>
                        <a:pt x="227" y="68"/>
                      </a:cubicBezTo>
                      <a:cubicBezTo>
                        <a:pt x="227" y="62"/>
                        <a:pt x="233" y="57"/>
                        <a:pt x="239" y="57"/>
                      </a:cubicBezTo>
                      <a:cubicBezTo>
                        <a:pt x="282" y="57"/>
                        <a:pt x="282" y="57"/>
                        <a:pt x="282" y="57"/>
                      </a:cubicBezTo>
                      <a:cubicBezTo>
                        <a:pt x="289" y="57"/>
                        <a:pt x="294" y="62"/>
                        <a:pt x="294" y="68"/>
                      </a:cubicBezTo>
                      <a:lnTo>
                        <a:pt x="294" y="1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3" name="Freeform 31"/>
                <p:cNvSpPr>
                  <a:spLocks noEditPoints="1"/>
                </p:cNvSpPr>
                <p:nvPr/>
              </p:nvSpPr>
              <p:spPr bwMode="auto">
                <a:xfrm>
                  <a:off x="4359006" y="3870269"/>
                  <a:ext cx="425988" cy="1148926"/>
                </a:xfrm>
                <a:custGeom>
                  <a:avLst/>
                  <a:gdLst>
                    <a:gd name="T0" fmla="*/ 0 w 334"/>
                    <a:gd name="T1" fmla="*/ 890 h 901"/>
                    <a:gd name="T2" fmla="*/ 88 w 334"/>
                    <a:gd name="T3" fmla="*/ 890 h 901"/>
                    <a:gd name="T4" fmla="*/ 156 w 334"/>
                    <a:gd name="T5" fmla="*/ 768 h 901"/>
                    <a:gd name="T6" fmla="*/ 246 w 334"/>
                    <a:gd name="T7" fmla="*/ 793 h 901"/>
                    <a:gd name="T8" fmla="*/ 323 w 334"/>
                    <a:gd name="T9" fmla="*/ 901 h 901"/>
                    <a:gd name="T10" fmla="*/ 323 w 334"/>
                    <a:gd name="T11" fmla="*/ 0 h 901"/>
                    <a:gd name="T12" fmla="*/ 96 w 334"/>
                    <a:gd name="T13" fmla="*/ 730 h 901"/>
                    <a:gd name="T14" fmla="*/ 41 w 334"/>
                    <a:gd name="T15" fmla="*/ 665 h 901"/>
                    <a:gd name="T16" fmla="*/ 107 w 334"/>
                    <a:gd name="T17" fmla="*/ 665 h 901"/>
                    <a:gd name="T18" fmla="*/ 96 w 334"/>
                    <a:gd name="T19" fmla="*/ 611 h 901"/>
                    <a:gd name="T20" fmla="*/ 41 w 334"/>
                    <a:gd name="T21" fmla="*/ 545 h 901"/>
                    <a:gd name="T22" fmla="*/ 107 w 334"/>
                    <a:gd name="T23" fmla="*/ 545 h 901"/>
                    <a:gd name="T24" fmla="*/ 96 w 334"/>
                    <a:gd name="T25" fmla="*/ 491 h 901"/>
                    <a:gd name="T26" fmla="*/ 41 w 334"/>
                    <a:gd name="T27" fmla="*/ 425 h 901"/>
                    <a:gd name="T28" fmla="*/ 107 w 334"/>
                    <a:gd name="T29" fmla="*/ 425 h 901"/>
                    <a:gd name="T30" fmla="*/ 96 w 334"/>
                    <a:gd name="T31" fmla="*/ 371 h 901"/>
                    <a:gd name="T32" fmla="*/ 41 w 334"/>
                    <a:gd name="T33" fmla="*/ 306 h 901"/>
                    <a:gd name="T34" fmla="*/ 107 w 334"/>
                    <a:gd name="T35" fmla="*/ 306 h 901"/>
                    <a:gd name="T36" fmla="*/ 96 w 334"/>
                    <a:gd name="T37" fmla="*/ 252 h 901"/>
                    <a:gd name="T38" fmla="*/ 41 w 334"/>
                    <a:gd name="T39" fmla="*/ 187 h 901"/>
                    <a:gd name="T40" fmla="*/ 107 w 334"/>
                    <a:gd name="T41" fmla="*/ 187 h 901"/>
                    <a:gd name="T42" fmla="*/ 96 w 334"/>
                    <a:gd name="T43" fmla="*/ 134 h 901"/>
                    <a:gd name="T44" fmla="*/ 41 w 334"/>
                    <a:gd name="T45" fmla="*/ 68 h 901"/>
                    <a:gd name="T46" fmla="*/ 107 w 334"/>
                    <a:gd name="T47" fmla="*/ 68 h 901"/>
                    <a:gd name="T48" fmla="*/ 189 w 334"/>
                    <a:gd name="T49" fmla="*/ 730 h 901"/>
                    <a:gd name="T50" fmla="*/ 134 w 334"/>
                    <a:gd name="T51" fmla="*/ 665 h 901"/>
                    <a:gd name="T52" fmla="*/ 200 w 334"/>
                    <a:gd name="T53" fmla="*/ 665 h 901"/>
                    <a:gd name="T54" fmla="*/ 189 w 334"/>
                    <a:gd name="T55" fmla="*/ 611 h 901"/>
                    <a:gd name="T56" fmla="*/ 134 w 334"/>
                    <a:gd name="T57" fmla="*/ 545 h 901"/>
                    <a:gd name="T58" fmla="*/ 200 w 334"/>
                    <a:gd name="T59" fmla="*/ 545 h 901"/>
                    <a:gd name="T60" fmla="*/ 189 w 334"/>
                    <a:gd name="T61" fmla="*/ 491 h 901"/>
                    <a:gd name="T62" fmla="*/ 134 w 334"/>
                    <a:gd name="T63" fmla="*/ 425 h 901"/>
                    <a:gd name="T64" fmla="*/ 200 w 334"/>
                    <a:gd name="T65" fmla="*/ 425 h 901"/>
                    <a:gd name="T66" fmla="*/ 189 w 334"/>
                    <a:gd name="T67" fmla="*/ 371 h 901"/>
                    <a:gd name="T68" fmla="*/ 134 w 334"/>
                    <a:gd name="T69" fmla="*/ 306 h 901"/>
                    <a:gd name="T70" fmla="*/ 200 w 334"/>
                    <a:gd name="T71" fmla="*/ 306 h 901"/>
                    <a:gd name="T72" fmla="*/ 189 w 334"/>
                    <a:gd name="T73" fmla="*/ 252 h 901"/>
                    <a:gd name="T74" fmla="*/ 134 w 334"/>
                    <a:gd name="T75" fmla="*/ 187 h 901"/>
                    <a:gd name="T76" fmla="*/ 200 w 334"/>
                    <a:gd name="T77" fmla="*/ 187 h 901"/>
                    <a:gd name="T78" fmla="*/ 189 w 334"/>
                    <a:gd name="T79" fmla="*/ 134 h 901"/>
                    <a:gd name="T80" fmla="*/ 134 w 334"/>
                    <a:gd name="T81" fmla="*/ 68 h 901"/>
                    <a:gd name="T82" fmla="*/ 200 w 334"/>
                    <a:gd name="T83" fmla="*/ 68 h 901"/>
                    <a:gd name="T84" fmla="*/ 282 w 334"/>
                    <a:gd name="T85" fmla="*/ 730 h 901"/>
                    <a:gd name="T86" fmla="*/ 227 w 334"/>
                    <a:gd name="T87" fmla="*/ 665 h 901"/>
                    <a:gd name="T88" fmla="*/ 294 w 334"/>
                    <a:gd name="T89" fmla="*/ 665 h 901"/>
                    <a:gd name="T90" fmla="*/ 282 w 334"/>
                    <a:gd name="T91" fmla="*/ 611 h 901"/>
                    <a:gd name="T92" fmla="*/ 227 w 334"/>
                    <a:gd name="T93" fmla="*/ 545 h 901"/>
                    <a:gd name="T94" fmla="*/ 294 w 334"/>
                    <a:gd name="T95" fmla="*/ 545 h 901"/>
                    <a:gd name="T96" fmla="*/ 282 w 334"/>
                    <a:gd name="T97" fmla="*/ 491 h 901"/>
                    <a:gd name="T98" fmla="*/ 227 w 334"/>
                    <a:gd name="T99" fmla="*/ 425 h 901"/>
                    <a:gd name="T100" fmla="*/ 294 w 334"/>
                    <a:gd name="T101" fmla="*/ 425 h 901"/>
                    <a:gd name="T102" fmla="*/ 282 w 334"/>
                    <a:gd name="T103" fmla="*/ 371 h 901"/>
                    <a:gd name="T104" fmla="*/ 227 w 334"/>
                    <a:gd name="T105" fmla="*/ 306 h 901"/>
                    <a:gd name="T106" fmla="*/ 294 w 334"/>
                    <a:gd name="T107" fmla="*/ 306 h 901"/>
                    <a:gd name="T108" fmla="*/ 282 w 334"/>
                    <a:gd name="T109" fmla="*/ 252 h 901"/>
                    <a:gd name="T110" fmla="*/ 227 w 334"/>
                    <a:gd name="T111" fmla="*/ 187 h 901"/>
                    <a:gd name="T112" fmla="*/ 294 w 334"/>
                    <a:gd name="T113" fmla="*/ 187 h 901"/>
                    <a:gd name="T114" fmla="*/ 282 w 334"/>
                    <a:gd name="T115" fmla="*/ 134 h 901"/>
                    <a:gd name="T116" fmla="*/ 227 w 334"/>
                    <a:gd name="T117" fmla="*/ 68 h 901"/>
                    <a:gd name="T118" fmla="*/ 294 w 334"/>
                    <a:gd name="T119" fmla="*/ 68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4" h="901">
                      <a:moveTo>
                        <a:pt x="11" y="0"/>
                      </a:move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890"/>
                        <a:pt x="0" y="890"/>
                        <a:pt x="0" y="890"/>
                      </a:cubicBezTo>
                      <a:cubicBezTo>
                        <a:pt x="0" y="896"/>
                        <a:pt x="5" y="901"/>
                        <a:pt x="11" y="901"/>
                      </a:cubicBezTo>
                      <a:cubicBezTo>
                        <a:pt x="77" y="901"/>
                        <a:pt x="77" y="901"/>
                        <a:pt x="77" y="901"/>
                      </a:cubicBezTo>
                      <a:cubicBezTo>
                        <a:pt x="83" y="901"/>
                        <a:pt x="88" y="896"/>
                        <a:pt x="88" y="890"/>
                      </a:cubicBezTo>
                      <a:cubicBezTo>
                        <a:pt x="88" y="793"/>
                        <a:pt x="88" y="793"/>
                        <a:pt x="88" y="793"/>
                      </a:cubicBezTo>
                      <a:cubicBezTo>
                        <a:pt x="88" y="787"/>
                        <a:pt x="93" y="781"/>
                        <a:pt x="99" y="780"/>
                      </a:cubicBezTo>
                      <a:cubicBezTo>
                        <a:pt x="156" y="768"/>
                        <a:pt x="156" y="768"/>
                        <a:pt x="156" y="768"/>
                      </a:cubicBezTo>
                      <a:cubicBezTo>
                        <a:pt x="162" y="767"/>
                        <a:pt x="172" y="767"/>
                        <a:pt x="178" y="768"/>
                      </a:cubicBezTo>
                      <a:cubicBezTo>
                        <a:pt x="235" y="780"/>
                        <a:pt x="235" y="780"/>
                        <a:pt x="235" y="780"/>
                      </a:cubicBezTo>
                      <a:cubicBezTo>
                        <a:pt x="241" y="781"/>
                        <a:pt x="246" y="787"/>
                        <a:pt x="246" y="793"/>
                      </a:cubicBezTo>
                      <a:cubicBezTo>
                        <a:pt x="246" y="890"/>
                        <a:pt x="246" y="890"/>
                        <a:pt x="246" y="890"/>
                      </a:cubicBezTo>
                      <a:cubicBezTo>
                        <a:pt x="246" y="896"/>
                        <a:pt x="251" y="901"/>
                        <a:pt x="257" y="901"/>
                      </a:cubicBezTo>
                      <a:cubicBezTo>
                        <a:pt x="323" y="901"/>
                        <a:pt x="323" y="901"/>
                        <a:pt x="323" y="901"/>
                      </a:cubicBezTo>
                      <a:cubicBezTo>
                        <a:pt x="329" y="901"/>
                        <a:pt x="334" y="896"/>
                        <a:pt x="334" y="890"/>
                      </a:cubicBezTo>
                      <a:cubicBezTo>
                        <a:pt x="334" y="12"/>
                        <a:pt x="334" y="12"/>
                        <a:pt x="334" y="12"/>
                      </a:cubicBezTo>
                      <a:cubicBezTo>
                        <a:pt x="334" y="5"/>
                        <a:pt x="329" y="0"/>
                        <a:pt x="323" y="0"/>
                      </a:cubicBezTo>
                      <a:lnTo>
                        <a:pt x="11" y="0"/>
                      </a:lnTo>
                      <a:close/>
                      <a:moveTo>
                        <a:pt x="107" y="719"/>
                      </a:moveTo>
                      <a:cubicBezTo>
                        <a:pt x="107" y="725"/>
                        <a:pt x="102" y="730"/>
                        <a:pt x="96" y="730"/>
                      </a:cubicBezTo>
                      <a:cubicBezTo>
                        <a:pt x="52" y="730"/>
                        <a:pt x="52" y="730"/>
                        <a:pt x="52" y="730"/>
                      </a:cubicBezTo>
                      <a:cubicBezTo>
                        <a:pt x="46" y="730"/>
                        <a:pt x="41" y="725"/>
                        <a:pt x="41" y="719"/>
                      </a:cubicBezTo>
                      <a:cubicBezTo>
                        <a:pt x="41" y="665"/>
                        <a:pt x="41" y="665"/>
                        <a:pt x="41" y="665"/>
                      </a:cubicBezTo>
                      <a:cubicBezTo>
                        <a:pt x="41" y="659"/>
                        <a:pt x="46" y="654"/>
                        <a:pt x="52" y="654"/>
                      </a:cubicBezTo>
                      <a:cubicBezTo>
                        <a:pt x="96" y="654"/>
                        <a:pt x="96" y="654"/>
                        <a:pt x="96" y="654"/>
                      </a:cubicBezTo>
                      <a:cubicBezTo>
                        <a:pt x="102" y="654"/>
                        <a:pt x="107" y="659"/>
                        <a:pt x="107" y="665"/>
                      </a:cubicBezTo>
                      <a:lnTo>
                        <a:pt x="107" y="719"/>
                      </a:lnTo>
                      <a:close/>
                      <a:moveTo>
                        <a:pt x="107" y="599"/>
                      </a:moveTo>
                      <a:cubicBezTo>
                        <a:pt x="107" y="605"/>
                        <a:pt x="102" y="611"/>
                        <a:pt x="96" y="611"/>
                      </a:cubicBezTo>
                      <a:cubicBezTo>
                        <a:pt x="52" y="611"/>
                        <a:pt x="52" y="611"/>
                        <a:pt x="52" y="611"/>
                      </a:cubicBezTo>
                      <a:cubicBezTo>
                        <a:pt x="46" y="611"/>
                        <a:pt x="41" y="605"/>
                        <a:pt x="41" y="599"/>
                      </a:cubicBezTo>
                      <a:cubicBezTo>
                        <a:pt x="41" y="545"/>
                        <a:pt x="41" y="545"/>
                        <a:pt x="41" y="545"/>
                      </a:cubicBezTo>
                      <a:cubicBezTo>
                        <a:pt x="41" y="539"/>
                        <a:pt x="46" y="534"/>
                        <a:pt x="52" y="534"/>
                      </a:cubicBezTo>
                      <a:cubicBezTo>
                        <a:pt x="96" y="534"/>
                        <a:pt x="96" y="534"/>
                        <a:pt x="96" y="534"/>
                      </a:cubicBezTo>
                      <a:cubicBezTo>
                        <a:pt x="102" y="534"/>
                        <a:pt x="107" y="539"/>
                        <a:pt x="107" y="545"/>
                      </a:cubicBezTo>
                      <a:lnTo>
                        <a:pt x="107" y="599"/>
                      </a:lnTo>
                      <a:close/>
                      <a:moveTo>
                        <a:pt x="107" y="479"/>
                      </a:moveTo>
                      <a:cubicBezTo>
                        <a:pt x="107" y="486"/>
                        <a:pt x="102" y="491"/>
                        <a:pt x="96" y="491"/>
                      </a:cubicBezTo>
                      <a:cubicBezTo>
                        <a:pt x="52" y="491"/>
                        <a:pt x="52" y="491"/>
                        <a:pt x="52" y="491"/>
                      </a:cubicBezTo>
                      <a:cubicBezTo>
                        <a:pt x="46" y="491"/>
                        <a:pt x="41" y="486"/>
                        <a:pt x="41" y="479"/>
                      </a:cubicBezTo>
                      <a:cubicBezTo>
                        <a:pt x="41" y="425"/>
                        <a:pt x="41" y="425"/>
                        <a:pt x="41" y="425"/>
                      </a:cubicBezTo>
                      <a:cubicBezTo>
                        <a:pt x="41" y="419"/>
                        <a:pt x="46" y="414"/>
                        <a:pt x="52" y="414"/>
                      </a:cubicBezTo>
                      <a:cubicBezTo>
                        <a:pt x="96" y="414"/>
                        <a:pt x="96" y="414"/>
                        <a:pt x="96" y="414"/>
                      </a:cubicBezTo>
                      <a:cubicBezTo>
                        <a:pt x="102" y="414"/>
                        <a:pt x="107" y="419"/>
                        <a:pt x="107" y="425"/>
                      </a:cubicBezTo>
                      <a:lnTo>
                        <a:pt x="107" y="479"/>
                      </a:lnTo>
                      <a:close/>
                      <a:moveTo>
                        <a:pt x="107" y="360"/>
                      </a:moveTo>
                      <a:cubicBezTo>
                        <a:pt x="107" y="366"/>
                        <a:pt x="102" y="371"/>
                        <a:pt x="96" y="371"/>
                      </a:cubicBezTo>
                      <a:cubicBezTo>
                        <a:pt x="52" y="371"/>
                        <a:pt x="52" y="371"/>
                        <a:pt x="52" y="371"/>
                      </a:cubicBezTo>
                      <a:cubicBezTo>
                        <a:pt x="46" y="371"/>
                        <a:pt x="41" y="366"/>
                        <a:pt x="41" y="360"/>
                      </a:cubicBezTo>
                      <a:cubicBezTo>
                        <a:pt x="41" y="306"/>
                        <a:pt x="41" y="306"/>
                        <a:pt x="41" y="306"/>
                      </a:cubicBezTo>
                      <a:cubicBezTo>
                        <a:pt x="41" y="299"/>
                        <a:pt x="46" y="294"/>
                        <a:pt x="52" y="294"/>
                      </a:cubicBezTo>
                      <a:cubicBezTo>
                        <a:pt x="96" y="294"/>
                        <a:pt x="96" y="294"/>
                        <a:pt x="96" y="294"/>
                      </a:cubicBezTo>
                      <a:cubicBezTo>
                        <a:pt x="102" y="294"/>
                        <a:pt x="107" y="299"/>
                        <a:pt x="107" y="306"/>
                      </a:cubicBezTo>
                      <a:lnTo>
                        <a:pt x="107" y="360"/>
                      </a:lnTo>
                      <a:close/>
                      <a:moveTo>
                        <a:pt x="107" y="241"/>
                      </a:moveTo>
                      <a:cubicBezTo>
                        <a:pt x="107" y="247"/>
                        <a:pt x="102" y="252"/>
                        <a:pt x="96" y="252"/>
                      </a:cubicBez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46" y="252"/>
                        <a:pt x="41" y="247"/>
                        <a:pt x="41" y="241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1"/>
                        <a:pt x="46" y="176"/>
                        <a:pt x="52" y="176"/>
                      </a:cubicBezTo>
                      <a:cubicBezTo>
                        <a:pt x="96" y="176"/>
                        <a:pt x="96" y="176"/>
                        <a:pt x="96" y="176"/>
                      </a:cubicBezTo>
                      <a:cubicBezTo>
                        <a:pt x="102" y="176"/>
                        <a:pt x="107" y="181"/>
                        <a:pt x="107" y="187"/>
                      </a:cubicBezTo>
                      <a:lnTo>
                        <a:pt x="107" y="241"/>
                      </a:lnTo>
                      <a:close/>
                      <a:moveTo>
                        <a:pt x="107" y="122"/>
                      </a:moveTo>
                      <a:cubicBezTo>
                        <a:pt x="107" y="128"/>
                        <a:pt x="102" y="134"/>
                        <a:pt x="96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46" y="134"/>
                        <a:pt x="41" y="128"/>
                        <a:pt x="41" y="122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2"/>
                        <a:pt x="46" y="57"/>
                        <a:pt x="52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102" y="57"/>
                        <a:pt x="107" y="62"/>
                        <a:pt x="107" y="68"/>
                      </a:cubicBezTo>
                      <a:lnTo>
                        <a:pt x="107" y="122"/>
                      </a:lnTo>
                      <a:close/>
                      <a:moveTo>
                        <a:pt x="200" y="719"/>
                      </a:moveTo>
                      <a:cubicBezTo>
                        <a:pt x="200" y="725"/>
                        <a:pt x="195" y="730"/>
                        <a:pt x="189" y="730"/>
                      </a:cubicBezTo>
                      <a:cubicBezTo>
                        <a:pt x="145" y="730"/>
                        <a:pt x="145" y="730"/>
                        <a:pt x="145" y="730"/>
                      </a:cubicBezTo>
                      <a:cubicBezTo>
                        <a:pt x="139" y="730"/>
                        <a:pt x="134" y="725"/>
                        <a:pt x="134" y="719"/>
                      </a:cubicBezTo>
                      <a:cubicBezTo>
                        <a:pt x="134" y="665"/>
                        <a:pt x="134" y="665"/>
                        <a:pt x="134" y="665"/>
                      </a:cubicBezTo>
                      <a:cubicBezTo>
                        <a:pt x="134" y="659"/>
                        <a:pt x="139" y="654"/>
                        <a:pt x="145" y="654"/>
                      </a:cubicBezTo>
                      <a:cubicBezTo>
                        <a:pt x="189" y="654"/>
                        <a:pt x="189" y="654"/>
                        <a:pt x="189" y="654"/>
                      </a:cubicBezTo>
                      <a:cubicBezTo>
                        <a:pt x="195" y="654"/>
                        <a:pt x="200" y="659"/>
                        <a:pt x="200" y="665"/>
                      </a:cubicBezTo>
                      <a:lnTo>
                        <a:pt x="200" y="719"/>
                      </a:lnTo>
                      <a:close/>
                      <a:moveTo>
                        <a:pt x="200" y="599"/>
                      </a:moveTo>
                      <a:cubicBezTo>
                        <a:pt x="200" y="605"/>
                        <a:pt x="195" y="611"/>
                        <a:pt x="189" y="611"/>
                      </a:cubicBezTo>
                      <a:cubicBezTo>
                        <a:pt x="145" y="611"/>
                        <a:pt x="145" y="611"/>
                        <a:pt x="145" y="611"/>
                      </a:cubicBezTo>
                      <a:cubicBezTo>
                        <a:pt x="139" y="611"/>
                        <a:pt x="134" y="605"/>
                        <a:pt x="134" y="599"/>
                      </a:cubicBezTo>
                      <a:cubicBezTo>
                        <a:pt x="134" y="545"/>
                        <a:pt x="134" y="545"/>
                        <a:pt x="134" y="545"/>
                      </a:cubicBezTo>
                      <a:cubicBezTo>
                        <a:pt x="134" y="539"/>
                        <a:pt x="139" y="534"/>
                        <a:pt x="145" y="534"/>
                      </a:cubicBezTo>
                      <a:cubicBezTo>
                        <a:pt x="189" y="534"/>
                        <a:pt x="189" y="534"/>
                        <a:pt x="189" y="534"/>
                      </a:cubicBezTo>
                      <a:cubicBezTo>
                        <a:pt x="195" y="534"/>
                        <a:pt x="200" y="539"/>
                        <a:pt x="200" y="545"/>
                      </a:cubicBezTo>
                      <a:lnTo>
                        <a:pt x="200" y="599"/>
                      </a:lnTo>
                      <a:close/>
                      <a:moveTo>
                        <a:pt x="200" y="479"/>
                      </a:moveTo>
                      <a:cubicBezTo>
                        <a:pt x="200" y="486"/>
                        <a:pt x="195" y="491"/>
                        <a:pt x="189" y="491"/>
                      </a:cubicBezTo>
                      <a:cubicBezTo>
                        <a:pt x="145" y="491"/>
                        <a:pt x="145" y="491"/>
                        <a:pt x="145" y="491"/>
                      </a:cubicBezTo>
                      <a:cubicBezTo>
                        <a:pt x="139" y="491"/>
                        <a:pt x="134" y="486"/>
                        <a:pt x="134" y="479"/>
                      </a:cubicBezTo>
                      <a:cubicBezTo>
                        <a:pt x="134" y="425"/>
                        <a:pt x="134" y="425"/>
                        <a:pt x="134" y="425"/>
                      </a:cubicBezTo>
                      <a:cubicBezTo>
                        <a:pt x="134" y="419"/>
                        <a:pt x="139" y="414"/>
                        <a:pt x="145" y="414"/>
                      </a:cubicBezTo>
                      <a:cubicBezTo>
                        <a:pt x="189" y="414"/>
                        <a:pt x="189" y="414"/>
                        <a:pt x="189" y="414"/>
                      </a:cubicBezTo>
                      <a:cubicBezTo>
                        <a:pt x="195" y="414"/>
                        <a:pt x="200" y="419"/>
                        <a:pt x="200" y="425"/>
                      </a:cubicBezTo>
                      <a:lnTo>
                        <a:pt x="200" y="479"/>
                      </a:lnTo>
                      <a:close/>
                      <a:moveTo>
                        <a:pt x="200" y="360"/>
                      </a:moveTo>
                      <a:cubicBezTo>
                        <a:pt x="200" y="366"/>
                        <a:pt x="195" y="371"/>
                        <a:pt x="189" y="371"/>
                      </a:cubicBezTo>
                      <a:cubicBezTo>
                        <a:pt x="145" y="371"/>
                        <a:pt x="145" y="371"/>
                        <a:pt x="145" y="371"/>
                      </a:cubicBezTo>
                      <a:cubicBezTo>
                        <a:pt x="139" y="371"/>
                        <a:pt x="134" y="366"/>
                        <a:pt x="134" y="360"/>
                      </a:cubicBezTo>
                      <a:cubicBezTo>
                        <a:pt x="134" y="306"/>
                        <a:pt x="134" y="306"/>
                        <a:pt x="134" y="306"/>
                      </a:cubicBezTo>
                      <a:cubicBezTo>
                        <a:pt x="134" y="299"/>
                        <a:pt x="139" y="294"/>
                        <a:pt x="145" y="294"/>
                      </a:cubicBezTo>
                      <a:cubicBezTo>
                        <a:pt x="189" y="294"/>
                        <a:pt x="189" y="294"/>
                        <a:pt x="189" y="294"/>
                      </a:cubicBezTo>
                      <a:cubicBezTo>
                        <a:pt x="195" y="294"/>
                        <a:pt x="200" y="299"/>
                        <a:pt x="200" y="306"/>
                      </a:cubicBezTo>
                      <a:lnTo>
                        <a:pt x="200" y="360"/>
                      </a:lnTo>
                      <a:close/>
                      <a:moveTo>
                        <a:pt x="200" y="241"/>
                      </a:moveTo>
                      <a:cubicBezTo>
                        <a:pt x="200" y="247"/>
                        <a:pt x="195" y="252"/>
                        <a:pt x="189" y="252"/>
                      </a:cubicBezTo>
                      <a:cubicBezTo>
                        <a:pt x="145" y="252"/>
                        <a:pt x="145" y="252"/>
                        <a:pt x="145" y="252"/>
                      </a:cubicBezTo>
                      <a:cubicBezTo>
                        <a:pt x="139" y="252"/>
                        <a:pt x="134" y="247"/>
                        <a:pt x="134" y="241"/>
                      </a:cubicBezTo>
                      <a:cubicBezTo>
                        <a:pt x="134" y="187"/>
                        <a:pt x="134" y="187"/>
                        <a:pt x="134" y="187"/>
                      </a:cubicBezTo>
                      <a:cubicBezTo>
                        <a:pt x="134" y="181"/>
                        <a:pt x="139" y="176"/>
                        <a:pt x="145" y="176"/>
                      </a:cubicBezTo>
                      <a:cubicBezTo>
                        <a:pt x="189" y="176"/>
                        <a:pt x="189" y="176"/>
                        <a:pt x="189" y="176"/>
                      </a:cubicBezTo>
                      <a:cubicBezTo>
                        <a:pt x="195" y="176"/>
                        <a:pt x="200" y="181"/>
                        <a:pt x="200" y="187"/>
                      </a:cubicBezTo>
                      <a:lnTo>
                        <a:pt x="200" y="241"/>
                      </a:lnTo>
                      <a:close/>
                      <a:moveTo>
                        <a:pt x="200" y="122"/>
                      </a:moveTo>
                      <a:cubicBezTo>
                        <a:pt x="200" y="128"/>
                        <a:pt x="195" y="134"/>
                        <a:pt x="189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39" y="134"/>
                        <a:pt x="134" y="128"/>
                        <a:pt x="134" y="122"/>
                      </a:cubicBezTo>
                      <a:cubicBezTo>
                        <a:pt x="134" y="68"/>
                        <a:pt x="134" y="68"/>
                        <a:pt x="134" y="68"/>
                      </a:cubicBezTo>
                      <a:cubicBezTo>
                        <a:pt x="134" y="62"/>
                        <a:pt x="139" y="57"/>
                        <a:pt x="145" y="57"/>
                      </a:cubicBezTo>
                      <a:cubicBezTo>
                        <a:pt x="189" y="57"/>
                        <a:pt x="189" y="57"/>
                        <a:pt x="189" y="57"/>
                      </a:cubicBezTo>
                      <a:cubicBezTo>
                        <a:pt x="195" y="57"/>
                        <a:pt x="200" y="62"/>
                        <a:pt x="200" y="68"/>
                      </a:cubicBezTo>
                      <a:lnTo>
                        <a:pt x="200" y="122"/>
                      </a:lnTo>
                      <a:close/>
                      <a:moveTo>
                        <a:pt x="294" y="719"/>
                      </a:moveTo>
                      <a:cubicBezTo>
                        <a:pt x="294" y="725"/>
                        <a:pt x="289" y="730"/>
                        <a:pt x="282" y="730"/>
                      </a:cubicBezTo>
                      <a:cubicBezTo>
                        <a:pt x="239" y="730"/>
                        <a:pt x="239" y="730"/>
                        <a:pt x="239" y="730"/>
                      </a:cubicBezTo>
                      <a:cubicBezTo>
                        <a:pt x="233" y="730"/>
                        <a:pt x="227" y="725"/>
                        <a:pt x="227" y="719"/>
                      </a:cubicBezTo>
                      <a:cubicBezTo>
                        <a:pt x="227" y="665"/>
                        <a:pt x="227" y="665"/>
                        <a:pt x="227" y="665"/>
                      </a:cubicBezTo>
                      <a:cubicBezTo>
                        <a:pt x="227" y="659"/>
                        <a:pt x="233" y="654"/>
                        <a:pt x="239" y="654"/>
                      </a:cubicBezTo>
                      <a:cubicBezTo>
                        <a:pt x="282" y="654"/>
                        <a:pt x="282" y="654"/>
                        <a:pt x="282" y="654"/>
                      </a:cubicBezTo>
                      <a:cubicBezTo>
                        <a:pt x="289" y="654"/>
                        <a:pt x="294" y="659"/>
                        <a:pt x="294" y="665"/>
                      </a:cubicBezTo>
                      <a:lnTo>
                        <a:pt x="294" y="719"/>
                      </a:lnTo>
                      <a:close/>
                      <a:moveTo>
                        <a:pt x="294" y="599"/>
                      </a:moveTo>
                      <a:cubicBezTo>
                        <a:pt x="294" y="605"/>
                        <a:pt x="289" y="611"/>
                        <a:pt x="282" y="611"/>
                      </a:cubicBezTo>
                      <a:cubicBezTo>
                        <a:pt x="239" y="611"/>
                        <a:pt x="239" y="611"/>
                        <a:pt x="239" y="611"/>
                      </a:cubicBezTo>
                      <a:cubicBezTo>
                        <a:pt x="233" y="611"/>
                        <a:pt x="227" y="605"/>
                        <a:pt x="227" y="599"/>
                      </a:cubicBezTo>
                      <a:cubicBezTo>
                        <a:pt x="227" y="545"/>
                        <a:pt x="227" y="545"/>
                        <a:pt x="227" y="545"/>
                      </a:cubicBezTo>
                      <a:cubicBezTo>
                        <a:pt x="227" y="539"/>
                        <a:pt x="233" y="534"/>
                        <a:pt x="239" y="534"/>
                      </a:cubicBezTo>
                      <a:cubicBezTo>
                        <a:pt x="282" y="534"/>
                        <a:pt x="282" y="534"/>
                        <a:pt x="282" y="534"/>
                      </a:cubicBezTo>
                      <a:cubicBezTo>
                        <a:pt x="289" y="534"/>
                        <a:pt x="294" y="539"/>
                        <a:pt x="294" y="545"/>
                      </a:cubicBezTo>
                      <a:lnTo>
                        <a:pt x="294" y="599"/>
                      </a:lnTo>
                      <a:close/>
                      <a:moveTo>
                        <a:pt x="294" y="479"/>
                      </a:moveTo>
                      <a:cubicBezTo>
                        <a:pt x="294" y="486"/>
                        <a:pt x="289" y="491"/>
                        <a:pt x="282" y="491"/>
                      </a:cubicBezTo>
                      <a:cubicBezTo>
                        <a:pt x="239" y="491"/>
                        <a:pt x="239" y="491"/>
                        <a:pt x="239" y="491"/>
                      </a:cubicBezTo>
                      <a:cubicBezTo>
                        <a:pt x="233" y="491"/>
                        <a:pt x="227" y="486"/>
                        <a:pt x="227" y="479"/>
                      </a:cubicBezTo>
                      <a:cubicBezTo>
                        <a:pt x="227" y="425"/>
                        <a:pt x="227" y="425"/>
                        <a:pt x="227" y="425"/>
                      </a:cubicBezTo>
                      <a:cubicBezTo>
                        <a:pt x="227" y="419"/>
                        <a:pt x="233" y="414"/>
                        <a:pt x="239" y="414"/>
                      </a:cubicBezTo>
                      <a:cubicBezTo>
                        <a:pt x="282" y="414"/>
                        <a:pt x="282" y="414"/>
                        <a:pt x="282" y="414"/>
                      </a:cubicBezTo>
                      <a:cubicBezTo>
                        <a:pt x="289" y="414"/>
                        <a:pt x="294" y="419"/>
                        <a:pt x="294" y="425"/>
                      </a:cubicBezTo>
                      <a:lnTo>
                        <a:pt x="294" y="479"/>
                      </a:lnTo>
                      <a:close/>
                      <a:moveTo>
                        <a:pt x="294" y="360"/>
                      </a:moveTo>
                      <a:cubicBezTo>
                        <a:pt x="294" y="366"/>
                        <a:pt x="289" y="371"/>
                        <a:pt x="282" y="371"/>
                      </a:cubicBezTo>
                      <a:cubicBezTo>
                        <a:pt x="239" y="371"/>
                        <a:pt x="239" y="371"/>
                        <a:pt x="239" y="371"/>
                      </a:cubicBezTo>
                      <a:cubicBezTo>
                        <a:pt x="233" y="371"/>
                        <a:pt x="227" y="366"/>
                        <a:pt x="227" y="360"/>
                      </a:cubicBezTo>
                      <a:cubicBezTo>
                        <a:pt x="227" y="306"/>
                        <a:pt x="227" y="306"/>
                        <a:pt x="227" y="306"/>
                      </a:cubicBezTo>
                      <a:cubicBezTo>
                        <a:pt x="227" y="299"/>
                        <a:pt x="233" y="294"/>
                        <a:pt x="239" y="294"/>
                      </a:cubicBezTo>
                      <a:cubicBezTo>
                        <a:pt x="282" y="294"/>
                        <a:pt x="282" y="294"/>
                        <a:pt x="282" y="294"/>
                      </a:cubicBezTo>
                      <a:cubicBezTo>
                        <a:pt x="289" y="294"/>
                        <a:pt x="294" y="299"/>
                        <a:pt x="294" y="306"/>
                      </a:cubicBezTo>
                      <a:lnTo>
                        <a:pt x="294" y="360"/>
                      </a:lnTo>
                      <a:close/>
                      <a:moveTo>
                        <a:pt x="294" y="241"/>
                      </a:moveTo>
                      <a:cubicBezTo>
                        <a:pt x="294" y="247"/>
                        <a:pt x="289" y="252"/>
                        <a:pt x="282" y="252"/>
                      </a:cubicBezTo>
                      <a:cubicBezTo>
                        <a:pt x="239" y="252"/>
                        <a:pt x="239" y="252"/>
                        <a:pt x="239" y="252"/>
                      </a:cubicBezTo>
                      <a:cubicBezTo>
                        <a:pt x="233" y="252"/>
                        <a:pt x="227" y="247"/>
                        <a:pt x="227" y="241"/>
                      </a:cubicBezTo>
                      <a:cubicBezTo>
                        <a:pt x="227" y="187"/>
                        <a:pt x="227" y="187"/>
                        <a:pt x="227" y="187"/>
                      </a:cubicBezTo>
                      <a:cubicBezTo>
                        <a:pt x="227" y="181"/>
                        <a:pt x="233" y="176"/>
                        <a:pt x="239" y="176"/>
                      </a:cubicBezTo>
                      <a:cubicBezTo>
                        <a:pt x="282" y="176"/>
                        <a:pt x="282" y="176"/>
                        <a:pt x="282" y="176"/>
                      </a:cubicBezTo>
                      <a:cubicBezTo>
                        <a:pt x="289" y="176"/>
                        <a:pt x="294" y="181"/>
                        <a:pt x="294" y="187"/>
                      </a:cubicBezTo>
                      <a:lnTo>
                        <a:pt x="294" y="241"/>
                      </a:lnTo>
                      <a:close/>
                      <a:moveTo>
                        <a:pt x="294" y="122"/>
                      </a:moveTo>
                      <a:cubicBezTo>
                        <a:pt x="294" y="128"/>
                        <a:pt x="289" y="134"/>
                        <a:pt x="282" y="134"/>
                      </a:cubicBezTo>
                      <a:cubicBezTo>
                        <a:pt x="239" y="134"/>
                        <a:pt x="239" y="134"/>
                        <a:pt x="239" y="134"/>
                      </a:cubicBezTo>
                      <a:cubicBezTo>
                        <a:pt x="233" y="134"/>
                        <a:pt x="227" y="128"/>
                        <a:pt x="227" y="122"/>
                      </a:cubicBezTo>
                      <a:cubicBezTo>
                        <a:pt x="227" y="68"/>
                        <a:pt x="227" y="68"/>
                        <a:pt x="227" y="68"/>
                      </a:cubicBezTo>
                      <a:cubicBezTo>
                        <a:pt x="227" y="62"/>
                        <a:pt x="233" y="57"/>
                        <a:pt x="239" y="57"/>
                      </a:cubicBezTo>
                      <a:cubicBezTo>
                        <a:pt x="282" y="57"/>
                        <a:pt x="282" y="57"/>
                        <a:pt x="282" y="57"/>
                      </a:cubicBezTo>
                      <a:cubicBezTo>
                        <a:pt x="289" y="57"/>
                        <a:pt x="294" y="62"/>
                        <a:pt x="294" y="68"/>
                      </a:cubicBezTo>
                      <a:lnTo>
                        <a:pt x="294" y="1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" name="Freeform 31"/>
                <p:cNvSpPr>
                  <a:spLocks noEditPoints="1"/>
                </p:cNvSpPr>
                <p:nvPr/>
              </p:nvSpPr>
              <p:spPr bwMode="auto">
                <a:xfrm>
                  <a:off x="4865298" y="3870269"/>
                  <a:ext cx="425988" cy="1148926"/>
                </a:xfrm>
                <a:custGeom>
                  <a:avLst/>
                  <a:gdLst>
                    <a:gd name="T0" fmla="*/ 0 w 334"/>
                    <a:gd name="T1" fmla="*/ 890 h 901"/>
                    <a:gd name="T2" fmla="*/ 88 w 334"/>
                    <a:gd name="T3" fmla="*/ 890 h 901"/>
                    <a:gd name="T4" fmla="*/ 156 w 334"/>
                    <a:gd name="T5" fmla="*/ 768 h 901"/>
                    <a:gd name="T6" fmla="*/ 246 w 334"/>
                    <a:gd name="T7" fmla="*/ 793 h 901"/>
                    <a:gd name="T8" fmla="*/ 323 w 334"/>
                    <a:gd name="T9" fmla="*/ 901 h 901"/>
                    <a:gd name="T10" fmla="*/ 323 w 334"/>
                    <a:gd name="T11" fmla="*/ 0 h 901"/>
                    <a:gd name="T12" fmla="*/ 96 w 334"/>
                    <a:gd name="T13" fmla="*/ 730 h 901"/>
                    <a:gd name="T14" fmla="*/ 41 w 334"/>
                    <a:gd name="T15" fmla="*/ 665 h 901"/>
                    <a:gd name="T16" fmla="*/ 107 w 334"/>
                    <a:gd name="T17" fmla="*/ 665 h 901"/>
                    <a:gd name="T18" fmla="*/ 96 w 334"/>
                    <a:gd name="T19" fmla="*/ 611 h 901"/>
                    <a:gd name="T20" fmla="*/ 41 w 334"/>
                    <a:gd name="T21" fmla="*/ 545 h 901"/>
                    <a:gd name="T22" fmla="*/ 107 w 334"/>
                    <a:gd name="T23" fmla="*/ 545 h 901"/>
                    <a:gd name="T24" fmla="*/ 96 w 334"/>
                    <a:gd name="T25" fmla="*/ 491 h 901"/>
                    <a:gd name="T26" fmla="*/ 41 w 334"/>
                    <a:gd name="T27" fmla="*/ 425 h 901"/>
                    <a:gd name="T28" fmla="*/ 107 w 334"/>
                    <a:gd name="T29" fmla="*/ 425 h 901"/>
                    <a:gd name="T30" fmla="*/ 96 w 334"/>
                    <a:gd name="T31" fmla="*/ 371 h 901"/>
                    <a:gd name="T32" fmla="*/ 41 w 334"/>
                    <a:gd name="T33" fmla="*/ 306 h 901"/>
                    <a:gd name="T34" fmla="*/ 107 w 334"/>
                    <a:gd name="T35" fmla="*/ 306 h 901"/>
                    <a:gd name="T36" fmla="*/ 96 w 334"/>
                    <a:gd name="T37" fmla="*/ 252 h 901"/>
                    <a:gd name="T38" fmla="*/ 41 w 334"/>
                    <a:gd name="T39" fmla="*/ 187 h 901"/>
                    <a:gd name="T40" fmla="*/ 107 w 334"/>
                    <a:gd name="T41" fmla="*/ 187 h 901"/>
                    <a:gd name="T42" fmla="*/ 96 w 334"/>
                    <a:gd name="T43" fmla="*/ 134 h 901"/>
                    <a:gd name="T44" fmla="*/ 41 w 334"/>
                    <a:gd name="T45" fmla="*/ 68 h 901"/>
                    <a:gd name="T46" fmla="*/ 107 w 334"/>
                    <a:gd name="T47" fmla="*/ 68 h 901"/>
                    <a:gd name="T48" fmla="*/ 189 w 334"/>
                    <a:gd name="T49" fmla="*/ 730 h 901"/>
                    <a:gd name="T50" fmla="*/ 134 w 334"/>
                    <a:gd name="T51" fmla="*/ 665 h 901"/>
                    <a:gd name="T52" fmla="*/ 200 w 334"/>
                    <a:gd name="T53" fmla="*/ 665 h 901"/>
                    <a:gd name="T54" fmla="*/ 189 w 334"/>
                    <a:gd name="T55" fmla="*/ 611 h 901"/>
                    <a:gd name="T56" fmla="*/ 134 w 334"/>
                    <a:gd name="T57" fmla="*/ 545 h 901"/>
                    <a:gd name="T58" fmla="*/ 200 w 334"/>
                    <a:gd name="T59" fmla="*/ 545 h 901"/>
                    <a:gd name="T60" fmla="*/ 189 w 334"/>
                    <a:gd name="T61" fmla="*/ 491 h 901"/>
                    <a:gd name="T62" fmla="*/ 134 w 334"/>
                    <a:gd name="T63" fmla="*/ 425 h 901"/>
                    <a:gd name="T64" fmla="*/ 200 w 334"/>
                    <a:gd name="T65" fmla="*/ 425 h 901"/>
                    <a:gd name="T66" fmla="*/ 189 w 334"/>
                    <a:gd name="T67" fmla="*/ 371 h 901"/>
                    <a:gd name="T68" fmla="*/ 134 w 334"/>
                    <a:gd name="T69" fmla="*/ 306 h 901"/>
                    <a:gd name="T70" fmla="*/ 200 w 334"/>
                    <a:gd name="T71" fmla="*/ 306 h 901"/>
                    <a:gd name="T72" fmla="*/ 189 w 334"/>
                    <a:gd name="T73" fmla="*/ 252 h 901"/>
                    <a:gd name="T74" fmla="*/ 134 w 334"/>
                    <a:gd name="T75" fmla="*/ 187 h 901"/>
                    <a:gd name="T76" fmla="*/ 200 w 334"/>
                    <a:gd name="T77" fmla="*/ 187 h 901"/>
                    <a:gd name="T78" fmla="*/ 189 w 334"/>
                    <a:gd name="T79" fmla="*/ 134 h 901"/>
                    <a:gd name="T80" fmla="*/ 134 w 334"/>
                    <a:gd name="T81" fmla="*/ 68 h 901"/>
                    <a:gd name="T82" fmla="*/ 200 w 334"/>
                    <a:gd name="T83" fmla="*/ 68 h 901"/>
                    <a:gd name="T84" fmla="*/ 282 w 334"/>
                    <a:gd name="T85" fmla="*/ 730 h 901"/>
                    <a:gd name="T86" fmla="*/ 227 w 334"/>
                    <a:gd name="T87" fmla="*/ 665 h 901"/>
                    <a:gd name="T88" fmla="*/ 294 w 334"/>
                    <a:gd name="T89" fmla="*/ 665 h 901"/>
                    <a:gd name="T90" fmla="*/ 282 w 334"/>
                    <a:gd name="T91" fmla="*/ 611 h 901"/>
                    <a:gd name="T92" fmla="*/ 227 w 334"/>
                    <a:gd name="T93" fmla="*/ 545 h 901"/>
                    <a:gd name="T94" fmla="*/ 294 w 334"/>
                    <a:gd name="T95" fmla="*/ 545 h 901"/>
                    <a:gd name="T96" fmla="*/ 282 w 334"/>
                    <a:gd name="T97" fmla="*/ 491 h 901"/>
                    <a:gd name="T98" fmla="*/ 227 w 334"/>
                    <a:gd name="T99" fmla="*/ 425 h 901"/>
                    <a:gd name="T100" fmla="*/ 294 w 334"/>
                    <a:gd name="T101" fmla="*/ 425 h 901"/>
                    <a:gd name="T102" fmla="*/ 282 w 334"/>
                    <a:gd name="T103" fmla="*/ 371 h 901"/>
                    <a:gd name="T104" fmla="*/ 227 w 334"/>
                    <a:gd name="T105" fmla="*/ 306 h 901"/>
                    <a:gd name="T106" fmla="*/ 294 w 334"/>
                    <a:gd name="T107" fmla="*/ 306 h 901"/>
                    <a:gd name="T108" fmla="*/ 282 w 334"/>
                    <a:gd name="T109" fmla="*/ 252 h 901"/>
                    <a:gd name="T110" fmla="*/ 227 w 334"/>
                    <a:gd name="T111" fmla="*/ 187 h 901"/>
                    <a:gd name="T112" fmla="*/ 294 w 334"/>
                    <a:gd name="T113" fmla="*/ 187 h 901"/>
                    <a:gd name="T114" fmla="*/ 282 w 334"/>
                    <a:gd name="T115" fmla="*/ 134 h 901"/>
                    <a:gd name="T116" fmla="*/ 227 w 334"/>
                    <a:gd name="T117" fmla="*/ 68 h 901"/>
                    <a:gd name="T118" fmla="*/ 294 w 334"/>
                    <a:gd name="T119" fmla="*/ 68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4" h="901">
                      <a:moveTo>
                        <a:pt x="11" y="0"/>
                      </a:move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890"/>
                        <a:pt x="0" y="890"/>
                        <a:pt x="0" y="890"/>
                      </a:cubicBezTo>
                      <a:cubicBezTo>
                        <a:pt x="0" y="896"/>
                        <a:pt x="5" y="901"/>
                        <a:pt x="11" y="901"/>
                      </a:cubicBezTo>
                      <a:cubicBezTo>
                        <a:pt x="77" y="901"/>
                        <a:pt x="77" y="901"/>
                        <a:pt x="77" y="901"/>
                      </a:cubicBezTo>
                      <a:cubicBezTo>
                        <a:pt x="83" y="901"/>
                        <a:pt x="88" y="896"/>
                        <a:pt x="88" y="890"/>
                      </a:cubicBezTo>
                      <a:cubicBezTo>
                        <a:pt x="88" y="793"/>
                        <a:pt x="88" y="793"/>
                        <a:pt x="88" y="793"/>
                      </a:cubicBezTo>
                      <a:cubicBezTo>
                        <a:pt x="88" y="787"/>
                        <a:pt x="93" y="781"/>
                        <a:pt x="99" y="780"/>
                      </a:cubicBezTo>
                      <a:cubicBezTo>
                        <a:pt x="156" y="768"/>
                        <a:pt x="156" y="768"/>
                        <a:pt x="156" y="768"/>
                      </a:cubicBezTo>
                      <a:cubicBezTo>
                        <a:pt x="162" y="767"/>
                        <a:pt x="172" y="767"/>
                        <a:pt x="178" y="768"/>
                      </a:cubicBezTo>
                      <a:cubicBezTo>
                        <a:pt x="235" y="780"/>
                        <a:pt x="235" y="780"/>
                        <a:pt x="235" y="780"/>
                      </a:cubicBezTo>
                      <a:cubicBezTo>
                        <a:pt x="241" y="781"/>
                        <a:pt x="246" y="787"/>
                        <a:pt x="246" y="793"/>
                      </a:cubicBezTo>
                      <a:cubicBezTo>
                        <a:pt x="246" y="890"/>
                        <a:pt x="246" y="890"/>
                        <a:pt x="246" y="890"/>
                      </a:cubicBezTo>
                      <a:cubicBezTo>
                        <a:pt x="246" y="896"/>
                        <a:pt x="251" y="901"/>
                        <a:pt x="257" y="901"/>
                      </a:cubicBezTo>
                      <a:cubicBezTo>
                        <a:pt x="323" y="901"/>
                        <a:pt x="323" y="901"/>
                        <a:pt x="323" y="901"/>
                      </a:cubicBezTo>
                      <a:cubicBezTo>
                        <a:pt x="329" y="901"/>
                        <a:pt x="334" y="896"/>
                        <a:pt x="334" y="890"/>
                      </a:cubicBezTo>
                      <a:cubicBezTo>
                        <a:pt x="334" y="12"/>
                        <a:pt x="334" y="12"/>
                        <a:pt x="334" y="12"/>
                      </a:cubicBezTo>
                      <a:cubicBezTo>
                        <a:pt x="334" y="5"/>
                        <a:pt x="329" y="0"/>
                        <a:pt x="323" y="0"/>
                      </a:cubicBezTo>
                      <a:lnTo>
                        <a:pt x="11" y="0"/>
                      </a:lnTo>
                      <a:close/>
                      <a:moveTo>
                        <a:pt x="107" y="719"/>
                      </a:moveTo>
                      <a:cubicBezTo>
                        <a:pt x="107" y="725"/>
                        <a:pt x="102" y="730"/>
                        <a:pt x="96" y="730"/>
                      </a:cubicBezTo>
                      <a:cubicBezTo>
                        <a:pt x="52" y="730"/>
                        <a:pt x="52" y="730"/>
                        <a:pt x="52" y="730"/>
                      </a:cubicBezTo>
                      <a:cubicBezTo>
                        <a:pt x="46" y="730"/>
                        <a:pt x="41" y="725"/>
                        <a:pt x="41" y="719"/>
                      </a:cubicBezTo>
                      <a:cubicBezTo>
                        <a:pt x="41" y="665"/>
                        <a:pt x="41" y="665"/>
                        <a:pt x="41" y="665"/>
                      </a:cubicBezTo>
                      <a:cubicBezTo>
                        <a:pt x="41" y="659"/>
                        <a:pt x="46" y="654"/>
                        <a:pt x="52" y="654"/>
                      </a:cubicBezTo>
                      <a:cubicBezTo>
                        <a:pt x="96" y="654"/>
                        <a:pt x="96" y="654"/>
                        <a:pt x="96" y="654"/>
                      </a:cubicBezTo>
                      <a:cubicBezTo>
                        <a:pt x="102" y="654"/>
                        <a:pt x="107" y="659"/>
                        <a:pt x="107" y="665"/>
                      </a:cubicBezTo>
                      <a:lnTo>
                        <a:pt x="107" y="719"/>
                      </a:lnTo>
                      <a:close/>
                      <a:moveTo>
                        <a:pt x="107" y="599"/>
                      </a:moveTo>
                      <a:cubicBezTo>
                        <a:pt x="107" y="605"/>
                        <a:pt x="102" y="611"/>
                        <a:pt x="96" y="611"/>
                      </a:cubicBezTo>
                      <a:cubicBezTo>
                        <a:pt x="52" y="611"/>
                        <a:pt x="52" y="611"/>
                        <a:pt x="52" y="611"/>
                      </a:cubicBezTo>
                      <a:cubicBezTo>
                        <a:pt x="46" y="611"/>
                        <a:pt x="41" y="605"/>
                        <a:pt x="41" y="599"/>
                      </a:cubicBezTo>
                      <a:cubicBezTo>
                        <a:pt x="41" y="545"/>
                        <a:pt x="41" y="545"/>
                        <a:pt x="41" y="545"/>
                      </a:cubicBezTo>
                      <a:cubicBezTo>
                        <a:pt x="41" y="539"/>
                        <a:pt x="46" y="534"/>
                        <a:pt x="52" y="534"/>
                      </a:cubicBezTo>
                      <a:cubicBezTo>
                        <a:pt x="96" y="534"/>
                        <a:pt x="96" y="534"/>
                        <a:pt x="96" y="534"/>
                      </a:cubicBezTo>
                      <a:cubicBezTo>
                        <a:pt x="102" y="534"/>
                        <a:pt x="107" y="539"/>
                        <a:pt x="107" y="545"/>
                      </a:cubicBezTo>
                      <a:lnTo>
                        <a:pt x="107" y="599"/>
                      </a:lnTo>
                      <a:close/>
                      <a:moveTo>
                        <a:pt x="107" y="479"/>
                      </a:moveTo>
                      <a:cubicBezTo>
                        <a:pt x="107" y="486"/>
                        <a:pt x="102" y="491"/>
                        <a:pt x="96" y="491"/>
                      </a:cubicBezTo>
                      <a:cubicBezTo>
                        <a:pt x="52" y="491"/>
                        <a:pt x="52" y="491"/>
                        <a:pt x="52" y="491"/>
                      </a:cubicBezTo>
                      <a:cubicBezTo>
                        <a:pt x="46" y="491"/>
                        <a:pt x="41" y="486"/>
                        <a:pt x="41" y="479"/>
                      </a:cubicBezTo>
                      <a:cubicBezTo>
                        <a:pt x="41" y="425"/>
                        <a:pt x="41" y="425"/>
                        <a:pt x="41" y="425"/>
                      </a:cubicBezTo>
                      <a:cubicBezTo>
                        <a:pt x="41" y="419"/>
                        <a:pt x="46" y="414"/>
                        <a:pt x="52" y="414"/>
                      </a:cubicBezTo>
                      <a:cubicBezTo>
                        <a:pt x="96" y="414"/>
                        <a:pt x="96" y="414"/>
                        <a:pt x="96" y="414"/>
                      </a:cubicBezTo>
                      <a:cubicBezTo>
                        <a:pt x="102" y="414"/>
                        <a:pt x="107" y="419"/>
                        <a:pt x="107" y="425"/>
                      </a:cubicBezTo>
                      <a:lnTo>
                        <a:pt x="107" y="479"/>
                      </a:lnTo>
                      <a:close/>
                      <a:moveTo>
                        <a:pt x="107" y="360"/>
                      </a:moveTo>
                      <a:cubicBezTo>
                        <a:pt x="107" y="366"/>
                        <a:pt x="102" y="371"/>
                        <a:pt x="96" y="371"/>
                      </a:cubicBezTo>
                      <a:cubicBezTo>
                        <a:pt x="52" y="371"/>
                        <a:pt x="52" y="371"/>
                        <a:pt x="52" y="371"/>
                      </a:cubicBezTo>
                      <a:cubicBezTo>
                        <a:pt x="46" y="371"/>
                        <a:pt x="41" y="366"/>
                        <a:pt x="41" y="360"/>
                      </a:cubicBezTo>
                      <a:cubicBezTo>
                        <a:pt x="41" y="306"/>
                        <a:pt x="41" y="306"/>
                        <a:pt x="41" y="306"/>
                      </a:cubicBezTo>
                      <a:cubicBezTo>
                        <a:pt x="41" y="299"/>
                        <a:pt x="46" y="294"/>
                        <a:pt x="52" y="294"/>
                      </a:cubicBezTo>
                      <a:cubicBezTo>
                        <a:pt x="96" y="294"/>
                        <a:pt x="96" y="294"/>
                        <a:pt x="96" y="294"/>
                      </a:cubicBezTo>
                      <a:cubicBezTo>
                        <a:pt x="102" y="294"/>
                        <a:pt x="107" y="299"/>
                        <a:pt x="107" y="306"/>
                      </a:cubicBezTo>
                      <a:lnTo>
                        <a:pt x="107" y="360"/>
                      </a:lnTo>
                      <a:close/>
                      <a:moveTo>
                        <a:pt x="107" y="241"/>
                      </a:moveTo>
                      <a:cubicBezTo>
                        <a:pt x="107" y="247"/>
                        <a:pt x="102" y="252"/>
                        <a:pt x="96" y="252"/>
                      </a:cubicBez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46" y="252"/>
                        <a:pt x="41" y="247"/>
                        <a:pt x="41" y="241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1"/>
                        <a:pt x="46" y="176"/>
                        <a:pt x="52" y="176"/>
                      </a:cubicBezTo>
                      <a:cubicBezTo>
                        <a:pt x="96" y="176"/>
                        <a:pt x="96" y="176"/>
                        <a:pt x="96" y="176"/>
                      </a:cubicBezTo>
                      <a:cubicBezTo>
                        <a:pt x="102" y="176"/>
                        <a:pt x="107" y="181"/>
                        <a:pt x="107" y="187"/>
                      </a:cubicBezTo>
                      <a:lnTo>
                        <a:pt x="107" y="241"/>
                      </a:lnTo>
                      <a:close/>
                      <a:moveTo>
                        <a:pt x="107" y="122"/>
                      </a:moveTo>
                      <a:cubicBezTo>
                        <a:pt x="107" y="128"/>
                        <a:pt x="102" y="134"/>
                        <a:pt x="96" y="134"/>
                      </a:cubicBezTo>
                      <a:cubicBezTo>
                        <a:pt x="52" y="134"/>
                        <a:pt x="52" y="134"/>
                        <a:pt x="52" y="134"/>
                      </a:cubicBezTo>
                      <a:cubicBezTo>
                        <a:pt x="46" y="134"/>
                        <a:pt x="41" y="128"/>
                        <a:pt x="41" y="122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2"/>
                        <a:pt x="46" y="57"/>
                        <a:pt x="52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102" y="57"/>
                        <a:pt x="107" y="62"/>
                        <a:pt x="107" y="68"/>
                      </a:cubicBezTo>
                      <a:lnTo>
                        <a:pt x="107" y="122"/>
                      </a:lnTo>
                      <a:close/>
                      <a:moveTo>
                        <a:pt x="200" y="719"/>
                      </a:moveTo>
                      <a:cubicBezTo>
                        <a:pt x="200" y="725"/>
                        <a:pt x="195" y="730"/>
                        <a:pt x="189" y="730"/>
                      </a:cubicBezTo>
                      <a:cubicBezTo>
                        <a:pt x="145" y="730"/>
                        <a:pt x="145" y="730"/>
                        <a:pt x="145" y="730"/>
                      </a:cubicBezTo>
                      <a:cubicBezTo>
                        <a:pt x="139" y="730"/>
                        <a:pt x="134" y="725"/>
                        <a:pt x="134" y="719"/>
                      </a:cubicBezTo>
                      <a:cubicBezTo>
                        <a:pt x="134" y="665"/>
                        <a:pt x="134" y="665"/>
                        <a:pt x="134" y="665"/>
                      </a:cubicBezTo>
                      <a:cubicBezTo>
                        <a:pt x="134" y="659"/>
                        <a:pt x="139" y="654"/>
                        <a:pt x="145" y="654"/>
                      </a:cubicBezTo>
                      <a:cubicBezTo>
                        <a:pt x="189" y="654"/>
                        <a:pt x="189" y="654"/>
                        <a:pt x="189" y="654"/>
                      </a:cubicBezTo>
                      <a:cubicBezTo>
                        <a:pt x="195" y="654"/>
                        <a:pt x="200" y="659"/>
                        <a:pt x="200" y="665"/>
                      </a:cubicBezTo>
                      <a:lnTo>
                        <a:pt x="200" y="719"/>
                      </a:lnTo>
                      <a:close/>
                      <a:moveTo>
                        <a:pt x="200" y="599"/>
                      </a:moveTo>
                      <a:cubicBezTo>
                        <a:pt x="200" y="605"/>
                        <a:pt x="195" y="611"/>
                        <a:pt x="189" y="611"/>
                      </a:cubicBezTo>
                      <a:cubicBezTo>
                        <a:pt x="145" y="611"/>
                        <a:pt x="145" y="611"/>
                        <a:pt x="145" y="611"/>
                      </a:cubicBezTo>
                      <a:cubicBezTo>
                        <a:pt x="139" y="611"/>
                        <a:pt x="134" y="605"/>
                        <a:pt x="134" y="599"/>
                      </a:cubicBezTo>
                      <a:cubicBezTo>
                        <a:pt x="134" y="545"/>
                        <a:pt x="134" y="545"/>
                        <a:pt x="134" y="545"/>
                      </a:cubicBezTo>
                      <a:cubicBezTo>
                        <a:pt x="134" y="539"/>
                        <a:pt x="139" y="534"/>
                        <a:pt x="145" y="534"/>
                      </a:cubicBezTo>
                      <a:cubicBezTo>
                        <a:pt x="189" y="534"/>
                        <a:pt x="189" y="534"/>
                        <a:pt x="189" y="534"/>
                      </a:cubicBezTo>
                      <a:cubicBezTo>
                        <a:pt x="195" y="534"/>
                        <a:pt x="200" y="539"/>
                        <a:pt x="200" y="545"/>
                      </a:cubicBezTo>
                      <a:lnTo>
                        <a:pt x="200" y="599"/>
                      </a:lnTo>
                      <a:close/>
                      <a:moveTo>
                        <a:pt x="200" y="479"/>
                      </a:moveTo>
                      <a:cubicBezTo>
                        <a:pt x="200" y="486"/>
                        <a:pt x="195" y="491"/>
                        <a:pt x="189" y="491"/>
                      </a:cubicBezTo>
                      <a:cubicBezTo>
                        <a:pt x="145" y="491"/>
                        <a:pt x="145" y="491"/>
                        <a:pt x="145" y="491"/>
                      </a:cubicBezTo>
                      <a:cubicBezTo>
                        <a:pt x="139" y="491"/>
                        <a:pt x="134" y="486"/>
                        <a:pt x="134" y="479"/>
                      </a:cubicBezTo>
                      <a:cubicBezTo>
                        <a:pt x="134" y="425"/>
                        <a:pt x="134" y="425"/>
                        <a:pt x="134" y="425"/>
                      </a:cubicBezTo>
                      <a:cubicBezTo>
                        <a:pt x="134" y="419"/>
                        <a:pt x="139" y="414"/>
                        <a:pt x="145" y="414"/>
                      </a:cubicBezTo>
                      <a:cubicBezTo>
                        <a:pt x="189" y="414"/>
                        <a:pt x="189" y="414"/>
                        <a:pt x="189" y="414"/>
                      </a:cubicBezTo>
                      <a:cubicBezTo>
                        <a:pt x="195" y="414"/>
                        <a:pt x="200" y="419"/>
                        <a:pt x="200" y="425"/>
                      </a:cubicBezTo>
                      <a:lnTo>
                        <a:pt x="200" y="479"/>
                      </a:lnTo>
                      <a:close/>
                      <a:moveTo>
                        <a:pt x="200" y="360"/>
                      </a:moveTo>
                      <a:cubicBezTo>
                        <a:pt x="200" y="366"/>
                        <a:pt x="195" y="371"/>
                        <a:pt x="189" y="371"/>
                      </a:cubicBezTo>
                      <a:cubicBezTo>
                        <a:pt x="145" y="371"/>
                        <a:pt x="145" y="371"/>
                        <a:pt x="145" y="371"/>
                      </a:cubicBezTo>
                      <a:cubicBezTo>
                        <a:pt x="139" y="371"/>
                        <a:pt x="134" y="366"/>
                        <a:pt x="134" y="360"/>
                      </a:cubicBezTo>
                      <a:cubicBezTo>
                        <a:pt x="134" y="306"/>
                        <a:pt x="134" y="306"/>
                        <a:pt x="134" y="306"/>
                      </a:cubicBezTo>
                      <a:cubicBezTo>
                        <a:pt x="134" y="299"/>
                        <a:pt x="139" y="294"/>
                        <a:pt x="145" y="294"/>
                      </a:cubicBezTo>
                      <a:cubicBezTo>
                        <a:pt x="189" y="294"/>
                        <a:pt x="189" y="294"/>
                        <a:pt x="189" y="294"/>
                      </a:cubicBezTo>
                      <a:cubicBezTo>
                        <a:pt x="195" y="294"/>
                        <a:pt x="200" y="299"/>
                        <a:pt x="200" y="306"/>
                      </a:cubicBezTo>
                      <a:lnTo>
                        <a:pt x="200" y="360"/>
                      </a:lnTo>
                      <a:close/>
                      <a:moveTo>
                        <a:pt x="200" y="241"/>
                      </a:moveTo>
                      <a:cubicBezTo>
                        <a:pt x="200" y="247"/>
                        <a:pt x="195" y="252"/>
                        <a:pt x="189" y="252"/>
                      </a:cubicBezTo>
                      <a:cubicBezTo>
                        <a:pt x="145" y="252"/>
                        <a:pt x="145" y="252"/>
                        <a:pt x="145" y="252"/>
                      </a:cubicBezTo>
                      <a:cubicBezTo>
                        <a:pt x="139" y="252"/>
                        <a:pt x="134" y="247"/>
                        <a:pt x="134" y="241"/>
                      </a:cubicBezTo>
                      <a:cubicBezTo>
                        <a:pt x="134" y="187"/>
                        <a:pt x="134" y="187"/>
                        <a:pt x="134" y="187"/>
                      </a:cubicBezTo>
                      <a:cubicBezTo>
                        <a:pt x="134" y="181"/>
                        <a:pt x="139" y="176"/>
                        <a:pt x="145" y="176"/>
                      </a:cubicBezTo>
                      <a:cubicBezTo>
                        <a:pt x="189" y="176"/>
                        <a:pt x="189" y="176"/>
                        <a:pt x="189" y="176"/>
                      </a:cubicBezTo>
                      <a:cubicBezTo>
                        <a:pt x="195" y="176"/>
                        <a:pt x="200" y="181"/>
                        <a:pt x="200" y="187"/>
                      </a:cubicBezTo>
                      <a:lnTo>
                        <a:pt x="200" y="241"/>
                      </a:lnTo>
                      <a:close/>
                      <a:moveTo>
                        <a:pt x="200" y="122"/>
                      </a:moveTo>
                      <a:cubicBezTo>
                        <a:pt x="200" y="128"/>
                        <a:pt x="195" y="134"/>
                        <a:pt x="189" y="134"/>
                      </a:cubicBezTo>
                      <a:cubicBezTo>
                        <a:pt x="145" y="134"/>
                        <a:pt x="145" y="134"/>
                        <a:pt x="145" y="134"/>
                      </a:cubicBezTo>
                      <a:cubicBezTo>
                        <a:pt x="139" y="134"/>
                        <a:pt x="134" y="128"/>
                        <a:pt x="134" y="122"/>
                      </a:cubicBezTo>
                      <a:cubicBezTo>
                        <a:pt x="134" y="68"/>
                        <a:pt x="134" y="68"/>
                        <a:pt x="134" y="68"/>
                      </a:cubicBezTo>
                      <a:cubicBezTo>
                        <a:pt x="134" y="62"/>
                        <a:pt x="139" y="57"/>
                        <a:pt x="145" y="57"/>
                      </a:cubicBezTo>
                      <a:cubicBezTo>
                        <a:pt x="189" y="57"/>
                        <a:pt x="189" y="57"/>
                        <a:pt x="189" y="57"/>
                      </a:cubicBezTo>
                      <a:cubicBezTo>
                        <a:pt x="195" y="57"/>
                        <a:pt x="200" y="62"/>
                        <a:pt x="200" y="68"/>
                      </a:cubicBezTo>
                      <a:lnTo>
                        <a:pt x="200" y="122"/>
                      </a:lnTo>
                      <a:close/>
                      <a:moveTo>
                        <a:pt x="294" y="719"/>
                      </a:moveTo>
                      <a:cubicBezTo>
                        <a:pt x="294" y="725"/>
                        <a:pt x="289" y="730"/>
                        <a:pt x="282" y="730"/>
                      </a:cubicBezTo>
                      <a:cubicBezTo>
                        <a:pt x="239" y="730"/>
                        <a:pt x="239" y="730"/>
                        <a:pt x="239" y="730"/>
                      </a:cubicBezTo>
                      <a:cubicBezTo>
                        <a:pt x="233" y="730"/>
                        <a:pt x="227" y="725"/>
                        <a:pt x="227" y="719"/>
                      </a:cubicBezTo>
                      <a:cubicBezTo>
                        <a:pt x="227" y="665"/>
                        <a:pt x="227" y="665"/>
                        <a:pt x="227" y="665"/>
                      </a:cubicBezTo>
                      <a:cubicBezTo>
                        <a:pt x="227" y="659"/>
                        <a:pt x="233" y="654"/>
                        <a:pt x="239" y="654"/>
                      </a:cubicBezTo>
                      <a:cubicBezTo>
                        <a:pt x="282" y="654"/>
                        <a:pt x="282" y="654"/>
                        <a:pt x="282" y="654"/>
                      </a:cubicBezTo>
                      <a:cubicBezTo>
                        <a:pt x="289" y="654"/>
                        <a:pt x="294" y="659"/>
                        <a:pt x="294" y="665"/>
                      </a:cubicBezTo>
                      <a:lnTo>
                        <a:pt x="294" y="719"/>
                      </a:lnTo>
                      <a:close/>
                      <a:moveTo>
                        <a:pt x="294" y="599"/>
                      </a:moveTo>
                      <a:cubicBezTo>
                        <a:pt x="294" y="605"/>
                        <a:pt x="289" y="611"/>
                        <a:pt x="282" y="611"/>
                      </a:cubicBezTo>
                      <a:cubicBezTo>
                        <a:pt x="239" y="611"/>
                        <a:pt x="239" y="611"/>
                        <a:pt x="239" y="611"/>
                      </a:cubicBezTo>
                      <a:cubicBezTo>
                        <a:pt x="233" y="611"/>
                        <a:pt x="227" y="605"/>
                        <a:pt x="227" y="599"/>
                      </a:cubicBezTo>
                      <a:cubicBezTo>
                        <a:pt x="227" y="545"/>
                        <a:pt x="227" y="545"/>
                        <a:pt x="227" y="545"/>
                      </a:cubicBezTo>
                      <a:cubicBezTo>
                        <a:pt x="227" y="539"/>
                        <a:pt x="233" y="534"/>
                        <a:pt x="239" y="534"/>
                      </a:cubicBezTo>
                      <a:cubicBezTo>
                        <a:pt x="282" y="534"/>
                        <a:pt x="282" y="534"/>
                        <a:pt x="282" y="534"/>
                      </a:cubicBezTo>
                      <a:cubicBezTo>
                        <a:pt x="289" y="534"/>
                        <a:pt x="294" y="539"/>
                        <a:pt x="294" y="545"/>
                      </a:cubicBezTo>
                      <a:lnTo>
                        <a:pt x="294" y="599"/>
                      </a:lnTo>
                      <a:close/>
                      <a:moveTo>
                        <a:pt x="294" y="479"/>
                      </a:moveTo>
                      <a:cubicBezTo>
                        <a:pt x="294" y="486"/>
                        <a:pt x="289" y="491"/>
                        <a:pt x="282" y="491"/>
                      </a:cubicBezTo>
                      <a:cubicBezTo>
                        <a:pt x="239" y="491"/>
                        <a:pt x="239" y="491"/>
                        <a:pt x="239" y="491"/>
                      </a:cubicBezTo>
                      <a:cubicBezTo>
                        <a:pt x="233" y="491"/>
                        <a:pt x="227" y="486"/>
                        <a:pt x="227" y="479"/>
                      </a:cubicBezTo>
                      <a:cubicBezTo>
                        <a:pt x="227" y="425"/>
                        <a:pt x="227" y="425"/>
                        <a:pt x="227" y="425"/>
                      </a:cubicBezTo>
                      <a:cubicBezTo>
                        <a:pt x="227" y="419"/>
                        <a:pt x="233" y="414"/>
                        <a:pt x="239" y="414"/>
                      </a:cubicBezTo>
                      <a:cubicBezTo>
                        <a:pt x="282" y="414"/>
                        <a:pt x="282" y="414"/>
                        <a:pt x="282" y="414"/>
                      </a:cubicBezTo>
                      <a:cubicBezTo>
                        <a:pt x="289" y="414"/>
                        <a:pt x="294" y="419"/>
                        <a:pt x="294" y="425"/>
                      </a:cubicBezTo>
                      <a:lnTo>
                        <a:pt x="294" y="479"/>
                      </a:lnTo>
                      <a:close/>
                      <a:moveTo>
                        <a:pt x="294" y="360"/>
                      </a:moveTo>
                      <a:cubicBezTo>
                        <a:pt x="294" y="366"/>
                        <a:pt x="289" y="371"/>
                        <a:pt x="282" y="371"/>
                      </a:cubicBezTo>
                      <a:cubicBezTo>
                        <a:pt x="239" y="371"/>
                        <a:pt x="239" y="371"/>
                        <a:pt x="239" y="371"/>
                      </a:cubicBezTo>
                      <a:cubicBezTo>
                        <a:pt x="233" y="371"/>
                        <a:pt x="227" y="366"/>
                        <a:pt x="227" y="360"/>
                      </a:cubicBezTo>
                      <a:cubicBezTo>
                        <a:pt x="227" y="306"/>
                        <a:pt x="227" y="306"/>
                        <a:pt x="227" y="306"/>
                      </a:cubicBezTo>
                      <a:cubicBezTo>
                        <a:pt x="227" y="299"/>
                        <a:pt x="233" y="294"/>
                        <a:pt x="239" y="294"/>
                      </a:cubicBezTo>
                      <a:cubicBezTo>
                        <a:pt x="282" y="294"/>
                        <a:pt x="282" y="294"/>
                        <a:pt x="282" y="294"/>
                      </a:cubicBezTo>
                      <a:cubicBezTo>
                        <a:pt x="289" y="294"/>
                        <a:pt x="294" y="299"/>
                        <a:pt x="294" y="306"/>
                      </a:cubicBezTo>
                      <a:lnTo>
                        <a:pt x="294" y="360"/>
                      </a:lnTo>
                      <a:close/>
                      <a:moveTo>
                        <a:pt x="294" y="241"/>
                      </a:moveTo>
                      <a:cubicBezTo>
                        <a:pt x="294" y="247"/>
                        <a:pt x="289" y="252"/>
                        <a:pt x="282" y="252"/>
                      </a:cubicBezTo>
                      <a:cubicBezTo>
                        <a:pt x="239" y="252"/>
                        <a:pt x="239" y="252"/>
                        <a:pt x="239" y="252"/>
                      </a:cubicBezTo>
                      <a:cubicBezTo>
                        <a:pt x="233" y="252"/>
                        <a:pt x="227" y="247"/>
                        <a:pt x="227" y="241"/>
                      </a:cubicBezTo>
                      <a:cubicBezTo>
                        <a:pt x="227" y="187"/>
                        <a:pt x="227" y="187"/>
                        <a:pt x="227" y="187"/>
                      </a:cubicBezTo>
                      <a:cubicBezTo>
                        <a:pt x="227" y="181"/>
                        <a:pt x="233" y="176"/>
                        <a:pt x="239" y="176"/>
                      </a:cubicBezTo>
                      <a:cubicBezTo>
                        <a:pt x="282" y="176"/>
                        <a:pt x="282" y="176"/>
                        <a:pt x="282" y="176"/>
                      </a:cubicBezTo>
                      <a:cubicBezTo>
                        <a:pt x="289" y="176"/>
                        <a:pt x="294" y="181"/>
                        <a:pt x="294" y="187"/>
                      </a:cubicBezTo>
                      <a:lnTo>
                        <a:pt x="294" y="241"/>
                      </a:lnTo>
                      <a:close/>
                      <a:moveTo>
                        <a:pt x="294" y="122"/>
                      </a:moveTo>
                      <a:cubicBezTo>
                        <a:pt x="294" y="128"/>
                        <a:pt x="289" y="134"/>
                        <a:pt x="282" y="134"/>
                      </a:cubicBezTo>
                      <a:cubicBezTo>
                        <a:pt x="239" y="134"/>
                        <a:pt x="239" y="134"/>
                        <a:pt x="239" y="134"/>
                      </a:cubicBezTo>
                      <a:cubicBezTo>
                        <a:pt x="233" y="134"/>
                        <a:pt x="227" y="128"/>
                        <a:pt x="227" y="122"/>
                      </a:cubicBezTo>
                      <a:cubicBezTo>
                        <a:pt x="227" y="68"/>
                        <a:pt x="227" y="68"/>
                        <a:pt x="227" y="68"/>
                      </a:cubicBezTo>
                      <a:cubicBezTo>
                        <a:pt x="227" y="62"/>
                        <a:pt x="233" y="57"/>
                        <a:pt x="239" y="57"/>
                      </a:cubicBezTo>
                      <a:cubicBezTo>
                        <a:pt x="282" y="57"/>
                        <a:pt x="282" y="57"/>
                        <a:pt x="282" y="57"/>
                      </a:cubicBezTo>
                      <a:cubicBezTo>
                        <a:pt x="289" y="57"/>
                        <a:pt x="294" y="62"/>
                        <a:pt x="294" y="68"/>
                      </a:cubicBezTo>
                      <a:lnTo>
                        <a:pt x="294" y="1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25" name="pole tekstowe 18"/>
              <p:cNvSpPr txBox="1"/>
              <p:nvPr/>
            </p:nvSpPr>
            <p:spPr bwMode="auto">
              <a:xfrm>
                <a:off x="6056524" y="4370750"/>
                <a:ext cx="1063403" cy="3077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32" tIns="45716" rIns="91432" bIns="45716" numCol="1" rtlCol="0" anchor="t" anchorCtr="0" compatLnSpc="1">
                <a:prstTxWarp prst="textNoShape">
                  <a:avLst/>
                </a:prstTxWarp>
                <a:spAutoFit/>
              </a:bodyPr>
              <a:lstStyle>
                <a:defPPr>
                  <a:defRPr lang="pl-PL"/>
                </a:defPPr>
                <a:lvl1pPr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C00000"/>
                  </a:buClr>
                  <a:buSzPct val="90000"/>
                  <a:defRPr sz="1400">
                    <a:solidFill>
                      <a:srgbClr val="3F3F3F"/>
                    </a:solidFill>
                    <a:ea typeface="Tahoma" pitchFamily="34" charset="0"/>
                    <a:cs typeface="Tahoma" pitchFamily="34" charset="0"/>
                  </a:defRPr>
                </a:lvl1pPr>
              </a:lstStyle>
              <a:p>
                <a:r>
                  <a:rPr lang="en-US" b="1" dirty="0"/>
                  <a:t>Cities</a:t>
                </a:r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3581126" y="4350851"/>
              <a:ext cx="1849238" cy="1849238"/>
              <a:chOff x="3427568" y="4273606"/>
              <a:chExt cx="1849238" cy="1849238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3427568" y="4273606"/>
                <a:ext cx="1849238" cy="184923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pole tekstowe 26"/>
              <p:cNvSpPr txBox="1"/>
              <p:nvPr/>
            </p:nvSpPr>
            <p:spPr bwMode="auto">
              <a:xfrm>
                <a:off x="3561803" y="4458269"/>
                <a:ext cx="1580768" cy="3077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32" tIns="45716" rIns="91432" bIns="45716" numCol="1" rtlCol="0" anchor="t" anchorCtr="0" compatLnSpc="1">
                <a:prstTxWarp prst="textNoShape">
                  <a:avLst/>
                </a:prstTxWarp>
                <a:spAutoFit/>
              </a:bodyPr>
              <a:lstStyle>
                <a:defPPr>
                  <a:defRPr lang="pl-PL"/>
                </a:defPPr>
                <a:lvl1pPr algn="ctr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C00000"/>
                  </a:buClr>
                  <a:buSzPct val="90000"/>
                  <a:defRPr sz="1400">
                    <a:solidFill>
                      <a:srgbClr val="3F3F3F"/>
                    </a:solidFill>
                    <a:ea typeface="Tahoma" pitchFamily="34" charset="0"/>
                    <a:cs typeface="Tahoma" pitchFamily="34" charset="0"/>
                  </a:defRPr>
                </a:lvl1pPr>
              </a:lstStyle>
              <a:p>
                <a:r>
                  <a:rPr lang="en-US" b="1" dirty="0"/>
                  <a:t>Bigger towns</a:t>
                </a:r>
              </a:p>
            </p:txBody>
          </p:sp>
          <p:grpSp>
            <p:nvGrpSpPr>
              <p:cNvPr id="42" name="Group 41"/>
              <p:cNvGrpSpPr/>
              <p:nvPr/>
            </p:nvGrpSpPr>
            <p:grpSpPr>
              <a:xfrm>
                <a:off x="3684311" y="4883952"/>
                <a:ext cx="1335753" cy="810687"/>
                <a:chOff x="2694483" y="1379051"/>
                <a:chExt cx="1618420" cy="982242"/>
              </a:xfrm>
            </p:grpSpPr>
            <p:sp>
              <p:nvSpPr>
                <p:cNvPr id="39" name="Freeform 21"/>
                <p:cNvSpPr>
                  <a:spLocks noEditPoints="1"/>
                </p:cNvSpPr>
                <p:nvPr/>
              </p:nvSpPr>
              <p:spPr bwMode="auto">
                <a:xfrm>
                  <a:off x="2694483" y="1379051"/>
                  <a:ext cx="527682" cy="982240"/>
                </a:xfrm>
                <a:custGeom>
                  <a:avLst/>
                  <a:gdLst>
                    <a:gd name="T0" fmla="*/ 329 w 339"/>
                    <a:gd name="T1" fmla="*/ 99 h 631"/>
                    <a:gd name="T2" fmla="*/ 160 w 339"/>
                    <a:gd name="T3" fmla="*/ 3 h 631"/>
                    <a:gd name="T4" fmla="*/ 1 w 339"/>
                    <a:gd name="T5" fmla="*/ 105 h 631"/>
                    <a:gd name="T6" fmla="*/ 0 w 339"/>
                    <a:gd name="T7" fmla="*/ 619 h 631"/>
                    <a:gd name="T8" fmla="*/ 111 w 339"/>
                    <a:gd name="T9" fmla="*/ 631 h 631"/>
                    <a:gd name="T10" fmla="*/ 123 w 339"/>
                    <a:gd name="T11" fmla="*/ 520 h 631"/>
                    <a:gd name="T12" fmla="*/ 204 w 339"/>
                    <a:gd name="T13" fmla="*/ 508 h 631"/>
                    <a:gd name="T14" fmla="*/ 216 w 339"/>
                    <a:gd name="T15" fmla="*/ 619 h 631"/>
                    <a:gd name="T16" fmla="*/ 327 w 339"/>
                    <a:gd name="T17" fmla="*/ 631 h 631"/>
                    <a:gd name="T18" fmla="*/ 339 w 339"/>
                    <a:gd name="T19" fmla="*/ 117 h 631"/>
                    <a:gd name="T20" fmla="*/ 109 w 339"/>
                    <a:gd name="T21" fmla="*/ 442 h 631"/>
                    <a:gd name="T22" fmla="*/ 53 w 339"/>
                    <a:gd name="T23" fmla="*/ 454 h 631"/>
                    <a:gd name="T24" fmla="*/ 41 w 339"/>
                    <a:gd name="T25" fmla="*/ 400 h 631"/>
                    <a:gd name="T26" fmla="*/ 97 w 339"/>
                    <a:gd name="T27" fmla="*/ 388 h 631"/>
                    <a:gd name="T28" fmla="*/ 109 w 339"/>
                    <a:gd name="T29" fmla="*/ 442 h 631"/>
                    <a:gd name="T30" fmla="*/ 97 w 339"/>
                    <a:gd name="T31" fmla="*/ 330 h 631"/>
                    <a:gd name="T32" fmla="*/ 41 w 339"/>
                    <a:gd name="T33" fmla="*/ 318 h 631"/>
                    <a:gd name="T34" fmla="*/ 53 w 339"/>
                    <a:gd name="T35" fmla="*/ 263 h 631"/>
                    <a:gd name="T36" fmla="*/ 109 w 339"/>
                    <a:gd name="T37" fmla="*/ 275 h 631"/>
                    <a:gd name="T38" fmla="*/ 109 w 339"/>
                    <a:gd name="T39" fmla="*/ 193 h 631"/>
                    <a:gd name="T40" fmla="*/ 53 w 339"/>
                    <a:gd name="T41" fmla="*/ 205 h 631"/>
                    <a:gd name="T42" fmla="*/ 41 w 339"/>
                    <a:gd name="T43" fmla="*/ 151 h 631"/>
                    <a:gd name="T44" fmla="*/ 97 w 339"/>
                    <a:gd name="T45" fmla="*/ 139 h 631"/>
                    <a:gd name="T46" fmla="*/ 109 w 339"/>
                    <a:gd name="T47" fmla="*/ 193 h 631"/>
                    <a:gd name="T48" fmla="*/ 192 w 339"/>
                    <a:gd name="T49" fmla="*/ 454 h 631"/>
                    <a:gd name="T50" fmla="*/ 136 w 339"/>
                    <a:gd name="T51" fmla="*/ 442 h 631"/>
                    <a:gd name="T52" fmla="*/ 148 w 339"/>
                    <a:gd name="T53" fmla="*/ 388 h 631"/>
                    <a:gd name="T54" fmla="*/ 204 w 339"/>
                    <a:gd name="T55" fmla="*/ 400 h 631"/>
                    <a:gd name="T56" fmla="*/ 204 w 339"/>
                    <a:gd name="T57" fmla="*/ 318 h 631"/>
                    <a:gd name="T58" fmla="*/ 148 w 339"/>
                    <a:gd name="T59" fmla="*/ 330 h 631"/>
                    <a:gd name="T60" fmla="*/ 136 w 339"/>
                    <a:gd name="T61" fmla="*/ 275 h 631"/>
                    <a:gd name="T62" fmla="*/ 192 w 339"/>
                    <a:gd name="T63" fmla="*/ 263 h 631"/>
                    <a:gd name="T64" fmla="*/ 204 w 339"/>
                    <a:gd name="T65" fmla="*/ 318 h 631"/>
                    <a:gd name="T66" fmla="*/ 192 w 339"/>
                    <a:gd name="T67" fmla="*/ 205 h 631"/>
                    <a:gd name="T68" fmla="*/ 136 w 339"/>
                    <a:gd name="T69" fmla="*/ 193 h 631"/>
                    <a:gd name="T70" fmla="*/ 148 w 339"/>
                    <a:gd name="T71" fmla="*/ 139 h 631"/>
                    <a:gd name="T72" fmla="*/ 204 w 339"/>
                    <a:gd name="T73" fmla="*/ 151 h 631"/>
                    <a:gd name="T74" fmla="*/ 299 w 339"/>
                    <a:gd name="T75" fmla="*/ 442 h 631"/>
                    <a:gd name="T76" fmla="*/ 243 w 339"/>
                    <a:gd name="T77" fmla="*/ 454 h 631"/>
                    <a:gd name="T78" fmla="*/ 231 w 339"/>
                    <a:gd name="T79" fmla="*/ 400 h 631"/>
                    <a:gd name="T80" fmla="*/ 287 w 339"/>
                    <a:gd name="T81" fmla="*/ 388 h 631"/>
                    <a:gd name="T82" fmla="*/ 299 w 339"/>
                    <a:gd name="T83" fmla="*/ 442 h 631"/>
                    <a:gd name="T84" fmla="*/ 287 w 339"/>
                    <a:gd name="T85" fmla="*/ 330 h 631"/>
                    <a:gd name="T86" fmla="*/ 231 w 339"/>
                    <a:gd name="T87" fmla="*/ 318 h 631"/>
                    <a:gd name="T88" fmla="*/ 243 w 339"/>
                    <a:gd name="T89" fmla="*/ 263 h 631"/>
                    <a:gd name="T90" fmla="*/ 299 w 339"/>
                    <a:gd name="T91" fmla="*/ 275 h 631"/>
                    <a:gd name="T92" fmla="*/ 299 w 339"/>
                    <a:gd name="T93" fmla="*/ 193 h 631"/>
                    <a:gd name="T94" fmla="*/ 243 w 339"/>
                    <a:gd name="T95" fmla="*/ 205 h 631"/>
                    <a:gd name="T96" fmla="*/ 231 w 339"/>
                    <a:gd name="T97" fmla="*/ 151 h 631"/>
                    <a:gd name="T98" fmla="*/ 287 w 339"/>
                    <a:gd name="T99" fmla="*/ 139 h 631"/>
                    <a:gd name="T100" fmla="*/ 299 w 339"/>
                    <a:gd name="T101" fmla="*/ 193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39" h="631">
                      <a:moveTo>
                        <a:pt x="339" y="105"/>
                      </a:moveTo>
                      <a:cubicBezTo>
                        <a:pt x="339" y="105"/>
                        <a:pt x="334" y="102"/>
                        <a:pt x="329" y="99"/>
                      </a:cubicBezTo>
                      <a:cubicBezTo>
                        <a:pt x="180" y="3"/>
                        <a:pt x="180" y="3"/>
                        <a:pt x="180" y="3"/>
                      </a:cubicBezTo>
                      <a:cubicBezTo>
                        <a:pt x="174" y="0"/>
                        <a:pt x="165" y="0"/>
                        <a:pt x="160" y="3"/>
                      </a:cubicBezTo>
                      <a:cubicBezTo>
                        <a:pt x="11" y="99"/>
                        <a:pt x="11" y="99"/>
                        <a:pt x="11" y="99"/>
                      </a:cubicBezTo>
                      <a:cubicBezTo>
                        <a:pt x="5" y="102"/>
                        <a:pt x="1" y="105"/>
                        <a:pt x="1" y="105"/>
                      </a:cubicBezTo>
                      <a:cubicBezTo>
                        <a:pt x="0" y="105"/>
                        <a:pt x="0" y="110"/>
                        <a:pt x="0" y="117"/>
                      </a:cubicBezTo>
                      <a:cubicBezTo>
                        <a:pt x="0" y="619"/>
                        <a:pt x="0" y="619"/>
                        <a:pt x="0" y="619"/>
                      </a:cubicBezTo>
                      <a:cubicBezTo>
                        <a:pt x="0" y="626"/>
                        <a:pt x="6" y="631"/>
                        <a:pt x="12" y="631"/>
                      </a:cubicBezTo>
                      <a:cubicBezTo>
                        <a:pt x="111" y="631"/>
                        <a:pt x="111" y="631"/>
                        <a:pt x="111" y="631"/>
                      </a:cubicBezTo>
                      <a:cubicBezTo>
                        <a:pt x="118" y="631"/>
                        <a:pt x="123" y="626"/>
                        <a:pt x="123" y="619"/>
                      </a:cubicBezTo>
                      <a:cubicBezTo>
                        <a:pt x="123" y="520"/>
                        <a:pt x="123" y="520"/>
                        <a:pt x="123" y="520"/>
                      </a:cubicBezTo>
                      <a:cubicBezTo>
                        <a:pt x="123" y="513"/>
                        <a:pt x="129" y="508"/>
                        <a:pt x="135" y="508"/>
                      </a:cubicBezTo>
                      <a:cubicBezTo>
                        <a:pt x="204" y="508"/>
                        <a:pt x="204" y="508"/>
                        <a:pt x="204" y="508"/>
                      </a:cubicBezTo>
                      <a:cubicBezTo>
                        <a:pt x="211" y="508"/>
                        <a:pt x="216" y="513"/>
                        <a:pt x="216" y="520"/>
                      </a:cubicBezTo>
                      <a:cubicBezTo>
                        <a:pt x="216" y="619"/>
                        <a:pt x="216" y="619"/>
                        <a:pt x="216" y="619"/>
                      </a:cubicBezTo>
                      <a:cubicBezTo>
                        <a:pt x="216" y="626"/>
                        <a:pt x="222" y="631"/>
                        <a:pt x="228" y="631"/>
                      </a:cubicBezTo>
                      <a:cubicBezTo>
                        <a:pt x="327" y="631"/>
                        <a:pt x="327" y="631"/>
                        <a:pt x="327" y="631"/>
                      </a:cubicBezTo>
                      <a:cubicBezTo>
                        <a:pt x="333" y="631"/>
                        <a:pt x="339" y="626"/>
                        <a:pt x="339" y="619"/>
                      </a:cubicBezTo>
                      <a:cubicBezTo>
                        <a:pt x="339" y="117"/>
                        <a:pt x="339" y="117"/>
                        <a:pt x="339" y="117"/>
                      </a:cubicBezTo>
                      <a:cubicBezTo>
                        <a:pt x="339" y="110"/>
                        <a:pt x="339" y="105"/>
                        <a:pt x="339" y="105"/>
                      </a:cubicBezTo>
                      <a:close/>
                      <a:moveTo>
                        <a:pt x="109" y="442"/>
                      </a:moveTo>
                      <a:cubicBezTo>
                        <a:pt x="109" y="449"/>
                        <a:pt x="103" y="454"/>
                        <a:pt x="97" y="454"/>
                      </a:cubicBezTo>
                      <a:cubicBezTo>
                        <a:pt x="53" y="454"/>
                        <a:pt x="53" y="454"/>
                        <a:pt x="53" y="454"/>
                      </a:cubicBezTo>
                      <a:cubicBezTo>
                        <a:pt x="46" y="454"/>
                        <a:pt x="41" y="449"/>
                        <a:pt x="41" y="442"/>
                      </a:cubicBezTo>
                      <a:cubicBezTo>
                        <a:pt x="41" y="400"/>
                        <a:pt x="41" y="400"/>
                        <a:pt x="41" y="400"/>
                      </a:cubicBezTo>
                      <a:cubicBezTo>
                        <a:pt x="41" y="393"/>
                        <a:pt x="46" y="388"/>
                        <a:pt x="53" y="388"/>
                      </a:cubicBezTo>
                      <a:cubicBezTo>
                        <a:pt x="97" y="388"/>
                        <a:pt x="97" y="388"/>
                        <a:pt x="97" y="388"/>
                      </a:cubicBezTo>
                      <a:cubicBezTo>
                        <a:pt x="103" y="388"/>
                        <a:pt x="109" y="393"/>
                        <a:pt x="109" y="400"/>
                      </a:cubicBezTo>
                      <a:lnTo>
                        <a:pt x="109" y="442"/>
                      </a:lnTo>
                      <a:close/>
                      <a:moveTo>
                        <a:pt x="109" y="318"/>
                      </a:moveTo>
                      <a:cubicBezTo>
                        <a:pt x="109" y="324"/>
                        <a:pt x="103" y="330"/>
                        <a:pt x="97" y="330"/>
                      </a:cubicBezTo>
                      <a:cubicBezTo>
                        <a:pt x="53" y="330"/>
                        <a:pt x="53" y="330"/>
                        <a:pt x="53" y="330"/>
                      </a:cubicBezTo>
                      <a:cubicBezTo>
                        <a:pt x="46" y="330"/>
                        <a:pt x="41" y="324"/>
                        <a:pt x="41" y="318"/>
                      </a:cubicBezTo>
                      <a:cubicBezTo>
                        <a:pt x="41" y="275"/>
                        <a:pt x="41" y="275"/>
                        <a:pt x="41" y="275"/>
                      </a:cubicBezTo>
                      <a:cubicBezTo>
                        <a:pt x="41" y="269"/>
                        <a:pt x="46" y="263"/>
                        <a:pt x="53" y="263"/>
                      </a:cubicBezTo>
                      <a:cubicBezTo>
                        <a:pt x="97" y="263"/>
                        <a:pt x="97" y="263"/>
                        <a:pt x="97" y="263"/>
                      </a:cubicBezTo>
                      <a:cubicBezTo>
                        <a:pt x="103" y="263"/>
                        <a:pt x="109" y="269"/>
                        <a:pt x="109" y="275"/>
                      </a:cubicBezTo>
                      <a:lnTo>
                        <a:pt x="109" y="318"/>
                      </a:lnTo>
                      <a:close/>
                      <a:moveTo>
                        <a:pt x="109" y="193"/>
                      </a:moveTo>
                      <a:cubicBezTo>
                        <a:pt x="109" y="200"/>
                        <a:pt x="103" y="205"/>
                        <a:pt x="97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46" y="205"/>
                        <a:pt x="41" y="200"/>
                        <a:pt x="41" y="193"/>
                      </a:cubicBezTo>
                      <a:cubicBezTo>
                        <a:pt x="41" y="151"/>
                        <a:pt x="41" y="151"/>
                        <a:pt x="41" y="151"/>
                      </a:cubicBezTo>
                      <a:cubicBezTo>
                        <a:pt x="41" y="144"/>
                        <a:pt x="46" y="139"/>
                        <a:pt x="53" y="139"/>
                      </a:cubicBezTo>
                      <a:cubicBezTo>
                        <a:pt x="97" y="139"/>
                        <a:pt x="97" y="139"/>
                        <a:pt x="97" y="139"/>
                      </a:cubicBezTo>
                      <a:cubicBezTo>
                        <a:pt x="103" y="139"/>
                        <a:pt x="109" y="144"/>
                        <a:pt x="109" y="151"/>
                      </a:cubicBezTo>
                      <a:lnTo>
                        <a:pt x="109" y="193"/>
                      </a:lnTo>
                      <a:close/>
                      <a:moveTo>
                        <a:pt x="204" y="442"/>
                      </a:moveTo>
                      <a:cubicBezTo>
                        <a:pt x="204" y="449"/>
                        <a:pt x="198" y="454"/>
                        <a:pt x="192" y="454"/>
                      </a:cubicBezTo>
                      <a:cubicBezTo>
                        <a:pt x="148" y="454"/>
                        <a:pt x="148" y="454"/>
                        <a:pt x="148" y="454"/>
                      </a:cubicBezTo>
                      <a:cubicBezTo>
                        <a:pt x="141" y="454"/>
                        <a:pt x="136" y="449"/>
                        <a:pt x="136" y="442"/>
                      </a:cubicBezTo>
                      <a:cubicBezTo>
                        <a:pt x="136" y="400"/>
                        <a:pt x="136" y="400"/>
                        <a:pt x="136" y="400"/>
                      </a:cubicBezTo>
                      <a:cubicBezTo>
                        <a:pt x="136" y="393"/>
                        <a:pt x="141" y="388"/>
                        <a:pt x="148" y="388"/>
                      </a:cubicBezTo>
                      <a:cubicBezTo>
                        <a:pt x="192" y="388"/>
                        <a:pt x="192" y="388"/>
                        <a:pt x="192" y="388"/>
                      </a:cubicBezTo>
                      <a:cubicBezTo>
                        <a:pt x="198" y="388"/>
                        <a:pt x="204" y="393"/>
                        <a:pt x="204" y="400"/>
                      </a:cubicBezTo>
                      <a:lnTo>
                        <a:pt x="204" y="442"/>
                      </a:lnTo>
                      <a:close/>
                      <a:moveTo>
                        <a:pt x="204" y="318"/>
                      </a:moveTo>
                      <a:cubicBezTo>
                        <a:pt x="204" y="324"/>
                        <a:pt x="198" y="330"/>
                        <a:pt x="192" y="330"/>
                      </a:cubicBezTo>
                      <a:cubicBezTo>
                        <a:pt x="148" y="330"/>
                        <a:pt x="148" y="330"/>
                        <a:pt x="148" y="330"/>
                      </a:cubicBezTo>
                      <a:cubicBezTo>
                        <a:pt x="141" y="330"/>
                        <a:pt x="136" y="324"/>
                        <a:pt x="136" y="318"/>
                      </a:cubicBezTo>
                      <a:cubicBezTo>
                        <a:pt x="136" y="275"/>
                        <a:pt x="136" y="275"/>
                        <a:pt x="136" y="275"/>
                      </a:cubicBezTo>
                      <a:cubicBezTo>
                        <a:pt x="136" y="269"/>
                        <a:pt x="141" y="263"/>
                        <a:pt x="148" y="263"/>
                      </a:cubicBezTo>
                      <a:cubicBezTo>
                        <a:pt x="192" y="263"/>
                        <a:pt x="192" y="263"/>
                        <a:pt x="192" y="263"/>
                      </a:cubicBezTo>
                      <a:cubicBezTo>
                        <a:pt x="198" y="263"/>
                        <a:pt x="204" y="269"/>
                        <a:pt x="204" y="275"/>
                      </a:cubicBezTo>
                      <a:lnTo>
                        <a:pt x="204" y="318"/>
                      </a:lnTo>
                      <a:close/>
                      <a:moveTo>
                        <a:pt x="204" y="193"/>
                      </a:moveTo>
                      <a:cubicBezTo>
                        <a:pt x="204" y="200"/>
                        <a:pt x="198" y="205"/>
                        <a:pt x="192" y="205"/>
                      </a:cubicBezTo>
                      <a:cubicBezTo>
                        <a:pt x="148" y="205"/>
                        <a:pt x="148" y="205"/>
                        <a:pt x="148" y="205"/>
                      </a:cubicBezTo>
                      <a:cubicBezTo>
                        <a:pt x="141" y="205"/>
                        <a:pt x="136" y="200"/>
                        <a:pt x="136" y="193"/>
                      </a:cubicBezTo>
                      <a:cubicBezTo>
                        <a:pt x="136" y="151"/>
                        <a:pt x="136" y="151"/>
                        <a:pt x="136" y="151"/>
                      </a:cubicBezTo>
                      <a:cubicBezTo>
                        <a:pt x="136" y="144"/>
                        <a:pt x="141" y="139"/>
                        <a:pt x="148" y="139"/>
                      </a:cubicBezTo>
                      <a:cubicBezTo>
                        <a:pt x="192" y="139"/>
                        <a:pt x="192" y="139"/>
                        <a:pt x="192" y="139"/>
                      </a:cubicBezTo>
                      <a:cubicBezTo>
                        <a:pt x="198" y="139"/>
                        <a:pt x="204" y="144"/>
                        <a:pt x="204" y="151"/>
                      </a:cubicBezTo>
                      <a:lnTo>
                        <a:pt x="204" y="193"/>
                      </a:lnTo>
                      <a:close/>
                      <a:moveTo>
                        <a:pt x="299" y="442"/>
                      </a:moveTo>
                      <a:cubicBezTo>
                        <a:pt x="299" y="449"/>
                        <a:pt x="293" y="454"/>
                        <a:pt x="287" y="454"/>
                      </a:cubicBezTo>
                      <a:cubicBezTo>
                        <a:pt x="243" y="454"/>
                        <a:pt x="243" y="454"/>
                        <a:pt x="243" y="454"/>
                      </a:cubicBezTo>
                      <a:cubicBezTo>
                        <a:pt x="236" y="454"/>
                        <a:pt x="231" y="449"/>
                        <a:pt x="231" y="442"/>
                      </a:cubicBezTo>
                      <a:cubicBezTo>
                        <a:pt x="231" y="400"/>
                        <a:pt x="231" y="400"/>
                        <a:pt x="231" y="400"/>
                      </a:cubicBezTo>
                      <a:cubicBezTo>
                        <a:pt x="231" y="393"/>
                        <a:pt x="236" y="388"/>
                        <a:pt x="243" y="388"/>
                      </a:cubicBezTo>
                      <a:cubicBezTo>
                        <a:pt x="287" y="388"/>
                        <a:pt x="287" y="388"/>
                        <a:pt x="287" y="388"/>
                      </a:cubicBezTo>
                      <a:cubicBezTo>
                        <a:pt x="293" y="388"/>
                        <a:pt x="299" y="393"/>
                        <a:pt x="299" y="400"/>
                      </a:cubicBezTo>
                      <a:lnTo>
                        <a:pt x="299" y="442"/>
                      </a:lnTo>
                      <a:close/>
                      <a:moveTo>
                        <a:pt x="299" y="318"/>
                      </a:moveTo>
                      <a:cubicBezTo>
                        <a:pt x="299" y="324"/>
                        <a:pt x="293" y="330"/>
                        <a:pt x="287" y="330"/>
                      </a:cubicBezTo>
                      <a:cubicBezTo>
                        <a:pt x="243" y="330"/>
                        <a:pt x="243" y="330"/>
                        <a:pt x="243" y="330"/>
                      </a:cubicBezTo>
                      <a:cubicBezTo>
                        <a:pt x="236" y="330"/>
                        <a:pt x="231" y="324"/>
                        <a:pt x="231" y="318"/>
                      </a:cubicBezTo>
                      <a:cubicBezTo>
                        <a:pt x="231" y="275"/>
                        <a:pt x="231" y="275"/>
                        <a:pt x="231" y="275"/>
                      </a:cubicBezTo>
                      <a:cubicBezTo>
                        <a:pt x="231" y="269"/>
                        <a:pt x="236" y="263"/>
                        <a:pt x="243" y="263"/>
                      </a:cubicBezTo>
                      <a:cubicBezTo>
                        <a:pt x="287" y="263"/>
                        <a:pt x="287" y="263"/>
                        <a:pt x="287" y="263"/>
                      </a:cubicBezTo>
                      <a:cubicBezTo>
                        <a:pt x="293" y="263"/>
                        <a:pt x="299" y="269"/>
                        <a:pt x="299" y="275"/>
                      </a:cubicBezTo>
                      <a:lnTo>
                        <a:pt x="299" y="318"/>
                      </a:lnTo>
                      <a:close/>
                      <a:moveTo>
                        <a:pt x="299" y="193"/>
                      </a:moveTo>
                      <a:cubicBezTo>
                        <a:pt x="299" y="200"/>
                        <a:pt x="293" y="205"/>
                        <a:pt x="287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36" y="205"/>
                        <a:pt x="231" y="200"/>
                        <a:pt x="231" y="193"/>
                      </a:cubicBezTo>
                      <a:cubicBezTo>
                        <a:pt x="231" y="151"/>
                        <a:pt x="231" y="151"/>
                        <a:pt x="231" y="151"/>
                      </a:cubicBezTo>
                      <a:cubicBezTo>
                        <a:pt x="231" y="144"/>
                        <a:pt x="236" y="139"/>
                        <a:pt x="243" y="139"/>
                      </a:cubicBezTo>
                      <a:cubicBezTo>
                        <a:pt x="287" y="139"/>
                        <a:pt x="287" y="139"/>
                        <a:pt x="287" y="139"/>
                      </a:cubicBezTo>
                      <a:cubicBezTo>
                        <a:pt x="293" y="139"/>
                        <a:pt x="299" y="144"/>
                        <a:pt x="299" y="151"/>
                      </a:cubicBezTo>
                      <a:lnTo>
                        <a:pt x="299" y="1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" name="Freeform 21"/>
                <p:cNvSpPr>
                  <a:spLocks noEditPoints="1"/>
                </p:cNvSpPr>
                <p:nvPr/>
              </p:nvSpPr>
              <p:spPr bwMode="auto">
                <a:xfrm>
                  <a:off x="3239852" y="1379052"/>
                  <a:ext cx="527682" cy="982241"/>
                </a:xfrm>
                <a:custGeom>
                  <a:avLst/>
                  <a:gdLst>
                    <a:gd name="T0" fmla="*/ 329 w 339"/>
                    <a:gd name="T1" fmla="*/ 99 h 631"/>
                    <a:gd name="T2" fmla="*/ 160 w 339"/>
                    <a:gd name="T3" fmla="*/ 3 h 631"/>
                    <a:gd name="T4" fmla="*/ 1 w 339"/>
                    <a:gd name="T5" fmla="*/ 105 h 631"/>
                    <a:gd name="T6" fmla="*/ 0 w 339"/>
                    <a:gd name="T7" fmla="*/ 619 h 631"/>
                    <a:gd name="T8" fmla="*/ 111 w 339"/>
                    <a:gd name="T9" fmla="*/ 631 h 631"/>
                    <a:gd name="T10" fmla="*/ 123 w 339"/>
                    <a:gd name="T11" fmla="*/ 520 h 631"/>
                    <a:gd name="T12" fmla="*/ 204 w 339"/>
                    <a:gd name="T13" fmla="*/ 508 h 631"/>
                    <a:gd name="T14" fmla="*/ 216 w 339"/>
                    <a:gd name="T15" fmla="*/ 619 h 631"/>
                    <a:gd name="T16" fmla="*/ 327 w 339"/>
                    <a:gd name="T17" fmla="*/ 631 h 631"/>
                    <a:gd name="T18" fmla="*/ 339 w 339"/>
                    <a:gd name="T19" fmla="*/ 117 h 631"/>
                    <a:gd name="T20" fmla="*/ 109 w 339"/>
                    <a:gd name="T21" fmla="*/ 442 h 631"/>
                    <a:gd name="T22" fmla="*/ 53 w 339"/>
                    <a:gd name="T23" fmla="*/ 454 h 631"/>
                    <a:gd name="T24" fmla="*/ 41 w 339"/>
                    <a:gd name="T25" fmla="*/ 400 h 631"/>
                    <a:gd name="T26" fmla="*/ 97 w 339"/>
                    <a:gd name="T27" fmla="*/ 388 h 631"/>
                    <a:gd name="T28" fmla="*/ 109 w 339"/>
                    <a:gd name="T29" fmla="*/ 442 h 631"/>
                    <a:gd name="T30" fmla="*/ 97 w 339"/>
                    <a:gd name="T31" fmla="*/ 330 h 631"/>
                    <a:gd name="T32" fmla="*/ 41 w 339"/>
                    <a:gd name="T33" fmla="*/ 318 h 631"/>
                    <a:gd name="T34" fmla="*/ 53 w 339"/>
                    <a:gd name="T35" fmla="*/ 263 h 631"/>
                    <a:gd name="T36" fmla="*/ 109 w 339"/>
                    <a:gd name="T37" fmla="*/ 275 h 631"/>
                    <a:gd name="T38" fmla="*/ 109 w 339"/>
                    <a:gd name="T39" fmla="*/ 193 h 631"/>
                    <a:gd name="T40" fmla="*/ 53 w 339"/>
                    <a:gd name="T41" fmla="*/ 205 h 631"/>
                    <a:gd name="T42" fmla="*/ 41 w 339"/>
                    <a:gd name="T43" fmla="*/ 151 h 631"/>
                    <a:gd name="T44" fmla="*/ 97 w 339"/>
                    <a:gd name="T45" fmla="*/ 139 h 631"/>
                    <a:gd name="T46" fmla="*/ 109 w 339"/>
                    <a:gd name="T47" fmla="*/ 193 h 631"/>
                    <a:gd name="T48" fmla="*/ 192 w 339"/>
                    <a:gd name="T49" fmla="*/ 454 h 631"/>
                    <a:gd name="T50" fmla="*/ 136 w 339"/>
                    <a:gd name="T51" fmla="*/ 442 h 631"/>
                    <a:gd name="T52" fmla="*/ 148 w 339"/>
                    <a:gd name="T53" fmla="*/ 388 h 631"/>
                    <a:gd name="T54" fmla="*/ 204 w 339"/>
                    <a:gd name="T55" fmla="*/ 400 h 631"/>
                    <a:gd name="T56" fmla="*/ 204 w 339"/>
                    <a:gd name="T57" fmla="*/ 318 h 631"/>
                    <a:gd name="T58" fmla="*/ 148 w 339"/>
                    <a:gd name="T59" fmla="*/ 330 h 631"/>
                    <a:gd name="T60" fmla="*/ 136 w 339"/>
                    <a:gd name="T61" fmla="*/ 275 h 631"/>
                    <a:gd name="T62" fmla="*/ 192 w 339"/>
                    <a:gd name="T63" fmla="*/ 263 h 631"/>
                    <a:gd name="T64" fmla="*/ 204 w 339"/>
                    <a:gd name="T65" fmla="*/ 318 h 631"/>
                    <a:gd name="T66" fmla="*/ 192 w 339"/>
                    <a:gd name="T67" fmla="*/ 205 h 631"/>
                    <a:gd name="T68" fmla="*/ 136 w 339"/>
                    <a:gd name="T69" fmla="*/ 193 h 631"/>
                    <a:gd name="T70" fmla="*/ 148 w 339"/>
                    <a:gd name="T71" fmla="*/ 139 h 631"/>
                    <a:gd name="T72" fmla="*/ 204 w 339"/>
                    <a:gd name="T73" fmla="*/ 151 h 631"/>
                    <a:gd name="T74" fmla="*/ 299 w 339"/>
                    <a:gd name="T75" fmla="*/ 442 h 631"/>
                    <a:gd name="T76" fmla="*/ 243 w 339"/>
                    <a:gd name="T77" fmla="*/ 454 h 631"/>
                    <a:gd name="T78" fmla="*/ 231 w 339"/>
                    <a:gd name="T79" fmla="*/ 400 h 631"/>
                    <a:gd name="T80" fmla="*/ 287 w 339"/>
                    <a:gd name="T81" fmla="*/ 388 h 631"/>
                    <a:gd name="T82" fmla="*/ 299 w 339"/>
                    <a:gd name="T83" fmla="*/ 442 h 631"/>
                    <a:gd name="T84" fmla="*/ 287 w 339"/>
                    <a:gd name="T85" fmla="*/ 330 h 631"/>
                    <a:gd name="T86" fmla="*/ 231 w 339"/>
                    <a:gd name="T87" fmla="*/ 318 h 631"/>
                    <a:gd name="T88" fmla="*/ 243 w 339"/>
                    <a:gd name="T89" fmla="*/ 263 h 631"/>
                    <a:gd name="T90" fmla="*/ 299 w 339"/>
                    <a:gd name="T91" fmla="*/ 275 h 631"/>
                    <a:gd name="T92" fmla="*/ 299 w 339"/>
                    <a:gd name="T93" fmla="*/ 193 h 631"/>
                    <a:gd name="T94" fmla="*/ 243 w 339"/>
                    <a:gd name="T95" fmla="*/ 205 h 631"/>
                    <a:gd name="T96" fmla="*/ 231 w 339"/>
                    <a:gd name="T97" fmla="*/ 151 h 631"/>
                    <a:gd name="T98" fmla="*/ 287 w 339"/>
                    <a:gd name="T99" fmla="*/ 139 h 631"/>
                    <a:gd name="T100" fmla="*/ 299 w 339"/>
                    <a:gd name="T101" fmla="*/ 193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39" h="631">
                      <a:moveTo>
                        <a:pt x="339" y="105"/>
                      </a:moveTo>
                      <a:cubicBezTo>
                        <a:pt x="339" y="105"/>
                        <a:pt x="334" y="102"/>
                        <a:pt x="329" y="99"/>
                      </a:cubicBezTo>
                      <a:cubicBezTo>
                        <a:pt x="180" y="3"/>
                        <a:pt x="180" y="3"/>
                        <a:pt x="180" y="3"/>
                      </a:cubicBezTo>
                      <a:cubicBezTo>
                        <a:pt x="174" y="0"/>
                        <a:pt x="165" y="0"/>
                        <a:pt x="160" y="3"/>
                      </a:cubicBezTo>
                      <a:cubicBezTo>
                        <a:pt x="11" y="99"/>
                        <a:pt x="11" y="99"/>
                        <a:pt x="11" y="99"/>
                      </a:cubicBezTo>
                      <a:cubicBezTo>
                        <a:pt x="5" y="102"/>
                        <a:pt x="1" y="105"/>
                        <a:pt x="1" y="105"/>
                      </a:cubicBezTo>
                      <a:cubicBezTo>
                        <a:pt x="0" y="105"/>
                        <a:pt x="0" y="110"/>
                        <a:pt x="0" y="117"/>
                      </a:cubicBezTo>
                      <a:cubicBezTo>
                        <a:pt x="0" y="619"/>
                        <a:pt x="0" y="619"/>
                        <a:pt x="0" y="619"/>
                      </a:cubicBezTo>
                      <a:cubicBezTo>
                        <a:pt x="0" y="626"/>
                        <a:pt x="6" y="631"/>
                        <a:pt x="12" y="631"/>
                      </a:cubicBezTo>
                      <a:cubicBezTo>
                        <a:pt x="111" y="631"/>
                        <a:pt x="111" y="631"/>
                        <a:pt x="111" y="631"/>
                      </a:cubicBezTo>
                      <a:cubicBezTo>
                        <a:pt x="118" y="631"/>
                        <a:pt x="123" y="626"/>
                        <a:pt x="123" y="619"/>
                      </a:cubicBezTo>
                      <a:cubicBezTo>
                        <a:pt x="123" y="520"/>
                        <a:pt x="123" y="520"/>
                        <a:pt x="123" y="520"/>
                      </a:cubicBezTo>
                      <a:cubicBezTo>
                        <a:pt x="123" y="513"/>
                        <a:pt x="129" y="508"/>
                        <a:pt x="135" y="508"/>
                      </a:cubicBezTo>
                      <a:cubicBezTo>
                        <a:pt x="204" y="508"/>
                        <a:pt x="204" y="508"/>
                        <a:pt x="204" y="508"/>
                      </a:cubicBezTo>
                      <a:cubicBezTo>
                        <a:pt x="211" y="508"/>
                        <a:pt x="216" y="513"/>
                        <a:pt x="216" y="520"/>
                      </a:cubicBezTo>
                      <a:cubicBezTo>
                        <a:pt x="216" y="619"/>
                        <a:pt x="216" y="619"/>
                        <a:pt x="216" y="619"/>
                      </a:cubicBezTo>
                      <a:cubicBezTo>
                        <a:pt x="216" y="626"/>
                        <a:pt x="222" y="631"/>
                        <a:pt x="228" y="631"/>
                      </a:cubicBezTo>
                      <a:cubicBezTo>
                        <a:pt x="327" y="631"/>
                        <a:pt x="327" y="631"/>
                        <a:pt x="327" y="631"/>
                      </a:cubicBezTo>
                      <a:cubicBezTo>
                        <a:pt x="333" y="631"/>
                        <a:pt x="339" y="626"/>
                        <a:pt x="339" y="619"/>
                      </a:cubicBezTo>
                      <a:cubicBezTo>
                        <a:pt x="339" y="117"/>
                        <a:pt x="339" y="117"/>
                        <a:pt x="339" y="117"/>
                      </a:cubicBezTo>
                      <a:cubicBezTo>
                        <a:pt x="339" y="110"/>
                        <a:pt x="339" y="105"/>
                        <a:pt x="339" y="105"/>
                      </a:cubicBezTo>
                      <a:close/>
                      <a:moveTo>
                        <a:pt x="109" y="442"/>
                      </a:moveTo>
                      <a:cubicBezTo>
                        <a:pt x="109" y="449"/>
                        <a:pt x="103" y="454"/>
                        <a:pt x="97" y="454"/>
                      </a:cubicBezTo>
                      <a:cubicBezTo>
                        <a:pt x="53" y="454"/>
                        <a:pt x="53" y="454"/>
                        <a:pt x="53" y="454"/>
                      </a:cubicBezTo>
                      <a:cubicBezTo>
                        <a:pt x="46" y="454"/>
                        <a:pt x="41" y="449"/>
                        <a:pt x="41" y="442"/>
                      </a:cubicBezTo>
                      <a:cubicBezTo>
                        <a:pt x="41" y="400"/>
                        <a:pt x="41" y="400"/>
                        <a:pt x="41" y="400"/>
                      </a:cubicBezTo>
                      <a:cubicBezTo>
                        <a:pt x="41" y="393"/>
                        <a:pt x="46" y="388"/>
                        <a:pt x="53" y="388"/>
                      </a:cubicBezTo>
                      <a:cubicBezTo>
                        <a:pt x="97" y="388"/>
                        <a:pt x="97" y="388"/>
                        <a:pt x="97" y="388"/>
                      </a:cubicBezTo>
                      <a:cubicBezTo>
                        <a:pt x="103" y="388"/>
                        <a:pt x="109" y="393"/>
                        <a:pt x="109" y="400"/>
                      </a:cubicBezTo>
                      <a:lnTo>
                        <a:pt x="109" y="442"/>
                      </a:lnTo>
                      <a:close/>
                      <a:moveTo>
                        <a:pt x="109" y="318"/>
                      </a:moveTo>
                      <a:cubicBezTo>
                        <a:pt x="109" y="324"/>
                        <a:pt x="103" y="330"/>
                        <a:pt x="97" y="330"/>
                      </a:cubicBezTo>
                      <a:cubicBezTo>
                        <a:pt x="53" y="330"/>
                        <a:pt x="53" y="330"/>
                        <a:pt x="53" y="330"/>
                      </a:cubicBezTo>
                      <a:cubicBezTo>
                        <a:pt x="46" y="330"/>
                        <a:pt x="41" y="324"/>
                        <a:pt x="41" y="318"/>
                      </a:cubicBezTo>
                      <a:cubicBezTo>
                        <a:pt x="41" y="275"/>
                        <a:pt x="41" y="275"/>
                        <a:pt x="41" y="275"/>
                      </a:cubicBezTo>
                      <a:cubicBezTo>
                        <a:pt x="41" y="269"/>
                        <a:pt x="46" y="263"/>
                        <a:pt x="53" y="263"/>
                      </a:cubicBezTo>
                      <a:cubicBezTo>
                        <a:pt x="97" y="263"/>
                        <a:pt x="97" y="263"/>
                        <a:pt x="97" y="263"/>
                      </a:cubicBezTo>
                      <a:cubicBezTo>
                        <a:pt x="103" y="263"/>
                        <a:pt x="109" y="269"/>
                        <a:pt x="109" y="275"/>
                      </a:cubicBezTo>
                      <a:lnTo>
                        <a:pt x="109" y="318"/>
                      </a:lnTo>
                      <a:close/>
                      <a:moveTo>
                        <a:pt x="109" y="193"/>
                      </a:moveTo>
                      <a:cubicBezTo>
                        <a:pt x="109" y="200"/>
                        <a:pt x="103" y="205"/>
                        <a:pt x="97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46" y="205"/>
                        <a:pt x="41" y="200"/>
                        <a:pt x="41" y="193"/>
                      </a:cubicBezTo>
                      <a:cubicBezTo>
                        <a:pt x="41" y="151"/>
                        <a:pt x="41" y="151"/>
                        <a:pt x="41" y="151"/>
                      </a:cubicBezTo>
                      <a:cubicBezTo>
                        <a:pt x="41" y="144"/>
                        <a:pt x="46" y="139"/>
                        <a:pt x="53" y="139"/>
                      </a:cubicBezTo>
                      <a:cubicBezTo>
                        <a:pt x="97" y="139"/>
                        <a:pt x="97" y="139"/>
                        <a:pt x="97" y="139"/>
                      </a:cubicBezTo>
                      <a:cubicBezTo>
                        <a:pt x="103" y="139"/>
                        <a:pt x="109" y="144"/>
                        <a:pt x="109" y="151"/>
                      </a:cubicBezTo>
                      <a:lnTo>
                        <a:pt x="109" y="193"/>
                      </a:lnTo>
                      <a:close/>
                      <a:moveTo>
                        <a:pt x="204" y="442"/>
                      </a:moveTo>
                      <a:cubicBezTo>
                        <a:pt x="204" y="449"/>
                        <a:pt x="198" y="454"/>
                        <a:pt x="192" y="454"/>
                      </a:cubicBezTo>
                      <a:cubicBezTo>
                        <a:pt x="148" y="454"/>
                        <a:pt x="148" y="454"/>
                        <a:pt x="148" y="454"/>
                      </a:cubicBezTo>
                      <a:cubicBezTo>
                        <a:pt x="141" y="454"/>
                        <a:pt x="136" y="449"/>
                        <a:pt x="136" y="442"/>
                      </a:cubicBezTo>
                      <a:cubicBezTo>
                        <a:pt x="136" y="400"/>
                        <a:pt x="136" y="400"/>
                        <a:pt x="136" y="400"/>
                      </a:cubicBezTo>
                      <a:cubicBezTo>
                        <a:pt x="136" y="393"/>
                        <a:pt x="141" y="388"/>
                        <a:pt x="148" y="388"/>
                      </a:cubicBezTo>
                      <a:cubicBezTo>
                        <a:pt x="192" y="388"/>
                        <a:pt x="192" y="388"/>
                        <a:pt x="192" y="388"/>
                      </a:cubicBezTo>
                      <a:cubicBezTo>
                        <a:pt x="198" y="388"/>
                        <a:pt x="204" y="393"/>
                        <a:pt x="204" y="400"/>
                      </a:cubicBezTo>
                      <a:lnTo>
                        <a:pt x="204" y="442"/>
                      </a:lnTo>
                      <a:close/>
                      <a:moveTo>
                        <a:pt x="204" y="318"/>
                      </a:moveTo>
                      <a:cubicBezTo>
                        <a:pt x="204" y="324"/>
                        <a:pt x="198" y="330"/>
                        <a:pt x="192" y="330"/>
                      </a:cubicBezTo>
                      <a:cubicBezTo>
                        <a:pt x="148" y="330"/>
                        <a:pt x="148" y="330"/>
                        <a:pt x="148" y="330"/>
                      </a:cubicBezTo>
                      <a:cubicBezTo>
                        <a:pt x="141" y="330"/>
                        <a:pt x="136" y="324"/>
                        <a:pt x="136" y="318"/>
                      </a:cubicBezTo>
                      <a:cubicBezTo>
                        <a:pt x="136" y="275"/>
                        <a:pt x="136" y="275"/>
                        <a:pt x="136" y="275"/>
                      </a:cubicBezTo>
                      <a:cubicBezTo>
                        <a:pt x="136" y="269"/>
                        <a:pt x="141" y="263"/>
                        <a:pt x="148" y="263"/>
                      </a:cubicBezTo>
                      <a:cubicBezTo>
                        <a:pt x="192" y="263"/>
                        <a:pt x="192" y="263"/>
                        <a:pt x="192" y="263"/>
                      </a:cubicBezTo>
                      <a:cubicBezTo>
                        <a:pt x="198" y="263"/>
                        <a:pt x="204" y="269"/>
                        <a:pt x="204" y="275"/>
                      </a:cubicBezTo>
                      <a:lnTo>
                        <a:pt x="204" y="318"/>
                      </a:lnTo>
                      <a:close/>
                      <a:moveTo>
                        <a:pt x="204" y="193"/>
                      </a:moveTo>
                      <a:cubicBezTo>
                        <a:pt x="204" y="200"/>
                        <a:pt x="198" y="205"/>
                        <a:pt x="192" y="205"/>
                      </a:cubicBezTo>
                      <a:cubicBezTo>
                        <a:pt x="148" y="205"/>
                        <a:pt x="148" y="205"/>
                        <a:pt x="148" y="205"/>
                      </a:cubicBezTo>
                      <a:cubicBezTo>
                        <a:pt x="141" y="205"/>
                        <a:pt x="136" y="200"/>
                        <a:pt x="136" y="193"/>
                      </a:cubicBezTo>
                      <a:cubicBezTo>
                        <a:pt x="136" y="151"/>
                        <a:pt x="136" y="151"/>
                        <a:pt x="136" y="151"/>
                      </a:cubicBezTo>
                      <a:cubicBezTo>
                        <a:pt x="136" y="144"/>
                        <a:pt x="141" y="139"/>
                        <a:pt x="148" y="139"/>
                      </a:cubicBezTo>
                      <a:cubicBezTo>
                        <a:pt x="192" y="139"/>
                        <a:pt x="192" y="139"/>
                        <a:pt x="192" y="139"/>
                      </a:cubicBezTo>
                      <a:cubicBezTo>
                        <a:pt x="198" y="139"/>
                        <a:pt x="204" y="144"/>
                        <a:pt x="204" y="151"/>
                      </a:cubicBezTo>
                      <a:lnTo>
                        <a:pt x="204" y="193"/>
                      </a:lnTo>
                      <a:close/>
                      <a:moveTo>
                        <a:pt x="299" y="442"/>
                      </a:moveTo>
                      <a:cubicBezTo>
                        <a:pt x="299" y="449"/>
                        <a:pt x="293" y="454"/>
                        <a:pt x="287" y="454"/>
                      </a:cubicBezTo>
                      <a:cubicBezTo>
                        <a:pt x="243" y="454"/>
                        <a:pt x="243" y="454"/>
                        <a:pt x="243" y="454"/>
                      </a:cubicBezTo>
                      <a:cubicBezTo>
                        <a:pt x="236" y="454"/>
                        <a:pt x="231" y="449"/>
                        <a:pt x="231" y="442"/>
                      </a:cubicBezTo>
                      <a:cubicBezTo>
                        <a:pt x="231" y="400"/>
                        <a:pt x="231" y="400"/>
                        <a:pt x="231" y="400"/>
                      </a:cubicBezTo>
                      <a:cubicBezTo>
                        <a:pt x="231" y="393"/>
                        <a:pt x="236" y="388"/>
                        <a:pt x="243" y="388"/>
                      </a:cubicBezTo>
                      <a:cubicBezTo>
                        <a:pt x="287" y="388"/>
                        <a:pt x="287" y="388"/>
                        <a:pt x="287" y="388"/>
                      </a:cubicBezTo>
                      <a:cubicBezTo>
                        <a:pt x="293" y="388"/>
                        <a:pt x="299" y="393"/>
                        <a:pt x="299" y="400"/>
                      </a:cubicBezTo>
                      <a:lnTo>
                        <a:pt x="299" y="442"/>
                      </a:lnTo>
                      <a:close/>
                      <a:moveTo>
                        <a:pt x="299" y="318"/>
                      </a:moveTo>
                      <a:cubicBezTo>
                        <a:pt x="299" y="324"/>
                        <a:pt x="293" y="330"/>
                        <a:pt x="287" y="330"/>
                      </a:cubicBezTo>
                      <a:cubicBezTo>
                        <a:pt x="243" y="330"/>
                        <a:pt x="243" y="330"/>
                        <a:pt x="243" y="330"/>
                      </a:cubicBezTo>
                      <a:cubicBezTo>
                        <a:pt x="236" y="330"/>
                        <a:pt x="231" y="324"/>
                        <a:pt x="231" y="318"/>
                      </a:cubicBezTo>
                      <a:cubicBezTo>
                        <a:pt x="231" y="275"/>
                        <a:pt x="231" y="275"/>
                        <a:pt x="231" y="275"/>
                      </a:cubicBezTo>
                      <a:cubicBezTo>
                        <a:pt x="231" y="269"/>
                        <a:pt x="236" y="263"/>
                        <a:pt x="243" y="263"/>
                      </a:cubicBezTo>
                      <a:cubicBezTo>
                        <a:pt x="287" y="263"/>
                        <a:pt x="287" y="263"/>
                        <a:pt x="287" y="263"/>
                      </a:cubicBezTo>
                      <a:cubicBezTo>
                        <a:pt x="293" y="263"/>
                        <a:pt x="299" y="269"/>
                        <a:pt x="299" y="275"/>
                      </a:cubicBezTo>
                      <a:lnTo>
                        <a:pt x="299" y="318"/>
                      </a:lnTo>
                      <a:close/>
                      <a:moveTo>
                        <a:pt x="299" y="193"/>
                      </a:moveTo>
                      <a:cubicBezTo>
                        <a:pt x="299" y="200"/>
                        <a:pt x="293" y="205"/>
                        <a:pt x="287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36" y="205"/>
                        <a:pt x="231" y="200"/>
                        <a:pt x="231" y="193"/>
                      </a:cubicBezTo>
                      <a:cubicBezTo>
                        <a:pt x="231" y="151"/>
                        <a:pt x="231" y="151"/>
                        <a:pt x="231" y="151"/>
                      </a:cubicBezTo>
                      <a:cubicBezTo>
                        <a:pt x="231" y="144"/>
                        <a:pt x="236" y="139"/>
                        <a:pt x="243" y="139"/>
                      </a:cubicBezTo>
                      <a:cubicBezTo>
                        <a:pt x="287" y="139"/>
                        <a:pt x="287" y="139"/>
                        <a:pt x="287" y="139"/>
                      </a:cubicBezTo>
                      <a:cubicBezTo>
                        <a:pt x="293" y="139"/>
                        <a:pt x="299" y="144"/>
                        <a:pt x="299" y="151"/>
                      </a:cubicBezTo>
                      <a:lnTo>
                        <a:pt x="299" y="1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1" name="Freeform 21"/>
                <p:cNvSpPr>
                  <a:spLocks noEditPoints="1"/>
                </p:cNvSpPr>
                <p:nvPr/>
              </p:nvSpPr>
              <p:spPr bwMode="auto">
                <a:xfrm>
                  <a:off x="3785221" y="1379052"/>
                  <a:ext cx="527682" cy="982241"/>
                </a:xfrm>
                <a:custGeom>
                  <a:avLst/>
                  <a:gdLst>
                    <a:gd name="T0" fmla="*/ 329 w 339"/>
                    <a:gd name="T1" fmla="*/ 99 h 631"/>
                    <a:gd name="T2" fmla="*/ 160 w 339"/>
                    <a:gd name="T3" fmla="*/ 3 h 631"/>
                    <a:gd name="T4" fmla="*/ 1 w 339"/>
                    <a:gd name="T5" fmla="*/ 105 h 631"/>
                    <a:gd name="T6" fmla="*/ 0 w 339"/>
                    <a:gd name="T7" fmla="*/ 619 h 631"/>
                    <a:gd name="T8" fmla="*/ 111 w 339"/>
                    <a:gd name="T9" fmla="*/ 631 h 631"/>
                    <a:gd name="T10" fmla="*/ 123 w 339"/>
                    <a:gd name="T11" fmla="*/ 520 h 631"/>
                    <a:gd name="T12" fmla="*/ 204 w 339"/>
                    <a:gd name="T13" fmla="*/ 508 h 631"/>
                    <a:gd name="T14" fmla="*/ 216 w 339"/>
                    <a:gd name="T15" fmla="*/ 619 h 631"/>
                    <a:gd name="T16" fmla="*/ 327 w 339"/>
                    <a:gd name="T17" fmla="*/ 631 h 631"/>
                    <a:gd name="T18" fmla="*/ 339 w 339"/>
                    <a:gd name="T19" fmla="*/ 117 h 631"/>
                    <a:gd name="T20" fmla="*/ 109 w 339"/>
                    <a:gd name="T21" fmla="*/ 442 h 631"/>
                    <a:gd name="T22" fmla="*/ 53 w 339"/>
                    <a:gd name="T23" fmla="*/ 454 h 631"/>
                    <a:gd name="T24" fmla="*/ 41 w 339"/>
                    <a:gd name="T25" fmla="*/ 400 h 631"/>
                    <a:gd name="T26" fmla="*/ 97 w 339"/>
                    <a:gd name="T27" fmla="*/ 388 h 631"/>
                    <a:gd name="T28" fmla="*/ 109 w 339"/>
                    <a:gd name="T29" fmla="*/ 442 h 631"/>
                    <a:gd name="T30" fmla="*/ 97 w 339"/>
                    <a:gd name="T31" fmla="*/ 330 h 631"/>
                    <a:gd name="T32" fmla="*/ 41 w 339"/>
                    <a:gd name="T33" fmla="*/ 318 h 631"/>
                    <a:gd name="T34" fmla="*/ 53 w 339"/>
                    <a:gd name="T35" fmla="*/ 263 h 631"/>
                    <a:gd name="T36" fmla="*/ 109 w 339"/>
                    <a:gd name="T37" fmla="*/ 275 h 631"/>
                    <a:gd name="T38" fmla="*/ 109 w 339"/>
                    <a:gd name="T39" fmla="*/ 193 h 631"/>
                    <a:gd name="T40" fmla="*/ 53 w 339"/>
                    <a:gd name="T41" fmla="*/ 205 h 631"/>
                    <a:gd name="T42" fmla="*/ 41 w 339"/>
                    <a:gd name="T43" fmla="*/ 151 h 631"/>
                    <a:gd name="T44" fmla="*/ 97 w 339"/>
                    <a:gd name="T45" fmla="*/ 139 h 631"/>
                    <a:gd name="T46" fmla="*/ 109 w 339"/>
                    <a:gd name="T47" fmla="*/ 193 h 631"/>
                    <a:gd name="T48" fmla="*/ 192 w 339"/>
                    <a:gd name="T49" fmla="*/ 454 h 631"/>
                    <a:gd name="T50" fmla="*/ 136 w 339"/>
                    <a:gd name="T51" fmla="*/ 442 h 631"/>
                    <a:gd name="T52" fmla="*/ 148 w 339"/>
                    <a:gd name="T53" fmla="*/ 388 h 631"/>
                    <a:gd name="T54" fmla="*/ 204 w 339"/>
                    <a:gd name="T55" fmla="*/ 400 h 631"/>
                    <a:gd name="T56" fmla="*/ 204 w 339"/>
                    <a:gd name="T57" fmla="*/ 318 h 631"/>
                    <a:gd name="T58" fmla="*/ 148 w 339"/>
                    <a:gd name="T59" fmla="*/ 330 h 631"/>
                    <a:gd name="T60" fmla="*/ 136 w 339"/>
                    <a:gd name="T61" fmla="*/ 275 h 631"/>
                    <a:gd name="T62" fmla="*/ 192 w 339"/>
                    <a:gd name="T63" fmla="*/ 263 h 631"/>
                    <a:gd name="T64" fmla="*/ 204 w 339"/>
                    <a:gd name="T65" fmla="*/ 318 h 631"/>
                    <a:gd name="T66" fmla="*/ 192 w 339"/>
                    <a:gd name="T67" fmla="*/ 205 h 631"/>
                    <a:gd name="T68" fmla="*/ 136 w 339"/>
                    <a:gd name="T69" fmla="*/ 193 h 631"/>
                    <a:gd name="T70" fmla="*/ 148 w 339"/>
                    <a:gd name="T71" fmla="*/ 139 h 631"/>
                    <a:gd name="T72" fmla="*/ 204 w 339"/>
                    <a:gd name="T73" fmla="*/ 151 h 631"/>
                    <a:gd name="T74" fmla="*/ 299 w 339"/>
                    <a:gd name="T75" fmla="*/ 442 h 631"/>
                    <a:gd name="T76" fmla="*/ 243 w 339"/>
                    <a:gd name="T77" fmla="*/ 454 h 631"/>
                    <a:gd name="T78" fmla="*/ 231 w 339"/>
                    <a:gd name="T79" fmla="*/ 400 h 631"/>
                    <a:gd name="T80" fmla="*/ 287 w 339"/>
                    <a:gd name="T81" fmla="*/ 388 h 631"/>
                    <a:gd name="T82" fmla="*/ 299 w 339"/>
                    <a:gd name="T83" fmla="*/ 442 h 631"/>
                    <a:gd name="T84" fmla="*/ 287 w 339"/>
                    <a:gd name="T85" fmla="*/ 330 h 631"/>
                    <a:gd name="T86" fmla="*/ 231 w 339"/>
                    <a:gd name="T87" fmla="*/ 318 h 631"/>
                    <a:gd name="T88" fmla="*/ 243 w 339"/>
                    <a:gd name="T89" fmla="*/ 263 h 631"/>
                    <a:gd name="T90" fmla="*/ 299 w 339"/>
                    <a:gd name="T91" fmla="*/ 275 h 631"/>
                    <a:gd name="T92" fmla="*/ 299 w 339"/>
                    <a:gd name="T93" fmla="*/ 193 h 631"/>
                    <a:gd name="T94" fmla="*/ 243 w 339"/>
                    <a:gd name="T95" fmla="*/ 205 h 631"/>
                    <a:gd name="T96" fmla="*/ 231 w 339"/>
                    <a:gd name="T97" fmla="*/ 151 h 631"/>
                    <a:gd name="T98" fmla="*/ 287 w 339"/>
                    <a:gd name="T99" fmla="*/ 139 h 631"/>
                    <a:gd name="T100" fmla="*/ 299 w 339"/>
                    <a:gd name="T101" fmla="*/ 193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39" h="631">
                      <a:moveTo>
                        <a:pt x="339" y="105"/>
                      </a:moveTo>
                      <a:cubicBezTo>
                        <a:pt x="339" y="105"/>
                        <a:pt x="334" y="102"/>
                        <a:pt x="329" y="99"/>
                      </a:cubicBezTo>
                      <a:cubicBezTo>
                        <a:pt x="180" y="3"/>
                        <a:pt x="180" y="3"/>
                        <a:pt x="180" y="3"/>
                      </a:cubicBezTo>
                      <a:cubicBezTo>
                        <a:pt x="174" y="0"/>
                        <a:pt x="165" y="0"/>
                        <a:pt x="160" y="3"/>
                      </a:cubicBezTo>
                      <a:cubicBezTo>
                        <a:pt x="11" y="99"/>
                        <a:pt x="11" y="99"/>
                        <a:pt x="11" y="99"/>
                      </a:cubicBezTo>
                      <a:cubicBezTo>
                        <a:pt x="5" y="102"/>
                        <a:pt x="1" y="105"/>
                        <a:pt x="1" y="105"/>
                      </a:cubicBezTo>
                      <a:cubicBezTo>
                        <a:pt x="0" y="105"/>
                        <a:pt x="0" y="110"/>
                        <a:pt x="0" y="117"/>
                      </a:cubicBezTo>
                      <a:cubicBezTo>
                        <a:pt x="0" y="619"/>
                        <a:pt x="0" y="619"/>
                        <a:pt x="0" y="619"/>
                      </a:cubicBezTo>
                      <a:cubicBezTo>
                        <a:pt x="0" y="626"/>
                        <a:pt x="6" y="631"/>
                        <a:pt x="12" y="631"/>
                      </a:cubicBezTo>
                      <a:cubicBezTo>
                        <a:pt x="111" y="631"/>
                        <a:pt x="111" y="631"/>
                        <a:pt x="111" y="631"/>
                      </a:cubicBezTo>
                      <a:cubicBezTo>
                        <a:pt x="118" y="631"/>
                        <a:pt x="123" y="626"/>
                        <a:pt x="123" y="619"/>
                      </a:cubicBezTo>
                      <a:cubicBezTo>
                        <a:pt x="123" y="520"/>
                        <a:pt x="123" y="520"/>
                        <a:pt x="123" y="520"/>
                      </a:cubicBezTo>
                      <a:cubicBezTo>
                        <a:pt x="123" y="513"/>
                        <a:pt x="129" y="508"/>
                        <a:pt x="135" y="508"/>
                      </a:cubicBezTo>
                      <a:cubicBezTo>
                        <a:pt x="204" y="508"/>
                        <a:pt x="204" y="508"/>
                        <a:pt x="204" y="508"/>
                      </a:cubicBezTo>
                      <a:cubicBezTo>
                        <a:pt x="211" y="508"/>
                        <a:pt x="216" y="513"/>
                        <a:pt x="216" y="520"/>
                      </a:cubicBezTo>
                      <a:cubicBezTo>
                        <a:pt x="216" y="619"/>
                        <a:pt x="216" y="619"/>
                        <a:pt x="216" y="619"/>
                      </a:cubicBezTo>
                      <a:cubicBezTo>
                        <a:pt x="216" y="626"/>
                        <a:pt x="222" y="631"/>
                        <a:pt x="228" y="631"/>
                      </a:cubicBezTo>
                      <a:cubicBezTo>
                        <a:pt x="327" y="631"/>
                        <a:pt x="327" y="631"/>
                        <a:pt x="327" y="631"/>
                      </a:cubicBezTo>
                      <a:cubicBezTo>
                        <a:pt x="333" y="631"/>
                        <a:pt x="339" y="626"/>
                        <a:pt x="339" y="619"/>
                      </a:cubicBezTo>
                      <a:cubicBezTo>
                        <a:pt x="339" y="117"/>
                        <a:pt x="339" y="117"/>
                        <a:pt x="339" y="117"/>
                      </a:cubicBezTo>
                      <a:cubicBezTo>
                        <a:pt x="339" y="110"/>
                        <a:pt x="339" y="105"/>
                        <a:pt x="339" y="105"/>
                      </a:cubicBezTo>
                      <a:close/>
                      <a:moveTo>
                        <a:pt x="109" y="442"/>
                      </a:moveTo>
                      <a:cubicBezTo>
                        <a:pt x="109" y="449"/>
                        <a:pt x="103" y="454"/>
                        <a:pt x="97" y="454"/>
                      </a:cubicBezTo>
                      <a:cubicBezTo>
                        <a:pt x="53" y="454"/>
                        <a:pt x="53" y="454"/>
                        <a:pt x="53" y="454"/>
                      </a:cubicBezTo>
                      <a:cubicBezTo>
                        <a:pt x="46" y="454"/>
                        <a:pt x="41" y="449"/>
                        <a:pt x="41" y="442"/>
                      </a:cubicBezTo>
                      <a:cubicBezTo>
                        <a:pt x="41" y="400"/>
                        <a:pt x="41" y="400"/>
                        <a:pt x="41" y="400"/>
                      </a:cubicBezTo>
                      <a:cubicBezTo>
                        <a:pt x="41" y="393"/>
                        <a:pt x="46" y="388"/>
                        <a:pt x="53" y="388"/>
                      </a:cubicBezTo>
                      <a:cubicBezTo>
                        <a:pt x="97" y="388"/>
                        <a:pt x="97" y="388"/>
                        <a:pt x="97" y="388"/>
                      </a:cubicBezTo>
                      <a:cubicBezTo>
                        <a:pt x="103" y="388"/>
                        <a:pt x="109" y="393"/>
                        <a:pt x="109" y="400"/>
                      </a:cubicBezTo>
                      <a:lnTo>
                        <a:pt x="109" y="442"/>
                      </a:lnTo>
                      <a:close/>
                      <a:moveTo>
                        <a:pt x="109" y="318"/>
                      </a:moveTo>
                      <a:cubicBezTo>
                        <a:pt x="109" y="324"/>
                        <a:pt x="103" y="330"/>
                        <a:pt x="97" y="330"/>
                      </a:cubicBezTo>
                      <a:cubicBezTo>
                        <a:pt x="53" y="330"/>
                        <a:pt x="53" y="330"/>
                        <a:pt x="53" y="330"/>
                      </a:cubicBezTo>
                      <a:cubicBezTo>
                        <a:pt x="46" y="330"/>
                        <a:pt x="41" y="324"/>
                        <a:pt x="41" y="318"/>
                      </a:cubicBezTo>
                      <a:cubicBezTo>
                        <a:pt x="41" y="275"/>
                        <a:pt x="41" y="275"/>
                        <a:pt x="41" y="275"/>
                      </a:cubicBezTo>
                      <a:cubicBezTo>
                        <a:pt x="41" y="269"/>
                        <a:pt x="46" y="263"/>
                        <a:pt x="53" y="263"/>
                      </a:cubicBezTo>
                      <a:cubicBezTo>
                        <a:pt x="97" y="263"/>
                        <a:pt x="97" y="263"/>
                        <a:pt x="97" y="263"/>
                      </a:cubicBezTo>
                      <a:cubicBezTo>
                        <a:pt x="103" y="263"/>
                        <a:pt x="109" y="269"/>
                        <a:pt x="109" y="275"/>
                      </a:cubicBezTo>
                      <a:lnTo>
                        <a:pt x="109" y="318"/>
                      </a:lnTo>
                      <a:close/>
                      <a:moveTo>
                        <a:pt x="109" y="193"/>
                      </a:moveTo>
                      <a:cubicBezTo>
                        <a:pt x="109" y="200"/>
                        <a:pt x="103" y="205"/>
                        <a:pt x="97" y="205"/>
                      </a:cubicBezTo>
                      <a:cubicBezTo>
                        <a:pt x="53" y="205"/>
                        <a:pt x="53" y="205"/>
                        <a:pt x="53" y="205"/>
                      </a:cubicBezTo>
                      <a:cubicBezTo>
                        <a:pt x="46" y="205"/>
                        <a:pt x="41" y="200"/>
                        <a:pt x="41" y="193"/>
                      </a:cubicBezTo>
                      <a:cubicBezTo>
                        <a:pt x="41" y="151"/>
                        <a:pt x="41" y="151"/>
                        <a:pt x="41" y="151"/>
                      </a:cubicBezTo>
                      <a:cubicBezTo>
                        <a:pt x="41" y="144"/>
                        <a:pt x="46" y="139"/>
                        <a:pt x="53" y="139"/>
                      </a:cubicBezTo>
                      <a:cubicBezTo>
                        <a:pt x="97" y="139"/>
                        <a:pt x="97" y="139"/>
                        <a:pt x="97" y="139"/>
                      </a:cubicBezTo>
                      <a:cubicBezTo>
                        <a:pt x="103" y="139"/>
                        <a:pt x="109" y="144"/>
                        <a:pt x="109" y="151"/>
                      </a:cubicBezTo>
                      <a:lnTo>
                        <a:pt x="109" y="193"/>
                      </a:lnTo>
                      <a:close/>
                      <a:moveTo>
                        <a:pt x="204" y="442"/>
                      </a:moveTo>
                      <a:cubicBezTo>
                        <a:pt x="204" y="449"/>
                        <a:pt x="198" y="454"/>
                        <a:pt x="192" y="454"/>
                      </a:cubicBezTo>
                      <a:cubicBezTo>
                        <a:pt x="148" y="454"/>
                        <a:pt x="148" y="454"/>
                        <a:pt x="148" y="454"/>
                      </a:cubicBezTo>
                      <a:cubicBezTo>
                        <a:pt x="141" y="454"/>
                        <a:pt x="136" y="449"/>
                        <a:pt x="136" y="442"/>
                      </a:cubicBezTo>
                      <a:cubicBezTo>
                        <a:pt x="136" y="400"/>
                        <a:pt x="136" y="400"/>
                        <a:pt x="136" y="400"/>
                      </a:cubicBezTo>
                      <a:cubicBezTo>
                        <a:pt x="136" y="393"/>
                        <a:pt x="141" y="388"/>
                        <a:pt x="148" y="388"/>
                      </a:cubicBezTo>
                      <a:cubicBezTo>
                        <a:pt x="192" y="388"/>
                        <a:pt x="192" y="388"/>
                        <a:pt x="192" y="388"/>
                      </a:cubicBezTo>
                      <a:cubicBezTo>
                        <a:pt x="198" y="388"/>
                        <a:pt x="204" y="393"/>
                        <a:pt x="204" y="400"/>
                      </a:cubicBezTo>
                      <a:lnTo>
                        <a:pt x="204" y="442"/>
                      </a:lnTo>
                      <a:close/>
                      <a:moveTo>
                        <a:pt x="204" y="318"/>
                      </a:moveTo>
                      <a:cubicBezTo>
                        <a:pt x="204" y="324"/>
                        <a:pt x="198" y="330"/>
                        <a:pt x="192" y="330"/>
                      </a:cubicBezTo>
                      <a:cubicBezTo>
                        <a:pt x="148" y="330"/>
                        <a:pt x="148" y="330"/>
                        <a:pt x="148" y="330"/>
                      </a:cubicBezTo>
                      <a:cubicBezTo>
                        <a:pt x="141" y="330"/>
                        <a:pt x="136" y="324"/>
                        <a:pt x="136" y="318"/>
                      </a:cubicBezTo>
                      <a:cubicBezTo>
                        <a:pt x="136" y="275"/>
                        <a:pt x="136" y="275"/>
                        <a:pt x="136" y="275"/>
                      </a:cubicBezTo>
                      <a:cubicBezTo>
                        <a:pt x="136" y="269"/>
                        <a:pt x="141" y="263"/>
                        <a:pt x="148" y="263"/>
                      </a:cubicBezTo>
                      <a:cubicBezTo>
                        <a:pt x="192" y="263"/>
                        <a:pt x="192" y="263"/>
                        <a:pt x="192" y="263"/>
                      </a:cubicBezTo>
                      <a:cubicBezTo>
                        <a:pt x="198" y="263"/>
                        <a:pt x="204" y="269"/>
                        <a:pt x="204" y="275"/>
                      </a:cubicBezTo>
                      <a:lnTo>
                        <a:pt x="204" y="318"/>
                      </a:lnTo>
                      <a:close/>
                      <a:moveTo>
                        <a:pt x="204" y="193"/>
                      </a:moveTo>
                      <a:cubicBezTo>
                        <a:pt x="204" y="200"/>
                        <a:pt x="198" y="205"/>
                        <a:pt x="192" y="205"/>
                      </a:cubicBezTo>
                      <a:cubicBezTo>
                        <a:pt x="148" y="205"/>
                        <a:pt x="148" y="205"/>
                        <a:pt x="148" y="205"/>
                      </a:cubicBezTo>
                      <a:cubicBezTo>
                        <a:pt x="141" y="205"/>
                        <a:pt x="136" y="200"/>
                        <a:pt x="136" y="193"/>
                      </a:cubicBezTo>
                      <a:cubicBezTo>
                        <a:pt x="136" y="151"/>
                        <a:pt x="136" y="151"/>
                        <a:pt x="136" y="151"/>
                      </a:cubicBezTo>
                      <a:cubicBezTo>
                        <a:pt x="136" y="144"/>
                        <a:pt x="141" y="139"/>
                        <a:pt x="148" y="139"/>
                      </a:cubicBezTo>
                      <a:cubicBezTo>
                        <a:pt x="192" y="139"/>
                        <a:pt x="192" y="139"/>
                        <a:pt x="192" y="139"/>
                      </a:cubicBezTo>
                      <a:cubicBezTo>
                        <a:pt x="198" y="139"/>
                        <a:pt x="204" y="144"/>
                        <a:pt x="204" y="151"/>
                      </a:cubicBezTo>
                      <a:lnTo>
                        <a:pt x="204" y="193"/>
                      </a:lnTo>
                      <a:close/>
                      <a:moveTo>
                        <a:pt x="299" y="442"/>
                      </a:moveTo>
                      <a:cubicBezTo>
                        <a:pt x="299" y="449"/>
                        <a:pt x="293" y="454"/>
                        <a:pt x="287" y="454"/>
                      </a:cubicBezTo>
                      <a:cubicBezTo>
                        <a:pt x="243" y="454"/>
                        <a:pt x="243" y="454"/>
                        <a:pt x="243" y="454"/>
                      </a:cubicBezTo>
                      <a:cubicBezTo>
                        <a:pt x="236" y="454"/>
                        <a:pt x="231" y="449"/>
                        <a:pt x="231" y="442"/>
                      </a:cubicBezTo>
                      <a:cubicBezTo>
                        <a:pt x="231" y="400"/>
                        <a:pt x="231" y="400"/>
                        <a:pt x="231" y="400"/>
                      </a:cubicBezTo>
                      <a:cubicBezTo>
                        <a:pt x="231" y="393"/>
                        <a:pt x="236" y="388"/>
                        <a:pt x="243" y="388"/>
                      </a:cubicBezTo>
                      <a:cubicBezTo>
                        <a:pt x="287" y="388"/>
                        <a:pt x="287" y="388"/>
                        <a:pt x="287" y="388"/>
                      </a:cubicBezTo>
                      <a:cubicBezTo>
                        <a:pt x="293" y="388"/>
                        <a:pt x="299" y="393"/>
                        <a:pt x="299" y="400"/>
                      </a:cubicBezTo>
                      <a:lnTo>
                        <a:pt x="299" y="442"/>
                      </a:lnTo>
                      <a:close/>
                      <a:moveTo>
                        <a:pt x="299" y="318"/>
                      </a:moveTo>
                      <a:cubicBezTo>
                        <a:pt x="299" y="324"/>
                        <a:pt x="293" y="330"/>
                        <a:pt x="287" y="330"/>
                      </a:cubicBezTo>
                      <a:cubicBezTo>
                        <a:pt x="243" y="330"/>
                        <a:pt x="243" y="330"/>
                        <a:pt x="243" y="330"/>
                      </a:cubicBezTo>
                      <a:cubicBezTo>
                        <a:pt x="236" y="330"/>
                        <a:pt x="231" y="324"/>
                        <a:pt x="231" y="318"/>
                      </a:cubicBezTo>
                      <a:cubicBezTo>
                        <a:pt x="231" y="275"/>
                        <a:pt x="231" y="275"/>
                        <a:pt x="231" y="275"/>
                      </a:cubicBezTo>
                      <a:cubicBezTo>
                        <a:pt x="231" y="269"/>
                        <a:pt x="236" y="263"/>
                        <a:pt x="243" y="263"/>
                      </a:cubicBezTo>
                      <a:cubicBezTo>
                        <a:pt x="287" y="263"/>
                        <a:pt x="287" y="263"/>
                        <a:pt x="287" y="263"/>
                      </a:cubicBezTo>
                      <a:cubicBezTo>
                        <a:pt x="293" y="263"/>
                        <a:pt x="299" y="269"/>
                        <a:pt x="299" y="275"/>
                      </a:cubicBezTo>
                      <a:lnTo>
                        <a:pt x="299" y="318"/>
                      </a:lnTo>
                      <a:close/>
                      <a:moveTo>
                        <a:pt x="299" y="193"/>
                      </a:moveTo>
                      <a:cubicBezTo>
                        <a:pt x="299" y="200"/>
                        <a:pt x="293" y="205"/>
                        <a:pt x="287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36" y="205"/>
                        <a:pt x="231" y="200"/>
                        <a:pt x="231" y="193"/>
                      </a:cubicBezTo>
                      <a:cubicBezTo>
                        <a:pt x="231" y="151"/>
                        <a:pt x="231" y="151"/>
                        <a:pt x="231" y="151"/>
                      </a:cubicBezTo>
                      <a:cubicBezTo>
                        <a:pt x="231" y="144"/>
                        <a:pt x="236" y="139"/>
                        <a:pt x="243" y="139"/>
                      </a:cubicBezTo>
                      <a:cubicBezTo>
                        <a:pt x="287" y="139"/>
                        <a:pt x="287" y="139"/>
                        <a:pt x="287" y="139"/>
                      </a:cubicBezTo>
                      <a:cubicBezTo>
                        <a:pt x="293" y="139"/>
                        <a:pt x="299" y="144"/>
                        <a:pt x="299" y="151"/>
                      </a:cubicBezTo>
                      <a:lnTo>
                        <a:pt x="299" y="19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0637183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Transport Icons</a:t>
            </a:r>
          </a:p>
        </p:txBody>
      </p:sp>
    </p:spTree>
    <p:extLst>
      <p:ext uri="{BB962C8B-B14F-4D97-AF65-F5344CB8AC3E}">
        <p14:creationId xmlns:p14="http://schemas.microsoft.com/office/powerpoint/2010/main" val="35074710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Icons: Road Transport</a:t>
            </a:r>
          </a:p>
        </p:txBody>
      </p:sp>
      <p:grpSp>
        <p:nvGrpSpPr>
          <p:cNvPr id="2" name="Grupa 56"/>
          <p:cNvGrpSpPr/>
          <p:nvPr/>
        </p:nvGrpSpPr>
        <p:grpSpPr>
          <a:xfrm>
            <a:off x="1524321" y="980729"/>
            <a:ext cx="3854451" cy="830263"/>
            <a:chOff x="0" y="911225"/>
            <a:chExt cx="3854451" cy="830263"/>
          </a:xfrm>
        </p:grpSpPr>
        <p:sp>
          <p:nvSpPr>
            <p:cNvPr id="58" name="Rectangle 6"/>
            <p:cNvSpPr>
              <a:spLocks noChangeArrowheads="1"/>
            </p:cNvSpPr>
            <p:nvPr/>
          </p:nvSpPr>
          <p:spPr bwMode="auto">
            <a:xfrm>
              <a:off x="0" y="1177925"/>
              <a:ext cx="666750" cy="55245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388938" y="911225"/>
              <a:ext cx="3465513" cy="552450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348">
                  <a:moveTo>
                    <a:pt x="2034" y="174"/>
                  </a:moveTo>
                  <a:lnTo>
                    <a:pt x="2183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2183" y="0"/>
                  </a:lnTo>
                  <a:lnTo>
                    <a:pt x="2034" y="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8"/>
            <p:cNvSpPr>
              <a:spLocks/>
            </p:cNvSpPr>
            <p:nvPr/>
          </p:nvSpPr>
          <p:spPr bwMode="auto">
            <a:xfrm>
              <a:off x="388938" y="1463675"/>
              <a:ext cx="277813" cy="277813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64" name="pole tekstowe 63"/>
          <p:cNvSpPr txBox="1"/>
          <p:nvPr/>
        </p:nvSpPr>
        <p:spPr>
          <a:xfrm>
            <a:off x="2135560" y="1019229"/>
            <a:ext cx="2880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Fully editable</a:t>
            </a:r>
          </a:p>
        </p:txBody>
      </p:sp>
      <p:sp>
        <p:nvSpPr>
          <p:cNvPr id="28" name="Freeform 6"/>
          <p:cNvSpPr>
            <a:spLocks noEditPoints="1"/>
          </p:cNvSpPr>
          <p:nvPr/>
        </p:nvSpPr>
        <p:spPr bwMode="auto">
          <a:xfrm>
            <a:off x="2336105" y="3818260"/>
            <a:ext cx="987749" cy="531865"/>
          </a:xfrm>
          <a:custGeom>
            <a:avLst/>
            <a:gdLst>
              <a:gd name="T0" fmla="*/ 151 w 253"/>
              <a:gd name="T1" fmla="*/ 76 h 136"/>
              <a:gd name="T2" fmla="*/ 0 w 253"/>
              <a:gd name="T3" fmla="*/ 69 h 136"/>
              <a:gd name="T4" fmla="*/ 8 w 253"/>
              <a:gd name="T5" fmla="*/ 0 h 136"/>
              <a:gd name="T6" fmla="*/ 159 w 253"/>
              <a:gd name="T7" fmla="*/ 7 h 136"/>
              <a:gd name="T8" fmla="*/ 232 w 253"/>
              <a:gd name="T9" fmla="*/ 107 h 136"/>
              <a:gd name="T10" fmla="*/ 246 w 253"/>
              <a:gd name="T11" fmla="*/ 113 h 136"/>
              <a:gd name="T12" fmla="*/ 253 w 253"/>
              <a:gd name="T13" fmla="*/ 107 h 136"/>
              <a:gd name="T14" fmla="*/ 239 w 253"/>
              <a:gd name="T15" fmla="*/ 100 h 136"/>
              <a:gd name="T16" fmla="*/ 71 w 253"/>
              <a:gd name="T17" fmla="*/ 113 h 136"/>
              <a:gd name="T18" fmla="*/ 25 w 253"/>
              <a:gd name="T19" fmla="*/ 113 h 136"/>
              <a:gd name="T20" fmla="*/ 71 w 253"/>
              <a:gd name="T21" fmla="*/ 113 h 136"/>
              <a:gd name="T22" fmla="*/ 48 w 253"/>
              <a:gd name="T23" fmla="*/ 102 h 136"/>
              <a:gd name="T24" fmla="*/ 48 w 253"/>
              <a:gd name="T25" fmla="*/ 124 h 136"/>
              <a:gd name="T26" fmla="*/ 219 w 253"/>
              <a:gd name="T27" fmla="*/ 113 h 136"/>
              <a:gd name="T28" fmla="*/ 173 w 253"/>
              <a:gd name="T29" fmla="*/ 113 h 136"/>
              <a:gd name="T30" fmla="*/ 219 w 253"/>
              <a:gd name="T31" fmla="*/ 113 h 136"/>
              <a:gd name="T32" fmla="*/ 196 w 253"/>
              <a:gd name="T33" fmla="*/ 102 h 136"/>
              <a:gd name="T34" fmla="*/ 196 w 253"/>
              <a:gd name="T35" fmla="*/ 124 h 136"/>
              <a:gd name="T36" fmla="*/ 229 w 253"/>
              <a:gd name="T37" fmla="*/ 24 h 136"/>
              <a:gd name="T38" fmla="*/ 172 w 253"/>
              <a:gd name="T39" fmla="*/ 17 h 136"/>
              <a:gd name="T40" fmla="*/ 164 w 253"/>
              <a:gd name="T41" fmla="*/ 73 h 136"/>
              <a:gd name="T42" fmla="*/ 8 w 253"/>
              <a:gd name="T43" fmla="*/ 81 h 136"/>
              <a:gd name="T44" fmla="*/ 0 w 253"/>
              <a:gd name="T45" fmla="*/ 105 h 136"/>
              <a:gd name="T46" fmla="*/ 21 w 253"/>
              <a:gd name="T47" fmla="*/ 113 h 136"/>
              <a:gd name="T48" fmla="*/ 75 w 253"/>
              <a:gd name="T49" fmla="*/ 113 h 136"/>
              <a:gd name="T50" fmla="*/ 196 w 253"/>
              <a:gd name="T51" fmla="*/ 86 h 136"/>
              <a:gd name="T52" fmla="*/ 231 w 253"/>
              <a:gd name="T53" fmla="*/ 113 h 136"/>
              <a:gd name="T54" fmla="*/ 237 w 253"/>
              <a:gd name="T55" fmla="*/ 97 h 136"/>
              <a:gd name="T56" fmla="*/ 248 w 253"/>
              <a:gd name="T57" fmla="*/ 97 h 136"/>
              <a:gd name="T58" fmla="*/ 229 w 253"/>
              <a:gd name="T59" fmla="*/ 24 h 136"/>
              <a:gd name="T60" fmla="*/ 180 w 253"/>
              <a:gd name="T61" fmla="*/ 61 h 136"/>
              <a:gd name="T62" fmla="*/ 172 w 253"/>
              <a:gd name="T63" fmla="*/ 37 h 136"/>
              <a:gd name="T64" fmla="*/ 216 w 253"/>
              <a:gd name="T65" fmla="*/ 29 h 136"/>
              <a:gd name="T66" fmla="*/ 230 w 253"/>
              <a:gd name="T67" fmla="*/ 5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3" h="136">
                <a:moveTo>
                  <a:pt x="159" y="69"/>
                </a:moveTo>
                <a:cubicBezTo>
                  <a:pt x="159" y="73"/>
                  <a:pt x="155" y="76"/>
                  <a:pt x="151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3" y="76"/>
                  <a:pt x="0" y="73"/>
                  <a:pt x="0" y="6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5" y="0"/>
                  <a:pt x="159" y="3"/>
                  <a:pt x="159" y="7"/>
                </a:cubicBezTo>
                <a:lnTo>
                  <a:pt x="159" y="69"/>
                </a:lnTo>
                <a:close/>
                <a:moveTo>
                  <a:pt x="232" y="107"/>
                </a:moveTo>
                <a:cubicBezTo>
                  <a:pt x="232" y="110"/>
                  <a:pt x="235" y="113"/>
                  <a:pt x="239" y="113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50" y="113"/>
                  <a:pt x="253" y="110"/>
                  <a:pt x="253" y="107"/>
                </a:cubicBezTo>
                <a:cubicBezTo>
                  <a:pt x="253" y="107"/>
                  <a:pt x="253" y="107"/>
                  <a:pt x="253" y="107"/>
                </a:cubicBezTo>
                <a:cubicBezTo>
                  <a:pt x="253" y="103"/>
                  <a:pt x="250" y="100"/>
                  <a:pt x="246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5" y="100"/>
                  <a:pt x="232" y="103"/>
                  <a:pt x="232" y="107"/>
                </a:cubicBezTo>
                <a:close/>
                <a:moveTo>
                  <a:pt x="71" y="113"/>
                </a:moveTo>
                <a:cubicBezTo>
                  <a:pt x="71" y="126"/>
                  <a:pt x="61" y="136"/>
                  <a:pt x="48" y="136"/>
                </a:cubicBezTo>
                <a:cubicBezTo>
                  <a:pt x="35" y="136"/>
                  <a:pt x="25" y="126"/>
                  <a:pt x="25" y="113"/>
                </a:cubicBezTo>
                <a:cubicBezTo>
                  <a:pt x="25" y="100"/>
                  <a:pt x="35" y="90"/>
                  <a:pt x="48" y="90"/>
                </a:cubicBezTo>
                <a:cubicBezTo>
                  <a:pt x="61" y="90"/>
                  <a:pt x="71" y="100"/>
                  <a:pt x="71" y="113"/>
                </a:cubicBezTo>
                <a:close/>
                <a:moveTo>
                  <a:pt x="59" y="113"/>
                </a:moveTo>
                <a:cubicBezTo>
                  <a:pt x="59" y="107"/>
                  <a:pt x="54" y="102"/>
                  <a:pt x="48" y="102"/>
                </a:cubicBezTo>
                <a:cubicBezTo>
                  <a:pt x="42" y="102"/>
                  <a:pt x="37" y="107"/>
                  <a:pt x="37" y="113"/>
                </a:cubicBezTo>
                <a:cubicBezTo>
                  <a:pt x="37" y="119"/>
                  <a:pt x="42" y="124"/>
                  <a:pt x="48" y="124"/>
                </a:cubicBezTo>
                <a:cubicBezTo>
                  <a:pt x="54" y="124"/>
                  <a:pt x="59" y="119"/>
                  <a:pt x="59" y="113"/>
                </a:cubicBezTo>
                <a:close/>
                <a:moveTo>
                  <a:pt x="219" y="113"/>
                </a:moveTo>
                <a:cubicBezTo>
                  <a:pt x="219" y="126"/>
                  <a:pt x="209" y="136"/>
                  <a:pt x="196" y="136"/>
                </a:cubicBezTo>
                <a:cubicBezTo>
                  <a:pt x="183" y="136"/>
                  <a:pt x="173" y="126"/>
                  <a:pt x="173" y="113"/>
                </a:cubicBezTo>
                <a:cubicBezTo>
                  <a:pt x="173" y="100"/>
                  <a:pt x="183" y="90"/>
                  <a:pt x="196" y="90"/>
                </a:cubicBezTo>
                <a:cubicBezTo>
                  <a:pt x="209" y="90"/>
                  <a:pt x="219" y="100"/>
                  <a:pt x="219" y="113"/>
                </a:cubicBezTo>
                <a:close/>
                <a:moveTo>
                  <a:pt x="207" y="113"/>
                </a:moveTo>
                <a:cubicBezTo>
                  <a:pt x="207" y="107"/>
                  <a:pt x="202" y="102"/>
                  <a:pt x="196" y="102"/>
                </a:cubicBezTo>
                <a:cubicBezTo>
                  <a:pt x="190" y="102"/>
                  <a:pt x="185" y="107"/>
                  <a:pt x="185" y="113"/>
                </a:cubicBezTo>
                <a:cubicBezTo>
                  <a:pt x="185" y="119"/>
                  <a:pt x="190" y="124"/>
                  <a:pt x="196" y="124"/>
                </a:cubicBezTo>
                <a:cubicBezTo>
                  <a:pt x="202" y="124"/>
                  <a:pt x="207" y="119"/>
                  <a:pt x="207" y="113"/>
                </a:cubicBezTo>
                <a:close/>
                <a:moveTo>
                  <a:pt x="229" y="24"/>
                </a:moveTo>
                <a:cubicBezTo>
                  <a:pt x="227" y="21"/>
                  <a:pt x="220" y="17"/>
                  <a:pt x="211" y="17"/>
                </a:cubicBezTo>
                <a:cubicBezTo>
                  <a:pt x="172" y="17"/>
                  <a:pt x="172" y="17"/>
                  <a:pt x="172" y="17"/>
                </a:cubicBezTo>
                <a:cubicBezTo>
                  <a:pt x="168" y="17"/>
                  <a:pt x="164" y="21"/>
                  <a:pt x="164" y="25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4" y="77"/>
                  <a:pt x="160" y="81"/>
                  <a:pt x="156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4" y="81"/>
                  <a:pt x="0" y="85"/>
                  <a:pt x="0" y="8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98"/>
                  <a:pt x="33" y="86"/>
                  <a:pt x="48" y="86"/>
                </a:cubicBezTo>
                <a:cubicBezTo>
                  <a:pt x="63" y="86"/>
                  <a:pt x="75" y="98"/>
                  <a:pt x="75" y="113"/>
                </a:cubicBezTo>
                <a:cubicBezTo>
                  <a:pt x="169" y="113"/>
                  <a:pt x="169" y="113"/>
                  <a:pt x="169" y="113"/>
                </a:cubicBezTo>
                <a:cubicBezTo>
                  <a:pt x="169" y="98"/>
                  <a:pt x="181" y="86"/>
                  <a:pt x="196" y="86"/>
                </a:cubicBezTo>
                <a:cubicBezTo>
                  <a:pt x="211" y="86"/>
                  <a:pt x="223" y="98"/>
                  <a:pt x="223" y="113"/>
                </a:cubicBezTo>
                <a:cubicBezTo>
                  <a:pt x="231" y="113"/>
                  <a:pt x="231" y="113"/>
                  <a:pt x="231" y="113"/>
                </a:cubicBezTo>
                <a:cubicBezTo>
                  <a:pt x="229" y="111"/>
                  <a:pt x="228" y="109"/>
                  <a:pt x="228" y="106"/>
                </a:cubicBezTo>
                <a:cubicBezTo>
                  <a:pt x="228" y="101"/>
                  <a:pt x="232" y="97"/>
                  <a:pt x="237" y="97"/>
                </a:cubicBezTo>
                <a:cubicBezTo>
                  <a:pt x="246" y="97"/>
                  <a:pt x="246" y="97"/>
                  <a:pt x="246" y="97"/>
                </a:cubicBezTo>
                <a:cubicBezTo>
                  <a:pt x="247" y="97"/>
                  <a:pt x="247" y="97"/>
                  <a:pt x="248" y="97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47" y="61"/>
                  <a:pt x="230" y="26"/>
                  <a:pt x="229" y="24"/>
                </a:cubicBezTo>
                <a:close/>
                <a:moveTo>
                  <a:pt x="222" y="61"/>
                </a:moveTo>
                <a:cubicBezTo>
                  <a:pt x="180" y="61"/>
                  <a:pt x="180" y="61"/>
                  <a:pt x="180" y="61"/>
                </a:cubicBezTo>
                <a:cubicBezTo>
                  <a:pt x="176" y="61"/>
                  <a:pt x="172" y="57"/>
                  <a:pt x="172" y="53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2" y="33"/>
                  <a:pt x="176" y="29"/>
                  <a:pt x="180" y="29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20" y="29"/>
                  <a:pt x="222" y="32"/>
                  <a:pt x="224" y="37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2" y="58"/>
                  <a:pt x="229" y="61"/>
                  <a:pt x="222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7"/>
          <p:cNvSpPr>
            <a:spLocks noEditPoints="1"/>
          </p:cNvSpPr>
          <p:nvPr/>
        </p:nvSpPr>
        <p:spPr bwMode="auto">
          <a:xfrm>
            <a:off x="6816081" y="2580682"/>
            <a:ext cx="1874325" cy="551010"/>
          </a:xfrm>
          <a:custGeom>
            <a:avLst/>
            <a:gdLst>
              <a:gd name="T0" fmla="*/ 11 w 534"/>
              <a:gd name="T1" fmla="*/ 113 h 157"/>
              <a:gd name="T2" fmla="*/ 11 w 534"/>
              <a:gd name="T3" fmla="*/ 0 h 157"/>
              <a:gd name="T4" fmla="*/ 435 w 534"/>
              <a:gd name="T5" fmla="*/ 102 h 157"/>
              <a:gd name="T6" fmla="*/ 338 w 534"/>
              <a:gd name="T7" fmla="*/ 157 h 157"/>
              <a:gd name="T8" fmla="*/ 338 w 534"/>
              <a:gd name="T9" fmla="*/ 149 h 157"/>
              <a:gd name="T10" fmla="*/ 346 w 534"/>
              <a:gd name="T11" fmla="*/ 141 h 157"/>
              <a:gd name="T12" fmla="*/ 135 w 534"/>
              <a:gd name="T13" fmla="*/ 141 h 157"/>
              <a:gd name="T14" fmla="*/ 151 w 534"/>
              <a:gd name="T15" fmla="*/ 125 h 157"/>
              <a:gd name="T16" fmla="*/ 151 w 534"/>
              <a:gd name="T17" fmla="*/ 133 h 157"/>
              <a:gd name="T18" fmla="*/ 131 w 534"/>
              <a:gd name="T19" fmla="*/ 142 h 157"/>
              <a:gd name="T20" fmla="*/ 172 w 534"/>
              <a:gd name="T21" fmla="*/ 141 h 157"/>
              <a:gd name="T22" fmla="*/ 176 w 534"/>
              <a:gd name="T23" fmla="*/ 141 h 157"/>
              <a:gd name="T24" fmla="*/ 127 w 534"/>
              <a:gd name="T25" fmla="*/ 142 h 157"/>
              <a:gd name="T26" fmla="*/ 81 w 534"/>
              <a:gd name="T27" fmla="*/ 141 h 157"/>
              <a:gd name="T28" fmla="*/ 97 w 534"/>
              <a:gd name="T29" fmla="*/ 125 h 157"/>
              <a:gd name="T30" fmla="*/ 97 w 534"/>
              <a:gd name="T31" fmla="*/ 133 h 157"/>
              <a:gd name="T32" fmla="*/ 77 w 534"/>
              <a:gd name="T33" fmla="*/ 142 h 157"/>
              <a:gd name="T34" fmla="*/ 118 w 534"/>
              <a:gd name="T35" fmla="*/ 141 h 157"/>
              <a:gd name="T36" fmla="*/ 122 w 534"/>
              <a:gd name="T37" fmla="*/ 141 h 157"/>
              <a:gd name="T38" fmla="*/ 73 w 534"/>
              <a:gd name="T39" fmla="*/ 142 h 157"/>
              <a:gd name="T40" fmla="*/ 27 w 534"/>
              <a:gd name="T41" fmla="*/ 141 h 157"/>
              <a:gd name="T42" fmla="*/ 43 w 534"/>
              <a:gd name="T43" fmla="*/ 125 h 157"/>
              <a:gd name="T44" fmla="*/ 43 w 534"/>
              <a:gd name="T45" fmla="*/ 133 h 157"/>
              <a:gd name="T46" fmla="*/ 23 w 534"/>
              <a:gd name="T47" fmla="*/ 142 h 157"/>
              <a:gd name="T48" fmla="*/ 64 w 534"/>
              <a:gd name="T49" fmla="*/ 141 h 157"/>
              <a:gd name="T50" fmla="*/ 68 w 534"/>
              <a:gd name="T51" fmla="*/ 141 h 157"/>
              <a:gd name="T52" fmla="*/ 19 w 534"/>
              <a:gd name="T53" fmla="*/ 142 h 157"/>
              <a:gd name="T54" fmla="*/ 479 w 534"/>
              <a:gd name="T55" fmla="*/ 141 h 157"/>
              <a:gd name="T56" fmla="*/ 495 w 534"/>
              <a:gd name="T57" fmla="*/ 125 h 157"/>
              <a:gd name="T58" fmla="*/ 495 w 534"/>
              <a:gd name="T59" fmla="*/ 133 h 157"/>
              <a:gd name="T60" fmla="*/ 534 w 534"/>
              <a:gd name="T61" fmla="*/ 134 h 157"/>
              <a:gd name="T62" fmla="*/ 516 w 534"/>
              <a:gd name="T63" fmla="*/ 141 h 157"/>
              <a:gd name="T64" fmla="*/ 475 w 534"/>
              <a:gd name="T65" fmla="*/ 145 h 157"/>
              <a:gd name="T66" fmla="*/ 362 w 534"/>
              <a:gd name="T67" fmla="*/ 145 h 157"/>
              <a:gd name="T68" fmla="*/ 358 w 534"/>
              <a:gd name="T69" fmla="*/ 141 h 157"/>
              <a:gd name="T70" fmla="*/ 317 w 534"/>
              <a:gd name="T71" fmla="*/ 142 h 157"/>
              <a:gd name="T72" fmla="*/ 338 w 534"/>
              <a:gd name="T73" fmla="*/ 116 h 157"/>
              <a:gd name="T74" fmla="*/ 441 w 534"/>
              <a:gd name="T75" fmla="*/ 109 h 157"/>
              <a:gd name="T76" fmla="*/ 477 w 534"/>
              <a:gd name="T77" fmla="*/ 7 h 157"/>
              <a:gd name="T78" fmla="*/ 526 w 534"/>
              <a:gd name="T79" fmla="*/ 47 h 157"/>
              <a:gd name="T80" fmla="*/ 481 w 534"/>
              <a:gd name="T81" fmla="*/ 47 h 157"/>
              <a:gd name="T82" fmla="*/ 517 w 534"/>
              <a:gd name="T83" fmla="*/ 7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4" h="157">
                <a:moveTo>
                  <a:pt x="435" y="102"/>
                </a:moveTo>
                <a:cubicBezTo>
                  <a:pt x="435" y="108"/>
                  <a:pt x="430" y="113"/>
                  <a:pt x="424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5" y="113"/>
                  <a:pt x="0" y="108"/>
                  <a:pt x="0" y="10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0" y="0"/>
                  <a:pt x="435" y="5"/>
                  <a:pt x="435" y="11"/>
                </a:cubicBezTo>
                <a:lnTo>
                  <a:pt x="435" y="102"/>
                </a:lnTo>
                <a:close/>
                <a:moveTo>
                  <a:pt x="338" y="125"/>
                </a:moveTo>
                <a:cubicBezTo>
                  <a:pt x="329" y="125"/>
                  <a:pt x="322" y="132"/>
                  <a:pt x="322" y="141"/>
                </a:cubicBezTo>
                <a:cubicBezTo>
                  <a:pt x="322" y="150"/>
                  <a:pt x="329" y="157"/>
                  <a:pt x="338" y="157"/>
                </a:cubicBezTo>
                <a:cubicBezTo>
                  <a:pt x="347" y="157"/>
                  <a:pt x="354" y="150"/>
                  <a:pt x="354" y="141"/>
                </a:cubicBezTo>
                <a:cubicBezTo>
                  <a:pt x="354" y="132"/>
                  <a:pt x="347" y="125"/>
                  <a:pt x="338" y="125"/>
                </a:cubicBezTo>
                <a:close/>
                <a:moveTo>
                  <a:pt x="338" y="149"/>
                </a:moveTo>
                <a:cubicBezTo>
                  <a:pt x="333" y="149"/>
                  <a:pt x="330" y="146"/>
                  <a:pt x="330" y="141"/>
                </a:cubicBezTo>
                <a:cubicBezTo>
                  <a:pt x="330" y="137"/>
                  <a:pt x="333" y="133"/>
                  <a:pt x="338" y="133"/>
                </a:cubicBezTo>
                <a:cubicBezTo>
                  <a:pt x="342" y="133"/>
                  <a:pt x="346" y="137"/>
                  <a:pt x="346" y="141"/>
                </a:cubicBezTo>
                <a:cubicBezTo>
                  <a:pt x="346" y="146"/>
                  <a:pt x="342" y="149"/>
                  <a:pt x="338" y="149"/>
                </a:cubicBezTo>
                <a:close/>
                <a:moveTo>
                  <a:pt x="151" y="125"/>
                </a:moveTo>
                <a:cubicBezTo>
                  <a:pt x="143" y="125"/>
                  <a:pt x="135" y="132"/>
                  <a:pt x="135" y="141"/>
                </a:cubicBezTo>
                <a:cubicBezTo>
                  <a:pt x="135" y="150"/>
                  <a:pt x="143" y="157"/>
                  <a:pt x="151" y="157"/>
                </a:cubicBezTo>
                <a:cubicBezTo>
                  <a:pt x="160" y="157"/>
                  <a:pt x="167" y="150"/>
                  <a:pt x="167" y="141"/>
                </a:cubicBezTo>
                <a:cubicBezTo>
                  <a:pt x="167" y="132"/>
                  <a:pt x="160" y="125"/>
                  <a:pt x="151" y="125"/>
                </a:cubicBezTo>
                <a:close/>
                <a:moveTo>
                  <a:pt x="151" y="149"/>
                </a:moveTo>
                <a:cubicBezTo>
                  <a:pt x="147" y="149"/>
                  <a:pt x="143" y="146"/>
                  <a:pt x="143" y="141"/>
                </a:cubicBezTo>
                <a:cubicBezTo>
                  <a:pt x="143" y="137"/>
                  <a:pt x="147" y="133"/>
                  <a:pt x="151" y="133"/>
                </a:cubicBezTo>
                <a:cubicBezTo>
                  <a:pt x="156" y="133"/>
                  <a:pt x="159" y="137"/>
                  <a:pt x="159" y="141"/>
                </a:cubicBezTo>
                <a:cubicBezTo>
                  <a:pt x="159" y="146"/>
                  <a:pt x="156" y="149"/>
                  <a:pt x="151" y="149"/>
                </a:cubicBezTo>
                <a:close/>
                <a:moveTo>
                  <a:pt x="131" y="142"/>
                </a:moveTo>
                <a:cubicBezTo>
                  <a:pt x="131" y="142"/>
                  <a:pt x="131" y="142"/>
                  <a:pt x="131" y="141"/>
                </a:cubicBezTo>
                <a:cubicBezTo>
                  <a:pt x="131" y="130"/>
                  <a:pt x="140" y="121"/>
                  <a:pt x="151" y="121"/>
                </a:cubicBezTo>
                <a:cubicBezTo>
                  <a:pt x="163" y="121"/>
                  <a:pt x="172" y="130"/>
                  <a:pt x="172" y="141"/>
                </a:cubicBezTo>
                <a:cubicBezTo>
                  <a:pt x="172" y="142"/>
                  <a:pt x="172" y="142"/>
                  <a:pt x="172" y="142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76" y="142"/>
                  <a:pt x="176" y="142"/>
                  <a:pt x="176" y="141"/>
                </a:cubicBezTo>
                <a:cubicBezTo>
                  <a:pt x="176" y="128"/>
                  <a:pt x="165" y="116"/>
                  <a:pt x="151" y="116"/>
                </a:cubicBezTo>
                <a:cubicBezTo>
                  <a:pt x="138" y="116"/>
                  <a:pt x="126" y="128"/>
                  <a:pt x="126" y="141"/>
                </a:cubicBezTo>
                <a:cubicBezTo>
                  <a:pt x="126" y="142"/>
                  <a:pt x="127" y="142"/>
                  <a:pt x="127" y="142"/>
                </a:cubicBezTo>
                <a:lnTo>
                  <a:pt x="131" y="142"/>
                </a:lnTo>
                <a:close/>
                <a:moveTo>
                  <a:pt x="97" y="125"/>
                </a:moveTo>
                <a:cubicBezTo>
                  <a:pt x="89" y="125"/>
                  <a:pt x="81" y="132"/>
                  <a:pt x="81" y="141"/>
                </a:cubicBezTo>
                <a:cubicBezTo>
                  <a:pt x="81" y="150"/>
                  <a:pt x="89" y="157"/>
                  <a:pt x="97" y="157"/>
                </a:cubicBezTo>
                <a:cubicBezTo>
                  <a:pt x="106" y="157"/>
                  <a:pt x="113" y="150"/>
                  <a:pt x="113" y="141"/>
                </a:cubicBezTo>
                <a:cubicBezTo>
                  <a:pt x="113" y="132"/>
                  <a:pt x="106" y="125"/>
                  <a:pt x="97" y="125"/>
                </a:cubicBezTo>
                <a:close/>
                <a:moveTo>
                  <a:pt x="97" y="149"/>
                </a:moveTo>
                <a:cubicBezTo>
                  <a:pt x="93" y="149"/>
                  <a:pt x="89" y="146"/>
                  <a:pt x="89" y="141"/>
                </a:cubicBezTo>
                <a:cubicBezTo>
                  <a:pt x="89" y="137"/>
                  <a:pt x="93" y="133"/>
                  <a:pt x="97" y="133"/>
                </a:cubicBezTo>
                <a:cubicBezTo>
                  <a:pt x="102" y="133"/>
                  <a:pt x="105" y="137"/>
                  <a:pt x="105" y="141"/>
                </a:cubicBezTo>
                <a:cubicBezTo>
                  <a:pt x="105" y="146"/>
                  <a:pt x="102" y="149"/>
                  <a:pt x="97" y="149"/>
                </a:cubicBezTo>
                <a:close/>
                <a:moveTo>
                  <a:pt x="77" y="142"/>
                </a:moveTo>
                <a:cubicBezTo>
                  <a:pt x="77" y="142"/>
                  <a:pt x="77" y="142"/>
                  <a:pt x="77" y="141"/>
                </a:cubicBezTo>
                <a:cubicBezTo>
                  <a:pt x="77" y="130"/>
                  <a:pt x="86" y="121"/>
                  <a:pt x="97" y="121"/>
                </a:cubicBezTo>
                <a:cubicBezTo>
                  <a:pt x="109" y="121"/>
                  <a:pt x="118" y="130"/>
                  <a:pt x="118" y="141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22" y="142"/>
                  <a:pt x="122" y="142"/>
                  <a:pt x="122" y="142"/>
                </a:cubicBezTo>
                <a:cubicBezTo>
                  <a:pt x="122" y="142"/>
                  <a:pt x="122" y="142"/>
                  <a:pt x="122" y="141"/>
                </a:cubicBezTo>
                <a:cubicBezTo>
                  <a:pt x="122" y="128"/>
                  <a:pt x="111" y="116"/>
                  <a:pt x="97" y="116"/>
                </a:cubicBezTo>
                <a:cubicBezTo>
                  <a:pt x="84" y="116"/>
                  <a:pt x="72" y="128"/>
                  <a:pt x="72" y="141"/>
                </a:cubicBezTo>
                <a:cubicBezTo>
                  <a:pt x="72" y="142"/>
                  <a:pt x="73" y="142"/>
                  <a:pt x="73" y="142"/>
                </a:cubicBezTo>
                <a:lnTo>
                  <a:pt x="77" y="142"/>
                </a:lnTo>
                <a:close/>
                <a:moveTo>
                  <a:pt x="43" y="125"/>
                </a:moveTo>
                <a:cubicBezTo>
                  <a:pt x="35" y="125"/>
                  <a:pt x="27" y="132"/>
                  <a:pt x="27" y="141"/>
                </a:cubicBezTo>
                <a:cubicBezTo>
                  <a:pt x="27" y="150"/>
                  <a:pt x="35" y="157"/>
                  <a:pt x="43" y="157"/>
                </a:cubicBezTo>
                <a:cubicBezTo>
                  <a:pt x="52" y="157"/>
                  <a:pt x="59" y="150"/>
                  <a:pt x="59" y="141"/>
                </a:cubicBezTo>
                <a:cubicBezTo>
                  <a:pt x="59" y="132"/>
                  <a:pt x="52" y="125"/>
                  <a:pt x="43" y="125"/>
                </a:cubicBezTo>
                <a:close/>
                <a:moveTo>
                  <a:pt x="43" y="149"/>
                </a:moveTo>
                <a:cubicBezTo>
                  <a:pt x="39" y="149"/>
                  <a:pt x="35" y="146"/>
                  <a:pt x="35" y="141"/>
                </a:cubicBezTo>
                <a:cubicBezTo>
                  <a:pt x="35" y="137"/>
                  <a:pt x="39" y="133"/>
                  <a:pt x="43" y="133"/>
                </a:cubicBezTo>
                <a:cubicBezTo>
                  <a:pt x="48" y="133"/>
                  <a:pt x="51" y="137"/>
                  <a:pt x="51" y="141"/>
                </a:cubicBezTo>
                <a:cubicBezTo>
                  <a:pt x="51" y="146"/>
                  <a:pt x="48" y="149"/>
                  <a:pt x="43" y="149"/>
                </a:cubicBezTo>
                <a:close/>
                <a:moveTo>
                  <a:pt x="23" y="142"/>
                </a:moveTo>
                <a:cubicBezTo>
                  <a:pt x="23" y="142"/>
                  <a:pt x="23" y="142"/>
                  <a:pt x="23" y="141"/>
                </a:cubicBezTo>
                <a:cubicBezTo>
                  <a:pt x="23" y="130"/>
                  <a:pt x="32" y="121"/>
                  <a:pt x="43" y="121"/>
                </a:cubicBezTo>
                <a:cubicBezTo>
                  <a:pt x="55" y="121"/>
                  <a:pt x="64" y="130"/>
                  <a:pt x="64" y="141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2"/>
                  <a:pt x="68" y="142"/>
                  <a:pt x="68" y="141"/>
                </a:cubicBezTo>
                <a:cubicBezTo>
                  <a:pt x="68" y="128"/>
                  <a:pt x="57" y="116"/>
                  <a:pt x="43" y="116"/>
                </a:cubicBezTo>
                <a:cubicBezTo>
                  <a:pt x="30" y="116"/>
                  <a:pt x="18" y="128"/>
                  <a:pt x="18" y="141"/>
                </a:cubicBezTo>
                <a:cubicBezTo>
                  <a:pt x="18" y="142"/>
                  <a:pt x="19" y="142"/>
                  <a:pt x="19" y="142"/>
                </a:cubicBezTo>
                <a:lnTo>
                  <a:pt x="23" y="142"/>
                </a:lnTo>
                <a:close/>
                <a:moveTo>
                  <a:pt x="495" y="125"/>
                </a:moveTo>
                <a:cubicBezTo>
                  <a:pt x="487" y="125"/>
                  <a:pt x="479" y="132"/>
                  <a:pt x="479" y="141"/>
                </a:cubicBezTo>
                <a:cubicBezTo>
                  <a:pt x="479" y="150"/>
                  <a:pt x="487" y="157"/>
                  <a:pt x="495" y="157"/>
                </a:cubicBezTo>
                <a:cubicBezTo>
                  <a:pt x="504" y="157"/>
                  <a:pt x="511" y="150"/>
                  <a:pt x="511" y="141"/>
                </a:cubicBezTo>
                <a:cubicBezTo>
                  <a:pt x="511" y="132"/>
                  <a:pt x="504" y="125"/>
                  <a:pt x="495" y="125"/>
                </a:cubicBezTo>
                <a:close/>
                <a:moveTo>
                  <a:pt x="495" y="149"/>
                </a:moveTo>
                <a:cubicBezTo>
                  <a:pt x="491" y="149"/>
                  <a:pt x="487" y="146"/>
                  <a:pt x="487" y="141"/>
                </a:cubicBezTo>
                <a:cubicBezTo>
                  <a:pt x="487" y="137"/>
                  <a:pt x="491" y="133"/>
                  <a:pt x="495" y="133"/>
                </a:cubicBezTo>
                <a:cubicBezTo>
                  <a:pt x="500" y="133"/>
                  <a:pt x="503" y="137"/>
                  <a:pt x="503" y="141"/>
                </a:cubicBezTo>
                <a:cubicBezTo>
                  <a:pt x="503" y="146"/>
                  <a:pt x="500" y="149"/>
                  <a:pt x="495" y="149"/>
                </a:cubicBezTo>
                <a:close/>
                <a:moveTo>
                  <a:pt x="534" y="134"/>
                </a:moveTo>
                <a:cubicBezTo>
                  <a:pt x="534" y="140"/>
                  <a:pt x="529" y="145"/>
                  <a:pt x="523" y="145"/>
                </a:cubicBezTo>
                <a:cubicBezTo>
                  <a:pt x="516" y="145"/>
                  <a:pt x="516" y="145"/>
                  <a:pt x="516" y="145"/>
                </a:cubicBezTo>
                <a:cubicBezTo>
                  <a:pt x="516" y="144"/>
                  <a:pt x="516" y="143"/>
                  <a:pt x="516" y="141"/>
                </a:cubicBezTo>
                <a:cubicBezTo>
                  <a:pt x="516" y="130"/>
                  <a:pt x="507" y="121"/>
                  <a:pt x="495" y="121"/>
                </a:cubicBezTo>
                <a:cubicBezTo>
                  <a:pt x="484" y="121"/>
                  <a:pt x="475" y="130"/>
                  <a:pt x="475" y="141"/>
                </a:cubicBezTo>
                <a:cubicBezTo>
                  <a:pt x="475" y="143"/>
                  <a:pt x="475" y="144"/>
                  <a:pt x="475" y="145"/>
                </a:cubicBezTo>
                <a:cubicBezTo>
                  <a:pt x="464" y="145"/>
                  <a:pt x="464" y="145"/>
                  <a:pt x="464" y="145"/>
                </a:cubicBezTo>
                <a:cubicBezTo>
                  <a:pt x="453" y="145"/>
                  <a:pt x="453" y="145"/>
                  <a:pt x="453" y="145"/>
                </a:cubicBezTo>
                <a:cubicBezTo>
                  <a:pt x="362" y="145"/>
                  <a:pt x="362" y="145"/>
                  <a:pt x="362" y="145"/>
                </a:cubicBezTo>
                <a:cubicBezTo>
                  <a:pt x="362" y="145"/>
                  <a:pt x="362" y="145"/>
                  <a:pt x="362" y="145"/>
                </a:cubicBezTo>
                <a:cubicBezTo>
                  <a:pt x="358" y="145"/>
                  <a:pt x="358" y="145"/>
                  <a:pt x="358" y="145"/>
                </a:cubicBezTo>
                <a:cubicBezTo>
                  <a:pt x="358" y="143"/>
                  <a:pt x="358" y="142"/>
                  <a:pt x="358" y="141"/>
                </a:cubicBezTo>
                <a:cubicBezTo>
                  <a:pt x="358" y="130"/>
                  <a:pt x="349" y="121"/>
                  <a:pt x="338" y="121"/>
                </a:cubicBezTo>
                <a:cubicBezTo>
                  <a:pt x="326" y="121"/>
                  <a:pt x="317" y="130"/>
                  <a:pt x="317" y="141"/>
                </a:cubicBezTo>
                <a:cubicBezTo>
                  <a:pt x="317" y="142"/>
                  <a:pt x="317" y="142"/>
                  <a:pt x="317" y="142"/>
                </a:cubicBezTo>
                <a:cubicBezTo>
                  <a:pt x="313" y="142"/>
                  <a:pt x="313" y="142"/>
                  <a:pt x="313" y="142"/>
                </a:cubicBezTo>
                <a:cubicBezTo>
                  <a:pt x="313" y="142"/>
                  <a:pt x="313" y="142"/>
                  <a:pt x="313" y="141"/>
                </a:cubicBezTo>
                <a:cubicBezTo>
                  <a:pt x="313" y="128"/>
                  <a:pt x="324" y="116"/>
                  <a:pt x="338" y="116"/>
                </a:cubicBezTo>
                <a:cubicBezTo>
                  <a:pt x="342" y="116"/>
                  <a:pt x="346" y="117"/>
                  <a:pt x="350" y="119"/>
                </a:cubicBezTo>
                <a:cubicBezTo>
                  <a:pt x="359" y="119"/>
                  <a:pt x="425" y="119"/>
                  <a:pt x="432" y="119"/>
                </a:cubicBezTo>
                <a:cubicBezTo>
                  <a:pt x="440" y="118"/>
                  <a:pt x="441" y="109"/>
                  <a:pt x="441" y="109"/>
                </a:cubicBezTo>
                <a:cubicBezTo>
                  <a:pt x="441" y="18"/>
                  <a:pt x="441" y="18"/>
                  <a:pt x="441" y="18"/>
                </a:cubicBezTo>
                <a:cubicBezTo>
                  <a:pt x="441" y="12"/>
                  <a:pt x="446" y="7"/>
                  <a:pt x="453" y="7"/>
                </a:cubicBezTo>
                <a:cubicBezTo>
                  <a:pt x="477" y="7"/>
                  <a:pt x="477" y="7"/>
                  <a:pt x="477" y="7"/>
                </a:cubicBezTo>
                <a:cubicBezTo>
                  <a:pt x="477" y="7"/>
                  <a:pt x="533" y="18"/>
                  <a:pt x="534" y="40"/>
                </a:cubicBezTo>
                <a:cubicBezTo>
                  <a:pt x="534" y="55"/>
                  <a:pt x="534" y="134"/>
                  <a:pt x="534" y="134"/>
                </a:cubicBezTo>
                <a:close/>
                <a:moveTo>
                  <a:pt x="526" y="47"/>
                </a:moveTo>
                <a:cubicBezTo>
                  <a:pt x="526" y="43"/>
                  <a:pt x="522" y="39"/>
                  <a:pt x="518" y="39"/>
                </a:cubicBezTo>
                <a:cubicBezTo>
                  <a:pt x="489" y="39"/>
                  <a:pt x="489" y="39"/>
                  <a:pt x="489" y="39"/>
                </a:cubicBezTo>
                <a:cubicBezTo>
                  <a:pt x="484" y="39"/>
                  <a:pt x="481" y="43"/>
                  <a:pt x="481" y="47"/>
                </a:cubicBezTo>
                <a:cubicBezTo>
                  <a:pt x="481" y="69"/>
                  <a:pt x="481" y="69"/>
                  <a:pt x="481" y="69"/>
                </a:cubicBezTo>
                <a:cubicBezTo>
                  <a:pt x="481" y="74"/>
                  <a:pt x="484" y="77"/>
                  <a:pt x="489" y="77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22" y="77"/>
                  <a:pt x="525" y="74"/>
                  <a:pt x="525" y="69"/>
                </a:cubicBezTo>
                <a:lnTo>
                  <a:pt x="526" y="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21"/>
          <p:cNvSpPr>
            <a:spLocks noEditPoints="1"/>
          </p:cNvSpPr>
          <p:nvPr/>
        </p:nvSpPr>
        <p:spPr bwMode="auto">
          <a:xfrm>
            <a:off x="4243015" y="5655447"/>
            <a:ext cx="624262" cy="532384"/>
          </a:xfrm>
          <a:custGeom>
            <a:avLst/>
            <a:gdLst>
              <a:gd name="T0" fmla="*/ 198 w 210"/>
              <a:gd name="T1" fmla="*/ 72 h 179"/>
              <a:gd name="T2" fmla="*/ 174 w 210"/>
              <a:gd name="T3" fmla="*/ 17 h 179"/>
              <a:gd name="T4" fmla="*/ 40 w 210"/>
              <a:gd name="T5" fmla="*/ 17 h 179"/>
              <a:gd name="T6" fmla="*/ 14 w 210"/>
              <a:gd name="T7" fmla="*/ 70 h 179"/>
              <a:gd name="T8" fmla="*/ 0 w 210"/>
              <a:gd name="T9" fmla="*/ 94 h 179"/>
              <a:gd name="T10" fmla="*/ 0 w 210"/>
              <a:gd name="T11" fmla="*/ 117 h 179"/>
              <a:gd name="T12" fmla="*/ 22 w 210"/>
              <a:gd name="T13" fmla="*/ 144 h 179"/>
              <a:gd name="T14" fmla="*/ 22 w 210"/>
              <a:gd name="T15" fmla="*/ 162 h 179"/>
              <a:gd name="T16" fmla="*/ 40 w 210"/>
              <a:gd name="T17" fmla="*/ 179 h 179"/>
              <a:gd name="T18" fmla="*/ 58 w 210"/>
              <a:gd name="T19" fmla="*/ 162 h 179"/>
              <a:gd name="T20" fmla="*/ 58 w 210"/>
              <a:gd name="T21" fmla="*/ 145 h 179"/>
              <a:gd name="T22" fmla="*/ 149 w 210"/>
              <a:gd name="T23" fmla="*/ 145 h 179"/>
              <a:gd name="T24" fmla="*/ 149 w 210"/>
              <a:gd name="T25" fmla="*/ 162 h 179"/>
              <a:gd name="T26" fmla="*/ 167 w 210"/>
              <a:gd name="T27" fmla="*/ 179 h 179"/>
              <a:gd name="T28" fmla="*/ 185 w 210"/>
              <a:gd name="T29" fmla="*/ 162 h 179"/>
              <a:gd name="T30" fmla="*/ 185 w 210"/>
              <a:gd name="T31" fmla="*/ 144 h 179"/>
              <a:gd name="T32" fmla="*/ 210 w 210"/>
              <a:gd name="T33" fmla="*/ 117 h 179"/>
              <a:gd name="T34" fmla="*/ 210 w 210"/>
              <a:gd name="T35" fmla="*/ 94 h 179"/>
              <a:gd name="T36" fmla="*/ 198 w 210"/>
              <a:gd name="T37" fmla="*/ 72 h 179"/>
              <a:gd name="T38" fmla="*/ 35 w 210"/>
              <a:gd name="T39" fmla="*/ 114 h 179"/>
              <a:gd name="T40" fmla="*/ 20 w 210"/>
              <a:gd name="T41" fmla="*/ 103 h 179"/>
              <a:gd name="T42" fmla="*/ 35 w 210"/>
              <a:gd name="T43" fmla="*/ 91 h 179"/>
              <a:gd name="T44" fmla="*/ 51 w 210"/>
              <a:gd name="T45" fmla="*/ 103 h 179"/>
              <a:gd name="T46" fmla="*/ 35 w 210"/>
              <a:gd name="T47" fmla="*/ 114 h 179"/>
              <a:gd name="T48" fmla="*/ 31 w 210"/>
              <a:gd name="T49" fmla="*/ 69 h 179"/>
              <a:gd name="T50" fmla="*/ 48 w 210"/>
              <a:gd name="T51" fmla="*/ 29 h 179"/>
              <a:gd name="T52" fmla="*/ 166 w 210"/>
              <a:gd name="T53" fmla="*/ 31 h 179"/>
              <a:gd name="T54" fmla="*/ 181 w 210"/>
              <a:gd name="T55" fmla="*/ 69 h 179"/>
              <a:gd name="T56" fmla="*/ 31 w 210"/>
              <a:gd name="T57" fmla="*/ 69 h 179"/>
              <a:gd name="T58" fmla="*/ 176 w 210"/>
              <a:gd name="T59" fmla="*/ 114 h 179"/>
              <a:gd name="T60" fmla="*/ 161 w 210"/>
              <a:gd name="T61" fmla="*/ 103 h 179"/>
              <a:gd name="T62" fmla="*/ 176 w 210"/>
              <a:gd name="T63" fmla="*/ 91 h 179"/>
              <a:gd name="T64" fmla="*/ 192 w 210"/>
              <a:gd name="T65" fmla="*/ 103 h 179"/>
              <a:gd name="T66" fmla="*/ 176 w 210"/>
              <a:gd name="T67" fmla="*/ 11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0" h="179">
                <a:moveTo>
                  <a:pt x="198" y="72"/>
                </a:moveTo>
                <a:cubicBezTo>
                  <a:pt x="195" y="59"/>
                  <a:pt x="188" y="32"/>
                  <a:pt x="174" y="17"/>
                </a:cubicBezTo>
                <a:cubicBezTo>
                  <a:pt x="161" y="2"/>
                  <a:pt x="53" y="0"/>
                  <a:pt x="40" y="17"/>
                </a:cubicBezTo>
                <a:cubicBezTo>
                  <a:pt x="27" y="32"/>
                  <a:pt x="18" y="55"/>
                  <a:pt x="14" y="70"/>
                </a:cubicBezTo>
                <a:cubicBezTo>
                  <a:pt x="6" y="75"/>
                  <a:pt x="0" y="84"/>
                  <a:pt x="0" y="9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1"/>
                  <a:pt x="9" y="142"/>
                  <a:pt x="22" y="144"/>
                </a:cubicBezTo>
                <a:cubicBezTo>
                  <a:pt x="22" y="162"/>
                  <a:pt x="22" y="162"/>
                  <a:pt x="22" y="162"/>
                </a:cubicBezTo>
                <a:cubicBezTo>
                  <a:pt x="22" y="171"/>
                  <a:pt x="30" y="179"/>
                  <a:pt x="40" y="179"/>
                </a:cubicBezTo>
                <a:cubicBezTo>
                  <a:pt x="50" y="179"/>
                  <a:pt x="58" y="171"/>
                  <a:pt x="58" y="162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62"/>
                  <a:pt x="149" y="162"/>
                  <a:pt x="149" y="162"/>
                </a:cubicBezTo>
                <a:cubicBezTo>
                  <a:pt x="149" y="171"/>
                  <a:pt x="157" y="179"/>
                  <a:pt x="167" y="179"/>
                </a:cubicBezTo>
                <a:cubicBezTo>
                  <a:pt x="177" y="179"/>
                  <a:pt x="185" y="171"/>
                  <a:pt x="185" y="162"/>
                </a:cubicBezTo>
                <a:cubicBezTo>
                  <a:pt x="185" y="144"/>
                  <a:pt x="185" y="144"/>
                  <a:pt x="185" y="144"/>
                </a:cubicBezTo>
                <a:cubicBezTo>
                  <a:pt x="199" y="143"/>
                  <a:pt x="210" y="131"/>
                  <a:pt x="210" y="117"/>
                </a:cubicBezTo>
                <a:cubicBezTo>
                  <a:pt x="210" y="94"/>
                  <a:pt x="210" y="94"/>
                  <a:pt x="210" y="94"/>
                </a:cubicBezTo>
                <a:cubicBezTo>
                  <a:pt x="210" y="85"/>
                  <a:pt x="205" y="77"/>
                  <a:pt x="198" y="72"/>
                </a:cubicBezTo>
                <a:moveTo>
                  <a:pt x="35" y="114"/>
                </a:moveTo>
                <a:cubicBezTo>
                  <a:pt x="27" y="114"/>
                  <a:pt x="20" y="109"/>
                  <a:pt x="20" y="103"/>
                </a:cubicBezTo>
                <a:cubicBezTo>
                  <a:pt x="20" y="97"/>
                  <a:pt x="27" y="91"/>
                  <a:pt x="35" y="91"/>
                </a:cubicBezTo>
                <a:cubicBezTo>
                  <a:pt x="44" y="91"/>
                  <a:pt x="51" y="97"/>
                  <a:pt x="51" y="103"/>
                </a:cubicBezTo>
                <a:cubicBezTo>
                  <a:pt x="51" y="109"/>
                  <a:pt x="44" y="114"/>
                  <a:pt x="35" y="114"/>
                </a:cubicBezTo>
                <a:moveTo>
                  <a:pt x="31" y="69"/>
                </a:moveTo>
                <a:cubicBezTo>
                  <a:pt x="34" y="58"/>
                  <a:pt x="39" y="40"/>
                  <a:pt x="48" y="29"/>
                </a:cubicBezTo>
                <a:cubicBezTo>
                  <a:pt x="59" y="11"/>
                  <a:pt x="155" y="13"/>
                  <a:pt x="166" y="31"/>
                </a:cubicBezTo>
                <a:cubicBezTo>
                  <a:pt x="173" y="42"/>
                  <a:pt x="178" y="58"/>
                  <a:pt x="181" y="69"/>
                </a:cubicBezTo>
                <a:lnTo>
                  <a:pt x="31" y="69"/>
                </a:lnTo>
                <a:close/>
                <a:moveTo>
                  <a:pt x="176" y="114"/>
                </a:moveTo>
                <a:cubicBezTo>
                  <a:pt x="168" y="114"/>
                  <a:pt x="161" y="109"/>
                  <a:pt x="161" y="103"/>
                </a:cubicBezTo>
                <a:cubicBezTo>
                  <a:pt x="161" y="97"/>
                  <a:pt x="168" y="91"/>
                  <a:pt x="176" y="91"/>
                </a:cubicBezTo>
                <a:cubicBezTo>
                  <a:pt x="185" y="91"/>
                  <a:pt x="192" y="97"/>
                  <a:pt x="192" y="103"/>
                </a:cubicBezTo>
                <a:cubicBezTo>
                  <a:pt x="192" y="109"/>
                  <a:pt x="185" y="114"/>
                  <a:pt x="176" y="1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1"/>
          <p:cNvSpPr>
            <a:spLocks noEditPoints="1"/>
          </p:cNvSpPr>
          <p:nvPr/>
        </p:nvSpPr>
        <p:spPr bwMode="auto">
          <a:xfrm>
            <a:off x="3737624" y="2507804"/>
            <a:ext cx="2295525" cy="623888"/>
          </a:xfrm>
          <a:custGeom>
            <a:avLst/>
            <a:gdLst>
              <a:gd name="T0" fmla="*/ 81 w 612"/>
              <a:gd name="T1" fmla="*/ 151 h 166"/>
              <a:gd name="T2" fmla="*/ 40 w 612"/>
              <a:gd name="T3" fmla="*/ 150 h 166"/>
              <a:gd name="T4" fmla="*/ 36 w 612"/>
              <a:gd name="T5" fmla="*/ 150 h 166"/>
              <a:gd name="T6" fmla="*/ 131 w 612"/>
              <a:gd name="T7" fmla="*/ 150 h 166"/>
              <a:gd name="T8" fmla="*/ 115 w 612"/>
              <a:gd name="T9" fmla="*/ 134 h 166"/>
              <a:gd name="T10" fmla="*/ 115 w 612"/>
              <a:gd name="T11" fmla="*/ 142 h 166"/>
              <a:gd name="T12" fmla="*/ 123 w 612"/>
              <a:gd name="T13" fmla="*/ 150 h 166"/>
              <a:gd name="T14" fmla="*/ 45 w 612"/>
              <a:gd name="T15" fmla="*/ 150 h 166"/>
              <a:gd name="T16" fmla="*/ 69 w 612"/>
              <a:gd name="T17" fmla="*/ 150 h 166"/>
              <a:gd name="T18" fmla="*/ 61 w 612"/>
              <a:gd name="T19" fmla="*/ 158 h 166"/>
              <a:gd name="T20" fmla="*/ 376 w 612"/>
              <a:gd name="T21" fmla="*/ 166 h 166"/>
              <a:gd name="T22" fmla="*/ 392 w 612"/>
              <a:gd name="T23" fmla="*/ 150 h 166"/>
              <a:gd name="T24" fmla="*/ 368 w 612"/>
              <a:gd name="T25" fmla="*/ 150 h 166"/>
              <a:gd name="T26" fmla="*/ 435 w 612"/>
              <a:gd name="T27" fmla="*/ 111 h 166"/>
              <a:gd name="T28" fmla="*/ 10 w 612"/>
              <a:gd name="T29" fmla="*/ 9 h 166"/>
              <a:gd name="T30" fmla="*/ 10 w 612"/>
              <a:gd name="T31" fmla="*/ 122 h 166"/>
              <a:gd name="T32" fmla="*/ 185 w 612"/>
              <a:gd name="T33" fmla="*/ 150 h 166"/>
              <a:gd name="T34" fmla="*/ 169 w 612"/>
              <a:gd name="T35" fmla="*/ 134 h 166"/>
              <a:gd name="T36" fmla="*/ 169 w 612"/>
              <a:gd name="T37" fmla="*/ 142 h 166"/>
              <a:gd name="T38" fmla="*/ 177 w 612"/>
              <a:gd name="T39" fmla="*/ 150 h 166"/>
              <a:gd name="T40" fmla="*/ 144 w 612"/>
              <a:gd name="T41" fmla="*/ 151 h 166"/>
              <a:gd name="T42" fmla="*/ 169 w 612"/>
              <a:gd name="T43" fmla="*/ 130 h 166"/>
              <a:gd name="T44" fmla="*/ 194 w 612"/>
              <a:gd name="T45" fmla="*/ 151 h 166"/>
              <a:gd name="T46" fmla="*/ 597 w 612"/>
              <a:gd name="T47" fmla="*/ 150 h 166"/>
              <a:gd name="T48" fmla="*/ 581 w 612"/>
              <a:gd name="T49" fmla="*/ 134 h 166"/>
              <a:gd name="T50" fmla="*/ 581 w 612"/>
              <a:gd name="T51" fmla="*/ 142 h 166"/>
              <a:gd name="T52" fmla="*/ 589 w 612"/>
              <a:gd name="T53" fmla="*/ 150 h 166"/>
              <a:gd name="T54" fmla="*/ 90 w 612"/>
              <a:gd name="T55" fmla="*/ 151 h 166"/>
              <a:gd name="T56" fmla="*/ 115 w 612"/>
              <a:gd name="T57" fmla="*/ 130 h 166"/>
              <a:gd name="T58" fmla="*/ 140 w 612"/>
              <a:gd name="T59" fmla="*/ 151 h 166"/>
              <a:gd name="T60" fmla="*/ 607 w 612"/>
              <a:gd name="T61" fmla="*/ 103 h 166"/>
              <a:gd name="T62" fmla="*/ 526 w 612"/>
              <a:gd name="T63" fmla="*/ 58 h 166"/>
              <a:gd name="T64" fmla="*/ 479 w 612"/>
              <a:gd name="T65" fmla="*/ 13 h 166"/>
              <a:gd name="T66" fmla="*/ 471 w 612"/>
              <a:gd name="T67" fmla="*/ 13 h 166"/>
              <a:gd name="T68" fmla="*/ 388 w 612"/>
              <a:gd name="T69" fmla="*/ 128 h 166"/>
              <a:gd name="T70" fmla="*/ 351 w 612"/>
              <a:gd name="T71" fmla="*/ 151 h 166"/>
              <a:gd name="T72" fmla="*/ 376 w 612"/>
              <a:gd name="T73" fmla="*/ 130 h 166"/>
              <a:gd name="T74" fmla="*/ 400 w 612"/>
              <a:gd name="T75" fmla="*/ 154 h 166"/>
              <a:gd name="T76" fmla="*/ 502 w 612"/>
              <a:gd name="T77" fmla="*/ 154 h 166"/>
              <a:gd name="T78" fmla="*/ 581 w 612"/>
              <a:gd name="T79" fmla="*/ 130 h 166"/>
              <a:gd name="T80" fmla="*/ 606 w 612"/>
              <a:gd name="T81" fmla="*/ 154 h 166"/>
              <a:gd name="T82" fmla="*/ 607 w 612"/>
              <a:gd name="T83" fmla="*/ 103 h 166"/>
              <a:gd name="T84" fmla="*/ 492 w 612"/>
              <a:gd name="T85" fmla="*/ 67 h 166"/>
              <a:gd name="T86" fmla="*/ 527 w 612"/>
              <a:gd name="T87" fmla="*/ 91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2" h="166">
                <a:moveTo>
                  <a:pt x="86" y="150"/>
                </a:moveTo>
                <a:cubicBezTo>
                  <a:pt x="86" y="151"/>
                  <a:pt x="86" y="151"/>
                  <a:pt x="86" y="151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81" y="151"/>
                  <a:pt x="81" y="151"/>
                  <a:pt x="81" y="150"/>
                </a:cubicBezTo>
                <a:cubicBezTo>
                  <a:pt x="81" y="139"/>
                  <a:pt x="72" y="130"/>
                  <a:pt x="61" y="130"/>
                </a:cubicBezTo>
                <a:cubicBezTo>
                  <a:pt x="49" y="130"/>
                  <a:pt x="40" y="139"/>
                  <a:pt x="40" y="150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6" y="151"/>
                  <a:pt x="36" y="151"/>
                  <a:pt x="36" y="150"/>
                </a:cubicBezTo>
                <a:cubicBezTo>
                  <a:pt x="36" y="137"/>
                  <a:pt x="47" y="125"/>
                  <a:pt x="61" y="125"/>
                </a:cubicBezTo>
                <a:cubicBezTo>
                  <a:pt x="75" y="125"/>
                  <a:pt x="86" y="137"/>
                  <a:pt x="86" y="150"/>
                </a:cubicBezTo>
                <a:close/>
                <a:moveTo>
                  <a:pt x="131" y="150"/>
                </a:moveTo>
                <a:cubicBezTo>
                  <a:pt x="131" y="159"/>
                  <a:pt x="124" y="166"/>
                  <a:pt x="115" y="166"/>
                </a:cubicBezTo>
                <a:cubicBezTo>
                  <a:pt x="106" y="166"/>
                  <a:pt x="99" y="159"/>
                  <a:pt x="99" y="150"/>
                </a:cubicBezTo>
                <a:cubicBezTo>
                  <a:pt x="99" y="141"/>
                  <a:pt x="106" y="134"/>
                  <a:pt x="115" y="134"/>
                </a:cubicBezTo>
                <a:cubicBezTo>
                  <a:pt x="124" y="134"/>
                  <a:pt x="131" y="141"/>
                  <a:pt x="131" y="150"/>
                </a:cubicBezTo>
                <a:close/>
                <a:moveTo>
                  <a:pt x="123" y="150"/>
                </a:moveTo>
                <a:cubicBezTo>
                  <a:pt x="123" y="146"/>
                  <a:pt x="119" y="142"/>
                  <a:pt x="115" y="142"/>
                </a:cubicBezTo>
                <a:cubicBezTo>
                  <a:pt x="110" y="142"/>
                  <a:pt x="107" y="146"/>
                  <a:pt x="107" y="150"/>
                </a:cubicBezTo>
                <a:cubicBezTo>
                  <a:pt x="107" y="155"/>
                  <a:pt x="110" y="158"/>
                  <a:pt x="115" y="158"/>
                </a:cubicBezTo>
                <a:cubicBezTo>
                  <a:pt x="119" y="158"/>
                  <a:pt x="123" y="155"/>
                  <a:pt x="123" y="150"/>
                </a:cubicBezTo>
                <a:close/>
                <a:moveTo>
                  <a:pt x="77" y="150"/>
                </a:moveTo>
                <a:cubicBezTo>
                  <a:pt x="77" y="159"/>
                  <a:pt x="70" y="166"/>
                  <a:pt x="61" y="166"/>
                </a:cubicBezTo>
                <a:cubicBezTo>
                  <a:pt x="52" y="166"/>
                  <a:pt x="45" y="159"/>
                  <a:pt x="45" y="150"/>
                </a:cubicBezTo>
                <a:cubicBezTo>
                  <a:pt x="45" y="141"/>
                  <a:pt x="52" y="134"/>
                  <a:pt x="61" y="134"/>
                </a:cubicBezTo>
                <a:cubicBezTo>
                  <a:pt x="70" y="134"/>
                  <a:pt x="77" y="141"/>
                  <a:pt x="77" y="150"/>
                </a:cubicBezTo>
                <a:close/>
                <a:moveTo>
                  <a:pt x="69" y="150"/>
                </a:moveTo>
                <a:cubicBezTo>
                  <a:pt x="69" y="146"/>
                  <a:pt x="65" y="142"/>
                  <a:pt x="61" y="142"/>
                </a:cubicBezTo>
                <a:cubicBezTo>
                  <a:pt x="56" y="142"/>
                  <a:pt x="53" y="146"/>
                  <a:pt x="53" y="150"/>
                </a:cubicBezTo>
                <a:cubicBezTo>
                  <a:pt x="53" y="155"/>
                  <a:pt x="56" y="158"/>
                  <a:pt x="61" y="158"/>
                </a:cubicBezTo>
                <a:cubicBezTo>
                  <a:pt x="65" y="158"/>
                  <a:pt x="69" y="155"/>
                  <a:pt x="69" y="150"/>
                </a:cubicBezTo>
                <a:close/>
                <a:moveTo>
                  <a:pt x="392" y="150"/>
                </a:moveTo>
                <a:cubicBezTo>
                  <a:pt x="392" y="159"/>
                  <a:pt x="385" y="166"/>
                  <a:pt x="376" y="166"/>
                </a:cubicBezTo>
                <a:cubicBezTo>
                  <a:pt x="367" y="166"/>
                  <a:pt x="360" y="159"/>
                  <a:pt x="360" y="150"/>
                </a:cubicBezTo>
                <a:cubicBezTo>
                  <a:pt x="360" y="141"/>
                  <a:pt x="367" y="134"/>
                  <a:pt x="376" y="134"/>
                </a:cubicBezTo>
                <a:cubicBezTo>
                  <a:pt x="385" y="134"/>
                  <a:pt x="392" y="141"/>
                  <a:pt x="392" y="150"/>
                </a:cubicBezTo>
                <a:close/>
                <a:moveTo>
                  <a:pt x="384" y="150"/>
                </a:moveTo>
                <a:cubicBezTo>
                  <a:pt x="384" y="146"/>
                  <a:pt x="380" y="142"/>
                  <a:pt x="376" y="142"/>
                </a:cubicBezTo>
                <a:cubicBezTo>
                  <a:pt x="371" y="142"/>
                  <a:pt x="368" y="146"/>
                  <a:pt x="368" y="150"/>
                </a:cubicBezTo>
                <a:cubicBezTo>
                  <a:pt x="368" y="155"/>
                  <a:pt x="371" y="158"/>
                  <a:pt x="376" y="158"/>
                </a:cubicBezTo>
                <a:cubicBezTo>
                  <a:pt x="380" y="158"/>
                  <a:pt x="384" y="155"/>
                  <a:pt x="384" y="150"/>
                </a:cubicBezTo>
                <a:close/>
                <a:moveTo>
                  <a:pt x="435" y="111"/>
                </a:moveTo>
                <a:cubicBezTo>
                  <a:pt x="435" y="20"/>
                  <a:pt x="435" y="20"/>
                  <a:pt x="435" y="20"/>
                </a:cubicBezTo>
                <a:cubicBezTo>
                  <a:pt x="435" y="14"/>
                  <a:pt x="430" y="9"/>
                  <a:pt x="42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4" y="9"/>
                  <a:pt x="0" y="14"/>
                  <a:pt x="0" y="20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4" y="122"/>
                  <a:pt x="10" y="122"/>
                </a:cubicBezTo>
                <a:cubicBezTo>
                  <a:pt x="424" y="122"/>
                  <a:pt x="424" y="122"/>
                  <a:pt x="424" y="122"/>
                </a:cubicBezTo>
                <a:cubicBezTo>
                  <a:pt x="430" y="122"/>
                  <a:pt x="435" y="117"/>
                  <a:pt x="435" y="111"/>
                </a:cubicBezTo>
                <a:close/>
                <a:moveTo>
                  <a:pt x="185" y="150"/>
                </a:moveTo>
                <a:cubicBezTo>
                  <a:pt x="185" y="159"/>
                  <a:pt x="178" y="166"/>
                  <a:pt x="169" y="166"/>
                </a:cubicBezTo>
                <a:cubicBezTo>
                  <a:pt x="160" y="166"/>
                  <a:pt x="153" y="159"/>
                  <a:pt x="153" y="150"/>
                </a:cubicBezTo>
                <a:cubicBezTo>
                  <a:pt x="153" y="141"/>
                  <a:pt x="160" y="134"/>
                  <a:pt x="169" y="134"/>
                </a:cubicBezTo>
                <a:cubicBezTo>
                  <a:pt x="178" y="134"/>
                  <a:pt x="185" y="141"/>
                  <a:pt x="185" y="150"/>
                </a:cubicBezTo>
                <a:close/>
                <a:moveTo>
                  <a:pt x="177" y="150"/>
                </a:moveTo>
                <a:cubicBezTo>
                  <a:pt x="177" y="146"/>
                  <a:pt x="173" y="142"/>
                  <a:pt x="169" y="142"/>
                </a:cubicBezTo>
                <a:cubicBezTo>
                  <a:pt x="164" y="142"/>
                  <a:pt x="161" y="146"/>
                  <a:pt x="161" y="150"/>
                </a:cubicBezTo>
                <a:cubicBezTo>
                  <a:pt x="161" y="155"/>
                  <a:pt x="164" y="158"/>
                  <a:pt x="169" y="158"/>
                </a:cubicBezTo>
                <a:cubicBezTo>
                  <a:pt x="173" y="158"/>
                  <a:pt x="177" y="155"/>
                  <a:pt x="177" y="150"/>
                </a:cubicBezTo>
                <a:close/>
                <a:moveTo>
                  <a:pt x="169" y="125"/>
                </a:moveTo>
                <a:cubicBezTo>
                  <a:pt x="155" y="125"/>
                  <a:pt x="144" y="137"/>
                  <a:pt x="144" y="150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8" y="151"/>
                  <a:pt x="148" y="151"/>
                  <a:pt x="148" y="151"/>
                </a:cubicBezTo>
                <a:cubicBezTo>
                  <a:pt x="148" y="151"/>
                  <a:pt x="148" y="151"/>
                  <a:pt x="148" y="150"/>
                </a:cubicBezTo>
                <a:cubicBezTo>
                  <a:pt x="148" y="139"/>
                  <a:pt x="157" y="130"/>
                  <a:pt x="169" y="130"/>
                </a:cubicBezTo>
                <a:cubicBezTo>
                  <a:pt x="180" y="130"/>
                  <a:pt x="189" y="139"/>
                  <a:pt x="189" y="150"/>
                </a:cubicBezTo>
                <a:cubicBezTo>
                  <a:pt x="189" y="151"/>
                  <a:pt x="189" y="151"/>
                  <a:pt x="189" y="151"/>
                </a:cubicBezTo>
                <a:cubicBezTo>
                  <a:pt x="194" y="151"/>
                  <a:pt x="194" y="151"/>
                  <a:pt x="194" y="151"/>
                </a:cubicBezTo>
                <a:cubicBezTo>
                  <a:pt x="194" y="151"/>
                  <a:pt x="194" y="151"/>
                  <a:pt x="194" y="150"/>
                </a:cubicBezTo>
                <a:cubicBezTo>
                  <a:pt x="194" y="137"/>
                  <a:pt x="183" y="125"/>
                  <a:pt x="169" y="125"/>
                </a:cubicBezTo>
                <a:close/>
                <a:moveTo>
                  <a:pt x="597" y="150"/>
                </a:moveTo>
                <a:cubicBezTo>
                  <a:pt x="597" y="159"/>
                  <a:pt x="590" y="166"/>
                  <a:pt x="581" y="166"/>
                </a:cubicBezTo>
                <a:cubicBezTo>
                  <a:pt x="573" y="166"/>
                  <a:pt x="565" y="159"/>
                  <a:pt x="565" y="150"/>
                </a:cubicBezTo>
                <a:cubicBezTo>
                  <a:pt x="565" y="141"/>
                  <a:pt x="573" y="134"/>
                  <a:pt x="581" y="134"/>
                </a:cubicBezTo>
                <a:cubicBezTo>
                  <a:pt x="590" y="134"/>
                  <a:pt x="597" y="141"/>
                  <a:pt x="597" y="150"/>
                </a:cubicBezTo>
                <a:close/>
                <a:moveTo>
                  <a:pt x="589" y="150"/>
                </a:moveTo>
                <a:cubicBezTo>
                  <a:pt x="589" y="146"/>
                  <a:pt x="586" y="142"/>
                  <a:pt x="581" y="142"/>
                </a:cubicBezTo>
                <a:cubicBezTo>
                  <a:pt x="577" y="142"/>
                  <a:pt x="573" y="146"/>
                  <a:pt x="573" y="150"/>
                </a:cubicBezTo>
                <a:cubicBezTo>
                  <a:pt x="573" y="155"/>
                  <a:pt x="577" y="158"/>
                  <a:pt x="581" y="158"/>
                </a:cubicBezTo>
                <a:cubicBezTo>
                  <a:pt x="586" y="158"/>
                  <a:pt x="589" y="155"/>
                  <a:pt x="589" y="150"/>
                </a:cubicBezTo>
                <a:close/>
                <a:moveTo>
                  <a:pt x="115" y="125"/>
                </a:moveTo>
                <a:cubicBezTo>
                  <a:pt x="101" y="125"/>
                  <a:pt x="90" y="137"/>
                  <a:pt x="90" y="150"/>
                </a:cubicBezTo>
                <a:cubicBezTo>
                  <a:pt x="90" y="151"/>
                  <a:pt x="90" y="151"/>
                  <a:pt x="90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4" y="151"/>
                  <a:pt x="94" y="151"/>
                  <a:pt x="94" y="150"/>
                </a:cubicBezTo>
                <a:cubicBezTo>
                  <a:pt x="94" y="139"/>
                  <a:pt x="103" y="130"/>
                  <a:pt x="115" y="130"/>
                </a:cubicBezTo>
                <a:cubicBezTo>
                  <a:pt x="126" y="130"/>
                  <a:pt x="135" y="139"/>
                  <a:pt x="135" y="150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40" y="151"/>
                  <a:pt x="140" y="151"/>
                  <a:pt x="140" y="151"/>
                </a:cubicBezTo>
                <a:cubicBezTo>
                  <a:pt x="140" y="151"/>
                  <a:pt x="140" y="151"/>
                  <a:pt x="140" y="150"/>
                </a:cubicBezTo>
                <a:cubicBezTo>
                  <a:pt x="140" y="137"/>
                  <a:pt x="129" y="125"/>
                  <a:pt x="115" y="125"/>
                </a:cubicBezTo>
                <a:close/>
                <a:moveTo>
                  <a:pt x="607" y="103"/>
                </a:moveTo>
                <a:cubicBezTo>
                  <a:pt x="543" y="91"/>
                  <a:pt x="543" y="91"/>
                  <a:pt x="543" y="91"/>
                </a:cubicBezTo>
                <a:cubicBezTo>
                  <a:pt x="540" y="91"/>
                  <a:pt x="537" y="89"/>
                  <a:pt x="536" y="86"/>
                </a:cubicBezTo>
                <a:cubicBezTo>
                  <a:pt x="526" y="58"/>
                  <a:pt x="526" y="58"/>
                  <a:pt x="526" y="58"/>
                </a:cubicBezTo>
                <a:cubicBezTo>
                  <a:pt x="525" y="55"/>
                  <a:pt x="522" y="53"/>
                  <a:pt x="520" y="53"/>
                </a:cubicBezTo>
                <a:cubicBezTo>
                  <a:pt x="479" y="52"/>
                  <a:pt x="479" y="52"/>
                  <a:pt x="479" y="52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9" y="8"/>
                  <a:pt x="476" y="2"/>
                  <a:pt x="476" y="2"/>
                </a:cubicBezTo>
                <a:cubicBezTo>
                  <a:pt x="471" y="0"/>
                  <a:pt x="468" y="4"/>
                  <a:pt x="468" y="4"/>
                </a:cubicBezTo>
                <a:cubicBezTo>
                  <a:pt x="468" y="4"/>
                  <a:pt x="470" y="8"/>
                  <a:pt x="471" y="13"/>
                </a:cubicBezTo>
                <a:cubicBezTo>
                  <a:pt x="471" y="17"/>
                  <a:pt x="471" y="90"/>
                  <a:pt x="471" y="119"/>
                </a:cubicBezTo>
                <a:cubicBezTo>
                  <a:pt x="471" y="121"/>
                  <a:pt x="469" y="128"/>
                  <a:pt x="462" y="128"/>
                </a:cubicBezTo>
                <a:cubicBezTo>
                  <a:pt x="455" y="128"/>
                  <a:pt x="397" y="128"/>
                  <a:pt x="388" y="128"/>
                </a:cubicBezTo>
                <a:cubicBezTo>
                  <a:pt x="384" y="126"/>
                  <a:pt x="380" y="125"/>
                  <a:pt x="376" y="125"/>
                </a:cubicBezTo>
                <a:cubicBezTo>
                  <a:pt x="362" y="125"/>
                  <a:pt x="351" y="137"/>
                  <a:pt x="351" y="150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55" y="151"/>
                  <a:pt x="355" y="151"/>
                  <a:pt x="355" y="151"/>
                </a:cubicBezTo>
                <a:cubicBezTo>
                  <a:pt x="355" y="151"/>
                  <a:pt x="355" y="151"/>
                  <a:pt x="355" y="150"/>
                </a:cubicBezTo>
                <a:cubicBezTo>
                  <a:pt x="355" y="139"/>
                  <a:pt x="364" y="130"/>
                  <a:pt x="376" y="130"/>
                </a:cubicBezTo>
                <a:cubicBezTo>
                  <a:pt x="387" y="130"/>
                  <a:pt x="396" y="139"/>
                  <a:pt x="396" y="150"/>
                </a:cubicBezTo>
                <a:cubicBezTo>
                  <a:pt x="396" y="151"/>
                  <a:pt x="396" y="152"/>
                  <a:pt x="396" y="154"/>
                </a:cubicBezTo>
                <a:cubicBezTo>
                  <a:pt x="400" y="154"/>
                  <a:pt x="400" y="154"/>
                  <a:pt x="400" y="154"/>
                </a:cubicBezTo>
                <a:cubicBezTo>
                  <a:pt x="400" y="154"/>
                  <a:pt x="400" y="154"/>
                  <a:pt x="400" y="154"/>
                </a:cubicBezTo>
                <a:cubicBezTo>
                  <a:pt x="491" y="154"/>
                  <a:pt x="491" y="154"/>
                  <a:pt x="491" y="154"/>
                </a:cubicBezTo>
                <a:cubicBezTo>
                  <a:pt x="502" y="154"/>
                  <a:pt x="502" y="154"/>
                  <a:pt x="502" y="154"/>
                </a:cubicBezTo>
                <a:cubicBezTo>
                  <a:pt x="561" y="154"/>
                  <a:pt x="561" y="154"/>
                  <a:pt x="561" y="154"/>
                </a:cubicBezTo>
                <a:cubicBezTo>
                  <a:pt x="561" y="153"/>
                  <a:pt x="561" y="152"/>
                  <a:pt x="561" y="150"/>
                </a:cubicBezTo>
                <a:cubicBezTo>
                  <a:pt x="561" y="139"/>
                  <a:pt x="570" y="130"/>
                  <a:pt x="581" y="130"/>
                </a:cubicBezTo>
                <a:cubicBezTo>
                  <a:pt x="593" y="130"/>
                  <a:pt x="602" y="139"/>
                  <a:pt x="602" y="150"/>
                </a:cubicBezTo>
                <a:cubicBezTo>
                  <a:pt x="602" y="152"/>
                  <a:pt x="602" y="153"/>
                  <a:pt x="602" y="154"/>
                </a:cubicBezTo>
                <a:cubicBezTo>
                  <a:pt x="606" y="154"/>
                  <a:pt x="606" y="154"/>
                  <a:pt x="606" y="154"/>
                </a:cubicBezTo>
                <a:cubicBezTo>
                  <a:pt x="609" y="154"/>
                  <a:pt x="611" y="152"/>
                  <a:pt x="611" y="150"/>
                </a:cubicBezTo>
                <a:cubicBezTo>
                  <a:pt x="612" y="107"/>
                  <a:pt x="612" y="107"/>
                  <a:pt x="612" y="107"/>
                </a:cubicBezTo>
                <a:cubicBezTo>
                  <a:pt x="612" y="105"/>
                  <a:pt x="609" y="103"/>
                  <a:pt x="607" y="103"/>
                </a:cubicBezTo>
                <a:close/>
                <a:moveTo>
                  <a:pt x="488" y="91"/>
                </a:moveTo>
                <a:cubicBezTo>
                  <a:pt x="488" y="71"/>
                  <a:pt x="488" y="71"/>
                  <a:pt x="488" y="71"/>
                </a:cubicBezTo>
                <a:cubicBezTo>
                  <a:pt x="488" y="71"/>
                  <a:pt x="488" y="67"/>
                  <a:pt x="492" y="67"/>
                </a:cubicBezTo>
                <a:cubicBezTo>
                  <a:pt x="497" y="66"/>
                  <a:pt x="518" y="67"/>
                  <a:pt x="518" y="67"/>
                </a:cubicBezTo>
                <a:cubicBezTo>
                  <a:pt x="518" y="67"/>
                  <a:pt x="522" y="67"/>
                  <a:pt x="523" y="72"/>
                </a:cubicBezTo>
                <a:cubicBezTo>
                  <a:pt x="524" y="77"/>
                  <a:pt x="527" y="91"/>
                  <a:pt x="527" y="91"/>
                </a:cubicBezTo>
                <a:lnTo>
                  <a:pt x="488" y="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3" name="Freeform 8"/>
          <p:cNvSpPr>
            <a:spLocks noEditPoints="1"/>
          </p:cNvSpPr>
          <p:nvPr/>
        </p:nvSpPr>
        <p:spPr bwMode="auto">
          <a:xfrm flipH="1">
            <a:off x="2336104" y="5705815"/>
            <a:ext cx="1383632" cy="452341"/>
          </a:xfrm>
          <a:custGeom>
            <a:avLst/>
            <a:gdLst>
              <a:gd name="T0" fmla="*/ 387 w 396"/>
              <a:gd name="T1" fmla="*/ 50 h 130"/>
              <a:gd name="T2" fmla="*/ 104 w 396"/>
              <a:gd name="T3" fmla="*/ 38 h 130"/>
              <a:gd name="T4" fmla="*/ 11 w 396"/>
              <a:gd name="T5" fmla="*/ 114 h 130"/>
              <a:gd name="T6" fmla="*/ 72 w 396"/>
              <a:gd name="T7" fmla="*/ 60 h 130"/>
              <a:gd name="T8" fmla="*/ 134 w 396"/>
              <a:gd name="T9" fmla="*/ 110 h 130"/>
              <a:gd name="T10" fmla="*/ 289 w 396"/>
              <a:gd name="T11" fmla="*/ 115 h 130"/>
              <a:gd name="T12" fmla="*/ 362 w 396"/>
              <a:gd name="T13" fmla="*/ 111 h 130"/>
              <a:gd name="T14" fmla="*/ 389 w 396"/>
              <a:gd name="T15" fmla="*/ 69 h 130"/>
              <a:gd name="T16" fmla="*/ 215 w 396"/>
              <a:gd name="T17" fmla="*/ 11 h 130"/>
              <a:gd name="T18" fmla="*/ 226 w 396"/>
              <a:gd name="T19" fmla="*/ 39 h 130"/>
              <a:gd name="T20" fmla="*/ 242 w 396"/>
              <a:gd name="T21" fmla="*/ 39 h 130"/>
              <a:gd name="T22" fmla="*/ 342 w 396"/>
              <a:gd name="T23" fmla="*/ 40 h 130"/>
              <a:gd name="T24" fmla="*/ 73 w 396"/>
              <a:gd name="T25" fmla="*/ 65 h 130"/>
              <a:gd name="T26" fmla="*/ 73 w 396"/>
              <a:gd name="T27" fmla="*/ 130 h 130"/>
              <a:gd name="T28" fmla="*/ 73 w 396"/>
              <a:gd name="T29" fmla="*/ 65 h 130"/>
              <a:gd name="T30" fmla="*/ 78 w 396"/>
              <a:gd name="T31" fmla="*/ 92 h 130"/>
              <a:gd name="T32" fmla="*/ 90 w 396"/>
              <a:gd name="T33" fmla="*/ 84 h 130"/>
              <a:gd name="T34" fmla="*/ 67 w 396"/>
              <a:gd name="T35" fmla="*/ 92 h 130"/>
              <a:gd name="T36" fmla="*/ 68 w 396"/>
              <a:gd name="T37" fmla="*/ 76 h 130"/>
              <a:gd name="T38" fmla="*/ 65 w 396"/>
              <a:gd name="T39" fmla="*/ 102 h 130"/>
              <a:gd name="T40" fmla="*/ 51 w 396"/>
              <a:gd name="T41" fmla="*/ 98 h 130"/>
              <a:gd name="T42" fmla="*/ 65 w 396"/>
              <a:gd name="T43" fmla="*/ 118 h 130"/>
              <a:gd name="T44" fmla="*/ 80 w 396"/>
              <a:gd name="T45" fmla="*/ 118 h 130"/>
              <a:gd name="T46" fmla="*/ 65 w 396"/>
              <a:gd name="T47" fmla="*/ 118 h 130"/>
              <a:gd name="T48" fmla="*/ 81 w 396"/>
              <a:gd name="T49" fmla="*/ 102 h 130"/>
              <a:gd name="T50" fmla="*/ 95 w 396"/>
              <a:gd name="T51" fmla="*/ 98 h 130"/>
              <a:gd name="T52" fmla="*/ 328 w 396"/>
              <a:gd name="T53" fmla="*/ 65 h 130"/>
              <a:gd name="T54" fmla="*/ 328 w 396"/>
              <a:gd name="T55" fmla="*/ 130 h 130"/>
              <a:gd name="T56" fmla="*/ 328 w 396"/>
              <a:gd name="T57" fmla="*/ 65 h 130"/>
              <a:gd name="T58" fmla="*/ 333 w 396"/>
              <a:gd name="T59" fmla="*/ 92 h 130"/>
              <a:gd name="T60" fmla="*/ 345 w 396"/>
              <a:gd name="T61" fmla="*/ 84 h 130"/>
              <a:gd name="T62" fmla="*/ 322 w 396"/>
              <a:gd name="T63" fmla="*/ 92 h 130"/>
              <a:gd name="T64" fmla="*/ 323 w 396"/>
              <a:gd name="T65" fmla="*/ 76 h 130"/>
              <a:gd name="T66" fmla="*/ 320 w 396"/>
              <a:gd name="T67" fmla="*/ 102 h 130"/>
              <a:gd name="T68" fmla="*/ 305 w 396"/>
              <a:gd name="T69" fmla="*/ 98 h 130"/>
              <a:gd name="T70" fmla="*/ 320 w 396"/>
              <a:gd name="T71" fmla="*/ 118 h 130"/>
              <a:gd name="T72" fmla="*/ 335 w 396"/>
              <a:gd name="T73" fmla="*/ 118 h 130"/>
              <a:gd name="T74" fmla="*/ 320 w 396"/>
              <a:gd name="T75" fmla="*/ 118 h 130"/>
              <a:gd name="T76" fmla="*/ 336 w 396"/>
              <a:gd name="T77" fmla="*/ 102 h 130"/>
              <a:gd name="T78" fmla="*/ 350 w 396"/>
              <a:gd name="T79" fmla="*/ 9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6" h="130">
                <a:moveTo>
                  <a:pt x="389" y="69"/>
                </a:moveTo>
                <a:cubicBezTo>
                  <a:pt x="389" y="69"/>
                  <a:pt x="382" y="59"/>
                  <a:pt x="387" y="50"/>
                </a:cubicBezTo>
                <a:cubicBezTo>
                  <a:pt x="391" y="42"/>
                  <a:pt x="326" y="0"/>
                  <a:pt x="236" y="0"/>
                </a:cubicBezTo>
                <a:cubicBezTo>
                  <a:pt x="146" y="0"/>
                  <a:pt x="136" y="35"/>
                  <a:pt x="104" y="38"/>
                </a:cubicBezTo>
                <a:cubicBezTo>
                  <a:pt x="73" y="41"/>
                  <a:pt x="14" y="49"/>
                  <a:pt x="0" y="71"/>
                </a:cubicBezTo>
                <a:cubicBezTo>
                  <a:pt x="0" y="71"/>
                  <a:pt x="3" y="106"/>
                  <a:pt x="11" y="114"/>
                </a:cubicBezTo>
                <a:cubicBezTo>
                  <a:pt x="11" y="114"/>
                  <a:pt x="35" y="116"/>
                  <a:pt x="36" y="114"/>
                </a:cubicBezTo>
                <a:cubicBezTo>
                  <a:pt x="38" y="112"/>
                  <a:pt x="26" y="63"/>
                  <a:pt x="72" y="60"/>
                </a:cubicBezTo>
                <a:cubicBezTo>
                  <a:pt x="114" y="57"/>
                  <a:pt x="109" y="113"/>
                  <a:pt x="109" y="113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259" y="110"/>
                  <a:pt x="259" y="110"/>
                  <a:pt x="259" y="110"/>
                </a:cubicBezTo>
                <a:cubicBezTo>
                  <a:pt x="259" y="110"/>
                  <a:pt x="285" y="115"/>
                  <a:pt x="289" y="115"/>
                </a:cubicBezTo>
                <a:cubicBezTo>
                  <a:pt x="292" y="115"/>
                  <a:pt x="284" y="66"/>
                  <a:pt x="325" y="63"/>
                </a:cubicBezTo>
                <a:cubicBezTo>
                  <a:pt x="368" y="60"/>
                  <a:pt x="362" y="111"/>
                  <a:pt x="362" y="111"/>
                </a:cubicBezTo>
                <a:cubicBezTo>
                  <a:pt x="368" y="111"/>
                  <a:pt x="368" y="111"/>
                  <a:pt x="368" y="111"/>
                </a:cubicBezTo>
                <a:cubicBezTo>
                  <a:pt x="368" y="111"/>
                  <a:pt x="396" y="97"/>
                  <a:pt x="389" y="69"/>
                </a:cubicBezTo>
                <a:close/>
                <a:moveTo>
                  <a:pt x="120" y="44"/>
                </a:moveTo>
                <a:cubicBezTo>
                  <a:pt x="120" y="44"/>
                  <a:pt x="152" y="12"/>
                  <a:pt x="215" y="11"/>
                </a:cubicBezTo>
                <a:cubicBezTo>
                  <a:pt x="223" y="11"/>
                  <a:pt x="230" y="11"/>
                  <a:pt x="237" y="11"/>
                </a:cubicBezTo>
                <a:cubicBezTo>
                  <a:pt x="226" y="39"/>
                  <a:pt x="226" y="39"/>
                  <a:pt x="226" y="39"/>
                </a:cubicBezTo>
                <a:cubicBezTo>
                  <a:pt x="171" y="41"/>
                  <a:pt x="120" y="44"/>
                  <a:pt x="120" y="44"/>
                </a:cubicBezTo>
                <a:close/>
                <a:moveTo>
                  <a:pt x="242" y="39"/>
                </a:moveTo>
                <a:cubicBezTo>
                  <a:pt x="246" y="11"/>
                  <a:pt x="246" y="11"/>
                  <a:pt x="246" y="11"/>
                </a:cubicBezTo>
                <a:cubicBezTo>
                  <a:pt x="317" y="16"/>
                  <a:pt x="342" y="40"/>
                  <a:pt x="342" y="40"/>
                </a:cubicBezTo>
                <a:cubicBezTo>
                  <a:pt x="318" y="38"/>
                  <a:pt x="280" y="38"/>
                  <a:pt x="242" y="39"/>
                </a:cubicBezTo>
                <a:close/>
                <a:moveTo>
                  <a:pt x="73" y="65"/>
                </a:moveTo>
                <a:cubicBezTo>
                  <a:pt x="55" y="65"/>
                  <a:pt x="40" y="80"/>
                  <a:pt x="40" y="98"/>
                </a:cubicBezTo>
                <a:cubicBezTo>
                  <a:pt x="40" y="116"/>
                  <a:pt x="55" y="130"/>
                  <a:pt x="73" y="130"/>
                </a:cubicBezTo>
                <a:cubicBezTo>
                  <a:pt x="91" y="130"/>
                  <a:pt x="105" y="116"/>
                  <a:pt x="105" y="98"/>
                </a:cubicBezTo>
                <a:cubicBezTo>
                  <a:pt x="105" y="80"/>
                  <a:pt x="91" y="65"/>
                  <a:pt x="73" y="65"/>
                </a:cubicBezTo>
                <a:close/>
                <a:moveTo>
                  <a:pt x="90" y="84"/>
                </a:moveTo>
                <a:cubicBezTo>
                  <a:pt x="86" y="88"/>
                  <a:pt x="81" y="92"/>
                  <a:pt x="78" y="92"/>
                </a:cubicBezTo>
                <a:cubicBezTo>
                  <a:pt x="75" y="92"/>
                  <a:pt x="76" y="83"/>
                  <a:pt x="77" y="76"/>
                </a:cubicBezTo>
                <a:cubicBezTo>
                  <a:pt x="83" y="77"/>
                  <a:pt x="87" y="80"/>
                  <a:pt x="90" y="84"/>
                </a:cubicBezTo>
                <a:close/>
                <a:moveTo>
                  <a:pt x="68" y="76"/>
                </a:moveTo>
                <a:cubicBezTo>
                  <a:pt x="69" y="83"/>
                  <a:pt x="70" y="92"/>
                  <a:pt x="67" y="92"/>
                </a:cubicBezTo>
                <a:cubicBezTo>
                  <a:pt x="65" y="92"/>
                  <a:pt x="59" y="88"/>
                  <a:pt x="55" y="84"/>
                </a:cubicBezTo>
                <a:cubicBezTo>
                  <a:pt x="58" y="80"/>
                  <a:pt x="63" y="77"/>
                  <a:pt x="68" y="76"/>
                </a:cubicBezTo>
                <a:close/>
                <a:moveTo>
                  <a:pt x="51" y="95"/>
                </a:moveTo>
                <a:cubicBezTo>
                  <a:pt x="56" y="96"/>
                  <a:pt x="65" y="99"/>
                  <a:pt x="65" y="102"/>
                </a:cubicBezTo>
                <a:cubicBezTo>
                  <a:pt x="65" y="105"/>
                  <a:pt x="59" y="109"/>
                  <a:pt x="56" y="112"/>
                </a:cubicBezTo>
                <a:cubicBezTo>
                  <a:pt x="52" y="108"/>
                  <a:pt x="51" y="103"/>
                  <a:pt x="51" y="98"/>
                </a:cubicBezTo>
                <a:cubicBezTo>
                  <a:pt x="51" y="97"/>
                  <a:pt x="51" y="96"/>
                  <a:pt x="51" y="95"/>
                </a:cubicBezTo>
                <a:close/>
                <a:moveTo>
                  <a:pt x="65" y="118"/>
                </a:moveTo>
                <a:cubicBezTo>
                  <a:pt x="67" y="112"/>
                  <a:pt x="71" y="105"/>
                  <a:pt x="73" y="105"/>
                </a:cubicBezTo>
                <a:cubicBezTo>
                  <a:pt x="75" y="105"/>
                  <a:pt x="78" y="112"/>
                  <a:pt x="80" y="118"/>
                </a:cubicBezTo>
                <a:cubicBezTo>
                  <a:pt x="78" y="119"/>
                  <a:pt x="75" y="120"/>
                  <a:pt x="73" y="120"/>
                </a:cubicBezTo>
                <a:cubicBezTo>
                  <a:pt x="70" y="120"/>
                  <a:pt x="68" y="119"/>
                  <a:pt x="65" y="118"/>
                </a:cubicBezTo>
                <a:close/>
                <a:moveTo>
                  <a:pt x="90" y="112"/>
                </a:moveTo>
                <a:cubicBezTo>
                  <a:pt x="86" y="109"/>
                  <a:pt x="81" y="105"/>
                  <a:pt x="81" y="102"/>
                </a:cubicBezTo>
                <a:cubicBezTo>
                  <a:pt x="81" y="99"/>
                  <a:pt x="89" y="96"/>
                  <a:pt x="95" y="95"/>
                </a:cubicBezTo>
                <a:cubicBezTo>
                  <a:pt x="95" y="96"/>
                  <a:pt x="95" y="97"/>
                  <a:pt x="95" y="98"/>
                </a:cubicBezTo>
                <a:cubicBezTo>
                  <a:pt x="95" y="103"/>
                  <a:pt x="93" y="108"/>
                  <a:pt x="90" y="112"/>
                </a:cubicBezTo>
                <a:close/>
                <a:moveTo>
                  <a:pt x="328" y="65"/>
                </a:moveTo>
                <a:cubicBezTo>
                  <a:pt x="310" y="65"/>
                  <a:pt x="295" y="80"/>
                  <a:pt x="295" y="98"/>
                </a:cubicBezTo>
                <a:cubicBezTo>
                  <a:pt x="295" y="116"/>
                  <a:pt x="310" y="130"/>
                  <a:pt x="328" y="130"/>
                </a:cubicBezTo>
                <a:cubicBezTo>
                  <a:pt x="345" y="130"/>
                  <a:pt x="360" y="116"/>
                  <a:pt x="360" y="98"/>
                </a:cubicBezTo>
                <a:cubicBezTo>
                  <a:pt x="360" y="80"/>
                  <a:pt x="345" y="65"/>
                  <a:pt x="328" y="65"/>
                </a:cubicBezTo>
                <a:close/>
                <a:moveTo>
                  <a:pt x="345" y="84"/>
                </a:moveTo>
                <a:cubicBezTo>
                  <a:pt x="341" y="88"/>
                  <a:pt x="336" y="92"/>
                  <a:pt x="333" y="92"/>
                </a:cubicBezTo>
                <a:cubicBezTo>
                  <a:pt x="330" y="92"/>
                  <a:pt x="331" y="83"/>
                  <a:pt x="332" y="76"/>
                </a:cubicBezTo>
                <a:cubicBezTo>
                  <a:pt x="337" y="77"/>
                  <a:pt x="342" y="80"/>
                  <a:pt x="345" y="84"/>
                </a:cubicBezTo>
                <a:close/>
                <a:moveTo>
                  <a:pt x="323" y="76"/>
                </a:moveTo>
                <a:cubicBezTo>
                  <a:pt x="324" y="83"/>
                  <a:pt x="325" y="92"/>
                  <a:pt x="322" y="92"/>
                </a:cubicBezTo>
                <a:cubicBezTo>
                  <a:pt x="319" y="92"/>
                  <a:pt x="314" y="88"/>
                  <a:pt x="310" y="84"/>
                </a:cubicBezTo>
                <a:cubicBezTo>
                  <a:pt x="313" y="80"/>
                  <a:pt x="318" y="77"/>
                  <a:pt x="323" y="76"/>
                </a:cubicBezTo>
                <a:close/>
                <a:moveTo>
                  <a:pt x="306" y="95"/>
                </a:moveTo>
                <a:cubicBezTo>
                  <a:pt x="311" y="96"/>
                  <a:pt x="320" y="99"/>
                  <a:pt x="320" y="102"/>
                </a:cubicBezTo>
                <a:cubicBezTo>
                  <a:pt x="320" y="105"/>
                  <a:pt x="314" y="109"/>
                  <a:pt x="310" y="112"/>
                </a:cubicBezTo>
                <a:cubicBezTo>
                  <a:pt x="307" y="108"/>
                  <a:pt x="305" y="103"/>
                  <a:pt x="305" y="98"/>
                </a:cubicBezTo>
                <a:cubicBezTo>
                  <a:pt x="305" y="97"/>
                  <a:pt x="306" y="96"/>
                  <a:pt x="306" y="95"/>
                </a:cubicBezTo>
                <a:close/>
                <a:moveTo>
                  <a:pt x="320" y="118"/>
                </a:moveTo>
                <a:cubicBezTo>
                  <a:pt x="322" y="112"/>
                  <a:pt x="325" y="105"/>
                  <a:pt x="328" y="105"/>
                </a:cubicBezTo>
                <a:cubicBezTo>
                  <a:pt x="330" y="105"/>
                  <a:pt x="333" y="112"/>
                  <a:pt x="335" y="118"/>
                </a:cubicBezTo>
                <a:cubicBezTo>
                  <a:pt x="333" y="119"/>
                  <a:pt x="330" y="120"/>
                  <a:pt x="328" y="120"/>
                </a:cubicBezTo>
                <a:cubicBezTo>
                  <a:pt x="325" y="120"/>
                  <a:pt x="322" y="119"/>
                  <a:pt x="320" y="118"/>
                </a:cubicBezTo>
                <a:close/>
                <a:moveTo>
                  <a:pt x="345" y="112"/>
                </a:moveTo>
                <a:cubicBezTo>
                  <a:pt x="341" y="109"/>
                  <a:pt x="336" y="105"/>
                  <a:pt x="336" y="102"/>
                </a:cubicBezTo>
                <a:cubicBezTo>
                  <a:pt x="336" y="99"/>
                  <a:pt x="344" y="96"/>
                  <a:pt x="350" y="95"/>
                </a:cubicBezTo>
                <a:cubicBezTo>
                  <a:pt x="350" y="96"/>
                  <a:pt x="350" y="97"/>
                  <a:pt x="350" y="98"/>
                </a:cubicBezTo>
                <a:cubicBezTo>
                  <a:pt x="350" y="103"/>
                  <a:pt x="348" y="108"/>
                  <a:pt x="345" y="1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4" name="Freeform 72"/>
          <p:cNvSpPr>
            <a:spLocks noEditPoints="1"/>
          </p:cNvSpPr>
          <p:nvPr/>
        </p:nvSpPr>
        <p:spPr bwMode="auto">
          <a:xfrm>
            <a:off x="2336104" y="2244746"/>
            <a:ext cx="755296" cy="893734"/>
          </a:xfrm>
          <a:custGeom>
            <a:avLst/>
            <a:gdLst>
              <a:gd name="T0" fmla="*/ 99 w 157"/>
              <a:gd name="T1" fmla="*/ 106 h 186"/>
              <a:gd name="T2" fmla="*/ 60 w 157"/>
              <a:gd name="T3" fmla="*/ 109 h 186"/>
              <a:gd name="T4" fmla="*/ 58 w 157"/>
              <a:gd name="T5" fmla="*/ 106 h 186"/>
              <a:gd name="T6" fmla="*/ 96 w 157"/>
              <a:gd name="T7" fmla="*/ 103 h 186"/>
              <a:gd name="T8" fmla="*/ 96 w 157"/>
              <a:gd name="T9" fmla="*/ 114 h 186"/>
              <a:gd name="T10" fmla="*/ 58 w 157"/>
              <a:gd name="T11" fmla="*/ 117 h 186"/>
              <a:gd name="T12" fmla="*/ 60 w 157"/>
              <a:gd name="T13" fmla="*/ 119 h 186"/>
              <a:gd name="T14" fmla="*/ 99 w 157"/>
              <a:gd name="T15" fmla="*/ 117 h 186"/>
              <a:gd name="T16" fmla="*/ 96 w 157"/>
              <a:gd name="T17" fmla="*/ 114 h 186"/>
              <a:gd name="T18" fmla="*/ 157 w 157"/>
              <a:gd name="T19" fmla="*/ 170 h 186"/>
              <a:gd name="T20" fmla="*/ 142 w 157"/>
              <a:gd name="T21" fmla="*/ 173 h 186"/>
              <a:gd name="T22" fmla="*/ 137 w 157"/>
              <a:gd name="T23" fmla="*/ 186 h 186"/>
              <a:gd name="T24" fmla="*/ 117 w 157"/>
              <a:gd name="T25" fmla="*/ 180 h 186"/>
              <a:gd name="T26" fmla="*/ 40 w 157"/>
              <a:gd name="T27" fmla="*/ 173 h 186"/>
              <a:gd name="T28" fmla="*/ 35 w 157"/>
              <a:gd name="T29" fmla="*/ 186 h 186"/>
              <a:gd name="T30" fmla="*/ 15 w 157"/>
              <a:gd name="T31" fmla="*/ 180 h 186"/>
              <a:gd name="T32" fmla="*/ 3 w 157"/>
              <a:gd name="T33" fmla="*/ 173 h 186"/>
              <a:gd name="T34" fmla="*/ 0 w 157"/>
              <a:gd name="T35" fmla="*/ 155 h 186"/>
              <a:gd name="T36" fmla="*/ 7 w 157"/>
              <a:gd name="T37" fmla="*/ 152 h 186"/>
              <a:gd name="T38" fmla="*/ 18 w 157"/>
              <a:gd name="T39" fmla="*/ 112 h 186"/>
              <a:gd name="T40" fmla="*/ 21 w 157"/>
              <a:gd name="T41" fmla="*/ 8 h 186"/>
              <a:gd name="T42" fmla="*/ 29 w 157"/>
              <a:gd name="T43" fmla="*/ 1 h 186"/>
              <a:gd name="T44" fmla="*/ 34 w 157"/>
              <a:gd name="T45" fmla="*/ 37 h 186"/>
              <a:gd name="T46" fmla="*/ 54 w 157"/>
              <a:gd name="T47" fmla="*/ 19 h 186"/>
              <a:gd name="T48" fmla="*/ 121 w 157"/>
              <a:gd name="T49" fmla="*/ 31 h 186"/>
              <a:gd name="T50" fmla="*/ 123 w 157"/>
              <a:gd name="T51" fmla="*/ 3 h 186"/>
              <a:gd name="T52" fmla="*/ 134 w 157"/>
              <a:gd name="T53" fmla="*/ 6 h 186"/>
              <a:gd name="T54" fmla="*/ 136 w 157"/>
              <a:gd name="T55" fmla="*/ 112 h 186"/>
              <a:gd name="T56" fmla="*/ 150 w 157"/>
              <a:gd name="T57" fmla="*/ 123 h 186"/>
              <a:gd name="T58" fmla="*/ 154 w 157"/>
              <a:gd name="T59" fmla="*/ 152 h 186"/>
              <a:gd name="T60" fmla="*/ 37 w 157"/>
              <a:gd name="T61" fmla="*/ 80 h 186"/>
              <a:gd name="T62" fmla="*/ 119 w 157"/>
              <a:gd name="T63" fmla="*/ 53 h 186"/>
              <a:gd name="T64" fmla="*/ 37 w 157"/>
              <a:gd name="T65" fmla="*/ 80 h 186"/>
              <a:gd name="T66" fmla="*/ 36 w 157"/>
              <a:gd name="T67" fmla="*/ 133 h 186"/>
              <a:gd name="T68" fmla="*/ 21 w 157"/>
              <a:gd name="T69" fmla="*/ 139 h 186"/>
              <a:gd name="T70" fmla="*/ 26 w 157"/>
              <a:gd name="T71" fmla="*/ 144 h 186"/>
              <a:gd name="T72" fmla="*/ 41 w 157"/>
              <a:gd name="T73" fmla="*/ 139 h 186"/>
              <a:gd name="T74" fmla="*/ 98 w 157"/>
              <a:gd name="T75" fmla="*/ 99 h 186"/>
              <a:gd name="T76" fmla="*/ 54 w 157"/>
              <a:gd name="T77" fmla="*/ 105 h 186"/>
              <a:gd name="T78" fmla="*/ 60 w 157"/>
              <a:gd name="T79" fmla="*/ 146 h 186"/>
              <a:gd name="T80" fmla="*/ 103 w 157"/>
              <a:gd name="T81" fmla="*/ 140 h 186"/>
              <a:gd name="T82" fmla="*/ 136 w 157"/>
              <a:gd name="T83" fmla="*/ 139 h 186"/>
              <a:gd name="T84" fmla="*/ 121 w 157"/>
              <a:gd name="T85" fmla="*/ 133 h 186"/>
              <a:gd name="T86" fmla="*/ 116 w 157"/>
              <a:gd name="T87" fmla="*/ 139 h 186"/>
              <a:gd name="T88" fmla="*/ 131 w 157"/>
              <a:gd name="T89" fmla="*/ 144 h 186"/>
              <a:gd name="T90" fmla="*/ 97 w 157"/>
              <a:gd name="T91" fmla="*/ 125 h 186"/>
              <a:gd name="T92" fmla="*/ 58 w 157"/>
              <a:gd name="T93" fmla="*/ 128 h 186"/>
              <a:gd name="T94" fmla="*/ 60 w 157"/>
              <a:gd name="T95" fmla="*/ 131 h 186"/>
              <a:gd name="T96" fmla="*/ 99 w 157"/>
              <a:gd name="T97" fmla="*/ 128 h 186"/>
              <a:gd name="T98" fmla="*/ 97 w 157"/>
              <a:gd name="T99" fmla="*/ 125 h 186"/>
              <a:gd name="T100" fmla="*/ 60 w 157"/>
              <a:gd name="T101" fmla="*/ 136 h 186"/>
              <a:gd name="T102" fmla="*/ 58 w 157"/>
              <a:gd name="T103" fmla="*/ 139 h 186"/>
              <a:gd name="T104" fmla="*/ 96 w 157"/>
              <a:gd name="T105" fmla="*/ 142 h 186"/>
              <a:gd name="T106" fmla="*/ 99 w 157"/>
              <a:gd name="T107" fmla="*/ 13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7" h="186">
                <a:moveTo>
                  <a:pt x="99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8" y="109"/>
                  <a:pt x="96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9" y="109"/>
                  <a:pt x="58" y="107"/>
                  <a:pt x="58" y="106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04"/>
                  <a:pt x="59" y="103"/>
                  <a:pt x="60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8" y="103"/>
                  <a:pt x="99" y="104"/>
                  <a:pt x="99" y="106"/>
                </a:cubicBezTo>
                <a:close/>
                <a:moveTo>
                  <a:pt x="96" y="114"/>
                </a:moveTo>
                <a:cubicBezTo>
                  <a:pt x="60" y="114"/>
                  <a:pt x="60" y="114"/>
                  <a:pt x="60" y="114"/>
                </a:cubicBezTo>
                <a:cubicBezTo>
                  <a:pt x="59" y="114"/>
                  <a:pt x="58" y="115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9"/>
                  <a:pt x="59" y="119"/>
                  <a:pt x="60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8" y="119"/>
                  <a:pt x="99" y="119"/>
                  <a:pt x="99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9" y="115"/>
                  <a:pt x="98" y="114"/>
                  <a:pt x="96" y="114"/>
                </a:cubicBezTo>
                <a:close/>
                <a:moveTo>
                  <a:pt x="157" y="155"/>
                </a:moveTo>
                <a:cubicBezTo>
                  <a:pt x="157" y="170"/>
                  <a:pt x="157" y="170"/>
                  <a:pt x="157" y="170"/>
                </a:cubicBezTo>
                <a:cubicBezTo>
                  <a:pt x="157" y="172"/>
                  <a:pt x="156" y="173"/>
                  <a:pt x="154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80"/>
                  <a:pt x="142" y="180"/>
                  <a:pt x="142" y="180"/>
                </a:cubicBezTo>
                <a:cubicBezTo>
                  <a:pt x="142" y="183"/>
                  <a:pt x="140" y="186"/>
                  <a:pt x="137" y="186"/>
                </a:cubicBezTo>
                <a:cubicBezTo>
                  <a:pt x="122" y="186"/>
                  <a:pt x="122" y="186"/>
                  <a:pt x="122" y="186"/>
                </a:cubicBezTo>
                <a:cubicBezTo>
                  <a:pt x="119" y="186"/>
                  <a:pt x="117" y="183"/>
                  <a:pt x="117" y="180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3"/>
                  <a:pt x="38" y="186"/>
                  <a:pt x="35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7" y="186"/>
                  <a:pt x="15" y="183"/>
                  <a:pt x="15" y="180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3" y="173"/>
                  <a:pt x="3" y="173"/>
                  <a:pt x="3" y="173"/>
                </a:cubicBezTo>
                <a:cubicBezTo>
                  <a:pt x="1" y="173"/>
                  <a:pt x="0" y="172"/>
                  <a:pt x="0" y="17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3"/>
                  <a:pt x="1" y="152"/>
                  <a:pt x="3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17"/>
                  <a:pt x="12" y="112"/>
                  <a:pt x="18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6"/>
                  <a:pt x="22" y="6"/>
                </a:cubicBezTo>
                <a:cubicBezTo>
                  <a:pt x="29" y="1"/>
                  <a:pt x="29" y="1"/>
                  <a:pt x="29" y="1"/>
                </a:cubicBezTo>
                <a:cubicBezTo>
                  <a:pt x="31" y="0"/>
                  <a:pt x="34" y="1"/>
                  <a:pt x="34" y="3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24"/>
                  <a:pt x="46" y="19"/>
                  <a:pt x="54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11" y="19"/>
                  <a:pt x="118" y="24"/>
                  <a:pt x="121" y="31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"/>
                  <a:pt x="123" y="3"/>
                  <a:pt x="123" y="3"/>
                </a:cubicBezTo>
                <a:cubicBezTo>
                  <a:pt x="123" y="1"/>
                  <a:pt x="125" y="0"/>
                  <a:pt x="127" y="1"/>
                </a:cubicBezTo>
                <a:cubicBezTo>
                  <a:pt x="134" y="6"/>
                  <a:pt x="134" y="6"/>
                  <a:pt x="134" y="6"/>
                </a:cubicBezTo>
                <a:cubicBezTo>
                  <a:pt x="135" y="6"/>
                  <a:pt x="136" y="7"/>
                  <a:pt x="136" y="8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45" y="112"/>
                  <a:pt x="150" y="117"/>
                  <a:pt x="150" y="123"/>
                </a:cubicBezTo>
                <a:cubicBezTo>
                  <a:pt x="150" y="152"/>
                  <a:pt x="150" y="152"/>
                  <a:pt x="150" y="152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6" y="152"/>
                  <a:pt x="157" y="153"/>
                  <a:pt x="157" y="155"/>
                </a:cubicBezTo>
                <a:close/>
                <a:moveTo>
                  <a:pt x="37" y="80"/>
                </a:moveTo>
                <a:cubicBezTo>
                  <a:pt x="119" y="80"/>
                  <a:pt x="119" y="80"/>
                  <a:pt x="119" y="80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37" y="53"/>
                  <a:pt x="37" y="53"/>
                  <a:pt x="37" y="53"/>
                </a:cubicBezTo>
                <a:lnTo>
                  <a:pt x="37" y="80"/>
                </a:lnTo>
                <a:close/>
                <a:moveTo>
                  <a:pt x="41" y="139"/>
                </a:moveTo>
                <a:cubicBezTo>
                  <a:pt x="41" y="136"/>
                  <a:pt x="38" y="133"/>
                  <a:pt x="3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3" y="133"/>
                  <a:pt x="21" y="136"/>
                  <a:pt x="21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42"/>
                  <a:pt x="23" y="144"/>
                  <a:pt x="26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8" y="144"/>
                  <a:pt x="41" y="142"/>
                  <a:pt x="41" y="139"/>
                </a:cubicBezTo>
                <a:close/>
                <a:moveTo>
                  <a:pt x="103" y="105"/>
                </a:moveTo>
                <a:cubicBezTo>
                  <a:pt x="103" y="102"/>
                  <a:pt x="101" y="99"/>
                  <a:pt x="98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57" y="99"/>
                  <a:pt x="54" y="102"/>
                  <a:pt x="54" y="105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43"/>
                  <a:pt x="57" y="146"/>
                  <a:pt x="60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101" y="146"/>
                  <a:pt x="103" y="143"/>
                  <a:pt x="103" y="140"/>
                </a:cubicBezTo>
                <a:lnTo>
                  <a:pt x="103" y="105"/>
                </a:lnTo>
                <a:close/>
                <a:moveTo>
                  <a:pt x="136" y="139"/>
                </a:moveTo>
                <a:cubicBezTo>
                  <a:pt x="136" y="136"/>
                  <a:pt x="134" y="133"/>
                  <a:pt x="131" y="133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18" y="133"/>
                  <a:pt x="116" y="136"/>
                  <a:pt x="116" y="139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16" y="142"/>
                  <a:pt x="118" y="144"/>
                  <a:pt x="121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4" y="144"/>
                  <a:pt x="136" y="142"/>
                  <a:pt x="136" y="139"/>
                </a:cubicBezTo>
                <a:close/>
                <a:moveTo>
                  <a:pt x="97" y="125"/>
                </a:moveTo>
                <a:cubicBezTo>
                  <a:pt x="60" y="125"/>
                  <a:pt x="60" y="125"/>
                  <a:pt x="60" y="125"/>
                </a:cubicBezTo>
                <a:cubicBezTo>
                  <a:pt x="59" y="125"/>
                  <a:pt x="58" y="126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9"/>
                  <a:pt x="59" y="131"/>
                  <a:pt x="60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8" y="131"/>
                  <a:pt x="99" y="129"/>
                  <a:pt x="99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9" y="126"/>
                  <a:pt x="98" y="125"/>
                  <a:pt x="97" y="125"/>
                </a:cubicBezTo>
                <a:close/>
                <a:moveTo>
                  <a:pt x="96" y="136"/>
                </a:moveTo>
                <a:cubicBezTo>
                  <a:pt x="60" y="136"/>
                  <a:pt x="60" y="136"/>
                  <a:pt x="60" y="136"/>
                </a:cubicBezTo>
                <a:cubicBezTo>
                  <a:pt x="59" y="136"/>
                  <a:pt x="58" y="138"/>
                  <a:pt x="58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41"/>
                  <a:pt x="59" y="142"/>
                  <a:pt x="60" y="142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98" y="142"/>
                  <a:pt x="99" y="141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8"/>
                  <a:pt x="98" y="136"/>
                  <a:pt x="96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Freeform 23"/>
          <p:cNvSpPr>
            <a:spLocks noEditPoints="1"/>
          </p:cNvSpPr>
          <p:nvPr/>
        </p:nvSpPr>
        <p:spPr bwMode="auto">
          <a:xfrm flipH="1">
            <a:off x="2336105" y="4801951"/>
            <a:ext cx="1190359" cy="541237"/>
          </a:xfrm>
          <a:custGeom>
            <a:avLst/>
            <a:gdLst>
              <a:gd name="T0" fmla="*/ 27 w 280"/>
              <a:gd name="T1" fmla="*/ 108 h 127"/>
              <a:gd name="T2" fmla="*/ 46 w 280"/>
              <a:gd name="T3" fmla="*/ 127 h 127"/>
              <a:gd name="T4" fmla="*/ 65 w 280"/>
              <a:gd name="T5" fmla="*/ 108 h 127"/>
              <a:gd name="T6" fmla="*/ 46 w 280"/>
              <a:gd name="T7" fmla="*/ 118 h 127"/>
              <a:gd name="T8" fmla="*/ 36 w 280"/>
              <a:gd name="T9" fmla="*/ 108 h 127"/>
              <a:gd name="T10" fmla="*/ 56 w 280"/>
              <a:gd name="T11" fmla="*/ 108 h 127"/>
              <a:gd name="T12" fmla="*/ 46 w 280"/>
              <a:gd name="T13" fmla="*/ 118 h 127"/>
              <a:gd name="T14" fmla="*/ 220 w 280"/>
              <a:gd name="T15" fmla="*/ 108 h 127"/>
              <a:gd name="T16" fmla="*/ 238 w 280"/>
              <a:gd name="T17" fmla="*/ 126 h 127"/>
              <a:gd name="T18" fmla="*/ 256 w 280"/>
              <a:gd name="T19" fmla="*/ 108 h 127"/>
              <a:gd name="T20" fmla="*/ 248 w 280"/>
              <a:gd name="T21" fmla="*/ 109 h 127"/>
              <a:gd name="T22" fmla="*/ 228 w 280"/>
              <a:gd name="T23" fmla="*/ 109 h 127"/>
              <a:gd name="T24" fmla="*/ 238 w 280"/>
              <a:gd name="T25" fmla="*/ 98 h 127"/>
              <a:gd name="T26" fmla="*/ 248 w 280"/>
              <a:gd name="T27" fmla="*/ 109 h 127"/>
              <a:gd name="T28" fmla="*/ 280 w 280"/>
              <a:gd name="T29" fmla="*/ 19 h 127"/>
              <a:gd name="T30" fmla="*/ 85 w 280"/>
              <a:gd name="T31" fmla="*/ 0 h 127"/>
              <a:gd name="T32" fmla="*/ 82 w 280"/>
              <a:gd name="T33" fmla="*/ 55 h 127"/>
              <a:gd name="T34" fmla="*/ 41 w 280"/>
              <a:gd name="T35" fmla="*/ 13 h 127"/>
              <a:gd name="T36" fmla="*/ 1 w 280"/>
              <a:gd name="T37" fmla="*/ 69 h 127"/>
              <a:gd name="T38" fmla="*/ 0 w 280"/>
              <a:gd name="T39" fmla="*/ 89 h 127"/>
              <a:gd name="T40" fmla="*/ 1 w 280"/>
              <a:gd name="T41" fmla="*/ 92 h 127"/>
              <a:gd name="T42" fmla="*/ 0 w 280"/>
              <a:gd name="T43" fmla="*/ 98 h 127"/>
              <a:gd name="T44" fmla="*/ 3 w 280"/>
              <a:gd name="T45" fmla="*/ 101 h 127"/>
              <a:gd name="T46" fmla="*/ 24 w 280"/>
              <a:gd name="T47" fmla="*/ 108 h 127"/>
              <a:gd name="T48" fmla="*/ 69 w 280"/>
              <a:gd name="T49" fmla="*/ 108 h 127"/>
              <a:gd name="T50" fmla="*/ 70 w 280"/>
              <a:gd name="T51" fmla="*/ 113 h 127"/>
              <a:gd name="T52" fmla="*/ 71 w 280"/>
              <a:gd name="T53" fmla="*/ 118 h 127"/>
              <a:gd name="T54" fmla="*/ 72 w 280"/>
              <a:gd name="T55" fmla="*/ 109 h 127"/>
              <a:gd name="T56" fmla="*/ 83 w 280"/>
              <a:gd name="T57" fmla="*/ 100 h 127"/>
              <a:gd name="T58" fmla="*/ 217 w 280"/>
              <a:gd name="T59" fmla="*/ 109 h 127"/>
              <a:gd name="T60" fmla="*/ 238 w 280"/>
              <a:gd name="T61" fmla="*/ 87 h 127"/>
              <a:gd name="T62" fmla="*/ 259 w 280"/>
              <a:gd name="T63" fmla="*/ 109 h 127"/>
              <a:gd name="T64" fmla="*/ 258 w 280"/>
              <a:gd name="T65" fmla="*/ 118 h 127"/>
              <a:gd name="T66" fmla="*/ 262 w 280"/>
              <a:gd name="T67" fmla="*/ 113 h 127"/>
              <a:gd name="T68" fmla="*/ 274 w 280"/>
              <a:gd name="T69" fmla="*/ 109 h 127"/>
              <a:gd name="T70" fmla="*/ 263 w 280"/>
              <a:gd name="T71" fmla="*/ 101 h 127"/>
              <a:gd name="T72" fmla="*/ 280 w 280"/>
              <a:gd name="T73" fmla="*/ 100 h 127"/>
              <a:gd name="T74" fmla="*/ 9 w 280"/>
              <a:gd name="T75" fmla="*/ 98 h 127"/>
              <a:gd name="T76" fmla="*/ 16 w 280"/>
              <a:gd name="T77" fmla="*/ 78 h 127"/>
              <a:gd name="T78" fmla="*/ 69 w 280"/>
              <a:gd name="T79" fmla="*/ 46 h 127"/>
              <a:gd name="T80" fmla="*/ 29 w 280"/>
              <a:gd name="T81" fmla="*/ 55 h 127"/>
              <a:gd name="T82" fmla="*/ 35 w 280"/>
              <a:gd name="T83" fmla="*/ 23 h 127"/>
              <a:gd name="T84" fmla="*/ 69 w 280"/>
              <a:gd name="T85" fmla="*/ 4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0" h="127">
                <a:moveTo>
                  <a:pt x="46" y="89"/>
                </a:moveTo>
                <a:cubicBezTo>
                  <a:pt x="36" y="89"/>
                  <a:pt x="27" y="98"/>
                  <a:pt x="27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19"/>
                  <a:pt x="36" y="127"/>
                  <a:pt x="46" y="127"/>
                </a:cubicBezTo>
                <a:cubicBezTo>
                  <a:pt x="55" y="127"/>
                  <a:pt x="62" y="121"/>
                  <a:pt x="64" y="112"/>
                </a:cubicBezTo>
                <a:cubicBezTo>
                  <a:pt x="65" y="111"/>
                  <a:pt x="65" y="110"/>
                  <a:pt x="65" y="108"/>
                </a:cubicBezTo>
                <a:cubicBezTo>
                  <a:pt x="65" y="98"/>
                  <a:pt x="56" y="89"/>
                  <a:pt x="46" y="89"/>
                </a:cubicBezTo>
                <a:close/>
                <a:moveTo>
                  <a:pt x="46" y="118"/>
                </a:moveTo>
                <a:cubicBezTo>
                  <a:pt x="41" y="118"/>
                  <a:pt x="36" y="114"/>
                  <a:pt x="36" y="109"/>
                </a:cubicBezTo>
                <a:cubicBezTo>
                  <a:pt x="36" y="109"/>
                  <a:pt x="36" y="108"/>
                  <a:pt x="36" y="108"/>
                </a:cubicBezTo>
                <a:cubicBezTo>
                  <a:pt x="36" y="103"/>
                  <a:pt x="40" y="98"/>
                  <a:pt x="46" y="98"/>
                </a:cubicBezTo>
                <a:cubicBezTo>
                  <a:pt x="52" y="98"/>
                  <a:pt x="56" y="103"/>
                  <a:pt x="56" y="108"/>
                </a:cubicBezTo>
                <a:cubicBezTo>
                  <a:pt x="56" y="109"/>
                  <a:pt x="56" y="110"/>
                  <a:pt x="56" y="111"/>
                </a:cubicBezTo>
                <a:cubicBezTo>
                  <a:pt x="55" y="115"/>
                  <a:pt x="51" y="118"/>
                  <a:pt x="46" y="118"/>
                </a:cubicBezTo>
                <a:close/>
                <a:moveTo>
                  <a:pt x="238" y="91"/>
                </a:moveTo>
                <a:cubicBezTo>
                  <a:pt x="228" y="91"/>
                  <a:pt x="220" y="99"/>
                  <a:pt x="220" y="108"/>
                </a:cubicBezTo>
                <a:cubicBezTo>
                  <a:pt x="220" y="108"/>
                  <a:pt x="220" y="108"/>
                  <a:pt x="220" y="109"/>
                </a:cubicBezTo>
                <a:cubicBezTo>
                  <a:pt x="221" y="118"/>
                  <a:pt x="228" y="126"/>
                  <a:pt x="238" y="126"/>
                </a:cubicBezTo>
                <a:cubicBezTo>
                  <a:pt x="247" y="126"/>
                  <a:pt x="255" y="118"/>
                  <a:pt x="256" y="109"/>
                </a:cubicBezTo>
                <a:cubicBezTo>
                  <a:pt x="256" y="109"/>
                  <a:pt x="256" y="109"/>
                  <a:pt x="256" y="108"/>
                </a:cubicBezTo>
                <a:cubicBezTo>
                  <a:pt x="256" y="99"/>
                  <a:pt x="248" y="91"/>
                  <a:pt x="238" y="91"/>
                </a:cubicBezTo>
                <a:close/>
                <a:moveTo>
                  <a:pt x="248" y="109"/>
                </a:moveTo>
                <a:cubicBezTo>
                  <a:pt x="248" y="114"/>
                  <a:pt x="243" y="118"/>
                  <a:pt x="238" y="118"/>
                </a:cubicBezTo>
                <a:cubicBezTo>
                  <a:pt x="233" y="118"/>
                  <a:pt x="228" y="114"/>
                  <a:pt x="228" y="109"/>
                </a:cubicBezTo>
                <a:cubicBezTo>
                  <a:pt x="228" y="109"/>
                  <a:pt x="228" y="108"/>
                  <a:pt x="228" y="108"/>
                </a:cubicBezTo>
                <a:cubicBezTo>
                  <a:pt x="228" y="103"/>
                  <a:pt x="232" y="98"/>
                  <a:pt x="238" y="98"/>
                </a:cubicBezTo>
                <a:cubicBezTo>
                  <a:pt x="244" y="98"/>
                  <a:pt x="248" y="103"/>
                  <a:pt x="248" y="108"/>
                </a:cubicBezTo>
                <a:cubicBezTo>
                  <a:pt x="248" y="109"/>
                  <a:pt x="248" y="109"/>
                  <a:pt x="248" y="109"/>
                </a:cubicBezTo>
                <a:close/>
                <a:moveTo>
                  <a:pt x="280" y="100"/>
                </a:moveTo>
                <a:cubicBezTo>
                  <a:pt x="280" y="100"/>
                  <a:pt x="280" y="26"/>
                  <a:pt x="280" y="19"/>
                </a:cubicBezTo>
                <a:cubicBezTo>
                  <a:pt x="280" y="11"/>
                  <a:pt x="264" y="0"/>
                  <a:pt x="2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55"/>
                  <a:pt x="85" y="55"/>
                  <a:pt x="85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13"/>
                  <a:pt x="82" y="13"/>
                  <a:pt x="82" y="13"/>
                </a:cubicBezTo>
                <a:cubicBezTo>
                  <a:pt x="82" y="13"/>
                  <a:pt x="46" y="13"/>
                  <a:pt x="41" y="13"/>
                </a:cubicBezTo>
                <a:cubicBezTo>
                  <a:pt x="36" y="13"/>
                  <a:pt x="27" y="18"/>
                  <a:pt x="22" y="21"/>
                </a:cubicBezTo>
                <a:cubicBezTo>
                  <a:pt x="17" y="24"/>
                  <a:pt x="1" y="69"/>
                  <a:pt x="1" y="69"/>
                </a:cubicBezTo>
                <a:cubicBezTo>
                  <a:pt x="1" y="69"/>
                  <a:pt x="1" y="78"/>
                  <a:pt x="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0" y="92"/>
                  <a:pt x="0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1" y="94"/>
                  <a:pt x="1" y="96"/>
                  <a:pt x="1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0" y="101"/>
                  <a:pt x="0" y="101"/>
                </a:cubicBezTo>
                <a:cubicBezTo>
                  <a:pt x="3" y="101"/>
                  <a:pt x="3" y="101"/>
                  <a:pt x="3" y="101"/>
                </a:cubicBezTo>
                <a:cubicBezTo>
                  <a:pt x="3" y="105"/>
                  <a:pt x="8" y="107"/>
                  <a:pt x="8" y="107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4" y="96"/>
                  <a:pt x="34" y="86"/>
                  <a:pt x="46" y="86"/>
                </a:cubicBezTo>
                <a:cubicBezTo>
                  <a:pt x="59" y="86"/>
                  <a:pt x="69" y="96"/>
                  <a:pt x="69" y="108"/>
                </a:cubicBezTo>
                <a:cubicBezTo>
                  <a:pt x="69" y="110"/>
                  <a:pt x="68" y="111"/>
                  <a:pt x="68" y="11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0"/>
                  <a:pt x="72" y="109"/>
                  <a:pt x="72" y="109"/>
                </a:cubicBezTo>
                <a:cubicBezTo>
                  <a:pt x="83" y="109"/>
                  <a:pt x="79" y="100"/>
                  <a:pt x="79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217" y="109"/>
                  <a:pt x="217" y="109"/>
                  <a:pt x="217" y="109"/>
                </a:cubicBezTo>
                <a:cubicBezTo>
                  <a:pt x="217" y="108"/>
                  <a:pt x="217" y="108"/>
                  <a:pt x="217" y="108"/>
                </a:cubicBezTo>
                <a:cubicBezTo>
                  <a:pt x="217" y="97"/>
                  <a:pt x="226" y="87"/>
                  <a:pt x="238" y="87"/>
                </a:cubicBezTo>
                <a:cubicBezTo>
                  <a:pt x="250" y="87"/>
                  <a:pt x="259" y="97"/>
                  <a:pt x="259" y="108"/>
                </a:cubicBezTo>
                <a:cubicBezTo>
                  <a:pt x="259" y="109"/>
                  <a:pt x="259" y="109"/>
                  <a:pt x="259" y="109"/>
                </a:cubicBezTo>
                <a:cubicBezTo>
                  <a:pt x="259" y="111"/>
                  <a:pt x="259" y="113"/>
                  <a:pt x="258" y="114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62" y="118"/>
                  <a:pt x="262" y="118"/>
                  <a:pt x="262" y="118"/>
                </a:cubicBezTo>
                <a:cubicBezTo>
                  <a:pt x="262" y="113"/>
                  <a:pt x="262" y="113"/>
                  <a:pt x="262" y="113"/>
                </a:cubicBezTo>
                <a:cubicBezTo>
                  <a:pt x="262" y="110"/>
                  <a:pt x="263" y="109"/>
                  <a:pt x="263" y="109"/>
                </a:cubicBezTo>
                <a:cubicBezTo>
                  <a:pt x="274" y="109"/>
                  <a:pt x="274" y="109"/>
                  <a:pt x="274" y="109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63" y="101"/>
                  <a:pt x="263" y="101"/>
                  <a:pt x="263" y="101"/>
                </a:cubicBezTo>
                <a:cubicBezTo>
                  <a:pt x="263" y="100"/>
                  <a:pt x="263" y="100"/>
                  <a:pt x="263" y="100"/>
                </a:cubicBezTo>
                <a:lnTo>
                  <a:pt x="280" y="100"/>
                </a:lnTo>
                <a:close/>
                <a:moveTo>
                  <a:pt x="16" y="98"/>
                </a:moveTo>
                <a:cubicBezTo>
                  <a:pt x="9" y="98"/>
                  <a:pt x="9" y="98"/>
                  <a:pt x="9" y="98"/>
                </a:cubicBezTo>
                <a:cubicBezTo>
                  <a:pt x="9" y="78"/>
                  <a:pt x="9" y="78"/>
                  <a:pt x="9" y="78"/>
                </a:cubicBezTo>
                <a:cubicBezTo>
                  <a:pt x="16" y="78"/>
                  <a:pt x="16" y="78"/>
                  <a:pt x="16" y="78"/>
                </a:cubicBezTo>
                <a:lnTo>
                  <a:pt x="16" y="98"/>
                </a:lnTo>
                <a:close/>
                <a:moveTo>
                  <a:pt x="69" y="46"/>
                </a:moveTo>
                <a:cubicBezTo>
                  <a:pt x="69" y="46"/>
                  <a:pt x="68" y="55"/>
                  <a:pt x="60" y="55"/>
                </a:cubicBezTo>
                <a:cubicBezTo>
                  <a:pt x="53" y="55"/>
                  <a:pt x="29" y="55"/>
                  <a:pt x="29" y="55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25" y="24"/>
                  <a:pt x="35" y="23"/>
                </a:cubicBezTo>
                <a:cubicBezTo>
                  <a:pt x="44" y="21"/>
                  <a:pt x="69" y="23"/>
                  <a:pt x="69" y="23"/>
                </a:cubicBezTo>
                <a:lnTo>
                  <a:pt x="69" y="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3" name="Freeform 21"/>
          <p:cNvSpPr>
            <a:spLocks noEditPoints="1"/>
          </p:cNvSpPr>
          <p:nvPr/>
        </p:nvSpPr>
        <p:spPr bwMode="auto">
          <a:xfrm flipH="1">
            <a:off x="3855440" y="3828682"/>
            <a:ext cx="872409" cy="541237"/>
          </a:xfrm>
          <a:custGeom>
            <a:avLst/>
            <a:gdLst>
              <a:gd name="T0" fmla="*/ 28 w 205"/>
              <a:gd name="T1" fmla="*/ 108 h 127"/>
              <a:gd name="T2" fmla="*/ 47 w 205"/>
              <a:gd name="T3" fmla="*/ 127 h 127"/>
              <a:gd name="T4" fmla="*/ 65 w 205"/>
              <a:gd name="T5" fmla="*/ 108 h 127"/>
              <a:gd name="T6" fmla="*/ 47 w 205"/>
              <a:gd name="T7" fmla="*/ 118 h 127"/>
              <a:gd name="T8" fmla="*/ 36 w 205"/>
              <a:gd name="T9" fmla="*/ 108 h 127"/>
              <a:gd name="T10" fmla="*/ 57 w 205"/>
              <a:gd name="T11" fmla="*/ 108 h 127"/>
              <a:gd name="T12" fmla="*/ 47 w 205"/>
              <a:gd name="T13" fmla="*/ 118 h 127"/>
              <a:gd name="T14" fmla="*/ 146 w 205"/>
              <a:gd name="T15" fmla="*/ 108 h 127"/>
              <a:gd name="T16" fmla="*/ 163 w 205"/>
              <a:gd name="T17" fmla="*/ 126 h 127"/>
              <a:gd name="T18" fmla="*/ 181 w 205"/>
              <a:gd name="T19" fmla="*/ 108 h 127"/>
              <a:gd name="T20" fmla="*/ 174 w 205"/>
              <a:gd name="T21" fmla="*/ 109 h 127"/>
              <a:gd name="T22" fmla="*/ 153 w 205"/>
              <a:gd name="T23" fmla="*/ 108 h 127"/>
              <a:gd name="T24" fmla="*/ 163 w 205"/>
              <a:gd name="T25" fmla="*/ 98 h 127"/>
              <a:gd name="T26" fmla="*/ 174 w 205"/>
              <a:gd name="T27" fmla="*/ 109 h 127"/>
              <a:gd name="T28" fmla="*/ 205 w 205"/>
              <a:gd name="T29" fmla="*/ 18 h 127"/>
              <a:gd name="T30" fmla="*/ 86 w 205"/>
              <a:gd name="T31" fmla="*/ 0 h 127"/>
              <a:gd name="T32" fmla="*/ 82 w 205"/>
              <a:gd name="T33" fmla="*/ 55 h 127"/>
              <a:gd name="T34" fmla="*/ 42 w 205"/>
              <a:gd name="T35" fmla="*/ 12 h 127"/>
              <a:gd name="T36" fmla="*/ 2 w 205"/>
              <a:gd name="T37" fmla="*/ 68 h 127"/>
              <a:gd name="T38" fmla="*/ 0 w 205"/>
              <a:gd name="T39" fmla="*/ 89 h 127"/>
              <a:gd name="T40" fmla="*/ 2 w 205"/>
              <a:gd name="T41" fmla="*/ 92 h 127"/>
              <a:gd name="T42" fmla="*/ 0 w 205"/>
              <a:gd name="T43" fmla="*/ 98 h 127"/>
              <a:gd name="T44" fmla="*/ 4 w 205"/>
              <a:gd name="T45" fmla="*/ 101 h 127"/>
              <a:gd name="T46" fmla="*/ 24 w 205"/>
              <a:gd name="T47" fmla="*/ 107 h 127"/>
              <a:gd name="T48" fmla="*/ 69 w 205"/>
              <a:gd name="T49" fmla="*/ 108 h 127"/>
              <a:gd name="T50" fmla="*/ 70 w 205"/>
              <a:gd name="T51" fmla="*/ 113 h 127"/>
              <a:gd name="T52" fmla="*/ 72 w 205"/>
              <a:gd name="T53" fmla="*/ 117 h 127"/>
              <a:gd name="T54" fmla="*/ 73 w 205"/>
              <a:gd name="T55" fmla="*/ 109 h 127"/>
              <a:gd name="T56" fmla="*/ 84 w 205"/>
              <a:gd name="T57" fmla="*/ 99 h 127"/>
              <a:gd name="T58" fmla="*/ 142 w 205"/>
              <a:gd name="T59" fmla="*/ 108 h 127"/>
              <a:gd name="T60" fmla="*/ 163 w 205"/>
              <a:gd name="T61" fmla="*/ 87 h 127"/>
              <a:gd name="T62" fmla="*/ 185 w 205"/>
              <a:gd name="T63" fmla="*/ 109 h 127"/>
              <a:gd name="T64" fmla="*/ 184 w 205"/>
              <a:gd name="T65" fmla="*/ 117 h 127"/>
              <a:gd name="T66" fmla="*/ 187 w 205"/>
              <a:gd name="T67" fmla="*/ 113 h 127"/>
              <a:gd name="T68" fmla="*/ 199 w 205"/>
              <a:gd name="T69" fmla="*/ 108 h 127"/>
              <a:gd name="T70" fmla="*/ 189 w 205"/>
              <a:gd name="T71" fmla="*/ 101 h 127"/>
              <a:gd name="T72" fmla="*/ 205 w 205"/>
              <a:gd name="T73" fmla="*/ 99 h 127"/>
              <a:gd name="T74" fmla="*/ 9 w 205"/>
              <a:gd name="T75" fmla="*/ 98 h 127"/>
              <a:gd name="T76" fmla="*/ 16 w 205"/>
              <a:gd name="T77" fmla="*/ 78 h 127"/>
              <a:gd name="T78" fmla="*/ 69 w 205"/>
              <a:gd name="T79" fmla="*/ 46 h 127"/>
              <a:gd name="T80" fmla="*/ 30 w 205"/>
              <a:gd name="T81" fmla="*/ 55 h 127"/>
              <a:gd name="T82" fmla="*/ 35 w 205"/>
              <a:gd name="T83" fmla="*/ 22 h 127"/>
              <a:gd name="T84" fmla="*/ 69 w 205"/>
              <a:gd name="T85" fmla="*/ 4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5" h="127">
                <a:moveTo>
                  <a:pt x="47" y="89"/>
                </a:moveTo>
                <a:cubicBezTo>
                  <a:pt x="36" y="89"/>
                  <a:pt x="28" y="97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8"/>
                  <a:pt x="36" y="127"/>
                  <a:pt x="47" y="127"/>
                </a:cubicBezTo>
                <a:cubicBezTo>
                  <a:pt x="56" y="127"/>
                  <a:pt x="63" y="120"/>
                  <a:pt x="65" y="112"/>
                </a:cubicBezTo>
                <a:cubicBezTo>
                  <a:pt x="65" y="111"/>
                  <a:pt x="65" y="109"/>
                  <a:pt x="65" y="108"/>
                </a:cubicBezTo>
                <a:cubicBezTo>
                  <a:pt x="65" y="98"/>
                  <a:pt x="57" y="89"/>
                  <a:pt x="47" y="89"/>
                </a:cubicBezTo>
                <a:close/>
                <a:moveTo>
                  <a:pt x="47" y="118"/>
                </a:moveTo>
                <a:cubicBezTo>
                  <a:pt x="41" y="118"/>
                  <a:pt x="37" y="114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2"/>
                  <a:pt x="41" y="98"/>
                  <a:pt x="47" y="98"/>
                </a:cubicBezTo>
                <a:cubicBezTo>
                  <a:pt x="52" y="98"/>
                  <a:pt x="57" y="102"/>
                  <a:pt x="57" y="108"/>
                </a:cubicBezTo>
                <a:cubicBezTo>
                  <a:pt x="57" y="109"/>
                  <a:pt x="57" y="110"/>
                  <a:pt x="56" y="111"/>
                </a:cubicBezTo>
                <a:cubicBezTo>
                  <a:pt x="55" y="115"/>
                  <a:pt x="51" y="118"/>
                  <a:pt x="47" y="118"/>
                </a:cubicBezTo>
                <a:close/>
                <a:moveTo>
                  <a:pt x="163" y="90"/>
                </a:moveTo>
                <a:cubicBezTo>
                  <a:pt x="154" y="90"/>
                  <a:pt x="146" y="98"/>
                  <a:pt x="146" y="108"/>
                </a:cubicBezTo>
                <a:cubicBezTo>
                  <a:pt x="146" y="108"/>
                  <a:pt x="146" y="108"/>
                  <a:pt x="146" y="108"/>
                </a:cubicBezTo>
                <a:cubicBezTo>
                  <a:pt x="146" y="118"/>
                  <a:pt x="154" y="126"/>
                  <a:pt x="163" y="126"/>
                </a:cubicBezTo>
                <a:cubicBezTo>
                  <a:pt x="173" y="126"/>
                  <a:pt x="181" y="118"/>
                  <a:pt x="181" y="109"/>
                </a:cubicBezTo>
                <a:cubicBezTo>
                  <a:pt x="181" y="109"/>
                  <a:pt x="181" y="108"/>
                  <a:pt x="181" y="108"/>
                </a:cubicBezTo>
                <a:cubicBezTo>
                  <a:pt x="181" y="98"/>
                  <a:pt x="173" y="90"/>
                  <a:pt x="163" y="90"/>
                </a:cubicBezTo>
                <a:close/>
                <a:moveTo>
                  <a:pt x="174" y="109"/>
                </a:moveTo>
                <a:cubicBezTo>
                  <a:pt x="173" y="114"/>
                  <a:pt x="169" y="118"/>
                  <a:pt x="163" y="118"/>
                </a:cubicBezTo>
                <a:cubicBezTo>
                  <a:pt x="158" y="118"/>
                  <a:pt x="153" y="114"/>
                  <a:pt x="153" y="10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2"/>
                  <a:pt x="158" y="98"/>
                  <a:pt x="163" y="98"/>
                </a:cubicBezTo>
                <a:cubicBezTo>
                  <a:pt x="169" y="98"/>
                  <a:pt x="174" y="102"/>
                  <a:pt x="174" y="108"/>
                </a:cubicBezTo>
                <a:cubicBezTo>
                  <a:pt x="174" y="108"/>
                  <a:pt x="174" y="108"/>
                  <a:pt x="174" y="109"/>
                </a:cubicBezTo>
                <a:close/>
                <a:moveTo>
                  <a:pt x="205" y="99"/>
                </a:moveTo>
                <a:cubicBezTo>
                  <a:pt x="205" y="99"/>
                  <a:pt x="205" y="26"/>
                  <a:pt x="205" y="18"/>
                </a:cubicBezTo>
                <a:cubicBezTo>
                  <a:pt x="205" y="11"/>
                  <a:pt x="189" y="0"/>
                  <a:pt x="189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55"/>
                  <a:pt x="86" y="55"/>
                  <a:pt x="86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12"/>
                  <a:pt x="46" y="12"/>
                  <a:pt x="42" y="12"/>
                </a:cubicBezTo>
                <a:cubicBezTo>
                  <a:pt x="37" y="12"/>
                  <a:pt x="28" y="17"/>
                  <a:pt x="23" y="21"/>
                </a:cubicBezTo>
                <a:cubicBezTo>
                  <a:pt x="18" y="24"/>
                  <a:pt x="2" y="68"/>
                  <a:pt x="2" y="68"/>
                </a:cubicBezTo>
                <a:cubicBezTo>
                  <a:pt x="2" y="68"/>
                  <a:pt x="2" y="78"/>
                  <a:pt x="2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0" y="92"/>
                  <a:pt x="0" y="92"/>
                </a:cubicBezTo>
                <a:cubicBezTo>
                  <a:pt x="2" y="92"/>
                  <a:pt x="2" y="92"/>
                  <a:pt x="2" y="92"/>
                </a:cubicBezTo>
                <a:cubicBezTo>
                  <a:pt x="2" y="94"/>
                  <a:pt x="2" y="96"/>
                  <a:pt x="2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0" y="101"/>
                  <a:pt x="0" y="101"/>
                </a:cubicBezTo>
                <a:cubicBezTo>
                  <a:pt x="4" y="101"/>
                  <a:pt x="4" y="101"/>
                  <a:pt x="4" y="101"/>
                </a:cubicBezTo>
                <a:cubicBezTo>
                  <a:pt x="4" y="105"/>
                  <a:pt x="9" y="107"/>
                  <a:pt x="9" y="107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4" y="95"/>
                  <a:pt x="34" y="85"/>
                  <a:pt x="47" y="85"/>
                </a:cubicBezTo>
                <a:cubicBezTo>
                  <a:pt x="59" y="85"/>
                  <a:pt x="69" y="95"/>
                  <a:pt x="69" y="108"/>
                </a:cubicBezTo>
                <a:cubicBezTo>
                  <a:pt x="69" y="109"/>
                  <a:pt x="69" y="111"/>
                  <a:pt x="69" y="11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0"/>
                  <a:pt x="73" y="109"/>
                  <a:pt x="73" y="109"/>
                </a:cubicBezTo>
                <a:cubicBezTo>
                  <a:pt x="83" y="109"/>
                  <a:pt x="80" y="99"/>
                  <a:pt x="80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96"/>
                  <a:pt x="152" y="87"/>
                  <a:pt x="163" y="87"/>
                </a:cubicBezTo>
                <a:cubicBezTo>
                  <a:pt x="175" y="87"/>
                  <a:pt x="185" y="96"/>
                  <a:pt x="185" y="108"/>
                </a:cubicBezTo>
                <a:cubicBezTo>
                  <a:pt x="185" y="108"/>
                  <a:pt x="185" y="109"/>
                  <a:pt x="185" y="109"/>
                </a:cubicBezTo>
                <a:cubicBezTo>
                  <a:pt x="184" y="111"/>
                  <a:pt x="184" y="112"/>
                  <a:pt x="184" y="114"/>
                </a:cubicBezTo>
                <a:cubicBezTo>
                  <a:pt x="184" y="117"/>
                  <a:pt x="184" y="117"/>
                  <a:pt x="184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3"/>
                  <a:pt x="187" y="113"/>
                  <a:pt x="187" y="113"/>
                </a:cubicBezTo>
                <a:cubicBezTo>
                  <a:pt x="187" y="109"/>
                  <a:pt x="188" y="108"/>
                  <a:pt x="188" y="108"/>
                </a:cubicBezTo>
                <a:cubicBezTo>
                  <a:pt x="199" y="108"/>
                  <a:pt x="199" y="108"/>
                  <a:pt x="199" y="108"/>
                </a:cubicBezTo>
                <a:cubicBezTo>
                  <a:pt x="199" y="101"/>
                  <a:pt x="199" y="101"/>
                  <a:pt x="199" y="101"/>
                </a:cubicBezTo>
                <a:cubicBezTo>
                  <a:pt x="189" y="101"/>
                  <a:pt x="189" y="101"/>
                  <a:pt x="189" y="101"/>
                </a:cubicBezTo>
                <a:cubicBezTo>
                  <a:pt x="189" y="99"/>
                  <a:pt x="189" y="99"/>
                  <a:pt x="189" y="99"/>
                </a:cubicBezTo>
                <a:lnTo>
                  <a:pt x="205" y="99"/>
                </a:lnTo>
                <a:close/>
                <a:moveTo>
                  <a:pt x="16" y="98"/>
                </a:moveTo>
                <a:cubicBezTo>
                  <a:pt x="9" y="98"/>
                  <a:pt x="9" y="98"/>
                  <a:pt x="9" y="98"/>
                </a:cubicBezTo>
                <a:cubicBezTo>
                  <a:pt x="9" y="78"/>
                  <a:pt x="9" y="78"/>
                  <a:pt x="9" y="78"/>
                </a:cubicBezTo>
                <a:cubicBezTo>
                  <a:pt x="16" y="78"/>
                  <a:pt x="16" y="78"/>
                  <a:pt x="16" y="78"/>
                </a:cubicBezTo>
                <a:lnTo>
                  <a:pt x="16" y="98"/>
                </a:lnTo>
                <a:close/>
                <a:moveTo>
                  <a:pt x="69" y="46"/>
                </a:moveTo>
                <a:cubicBezTo>
                  <a:pt x="69" y="46"/>
                  <a:pt x="68" y="55"/>
                  <a:pt x="61" y="55"/>
                </a:cubicBezTo>
                <a:cubicBezTo>
                  <a:pt x="53" y="55"/>
                  <a:pt x="30" y="55"/>
                  <a:pt x="30" y="55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6"/>
                  <a:pt x="26" y="24"/>
                  <a:pt x="35" y="22"/>
                </a:cubicBezTo>
                <a:cubicBezTo>
                  <a:pt x="45" y="21"/>
                  <a:pt x="69" y="22"/>
                  <a:pt x="69" y="22"/>
                </a:cubicBezTo>
                <a:lnTo>
                  <a:pt x="69" y="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Elipsa 22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7" name="Freeform 21"/>
          <p:cNvSpPr>
            <a:spLocks noEditPoints="1"/>
          </p:cNvSpPr>
          <p:nvPr/>
        </p:nvSpPr>
        <p:spPr bwMode="auto">
          <a:xfrm>
            <a:off x="9225490" y="5043777"/>
            <a:ext cx="503406" cy="429315"/>
          </a:xfrm>
          <a:custGeom>
            <a:avLst/>
            <a:gdLst>
              <a:gd name="T0" fmla="*/ 198 w 210"/>
              <a:gd name="T1" fmla="*/ 72 h 179"/>
              <a:gd name="T2" fmla="*/ 174 w 210"/>
              <a:gd name="T3" fmla="*/ 17 h 179"/>
              <a:gd name="T4" fmla="*/ 40 w 210"/>
              <a:gd name="T5" fmla="*/ 17 h 179"/>
              <a:gd name="T6" fmla="*/ 14 w 210"/>
              <a:gd name="T7" fmla="*/ 70 h 179"/>
              <a:gd name="T8" fmla="*/ 0 w 210"/>
              <a:gd name="T9" fmla="*/ 94 h 179"/>
              <a:gd name="T10" fmla="*/ 0 w 210"/>
              <a:gd name="T11" fmla="*/ 117 h 179"/>
              <a:gd name="T12" fmla="*/ 22 w 210"/>
              <a:gd name="T13" fmla="*/ 144 h 179"/>
              <a:gd name="T14" fmla="*/ 22 w 210"/>
              <a:gd name="T15" fmla="*/ 162 h 179"/>
              <a:gd name="T16" fmla="*/ 40 w 210"/>
              <a:gd name="T17" fmla="*/ 179 h 179"/>
              <a:gd name="T18" fmla="*/ 58 w 210"/>
              <a:gd name="T19" fmla="*/ 162 h 179"/>
              <a:gd name="T20" fmla="*/ 58 w 210"/>
              <a:gd name="T21" fmla="*/ 145 h 179"/>
              <a:gd name="T22" fmla="*/ 149 w 210"/>
              <a:gd name="T23" fmla="*/ 145 h 179"/>
              <a:gd name="T24" fmla="*/ 149 w 210"/>
              <a:gd name="T25" fmla="*/ 162 h 179"/>
              <a:gd name="T26" fmla="*/ 167 w 210"/>
              <a:gd name="T27" fmla="*/ 179 h 179"/>
              <a:gd name="T28" fmla="*/ 185 w 210"/>
              <a:gd name="T29" fmla="*/ 162 h 179"/>
              <a:gd name="T30" fmla="*/ 185 w 210"/>
              <a:gd name="T31" fmla="*/ 144 h 179"/>
              <a:gd name="T32" fmla="*/ 210 w 210"/>
              <a:gd name="T33" fmla="*/ 117 h 179"/>
              <a:gd name="T34" fmla="*/ 210 w 210"/>
              <a:gd name="T35" fmla="*/ 94 h 179"/>
              <a:gd name="T36" fmla="*/ 198 w 210"/>
              <a:gd name="T37" fmla="*/ 72 h 179"/>
              <a:gd name="T38" fmla="*/ 35 w 210"/>
              <a:gd name="T39" fmla="*/ 114 h 179"/>
              <a:gd name="T40" fmla="*/ 20 w 210"/>
              <a:gd name="T41" fmla="*/ 103 h 179"/>
              <a:gd name="T42" fmla="*/ 35 w 210"/>
              <a:gd name="T43" fmla="*/ 91 h 179"/>
              <a:gd name="T44" fmla="*/ 51 w 210"/>
              <a:gd name="T45" fmla="*/ 103 h 179"/>
              <a:gd name="T46" fmla="*/ 35 w 210"/>
              <a:gd name="T47" fmla="*/ 114 h 179"/>
              <a:gd name="T48" fmla="*/ 31 w 210"/>
              <a:gd name="T49" fmla="*/ 69 h 179"/>
              <a:gd name="T50" fmla="*/ 48 w 210"/>
              <a:gd name="T51" fmla="*/ 29 h 179"/>
              <a:gd name="T52" fmla="*/ 166 w 210"/>
              <a:gd name="T53" fmla="*/ 31 h 179"/>
              <a:gd name="T54" fmla="*/ 181 w 210"/>
              <a:gd name="T55" fmla="*/ 69 h 179"/>
              <a:gd name="T56" fmla="*/ 31 w 210"/>
              <a:gd name="T57" fmla="*/ 69 h 179"/>
              <a:gd name="T58" fmla="*/ 176 w 210"/>
              <a:gd name="T59" fmla="*/ 114 h 179"/>
              <a:gd name="T60" fmla="*/ 161 w 210"/>
              <a:gd name="T61" fmla="*/ 103 h 179"/>
              <a:gd name="T62" fmla="*/ 176 w 210"/>
              <a:gd name="T63" fmla="*/ 91 h 179"/>
              <a:gd name="T64" fmla="*/ 192 w 210"/>
              <a:gd name="T65" fmla="*/ 103 h 179"/>
              <a:gd name="T66" fmla="*/ 176 w 210"/>
              <a:gd name="T67" fmla="*/ 11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0" h="179">
                <a:moveTo>
                  <a:pt x="198" y="72"/>
                </a:moveTo>
                <a:cubicBezTo>
                  <a:pt x="195" y="59"/>
                  <a:pt x="188" y="32"/>
                  <a:pt x="174" y="17"/>
                </a:cubicBezTo>
                <a:cubicBezTo>
                  <a:pt x="161" y="2"/>
                  <a:pt x="53" y="0"/>
                  <a:pt x="40" y="17"/>
                </a:cubicBezTo>
                <a:cubicBezTo>
                  <a:pt x="27" y="32"/>
                  <a:pt x="18" y="55"/>
                  <a:pt x="14" y="70"/>
                </a:cubicBezTo>
                <a:cubicBezTo>
                  <a:pt x="6" y="75"/>
                  <a:pt x="0" y="84"/>
                  <a:pt x="0" y="94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1"/>
                  <a:pt x="9" y="142"/>
                  <a:pt x="22" y="144"/>
                </a:cubicBezTo>
                <a:cubicBezTo>
                  <a:pt x="22" y="162"/>
                  <a:pt x="22" y="162"/>
                  <a:pt x="22" y="162"/>
                </a:cubicBezTo>
                <a:cubicBezTo>
                  <a:pt x="22" y="171"/>
                  <a:pt x="30" y="179"/>
                  <a:pt x="40" y="179"/>
                </a:cubicBezTo>
                <a:cubicBezTo>
                  <a:pt x="50" y="179"/>
                  <a:pt x="58" y="171"/>
                  <a:pt x="58" y="162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62"/>
                  <a:pt x="149" y="162"/>
                  <a:pt x="149" y="162"/>
                </a:cubicBezTo>
                <a:cubicBezTo>
                  <a:pt x="149" y="171"/>
                  <a:pt x="157" y="179"/>
                  <a:pt x="167" y="179"/>
                </a:cubicBezTo>
                <a:cubicBezTo>
                  <a:pt x="177" y="179"/>
                  <a:pt x="185" y="171"/>
                  <a:pt x="185" y="162"/>
                </a:cubicBezTo>
                <a:cubicBezTo>
                  <a:pt x="185" y="144"/>
                  <a:pt x="185" y="144"/>
                  <a:pt x="185" y="144"/>
                </a:cubicBezTo>
                <a:cubicBezTo>
                  <a:pt x="199" y="143"/>
                  <a:pt x="210" y="131"/>
                  <a:pt x="210" y="117"/>
                </a:cubicBezTo>
                <a:cubicBezTo>
                  <a:pt x="210" y="94"/>
                  <a:pt x="210" y="94"/>
                  <a:pt x="210" y="94"/>
                </a:cubicBezTo>
                <a:cubicBezTo>
                  <a:pt x="210" y="85"/>
                  <a:pt x="205" y="77"/>
                  <a:pt x="198" y="72"/>
                </a:cubicBezTo>
                <a:moveTo>
                  <a:pt x="35" y="114"/>
                </a:moveTo>
                <a:cubicBezTo>
                  <a:pt x="27" y="114"/>
                  <a:pt x="20" y="109"/>
                  <a:pt x="20" y="103"/>
                </a:cubicBezTo>
                <a:cubicBezTo>
                  <a:pt x="20" y="97"/>
                  <a:pt x="27" y="91"/>
                  <a:pt x="35" y="91"/>
                </a:cubicBezTo>
                <a:cubicBezTo>
                  <a:pt x="44" y="91"/>
                  <a:pt x="51" y="97"/>
                  <a:pt x="51" y="103"/>
                </a:cubicBezTo>
                <a:cubicBezTo>
                  <a:pt x="51" y="109"/>
                  <a:pt x="44" y="114"/>
                  <a:pt x="35" y="114"/>
                </a:cubicBezTo>
                <a:moveTo>
                  <a:pt x="31" y="69"/>
                </a:moveTo>
                <a:cubicBezTo>
                  <a:pt x="34" y="58"/>
                  <a:pt x="39" y="40"/>
                  <a:pt x="48" y="29"/>
                </a:cubicBezTo>
                <a:cubicBezTo>
                  <a:pt x="59" y="11"/>
                  <a:pt x="155" y="13"/>
                  <a:pt x="166" y="31"/>
                </a:cubicBezTo>
                <a:cubicBezTo>
                  <a:pt x="173" y="42"/>
                  <a:pt x="178" y="58"/>
                  <a:pt x="181" y="69"/>
                </a:cubicBezTo>
                <a:lnTo>
                  <a:pt x="31" y="69"/>
                </a:lnTo>
                <a:close/>
                <a:moveTo>
                  <a:pt x="176" y="114"/>
                </a:moveTo>
                <a:cubicBezTo>
                  <a:pt x="168" y="114"/>
                  <a:pt x="161" y="109"/>
                  <a:pt x="161" y="103"/>
                </a:cubicBezTo>
                <a:cubicBezTo>
                  <a:pt x="161" y="97"/>
                  <a:pt x="168" y="91"/>
                  <a:pt x="176" y="91"/>
                </a:cubicBezTo>
                <a:cubicBezTo>
                  <a:pt x="185" y="91"/>
                  <a:pt x="192" y="97"/>
                  <a:pt x="192" y="103"/>
                </a:cubicBezTo>
                <a:cubicBezTo>
                  <a:pt x="192" y="109"/>
                  <a:pt x="185" y="114"/>
                  <a:pt x="176" y="11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>
            <a:off x="6732091" y="5014010"/>
            <a:ext cx="852580" cy="459082"/>
          </a:xfrm>
          <a:custGeom>
            <a:avLst/>
            <a:gdLst>
              <a:gd name="T0" fmla="*/ 151 w 253"/>
              <a:gd name="T1" fmla="*/ 76 h 136"/>
              <a:gd name="T2" fmla="*/ 0 w 253"/>
              <a:gd name="T3" fmla="*/ 69 h 136"/>
              <a:gd name="T4" fmla="*/ 8 w 253"/>
              <a:gd name="T5" fmla="*/ 0 h 136"/>
              <a:gd name="T6" fmla="*/ 159 w 253"/>
              <a:gd name="T7" fmla="*/ 7 h 136"/>
              <a:gd name="T8" fmla="*/ 232 w 253"/>
              <a:gd name="T9" fmla="*/ 107 h 136"/>
              <a:gd name="T10" fmla="*/ 246 w 253"/>
              <a:gd name="T11" fmla="*/ 113 h 136"/>
              <a:gd name="T12" fmla="*/ 253 w 253"/>
              <a:gd name="T13" fmla="*/ 107 h 136"/>
              <a:gd name="T14" fmla="*/ 239 w 253"/>
              <a:gd name="T15" fmla="*/ 100 h 136"/>
              <a:gd name="T16" fmla="*/ 71 w 253"/>
              <a:gd name="T17" fmla="*/ 113 h 136"/>
              <a:gd name="T18" fmla="*/ 25 w 253"/>
              <a:gd name="T19" fmla="*/ 113 h 136"/>
              <a:gd name="T20" fmla="*/ 71 w 253"/>
              <a:gd name="T21" fmla="*/ 113 h 136"/>
              <a:gd name="T22" fmla="*/ 48 w 253"/>
              <a:gd name="T23" fmla="*/ 102 h 136"/>
              <a:gd name="T24" fmla="*/ 48 w 253"/>
              <a:gd name="T25" fmla="*/ 124 h 136"/>
              <a:gd name="T26" fmla="*/ 219 w 253"/>
              <a:gd name="T27" fmla="*/ 113 h 136"/>
              <a:gd name="T28" fmla="*/ 173 w 253"/>
              <a:gd name="T29" fmla="*/ 113 h 136"/>
              <a:gd name="T30" fmla="*/ 219 w 253"/>
              <a:gd name="T31" fmla="*/ 113 h 136"/>
              <a:gd name="T32" fmla="*/ 196 w 253"/>
              <a:gd name="T33" fmla="*/ 102 h 136"/>
              <a:gd name="T34" fmla="*/ 196 w 253"/>
              <a:gd name="T35" fmla="*/ 124 h 136"/>
              <a:gd name="T36" fmla="*/ 229 w 253"/>
              <a:gd name="T37" fmla="*/ 24 h 136"/>
              <a:gd name="T38" fmla="*/ 172 w 253"/>
              <a:gd name="T39" fmla="*/ 17 h 136"/>
              <a:gd name="T40" fmla="*/ 164 w 253"/>
              <a:gd name="T41" fmla="*/ 73 h 136"/>
              <a:gd name="T42" fmla="*/ 8 w 253"/>
              <a:gd name="T43" fmla="*/ 81 h 136"/>
              <a:gd name="T44" fmla="*/ 0 w 253"/>
              <a:gd name="T45" fmla="*/ 105 h 136"/>
              <a:gd name="T46" fmla="*/ 21 w 253"/>
              <a:gd name="T47" fmla="*/ 113 h 136"/>
              <a:gd name="T48" fmla="*/ 75 w 253"/>
              <a:gd name="T49" fmla="*/ 113 h 136"/>
              <a:gd name="T50" fmla="*/ 196 w 253"/>
              <a:gd name="T51" fmla="*/ 86 h 136"/>
              <a:gd name="T52" fmla="*/ 231 w 253"/>
              <a:gd name="T53" fmla="*/ 113 h 136"/>
              <a:gd name="T54" fmla="*/ 237 w 253"/>
              <a:gd name="T55" fmla="*/ 97 h 136"/>
              <a:gd name="T56" fmla="*/ 248 w 253"/>
              <a:gd name="T57" fmla="*/ 97 h 136"/>
              <a:gd name="T58" fmla="*/ 229 w 253"/>
              <a:gd name="T59" fmla="*/ 24 h 136"/>
              <a:gd name="T60" fmla="*/ 180 w 253"/>
              <a:gd name="T61" fmla="*/ 61 h 136"/>
              <a:gd name="T62" fmla="*/ 172 w 253"/>
              <a:gd name="T63" fmla="*/ 37 h 136"/>
              <a:gd name="T64" fmla="*/ 216 w 253"/>
              <a:gd name="T65" fmla="*/ 29 h 136"/>
              <a:gd name="T66" fmla="*/ 230 w 253"/>
              <a:gd name="T67" fmla="*/ 5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3" h="136">
                <a:moveTo>
                  <a:pt x="159" y="69"/>
                </a:moveTo>
                <a:cubicBezTo>
                  <a:pt x="159" y="73"/>
                  <a:pt x="155" y="76"/>
                  <a:pt x="151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3" y="76"/>
                  <a:pt x="0" y="73"/>
                  <a:pt x="0" y="6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5" y="0"/>
                  <a:pt x="159" y="3"/>
                  <a:pt x="159" y="7"/>
                </a:cubicBezTo>
                <a:lnTo>
                  <a:pt x="159" y="69"/>
                </a:lnTo>
                <a:close/>
                <a:moveTo>
                  <a:pt x="232" y="107"/>
                </a:moveTo>
                <a:cubicBezTo>
                  <a:pt x="232" y="110"/>
                  <a:pt x="235" y="113"/>
                  <a:pt x="239" y="113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50" y="113"/>
                  <a:pt x="253" y="110"/>
                  <a:pt x="253" y="107"/>
                </a:cubicBezTo>
                <a:cubicBezTo>
                  <a:pt x="253" y="107"/>
                  <a:pt x="253" y="107"/>
                  <a:pt x="253" y="107"/>
                </a:cubicBezTo>
                <a:cubicBezTo>
                  <a:pt x="253" y="103"/>
                  <a:pt x="250" y="100"/>
                  <a:pt x="246" y="100"/>
                </a:cubicBezTo>
                <a:cubicBezTo>
                  <a:pt x="239" y="100"/>
                  <a:pt x="239" y="100"/>
                  <a:pt x="239" y="100"/>
                </a:cubicBezTo>
                <a:cubicBezTo>
                  <a:pt x="235" y="100"/>
                  <a:pt x="232" y="103"/>
                  <a:pt x="232" y="107"/>
                </a:cubicBezTo>
                <a:close/>
                <a:moveTo>
                  <a:pt x="71" y="113"/>
                </a:moveTo>
                <a:cubicBezTo>
                  <a:pt x="71" y="126"/>
                  <a:pt x="61" y="136"/>
                  <a:pt x="48" y="136"/>
                </a:cubicBezTo>
                <a:cubicBezTo>
                  <a:pt x="35" y="136"/>
                  <a:pt x="25" y="126"/>
                  <a:pt x="25" y="113"/>
                </a:cubicBezTo>
                <a:cubicBezTo>
                  <a:pt x="25" y="100"/>
                  <a:pt x="35" y="90"/>
                  <a:pt x="48" y="90"/>
                </a:cubicBezTo>
                <a:cubicBezTo>
                  <a:pt x="61" y="90"/>
                  <a:pt x="71" y="100"/>
                  <a:pt x="71" y="113"/>
                </a:cubicBezTo>
                <a:close/>
                <a:moveTo>
                  <a:pt x="59" y="113"/>
                </a:moveTo>
                <a:cubicBezTo>
                  <a:pt x="59" y="107"/>
                  <a:pt x="54" y="102"/>
                  <a:pt x="48" y="102"/>
                </a:cubicBezTo>
                <a:cubicBezTo>
                  <a:pt x="42" y="102"/>
                  <a:pt x="37" y="107"/>
                  <a:pt x="37" y="113"/>
                </a:cubicBezTo>
                <a:cubicBezTo>
                  <a:pt x="37" y="119"/>
                  <a:pt x="42" y="124"/>
                  <a:pt x="48" y="124"/>
                </a:cubicBezTo>
                <a:cubicBezTo>
                  <a:pt x="54" y="124"/>
                  <a:pt x="59" y="119"/>
                  <a:pt x="59" y="113"/>
                </a:cubicBezTo>
                <a:close/>
                <a:moveTo>
                  <a:pt x="219" y="113"/>
                </a:moveTo>
                <a:cubicBezTo>
                  <a:pt x="219" y="126"/>
                  <a:pt x="209" y="136"/>
                  <a:pt x="196" y="136"/>
                </a:cubicBezTo>
                <a:cubicBezTo>
                  <a:pt x="183" y="136"/>
                  <a:pt x="173" y="126"/>
                  <a:pt x="173" y="113"/>
                </a:cubicBezTo>
                <a:cubicBezTo>
                  <a:pt x="173" y="100"/>
                  <a:pt x="183" y="90"/>
                  <a:pt x="196" y="90"/>
                </a:cubicBezTo>
                <a:cubicBezTo>
                  <a:pt x="209" y="90"/>
                  <a:pt x="219" y="100"/>
                  <a:pt x="219" y="113"/>
                </a:cubicBezTo>
                <a:close/>
                <a:moveTo>
                  <a:pt x="207" y="113"/>
                </a:moveTo>
                <a:cubicBezTo>
                  <a:pt x="207" y="107"/>
                  <a:pt x="202" y="102"/>
                  <a:pt x="196" y="102"/>
                </a:cubicBezTo>
                <a:cubicBezTo>
                  <a:pt x="190" y="102"/>
                  <a:pt x="185" y="107"/>
                  <a:pt x="185" y="113"/>
                </a:cubicBezTo>
                <a:cubicBezTo>
                  <a:pt x="185" y="119"/>
                  <a:pt x="190" y="124"/>
                  <a:pt x="196" y="124"/>
                </a:cubicBezTo>
                <a:cubicBezTo>
                  <a:pt x="202" y="124"/>
                  <a:pt x="207" y="119"/>
                  <a:pt x="207" y="113"/>
                </a:cubicBezTo>
                <a:close/>
                <a:moveTo>
                  <a:pt x="229" y="24"/>
                </a:moveTo>
                <a:cubicBezTo>
                  <a:pt x="227" y="21"/>
                  <a:pt x="220" y="17"/>
                  <a:pt x="211" y="17"/>
                </a:cubicBezTo>
                <a:cubicBezTo>
                  <a:pt x="172" y="17"/>
                  <a:pt x="172" y="17"/>
                  <a:pt x="172" y="17"/>
                </a:cubicBezTo>
                <a:cubicBezTo>
                  <a:pt x="168" y="17"/>
                  <a:pt x="164" y="21"/>
                  <a:pt x="164" y="25"/>
                </a:cubicBezTo>
                <a:cubicBezTo>
                  <a:pt x="164" y="73"/>
                  <a:pt x="164" y="73"/>
                  <a:pt x="164" y="73"/>
                </a:cubicBezTo>
                <a:cubicBezTo>
                  <a:pt x="164" y="77"/>
                  <a:pt x="160" y="81"/>
                  <a:pt x="156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4" y="81"/>
                  <a:pt x="0" y="85"/>
                  <a:pt x="0" y="8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98"/>
                  <a:pt x="33" y="86"/>
                  <a:pt x="48" y="86"/>
                </a:cubicBezTo>
                <a:cubicBezTo>
                  <a:pt x="63" y="86"/>
                  <a:pt x="75" y="98"/>
                  <a:pt x="75" y="113"/>
                </a:cubicBezTo>
                <a:cubicBezTo>
                  <a:pt x="169" y="113"/>
                  <a:pt x="169" y="113"/>
                  <a:pt x="169" y="113"/>
                </a:cubicBezTo>
                <a:cubicBezTo>
                  <a:pt x="169" y="98"/>
                  <a:pt x="181" y="86"/>
                  <a:pt x="196" y="86"/>
                </a:cubicBezTo>
                <a:cubicBezTo>
                  <a:pt x="211" y="86"/>
                  <a:pt x="223" y="98"/>
                  <a:pt x="223" y="113"/>
                </a:cubicBezTo>
                <a:cubicBezTo>
                  <a:pt x="231" y="113"/>
                  <a:pt x="231" y="113"/>
                  <a:pt x="231" y="113"/>
                </a:cubicBezTo>
                <a:cubicBezTo>
                  <a:pt x="229" y="111"/>
                  <a:pt x="228" y="109"/>
                  <a:pt x="228" y="106"/>
                </a:cubicBezTo>
                <a:cubicBezTo>
                  <a:pt x="228" y="101"/>
                  <a:pt x="232" y="97"/>
                  <a:pt x="237" y="97"/>
                </a:cubicBezTo>
                <a:cubicBezTo>
                  <a:pt x="246" y="97"/>
                  <a:pt x="246" y="97"/>
                  <a:pt x="246" y="97"/>
                </a:cubicBezTo>
                <a:cubicBezTo>
                  <a:pt x="247" y="97"/>
                  <a:pt x="247" y="97"/>
                  <a:pt x="248" y="97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47" y="61"/>
                  <a:pt x="230" y="26"/>
                  <a:pt x="229" y="24"/>
                </a:cubicBezTo>
                <a:close/>
                <a:moveTo>
                  <a:pt x="222" y="61"/>
                </a:moveTo>
                <a:cubicBezTo>
                  <a:pt x="180" y="61"/>
                  <a:pt x="180" y="61"/>
                  <a:pt x="180" y="61"/>
                </a:cubicBezTo>
                <a:cubicBezTo>
                  <a:pt x="176" y="61"/>
                  <a:pt x="172" y="57"/>
                  <a:pt x="172" y="53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2" y="33"/>
                  <a:pt x="176" y="29"/>
                  <a:pt x="180" y="29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20" y="29"/>
                  <a:pt x="222" y="32"/>
                  <a:pt x="224" y="37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2" y="58"/>
                  <a:pt x="229" y="61"/>
                  <a:pt x="222" y="6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72"/>
          <p:cNvSpPr>
            <a:spLocks noEditPoints="1"/>
          </p:cNvSpPr>
          <p:nvPr/>
        </p:nvSpPr>
        <p:spPr bwMode="auto">
          <a:xfrm>
            <a:off x="7976540" y="4894394"/>
            <a:ext cx="587217" cy="694847"/>
          </a:xfrm>
          <a:custGeom>
            <a:avLst/>
            <a:gdLst>
              <a:gd name="T0" fmla="*/ 99 w 157"/>
              <a:gd name="T1" fmla="*/ 106 h 186"/>
              <a:gd name="T2" fmla="*/ 60 w 157"/>
              <a:gd name="T3" fmla="*/ 109 h 186"/>
              <a:gd name="T4" fmla="*/ 58 w 157"/>
              <a:gd name="T5" fmla="*/ 106 h 186"/>
              <a:gd name="T6" fmla="*/ 96 w 157"/>
              <a:gd name="T7" fmla="*/ 103 h 186"/>
              <a:gd name="T8" fmla="*/ 96 w 157"/>
              <a:gd name="T9" fmla="*/ 114 h 186"/>
              <a:gd name="T10" fmla="*/ 58 w 157"/>
              <a:gd name="T11" fmla="*/ 117 h 186"/>
              <a:gd name="T12" fmla="*/ 60 w 157"/>
              <a:gd name="T13" fmla="*/ 119 h 186"/>
              <a:gd name="T14" fmla="*/ 99 w 157"/>
              <a:gd name="T15" fmla="*/ 117 h 186"/>
              <a:gd name="T16" fmla="*/ 96 w 157"/>
              <a:gd name="T17" fmla="*/ 114 h 186"/>
              <a:gd name="T18" fmla="*/ 157 w 157"/>
              <a:gd name="T19" fmla="*/ 170 h 186"/>
              <a:gd name="T20" fmla="*/ 142 w 157"/>
              <a:gd name="T21" fmla="*/ 173 h 186"/>
              <a:gd name="T22" fmla="*/ 137 w 157"/>
              <a:gd name="T23" fmla="*/ 186 h 186"/>
              <a:gd name="T24" fmla="*/ 117 w 157"/>
              <a:gd name="T25" fmla="*/ 180 h 186"/>
              <a:gd name="T26" fmla="*/ 40 w 157"/>
              <a:gd name="T27" fmla="*/ 173 h 186"/>
              <a:gd name="T28" fmla="*/ 35 w 157"/>
              <a:gd name="T29" fmla="*/ 186 h 186"/>
              <a:gd name="T30" fmla="*/ 15 w 157"/>
              <a:gd name="T31" fmla="*/ 180 h 186"/>
              <a:gd name="T32" fmla="*/ 3 w 157"/>
              <a:gd name="T33" fmla="*/ 173 h 186"/>
              <a:gd name="T34" fmla="*/ 0 w 157"/>
              <a:gd name="T35" fmla="*/ 155 h 186"/>
              <a:gd name="T36" fmla="*/ 7 w 157"/>
              <a:gd name="T37" fmla="*/ 152 h 186"/>
              <a:gd name="T38" fmla="*/ 18 w 157"/>
              <a:gd name="T39" fmla="*/ 112 h 186"/>
              <a:gd name="T40" fmla="*/ 21 w 157"/>
              <a:gd name="T41" fmla="*/ 8 h 186"/>
              <a:gd name="T42" fmla="*/ 29 w 157"/>
              <a:gd name="T43" fmla="*/ 1 h 186"/>
              <a:gd name="T44" fmla="*/ 34 w 157"/>
              <a:gd name="T45" fmla="*/ 37 h 186"/>
              <a:gd name="T46" fmla="*/ 54 w 157"/>
              <a:gd name="T47" fmla="*/ 19 h 186"/>
              <a:gd name="T48" fmla="*/ 121 w 157"/>
              <a:gd name="T49" fmla="*/ 31 h 186"/>
              <a:gd name="T50" fmla="*/ 123 w 157"/>
              <a:gd name="T51" fmla="*/ 3 h 186"/>
              <a:gd name="T52" fmla="*/ 134 w 157"/>
              <a:gd name="T53" fmla="*/ 6 h 186"/>
              <a:gd name="T54" fmla="*/ 136 w 157"/>
              <a:gd name="T55" fmla="*/ 112 h 186"/>
              <a:gd name="T56" fmla="*/ 150 w 157"/>
              <a:gd name="T57" fmla="*/ 123 h 186"/>
              <a:gd name="T58" fmla="*/ 154 w 157"/>
              <a:gd name="T59" fmla="*/ 152 h 186"/>
              <a:gd name="T60" fmla="*/ 37 w 157"/>
              <a:gd name="T61" fmla="*/ 80 h 186"/>
              <a:gd name="T62" fmla="*/ 119 w 157"/>
              <a:gd name="T63" fmla="*/ 53 h 186"/>
              <a:gd name="T64" fmla="*/ 37 w 157"/>
              <a:gd name="T65" fmla="*/ 80 h 186"/>
              <a:gd name="T66" fmla="*/ 36 w 157"/>
              <a:gd name="T67" fmla="*/ 133 h 186"/>
              <a:gd name="T68" fmla="*/ 21 w 157"/>
              <a:gd name="T69" fmla="*/ 139 h 186"/>
              <a:gd name="T70" fmla="*/ 26 w 157"/>
              <a:gd name="T71" fmla="*/ 144 h 186"/>
              <a:gd name="T72" fmla="*/ 41 w 157"/>
              <a:gd name="T73" fmla="*/ 139 h 186"/>
              <a:gd name="T74" fmla="*/ 98 w 157"/>
              <a:gd name="T75" fmla="*/ 99 h 186"/>
              <a:gd name="T76" fmla="*/ 54 w 157"/>
              <a:gd name="T77" fmla="*/ 105 h 186"/>
              <a:gd name="T78" fmla="*/ 60 w 157"/>
              <a:gd name="T79" fmla="*/ 146 h 186"/>
              <a:gd name="T80" fmla="*/ 103 w 157"/>
              <a:gd name="T81" fmla="*/ 140 h 186"/>
              <a:gd name="T82" fmla="*/ 136 w 157"/>
              <a:gd name="T83" fmla="*/ 139 h 186"/>
              <a:gd name="T84" fmla="*/ 121 w 157"/>
              <a:gd name="T85" fmla="*/ 133 h 186"/>
              <a:gd name="T86" fmla="*/ 116 w 157"/>
              <a:gd name="T87" fmla="*/ 139 h 186"/>
              <a:gd name="T88" fmla="*/ 131 w 157"/>
              <a:gd name="T89" fmla="*/ 144 h 186"/>
              <a:gd name="T90" fmla="*/ 97 w 157"/>
              <a:gd name="T91" fmla="*/ 125 h 186"/>
              <a:gd name="T92" fmla="*/ 58 w 157"/>
              <a:gd name="T93" fmla="*/ 128 h 186"/>
              <a:gd name="T94" fmla="*/ 60 w 157"/>
              <a:gd name="T95" fmla="*/ 131 h 186"/>
              <a:gd name="T96" fmla="*/ 99 w 157"/>
              <a:gd name="T97" fmla="*/ 128 h 186"/>
              <a:gd name="T98" fmla="*/ 97 w 157"/>
              <a:gd name="T99" fmla="*/ 125 h 186"/>
              <a:gd name="T100" fmla="*/ 60 w 157"/>
              <a:gd name="T101" fmla="*/ 136 h 186"/>
              <a:gd name="T102" fmla="*/ 58 w 157"/>
              <a:gd name="T103" fmla="*/ 139 h 186"/>
              <a:gd name="T104" fmla="*/ 96 w 157"/>
              <a:gd name="T105" fmla="*/ 142 h 186"/>
              <a:gd name="T106" fmla="*/ 99 w 157"/>
              <a:gd name="T107" fmla="*/ 13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7" h="186">
                <a:moveTo>
                  <a:pt x="99" y="106"/>
                </a:moveTo>
                <a:cubicBezTo>
                  <a:pt x="99" y="106"/>
                  <a:pt x="99" y="106"/>
                  <a:pt x="99" y="106"/>
                </a:cubicBezTo>
                <a:cubicBezTo>
                  <a:pt x="99" y="107"/>
                  <a:pt x="98" y="109"/>
                  <a:pt x="96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9" y="109"/>
                  <a:pt x="58" y="107"/>
                  <a:pt x="58" y="106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04"/>
                  <a:pt x="59" y="103"/>
                  <a:pt x="60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8" y="103"/>
                  <a:pt x="99" y="104"/>
                  <a:pt x="99" y="106"/>
                </a:cubicBezTo>
                <a:close/>
                <a:moveTo>
                  <a:pt x="96" y="114"/>
                </a:moveTo>
                <a:cubicBezTo>
                  <a:pt x="60" y="114"/>
                  <a:pt x="60" y="114"/>
                  <a:pt x="60" y="114"/>
                </a:cubicBezTo>
                <a:cubicBezTo>
                  <a:pt x="59" y="114"/>
                  <a:pt x="58" y="115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9"/>
                  <a:pt x="59" y="119"/>
                  <a:pt x="60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8" y="119"/>
                  <a:pt x="99" y="119"/>
                  <a:pt x="99" y="11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9" y="115"/>
                  <a:pt x="98" y="114"/>
                  <a:pt x="96" y="114"/>
                </a:cubicBezTo>
                <a:close/>
                <a:moveTo>
                  <a:pt x="157" y="155"/>
                </a:moveTo>
                <a:cubicBezTo>
                  <a:pt x="157" y="170"/>
                  <a:pt x="157" y="170"/>
                  <a:pt x="157" y="170"/>
                </a:cubicBezTo>
                <a:cubicBezTo>
                  <a:pt x="157" y="172"/>
                  <a:pt x="156" y="173"/>
                  <a:pt x="154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80"/>
                  <a:pt x="142" y="180"/>
                  <a:pt x="142" y="180"/>
                </a:cubicBezTo>
                <a:cubicBezTo>
                  <a:pt x="142" y="183"/>
                  <a:pt x="140" y="186"/>
                  <a:pt x="137" y="186"/>
                </a:cubicBezTo>
                <a:cubicBezTo>
                  <a:pt x="122" y="186"/>
                  <a:pt x="122" y="186"/>
                  <a:pt x="122" y="186"/>
                </a:cubicBezTo>
                <a:cubicBezTo>
                  <a:pt x="119" y="186"/>
                  <a:pt x="117" y="183"/>
                  <a:pt x="117" y="180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3"/>
                  <a:pt x="38" y="186"/>
                  <a:pt x="35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17" y="186"/>
                  <a:pt x="15" y="183"/>
                  <a:pt x="15" y="180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3" y="173"/>
                  <a:pt x="3" y="173"/>
                  <a:pt x="3" y="173"/>
                </a:cubicBezTo>
                <a:cubicBezTo>
                  <a:pt x="1" y="173"/>
                  <a:pt x="0" y="172"/>
                  <a:pt x="0" y="17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3"/>
                  <a:pt x="1" y="152"/>
                  <a:pt x="3" y="152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17"/>
                  <a:pt x="12" y="112"/>
                  <a:pt x="18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6"/>
                  <a:pt x="22" y="6"/>
                </a:cubicBezTo>
                <a:cubicBezTo>
                  <a:pt x="29" y="1"/>
                  <a:pt x="29" y="1"/>
                  <a:pt x="29" y="1"/>
                </a:cubicBezTo>
                <a:cubicBezTo>
                  <a:pt x="31" y="0"/>
                  <a:pt x="34" y="1"/>
                  <a:pt x="34" y="3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24"/>
                  <a:pt x="46" y="19"/>
                  <a:pt x="54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11" y="19"/>
                  <a:pt x="118" y="24"/>
                  <a:pt x="121" y="31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"/>
                  <a:pt x="123" y="3"/>
                  <a:pt x="123" y="3"/>
                </a:cubicBezTo>
                <a:cubicBezTo>
                  <a:pt x="123" y="1"/>
                  <a:pt x="125" y="0"/>
                  <a:pt x="127" y="1"/>
                </a:cubicBezTo>
                <a:cubicBezTo>
                  <a:pt x="134" y="6"/>
                  <a:pt x="134" y="6"/>
                  <a:pt x="134" y="6"/>
                </a:cubicBezTo>
                <a:cubicBezTo>
                  <a:pt x="135" y="6"/>
                  <a:pt x="136" y="7"/>
                  <a:pt x="136" y="8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45" y="112"/>
                  <a:pt x="150" y="117"/>
                  <a:pt x="150" y="123"/>
                </a:cubicBezTo>
                <a:cubicBezTo>
                  <a:pt x="150" y="152"/>
                  <a:pt x="150" y="152"/>
                  <a:pt x="150" y="152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6" y="152"/>
                  <a:pt x="157" y="153"/>
                  <a:pt x="157" y="155"/>
                </a:cubicBezTo>
                <a:close/>
                <a:moveTo>
                  <a:pt x="37" y="80"/>
                </a:moveTo>
                <a:cubicBezTo>
                  <a:pt x="119" y="80"/>
                  <a:pt x="119" y="80"/>
                  <a:pt x="119" y="80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37" y="53"/>
                  <a:pt x="37" y="53"/>
                  <a:pt x="37" y="53"/>
                </a:cubicBezTo>
                <a:lnTo>
                  <a:pt x="37" y="80"/>
                </a:lnTo>
                <a:close/>
                <a:moveTo>
                  <a:pt x="41" y="139"/>
                </a:moveTo>
                <a:cubicBezTo>
                  <a:pt x="41" y="136"/>
                  <a:pt x="38" y="133"/>
                  <a:pt x="36" y="133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3" y="133"/>
                  <a:pt x="21" y="136"/>
                  <a:pt x="21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42"/>
                  <a:pt x="23" y="144"/>
                  <a:pt x="26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8" y="144"/>
                  <a:pt x="41" y="142"/>
                  <a:pt x="41" y="139"/>
                </a:cubicBezTo>
                <a:close/>
                <a:moveTo>
                  <a:pt x="103" y="105"/>
                </a:moveTo>
                <a:cubicBezTo>
                  <a:pt x="103" y="102"/>
                  <a:pt x="101" y="99"/>
                  <a:pt x="98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57" y="99"/>
                  <a:pt x="54" y="102"/>
                  <a:pt x="54" y="105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43"/>
                  <a:pt x="57" y="146"/>
                  <a:pt x="60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101" y="146"/>
                  <a:pt x="103" y="143"/>
                  <a:pt x="103" y="140"/>
                </a:cubicBezTo>
                <a:lnTo>
                  <a:pt x="103" y="105"/>
                </a:lnTo>
                <a:close/>
                <a:moveTo>
                  <a:pt x="136" y="139"/>
                </a:moveTo>
                <a:cubicBezTo>
                  <a:pt x="136" y="136"/>
                  <a:pt x="134" y="133"/>
                  <a:pt x="131" y="133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18" y="133"/>
                  <a:pt x="116" y="136"/>
                  <a:pt x="116" y="139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16" y="142"/>
                  <a:pt x="118" y="144"/>
                  <a:pt x="121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4" y="144"/>
                  <a:pt x="136" y="142"/>
                  <a:pt x="136" y="139"/>
                </a:cubicBezTo>
                <a:close/>
                <a:moveTo>
                  <a:pt x="97" y="125"/>
                </a:moveTo>
                <a:cubicBezTo>
                  <a:pt x="60" y="125"/>
                  <a:pt x="60" y="125"/>
                  <a:pt x="60" y="125"/>
                </a:cubicBezTo>
                <a:cubicBezTo>
                  <a:pt x="59" y="125"/>
                  <a:pt x="58" y="126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9"/>
                  <a:pt x="59" y="131"/>
                  <a:pt x="60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8" y="131"/>
                  <a:pt x="99" y="129"/>
                  <a:pt x="99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9" y="126"/>
                  <a:pt x="98" y="125"/>
                  <a:pt x="97" y="125"/>
                </a:cubicBezTo>
                <a:close/>
                <a:moveTo>
                  <a:pt x="96" y="136"/>
                </a:moveTo>
                <a:cubicBezTo>
                  <a:pt x="60" y="136"/>
                  <a:pt x="60" y="136"/>
                  <a:pt x="60" y="136"/>
                </a:cubicBezTo>
                <a:cubicBezTo>
                  <a:pt x="59" y="136"/>
                  <a:pt x="58" y="138"/>
                  <a:pt x="58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41"/>
                  <a:pt x="59" y="142"/>
                  <a:pt x="60" y="142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98" y="142"/>
                  <a:pt x="99" y="141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8"/>
                  <a:pt x="98" y="136"/>
                  <a:pt x="96" y="136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49057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Rail Transport</a:t>
            </a:r>
          </a:p>
        </p:txBody>
      </p:sp>
      <p:sp>
        <p:nvSpPr>
          <p:cNvPr id="8" name="Freeform 11"/>
          <p:cNvSpPr>
            <a:spLocks noEditPoints="1"/>
          </p:cNvSpPr>
          <p:nvPr/>
        </p:nvSpPr>
        <p:spPr bwMode="auto">
          <a:xfrm>
            <a:off x="8112225" y="1628801"/>
            <a:ext cx="709613" cy="993775"/>
          </a:xfrm>
          <a:custGeom>
            <a:avLst/>
            <a:gdLst>
              <a:gd name="T0" fmla="*/ 4 w 124"/>
              <a:gd name="T1" fmla="*/ 112 h 174"/>
              <a:gd name="T2" fmla="*/ 14 w 124"/>
              <a:gd name="T3" fmla="*/ 129 h 174"/>
              <a:gd name="T4" fmla="*/ 63 w 124"/>
              <a:gd name="T5" fmla="*/ 129 h 174"/>
              <a:gd name="T6" fmla="*/ 115 w 124"/>
              <a:gd name="T7" fmla="*/ 126 h 174"/>
              <a:gd name="T8" fmla="*/ 122 w 124"/>
              <a:gd name="T9" fmla="*/ 102 h 174"/>
              <a:gd name="T10" fmla="*/ 121 w 124"/>
              <a:gd name="T11" fmla="*/ 48 h 174"/>
              <a:gd name="T12" fmla="*/ 108 w 124"/>
              <a:gd name="T13" fmla="*/ 0 h 174"/>
              <a:gd name="T14" fmla="*/ 12 w 124"/>
              <a:gd name="T15" fmla="*/ 5 h 174"/>
              <a:gd name="T16" fmla="*/ 3 w 124"/>
              <a:gd name="T17" fmla="*/ 66 h 174"/>
              <a:gd name="T18" fmla="*/ 14 w 124"/>
              <a:gd name="T19" fmla="*/ 70 h 174"/>
              <a:gd name="T20" fmla="*/ 18 w 124"/>
              <a:gd name="T21" fmla="*/ 30 h 174"/>
              <a:gd name="T22" fmla="*/ 27 w 124"/>
              <a:gd name="T23" fmla="*/ 12 h 174"/>
              <a:gd name="T24" fmla="*/ 98 w 124"/>
              <a:gd name="T25" fmla="*/ 12 h 174"/>
              <a:gd name="T26" fmla="*/ 110 w 124"/>
              <a:gd name="T27" fmla="*/ 50 h 174"/>
              <a:gd name="T28" fmla="*/ 108 w 124"/>
              <a:gd name="T29" fmla="*/ 74 h 174"/>
              <a:gd name="T30" fmla="*/ 17 w 124"/>
              <a:gd name="T31" fmla="*/ 74 h 174"/>
              <a:gd name="T32" fmla="*/ 124 w 124"/>
              <a:gd name="T33" fmla="*/ 163 h 174"/>
              <a:gd name="T34" fmla="*/ 116 w 124"/>
              <a:gd name="T35" fmla="*/ 151 h 174"/>
              <a:gd name="T36" fmla="*/ 120 w 124"/>
              <a:gd name="T37" fmla="*/ 144 h 174"/>
              <a:gd name="T38" fmla="*/ 112 w 124"/>
              <a:gd name="T39" fmla="*/ 138 h 174"/>
              <a:gd name="T40" fmla="*/ 8 w 124"/>
              <a:gd name="T41" fmla="*/ 136 h 174"/>
              <a:gd name="T42" fmla="*/ 4 w 124"/>
              <a:gd name="T43" fmla="*/ 144 h 174"/>
              <a:gd name="T44" fmla="*/ 9 w 124"/>
              <a:gd name="T45" fmla="*/ 151 h 174"/>
              <a:gd name="T46" fmla="*/ 0 w 124"/>
              <a:gd name="T47" fmla="*/ 163 h 174"/>
              <a:gd name="T48" fmla="*/ 5 w 124"/>
              <a:gd name="T49" fmla="*/ 173 h 174"/>
              <a:gd name="T50" fmla="*/ 18 w 124"/>
              <a:gd name="T51" fmla="*/ 163 h 174"/>
              <a:gd name="T52" fmla="*/ 106 w 124"/>
              <a:gd name="T53" fmla="*/ 163 h 174"/>
              <a:gd name="T54" fmla="*/ 110 w 124"/>
              <a:gd name="T55" fmla="*/ 174 h 174"/>
              <a:gd name="T56" fmla="*/ 118 w 124"/>
              <a:gd name="T57" fmla="*/ 163 h 174"/>
              <a:gd name="T58" fmla="*/ 21 w 124"/>
              <a:gd name="T59" fmla="*/ 151 h 174"/>
              <a:gd name="T60" fmla="*/ 23 w 124"/>
              <a:gd name="T61" fmla="*/ 144 h 174"/>
              <a:gd name="T62" fmla="*/ 102 w 124"/>
              <a:gd name="T63" fmla="*/ 144 h 174"/>
              <a:gd name="T64" fmla="*/ 105 w 124"/>
              <a:gd name="T65" fmla="*/ 151 h 174"/>
              <a:gd name="T66" fmla="*/ 105 w 124"/>
              <a:gd name="T67" fmla="*/ 88 h 174"/>
              <a:gd name="T68" fmla="*/ 105 w 124"/>
              <a:gd name="T69" fmla="*/ 99 h 174"/>
              <a:gd name="T70" fmla="*/ 105 w 124"/>
              <a:gd name="T71" fmla="*/ 88 h 174"/>
              <a:gd name="T72" fmla="*/ 95 w 124"/>
              <a:gd name="T73" fmla="*/ 111 h 174"/>
              <a:gd name="T74" fmla="*/ 95 w 124"/>
              <a:gd name="T75" fmla="*/ 99 h 174"/>
              <a:gd name="T76" fmla="*/ 29 w 124"/>
              <a:gd name="T77" fmla="*/ 99 h 174"/>
              <a:gd name="T78" fmla="*/ 29 w 124"/>
              <a:gd name="T79" fmla="*/ 111 h 174"/>
              <a:gd name="T80" fmla="*/ 29 w 124"/>
              <a:gd name="T81" fmla="*/ 99 h 174"/>
              <a:gd name="T82" fmla="*/ 19 w 124"/>
              <a:gd name="T83" fmla="*/ 88 h 174"/>
              <a:gd name="T84" fmla="*/ 19 w 124"/>
              <a:gd name="T85" fmla="*/ 9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" h="174">
                <a:moveTo>
                  <a:pt x="3" y="105"/>
                </a:moveTo>
                <a:cubicBezTo>
                  <a:pt x="3" y="107"/>
                  <a:pt x="3" y="110"/>
                  <a:pt x="4" y="112"/>
                </a:cubicBezTo>
                <a:cubicBezTo>
                  <a:pt x="6" y="117"/>
                  <a:pt x="8" y="122"/>
                  <a:pt x="10" y="126"/>
                </a:cubicBezTo>
                <a:cubicBezTo>
                  <a:pt x="11" y="128"/>
                  <a:pt x="12" y="129"/>
                  <a:pt x="14" y="129"/>
                </a:cubicBezTo>
                <a:cubicBezTo>
                  <a:pt x="30" y="129"/>
                  <a:pt x="46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79" y="129"/>
                  <a:pt x="95" y="129"/>
                  <a:pt x="111" y="129"/>
                </a:cubicBezTo>
                <a:cubicBezTo>
                  <a:pt x="113" y="129"/>
                  <a:pt x="114" y="128"/>
                  <a:pt x="115" y="126"/>
                </a:cubicBezTo>
                <a:cubicBezTo>
                  <a:pt x="117" y="122"/>
                  <a:pt x="119" y="118"/>
                  <a:pt x="120" y="114"/>
                </a:cubicBezTo>
                <a:cubicBezTo>
                  <a:pt x="122" y="110"/>
                  <a:pt x="122" y="106"/>
                  <a:pt x="122" y="102"/>
                </a:cubicBezTo>
                <a:cubicBezTo>
                  <a:pt x="122" y="87"/>
                  <a:pt x="122" y="73"/>
                  <a:pt x="122" y="59"/>
                </a:cubicBezTo>
                <a:cubicBezTo>
                  <a:pt x="122" y="55"/>
                  <a:pt x="121" y="52"/>
                  <a:pt x="121" y="48"/>
                </a:cubicBezTo>
                <a:cubicBezTo>
                  <a:pt x="118" y="34"/>
                  <a:pt x="116" y="19"/>
                  <a:pt x="113" y="4"/>
                </a:cubicBezTo>
                <a:cubicBezTo>
                  <a:pt x="113" y="1"/>
                  <a:pt x="112" y="0"/>
                  <a:pt x="108" y="0"/>
                </a:cubicBezTo>
                <a:cubicBezTo>
                  <a:pt x="78" y="0"/>
                  <a:pt x="47" y="0"/>
                  <a:pt x="16" y="0"/>
                </a:cubicBezTo>
                <a:cubicBezTo>
                  <a:pt x="13" y="0"/>
                  <a:pt x="12" y="1"/>
                  <a:pt x="12" y="5"/>
                </a:cubicBezTo>
                <a:cubicBezTo>
                  <a:pt x="10" y="15"/>
                  <a:pt x="8" y="26"/>
                  <a:pt x="6" y="36"/>
                </a:cubicBezTo>
                <a:cubicBezTo>
                  <a:pt x="4" y="46"/>
                  <a:pt x="3" y="56"/>
                  <a:pt x="3" y="66"/>
                </a:cubicBezTo>
                <a:cubicBezTo>
                  <a:pt x="3" y="79"/>
                  <a:pt x="3" y="92"/>
                  <a:pt x="3" y="105"/>
                </a:cubicBezTo>
                <a:close/>
                <a:moveTo>
                  <a:pt x="14" y="70"/>
                </a:moveTo>
                <a:cubicBezTo>
                  <a:pt x="14" y="64"/>
                  <a:pt x="14" y="57"/>
                  <a:pt x="15" y="51"/>
                </a:cubicBezTo>
                <a:cubicBezTo>
                  <a:pt x="15" y="44"/>
                  <a:pt x="17" y="37"/>
                  <a:pt x="18" y="30"/>
                </a:cubicBezTo>
                <a:cubicBezTo>
                  <a:pt x="19" y="25"/>
                  <a:pt x="20" y="21"/>
                  <a:pt x="21" y="17"/>
                </a:cubicBezTo>
                <a:cubicBezTo>
                  <a:pt x="22" y="13"/>
                  <a:pt x="23" y="12"/>
                  <a:pt x="27" y="12"/>
                </a:cubicBezTo>
                <a:cubicBezTo>
                  <a:pt x="39" y="12"/>
                  <a:pt x="51" y="12"/>
                  <a:pt x="63" y="12"/>
                </a:cubicBezTo>
                <a:cubicBezTo>
                  <a:pt x="74" y="12"/>
                  <a:pt x="86" y="12"/>
                  <a:pt x="98" y="12"/>
                </a:cubicBezTo>
                <a:cubicBezTo>
                  <a:pt x="102" y="12"/>
                  <a:pt x="103" y="13"/>
                  <a:pt x="104" y="17"/>
                </a:cubicBezTo>
                <a:cubicBezTo>
                  <a:pt x="106" y="28"/>
                  <a:pt x="108" y="39"/>
                  <a:pt x="110" y="50"/>
                </a:cubicBezTo>
                <a:cubicBezTo>
                  <a:pt x="111" y="57"/>
                  <a:pt x="111" y="63"/>
                  <a:pt x="111" y="70"/>
                </a:cubicBezTo>
                <a:cubicBezTo>
                  <a:pt x="111" y="73"/>
                  <a:pt x="111" y="73"/>
                  <a:pt x="108" y="74"/>
                </a:cubicBezTo>
                <a:cubicBezTo>
                  <a:pt x="98" y="78"/>
                  <a:pt x="88" y="79"/>
                  <a:pt x="77" y="80"/>
                </a:cubicBezTo>
                <a:cubicBezTo>
                  <a:pt x="57" y="82"/>
                  <a:pt x="37" y="80"/>
                  <a:pt x="17" y="74"/>
                </a:cubicBezTo>
                <a:cubicBezTo>
                  <a:pt x="14" y="74"/>
                  <a:pt x="14" y="74"/>
                  <a:pt x="14" y="70"/>
                </a:cubicBezTo>
                <a:close/>
                <a:moveTo>
                  <a:pt x="124" y="163"/>
                </a:moveTo>
                <a:cubicBezTo>
                  <a:pt x="123" y="159"/>
                  <a:pt x="123" y="155"/>
                  <a:pt x="122" y="151"/>
                </a:cubicBezTo>
                <a:cubicBezTo>
                  <a:pt x="120" y="151"/>
                  <a:pt x="118" y="151"/>
                  <a:pt x="116" y="151"/>
                </a:cubicBezTo>
                <a:cubicBezTo>
                  <a:pt x="116" y="148"/>
                  <a:pt x="115" y="146"/>
                  <a:pt x="115" y="144"/>
                </a:cubicBezTo>
                <a:cubicBezTo>
                  <a:pt x="117" y="144"/>
                  <a:pt x="118" y="144"/>
                  <a:pt x="120" y="144"/>
                </a:cubicBezTo>
                <a:cubicBezTo>
                  <a:pt x="119" y="140"/>
                  <a:pt x="119" y="138"/>
                  <a:pt x="118" y="135"/>
                </a:cubicBezTo>
                <a:cubicBezTo>
                  <a:pt x="116" y="137"/>
                  <a:pt x="114" y="138"/>
                  <a:pt x="112" y="138"/>
                </a:cubicBezTo>
                <a:cubicBezTo>
                  <a:pt x="79" y="138"/>
                  <a:pt x="46" y="138"/>
                  <a:pt x="13" y="138"/>
                </a:cubicBezTo>
                <a:cubicBezTo>
                  <a:pt x="11" y="138"/>
                  <a:pt x="9" y="137"/>
                  <a:pt x="8" y="136"/>
                </a:cubicBezTo>
                <a:cubicBezTo>
                  <a:pt x="7" y="135"/>
                  <a:pt x="7" y="135"/>
                  <a:pt x="6" y="134"/>
                </a:cubicBezTo>
                <a:cubicBezTo>
                  <a:pt x="5" y="137"/>
                  <a:pt x="5" y="140"/>
                  <a:pt x="4" y="144"/>
                </a:cubicBezTo>
                <a:cubicBezTo>
                  <a:pt x="6" y="144"/>
                  <a:pt x="8" y="144"/>
                  <a:pt x="11" y="144"/>
                </a:cubicBezTo>
                <a:cubicBezTo>
                  <a:pt x="10" y="146"/>
                  <a:pt x="10" y="148"/>
                  <a:pt x="9" y="151"/>
                </a:cubicBezTo>
                <a:cubicBezTo>
                  <a:pt x="7" y="151"/>
                  <a:pt x="5" y="151"/>
                  <a:pt x="3" y="151"/>
                </a:cubicBezTo>
                <a:cubicBezTo>
                  <a:pt x="2" y="155"/>
                  <a:pt x="1" y="159"/>
                  <a:pt x="0" y="163"/>
                </a:cubicBezTo>
                <a:cubicBezTo>
                  <a:pt x="3" y="163"/>
                  <a:pt x="5" y="163"/>
                  <a:pt x="7" y="163"/>
                </a:cubicBezTo>
                <a:cubicBezTo>
                  <a:pt x="7" y="167"/>
                  <a:pt x="6" y="169"/>
                  <a:pt x="5" y="173"/>
                </a:cubicBezTo>
                <a:cubicBezTo>
                  <a:pt x="9" y="173"/>
                  <a:pt x="13" y="173"/>
                  <a:pt x="16" y="173"/>
                </a:cubicBezTo>
                <a:cubicBezTo>
                  <a:pt x="17" y="169"/>
                  <a:pt x="17" y="166"/>
                  <a:pt x="18" y="163"/>
                </a:cubicBezTo>
                <a:cubicBezTo>
                  <a:pt x="19" y="163"/>
                  <a:pt x="19" y="163"/>
                  <a:pt x="20" y="163"/>
                </a:cubicBezTo>
                <a:cubicBezTo>
                  <a:pt x="48" y="163"/>
                  <a:pt x="77" y="163"/>
                  <a:pt x="106" y="163"/>
                </a:cubicBezTo>
                <a:cubicBezTo>
                  <a:pt x="107" y="163"/>
                  <a:pt x="108" y="163"/>
                  <a:pt x="108" y="165"/>
                </a:cubicBezTo>
                <a:cubicBezTo>
                  <a:pt x="108" y="168"/>
                  <a:pt x="109" y="171"/>
                  <a:pt x="110" y="174"/>
                </a:cubicBezTo>
                <a:cubicBezTo>
                  <a:pt x="113" y="174"/>
                  <a:pt x="117" y="174"/>
                  <a:pt x="120" y="174"/>
                </a:cubicBezTo>
                <a:cubicBezTo>
                  <a:pt x="119" y="170"/>
                  <a:pt x="119" y="167"/>
                  <a:pt x="118" y="163"/>
                </a:cubicBezTo>
                <a:cubicBezTo>
                  <a:pt x="120" y="163"/>
                  <a:pt x="122" y="163"/>
                  <a:pt x="124" y="163"/>
                </a:cubicBezTo>
                <a:close/>
                <a:moveTo>
                  <a:pt x="21" y="151"/>
                </a:moveTo>
                <a:cubicBezTo>
                  <a:pt x="21" y="149"/>
                  <a:pt x="21" y="146"/>
                  <a:pt x="22" y="144"/>
                </a:cubicBezTo>
                <a:cubicBezTo>
                  <a:pt x="22" y="144"/>
                  <a:pt x="22" y="144"/>
                  <a:pt x="23" y="144"/>
                </a:cubicBezTo>
                <a:cubicBezTo>
                  <a:pt x="23" y="144"/>
                  <a:pt x="24" y="144"/>
                  <a:pt x="24" y="144"/>
                </a:cubicBezTo>
                <a:cubicBezTo>
                  <a:pt x="50" y="144"/>
                  <a:pt x="76" y="144"/>
                  <a:pt x="102" y="144"/>
                </a:cubicBezTo>
                <a:cubicBezTo>
                  <a:pt x="103" y="144"/>
                  <a:pt x="104" y="144"/>
                  <a:pt x="104" y="146"/>
                </a:cubicBezTo>
                <a:cubicBezTo>
                  <a:pt x="104" y="147"/>
                  <a:pt x="105" y="149"/>
                  <a:pt x="105" y="151"/>
                </a:cubicBezTo>
                <a:cubicBezTo>
                  <a:pt x="77" y="151"/>
                  <a:pt x="49" y="151"/>
                  <a:pt x="21" y="151"/>
                </a:cubicBezTo>
                <a:close/>
                <a:moveTo>
                  <a:pt x="105" y="88"/>
                </a:moveTo>
                <a:cubicBezTo>
                  <a:pt x="108" y="88"/>
                  <a:pt x="111" y="90"/>
                  <a:pt x="111" y="94"/>
                </a:cubicBezTo>
                <a:cubicBezTo>
                  <a:pt x="111" y="97"/>
                  <a:pt x="108" y="99"/>
                  <a:pt x="105" y="99"/>
                </a:cubicBezTo>
                <a:cubicBezTo>
                  <a:pt x="102" y="99"/>
                  <a:pt x="99" y="97"/>
                  <a:pt x="99" y="93"/>
                </a:cubicBezTo>
                <a:cubicBezTo>
                  <a:pt x="99" y="90"/>
                  <a:pt x="102" y="88"/>
                  <a:pt x="105" y="88"/>
                </a:cubicBezTo>
                <a:close/>
                <a:moveTo>
                  <a:pt x="101" y="105"/>
                </a:moveTo>
                <a:cubicBezTo>
                  <a:pt x="101" y="109"/>
                  <a:pt x="99" y="111"/>
                  <a:pt x="95" y="111"/>
                </a:cubicBezTo>
                <a:cubicBezTo>
                  <a:pt x="92" y="111"/>
                  <a:pt x="89" y="109"/>
                  <a:pt x="89" y="105"/>
                </a:cubicBezTo>
                <a:cubicBezTo>
                  <a:pt x="89" y="102"/>
                  <a:pt x="92" y="99"/>
                  <a:pt x="95" y="99"/>
                </a:cubicBezTo>
                <a:cubicBezTo>
                  <a:pt x="98" y="99"/>
                  <a:pt x="101" y="102"/>
                  <a:pt x="101" y="105"/>
                </a:cubicBezTo>
                <a:close/>
                <a:moveTo>
                  <a:pt x="29" y="99"/>
                </a:moveTo>
                <a:cubicBezTo>
                  <a:pt x="32" y="100"/>
                  <a:pt x="35" y="102"/>
                  <a:pt x="35" y="106"/>
                </a:cubicBezTo>
                <a:cubicBezTo>
                  <a:pt x="35" y="109"/>
                  <a:pt x="32" y="111"/>
                  <a:pt x="29" y="111"/>
                </a:cubicBezTo>
                <a:cubicBezTo>
                  <a:pt x="25" y="111"/>
                  <a:pt x="23" y="109"/>
                  <a:pt x="23" y="105"/>
                </a:cubicBezTo>
                <a:cubicBezTo>
                  <a:pt x="23" y="102"/>
                  <a:pt x="26" y="99"/>
                  <a:pt x="29" y="99"/>
                </a:cubicBezTo>
                <a:close/>
                <a:moveTo>
                  <a:pt x="13" y="93"/>
                </a:moveTo>
                <a:cubicBezTo>
                  <a:pt x="13" y="90"/>
                  <a:pt x="16" y="88"/>
                  <a:pt x="19" y="88"/>
                </a:cubicBezTo>
                <a:cubicBezTo>
                  <a:pt x="22" y="88"/>
                  <a:pt x="25" y="90"/>
                  <a:pt x="25" y="94"/>
                </a:cubicBezTo>
                <a:cubicBezTo>
                  <a:pt x="25" y="97"/>
                  <a:pt x="22" y="99"/>
                  <a:pt x="19" y="99"/>
                </a:cubicBezTo>
                <a:cubicBezTo>
                  <a:pt x="16" y="99"/>
                  <a:pt x="13" y="97"/>
                  <a:pt x="13" y="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10"/>
          <p:cNvSpPr>
            <a:spLocks noEditPoints="1"/>
          </p:cNvSpPr>
          <p:nvPr/>
        </p:nvSpPr>
        <p:spPr bwMode="auto">
          <a:xfrm>
            <a:off x="2218826" y="1628800"/>
            <a:ext cx="2827562" cy="525462"/>
          </a:xfrm>
          <a:custGeom>
            <a:avLst/>
            <a:gdLst>
              <a:gd name="T0" fmla="*/ 514 w 747"/>
              <a:gd name="T1" fmla="*/ 113 h 139"/>
              <a:gd name="T2" fmla="*/ 636 w 747"/>
              <a:gd name="T3" fmla="*/ 104 h 139"/>
              <a:gd name="T4" fmla="*/ 378 w 747"/>
              <a:gd name="T5" fmla="*/ 8 h 139"/>
              <a:gd name="T6" fmla="*/ 417 w 747"/>
              <a:gd name="T7" fmla="*/ 95 h 139"/>
              <a:gd name="T8" fmla="*/ 480 w 747"/>
              <a:gd name="T9" fmla="*/ 105 h 139"/>
              <a:gd name="T10" fmla="*/ 608 w 747"/>
              <a:gd name="T11" fmla="*/ 109 h 139"/>
              <a:gd name="T12" fmla="*/ 679 w 747"/>
              <a:gd name="T13" fmla="*/ 114 h 139"/>
              <a:gd name="T14" fmla="*/ 398 w 747"/>
              <a:gd name="T15" fmla="*/ 34 h 139"/>
              <a:gd name="T16" fmla="*/ 489 w 747"/>
              <a:gd name="T17" fmla="*/ 34 h 139"/>
              <a:gd name="T18" fmla="*/ 479 w 747"/>
              <a:gd name="T19" fmla="*/ 18 h 139"/>
              <a:gd name="T20" fmla="*/ 506 w 747"/>
              <a:gd name="T21" fmla="*/ 34 h 139"/>
              <a:gd name="T22" fmla="*/ 597 w 747"/>
              <a:gd name="T23" fmla="*/ 34 h 139"/>
              <a:gd name="T24" fmla="*/ 587 w 747"/>
              <a:gd name="T25" fmla="*/ 18 h 139"/>
              <a:gd name="T26" fmla="*/ 641 w 747"/>
              <a:gd name="T27" fmla="*/ 60 h 139"/>
              <a:gd name="T28" fmla="*/ 305 w 747"/>
              <a:gd name="T29" fmla="*/ 97 h 139"/>
              <a:gd name="T30" fmla="*/ 216 w 747"/>
              <a:gd name="T31" fmla="*/ 113 h 139"/>
              <a:gd name="T32" fmla="*/ 331 w 747"/>
              <a:gd name="T33" fmla="*/ 113 h 139"/>
              <a:gd name="T34" fmla="*/ 261 w 747"/>
              <a:gd name="T35" fmla="*/ 104 h 139"/>
              <a:gd name="T36" fmla="*/ 180 w 747"/>
              <a:gd name="T37" fmla="*/ 113 h 139"/>
              <a:gd name="T38" fmla="*/ 90 w 747"/>
              <a:gd name="T39" fmla="*/ 97 h 139"/>
              <a:gd name="T40" fmla="*/ 40 w 747"/>
              <a:gd name="T41" fmla="*/ 0 h 139"/>
              <a:gd name="T42" fmla="*/ 126 w 747"/>
              <a:gd name="T43" fmla="*/ 113 h 139"/>
              <a:gd name="T44" fmla="*/ 91 w 747"/>
              <a:gd name="T45" fmla="*/ 113 h 139"/>
              <a:gd name="T46" fmla="*/ 0 w 747"/>
              <a:gd name="T47" fmla="*/ 139 h 139"/>
              <a:gd name="T48" fmla="*/ 20 w 747"/>
              <a:gd name="T49" fmla="*/ 127 h 139"/>
              <a:gd name="T50" fmla="*/ 45 w 747"/>
              <a:gd name="T51" fmla="*/ 139 h 139"/>
              <a:gd name="T52" fmla="*/ 65 w 747"/>
              <a:gd name="T53" fmla="*/ 127 h 139"/>
              <a:gd name="T54" fmla="*/ 89 w 747"/>
              <a:gd name="T55" fmla="*/ 139 h 139"/>
              <a:gd name="T56" fmla="*/ 109 w 747"/>
              <a:gd name="T57" fmla="*/ 127 h 139"/>
              <a:gd name="T58" fmla="*/ 134 w 747"/>
              <a:gd name="T59" fmla="*/ 139 h 139"/>
              <a:gd name="T60" fmla="*/ 154 w 747"/>
              <a:gd name="T61" fmla="*/ 127 h 139"/>
              <a:gd name="T62" fmla="*/ 178 w 747"/>
              <a:gd name="T63" fmla="*/ 139 h 139"/>
              <a:gd name="T64" fmla="*/ 198 w 747"/>
              <a:gd name="T65" fmla="*/ 127 h 139"/>
              <a:gd name="T66" fmla="*/ 223 w 747"/>
              <a:gd name="T67" fmla="*/ 139 h 139"/>
              <a:gd name="T68" fmla="*/ 243 w 747"/>
              <a:gd name="T69" fmla="*/ 127 h 139"/>
              <a:gd name="T70" fmla="*/ 267 w 747"/>
              <a:gd name="T71" fmla="*/ 139 h 139"/>
              <a:gd name="T72" fmla="*/ 287 w 747"/>
              <a:gd name="T73" fmla="*/ 127 h 139"/>
              <a:gd name="T74" fmla="*/ 312 w 747"/>
              <a:gd name="T75" fmla="*/ 139 h 139"/>
              <a:gd name="T76" fmla="*/ 332 w 747"/>
              <a:gd name="T77" fmla="*/ 127 h 139"/>
              <a:gd name="T78" fmla="*/ 356 w 747"/>
              <a:gd name="T79" fmla="*/ 127 h 139"/>
              <a:gd name="T80" fmla="*/ 376 w 747"/>
              <a:gd name="T81" fmla="*/ 139 h 139"/>
              <a:gd name="T82" fmla="*/ 400 w 747"/>
              <a:gd name="T83" fmla="*/ 127 h 139"/>
              <a:gd name="T84" fmla="*/ 420 w 747"/>
              <a:gd name="T85" fmla="*/ 139 h 139"/>
              <a:gd name="T86" fmla="*/ 445 w 747"/>
              <a:gd name="T87" fmla="*/ 127 h 139"/>
              <a:gd name="T88" fmla="*/ 465 w 747"/>
              <a:gd name="T89" fmla="*/ 139 h 139"/>
              <a:gd name="T90" fmla="*/ 489 w 747"/>
              <a:gd name="T91" fmla="*/ 127 h 139"/>
              <a:gd name="T92" fmla="*/ 509 w 747"/>
              <a:gd name="T93" fmla="*/ 139 h 139"/>
              <a:gd name="T94" fmla="*/ 534 w 747"/>
              <a:gd name="T95" fmla="*/ 127 h 139"/>
              <a:gd name="T96" fmla="*/ 554 w 747"/>
              <a:gd name="T97" fmla="*/ 139 h 139"/>
              <a:gd name="T98" fmla="*/ 578 w 747"/>
              <a:gd name="T99" fmla="*/ 127 h 139"/>
              <a:gd name="T100" fmla="*/ 598 w 747"/>
              <a:gd name="T101" fmla="*/ 139 h 139"/>
              <a:gd name="T102" fmla="*/ 623 w 747"/>
              <a:gd name="T103" fmla="*/ 127 h 139"/>
              <a:gd name="T104" fmla="*/ 643 w 747"/>
              <a:gd name="T105" fmla="*/ 139 h 139"/>
              <a:gd name="T106" fmla="*/ 667 w 747"/>
              <a:gd name="T107" fmla="*/ 127 h 139"/>
              <a:gd name="T108" fmla="*/ 687 w 747"/>
              <a:gd name="T109" fmla="*/ 139 h 139"/>
              <a:gd name="T110" fmla="*/ 712 w 747"/>
              <a:gd name="T111" fmla="*/ 127 h 139"/>
              <a:gd name="T112" fmla="*/ 732 w 747"/>
              <a:gd name="T113" fmla="*/ 139 h 139"/>
              <a:gd name="T114" fmla="*/ 747 w 747"/>
              <a:gd name="T115" fmla="*/ 12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7" h="139">
                <a:moveTo>
                  <a:pt x="408" y="113"/>
                </a:moveTo>
                <a:cubicBezTo>
                  <a:pt x="408" y="113"/>
                  <a:pt x="412" y="104"/>
                  <a:pt x="416" y="103"/>
                </a:cubicBezTo>
                <a:cubicBezTo>
                  <a:pt x="420" y="103"/>
                  <a:pt x="427" y="102"/>
                  <a:pt x="431" y="104"/>
                </a:cubicBezTo>
                <a:cubicBezTo>
                  <a:pt x="436" y="105"/>
                  <a:pt x="438" y="113"/>
                  <a:pt x="438" y="113"/>
                </a:cubicBezTo>
                <a:lnTo>
                  <a:pt x="408" y="113"/>
                </a:lnTo>
                <a:close/>
                <a:moveTo>
                  <a:pt x="514" y="113"/>
                </a:moveTo>
                <a:cubicBezTo>
                  <a:pt x="514" y="113"/>
                  <a:pt x="512" y="105"/>
                  <a:pt x="508" y="104"/>
                </a:cubicBezTo>
                <a:cubicBezTo>
                  <a:pt x="503" y="102"/>
                  <a:pt x="496" y="103"/>
                  <a:pt x="493" y="103"/>
                </a:cubicBezTo>
                <a:cubicBezTo>
                  <a:pt x="488" y="104"/>
                  <a:pt x="485" y="113"/>
                  <a:pt x="485" y="113"/>
                </a:cubicBezTo>
                <a:lnTo>
                  <a:pt x="514" y="113"/>
                </a:lnTo>
                <a:close/>
                <a:moveTo>
                  <a:pt x="642" y="113"/>
                </a:moveTo>
                <a:cubicBezTo>
                  <a:pt x="642" y="113"/>
                  <a:pt x="640" y="105"/>
                  <a:pt x="636" y="104"/>
                </a:cubicBezTo>
                <a:cubicBezTo>
                  <a:pt x="631" y="102"/>
                  <a:pt x="624" y="103"/>
                  <a:pt x="621" y="103"/>
                </a:cubicBezTo>
                <a:cubicBezTo>
                  <a:pt x="617" y="104"/>
                  <a:pt x="613" y="113"/>
                  <a:pt x="613" y="113"/>
                </a:cubicBezTo>
                <a:lnTo>
                  <a:pt x="642" y="113"/>
                </a:lnTo>
                <a:close/>
                <a:moveTo>
                  <a:pt x="624" y="1"/>
                </a:moveTo>
                <a:cubicBezTo>
                  <a:pt x="593" y="0"/>
                  <a:pt x="427" y="0"/>
                  <a:pt x="387" y="0"/>
                </a:cubicBezTo>
                <a:cubicBezTo>
                  <a:pt x="380" y="0"/>
                  <a:pt x="378" y="8"/>
                  <a:pt x="378" y="8"/>
                </a:cubicBezTo>
                <a:cubicBezTo>
                  <a:pt x="378" y="8"/>
                  <a:pt x="378" y="91"/>
                  <a:pt x="378" y="102"/>
                </a:cubicBezTo>
                <a:cubicBezTo>
                  <a:pt x="378" y="112"/>
                  <a:pt x="387" y="113"/>
                  <a:pt x="387" y="113"/>
                </a:cubicBezTo>
                <a:cubicBezTo>
                  <a:pt x="400" y="113"/>
                  <a:pt x="400" y="113"/>
                  <a:pt x="400" y="113"/>
                </a:cubicBezTo>
                <a:cubicBezTo>
                  <a:pt x="401" y="111"/>
                  <a:pt x="402" y="110"/>
                  <a:pt x="402" y="109"/>
                </a:cubicBezTo>
                <a:cubicBezTo>
                  <a:pt x="404" y="105"/>
                  <a:pt x="404" y="105"/>
                  <a:pt x="404" y="105"/>
                </a:cubicBezTo>
                <a:cubicBezTo>
                  <a:pt x="406" y="100"/>
                  <a:pt x="412" y="95"/>
                  <a:pt x="417" y="95"/>
                </a:cubicBezTo>
                <a:cubicBezTo>
                  <a:pt x="430" y="95"/>
                  <a:pt x="430" y="95"/>
                  <a:pt x="430" y="95"/>
                </a:cubicBezTo>
                <a:cubicBezTo>
                  <a:pt x="435" y="95"/>
                  <a:pt x="441" y="99"/>
                  <a:pt x="442" y="105"/>
                </a:cubicBezTo>
                <a:cubicBezTo>
                  <a:pt x="444" y="113"/>
                  <a:pt x="444" y="113"/>
                  <a:pt x="444" y="113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77" y="112"/>
                  <a:pt x="478" y="110"/>
                  <a:pt x="479" y="109"/>
                </a:cubicBezTo>
                <a:cubicBezTo>
                  <a:pt x="480" y="105"/>
                  <a:pt x="480" y="105"/>
                  <a:pt x="480" y="105"/>
                </a:cubicBezTo>
                <a:cubicBezTo>
                  <a:pt x="482" y="100"/>
                  <a:pt x="488" y="95"/>
                  <a:pt x="494" y="95"/>
                </a:cubicBezTo>
                <a:cubicBezTo>
                  <a:pt x="506" y="95"/>
                  <a:pt x="506" y="95"/>
                  <a:pt x="506" y="95"/>
                </a:cubicBezTo>
                <a:cubicBezTo>
                  <a:pt x="512" y="95"/>
                  <a:pt x="517" y="99"/>
                  <a:pt x="518" y="105"/>
                </a:cubicBezTo>
                <a:cubicBezTo>
                  <a:pt x="520" y="113"/>
                  <a:pt x="520" y="113"/>
                  <a:pt x="520" y="113"/>
                </a:cubicBezTo>
                <a:cubicBezTo>
                  <a:pt x="606" y="114"/>
                  <a:pt x="606" y="114"/>
                  <a:pt x="606" y="114"/>
                </a:cubicBezTo>
                <a:cubicBezTo>
                  <a:pt x="606" y="112"/>
                  <a:pt x="607" y="110"/>
                  <a:pt x="608" y="109"/>
                </a:cubicBezTo>
                <a:cubicBezTo>
                  <a:pt x="609" y="105"/>
                  <a:pt x="609" y="105"/>
                  <a:pt x="609" y="105"/>
                </a:cubicBezTo>
                <a:cubicBezTo>
                  <a:pt x="611" y="100"/>
                  <a:pt x="617" y="95"/>
                  <a:pt x="623" y="95"/>
                </a:cubicBezTo>
                <a:cubicBezTo>
                  <a:pt x="635" y="95"/>
                  <a:pt x="635" y="95"/>
                  <a:pt x="635" y="95"/>
                </a:cubicBezTo>
                <a:cubicBezTo>
                  <a:pt x="641" y="95"/>
                  <a:pt x="646" y="99"/>
                  <a:pt x="647" y="105"/>
                </a:cubicBezTo>
                <a:cubicBezTo>
                  <a:pt x="649" y="114"/>
                  <a:pt x="649" y="114"/>
                  <a:pt x="649" y="114"/>
                </a:cubicBezTo>
                <a:cubicBezTo>
                  <a:pt x="679" y="114"/>
                  <a:pt x="679" y="114"/>
                  <a:pt x="679" y="114"/>
                </a:cubicBezTo>
                <a:cubicBezTo>
                  <a:pt x="679" y="114"/>
                  <a:pt x="727" y="105"/>
                  <a:pt x="731" y="82"/>
                </a:cubicBezTo>
                <a:cubicBezTo>
                  <a:pt x="736" y="60"/>
                  <a:pt x="657" y="7"/>
                  <a:pt x="624" y="1"/>
                </a:cubicBezTo>
                <a:close/>
                <a:moveTo>
                  <a:pt x="435" y="34"/>
                </a:moveTo>
                <a:cubicBezTo>
                  <a:pt x="435" y="37"/>
                  <a:pt x="431" y="39"/>
                  <a:pt x="425" y="39"/>
                </a:cubicBezTo>
                <a:cubicBezTo>
                  <a:pt x="408" y="39"/>
                  <a:pt x="408" y="39"/>
                  <a:pt x="408" y="39"/>
                </a:cubicBezTo>
                <a:cubicBezTo>
                  <a:pt x="403" y="39"/>
                  <a:pt x="398" y="37"/>
                  <a:pt x="398" y="34"/>
                </a:cubicBezTo>
                <a:cubicBezTo>
                  <a:pt x="398" y="24"/>
                  <a:pt x="398" y="24"/>
                  <a:pt x="398" y="24"/>
                </a:cubicBezTo>
                <a:cubicBezTo>
                  <a:pt x="398" y="21"/>
                  <a:pt x="403" y="18"/>
                  <a:pt x="408" y="18"/>
                </a:cubicBezTo>
                <a:cubicBezTo>
                  <a:pt x="425" y="18"/>
                  <a:pt x="425" y="18"/>
                  <a:pt x="425" y="18"/>
                </a:cubicBezTo>
                <a:cubicBezTo>
                  <a:pt x="431" y="18"/>
                  <a:pt x="435" y="21"/>
                  <a:pt x="435" y="24"/>
                </a:cubicBezTo>
                <a:lnTo>
                  <a:pt x="435" y="34"/>
                </a:lnTo>
                <a:close/>
                <a:moveTo>
                  <a:pt x="489" y="34"/>
                </a:moveTo>
                <a:cubicBezTo>
                  <a:pt x="489" y="37"/>
                  <a:pt x="485" y="39"/>
                  <a:pt x="479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57" y="39"/>
                  <a:pt x="452" y="37"/>
                  <a:pt x="452" y="34"/>
                </a:cubicBezTo>
                <a:cubicBezTo>
                  <a:pt x="452" y="24"/>
                  <a:pt x="452" y="24"/>
                  <a:pt x="452" y="24"/>
                </a:cubicBezTo>
                <a:cubicBezTo>
                  <a:pt x="452" y="21"/>
                  <a:pt x="457" y="18"/>
                  <a:pt x="462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5" y="18"/>
                  <a:pt x="489" y="21"/>
                  <a:pt x="489" y="24"/>
                </a:cubicBezTo>
                <a:lnTo>
                  <a:pt x="489" y="34"/>
                </a:lnTo>
                <a:close/>
                <a:moveTo>
                  <a:pt x="543" y="34"/>
                </a:moveTo>
                <a:cubicBezTo>
                  <a:pt x="543" y="37"/>
                  <a:pt x="539" y="39"/>
                  <a:pt x="533" y="39"/>
                </a:cubicBezTo>
                <a:cubicBezTo>
                  <a:pt x="516" y="39"/>
                  <a:pt x="516" y="39"/>
                  <a:pt x="516" y="39"/>
                </a:cubicBezTo>
                <a:cubicBezTo>
                  <a:pt x="511" y="39"/>
                  <a:pt x="506" y="37"/>
                  <a:pt x="506" y="34"/>
                </a:cubicBezTo>
                <a:cubicBezTo>
                  <a:pt x="506" y="24"/>
                  <a:pt x="506" y="24"/>
                  <a:pt x="506" y="24"/>
                </a:cubicBezTo>
                <a:cubicBezTo>
                  <a:pt x="506" y="21"/>
                  <a:pt x="511" y="18"/>
                  <a:pt x="516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9" y="18"/>
                  <a:pt x="543" y="21"/>
                  <a:pt x="543" y="24"/>
                </a:cubicBezTo>
                <a:lnTo>
                  <a:pt x="543" y="34"/>
                </a:lnTo>
                <a:close/>
                <a:moveTo>
                  <a:pt x="597" y="34"/>
                </a:moveTo>
                <a:cubicBezTo>
                  <a:pt x="597" y="37"/>
                  <a:pt x="593" y="39"/>
                  <a:pt x="587" y="39"/>
                </a:cubicBezTo>
                <a:cubicBezTo>
                  <a:pt x="570" y="39"/>
                  <a:pt x="570" y="39"/>
                  <a:pt x="570" y="39"/>
                </a:cubicBezTo>
                <a:cubicBezTo>
                  <a:pt x="565" y="39"/>
                  <a:pt x="560" y="37"/>
                  <a:pt x="560" y="34"/>
                </a:cubicBezTo>
                <a:cubicBezTo>
                  <a:pt x="560" y="24"/>
                  <a:pt x="560" y="24"/>
                  <a:pt x="560" y="24"/>
                </a:cubicBezTo>
                <a:cubicBezTo>
                  <a:pt x="560" y="21"/>
                  <a:pt x="565" y="18"/>
                  <a:pt x="570" y="18"/>
                </a:cubicBezTo>
                <a:cubicBezTo>
                  <a:pt x="587" y="18"/>
                  <a:pt x="587" y="18"/>
                  <a:pt x="587" y="18"/>
                </a:cubicBezTo>
                <a:cubicBezTo>
                  <a:pt x="593" y="18"/>
                  <a:pt x="597" y="21"/>
                  <a:pt x="597" y="24"/>
                </a:cubicBezTo>
                <a:lnTo>
                  <a:pt x="597" y="34"/>
                </a:lnTo>
                <a:close/>
                <a:moveTo>
                  <a:pt x="641" y="60"/>
                </a:moveTo>
                <a:cubicBezTo>
                  <a:pt x="641" y="60"/>
                  <a:pt x="614" y="60"/>
                  <a:pt x="619" y="14"/>
                </a:cubicBezTo>
                <a:cubicBezTo>
                  <a:pt x="619" y="14"/>
                  <a:pt x="673" y="29"/>
                  <a:pt x="703" y="61"/>
                </a:cubicBezTo>
                <a:lnTo>
                  <a:pt x="641" y="60"/>
                </a:lnTo>
                <a:close/>
                <a:moveTo>
                  <a:pt x="369" y="13"/>
                </a:moveTo>
                <a:cubicBezTo>
                  <a:pt x="369" y="100"/>
                  <a:pt x="369" y="100"/>
                  <a:pt x="369" y="100"/>
                </a:cubicBezTo>
                <a:cubicBezTo>
                  <a:pt x="369" y="107"/>
                  <a:pt x="363" y="113"/>
                  <a:pt x="356" y="113"/>
                </a:cubicBezTo>
                <a:cubicBezTo>
                  <a:pt x="338" y="113"/>
                  <a:pt x="338" y="113"/>
                  <a:pt x="338" y="113"/>
                </a:cubicBezTo>
                <a:cubicBezTo>
                  <a:pt x="337" y="108"/>
                  <a:pt x="335" y="99"/>
                  <a:pt x="329" y="97"/>
                </a:cubicBezTo>
                <a:cubicBezTo>
                  <a:pt x="322" y="95"/>
                  <a:pt x="311" y="97"/>
                  <a:pt x="305" y="97"/>
                </a:cubicBezTo>
                <a:cubicBezTo>
                  <a:pt x="301" y="97"/>
                  <a:pt x="296" y="107"/>
                  <a:pt x="294" y="113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3" y="108"/>
                  <a:pt x="271" y="99"/>
                  <a:pt x="266" y="97"/>
                </a:cubicBezTo>
                <a:cubicBezTo>
                  <a:pt x="259" y="95"/>
                  <a:pt x="247" y="97"/>
                  <a:pt x="242" y="97"/>
                </a:cubicBezTo>
                <a:cubicBezTo>
                  <a:pt x="237" y="97"/>
                  <a:pt x="233" y="107"/>
                  <a:pt x="231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08" y="113"/>
                  <a:pt x="202" y="107"/>
                  <a:pt x="202" y="100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6"/>
                  <a:pt x="208" y="0"/>
                  <a:pt x="216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63" y="0"/>
                  <a:pt x="369" y="6"/>
                  <a:pt x="369" y="13"/>
                </a:cubicBezTo>
                <a:close/>
                <a:moveTo>
                  <a:pt x="331" y="113"/>
                </a:moveTo>
                <a:cubicBezTo>
                  <a:pt x="331" y="113"/>
                  <a:pt x="330" y="105"/>
                  <a:pt x="325" y="104"/>
                </a:cubicBezTo>
                <a:cubicBezTo>
                  <a:pt x="321" y="102"/>
                  <a:pt x="314" y="103"/>
                  <a:pt x="310" y="103"/>
                </a:cubicBezTo>
                <a:cubicBezTo>
                  <a:pt x="306" y="104"/>
                  <a:pt x="302" y="113"/>
                  <a:pt x="302" y="113"/>
                </a:cubicBezTo>
                <a:lnTo>
                  <a:pt x="331" y="113"/>
                </a:lnTo>
                <a:close/>
                <a:moveTo>
                  <a:pt x="267" y="113"/>
                </a:moveTo>
                <a:cubicBezTo>
                  <a:pt x="267" y="113"/>
                  <a:pt x="266" y="105"/>
                  <a:pt x="261" y="104"/>
                </a:cubicBezTo>
                <a:cubicBezTo>
                  <a:pt x="257" y="102"/>
                  <a:pt x="249" y="103"/>
                  <a:pt x="246" y="103"/>
                </a:cubicBezTo>
                <a:cubicBezTo>
                  <a:pt x="242" y="104"/>
                  <a:pt x="238" y="113"/>
                  <a:pt x="238" y="113"/>
                </a:cubicBezTo>
                <a:lnTo>
                  <a:pt x="267" y="113"/>
                </a:lnTo>
                <a:close/>
                <a:moveTo>
                  <a:pt x="193" y="13"/>
                </a:moveTo>
                <a:cubicBezTo>
                  <a:pt x="193" y="100"/>
                  <a:pt x="193" y="100"/>
                  <a:pt x="193" y="100"/>
                </a:cubicBezTo>
                <a:cubicBezTo>
                  <a:pt x="193" y="107"/>
                  <a:pt x="187" y="113"/>
                  <a:pt x="180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1" y="108"/>
                  <a:pt x="159" y="99"/>
                  <a:pt x="153" y="97"/>
                </a:cubicBezTo>
                <a:cubicBezTo>
                  <a:pt x="146" y="95"/>
                  <a:pt x="135" y="97"/>
                  <a:pt x="130" y="97"/>
                </a:cubicBezTo>
                <a:cubicBezTo>
                  <a:pt x="125" y="97"/>
                  <a:pt x="120" y="107"/>
                  <a:pt x="118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8" y="108"/>
                  <a:pt x="95" y="99"/>
                  <a:pt x="90" y="97"/>
                </a:cubicBezTo>
                <a:cubicBezTo>
                  <a:pt x="83" y="95"/>
                  <a:pt x="71" y="97"/>
                  <a:pt x="66" y="97"/>
                </a:cubicBezTo>
                <a:cubicBezTo>
                  <a:pt x="61" y="97"/>
                  <a:pt x="57" y="107"/>
                  <a:pt x="55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2" y="113"/>
                  <a:pt x="26" y="107"/>
                  <a:pt x="26" y="100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6"/>
                  <a:pt x="32" y="0"/>
                  <a:pt x="4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3" y="6"/>
                  <a:pt x="193" y="13"/>
                </a:cubicBezTo>
                <a:close/>
                <a:moveTo>
                  <a:pt x="155" y="113"/>
                </a:moveTo>
                <a:cubicBezTo>
                  <a:pt x="155" y="113"/>
                  <a:pt x="154" y="105"/>
                  <a:pt x="149" y="104"/>
                </a:cubicBezTo>
                <a:cubicBezTo>
                  <a:pt x="145" y="102"/>
                  <a:pt x="138" y="103"/>
                  <a:pt x="134" y="103"/>
                </a:cubicBezTo>
                <a:cubicBezTo>
                  <a:pt x="130" y="104"/>
                  <a:pt x="126" y="113"/>
                  <a:pt x="126" y="113"/>
                </a:cubicBezTo>
                <a:lnTo>
                  <a:pt x="155" y="113"/>
                </a:lnTo>
                <a:close/>
                <a:moveTo>
                  <a:pt x="91" y="113"/>
                </a:moveTo>
                <a:cubicBezTo>
                  <a:pt x="91" y="113"/>
                  <a:pt x="90" y="105"/>
                  <a:pt x="85" y="104"/>
                </a:cubicBezTo>
                <a:cubicBezTo>
                  <a:pt x="81" y="102"/>
                  <a:pt x="74" y="103"/>
                  <a:pt x="70" y="103"/>
                </a:cubicBezTo>
                <a:cubicBezTo>
                  <a:pt x="66" y="104"/>
                  <a:pt x="62" y="113"/>
                  <a:pt x="62" y="113"/>
                </a:cubicBezTo>
                <a:lnTo>
                  <a:pt x="91" y="113"/>
                </a:lnTo>
                <a:close/>
                <a:moveTo>
                  <a:pt x="359" y="122"/>
                </a:moveTo>
                <a:cubicBezTo>
                  <a:pt x="356" y="122"/>
                  <a:pt x="356" y="122"/>
                  <a:pt x="356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9"/>
                  <a:pt x="0" y="139"/>
                  <a:pt x="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27"/>
                  <a:pt x="5" y="127"/>
                  <a:pt x="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8" y="139"/>
                  <a:pt x="168" y="139"/>
                  <a:pt x="168" y="139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3" y="139"/>
                  <a:pt x="183" y="139"/>
                  <a:pt x="183" y="139"/>
                </a:cubicBezTo>
                <a:cubicBezTo>
                  <a:pt x="183" y="127"/>
                  <a:pt x="183" y="127"/>
                  <a:pt x="183" y="127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3" y="139"/>
                  <a:pt x="193" y="139"/>
                  <a:pt x="193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3" y="139"/>
                  <a:pt x="213" y="139"/>
                  <a:pt x="213" y="139"/>
                </a:cubicBezTo>
                <a:cubicBezTo>
                  <a:pt x="213" y="127"/>
                  <a:pt x="213" y="127"/>
                  <a:pt x="21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39"/>
                  <a:pt x="223" y="139"/>
                  <a:pt x="223" y="139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9"/>
                  <a:pt x="237" y="139"/>
                  <a:pt x="237" y="139"/>
                </a:cubicBezTo>
                <a:cubicBezTo>
                  <a:pt x="243" y="139"/>
                  <a:pt x="243" y="139"/>
                  <a:pt x="243" y="139"/>
                </a:cubicBezTo>
                <a:cubicBezTo>
                  <a:pt x="243" y="127"/>
                  <a:pt x="243" y="127"/>
                  <a:pt x="243" y="127"/>
                </a:cubicBezTo>
                <a:cubicBezTo>
                  <a:pt x="252" y="127"/>
                  <a:pt x="252" y="127"/>
                  <a:pt x="252" y="127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7" y="139"/>
                  <a:pt x="257" y="139"/>
                  <a:pt x="257" y="139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7" y="139"/>
                  <a:pt x="267" y="139"/>
                  <a:pt x="267" y="139"/>
                </a:cubicBezTo>
                <a:cubicBezTo>
                  <a:pt x="272" y="139"/>
                  <a:pt x="272" y="139"/>
                  <a:pt x="272" y="139"/>
                </a:cubicBezTo>
                <a:cubicBezTo>
                  <a:pt x="272" y="127"/>
                  <a:pt x="272" y="127"/>
                  <a:pt x="272" y="127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82" y="139"/>
                  <a:pt x="282" y="139"/>
                  <a:pt x="282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97" y="127"/>
                  <a:pt x="297" y="127"/>
                  <a:pt x="297" y="127"/>
                </a:cubicBezTo>
                <a:cubicBezTo>
                  <a:pt x="297" y="139"/>
                  <a:pt x="297" y="139"/>
                  <a:pt x="297" y="139"/>
                </a:cubicBezTo>
                <a:cubicBezTo>
                  <a:pt x="302" y="139"/>
                  <a:pt x="302" y="139"/>
                  <a:pt x="302" y="139"/>
                </a:cubicBezTo>
                <a:cubicBezTo>
                  <a:pt x="302" y="127"/>
                  <a:pt x="302" y="127"/>
                  <a:pt x="302" y="127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17" y="139"/>
                  <a:pt x="317" y="139"/>
                  <a:pt x="317" y="139"/>
                </a:cubicBezTo>
                <a:cubicBezTo>
                  <a:pt x="317" y="127"/>
                  <a:pt x="317" y="127"/>
                  <a:pt x="317" y="127"/>
                </a:cubicBezTo>
                <a:cubicBezTo>
                  <a:pt x="327" y="127"/>
                  <a:pt x="327" y="127"/>
                  <a:pt x="327" y="127"/>
                </a:cubicBezTo>
                <a:cubicBezTo>
                  <a:pt x="327" y="139"/>
                  <a:pt x="327" y="139"/>
                  <a:pt x="327" y="139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32" y="127"/>
                  <a:pt x="332" y="127"/>
                  <a:pt x="332" y="127"/>
                </a:cubicBezTo>
                <a:cubicBezTo>
                  <a:pt x="341" y="127"/>
                  <a:pt x="341" y="127"/>
                  <a:pt x="341" y="127"/>
                </a:cubicBezTo>
                <a:cubicBezTo>
                  <a:pt x="341" y="139"/>
                  <a:pt x="341" y="139"/>
                  <a:pt x="341" y="139"/>
                </a:cubicBezTo>
                <a:cubicBezTo>
                  <a:pt x="346" y="139"/>
                  <a:pt x="346" y="139"/>
                  <a:pt x="346" y="139"/>
                </a:cubicBezTo>
                <a:cubicBezTo>
                  <a:pt x="346" y="127"/>
                  <a:pt x="346" y="127"/>
                  <a:pt x="34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39"/>
                  <a:pt x="356" y="139"/>
                  <a:pt x="356" y="139"/>
                </a:cubicBezTo>
                <a:cubicBezTo>
                  <a:pt x="361" y="139"/>
                  <a:pt x="361" y="139"/>
                  <a:pt x="361" y="139"/>
                </a:cubicBezTo>
                <a:cubicBezTo>
                  <a:pt x="361" y="127"/>
                  <a:pt x="361" y="127"/>
                  <a:pt x="361" y="127"/>
                </a:cubicBezTo>
                <a:cubicBezTo>
                  <a:pt x="371" y="127"/>
                  <a:pt x="371" y="127"/>
                  <a:pt x="371" y="127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6" y="139"/>
                  <a:pt x="376" y="139"/>
                  <a:pt x="376" y="139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86" y="127"/>
                  <a:pt x="386" y="127"/>
                  <a:pt x="386" y="127"/>
                </a:cubicBezTo>
                <a:cubicBezTo>
                  <a:pt x="386" y="139"/>
                  <a:pt x="386" y="139"/>
                  <a:pt x="386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27"/>
                  <a:pt x="391" y="127"/>
                  <a:pt x="391" y="127"/>
                </a:cubicBezTo>
                <a:cubicBezTo>
                  <a:pt x="400" y="127"/>
                  <a:pt x="400" y="127"/>
                  <a:pt x="400" y="127"/>
                </a:cubicBezTo>
                <a:cubicBezTo>
                  <a:pt x="400" y="139"/>
                  <a:pt x="400" y="139"/>
                  <a:pt x="400" y="139"/>
                </a:cubicBezTo>
                <a:cubicBezTo>
                  <a:pt x="405" y="139"/>
                  <a:pt x="405" y="139"/>
                  <a:pt x="405" y="139"/>
                </a:cubicBezTo>
                <a:cubicBezTo>
                  <a:pt x="405" y="127"/>
                  <a:pt x="405" y="127"/>
                  <a:pt x="405" y="127"/>
                </a:cubicBezTo>
                <a:cubicBezTo>
                  <a:pt x="415" y="127"/>
                  <a:pt x="415" y="127"/>
                  <a:pt x="415" y="127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420" y="127"/>
                  <a:pt x="420" y="127"/>
                  <a:pt x="420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45" y="127"/>
                  <a:pt x="445" y="127"/>
                  <a:pt x="445" y="127"/>
                </a:cubicBezTo>
                <a:cubicBezTo>
                  <a:pt x="445" y="139"/>
                  <a:pt x="445" y="139"/>
                  <a:pt x="445" y="139"/>
                </a:cubicBezTo>
                <a:cubicBezTo>
                  <a:pt x="450" y="139"/>
                  <a:pt x="450" y="139"/>
                  <a:pt x="450" y="139"/>
                </a:cubicBezTo>
                <a:cubicBezTo>
                  <a:pt x="450" y="127"/>
                  <a:pt x="450" y="127"/>
                  <a:pt x="450" y="127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60" y="139"/>
                  <a:pt x="460" y="139"/>
                  <a:pt x="460" y="139"/>
                </a:cubicBezTo>
                <a:cubicBezTo>
                  <a:pt x="465" y="139"/>
                  <a:pt x="465" y="139"/>
                  <a:pt x="465" y="139"/>
                </a:cubicBezTo>
                <a:cubicBezTo>
                  <a:pt x="465" y="127"/>
                  <a:pt x="465" y="127"/>
                  <a:pt x="465" y="127"/>
                </a:cubicBezTo>
                <a:cubicBezTo>
                  <a:pt x="475" y="127"/>
                  <a:pt x="475" y="127"/>
                  <a:pt x="475" y="127"/>
                </a:cubicBezTo>
                <a:cubicBezTo>
                  <a:pt x="475" y="139"/>
                  <a:pt x="475" y="139"/>
                  <a:pt x="475" y="139"/>
                </a:cubicBezTo>
                <a:cubicBezTo>
                  <a:pt x="480" y="139"/>
                  <a:pt x="480" y="139"/>
                  <a:pt x="480" y="139"/>
                </a:cubicBezTo>
                <a:cubicBezTo>
                  <a:pt x="480" y="127"/>
                  <a:pt x="480" y="127"/>
                  <a:pt x="480" y="127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89" y="139"/>
                  <a:pt x="489" y="139"/>
                  <a:pt x="489" y="139"/>
                </a:cubicBezTo>
                <a:cubicBezTo>
                  <a:pt x="494" y="139"/>
                  <a:pt x="494" y="139"/>
                  <a:pt x="494" y="139"/>
                </a:cubicBezTo>
                <a:cubicBezTo>
                  <a:pt x="494" y="127"/>
                  <a:pt x="494" y="127"/>
                  <a:pt x="494" y="127"/>
                </a:cubicBezTo>
                <a:cubicBezTo>
                  <a:pt x="504" y="127"/>
                  <a:pt x="504" y="127"/>
                  <a:pt x="504" y="127"/>
                </a:cubicBezTo>
                <a:cubicBezTo>
                  <a:pt x="504" y="139"/>
                  <a:pt x="504" y="139"/>
                  <a:pt x="504" y="139"/>
                </a:cubicBezTo>
                <a:cubicBezTo>
                  <a:pt x="509" y="139"/>
                  <a:pt x="509" y="139"/>
                  <a:pt x="509" y="139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9" y="127"/>
                  <a:pt x="519" y="127"/>
                  <a:pt x="519" y="127"/>
                </a:cubicBezTo>
                <a:cubicBezTo>
                  <a:pt x="519" y="139"/>
                  <a:pt x="519" y="139"/>
                  <a:pt x="519" y="139"/>
                </a:cubicBezTo>
                <a:cubicBezTo>
                  <a:pt x="524" y="139"/>
                  <a:pt x="524" y="139"/>
                  <a:pt x="524" y="139"/>
                </a:cubicBezTo>
                <a:cubicBezTo>
                  <a:pt x="524" y="127"/>
                  <a:pt x="524" y="127"/>
                  <a:pt x="52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4" y="139"/>
                  <a:pt x="534" y="139"/>
                  <a:pt x="534" y="139"/>
                </a:cubicBezTo>
                <a:cubicBezTo>
                  <a:pt x="539" y="139"/>
                  <a:pt x="539" y="139"/>
                  <a:pt x="539" y="139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49" y="127"/>
                  <a:pt x="549" y="127"/>
                  <a:pt x="549" y="127"/>
                </a:cubicBezTo>
                <a:cubicBezTo>
                  <a:pt x="549" y="139"/>
                  <a:pt x="549" y="139"/>
                  <a:pt x="549" y="139"/>
                </a:cubicBezTo>
                <a:cubicBezTo>
                  <a:pt x="554" y="139"/>
                  <a:pt x="554" y="139"/>
                  <a:pt x="554" y="139"/>
                </a:cubicBezTo>
                <a:cubicBezTo>
                  <a:pt x="554" y="127"/>
                  <a:pt x="554" y="127"/>
                  <a:pt x="554" y="127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4" y="139"/>
                  <a:pt x="564" y="139"/>
                  <a:pt x="564" y="139"/>
                </a:cubicBezTo>
                <a:cubicBezTo>
                  <a:pt x="569" y="139"/>
                  <a:pt x="569" y="139"/>
                  <a:pt x="569" y="139"/>
                </a:cubicBezTo>
                <a:cubicBezTo>
                  <a:pt x="569" y="127"/>
                  <a:pt x="569" y="127"/>
                  <a:pt x="569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39"/>
                  <a:pt x="578" y="139"/>
                  <a:pt x="578" y="139"/>
                </a:cubicBezTo>
                <a:cubicBezTo>
                  <a:pt x="584" y="139"/>
                  <a:pt x="584" y="139"/>
                  <a:pt x="584" y="139"/>
                </a:cubicBezTo>
                <a:cubicBezTo>
                  <a:pt x="584" y="127"/>
                  <a:pt x="584" y="127"/>
                  <a:pt x="584" y="127"/>
                </a:cubicBezTo>
                <a:cubicBezTo>
                  <a:pt x="593" y="127"/>
                  <a:pt x="593" y="127"/>
                  <a:pt x="593" y="127"/>
                </a:cubicBezTo>
                <a:cubicBezTo>
                  <a:pt x="593" y="139"/>
                  <a:pt x="593" y="139"/>
                  <a:pt x="593" y="139"/>
                </a:cubicBezTo>
                <a:cubicBezTo>
                  <a:pt x="598" y="139"/>
                  <a:pt x="598" y="139"/>
                  <a:pt x="598" y="139"/>
                </a:cubicBezTo>
                <a:cubicBezTo>
                  <a:pt x="598" y="127"/>
                  <a:pt x="598" y="127"/>
                  <a:pt x="598" y="127"/>
                </a:cubicBezTo>
                <a:cubicBezTo>
                  <a:pt x="608" y="127"/>
                  <a:pt x="608" y="127"/>
                  <a:pt x="608" y="127"/>
                </a:cubicBezTo>
                <a:cubicBezTo>
                  <a:pt x="608" y="139"/>
                  <a:pt x="608" y="139"/>
                  <a:pt x="608" y="139"/>
                </a:cubicBezTo>
                <a:cubicBezTo>
                  <a:pt x="613" y="139"/>
                  <a:pt x="613" y="139"/>
                  <a:pt x="613" y="139"/>
                </a:cubicBezTo>
                <a:cubicBezTo>
                  <a:pt x="613" y="127"/>
                  <a:pt x="613" y="127"/>
                  <a:pt x="613" y="127"/>
                </a:cubicBezTo>
                <a:cubicBezTo>
                  <a:pt x="623" y="127"/>
                  <a:pt x="623" y="127"/>
                  <a:pt x="623" y="127"/>
                </a:cubicBezTo>
                <a:cubicBezTo>
                  <a:pt x="623" y="139"/>
                  <a:pt x="623" y="139"/>
                  <a:pt x="623" y="139"/>
                </a:cubicBezTo>
                <a:cubicBezTo>
                  <a:pt x="628" y="139"/>
                  <a:pt x="628" y="139"/>
                  <a:pt x="628" y="139"/>
                </a:cubicBezTo>
                <a:cubicBezTo>
                  <a:pt x="628" y="127"/>
                  <a:pt x="628" y="127"/>
                  <a:pt x="628" y="127"/>
                </a:cubicBezTo>
                <a:cubicBezTo>
                  <a:pt x="638" y="127"/>
                  <a:pt x="638" y="127"/>
                  <a:pt x="638" y="127"/>
                </a:cubicBezTo>
                <a:cubicBezTo>
                  <a:pt x="638" y="139"/>
                  <a:pt x="638" y="139"/>
                  <a:pt x="638" y="139"/>
                </a:cubicBezTo>
                <a:cubicBezTo>
                  <a:pt x="643" y="139"/>
                  <a:pt x="643" y="139"/>
                  <a:pt x="643" y="139"/>
                </a:cubicBezTo>
                <a:cubicBezTo>
                  <a:pt x="643" y="127"/>
                  <a:pt x="643" y="127"/>
                  <a:pt x="643" y="127"/>
                </a:cubicBezTo>
                <a:cubicBezTo>
                  <a:pt x="653" y="127"/>
                  <a:pt x="653" y="127"/>
                  <a:pt x="653" y="127"/>
                </a:cubicBezTo>
                <a:cubicBezTo>
                  <a:pt x="653" y="139"/>
                  <a:pt x="653" y="139"/>
                  <a:pt x="653" y="139"/>
                </a:cubicBezTo>
                <a:cubicBezTo>
                  <a:pt x="658" y="139"/>
                  <a:pt x="658" y="139"/>
                  <a:pt x="658" y="139"/>
                </a:cubicBezTo>
                <a:cubicBezTo>
                  <a:pt x="658" y="127"/>
                  <a:pt x="658" y="127"/>
                  <a:pt x="658" y="127"/>
                </a:cubicBezTo>
                <a:cubicBezTo>
                  <a:pt x="667" y="127"/>
                  <a:pt x="667" y="127"/>
                  <a:pt x="667" y="127"/>
                </a:cubicBezTo>
                <a:cubicBezTo>
                  <a:pt x="667" y="139"/>
                  <a:pt x="667" y="139"/>
                  <a:pt x="667" y="139"/>
                </a:cubicBezTo>
                <a:cubicBezTo>
                  <a:pt x="673" y="139"/>
                  <a:pt x="673" y="139"/>
                  <a:pt x="673" y="139"/>
                </a:cubicBezTo>
                <a:cubicBezTo>
                  <a:pt x="673" y="127"/>
                  <a:pt x="673" y="127"/>
                  <a:pt x="673" y="127"/>
                </a:cubicBezTo>
                <a:cubicBezTo>
                  <a:pt x="682" y="127"/>
                  <a:pt x="682" y="127"/>
                  <a:pt x="682" y="127"/>
                </a:cubicBezTo>
                <a:cubicBezTo>
                  <a:pt x="682" y="139"/>
                  <a:pt x="682" y="139"/>
                  <a:pt x="682" y="139"/>
                </a:cubicBezTo>
                <a:cubicBezTo>
                  <a:pt x="687" y="139"/>
                  <a:pt x="687" y="139"/>
                  <a:pt x="687" y="139"/>
                </a:cubicBezTo>
                <a:cubicBezTo>
                  <a:pt x="687" y="127"/>
                  <a:pt x="687" y="127"/>
                  <a:pt x="687" y="127"/>
                </a:cubicBezTo>
                <a:cubicBezTo>
                  <a:pt x="697" y="127"/>
                  <a:pt x="697" y="127"/>
                  <a:pt x="697" y="127"/>
                </a:cubicBezTo>
                <a:cubicBezTo>
                  <a:pt x="697" y="139"/>
                  <a:pt x="697" y="139"/>
                  <a:pt x="697" y="139"/>
                </a:cubicBezTo>
                <a:cubicBezTo>
                  <a:pt x="702" y="139"/>
                  <a:pt x="702" y="139"/>
                  <a:pt x="702" y="139"/>
                </a:cubicBezTo>
                <a:cubicBezTo>
                  <a:pt x="702" y="127"/>
                  <a:pt x="702" y="127"/>
                  <a:pt x="702" y="127"/>
                </a:cubicBezTo>
                <a:cubicBezTo>
                  <a:pt x="712" y="127"/>
                  <a:pt x="712" y="127"/>
                  <a:pt x="712" y="127"/>
                </a:cubicBezTo>
                <a:cubicBezTo>
                  <a:pt x="712" y="139"/>
                  <a:pt x="712" y="139"/>
                  <a:pt x="712" y="139"/>
                </a:cubicBezTo>
                <a:cubicBezTo>
                  <a:pt x="717" y="139"/>
                  <a:pt x="717" y="139"/>
                  <a:pt x="717" y="139"/>
                </a:cubicBezTo>
                <a:cubicBezTo>
                  <a:pt x="717" y="127"/>
                  <a:pt x="717" y="127"/>
                  <a:pt x="717" y="127"/>
                </a:cubicBezTo>
                <a:cubicBezTo>
                  <a:pt x="727" y="127"/>
                  <a:pt x="727" y="127"/>
                  <a:pt x="727" y="127"/>
                </a:cubicBezTo>
                <a:cubicBezTo>
                  <a:pt x="727" y="139"/>
                  <a:pt x="727" y="139"/>
                  <a:pt x="727" y="139"/>
                </a:cubicBezTo>
                <a:cubicBezTo>
                  <a:pt x="732" y="139"/>
                  <a:pt x="732" y="139"/>
                  <a:pt x="732" y="139"/>
                </a:cubicBezTo>
                <a:cubicBezTo>
                  <a:pt x="732" y="127"/>
                  <a:pt x="732" y="127"/>
                  <a:pt x="732" y="127"/>
                </a:cubicBezTo>
                <a:cubicBezTo>
                  <a:pt x="742" y="127"/>
                  <a:pt x="742" y="127"/>
                  <a:pt x="742" y="127"/>
                </a:cubicBezTo>
                <a:cubicBezTo>
                  <a:pt x="742" y="139"/>
                  <a:pt x="742" y="139"/>
                  <a:pt x="742" y="139"/>
                </a:cubicBezTo>
                <a:cubicBezTo>
                  <a:pt x="747" y="139"/>
                  <a:pt x="747" y="139"/>
                  <a:pt x="747" y="139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2"/>
                  <a:pt x="747" y="122"/>
                  <a:pt x="747" y="122"/>
                </a:cubicBezTo>
                <a:lnTo>
                  <a:pt x="359" y="1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>
            <a:off x="6542032" y="1628801"/>
            <a:ext cx="664705" cy="958849"/>
          </a:xfrm>
          <a:custGeom>
            <a:avLst/>
            <a:gdLst>
              <a:gd name="T0" fmla="*/ 159 w 195"/>
              <a:gd name="T1" fmla="*/ 33 h 282"/>
              <a:gd name="T2" fmla="*/ 36 w 195"/>
              <a:gd name="T3" fmla="*/ 33 h 282"/>
              <a:gd name="T4" fmla="*/ 0 w 195"/>
              <a:gd name="T5" fmla="*/ 72 h 282"/>
              <a:gd name="T6" fmla="*/ 0 w 195"/>
              <a:gd name="T7" fmla="*/ 206 h 282"/>
              <a:gd name="T8" fmla="*/ 31 w 195"/>
              <a:gd name="T9" fmla="*/ 242 h 282"/>
              <a:gd name="T10" fmla="*/ 0 w 195"/>
              <a:gd name="T11" fmla="*/ 282 h 282"/>
              <a:gd name="T12" fmla="*/ 33 w 195"/>
              <a:gd name="T13" fmla="*/ 282 h 282"/>
              <a:gd name="T14" fmla="*/ 64 w 195"/>
              <a:gd name="T15" fmla="*/ 242 h 282"/>
              <a:gd name="T16" fmla="*/ 134 w 195"/>
              <a:gd name="T17" fmla="*/ 242 h 282"/>
              <a:gd name="T18" fmla="*/ 162 w 195"/>
              <a:gd name="T19" fmla="*/ 282 h 282"/>
              <a:gd name="T20" fmla="*/ 195 w 195"/>
              <a:gd name="T21" fmla="*/ 282 h 282"/>
              <a:gd name="T22" fmla="*/ 165 w 195"/>
              <a:gd name="T23" fmla="*/ 242 h 282"/>
              <a:gd name="T24" fmla="*/ 195 w 195"/>
              <a:gd name="T25" fmla="*/ 206 h 282"/>
              <a:gd name="T26" fmla="*/ 195 w 195"/>
              <a:gd name="T27" fmla="*/ 69 h 282"/>
              <a:gd name="T28" fmla="*/ 159 w 195"/>
              <a:gd name="T29" fmla="*/ 33 h 282"/>
              <a:gd name="T30" fmla="*/ 129 w 195"/>
              <a:gd name="T31" fmla="*/ 11 h 282"/>
              <a:gd name="T32" fmla="*/ 118 w 195"/>
              <a:gd name="T33" fmla="*/ 0 h 282"/>
              <a:gd name="T34" fmla="*/ 107 w 195"/>
              <a:gd name="T35" fmla="*/ 11 h 282"/>
              <a:gd name="T36" fmla="*/ 118 w 195"/>
              <a:gd name="T37" fmla="*/ 22 h 282"/>
              <a:gd name="T38" fmla="*/ 129 w 195"/>
              <a:gd name="T39" fmla="*/ 11 h 282"/>
              <a:gd name="T40" fmla="*/ 88 w 195"/>
              <a:gd name="T41" fmla="*/ 11 h 282"/>
              <a:gd name="T42" fmla="*/ 77 w 195"/>
              <a:gd name="T43" fmla="*/ 0 h 282"/>
              <a:gd name="T44" fmla="*/ 66 w 195"/>
              <a:gd name="T45" fmla="*/ 11 h 282"/>
              <a:gd name="T46" fmla="*/ 77 w 195"/>
              <a:gd name="T47" fmla="*/ 22 h 282"/>
              <a:gd name="T48" fmla="*/ 88 w 195"/>
              <a:gd name="T49" fmla="*/ 11 h 282"/>
              <a:gd name="T50" fmla="*/ 156 w 195"/>
              <a:gd name="T51" fmla="*/ 220 h 282"/>
              <a:gd name="T52" fmla="*/ 139 w 195"/>
              <a:gd name="T53" fmla="*/ 203 h 282"/>
              <a:gd name="T54" fmla="*/ 156 w 195"/>
              <a:gd name="T55" fmla="*/ 187 h 282"/>
              <a:gd name="T56" fmla="*/ 172 w 195"/>
              <a:gd name="T57" fmla="*/ 203 h 282"/>
              <a:gd name="T58" fmla="*/ 156 w 195"/>
              <a:gd name="T59" fmla="*/ 220 h 282"/>
              <a:gd name="T60" fmla="*/ 39 w 195"/>
              <a:gd name="T61" fmla="*/ 220 h 282"/>
              <a:gd name="T62" fmla="*/ 23 w 195"/>
              <a:gd name="T63" fmla="*/ 203 h 282"/>
              <a:gd name="T64" fmla="*/ 39 w 195"/>
              <a:gd name="T65" fmla="*/ 187 h 282"/>
              <a:gd name="T66" fmla="*/ 55 w 195"/>
              <a:gd name="T67" fmla="*/ 203 h 282"/>
              <a:gd name="T68" fmla="*/ 39 w 195"/>
              <a:gd name="T69" fmla="*/ 220 h 282"/>
              <a:gd name="T70" fmla="*/ 179 w 195"/>
              <a:gd name="T71" fmla="*/ 133 h 282"/>
              <a:gd name="T72" fmla="*/ 157 w 195"/>
              <a:gd name="T73" fmla="*/ 154 h 282"/>
              <a:gd name="T74" fmla="*/ 38 w 195"/>
              <a:gd name="T75" fmla="*/ 154 h 282"/>
              <a:gd name="T76" fmla="*/ 16 w 195"/>
              <a:gd name="T77" fmla="*/ 133 h 282"/>
              <a:gd name="T78" fmla="*/ 16 w 195"/>
              <a:gd name="T79" fmla="*/ 87 h 282"/>
              <a:gd name="T80" fmla="*/ 38 w 195"/>
              <a:gd name="T81" fmla="*/ 65 h 282"/>
              <a:gd name="T82" fmla="*/ 157 w 195"/>
              <a:gd name="T83" fmla="*/ 65 h 282"/>
              <a:gd name="T84" fmla="*/ 179 w 195"/>
              <a:gd name="T85" fmla="*/ 87 h 282"/>
              <a:gd name="T86" fmla="*/ 179 w 195"/>
              <a:gd name="T87" fmla="*/ 13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5" h="282">
                <a:moveTo>
                  <a:pt x="159" y="33"/>
                </a:moveTo>
                <a:cubicBezTo>
                  <a:pt x="36" y="33"/>
                  <a:pt x="36" y="33"/>
                  <a:pt x="36" y="33"/>
                </a:cubicBezTo>
                <a:cubicBezTo>
                  <a:pt x="16" y="33"/>
                  <a:pt x="0" y="51"/>
                  <a:pt x="0" y="7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24"/>
                  <a:pt x="14" y="240"/>
                  <a:pt x="31" y="242"/>
                </a:cubicBezTo>
                <a:cubicBezTo>
                  <a:pt x="0" y="282"/>
                  <a:pt x="0" y="282"/>
                  <a:pt x="0" y="282"/>
                </a:cubicBezTo>
                <a:cubicBezTo>
                  <a:pt x="33" y="282"/>
                  <a:pt x="33" y="282"/>
                  <a:pt x="33" y="282"/>
                </a:cubicBezTo>
                <a:cubicBezTo>
                  <a:pt x="64" y="242"/>
                  <a:pt x="64" y="242"/>
                  <a:pt x="64" y="242"/>
                </a:cubicBezTo>
                <a:cubicBezTo>
                  <a:pt x="134" y="242"/>
                  <a:pt x="134" y="242"/>
                  <a:pt x="134" y="24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95" y="282"/>
                  <a:pt x="195" y="282"/>
                  <a:pt x="195" y="282"/>
                </a:cubicBezTo>
                <a:cubicBezTo>
                  <a:pt x="165" y="242"/>
                  <a:pt x="165" y="242"/>
                  <a:pt x="165" y="242"/>
                </a:cubicBezTo>
                <a:cubicBezTo>
                  <a:pt x="182" y="239"/>
                  <a:pt x="195" y="224"/>
                  <a:pt x="195" y="206"/>
                </a:cubicBezTo>
                <a:cubicBezTo>
                  <a:pt x="195" y="69"/>
                  <a:pt x="195" y="69"/>
                  <a:pt x="195" y="69"/>
                </a:cubicBezTo>
                <a:cubicBezTo>
                  <a:pt x="195" y="49"/>
                  <a:pt x="179" y="33"/>
                  <a:pt x="159" y="33"/>
                </a:cubicBezTo>
                <a:moveTo>
                  <a:pt x="129" y="11"/>
                </a:moveTo>
                <a:cubicBezTo>
                  <a:pt x="129" y="5"/>
                  <a:pt x="124" y="0"/>
                  <a:pt x="118" y="0"/>
                </a:cubicBezTo>
                <a:cubicBezTo>
                  <a:pt x="112" y="0"/>
                  <a:pt x="107" y="5"/>
                  <a:pt x="107" y="11"/>
                </a:cubicBezTo>
                <a:cubicBezTo>
                  <a:pt x="107" y="17"/>
                  <a:pt x="112" y="22"/>
                  <a:pt x="118" y="22"/>
                </a:cubicBezTo>
                <a:cubicBezTo>
                  <a:pt x="124" y="22"/>
                  <a:pt x="129" y="17"/>
                  <a:pt x="129" y="11"/>
                </a:cubicBezTo>
                <a:moveTo>
                  <a:pt x="88" y="11"/>
                </a:moveTo>
                <a:cubicBezTo>
                  <a:pt x="88" y="5"/>
                  <a:pt x="83" y="0"/>
                  <a:pt x="77" y="0"/>
                </a:cubicBezTo>
                <a:cubicBezTo>
                  <a:pt x="71" y="0"/>
                  <a:pt x="66" y="5"/>
                  <a:pt x="66" y="11"/>
                </a:cubicBezTo>
                <a:cubicBezTo>
                  <a:pt x="66" y="17"/>
                  <a:pt x="71" y="22"/>
                  <a:pt x="77" y="22"/>
                </a:cubicBezTo>
                <a:cubicBezTo>
                  <a:pt x="83" y="22"/>
                  <a:pt x="88" y="17"/>
                  <a:pt x="88" y="11"/>
                </a:cubicBezTo>
                <a:moveTo>
                  <a:pt x="156" y="220"/>
                </a:moveTo>
                <a:cubicBezTo>
                  <a:pt x="147" y="220"/>
                  <a:pt x="139" y="212"/>
                  <a:pt x="139" y="203"/>
                </a:cubicBezTo>
                <a:cubicBezTo>
                  <a:pt x="139" y="194"/>
                  <a:pt x="147" y="187"/>
                  <a:pt x="156" y="187"/>
                </a:cubicBezTo>
                <a:cubicBezTo>
                  <a:pt x="165" y="187"/>
                  <a:pt x="172" y="194"/>
                  <a:pt x="172" y="203"/>
                </a:cubicBezTo>
                <a:cubicBezTo>
                  <a:pt x="172" y="212"/>
                  <a:pt x="165" y="220"/>
                  <a:pt x="156" y="220"/>
                </a:cubicBezTo>
                <a:moveTo>
                  <a:pt x="39" y="220"/>
                </a:moveTo>
                <a:cubicBezTo>
                  <a:pt x="30" y="220"/>
                  <a:pt x="23" y="212"/>
                  <a:pt x="23" y="203"/>
                </a:cubicBezTo>
                <a:cubicBezTo>
                  <a:pt x="23" y="194"/>
                  <a:pt x="30" y="187"/>
                  <a:pt x="39" y="187"/>
                </a:cubicBezTo>
                <a:cubicBezTo>
                  <a:pt x="48" y="187"/>
                  <a:pt x="55" y="194"/>
                  <a:pt x="55" y="203"/>
                </a:cubicBezTo>
                <a:cubicBezTo>
                  <a:pt x="55" y="212"/>
                  <a:pt x="48" y="220"/>
                  <a:pt x="39" y="220"/>
                </a:cubicBezTo>
                <a:moveTo>
                  <a:pt x="179" y="133"/>
                </a:moveTo>
                <a:cubicBezTo>
                  <a:pt x="179" y="145"/>
                  <a:pt x="167" y="154"/>
                  <a:pt x="157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28" y="154"/>
                  <a:pt x="16" y="145"/>
                  <a:pt x="16" y="133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75"/>
                  <a:pt x="28" y="65"/>
                  <a:pt x="38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67" y="65"/>
                  <a:pt x="179" y="75"/>
                  <a:pt x="179" y="87"/>
                </a:cubicBezTo>
                <a:lnTo>
                  <a:pt x="179" y="1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0"/>
          <p:cNvSpPr>
            <a:spLocks noEditPoints="1"/>
          </p:cNvSpPr>
          <p:nvPr/>
        </p:nvSpPr>
        <p:spPr bwMode="auto">
          <a:xfrm flipH="1">
            <a:off x="6824034" y="5302208"/>
            <a:ext cx="1544550" cy="287032"/>
          </a:xfrm>
          <a:custGeom>
            <a:avLst/>
            <a:gdLst>
              <a:gd name="T0" fmla="*/ 514 w 747"/>
              <a:gd name="T1" fmla="*/ 113 h 139"/>
              <a:gd name="T2" fmla="*/ 636 w 747"/>
              <a:gd name="T3" fmla="*/ 104 h 139"/>
              <a:gd name="T4" fmla="*/ 378 w 747"/>
              <a:gd name="T5" fmla="*/ 8 h 139"/>
              <a:gd name="T6" fmla="*/ 417 w 747"/>
              <a:gd name="T7" fmla="*/ 95 h 139"/>
              <a:gd name="T8" fmla="*/ 480 w 747"/>
              <a:gd name="T9" fmla="*/ 105 h 139"/>
              <a:gd name="T10" fmla="*/ 608 w 747"/>
              <a:gd name="T11" fmla="*/ 109 h 139"/>
              <a:gd name="T12" fmla="*/ 679 w 747"/>
              <a:gd name="T13" fmla="*/ 114 h 139"/>
              <a:gd name="T14" fmla="*/ 398 w 747"/>
              <a:gd name="T15" fmla="*/ 34 h 139"/>
              <a:gd name="T16" fmla="*/ 489 w 747"/>
              <a:gd name="T17" fmla="*/ 34 h 139"/>
              <a:gd name="T18" fmla="*/ 479 w 747"/>
              <a:gd name="T19" fmla="*/ 18 h 139"/>
              <a:gd name="T20" fmla="*/ 506 w 747"/>
              <a:gd name="T21" fmla="*/ 34 h 139"/>
              <a:gd name="T22" fmla="*/ 597 w 747"/>
              <a:gd name="T23" fmla="*/ 34 h 139"/>
              <a:gd name="T24" fmla="*/ 587 w 747"/>
              <a:gd name="T25" fmla="*/ 18 h 139"/>
              <a:gd name="T26" fmla="*/ 641 w 747"/>
              <a:gd name="T27" fmla="*/ 60 h 139"/>
              <a:gd name="T28" fmla="*/ 305 w 747"/>
              <a:gd name="T29" fmla="*/ 97 h 139"/>
              <a:gd name="T30" fmla="*/ 216 w 747"/>
              <a:gd name="T31" fmla="*/ 113 h 139"/>
              <a:gd name="T32" fmla="*/ 331 w 747"/>
              <a:gd name="T33" fmla="*/ 113 h 139"/>
              <a:gd name="T34" fmla="*/ 261 w 747"/>
              <a:gd name="T35" fmla="*/ 104 h 139"/>
              <a:gd name="T36" fmla="*/ 180 w 747"/>
              <a:gd name="T37" fmla="*/ 113 h 139"/>
              <a:gd name="T38" fmla="*/ 90 w 747"/>
              <a:gd name="T39" fmla="*/ 97 h 139"/>
              <a:gd name="T40" fmla="*/ 40 w 747"/>
              <a:gd name="T41" fmla="*/ 0 h 139"/>
              <a:gd name="T42" fmla="*/ 126 w 747"/>
              <a:gd name="T43" fmla="*/ 113 h 139"/>
              <a:gd name="T44" fmla="*/ 91 w 747"/>
              <a:gd name="T45" fmla="*/ 113 h 139"/>
              <a:gd name="T46" fmla="*/ 0 w 747"/>
              <a:gd name="T47" fmla="*/ 139 h 139"/>
              <a:gd name="T48" fmla="*/ 20 w 747"/>
              <a:gd name="T49" fmla="*/ 127 h 139"/>
              <a:gd name="T50" fmla="*/ 45 w 747"/>
              <a:gd name="T51" fmla="*/ 139 h 139"/>
              <a:gd name="T52" fmla="*/ 65 w 747"/>
              <a:gd name="T53" fmla="*/ 127 h 139"/>
              <a:gd name="T54" fmla="*/ 89 w 747"/>
              <a:gd name="T55" fmla="*/ 139 h 139"/>
              <a:gd name="T56" fmla="*/ 109 w 747"/>
              <a:gd name="T57" fmla="*/ 127 h 139"/>
              <a:gd name="T58" fmla="*/ 134 w 747"/>
              <a:gd name="T59" fmla="*/ 139 h 139"/>
              <a:gd name="T60" fmla="*/ 154 w 747"/>
              <a:gd name="T61" fmla="*/ 127 h 139"/>
              <a:gd name="T62" fmla="*/ 178 w 747"/>
              <a:gd name="T63" fmla="*/ 139 h 139"/>
              <a:gd name="T64" fmla="*/ 198 w 747"/>
              <a:gd name="T65" fmla="*/ 127 h 139"/>
              <a:gd name="T66" fmla="*/ 223 w 747"/>
              <a:gd name="T67" fmla="*/ 139 h 139"/>
              <a:gd name="T68" fmla="*/ 243 w 747"/>
              <a:gd name="T69" fmla="*/ 127 h 139"/>
              <a:gd name="T70" fmla="*/ 267 w 747"/>
              <a:gd name="T71" fmla="*/ 139 h 139"/>
              <a:gd name="T72" fmla="*/ 287 w 747"/>
              <a:gd name="T73" fmla="*/ 127 h 139"/>
              <a:gd name="T74" fmla="*/ 312 w 747"/>
              <a:gd name="T75" fmla="*/ 139 h 139"/>
              <a:gd name="T76" fmla="*/ 332 w 747"/>
              <a:gd name="T77" fmla="*/ 127 h 139"/>
              <a:gd name="T78" fmla="*/ 356 w 747"/>
              <a:gd name="T79" fmla="*/ 127 h 139"/>
              <a:gd name="T80" fmla="*/ 376 w 747"/>
              <a:gd name="T81" fmla="*/ 139 h 139"/>
              <a:gd name="T82" fmla="*/ 400 w 747"/>
              <a:gd name="T83" fmla="*/ 127 h 139"/>
              <a:gd name="T84" fmla="*/ 420 w 747"/>
              <a:gd name="T85" fmla="*/ 139 h 139"/>
              <a:gd name="T86" fmla="*/ 445 w 747"/>
              <a:gd name="T87" fmla="*/ 127 h 139"/>
              <a:gd name="T88" fmla="*/ 465 w 747"/>
              <a:gd name="T89" fmla="*/ 139 h 139"/>
              <a:gd name="T90" fmla="*/ 489 w 747"/>
              <a:gd name="T91" fmla="*/ 127 h 139"/>
              <a:gd name="T92" fmla="*/ 509 w 747"/>
              <a:gd name="T93" fmla="*/ 139 h 139"/>
              <a:gd name="T94" fmla="*/ 534 w 747"/>
              <a:gd name="T95" fmla="*/ 127 h 139"/>
              <a:gd name="T96" fmla="*/ 554 w 747"/>
              <a:gd name="T97" fmla="*/ 139 h 139"/>
              <a:gd name="T98" fmla="*/ 578 w 747"/>
              <a:gd name="T99" fmla="*/ 127 h 139"/>
              <a:gd name="T100" fmla="*/ 598 w 747"/>
              <a:gd name="T101" fmla="*/ 139 h 139"/>
              <a:gd name="T102" fmla="*/ 623 w 747"/>
              <a:gd name="T103" fmla="*/ 127 h 139"/>
              <a:gd name="T104" fmla="*/ 643 w 747"/>
              <a:gd name="T105" fmla="*/ 139 h 139"/>
              <a:gd name="T106" fmla="*/ 667 w 747"/>
              <a:gd name="T107" fmla="*/ 127 h 139"/>
              <a:gd name="T108" fmla="*/ 687 w 747"/>
              <a:gd name="T109" fmla="*/ 139 h 139"/>
              <a:gd name="T110" fmla="*/ 712 w 747"/>
              <a:gd name="T111" fmla="*/ 127 h 139"/>
              <a:gd name="T112" fmla="*/ 732 w 747"/>
              <a:gd name="T113" fmla="*/ 139 h 139"/>
              <a:gd name="T114" fmla="*/ 747 w 747"/>
              <a:gd name="T115" fmla="*/ 12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7" h="139">
                <a:moveTo>
                  <a:pt x="408" y="113"/>
                </a:moveTo>
                <a:cubicBezTo>
                  <a:pt x="408" y="113"/>
                  <a:pt x="412" y="104"/>
                  <a:pt x="416" y="103"/>
                </a:cubicBezTo>
                <a:cubicBezTo>
                  <a:pt x="420" y="103"/>
                  <a:pt x="427" y="102"/>
                  <a:pt x="431" y="104"/>
                </a:cubicBezTo>
                <a:cubicBezTo>
                  <a:pt x="436" y="105"/>
                  <a:pt x="438" y="113"/>
                  <a:pt x="438" y="113"/>
                </a:cubicBezTo>
                <a:lnTo>
                  <a:pt x="408" y="113"/>
                </a:lnTo>
                <a:close/>
                <a:moveTo>
                  <a:pt x="514" y="113"/>
                </a:moveTo>
                <a:cubicBezTo>
                  <a:pt x="514" y="113"/>
                  <a:pt x="512" y="105"/>
                  <a:pt x="508" y="104"/>
                </a:cubicBezTo>
                <a:cubicBezTo>
                  <a:pt x="503" y="102"/>
                  <a:pt x="496" y="103"/>
                  <a:pt x="493" y="103"/>
                </a:cubicBezTo>
                <a:cubicBezTo>
                  <a:pt x="488" y="104"/>
                  <a:pt x="485" y="113"/>
                  <a:pt x="485" y="113"/>
                </a:cubicBezTo>
                <a:lnTo>
                  <a:pt x="514" y="113"/>
                </a:lnTo>
                <a:close/>
                <a:moveTo>
                  <a:pt x="642" y="113"/>
                </a:moveTo>
                <a:cubicBezTo>
                  <a:pt x="642" y="113"/>
                  <a:pt x="640" y="105"/>
                  <a:pt x="636" y="104"/>
                </a:cubicBezTo>
                <a:cubicBezTo>
                  <a:pt x="631" y="102"/>
                  <a:pt x="624" y="103"/>
                  <a:pt x="621" y="103"/>
                </a:cubicBezTo>
                <a:cubicBezTo>
                  <a:pt x="617" y="104"/>
                  <a:pt x="613" y="113"/>
                  <a:pt x="613" y="113"/>
                </a:cubicBezTo>
                <a:lnTo>
                  <a:pt x="642" y="113"/>
                </a:lnTo>
                <a:close/>
                <a:moveTo>
                  <a:pt x="624" y="1"/>
                </a:moveTo>
                <a:cubicBezTo>
                  <a:pt x="593" y="0"/>
                  <a:pt x="427" y="0"/>
                  <a:pt x="387" y="0"/>
                </a:cubicBezTo>
                <a:cubicBezTo>
                  <a:pt x="380" y="0"/>
                  <a:pt x="378" y="8"/>
                  <a:pt x="378" y="8"/>
                </a:cubicBezTo>
                <a:cubicBezTo>
                  <a:pt x="378" y="8"/>
                  <a:pt x="378" y="91"/>
                  <a:pt x="378" y="102"/>
                </a:cubicBezTo>
                <a:cubicBezTo>
                  <a:pt x="378" y="112"/>
                  <a:pt x="387" y="113"/>
                  <a:pt x="387" y="113"/>
                </a:cubicBezTo>
                <a:cubicBezTo>
                  <a:pt x="400" y="113"/>
                  <a:pt x="400" y="113"/>
                  <a:pt x="400" y="113"/>
                </a:cubicBezTo>
                <a:cubicBezTo>
                  <a:pt x="401" y="111"/>
                  <a:pt x="402" y="110"/>
                  <a:pt x="402" y="109"/>
                </a:cubicBezTo>
                <a:cubicBezTo>
                  <a:pt x="404" y="105"/>
                  <a:pt x="404" y="105"/>
                  <a:pt x="404" y="105"/>
                </a:cubicBezTo>
                <a:cubicBezTo>
                  <a:pt x="406" y="100"/>
                  <a:pt x="412" y="95"/>
                  <a:pt x="417" y="95"/>
                </a:cubicBezTo>
                <a:cubicBezTo>
                  <a:pt x="430" y="95"/>
                  <a:pt x="430" y="95"/>
                  <a:pt x="430" y="95"/>
                </a:cubicBezTo>
                <a:cubicBezTo>
                  <a:pt x="435" y="95"/>
                  <a:pt x="441" y="99"/>
                  <a:pt x="442" y="105"/>
                </a:cubicBezTo>
                <a:cubicBezTo>
                  <a:pt x="444" y="113"/>
                  <a:pt x="444" y="113"/>
                  <a:pt x="444" y="113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77" y="112"/>
                  <a:pt x="478" y="110"/>
                  <a:pt x="479" y="109"/>
                </a:cubicBezTo>
                <a:cubicBezTo>
                  <a:pt x="480" y="105"/>
                  <a:pt x="480" y="105"/>
                  <a:pt x="480" y="105"/>
                </a:cubicBezTo>
                <a:cubicBezTo>
                  <a:pt x="482" y="100"/>
                  <a:pt x="488" y="95"/>
                  <a:pt x="494" y="95"/>
                </a:cubicBezTo>
                <a:cubicBezTo>
                  <a:pt x="506" y="95"/>
                  <a:pt x="506" y="95"/>
                  <a:pt x="506" y="95"/>
                </a:cubicBezTo>
                <a:cubicBezTo>
                  <a:pt x="512" y="95"/>
                  <a:pt x="517" y="99"/>
                  <a:pt x="518" y="105"/>
                </a:cubicBezTo>
                <a:cubicBezTo>
                  <a:pt x="520" y="113"/>
                  <a:pt x="520" y="113"/>
                  <a:pt x="520" y="113"/>
                </a:cubicBezTo>
                <a:cubicBezTo>
                  <a:pt x="606" y="114"/>
                  <a:pt x="606" y="114"/>
                  <a:pt x="606" y="114"/>
                </a:cubicBezTo>
                <a:cubicBezTo>
                  <a:pt x="606" y="112"/>
                  <a:pt x="607" y="110"/>
                  <a:pt x="608" y="109"/>
                </a:cubicBezTo>
                <a:cubicBezTo>
                  <a:pt x="609" y="105"/>
                  <a:pt x="609" y="105"/>
                  <a:pt x="609" y="105"/>
                </a:cubicBezTo>
                <a:cubicBezTo>
                  <a:pt x="611" y="100"/>
                  <a:pt x="617" y="95"/>
                  <a:pt x="623" y="95"/>
                </a:cubicBezTo>
                <a:cubicBezTo>
                  <a:pt x="635" y="95"/>
                  <a:pt x="635" y="95"/>
                  <a:pt x="635" y="95"/>
                </a:cubicBezTo>
                <a:cubicBezTo>
                  <a:pt x="641" y="95"/>
                  <a:pt x="646" y="99"/>
                  <a:pt x="647" y="105"/>
                </a:cubicBezTo>
                <a:cubicBezTo>
                  <a:pt x="649" y="114"/>
                  <a:pt x="649" y="114"/>
                  <a:pt x="649" y="114"/>
                </a:cubicBezTo>
                <a:cubicBezTo>
                  <a:pt x="679" y="114"/>
                  <a:pt x="679" y="114"/>
                  <a:pt x="679" y="114"/>
                </a:cubicBezTo>
                <a:cubicBezTo>
                  <a:pt x="679" y="114"/>
                  <a:pt x="727" y="105"/>
                  <a:pt x="731" y="82"/>
                </a:cubicBezTo>
                <a:cubicBezTo>
                  <a:pt x="736" y="60"/>
                  <a:pt x="657" y="7"/>
                  <a:pt x="624" y="1"/>
                </a:cubicBezTo>
                <a:close/>
                <a:moveTo>
                  <a:pt x="435" y="34"/>
                </a:moveTo>
                <a:cubicBezTo>
                  <a:pt x="435" y="37"/>
                  <a:pt x="431" y="39"/>
                  <a:pt x="425" y="39"/>
                </a:cubicBezTo>
                <a:cubicBezTo>
                  <a:pt x="408" y="39"/>
                  <a:pt x="408" y="39"/>
                  <a:pt x="408" y="39"/>
                </a:cubicBezTo>
                <a:cubicBezTo>
                  <a:pt x="403" y="39"/>
                  <a:pt x="398" y="37"/>
                  <a:pt x="398" y="34"/>
                </a:cubicBezTo>
                <a:cubicBezTo>
                  <a:pt x="398" y="24"/>
                  <a:pt x="398" y="24"/>
                  <a:pt x="398" y="24"/>
                </a:cubicBezTo>
                <a:cubicBezTo>
                  <a:pt x="398" y="21"/>
                  <a:pt x="403" y="18"/>
                  <a:pt x="408" y="18"/>
                </a:cubicBezTo>
                <a:cubicBezTo>
                  <a:pt x="425" y="18"/>
                  <a:pt x="425" y="18"/>
                  <a:pt x="425" y="18"/>
                </a:cubicBezTo>
                <a:cubicBezTo>
                  <a:pt x="431" y="18"/>
                  <a:pt x="435" y="21"/>
                  <a:pt x="435" y="24"/>
                </a:cubicBezTo>
                <a:lnTo>
                  <a:pt x="435" y="34"/>
                </a:lnTo>
                <a:close/>
                <a:moveTo>
                  <a:pt x="489" y="34"/>
                </a:moveTo>
                <a:cubicBezTo>
                  <a:pt x="489" y="37"/>
                  <a:pt x="485" y="39"/>
                  <a:pt x="479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57" y="39"/>
                  <a:pt x="452" y="37"/>
                  <a:pt x="452" y="34"/>
                </a:cubicBezTo>
                <a:cubicBezTo>
                  <a:pt x="452" y="24"/>
                  <a:pt x="452" y="24"/>
                  <a:pt x="452" y="24"/>
                </a:cubicBezTo>
                <a:cubicBezTo>
                  <a:pt x="452" y="21"/>
                  <a:pt x="457" y="18"/>
                  <a:pt x="462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5" y="18"/>
                  <a:pt x="489" y="21"/>
                  <a:pt x="489" y="24"/>
                </a:cubicBezTo>
                <a:lnTo>
                  <a:pt x="489" y="34"/>
                </a:lnTo>
                <a:close/>
                <a:moveTo>
                  <a:pt x="543" y="34"/>
                </a:moveTo>
                <a:cubicBezTo>
                  <a:pt x="543" y="37"/>
                  <a:pt x="539" y="39"/>
                  <a:pt x="533" y="39"/>
                </a:cubicBezTo>
                <a:cubicBezTo>
                  <a:pt x="516" y="39"/>
                  <a:pt x="516" y="39"/>
                  <a:pt x="516" y="39"/>
                </a:cubicBezTo>
                <a:cubicBezTo>
                  <a:pt x="511" y="39"/>
                  <a:pt x="506" y="37"/>
                  <a:pt x="506" y="34"/>
                </a:cubicBezTo>
                <a:cubicBezTo>
                  <a:pt x="506" y="24"/>
                  <a:pt x="506" y="24"/>
                  <a:pt x="506" y="24"/>
                </a:cubicBezTo>
                <a:cubicBezTo>
                  <a:pt x="506" y="21"/>
                  <a:pt x="511" y="18"/>
                  <a:pt x="516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9" y="18"/>
                  <a:pt x="543" y="21"/>
                  <a:pt x="543" y="24"/>
                </a:cubicBezTo>
                <a:lnTo>
                  <a:pt x="543" y="34"/>
                </a:lnTo>
                <a:close/>
                <a:moveTo>
                  <a:pt x="597" y="34"/>
                </a:moveTo>
                <a:cubicBezTo>
                  <a:pt x="597" y="37"/>
                  <a:pt x="593" y="39"/>
                  <a:pt x="587" y="39"/>
                </a:cubicBezTo>
                <a:cubicBezTo>
                  <a:pt x="570" y="39"/>
                  <a:pt x="570" y="39"/>
                  <a:pt x="570" y="39"/>
                </a:cubicBezTo>
                <a:cubicBezTo>
                  <a:pt x="565" y="39"/>
                  <a:pt x="560" y="37"/>
                  <a:pt x="560" y="34"/>
                </a:cubicBezTo>
                <a:cubicBezTo>
                  <a:pt x="560" y="24"/>
                  <a:pt x="560" y="24"/>
                  <a:pt x="560" y="24"/>
                </a:cubicBezTo>
                <a:cubicBezTo>
                  <a:pt x="560" y="21"/>
                  <a:pt x="565" y="18"/>
                  <a:pt x="570" y="18"/>
                </a:cubicBezTo>
                <a:cubicBezTo>
                  <a:pt x="587" y="18"/>
                  <a:pt x="587" y="18"/>
                  <a:pt x="587" y="18"/>
                </a:cubicBezTo>
                <a:cubicBezTo>
                  <a:pt x="593" y="18"/>
                  <a:pt x="597" y="21"/>
                  <a:pt x="597" y="24"/>
                </a:cubicBezTo>
                <a:lnTo>
                  <a:pt x="597" y="34"/>
                </a:lnTo>
                <a:close/>
                <a:moveTo>
                  <a:pt x="641" y="60"/>
                </a:moveTo>
                <a:cubicBezTo>
                  <a:pt x="641" y="60"/>
                  <a:pt x="614" y="60"/>
                  <a:pt x="619" y="14"/>
                </a:cubicBezTo>
                <a:cubicBezTo>
                  <a:pt x="619" y="14"/>
                  <a:pt x="673" y="29"/>
                  <a:pt x="703" y="61"/>
                </a:cubicBezTo>
                <a:lnTo>
                  <a:pt x="641" y="60"/>
                </a:lnTo>
                <a:close/>
                <a:moveTo>
                  <a:pt x="369" y="13"/>
                </a:moveTo>
                <a:cubicBezTo>
                  <a:pt x="369" y="100"/>
                  <a:pt x="369" y="100"/>
                  <a:pt x="369" y="100"/>
                </a:cubicBezTo>
                <a:cubicBezTo>
                  <a:pt x="369" y="107"/>
                  <a:pt x="363" y="113"/>
                  <a:pt x="356" y="113"/>
                </a:cubicBezTo>
                <a:cubicBezTo>
                  <a:pt x="338" y="113"/>
                  <a:pt x="338" y="113"/>
                  <a:pt x="338" y="113"/>
                </a:cubicBezTo>
                <a:cubicBezTo>
                  <a:pt x="337" y="108"/>
                  <a:pt x="335" y="99"/>
                  <a:pt x="329" y="97"/>
                </a:cubicBezTo>
                <a:cubicBezTo>
                  <a:pt x="322" y="95"/>
                  <a:pt x="311" y="97"/>
                  <a:pt x="305" y="97"/>
                </a:cubicBezTo>
                <a:cubicBezTo>
                  <a:pt x="301" y="97"/>
                  <a:pt x="296" y="107"/>
                  <a:pt x="294" y="113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3" y="108"/>
                  <a:pt x="271" y="99"/>
                  <a:pt x="266" y="97"/>
                </a:cubicBezTo>
                <a:cubicBezTo>
                  <a:pt x="259" y="95"/>
                  <a:pt x="247" y="97"/>
                  <a:pt x="242" y="97"/>
                </a:cubicBezTo>
                <a:cubicBezTo>
                  <a:pt x="237" y="97"/>
                  <a:pt x="233" y="107"/>
                  <a:pt x="231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08" y="113"/>
                  <a:pt x="202" y="107"/>
                  <a:pt x="202" y="100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6"/>
                  <a:pt x="208" y="0"/>
                  <a:pt x="216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63" y="0"/>
                  <a:pt x="369" y="6"/>
                  <a:pt x="369" y="13"/>
                </a:cubicBezTo>
                <a:close/>
                <a:moveTo>
                  <a:pt x="331" y="113"/>
                </a:moveTo>
                <a:cubicBezTo>
                  <a:pt x="331" y="113"/>
                  <a:pt x="330" y="105"/>
                  <a:pt x="325" y="104"/>
                </a:cubicBezTo>
                <a:cubicBezTo>
                  <a:pt x="321" y="102"/>
                  <a:pt x="314" y="103"/>
                  <a:pt x="310" y="103"/>
                </a:cubicBezTo>
                <a:cubicBezTo>
                  <a:pt x="306" y="104"/>
                  <a:pt x="302" y="113"/>
                  <a:pt x="302" y="113"/>
                </a:cubicBezTo>
                <a:lnTo>
                  <a:pt x="331" y="113"/>
                </a:lnTo>
                <a:close/>
                <a:moveTo>
                  <a:pt x="267" y="113"/>
                </a:moveTo>
                <a:cubicBezTo>
                  <a:pt x="267" y="113"/>
                  <a:pt x="266" y="105"/>
                  <a:pt x="261" y="104"/>
                </a:cubicBezTo>
                <a:cubicBezTo>
                  <a:pt x="257" y="102"/>
                  <a:pt x="249" y="103"/>
                  <a:pt x="246" y="103"/>
                </a:cubicBezTo>
                <a:cubicBezTo>
                  <a:pt x="242" y="104"/>
                  <a:pt x="238" y="113"/>
                  <a:pt x="238" y="113"/>
                </a:cubicBezTo>
                <a:lnTo>
                  <a:pt x="267" y="113"/>
                </a:lnTo>
                <a:close/>
                <a:moveTo>
                  <a:pt x="193" y="13"/>
                </a:moveTo>
                <a:cubicBezTo>
                  <a:pt x="193" y="100"/>
                  <a:pt x="193" y="100"/>
                  <a:pt x="193" y="100"/>
                </a:cubicBezTo>
                <a:cubicBezTo>
                  <a:pt x="193" y="107"/>
                  <a:pt x="187" y="113"/>
                  <a:pt x="180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1" y="108"/>
                  <a:pt x="159" y="99"/>
                  <a:pt x="153" y="97"/>
                </a:cubicBezTo>
                <a:cubicBezTo>
                  <a:pt x="146" y="95"/>
                  <a:pt x="135" y="97"/>
                  <a:pt x="130" y="97"/>
                </a:cubicBezTo>
                <a:cubicBezTo>
                  <a:pt x="125" y="97"/>
                  <a:pt x="120" y="107"/>
                  <a:pt x="118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8" y="108"/>
                  <a:pt x="95" y="99"/>
                  <a:pt x="90" y="97"/>
                </a:cubicBezTo>
                <a:cubicBezTo>
                  <a:pt x="83" y="95"/>
                  <a:pt x="71" y="97"/>
                  <a:pt x="66" y="97"/>
                </a:cubicBezTo>
                <a:cubicBezTo>
                  <a:pt x="61" y="97"/>
                  <a:pt x="57" y="107"/>
                  <a:pt x="55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2" y="113"/>
                  <a:pt x="26" y="107"/>
                  <a:pt x="26" y="100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6"/>
                  <a:pt x="32" y="0"/>
                  <a:pt x="4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3" y="6"/>
                  <a:pt x="193" y="13"/>
                </a:cubicBezTo>
                <a:close/>
                <a:moveTo>
                  <a:pt x="155" y="113"/>
                </a:moveTo>
                <a:cubicBezTo>
                  <a:pt x="155" y="113"/>
                  <a:pt x="154" y="105"/>
                  <a:pt x="149" y="104"/>
                </a:cubicBezTo>
                <a:cubicBezTo>
                  <a:pt x="145" y="102"/>
                  <a:pt x="138" y="103"/>
                  <a:pt x="134" y="103"/>
                </a:cubicBezTo>
                <a:cubicBezTo>
                  <a:pt x="130" y="104"/>
                  <a:pt x="126" y="113"/>
                  <a:pt x="126" y="113"/>
                </a:cubicBezTo>
                <a:lnTo>
                  <a:pt x="155" y="113"/>
                </a:lnTo>
                <a:close/>
                <a:moveTo>
                  <a:pt x="91" y="113"/>
                </a:moveTo>
                <a:cubicBezTo>
                  <a:pt x="91" y="113"/>
                  <a:pt x="90" y="105"/>
                  <a:pt x="85" y="104"/>
                </a:cubicBezTo>
                <a:cubicBezTo>
                  <a:pt x="81" y="102"/>
                  <a:pt x="74" y="103"/>
                  <a:pt x="70" y="103"/>
                </a:cubicBezTo>
                <a:cubicBezTo>
                  <a:pt x="66" y="104"/>
                  <a:pt x="62" y="113"/>
                  <a:pt x="62" y="113"/>
                </a:cubicBezTo>
                <a:lnTo>
                  <a:pt x="91" y="113"/>
                </a:lnTo>
                <a:close/>
                <a:moveTo>
                  <a:pt x="359" y="122"/>
                </a:moveTo>
                <a:cubicBezTo>
                  <a:pt x="356" y="122"/>
                  <a:pt x="356" y="122"/>
                  <a:pt x="356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9"/>
                  <a:pt x="0" y="139"/>
                  <a:pt x="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27"/>
                  <a:pt x="5" y="127"/>
                  <a:pt x="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8" y="139"/>
                  <a:pt x="168" y="139"/>
                  <a:pt x="168" y="139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3" y="139"/>
                  <a:pt x="183" y="139"/>
                  <a:pt x="183" y="139"/>
                </a:cubicBezTo>
                <a:cubicBezTo>
                  <a:pt x="183" y="127"/>
                  <a:pt x="183" y="127"/>
                  <a:pt x="183" y="127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3" y="139"/>
                  <a:pt x="193" y="139"/>
                  <a:pt x="193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3" y="139"/>
                  <a:pt x="213" y="139"/>
                  <a:pt x="213" y="139"/>
                </a:cubicBezTo>
                <a:cubicBezTo>
                  <a:pt x="213" y="127"/>
                  <a:pt x="213" y="127"/>
                  <a:pt x="21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39"/>
                  <a:pt x="223" y="139"/>
                  <a:pt x="223" y="139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9"/>
                  <a:pt x="237" y="139"/>
                  <a:pt x="237" y="139"/>
                </a:cubicBezTo>
                <a:cubicBezTo>
                  <a:pt x="243" y="139"/>
                  <a:pt x="243" y="139"/>
                  <a:pt x="243" y="139"/>
                </a:cubicBezTo>
                <a:cubicBezTo>
                  <a:pt x="243" y="127"/>
                  <a:pt x="243" y="127"/>
                  <a:pt x="243" y="127"/>
                </a:cubicBezTo>
                <a:cubicBezTo>
                  <a:pt x="252" y="127"/>
                  <a:pt x="252" y="127"/>
                  <a:pt x="252" y="127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7" y="139"/>
                  <a:pt x="257" y="139"/>
                  <a:pt x="257" y="139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7" y="139"/>
                  <a:pt x="267" y="139"/>
                  <a:pt x="267" y="139"/>
                </a:cubicBezTo>
                <a:cubicBezTo>
                  <a:pt x="272" y="139"/>
                  <a:pt x="272" y="139"/>
                  <a:pt x="272" y="139"/>
                </a:cubicBezTo>
                <a:cubicBezTo>
                  <a:pt x="272" y="127"/>
                  <a:pt x="272" y="127"/>
                  <a:pt x="272" y="127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82" y="139"/>
                  <a:pt x="282" y="139"/>
                  <a:pt x="282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97" y="127"/>
                  <a:pt x="297" y="127"/>
                  <a:pt x="297" y="127"/>
                </a:cubicBezTo>
                <a:cubicBezTo>
                  <a:pt x="297" y="139"/>
                  <a:pt x="297" y="139"/>
                  <a:pt x="297" y="139"/>
                </a:cubicBezTo>
                <a:cubicBezTo>
                  <a:pt x="302" y="139"/>
                  <a:pt x="302" y="139"/>
                  <a:pt x="302" y="139"/>
                </a:cubicBezTo>
                <a:cubicBezTo>
                  <a:pt x="302" y="127"/>
                  <a:pt x="302" y="127"/>
                  <a:pt x="302" y="127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17" y="139"/>
                  <a:pt x="317" y="139"/>
                  <a:pt x="317" y="139"/>
                </a:cubicBezTo>
                <a:cubicBezTo>
                  <a:pt x="317" y="127"/>
                  <a:pt x="317" y="127"/>
                  <a:pt x="317" y="127"/>
                </a:cubicBezTo>
                <a:cubicBezTo>
                  <a:pt x="327" y="127"/>
                  <a:pt x="327" y="127"/>
                  <a:pt x="327" y="127"/>
                </a:cubicBezTo>
                <a:cubicBezTo>
                  <a:pt x="327" y="139"/>
                  <a:pt x="327" y="139"/>
                  <a:pt x="327" y="139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32" y="127"/>
                  <a:pt x="332" y="127"/>
                  <a:pt x="332" y="127"/>
                </a:cubicBezTo>
                <a:cubicBezTo>
                  <a:pt x="341" y="127"/>
                  <a:pt x="341" y="127"/>
                  <a:pt x="341" y="127"/>
                </a:cubicBezTo>
                <a:cubicBezTo>
                  <a:pt x="341" y="139"/>
                  <a:pt x="341" y="139"/>
                  <a:pt x="341" y="139"/>
                </a:cubicBezTo>
                <a:cubicBezTo>
                  <a:pt x="346" y="139"/>
                  <a:pt x="346" y="139"/>
                  <a:pt x="346" y="139"/>
                </a:cubicBezTo>
                <a:cubicBezTo>
                  <a:pt x="346" y="127"/>
                  <a:pt x="346" y="127"/>
                  <a:pt x="34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39"/>
                  <a:pt x="356" y="139"/>
                  <a:pt x="356" y="139"/>
                </a:cubicBezTo>
                <a:cubicBezTo>
                  <a:pt x="361" y="139"/>
                  <a:pt x="361" y="139"/>
                  <a:pt x="361" y="139"/>
                </a:cubicBezTo>
                <a:cubicBezTo>
                  <a:pt x="361" y="127"/>
                  <a:pt x="361" y="127"/>
                  <a:pt x="361" y="127"/>
                </a:cubicBezTo>
                <a:cubicBezTo>
                  <a:pt x="371" y="127"/>
                  <a:pt x="371" y="127"/>
                  <a:pt x="371" y="127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6" y="139"/>
                  <a:pt x="376" y="139"/>
                  <a:pt x="376" y="139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86" y="127"/>
                  <a:pt x="386" y="127"/>
                  <a:pt x="386" y="127"/>
                </a:cubicBezTo>
                <a:cubicBezTo>
                  <a:pt x="386" y="139"/>
                  <a:pt x="386" y="139"/>
                  <a:pt x="386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27"/>
                  <a:pt x="391" y="127"/>
                  <a:pt x="391" y="127"/>
                </a:cubicBezTo>
                <a:cubicBezTo>
                  <a:pt x="400" y="127"/>
                  <a:pt x="400" y="127"/>
                  <a:pt x="400" y="127"/>
                </a:cubicBezTo>
                <a:cubicBezTo>
                  <a:pt x="400" y="139"/>
                  <a:pt x="400" y="139"/>
                  <a:pt x="400" y="139"/>
                </a:cubicBezTo>
                <a:cubicBezTo>
                  <a:pt x="405" y="139"/>
                  <a:pt x="405" y="139"/>
                  <a:pt x="405" y="139"/>
                </a:cubicBezTo>
                <a:cubicBezTo>
                  <a:pt x="405" y="127"/>
                  <a:pt x="405" y="127"/>
                  <a:pt x="405" y="127"/>
                </a:cubicBezTo>
                <a:cubicBezTo>
                  <a:pt x="415" y="127"/>
                  <a:pt x="415" y="127"/>
                  <a:pt x="415" y="127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420" y="127"/>
                  <a:pt x="420" y="127"/>
                  <a:pt x="420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45" y="127"/>
                  <a:pt x="445" y="127"/>
                  <a:pt x="445" y="127"/>
                </a:cubicBezTo>
                <a:cubicBezTo>
                  <a:pt x="445" y="139"/>
                  <a:pt x="445" y="139"/>
                  <a:pt x="445" y="139"/>
                </a:cubicBezTo>
                <a:cubicBezTo>
                  <a:pt x="450" y="139"/>
                  <a:pt x="450" y="139"/>
                  <a:pt x="450" y="139"/>
                </a:cubicBezTo>
                <a:cubicBezTo>
                  <a:pt x="450" y="127"/>
                  <a:pt x="450" y="127"/>
                  <a:pt x="450" y="127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60" y="139"/>
                  <a:pt x="460" y="139"/>
                  <a:pt x="460" y="139"/>
                </a:cubicBezTo>
                <a:cubicBezTo>
                  <a:pt x="465" y="139"/>
                  <a:pt x="465" y="139"/>
                  <a:pt x="465" y="139"/>
                </a:cubicBezTo>
                <a:cubicBezTo>
                  <a:pt x="465" y="127"/>
                  <a:pt x="465" y="127"/>
                  <a:pt x="465" y="127"/>
                </a:cubicBezTo>
                <a:cubicBezTo>
                  <a:pt x="475" y="127"/>
                  <a:pt x="475" y="127"/>
                  <a:pt x="475" y="127"/>
                </a:cubicBezTo>
                <a:cubicBezTo>
                  <a:pt x="475" y="139"/>
                  <a:pt x="475" y="139"/>
                  <a:pt x="475" y="139"/>
                </a:cubicBezTo>
                <a:cubicBezTo>
                  <a:pt x="480" y="139"/>
                  <a:pt x="480" y="139"/>
                  <a:pt x="480" y="139"/>
                </a:cubicBezTo>
                <a:cubicBezTo>
                  <a:pt x="480" y="127"/>
                  <a:pt x="480" y="127"/>
                  <a:pt x="480" y="127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89" y="139"/>
                  <a:pt x="489" y="139"/>
                  <a:pt x="489" y="139"/>
                </a:cubicBezTo>
                <a:cubicBezTo>
                  <a:pt x="494" y="139"/>
                  <a:pt x="494" y="139"/>
                  <a:pt x="494" y="139"/>
                </a:cubicBezTo>
                <a:cubicBezTo>
                  <a:pt x="494" y="127"/>
                  <a:pt x="494" y="127"/>
                  <a:pt x="494" y="127"/>
                </a:cubicBezTo>
                <a:cubicBezTo>
                  <a:pt x="504" y="127"/>
                  <a:pt x="504" y="127"/>
                  <a:pt x="504" y="127"/>
                </a:cubicBezTo>
                <a:cubicBezTo>
                  <a:pt x="504" y="139"/>
                  <a:pt x="504" y="139"/>
                  <a:pt x="504" y="139"/>
                </a:cubicBezTo>
                <a:cubicBezTo>
                  <a:pt x="509" y="139"/>
                  <a:pt x="509" y="139"/>
                  <a:pt x="509" y="139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9" y="127"/>
                  <a:pt x="519" y="127"/>
                  <a:pt x="519" y="127"/>
                </a:cubicBezTo>
                <a:cubicBezTo>
                  <a:pt x="519" y="139"/>
                  <a:pt x="519" y="139"/>
                  <a:pt x="519" y="139"/>
                </a:cubicBezTo>
                <a:cubicBezTo>
                  <a:pt x="524" y="139"/>
                  <a:pt x="524" y="139"/>
                  <a:pt x="524" y="139"/>
                </a:cubicBezTo>
                <a:cubicBezTo>
                  <a:pt x="524" y="127"/>
                  <a:pt x="524" y="127"/>
                  <a:pt x="52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4" y="139"/>
                  <a:pt x="534" y="139"/>
                  <a:pt x="534" y="139"/>
                </a:cubicBezTo>
                <a:cubicBezTo>
                  <a:pt x="539" y="139"/>
                  <a:pt x="539" y="139"/>
                  <a:pt x="539" y="139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49" y="127"/>
                  <a:pt x="549" y="127"/>
                  <a:pt x="549" y="127"/>
                </a:cubicBezTo>
                <a:cubicBezTo>
                  <a:pt x="549" y="139"/>
                  <a:pt x="549" y="139"/>
                  <a:pt x="549" y="139"/>
                </a:cubicBezTo>
                <a:cubicBezTo>
                  <a:pt x="554" y="139"/>
                  <a:pt x="554" y="139"/>
                  <a:pt x="554" y="139"/>
                </a:cubicBezTo>
                <a:cubicBezTo>
                  <a:pt x="554" y="127"/>
                  <a:pt x="554" y="127"/>
                  <a:pt x="554" y="127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4" y="139"/>
                  <a:pt x="564" y="139"/>
                  <a:pt x="564" y="139"/>
                </a:cubicBezTo>
                <a:cubicBezTo>
                  <a:pt x="569" y="139"/>
                  <a:pt x="569" y="139"/>
                  <a:pt x="569" y="139"/>
                </a:cubicBezTo>
                <a:cubicBezTo>
                  <a:pt x="569" y="127"/>
                  <a:pt x="569" y="127"/>
                  <a:pt x="569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39"/>
                  <a:pt x="578" y="139"/>
                  <a:pt x="578" y="139"/>
                </a:cubicBezTo>
                <a:cubicBezTo>
                  <a:pt x="584" y="139"/>
                  <a:pt x="584" y="139"/>
                  <a:pt x="584" y="139"/>
                </a:cubicBezTo>
                <a:cubicBezTo>
                  <a:pt x="584" y="127"/>
                  <a:pt x="584" y="127"/>
                  <a:pt x="584" y="127"/>
                </a:cubicBezTo>
                <a:cubicBezTo>
                  <a:pt x="593" y="127"/>
                  <a:pt x="593" y="127"/>
                  <a:pt x="593" y="127"/>
                </a:cubicBezTo>
                <a:cubicBezTo>
                  <a:pt x="593" y="139"/>
                  <a:pt x="593" y="139"/>
                  <a:pt x="593" y="139"/>
                </a:cubicBezTo>
                <a:cubicBezTo>
                  <a:pt x="598" y="139"/>
                  <a:pt x="598" y="139"/>
                  <a:pt x="598" y="139"/>
                </a:cubicBezTo>
                <a:cubicBezTo>
                  <a:pt x="598" y="127"/>
                  <a:pt x="598" y="127"/>
                  <a:pt x="598" y="127"/>
                </a:cubicBezTo>
                <a:cubicBezTo>
                  <a:pt x="608" y="127"/>
                  <a:pt x="608" y="127"/>
                  <a:pt x="608" y="127"/>
                </a:cubicBezTo>
                <a:cubicBezTo>
                  <a:pt x="608" y="139"/>
                  <a:pt x="608" y="139"/>
                  <a:pt x="608" y="139"/>
                </a:cubicBezTo>
                <a:cubicBezTo>
                  <a:pt x="613" y="139"/>
                  <a:pt x="613" y="139"/>
                  <a:pt x="613" y="139"/>
                </a:cubicBezTo>
                <a:cubicBezTo>
                  <a:pt x="613" y="127"/>
                  <a:pt x="613" y="127"/>
                  <a:pt x="613" y="127"/>
                </a:cubicBezTo>
                <a:cubicBezTo>
                  <a:pt x="623" y="127"/>
                  <a:pt x="623" y="127"/>
                  <a:pt x="623" y="127"/>
                </a:cubicBezTo>
                <a:cubicBezTo>
                  <a:pt x="623" y="139"/>
                  <a:pt x="623" y="139"/>
                  <a:pt x="623" y="139"/>
                </a:cubicBezTo>
                <a:cubicBezTo>
                  <a:pt x="628" y="139"/>
                  <a:pt x="628" y="139"/>
                  <a:pt x="628" y="139"/>
                </a:cubicBezTo>
                <a:cubicBezTo>
                  <a:pt x="628" y="127"/>
                  <a:pt x="628" y="127"/>
                  <a:pt x="628" y="127"/>
                </a:cubicBezTo>
                <a:cubicBezTo>
                  <a:pt x="638" y="127"/>
                  <a:pt x="638" y="127"/>
                  <a:pt x="638" y="127"/>
                </a:cubicBezTo>
                <a:cubicBezTo>
                  <a:pt x="638" y="139"/>
                  <a:pt x="638" y="139"/>
                  <a:pt x="638" y="139"/>
                </a:cubicBezTo>
                <a:cubicBezTo>
                  <a:pt x="643" y="139"/>
                  <a:pt x="643" y="139"/>
                  <a:pt x="643" y="139"/>
                </a:cubicBezTo>
                <a:cubicBezTo>
                  <a:pt x="643" y="127"/>
                  <a:pt x="643" y="127"/>
                  <a:pt x="643" y="127"/>
                </a:cubicBezTo>
                <a:cubicBezTo>
                  <a:pt x="653" y="127"/>
                  <a:pt x="653" y="127"/>
                  <a:pt x="653" y="127"/>
                </a:cubicBezTo>
                <a:cubicBezTo>
                  <a:pt x="653" y="139"/>
                  <a:pt x="653" y="139"/>
                  <a:pt x="653" y="139"/>
                </a:cubicBezTo>
                <a:cubicBezTo>
                  <a:pt x="658" y="139"/>
                  <a:pt x="658" y="139"/>
                  <a:pt x="658" y="139"/>
                </a:cubicBezTo>
                <a:cubicBezTo>
                  <a:pt x="658" y="127"/>
                  <a:pt x="658" y="127"/>
                  <a:pt x="658" y="127"/>
                </a:cubicBezTo>
                <a:cubicBezTo>
                  <a:pt x="667" y="127"/>
                  <a:pt x="667" y="127"/>
                  <a:pt x="667" y="127"/>
                </a:cubicBezTo>
                <a:cubicBezTo>
                  <a:pt x="667" y="139"/>
                  <a:pt x="667" y="139"/>
                  <a:pt x="667" y="139"/>
                </a:cubicBezTo>
                <a:cubicBezTo>
                  <a:pt x="673" y="139"/>
                  <a:pt x="673" y="139"/>
                  <a:pt x="673" y="139"/>
                </a:cubicBezTo>
                <a:cubicBezTo>
                  <a:pt x="673" y="127"/>
                  <a:pt x="673" y="127"/>
                  <a:pt x="673" y="127"/>
                </a:cubicBezTo>
                <a:cubicBezTo>
                  <a:pt x="682" y="127"/>
                  <a:pt x="682" y="127"/>
                  <a:pt x="682" y="127"/>
                </a:cubicBezTo>
                <a:cubicBezTo>
                  <a:pt x="682" y="139"/>
                  <a:pt x="682" y="139"/>
                  <a:pt x="682" y="139"/>
                </a:cubicBezTo>
                <a:cubicBezTo>
                  <a:pt x="687" y="139"/>
                  <a:pt x="687" y="139"/>
                  <a:pt x="687" y="139"/>
                </a:cubicBezTo>
                <a:cubicBezTo>
                  <a:pt x="687" y="127"/>
                  <a:pt x="687" y="127"/>
                  <a:pt x="687" y="127"/>
                </a:cubicBezTo>
                <a:cubicBezTo>
                  <a:pt x="697" y="127"/>
                  <a:pt x="697" y="127"/>
                  <a:pt x="697" y="127"/>
                </a:cubicBezTo>
                <a:cubicBezTo>
                  <a:pt x="697" y="139"/>
                  <a:pt x="697" y="139"/>
                  <a:pt x="697" y="139"/>
                </a:cubicBezTo>
                <a:cubicBezTo>
                  <a:pt x="702" y="139"/>
                  <a:pt x="702" y="139"/>
                  <a:pt x="702" y="139"/>
                </a:cubicBezTo>
                <a:cubicBezTo>
                  <a:pt x="702" y="127"/>
                  <a:pt x="702" y="127"/>
                  <a:pt x="702" y="127"/>
                </a:cubicBezTo>
                <a:cubicBezTo>
                  <a:pt x="712" y="127"/>
                  <a:pt x="712" y="127"/>
                  <a:pt x="712" y="127"/>
                </a:cubicBezTo>
                <a:cubicBezTo>
                  <a:pt x="712" y="139"/>
                  <a:pt x="712" y="139"/>
                  <a:pt x="712" y="139"/>
                </a:cubicBezTo>
                <a:cubicBezTo>
                  <a:pt x="717" y="139"/>
                  <a:pt x="717" y="139"/>
                  <a:pt x="717" y="139"/>
                </a:cubicBezTo>
                <a:cubicBezTo>
                  <a:pt x="717" y="127"/>
                  <a:pt x="717" y="127"/>
                  <a:pt x="717" y="127"/>
                </a:cubicBezTo>
                <a:cubicBezTo>
                  <a:pt x="727" y="127"/>
                  <a:pt x="727" y="127"/>
                  <a:pt x="727" y="127"/>
                </a:cubicBezTo>
                <a:cubicBezTo>
                  <a:pt x="727" y="139"/>
                  <a:pt x="727" y="139"/>
                  <a:pt x="727" y="139"/>
                </a:cubicBezTo>
                <a:cubicBezTo>
                  <a:pt x="732" y="139"/>
                  <a:pt x="732" y="139"/>
                  <a:pt x="732" y="139"/>
                </a:cubicBezTo>
                <a:cubicBezTo>
                  <a:pt x="732" y="127"/>
                  <a:pt x="732" y="127"/>
                  <a:pt x="732" y="127"/>
                </a:cubicBezTo>
                <a:cubicBezTo>
                  <a:pt x="742" y="127"/>
                  <a:pt x="742" y="127"/>
                  <a:pt x="742" y="127"/>
                </a:cubicBezTo>
                <a:cubicBezTo>
                  <a:pt x="742" y="139"/>
                  <a:pt x="742" y="139"/>
                  <a:pt x="742" y="139"/>
                </a:cubicBezTo>
                <a:cubicBezTo>
                  <a:pt x="747" y="139"/>
                  <a:pt x="747" y="139"/>
                  <a:pt x="747" y="139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2"/>
                  <a:pt x="747" y="122"/>
                  <a:pt x="747" y="122"/>
                </a:cubicBezTo>
                <a:lnTo>
                  <a:pt x="359" y="122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10"/>
          <p:cNvSpPr>
            <a:spLocks noEditPoints="1"/>
          </p:cNvSpPr>
          <p:nvPr/>
        </p:nvSpPr>
        <p:spPr bwMode="auto">
          <a:xfrm>
            <a:off x="6844183" y="4794434"/>
            <a:ext cx="1544550" cy="287032"/>
          </a:xfrm>
          <a:custGeom>
            <a:avLst/>
            <a:gdLst>
              <a:gd name="T0" fmla="*/ 514 w 747"/>
              <a:gd name="T1" fmla="*/ 113 h 139"/>
              <a:gd name="T2" fmla="*/ 636 w 747"/>
              <a:gd name="T3" fmla="*/ 104 h 139"/>
              <a:gd name="T4" fmla="*/ 378 w 747"/>
              <a:gd name="T5" fmla="*/ 8 h 139"/>
              <a:gd name="T6" fmla="*/ 417 w 747"/>
              <a:gd name="T7" fmla="*/ 95 h 139"/>
              <a:gd name="T8" fmla="*/ 480 w 747"/>
              <a:gd name="T9" fmla="*/ 105 h 139"/>
              <a:gd name="T10" fmla="*/ 608 w 747"/>
              <a:gd name="T11" fmla="*/ 109 h 139"/>
              <a:gd name="T12" fmla="*/ 679 w 747"/>
              <a:gd name="T13" fmla="*/ 114 h 139"/>
              <a:gd name="T14" fmla="*/ 398 w 747"/>
              <a:gd name="T15" fmla="*/ 34 h 139"/>
              <a:gd name="T16" fmla="*/ 489 w 747"/>
              <a:gd name="T17" fmla="*/ 34 h 139"/>
              <a:gd name="T18" fmla="*/ 479 w 747"/>
              <a:gd name="T19" fmla="*/ 18 h 139"/>
              <a:gd name="T20" fmla="*/ 506 w 747"/>
              <a:gd name="T21" fmla="*/ 34 h 139"/>
              <a:gd name="T22" fmla="*/ 597 w 747"/>
              <a:gd name="T23" fmla="*/ 34 h 139"/>
              <a:gd name="T24" fmla="*/ 587 w 747"/>
              <a:gd name="T25" fmla="*/ 18 h 139"/>
              <a:gd name="T26" fmla="*/ 641 w 747"/>
              <a:gd name="T27" fmla="*/ 60 h 139"/>
              <a:gd name="T28" fmla="*/ 305 w 747"/>
              <a:gd name="T29" fmla="*/ 97 h 139"/>
              <a:gd name="T30" fmla="*/ 216 w 747"/>
              <a:gd name="T31" fmla="*/ 113 h 139"/>
              <a:gd name="T32" fmla="*/ 331 w 747"/>
              <a:gd name="T33" fmla="*/ 113 h 139"/>
              <a:gd name="T34" fmla="*/ 261 w 747"/>
              <a:gd name="T35" fmla="*/ 104 h 139"/>
              <a:gd name="T36" fmla="*/ 180 w 747"/>
              <a:gd name="T37" fmla="*/ 113 h 139"/>
              <a:gd name="T38" fmla="*/ 90 w 747"/>
              <a:gd name="T39" fmla="*/ 97 h 139"/>
              <a:gd name="T40" fmla="*/ 40 w 747"/>
              <a:gd name="T41" fmla="*/ 0 h 139"/>
              <a:gd name="T42" fmla="*/ 126 w 747"/>
              <a:gd name="T43" fmla="*/ 113 h 139"/>
              <a:gd name="T44" fmla="*/ 91 w 747"/>
              <a:gd name="T45" fmla="*/ 113 h 139"/>
              <a:gd name="T46" fmla="*/ 0 w 747"/>
              <a:gd name="T47" fmla="*/ 139 h 139"/>
              <a:gd name="T48" fmla="*/ 20 w 747"/>
              <a:gd name="T49" fmla="*/ 127 h 139"/>
              <a:gd name="T50" fmla="*/ 45 w 747"/>
              <a:gd name="T51" fmla="*/ 139 h 139"/>
              <a:gd name="T52" fmla="*/ 65 w 747"/>
              <a:gd name="T53" fmla="*/ 127 h 139"/>
              <a:gd name="T54" fmla="*/ 89 w 747"/>
              <a:gd name="T55" fmla="*/ 139 h 139"/>
              <a:gd name="T56" fmla="*/ 109 w 747"/>
              <a:gd name="T57" fmla="*/ 127 h 139"/>
              <a:gd name="T58" fmla="*/ 134 w 747"/>
              <a:gd name="T59" fmla="*/ 139 h 139"/>
              <a:gd name="T60" fmla="*/ 154 w 747"/>
              <a:gd name="T61" fmla="*/ 127 h 139"/>
              <a:gd name="T62" fmla="*/ 178 w 747"/>
              <a:gd name="T63" fmla="*/ 139 h 139"/>
              <a:gd name="T64" fmla="*/ 198 w 747"/>
              <a:gd name="T65" fmla="*/ 127 h 139"/>
              <a:gd name="T66" fmla="*/ 223 w 747"/>
              <a:gd name="T67" fmla="*/ 139 h 139"/>
              <a:gd name="T68" fmla="*/ 243 w 747"/>
              <a:gd name="T69" fmla="*/ 127 h 139"/>
              <a:gd name="T70" fmla="*/ 267 w 747"/>
              <a:gd name="T71" fmla="*/ 139 h 139"/>
              <a:gd name="T72" fmla="*/ 287 w 747"/>
              <a:gd name="T73" fmla="*/ 127 h 139"/>
              <a:gd name="T74" fmla="*/ 312 w 747"/>
              <a:gd name="T75" fmla="*/ 139 h 139"/>
              <a:gd name="T76" fmla="*/ 332 w 747"/>
              <a:gd name="T77" fmla="*/ 127 h 139"/>
              <a:gd name="T78" fmla="*/ 356 w 747"/>
              <a:gd name="T79" fmla="*/ 127 h 139"/>
              <a:gd name="T80" fmla="*/ 376 w 747"/>
              <a:gd name="T81" fmla="*/ 139 h 139"/>
              <a:gd name="T82" fmla="*/ 400 w 747"/>
              <a:gd name="T83" fmla="*/ 127 h 139"/>
              <a:gd name="T84" fmla="*/ 420 w 747"/>
              <a:gd name="T85" fmla="*/ 139 h 139"/>
              <a:gd name="T86" fmla="*/ 445 w 747"/>
              <a:gd name="T87" fmla="*/ 127 h 139"/>
              <a:gd name="T88" fmla="*/ 465 w 747"/>
              <a:gd name="T89" fmla="*/ 139 h 139"/>
              <a:gd name="T90" fmla="*/ 489 w 747"/>
              <a:gd name="T91" fmla="*/ 127 h 139"/>
              <a:gd name="T92" fmla="*/ 509 w 747"/>
              <a:gd name="T93" fmla="*/ 139 h 139"/>
              <a:gd name="T94" fmla="*/ 534 w 747"/>
              <a:gd name="T95" fmla="*/ 127 h 139"/>
              <a:gd name="T96" fmla="*/ 554 w 747"/>
              <a:gd name="T97" fmla="*/ 139 h 139"/>
              <a:gd name="T98" fmla="*/ 578 w 747"/>
              <a:gd name="T99" fmla="*/ 127 h 139"/>
              <a:gd name="T100" fmla="*/ 598 w 747"/>
              <a:gd name="T101" fmla="*/ 139 h 139"/>
              <a:gd name="T102" fmla="*/ 623 w 747"/>
              <a:gd name="T103" fmla="*/ 127 h 139"/>
              <a:gd name="T104" fmla="*/ 643 w 747"/>
              <a:gd name="T105" fmla="*/ 139 h 139"/>
              <a:gd name="T106" fmla="*/ 667 w 747"/>
              <a:gd name="T107" fmla="*/ 127 h 139"/>
              <a:gd name="T108" fmla="*/ 687 w 747"/>
              <a:gd name="T109" fmla="*/ 139 h 139"/>
              <a:gd name="T110" fmla="*/ 712 w 747"/>
              <a:gd name="T111" fmla="*/ 127 h 139"/>
              <a:gd name="T112" fmla="*/ 732 w 747"/>
              <a:gd name="T113" fmla="*/ 139 h 139"/>
              <a:gd name="T114" fmla="*/ 747 w 747"/>
              <a:gd name="T115" fmla="*/ 12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7" h="139">
                <a:moveTo>
                  <a:pt x="408" y="113"/>
                </a:moveTo>
                <a:cubicBezTo>
                  <a:pt x="408" y="113"/>
                  <a:pt x="412" y="104"/>
                  <a:pt x="416" y="103"/>
                </a:cubicBezTo>
                <a:cubicBezTo>
                  <a:pt x="420" y="103"/>
                  <a:pt x="427" y="102"/>
                  <a:pt x="431" y="104"/>
                </a:cubicBezTo>
                <a:cubicBezTo>
                  <a:pt x="436" y="105"/>
                  <a:pt x="438" y="113"/>
                  <a:pt x="438" y="113"/>
                </a:cubicBezTo>
                <a:lnTo>
                  <a:pt x="408" y="113"/>
                </a:lnTo>
                <a:close/>
                <a:moveTo>
                  <a:pt x="514" y="113"/>
                </a:moveTo>
                <a:cubicBezTo>
                  <a:pt x="514" y="113"/>
                  <a:pt x="512" y="105"/>
                  <a:pt x="508" y="104"/>
                </a:cubicBezTo>
                <a:cubicBezTo>
                  <a:pt x="503" y="102"/>
                  <a:pt x="496" y="103"/>
                  <a:pt x="493" y="103"/>
                </a:cubicBezTo>
                <a:cubicBezTo>
                  <a:pt x="488" y="104"/>
                  <a:pt x="485" y="113"/>
                  <a:pt x="485" y="113"/>
                </a:cubicBezTo>
                <a:lnTo>
                  <a:pt x="514" y="113"/>
                </a:lnTo>
                <a:close/>
                <a:moveTo>
                  <a:pt x="642" y="113"/>
                </a:moveTo>
                <a:cubicBezTo>
                  <a:pt x="642" y="113"/>
                  <a:pt x="640" y="105"/>
                  <a:pt x="636" y="104"/>
                </a:cubicBezTo>
                <a:cubicBezTo>
                  <a:pt x="631" y="102"/>
                  <a:pt x="624" y="103"/>
                  <a:pt x="621" y="103"/>
                </a:cubicBezTo>
                <a:cubicBezTo>
                  <a:pt x="617" y="104"/>
                  <a:pt x="613" y="113"/>
                  <a:pt x="613" y="113"/>
                </a:cubicBezTo>
                <a:lnTo>
                  <a:pt x="642" y="113"/>
                </a:lnTo>
                <a:close/>
                <a:moveTo>
                  <a:pt x="624" y="1"/>
                </a:moveTo>
                <a:cubicBezTo>
                  <a:pt x="593" y="0"/>
                  <a:pt x="427" y="0"/>
                  <a:pt x="387" y="0"/>
                </a:cubicBezTo>
                <a:cubicBezTo>
                  <a:pt x="380" y="0"/>
                  <a:pt x="378" y="8"/>
                  <a:pt x="378" y="8"/>
                </a:cubicBezTo>
                <a:cubicBezTo>
                  <a:pt x="378" y="8"/>
                  <a:pt x="378" y="91"/>
                  <a:pt x="378" y="102"/>
                </a:cubicBezTo>
                <a:cubicBezTo>
                  <a:pt x="378" y="112"/>
                  <a:pt x="387" y="113"/>
                  <a:pt x="387" y="113"/>
                </a:cubicBezTo>
                <a:cubicBezTo>
                  <a:pt x="400" y="113"/>
                  <a:pt x="400" y="113"/>
                  <a:pt x="400" y="113"/>
                </a:cubicBezTo>
                <a:cubicBezTo>
                  <a:pt x="401" y="111"/>
                  <a:pt x="402" y="110"/>
                  <a:pt x="402" y="109"/>
                </a:cubicBezTo>
                <a:cubicBezTo>
                  <a:pt x="404" y="105"/>
                  <a:pt x="404" y="105"/>
                  <a:pt x="404" y="105"/>
                </a:cubicBezTo>
                <a:cubicBezTo>
                  <a:pt x="406" y="100"/>
                  <a:pt x="412" y="95"/>
                  <a:pt x="417" y="95"/>
                </a:cubicBezTo>
                <a:cubicBezTo>
                  <a:pt x="430" y="95"/>
                  <a:pt x="430" y="95"/>
                  <a:pt x="430" y="95"/>
                </a:cubicBezTo>
                <a:cubicBezTo>
                  <a:pt x="435" y="95"/>
                  <a:pt x="441" y="99"/>
                  <a:pt x="442" y="105"/>
                </a:cubicBezTo>
                <a:cubicBezTo>
                  <a:pt x="444" y="113"/>
                  <a:pt x="444" y="113"/>
                  <a:pt x="444" y="113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77" y="112"/>
                  <a:pt x="478" y="110"/>
                  <a:pt x="479" y="109"/>
                </a:cubicBezTo>
                <a:cubicBezTo>
                  <a:pt x="480" y="105"/>
                  <a:pt x="480" y="105"/>
                  <a:pt x="480" y="105"/>
                </a:cubicBezTo>
                <a:cubicBezTo>
                  <a:pt x="482" y="100"/>
                  <a:pt x="488" y="95"/>
                  <a:pt x="494" y="95"/>
                </a:cubicBezTo>
                <a:cubicBezTo>
                  <a:pt x="506" y="95"/>
                  <a:pt x="506" y="95"/>
                  <a:pt x="506" y="95"/>
                </a:cubicBezTo>
                <a:cubicBezTo>
                  <a:pt x="512" y="95"/>
                  <a:pt x="517" y="99"/>
                  <a:pt x="518" y="105"/>
                </a:cubicBezTo>
                <a:cubicBezTo>
                  <a:pt x="520" y="113"/>
                  <a:pt x="520" y="113"/>
                  <a:pt x="520" y="113"/>
                </a:cubicBezTo>
                <a:cubicBezTo>
                  <a:pt x="606" y="114"/>
                  <a:pt x="606" y="114"/>
                  <a:pt x="606" y="114"/>
                </a:cubicBezTo>
                <a:cubicBezTo>
                  <a:pt x="606" y="112"/>
                  <a:pt x="607" y="110"/>
                  <a:pt x="608" y="109"/>
                </a:cubicBezTo>
                <a:cubicBezTo>
                  <a:pt x="609" y="105"/>
                  <a:pt x="609" y="105"/>
                  <a:pt x="609" y="105"/>
                </a:cubicBezTo>
                <a:cubicBezTo>
                  <a:pt x="611" y="100"/>
                  <a:pt x="617" y="95"/>
                  <a:pt x="623" y="95"/>
                </a:cubicBezTo>
                <a:cubicBezTo>
                  <a:pt x="635" y="95"/>
                  <a:pt x="635" y="95"/>
                  <a:pt x="635" y="95"/>
                </a:cubicBezTo>
                <a:cubicBezTo>
                  <a:pt x="641" y="95"/>
                  <a:pt x="646" y="99"/>
                  <a:pt x="647" y="105"/>
                </a:cubicBezTo>
                <a:cubicBezTo>
                  <a:pt x="649" y="114"/>
                  <a:pt x="649" y="114"/>
                  <a:pt x="649" y="114"/>
                </a:cubicBezTo>
                <a:cubicBezTo>
                  <a:pt x="679" y="114"/>
                  <a:pt x="679" y="114"/>
                  <a:pt x="679" y="114"/>
                </a:cubicBezTo>
                <a:cubicBezTo>
                  <a:pt x="679" y="114"/>
                  <a:pt x="727" y="105"/>
                  <a:pt x="731" y="82"/>
                </a:cubicBezTo>
                <a:cubicBezTo>
                  <a:pt x="736" y="60"/>
                  <a:pt x="657" y="7"/>
                  <a:pt x="624" y="1"/>
                </a:cubicBezTo>
                <a:close/>
                <a:moveTo>
                  <a:pt x="435" y="34"/>
                </a:moveTo>
                <a:cubicBezTo>
                  <a:pt x="435" y="37"/>
                  <a:pt x="431" y="39"/>
                  <a:pt x="425" y="39"/>
                </a:cubicBezTo>
                <a:cubicBezTo>
                  <a:pt x="408" y="39"/>
                  <a:pt x="408" y="39"/>
                  <a:pt x="408" y="39"/>
                </a:cubicBezTo>
                <a:cubicBezTo>
                  <a:pt x="403" y="39"/>
                  <a:pt x="398" y="37"/>
                  <a:pt x="398" y="34"/>
                </a:cubicBezTo>
                <a:cubicBezTo>
                  <a:pt x="398" y="24"/>
                  <a:pt x="398" y="24"/>
                  <a:pt x="398" y="24"/>
                </a:cubicBezTo>
                <a:cubicBezTo>
                  <a:pt x="398" y="21"/>
                  <a:pt x="403" y="18"/>
                  <a:pt x="408" y="18"/>
                </a:cubicBezTo>
                <a:cubicBezTo>
                  <a:pt x="425" y="18"/>
                  <a:pt x="425" y="18"/>
                  <a:pt x="425" y="18"/>
                </a:cubicBezTo>
                <a:cubicBezTo>
                  <a:pt x="431" y="18"/>
                  <a:pt x="435" y="21"/>
                  <a:pt x="435" y="24"/>
                </a:cubicBezTo>
                <a:lnTo>
                  <a:pt x="435" y="34"/>
                </a:lnTo>
                <a:close/>
                <a:moveTo>
                  <a:pt x="489" y="34"/>
                </a:moveTo>
                <a:cubicBezTo>
                  <a:pt x="489" y="37"/>
                  <a:pt x="485" y="39"/>
                  <a:pt x="479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57" y="39"/>
                  <a:pt x="452" y="37"/>
                  <a:pt x="452" y="34"/>
                </a:cubicBezTo>
                <a:cubicBezTo>
                  <a:pt x="452" y="24"/>
                  <a:pt x="452" y="24"/>
                  <a:pt x="452" y="24"/>
                </a:cubicBezTo>
                <a:cubicBezTo>
                  <a:pt x="452" y="21"/>
                  <a:pt x="457" y="18"/>
                  <a:pt x="462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5" y="18"/>
                  <a:pt x="489" y="21"/>
                  <a:pt x="489" y="24"/>
                </a:cubicBezTo>
                <a:lnTo>
                  <a:pt x="489" y="34"/>
                </a:lnTo>
                <a:close/>
                <a:moveTo>
                  <a:pt x="543" y="34"/>
                </a:moveTo>
                <a:cubicBezTo>
                  <a:pt x="543" y="37"/>
                  <a:pt x="539" y="39"/>
                  <a:pt x="533" y="39"/>
                </a:cubicBezTo>
                <a:cubicBezTo>
                  <a:pt x="516" y="39"/>
                  <a:pt x="516" y="39"/>
                  <a:pt x="516" y="39"/>
                </a:cubicBezTo>
                <a:cubicBezTo>
                  <a:pt x="511" y="39"/>
                  <a:pt x="506" y="37"/>
                  <a:pt x="506" y="34"/>
                </a:cubicBezTo>
                <a:cubicBezTo>
                  <a:pt x="506" y="24"/>
                  <a:pt x="506" y="24"/>
                  <a:pt x="506" y="24"/>
                </a:cubicBezTo>
                <a:cubicBezTo>
                  <a:pt x="506" y="21"/>
                  <a:pt x="511" y="18"/>
                  <a:pt x="516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9" y="18"/>
                  <a:pt x="543" y="21"/>
                  <a:pt x="543" y="24"/>
                </a:cubicBezTo>
                <a:lnTo>
                  <a:pt x="543" y="34"/>
                </a:lnTo>
                <a:close/>
                <a:moveTo>
                  <a:pt x="597" y="34"/>
                </a:moveTo>
                <a:cubicBezTo>
                  <a:pt x="597" y="37"/>
                  <a:pt x="593" y="39"/>
                  <a:pt x="587" y="39"/>
                </a:cubicBezTo>
                <a:cubicBezTo>
                  <a:pt x="570" y="39"/>
                  <a:pt x="570" y="39"/>
                  <a:pt x="570" y="39"/>
                </a:cubicBezTo>
                <a:cubicBezTo>
                  <a:pt x="565" y="39"/>
                  <a:pt x="560" y="37"/>
                  <a:pt x="560" y="34"/>
                </a:cubicBezTo>
                <a:cubicBezTo>
                  <a:pt x="560" y="24"/>
                  <a:pt x="560" y="24"/>
                  <a:pt x="560" y="24"/>
                </a:cubicBezTo>
                <a:cubicBezTo>
                  <a:pt x="560" y="21"/>
                  <a:pt x="565" y="18"/>
                  <a:pt x="570" y="18"/>
                </a:cubicBezTo>
                <a:cubicBezTo>
                  <a:pt x="587" y="18"/>
                  <a:pt x="587" y="18"/>
                  <a:pt x="587" y="18"/>
                </a:cubicBezTo>
                <a:cubicBezTo>
                  <a:pt x="593" y="18"/>
                  <a:pt x="597" y="21"/>
                  <a:pt x="597" y="24"/>
                </a:cubicBezTo>
                <a:lnTo>
                  <a:pt x="597" y="34"/>
                </a:lnTo>
                <a:close/>
                <a:moveTo>
                  <a:pt x="641" y="60"/>
                </a:moveTo>
                <a:cubicBezTo>
                  <a:pt x="641" y="60"/>
                  <a:pt x="614" y="60"/>
                  <a:pt x="619" y="14"/>
                </a:cubicBezTo>
                <a:cubicBezTo>
                  <a:pt x="619" y="14"/>
                  <a:pt x="673" y="29"/>
                  <a:pt x="703" y="61"/>
                </a:cubicBezTo>
                <a:lnTo>
                  <a:pt x="641" y="60"/>
                </a:lnTo>
                <a:close/>
                <a:moveTo>
                  <a:pt x="369" y="13"/>
                </a:moveTo>
                <a:cubicBezTo>
                  <a:pt x="369" y="100"/>
                  <a:pt x="369" y="100"/>
                  <a:pt x="369" y="100"/>
                </a:cubicBezTo>
                <a:cubicBezTo>
                  <a:pt x="369" y="107"/>
                  <a:pt x="363" y="113"/>
                  <a:pt x="356" y="113"/>
                </a:cubicBezTo>
                <a:cubicBezTo>
                  <a:pt x="338" y="113"/>
                  <a:pt x="338" y="113"/>
                  <a:pt x="338" y="113"/>
                </a:cubicBezTo>
                <a:cubicBezTo>
                  <a:pt x="337" y="108"/>
                  <a:pt x="335" y="99"/>
                  <a:pt x="329" y="97"/>
                </a:cubicBezTo>
                <a:cubicBezTo>
                  <a:pt x="322" y="95"/>
                  <a:pt x="311" y="97"/>
                  <a:pt x="305" y="97"/>
                </a:cubicBezTo>
                <a:cubicBezTo>
                  <a:pt x="301" y="97"/>
                  <a:pt x="296" y="107"/>
                  <a:pt x="294" y="113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3" y="108"/>
                  <a:pt x="271" y="99"/>
                  <a:pt x="266" y="97"/>
                </a:cubicBezTo>
                <a:cubicBezTo>
                  <a:pt x="259" y="95"/>
                  <a:pt x="247" y="97"/>
                  <a:pt x="242" y="97"/>
                </a:cubicBezTo>
                <a:cubicBezTo>
                  <a:pt x="237" y="97"/>
                  <a:pt x="233" y="107"/>
                  <a:pt x="231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08" y="113"/>
                  <a:pt x="202" y="107"/>
                  <a:pt x="202" y="100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02" y="6"/>
                  <a:pt x="208" y="0"/>
                  <a:pt x="216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63" y="0"/>
                  <a:pt x="369" y="6"/>
                  <a:pt x="369" y="13"/>
                </a:cubicBezTo>
                <a:close/>
                <a:moveTo>
                  <a:pt x="331" y="113"/>
                </a:moveTo>
                <a:cubicBezTo>
                  <a:pt x="331" y="113"/>
                  <a:pt x="330" y="105"/>
                  <a:pt x="325" y="104"/>
                </a:cubicBezTo>
                <a:cubicBezTo>
                  <a:pt x="321" y="102"/>
                  <a:pt x="314" y="103"/>
                  <a:pt x="310" y="103"/>
                </a:cubicBezTo>
                <a:cubicBezTo>
                  <a:pt x="306" y="104"/>
                  <a:pt x="302" y="113"/>
                  <a:pt x="302" y="113"/>
                </a:cubicBezTo>
                <a:lnTo>
                  <a:pt x="331" y="113"/>
                </a:lnTo>
                <a:close/>
                <a:moveTo>
                  <a:pt x="267" y="113"/>
                </a:moveTo>
                <a:cubicBezTo>
                  <a:pt x="267" y="113"/>
                  <a:pt x="266" y="105"/>
                  <a:pt x="261" y="104"/>
                </a:cubicBezTo>
                <a:cubicBezTo>
                  <a:pt x="257" y="102"/>
                  <a:pt x="249" y="103"/>
                  <a:pt x="246" y="103"/>
                </a:cubicBezTo>
                <a:cubicBezTo>
                  <a:pt x="242" y="104"/>
                  <a:pt x="238" y="113"/>
                  <a:pt x="238" y="113"/>
                </a:cubicBezTo>
                <a:lnTo>
                  <a:pt x="267" y="113"/>
                </a:lnTo>
                <a:close/>
                <a:moveTo>
                  <a:pt x="193" y="13"/>
                </a:moveTo>
                <a:cubicBezTo>
                  <a:pt x="193" y="100"/>
                  <a:pt x="193" y="100"/>
                  <a:pt x="193" y="100"/>
                </a:cubicBezTo>
                <a:cubicBezTo>
                  <a:pt x="193" y="107"/>
                  <a:pt x="187" y="113"/>
                  <a:pt x="180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1" y="108"/>
                  <a:pt x="159" y="99"/>
                  <a:pt x="153" y="97"/>
                </a:cubicBezTo>
                <a:cubicBezTo>
                  <a:pt x="146" y="95"/>
                  <a:pt x="135" y="97"/>
                  <a:pt x="130" y="97"/>
                </a:cubicBezTo>
                <a:cubicBezTo>
                  <a:pt x="125" y="97"/>
                  <a:pt x="120" y="107"/>
                  <a:pt x="118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8" y="108"/>
                  <a:pt x="95" y="99"/>
                  <a:pt x="90" y="97"/>
                </a:cubicBezTo>
                <a:cubicBezTo>
                  <a:pt x="83" y="95"/>
                  <a:pt x="71" y="97"/>
                  <a:pt x="66" y="97"/>
                </a:cubicBezTo>
                <a:cubicBezTo>
                  <a:pt x="61" y="97"/>
                  <a:pt x="57" y="107"/>
                  <a:pt x="55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2" y="113"/>
                  <a:pt x="26" y="107"/>
                  <a:pt x="26" y="100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6"/>
                  <a:pt x="32" y="0"/>
                  <a:pt x="4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3" y="6"/>
                  <a:pt x="193" y="13"/>
                </a:cubicBezTo>
                <a:close/>
                <a:moveTo>
                  <a:pt x="155" y="113"/>
                </a:moveTo>
                <a:cubicBezTo>
                  <a:pt x="155" y="113"/>
                  <a:pt x="154" y="105"/>
                  <a:pt x="149" y="104"/>
                </a:cubicBezTo>
                <a:cubicBezTo>
                  <a:pt x="145" y="102"/>
                  <a:pt x="138" y="103"/>
                  <a:pt x="134" y="103"/>
                </a:cubicBezTo>
                <a:cubicBezTo>
                  <a:pt x="130" y="104"/>
                  <a:pt x="126" y="113"/>
                  <a:pt x="126" y="113"/>
                </a:cubicBezTo>
                <a:lnTo>
                  <a:pt x="155" y="113"/>
                </a:lnTo>
                <a:close/>
                <a:moveTo>
                  <a:pt x="91" y="113"/>
                </a:moveTo>
                <a:cubicBezTo>
                  <a:pt x="91" y="113"/>
                  <a:pt x="90" y="105"/>
                  <a:pt x="85" y="104"/>
                </a:cubicBezTo>
                <a:cubicBezTo>
                  <a:pt x="81" y="102"/>
                  <a:pt x="74" y="103"/>
                  <a:pt x="70" y="103"/>
                </a:cubicBezTo>
                <a:cubicBezTo>
                  <a:pt x="66" y="104"/>
                  <a:pt x="62" y="113"/>
                  <a:pt x="62" y="113"/>
                </a:cubicBezTo>
                <a:lnTo>
                  <a:pt x="91" y="113"/>
                </a:lnTo>
                <a:close/>
                <a:moveTo>
                  <a:pt x="359" y="122"/>
                </a:moveTo>
                <a:cubicBezTo>
                  <a:pt x="356" y="122"/>
                  <a:pt x="356" y="122"/>
                  <a:pt x="356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9"/>
                  <a:pt x="0" y="139"/>
                  <a:pt x="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27"/>
                  <a:pt x="5" y="127"/>
                  <a:pt x="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27"/>
                  <a:pt x="35" y="127"/>
                  <a:pt x="3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8" y="139"/>
                  <a:pt x="148" y="139"/>
                  <a:pt x="148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8" y="139"/>
                  <a:pt x="168" y="139"/>
                  <a:pt x="168" y="139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3" y="139"/>
                  <a:pt x="183" y="139"/>
                  <a:pt x="183" y="139"/>
                </a:cubicBezTo>
                <a:cubicBezTo>
                  <a:pt x="183" y="127"/>
                  <a:pt x="183" y="127"/>
                  <a:pt x="183" y="127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3" y="139"/>
                  <a:pt x="193" y="139"/>
                  <a:pt x="193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3" y="139"/>
                  <a:pt x="213" y="139"/>
                  <a:pt x="213" y="139"/>
                </a:cubicBezTo>
                <a:cubicBezTo>
                  <a:pt x="213" y="127"/>
                  <a:pt x="213" y="127"/>
                  <a:pt x="213" y="127"/>
                </a:cubicBezTo>
                <a:cubicBezTo>
                  <a:pt x="223" y="127"/>
                  <a:pt x="223" y="127"/>
                  <a:pt x="223" y="127"/>
                </a:cubicBezTo>
                <a:cubicBezTo>
                  <a:pt x="223" y="139"/>
                  <a:pt x="223" y="139"/>
                  <a:pt x="223" y="139"/>
                </a:cubicBezTo>
                <a:cubicBezTo>
                  <a:pt x="228" y="139"/>
                  <a:pt x="228" y="139"/>
                  <a:pt x="228" y="139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9"/>
                  <a:pt x="237" y="139"/>
                  <a:pt x="237" y="139"/>
                </a:cubicBezTo>
                <a:cubicBezTo>
                  <a:pt x="243" y="139"/>
                  <a:pt x="243" y="139"/>
                  <a:pt x="243" y="139"/>
                </a:cubicBezTo>
                <a:cubicBezTo>
                  <a:pt x="243" y="127"/>
                  <a:pt x="243" y="127"/>
                  <a:pt x="243" y="127"/>
                </a:cubicBezTo>
                <a:cubicBezTo>
                  <a:pt x="252" y="127"/>
                  <a:pt x="252" y="127"/>
                  <a:pt x="252" y="127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7" y="139"/>
                  <a:pt x="257" y="139"/>
                  <a:pt x="257" y="139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7" y="139"/>
                  <a:pt x="267" y="139"/>
                  <a:pt x="267" y="139"/>
                </a:cubicBezTo>
                <a:cubicBezTo>
                  <a:pt x="272" y="139"/>
                  <a:pt x="272" y="139"/>
                  <a:pt x="272" y="139"/>
                </a:cubicBezTo>
                <a:cubicBezTo>
                  <a:pt x="272" y="127"/>
                  <a:pt x="272" y="127"/>
                  <a:pt x="272" y="127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82" y="139"/>
                  <a:pt x="282" y="139"/>
                  <a:pt x="282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97" y="127"/>
                  <a:pt x="297" y="127"/>
                  <a:pt x="297" y="127"/>
                </a:cubicBezTo>
                <a:cubicBezTo>
                  <a:pt x="297" y="139"/>
                  <a:pt x="297" y="139"/>
                  <a:pt x="297" y="139"/>
                </a:cubicBezTo>
                <a:cubicBezTo>
                  <a:pt x="302" y="139"/>
                  <a:pt x="302" y="139"/>
                  <a:pt x="302" y="139"/>
                </a:cubicBezTo>
                <a:cubicBezTo>
                  <a:pt x="302" y="127"/>
                  <a:pt x="302" y="127"/>
                  <a:pt x="302" y="127"/>
                </a:cubicBezTo>
                <a:cubicBezTo>
                  <a:pt x="312" y="127"/>
                  <a:pt x="312" y="127"/>
                  <a:pt x="312" y="127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17" y="139"/>
                  <a:pt x="317" y="139"/>
                  <a:pt x="317" y="139"/>
                </a:cubicBezTo>
                <a:cubicBezTo>
                  <a:pt x="317" y="127"/>
                  <a:pt x="317" y="127"/>
                  <a:pt x="317" y="127"/>
                </a:cubicBezTo>
                <a:cubicBezTo>
                  <a:pt x="327" y="127"/>
                  <a:pt x="327" y="127"/>
                  <a:pt x="327" y="127"/>
                </a:cubicBezTo>
                <a:cubicBezTo>
                  <a:pt x="327" y="139"/>
                  <a:pt x="327" y="139"/>
                  <a:pt x="327" y="139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32" y="127"/>
                  <a:pt x="332" y="127"/>
                  <a:pt x="332" y="127"/>
                </a:cubicBezTo>
                <a:cubicBezTo>
                  <a:pt x="341" y="127"/>
                  <a:pt x="341" y="127"/>
                  <a:pt x="341" y="127"/>
                </a:cubicBezTo>
                <a:cubicBezTo>
                  <a:pt x="341" y="139"/>
                  <a:pt x="341" y="139"/>
                  <a:pt x="341" y="139"/>
                </a:cubicBezTo>
                <a:cubicBezTo>
                  <a:pt x="346" y="139"/>
                  <a:pt x="346" y="139"/>
                  <a:pt x="346" y="139"/>
                </a:cubicBezTo>
                <a:cubicBezTo>
                  <a:pt x="346" y="127"/>
                  <a:pt x="346" y="127"/>
                  <a:pt x="34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56" y="139"/>
                  <a:pt x="356" y="139"/>
                  <a:pt x="356" y="139"/>
                </a:cubicBezTo>
                <a:cubicBezTo>
                  <a:pt x="361" y="139"/>
                  <a:pt x="361" y="139"/>
                  <a:pt x="361" y="139"/>
                </a:cubicBezTo>
                <a:cubicBezTo>
                  <a:pt x="361" y="127"/>
                  <a:pt x="361" y="127"/>
                  <a:pt x="361" y="127"/>
                </a:cubicBezTo>
                <a:cubicBezTo>
                  <a:pt x="371" y="127"/>
                  <a:pt x="371" y="127"/>
                  <a:pt x="371" y="127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6" y="139"/>
                  <a:pt x="376" y="139"/>
                  <a:pt x="376" y="139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86" y="127"/>
                  <a:pt x="386" y="127"/>
                  <a:pt x="386" y="127"/>
                </a:cubicBezTo>
                <a:cubicBezTo>
                  <a:pt x="386" y="139"/>
                  <a:pt x="386" y="139"/>
                  <a:pt x="386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27"/>
                  <a:pt x="391" y="127"/>
                  <a:pt x="391" y="127"/>
                </a:cubicBezTo>
                <a:cubicBezTo>
                  <a:pt x="400" y="127"/>
                  <a:pt x="400" y="127"/>
                  <a:pt x="400" y="127"/>
                </a:cubicBezTo>
                <a:cubicBezTo>
                  <a:pt x="400" y="139"/>
                  <a:pt x="400" y="139"/>
                  <a:pt x="400" y="139"/>
                </a:cubicBezTo>
                <a:cubicBezTo>
                  <a:pt x="405" y="139"/>
                  <a:pt x="405" y="139"/>
                  <a:pt x="405" y="139"/>
                </a:cubicBezTo>
                <a:cubicBezTo>
                  <a:pt x="405" y="127"/>
                  <a:pt x="405" y="127"/>
                  <a:pt x="405" y="127"/>
                </a:cubicBezTo>
                <a:cubicBezTo>
                  <a:pt x="415" y="127"/>
                  <a:pt x="415" y="127"/>
                  <a:pt x="415" y="127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420" y="127"/>
                  <a:pt x="420" y="127"/>
                  <a:pt x="420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45" y="127"/>
                  <a:pt x="445" y="127"/>
                  <a:pt x="445" y="127"/>
                </a:cubicBezTo>
                <a:cubicBezTo>
                  <a:pt x="445" y="139"/>
                  <a:pt x="445" y="139"/>
                  <a:pt x="445" y="139"/>
                </a:cubicBezTo>
                <a:cubicBezTo>
                  <a:pt x="450" y="139"/>
                  <a:pt x="450" y="139"/>
                  <a:pt x="450" y="139"/>
                </a:cubicBezTo>
                <a:cubicBezTo>
                  <a:pt x="450" y="127"/>
                  <a:pt x="450" y="127"/>
                  <a:pt x="450" y="127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60" y="139"/>
                  <a:pt x="460" y="139"/>
                  <a:pt x="460" y="139"/>
                </a:cubicBezTo>
                <a:cubicBezTo>
                  <a:pt x="465" y="139"/>
                  <a:pt x="465" y="139"/>
                  <a:pt x="465" y="139"/>
                </a:cubicBezTo>
                <a:cubicBezTo>
                  <a:pt x="465" y="127"/>
                  <a:pt x="465" y="127"/>
                  <a:pt x="465" y="127"/>
                </a:cubicBezTo>
                <a:cubicBezTo>
                  <a:pt x="475" y="127"/>
                  <a:pt x="475" y="127"/>
                  <a:pt x="475" y="127"/>
                </a:cubicBezTo>
                <a:cubicBezTo>
                  <a:pt x="475" y="139"/>
                  <a:pt x="475" y="139"/>
                  <a:pt x="475" y="139"/>
                </a:cubicBezTo>
                <a:cubicBezTo>
                  <a:pt x="480" y="139"/>
                  <a:pt x="480" y="139"/>
                  <a:pt x="480" y="139"/>
                </a:cubicBezTo>
                <a:cubicBezTo>
                  <a:pt x="480" y="127"/>
                  <a:pt x="480" y="127"/>
                  <a:pt x="480" y="127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89" y="139"/>
                  <a:pt x="489" y="139"/>
                  <a:pt x="489" y="139"/>
                </a:cubicBezTo>
                <a:cubicBezTo>
                  <a:pt x="494" y="139"/>
                  <a:pt x="494" y="139"/>
                  <a:pt x="494" y="139"/>
                </a:cubicBezTo>
                <a:cubicBezTo>
                  <a:pt x="494" y="127"/>
                  <a:pt x="494" y="127"/>
                  <a:pt x="494" y="127"/>
                </a:cubicBezTo>
                <a:cubicBezTo>
                  <a:pt x="504" y="127"/>
                  <a:pt x="504" y="127"/>
                  <a:pt x="504" y="127"/>
                </a:cubicBezTo>
                <a:cubicBezTo>
                  <a:pt x="504" y="139"/>
                  <a:pt x="504" y="139"/>
                  <a:pt x="504" y="139"/>
                </a:cubicBezTo>
                <a:cubicBezTo>
                  <a:pt x="509" y="139"/>
                  <a:pt x="509" y="139"/>
                  <a:pt x="509" y="139"/>
                </a:cubicBezTo>
                <a:cubicBezTo>
                  <a:pt x="509" y="127"/>
                  <a:pt x="509" y="127"/>
                  <a:pt x="509" y="127"/>
                </a:cubicBezTo>
                <a:cubicBezTo>
                  <a:pt x="519" y="127"/>
                  <a:pt x="519" y="127"/>
                  <a:pt x="519" y="127"/>
                </a:cubicBezTo>
                <a:cubicBezTo>
                  <a:pt x="519" y="139"/>
                  <a:pt x="519" y="139"/>
                  <a:pt x="519" y="139"/>
                </a:cubicBezTo>
                <a:cubicBezTo>
                  <a:pt x="524" y="139"/>
                  <a:pt x="524" y="139"/>
                  <a:pt x="524" y="139"/>
                </a:cubicBezTo>
                <a:cubicBezTo>
                  <a:pt x="524" y="127"/>
                  <a:pt x="524" y="127"/>
                  <a:pt x="524" y="127"/>
                </a:cubicBezTo>
                <a:cubicBezTo>
                  <a:pt x="534" y="127"/>
                  <a:pt x="534" y="127"/>
                  <a:pt x="534" y="127"/>
                </a:cubicBezTo>
                <a:cubicBezTo>
                  <a:pt x="534" y="139"/>
                  <a:pt x="534" y="139"/>
                  <a:pt x="534" y="139"/>
                </a:cubicBezTo>
                <a:cubicBezTo>
                  <a:pt x="539" y="139"/>
                  <a:pt x="539" y="139"/>
                  <a:pt x="539" y="139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49" y="127"/>
                  <a:pt x="549" y="127"/>
                  <a:pt x="549" y="127"/>
                </a:cubicBezTo>
                <a:cubicBezTo>
                  <a:pt x="549" y="139"/>
                  <a:pt x="549" y="139"/>
                  <a:pt x="549" y="139"/>
                </a:cubicBezTo>
                <a:cubicBezTo>
                  <a:pt x="554" y="139"/>
                  <a:pt x="554" y="139"/>
                  <a:pt x="554" y="139"/>
                </a:cubicBezTo>
                <a:cubicBezTo>
                  <a:pt x="554" y="127"/>
                  <a:pt x="554" y="127"/>
                  <a:pt x="554" y="127"/>
                </a:cubicBezTo>
                <a:cubicBezTo>
                  <a:pt x="564" y="127"/>
                  <a:pt x="564" y="127"/>
                  <a:pt x="564" y="127"/>
                </a:cubicBezTo>
                <a:cubicBezTo>
                  <a:pt x="564" y="139"/>
                  <a:pt x="564" y="139"/>
                  <a:pt x="564" y="139"/>
                </a:cubicBezTo>
                <a:cubicBezTo>
                  <a:pt x="569" y="139"/>
                  <a:pt x="569" y="139"/>
                  <a:pt x="569" y="139"/>
                </a:cubicBezTo>
                <a:cubicBezTo>
                  <a:pt x="569" y="127"/>
                  <a:pt x="569" y="127"/>
                  <a:pt x="569" y="127"/>
                </a:cubicBezTo>
                <a:cubicBezTo>
                  <a:pt x="578" y="127"/>
                  <a:pt x="578" y="127"/>
                  <a:pt x="578" y="127"/>
                </a:cubicBezTo>
                <a:cubicBezTo>
                  <a:pt x="578" y="139"/>
                  <a:pt x="578" y="139"/>
                  <a:pt x="578" y="139"/>
                </a:cubicBezTo>
                <a:cubicBezTo>
                  <a:pt x="584" y="139"/>
                  <a:pt x="584" y="139"/>
                  <a:pt x="584" y="139"/>
                </a:cubicBezTo>
                <a:cubicBezTo>
                  <a:pt x="584" y="127"/>
                  <a:pt x="584" y="127"/>
                  <a:pt x="584" y="127"/>
                </a:cubicBezTo>
                <a:cubicBezTo>
                  <a:pt x="593" y="127"/>
                  <a:pt x="593" y="127"/>
                  <a:pt x="593" y="127"/>
                </a:cubicBezTo>
                <a:cubicBezTo>
                  <a:pt x="593" y="139"/>
                  <a:pt x="593" y="139"/>
                  <a:pt x="593" y="139"/>
                </a:cubicBezTo>
                <a:cubicBezTo>
                  <a:pt x="598" y="139"/>
                  <a:pt x="598" y="139"/>
                  <a:pt x="598" y="139"/>
                </a:cubicBezTo>
                <a:cubicBezTo>
                  <a:pt x="598" y="127"/>
                  <a:pt x="598" y="127"/>
                  <a:pt x="598" y="127"/>
                </a:cubicBezTo>
                <a:cubicBezTo>
                  <a:pt x="608" y="127"/>
                  <a:pt x="608" y="127"/>
                  <a:pt x="608" y="127"/>
                </a:cubicBezTo>
                <a:cubicBezTo>
                  <a:pt x="608" y="139"/>
                  <a:pt x="608" y="139"/>
                  <a:pt x="608" y="139"/>
                </a:cubicBezTo>
                <a:cubicBezTo>
                  <a:pt x="613" y="139"/>
                  <a:pt x="613" y="139"/>
                  <a:pt x="613" y="139"/>
                </a:cubicBezTo>
                <a:cubicBezTo>
                  <a:pt x="613" y="127"/>
                  <a:pt x="613" y="127"/>
                  <a:pt x="613" y="127"/>
                </a:cubicBezTo>
                <a:cubicBezTo>
                  <a:pt x="623" y="127"/>
                  <a:pt x="623" y="127"/>
                  <a:pt x="623" y="127"/>
                </a:cubicBezTo>
                <a:cubicBezTo>
                  <a:pt x="623" y="139"/>
                  <a:pt x="623" y="139"/>
                  <a:pt x="623" y="139"/>
                </a:cubicBezTo>
                <a:cubicBezTo>
                  <a:pt x="628" y="139"/>
                  <a:pt x="628" y="139"/>
                  <a:pt x="628" y="139"/>
                </a:cubicBezTo>
                <a:cubicBezTo>
                  <a:pt x="628" y="127"/>
                  <a:pt x="628" y="127"/>
                  <a:pt x="628" y="127"/>
                </a:cubicBezTo>
                <a:cubicBezTo>
                  <a:pt x="638" y="127"/>
                  <a:pt x="638" y="127"/>
                  <a:pt x="638" y="127"/>
                </a:cubicBezTo>
                <a:cubicBezTo>
                  <a:pt x="638" y="139"/>
                  <a:pt x="638" y="139"/>
                  <a:pt x="638" y="139"/>
                </a:cubicBezTo>
                <a:cubicBezTo>
                  <a:pt x="643" y="139"/>
                  <a:pt x="643" y="139"/>
                  <a:pt x="643" y="139"/>
                </a:cubicBezTo>
                <a:cubicBezTo>
                  <a:pt x="643" y="127"/>
                  <a:pt x="643" y="127"/>
                  <a:pt x="643" y="127"/>
                </a:cubicBezTo>
                <a:cubicBezTo>
                  <a:pt x="653" y="127"/>
                  <a:pt x="653" y="127"/>
                  <a:pt x="653" y="127"/>
                </a:cubicBezTo>
                <a:cubicBezTo>
                  <a:pt x="653" y="139"/>
                  <a:pt x="653" y="139"/>
                  <a:pt x="653" y="139"/>
                </a:cubicBezTo>
                <a:cubicBezTo>
                  <a:pt x="658" y="139"/>
                  <a:pt x="658" y="139"/>
                  <a:pt x="658" y="139"/>
                </a:cubicBezTo>
                <a:cubicBezTo>
                  <a:pt x="658" y="127"/>
                  <a:pt x="658" y="127"/>
                  <a:pt x="658" y="127"/>
                </a:cubicBezTo>
                <a:cubicBezTo>
                  <a:pt x="667" y="127"/>
                  <a:pt x="667" y="127"/>
                  <a:pt x="667" y="127"/>
                </a:cubicBezTo>
                <a:cubicBezTo>
                  <a:pt x="667" y="139"/>
                  <a:pt x="667" y="139"/>
                  <a:pt x="667" y="139"/>
                </a:cubicBezTo>
                <a:cubicBezTo>
                  <a:pt x="673" y="139"/>
                  <a:pt x="673" y="139"/>
                  <a:pt x="673" y="139"/>
                </a:cubicBezTo>
                <a:cubicBezTo>
                  <a:pt x="673" y="127"/>
                  <a:pt x="673" y="127"/>
                  <a:pt x="673" y="127"/>
                </a:cubicBezTo>
                <a:cubicBezTo>
                  <a:pt x="682" y="127"/>
                  <a:pt x="682" y="127"/>
                  <a:pt x="682" y="127"/>
                </a:cubicBezTo>
                <a:cubicBezTo>
                  <a:pt x="682" y="139"/>
                  <a:pt x="682" y="139"/>
                  <a:pt x="682" y="139"/>
                </a:cubicBezTo>
                <a:cubicBezTo>
                  <a:pt x="687" y="139"/>
                  <a:pt x="687" y="139"/>
                  <a:pt x="687" y="139"/>
                </a:cubicBezTo>
                <a:cubicBezTo>
                  <a:pt x="687" y="127"/>
                  <a:pt x="687" y="127"/>
                  <a:pt x="687" y="127"/>
                </a:cubicBezTo>
                <a:cubicBezTo>
                  <a:pt x="697" y="127"/>
                  <a:pt x="697" y="127"/>
                  <a:pt x="697" y="127"/>
                </a:cubicBezTo>
                <a:cubicBezTo>
                  <a:pt x="697" y="139"/>
                  <a:pt x="697" y="139"/>
                  <a:pt x="697" y="139"/>
                </a:cubicBezTo>
                <a:cubicBezTo>
                  <a:pt x="702" y="139"/>
                  <a:pt x="702" y="139"/>
                  <a:pt x="702" y="139"/>
                </a:cubicBezTo>
                <a:cubicBezTo>
                  <a:pt x="702" y="127"/>
                  <a:pt x="702" y="127"/>
                  <a:pt x="702" y="127"/>
                </a:cubicBezTo>
                <a:cubicBezTo>
                  <a:pt x="712" y="127"/>
                  <a:pt x="712" y="127"/>
                  <a:pt x="712" y="127"/>
                </a:cubicBezTo>
                <a:cubicBezTo>
                  <a:pt x="712" y="139"/>
                  <a:pt x="712" y="139"/>
                  <a:pt x="712" y="139"/>
                </a:cubicBezTo>
                <a:cubicBezTo>
                  <a:pt x="717" y="139"/>
                  <a:pt x="717" y="139"/>
                  <a:pt x="717" y="139"/>
                </a:cubicBezTo>
                <a:cubicBezTo>
                  <a:pt x="717" y="127"/>
                  <a:pt x="717" y="127"/>
                  <a:pt x="717" y="127"/>
                </a:cubicBezTo>
                <a:cubicBezTo>
                  <a:pt x="727" y="127"/>
                  <a:pt x="727" y="127"/>
                  <a:pt x="727" y="127"/>
                </a:cubicBezTo>
                <a:cubicBezTo>
                  <a:pt x="727" y="139"/>
                  <a:pt x="727" y="139"/>
                  <a:pt x="727" y="139"/>
                </a:cubicBezTo>
                <a:cubicBezTo>
                  <a:pt x="732" y="139"/>
                  <a:pt x="732" y="139"/>
                  <a:pt x="732" y="139"/>
                </a:cubicBezTo>
                <a:cubicBezTo>
                  <a:pt x="732" y="127"/>
                  <a:pt x="732" y="127"/>
                  <a:pt x="732" y="127"/>
                </a:cubicBezTo>
                <a:cubicBezTo>
                  <a:pt x="742" y="127"/>
                  <a:pt x="742" y="127"/>
                  <a:pt x="742" y="127"/>
                </a:cubicBezTo>
                <a:cubicBezTo>
                  <a:pt x="742" y="139"/>
                  <a:pt x="742" y="139"/>
                  <a:pt x="742" y="139"/>
                </a:cubicBezTo>
                <a:cubicBezTo>
                  <a:pt x="747" y="139"/>
                  <a:pt x="747" y="139"/>
                  <a:pt x="747" y="139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7"/>
                  <a:pt x="747" y="127"/>
                  <a:pt x="747" y="127"/>
                </a:cubicBezTo>
                <a:cubicBezTo>
                  <a:pt x="747" y="122"/>
                  <a:pt x="747" y="122"/>
                  <a:pt x="747" y="122"/>
                </a:cubicBezTo>
                <a:lnTo>
                  <a:pt x="359" y="12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" name="Grupa 11"/>
          <p:cNvGrpSpPr/>
          <p:nvPr/>
        </p:nvGrpSpPr>
        <p:grpSpPr>
          <a:xfrm>
            <a:off x="2176076" y="2853788"/>
            <a:ext cx="2913062" cy="525462"/>
            <a:chOff x="4427538" y="2187576"/>
            <a:chExt cx="2913062" cy="525462"/>
          </a:xfrm>
          <a:solidFill>
            <a:schemeClr val="accent1"/>
          </a:solidFill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5956300" y="2187576"/>
              <a:ext cx="1343025" cy="428625"/>
            </a:xfrm>
            <a:custGeom>
              <a:avLst/>
              <a:gdLst>
                <a:gd name="T0" fmla="*/ 38 w 358"/>
                <a:gd name="T1" fmla="*/ 104 h 114"/>
                <a:gd name="T2" fmla="*/ 59 w 358"/>
                <a:gd name="T3" fmla="*/ 114 h 114"/>
                <a:gd name="T4" fmla="*/ 135 w 358"/>
                <a:gd name="T5" fmla="*/ 114 h 114"/>
                <a:gd name="T6" fmla="*/ 114 w 358"/>
                <a:gd name="T7" fmla="*/ 104 h 114"/>
                <a:gd name="T8" fmla="*/ 135 w 358"/>
                <a:gd name="T9" fmla="*/ 114 h 114"/>
                <a:gd name="T10" fmla="*/ 257 w 358"/>
                <a:gd name="T11" fmla="*/ 104 h 114"/>
                <a:gd name="T12" fmla="*/ 234 w 358"/>
                <a:gd name="T13" fmla="*/ 114 h 114"/>
                <a:gd name="T14" fmla="*/ 246 w 358"/>
                <a:gd name="T15" fmla="*/ 2 h 114"/>
                <a:gd name="T16" fmla="*/ 0 w 358"/>
                <a:gd name="T17" fmla="*/ 9 h 114"/>
                <a:gd name="T18" fmla="*/ 9 w 358"/>
                <a:gd name="T19" fmla="*/ 114 h 114"/>
                <a:gd name="T20" fmla="*/ 24 w 358"/>
                <a:gd name="T21" fmla="*/ 109 h 114"/>
                <a:gd name="T22" fmla="*/ 39 w 358"/>
                <a:gd name="T23" fmla="*/ 96 h 114"/>
                <a:gd name="T24" fmla="*/ 64 w 358"/>
                <a:gd name="T25" fmla="*/ 105 h 114"/>
                <a:gd name="T26" fmla="*/ 99 w 358"/>
                <a:gd name="T27" fmla="*/ 114 h 114"/>
                <a:gd name="T28" fmla="*/ 102 w 358"/>
                <a:gd name="T29" fmla="*/ 105 h 114"/>
                <a:gd name="T30" fmla="*/ 128 w 358"/>
                <a:gd name="T31" fmla="*/ 96 h 114"/>
                <a:gd name="T32" fmla="*/ 142 w 358"/>
                <a:gd name="T33" fmla="*/ 114 h 114"/>
                <a:gd name="T34" fmla="*/ 229 w 358"/>
                <a:gd name="T35" fmla="*/ 109 h 114"/>
                <a:gd name="T36" fmla="*/ 245 w 358"/>
                <a:gd name="T37" fmla="*/ 96 h 114"/>
                <a:gd name="T38" fmla="*/ 269 w 358"/>
                <a:gd name="T39" fmla="*/ 105 h 114"/>
                <a:gd name="T40" fmla="*/ 301 w 358"/>
                <a:gd name="T41" fmla="*/ 114 h 114"/>
                <a:gd name="T42" fmla="*/ 246 w 358"/>
                <a:gd name="T43" fmla="*/ 2 h 114"/>
                <a:gd name="T44" fmla="*/ 47 w 358"/>
                <a:gd name="T45" fmla="*/ 40 h 114"/>
                <a:gd name="T46" fmla="*/ 20 w 358"/>
                <a:gd name="T47" fmla="*/ 34 h 114"/>
                <a:gd name="T48" fmla="*/ 30 w 358"/>
                <a:gd name="T49" fmla="*/ 19 h 114"/>
                <a:gd name="T50" fmla="*/ 57 w 358"/>
                <a:gd name="T51" fmla="*/ 25 h 114"/>
                <a:gd name="T52" fmla="*/ 111 w 358"/>
                <a:gd name="T53" fmla="*/ 34 h 114"/>
                <a:gd name="T54" fmla="*/ 84 w 358"/>
                <a:gd name="T55" fmla="*/ 40 h 114"/>
                <a:gd name="T56" fmla="*/ 74 w 358"/>
                <a:gd name="T57" fmla="*/ 25 h 114"/>
                <a:gd name="T58" fmla="*/ 101 w 358"/>
                <a:gd name="T59" fmla="*/ 19 h 114"/>
                <a:gd name="T60" fmla="*/ 111 w 358"/>
                <a:gd name="T61" fmla="*/ 34 h 114"/>
                <a:gd name="T62" fmla="*/ 155 w 358"/>
                <a:gd name="T63" fmla="*/ 40 h 114"/>
                <a:gd name="T64" fmla="*/ 128 w 358"/>
                <a:gd name="T65" fmla="*/ 34 h 114"/>
                <a:gd name="T66" fmla="*/ 138 w 358"/>
                <a:gd name="T67" fmla="*/ 19 h 114"/>
                <a:gd name="T68" fmla="*/ 165 w 358"/>
                <a:gd name="T69" fmla="*/ 25 h 114"/>
                <a:gd name="T70" fmla="*/ 219 w 358"/>
                <a:gd name="T71" fmla="*/ 34 h 114"/>
                <a:gd name="T72" fmla="*/ 192 w 358"/>
                <a:gd name="T73" fmla="*/ 40 h 114"/>
                <a:gd name="T74" fmla="*/ 182 w 358"/>
                <a:gd name="T75" fmla="*/ 25 h 114"/>
                <a:gd name="T76" fmla="*/ 209 w 358"/>
                <a:gd name="T77" fmla="*/ 19 h 114"/>
                <a:gd name="T78" fmla="*/ 219 w 358"/>
                <a:gd name="T79" fmla="*/ 34 h 114"/>
                <a:gd name="T80" fmla="*/ 240 w 358"/>
                <a:gd name="T81" fmla="*/ 15 h 114"/>
                <a:gd name="T82" fmla="*/ 263 w 358"/>
                <a:gd name="T83" fmla="*/ 6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8" h="114">
                  <a:moveTo>
                    <a:pt x="30" y="114"/>
                  </a:moveTo>
                  <a:cubicBezTo>
                    <a:pt x="30" y="114"/>
                    <a:pt x="34" y="104"/>
                    <a:pt x="38" y="104"/>
                  </a:cubicBezTo>
                  <a:cubicBezTo>
                    <a:pt x="42" y="104"/>
                    <a:pt x="49" y="103"/>
                    <a:pt x="53" y="104"/>
                  </a:cubicBezTo>
                  <a:cubicBezTo>
                    <a:pt x="58" y="105"/>
                    <a:pt x="59" y="114"/>
                    <a:pt x="59" y="114"/>
                  </a:cubicBezTo>
                  <a:lnTo>
                    <a:pt x="30" y="114"/>
                  </a:lnTo>
                  <a:close/>
                  <a:moveTo>
                    <a:pt x="135" y="114"/>
                  </a:moveTo>
                  <a:cubicBezTo>
                    <a:pt x="135" y="114"/>
                    <a:pt x="134" y="105"/>
                    <a:pt x="129" y="104"/>
                  </a:cubicBezTo>
                  <a:cubicBezTo>
                    <a:pt x="125" y="103"/>
                    <a:pt x="118" y="104"/>
                    <a:pt x="114" y="104"/>
                  </a:cubicBezTo>
                  <a:cubicBezTo>
                    <a:pt x="110" y="104"/>
                    <a:pt x="106" y="114"/>
                    <a:pt x="106" y="114"/>
                  </a:cubicBezTo>
                  <a:lnTo>
                    <a:pt x="135" y="114"/>
                  </a:lnTo>
                  <a:close/>
                  <a:moveTo>
                    <a:pt x="263" y="114"/>
                  </a:moveTo>
                  <a:cubicBezTo>
                    <a:pt x="263" y="114"/>
                    <a:pt x="262" y="105"/>
                    <a:pt x="257" y="104"/>
                  </a:cubicBezTo>
                  <a:cubicBezTo>
                    <a:pt x="253" y="103"/>
                    <a:pt x="246" y="104"/>
                    <a:pt x="242" y="104"/>
                  </a:cubicBezTo>
                  <a:cubicBezTo>
                    <a:pt x="238" y="104"/>
                    <a:pt x="234" y="114"/>
                    <a:pt x="234" y="114"/>
                  </a:cubicBezTo>
                  <a:lnTo>
                    <a:pt x="263" y="114"/>
                  </a:lnTo>
                  <a:close/>
                  <a:moveTo>
                    <a:pt x="246" y="2"/>
                  </a:moveTo>
                  <a:cubicBezTo>
                    <a:pt x="215" y="0"/>
                    <a:pt x="49" y="1"/>
                    <a:pt x="9" y="1"/>
                  </a:cubicBezTo>
                  <a:cubicBezTo>
                    <a:pt x="2" y="1"/>
                    <a:pt x="0" y="9"/>
                    <a:pt x="0" y="9"/>
                  </a:cubicBezTo>
                  <a:cubicBezTo>
                    <a:pt x="0" y="9"/>
                    <a:pt x="0" y="92"/>
                    <a:pt x="0" y="102"/>
                  </a:cubicBezTo>
                  <a:cubicBezTo>
                    <a:pt x="0" y="113"/>
                    <a:pt x="9" y="114"/>
                    <a:pt x="9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2"/>
                    <a:pt x="23" y="111"/>
                    <a:pt x="24" y="109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7" y="100"/>
                    <a:pt x="33" y="96"/>
                    <a:pt x="39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7" y="96"/>
                    <a:pt x="62" y="100"/>
                    <a:pt x="64" y="105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99" y="112"/>
                    <a:pt x="100" y="111"/>
                    <a:pt x="100" y="109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4" y="100"/>
                    <a:pt x="110" y="96"/>
                    <a:pt x="115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33" y="96"/>
                    <a:pt x="139" y="100"/>
                    <a:pt x="140" y="105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8" y="113"/>
                    <a:pt x="229" y="111"/>
                    <a:pt x="229" y="109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3" y="100"/>
                    <a:pt x="239" y="96"/>
                    <a:pt x="245" y="96"/>
                  </a:cubicBezTo>
                  <a:cubicBezTo>
                    <a:pt x="257" y="96"/>
                    <a:pt x="257" y="96"/>
                    <a:pt x="257" y="96"/>
                  </a:cubicBezTo>
                  <a:cubicBezTo>
                    <a:pt x="262" y="96"/>
                    <a:pt x="268" y="100"/>
                    <a:pt x="269" y="105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301" y="114"/>
                    <a:pt x="301" y="114"/>
                    <a:pt x="301" y="114"/>
                  </a:cubicBezTo>
                  <a:cubicBezTo>
                    <a:pt x="301" y="114"/>
                    <a:pt x="349" y="106"/>
                    <a:pt x="353" y="83"/>
                  </a:cubicBezTo>
                  <a:cubicBezTo>
                    <a:pt x="358" y="60"/>
                    <a:pt x="279" y="8"/>
                    <a:pt x="246" y="2"/>
                  </a:cubicBezTo>
                  <a:close/>
                  <a:moveTo>
                    <a:pt x="57" y="34"/>
                  </a:moveTo>
                  <a:cubicBezTo>
                    <a:pt x="57" y="37"/>
                    <a:pt x="53" y="40"/>
                    <a:pt x="47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4" y="40"/>
                    <a:pt x="20" y="37"/>
                    <a:pt x="20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1"/>
                    <a:pt x="24" y="19"/>
                    <a:pt x="30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53" y="19"/>
                    <a:pt x="57" y="21"/>
                    <a:pt x="57" y="25"/>
                  </a:cubicBezTo>
                  <a:lnTo>
                    <a:pt x="57" y="34"/>
                  </a:lnTo>
                  <a:close/>
                  <a:moveTo>
                    <a:pt x="111" y="34"/>
                  </a:moveTo>
                  <a:cubicBezTo>
                    <a:pt x="111" y="37"/>
                    <a:pt x="107" y="40"/>
                    <a:pt x="101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78" y="40"/>
                    <a:pt x="74" y="37"/>
                    <a:pt x="74" y="34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1"/>
                    <a:pt x="78" y="19"/>
                    <a:pt x="84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7" y="19"/>
                    <a:pt x="111" y="21"/>
                    <a:pt x="111" y="25"/>
                  </a:cubicBezTo>
                  <a:lnTo>
                    <a:pt x="111" y="34"/>
                  </a:lnTo>
                  <a:close/>
                  <a:moveTo>
                    <a:pt x="165" y="34"/>
                  </a:moveTo>
                  <a:cubicBezTo>
                    <a:pt x="165" y="37"/>
                    <a:pt x="161" y="40"/>
                    <a:pt x="155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2" y="40"/>
                    <a:pt x="128" y="37"/>
                    <a:pt x="128" y="34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1"/>
                    <a:pt x="132" y="19"/>
                    <a:pt x="138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61" y="19"/>
                    <a:pt x="165" y="21"/>
                    <a:pt x="165" y="25"/>
                  </a:cubicBezTo>
                  <a:lnTo>
                    <a:pt x="165" y="34"/>
                  </a:lnTo>
                  <a:close/>
                  <a:moveTo>
                    <a:pt x="219" y="34"/>
                  </a:moveTo>
                  <a:cubicBezTo>
                    <a:pt x="219" y="37"/>
                    <a:pt x="215" y="40"/>
                    <a:pt x="209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86" y="40"/>
                    <a:pt x="182" y="37"/>
                    <a:pt x="182" y="34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21"/>
                    <a:pt x="186" y="19"/>
                    <a:pt x="192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15" y="19"/>
                    <a:pt x="219" y="21"/>
                    <a:pt x="219" y="25"/>
                  </a:cubicBezTo>
                  <a:lnTo>
                    <a:pt x="219" y="34"/>
                  </a:lnTo>
                  <a:close/>
                  <a:moveTo>
                    <a:pt x="263" y="60"/>
                  </a:moveTo>
                  <a:cubicBezTo>
                    <a:pt x="263" y="60"/>
                    <a:pt x="235" y="60"/>
                    <a:pt x="240" y="15"/>
                  </a:cubicBezTo>
                  <a:cubicBezTo>
                    <a:pt x="240" y="15"/>
                    <a:pt x="294" y="30"/>
                    <a:pt x="325" y="61"/>
                  </a:cubicBezTo>
                  <a:lnTo>
                    <a:pt x="263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487863" y="2506663"/>
              <a:ext cx="1431925" cy="109538"/>
            </a:xfrm>
            <a:custGeom>
              <a:avLst/>
              <a:gdLst>
                <a:gd name="T0" fmla="*/ 361 w 382"/>
                <a:gd name="T1" fmla="*/ 29 h 29"/>
                <a:gd name="T2" fmla="*/ 355 w 382"/>
                <a:gd name="T3" fmla="*/ 19 h 29"/>
                <a:gd name="T4" fmla="*/ 340 w 382"/>
                <a:gd name="T5" fmla="*/ 19 h 29"/>
                <a:gd name="T6" fmla="*/ 331 w 382"/>
                <a:gd name="T7" fmla="*/ 29 h 29"/>
                <a:gd name="T8" fmla="*/ 361 w 382"/>
                <a:gd name="T9" fmla="*/ 29 h 29"/>
                <a:gd name="T10" fmla="*/ 296 w 382"/>
                <a:gd name="T11" fmla="*/ 29 h 29"/>
                <a:gd name="T12" fmla="*/ 290 w 382"/>
                <a:gd name="T13" fmla="*/ 19 h 29"/>
                <a:gd name="T14" fmla="*/ 275 w 382"/>
                <a:gd name="T15" fmla="*/ 19 h 29"/>
                <a:gd name="T16" fmla="*/ 267 w 382"/>
                <a:gd name="T17" fmla="*/ 29 h 29"/>
                <a:gd name="T18" fmla="*/ 296 w 382"/>
                <a:gd name="T19" fmla="*/ 29 h 29"/>
                <a:gd name="T20" fmla="*/ 117 w 382"/>
                <a:gd name="T21" fmla="*/ 29 h 29"/>
                <a:gd name="T22" fmla="*/ 111 w 382"/>
                <a:gd name="T23" fmla="*/ 19 h 29"/>
                <a:gd name="T24" fmla="*/ 96 w 382"/>
                <a:gd name="T25" fmla="*/ 19 h 29"/>
                <a:gd name="T26" fmla="*/ 88 w 382"/>
                <a:gd name="T27" fmla="*/ 29 h 29"/>
                <a:gd name="T28" fmla="*/ 117 w 382"/>
                <a:gd name="T29" fmla="*/ 29 h 29"/>
                <a:gd name="T30" fmla="*/ 53 w 382"/>
                <a:gd name="T31" fmla="*/ 29 h 29"/>
                <a:gd name="T32" fmla="*/ 47 w 382"/>
                <a:gd name="T33" fmla="*/ 19 h 29"/>
                <a:gd name="T34" fmla="*/ 32 w 382"/>
                <a:gd name="T35" fmla="*/ 19 h 29"/>
                <a:gd name="T36" fmla="*/ 24 w 382"/>
                <a:gd name="T37" fmla="*/ 29 h 29"/>
                <a:gd name="T38" fmla="*/ 53 w 382"/>
                <a:gd name="T39" fmla="*/ 29 h 29"/>
                <a:gd name="T40" fmla="*/ 382 w 382"/>
                <a:gd name="T41" fmla="*/ 0 h 29"/>
                <a:gd name="T42" fmla="*/ 382 w 382"/>
                <a:gd name="T43" fmla="*/ 15 h 29"/>
                <a:gd name="T44" fmla="*/ 369 w 382"/>
                <a:gd name="T45" fmla="*/ 29 h 29"/>
                <a:gd name="T46" fmla="*/ 367 w 382"/>
                <a:gd name="T47" fmla="*/ 29 h 29"/>
                <a:gd name="T48" fmla="*/ 358 w 382"/>
                <a:gd name="T49" fmla="*/ 13 h 29"/>
                <a:gd name="T50" fmla="*/ 335 w 382"/>
                <a:gd name="T51" fmla="*/ 13 h 29"/>
                <a:gd name="T52" fmla="*/ 323 w 382"/>
                <a:gd name="T53" fmla="*/ 29 h 29"/>
                <a:gd name="T54" fmla="*/ 304 w 382"/>
                <a:gd name="T55" fmla="*/ 29 h 29"/>
                <a:gd name="T56" fmla="*/ 295 w 382"/>
                <a:gd name="T57" fmla="*/ 13 h 29"/>
                <a:gd name="T58" fmla="*/ 271 w 382"/>
                <a:gd name="T59" fmla="*/ 13 h 29"/>
                <a:gd name="T60" fmla="*/ 260 w 382"/>
                <a:gd name="T61" fmla="*/ 29 h 29"/>
                <a:gd name="T62" fmla="*/ 257 w 382"/>
                <a:gd name="T63" fmla="*/ 29 h 29"/>
                <a:gd name="T64" fmla="*/ 243 w 382"/>
                <a:gd name="T65" fmla="*/ 15 h 29"/>
                <a:gd name="T66" fmla="*/ 243 w 382"/>
                <a:gd name="T67" fmla="*/ 8 h 29"/>
                <a:gd name="T68" fmla="*/ 139 w 382"/>
                <a:gd name="T69" fmla="*/ 8 h 29"/>
                <a:gd name="T70" fmla="*/ 139 w 382"/>
                <a:gd name="T71" fmla="*/ 15 h 29"/>
                <a:gd name="T72" fmla="*/ 126 w 382"/>
                <a:gd name="T73" fmla="*/ 29 h 29"/>
                <a:gd name="T74" fmla="*/ 124 w 382"/>
                <a:gd name="T75" fmla="*/ 29 h 29"/>
                <a:gd name="T76" fmla="*/ 115 w 382"/>
                <a:gd name="T77" fmla="*/ 13 h 29"/>
                <a:gd name="T78" fmla="*/ 91 w 382"/>
                <a:gd name="T79" fmla="*/ 13 h 29"/>
                <a:gd name="T80" fmla="*/ 80 w 382"/>
                <a:gd name="T81" fmla="*/ 29 h 29"/>
                <a:gd name="T82" fmla="*/ 60 w 382"/>
                <a:gd name="T83" fmla="*/ 29 h 29"/>
                <a:gd name="T84" fmla="*/ 51 w 382"/>
                <a:gd name="T85" fmla="*/ 13 h 29"/>
                <a:gd name="T86" fmla="*/ 28 w 382"/>
                <a:gd name="T87" fmla="*/ 13 h 29"/>
                <a:gd name="T88" fmla="*/ 16 w 382"/>
                <a:gd name="T89" fmla="*/ 29 h 29"/>
                <a:gd name="T90" fmla="*/ 13 w 382"/>
                <a:gd name="T91" fmla="*/ 29 h 29"/>
                <a:gd name="T92" fmla="*/ 0 w 382"/>
                <a:gd name="T93" fmla="*/ 15 h 29"/>
                <a:gd name="T94" fmla="*/ 0 w 382"/>
                <a:gd name="T95" fmla="*/ 0 h 29"/>
                <a:gd name="T96" fmla="*/ 382 w 382"/>
                <a:gd name="T9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2" h="29">
                  <a:moveTo>
                    <a:pt x="361" y="29"/>
                  </a:moveTo>
                  <a:cubicBezTo>
                    <a:pt x="361" y="29"/>
                    <a:pt x="359" y="20"/>
                    <a:pt x="355" y="19"/>
                  </a:cubicBezTo>
                  <a:cubicBezTo>
                    <a:pt x="350" y="18"/>
                    <a:pt x="343" y="19"/>
                    <a:pt x="340" y="19"/>
                  </a:cubicBezTo>
                  <a:cubicBezTo>
                    <a:pt x="335" y="19"/>
                    <a:pt x="331" y="29"/>
                    <a:pt x="331" y="29"/>
                  </a:cubicBezTo>
                  <a:lnTo>
                    <a:pt x="361" y="29"/>
                  </a:lnTo>
                  <a:close/>
                  <a:moveTo>
                    <a:pt x="296" y="29"/>
                  </a:moveTo>
                  <a:cubicBezTo>
                    <a:pt x="296" y="29"/>
                    <a:pt x="295" y="20"/>
                    <a:pt x="290" y="19"/>
                  </a:cubicBezTo>
                  <a:cubicBezTo>
                    <a:pt x="286" y="18"/>
                    <a:pt x="279" y="19"/>
                    <a:pt x="275" y="19"/>
                  </a:cubicBezTo>
                  <a:cubicBezTo>
                    <a:pt x="271" y="19"/>
                    <a:pt x="267" y="29"/>
                    <a:pt x="267" y="29"/>
                  </a:cubicBezTo>
                  <a:lnTo>
                    <a:pt x="296" y="29"/>
                  </a:lnTo>
                  <a:close/>
                  <a:moveTo>
                    <a:pt x="117" y="29"/>
                  </a:moveTo>
                  <a:cubicBezTo>
                    <a:pt x="117" y="29"/>
                    <a:pt x="116" y="20"/>
                    <a:pt x="111" y="19"/>
                  </a:cubicBezTo>
                  <a:cubicBezTo>
                    <a:pt x="107" y="18"/>
                    <a:pt x="99" y="19"/>
                    <a:pt x="96" y="19"/>
                  </a:cubicBezTo>
                  <a:cubicBezTo>
                    <a:pt x="92" y="19"/>
                    <a:pt x="88" y="29"/>
                    <a:pt x="88" y="29"/>
                  </a:cubicBezTo>
                  <a:lnTo>
                    <a:pt x="117" y="29"/>
                  </a:lnTo>
                  <a:close/>
                  <a:moveTo>
                    <a:pt x="53" y="29"/>
                  </a:moveTo>
                  <a:cubicBezTo>
                    <a:pt x="53" y="29"/>
                    <a:pt x="52" y="20"/>
                    <a:pt x="47" y="19"/>
                  </a:cubicBezTo>
                  <a:cubicBezTo>
                    <a:pt x="42" y="18"/>
                    <a:pt x="35" y="19"/>
                    <a:pt x="32" y="19"/>
                  </a:cubicBezTo>
                  <a:cubicBezTo>
                    <a:pt x="28" y="19"/>
                    <a:pt x="24" y="29"/>
                    <a:pt x="24" y="29"/>
                  </a:cubicBezTo>
                  <a:lnTo>
                    <a:pt x="53" y="29"/>
                  </a:lnTo>
                  <a:close/>
                  <a:moveTo>
                    <a:pt x="382" y="0"/>
                  </a:moveTo>
                  <a:cubicBezTo>
                    <a:pt x="382" y="15"/>
                    <a:pt x="382" y="15"/>
                    <a:pt x="382" y="15"/>
                  </a:cubicBezTo>
                  <a:cubicBezTo>
                    <a:pt x="382" y="23"/>
                    <a:pt x="376" y="29"/>
                    <a:pt x="369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6" y="24"/>
                    <a:pt x="364" y="14"/>
                    <a:pt x="358" y="13"/>
                  </a:cubicBezTo>
                  <a:cubicBezTo>
                    <a:pt x="351" y="11"/>
                    <a:pt x="340" y="12"/>
                    <a:pt x="335" y="13"/>
                  </a:cubicBezTo>
                  <a:cubicBezTo>
                    <a:pt x="330" y="13"/>
                    <a:pt x="325" y="23"/>
                    <a:pt x="323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3" y="24"/>
                    <a:pt x="300" y="14"/>
                    <a:pt x="295" y="13"/>
                  </a:cubicBezTo>
                  <a:cubicBezTo>
                    <a:pt x="288" y="11"/>
                    <a:pt x="276" y="12"/>
                    <a:pt x="271" y="13"/>
                  </a:cubicBezTo>
                  <a:cubicBezTo>
                    <a:pt x="266" y="13"/>
                    <a:pt x="262" y="23"/>
                    <a:pt x="260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49" y="29"/>
                    <a:pt x="243" y="23"/>
                    <a:pt x="243" y="15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23"/>
                    <a:pt x="133" y="29"/>
                    <a:pt x="126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3" y="24"/>
                    <a:pt x="120" y="14"/>
                    <a:pt x="115" y="13"/>
                  </a:cubicBezTo>
                  <a:cubicBezTo>
                    <a:pt x="108" y="11"/>
                    <a:pt x="96" y="12"/>
                    <a:pt x="91" y="13"/>
                  </a:cubicBezTo>
                  <a:cubicBezTo>
                    <a:pt x="86" y="13"/>
                    <a:pt x="82" y="23"/>
                    <a:pt x="8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24"/>
                    <a:pt x="57" y="14"/>
                    <a:pt x="51" y="13"/>
                  </a:cubicBezTo>
                  <a:cubicBezTo>
                    <a:pt x="44" y="11"/>
                    <a:pt x="33" y="12"/>
                    <a:pt x="28" y="13"/>
                  </a:cubicBezTo>
                  <a:cubicBezTo>
                    <a:pt x="23" y="13"/>
                    <a:pt x="18" y="23"/>
                    <a:pt x="16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5226050" y="2200276"/>
              <a:ext cx="693737" cy="284163"/>
            </a:xfrm>
            <a:custGeom>
              <a:avLst/>
              <a:gdLst>
                <a:gd name="T0" fmla="*/ 0 w 437"/>
                <a:gd name="T1" fmla="*/ 179 h 179"/>
                <a:gd name="T2" fmla="*/ 437 w 437"/>
                <a:gd name="T3" fmla="*/ 0 h 179"/>
                <a:gd name="T4" fmla="*/ 26 w 437"/>
                <a:gd name="T5" fmla="*/ 23 h 179"/>
                <a:gd name="T6" fmla="*/ 16 w 437"/>
                <a:gd name="T7" fmla="*/ 158 h 179"/>
                <a:gd name="T8" fmla="*/ 26 w 437"/>
                <a:gd name="T9" fmla="*/ 23 h 179"/>
                <a:gd name="T10" fmla="*/ 38 w 437"/>
                <a:gd name="T11" fmla="*/ 23 h 179"/>
                <a:gd name="T12" fmla="*/ 50 w 437"/>
                <a:gd name="T13" fmla="*/ 158 h 179"/>
                <a:gd name="T14" fmla="*/ 71 w 437"/>
                <a:gd name="T15" fmla="*/ 23 h 179"/>
                <a:gd name="T16" fmla="*/ 61 w 437"/>
                <a:gd name="T17" fmla="*/ 158 h 179"/>
                <a:gd name="T18" fmla="*/ 71 w 437"/>
                <a:gd name="T19" fmla="*/ 23 h 179"/>
                <a:gd name="T20" fmla="*/ 83 w 437"/>
                <a:gd name="T21" fmla="*/ 23 h 179"/>
                <a:gd name="T22" fmla="*/ 92 w 437"/>
                <a:gd name="T23" fmla="*/ 158 h 179"/>
                <a:gd name="T24" fmla="*/ 113 w 437"/>
                <a:gd name="T25" fmla="*/ 23 h 179"/>
                <a:gd name="T26" fmla="*/ 104 w 437"/>
                <a:gd name="T27" fmla="*/ 158 h 179"/>
                <a:gd name="T28" fmla="*/ 113 w 437"/>
                <a:gd name="T29" fmla="*/ 23 h 179"/>
                <a:gd name="T30" fmla="*/ 125 w 437"/>
                <a:gd name="T31" fmla="*/ 23 h 179"/>
                <a:gd name="T32" fmla="*/ 135 w 437"/>
                <a:gd name="T33" fmla="*/ 158 h 179"/>
                <a:gd name="T34" fmla="*/ 158 w 437"/>
                <a:gd name="T35" fmla="*/ 23 h 179"/>
                <a:gd name="T36" fmla="*/ 146 w 437"/>
                <a:gd name="T37" fmla="*/ 158 h 179"/>
                <a:gd name="T38" fmla="*/ 158 w 437"/>
                <a:gd name="T39" fmla="*/ 23 h 179"/>
                <a:gd name="T40" fmla="*/ 170 w 437"/>
                <a:gd name="T41" fmla="*/ 23 h 179"/>
                <a:gd name="T42" fmla="*/ 179 w 437"/>
                <a:gd name="T43" fmla="*/ 158 h 179"/>
                <a:gd name="T44" fmla="*/ 201 w 437"/>
                <a:gd name="T45" fmla="*/ 23 h 179"/>
                <a:gd name="T46" fmla="*/ 191 w 437"/>
                <a:gd name="T47" fmla="*/ 158 h 179"/>
                <a:gd name="T48" fmla="*/ 201 w 437"/>
                <a:gd name="T49" fmla="*/ 23 h 179"/>
                <a:gd name="T50" fmla="*/ 212 w 437"/>
                <a:gd name="T51" fmla="*/ 23 h 179"/>
                <a:gd name="T52" fmla="*/ 222 w 437"/>
                <a:gd name="T53" fmla="*/ 158 h 179"/>
                <a:gd name="T54" fmla="*/ 243 w 437"/>
                <a:gd name="T55" fmla="*/ 23 h 179"/>
                <a:gd name="T56" fmla="*/ 234 w 437"/>
                <a:gd name="T57" fmla="*/ 158 h 179"/>
                <a:gd name="T58" fmla="*/ 243 w 437"/>
                <a:gd name="T59" fmla="*/ 23 h 179"/>
                <a:gd name="T60" fmla="*/ 255 w 437"/>
                <a:gd name="T61" fmla="*/ 23 h 179"/>
                <a:gd name="T62" fmla="*/ 267 w 437"/>
                <a:gd name="T63" fmla="*/ 158 h 179"/>
                <a:gd name="T64" fmla="*/ 288 w 437"/>
                <a:gd name="T65" fmla="*/ 23 h 179"/>
                <a:gd name="T66" fmla="*/ 279 w 437"/>
                <a:gd name="T67" fmla="*/ 158 h 179"/>
                <a:gd name="T68" fmla="*/ 288 w 437"/>
                <a:gd name="T69" fmla="*/ 23 h 179"/>
                <a:gd name="T70" fmla="*/ 300 w 437"/>
                <a:gd name="T71" fmla="*/ 23 h 179"/>
                <a:gd name="T72" fmla="*/ 309 w 437"/>
                <a:gd name="T73" fmla="*/ 158 h 179"/>
                <a:gd name="T74" fmla="*/ 331 w 437"/>
                <a:gd name="T75" fmla="*/ 23 h 179"/>
                <a:gd name="T76" fmla="*/ 321 w 437"/>
                <a:gd name="T77" fmla="*/ 158 h 179"/>
                <a:gd name="T78" fmla="*/ 331 w 437"/>
                <a:gd name="T79" fmla="*/ 23 h 179"/>
                <a:gd name="T80" fmla="*/ 342 w 437"/>
                <a:gd name="T81" fmla="*/ 23 h 179"/>
                <a:gd name="T82" fmla="*/ 352 w 437"/>
                <a:gd name="T83" fmla="*/ 158 h 179"/>
                <a:gd name="T84" fmla="*/ 375 w 437"/>
                <a:gd name="T85" fmla="*/ 23 h 179"/>
                <a:gd name="T86" fmla="*/ 364 w 437"/>
                <a:gd name="T87" fmla="*/ 158 h 179"/>
                <a:gd name="T88" fmla="*/ 375 w 437"/>
                <a:gd name="T89" fmla="*/ 23 h 179"/>
                <a:gd name="T90" fmla="*/ 385 w 437"/>
                <a:gd name="T91" fmla="*/ 23 h 179"/>
                <a:gd name="T92" fmla="*/ 397 w 437"/>
                <a:gd name="T93" fmla="*/ 158 h 179"/>
                <a:gd name="T94" fmla="*/ 418 w 437"/>
                <a:gd name="T95" fmla="*/ 23 h 179"/>
                <a:gd name="T96" fmla="*/ 409 w 437"/>
                <a:gd name="T97" fmla="*/ 158 h 179"/>
                <a:gd name="T98" fmla="*/ 418 w 437"/>
                <a:gd name="T99" fmla="*/ 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7" h="179">
                  <a:moveTo>
                    <a:pt x="437" y="179"/>
                  </a:moveTo>
                  <a:lnTo>
                    <a:pt x="0" y="179"/>
                  </a:lnTo>
                  <a:lnTo>
                    <a:pt x="0" y="0"/>
                  </a:lnTo>
                  <a:lnTo>
                    <a:pt x="437" y="0"/>
                  </a:lnTo>
                  <a:lnTo>
                    <a:pt x="437" y="179"/>
                  </a:lnTo>
                  <a:close/>
                  <a:moveTo>
                    <a:pt x="26" y="23"/>
                  </a:moveTo>
                  <a:lnTo>
                    <a:pt x="16" y="23"/>
                  </a:lnTo>
                  <a:lnTo>
                    <a:pt x="16" y="158"/>
                  </a:lnTo>
                  <a:lnTo>
                    <a:pt x="26" y="158"/>
                  </a:lnTo>
                  <a:lnTo>
                    <a:pt x="26" y="23"/>
                  </a:lnTo>
                  <a:close/>
                  <a:moveTo>
                    <a:pt x="50" y="23"/>
                  </a:moveTo>
                  <a:lnTo>
                    <a:pt x="38" y="23"/>
                  </a:lnTo>
                  <a:lnTo>
                    <a:pt x="38" y="158"/>
                  </a:lnTo>
                  <a:lnTo>
                    <a:pt x="50" y="158"/>
                  </a:lnTo>
                  <a:lnTo>
                    <a:pt x="50" y="23"/>
                  </a:lnTo>
                  <a:close/>
                  <a:moveTo>
                    <a:pt x="71" y="23"/>
                  </a:moveTo>
                  <a:lnTo>
                    <a:pt x="61" y="23"/>
                  </a:lnTo>
                  <a:lnTo>
                    <a:pt x="61" y="158"/>
                  </a:lnTo>
                  <a:lnTo>
                    <a:pt x="71" y="158"/>
                  </a:lnTo>
                  <a:lnTo>
                    <a:pt x="71" y="23"/>
                  </a:lnTo>
                  <a:close/>
                  <a:moveTo>
                    <a:pt x="92" y="23"/>
                  </a:moveTo>
                  <a:lnTo>
                    <a:pt x="83" y="23"/>
                  </a:lnTo>
                  <a:lnTo>
                    <a:pt x="83" y="158"/>
                  </a:lnTo>
                  <a:lnTo>
                    <a:pt x="92" y="158"/>
                  </a:lnTo>
                  <a:lnTo>
                    <a:pt x="92" y="23"/>
                  </a:lnTo>
                  <a:close/>
                  <a:moveTo>
                    <a:pt x="113" y="23"/>
                  </a:moveTo>
                  <a:lnTo>
                    <a:pt x="104" y="23"/>
                  </a:lnTo>
                  <a:lnTo>
                    <a:pt x="104" y="158"/>
                  </a:lnTo>
                  <a:lnTo>
                    <a:pt x="113" y="158"/>
                  </a:lnTo>
                  <a:lnTo>
                    <a:pt x="113" y="23"/>
                  </a:lnTo>
                  <a:close/>
                  <a:moveTo>
                    <a:pt x="135" y="23"/>
                  </a:moveTo>
                  <a:lnTo>
                    <a:pt x="125" y="23"/>
                  </a:lnTo>
                  <a:lnTo>
                    <a:pt x="125" y="158"/>
                  </a:lnTo>
                  <a:lnTo>
                    <a:pt x="135" y="158"/>
                  </a:lnTo>
                  <a:lnTo>
                    <a:pt x="135" y="23"/>
                  </a:lnTo>
                  <a:close/>
                  <a:moveTo>
                    <a:pt x="158" y="23"/>
                  </a:moveTo>
                  <a:lnTo>
                    <a:pt x="146" y="23"/>
                  </a:lnTo>
                  <a:lnTo>
                    <a:pt x="146" y="158"/>
                  </a:lnTo>
                  <a:lnTo>
                    <a:pt x="158" y="158"/>
                  </a:lnTo>
                  <a:lnTo>
                    <a:pt x="158" y="23"/>
                  </a:lnTo>
                  <a:close/>
                  <a:moveTo>
                    <a:pt x="179" y="23"/>
                  </a:moveTo>
                  <a:lnTo>
                    <a:pt x="170" y="23"/>
                  </a:lnTo>
                  <a:lnTo>
                    <a:pt x="170" y="158"/>
                  </a:lnTo>
                  <a:lnTo>
                    <a:pt x="179" y="158"/>
                  </a:lnTo>
                  <a:lnTo>
                    <a:pt x="179" y="23"/>
                  </a:lnTo>
                  <a:close/>
                  <a:moveTo>
                    <a:pt x="201" y="23"/>
                  </a:moveTo>
                  <a:lnTo>
                    <a:pt x="191" y="23"/>
                  </a:lnTo>
                  <a:lnTo>
                    <a:pt x="191" y="158"/>
                  </a:lnTo>
                  <a:lnTo>
                    <a:pt x="201" y="158"/>
                  </a:lnTo>
                  <a:lnTo>
                    <a:pt x="201" y="23"/>
                  </a:lnTo>
                  <a:close/>
                  <a:moveTo>
                    <a:pt x="222" y="23"/>
                  </a:moveTo>
                  <a:lnTo>
                    <a:pt x="212" y="23"/>
                  </a:lnTo>
                  <a:lnTo>
                    <a:pt x="212" y="158"/>
                  </a:lnTo>
                  <a:lnTo>
                    <a:pt x="222" y="158"/>
                  </a:lnTo>
                  <a:lnTo>
                    <a:pt x="222" y="23"/>
                  </a:lnTo>
                  <a:close/>
                  <a:moveTo>
                    <a:pt x="243" y="23"/>
                  </a:moveTo>
                  <a:lnTo>
                    <a:pt x="234" y="23"/>
                  </a:lnTo>
                  <a:lnTo>
                    <a:pt x="234" y="158"/>
                  </a:lnTo>
                  <a:lnTo>
                    <a:pt x="243" y="158"/>
                  </a:lnTo>
                  <a:lnTo>
                    <a:pt x="243" y="23"/>
                  </a:lnTo>
                  <a:close/>
                  <a:moveTo>
                    <a:pt x="267" y="23"/>
                  </a:moveTo>
                  <a:lnTo>
                    <a:pt x="255" y="23"/>
                  </a:lnTo>
                  <a:lnTo>
                    <a:pt x="255" y="158"/>
                  </a:lnTo>
                  <a:lnTo>
                    <a:pt x="267" y="158"/>
                  </a:lnTo>
                  <a:lnTo>
                    <a:pt x="267" y="23"/>
                  </a:lnTo>
                  <a:close/>
                  <a:moveTo>
                    <a:pt x="288" y="23"/>
                  </a:moveTo>
                  <a:lnTo>
                    <a:pt x="279" y="23"/>
                  </a:lnTo>
                  <a:lnTo>
                    <a:pt x="279" y="158"/>
                  </a:lnTo>
                  <a:lnTo>
                    <a:pt x="288" y="158"/>
                  </a:lnTo>
                  <a:lnTo>
                    <a:pt x="288" y="23"/>
                  </a:lnTo>
                  <a:close/>
                  <a:moveTo>
                    <a:pt x="309" y="23"/>
                  </a:moveTo>
                  <a:lnTo>
                    <a:pt x="300" y="23"/>
                  </a:lnTo>
                  <a:lnTo>
                    <a:pt x="300" y="158"/>
                  </a:lnTo>
                  <a:lnTo>
                    <a:pt x="309" y="158"/>
                  </a:lnTo>
                  <a:lnTo>
                    <a:pt x="309" y="23"/>
                  </a:lnTo>
                  <a:close/>
                  <a:moveTo>
                    <a:pt x="331" y="23"/>
                  </a:moveTo>
                  <a:lnTo>
                    <a:pt x="321" y="23"/>
                  </a:lnTo>
                  <a:lnTo>
                    <a:pt x="321" y="158"/>
                  </a:lnTo>
                  <a:lnTo>
                    <a:pt x="331" y="158"/>
                  </a:lnTo>
                  <a:lnTo>
                    <a:pt x="331" y="23"/>
                  </a:lnTo>
                  <a:close/>
                  <a:moveTo>
                    <a:pt x="352" y="23"/>
                  </a:moveTo>
                  <a:lnTo>
                    <a:pt x="342" y="23"/>
                  </a:lnTo>
                  <a:lnTo>
                    <a:pt x="342" y="158"/>
                  </a:lnTo>
                  <a:lnTo>
                    <a:pt x="352" y="158"/>
                  </a:lnTo>
                  <a:lnTo>
                    <a:pt x="352" y="23"/>
                  </a:lnTo>
                  <a:close/>
                  <a:moveTo>
                    <a:pt x="375" y="23"/>
                  </a:moveTo>
                  <a:lnTo>
                    <a:pt x="364" y="23"/>
                  </a:lnTo>
                  <a:lnTo>
                    <a:pt x="364" y="158"/>
                  </a:lnTo>
                  <a:lnTo>
                    <a:pt x="375" y="158"/>
                  </a:lnTo>
                  <a:lnTo>
                    <a:pt x="375" y="23"/>
                  </a:lnTo>
                  <a:close/>
                  <a:moveTo>
                    <a:pt x="397" y="23"/>
                  </a:moveTo>
                  <a:lnTo>
                    <a:pt x="385" y="23"/>
                  </a:lnTo>
                  <a:lnTo>
                    <a:pt x="385" y="158"/>
                  </a:lnTo>
                  <a:lnTo>
                    <a:pt x="397" y="158"/>
                  </a:lnTo>
                  <a:lnTo>
                    <a:pt x="397" y="23"/>
                  </a:lnTo>
                  <a:close/>
                  <a:moveTo>
                    <a:pt x="418" y="23"/>
                  </a:moveTo>
                  <a:lnTo>
                    <a:pt x="409" y="23"/>
                  </a:lnTo>
                  <a:lnTo>
                    <a:pt x="409" y="158"/>
                  </a:lnTo>
                  <a:lnTo>
                    <a:pt x="418" y="158"/>
                  </a:lnTo>
                  <a:lnTo>
                    <a:pt x="41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4487863" y="2200276"/>
              <a:ext cx="693737" cy="284163"/>
            </a:xfrm>
            <a:custGeom>
              <a:avLst/>
              <a:gdLst>
                <a:gd name="T0" fmla="*/ 0 w 437"/>
                <a:gd name="T1" fmla="*/ 179 h 179"/>
                <a:gd name="T2" fmla="*/ 437 w 437"/>
                <a:gd name="T3" fmla="*/ 0 h 179"/>
                <a:gd name="T4" fmla="*/ 28 w 437"/>
                <a:gd name="T5" fmla="*/ 23 h 179"/>
                <a:gd name="T6" fmla="*/ 16 w 437"/>
                <a:gd name="T7" fmla="*/ 158 h 179"/>
                <a:gd name="T8" fmla="*/ 28 w 437"/>
                <a:gd name="T9" fmla="*/ 23 h 179"/>
                <a:gd name="T10" fmla="*/ 40 w 437"/>
                <a:gd name="T11" fmla="*/ 23 h 179"/>
                <a:gd name="T12" fmla="*/ 49 w 437"/>
                <a:gd name="T13" fmla="*/ 158 h 179"/>
                <a:gd name="T14" fmla="*/ 71 w 437"/>
                <a:gd name="T15" fmla="*/ 23 h 179"/>
                <a:gd name="T16" fmla="*/ 61 w 437"/>
                <a:gd name="T17" fmla="*/ 158 h 179"/>
                <a:gd name="T18" fmla="*/ 71 w 437"/>
                <a:gd name="T19" fmla="*/ 23 h 179"/>
                <a:gd name="T20" fmla="*/ 82 w 437"/>
                <a:gd name="T21" fmla="*/ 23 h 179"/>
                <a:gd name="T22" fmla="*/ 92 w 437"/>
                <a:gd name="T23" fmla="*/ 158 h 179"/>
                <a:gd name="T24" fmla="*/ 113 w 437"/>
                <a:gd name="T25" fmla="*/ 23 h 179"/>
                <a:gd name="T26" fmla="*/ 104 w 437"/>
                <a:gd name="T27" fmla="*/ 158 h 179"/>
                <a:gd name="T28" fmla="*/ 113 w 437"/>
                <a:gd name="T29" fmla="*/ 23 h 179"/>
                <a:gd name="T30" fmla="*/ 125 w 437"/>
                <a:gd name="T31" fmla="*/ 23 h 179"/>
                <a:gd name="T32" fmla="*/ 137 w 437"/>
                <a:gd name="T33" fmla="*/ 158 h 179"/>
                <a:gd name="T34" fmla="*/ 158 w 437"/>
                <a:gd name="T35" fmla="*/ 23 h 179"/>
                <a:gd name="T36" fmla="*/ 146 w 437"/>
                <a:gd name="T37" fmla="*/ 158 h 179"/>
                <a:gd name="T38" fmla="*/ 158 w 437"/>
                <a:gd name="T39" fmla="*/ 23 h 179"/>
                <a:gd name="T40" fmla="*/ 170 w 437"/>
                <a:gd name="T41" fmla="*/ 23 h 179"/>
                <a:gd name="T42" fmla="*/ 179 w 437"/>
                <a:gd name="T43" fmla="*/ 158 h 179"/>
                <a:gd name="T44" fmla="*/ 200 w 437"/>
                <a:gd name="T45" fmla="*/ 23 h 179"/>
                <a:gd name="T46" fmla="*/ 191 w 437"/>
                <a:gd name="T47" fmla="*/ 158 h 179"/>
                <a:gd name="T48" fmla="*/ 200 w 437"/>
                <a:gd name="T49" fmla="*/ 23 h 179"/>
                <a:gd name="T50" fmla="*/ 212 w 437"/>
                <a:gd name="T51" fmla="*/ 23 h 179"/>
                <a:gd name="T52" fmla="*/ 222 w 437"/>
                <a:gd name="T53" fmla="*/ 158 h 179"/>
                <a:gd name="T54" fmla="*/ 245 w 437"/>
                <a:gd name="T55" fmla="*/ 23 h 179"/>
                <a:gd name="T56" fmla="*/ 234 w 437"/>
                <a:gd name="T57" fmla="*/ 158 h 179"/>
                <a:gd name="T58" fmla="*/ 245 w 437"/>
                <a:gd name="T59" fmla="*/ 23 h 179"/>
                <a:gd name="T60" fmla="*/ 255 w 437"/>
                <a:gd name="T61" fmla="*/ 23 h 179"/>
                <a:gd name="T62" fmla="*/ 267 w 437"/>
                <a:gd name="T63" fmla="*/ 158 h 179"/>
                <a:gd name="T64" fmla="*/ 288 w 437"/>
                <a:gd name="T65" fmla="*/ 23 h 179"/>
                <a:gd name="T66" fmla="*/ 278 w 437"/>
                <a:gd name="T67" fmla="*/ 158 h 179"/>
                <a:gd name="T68" fmla="*/ 288 w 437"/>
                <a:gd name="T69" fmla="*/ 23 h 179"/>
                <a:gd name="T70" fmla="*/ 300 w 437"/>
                <a:gd name="T71" fmla="*/ 23 h 179"/>
                <a:gd name="T72" fmla="*/ 309 w 437"/>
                <a:gd name="T73" fmla="*/ 158 h 179"/>
                <a:gd name="T74" fmla="*/ 330 w 437"/>
                <a:gd name="T75" fmla="*/ 23 h 179"/>
                <a:gd name="T76" fmla="*/ 321 w 437"/>
                <a:gd name="T77" fmla="*/ 158 h 179"/>
                <a:gd name="T78" fmla="*/ 330 w 437"/>
                <a:gd name="T79" fmla="*/ 23 h 179"/>
                <a:gd name="T80" fmla="*/ 342 w 437"/>
                <a:gd name="T81" fmla="*/ 23 h 179"/>
                <a:gd name="T82" fmla="*/ 354 w 437"/>
                <a:gd name="T83" fmla="*/ 158 h 179"/>
                <a:gd name="T84" fmla="*/ 375 w 437"/>
                <a:gd name="T85" fmla="*/ 23 h 179"/>
                <a:gd name="T86" fmla="*/ 363 w 437"/>
                <a:gd name="T87" fmla="*/ 158 h 179"/>
                <a:gd name="T88" fmla="*/ 375 w 437"/>
                <a:gd name="T89" fmla="*/ 23 h 179"/>
                <a:gd name="T90" fmla="*/ 387 w 437"/>
                <a:gd name="T91" fmla="*/ 23 h 179"/>
                <a:gd name="T92" fmla="*/ 396 w 437"/>
                <a:gd name="T93" fmla="*/ 158 h 179"/>
                <a:gd name="T94" fmla="*/ 418 w 437"/>
                <a:gd name="T95" fmla="*/ 23 h 179"/>
                <a:gd name="T96" fmla="*/ 408 w 437"/>
                <a:gd name="T97" fmla="*/ 158 h 179"/>
                <a:gd name="T98" fmla="*/ 418 w 437"/>
                <a:gd name="T99" fmla="*/ 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7" h="179">
                  <a:moveTo>
                    <a:pt x="437" y="179"/>
                  </a:moveTo>
                  <a:lnTo>
                    <a:pt x="0" y="179"/>
                  </a:lnTo>
                  <a:lnTo>
                    <a:pt x="0" y="0"/>
                  </a:lnTo>
                  <a:lnTo>
                    <a:pt x="437" y="0"/>
                  </a:lnTo>
                  <a:lnTo>
                    <a:pt x="437" y="179"/>
                  </a:lnTo>
                  <a:close/>
                  <a:moveTo>
                    <a:pt x="28" y="23"/>
                  </a:moveTo>
                  <a:lnTo>
                    <a:pt x="16" y="23"/>
                  </a:lnTo>
                  <a:lnTo>
                    <a:pt x="16" y="158"/>
                  </a:lnTo>
                  <a:lnTo>
                    <a:pt x="28" y="158"/>
                  </a:lnTo>
                  <a:lnTo>
                    <a:pt x="28" y="23"/>
                  </a:lnTo>
                  <a:close/>
                  <a:moveTo>
                    <a:pt x="49" y="23"/>
                  </a:moveTo>
                  <a:lnTo>
                    <a:pt x="40" y="23"/>
                  </a:lnTo>
                  <a:lnTo>
                    <a:pt x="40" y="158"/>
                  </a:lnTo>
                  <a:lnTo>
                    <a:pt x="49" y="158"/>
                  </a:lnTo>
                  <a:lnTo>
                    <a:pt x="49" y="23"/>
                  </a:lnTo>
                  <a:close/>
                  <a:moveTo>
                    <a:pt x="71" y="23"/>
                  </a:moveTo>
                  <a:lnTo>
                    <a:pt x="61" y="23"/>
                  </a:lnTo>
                  <a:lnTo>
                    <a:pt x="61" y="158"/>
                  </a:lnTo>
                  <a:lnTo>
                    <a:pt x="71" y="158"/>
                  </a:lnTo>
                  <a:lnTo>
                    <a:pt x="71" y="23"/>
                  </a:lnTo>
                  <a:close/>
                  <a:moveTo>
                    <a:pt x="92" y="23"/>
                  </a:moveTo>
                  <a:lnTo>
                    <a:pt x="82" y="23"/>
                  </a:lnTo>
                  <a:lnTo>
                    <a:pt x="82" y="158"/>
                  </a:lnTo>
                  <a:lnTo>
                    <a:pt x="92" y="158"/>
                  </a:lnTo>
                  <a:lnTo>
                    <a:pt x="92" y="23"/>
                  </a:lnTo>
                  <a:close/>
                  <a:moveTo>
                    <a:pt x="113" y="23"/>
                  </a:moveTo>
                  <a:lnTo>
                    <a:pt x="104" y="23"/>
                  </a:lnTo>
                  <a:lnTo>
                    <a:pt x="104" y="158"/>
                  </a:lnTo>
                  <a:lnTo>
                    <a:pt x="113" y="158"/>
                  </a:lnTo>
                  <a:lnTo>
                    <a:pt x="113" y="23"/>
                  </a:lnTo>
                  <a:close/>
                  <a:moveTo>
                    <a:pt x="137" y="23"/>
                  </a:moveTo>
                  <a:lnTo>
                    <a:pt x="125" y="23"/>
                  </a:lnTo>
                  <a:lnTo>
                    <a:pt x="125" y="158"/>
                  </a:lnTo>
                  <a:lnTo>
                    <a:pt x="137" y="158"/>
                  </a:lnTo>
                  <a:lnTo>
                    <a:pt x="137" y="23"/>
                  </a:lnTo>
                  <a:close/>
                  <a:moveTo>
                    <a:pt x="158" y="23"/>
                  </a:moveTo>
                  <a:lnTo>
                    <a:pt x="146" y="23"/>
                  </a:lnTo>
                  <a:lnTo>
                    <a:pt x="146" y="158"/>
                  </a:lnTo>
                  <a:lnTo>
                    <a:pt x="158" y="158"/>
                  </a:lnTo>
                  <a:lnTo>
                    <a:pt x="158" y="23"/>
                  </a:lnTo>
                  <a:close/>
                  <a:moveTo>
                    <a:pt x="179" y="23"/>
                  </a:moveTo>
                  <a:lnTo>
                    <a:pt x="170" y="23"/>
                  </a:lnTo>
                  <a:lnTo>
                    <a:pt x="170" y="158"/>
                  </a:lnTo>
                  <a:lnTo>
                    <a:pt x="179" y="158"/>
                  </a:lnTo>
                  <a:lnTo>
                    <a:pt x="179" y="23"/>
                  </a:lnTo>
                  <a:close/>
                  <a:moveTo>
                    <a:pt x="200" y="23"/>
                  </a:moveTo>
                  <a:lnTo>
                    <a:pt x="191" y="23"/>
                  </a:lnTo>
                  <a:lnTo>
                    <a:pt x="191" y="158"/>
                  </a:lnTo>
                  <a:lnTo>
                    <a:pt x="200" y="158"/>
                  </a:lnTo>
                  <a:lnTo>
                    <a:pt x="200" y="23"/>
                  </a:lnTo>
                  <a:close/>
                  <a:moveTo>
                    <a:pt x="222" y="23"/>
                  </a:moveTo>
                  <a:lnTo>
                    <a:pt x="212" y="23"/>
                  </a:lnTo>
                  <a:lnTo>
                    <a:pt x="212" y="158"/>
                  </a:lnTo>
                  <a:lnTo>
                    <a:pt x="222" y="158"/>
                  </a:lnTo>
                  <a:lnTo>
                    <a:pt x="222" y="23"/>
                  </a:lnTo>
                  <a:close/>
                  <a:moveTo>
                    <a:pt x="245" y="23"/>
                  </a:moveTo>
                  <a:lnTo>
                    <a:pt x="234" y="23"/>
                  </a:lnTo>
                  <a:lnTo>
                    <a:pt x="234" y="158"/>
                  </a:lnTo>
                  <a:lnTo>
                    <a:pt x="245" y="158"/>
                  </a:lnTo>
                  <a:lnTo>
                    <a:pt x="245" y="23"/>
                  </a:lnTo>
                  <a:close/>
                  <a:moveTo>
                    <a:pt x="267" y="23"/>
                  </a:moveTo>
                  <a:lnTo>
                    <a:pt x="255" y="23"/>
                  </a:lnTo>
                  <a:lnTo>
                    <a:pt x="255" y="158"/>
                  </a:lnTo>
                  <a:lnTo>
                    <a:pt x="267" y="158"/>
                  </a:lnTo>
                  <a:lnTo>
                    <a:pt x="267" y="23"/>
                  </a:lnTo>
                  <a:close/>
                  <a:moveTo>
                    <a:pt x="288" y="23"/>
                  </a:moveTo>
                  <a:lnTo>
                    <a:pt x="278" y="23"/>
                  </a:lnTo>
                  <a:lnTo>
                    <a:pt x="278" y="158"/>
                  </a:lnTo>
                  <a:lnTo>
                    <a:pt x="288" y="158"/>
                  </a:lnTo>
                  <a:lnTo>
                    <a:pt x="288" y="23"/>
                  </a:lnTo>
                  <a:close/>
                  <a:moveTo>
                    <a:pt x="309" y="23"/>
                  </a:moveTo>
                  <a:lnTo>
                    <a:pt x="300" y="23"/>
                  </a:lnTo>
                  <a:lnTo>
                    <a:pt x="300" y="158"/>
                  </a:lnTo>
                  <a:lnTo>
                    <a:pt x="309" y="158"/>
                  </a:lnTo>
                  <a:lnTo>
                    <a:pt x="309" y="23"/>
                  </a:lnTo>
                  <a:close/>
                  <a:moveTo>
                    <a:pt x="330" y="23"/>
                  </a:moveTo>
                  <a:lnTo>
                    <a:pt x="321" y="23"/>
                  </a:lnTo>
                  <a:lnTo>
                    <a:pt x="321" y="158"/>
                  </a:lnTo>
                  <a:lnTo>
                    <a:pt x="330" y="158"/>
                  </a:lnTo>
                  <a:lnTo>
                    <a:pt x="330" y="23"/>
                  </a:lnTo>
                  <a:close/>
                  <a:moveTo>
                    <a:pt x="354" y="23"/>
                  </a:moveTo>
                  <a:lnTo>
                    <a:pt x="342" y="23"/>
                  </a:lnTo>
                  <a:lnTo>
                    <a:pt x="342" y="158"/>
                  </a:lnTo>
                  <a:lnTo>
                    <a:pt x="354" y="158"/>
                  </a:lnTo>
                  <a:lnTo>
                    <a:pt x="354" y="23"/>
                  </a:lnTo>
                  <a:close/>
                  <a:moveTo>
                    <a:pt x="375" y="23"/>
                  </a:moveTo>
                  <a:lnTo>
                    <a:pt x="363" y="23"/>
                  </a:lnTo>
                  <a:lnTo>
                    <a:pt x="363" y="158"/>
                  </a:lnTo>
                  <a:lnTo>
                    <a:pt x="375" y="158"/>
                  </a:lnTo>
                  <a:lnTo>
                    <a:pt x="375" y="23"/>
                  </a:lnTo>
                  <a:close/>
                  <a:moveTo>
                    <a:pt x="396" y="23"/>
                  </a:moveTo>
                  <a:lnTo>
                    <a:pt x="387" y="23"/>
                  </a:lnTo>
                  <a:lnTo>
                    <a:pt x="387" y="158"/>
                  </a:lnTo>
                  <a:lnTo>
                    <a:pt x="396" y="158"/>
                  </a:lnTo>
                  <a:lnTo>
                    <a:pt x="396" y="23"/>
                  </a:lnTo>
                  <a:close/>
                  <a:moveTo>
                    <a:pt x="418" y="23"/>
                  </a:moveTo>
                  <a:lnTo>
                    <a:pt x="408" y="23"/>
                  </a:lnTo>
                  <a:lnTo>
                    <a:pt x="408" y="158"/>
                  </a:lnTo>
                  <a:lnTo>
                    <a:pt x="418" y="158"/>
                  </a:lnTo>
                  <a:lnTo>
                    <a:pt x="41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427538" y="2646363"/>
              <a:ext cx="2913062" cy="66675"/>
            </a:xfrm>
            <a:custGeom>
              <a:avLst/>
              <a:gdLst>
                <a:gd name="T0" fmla="*/ 0 w 1835"/>
                <a:gd name="T1" fmla="*/ 42 h 42"/>
                <a:gd name="T2" fmla="*/ 35 w 1835"/>
                <a:gd name="T3" fmla="*/ 42 h 42"/>
                <a:gd name="T4" fmla="*/ 71 w 1835"/>
                <a:gd name="T5" fmla="*/ 11 h 42"/>
                <a:gd name="T6" fmla="*/ 83 w 1835"/>
                <a:gd name="T7" fmla="*/ 42 h 42"/>
                <a:gd name="T8" fmla="*/ 106 w 1835"/>
                <a:gd name="T9" fmla="*/ 42 h 42"/>
                <a:gd name="T10" fmla="*/ 142 w 1835"/>
                <a:gd name="T11" fmla="*/ 42 h 42"/>
                <a:gd name="T12" fmla="*/ 175 w 1835"/>
                <a:gd name="T13" fmla="*/ 42 h 42"/>
                <a:gd name="T14" fmla="*/ 210 w 1835"/>
                <a:gd name="T15" fmla="*/ 42 h 42"/>
                <a:gd name="T16" fmla="*/ 246 w 1835"/>
                <a:gd name="T17" fmla="*/ 42 h 42"/>
                <a:gd name="T18" fmla="*/ 281 w 1835"/>
                <a:gd name="T19" fmla="*/ 42 h 42"/>
                <a:gd name="T20" fmla="*/ 316 w 1835"/>
                <a:gd name="T21" fmla="*/ 42 h 42"/>
                <a:gd name="T22" fmla="*/ 352 w 1835"/>
                <a:gd name="T23" fmla="*/ 42 h 42"/>
                <a:gd name="T24" fmla="*/ 385 w 1835"/>
                <a:gd name="T25" fmla="*/ 42 h 42"/>
                <a:gd name="T26" fmla="*/ 420 w 1835"/>
                <a:gd name="T27" fmla="*/ 42 h 42"/>
                <a:gd name="T28" fmla="*/ 456 w 1835"/>
                <a:gd name="T29" fmla="*/ 42 h 42"/>
                <a:gd name="T30" fmla="*/ 491 w 1835"/>
                <a:gd name="T31" fmla="*/ 42 h 42"/>
                <a:gd name="T32" fmla="*/ 527 w 1835"/>
                <a:gd name="T33" fmla="*/ 42 h 42"/>
                <a:gd name="T34" fmla="*/ 562 w 1835"/>
                <a:gd name="T35" fmla="*/ 42 h 42"/>
                <a:gd name="T36" fmla="*/ 595 w 1835"/>
                <a:gd name="T37" fmla="*/ 42 h 42"/>
                <a:gd name="T38" fmla="*/ 630 w 1835"/>
                <a:gd name="T39" fmla="*/ 42 h 42"/>
                <a:gd name="T40" fmla="*/ 666 w 1835"/>
                <a:gd name="T41" fmla="*/ 42 h 42"/>
                <a:gd name="T42" fmla="*/ 701 w 1835"/>
                <a:gd name="T43" fmla="*/ 42 h 42"/>
                <a:gd name="T44" fmla="*/ 737 w 1835"/>
                <a:gd name="T45" fmla="*/ 42 h 42"/>
                <a:gd name="T46" fmla="*/ 772 w 1835"/>
                <a:gd name="T47" fmla="*/ 42 h 42"/>
                <a:gd name="T48" fmla="*/ 805 w 1835"/>
                <a:gd name="T49" fmla="*/ 42 h 42"/>
                <a:gd name="T50" fmla="*/ 841 w 1835"/>
                <a:gd name="T51" fmla="*/ 42 h 42"/>
                <a:gd name="T52" fmla="*/ 876 w 1835"/>
                <a:gd name="T53" fmla="*/ 42 h 42"/>
                <a:gd name="T54" fmla="*/ 912 w 1835"/>
                <a:gd name="T55" fmla="*/ 11 h 42"/>
                <a:gd name="T56" fmla="*/ 945 w 1835"/>
                <a:gd name="T57" fmla="*/ 11 h 42"/>
                <a:gd name="T58" fmla="*/ 980 w 1835"/>
                <a:gd name="T59" fmla="*/ 11 h 42"/>
                <a:gd name="T60" fmla="*/ 1015 w 1835"/>
                <a:gd name="T61" fmla="*/ 11 h 42"/>
                <a:gd name="T62" fmla="*/ 1051 w 1835"/>
                <a:gd name="T63" fmla="*/ 11 h 42"/>
                <a:gd name="T64" fmla="*/ 1086 w 1835"/>
                <a:gd name="T65" fmla="*/ 11 h 42"/>
                <a:gd name="T66" fmla="*/ 1122 w 1835"/>
                <a:gd name="T67" fmla="*/ 11 h 42"/>
                <a:gd name="T68" fmla="*/ 1155 w 1835"/>
                <a:gd name="T69" fmla="*/ 11 h 42"/>
                <a:gd name="T70" fmla="*/ 1190 w 1835"/>
                <a:gd name="T71" fmla="*/ 11 h 42"/>
                <a:gd name="T72" fmla="*/ 1226 w 1835"/>
                <a:gd name="T73" fmla="*/ 11 h 42"/>
                <a:gd name="T74" fmla="*/ 1261 w 1835"/>
                <a:gd name="T75" fmla="*/ 11 h 42"/>
                <a:gd name="T76" fmla="*/ 1296 w 1835"/>
                <a:gd name="T77" fmla="*/ 11 h 42"/>
                <a:gd name="T78" fmla="*/ 1332 w 1835"/>
                <a:gd name="T79" fmla="*/ 11 h 42"/>
                <a:gd name="T80" fmla="*/ 1367 w 1835"/>
                <a:gd name="T81" fmla="*/ 11 h 42"/>
                <a:gd name="T82" fmla="*/ 1400 w 1835"/>
                <a:gd name="T83" fmla="*/ 11 h 42"/>
                <a:gd name="T84" fmla="*/ 1436 w 1835"/>
                <a:gd name="T85" fmla="*/ 11 h 42"/>
                <a:gd name="T86" fmla="*/ 1471 w 1835"/>
                <a:gd name="T87" fmla="*/ 11 h 42"/>
                <a:gd name="T88" fmla="*/ 1507 w 1835"/>
                <a:gd name="T89" fmla="*/ 11 h 42"/>
                <a:gd name="T90" fmla="*/ 1542 w 1835"/>
                <a:gd name="T91" fmla="*/ 11 h 42"/>
                <a:gd name="T92" fmla="*/ 1577 w 1835"/>
                <a:gd name="T93" fmla="*/ 11 h 42"/>
                <a:gd name="T94" fmla="*/ 1611 w 1835"/>
                <a:gd name="T95" fmla="*/ 11 h 42"/>
                <a:gd name="T96" fmla="*/ 1646 w 1835"/>
                <a:gd name="T97" fmla="*/ 11 h 42"/>
                <a:gd name="T98" fmla="*/ 1681 w 1835"/>
                <a:gd name="T99" fmla="*/ 11 h 42"/>
                <a:gd name="T100" fmla="*/ 1717 w 1835"/>
                <a:gd name="T101" fmla="*/ 11 h 42"/>
                <a:gd name="T102" fmla="*/ 1752 w 1835"/>
                <a:gd name="T103" fmla="*/ 11 h 42"/>
                <a:gd name="T104" fmla="*/ 1788 w 1835"/>
                <a:gd name="T105" fmla="*/ 11 h 42"/>
                <a:gd name="T106" fmla="*/ 1821 w 1835"/>
                <a:gd name="T107" fmla="*/ 11 h 42"/>
                <a:gd name="T108" fmla="*/ 1835 w 1835"/>
                <a:gd name="T10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5" h="42">
                  <a:moveTo>
                    <a:pt x="916" y="0"/>
                  </a:moveTo>
                  <a:lnTo>
                    <a:pt x="912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2" y="42"/>
                  </a:lnTo>
                  <a:lnTo>
                    <a:pt x="12" y="11"/>
                  </a:lnTo>
                  <a:lnTo>
                    <a:pt x="35" y="11"/>
                  </a:lnTo>
                  <a:lnTo>
                    <a:pt x="35" y="42"/>
                  </a:lnTo>
                  <a:lnTo>
                    <a:pt x="47" y="42"/>
                  </a:lnTo>
                  <a:lnTo>
                    <a:pt x="47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106" y="11"/>
                  </a:lnTo>
                  <a:lnTo>
                    <a:pt x="106" y="42"/>
                  </a:lnTo>
                  <a:lnTo>
                    <a:pt x="118" y="42"/>
                  </a:lnTo>
                  <a:lnTo>
                    <a:pt x="118" y="11"/>
                  </a:lnTo>
                  <a:lnTo>
                    <a:pt x="142" y="11"/>
                  </a:lnTo>
                  <a:lnTo>
                    <a:pt x="142" y="42"/>
                  </a:lnTo>
                  <a:lnTo>
                    <a:pt x="153" y="42"/>
                  </a:lnTo>
                  <a:lnTo>
                    <a:pt x="153" y="11"/>
                  </a:lnTo>
                  <a:lnTo>
                    <a:pt x="175" y="11"/>
                  </a:lnTo>
                  <a:lnTo>
                    <a:pt x="175" y="42"/>
                  </a:lnTo>
                  <a:lnTo>
                    <a:pt x="187" y="42"/>
                  </a:lnTo>
                  <a:lnTo>
                    <a:pt x="187" y="11"/>
                  </a:lnTo>
                  <a:lnTo>
                    <a:pt x="210" y="11"/>
                  </a:lnTo>
                  <a:lnTo>
                    <a:pt x="210" y="42"/>
                  </a:lnTo>
                  <a:lnTo>
                    <a:pt x="222" y="42"/>
                  </a:lnTo>
                  <a:lnTo>
                    <a:pt x="222" y="11"/>
                  </a:lnTo>
                  <a:lnTo>
                    <a:pt x="246" y="11"/>
                  </a:lnTo>
                  <a:lnTo>
                    <a:pt x="246" y="42"/>
                  </a:lnTo>
                  <a:lnTo>
                    <a:pt x="257" y="42"/>
                  </a:lnTo>
                  <a:lnTo>
                    <a:pt x="257" y="11"/>
                  </a:lnTo>
                  <a:lnTo>
                    <a:pt x="281" y="11"/>
                  </a:lnTo>
                  <a:lnTo>
                    <a:pt x="281" y="42"/>
                  </a:lnTo>
                  <a:lnTo>
                    <a:pt x="293" y="42"/>
                  </a:lnTo>
                  <a:lnTo>
                    <a:pt x="293" y="11"/>
                  </a:lnTo>
                  <a:lnTo>
                    <a:pt x="316" y="11"/>
                  </a:lnTo>
                  <a:lnTo>
                    <a:pt x="316" y="42"/>
                  </a:lnTo>
                  <a:lnTo>
                    <a:pt x="328" y="42"/>
                  </a:lnTo>
                  <a:lnTo>
                    <a:pt x="328" y="11"/>
                  </a:lnTo>
                  <a:lnTo>
                    <a:pt x="352" y="11"/>
                  </a:lnTo>
                  <a:lnTo>
                    <a:pt x="352" y="42"/>
                  </a:lnTo>
                  <a:lnTo>
                    <a:pt x="364" y="42"/>
                  </a:lnTo>
                  <a:lnTo>
                    <a:pt x="364" y="11"/>
                  </a:lnTo>
                  <a:lnTo>
                    <a:pt x="385" y="11"/>
                  </a:lnTo>
                  <a:lnTo>
                    <a:pt x="385" y="42"/>
                  </a:lnTo>
                  <a:lnTo>
                    <a:pt x="397" y="42"/>
                  </a:lnTo>
                  <a:lnTo>
                    <a:pt x="397" y="11"/>
                  </a:lnTo>
                  <a:lnTo>
                    <a:pt x="420" y="11"/>
                  </a:lnTo>
                  <a:lnTo>
                    <a:pt x="420" y="42"/>
                  </a:lnTo>
                  <a:lnTo>
                    <a:pt x="432" y="42"/>
                  </a:lnTo>
                  <a:lnTo>
                    <a:pt x="432" y="11"/>
                  </a:lnTo>
                  <a:lnTo>
                    <a:pt x="456" y="11"/>
                  </a:lnTo>
                  <a:lnTo>
                    <a:pt x="456" y="42"/>
                  </a:lnTo>
                  <a:lnTo>
                    <a:pt x="468" y="42"/>
                  </a:lnTo>
                  <a:lnTo>
                    <a:pt x="468" y="11"/>
                  </a:lnTo>
                  <a:lnTo>
                    <a:pt x="491" y="11"/>
                  </a:lnTo>
                  <a:lnTo>
                    <a:pt x="491" y="42"/>
                  </a:lnTo>
                  <a:lnTo>
                    <a:pt x="503" y="42"/>
                  </a:lnTo>
                  <a:lnTo>
                    <a:pt x="503" y="11"/>
                  </a:lnTo>
                  <a:lnTo>
                    <a:pt x="527" y="11"/>
                  </a:lnTo>
                  <a:lnTo>
                    <a:pt x="527" y="42"/>
                  </a:lnTo>
                  <a:lnTo>
                    <a:pt x="538" y="42"/>
                  </a:lnTo>
                  <a:lnTo>
                    <a:pt x="538" y="11"/>
                  </a:lnTo>
                  <a:lnTo>
                    <a:pt x="562" y="11"/>
                  </a:lnTo>
                  <a:lnTo>
                    <a:pt x="562" y="42"/>
                  </a:lnTo>
                  <a:lnTo>
                    <a:pt x="574" y="42"/>
                  </a:lnTo>
                  <a:lnTo>
                    <a:pt x="574" y="11"/>
                  </a:lnTo>
                  <a:lnTo>
                    <a:pt x="595" y="11"/>
                  </a:lnTo>
                  <a:lnTo>
                    <a:pt x="595" y="42"/>
                  </a:lnTo>
                  <a:lnTo>
                    <a:pt x="609" y="42"/>
                  </a:lnTo>
                  <a:lnTo>
                    <a:pt x="609" y="11"/>
                  </a:lnTo>
                  <a:lnTo>
                    <a:pt x="630" y="11"/>
                  </a:lnTo>
                  <a:lnTo>
                    <a:pt x="630" y="42"/>
                  </a:lnTo>
                  <a:lnTo>
                    <a:pt x="642" y="42"/>
                  </a:lnTo>
                  <a:lnTo>
                    <a:pt x="642" y="11"/>
                  </a:lnTo>
                  <a:lnTo>
                    <a:pt x="666" y="11"/>
                  </a:lnTo>
                  <a:lnTo>
                    <a:pt x="666" y="42"/>
                  </a:lnTo>
                  <a:lnTo>
                    <a:pt x="678" y="42"/>
                  </a:lnTo>
                  <a:lnTo>
                    <a:pt x="678" y="11"/>
                  </a:lnTo>
                  <a:lnTo>
                    <a:pt x="701" y="11"/>
                  </a:lnTo>
                  <a:lnTo>
                    <a:pt x="701" y="42"/>
                  </a:lnTo>
                  <a:lnTo>
                    <a:pt x="713" y="42"/>
                  </a:lnTo>
                  <a:lnTo>
                    <a:pt x="713" y="11"/>
                  </a:lnTo>
                  <a:lnTo>
                    <a:pt x="737" y="11"/>
                  </a:lnTo>
                  <a:lnTo>
                    <a:pt x="737" y="42"/>
                  </a:lnTo>
                  <a:lnTo>
                    <a:pt x="749" y="42"/>
                  </a:lnTo>
                  <a:lnTo>
                    <a:pt x="749" y="11"/>
                  </a:lnTo>
                  <a:lnTo>
                    <a:pt x="772" y="11"/>
                  </a:lnTo>
                  <a:lnTo>
                    <a:pt x="772" y="42"/>
                  </a:lnTo>
                  <a:lnTo>
                    <a:pt x="784" y="42"/>
                  </a:lnTo>
                  <a:lnTo>
                    <a:pt x="784" y="11"/>
                  </a:lnTo>
                  <a:lnTo>
                    <a:pt x="805" y="11"/>
                  </a:lnTo>
                  <a:lnTo>
                    <a:pt x="805" y="42"/>
                  </a:lnTo>
                  <a:lnTo>
                    <a:pt x="819" y="42"/>
                  </a:lnTo>
                  <a:lnTo>
                    <a:pt x="819" y="11"/>
                  </a:lnTo>
                  <a:lnTo>
                    <a:pt x="841" y="11"/>
                  </a:lnTo>
                  <a:lnTo>
                    <a:pt x="841" y="42"/>
                  </a:lnTo>
                  <a:lnTo>
                    <a:pt x="852" y="42"/>
                  </a:lnTo>
                  <a:lnTo>
                    <a:pt x="852" y="11"/>
                  </a:lnTo>
                  <a:lnTo>
                    <a:pt x="876" y="11"/>
                  </a:lnTo>
                  <a:lnTo>
                    <a:pt x="876" y="42"/>
                  </a:lnTo>
                  <a:lnTo>
                    <a:pt x="888" y="42"/>
                  </a:lnTo>
                  <a:lnTo>
                    <a:pt x="888" y="11"/>
                  </a:lnTo>
                  <a:lnTo>
                    <a:pt x="912" y="11"/>
                  </a:lnTo>
                  <a:lnTo>
                    <a:pt x="912" y="11"/>
                  </a:lnTo>
                  <a:lnTo>
                    <a:pt x="912" y="42"/>
                  </a:lnTo>
                  <a:lnTo>
                    <a:pt x="923" y="42"/>
                  </a:lnTo>
                  <a:lnTo>
                    <a:pt x="923" y="11"/>
                  </a:lnTo>
                  <a:lnTo>
                    <a:pt x="945" y="11"/>
                  </a:lnTo>
                  <a:lnTo>
                    <a:pt x="945" y="42"/>
                  </a:lnTo>
                  <a:lnTo>
                    <a:pt x="959" y="42"/>
                  </a:lnTo>
                  <a:lnTo>
                    <a:pt x="959" y="11"/>
                  </a:lnTo>
                  <a:lnTo>
                    <a:pt x="980" y="11"/>
                  </a:lnTo>
                  <a:lnTo>
                    <a:pt x="980" y="42"/>
                  </a:lnTo>
                  <a:lnTo>
                    <a:pt x="992" y="42"/>
                  </a:lnTo>
                  <a:lnTo>
                    <a:pt x="992" y="11"/>
                  </a:lnTo>
                  <a:lnTo>
                    <a:pt x="1015" y="11"/>
                  </a:lnTo>
                  <a:lnTo>
                    <a:pt x="1015" y="42"/>
                  </a:lnTo>
                  <a:lnTo>
                    <a:pt x="1027" y="42"/>
                  </a:lnTo>
                  <a:lnTo>
                    <a:pt x="1027" y="11"/>
                  </a:lnTo>
                  <a:lnTo>
                    <a:pt x="1051" y="11"/>
                  </a:lnTo>
                  <a:lnTo>
                    <a:pt x="1051" y="42"/>
                  </a:lnTo>
                  <a:lnTo>
                    <a:pt x="1063" y="42"/>
                  </a:lnTo>
                  <a:lnTo>
                    <a:pt x="1063" y="11"/>
                  </a:lnTo>
                  <a:lnTo>
                    <a:pt x="1086" y="11"/>
                  </a:lnTo>
                  <a:lnTo>
                    <a:pt x="1086" y="42"/>
                  </a:lnTo>
                  <a:lnTo>
                    <a:pt x="1098" y="42"/>
                  </a:lnTo>
                  <a:lnTo>
                    <a:pt x="1098" y="11"/>
                  </a:lnTo>
                  <a:lnTo>
                    <a:pt x="1122" y="11"/>
                  </a:lnTo>
                  <a:lnTo>
                    <a:pt x="1122" y="42"/>
                  </a:lnTo>
                  <a:lnTo>
                    <a:pt x="1133" y="42"/>
                  </a:lnTo>
                  <a:lnTo>
                    <a:pt x="1133" y="11"/>
                  </a:lnTo>
                  <a:lnTo>
                    <a:pt x="1155" y="11"/>
                  </a:lnTo>
                  <a:lnTo>
                    <a:pt x="1155" y="42"/>
                  </a:lnTo>
                  <a:lnTo>
                    <a:pt x="1169" y="42"/>
                  </a:lnTo>
                  <a:lnTo>
                    <a:pt x="1169" y="11"/>
                  </a:lnTo>
                  <a:lnTo>
                    <a:pt x="1190" y="11"/>
                  </a:lnTo>
                  <a:lnTo>
                    <a:pt x="1190" y="42"/>
                  </a:lnTo>
                  <a:lnTo>
                    <a:pt x="1202" y="42"/>
                  </a:lnTo>
                  <a:lnTo>
                    <a:pt x="1202" y="11"/>
                  </a:lnTo>
                  <a:lnTo>
                    <a:pt x="1226" y="11"/>
                  </a:lnTo>
                  <a:lnTo>
                    <a:pt x="1226" y="42"/>
                  </a:lnTo>
                  <a:lnTo>
                    <a:pt x="1237" y="42"/>
                  </a:lnTo>
                  <a:lnTo>
                    <a:pt x="1237" y="11"/>
                  </a:lnTo>
                  <a:lnTo>
                    <a:pt x="1261" y="11"/>
                  </a:lnTo>
                  <a:lnTo>
                    <a:pt x="1261" y="42"/>
                  </a:lnTo>
                  <a:lnTo>
                    <a:pt x="1273" y="42"/>
                  </a:lnTo>
                  <a:lnTo>
                    <a:pt x="1273" y="11"/>
                  </a:lnTo>
                  <a:lnTo>
                    <a:pt x="1296" y="11"/>
                  </a:lnTo>
                  <a:lnTo>
                    <a:pt x="1296" y="42"/>
                  </a:lnTo>
                  <a:lnTo>
                    <a:pt x="1308" y="42"/>
                  </a:lnTo>
                  <a:lnTo>
                    <a:pt x="1308" y="11"/>
                  </a:lnTo>
                  <a:lnTo>
                    <a:pt x="1332" y="11"/>
                  </a:lnTo>
                  <a:lnTo>
                    <a:pt x="1332" y="42"/>
                  </a:lnTo>
                  <a:lnTo>
                    <a:pt x="1344" y="42"/>
                  </a:lnTo>
                  <a:lnTo>
                    <a:pt x="1344" y="11"/>
                  </a:lnTo>
                  <a:lnTo>
                    <a:pt x="1367" y="11"/>
                  </a:lnTo>
                  <a:lnTo>
                    <a:pt x="1367" y="42"/>
                  </a:lnTo>
                  <a:lnTo>
                    <a:pt x="1379" y="42"/>
                  </a:lnTo>
                  <a:lnTo>
                    <a:pt x="1379" y="11"/>
                  </a:lnTo>
                  <a:lnTo>
                    <a:pt x="1400" y="11"/>
                  </a:lnTo>
                  <a:lnTo>
                    <a:pt x="1400" y="42"/>
                  </a:lnTo>
                  <a:lnTo>
                    <a:pt x="1412" y="42"/>
                  </a:lnTo>
                  <a:lnTo>
                    <a:pt x="1412" y="11"/>
                  </a:lnTo>
                  <a:lnTo>
                    <a:pt x="1436" y="11"/>
                  </a:lnTo>
                  <a:lnTo>
                    <a:pt x="1436" y="42"/>
                  </a:lnTo>
                  <a:lnTo>
                    <a:pt x="1448" y="42"/>
                  </a:lnTo>
                  <a:lnTo>
                    <a:pt x="1448" y="11"/>
                  </a:lnTo>
                  <a:lnTo>
                    <a:pt x="1471" y="11"/>
                  </a:lnTo>
                  <a:lnTo>
                    <a:pt x="1471" y="42"/>
                  </a:lnTo>
                  <a:lnTo>
                    <a:pt x="1483" y="42"/>
                  </a:lnTo>
                  <a:lnTo>
                    <a:pt x="1483" y="11"/>
                  </a:lnTo>
                  <a:lnTo>
                    <a:pt x="1507" y="11"/>
                  </a:lnTo>
                  <a:lnTo>
                    <a:pt x="1507" y="42"/>
                  </a:lnTo>
                  <a:lnTo>
                    <a:pt x="1518" y="42"/>
                  </a:lnTo>
                  <a:lnTo>
                    <a:pt x="1518" y="11"/>
                  </a:lnTo>
                  <a:lnTo>
                    <a:pt x="1542" y="11"/>
                  </a:lnTo>
                  <a:lnTo>
                    <a:pt x="1542" y="42"/>
                  </a:lnTo>
                  <a:lnTo>
                    <a:pt x="1554" y="42"/>
                  </a:lnTo>
                  <a:lnTo>
                    <a:pt x="1554" y="11"/>
                  </a:lnTo>
                  <a:lnTo>
                    <a:pt x="1577" y="11"/>
                  </a:lnTo>
                  <a:lnTo>
                    <a:pt x="1577" y="42"/>
                  </a:lnTo>
                  <a:lnTo>
                    <a:pt x="1589" y="42"/>
                  </a:lnTo>
                  <a:lnTo>
                    <a:pt x="1589" y="11"/>
                  </a:lnTo>
                  <a:lnTo>
                    <a:pt x="1611" y="11"/>
                  </a:lnTo>
                  <a:lnTo>
                    <a:pt x="1611" y="42"/>
                  </a:lnTo>
                  <a:lnTo>
                    <a:pt x="1625" y="42"/>
                  </a:lnTo>
                  <a:lnTo>
                    <a:pt x="1625" y="11"/>
                  </a:lnTo>
                  <a:lnTo>
                    <a:pt x="1646" y="11"/>
                  </a:lnTo>
                  <a:lnTo>
                    <a:pt x="1646" y="42"/>
                  </a:lnTo>
                  <a:lnTo>
                    <a:pt x="1658" y="42"/>
                  </a:lnTo>
                  <a:lnTo>
                    <a:pt x="1658" y="11"/>
                  </a:lnTo>
                  <a:lnTo>
                    <a:pt x="1681" y="11"/>
                  </a:lnTo>
                  <a:lnTo>
                    <a:pt x="1681" y="42"/>
                  </a:lnTo>
                  <a:lnTo>
                    <a:pt x="1693" y="42"/>
                  </a:lnTo>
                  <a:lnTo>
                    <a:pt x="1693" y="11"/>
                  </a:lnTo>
                  <a:lnTo>
                    <a:pt x="1717" y="11"/>
                  </a:lnTo>
                  <a:lnTo>
                    <a:pt x="1717" y="42"/>
                  </a:lnTo>
                  <a:lnTo>
                    <a:pt x="1729" y="42"/>
                  </a:lnTo>
                  <a:lnTo>
                    <a:pt x="1729" y="11"/>
                  </a:lnTo>
                  <a:lnTo>
                    <a:pt x="1752" y="11"/>
                  </a:lnTo>
                  <a:lnTo>
                    <a:pt x="1752" y="42"/>
                  </a:lnTo>
                  <a:lnTo>
                    <a:pt x="1764" y="42"/>
                  </a:lnTo>
                  <a:lnTo>
                    <a:pt x="1764" y="11"/>
                  </a:lnTo>
                  <a:lnTo>
                    <a:pt x="1788" y="11"/>
                  </a:lnTo>
                  <a:lnTo>
                    <a:pt x="1788" y="42"/>
                  </a:lnTo>
                  <a:lnTo>
                    <a:pt x="1799" y="42"/>
                  </a:lnTo>
                  <a:lnTo>
                    <a:pt x="1799" y="11"/>
                  </a:lnTo>
                  <a:lnTo>
                    <a:pt x="1821" y="11"/>
                  </a:lnTo>
                  <a:lnTo>
                    <a:pt x="1821" y="42"/>
                  </a:lnTo>
                  <a:lnTo>
                    <a:pt x="1835" y="42"/>
                  </a:lnTo>
                  <a:lnTo>
                    <a:pt x="1835" y="11"/>
                  </a:lnTo>
                  <a:lnTo>
                    <a:pt x="1835" y="11"/>
                  </a:lnTo>
                  <a:lnTo>
                    <a:pt x="1835" y="0"/>
                  </a:lnTo>
                  <a:lnTo>
                    <a:pt x="9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upa 24"/>
          <p:cNvGrpSpPr/>
          <p:nvPr/>
        </p:nvGrpSpPr>
        <p:grpSpPr>
          <a:xfrm>
            <a:off x="2168178" y="4078776"/>
            <a:ext cx="2913062" cy="525462"/>
            <a:chOff x="4427538" y="2187576"/>
            <a:chExt cx="2913062" cy="525462"/>
          </a:xfrm>
          <a:solidFill>
            <a:schemeClr val="accent1"/>
          </a:solidFill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5956300" y="2187576"/>
              <a:ext cx="1343025" cy="428625"/>
            </a:xfrm>
            <a:custGeom>
              <a:avLst/>
              <a:gdLst>
                <a:gd name="T0" fmla="*/ 38 w 358"/>
                <a:gd name="T1" fmla="*/ 104 h 114"/>
                <a:gd name="T2" fmla="*/ 59 w 358"/>
                <a:gd name="T3" fmla="*/ 114 h 114"/>
                <a:gd name="T4" fmla="*/ 135 w 358"/>
                <a:gd name="T5" fmla="*/ 114 h 114"/>
                <a:gd name="T6" fmla="*/ 114 w 358"/>
                <a:gd name="T7" fmla="*/ 104 h 114"/>
                <a:gd name="T8" fmla="*/ 135 w 358"/>
                <a:gd name="T9" fmla="*/ 114 h 114"/>
                <a:gd name="T10" fmla="*/ 257 w 358"/>
                <a:gd name="T11" fmla="*/ 104 h 114"/>
                <a:gd name="T12" fmla="*/ 234 w 358"/>
                <a:gd name="T13" fmla="*/ 114 h 114"/>
                <a:gd name="T14" fmla="*/ 246 w 358"/>
                <a:gd name="T15" fmla="*/ 2 h 114"/>
                <a:gd name="T16" fmla="*/ 0 w 358"/>
                <a:gd name="T17" fmla="*/ 9 h 114"/>
                <a:gd name="T18" fmla="*/ 9 w 358"/>
                <a:gd name="T19" fmla="*/ 114 h 114"/>
                <a:gd name="T20" fmla="*/ 24 w 358"/>
                <a:gd name="T21" fmla="*/ 109 h 114"/>
                <a:gd name="T22" fmla="*/ 39 w 358"/>
                <a:gd name="T23" fmla="*/ 96 h 114"/>
                <a:gd name="T24" fmla="*/ 64 w 358"/>
                <a:gd name="T25" fmla="*/ 105 h 114"/>
                <a:gd name="T26" fmla="*/ 99 w 358"/>
                <a:gd name="T27" fmla="*/ 114 h 114"/>
                <a:gd name="T28" fmla="*/ 102 w 358"/>
                <a:gd name="T29" fmla="*/ 105 h 114"/>
                <a:gd name="T30" fmla="*/ 128 w 358"/>
                <a:gd name="T31" fmla="*/ 96 h 114"/>
                <a:gd name="T32" fmla="*/ 142 w 358"/>
                <a:gd name="T33" fmla="*/ 114 h 114"/>
                <a:gd name="T34" fmla="*/ 229 w 358"/>
                <a:gd name="T35" fmla="*/ 109 h 114"/>
                <a:gd name="T36" fmla="*/ 245 w 358"/>
                <a:gd name="T37" fmla="*/ 96 h 114"/>
                <a:gd name="T38" fmla="*/ 269 w 358"/>
                <a:gd name="T39" fmla="*/ 105 h 114"/>
                <a:gd name="T40" fmla="*/ 301 w 358"/>
                <a:gd name="T41" fmla="*/ 114 h 114"/>
                <a:gd name="T42" fmla="*/ 246 w 358"/>
                <a:gd name="T43" fmla="*/ 2 h 114"/>
                <a:gd name="T44" fmla="*/ 47 w 358"/>
                <a:gd name="T45" fmla="*/ 40 h 114"/>
                <a:gd name="T46" fmla="*/ 20 w 358"/>
                <a:gd name="T47" fmla="*/ 34 h 114"/>
                <a:gd name="T48" fmla="*/ 30 w 358"/>
                <a:gd name="T49" fmla="*/ 19 h 114"/>
                <a:gd name="T50" fmla="*/ 57 w 358"/>
                <a:gd name="T51" fmla="*/ 25 h 114"/>
                <a:gd name="T52" fmla="*/ 111 w 358"/>
                <a:gd name="T53" fmla="*/ 34 h 114"/>
                <a:gd name="T54" fmla="*/ 84 w 358"/>
                <a:gd name="T55" fmla="*/ 40 h 114"/>
                <a:gd name="T56" fmla="*/ 74 w 358"/>
                <a:gd name="T57" fmla="*/ 25 h 114"/>
                <a:gd name="T58" fmla="*/ 101 w 358"/>
                <a:gd name="T59" fmla="*/ 19 h 114"/>
                <a:gd name="T60" fmla="*/ 111 w 358"/>
                <a:gd name="T61" fmla="*/ 34 h 114"/>
                <a:gd name="T62" fmla="*/ 155 w 358"/>
                <a:gd name="T63" fmla="*/ 40 h 114"/>
                <a:gd name="T64" fmla="*/ 128 w 358"/>
                <a:gd name="T65" fmla="*/ 34 h 114"/>
                <a:gd name="T66" fmla="*/ 138 w 358"/>
                <a:gd name="T67" fmla="*/ 19 h 114"/>
                <a:gd name="T68" fmla="*/ 165 w 358"/>
                <a:gd name="T69" fmla="*/ 25 h 114"/>
                <a:gd name="T70" fmla="*/ 219 w 358"/>
                <a:gd name="T71" fmla="*/ 34 h 114"/>
                <a:gd name="T72" fmla="*/ 192 w 358"/>
                <a:gd name="T73" fmla="*/ 40 h 114"/>
                <a:gd name="T74" fmla="*/ 182 w 358"/>
                <a:gd name="T75" fmla="*/ 25 h 114"/>
                <a:gd name="T76" fmla="*/ 209 w 358"/>
                <a:gd name="T77" fmla="*/ 19 h 114"/>
                <a:gd name="T78" fmla="*/ 219 w 358"/>
                <a:gd name="T79" fmla="*/ 34 h 114"/>
                <a:gd name="T80" fmla="*/ 240 w 358"/>
                <a:gd name="T81" fmla="*/ 15 h 114"/>
                <a:gd name="T82" fmla="*/ 263 w 358"/>
                <a:gd name="T83" fmla="*/ 6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8" h="114">
                  <a:moveTo>
                    <a:pt x="30" y="114"/>
                  </a:moveTo>
                  <a:cubicBezTo>
                    <a:pt x="30" y="114"/>
                    <a:pt x="34" y="104"/>
                    <a:pt x="38" y="104"/>
                  </a:cubicBezTo>
                  <a:cubicBezTo>
                    <a:pt x="42" y="104"/>
                    <a:pt x="49" y="103"/>
                    <a:pt x="53" y="104"/>
                  </a:cubicBezTo>
                  <a:cubicBezTo>
                    <a:pt x="58" y="105"/>
                    <a:pt x="59" y="114"/>
                    <a:pt x="59" y="114"/>
                  </a:cubicBezTo>
                  <a:lnTo>
                    <a:pt x="30" y="114"/>
                  </a:lnTo>
                  <a:close/>
                  <a:moveTo>
                    <a:pt x="135" y="114"/>
                  </a:moveTo>
                  <a:cubicBezTo>
                    <a:pt x="135" y="114"/>
                    <a:pt x="134" y="105"/>
                    <a:pt x="129" y="104"/>
                  </a:cubicBezTo>
                  <a:cubicBezTo>
                    <a:pt x="125" y="103"/>
                    <a:pt x="118" y="104"/>
                    <a:pt x="114" y="104"/>
                  </a:cubicBezTo>
                  <a:cubicBezTo>
                    <a:pt x="110" y="104"/>
                    <a:pt x="106" y="114"/>
                    <a:pt x="106" y="114"/>
                  </a:cubicBezTo>
                  <a:lnTo>
                    <a:pt x="135" y="114"/>
                  </a:lnTo>
                  <a:close/>
                  <a:moveTo>
                    <a:pt x="263" y="114"/>
                  </a:moveTo>
                  <a:cubicBezTo>
                    <a:pt x="263" y="114"/>
                    <a:pt x="262" y="105"/>
                    <a:pt x="257" y="104"/>
                  </a:cubicBezTo>
                  <a:cubicBezTo>
                    <a:pt x="253" y="103"/>
                    <a:pt x="246" y="104"/>
                    <a:pt x="242" y="104"/>
                  </a:cubicBezTo>
                  <a:cubicBezTo>
                    <a:pt x="238" y="104"/>
                    <a:pt x="234" y="114"/>
                    <a:pt x="234" y="114"/>
                  </a:cubicBezTo>
                  <a:lnTo>
                    <a:pt x="263" y="114"/>
                  </a:lnTo>
                  <a:close/>
                  <a:moveTo>
                    <a:pt x="246" y="2"/>
                  </a:moveTo>
                  <a:cubicBezTo>
                    <a:pt x="215" y="0"/>
                    <a:pt x="49" y="1"/>
                    <a:pt x="9" y="1"/>
                  </a:cubicBezTo>
                  <a:cubicBezTo>
                    <a:pt x="2" y="1"/>
                    <a:pt x="0" y="9"/>
                    <a:pt x="0" y="9"/>
                  </a:cubicBezTo>
                  <a:cubicBezTo>
                    <a:pt x="0" y="9"/>
                    <a:pt x="0" y="92"/>
                    <a:pt x="0" y="102"/>
                  </a:cubicBezTo>
                  <a:cubicBezTo>
                    <a:pt x="0" y="113"/>
                    <a:pt x="9" y="114"/>
                    <a:pt x="9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2"/>
                    <a:pt x="23" y="111"/>
                    <a:pt x="24" y="109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7" y="100"/>
                    <a:pt x="33" y="96"/>
                    <a:pt x="39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7" y="96"/>
                    <a:pt x="62" y="100"/>
                    <a:pt x="64" y="105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99" y="112"/>
                    <a:pt x="100" y="111"/>
                    <a:pt x="100" y="109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4" y="100"/>
                    <a:pt x="110" y="96"/>
                    <a:pt x="115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33" y="96"/>
                    <a:pt x="139" y="100"/>
                    <a:pt x="140" y="105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8" y="113"/>
                    <a:pt x="229" y="111"/>
                    <a:pt x="229" y="109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3" y="100"/>
                    <a:pt x="239" y="96"/>
                    <a:pt x="245" y="96"/>
                  </a:cubicBezTo>
                  <a:cubicBezTo>
                    <a:pt x="257" y="96"/>
                    <a:pt x="257" y="96"/>
                    <a:pt x="257" y="96"/>
                  </a:cubicBezTo>
                  <a:cubicBezTo>
                    <a:pt x="262" y="96"/>
                    <a:pt x="268" y="100"/>
                    <a:pt x="269" y="105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301" y="114"/>
                    <a:pt x="301" y="114"/>
                    <a:pt x="301" y="114"/>
                  </a:cubicBezTo>
                  <a:cubicBezTo>
                    <a:pt x="301" y="114"/>
                    <a:pt x="349" y="106"/>
                    <a:pt x="353" y="83"/>
                  </a:cubicBezTo>
                  <a:cubicBezTo>
                    <a:pt x="358" y="60"/>
                    <a:pt x="279" y="8"/>
                    <a:pt x="246" y="2"/>
                  </a:cubicBezTo>
                  <a:close/>
                  <a:moveTo>
                    <a:pt x="57" y="34"/>
                  </a:moveTo>
                  <a:cubicBezTo>
                    <a:pt x="57" y="37"/>
                    <a:pt x="53" y="40"/>
                    <a:pt x="47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4" y="40"/>
                    <a:pt x="20" y="37"/>
                    <a:pt x="20" y="3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1"/>
                    <a:pt x="24" y="19"/>
                    <a:pt x="30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53" y="19"/>
                    <a:pt x="57" y="21"/>
                    <a:pt x="57" y="25"/>
                  </a:cubicBezTo>
                  <a:lnTo>
                    <a:pt x="57" y="34"/>
                  </a:lnTo>
                  <a:close/>
                  <a:moveTo>
                    <a:pt x="111" y="34"/>
                  </a:moveTo>
                  <a:cubicBezTo>
                    <a:pt x="111" y="37"/>
                    <a:pt x="107" y="40"/>
                    <a:pt x="101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78" y="40"/>
                    <a:pt x="74" y="37"/>
                    <a:pt x="74" y="34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1"/>
                    <a:pt x="78" y="19"/>
                    <a:pt x="84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7" y="19"/>
                    <a:pt x="111" y="21"/>
                    <a:pt x="111" y="25"/>
                  </a:cubicBezTo>
                  <a:lnTo>
                    <a:pt x="111" y="34"/>
                  </a:lnTo>
                  <a:close/>
                  <a:moveTo>
                    <a:pt x="165" y="34"/>
                  </a:moveTo>
                  <a:cubicBezTo>
                    <a:pt x="165" y="37"/>
                    <a:pt x="161" y="40"/>
                    <a:pt x="155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2" y="40"/>
                    <a:pt x="128" y="37"/>
                    <a:pt x="128" y="34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1"/>
                    <a:pt x="132" y="19"/>
                    <a:pt x="138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61" y="19"/>
                    <a:pt x="165" y="21"/>
                    <a:pt x="165" y="25"/>
                  </a:cubicBezTo>
                  <a:lnTo>
                    <a:pt x="165" y="34"/>
                  </a:lnTo>
                  <a:close/>
                  <a:moveTo>
                    <a:pt x="219" y="34"/>
                  </a:moveTo>
                  <a:cubicBezTo>
                    <a:pt x="219" y="37"/>
                    <a:pt x="215" y="40"/>
                    <a:pt x="209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86" y="40"/>
                    <a:pt x="182" y="37"/>
                    <a:pt x="182" y="34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21"/>
                    <a:pt x="186" y="19"/>
                    <a:pt x="192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15" y="19"/>
                    <a:pt x="219" y="21"/>
                    <a:pt x="219" y="25"/>
                  </a:cubicBezTo>
                  <a:lnTo>
                    <a:pt x="219" y="34"/>
                  </a:lnTo>
                  <a:close/>
                  <a:moveTo>
                    <a:pt x="263" y="60"/>
                  </a:moveTo>
                  <a:cubicBezTo>
                    <a:pt x="263" y="60"/>
                    <a:pt x="235" y="60"/>
                    <a:pt x="240" y="15"/>
                  </a:cubicBezTo>
                  <a:cubicBezTo>
                    <a:pt x="240" y="15"/>
                    <a:pt x="294" y="30"/>
                    <a:pt x="325" y="61"/>
                  </a:cubicBezTo>
                  <a:lnTo>
                    <a:pt x="263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7"/>
            <p:cNvSpPr>
              <a:spLocks noEditPoints="1"/>
            </p:cNvSpPr>
            <p:nvPr/>
          </p:nvSpPr>
          <p:spPr bwMode="auto">
            <a:xfrm>
              <a:off x="4487863" y="2506663"/>
              <a:ext cx="1431925" cy="109538"/>
            </a:xfrm>
            <a:custGeom>
              <a:avLst/>
              <a:gdLst>
                <a:gd name="T0" fmla="*/ 361 w 382"/>
                <a:gd name="T1" fmla="*/ 29 h 29"/>
                <a:gd name="T2" fmla="*/ 355 w 382"/>
                <a:gd name="T3" fmla="*/ 19 h 29"/>
                <a:gd name="T4" fmla="*/ 340 w 382"/>
                <a:gd name="T5" fmla="*/ 19 h 29"/>
                <a:gd name="T6" fmla="*/ 331 w 382"/>
                <a:gd name="T7" fmla="*/ 29 h 29"/>
                <a:gd name="T8" fmla="*/ 361 w 382"/>
                <a:gd name="T9" fmla="*/ 29 h 29"/>
                <a:gd name="T10" fmla="*/ 296 w 382"/>
                <a:gd name="T11" fmla="*/ 29 h 29"/>
                <a:gd name="T12" fmla="*/ 290 w 382"/>
                <a:gd name="T13" fmla="*/ 19 h 29"/>
                <a:gd name="T14" fmla="*/ 275 w 382"/>
                <a:gd name="T15" fmla="*/ 19 h 29"/>
                <a:gd name="T16" fmla="*/ 267 w 382"/>
                <a:gd name="T17" fmla="*/ 29 h 29"/>
                <a:gd name="T18" fmla="*/ 296 w 382"/>
                <a:gd name="T19" fmla="*/ 29 h 29"/>
                <a:gd name="T20" fmla="*/ 117 w 382"/>
                <a:gd name="T21" fmla="*/ 29 h 29"/>
                <a:gd name="T22" fmla="*/ 111 w 382"/>
                <a:gd name="T23" fmla="*/ 19 h 29"/>
                <a:gd name="T24" fmla="*/ 96 w 382"/>
                <a:gd name="T25" fmla="*/ 19 h 29"/>
                <a:gd name="T26" fmla="*/ 88 w 382"/>
                <a:gd name="T27" fmla="*/ 29 h 29"/>
                <a:gd name="T28" fmla="*/ 117 w 382"/>
                <a:gd name="T29" fmla="*/ 29 h 29"/>
                <a:gd name="T30" fmla="*/ 53 w 382"/>
                <a:gd name="T31" fmla="*/ 29 h 29"/>
                <a:gd name="T32" fmla="*/ 47 w 382"/>
                <a:gd name="T33" fmla="*/ 19 h 29"/>
                <a:gd name="T34" fmla="*/ 32 w 382"/>
                <a:gd name="T35" fmla="*/ 19 h 29"/>
                <a:gd name="T36" fmla="*/ 24 w 382"/>
                <a:gd name="T37" fmla="*/ 29 h 29"/>
                <a:gd name="T38" fmla="*/ 53 w 382"/>
                <a:gd name="T39" fmla="*/ 29 h 29"/>
                <a:gd name="T40" fmla="*/ 382 w 382"/>
                <a:gd name="T41" fmla="*/ 0 h 29"/>
                <a:gd name="T42" fmla="*/ 382 w 382"/>
                <a:gd name="T43" fmla="*/ 15 h 29"/>
                <a:gd name="T44" fmla="*/ 369 w 382"/>
                <a:gd name="T45" fmla="*/ 29 h 29"/>
                <a:gd name="T46" fmla="*/ 367 w 382"/>
                <a:gd name="T47" fmla="*/ 29 h 29"/>
                <a:gd name="T48" fmla="*/ 358 w 382"/>
                <a:gd name="T49" fmla="*/ 13 h 29"/>
                <a:gd name="T50" fmla="*/ 335 w 382"/>
                <a:gd name="T51" fmla="*/ 13 h 29"/>
                <a:gd name="T52" fmla="*/ 323 w 382"/>
                <a:gd name="T53" fmla="*/ 29 h 29"/>
                <a:gd name="T54" fmla="*/ 304 w 382"/>
                <a:gd name="T55" fmla="*/ 29 h 29"/>
                <a:gd name="T56" fmla="*/ 295 w 382"/>
                <a:gd name="T57" fmla="*/ 13 h 29"/>
                <a:gd name="T58" fmla="*/ 271 w 382"/>
                <a:gd name="T59" fmla="*/ 13 h 29"/>
                <a:gd name="T60" fmla="*/ 260 w 382"/>
                <a:gd name="T61" fmla="*/ 29 h 29"/>
                <a:gd name="T62" fmla="*/ 257 w 382"/>
                <a:gd name="T63" fmla="*/ 29 h 29"/>
                <a:gd name="T64" fmla="*/ 243 w 382"/>
                <a:gd name="T65" fmla="*/ 15 h 29"/>
                <a:gd name="T66" fmla="*/ 243 w 382"/>
                <a:gd name="T67" fmla="*/ 8 h 29"/>
                <a:gd name="T68" fmla="*/ 139 w 382"/>
                <a:gd name="T69" fmla="*/ 8 h 29"/>
                <a:gd name="T70" fmla="*/ 139 w 382"/>
                <a:gd name="T71" fmla="*/ 15 h 29"/>
                <a:gd name="T72" fmla="*/ 126 w 382"/>
                <a:gd name="T73" fmla="*/ 29 h 29"/>
                <a:gd name="T74" fmla="*/ 124 w 382"/>
                <a:gd name="T75" fmla="*/ 29 h 29"/>
                <a:gd name="T76" fmla="*/ 115 w 382"/>
                <a:gd name="T77" fmla="*/ 13 h 29"/>
                <a:gd name="T78" fmla="*/ 91 w 382"/>
                <a:gd name="T79" fmla="*/ 13 h 29"/>
                <a:gd name="T80" fmla="*/ 80 w 382"/>
                <a:gd name="T81" fmla="*/ 29 h 29"/>
                <a:gd name="T82" fmla="*/ 60 w 382"/>
                <a:gd name="T83" fmla="*/ 29 h 29"/>
                <a:gd name="T84" fmla="*/ 51 w 382"/>
                <a:gd name="T85" fmla="*/ 13 h 29"/>
                <a:gd name="T86" fmla="*/ 28 w 382"/>
                <a:gd name="T87" fmla="*/ 13 h 29"/>
                <a:gd name="T88" fmla="*/ 16 w 382"/>
                <a:gd name="T89" fmla="*/ 29 h 29"/>
                <a:gd name="T90" fmla="*/ 13 w 382"/>
                <a:gd name="T91" fmla="*/ 29 h 29"/>
                <a:gd name="T92" fmla="*/ 0 w 382"/>
                <a:gd name="T93" fmla="*/ 15 h 29"/>
                <a:gd name="T94" fmla="*/ 0 w 382"/>
                <a:gd name="T95" fmla="*/ 0 h 29"/>
                <a:gd name="T96" fmla="*/ 382 w 382"/>
                <a:gd name="T9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2" h="29">
                  <a:moveTo>
                    <a:pt x="361" y="29"/>
                  </a:moveTo>
                  <a:cubicBezTo>
                    <a:pt x="361" y="29"/>
                    <a:pt x="359" y="20"/>
                    <a:pt x="355" y="19"/>
                  </a:cubicBezTo>
                  <a:cubicBezTo>
                    <a:pt x="350" y="18"/>
                    <a:pt x="343" y="19"/>
                    <a:pt x="340" y="19"/>
                  </a:cubicBezTo>
                  <a:cubicBezTo>
                    <a:pt x="335" y="19"/>
                    <a:pt x="331" y="29"/>
                    <a:pt x="331" y="29"/>
                  </a:cubicBezTo>
                  <a:lnTo>
                    <a:pt x="361" y="29"/>
                  </a:lnTo>
                  <a:close/>
                  <a:moveTo>
                    <a:pt x="296" y="29"/>
                  </a:moveTo>
                  <a:cubicBezTo>
                    <a:pt x="296" y="29"/>
                    <a:pt x="295" y="20"/>
                    <a:pt x="290" y="19"/>
                  </a:cubicBezTo>
                  <a:cubicBezTo>
                    <a:pt x="286" y="18"/>
                    <a:pt x="279" y="19"/>
                    <a:pt x="275" y="19"/>
                  </a:cubicBezTo>
                  <a:cubicBezTo>
                    <a:pt x="271" y="19"/>
                    <a:pt x="267" y="29"/>
                    <a:pt x="267" y="29"/>
                  </a:cubicBezTo>
                  <a:lnTo>
                    <a:pt x="296" y="29"/>
                  </a:lnTo>
                  <a:close/>
                  <a:moveTo>
                    <a:pt x="117" y="29"/>
                  </a:moveTo>
                  <a:cubicBezTo>
                    <a:pt x="117" y="29"/>
                    <a:pt x="116" y="20"/>
                    <a:pt x="111" y="19"/>
                  </a:cubicBezTo>
                  <a:cubicBezTo>
                    <a:pt x="107" y="18"/>
                    <a:pt x="99" y="19"/>
                    <a:pt x="96" y="19"/>
                  </a:cubicBezTo>
                  <a:cubicBezTo>
                    <a:pt x="92" y="19"/>
                    <a:pt x="88" y="29"/>
                    <a:pt x="88" y="29"/>
                  </a:cubicBezTo>
                  <a:lnTo>
                    <a:pt x="117" y="29"/>
                  </a:lnTo>
                  <a:close/>
                  <a:moveTo>
                    <a:pt x="53" y="29"/>
                  </a:moveTo>
                  <a:cubicBezTo>
                    <a:pt x="53" y="29"/>
                    <a:pt x="52" y="20"/>
                    <a:pt x="47" y="19"/>
                  </a:cubicBezTo>
                  <a:cubicBezTo>
                    <a:pt x="42" y="18"/>
                    <a:pt x="35" y="19"/>
                    <a:pt x="32" y="19"/>
                  </a:cubicBezTo>
                  <a:cubicBezTo>
                    <a:pt x="28" y="19"/>
                    <a:pt x="24" y="29"/>
                    <a:pt x="24" y="29"/>
                  </a:cubicBezTo>
                  <a:lnTo>
                    <a:pt x="53" y="29"/>
                  </a:lnTo>
                  <a:close/>
                  <a:moveTo>
                    <a:pt x="382" y="0"/>
                  </a:moveTo>
                  <a:cubicBezTo>
                    <a:pt x="382" y="15"/>
                    <a:pt x="382" y="15"/>
                    <a:pt x="382" y="15"/>
                  </a:cubicBezTo>
                  <a:cubicBezTo>
                    <a:pt x="382" y="23"/>
                    <a:pt x="376" y="29"/>
                    <a:pt x="369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6" y="24"/>
                    <a:pt x="364" y="14"/>
                    <a:pt x="358" y="13"/>
                  </a:cubicBezTo>
                  <a:cubicBezTo>
                    <a:pt x="351" y="11"/>
                    <a:pt x="340" y="12"/>
                    <a:pt x="335" y="13"/>
                  </a:cubicBezTo>
                  <a:cubicBezTo>
                    <a:pt x="330" y="13"/>
                    <a:pt x="325" y="23"/>
                    <a:pt x="323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3" y="24"/>
                    <a:pt x="300" y="14"/>
                    <a:pt x="295" y="13"/>
                  </a:cubicBezTo>
                  <a:cubicBezTo>
                    <a:pt x="288" y="11"/>
                    <a:pt x="276" y="12"/>
                    <a:pt x="271" y="13"/>
                  </a:cubicBezTo>
                  <a:cubicBezTo>
                    <a:pt x="266" y="13"/>
                    <a:pt x="262" y="23"/>
                    <a:pt x="260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49" y="29"/>
                    <a:pt x="243" y="23"/>
                    <a:pt x="243" y="15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23"/>
                    <a:pt x="133" y="29"/>
                    <a:pt x="126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3" y="24"/>
                    <a:pt x="120" y="14"/>
                    <a:pt x="115" y="13"/>
                  </a:cubicBezTo>
                  <a:cubicBezTo>
                    <a:pt x="108" y="11"/>
                    <a:pt x="96" y="12"/>
                    <a:pt x="91" y="13"/>
                  </a:cubicBezTo>
                  <a:cubicBezTo>
                    <a:pt x="86" y="13"/>
                    <a:pt x="82" y="23"/>
                    <a:pt x="8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24"/>
                    <a:pt x="57" y="14"/>
                    <a:pt x="51" y="13"/>
                  </a:cubicBezTo>
                  <a:cubicBezTo>
                    <a:pt x="44" y="11"/>
                    <a:pt x="33" y="12"/>
                    <a:pt x="28" y="13"/>
                  </a:cubicBezTo>
                  <a:cubicBezTo>
                    <a:pt x="23" y="13"/>
                    <a:pt x="18" y="23"/>
                    <a:pt x="16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6" y="29"/>
                    <a:pt x="0" y="23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4427538" y="2646363"/>
              <a:ext cx="2913062" cy="66675"/>
            </a:xfrm>
            <a:custGeom>
              <a:avLst/>
              <a:gdLst>
                <a:gd name="T0" fmla="*/ 0 w 1835"/>
                <a:gd name="T1" fmla="*/ 42 h 42"/>
                <a:gd name="T2" fmla="*/ 35 w 1835"/>
                <a:gd name="T3" fmla="*/ 42 h 42"/>
                <a:gd name="T4" fmla="*/ 71 w 1835"/>
                <a:gd name="T5" fmla="*/ 11 h 42"/>
                <a:gd name="T6" fmla="*/ 83 w 1835"/>
                <a:gd name="T7" fmla="*/ 42 h 42"/>
                <a:gd name="T8" fmla="*/ 106 w 1835"/>
                <a:gd name="T9" fmla="*/ 42 h 42"/>
                <a:gd name="T10" fmla="*/ 142 w 1835"/>
                <a:gd name="T11" fmla="*/ 42 h 42"/>
                <a:gd name="T12" fmla="*/ 175 w 1835"/>
                <a:gd name="T13" fmla="*/ 42 h 42"/>
                <a:gd name="T14" fmla="*/ 210 w 1835"/>
                <a:gd name="T15" fmla="*/ 42 h 42"/>
                <a:gd name="T16" fmla="*/ 246 w 1835"/>
                <a:gd name="T17" fmla="*/ 42 h 42"/>
                <a:gd name="T18" fmla="*/ 281 w 1835"/>
                <a:gd name="T19" fmla="*/ 42 h 42"/>
                <a:gd name="T20" fmla="*/ 316 w 1835"/>
                <a:gd name="T21" fmla="*/ 42 h 42"/>
                <a:gd name="T22" fmla="*/ 352 w 1835"/>
                <a:gd name="T23" fmla="*/ 42 h 42"/>
                <a:gd name="T24" fmla="*/ 385 w 1835"/>
                <a:gd name="T25" fmla="*/ 42 h 42"/>
                <a:gd name="T26" fmla="*/ 420 w 1835"/>
                <a:gd name="T27" fmla="*/ 42 h 42"/>
                <a:gd name="T28" fmla="*/ 456 w 1835"/>
                <a:gd name="T29" fmla="*/ 42 h 42"/>
                <a:gd name="T30" fmla="*/ 491 w 1835"/>
                <a:gd name="T31" fmla="*/ 42 h 42"/>
                <a:gd name="T32" fmla="*/ 527 w 1835"/>
                <a:gd name="T33" fmla="*/ 42 h 42"/>
                <a:gd name="T34" fmla="*/ 562 w 1835"/>
                <a:gd name="T35" fmla="*/ 42 h 42"/>
                <a:gd name="T36" fmla="*/ 595 w 1835"/>
                <a:gd name="T37" fmla="*/ 42 h 42"/>
                <a:gd name="T38" fmla="*/ 630 w 1835"/>
                <a:gd name="T39" fmla="*/ 42 h 42"/>
                <a:gd name="T40" fmla="*/ 666 w 1835"/>
                <a:gd name="T41" fmla="*/ 42 h 42"/>
                <a:gd name="T42" fmla="*/ 701 w 1835"/>
                <a:gd name="T43" fmla="*/ 42 h 42"/>
                <a:gd name="T44" fmla="*/ 737 w 1835"/>
                <a:gd name="T45" fmla="*/ 42 h 42"/>
                <a:gd name="T46" fmla="*/ 772 w 1835"/>
                <a:gd name="T47" fmla="*/ 42 h 42"/>
                <a:gd name="T48" fmla="*/ 805 w 1835"/>
                <a:gd name="T49" fmla="*/ 42 h 42"/>
                <a:gd name="T50" fmla="*/ 841 w 1835"/>
                <a:gd name="T51" fmla="*/ 42 h 42"/>
                <a:gd name="T52" fmla="*/ 876 w 1835"/>
                <a:gd name="T53" fmla="*/ 42 h 42"/>
                <a:gd name="T54" fmla="*/ 912 w 1835"/>
                <a:gd name="T55" fmla="*/ 11 h 42"/>
                <a:gd name="T56" fmla="*/ 945 w 1835"/>
                <a:gd name="T57" fmla="*/ 11 h 42"/>
                <a:gd name="T58" fmla="*/ 980 w 1835"/>
                <a:gd name="T59" fmla="*/ 11 h 42"/>
                <a:gd name="T60" fmla="*/ 1015 w 1835"/>
                <a:gd name="T61" fmla="*/ 11 h 42"/>
                <a:gd name="T62" fmla="*/ 1051 w 1835"/>
                <a:gd name="T63" fmla="*/ 11 h 42"/>
                <a:gd name="T64" fmla="*/ 1086 w 1835"/>
                <a:gd name="T65" fmla="*/ 11 h 42"/>
                <a:gd name="T66" fmla="*/ 1122 w 1835"/>
                <a:gd name="T67" fmla="*/ 11 h 42"/>
                <a:gd name="T68" fmla="*/ 1155 w 1835"/>
                <a:gd name="T69" fmla="*/ 11 h 42"/>
                <a:gd name="T70" fmla="*/ 1190 w 1835"/>
                <a:gd name="T71" fmla="*/ 11 h 42"/>
                <a:gd name="T72" fmla="*/ 1226 w 1835"/>
                <a:gd name="T73" fmla="*/ 11 h 42"/>
                <a:gd name="T74" fmla="*/ 1261 w 1835"/>
                <a:gd name="T75" fmla="*/ 11 h 42"/>
                <a:gd name="T76" fmla="*/ 1296 w 1835"/>
                <a:gd name="T77" fmla="*/ 11 h 42"/>
                <a:gd name="T78" fmla="*/ 1332 w 1835"/>
                <a:gd name="T79" fmla="*/ 11 h 42"/>
                <a:gd name="T80" fmla="*/ 1367 w 1835"/>
                <a:gd name="T81" fmla="*/ 11 h 42"/>
                <a:gd name="T82" fmla="*/ 1400 w 1835"/>
                <a:gd name="T83" fmla="*/ 11 h 42"/>
                <a:gd name="T84" fmla="*/ 1436 w 1835"/>
                <a:gd name="T85" fmla="*/ 11 h 42"/>
                <a:gd name="T86" fmla="*/ 1471 w 1835"/>
                <a:gd name="T87" fmla="*/ 11 h 42"/>
                <a:gd name="T88" fmla="*/ 1507 w 1835"/>
                <a:gd name="T89" fmla="*/ 11 h 42"/>
                <a:gd name="T90" fmla="*/ 1542 w 1835"/>
                <a:gd name="T91" fmla="*/ 11 h 42"/>
                <a:gd name="T92" fmla="*/ 1577 w 1835"/>
                <a:gd name="T93" fmla="*/ 11 h 42"/>
                <a:gd name="T94" fmla="*/ 1611 w 1835"/>
                <a:gd name="T95" fmla="*/ 11 h 42"/>
                <a:gd name="T96" fmla="*/ 1646 w 1835"/>
                <a:gd name="T97" fmla="*/ 11 h 42"/>
                <a:gd name="T98" fmla="*/ 1681 w 1835"/>
                <a:gd name="T99" fmla="*/ 11 h 42"/>
                <a:gd name="T100" fmla="*/ 1717 w 1835"/>
                <a:gd name="T101" fmla="*/ 11 h 42"/>
                <a:gd name="T102" fmla="*/ 1752 w 1835"/>
                <a:gd name="T103" fmla="*/ 11 h 42"/>
                <a:gd name="T104" fmla="*/ 1788 w 1835"/>
                <a:gd name="T105" fmla="*/ 11 h 42"/>
                <a:gd name="T106" fmla="*/ 1821 w 1835"/>
                <a:gd name="T107" fmla="*/ 11 h 42"/>
                <a:gd name="T108" fmla="*/ 1835 w 1835"/>
                <a:gd name="T10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5" h="42">
                  <a:moveTo>
                    <a:pt x="916" y="0"/>
                  </a:moveTo>
                  <a:lnTo>
                    <a:pt x="912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2" y="42"/>
                  </a:lnTo>
                  <a:lnTo>
                    <a:pt x="12" y="11"/>
                  </a:lnTo>
                  <a:lnTo>
                    <a:pt x="35" y="11"/>
                  </a:lnTo>
                  <a:lnTo>
                    <a:pt x="35" y="42"/>
                  </a:lnTo>
                  <a:lnTo>
                    <a:pt x="47" y="42"/>
                  </a:lnTo>
                  <a:lnTo>
                    <a:pt x="47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106" y="11"/>
                  </a:lnTo>
                  <a:lnTo>
                    <a:pt x="106" y="42"/>
                  </a:lnTo>
                  <a:lnTo>
                    <a:pt x="118" y="42"/>
                  </a:lnTo>
                  <a:lnTo>
                    <a:pt x="118" y="11"/>
                  </a:lnTo>
                  <a:lnTo>
                    <a:pt x="142" y="11"/>
                  </a:lnTo>
                  <a:lnTo>
                    <a:pt x="142" y="42"/>
                  </a:lnTo>
                  <a:lnTo>
                    <a:pt x="153" y="42"/>
                  </a:lnTo>
                  <a:lnTo>
                    <a:pt x="153" y="11"/>
                  </a:lnTo>
                  <a:lnTo>
                    <a:pt x="175" y="11"/>
                  </a:lnTo>
                  <a:lnTo>
                    <a:pt x="175" y="42"/>
                  </a:lnTo>
                  <a:lnTo>
                    <a:pt x="187" y="42"/>
                  </a:lnTo>
                  <a:lnTo>
                    <a:pt x="187" y="11"/>
                  </a:lnTo>
                  <a:lnTo>
                    <a:pt x="210" y="11"/>
                  </a:lnTo>
                  <a:lnTo>
                    <a:pt x="210" y="42"/>
                  </a:lnTo>
                  <a:lnTo>
                    <a:pt x="222" y="42"/>
                  </a:lnTo>
                  <a:lnTo>
                    <a:pt x="222" y="11"/>
                  </a:lnTo>
                  <a:lnTo>
                    <a:pt x="246" y="11"/>
                  </a:lnTo>
                  <a:lnTo>
                    <a:pt x="246" y="42"/>
                  </a:lnTo>
                  <a:lnTo>
                    <a:pt x="257" y="42"/>
                  </a:lnTo>
                  <a:lnTo>
                    <a:pt x="257" y="11"/>
                  </a:lnTo>
                  <a:lnTo>
                    <a:pt x="281" y="11"/>
                  </a:lnTo>
                  <a:lnTo>
                    <a:pt x="281" y="42"/>
                  </a:lnTo>
                  <a:lnTo>
                    <a:pt x="293" y="42"/>
                  </a:lnTo>
                  <a:lnTo>
                    <a:pt x="293" y="11"/>
                  </a:lnTo>
                  <a:lnTo>
                    <a:pt x="316" y="11"/>
                  </a:lnTo>
                  <a:lnTo>
                    <a:pt x="316" y="42"/>
                  </a:lnTo>
                  <a:lnTo>
                    <a:pt x="328" y="42"/>
                  </a:lnTo>
                  <a:lnTo>
                    <a:pt x="328" y="11"/>
                  </a:lnTo>
                  <a:lnTo>
                    <a:pt x="352" y="11"/>
                  </a:lnTo>
                  <a:lnTo>
                    <a:pt x="352" y="42"/>
                  </a:lnTo>
                  <a:lnTo>
                    <a:pt x="364" y="42"/>
                  </a:lnTo>
                  <a:lnTo>
                    <a:pt x="364" y="11"/>
                  </a:lnTo>
                  <a:lnTo>
                    <a:pt x="385" y="11"/>
                  </a:lnTo>
                  <a:lnTo>
                    <a:pt x="385" y="42"/>
                  </a:lnTo>
                  <a:lnTo>
                    <a:pt x="397" y="42"/>
                  </a:lnTo>
                  <a:lnTo>
                    <a:pt x="397" y="11"/>
                  </a:lnTo>
                  <a:lnTo>
                    <a:pt x="420" y="11"/>
                  </a:lnTo>
                  <a:lnTo>
                    <a:pt x="420" y="42"/>
                  </a:lnTo>
                  <a:lnTo>
                    <a:pt x="432" y="42"/>
                  </a:lnTo>
                  <a:lnTo>
                    <a:pt x="432" y="11"/>
                  </a:lnTo>
                  <a:lnTo>
                    <a:pt x="456" y="11"/>
                  </a:lnTo>
                  <a:lnTo>
                    <a:pt x="456" y="42"/>
                  </a:lnTo>
                  <a:lnTo>
                    <a:pt x="468" y="42"/>
                  </a:lnTo>
                  <a:lnTo>
                    <a:pt x="468" y="11"/>
                  </a:lnTo>
                  <a:lnTo>
                    <a:pt x="491" y="11"/>
                  </a:lnTo>
                  <a:lnTo>
                    <a:pt x="491" y="42"/>
                  </a:lnTo>
                  <a:lnTo>
                    <a:pt x="503" y="42"/>
                  </a:lnTo>
                  <a:lnTo>
                    <a:pt x="503" y="11"/>
                  </a:lnTo>
                  <a:lnTo>
                    <a:pt x="527" y="11"/>
                  </a:lnTo>
                  <a:lnTo>
                    <a:pt x="527" y="42"/>
                  </a:lnTo>
                  <a:lnTo>
                    <a:pt x="538" y="42"/>
                  </a:lnTo>
                  <a:lnTo>
                    <a:pt x="538" y="11"/>
                  </a:lnTo>
                  <a:lnTo>
                    <a:pt x="562" y="11"/>
                  </a:lnTo>
                  <a:lnTo>
                    <a:pt x="562" y="42"/>
                  </a:lnTo>
                  <a:lnTo>
                    <a:pt x="574" y="42"/>
                  </a:lnTo>
                  <a:lnTo>
                    <a:pt x="574" y="11"/>
                  </a:lnTo>
                  <a:lnTo>
                    <a:pt x="595" y="11"/>
                  </a:lnTo>
                  <a:lnTo>
                    <a:pt x="595" y="42"/>
                  </a:lnTo>
                  <a:lnTo>
                    <a:pt x="609" y="42"/>
                  </a:lnTo>
                  <a:lnTo>
                    <a:pt x="609" y="11"/>
                  </a:lnTo>
                  <a:lnTo>
                    <a:pt x="630" y="11"/>
                  </a:lnTo>
                  <a:lnTo>
                    <a:pt x="630" y="42"/>
                  </a:lnTo>
                  <a:lnTo>
                    <a:pt x="642" y="42"/>
                  </a:lnTo>
                  <a:lnTo>
                    <a:pt x="642" y="11"/>
                  </a:lnTo>
                  <a:lnTo>
                    <a:pt x="666" y="11"/>
                  </a:lnTo>
                  <a:lnTo>
                    <a:pt x="666" y="42"/>
                  </a:lnTo>
                  <a:lnTo>
                    <a:pt x="678" y="42"/>
                  </a:lnTo>
                  <a:lnTo>
                    <a:pt x="678" y="11"/>
                  </a:lnTo>
                  <a:lnTo>
                    <a:pt x="701" y="11"/>
                  </a:lnTo>
                  <a:lnTo>
                    <a:pt x="701" y="42"/>
                  </a:lnTo>
                  <a:lnTo>
                    <a:pt x="713" y="42"/>
                  </a:lnTo>
                  <a:lnTo>
                    <a:pt x="713" y="11"/>
                  </a:lnTo>
                  <a:lnTo>
                    <a:pt x="737" y="11"/>
                  </a:lnTo>
                  <a:lnTo>
                    <a:pt x="737" y="42"/>
                  </a:lnTo>
                  <a:lnTo>
                    <a:pt x="749" y="42"/>
                  </a:lnTo>
                  <a:lnTo>
                    <a:pt x="749" y="11"/>
                  </a:lnTo>
                  <a:lnTo>
                    <a:pt x="772" y="11"/>
                  </a:lnTo>
                  <a:lnTo>
                    <a:pt x="772" y="42"/>
                  </a:lnTo>
                  <a:lnTo>
                    <a:pt x="784" y="42"/>
                  </a:lnTo>
                  <a:lnTo>
                    <a:pt x="784" y="11"/>
                  </a:lnTo>
                  <a:lnTo>
                    <a:pt x="805" y="11"/>
                  </a:lnTo>
                  <a:lnTo>
                    <a:pt x="805" y="42"/>
                  </a:lnTo>
                  <a:lnTo>
                    <a:pt x="819" y="42"/>
                  </a:lnTo>
                  <a:lnTo>
                    <a:pt x="819" y="11"/>
                  </a:lnTo>
                  <a:lnTo>
                    <a:pt x="841" y="11"/>
                  </a:lnTo>
                  <a:lnTo>
                    <a:pt x="841" y="42"/>
                  </a:lnTo>
                  <a:lnTo>
                    <a:pt x="852" y="42"/>
                  </a:lnTo>
                  <a:lnTo>
                    <a:pt x="852" y="11"/>
                  </a:lnTo>
                  <a:lnTo>
                    <a:pt x="876" y="11"/>
                  </a:lnTo>
                  <a:lnTo>
                    <a:pt x="876" y="42"/>
                  </a:lnTo>
                  <a:lnTo>
                    <a:pt x="888" y="42"/>
                  </a:lnTo>
                  <a:lnTo>
                    <a:pt x="888" y="11"/>
                  </a:lnTo>
                  <a:lnTo>
                    <a:pt x="912" y="11"/>
                  </a:lnTo>
                  <a:lnTo>
                    <a:pt x="912" y="11"/>
                  </a:lnTo>
                  <a:lnTo>
                    <a:pt x="912" y="42"/>
                  </a:lnTo>
                  <a:lnTo>
                    <a:pt x="923" y="42"/>
                  </a:lnTo>
                  <a:lnTo>
                    <a:pt x="923" y="11"/>
                  </a:lnTo>
                  <a:lnTo>
                    <a:pt x="945" y="11"/>
                  </a:lnTo>
                  <a:lnTo>
                    <a:pt x="945" y="42"/>
                  </a:lnTo>
                  <a:lnTo>
                    <a:pt x="959" y="42"/>
                  </a:lnTo>
                  <a:lnTo>
                    <a:pt x="959" y="11"/>
                  </a:lnTo>
                  <a:lnTo>
                    <a:pt x="980" y="11"/>
                  </a:lnTo>
                  <a:lnTo>
                    <a:pt x="980" y="42"/>
                  </a:lnTo>
                  <a:lnTo>
                    <a:pt x="992" y="42"/>
                  </a:lnTo>
                  <a:lnTo>
                    <a:pt x="992" y="11"/>
                  </a:lnTo>
                  <a:lnTo>
                    <a:pt x="1015" y="11"/>
                  </a:lnTo>
                  <a:lnTo>
                    <a:pt x="1015" y="42"/>
                  </a:lnTo>
                  <a:lnTo>
                    <a:pt x="1027" y="42"/>
                  </a:lnTo>
                  <a:lnTo>
                    <a:pt x="1027" y="11"/>
                  </a:lnTo>
                  <a:lnTo>
                    <a:pt x="1051" y="11"/>
                  </a:lnTo>
                  <a:lnTo>
                    <a:pt x="1051" y="42"/>
                  </a:lnTo>
                  <a:lnTo>
                    <a:pt x="1063" y="42"/>
                  </a:lnTo>
                  <a:lnTo>
                    <a:pt x="1063" y="11"/>
                  </a:lnTo>
                  <a:lnTo>
                    <a:pt x="1086" y="11"/>
                  </a:lnTo>
                  <a:lnTo>
                    <a:pt x="1086" y="42"/>
                  </a:lnTo>
                  <a:lnTo>
                    <a:pt x="1098" y="42"/>
                  </a:lnTo>
                  <a:lnTo>
                    <a:pt x="1098" y="11"/>
                  </a:lnTo>
                  <a:lnTo>
                    <a:pt x="1122" y="11"/>
                  </a:lnTo>
                  <a:lnTo>
                    <a:pt x="1122" y="42"/>
                  </a:lnTo>
                  <a:lnTo>
                    <a:pt x="1133" y="42"/>
                  </a:lnTo>
                  <a:lnTo>
                    <a:pt x="1133" y="11"/>
                  </a:lnTo>
                  <a:lnTo>
                    <a:pt x="1155" y="11"/>
                  </a:lnTo>
                  <a:lnTo>
                    <a:pt x="1155" y="42"/>
                  </a:lnTo>
                  <a:lnTo>
                    <a:pt x="1169" y="42"/>
                  </a:lnTo>
                  <a:lnTo>
                    <a:pt x="1169" y="11"/>
                  </a:lnTo>
                  <a:lnTo>
                    <a:pt x="1190" y="11"/>
                  </a:lnTo>
                  <a:lnTo>
                    <a:pt x="1190" y="42"/>
                  </a:lnTo>
                  <a:lnTo>
                    <a:pt x="1202" y="42"/>
                  </a:lnTo>
                  <a:lnTo>
                    <a:pt x="1202" y="11"/>
                  </a:lnTo>
                  <a:lnTo>
                    <a:pt x="1226" y="11"/>
                  </a:lnTo>
                  <a:lnTo>
                    <a:pt x="1226" y="42"/>
                  </a:lnTo>
                  <a:lnTo>
                    <a:pt x="1237" y="42"/>
                  </a:lnTo>
                  <a:lnTo>
                    <a:pt x="1237" y="11"/>
                  </a:lnTo>
                  <a:lnTo>
                    <a:pt x="1261" y="11"/>
                  </a:lnTo>
                  <a:lnTo>
                    <a:pt x="1261" y="42"/>
                  </a:lnTo>
                  <a:lnTo>
                    <a:pt x="1273" y="42"/>
                  </a:lnTo>
                  <a:lnTo>
                    <a:pt x="1273" y="11"/>
                  </a:lnTo>
                  <a:lnTo>
                    <a:pt x="1296" y="11"/>
                  </a:lnTo>
                  <a:lnTo>
                    <a:pt x="1296" y="42"/>
                  </a:lnTo>
                  <a:lnTo>
                    <a:pt x="1308" y="42"/>
                  </a:lnTo>
                  <a:lnTo>
                    <a:pt x="1308" y="11"/>
                  </a:lnTo>
                  <a:lnTo>
                    <a:pt x="1332" y="11"/>
                  </a:lnTo>
                  <a:lnTo>
                    <a:pt x="1332" y="42"/>
                  </a:lnTo>
                  <a:lnTo>
                    <a:pt x="1344" y="42"/>
                  </a:lnTo>
                  <a:lnTo>
                    <a:pt x="1344" y="11"/>
                  </a:lnTo>
                  <a:lnTo>
                    <a:pt x="1367" y="11"/>
                  </a:lnTo>
                  <a:lnTo>
                    <a:pt x="1367" y="42"/>
                  </a:lnTo>
                  <a:lnTo>
                    <a:pt x="1379" y="42"/>
                  </a:lnTo>
                  <a:lnTo>
                    <a:pt x="1379" y="11"/>
                  </a:lnTo>
                  <a:lnTo>
                    <a:pt x="1400" y="11"/>
                  </a:lnTo>
                  <a:lnTo>
                    <a:pt x="1400" y="42"/>
                  </a:lnTo>
                  <a:lnTo>
                    <a:pt x="1412" y="42"/>
                  </a:lnTo>
                  <a:lnTo>
                    <a:pt x="1412" y="11"/>
                  </a:lnTo>
                  <a:lnTo>
                    <a:pt x="1436" y="11"/>
                  </a:lnTo>
                  <a:lnTo>
                    <a:pt x="1436" y="42"/>
                  </a:lnTo>
                  <a:lnTo>
                    <a:pt x="1448" y="42"/>
                  </a:lnTo>
                  <a:lnTo>
                    <a:pt x="1448" y="11"/>
                  </a:lnTo>
                  <a:lnTo>
                    <a:pt x="1471" y="11"/>
                  </a:lnTo>
                  <a:lnTo>
                    <a:pt x="1471" y="42"/>
                  </a:lnTo>
                  <a:lnTo>
                    <a:pt x="1483" y="42"/>
                  </a:lnTo>
                  <a:lnTo>
                    <a:pt x="1483" y="11"/>
                  </a:lnTo>
                  <a:lnTo>
                    <a:pt x="1507" y="11"/>
                  </a:lnTo>
                  <a:lnTo>
                    <a:pt x="1507" y="42"/>
                  </a:lnTo>
                  <a:lnTo>
                    <a:pt x="1518" y="42"/>
                  </a:lnTo>
                  <a:lnTo>
                    <a:pt x="1518" y="11"/>
                  </a:lnTo>
                  <a:lnTo>
                    <a:pt x="1542" y="11"/>
                  </a:lnTo>
                  <a:lnTo>
                    <a:pt x="1542" y="42"/>
                  </a:lnTo>
                  <a:lnTo>
                    <a:pt x="1554" y="42"/>
                  </a:lnTo>
                  <a:lnTo>
                    <a:pt x="1554" y="11"/>
                  </a:lnTo>
                  <a:lnTo>
                    <a:pt x="1577" y="11"/>
                  </a:lnTo>
                  <a:lnTo>
                    <a:pt x="1577" y="42"/>
                  </a:lnTo>
                  <a:lnTo>
                    <a:pt x="1589" y="42"/>
                  </a:lnTo>
                  <a:lnTo>
                    <a:pt x="1589" y="11"/>
                  </a:lnTo>
                  <a:lnTo>
                    <a:pt x="1611" y="11"/>
                  </a:lnTo>
                  <a:lnTo>
                    <a:pt x="1611" y="42"/>
                  </a:lnTo>
                  <a:lnTo>
                    <a:pt x="1625" y="42"/>
                  </a:lnTo>
                  <a:lnTo>
                    <a:pt x="1625" y="11"/>
                  </a:lnTo>
                  <a:lnTo>
                    <a:pt x="1646" y="11"/>
                  </a:lnTo>
                  <a:lnTo>
                    <a:pt x="1646" y="42"/>
                  </a:lnTo>
                  <a:lnTo>
                    <a:pt x="1658" y="42"/>
                  </a:lnTo>
                  <a:lnTo>
                    <a:pt x="1658" y="11"/>
                  </a:lnTo>
                  <a:lnTo>
                    <a:pt x="1681" y="11"/>
                  </a:lnTo>
                  <a:lnTo>
                    <a:pt x="1681" y="42"/>
                  </a:lnTo>
                  <a:lnTo>
                    <a:pt x="1693" y="42"/>
                  </a:lnTo>
                  <a:lnTo>
                    <a:pt x="1693" y="11"/>
                  </a:lnTo>
                  <a:lnTo>
                    <a:pt x="1717" y="11"/>
                  </a:lnTo>
                  <a:lnTo>
                    <a:pt x="1717" y="42"/>
                  </a:lnTo>
                  <a:lnTo>
                    <a:pt x="1729" y="42"/>
                  </a:lnTo>
                  <a:lnTo>
                    <a:pt x="1729" y="11"/>
                  </a:lnTo>
                  <a:lnTo>
                    <a:pt x="1752" y="11"/>
                  </a:lnTo>
                  <a:lnTo>
                    <a:pt x="1752" y="42"/>
                  </a:lnTo>
                  <a:lnTo>
                    <a:pt x="1764" y="42"/>
                  </a:lnTo>
                  <a:lnTo>
                    <a:pt x="1764" y="11"/>
                  </a:lnTo>
                  <a:lnTo>
                    <a:pt x="1788" y="11"/>
                  </a:lnTo>
                  <a:lnTo>
                    <a:pt x="1788" y="42"/>
                  </a:lnTo>
                  <a:lnTo>
                    <a:pt x="1799" y="42"/>
                  </a:lnTo>
                  <a:lnTo>
                    <a:pt x="1799" y="11"/>
                  </a:lnTo>
                  <a:lnTo>
                    <a:pt x="1821" y="11"/>
                  </a:lnTo>
                  <a:lnTo>
                    <a:pt x="1821" y="42"/>
                  </a:lnTo>
                  <a:lnTo>
                    <a:pt x="1835" y="42"/>
                  </a:lnTo>
                  <a:lnTo>
                    <a:pt x="1835" y="11"/>
                  </a:lnTo>
                  <a:lnTo>
                    <a:pt x="1835" y="11"/>
                  </a:lnTo>
                  <a:lnTo>
                    <a:pt x="1835" y="0"/>
                  </a:lnTo>
                  <a:lnTo>
                    <a:pt x="9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1" name="Grupa 40"/>
          <p:cNvGrpSpPr/>
          <p:nvPr/>
        </p:nvGrpSpPr>
        <p:grpSpPr>
          <a:xfrm>
            <a:off x="2168178" y="5303766"/>
            <a:ext cx="2828814" cy="525461"/>
            <a:chOff x="625475" y="5237163"/>
            <a:chExt cx="2897188" cy="538162"/>
          </a:xfrm>
        </p:grpSpPr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2090738" y="5237163"/>
              <a:ext cx="1385888" cy="441325"/>
            </a:xfrm>
            <a:custGeom>
              <a:avLst/>
              <a:gdLst>
                <a:gd name="T0" fmla="*/ 39 w 357"/>
                <a:gd name="T1" fmla="*/ 104 h 114"/>
                <a:gd name="T2" fmla="*/ 60 w 357"/>
                <a:gd name="T3" fmla="*/ 113 h 114"/>
                <a:gd name="T4" fmla="*/ 136 w 357"/>
                <a:gd name="T5" fmla="*/ 113 h 114"/>
                <a:gd name="T6" fmla="*/ 115 w 357"/>
                <a:gd name="T7" fmla="*/ 104 h 114"/>
                <a:gd name="T8" fmla="*/ 136 w 357"/>
                <a:gd name="T9" fmla="*/ 113 h 114"/>
                <a:gd name="T10" fmla="*/ 257 w 357"/>
                <a:gd name="T11" fmla="*/ 104 h 114"/>
                <a:gd name="T12" fmla="*/ 234 w 357"/>
                <a:gd name="T13" fmla="*/ 113 h 114"/>
                <a:gd name="T14" fmla="*/ 353 w 357"/>
                <a:gd name="T15" fmla="*/ 83 h 114"/>
                <a:gd name="T16" fmla="*/ 271 w 357"/>
                <a:gd name="T17" fmla="*/ 114 h 114"/>
                <a:gd name="T18" fmla="*/ 257 w 357"/>
                <a:gd name="T19" fmla="*/ 95 h 114"/>
                <a:gd name="T20" fmla="*/ 231 w 357"/>
                <a:gd name="T21" fmla="*/ 105 h 114"/>
                <a:gd name="T22" fmla="*/ 227 w 357"/>
                <a:gd name="T23" fmla="*/ 114 h 114"/>
                <a:gd name="T24" fmla="*/ 140 w 357"/>
                <a:gd name="T25" fmla="*/ 105 h 114"/>
                <a:gd name="T26" fmla="*/ 116 w 357"/>
                <a:gd name="T27" fmla="*/ 95 h 114"/>
                <a:gd name="T28" fmla="*/ 101 w 357"/>
                <a:gd name="T29" fmla="*/ 109 h 114"/>
                <a:gd name="T30" fmla="*/ 66 w 357"/>
                <a:gd name="T31" fmla="*/ 113 h 114"/>
                <a:gd name="T32" fmla="*/ 52 w 357"/>
                <a:gd name="T33" fmla="*/ 95 h 114"/>
                <a:gd name="T34" fmla="*/ 26 w 357"/>
                <a:gd name="T35" fmla="*/ 105 h 114"/>
                <a:gd name="T36" fmla="*/ 23 w 357"/>
                <a:gd name="T37" fmla="*/ 113 h 114"/>
                <a:gd name="T38" fmla="*/ 1 w 357"/>
                <a:gd name="T39" fmla="*/ 102 h 114"/>
                <a:gd name="T40" fmla="*/ 9 w 357"/>
                <a:gd name="T41" fmla="*/ 1 h 114"/>
                <a:gd name="T42" fmla="*/ 353 w 357"/>
                <a:gd name="T43" fmla="*/ 83 h 114"/>
                <a:gd name="T44" fmla="*/ 47 w 357"/>
                <a:gd name="T45" fmla="*/ 19 h 114"/>
                <a:gd name="T46" fmla="*/ 20 w 357"/>
                <a:gd name="T47" fmla="*/ 29 h 114"/>
                <a:gd name="T48" fmla="*/ 30 w 357"/>
                <a:gd name="T49" fmla="*/ 56 h 114"/>
                <a:gd name="T50" fmla="*/ 57 w 357"/>
                <a:gd name="T51" fmla="*/ 46 h 114"/>
                <a:gd name="T52" fmla="*/ 111 w 357"/>
                <a:gd name="T53" fmla="*/ 29 h 114"/>
                <a:gd name="T54" fmla="*/ 84 w 357"/>
                <a:gd name="T55" fmla="*/ 19 h 114"/>
                <a:gd name="T56" fmla="*/ 74 w 357"/>
                <a:gd name="T57" fmla="*/ 46 h 114"/>
                <a:gd name="T58" fmla="*/ 101 w 357"/>
                <a:gd name="T59" fmla="*/ 56 h 114"/>
                <a:gd name="T60" fmla="*/ 111 w 357"/>
                <a:gd name="T61" fmla="*/ 29 h 114"/>
                <a:gd name="T62" fmla="*/ 155 w 357"/>
                <a:gd name="T63" fmla="*/ 19 h 114"/>
                <a:gd name="T64" fmla="*/ 128 w 357"/>
                <a:gd name="T65" fmla="*/ 29 h 114"/>
                <a:gd name="T66" fmla="*/ 138 w 357"/>
                <a:gd name="T67" fmla="*/ 56 h 114"/>
                <a:gd name="T68" fmla="*/ 165 w 357"/>
                <a:gd name="T69" fmla="*/ 46 h 114"/>
                <a:gd name="T70" fmla="*/ 219 w 357"/>
                <a:gd name="T71" fmla="*/ 29 h 114"/>
                <a:gd name="T72" fmla="*/ 192 w 357"/>
                <a:gd name="T73" fmla="*/ 19 h 114"/>
                <a:gd name="T74" fmla="*/ 182 w 357"/>
                <a:gd name="T75" fmla="*/ 46 h 114"/>
                <a:gd name="T76" fmla="*/ 209 w 357"/>
                <a:gd name="T77" fmla="*/ 56 h 114"/>
                <a:gd name="T78" fmla="*/ 219 w 357"/>
                <a:gd name="T79" fmla="*/ 29 h 114"/>
                <a:gd name="T80" fmla="*/ 240 w 357"/>
                <a:gd name="T81" fmla="*/ 14 h 114"/>
                <a:gd name="T82" fmla="*/ 325 w 357"/>
                <a:gd name="T83" fmla="*/ 6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7" h="114">
                  <a:moveTo>
                    <a:pt x="31" y="113"/>
                  </a:moveTo>
                  <a:cubicBezTo>
                    <a:pt x="31" y="113"/>
                    <a:pt x="34" y="104"/>
                    <a:pt x="39" y="104"/>
                  </a:cubicBezTo>
                  <a:cubicBezTo>
                    <a:pt x="42" y="103"/>
                    <a:pt x="49" y="103"/>
                    <a:pt x="54" y="104"/>
                  </a:cubicBezTo>
                  <a:cubicBezTo>
                    <a:pt x="58" y="105"/>
                    <a:pt x="60" y="113"/>
                    <a:pt x="60" y="113"/>
                  </a:cubicBezTo>
                  <a:lnTo>
                    <a:pt x="31" y="113"/>
                  </a:lnTo>
                  <a:close/>
                  <a:moveTo>
                    <a:pt x="136" y="113"/>
                  </a:moveTo>
                  <a:cubicBezTo>
                    <a:pt x="136" y="113"/>
                    <a:pt x="134" y="105"/>
                    <a:pt x="130" y="104"/>
                  </a:cubicBezTo>
                  <a:cubicBezTo>
                    <a:pt x="125" y="103"/>
                    <a:pt x="118" y="103"/>
                    <a:pt x="115" y="104"/>
                  </a:cubicBezTo>
                  <a:cubicBezTo>
                    <a:pt x="110" y="104"/>
                    <a:pt x="107" y="113"/>
                    <a:pt x="107" y="113"/>
                  </a:cubicBezTo>
                  <a:lnTo>
                    <a:pt x="136" y="113"/>
                  </a:lnTo>
                  <a:close/>
                  <a:moveTo>
                    <a:pt x="263" y="113"/>
                  </a:moveTo>
                  <a:cubicBezTo>
                    <a:pt x="263" y="113"/>
                    <a:pt x="262" y="105"/>
                    <a:pt x="257" y="104"/>
                  </a:cubicBezTo>
                  <a:cubicBezTo>
                    <a:pt x="253" y="103"/>
                    <a:pt x="246" y="103"/>
                    <a:pt x="242" y="104"/>
                  </a:cubicBezTo>
                  <a:cubicBezTo>
                    <a:pt x="238" y="104"/>
                    <a:pt x="234" y="113"/>
                    <a:pt x="234" y="113"/>
                  </a:cubicBezTo>
                  <a:lnTo>
                    <a:pt x="263" y="113"/>
                  </a:lnTo>
                  <a:close/>
                  <a:moveTo>
                    <a:pt x="353" y="83"/>
                  </a:moveTo>
                  <a:cubicBezTo>
                    <a:pt x="349" y="105"/>
                    <a:pt x="301" y="114"/>
                    <a:pt x="301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69" y="105"/>
                    <a:pt x="269" y="105"/>
                    <a:pt x="269" y="105"/>
                  </a:cubicBezTo>
                  <a:cubicBezTo>
                    <a:pt x="268" y="99"/>
                    <a:pt x="262" y="95"/>
                    <a:pt x="257" y="95"/>
                  </a:cubicBezTo>
                  <a:cubicBezTo>
                    <a:pt x="244" y="95"/>
                    <a:pt x="244" y="95"/>
                    <a:pt x="244" y="95"/>
                  </a:cubicBezTo>
                  <a:cubicBezTo>
                    <a:pt x="239" y="95"/>
                    <a:pt x="233" y="100"/>
                    <a:pt x="231" y="105"/>
                  </a:cubicBezTo>
                  <a:cubicBezTo>
                    <a:pt x="229" y="109"/>
                    <a:pt x="229" y="109"/>
                    <a:pt x="229" y="109"/>
                  </a:cubicBezTo>
                  <a:cubicBezTo>
                    <a:pt x="229" y="110"/>
                    <a:pt x="228" y="112"/>
                    <a:pt x="227" y="114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9" y="99"/>
                    <a:pt x="133" y="95"/>
                    <a:pt x="128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0" y="95"/>
                    <a:pt x="104" y="100"/>
                    <a:pt x="102" y="105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0" y="110"/>
                    <a:pt x="99" y="112"/>
                    <a:pt x="99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3" y="99"/>
                    <a:pt x="57" y="95"/>
                    <a:pt x="52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4" y="95"/>
                    <a:pt x="28" y="100"/>
                    <a:pt x="26" y="105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10"/>
                    <a:pt x="23" y="112"/>
                    <a:pt x="23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3"/>
                    <a:pt x="1" y="112"/>
                    <a:pt x="1" y="102"/>
                  </a:cubicBezTo>
                  <a:cubicBezTo>
                    <a:pt x="1" y="91"/>
                    <a:pt x="0" y="9"/>
                    <a:pt x="0" y="9"/>
                  </a:cubicBezTo>
                  <a:cubicBezTo>
                    <a:pt x="0" y="9"/>
                    <a:pt x="2" y="0"/>
                    <a:pt x="9" y="1"/>
                  </a:cubicBezTo>
                  <a:cubicBezTo>
                    <a:pt x="49" y="0"/>
                    <a:pt x="215" y="0"/>
                    <a:pt x="246" y="1"/>
                  </a:cubicBezTo>
                  <a:cubicBezTo>
                    <a:pt x="279" y="7"/>
                    <a:pt x="357" y="60"/>
                    <a:pt x="353" y="83"/>
                  </a:cubicBezTo>
                  <a:close/>
                  <a:moveTo>
                    <a:pt x="57" y="29"/>
                  </a:moveTo>
                  <a:cubicBezTo>
                    <a:pt x="57" y="23"/>
                    <a:pt x="53" y="19"/>
                    <a:pt x="47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5" y="19"/>
                    <a:pt x="20" y="23"/>
                    <a:pt x="20" y="2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51"/>
                    <a:pt x="25" y="56"/>
                    <a:pt x="30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53" y="56"/>
                    <a:pt x="57" y="51"/>
                    <a:pt x="57" y="46"/>
                  </a:cubicBezTo>
                  <a:lnTo>
                    <a:pt x="57" y="29"/>
                  </a:lnTo>
                  <a:close/>
                  <a:moveTo>
                    <a:pt x="111" y="29"/>
                  </a:moveTo>
                  <a:cubicBezTo>
                    <a:pt x="111" y="23"/>
                    <a:pt x="107" y="19"/>
                    <a:pt x="101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79" y="19"/>
                    <a:pt x="74" y="23"/>
                    <a:pt x="74" y="29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51"/>
                    <a:pt x="79" y="56"/>
                    <a:pt x="84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7" y="56"/>
                    <a:pt x="111" y="51"/>
                    <a:pt x="111" y="46"/>
                  </a:cubicBezTo>
                  <a:lnTo>
                    <a:pt x="111" y="29"/>
                  </a:lnTo>
                  <a:close/>
                  <a:moveTo>
                    <a:pt x="165" y="29"/>
                  </a:moveTo>
                  <a:cubicBezTo>
                    <a:pt x="165" y="23"/>
                    <a:pt x="161" y="19"/>
                    <a:pt x="155" y="19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3" y="19"/>
                    <a:pt x="128" y="23"/>
                    <a:pt x="128" y="29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28" y="51"/>
                    <a:pt x="133" y="56"/>
                    <a:pt x="138" y="56"/>
                  </a:cubicBezTo>
                  <a:cubicBezTo>
                    <a:pt x="155" y="56"/>
                    <a:pt x="155" y="56"/>
                    <a:pt x="155" y="56"/>
                  </a:cubicBezTo>
                  <a:cubicBezTo>
                    <a:pt x="161" y="56"/>
                    <a:pt x="165" y="51"/>
                    <a:pt x="165" y="46"/>
                  </a:cubicBezTo>
                  <a:lnTo>
                    <a:pt x="165" y="29"/>
                  </a:lnTo>
                  <a:close/>
                  <a:moveTo>
                    <a:pt x="219" y="29"/>
                  </a:moveTo>
                  <a:cubicBezTo>
                    <a:pt x="219" y="23"/>
                    <a:pt x="215" y="19"/>
                    <a:pt x="209" y="19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86" y="19"/>
                    <a:pt x="182" y="23"/>
                    <a:pt x="182" y="29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2" y="51"/>
                    <a:pt x="186" y="56"/>
                    <a:pt x="192" y="56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15" y="56"/>
                    <a:pt x="219" y="51"/>
                    <a:pt x="219" y="46"/>
                  </a:cubicBezTo>
                  <a:lnTo>
                    <a:pt x="219" y="29"/>
                  </a:lnTo>
                  <a:close/>
                  <a:moveTo>
                    <a:pt x="325" y="61"/>
                  </a:moveTo>
                  <a:cubicBezTo>
                    <a:pt x="294" y="30"/>
                    <a:pt x="240" y="14"/>
                    <a:pt x="240" y="14"/>
                  </a:cubicBezTo>
                  <a:cubicBezTo>
                    <a:pt x="235" y="60"/>
                    <a:pt x="263" y="60"/>
                    <a:pt x="263" y="60"/>
                  </a:cubicBezTo>
                  <a:lnTo>
                    <a:pt x="325" y="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24"/>
            <p:cNvSpPr>
              <a:spLocks/>
            </p:cNvSpPr>
            <p:nvPr/>
          </p:nvSpPr>
          <p:spPr bwMode="auto">
            <a:xfrm>
              <a:off x="625475" y="5710238"/>
              <a:ext cx="2897188" cy="65087"/>
            </a:xfrm>
            <a:custGeom>
              <a:avLst/>
              <a:gdLst>
                <a:gd name="T0" fmla="*/ 0 w 1825"/>
                <a:gd name="T1" fmla="*/ 12 h 41"/>
                <a:gd name="T2" fmla="*/ 12 w 1825"/>
                <a:gd name="T3" fmla="*/ 12 h 41"/>
                <a:gd name="T4" fmla="*/ 49 w 1825"/>
                <a:gd name="T5" fmla="*/ 12 h 41"/>
                <a:gd name="T6" fmla="*/ 86 w 1825"/>
                <a:gd name="T7" fmla="*/ 12 h 41"/>
                <a:gd name="T8" fmla="*/ 122 w 1825"/>
                <a:gd name="T9" fmla="*/ 12 h 41"/>
                <a:gd name="T10" fmla="*/ 159 w 1825"/>
                <a:gd name="T11" fmla="*/ 12 h 41"/>
                <a:gd name="T12" fmla="*/ 193 w 1825"/>
                <a:gd name="T13" fmla="*/ 12 h 41"/>
                <a:gd name="T14" fmla="*/ 230 w 1825"/>
                <a:gd name="T15" fmla="*/ 12 h 41"/>
                <a:gd name="T16" fmla="*/ 266 w 1825"/>
                <a:gd name="T17" fmla="*/ 12 h 41"/>
                <a:gd name="T18" fmla="*/ 303 w 1825"/>
                <a:gd name="T19" fmla="*/ 12 h 41"/>
                <a:gd name="T20" fmla="*/ 340 w 1825"/>
                <a:gd name="T21" fmla="*/ 12 h 41"/>
                <a:gd name="T22" fmla="*/ 376 w 1825"/>
                <a:gd name="T23" fmla="*/ 12 h 41"/>
                <a:gd name="T24" fmla="*/ 410 w 1825"/>
                <a:gd name="T25" fmla="*/ 12 h 41"/>
                <a:gd name="T26" fmla="*/ 447 w 1825"/>
                <a:gd name="T27" fmla="*/ 12 h 41"/>
                <a:gd name="T28" fmla="*/ 484 w 1825"/>
                <a:gd name="T29" fmla="*/ 12 h 41"/>
                <a:gd name="T30" fmla="*/ 520 w 1825"/>
                <a:gd name="T31" fmla="*/ 12 h 41"/>
                <a:gd name="T32" fmla="*/ 557 w 1825"/>
                <a:gd name="T33" fmla="*/ 12 h 41"/>
                <a:gd name="T34" fmla="*/ 594 w 1825"/>
                <a:gd name="T35" fmla="*/ 12 h 41"/>
                <a:gd name="T36" fmla="*/ 628 w 1825"/>
                <a:gd name="T37" fmla="*/ 12 h 41"/>
                <a:gd name="T38" fmla="*/ 665 w 1825"/>
                <a:gd name="T39" fmla="*/ 12 h 41"/>
                <a:gd name="T40" fmla="*/ 701 w 1825"/>
                <a:gd name="T41" fmla="*/ 12 h 41"/>
                <a:gd name="T42" fmla="*/ 738 w 1825"/>
                <a:gd name="T43" fmla="*/ 12 h 41"/>
                <a:gd name="T44" fmla="*/ 774 w 1825"/>
                <a:gd name="T45" fmla="*/ 12 h 41"/>
                <a:gd name="T46" fmla="*/ 811 w 1825"/>
                <a:gd name="T47" fmla="*/ 12 h 41"/>
                <a:gd name="T48" fmla="*/ 845 w 1825"/>
                <a:gd name="T49" fmla="*/ 12 h 41"/>
                <a:gd name="T50" fmla="*/ 882 w 1825"/>
                <a:gd name="T51" fmla="*/ 41 h 41"/>
                <a:gd name="T52" fmla="*/ 919 w 1825"/>
                <a:gd name="T53" fmla="*/ 41 h 41"/>
                <a:gd name="T54" fmla="*/ 955 w 1825"/>
                <a:gd name="T55" fmla="*/ 41 h 41"/>
                <a:gd name="T56" fmla="*/ 989 w 1825"/>
                <a:gd name="T57" fmla="*/ 41 h 41"/>
                <a:gd name="T58" fmla="*/ 1026 w 1825"/>
                <a:gd name="T59" fmla="*/ 41 h 41"/>
                <a:gd name="T60" fmla="*/ 1063 w 1825"/>
                <a:gd name="T61" fmla="*/ 41 h 41"/>
                <a:gd name="T62" fmla="*/ 1099 w 1825"/>
                <a:gd name="T63" fmla="*/ 41 h 41"/>
                <a:gd name="T64" fmla="*/ 1136 w 1825"/>
                <a:gd name="T65" fmla="*/ 41 h 41"/>
                <a:gd name="T66" fmla="*/ 1173 w 1825"/>
                <a:gd name="T67" fmla="*/ 41 h 41"/>
                <a:gd name="T68" fmla="*/ 1209 w 1825"/>
                <a:gd name="T69" fmla="*/ 41 h 41"/>
                <a:gd name="T70" fmla="*/ 1243 w 1825"/>
                <a:gd name="T71" fmla="*/ 41 h 41"/>
                <a:gd name="T72" fmla="*/ 1280 w 1825"/>
                <a:gd name="T73" fmla="*/ 41 h 41"/>
                <a:gd name="T74" fmla="*/ 1317 w 1825"/>
                <a:gd name="T75" fmla="*/ 41 h 41"/>
                <a:gd name="T76" fmla="*/ 1353 w 1825"/>
                <a:gd name="T77" fmla="*/ 41 h 41"/>
                <a:gd name="T78" fmla="*/ 1390 w 1825"/>
                <a:gd name="T79" fmla="*/ 41 h 41"/>
                <a:gd name="T80" fmla="*/ 1427 w 1825"/>
                <a:gd name="T81" fmla="*/ 41 h 41"/>
                <a:gd name="T82" fmla="*/ 1461 w 1825"/>
                <a:gd name="T83" fmla="*/ 41 h 41"/>
                <a:gd name="T84" fmla="*/ 1498 w 1825"/>
                <a:gd name="T85" fmla="*/ 41 h 41"/>
                <a:gd name="T86" fmla="*/ 1534 w 1825"/>
                <a:gd name="T87" fmla="*/ 41 h 41"/>
                <a:gd name="T88" fmla="*/ 1571 w 1825"/>
                <a:gd name="T89" fmla="*/ 41 h 41"/>
                <a:gd name="T90" fmla="*/ 1607 w 1825"/>
                <a:gd name="T91" fmla="*/ 41 h 41"/>
                <a:gd name="T92" fmla="*/ 1644 w 1825"/>
                <a:gd name="T93" fmla="*/ 41 h 41"/>
                <a:gd name="T94" fmla="*/ 1678 w 1825"/>
                <a:gd name="T95" fmla="*/ 41 h 41"/>
                <a:gd name="T96" fmla="*/ 1715 w 1825"/>
                <a:gd name="T97" fmla="*/ 41 h 41"/>
                <a:gd name="T98" fmla="*/ 1752 w 1825"/>
                <a:gd name="T99" fmla="*/ 41 h 41"/>
                <a:gd name="T100" fmla="*/ 1788 w 1825"/>
                <a:gd name="T101" fmla="*/ 41 h 41"/>
                <a:gd name="T102" fmla="*/ 1825 w 1825"/>
                <a:gd name="T103" fmla="*/ 41 h 41"/>
                <a:gd name="T104" fmla="*/ 877 w 1825"/>
                <a:gd name="T10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5" h="41">
                  <a:moveTo>
                    <a:pt x="877" y="0"/>
                  </a:moveTo>
                  <a:lnTo>
                    <a:pt x="87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41"/>
                  </a:lnTo>
                  <a:lnTo>
                    <a:pt x="12" y="41"/>
                  </a:lnTo>
                  <a:lnTo>
                    <a:pt x="12" y="12"/>
                  </a:lnTo>
                  <a:lnTo>
                    <a:pt x="37" y="12"/>
                  </a:lnTo>
                  <a:lnTo>
                    <a:pt x="37" y="41"/>
                  </a:lnTo>
                  <a:lnTo>
                    <a:pt x="49" y="41"/>
                  </a:lnTo>
                  <a:lnTo>
                    <a:pt x="49" y="12"/>
                  </a:lnTo>
                  <a:lnTo>
                    <a:pt x="73" y="12"/>
                  </a:lnTo>
                  <a:lnTo>
                    <a:pt x="73" y="41"/>
                  </a:lnTo>
                  <a:lnTo>
                    <a:pt x="86" y="41"/>
                  </a:lnTo>
                  <a:lnTo>
                    <a:pt x="86" y="12"/>
                  </a:lnTo>
                  <a:lnTo>
                    <a:pt x="110" y="12"/>
                  </a:lnTo>
                  <a:lnTo>
                    <a:pt x="110" y="41"/>
                  </a:lnTo>
                  <a:lnTo>
                    <a:pt x="122" y="41"/>
                  </a:lnTo>
                  <a:lnTo>
                    <a:pt x="122" y="12"/>
                  </a:lnTo>
                  <a:lnTo>
                    <a:pt x="144" y="12"/>
                  </a:lnTo>
                  <a:lnTo>
                    <a:pt x="144" y="41"/>
                  </a:lnTo>
                  <a:lnTo>
                    <a:pt x="159" y="41"/>
                  </a:lnTo>
                  <a:lnTo>
                    <a:pt x="159" y="12"/>
                  </a:lnTo>
                  <a:lnTo>
                    <a:pt x="181" y="12"/>
                  </a:lnTo>
                  <a:lnTo>
                    <a:pt x="181" y="41"/>
                  </a:lnTo>
                  <a:lnTo>
                    <a:pt x="193" y="41"/>
                  </a:lnTo>
                  <a:lnTo>
                    <a:pt x="193" y="12"/>
                  </a:lnTo>
                  <a:lnTo>
                    <a:pt x="217" y="12"/>
                  </a:lnTo>
                  <a:lnTo>
                    <a:pt x="217" y="41"/>
                  </a:lnTo>
                  <a:lnTo>
                    <a:pt x="230" y="41"/>
                  </a:lnTo>
                  <a:lnTo>
                    <a:pt x="230" y="12"/>
                  </a:lnTo>
                  <a:lnTo>
                    <a:pt x="254" y="12"/>
                  </a:lnTo>
                  <a:lnTo>
                    <a:pt x="254" y="41"/>
                  </a:lnTo>
                  <a:lnTo>
                    <a:pt x="266" y="41"/>
                  </a:lnTo>
                  <a:lnTo>
                    <a:pt x="266" y="12"/>
                  </a:lnTo>
                  <a:lnTo>
                    <a:pt x="291" y="12"/>
                  </a:lnTo>
                  <a:lnTo>
                    <a:pt x="291" y="41"/>
                  </a:lnTo>
                  <a:lnTo>
                    <a:pt x="303" y="41"/>
                  </a:lnTo>
                  <a:lnTo>
                    <a:pt x="303" y="12"/>
                  </a:lnTo>
                  <a:lnTo>
                    <a:pt x="327" y="12"/>
                  </a:lnTo>
                  <a:lnTo>
                    <a:pt x="327" y="41"/>
                  </a:lnTo>
                  <a:lnTo>
                    <a:pt x="340" y="41"/>
                  </a:lnTo>
                  <a:lnTo>
                    <a:pt x="340" y="12"/>
                  </a:lnTo>
                  <a:lnTo>
                    <a:pt x="362" y="12"/>
                  </a:lnTo>
                  <a:lnTo>
                    <a:pt x="362" y="41"/>
                  </a:lnTo>
                  <a:lnTo>
                    <a:pt x="376" y="41"/>
                  </a:lnTo>
                  <a:lnTo>
                    <a:pt x="376" y="12"/>
                  </a:lnTo>
                  <a:lnTo>
                    <a:pt x="398" y="12"/>
                  </a:lnTo>
                  <a:lnTo>
                    <a:pt x="398" y="41"/>
                  </a:lnTo>
                  <a:lnTo>
                    <a:pt x="410" y="41"/>
                  </a:lnTo>
                  <a:lnTo>
                    <a:pt x="410" y="12"/>
                  </a:lnTo>
                  <a:lnTo>
                    <a:pt x="435" y="12"/>
                  </a:lnTo>
                  <a:lnTo>
                    <a:pt x="435" y="41"/>
                  </a:lnTo>
                  <a:lnTo>
                    <a:pt x="447" y="41"/>
                  </a:lnTo>
                  <a:lnTo>
                    <a:pt x="447" y="12"/>
                  </a:lnTo>
                  <a:lnTo>
                    <a:pt x="472" y="12"/>
                  </a:lnTo>
                  <a:lnTo>
                    <a:pt x="472" y="41"/>
                  </a:lnTo>
                  <a:lnTo>
                    <a:pt x="484" y="41"/>
                  </a:lnTo>
                  <a:lnTo>
                    <a:pt x="484" y="12"/>
                  </a:lnTo>
                  <a:lnTo>
                    <a:pt x="508" y="12"/>
                  </a:lnTo>
                  <a:lnTo>
                    <a:pt x="508" y="41"/>
                  </a:lnTo>
                  <a:lnTo>
                    <a:pt x="520" y="41"/>
                  </a:lnTo>
                  <a:lnTo>
                    <a:pt x="520" y="12"/>
                  </a:lnTo>
                  <a:lnTo>
                    <a:pt x="545" y="12"/>
                  </a:lnTo>
                  <a:lnTo>
                    <a:pt x="545" y="41"/>
                  </a:lnTo>
                  <a:lnTo>
                    <a:pt x="557" y="41"/>
                  </a:lnTo>
                  <a:lnTo>
                    <a:pt x="557" y="12"/>
                  </a:lnTo>
                  <a:lnTo>
                    <a:pt x="579" y="12"/>
                  </a:lnTo>
                  <a:lnTo>
                    <a:pt x="579" y="41"/>
                  </a:lnTo>
                  <a:lnTo>
                    <a:pt x="594" y="41"/>
                  </a:lnTo>
                  <a:lnTo>
                    <a:pt x="594" y="12"/>
                  </a:lnTo>
                  <a:lnTo>
                    <a:pt x="616" y="12"/>
                  </a:lnTo>
                  <a:lnTo>
                    <a:pt x="616" y="41"/>
                  </a:lnTo>
                  <a:lnTo>
                    <a:pt x="628" y="41"/>
                  </a:lnTo>
                  <a:lnTo>
                    <a:pt x="628" y="12"/>
                  </a:lnTo>
                  <a:lnTo>
                    <a:pt x="652" y="12"/>
                  </a:lnTo>
                  <a:lnTo>
                    <a:pt x="652" y="41"/>
                  </a:lnTo>
                  <a:lnTo>
                    <a:pt x="665" y="41"/>
                  </a:lnTo>
                  <a:lnTo>
                    <a:pt x="665" y="12"/>
                  </a:lnTo>
                  <a:lnTo>
                    <a:pt x="689" y="12"/>
                  </a:lnTo>
                  <a:lnTo>
                    <a:pt x="689" y="41"/>
                  </a:lnTo>
                  <a:lnTo>
                    <a:pt x="701" y="41"/>
                  </a:lnTo>
                  <a:lnTo>
                    <a:pt x="701" y="12"/>
                  </a:lnTo>
                  <a:lnTo>
                    <a:pt x="726" y="12"/>
                  </a:lnTo>
                  <a:lnTo>
                    <a:pt x="726" y="41"/>
                  </a:lnTo>
                  <a:lnTo>
                    <a:pt x="738" y="41"/>
                  </a:lnTo>
                  <a:lnTo>
                    <a:pt x="738" y="12"/>
                  </a:lnTo>
                  <a:lnTo>
                    <a:pt x="762" y="12"/>
                  </a:lnTo>
                  <a:lnTo>
                    <a:pt x="762" y="41"/>
                  </a:lnTo>
                  <a:lnTo>
                    <a:pt x="774" y="41"/>
                  </a:lnTo>
                  <a:lnTo>
                    <a:pt x="774" y="12"/>
                  </a:lnTo>
                  <a:lnTo>
                    <a:pt x="799" y="12"/>
                  </a:lnTo>
                  <a:lnTo>
                    <a:pt x="799" y="41"/>
                  </a:lnTo>
                  <a:lnTo>
                    <a:pt x="811" y="41"/>
                  </a:lnTo>
                  <a:lnTo>
                    <a:pt x="811" y="12"/>
                  </a:lnTo>
                  <a:lnTo>
                    <a:pt x="833" y="12"/>
                  </a:lnTo>
                  <a:lnTo>
                    <a:pt x="833" y="41"/>
                  </a:lnTo>
                  <a:lnTo>
                    <a:pt x="845" y="41"/>
                  </a:lnTo>
                  <a:lnTo>
                    <a:pt x="845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41"/>
                  </a:lnTo>
                  <a:lnTo>
                    <a:pt x="882" y="41"/>
                  </a:lnTo>
                  <a:lnTo>
                    <a:pt x="882" y="12"/>
                  </a:lnTo>
                  <a:lnTo>
                    <a:pt x="906" y="12"/>
                  </a:lnTo>
                  <a:lnTo>
                    <a:pt x="906" y="41"/>
                  </a:lnTo>
                  <a:lnTo>
                    <a:pt x="919" y="41"/>
                  </a:lnTo>
                  <a:lnTo>
                    <a:pt x="919" y="12"/>
                  </a:lnTo>
                  <a:lnTo>
                    <a:pt x="943" y="12"/>
                  </a:lnTo>
                  <a:lnTo>
                    <a:pt x="943" y="41"/>
                  </a:lnTo>
                  <a:lnTo>
                    <a:pt x="955" y="41"/>
                  </a:lnTo>
                  <a:lnTo>
                    <a:pt x="955" y="12"/>
                  </a:lnTo>
                  <a:lnTo>
                    <a:pt x="977" y="12"/>
                  </a:lnTo>
                  <a:lnTo>
                    <a:pt x="977" y="41"/>
                  </a:lnTo>
                  <a:lnTo>
                    <a:pt x="989" y="41"/>
                  </a:lnTo>
                  <a:lnTo>
                    <a:pt x="989" y="12"/>
                  </a:lnTo>
                  <a:lnTo>
                    <a:pt x="1014" y="12"/>
                  </a:lnTo>
                  <a:lnTo>
                    <a:pt x="1014" y="41"/>
                  </a:lnTo>
                  <a:lnTo>
                    <a:pt x="1026" y="41"/>
                  </a:lnTo>
                  <a:lnTo>
                    <a:pt x="1026" y="12"/>
                  </a:lnTo>
                  <a:lnTo>
                    <a:pt x="1051" y="12"/>
                  </a:lnTo>
                  <a:lnTo>
                    <a:pt x="1051" y="41"/>
                  </a:lnTo>
                  <a:lnTo>
                    <a:pt x="1063" y="41"/>
                  </a:lnTo>
                  <a:lnTo>
                    <a:pt x="1063" y="12"/>
                  </a:lnTo>
                  <a:lnTo>
                    <a:pt x="1087" y="12"/>
                  </a:lnTo>
                  <a:lnTo>
                    <a:pt x="1087" y="41"/>
                  </a:lnTo>
                  <a:lnTo>
                    <a:pt x="1099" y="41"/>
                  </a:lnTo>
                  <a:lnTo>
                    <a:pt x="1099" y="12"/>
                  </a:lnTo>
                  <a:lnTo>
                    <a:pt x="1124" y="12"/>
                  </a:lnTo>
                  <a:lnTo>
                    <a:pt x="1124" y="41"/>
                  </a:lnTo>
                  <a:lnTo>
                    <a:pt x="1136" y="41"/>
                  </a:lnTo>
                  <a:lnTo>
                    <a:pt x="1136" y="12"/>
                  </a:lnTo>
                  <a:lnTo>
                    <a:pt x="1160" y="12"/>
                  </a:lnTo>
                  <a:lnTo>
                    <a:pt x="1160" y="41"/>
                  </a:lnTo>
                  <a:lnTo>
                    <a:pt x="1173" y="41"/>
                  </a:lnTo>
                  <a:lnTo>
                    <a:pt x="1173" y="12"/>
                  </a:lnTo>
                  <a:lnTo>
                    <a:pt x="1195" y="12"/>
                  </a:lnTo>
                  <a:lnTo>
                    <a:pt x="1195" y="41"/>
                  </a:lnTo>
                  <a:lnTo>
                    <a:pt x="1209" y="41"/>
                  </a:lnTo>
                  <a:lnTo>
                    <a:pt x="1209" y="12"/>
                  </a:lnTo>
                  <a:lnTo>
                    <a:pt x="1231" y="12"/>
                  </a:lnTo>
                  <a:lnTo>
                    <a:pt x="1231" y="41"/>
                  </a:lnTo>
                  <a:lnTo>
                    <a:pt x="1243" y="41"/>
                  </a:lnTo>
                  <a:lnTo>
                    <a:pt x="1243" y="12"/>
                  </a:lnTo>
                  <a:lnTo>
                    <a:pt x="1268" y="12"/>
                  </a:lnTo>
                  <a:lnTo>
                    <a:pt x="1268" y="41"/>
                  </a:lnTo>
                  <a:lnTo>
                    <a:pt x="1280" y="41"/>
                  </a:lnTo>
                  <a:lnTo>
                    <a:pt x="1280" y="12"/>
                  </a:lnTo>
                  <a:lnTo>
                    <a:pt x="1305" y="12"/>
                  </a:lnTo>
                  <a:lnTo>
                    <a:pt x="1305" y="41"/>
                  </a:lnTo>
                  <a:lnTo>
                    <a:pt x="1317" y="41"/>
                  </a:lnTo>
                  <a:lnTo>
                    <a:pt x="1317" y="12"/>
                  </a:lnTo>
                  <a:lnTo>
                    <a:pt x="1341" y="12"/>
                  </a:lnTo>
                  <a:lnTo>
                    <a:pt x="1341" y="41"/>
                  </a:lnTo>
                  <a:lnTo>
                    <a:pt x="1353" y="41"/>
                  </a:lnTo>
                  <a:lnTo>
                    <a:pt x="1353" y="12"/>
                  </a:lnTo>
                  <a:lnTo>
                    <a:pt x="1378" y="12"/>
                  </a:lnTo>
                  <a:lnTo>
                    <a:pt x="1378" y="41"/>
                  </a:lnTo>
                  <a:lnTo>
                    <a:pt x="1390" y="41"/>
                  </a:lnTo>
                  <a:lnTo>
                    <a:pt x="1390" y="12"/>
                  </a:lnTo>
                  <a:lnTo>
                    <a:pt x="1412" y="12"/>
                  </a:lnTo>
                  <a:lnTo>
                    <a:pt x="1412" y="41"/>
                  </a:lnTo>
                  <a:lnTo>
                    <a:pt x="1427" y="41"/>
                  </a:lnTo>
                  <a:lnTo>
                    <a:pt x="1427" y="12"/>
                  </a:lnTo>
                  <a:lnTo>
                    <a:pt x="1449" y="12"/>
                  </a:lnTo>
                  <a:lnTo>
                    <a:pt x="1449" y="41"/>
                  </a:lnTo>
                  <a:lnTo>
                    <a:pt x="1461" y="41"/>
                  </a:lnTo>
                  <a:lnTo>
                    <a:pt x="1461" y="12"/>
                  </a:lnTo>
                  <a:lnTo>
                    <a:pt x="1485" y="12"/>
                  </a:lnTo>
                  <a:lnTo>
                    <a:pt x="1485" y="41"/>
                  </a:lnTo>
                  <a:lnTo>
                    <a:pt x="1498" y="41"/>
                  </a:lnTo>
                  <a:lnTo>
                    <a:pt x="1498" y="12"/>
                  </a:lnTo>
                  <a:lnTo>
                    <a:pt x="1522" y="12"/>
                  </a:lnTo>
                  <a:lnTo>
                    <a:pt x="1522" y="41"/>
                  </a:lnTo>
                  <a:lnTo>
                    <a:pt x="1534" y="41"/>
                  </a:lnTo>
                  <a:lnTo>
                    <a:pt x="1534" y="12"/>
                  </a:lnTo>
                  <a:lnTo>
                    <a:pt x="1559" y="12"/>
                  </a:lnTo>
                  <a:lnTo>
                    <a:pt x="1559" y="41"/>
                  </a:lnTo>
                  <a:lnTo>
                    <a:pt x="1571" y="41"/>
                  </a:lnTo>
                  <a:lnTo>
                    <a:pt x="1571" y="12"/>
                  </a:lnTo>
                  <a:lnTo>
                    <a:pt x="1595" y="12"/>
                  </a:lnTo>
                  <a:lnTo>
                    <a:pt x="1595" y="41"/>
                  </a:lnTo>
                  <a:lnTo>
                    <a:pt x="1607" y="41"/>
                  </a:lnTo>
                  <a:lnTo>
                    <a:pt x="1607" y="12"/>
                  </a:lnTo>
                  <a:lnTo>
                    <a:pt x="1629" y="12"/>
                  </a:lnTo>
                  <a:lnTo>
                    <a:pt x="1629" y="41"/>
                  </a:lnTo>
                  <a:lnTo>
                    <a:pt x="1644" y="41"/>
                  </a:lnTo>
                  <a:lnTo>
                    <a:pt x="1644" y="12"/>
                  </a:lnTo>
                  <a:lnTo>
                    <a:pt x="1666" y="12"/>
                  </a:lnTo>
                  <a:lnTo>
                    <a:pt x="1666" y="41"/>
                  </a:lnTo>
                  <a:lnTo>
                    <a:pt x="1678" y="41"/>
                  </a:lnTo>
                  <a:lnTo>
                    <a:pt x="1678" y="12"/>
                  </a:lnTo>
                  <a:lnTo>
                    <a:pt x="1703" y="12"/>
                  </a:lnTo>
                  <a:lnTo>
                    <a:pt x="1703" y="41"/>
                  </a:lnTo>
                  <a:lnTo>
                    <a:pt x="1715" y="41"/>
                  </a:lnTo>
                  <a:lnTo>
                    <a:pt x="1715" y="12"/>
                  </a:lnTo>
                  <a:lnTo>
                    <a:pt x="1739" y="12"/>
                  </a:lnTo>
                  <a:lnTo>
                    <a:pt x="1739" y="41"/>
                  </a:lnTo>
                  <a:lnTo>
                    <a:pt x="1752" y="41"/>
                  </a:lnTo>
                  <a:lnTo>
                    <a:pt x="1752" y="12"/>
                  </a:lnTo>
                  <a:lnTo>
                    <a:pt x="1776" y="12"/>
                  </a:lnTo>
                  <a:lnTo>
                    <a:pt x="1776" y="41"/>
                  </a:lnTo>
                  <a:lnTo>
                    <a:pt x="1788" y="41"/>
                  </a:lnTo>
                  <a:lnTo>
                    <a:pt x="1788" y="12"/>
                  </a:lnTo>
                  <a:lnTo>
                    <a:pt x="1813" y="12"/>
                  </a:lnTo>
                  <a:lnTo>
                    <a:pt x="1813" y="41"/>
                  </a:lnTo>
                  <a:lnTo>
                    <a:pt x="1825" y="41"/>
                  </a:lnTo>
                  <a:lnTo>
                    <a:pt x="1825" y="12"/>
                  </a:lnTo>
                  <a:lnTo>
                    <a:pt x="1825" y="12"/>
                  </a:lnTo>
                  <a:lnTo>
                    <a:pt x="1825" y="0"/>
                  </a:lnTo>
                  <a:lnTo>
                    <a:pt x="8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25"/>
            <p:cNvSpPr>
              <a:spLocks noEditPoints="1"/>
            </p:cNvSpPr>
            <p:nvPr/>
          </p:nvSpPr>
          <p:spPr bwMode="auto">
            <a:xfrm>
              <a:off x="1409700" y="5237163"/>
              <a:ext cx="646113" cy="438150"/>
            </a:xfrm>
            <a:custGeom>
              <a:avLst/>
              <a:gdLst>
                <a:gd name="T0" fmla="*/ 129 w 167"/>
                <a:gd name="T1" fmla="*/ 113 h 113"/>
                <a:gd name="T2" fmla="*/ 123 w 167"/>
                <a:gd name="T3" fmla="*/ 104 h 113"/>
                <a:gd name="T4" fmla="*/ 108 w 167"/>
                <a:gd name="T5" fmla="*/ 103 h 113"/>
                <a:gd name="T6" fmla="*/ 100 w 167"/>
                <a:gd name="T7" fmla="*/ 113 h 113"/>
                <a:gd name="T8" fmla="*/ 129 w 167"/>
                <a:gd name="T9" fmla="*/ 113 h 113"/>
                <a:gd name="T10" fmla="*/ 65 w 167"/>
                <a:gd name="T11" fmla="*/ 113 h 113"/>
                <a:gd name="T12" fmla="*/ 59 w 167"/>
                <a:gd name="T13" fmla="*/ 104 h 113"/>
                <a:gd name="T14" fmla="*/ 44 w 167"/>
                <a:gd name="T15" fmla="*/ 103 h 113"/>
                <a:gd name="T16" fmla="*/ 36 w 167"/>
                <a:gd name="T17" fmla="*/ 113 h 113"/>
                <a:gd name="T18" fmla="*/ 65 w 167"/>
                <a:gd name="T19" fmla="*/ 113 h 113"/>
                <a:gd name="T20" fmla="*/ 154 w 167"/>
                <a:gd name="T21" fmla="*/ 0 h 113"/>
                <a:gd name="T22" fmla="*/ 14 w 167"/>
                <a:gd name="T23" fmla="*/ 0 h 113"/>
                <a:gd name="T24" fmla="*/ 0 w 167"/>
                <a:gd name="T25" fmla="*/ 13 h 113"/>
                <a:gd name="T26" fmla="*/ 0 w 167"/>
                <a:gd name="T27" fmla="*/ 100 h 113"/>
                <a:gd name="T28" fmla="*/ 14 w 167"/>
                <a:gd name="T29" fmla="*/ 113 h 113"/>
                <a:gd name="T30" fmla="*/ 29 w 167"/>
                <a:gd name="T31" fmla="*/ 113 h 113"/>
                <a:gd name="T32" fmla="*/ 40 w 167"/>
                <a:gd name="T33" fmla="*/ 97 h 113"/>
                <a:gd name="T34" fmla="*/ 64 w 167"/>
                <a:gd name="T35" fmla="*/ 97 h 113"/>
                <a:gd name="T36" fmla="*/ 73 w 167"/>
                <a:gd name="T37" fmla="*/ 113 h 113"/>
                <a:gd name="T38" fmla="*/ 92 w 167"/>
                <a:gd name="T39" fmla="*/ 113 h 113"/>
                <a:gd name="T40" fmla="*/ 103 w 167"/>
                <a:gd name="T41" fmla="*/ 97 h 113"/>
                <a:gd name="T42" fmla="*/ 127 w 167"/>
                <a:gd name="T43" fmla="*/ 97 h 113"/>
                <a:gd name="T44" fmla="*/ 136 w 167"/>
                <a:gd name="T45" fmla="*/ 113 h 113"/>
                <a:gd name="T46" fmla="*/ 154 w 167"/>
                <a:gd name="T47" fmla="*/ 113 h 113"/>
                <a:gd name="T48" fmla="*/ 167 w 167"/>
                <a:gd name="T49" fmla="*/ 100 h 113"/>
                <a:gd name="T50" fmla="*/ 167 w 167"/>
                <a:gd name="T51" fmla="*/ 13 h 113"/>
                <a:gd name="T52" fmla="*/ 154 w 167"/>
                <a:gd name="T53" fmla="*/ 0 h 113"/>
                <a:gd name="T54" fmla="*/ 53 w 167"/>
                <a:gd name="T55" fmla="*/ 46 h 113"/>
                <a:gd name="T56" fmla="*/ 43 w 167"/>
                <a:gd name="T57" fmla="*/ 56 h 113"/>
                <a:gd name="T58" fmla="*/ 26 w 167"/>
                <a:gd name="T59" fmla="*/ 56 h 113"/>
                <a:gd name="T60" fmla="*/ 15 w 167"/>
                <a:gd name="T61" fmla="*/ 46 h 113"/>
                <a:gd name="T62" fmla="*/ 15 w 167"/>
                <a:gd name="T63" fmla="*/ 28 h 113"/>
                <a:gd name="T64" fmla="*/ 26 w 167"/>
                <a:gd name="T65" fmla="*/ 18 h 113"/>
                <a:gd name="T66" fmla="*/ 43 w 167"/>
                <a:gd name="T67" fmla="*/ 18 h 113"/>
                <a:gd name="T68" fmla="*/ 53 w 167"/>
                <a:gd name="T69" fmla="*/ 28 h 113"/>
                <a:gd name="T70" fmla="*/ 53 w 167"/>
                <a:gd name="T71" fmla="*/ 46 h 113"/>
                <a:gd name="T72" fmla="*/ 103 w 167"/>
                <a:gd name="T73" fmla="*/ 46 h 113"/>
                <a:gd name="T74" fmla="*/ 93 w 167"/>
                <a:gd name="T75" fmla="*/ 56 h 113"/>
                <a:gd name="T76" fmla="*/ 75 w 167"/>
                <a:gd name="T77" fmla="*/ 56 h 113"/>
                <a:gd name="T78" fmla="*/ 65 w 167"/>
                <a:gd name="T79" fmla="*/ 46 h 113"/>
                <a:gd name="T80" fmla="*/ 65 w 167"/>
                <a:gd name="T81" fmla="*/ 28 h 113"/>
                <a:gd name="T82" fmla="*/ 75 w 167"/>
                <a:gd name="T83" fmla="*/ 18 h 113"/>
                <a:gd name="T84" fmla="*/ 93 w 167"/>
                <a:gd name="T85" fmla="*/ 18 h 113"/>
                <a:gd name="T86" fmla="*/ 103 w 167"/>
                <a:gd name="T87" fmla="*/ 28 h 113"/>
                <a:gd name="T88" fmla="*/ 103 w 167"/>
                <a:gd name="T89" fmla="*/ 46 h 113"/>
                <a:gd name="T90" fmla="*/ 153 w 167"/>
                <a:gd name="T91" fmla="*/ 46 h 113"/>
                <a:gd name="T92" fmla="*/ 143 w 167"/>
                <a:gd name="T93" fmla="*/ 56 h 113"/>
                <a:gd name="T94" fmla="*/ 125 w 167"/>
                <a:gd name="T95" fmla="*/ 56 h 113"/>
                <a:gd name="T96" fmla="*/ 115 w 167"/>
                <a:gd name="T97" fmla="*/ 46 h 113"/>
                <a:gd name="T98" fmla="*/ 115 w 167"/>
                <a:gd name="T99" fmla="*/ 28 h 113"/>
                <a:gd name="T100" fmla="*/ 125 w 167"/>
                <a:gd name="T101" fmla="*/ 18 h 113"/>
                <a:gd name="T102" fmla="*/ 143 w 167"/>
                <a:gd name="T103" fmla="*/ 18 h 113"/>
                <a:gd name="T104" fmla="*/ 153 w 167"/>
                <a:gd name="T105" fmla="*/ 28 h 113"/>
                <a:gd name="T106" fmla="*/ 153 w 167"/>
                <a:gd name="T107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13">
                  <a:moveTo>
                    <a:pt x="129" y="113"/>
                  </a:moveTo>
                  <a:cubicBezTo>
                    <a:pt x="129" y="113"/>
                    <a:pt x="128" y="105"/>
                    <a:pt x="123" y="104"/>
                  </a:cubicBezTo>
                  <a:cubicBezTo>
                    <a:pt x="119" y="102"/>
                    <a:pt x="112" y="103"/>
                    <a:pt x="108" y="103"/>
                  </a:cubicBezTo>
                  <a:cubicBezTo>
                    <a:pt x="104" y="104"/>
                    <a:pt x="100" y="113"/>
                    <a:pt x="100" y="113"/>
                  </a:cubicBezTo>
                  <a:lnTo>
                    <a:pt x="129" y="113"/>
                  </a:lnTo>
                  <a:close/>
                  <a:moveTo>
                    <a:pt x="65" y="113"/>
                  </a:moveTo>
                  <a:cubicBezTo>
                    <a:pt x="65" y="113"/>
                    <a:pt x="64" y="105"/>
                    <a:pt x="59" y="104"/>
                  </a:cubicBezTo>
                  <a:cubicBezTo>
                    <a:pt x="55" y="102"/>
                    <a:pt x="47" y="103"/>
                    <a:pt x="44" y="103"/>
                  </a:cubicBezTo>
                  <a:cubicBezTo>
                    <a:pt x="40" y="104"/>
                    <a:pt x="36" y="113"/>
                    <a:pt x="36" y="113"/>
                  </a:cubicBezTo>
                  <a:lnTo>
                    <a:pt x="65" y="113"/>
                  </a:lnTo>
                  <a:close/>
                  <a:moveTo>
                    <a:pt x="15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6" y="113"/>
                    <a:pt x="14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1" y="107"/>
                    <a:pt x="35" y="97"/>
                    <a:pt x="40" y="97"/>
                  </a:cubicBezTo>
                  <a:cubicBezTo>
                    <a:pt x="45" y="97"/>
                    <a:pt x="57" y="95"/>
                    <a:pt x="64" y="97"/>
                  </a:cubicBezTo>
                  <a:cubicBezTo>
                    <a:pt x="69" y="99"/>
                    <a:pt x="71" y="108"/>
                    <a:pt x="73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4" y="107"/>
                    <a:pt x="99" y="97"/>
                    <a:pt x="103" y="97"/>
                  </a:cubicBezTo>
                  <a:cubicBezTo>
                    <a:pt x="109" y="97"/>
                    <a:pt x="120" y="95"/>
                    <a:pt x="127" y="97"/>
                  </a:cubicBezTo>
                  <a:cubicBezTo>
                    <a:pt x="133" y="99"/>
                    <a:pt x="135" y="108"/>
                    <a:pt x="136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61" y="113"/>
                    <a:pt x="167" y="107"/>
                    <a:pt x="167" y="100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6"/>
                    <a:pt x="161" y="0"/>
                    <a:pt x="154" y="0"/>
                  </a:cubicBezTo>
                  <a:close/>
                  <a:moveTo>
                    <a:pt x="53" y="46"/>
                  </a:moveTo>
                  <a:cubicBezTo>
                    <a:pt x="53" y="51"/>
                    <a:pt x="48" y="56"/>
                    <a:pt x="43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0" y="56"/>
                    <a:pt x="15" y="51"/>
                    <a:pt x="15" y="46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3"/>
                    <a:pt x="20" y="18"/>
                    <a:pt x="26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8" y="18"/>
                    <a:pt x="53" y="23"/>
                    <a:pt x="53" y="28"/>
                  </a:cubicBezTo>
                  <a:lnTo>
                    <a:pt x="53" y="46"/>
                  </a:lnTo>
                  <a:close/>
                  <a:moveTo>
                    <a:pt x="103" y="46"/>
                  </a:moveTo>
                  <a:cubicBezTo>
                    <a:pt x="103" y="51"/>
                    <a:pt x="98" y="56"/>
                    <a:pt x="9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0" y="56"/>
                    <a:pt x="65" y="51"/>
                    <a:pt x="65" y="46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3"/>
                    <a:pt x="70" y="18"/>
                    <a:pt x="75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8" y="18"/>
                    <a:pt x="103" y="23"/>
                    <a:pt x="103" y="28"/>
                  </a:cubicBezTo>
                  <a:lnTo>
                    <a:pt x="103" y="46"/>
                  </a:lnTo>
                  <a:close/>
                  <a:moveTo>
                    <a:pt x="153" y="46"/>
                  </a:moveTo>
                  <a:cubicBezTo>
                    <a:pt x="153" y="51"/>
                    <a:pt x="148" y="56"/>
                    <a:pt x="143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0" y="56"/>
                    <a:pt x="115" y="51"/>
                    <a:pt x="115" y="46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3"/>
                    <a:pt x="120" y="18"/>
                    <a:pt x="125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8" y="18"/>
                    <a:pt x="153" y="23"/>
                    <a:pt x="153" y="28"/>
                  </a:cubicBezTo>
                  <a:lnTo>
                    <a:pt x="153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727075" y="5237163"/>
              <a:ext cx="647700" cy="438150"/>
            </a:xfrm>
            <a:custGeom>
              <a:avLst/>
              <a:gdLst>
                <a:gd name="T0" fmla="*/ 129 w 167"/>
                <a:gd name="T1" fmla="*/ 113 h 113"/>
                <a:gd name="T2" fmla="*/ 123 w 167"/>
                <a:gd name="T3" fmla="*/ 104 h 113"/>
                <a:gd name="T4" fmla="*/ 108 w 167"/>
                <a:gd name="T5" fmla="*/ 103 h 113"/>
                <a:gd name="T6" fmla="*/ 100 w 167"/>
                <a:gd name="T7" fmla="*/ 113 h 113"/>
                <a:gd name="T8" fmla="*/ 129 w 167"/>
                <a:gd name="T9" fmla="*/ 113 h 113"/>
                <a:gd name="T10" fmla="*/ 65 w 167"/>
                <a:gd name="T11" fmla="*/ 113 h 113"/>
                <a:gd name="T12" fmla="*/ 59 w 167"/>
                <a:gd name="T13" fmla="*/ 104 h 113"/>
                <a:gd name="T14" fmla="*/ 44 w 167"/>
                <a:gd name="T15" fmla="*/ 103 h 113"/>
                <a:gd name="T16" fmla="*/ 36 w 167"/>
                <a:gd name="T17" fmla="*/ 113 h 113"/>
                <a:gd name="T18" fmla="*/ 65 w 167"/>
                <a:gd name="T19" fmla="*/ 113 h 113"/>
                <a:gd name="T20" fmla="*/ 154 w 167"/>
                <a:gd name="T21" fmla="*/ 0 h 113"/>
                <a:gd name="T22" fmla="*/ 14 w 167"/>
                <a:gd name="T23" fmla="*/ 0 h 113"/>
                <a:gd name="T24" fmla="*/ 0 w 167"/>
                <a:gd name="T25" fmla="*/ 13 h 113"/>
                <a:gd name="T26" fmla="*/ 0 w 167"/>
                <a:gd name="T27" fmla="*/ 100 h 113"/>
                <a:gd name="T28" fmla="*/ 14 w 167"/>
                <a:gd name="T29" fmla="*/ 113 h 113"/>
                <a:gd name="T30" fmla="*/ 29 w 167"/>
                <a:gd name="T31" fmla="*/ 113 h 113"/>
                <a:gd name="T32" fmla="*/ 40 w 167"/>
                <a:gd name="T33" fmla="*/ 97 h 113"/>
                <a:gd name="T34" fmla="*/ 64 w 167"/>
                <a:gd name="T35" fmla="*/ 97 h 113"/>
                <a:gd name="T36" fmla="*/ 73 w 167"/>
                <a:gd name="T37" fmla="*/ 113 h 113"/>
                <a:gd name="T38" fmla="*/ 92 w 167"/>
                <a:gd name="T39" fmla="*/ 113 h 113"/>
                <a:gd name="T40" fmla="*/ 104 w 167"/>
                <a:gd name="T41" fmla="*/ 97 h 113"/>
                <a:gd name="T42" fmla="*/ 127 w 167"/>
                <a:gd name="T43" fmla="*/ 97 h 113"/>
                <a:gd name="T44" fmla="*/ 136 w 167"/>
                <a:gd name="T45" fmla="*/ 113 h 113"/>
                <a:gd name="T46" fmla="*/ 154 w 167"/>
                <a:gd name="T47" fmla="*/ 113 h 113"/>
                <a:gd name="T48" fmla="*/ 167 w 167"/>
                <a:gd name="T49" fmla="*/ 100 h 113"/>
                <a:gd name="T50" fmla="*/ 167 w 167"/>
                <a:gd name="T51" fmla="*/ 13 h 113"/>
                <a:gd name="T52" fmla="*/ 154 w 167"/>
                <a:gd name="T53" fmla="*/ 0 h 113"/>
                <a:gd name="T54" fmla="*/ 52 w 167"/>
                <a:gd name="T55" fmla="*/ 46 h 113"/>
                <a:gd name="T56" fmla="*/ 42 w 167"/>
                <a:gd name="T57" fmla="*/ 56 h 113"/>
                <a:gd name="T58" fmla="*/ 25 w 167"/>
                <a:gd name="T59" fmla="*/ 56 h 113"/>
                <a:gd name="T60" fmla="*/ 15 w 167"/>
                <a:gd name="T61" fmla="*/ 46 h 113"/>
                <a:gd name="T62" fmla="*/ 15 w 167"/>
                <a:gd name="T63" fmla="*/ 28 h 113"/>
                <a:gd name="T64" fmla="*/ 25 w 167"/>
                <a:gd name="T65" fmla="*/ 18 h 113"/>
                <a:gd name="T66" fmla="*/ 42 w 167"/>
                <a:gd name="T67" fmla="*/ 18 h 113"/>
                <a:gd name="T68" fmla="*/ 52 w 167"/>
                <a:gd name="T69" fmla="*/ 28 h 113"/>
                <a:gd name="T70" fmla="*/ 52 w 167"/>
                <a:gd name="T71" fmla="*/ 46 h 113"/>
                <a:gd name="T72" fmla="*/ 102 w 167"/>
                <a:gd name="T73" fmla="*/ 46 h 113"/>
                <a:gd name="T74" fmla="*/ 92 w 167"/>
                <a:gd name="T75" fmla="*/ 56 h 113"/>
                <a:gd name="T76" fmla="*/ 75 w 167"/>
                <a:gd name="T77" fmla="*/ 56 h 113"/>
                <a:gd name="T78" fmla="*/ 65 w 167"/>
                <a:gd name="T79" fmla="*/ 46 h 113"/>
                <a:gd name="T80" fmla="*/ 65 w 167"/>
                <a:gd name="T81" fmla="*/ 28 h 113"/>
                <a:gd name="T82" fmla="*/ 75 w 167"/>
                <a:gd name="T83" fmla="*/ 18 h 113"/>
                <a:gd name="T84" fmla="*/ 92 w 167"/>
                <a:gd name="T85" fmla="*/ 18 h 113"/>
                <a:gd name="T86" fmla="*/ 102 w 167"/>
                <a:gd name="T87" fmla="*/ 28 h 113"/>
                <a:gd name="T88" fmla="*/ 102 w 167"/>
                <a:gd name="T89" fmla="*/ 46 h 113"/>
                <a:gd name="T90" fmla="*/ 152 w 167"/>
                <a:gd name="T91" fmla="*/ 46 h 113"/>
                <a:gd name="T92" fmla="*/ 142 w 167"/>
                <a:gd name="T93" fmla="*/ 56 h 113"/>
                <a:gd name="T94" fmla="*/ 125 w 167"/>
                <a:gd name="T95" fmla="*/ 56 h 113"/>
                <a:gd name="T96" fmla="*/ 115 w 167"/>
                <a:gd name="T97" fmla="*/ 46 h 113"/>
                <a:gd name="T98" fmla="*/ 115 w 167"/>
                <a:gd name="T99" fmla="*/ 28 h 113"/>
                <a:gd name="T100" fmla="*/ 125 w 167"/>
                <a:gd name="T101" fmla="*/ 18 h 113"/>
                <a:gd name="T102" fmla="*/ 142 w 167"/>
                <a:gd name="T103" fmla="*/ 18 h 113"/>
                <a:gd name="T104" fmla="*/ 152 w 167"/>
                <a:gd name="T105" fmla="*/ 28 h 113"/>
                <a:gd name="T106" fmla="*/ 152 w 167"/>
                <a:gd name="T107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13">
                  <a:moveTo>
                    <a:pt x="129" y="113"/>
                  </a:moveTo>
                  <a:cubicBezTo>
                    <a:pt x="129" y="113"/>
                    <a:pt x="128" y="105"/>
                    <a:pt x="123" y="104"/>
                  </a:cubicBezTo>
                  <a:cubicBezTo>
                    <a:pt x="119" y="102"/>
                    <a:pt x="112" y="103"/>
                    <a:pt x="108" y="103"/>
                  </a:cubicBezTo>
                  <a:cubicBezTo>
                    <a:pt x="104" y="104"/>
                    <a:pt x="100" y="113"/>
                    <a:pt x="100" y="113"/>
                  </a:cubicBezTo>
                  <a:lnTo>
                    <a:pt x="129" y="113"/>
                  </a:lnTo>
                  <a:close/>
                  <a:moveTo>
                    <a:pt x="65" y="113"/>
                  </a:moveTo>
                  <a:cubicBezTo>
                    <a:pt x="65" y="113"/>
                    <a:pt x="64" y="105"/>
                    <a:pt x="59" y="104"/>
                  </a:cubicBezTo>
                  <a:cubicBezTo>
                    <a:pt x="55" y="102"/>
                    <a:pt x="48" y="103"/>
                    <a:pt x="44" y="103"/>
                  </a:cubicBezTo>
                  <a:cubicBezTo>
                    <a:pt x="40" y="104"/>
                    <a:pt x="36" y="113"/>
                    <a:pt x="36" y="113"/>
                  </a:cubicBezTo>
                  <a:lnTo>
                    <a:pt x="65" y="113"/>
                  </a:lnTo>
                  <a:close/>
                  <a:moveTo>
                    <a:pt x="15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6" y="113"/>
                    <a:pt x="14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1" y="107"/>
                    <a:pt x="35" y="97"/>
                    <a:pt x="40" y="97"/>
                  </a:cubicBezTo>
                  <a:cubicBezTo>
                    <a:pt x="45" y="97"/>
                    <a:pt x="57" y="95"/>
                    <a:pt x="64" y="97"/>
                  </a:cubicBezTo>
                  <a:cubicBezTo>
                    <a:pt x="69" y="99"/>
                    <a:pt x="72" y="108"/>
                    <a:pt x="73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4" y="107"/>
                    <a:pt x="99" y="97"/>
                    <a:pt x="104" y="97"/>
                  </a:cubicBezTo>
                  <a:cubicBezTo>
                    <a:pt x="109" y="97"/>
                    <a:pt x="120" y="95"/>
                    <a:pt x="127" y="97"/>
                  </a:cubicBezTo>
                  <a:cubicBezTo>
                    <a:pt x="133" y="99"/>
                    <a:pt x="135" y="108"/>
                    <a:pt x="136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61" y="113"/>
                    <a:pt x="167" y="107"/>
                    <a:pt x="167" y="100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6"/>
                    <a:pt x="161" y="0"/>
                    <a:pt x="154" y="0"/>
                  </a:cubicBezTo>
                  <a:close/>
                  <a:moveTo>
                    <a:pt x="52" y="46"/>
                  </a:moveTo>
                  <a:cubicBezTo>
                    <a:pt x="52" y="51"/>
                    <a:pt x="48" y="56"/>
                    <a:pt x="42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0" y="56"/>
                    <a:pt x="15" y="51"/>
                    <a:pt x="15" y="46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3"/>
                    <a:pt x="20" y="18"/>
                    <a:pt x="25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8" y="18"/>
                    <a:pt x="52" y="23"/>
                    <a:pt x="52" y="28"/>
                  </a:cubicBezTo>
                  <a:lnTo>
                    <a:pt x="52" y="46"/>
                  </a:lnTo>
                  <a:close/>
                  <a:moveTo>
                    <a:pt x="102" y="46"/>
                  </a:moveTo>
                  <a:cubicBezTo>
                    <a:pt x="102" y="51"/>
                    <a:pt x="98" y="56"/>
                    <a:pt x="92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0" y="56"/>
                    <a:pt x="65" y="51"/>
                    <a:pt x="65" y="46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3"/>
                    <a:pt x="70" y="18"/>
                    <a:pt x="75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8" y="18"/>
                    <a:pt x="102" y="23"/>
                    <a:pt x="102" y="28"/>
                  </a:cubicBezTo>
                  <a:lnTo>
                    <a:pt x="102" y="46"/>
                  </a:lnTo>
                  <a:close/>
                  <a:moveTo>
                    <a:pt x="152" y="46"/>
                  </a:moveTo>
                  <a:cubicBezTo>
                    <a:pt x="152" y="51"/>
                    <a:pt x="148" y="56"/>
                    <a:pt x="142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0" y="56"/>
                    <a:pt x="115" y="51"/>
                    <a:pt x="115" y="46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3"/>
                    <a:pt x="120" y="18"/>
                    <a:pt x="125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8" y="18"/>
                    <a:pt x="152" y="23"/>
                    <a:pt x="152" y="28"/>
                  </a:cubicBezTo>
                  <a:lnTo>
                    <a:pt x="152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4" name="Elipsa 33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Freeform 6"/>
          <p:cNvSpPr>
            <a:spLocks noEditPoints="1"/>
          </p:cNvSpPr>
          <p:nvPr/>
        </p:nvSpPr>
        <p:spPr bwMode="auto">
          <a:xfrm>
            <a:off x="9225165" y="4845142"/>
            <a:ext cx="504056" cy="727107"/>
          </a:xfrm>
          <a:custGeom>
            <a:avLst/>
            <a:gdLst>
              <a:gd name="T0" fmla="*/ 159 w 195"/>
              <a:gd name="T1" fmla="*/ 33 h 282"/>
              <a:gd name="T2" fmla="*/ 36 w 195"/>
              <a:gd name="T3" fmla="*/ 33 h 282"/>
              <a:gd name="T4" fmla="*/ 0 w 195"/>
              <a:gd name="T5" fmla="*/ 72 h 282"/>
              <a:gd name="T6" fmla="*/ 0 w 195"/>
              <a:gd name="T7" fmla="*/ 206 h 282"/>
              <a:gd name="T8" fmla="*/ 31 w 195"/>
              <a:gd name="T9" fmla="*/ 242 h 282"/>
              <a:gd name="T10" fmla="*/ 0 w 195"/>
              <a:gd name="T11" fmla="*/ 282 h 282"/>
              <a:gd name="T12" fmla="*/ 33 w 195"/>
              <a:gd name="T13" fmla="*/ 282 h 282"/>
              <a:gd name="T14" fmla="*/ 64 w 195"/>
              <a:gd name="T15" fmla="*/ 242 h 282"/>
              <a:gd name="T16" fmla="*/ 134 w 195"/>
              <a:gd name="T17" fmla="*/ 242 h 282"/>
              <a:gd name="T18" fmla="*/ 162 w 195"/>
              <a:gd name="T19" fmla="*/ 282 h 282"/>
              <a:gd name="T20" fmla="*/ 195 w 195"/>
              <a:gd name="T21" fmla="*/ 282 h 282"/>
              <a:gd name="T22" fmla="*/ 165 w 195"/>
              <a:gd name="T23" fmla="*/ 242 h 282"/>
              <a:gd name="T24" fmla="*/ 195 w 195"/>
              <a:gd name="T25" fmla="*/ 206 h 282"/>
              <a:gd name="T26" fmla="*/ 195 w 195"/>
              <a:gd name="T27" fmla="*/ 69 h 282"/>
              <a:gd name="T28" fmla="*/ 159 w 195"/>
              <a:gd name="T29" fmla="*/ 33 h 282"/>
              <a:gd name="T30" fmla="*/ 129 w 195"/>
              <a:gd name="T31" fmla="*/ 11 h 282"/>
              <a:gd name="T32" fmla="*/ 118 w 195"/>
              <a:gd name="T33" fmla="*/ 0 h 282"/>
              <a:gd name="T34" fmla="*/ 107 w 195"/>
              <a:gd name="T35" fmla="*/ 11 h 282"/>
              <a:gd name="T36" fmla="*/ 118 w 195"/>
              <a:gd name="T37" fmla="*/ 22 h 282"/>
              <a:gd name="T38" fmla="*/ 129 w 195"/>
              <a:gd name="T39" fmla="*/ 11 h 282"/>
              <a:gd name="T40" fmla="*/ 88 w 195"/>
              <a:gd name="T41" fmla="*/ 11 h 282"/>
              <a:gd name="T42" fmla="*/ 77 w 195"/>
              <a:gd name="T43" fmla="*/ 0 h 282"/>
              <a:gd name="T44" fmla="*/ 66 w 195"/>
              <a:gd name="T45" fmla="*/ 11 h 282"/>
              <a:gd name="T46" fmla="*/ 77 w 195"/>
              <a:gd name="T47" fmla="*/ 22 h 282"/>
              <a:gd name="T48" fmla="*/ 88 w 195"/>
              <a:gd name="T49" fmla="*/ 11 h 282"/>
              <a:gd name="T50" fmla="*/ 156 w 195"/>
              <a:gd name="T51" fmla="*/ 220 h 282"/>
              <a:gd name="T52" fmla="*/ 139 w 195"/>
              <a:gd name="T53" fmla="*/ 203 h 282"/>
              <a:gd name="T54" fmla="*/ 156 w 195"/>
              <a:gd name="T55" fmla="*/ 187 h 282"/>
              <a:gd name="T56" fmla="*/ 172 w 195"/>
              <a:gd name="T57" fmla="*/ 203 h 282"/>
              <a:gd name="T58" fmla="*/ 156 w 195"/>
              <a:gd name="T59" fmla="*/ 220 h 282"/>
              <a:gd name="T60" fmla="*/ 39 w 195"/>
              <a:gd name="T61" fmla="*/ 220 h 282"/>
              <a:gd name="T62" fmla="*/ 23 w 195"/>
              <a:gd name="T63" fmla="*/ 203 h 282"/>
              <a:gd name="T64" fmla="*/ 39 w 195"/>
              <a:gd name="T65" fmla="*/ 187 h 282"/>
              <a:gd name="T66" fmla="*/ 55 w 195"/>
              <a:gd name="T67" fmla="*/ 203 h 282"/>
              <a:gd name="T68" fmla="*/ 39 w 195"/>
              <a:gd name="T69" fmla="*/ 220 h 282"/>
              <a:gd name="T70" fmla="*/ 179 w 195"/>
              <a:gd name="T71" fmla="*/ 133 h 282"/>
              <a:gd name="T72" fmla="*/ 157 w 195"/>
              <a:gd name="T73" fmla="*/ 154 h 282"/>
              <a:gd name="T74" fmla="*/ 38 w 195"/>
              <a:gd name="T75" fmla="*/ 154 h 282"/>
              <a:gd name="T76" fmla="*/ 16 w 195"/>
              <a:gd name="T77" fmla="*/ 133 h 282"/>
              <a:gd name="T78" fmla="*/ 16 w 195"/>
              <a:gd name="T79" fmla="*/ 87 h 282"/>
              <a:gd name="T80" fmla="*/ 38 w 195"/>
              <a:gd name="T81" fmla="*/ 65 h 282"/>
              <a:gd name="T82" fmla="*/ 157 w 195"/>
              <a:gd name="T83" fmla="*/ 65 h 282"/>
              <a:gd name="T84" fmla="*/ 179 w 195"/>
              <a:gd name="T85" fmla="*/ 87 h 282"/>
              <a:gd name="T86" fmla="*/ 179 w 195"/>
              <a:gd name="T87" fmla="*/ 13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5" h="282">
                <a:moveTo>
                  <a:pt x="159" y="33"/>
                </a:moveTo>
                <a:cubicBezTo>
                  <a:pt x="36" y="33"/>
                  <a:pt x="36" y="33"/>
                  <a:pt x="36" y="33"/>
                </a:cubicBezTo>
                <a:cubicBezTo>
                  <a:pt x="16" y="33"/>
                  <a:pt x="0" y="51"/>
                  <a:pt x="0" y="7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24"/>
                  <a:pt x="14" y="240"/>
                  <a:pt x="31" y="242"/>
                </a:cubicBezTo>
                <a:cubicBezTo>
                  <a:pt x="0" y="282"/>
                  <a:pt x="0" y="282"/>
                  <a:pt x="0" y="282"/>
                </a:cubicBezTo>
                <a:cubicBezTo>
                  <a:pt x="33" y="282"/>
                  <a:pt x="33" y="282"/>
                  <a:pt x="33" y="282"/>
                </a:cubicBezTo>
                <a:cubicBezTo>
                  <a:pt x="64" y="242"/>
                  <a:pt x="64" y="242"/>
                  <a:pt x="64" y="242"/>
                </a:cubicBezTo>
                <a:cubicBezTo>
                  <a:pt x="134" y="242"/>
                  <a:pt x="134" y="242"/>
                  <a:pt x="134" y="24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95" y="282"/>
                  <a:pt x="195" y="282"/>
                  <a:pt x="195" y="282"/>
                </a:cubicBezTo>
                <a:cubicBezTo>
                  <a:pt x="165" y="242"/>
                  <a:pt x="165" y="242"/>
                  <a:pt x="165" y="242"/>
                </a:cubicBezTo>
                <a:cubicBezTo>
                  <a:pt x="182" y="239"/>
                  <a:pt x="195" y="224"/>
                  <a:pt x="195" y="206"/>
                </a:cubicBezTo>
                <a:cubicBezTo>
                  <a:pt x="195" y="69"/>
                  <a:pt x="195" y="69"/>
                  <a:pt x="195" y="69"/>
                </a:cubicBezTo>
                <a:cubicBezTo>
                  <a:pt x="195" y="49"/>
                  <a:pt x="179" y="33"/>
                  <a:pt x="159" y="33"/>
                </a:cubicBezTo>
                <a:moveTo>
                  <a:pt x="129" y="11"/>
                </a:moveTo>
                <a:cubicBezTo>
                  <a:pt x="129" y="5"/>
                  <a:pt x="124" y="0"/>
                  <a:pt x="118" y="0"/>
                </a:cubicBezTo>
                <a:cubicBezTo>
                  <a:pt x="112" y="0"/>
                  <a:pt x="107" y="5"/>
                  <a:pt x="107" y="11"/>
                </a:cubicBezTo>
                <a:cubicBezTo>
                  <a:pt x="107" y="17"/>
                  <a:pt x="112" y="22"/>
                  <a:pt x="118" y="22"/>
                </a:cubicBezTo>
                <a:cubicBezTo>
                  <a:pt x="124" y="22"/>
                  <a:pt x="129" y="17"/>
                  <a:pt x="129" y="11"/>
                </a:cubicBezTo>
                <a:moveTo>
                  <a:pt x="88" y="11"/>
                </a:moveTo>
                <a:cubicBezTo>
                  <a:pt x="88" y="5"/>
                  <a:pt x="83" y="0"/>
                  <a:pt x="77" y="0"/>
                </a:cubicBezTo>
                <a:cubicBezTo>
                  <a:pt x="71" y="0"/>
                  <a:pt x="66" y="5"/>
                  <a:pt x="66" y="11"/>
                </a:cubicBezTo>
                <a:cubicBezTo>
                  <a:pt x="66" y="17"/>
                  <a:pt x="71" y="22"/>
                  <a:pt x="77" y="22"/>
                </a:cubicBezTo>
                <a:cubicBezTo>
                  <a:pt x="83" y="22"/>
                  <a:pt x="88" y="17"/>
                  <a:pt x="88" y="11"/>
                </a:cubicBezTo>
                <a:moveTo>
                  <a:pt x="156" y="220"/>
                </a:moveTo>
                <a:cubicBezTo>
                  <a:pt x="147" y="220"/>
                  <a:pt x="139" y="212"/>
                  <a:pt x="139" y="203"/>
                </a:cubicBezTo>
                <a:cubicBezTo>
                  <a:pt x="139" y="194"/>
                  <a:pt x="147" y="187"/>
                  <a:pt x="156" y="187"/>
                </a:cubicBezTo>
                <a:cubicBezTo>
                  <a:pt x="165" y="187"/>
                  <a:pt x="172" y="194"/>
                  <a:pt x="172" y="203"/>
                </a:cubicBezTo>
                <a:cubicBezTo>
                  <a:pt x="172" y="212"/>
                  <a:pt x="165" y="220"/>
                  <a:pt x="156" y="220"/>
                </a:cubicBezTo>
                <a:moveTo>
                  <a:pt x="39" y="220"/>
                </a:moveTo>
                <a:cubicBezTo>
                  <a:pt x="30" y="220"/>
                  <a:pt x="23" y="212"/>
                  <a:pt x="23" y="203"/>
                </a:cubicBezTo>
                <a:cubicBezTo>
                  <a:pt x="23" y="194"/>
                  <a:pt x="30" y="187"/>
                  <a:pt x="39" y="187"/>
                </a:cubicBezTo>
                <a:cubicBezTo>
                  <a:pt x="48" y="187"/>
                  <a:pt x="55" y="194"/>
                  <a:pt x="55" y="203"/>
                </a:cubicBezTo>
                <a:cubicBezTo>
                  <a:pt x="55" y="212"/>
                  <a:pt x="48" y="220"/>
                  <a:pt x="39" y="220"/>
                </a:cubicBezTo>
                <a:moveTo>
                  <a:pt x="179" y="133"/>
                </a:moveTo>
                <a:cubicBezTo>
                  <a:pt x="179" y="145"/>
                  <a:pt x="167" y="154"/>
                  <a:pt x="157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28" y="154"/>
                  <a:pt x="16" y="145"/>
                  <a:pt x="16" y="133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75"/>
                  <a:pt x="28" y="65"/>
                  <a:pt x="38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67" y="65"/>
                  <a:pt x="179" y="75"/>
                  <a:pt x="179" y="87"/>
                </a:cubicBezTo>
                <a:lnTo>
                  <a:pt x="17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2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</p:spTree>
    <p:extLst>
      <p:ext uri="{BB962C8B-B14F-4D97-AF65-F5344CB8AC3E}">
        <p14:creationId xmlns:p14="http://schemas.microsoft.com/office/powerpoint/2010/main" val="18708828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Elipsa 29"/>
          <p:cNvSpPr/>
          <p:nvPr/>
        </p:nvSpPr>
        <p:spPr>
          <a:xfrm>
            <a:off x="4105618" y="2492896"/>
            <a:ext cx="3672408" cy="3672408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0650">
            <a:solidFill>
              <a:schemeClr val="bg1">
                <a:lumMod val="85000"/>
                <a:alpha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Exemplary diagram:</a:t>
            </a:r>
            <a:br>
              <a:rPr lang="en-US" dirty="0"/>
            </a:br>
            <a:r>
              <a:rPr lang="en-US" dirty="0"/>
              <a:t>3 motivation factors for in-person communication</a:t>
            </a:r>
          </a:p>
        </p:txBody>
      </p:sp>
      <p:sp>
        <p:nvSpPr>
          <p:cNvPr id="4" name="pole tekstowe 3"/>
          <p:cNvSpPr txBox="1"/>
          <p:nvPr/>
        </p:nvSpPr>
        <p:spPr>
          <a:xfrm>
            <a:off x="4570745" y="953974"/>
            <a:ext cx="27421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+mj-lt"/>
              </a:rPr>
              <a:t>Resolving problems more efficiently</a:t>
            </a:r>
          </a:p>
        </p:txBody>
      </p:sp>
      <p:sp>
        <p:nvSpPr>
          <p:cNvPr id="13" name="pole tekstowe 12"/>
          <p:cNvSpPr txBox="1"/>
          <p:nvPr/>
        </p:nvSpPr>
        <p:spPr>
          <a:xfrm>
            <a:off x="1724833" y="3724860"/>
            <a:ext cx="20224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latin typeface="+mj-lt"/>
              </a:rPr>
              <a:t>Generating long-term relationships</a:t>
            </a:r>
          </a:p>
        </p:txBody>
      </p:sp>
      <p:sp>
        <p:nvSpPr>
          <p:cNvPr id="15" name="pole tekstowe 14"/>
          <p:cNvSpPr txBox="1"/>
          <p:nvPr/>
        </p:nvSpPr>
        <p:spPr>
          <a:xfrm>
            <a:off x="8094806" y="3724860"/>
            <a:ext cx="218187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+mj-lt"/>
              </a:rPr>
              <a:t>Quickly resolving </a:t>
            </a:r>
            <a:br>
              <a:rPr lang="en-US" dirty="0">
                <a:latin typeface="+mj-lt"/>
              </a:rPr>
            </a:br>
            <a:r>
              <a:rPr lang="en-US" dirty="0">
                <a:latin typeface="+mj-lt"/>
              </a:rPr>
              <a:t>a problem or creating opportunity</a:t>
            </a:r>
          </a:p>
        </p:txBody>
      </p:sp>
      <p:grpSp>
        <p:nvGrpSpPr>
          <p:cNvPr id="22" name="Grupa 21"/>
          <p:cNvGrpSpPr/>
          <p:nvPr/>
        </p:nvGrpSpPr>
        <p:grpSpPr>
          <a:xfrm>
            <a:off x="5196993" y="1733425"/>
            <a:ext cx="1489661" cy="1489661"/>
            <a:chOff x="654035" y="1533064"/>
            <a:chExt cx="1489661" cy="1489661"/>
          </a:xfrm>
        </p:grpSpPr>
        <p:sp>
          <p:nvSpPr>
            <p:cNvPr id="12" name="Elipsa 11"/>
            <p:cNvSpPr/>
            <p:nvPr/>
          </p:nvSpPr>
          <p:spPr>
            <a:xfrm>
              <a:off x="654035" y="1533064"/>
              <a:ext cx="1489661" cy="1489661"/>
            </a:xfrm>
            <a:prstGeom prst="ellipse">
              <a:avLst/>
            </a:prstGeom>
            <a:solidFill>
              <a:schemeClr val="accent4"/>
            </a:solidFill>
            <a:ln w="120650">
              <a:solidFill>
                <a:schemeClr val="accent4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1" name="Freeform 26"/>
            <p:cNvSpPr>
              <a:spLocks noChangeAspect="1" noEditPoints="1"/>
            </p:cNvSpPr>
            <p:nvPr/>
          </p:nvSpPr>
          <p:spPr bwMode="auto">
            <a:xfrm>
              <a:off x="1064786" y="1850711"/>
              <a:ext cx="727792" cy="854366"/>
            </a:xfrm>
            <a:custGeom>
              <a:avLst/>
              <a:gdLst>
                <a:gd name="T0" fmla="*/ 109 w 227"/>
                <a:gd name="T1" fmla="*/ 118 h 267"/>
                <a:gd name="T2" fmla="*/ 86 w 227"/>
                <a:gd name="T3" fmla="*/ 118 h 267"/>
                <a:gd name="T4" fmla="*/ 85 w 227"/>
                <a:gd name="T5" fmla="*/ 114 h 267"/>
                <a:gd name="T6" fmla="*/ 96 w 227"/>
                <a:gd name="T7" fmla="*/ 87 h 267"/>
                <a:gd name="T8" fmla="*/ 106 w 227"/>
                <a:gd name="T9" fmla="*/ 68 h 267"/>
                <a:gd name="T10" fmla="*/ 93 w 227"/>
                <a:gd name="T11" fmla="*/ 58 h 267"/>
                <a:gd name="T12" fmla="*/ 76 w 227"/>
                <a:gd name="T13" fmla="*/ 63 h 267"/>
                <a:gd name="T14" fmla="*/ 70 w 227"/>
                <a:gd name="T15" fmla="*/ 44 h 267"/>
                <a:gd name="T16" fmla="*/ 99 w 227"/>
                <a:gd name="T17" fmla="*/ 37 h 267"/>
                <a:gd name="T18" fmla="*/ 132 w 227"/>
                <a:gd name="T19" fmla="*/ 64 h 267"/>
                <a:gd name="T20" fmla="*/ 117 w 227"/>
                <a:gd name="T21" fmla="*/ 93 h 267"/>
                <a:gd name="T22" fmla="*/ 112 w 227"/>
                <a:gd name="T23" fmla="*/ 102 h 267"/>
                <a:gd name="T24" fmla="*/ 97 w 227"/>
                <a:gd name="T25" fmla="*/ 165 h 267"/>
                <a:gd name="T26" fmla="*/ 112 w 227"/>
                <a:gd name="T27" fmla="*/ 150 h 267"/>
                <a:gd name="T28" fmla="*/ 96 w 227"/>
                <a:gd name="T29" fmla="*/ 134 h 267"/>
                <a:gd name="T30" fmla="*/ 81 w 227"/>
                <a:gd name="T31" fmla="*/ 150 h 267"/>
                <a:gd name="T32" fmla="*/ 96 w 227"/>
                <a:gd name="T33" fmla="*/ 165 h 267"/>
                <a:gd name="T34" fmla="*/ 97 w 227"/>
                <a:gd name="T35" fmla="*/ 165 h 267"/>
                <a:gd name="T36" fmla="*/ 146 w 227"/>
                <a:gd name="T37" fmla="*/ 267 h 267"/>
                <a:gd name="T38" fmla="*/ 149 w 227"/>
                <a:gd name="T39" fmla="*/ 228 h 267"/>
                <a:gd name="T40" fmla="*/ 172 w 227"/>
                <a:gd name="T41" fmla="*/ 234 h 267"/>
                <a:gd name="T42" fmla="*/ 197 w 227"/>
                <a:gd name="T43" fmla="*/ 209 h 267"/>
                <a:gd name="T44" fmla="*/ 199 w 227"/>
                <a:gd name="T45" fmla="*/ 201 h 267"/>
                <a:gd name="T46" fmla="*/ 197 w 227"/>
                <a:gd name="T47" fmla="*/ 196 h 267"/>
                <a:gd name="T48" fmla="*/ 186 w 227"/>
                <a:gd name="T49" fmla="*/ 190 h 267"/>
                <a:gd name="T50" fmla="*/ 196 w 227"/>
                <a:gd name="T51" fmla="*/ 189 h 267"/>
                <a:gd name="T52" fmla="*/ 200 w 227"/>
                <a:gd name="T53" fmla="*/ 185 h 267"/>
                <a:gd name="T54" fmla="*/ 199 w 227"/>
                <a:gd name="T55" fmla="*/ 180 h 267"/>
                <a:gd name="T56" fmla="*/ 199 w 227"/>
                <a:gd name="T57" fmla="*/ 172 h 267"/>
                <a:gd name="T58" fmla="*/ 213 w 227"/>
                <a:gd name="T59" fmla="*/ 168 h 267"/>
                <a:gd name="T60" fmla="*/ 220 w 227"/>
                <a:gd name="T61" fmla="*/ 149 h 267"/>
                <a:gd name="T62" fmla="*/ 199 w 227"/>
                <a:gd name="T63" fmla="*/ 109 h 267"/>
                <a:gd name="T64" fmla="*/ 199 w 227"/>
                <a:gd name="T65" fmla="*/ 100 h 267"/>
                <a:gd name="T66" fmla="*/ 100 w 227"/>
                <a:gd name="T67" fmla="*/ 0 h 267"/>
                <a:gd name="T68" fmla="*/ 0 w 227"/>
                <a:gd name="T69" fmla="*/ 100 h 267"/>
                <a:gd name="T70" fmla="*/ 32 w 227"/>
                <a:gd name="T71" fmla="*/ 170 h 267"/>
                <a:gd name="T72" fmla="*/ 35 w 227"/>
                <a:gd name="T7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267">
                  <a:moveTo>
                    <a:pt x="109" y="118"/>
                  </a:moveTo>
                  <a:cubicBezTo>
                    <a:pt x="86" y="118"/>
                    <a:pt x="86" y="118"/>
                    <a:pt x="86" y="118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05"/>
                    <a:pt x="88" y="96"/>
                    <a:pt x="96" y="87"/>
                  </a:cubicBezTo>
                  <a:cubicBezTo>
                    <a:pt x="101" y="80"/>
                    <a:pt x="106" y="74"/>
                    <a:pt x="106" y="68"/>
                  </a:cubicBezTo>
                  <a:cubicBezTo>
                    <a:pt x="106" y="62"/>
                    <a:pt x="102" y="58"/>
                    <a:pt x="93" y="58"/>
                  </a:cubicBezTo>
                  <a:cubicBezTo>
                    <a:pt x="87" y="58"/>
                    <a:pt x="81" y="60"/>
                    <a:pt x="76" y="63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6" y="41"/>
                    <a:pt x="87" y="37"/>
                    <a:pt x="99" y="37"/>
                  </a:cubicBezTo>
                  <a:cubicBezTo>
                    <a:pt x="122" y="37"/>
                    <a:pt x="132" y="50"/>
                    <a:pt x="132" y="64"/>
                  </a:cubicBezTo>
                  <a:cubicBezTo>
                    <a:pt x="132" y="78"/>
                    <a:pt x="124" y="86"/>
                    <a:pt x="117" y="93"/>
                  </a:cubicBezTo>
                  <a:cubicBezTo>
                    <a:pt x="115" y="96"/>
                    <a:pt x="113" y="99"/>
                    <a:pt x="112" y="102"/>
                  </a:cubicBezTo>
                  <a:moveTo>
                    <a:pt x="97" y="165"/>
                  </a:moveTo>
                  <a:cubicBezTo>
                    <a:pt x="106" y="165"/>
                    <a:pt x="112" y="159"/>
                    <a:pt x="112" y="150"/>
                  </a:cubicBezTo>
                  <a:cubicBezTo>
                    <a:pt x="112" y="140"/>
                    <a:pt x="106" y="134"/>
                    <a:pt x="96" y="134"/>
                  </a:cubicBezTo>
                  <a:cubicBezTo>
                    <a:pt x="87" y="134"/>
                    <a:pt x="81" y="140"/>
                    <a:pt x="81" y="150"/>
                  </a:cubicBezTo>
                  <a:cubicBezTo>
                    <a:pt x="81" y="159"/>
                    <a:pt x="87" y="165"/>
                    <a:pt x="96" y="165"/>
                  </a:cubicBezTo>
                  <a:lnTo>
                    <a:pt x="97" y="165"/>
                  </a:lnTo>
                  <a:close/>
                  <a:moveTo>
                    <a:pt x="146" y="267"/>
                  </a:moveTo>
                  <a:cubicBezTo>
                    <a:pt x="149" y="228"/>
                    <a:pt x="149" y="228"/>
                    <a:pt x="149" y="228"/>
                  </a:cubicBezTo>
                  <a:cubicBezTo>
                    <a:pt x="172" y="234"/>
                    <a:pt x="172" y="234"/>
                    <a:pt x="172" y="234"/>
                  </a:cubicBezTo>
                  <a:cubicBezTo>
                    <a:pt x="188" y="238"/>
                    <a:pt x="199" y="227"/>
                    <a:pt x="197" y="209"/>
                  </a:cubicBezTo>
                  <a:cubicBezTo>
                    <a:pt x="196" y="207"/>
                    <a:pt x="198" y="205"/>
                    <a:pt x="199" y="201"/>
                  </a:cubicBezTo>
                  <a:cubicBezTo>
                    <a:pt x="199" y="201"/>
                    <a:pt x="201" y="196"/>
                    <a:pt x="197" y="196"/>
                  </a:cubicBezTo>
                  <a:cubicBezTo>
                    <a:pt x="196" y="195"/>
                    <a:pt x="187" y="194"/>
                    <a:pt x="186" y="190"/>
                  </a:cubicBezTo>
                  <a:cubicBezTo>
                    <a:pt x="191" y="190"/>
                    <a:pt x="194" y="189"/>
                    <a:pt x="196" y="189"/>
                  </a:cubicBezTo>
                  <a:cubicBezTo>
                    <a:pt x="199" y="187"/>
                    <a:pt x="200" y="187"/>
                    <a:pt x="200" y="185"/>
                  </a:cubicBezTo>
                  <a:cubicBezTo>
                    <a:pt x="200" y="184"/>
                    <a:pt x="199" y="181"/>
                    <a:pt x="199" y="180"/>
                  </a:cubicBezTo>
                  <a:cubicBezTo>
                    <a:pt x="199" y="175"/>
                    <a:pt x="199" y="173"/>
                    <a:pt x="199" y="172"/>
                  </a:cubicBezTo>
                  <a:cubicBezTo>
                    <a:pt x="201" y="170"/>
                    <a:pt x="213" y="168"/>
                    <a:pt x="213" y="168"/>
                  </a:cubicBezTo>
                  <a:cubicBezTo>
                    <a:pt x="222" y="165"/>
                    <a:pt x="227" y="158"/>
                    <a:pt x="220" y="149"/>
                  </a:cubicBezTo>
                  <a:cubicBezTo>
                    <a:pt x="213" y="140"/>
                    <a:pt x="200" y="121"/>
                    <a:pt x="199" y="109"/>
                  </a:cubicBezTo>
                  <a:cubicBezTo>
                    <a:pt x="198" y="106"/>
                    <a:pt x="199" y="103"/>
                    <a:pt x="199" y="100"/>
                  </a:cubicBezTo>
                  <a:cubicBezTo>
                    <a:pt x="199" y="44"/>
                    <a:pt x="155" y="0"/>
                    <a:pt x="100" y="0"/>
                  </a:cubicBezTo>
                  <a:cubicBezTo>
                    <a:pt x="44" y="0"/>
                    <a:pt x="0" y="44"/>
                    <a:pt x="0" y="100"/>
                  </a:cubicBezTo>
                  <a:cubicBezTo>
                    <a:pt x="0" y="128"/>
                    <a:pt x="18" y="158"/>
                    <a:pt x="32" y="170"/>
                  </a:cubicBezTo>
                  <a:cubicBezTo>
                    <a:pt x="58" y="194"/>
                    <a:pt x="35" y="267"/>
                    <a:pt x="35" y="267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1" name="Grupa 20"/>
          <p:cNvGrpSpPr/>
          <p:nvPr/>
        </p:nvGrpSpPr>
        <p:grpSpPr>
          <a:xfrm>
            <a:off x="3594115" y="4509692"/>
            <a:ext cx="1489661" cy="1489661"/>
            <a:chOff x="683851" y="3340372"/>
            <a:chExt cx="1489661" cy="1489661"/>
          </a:xfrm>
        </p:grpSpPr>
        <p:sp>
          <p:nvSpPr>
            <p:cNvPr id="17" name="Elipsa 16"/>
            <p:cNvSpPr/>
            <p:nvPr/>
          </p:nvSpPr>
          <p:spPr>
            <a:xfrm>
              <a:off x="683851" y="3340372"/>
              <a:ext cx="1489661" cy="1489661"/>
            </a:xfrm>
            <a:prstGeom prst="ellipse">
              <a:avLst/>
            </a:prstGeom>
            <a:solidFill>
              <a:schemeClr val="accent6"/>
            </a:solidFill>
            <a:ln w="120650">
              <a:solidFill>
                <a:schemeClr val="accent6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8" name="Freeform 64"/>
            <p:cNvSpPr>
              <a:spLocks noChangeAspect="1" noEditPoints="1"/>
            </p:cNvSpPr>
            <p:nvPr/>
          </p:nvSpPr>
          <p:spPr bwMode="auto">
            <a:xfrm>
              <a:off x="902520" y="3796880"/>
              <a:ext cx="1052322" cy="614482"/>
            </a:xfrm>
            <a:custGeom>
              <a:avLst/>
              <a:gdLst>
                <a:gd name="T0" fmla="*/ 85 w 401"/>
                <a:gd name="T1" fmla="*/ 132 h 234"/>
                <a:gd name="T2" fmla="*/ 96 w 401"/>
                <a:gd name="T3" fmla="*/ 41 h 234"/>
                <a:gd name="T4" fmla="*/ 158 w 401"/>
                <a:gd name="T5" fmla="*/ 156 h 234"/>
                <a:gd name="T6" fmla="*/ 127 w 401"/>
                <a:gd name="T7" fmla="*/ 180 h 234"/>
                <a:gd name="T8" fmla="*/ 135 w 401"/>
                <a:gd name="T9" fmla="*/ 196 h 234"/>
                <a:gd name="T10" fmla="*/ 166 w 401"/>
                <a:gd name="T11" fmla="*/ 172 h 234"/>
                <a:gd name="T12" fmla="*/ 158 w 401"/>
                <a:gd name="T13" fmla="*/ 156 h 234"/>
                <a:gd name="T14" fmla="*/ 164 w 401"/>
                <a:gd name="T15" fmla="*/ 174 h 234"/>
                <a:gd name="T16" fmla="*/ 156 w 401"/>
                <a:gd name="T17" fmla="*/ 211 h 234"/>
                <a:gd name="T18" fmla="*/ 173 w 401"/>
                <a:gd name="T19" fmla="*/ 210 h 234"/>
                <a:gd name="T20" fmla="*/ 182 w 401"/>
                <a:gd name="T21" fmla="*/ 173 h 234"/>
                <a:gd name="T22" fmla="*/ 199 w 401"/>
                <a:gd name="T23" fmla="*/ 191 h 234"/>
                <a:gd name="T24" fmla="*/ 174 w 401"/>
                <a:gd name="T25" fmla="*/ 210 h 234"/>
                <a:gd name="T26" fmla="*/ 180 w 401"/>
                <a:gd name="T27" fmla="*/ 225 h 234"/>
                <a:gd name="T28" fmla="*/ 206 w 401"/>
                <a:gd name="T29" fmla="*/ 207 h 234"/>
                <a:gd name="T30" fmla="*/ 199 w 401"/>
                <a:gd name="T31" fmla="*/ 191 h 234"/>
                <a:gd name="T32" fmla="*/ 123 w 401"/>
                <a:gd name="T33" fmla="*/ 142 h 234"/>
                <a:gd name="T34" fmla="*/ 113 w 401"/>
                <a:gd name="T35" fmla="*/ 179 h 234"/>
                <a:gd name="T36" fmla="*/ 129 w 401"/>
                <a:gd name="T37" fmla="*/ 177 h 234"/>
                <a:gd name="T38" fmla="*/ 139 w 401"/>
                <a:gd name="T39" fmla="*/ 140 h 234"/>
                <a:gd name="T40" fmla="*/ 214 w 401"/>
                <a:gd name="T41" fmla="*/ 225 h 234"/>
                <a:gd name="T42" fmla="*/ 247 w 401"/>
                <a:gd name="T43" fmla="*/ 223 h 234"/>
                <a:gd name="T44" fmla="*/ 235 w 401"/>
                <a:gd name="T45" fmla="*/ 198 h 234"/>
                <a:gd name="T46" fmla="*/ 275 w 401"/>
                <a:gd name="T47" fmla="*/ 200 h 234"/>
                <a:gd name="T48" fmla="*/ 266 w 401"/>
                <a:gd name="T49" fmla="*/ 177 h 234"/>
                <a:gd name="T50" fmla="*/ 305 w 401"/>
                <a:gd name="T51" fmla="*/ 178 h 234"/>
                <a:gd name="T52" fmla="*/ 291 w 401"/>
                <a:gd name="T53" fmla="*/ 151 h 234"/>
                <a:gd name="T54" fmla="*/ 329 w 401"/>
                <a:gd name="T55" fmla="*/ 153 h 234"/>
                <a:gd name="T56" fmla="*/ 322 w 401"/>
                <a:gd name="T57" fmla="*/ 130 h 234"/>
                <a:gd name="T58" fmla="*/ 89 w 401"/>
                <a:gd name="T59" fmla="*/ 22 h 234"/>
                <a:gd name="T60" fmla="*/ 0 w 401"/>
                <a:gd name="T61" fmla="*/ 108 h 234"/>
                <a:gd name="T62" fmla="*/ 306 w 401"/>
                <a:gd name="T63" fmla="*/ 122 h 234"/>
                <a:gd name="T64" fmla="*/ 316 w 401"/>
                <a:gd name="T65" fmla="*/ 41 h 234"/>
                <a:gd name="T66" fmla="*/ 227 w 401"/>
                <a:gd name="T67" fmla="*/ 29 h 234"/>
                <a:gd name="T68" fmla="*/ 155 w 401"/>
                <a:gd name="T69" fmla="*/ 33 h 234"/>
                <a:gd name="T70" fmla="*/ 116 w 401"/>
                <a:gd name="T71" fmla="*/ 66 h 234"/>
                <a:gd name="T72" fmla="*/ 140 w 401"/>
                <a:gd name="T73" fmla="*/ 81 h 234"/>
                <a:gd name="T74" fmla="*/ 204 w 401"/>
                <a:gd name="T75" fmla="*/ 66 h 234"/>
                <a:gd name="T76" fmla="*/ 401 w 401"/>
                <a:gd name="T77" fmla="*/ 108 h 234"/>
                <a:gd name="T78" fmla="*/ 316 w 401"/>
                <a:gd name="T79" fmla="*/ 24 h 234"/>
                <a:gd name="T80" fmla="*/ 20 w 401"/>
                <a:gd name="T81" fmla="*/ 96 h 234"/>
                <a:gd name="T82" fmla="*/ 40 w 401"/>
                <a:gd name="T83" fmla="*/ 96 h 234"/>
                <a:gd name="T84" fmla="*/ 377 w 401"/>
                <a:gd name="T85" fmla="*/ 82 h 234"/>
                <a:gd name="T86" fmla="*/ 377 w 401"/>
                <a:gd name="T87" fmla="*/ 102 h 234"/>
                <a:gd name="T88" fmla="*/ 377 w 401"/>
                <a:gd name="T89" fmla="*/ 8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1" h="234">
                  <a:moveTo>
                    <a:pt x="100" y="144"/>
                  </a:moveTo>
                  <a:cubicBezTo>
                    <a:pt x="95" y="140"/>
                    <a:pt x="89" y="135"/>
                    <a:pt x="85" y="132"/>
                  </a:cubicBezTo>
                  <a:cubicBezTo>
                    <a:pt x="80" y="127"/>
                    <a:pt x="65" y="120"/>
                    <a:pt x="65" y="120"/>
                  </a:cubicBezTo>
                  <a:cubicBezTo>
                    <a:pt x="63" y="73"/>
                    <a:pt x="96" y="41"/>
                    <a:pt x="96" y="41"/>
                  </a:cubicBezTo>
                  <a:cubicBezTo>
                    <a:pt x="112" y="46"/>
                    <a:pt x="112" y="46"/>
                    <a:pt x="112" y="46"/>
                  </a:cubicBezTo>
                  <a:moveTo>
                    <a:pt x="158" y="156"/>
                  </a:moveTo>
                  <a:cubicBezTo>
                    <a:pt x="152" y="152"/>
                    <a:pt x="145" y="153"/>
                    <a:pt x="142" y="158"/>
                  </a:cubicBezTo>
                  <a:cubicBezTo>
                    <a:pt x="127" y="180"/>
                    <a:pt x="127" y="180"/>
                    <a:pt x="127" y="180"/>
                  </a:cubicBezTo>
                  <a:cubicBezTo>
                    <a:pt x="125" y="185"/>
                    <a:pt x="127" y="191"/>
                    <a:pt x="133" y="195"/>
                  </a:cubicBezTo>
                  <a:cubicBezTo>
                    <a:pt x="135" y="196"/>
                    <a:pt x="135" y="196"/>
                    <a:pt x="135" y="196"/>
                  </a:cubicBezTo>
                  <a:cubicBezTo>
                    <a:pt x="141" y="200"/>
                    <a:pt x="148" y="199"/>
                    <a:pt x="151" y="194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9" y="167"/>
                    <a:pt x="166" y="160"/>
                    <a:pt x="160" y="157"/>
                  </a:cubicBezTo>
                  <a:lnTo>
                    <a:pt x="158" y="156"/>
                  </a:lnTo>
                  <a:close/>
                  <a:moveTo>
                    <a:pt x="180" y="172"/>
                  </a:moveTo>
                  <a:cubicBezTo>
                    <a:pt x="174" y="168"/>
                    <a:pt x="167" y="169"/>
                    <a:pt x="164" y="174"/>
                  </a:cubicBezTo>
                  <a:cubicBezTo>
                    <a:pt x="150" y="196"/>
                    <a:pt x="150" y="196"/>
                    <a:pt x="150" y="196"/>
                  </a:cubicBezTo>
                  <a:cubicBezTo>
                    <a:pt x="147" y="201"/>
                    <a:pt x="150" y="208"/>
                    <a:pt x="156" y="211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63" y="216"/>
                    <a:pt x="170" y="215"/>
                    <a:pt x="173" y="210"/>
                  </a:cubicBezTo>
                  <a:cubicBezTo>
                    <a:pt x="188" y="188"/>
                    <a:pt x="188" y="188"/>
                    <a:pt x="188" y="188"/>
                  </a:cubicBezTo>
                  <a:cubicBezTo>
                    <a:pt x="190" y="183"/>
                    <a:pt x="188" y="176"/>
                    <a:pt x="182" y="173"/>
                  </a:cubicBezTo>
                  <a:lnTo>
                    <a:pt x="180" y="172"/>
                  </a:lnTo>
                  <a:close/>
                  <a:moveTo>
                    <a:pt x="199" y="191"/>
                  </a:moveTo>
                  <a:cubicBezTo>
                    <a:pt x="193" y="188"/>
                    <a:pt x="186" y="189"/>
                    <a:pt x="184" y="194"/>
                  </a:cubicBezTo>
                  <a:cubicBezTo>
                    <a:pt x="174" y="210"/>
                    <a:pt x="174" y="210"/>
                    <a:pt x="174" y="210"/>
                  </a:cubicBezTo>
                  <a:cubicBezTo>
                    <a:pt x="171" y="214"/>
                    <a:pt x="173" y="221"/>
                    <a:pt x="179" y="224"/>
                  </a:cubicBezTo>
                  <a:cubicBezTo>
                    <a:pt x="180" y="225"/>
                    <a:pt x="180" y="225"/>
                    <a:pt x="180" y="225"/>
                  </a:cubicBezTo>
                  <a:cubicBezTo>
                    <a:pt x="186" y="229"/>
                    <a:pt x="193" y="227"/>
                    <a:pt x="196" y="223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208" y="202"/>
                    <a:pt x="206" y="195"/>
                    <a:pt x="200" y="192"/>
                  </a:cubicBezTo>
                  <a:lnTo>
                    <a:pt x="199" y="191"/>
                  </a:lnTo>
                  <a:close/>
                  <a:moveTo>
                    <a:pt x="138" y="139"/>
                  </a:moveTo>
                  <a:cubicBezTo>
                    <a:pt x="132" y="136"/>
                    <a:pt x="125" y="137"/>
                    <a:pt x="123" y="142"/>
                  </a:cubicBezTo>
                  <a:cubicBezTo>
                    <a:pt x="108" y="164"/>
                    <a:pt x="108" y="164"/>
                    <a:pt x="108" y="164"/>
                  </a:cubicBezTo>
                  <a:cubicBezTo>
                    <a:pt x="105" y="169"/>
                    <a:pt x="107" y="175"/>
                    <a:pt x="113" y="179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20" y="183"/>
                    <a:pt x="126" y="182"/>
                    <a:pt x="129" y="177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7" y="150"/>
                    <a:pt x="145" y="143"/>
                    <a:pt x="139" y="140"/>
                  </a:cubicBezTo>
                  <a:lnTo>
                    <a:pt x="138" y="139"/>
                  </a:lnTo>
                  <a:close/>
                  <a:moveTo>
                    <a:pt x="214" y="225"/>
                  </a:moveTo>
                  <a:cubicBezTo>
                    <a:pt x="227" y="231"/>
                    <a:pt x="227" y="231"/>
                    <a:pt x="227" y="231"/>
                  </a:cubicBezTo>
                  <a:cubicBezTo>
                    <a:pt x="235" y="234"/>
                    <a:pt x="244" y="231"/>
                    <a:pt x="247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1" y="212"/>
                    <a:pt x="241" y="202"/>
                    <a:pt x="235" y="198"/>
                  </a:cubicBezTo>
                  <a:cubicBezTo>
                    <a:pt x="255" y="208"/>
                    <a:pt x="255" y="208"/>
                    <a:pt x="255" y="208"/>
                  </a:cubicBezTo>
                  <a:cubicBezTo>
                    <a:pt x="263" y="212"/>
                    <a:pt x="272" y="208"/>
                    <a:pt x="275" y="200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8" y="190"/>
                    <a:pt x="272" y="181"/>
                    <a:pt x="266" y="177"/>
                  </a:cubicBezTo>
                  <a:cubicBezTo>
                    <a:pt x="285" y="186"/>
                    <a:pt x="285" y="186"/>
                    <a:pt x="285" y="186"/>
                  </a:cubicBezTo>
                  <a:cubicBezTo>
                    <a:pt x="293" y="189"/>
                    <a:pt x="302" y="186"/>
                    <a:pt x="305" y="178"/>
                  </a:cubicBezTo>
                  <a:cubicBezTo>
                    <a:pt x="306" y="176"/>
                    <a:pt x="306" y="176"/>
                    <a:pt x="306" y="176"/>
                  </a:cubicBezTo>
                  <a:cubicBezTo>
                    <a:pt x="312" y="165"/>
                    <a:pt x="297" y="155"/>
                    <a:pt x="291" y="151"/>
                  </a:cubicBezTo>
                  <a:cubicBezTo>
                    <a:pt x="308" y="160"/>
                    <a:pt x="308" y="160"/>
                    <a:pt x="308" y="160"/>
                  </a:cubicBezTo>
                  <a:cubicBezTo>
                    <a:pt x="316" y="164"/>
                    <a:pt x="325" y="160"/>
                    <a:pt x="329" y="153"/>
                  </a:cubicBezTo>
                  <a:cubicBezTo>
                    <a:pt x="330" y="151"/>
                    <a:pt x="330" y="151"/>
                    <a:pt x="330" y="151"/>
                  </a:cubicBezTo>
                  <a:cubicBezTo>
                    <a:pt x="333" y="143"/>
                    <a:pt x="330" y="134"/>
                    <a:pt x="322" y="130"/>
                  </a:cubicBezTo>
                  <a:cubicBezTo>
                    <a:pt x="204" y="66"/>
                    <a:pt x="204" y="66"/>
                    <a:pt x="204" y="66"/>
                  </a:cubicBezTo>
                  <a:moveTo>
                    <a:pt x="89" y="22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" y="36"/>
                    <a:pt x="0" y="108"/>
                    <a:pt x="0" y="108"/>
                  </a:cubicBezTo>
                  <a:cubicBezTo>
                    <a:pt x="49" y="133"/>
                    <a:pt x="49" y="133"/>
                    <a:pt x="49" y="133"/>
                  </a:cubicBezTo>
                  <a:moveTo>
                    <a:pt x="306" y="122"/>
                  </a:moveTo>
                  <a:cubicBezTo>
                    <a:pt x="310" y="124"/>
                    <a:pt x="344" y="117"/>
                    <a:pt x="344" y="117"/>
                  </a:cubicBezTo>
                  <a:cubicBezTo>
                    <a:pt x="344" y="117"/>
                    <a:pt x="347" y="73"/>
                    <a:pt x="316" y="41"/>
                  </a:cubicBezTo>
                  <a:cubicBezTo>
                    <a:pt x="316" y="41"/>
                    <a:pt x="299" y="50"/>
                    <a:pt x="287" y="48"/>
                  </a:cubicBezTo>
                  <a:cubicBezTo>
                    <a:pt x="275" y="46"/>
                    <a:pt x="233" y="32"/>
                    <a:pt x="227" y="29"/>
                  </a:cubicBezTo>
                  <a:cubicBezTo>
                    <a:pt x="223" y="27"/>
                    <a:pt x="216" y="24"/>
                    <a:pt x="210" y="24"/>
                  </a:cubicBezTo>
                  <a:cubicBezTo>
                    <a:pt x="200" y="25"/>
                    <a:pt x="158" y="33"/>
                    <a:pt x="155" y="33"/>
                  </a:cubicBezTo>
                  <a:cubicBezTo>
                    <a:pt x="153" y="34"/>
                    <a:pt x="146" y="34"/>
                    <a:pt x="143" y="38"/>
                  </a:cubicBezTo>
                  <a:cubicBezTo>
                    <a:pt x="139" y="41"/>
                    <a:pt x="118" y="65"/>
                    <a:pt x="116" y="66"/>
                  </a:cubicBezTo>
                  <a:cubicBezTo>
                    <a:pt x="115" y="67"/>
                    <a:pt x="112" y="71"/>
                    <a:pt x="115" y="74"/>
                  </a:cubicBezTo>
                  <a:cubicBezTo>
                    <a:pt x="117" y="77"/>
                    <a:pt x="128" y="85"/>
                    <a:pt x="140" y="81"/>
                  </a:cubicBezTo>
                  <a:cubicBezTo>
                    <a:pt x="151" y="77"/>
                    <a:pt x="163" y="70"/>
                    <a:pt x="168" y="62"/>
                  </a:cubicBezTo>
                  <a:cubicBezTo>
                    <a:pt x="168" y="62"/>
                    <a:pt x="197" y="65"/>
                    <a:pt x="204" y="66"/>
                  </a:cubicBezTo>
                  <a:moveTo>
                    <a:pt x="355" y="133"/>
                  </a:moveTo>
                  <a:cubicBezTo>
                    <a:pt x="401" y="108"/>
                    <a:pt x="401" y="108"/>
                    <a:pt x="401" y="108"/>
                  </a:cubicBezTo>
                  <a:cubicBezTo>
                    <a:pt x="401" y="108"/>
                    <a:pt x="401" y="30"/>
                    <a:pt x="353" y="3"/>
                  </a:cubicBezTo>
                  <a:cubicBezTo>
                    <a:pt x="316" y="24"/>
                    <a:pt x="316" y="24"/>
                    <a:pt x="316" y="24"/>
                  </a:cubicBezTo>
                  <a:moveTo>
                    <a:pt x="30" y="85"/>
                  </a:moveTo>
                  <a:cubicBezTo>
                    <a:pt x="24" y="85"/>
                    <a:pt x="20" y="90"/>
                    <a:pt x="20" y="96"/>
                  </a:cubicBezTo>
                  <a:cubicBezTo>
                    <a:pt x="20" y="101"/>
                    <a:pt x="24" y="106"/>
                    <a:pt x="30" y="106"/>
                  </a:cubicBezTo>
                  <a:cubicBezTo>
                    <a:pt x="36" y="106"/>
                    <a:pt x="40" y="101"/>
                    <a:pt x="40" y="96"/>
                  </a:cubicBezTo>
                  <a:cubicBezTo>
                    <a:pt x="40" y="90"/>
                    <a:pt x="36" y="85"/>
                    <a:pt x="30" y="85"/>
                  </a:cubicBezTo>
                  <a:close/>
                  <a:moveTo>
                    <a:pt x="377" y="82"/>
                  </a:moveTo>
                  <a:cubicBezTo>
                    <a:pt x="371" y="82"/>
                    <a:pt x="366" y="86"/>
                    <a:pt x="366" y="92"/>
                  </a:cubicBezTo>
                  <a:cubicBezTo>
                    <a:pt x="366" y="97"/>
                    <a:pt x="371" y="102"/>
                    <a:pt x="377" y="102"/>
                  </a:cubicBezTo>
                  <a:cubicBezTo>
                    <a:pt x="382" y="102"/>
                    <a:pt x="387" y="97"/>
                    <a:pt x="387" y="92"/>
                  </a:cubicBezTo>
                  <a:cubicBezTo>
                    <a:pt x="387" y="86"/>
                    <a:pt x="382" y="82"/>
                    <a:pt x="377" y="82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>
            <a:grpSpLocks noChangeAspect="1"/>
          </p:cNvGrpSpPr>
          <p:nvPr/>
        </p:nvGrpSpPr>
        <p:grpSpPr>
          <a:xfrm>
            <a:off x="6799872" y="4509692"/>
            <a:ext cx="1489661" cy="1489661"/>
            <a:chOff x="2650625" y="3666531"/>
            <a:chExt cx="1489661" cy="1489661"/>
          </a:xfrm>
        </p:grpSpPr>
        <p:sp>
          <p:nvSpPr>
            <p:cNvPr id="18" name="Elipsa 17"/>
            <p:cNvSpPr/>
            <p:nvPr/>
          </p:nvSpPr>
          <p:spPr>
            <a:xfrm>
              <a:off x="2650625" y="3666531"/>
              <a:ext cx="1489661" cy="1489661"/>
            </a:xfrm>
            <a:prstGeom prst="ellipse">
              <a:avLst/>
            </a:prstGeom>
            <a:solidFill>
              <a:schemeClr val="accent1"/>
            </a:solidFill>
            <a:ln w="12065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" name="Freeform 14"/>
            <p:cNvSpPr>
              <a:spLocks noChangeAspect="1" noEditPoints="1"/>
            </p:cNvSpPr>
            <p:nvPr/>
          </p:nvSpPr>
          <p:spPr bwMode="auto">
            <a:xfrm>
              <a:off x="2915816" y="4171335"/>
              <a:ext cx="1008113" cy="480054"/>
            </a:xfrm>
            <a:custGeom>
              <a:avLst/>
              <a:gdLst>
                <a:gd name="T0" fmla="*/ 148 w 386"/>
                <a:gd name="T1" fmla="*/ 47 h 184"/>
                <a:gd name="T2" fmla="*/ 193 w 386"/>
                <a:gd name="T3" fmla="*/ 47 h 184"/>
                <a:gd name="T4" fmla="*/ 173 w 386"/>
                <a:gd name="T5" fmla="*/ 71 h 184"/>
                <a:gd name="T6" fmla="*/ 196 w 386"/>
                <a:gd name="T7" fmla="*/ 47 h 184"/>
                <a:gd name="T8" fmla="*/ 173 w 386"/>
                <a:gd name="T9" fmla="*/ 23 h 184"/>
                <a:gd name="T10" fmla="*/ 194 w 386"/>
                <a:gd name="T11" fmla="*/ 85 h 184"/>
                <a:gd name="T12" fmla="*/ 239 w 386"/>
                <a:gd name="T13" fmla="*/ 85 h 184"/>
                <a:gd name="T14" fmla="*/ 215 w 386"/>
                <a:gd name="T15" fmla="*/ 61 h 184"/>
                <a:gd name="T16" fmla="*/ 191 w 386"/>
                <a:gd name="T17" fmla="*/ 85 h 184"/>
                <a:gd name="T18" fmla="*/ 215 w 386"/>
                <a:gd name="T19" fmla="*/ 108 h 184"/>
                <a:gd name="T20" fmla="*/ 174 w 386"/>
                <a:gd name="T21" fmla="*/ 184 h 184"/>
                <a:gd name="T22" fmla="*/ 170 w 386"/>
                <a:gd name="T23" fmla="*/ 144 h 184"/>
                <a:gd name="T24" fmla="*/ 158 w 386"/>
                <a:gd name="T25" fmla="*/ 125 h 184"/>
                <a:gd name="T26" fmla="*/ 134 w 386"/>
                <a:gd name="T27" fmla="*/ 113 h 184"/>
                <a:gd name="T28" fmla="*/ 115 w 386"/>
                <a:gd name="T29" fmla="*/ 103 h 184"/>
                <a:gd name="T30" fmla="*/ 112 w 386"/>
                <a:gd name="T31" fmla="*/ 90 h 184"/>
                <a:gd name="T32" fmla="*/ 116 w 386"/>
                <a:gd name="T33" fmla="*/ 75 h 184"/>
                <a:gd name="T34" fmla="*/ 125 w 386"/>
                <a:gd name="T35" fmla="*/ 53 h 184"/>
                <a:gd name="T36" fmla="*/ 123 w 386"/>
                <a:gd name="T37" fmla="*/ 42 h 184"/>
                <a:gd name="T38" fmla="*/ 124 w 386"/>
                <a:gd name="T39" fmla="*/ 32 h 184"/>
                <a:gd name="T40" fmla="*/ 122 w 386"/>
                <a:gd name="T41" fmla="*/ 22 h 184"/>
                <a:gd name="T42" fmla="*/ 108 w 386"/>
                <a:gd name="T43" fmla="*/ 6 h 184"/>
                <a:gd name="T44" fmla="*/ 94 w 386"/>
                <a:gd name="T45" fmla="*/ 1 h 184"/>
                <a:gd name="T46" fmla="*/ 83 w 386"/>
                <a:gd name="T47" fmla="*/ 1 h 184"/>
                <a:gd name="T48" fmla="*/ 73 w 386"/>
                <a:gd name="T49" fmla="*/ 4 h 184"/>
                <a:gd name="T50" fmla="*/ 64 w 386"/>
                <a:gd name="T51" fmla="*/ 10 h 184"/>
                <a:gd name="T52" fmla="*/ 55 w 386"/>
                <a:gd name="T53" fmla="*/ 24 h 184"/>
                <a:gd name="T54" fmla="*/ 54 w 386"/>
                <a:gd name="T55" fmla="*/ 42 h 184"/>
                <a:gd name="T56" fmla="*/ 56 w 386"/>
                <a:gd name="T57" fmla="*/ 66 h 184"/>
                <a:gd name="T58" fmla="*/ 61 w 386"/>
                <a:gd name="T59" fmla="*/ 75 h 184"/>
                <a:gd name="T60" fmla="*/ 68 w 386"/>
                <a:gd name="T61" fmla="*/ 96 h 184"/>
                <a:gd name="T62" fmla="*/ 47 w 386"/>
                <a:gd name="T63" fmla="*/ 110 h 184"/>
                <a:gd name="T64" fmla="*/ 28 w 386"/>
                <a:gd name="T65" fmla="*/ 118 h 184"/>
                <a:gd name="T66" fmla="*/ 7 w 386"/>
                <a:gd name="T67" fmla="*/ 139 h 184"/>
                <a:gd name="T68" fmla="*/ 1 w 386"/>
                <a:gd name="T69" fmla="*/ 184 h 184"/>
                <a:gd name="T70" fmla="*/ 386 w 386"/>
                <a:gd name="T71" fmla="*/ 184 h 184"/>
                <a:gd name="T72" fmla="*/ 382 w 386"/>
                <a:gd name="T73" fmla="*/ 144 h 184"/>
                <a:gd name="T74" fmla="*/ 370 w 386"/>
                <a:gd name="T75" fmla="*/ 125 h 184"/>
                <a:gd name="T76" fmla="*/ 345 w 386"/>
                <a:gd name="T77" fmla="*/ 113 h 184"/>
                <a:gd name="T78" fmla="*/ 327 w 386"/>
                <a:gd name="T79" fmla="*/ 103 h 184"/>
                <a:gd name="T80" fmla="*/ 324 w 386"/>
                <a:gd name="T81" fmla="*/ 90 h 184"/>
                <a:gd name="T82" fmla="*/ 328 w 386"/>
                <a:gd name="T83" fmla="*/ 75 h 184"/>
                <a:gd name="T84" fmla="*/ 337 w 386"/>
                <a:gd name="T85" fmla="*/ 53 h 184"/>
                <a:gd name="T86" fmla="*/ 335 w 386"/>
                <a:gd name="T87" fmla="*/ 42 h 184"/>
                <a:gd name="T88" fmla="*/ 336 w 386"/>
                <a:gd name="T89" fmla="*/ 32 h 184"/>
                <a:gd name="T90" fmla="*/ 334 w 386"/>
                <a:gd name="T91" fmla="*/ 22 h 184"/>
                <a:gd name="T92" fmla="*/ 319 w 386"/>
                <a:gd name="T93" fmla="*/ 6 h 184"/>
                <a:gd name="T94" fmla="*/ 305 w 386"/>
                <a:gd name="T95" fmla="*/ 1 h 184"/>
                <a:gd name="T96" fmla="*/ 295 w 386"/>
                <a:gd name="T97" fmla="*/ 1 h 184"/>
                <a:gd name="T98" fmla="*/ 285 w 386"/>
                <a:gd name="T99" fmla="*/ 4 h 184"/>
                <a:gd name="T100" fmla="*/ 276 w 386"/>
                <a:gd name="T101" fmla="*/ 10 h 184"/>
                <a:gd name="T102" fmla="*/ 267 w 386"/>
                <a:gd name="T103" fmla="*/ 24 h 184"/>
                <a:gd name="T104" fmla="*/ 266 w 386"/>
                <a:gd name="T105" fmla="*/ 42 h 184"/>
                <a:gd name="T106" fmla="*/ 268 w 386"/>
                <a:gd name="T107" fmla="*/ 66 h 184"/>
                <a:gd name="T108" fmla="*/ 273 w 386"/>
                <a:gd name="T109" fmla="*/ 75 h 184"/>
                <a:gd name="T110" fmla="*/ 279 w 386"/>
                <a:gd name="T111" fmla="*/ 96 h 184"/>
                <a:gd name="T112" fmla="*/ 259 w 386"/>
                <a:gd name="T113" fmla="*/ 110 h 184"/>
                <a:gd name="T114" fmla="*/ 239 w 386"/>
                <a:gd name="T115" fmla="*/ 118 h 184"/>
                <a:gd name="T116" fmla="*/ 219 w 386"/>
                <a:gd name="T117" fmla="*/ 139 h 184"/>
                <a:gd name="T118" fmla="*/ 213 w 386"/>
                <a:gd name="T11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184">
                  <a:moveTo>
                    <a:pt x="148" y="47"/>
                  </a:moveTo>
                  <a:cubicBezTo>
                    <a:pt x="193" y="47"/>
                    <a:pt x="193" y="47"/>
                    <a:pt x="193" y="47"/>
                  </a:cubicBezTo>
                  <a:moveTo>
                    <a:pt x="173" y="71"/>
                  </a:moveTo>
                  <a:cubicBezTo>
                    <a:pt x="196" y="47"/>
                    <a:pt x="196" y="47"/>
                    <a:pt x="196" y="47"/>
                  </a:cubicBezTo>
                  <a:cubicBezTo>
                    <a:pt x="173" y="23"/>
                    <a:pt x="173" y="23"/>
                    <a:pt x="173" y="23"/>
                  </a:cubicBezTo>
                  <a:moveTo>
                    <a:pt x="194" y="85"/>
                  </a:moveTo>
                  <a:cubicBezTo>
                    <a:pt x="239" y="85"/>
                    <a:pt x="239" y="85"/>
                    <a:pt x="239" y="85"/>
                  </a:cubicBezTo>
                  <a:moveTo>
                    <a:pt x="215" y="61"/>
                  </a:moveTo>
                  <a:cubicBezTo>
                    <a:pt x="191" y="85"/>
                    <a:pt x="191" y="85"/>
                    <a:pt x="191" y="85"/>
                  </a:cubicBezTo>
                  <a:cubicBezTo>
                    <a:pt x="215" y="108"/>
                    <a:pt x="215" y="108"/>
                    <a:pt x="215" y="108"/>
                  </a:cubicBezTo>
                  <a:moveTo>
                    <a:pt x="174" y="184"/>
                  </a:moveTo>
                  <a:cubicBezTo>
                    <a:pt x="174" y="179"/>
                    <a:pt x="173" y="158"/>
                    <a:pt x="170" y="144"/>
                  </a:cubicBezTo>
                  <a:cubicBezTo>
                    <a:pt x="169" y="136"/>
                    <a:pt x="163" y="129"/>
                    <a:pt x="158" y="125"/>
                  </a:cubicBezTo>
                  <a:cubicBezTo>
                    <a:pt x="154" y="122"/>
                    <a:pt x="135" y="114"/>
                    <a:pt x="134" y="113"/>
                  </a:cubicBezTo>
                  <a:cubicBezTo>
                    <a:pt x="130" y="112"/>
                    <a:pt x="118" y="106"/>
                    <a:pt x="115" y="103"/>
                  </a:cubicBezTo>
                  <a:cubicBezTo>
                    <a:pt x="113" y="101"/>
                    <a:pt x="112" y="97"/>
                    <a:pt x="112" y="90"/>
                  </a:cubicBezTo>
                  <a:cubicBezTo>
                    <a:pt x="113" y="83"/>
                    <a:pt x="113" y="82"/>
                    <a:pt x="116" y="75"/>
                  </a:cubicBezTo>
                  <a:cubicBezTo>
                    <a:pt x="119" y="71"/>
                    <a:pt x="124" y="62"/>
                    <a:pt x="125" y="53"/>
                  </a:cubicBezTo>
                  <a:cubicBezTo>
                    <a:pt x="125" y="47"/>
                    <a:pt x="123" y="42"/>
                    <a:pt x="123" y="4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27"/>
                    <a:pt x="122" y="22"/>
                  </a:cubicBezTo>
                  <a:cubicBezTo>
                    <a:pt x="119" y="12"/>
                    <a:pt x="109" y="7"/>
                    <a:pt x="108" y="6"/>
                  </a:cubicBezTo>
                  <a:cubicBezTo>
                    <a:pt x="105" y="4"/>
                    <a:pt x="97" y="1"/>
                    <a:pt x="94" y="1"/>
                  </a:cubicBezTo>
                  <a:cubicBezTo>
                    <a:pt x="91" y="0"/>
                    <a:pt x="87" y="1"/>
                    <a:pt x="83" y="1"/>
                  </a:cubicBezTo>
                  <a:cubicBezTo>
                    <a:pt x="79" y="1"/>
                    <a:pt x="76" y="4"/>
                    <a:pt x="73" y="4"/>
                  </a:cubicBezTo>
                  <a:cubicBezTo>
                    <a:pt x="71" y="4"/>
                    <a:pt x="66" y="8"/>
                    <a:pt x="64" y="10"/>
                  </a:cubicBezTo>
                  <a:cubicBezTo>
                    <a:pt x="63" y="11"/>
                    <a:pt x="57" y="20"/>
                    <a:pt x="55" y="24"/>
                  </a:cubicBezTo>
                  <a:cubicBezTo>
                    <a:pt x="53" y="28"/>
                    <a:pt x="54" y="42"/>
                    <a:pt x="54" y="42"/>
                  </a:cubicBezTo>
                  <a:cubicBezTo>
                    <a:pt x="50" y="48"/>
                    <a:pt x="55" y="64"/>
                    <a:pt x="56" y="66"/>
                  </a:cubicBezTo>
                  <a:cubicBezTo>
                    <a:pt x="57" y="67"/>
                    <a:pt x="59" y="73"/>
                    <a:pt x="61" y="75"/>
                  </a:cubicBezTo>
                  <a:cubicBezTo>
                    <a:pt x="65" y="79"/>
                    <a:pt x="68" y="91"/>
                    <a:pt x="68" y="96"/>
                  </a:cubicBezTo>
                  <a:cubicBezTo>
                    <a:pt x="67" y="104"/>
                    <a:pt x="50" y="108"/>
                    <a:pt x="47" y="110"/>
                  </a:cubicBezTo>
                  <a:cubicBezTo>
                    <a:pt x="44" y="112"/>
                    <a:pt x="35" y="115"/>
                    <a:pt x="28" y="118"/>
                  </a:cubicBezTo>
                  <a:cubicBezTo>
                    <a:pt x="21" y="121"/>
                    <a:pt x="11" y="130"/>
                    <a:pt x="7" y="139"/>
                  </a:cubicBezTo>
                  <a:cubicBezTo>
                    <a:pt x="3" y="147"/>
                    <a:pt x="0" y="179"/>
                    <a:pt x="1" y="184"/>
                  </a:cubicBezTo>
                  <a:moveTo>
                    <a:pt x="386" y="184"/>
                  </a:moveTo>
                  <a:cubicBezTo>
                    <a:pt x="386" y="179"/>
                    <a:pt x="385" y="158"/>
                    <a:pt x="382" y="144"/>
                  </a:cubicBezTo>
                  <a:cubicBezTo>
                    <a:pt x="381" y="136"/>
                    <a:pt x="375" y="129"/>
                    <a:pt x="370" y="125"/>
                  </a:cubicBezTo>
                  <a:cubicBezTo>
                    <a:pt x="366" y="122"/>
                    <a:pt x="347" y="114"/>
                    <a:pt x="345" y="113"/>
                  </a:cubicBezTo>
                  <a:cubicBezTo>
                    <a:pt x="342" y="112"/>
                    <a:pt x="330" y="106"/>
                    <a:pt x="327" y="103"/>
                  </a:cubicBezTo>
                  <a:cubicBezTo>
                    <a:pt x="325" y="101"/>
                    <a:pt x="323" y="97"/>
                    <a:pt x="324" y="90"/>
                  </a:cubicBezTo>
                  <a:cubicBezTo>
                    <a:pt x="325" y="83"/>
                    <a:pt x="325" y="82"/>
                    <a:pt x="328" y="75"/>
                  </a:cubicBezTo>
                  <a:cubicBezTo>
                    <a:pt x="331" y="71"/>
                    <a:pt x="336" y="62"/>
                    <a:pt x="337" y="53"/>
                  </a:cubicBezTo>
                  <a:cubicBezTo>
                    <a:pt x="337" y="47"/>
                    <a:pt x="335" y="42"/>
                    <a:pt x="335" y="42"/>
                  </a:cubicBezTo>
                  <a:cubicBezTo>
                    <a:pt x="336" y="32"/>
                    <a:pt x="336" y="32"/>
                    <a:pt x="336" y="32"/>
                  </a:cubicBezTo>
                  <a:cubicBezTo>
                    <a:pt x="336" y="32"/>
                    <a:pt x="336" y="27"/>
                    <a:pt x="334" y="22"/>
                  </a:cubicBezTo>
                  <a:cubicBezTo>
                    <a:pt x="331" y="12"/>
                    <a:pt x="321" y="7"/>
                    <a:pt x="319" y="6"/>
                  </a:cubicBezTo>
                  <a:cubicBezTo>
                    <a:pt x="317" y="4"/>
                    <a:pt x="309" y="1"/>
                    <a:pt x="305" y="1"/>
                  </a:cubicBezTo>
                  <a:cubicBezTo>
                    <a:pt x="303" y="0"/>
                    <a:pt x="299" y="1"/>
                    <a:pt x="295" y="1"/>
                  </a:cubicBezTo>
                  <a:cubicBezTo>
                    <a:pt x="291" y="1"/>
                    <a:pt x="288" y="4"/>
                    <a:pt x="285" y="4"/>
                  </a:cubicBezTo>
                  <a:cubicBezTo>
                    <a:pt x="283" y="4"/>
                    <a:pt x="278" y="8"/>
                    <a:pt x="276" y="10"/>
                  </a:cubicBezTo>
                  <a:cubicBezTo>
                    <a:pt x="275" y="11"/>
                    <a:pt x="269" y="20"/>
                    <a:pt x="267" y="24"/>
                  </a:cubicBezTo>
                  <a:cubicBezTo>
                    <a:pt x="265" y="28"/>
                    <a:pt x="266" y="42"/>
                    <a:pt x="266" y="42"/>
                  </a:cubicBezTo>
                  <a:cubicBezTo>
                    <a:pt x="262" y="48"/>
                    <a:pt x="267" y="64"/>
                    <a:pt x="268" y="66"/>
                  </a:cubicBezTo>
                  <a:cubicBezTo>
                    <a:pt x="268" y="67"/>
                    <a:pt x="270" y="73"/>
                    <a:pt x="273" y="75"/>
                  </a:cubicBezTo>
                  <a:cubicBezTo>
                    <a:pt x="276" y="79"/>
                    <a:pt x="280" y="91"/>
                    <a:pt x="279" y="96"/>
                  </a:cubicBezTo>
                  <a:cubicBezTo>
                    <a:pt x="278" y="104"/>
                    <a:pt x="262" y="108"/>
                    <a:pt x="259" y="110"/>
                  </a:cubicBezTo>
                  <a:cubicBezTo>
                    <a:pt x="256" y="112"/>
                    <a:pt x="247" y="115"/>
                    <a:pt x="239" y="118"/>
                  </a:cubicBezTo>
                  <a:cubicBezTo>
                    <a:pt x="233" y="121"/>
                    <a:pt x="223" y="130"/>
                    <a:pt x="219" y="139"/>
                  </a:cubicBezTo>
                  <a:cubicBezTo>
                    <a:pt x="214" y="147"/>
                    <a:pt x="212" y="179"/>
                    <a:pt x="213" y="184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5" name="Dowolny kształt 24"/>
          <p:cNvSpPr/>
          <p:nvPr/>
        </p:nvSpPr>
        <p:spPr>
          <a:xfrm>
            <a:off x="5069004" y="3456281"/>
            <a:ext cx="1745641" cy="1745641"/>
          </a:xfrm>
          <a:custGeom>
            <a:avLst/>
            <a:gdLst>
              <a:gd name="connsiteX0" fmla="*/ 0 w 1745641"/>
              <a:gd name="connsiteY0" fmla="*/ 872821 h 1745641"/>
              <a:gd name="connsiteX1" fmla="*/ 872821 w 1745641"/>
              <a:gd name="connsiteY1" fmla="*/ 0 h 1745641"/>
              <a:gd name="connsiteX2" fmla="*/ 1745642 w 1745641"/>
              <a:gd name="connsiteY2" fmla="*/ 872821 h 1745641"/>
              <a:gd name="connsiteX3" fmla="*/ 872821 w 1745641"/>
              <a:gd name="connsiteY3" fmla="*/ 1745642 h 1745641"/>
              <a:gd name="connsiteX4" fmla="*/ 0 w 1745641"/>
              <a:gd name="connsiteY4" fmla="*/ 872821 h 1745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5641" h="1745641">
                <a:moveTo>
                  <a:pt x="0" y="872821"/>
                </a:moveTo>
                <a:cubicBezTo>
                  <a:pt x="0" y="390775"/>
                  <a:pt x="390775" y="0"/>
                  <a:pt x="872821" y="0"/>
                </a:cubicBezTo>
                <a:cubicBezTo>
                  <a:pt x="1354867" y="0"/>
                  <a:pt x="1745642" y="390775"/>
                  <a:pt x="1745642" y="872821"/>
                </a:cubicBezTo>
                <a:cubicBezTo>
                  <a:pt x="1745642" y="1354867"/>
                  <a:pt x="1354867" y="1745642"/>
                  <a:pt x="872821" y="1745642"/>
                </a:cubicBezTo>
                <a:cubicBezTo>
                  <a:pt x="390775" y="1745642"/>
                  <a:pt x="0" y="1354867"/>
                  <a:pt x="0" y="872821"/>
                </a:cubicBezTo>
                <a:close/>
              </a:path>
            </a:pathLst>
          </a:custGeom>
          <a:solidFill>
            <a:schemeClr val="accent2"/>
          </a:solidFill>
          <a:ln w="120650">
            <a:solidFill>
              <a:schemeClr val="accent2">
                <a:alpha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In-person Communication</a:t>
            </a:r>
          </a:p>
        </p:txBody>
      </p:sp>
      <p:sp>
        <p:nvSpPr>
          <p:cNvPr id="19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674095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Water Transport</a:t>
            </a:r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 flipH="1">
            <a:off x="7367042" y="3022238"/>
            <a:ext cx="1465263" cy="506413"/>
          </a:xfrm>
          <a:custGeom>
            <a:avLst/>
            <a:gdLst>
              <a:gd name="T0" fmla="*/ 351 w 391"/>
              <a:gd name="T1" fmla="*/ 40 h 135"/>
              <a:gd name="T2" fmla="*/ 335 w 391"/>
              <a:gd name="T3" fmla="*/ 40 h 135"/>
              <a:gd name="T4" fmla="*/ 325 w 391"/>
              <a:gd name="T5" fmla="*/ 30 h 135"/>
              <a:gd name="T6" fmla="*/ 317 w 391"/>
              <a:gd name="T7" fmla="*/ 30 h 135"/>
              <a:gd name="T8" fmla="*/ 317 w 391"/>
              <a:gd name="T9" fmla="*/ 0 h 135"/>
              <a:gd name="T10" fmla="*/ 257 w 391"/>
              <a:gd name="T11" fmla="*/ 0 h 135"/>
              <a:gd name="T12" fmla="*/ 238 w 391"/>
              <a:gd name="T13" fmla="*/ 35 h 135"/>
              <a:gd name="T14" fmla="*/ 212 w 391"/>
              <a:gd name="T15" fmla="*/ 35 h 135"/>
              <a:gd name="T16" fmla="*/ 212 w 391"/>
              <a:gd name="T17" fmla="*/ 28 h 135"/>
              <a:gd name="T18" fmla="*/ 151 w 391"/>
              <a:gd name="T19" fmla="*/ 28 h 135"/>
              <a:gd name="T20" fmla="*/ 145 w 391"/>
              <a:gd name="T21" fmla="*/ 34 h 135"/>
              <a:gd name="T22" fmla="*/ 123 w 391"/>
              <a:gd name="T23" fmla="*/ 34 h 135"/>
              <a:gd name="T24" fmla="*/ 106 w 391"/>
              <a:gd name="T25" fmla="*/ 51 h 135"/>
              <a:gd name="T26" fmla="*/ 91 w 391"/>
              <a:gd name="T27" fmla="*/ 51 h 135"/>
              <a:gd name="T28" fmla="*/ 72 w 391"/>
              <a:gd name="T29" fmla="*/ 70 h 135"/>
              <a:gd name="T30" fmla="*/ 67 w 391"/>
              <a:gd name="T31" fmla="*/ 70 h 135"/>
              <a:gd name="T32" fmla="*/ 45 w 391"/>
              <a:gd name="T33" fmla="*/ 92 h 135"/>
              <a:gd name="T34" fmla="*/ 0 w 391"/>
              <a:gd name="T35" fmla="*/ 92 h 135"/>
              <a:gd name="T36" fmla="*/ 58 w 391"/>
              <a:gd name="T37" fmla="*/ 135 h 135"/>
              <a:gd name="T38" fmla="*/ 356 w 391"/>
              <a:gd name="T39" fmla="*/ 135 h 135"/>
              <a:gd name="T40" fmla="*/ 391 w 391"/>
              <a:gd name="T41" fmla="*/ 80 h 135"/>
              <a:gd name="T42" fmla="*/ 351 w 391"/>
              <a:gd name="T43" fmla="*/ 40 h 135"/>
              <a:gd name="T44" fmla="*/ 119 w 391"/>
              <a:gd name="T45" fmla="*/ 88 h 135"/>
              <a:gd name="T46" fmla="*/ 106 w 391"/>
              <a:gd name="T47" fmla="*/ 75 h 135"/>
              <a:gd name="T48" fmla="*/ 119 w 391"/>
              <a:gd name="T49" fmla="*/ 62 h 135"/>
              <a:gd name="T50" fmla="*/ 132 w 391"/>
              <a:gd name="T51" fmla="*/ 75 h 135"/>
              <a:gd name="T52" fmla="*/ 119 w 391"/>
              <a:gd name="T53" fmla="*/ 88 h 135"/>
              <a:gd name="T54" fmla="*/ 152 w 391"/>
              <a:gd name="T55" fmla="*/ 88 h 135"/>
              <a:gd name="T56" fmla="*/ 139 w 391"/>
              <a:gd name="T57" fmla="*/ 75 h 135"/>
              <a:gd name="T58" fmla="*/ 152 w 391"/>
              <a:gd name="T59" fmla="*/ 62 h 135"/>
              <a:gd name="T60" fmla="*/ 165 w 391"/>
              <a:gd name="T61" fmla="*/ 75 h 135"/>
              <a:gd name="T62" fmla="*/ 152 w 391"/>
              <a:gd name="T63" fmla="*/ 88 h 135"/>
              <a:gd name="T64" fmla="*/ 185 w 391"/>
              <a:gd name="T65" fmla="*/ 88 h 135"/>
              <a:gd name="T66" fmla="*/ 173 w 391"/>
              <a:gd name="T67" fmla="*/ 75 h 135"/>
              <a:gd name="T68" fmla="*/ 185 w 391"/>
              <a:gd name="T69" fmla="*/ 62 h 135"/>
              <a:gd name="T70" fmla="*/ 198 w 391"/>
              <a:gd name="T71" fmla="*/ 75 h 135"/>
              <a:gd name="T72" fmla="*/ 185 w 391"/>
              <a:gd name="T73" fmla="*/ 88 h 135"/>
              <a:gd name="T74" fmla="*/ 219 w 391"/>
              <a:gd name="T75" fmla="*/ 88 h 135"/>
              <a:gd name="T76" fmla="*/ 206 w 391"/>
              <a:gd name="T77" fmla="*/ 75 h 135"/>
              <a:gd name="T78" fmla="*/ 219 w 391"/>
              <a:gd name="T79" fmla="*/ 62 h 135"/>
              <a:gd name="T80" fmla="*/ 231 w 391"/>
              <a:gd name="T81" fmla="*/ 75 h 135"/>
              <a:gd name="T82" fmla="*/ 219 w 391"/>
              <a:gd name="T83" fmla="*/ 88 h 135"/>
              <a:gd name="T84" fmla="*/ 252 w 391"/>
              <a:gd name="T85" fmla="*/ 88 h 135"/>
              <a:gd name="T86" fmla="*/ 239 w 391"/>
              <a:gd name="T87" fmla="*/ 75 h 135"/>
              <a:gd name="T88" fmla="*/ 252 w 391"/>
              <a:gd name="T89" fmla="*/ 62 h 135"/>
              <a:gd name="T90" fmla="*/ 265 w 391"/>
              <a:gd name="T91" fmla="*/ 75 h 135"/>
              <a:gd name="T92" fmla="*/ 252 w 391"/>
              <a:gd name="T93" fmla="*/ 88 h 135"/>
              <a:gd name="T94" fmla="*/ 285 w 391"/>
              <a:gd name="T95" fmla="*/ 88 h 135"/>
              <a:gd name="T96" fmla="*/ 272 w 391"/>
              <a:gd name="T97" fmla="*/ 75 h 135"/>
              <a:gd name="T98" fmla="*/ 285 w 391"/>
              <a:gd name="T99" fmla="*/ 62 h 135"/>
              <a:gd name="T100" fmla="*/ 298 w 391"/>
              <a:gd name="T101" fmla="*/ 75 h 135"/>
              <a:gd name="T102" fmla="*/ 285 w 391"/>
              <a:gd name="T103" fmla="*/ 8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91" h="135">
                <a:moveTo>
                  <a:pt x="351" y="40"/>
                </a:moveTo>
                <a:cubicBezTo>
                  <a:pt x="335" y="40"/>
                  <a:pt x="335" y="40"/>
                  <a:pt x="335" y="40"/>
                </a:cubicBezTo>
                <a:cubicBezTo>
                  <a:pt x="325" y="30"/>
                  <a:pt x="325" y="30"/>
                  <a:pt x="325" y="30"/>
                </a:cubicBezTo>
                <a:cubicBezTo>
                  <a:pt x="317" y="30"/>
                  <a:pt x="317" y="30"/>
                  <a:pt x="317" y="30"/>
                </a:cubicBezTo>
                <a:cubicBezTo>
                  <a:pt x="317" y="0"/>
                  <a:pt x="317" y="0"/>
                  <a:pt x="31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38" y="35"/>
                  <a:pt x="238" y="35"/>
                  <a:pt x="238" y="35"/>
                </a:cubicBezTo>
                <a:cubicBezTo>
                  <a:pt x="212" y="35"/>
                  <a:pt x="212" y="35"/>
                  <a:pt x="212" y="35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151" y="28"/>
                  <a:pt x="151" y="28"/>
                  <a:pt x="151" y="28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91" y="51"/>
                  <a:pt x="91" y="51"/>
                  <a:pt x="91" y="51"/>
                </a:cubicBezTo>
                <a:cubicBezTo>
                  <a:pt x="72" y="70"/>
                  <a:pt x="72" y="70"/>
                  <a:pt x="72" y="70"/>
                </a:cubicBezTo>
                <a:cubicBezTo>
                  <a:pt x="67" y="70"/>
                  <a:pt x="67" y="70"/>
                  <a:pt x="67" y="70"/>
                </a:cubicBezTo>
                <a:cubicBezTo>
                  <a:pt x="45" y="92"/>
                  <a:pt x="45" y="92"/>
                  <a:pt x="45" y="92"/>
                </a:cubicBezTo>
                <a:cubicBezTo>
                  <a:pt x="0" y="92"/>
                  <a:pt x="0" y="92"/>
                  <a:pt x="0" y="92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8" y="135"/>
                  <a:pt x="335" y="135"/>
                  <a:pt x="356" y="135"/>
                </a:cubicBezTo>
                <a:cubicBezTo>
                  <a:pt x="378" y="135"/>
                  <a:pt x="391" y="80"/>
                  <a:pt x="391" y="80"/>
                </a:cubicBezTo>
                <a:lnTo>
                  <a:pt x="351" y="40"/>
                </a:lnTo>
                <a:close/>
                <a:moveTo>
                  <a:pt x="119" y="88"/>
                </a:moveTo>
                <a:cubicBezTo>
                  <a:pt x="112" y="88"/>
                  <a:pt x="106" y="82"/>
                  <a:pt x="106" y="75"/>
                </a:cubicBezTo>
                <a:cubicBezTo>
                  <a:pt x="106" y="68"/>
                  <a:pt x="112" y="62"/>
                  <a:pt x="119" y="62"/>
                </a:cubicBezTo>
                <a:cubicBezTo>
                  <a:pt x="126" y="62"/>
                  <a:pt x="132" y="68"/>
                  <a:pt x="132" y="75"/>
                </a:cubicBezTo>
                <a:cubicBezTo>
                  <a:pt x="132" y="82"/>
                  <a:pt x="126" y="88"/>
                  <a:pt x="119" y="88"/>
                </a:cubicBezTo>
                <a:close/>
                <a:moveTo>
                  <a:pt x="152" y="88"/>
                </a:moveTo>
                <a:cubicBezTo>
                  <a:pt x="145" y="88"/>
                  <a:pt x="139" y="82"/>
                  <a:pt x="139" y="75"/>
                </a:cubicBezTo>
                <a:cubicBezTo>
                  <a:pt x="139" y="68"/>
                  <a:pt x="145" y="62"/>
                  <a:pt x="152" y="62"/>
                </a:cubicBezTo>
                <a:cubicBezTo>
                  <a:pt x="159" y="62"/>
                  <a:pt x="165" y="68"/>
                  <a:pt x="165" y="75"/>
                </a:cubicBezTo>
                <a:cubicBezTo>
                  <a:pt x="165" y="82"/>
                  <a:pt x="159" y="88"/>
                  <a:pt x="152" y="88"/>
                </a:cubicBezTo>
                <a:close/>
                <a:moveTo>
                  <a:pt x="185" y="88"/>
                </a:moveTo>
                <a:cubicBezTo>
                  <a:pt x="178" y="88"/>
                  <a:pt x="173" y="82"/>
                  <a:pt x="173" y="75"/>
                </a:cubicBezTo>
                <a:cubicBezTo>
                  <a:pt x="173" y="68"/>
                  <a:pt x="178" y="62"/>
                  <a:pt x="185" y="62"/>
                </a:cubicBezTo>
                <a:cubicBezTo>
                  <a:pt x="193" y="62"/>
                  <a:pt x="198" y="68"/>
                  <a:pt x="198" y="75"/>
                </a:cubicBezTo>
                <a:cubicBezTo>
                  <a:pt x="198" y="82"/>
                  <a:pt x="193" y="88"/>
                  <a:pt x="185" y="88"/>
                </a:cubicBezTo>
                <a:close/>
                <a:moveTo>
                  <a:pt x="219" y="88"/>
                </a:moveTo>
                <a:cubicBezTo>
                  <a:pt x="211" y="88"/>
                  <a:pt x="206" y="82"/>
                  <a:pt x="206" y="75"/>
                </a:cubicBezTo>
                <a:cubicBezTo>
                  <a:pt x="206" y="68"/>
                  <a:pt x="211" y="62"/>
                  <a:pt x="219" y="62"/>
                </a:cubicBezTo>
                <a:cubicBezTo>
                  <a:pt x="226" y="62"/>
                  <a:pt x="231" y="68"/>
                  <a:pt x="231" y="75"/>
                </a:cubicBezTo>
                <a:cubicBezTo>
                  <a:pt x="231" y="82"/>
                  <a:pt x="226" y="88"/>
                  <a:pt x="219" y="88"/>
                </a:cubicBezTo>
                <a:close/>
                <a:moveTo>
                  <a:pt x="252" y="88"/>
                </a:moveTo>
                <a:cubicBezTo>
                  <a:pt x="245" y="88"/>
                  <a:pt x="239" y="82"/>
                  <a:pt x="239" y="75"/>
                </a:cubicBezTo>
                <a:cubicBezTo>
                  <a:pt x="239" y="68"/>
                  <a:pt x="245" y="62"/>
                  <a:pt x="252" y="62"/>
                </a:cubicBezTo>
                <a:cubicBezTo>
                  <a:pt x="259" y="62"/>
                  <a:pt x="265" y="68"/>
                  <a:pt x="265" y="75"/>
                </a:cubicBezTo>
                <a:cubicBezTo>
                  <a:pt x="265" y="82"/>
                  <a:pt x="259" y="88"/>
                  <a:pt x="252" y="88"/>
                </a:cubicBezTo>
                <a:close/>
                <a:moveTo>
                  <a:pt x="285" y="88"/>
                </a:moveTo>
                <a:cubicBezTo>
                  <a:pt x="278" y="88"/>
                  <a:pt x="272" y="82"/>
                  <a:pt x="272" y="75"/>
                </a:cubicBezTo>
                <a:cubicBezTo>
                  <a:pt x="272" y="68"/>
                  <a:pt x="278" y="62"/>
                  <a:pt x="285" y="62"/>
                </a:cubicBezTo>
                <a:cubicBezTo>
                  <a:pt x="292" y="62"/>
                  <a:pt x="298" y="68"/>
                  <a:pt x="298" y="75"/>
                </a:cubicBezTo>
                <a:cubicBezTo>
                  <a:pt x="298" y="82"/>
                  <a:pt x="292" y="88"/>
                  <a:pt x="28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6"/>
          <p:cNvSpPr>
            <a:spLocks noEditPoints="1"/>
          </p:cNvSpPr>
          <p:nvPr/>
        </p:nvSpPr>
        <p:spPr bwMode="auto">
          <a:xfrm>
            <a:off x="5289885" y="2939911"/>
            <a:ext cx="1121727" cy="610741"/>
          </a:xfrm>
          <a:custGeom>
            <a:avLst/>
            <a:gdLst>
              <a:gd name="T0" fmla="*/ 198 w 233"/>
              <a:gd name="T1" fmla="*/ 105 h 127"/>
              <a:gd name="T2" fmla="*/ 233 w 233"/>
              <a:gd name="T3" fmla="*/ 30 h 127"/>
              <a:gd name="T4" fmla="*/ 67 w 233"/>
              <a:gd name="T5" fmla="*/ 68 h 127"/>
              <a:gd name="T6" fmla="*/ 0 w 233"/>
              <a:gd name="T7" fmla="*/ 92 h 127"/>
              <a:gd name="T8" fmla="*/ 7 w 233"/>
              <a:gd name="T9" fmla="*/ 114 h 127"/>
              <a:gd name="T10" fmla="*/ 7 w 233"/>
              <a:gd name="T11" fmla="*/ 127 h 127"/>
              <a:gd name="T12" fmla="*/ 212 w 233"/>
              <a:gd name="T13" fmla="*/ 127 h 127"/>
              <a:gd name="T14" fmla="*/ 198 w 233"/>
              <a:gd name="T15" fmla="*/ 105 h 127"/>
              <a:gd name="T16" fmla="*/ 179 w 233"/>
              <a:gd name="T17" fmla="*/ 76 h 127"/>
              <a:gd name="T18" fmla="*/ 168 w 233"/>
              <a:gd name="T19" fmla="*/ 64 h 127"/>
              <a:gd name="T20" fmla="*/ 179 w 233"/>
              <a:gd name="T21" fmla="*/ 53 h 127"/>
              <a:gd name="T22" fmla="*/ 191 w 233"/>
              <a:gd name="T23" fmla="*/ 64 h 127"/>
              <a:gd name="T24" fmla="*/ 179 w 233"/>
              <a:gd name="T25" fmla="*/ 76 h 127"/>
              <a:gd name="T26" fmla="*/ 137 w 233"/>
              <a:gd name="T27" fmla="*/ 34 h 127"/>
              <a:gd name="T28" fmla="*/ 126 w 233"/>
              <a:gd name="T29" fmla="*/ 15 h 127"/>
              <a:gd name="T30" fmla="*/ 168 w 233"/>
              <a:gd name="T31" fmla="*/ 15 h 127"/>
              <a:gd name="T32" fmla="*/ 173 w 233"/>
              <a:gd name="T33" fmla="*/ 21 h 127"/>
              <a:gd name="T34" fmla="*/ 177 w 233"/>
              <a:gd name="T35" fmla="*/ 20 h 127"/>
              <a:gd name="T36" fmla="*/ 171 w 233"/>
              <a:gd name="T37" fmla="*/ 10 h 127"/>
              <a:gd name="T38" fmla="*/ 152 w 233"/>
              <a:gd name="T39" fmla="*/ 10 h 127"/>
              <a:gd name="T40" fmla="*/ 147 w 233"/>
              <a:gd name="T41" fmla="*/ 0 h 127"/>
              <a:gd name="T42" fmla="*/ 98 w 233"/>
              <a:gd name="T43" fmla="*/ 0 h 127"/>
              <a:gd name="T44" fmla="*/ 39 w 233"/>
              <a:gd name="T45" fmla="*/ 33 h 127"/>
              <a:gd name="T46" fmla="*/ 39 w 233"/>
              <a:gd name="T47" fmla="*/ 49 h 127"/>
              <a:gd name="T48" fmla="*/ 21 w 233"/>
              <a:gd name="T49" fmla="*/ 58 h 127"/>
              <a:gd name="T50" fmla="*/ 21 w 233"/>
              <a:gd name="T51" fmla="*/ 77 h 127"/>
              <a:gd name="T52" fmla="*/ 66 w 233"/>
              <a:gd name="T53" fmla="*/ 60 h 127"/>
              <a:gd name="T54" fmla="*/ 137 w 233"/>
              <a:gd name="T55" fmla="*/ 34 h 127"/>
              <a:gd name="T56" fmla="*/ 144 w 233"/>
              <a:gd name="T57" fmla="*/ 6 h 127"/>
              <a:gd name="T58" fmla="*/ 147 w 233"/>
              <a:gd name="T59" fmla="*/ 10 h 127"/>
              <a:gd name="T60" fmla="*/ 122 w 233"/>
              <a:gd name="T61" fmla="*/ 10 h 127"/>
              <a:gd name="T62" fmla="*/ 108 w 233"/>
              <a:gd name="T63" fmla="*/ 16 h 127"/>
              <a:gd name="T64" fmla="*/ 102 w 233"/>
              <a:gd name="T65" fmla="*/ 6 h 127"/>
              <a:gd name="T66" fmla="*/ 144 w 233"/>
              <a:gd name="T67" fmla="*/ 6 h 127"/>
              <a:gd name="T68" fmla="*/ 43 w 233"/>
              <a:gd name="T69" fmla="*/ 37 h 127"/>
              <a:gd name="T70" fmla="*/ 98 w 233"/>
              <a:gd name="T71" fmla="*/ 9 h 127"/>
              <a:gd name="T72" fmla="*/ 101 w 233"/>
              <a:gd name="T73" fmla="*/ 14 h 127"/>
              <a:gd name="T74" fmla="*/ 43 w 233"/>
              <a:gd name="T75" fmla="*/ 40 h 127"/>
              <a:gd name="T76" fmla="*/ 43 w 233"/>
              <a:gd name="T77" fmla="*/ 37 h 127"/>
              <a:gd name="T78" fmla="*/ 28 w 233"/>
              <a:gd name="T79" fmla="*/ 61 h 127"/>
              <a:gd name="T80" fmla="*/ 119 w 233"/>
              <a:gd name="T81" fmla="*/ 22 h 127"/>
              <a:gd name="T82" fmla="*/ 122 w 233"/>
              <a:gd name="T83" fmla="*/ 28 h 127"/>
              <a:gd name="T84" fmla="*/ 27 w 233"/>
              <a:gd name="T85" fmla="*/ 65 h 127"/>
              <a:gd name="T86" fmla="*/ 28 w 233"/>
              <a:gd name="T87" fmla="*/ 61 h 127"/>
              <a:gd name="T88" fmla="*/ 142 w 233"/>
              <a:gd name="T89" fmla="*/ 19 h 127"/>
              <a:gd name="T90" fmla="*/ 145 w 233"/>
              <a:gd name="T91" fmla="*/ 23 h 127"/>
              <a:gd name="T92" fmla="*/ 136 w 233"/>
              <a:gd name="T93" fmla="*/ 23 h 127"/>
              <a:gd name="T94" fmla="*/ 133 w 233"/>
              <a:gd name="T95" fmla="*/ 19 h 127"/>
              <a:gd name="T96" fmla="*/ 142 w 233"/>
              <a:gd name="T97" fmla="*/ 19 h 127"/>
              <a:gd name="T98" fmla="*/ 149 w 233"/>
              <a:gd name="T99" fmla="*/ 23 h 127"/>
              <a:gd name="T100" fmla="*/ 146 w 233"/>
              <a:gd name="T101" fmla="*/ 19 h 127"/>
              <a:gd name="T102" fmla="*/ 155 w 233"/>
              <a:gd name="T103" fmla="*/ 19 h 127"/>
              <a:gd name="T104" fmla="*/ 158 w 233"/>
              <a:gd name="T105" fmla="*/ 22 h 127"/>
              <a:gd name="T106" fmla="*/ 149 w 233"/>
              <a:gd name="T107" fmla="*/ 23 h 127"/>
              <a:gd name="T108" fmla="*/ 141 w 233"/>
              <a:gd name="T109" fmla="*/ 31 h 127"/>
              <a:gd name="T110" fmla="*/ 138 w 233"/>
              <a:gd name="T111" fmla="*/ 26 h 127"/>
              <a:gd name="T112" fmla="*/ 146 w 233"/>
              <a:gd name="T113" fmla="*/ 26 h 127"/>
              <a:gd name="T114" fmla="*/ 149 w 233"/>
              <a:gd name="T115" fmla="*/ 29 h 127"/>
              <a:gd name="T116" fmla="*/ 141 w 233"/>
              <a:gd name="T117" fmla="*/ 3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33" h="127">
                <a:moveTo>
                  <a:pt x="198" y="105"/>
                </a:moveTo>
                <a:cubicBezTo>
                  <a:pt x="194" y="80"/>
                  <a:pt x="228" y="57"/>
                  <a:pt x="233" y="30"/>
                </a:cubicBezTo>
                <a:cubicBezTo>
                  <a:pt x="176" y="23"/>
                  <a:pt x="122" y="47"/>
                  <a:pt x="67" y="68"/>
                </a:cubicBezTo>
                <a:cubicBezTo>
                  <a:pt x="46" y="77"/>
                  <a:pt x="22" y="86"/>
                  <a:pt x="0" y="92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27"/>
                  <a:pt x="7" y="127"/>
                  <a:pt x="7" y="127"/>
                </a:cubicBezTo>
                <a:cubicBezTo>
                  <a:pt x="74" y="127"/>
                  <a:pt x="145" y="127"/>
                  <a:pt x="212" y="127"/>
                </a:cubicBezTo>
                <a:cubicBezTo>
                  <a:pt x="211" y="107"/>
                  <a:pt x="200" y="117"/>
                  <a:pt x="198" y="105"/>
                </a:cubicBezTo>
                <a:close/>
                <a:moveTo>
                  <a:pt x="179" y="76"/>
                </a:moveTo>
                <a:cubicBezTo>
                  <a:pt x="173" y="76"/>
                  <a:pt x="168" y="71"/>
                  <a:pt x="168" y="64"/>
                </a:cubicBezTo>
                <a:cubicBezTo>
                  <a:pt x="168" y="58"/>
                  <a:pt x="173" y="53"/>
                  <a:pt x="179" y="53"/>
                </a:cubicBezTo>
                <a:cubicBezTo>
                  <a:pt x="186" y="53"/>
                  <a:pt x="191" y="58"/>
                  <a:pt x="191" y="64"/>
                </a:cubicBezTo>
                <a:cubicBezTo>
                  <a:pt x="191" y="71"/>
                  <a:pt x="186" y="76"/>
                  <a:pt x="179" y="76"/>
                </a:cubicBezTo>
                <a:close/>
                <a:moveTo>
                  <a:pt x="137" y="34"/>
                </a:moveTo>
                <a:cubicBezTo>
                  <a:pt x="126" y="15"/>
                  <a:pt x="126" y="15"/>
                  <a:pt x="126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73" y="21"/>
                  <a:pt x="173" y="21"/>
                  <a:pt x="173" y="21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1" y="10"/>
                  <a:pt x="171" y="10"/>
                  <a:pt x="171" y="10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7" y="0"/>
                  <a:pt x="147" y="0"/>
                  <a:pt x="147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49"/>
                  <a:pt x="39" y="49"/>
                  <a:pt x="39" y="49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7"/>
                  <a:pt x="21" y="77"/>
                  <a:pt x="21" y="77"/>
                </a:cubicBezTo>
                <a:cubicBezTo>
                  <a:pt x="37" y="72"/>
                  <a:pt x="52" y="66"/>
                  <a:pt x="66" y="60"/>
                </a:cubicBezTo>
                <a:cubicBezTo>
                  <a:pt x="90" y="51"/>
                  <a:pt x="114" y="41"/>
                  <a:pt x="137" y="34"/>
                </a:cubicBezTo>
                <a:close/>
                <a:moveTo>
                  <a:pt x="144" y="6"/>
                </a:moveTo>
                <a:cubicBezTo>
                  <a:pt x="147" y="10"/>
                  <a:pt x="147" y="10"/>
                  <a:pt x="147" y="10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2" y="6"/>
                  <a:pt x="102" y="6"/>
                  <a:pt x="102" y="6"/>
                </a:cubicBezTo>
                <a:lnTo>
                  <a:pt x="144" y="6"/>
                </a:lnTo>
                <a:close/>
                <a:moveTo>
                  <a:pt x="43" y="37"/>
                </a:moveTo>
                <a:cubicBezTo>
                  <a:pt x="98" y="9"/>
                  <a:pt x="98" y="9"/>
                  <a:pt x="98" y="9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43" y="40"/>
                  <a:pt x="43" y="40"/>
                  <a:pt x="43" y="40"/>
                </a:cubicBezTo>
                <a:lnTo>
                  <a:pt x="43" y="37"/>
                </a:lnTo>
                <a:close/>
                <a:moveTo>
                  <a:pt x="28" y="61"/>
                </a:moveTo>
                <a:cubicBezTo>
                  <a:pt x="119" y="22"/>
                  <a:pt x="119" y="22"/>
                  <a:pt x="119" y="22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27" y="65"/>
                  <a:pt x="27" y="65"/>
                  <a:pt x="27" y="65"/>
                </a:cubicBezTo>
                <a:lnTo>
                  <a:pt x="28" y="61"/>
                </a:lnTo>
                <a:close/>
                <a:moveTo>
                  <a:pt x="142" y="19"/>
                </a:moveTo>
                <a:cubicBezTo>
                  <a:pt x="145" y="23"/>
                  <a:pt x="145" y="23"/>
                  <a:pt x="145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3" y="19"/>
                  <a:pt x="133" y="19"/>
                  <a:pt x="133" y="19"/>
                </a:cubicBezTo>
                <a:lnTo>
                  <a:pt x="142" y="19"/>
                </a:lnTo>
                <a:close/>
                <a:moveTo>
                  <a:pt x="149" y="23"/>
                </a:moveTo>
                <a:cubicBezTo>
                  <a:pt x="146" y="19"/>
                  <a:pt x="146" y="19"/>
                  <a:pt x="14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8" y="22"/>
                  <a:pt x="158" y="22"/>
                  <a:pt x="158" y="22"/>
                </a:cubicBezTo>
                <a:lnTo>
                  <a:pt x="149" y="23"/>
                </a:lnTo>
                <a:close/>
                <a:moveTo>
                  <a:pt x="141" y="31"/>
                </a:moveTo>
                <a:cubicBezTo>
                  <a:pt x="138" y="26"/>
                  <a:pt x="138" y="26"/>
                  <a:pt x="138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9" y="29"/>
                  <a:pt x="149" y="29"/>
                  <a:pt x="149" y="29"/>
                </a:cubicBezTo>
                <a:lnTo>
                  <a:pt x="14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 flipH="1">
            <a:off x="3071665" y="1644180"/>
            <a:ext cx="1287907" cy="508993"/>
          </a:xfrm>
          <a:custGeom>
            <a:avLst/>
            <a:gdLst>
              <a:gd name="T0" fmla="*/ 41 w 217"/>
              <a:gd name="T1" fmla="*/ 17 h 86"/>
              <a:gd name="T2" fmla="*/ 65 w 217"/>
              <a:gd name="T3" fmla="*/ 28 h 86"/>
              <a:gd name="T4" fmla="*/ 93 w 217"/>
              <a:gd name="T5" fmla="*/ 17 h 86"/>
              <a:gd name="T6" fmla="*/ 69 w 217"/>
              <a:gd name="T7" fmla="*/ 28 h 86"/>
              <a:gd name="T8" fmla="*/ 93 w 217"/>
              <a:gd name="T9" fmla="*/ 17 h 86"/>
              <a:gd name="T10" fmla="*/ 97 w 217"/>
              <a:gd name="T11" fmla="*/ 17 h 86"/>
              <a:gd name="T12" fmla="*/ 121 w 217"/>
              <a:gd name="T13" fmla="*/ 28 h 86"/>
              <a:gd name="T14" fmla="*/ 149 w 217"/>
              <a:gd name="T15" fmla="*/ 17 h 86"/>
              <a:gd name="T16" fmla="*/ 126 w 217"/>
              <a:gd name="T17" fmla="*/ 28 h 86"/>
              <a:gd name="T18" fmla="*/ 149 w 217"/>
              <a:gd name="T19" fmla="*/ 17 h 86"/>
              <a:gd name="T20" fmla="*/ 41 w 217"/>
              <a:gd name="T21" fmla="*/ 2 h 86"/>
              <a:gd name="T22" fmla="*/ 65 w 217"/>
              <a:gd name="T23" fmla="*/ 12 h 86"/>
              <a:gd name="T24" fmla="*/ 93 w 217"/>
              <a:gd name="T25" fmla="*/ 2 h 86"/>
              <a:gd name="T26" fmla="*/ 69 w 217"/>
              <a:gd name="T27" fmla="*/ 12 h 86"/>
              <a:gd name="T28" fmla="*/ 93 w 217"/>
              <a:gd name="T29" fmla="*/ 2 h 86"/>
              <a:gd name="T30" fmla="*/ 97 w 217"/>
              <a:gd name="T31" fmla="*/ 2 h 86"/>
              <a:gd name="T32" fmla="*/ 121 w 217"/>
              <a:gd name="T33" fmla="*/ 12 h 86"/>
              <a:gd name="T34" fmla="*/ 149 w 217"/>
              <a:gd name="T35" fmla="*/ 2 h 86"/>
              <a:gd name="T36" fmla="*/ 126 w 217"/>
              <a:gd name="T37" fmla="*/ 12 h 86"/>
              <a:gd name="T38" fmla="*/ 149 w 217"/>
              <a:gd name="T39" fmla="*/ 2 h 86"/>
              <a:gd name="T40" fmla="*/ 41 w 217"/>
              <a:gd name="T41" fmla="*/ 32 h 86"/>
              <a:gd name="T42" fmla="*/ 65 w 217"/>
              <a:gd name="T43" fmla="*/ 43 h 86"/>
              <a:gd name="T44" fmla="*/ 93 w 217"/>
              <a:gd name="T45" fmla="*/ 32 h 86"/>
              <a:gd name="T46" fmla="*/ 69 w 217"/>
              <a:gd name="T47" fmla="*/ 43 h 86"/>
              <a:gd name="T48" fmla="*/ 93 w 217"/>
              <a:gd name="T49" fmla="*/ 32 h 86"/>
              <a:gd name="T50" fmla="*/ 97 w 217"/>
              <a:gd name="T51" fmla="*/ 32 h 86"/>
              <a:gd name="T52" fmla="*/ 121 w 217"/>
              <a:gd name="T53" fmla="*/ 43 h 86"/>
              <a:gd name="T54" fmla="*/ 149 w 217"/>
              <a:gd name="T55" fmla="*/ 39 h 86"/>
              <a:gd name="T56" fmla="*/ 149 w 217"/>
              <a:gd name="T57" fmla="*/ 32 h 86"/>
              <a:gd name="T58" fmla="*/ 126 w 217"/>
              <a:gd name="T59" fmla="*/ 43 h 86"/>
              <a:gd name="T60" fmla="*/ 149 w 217"/>
              <a:gd name="T61" fmla="*/ 39 h 86"/>
              <a:gd name="T62" fmla="*/ 208 w 217"/>
              <a:gd name="T63" fmla="*/ 74 h 86"/>
              <a:gd name="T64" fmla="*/ 31 w 217"/>
              <a:gd name="T65" fmla="*/ 86 h 86"/>
              <a:gd name="T66" fmla="*/ 1 w 217"/>
              <a:gd name="T67" fmla="*/ 47 h 86"/>
              <a:gd name="T68" fmla="*/ 39 w 217"/>
              <a:gd name="T69" fmla="*/ 48 h 86"/>
              <a:gd name="T70" fmla="*/ 67 w 217"/>
              <a:gd name="T71" fmla="*/ 48 h 86"/>
              <a:gd name="T72" fmla="*/ 97 w 217"/>
              <a:gd name="T73" fmla="*/ 48 h 86"/>
              <a:gd name="T74" fmla="*/ 123 w 217"/>
              <a:gd name="T75" fmla="*/ 48 h 86"/>
              <a:gd name="T76" fmla="*/ 152 w 217"/>
              <a:gd name="T77" fmla="*/ 48 h 86"/>
              <a:gd name="T78" fmla="*/ 163 w 217"/>
              <a:gd name="T79" fmla="*/ 45 h 86"/>
              <a:gd name="T80" fmla="*/ 165 w 217"/>
              <a:gd name="T81" fmla="*/ 31 h 86"/>
              <a:gd name="T82" fmla="*/ 170 w 217"/>
              <a:gd name="T83" fmla="*/ 5 h 86"/>
              <a:gd name="T84" fmla="*/ 187 w 217"/>
              <a:gd name="T85" fmla="*/ 0 h 86"/>
              <a:gd name="T86" fmla="*/ 193 w 217"/>
              <a:gd name="T87" fmla="*/ 5 h 86"/>
              <a:gd name="T88" fmla="*/ 202 w 217"/>
              <a:gd name="T89" fmla="*/ 31 h 86"/>
              <a:gd name="T90" fmla="*/ 217 w 217"/>
              <a:gd name="T91" fmla="*/ 45 h 86"/>
              <a:gd name="T92" fmla="*/ 28 w 217"/>
              <a:gd name="T93" fmla="*/ 59 h 86"/>
              <a:gd name="T94" fmla="*/ 28 w 217"/>
              <a:gd name="T95" fmla="*/ 69 h 86"/>
              <a:gd name="T96" fmla="*/ 169 w 217"/>
              <a:gd name="T97" fmla="*/ 17 h 86"/>
              <a:gd name="T98" fmla="*/ 190 w 217"/>
              <a:gd name="T99" fmla="*/ 11 h 86"/>
              <a:gd name="T100" fmla="*/ 169 w 217"/>
              <a:gd name="T101" fmla="*/ 17 h 86"/>
              <a:gd name="T102" fmla="*/ 190 w 217"/>
              <a:gd name="T103" fmla="*/ 36 h 86"/>
              <a:gd name="T104" fmla="*/ 169 w 217"/>
              <a:gd name="T105" fmla="*/ 32 h 86"/>
              <a:gd name="T106" fmla="*/ 195 w 217"/>
              <a:gd name="T107" fmla="*/ 45 h 86"/>
              <a:gd name="T108" fmla="*/ 169 w 217"/>
              <a:gd name="T109" fmla="*/ 48 h 86"/>
              <a:gd name="T110" fmla="*/ 195 w 217"/>
              <a:gd name="T111" fmla="*/ 4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7" h="86">
                <a:moveTo>
                  <a:pt x="65" y="17"/>
                </a:moveTo>
                <a:cubicBezTo>
                  <a:pt x="41" y="17"/>
                  <a:pt x="41" y="17"/>
                  <a:pt x="41" y="17"/>
                </a:cubicBezTo>
                <a:cubicBezTo>
                  <a:pt x="41" y="28"/>
                  <a:pt x="41" y="28"/>
                  <a:pt x="41" y="28"/>
                </a:cubicBezTo>
                <a:cubicBezTo>
                  <a:pt x="65" y="28"/>
                  <a:pt x="65" y="28"/>
                  <a:pt x="65" y="28"/>
                </a:cubicBezTo>
                <a:lnTo>
                  <a:pt x="65" y="17"/>
                </a:lnTo>
                <a:close/>
                <a:moveTo>
                  <a:pt x="93" y="17"/>
                </a:moveTo>
                <a:cubicBezTo>
                  <a:pt x="69" y="17"/>
                  <a:pt x="69" y="17"/>
                  <a:pt x="69" y="17"/>
                </a:cubicBezTo>
                <a:cubicBezTo>
                  <a:pt x="69" y="28"/>
                  <a:pt x="69" y="28"/>
                  <a:pt x="69" y="28"/>
                </a:cubicBezTo>
                <a:cubicBezTo>
                  <a:pt x="93" y="28"/>
                  <a:pt x="93" y="28"/>
                  <a:pt x="93" y="28"/>
                </a:cubicBezTo>
                <a:lnTo>
                  <a:pt x="93" y="17"/>
                </a:lnTo>
                <a:close/>
                <a:moveTo>
                  <a:pt x="121" y="17"/>
                </a:moveTo>
                <a:cubicBezTo>
                  <a:pt x="97" y="17"/>
                  <a:pt x="97" y="17"/>
                  <a:pt x="97" y="17"/>
                </a:cubicBezTo>
                <a:cubicBezTo>
                  <a:pt x="97" y="28"/>
                  <a:pt x="97" y="28"/>
                  <a:pt x="97" y="28"/>
                </a:cubicBezTo>
                <a:cubicBezTo>
                  <a:pt x="121" y="28"/>
                  <a:pt x="121" y="28"/>
                  <a:pt x="121" y="28"/>
                </a:cubicBezTo>
                <a:lnTo>
                  <a:pt x="121" y="17"/>
                </a:lnTo>
                <a:close/>
                <a:moveTo>
                  <a:pt x="149" y="17"/>
                </a:moveTo>
                <a:cubicBezTo>
                  <a:pt x="126" y="17"/>
                  <a:pt x="126" y="17"/>
                  <a:pt x="126" y="1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49" y="28"/>
                  <a:pt x="149" y="28"/>
                  <a:pt x="149" y="28"/>
                </a:cubicBezTo>
                <a:lnTo>
                  <a:pt x="149" y="17"/>
                </a:lnTo>
                <a:close/>
                <a:moveTo>
                  <a:pt x="65" y="2"/>
                </a:moveTo>
                <a:cubicBezTo>
                  <a:pt x="41" y="2"/>
                  <a:pt x="41" y="2"/>
                  <a:pt x="41" y="2"/>
                </a:cubicBezTo>
                <a:cubicBezTo>
                  <a:pt x="41" y="12"/>
                  <a:pt x="41" y="12"/>
                  <a:pt x="41" y="12"/>
                </a:cubicBezTo>
                <a:cubicBezTo>
                  <a:pt x="65" y="12"/>
                  <a:pt x="65" y="12"/>
                  <a:pt x="65" y="12"/>
                </a:cubicBezTo>
                <a:lnTo>
                  <a:pt x="65" y="2"/>
                </a:lnTo>
                <a:close/>
                <a:moveTo>
                  <a:pt x="93" y="2"/>
                </a:moveTo>
                <a:cubicBezTo>
                  <a:pt x="69" y="2"/>
                  <a:pt x="69" y="2"/>
                  <a:pt x="69" y="2"/>
                </a:cubicBezTo>
                <a:cubicBezTo>
                  <a:pt x="69" y="12"/>
                  <a:pt x="69" y="12"/>
                  <a:pt x="69" y="12"/>
                </a:cubicBezTo>
                <a:cubicBezTo>
                  <a:pt x="93" y="12"/>
                  <a:pt x="93" y="12"/>
                  <a:pt x="93" y="12"/>
                </a:cubicBezTo>
                <a:lnTo>
                  <a:pt x="93" y="2"/>
                </a:lnTo>
                <a:close/>
                <a:moveTo>
                  <a:pt x="121" y="2"/>
                </a:moveTo>
                <a:cubicBezTo>
                  <a:pt x="97" y="2"/>
                  <a:pt x="97" y="2"/>
                  <a:pt x="97" y="2"/>
                </a:cubicBezTo>
                <a:cubicBezTo>
                  <a:pt x="97" y="12"/>
                  <a:pt x="97" y="12"/>
                  <a:pt x="97" y="12"/>
                </a:cubicBezTo>
                <a:cubicBezTo>
                  <a:pt x="121" y="12"/>
                  <a:pt x="121" y="12"/>
                  <a:pt x="121" y="12"/>
                </a:cubicBezTo>
                <a:lnTo>
                  <a:pt x="121" y="2"/>
                </a:lnTo>
                <a:close/>
                <a:moveTo>
                  <a:pt x="149" y="2"/>
                </a:moveTo>
                <a:cubicBezTo>
                  <a:pt x="126" y="2"/>
                  <a:pt x="126" y="2"/>
                  <a:pt x="126" y="2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49" y="12"/>
                  <a:pt x="149" y="12"/>
                  <a:pt x="149" y="12"/>
                </a:cubicBezTo>
                <a:lnTo>
                  <a:pt x="149" y="2"/>
                </a:lnTo>
                <a:close/>
                <a:moveTo>
                  <a:pt x="65" y="32"/>
                </a:moveTo>
                <a:cubicBezTo>
                  <a:pt x="41" y="32"/>
                  <a:pt x="41" y="32"/>
                  <a:pt x="41" y="32"/>
                </a:cubicBezTo>
                <a:cubicBezTo>
                  <a:pt x="41" y="43"/>
                  <a:pt x="41" y="43"/>
                  <a:pt x="41" y="43"/>
                </a:cubicBezTo>
                <a:cubicBezTo>
                  <a:pt x="65" y="43"/>
                  <a:pt x="65" y="43"/>
                  <a:pt x="65" y="43"/>
                </a:cubicBezTo>
                <a:lnTo>
                  <a:pt x="65" y="32"/>
                </a:lnTo>
                <a:close/>
                <a:moveTo>
                  <a:pt x="93" y="32"/>
                </a:moveTo>
                <a:cubicBezTo>
                  <a:pt x="69" y="32"/>
                  <a:pt x="69" y="32"/>
                  <a:pt x="69" y="32"/>
                </a:cubicBezTo>
                <a:cubicBezTo>
                  <a:pt x="69" y="43"/>
                  <a:pt x="69" y="43"/>
                  <a:pt x="69" y="43"/>
                </a:cubicBezTo>
                <a:cubicBezTo>
                  <a:pt x="93" y="43"/>
                  <a:pt x="93" y="43"/>
                  <a:pt x="93" y="43"/>
                </a:cubicBezTo>
                <a:lnTo>
                  <a:pt x="93" y="32"/>
                </a:lnTo>
                <a:close/>
                <a:moveTo>
                  <a:pt x="121" y="32"/>
                </a:moveTo>
                <a:cubicBezTo>
                  <a:pt x="97" y="32"/>
                  <a:pt x="97" y="32"/>
                  <a:pt x="97" y="32"/>
                </a:cubicBezTo>
                <a:cubicBezTo>
                  <a:pt x="97" y="43"/>
                  <a:pt x="97" y="43"/>
                  <a:pt x="97" y="43"/>
                </a:cubicBezTo>
                <a:cubicBezTo>
                  <a:pt x="121" y="43"/>
                  <a:pt x="121" y="43"/>
                  <a:pt x="121" y="43"/>
                </a:cubicBezTo>
                <a:lnTo>
                  <a:pt x="121" y="32"/>
                </a:lnTo>
                <a:close/>
                <a:moveTo>
                  <a:pt x="149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49" y="43"/>
                  <a:pt x="149" y="43"/>
                  <a:pt x="149" y="43"/>
                </a:cubicBezTo>
                <a:lnTo>
                  <a:pt x="149" y="39"/>
                </a:lnTo>
                <a:close/>
                <a:moveTo>
                  <a:pt x="217" y="45"/>
                </a:moveTo>
                <a:cubicBezTo>
                  <a:pt x="217" y="45"/>
                  <a:pt x="211" y="63"/>
                  <a:pt x="208" y="74"/>
                </a:cubicBezTo>
                <a:cubicBezTo>
                  <a:pt x="204" y="85"/>
                  <a:pt x="198" y="86"/>
                  <a:pt x="198" y="86"/>
                </a:cubicBezTo>
                <a:cubicBezTo>
                  <a:pt x="31" y="86"/>
                  <a:pt x="31" y="86"/>
                  <a:pt x="31" y="86"/>
                </a:cubicBezTo>
                <a:cubicBezTo>
                  <a:pt x="31" y="86"/>
                  <a:pt x="3" y="53"/>
                  <a:pt x="1" y="52"/>
                </a:cubicBezTo>
                <a:cubicBezTo>
                  <a:pt x="0" y="50"/>
                  <a:pt x="1" y="47"/>
                  <a:pt x="1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63" y="45"/>
                  <a:pt x="163" y="45"/>
                  <a:pt x="163" y="45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5"/>
                  <a:pt x="165" y="5"/>
                  <a:pt x="165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2" y="0"/>
                  <a:pt x="172" y="0"/>
                  <a:pt x="172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4" y="5"/>
                  <a:pt x="184" y="5"/>
                  <a:pt x="184" y="5"/>
                </a:cubicBezTo>
                <a:cubicBezTo>
                  <a:pt x="193" y="5"/>
                  <a:pt x="193" y="5"/>
                  <a:pt x="193" y="5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2" y="45"/>
                  <a:pt x="202" y="45"/>
                  <a:pt x="202" y="45"/>
                </a:cubicBezTo>
                <a:lnTo>
                  <a:pt x="217" y="45"/>
                </a:lnTo>
                <a:close/>
                <a:moveTo>
                  <a:pt x="34" y="64"/>
                </a:moveTo>
                <a:cubicBezTo>
                  <a:pt x="34" y="61"/>
                  <a:pt x="31" y="59"/>
                  <a:pt x="28" y="59"/>
                </a:cubicBezTo>
                <a:cubicBezTo>
                  <a:pt x="25" y="59"/>
                  <a:pt x="23" y="61"/>
                  <a:pt x="23" y="64"/>
                </a:cubicBezTo>
                <a:cubicBezTo>
                  <a:pt x="23" y="67"/>
                  <a:pt x="25" y="69"/>
                  <a:pt x="28" y="69"/>
                </a:cubicBezTo>
                <a:cubicBezTo>
                  <a:pt x="31" y="69"/>
                  <a:pt x="34" y="67"/>
                  <a:pt x="34" y="64"/>
                </a:cubicBezTo>
                <a:close/>
                <a:moveTo>
                  <a:pt x="169" y="17"/>
                </a:moveTo>
                <a:cubicBezTo>
                  <a:pt x="190" y="17"/>
                  <a:pt x="190" y="17"/>
                  <a:pt x="190" y="17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69" y="11"/>
                  <a:pt x="169" y="11"/>
                  <a:pt x="169" y="11"/>
                </a:cubicBezTo>
                <a:lnTo>
                  <a:pt x="169" y="17"/>
                </a:lnTo>
                <a:close/>
                <a:moveTo>
                  <a:pt x="169" y="36"/>
                </a:moveTo>
                <a:cubicBezTo>
                  <a:pt x="190" y="36"/>
                  <a:pt x="190" y="36"/>
                  <a:pt x="190" y="36"/>
                </a:cubicBezTo>
                <a:cubicBezTo>
                  <a:pt x="190" y="32"/>
                  <a:pt x="190" y="32"/>
                  <a:pt x="190" y="32"/>
                </a:cubicBezTo>
                <a:cubicBezTo>
                  <a:pt x="169" y="32"/>
                  <a:pt x="169" y="32"/>
                  <a:pt x="169" y="32"/>
                </a:cubicBezTo>
                <a:lnTo>
                  <a:pt x="169" y="36"/>
                </a:lnTo>
                <a:close/>
                <a:moveTo>
                  <a:pt x="195" y="45"/>
                </a:moveTo>
                <a:cubicBezTo>
                  <a:pt x="169" y="45"/>
                  <a:pt x="169" y="45"/>
                  <a:pt x="169" y="45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95" y="48"/>
                  <a:pt x="195" y="48"/>
                  <a:pt x="195" y="48"/>
                </a:cubicBezTo>
                <a:lnTo>
                  <a:pt x="195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 flipH="1">
            <a:off x="5206795" y="1669103"/>
            <a:ext cx="1287907" cy="508993"/>
          </a:xfrm>
          <a:custGeom>
            <a:avLst/>
            <a:gdLst>
              <a:gd name="T0" fmla="*/ 97 w 217"/>
              <a:gd name="T1" fmla="*/ 17 h 86"/>
              <a:gd name="T2" fmla="*/ 121 w 217"/>
              <a:gd name="T3" fmla="*/ 28 h 86"/>
              <a:gd name="T4" fmla="*/ 149 w 217"/>
              <a:gd name="T5" fmla="*/ 17 h 86"/>
              <a:gd name="T6" fmla="*/ 125 w 217"/>
              <a:gd name="T7" fmla="*/ 28 h 86"/>
              <a:gd name="T8" fmla="*/ 149 w 217"/>
              <a:gd name="T9" fmla="*/ 17 h 86"/>
              <a:gd name="T10" fmla="*/ 40 w 217"/>
              <a:gd name="T11" fmla="*/ 32 h 86"/>
              <a:gd name="T12" fmla="*/ 64 w 217"/>
              <a:gd name="T13" fmla="*/ 43 h 86"/>
              <a:gd name="T14" fmla="*/ 93 w 217"/>
              <a:gd name="T15" fmla="*/ 32 h 86"/>
              <a:gd name="T16" fmla="*/ 68 w 217"/>
              <a:gd name="T17" fmla="*/ 43 h 86"/>
              <a:gd name="T18" fmla="*/ 93 w 217"/>
              <a:gd name="T19" fmla="*/ 32 h 86"/>
              <a:gd name="T20" fmla="*/ 97 w 217"/>
              <a:gd name="T21" fmla="*/ 32 h 86"/>
              <a:gd name="T22" fmla="*/ 121 w 217"/>
              <a:gd name="T23" fmla="*/ 43 h 86"/>
              <a:gd name="T24" fmla="*/ 149 w 217"/>
              <a:gd name="T25" fmla="*/ 39 h 86"/>
              <a:gd name="T26" fmla="*/ 149 w 217"/>
              <a:gd name="T27" fmla="*/ 32 h 86"/>
              <a:gd name="T28" fmla="*/ 125 w 217"/>
              <a:gd name="T29" fmla="*/ 43 h 86"/>
              <a:gd name="T30" fmla="*/ 149 w 217"/>
              <a:gd name="T31" fmla="*/ 39 h 86"/>
              <a:gd name="T32" fmla="*/ 207 w 217"/>
              <a:gd name="T33" fmla="*/ 74 h 86"/>
              <a:gd name="T34" fmla="*/ 30 w 217"/>
              <a:gd name="T35" fmla="*/ 86 h 86"/>
              <a:gd name="T36" fmla="*/ 0 w 217"/>
              <a:gd name="T37" fmla="*/ 47 h 86"/>
              <a:gd name="T38" fmla="*/ 38 w 217"/>
              <a:gd name="T39" fmla="*/ 48 h 86"/>
              <a:gd name="T40" fmla="*/ 66 w 217"/>
              <a:gd name="T41" fmla="*/ 48 h 86"/>
              <a:gd name="T42" fmla="*/ 97 w 217"/>
              <a:gd name="T43" fmla="*/ 48 h 86"/>
              <a:gd name="T44" fmla="*/ 123 w 217"/>
              <a:gd name="T45" fmla="*/ 48 h 86"/>
              <a:gd name="T46" fmla="*/ 152 w 217"/>
              <a:gd name="T47" fmla="*/ 48 h 86"/>
              <a:gd name="T48" fmla="*/ 163 w 217"/>
              <a:gd name="T49" fmla="*/ 45 h 86"/>
              <a:gd name="T50" fmla="*/ 164 w 217"/>
              <a:gd name="T51" fmla="*/ 31 h 86"/>
              <a:gd name="T52" fmla="*/ 170 w 217"/>
              <a:gd name="T53" fmla="*/ 5 h 86"/>
              <a:gd name="T54" fmla="*/ 186 w 217"/>
              <a:gd name="T55" fmla="*/ 0 h 86"/>
              <a:gd name="T56" fmla="*/ 193 w 217"/>
              <a:gd name="T57" fmla="*/ 5 h 86"/>
              <a:gd name="T58" fmla="*/ 202 w 217"/>
              <a:gd name="T59" fmla="*/ 31 h 86"/>
              <a:gd name="T60" fmla="*/ 217 w 217"/>
              <a:gd name="T61" fmla="*/ 45 h 86"/>
              <a:gd name="T62" fmla="*/ 28 w 217"/>
              <a:gd name="T63" fmla="*/ 59 h 86"/>
              <a:gd name="T64" fmla="*/ 28 w 217"/>
              <a:gd name="T65" fmla="*/ 69 h 86"/>
              <a:gd name="T66" fmla="*/ 168 w 217"/>
              <a:gd name="T67" fmla="*/ 17 h 86"/>
              <a:gd name="T68" fmla="*/ 189 w 217"/>
              <a:gd name="T69" fmla="*/ 11 h 86"/>
              <a:gd name="T70" fmla="*/ 168 w 217"/>
              <a:gd name="T71" fmla="*/ 17 h 86"/>
              <a:gd name="T72" fmla="*/ 189 w 217"/>
              <a:gd name="T73" fmla="*/ 36 h 86"/>
              <a:gd name="T74" fmla="*/ 168 w 217"/>
              <a:gd name="T75" fmla="*/ 32 h 86"/>
              <a:gd name="T76" fmla="*/ 195 w 217"/>
              <a:gd name="T77" fmla="*/ 45 h 86"/>
              <a:gd name="T78" fmla="*/ 168 w 217"/>
              <a:gd name="T79" fmla="*/ 48 h 86"/>
              <a:gd name="T80" fmla="*/ 195 w 217"/>
              <a:gd name="T81" fmla="*/ 4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7" h="86">
                <a:moveTo>
                  <a:pt x="121" y="17"/>
                </a:moveTo>
                <a:cubicBezTo>
                  <a:pt x="97" y="17"/>
                  <a:pt x="97" y="17"/>
                  <a:pt x="97" y="17"/>
                </a:cubicBezTo>
                <a:cubicBezTo>
                  <a:pt x="97" y="28"/>
                  <a:pt x="97" y="28"/>
                  <a:pt x="97" y="28"/>
                </a:cubicBezTo>
                <a:cubicBezTo>
                  <a:pt x="121" y="28"/>
                  <a:pt x="121" y="28"/>
                  <a:pt x="121" y="28"/>
                </a:cubicBezTo>
                <a:lnTo>
                  <a:pt x="121" y="17"/>
                </a:lnTo>
                <a:close/>
                <a:moveTo>
                  <a:pt x="149" y="17"/>
                </a:moveTo>
                <a:cubicBezTo>
                  <a:pt x="125" y="17"/>
                  <a:pt x="125" y="17"/>
                  <a:pt x="125" y="17"/>
                </a:cubicBezTo>
                <a:cubicBezTo>
                  <a:pt x="125" y="28"/>
                  <a:pt x="125" y="28"/>
                  <a:pt x="125" y="28"/>
                </a:cubicBezTo>
                <a:cubicBezTo>
                  <a:pt x="149" y="28"/>
                  <a:pt x="149" y="28"/>
                  <a:pt x="149" y="28"/>
                </a:cubicBezTo>
                <a:lnTo>
                  <a:pt x="149" y="17"/>
                </a:lnTo>
                <a:close/>
                <a:moveTo>
                  <a:pt x="64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43"/>
                  <a:pt x="40" y="43"/>
                  <a:pt x="40" y="43"/>
                </a:cubicBezTo>
                <a:cubicBezTo>
                  <a:pt x="64" y="43"/>
                  <a:pt x="64" y="43"/>
                  <a:pt x="64" y="43"/>
                </a:cubicBezTo>
                <a:lnTo>
                  <a:pt x="64" y="32"/>
                </a:lnTo>
                <a:close/>
                <a:moveTo>
                  <a:pt x="93" y="32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43"/>
                  <a:pt x="68" y="43"/>
                  <a:pt x="68" y="43"/>
                </a:cubicBezTo>
                <a:cubicBezTo>
                  <a:pt x="93" y="43"/>
                  <a:pt x="93" y="43"/>
                  <a:pt x="93" y="43"/>
                </a:cubicBezTo>
                <a:lnTo>
                  <a:pt x="93" y="32"/>
                </a:lnTo>
                <a:close/>
                <a:moveTo>
                  <a:pt x="121" y="32"/>
                </a:moveTo>
                <a:cubicBezTo>
                  <a:pt x="97" y="32"/>
                  <a:pt x="97" y="32"/>
                  <a:pt x="97" y="32"/>
                </a:cubicBezTo>
                <a:cubicBezTo>
                  <a:pt x="97" y="43"/>
                  <a:pt x="97" y="43"/>
                  <a:pt x="97" y="43"/>
                </a:cubicBezTo>
                <a:cubicBezTo>
                  <a:pt x="121" y="43"/>
                  <a:pt x="121" y="43"/>
                  <a:pt x="121" y="43"/>
                </a:cubicBezTo>
                <a:lnTo>
                  <a:pt x="121" y="32"/>
                </a:lnTo>
                <a:close/>
                <a:moveTo>
                  <a:pt x="149" y="39"/>
                </a:moveTo>
                <a:cubicBezTo>
                  <a:pt x="149" y="39"/>
                  <a:pt x="149" y="39"/>
                  <a:pt x="149" y="39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49" y="43"/>
                  <a:pt x="149" y="43"/>
                  <a:pt x="149" y="43"/>
                </a:cubicBezTo>
                <a:lnTo>
                  <a:pt x="149" y="39"/>
                </a:lnTo>
                <a:close/>
                <a:moveTo>
                  <a:pt x="217" y="45"/>
                </a:moveTo>
                <a:cubicBezTo>
                  <a:pt x="217" y="45"/>
                  <a:pt x="211" y="63"/>
                  <a:pt x="207" y="74"/>
                </a:cubicBezTo>
                <a:cubicBezTo>
                  <a:pt x="204" y="85"/>
                  <a:pt x="198" y="86"/>
                  <a:pt x="198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" y="53"/>
                  <a:pt x="1" y="52"/>
                </a:cubicBezTo>
                <a:cubicBezTo>
                  <a:pt x="0" y="50"/>
                  <a:pt x="0" y="47"/>
                  <a:pt x="0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8" y="48"/>
                  <a:pt x="38" y="48"/>
                  <a:pt x="38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63" y="45"/>
                  <a:pt x="163" y="45"/>
                  <a:pt x="163" y="45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64" y="31"/>
                  <a:pt x="164" y="31"/>
                  <a:pt x="164" y="31"/>
                </a:cubicBezTo>
                <a:cubicBezTo>
                  <a:pt x="164" y="5"/>
                  <a:pt x="164" y="5"/>
                  <a:pt x="164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2" y="0"/>
                  <a:pt x="172" y="0"/>
                  <a:pt x="172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184" y="5"/>
                  <a:pt x="184" y="5"/>
                  <a:pt x="184" y="5"/>
                </a:cubicBezTo>
                <a:cubicBezTo>
                  <a:pt x="193" y="5"/>
                  <a:pt x="193" y="5"/>
                  <a:pt x="193" y="5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2" y="45"/>
                  <a:pt x="202" y="45"/>
                  <a:pt x="202" y="45"/>
                </a:cubicBezTo>
                <a:lnTo>
                  <a:pt x="217" y="45"/>
                </a:lnTo>
                <a:close/>
                <a:moveTo>
                  <a:pt x="33" y="64"/>
                </a:moveTo>
                <a:cubicBezTo>
                  <a:pt x="33" y="61"/>
                  <a:pt x="31" y="59"/>
                  <a:pt x="28" y="59"/>
                </a:cubicBezTo>
                <a:cubicBezTo>
                  <a:pt x="25" y="59"/>
                  <a:pt x="23" y="61"/>
                  <a:pt x="23" y="64"/>
                </a:cubicBezTo>
                <a:cubicBezTo>
                  <a:pt x="23" y="67"/>
                  <a:pt x="25" y="69"/>
                  <a:pt x="28" y="69"/>
                </a:cubicBezTo>
                <a:cubicBezTo>
                  <a:pt x="31" y="69"/>
                  <a:pt x="33" y="67"/>
                  <a:pt x="33" y="64"/>
                </a:cubicBezTo>
                <a:close/>
                <a:moveTo>
                  <a:pt x="168" y="17"/>
                </a:moveTo>
                <a:cubicBezTo>
                  <a:pt x="189" y="17"/>
                  <a:pt x="189" y="17"/>
                  <a:pt x="189" y="17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68" y="11"/>
                  <a:pt x="168" y="11"/>
                  <a:pt x="168" y="11"/>
                </a:cubicBezTo>
                <a:lnTo>
                  <a:pt x="168" y="17"/>
                </a:lnTo>
                <a:close/>
                <a:moveTo>
                  <a:pt x="168" y="36"/>
                </a:moveTo>
                <a:cubicBezTo>
                  <a:pt x="189" y="36"/>
                  <a:pt x="189" y="36"/>
                  <a:pt x="189" y="36"/>
                </a:cubicBezTo>
                <a:cubicBezTo>
                  <a:pt x="189" y="32"/>
                  <a:pt x="189" y="32"/>
                  <a:pt x="189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36"/>
                </a:lnTo>
                <a:close/>
                <a:moveTo>
                  <a:pt x="195" y="45"/>
                </a:moveTo>
                <a:cubicBezTo>
                  <a:pt x="168" y="45"/>
                  <a:pt x="168" y="45"/>
                  <a:pt x="168" y="45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95" y="48"/>
                  <a:pt x="195" y="48"/>
                  <a:pt x="195" y="48"/>
                </a:cubicBezTo>
                <a:lnTo>
                  <a:pt x="195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13"/>
          <p:cNvSpPr>
            <a:spLocks noEditPoints="1"/>
          </p:cNvSpPr>
          <p:nvPr/>
        </p:nvSpPr>
        <p:spPr bwMode="auto">
          <a:xfrm flipH="1">
            <a:off x="7367042" y="1669102"/>
            <a:ext cx="1287907" cy="508993"/>
          </a:xfrm>
          <a:custGeom>
            <a:avLst/>
            <a:gdLst>
              <a:gd name="T0" fmla="*/ 217 w 217"/>
              <a:gd name="T1" fmla="*/ 45 h 86"/>
              <a:gd name="T2" fmla="*/ 208 w 217"/>
              <a:gd name="T3" fmla="*/ 74 h 86"/>
              <a:gd name="T4" fmla="*/ 198 w 217"/>
              <a:gd name="T5" fmla="*/ 86 h 86"/>
              <a:gd name="T6" fmla="*/ 31 w 217"/>
              <a:gd name="T7" fmla="*/ 86 h 86"/>
              <a:gd name="T8" fmla="*/ 1 w 217"/>
              <a:gd name="T9" fmla="*/ 52 h 86"/>
              <a:gd name="T10" fmla="*/ 1 w 217"/>
              <a:gd name="T11" fmla="*/ 47 h 86"/>
              <a:gd name="T12" fmla="*/ 37 w 217"/>
              <a:gd name="T13" fmla="*/ 47 h 86"/>
              <a:gd name="T14" fmla="*/ 39 w 217"/>
              <a:gd name="T15" fmla="*/ 48 h 86"/>
              <a:gd name="T16" fmla="*/ 42 w 217"/>
              <a:gd name="T17" fmla="*/ 48 h 86"/>
              <a:gd name="T18" fmla="*/ 67 w 217"/>
              <a:gd name="T19" fmla="*/ 48 h 86"/>
              <a:gd name="T20" fmla="*/ 72 w 217"/>
              <a:gd name="T21" fmla="*/ 48 h 86"/>
              <a:gd name="T22" fmla="*/ 97 w 217"/>
              <a:gd name="T23" fmla="*/ 48 h 86"/>
              <a:gd name="T24" fmla="*/ 99 w 217"/>
              <a:gd name="T25" fmla="*/ 48 h 86"/>
              <a:gd name="T26" fmla="*/ 123 w 217"/>
              <a:gd name="T27" fmla="*/ 48 h 86"/>
              <a:gd name="T28" fmla="*/ 127 w 217"/>
              <a:gd name="T29" fmla="*/ 48 h 86"/>
              <a:gd name="T30" fmla="*/ 152 w 217"/>
              <a:gd name="T31" fmla="*/ 48 h 86"/>
              <a:gd name="T32" fmla="*/ 152 w 217"/>
              <a:gd name="T33" fmla="*/ 45 h 86"/>
              <a:gd name="T34" fmla="*/ 163 w 217"/>
              <a:gd name="T35" fmla="*/ 45 h 86"/>
              <a:gd name="T36" fmla="*/ 163 w 217"/>
              <a:gd name="T37" fmla="*/ 31 h 86"/>
              <a:gd name="T38" fmla="*/ 165 w 217"/>
              <a:gd name="T39" fmla="*/ 31 h 86"/>
              <a:gd name="T40" fmla="*/ 165 w 217"/>
              <a:gd name="T41" fmla="*/ 5 h 86"/>
              <a:gd name="T42" fmla="*/ 170 w 217"/>
              <a:gd name="T43" fmla="*/ 5 h 86"/>
              <a:gd name="T44" fmla="*/ 172 w 217"/>
              <a:gd name="T45" fmla="*/ 0 h 86"/>
              <a:gd name="T46" fmla="*/ 187 w 217"/>
              <a:gd name="T47" fmla="*/ 0 h 86"/>
              <a:gd name="T48" fmla="*/ 184 w 217"/>
              <a:gd name="T49" fmla="*/ 5 h 86"/>
              <a:gd name="T50" fmla="*/ 193 w 217"/>
              <a:gd name="T51" fmla="*/ 5 h 86"/>
              <a:gd name="T52" fmla="*/ 193 w 217"/>
              <a:gd name="T53" fmla="*/ 31 h 86"/>
              <a:gd name="T54" fmla="*/ 202 w 217"/>
              <a:gd name="T55" fmla="*/ 31 h 86"/>
              <a:gd name="T56" fmla="*/ 202 w 217"/>
              <a:gd name="T57" fmla="*/ 45 h 86"/>
              <a:gd name="T58" fmla="*/ 217 w 217"/>
              <a:gd name="T59" fmla="*/ 45 h 86"/>
              <a:gd name="T60" fmla="*/ 34 w 217"/>
              <a:gd name="T61" fmla="*/ 64 h 86"/>
              <a:gd name="T62" fmla="*/ 28 w 217"/>
              <a:gd name="T63" fmla="*/ 59 h 86"/>
              <a:gd name="T64" fmla="*/ 23 w 217"/>
              <a:gd name="T65" fmla="*/ 64 h 86"/>
              <a:gd name="T66" fmla="*/ 28 w 217"/>
              <a:gd name="T67" fmla="*/ 69 h 86"/>
              <a:gd name="T68" fmla="*/ 34 w 217"/>
              <a:gd name="T69" fmla="*/ 64 h 86"/>
              <a:gd name="T70" fmla="*/ 169 w 217"/>
              <a:gd name="T71" fmla="*/ 17 h 86"/>
              <a:gd name="T72" fmla="*/ 190 w 217"/>
              <a:gd name="T73" fmla="*/ 17 h 86"/>
              <a:gd name="T74" fmla="*/ 190 w 217"/>
              <a:gd name="T75" fmla="*/ 11 h 86"/>
              <a:gd name="T76" fmla="*/ 169 w 217"/>
              <a:gd name="T77" fmla="*/ 11 h 86"/>
              <a:gd name="T78" fmla="*/ 169 w 217"/>
              <a:gd name="T79" fmla="*/ 17 h 86"/>
              <a:gd name="T80" fmla="*/ 169 w 217"/>
              <a:gd name="T81" fmla="*/ 36 h 86"/>
              <a:gd name="T82" fmla="*/ 190 w 217"/>
              <a:gd name="T83" fmla="*/ 36 h 86"/>
              <a:gd name="T84" fmla="*/ 190 w 217"/>
              <a:gd name="T85" fmla="*/ 32 h 86"/>
              <a:gd name="T86" fmla="*/ 169 w 217"/>
              <a:gd name="T87" fmla="*/ 32 h 86"/>
              <a:gd name="T88" fmla="*/ 169 w 217"/>
              <a:gd name="T89" fmla="*/ 36 h 86"/>
              <a:gd name="T90" fmla="*/ 195 w 217"/>
              <a:gd name="T91" fmla="*/ 45 h 86"/>
              <a:gd name="T92" fmla="*/ 169 w 217"/>
              <a:gd name="T93" fmla="*/ 45 h 86"/>
              <a:gd name="T94" fmla="*/ 169 w 217"/>
              <a:gd name="T95" fmla="*/ 48 h 86"/>
              <a:gd name="T96" fmla="*/ 195 w 217"/>
              <a:gd name="T97" fmla="*/ 48 h 86"/>
              <a:gd name="T98" fmla="*/ 195 w 217"/>
              <a:gd name="T99" fmla="*/ 4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17" h="86">
                <a:moveTo>
                  <a:pt x="217" y="45"/>
                </a:moveTo>
                <a:cubicBezTo>
                  <a:pt x="217" y="45"/>
                  <a:pt x="211" y="63"/>
                  <a:pt x="208" y="74"/>
                </a:cubicBezTo>
                <a:cubicBezTo>
                  <a:pt x="204" y="85"/>
                  <a:pt x="198" y="86"/>
                  <a:pt x="198" y="86"/>
                </a:cubicBezTo>
                <a:cubicBezTo>
                  <a:pt x="31" y="86"/>
                  <a:pt x="31" y="86"/>
                  <a:pt x="31" y="86"/>
                </a:cubicBezTo>
                <a:cubicBezTo>
                  <a:pt x="31" y="86"/>
                  <a:pt x="3" y="53"/>
                  <a:pt x="1" y="52"/>
                </a:cubicBezTo>
                <a:cubicBezTo>
                  <a:pt x="0" y="50"/>
                  <a:pt x="1" y="47"/>
                  <a:pt x="1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63" y="45"/>
                  <a:pt x="163" y="45"/>
                  <a:pt x="163" y="45"/>
                </a:cubicBezTo>
                <a:cubicBezTo>
                  <a:pt x="163" y="31"/>
                  <a:pt x="163" y="31"/>
                  <a:pt x="163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5"/>
                  <a:pt x="165" y="5"/>
                  <a:pt x="165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2" y="0"/>
                  <a:pt x="172" y="0"/>
                  <a:pt x="172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4" y="5"/>
                  <a:pt x="184" y="5"/>
                  <a:pt x="184" y="5"/>
                </a:cubicBezTo>
                <a:cubicBezTo>
                  <a:pt x="193" y="5"/>
                  <a:pt x="193" y="5"/>
                  <a:pt x="193" y="5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2" y="45"/>
                  <a:pt x="202" y="45"/>
                  <a:pt x="202" y="45"/>
                </a:cubicBezTo>
                <a:lnTo>
                  <a:pt x="217" y="45"/>
                </a:lnTo>
                <a:close/>
                <a:moveTo>
                  <a:pt x="34" y="64"/>
                </a:moveTo>
                <a:cubicBezTo>
                  <a:pt x="34" y="61"/>
                  <a:pt x="31" y="59"/>
                  <a:pt x="28" y="59"/>
                </a:cubicBezTo>
                <a:cubicBezTo>
                  <a:pt x="25" y="59"/>
                  <a:pt x="23" y="61"/>
                  <a:pt x="23" y="64"/>
                </a:cubicBezTo>
                <a:cubicBezTo>
                  <a:pt x="23" y="67"/>
                  <a:pt x="25" y="69"/>
                  <a:pt x="28" y="69"/>
                </a:cubicBezTo>
                <a:cubicBezTo>
                  <a:pt x="31" y="69"/>
                  <a:pt x="34" y="67"/>
                  <a:pt x="34" y="64"/>
                </a:cubicBezTo>
                <a:close/>
                <a:moveTo>
                  <a:pt x="169" y="17"/>
                </a:moveTo>
                <a:cubicBezTo>
                  <a:pt x="190" y="17"/>
                  <a:pt x="190" y="17"/>
                  <a:pt x="190" y="17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69" y="11"/>
                  <a:pt x="169" y="11"/>
                  <a:pt x="169" y="11"/>
                </a:cubicBezTo>
                <a:lnTo>
                  <a:pt x="169" y="17"/>
                </a:lnTo>
                <a:close/>
                <a:moveTo>
                  <a:pt x="169" y="36"/>
                </a:moveTo>
                <a:cubicBezTo>
                  <a:pt x="190" y="36"/>
                  <a:pt x="190" y="36"/>
                  <a:pt x="190" y="36"/>
                </a:cubicBezTo>
                <a:cubicBezTo>
                  <a:pt x="190" y="32"/>
                  <a:pt x="190" y="32"/>
                  <a:pt x="190" y="32"/>
                </a:cubicBezTo>
                <a:cubicBezTo>
                  <a:pt x="169" y="32"/>
                  <a:pt x="169" y="32"/>
                  <a:pt x="169" y="32"/>
                </a:cubicBezTo>
                <a:lnTo>
                  <a:pt x="169" y="36"/>
                </a:lnTo>
                <a:close/>
                <a:moveTo>
                  <a:pt x="195" y="45"/>
                </a:moveTo>
                <a:cubicBezTo>
                  <a:pt x="169" y="45"/>
                  <a:pt x="169" y="45"/>
                  <a:pt x="169" y="45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95" y="48"/>
                  <a:pt x="195" y="48"/>
                  <a:pt x="195" y="48"/>
                </a:cubicBezTo>
                <a:lnTo>
                  <a:pt x="195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8"/>
          <p:cNvSpPr>
            <a:spLocks noEditPoints="1"/>
          </p:cNvSpPr>
          <p:nvPr/>
        </p:nvSpPr>
        <p:spPr bwMode="auto">
          <a:xfrm>
            <a:off x="6817068" y="4869160"/>
            <a:ext cx="525692" cy="608958"/>
          </a:xfrm>
          <a:custGeom>
            <a:avLst/>
            <a:gdLst>
              <a:gd name="T0" fmla="*/ 124 w 136"/>
              <a:gd name="T1" fmla="*/ 154 h 158"/>
              <a:gd name="T2" fmla="*/ 107 w 136"/>
              <a:gd name="T3" fmla="*/ 156 h 158"/>
              <a:gd name="T4" fmla="*/ 96 w 136"/>
              <a:gd name="T5" fmla="*/ 153 h 158"/>
              <a:gd name="T6" fmla="*/ 81 w 136"/>
              <a:gd name="T7" fmla="*/ 154 h 158"/>
              <a:gd name="T8" fmla="*/ 56 w 136"/>
              <a:gd name="T9" fmla="*/ 154 h 158"/>
              <a:gd name="T10" fmla="*/ 43 w 136"/>
              <a:gd name="T11" fmla="*/ 152 h 158"/>
              <a:gd name="T12" fmla="*/ 29 w 136"/>
              <a:gd name="T13" fmla="*/ 156 h 158"/>
              <a:gd name="T14" fmla="*/ 0 w 136"/>
              <a:gd name="T15" fmla="*/ 152 h 158"/>
              <a:gd name="T16" fmla="*/ 0 w 136"/>
              <a:gd name="T17" fmla="*/ 144 h 158"/>
              <a:gd name="T18" fmla="*/ 33 w 136"/>
              <a:gd name="T19" fmla="*/ 146 h 158"/>
              <a:gd name="T20" fmla="*/ 57 w 136"/>
              <a:gd name="T21" fmla="*/ 147 h 158"/>
              <a:gd name="T22" fmla="*/ 82 w 136"/>
              <a:gd name="T23" fmla="*/ 145 h 158"/>
              <a:gd name="T24" fmla="*/ 106 w 136"/>
              <a:gd name="T25" fmla="*/ 148 h 158"/>
              <a:gd name="T26" fmla="*/ 121 w 136"/>
              <a:gd name="T27" fmla="*/ 147 h 158"/>
              <a:gd name="T28" fmla="*/ 132 w 136"/>
              <a:gd name="T29" fmla="*/ 144 h 158"/>
              <a:gd name="T30" fmla="*/ 134 w 136"/>
              <a:gd name="T31" fmla="*/ 152 h 158"/>
              <a:gd name="T32" fmla="*/ 124 w 136"/>
              <a:gd name="T33" fmla="*/ 154 h 158"/>
              <a:gd name="T34" fmla="*/ 120 w 136"/>
              <a:gd name="T35" fmla="*/ 131 h 158"/>
              <a:gd name="T36" fmla="*/ 102 w 136"/>
              <a:gd name="T37" fmla="*/ 130 h 158"/>
              <a:gd name="T38" fmla="*/ 125 w 136"/>
              <a:gd name="T39" fmla="*/ 64 h 158"/>
              <a:gd name="T40" fmla="*/ 69 w 136"/>
              <a:gd name="T41" fmla="*/ 48 h 158"/>
              <a:gd name="T42" fmla="*/ 8 w 136"/>
              <a:gd name="T43" fmla="*/ 64 h 158"/>
              <a:gd name="T44" fmla="*/ 32 w 136"/>
              <a:gd name="T45" fmla="*/ 130 h 158"/>
              <a:gd name="T46" fmla="*/ 16 w 136"/>
              <a:gd name="T47" fmla="*/ 130 h 158"/>
              <a:gd name="T48" fmla="*/ 0 w 136"/>
              <a:gd name="T49" fmla="*/ 125 h 158"/>
              <a:gd name="T50" fmla="*/ 0 w 136"/>
              <a:gd name="T51" fmla="*/ 135 h 158"/>
              <a:gd name="T52" fmla="*/ 15 w 136"/>
              <a:gd name="T53" fmla="*/ 139 h 158"/>
              <a:gd name="T54" fmla="*/ 29 w 136"/>
              <a:gd name="T55" fmla="*/ 139 h 158"/>
              <a:gd name="T56" fmla="*/ 55 w 136"/>
              <a:gd name="T57" fmla="*/ 137 h 158"/>
              <a:gd name="T58" fmla="*/ 79 w 136"/>
              <a:gd name="T59" fmla="*/ 137 h 158"/>
              <a:gd name="T60" fmla="*/ 94 w 136"/>
              <a:gd name="T61" fmla="*/ 135 h 158"/>
              <a:gd name="T62" fmla="*/ 105 w 136"/>
              <a:gd name="T63" fmla="*/ 139 h 158"/>
              <a:gd name="T64" fmla="*/ 134 w 136"/>
              <a:gd name="T65" fmla="*/ 135 h 158"/>
              <a:gd name="T66" fmla="*/ 134 w 136"/>
              <a:gd name="T67" fmla="*/ 125 h 158"/>
              <a:gd name="T68" fmla="*/ 120 w 136"/>
              <a:gd name="T69" fmla="*/ 131 h 158"/>
              <a:gd name="T70" fmla="*/ 114 w 136"/>
              <a:gd name="T71" fmla="*/ 49 h 158"/>
              <a:gd name="T72" fmla="*/ 114 w 136"/>
              <a:gd name="T73" fmla="*/ 30 h 158"/>
              <a:gd name="T74" fmla="*/ 99 w 136"/>
              <a:gd name="T75" fmla="*/ 30 h 158"/>
              <a:gd name="T76" fmla="*/ 99 w 136"/>
              <a:gd name="T77" fmla="*/ 17 h 158"/>
              <a:gd name="T78" fmla="*/ 78 w 136"/>
              <a:gd name="T79" fmla="*/ 17 h 158"/>
              <a:gd name="T80" fmla="*/ 78 w 136"/>
              <a:gd name="T81" fmla="*/ 0 h 158"/>
              <a:gd name="T82" fmla="*/ 55 w 136"/>
              <a:gd name="T83" fmla="*/ 0 h 158"/>
              <a:gd name="T84" fmla="*/ 55 w 136"/>
              <a:gd name="T85" fmla="*/ 17 h 158"/>
              <a:gd name="T86" fmla="*/ 35 w 136"/>
              <a:gd name="T87" fmla="*/ 17 h 158"/>
              <a:gd name="T88" fmla="*/ 35 w 136"/>
              <a:gd name="T89" fmla="*/ 30 h 158"/>
              <a:gd name="T90" fmla="*/ 20 w 136"/>
              <a:gd name="T91" fmla="*/ 30 h 158"/>
              <a:gd name="T92" fmla="*/ 20 w 136"/>
              <a:gd name="T93" fmla="*/ 49 h 158"/>
              <a:gd name="T94" fmla="*/ 5 w 136"/>
              <a:gd name="T95" fmla="*/ 55 h 158"/>
              <a:gd name="T96" fmla="*/ 7 w 136"/>
              <a:gd name="T97" fmla="*/ 59 h 158"/>
              <a:gd name="T98" fmla="*/ 70 w 136"/>
              <a:gd name="T99" fmla="*/ 43 h 158"/>
              <a:gd name="T100" fmla="*/ 127 w 136"/>
              <a:gd name="T101" fmla="*/ 59 h 158"/>
              <a:gd name="T102" fmla="*/ 129 w 136"/>
              <a:gd name="T103" fmla="*/ 55 h 158"/>
              <a:gd name="T104" fmla="*/ 114 w 136"/>
              <a:gd name="T105" fmla="*/ 49 h 158"/>
              <a:gd name="T106" fmla="*/ 25 w 136"/>
              <a:gd name="T107" fmla="*/ 48 h 158"/>
              <a:gd name="T108" fmla="*/ 25 w 136"/>
              <a:gd name="T109" fmla="*/ 35 h 158"/>
              <a:gd name="T110" fmla="*/ 40 w 136"/>
              <a:gd name="T111" fmla="*/ 35 h 158"/>
              <a:gd name="T112" fmla="*/ 40 w 136"/>
              <a:gd name="T113" fmla="*/ 25 h 158"/>
              <a:gd name="T114" fmla="*/ 93 w 136"/>
              <a:gd name="T115" fmla="*/ 25 h 158"/>
              <a:gd name="T116" fmla="*/ 93 w 136"/>
              <a:gd name="T117" fmla="*/ 36 h 158"/>
              <a:gd name="T118" fmla="*/ 108 w 136"/>
              <a:gd name="T119" fmla="*/ 36 h 158"/>
              <a:gd name="T120" fmla="*/ 108 w 136"/>
              <a:gd name="T121" fmla="*/ 46 h 158"/>
              <a:gd name="T122" fmla="*/ 70 w 136"/>
              <a:gd name="T123" fmla="*/ 38 h 158"/>
              <a:gd name="T124" fmla="*/ 25 w 136"/>
              <a:gd name="T125" fmla="*/ 4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158">
                <a:moveTo>
                  <a:pt x="124" y="154"/>
                </a:moveTo>
                <a:cubicBezTo>
                  <a:pt x="118" y="156"/>
                  <a:pt x="113" y="157"/>
                  <a:pt x="107" y="156"/>
                </a:cubicBezTo>
                <a:cubicBezTo>
                  <a:pt x="103" y="156"/>
                  <a:pt x="100" y="154"/>
                  <a:pt x="96" y="153"/>
                </a:cubicBezTo>
                <a:cubicBezTo>
                  <a:pt x="91" y="152"/>
                  <a:pt x="86" y="152"/>
                  <a:pt x="81" y="154"/>
                </a:cubicBezTo>
                <a:cubicBezTo>
                  <a:pt x="73" y="157"/>
                  <a:pt x="65" y="158"/>
                  <a:pt x="56" y="154"/>
                </a:cubicBezTo>
                <a:cubicBezTo>
                  <a:pt x="52" y="153"/>
                  <a:pt x="47" y="152"/>
                  <a:pt x="43" y="152"/>
                </a:cubicBezTo>
                <a:cubicBezTo>
                  <a:pt x="38" y="153"/>
                  <a:pt x="34" y="155"/>
                  <a:pt x="29" y="156"/>
                </a:cubicBezTo>
                <a:cubicBezTo>
                  <a:pt x="19" y="158"/>
                  <a:pt x="10" y="153"/>
                  <a:pt x="0" y="152"/>
                </a:cubicBezTo>
                <a:cubicBezTo>
                  <a:pt x="0" y="151"/>
                  <a:pt x="0" y="144"/>
                  <a:pt x="0" y="144"/>
                </a:cubicBezTo>
                <a:cubicBezTo>
                  <a:pt x="12" y="144"/>
                  <a:pt x="21" y="151"/>
                  <a:pt x="33" y="146"/>
                </a:cubicBezTo>
                <a:cubicBezTo>
                  <a:pt x="42" y="143"/>
                  <a:pt x="49" y="144"/>
                  <a:pt x="57" y="147"/>
                </a:cubicBezTo>
                <a:cubicBezTo>
                  <a:pt x="67" y="151"/>
                  <a:pt x="73" y="147"/>
                  <a:pt x="82" y="145"/>
                </a:cubicBezTo>
                <a:cubicBezTo>
                  <a:pt x="91" y="142"/>
                  <a:pt x="98" y="147"/>
                  <a:pt x="106" y="148"/>
                </a:cubicBezTo>
                <a:cubicBezTo>
                  <a:pt x="111" y="149"/>
                  <a:pt x="117" y="149"/>
                  <a:pt x="121" y="147"/>
                </a:cubicBezTo>
                <a:cubicBezTo>
                  <a:pt x="124" y="146"/>
                  <a:pt x="130" y="143"/>
                  <a:pt x="132" y="144"/>
                </a:cubicBezTo>
                <a:cubicBezTo>
                  <a:pt x="136" y="144"/>
                  <a:pt x="133" y="152"/>
                  <a:pt x="134" y="152"/>
                </a:cubicBezTo>
                <a:cubicBezTo>
                  <a:pt x="131" y="153"/>
                  <a:pt x="127" y="153"/>
                  <a:pt x="124" y="154"/>
                </a:cubicBezTo>
                <a:close/>
                <a:moveTo>
                  <a:pt x="120" y="131"/>
                </a:moveTo>
                <a:cubicBezTo>
                  <a:pt x="116" y="132"/>
                  <a:pt x="105" y="131"/>
                  <a:pt x="102" y="130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99" y="53"/>
                  <a:pt x="84" y="49"/>
                  <a:pt x="69" y="48"/>
                </a:cubicBezTo>
                <a:cubicBezTo>
                  <a:pt x="51" y="47"/>
                  <a:pt x="9" y="64"/>
                  <a:pt x="8" y="64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0" y="130"/>
                  <a:pt x="22" y="132"/>
                  <a:pt x="16" y="130"/>
                </a:cubicBezTo>
                <a:cubicBezTo>
                  <a:pt x="11" y="128"/>
                  <a:pt x="5" y="126"/>
                  <a:pt x="0" y="125"/>
                </a:cubicBezTo>
                <a:cubicBezTo>
                  <a:pt x="0" y="135"/>
                  <a:pt x="0" y="135"/>
                  <a:pt x="0" y="135"/>
                </a:cubicBezTo>
                <a:cubicBezTo>
                  <a:pt x="5" y="135"/>
                  <a:pt x="10" y="137"/>
                  <a:pt x="15" y="139"/>
                </a:cubicBezTo>
                <a:cubicBezTo>
                  <a:pt x="19" y="140"/>
                  <a:pt x="24" y="140"/>
                  <a:pt x="29" y="139"/>
                </a:cubicBezTo>
                <a:cubicBezTo>
                  <a:pt x="38" y="137"/>
                  <a:pt x="45" y="133"/>
                  <a:pt x="55" y="137"/>
                </a:cubicBezTo>
                <a:cubicBezTo>
                  <a:pt x="63" y="140"/>
                  <a:pt x="71" y="140"/>
                  <a:pt x="79" y="137"/>
                </a:cubicBezTo>
                <a:cubicBezTo>
                  <a:pt x="84" y="135"/>
                  <a:pt x="89" y="134"/>
                  <a:pt x="94" y="135"/>
                </a:cubicBezTo>
                <a:cubicBezTo>
                  <a:pt x="98" y="136"/>
                  <a:pt x="101" y="138"/>
                  <a:pt x="105" y="139"/>
                </a:cubicBezTo>
                <a:cubicBezTo>
                  <a:pt x="114" y="141"/>
                  <a:pt x="125" y="137"/>
                  <a:pt x="134" y="135"/>
                </a:cubicBezTo>
                <a:cubicBezTo>
                  <a:pt x="134" y="133"/>
                  <a:pt x="134" y="125"/>
                  <a:pt x="134" y="125"/>
                </a:cubicBezTo>
                <a:cubicBezTo>
                  <a:pt x="130" y="128"/>
                  <a:pt x="125" y="130"/>
                  <a:pt x="120" y="131"/>
                </a:cubicBezTo>
                <a:close/>
                <a:moveTo>
                  <a:pt x="114" y="49"/>
                </a:moveTo>
                <a:cubicBezTo>
                  <a:pt x="114" y="30"/>
                  <a:pt x="114" y="30"/>
                  <a:pt x="114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99" y="17"/>
                  <a:pt x="99" y="17"/>
                  <a:pt x="99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0"/>
                  <a:pt x="78" y="0"/>
                  <a:pt x="78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7"/>
                  <a:pt x="55" y="17"/>
                  <a:pt x="5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30"/>
                  <a:pt x="35" y="30"/>
                  <a:pt x="3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49"/>
                  <a:pt x="20" y="49"/>
                  <a:pt x="20" y="49"/>
                </a:cubicBezTo>
                <a:cubicBezTo>
                  <a:pt x="12" y="52"/>
                  <a:pt x="6" y="55"/>
                  <a:pt x="5" y="55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52" y="42"/>
                  <a:pt x="70" y="43"/>
                </a:cubicBezTo>
                <a:cubicBezTo>
                  <a:pt x="87" y="43"/>
                  <a:pt x="103" y="49"/>
                  <a:pt x="127" y="59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3" y="52"/>
                  <a:pt x="118" y="50"/>
                  <a:pt x="114" y="49"/>
                </a:cubicBezTo>
                <a:close/>
                <a:moveTo>
                  <a:pt x="25" y="48"/>
                </a:moveTo>
                <a:cubicBezTo>
                  <a:pt x="25" y="35"/>
                  <a:pt x="25" y="35"/>
                  <a:pt x="25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25"/>
                  <a:pt x="40" y="25"/>
                  <a:pt x="40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3" y="36"/>
                  <a:pt x="93" y="36"/>
                  <a:pt x="93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94" y="41"/>
                  <a:pt x="82" y="38"/>
                  <a:pt x="70" y="38"/>
                </a:cubicBezTo>
                <a:cubicBezTo>
                  <a:pt x="59" y="37"/>
                  <a:pt x="40" y="43"/>
                  <a:pt x="25" y="4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3168087" y="2753632"/>
            <a:ext cx="744268" cy="862156"/>
          </a:xfrm>
          <a:custGeom>
            <a:avLst/>
            <a:gdLst>
              <a:gd name="T0" fmla="*/ 124 w 136"/>
              <a:gd name="T1" fmla="*/ 154 h 158"/>
              <a:gd name="T2" fmla="*/ 107 w 136"/>
              <a:gd name="T3" fmla="*/ 156 h 158"/>
              <a:gd name="T4" fmla="*/ 96 w 136"/>
              <a:gd name="T5" fmla="*/ 153 h 158"/>
              <a:gd name="T6" fmla="*/ 81 w 136"/>
              <a:gd name="T7" fmla="*/ 154 h 158"/>
              <a:gd name="T8" fmla="*/ 56 w 136"/>
              <a:gd name="T9" fmla="*/ 154 h 158"/>
              <a:gd name="T10" fmla="*/ 43 w 136"/>
              <a:gd name="T11" fmla="*/ 152 h 158"/>
              <a:gd name="T12" fmla="*/ 29 w 136"/>
              <a:gd name="T13" fmla="*/ 156 h 158"/>
              <a:gd name="T14" fmla="*/ 0 w 136"/>
              <a:gd name="T15" fmla="*/ 152 h 158"/>
              <a:gd name="T16" fmla="*/ 0 w 136"/>
              <a:gd name="T17" fmla="*/ 144 h 158"/>
              <a:gd name="T18" fmla="*/ 33 w 136"/>
              <a:gd name="T19" fmla="*/ 146 h 158"/>
              <a:gd name="T20" fmla="*/ 57 w 136"/>
              <a:gd name="T21" fmla="*/ 147 h 158"/>
              <a:gd name="T22" fmla="*/ 82 w 136"/>
              <a:gd name="T23" fmla="*/ 145 h 158"/>
              <a:gd name="T24" fmla="*/ 106 w 136"/>
              <a:gd name="T25" fmla="*/ 148 h 158"/>
              <a:gd name="T26" fmla="*/ 121 w 136"/>
              <a:gd name="T27" fmla="*/ 147 h 158"/>
              <a:gd name="T28" fmla="*/ 132 w 136"/>
              <a:gd name="T29" fmla="*/ 144 h 158"/>
              <a:gd name="T30" fmla="*/ 134 w 136"/>
              <a:gd name="T31" fmla="*/ 152 h 158"/>
              <a:gd name="T32" fmla="*/ 124 w 136"/>
              <a:gd name="T33" fmla="*/ 154 h 158"/>
              <a:gd name="T34" fmla="*/ 120 w 136"/>
              <a:gd name="T35" fmla="*/ 131 h 158"/>
              <a:gd name="T36" fmla="*/ 102 w 136"/>
              <a:gd name="T37" fmla="*/ 130 h 158"/>
              <a:gd name="T38" fmla="*/ 125 w 136"/>
              <a:gd name="T39" fmla="*/ 64 h 158"/>
              <a:gd name="T40" fmla="*/ 69 w 136"/>
              <a:gd name="T41" fmla="*/ 48 h 158"/>
              <a:gd name="T42" fmla="*/ 8 w 136"/>
              <a:gd name="T43" fmla="*/ 64 h 158"/>
              <a:gd name="T44" fmla="*/ 32 w 136"/>
              <a:gd name="T45" fmla="*/ 130 h 158"/>
              <a:gd name="T46" fmla="*/ 16 w 136"/>
              <a:gd name="T47" fmla="*/ 130 h 158"/>
              <a:gd name="T48" fmla="*/ 0 w 136"/>
              <a:gd name="T49" fmla="*/ 125 h 158"/>
              <a:gd name="T50" fmla="*/ 0 w 136"/>
              <a:gd name="T51" fmla="*/ 135 h 158"/>
              <a:gd name="T52" fmla="*/ 15 w 136"/>
              <a:gd name="T53" fmla="*/ 139 h 158"/>
              <a:gd name="T54" fmla="*/ 29 w 136"/>
              <a:gd name="T55" fmla="*/ 139 h 158"/>
              <a:gd name="T56" fmla="*/ 55 w 136"/>
              <a:gd name="T57" fmla="*/ 137 h 158"/>
              <a:gd name="T58" fmla="*/ 79 w 136"/>
              <a:gd name="T59" fmla="*/ 137 h 158"/>
              <a:gd name="T60" fmla="*/ 94 w 136"/>
              <a:gd name="T61" fmla="*/ 135 h 158"/>
              <a:gd name="T62" fmla="*/ 105 w 136"/>
              <a:gd name="T63" fmla="*/ 139 h 158"/>
              <a:gd name="T64" fmla="*/ 134 w 136"/>
              <a:gd name="T65" fmla="*/ 135 h 158"/>
              <a:gd name="T66" fmla="*/ 134 w 136"/>
              <a:gd name="T67" fmla="*/ 125 h 158"/>
              <a:gd name="T68" fmla="*/ 120 w 136"/>
              <a:gd name="T69" fmla="*/ 131 h 158"/>
              <a:gd name="T70" fmla="*/ 114 w 136"/>
              <a:gd name="T71" fmla="*/ 49 h 158"/>
              <a:gd name="T72" fmla="*/ 114 w 136"/>
              <a:gd name="T73" fmla="*/ 30 h 158"/>
              <a:gd name="T74" fmla="*/ 99 w 136"/>
              <a:gd name="T75" fmla="*/ 30 h 158"/>
              <a:gd name="T76" fmla="*/ 99 w 136"/>
              <a:gd name="T77" fmla="*/ 17 h 158"/>
              <a:gd name="T78" fmla="*/ 78 w 136"/>
              <a:gd name="T79" fmla="*/ 17 h 158"/>
              <a:gd name="T80" fmla="*/ 78 w 136"/>
              <a:gd name="T81" fmla="*/ 0 h 158"/>
              <a:gd name="T82" fmla="*/ 55 w 136"/>
              <a:gd name="T83" fmla="*/ 0 h 158"/>
              <a:gd name="T84" fmla="*/ 55 w 136"/>
              <a:gd name="T85" fmla="*/ 17 h 158"/>
              <a:gd name="T86" fmla="*/ 35 w 136"/>
              <a:gd name="T87" fmla="*/ 17 h 158"/>
              <a:gd name="T88" fmla="*/ 35 w 136"/>
              <a:gd name="T89" fmla="*/ 30 h 158"/>
              <a:gd name="T90" fmla="*/ 20 w 136"/>
              <a:gd name="T91" fmla="*/ 30 h 158"/>
              <a:gd name="T92" fmla="*/ 20 w 136"/>
              <a:gd name="T93" fmla="*/ 49 h 158"/>
              <a:gd name="T94" fmla="*/ 5 w 136"/>
              <a:gd name="T95" fmla="*/ 55 h 158"/>
              <a:gd name="T96" fmla="*/ 7 w 136"/>
              <a:gd name="T97" fmla="*/ 59 h 158"/>
              <a:gd name="T98" fmla="*/ 70 w 136"/>
              <a:gd name="T99" fmla="*/ 43 h 158"/>
              <a:gd name="T100" fmla="*/ 127 w 136"/>
              <a:gd name="T101" fmla="*/ 59 h 158"/>
              <a:gd name="T102" fmla="*/ 129 w 136"/>
              <a:gd name="T103" fmla="*/ 55 h 158"/>
              <a:gd name="T104" fmla="*/ 114 w 136"/>
              <a:gd name="T105" fmla="*/ 49 h 158"/>
              <a:gd name="T106" fmla="*/ 25 w 136"/>
              <a:gd name="T107" fmla="*/ 48 h 158"/>
              <a:gd name="T108" fmla="*/ 25 w 136"/>
              <a:gd name="T109" fmla="*/ 35 h 158"/>
              <a:gd name="T110" fmla="*/ 40 w 136"/>
              <a:gd name="T111" fmla="*/ 35 h 158"/>
              <a:gd name="T112" fmla="*/ 40 w 136"/>
              <a:gd name="T113" fmla="*/ 25 h 158"/>
              <a:gd name="T114" fmla="*/ 93 w 136"/>
              <a:gd name="T115" fmla="*/ 25 h 158"/>
              <a:gd name="T116" fmla="*/ 93 w 136"/>
              <a:gd name="T117" fmla="*/ 36 h 158"/>
              <a:gd name="T118" fmla="*/ 108 w 136"/>
              <a:gd name="T119" fmla="*/ 36 h 158"/>
              <a:gd name="T120" fmla="*/ 108 w 136"/>
              <a:gd name="T121" fmla="*/ 46 h 158"/>
              <a:gd name="T122" fmla="*/ 70 w 136"/>
              <a:gd name="T123" fmla="*/ 38 h 158"/>
              <a:gd name="T124" fmla="*/ 25 w 136"/>
              <a:gd name="T125" fmla="*/ 4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6" h="158">
                <a:moveTo>
                  <a:pt x="124" y="154"/>
                </a:moveTo>
                <a:cubicBezTo>
                  <a:pt x="118" y="156"/>
                  <a:pt x="113" y="157"/>
                  <a:pt x="107" y="156"/>
                </a:cubicBezTo>
                <a:cubicBezTo>
                  <a:pt x="103" y="156"/>
                  <a:pt x="100" y="154"/>
                  <a:pt x="96" y="153"/>
                </a:cubicBezTo>
                <a:cubicBezTo>
                  <a:pt x="91" y="152"/>
                  <a:pt x="86" y="152"/>
                  <a:pt x="81" y="154"/>
                </a:cubicBezTo>
                <a:cubicBezTo>
                  <a:pt x="73" y="157"/>
                  <a:pt x="65" y="158"/>
                  <a:pt x="56" y="154"/>
                </a:cubicBezTo>
                <a:cubicBezTo>
                  <a:pt x="52" y="153"/>
                  <a:pt x="47" y="152"/>
                  <a:pt x="43" y="152"/>
                </a:cubicBezTo>
                <a:cubicBezTo>
                  <a:pt x="38" y="153"/>
                  <a:pt x="34" y="155"/>
                  <a:pt x="29" y="156"/>
                </a:cubicBezTo>
                <a:cubicBezTo>
                  <a:pt x="19" y="158"/>
                  <a:pt x="10" y="153"/>
                  <a:pt x="0" y="152"/>
                </a:cubicBezTo>
                <a:cubicBezTo>
                  <a:pt x="0" y="151"/>
                  <a:pt x="0" y="144"/>
                  <a:pt x="0" y="144"/>
                </a:cubicBezTo>
                <a:cubicBezTo>
                  <a:pt x="12" y="144"/>
                  <a:pt x="21" y="151"/>
                  <a:pt x="33" y="146"/>
                </a:cubicBezTo>
                <a:cubicBezTo>
                  <a:pt x="42" y="143"/>
                  <a:pt x="49" y="144"/>
                  <a:pt x="57" y="147"/>
                </a:cubicBezTo>
                <a:cubicBezTo>
                  <a:pt x="67" y="151"/>
                  <a:pt x="73" y="147"/>
                  <a:pt x="82" y="145"/>
                </a:cubicBezTo>
                <a:cubicBezTo>
                  <a:pt x="91" y="142"/>
                  <a:pt x="98" y="147"/>
                  <a:pt x="106" y="148"/>
                </a:cubicBezTo>
                <a:cubicBezTo>
                  <a:pt x="111" y="149"/>
                  <a:pt x="117" y="149"/>
                  <a:pt x="121" y="147"/>
                </a:cubicBezTo>
                <a:cubicBezTo>
                  <a:pt x="124" y="146"/>
                  <a:pt x="130" y="143"/>
                  <a:pt x="132" y="144"/>
                </a:cubicBezTo>
                <a:cubicBezTo>
                  <a:pt x="136" y="144"/>
                  <a:pt x="133" y="152"/>
                  <a:pt x="134" y="152"/>
                </a:cubicBezTo>
                <a:cubicBezTo>
                  <a:pt x="131" y="153"/>
                  <a:pt x="127" y="153"/>
                  <a:pt x="124" y="154"/>
                </a:cubicBezTo>
                <a:close/>
                <a:moveTo>
                  <a:pt x="120" y="131"/>
                </a:moveTo>
                <a:cubicBezTo>
                  <a:pt x="116" y="132"/>
                  <a:pt x="105" y="131"/>
                  <a:pt x="102" y="130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99" y="53"/>
                  <a:pt x="84" y="49"/>
                  <a:pt x="69" y="48"/>
                </a:cubicBezTo>
                <a:cubicBezTo>
                  <a:pt x="51" y="47"/>
                  <a:pt x="9" y="64"/>
                  <a:pt x="8" y="64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0" y="130"/>
                  <a:pt x="22" y="132"/>
                  <a:pt x="16" y="130"/>
                </a:cubicBezTo>
                <a:cubicBezTo>
                  <a:pt x="11" y="128"/>
                  <a:pt x="5" y="126"/>
                  <a:pt x="0" y="125"/>
                </a:cubicBezTo>
                <a:cubicBezTo>
                  <a:pt x="0" y="135"/>
                  <a:pt x="0" y="135"/>
                  <a:pt x="0" y="135"/>
                </a:cubicBezTo>
                <a:cubicBezTo>
                  <a:pt x="5" y="135"/>
                  <a:pt x="10" y="137"/>
                  <a:pt x="15" y="139"/>
                </a:cubicBezTo>
                <a:cubicBezTo>
                  <a:pt x="19" y="140"/>
                  <a:pt x="24" y="140"/>
                  <a:pt x="29" y="139"/>
                </a:cubicBezTo>
                <a:cubicBezTo>
                  <a:pt x="38" y="137"/>
                  <a:pt x="45" y="133"/>
                  <a:pt x="55" y="137"/>
                </a:cubicBezTo>
                <a:cubicBezTo>
                  <a:pt x="63" y="140"/>
                  <a:pt x="71" y="140"/>
                  <a:pt x="79" y="137"/>
                </a:cubicBezTo>
                <a:cubicBezTo>
                  <a:pt x="84" y="135"/>
                  <a:pt x="89" y="134"/>
                  <a:pt x="94" y="135"/>
                </a:cubicBezTo>
                <a:cubicBezTo>
                  <a:pt x="98" y="136"/>
                  <a:pt x="101" y="138"/>
                  <a:pt x="105" y="139"/>
                </a:cubicBezTo>
                <a:cubicBezTo>
                  <a:pt x="114" y="141"/>
                  <a:pt x="125" y="137"/>
                  <a:pt x="134" y="135"/>
                </a:cubicBezTo>
                <a:cubicBezTo>
                  <a:pt x="134" y="133"/>
                  <a:pt x="134" y="125"/>
                  <a:pt x="134" y="125"/>
                </a:cubicBezTo>
                <a:cubicBezTo>
                  <a:pt x="130" y="128"/>
                  <a:pt x="125" y="130"/>
                  <a:pt x="120" y="131"/>
                </a:cubicBezTo>
                <a:close/>
                <a:moveTo>
                  <a:pt x="114" y="49"/>
                </a:moveTo>
                <a:cubicBezTo>
                  <a:pt x="114" y="30"/>
                  <a:pt x="114" y="30"/>
                  <a:pt x="114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99" y="17"/>
                  <a:pt x="99" y="17"/>
                  <a:pt x="99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0"/>
                  <a:pt x="78" y="0"/>
                  <a:pt x="78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7"/>
                  <a:pt x="55" y="17"/>
                  <a:pt x="5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30"/>
                  <a:pt x="35" y="30"/>
                  <a:pt x="3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49"/>
                  <a:pt x="20" y="49"/>
                  <a:pt x="20" y="49"/>
                </a:cubicBezTo>
                <a:cubicBezTo>
                  <a:pt x="12" y="52"/>
                  <a:pt x="6" y="55"/>
                  <a:pt x="5" y="55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52" y="42"/>
                  <a:pt x="70" y="43"/>
                </a:cubicBezTo>
                <a:cubicBezTo>
                  <a:pt x="87" y="43"/>
                  <a:pt x="103" y="49"/>
                  <a:pt x="127" y="59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3" y="52"/>
                  <a:pt x="118" y="50"/>
                  <a:pt x="114" y="49"/>
                </a:cubicBezTo>
                <a:close/>
                <a:moveTo>
                  <a:pt x="25" y="48"/>
                </a:moveTo>
                <a:cubicBezTo>
                  <a:pt x="25" y="35"/>
                  <a:pt x="25" y="35"/>
                  <a:pt x="25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25"/>
                  <a:pt x="40" y="25"/>
                  <a:pt x="40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3" y="36"/>
                  <a:pt x="93" y="36"/>
                  <a:pt x="93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94" y="41"/>
                  <a:pt x="82" y="38"/>
                  <a:pt x="70" y="38"/>
                </a:cubicBezTo>
                <a:cubicBezTo>
                  <a:pt x="59" y="37"/>
                  <a:pt x="40" y="43"/>
                  <a:pt x="25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46"/>
          <p:cNvSpPr>
            <a:spLocks noEditPoints="1"/>
          </p:cNvSpPr>
          <p:nvPr/>
        </p:nvSpPr>
        <p:spPr bwMode="auto">
          <a:xfrm>
            <a:off x="7795988" y="5014881"/>
            <a:ext cx="784780" cy="427285"/>
          </a:xfrm>
          <a:custGeom>
            <a:avLst/>
            <a:gdLst>
              <a:gd name="T0" fmla="*/ 198 w 233"/>
              <a:gd name="T1" fmla="*/ 105 h 127"/>
              <a:gd name="T2" fmla="*/ 233 w 233"/>
              <a:gd name="T3" fmla="*/ 30 h 127"/>
              <a:gd name="T4" fmla="*/ 67 w 233"/>
              <a:gd name="T5" fmla="*/ 68 h 127"/>
              <a:gd name="T6" fmla="*/ 0 w 233"/>
              <a:gd name="T7" fmla="*/ 92 h 127"/>
              <a:gd name="T8" fmla="*/ 7 w 233"/>
              <a:gd name="T9" fmla="*/ 114 h 127"/>
              <a:gd name="T10" fmla="*/ 7 w 233"/>
              <a:gd name="T11" fmla="*/ 127 h 127"/>
              <a:gd name="T12" fmla="*/ 212 w 233"/>
              <a:gd name="T13" fmla="*/ 127 h 127"/>
              <a:gd name="T14" fmla="*/ 198 w 233"/>
              <a:gd name="T15" fmla="*/ 105 h 127"/>
              <a:gd name="T16" fmla="*/ 179 w 233"/>
              <a:gd name="T17" fmla="*/ 76 h 127"/>
              <a:gd name="T18" fmla="*/ 168 w 233"/>
              <a:gd name="T19" fmla="*/ 64 h 127"/>
              <a:gd name="T20" fmla="*/ 179 w 233"/>
              <a:gd name="T21" fmla="*/ 53 h 127"/>
              <a:gd name="T22" fmla="*/ 191 w 233"/>
              <a:gd name="T23" fmla="*/ 64 h 127"/>
              <a:gd name="T24" fmla="*/ 179 w 233"/>
              <a:gd name="T25" fmla="*/ 76 h 127"/>
              <a:gd name="T26" fmla="*/ 137 w 233"/>
              <a:gd name="T27" fmla="*/ 34 h 127"/>
              <a:gd name="T28" fmla="*/ 126 w 233"/>
              <a:gd name="T29" fmla="*/ 15 h 127"/>
              <a:gd name="T30" fmla="*/ 168 w 233"/>
              <a:gd name="T31" fmla="*/ 15 h 127"/>
              <a:gd name="T32" fmla="*/ 173 w 233"/>
              <a:gd name="T33" fmla="*/ 21 h 127"/>
              <a:gd name="T34" fmla="*/ 177 w 233"/>
              <a:gd name="T35" fmla="*/ 20 h 127"/>
              <a:gd name="T36" fmla="*/ 171 w 233"/>
              <a:gd name="T37" fmla="*/ 10 h 127"/>
              <a:gd name="T38" fmla="*/ 152 w 233"/>
              <a:gd name="T39" fmla="*/ 10 h 127"/>
              <a:gd name="T40" fmla="*/ 147 w 233"/>
              <a:gd name="T41" fmla="*/ 0 h 127"/>
              <a:gd name="T42" fmla="*/ 98 w 233"/>
              <a:gd name="T43" fmla="*/ 0 h 127"/>
              <a:gd name="T44" fmla="*/ 39 w 233"/>
              <a:gd name="T45" fmla="*/ 33 h 127"/>
              <a:gd name="T46" fmla="*/ 39 w 233"/>
              <a:gd name="T47" fmla="*/ 49 h 127"/>
              <a:gd name="T48" fmla="*/ 21 w 233"/>
              <a:gd name="T49" fmla="*/ 58 h 127"/>
              <a:gd name="T50" fmla="*/ 21 w 233"/>
              <a:gd name="T51" fmla="*/ 77 h 127"/>
              <a:gd name="T52" fmla="*/ 66 w 233"/>
              <a:gd name="T53" fmla="*/ 60 h 127"/>
              <a:gd name="T54" fmla="*/ 137 w 233"/>
              <a:gd name="T55" fmla="*/ 34 h 127"/>
              <a:gd name="T56" fmla="*/ 144 w 233"/>
              <a:gd name="T57" fmla="*/ 6 h 127"/>
              <a:gd name="T58" fmla="*/ 147 w 233"/>
              <a:gd name="T59" fmla="*/ 10 h 127"/>
              <a:gd name="T60" fmla="*/ 122 w 233"/>
              <a:gd name="T61" fmla="*/ 10 h 127"/>
              <a:gd name="T62" fmla="*/ 108 w 233"/>
              <a:gd name="T63" fmla="*/ 16 h 127"/>
              <a:gd name="T64" fmla="*/ 102 w 233"/>
              <a:gd name="T65" fmla="*/ 6 h 127"/>
              <a:gd name="T66" fmla="*/ 144 w 233"/>
              <a:gd name="T67" fmla="*/ 6 h 127"/>
              <a:gd name="T68" fmla="*/ 43 w 233"/>
              <a:gd name="T69" fmla="*/ 37 h 127"/>
              <a:gd name="T70" fmla="*/ 98 w 233"/>
              <a:gd name="T71" fmla="*/ 9 h 127"/>
              <a:gd name="T72" fmla="*/ 101 w 233"/>
              <a:gd name="T73" fmla="*/ 14 h 127"/>
              <a:gd name="T74" fmla="*/ 43 w 233"/>
              <a:gd name="T75" fmla="*/ 40 h 127"/>
              <a:gd name="T76" fmla="*/ 43 w 233"/>
              <a:gd name="T77" fmla="*/ 37 h 127"/>
              <a:gd name="T78" fmla="*/ 28 w 233"/>
              <a:gd name="T79" fmla="*/ 61 h 127"/>
              <a:gd name="T80" fmla="*/ 119 w 233"/>
              <a:gd name="T81" fmla="*/ 22 h 127"/>
              <a:gd name="T82" fmla="*/ 122 w 233"/>
              <a:gd name="T83" fmla="*/ 28 h 127"/>
              <a:gd name="T84" fmla="*/ 27 w 233"/>
              <a:gd name="T85" fmla="*/ 65 h 127"/>
              <a:gd name="T86" fmla="*/ 28 w 233"/>
              <a:gd name="T87" fmla="*/ 61 h 127"/>
              <a:gd name="T88" fmla="*/ 142 w 233"/>
              <a:gd name="T89" fmla="*/ 19 h 127"/>
              <a:gd name="T90" fmla="*/ 145 w 233"/>
              <a:gd name="T91" fmla="*/ 23 h 127"/>
              <a:gd name="T92" fmla="*/ 136 w 233"/>
              <a:gd name="T93" fmla="*/ 23 h 127"/>
              <a:gd name="T94" fmla="*/ 133 w 233"/>
              <a:gd name="T95" fmla="*/ 19 h 127"/>
              <a:gd name="T96" fmla="*/ 142 w 233"/>
              <a:gd name="T97" fmla="*/ 19 h 127"/>
              <a:gd name="T98" fmla="*/ 149 w 233"/>
              <a:gd name="T99" fmla="*/ 23 h 127"/>
              <a:gd name="T100" fmla="*/ 146 w 233"/>
              <a:gd name="T101" fmla="*/ 19 h 127"/>
              <a:gd name="T102" fmla="*/ 155 w 233"/>
              <a:gd name="T103" fmla="*/ 19 h 127"/>
              <a:gd name="T104" fmla="*/ 158 w 233"/>
              <a:gd name="T105" fmla="*/ 22 h 127"/>
              <a:gd name="T106" fmla="*/ 149 w 233"/>
              <a:gd name="T107" fmla="*/ 23 h 127"/>
              <a:gd name="T108" fmla="*/ 141 w 233"/>
              <a:gd name="T109" fmla="*/ 31 h 127"/>
              <a:gd name="T110" fmla="*/ 138 w 233"/>
              <a:gd name="T111" fmla="*/ 26 h 127"/>
              <a:gd name="T112" fmla="*/ 146 w 233"/>
              <a:gd name="T113" fmla="*/ 26 h 127"/>
              <a:gd name="T114" fmla="*/ 149 w 233"/>
              <a:gd name="T115" fmla="*/ 29 h 127"/>
              <a:gd name="T116" fmla="*/ 141 w 233"/>
              <a:gd name="T117" fmla="*/ 3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33" h="127">
                <a:moveTo>
                  <a:pt x="198" y="105"/>
                </a:moveTo>
                <a:cubicBezTo>
                  <a:pt x="194" y="80"/>
                  <a:pt x="228" y="57"/>
                  <a:pt x="233" y="30"/>
                </a:cubicBezTo>
                <a:cubicBezTo>
                  <a:pt x="176" y="23"/>
                  <a:pt x="122" y="47"/>
                  <a:pt x="67" y="68"/>
                </a:cubicBezTo>
                <a:cubicBezTo>
                  <a:pt x="46" y="77"/>
                  <a:pt x="22" y="86"/>
                  <a:pt x="0" y="92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27"/>
                  <a:pt x="7" y="127"/>
                  <a:pt x="7" y="127"/>
                </a:cubicBezTo>
                <a:cubicBezTo>
                  <a:pt x="74" y="127"/>
                  <a:pt x="145" y="127"/>
                  <a:pt x="212" y="127"/>
                </a:cubicBezTo>
                <a:cubicBezTo>
                  <a:pt x="211" y="107"/>
                  <a:pt x="200" y="117"/>
                  <a:pt x="198" y="105"/>
                </a:cubicBezTo>
                <a:close/>
                <a:moveTo>
                  <a:pt x="179" y="76"/>
                </a:moveTo>
                <a:cubicBezTo>
                  <a:pt x="173" y="76"/>
                  <a:pt x="168" y="71"/>
                  <a:pt x="168" y="64"/>
                </a:cubicBezTo>
                <a:cubicBezTo>
                  <a:pt x="168" y="58"/>
                  <a:pt x="173" y="53"/>
                  <a:pt x="179" y="53"/>
                </a:cubicBezTo>
                <a:cubicBezTo>
                  <a:pt x="186" y="53"/>
                  <a:pt x="191" y="58"/>
                  <a:pt x="191" y="64"/>
                </a:cubicBezTo>
                <a:cubicBezTo>
                  <a:pt x="191" y="71"/>
                  <a:pt x="186" y="76"/>
                  <a:pt x="179" y="76"/>
                </a:cubicBezTo>
                <a:close/>
                <a:moveTo>
                  <a:pt x="137" y="34"/>
                </a:moveTo>
                <a:cubicBezTo>
                  <a:pt x="126" y="15"/>
                  <a:pt x="126" y="15"/>
                  <a:pt x="126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73" y="21"/>
                  <a:pt x="173" y="21"/>
                  <a:pt x="173" y="21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1" y="10"/>
                  <a:pt x="171" y="10"/>
                  <a:pt x="171" y="10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7" y="0"/>
                  <a:pt x="147" y="0"/>
                  <a:pt x="147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49"/>
                  <a:pt x="39" y="49"/>
                  <a:pt x="39" y="49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7"/>
                  <a:pt x="21" y="77"/>
                  <a:pt x="21" y="77"/>
                </a:cubicBezTo>
                <a:cubicBezTo>
                  <a:pt x="37" y="72"/>
                  <a:pt x="52" y="66"/>
                  <a:pt x="66" y="60"/>
                </a:cubicBezTo>
                <a:cubicBezTo>
                  <a:pt x="90" y="51"/>
                  <a:pt x="114" y="41"/>
                  <a:pt x="137" y="34"/>
                </a:cubicBezTo>
                <a:close/>
                <a:moveTo>
                  <a:pt x="144" y="6"/>
                </a:moveTo>
                <a:cubicBezTo>
                  <a:pt x="147" y="10"/>
                  <a:pt x="147" y="10"/>
                  <a:pt x="147" y="10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2" y="6"/>
                  <a:pt x="102" y="6"/>
                  <a:pt x="102" y="6"/>
                </a:cubicBezTo>
                <a:lnTo>
                  <a:pt x="144" y="6"/>
                </a:lnTo>
                <a:close/>
                <a:moveTo>
                  <a:pt x="43" y="37"/>
                </a:moveTo>
                <a:cubicBezTo>
                  <a:pt x="98" y="9"/>
                  <a:pt x="98" y="9"/>
                  <a:pt x="98" y="9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43" y="40"/>
                  <a:pt x="43" y="40"/>
                  <a:pt x="43" y="40"/>
                </a:cubicBezTo>
                <a:lnTo>
                  <a:pt x="43" y="37"/>
                </a:lnTo>
                <a:close/>
                <a:moveTo>
                  <a:pt x="28" y="61"/>
                </a:moveTo>
                <a:cubicBezTo>
                  <a:pt x="119" y="22"/>
                  <a:pt x="119" y="22"/>
                  <a:pt x="119" y="22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27" y="65"/>
                  <a:pt x="27" y="65"/>
                  <a:pt x="27" y="65"/>
                </a:cubicBezTo>
                <a:lnTo>
                  <a:pt x="28" y="61"/>
                </a:lnTo>
                <a:close/>
                <a:moveTo>
                  <a:pt x="142" y="19"/>
                </a:moveTo>
                <a:cubicBezTo>
                  <a:pt x="145" y="23"/>
                  <a:pt x="145" y="23"/>
                  <a:pt x="145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3" y="19"/>
                  <a:pt x="133" y="19"/>
                  <a:pt x="133" y="19"/>
                </a:cubicBezTo>
                <a:lnTo>
                  <a:pt x="142" y="19"/>
                </a:lnTo>
                <a:close/>
                <a:moveTo>
                  <a:pt x="149" y="23"/>
                </a:moveTo>
                <a:cubicBezTo>
                  <a:pt x="146" y="19"/>
                  <a:pt x="146" y="19"/>
                  <a:pt x="14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8" y="22"/>
                  <a:pt x="158" y="22"/>
                  <a:pt x="158" y="22"/>
                </a:cubicBezTo>
                <a:lnTo>
                  <a:pt x="149" y="23"/>
                </a:lnTo>
                <a:close/>
                <a:moveTo>
                  <a:pt x="141" y="31"/>
                </a:moveTo>
                <a:cubicBezTo>
                  <a:pt x="138" y="26"/>
                  <a:pt x="138" y="26"/>
                  <a:pt x="138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9" y="29"/>
                  <a:pt x="149" y="29"/>
                  <a:pt x="149" y="29"/>
                </a:cubicBezTo>
                <a:lnTo>
                  <a:pt x="141" y="31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grpSp>
        <p:nvGrpSpPr>
          <p:cNvPr id="3" name="Grupa 2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17" name="Elipsa 16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7694711" y="4959009"/>
              <a:ext cx="516965" cy="598849"/>
            </a:xfrm>
            <a:custGeom>
              <a:avLst/>
              <a:gdLst>
                <a:gd name="T0" fmla="*/ 124 w 136"/>
                <a:gd name="T1" fmla="*/ 154 h 158"/>
                <a:gd name="T2" fmla="*/ 107 w 136"/>
                <a:gd name="T3" fmla="*/ 156 h 158"/>
                <a:gd name="T4" fmla="*/ 96 w 136"/>
                <a:gd name="T5" fmla="*/ 153 h 158"/>
                <a:gd name="T6" fmla="*/ 81 w 136"/>
                <a:gd name="T7" fmla="*/ 154 h 158"/>
                <a:gd name="T8" fmla="*/ 56 w 136"/>
                <a:gd name="T9" fmla="*/ 154 h 158"/>
                <a:gd name="T10" fmla="*/ 43 w 136"/>
                <a:gd name="T11" fmla="*/ 152 h 158"/>
                <a:gd name="T12" fmla="*/ 29 w 136"/>
                <a:gd name="T13" fmla="*/ 156 h 158"/>
                <a:gd name="T14" fmla="*/ 0 w 136"/>
                <a:gd name="T15" fmla="*/ 152 h 158"/>
                <a:gd name="T16" fmla="*/ 0 w 136"/>
                <a:gd name="T17" fmla="*/ 144 h 158"/>
                <a:gd name="T18" fmla="*/ 33 w 136"/>
                <a:gd name="T19" fmla="*/ 146 h 158"/>
                <a:gd name="T20" fmla="*/ 57 w 136"/>
                <a:gd name="T21" fmla="*/ 147 h 158"/>
                <a:gd name="T22" fmla="*/ 82 w 136"/>
                <a:gd name="T23" fmla="*/ 145 h 158"/>
                <a:gd name="T24" fmla="*/ 106 w 136"/>
                <a:gd name="T25" fmla="*/ 148 h 158"/>
                <a:gd name="T26" fmla="*/ 121 w 136"/>
                <a:gd name="T27" fmla="*/ 147 h 158"/>
                <a:gd name="T28" fmla="*/ 132 w 136"/>
                <a:gd name="T29" fmla="*/ 144 h 158"/>
                <a:gd name="T30" fmla="*/ 134 w 136"/>
                <a:gd name="T31" fmla="*/ 152 h 158"/>
                <a:gd name="T32" fmla="*/ 124 w 136"/>
                <a:gd name="T33" fmla="*/ 154 h 158"/>
                <a:gd name="T34" fmla="*/ 120 w 136"/>
                <a:gd name="T35" fmla="*/ 131 h 158"/>
                <a:gd name="T36" fmla="*/ 102 w 136"/>
                <a:gd name="T37" fmla="*/ 130 h 158"/>
                <a:gd name="T38" fmla="*/ 125 w 136"/>
                <a:gd name="T39" fmla="*/ 64 h 158"/>
                <a:gd name="T40" fmla="*/ 69 w 136"/>
                <a:gd name="T41" fmla="*/ 48 h 158"/>
                <a:gd name="T42" fmla="*/ 8 w 136"/>
                <a:gd name="T43" fmla="*/ 64 h 158"/>
                <a:gd name="T44" fmla="*/ 32 w 136"/>
                <a:gd name="T45" fmla="*/ 130 h 158"/>
                <a:gd name="T46" fmla="*/ 16 w 136"/>
                <a:gd name="T47" fmla="*/ 130 h 158"/>
                <a:gd name="T48" fmla="*/ 0 w 136"/>
                <a:gd name="T49" fmla="*/ 125 h 158"/>
                <a:gd name="T50" fmla="*/ 0 w 136"/>
                <a:gd name="T51" fmla="*/ 135 h 158"/>
                <a:gd name="T52" fmla="*/ 15 w 136"/>
                <a:gd name="T53" fmla="*/ 139 h 158"/>
                <a:gd name="T54" fmla="*/ 29 w 136"/>
                <a:gd name="T55" fmla="*/ 139 h 158"/>
                <a:gd name="T56" fmla="*/ 55 w 136"/>
                <a:gd name="T57" fmla="*/ 137 h 158"/>
                <a:gd name="T58" fmla="*/ 79 w 136"/>
                <a:gd name="T59" fmla="*/ 137 h 158"/>
                <a:gd name="T60" fmla="*/ 94 w 136"/>
                <a:gd name="T61" fmla="*/ 135 h 158"/>
                <a:gd name="T62" fmla="*/ 105 w 136"/>
                <a:gd name="T63" fmla="*/ 139 h 158"/>
                <a:gd name="T64" fmla="*/ 134 w 136"/>
                <a:gd name="T65" fmla="*/ 135 h 158"/>
                <a:gd name="T66" fmla="*/ 134 w 136"/>
                <a:gd name="T67" fmla="*/ 125 h 158"/>
                <a:gd name="T68" fmla="*/ 120 w 136"/>
                <a:gd name="T69" fmla="*/ 131 h 158"/>
                <a:gd name="T70" fmla="*/ 114 w 136"/>
                <a:gd name="T71" fmla="*/ 49 h 158"/>
                <a:gd name="T72" fmla="*/ 114 w 136"/>
                <a:gd name="T73" fmla="*/ 30 h 158"/>
                <a:gd name="T74" fmla="*/ 99 w 136"/>
                <a:gd name="T75" fmla="*/ 30 h 158"/>
                <a:gd name="T76" fmla="*/ 99 w 136"/>
                <a:gd name="T77" fmla="*/ 17 h 158"/>
                <a:gd name="T78" fmla="*/ 78 w 136"/>
                <a:gd name="T79" fmla="*/ 17 h 158"/>
                <a:gd name="T80" fmla="*/ 78 w 136"/>
                <a:gd name="T81" fmla="*/ 0 h 158"/>
                <a:gd name="T82" fmla="*/ 55 w 136"/>
                <a:gd name="T83" fmla="*/ 0 h 158"/>
                <a:gd name="T84" fmla="*/ 55 w 136"/>
                <a:gd name="T85" fmla="*/ 17 h 158"/>
                <a:gd name="T86" fmla="*/ 35 w 136"/>
                <a:gd name="T87" fmla="*/ 17 h 158"/>
                <a:gd name="T88" fmla="*/ 35 w 136"/>
                <a:gd name="T89" fmla="*/ 30 h 158"/>
                <a:gd name="T90" fmla="*/ 20 w 136"/>
                <a:gd name="T91" fmla="*/ 30 h 158"/>
                <a:gd name="T92" fmla="*/ 20 w 136"/>
                <a:gd name="T93" fmla="*/ 49 h 158"/>
                <a:gd name="T94" fmla="*/ 5 w 136"/>
                <a:gd name="T95" fmla="*/ 55 h 158"/>
                <a:gd name="T96" fmla="*/ 7 w 136"/>
                <a:gd name="T97" fmla="*/ 59 h 158"/>
                <a:gd name="T98" fmla="*/ 70 w 136"/>
                <a:gd name="T99" fmla="*/ 43 h 158"/>
                <a:gd name="T100" fmla="*/ 127 w 136"/>
                <a:gd name="T101" fmla="*/ 59 h 158"/>
                <a:gd name="T102" fmla="*/ 129 w 136"/>
                <a:gd name="T103" fmla="*/ 55 h 158"/>
                <a:gd name="T104" fmla="*/ 114 w 136"/>
                <a:gd name="T105" fmla="*/ 49 h 158"/>
                <a:gd name="T106" fmla="*/ 25 w 136"/>
                <a:gd name="T107" fmla="*/ 48 h 158"/>
                <a:gd name="T108" fmla="*/ 25 w 136"/>
                <a:gd name="T109" fmla="*/ 35 h 158"/>
                <a:gd name="T110" fmla="*/ 40 w 136"/>
                <a:gd name="T111" fmla="*/ 35 h 158"/>
                <a:gd name="T112" fmla="*/ 40 w 136"/>
                <a:gd name="T113" fmla="*/ 25 h 158"/>
                <a:gd name="T114" fmla="*/ 93 w 136"/>
                <a:gd name="T115" fmla="*/ 25 h 158"/>
                <a:gd name="T116" fmla="*/ 93 w 136"/>
                <a:gd name="T117" fmla="*/ 36 h 158"/>
                <a:gd name="T118" fmla="*/ 108 w 136"/>
                <a:gd name="T119" fmla="*/ 36 h 158"/>
                <a:gd name="T120" fmla="*/ 108 w 136"/>
                <a:gd name="T121" fmla="*/ 46 h 158"/>
                <a:gd name="T122" fmla="*/ 70 w 136"/>
                <a:gd name="T123" fmla="*/ 38 h 158"/>
                <a:gd name="T124" fmla="*/ 25 w 136"/>
                <a:gd name="T125" fmla="*/ 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158">
                  <a:moveTo>
                    <a:pt x="124" y="154"/>
                  </a:moveTo>
                  <a:cubicBezTo>
                    <a:pt x="118" y="156"/>
                    <a:pt x="113" y="157"/>
                    <a:pt x="107" y="156"/>
                  </a:cubicBezTo>
                  <a:cubicBezTo>
                    <a:pt x="103" y="156"/>
                    <a:pt x="100" y="154"/>
                    <a:pt x="96" y="153"/>
                  </a:cubicBezTo>
                  <a:cubicBezTo>
                    <a:pt x="91" y="152"/>
                    <a:pt x="86" y="152"/>
                    <a:pt x="81" y="154"/>
                  </a:cubicBezTo>
                  <a:cubicBezTo>
                    <a:pt x="73" y="157"/>
                    <a:pt x="65" y="158"/>
                    <a:pt x="56" y="154"/>
                  </a:cubicBezTo>
                  <a:cubicBezTo>
                    <a:pt x="52" y="153"/>
                    <a:pt x="47" y="152"/>
                    <a:pt x="43" y="152"/>
                  </a:cubicBezTo>
                  <a:cubicBezTo>
                    <a:pt x="38" y="153"/>
                    <a:pt x="34" y="155"/>
                    <a:pt x="29" y="156"/>
                  </a:cubicBezTo>
                  <a:cubicBezTo>
                    <a:pt x="19" y="158"/>
                    <a:pt x="10" y="153"/>
                    <a:pt x="0" y="152"/>
                  </a:cubicBezTo>
                  <a:cubicBezTo>
                    <a:pt x="0" y="151"/>
                    <a:pt x="0" y="144"/>
                    <a:pt x="0" y="144"/>
                  </a:cubicBezTo>
                  <a:cubicBezTo>
                    <a:pt x="12" y="144"/>
                    <a:pt x="21" y="151"/>
                    <a:pt x="33" y="146"/>
                  </a:cubicBezTo>
                  <a:cubicBezTo>
                    <a:pt x="42" y="143"/>
                    <a:pt x="49" y="144"/>
                    <a:pt x="57" y="147"/>
                  </a:cubicBezTo>
                  <a:cubicBezTo>
                    <a:pt x="67" y="151"/>
                    <a:pt x="73" y="147"/>
                    <a:pt x="82" y="145"/>
                  </a:cubicBezTo>
                  <a:cubicBezTo>
                    <a:pt x="91" y="142"/>
                    <a:pt x="98" y="147"/>
                    <a:pt x="106" y="148"/>
                  </a:cubicBezTo>
                  <a:cubicBezTo>
                    <a:pt x="111" y="149"/>
                    <a:pt x="117" y="149"/>
                    <a:pt x="121" y="147"/>
                  </a:cubicBezTo>
                  <a:cubicBezTo>
                    <a:pt x="124" y="146"/>
                    <a:pt x="130" y="143"/>
                    <a:pt x="132" y="144"/>
                  </a:cubicBezTo>
                  <a:cubicBezTo>
                    <a:pt x="136" y="144"/>
                    <a:pt x="133" y="152"/>
                    <a:pt x="134" y="152"/>
                  </a:cubicBezTo>
                  <a:cubicBezTo>
                    <a:pt x="131" y="153"/>
                    <a:pt x="127" y="153"/>
                    <a:pt x="124" y="154"/>
                  </a:cubicBezTo>
                  <a:close/>
                  <a:moveTo>
                    <a:pt x="120" y="131"/>
                  </a:moveTo>
                  <a:cubicBezTo>
                    <a:pt x="116" y="132"/>
                    <a:pt x="105" y="131"/>
                    <a:pt x="102" y="130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99" y="53"/>
                    <a:pt x="84" y="49"/>
                    <a:pt x="69" y="48"/>
                  </a:cubicBezTo>
                  <a:cubicBezTo>
                    <a:pt x="51" y="47"/>
                    <a:pt x="9" y="64"/>
                    <a:pt x="8" y="64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0" y="130"/>
                    <a:pt x="22" y="132"/>
                    <a:pt x="16" y="130"/>
                  </a:cubicBezTo>
                  <a:cubicBezTo>
                    <a:pt x="11" y="128"/>
                    <a:pt x="5" y="126"/>
                    <a:pt x="0" y="12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" y="135"/>
                    <a:pt x="10" y="137"/>
                    <a:pt x="15" y="139"/>
                  </a:cubicBezTo>
                  <a:cubicBezTo>
                    <a:pt x="19" y="140"/>
                    <a:pt x="24" y="140"/>
                    <a:pt x="29" y="139"/>
                  </a:cubicBezTo>
                  <a:cubicBezTo>
                    <a:pt x="38" y="137"/>
                    <a:pt x="45" y="133"/>
                    <a:pt x="55" y="137"/>
                  </a:cubicBezTo>
                  <a:cubicBezTo>
                    <a:pt x="63" y="140"/>
                    <a:pt x="71" y="140"/>
                    <a:pt x="79" y="137"/>
                  </a:cubicBezTo>
                  <a:cubicBezTo>
                    <a:pt x="84" y="135"/>
                    <a:pt x="89" y="134"/>
                    <a:pt x="94" y="135"/>
                  </a:cubicBezTo>
                  <a:cubicBezTo>
                    <a:pt x="98" y="136"/>
                    <a:pt x="101" y="138"/>
                    <a:pt x="105" y="139"/>
                  </a:cubicBezTo>
                  <a:cubicBezTo>
                    <a:pt x="114" y="141"/>
                    <a:pt x="125" y="137"/>
                    <a:pt x="134" y="135"/>
                  </a:cubicBezTo>
                  <a:cubicBezTo>
                    <a:pt x="134" y="133"/>
                    <a:pt x="134" y="125"/>
                    <a:pt x="134" y="125"/>
                  </a:cubicBezTo>
                  <a:cubicBezTo>
                    <a:pt x="130" y="128"/>
                    <a:pt x="125" y="130"/>
                    <a:pt x="120" y="131"/>
                  </a:cubicBezTo>
                  <a:close/>
                  <a:moveTo>
                    <a:pt x="114" y="49"/>
                  </a:moveTo>
                  <a:cubicBezTo>
                    <a:pt x="114" y="30"/>
                    <a:pt x="114" y="30"/>
                    <a:pt x="114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2" y="52"/>
                    <a:pt x="6" y="55"/>
                    <a:pt x="5" y="55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52" y="42"/>
                    <a:pt x="70" y="43"/>
                  </a:cubicBezTo>
                  <a:cubicBezTo>
                    <a:pt x="87" y="43"/>
                    <a:pt x="103" y="49"/>
                    <a:pt x="127" y="59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3" y="52"/>
                    <a:pt x="118" y="50"/>
                    <a:pt x="114" y="49"/>
                  </a:cubicBezTo>
                  <a:close/>
                  <a:moveTo>
                    <a:pt x="25" y="48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94" y="41"/>
                    <a:pt x="82" y="38"/>
                    <a:pt x="70" y="38"/>
                  </a:cubicBezTo>
                  <a:cubicBezTo>
                    <a:pt x="59" y="37"/>
                    <a:pt x="40" y="43"/>
                    <a:pt x="2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9923297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Air Transport</a:t>
            </a:r>
          </a:p>
        </p:txBody>
      </p:sp>
      <p:sp>
        <p:nvSpPr>
          <p:cNvPr id="13" name="Freeform 26"/>
          <p:cNvSpPr>
            <a:spLocks noEditPoints="1"/>
          </p:cNvSpPr>
          <p:nvPr/>
        </p:nvSpPr>
        <p:spPr bwMode="auto">
          <a:xfrm>
            <a:off x="4280480" y="2494571"/>
            <a:ext cx="1152128" cy="1194241"/>
          </a:xfrm>
          <a:custGeom>
            <a:avLst/>
            <a:gdLst>
              <a:gd name="T0" fmla="*/ 162 w 162"/>
              <a:gd name="T1" fmla="*/ 98 h 168"/>
              <a:gd name="T2" fmla="*/ 94 w 162"/>
              <a:gd name="T3" fmla="*/ 86 h 168"/>
              <a:gd name="T4" fmla="*/ 94 w 162"/>
              <a:gd name="T5" fmla="*/ 95 h 168"/>
              <a:gd name="T6" fmla="*/ 90 w 162"/>
              <a:gd name="T7" fmla="*/ 138 h 168"/>
              <a:gd name="T8" fmla="*/ 110 w 162"/>
              <a:gd name="T9" fmla="*/ 142 h 168"/>
              <a:gd name="T10" fmla="*/ 110 w 162"/>
              <a:gd name="T11" fmla="*/ 156 h 168"/>
              <a:gd name="T12" fmla="*/ 87 w 162"/>
              <a:gd name="T13" fmla="*/ 155 h 168"/>
              <a:gd name="T14" fmla="*/ 80 w 162"/>
              <a:gd name="T15" fmla="*/ 168 h 168"/>
              <a:gd name="T16" fmla="*/ 73 w 162"/>
              <a:gd name="T17" fmla="*/ 154 h 168"/>
              <a:gd name="T18" fmla="*/ 50 w 162"/>
              <a:gd name="T19" fmla="*/ 156 h 168"/>
              <a:gd name="T20" fmla="*/ 50 w 162"/>
              <a:gd name="T21" fmla="*/ 143 h 168"/>
              <a:gd name="T22" fmla="*/ 70 w 162"/>
              <a:gd name="T23" fmla="*/ 137 h 168"/>
              <a:gd name="T24" fmla="*/ 67 w 162"/>
              <a:gd name="T25" fmla="*/ 95 h 168"/>
              <a:gd name="T26" fmla="*/ 67 w 162"/>
              <a:gd name="T27" fmla="*/ 87 h 168"/>
              <a:gd name="T28" fmla="*/ 0 w 162"/>
              <a:gd name="T29" fmla="*/ 98 h 168"/>
              <a:gd name="T30" fmla="*/ 0 w 162"/>
              <a:gd name="T31" fmla="*/ 82 h 168"/>
              <a:gd name="T32" fmla="*/ 66 w 162"/>
              <a:gd name="T33" fmla="*/ 58 h 168"/>
              <a:gd name="T34" fmla="*/ 64 w 162"/>
              <a:gd name="T35" fmla="*/ 43 h 168"/>
              <a:gd name="T36" fmla="*/ 79 w 162"/>
              <a:gd name="T37" fmla="*/ 0 h 168"/>
              <a:gd name="T38" fmla="*/ 95 w 162"/>
              <a:gd name="T39" fmla="*/ 43 h 168"/>
              <a:gd name="T40" fmla="*/ 94 w 162"/>
              <a:gd name="T41" fmla="*/ 58 h 168"/>
              <a:gd name="T42" fmla="*/ 162 w 162"/>
              <a:gd name="T43" fmla="*/ 82 h 168"/>
              <a:gd name="T44" fmla="*/ 162 w 162"/>
              <a:gd name="T45" fmla="*/ 98 h 168"/>
              <a:gd name="T46" fmla="*/ 133 w 162"/>
              <a:gd name="T47" fmla="*/ 60 h 168"/>
              <a:gd name="T48" fmla="*/ 128 w 162"/>
              <a:gd name="T49" fmla="*/ 53 h 168"/>
              <a:gd name="T50" fmla="*/ 123 w 162"/>
              <a:gd name="T51" fmla="*/ 59 h 168"/>
              <a:gd name="T52" fmla="*/ 123 w 162"/>
              <a:gd name="T53" fmla="*/ 62 h 168"/>
              <a:gd name="T54" fmla="*/ 133 w 162"/>
              <a:gd name="T55" fmla="*/ 67 h 168"/>
              <a:gd name="T56" fmla="*/ 133 w 162"/>
              <a:gd name="T57" fmla="*/ 60 h 168"/>
              <a:gd name="T58" fmla="*/ 37 w 162"/>
              <a:gd name="T59" fmla="*/ 59 h 168"/>
              <a:gd name="T60" fmla="*/ 31 w 162"/>
              <a:gd name="T61" fmla="*/ 53 h 168"/>
              <a:gd name="T62" fmla="*/ 25 w 162"/>
              <a:gd name="T63" fmla="*/ 60 h 168"/>
              <a:gd name="T64" fmla="*/ 25 w 162"/>
              <a:gd name="T65" fmla="*/ 67 h 168"/>
              <a:gd name="T66" fmla="*/ 37 w 162"/>
              <a:gd name="T67" fmla="*/ 62 h 168"/>
              <a:gd name="T68" fmla="*/ 37 w 162"/>
              <a:gd name="T69" fmla="*/ 5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2" h="168">
                <a:moveTo>
                  <a:pt x="162" y="98"/>
                </a:moveTo>
                <a:cubicBezTo>
                  <a:pt x="94" y="86"/>
                  <a:pt x="94" y="86"/>
                  <a:pt x="94" y="86"/>
                </a:cubicBezTo>
                <a:cubicBezTo>
                  <a:pt x="94" y="89"/>
                  <a:pt x="94" y="93"/>
                  <a:pt x="94" y="95"/>
                </a:cubicBezTo>
                <a:cubicBezTo>
                  <a:pt x="94" y="99"/>
                  <a:pt x="90" y="134"/>
                  <a:pt x="90" y="138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85" y="163"/>
                  <a:pt x="83" y="168"/>
                  <a:pt x="80" y="168"/>
                </a:cubicBezTo>
                <a:cubicBezTo>
                  <a:pt x="77" y="168"/>
                  <a:pt x="75" y="163"/>
                  <a:pt x="73" y="154"/>
                </a:cubicBezTo>
                <a:cubicBezTo>
                  <a:pt x="50" y="156"/>
                  <a:pt x="50" y="156"/>
                  <a:pt x="50" y="156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3"/>
                  <a:pt x="67" y="99"/>
                  <a:pt x="67" y="95"/>
                </a:cubicBezTo>
                <a:cubicBezTo>
                  <a:pt x="67" y="92"/>
                  <a:pt x="67" y="89"/>
                  <a:pt x="67" y="8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82"/>
                  <a:pt x="0" y="82"/>
                  <a:pt x="0" y="82"/>
                </a:cubicBezTo>
                <a:cubicBezTo>
                  <a:pt x="66" y="58"/>
                  <a:pt x="66" y="58"/>
                  <a:pt x="66" y="58"/>
                </a:cubicBezTo>
                <a:cubicBezTo>
                  <a:pt x="65" y="53"/>
                  <a:pt x="64" y="48"/>
                  <a:pt x="64" y="43"/>
                </a:cubicBezTo>
                <a:cubicBezTo>
                  <a:pt x="64" y="15"/>
                  <a:pt x="71" y="0"/>
                  <a:pt x="79" y="0"/>
                </a:cubicBezTo>
                <a:cubicBezTo>
                  <a:pt x="88" y="0"/>
                  <a:pt x="95" y="15"/>
                  <a:pt x="95" y="43"/>
                </a:cubicBezTo>
                <a:cubicBezTo>
                  <a:pt x="95" y="48"/>
                  <a:pt x="94" y="53"/>
                  <a:pt x="94" y="58"/>
                </a:cubicBezTo>
                <a:cubicBezTo>
                  <a:pt x="162" y="82"/>
                  <a:pt x="162" y="82"/>
                  <a:pt x="162" y="82"/>
                </a:cubicBezTo>
                <a:lnTo>
                  <a:pt x="162" y="98"/>
                </a:lnTo>
                <a:close/>
                <a:moveTo>
                  <a:pt x="133" y="60"/>
                </a:moveTo>
                <a:cubicBezTo>
                  <a:pt x="133" y="60"/>
                  <a:pt x="132" y="53"/>
                  <a:pt x="128" y="53"/>
                </a:cubicBezTo>
                <a:cubicBezTo>
                  <a:pt x="123" y="53"/>
                  <a:pt x="123" y="59"/>
                  <a:pt x="123" y="59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33" y="67"/>
                  <a:pt x="133" y="67"/>
                  <a:pt x="133" y="67"/>
                </a:cubicBezTo>
                <a:lnTo>
                  <a:pt x="133" y="60"/>
                </a:lnTo>
                <a:close/>
                <a:moveTo>
                  <a:pt x="37" y="59"/>
                </a:moveTo>
                <a:cubicBezTo>
                  <a:pt x="37" y="59"/>
                  <a:pt x="36" y="53"/>
                  <a:pt x="31" y="53"/>
                </a:cubicBezTo>
                <a:cubicBezTo>
                  <a:pt x="27" y="53"/>
                  <a:pt x="25" y="60"/>
                  <a:pt x="25" y="60"/>
                </a:cubicBezTo>
                <a:cubicBezTo>
                  <a:pt x="25" y="67"/>
                  <a:pt x="25" y="67"/>
                  <a:pt x="25" y="67"/>
                </a:cubicBezTo>
                <a:cubicBezTo>
                  <a:pt x="37" y="62"/>
                  <a:pt x="37" y="62"/>
                  <a:pt x="37" y="62"/>
                </a:cubicBezTo>
                <a:lnTo>
                  <a:pt x="37" y="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6"/>
          <p:cNvSpPr>
            <a:spLocks/>
          </p:cNvSpPr>
          <p:nvPr/>
        </p:nvSpPr>
        <p:spPr bwMode="auto">
          <a:xfrm>
            <a:off x="2480280" y="2253379"/>
            <a:ext cx="1216296" cy="1435433"/>
          </a:xfrm>
          <a:custGeom>
            <a:avLst/>
            <a:gdLst>
              <a:gd name="T0" fmla="*/ 295 w 303"/>
              <a:gd name="T1" fmla="*/ 214 h 358"/>
              <a:gd name="T2" fmla="*/ 170 w 303"/>
              <a:gd name="T3" fmla="*/ 104 h 358"/>
              <a:gd name="T4" fmla="*/ 168 w 303"/>
              <a:gd name="T5" fmla="*/ 38 h 358"/>
              <a:gd name="T6" fmla="*/ 152 w 303"/>
              <a:gd name="T7" fmla="*/ 0 h 358"/>
              <a:gd name="T8" fmla="*/ 136 w 303"/>
              <a:gd name="T9" fmla="*/ 38 h 358"/>
              <a:gd name="T10" fmla="*/ 133 w 303"/>
              <a:gd name="T11" fmla="*/ 104 h 358"/>
              <a:gd name="T12" fmla="*/ 8 w 303"/>
              <a:gd name="T13" fmla="*/ 214 h 358"/>
              <a:gd name="T14" fmla="*/ 5 w 303"/>
              <a:gd name="T15" fmla="*/ 240 h 358"/>
              <a:gd name="T16" fmla="*/ 133 w 303"/>
              <a:gd name="T17" fmla="*/ 178 h 358"/>
              <a:gd name="T18" fmla="*/ 133 w 303"/>
              <a:gd name="T19" fmla="*/ 245 h 358"/>
              <a:gd name="T20" fmla="*/ 137 w 303"/>
              <a:gd name="T21" fmla="*/ 296 h 358"/>
              <a:gd name="T22" fmla="*/ 93 w 303"/>
              <a:gd name="T23" fmla="*/ 341 h 358"/>
              <a:gd name="T24" fmla="*/ 93 w 303"/>
              <a:gd name="T25" fmla="*/ 354 h 358"/>
              <a:gd name="T26" fmla="*/ 142 w 303"/>
              <a:gd name="T27" fmla="*/ 338 h 358"/>
              <a:gd name="T28" fmla="*/ 152 w 303"/>
              <a:gd name="T29" fmla="*/ 358 h 358"/>
              <a:gd name="T30" fmla="*/ 161 w 303"/>
              <a:gd name="T31" fmla="*/ 338 h 358"/>
              <a:gd name="T32" fmla="*/ 211 w 303"/>
              <a:gd name="T33" fmla="*/ 354 h 358"/>
              <a:gd name="T34" fmla="*/ 211 w 303"/>
              <a:gd name="T35" fmla="*/ 341 h 358"/>
              <a:gd name="T36" fmla="*/ 166 w 303"/>
              <a:gd name="T37" fmla="*/ 296 h 358"/>
              <a:gd name="T38" fmla="*/ 170 w 303"/>
              <a:gd name="T39" fmla="*/ 245 h 358"/>
              <a:gd name="T40" fmla="*/ 170 w 303"/>
              <a:gd name="T41" fmla="*/ 178 h 358"/>
              <a:gd name="T42" fmla="*/ 298 w 303"/>
              <a:gd name="T43" fmla="*/ 240 h 358"/>
              <a:gd name="T44" fmla="*/ 295 w 303"/>
              <a:gd name="T45" fmla="*/ 214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03" h="358">
                <a:moveTo>
                  <a:pt x="295" y="214"/>
                </a:moveTo>
                <a:cubicBezTo>
                  <a:pt x="293" y="211"/>
                  <a:pt x="170" y="104"/>
                  <a:pt x="170" y="104"/>
                </a:cubicBezTo>
                <a:cubicBezTo>
                  <a:pt x="170" y="104"/>
                  <a:pt x="168" y="52"/>
                  <a:pt x="168" y="38"/>
                </a:cubicBezTo>
                <a:cubicBezTo>
                  <a:pt x="168" y="23"/>
                  <a:pt x="158" y="0"/>
                  <a:pt x="152" y="0"/>
                </a:cubicBezTo>
                <a:cubicBezTo>
                  <a:pt x="146" y="0"/>
                  <a:pt x="136" y="23"/>
                  <a:pt x="136" y="38"/>
                </a:cubicBezTo>
                <a:cubicBezTo>
                  <a:pt x="136" y="52"/>
                  <a:pt x="133" y="104"/>
                  <a:pt x="133" y="104"/>
                </a:cubicBezTo>
                <a:cubicBezTo>
                  <a:pt x="133" y="104"/>
                  <a:pt x="11" y="211"/>
                  <a:pt x="8" y="214"/>
                </a:cubicBezTo>
                <a:cubicBezTo>
                  <a:pt x="5" y="216"/>
                  <a:pt x="0" y="234"/>
                  <a:pt x="5" y="240"/>
                </a:cubicBezTo>
                <a:cubicBezTo>
                  <a:pt x="11" y="245"/>
                  <a:pt x="57" y="191"/>
                  <a:pt x="133" y="178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83"/>
                  <a:pt x="137" y="296"/>
                </a:cubicBezTo>
                <a:cubicBezTo>
                  <a:pt x="93" y="341"/>
                  <a:pt x="93" y="341"/>
                  <a:pt x="93" y="341"/>
                </a:cubicBezTo>
                <a:cubicBezTo>
                  <a:pt x="93" y="341"/>
                  <a:pt x="89" y="351"/>
                  <a:pt x="93" y="354"/>
                </a:cubicBezTo>
                <a:cubicBezTo>
                  <a:pt x="96" y="358"/>
                  <a:pt x="117" y="341"/>
                  <a:pt x="142" y="338"/>
                </a:cubicBezTo>
                <a:cubicBezTo>
                  <a:pt x="152" y="358"/>
                  <a:pt x="152" y="358"/>
                  <a:pt x="152" y="358"/>
                </a:cubicBezTo>
                <a:cubicBezTo>
                  <a:pt x="161" y="338"/>
                  <a:pt x="161" y="338"/>
                  <a:pt x="161" y="338"/>
                </a:cubicBezTo>
                <a:cubicBezTo>
                  <a:pt x="187" y="341"/>
                  <a:pt x="207" y="358"/>
                  <a:pt x="211" y="354"/>
                </a:cubicBezTo>
                <a:cubicBezTo>
                  <a:pt x="214" y="351"/>
                  <a:pt x="211" y="341"/>
                  <a:pt x="211" y="341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70" y="283"/>
                  <a:pt x="170" y="245"/>
                  <a:pt x="170" y="245"/>
                </a:cubicBezTo>
                <a:cubicBezTo>
                  <a:pt x="170" y="178"/>
                  <a:pt x="170" y="178"/>
                  <a:pt x="170" y="178"/>
                </a:cubicBezTo>
                <a:cubicBezTo>
                  <a:pt x="246" y="191"/>
                  <a:pt x="293" y="245"/>
                  <a:pt x="298" y="240"/>
                </a:cubicBezTo>
                <a:cubicBezTo>
                  <a:pt x="303" y="234"/>
                  <a:pt x="298" y="216"/>
                  <a:pt x="295" y="2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9"/>
          <p:cNvSpPr>
            <a:spLocks noEditPoints="1"/>
          </p:cNvSpPr>
          <p:nvPr/>
        </p:nvSpPr>
        <p:spPr bwMode="auto">
          <a:xfrm flipH="1">
            <a:off x="4288757" y="4805874"/>
            <a:ext cx="1302641" cy="793796"/>
          </a:xfrm>
          <a:custGeom>
            <a:avLst/>
            <a:gdLst>
              <a:gd name="T0" fmla="*/ 325 w 325"/>
              <a:gd name="T1" fmla="*/ 56 h 198"/>
              <a:gd name="T2" fmla="*/ 311 w 325"/>
              <a:gd name="T3" fmla="*/ 50 h 198"/>
              <a:gd name="T4" fmla="*/ 304 w 325"/>
              <a:gd name="T5" fmla="*/ 51 h 198"/>
              <a:gd name="T6" fmla="*/ 286 w 325"/>
              <a:gd name="T7" fmla="*/ 71 h 198"/>
              <a:gd name="T8" fmla="*/ 280 w 325"/>
              <a:gd name="T9" fmla="*/ 49 h 198"/>
              <a:gd name="T10" fmla="*/ 262 w 325"/>
              <a:gd name="T11" fmla="*/ 56 h 198"/>
              <a:gd name="T12" fmla="*/ 259 w 325"/>
              <a:gd name="T13" fmla="*/ 70 h 198"/>
              <a:gd name="T14" fmla="*/ 163 w 325"/>
              <a:gd name="T15" fmla="*/ 59 h 198"/>
              <a:gd name="T16" fmla="*/ 138 w 325"/>
              <a:gd name="T17" fmla="*/ 9 h 198"/>
              <a:gd name="T18" fmla="*/ 121 w 325"/>
              <a:gd name="T19" fmla="*/ 9 h 198"/>
              <a:gd name="T20" fmla="*/ 113 w 325"/>
              <a:gd name="T21" fmla="*/ 52 h 198"/>
              <a:gd name="T22" fmla="*/ 114 w 325"/>
              <a:gd name="T23" fmla="*/ 53 h 198"/>
              <a:gd name="T24" fmla="*/ 76 w 325"/>
              <a:gd name="T25" fmla="*/ 49 h 198"/>
              <a:gd name="T26" fmla="*/ 42 w 325"/>
              <a:gd name="T27" fmla="*/ 55 h 198"/>
              <a:gd name="T28" fmla="*/ 12 w 325"/>
              <a:gd name="T29" fmla="*/ 84 h 198"/>
              <a:gd name="T30" fmla="*/ 10 w 325"/>
              <a:gd name="T31" fmla="*/ 105 h 198"/>
              <a:gd name="T32" fmla="*/ 63 w 325"/>
              <a:gd name="T33" fmla="*/ 115 h 198"/>
              <a:gd name="T34" fmla="*/ 132 w 325"/>
              <a:gd name="T35" fmla="*/ 118 h 198"/>
              <a:gd name="T36" fmla="*/ 186 w 325"/>
              <a:gd name="T37" fmla="*/ 185 h 198"/>
              <a:gd name="T38" fmla="*/ 202 w 325"/>
              <a:gd name="T39" fmla="*/ 195 h 198"/>
              <a:gd name="T40" fmla="*/ 222 w 325"/>
              <a:gd name="T41" fmla="*/ 195 h 198"/>
              <a:gd name="T42" fmla="*/ 190 w 325"/>
              <a:gd name="T43" fmla="*/ 119 h 198"/>
              <a:gd name="T44" fmla="*/ 273 w 325"/>
              <a:gd name="T45" fmla="*/ 121 h 198"/>
              <a:gd name="T46" fmla="*/ 287 w 325"/>
              <a:gd name="T47" fmla="*/ 136 h 198"/>
              <a:gd name="T48" fmla="*/ 308 w 325"/>
              <a:gd name="T49" fmla="*/ 143 h 198"/>
              <a:gd name="T50" fmla="*/ 302 w 325"/>
              <a:gd name="T51" fmla="*/ 108 h 198"/>
              <a:gd name="T52" fmla="*/ 325 w 325"/>
              <a:gd name="T53" fmla="*/ 56 h 198"/>
              <a:gd name="T54" fmla="*/ 55 w 325"/>
              <a:gd name="T55" fmla="*/ 92 h 198"/>
              <a:gd name="T56" fmla="*/ 28 w 325"/>
              <a:gd name="T57" fmla="*/ 79 h 198"/>
              <a:gd name="T58" fmla="*/ 43 w 325"/>
              <a:gd name="T59" fmla="*/ 62 h 198"/>
              <a:gd name="T60" fmla="*/ 58 w 325"/>
              <a:gd name="T61" fmla="*/ 73 h 198"/>
              <a:gd name="T62" fmla="*/ 55 w 325"/>
              <a:gd name="T63" fmla="*/ 92 h 198"/>
              <a:gd name="T64" fmla="*/ 59 w 325"/>
              <a:gd name="T65" fmla="*/ 93 h 198"/>
              <a:gd name="T66" fmla="*/ 62 w 325"/>
              <a:gd name="T67" fmla="*/ 75 h 198"/>
              <a:gd name="T68" fmla="*/ 69 w 325"/>
              <a:gd name="T69" fmla="*/ 75 h 198"/>
              <a:gd name="T70" fmla="*/ 72 w 325"/>
              <a:gd name="T71" fmla="*/ 93 h 198"/>
              <a:gd name="T72" fmla="*/ 59 w 325"/>
              <a:gd name="T73" fmla="*/ 9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5" h="198">
                <a:moveTo>
                  <a:pt x="325" y="56"/>
                </a:moveTo>
                <a:cubicBezTo>
                  <a:pt x="311" y="50"/>
                  <a:pt x="311" y="50"/>
                  <a:pt x="311" y="50"/>
                </a:cubicBezTo>
                <a:cubicBezTo>
                  <a:pt x="311" y="50"/>
                  <a:pt x="307" y="48"/>
                  <a:pt x="304" y="51"/>
                </a:cubicBezTo>
                <a:cubicBezTo>
                  <a:pt x="300" y="55"/>
                  <a:pt x="286" y="71"/>
                  <a:pt x="286" y="71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80" y="49"/>
                  <a:pt x="267" y="45"/>
                  <a:pt x="262" y="56"/>
                </a:cubicBezTo>
                <a:cubicBezTo>
                  <a:pt x="261" y="58"/>
                  <a:pt x="259" y="70"/>
                  <a:pt x="259" y="70"/>
                </a:cubicBezTo>
                <a:cubicBezTo>
                  <a:pt x="259" y="70"/>
                  <a:pt x="211" y="64"/>
                  <a:pt x="163" y="59"/>
                </a:cubicBezTo>
                <a:cubicBezTo>
                  <a:pt x="160" y="52"/>
                  <a:pt x="141" y="14"/>
                  <a:pt x="138" y="9"/>
                </a:cubicBezTo>
                <a:cubicBezTo>
                  <a:pt x="134" y="0"/>
                  <a:pt x="124" y="4"/>
                  <a:pt x="121" y="9"/>
                </a:cubicBezTo>
                <a:cubicBezTo>
                  <a:pt x="118" y="14"/>
                  <a:pt x="113" y="52"/>
                  <a:pt x="113" y="52"/>
                </a:cubicBezTo>
                <a:cubicBezTo>
                  <a:pt x="113" y="53"/>
                  <a:pt x="114" y="53"/>
                  <a:pt x="114" y="53"/>
                </a:cubicBezTo>
                <a:cubicBezTo>
                  <a:pt x="96" y="51"/>
                  <a:pt x="82" y="50"/>
                  <a:pt x="76" y="49"/>
                </a:cubicBezTo>
                <a:cubicBezTo>
                  <a:pt x="50" y="47"/>
                  <a:pt x="42" y="55"/>
                  <a:pt x="42" y="55"/>
                </a:cubicBezTo>
                <a:cubicBezTo>
                  <a:pt x="12" y="84"/>
                  <a:pt x="12" y="84"/>
                  <a:pt x="12" y="84"/>
                </a:cubicBezTo>
                <a:cubicBezTo>
                  <a:pt x="0" y="96"/>
                  <a:pt x="4" y="101"/>
                  <a:pt x="10" y="105"/>
                </a:cubicBezTo>
                <a:cubicBezTo>
                  <a:pt x="16" y="109"/>
                  <a:pt x="50" y="114"/>
                  <a:pt x="63" y="115"/>
                </a:cubicBezTo>
                <a:cubicBezTo>
                  <a:pt x="79" y="116"/>
                  <a:pt x="132" y="118"/>
                  <a:pt x="132" y="118"/>
                </a:cubicBezTo>
                <a:cubicBezTo>
                  <a:pt x="142" y="130"/>
                  <a:pt x="183" y="181"/>
                  <a:pt x="186" y="185"/>
                </a:cubicBezTo>
                <a:cubicBezTo>
                  <a:pt x="190" y="190"/>
                  <a:pt x="198" y="194"/>
                  <a:pt x="202" y="195"/>
                </a:cubicBezTo>
                <a:cubicBezTo>
                  <a:pt x="208" y="197"/>
                  <a:pt x="222" y="198"/>
                  <a:pt x="222" y="195"/>
                </a:cubicBezTo>
                <a:cubicBezTo>
                  <a:pt x="222" y="192"/>
                  <a:pt x="200" y="142"/>
                  <a:pt x="190" y="119"/>
                </a:cubicBezTo>
                <a:cubicBezTo>
                  <a:pt x="273" y="121"/>
                  <a:pt x="273" y="121"/>
                  <a:pt x="273" y="121"/>
                </a:cubicBezTo>
                <a:cubicBezTo>
                  <a:pt x="273" y="121"/>
                  <a:pt x="278" y="127"/>
                  <a:pt x="287" y="136"/>
                </a:cubicBezTo>
                <a:cubicBezTo>
                  <a:pt x="297" y="145"/>
                  <a:pt x="308" y="143"/>
                  <a:pt x="308" y="143"/>
                </a:cubicBezTo>
                <a:cubicBezTo>
                  <a:pt x="302" y="108"/>
                  <a:pt x="302" y="108"/>
                  <a:pt x="302" y="108"/>
                </a:cubicBezTo>
                <a:lnTo>
                  <a:pt x="325" y="56"/>
                </a:lnTo>
                <a:close/>
                <a:moveTo>
                  <a:pt x="55" y="92"/>
                </a:moveTo>
                <a:cubicBezTo>
                  <a:pt x="46" y="91"/>
                  <a:pt x="35" y="89"/>
                  <a:pt x="28" y="79"/>
                </a:cubicBezTo>
                <a:cubicBezTo>
                  <a:pt x="36" y="70"/>
                  <a:pt x="43" y="62"/>
                  <a:pt x="43" y="62"/>
                </a:cubicBezTo>
                <a:cubicBezTo>
                  <a:pt x="43" y="62"/>
                  <a:pt x="48" y="70"/>
                  <a:pt x="58" y="73"/>
                </a:cubicBezTo>
                <a:cubicBezTo>
                  <a:pt x="58" y="73"/>
                  <a:pt x="55" y="89"/>
                  <a:pt x="55" y="92"/>
                </a:cubicBezTo>
                <a:close/>
                <a:moveTo>
                  <a:pt x="59" y="93"/>
                </a:moveTo>
                <a:cubicBezTo>
                  <a:pt x="62" y="75"/>
                  <a:pt x="62" y="75"/>
                  <a:pt x="62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70" y="83"/>
                  <a:pt x="72" y="93"/>
                </a:cubicBezTo>
                <a:cubicBezTo>
                  <a:pt x="64" y="94"/>
                  <a:pt x="59" y="93"/>
                  <a:pt x="59" y="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 rot="5400000">
            <a:off x="2571720" y="4585738"/>
            <a:ext cx="1215414" cy="1223638"/>
          </a:xfrm>
          <a:custGeom>
            <a:avLst/>
            <a:gdLst>
              <a:gd name="T0" fmla="*/ 105 w 250"/>
              <a:gd name="T1" fmla="*/ 20 h 252"/>
              <a:gd name="T2" fmla="*/ 125 w 250"/>
              <a:gd name="T3" fmla="*/ 0 h 252"/>
              <a:gd name="T4" fmla="*/ 144 w 250"/>
              <a:gd name="T5" fmla="*/ 21 h 252"/>
              <a:gd name="T6" fmla="*/ 144 w 250"/>
              <a:gd name="T7" fmla="*/ 97 h 252"/>
              <a:gd name="T8" fmla="*/ 250 w 250"/>
              <a:gd name="T9" fmla="*/ 160 h 252"/>
              <a:gd name="T10" fmla="*/ 250 w 250"/>
              <a:gd name="T11" fmla="*/ 188 h 252"/>
              <a:gd name="T12" fmla="*/ 144 w 250"/>
              <a:gd name="T13" fmla="*/ 150 h 252"/>
              <a:gd name="T14" fmla="*/ 144 w 250"/>
              <a:gd name="T15" fmla="*/ 210 h 252"/>
              <a:gd name="T16" fmla="*/ 173 w 250"/>
              <a:gd name="T17" fmla="*/ 229 h 252"/>
              <a:gd name="T18" fmla="*/ 173 w 250"/>
              <a:gd name="T19" fmla="*/ 252 h 252"/>
              <a:gd name="T20" fmla="*/ 124 w 250"/>
              <a:gd name="T21" fmla="*/ 236 h 252"/>
              <a:gd name="T22" fmla="*/ 77 w 250"/>
              <a:gd name="T23" fmla="*/ 252 h 252"/>
              <a:gd name="T24" fmla="*/ 77 w 250"/>
              <a:gd name="T25" fmla="*/ 229 h 252"/>
              <a:gd name="T26" fmla="*/ 105 w 250"/>
              <a:gd name="T27" fmla="*/ 210 h 252"/>
              <a:gd name="T28" fmla="*/ 105 w 250"/>
              <a:gd name="T29" fmla="*/ 150 h 252"/>
              <a:gd name="T30" fmla="*/ 0 w 250"/>
              <a:gd name="T31" fmla="*/ 188 h 252"/>
              <a:gd name="T32" fmla="*/ 0 w 250"/>
              <a:gd name="T33" fmla="*/ 160 h 252"/>
              <a:gd name="T34" fmla="*/ 105 w 250"/>
              <a:gd name="T35" fmla="*/ 97 h 252"/>
              <a:gd name="T36" fmla="*/ 105 w 250"/>
              <a:gd name="T37" fmla="*/ 2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0" h="252">
                <a:moveTo>
                  <a:pt x="105" y="20"/>
                </a:moveTo>
                <a:cubicBezTo>
                  <a:pt x="105" y="11"/>
                  <a:pt x="115" y="0"/>
                  <a:pt x="125" y="0"/>
                </a:cubicBezTo>
                <a:cubicBezTo>
                  <a:pt x="134" y="0"/>
                  <a:pt x="144" y="11"/>
                  <a:pt x="144" y="21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250" y="160"/>
                  <a:pt x="250" y="160"/>
                  <a:pt x="250" y="160"/>
                </a:cubicBezTo>
                <a:cubicBezTo>
                  <a:pt x="250" y="188"/>
                  <a:pt x="250" y="188"/>
                  <a:pt x="250" y="188"/>
                </a:cubicBezTo>
                <a:cubicBezTo>
                  <a:pt x="144" y="150"/>
                  <a:pt x="144" y="150"/>
                  <a:pt x="144" y="150"/>
                </a:cubicBezTo>
                <a:cubicBezTo>
                  <a:pt x="144" y="210"/>
                  <a:pt x="144" y="210"/>
                  <a:pt x="144" y="210"/>
                </a:cubicBezTo>
                <a:cubicBezTo>
                  <a:pt x="173" y="229"/>
                  <a:pt x="173" y="229"/>
                  <a:pt x="173" y="229"/>
                </a:cubicBezTo>
                <a:cubicBezTo>
                  <a:pt x="173" y="252"/>
                  <a:pt x="173" y="252"/>
                  <a:pt x="173" y="252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77" y="252"/>
                  <a:pt x="77" y="252"/>
                  <a:pt x="77" y="252"/>
                </a:cubicBezTo>
                <a:cubicBezTo>
                  <a:pt x="77" y="229"/>
                  <a:pt x="77" y="229"/>
                  <a:pt x="77" y="229"/>
                </a:cubicBezTo>
                <a:cubicBezTo>
                  <a:pt x="105" y="210"/>
                  <a:pt x="105" y="210"/>
                  <a:pt x="105" y="210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60"/>
                  <a:pt x="0" y="160"/>
                  <a:pt x="0" y="160"/>
                </a:cubicBezTo>
                <a:cubicBezTo>
                  <a:pt x="105" y="97"/>
                  <a:pt x="105" y="97"/>
                  <a:pt x="105" y="97"/>
                </a:cubicBezTo>
                <a:lnTo>
                  <a:pt x="105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/>
          <p:cNvGrpSpPr/>
          <p:nvPr/>
        </p:nvGrpSpPr>
        <p:grpSpPr>
          <a:xfrm>
            <a:off x="6738457" y="2708920"/>
            <a:ext cx="1076748" cy="752538"/>
            <a:chOff x="5061226" y="2826120"/>
            <a:chExt cx="1406160" cy="982764"/>
          </a:xfrm>
        </p:grpSpPr>
        <p:sp>
          <p:nvSpPr>
            <p:cNvPr id="18" name="Freeform 9"/>
            <p:cNvSpPr>
              <a:spLocks noEditPoints="1"/>
            </p:cNvSpPr>
            <p:nvPr/>
          </p:nvSpPr>
          <p:spPr bwMode="auto">
            <a:xfrm rot="20565619" flipH="1">
              <a:off x="5112986" y="2826120"/>
              <a:ext cx="1302641" cy="793796"/>
            </a:xfrm>
            <a:custGeom>
              <a:avLst/>
              <a:gdLst>
                <a:gd name="T0" fmla="*/ 325 w 325"/>
                <a:gd name="T1" fmla="*/ 56 h 198"/>
                <a:gd name="T2" fmla="*/ 311 w 325"/>
                <a:gd name="T3" fmla="*/ 50 h 198"/>
                <a:gd name="T4" fmla="*/ 304 w 325"/>
                <a:gd name="T5" fmla="*/ 51 h 198"/>
                <a:gd name="T6" fmla="*/ 286 w 325"/>
                <a:gd name="T7" fmla="*/ 71 h 198"/>
                <a:gd name="T8" fmla="*/ 280 w 325"/>
                <a:gd name="T9" fmla="*/ 49 h 198"/>
                <a:gd name="T10" fmla="*/ 262 w 325"/>
                <a:gd name="T11" fmla="*/ 56 h 198"/>
                <a:gd name="T12" fmla="*/ 259 w 325"/>
                <a:gd name="T13" fmla="*/ 70 h 198"/>
                <a:gd name="T14" fmla="*/ 163 w 325"/>
                <a:gd name="T15" fmla="*/ 59 h 198"/>
                <a:gd name="T16" fmla="*/ 138 w 325"/>
                <a:gd name="T17" fmla="*/ 9 h 198"/>
                <a:gd name="T18" fmla="*/ 121 w 325"/>
                <a:gd name="T19" fmla="*/ 9 h 198"/>
                <a:gd name="T20" fmla="*/ 113 w 325"/>
                <a:gd name="T21" fmla="*/ 52 h 198"/>
                <a:gd name="T22" fmla="*/ 114 w 325"/>
                <a:gd name="T23" fmla="*/ 53 h 198"/>
                <a:gd name="T24" fmla="*/ 76 w 325"/>
                <a:gd name="T25" fmla="*/ 49 h 198"/>
                <a:gd name="T26" fmla="*/ 42 w 325"/>
                <a:gd name="T27" fmla="*/ 55 h 198"/>
                <a:gd name="T28" fmla="*/ 12 w 325"/>
                <a:gd name="T29" fmla="*/ 84 h 198"/>
                <a:gd name="T30" fmla="*/ 10 w 325"/>
                <a:gd name="T31" fmla="*/ 105 h 198"/>
                <a:gd name="T32" fmla="*/ 63 w 325"/>
                <a:gd name="T33" fmla="*/ 115 h 198"/>
                <a:gd name="T34" fmla="*/ 132 w 325"/>
                <a:gd name="T35" fmla="*/ 118 h 198"/>
                <a:gd name="T36" fmla="*/ 186 w 325"/>
                <a:gd name="T37" fmla="*/ 185 h 198"/>
                <a:gd name="T38" fmla="*/ 202 w 325"/>
                <a:gd name="T39" fmla="*/ 195 h 198"/>
                <a:gd name="T40" fmla="*/ 222 w 325"/>
                <a:gd name="T41" fmla="*/ 195 h 198"/>
                <a:gd name="T42" fmla="*/ 190 w 325"/>
                <a:gd name="T43" fmla="*/ 119 h 198"/>
                <a:gd name="T44" fmla="*/ 273 w 325"/>
                <a:gd name="T45" fmla="*/ 121 h 198"/>
                <a:gd name="T46" fmla="*/ 287 w 325"/>
                <a:gd name="T47" fmla="*/ 136 h 198"/>
                <a:gd name="T48" fmla="*/ 308 w 325"/>
                <a:gd name="T49" fmla="*/ 143 h 198"/>
                <a:gd name="T50" fmla="*/ 302 w 325"/>
                <a:gd name="T51" fmla="*/ 108 h 198"/>
                <a:gd name="T52" fmla="*/ 325 w 325"/>
                <a:gd name="T53" fmla="*/ 56 h 198"/>
                <a:gd name="T54" fmla="*/ 55 w 325"/>
                <a:gd name="T55" fmla="*/ 92 h 198"/>
                <a:gd name="T56" fmla="*/ 28 w 325"/>
                <a:gd name="T57" fmla="*/ 79 h 198"/>
                <a:gd name="T58" fmla="*/ 43 w 325"/>
                <a:gd name="T59" fmla="*/ 62 h 198"/>
                <a:gd name="T60" fmla="*/ 58 w 325"/>
                <a:gd name="T61" fmla="*/ 73 h 198"/>
                <a:gd name="T62" fmla="*/ 55 w 325"/>
                <a:gd name="T63" fmla="*/ 92 h 198"/>
                <a:gd name="T64" fmla="*/ 59 w 325"/>
                <a:gd name="T65" fmla="*/ 93 h 198"/>
                <a:gd name="T66" fmla="*/ 62 w 325"/>
                <a:gd name="T67" fmla="*/ 75 h 198"/>
                <a:gd name="T68" fmla="*/ 69 w 325"/>
                <a:gd name="T69" fmla="*/ 75 h 198"/>
                <a:gd name="T70" fmla="*/ 72 w 325"/>
                <a:gd name="T71" fmla="*/ 93 h 198"/>
                <a:gd name="T72" fmla="*/ 59 w 325"/>
                <a:gd name="T73" fmla="*/ 9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5" h="198">
                  <a:moveTo>
                    <a:pt x="325" y="56"/>
                  </a:moveTo>
                  <a:cubicBezTo>
                    <a:pt x="311" y="50"/>
                    <a:pt x="311" y="50"/>
                    <a:pt x="311" y="50"/>
                  </a:cubicBezTo>
                  <a:cubicBezTo>
                    <a:pt x="311" y="50"/>
                    <a:pt x="307" y="48"/>
                    <a:pt x="304" y="51"/>
                  </a:cubicBezTo>
                  <a:cubicBezTo>
                    <a:pt x="300" y="55"/>
                    <a:pt x="286" y="71"/>
                    <a:pt x="286" y="71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67" y="45"/>
                    <a:pt x="262" y="56"/>
                  </a:cubicBezTo>
                  <a:cubicBezTo>
                    <a:pt x="261" y="58"/>
                    <a:pt x="259" y="70"/>
                    <a:pt x="259" y="70"/>
                  </a:cubicBezTo>
                  <a:cubicBezTo>
                    <a:pt x="259" y="70"/>
                    <a:pt x="211" y="64"/>
                    <a:pt x="163" y="59"/>
                  </a:cubicBezTo>
                  <a:cubicBezTo>
                    <a:pt x="160" y="52"/>
                    <a:pt x="141" y="14"/>
                    <a:pt x="138" y="9"/>
                  </a:cubicBezTo>
                  <a:cubicBezTo>
                    <a:pt x="134" y="0"/>
                    <a:pt x="124" y="4"/>
                    <a:pt x="121" y="9"/>
                  </a:cubicBezTo>
                  <a:cubicBezTo>
                    <a:pt x="118" y="14"/>
                    <a:pt x="113" y="52"/>
                    <a:pt x="113" y="52"/>
                  </a:cubicBezTo>
                  <a:cubicBezTo>
                    <a:pt x="113" y="53"/>
                    <a:pt x="114" y="53"/>
                    <a:pt x="114" y="53"/>
                  </a:cubicBezTo>
                  <a:cubicBezTo>
                    <a:pt x="96" y="51"/>
                    <a:pt x="82" y="50"/>
                    <a:pt x="76" y="49"/>
                  </a:cubicBezTo>
                  <a:cubicBezTo>
                    <a:pt x="50" y="47"/>
                    <a:pt x="42" y="55"/>
                    <a:pt x="42" y="5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0" y="96"/>
                    <a:pt x="4" y="101"/>
                    <a:pt x="10" y="105"/>
                  </a:cubicBezTo>
                  <a:cubicBezTo>
                    <a:pt x="16" y="109"/>
                    <a:pt x="50" y="114"/>
                    <a:pt x="63" y="115"/>
                  </a:cubicBezTo>
                  <a:cubicBezTo>
                    <a:pt x="79" y="116"/>
                    <a:pt x="132" y="118"/>
                    <a:pt x="132" y="118"/>
                  </a:cubicBezTo>
                  <a:cubicBezTo>
                    <a:pt x="142" y="130"/>
                    <a:pt x="183" y="181"/>
                    <a:pt x="186" y="185"/>
                  </a:cubicBezTo>
                  <a:cubicBezTo>
                    <a:pt x="190" y="190"/>
                    <a:pt x="198" y="194"/>
                    <a:pt x="202" y="195"/>
                  </a:cubicBezTo>
                  <a:cubicBezTo>
                    <a:pt x="208" y="197"/>
                    <a:pt x="222" y="198"/>
                    <a:pt x="222" y="195"/>
                  </a:cubicBezTo>
                  <a:cubicBezTo>
                    <a:pt x="222" y="192"/>
                    <a:pt x="200" y="142"/>
                    <a:pt x="190" y="119"/>
                  </a:cubicBezTo>
                  <a:cubicBezTo>
                    <a:pt x="273" y="121"/>
                    <a:pt x="273" y="121"/>
                    <a:pt x="273" y="121"/>
                  </a:cubicBezTo>
                  <a:cubicBezTo>
                    <a:pt x="273" y="121"/>
                    <a:pt x="278" y="127"/>
                    <a:pt x="287" y="136"/>
                  </a:cubicBezTo>
                  <a:cubicBezTo>
                    <a:pt x="297" y="145"/>
                    <a:pt x="308" y="143"/>
                    <a:pt x="308" y="143"/>
                  </a:cubicBezTo>
                  <a:cubicBezTo>
                    <a:pt x="302" y="108"/>
                    <a:pt x="302" y="108"/>
                    <a:pt x="302" y="108"/>
                  </a:cubicBezTo>
                  <a:lnTo>
                    <a:pt x="325" y="56"/>
                  </a:lnTo>
                  <a:close/>
                  <a:moveTo>
                    <a:pt x="55" y="92"/>
                  </a:moveTo>
                  <a:cubicBezTo>
                    <a:pt x="46" y="91"/>
                    <a:pt x="35" y="89"/>
                    <a:pt x="28" y="79"/>
                  </a:cubicBezTo>
                  <a:cubicBezTo>
                    <a:pt x="36" y="70"/>
                    <a:pt x="43" y="62"/>
                    <a:pt x="43" y="62"/>
                  </a:cubicBezTo>
                  <a:cubicBezTo>
                    <a:pt x="43" y="62"/>
                    <a:pt x="48" y="70"/>
                    <a:pt x="58" y="73"/>
                  </a:cubicBezTo>
                  <a:cubicBezTo>
                    <a:pt x="58" y="73"/>
                    <a:pt x="55" y="89"/>
                    <a:pt x="55" y="92"/>
                  </a:cubicBezTo>
                  <a:close/>
                  <a:moveTo>
                    <a:pt x="59" y="93"/>
                  </a:moveTo>
                  <a:cubicBezTo>
                    <a:pt x="62" y="75"/>
                    <a:pt x="62" y="75"/>
                    <a:pt x="62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70" y="83"/>
                    <a:pt x="72" y="93"/>
                  </a:cubicBezTo>
                  <a:cubicBezTo>
                    <a:pt x="64" y="94"/>
                    <a:pt x="59" y="93"/>
                    <a:pt x="59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5061226" y="3738364"/>
              <a:ext cx="1406160" cy="7052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594155" y="2708924"/>
            <a:ext cx="1076748" cy="752539"/>
            <a:chOff x="6916924" y="2826120"/>
            <a:chExt cx="1406160" cy="982764"/>
          </a:xfrm>
        </p:grpSpPr>
        <p:sp>
          <p:nvSpPr>
            <p:cNvPr id="19" name="Freeform 9"/>
            <p:cNvSpPr>
              <a:spLocks noEditPoints="1"/>
            </p:cNvSpPr>
            <p:nvPr/>
          </p:nvSpPr>
          <p:spPr bwMode="auto">
            <a:xfrm rot="1535907" flipH="1">
              <a:off x="6968684" y="2826120"/>
              <a:ext cx="1302641" cy="793796"/>
            </a:xfrm>
            <a:custGeom>
              <a:avLst/>
              <a:gdLst>
                <a:gd name="T0" fmla="*/ 325 w 325"/>
                <a:gd name="T1" fmla="*/ 56 h 198"/>
                <a:gd name="T2" fmla="*/ 311 w 325"/>
                <a:gd name="T3" fmla="*/ 50 h 198"/>
                <a:gd name="T4" fmla="*/ 304 w 325"/>
                <a:gd name="T5" fmla="*/ 51 h 198"/>
                <a:gd name="T6" fmla="*/ 286 w 325"/>
                <a:gd name="T7" fmla="*/ 71 h 198"/>
                <a:gd name="T8" fmla="*/ 280 w 325"/>
                <a:gd name="T9" fmla="*/ 49 h 198"/>
                <a:gd name="T10" fmla="*/ 262 w 325"/>
                <a:gd name="T11" fmla="*/ 56 h 198"/>
                <a:gd name="T12" fmla="*/ 259 w 325"/>
                <a:gd name="T13" fmla="*/ 70 h 198"/>
                <a:gd name="T14" fmla="*/ 163 w 325"/>
                <a:gd name="T15" fmla="*/ 59 h 198"/>
                <a:gd name="T16" fmla="*/ 138 w 325"/>
                <a:gd name="T17" fmla="*/ 9 h 198"/>
                <a:gd name="T18" fmla="*/ 121 w 325"/>
                <a:gd name="T19" fmla="*/ 9 h 198"/>
                <a:gd name="T20" fmla="*/ 113 w 325"/>
                <a:gd name="T21" fmla="*/ 52 h 198"/>
                <a:gd name="T22" fmla="*/ 114 w 325"/>
                <a:gd name="T23" fmla="*/ 53 h 198"/>
                <a:gd name="T24" fmla="*/ 76 w 325"/>
                <a:gd name="T25" fmla="*/ 49 h 198"/>
                <a:gd name="T26" fmla="*/ 42 w 325"/>
                <a:gd name="T27" fmla="*/ 55 h 198"/>
                <a:gd name="T28" fmla="*/ 12 w 325"/>
                <a:gd name="T29" fmla="*/ 84 h 198"/>
                <a:gd name="T30" fmla="*/ 10 w 325"/>
                <a:gd name="T31" fmla="*/ 105 h 198"/>
                <a:gd name="T32" fmla="*/ 63 w 325"/>
                <a:gd name="T33" fmla="*/ 115 h 198"/>
                <a:gd name="T34" fmla="*/ 132 w 325"/>
                <a:gd name="T35" fmla="*/ 118 h 198"/>
                <a:gd name="T36" fmla="*/ 186 w 325"/>
                <a:gd name="T37" fmla="*/ 185 h 198"/>
                <a:gd name="T38" fmla="*/ 202 w 325"/>
                <a:gd name="T39" fmla="*/ 195 h 198"/>
                <a:gd name="T40" fmla="*/ 222 w 325"/>
                <a:gd name="T41" fmla="*/ 195 h 198"/>
                <a:gd name="T42" fmla="*/ 190 w 325"/>
                <a:gd name="T43" fmla="*/ 119 h 198"/>
                <a:gd name="T44" fmla="*/ 273 w 325"/>
                <a:gd name="T45" fmla="*/ 121 h 198"/>
                <a:gd name="T46" fmla="*/ 287 w 325"/>
                <a:gd name="T47" fmla="*/ 136 h 198"/>
                <a:gd name="T48" fmla="*/ 308 w 325"/>
                <a:gd name="T49" fmla="*/ 143 h 198"/>
                <a:gd name="T50" fmla="*/ 302 w 325"/>
                <a:gd name="T51" fmla="*/ 108 h 198"/>
                <a:gd name="T52" fmla="*/ 325 w 325"/>
                <a:gd name="T53" fmla="*/ 56 h 198"/>
                <a:gd name="T54" fmla="*/ 55 w 325"/>
                <a:gd name="T55" fmla="*/ 92 h 198"/>
                <a:gd name="T56" fmla="*/ 28 w 325"/>
                <a:gd name="T57" fmla="*/ 79 h 198"/>
                <a:gd name="T58" fmla="*/ 43 w 325"/>
                <a:gd name="T59" fmla="*/ 62 h 198"/>
                <a:gd name="T60" fmla="*/ 58 w 325"/>
                <a:gd name="T61" fmla="*/ 73 h 198"/>
                <a:gd name="T62" fmla="*/ 55 w 325"/>
                <a:gd name="T63" fmla="*/ 92 h 198"/>
                <a:gd name="T64" fmla="*/ 59 w 325"/>
                <a:gd name="T65" fmla="*/ 93 h 198"/>
                <a:gd name="T66" fmla="*/ 62 w 325"/>
                <a:gd name="T67" fmla="*/ 75 h 198"/>
                <a:gd name="T68" fmla="*/ 69 w 325"/>
                <a:gd name="T69" fmla="*/ 75 h 198"/>
                <a:gd name="T70" fmla="*/ 72 w 325"/>
                <a:gd name="T71" fmla="*/ 93 h 198"/>
                <a:gd name="T72" fmla="*/ 59 w 325"/>
                <a:gd name="T73" fmla="*/ 9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5" h="198">
                  <a:moveTo>
                    <a:pt x="325" y="56"/>
                  </a:moveTo>
                  <a:cubicBezTo>
                    <a:pt x="311" y="50"/>
                    <a:pt x="311" y="50"/>
                    <a:pt x="311" y="50"/>
                  </a:cubicBezTo>
                  <a:cubicBezTo>
                    <a:pt x="311" y="50"/>
                    <a:pt x="307" y="48"/>
                    <a:pt x="304" y="51"/>
                  </a:cubicBezTo>
                  <a:cubicBezTo>
                    <a:pt x="300" y="55"/>
                    <a:pt x="286" y="71"/>
                    <a:pt x="286" y="71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67" y="45"/>
                    <a:pt x="262" y="56"/>
                  </a:cubicBezTo>
                  <a:cubicBezTo>
                    <a:pt x="261" y="58"/>
                    <a:pt x="259" y="70"/>
                    <a:pt x="259" y="70"/>
                  </a:cubicBezTo>
                  <a:cubicBezTo>
                    <a:pt x="259" y="70"/>
                    <a:pt x="211" y="64"/>
                    <a:pt x="163" y="59"/>
                  </a:cubicBezTo>
                  <a:cubicBezTo>
                    <a:pt x="160" y="52"/>
                    <a:pt x="141" y="14"/>
                    <a:pt x="138" y="9"/>
                  </a:cubicBezTo>
                  <a:cubicBezTo>
                    <a:pt x="134" y="0"/>
                    <a:pt x="124" y="4"/>
                    <a:pt x="121" y="9"/>
                  </a:cubicBezTo>
                  <a:cubicBezTo>
                    <a:pt x="118" y="14"/>
                    <a:pt x="113" y="52"/>
                    <a:pt x="113" y="52"/>
                  </a:cubicBezTo>
                  <a:cubicBezTo>
                    <a:pt x="113" y="53"/>
                    <a:pt x="114" y="53"/>
                    <a:pt x="114" y="53"/>
                  </a:cubicBezTo>
                  <a:cubicBezTo>
                    <a:pt x="96" y="51"/>
                    <a:pt x="82" y="50"/>
                    <a:pt x="76" y="49"/>
                  </a:cubicBezTo>
                  <a:cubicBezTo>
                    <a:pt x="50" y="47"/>
                    <a:pt x="42" y="55"/>
                    <a:pt x="42" y="5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0" y="96"/>
                    <a:pt x="4" y="101"/>
                    <a:pt x="10" y="105"/>
                  </a:cubicBezTo>
                  <a:cubicBezTo>
                    <a:pt x="16" y="109"/>
                    <a:pt x="50" y="114"/>
                    <a:pt x="63" y="115"/>
                  </a:cubicBezTo>
                  <a:cubicBezTo>
                    <a:pt x="79" y="116"/>
                    <a:pt x="132" y="118"/>
                    <a:pt x="132" y="118"/>
                  </a:cubicBezTo>
                  <a:cubicBezTo>
                    <a:pt x="142" y="130"/>
                    <a:pt x="183" y="181"/>
                    <a:pt x="186" y="185"/>
                  </a:cubicBezTo>
                  <a:cubicBezTo>
                    <a:pt x="190" y="190"/>
                    <a:pt x="198" y="194"/>
                    <a:pt x="202" y="195"/>
                  </a:cubicBezTo>
                  <a:cubicBezTo>
                    <a:pt x="208" y="197"/>
                    <a:pt x="222" y="198"/>
                    <a:pt x="222" y="195"/>
                  </a:cubicBezTo>
                  <a:cubicBezTo>
                    <a:pt x="222" y="192"/>
                    <a:pt x="200" y="142"/>
                    <a:pt x="190" y="119"/>
                  </a:cubicBezTo>
                  <a:cubicBezTo>
                    <a:pt x="273" y="121"/>
                    <a:pt x="273" y="121"/>
                    <a:pt x="273" y="121"/>
                  </a:cubicBezTo>
                  <a:cubicBezTo>
                    <a:pt x="273" y="121"/>
                    <a:pt x="278" y="127"/>
                    <a:pt x="287" y="136"/>
                  </a:cubicBezTo>
                  <a:cubicBezTo>
                    <a:pt x="297" y="145"/>
                    <a:pt x="308" y="143"/>
                    <a:pt x="308" y="143"/>
                  </a:cubicBezTo>
                  <a:cubicBezTo>
                    <a:pt x="302" y="108"/>
                    <a:pt x="302" y="108"/>
                    <a:pt x="302" y="108"/>
                  </a:cubicBezTo>
                  <a:lnTo>
                    <a:pt x="325" y="56"/>
                  </a:lnTo>
                  <a:close/>
                  <a:moveTo>
                    <a:pt x="55" y="92"/>
                  </a:moveTo>
                  <a:cubicBezTo>
                    <a:pt x="46" y="91"/>
                    <a:pt x="35" y="89"/>
                    <a:pt x="28" y="79"/>
                  </a:cubicBezTo>
                  <a:cubicBezTo>
                    <a:pt x="36" y="70"/>
                    <a:pt x="43" y="62"/>
                    <a:pt x="43" y="62"/>
                  </a:cubicBezTo>
                  <a:cubicBezTo>
                    <a:pt x="43" y="62"/>
                    <a:pt x="48" y="70"/>
                    <a:pt x="58" y="73"/>
                  </a:cubicBezTo>
                  <a:cubicBezTo>
                    <a:pt x="58" y="73"/>
                    <a:pt x="55" y="89"/>
                    <a:pt x="55" y="92"/>
                  </a:cubicBezTo>
                  <a:close/>
                  <a:moveTo>
                    <a:pt x="59" y="93"/>
                  </a:moveTo>
                  <a:cubicBezTo>
                    <a:pt x="62" y="75"/>
                    <a:pt x="62" y="75"/>
                    <a:pt x="62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70" y="83"/>
                    <a:pt x="72" y="93"/>
                  </a:cubicBezTo>
                  <a:cubicBezTo>
                    <a:pt x="64" y="94"/>
                    <a:pt x="59" y="93"/>
                    <a:pt x="59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6916924" y="3738364"/>
              <a:ext cx="1406160" cy="7052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5" name="Freeform 6"/>
          <p:cNvSpPr>
            <a:spLocks/>
          </p:cNvSpPr>
          <p:nvPr/>
        </p:nvSpPr>
        <p:spPr bwMode="auto">
          <a:xfrm>
            <a:off x="6691086" y="4761874"/>
            <a:ext cx="701058" cy="827366"/>
          </a:xfrm>
          <a:custGeom>
            <a:avLst/>
            <a:gdLst>
              <a:gd name="T0" fmla="*/ 295 w 303"/>
              <a:gd name="T1" fmla="*/ 214 h 358"/>
              <a:gd name="T2" fmla="*/ 170 w 303"/>
              <a:gd name="T3" fmla="*/ 104 h 358"/>
              <a:gd name="T4" fmla="*/ 168 w 303"/>
              <a:gd name="T5" fmla="*/ 38 h 358"/>
              <a:gd name="T6" fmla="*/ 152 w 303"/>
              <a:gd name="T7" fmla="*/ 0 h 358"/>
              <a:gd name="T8" fmla="*/ 136 w 303"/>
              <a:gd name="T9" fmla="*/ 38 h 358"/>
              <a:gd name="T10" fmla="*/ 133 w 303"/>
              <a:gd name="T11" fmla="*/ 104 h 358"/>
              <a:gd name="T12" fmla="*/ 8 w 303"/>
              <a:gd name="T13" fmla="*/ 214 h 358"/>
              <a:gd name="T14" fmla="*/ 5 w 303"/>
              <a:gd name="T15" fmla="*/ 240 h 358"/>
              <a:gd name="T16" fmla="*/ 133 w 303"/>
              <a:gd name="T17" fmla="*/ 178 h 358"/>
              <a:gd name="T18" fmla="*/ 133 w 303"/>
              <a:gd name="T19" fmla="*/ 245 h 358"/>
              <a:gd name="T20" fmla="*/ 137 w 303"/>
              <a:gd name="T21" fmla="*/ 296 h 358"/>
              <a:gd name="T22" fmla="*/ 93 w 303"/>
              <a:gd name="T23" fmla="*/ 341 h 358"/>
              <a:gd name="T24" fmla="*/ 93 w 303"/>
              <a:gd name="T25" fmla="*/ 354 h 358"/>
              <a:gd name="T26" fmla="*/ 142 w 303"/>
              <a:gd name="T27" fmla="*/ 338 h 358"/>
              <a:gd name="T28" fmla="*/ 152 w 303"/>
              <a:gd name="T29" fmla="*/ 358 h 358"/>
              <a:gd name="T30" fmla="*/ 161 w 303"/>
              <a:gd name="T31" fmla="*/ 338 h 358"/>
              <a:gd name="T32" fmla="*/ 211 w 303"/>
              <a:gd name="T33" fmla="*/ 354 h 358"/>
              <a:gd name="T34" fmla="*/ 211 w 303"/>
              <a:gd name="T35" fmla="*/ 341 h 358"/>
              <a:gd name="T36" fmla="*/ 166 w 303"/>
              <a:gd name="T37" fmla="*/ 296 h 358"/>
              <a:gd name="T38" fmla="*/ 170 w 303"/>
              <a:gd name="T39" fmla="*/ 245 h 358"/>
              <a:gd name="T40" fmla="*/ 170 w 303"/>
              <a:gd name="T41" fmla="*/ 178 h 358"/>
              <a:gd name="T42" fmla="*/ 298 w 303"/>
              <a:gd name="T43" fmla="*/ 240 h 358"/>
              <a:gd name="T44" fmla="*/ 295 w 303"/>
              <a:gd name="T45" fmla="*/ 214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03" h="358">
                <a:moveTo>
                  <a:pt x="295" y="214"/>
                </a:moveTo>
                <a:cubicBezTo>
                  <a:pt x="293" y="211"/>
                  <a:pt x="170" y="104"/>
                  <a:pt x="170" y="104"/>
                </a:cubicBezTo>
                <a:cubicBezTo>
                  <a:pt x="170" y="104"/>
                  <a:pt x="168" y="52"/>
                  <a:pt x="168" y="38"/>
                </a:cubicBezTo>
                <a:cubicBezTo>
                  <a:pt x="168" y="23"/>
                  <a:pt x="158" y="0"/>
                  <a:pt x="152" y="0"/>
                </a:cubicBezTo>
                <a:cubicBezTo>
                  <a:pt x="146" y="0"/>
                  <a:pt x="136" y="23"/>
                  <a:pt x="136" y="38"/>
                </a:cubicBezTo>
                <a:cubicBezTo>
                  <a:pt x="136" y="52"/>
                  <a:pt x="133" y="104"/>
                  <a:pt x="133" y="104"/>
                </a:cubicBezTo>
                <a:cubicBezTo>
                  <a:pt x="133" y="104"/>
                  <a:pt x="11" y="211"/>
                  <a:pt x="8" y="214"/>
                </a:cubicBezTo>
                <a:cubicBezTo>
                  <a:pt x="5" y="216"/>
                  <a:pt x="0" y="234"/>
                  <a:pt x="5" y="240"/>
                </a:cubicBezTo>
                <a:cubicBezTo>
                  <a:pt x="11" y="245"/>
                  <a:pt x="57" y="191"/>
                  <a:pt x="133" y="178"/>
                </a:cubicBezTo>
                <a:cubicBezTo>
                  <a:pt x="133" y="245"/>
                  <a:pt x="133" y="245"/>
                  <a:pt x="133" y="245"/>
                </a:cubicBezTo>
                <a:cubicBezTo>
                  <a:pt x="133" y="245"/>
                  <a:pt x="133" y="283"/>
                  <a:pt x="137" y="296"/>
                </a:cubicBezTo>
                <a:cubicBezTo>
                  <a:pt x="93" y="341"/>
                  <a:pt x="93" y="341"/>
                  <a:pt x="93" y="341"/>
                </a:cubicBezTo>
                <a:cubicBezTo>
                  <a:pt x="93" y="341"/>
                  <a:pt x="89" y="351"/>
                  <a:pt x="93" y="354"/>
                </a:cubicBezTo>
                <a:cubicBezTo>
                  <a:pt x="96" y="358"/>
                  <a:pt x="117" y="341"/>
                  <a:pt x="142" y="338"/>
                </a:cubicBezTo>
                <a:cubicBezTo>
                  <a:pt x="152" y="358"/>
                  <a:pt x="152" y="358"/>
                  <a:pt x="152" y="358"/>
                </a:cubicBezTo>
                <a:cubicBezTo>
                  <a:pt x="161" y="338"/>
                  <a:pt x="161" y="338"/>
                  <a:pt x="161" y="338"/>
                </a:cubicBezTo>
                <a:cubicBezTo>
                  <a:pt x="187" y="341"/>
                  <a:pt x="207" y="358"/>
                  <a:pt x="211" y="354"/>
                </a:cubicBezTo>
                <a:cubicBezTo>
                  <a:pt x="214" y="351"/>
                  <a:pt x="211" y="341"/>
                  <a:pt x="211" y="341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70" y="283"/>
                  <a:pt x="170" y="245"/>
                  <a:pt x="170" y="245"/>
                </a:cubicBezTo>
                <a:cubicBezTo>
                  <a:pt x="170" y="178"/>
                  <a:pt x="170" y="178"/>
                  <a:pt x="170" y="178"/>
                </a:cubicBezTo>
                <a:cubicBezTo>
                  <a:pt x="246" y="191"/>
                  <a:pt x="293" y="245"/>
                  <a:pt x="298" y="240"/>
                </a:cubicBezTo>
                <a:cubicBezTo>
                  <a:pt x="303" y="234"/>
                  <a:pt x="298" y="216"/>
                  <a:pt x="295" y="21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9"/>
          <p:cNvSpPr>
            <a:spLocks noEditPoints="1"/>
          </p:cNvSpPr>
          <p:nvPr/>
        </p:nvSpPr>
        <p:spPr bwMode="auto">
          <a:xfrm flipH="1">
            <a:off x="7815205" y="4951776"/>
            <a:ext cx="871676" cy="531179"/>
          </a:xfrm>
          <a:custGeom>
            <a:avLst/>
            <a:gdLst>
              <a:gd name="T0" fmla="*/ 325 w 325"/>
              <a:gd name="T1" fmla="*/ 56 h 198"/>
              <a:gd name="T2" fmla="*/ 311 w 325"/>
              <a:gd name="T3" fmla="*/ 50 h 198"/>
              <a:gd name="T4" fmla="*/ 304 w 325"/>
              <a:gd name="T5" fmla="*/ 51 h 198"/>
              <a:gd name="T6" fmla="*/ 286 w 325"/>
              <a:gd name="T7" fmla="*/ 71 h 198"/>
              <a:gd name="T8" fmla="*/ 280 w 325"/>
              <a:gd name="T9" fmla="*/ 49 h 198"/>
              <a:gd name="T10" fmla="*/ 262 w 325"/>
              <a:gd name="T11" fmla="*/ 56 h 198"/>
              <a:gd name="T12" fmla="*/ 259 w 325"/>
              <a:gd name="T13" fmla="*/ 70 h 198"/>
              <a:gd name="T14" fmla="*/ 163 w 325"/>
              <a:gd name="T15" fmla="*/ 59 h 198"/>
              <a:gd name="T16" fmla="*/ 138 w 325"/>
              <a:gd name="T17" fmla="*/ 9 h 198"/>
              <a:gd name="T18" fmla="*/ 121 w 325"/>
              <a:gd name="T19" fmla="*/ 9 h 198"/>
              <a:gd name="T20" fmla="*/ 113 w 325"/>
              <a:gd name="T21" fmla="*/ 52 h 198"/>
              <a:gd name="T22" fmla="*/ 114 w 325"/>
              <a:gd name="T23" fmla="*/ 53 h 198"/>
              <a:gd name="T24" fmla="*/ 76 w 325"/>
              <a:gd name="T25" fmla="*/ 49 h 198"/>
              <a:gd name="T26" fmla="*/ 42 w 325"/>
              <a:gd name="T27" fmla="*/ 55 h 198"/>
              <a:gd name="T28" fmla="*/ 12 w 325"/>
              <a:gd name="T29" fmla="*/ 84 h 198"/>
              <a:gd name="T30" fmla="*/ 10 w 325"/>
              <a:gd name="T31" fmla="*/ 105 h 198"/>
              <a:gd name="T32" fmla="*/ 63 w 325"/>
              <a:gd name="T33" fmla="*/ 115 h 198"/>
              <a:gd name="T34" fmla="*/ 132 w 325"/>
              <a:gd name="T35" fmla="*/ 118 h 198"/>
              <a:gd name="T36" fmla="*/ 186 w 325"/>
              <a:gd name="T37" fmla="*/ 185 h 198"/>
              <a:gd name="T38" fmla="*/ 202 w 325"/>
              <a:gd name="T39" fmla="*/ 195 h 198"/>
              <a:gd name="T40" fmla="*/ 222 w 325"/>
              <a:gd name="T41" fmla="*/ 195 h 198"/>
              <a:gd name="T42" fmla="*/ 190 w 325"/>
              <a:gd name="T43" fmla="*/ 119 h 198"/>
              <a:gd name="T44" fmla="*/ 273 w 325"/>
              <a:gd name="T45" fmla="*/ 121 h 198"/>
              <a:gd name="T46" fmla="*/ 287 w 325"/>
              <a:gd name="T47" fmla="*/ 136 h 198"/>
              <a:gd name="T48" fmla="*/ 308 w 325"/>
              <a:gd name="T49" fmla="*/ 143 h 198"/>
              <a:gd name="T50" fmla="*/ 302 w 325"/>
              <a:gd name="T51" fmla="*/ 108 h 198"/>
              <a:gd name="T52" fmla="*/ 325 w 325"/>
              <a:gd name="T53" fmla="*/ 56 h 198"/>
              <a:gd name="T54" fmla="*/ 55 w 325"/>
              <a:gd name="T55" fmla="*/ 92 h 198"/>
              <a:gd name="T56" fmla="*/ 28 w 325"/>
              <a:gd name="T57" fmla="*/ 79 h 198"/>
              <a:gd name="T58" fmla="*/ 43 w 325"/>
              <a:gd name="T59" fmla="*/ 62 h 198"/>
              <a:gd name="T60" fmla="*/ 58 w 325"/>
              <a:gd name="T61" fmla="*/ 73 h 198"/>
              <a:gd name="T62" fmla="*/ 55 w 325"/>
              <a:gd name="T63" fmla="*/ 92 h 198"/>
              <a:gd name="T64" fmla="*/ 59 w 325"/>
              <a:gd name="T65" fmla="*/ 93 h 198"/>
              <a:gd name="T66" fmla="*/ 62 w 325"/>
              <a:gd name="T67" fmla="*/ 75 h 198"/>
              <a:gd name="T68" fmla="*/ 69 w 325"/>
              <a:gd name="T69" fmla="*/ 75 h 198"/>
              <a:gd name="T70" fmla="*/ 72 w 325"/>
              <a:gd name="T71" fmla="*/ 93 h 198"/>
              <a:gd name="T72" fmla="*/ 59 w 325"/>
              <a:gd name="T73" fmla="*/ 9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5" h="198">
                <a:moveTo>
                  <a:pt x="325" y="56"/>
                </a:moveTo>
                <a:cubicBezTo>
                  <a:pt x="311" y="50"/>
                  <a:pt x="311" y="50"/>
                  <a:pt x="311" y="50"/>
                </a:cubicBezTo>
                <a:cubicBezTo>
                  <a:pt x="311" y="50"/>
                  <a:pt x="307" y="48"/>
                  <a:pt x="304" y="51"/>
                </a:cubicBezTo>
                <a:cubicBezTo>
                  <a:pt x="300" y="55"/>
                  <a:pt x="286" y="71"/>
                  <a:pt x="286" y="71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80" y="49"/>
                  <a:pt x="267" y="45"/>
                  <a:pt x="262" y="56"/>
                </a:cubicBezTo>
                <a:cubicBezTo>
                  <a:pt x="261" y="58"/>
                  <a:pt x="259" y="70"/>
                  <a:pt x="259" y="70"/>
                </a:cubicBezTo>
                <a:cubicBezTo>
                  <a:pt x="259" y="70"/>
                  <a:pt x="211" y="64"/>
                  <a:pt x="163" y="59"/>
                </a:cubicBezTo>
                <a:cubicBezTo>
                  <a:pt x="160" y="52"/>
                  <a:pt x="141" y="14"/>
                  <a:pt x="138" y="9"/>
                </a:cubicBezTo>
                <a:cubicBezTo>
                  <a:pt x="134" y="0"/>
                  <a:pt x="124" y="4"/>
                  <a:pt x="121" y="9"/>
                </a:cubicBezTo>
                <a:cubicBezTo>
                  <a:pt x="118" y="14"/>
                  <a:pt x="113" y="52"/>
                  <a:pt x="113" y="52"/>
                </a:cubicBezTo>
                <a:cubicBezTo>
                  <a:pt x="113" y="53"/>
                  <a:pt x="114" y="53"/>
                  <a:pt x="114" y="53"/>
                </a:cubicBezTo>
                <a:cubicBezTo>
                  <a:pt x="96" y="51"/>
                  <a:pt x="82" y="50"/>
                  <a:pt x="76" y="49"/>
                </a:cubicBezTo>
                <a:cubicBezTo>
                  <a:pt x="50" y="47"/>
                  <a:pt x="42" y="55"/>
                  <a:pt x="42" y="55"/>
                </a:cubicBezTo>
                <a:cubicBezTo>
                  <a:pt x="12" y="84"/>
                  <a:pt x="12" y="84"/>
                  <a:pt x="12" y="84"/>
                </a:cubicBezTo>
                <a:cubicBezTo>
                  <a:pt x="0" y="96"/>
                  <a:pt x="4" y="101"/>
                  <a:pt x="10" y="105"/>
                </a:cubicBezTo>
                <a:cubicBezTo>
                  <a:pt x="16" y="109"/>
                  <a:pt x="50" y="114"/>
                  <a:pt x="63" y="115"/>
                </a:cubicBezTo>
                <a:cubicBezTo>
                  <a:pt x="79" y="116"/>
                  <a:pt x="132" y="118"/>
                  <a:pt x="132" y="118"/>
                </a:cubicBezTo>
                <a:cubicBezTo>
                  <a:pt x="142" y="130"/>
                  <a:pt x="183" y="181"/>
                  <a:pt x="186" y="185"/>
                </a:cubicBezTo>
                <a:cubicBezTo>
                  <a:pt x="190" y="190"/>
                  <a:pt x="198" y="194"/>
                  <a:pt x="202" y="195"/>
                </a:cubicBezTo>
                <a:cubicBezTo>
                  <a:pt x="208" y="197"/>
                  <a:pt x="222" y="198"/>
                  <a:pt x="222" y="195"/>
                </a:cubicBezTo>
                <a:cubicBezTo>
                  <a:pt x="222" y="192"/>
                  <a:pt x="200" y="142"/>
                  <a:pt x="190" y="119"/>
                </a:cubicBezTo>
                <a:cubicBezTo>
                  <a:pt x="273" y="121"/>
                  <a:pt x="273" y="121"/>
                  <a:pt x="273" y="121"/>
                </a:cubicBezTo>
                <a:cubicBezTo>
                  <a:pt x="273" y="121"/>
                  <a:pt x="278" y="127"/>
                  <a:pt x="287" y="136"/>
                </a:cubicBezTo>
                <a:cubicBezTo>
                  <a:pt x="297" y="145"/>
                  <a:pt x="308" y="143"/>
                  <a:pt x="308" y="143"/>
                </a:cubicBezTo>
                <a:cubicBezTo>
                  <a:pt x="302" y="108"/>
                  <a:pt x="302" y="108"/>
                  <a:pt x="302" y="108"/>
                </a:cubicBezTo>
                <a:lnTo>
                  <a:pt x="325" y="56"/>
                </a:lnTo>
                <a:close/>
                <a:moveTo>
                  <a:pt x="55" y="92"/>
                </a:moveTo>
                <a:cubicBezTo>
                  <a:pt x="46" y="91"/>
                  <a:pt x="35" y="89"/>
                  <a:pt x="28" y="79"/>
                </a:cubicBezTo>
                <a:cubicBezTo>
                  <a:pt x="36" y="70"/>
                  <a:pt x="43" y="62"/>
                  <a:pt x="43" y="62"/>
                </a:cubicBezTo>
                <a:cubicBezTo>
                  <a:pt x="43" y="62"/>
                  <a:pt x="48" y="70"/>
                  <a:pt x="58" y="73"/>
                </a:cubicBezTo>
                <a:cubicBezTo>
                  <a:pt x="58" y="73"/>
                  <a:pt x="55" y="89"/>
                  <a:pt x="55" y="92"/>
                </a:cubicBezTo>
                <a:close/>
                <a:moveTo>
                  <a:pt x="59" y="93"/>
                </a:moveTo>
                <a:cubicBezTo>
                  <a:pt x="62" y="75"/>
                  <a:pt x="62" y="75"/>
                  <a:pt x="62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70" y="83"/>
                  <a:pt x="72" y="93"/>
                </a:cubicBezTo>
                <a:cubicBezTo>
                  <a:pt x="64" y="94"/>
                  <a:pt x="59" y="93"/>
                  <a:pt x="59" y="93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4321" y="980728"/>
            <a:ext cx="3854451" cy="834140"/>
            <a:chOff x="320" y="980728"/>
            <a:chExt cx="3854451" cy="834140"/>
          </a:xfrm>
        </p:grpSpPr>
        <p:grpSp>
          <p:nvGrpSpPr>
            <p:cNvPr id="28" name="Grupa 53"/>
            <p:cNvGrpSpPr/>
            <p:nvPr/>
          </p:nvGrpSpPr>
          <p:grpSpPr>
            <a:xfrm>
              <a:off x="320" y="980728"/>
              <a:ext cx="3854451" cy="834140"/>
              <a:chOff x="0" y="911225"/>
              <a:chExt cx="3854451" cy="834140"/>
            </a:xfrm>
          </p:grpSpPr>
          <p:sp>
            <p:nvSpPr>
              <p:cNvPr id="29" name="Rectangle 6"/>
              <p:cNvSpPr>
                <a:spLocks noChangeArrowheads="1"/>
              </p:cNvSpPr>
              <p:nvPr/>
            </p:nvSpPr>
            <p:spPr bwMode="auto">
              <a:xfrm>
                <a:off x="0" y="1192915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34" name="pole tekstowe 57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35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grpSp>
        <p:nvGrpSpPr>
          <p:cNvPr id="4" name="Grupa 3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40" name="Elipsa 39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Freeform 6"/>
            <p:cNvSpPr>
              <a:spLocks/>
            </p:cNvSpPr>
            <p:nvPr/>
          </p:nvSpPr>
          <p:spPr bwMode="auto">
            <a:xfrm rot="5400000">
              <a:off x="7681300" y="4984699"/>
              <a:ext cx="543787" cy="547468"/>
            </a:xfrm>
            <a:custGeom>
              <a:avLst/>
              <a:gdLst>
                <a:gd name="T0" fmla="*/ 105 w 250"/>
                <a:gd name="T1" fmla="*/ 20 h 252"/>
                <a:gd name="T2" fmla="*/ 125 w 250"/>
                <a:gd name="T3" fmla="*/ 0 h 252"/>
                <a:gd name="T4" fmla="*/ 144 w 250"/>
                <a:gd name="T5" fmla="*/ 21 h 252"/>
                <a:gd name="T6" fmla="*/ 144 w 250"/>
                <a:gd name="T7" fmla="*/ 97 h 252"/>
                <a:gd name="T8" fmla="*/ 250 w 250"/>
                <a:gd name="T9" fmla="*/ 160 h 252"/>
                <a:gd name="T10" fmla="*/ 250 w 250"/>
                <a:gd name="T11" fmla="*/ 188 h 252"/>
                <a:gd name="T12" fmla="*/ 144 w 250"/>
                <a:gd name="T13" fmla="*/ 150 h 252"/>
                <a:gd name="T14" fmla="*/ 144 w 250"/>
                <a:gd name="T15" fmla="*/ 210 h 252"/>
                <a:gd name="T16" fmla="*/ 173 w 250"/>
                <a:gd name="T17" fmla="*/ 229 h 252"/>
                <a:gd name="T18" fmla="*/ 173 w 250"/>
                <a:gd name="T19" fmla="*/ 252 h 252"/>
                <a:gd name="T20" fmla="*/ 124 w 250"/>
                <a:gd name="T21" fmla="*/ 236 h 252"/>
                <a:gd name="T22" fmla="*/ 77 w 250"/>
                <a:gd name="T23" fmla="*/ 252 h 252"/>
                <a:gd name="T24" fmla="*/ 77 w 250"/>
                <a:gd name="T25" fmla="*/ 229 h 252"/>
                <a:gd name="T26" fmla="*/ 105 w 250"/>
                <a:gd name="T27" fmla="*/ 210 h 252"/>
                <a:gd name="T28" fmla="*/ 105 w 250"/>
                <a:gd name="T29" fmla="*/ 150 h 252"/>
                <a:gd name="T30" fmla="*/ 0 w 250"/>
                <a:gd name="T31" fmla="*/ 188 h 252"/>
                <a:gd name="T32" fmla="*/ 0 w 250"/>
                <a:gd name="T33" fmla="*/ 160 h 252"/>
                <a:gd name="T34" fmla="*/ 105 w 250"/>
                <a:gd name="T35" fmla="*/ 97 h 252"/>
                <a:gd name="T36" fmla="*/ 105 w 250"/>
                <a:gd name="T37" fmla="*/ 2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52">
                  <a:moveTo>
                    <a:pt x="105" y="20"/>
                  </a:moveTo>
                  <a:cubicBezTo>
                    <a:pt x="105" y="11"/>
                    <a:pt x="115" y="0"/>
                    <a:pt x="125" y="0"/>
                  </a:cubicBezTo>
                  <a:cubicBezTo>
                    <a:pt x="134" y="0"/>
                    <a:pt x="144" y="11"/>
                    <a:pt x="144" y="21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250" y="160"/>
                    <a:pt x="250" y="160"/>
                    <a:pt x="250" y="160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77" y="252"/>
                    <a:pt x="77" y="252"/>
                    <a:pt x="77" y="252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105" y="210"/>
                    <a:pt x="105" y="210"/>
                    <a:pt x="105" y="210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05" y="97"/>
                    <a:pt x="105" y="97"/>
                    <a:pt x="105" y="97"/>
                  </a:cubicBezTo>
                  <a:lnTo>
                    <a:pt x="105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5815899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Supply Chain Icons</a:t>
            </a:r>
          </a:p>
        </p:txBody>
      </p:sp>
    </p:spTree>
    <p:extLst>
      <p:ext uri="{BB962C8B-B14F-4D97-AF65-F5344CB8AC3E}">
        <p14:creationId xmlns:p14="http://schemas.microsoft.com/office/powerpoint/2010/main" val="74629440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Icons: Production Facility, Factory</a:t>
            </a:r>
          </a:p>
        </p:txBody>
      </p:sp>
      <p:sp>
        <p:nvSpPr>
          <p:cNvPr id="63" name="Freeform 15"/>
          <p:cNvSpPr>
            <a:spLocks noChangeAspect="1" noEditPoints="1"/>
          </p:cNvSpPr>
          <p:nvPr/>
        </p:nvSpPr>
        <p:spPr bwMode="auto">
          <a:xfrm>
            <a:off x="2207568" y="4204416"/>
            <a:ext cx="1294058" cy="1024784"/>
          </a:xfrm>
          <a:custGeom>
            <a:avLst/>
            <a:gdLst>
              <a:gd name="T0" fmla="*/ 268 w 283"/>
              <a:gd name="T1" fmla="*/ 0 h 224"/>
              <a:gd name="T2" fmla="*/ 242 w 283"/>
              <a:gd name="T3" fmla="*/ 8 h 224"/>
              <a:gd name="T4" fmla="*/ 229 w 283"/>
              <a:gd name="T5" fmla="*/ 120 h 224"/>
              <a:gd name="T6" fmla="*/ 157 w 283"/>
              <a:gd name="T7" fmla="*/ 95 h 224"/>
              <a:gd name="T8" fmla="*/ 150 w 283"/>
              <a:gd name="T9" fmla="*/ 120 h 224"/>
              <a:gd name="T10" fmla="*/ 78 w 283"/>
              <a:gd name="T11" fmla="*/ 95 h 224"/>
              <a:gd name="T12" fmla="*/ 71 w 283"/>
              <a:gd name="T13" fmla="*/ 120 h 224"/>
              <a:gd name="T14" fmla="*/ 0 w 283"/>
              <a:gd name="T15" fmla="*/ 95 h 224"/>
              <a:gd name="T16" fmla="*/ 8 w 283"/>
              <a:gd name="T17" fmla="*/ 224 h 224"/>
              <a:gd name="T18" fmla="*/ 282 w 283"/>
              <a:gd name="T19" fmla="*/ 216 h 224"/>
              <a:gd name="T20" fmla="*/ 58 w 283"/>
              <a:gd name="T21" fmla="*/ 173 h 224"/>
              <a:gd name="T22" fmla="*/ 25 w 283"/>
              <a:gd name="T23" fmla="*/ 181 h 224"/>
              <a:gd name="T24" fmla="*/ 18 w 283"/>
              <a:gd name="T25" fmla="*/ 165 h 224"/>
              <a:gd name="T26" fmla="*/ 50 w 283"/>
              <a:gd name="T27" fmla="*/ 157 h 224"/>
              <a:gd name="T28" fmla="*/ 58 w 283"/>
              <a:gd name="T29" fmla="*/ 173 h 224"/>
              <a:gd name="T30" fmla="*/ 102 w 283"/>
              <a:gd name="T31" fmla="*/ 181 h 224"/>
              <a:gd name="T32" fmla="*/ 70 w 283"/>
              <a:gd name="T33" fmla="*/ 173 h 224"/>
              <a:gd name="T34" fmla="*/ 78 w 283"/>
              <a:gd name="T35" fmla="*/ 157 h 224"/>
              <a:gd name="T36" fmla="*/ 110 w 283"/>
              <a:gd name="T37" fmla="*/ 165 h 224"/>
              <a:gd name="T38" fmla="*/ 162 w 283"/>
              <a:gd name="T39" fmla="*/ 173 h 224"/>
              <a:gd name="T40" fmla="*/ 130 w 283"/>
              <a:gd name="T41" fmla="*/ 181 h 224"/>
              <a:gd name="T42" fmla="*/ 122 w 283"/>
              <a:gd name="T43" fmla="*/ 165 h 224"/>
              <a:gd name="T44" fmla="*/ 154 w 283"/>
              <a:gd name="T45" fmla="*/ 157 h 224"/>
              <a:gd name="T46" fmla="*/ 162 w 283"/>
              <a:gd name="T47" fmla="*/ 173 h 224"/>
              <a:gd name="T48" fmla="*/ 206 w 283"/>
              <a:gd name="T49" fmla="*/ 181 h 224"/>
              <a:gd name="T50" fmla="*/ 174 w 283"/>
              <a:gd name="T51" fmla="*/ 173 h 224"/>
              <a:gd name="T52" fmla="*/ 182 w 283"/>
              <a:gd name="T53" fmla="*/ 157 h 224"/>
              <a:gd name="T54" fmla="*/ 214 w 283"/>
              <a:gd name="T55" fmla="*/ 165 h 224"/>
              <a:gd name="T56" fmla="*/ 266 w 283"/>
              <a:gd name="T57" fmla="*/ 173 h 224"/>
              <a:gd name="T58" fmla="*/ 234 w 283"/>
              <a:gd name="T59" fmla="*/ 181 h 224"/>
              <a:gd name="T60" fmla="*/ 226 w 283"/>
              <a:gd name="T61" fmla="*/ 165 h 224"/>
              <a:gd name="T62" fmla="*/ 258 w 283"/>
              <a:gd name="T63" fmla="*/ 157 h 224"/>
              <a:gd name="T64" fmla="*/ 266 w 283"/>
              <a:gd name="T65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224">
                <a:moveTo>
                  <a:pt x="276" y="8"/>
                </a:moveTo>
                <a:cubicBezTo>
                  <a:pt x="276" y="3"/>
                  <a:pt x="272" y="0"/>
                  <a:pt x="268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6" y="0"/>
                  <a:pt x="242" y="3"/>
                  <a:pt x="242" y="8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20"/>
                  <a:pt x="233" y="122"/>
                  <a:pt x="229" y="120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0" y="89"/>
                  <a:pt x="157" y="91"/>
                  <a:pt x="157" y="95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20"/>
                  <a:pt x="154" y="122"/>
                  <a:pt x="150" y="120"/>
                </a:cubicBezTo>
                <a:cubicBezTo>
                  <a:pt x="86" y="91"/>
                  <a:pt x="86" y="91"/>
                  <a:pt x="86" y="91"/>
                </a:cubicBezTo>
                <a:cubicBezTo>
                  <a:pt x="82" y="89"/>
                  <a:pt x="78" y="91"/>
                  <a:pt x="78" y="95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20"/>
                  <a:pt x="75" y="122"/>
                  <a:pt x="71" y="120"/>
                </a:cubicBezTo>
                <a:cubicBezTo>
                  <a:pt x="7" y="91"/>
                  <a:pt x="7" y="91"/>
                  <a:pt x="7" y="91"/>
                </a:cubicBezTo>
                <a:cubicBezTo>
                  <a:pt x="3" y="89"/>
                  <a:pt x="0" y="91"/>
                  <a:pt x="0" y="95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1"/>
                  <a:pt x="3" y="224"/>
                  <a:pt x="8" y="224"/>
                </a:cubicBezTo>
                <a:cubicBezTo>
                  <a:pt x="275" y="224"/>
                  <a:pt x="275" y="224"/>
                  <a:pt x="275" y="224"/>
                </a:cubicBezTo>
                <a:cubicBezTo>
                  <a:pt x="279" y="224"/>
                  <a:pt x="283" y="221"/>
                  <a:pt x="282" y="216"/>
                </a:cubicBezTo>
                <a:lnTo>
                  <a:pt x="276" y="8"/>
                </a:lnTo>
                <a:close/>
                <a:moveTo>
                  <a:pt x="58" y="173"/>
                </a:moveTo>
                <a:cubicBezTo>
                  <a:pt x="58" y="177"/>
                  <a:pt x="54" y="181"/>
                  <a:pt x="50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1" y="181"/>
                  <a:pt x="18" y="177"/>
                  <a:pt x="18" y="173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1"/>
                  <a:pt x="21" y="157"/>
                  <a:pt x="25" y="157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4" y="157"/>
                  <a:pt x="58" y="161"/>
                  <a:pt x="58" y="165"/>
                </a:cubicBezTo>
                <a:lnTo>
                  <a:pt x="58" y="173"/>
                </a:lnTo>
                <a:close/>
                <a:moveTo>
                  <a:pt x="110" y="173"/>
                </a:moveTo>
                <a:cubicBezTo>
                  <a:pt x="110" y="177"/>
                  <a:pt x="107" y="181"/>
                  <a:pt x="102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3" y="181"/>
                  <a:pt x="70" y="177"/>
                  <a:pt x="70" y="173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1"/>
                  <a:pt x="73" y="157"/>
                  <a:pt x="78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7" y="157"/>
                  <a:pt x="110" y="161"/>
                  <a:pt x="110" y="165"/>
                </a:cubicBezTo>
                <a:lnTo>
                  <a:pt x="110" y="173"/>
                </a:lnTo>
                <a:close/>
                <a:moveTo>
                  <a:pt x="162" y="173"/>
                </a:moveTo>
                <a:cubicBezTo>
                  <a:pt x="162" y="177"/>
                  <a:pt x="159" y="181"/>
                  <a:pt x="154" y="181"/>
                </a:cubicBezTo>
                <a:cubicBezTo>
                  <a:pt x="130" y="181"/>
                  <a:pt x="130" y="181"/>
                  <a:pt x="130" y="181"/>
                </a:cubicBezTo>
                <a:cubicBezTo>
                  <a:pt x="125" y="181"/>
                  <a:pt x="122" y="177"/>
                  <a:pt x="122" y="173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1"/>
                  <a:pt x="125" y="157"/>
                  <a:pt x="130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9" y="157"/>
                  <a:pt x="162" y="161"/>
                  <a:pt x="162" y="165"/>
                </a:cubicBezTo>
                <a:lnTo>
                  <a:pt x="162" y="173"/>
                </a:lnTo>
                <a:close/>
                <a:moveTo>
                  <a:pt x="214" y="173"/>
                </a:moveTo>
                <a:cubicBezTo>
                  <a:pt x="214" y="177"/>
                  <a:pt x="211" y="181"/>
                  <a:pt x="206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77" y="181"/>
                  <a:pt x="174" y="177"/>
                  <a:pt x="174" y="173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4" y="161"/>
                  <a:pt x="177" y="157"/>
                  <a:pt x="182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11" y="157"/>
                  <a:pt x="214" y="161"/>
                  <a:pt x="214" y="165"/>
                </a:cubicBezTo>
                <a:lnTo>
                  <a:pt x="214" y="173"/>
                </a:lnTo>
                <a:close/>
                <a:moveTo>
                  <a:pt x="266" y="173"/>
                </a:moveTo>
                <a:cubicBezTo>
                  <a:pt x="266" y="177"/>
                  <a:pt x="263" y="181"/>
                  <a:pt x="258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29" y="181"/>
                  <a:pt x="226" y="177"/>
                  <a:pt x="226" y="173"/>
                </a:cubicBezTo>
                <a:cubicBezTo>
                  <a:pt x="226" y="165"/>
                  <a:pt x="226" y="165"/>
                  <a:pt x="226" y="165"/>
                </a:cubicBezTo>
                <a:cubicBezTo>
                  <a:pt x="226" y="161"/>
                  <a:pt x="229" y="157"/>
                  <a:pt x="234" y="157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63" y="157"/>
                  <a:pt x="266" y="161"/>
                  <a:pt x="266" y="165"/>
                </a:cubicBezTo>
                <a:lnTo>
                  <a:pt x="266" y="1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6"/>
          <p:cNvSpPr>
            <a:spLocks noChangeAspect="1" noEditPoints="1"/>
          </p:cNvSpPr>
          <p:nvPr/>
        </p:nvSpPr>
        <p:spPr bwMode="auto">
          <a:xfrm>
            <a:off x="2211743" y="2687685"/>
            <a:ext cx="1294057" cy="553544"/>
          </a:xfrm>
          <a:custGeom>
            <a:avLst/>
            <a:gdLst>
              <a:gd name="T0" fmla="*/ 372 w 372"/>
              <a:gd name="T1" fmla="*/ 54 h 159"/>
              <a:gd name="T2" fmla="*/ 361 w 372"/>
              <a:gd name="T3" fmla="*/ 159 h 159"/>
              <a:gd name="T4" fmla="*/ 0 w 372"/>
              <a:gd name="T5" fmla="*/ 148 h 159"/>
              <a:gd name="T6" fmla="*/ 11 w 372"/>
              <a:gd name="T7" fmla="*/ 3 h 159"/>
              <a:gd name="T8" fmla="*/ 93 w 372"/>
              <a:gd name="T9" fmla="*/ 30 h 159"/>
              <a:gd name="T10" fmla="*/ 103 w 372"/>
              <a:gd name="T11" fmla="*/ 3 h 159"/>
              <a:gd name="T12" fmla="*/ 185 w 372"/>
              <a:gd name="T13" fmla="*/ 30 h 159"/>
              <a:gd name="T14" fmla="*/ 195 w 372"/>
              <a:gd name="T15" fmla="*/ 3 h 159"/>
              <a:gd name="T16" fmla="*/ 277 w 372"/>
              <a:gd name="T17" fmla="*/ 30 h 159"/>
              <a:gd name="T18" fmla="*/ 288 w 372"/>
              <a:gd name="T19" fmla="*/ 3 h 159"/>
              <a:gd name="T20" fmla="*/ 76 w 372"/>
              <a:gd name="T21" fmla="*/ 93 h 159"/>
              <a:gd name="T22" fmla="*/ 33 w 372"/>
              <a:gd name="T23" fmla="*/ 82 h 159"/>
              <a:gd name="T24" fmla="*/ 23 w 372"/>
              <a:gd name="T25" fmla="*/ 103 h 159"/>
              <a:gd name="T26" fmla="*/ 66 w 372"/>
              <a:gd name="T27" fmla="*/ 113 h 159"/>
              <a:gd name="T28" fmla="*/ 76 w 372"/>
              <a:gd name="T29" fmla="*/ 93 h 159"/>
              <a:gd name="T30" fmla="*/ 134 w 372"/>
              <a:gd name="T31" fmla="*/ 82 h 159"/>
              <a:gd name="T32" fmla="*/ 91 w 372"/>
              <a:gd name="T33" fmla="*/ 93 h 159"/>
              <a:gd name="T34" fmla="*/ 102 w 372"/>
              <a:gd name="T35" fmla="*/ 113 h 159"/>
              <a:gd name="T36" fmla="*/ 145 w 372"/>
              <a:gd name="T37" fmla="*/ 103 h 159"/>
              <a:gd name="T38" fmla="*/ 214 w 372"/>
              <a:gd name="T39" fmla="*/ 93 h 159"/>
              <a:gd name="T40" fmla="*/ 171 w 372"/>
              <a:gd name="T41" fmla="*/ 82 h 159"/>
              <a:gd name="T42" fmla="*/ 160 w 372"/>
              <a:gd name="T43" fmla="*/ 103 h 159"/>
              <a:gd name="T44" fmla="*/ 203 w 372"/>
              <a:gd name="T45" fmla="*/ 113 h 159"/>
              <a:gd name="T46" fmla="*/ 214 w 372"/>
              <a:gd name="T47" fmla="*/ 93 h 159"/>
              <a:gd name="T48" fmla="*/ 272 w 372"/>
              <a:gd name="T49" fmla="*/ 82 h 159"/>
              <a:gd name="T50" fmla="*/ 229 w 372"/>
              <a:gd name="T51" fmla="*/ 93 h 159"/>
              <a:gd name="T52" fmla="*/ 239 w 372"/>
              <a:gd name="T53" fmla="*/ 113 h 159"/>
              <a:gd name="T54" fmla="*/ 282 w 372"/>
              <a:gd name="T55" fmla="*/ 103 h 159"/>
              <a:gd name="T56" fmla="*/ 351 w 372"/>
              <a:gd name="T57" fmla="*/ 93 h 159"/>
              <a:gd name="T58" fmla="*/ 308 w 372"/>
              <a:gd name="T59" fmla="*/ 82 h 159"/>
              <a:gd name="T60" fmla="*/ 298 w 372"/>
              <a:gd name="T61" fmla="*/ 103 h 159"/>
              <a:gd name="T62" fmla="*/ 341 w 372"/>
              <a:gd name="T63" fmla="*/ 113 h 159"/>
              <a:gd name="T64" fmla="*/ 351 w 372"/>
              <a:gd name="T65" fmla="*/ 9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2" h="159">
                <a:moveTo>
                  <a:pt x="362" y="37"/>
                </a:moveTo>
                <a:cubicBezTo>
                  <a:pt x="368" y="40"/>
                  <a:pt x="372" y="47"/>
                  <a:pt x="372" y="54"/>
                </a:cubicBezTo>
                <a:cubicBezTo>
                  <a:pt x="372" y="148"/>
                  <a:pt x="372" y="148"/>
                  <a:pt x="372" y="148"/>
                </a:cubicBezTo>
                <a:cubicBezTo>
                  <a:pt x="372" y="154"/>
                  <a:pt x="367" y="159"/>
                  <a:pt x="361" y="159"/>
                </a:cubicBezTo>
                <a:cubicBezTo>
                  <a:pt x="12" y="159"/>
                  <a:pt x="12" y="159"/>
                  <a:pt x="12" y="159"/>
                </a:cubicBezTo>
                <a:cubicBezTo>
                  <a:pt x="5" y="159"/>
                  <a:pt x="0" y="154"/>
                  <a:pt x="0" y="14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3"/>
                  <a:pt x="5" y="0"/>
                  <a:pt x="11" y="3"/>
                </a:cubicBezTo>
                <a:cubicBezTo>
                  <a:pt x="82" y="36"/>
                  <a:pt x="82" y="36"/>
                  <a:pt x="82" y="36"/>
                </a:cubicBezTo>
                <a:cubicBezTo>
                  <a:pt x="88" y="39"/>
                  <a:pt x="93" y="36"/>
                  <a:pt x="93" y="3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3"/>
                  <a:pt x="97" y="0"/>
                  <a:pt x="103" y="3"/>
                </a:cubicBezTo>
                <a:cubicBezTo>
                  <a:pt x="175" y="36"/>
                  <a:pt x="175" y="36"/>
                  <a:pt x="175" y="36"/>
                </a:cubicBezTo>
                <a:cubicBezTo>
                  <a:pt x="180" y="39"/>
                  <a:pt x="185" y="36"/>
                  <a:pt x="185" y="30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5" y="3"/>
                  <a:pt x="190" y="0"/>
                  <a:pt x="195" y="3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3" y="39"/>
                  <a:pt x="277" y="36"/>
                  <a:pt x="277" y="30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7" y="3"/>
                  <a:pt x="282" y="0"/>
                  <a:pt x="288" y="3"/>
                </a:cubicBezTo>
                <a:lnTo>
                  <a:pt x="362" y="37"/>
                </a:lnTo>
                <a:close/>
                <a:moveTo>
                  <a:pt x="76" y="93"/>
                </a:moveTo>
                <a:cubicBezTo>
                  <a:pt x="76" y="87"/>
                  <a:pt x="71" y="82"/>
                  <a:pt x="66" y="82"/>
                </a:cubicBezTo>
                <a:cubicBezTo>
                  <a:pt x="33" y="82"/>
                  <a:pt x="33" y="82"/>
                  <a:pt x="33" y="82"/>
                </a:cubicBezTo>
                <a:cubicBezTo>
                  <a:pt x="27" y="82"/>
                  <a:pt x="23" y="87"/>
                  <a:pt x="23" y="9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9"/>
                  <a:pt x="27" y="113"/>
                  <a:pt x="33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71" y="113"/>
                  <a:pt x="76" y="109"/>
                  <a:pt x="76" y="103"/>
                </a:cubicBezTo>
                <a:lnTo>
                  <a:pt x="76" y="93"/>
                </a:lnTo>
                <a:close/>
                <a:moveTo>
                  <a:pt x="145" y="93"/>
                </a:moveTo>
                <a:cubicBezTo>
                  <a:pt x="145" y="87"/>
                  <a:pt x="140" y="82"/>
                  <a:pt x="134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96" y="82"/>
                  <a:pt x="91" y="87"/>
                  <a:pt x="91" y="93"/>
                </a:cubicBezTo>
                <a:cubicBezTo>
                  <a:pt x="91" y="103"/>
                  <a:pt x="91" y="103"/>
                  <a:pt x="91" y="103"/>
                </a:cubicBezTo>
                <a:cubicBezTo>
                  <a:pt x="91" y="109"/>
                  <a:pt x="96" y="113"/>
                  <a:pt x="102" y="113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140" y="113"/>
                  <a:pt x="145" y="109"/>
                  <a:pt x="145" y="103"/>
                </a:cubicBezTo>
                <a:lnTo>
                  <a:pt x="145" y="93"/>
                </a:lnTo>
                <a:close/>
                <a:moveTo>
                  <a:pt x="214" y="93"/>
                </a:moveTo>
                <a:cubicBezTo>
                  <a:pt x="214" y="87"/>
                  <a:pt x="209" y="82"/>
                  <a:pt x="203" y="82"/>
                </a:cubicBezTo>
                <a:cubicBezTo>
                  <a:pt x="171" y="82"/>
                  <a:pt x="171" y="82"/>
                  <a:pt x="171" y="82"/>
                </a:cubicBezTo>
                <a:cubicBezTo>
                  <a:pt x="165" y="82"/>
                  <a:pt x="160" y="87"/>
                  <a:pt x="160" y="9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109"/>
                  <a:pt x="165" y="113"/>
                  <a:pt x="171" y="113"/>
                </a:cubicBezTo>
                <a:cubicBezTo>
                  <a:pt x="203" y="113"/>
                  <a:pt x="203" y="113"/>
                  <a:pt x="203" y="113"/>
                </a:cubicBezTo>
                <a:cubicBezTo>
                  <a:pt x="209" y="113"/>
                  <a:pt x="214" y="109"/>
                  <a:pt x="214" y="103"/>
                </a:cubicBezTo>
                <a:lnTo>
                  <a:pt x="214" y="93"/>
                </a:lnTo>
                <a:close/>
                <a:moveTo>
                  <a:pt x="282" y="93"/>
                </a:moveTo>
                <a:cubicBezTo>
                  <a:pt x="282" y="87"/>
                  <a:pt x="278" y="82"/>
                  <a:pt x="272" y="82"/>
                </a:cubicBezTo>
                <a:cubicBezTo>
                  <a:pt x="239" y="82"/>
                  <a:pt x="239" y="82"/>
                  <a:pt x="239" y="82"/>
                </a:cubicBezTo>
                <a:cubicBezTo>
                  <a:pt x="234" y="82"/>
                  <a:pt x="229" y="87"/>
                  <a:pt x="229" y="93"/>
                </a:cubicBezTo>
                <a:cubicBezTo>
                  <a:pt x="229" y="103"/>
                  <a:pt x="229" y="103"/>
                  <a:pt x="229" y="103"/>
                </a:cubicBezTo>
                <a:cubicBezTo>
                  <a:pt x="229" y="109"/>
                  <a:pt x="234" y="113"/>
                  <a:pt x="239" y="113"/>
                </a:cubicBezTo>
                <a:cubicBezTo>
                  <a:pt x="272" y="113"/>
                  <a:pt x="272" y="113"/>
                  <a:pt x="272" y="113"/>
                </a:cubicBezTo>
                <a:cubicBezTo>
                  <a:pt x="278" y="113"/>
                  <a:pt x="282" y="109"/>
                  <a:pt x="282" y="103"/>
                </a:cubicBezTo>
                <a:lnTo>
                  <a:pt x="282" y="93"/>
                </a:lnTo>
                <a:close/>
                <a:moveTo>
                  <a:pt x="351" y="93"/>
                </a:moveTo>
                <a:cubicBezTo>
                  <a:pt x="351" y="87"/>
                  <a:pt x="346" y="82"/>
                  <a:pt x="341" y="82"/>
                </a:cubicBezTo>
                <a:cubicBezTo>
                  <a:pt x="308" y="82"/>
                  <a:pt x="308" y="82"/>
                  <a:pt x="308" y="82"/>
                </a:cubicBezTo>
                <a:cubicBezTo>
                  <a:pt x="302" y="82"/>
                  <a:pt x="298" y="87"/>
                  <a:pt x="298" y="93"/>
                </a:cubicBezTo>
                <a:cubicBezTo>
                  <a:pt x="298" y="103"/>
                  <a:pt x="298" y="103"/>
                  <a:pt x="298" y="103"/>
                </a:cubicBezTo>
                <a:cubicBezTo>
                  <a:pt x="298" y="109"/>
                  <a:pt x="302" y="113"/>
                  <a:pt x="308" y="113"/>
                </a:cubicBezTo>
                <a:cubicBezTo>
                  <a:pt x="341" y="113"/>
                  <a:pt x="341" y="113"/>
                  <a:pt x="341" y="113"/>
                </a:cubicBezTo>
                <a:cubicBezTo>
                  <a:pt x="346" y="113"/>
                  <a:pt x="351" y="109"/>
                  <a:pt x="351" y="103"/>
                </a:cubicBezTo>
                <a:lnTo>
                  <a:pt x="351" y="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1"/>
          <p:cNvSpPr>
            <a:spLocks noChangeAspect="1"/>
          </p:cNvSpPr>
          <p:nvPr/>
        </p:nvSpPr>
        <p:spPr bwMode="auto">
          <a:xfrm>
            <a:off x="4441904" y="2687685"/>
            <a:ext cx="1294057" cy="553544"/>
          </a:xfrm>
          <a:custGeom>
            <a:avLst/>
            <a:gdLst>
              <a:gd name="T0" fmla="*/ 287 w 372"/>
              <a:gd name="T1" fmla="*/ 3 h 159"/>
              <a:gd name="T2" fmla="*/ 277 w 372"/>
              <a:gd name="T3" fmla="*/ 10 h 159"/>
              <a:gd name="T4" fmla="*/ 277 w 372"/>
              <a:gd name="T5" fmla="*/ 30 h 159"/>
              <a:gd name="T6" fmla="*/ 266 w 372"/>
              <a:gd name="T7" fmla="*/ 36 h 159"/>
              <a:gd name="T8" fmla="*/ 195 w 372"/>
              <a:gd name="T9" fmla="*/ 3 h 159"/>
              <a:gd name="T10" fmla="*/ 184 w 372"/>
              <a:gd name="T11" fmla="*/ 10 h 159"/>
              <a:gd name="T12" fmla="*/ 184 w 372"/>
              <a:gd name="T13" fmla="*/ 30 h 159"/>
              <a:gd name="T14" fmla="*/ 174 w 372"/>
              <a:gd name="T15" fmla="*/ 36 h 159"/>
              <a:gd name="T16" fmla="*/ 102 w 372"/>
              <a:gd name="T17" fmla="*/ 3 h 159"/>
              <a:gd name="T18" fmla="*/ 92 w 372"/>
              <a:gd name="T19" fmla="*/ 10 h 159"/>
              <a:gd name="T20" fmla="*/ 92 w 372"/>
              <a:gd name="T21" fmla="*/ 30 h 159"/>
              <a:gd name="T22" fmla="*/ 82 w 372"/>
              <a:gd name="T23" fmla="*/ 36 h 159"/>
              <a:gd name="T24" fmla="*/ 10 w 372"/>
              <a:gd name="T25" fmla="*/ 3 h 159"/>
              <a:gd name="T26" fmla="*/ 0 w 372"/>
              <a:gd name="T27" fmla="*/ 10 h 159"/>
              <a:gd name="T28" fmla="*/ 0 w 372"/>
              <a:gd name="T29" fmla="*/ 148 h 159"/>
              <a:gd name="T30" fmla="*/ 11 w 372"/>
              <a:gd name="T31" fmla="*/ 159 h 159"/>
              <a:gd name="T32" fmla="*/ 360 w 372"/>
              <a:gd name="T33" fmla="*/ 159 h 159"/>
              <a:gd name="T34" fmla="*/ 372 w 372"/>
              <a:gd name="T35" fmla="*/ 148 h 159"/>
              <a:gd name="T36" fmla="*/ 372 w 372"/>
              <a:gd name="T37" fmla="*/ 54 h 159"/>
              <a:gd name="T38" fmla="*/ 361 w 372"/>
              <a:gd name="T39" fmla="*/ 37 h 159"/>
              <a:gd name="T40" fmla="*/ 287 w 372"/>
              <a:gd name="T41" fmla="*/ 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2" h="159">
                <a:moveTo>
                  <a:pt x="287" y="3"/>
                </a:moveTo>
                <a:cubicBezTo>
                  <a:pt x="281" y="0"/>
                  <a:pt x="277" y="3"/>
                  <a:pt x="277" y="1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7" y="36"/>
                  <a:pt x="272" y="39"/>
                  <a:pt x="266" y="36"/>
                </a:cubicBezTo>
                <a:cubicBezTo>
                  <a:pt x="195" y="3"/>
                  <a:pt x="195" y="3"/>
                  <a:pt x="195" y="3"/>
                </a:cubicBezTo>
                <a:cubicBezTo>
                  <a:pt x="189" y="0"/>
                  <a:pt x="184" y="3"/>
                  <a:pt x="184" y="10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4" y="36"/>
                  <a:pt x="180" y="39"/>
                  <a:pt x="174" y="36"/>
                </a:cubicBezTo>
                <a:cubicBezTo>
                  <a:pt x="102" y="3"/>
                  <a:pt x="102" y="3"/>
                  <a:pt x="102" y="3"/>
                </a:cubicBezTo>
                <a:cubicBezTo>
                  <a:pt x="97" y="0"/>
                  <a:pt x="92" y="3"/>
                  <a:pt x="92" y="1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6"/>
                  <a:pt x="87" y="39"/>
                  <a:pt x="82" y="36"/>
                </a:cubicBezTo>
                <a:cubicBezTo>
                  <a:pt x="10" y="3"/>
                  <a:pt x="10" y="3"/>
                  <a:pt x="10" y="3"/>
                </a:cubicBezTo>
                <a:cubicBezTo>
                  <a:pt x="4" y="0"/>
                  <a:pt x="0" y="3"/>
                  <a:pt x="0" y="1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4"/>
                  <a:pt x="5" y="159"/>
                  <a:pt x="11" y="159"/>
                </a:cubicBezTo>
                <a:cubicBezTo>
                  <a:pt x="360" y="159"/>
                  <a:pt x="360" y="159"/>
                  <a:pt x="360" y="159"/>
                </a:cubicBezTo>
                <a:cubicBezTo>
                  <a:pt x="366" y="159"/>
                  <a:pt x="372" y="154"/>
                  <a:pt x="372" y="148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47"/>
                  <a:pt x="367" y="40"/>
                  <a:pt x="361" y="37"/>
                </a:cubicBezTo>
                <a:lnTo>
                  <a:pt x="287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140"/>
            <a:chOff x="320" y="980728"/>
            <a:chExt cx="3854451" cy="834140"/>
          </a:xfrm>
        </p:grpSpPr>
        <p:grpSp>
          <p:nvGrpSpPr>
            <p:cNvPr id="2" name="Grupa 53"/>
            <p:cNvGrpSpPr/>
            <p:nvPr/>
          </p:nvGrpSpPr>
          <p:grpSpPr>
            <a:xfrm>
              <a:off x="320" y="980728"/>
              <a:ext cx="3854451" cy="834140"/>
              <a:chOff x="0" y="911225"/>
              <a:chExt cx="3854451" cy="834140"/>
            </a:xfrm>
          </p:grpSpPr>
          <p:sp>
            <p:nvSpPr>
              <p:cNvPr id="55" name="Rectangle 6"/>
              <p:cNvSpPr>
                <a:spLocks noChangeArrowheads="1"/>
              </p:cNvSpPr>
              <p:nvPr/>
            </p:nvSpPr>
            <p:spPr bwMode="auto">
              <a:xfrm>
                <a:off x="0" y="1192915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8" name="pole tekstowe 57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6" name="Freeform 31"/>
          <p:cNvSpPr>
            <a:spLocks noEditPoints="1"/>
          </p:cNvSpPr>
          <p:nvPr/>
        </p:nvSpPr>
        <p:spPr bwMode="auto">
          <a:xfrm>
            <a:off x="4570663" y="4455114"/>
            <a:ext cx="1122140" cy="774086"/>
          </a:xfrm>
          <a:custGeom>
            <a:avLst/>
            <a:gdLst>
              <a:gd name="T0" fmla="*/ 112 w 590"/>
              <a:gd name="T1" fmla="*/ 42 h 407"/>
              <a:gd name="T2" fmla="*/ 29 w 590"/>
              <a:gd name="T3" fmla="*/ 42 h 407"/>
              <a:gd name="T4" fmla="*/ 71 w 590"/>
              <a:gd name="T5" fmla="*/ 0 h 407"/>
              <a:gd name="T6" fmla="*/ 112 w 590"/>
              <a:gd name="T7" fmla="*/ 42 h 407"/>
              <a:gd name="T8" fmla="*/ 0 w 590"/>
              <a:gd name="T9" fmla="*/ 407 h 407"/>
              <a:gd name="T10" fmla="*/ 0 w 590"/>
              <a:gd name="T11" fmla="*/ 178 h 407"/>
              <a:gd name="T12" fmla="*/ 45 w 590"/>
              <a:gd name="T13" fmla="*/ 107 h 407"/>
              <a:gd name="T14" fmla="*/ 45 w 590"/>
              <a:gd name="T15" fmla="*/ 58 h 407"/>
              <a:gd name="T16" fmla="*/ 96 w 590"/>
              <a:gd name="T17" fmla="*/ 58 h 407"/>
              <a:gd name="T18" fmla="*/ 96 w 590"/>
              <a:gd name="T19" fmla="*/ 97 h 407"/>
              <a:gd name="T20" fmla="*/ 222 w 590"/>
              <a:gd name="T21" fmla="*/ 159 h 407"/>
              <a:gd name="T22" fmla="*/ 222 w 590"/>
              <a:gd name="T23" fmla="*/ 88 h 407"/>
              <a:gd name="T24" fmla="*/ 380 w 590"/>
              <a:gd name="T25" fmla="*/ 159 h 407"/>
              <a:gd name="T26" fmla="*/ 380 w 590"/>
              <a:gd name="T27" fmla="*/ 88 h 407"/>
              <a:gd name="T28" fmla="*/ 590 w 590"/>
              <a:gd name="T29" fmla="*/ 184 h 407"/>
              <a:gd name="T30" fmla="*/ 590 w 590"/>
              <a:gd name="T31" fmla="*/ 407 h 407"/>
              <a:gd name="T32" fmla="*/ 516 w 590"/>
              <a:gd name="T33" fmla="*/ 407 h 407"/>
              <a:gd name="T34" fmla="*/ 516 w 590"/>
              <a:gd name="T35" fmla="*/ 314 h 407"/>
              <a:gd name="T36" fmla="*/ 422 w 590"/>
              <a:gd name="T37" fmla="*/ 294 h 407"/>
              <a:gd name="T38" fmla="*/ 422 w 590"/>
              <a:gd name="T39" fmla="*/ 407 h 407"/>
              <a:gd name="T40" fmla="*/ 0 w 590"/>
              <a:gd name="T41" fmla="*/ 407 h 407"/>
              <a:gd name="T42" fmla="*/ 422 w 590"/>
              <a:gd name="T43" fmla="*/ 236 h 407"/>
              <a:gd name="T44" fmla="*/ 464 w 590"/>
              <a:gd name="T45" fmla="*/ 236 h 407"/>
              <a:gd name="T46" fmla="*/ 464 w 590"/>
              <a:gd name="T47" fmla="*/ 197 h 407"/>
              <a:gd name="T48" fmla="*/ 422 w 590"/>
              <a:gd name="T49" fmla="*/ 197 h 407"/>
              <a:gd name="T50" fmla="*/ 422 w 590"/>
              <a:gd name="T51" fmla="*/ 236 h 407"/>
              <a:gd name="T52" fmla="*/ 261 w 590"/>
              <a:gd name="T53" fmla="*/ 236 h 407"/>
              <a:gd name="T54" fmla="*/ 303 w 590"/>
              <a:gd name="T55" fmla="*/ 236 h 407"/>
              <a:gd name="T56" fmla="*/ 303 w 590"/>
              <a:gd name="T57" fmla="*/ 197 h 407"/>
              <a:gd name="T58" fmla="*/ 261 w 590"/>
              <a:gd name="T59" fmla="*/ 197 h 407"/>
              <a:gd name="T60" fmla="*/ 261 w 590"/>
              <a:gd name="T61" fmla="*/ 236 h 407"/>
              <a:gd name="T62" fmla="*/ 106 w 590"/>
              <a:gd name="T63" fmla="*/ 236 h 407"/>
              <a:gd name="T64" fmla="*/ 148 w 590"/>
              <a:gd name="T65" fmla="*/ 236 h 407"/>
              <a:gd name="T66" fmla="*/ 148 w 590"/>
              <a:gd name="T67" fmla="*/ 197 h 407"/>
              <a:gd name="T68" fmla="*/ 106 w 590"/>
              <a:gd name="T69" fmla="*/ 197 h 407"/>
              <a:gd name="T70" fmla="*/ 106 w 590"/>
              <a:gd name="T71" fmla="*/ 236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90" h="407">
                <a:moveTo>
                  <a:pt x="112" y="42"/>
                </a:moveTo>
                <a:lnTo>
                  <a:pt x="29" y="42"/>
                </a:lnTo>
                <a:lnTo>
                  <a:pt x="71" y="0"/>
                </a:lnTo>
                <a:lnTo>
                  <a:pt x="112" y="42"/>
                </a:lnTo>
                <a:close/>
                <a:moveTo>
                  <a:pt x="0" y="407"/>
                </a:moveTo>
                <a:lnTo>
                  <a:pt x="0" y="178"/>
                </a:lnTo>
                <a:lnTo>
                  <a:pt x="45" y="107"/>
                </a:lnTo>
                <a:lnTo>
                  <a:pt x="45" y="58"/>
                </a:lnTo>
                <a:lnTo>
                  <a:pt x="96" y="58"/>
                </a:lnTo>
                <a:lnTo>
                  <a:pt x="96" y="97"/>
                </a:lnTo>
                <a:lnTo>
                  <a:pt x="222" y="159"/>
                </a:lnTo>
                <a:lnTo>
                  <a:pt x="222" y="88"/>
                </a:lnTo>
                <a:lnTo>
                  <a:pt x="380" y="159"/>
                </a:lnTo>
                <a:lnTo>
                  <a:pt x="380" y="88"/>
                </a:lnTo>
                <a:lnTo>
                  <a:pt x="590" y="184"/>
                </a:lnTo>
                <a:lnTo>
                  <a:pt x="590" y="407"/>
                </a:lnTo>
                <a:lnTo>
                  <a:pt x="516" y="407"/>
                </a:lnTo>
                <a:lnTo>
                  <a:pt x="516" y="314"/>
                </a:lnTo>
                <a:lnTo>
                  <a:pt x="422" y="294"/>
                </a:lnTo>
                <a:lnTo>
                  <a:pt x="422" y="407"/>
                </a:lnTo>
                <a:lnTo>
                  <a:pt x="0" y="407"/>
                </a:lnTo>
                <a:close/>
                <a:moveTo>
                  <a:pt x="422" y="236"/>
                </a:moveTo>
                <a:lnTo>
                  <a:pt x="464" y="236"/>
                </a:lnTo>
                <a:lnTo>
                  <a:pt x="464" y="197"/>
                </a:lnTo>
                <a:lnTo>
                  <a:pt x="422" y="197"/>
                </a:lnTo>
                <a:lnTo>
                  <a:pt x="422" y="236"/>
                </a:lnTo>
                <a:close/>
                <a:moveTo>
                  <a:pt x="261" y="236"/>
                </a:moveTo>
                <a:lnTo>
                  <a:pt x="303" y="236"/>
                </a:lnTo>
                <a:lnTo>
                  <a:pt x="303" y="197"/>
                </a:lnTo>
                <a:lnTo>
                  <a:pt x="261" y="197"/>
                </a:lnTo>
                <a:lnTo>
                  <a:pt x="261" y="236"/>
                </a:lnTo>
                <a:close/>
                <a:moveTo>
                  <a:pt x="106" y="236"/>
                </a:moveTo>
                <a:lnTo>
                  <a:pt x="148" y="236"/>
                </a:lnTo>
                <a:lnTo>
                  <a:pt x="148" y="197"/>
                </a:lnTo>
                <a:lnTo>
                  <a:pt x="106" y="197"/>
                </a:lnTo>
                <a:lnTo>
                  <a:pt x="106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6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42" name="Freeform 15"/>
          <p:cNvSpPr>
            <a:spLocks noChangeAspect="1" noEditPoints="1"/>
          </p:cNvSpPr>
          <p:nvPr/>
        </p:nvSpPr>
        <p:spPr bwMode="auto">
          <a:xfrm>
            <a:off x="6672064" y="4857992"/>
            <a:ext cx="788404" cy="624349"/>
          </a:xfrm>
          <a:custGeom>
            <a:avLst/>
            <a:gdLst>
              <a:gd name="T0" fmla="*/ 268 w 283"/>
              <a:gd name="T1" fmla="*/ 0 h 224"/>
              <a:gd name="T2" fmla="*/ 242 w 283"/>
              <a:gd name="T3" fmla="*/ 8 h 224"/>
              <a:gd name="T4" fmla="*/ 229 w 283"/>
              <a:gd name="T5" fmla="*/ 120 h 224"/>
              <a:gd name="T6" fmla="*/ 157 w 283"/>
              <a:gd name="T7" fmla="*/ 95 h 224"/>
              <a:gd name="T8" fmla="*/ 150 w 283"/>
              <a:gd name="T9" fmla="*/ 120 h 224"/>
              <a:gd name="T10" fmla="*/ 78 w 283"/>
              <a:gd name="T11" fmla="*/ 95 h 224"/>
              <a:gd name="T12" fmla="*/ 71 w 283"/>
              <a:gd name="T13" fmla="*/ 120 h 224"/>
              <a:gd name="T14" fmla="*/ 0 w 283"/>
              <a:gd name="T15" fmla="*/ 95 h 224"/>
              <a:gd name="T16" fmla="*/ 8 w 283"/>
              <a:gd name="T17" fmla="*/ 224 h 224"/>
              <a:gd name="T18" fmla="*/ 282 w 283"/>
              <a:gd name="T19" fmla="*/ 216 h 224"/>
              <a:gd name="T20" fmla="*/ 58 w 283"/>
              <a:gd name="T21" fmla="*/ 173 h 224"/>
              <a:gd name="T22" fmla="*/ 25 w 283"/>
              <a:gd name="T23" fmla="*/ 181 h 224"/>
              <a:gd name="T24" fmla="*/ 18 w 283"/>
              <a:gd name="T25" fmla="*/ 165 h 224"/>
              <a:gd name="T26" fmla="*/ 50 w 283"/>
              <a:gd name="T27" fmla="*/ 157 h 224"/>
              <a:gd name="T28" fmla="*/ 58 w 283"/>
              <a:gd name="T29" fmla="*/ 173 h 224"/>
              <a:gd name="T30" fmla="*/ 102 w 283"/>
              <a:gd name="T31" fmla="*/ 181 h 224"/>
              <a:gd name="T32" fmla="*/ 70 w 283"/>
              <a:gd name="T33" fmla="*/ 173 h 224"/>
              <a:gd name="T34" fmla="*/ 78 w 283"/>
              <a:gd name="T35" fmla="*/ 157 h 224"/>
              <a:gd name="T36" fmla="*/ 110 w 283"/>
              <a:gd name="T37" fmla="*/ 165 h 224"/>
              <a:gd name="T38" fmla="*/ 162 w 283"/>
              <a:gd name="T39" fmla="*/ 173 h 224"/>
              <a:gd name="T40" fmla="*/ 130 w 283"/>
              <a:gd name="T41" fmla="*/ 181 h 224"/>
              <a:gd name="T42" fmla="*/ 122 w 283"/>
              <a:gd name="T43" fmla="*/ 165 h 224"/>
              <a:gd name="T44" fmla="*/ 154 w 283"/>
              <a:gd name="T45" fmla="*/ 157 h 224"/>
              <a:gd name="T46" fmla="*/ 162 w 283"/>
              <a:gd name="T47" fmla="*/ 173 h 224"/>
              <a:gd name="T48" fmla="*/ 206 w 283"/>
              <a:gd name="T49" fmla="*/ 181 h 224"/>
              <a:gd name="T50" fmla="*/ 174 w 283"/>
              <a:gd name="T51" fmla="*/ 173 h 224"/>
              <a:gd name="T52" fmla="*/ 182 w 283"/>
              <a:gd name="T53" fmla="*/ 157 h 224"/>
              <a:gd name="T54" fmla="*/ 214 w 283"/>
              <a:gd name="T55" fmla="*/ 165 h 224"/>
              <a:gd name="T56" fmla="*/ 266 w 283"/>
              <a:gd name="T57" fmla="*/ 173 h 224"/>
              <a:gd name="T58" fmla="*/ 234 w 283"/>
              <a:gd name="T59" fmla="*/ 181 h 224"/>
              <a:gd name="T60" fmla="*/ 226 w 283"/>
              <a:gd name="T61" fmla="*/ 165 h 224"/>
              <a:gd name="T62" fmla="*/ 258 w 283"/>
              <a:gd name="T63" fmla="*/ 157 h 224"/>
              <a:gd name="T64" fmla="*/ 266 w 283"/>
              <a:gd name="T65" fmla="*/ 17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224">
                <a:moveTo>
                  <a:pt x="276" y="8"/>
                </a:moveTo>
                <a:cubicBezTo>
                  <a:pt x="276" y="3"/>
                  <a:pt x="272" y="0"/>
                  <a:pt x="268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6" y="0"/>
                  <a:pt x="242" y="3"/>
                  <a:pt x="242" y="8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20"/>
                  <a:pt x="233" y="122"/>
                  <a:pt x="229" y="120"/>
                </a:cubicBezTo>
                <a:cubicBezTo>
                  <a:pt x="164" y="91"/>
                  <a:pt x="164" y="91"/>
                  <a:pt x="164" y="91"/>
                </a:cubicBezTo>
                <a:cubicBezTo>
                  <a:pt x="160" y="89"/>
                  <a:pt x="157" y="91"/>
                  <a:pt x="157" y="95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20"/>
                  <a:pt x="154" y="122"/>
                  <a:pt x="150" y="120"/>
                </a:cubicBezTo>
                <a:cubicBezTo>
                  <a:pt x="86" y="91"/>
                  <a:pt x="86" y="91"/>
                  <a:pt x="86" y="91"/>
                </a:cubicBezTo>
                <a:cubicBezTo>
                  <a:pt x="82" y="89"/>
                  <a:pt x="78" y="91"/>
                  <a:pt x="78" y="95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20"/>
                  <a:pt x="75" y="122"/>
                  <a:pt x="71" y="120"/>
                </a:cubicBezTo>
                <a:cubicBezTo>
                  <a:pt x="7" y="91"/>
                  <a:pt x="7" y="91"/>
                  <a:pt x="7" y="91"/>
                </a:cubicBezTo>
                <a:cubicBezTo>
                  <a:pt x="3" y="89"/>
                  <a:pt x="0" y="91"/>
                  <a:pt x="0" y="95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1"/>
                  <a:pt x="3" y="224"/>
                  <a:pt x="8" y="224"/>
                </a:cubicBezTo>
                <a:cubicBezTo>
                  <a:pt x="275" y="224"/>
                  <a:pt x="275" y="224"/>
                  <a:pt x="275" y="224"/>
                </a:cubicBezTo>
                <a:cubicBezTo>
                  <a:pt x="279" y="224"/>
                  <a:pt x="283" y="221"/>
                  <a:pt x="282" y="216"/>
                </a:cubicBezTo>
                <a:lnTo>
                  <a:pt x="276" y="8"/>
                </a:lnTo>
                <a:close/>
                <a:moveTo>
                  <a:pt x="58" y="173"/>
                </a:moveTo>
                <a:cubicBezTo>
                  <a:pt x="58" y="177"/>
                  <a:pt x="54" y="181"/>
                  <a:pt x="50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1" y="181"/>
                  <a:pt x="18" y="177"/>
                  <a:pt x="18" y="173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1"/>
                  <a:pt x="21" y="157"/>
                  <a:pt x="25" y="157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4" y="157"/>
                  <a:pt x="58" y="161"/>
                  <a:pt x="58" y="165"/>
                </a:cubicBezTo>
                <a:lnTo>
                  <a:pt x="58" y="173"/>
                </a:lnTo>
                <a:close/>
                <a:moveTo>
                  <a:pt x="110" y="173"/>
                </a:moveTo>
                <a:cubicBezTo>
                  <a:pt x="110" y="177"/>
                  <a:pt x="107" y="181"/>
                  <a:pt x="102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3" y="181"/>
                  <a:pt x="70" y="177"/>
                  <a:pt x="70" y="173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1"/>
                  <a:pt x="73" y="157"/>
                  <a:pt x="78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7" y="157"/>
                  <a:pt x="110" y="161"/>
                  <a:pt x="110" y="165"/>
                </a:cubicBezTo>
                <a:lnTo>
                  <a:pt x="110" y="173"/>
                </a:lnTo>
                <a:close/>
                <a:moveTo>
                  <a:pt x="162" y="173"/>
                </a:moveTo>
                <a:cubicBezTo>
                  <a:pt x="162" y="177"/>
                  <a:pt x="159" y="181"/>
                  <a:pt x="154" y="181"/>
                </a:cubicBezTo>
                <a:cubicBezTo>
                  <a:pt x="130" y="181"/>
                  <a:pt x="130" y="181"/>
                  <a:pt x="130" y="181"/>
                </a:cubicBezTo>
                <a:cubicBezTo>
                  <a:pt x="125" y="181"/>
                  <a:pt x="122" y="177"/>
                  <a:pt x="122" y="173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1"/>
                  <a:pt x="125" y="157"/>
                  <a:pt x="130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9" y="157"/>
                  <a:pt x="162" y="161"/>
                  <a:pt x="162" y="165"/>
                </a:cubicBezTo>
                <a:lnTo>
                  <a:pt x="162" y="173"/>
                </a:lnTo>
                <a:close/>
                <a:moveTo>
                  <a:pt x="214" y="173"/>
                </a:moveTo>
                <a:cubicBezTo>
                  <a:pt x="214" y="177"/>
                  <a:pt x="211" y="181"/>
                  <a:pt x="206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77" y="181"/>
                  <a:pt x="174" y="177"/>
                  <a:pt x="174" y="173"/>
                </a:cubicBezTo>
                <a:cubicBezTo>
                  <a:pt x="174" y="165"/>
                  <a:pt x="174" y="165"/>
                  <a:pt x="174" y="165"/>
                </a:cubicBezTo>
                <a:cubicBezTo>
                  <a:pt x="174" y="161"/>
                  <a:pt x="177" y="157"/>
                  <a:pt x="182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11" y="157"/>
                  <a:pt x="214" y="161"/>
                  <a:pt x="214" y="165"/>
                </a:cubicBezTo>
                <a:lnTo>
                  <a:pt x="214" y="173"/>
                </a:lnTo>
                <a:close/>
                <a:moveTo>
                  <a:pt x="266" y="173"/>
                </a:moveTo>
                <a:cubicBezTo>
                  <a:pt x="266" y="177"/>
                  <a:pt x="263" y="181"/>
                  <a:pt x="258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29" y="181"/>
                  <a:pt x="226" y="177"/>
                  <a:pt x="226" y="173"/>
                </a:cubicBezTo>
                <a:cubicBezTo>
                  <a:pt x="226" y="165"/>
                  <a:pt x="226" y="165"/>
                  <a:pt x="226" y="165"/>
                </a:cubicBezTo>
                <a:cubicBezTo>
                  <a:pt x="226" y="161"/>
                  <a:pt x="229" y="157"/>
                  <a:pt x="234" y="157"/>
                </a:cubicBezTo>
                <a:cubicBezTo>
                  <a:pt x="258" y="157"/>
                  <a:pt x="258" y="157"/>
                  <a:pt x="258" y="157"/>
                </a:cubicBezTo>
                <a:cubicBezTo>
                  <a:pt x="263" y="157"/>
                  <a:pt x="266" y="161"/>
                  <a:pt x="266" y="165"/>
                </a:cubicBezTo>
                <a:lnTo>
                  <a:pt x="266" y="17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3" name="Freeform 11"/>
          <p:cNvSpPr>
            <a:spLocks noChangeAspect="1"/>
          </p:cNvSpPr>
          <p:nvPr/>
        </p:nvSpPr>
        <p:spPr bwMode="auto">
          <a:xfrm>
            <a:off x="7899884" y="5119694"/>
            <a:ext cx="788404" cy="337247"/>
          </a:xfrm>
          <a:custGeom>
            <a:avLst/>
            <a:gdLst>
              <a:gd name="T0" fmla="*/ 287 w 372"/>
              <a:gd name="T1" fmla="*/ 3 h 159"/>
              <a:gd name="T2" fmla="*/ 277 w 372"/>
              <a:gd name="T3" fmla="*/ 10 h 159"/>
              <a:gd name="T4" fmla="*/ 277 w 372"/>
              <a:gd name="T5" fmla="*/ 30 h 159"/>
              <a:gd name="T6" fmla="*/ 266 w 372"/>
              <a:gd name="T7" fmla="*/ 36 h 159"/>
              <a:gd name="T8" fmla="*/ 195 w 372"/>
              <a:gd name="T9" fmla="*/ 3 h 159"/>
              <a:gd name="T10" fmla="*/ 184 w 372"/>
              <a:gd name="T11" fmla="*/ 10 h 159"/>
              <a:gd name="T12" fmla="*/ 184 w 372"/>
              <a:gd name="T13" fmla="*/ 30 h 159"/>
              <a:gd name="T14" fmla="*/ 174 w 372"/>
              <a:gd name="T15" fmla="*/ 36 h 159"/>
              <a:gd name="T16" fmla="*/ 102 w 372"/>
              <a:gd name="T17" fmla="*/ 3 h 159"/>
              <a:gd name="T18" fmla="*/ 92 w 372"/>
              <a:gd name="T19" fmla="*/ 10 h 159"/>
              <a:gd name="T20" fmla="*/ 92 w 372"/>
              <a:gd name="T21" fmla="*/ 30 h 159"/>
              <a:gd name="T22" fmla="*/ 82 w 372"/>
              <a:gd name="T23" fmla="*/ 36 h 159"/>
              <a:gd name="T24" fmla="*/ 10 w 372"/>
              <a:gd name="T25" fmla="*/ 3 h 159"/>
              <a:gd name="T26" fmla="*/ 0 w 372"/>
              <a:gd name="T27" fmla="*/ 10 h 159"/>
              <a:gd name="T28" fmla="*/ 0 w 372"/>
              <a:gd name="T29" fmla="*/ 148 h 159"/>
              <a:gd name="T30" fmla="*/ 11 w 372"/>
              <a:gd name="T31" fmla="*/ 159 h 159"/>
              <a:gd name="T32" fmla="*/ 360 w 372"/>
              <a:gd name="T33" fmla="*/ 159 h 159"/>
              <a:gd name="T34" fmla="*/ 372 w 372"/>
              <a:gd name="T35" fmla="*/ 148 h 159"/>
              <a:gd name="T36" fmla="*/ 372 w 372"/>
              <a:gd name="T37" fmla="*/ 54 h 159"/>
              <a:gd name="T38" fmla="*/ 361 w 372"/>
              <a:gd name="T39" fmla="*/ 37 h 159"/>
              <a:gd name="T40" fmla="*/ 287 w 372"/>
              <a:gd name="T41" fmla="*/ 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2" h="159">
                <a:moveTo>
                  <a:pt x="287" y="3"/>
                </a:moveTo>
                <a:cubicBezTo>
                  <a:pt x="281" y="0"/>
                  <a:pt x="277" y="3"/>
                  <a:pt x="277" y="1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7" y="36"/>
                  <a:pt x="272" y="39"/>
                  <a:pt x="266" y="36"/>
                </a:cubicBezTo>
                <a:cubicBezTo>
                  <a:pt x="195" y="3"/>
                  <a:pt x="195" y="3"/>
                  <a:pt x="195" y="3"/>
                </a:cubicBezTo>
                <a:cubicBezTo>
                  <a:pt x="189" y="0"/>
                  <a:pt x="184" y="3"/>
                  <a:pt x="184" y="10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4" y="36"/>
                  <a:pt x="180" y="39"/>
                  <a:pt x="174" y="36"/>
                </a:cubicBezTo>
                <a:cubicBezTo>
                  <a:pt x="102" y="3"/>
                  <a:pt x="102" y="3"/>
                  <a:pt x="102" y="3"/>
                </a:cubicBezTo>
                <a:cubicBezTo>
                  <a:pt x="97" y="0"/>
                  <a:pt x="92" y="3"/>
                  <a:pt x="92" y="1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6"/>
                  <a:pt x="87" y="39"/>
                  <a:pt x="82" y="36"/>
                </a:cubicBezTo>
                <a:cubicBezTo>
                  <a:pt x="10" y="3"/>
                  <a:pt x="10" y="3"/>
                  <a:pt x="10" y="3"/>
                </a:cubicBezTo>
                <a:cubicBezTo>
                  <a:pt x="4" y="0"/>
                  <a:pt x="0" y="3"/>
                  <a:pt x="0" y="1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4"/>
                  <a:pt x="5" y="159"/>
                  <a:pt x="11" y="159"/>
                </a:cubicBezTo>
                <a:cubicBezTo>
                  <a:pt x="360" y="159"/>
                  <a:pt x="360" y="159"/>
                  <a:pt x="360" y="159"/>
                </a:cubicBezTo>
                <a:cubicBezTo>
                  <a:pt x="366" y="159"/>
                  <a:pt x="372" y="154"/>
                  <a:pt x="372" y="148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2" y="47"/>
                  <a:pt x="367" y="40"/>
                  <a:pt x="361" y="37"/>
                </a:cubicBezTo>
                <a:lnTo>
                  <a:pt x="287" y="3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39" name="Elipsa 38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15"/>
            <p:cNvSpPr>
              <a:spLocks noChangeAspect="1" noEditPoints="1"/>
            </p:cNvSpPr>
            <p:nvPr/>
          </p:nvSpPr>
          <p:spPr bwMode="auto">
            <a:xfrm>
              <a:off x="7696973" y="5055528"/>
              <a:ext cx="512441" cy="405810"/>
            </a:xfrm>
            <a:custGeom>
              <a:avLst/>
              <a:gdLst>
                <a:gd name="T0" fmla="*/ 268 w 283"/>
                <a:gd name="T1" fmla="*/ 0 h 224"/>
                <a:gd name="T2" fmla="*/ 242 w 283"/>
                <a:gd name="T3" fmla="*/ 8 h 224"/>
                <a:gd name="T4" fmla="*/ 229 w 283"/>
                <a:gd name="T5" fmla="*/ 120 h 224"/>
                <a:gd name="T6" fmla="*/ 157 w 283"/>
                <a:gd name="T7" fmla="*/ 95 h 224"/>
                <a:gd name="T8" fmla="*/ 150 w 283"/>
                <a:gd name="T9" fmla="*/ 120 h 224"/>
                <a:gd name="T10" fmla="*/ 78 w 283"/>
                <a:gd name="T11" fmla="*/ 95 h 224"/>
                <a:gd name="T12" fmla="*/ 71 w 283"/>
                <a:gd name="T13" fmla="*/ 120 h 224"/>
                <a:gd name="T14" fmla="*/ 0 w 283"/>
                <a:gd name="T15" fmla="*/ 95 h 224"/>
                <a:gd name="T16" fmla="*/ 8 w 283"/>
                <a:gd name="T17" fmla="*/ 224 h 224"/>
                <a:gd name="T18" fmla="*/ 282 w 283"/>
                <a:gd name="T19" fmla="*/ 216 h 224"/>
                <a:gd name="T20" fmla="*/ 58 w 283"/>
                <a:gd name="T21" fmla="*/ 173 h 224"/>
                <a:gd name="T22" fmla="*/ 25 w 283"/>
                <a:gd name="T23" fmla="*/ 181 h 224"/>
                <a:gd name="T24" fmla="*/ 18 w 283"/>
                <a:gd name="T25" fmla="*/ 165 h 224"/>
                <a:gd name="T26" fmla="*/ 50 w 283"/>
                <a:gd name="T27" fmla="*/ 157 h 224"/>
                <a:gd name="T28" fmla="*/ 58 w 283"/>
                <a:gd name="T29" fmla="*/ 173 h 224"/>
                <a:gd name="T30" fmla="*/ 102 w 283"/>
                <a:gd name="T31" fmla="*/ 181 h 224"/>
                <a:gd name="T32" fmla="*/ 70 w 283"/>
                <a:gd name="T33" fmla="*/ 173 h 224"/>
                <a:gd name="T34" fmla="*/ 78 w 283"/>
                <a:gd name="T35" fmla="*/ 157 h 224"/>
                <a:gd name="T36" fmla="*/ 110 w 283"/>
                <a:gd name="T37" fmla="*/ 165 h 224"/>
                <a:gd name="T38" fmla="*/ 162 w 283"/>
                <a:gd name="T39" fmla="*/ 173 h 224"/>
                <a:gd name="T40" fmla="*/ 130 w 283"/>
                <a:gd name="T41" fmla="*/ 181 h 224"/>
                <a:gd name="T42" fmla="*/ 122 w 283"/>
                <a:gd name="T43" fmla="*/ 165 h 224"/>
                <a:gd name="T44" fmla="*/ 154 w 283"/>
                <a:gd name="T45" fmla="*/ 157 h 224"/>
                <a:gd name="T46" fmla="*/ 162 w 283"/>
                <a:gd name="T47" fmla="*/ 173 h 224"/>
                <a:gd name="T48" fmla="*/ 206 w 283"/>
                <a:gd name="T49" fmla="*/ 181 h 224"/>
                <a:gd name="T50" fmla="*/ 174 w 283"/>
                <a:gd name="T51" fmla="*/ 173 h 224"/>
                <a:gd name="T52" fmla="*/ 182 w 283"/>
                <a:gd name="T53" fmla="*/ 157 h 224"/>
                <a:gd name="T54" fmla="*/ 214 w 283"/>
                <a:gd name="T55" fmla="*/ 165 h 224"/>
                <a:gd name="T56" fmla="*/ 266 w 283"/>
                <a:gd name="T57" fmla="*/ 173 h 224"/>
                <a:gd name="T58" fmla="*/ 234 w 283"/>
                <a:gd name="T59" fmla="*/ 181 h 224"/>
                <a:gd name="T60" fmla="*/ 226 w 283"/>
                <a:gd name="T61" fmla="*/ 165 h 224"/>
                <a:gd name="T62" fmla="*/ 258 w 283"/>
                <a:gd name="T63" fmla="*/ 157 h 224"/>
                <a:gd name="T64" fmla="*/ 266 w 283"/>
                <a:gd name="T65" fmla="*/ 17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224">
                  <a:moveTo>
                    <a:pt x="276" y="8"/>
                  </a:moveTo>
                  <a:cubicBezTo>
                    <a:pt x="276" y="3"/>
                    <a:pt x="272" y="0"/>
                    <a:pt x="268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46" y="0"/>
                    <a:pt x="242" y="3"/>
                    <a:pt x="242" y="8"/>
                  </a:cubicBezTo>
                  <a:cubicBezTo>
                    <a:pt x="236" y="116"/>
                    <a:pt x="236" y="116"/>
                    <a:pt x="236" y="116"/>
                  </a:cubicBezTo>
                  <a:cubicBezTo>
                    <a:pt x="236" y="120"/>
                    <a:pt x="233" y="122"/>
                    <a:pt x="229" y="12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0" y="89"/>
                    <a:pt x="157" y="91"/>
                    <a:pt x="157" y="95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57" y="120"/>
                    <a:pt x="154" y="122"/>
                    <a:pt x="150" y="12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2" y="89"/>
                    <a:pt x="78" y="91"/>
                    <a:pt x="78" y="95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8" y="120"/>
                    <a:pt x="75" y="122"/>
                    <a:pt x="71" y="120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3" y="89"/>
                    <a:pt x="0" y="91"/>
                    <a:pt x="0" y="95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1"/>
                    <a:pt x="3" y="224"/>
                    <a:pt x="8" y="224"/>
                  </a:cubicBezTo>
                  <a:cubicBezTo>
                    <a:pt x="275" y="224"/>
                    <a:pt x="275" y="224"/>
                    <a:pt x="275" y="224"/>
                  </a:cubicBezTo>
                  <a:cubicBezTo>
                    <a:pt x="279" y="224"/>
                    <a:pt x="283" y="221"/>
                    <a:pt x="282" y="216"/>
                  </a:cubicBezTo>
                  <a:lnTo>
                    <a:pt x="276" y="8"/>
                  </a:lnTo>
                  <a:close/>
                  <a:moveTo>
                    <a:pt x="58" y="173"/>
                  </a:moveTo>
                  <a:cubicBezTo>
                    <a:pt x="58" y="177"/>
                    <a:pt x="54" y="181"/>
                    <a:pt x="50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1" y="181"/>
                    <a:pt x="18" y="177"/>
                    <a:pt x="18" y="173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18" y="161"/>
                    <a:pt x="21" y="157"/>
                    <a:pt x="25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4" y="157"/>
                    <a:pt x="58" y="161"/>
                    <a:pt x="58" y="165"/>
                  </a:cubicBezTo>
                  <a:lnTo>
                    <a:pt x="58" y="173"/>
                  </a:lnTo>
                  <a:close/>
                  <a:moveTo>
                    <a:pt x="110" y="173"/>
                  </a:moveTo>
                  <a:cubicBezTo>
                    <a:pt x="110" y="177"/>
                    <a:pt x="107" y="181"/>
                    <a:pt x="102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3" y="181"/>
                    <a:pt x="70" y="177"/>
                    <a:pt x="70" y="173"/>
                  </a:cubicBezTo>
                  <a:cubicBezTo>
                    <a:pt x="70" y="165"/>
                    <a:pt x="70" y="165"/>
                    <a:pt x="70" y="165"/>
                  </a:cubicBezTo>
                  <a:cubicBezTo>
                    <a:pt x="70" y="161"/>
                    <a:pt x="73" y="157"/>
                    <a:pt x="78" y="157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7" y="157"/>
                    <a:pt x="110" y="161"/>
                    <a:pt x="110" y="165"/>
                  </a:cubicBezTo>
                  <a:lnTo>
                    <a:pt x="110" y="173"/>
                  </a:lnTo>
                  <a:close/>
                  <a:moveTo>
                    <a:pt x="162" y="173"/>
                  </a:moveTo>
                  <a:cubicBezTo>
                    <a:pt x="162" y="177"/>
                    <a:pt x="159" y="181"/>
                    <a:pt x="154" y="181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25" y="181"/>
                    <a:pt x="122" y="177"/>
                    <a:pt x="122" y="173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1"/>
                    <a:pt x="125" y="157"/>
                    <a:pt x="130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9" y="157"/>
                    <a:pt x="162" y="161"/>
                    <a:pt x="162" y="165"/>
                  </a:cubicBezTo>
                  <a:lnTo>
                    <a:pt x="162" y="173"/>
                  </a:lnTo>
                  <a:close/>
                  <a:moveTo>
                    <a:pt x="214" y="173"/>
                  </a:moveTo>
                  <a:cubicBezTo>
                    <a:pt x="214" y="177"/>
                    <a:pt x="211" y="181"/>
                    <a:pt x="206" y="181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77" y="181"/>
                    <a:pt x="174" y="177"/>
                    <a:pt x="174" y="173"/>
                  </a:cubicBezTo>
                  <a:cubicBezTo>
                    <a:pt x="174" y="165"/>
                    <a:pt x="174" y="165"/>
                    <a:pt x="174" y="165"/>
                  </a:cubicBezTo>
                  <a:cubicBezTo>
                    <a:pt x="174" y="161"/>
                    <a:pt x="177" y="157"/>
                    <a:pt x="182" y="157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11" y="157"/>
                    <a:pt x="214" y="161"/>
                    <a:pt x="214" y="165"/>
                  </a:cubicBezTo>
                  <a:lnTo>
                    <a:pt x="214" y="173"/>
                  </a:lnTo>
                  <a:close/>
                  <a:moveTo>
                    <a:pt x="266" y="173"/>
                  </a:moveTo>
                  <a:cubicBezTo>
                    <a:pt x="266" y="177"/>
                    <a:pt x="263" y="181"/>
                    <a:pt x="258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29" y="181"/>
                    <a:pt x="226" y="177"/>
                    <a:pt x="226" y="173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6" y="161"/>
                    <a:pt x="229" y="157"/>
                    <a:pt x="234" y="157"/>
                  </a:cubicBezTo>
                  <a:cubicBezTo>
                    <a:pt x="258" y="157"/>
                    <a:pt x="258" y="157"/>
                    <a:pt x="258" y="157"/>
                  </a:cubicBezTo>
                  <a:cubicBezTo>
                    <a:pt x="263" y="157"/>
                    <a:pt x="266" y="161"/>
                    <a:pt x="266" y="165"/>
                  </a:cubicBezTo>
                  <a:lnTo>
                    <a:pt x="266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7996071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2382049" y="2395597"/>
            <a:ext cx="2556189" cy="824363"/>
          </a:xfrm>
          <a:custGeom>
            <a:avLst/>
            <a:gdLst>
              <a:gd name="T0" fmla="*/ 8 w 651"/>
              <a:gd name="T1" fmla="*/ 0 h 210"/>
              <a:gd name="T2" fmla="*/ 0 w 651"/>
              <a:gd name="T3" fmla="*/ 202 h 210"/>
              <a:gd name="T4" fmla="*/ 643 w 651"/>
              <a:gd name="T5" fmla="*/ 210 h 210"/>
              <a:gd name="T6" fmla="*/ 651 w 651"/>
              <a:gd name="T7" fmla="*/ 8 h 210"/>
              <a:gd name="T8" fmla="*/ 87 w 651"/>
              <a:gd name="T9" fmla="*/ 191 h 210"/>
              <a:gd name="T10" fmla="*/ 34 w 651"/>
              <a:gd name="T11" fmla="*/ 199 h 210"/>
              <a:gd name="T12" fmla="*/ 26 w 651"/>
              <a:gd name="T13" fmla="*/ 128 h 210"/>
              <a:gd name="T14" fmla="*/ 79 w 651"/>
              <a:gd name="T15" fmla="*/ 120 h 210"/>
              <a:gd name="T16" fmla="*/ 87 w 651"/>
              <a:gd name="T17" fmla="*/ 191 h 210"/>
              <a:gd name="T18" fmla="*/ 169 w 651"/>
              <a:gd name="T19" fmla="*/ 199 h 210"/>
              <a:gd name="T20" fmla="*/ 116 w 651"/>
              <a:gd name="T21" fmla="*/ 191 h 210"/>
              <a:gd name="T22" fmla="*/ 124 w 651"/>
              <a:gd name="T23" fmla="*/ 120 h 210"/>
              <a:gd name="T24" fmla="*/ 177 w 651"/>
              <a:gd name="T25" fmla="*/ 128 h 210"/>
              <a:gd name="T26" fmla="*/ 266 w 651"/>
              <a:gd name="T27" fmla="*/ 191 h 210"/>
              <a:gd name="T28" fmla="*/ 213 w 651"/>
              <a:gd name="T29" fmla="*/ 199 h 210"/>
              <a:gd name="T30" fmla="*/ 205 w 651"/>
              <a:gd name="T31" fmla="*/ 128 h 210"/>
              <a:gd name="T32" fmla="*/ 258 w 651"/>
              <a:gd name="T33" fmla="*/ 120 h 210"/>
              <a:gd name="T34" fmla="*/ 266 w 651"/>
              <a:gd name="T35" fmla="*/ 191 h 210"/>
              <a:gd name="T36" fmla="*/ 348 w 651"/>
              <a:gd name="T37" fmla="*/ 199 h 210"/>
              <a:gd name="T38" fmla="*/ 295 w 651"/>
              <a:gd name="T39" fmla="*/ 191 h 210"/>
              <a:gd name="T40" fmla="*/ 303 w 651"/>
              <a:gd name="T41" fmla="*/ 120 h 210"/>
              <a:gd name="T42" fmla="*/ 356 w 651"/>
              <a:gd name="T43" fmla="*/ 128 h 210"/>
              <a:gd name="T44" fmla="*/ 445 w 651"/>
              <a:gd name="T45" fmla="*/ 191 h 210"/>
              <a:gd name="T46" fmla="*/ 392 w 651"/>
              <a:gd name="T47" fmla="*/ 199 h 210"/>
              <a:gd name="T48" fmla="*/ 384 w 651"/>
              <a:gd name="T49" fmla="*/ 128 h 210"/>
              <a:gd name="T50" fmla="*/ 437 w 651"/>
              <a:gd name="T51" fmla="*/ 120 h 210"/>
              <a:gd name="T52" fmla="*/ 445 w 651"/>
              <a:gd name="T53" fmla="*/ 191 h 210"/>
              <a:gd name="T54" fmla="*/ 527 w 651"/>
              <a:gd name="T55" fmla="*/ 199 h 210"/>
              <a:gd name="T56" fmla="*/ 474 w 651"/>
              <a:gd name="T57" fmla="*/ 191 h 210"/>
              <a:gd name="T58" fmla="*/ 482 w 651"/>
              <a:gd name="T59" fmla="*/ 120 h 210"/>
              <a:gd name="T60" fmla="*/ 535 w 651"/>
              <a:gd name="T61" fmla="*/ 128 h 210"/>
              <a:gd name="T62" fmla="*/ 625 w 651"/>
              <a:gd name="T63" fmla="*/ 191 h 210"/>
              <a:gd name="T64" fmla="*/ 572 w 651"/>
              <a:gd name="T65" fmla="*/ 199 h 210"/>
              <a:gd name="T66" fmla="*/ 564 w 651"/>
              <a:gd name="T67" fmla="*/ 128 h 210"/>
              <a:gd name="T68" fmla="*/ 617 w 651"/>
              <a:gd name="T69" fmla="*/ 120 h 210"/>
              <a:gd name="T70" fmla="*/ 625 w 651"/>
              <a:gd name="T71" fmla="*/ 191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51" h="210">
                <a:moveTo>
                  <a:pt x="643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6"/>
                  <a:pt x="3" y="210"/>
                  <a:pt x="8" y="210"/>
                </a:cubicBezTo>
                <a:cubicBezTo>
                  <a:pt x="643" y="210"/>
                  <a:pt x="643" y="210"/>
                  <a:pt x="643" y="210"/>
                </a:cubicBezTo>
                <a:cubicBezTo>
                  <a:pt x="647" y="210"/>
                  <a:pt x="651" y="206"/>
                  <a:pt x="651" y="202"/>
                </a:cubicBezTo>
                <a:cubicBezTo>
                  <a:pt x="651" y="8"/>
                  <a:pt x="651" y="8"/>
                  <a:pt x="651" y="8"/>
                </a:cubicBezTo>
                <a:cubicBezTo>
                  <a:pt x="651" y="4"/>
                  <a:pt x="647" y="0"/>
                  <a:pt x="643" y="0"/>
                </a:cubicBezTo>
                <a:close/>
                <a:moveTo>
                  <a:pt x="87" y="191"/>
                </a:moveTo>
                <a:cubicBezTo>
                  <a:pt x="87" y="196"/>
                  <a:pt x="83" y="199"/>
                  <a:pt x="79" y="199"/>
                </a:cubicBezTo>
                <a:cubicBezTo>
                  <a:pt x="34" y="199"/>
                  <a:pt x="34" y="199"/>
                  <a:pt x="34" y="199"/>
                </a:cubicBezTo>
                <a:cubicBezTo>
                  <a:pt x="30" y="199"/>
                  <a:pt x="26" y="196"/>
                  <a:pt x="26" y="191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26" y="123"/>
                  <a:pt x="30" y="120"/>
                  <a:pt x="34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83" y="120"/>
                  <a:pt x="87" y="123"/>
                  <a:pt x="87" y="128"/>
                </a:cubicBezTo>
                <a:lnTo>
                  <a:pt x="87" y="191"/>
                </a:lnTo>
                <a:close/>
                <a:moveTo>
                  <a:pt x="177" y="191"/>
                </a:moveTo>
                <a:cubicBezTo>
                  <a:pt x="177" y="196"/>
                  <a:pt x="173" y="199"/>
                  <a:pt x="169" y="199"/>
                </a:cubicBezTo>
                <a:cubicBezTo>
                  <a:pt x="124" y="199"/>
                  <a:pt x="124" y="199"/>
                  <a:pt x="124" y="199"/>
                </a:cubicBezTo>
                <a:cubicBezTo>
                  <a:pt x="119" y="199"/>
                  <a:pt x="116" y="196"/>
                  <a:pt x="116" y="191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23"/>
                  <a:pt x="119" y="120"/>
                  <a:pt x="124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73" y="120"/>
                  <a:pt x="177" y="123"/>
                  <a:pt x="177" y="128"/>
                </a:cubicBezTo>
                <a:lnTo>
                  <a:pt x="177" y="191"/>
                </a:lnTo>
                <a:close/>
                <a:moveTo>
                  <a:pt x="266" y="191"/>
                </a:moveTo>
                <a:cubicBezTo>
                  <a:pt x="266" y="196"/>
                  <a:pt x="263" y="199"/>
                  <a:pt x="258" y="199"/>
                </a:cubicBezTo>
                <a:cubicBezTo>
                  <a:pt x="213" y="199"/>
                  <a:pt x="213" y="199"/>
                  <a:pt x="213" y="199"/>
                </a:cubicBezTo>
                <a:cubicBezTo>
                  <a:pt x="209" y="199"/>
                  <a:pt x="205" y="196"/>
                  <a:pt x="205" y="191"/>
                </a:cubicBezTo>
                <a:cubicBezTo>
                  <a:pt x="205" y="128"/>
                  <a:pt x="205" y="128"/>
                  <a:pt x="205" y="128"/>
                </a:cubicBezTo>
                <a:cubicBezTo>
                  <a:pt x="205" y="123"/>
                  <a:pt x="209" y="120"/>
                  <a:pt x="213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63" y="120"/>
                  <a:pt x="266" y="123"/>
                  <a:pt x="266" y="128"/>
                </a:cubicBezTo>
                <a:lnTo>
                  <a:pt x="266" y="191"/>
                </a:lnTo>
                <a:close/>
                <a:moveTo>
                  <a:pt x="356" y="191"/>
                </a:moveTo>
                <a:cubicBezTo>
                  <a:pt x="356" y="196"/>
                  <a:pt x="352" y="199"/>
                  <a:pt x="348" y="199"/>
                </a:cubicBezTo>
                <a:cubicBezTo>
                  <a:pt x="303" y="199"/>
                  <a:pt x="303" y="199"/>
                  <a:pt x="303" y="199"/>
                </a:cubicBezTo>
                <a:cubicBezTo>
                  <a:pt x="298" y="199"/>
                  <a:pt x="295" y="196"/>
                  <a:pt x="295" y="191"/>
                </a:cubicBezTo>
                <a:cubicBezTo>
                  <a:pt x="295" y="128"/>
                  <a:pt x="295" y="128"/>
                  <a:pt x="295" y="128"/>
                </a:cubicBezTo>
                <a:cubicBezTo>
                  <a:pt x="295" y="123"/>
                  <a:pt x="298" y="120"/>
                  <a:pt x="303" y="120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2" y="120"/>
                  <a:pt x="356" y="123"/>
                  <a:pt x="356" y="128"/>
                </a:cubicBezTo>
                <a:lnTo>
                  <a:pt x="356" y="191"/>
                </a:lnTo>
                <a:close/>
                <a:moveTo>
                  <a:pt x="445" y="191"/>
                </a:moveTo>
                <a:cubicBezTo>
                  <a:pt x="445" y="196"/>
                  <a:pt x="442" y="199"/>
                  <a:pt x="437" y="199"/>
                </a:cubicBezTo>
                <a:cubicBezTo>
                  <a:pt x="392" y="199"/>
                  <a:pt x="392" y="199"/>
                  <a:pt x="392" y="199"/>
                </a:cubicBezTo>
                <a:cubicBezTo>
                  <a:pt x="388" y="199"/>
                  <a:pt x="384" y="196"/>
                  <a:pt x="384" y="191"/>
                </a:cubicBezTo>
                <a:cubicBezTo>
                  <a:pt x="384" y="128"/>
                  <a:pt x="384" y="128"/>
                  <a:pt x="384" y="128"/>
                </a:cubicBezTo>
                <a:cubicBezTo>
                  <a:pt x="384" y="123"/>
                  <a:pt x="388" y="120"/>
                  <a:pt x="392" y="120"/>
                </a:cubicBezTo>
                <a:cubicBezTo>
                  <a:pt x="437" y="120"/>
                  <a:pt x="437" y="120"/>
                  <a:pt x="437" y="120"/>
                </a:cubicBezTo>
                <a:cubicBezTo>
                  <a:pt x="442" y="120"/>
                  <a:pt x="445" y="123"/>
                  <a:pt x="445" y="128"/>
                </a:cubicBezTo>
                <a:lnTo>
                  <a:pt x="445" y="191"/>
                </a:lnTo>
                <a:close/>
                <a:moveTo>
                  <a:pt x="535" y="191"/>
                </a:moveTo>
                <a:cubicBezTo>
                  <a:pt x="535" y="196"/>
                  <a:pt x="531" y="199"/>
                  <a:pt x="527" y="199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78" y="199"/>
                  <a:pt x="474" y="196"/>
                  <a:pt x="474" y="191"/>
                </a:cubicBezTo>
                <a:cubicBezTo>
                  <a:pt x="474" y="128"/>
                  <a:pt x="474" y="128"/>
                  <a:pt x="474" y="128"/>
                </a:cubicBezTo>
                <a:cubicBezTo>
                  <a:pt x="474" y="123"/>
                  <a:pt x="478" y="120"/>
                  <a:pt x="482" y="120"/>
                </a:cubicBezTo>
                <a:cubicBezTo>
                  <a:pt x="527" y="120"/>
                  <a:pt x="527" y="120"/>
                  <a:pt x="527" y="120"/>
                </a:cubicBezTo>
                <a:cubicBezTo>
                  <a:pt x="531" y="120"/>
                  <a:pt x="535" y="123"/>
                  <a:pt x="535" y="128"/>
                </a:cubicBezTo>
                <a:lnTo>
                  <a:pt x="535" y="191"/>
                </a:lnTo>
                <a:close/>
                <a:moveTo>
                  <a:pt x="625" y="191"/>
                </a:moveTo>
                <a:cubicBezTo>
                  <a:pt x="625" y="196"/>
                  <a:pt x="621" y="199"/>
                  <a:pt x="617" y="199"/>
                </a:cubicBezTo>
                <a:cubicBezTo>
                  <a:pt x="572" y="199"/>
                  <a:pt x="572" y="199"/>
                  <a:pt x="572" y="199"/>
                </a:cubicBezTo>
                <a:cubicBezTo>
                  <a:pt x="567" y="199"/>
                  <a:pt x="564" y="196"/>
                  <a:pt x="564" y="191"/>
                </a:cubicBezTo>
                <a:cubicBezTo>
                  <a:pt x="564" y="128"/>
                  <a:pt x="564" y="128"/>
                  <a:pt x="564" y="128"/>
                </a:cubicBezTo>
                <a:cubicBezTo>
                  <a:pt x="564" y="123"/>
                  <a:pt x="567" y="120"/>
                  <a:pt x="572" y="120"/>
                </a:cubicBezTo>
                <a:cubicBezTo>
                  <a:pt x="617" y="120"/>
                  <a:pt x="617" y="120"/>
                  <a:pt x="617" y="120"/>
                </a:cubicBezTo>
                <a:cubicBezTo>
                  <a:pt x="621" y="120"/>
                  <a:pt x="625" y="123"/>
                  <a:pt x="625" y="128"/>
                </a:cubicBezTo>
                <a:lnTo>
                  <a:pt x="625" y="19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17"/>
          <p:cNvSpPr>
            <a:spLocks noEditPoints="1"/>
          </p:cNvSpPr>
          <p:nvPr/>
        </p:nvSpPr>
        <p:spPr bwMode="auto">
          <a:xfrm>
            <a:off x="5552852" y="2397253"/>
            <a:ext cx="1504129" cy="822706"/>
          </a:xfrm>
          <a:custGeom>
            <a:avLst/>
            <a:gdLst>
              <a:gd name="T0" fmla="*/ 6 w 383"/>
              <a:gd name="T1" fmla="*/ 0 h 210"/>
              <a:gd name="T2" fmla="*/ 0 w 383"/>
              <a:gd name="T3" fmla="*/ 6 h 210"/>
              <a:gd name="T4" fmla="*/ 0 w 383"/>
              <a:gd name="T5" fmla="*/ 203 h 210"/>
              <a:gd name="T6" fmla="*/ 6 w 383"/>
              <a:gd name="T7" fmla="*/ 210 h 210"/>
              <a:gd name="T8" fmla="*/ 377 w 383"/>
              <a:gd name="T9" fmla="*/ 210 h 210"/>
              <a:gd name="T10" fmla="*/ 383 w 383"/>
              <a:gd name="T11" fmla="*/ 203 h 210"/>
              <a:gd name="T12" fmla="*/ 383 w 383"/>
              <a:gd name="T13" fmla="*/ 6 h 210"/>
              <a:gd name="T14" fmla="*/ 377 w 383"/>
              <a:gd name="T15" fmla="*/ 0 h 210"/>
              <a:gd name="T16" fmla="*/ 6 w 383"/>
              <a:gd name="T17" fmla="*/ 0 h 210"/>
              <a:gd name="T18" fmla="*/ 87 w 383"/>
              <a:gd name="T19" fmla="*/ 193 h 210"/>
              <a:gd name="T20" fmla="*/ 81 w 383"/>
              <a:gd name="T21" fmla="*/ 199 h 210"/>
              <a:gd name="T22" fmla="*/ 32 w 383"/>
              <a:gd name="T23" fmla="*/ 199 h 210"/>
              <a:gd name="T24" fmla="*/ 26 w 383"/>
              <a:gd name="T25" fmla="*/ 193 h 210"/>
              <a:gd name="T26" fmla="*/ 26 w 383"/>
              <a:gd name="T27" fmla="*/ 126 h 210"/>
              <a:gd name="T28" fmla="*/ 32 w 383"/>
              <a:gd name="T29" fmla="*/ 120 h 210"/>
              <a:gd name="T30" fmla="*/ 81 w 383"/>
              <a:gd name="T31" fmla="*/ 120 h 210"/>
              <a:gd name="T32" fmla="*/ 87 w 383"/>
              <a:gd name="T33" fmla="*/ 126 h 210"/>
              <a:gd name="T34" fmla="*/ 87 w 383"/>
              <a:gd name="T35" fmla="*/ 193 h 210"/>
              <a:gd name="T36" fmla="*/ 177 w 383"/>
              <a:gd name="T37" fmla="*/ 193 h 210"/>
              <a:gd name="T38" fmla="*/ 170 w 383"/>
              <a:gd name="T39" fmla="*/ 199 h 210"/>
              <a:gd name="T40" fmla="*/ 122 w 383"/>
              <a:gd name="T41" fmla="*/ 199 h 210"/>
              <a:gd name="T42" fmla="*/ 116 w 383"/>
              <a:gd name="T43" fmla="*/ 193 h 210"/>
              <a:gd name="T44" fmla="*/ 116 w 383"/>
              <a:gd name="T45" fmla="*/ 126 h 210"/>
              <a:gd name="T46" fmla="*/ 122 w 383"/>
              <a:gd name="T47" fmla="*/ 120 h 210"/>
              <a:gd name="T48" fmla="*/ 170 w 383"/>
              <a:gd name="T49" fmla="*/ 120 h 210"/>
              <a:gd name="T50" fmla="*/ 177 w 383"/>
              <a:gd name="T51" fmla="*/ 126 h 210"/>
              <a:gd name="T52" fmla="*/ 177 w 383"/>
              <a:gd name="T53" fmla="*/ 193 h 210"/>
              <a:gd name="T54" fmla="*/ 266 w 383"/>
              <a:gd name="T55" fmla="*/ 193 h 210"/>
              <a:gd name="T56" fmla="*/ 260 w 383"/>
              <a:gd name="T57" fmla="*/ 199 h 210"/>
              <a:gd name="T58" fmla="*/ 211 w 383"/>
              <a:gd name="T59" fmla="*/ 199 h 210"/>
              <a:gd name="T60" fmla="*/ 205 w 383"/>
              <a:gd name="T61" fmla="*/ 193 h 210"/>
              <a:gd name="T62" fmla="*/ 205 w 383"/>
              <a:gd name="T63" fmla="*/ 126 h 210"/>
              <a:gd name="T64" fmla="*/ 211 w 383"/>
              <a:gd name="T65" fmla="*/ 120 h 210"/>
              <a:gd name="T66" fmla="*/ 260 w 383"/>
              <a:gd name="T67" fmla="*/ 120 h 210"/>
              <a:gd name="T68" fmla="*/ 266 w 383"/>
              <a:gd name="T69" fmla="*/ 126 h 210"/>
              <a:gd name="T70" fmla="*/ 266 w 383"/>
              <a:gd name="T71" fmla="*/ 193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3" h="210">
                <a:moveTo>
                  <a:pt x="6" y="0"/>
                </a:moveTo>
                <a:cubicBezTo>
                  <a:pt x="2" y="0"/>
                  <a:pt x="0" y="3"/>
                  <a:pt x="0" y="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7"/>
                  <a:pt x="2" y="210"/>
                  <a:pt x="6" y="210"/>
                </a:cubicBezTo>
                <a:cubicBezTo>
                  <a:pt x="377" y="210"/>
                  <a:pt x="377" y="210"/>
                  <a:pt x="377" y="210"/>
                </a:cubicBezTo>
                <a:cubicBezTo>
                  <a:pt x="380" y="210"/>
                  <a:pt x="383" y="207"/>
                  <a:pt x="383" y="203"/>
                </a:cubicBezTo>
                <a:cubicBezTo>
                  <a:pt x="383" y="6"/>
                  <a:pt x="383" y="6"/>
                  <a:pt x="383" y="6"/>
                </a:cubicBezTo>
                <a:cubicBezTo>
                  <a:pt x="383" y="3"/>
                  <a:pt x="380" y="0"/>
                  <a:pt x="377" y="0"/>
                </a:cubicBezTo>
                <a:lnTo>
                  <a:pt x="6" y="0"/>
                </a:lnTo>
                <a:close/>
                <a:moveTo>
                  <a:pt x="87" y="193"/>
                </a:moveTo>
                <a:cubicBezTo>
                  <a:pt x="87" y="196"/>
                  <a:pt x="84" y="199"/>
                  <a:pt x="81" y="199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9"/>
                  <a:pt x="26" y="196"/>
                  <a:pt x="26" y="193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2"/>
                  <a:pt x="29" y="120"/>
                  <a:pt x="32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4" y="120"/>
                  <a:pt x="87" y="122"/>
                  <a:pt x="87" y="126"/>
                </a:cubicBezTo>
                <a:lnTo>
                  <a:pt x="87" y="193"/>
                </a:lnTo>
                <a:close/>
                <a:moveTo>
                  <a:pt x="177" y="193"/>
                </a:moveTo>
                <a:cubicBezTo>
                  <a:pt x="177" y="196"/>
                  <a:pt x="174" y="199"/>
                  <a:pt x="170" y="199"/>
                </a:cubicBezTo>
                <a:cubicBezTo>
                  <a:pt x="122" y="199"/>
                  <a:pt x="122" y="199"/>
                  <a:pt x="122" y="199"/>
                </a:cubicBezTo>
                <a:cubicBezTo>
                  <a:pt x="118" y="199"/>
                  <a:pt x="116" y="196"/>
                  <a:pt x="116" y="193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2"/>
                  <a:pt x="118" y="120"/>
                  <a:pt x="122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4" y="120"/>
                  <a:pt x="177" y="122"/>
                  <a:pt x="177" y="126"/>
                </a:cubicBezTo>
                <a:lnTo>
                  <a:pt x="177" y="193"/>
                </a:lnTo>
                <a:close/>
                <a:moveTo>
                  <a:pt x="266" y="193"/>
                </a:moveTo>
                <a:cubicBezTo>
                  <a:pt x="266" y="196"/>
                  <a:pt x="263" y="199"/>
                  <a:pt x="260" y="199"/>
                </a:cubicBezTo>
                <a:cubicBezTo>
                  <a:pt x="211" y="199"/>
                  <a:pt x="211" y="199"/>
                  <a:pt x="211" y="199"/>
                </a:cubicBezTo>
                <a:cubicBezTo>
                  <a:pt x="208" y="199"/>
                  <a:pt x="205" y="196"/>
                  <a:pt x="205" y="193"/>
                </a:cubicBezTo>
                <a:cubicBezTo>
                  <a:pt x="205" y="126"/>
                  <a:pt x="205" y="126"/>
                  <a:pt x="205" y="126"/>
                </a:cubicBezTo>
                <a:cubicBezTo>
                  <a:pt x="205" y="122"/>
                  <a:pt x="208" y="120"/>
                  <a:pt x="211" y="120"/>
                </a:cubicBezTo>
                <a:cubicBezTo>
                  <a:pt x="260" y="120"/>
                  <a:pt x="260" y="120"/>
                  <a:pt x="260" y="120"/>
                </a:cubicBezTo>
                <a:cubicBezTo>
                  <a:pt x="263" y="120"/>
                  <a:pt x="266" y="122"/>
                  <a:pt x="266" y="126"/>
                </a:cubicBezTo>
                <a:lnTo>
                  <a:pt x="266" y="19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Icons: Distribution, Warehouse</a:t>
            </a:r>
          </a:p>
        </p:txBody>
      </p:sp>
      <p:sp>
        <p:nvSpPr>
          <p:cNvPr id="7" name="Freeform 11"/>
          <p:cNvSpPr>
            <a:spLocks noEditPoints="1"/>
          </p:cNvSpPr>
          <p:nvPr/>
        </p:nvSpPr>
        <p:spPr bwMode="auto">
          <a:xfrm>
            <a:off x="2408473" y="4151951"/>
            <a:ext cx="2139730" cy="611179"/>
          </a:xfrm>
          <a:custGeom>
            <a:avLst/>
            <a:gdLst>
              <a:gd name="T0" fmla="*/ 726 w 748"/>
              <a:gd name="T1" fmla="*/ 50 h 214"/>
              <a:gd name="T2" fmla="*/ 619 w 748"/>
              <a:gd name="T3" fmla="*/ 3 h 214"/>
              <a:gd name="T4" fmla="*/ 513 w 748"/>
              <a:gd name="T5" fmla="*/ 45 h 214"/>
              <a:gd name="T6" fmla="*/ 491 w 748"/>
              <a:gd name="T7" fmla="*/ 50 h 214"/>
              <a:gd name="T8" fmla="*/ 384 w 748"/>
              <a:gd name="T9" fmla="*/ 3 h 214"/>
              <a:gd name="T10" fmla="*/ 279 w 748"/>
              <a:gd name="T11" fmla="*/ 45 h 214"/>
              <a:gd name="T12" fmla="*/ 256 w 748"/>
              <a:gd name="T13" fmla="*/ 50 h 214"/>
              <a:gd name="T14" fmla="*/ 149 w 748"/>
              <a:gd name="T15" fmla="*/ 3 h 214"/>
              <a:gd name="T16" fmla="*/ 43 w 748"/>
              <a:gd name="T17" fmla="*/ 45 h 214"/>
              <a:gd name="T18" fmla="*/ 11 w 748"/>
              <a:gd name="T19" fmla="*/ 50 h 214"/>
              <a:gd name="T20" fmla="*/ 0 w 748"/>
              <a:gd name="T21" fmla="*/ 203 h 214"/>
              <a:gd name="T22" fmla="*/ 736 w 748"/>
              <a:gd name="T23" fmla="*/ 214 h 214"/>
              <a:gd name="T24" fmla="*/ 748 w 748"/>
              <a:gd name="T25" fmla="*/ 61 h 214"/>
              <a:gd name="T26" fmla="*/ 125 w 748"/>
              <a:gd name="T27" fmla="*/ 185 h 214"/>
              <a:gd name="T28" fmla="*/ 55 w 748"/>
              <a:gd name="T29" fmla="*/ 196 h 214"/>
              <a:gd name="T30" fmla="*/ 44 w 748"/>
              <a:gd name="T31" fmla="*/ 104 h 214"/>
              <a:gd name="T32" fmla="*/ 113 w 748"/>
              <a:gd name="T33" fmla="*/ 93 h 214"/>
              <a:gd name="T34" fmla="*/ 125 w 748"/>
              <a:gd name="T35" fmla="*/ 185 h 214"/>
              <a:gd name="T36" fmla="*/ 204 w 748"/>
              <a:gd name="T37" fmla="*/ 196 h 214"/>
              <a:gd name="T38" fmla="*/ 135 w 748"/>
              <a:gd name="T39" fmla="*/ 185 h 214"/>
              <a:gd name="T40" fmla="*/ 146 w 748"/>
              <a:gd name="T41" fmla="*/ 93 h 214"/>
              <a:gd name="T42" fmla="*/ 215 w 748"/>
              <a:gd name="T43" fmla="*/ 104 h 214"/>
              <a:gd name="T44" fmla="*/ 369 w 748"/>
              <a:gd name="T45" fmla="*/ 185 h 214"/>
              <a:gd name="T46" fmla="*/ 300 w 748"/>
              <a:gd name="T47" fmla="*/ 196 h 214"/>
              <a:gd name="T48" fmla="*/ 289 w 748"/>
              <a:gd name="T49" fmla="*/ 104 h 214"/>
              <a:gd name="T50" fmla="*/ 358 w 748"/>
              <a:gd name="T51" fmla="*/ 93 h 214"/>
              <a:gd name="T52" fmla="*/ 369 w 748"/>
              <a:gd name="T53" fmla="*/ 185 h 214"/>
              <a:gd name="T54" fmla="*/ 448 w 748"/>
              <a:gd name="T55" fmla="*/ 196 h 214"/>
              <a:gd name="T56" fmla="*/ 379 w 748"/>
              <a:gd name="T57" fmla="*/ 185 h 214"/>
              <a:gd name="T58" fmla="*/ 391 w 748"/>
              <a:gd name="T59" fmla="*/ 93 h 214"/>
              <a:gd name="T60" fmla="*/ 460 w 748"/>
              <a:gd name="T61" fmla="*/ 104 h 214"/>
              <a:gd name="T62" fmla="*/ 613 w 748"/>
              <a:gd name="T63" fmla="*/ 185 h 214"/>
              <a:gd name="T64" fmla="*/ 544 w 748"/>
              <a:gd name="T65" fmla="*/ 196 h 214"/>
              <a:gd name="T66" fmla="*/ 532 w 748"/>
              <a:gd name="T67" fmla="*/ 104 h 214"/>
              <a:gd name="T68" fmla="*/ 602 w 748"/>
              <a:gd name="T69" fmla="*/ 93 h 214"/>
              <a:gd name="T70" fmla="*/ 613 w 748"/>
              <a:gd name="T71" fmla="*/ 185 h 214"/>
              <a:gd name="T72" fmla="*/ 692 w 748"/>
              <a:gd name="T73" fmla="*/ 196 h 214"/>
              <a:gd name="T74" fmla="*/ 623 w 748"/>
              <a:gd name="T75" fmla="*/ 185 h 214"/>
              <a:gd name="T76" fmla="*/ 634 w 748"/>
              <a:gd name="T77" fmla="*/ 93 h 214"/>
              <a:gd name="T78" fmla="*/ 704 w 748"/>
              <a:gd name="T79" fmla="*/ 104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48" h="214">
                <a:moveTo>
                  <a:pt x="736" y="50"/>
                </a:moveTo>
                <a:cubicBezTo>
                  <a:pt x="726" y="50"/>
                  <a:pt x="726" y="50"/>
                  <a:pt x="726" y="50"/>
                </a:cubicBezTo>
                <a:cubicBezTo>
                  <a:pt x="719" y="50"/>
                  <a:pt x="710" y="48"/>
                  <a:pt x="704" y="45"/>
                </a:cubicBezTo>
                <a:cubicBezTo>
                  <a:pt x="619" y="3"/>
                  <a:pt x="619" y="3"/>
                  <a:pt x="619" y="3"/>
                </a:cubicBezTo>
                <a:cubicBezTo>
                  <a:pt x="613" y="0"/>
                  <a:pt x="604" y="0"/>
                  <a:pt x="598" y="3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07" y="48"/>
                  <a:pt x="498" y="50"/>
                  <a:pt x="492" y="50"/>
                </a:cubicBezTo>
                <a:cubicBezTo>
                  <a:pt x="491" y="50"/>
                  <a:pt x="491" y="50"/>
                  <a:pt x="491" y="50"/>
                </a:cubicBezTo>
                <a:cubicBezTo>
                  <a:pt x="485" y="50"/>
                  <a:pt x="475" y="48"/>
                  <a:pt x="470" y="45"/>
                </a:cubicBezTo>
                <a:cubicBezTo>
                  <a:pt x="384" y="3"/>
                  <a:pt x="384" y="3"/>
                  <a:pt x="384" y="3"/>
                </a:cubicBezTo>
                <a:cubicBezTo>
                  <a:pt x="379" y="0"/>
                  <a:pt x="370" y="0"/>
                  <a:pt x="364" y="3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3" y="48"/>
                  <a:pt x="263" y="50"/>
                  <a:pt x="257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0" y="50"/>
                  <a:pt x="240" y="48"/>
                  <a:pt x="235" y="45"/>
                </a:cubicBezTo>
                <a:cubicBezTo>
                  <a:pt x="149" y="3"/>
                  <a:pt x="149" y="3"/>
                  <a:pt x="149" y="3"/>
                </a:cubicBezTo>
                <a:cubicBezTo>
                  <a:pt x="144" y="0"/>
                  <a:pt x="134" y="0"/>
                  <a:pt x="129" y="3"/>
                </a:cubicBezTo>
                <a:cubicBezTo>
                  <a:pt x="43" y="45"/>
                  <a:pt x="43" y="45"/>
                  <a:pt x="43" y="45"/>
                </a:cubicBezTo>
                <a:cubicBezTo>
                  <a:pt x="38" y="48"/>
                  <a:pt x="28" y="50"/>
                  <a:pt x="2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5" y="50"/>
                  <a:pt x="0" y="55"/>
                  <a:pt x="0" y="61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9"/>
                  <a:pt x="5" y="214"/>
                  <a:pt x="11" y="214"/>
                </a:cubicBezTo>
                <a:cubicBezTo>
                  <a:pt x="736" y="214"/>
                  <a:pt x="736" y="214"/>
                  <a:pt x="736" y="214"/>
                </a:cubicBezTo>
                <a:cubicBezTo>
                  <a:pt x="743" y="214"/>
                  <a:pt x="748" y="209"/>
                  <a:pt x="748" y="203"/>
                </a:cubicBezTo>
                <a:cubicBezTo>
                  <a:pt x="748" y="61"/>
                  <a:pt x="748" y="61"/>
                  <a:pt x="748" y="61"/>
                </a:cubicBezTo>
                <a:cubicBezTo>
                  <a:pt x="748" y="55"/>
                  <a:pt x="743" y="50"/>
                  <a:pt x="736" y="50"/>
                </a:cubicBezTo>
                <a:close/>
                <a:moveTo>
                  <a:pt x="125" y="185"/>
                </a:moveTo>
                <a:cubicBezTo>
                  <a:pt x="125" y="191"/>
                  <a:pt x="120" y="196"/>
                  <a:pt x="113" y="196"/>
                </a:cubicBezTo>
                <a:cubicBezTo>
                  <a:pt x="55" y="196"/>
                  <a:pt x="55" y="196"/>
                  <a:pt x="55" y="196"/>
                </a:cubicBezTo>
                <a:cubicBezTo>
                  <a:pt x="49" y="196"/>
                  <a:pt x="44" y="191"/>
                  <a:pt x="44" y="185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8"/>
                  <a:pt x="49" y="93"/>
                  <a:pt x="55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20" y="93"/>
                  <a:pt x="125" y="98"/>
                  <a:pt x="125" y="104"/>
                </a:cubicBezTo>
                <a:lnTo>
                  <a:pt x="125" y="185"/>
                </a:lnTo>
                <a:close/>
                <a:moveTo>
                  <a:pt x="215" y="185"/>
                </a:moveTo>
                <a:cubicBezTo>
                  <a:pt x="215" y="191"/>
                  <a:pt x="210" y="196"/>
                  <a:pt x="204" y="196"/>
                </a:cubicBezTo>
                <a:cubicBezTo>
                  <a:pt x="146" y="196"/>
                  <a:pt x="146" y="196"/>
                  <a:pt x="146" y="196"/>
                </a:cubicBezTo>
                <a:cubicBezTo>
                  <a:pt x="140" y="196"/>
                  <a:pt x="135" y="191"/>
                  <a:pt x="135" y="185"/>
                </a:cubicBezTo>
                <a:cubicBezTo>
                  <a:pt x="135" y="104"/>
                  <a:pt x="135" y="104"/>
                  <a:pt x="135" y="104"/>
                </a:cubicBezTo>
                <a:cubicBezTo>
                  <a:pt x="135" y="98"/>
                  <a:pt x="140" y="93"/>
                  <a:pt x="146" y="93"/>
                </a:cubicBezTo>
                <a:cubicBezTo>
                  <a:pt x="204" y="93"/>
                  <a:pt x="204" y="93"/>
                  <a:pt x="204" y="93"/>
                </a:cubicBezTo>
                <a:cubicBezTo>
                  <a:pt x="210" y="93"/>
                  <a:pt x="215" y="98"/>
                  <a:pt x="215" y="104"/>
                </a:cubicBezTo>
                <a:lnTo>
                  <a:pt x="215" y="185"/>
                </a:lnTo>
                <a:close/>
                <a:moveTo>
                  <a:pt x="369" y="185"/>
                </a:moveTo>
                <a:cubicBezTo>
                  <a:pt x="369" y="191"/>
                  <a:pt x="364" y="196"/>
                  <a:pt x="358" y="196"/>
                </a:cubicBezTo>
                <a:cubicBezTo>
                  <a:pt x="300" y="196"/>
                  <a:pt x="300" y="196"/>
                  <a:pt x="300" y="196"/>
                </a:cubicBezTo>
                <a:cubicBezTo>
                  <a:pt x="294" y="196"/>
                  <a:pt x="289" y="191"/>
                  <a:pt x="289" y="185"/>
                </a:cubicBezTo>
                <a:cubicBezTo>
                  <a:pt x="289" y="104"/>
                  <a:pt x="289" y="104"/>
                  <a:pt x="289" y="104"/>
                </a:cubicBezTo>
                <a:cubicBezTo>
                  <a:pt x="289" y="98"/>
                  <a:pt x="294" y="93"/>
                  <a:pt x="300" y="93"/>
                </a:cubicBezTo>
                <a:cubicBezTo>
                  <a:pt x="358" y="93"/>
                  <a:pt x="358" y="93"/>
                  <a:pt x="358" y="93"/>
                </a:cubicBezTo>
                <a:cubicBezTo>
                  <a:pt x="364" y="93"/>
                  <a:pt x="369" y="98"/>
                  <a:pt x="369" y="104"/>
                </a:cubicBezTo>
                <a:lnTo>
                  <a:pt x="369" y="185"/>
                </a:lnTo>
                <a:close/>
                <a:moveTo>
                  <a:pt x="460" y="185"/>
                </a:moveTo>
                <a:cubicBezTo>
                  <a:pt x="460" y="191"/>
                  <a:pt x="455" y="196"/>
                  <a:pt x="448" y="196"/>
                </a:cubicBezTo>
                <a:cubicBezTo>
                  <a:pt x="391" y="196"/>
                  <a:pt x="391" y="196"/>
                  <a:pt x="391" y="196"/>
                </a:cubicBezTo>
                <a:cubicBezTo>
                  <a:pt x="384" y="196"/>
                  <a:pt x="379" y="191"/>
                  <a:pt x="379" y="185"/>
                </a:cubicBezTo>
                <a:cubicBezTo>
                  <a:pt x="379" y="104"/>
                  <a:pt x="379" y="104"/>
                  <a:pt x="379" y="104"/>
                </a:cubicBezTo>
                <a:cubicBezTo>
                  <a:pt x="379" y="98"/>
                  <a:pt x="384" y="93"/>
                  <a:pt x="391" y="93"/>
                </a:cubicBezTo>
                <a:cubicBezTo>
                  <a:pt x="448" y="93"/>
                  <a:pt x="448" y="93"/>
                  <a:pt x="448" y="93"/>
                </a:cubicBezTo>
                <a:cubicBezTo>
                  <a:pt x="455" y="93"/>
                  <a:pt x="460" y="98"/>
                  <a:pt x="460" y="104"/>
                </a:cubicBezTo>
                <a:lnTo>
                  <a:pt x="460" y="185"/>
                </a:lnTo>
                <a:close/>
                <a:moveTo>
                  <a:pt x="613" y="185"/>
                </a:moveTo>
                <a:cubicBezTo>
                  <a:pt x="613" y="191"/>
                  <a:pt x="608" y="196"/>
                  <a:pt x="602" y="196"/>
                </a:cubicBezTo>
                <a:cubicBezTo>
                  <a:pt x="544" y="196"/>
                  <a:pt x="544" y="196"/>
                  <a:pt x="544" y="196"/>
                </a:cubicBezTo>
                <a:cubicBezTo>
                  <a:pt x="537" y="196"/>
                  <a:pt x="532" y="191"/>
                  <a:pt x="532" y="185"/>
                </a:cubicBezTo>
                <a:cubicBezTo>
                  <a:pt x="532" y="104"/>
                  <a:pt x="532" y="104"/>
                  <a:pt x="532" y="104"/>
                </a:cubicBezTo>
                <a:cubicBezTo>
                  <a:pt x="532" y="98"/>
                  <a:pt x="537" y="93"/>
                  <a:pt x="544" y="93"/>
                </a:cubicBezTo>
                <a:cubicBezTo>
                  <a:pt x="602" y="93"/>
                  <a:pt x="602" y="93"/>
                  <a:pt x="602" y="93"/>
                </a:cubicBezTo>
                <a:cubicBezTo>
                  <a:pt x="608" y="93"/>
                  <a:pt x="613" y="98"/>
                  <a:pt x="613" y="104"/>
                </a:cubicBezTo>
                <a:lnTo>
                  <a:pt x="613" y="185"/>
                </a:lnTo>
                <a:close/>
                <a:moveTo>
                  <a:pt x="704" y="185"/>
                </a:moveTo>
                <a:cubicBezTo>
                  <a:pt x="704" y="191"/>
                  <a:pt x="698" y="196"/>
                  <a:pt x="692" y="196"/>
                </a:cubicBezTo>
                <a:cubicBezTo>
                  <a:pt x="634" y="196"/>
                  <a:pt x="634" y="196"/>
                  <a:pt x="634" y="196"/>
                </a:cubicBezTo>
                <a:cubicBezTo>
                  <a:pt x="628" y="196"/>
                  <a:pt x="623" y="191"/>
                  <a:pt x="623" y="185"/>
                </a:cubicBezTo>
                <a:cubicBezTo>
                  <a:pt x="623" y="104"/>
                  <a:pt x="623" y="104"/>
                  <a:pt x="623" y="104"/>
                </a:cubicBezTo>
                <a:cubicBezTo>
                  <a:pt x="623" y="98"/>
                  <a:pt x="628" y="93"/>
                  <a:pt x="634" y="93"/>
                </a:cubicBezTo>
                <a:cubicBezTo>
                  <a:pt x="692" y="93"/>
                  <a:pt x="692" y="93"/>
                  <a:pt x="692" y="93"/>
                </a:cubicBezTo>
                <a:cubicBezTo>
                  <a:pt x="698" y="93"/>
                  <a:pt x="704" y="98"/>
                  <a:pt x="704" y="104"/>
                </a:cubicBezTo>
                <a:lnTo>
                  <a:pt x="704" y="18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Freeform 17"/>
          <p:cNvSpPr>
            <a:spLocks noEditPoints="1"/>
          </p:cNvSpPr>
          <p:nvPr/>
        </p:nvSpPr>
        <p:spPr bwMode="auto">
          <a:xfrm>
            <a:off x="6744072" y="5098434"/>
            <a:ext cx="750916" cy="359134"/>
          </a:xfrm>
          <a:custGeom>
            <a:avLst/>
            <a:gdLst>
              <a:gd name="T0" fmla="*/ 6 w 383"/>
              <a:gd name="T1" fmla="*/ 0 h 210"/>
              <a:gd name="T2" fmla="*/ 0 w 383"/>
              <a:gd name="T3" fmla="*/ 6 h 210"/>
              <a:gd name="T4" fmla="*/ 0 w 383"/>
              <a:gd name="T5" fmla="*/ 203 h 210"/>
              <a:gd name="T6" fmla="*/ 6 w 383"/>
              <a:gd name="T7" fmla="*/ 210 h 210"/>
              <a:gd name="T8" fmla="*/ 377 w 383"/>
              <a:gd name="T9" fmla="*/ 210 h 210"/>
              <a:gd name="T10" fmla="*/ 383 w 383"/>
              <a:gd name="T11" fmla="*/ 203 h 210"/>
              <a:gd name="T12" fmla="*/ 383 w 383"/>
              <a:gd name="T13" fmla="*/ 6 h 210"/>
              <a:gd name="T14" fmla="*/ 377 w 383"/>
              <a:gd name="T15" fmla="*/ 0 h 210"/>
              <a:gd name="T16" fmla="*/ 6 w 383"/>
              <a:gd name="T17" fmla="*/ 0 h 210"/>
              <a:gd name="T18" fmla="*/ 87 w 383"/>
              <a:gd name="T19" fmla="*/ 193 h 210"/>
              <a:gd name="T20" fmla="*/ 81 w 383"/>
              <a:gd name="T21" fmla="*/ 199 h 210"/>
              <a:gd name="T22" fmla="*/ 32 w 383"/>
              <a:gd name="T23" fmla="*/ 199 h 210"/>
              <a:gd name="T24" fmla="*/ 26 w 383"/>
              <a:gd name="T25" fmla="*/ 193 h 210"/>
              <a:gd name="T26" fmla="*/ 26 w 383"/>
              <a:gd name="T27" fmla="*/ 126 h 210"/>
              <a:gd name="T28" fmla="*/ 32 w 383"/>
              <a:gd name="T29" fmla="*/ 120 h 210"/>
              <a:gd name="T30" fmla="*/ 81 w 383"/>
              <a:gd name="T31" fmla="*/ 120 h 210"/>
              <a:gd name="T32" fmla="*/ 87 w 383"/>
              <a:gd name="T33" fmla="*/ 126 h 210"/>
              <a:gd name="T34" fmla="*/ 87 w 383"/>
              <a:gd name="T35" fmla="*/ 193 h 210"/>
              <a:gd name="T36" fmla="*/ 177 w 383"/>
              <a:gd name="T37" fmla="*/ 193 h 210"/>
              <a:gd name="T38" fmla="*/ 170 w 383"/>
              <a:gd name="T39" fmla="*/ 199 h 210"/>
              <a:gd name="T40" fmla="*/ 122 w 383"/>
              <a:gd name="T41" fmla="*/ 199 h 210"/>
              <a:gd name="T42" fmla="*/ 116 w 383"/>
              <a:gd name="T43" fmla="*/ 193 h 210"/>
              <a:gd name="T44" fmla="*/ 116 w 383"/>
              <a:gd name="T45" fmla="*/ 126 h 210"/>
              <a:gd name="T46" fmla="*/ 122 w 383"/>
              <a:gd name="T47" fmla="*/ 120 h 210"/>
              <a:gd name="T48" fmla="*/ 170 w 383"/>
              <a:gd name="T49" fmla="*/ 120 h 210"/>
              <a:gd name="T50" fmla="*/ 177 w 383"/>
              <a:gd name="T51" fmla="*/ 126 h 210"/>
              <a:gd name="T52" fmla="*/ 177 w 383"/>
              <a:gd name="T53" fmla="*/ 193 h 210"/>
              <a:gd name="T54" fmla="*/ 266 w 383"/>
              <a:gd name="T55" fmla="*/ 193 h 210"/>
              <a:gd name="T56" fmla="*/ 260 w 383"/>
              <a:gd name="T57" fmla="*/ 199 h 210"/>
              <a:gd name="T58" fmla="*/ 211 w 383"/>
              <a:gd name="T59" fmla="*/ 199 h 210"/>
              <a:gd name="T60" fmla="*/ 205 w 383"/>
              <a:gd name="T61" fmla="*/ 193 h 210"/>
              <a:gd name="T62" fmla="*/ 205 w 383"/>
              <a:gd name="T63" fmla="*/ 126 h 210"/>
              <a:gd name="T64" fmla="*/ 211 w 383"/>
              <a:gd name="T65" fmla="*/ 120 h 210"/>
              <a:gd name="T66" fmla="*/ 260 w 383"/>
              <a:gd name="T67" fmla="*/ 120 h 210"/>
              <a:gd name="T68" fmla="*/ 266 w 383"/>
              <a:gd name="T69" fmla="*/ 126 h 210"/>
              <a:gd name="T70" fmla="*/ 266 w 383"/>
              <a:gd name="T71" fmla="*/ 193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3" h="210">
                <a:moveTo>
                  <a:pt x="6" y="0"/>
                </a:moveTo>
                <a:cubicBezTo>
                  <a:pt x="2" y="0"/>
                  <a:pt x="0" y="3"/>
                  <a:pt x="0" y="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7"/>
                  <a:pt x="2" y="210"/>
                  <a:pt x="6" y="210"/>
                </a:cubicBezTo>
                <a:cubicBezTo>
                  <a:pt x="377" y="210"/>
                  <a:pt x="377" y="210"/>
                  <a:pt x="377" y="210"/>
                </a:cubicBezTo>
                <a:cubicBezTo>
                  <a:pt x="380" y="210"/>
                  <a:pt x="383" y="207"/>
                  <a:pt x="383" y="203"/>
                </a:cubicBezTo>
                <a:cubicBezTo>
                  <a:pt x="383" y="6"/>
                  <a:pt x="383" y="6"/>
                  <a:pt x="383" y="6"/>
                </a:cubicBezTo>
                <a:cubicBezTo>
                  <a:pt x="383" y="3"/>
                  <a:pt x="380" y="0"/>
                  <a:pt x="377" y="0"/>
                </a:cubicBezTo>
                <a:lnTo>
                  <a:pt x="6" y="0"/>
                </a:lnTo>
                <a:close/>
                <a:moveTo>
                  <a:pt x="87" y="193"/>
                </a:moveTo>
                <a:cubicBezTo>
                  <a:pt x="87" y="196"/>
                  <a:pt x="84" y="199"/>
                  <a:pt x="81" y="199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9"/>
                  <a:pt x="26" y="196"/>
                  <a:pt x="26" y="193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2"/>
                  <a:pt x="29" y="120"/>
                  <a:pt x="32" y="120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4" y="120"/>
                  <a:pt x="87" y="122"/>
                  <a:pt x="87" y="126"/>
                </a:cubicBezTo>
                <a:lnTo>
                  <a:pt x="87" y="193"/>
                </a:lnTo>
                <a:close/>
                <a:moveTo>
                  <a:pt x="177" y="193"/>
                </a:moveTo>
                <a:cubicBezTo>
                  <a:pt x="177" y="196"/>
                  <a:pt x="174" y="199"/>
                  <a:pt x="170" y="199"/>
                </a:cubicBezTo>
                <a:cubicBezTo>
                  <a:pt x="122" y="199"/>
                  <a:pt x="122" y="199"/>
                  <a:pt x="122" y="199"/>
                </a:cubicBezTo>
                <a:cubicBezTo>
                  <a:pt x="118" y="199"/>
                  <a:pt x="116" y="196"/>
                  <a:pt x="116" y="193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16" y="122"/>
                  <a:pt x="118" y="120"/>
                  <a:pt x="122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74" y="120"/>
                  <a:pt x="177" y="122"/>
                  <a:pt x="177" y="126"/>
                </a:cubicBezTo>
                <a:lnTo>
                  <a:pt x="177" y="193"/>
                </a:lnTo>
                <a:close/>
                <a:moveTo>
                  <a:pt x="266" y="193"/>
                </a:moveTo>
                <a:cubicBezTo>
                  <a:pt x="266" y="196"/>
                  <a:pt x="263" y="199"/>
                  <a:pt x="260" y="199"/>
                </a:cubicBezTo>
                <a:cubicBezTo>
                  <a:pt x="211" y="199"/>
                  <a:pt x="211" y="199"/>
                  <a:pt x="211" y="199"/>
                </a:cubicBezTo>
                <a:cubicBezTo>
                  <a:pt x="208" y="199"/>
                  <a:pt x="205" y="196"/>
                  <a:pt x="205" y="193"/>
                </a:cubicBezTo>
                <a:cubicBezTo>
                  <a:pt x="205" y="126"/>
                  <a:pt x="205" y="126"/>
                  <a:pt x="205" y="126"/>
                </a:cubicBezTo>
                <a:cubicBezTo>
                  <a:pt x="205" y="122"/>
                  <a:pt x="208" y="120"/>
                  <a:pt x="211" y="120"/>
                </a:cubicBezTo>
                <a:cubicBezTo>
                  <a:pt x="260" y="120"/>
                  <a:pt x="260" y="120"/>
                  <a:pt x="260" y="120"/>
                </a:cubicBezTo>
                <a:cubicBezTo>
                  <a:pt x="263" y="120"/>
                  <a:pt x="266" y="122"/>
                  <a:pt x="266" y="126"/>
                </a:cubicBezTo>
                <a:lnTo>
                  <a:pt x="266" y="19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dirty="0"/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1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3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5205805" y="4099301"/>
            <a:ext cx="663829" cy="663829"/>
          </a:xfrm>
          <a:custGeom>
            <a:avLst/>
            <a:gdLst>
              <a:gd name="T0" fmla="*/ 156 w 156"/>
              <a:gd name="T1" fmla="*/ 38 h 156"/>
              <a:gd name="T2" fmla="*/ 156 w 156"/>
              <a:gd name="T3" fmla="*/ 155 h 156"/>
              <a:gd name="T4" fmla="*/ 156 w 156"/>
              <a:gd name="T5" fmla="*/ 156 h 156"/>
              <a:gd name="T6" fmla="*/ 128 w 156"/>
              <a:gd name="T7" fmla="*/ 156 h 156"/>
              <a:gd name="T8" fmla="*/ 128 w 156"/>
              <a:gd name="T9" fmla="*/ 59 h 156"/>
              <a:gd name="T10" fmla="*/ 28 w 156"/>
              <a:gd name="T11" fmla="*/ 59 h 156"/>
              <a:gd name="T12" fmla="*/ 28 w 156"/>
              <a:gd name="T13" fmla="*/ 156 h 156"/>
              <a:gd name="T14" fmla="*/ 0 w 156"/>
              <a:gd name="T15" fmla="*/ 156 h 156"/>
              <a:gd name="T16" fmla="*/ 0 w 156"/>
              <a:gd name="T17" fmla="*/ 154 h 156"/>
              <a:gd name="T18" fmla="*/ 0 w 156"/>
              <a:gd name="T19" fmla="*/ 38 h 156"/>
              <a:gd name="T20" fmla="*/ 1 w 156"/>
              <a:gd name="T21" fmla="*/ 36 h 156"/>
              <a:gd name="T22" fmla="*/ 74 w 156"/>
              <a:gd name="T23" fmla="*/ 1 h 156"/>
              <a:gd name="T24" fmla="*/ 77 w 156"/>
              <a:gd name="T25" fmla="*/ 1 h 156"/>
              <a:gd name="T26" fmla="*/ 154 w 156"/>
              <a:gd name="T27" fmla="*/ 36 h 156"/>
              <a:gd name="T28" fmla="*/ 156 w 156"/>
              <a:gd name="T29" fmla="*/ 38 h 156"/>
              <a:gd name="T30" fmla="*/ 36 w 156"/>
              <a:gd name="T31" fmla="*/ 115 h 156"/>
              <a:gd name="T32" fmla="*/ 54 w 156"/>
              <a:gd name="T33" fmla="*/ 115 h 156"/>
              <a:gd name="T34" fmla="*/ 54 w 156"/>
              <a:gd name="T35" fmla="*/ 100 h 156"/>
              <a:gd name="T36" fmla="*/ 36 w 156"/>
              <a:gd name="T37" fmla="*/ 100 h 156"/>
              <a:gd name="T38" fmla="*/ 36 w 156"/>
              <a:gd name="T39" fmla="*/ 115 h 156"/>
              <a:gd name="T40" fmla="*/ 58 w 156"/>
              <a:gd name="T41" fmla="*/ 115 h 156"/>
              <a:gd name="T42" fmla="*/ 75 w 156"/>
              <a:gd name="T43" fmla="*/ 115 h 156"/>
              <a:gd name="T44" fmla="*/ 75 w 156"/>
              <a:gd name="T45" fmla="*/ 100 h 156"/>
              <a:gd name="T46" fmla="*/ 58 w 156"/>
              <a:gd name="T47" fmla="*/ 100 h 156"/>
              <a:gd name="T48" fmla="*/ 58 w 156"/>
              <a:gd name="T49" fmla="*/ 115 h 156"/>
              <a:gd name="T50" fmla="*/ 36 w 156"/>
              <a:gd name="T51" fmla="*/ 136 h 156"/>
              <a:gd name="T52" fmla="*/ 54 w 156"/>
              <a:gd name="T53" fmla="*/ 136 h 156"/>
              <a:gd name="T54" fmla="*/ 54 w 156"/>
              <a:gd name="T55" fmla="*/ 121 h 156"/>
              <a:gd name="T56" fmla="*/ 36 w 156"/>
              <a:gd name="T57" fmla="*/ 121 h 156"/>
              <a:gd name="T58" fmla="*/ 36 w 156"/>
              <a:gd name="T59" fmla="*/ 136 h 156"/>
              <a:gd name="T60" fmla="*/ 58 w 156"/>
              <a:gd name="T61" fmla="*/ 136 h 156"/>
              <a:gd name="T62" fmla="*/ 75 w 156"/>
              <a:gd name="T63" fmla="*/ 136 h 156"/>
              <a:gd name="T64" fmla="*/ 75 w 156"/>
              <a:gd name="T65" fmla="*/ 121 h 156"/>
              <a:gd name="T66" fmla="*/ 58 w 156"/>
              <a:gd name="T67" fmla="*/ 121 h 156"/>
              <a:gd name="T68" fmla="*/ 58 w 156"/>
              <a:gd name="T69" fmla="*/ 136 h 156"/>
              <a:gd name="T70" fmla="*/ 80 w 156"/>
              <a:gd name="T71" fmla="*/ 136 h 156"/>
              <a:gd name="T72" fmla="*/ 97 w 156"/>
              <a:gd name="T73" fmla="*/ 136 h 156"/>
              <a:gd name="T74" fmla="*/ 97 w 156"/>
              <a:gd name="T75" fmla="*/ 121 h 156"/>
              <a:gd name="T76" fmla="*/ 80 w 156"/>
              <a:gd name="T77" fmla="*/ 121 h 156"/>
              <a:gd name="T78" fmla="*/ 80 w 156"/>
              <a:gd name="T79" fmla="*/ 136 h 156"/>
              <a:gd name="T80" fmla="*/ 36 w 156"/>
              <a:gd name="T81" fmla="*/ 156 h 156"/>
              <a:gd name="T82" fmla="*/ 54 w 156"/>
              <a:gd name="T83" fmla="*/ 156 h 156"/>
              <a:gd name="T84" fmla="*/ 54 w 156"/>
              <a:gd name="T85" fmla="*/ 141 h 156"/>
              <a:gd name="T86" fmla="*/ 36 w 156"/>
              <a:gd name="T87" fmla="*/ 141 h 156"/>
              <a:gd name="T88" fmla="*/ 36 w 156"/>
              <a:gd name="T89" fmla="*/ 156 h 156"/>
              <a:gd name="T90" fmla="*/ 58 w 156"/>
              <a:gd name="T91" fmla="*/ 156 h 156"/>
              <a:gd name="T92" fmla="*/ 75 w 156"/>
              <a:gd name="T93" fmla="*/ 156 h 156"/>
              <a:gd name="T94" fmla="*/ 75 w 156"/>
              <a:gd name="T95" fmla="*/ 141 h 156"/>
              <a:gd name="T96" fmla="*/ 58 w 156"/>
              <a:gd name="T97" fmla="*/ 141 h 156"/>
              <a:gd name="T98" fmla="*/ 58 w 156"/>
              <a:gd name="T99" fmla="*/ 156 h 156"/>
              <a:gd name="T100" fmla="*/ 80 w 156"/>
              <a:gd name="T101" fmla="*/ 156 h 156"/>
              <a:gd name="T102" fmla="*/ 97 w 156"/>
              <a:gd name="T103" fmla="*/ 156 h 156"/>
              <a:gd name="T104" fmla="*/ 97 w 156"/>
              <a:gd name="T105" fmla="*/ 141 h 156"/>
              <a:gd name="T106" fmla="*/ 80 w 156"/>
              <a:gd name="T107" fmla="*/ 141 h 156"/>
              <a:gd name="T108" fmla="*/ 80 w 156"/>
              <a:gd name="T109" fmla="*/ 156 h 156"/>
              <a:gd name="T110" fmla="*/ 101 w 156"/>
              <a:gd name="T111" fmla="*/ 156 h 156"/>
              <a:gd name="T112" fmla="*/ 119 w 156"/>
              <a:gd name="T113" fmla="*/ 156 h 156"/>
              <a:gd name="T114" fmla="*/ 119 w 156"/>
              <a:gd name="T115" fmla="*/ 142 h 156"/>
              <a:gd name="T116" fmla="*/ 101 w 156"/>
              <a:gd name="T117" fmla="*/ 142 h 156"/>
              <a:gd name="T118" fmla="*/ 101 w 156"/>
              <a:gd name="T11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6" h="156">
                <a:moveTo>
                  <a:pt x="156" y="38"/>
                </a:moveTo>
                <a:cubicBezTo>
                  <a:pt x="156" y="77"/>
                  <a:pt x="156" y="116"/>
                  <a:pt x="156" y="155"/>
                </a:cubicBezTo>
                <a:cubicBezTo>
                  <a:pt x="156" y="155"/>
                  <a:pt x="156" y="156"/>
                  <a:pt x="156" y="156"/>
                </a:cubicBezTo>
                <a:cubicBezTo>
                  <a:pt x="146" y="156"/>
                  <a:pt x="137" y="156"/>
                  <a:pt x="128" y="156"/>
                </a:cubicBezTo>
                <a:cubicBezTo>
                  <a:pt x="128" y="124"/>
                  <a:pt x="128" y="92"/>
                  <a:pt x="128" y="59"/>
                </a:cubicBezTo>
                <a:cubicBezTo>
                  <a:pt x="94" y="59"/>
                  <a:pt x="61" y="59"/>
                  <a:pt x="28" y="59"/>
                </a:cubicBezTo>
                <a:cubicBezTo>
                  <a:pt x="28" y="92"/>
                  <a:pt x="28" y="124"/>
                  <a:pt x="28" y="156"/>
                </a:cubicBezTo>
                <a:cubicBezTo>
                  <a:pt x="18" y="156"/>
                  <a:pt x="9" y="156"/>
                  <a:pt x="0" y="156"/>
                </a:cubicBezTo>
                <a:cubicBezTo>
                  <a:pt x="0" y="156"/>
                  <a:pt x="0" y="155"/>
                  <a:pt x="0" y="154"/>
                </a:cubicBezTo>
                <a:cubicBezTo>
                  <a:pt x="0" y="116"/>
                  <a:pt x="0" y="77"/>
                  <a:pt x="0" y="38"/>
                </a:cubicBezTo>
                <a:cubicBezTo>
                  <a:pt x="0" y="37"/>
                  <a:pt x="0" y="36"/>
                  <a:pt x="1" y="36"/>
                </a:cubicBezTo>
                <a:cubicBezTo>
                  <a:pt x="26" y="24"/>
                  <a:pt x="50" y="13"/>
                  <a:pt x="74" y="1"/>
                </a:cubicBezTo>
                <a:cubicBezTo>
                  <a:pt x="75" y="0"/>
                  <a:pt x="76" y="0"/>
                  <a:pt x="77" y="1"/>
                </a:cubicBezTo>
                <a:cubicBezTo>
                  <a:pt x="103" y="13"/>
                  <a:pt x="128" y="24"/>
                  <a:pt x="154" y="36"/>
                </a:cubicBezTo>
                <a:cubicBezTo>
                  <a:pt x="155" y="36"/>
                  <a:pt x="156" y="37"/>
                  <a:pt x="156" y="38"/>
                </a:cubicBezTo>
                <a:close/>
                <a:moveTo>
                  <a:pt x="36" y="115"/>
                </a:moveTo>
                <a:cubicBezTo>
                  <a:pt x="42" y="115"/>
                  <a:pt x="48" y="115"/>
                  <a:pt x="54" y="115"/>
                </a:cubicBezTo>
                <a:cubicBezTo>
                  <a:pt x="54" y="110"/>
                  <a:pt x="54" y="105"/>
                  <a:pt x="54" y="100"/>
                </a:cubicBezTo>
                <a:cubicBezTo>
                  <a:pt x="48" y="100"/>
                  <a:pt x="42" y="100"/>
                  <a:pt x="36" y="100"/>
                </a:cubicBezTo>
                <a:cubicBezTo>
                  <a:pt x="36" y="105"/>
                  <a:pt x="36" y="110"/>
                  <a:pt x="36" y="115"/>
                </a:cubicBezTo>
                <a:close/>
                <a:moveTo>
                  <a:pt x="58" y="115"/>
                </a:moveTo>
                <a:cubicBezTo>
                  <a:pt x="64" y="115"/>
                  <a:pt x="70" y="115"/>
                  <a:pt x="75" y="115"/>
                </a:cubicBezTo>
                <a:cubicBezTo>
                  <a:pt x="75" y="110"/>
                  <a:pt x="75" y="105"/>
                  <a:pt x="75" y="100"/>
                </a:cubicBezTo>
                <a:cubicBezTo>
                  <a:pt x="70" y="100"/>
                  <a:pt x="64" y="100"/>
                  <a:pt x="58" y="100"/>
                </a:cubicBezTo>
                <a:cubicBezTo>
                  <a:pt x="58" y="105"/>
                  <a:pt x="58" y="110"/>
                  <a:pt x="58" y="115"/>
                </a:cubicBezTo>
                <a:close/>
                <a:moveTo>
                  <a:pt x="36" y="136"/>
                </a:moveTo>
                <a:cubicBezTo>
                  <a:pt x="42" y="136"/>
                  <a:pt x="48" y="136"/>
                  <a:pt x="54" y="136"/>
                </a:cubicBezTo>
                <a:cubicBezTo>
                  <a:pt x="54" y="131"/>
                  <a:pt x="54" y="126"/>
                  <a:pt x="54" y="121"/>
                </a:cubicBezTo>
                <a:cubicBezTo>
                  <a:pt x="48" y="121"/>
                  <a:pt x="42" y="121"/>
                  <a:pt x="36" y="121"/>
                </a:cubicBezTo>
                <a:cubicBezTo>
                  <a:pt x="36" y="126"/>
                  <a:pt x="36" y="131"/>
                  <a:pt x="36" y="136"/>
                </a:cubicBezTo>
                <a:close/>
                <a:moveTo>
                  <a:pt x="58" y="136"/>
                </a:moveTo>
                <a:cubicBezTo>
                  <a:pt x="64" y="136"/>
                  <a:pt x="70" y="136"/>
                  <a:pt x="75" y="136"/>
                </a:cubicBezTo>
                <a:cubicBezTo>
                  <a:pt x="75" y="131"/>
                  <a:pt x="75" y="126"/>
                  <a:pt x="75" y="121"/>
                </a:cubicBezTo>
                <a:cubicBezTo>
                  <a:pt x="70" y="121"/>
                  <a:pt x="64" y="121"/>
                  <a:pt x="58" y="121"/>
                </a:cubicBezTo>
                <a:cubicBezTo>
                  <a:pt x="58" y="126"/>
                  <a:pt x="58" y="131"/>
                  <a:pt x="58" y="136"/>
                </a:cubicBezTo>
                <a:close/>
                <a:moveTo>
                  <a:pt x="80" y="136"/>
                </a:moveTo>
                <a:cubicBezTo>
                  <a:pt x="85" y="136"/>
                  <a:pt x="91" y="136"/>
                  <a:pt x="97" y="136"/>
                </a:cubicBezTo>
                <a:cubicBezTo>
                  <a:pt x="97" y="131"/>
                  <a:pt x="97" y="126"/>
                  <a:pt x="97" y="121"/>
                </a:cubicBezTo>
                <a:cubicBezTo>
                  <a:pt x="91" y="121"/>
                  <a:pt x="85" y="121"/>
                  <a:pt x="80" y="121"/>
                </a:cubicBezTo>
                <a:cubicBezTo>
                  <a:pt x="80" y="126"/>
                  <a:pt x="80" y="131"/>
                  <a:pt x="80" y="136"/>
                </a:cubicBezTo>
                <a:close/>
                <a:moveTo>
                  <a:pt x="36" y="156"/>
                </a:moveTo>
                <a:cubicBezTo>
                  <a:pt x="42" y="156"/>
                  <a:pt x="48" y="156"/>
                  <a:pt x="54" y="156"/>
                </a:cubicBezTo>
                <a:cubicBezTo>
                  <a:pt x="54" y="151"/>
                  <a:pt x="54" y="146"/>
                  <a:pt x="54" y="141"/>
                </a:cubicBezTo>
                <a:cubicBezTo>
                  <a:pt x="48" y="141"/>
                  <a:pt x="42" y="141"/>
                  <a:pt x="36" y="141"/>
                </a:cubicBezTo>
                <a:cubicBezTo>
                  <a:pt x="36" y="146"/>
                  <a:pt x="36" y="151"/>
                  <a:pt x="36" y="156"/>
                </a:cubicBezTo>
                <a:close/>
                <a:moveTo>
                  <a:pt x="58" y="156"/>
                </a:moveTo>
                <a:cubicBezTo>
                  <a:pt x="64" y="156"/>
                  <a:pt x="70" y="156"/>
                  <a:pt x="75" y="156"/>
                </a:cubicBezTo>
                <a:cubicBezTo>
                  <a:pt x="75" y="151"/>
                  <a:pt x="75" y="146"/>
                  <a:pt x="75" y="141"/>
                </a:cubicBezTo>
                <a:cubicBezTo>
                  <a:pt x="70" y="141"/>
                  <a:pt x="64" y="141"/>
                  <a:pt x="58" y="141"/>
                </a:cubicBezTo>
                <a:cubicBezTo>
                  <a:pt x="58" y="146"/>
                  <a:pt x="58" y="151"/>
                  <a:pt x="58" y="156"/>
                </a:cubicBezTo>
                <a:close/>
                <a:moveTo>
                  <a:pt x="80" y="156"/>
                </a:moveTo>
                <a:cubicBezTo>
                  <a:pt x="85" y="156"/>
                  <a:pt x="91" y="156"/>
                  <a:pt x="97" y="156"/>
                </a:cubicBezTo>
                <a:cubicBezTo>
                  <a:pt x="97" y="151"/>
                  <a:pt x="97" y="146"/>
                  <a:pt x="97" y="141"/>
                </a:cubicBezTo>
                <a:cubicBezTo>
                  <a:pt x="91" y="141"/>
                  <a:pt x="85" y="141"/>
                  <a:pt x="80" y="141"/>
                </a:cubicBezTo>
                <a:cubicBezTo>
                  <a:pt x="80" y="146"/>
                  <a:pt x="80" y="151"/>
                  <a:pt x="80" y="156"/>
                </a:cubicBezTo>
                <a:close/>
                <a:moveTo>
                  <a:pt x="101" y="156"/>
                </a:moveTo>
                <a:cubicBezTo>
                  <a:pt x="107" y="156"/>
                  <a:pt x="113" y="156"/>
                  <a:pt x="119" y="156"/>
                </a:cubicBezTo>
                <a:cubicBezTo>
                  <a:pt x="119" y="151"/>
                  <a:pt x="119" y="147"/>
                  <a:pt x="119" y="142"/>
                </a:cubicBezTo>
                <a:cubicBezTo>
                  <a:pt x="113" y="142"/>
                  <a:pt x="107" y="142"/>
                  <a:pt x="101" y="142"/>
                </a:cubicBezTo>
                <a:cubicBezTo>
                  <a:pt x="101" y="147"/>
                  <a:pt x="101" y="152"/>
                  <a:pt x="101" y="1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7671594" y="2396613"/>
            <a:ext cx="800670" cy="823347"/>
          </a:xfrm>
          <a:custGeom>
            <a:avLst/>
            <a:gdLst>
              <a:gd name="T0" fmla="*/ 186 w 194"/>
              <a:gd name="T1" fmla="*/ 0 h 200"/>
              <a:gd name="T2" fmla="*/ 8 w 194"/>
              <a:gd name="T3" fmla="*/ 0 h 200"/>
              <a:gd name="T4" fmla="*/ 0 w 194"/>
              <a:gd name="T5" fmla="*/ 8 h 200"/>
              <a:gd name="T6" fmla="*/ 0 w 194"/>
              <a:gd name="T7" fmla="*/ 192 h 200"/>
              <a:gd name="T8" fmla="*/ 8 w 194"/>
              <a:gd name="T9" fmla="*/ 200 h 200"/>
              <a:gd name="T10" fmla="*/ 186 w 194"/>
              <a:gd name="T11" fmla="*/ 200 h 200"/>
              <a:gd name="T12" fmla="*/ 194 w 194"/>
              <a:gd name="T13" fmla="*/ 192 h 200"/>
              <a:gd name="T14" fmla="*/ 194 w 194"/>
              <a:gd name="T15" fmla="*/ 8 h 200"/>
              <a:gd name="T16" fmla="*/ 186 w 194"/>
              <a:gd name="T17" fmla="*/ 0 h 200"/>
              <a:gd name="T18" fmla="*/ 166 w 194"/>
              <a:gd name="T19" fmla="*/ 185 h 200"/>
              <a:gd name="T20" fmla="*/ 158 w 194"/>
              <a:gd name="T21" fmla="*/ 193 h 200"/>
              <a:gd name="T22" fmla="*/ 36 w 194"/>
              <a:gd name="T23" fmla="*/ 193 h 200"/>
              <a:gd name="T24" fmla="*/ 29 w 194"/>
              <a:gd name="T25" fmla="*/ 185 h 200"/>
              <a:gd name="T26" fmla="*/ 29 w 194"/>
              <a:gd name="T27" fmla="*/ 149 h 200"/>
              <a:gd name="T28" fmla="*/ 36 w 194"/>
              <a:gd name="T29" fmla="*/ 141 h 200"/>
              <a:gd name="T30" fmla="*/ 158 w 194"/>
              <a:gd name="T31" fmla="*/ 141 h 200"/>
              <a:gd name="T32" fmla="*/ 166 w 194"/>
              <a:gd name="T33" fmla="*/ 149 h 200"/>
              <a:gd name="T34" fmla="*/ 166 w 194"/>
              <a:gd name="T35" fmla="*/ 18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4" h="200">
                <a:moveTo>
                  <a:pt x="18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196"/>
                  <a:pt x="4" y="200"/>
                  <a:pt x="8" y="200"/>
                </a:cubicBezTo>
                <a:cubicBezTo>
                  <a:pt x="186" y="200"/>
                  <a:pt x="186" y="200"/>
                  <a:pt x="186" y="200"/>
                </a:cubicBezTo>
                <a:cubicBezTo>
                  <a:pt x="191" y="200"/>
                  <a:pt x="194" y="196"/>
                  <a:pt x="194" y="192"/>
                </a:cubicBezTo>
                <a:cubicBezTo>
                  <a:pt x="194" y="8"/>
                  <a:pt x="194" y="8"/>
                  <a:pt x="194" y="8"/>
                </a:cubicBezTo>
                <a:cubicBezTo>
                  <a:pt x="194" y="4"/>
                  <a:pt x="191" y="0"/>
                  <a:pt x="186" y="0"/>
                </a:cubicBezTo>
                <a:close/>
                <a:moveTo>
                  <a:pt x="166" y="185"/>
                </a:moveTo>
                <a:cubicBezTo>
                  <a:pt x="166" y="189"/>
                  <a:pt x="163" y="193"/>
                  <a:pt x="158" y="193"/>
                </a:cubicBezTo>
                <a:cubicBezTo>
                  <a:pt x="36" y="193"/>
                  <a:pt x="36" y="193"/>
                  <a:pt x="36" y="193"/>
                </a:cubicBezTo>
                <a:cubicBezTo>
                  <a:pt x="32" y="193"/>
                  <a:pt x="29" y="189"/>
                  <a:pt x="29" y="185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29" y="145"/>
                  <a:pt x="32" y="141"/>
                  <a:pt x="36" y="141"/>
                </a:cubicBezTo>
                <a:cubicBezTo>
                  <a:pt x="158" y="141"/>
                  <a:pt x="158" y="141"/>
                  <a:pt x="158" y="141"/>
                </a:cubicBezTo>
                <a:cubicBezTo>
                  <a:pt x="163" y="141"/>
                  <a:pt x="166" y="145"/>
                  <a:pt x="166" y="149"/>
                </a:cubicBezTo>
                <a:lnTo>
                  <a:pt x="166" y="18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35" name="Elipsa 34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7670801" y="4976040"/>
              <a:ext cx="564784" cy="564786"/>
            </a:xfrm>
            <a:custGeom>
              <a:avLst/>
              <a:gdLst>
                <a:gd name="T0" fmla="*/ 156 w 156"/>
                <a:gd name="T1" fmla="*/ 38 h 156"/>
                <a:gd name="T2" fmla="*/ 156 w 156"/>
                <a:gd name="T3" fmla="*/ 155 h 156"/>
                <a:gd name="T4" fmla="*/ 156 w 156"/>
                <a:gd name="T5" fmla="*/ 156 h 156"/>
                <a:gd name="T6" fmla="*/ 128 w 156"/>
                <a:gd name="T7" fmla="*/ 156 h 156"/>
                <a:gd name="T8" fmla="*/ 128 w 156"/>
                <a:gd name="T9" fmla="*/ 59 h 156"/>
                <a:gd name="T10" fmla="*/ 28 w 156"/>
                <a:gd name="T11" fmla="*/ 59 h 156"/>
                <a:gd name="T12" fmla="*/ 28 w 156"/>
                <a:gd name="T13" fmla="*/ 156 h 156"/>
                <a:gd name="T14" fmla="*/ 0 w 156"/>
                <a:gd name="T15" fmla="*/ 156 h 156"/>
                <a:gd name="T16" fmla="*/ 0 w 156"/>
                <a:gd name="T17" fmla="*/ 154 h 156"/>
                <a:gd name="T18" fmla="*/ 0 w 156"/>
                <a:gd name="T19" fmla="*/ 38 h 156"/>
                <a:gd name="T20" fmla="*/ 1 w 156"/>
                <a:gd name="T21" fmla="*/ 36 h 156"/>
                <a:gd name="T22" fmla="*/ 74 w 156"/>
                <a:gd name="T23" fmla="*/ 1 h 156"/>
                <a:gd name="T24" fmla="*/ 77 w 156"/>
                <a:gd name="T25" fmla="*/ 1 h 156"/>
                <a:gd name="T26" fmla="*/ 154 w 156"/>
                <a:gd name="T27" fmla="*/ 36 h 156"/>
                <a:gd name="T28" fmla="*/ 156 w 156"/>
                <a:gd name="T29" fmla="*/ 38 h 156"/>
                <a:gd name="T30" fmla="*/ 36 w 156"/>
                <a:gd name="T31" fmla="*/ 115 h 156"/>
                <a:gd name="T32" fmla="*/ 54 w 156"/>
                <a:gd name="T33" fmla="*/ 115 h 156"/>
                <a:gd name="T34" fmla="*/ 54 w 156"/>
                <a:gd name="T35" fmla="*/ 100 h 156"/>
                <a:gd name="T36" fmla="*/ 36 w 156"/>
                <a:gd name="T37" fmla="*/ 100 h 156"/>
                <a:gd name="T38" fmla="*/ 36 w 156"/>
                <a:gd name="T39" fmla="*/ 115 h 156"/>
                <a:gd name="T40" fmla="*/ 58 w 156"/>
                <a:gd name="T41" fmla="*/ 115 h 156"/>
                <a:gd name="T42" fmla="*/ 75 w 156"/>
                <a:gd name="T43" fmla="*/ 115 h 156"/>
                <a:gd name="T44" fmla="*/ 75 w 156"/>
                <a:gd name="T45" fmla="*/ 100 h 156"/>
                <a:gd name="T46" fmla="*/ 58 w 156"/>
                <a:gd name="T47" fmla="*/ 100 h 156"/>
                <a:gd name="T48" fmla="*/ 58 w 156"/>
                <a:gd name="T49" fmla="*/ 115 h 156"/>
                <a:gd name="T50" fmla="*/ 36 w 156"/>
                <a:gd name="T51" fmla="*/ 136 h 156"/>
                <a:gd name="T52" fmla="*/ 54 w 156"/>
                <a:gd name="T53" fmla="*/ 136 h 156"/>
                <a:gd name="T54" fmla="*/ 54 w 156"/>
                <a:gd name="T55" fmla="*/ 121 h 156"/>
                <a:gd name="T56" fmla="*/ 36 w 156"/>
                <a:gd name="T57" fmla="*/ 121 h 156"/>
                <a:gd name="T58" fmla="*/ 36 w 156"/>
                <a:gd name="T59" fmla="*/ 136 h 156"/>
                <a:gd name="T60" fmla="*/ 58 w 156"/>
                <a:gd name="T61" fmla="*/ 136 h 156"/>
                <a:gd name="T62" fmla="*/ 75 w 156"/>
                <a:gd name="T63" fmla="*/ 136 h 156"/>
                <a:gd name="T64" fmla="*/ 75 w 156"/>
                <a:gd name="T65" fmla="*/ 121 h 156"/>
                <a:gd name="T66" fmla="*/ 58 w 156"/>
                <a:gd name="T67" fmla="*/ 121 h 156"/>
                <a:gd name="T68" fmla="*/ 58 w 156"/>
                <a:gd name="T69" fmla="*/ 136 h 156"/>
                <a:gd name="T70" fmla="*/ 80 w 156"/>
                <a:gd name="T71" fmla="*/ 136 h 156"/>
                <a:gd name="T72" fmla="*/ 97 w 156"/>
                <a:gd name="T73" fmla="*/ 136 h 156"/>
                <a:gd name="T74" fmla="*/ 97 w 156"/>
                <a:gd name="T75" fmla="*/ 121 h 156"/>
                <a:gd name="T76" fmla="*/ 80 w 156"/>
                <a:gd name="T77" fmla="*/ 121 h 156"/>
                <a:gd name="T78" fmla="*/ 80 w 156"/>
                <a:gd name="T79" fmla="*/ 136 h 156"/>
                <a:gd name="T80" fmla="*/ 36 w 156"/>
                <a:gd name="T81" fmla="*/ 156 h 156"/>
                <a:gd name="T82" fmla="*/ 54 w 156"/>
                <a:gd name="T83" fmla="*/ 156 h 156"/>
                <a:gd name="T84" fmla="*/ 54 w 156"/>
                <a:gd name="T85" fmla="*/ 141 h 156"/>
                <a:gd name="T86" fmla="*/ 36 w 156"/>
                <a:gd name="T87" fmla="*/ 141 h 156"/>
                <a:gd name="T88" fmla="*/ 36 w 156"/>
                <a:gd name="T89" fmla="*/ 156 h 156"/>
                <a:gd name="T90" fmla="*/ 58 w 156"/>
                <a:gd name="T91" fmla="*/ 156 h 156"/>
                <a:gd name="T92" fmla="*/ 75 w 156"/>
                <a:gd name="T93" fmla="*/ 156 h 156"/>
                <a:gd name="T94" fmla="*/ 75 w 156"/>
                <a:gd name="T95" fmla="*/ 141 h 156"/>
                <a:gd name="T96" fmla="*/ 58 w 156"/>
                <a:gd name="T97" fmla="*/ 141 h 156"/>
                <a:gd name="T98" fmla="*/ 58 w 156"/>
                <a:gd name="T99" fmla="*/ 156 h 156"/>
                <a:gd name="T100" fmla="*/ 80 w 156"/>
                <a:gd name="T101" fmla="*/ 156 h 156"/>
                <a:gd name="T102" fmla="*/ 97 w 156"/>
                <a:gd name="T103" fmla="*/ 156 h 156"/>
                <a:gd name="T104" fmla="*/ 97 w 156"/>
                <a:gd name="T105" fmla="*/ 141 h 156"/>
                <a:gd name="T106" fmla="*/ 80 w 156"/>
                <a:gd name="T107" fmla="*/ 141 h 156"/>
                <a:gd name="T108" fmla="*/ 80 w 156"/>
                <a:gd name="T109" fmla="*/ 156 h 156"/>
                <a:gd name="T110" fmla="*/ 101 w 156"/>
                <a:gd name="T111" fmla="*/ 156 h 156"/>
                <a:gd name="T112" fmla="*/ 119 w 156"/>
                <a:gd name="T113" fmla="*/ 156 h 156"/>
                <a:gd name="T114" fmla="*/ 119 w 156"/>
                <a:gd name="T115" fmla="*/ 142 h 156"/>
                <a:gd name="T116" fmla="*/ 101 w 156"/>
                <a:gd name="T117" fmla="*/ 142 h 156"/>
                <a:gd name="T118" fmla="*/ 101 w 156"/>
                <a:gd name="T1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6" h="156">
                  <a:moveTo>
                    <a:pt x="156" y="38"/>
                  </a:moveTo>
                  <a:cubicBezTo>
                    <a:pt x="156" y="77"/>
                    <a:pt x="156" y="116"/>
                    <a:pt x="156" y="155"/>
                  </a:cubicBezTo>
                  <a:cubicBezTo>
                    <a:pt x="156" y="155"/>
                    <a:pt x="156" y="156"/>
                    <a:pt x="156" y="156"/>
                  </a:cubicBezTo>
                  <a:cubicBezTo>
                    <a:pt x="146" y="156"/>
                    <a:pt x="137" y="156"/>
                    <a:pt x="128" y="156"/>
                  </a:cubicBezTo>
                  <a:cubicBezTo>
                    <a:pt x="128" y="124"/>
                    <a:pt x="128" y="92"/>
                    <a:pt x="128" y="59"/>
                  </a:cubicBezTo>
                  <a:cubicBezTo>
                    <a:pt x="94" y="59"/>
                    <a:pt x="61" y="59"/>
                    <a:pt x="28" y="59"/>
                  </a:cubicBezTo>
                  <a:cubicBezTo>
                    <a:pt x="28" y="92"/>
                    <a:pt x="28" y="124"/>
                    <a:pt x="28" y="156"/>
                  </a:cubicBezTo>
                  <a:cubicBezTo>
                    <a:pt x="18" y="156"/>
                    <a:pt x="9" y="156"/>
                    <a:pt x="0" y="156"/>
                  </a:cubicBezTo>
                  <a:cubicBezTo>
                    <a:pt x="0" y="156"/>
                    <a:pt x="0" y="155"/>
                    <a:pt x="0" y="154"/>
                  </a:cubicBezTo>
                  <a:cubicBezTo>
                    <a:pt x="0" y="116"/>
                    <a:pt x="0" y="77"/>
                    <a:pt x="0" y="38"/>
                  </a:cubicBezTo>
                  <a:cubicBezTo>
                    <a:pt x="0" y="37"/>
                    <a:pt x="0" y="36"/>
                    <a:pt x="1" y="36"/>
                  </a:cubicBezTo>
                  <a:cubicBezTo>
                    <a:pt x="26" y="24"/>
                    <a:pt x="50" y="13"/>
                    <a:pt x="74" y="1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103" y="13"/>
                    <a:pt x="128" y="24"/>
                    <a:pt x="154" y="36"/>
                  </a:cubicBezTo>
                  <a:cubicBezTo>
                    <a:pt x="155" y="36"/>
                    <a:pt x="156" y="37"/>
                    <a:pt x="156" y="38"/>
                  </a:cubicBezTo>
                  <a:close/>
                  <a:moveTo>
                    <a:pt x="36" y="115"/>
                  </a:moveTo>
                  <a:cubicBezTo>
                    <a:pt x="42" y="115"/>
                    <a:pt x="48" y="115"/>
                    <a:pt x="54" y="115"/>
                  </a:cubicBezTo>
                  <a:cubicBezTo>
                    <a:pt x="54" y="110"/>
                    <a:pt x="54" y="105"/>
                    <a:pt x="54" y="100"/>
                  </a:cubicBezTo>
                  <a:cubicBezTo>
                    <a:pt x="48" y="100"/>
                    <a:pt x="42" y="100"/>
                    <a:pt x="36" y="100"/>
                  </a:cubicBezTo>
                  <a:cubicBezTo>
                    <a:pt x="36" y="105"/>
                    <a:pt x="36" y="110"/>
                    <a:pt x="36" y="115"/>
                  </a:cubicBezTo>
                  <a:close/>
                  <a:moveTo>
                    <a:pt x="58" y="115"/>
                  </a:moveTo>
                  <a:cubicBezTo>
                    <a:pt x="64" y="115"/>
                    <a:pt x="70" y="115"/>
                    <a:pt x="75" y="115"/>
                  </a:cubicBezTo>
                  <a:cubicBezTo>
                    <a:pt x="75" y="110"/>
                    <a:pt x="75" y="105"/>
                    <a:pt x="75" y="100"/>
                  </a:cubicBezTo>
                  <a:cubicBezTo>
                    <a:pt x="70" y="100"/>
                    <a:pt x="64" y="100"/>
                    <a:pt x="58" y="100"/>
                  </a:cubicBezTo>
                  <a:cubicBezTo>
                    <a:pt x="58" y="105"/>
                    <a:pt x="58" y="110"/>
                    <a:pt x="58" y="115"/>
                  </a:cubicBezTo>
                  <a:close/>
                  <a:moveTo>
                    <a:pt x="36" y="136"/>
                  </a:moveTo>
                  <a:cubicBezTo>
                    <a:pt x="42" y="136"/>
                    <a:pt x="48" y="136"/>
                    <a:pt x="54" y="136"/>
                  </a:cubicBezTo>
                  <a:cubicBezTo>
                    <a:pt x="54" y="131"/>
                    <a:pt x="54" y="126"/>
                    <a:pt x="54" y="121"/>
                  </a:cubicBezTo>
                  <a:cubicBezTo>
                    <a:pt x="48" y="121"/>
                    <a:pt x="42" y="121"/>
                    <a:pt x="36" y="121"/>
                  </a:cubicBezTo>
                  <a:cubicBezTo>
                    <a:pt x="36" y="126"/>
                    <a:pt x="36" y="131"/>
                    <a:pt x="36" y="136"/>
                  </a:cubicBezTo>
                  <a:close/>
                  <a:moveTo>
                    <a:pt x="58" y="136"/>
                  </a:moveTo>
                  <a:cubicBezTo>
                    <a:pt x="64" y="136"/>
                    <a:pt x="70" y="136"/>
                    <a:pt x="75" y="136"/>
                  </a:cubicBezTo>
                  <a:cubicBezTo>
                    <a:pt x="75" y="131"/>
                    <a:pt x="75" y="126"/>
                    <a:pt x="75" y="121"/>
                  </a:cubicBezTo>
                  <a:cubicBezTo>
                    <a:pt x="70" y="121"/>
                    <a:pt x="64" y="121"/>
                    <a:pt x="58" y="121"/>
                  </a:cubicBezTo>
                  <a:cubicBezTo>
                    <a:pt x="58" y="126"/>
                    <a:pt x="58" y="131"/>
                    <a:pt x="58" y="136"/>
                  </a:cubicBezTo>
                  <a:close/>
                  <a:moveTo>
                    <a:pt x="80" y="136"/>
                  </a:moveTo>
                  <a:cubicBezTo>
                    <a:pt x="85" y="136"/>
                    <a:pt x="91" y="136"/>
                    <a:pt x="97" y="136"/>
                  </a:cubicBezTo>
                  <a:cubicBezTo>
                    <a:pt x="97" y="131"/>
                    <a:pt x="97" y="126"/>
                    <a:pt x="97" y="121"/>
                  </a:cubicBezTo>
                  <a:cubicBezTo>
                    <a:pt x="91" y="121"/>
                    <a:pt x="85" y="121"/>
                    <a:pt x="80" y="121"/>
                  </a:cubicBezTo>
                  <a:cubicBezTo>
                    <a:pt x="80" y="126"/>
                    <a:pt x="80" y="131"/>
                    <a:pt x="80" y="136"/>
                  </a:cubicBezTo>
                  <a:close/>
                  <a:moveTo>
                    <a:pt x="36" y="156"/>
                  </a:moveTo>
                  <a:cubicBezTo>
                    <a:pt x="42" y="156"/>
                    <a:pt x="48" y="156"/>
                    <a:pt x="54" y="156"/>
                  </a:cubicBezTo>
                  <a:cubicBezTo>
                    <a:pt x="54" y="151"/>
                    <a:pt x="54" y="146"/>
                    <a:pt x="54" y="141"/>
                  </a:cubicBezTo>
                  <a:cubicBezTo>
                    <a:pt x="48" y="141"/>
                    <a:pt x="42" y="141"/>
                    <a:pt x="36" y="141"/>
                  </a:cubicBezTo>
                  <a:cubicBezTo>
                    <a:pt x="36" y="146"/>
                    <a:pt x="36" y="151"/>
                    <a:pt x="36" y="156"/>
                  </a:cubicBezTo>
                  <a:close/>
                  <a:moveTo>
                    <a:pt x="58" y="156"/>
                  </a:moveTo>
                  <a:cubicBezTo>
                    <a:pt x="64" y="156"/>
                    <a:pt x="70" y="156"/>
                    <a:pt x="75" y="156"/>
                  </a:cubicBezTo>
                  <a:cubicBezTo>
                    <a:pt x="75" y="151"/>
                    <a:pt x="75" y="146"/>
                    <a:pt x="75" y="141"/>
                  </a:cubicBezTo>
                  <a:cubicBezTo>
                    <a:pt x="70" y="141"/>
                    <a:pt x="64" y="141"/>
                    <a:pt x="58" y="141"/>
                  </a:cubicBezTo>
                  <a:cubicBezTo>
                    <a:pt x="58" y="146"/>
                    <a:pt x="58" y="151"/>
                    <a:pt x="58" y="156"/>
                  </a:cubicBezTo>
                  <a:close/>
                  <a:moveTo>
                    <a:pt x="80" y="156"/>
                  </a:moveTo>
                  <a:cubicBezTo>
                    <a:pt x="85" y="156"/>
                    <a:pt x="91" y="156"/>
                    <a:pt x="97" y="156"/>
                  </a:cubicBezTo>
                  <a:cubicBezTo>
                    <a:pt x="97" y="151"/>
                    <a:pt x="97" y="146"/>
                    <a:pt x="97" y="141"/>
                  </a:cubicBezTo>
                  <a:cubicBezTo>
                    <a:pt x="91" y="141"/>
                    <a:pt x="85" y="141"/>
                    <a:pt x="80" y="141"/>
                  </a:cubicBezTo>
                  <a:cubicBezTo>
                    <a:pt x="80" y="146"/>
                    <a:pt x="80" y="151"/>
                    <a:pt x="80" y="156"/>
                  </a:cubicBezTo>
                  <a:close/>
                  <a:moveTo>
                    <a:pt x="101" y="156"/>
                  </a:moveTo>
                  <a:cubicBezTo>
                    <a:pt x="107" y="156"/>
                    <a:pt x="113" y="156"/>
                    <a:pt x="119" y="156"/>
                  </a:cubicBezTo>
                  <a:cubicBezTo>
                    <a:pt x="119" y="151"/>
                    <a:pt x="119" y="147"/>
                    <a:pt x="119" y="142"/>
                  </a:cubicBezTo>
                  <a:cubicBezTo>
                    <a:pt x="113" y="142"/>
                    <a:pt x="107" y="142"/>
                    <a:pt x="101" y="142"/>
                  </a:cubicBezTo>
                  <a:cubicBezTo>
                    <a:pt x="101" y="147"/>
                    <a:pt x="101" y="152"/>
                    <a:pt x="101" y="1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6" name="Freeform 6"/>
          <p:cNvSpPr>
            <a:spLocks noEditPoints="1"/>
          </p:cNvSpPr>
          <p:nvPr/>
        </p:nvSpPr>
        <p:spPr bwMode="auto">
          <a:xfrm>
            <a:off x="7977852" y="4853404"/>
            <a:ext cx="663829" cy="663829"/>
          </a:xfrm>
          <a:custGeom>
            <a:avLst/>
            <a:gdLst>
              <a:gd name="T0" fmla="*/ 156 w 156"/>
              <a:gd name="T1" fmla="*/ 38 h 156"/>
              <a:gd name="T2" fmla="*/ 156 w 156"/>
              <a:gd name="T3" fmla="*/ 155 h 156"/>
              <a:gd name="T4" fmla="*/ 156 w 156"/>
              <a:gd name="T5" fmla="*/ 156 h 156"/>
              <a:gd name="T6" fmla="*/ 128 w 156"/>
              <a:gd name="T7" fmla="*/ 156 h 156"/>
              <a:gd name="T8" fmla="*/ 128 w 156"/>
              <a:gd name="T9" fmla="*/ 59 h 156"/>
              <a:gd name="T10" fmla="*/ 28 w 156"/>
              <a:gd name="T11" fmla="*/ 59 h 156"/>
              <a:gd name="T12" fmla="*/ 28 w 156"/>
              <a:gd name="T13" fmla="*/ 156 h 156"/>
              <a:gd name="T14" fmla="*/ 0 w 156"/>
              <a:gd name="T15" fmla="*/ 156 h 156"/>
              <a:gd name="T16" fmla="*/ 0 w 156"/>
              <a:gd name="T17" fmla="*/ 154 h 156"/>
              <a:gd name="T18" fmla="*/ 0 w 156"/>
              <a:gd name="T19" fmla="*/ 38 h 156"/>
              <a:gd name="T20" fmla="*/ 1 w 156"/>
              <a:gd name="T21" fmla="*/ 36 h 156"/>
              <a:gd name="T22" fmla="*/ 74 w 156"/>
              <a:gd name="T23" fmla="*/ 1 h 156"/>
              <a:gd name="T24" fmla="*/ 77 w 156"/>
              <a:gd name="T25" fmla="*/ 1 h 156"/>
              <a:gd name="T26" fmla="*/ 154 w 156"/>
              <a:gd name="T27" fmla="*/ 36 h 156"/>
              <a:gd name="T28" fmla="*/ 156 w 156"/>
              <a:gd name="T29" fmla="*/ 38 h 156"/>
              <a:gd name="T30" fmla="*/ 36 w 156"/>
              <a:gd name="T31" fmla="*/ 115 h 156"/>
              <a:gd name="T32" fmla="*/ 54 w 156"/>
              <a:gd name="T33" fmla="*/ 115 h 156"/>
              <a:gd name="T34" fmla="*/ 54 w 156"/>
              <a:gd name="T35" fmla="*/ 100 h 156"/>
              <a:gd name="T36" fmla="*/ 36 w 156"/>
              <a:gd name="T37" fmla="*/ 100 h 156"/>
              <a:gd name="T38" fmla="*/ 36 w 156"/>
              <a:gd name="T39" fmla="*/ 115 h 156"/>
              <a:gd name="T40" fmla="*/ 58 w 156"/>
              <a:gd name="T41" fmla="*/ 115 h 156"/>
              <a:gd name="T42" fmla="*/ 75 w 156"/>
              <a:gd name="T43" fmla="*/ 115 h 156"/>
              <a:gd name="T44" fmla="*/ 75 w 156"/>
              <a:gd name="T45" fmla="*/ 100 h 156"/>
              <a:gd name="T46" fmla="*/ 58 w 156"/>
              <a:gd name="T47" fmla="*/ 100 h 156"/>
              <a:gd name="T48" fmla="*/ 58 w 156"/>
              <a:gd name="T49" fmla="*/ 115 h 156"/>
              <a:gd name="T50" fmla="*/ 36 w 156"/>
              <a:gd name="T51" fmla="*/ 136 h 156"/>
              <a:gd name="T52" fmla="*/ 54 w 156"/>
              <a:gd name="T53" fmla="*/ 136 h 156"/>
              <a:gd name="T54" fmla="*/ 54 w 156"/>
              <a:gd name="T55" fmla="*/ 121 h 156"/>
              <a:gd name="T56" fmla="*/ 36 w 156"/>
              <a:gd name="T57" fmla="*/ 121 h 156"/>
              <a:gd name="T58" fmla="*/ 36 w 156"/>
              <a:gd name="T59" fmla="*/ 136 h 156"/>
              <a:gd name="T60" fmla="*/ 58 w 156"/>
              <a:gd name="T61" fmla="*/ 136 h 156"/>
              <a:gd name="T62" fmla="*/ 75 w 156"/>
              <a:gd name="T63" fmla="*/ 136 h 156"/>
              <a:gd name="T64" fmla="*/ 75 w 156"/>
              <a:gd name="T65" fmla="*/ 121 h 156"/>
              <a:gd name="T66" fmla="*/ 58 w 156"/>
              <a:gd name="T67" fmla="*/ 121 h 156"/>
              <a:gd name="T68" fmla="*/ 58 w 156"/>
              <a:gd name="T69" fmla="*/ 136 h 156"/>
              <a:gd name="T70" fmla="*/ 80 w 156"/>
              <a:gd name="T71" fmla="*/ 136 h 156"/>
              <a:gd name="T72" fmla="*/ 97 w 156"/>
              <a:gd name="T73" fmla="*/ 136 h 156"/>
              <a:gd name="T74" fmla="*/ 97 w 156"/>
              <a:gd name="T75" fmla="*/ 121 h 156"/>
              <a:gd name="T76" fmla="*/ 80 w 156"/>
              <a:gd name="T77" fmla="*/ 121 h 156"/>
              <a:gd name="T78" fmla="*/ 80 w 156"/>
              <a:gd name="T79" fmla="*/ 136 h 156"/>
              <a:gd name="T80" fmla="*/ 36 w 156"/>
              <a:gd name="T81" fmla="*/ 156 h 156"/>
              <a:gd name="T82" fmla="*/ 54 w 156"/>
              <a:gd name="T83" fmla="*/ 156 h 156"/>
              <a:gd name="T84" fmla="*/ 54 w 156"/>
              <a:gd name="T85" fmla="*/ 141 h 156"/>
              <a:gd name="T86" fmla="*/ 36 w 156"/>
              <a:gd name="T87" fmla="*/ 141 h 156"/>
              <a:gd name="T88" fmla="*/ 36 w 156"/>
              <a:gd name="T89" fmla="*/ 156 h 156"/>
              <a:gd name="T90" fmla="*/ 58 w 156"/>
              <a:gd name="T91" fmla="*/ 156 h 156"/>
              <a:gd name="T92" fmla="*/ 75 w 156"/>
              <a:gd name="T93" fmla="*/ 156 h 156"/>
              <a:gd name="T94" fmla="*/ 75 w 156"/>
              <a:gd name="T95" fmla="*/ 141 h 156"/>
              <a:gd name="T96" fmla="*/ 58 w 156"/>
              <a:gd name="T97" fmla="*/ 141 h 156"/>
              <a:gd name="T98" fmla="*/ 58 w 156"/>
              <a:gd name="T99" fmla="*/ 156 h 156"/>
              <a:gd name="T100" fmla="*/ 80 w 156"/>
              <a:gd name="T101" fmla="*/ 156 h 156"/>
              <a:gd name="T102" fmla="*/ 97 w 156"/>
              <a:gd name="T103" fmla="*/ 156 h 156"/>
              <a:gd name="T104" fmla="*/ 97 w 156"/>
              <a:gd name="T105" fmla="*/ 141 h 156"/>
              <a:gd name="T106" fmla="*/ 80 w 156"/>
              <a:gd name="T107" fmla="*/ 141 h 156"/>
              <a:gd name="T108" fmla="*/ 80 w 156"/>
              <a:gd name="T109" fmla="*/ 156 h 156"/>
              <a:gd name="T110" fmla="*/ 101 w 156"/>
              <a:gd name="T111" fmla="*/ 156 h 156"/>
              <a:gd name="T112" fmla="*/ 119 w 156"/>
              <a:gd name="T113" fmla="*/ 156 h 156"/>
              <a:gd name="T114" fmla="*/ 119 w 156"/>
              <a:gd name="T115" fmla="*/ 142 h 156"/>
              <a:gd name="T116" fmla="*/ 101 w 156"/>
              <a:gd name="T117" fmla="*/ 142 h 156"/>
              <a:gd name="T118" fmla="*/ 101 w 156"/>
              <a:gd name="T11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6" h="156">
                <a:moveTo>
                  <a:pt x="156" y="38"/>
                </a:moveTo>
                <a:cubicBezTo>
                  <a:pt x="156" y="77"/>
                  <a:pt x="156" y="116"/>
                  <a:pt x="156" y="155"/>
                </a:cubicBezTo>
                <a:cubicBezTo>
                  <a:pt x="156" y="155"/>
                  <a:pt x="156" y="156"/>
                  <a:pt x="156" y="156"/>
                </a:cubicBezTo>
                <a:cubicBezTo>
                  <a:pt x="146" y="156"/>
                  <a:pt x="137" y="156"/>
                  <a:pt x="128" y="156"/>
                </a:cubicBezTo>
                <a:cubicBezTo>
                  <a:pt x="128" y="124"/>
                  <a:pt x="128" y="92"/>
                  <a:pt x="128" y="59"/>
                </a:cubicBezTo>
                <a:cubicBezTo>
                  <a:pt x="94" y="59"/>
                  <a:pt x="61" y="59"/>
                  <a:pt x="28" y="59"/>
                </a:cubicBezTo>
                <a:cubicBezTo>
                  <a:pt x="28" y="92"/>
                  <a:pt x="28" y="124"/>
                  <a:pt x="28" y="156"/>
                </a:cubicBezTo>
                <a:cubicBezTo>
                  <a:pt x="18" y="156"/>
                  <a:pt x="9" y="156"/>
                  <a:pt x="0" y="156"/>
                </a:cubicBezTo>
                <a:cubicBezTo>
                  <a:pt x="0" y="156"/>
                  <a:pt x="0" y="155"/>
                  <a:pt x="0" y="154"/>
                </a:cubicBezTo>
                <a:cubicBezTo>
                  <a:pt x="0" y="116"/>
                  <a:pt x="0" y="77"/>
                  <a:pt x="0" y="38"/>
                </a:cubicBezTo>
                <a:cubicBezTo>
                  <a:pt x="0" y="37"/>
                  <a:pt x="0" y="36"/>
                  <a:pt x="1" y="36"/>
                </a:cubicBezTo>
                <a:cubicBezTo>
                  <a:pt x="26" y="24"/>
                  <a:pt x="50" y="13"/>
                  <a:pt x="74" y="1"/>
                </a:cubicBezTo>
                <a:cubicBezTo>
                  <a:pt x="75" y="0"/>
                  <a:pt x="76" y="0"/>
                  <a:pt x="77" y="1"/>
                </a:cubicBezTo>
                <a:cubicBezTo>
                  <a:pt x="103" y="13"/>
                  <a:pt x="128" y="24"/>
                  <a:pt x="154" y="36"/>
                </a:cubicBezTo>
                <a:cubicBezTo>
                  <a:pt x="155" y="36"/>
                  <a:pt x="156" y="37"/>
                  <a:pt x="156" y="38"/>
                </a:cubicBezTo>
                <a:close/>
                <a:moveTo>
                  <a:pt x="36" y="115"/>
                </a:moveTo>
                <a:cubicBezTo>
                  <a:pt x="42" y="115"/>
                  <a:pt x="48" y="115"/>
                  <a:pt x="54" y="115"/>
                </a:cubicBezTo>
                <a:cubicBezTo>
                  <a:pt x="54" y="110"/>
                  <a:pt x="54" y="105"/>
                  <a:pt x="54" y="100"/>
                </a:cubicBezTo>
                <a:cubicBezTo>
                  <a:pt x="48" y="100"/>
                  <a:pt x="42" y="100"/>
                  <a:pt x="36" y="100"/>
                </a:cubicBezTo>
                <a:cubicBezTo>
                  <a:pt x="36" y="105"/>
                  <a:pt x="36" y="110"/>
                  <a:pt x="36" y="115"/>
                </a:cubicBezTo>
                <a:close/>
                <a:moveTo>
                  <a:pt x="58" y="115"/>
                </a:moveTo>
                <a:cubicBezTo>
                  <a:pt x="64" y="115"/>
                  <a:pt x="70" y="115"/>
                  <a:pt x="75" y="115"/>
                </a:cubicBezTo>
                <a:cubicBezTo>
                  <a:pt x="75" y="110"/>
                  <a:pt x="75" y="105"/>
                  <a:pt x="75" y="100"/>
                </a:cubicBezTo>
                <a:cubicBezTo>
                  <a:pt x="70" y="100"/>
                  <a:pt x="64" y="100"/>
                  <a:pt x="58" y="100"/>
                </a:cubicBezTo>
                <a:cubicBezTo>
                  <a:pt x="58" y="105"/>
                  <a:pt x="58" y="110"/>
                  <a:pt x="58" y="115"/>
                </a:cubicBezTo>
                <a:close/>
                <a:moveTo>
                  <a:pt x="36" y="136"/>
                </a:moveTo>
                <a:cubicBezTo>
                  <a:pt x="42" y="136"/>
                  <a:pt x="48" y="136"/>
                  <a:pt x="54" y="136"/>
                </a:cubicBezTo>
                <a:cubicBezTo>
                  <a:pt x="54" y="131"/>
                  <a:pt x="54" y="126"/>
                  <a:pt x="54" y="121"/>
                </a:cubicBezTo>
                <a:cubicBezTo>
                  <a:pt x="48" y="121"/>
                  <a:pt x="42" y="121"/>
                  <a:pt x="36" y="121"/>
                </a:cubicBezTo>
                <a:cubicBezTo>
                  <a:pt x="36" y="126"/>
                  <a:pt x="36" y="131"/>
                  <a:pt x="36" y="136"/>
                </a:cubicBezTo>
                <a:close/>
                <a:moveTo>
                  <a:pt x="58" y="136"/>
                </a:moveTo>
                <a:cubicBezTo>
                  <a:pt x="64" y="136"/>
                  <a:pt x="70" y="136"/>
                  <a:pt x="75" y="136"/>
                </a:cubicBezTo>
                <a:cubicBezTo>
                  <a:pt x="75" y="131"/>
                  <a:pt x="75" y="126"/>
                  <a:pt x="75" y="121"/>
                </a:cubicBezTo>
                <a:cubicBezTo>
                  <a:pt x="70" y="121"/>
                  <a:pt x="64" y="121"/>
                  <a:pt x="58" y="121"/>
                </a:cubicBezTo>
                <a:cubicBezTo>
                  <a:pt x="58" y="126"/>
                  <a:pt x="58" y="131"/>
                  <a:pt x="58" y="136"/>
                </a:cubicBezTo>
                <a:close/>
                <a:moveTo>
                  <a:pt x="80" y="136"/>
                </a:moveTo>
                <a:cubicBezTo>
                  <a:pt x="85" y="136"/>
                  <a:pt x="91" y="136"/>
                  <a:pt x="97" y="136"/>
                </a:cubicBezTo>
                <a:cubicBezTo>
                  <a:pt x="97" y="131"/>
                  <a:pt x="97" y="126"/>
                  <a:pt x="97" y="121"/>
                </a:cubicBezTo>
                <a:cubicBezTo>
                  <a:pt x="91" y="121"/>
                  <a:pt x="85" y="121"/>
                  <a:pt x="80" y="121"/>
                </a:cubicBezTo>
                <a:cubicBezTo>
                  <a:pt x="80" y="126"/>
                  <a:pt x="80" y="131"/>
                  <a:pt x="80" y="136"/>
                </a:cubicBezTo>
                <a:close/>
                <a:moveTo>
                  <a:pt x="36" y="156"/>
                </a:moveTo>
                <a:cubicBezTo>
                  <a:pt x="42" y="156"/>
                  <a:pt x="48" y="156"/>
                  <a:pt x="54" y="156"/>
                </a:cubicBezTo>
                <a:cubicBezTo>
                  <a:pt x="54" y="151"/>
                  <a:pt x="54" y="146"/>
                  <a:pt x="54" y="141"/>
                </a:cubicBezTo>
                <a:cubicBezTo>
                  <a:pt x="48" y="141"/>
                  <a:pt x="42" y="141"/>
                  <a:pt x="36" y="141"/>
                </a:cubicBezTo>
                <a:cubicBezTo>
                  <a:pt x="36" y="146"/>
                  <a:pt x="36" y="151"/>
                  <a:pt x="36" y="156"/>
                </a:cubicBezTo>
                <a:close/>
                <a:moveTo>
                  <a:pt x="58" y="156"/>
                </a:moveTo>
                <a:cubicBezTo>
                  <a:pt x="64" y="156"/>
                  <a:pt x="70" y="156"/>
                  <a:pt x="75" y="156"/>
                </a:cubicBezTo>
                <a:cubicBezTo>
                  <a:pt x="75" y="151"/>
                  <a:pt x="75" y="146"/>
                  <a:pt x="75" y="141"/>
                </a:cubicBezTo>
                <a:cubicBezTo>
                  <a:pt x="70" y="141"/>
                  <a:pt x="64" y="141"/>
                  <a:pt x="58" y="141"/>
                </a:cubicBezTo>
                <a:cubicBezTo>
                  <a:pt x="58" y="146"/>
                  <a:pt x="58" y="151"/>
                  <a:pt x="58" y="156"/>
                </a:cubicBezTo>
                <a:close/>
                <a:moveTo>
                  <a:pt x="80" y="156"/>
                </a:moveTo>
                <a:cubicBezTo>
                  <a:pt x="85" y="156"/>
                  <a:pt x="91" y="156"/>
                  <a:pt x="97" y="156"/>
                </a:cubicBezTo>
                <a:cubicBezTo>
                  <a:pt x="97" y="151"/>
                  <a:pt x="97" y="146"/>
                  <a:pt x="97" y="141"/>
                </a:cubicBezTo>
                <a:cubicBezTo>
                  <a:pt x="91" y="141"/>
                  <a:pt x="85" y="141"/>
                  <a:pt x="80" y="141"/>
                </a:cubicBezTo>
                <a:cubicBezTo>
                  <a:pt x="80" y="146"/>
                  <a:pt x="80" y="151"/>
                  <a:pt x="80" y="156"/>
                </a:cubicBezTo>
                <a:close/>
                <a:moveTo>
                  <a:pt x="101" y="156"/>
                </a:moveTo>
                <a:cubicBezTo>
                  <a:pt x="107" y="156"/>
                  <a:pt x="113" y="156"/>
                  <a:pt x="119" y="156"/>
                </a:cubicBezTo>
                <a:cubicBezTo>
                  <a:pt x="119" y="151"/>
                  <a:pt x="119" y="147"/>
                  <a:pt x="119" y="142"/>
                </a:cubicBezTo>
                <a:cubicBezTo>
                  <a:pt x="113" y="142"/>
                  <a:pt x="107" y="142"/>
                  <a:pt x="101" y="142"/>
                </a:cubicBezTo>
                <a:cubicBezTo>
                  <a:pt x="101" y="147"/>
                  <a:pt x="101" y="152"/>
                  <a:pt x="101" y="156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134071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Icons: Warehouse Transport, Forklift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1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3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7" name="Freeform 31"/>
          <p:cNvSpPr>
            <a:spLocks noEditPoints="1"/>
          </p:cNvSpPr>
          <p:nvPr/>
        </p:nvSpPr>
        <p:spPr bwMode="auto">
          <a:xfrm>
            <a:off x="4264702" y="4396254"/>
            <a:ext cx="895195" cy="832946"/>
          </a:xfrm>
          <a:custGeom>
            <a:avLst/>
            <a:gdLst>
              <a:gd name="T0" fmla="*/ 230 w 256"/>
              <a:gd name="T1" fmla="*/ 189 h 238"/>
              <a:gd name="T2" fmla="*/ 205 w 256"/>
              <a:gd name="T3" fmla="*/ 213 h 238"/>
              <a:gd name="T4" fmla="*/ 230 w 256"/>
              <a:gd name="T5" fmla="*/ 238 h 238"/>
              <a:gd name="T6" fmla="*/ 254 w 256"/>
              <a:gd name="T7" fmla="*/ 213 h 238"/>
              <a:gd name="T8" fmla="*/ 230 w 256"/>
              <a:gd name="T9" fmla="*/ 189 h 238"/>
              <a:gd name="T10" fmla="*/ 230 w 256"/>
              <a:gd name="T11" fmla="*/ 224 h 238"/>
              <a:gd name="T12" fmla="*/ 219 w 256"/>
              <a:gd name="T13" fmla="*/ 213 h 238"/>
              <a:gd name="T14" fmla="*/ 230 w 256"/>
              <a:gd name="T15" fmla="*/ 203 h 238"/>
              <a:gd name="T16" fmla="*/ 240 w 256"/>
              <a:gd name="T17" fmla="*/ 213 h 238"/>
              <a:gd name="T18" fmla="*/ 230 w 256"/>
              <a:gd name="T19" fmla="*/ 224 h 238"/>
              <a:gd name="T20" fmla="*/ 119 w 256"/>
              <a:gd name="T21" fmla="*/ 181 h 238"/>
              <a:gd name="T22" fmla="*/ 91 w 256"/>
              <a:gd name="T23" fmla="*/ 209 h 238"/>
              <a:gd name="T24" fmla="*/ 119 w 256"/>
              <a:gd name="T25" fmla="*/ 238 h 238"/>
              <a:gd name="T26" fmla="*/ 148 w 256"/>
              <a:gd name="T27" fmla="*/ 209 h 238"/>
              <a:gd name="T28" fmla="*/ 119 w 256"/>
              <a:gd name="T29" fmla="*/ 181 h 238"/>
              <a:gd name="T30" fmla="*/ 119 w 256"/>
              <a:gd name="T31" fmla="*/ 223 h 238"/>
              <a:gd name="T32" fmla="*/ 105 w 256"/>
              <a:gd name="T33" fmla="*/ 209 h 238"/>
              <a:gd name="T34" fmla="*/ 119 w 256"/>
              <a:gd name="T35" fmla="*/ 196 h 238"/>
              <a:gd name="T36" fmla="*/ 133 w 256"/>
              <a:gd name="T37" fmla="*/ 209 h 238"/>
              <a:gd name="T38" fmla="*/ 119 w 256"/>
              <a:gd name="T39" fmla="*/ 223 h 238"/>
              <a:gd name="T40" fmla="*/ 133 w 256"/>
              <a:gd name="T41" fmla="*/ 5 h 238"/>
              <a:gd name="T42" fmla="*/ 82 w 256"/>
              <a:gd name="T43" fmla="*/ 195 h 238"/>
              <a:gd name="T44" fmla="*/ 79 w 256"/>
              <a:gd name="T45" fmla="*/ 207 h 238"/>
              <a:gd name="T46" fmla="*/ 61 w 256"/>
              <a:gd name="T47" fmla="*/ 202 h 238"/>
              <a:gd name="T48" fmla="*/ 0 w 256"/>
              <a:gd name="T49" fmla="*/ 186 h 238"/>
              <a:gd name="T50" fmla="*/ 3 w 256"/>
              <a:gd name="T51" fmla="*/ 173 h 238"/>
              <a:gd name="T52" fmla="*/ 65 w 256"/>
              <a:gd name="T53" fmla="*/ 190 h 238"/>
              <a:gd name="T54" fmla="*/ 116 w 256"/>
              <a:gd name="T55" fmla="*/ 0 h 238"/>
              <a:gd name="T56" fmla="*/ 133 w 256"/>
              <a:gd name="T57" fmla="*/ 5 h 238"/>
              <a:gd name="T58" fmla="*/ 58 w 256"/>
              <a:gd name="T59" fmla="*/ 177 h 238"/>
              <a:gd name="T60" fmla="*/ 6 w 256"/>
              <a:gd name="T61" fmla="*/ 163 h 238"/>
              <a:gd name="T62" fmla="*/ 21 w 256"/>
              <a:gd name="T63" fmla="*/ 109 h 238"/>
              <a:gd name="T64" fmla="*/ 73 w 256"/>
              <a:gd name="T65" fmla="*/ 123 h 238"/>
              <a:gd name="T66" fmla="*/ 58 w 256"/>
              <a:gd name="T67" fmla="*/ 177 h 238"/>
              <a:gd name="T68" fmla="*/ 75 w 256"/>
              <a:gd name="T69" fmla="*/ 113 h 238"/>
              <a:gd name="T70" fmla="*/ 24 w 256"/>
              <a:gd name="T71" fmla="*/ 100 h 238"/>
              <a:gd name="T72" fmla="*/ 38 w 256"/>
              <a:gd name="T73" fmla="*/ 47 h 238"/>
              <a:gd name="T74" fmla="*/ 89 w 256"/>
              <a:gd name="T75" fmla="*/ 60 h 238"/>
              <a:gd name="T76" fmla="*/ 75 w 256"/>
              <a:gd name="T77" fmla="*/ 113 h 238"/>
              <a:gd name="T78" fmla="*/ 244 w 256"/>
              <a:gd name="T79" fmla="*/ 128 h 238"/>
              <a:gd name="T80" fmla="*/ 228 w 256"/>
              <a:gd name="T81" fmla="*/ 128 h 238"/>
              <a:gd name="T82" fmla="*/ 228 w 256"/>
              <a:gd name="T83" fmla="*/ 46 h 238"/>
              <a:gd name="T84" fmla="*/ 132 w 256"/>
              <a:gd name="T85" fmla="*/ 46 h 238"/>
              <a:gd name="T86" fmla="*/ 103 w 256"/>
              <a:gd name="T87" fmla="*/ 156 h 238"/>
              <a:gd name="T88" fmla="*/ 103 w 256"/>
              <a:gd name="T89" fmla="*/ 177 h 238"/>
              <a:gd name="T90" fmla="*/ 119 w 256"/>
              <a:gd name="T91" fmla="*/ 173 h 238"/>
              <a:gd name="T92" fmla="*/ 155 w 256"/>
              <a:gd name="T93" fmla="*/ 209 h 238"/>
              <a:gd name="T94" fmla="*/ 153 w 256"/>
              <a:gd name="T95" fmla="*/ 223 h 238"/>
              <a:gd name="T96" fmla="*/ 201 w 256"/>
              <a:gd name="T97" fmla="*/ 223 h 238"/>
              <a:gd name="T98" fmla="*/ 199 w 256"/>
              <a:gd name="T99" fmla="*/ 213 h 238"/>
              <a:gd name="T100" fmla="*/ 230 w 256"/>
              <a:gd name="T101" fmla="*/ 182 h 238"/>
              <a:gd name="T102" fmla="*/ 256 w 256"/>
              <a:gd name="T103" fmla="*/ 198 h 238"/>
              <a:gd name="T104" fmla="*/ 256 w 256"/>
              <a:gd name="T105" fmla="*/ 145 h 238"/>
              <a:gd name="T106" fmla="*/ 244 w 256"/>
              <a:gd name="T107" fmla="*/ 128 h 238"/>
              <a:gd name="T108" fmla="*/ 204 w 256"/>
              <a:gd name="T109" fmla="*/ 160 h 238"/>
              <a:gd name="T110" fmla="*/ 124 w 256"/>
              <a:gd name="T111" fmla="*/ 160 h 238"/>
              <a:gd name="T112" fmla="*/ 146 w 256"/>
              <a:gd name="T113" fmla="*/ 69 h 238"/>
              <a:gd name="T114" fmla="*/ 205 w 256"/>
              <a:gd name="T115" fmla="*/ 69 h 238"/>
              <a:gd name="T116" fmla="*/ 204 w 256"/>
              <a:gd name="T117" fmla="*/ 16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6" h="238">
                <a:moveTo>
                  <a:pt x="230" y="189"/>
                </a:moveTo>
                <a:cubicBezTo>
                  <a:pt x="216" y="189"/>
                  <a:pt x="205" y="200"/>
                  <a:pt x="205" y="213"/>
                </a:cubicBezTo>
                <a:cubicBezTo>
                  <a:pt x="205" y="227"/>
                  <a:pt x="216" y="238"/>
                  <a:pt x="230" y="238"/>
                </a:cubicBezTo>
                <a:cubicBezTo>
                  <a:pt x="243" y="238"/>
                  <a:pt x="254" y="227"/>
                  <a:pt x="254" y="213"/>
                </a:cubicBezTo>
                <a:cubicBezTo>
                  <a:pt x="254" y="200"/>
                  <a:pt x="243" y="189"/>
                  <a:pt x="230" y="189"/>
                </a:cubicBezTo>
                <a:close/>
                <a:moveTo>
                  <a:pt x="230" y="224"/>
                </a:moveTo>
                <a:cubicBezTo>
                  <a:pt x="224" y="224"/>
                  <a:pt x="219" y="219"/>
                  <a:pt x="219" y="213"/>
                </a:cubicBezTo>
                <a:cubicBezTo>
                  <a:pt x="219" y="207"/>
                  <a:pt x="224" y="203"/>
                  <a:pt x="230" y="203"/>
                </a:cubicBezTo>
                <a:cubicBezTo>
                  <a:pt x="236" y="203"/>
                  <a:pt x="240" y="207"/>
                  <a:pt x="240" y="213"/>
                </a:cubicBezTo>
                <a:cubicBezTo>
                  <a:pt x="240" y="219"/>
                  <a:pt x="236" y="224"/>
                  <a:pt x="230" y="224"/>
                </a:cubicBezTo>
                <a:close/>
                <a:moveTo>
                  <a:pt x="119" y="181"/>
                </a:moveTo>
                <a:cubicBezTo>
                  <a:pt x="103" y="181"/>
                  <a:pt x="91" y="194"/>
                  <a:pt x="91" y="209"/>
                </a:cubicBezTo>
                <a:cubicBezTo>
                  <a:pt x="91" y="225"/>
                  <a:pt x="103" y="238"/>
                  <a:pt x="119" y="238"/>
                </a:cubicBezTo>
                <a:cubicBezTo>
                  <a:pt x="135" y="238"/>
                  <a:pt x="148" y="225"/>
                  <a:pt x="148" y="209"/>
                </a:cubicBezTo>
                <a:cubicBezTo>
                  <a:pt x="148" y="194"/>
                  <a:pt x="135" y="181"/>
                  <a:pt x="119" y="181"/>
                </a:cubicBezTo>
                <a:close/>
                <a:moveTo>
                  <a:pt x="119" y="223"/>
                </a:moveTo>
                <a:cubicBezTo>
                  <a:pt x="112" y="223"/>
                  <a:pt x="105" y="217"/>
                  <a:pt x="105" y="209"/>
                </a:cubicBezTo>
                <a:cubicBezTo>
                  <a:pt x="105" y="202"/>
                  <a:pt x="112" y="196"/>
                  <a:pt x="119" y="196"/>
                </a:cubicBezTo>
                <a:cubicBezTo>
                  <a:pt x="127" y="196"/>
                  <a:pt x="133" y="202"/>
                  <a:pt x="133" y="209"/>
                </a:cubicBezTo>
                <a:cubicBezTo>
                  <a:pt x="133" y="217"/>
                  <a:pt x="127" y="223"/>
                  <a:pt x="119" y="223"/>
                </a:cubicBezTo>
                <a:close/>
                <a:moveTo>
                  <a:pt x="133" y="5"/>
                </a:moveTo>
                <a:cubicBezTo>
                  <a:pt x="82" y="195"/>
                  <a:pt x="82" y="195"/>
                  <a:pt x="82" y="195"/>
                </a:cubicBezTo>
                <a:cubicBezTo>
                  <a:pt x="79" y="207"/>
                  <a:pt x="79" y="207"/>
                  <a:pt x="79" y="207"/>
                </a:cubicBezTo>
                <a:cubicBezTo>
                  <a:pt x="61" y="202"/>
                  <a:pt x="61" y="202"/>
                  <a:pt x="61" y="202"/>
                </a:cubicBezTo>
                <a:cubicBezTo>
                  <a:pt x="0" y="186"/>
                  <a:pt x="0" y="186"/>
                  <a:pt x="0" y="186"/>
                </a:cubicBezTo>
                <a:cubicBezTo>
                  <a:pt x="3" y="173"/>
                  <a:pt x="3" y="173"/>
                  <a:pt x="3" y="173"/>
                </a:cubicBezTo>
                <a:cubicBezTo>
                  <a:pt x="65" y="190"/>
                  <a:pt x="65" y="190"/>
                  <a:pt x="65" y="190"/>
                </a:cubicBezTo>
                <a:cubicBezTo>
                  <a:pt x="116" y="0"/>
                  <a:pt x="116" y="0"/>
                  <a:pt x="116" y="0"/>
                </a:cubicBezTo>
                <a:lnTo>
                  <a:pt x="133" y="5"/>
                </a:lnTo>
                <a:close/>
                <a:moveTo>
                  <a:pt x="58" y="177"/>
                </a:moveTo>
                <a:cubicBezTo>
                  <a:pt x="6" y="163"/>
                  <a:pt x="6" y="163"/>
                  <a:pt x="6" y="163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73" y="123"/>
                  <a:pt x="73" y="123"/>
                  <a:pt x="73" y="123"/>
                </a:cubicBezTo>
                <a:lnTo>
                  <a:pt x="58" y="177"/>
                </a:lnTo>
                <a:close/>
                <a:moveTo>
                  <a:pt x="75" y="113"/>
                </a:moveTo>
                <a:cubicBezTo>
                  <a:pt x="24" y="100"/>
                  <a:pt x="24" y="100"/>
                  <a:pt x="24" y="100"/>
                </a:cubicBezTo>
                <a:cubicBezTo>
                  <a:pt x="38" y="47"/>
                  <a:pt x="38" y="47"/>
                  <a:pt x="38" y="47"/>
                </a:cubicBezTo>
                <a:cubicBezTo>
                  <a:pt x="89" y="60"/>
                  <a:pt x="89" y="60"/>
                  <a:pt x="89" y="60"/>
                </a:cubicBezTo>
                <a:lnTo>
                  <a:pt x="75" y="113"/>
                </a:lnTo>
                <a:close/>
                <a:moveTo>
                  <a:pt x="244" y="128"/>
                </a:moveTo>
                <a:cubicBezTo>
                  <a:pt x="228" y="128"/>
                  <a:pt x="228" y="128"/>
                  <a:pt x="228" y="128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03" y="156"/>
                  <a:pt x="103" y="156"/>
                  <a:pt x="103" y="156"/>
                </a:cubicBezTo>
                <a:cubicBezTo>
                  <a:pt x="103" y="177"/>
                  <a:pt x="103" y="177"/>
                  <a:pt x="103" y="177"/>
                </a:cubicBezTo>
                <a:cubicBezTo>
                  <a:pt x="108" y="175"/>
                  <a:pt x="113" y="173"/>
                  <a:pt x="119" y="173"/>
                </a:cubicBezTo>
                <a:cubicBezTo>
                  <a:pt x="139" y="173"/>
                  <a:pt x="155" y="189"/>
                  <a:pt x="155" y="209"/>
                </a:cubicBezTo>
                <a:cubicBezTo>
                  <a:pt x="155" y="214"/>
                  <a:pt x="154" y="219"/>
                  <a:pt x="153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0" y="220"/>
                  <a:pt x="199" y="217"/>
                  <a:pt x="199" y="213"/>
                </a:cubicBezTo>
                <a:cubicBezTo>
                  <a:pt x="199" y="196"/>
                  <a:pt x="213" y="182"/>
                  <a:pt x="230" y="182"/>
                </a:cubicBezTo>
                <a:cubicBezTo>
                  <a:pt x="241" y="182"/>
                  <a:pt x="251" y="189"/>
                  <a:pt x="256" y="198"/>
                </a:cubicBezTo>
                <a:cubicBezTo>
                  <a:pt x="256" y="145"/>
                  <a:pt x="256" y="145"/>
                  <a:pt x="256" y="145"/>
                </a:cubicBezTo>
                <a:cubicBezTo>
                  <a:pt x="256" y="135"/>
                  <a:pt x="255" y="128"/>
                  <a:pt x="244" y="128"/>
                </a:cubicBezTo>
                <a:close/>
                <a:moveTo>
                  <a:pt x="204" y="160"/>
                </a:moveTo>
                <a:cubicBezTo>
                  <a:pt x="124" y="160"/>
                  <a:pt x="124" y="160"/>
                  <a:pt x="124" y="160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205" y="69"/>
                  <a:pt x="205" y="69"/>
                  <a:pt x="205" y="69"/>
                </a:cubicBezTo>
                <a:lnTo>
                  <a:pt x="204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36"/>
          <p:cNvSpPr>
            <a:spLocks noEditPoints="1"/>
          </p:cNvSpPr>
          <p:nvPr/>
        </p:nvSpPr>
        <p:spPr bwMode="auto">
          <a:xfrm>
            <a:off x="2326428" y="4396254"/>
            <a:ext cx="898158" cy="832946"/>
          </a:xfrm>
          <a:custGeom>
            <a:avLst/>
            <a:gdLst>
              <a:gd name="T0" fmla="*/ 230 w 257"/>
              <a:gd name="T1" fmla="*/ 188 h 238"/>
              <a:gd name="T2" fmla="*/ 206 w 257"/>
              <a:gd name="T3" fmla="*/ 213 h 238"/>
              <a:gd name="T4" fmla="*/ 230 w 257"/>
              <a:gd name="T5" fmla="*/ 238 h 238"/>
              <a:gd name="T6" fmla="*/ 255 w 257"/>
              <a:gd name="T7" fmla="*/ 213 h 238"/>
              <a:gd name="T8" fmla="*/ 230 w 257"/>
              <a:gd name="T9" fmla="*/ 188 h 238"/>
              <a:gd name="T10" fmla="*/ 230 w 257"/>
              <a:gd name="T11" fmla="*/ 224 h 238"/>
              <a:gd name="T12" fmla="*/ 220 w 257"/>
              <a:gd name="T13" fmla="*/ 213 h 238"/>
              <a:gd name="T14" fmla="*/ 230 w 257"/>
              <a:gd name="T15" fmla="*/ 202 h 238"/>
              <a:gd name="T16" fmla="*/ 241 w 257"/>
              <a:gd name="T17" fmla="*/ 213 h 238"/>
              <a:gd name="T18" fmla="*/ 230 w 257"/>
              <a:gd name="T19" fmla="*/ 224 h 238"/>
              <a:gd name="T20" fmla="*/ 120 w 257"/>
              <a:gd name="T21" fmla="*/ 180 h 238"/>
              <a:gd name="T22" fmla="*/ 91 w 257"/>
              <a:gd name="T23" fmla="*/ 209 h 238"/>
              <a:gd name="T24" fmla="*/ 120 w 257"/>
              <a:gd name="T25" fmla="*/ 238 h 238"/>
              <a:gd name="T26" fmla="*/ 148 w 257"/>
              <a:gd name="T27" fmla="*/ 209 h 238"/>
              <a:gd name="T28" fmla="*/ 120 w 257"/>
              <a:gd name="T29" fmla="*/ 180 h 238"/>
              <a:gd name="T30" fmla="*/ 120 w 257"/>
              <a:gd name="T31" fmla="*/ 223 h 238"/>
              <a:gd name="T32" fmla="*/ 106 w 257"/>
              <a:gd name="T33" fmla="*/ 209 h 238"/>
              <a:gd name="T34" fmla="*/ 120 w 257"/>
              <a:gd name="T35" fmla="*/ 195 h 238"/>
              <a:gd name="T36" fmla="*/ 134 w 257"/>
              <a:gd name="T37" fmla="*/ 209 h 238"/>
              <a:gd name="T38" fmla="*/ 120 w 257"/>
              <a:gd name="T39" fmla="*/ 223 h 238"/>
              <a:gd name="T40" fmla="*/ 134 w 257"/>
              <a:gd name="T41" fmla="*/ 5 h 238"/>
              <a:gd name="T42" fmla="*/ 83 w 257"/>
              <a:gd name="T43" fmla="*/ 194 h 238"/>
              <a:gd name="T44" fmla="*/ 79 w 257"/>
              <a:gd name="T45" fmla="*/ 207 h 238"/>
              <a:gd name="T46" fmla="*/ 62 w 257"/>
              <a:gd name="T47" fmla="*/ 202 h 238"/>
              <a:gd name="T48" fmla="*/ 0 w 257"/>
              <a:gd name="T49" fmla="*/ 185 h 238"/>
              <a:gd name="T50" fmla="*/ 4 w 257"/>
              <a:gd name="T51" fmla="*/ 173 h 238"/>
              <a:gd name="T52" fmla="*/ 65 w 257"/>
              <a:gd name="T53" fmla="*/ 189 h 238"/>
              <a:gd name="T54" fmla="*/ 116 w 257"/>
              <a:gd name="T55" fmla="*/ 0 h 238"/>
              <a:gd name="T56" fmla="*/ 134 w 257"/>
              <a:gd name="T57" fmla="*/ 5 h 238"/>
              <a:gd name="T58" fmla="*/ 245 w 257"/>
              <a:gd name="T59" fmla="*/ 128 h 238"/>
              <a:gd name="T60" fmla="*/ 229 w 257"/>
              <a:gd name="T61" fmla="*/ 128 h 238"/>
              <a:gd name="T62" fmla="*/ 229 w 257"/>
              <a:gd name="T63" fmla="*/ 46 h 238"/>
              <a:gd name="T64" fmla="*/ 133 w 257"/>
              <a:gd name="T65" fmla="*/ 46 h 238"/>
              <a:gd name="T66" fmla="*/ 103 w 257"/>
              <a:gd name="T67" fmla="*/ 156 h 238"/>
              <a:gd name="T68" fmla="*/ 103 w 257"/>
              <a:gd name="T69" fmla="*/ 177 h 238"/>
              <a:gd name="T70" fmla="*/ 120 w 257"/>
              <a:gd name="T71" fmla="*/ 173 h 238"/>
              <a:gd name="T72" fmla="*/ 156 w 257"/>
              <a:gd name="T73" fmla="*/ 209 h 238"/>
              <a:gd name="T74" fmla="*/ 153 w 257"/>
              <a:gd name="T75" fmla="*/ 223 h 238"/>
              <a:gd name="T76" fmla="*/ 201 w 257"/>
              <a:gd name="T77" fmla="*/ 223 h 238"/>
              <a:gd name="T78" fmla="*/ 200 w 257"/>
              <a:gd name="T79" fmla="*/ 213 h 238"/>
              <a:gd name="T80" fmla="*/ 230 w 257"/>
              <a:gd name="T81" fmla="*/ 182 h 238"/>
              <a:gd name="T82" fmla="*/ 257 w 257"/>
              <a:gd name="T83" fmla="*/ 197 h 238"/>
              <a:gd name="T84" fmla="*/ 257 w 257"/>
              <a:gd name="T85" fmla="*/ 145 h 238"/>
              <a:gd name="T86" fmla="*/ 245 w 257"/>
              <a:gd name="T87" fmla="*/ 128 h 238"/>
              <a:gd name="T88" fmla="*/ 205 w 257"/>
              <a:gd name="T89" fmla="*/ 160 h 238"/>
              <a:gd name="T90" fmla="*/ 125 w 257"/>
              <a:gd name="T91" fmla="*/ 160 h 238"/>
              <a:gd name="T92" fmla="*/ 146 w 257"/>
              <a:gd name="T93" fmla="*/ 69 h 238"/>
              <a:gd name="T94" fmla="*/ 206 w 257"/>
              <a:gd name="T95" fmla="*/ 69 h 238"/>
              <a:gd name="T96" fmla="*/ 205 w 257"/>
              <a:gd name="T97" fmla="*/ 16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7" h="238">
                <a:moveTo>
                  <a:pt x="230" y="188"/>
                </a:moveTo>
                <a:cubicBezTo>
                  <a:pt x="217" y="188"/>
                  <a:pt x="206" y="199"/>
                  <a:pt x="206" y="213"/>
                </a:cubicBezTo>
                <a:cubicBezTo>
                  <a:pt x="206" y="227"/>
                  <a:pt x="217" y="238"/>
                  <a:pt x="230" y="238"/>
                </a:cubicBezTo>
                <a:cubicBezTo>
                  <a:pt x="244" y="238"/>
                  <a:pt x="255" y="227"/>
                  <a:pt x="255" y="213"/>
                </a:cubicBezTo>
                <a:cubicBezTo>
                  <a:pt x="255" y="199"/>
                  <a:pt x="244" y="188"/>
                  <a:pt x="230" y="188"/>
                </a:cubicBezTo>
                <a:close/>
                <a:moveTo>
                  <a:pt x="230" y="224"/>
                </a:moveTo>
                <a:cubicBezTo>
                  <a:pt x="224" y="224"/>
                  <a:pt x="220" y="219"/>
                  <a:pt x="220" y="213"/>
                </a:cubicBezTo>
                <a:cubicBezTo>
                  <a:pt x="220" y="207"/>
                  <a:pt x="224" y="202"/>
                  <a:pt x="230" y="202"/>
                </a:cubicBezTo>
                <a:cubicBezTo>
                  <a:pt x="236" y="202"/>
                  <a:pt x="241" y="207"/>
                  <a:pt x="241" y="213"/>
                </a:cubicBezTo>
                <a:cubicBezTo>
                  <a:pt x="241" y="219"/>
                  <a:pt x="236" y="224"/>
                  <a:pt x="230" y="224"/>
                </a:cubicBezTo>
                <a:close/>
                <a:moveTo>
                  <a:pt x="120" y="180"/>
                </a:moveTo>
                <a:cubicBezTo>
                  <a:pt x="104" y="180"/>
                  <a:pt x="91" y="193"/>
                  <a:pt x="91" y="209"/>
                </a:cubicBezTo>
                <a:cubicBezTo>
                  <a:pt x="91" y="225"/>
                  <a:pt x="104" y="238"/>
                  <a:pt x="120" y="238"/>
                </a:cubicBezTo>
                <a:cubicBezTo>
                  <a:pt x="136" y="238"/>
                  <a:pt x="148" y="225"/>
                  <a:pt x="148" y="209"/>
                </a:cubicBezTo>
                <a:cubicBezTo>
                  <a:pt x="148" y="193"/>
                  <a:pt x="136" y="180"/>
                  <a:pt x="120" y="180"/>
                </a:cubicBezTo>
                <a:close/>
                <a:moveTo>
                  <a:pt x="120" y="223"/>
                </a:moveTo>
                <a:cubicBezTo>
                  <a:pt x="112" y="223"/>
                  <a:pt x="106" y="217"/>
                  <a:pt x="106" y="209"/>
                </a:cubicBezTo>
                <a:cubicBezTo>
                  <a:pt x="106" y="201"/>
                  <a:pt x="112" y="195"/>
                  <a:pt x="120" y="195"/>
                </a:cubicBezTo>
                <a:cubicBezTo>
                  <a:pt x="127" y="195"/>
                  <a:pt x="134" y="201"/>
                  <a:pt x="134" y="209"/>
                </a:cubicBezTo>
                <a:cubicBezTo>
                  <a:pt x="134" y="217"/>
                  <a:pt x="127" y="223"/>
                  <a:pt x="120" y="223"/>
                </a:cubicBezTo>
                <a:close/>
                <a:moveTo>
                  <a:pt x="134" y="5"/>
                </a:moveTo>
                <a:cubicBezTo>
                  <a:pt x="83" y="194"/>
                  <a:pt x="83" y="194"/>
                  <a:pt x="83" y="194"/>
                </a:cubicBezTo>
                <a:cubicBezTo>
                  <a:pt x="79" y="207"/>
                  <a:pt x="79" y="207"/>
                  <a:pt x="79" y="207"/>
                </a:cubicBezTo>
                <a:cubicBezTo>
                  <a:pt x="62" y="202"/>
                  <a:pt x="62" y="202"/>
                  <a:pt x="62" y="202"/>
                </a:cubicBezTo>
                <a:cubicBezTo>
                  <a:pt x="0" y="185"/>
                  <a:pt x="0" y="185"/>
                  <a:pt x="0" y="185"/>
                </a:cubicBezTo>
                <a:cubicBezTo>
                  <a:pt x="4" y="173"/>
                  <a:pt x="4" y="173"/>
                  <a:pt x="4" y="173"/>
                </a:cubicBezTo>
                <a:cubicBezTo>
                  <a:pt x="65" y="189"/>
                  <a:pt x="65" y="189"/>
                  <a:pt x="65" y="189"/>
                </a:cubicBezTo>
                <a:cubicBezTo>
                  <a:pt x="116" y="0"/>
                  <a:pt x="116" y="0"/>
                  <a:pt x="116" y="0"/>
                </a:cubicBezTo>
                <a:lnTo>
                  <a:pt x="134" y="5"/>
                </a:lnTo>
                <a:close/>
                <a:moveTo>
                  <a:pt x="245" y="128"/>
                </a:moveTo>
                <a:cubicBezTo>
                  <a:pt x="229" y="128"/>
                  <a:pt x="229" y="128"/>
                  <a:pt x="229" y="128"/>
                </a:cubicBezTo>
                <a:cubicBezTo>
                  <a:pt x="229" y="46"/>
                  <a:pt x="229" y="46"/>
                  <a:pt x="229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03" y="156"/>
                  <a:pt x="103" y="156"/>
                  <a:pt x="103" y="156"/>
                </a:cubicBezTo>
                <a:cubicBezTo>
                  <a:pt x="103" y="177"/>
                  <a:pt x="103" y="177"/>
                  <a:pt x="103" y="177"/>
                </a:cubicBezTo>
                <a:cubicBezTo>
                  <a:pt x="108" y="174"/>
                  <a:pt x="114" y="173"/>
                  <a:pt x="120" y="173"/>
                </a:cubicBezTo>
                <a:cubicBezTo>
                  <a:pt x="140" y="173"/>
                  <a:pt x="156" y="189"/>
                  <a:pt x="156" y="209"/>
                </a:cubicBezTo>
                <a:cubicBezTo>
                  <a:pt x="156" y="214"/>
                  <a:pt x="155" y="219"/>
                  <a:pt x="153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0" y="220"/>
                  <a:pt x="200" y="216"/>
                  <a:pt x="200" y="213"/>
                </a:cubicBezTo>
                <a:cubicBezTo>
                  <a:pt x="200" y="196"/>
                  <a:pt x="213" y="182"/>
                  <a:pt x="230" y="182"/>
                </a:cubicBezTo>
                <a:cubicBezTo>
                  <a:pt x="242" y="182"/>
                  <a:pt x="252" y="188"/>
                  <a:pt x="257" y="197"/>
                </a:cubicBezTo>
                <a:cubicBezTo>
                  <a:pt x="257" y="145"/>
                  <a:pt x="257" y="145"/>
                  <a:pt x="257" y="145"/>
                </a:cubicBezTo>
                <a:cubicBezTo>
                  <a:pt x="257" y="134"/>
                  <a:pt x="255" y="128"/>
                  <a:pt x="245" y="128"/>
                </a:cubicBezTo>
                <a:close/>
                <a:moveTo>
                  <a:pt x="205" y="160"/>
                </a:moveTo>
                <a:cubicBezTo>
                  <a:pt x="125" y="160"/>
                  <a:pt x="125" y="160"/>
                  <a:pt x="125" y="160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206" y="69"/>
                  <a:pt x="206" y="69"/>
                  <a:pt x="206" y="69"/>
                </a:cubicBezTo>
                <a:lnTo>
                  <a:pt x="205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41"/>
          <p:cNvSpPr>
            <a:spLocks noEditPoints="1"/>
          </p:cNvSpPr>
          <p:nvPr/>
        </p:nvSpPr>
        <p:spPr bwMode="auto">
          <a:xfrm>
            <a:off x="4308581" y="2572419"/>
            <a:ext cx="1187995" cy="698147"/>
          </a:xfrm>
          <a:custGeom>
            <a:avLst/>
            <a:gdLst>
              <a:gd name="T0" fmla="*/ 168 w 220"/>
              <a:gd name="T1" fmla="*/ 15 h 129"/>
              <a:gd name="T2" fmla="*/ 149 w 220"/>
              <a:gd name="T3" fmla="*/ 79 h 129"/>
              <a:gd name="T4" fmla="*/ 138 w 220"/>
              <a:gd name="T5" fmla="*/ 79 h 129"/>
              <a:gd name="T6" fmla="*/ 103 w 220"/>
              <a:gd name="T7" fmla="*/ 6 h 129"/>
              <a:gd name="T8" fmla="*/ 95 w 220"/>
              <a:gd name="T9" fmla="*/ 0 h 129"/>
              <a:gd name="T10" fmla="*/ 37 w 220"/>
              <a:gd name="T11" fmla="*/ 0 h 129"/>
              <a:gd name="T12" fmla="*/ 37 w 220"/>
              <a:gd name="T13" fmla="*/ 69 h 129"/>
              <a:gd name="T14" fmla="*/ 19 w 220"/>
              <a:gd name="T15" fmla="*/ 72 h 129"/>
              <a:gd name="T16" fmla="*/ 0 w 220"/>
              <a:gd name="T17" fmla="*/ 100 h 129"/>
              <a:gd name="T18" fmla="*/ 29 w 220"/>
              <a:gd name="T19" fmla="*/ 129 h 129"/>
              <a:gd name="T20" fmla="*/ 57 w 220"/>
              <a:gd name="T21" fmla="*/ 110 h 129"/>
              <a:gd name="T22" fmla="*/ 96 w 220"/>
              <a:gd name="T23" fmla="*/ 121 h 129"/>
              <a:gd name="T24" fmla="*/ 138 w 220"/>
              <a:gd name="T25" fmla="*/ 121 h 129"/>
              <a:gd name="T26" fmla="*/ 149 w 220"/>
              <a:gd name="T27" fmla="*/ 113 h 129"/>
              <a:gd name="T28" fmla="*/ 220 w 220"/>
              <a:gd name="T29" fmla="*/ 112 h 129"/>
              <a:gd name="T30" fmla="*/ 168 w 220"/>
              <a:gd name="T31" fmla="*/ 104 h 129"/>
              <a:gd name="T32" fmla="*/ 29 w 220"/>
              <a:gd name="T33" fmla="*/ 114 h 129"/>
              <a:gd name="T34" fmla="*/ 15 w 220"/>
              <a:gd name="T35" fmla="*/ 100 h 129"/>
              <a:gd name="T36" fmla="*/ 29 w 220"/>
              <a:gd name="T37" fmla="*/ 86 h 129"/>
              <a:gd name="T38" fmla="*/ 43 w 220"/>
              <a:gd name="T39" fmla="*/ 100 h 129"/>
              <a:gd name="T40" fmla="*/ 96 w 220"/>
              <a:gd name="T41" fmla="*/ 79 h 129"/>
              <a:gd name="T42" fmla="*/ 71 w 220"/>
              <a:gd name="T43" fmla="*/ 80 h 129"/>
              <a:gd name="T44" fmla="*/ 82 w 220"/>
              <a:gd name="T45" fmla="*/ 69 h 129"/>
              <a:gd name="T46" fmla="*/ 61 w 220"/>
              <a:gd name="T47" fmla="*/ 39 h 129"/>
              <a:gd name="T48" fmla="*/ 57 w 220"/>
              <a:gd name="T49" fmla="*/ 69 h 129"/>
              <a:gd name="T50" fmla="*/ 57 w 220"/>
              <a:gd name="T51" fmla="*/ 74 h 129"/>
              <a:gd name="T52" fmla="*/ 53 w 220"/>
              <a:gd name="T53" fmla="*/ 16 h 129"/>
              <a:gd name="T54" fmla="*/ 105 w 220"/>
              <a:gd name="T55" fmla="*/ 66 h 129"/>
              <a:gd name="T56" fmla="*/ 96 w 220"/>
              <a:gd name="T57" fmla="*/ 51 h 129"/>
              <a:gd name="T58" fmla="*/ 80 w 220"/>
              <a:gd name="T59" fmla="*/ 61 h 129"/>
              <a:gd name="T60" fmla="*/ 88 w 220"/>
              <a:gd name="T61" fmla="*/ 60 h 129"/>
              <a:gd name="T62" fmla="*/ 96 w 220"/>
              <a:gd name="T63" fmla="*/ 79 h 129"/>
              <a:gd name="T64" fmla="*/ 117 w 220"/>
              <a:gd name="T65" fmla="*/ 114 h 129"/>
              <a:gd name="T66" fmla="*/ 103 w 220"/>
              <a:gd name="T67" fmla="*/ 100 h 129"/>
              <a:gd name="T68" fmla="*/ 117 w 220"/>
              <a:gd name="T69" fmla="*/ 86 h 129"/>
              <a:gd name="T70" fmla="*/ 130 w 220"/>
              <a:gd name="T71" fmla="*/ 100 h 129"/>
              <a:gd name="T72" fmla="*/ 220 w 220"/>
              <a:gd name="T73" fmla="*/ 95 h 129"/>
              <a:gd name="T74" fmla="*/ 176 w 220"/>
              <a:gd name="T75" fmla="*/ 64 h 129"/>
              <a:gd name="T76" fmla="*/ 220 w 220"/>
              <a:gd name="T77" fmla="*/ 95 h 129"/>
              <a:gd name="T78" fmla="*/ 176 w 220"/>
              <a:gd name="T79" fmla="*/ 55 h 129"/>
              <a:gd name="T80" fmla="*/ 220 w 220"/>
              <a:gd name="T81" fmla="*/ 2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0" h="129">
                <a:moveTo>
                  <a:pt x="168" y="104"/>
                </a:moveTo>
                <a:cubicBezTo>
                  <a:pt x="168" y="15"/>
                  <a:pt x="168" y="15"/>
                  <a:pt x="168" y="1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4" y="75"/>
                  <a:pt x="129" y="72"/>
                  <a:pt x="123" y="71"/>
                </a:cubicBezTo>
                <a:cubicBezTo>
                  <a:pt x="103" y="6"/>
                  <a:pt x="103" y="6"/>
                  <a:pt x="103" y="6"/>
                </a:cubicBezTo>
                <a:cubicBezTo>
                  <a:pt x="101" y="0"/>
                  <a:pt x="101" y="0"/>
                  <a:pt x="101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69"/>
                  <a:pt x="37" y="69"/>
                  <a:pt x="3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72"/>
                  <a:pt x="19" y="72"/>
                  <a:pt x="19" y="72"/>
                </a:cubicBezTo>
                <a:cubicBezTo>
                  <a:pt x="15" y="74"/>
                  <a:pt x="11" y="76"/>
                  <a:pt x="8" y="79"/>
                </a:cubicBezTo>
                <a:cubicBezTo>
                  <a:pt x="3" y="84"/>
                  <a:pt x="0" y="92"/>
                  <a:pt x="0" y="100"/>
                </a:cubicBezTo>
                <a:cubicBezTo>
                  <a:pt x="0" y="108"/>
                  <a:pt x="3" y="115"/>
                  <a:pt x="8" y="121"/>
                </a:cubicBezTo>
                <a:cubicBezTo>
                  <a:pt x="14" y="126"/>
                  <a:pt x="21" y="129"/>
                  <a:pt x="29" y="129"/>
                </a:cubicBezTo>
                <a:cubicBezTo>
                  <a:pt x="37" y="129"/>
                  <a:pt x="45" y="126"/>
                  <a:pt x="50" y="121"/>
                </a:cubicBezTo>
                <a:cubicBezTo>
                  <a:pt x="53" y="118"/>
                  <a:pt x="55" y="114"/>
                  <a:pt x="57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1" y="114"/>
                  <a:pt x="93" y="118"/>
                  <a:pt x="96" y="121"/>
                </a:cubicBezTo>
                <a:cubicBezTo>
                  <a:pt x="101" y="126"/>
                  <a:pt x="109" y="129"/>
                  <a:pt x="117" y="129"/>
                </a:cubicBezTo>
                <a:cubicBezTo>
                  <a:pt x="125" y="129"/>
                  <a:pt x="132" y="126"/>
                  <a:pt x="138" y="121"/>
                </a:cubicBezTo>
                <a:cubicBezTo>
                  <a:pt x="140" y="118"/>
                  <a:pt x="142" y="116"/>
                  <a:pt x="143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220" y="112"/>
                  <a:pt x="220" y="112"/>
                  <a:pt x="220" y="112"/>
                </a:cubicBezTo>
                <a:cubicBezTo>
                  <a:pt x="220" y="104"/>
                  <a:pt x="220" y="104"/>
                  <a:pt x="220" y="104"/>
                </a:cubicBezTo>
                <a:lnTo>
                  <a:pt x="168" y="104"/>
                </a:lnTo>
                <a:close/>
                <a:moveTo>
                  <a:pt x="39" y="110"/>
                </a:moveTo>
                <a:cubicBezTo>
                  <a:pt x="36" y="112"/>
                  <a:pt x="33" y="114"/>
                  <a:pt x="29" y="114"/>
                </a:cubicBezTo>
                <a:cubicBezTo>
                  <a:pt x="25" y="114"/>
                  <a:pt x="22" y="112"/>
                  <a:pt x="19" y="110"/>
                </a:cubicBezTo>
                <a:cubicBezTo>
                  <a:pt x="17" y="107"/>
                  <a:pt x="15" y="104"/>
                  <a:pt x="15" y="100"/>
                </a:cubicBezTo>
                <a:cubicBezTo>
                  <a:pt x="15" y="96"/>
                  <a:pt x="17" y="93"/>
                  <a:pt x="19" y="90"/>
                </a:cubicBezTo>
                <a:cubicBezTo>
                  <a:pt x="22" y="88"/>
                  <a:pt x="25" y="86"/>
                  <a:pt x="29" y="86"/>
                </a:cubicBezTo>
                <a:cubicBezTo>
                  <a:pt x="33" y="86"/>
                  <a:pt x="36" y="88"/>
                  <a:pt x="39" y="90"/>
                </a:cubicBezTo>
                <a:cubicBezTo>
                  <a:pt x="41" y="93"/>
                  <a:pt x="43" y="96"/>
                  <a:pt x="43" y="100"/>
                </a:cubicBezTo>
                <a:cubicBezTo>
                  <a:pt x="43" y="104"/>
                  <a:pt x="41" y="107"/>
                  <a:pt x="39" y="110"/>
                </a:cubicBezTo>
                <a:close/>
                <a:moveTo>
                  <a:pt x="96" y="79"/>
                </a:moveTo>
                <a:cubicBezTo>
                  <a:pt x="93" y="82"/>
                  <a:pt x="91" y="85"/>
                  <a:pt x="90" y="88"/>
                </a:cubicBezTo>
                <a:cubicBezTo>
                  <a:pt x="71" y="80"/>
                  <a:pt x="71" y="80"/>
                  <a:pt x="71" y="80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69"/>
                  <a:pt x="82" y="69"/>
                  <a:pt x="82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1" y="39"/>
                  <a:pt x="61" y="39"/>
                  <a:pt x="61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4"/>
                  <a:pt x="57" y="74"/>
                  <a:pt x="57" y="74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16"/>
                  <a:pt x="53" y="16"/>
                  <a:pt x="53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92" y="54"/>
                  <a:pt x="92" y="54"/>
                  <a:pt x="92" y="54"/>
                </a:cubicBezTo>
                <a:cubicBezTo>
                  <a:pt x="96" y="51"/>
                  <a:pt x="96" y="51"/>
                  <a:pt x="96" y="51"/>
                </a:cubicBezTo>
                <a:cubicBezTo>
                  <a:pt x="93" y="48"/>
                  <a:pt x="93" y="48"/>
                  <a:pt x="93" y="48"/>
                </a:cubicBezTo>
                <a:cubicBezTo>
                  <a:pt x="80" y="61"/>
                  <a:pt x="80" y="61"/>
                  <a:pt x="80" y="61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0"/>
                  <a:pt x="88" y="60"/>
                  <a:pt x="88" y="60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0" y="75"/>
                  <a:pt x="98" y="77"/>
                  <a:pt x="96" y="79"/>
                </a:cubicBezTo>
                <a:close/>
                <a:moveTo>
                  <a:pt x="126" y="110"/>
                </a:moveTo>
                <a:cubicBezTo>
                  <a:pt x="124" y="112"/>
                  <a:pt x="121" y="114"/>
                  <a:pt x="117" y="114"/>
                </a:cubicBezTo>
                <a:cubicBezTo>
                  <a:pt x="113" y="114"/>
                  <a:pt x="110" y="112"/>
                  <a:pt x="107" y="110"/>
                </a:cubicBezTo>
                <a:cubicBezTo>
                  <a:pt x="105" y="107"/>
                  <a:pt x="103" y="104"/>
                  <a:pt x="103" y="100"/>
                </a:cubicBezTo>
                <a:cubicBezTo>
                  <a:pt x="103" y="96"/>
                  <a:pt x="105" y="93"/>
                  <a:pt x="107" y="90"/>
                </a:cubicBezTo>
                <a:cubicBezTo>
                  <a:pt x="110" y="88"/>
                  <a:pt x="113" y="86"/>
                  <a:pt x="117" y="86"/>
                </a:cubicBezTo>
                <a:cubicBezTo>
                  <a:pt x="121" y="86"/>
                  <a:pt x="124" y="88"/>
                  <a:pt x="126" y="90"/>
                </a:cubicBezTo>
                <a:cubicBezTo>
                  <a:pt x="129" y="93"/>
                  <a:pt x="130" y="96"/>
                  <a:pt x="130" y="100"/>
                </a:cubicBezTo>
                <a:cubicBezTo>
                  <a:pt x="130" y="104"/>
                  <a:pt x="129" y="107"/>
                  <a:pt x="126" y="110"/>
                </a:cubicBezTo>
                <a:close/>
                <a:moveTo>
                  <a:pt x="220" y="95"/>
                </a:moveTo>
                <a:cubicBezTo>
                  <a:pt x="176" y="95"/>
                  <a:pt x="176" y="95"/>
                  <a:pt x="176" y="95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20" y="64"/>
                  <a:pt x="220" y="64"/>
                  <a:pt x="220" y="64"/>
                </a:cubicBezTo>
                <a:lnTo>
                  <a:pt x="220" y="95"/>
                </a:lnTo>
                <a:close/>
                <a:moveTo>
                  <a:pt x="220" y="55"/>
                </a:moveTo>
                <a:cubicBezTo>
                  <a:pt x="176" y="55"/>
                  <a:pt x="176" y="55"/>
                  <a:pt x="176" y="55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220" y="24"/>
                  <a:pt x="220" y="24"/>
                  <a:pt x="220" y="24"/>
                </a:cubicBezTo>
                <a:lnTo>
                  <a:pt x="220" y="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21"/>
          <p:cNvSpPr>
            <a:spLocks noEditPoints="1"/>
          </p:cNvSpPr>
          <p:nvPr/>
        </p:nvSpPr>
        <p:spPr bwMode="auto">
          <a:xfrm>
            <a:off x="2532704" y="2552852"/>
            <a:ext cx="1188396" cy="698147"/>
          </a:xfrm>
          <a:custGeom>
            <a:avLst/>
            <a:gdLst>
              <a:gd name="T0" fmla="*/ 168 w 220"/>
              <a:gd name="T1" fmla="*/ 15 h 129"/>
              <a:gd name="T2" fmla="*/ 149 w 220"/>
              <a:gd name="T3" fmla="*/ 79 h 129"/>
              <a:gd name="T4" fmla="*/ 138 w 220"/>
              <a:gd name="T5" fmla="*/ 79 h 129"/>
              <a:gd name="T6" fmla="*/ 103 w 220"/>
              <a:gd name="T7" fmla="*/ 6 h 129"/>
              <a:gd name="T8" fmla="*/ 95 w 220"/>
              <a:gd name="T9" fmla="*/ 0 h 129"/>
              <a:gd name="T10" fmla="*/ 37 w 220"/>
              <a:gd name="T11" fmla="*/ 0 h 129"/>
              <a:gd name="T12" fmla="*/ 37 w 220"/>
              <a:gd name="T13" fmla="*/ 69 h 129"/>
              <a:gd name="T14" fmla="*/ 19 w 220"/>
              <a:gd name="T15" fmla="*/ 72 h 129"/>
              <a:gd name="T16" fmla="*/ 0 w 220"/>
              <a:gd name="T17" fmla="*/ 100 h 129"/>
              <a:gd name="T18" fmla="*/ 29 w 220"/>
              <a:gd name="T19" fmla="*/ 129 h 129"/>
              <a:gd name="T20" fmla="*/ 57 w 220"/>
              <a:gd name="T21" fmla="*/ 110 h 129"/>
              <a:gd name="T22" fmla="*/ 96 w 220"/>
              <a:gd name="T23" fmla="*/ 121 h 129"/>
              <a:gd name="T24" fmla="*/ 138 w 220"/>
              <a:gd name="T25" fmla="*/ 121 h 129"/>
              <a:gd name="T26" fmla="*/ 149 w 220"/>
              <a:gd name="T27" fmla="*/ 113 h 129"/>
              <a:gd name="T28" fmla="*/ 220 w 220"/>
              <a:gd name="T29" fmla="*/ 112 h 129"/>
              <a:gd name="T30" fmla="*/ 168 w 220"/>
              <a:gd name="T31" fmla="*/ 104 h 129"/>
              <a:gd name="T32" fmla="*/ 29 w 220"/>
              <a:gd name="T33" fmla="*/ 114 h 129"/>
              <a:gd name="T34" fmla="*/ 16 w 220"/>
              <a:gd name="T35" fmla="*/ 100 h 129"/>
              <a:gd name="T36" fmla="*/ 29 w 220"/>
              <a:gd name="T37" fmla="*/ 86 h 129"/>
              <a:gd name="T38" fmla="*/ 43 w 220"/>
              <a:gd name="T39" fmla="*/ 100 h 129"/>
              <a:gd name="T40" fmla="*/ 96 w 220"/>
              <a:gd name="T41" fmla="*/ 79 h 129"/>
              <a:gd name="T42" fmla="*/ 72 w 220"/>
              <a:gd name="T43" fmla="*/ 80 h 129"/>
              <a:gd name="T44" fmla="*/ 83 w 220"/>
              <a:gd name="T45" fmla="*/ 69 h 129"/>
              <a:gd name="T46" fmla="*/ 62 w 220"/>
              <a:gd name="T47" fmla="*/ 39 h 129"/>
              <a:gd name="T48" fmla="*/ 57 w 220"/>
              <a:gd name="T49" fmla="*/ 69 h 129"/>
              <a:gd name="T50" fmla="*/ 57 w 220"/>
              <a:gd name="T51" fmla="*/ 74 h 129"/>
              <a:gd name="T52" fmla="*/ 53 w 220"/>
              <a:gd name="T53" fmla="*/ 16 h 129"/>
              <a:gd name="T54" fmla="*/ 105 w 220"/>
              <a:gd name="T55" fmla="*/ 66 h 129"/>
              <a:gd name="T56" fmla="*/ 96 w 220"/>
              <a:gd name="T57" fmla="*/ 51 h 129"/>
              <a:gd name="T58" fmla="*/ 81 w 220"/>
              <a:gd name="T59" fmla="*/ 61 h 129"/>
              <a:gd name="T60" fmla="*/ 88 w 220"/>
              <a:gd name="T61" fmla="*/ 60 h 129"/>
              <a:gd name="T62" fmla="*/ 96 w 220"/>
              <a:gd name="T63" fmla="*/ 79 h 129"/>
              <a:gd name="T64" fmla="*/ 117 w 220"/>
              <a:gd name="T65" fmla="*/ 114 h 129"/>
              <a:gd name="T66" fmla="*/ 103 w 220"/>
              <a:gd name="T67" fmla="*/ 100 h 129"/>
              <a:gd name="T68" fmla="*/ 117 w 220"/>
              <a:gd name="T69" fmla="*/ 86 h 129"/>
              <a:gd name="T70" fmla="*/ 131 w 220"/>
              <a:gd name="T71" fmla="*/ 10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0" h="129">
                <a:moveTo>
                  <a:pt x="168" y="104"/>
                </a:moveTo>
                <a:cubicBezTo>
                  <a:pt x="168" y="15"/>
                  <a:pt x="168" y="15"/>
                  <a:pt x="168" y="1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4" y="75"/>
                  <a:pt x="129" y="72"/>
                  <a:pt x="123" y="71"/>
                </a:cubicBezTo>
                <a:cubicBezTo>
                  <a:pt x="103" y="6"/>
                  <a:pt x="103" y="6"/>
                  <a:pt x="103" y="6"/>
                </a:cubicBezTo>
                <a:cubicBezTo>
                  <a:pt x="101" y="0"/>
                  <a:pt x="101" y="0"/>
                  <a:pt x="101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69"/>
                  <a:pt x="37" y="69"/>
                  <a:pt x="3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72"/>
                  <a:pt x="19" y="72"/>
                  <a:pt x="19" y="72"/>
                </a:cubicBezTo>
                <a:cubicBezTo>
                  <a:pt x="15" y="74"/>
                  <a:pt x="12" y="76"/>
                  <a:pt x="9" y="79"/>
                </a:cubicBezTo>
                <a:cubicBezTo>
                  <a:pt x="3" y="84"/>
                  <a:pt x="0" y="92"/>
                  <a:pt x="0" y="100"/>
                </a:cubicBezTo>
                <a:cubicBezTo>
                  <a:pt x="0" y="108"/>
                  <a:pt x="3" y="115"/>
                  <a:pt x="9" y="121"/>
                </a:cubicBezTo>
                <a:cubicBezTo>
                  <a:pt x="14" y="126"/>
                  <a:pt x="21" y="129"/>
                  <a:pt x="29" y="129"/>
                </a:cubicBezTo>
                <a:cubicBezTo>
                  <a:pt x="38" y="129"/>
                  <a:pt x="45" y="126"/>
                  <a:pt x="50" y="121"/>
                </a:cubicBezTo>
                <a:cubicBezTo>
                  <a:pt x="53" y="118"/>
                  <a:pt x="56" y="114"/>
                  <a:pt x="57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1" y="114"/>
                  <a:pt x="93" y="118"/>
                  <a:pt x="96" y="121"/>
                </a:cubicBezTo>
                <a:cubicBezTo>
                  <a:pt x="102" y="126"/>
                  <a:pt x="109" y="129"/>
                  <a:pt x="117" y="129"/>
                </a:cubicBezTo>
                <a:cubicBezTo>
                  <a:pt x="125" y="129"/>
                  <a:pt x="133" y="126"/>
                  <a:pt x="138" y="121"/>
                </a:cubicBezTo>
                <a:cubicBezTo>
                  <a:pt x="140" y="118"/>
                  <a:pt x="142" y="116"/>
                  <a:pt x="144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220" y="112"/>
                  <a:pt x="220" y="112"/>
                  <a:pt x="220" y="112"/>
                </a:cubicBezTo>
                <a:cubicBezTo>
                  <a:pt x="220" y="104"/>
                  <a:pt x="220" y="104"/>
                  <a:pt x="220" y="104"/>
                </a:cubicBezTo>
                <a:lnTo>
                  <a:pt x="168" y="104"/>
                </a:lnTo>
                <a:close/>
                <a:moveTo>
                  <a:pt x="39" y="110"/>
                </a:moveTo>
                <a:cubicBezTo>
                  <a:pt x="37" y="112"/>
                  <a:pt x="33" y="114"/>
                  <a:pt x="29" y="114"/>
                </a:cubicBezTo>
                <a:cubicBezTo>
                  <a:pt x="26" y="114"/>
                  <a:pt x="22" y="112"/>
                  <a:pt x="20" y="110"/>
                </a:cubicBezTo>
                <a:cubicBezTo>
                  <a:pt x="17" y="107"/>
                  <a:pt x="16" y="104"/>
                  <a:pt x="16" y="100"/>
                </a:cubicBezTo>
                <a:cubicBezTo>
                  <a:pt x="16" y="96"/>
                  <a:pt x="17" y="93"/>
                  <a:pt x="20" y="90"/>
                </a:cubicBezTo>
                <a:cubicBezTo>
                  <a:pt x="22" y="88"/>
                  <a:pt x="26" y="86"/>
                  <a:pt x="29" y="86"/>
                </a:cubicBezTo>
                <a:cubicBezTo>
                  <a:pt x="33" y="86"/>
                  <a:pt x="37" y="88"/>
                  <a:pt x="39" y="90"/>
                </a:cubicBezTo>
                <a:cubicBezTo>
                  <a:pt x="42" y="93"/>
                  <a:pt x="43" y="96"/>
                  <a:pt x="43" y="100"/>
                </a:cubicBezTo>
                <a:cubicBezTo>
                  <a:pt x="43" y="104"/>
                  <a:pt x="42" y="107"/>
                  <a:pt x="39" y="110"/>
                </a:cubicBezTo>
                <a:close/>
                <a:moveTo>
                  <a:pt x="96" y="79"/>
                </a:moveTo>
                <a:cubicBezTo>
                  <a:pt x="94" y="82"/>
                  <a:pt x="92" y="85"/>
                  <a:pt x="90" y="88"/>
                </a:cubicBezTo>
                <a:cubicBezTo>
                  <a:pt x="72" y="80"/>
                  <a:pt x="72" y="80"/>
                  <a:pt x="72" y="80"/>
                </a:cubicBezTo>
                <a:cubicBezTo>
                  <a:pt x="83" y="79"/>
                  <a:pt x="83" y="79"/>
                  <a:pt x="83" y="79"/>
                </a:cubicBezTo>
                <a:cubicBezTo>
                  <a:pt x="83" y="69"/>
                  <a:pt x="83" y="69"/>
                  <a:pt x="8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2" y="39"/>
                  <a:pt x="62" y="39"/>
                  <a:pt x="62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4"/>
                  <a:pt x="57" y="74"/>
                  <a:pt x="57" y="74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16"/>
                  <a:pt x="53" y="16"/>
                  <a:pt x="53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93" y="54"/>
                  <a:pt x="93" y="54"/>
                  <a:pt x="93" y="54"/>
                </a:cubicBezTo>
                <a:cubicBezTo>
                  <a:pt x="96" y="51"/>
                  <a:pt x="96" y="51"/>
                  <a:pt x="96" y="51"/>
                </a:cubicBezTo>
                <a:cubicBezTo>
                  <a:pt x="93" y="48"/>
                  <a:pt x="93" y="48"/>
                  <a:pt x="93" y="48"/>
                </a:cubicBezTo>
                <a:cubicBezTo>
                  <a:pt x="81" y="61"/>
                  <a:pt x="81" y="61"/>
                  <a:pt x="81" y="61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0"/>
                  <a:pt x="88" y="60"/>
                  <a:pt x="88" y="60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1" y="75"/>
                  <a:pt x="98" y="77"/>
                  <a:pt x="96" y="79"/>
                </a:cubicBezTo>
                <a:close/>
                <a:moveTo>
                  <a:pt x="127" y="110"/>
                </a:moveTo>
                <a:cubicBezTo>
                  <a:pt x="124" y="112"/>
                  <a:pt x="121" y="114"/>
                  <a:pt x="117" y="114"/>
                </a:cubicBezTo>
                <a:cubicBezTo>
                  <a:pt x="113" y="114"/>
                  <a:pt x="110" y="112"/>
                  <a:pt x="107" y="110"/>
                </a:cubicBezTo>
                <a:cubicBezTo>
                  <a:pt x="105" y="107"/>
                  <a:pt x="103" y="104"/>
                  <a:pt x="103" y="100"/>
                </a:cubicBezTo>
                <a:cubicBezTo>
                  <a:pt x="103" y="96"/>
                  <a:pt x="105" y="93"/>
                  <a:pt x="107" y="90"/>
                </a:cubicBezTo>
                <a:cubicBezTo>
                  <a:pt x="110" y="88"/>
                  <a:pt x="113" y="86"/>
                  <a:pt x="117" y="86"/>
                </a:cubicBezTo>
                <a:cubicBezTo>
                  <a:pt x="121" y="86"/>
                  <a:pt x="124" y="88"/>
                  <a:pt x="127" y="90"/>
                </a:cubicBezTo>
                <a:cubicBezTo>
                  <a:pt x="129" y="93"/>
                  <a:pt x="131" y="96"/>
                  <a:pt x="131" y="100"/>
                </a:cubicBezTo>
                <a:cubicBezTo>
                  <a:pt x="131" y="104"/>
                  <a:pt x="129" y="107"/>
                  <a:pt x="127" y="1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" name="Grupa 4"/>
          <p:cNvGrpSpPr/>
          <p:nvPr/>
        </p:nvGrpSpPr>
        <p:grpSpPr>
          <a:xfrm>
            <a:off x="6444044" y="2391235"/>
            <a:ext cx="1416002" cy="898811"/>
            <a:chOff x="6860811" y="5504083"/>
            <a:chExt cx="1408379" cy="893972"/>
          </a:xfrm>
          <a:solidFill>
            <a:schemeClr val="accent1"/>
          </a:solidFill>
        </p:grpSpPr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6860811" y="5685077"/>
              <a:ext cx="1213642" cy="712978"/>
            </a:xfrm>
            <a:custGeom>
              <a:avLst/>
              <a:gdLst>
                <a:gd name="T0" fmla="*/ 168 w 220"/>
                <a:gd name="T1" fmla="*/ 15 h 129"/>
                <a:gd name="T2" fmla="*/ 149 w 220"/>
                <a:gd name="T3" fmla="*/ 79 h 129"/>
                <a:gd name="T4" fmla="*/ 138 w 220"/>
                <a:gd name="T5" fmla="*/ 79 h 129"/>
                <a:gd name="T6" fmla="*/ 103 w 220"/>
                <a:gd name="T7" fmla="*/ 6 h 129"/>
                <a:gd name="T8" fmla="*/ 95 w 220"/>
                <a:gd name="T9" fmla="*/ 0 h 129"/>
                <a:gd name="T10" fmla="*/ 37 w 220"/>
                <a:gd name="T11" fmla="*/ 0 h 129"/>
                <a:gd name="T12" fmla="*/ 37 w 220"/>
                <a:gd name="T13" fmla="*/ 69 h 129"/>
                <a:gd name="T14" fmla="*/ 19 w 220"/>
                <a:gd name="T15" fmla="*/ 72 h 129"/>
                <a:gd name="T16" fmla="*/ 0 w 220"/>
                <a:gd name="T17" fmla="*/ 100 h 129"/>
                <a:gd name="T18" fmla="*/ 29 w 220"/>
                <a:gd name="T19" fmla="*/ 129 h 129"/>
                <a:gd name="T20" fmla="*/ 57 w 220"/>
                <a:gd name="T21" fmla="*/ 110 h 129"/>
                <a:gd name="T22" fmla="*/ 96 w 220"/>
                <a:gd name="T23" fmla="*/ 121 h 129"/>
                <a:gd name="T24" fmla="*/ 138 w 220"/>
                <a:gd name="T25" fmla="*/ 121 h 129"/>
                <a:gd name="T26" fmla="*/ 149 w 220"/>
                <a:gd name="T27" fmla="*/ 113 h 129"/>
                <a:gd name="T28" fmla="*/ 220 w 220"/>
                <a:gd name="T29" fmla="*/ 112 h 129"/>
                <a:gd name="T30" fmla="*/ 168 w 220"/>
                <a:gd name="T31" fmla="*/ 104 h 129"/>
                <a:gd name="T32" fmla="*/ 29 w 220"/>
                <a:gd name="T33" fmla="*/ 114 h 129"/>
                <a:gd name="T34" fmla="*/ 16 w 220"/>
                <a:gd name="T35" fmla="*/ 100 h 129"/>
                <a:gd name="T36" fmla="*/ 29 w 220"/>
                <a:gd name="T37" fmla="*/ 86 h 129"/>
                <a:gd name="T38" fmla="*/ 43 w 220"/>
                <a:gd name="T39" fmla="*/ 100 h 129"/>
                <a:gd name="T40" fmla="*/ 96 w 220"/>
                <a:gd name="T41" fmla="*/ 79 h 129"/>
                <a:gd name="T42" fmla="*/ 72 w 220"/>
                <a:gd name="T43" fmla="*/ 80 h 129"/>
                <a:gd name="T44" fmla="*/ 83 w 220"/>
                <a:gd name="T45" fmla="*/ 69 h 129"/>
                <a:gd name="T46" fmla="*/ 62 w 220"/>
                <a:gd name="T47" fmla="*/ 39 h 129"/>
                <a:gd name="T48" fmla="*/ 57 w 220"/>
                <a:gd name="T49" fmla="*/ 69 h 129"/>
                <a:gd name="T50" fmla="*/ 57 w 220"/>
                <a:gd name="T51" fmla="*/ 74 h 129"/>
                <a:gd name="T52" fmla="*/ 53 w 220"/>
                <a:gd name="T53" fmla="*/ 16 h 129"/>
                <a:gd name="T54" fmla="*/ 105 w 220"/>
                <a:gd name="T55" fmla="*/ 66 h 129"/>
                <a:gd name="T56" fmla="*/ 96 w 220"/>
                <a:gd name="T57" fmla="*/ 51 h 129"/>
                <a:gd name="T58" fmla="*/ 81 w 220"/>
                <a:gd name="T59" fmla="*/ 61 h 129"/>
                <a:gd name="T60" fmla="*/ 88 w 220"/>
                <a:gd name="T61" fmla="*/ 60 h 129"/>
                <a:gd name="T62" fmla="*/ 96 w 220"/>
                <a:gd name="T63" fmla="*/ 79 h 129"/>
                <a:gd name="T64" fmla="*/ 117 w 220"/>
                <a:gd name="T65" fmla="*/ 114 h 129"/>
                <a:gd name="T66" fmla="*/ 103 w 220"/>
                <a:gd name="T67" fmla="*/ 100 h 129"/>
                <a:gd name="T68" fmla="*/ 117 w 220"/>
                <a:gd name="T69" fmla="*/ 86 h 129"/>
                <a:gd name="T70" fmla="*/ 131 w 220"/>
                <a:gd name="T71" fmla="*/ 10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129">
                  <a:moveTo>
                    <a:pt x="168" y="104"/>
                  </a:moveTo>
                  <a:cubicBezTo>
                    <a:pt x="168" y="15"/>
                    <a:pt x="168" y="15"/>
                    <a:pt x="16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34" y="75"/>
                    <a:pt x="129" y="72"/>
                    <a:pt x="123" y="71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5" y="74"/>
                    <a:pt x="12" y="76"/>
                    <a:pt x="9" y="79"/>
                  </a:cubicBezTo>
                  <a:cubicBezTo>
                    <a:pt x="3" y="84"/>
                    <a:pt x="0" y="92"/>
                    <a:pt x="0" y="100"/>
                  </a:cubicBezTo>
                  <a:cubicBezTo>
                    <a:pt x="0" y="108"/>
                    <a:pt x="3" y="115"/>
                    <a:pt x="9" y="121"/>
                  </a:cubicBezTo>
                  <a:cubicBezTo>
                    <a:pt x="14" y="126"/>
                    <a:pt x="21" y="129"/>
                    <a:pt x="29" y="129"/>
                  </a:cubicBezTo>
                  <a:cubicBezTo>
                    <a:pt x="38" y="129"/>
                    <a:pt x="45" y="126"/>
                    <a:pt x="50" y="121"/>
                  </a:cubicBezTo>
                  <a:cubicBezTo>
                    <a:pt x="53" y="118"/>
                    <a:pt x="56" y="114"/>
                    <a:pt x="57" y="110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1" y="114"/>
                    <a:pt x="93" y="118"/>
                    <a:pt x="96" y="121"/>
                  </a:cubicBezTo>
                  <a:cubicBezTo>
                    <a:pt x="102" y="126"/>
                    <a:pt x="109" y="129"/>
                    <a:pt x="117" y="129"/>
                  </a:cubicBezTo>
                  <a:cubicBezTo>
                    <a:pt x="125" y="129"/>
                    <a:pt x="133" y="126"/>
                    <a:pt x="138" y="121"/>
                  </a:cubicBezTo>
                  <a:cubicBezTo>
                    <a:pt x="140" y="118"/>
                    <a:pt x="142" y="116"/>
                    <a:pt x="144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220" y="112"/>
                    <a:pt x="220" y="112"/>
                    <a:pt x="220" y="112"/>
                  </a:cubicBezTo>
                  <a:cubicBezTo>
                    <a:pt x="220" y="104"/>
                    <a:pt x="220" y="104"/>
                    <a:pt x="220" y="104"/>
                  </a:cubicBezTo>
                  <a:lnTo>
                    <a:pt x="168" y="104"/>
                  </a:lnTo>
                  <a:close/>
                  <a:moveTo>
                    <a:pt x="39" y="110"/>
                  </a:moveTo>
                  <a:cubicBezTo>
                    <a:pt x="37" y="112"/>
                    <a:pt x="33" y="114"/>
                    <a:pt x="29" y="114"/>
                  </a:cubicBezTo>
                  <a:cubicBezTo>
                    <a:pt x="26" y="114"/>
                    <a:pt x="22" y="112"/>
                    <a:pt x="20" y="110"/>
                  </a:cubicBezTo>
                  <a:cubicBezTo>
                    <a:pt x="17" y="107"/>
                    <a:pt x="16" y="104"/>
                    <a:pt x="16" y="100"/>
                  </a:cubicBezTo>
                  <a:cubicBezTo>
                    <a:pt x="16" y="96"/>
                    <a:pt x="17" y="93"/>
                    <a:pt x="20" y="90"/>
                  </a:cubicBezTo>
                  <a:cubicBezTo>
                    <a:pt x="22" y="88"/>
                    <a:pt x="26" y="86"/>
                    <a:pt x="29" y="86"/>
                  </a:cubicBezTo>
                  <a:cubicBezTo>
                    <a:pt x="33" y="86"/>
                    <a:pt x="37" y="88"/>
                    <a:pt x="39" y="90"/>
                  </a:cubicBezTo>
                  <a:cubicBezTo>
                    <a:pt x="42" y="93"/>
                    <a:pt x="43" y="96"/>
                    <a:pt x="43" y="100"/>
                  </a:cubicBezTo>
                  <a:cubicBezTo>
                    <a:pt x="43" y="104"/>
                    <a:pt x="42" y="107"/>
                    <a:pt x="39" y="110"/>
                  </a:cubicBezTo>
                  <a:close/>
                  <a:moveTo>
                    <a:pt x="96" y="79"/>
                  </a:moveTo>
                  <a:cubicBezTo>
                    <a:pt x="94" y="82"/>
                    <a:pt x="92" y="85"/>
                    <a:pt x="90" y="8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1" y="75"/>
                    <a:pt x="98" y="77"/>
                    <a:pt x="96" y="79"/>
                  </a:cubicBezTo>
                  <a:close/>
                  <a:moveTo>
                    <a:pt x="127" y="110"/>
                  </a:moveTo>
                  <a:cubicBezTo>
                    <a:pt x="124" y="112"/>
                    <a:pt x="121" y="114"/>
                    <a:pt x="117" y="114"/>
                  </a:cubicBezTo>
                  <a:cubicBezTo>
                    <a:pt x="113" y="114"/>
                    <a:pt x="110" y="112"/>
                    <a:pt x="107" y="110"/>
                  </a:cubicBezTo>
                  <a:cubicBezTo>
                    <a:pt x="105" y="107"/>
                    <a:pt x="103" y="104"/>
                    <a:pt x="103" y="100"/>
                  </a:cubicBezTo>
                  <a:cubicBezTo>
                    <a:pt x="103" y="96"/>
                    <a:pt x="105" y="93"/>
                    <a:pt x="107" y="90"/>
                  </a:cubicBezTo>
                  <a:cubicBezTo>
                    <a:pt x="110" y="88"/>
                    <a:pt x="113" y="86"/>
                    <a:pt x="117" y="86"/>
                  </a:cubicBezTo>
                  <a:cubicBezTo>
                    <a:pt x="121" y="86"/>
                    <a:pt x="124" y="88"/>
                    <a:pt x="127" y="90"/>
                  </a:cubicBezTo>
                  <a:cubicBezTo>
                    <a:pt x="129" y="93"/>
                    <a:pt x="131" y="96"/>
                    <a:pt x="131" y="100"/>
                  </a:cubicBezTo>
                  <a:cubicBezTo>
                    <a:pt x="131" y="104"/>
                    <a:pt x="129" y="107"/>
                    <a:pt x="127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7838262" y="5881820"/>
              <a:ext cx="430928" cy="336839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11"/>
            <p:cNvSpPr>
              <a:spLocks noChangeAspect="1" noEditPoints="1"/>
            </p:cNvSpPr>
            <p:nvPr/>
          </p:nvSpPr>
          <p:spPr bwMode="auto">
            <a:xfrm>
              <a:off x="7837190" y="5504083"/>
              <a:ext cx="432000" cy="337677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" name="Grupa 3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35" name="Elipsa 34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7638540" y="4984373"/>
              <a:ext cx="528916" cy="490513"/>
            </a:xfrm>
            <a:custGeom>
              <a:avLst/>
              <a:gdLst>
                <a:gd name="T0" fmla="*/ 230 w 257"/>
                <a:gd name="T1" fmla="*/ 188 h 238"/>
                <a:gd name="T2" fmla="*/ 206 w 257"/>
                <a:gd name="T3" fmla="*/ 213 h 238"/>
                <a:gd name="T4" fmla="*/ 230 w 257"/>
                <a:gd name="T5" fmla="*/ 238 h 238"/>
                <a:gd name="T6" fmla="*/ 255 w 257"/>
                <a:gd name="T7" fmla="*/ 213 h 238"/>
                <a:gd name="T8" fmla="*/ 230 w 257"/>
                <a:gd name="T9" fmla="*/ 188 h 238"/>
                <a:gd name="T10" fmla="*/ 230 w 257"/>
                <a:gd name="T11" fmla="*/ 224 h 238"/>
                <a:gd name="T12" fmla="*/ 220 w 257"/>
                <a:gd name="T13" fmla="*/ 213 h 238"/>
                <a:gd name="T14" fmla="*/ 230 w 257"/>
                <a:gd name="T15" fmla="*/ 202 h 238"/>
                <a:gd name="T16" fmla="*/ 241 w 257"/>
                <a:gd name="T17" fmla="*/ 213 h 238"/>
                <a:gd name="T18" fmla="*/ 230 w 257"/>
                <a:gd name="T19" fmla="*/ 224 h 238"/>
                <a:gd name="T20" fmla="*/ 120 w 257"/>
                <a:gd name="T21" fmla="*/ 180 h 238"/>
                <a:gd name="T22" fmla="*/ 91 w 257"/>
                <a:gd name="T23" fmla="*/ 209 h 238"/>
                <a:gd name="T24" fmla="*/ 120 w 257"/>
                <a:gd name="T25" fmla="*/ 238 h 238"/>
                <a:gd name="T26" fmla="*/ 148 w 257"/>
                <a:gd name="T27" fmla="*/ 209 h 238"/>
                <a:gd name="T28" fmla="*/ 120 w 257"/>
                <a:gd name="T29" fmla="*/ 180 h 238"/>
                <a:gd name="T30" fmla="*/ 120 w 257"/>
                <a:gd name="T31" fmla="*/ 223 h 238"/>
                <a:gd name="T32" fmla="*/ 106 w 257"/>
                <a:gd name="T33" fmla="*/ 209 h 238"/>
                <a:gd name="T34" fmla="*/ 120 w 257"/>
                <a:gd name="T35" fmla="*/ 195 h 238"/>
                <a:gd name="T36" fmla="*/ 134 w 257"/>
                <a:gd name="T37" fmla="*/ 209 h 238"/>
                <a:gd name="T38" fmla="*/ 120 w 257"/>
                <a:gd name="T39" fmla="*/ 223 h 238"/>
                <a:gd name="T40" fmla="*/ 134 w 257"/>
                <a:gd name="T41" fmla="*/ 5 h 238"/>
                <a:gd name="T42" fmla="*/ 83 w 257"/>
                <a:gd name="T43" fmla="*/ 194 h 238"/>
                <a:gd name="T44" fmla="*/ 79 w 257"/>
                <a:gd name="T45" fmla="*/ 207 h 238"/>
                <a:gd name="T46" fmla="*/ 62 w 257"/>
                <a:gd name="T47" fmla="*/ 202 h 238"/>
                <a:gd name="T48" fmla="*/ 0 w 257"/>
                <a:gd name="T49" fmla="*/ 185 h 238"/>
                <a:gd name="T50" fmla="*/ 4 w 257"/>
                <a:gd name="T51" fmla="*/ 173 h 238"/>
                <a:gd name="T52" fmla="*/ 65 w 257"/>
                <a:gd name="T53" fmla="*/ 189 h 238"/>
                <a:gd name="T54" fmla="*/ 116 w 257"/>
                <a:gd name="T55" fmla="*/ 0 h 238"/>
                <a:gd name="T56" fmla="*/ 134 w 257"/>
                <a:gd name="T57" fmla="*/ 5 h 238"/>
                <a:gd name="T58" fmla="*/ 245 w 257"/>
                <a:gd name="T59" fmla="*/ 128 h 238"/>
                <a:gd name="T60" fmla="*/ 229 w 257"/>
                <a:gd name="T61" fmla="*/ 128 h 238"/>
                <a:gd name="T62" fmla="*/ 229 w 257"/>
                <a:gd name="T63" fmla="*/ 46 h 238"/>
                <a:gd name="T64" fmla="*/ 133 w 257"/>
                <a:gd name="T65" fmla="*/ 46 h 238"/>
                <a:gd name="T66" fmla="*/ 103 w 257"/>
                <a:gd name="T67" fmla="*/ 156 h 238"/>
                <a:gd name="T68" fmla="*/ 103 w 257"/>
                <a:gd name="T69" fmla="*/ 177 h 238"/>
                <a:gd name="T70" fmla="*/ 120 w 257"/>
                <a:gd name="T71" fmla="*/ 173 h 238"/>
                <a:gd name="T72" fmla="*/ 156 w 257"/>
                <a:gd name="T73" fmla="*/ 209 h 238"/>
                <a:gd name="T74" fmla="*/ 153 w 257"/>
                <a:gd name="T75" fmla="*/ 223 h 238"/>
                <a:gd name="T76" fmla="*/ 201 w 257"/>
                <a:gd name="T77" fmla="*/ 223 h 238"/>
                <a:gd name="T78" fmla="*/ 200 w 257"/>
                <a:gd name="T79" fmla="*/ 213 h 238"/>
                <a:gd name="T80" fmla="*/ 230 w 257"/>
                <a:gd name="T81" fmla="*/ 182 h 238"/>
                <a:gd name="T82" fmla="*/ 257 w 257"/>
                <a:gd name="T83" fmla="*/ 197 h 238"/>
                <a:gd name="T84" fmla="*/ 257 w 257"/>
                <a:gd name="T85" fmla="*/ 145 h 238"/>
                <a:gd name="T86" fmla="*/ 245 w 257"/>
                <a:gd name="T87" fmla="*/ 128 h 238"/>
                <a:gd name="T88" fmla="*/ 205 w 257"/>
                <a:gd name="T89" fmla="*/ 160 h 238"/>
                <a:gd name="T90" fmla="*/ 125 w 257"/>
                <a:gd name="T91" fmla="*/ 160 h 238"/>
                <a:gd name="T92" fmla="*/ 146 w 257"/>
                <a:gd name="T93" fmla="*/ 69 h 238"/>
                <a:gd name="T94" fmla="*/ 206 w 257"/>
                <a:gd name="T95" fmla="*/ 69 h 238"/>
                <a:gd name="T96" fmla="*/ 205 w 257"/>
                <a:gd name="T97" fmla="*/ 16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" h="238">
                  <a:moveTo>
                    <a:pt x="230" y="188"/>
                  </a:moveTo>
                  <a:cubicBezTo>
                    <a:pt x="217" y="188"/>
                    <a:pt x="206" y="199"/>
                    <a:pt x="206" y="213"/>
                  </a:cubicBezTo>
                  <a:cubicBezTo>
                    <a:pt x="206" y="227"/>
                    <a:pt x="217" y="238"/>
                    <a:pt x="230" y="238"/>
                  </a:cubicBezTo>
                  <a:cubicBezTo>
                    <a:pt x="244" y="238"/>
                    <a:pt x="255" y="227"/>
                    <a:pt x="255" y="213"/>
                  </a:cubicBezTo>
                  <a:cubicBezTo>
                    <a:pt x="255" y="199"/>
                    <a:pt x="244" y="188"/>
                    <a:pt x="230" y="188"/>
                  </a:cubicBezTo>
                  <a:close/>
                  <a:moveTo>
                    <a:pt x="230" y="224"/>
                  </a:moveTo>
                  <a:cubicBezTo>
                    <a:pt x="224" y="224"/>
                    <a:pt x="220" y="219"/>
                    <a:pt x="220" y="213"/>
                  </a:cubicBezTo>
                  <a:cubicBezTo>
                    <a:pt x="220" y="207"/>
                    <a:pt x="224" y="202"/>
                    <a:pt x="230" y="202"/>
                  </a:cubicBezTo>
                  <a:cubicBezTo>
                    <a:pt x="236" y="202"/>
                    <a:pt x="241" y="207"/>
                    <a:pt x="241" y="213"/>
                  </a:cubicBezTo>
                  <a:cubicBezTo>
                    <a:pt x="241" y="219"/>
                    <a:pt x="236" y="224"/>
                    <a:pt x="230" y="224"/>
                  </a:cubicBezTo>
                  <a:close/>
                  <a:moveTo>
                    <a:pt x="120" y="180"/>
                  </a:moveTo>
                  <a:cubicBezTo>
                    <a:pt x="104" y="180"/>
                    <a:pt x="91" y="193"/>
                    <a:pt x="91" y="209"/>
                  </a:cubicBezTo>
                  <a:cubicBezTo>
                    <a:pt x="91" y="225"/>
                    <a:pt x="104" y="238"/>
                    <a:pt x="120" y="238"/>
                  </a:cubicBezTo>
                  <a:cubicBezTo>
                    <a:pt x="136" y="238"/>
                    <a:pt x="148" y="225"/>
                    <a:pt x="148" y="209"/>
                  </a:cubicBezTo>
                  <a:cubicBezTo>
                    <a:pt x="148" y="193"/>
                    <a:pt x="136" y="180"/>
                    <a:pt x="120" y="180"/>
                  </a:cubicBezTo>
                  <a:close/>
                  <a:moveTo>
                    <a:pt x="120" y="223"/>
                  </a:moveTo>
                  <a:cubicBezTo>
                    <a:pt x="112" y="223"/>
                    <a:pt x="106" y="217"/>
                    <a:pt x="106" y="209"/>
                  </a:cubicBezTo>
                  <a:cubicBezTo>
                    <a:pt x="106" y="201"/>
                    <a:pt x="112" y="195"/>
                    <a:pt x="120" y="195"/>
                  </a:cubicBezTo>
                  <a:cubicBezTo>
                    <a:pt x="127" y="195"/>
                    <a:pt x="134" y="201"/>
                    <a:pt x="134" y="209"/>
                  </a:cubicBezTo>
                  <a:cubicBezTo>
                    <a:pt x="134" y="217"/>
                    <a:pt x="127" y="223"/>
                    <a:pt x="120" y="223"/>
                  </a:cubicBezTo>
                  <a:close/>
                  <a:moveTo>
                    <a:pt x="134" y="5"/>
                  </a:moveTo>
                  <a:cubicBezTo>
                    <a:pt x="83" y="194"/>
                    <a:pt x="83" y="194"/>
                    <a:pt x="83" y="194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134" y="5"/>
                  </a:lnTo>
                  <a:close/>
                  <a:moveTo>
                    <a:pt x="245" y="128"/>
                  </a:moveTo>
                  <a:cubicBezTo>
                    <a:pt x="229" y="128"/>
                    <a:pt x="229" y="128"/>
                    <a:pt x="229" y="128"/>
                  </a:cubicBezTo>
                  <a:cubicBezTo>
                    <a:pt x="229" y="46"/>
                    <a:pt x="229" y="46"/>
                    <a:pt x="229" y="46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8" y="174"/>
                    <a:pt x="114" y="173"/>
                    <a:pt x="120" y="173"/>
                  </a:cubicBezTo>
                  <a:cubicBezTo>
                    <a:pt x="140" y="173"/>
                    <a:pt x="156" y="189"/>
                    <a:pt x="156" y="209"/>
                  </a:cubicBezTo>
                  <a:cubicBezTo>
                    <a:pt x="156" y="214"/>
                    <a:pt x="155" y="219"/>
                    <a:pt x="153" y="223"/>
                  </a:cubicBezTo>
                  <a:cubicBezTo>
                    <a:pt x="201" y="223"/>
                    <a:pt x="201" y="223"/>
                    <a:pt x="201" y="223"/>
                  </a:cubicBezTo>
                  <a:cubicBezTo>
                    <a:pt x="200" y="220"/>
                    <a:pt x="200" y="216"/>
                    <a:pt x="200" y="213"/>
                  </a:cubicBezTo>
                  <a:cubicBezTo>
                    <a:pt x="200" y="196"/>
                    <a:pt x="213" y="182"/>
                    <a:pt x="230" y="182"/>
                  </a:cubicBezTo>
                  <a:cubicBezTo>
                    <a:pt x="242" y="182"/>
                    <a:pt x="252" y="188"/>
                    <a:pt x="257" y="197"/>
                  </a:cubicBezTo>
                  <a:cubicBezTo>
                    <a:pt x="257" y="145"/>
                    <a:pt x="257" y="145"/>
                    <a:pt x="257" y="145"/>
                  </a:cubicBezTo>
                  <a:cubicBezTo>
                    <a:pt x="257" y="134"/>
                    <a:pt x="255" y="128"/>
                    <a:pt x="245" y="128"/>
                  </a:cubicBezTo>
                  <a:close/>
                  <a:moveTo>
                    <a:pt x="205" y="160"/>
                  </a:moveTo>
                  <a:cubicBezTo>
                    <a:pt x="125" y="160"/>
                    <a:pt x="125" y="160"/>
                    <a:pt x="125" y="160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206" y="69"/>
                    <a:pt x="206" y="69"/>
                    <a:pt x="206" y="69"/>
                  </a:cubicBezTo>
                  <a:lnTo>
                    <a:pt x="205" y="1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8" name="Freeform 41"/>
          <p:cNvSpPr>
            <a:spLocks noEditPoints="1"/>
          </p:cNvSpPr>
          <p:nvPr/>
        </p:nvSpPr>
        <p:spPr bwMode="auto">
          <a:xfrm>
            <a:off x="7824192" y="5038770"/>
            <a:ext cx="814172" cy="478463"/>
          </a:xfrm>
          <a:custGeom>
            <a:avLst/>
            <a:gdLst>
              <a:gd name="T0" fmla="*/ 168 w 220"/>
              <a:gd name="T1" fmla="*/ 15 h 129"/>
              <a:gd name="T2" fmla="*/ 149 w 220"/>
              <a:gd name="T3" fmla="*/ 79 h 129"/>
              <a:gd name="T4" fmla="*/ 138 w 220"/>
              <a:gd name="T5" fmla="*/ 79 h 129"/>
              <a:gd name="T6" fmla="*/ 103 w 220"/>
              <a:gd name="T7" fmla="*/ 6 h 129"/>
              <a:gd name="T8" fmla="*/ 95 w 220"/>
              <a:gd name="T9" fmla="*/ 0 h 129"/>
              <a:gd name="T10" fmla="*/ 37 w 220"/>
              <a:gd name="T11" fmla="*/ 0 h 129"/>
              <a:gd name="T12" fmla="*/ 37 w 220"/>
              <a:gd name="T13" fmla="*/ 69 h 129"/>
              <a:gd name="T14" fmla="*/ 19 w 220"/>
              <a:gd name="T15" fmla="*/ 72 h 129"/>
              <a:gd name="T16" fmla="*/ 0 w 220"/>
              <a:gd name="T17" fmla="*/ 100 h 129"/>
              <a:gd name="T18" fmla="*/ 29 w 220"/>
              <a:gd name="T19" fmla="*/ 129 h 129"/>
              <a:gd name="T20" fmla="*/ 57 w 220"/>
              <a:gd name="T21" fmla="*/ 110 h 129"/>
              <a:gd name="T22" fmla="*/ 96 w 220"/>
              <a:gd name="T23" fmla="*/ 121 h 129"/>
              <a:gd name="T24" fmla="*/ 138 w 220"/>
              <a:gd name="T25" fmla="*/ 121 h 129"/>
              <a:gd name="T26" fmla="*/ 149 w 220"/>
              <a:gd name="T27" fmla="*/ 113 h 129"/>
              <a:gd name="T28" fmla="*/ 220 w 220"/>
              <a:gd name="T29" fmla="*/ 112 h 129"/>
              <a:gd name="T30" fmla="*/ 168 w 220"/>
              <a:gd name="T31" fmla="*/ 104 h 129"/>
              <a:gd name="T32" fmla="*/ 29 w 220"/>
              <a:gd name="T33" fmla="*/ 114 h 129"/>
              <a:gd name="T34" fmla="*/ 15 w 220"/>
              <a:gd name="T35" fmla="*/ 100 h 129"/>
              <a:gd name="T36" fmla="*/ 29 w 220"/>
              <a:gd name="T37" fmla="*/ 86 h 129"/>
              <a:gd name="T38" fmla="*/ 43 w 220"/>
              <a:gd name="T39" fmla="*/ 100 h 129"/>
              <a:gd name="T40" fmla="*/ 96 w 220"/>
              <a:gd name="T41" fmla="*/ 79 h 129"/>
              <a:gd name="T42" fmla="*/ 71 w 220"/>
              <a:gd name="T43" fmla="*/ 80 h 129"/>
              <a:gd name="T44" fmla="*/ 82 w 220"/>
              <a:gd name="T45" fmla="*/ 69 h 129"/>
              <a:gd name="T46" fmla="*/ 61 w 220"/>
              <a:gd name="T47" fmla="*/ 39 h 129"/>
              <a:gd name="T48" fmla="*/ 57 w 220"/>
              <a:gd name="T49" fmla="*/ 69 h 129"/>
              <a:gd name="T50" fmla="*/ 57 w 220"/>
              <a:gd name="T51" fmla="*/ 74 h 129"/>
              <a:gd name="T52" fmla="*/ 53 w 220"/>
              <a:gd name="T53" fmla="*/ 16 h 129"/>
              <a:gd name="T54" fmla="*/ 105 w 220"/>
              <a:gd name="T55" fmla="*/ 66 h 129"/>
              <a:gd name="T56" fmla="*/ 96 w 220"/>
              <a:gd name="T57" fmla="*/ 51 h 129"/>
              <a:gd name="T58" fmla="*/ 80 w 220"/>
              <a:gd name="T59" fmla="*/ 61 h 129"/>
              <a:gd name="T60" fmla="*/ 88 w 220"/>
              <a:gd name="T61" fmla="*/ 60 h 129"/>
              <a:gd name="T62" fmla="*/ 96 w 220"/>
              <a:gd name="T63" fmla="*/ 79 h 129"/>
              <a:gd name="T64" fmla="*/ 117 w 220"/>
              <a:gd name="T65" fmla="*/ 114 h 129"/>
              <a:gd name="T66" fmla="*/ 103 w 220"/>
              <a:gd name="T67" fmla="*/ 100 h 129"/>
              <a:gd name="T68" fmla="*/ 117 w 220"/>
              <a:gd name="T69" fmla="*/ 86 h 129"/>
              <a:gd name="T70" fmla="*/ 130 w 220"/>
              <a:gd name="T71" fmla="*/ 100 h 129"/>
              <a:gd name="T72" fmla="*/ 220 w 220"/>
              <a:gd name="T73" fmla="*/ 95 h 129"/>
              <a:gd name="T74" fmla="*/ 176 w 220"/>
              <a:gd name="T75" fmla="*/ 64 h 129"/>
              <a:gd name="T76" fmla="*/ 220 w 220"/>
              <a:gd name="T77" fmla="*/ 95 h 129"/>
              <a:gd name="T78" fmla="*/ 176 w 220"/>
              <a:gd name="T79" fmla="*/ 55 h 129"/>
              <a:gd name="T80" fmla="*/ 220 w 220"/>
              <a:gd name="T81" fmla="*/ 2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20" h="129">
                <a:moveTo>
                  <a:pt x="168" y="104"/>
                </a:moveTo>
                <a:cubicBezTo>
                  <a:pt x="168" y="15"/>
                  <a:pt x="168" y="15"/>
                  <a:pt x="168" y="1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4" y="75"/>
                  <a:pt x="129" y="72"/>
                  <a:pt x="123" y="71"/>
                </a:cubicBezTo>
                <a:cubicBezTo>
                  <a:pt x="103" y="6"/>
                  <a:pt x="103" y="6"/>
                  <a:pt x="103" y="6"/>
                </a:cubicBezTo>
                <a:cubicBezTo>
                  <a:pt x="101" y="0"/>
                  <a:pt x="101" y="0"/>
                  <a:pt x="101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69"/>
                  <a:pt x="37" y="69"/>
                  <a:pt x="3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72"/>
                  <a:pt x="19" y="72"/>
                  <a:pt x="19" y="72"/>
                </a:cubicBezTo>
                <a:cubicBezTo>
                  <a:pt x="15" y="74"/>
                  <a:pt x="11" y="76"/>
                  <a:pt x="8" y="79"/>
                </a:cubicBezTo>
                <a:cubicBezTo>
                  <a:pt x="3" y="84"/>
                  <a:pt x="0" y="92"/>
                  <a:pt x="0" y="100"/>
                </a:cubicBezTo>
                <a:cubicBezTo>
                  <a:pt x="0" y="108"/>
                  <a:pt x="3" y="115"/>
                  <a:pt x="8" y="121"/>
                </a:cubicBezTo>
                <a:cubicBezTo>
                  <a:pt x="14" y="126"/>
                  <a:pt x="21" y="129"/>
                  <a:pt x="29" y="129"/>
                </a:cubicBezTo>
                <a:cubicBezTo>
                  <a:pt x="37" y="129"/>
                  <a:pt x="45" y="126"/>
                  <a:pt x="50" y="121"/>
                </a:cubicBezTo>
                <a:cubicBezTo>
                  <a:pt x="53" y="118"/>
                  <a:pt x="55" y="114"/>
                  <a:pt x="57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1" y="114"/>
                  <a:pt x="93" y="118"/>
                  <a:pt x="96" y="121"/>
                </a:cubicBezTo>
                <a:cubicBezTo>
                  <a:pt x="101" y="126"/>
                  <a:pt x="109" y="129"/>
                  <a:pt x="117" y="129"/>
                </a:cubicBezTo>
                <a:cubicBezTo>
                  <a:pt x="125" y="129"/>
                  <a:pt x="132" y="126"/>
                  <a:pt x="138" y="121"/>
                </a:cubicBezTo>
                <a:cubicBezTo>
                  <a:pt x="140" y="118"/>
                  <a:pt x="142" y="116"/>
                  <a:pt x="143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220" y="112"/>
                  <a:pt x="220" y="112"/>
                  <a:pt x="220" y="112"/>
                </a:cubicBezTo>
                <a:cubicBezTo>
                  <a:pt x="220" y="104"/>
                  <a:pt x="220" y="104"/>
                  <a:pt x="220" y="104"/>
                </a:cubicBezTo>
                <a:lnTo>
                  <a:pt x="168" y="104"/>
                </a:lnTo>
                <a:close/>
                <a:moveTo>
                  <a:pt x="39" y="110"/>
                </a:moveTo>
                <a:cubicBezTo>
                  <a:pt x="36" y="112"/>
                  <a:pt x="33" y="114"/>
                  <a:pt x="29" y="114"/>
                </a:cubicBezTo>
                <a:cubicBezTo>
                  <a:pt x="25" y="114"/>
                  <a:pt x="22" y="112"/>
                  <a:pt x="19" y="110"/>
                </a:cubicBezTo>
                <a:cubicBezTo>
                  <a:pt x="17" y="107"/>
                  <a:pt x="15" y="104"/>
                  <a:pt x="15" y="100"/>
                </a:cubicBezTo>
                <a:cubicBezTo>
                  <a:pt x="15" y="96"/>
                  <a:pt x="17" y="93"/>
                  <a:pt x="19" y="90"/>
                </a:cubicBezTo>
                <a:cubicBezTo>
                  <a:pt x="22" y="88"/>
                  <a:pt x="25" y="86"/>
                  <a:pt x="29" y="86"/>
                </a:cubicBezTo>
                <a:cubicBezTo>
                  <a:pt x="33" y="86"/>
                  <a:pt x="36" y="88"/>
                  <a:pt x="39" y="90"/>
                </a:cubicBezTo>
                <a:cubicBezTo>
                  <a:pt x="41" y="93"/>
                  <a:pt x="43" y="96"/>
                  <a:pt x="43" y="100"/>
                </a:cubicBezTo>
                <a:cubicBezTo>
                  <a:pt x="43" y="104"/>
                  <a:pt x="41" y="107"/>
                  <a:pt x="39" y="110"/>
                </a:cubicBezTo>
                <a:close/>
                <a:moveTo>
                  <a:pt x="96" y="79"/>
                </a:moveTo>
                <a:cubicBezTo>
                  <a:pt x="93" y="82"/>
                  <a:pt x="91" y="85"/>
                  <a:pt x="90" y="88"/>
                </a:cubicBezTo>
                <a:cubicBezTo>
                  <a:pt x="71" y="80"/>
                  <a:pt x="71" y="80"/>
                  <a:pt x="71" y="80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69"/>
                  <a:pt x="82" y="69"/>
                  <a:pt x="82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1" y="39"/>
                  <a:pt x="61" y="39"/>
                  <a:pt x="61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4"/>
                  <a:pt x="57" y="74"/>
                  <a:pt x="57" y="74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16"/>
                  <a:pt x="53" y="16"/>
                  <a:pt x="53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92" y="54"/>
                  <a:pt x="92" y="54"/>
                  <a:pt x="92" y="54"/>
                </a:cubicBezTo>
                <a:cubicBezTo>
                  <a:pt x="96" y="51"/>
                  <a:pt x="96" y="51"/>
                  <a:pt x="96" y="51"/>
                </a:cubicBezTo>
                <a:cubicBezTo>
                  <a:pt x="93" y="48"/>
                  <a:pt x="93" y="48"/>
                  <a:pt x="93" y="48"/>
                </a:cubicBezTo>
                <a:cubicBezTo>
                  <a:pt x="80" y="61"/>
                  <a:pt x="80" y="61"/>
                  <a:pt x="80" y="61"/>
                </a:cubicBezTo>
                <a:cubicBezTo>
                  <a:pt x="84" y="64"/>
                  <a:pt x="84" y="64"/>
                  <a:pt x="84" y="64"/>
                </a:cubicBezTo>
                <a:cubicBezTo>
                  <a:pt x="88" y="60"/>
                  <a:pt x="88" y="60"/>
                  <a:pt x="88" y="60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0" y="75"/>
                  <a:pt x="98" y="77"/>
                  <a:pt x="96" y="79"/>
                </a:cubicBezTo>
                <a:close/>
                <a:moveTo>
                  <a:pt x="126" y="110"/>
                </a:moveTo>
                <a:cubicBezTo>
                  <a:pt x="124" y="112"/>
                  <a:pt x="121" y="114"/>
                  <a:pt x="117" y="114"/>
                </a:cubicBezTo>
                <a:cubicBezTo>
                  <a:pt x="113" y="114"/>
                  <a:pt x="110" y="112"/>
                  <a:pt x="107" y="110"/>
                </a:cubicBezTo>
                <a:cubicBezTo>
                  <a:pt x="105" y="107"/>
                  <a:pt x="103" y="104"/>
                  <a:pt x="103" y="100"/>
                </a:cubicBezTo>
                <a:cubicBezTo>
                  <a:pt x="103" y="96"/>
                  <a:pt x="105" y="93"/>
                  <a:pt x="107" y="90"/>
                </a:cubicBezTo>
                <a:cubicBezTo>
                  <a:pt x="110" y="88"/>
                  <a:pt x="113" y="86"/>
                  <a:pt x="117" y="86"/>
                </a:cubicBezTo>
                <a:cubicBezTo>
                  <a:pt x="121" y="86"/>
                  <a:pt x="124" y="88"/>
                  <a:pt x="126" y="90"/>
                </a:cubicBezTo>
                <a:cubicBezTo>
                  <a:pt x="129" y="93"/>
                  <a:pt x="130" y="96"/>
                  <a:pt x="130" y="100"/>
                </a:cubicBezTo>
                <a:cubicBezTo>
                  <a:pt x="130" y="104"/>
                  <a:pt x="129" y="107"/>
                  <a:pt x="126" y="110"/>
                </a:cubicBezTo>
                <a:close/>
                <a:moveTo>
                  <a:pt x="220" y="95"/>
                </a:moveTo>
                <a:cubicBezTo>
                  <a:pt x="176" y="95"/>
                  <a:pt x="176" y="95"/>
                  <a:pt x="176" y="95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20" y="64"/>
                  <a:pt x="220" y="64"/>
                  <a:pt x="220" y="64"/>
                </a:cubicBezTo>
                <a:lnTo>
                  <a:pt x="220" y="95"/>
                </a:lnTo>
                <a:close/>
                <a:moveTo>
                  <a:pt x="220" y="55"/>
                </a:moveTo>
                <a:cubicBezTo>
                  <a:pt x="176" y="55"/>
                  <a:pt x="176" y="55"/>
                  <a:pt x="176" y="55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220" y="24"/>
                  <a:pt x="220" y="24"/>
                  <a:pt x="220" y="24"/>
                </a:cubicBezTo>
                <a:lnTo>
                  <a:pt x="220" y="55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31"/>
          <p:cNvSpPr>
            <a:spLocks noEditPoints="1"/>
          </p:cNvSpPr>
          <p:nvPr/>
        </p:nvSpPr>
        <p:spPr bwMode="auto">
          <a:xfrm>
            <a:off x="6552292" y="4729048"/>
            <a:ext cx="902959" cy="840170"/>
          </a:xfrm>
          <a:custGeom>
            <a:avLst/>
            <a:gdLst>
              <a:gd name="T0" fmla="*/ 230 w 256"/>
              <a:gd name="T1" fmla="*/ 189 h 238"/>
              <a:gd name="T2" fmla="*/ 205 w 256"/>
              <a:gd name="T3" fmla="*/ 213 h 238"/>
              <a:gd name="T4" fmla="*/ 230 w 256"/>
              <a:gd name="T5" fmla="*/ 238 h 238"/>
              <a:gd name="T6" fmla="*/ 254 w 256"/>
              <a:gd name="T7" fmla="*/ 213 h 238"/>
              <a:gd name="T8" fmla="*/ 230 w 256"/>
              <a:gd name="T9" fmla="*/ 189 h 238"/>
              <a:gd name="T10" fmla="*/ 230 w 256"/>
              <a:gd name="T11" fmla="*/ 224 h 238"/>
              <a:gd name="T12" fmla="*/ 219 w 256"/>
              <a:gd name="T13" fmla="*/ 213 h 238"/>
              <a:gd name="T14" fmla="*/ 230 w 256"/>
              <a:gd name="T15" fmla="*/ 203 h 238"/>
              <a:gd name="T16" fmla="*/ 240 w 256"/>
              <a:gd name="T17" fmla="*/ 213 h 238"/>
              <a:gd name="T18" fmla="*/ 230 w 256"/>
              <a:gd name="T19" fmla="*/ 224 h 238"/>
              <a:gd name="T20" fmla="*/ 119 w 256"/>
              <a:gd name="T21" fmla="*/ 181 h 238"/>
              <a:gd name="T22" fmla="*/ 91 w 256"/>
              <a:gd name="T23" fmla="*/ 209 h 238"/>
              <a:gd name="T24" fmla="*/ 119 w 256"/>
              <a:gd name="T25" fmla="*/ 238 h 238"/>
              <a:gd name="T26" fmla="*/ 148 w 256"/>
              <a:gd name="T27" fmla="*/ 209 h 238"/>
              <a:gd name="T28" fmla="*/ 119 w 256"/>
              <a:gd name="T29" fmla="*/ 181 h 238"/>
              <a:gd name="T30" fmla="*/ 119 w 256"/>
              <a:gd name="T31" fmla="*/ 223 h 238"/>
              <a:gd name="T32" fmla="*/ 105 w 256"/>
              <a:gd name="T33" fmla="*/ 209 h 238"/>
              <a:gd name="T34" fmla="*/ 119 w 256"/>
              <a:gd name="T35" fmla="*/ 196 h 238"/>
              <a:gd name="T36" fmla="*/ 133 w 256"/>
              <a:gd name="T37" fmla="*/ 209 h 238"/>
              <a:gd name="T38" fmla="*/ 119 w 256"/>
              <a:gd name="T39" fmla="*/ 223 h 238"/>
              <a:gd name="T40" fmla="*/ 133 w 256"/>
              <a:gd name="T41" fmla="*/ 5 h 238"/>
              <a:gd name="T42" fmla="*/ 82 w 256"/>
              <a:gd name="T43" fmla="*/ 195 h 238"/>
              <a:gd name="T44" fmla="*/ 79 w 256"/>
              <a:gd name="T45" fmla="*/ 207 h 238"/>
              <a:gd name="T46" fmla="*/ 61 w 256"/>
              <a:gd name="T47" fmla="*/ 202 h 238"/>
              <a:gd name="T48" fmla="*/ 0 w 256"/>
              <a:gd name="T49" fmla="*/ 186 h 238"/>
              <a:gd name="T50" fmla="*/ 3 w 256"/>
              <a:gd name="T51" fmla="*/ 173 h 238"/>
              <a:gd name="T52" fmla="*/ 65 w 256"/>
              <a:gd name="T53" fmla="*/ 190 h 238"/>
              <a:gd name="T54" fmla="*/ 116 w 256"/>
              <a:gd name="T55" fmla="*/ 0 h 238"/>
              <a:gd name="T56" fmla="*/ 133 w 256"/>
              <a:gd name="T57" fmla="*/ 5 h 238"/>
              <a:gd name="T58" fmla="*/ 58 w 256"/>
              <a:gd name="T59" fmla="*/ 177 h 238"/>
              <a:gd name="T60" fmla="*/ 6 w 256"/>
              <a:gd name="T61" fmla="*/ 163 h 238"/>
              <a:gd name="T62" fmla="*/ 21 w 256"/>
              <a:gd name="T63" fmla="*/ 109 h 238"/>
              <a:gd name="T64" fmla="*/ 73 w 256"/>
              <a:gd name="T65" fmla="*/ 123 h 238"/>
              <a:gd name="T66" fmla="*/ 58 w 256"/>
              <a:gd name="T67" fmla="*/ 177 h 238"/>
              <a:gd name="T68" fmla="*/ 75 w 256"/>
              <a:gd name="T69" fmla="*/ 113 h 238"/>
              <a:gd name="T70" fmla="*/ 24 w 256"/>
              <a:gd name="T71" fmla="*/ 100 h 238"/>
              <a:gd name="T72" fmla="*/ 38 w 256"/>
              <a:gd name="T73" fmla="*/ 47 h 238"/>
              <a:gd name="T74" fmla="*/ 89 w 256"/>
              <a:gd name="T75" fmla="*/ 60 h 238"/>
              <a:gd name="T76" fmla="*/ 75 w 256"/>
              <a:gd name="T77" fmla="*/ 113 h 238"/>
              <a:gd name="T78" fmla="*/ 244 w 256"/>
              <a:gd name="T79" fmla="*/ 128 h 238"/>
              <a:gd name="T80" fmla="*/ 228 w 256"/>
              <a:gd name="T81" fmla="*/ 128 h 238"/>
              <a:gd name="T82" fmla="*/ 228 w 256"/>
              <a:gd name="T83" fmla="*/ 46 h 238"/>
              <a:gd name="T84" fmla="*/ 132 w 256"/>
              <a:gd name="T85" fmla="*/ 46 h 238"/>
              <a:gd name="T86" fmla="*/ 103 w 256"/>
              <a:gd name="T87" fmla="*/ 156 h 238"/>
              <a:gd name="T88" fmla="*/ 103 w 256"/>
              <a:gd name="T89" fmla="*/ 177 h 238"/>
              <a:gd name="T90" fmla="*/ 119 w 256"/>
              <a:gd name="T91" fmla="*/ 173 h 238"/>
              <a:gd name="T92" fmla="*/ 155 w 256"/>
              <a:gd name="T93" fmla="*/ 209 h 238"/>
              <a:gd name="T94" fmla="*/ 153 w 256"/>
              <a:gd name="T95" fmla="*/ 223 h 238"/>
              <a:gd name="T96" fmla="*/ 201 w 256"/>
              <a:gd name="T97" fmla="*/ 223 h 238"/>
              <a:gd name="T98" fmla="*/ 199 w 256"/>
              <a:gd name="T99" fmla="*/ 213 h 238"/>
              <a:gd name="T100" fmla="*/ 230 w 256"/>
              <a:gd name="T101" fmla="*/ 182 h 238"/>
              <a:gd name="T102" fmla="*/ 256 w 256"/>
              <a:gd name="T103" fmla="*/ 198 h 238"/>
              <a:gd name="T104" fmla="*/ 256 w 256"/>
              <a:gd name="T105" fmla="*/ 145 h 238"/>
              <a:gd name="T106" fmla="*/ 244 w 256"/>
              <a:gd name="T107" fmla="*/ 128 h 238"/>
              <a:gd name="T108" fmla="*/ 204 w 256"/>
              <a:gd name="T109" fmla="*/ 160 h 238"/>
              <a:gd name="T110" fmla="*/ 124 w 256"/>
              <a:gd name="T111" fmla="*/ 160 h 238"/>
              <a:gd name="T112" fmla="*/ 146 w 256"/>
              <a:gd name="T113" fmla="*/ 69 h 238"/>
              <a:gd name="T114" fmla="*/ 205 w 256"/>
              <a:gd name="T115" fmla="*/ 69 h 238"/>
              <a:gd name="T116" fmla="*/ 204 w 256"/>
              <a:gd name="T117" fmla="*/ 16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6" h="238">
                <a:moveTo>
                  <a:pt x="230" y="189"/>
                </a:moveTo>
                <a:cubicBezTo>
                  <a:pt x="216" y="189"/>
                  <a:pt x="205" y="200"/>
                  <a:pt x="205" y="213"/>
                </a:cubicBezTo>
                <a:cubicBezTo>
                  <a:pt x="205" y="227"/>
                  <a:pt x="216" y="238"/>
                  <a:pt x="230" y="238"/>
                </a:cubicBezTo>
                <a:cubicBezTo>
                  <a:pt x="243" y="238"/>
                  <a:pt x="254" y="227"/>
                  <a:pt x="254" y="213"/>
                </a:cubicBezTo>
                <a:cubicBezTo>
                  <a:pt x="254" y="200"/>
                  <a:pt x="243" y="189"/>
                  <a:pt x="230" y="189"/>
                </a:cubicBezTo>
                <a:close/>
                <a:moveTo>
                  <a:pt x="230" y="224"/>
                </a:moveTo>
                <a:cubicBezTo>
                  <a:pt x="224" y="224"/>
                  <a:pt x="219" y="219"/>
                  <a:pt x="219" y="213"/>
                </a:cubicBezTo>
                <a:cubicBezTo>
                  <a:pt x="219" y="207"/>
                  <a:pt x="224" y="203"/>
                  <a:pt x="230" y="203"/>
                </a:cubicBezTo>
                <a:cubicBezTo>
                  <a:pt x="236" y="203"/>
                  <a:pt x="240" y="207"/>
                  <a:pt x="240" y="213"/>
                </a:cubicBezTo>
                <a:cubicBezTo>
                  <a:pt x="240" y="219"/>
                  <a:pt x="236" y="224"/>
                  <a:pt x="230" y="224"/>
                </a:cubicBezTo>
                <a:close/>
                <a:moveTo>
                  <a:pt x="119" y="181"/>
                </a:moveTo>
                <a:cubicBezTo>
                  <a:pt x="103" y="181"/>
                  <a:pt x="91" y="194"/>
                  <a:pt x="91" y="209"/>
                </a:cubicBezTo>
                <a:cubicBezTo>
                  <a:pt x="91" y="225"/>
                  <a:pt x="103" y="238"/>
                  <a:pt x="119" y="238"/>
                </a:cubicBezTo>
                <a:cubicBezTo>
                  <a:pt x="135" y="238"/>
                  <a:pt x="148" y="225"/>
                  <a:pt x="148" y="209"/>
                </a:cubicBezTo>
                <a:cubicBezTo>
                  <a:pt x="148" y="194"/>
                  <a:pt x="135" y="181"/>
                  <a:pt x="119" y="181"/>
                </a:cubicBezTo>
                <a:close/>
                <a:moveTo>
                  <a:pt x="119" y="223"/>
                </a:moveTo>
                <a:cubicBezTo>
                  <a:pt x="112" y="223"/>
                  <a:pt x="105" y="217"/>
                  <a:pt x="105" y="209"/>
                </a:cubicBezTo>
                <a:cubicBezTo>
                  <a:pt x="105" y="202"/>
                  <a:pt x="112" y="196"/>
                  <a:pt x="119" y="196"/>
                </a:cubicBezTo>
                <a:cubicBezTo>
                  <a:pt x="127" y="196"/>
                  <a:pt x="133" y="202"/>
                  <a:pt x="133" y="209"/>
                </a:cubicBezTo>
                <a:cubicBezTo>
                  <a:pt x="133" y="217"/>
                  <a:pt x="127" y="223"/>
                  <a:pt x="119" y="223"/>
                </a:cubicBezTo>
                <a:close/>
                <a:moveTo>
                  <a:pt x="133" y="5"/>
                </a:moveTo>
                <a:cubicBezTo>
                  <a:pt x="82" y="195"/>
                  <a:pt x="82" y="195"/>
                  <a:pt x="82" y="195"/>
                </a:cubicBezTo>
                <a:cubicBezTo>
                  <a:pt x="79" y="207"/>
                  <a:pt x="79" y="207"/>
                  <a:pt x="79" y="207"/>
                </a:cubicBezTo>
                <a:cubicBezTo>
                  <a:pt x="61" y="202"/>
                  <a:pt x="61" y="202"/>
                  <a:pt x="61" y="202"/>
                </a:cubicBezTo>
                <a:cubicBezTo>
                  <a:pt x="0" y="186"/>
                  <a:pt x="0" y="186"/>
                  <a:pt x="0" y="186"/>
                </a:cubicBezTo>
                <a:cubicBezTo>
                  <a:pt x="3" y="173"/>
                  <a:pt x="3" y="173"/>
                  <a:pt x="3" y="173"/>
                </a:cubicBezTo>
                <a:cubicBezTo>
                  <a:pt x="65" y="190"/>
                  <a:pt x="65" y="190"/>
                  <a:pt x="65" y="190"/>
                </a:cubicBezTo>
                <a:cubicBezTo>
                  <a:pt x="116" y="0"/>
                  <a:pt x="116" y="0"/>
                  <a:pt x="116" y="0"/>
                </a:cubicBezTo>
                <a:lnTo>
                  <a:pt x="133" y="5"/>
                </a:lnTo>
                <a:close/>
                <a:moveTo>
                  <a:pt x="58" y="177"/>
                </a:moveTo>
                <a:cubicBezTo>
                  <a:pt x="6" y="163"/>
                  <a:pt x="6" y="163"/>
                  <a:pt x="6" y="163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73" y="123"/>
                  <a:pt x="73" y="123"/>
                  <a:pt x="73" y="123"/>
                </a:cubicBezTo>
                <a:lnTo>
                  <a:pt x="58" y="177"/>
                </a:lnTo>
                <a:close/>
                <a:moveTo>
                  <a:pt x="75" y="113"/>
                </a:moveTo>
                <a:cubicBezTo>
                  <a:pt x="24" y="100"/>
                  <a:pt x="24" y="100"/>
                  <a:pt x="24" y="100"/>
                </a:cubicBezTo>
                <a:cubicBezTo>
                  <a:pt x="38" y="47"/>
                  <a:pt x="38" y="47"/>
                  <a:pt x="38" y="47"/>
                </a:cubicBezTo>
                <a:cubicBezTo>
                  <a:pt x="89" y="60"/>
                  <a:pt x="89" y="60"/>
                  <a:pt x="89" y="60"/>
                </a:cubicBezTo>
                <a:lnTo>
                  <a:pt x="75" y="113"/>
                </a:lnTo>
                <a:close/>
                <a:moveTo>
                  <a:pt x="244" y="128"/>
                </a:moveTo>
                <a:cubicBezTo>
                  <a:pt x="228" y="128"/>
                  <a:pt x="228" y="128"/>
                  <a:pt x="228" y="128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03" y="156"/>
                  <a:pt x="103" y="156"/>
                  <a:pt x="103" y="156"/>
                </a:cubicBezTo>
                <a:cubicBezTo>
                  <a:pt x="103" y="177"/>
                  <a:pt x="103" y="177"/>
                  <a:pt x="103" y="177"/>
                </a:cubicBezTo>
                <a:cubicBezTo>
                  <a:pt x="108" y="175"/>
                  <a:pt x="113" y="173"/>
                  <a:pt x="119" y="173"/>
                </a:cubicBezTo>
                <a:cubicBezTo>
                  <a:pt x="139" y="173"/>
                  <a:pt x="155" y="189"/>
                  <a:pt x="155" y="209"/>
                </a:cubicBezTo>
                <a:cubicBezTo>
                  <a:pt x="155" y="214"/>
                  <a:pt x="154" y="219"/>
                  <a:pt x="153" y="223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0" y="220"/>
                  <a:pt x="199" y="217"/>
                  <a:pt x="199" y="213"/>
                </a:cubicBezTo>
                <a:cubicBezTo>
                  <a:pt x="199" y="196"/>
                  <a:pt x="213" y="182"/>
                  <a:pt x="230" y="182"/>
                </a:cubicBezTo>
                <a:cubicBezTo>
                  <a:pt x="241" y="182"/>
                  <a:pt x="251" y="189"/>
                  <a:pt x="256" y="198"/>
                </a:cubicBezTo>
                <a:cubicBezTo>
                  <a:pt x="256" y="145"/>
                  <a:pt x="256" y="145"/>
                  <a:pt x="256" y="145"/>
                </a:cubicBezTo>
                <a:cubicBezTo>
                  <a:pt x="256" y="135"/>
                  <a:pt x="255" y="128"/>
                  <a:pt x="244" y="128"/>
                </a:cubicBezTo>
                <a:close/>
                <a:moveTo>
                  <a:pt x="204" y="160"/>
                </a:moveTo>
                <a:cubicBezTo>
                  <a:pt x="124" y="160"/>
                  <a:pt x="124" y="160"/>
                  <a:pt x="124" y="160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205" y="69"/>
                  <a:pt x="205" y="69"/>
                  <a:pt x="205" y="69"/>
                </a:cubicBezTo>
                <a:lnTo>
                  <a:pt x="204" y="16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200" b="1" dirty="0"/>
          </a:p>
        </p:txBody>
      </p:sp>
      <p:grpSp>
        <p:nvGrpSpPr>
          <p:cNvPr id="36" name="Grupa 4"/>
          <p:cNvGrpSpPr/>
          <p:nvPr/>
        </p:nvGrpSpPr>
        <p:grpSpPr>
          <a:xfrm>
            <a:off x="8532276" y="2573206"/>
            <a:ext cx="1416002" cy="716837"/>
            <a:chOff x="6860811" y="5685077"/>
            <a:chExt cx="1408379" cy="712978"/>
          </a:xfrm>
          <a:solidFill>
            <a:schemeClr val="accent1"/>
          </a:solidFill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6860811" y="5685077"/>
              <a:ext cx="1213642" cy="712978"/>
            </a:xfrm>
            <a:custGeom>
              <a:avLst/>
              <a:gdLst>
                <a:gd name="T0" fmla="*/ 168 w 220"/>
                <a:gd name="T1" fmla="*/ 15 h 129"/>
                <a:gd name="T2" fmla="*/ 149 w 220"/>
                <a:gd name="T3" fmla="*/ 79 h 129"/>
                <a:gd name="T4" fmla="*/ 138 w 220"/>
                <a:gd name="T5" fmla="*/ 79 h 129"/>
                <a:gd name="T6" fmla="*/ 103 w 220"/>
                <a:gd name="T7" fmla="*/ 6 h 129"/>
                <a:gd name="T8" fmla="*/ 95 w 220"/>
                <a:gd name="T9" fmla="*/ 0 h 129"/>
                <a:gd name="T10" fmla="*/ 37 w 220"/>
                <a:gd name="T11" fmla="*/ 0 h 129"/>
                <a:gd name="T12" fmla="*/ 37 w 220"/>
                <a:gd name="T13" fmla="*/ 69 h 129"/>
                <a:gd name="T14" fmla="*/ 19 w 220"/>
                <a:gd name="T15" fmla="*/ 72 h 129"/>
                <a:gd name="T16" fmla="*/ 0 w 220"/>
                <a:gd name="T17" fmla="*/ 100 h 129"/>
                <a:gd name="T18" fmla="*/ 29 w 220"/>
                <a:gd name="T19" fmla="*/ 129 h 129"/>
                <a:gd name="T20" fmla="*/ 57 w 220"/>
                <a:gd name="T21" fmla="*/ 110 h 129"/>
                <a:gd name="T22" fmla="*/ 96 w 220"/>
                <a:gd name="T23" fmla="*/ 121 h 129"/>
                <a:gd name="T24" fmla="*/ 138 w 220"/>
                <a:gd name="T25" fmla="*/ 121 h 129"/>
                <a:gd name="T26" fmla="*/ 149 w 220"/>
                <a:gd name="T27" fmla="*/ 113 h 129"/>
                <a:gd name="T28" fmla="*/ 220 w 220"/>
                <a:gd name="T29" fmla="*/ 112 h 129"/>
                <a:gd name="T30" fmla="*/ 168 w 220"/>
                <a:gd name="T31" fmla="*/ 104 h 129"/>
                <a:gd name="T32" fmla="*/ 29 w 220"/>
                <a:gd name="T33" fmla="*/ 114 h 129"/>
                <a:gd name="T34" fmla="*/ 16 w 220"/>
                <a:gd name="T35" fmla="*/ 100 h 129"/>
                <a:gd name="T36" fmla="*/ 29 w 220"/>
                <a:gd name="T37" fmla="*/ 86 h 129"/>
                <a:gd name="T38" fmla="*/ 43 w 220"/>
                <a:gd name="T39" fmla="*/ 100 h 129"/>
                <a:gd name="T40" fmla="*/ 96 w 220"/>
                <a:gd name="T41" fmla="*/ 79 h 129"/>
                <a:gd name="T42" fmla="*/ 72 w 220"/>
                <a:gd name="T43" fmla="*/ 80 h 129"/>
                <a:gd name="T44" fmla="*/ 83 w 220"/>
                <a:gd name="T45" fmla="*/ 69 h 129"/>
                <a:gd name="T46" fmla="*/ 62 w 220"/>
                <a:gd name="T47" fmla="*/ 39 h 129"/>
                <a:gd name="T48" fmla="*/ 57 w 220"/>
                <a:gd name="T49" fmla="*/ 69 h 129"/>
                <a:gd name="T50" fmla="*/ 57 w 220"/>
                <a:gd name="T51" fmla="*/ 74 h 129"/>
                <a:gd name="T52" fmla="*/ 53 w 220"/>
                <a:gd name="T53" fmla="*/ 16 h 129"/>
                <a:gd name="T54" fmla="*/ 105 w 220"/>
                <a:gd name="T55" fmla="*/ 66 h 129"/>
                <a:gd name="T56" fmla="*/ 96 w 220"/>
                <a:gd name="T57" fmla="*/ 51 h 129"/>
                <a:gd name="T58" fmla="*/ 81 w 220"/>
                <a:gd name="T59" fmla="*/ 61 h 129"/>
                <a:gd name="T60" fmla="*/ 88 w 220"/>
                <a:gd name="T61" fmla="*/ 60 h 129"/>
                <a:gd name="T62" fmla="*/ 96 w 220"/>
                <a:gd name="T63" fmla="*/ 79 h 129"/>
                <a:gd name="T64" fmla="*/ 117 w 220"/>
                <a:gd name="T65" fmla="*/ 114 h 129"/>
                <a:gd name="T66" fmla="*/ 103 w 220"/>
                <a:gd name="T67" fmla="*/ 100 h 129"/>
                <a:gd name="T68" fmla="*/ 117 w 220"/>
                <a:gd name="T69" fmla="*/ 86 h 129"/>
                <a:gd name="T70" fmla="*/ 131 w 220"/>
                <a:gd name="T71" fmla="*/ 10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129">
                  <a:moveTo>
                    <a:pt x="168" y="104"/>
                  </a:moveTo>
                  <a:cubicBezTo>
                    <a:pt x="168" y="15"/>
                    <a:pt x="168" y="15"/>
                    <a:pt x="16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38" y="79"/>
                    <a:pt x="138" y="79"/>
                    <a:pt x="138" y="79"/>
                  </a:cubicBezTo>
                  <a:cubicBezTo>
                    <a:pt x="134" y="75"/>
                    <a:pt x="129" y="72"/>
                    <a:pt x="123" y="71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5" y="74"/>
                    <a:pt x="12" y="76"/>
                    <a:pt x="9" y="79"/>
                  </a:cubicBezTo>
                  <a:cubicBezTo>
                    <a:pt x="3" y="84"/>
                    <a:pt x="0" y="92"/>
                    <a:pt x="0" y="100"/>
                  </a:cubicBezTo>
                  <a:cubicBezTo>
                    <a:pt x="0" y="108"/>
                    <a:pt x="3" y="115"/>
                    <a:pt x="9" y="121"/>
                  </a:cubicBezTo>
                  <a:cubicBezTo>
                    <a:pt x="14" y="126"/>
                    <a:pt x="21" y="129"/>
                    <a:pt x="29" y="129"/>
                  </a:cubicBezTo>
                  <a:cubicBezTo>
                    <a:pt x="38" y="129"/>
                    <a:pt x="45" y="126"/>
                    <a:pt x="50" y="121"/>
                  </a:cubicBezTo>
                  <a:cubicBezTo>
                    <a:pt x="53" y="118"/>
                    <a:pt x="56" y="114"/>
                    <a:pt x="57" y="110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1" y="114"/>
                    <a:pt x="93" y="118"/>
                    <a:pt x="96" y="121"/>
                  </a:cubicBezTo>
                  <a:cubicBezTo>
                    <a:pt x="102" y="126"/>
                    <a:pt x="109" y="129"/>
                    <a:pt x="117" y="129"/>
                  </a:cubicBezTo>
                  <a:cubicBezTo>
                    <a:pt x="125" y="129"/>
                    <a:pt x="133" y="126"/>
                    <a:pt x="138" y="121"/>
                  </a:cubicBezTo>
                  <a:cubicBezTo>
                    <a:pt x="140" y="118"/>
                    <a:pt x="142" y="116"/>
                    <a:pt x="144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220" y="112"/>
                    <a:pt x="220" y="112"/>
                    <a:pt x="220" y="112"/>
                  </a:cubicBezTo>
                  <a:cubicBezTo>
                    <a:pt x="220" y="104"/>
                    <a:pt x="220" y="104"/>
                    <a:pt x="220" y="104"/>
                  </a:cubicBezTo>
                  <a:lnTo>
                    <a:pt x="168" y="104"/>
                  </a:lnTo>
                  <a:close/>
                  <a:moveTo>
                    <a:pt x="39" y="110"/>
                  </a:moveTo>
                  <a:cubicBezTo>
                    <a:pt x="37" y="112"/>
                    <a:pt x="33" y="114"/>
                    <a:pt x="29" y="114"/>
                  </a:cubicBezTo>
                  <a:cubicBezTo>
                    <a:pt x="26" y="114"/>
                    <a:pt x="22" y="112"/>
                    <a:pt x="20" y="110"/>
                  </a:cubicBezTo>
                  <a:cubicBezTo>
                    <a:pt x="17" y="107"/>
                    <a:pt x="16" y="104"/>
                    <a:pt x="16" y="100"/>
                  </a:cubicBezTo>
                  <a:cubicBezTo>
                    <a:pt x="16" y="96"/>
                    <a:pt x="17" y="93"/>
                    <a:pt x="20" y="90"/>
                  </a:cubicBezTo>
                  <a:cubicBezTo>
                    <a:pt x="22" y="88"/>
                    <a:pt x="26" y="86"/>
                    <a:pt x="29" y="86"/>
                  </a:cubicBezTo>
                  <a:cubicBezTo>
                    <a:pt x="33" y="86"/>
                    <a:pt x="37" y="88"/>
                    <a:pt x="39" y="90"/>
                  </a:cubicBezTo>
                  <a:cubicBezTo>
                    <a:pt x="42" y="93"/>
                    <a:pt x="43" y="96"/>
                    <a:pt x="43" y="100"/>
                  </a:cubicBezTo>
                  <a:cubicBezTo>
                    <a:pt x="43" y="104"/>
                    <a:pt x="42" y="107"/>
                    <a:pt x="39" y="110"/>
                  </a:cubicBezTo>
                  <a:close/>
                  <a:moveTo>
                    <a:pt x="96" y="79"/>
                  </a:moveTo>
                  <a:cubicBezTo>
                    <a:pt x="94" y="82"/>
                    <a:pt x="92" y="85"/>
                    <a:pt x="90" y="8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1" y="75"/>
                    <a:pt x="98" y="77"/>
                    <a:pt x="96" y="79"/>
                  </a:cubicBezTo>
                  <a:close/>
                  <a:moveTo>
                    <a:pt x="127" y="110"/>
                  </a:moveTo>
                  <a:cubicBezTo>
                    <a:pt x="124" y="112"/>
                    <a:pt x="121" y="114"/>
                    <a:pt x="117" y="114"/>
                  </a:cubicBezTo>
                  <a:cubicBezTo>
                    <a:pt x="113" y="114"/>
                    <a:pt x="110" y="112"/>
                    <a:pt x="107" y="110"/>
                  </a:cubicBezTo>
                  <a:cubicBezTo>
                    <a:pt x="105" y="107"/>
                    <a:pt x="103" y="104"/>
                    <a:pt x="103" y="100"/>
                  </a:cubicBezTo>
                  <a:cubicBezTo>
                    <a:pt x="103" y="96"/>
                    <a:pt x="105" y="93"/>
                    <a:pt x="107" y="90"/>
                  </a:cubicBezTo>
                  <a:cubicBezTo>
                    <a:pt x="110" y="88"/>
                    <a:pt x="113" y="86"/>
                    <a:pt x="117" y="86"/>
                  </a:cubicBezTo>
                  <a:cubicBezTo>
                    <a:pt x="121" y="86"/>
                    <a:pt x="124" y="88"/>
                    <a:pt x="127" y="90"/>
                  </a:cubicBezTo>
                  <a:cubicBezTo>
                    <a:pt x="129" y="93"/>
                    <a:pt x="131" y="96"/>
                    <a:pt x="131" y="100"/>
                  </a:cubicBezTo>
                  <a:cubicBezTo>
                    <a:pt x="131" y="104"/>
                    <a:pt x="129" y="107"/>
                    <a:pt x="127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11"/>
            <p:cNvSpPr>
              <a:spLocks noEditPoints="1"/>
            </p:cNvSpPr>
            <p:nvPr/>
          </p:nvSpPr>
          <p:spPr bwMode="auto">
            <a:xfrm>
              <a:off x="7838262" y="5881820"/>
              <a:ext cx="430928" cy="336839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755905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Storage Containers, Palettes</a:t>
            </a:r>
          </a:p>
        </p:txBody>
      </p:sp>
      <p:sp>
        <p:nvSpPr>
          <p:cNvPr id="4" name="Freeform 51"/>
          <p:cNvSpPr>
            <a:spLocks noEditPoints="1"/>
          </p:cNvSpPr>
          <p:nvPr/>
        </p:nvSpPr>
        <p:spPr bwMode="auto">
          <a:xfrm>
            <a:off x="3704521" y="2204765"/>
            <a:ext cx="1019622" cy="857516"/>
          </a:xfrm>
          <a:custGeom>
            <a:avLst/>
            <a:gdLst>
              <a:gd name="T0" fmla="*/ 84 w 184"/>
              <a:gd name="T1" fmla="*/ 124 h 155"/>
              <a:gd name="T2" fmla="*/ 78 w 184"/>
              <a:gd name="T3" fmla="*/ 69 h 155"/>
              <a:gd name="T4" fmla="*/ 7 w 184"/>
              <a:gd name="T5" fmla="*/ 75 h 155"/>
              <a:gd name="T6" fmla="*/ 13 w 184"/>
              <a:gd name="T7" fmla="*/ 129 h 155"/>
              <a:gd name="T8" fmla="*/ 68 w 184"/>
              <a:gd name="T9" fmla="*/ 118 h 155"/>
              <a:gd name="T10" fmla="*/ 72 w 184"/>
              <a:gd name="T11" fmla="*/ 81 h 155"/>
              <a:gd name="T12" fmla="*/ 56 w 184"/>
              <a:gd name="T13" fmla="*/ 118 h 155"/>
              <a:gd name="T14" fmla="*/ 62 w 184"/>
              <a:gd name="T15" fmla="*/ 81 h 155"/>
              <a:gd name="T16" fmla="*/ 56 w 184"/>
              <a:gd name="T17" fmla="*/ 81 h 155"/>
              <a:gd name="T18" fmla="*/ 37 w 184"/>
              <a:gd name="T19" fmla="*/ 118 h 155"/>
              <a:gd name="T20" fmla="*/ 50 w 184"/>
              <a:gd name="T21" fmla="*/ 81 h 155"/>
              <a:gd name="T22" fmla="*/ 18 w 184"/>
              <a:gd name="T23" fmla="*/ 100 h 155"/>
              <a:gd name="T24" fmla="*/ 31 w 184"/>
              <a:gd name="T25" fmla="*/ 81 h 155"/>
              <a:gd name="T26" fmla="*/ 18 w 184"/>
              <a:gd name="T27" fmla="*/ 118 h 155"/>
              <a:gd name="T28" fmla="*/ 131 w 184"/>
              <a:gd name="T29" fmla="*/ 60 h 155"/>
              <a:gd name="T30" fmla="*/ 131 w 184"/>
              <a:gd name="T31" fmla="*/ 0 h 155"/>
              <a:gd name="T32" fmla="*/ 55 w 184"/>
              <a:gd name="T33" fmla="*/ 0 h 155"/>
              <a:gd name="T34" fmla="*/ 55 w 184"/>
              <a:gd name="T35" fmla="*/ 60 h 155"/>
              <a:gd name="T36" fmla="*/ 120 w 184"/>
              <a:gd name="T37" fmla="*/ 49 h 155"/>
              <a:gd name="T38" fmla="*/ 120 w 184"/>
              <a:gd name="T39" fmla="*/ 49 h 155"/>
              <a:gd name="T40" fmla="*/ 110 w 184"/>
              <a:gd name="T41" fmla="*/ 49 h 155"/>
              <a:gd name="T42" fmla="*/ 120 w 184"/>
              <a:gd name="T43" fmla="*/ 11 h 155"/>
              <a:gd name="T44" fmla="*/ 91 w 184"/>
              <a:gd name="T45" fmla="*/ 49 h 155"/>
              <a:gd name="T46" fmla="*/ 98 w 184"/>
              <a:gd name="T47" fmla="*/ 11 h 155"/>
              <a:gd name="T48" fmla="*/ 91 w 184"/>
              <a:gd name="T49" fmla="*/ 11 h 155"/>
              <a:gd name="T50" fmla="*/ 72 w 184"/>
              <a:gd name="T51" fmla="*/ 11 h 155"/>
              <a:gd name="T52" fmla="*/ 66 w 184"/>
              <a:gd name="T53" fmla="*/ 48 h 155"/>
              <a:gd name="T54" fmla="*/ 72 w 184"/>
              <a:gd name="T55" fmla="*/ 49 h 155"/>
              <a:gd name="T56" fmla="*/ 100 w 184"/>
              <a:gd name="T57" fmla="*/ 69 h 155"/>
              <a:gd name="T58" fmla="*/ 100 w 184"/>
              <a:gd name="T59" fmla="*/ 129 h 155"/>
              <a:gd name="T60" fmla="*/ 177 w 184"/>
              <a:gd name="T61" fmla="*/ 129 h 155"/>
              <a:gd name="T62" fmla="*/ 177 w 184"/>
              <a:gd name="T63" fmla="*/ 69 h 155"/>
              <a:gd name="T64" fmla="*/ 100 w 184"/>
              <a:gd name="T65" fmla="*/ 69 h 155"/>
              <a:gd name="T66" fmla="*/ 165 w 184"/>
              <a:gd name="T67" fmla="*/ 106 h 155"/>
              <a:gd name="T68" fmla="*/ 165 w 184"/>
              <a:gd name="T69" fmla="*/ 88 h 155"/>
              <a:gd name="T70" fmla="*/ 161 w 184"/>
              <a:gd name="T71" fmla="*/ 80 h 155"/>
              <a:gd name="T72" fmla="*/ 143 w 184"/>
              <a:gd name="T73" fmla="*/ 118 h 155"/>
              <a:gd name="T74" fmla="*/ 155 w 184"/>
              <a:gd name="T75" fmla="*/ 80 h 155"/>
              <a:gd name="T76" fmla="*/ 123 w 184"/>
              <a:gd name="T77" fmla="*/ 118 h 155"/>
              <a:gd name="T78" fmla="*/ 111 w 184"/>
              <a:gd name="T79" fmla="*/ 80 h 155"/>
              <a:gd name="T80" fmla="*/ 111 w 184"/>
              <a:gd name="T81" fmla="*/ 80 h 155"/>
              <a:gd name="T82" fmla="*/ 130 w 184"/>
              <a:gd name="T83" fmla="*/ 80 h 155"/>
              <a:gd name="T84" fmla="*/ 111 w 184"/>
              <a:gd name="T85" fmla="*/ 117 h 155"/>
              <a:gd name="T86" fmla="*/ 13 w 184"/>
              <a:gd name="T87" fmla="*/ 155 h 155"/>
              <a:gd name="T88" fmla="*/ 171 w 184"/>
              <a:gd name="T89" fmla="*/ 137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4" h="155">
                <a:moveTo>
                  <a:pt x="78" y="129"/>
                </a:moveTo>
                <a:cubicBezTo>
                  <a:pt x="84" y="129"/>
                  <a:pt x="84" y="129"/>
                  <a:pt x="84" y="129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75"/>
                  <a:pt x="84" y="75"/>
                  <a:pt x="84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13" y="69"/>
                  <a:pt x="13" y="69"/>
                  <a:pt x="13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9"/>
                  <a:pt x="7" y="129"/>
                  <a:pt x="7" y="129"/>
                </a:cubicBezTo>
                <a:cubicBezTo>
                  <a:pt x="13" y="129"/>
                  <a:pt x="13" y="129"/>
                  <a:pt x="13" y="129"/>
                </a:cubicBezTo>
                <a:lnTo>
                  <a:pt x="78" y="129"/>
                </a:lnTo>
                <a:close/>
                <a:moveTo>
                  <a:pt x="72" y="118"/>
                </a:moveTo>
                <a:cubicBezTo>
                  <a:pt x="68" y="118"/>
                  <a:pt x="68" y="118"/>
                  <a:pt x="68" y="118"/>
                </a:cubicBezTo>
                <a:cubicBezTo>
                  <a:pt x="72" y="106"/>
                  <a:pt x="72" y="106"/>
                  <a:pt x="72" y="106"/>
                </a:cubicBezTo>
                <a:lnTo>
                  <a:pt x="72" y="118"/>
                </a:lnTo>
                <a:close/>
                <a:moveTo>
                  <a:pt x="72" y="81"/>
                </a:moveTo>
                <a:cubicBezTo>
                  <a:pt x="72" y="88"/>
                  <a:pt x="72" y="88"/>
                  <a:pt x="72" y="88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68" y="81"/>
                  <a:pt x="68" y="81"/>
                  <a:pt x="68" y="81"/>
                </a:cubicBezTo>
                <a:lnTo>
                  <a:pt x="72" y="81"/>
                </a:lnTo>
                <a:close/>
                <a:moveTo>
                  <a:pt x="62" y="81"/>
                </a:moveTo>
                <a:cubicBezTo>
                  <a:pt x="50" y="118"/>
                  <a:pt x="50" y="118"/>
                  <a:pt x="50" y="118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56" y="81"/>
                  <a:pt x="56" y="81"/>
                  <a:pt x="56" y="81"/>
                </a:cubicBezTo>
                <a:lnTo>
                  <a:pt x="62" y="81"/>
                </a:lnTo>
                <a:close/>
                <a:moveTo>
                  <a:pt x="50" y="81"/>
                </a:moveTo>
                <a:cubicBezTo>
                  <a:pt x="37" y="118"/>
                  <a:pt x="37" y="118"/>
                  <a:pt x="37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43" y="81"/>
                  <a:pt x="43" y="81"/>
                  <a:pt x="43" y="81"/>
                </a:cubicBezTo>
                <a:lnTo>
                  <a:pt x="50" y="81"/>
                </a:lnTo>
                <a:close/>
                <a:moveTo>
                  <a:pt x="18" y="81"/>
                </a:moveTo>
                <a:cubicBezTo>
                  <a:pt x="25" y="81"/>
                  <a:pt x="25" y="81"/>
                  <a:pt x="25" y="81"/>
                </a:cubicBezTo>
                <a:cubicBezTo>
                  <a:pt x="18" y="100"/>
                  <a:pt x="18" y="100"/>
                  <a:pt x="18" y="100"/>
                </a:cubicBezTo>
                <a:lnTo>
                  <a:pt x="18" y="81"/>
                </a:lnTo>
                <a:close/>
                <a:moveTo>
                  <a:pt x="18" y="117"/>
                </a:moveTo>
                <a:cubicBezTo>
                  <a:pt x="31" y="81"/>
                  <a:pt x="31" y="81"/>
                  <a:pt x="31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18" y="118"/>
                  <a:pt x="18" y="118"/>
                  <a:pt x="18" y="118"/>
                </a:cubicBezTo>
                <a:lnTo>
                  <a:pt x="18" y="117"/>
                </a:lnTo>
                <a:close/>
                <a:moveTo>
                  <a:pt x="126" y="60"/>
                </a:moveTo>
                <a:cubicBezTo>
                  <a:pt x="131" y="60"/>
                  <a:pt x="131" y="60"/>
                  <a:pt x="131" y="60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0"/>
                  <a:pt x="131" y="0"/>
                  <a:pt x="13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6"/>
                  <a:pt x="55" y="6"/>
                  <a:pt x="55" y="6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55" y="60"/>
                  <a:pt x="55" y="60"/>
                </a:cubicBezTo>
                <a:cubicBezTo>
                  <a:pt x="60" y="60"/>
                  <a:pt x="60" y="60"/>
                  <a:pt x="60" y="60"/>
                </a:cubicBezTo>
                <a:lnTo>
                  <a:pt x="126" y="60"/>
                </a:lnTo>
                <a:close/>
                <a:moveTo>
                  <a:pt x="120" y="49"/>
                </a:moveTo>
                <a:cubicBezTo>
                  <a:pt x="116" y="49"/>
                  <a:pt x="116" y="49"/>
                  <a:pt x="116" y="49"/>
                </a:cubicBezTo>
                <a:cubicBezTo>
                  <a:pt x="120" y="37"/>
                  <a:pt x="120" y="37"/>
                  <a:pt x="120" y="37"/>
                </a:cubicBezTo>
                <a:lnTo>
                  <a:pt x="120" y="49"/>
                </a:lnTo>
                <a:close/>
                <a:moveTo>
                  <a:pt x="120" y="11"/>
                </a:moveTo>
                <a:cubicBezTo>
                  <a:pt x="120" y="19"/>
                  <a:pt x="120" y="19"/>
                  <a:pt x="120" y="19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16" y="11"/>
                  <a:pt x="116" y="11"/>
                  <a:pt x="116" y="11"/>
                </a:cubicBezTo>
                <a:lnTo>
                  <a:pt x="120" y="11"/>
                </a:lnTo>
                <a:close/>
                <a:moveTo>
                  <a:pt x="110" y="11"/>
                </a:moveTo>
                <a:cubicBezTo>
                  <a:pt x="98" y="49"/>
                  <a:pt x="98" y="49"/>
                  <a:pt x="98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103" y="11"/>
                  <a:pt x="103" y="11"/>
                  <a:pt x="103" y="11"/>
                </a:cubicBezTo>
                <a:lnTo>
                  <a:pt x="110" y="11"/>
                </a:lnTo>
                <a:close/>
                <a:moveTo>
                  <a:pt x="98" y="11"/>
                </a:moveTo>
                <a:cubicBezTo>
                  <a:pt x="85" y="49"/>
                  <a:pt x="85" y="49"/>
                  <a:pt x="85" y="49"/>
                </a:cubicBezTo>
                <a:cubicBezTo>
                  <a:pt x="78" y="49"/>
                  <a:pt x="78" y="49"/>
                  <a:pt x="78" y="49"/>
                </a:cubicBezTo>
                <a:cubicBezTo>
                  <a:pt x="91" y="11"/>
                  <a:pt x="91" y="11"/>
                  <a:pt x="91" y="11"/>
                </a:cubicBezTo>
                <a:lnTo>
                  <a:pt x="98" y="11"/>
                </a:lnTo>
                <a:close/>
                <a:moveTo>
                  <a:pt x="66" y="11"/>
                </a:moveTo>
                <a:cubicBezTo>
                  <a:pt x="72" y="11"/>
                  <a:pt x="72" y="11"/>
                  <a:pt x="72" y="11"/>
                </a:cubicBezTo>
                <a:cubicBezTo>
                  <a:pt x="66" y="30"/>
                  <a:pt x="66" y="30"/>
                  <a:pt x="66" y="30"/>
                </a:cubicBezTo>
                <a:lnTo>
                  <a:pt x="66" y="11"/>
                </a:lnTo>
                <a:close/>
                <a:moveTo>
                  <a:pt x="66" y="48"/>
                </a:moveTo>
                <a:cubicBezTo>
                  <a:pt x="78" y="11"/>
                  <a:pt x="78" y="11"/>
                  <a:pt x="78" y="11"/>
                </a:cubicBezTo>
                <a:cubicBezTo>
                  <a:pt x="85" y="11"/>
                  <a:pt x="85" y="11"/>
                  <a:pt x="85" y="11"/>
                </a:cubicBezTo>
                <a:cubicBezTo>
                  <a:pt x="72" y="49"/>
                  <a:pt x="72" y="49"/>
                  <a:pt x="72" y="49"/>
                </a:cubicBezTo>
                <a:cubicBezTo>
                  <a:pt x="66" y="49"/>
                  <a:pt x="66" y="49"/>
                  <a:pt x="66" y="49"/>
                </a:cubicBezTo>
                <a:lnTo>
                  <a:pt x="66" y="48"/>
                </a:lnTo>
                <a:close/>
                <a:moveTo>
                  <a:pt x="100" y="69"/>
                </a:moveTo>
                <a:cubicBezTo>
                  <a:pt x="100" y="75"/>
                  <a:pt x="100" y="75"/>
                  <a:pt x="100" y="75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71" y="129"/>
                  <a:pt x="171" y="129"/>
                  <a:pt x="171" y="129"/>
                </a:cubicBezTo>
                <a:cubicBezTo>
                  <a:pt x="177" y="129"/>
                  <a:pt x="177" y="129"/>
                  <a:pt x="177" y="129"/>
                </a:cubicBezTo>
                <a:cubicBezTo>
                  <a:pt x="177" y="124"/>
                  <a:pt x="177" y="124"/>
                  <a:pt x="177" y="124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71" y="69"/>
                  <a:pt x="171" y="69"/>
                  <a:pt x="171" y="69"/>
                </a:cubicBezTo>
                <a:cubicBezTo>
                  <a:pt x="106" y="69"/>
                  <a:pt x="106" y="69"/>
                  <a:pt x="106" y="69"/>
                </a:cubicBezTo>
                <a:lnTo>
                  <a:pt x="100" y="69"/>
                </a:lnTo>
                <a:close/>
                <a:moveTo>
                  <a:pt x="165" y="118"/>
                </a:moveTo>
                <a:cubicBezTo>
                  <a:pt x="161" y="118"/>
                  <a:pt x="161" y="118"/>
                  <a:pt x="161" y="118"/>
                </a:cubicBezTo>
                <a:cubicBezTo>
                  <a:pt x="165" y="106"/>
                  <a:pt x="165" y="106"/>
                  <a:pt x="165" y="106"/>
                </a:cubicBezTo>
                <a:lnTo>
                  <a:pt x="165" y="118"/>
                </a:lnTo>
                <a:close/>
                <a:moveTo>
                  <a:pt x="165" y="80"/>
                </a:moveTo>
                <a:cubicBezTo>
                  <a:pt x="165" y="88"/>
                  <a:pt x="165" y="88"/>
                  <a:pt x="165" y="8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61" y="80"/>
                  <a:pt x="161" y="80"/>
                  <a:pt x="161" y="80"/>
                </a:cubicBezTo>
                <a:lnTo>
                  <a:pt x="165" y="80"/>
                </a:lnTo>
                <a:close/>
                <a:moveTo>
                  <a:pt x="155" y="80"/>
                </a:moveTo>
                <a:cubicBezTo>
                  <a:pt x="143" y="118"/>
                  <a:pt x="143" y="118"/>
                  <a:pt x="143" y="118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49" y="80"/>
                  <a:pt x="149" y="80"/>
                  <a:pt x="149" y="80"/>
                </a:cubicBezTo>
                <a:lnTo>
                  <a:pt x="155" y="80"/>
                </a:lnTo>
                <a:close/>
                <a:moveTo>
                  <a:pt x="143" y="80"/>
                </a:moveTo>
                <a:cubicBezTo>
                  <a:pt x="130" y="118"/>
                  <a:pt x="130" y="118"/>
                  <a:pt x="130" y="118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36" y="80"/>
                  <a:pt x="136" y="80"/>
                  <a:pt x="136" y="80"/>
                </a:cubicBezTo>
                <a:lnTo>
                  <a:pt x="143" y="80"/>
                </a:lnTo>
                <a:close/>
                <a:moveTo>
                  <a:pt x="111" y="80"/>
                </a:moveTo>
                <a:cubicBezTo>
                  <a:pt x="117" y="80"/>
                  <a:pt x="117" y="80"/>
                  <a:pt x="117" y="80"/>
                </a:cubicBezTo>
                <a:cubicBezTo>
                  <a:pt x="111" y="99"/>
                  <a:pt x="111" y="99"/>
                  <a:pt x="111" y="99"/>
                </a:cubicBezTo>
                <a:lnTo>
                  <a:pt x="111" y="80"/>
                </a:lnTo>
                <a:close/>
                <a:moveTo>
                  <a:pt x="111" y="117"/>
                </a:moveTo>
                <a:cubicBezTo>
                  <a:pt x="123" y="80"/>
                  <a:pt x="123" y="80"/>
                  <a:pt x="123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1" y="118"/>
                  <a:pt x="111" y="118"/>
                  <a:pt x="111" y="118"/>
                </a:cubicBezTo>
                <a:lnTo>
                  <a:pt x="111" y="117"/>
                </a:lnTo>
                <a:close/>
                <a:moveTo>
                  <a:pt x="184" y="146"/>
                </a:moveTo>
                <a:cubicBezTo>
                  <a:pt x="184" y="151"/>
                  <a:pt x="178" y="155"/>
                  <a:pt x="171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6" y="155"/>
                  <a:pt x="0" y="151"/>
                  <a:pt x="0" y="146"/>
                </a:cubicBezTo>
                <a:cubicBezTo>
                  <a:pt x="0" y="141"/>
                  <a:pt x="6" y="137"/>
                  <a:pt x="13" y="137"/>
                </a:cubicBezTo>
                <a:cubicBezTo>
                  <a:pt x="171" y="137"/>
                  <a:pt x="171" y="137"/>
                  <a:pt x="171" y="137"/>
                </a:cubicBezTo>
                <a:cubicBezTo>
                  <a:pt x="178" y="137"/>
                  <a:pt x="184" y="141"/>
                  <a:pt x="184" y="1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2454680" y="2468274"/>
            <a:ext cx="674163" cy="526966"/>
          </a:xfrm>
          <a:custGeom>
            <a:avLst/>
            <a:gdLst>
              <a:gd name="T0" fmla="*/ 0 w 458"/>
              <a:gd name="T1" fmla="*/ 0 h 358"/>
              <a:gd name="T2" fmla="*/ 0 w 458"/>
              <a:gd name="T3" fmla="*/ 36 h 358"/>
              <a:gd name="T4" fmla="*/ 0 w 458"/>
              <a:gd name="T5" fmla="*/ 328 h 358"/>
              <a:gd name="T6" fmla="*/ 0 w 458"/>
              <a:gd name="T7" fmla="*/ 358 h 358"/>
              <a:gd name="T8" fmla="*/ 36 w 458"/>
              <a:gd name="T9" fmla="*/ 358 h 358"/>
              <a:gd name="T10" fmla="*/ 428 w 458"/>
              <a:gd name="T11" fmla="*/ 358 h 358"/>
              <a:gd name="T12" fmla="*/ 458 w 458"/>
              <a:gd name="T13" fmla="*/ 358 h 358"/>
              <a:gd name="T14" fmla="*/ 458 w 458"/>
              <a:gd name="T15" fmla="*/ 328 h 358"/>
              <a:gd name="T16" fmla="*/ 458 w 458"/>
              <a:gd name="T17" fmla="*/ 36 h 358"/>
              <a:gd name="T18" fmla="*/ 458 w 458"/>
              <a:gd name="T19" fmla="*/ 0 h 358"/>
              <a:gd name="T20" fmla="*/ 428 w 458"/>
              <a:gd name="T21" fmla="*/ 0 h 358"/>
              <a:gd name="T22" fmla="*/ 36 w 458"/>
              <a:gd name="T23" fmla="*/ 0 h 358"/>
              <a:gd name="T24" fmla="*/ 0 w 458"/>
              <a:gd name="T25" fmla="*/ 0 h 358"/>
              <a:gd name="T26" fmla="*/ 392 w 458"/>
              <a:gd name="T27" fmla="*/ 293 h 358"/>
              <a:gd name="T28" fmla="*/ 369 w 458"/>
              <a:gd name="T29" fmla="*/ 293 h 358"/>
              <a:gd name="T30" fmla="*/ 392 w 458"/>
              <a:gd name="T31" fmla="*/ 221 h 358"/>
              <a:gd name="T32" fmla="*/ 392 w 458"/>
              <a:gd name="T33" fmla="*/ 293 h 358"/>
              <a:gd name="T34" fmla="*/ 392 w 458"/>
              <a:gd name="T35" fmla="*/ 66 h 358"/>
              <a:gd name="T36" fmla="*/ 392 w 458"/>
              <a:gd name="T37" fmla="*/ 114 h 358"/>
              <a:gd name="T38" fmla="*/ 333 w 458"/>
              <a:gd name="T39" fmla="*/ 293 h 358"/>
              <a:gd name="T40" fmla="*/ 291 w 458"/>
              <a:gd name="T41" fmla="*/ 293 h 358"/>
              <a:gd name="T42" fmla="*/ 369 w 458"/>
              <a:gd name="T43" fmla="*/ 66 h 358"/>
              <a:gd name="T44" fmla="*/ 392 w 458"/>
              <a:gd name="T45" fmla="*/ 66 h 358"/>
              <a:gd name="T46" fmla="*/ 333 w 458"/>
              <a:gd name="T47" fmla="*/ 66 h 358"/>
              <a:gd name="T48" fmla="*/ 256 w 458"/>
              <a:gd name="T49" fmla="*/ 293 h 358"/>
              <a:gd name="T50" fmla="*/ 220 w 458"/>
              <a:gd name="T51" fmla="*/ 293 h 358"/>
              <a:gd name="T52" fmla="*/ 291 w 458"/>
              <a:gd name="T53" fmla="*/ 66 h 358"/>
              <a:gd name="T54" fmla="*/ 333 w 458"/>
              <a:gd name="T55" fmla="*/ 66 h 358"/>
              <a:gd name="T56" fmla="*/ 256 w 458"/>
              <a:gd name="T57" fmla="*/ 66 h 358"/>
              <a:gd name="T58" fmla="*/ 184 w 458"/>
              <a:gd name="T59" fmla="*/ 293 h 358"/>
              <a:gd name="T60" fmla="*/ 143 w 458"/>
              <a:gd name="T61" fmla="*/ 293 h 358"/>
              <a:gd name="T62" fmla="*/ 220 w 458"/>
              <a:gd name="T63" fmla="*/ 66 h 358"/>
              <a:gd name="T64" fmla="*/ 256 w 458"/>
              <a:gd name="T65" fmla="*/ 66 h 358"/>
              <a:gd name="T66" fmla="*/ 71 w 458"/>
              <a:gd name="T67" fmla="*/ 66 h 358"/>
              <a:gd name="T68" fmla="*/ 107 w 458"/>
              <a:gd name="T69" fmla="*/ 66 h 358"/>
              <a:gd name="T70" fmla="*/ 71 w 458"/>
              <a:gd name="T71" fmla="*/ 179 h 358"/>
              <a:gd name="T72" fmla="*/ 71 w 458"/>
              <a:gd name="T73" fmla="*/ 66 h 358"/>
              <a:gd name="T74" fmla="*/ 71 w 458"/>
              <a:gd name="T75" fmla="*/ 287 h 358"/>
              <a:gd name="T76" fmla="*/ 143 w 458"/>
              <a:gd name="T77" fmla="*/ 66 h 358"/>
              <a:gd name="T78" fmla="*/ 184 w 458"/>
              <a:gd name="T79" fmla="*/ 66 h 358"/>
              <a:gd name="T80" fmla="*/ 107 w 458"/>
              <a:gd name="T81" fmla="*/ 293 h 358"/>
              <a:gd name="T82" fmla="*/ 71 w 458"/>
              <a:gd name="T83" fmla="*/ 293 h 358"/>
              <a:gd name="T84" fmla="*/ 71 w 458"/>
              <a:gd name="T85" fmla="*/ 287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8" h="358">
                <a:moveTo>
                  <a:pt x="0" y="0"/>
                </a:moveTo>
                <a:lnTo>
                  <a:pt x="0" y="36"/>
                </a:lnTo>
                <a:lnTo>
                  <a:pt x="0" y="328"/>
                </a:lnTo>
                <a:lnTo>
                  <a:pt x="0" y="358"/>
                </a:lnTo>
                <a:lnTo>
                  <a:pt x="36" y="358"/>
                </a:lnTo>
                <a:lnTo>
                  <a:pt x="428" y="358"/>
                </a:lnTo>
                <a:lnTo>
                  <a:pt x="458" y="358"/>
                </a:lnTo>
                <a:lnTo>
                  <a:pt x="458" y="328"/>
                </a:lnTo>
                <a:lnTo>
                  <a:pt x="458" y="36"/>
                </a:lnTo>
                <a:lnTo>
                  <a:pt x="458" y="0"/>
                </a:lnTo>
                <a:lnTo>
                  <a:pt x="428" y="0"/>
                </a:lnTo>
                <a:lnTo>
                  <a:pt x="36" y="0"/>
                </a:lnTo>
                <a:lnTo>
                  <a:pt x="0" y="0"/>
                </a:lnTo>
                <a:close/>
                <a:moveTo>
                  <a:pt x="392" y="293"/>
                </a:moveTo>
                <a:lnTo>
                  <a:pt x="369" y="293"/>
                </a:lnTo>
                <a:lnTo>
                  <a:pt x="392" y="221"/>
                </a:lnTo>
                <a:lnTo>
                  <a:pt x="392" y="293"/>
                </a:lnTo>
                <a:close/>
                <a:moveTo>
                  <a:pt x="392" y="66"/>
                </a:moveTo>
                <a:lnTo>
                  <a:pt x="392" y="114"/>
                </a:lnTo>
                <a:lnTo>
                  <a:pt x="333" y="293"/>
                </a:lnTo>
                <a:lnTo>
                  <a:pt x="291" y="293"/>
                </a:lnTo>
                <a:lnTo>
                  <a:pt x="369" y="66"/>
                </a:lnTo>
                <a:lnTo>
                  <a:pt x="392" y="66"/>
                </a:lnTo>
                <a:close/>
                <a:moveTo>
                  <a:pt x="333" y="66"/>
                </a:moveTo>
                <a:lnTo>
                  <a:pt x="256" y="293"/>
                </a:lnTo>
                <a:lnTo>
                  <a:pt x="220" y="293"/>
                </a:lnTo>
                <a:lnTo>
                  <a:pt x="291" y="66"/>
                </a:lnTo>
                <a:lnTo>
                  <a:pt x="333" y="66"/>
                </a:lnTo>
                <a:close/>
                <a:moveTo>
                  <a:pt x="256" y="66"/>
                </a:moveTo>
                <a:lnTo>
                  <a:pt x="184" y="293"/>
                </a:lnTo>
                <a:lnTo>
                  <a:pt x="143" y="293"/>
                </a:lnTo>
                <a:lnTo>
                  <a:pt x="220" y="66"/>
                </a:lnTo>
                <a:lnTo>
                  <a:pt x="256" y="66"/>
                </a:lnTo>
                <a:close/>
                <a:moveTo>
                  <a:pt x="71" y="66"/>
                </a:moveTo>
                <a:lnTo>
                  <a:pt x="107" y="66"/>
                </a:lnTo>
                <a:lnTo>
                  <a:pt x="71" y="179"/>
                </a:lnTo>
                <a:lnTo>
                  <a:pt x="71" y="66"/>
                </a:lnTo>
                <a:close/>
                <a:moveTo>
                  <a:pt x="71" y="287"/>
                </a:moveTo>
                <a:lnTo>
                  <a:pt x="143" y="66"/>
                </a:lnTo>
                <a:lnTo>
                  <a:pt x="184" y="66"/>
                </a:lnTo>
                <a:lnTo>
                  <a:pt x="107" y="293"/>
                </a:lnTo>
                <a:lnTo>
                  <a:pt x="71" y="293"/>
                </a:lnTo>
                <a:lnTo>
                  <a:pt x="71" y="2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16"/>
          <p:cNvSpPr>
            <a:spLocks noEditPoints="1"/>
          </p:cNvSpPr>
          <p:nvPr/>
        </p:nvSpPr>
        <p:spPr bwMode="auto">
          <a:xfrm>
            <a:off x="8630508" y="2837613"/>
            <a:ext cx="1093186" cy="251808"/>
          </a:xfrm>
          <a:custGeom>
            <a:avLst/>
            <a:gdLst>
              <a:gd name="T0" fmla="*/ 903 w 903"/>
              <a:gd name="T1" fmla="*/ 52 h 208"/>
              <a:gd name="T2" fmla="*/ 0 w 903"/>
              <a:gd name="T3" fmla="*/ 52 h 208"/>
              <a:gd name="T4" fmla="*/ 0 w 903"/>
              <a:gd name="T5" fmla="*/ 0 h 208"/>
              <a:gd name="T6" fmla="*/ 903 w 903"/>
              <a:gd name="T7" fmla="*/ 0 h 208"/>
              <a:gd name="T8" fmla="*/ 903 w 903"/>
              <a:gd name="T9" fmla="*/ 52 h 208"/>
              <a:gd name="T10" fmla="*/ 149 w 903"/>
              <a:gd name="T11" fmla="*/ 78 h 208"/>
              <a:gd name="T12" fmla="*/ 38 w 903"/>
              <a:gd name="T13" fmla="*/ 78 h 208"/>
              <a:gd name="T14" fmla="*/ 38 w 903"/>
              <a:gd name="T15" fmla="*/ 130 h 208"/>
              <a:gd name="T16" fmla="*/ 149 w 903"/>
              <a:gd name="T17" fmla="*/ 130 h 208"/>
              <a:gd name="T18" fmla="*/ 149 w 903"/>
              <a:gd name="T19" fmla="*/ 78 h 208"/>
              <a:gd name="T20" fmla="*/ 508 w 903"/>
              <a:gd name="T21" fmla="*/ 78 h 208"/>
              <a:gd name="T22" fmla="*/ 395 w 903"/>
              <a:gd name="T23" fmla="*/ 78 h 208"/>
              <a:gd name="T24" fmla="*/ 395 w 903"/>
              <a:gd name="T25" fmla="*/ 130 h 208"/>
              <a:gd name="T26" fmla="*/ 508 w 903"/>
              <a:gd name="T27" fmla="*/ 130 h 208"/>
              <a:gd name="T28" fmla="*/ 508 w 903"/>
              <a:gd name="T29" fmla="*/ 78 h 208"/>
              <a:gd name="T30" fmla="*/ 865 w 903"/>
              <a:gd name="T31" fmla="*/ 78 h 208"/>
              <a:gd name="T32" fmla="*/ 754 w 903"/>
              <a:gd name="T33" fmla="*/ 78 h 208"/>
              <a:gd name="T34" fmla="*/ 754 w 903"/>
              <a:gd name="T35" fmla="*/ 130 h 208"/>
              <a:gd name="T36" fmla="*/ 865 w 903"/>
              <a:gd name="T37" fmla="*/ 130 h 208"/>
              <a:gd name="T38" fmla="*/ 865 w 903"/>
              <a:gd name="T39" fmla="*/ 78 h 208"/>
              <a:gd name="T40" fmla="*/ 903 w 903"/>
              <a:gd name="T41" fmla="*/ 154 h 208"/>
              <a:gd name="T42" fmla="*/ 0 w 903"/>
              <a:gd name="T43" fmla="*/ 154 h 208"/>
              <a:gd name="T44" fmla="*/ 0 w 903"/>
              <a:gd name="T45" fmla="*/ 208 h 208"/>
              <a:gd name="T46" fmla="*/ 903 w 903"/>
              <a:gd name="T47" fmla="*/ 208 h 208"/>
              <a:gd name="T48" fmla="*/ 903 w 903"/>
              <a:gd name="T49" fmla="*/ 15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03" h="208">
                <a:moveTo>
                  <a:pt x="903" y="52"/>
                </a:moveTo>
                <a:lnTo>
                  <a:pt x="0" y="52"/>
                </a:lnTo>
                <a:lnTo>
                  <a:pt x="0" y="0"/>
                </a:lnTo>
                <a:lnTo>
                  <a:pt x="903" y="0"/>
                </a:lnTo>
                <a:lnTo>
                  <a:pt x="903" y="52"/>
                </a:lnTo>
                <a:close/>
                <a:moveTo>
                  <a:pt x="149" y="78"/>
                </a:moveTo>
                <a:lnTo>
                  <a:pt x="38" y="78"/>
                </a:lnTo>
                <a:lnTo>
                  <a:pt x="38" y="130"/>
                </a:lnTo>
                <a:lnTo>
                  <a:pt x="149" y="130"/>
                </a:lnTo>
                <a:lnTo>
                  <a:pt x="149" y="78"/>
                </a:lnTo>
                <a:close/>
                <a:moveTo>
                  <a:pt x="508" y="78"/>
                </a:moveTo>
                <a:lnTo>
                  <a:pt x="395" y="78"/>
                </a:lnTo>
                <a:lnTo>
                  <a:pt x="395" y="130"/>
                </a:lnTo>
                <a:lnTo>
                  <a:pt x="508" y="130"/>
                </a:lnTo>
                <a:lnTo>
                  <a:pt x="508" y="78"/>
                </a:lnTo>
                <a:close/>
                <a:moveTo>
                  <a:pt x="865" y="78"/>
                </a:moveTo>
                <a:lnTo>
                  <a:pt x="754" y="78"/>
                </a:lnTo>
                <a:lnTo>
                  <a:pt x="754" y="130"/>
                </a:lnTo>
                <a:lnTo>
                  <a:pt x="865" y="130"/>
                </a:lnTo>
                <a:lnTo>
                  <a:pt x="865" y="78"/>
                </a:lnTo>
                <a:close/>
                <a:moveTo>
                  <a:pt x="903" y="154"/>
                </a:moveTo>
                <a:lnTo>
                  <a:pt x="0" y="154"/>
                </a:lnTo>
                <a:lnTo>
                  <a:pt x="0" y="208"/>
                </a:lnTo>
                <a:lnTo>
                  <a:pt x="903" y="208"/>
                </a:lnTo>
                <a:lnTo>
                  <a:pt x="903" y="1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6970071" y="2177625"/>
            <a:ext cx="984197" cy="911797"/>
            <a:chOff x="6911938" y="3286125"/>
            <a:chExt cx="1433512" cy="1328060"/>
          </a:xfrm>
          <a:solidFill>
            <a:schemeClr val="accent1"/>
          </a:solidFill>
        </p:grpSpPr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7017846" y="3776820"/>
              <a:ext cx="569344" cy="445033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7673943" y="3776820"/>
              <a:ext cx="569344" cy="445033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1"/>
            <p:cNvSpPr>
              <a:spLocks noEditPoints="1"/>
            </p:cNvSpPr>
            <p:nvPr/>
          </p:nvSpPr>
          <p:spPr bwMode="auto">
            <a:xfrm>
              <a:off x="7344022" y="3286125"/>
              <a:ext cx="569344" cy="445033"/>
            </a:xfrm>
            <a:custGeom>
              <a:avLst/>
              <a:gdLst>
                <a:gd name="T0" fmla="*/ 0 w 458"/>
                <a:gd name="T1" fmla="*/ 0 h 358"/>
                <a:gd name="T2" fmla="*/ 0 w 458"/>
                <a:gd name="T3" fmla="*/ 36 h 358"/>
                <a:gd name="T4" fmla="*/ 0 w 458"/>
                <a:gd name="T5" fmla="*/ 328 h 358"/>
                <a:gd name="T6" fmla="*/ 0 w 458"/>
                <a:gd name="T7" fmla="*/ 358 h 358"/>
                <a:gd name="T8" fmla="*/ 36 w 458"/>
                <a:gd name="T9" fmla="*/ 358 h 358"/>
                <a:gd name="T10" fmla="*/ 428 w 458"/>
                <a:gd name="T11" fmla="*/ 358 h 358"/>
                <a:gd name="T12" fmla="*/ 458 w 458"/>
                <a:gd name="T13" fmla="*/ 358 h 358"/>
                <a:gd name="T14" fmla="*/ 458 w 458"/>
                <a:gd name="T15" fmla="*/ 328 h 358"/>
                <a:gd name="T16" fmla="*/ 458 w 458"/>
                <a:gd name="T17" fmla="*/ 36 h 358"/>
                <a:gd name="T18" fmla="*/ 458 w 458"/>
                <a:gd name="T19" fmla="*/ 0 h 358"/>
                <a:gd name="T20" fmla="*/ 428 w 458"/>
                <a:gd name="T21" fmla="*/ 0 h 358"/>
                <a:gd name="T22" fmla="*/ 36 w 458"/>
                <a:gd name="T23" fmla="*/ 0 h 358"/>
                <a:gd name="T24" fmla="*/ 0 w 458"/>
                <a:gd name="T25" fmla="*/ 0 h 358"/>
                <a:gd name="T26" fmla="*/ 392 w 458"/>
                <a:gd name="T27" fmla="*/ 293 h 358"/>
                <a:gd name="T28" fmla="*/ 369 w 458"/>
                <a:gd name="T29" fmla="*/ 293 h 358"/>
                <a:gd name="T30" fmla="*/ 392 w 458"/>
                <a:gd name="T31" fmla="*/ 221 h 358"/>
                <a:gd name="T32" fmla="*/ 392 w 458"/>
                <a:gd name="T33" fmla="*/ 293 h 358"/>
                <a:gd name="T34" fmla="*/ 392 w 458"/>
                <a:gd name="T35" fmla="*/ 66 h 358"/>
                <a:gd name="T36" fmla="*/ 392 w 458"/>
                <a:gd name="T37" fmla="*/ 114 h 358"/>
                <a:gd name="T38" fmla="*/ 333 w 458"/>
                <a:gd name="T39" fmla="*/ 293 h 358"/>
                <a:gd name="T40" fmla="*/ 291 w 458"/>
                <a:gd name="T41" fmla="*/ 293 h 358"/>
                <a:gd name="T42" fmla="*/ 369 w 458"/>
                <a:gd name="T43" fmla="*/ 66 h 358"/>
                <a:gd name="T44" fmla="*/ 392 w 458"/>
                <a:gd name="T45" fmla="*/ 66 h 358"/>
                <a:gd name="T46" fmla="*/ 333 w 458"/>
                <a:gd name="T47" fmla="*/ 66 h 358"/>
                <a:gd name="T48" fmla="*/ 256 w 458"/>
                <a:gd name="T49" fmla="*/ 293 h 358"/>
                <a:gd name="T50" fmla="*/ 220 w 458"/>
                <a:gd name="T51" fmla="*/ 293 h 358"/>
                <a:gd name="T52" fmla="*/ 291 w 458"/>
                <a:gd name="T53" fmla="*/ 66 h 358"/>
                <a:gd name="T54" fmla="*/ 333 w 458"/>
                <a:gd name="T55" fmla="*/ 66 h 358"/>
                <a:gd name="T56" fmla="*/ 256 w 458"/>
                <a:gd name="T57" fmla="*/ 66 h 358"/>
                <a:gd name="T58" fmla="*/ 184 w 458"/>
                <a:gd name="T59" fmla="*/ 293 h 358"/>
                <a:gd name="T60" fmla="*/ 143 w 458"/>
                <a:gd name="T61" fmla="*/ 293 h 358"/>
                <a:gd name="T62" fmla="*/ 220 w 458"/>
                <a:gd name="T63" fmla="*/ 66 h 358"/>
                <a:gd name="T64" fmla="*/ 256 w 458"/>
                <a:gd name="T65" fmla="*/ 66 h 358"/>
                <a:gd name="T66" fmla="*/ 71 w 458"/>
                <a:gd name="T67" fmla="*/ 66 h 358"/>
                <a:gd name="T68" fmla="*/ 107 w 458"/>
                <a:gd name="T69" fmla="*/ 66 h 358"/>
                <a:gd name="T70" fmla="*/ 71 w 458"/>
                <a:gd name="T71" fmla="*/ 179 h 358"/>
                <a:gd name="T72" fmla="*/ 71 w 458"/>
                <a:gd name="T73" fmla="*/ 66 h 358"/>
                <a:gd name="T74" fmla="*/ 71 w 458"/>
                <a:gd name="T75" fmla="*/ 287 h 358"/>
                <a:gd name="T76" fmla="*/ 143 w 458"/>
                <a:gd name="T77" fmla="*/ 66 h 358"/>
                <a:gd name="T78" fmla="*/ 184 w 458"/>
                <a:gd name="T79" fmla="*/ 66 h 358"/>
                <a:gd name="T80" fmla="*/ 107 w 458"/>
                <a:gd name="T81" fmla="*/ 293 h 358"/>
                <a:gd name="T82" fmla="*/ 71 w 458"/>
                <a:gd name="T83" fmla="*/ 293 h 358"/>
                <a:gd name="T84" fmla="*/ 71 w 458"/>
                <a:gd name="T85" fmla="*/ 28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8" h="358">
                  <a:moveTo>
                    <a:pt x="0" y="0"/>
                  </a:moveTo>
                  <a:lnTo>
                    <a:pt x="0" y="36"/>
                  </a:lnTo>
                  <a:lnTo>
                    <a:pt x="0" y="328"/>
                  </a:lnTo>
                  <a:lnTo>
                    <a:pt x="0" y="358"/>
                  </a:lnTo>
                  <a:lnTo>
                    <a:pt x="36" y="358"/>
                  </a:lnTo>
                  <a:lnTo>
                    <a:pt x="428" y="358"/>
                  </a:lnTo>
                  <a:lnTo>
                    <a:pt x="458" y="358"/>
                  </a:lnTo>
                  <a:lnTo>
                    <a:pt x="458" y="328"/>
                  </a:lnTo>
                  <a:lnTo>
                    <a:pt x="458" y="36"/>
                  </a:lnTo>
                  <a:lnTo>
                    <a:pt x="458" y="0"/>
                  </a:lnTo>
                  <a:lnTo>
                    <a:pt x="428" y="0"/>
                  </a:lnTo>
                  <a:lnTo>
                    <a:pt x="36" y="0"/>
                  </a:lnTo>
                  <a:lnTo>
                    <a:pt x="0" y="0"/>
                  </a:lnTo>
                  <a:close/>
                  <a:moveTo>
                    <a:pt x="392" y="293"/>
                  </a:moveTo>
                  <a:lnTo>
                    <a:pt x="369" y="293"/>
                  </a:lnTo>
                  <a:lnTo>
                    <a:pt x="392" y="221"/>
                  </a:lnTo>
                  <a:lnTo>
                    <a:pt x="392" y="293"/>
                  </a:lnTo>
                  <a:close/>
                  <a:moveTo>
                    <a:pt x="392" y="66"/>
                  </a:moveTo>
                  <a:lnTo>
                    <a:pt x="392" y="114"/>
                  </a:lnTo>
                  <a:lnTo>
                    <a:pt x="333" y="293"/>
                  </a:lnTo>
                  <a:lnTo>
                    <a:pt x="291" y="293"/>
                  </a:lnTo>
                  <a:lnTo>
                    <a:pt x="369" y="66"/>
                  </a:lnTo>
                  <a:lnTo>
                    <a:pt x="392" y="66"/>
                  </a:lnTo>
                  <a:close/>
                  <a:moveTo>
                    <a:pt x="333" y="66"/>
                  </a:moveTo>
                  <a:lnTo>
                    <a:pt x="256" y="293"/>
                  </a:lnTo>
                  <a:lnTo>
                    <a:pt x="220" y="293"/>
                  </a:lnTo>
                  <a:lnTo>
                    <a:pt x="291" y="66"/>
                  </a:lnTo>
                  <a:lnTo>
                    <a:pt x="333" y="66"/>
                  </a:lnTo>
                  <a:close/>
                  <a:moveTo>
                    <a:pt x="256" y="66"/>
                  </a:moveTo>
                  <a:lnTo>
                    <a:pt x="184" y="293"/>
                  </a:lnTo>
                  <a:lnTo>
                    <a:pt x="143" y="293"/>
                  </a:lnTo>
                  <a:lnTo>
                    <a:pt x="220" y="66"/>
                  </a:lnTo>
                  <a:lnTo>
                    <a:pt x="256" y="66"/>
                  </a:lnTo>
                  <a:close/>
                  <a:moveTo>
                    <a:pt x="71" y="66"/>
                  </a:moveTo>
                  <a:lnTo>
                    <a:pt x="107" y="66"/>
                  </a:lnTo>
                  <a:lnTo>
                    <a:pt x="71" y="179"/>
                  </a:lnTo>
                  <a:lnTo>
                    <a:pt x="71" y="66"/>
                  </a:lnTo>
                  <a:close/>
                  <a:moveTo>
                    <a:pt x="71" y="287"/>
                  </a:moveTo>
                  <a:lnTo>
                    <a:pt x="143" y="66"/>
                  </a:lnTo>
                  <a:lnTo>
                    <a:pt x="184" y="66"/>
                  </a:lnTo>
                  <a:lnTo>
                    <a:pt x="107" y="293"/>
                  </a:lnTo>
                  <a:lnTo>
                    <a:pt x="71" y="293"/>
                  </a:lnTo>
                  <a:lnTo>
                    <a:pt x="71" y="2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6911938" y="4283985"/>
              <a:ext cx="1433512" cy="330200"/>
            </a:xfrm>
            <a:custGeom>
              <a:avLst/>
              <a:gdLst>
                <a:gd name="T0" fmla="*/ 903 w 903"/>
                <a:gd name="T1" fmla="*/ 52 h 208"/>
                <a:gd name="T2" fmla="*/ 0 w 903"/>
                <a:gd name="T3" fmla="*/ 52 h 208"/>
                <a:gd name="T4" fmla="*/ 0 w 903"/>
                <a:gd name="T5" fmla="*/ 0 h 208"/>
                <a:gd name="T6" fmla="*/ 903 w 903"/>
                <a:gd name="T7" fmla="*/ 0 h 208"/>
                <a:gd name="T8" fmla="*/ 903 w 903"/>
                <a:gd name="T9" fmla="*/ 52 h 208"/>
                <a:gd name="T10" fmla="*/ 149 w 903"/>
                <a:gd name="T11" fmla="*/ 78 h 208"/>
                <a:gd name="T12" fmla="*/ 38 w 903"/>
                <a:gd name="T13" fmla="*/ 78 h 208"/>
                <a:gd name="T14" fmla="*/ 38 w 903"/>
                <a:gd name="T15" fmla="*/ 130 h 208"/>
                <a:gd name="T16" fmla="*/ 149 w 903"/>
                <a:gd name="T17" fmla="*/ 130 h 208"/>
                <a:gd name="T18" fmla="*/ 149 w 903"/>
                <a:gd name="T19" fmla="*/ 78 h 208"/>
                <a:gd name="T20" fmla="*/ 508 w 903"/>
                <a:gd name="T21" fmla="*/ 78 h 208"/>
                <a:gd name="T22" fmla="*/ 395 w 903"/>
                <a:gd name="T23" fmla="*/ 78 h 208"/>
                <a:gd name="T24" fmla="*/ 395 w 903"/>
                <a:gd name="T25" fmla="*/ 130 h 208"/>
                <a:gd name="T26" fmla="*/ 508 w 903"/>
                <a:gd name="T27" fmla="*/ 130 h 208"/>
                <a:gd name="T28" fmla="*/ 508 w 903"/>
                <a:gd name="T29" fmla="*/ 78 h 208"/>
                <a:gd name="T30" fmla="*/ 865 w 903"/>
                <a:gd name="T31" fmla="*/ 78 h 208"/>
                <a:gd name="T32" fmla="*/ 754 w 903"/>
                <a:gd name="T33" fmla="*/ 78 h 208"/>
                <a:gd name="T34" fmla="*/ 754 w 903"/>
                <a:gd name="T35" fmla="*/ 130 h 208"/>
                <a:gd name="T36" fmla="*/ 865 w 903"/>
                <a:gd name="T37" fmla="*/ 130 h 208"/>
                <a:gd name="T38" fmla="*/ 865 w 903"/>
                <a:gd name="T39" fmla="*/ 78 h 208"/>
                <a:gd name="T40" fmla="*/ 903 w 903"/>
                <a:gd name="T41" fmla="*/ 154 h 208"/>
                <a:gd name="T42" fmla="*/ 0 w 903"/>
                <a:gd name="T43" fmla="*/ 154 h 208"/>
                <a:gd name="T44" fmla="*/ 0 w 903"/>
                <a:gd name="T45" fmla="*/ 208 h 208"/>
                <a:gd name="T46" fmla="*/ 903 w 903"/>
                <a:gd name="T47" fmla="*/ 208 h 208"/>
                <a:gd name="T48" fmla="*/ 903 w 903"/>
                <a:gd name="T49" fmla="*/ 15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3" h="208">
                  <a:moveTo>
                    <a:pt x="903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903" y="52"/>
                  </a:lnTo>
                  <a:close/>
                  <a:moveTo>
                    <a:pt x="149" y="78"/>
                  </a:moveTo>
                  <a:lnTo>
                    <a:pt x="38" y="78"/>
                  </a:lnTo>
                  <a:lnTo>
                    <a:pt x="38" y="130"/>
                  </a:lnTo>
                  <a:lnTo>
                    <a:pt x="149" y="130"/>
                  </a:lnTo>
                  <a:lnTo>
                    <a:pt x="149" y="78"/>
                  </a:lnTo>
                  <a:close/>
                  <a:moveTo>
                    <a:pt x="508" y="78"/>
                  </a:moveTo>
                  <a:lnTo>
                    <a:pt x="395" y="78"/>
                  </a:lnTo>
                  <a:lnTo>
                    <a:pt x="395" y="130"/>
                  </a:lnTo>
                  <a:lnTo>
                    <a:pt x="508" y="130"/>
                  </a:lnTo>
                  <a:lnTo>
                    <a:pt x="508" y="78"/>
                  </a:lnTo>
                  <a:close/>
                  <a:moveTo>
                    <a:pt x="865" y="78"/>
                  </a:moveTo>
                  <a:lnTo>
                    <a:pt x="754" y="78"/>
                  </a:lnTo>
                  <a:lnTo>
                    <a:pt x="754" y="130"/>
                  </a:lnTo>
                  <a:lnTo>
                    <a:pt x="865" y="130"/>
                  </a:lnTo>
                  <a:lnTo>
                    <a:pt x="865" y="78"/>
                  </a:lnTo>
                  <a:close/>
                  <a:moveTo>
                    <a:pt x="903" y="154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903" y="208"/>
                  </a:lnTo>
                  <a:lnTo>
                    <a:pt x="903" y="1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6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2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7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35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2420138" y="3917471"/>
            <a:ext cx="1457186" cy="596881"/>
          </a:xfrm>
          <a:custGeom>
            <a:avLst/>
            <a:gdLst>
              <a:gd name="T0" fmla="*/ 0 w 437"/>
              <a:gd name="T1" fmla="*/ 179 h 179"/>
              <a:gd name="T2" fmla="*/ 437 w 437"/>
              <a:gd name="T3" fmla="*/ 0 h 179"/>
              <a:gd name="T4" fmla="*/ 28 w 437"/>
              <a:gd name="T5" fmla="*/ 23 h 179"/>
              <a:gd name="T6" fmla="*/ 16 w 437"/>
              <a:gd name="T7" fmla="*/ 158 h 179"/>
              <a:gd name="T8" fmla="*/ 28 w 437"/>
              <a:gd name="T9" fmla="*/ 23 h 179"/>
              <a:gd name="T10" fmla="*/ 40 w 437"/>
              <a:gd name="T11" fmla="*/ 23 h 179"/>
              <a:gd name="T12" fmla="*/ 49 w 437"/>
              <a:gd name="T13" fmla="*/ 158 h 179"/>
              <a:gd name="T14" fmla="*/ 71 w 437"/>
              <a:gd name="T15" fmla="*/ 23 h 179"/>
              <a:gd name="T16" fmla="*/ 61 w 437"/>
              <a:gd name="T17" fmla="*/ 158 h 179"/>
              <a:gd name="T18" fmla="*/ 71 w 437"/>
              <a:gd name="T19" fmla="*/ 23 h 179"/>
              <a:gd name="T20" fmla="*/ 82 w 437"/>
              <a:gd name="T21" fmla="*/ 23 h 179"/>
              <a:gd name="T22" fmla="*/ 92 w 437"/>
              <a:gd name="T23" fmla="*/ 158 h 179"/>
              <a:gd name="T24" fmla="*/ 113 w 437"/>
              <a:gd name="T25" fmla="*/ 23 h 179"/>
              <a:gd name="T26" fmla="*/ 104 w 437"/>
              <a:gd name="T27" fmla="*/ 158 h 179"/>
              <a:gd name="T28" fmla="*/ 113 w 437"/>
              <a:gd name="T29" fmla="*/ 23 h 179"/>
              <a:gd name="T30" fmla="*/ 125 w 437"/>
              <a:gd name="T31" fmla="*/ 23 h 179"/>
              <a:gd name="T32" fmla="*/ 137 w 437"/>
              <a:gd name="T33" fmla="*/ 158 h 179"/>
              <a:gd name="T34" fmla="*/ 158 w 437"/>
              <a:gd name="T35" fmla="*/ 23 h 179"/>
              <a:gd name="T36" fmla="*/ 146 w 437"/>
              <a:gd name="T37" fmla="*/ 158 h 179"/>
              <a:gd name="T38" fmla="*/ 158 w 437"/>
              <a:gd name="T39" fmla="*/ 23 h 179"/>
              <a:gd name="T40" fmla="*/ 170 w 437"/>
              <a:gd name="T41" fmla="*/ 23 h 179"/>
              <a:gd name="T42" fmla="*/ 179 w 437"/>
              <a:gd name="T43" fmla="*/ 158 h 179"/>
              <a:gd name="T44" fmla="*/ 200 w 437"/>
              <a:gd name="T45" fmla="*/ 23 h 179"/>
              <a:gd name="T46" fmla="*/ 191 w 437"/>
              <a:gd name="T47" fmla="*/ 158 h 179"/>
              <a:gd name="T48" fmla="*/ 200 w 437"/>
              <a:gd name="T49" fmla="*/ 23 h 179"/>
              <a:gd name="T50" fmla="*/ 212 w 437"/>
              <a:gd name="T51" fmla="*/ 23 h 179"/>
              <a:gd name="T52" fmla="*/ 222 w 437"/>
              <a:gd name="T53" fmla="*/ 158 h 179"/>
              <a:gd name="T54" fmla="*/ 245 w 437"/>
              <a:gd name="T55" fmla="*/ 23 h 179"/>
              <a:gd name="T56" fmla="*/ 234 w 437"/>
              <a:gd name="T57" fmla="*/ 158 h 179"/>
              <a:gd name="T58" fmla="*/ 245 w 437"/>
              <a:gd name="T59" fmla="*/ 23 h 179"/>
              <a:gd name="T60" fmla="*/ 255 w 437"/>
              <a:gd name="T61" fmla="*/ 23 h 179"/>
              <a:gd name="T62" fmla="*/ 267 w 437"/>
              <a:gd name="T63" fmla="*/ 158 h 179"/>
              <a:gd name="T64" fmla="*/ 288 w 437"/>
              <a:gd name="T65" fmla="*/ 23 h 179"/>
              <a:gd name="T66" fmla="*/ 278 w 437"/>
              <a:gd name="T67" fmla="*/ 158 h 179"/>
              <a:gd name="T68" fmla="*/ 288 w 437"/>
              <a:gd name="T69" fmla="*/ 23 h 179"/>
              <a:gd name="T70" fmla="*/ 300 w 437"/>
              <a:gd name="T71" fmla="*/ 23 h 179"/>
              <a:gd name="T72" fmla="*/ 309 w 437"/>
              <a:gd name="T73" fmla="*/ 158 h 179"/>
              <a:gd name="T74" fmla="*/ 330 w 437"/>
              <a:gd name="T75" fmla="*/ 23 h 179"/>
              <a:gd name="T76" fmla="*/ 321 w 437"/>
              <a:gd name="T77" fmla="*/ 158 h 179"/>
              <a:gd name="T78" fmla="*/ 330 w 437"/>
              <a:gd name="T79" fmla="*/ 23 h 179"/>
              <a:gd name="T80" fmla="*/ 342 w 437"/>
              <a:gd name="T81" fmla="*/ 23 h 179"/>
              <a:gd name="T82" fmla="*/ 354 w 437"/>
              <a:gd name="T83" fmla="*/ 158 h 179"/>
              <a:gd name="T84" fmla="*/ 375 w 437"/>
              <a:gd name="T85" fmla="*/ 23 h 179"/>
              <a:gd name="T86" fmla="*/ 363 w 437"/>
              <a:gd name="T87" fmla="*/ 158 h 179"/>
              <a:gd name="T88" fmla="*/ 375 w 437"/>
              <a:gd name="T89" fmla="*/ 23 h 179"/>
              <a:gd name="T90" fmla="*/ 387 w 437"/>
              <a:gd name="T91" fmla="*/ 23 h 179"/>
              <a:gd name="T92" fmla="*/ 396 w 437"/>
              <a:gd name="T93" fmla="*/ 158 h 179"/>
              <a:gd name="T94" fmla="*/ 418 w 437"/>
              <a:gd name="T95" fmla="*/ 23 h 179"/>
              <a:gd name="T96" fmla="*/ 408 w 437"/>
              <a:gd name="T97" fmla="*/ 158 h 179"/>
              <a:gd name="T98" fmla="*/ 418 w 437"/>
              <a:gd name="T99" fmla="*/ 2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37" h="179">
                <a:moveTo>
                  <a:pt x="437" y="179"/>
                </a:moveTo>
                <a:lnTo>
                  <a:pt x="0" y="179"/>
                </a:lnTo>
                <a:lnTo>
                  <a:pt x="0" y="0"/>
                </a:lnTo>
                <a:lnTo>
                  <a:pt x="437" y="0"/>
                </a:lnTo>
                <a:lnTo>
                  <a:pt x="437" y="179"/>
                </a:lnTo>
                <a:close/>
                <a:moveTo>
                  <a:pt x="28" y="23"/>
                </a:moveTo>
                <a:lnTo>
                  <a:pt x="16" y="23"/>
                </a:lnTo>
                <a:lnTo>
                  <a:pt x="16" y="158"/>
                </a:lnTo>
                <a:lnTo>
                  <a:pt x="28" y="158"/>
                </a:lnTo>
                <a:lnTo>
                  <a:pt x="28" y="23"/>
                </a:lnTo>
                <a:close/>
                <a:moveTo>
                  <a:pt x="49" y="23"/>
                </a:moveTo>
                <a:lnTo>
                  <a:pt x="40" y="23"/>
                </a:lnTo>
                <a:lnTo>
                  <a:pt x="40" y="158"/>
                </a:lnTo>
                <a:lnTo>
                  <a:pt x="49" y="158"/>
                </a:lnTo>
                <a:lnTo>
                  <a:pt x="49" y="23"/>
                </a:lnTo>
                <a:close/>
                <a:moveTo>
                  <a:pt x="71" y="23"/>
                </a:moveTo>
                <a:lnTo>
                  <a:pt x="61" y="23"/>
                </a:lnTo>
                <a:lnTo>
                  <a:pt x="61" y="158"/>
                </a:lnTo>
                <a:lnTo>
                  <a:pt x="71" y="158"/>
                </a:lnTo>
                <a:lnTo>
                  <a:pt x="71" y="23"/>
                </a:lnTo>
                <a:close/>
                <a:moveTo>
                  <a:pt x="92" y="23"/>
                </a:moveTo>
                <a:lnTo>
                  <a:pt x="82" y="23"/>
                </a:lnTo>
                <a:lnTo>
                  <a:pt x="82" y="158"/>
                </a:lnTo>
                <a:lnTo>
                  <a:pt x="92" y="158"/>
                </a:lnTo>
                <a:lnTo>
                  <a:pt x="92" y="23"/>
                </a:lnTo>
                <a:close/>
                <a:moveTo>
                  <a:pt x="113" y="23"/>
                </a:moveTo>
                <a:lnTo>
                  <a:pt x="104" y="23"/>
                </a:lnTo>
                <a:lnTo>
                  <a:pt x="104" y="158"/>
                </a:lnTo>
                <a:lnTo>
                  <a:pt x="113" y="158"/>
                </a:lnTo>
                <a:lnTo>
                  <a:pt x="113" y="23"/>
                </a:lnTo>
                <a:close/>
                <a:moveTo>
                  <a:pt x="137" y="23"/>
                </a:moveTo>
                <a:lnTo>
                  <a:pt x="125" y="23"/>
                </a:lnTo>
                <a:lnTo>
                  <a:pt x="125" y="158"/>
                </a:lnTo>
                <a:lnTo>
                  <a:pt x="137" y="158"/>
                </a:lnTo>
                <a:lnTo>
                  <a:pt x="137" y="23"/>
                </a:lnTo>
                <a:close/>
                <a:moveTo>
                  <a:pt x="158" y="23"/>
                </a:moveTo>
                <a:lnTo>
                  <a:pt x="146" y="23"/>
                </a:lnTo>
                <a:lnTo>
                  <a:pt x="146" y="158"/>
                </a:lnTo>
                <a:lnTo>
                  <a:pt x="158" y="158"/>
                </a:lnTo>
                <a:lnTo>
                  <a:pt x="158" y="23"/>
                </a:lnTo>
                <a:close/>
                <a:moveTo>
                  <a:pt x="179" y="23"/>
                </a:moveTo>
                <a:lnTo>
                  <a:pt x="170" y="23"/>
                </a:lnTo>
                <a:lnTo>
                  <a:pt x="170" y="158"/>
                </a:lnTo>
                <a:lnTo>
                  <a:pt x="179" y="158"/>
                </a:lnTo>
                <a:lnTo>
                  <a:pt x="179" y="23"/>
                </a:lnTo>
                <a:close/>
                <a:moveTo>
                  <a:pt x="200" y="23"/>
                </a:moveTo>
                <a:lnTo>
                  <a:pt x="191" y="23"/>
                </a:lnTo>
                <a:lnTo>
                  <a:pt x="191" y="158"/>
                </a:lnTo>
                <a:lnTo>
                  <a:pt x="200" y="158"/>
                </a:lnTo>
                <a:lnTo>
                  <a:pt x="200" y="23"/>
                </a:lnTo>
                <a:close/>
                <a:moveTo>
                  <a:pt x="222" y="23"/>
                </a:moveTo>
                <a:lnTo>
                  <a:pt x="212" y="23"/>
                </a:lnTo>
                <a:lnTo>
                  <a:pt x="212" y="158"/>
                </a:lnTo>
                <a:lnTo>
                  <a:pt x="222" y="158"/>
                </a:lnTo>
                <a:lnTo>
                  <a:pt x="222" y="23"/>
                </a:lnTo>
                <a:close/>
                <a:moveTo>
                  <a:pt x="245" y="23"/>
                </a:moveTo>
                <a:lnTo>
                  <a:pt x="234" y="23"/>
                </a:lnTo>
                <a:lnTo>
                  <a:pt x="234" y="158"/>
                </a:lnTo>
                <a:lnTo>
                  <a:pt x="245" y="158"/>
                </a:lnTo>
                <a:lnTo>
                  <a:pt x="245" y="23"/>
                </a:lnTo>
                <a:close/>
                <a:moveTo>
                  <a:pt x="267" y="23"/>
                </a:moveTo>
                <a:lnTo>
                  <a:pt x="255" y="23"/>
                </a:lnTo>
                <a:lnTo>
                  <a:pt x="255" y="158"/>
                </a:lnTo>
                <a:lnTo>
                  <a:pt x="267" y="158"/>
                </a:lnTo>
                <a:lnTo>
                  <a:pt x="267" y="23"/>
                </a:lnTo>
                <a:close/>
                <a:moveTo>
                  <a:pt x="288" y="23"/>
                </a:moveTo>
                <a:lnTo>
                  <a:pt x="278" y="23"/>
                </a:lnTo>
                <a:lnTo>
                  <a:pt x="278" y="158"/>
                </a:lnTo>
                <a:lnTo>
                  <a:pt x="288" y="158"/>
                </a:lnTo>
                <a:lnTo>
                  <a:pt x="288" y="23"/>
                </a:lnTo>
                <a:close/>
                <a:moveTo>
                  <a:pt x="309" y="23"/>
                </a:moveTo>
                <a:lnTo>
                  <a:pt x="300" y="23"/>
                </a:lnTo>
                <a:lnTo>
                  <a:pt x="300" y="158"/>
                </a:lnTo>
                <a:lnTo>
                  <a:pt x="309" y="158"/>
                </a:lnTo>
                <a:lnTo>
                  <a:pt x="309" y="23"/>
                </a:lnTo>
                <a:close/>
                <a:moveTo>
                  <a:pt x="330" y="23"/>
                </a:moveTo>
                <a:lnTo>
                  <a:pt x="321" y="23"/>
                </a:lnTo>
                <a:lnTo>
                  <a:pt x="321" y="158"/>
                </a:lnTo>
                <a:lnTo>
                  <a:pt x="330" y="158"/>
                </a:lnTo>
                <a:lnTo>
                  <a:pt x="330" y="23"/>
                </a:lnTo>
                <a:close/>
                <a:moveTo>
                  <a:pt x="354" y="23"/>
                </a:moveTo>
                <a:lnTo>
                  <a:pt x="342" y="23"/>
                </a:lnTo>
                <a:lnTo>
                  <a:pt x="342" y="158"/>
                </a:lnTo>
                <a:lnTo>
                  <a:pt x="354" y="158"/>
                </a:lnTo>
                <a:lnTo>
                  <a:pt x="354" y="23"/>
                </a:lnTo>
                <a:close/>
                <a:moveTo>
                  <a:pt x="375" y="23"/>
                </a:moveTo>
                <a:lnTo>
                  <a:pt x="363" y="23"/>
                </a:lnTo>
                <a:lnTo>
                  <a:pt x="363" y="158"/>
                </a:lnTo>
                <a:lnTo>
                  <a:pt x="375" y="158"/>
                </a:lnTo>
                <a:lnTo>
                  <a:pt x="375" y="23"/>
                </a:lnTo>
                <a:close/>
                <a:moveTo>
                  <a:pt x="396" y="23"/>
                </a:moveTo>
                <a:lnTo>
                  <a:pt x="387" y="23"/>
                </a:lnTo>
                <a:lnTo>
                  <a:pt x="387" y="158"/>
                </a:lnTo>
                <a:lnTo>
                  <a:pt x="396" y="158"/>
                </a:lnTo>
                <a:lnTo>
                  <a:pt x="396" y="23"/>
                </a:lnTo>
                <a:close/>
                <a:moveTo>
                  <a:pt x="418" y="23"/>
                </a:moveTo>
                <a:lnTo>
                  <a:pt x="408" y="23"/>
                </a:lnTo>
                <a:lnTo>
                  <a:pt x="408" y="158"/>
                </a:lnTo>
                <a:lnTo>
                  <a:pt x="418" y="158"/>
                </a:lnTo>
                <a:lnTo>
                  <a:pt x="418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11"/>
          <p:cNvSpPr>
            <a:spLocks noEditPoints="1"/>
          </p:cNvSpPr>
          <p:nvPr/>
        </p:nvSpPr>
        <p:spPr bwMode="auto">
          <a:xfrm>
            <a:off x="4265676" y="3911909"/>
            <a:ext cx="1345208" cy="602443"/>
          </a:xfrm>
          <a:custGeom>
            <a:avLst/>
            <a:gdLst>
              <a:gd name="T0" fmla="*/ 0 w 719"/>
              <a:gd name="T1" fmla="*/ 322 h 322"/>
              <a:gd name="T2" fmla="*/ 653 w 719"/>
              <a:gd name="T3" fmla="*/ 53 h 322"/>
              <a:gd name="T4" fmla="*/ 713 w 719"/>
              <a:gd name="T5" fmla="*/ 0 h 322"/>
              <a:gd name="T6" fmla="*/ 2 w 719"/>
              <a:gd name="T7" fmla="*/ 31 h 322"/>
              <a:gd name="T8" fmla="*/ 713 w 719"/>
              <a:gd name="T9" fmla="*/ 0 h 322"/>
              <a:gd name="T10" fmla="*/ 27 w 719"/>
              <a:gd name="T11" fmla="*/ 88 h 322"/>
              <a:gd name="T12" fmla="*/ 49 w 719"/>
              <a:gd name="T13" fmla="*/ 288 h 322"/>
              <a:gd name="T14" fmla="*/ 98 w 719"/>
              <a:gd name="T15" fmla="*/ 88 h 322"/>
              <a:gd name="T16" fmla="*/ 75 w 719"/>
              <a:gd name="T17" fmla="*/ 288 h 322"/>
              <a:gd name="T18" fmla="*/ 98 w 719"/>
              <a:gd name="T19" fmla="*/ 88 h 322"/>
              <a:gd name="T20" fmla="*/ 123 w 719"/>
              <a:gd name="T21" fmla="*/ 88 h 322"/>
              <a:gd name="T22" fmla="*/ 146 w 719"/>
              <a:gd name="T23" fmla="*/ 288 h 322"/>
              <a:gd name="T24" fmla="*/ 194 w 719"/>
              <a:gd name="T25" fmla="*/ 88 h 322"/>
              <a:gd name="T26" fmla="*/ 171 w 719"/>
              <a:gd name="T27" fmla="*/ 288 h 322"/>
              <a:gd name="T28" fmla="*/ 194 w 719"/>
              <a:gd name="T29" fmla="*/ 88 h 322"/>
              <a:gd name="T30" fmla="*/ 219 w 719"/>
              <a:gd name="T31" fmla="*/ 88 h 322"/>
              <a:gd name="T32" fmla="*/ 242 w 719"/>
              <a:gd name="T33" fmla="*/ 288 h 322"/>
              <a:gd name="T34" fmla="*/ 289 w 719"/>
              <a:gd name="T35" fmla="*/ 88 h 322"/>
              <a:gd name="T36" fmla="*/ 268 w 719"/>
              <a:gd name="T37" fmla="*/ 288 h 322"/>
              <a:gd name="T38" fmla="*/ 289 w 719"/>
              <a:gd name="T39" fmla="*/ 88 h 322"/>
              <a:gd name="T40" fmla="*/ 315 w 719"/>
              <a:gd name="T41" fmla="*/ 88 h 322"/>
              <a:gd name="T42" fmla="*/ 338 w 719"/>
              <a:gd name="T43" fmla="*/ 288 h 322"/>
              <a:gd name="T44" fmla="*/ 385 w 719"/>
              <a:gd name="T45" fmla="*/ 88 h 322"/>
              <a:gd name="T46" fmla="*/ 364 w 719"/>
              <a:gd name="T47" fmla="*/ 288 h 322"/>
              <a:gd name="T48" fmla="*/ 385 w 719"/>
              <a:gd name="T49" fmla="*/ 88 h 322"/>
              <a:gd name="T50" fmla="*/ 411 w 719"/>
              <a:gd name="T51" fmla="*/ 88 h 322"/>
              <a:gd name="T52" fmla="*/ 434 w 719"/>
              <a:gd name="T53" fmla="*/ 288 h 322"/>
              <a:gd name="T54" fmla="*/ 481 w 719"/>
              <a:gd name="T55" fmla="*/ 88 h 322"/>
              <a:gd name="T56" fmla="*/ 459 w 719"/>
              <a:gd name="T57" fmla="*/ 288 h 322"/>
              <a:gd name="T58" fmla="*/ 481 w 719"/>
              <a:gd name="T59" fmla="*/ 88 h 322"/>
              <a:gd name="T60" fmla="*/ 507 w 719"/>
              <a:gd name="T61" fmla="*/ 88 h 322"/>
              <a:gd name="T62" fmla="*/ 530 w 719"/>
              <a:gd name="T63" fmla="*/ 288 h 322"/>
              <a:gd name="T64" fmla="*/ 578 w 719"/>
              <a:gd name="T65" fmla="*/ 88 h 322"/>
              <a:gd name="T66" fmla="*/ 555 w 719"/>
              <a:gd name="T67" fmla="*/ 288 h 322"/>
              <a:gd name="T68" fmla="*/ 578 w 719"/>
              <a:gd name="T69" fmla="*/ 88 h 322"/>
              <a:gd name="T70" fmla="*/ 603 w 719"/>
              <a:gd name="T71" fmla="*/ 88 h 322"/>
              <a:gd name="T72" fmla="*/ 626 w 719"/>
              <a:gd name="T73" fmla="*/ 288 h 322"/>
              <a:gd name="T74" fmla="*/ 719 w 719"/>
              <a:gd name="T75" fmla="*/ 26 h 322"/>
              <a:gd name="T76" fmla="*/ 674 w 719"/>
              <a:gd name="T77" fmla="*/ 320 h 322"/>
              <a:gd name="T78" fmla="*/ 719 w 719"/>
              <a:gd name="T79" fmla="*/ 26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19" h="322">
                <a:moveTo>
                  <a:pt x="653" y="322"/>
                </a:moveTo>
                <a:lnTo>
                  <a:pt x="0" y="322"/>
                </a:lnTo>
                <a:lnTo>
                  <a:pt x="0" y="53"/>
                </a:lnTo>
                <a:lnTo>
                  <a:pt x="653" y="53"/>
                </a:lnTo>
                <a:lnTo>
                  <a:pt x="653" y="322"/>
                </a:lnTo>
                <a:close/>
                <a:moveTo>
                  <a:pt x="713" y="0"/>
                </a:moveTo>
                <a:lnTo>
                  <a:pt x="63" y="0"/>
                </a:lnTo>
                <a:lnTo>
                  <a:pt x="2" y="31"/>
                </a:lnTo>
                <a:lnTo>
                  <a:pt x="653" y="31"/>
                </a:lnTo>
                <a:lnTo>
                  <a:pt x="713" y="0"/>
                </a:lnTo>
                <a:close/>
                <a:moveTo>
                  <a:pt x="49" y="88"/>
                </a:moveTo>
                <a:lnTo>
                  <a:pt x="27" y="88"/>
                </a:lnTo>
                <a:lnTo>
                  <a:pt x="27" y="288"/>
                </a:lnTo>
                <a:lnTo>
                  <a:pt x="49" y="288"/>
                </a:lnTo>
                <a:lnTo>
                  <a:pt x="49" y="88"/>
                </a:lnTo>
                <a:close/>
                <a:moveTo>
                  <a:pt x="98" y="88"/>
                </a:moveTo>
                <a:lnTo>
                  <a:pt x="75" y="88"/>
                </a:lnTo>
                <a:lnTo>
                  <a:pt x="75" y="288"/>
                </a:lnTo>
                <a:lnTo>
                  <a:pt x="98" y="288"/>
                </a:lnTo>
                <a:lnTo>
                  <a:pt x="98" y="88"/>
                </a:lnTo>
                <a:close/>
                <a:moveTo>
                  <a:pt x="146" y="88"/>
                </a:moveTo>
                <a:lnTo>
                  <a:pt x="123" y="88"/>
                </a:lnTo>
                <a:lnTo>
                  <a:pt x="123" y="288"/>
                </a:lnTo>
                <a:lnTo>
                  <a:pt x="146" y="288"/>
                </a:lnTo>
                <a:lnTo>
                  <a:pt x="146" y="88"/>
                </a:lnTo>
                <a:close/>
                <a:moveTo>
                  <a:pt x="194" y="88"/>
                </a:moveTo>
                <a:lnTo>
                  <a:pt x="171" y="88"/>
                </a:lnTo>
                <a:lnTo>
                  <a:pt x="171" y="288"/>
                </a:lnTo>
                <a:lnTo>
                  <a:pt x="194" y="288"/>
                </a:lnTo>
                <a:lnTo>
                  <a:pt x="194" y="88"/>
                </a:lnTo>
                <a:close/>
                <a:moveTo>
                  <a:pt x="242" y="88"/>
                </a:moveTo>
                <a:lnTo>
                  <a:pt x="219" y="88"/>
                </a:lnTo>
                <a:lnTo>
                  <a:pt x="219" y="288"/>
                </a:lnTo>
                <a:lnTo>
                  <a:pt x="242" y="288"/>
                </a:lnTo>
                <a:lnTo>
                  <a:pt x="242" y="88"/>
                </a:lnTo>
                <a:close/>
                <a:moveTo>
                  <a:pt x="289" y="88"/>
                </a:moveTo>
                <a:lnTo>
                  <a:pt x="268" y="88"/>
                </a:lnTo>
                <a:lnTo>
                  <a:pt x="268" y="288"/>
                </a:lnTo>
                <a:lnTo>
                  <a:pt x="289" y="288"/>
                </a:lnTo>
                <a:lnTo>
                  <a:pt x="289" y="88"/>
                </a:lnTo>
                <a:close/>
                <a:moveTo>
                  <a:pt x="338" y="88"/>
                </a:moveTo>
                <a:lnTo>
                  <a:pt x="315" y="88"/>
                </a:lnTo>
                <a:lnTo>
                  <a:pt x="315" y="288"/>
                </a:lnTo>
                <a:lnTo>
                  <a:pt x="338" y="288"/>
                </a:lnTo>
                <a:lnTo>
                  <a:pt x="338" y="88"/>
                </a:lnTo>
                <a:close/>
                <a:moveTo>
                  <a:pt x="385" y="88"/>
                </a:moveTo>
                <a:lnTo>
                  <a:pt x="364" y="88"/>
                </a:lnTo>
                <a:lnTo>
                  <a:pt x="364" y="288"/>
                </a:lnTo>
                <a:lnTo>
                  <a:pt x="385" y="288"/>
                </a:lnTo>
                <a:lnTo>
                  <a:pt x="385" y="88"/>
                </a:lnTo>
                <a:close/>
                <a:moveTo>
                  <a:pt x="434" y="88"/>
                </a:moveTo>
                <a:lnTo>
                  <a:pt x="411" y="88"/>
                </a:lnTo>
                <a:lnTo>
                  <a:pt x="411" y="288"/>
                </a:lnTo>
                <a:lnTo>
                  <a:pt x="434" y="288"/>
                </a:lnTo>
                <a:lnTo>
                  <a:pt x="434" y="88"/>
                </a:lnTo>
                <a:close/>
                <a:moveTo>
                  <a:pt x="481" y="88"/>
                </a:moveTo>
                <a:lnTo>
                  <a:pt x="459" y="88"/>
                </a:lnTo>
                <a:lnTo>
                  <a:pt x="459" y="288"/>
                </a:lnTo>
                <a:lnTo>
                  <a:pt x="481" y="288"/>
                </a:lnTo>
                <a:lnTo>
                  <a:pt x="481" y="88"/>
                </a:lnTo>
                <a:close/>
                <a:moveTo>
                  <a:pt x="530" y="88"/>
                </a:moveTo>
                <a:lnTo>
                  <a:pt x="507" y="88"/>
                </a:lnTo>
                <a:lnTo>
                  <a:pt x="507" y="288"/>
                </a:lnTo>
                <a:lnTo>
                  <a:pt x="530" y="288"/>
                </a:lnTo>
                <a:lnTo>
                  <a:pt x="530" y="88"/>
                </a:lnTo>
                <a:close/>
                <a:moveTo>
                  <a:pt x="578" y="88"/>
                </a:moveTo>
                <a:lnTo>
                  <a:pt x="555" y="88"/>
                </a:lnTo>
                <a:lnTo>
                  <a:pt x="555" y="288"/>
                </a:lnTo>
                <a:lnTo>
                  <a:pt x="578" y="288"/>
                </a:lnTo>
                <a:lnTo>
                  <a:pt x="578" y="88"/>
                </a:lnTo>
                <a:close/>
                <a:moveTo>
                  <a:pt x="626" y="88"/>
                </a:moveTo>
                <a:lnTo>
                  <a:pt x="603" y="88"/>
                </a:lnTo>
                <a:lnTo>
                  <a:pt x="603" y="288"/>
                </a:lnTo>
                <a:lnTo>
                  <a:pt x="626" y="288"/>
                </a:lnTo>
                <a:lnTo>
                  <a:pt x="626" y="88"/>
                </a:lnTo>
                <a:close/>
                <a:moveTo>
                  <a:pt x="719" y="26"/>
                </a:moveTo>
                <a:lnTo>
                  <a:pt x="674" y="52"/>
                </a:lnTo>
                <a:lnTo>
                  <a:pt x="674" y="320"/>
                </a:lnTo>
                <a:lnTo>
                  <a:pt x="719" y="296"/>
                </a:lnTo>
                <a:lnTo>
                  <a:pt x="719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7" name="Freeform 83"/>
          <p:cNvSpPr>
            <a:spLocks noEditPoints="1"/>
          </p:cNvSpPr>
          <p:nvPr/>
        </p:nvSpPr>
        <p:spPr bwMode="auto">
          <a:xfrm>
            <a:off x="5180673" y="2074161"/>
            <a:ext cx="860425" cy="982709"/>
          </a:xfrm>
          <a:custGeom>
            <a:avLst/>
            <a:gdLst>
              <a:gd name="T0" fmla="*/ 150 w 164"/>
              <a:gd name="T1" fmla="*/ 73 h 187"/>
              <a:gd name="T2" fmla="*/ 15 w 164"/>
              <a:gd name="T3" fmla="*/ 73 h 187"/>
              <a:gd name="T4" fmla="*/ 0 w 164"/>
              <a:gd name="T5" fmla="*/ 92 h 187"/>
              <a:gd name="T6" fmla="*/ 0 w 164"/>
              <a:gd name="T7" fmla="*/ 187 h 187"/>
              <a:gd name="T8" fmla="*/ 164 w 164"/>
              <a:gd name="T9" fmla="*/ 187 h 187"/>
              <a:gd name="T10" fmla="*/ 164 w 164"/>
              <a:gd name="T11" fmla="*/ 92 h 187"/>
              <a:gd name="T12" fmla="*/ 150 w 164"/>
              <a:gd name="T13" fmla="*/ 73 h 187"/>
              <a:gd name="T14" fmla="*/ 24 w 164"/>
              <a:gd name="T15" fmla="*/ 179 h 187"/>
              <a:gd name="T16" fmla="*/ 13 w 164"/>
              <a:gd name="T17" fmla="*/ 179 h 187"/>
              <a:gd name="T18" fmla="*/ 13 w 164"/>
              <a:gd name="T19" fmla="*/ 101 h 187"/>
              <a:gd name="T20" fmla="*/ 24 w 164"/>
              <a:gd name="T21" fmla="*/ 101 h 187"/>
              <a:gd name="T22" fmla="*/ 24 w 164"/>
              <a:gd name="T23" fmla="*/ 179 h 187"/>
              <a:gd name="T24" fmla="*/ 49 w 164"/>
              <a:gd name="T25" fmla="*/ 179 h 187"/>
              <a:gd name="T26" fmla="*/ 38 w 164"/>
              <a:gd name="T27" fmla="*/ 179 h 187"/>
              <a:gd name="T28" fmla="*/ 38 w 164"/>
              <a:gd name="T29" fmla="*/ 101 h 187"/>
              <a:gd name="T30" fmla="*/ 49 w 164"/>
              <a:gd name="T31" fmla="*/ 101 h 187"/>
              <a:gd name="T32" fmla="*/ 49 w 164"/>
              <a:gd name="T33" fmla="*/ 179 h 187"/>
              <a:gd name="T34" fmla="*/ 74 w 164"/>
              <a:gd name="T35" fmla="*/ 179 h 187"/>
              <a:gd name="T36" fmla="*/ 63 w 164"/>
              <a:gd name="T37" fmla="*/ 179 h 187"/>
              <a:gd name="T38" fmla="*/ 63 w 164"/>
              <a:gd name="T39" fmla="*/ 101 h 187"/>
              <a:gd name="T40" fmla="*/ 74 w 164"/>
              <a:gd name="T41" fmla="*/ 101 h 187"/>
              <a:gd name="T42" fmla="*/ 74 w 164"/>
              <a:gd name="T43" fmla="*/ 179 h 187"/>
              <a:gd name="T44" fmla="*/ 99 w 164"/>
              <a:gd name="T45" fmla="*/ 179 h 187"/>
              <a:gd name="T46" fmla="*/ 88 w 164"/>
              <a:gd name="T47" fmla="*/ 179 h 187"/>
              <a:gd name="T48" fmla="*/ 88 w 164"/>
              <a:gd name="T49" fmla="*/ 101 h 187"/>
              <a:gd name="T50" fmla="*/ 99 w 164"/>
              <a:gd name="T51" fmla="*/ 101 h 187"/>
              <a:gd name="T52" fmla="*/ 99 w 164"/>
              <a:gd name="T53" fmla="*/ 179 h 187"/>
              <a:gd name="T54" fmla="*/ 124 w 164"/>
              <a:gd name="T55" fmla="*/ 179 h 187"/>
              <a:gd name="T56" fmla="*/ 113 w 164"/>
              <a:gd name="T57" fmla="*/ 179 h 187"/>
              <a:gd name="T58" fmla="*/ 113 w 164"/>
              <a:gd name="T59" fmla="*/ 101 h 187"/>
              <a:gd name="T60" fmla="*/ 124 w 164"/>
              <a:gd name="T61" fmla="*/ 101 h 187"/>
              <a:gd name="T62" fmla="*/ 124 w 164"/>
              <a:gd name="T63" fmla="*/ 179 h 187"/>
              <a:gd name="T64" fmla="*/ 149 w 164"/>
              <a:gd name="T65" fmla="*/ 179 h 187"/>
              <a:gd name="T66" fmla="*/ 138 w 164"/>
              <a:gd name="T67" fmla="*/ 179 h 187"/>
              <a:gd name="T68" fmla="*/ 138 w 164"/>
              <a:gd name="T69" fmla="*/ 101 h 187"/>
              <a:gd name="T70" fmla="*/ 149 w 164"/>
              <a:gd name="T71" fmla="*/ 101 h 187"/>
              <a:gd name="T72" fmla="*/ 149 w 164"/>
              <a:gd name="T73" fmla="*/ 179 h 187"/>
              <a:gd name="T74" fmla="*/ 131 w 164"/>
              <a:gd name="T75" fmla="*/ 67 h 187"/>
              <a:gd name="T76" fmla="*/ 86 w 164"/>
              <a:gd name="T77" fmla="*/ 48 h 187"/>
              <a:gd name="T78" fmla="*/ 86 w 164"/>
              <a:gd name="T79" fmla="*/ 48 h 187"/>
              <a:gd name="T80" fmla="*/ 86 w 164"/>
              <a:gd name="T81" fmla="*/ 48 h 187"/>
              <a:gd name="T82" fmla="*/ 85 w 164"/>
              <a:gd name="T83" fmla="*/ 48 h 187"/>
              <a:gd name="T84" fmla="*/ 36 w 164"/>
              <a:gd name="T85" fmla="*/ 67 h 187"/>
              <a:gd name="T86" fmla="*/ 20 w 164"/>
              <a:gd name="T87" fmla="*/ 67 h 187"/>
              <a:gd name="T88" fmla="*/ 20 w 164"/>
              <a:gd name="T89" fmla="*/ 67 h 187"/>
              <a:gd name="T90" fmla="*/ 77 w 164"/>
              <a:gd name="T91" fmla="*/ 45 h 187"/>
              <a:gd name="T92" fmla="*/ 71 w 164"/>
              <a:gd name="T93" fmla="*/ 35 h 187"/>
              <a:gd name="T94" fmla="*/ 76 w 164"/>
              <a:gd name="T95" fmla="*/ 35 h 187"/>
              <a:gd name="T96" fmla="*/ 86 w 164"/>
              <a:gd name="T97" fmla="*/ 43 h 187"/>
              <a:gd name="T98" fmla="*/ 96 w 164"/>
              <a:gd name="T99" fmla="*/ 33 h 187"/>
              <a:gd name="T100" fmla="*/ 86 w 164"/>
              <a:gd name="T101" fmla="*/ 23 h 187"/>
              <a:gd name="T102" fmla="*/ 86 w 164"/>
              <a:gd name="T103" fmla="*/ 23 h 187"/>
              <a:gd name="T104" fmla="*/ 86 w 164"/>
              <a:gd name="T105" fmla="*/ 7 h 187"/>
              <a:gd name="T106" fmla="*/ 79 w 164"/>
              <a:gd name="T107" fmla="*/ 7 h 187"/>
              <a:gd name="T108" fmla="*/ 79 w 164"/>
              <a:gd name="T109" fmla="*/ 0 h 187"/>
              <a:gd name="T110" fmla="*/ 100 w 164"/>
              <a:gd name="T111" fmla="*/ 0 h 187"/>
              <a:gd name="T112" fmla="*/ 100 w 164"/>
              <a:gd name="T113" fmla="*/ 7 h 187"/>
              <a:gd name="T114" fmla="*/ 92 w 164"/>
              <a:gd name="T115" fmla="*/ 7 h 187"/>
              <a:gd name="T116" fmla="*/ 92 w 164"/>
              <a:gd name="T117" fmla="*/ 20 h 187"/>
              <a:gd name="T118" fmla="*/ 101 w 164"/>
              <a:gd name="T119" fmla="*/ 33 h 187"/>
              <a:gd name="T120" fmla="*/ 95 w 164"/>
              <a:gd name="T121" fmla="*/ 45 h 187"/>
              <a:gd name="T122" fmla="*/ 146 w 164"/>
              <a:gd name="T123" fmla="*/ 67 h 187"/>
              <a:gd name="T124" fmla="*/ 131 w 164"/>
              <a:gd name="T125" fmla="*/ 6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" h="187">
                <a:moveTo>
                  <a:pt x="150" y="73"/>
                </a:moveTo>
                <a:cubicBezTo>
                  <a:pt x="15" y="73"/>
                  <a:pt x="15" y="73"/>
                  <a:pt x="15" y="73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87"/>
                  <a:pt x="0" y="187"/>
                  <a:pt x="0" y="187"/>
                </a:cubicBezTo>
                <a:cubicBezTo>
                  <a:pt x="164" y="187"/>
                  <a:pt x="164" y="187"/>
                  <a:pt x="164" y="187"/>
                </a:cubicBezTo>
                <a:cubicBezTo>
                  <a:pt x="164" y="92"/>
                  <a:pt x="164" y="92"/>
                  <a:pt x="164" y="92"/>
                </a:cubicBezTo>
                <a:lnTo>
                  <a:pt x="150" y="73"/>
                </a:lnTo>
                <a:close/>
                <a:moveTo>
                  <a:pt x="24" y="179"/>
                </a:moveTo>
                <a:cubicBezTo>
                  <a:pt x="13" y="179"/>
                  <a:pt x="13" y="179"/>
                  <a:pt x="13" y="179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24" y="179"/>
                </a:lnTo>
                <a:close/>
                <a:moveTo>
                  <a:pt x="49" y="179"/>
                </a:moveTo>
                <a:cubicBezTo>
                  <a:pt x="38" y="179"/>
                  <a:pt x="38" y="179"/>
                  <a:pt x="38" y="179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49" y="101"/>
                  <a:pt x="49" y="101"/>
                  <a:pt x="49" y="101"/>
                </a:cubicBezTo>
                <a:lnTo>
                  <a:pt x="49" y="179"/>
                </a:lnTo>
                <a:close/>
                <a:moveTo>
                  <a:pt x="74" y="179"/>
                </a:moveTo>
                <a:cubicBezTo>
                  <a:pt x="63" y="179"/>
                  <a:pt x="63" y="179"/>
                  <a:pt x="63" y="179"/>
                </a:cubicBezTo>
                <a:cubicBezTo>
                  <a:pt x="63" y="101"/>
                  <a:pt x="63" y="101"/>
                  <a:pt x="63" y="101"/>
                </a:cubicBezTo>
                <a:cubicBezTo>
                  <a:pt x="74" y="101"/>
                  <a:pt x="74" y="101"/>
                  <a:pt x="74" y="101"/>
                </a:cubicBezTo>
                <a:lnTo>
                  <a:pt x="74" y="179"/>
                </a:lnTo>
                <a:close/>
                <a:moveTo>
                  <a:pt x="99" y="179"/>
                </a:moveTo>
                <a:cubicBezTo>
                  <a:pt x="88" y="179"/>
                  <a:pt x="88" y="179"/>
                  <a:pt x="88" y="179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9" y="101"/>
                  <a:pt x="99" y="101"/>
                  <a:pt x="99" y="101"/>
                </a:cubicBezTo>
                <a:lnTo>
                  <a:pt x="99" y="179"/>
                </a:lnTo>
                <a:close/>
                <a:moveTo>
                  <a:pt x="124" y="179"/>
                </a:moveTo>
                <a:cubicBezTo>
                  <a:pt x="113" y="179"/>
                  <a:pt x="113" y="179"/>
                  <a:pt x="113" y="179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24" y="101"/>
                  <a:pt x="124" y="101"/>
                  <a:pt x="124" y="101"/>
                </a:cubicBezTo>
                <a:lnTo>
                  <a:pt x="124" y="179"/>
                </a:lnTo>
                <a:close/>
                <a:moveTo>
                  <a:pt x="149" y="179"/>
                </a:moveTo>
                <a:cubicBezTo>
                  <a:pt x="138" y="179"/>
                  <a:pt x="138" y="179"/>
                  <a:pt x="138" y="179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49" y="101"/>
                  <a:pt x="149" y="101"/>
                  <a:pt x="149" y="101"/>
                </a:cubicBezTo>
                <a:lnTo>
                  <a:pt x="149" y="179"/>
                </a:lnTo>
                <a:close/>
                <a:moveTo>
                  <a:pt x="131" y="67"/>
                </a:move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36" y="67"/>
                  <a:pt x="36" y="67"/>
                  <a:pt x="36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77" y="45"/>
                  <a:pt x="77" y="45"/>
                  <a:pt x="77" y="45"/>
                </a:cubicBezTo>
                <a:cubicBezTo>
                  <a:pt x="74" y="43"/>
                  <a:pt x="71" y="39"/>
                  <a:pt x="71" y="35"/>
                </a:cubicBezTo>
                <a:cubicBezTo>
                  <a:pt x="76" y="35"/>
                  <a:pt x="76" y="35"/>
                  <a:pt x="76" y="35"/>
                </a:cubicBezTo>
                <a:cubicBezTo>
                  <a:pt x="77" y="40"/>
                  <a:pt x="81" y="43"/>
                  <a:pt x="86" y="43"/>
                </a:cubicBezTo>
                <a:cubicBezTo>
                  <a:pt x="91" y="43"/>
                  <a:pt x="96" y="39"/>
                  <a:pt x="96" y="33"/>
                </a:cubicBezTo>
                <a:cubicBezTo>
                  <a:pt x="96" y="28"/>
                  <a:pt x="91" y="24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7"/>
                  <a:pt x="86" y="7"/>
                  <a:pt x="86" y="7"/>
                </a:cubicBezTo>
                <a:cubicBezTo>
                  <a:pt x="79" y="7"/>
                  <a:pt x="79" y="7"/>
                  <a:pt x="79" y="7"/>
                </a:cubicBezTo>
                <a:cubicBezTo>
                  <a:pt x="79" y="0"/>
                  <a:pt x="79" y="0"/>
                  <a:pt x="79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7"/>
                  <a:pt x="100" y="7"/>
                  <a:pt x="100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20"/>
                  <a:pt x="92" y="20"/>
                  <a:pt x="92" y="20"/>
                </a:cubicBezTo>
                <a:cubicBezTo>
                  <a:pt x="97" y="22"/>
                  <a:pt x="101" y="27"/>
                  <a:pt x="101" y="33"/>
                </a:cubicBezTo>
                <a:cubicBezTo>
                  <a:pt x="101" y="38"/>
                  <a:pt x="98" y="42"/>
                  <a:pt x="95" y="45"/>
                </a:cubicBezTo>
                <a:cubicBezTo>
                  <a:pt x="146" y="67"/>
                  <a:pt x="146" y="67"/>
                  <a:pt x="146" y="67"/>
                </a:cubicBezTo>
                <a:lnTo>
                  <a:pt x="131" y="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0" name="Grupa 39"/>
          <p:cNvGrpSpPr/>
          <p:nvPr/>
        </p:nvGrpSpPr>
        <p:grpSpPr>
          <a:xfrm>
            <a:off x="9020711" y="4801951"/>
            <a:ext cx="912967" cy="912967"/>
            <a:chOff x="7569828" y="4801950"/>
            <a:chExt cx="912967" cy="912967"/>
          </a:xfrm>
        </p:grpSpPr>
        <p:sp>
          <p:nvSpPr>
            <p:cNvPr id="44" name="Elipsa 43"/>
            <p:cNvSpPr/>
            <p:nvPr/>
          </p:nvSpPr>
          <p:spPr>
            <a:xfrm>
              <a:off x="7569828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Freeform 83"/>
            <p:cNvSpPr>
              <a:spLocks noEditPoints="1"/>
            </p:cNvSpPr>
            <p:nvPr/>
          </p:nvSpPr>
          <p:spPr bwMode="auto">
            <a:xfrm>
              <a:off x="7765007" y="4897846"/>
              <a:ext cx="522608" cy="596882"/>
            </a:xfrm>
            <a:custGeom>
              <a:avLst/>
              <a:gdLst>
                <a:gd name="T0" fmla="*/ 150 w 164"/>
                <a:gd name="T1" fmla="*/ 73 h 187"/>
                <a:gd name="T2" fmla="*/ 15 w 164"/>
                <a:gd name="T3" fmla="*/ 73 h 187"/>
                <a:gd name="T4" fmla="*/ 0 w 164"/>
                <a:gd name="T5" fmla="*/ 92 h 187"/>
                <a:gd name="T6" fmla="*/ 0 w 164"/>
                <a:gd name="T7" fmla="*/ 187 h 187"/>
                <a:gd name="T8" fmla="*/ 164 w 164"/>
                <a:gd name="T9" fmla="*/ 187 h 187"/>
                <a:gd name="T10" fmla="*/ 164 w 164"/>
                <a:gd name="T11" fmla="*/ 92 h 187"/>
                <a:gd name="T12" fmla="*/ 150 w 164"/>
                <a:gd name="T13" fmla="*/ 73 h 187"/>
                <a:gd name="T14" fmla="*/ 24 w 164"/>
                <a:gd name="T15" fmla="*/ 179 h 187"/>
                <a:gd name="T16" fmla="*/ 13 w 164"/>
                <a:gd name="T17" fmla="*/ 179 h 187"/>
                <a:gd name="T18" fmla="*/ 13 w 164"/>
                <a:gd name="T19" fmla="*/ 101 h 187"/>
                <a:gd name="T20" fmla="*/ 24 w 164"/>
                <a:gd name="T21" fmla="*/ 101 h 187"/>
                <a:gd name="T22" fmla="*/ 24 w 164"/>
                <a:gd name="T23" fmla="*/ 179 h 187"/>
                <a:gd name="T24" fmla="*/ 49 w 164"/>
                <a:gd name="T25" fmla="*/ 179 h 187"/>
                <a:gd name="T26" fmla="*/ 38 w 164"/>
                <a:gd name="T27" fmla="*/ 179 h 187"/>
                <a:gd name="T28" fmla="*/ 38 w 164"/>
                <a:gd name="T29" fmla="*/ 101 h 187"/>
                <a:gd name="T30" fmla="*/ 49 w 164"/>
                <a:gd name="T31" fmla="*/ 101 h 187"/>
                <a:gd name="T32" fmla="*/ 49 w 164"/>
                <a:gd name="T33" fmla="*/ 179 h 187"/>
                <a:gd name="T34" fmla="*/ 74 w 164"/>
                <a:gd name="T35" fmla="*/ 179 h 187"/>
                <a:gd name="T36" fmla="*/ 63 w 164"/>
                <a:gd name="T37" fmla="*/ 179 h 187"/>
                <a:gd name="T38" fmla="*/ 63 w 164"/>
                <a:gd name="T39" fmla="*/ 101 h 187"/>
                <a:gd name="T40" fmla="*/ 74 w 164"/>
                <a:gd name="T41" fmla="*/ 101 h 187"/>
                <a:gd name="T42" fmla="*/ 74 w 164"/>
                <a:gd name="T43" fmla="*/ 179 h 187"/>
                <a:gd name="T44" fmla="*/ 99 w 164"/>
                <a:gd name="T45" fmla="*/ 179 h 187"/>
                <a:gd name="T46" fmla="*/ 88 w 164"/>
                <a:gd name="T47" fmla="*/ 179 h 187"/>
                <a:gd name="T48" fmla="*/ 88 w 164"/>
                <a:gd name="T49" fmla="*/ 101 h 187"/>
                <a:gd name="T50" fmla="*/ 99 w 164"/>
                <a:gd name="T51" fmla="*/ 101 h 187"/>
                <a:gd name="T52" fmla="*/ 99 w 164"/>
                <a:gd name="T53" fmla="*/ 179 h 187"/>
                <a:gd name="T54" fmla="*/ 124 w 164"/>
                <a:gd name="T55" fmla="*/ 179 h 187"/>
                <a:gd name="T56" fmla="*/ 113 w 164"/>
                <a:gd name="T57" fmla="*/ 179 h 187"/>
                <a:gd name="T58" fmla="*/ 113 w 164"/>
                <a:gd name="T59" fmla="*/ 101 h 187"/>
                <a:gd name="T60" fmla="*/ 124 w 164"/>
                <a:gd name="T61" fmla="*/ 101 h 187"/>
                <a:gd name="T62" fmla="*/ 124 w 164"/>
                <a:gd name="T63" fmla="*/ 179 h 187"/>
                <a:gd name="T64" fmla="*/ 149 w 164"/>
                <a:gd name="T65" fmla="*/ 179 h 187"/>
                <a:gd name="T66" fmla="*/ 138 w 164"/>
                <a:gd name="T67" fmla="*/ 179 h 187"/>
                <a:gd name="T68" fmla="*/ 138 w 164"/>
                <a:gd name="T69" fmla="*/ 101 h 187"/>
                <a:gd name="T70" fmla="*/ 149 w 164"/>
                <a:gd name="T71" fmla="*/ 101 h 187"/>
                <a:gd name="T72" fmla="*/ 149 w 164"/>
                <a:gd name="T73" fmla="*/ 179 h 187"/>
                <a:gd name="T74" fmla="*/ 131 w 164"/>
                <a:gd name="T75" fmla="*/ 67 h 187"/>
                <a:gd name="T76" fmla="*/ 86 w 164"/>
                <a:gd name="T77" fmla="*/ 48 h 187"/>
                <a:gd name="T78" fmla="*/ 86 w 164"/>
                <a:gd name="T79" fmla="*/ 48 h 187"/>
                <a:gd name="T80" fmla="*/ 86 w 164"/>
                <a:gd name="T81" fmla="*/ 48 h 187"/>
                <a:gd name="T82" fmla="*/ 85 w 164"/>
                <a:gd name="T83" fmla="*/ 48 h 187"/>
                <a:gd name="T84" fmla="*/ 36 w 164"/>
                <a:gd name="T85" fmla="*/ 67 h 187"/>
                <a:gd name="T86" fmla="*/ 20 w 164"/>
                <a:gd name="T87" fmla="*/ 67 h 187"/>
                <a:gd name="T88" fmla="*/ 20 w 164"/>
                <a:gd name="T89" fmla="*/ 67 h 187"/>
                <a:gd name="T90" fmla="*/ 77 w 164"/>
                <a:gd name="T91" fmla="*/ 45 h 187"/>
                <a:gd name="T92" fmla="*/ 71 w 164"/>
                <a:gd name="T93" fmla="*/ 35 h 187"/>
                <a:gd name="T94" fmla="*/ 76 w 164"/>
                <a:gd name="T95" fmla="*/ 35 h 187"/>
                <a:gd name="T96" fmla="*/ 86 w 164"/>
                <a:gd name="T97" fmla="*/ 43 h 187"/>
                <a:gd name="T98" fmla="*/ 96 w 164"/>
                <a:gd name="T99" fmla="*/ 33 h 187"/>
                <a:gd name="T100" fmla="*/ 86 w 164"/>
                <a:gd name="T101" fmla="*/ 23 h 187"/>
                <a:gd name="T102" fmla="*/ 86 w 164"/>
                <a:gd name="T103" fmla="*/ 23 h 187"/>
                <a:gd name="T104" fmla="*/ 86 w 164"/>
                <a:gd name="T105" fmla="*/ 7 h 187"/>
                <a:gd name="T106" fmla="*/ 79 w 164"/>
                <a:gd name="T107" fmla="*/ 7 h 187"/>
                <a:gd name="T108" fmla="*/ 79 w 164"/>
                <a:gd name="T109" fmla="*/ 0 h 187"/>
                <a:gd name="T110" fmla="*/ 100 w 164"/>
                <a:gd name="T111" fmla="*/ 0 h 187"/>
                <a:gd name="T112" fmla="*/ 100 w 164"/>
                <a:gd name="T113" fmla="*/ 7 h 187"/>
                <a:gd name="T114" fmla="*/ 92 w 164"/>
                <a:gd name="T115" fmla="*/ 7 h 187"/>
                <a:gd name="T116" fmla="*/ 92 w 164"/>
                <a:gd name="T117" fmla="*/ 20 h 187"/>
                <a:gd name="T118" fmla="*/ 101 w 164"/>
                <a:gd name="T119" fmla="*/ 33 h 187"/>
                <a:gd name="T120" fmla="*/ 95 w 164"/>
                <a:gd name="T121" fmla="*/ 45 h 187"/>
                <a:gd name="T122" fmla="*/ 146 w 164"/>
                <a:gd name="T123" fmla="*/ 67 h 187"/>
                <a:gd name="T124" fmla="*/ 131 w 164"/>
                <a:gd name="T125" fmla="*/ 6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87">
                  <a:moveTo>
                    <a:pt x="150" y="73"/>
                  </a:moveTo>
                  <a:cubicBezTo>
                    <a:pt x="15" y="73"/>
                    <a:pt x="15" y="73"/>
                    <a:pt x="15" y="73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64" y="187"/>
                    <a:pt x="164" y="187"/>
                    <a:pt x="164" y="187"/>
                  </a:cubicBezTo>
                  <a:cubicBezTo>
                    <a:pt x="164" y="92"/>
                    <a:pt x="164" y="92"/>
                    <a:pt x="164" y="92"/>
                  </a:cubicBezTo>
                  <a:lnTo>
                    <a:pt x="150" y="73"/>
                  </a:lnTo>
                  <a:close/>
                  <a:moveTo>
                    <a:pt x="24" y="179"/>
                  </a:moveTo>
                  <a:cubicBezTo>
                    <a:pt x="13" y="179"/>
                    <a:pt x="13" y="179"/>
                    <a:pt x="13" y="179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24" y="101"/>
                    <a:pt x="24" y="101"/>
                    <a:pt x="24" y="101"/>
                  </a:cubicBezTo>
                  <a:lnTo>
                    <a:pt x="24" y="179"/>
                  </a:lnTo>
                  <a:close/>
                  <a:moveTo>
                    <a:pt x="49" y="179"/>
                  </a:moveTo>
                  <a:cubicBezTo>
                    <a:pt x="38" y="179"/>
                    <a:pt x="38" y="179"/>
                    <a:pt x="38" y="179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9" y="101"/>
                    <a:pt x="49" y="101"/>
                    <a:pt x="49" y="101"/>
                  </a:cubicBezTo>
                  <a:lnTo>
                    <a:pt x="49" y="179"/>
                  </a:lnTo>
                  <a:close/>
                  <a:moveTo>
                    <a:pt x="74" y="179"/>
                  </a:moveTo>
                  <a:cubicBezTo>
                    <a:pt x="63" y="179"/>
                    <a:pt x="63" y="179"/>
                    <a:pt x="63" y="179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74" y="101"/>
                    <a:pt x="74" y="101"/>
                    <a:pt x="74" y="101"/>
                  </a:cubicBezTo>
                  <a:lnTo>
                    <a:pt x="74" y="179"/>
                  </a:lnTo>
                  <a:close/>
                  <a:moveTo>
                    <a:pt x="99" y="179"/>
                  </a:moveTo>
                  <a:cubicBezTo>
                    <a:pt x="88" y="179"/>
                    <a:pt x="88" y="179"/>
                    <a:pt x="88" y="179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99" y="101"/>
                    <a:pt x="99" y="101"/>
                    <a:pt x="99" y="101"/>
                  </a:cubicBezTo>
                  <a:lnTo>
                    <a:pt x="99" y="179"/>
                  </a:lnTo>
                  <a:close/>
                  <a:moveTo>
                    <a:pt x="124" y="179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24" y="101"/>
                    <a:pt x="124" y="101"/>
                    <a:pt x="124" y="101"/>
                  </a:cubicBezTo>
                  <a:lnTo>
                    <a:pt x="124" y="179"/>
                  </a:lnTo>
                  <a:close/>
                  <a:moveTo>
                    <a:pt x="149" y="179"/>
                  </a:moveTo>
                  <a:cubicBezTo>
                    <a:pt x="138" y="179"/>
                    <a:pt x="138" y="179"/>
                    <a:pt x="138" y="179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49" y="101"/>
                    <a:pt x="149" y="101"/>
                    <a:pt x="149" y="101"/>
                  </a:cubicBezTo>
                  <a:lnTo>
                    <a:pt x="149" y="179"/>
                  </a:lnTo>
                  <a:close/>
                  <a:moveTo>
                    <a:pt x="131" y="67"/>
                  </a:move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5" y="48"/>
                    <a:pt x="85" y="4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4" y="43"/>
                    <a:pt x="71" y="39"/>
                    <a:pt x="71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7" y="40"/>
                    <a:pt x="81" y="43"/>
                    <a:pt x="86" y="43"/>
                  </a:cubicBezTo>
                  <a:cubicBezTo>
                    <a:pt x="91" y="43"/>
                    <a:pt x="96" y="39"/>
                    <a:pt x="96" y="33"/>
                  </a:cubicBezTo>
                  <a:cubicBezTo>
                    <a:pt x="96" y="28"/>
                    <a:pt x="91" y="24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7" y="22"/>
                    <a:pt x="101" y="27"/>
                    <a:pt x="101" y="33"/>
                  </a:cubicBezTo>
                  <a:cubicBezTo>
                    <a:pt x="101" y="38"/>
                    <a:pt x="98" y="42"/>
                    <a:pt x="95" y="45"/>
                  </a:cubicBezTo>
                  <a:cubicBezTo>
                    <a:pt x="146" y="67"/>
                    <a:pt x="146" y="67"/>
                    <a:pt x="146" y="67"/>
                  </a:cubicBezTo>
                  <a:lnTo>
                    <a:pt x="131" y="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0" name="Freeform 11"/>
          <p:cNvSpPr>
            <a:spLocks noEditPoints="1"/>
          </p:cNvSpPr>
          <p:nvPr/>
        </p:nvSpPr>
        <p:spPr bwMode="auto">
          <a:xfrm>
            <a:off x="6705702" y="4994950"/>
            <a:ext cx="674163" cy="526966"/>
          </a:xfrm>
          <a:custGeom>
            <a:avLst/>
            <a:gdLst>
              <a:gd name="T0" fmla="*/ 0 w 458"/>
              <a:gd name="T1" fmla="*/ 0 h 358"/>
              <a:gd name="T2" fmla="*/ 0 w 458"/>
              <a:gd name="T3" fmla="*/ 36 h 358"/>
              <a:gd name="T4" fmla="*/ 0 w 458"/>
              <a:gd name="T5" fmla="*/ 328 h 358"/>
              <a:gd name="T6" fmla="*/ 0 w 458"/>
              <a:gd name="T7" fmla="*/ 358 h 358"/>
              <a:gd name="T8" fmla="*/ 36 w 458"/>
              <a:gd name="T9" fmla="*/ 358 h 358"/>
              <a:gd name="T10" fmla="*/ 428 w 458"/>
              <a:gd name="T11" fmla="*/ 358 h 358"/>
              <a:gd name="T12" fmla="*/ 458 w 458"/>
              <a:gd name="T13" fmla="*/ 358 h 358"/>
              <a:gd name="T14" fmla="*/ 458 w 458"/>
              <a:gd name="T15" fmla="*/ 328 h 358"/>
              <a:gd name="T16" fmla="*/ 458 w 458"/>
              <a:gd name="T17" fmla="*/ 36 h 358"/>
              <a:gd name="T18" fmla="*/ 458 w 458"/>
              <a:gd name="T19" fmla="*/ 0 h 358"/>
              <a:gd name="T20" fmla="*/ 428 w 458"/>
              <a:gd name="T21" fmla="*/ 0 h 358"/>
              <a:gd name="T22" fmla="*/ 36 w 458"/>
              <a:gd name="T23" fmla="*/ 0 h 358"/>
              <a:gd name="T24" fmla="*/ 0 w 458"/>
              <a:gd name="T25" fmla="*/ 0 h 358"/>
              <a:gd name="T26" fmla="*/ 392 w 458"/>
              <a:gd name="T27" fmla="*/ 293 h 358"/>
              <a:gd name="T28" fmla="*/ 369 w 458"/>
              <a:gd name="T29" fmla="*/ 293 h 358"/>
              <a:gd name="T30" fmla="*/ 392 w 458"/>
              <a:gd name="T31" fmla="*/ 221 h 358"/>
              <a:gd name="T32" fmla="*/ 392 w 458"/>
              <a:gd name="T33" fmla="*/ 293 h 358"/>
              <a:gd name="T34" fmla="*/ 392 w 458"/>
              <a:gd name="T35" fmla="*/ 66 h 358"/>
              <a:gd name="T36" fmla="*/ 392 w 458"/>
              <a:gd name="T37" fmla="*/ 114 h 358"/>
              <a:gd name="T38" fmla="*/ 333 w 458"/>
              <a:gd name="T39" fmla="*/ 293 h 358"/>
              <a:gd name="T40" fmla="*/ 291 w 458"/>
              <a:gd name="T41" fmla="*/ 293 h 358"/>
              <a:gd name="T42" fmla="*/ 369 w 458"/>
              <a:gd name="T43" fmla="*/ 66 h 358"/>
              <a:gd name="T44" fmla="*/ 392 w 458"/>
              <a:gd name="T45" fmla="*/ 66 h 358"/>
              <a:gd name="T46" fmla="*/ 333 w 458"/>
              <a:gd name="T47" fmla="*/ 66 h 358"/>
              <a:gd name="T48" fmla="*/ 256 w 458"/>
              <a:gd name="T49" fmla="*/ 293 h 358"/>
              <a:gd name="T50" fmla="*/ 220 w 458"/>
              <a:gd name="T51" fmla="*/ 293 h 358"/>
              <a:gd name="T52" fmla="*/ 291 w 458"/>
              <a:gd name="T53" fmla="*/ 66 h 358"/>
              <a:gd name="T54" fmla="*/ 333 w 458"/>
              <a:gd name="T55" fmla="*/ 66 h 358"/>
              <a:gd name="T56" fmla="*/ 256 w 458"/>
              <a:gd name="T57" fmla="*/ 66 h 358"/>
              <a:gd name="T58" fmla="*/ 184 w 458"/>
              <a:gd name="T59" fmla="*/ 293 h 358"/>
              <a:gd name="T60" fmla="*/ 143 w 458"/>
              <a:gd name="T61" fmla="*/ 293 h 358"/>
              <a:gd name="T62" fmla="*/ 220 w 458"/>
              <a:gd name="T63" fmla="*/ 66 h 358"/>
              <a:gd name="T64" fmla="*/ 256 w 458"/>
              <a:gd name="T65" fmla="*/ 66 h 358"/>
              <a:gd name="T66" fmla="*/ 71 w 458"/>
              <a:gd name="T67" fmla="*/ 66 h 358"/>
              <a:gd name="T68" fmla="*/ 107 w 458"/>
              <a:gd name="T69" fmla="*/ 66 h 358"/>
              <a:gd name="T70" fmla="*/ 71 w 458"/>
              <a:gd name="T71" fmla="*/ 179 h 358"/>
              <a:gd name="T72" fmla="*/ 71 w 458"/>
              <a:gd name="T73" fmla="*/ 66 h 358"/>
              <a:gd name="T74" fmla="*/ 71 w 458"/>
              <a:gd name="T75" fmla="*/ 287 h 358"/>
              <a:gd name="T76" fmla="*/ 143 w 458"/>
              <a:gd name="T77" fmla="*/ 66 h 358"/>
              <a:gd name="T78" fmla="*/ 184 w 458"/>
              <a:gd name="T79" fmla="*/ 66 h 358"/>
              <a:gd name="T80" fmla="*/ 107 w 458"/>
              <a:gd name="T81" fmla="*/ 293 h 358"/>
              <a:gd name="T82" fmla="*/ 71 w 458"/>
              <a:gd name="T83" fmla="*/ 293 h 358"/>
              <a:gd name="T84" fmla="*/ 71 w 458"/>
              <a:gd name="T85" fmla="*/ 287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8" h="358">
                <a:moveTo>
                  <a:pt x="0" y="0"/>
                </a:moveTo>
                <a:lnTo>
                  <a:pt x="0" y="36"/>
                </a:lnTo>
                <a:lnTo>
                  <a:pt x="0" y="328"/>
                </a:lnTo>
                <a:lnTo>
                  <a:pt x="0" y="358"/>
                </a:lnTo>
                <a:lnTo>
                  <a:pt x="36" y="358"/>
                </a:lnTo>
                <a:lnTo>
                  <a:pt x="428" y="358"/>
                </a:lnTo>
                <a:lnTo>
                  <a:pt x="458" y="358"/>
                </a:lnTo>
                <a:lnTo>
                  <a:pt x="458" y="328"/>
                </a:lnTo>
                <a:lnTo>
                  <a:pt x="458" y="36"/>
                </a:lnTo>
                <a:lnTo>
                  <a:pt x="458" y="0"/>
                </a:lnTo>
                <a:lnTo>
                  <a:pt x="428" y="0"/>
                </a:lnTo>
                <a:lnTo>
                  <a:pt x="36" y="0"/>
                </a:lnTo>
                <a:lnTo>
                  <a:pt x="0" y="0"/>
                </a:lnTo>
                <a:close/>
                <a:moveTo>
                  <a:pt x="392" y="293"/>
                </a:moveTo>
                <a:lnTo>
                  <a:pt x="369" y="293"/>
                </a:lnTo>
                <a:lnTo>
                  <a:pt x="392" y="221"/>
                </a:lnTo>
                <a:lnTo>
                  <a:pt x="392" y="293"/>
                </a:lnTo>
                <a:close/>
                <a:moveTo>
                  <a:pt x="392" y="66"/>
                </a:moveTo>
                <a:lnTo>
                  <a:pt x="392" y="114"/>
                </a:lnTo>
                <a:lnTo>
                  <a:pt x="333" y="293"/>
                </a:lnTo>
                <a:lnTo>
                  <a:pt x="291" y="293"/>
                </a:lnTo>
                <a:lnTo>
                  <a:pt x="369" y="66"/>
                </a:lnTo>
                <a:lnTo>
                  <a:pt x="392" y="66"/>
                </a:lnTo>
                <a:close/>
                <a:moveTo>
                  <a:pt x="333" y="66"/>
                </a:moveTo>
                <a:lnTo>
                  <a:pt x="256" y="293"/>
                </a:lnTo>
                <a:lnTo>
                  <a:pt x="220" y="293"/>
                </a:lnTo>
                <a:lnTo>
                  <a:pt x="291" y="66"/>
                </a:lnTo>
                <a:lnTo>
                  <a:pt x="333" y="66"/>
                </a:lnTo>
                <a:close/>
                <a:moveTo>
                  <a:pt x="256" y="66"/>
                </a:moveTo>
                <a:lnTo>
                  <a:pt x="184" y="293"/>
                </a:lnTo>
                <a:lnTo>
                  <a:pt x="143" y="293"/>
                </a:lnTo>
                <a:lnTo>
                  <a:pt x="220" y="66"/>
                </a:lnTo>
                <a:lnTo>
                  <a:pt x="256" y="66"/>
                </a:lnTo>
                <a:close/>
                <a:moveTo>
                  <a:pt x="71" y="66"/>
                </a:moveTo>
                <a:lnTo>
                  <a:pt x="107" y="66"/>
                </a:lnTo>
                <a:lnTo>
                  <a:pt x="71" y="179"/>
                </a:lnTo>
                <a:lnTo>
                  <a:pt x="71" y="66"/>
                </a:lnTo>
                <a:close/>
                <a:moveTo>
                  <a:pt x="71" y="287"/>
                </a:moveTo>
                <a:lnTo>
                  <a:pt x="143" y="66"/>
                </a:lnTo>
                <a:lnTo>
                  <a:pt x="184" y="66"/>
                </a:lnTo>
                <a:lnTo>
                  <a:pt x="107" y="293"/>
                </a:lnTo>
                <a:lnTo>
                  <a:pt x="71" y="293"/>
                </a:lnTo>
                <a:lnTo>
                  <a:pt x="71" y="287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6"/>
          <p:cNvSpPr>
            <a:spLocks noEditPoints="1"/>
          </p:cNvSpPr>
          <p:nvPr/>
        </p:nvSpPr>
        <p:spPr bwMode="auto">
          <a:xfrm>
            <a:off x="7702498" y="5145666"/>
            <a:ext cx="979121" cy="225534"/>
          </a:xfrm>
          <a:custGeom>
            <a:avLst/>
            <a:gdLst>
              <a:gd name="T0" fmla="*/ 903 w 903"/>
              <a:gd name="T1" fmla="*/ 52 h 208"/>
              <a:gd name="T2" fmla="*/ 0 w 903"/>
              <a:gd name="T3" fmla="*/ 52 h 208"/>
              <a:gd name="T4" fmla="*/ 0 w 903"/>
              <a:gd name="T5" fmla="*/ 0 h 208"/>
              <a:gd name="T6" fmla="*/ 903 w 903"/>
              <a:gd name="T7" fmla="*/ 0 h 208"/>
              <a:gd name="T8" fmla="*/ 903 w 903"/>
              <a:gd name="T9" fmla="*/ 52 h 208"/>
              <a:gd name="T10" fmla="*/ 149 w 903"/>
              <a:gd name="T11" fmla="*/ 78 h 208"/>
              <a:gd name="T12" fmla="*/ 38 w 903"/>
              <a:gd name="T13" fmla="*/ 78 h 208"/>
              <a:gd name="T14" fmla="*/ 38 w 903"/>
              <a:gd name="T15" fmla="*/ 130 h 208"/>
              <a:gd name="T16" fmla="*/ 149 w 903"/>
              <a:gd name="T17" fmla="*/ 130 h 208"/>
              <a:gd name="T18" fmla="*/ 149 w 903"/>
              <a:gd name="T19" fmla="*/ 78 h 208"/>
              <a:gd name="T20" fmla="*/ 508 w 903"/>
              <a:gd name="T21" fmla="*/ 78 h 208"/>
              <a:gd name="T22" fmla="*/ 395 w 903"/>
              <a:gd name="T23" fmla="*/ 78 h 208"/>
              <a:gd name="T24" fmla="*/ 395 w 903"/>
              <a:gd name="T25" fmla="*/ 130 h 208"/>
              <a:gd name="T26" fmla="*/ 508 w 903"/>
              <a:gd name="T27" fmla="*/ 130 h 208"/>
              <a:gd name="T28" fmla="*/ 508 w 903"/>
              <a:gd name="T29" fmla="*/ 78 h 208"/>
              <a:gd name="T30" fmla="*/ 865 w 903"/>
              <a:gd name="T31" fmla="*/ 78 h 208"/>
              <a:gd name="T32" fmla="*/ 754 w 903"/>
              <a:gd name="T33" fmla="*/ 78 h 208"/>
              <a:gd name="T34" fmla="*/ 754 w 903"/>
              <a:gd name="T35" fmla="*/ 130 h 208"/>
              <a:gd name="T36" fmla="*/ 865 w 903"/>
              <a:gd name="T37" fmla="*/ 130 h 208"/>
              <a:gd name="T38" fmla="*/ 865 w 903"/>
              <a:gd name="T39" fmla="*/ 78 h 208"/>
              <a:gd name="T40" fmla="*/ 903 w 903"/>
              <a:gd name="T41" fmla="*/ 154 h 208"/>
              <a:gd name="T42" fmla="*/ 0 w 903"/>
              <a:gd name="T43" fmla="*/ 154 h 208"/>
              <a:gd name="T44" fmla="*/ 0 w 903"/>
              <a:gd name="T45" fmla="*/ 208 h 208"/>
              <a:gd name="T46" fmla="*/ 903 w 903"/>
              <a:gd name="T47" fmla="*/ 208 h 208"/>
              <a:gd name="T48" fmla="*/ 903 w 903"/>
              <a:gd name="T49" fmla="*/ 15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03" h="208">
                <a:moveTo>
                  <a:pt x="903" y="52"/>
                </a:moveTo>
                <a:lnTo>
                  <a:pt x="0" y="52"/>
                </a:lnTo>
                <a:lnTo>
                  <a:pt x="0" y="0"/>
                </a:lnTo>
                <a:lnTo>
                  <a:pt x="903" y="0"/>
                </a:lnTo>
                <a:lnTo>
                  <a:pt x="903" y="52"/>
                </a:lnTo>
                <a:close/>
                <a:moveTo>
                  <a:pt x="149" y="78"/>
                </a:moveTo>
                <a:lnTo>
                  <a:pt x="38" y="78"/>
                </a:lnTo>
                <a:lnTo>
                  <a:pt x="38" y="130"/>
                </a:lnTo>
                <a:lnTo>
                  <a:pt x="149" y="130"/>
                </a:lnTo>
                <a:lnTo>
                  <a:pt x="149" y="78"/>
                </a:lnTo>
                <a:close/>
                <a:moveTo>
                  <a:pt x="508" y="78"/>
                </a:moveTo>
                <a:lnTo>
                  <a:pt x="395" y="78"/>
                </a:lnTo>
                <a:lnTo>
                  <a:pt x="395" y="130"/>
                </a:lnTo>
                <a:lnTo>
                  <a:pt x="508" y="130"/>
                </a:lnTo>
                <a:lnTo>
                  <a:pt x="508" y="78"/>
                </a:lnTo>
                <a:close/>
                <a:moveTo>
                  <a:pt x="865" y="78"/>
                </a:moveTo>
                <a:lnTo>
                  <a:pt x="754" y="78"/>
                </a:lnTo>
                <a:lnTo>
                  <a:pt x="754" y="130"/>
                </a:lnTo>
                <a:lnTo>
                  <a:pt x="865" y="130"/>
                </a:lnTo>
                <a:lnTo>
                  <a:pt x="865" y="78"/>
                </a:lnTo>
                <a:close/>
                <a:moveTo>
                  <a:pt x="903" y="154"/>
                </a:moveTo>
                <a:lnTo>
                  <a:pt x="0" y="154"/>
                </a:lnTo>
                <a:lnTo>
                  <a:pt x="0" y="208"/>
                </a:lnTo>
                <a:lnTo>
                  <a:pt x="903" y="208"/>
                </a:lnTo>
                <a:lnTo>
                  <a:pt x="903" y="154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719650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Icons: Storage Boxes, Barrels, Fragile Handling</a:t>
            </a:r>
          </a:p>
        </p:txBody>
      </p:sp>
      <p:sp>
        <p:nvSpPr>
          <p:cNvPr id="3" name="Freeform 6"/>
          <p:cNvSpPr>
            <a:spLocks/>
          </p:cNvSpPr>
          <p:nvPr/>
        </p:nvSpPr>
        <p:spPr bwMode="auto">
          <a:xfrm>
            <a:off x="5007988" y="3682783"/>
            <a:ext cx="787801" cy="884520"/>
          </a:xfrm>
          <a:custGeom>
            <a:avLst/>
            <a:gdLst>
              <a:gd name="T0" fmla="*/ 928 w 1021"/>
              <a:gd name="T1" fmla="*/ 10 h 1146"/>
              <a:gd name="T2" fmla="*/ 910 w 1021"/>
              <a:gd name="T3" fmla="*/ 0 h 1146"/>
              <a:gd name="T4" fmla="*/ 814 w 1021"/>
              <a:gd name="T5" fmla="*/ 1 h 1146"/>
              <a:gd name="T6" fmla="*/ 801 w 1021"/>
              <a:gd name="T7" fmla="*/ 3 h 1146"/>
              <a:gd name="T8" fmla="*/ 817 w 1021"/>
              <a:gd name="T9" fmla="*/ 145 h 1146"/>
              <a:gd name="T10" fmla="*/ 814 w 1021"/>
              <a:gd name="T11" fmla="*/ 169 h 1146"/>
              <a:gd name="T12" fmla="*/ 769 w 1021"/>
              <a:gd name="T13" fmla="*/ 286 h 1146"/>
              <a:gd name="T14" fmla="*/ 738 w 1021"/>
              <a:gd name="T15" fmla="*/ 371 h 1146"/>
              <a:gd name="T16" fmla="*/ 759 w 1021"/>
              <a:gd name="T17" fmla="*/ 460 h 1146"/>
              <a:gd name="T18" fmla="*/ 767 w 1021"/>
              <a:gd name="T19" fmla="*/ 491 h 1146"/>
              <a:gd name="T20" fmla="*/ 755 w 1021"/>
              <a:gd name="T21" fmla="*/ 483 h 1146"/>
              <a:gd name="T22" fmla="*/ 671 w 1021"/>
              <a:gd name="T23" fmla="*/ 382 h 1146"/>
              <a:gd name="T24" fmla="*/ 666 w 1021"/>
              <a:gd name="T25" fmla="*/ 356 h 1146"/>
              <a:gd name="T26" fmla="*/ 725 w 1021"/>
              <a:gd name="T27" fmla="*/ 170 h 1146"/>
              <a:gd name="T28" fmla="*/ 724 w 1021"/>
              <a:gd name="T29" fmla="*/ 146 h 1146"/>
              <a:gd name="T30" fmla="*/ 669 w 1021"/>
              <a:gd name="T31" fmla="*/ 15 h 1146"/>
              <a:gd name="T32" fmla="*/ 650 w 1021"/>
              <a:gd name="T33" fmla="*/ 3 h 1146"/>
              <a:gd name="T34" fmla="*/ 105 w 1021"/>
              <a:gd name="T35" fmla="*/ 9 h 1146"/>
              <a:gd name="T36" fmla="*/ 88 w 1021"/>
              <a:gd name="T37" fmla="*/ 20 h 1146"/>
              <a:gd name="T38" fmla="*/ 12 w 1021"/>
              <a:gd name="T39" fmla="*/ 420 h 1146"/>
              <a:gd name="T40" fmla="*/ 72 w 1021"/>
              <a:gd name="T41" fmla="*/ 618 h 1146"/>
              <a:gd name="T42" fmla="*/ 322 w 1021"/>
              <a:gd name="T43" fmla="*/ 789 h 1146"/>
              <a:gd name="T44" fmla="*/ 404 w 1021"/>
              <a:gd name="T45" fmla="*/ 805 h 1146"/>
              <a:gd name="T46" fmla="*/ 404 w 1021"/>
              <a:gd name="T47" fmla="*/ 1029 h 1146"/>
              <a:gd name="T48" fmla="*/ 258 w 1021"/>
              <a:gd name="T49" fmla="*/ 1029 h 1146"/>
              <a:gd name="T50" fmla="*/ 200 w 1021"/>
              <a:gd name="T51" fmla="*/ 1088 h 1146"/>
              <a:gd name="T52" fmla="*/ 259 w 1021"/>
              <a:gd name="T53" fmla="*/ 1146 h 1146"/>
              <a:gd name="T54" fmla="*/ 789 w 1021"/>
              <a:gd name="T55" fmla="*/ 1140 h 1146"/>
              <a:gd name="T56" fmla="*/ 846 w 1021"/>
              <a:gd name="T57" fmla="*/ 1081 h 1146"/>
              <a:gd name="T58" fmla="*/ 788 w 1021"/>
              <a:gd name="T59" fmla="*/ 1023 h 1146"/>
              <a:gd name="T60" fmla="*/ 658 w 1021"/>
              <a:gd name="T61" fmla="*/ 1023 h 1146"/>
              <a:gd name="T62" fmla="*/ 640 w 1021"/>
              <a:gd name="T63" fmla="*/ 1023 h 1146"/>
              <a:gd name="T64" fmla="*/ 640 w 1021"/>
              <a:gd name="T65" fmla="*/ 801 h 1146"/>
              <a:gd name="T66" fmla="*/ 653 w 1021"/>
              <a:gd name="T67" fmla="*/ 798 h 1146"/>
              <a:gd name="T68" fmla="*/ 761 w 1021"/>
              <a:gd name="T69" fmla="*/ 770 h 1146"/>
              <a:gd name="T70" fmla="*/ 957 w 1021"/>
              <a:gd name="T71" fmla="*/ 612 h 1146"/>
              <a:gd name="T72" fmla="*/ 1015 w 1021"/>
              <a:gd name="T73" fmla="*/ 397 h 1146"/>
              <a:gd name="T74" fmla="*/ 928 w 1021"/>
              <a:gd name="T75" fmla="*/ 10 h 1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21" h="1146">
                <a:moveTo>
                  <a:pt x="928" y="10"/>
                </a:moveTo>
                <a:cubicBezTo>
                  <a:pt x="924" y="2"/>
                  <a:pt x="919" y="0"/>
                  <a:pt x="910" y="0"/>
                </a:cubicBezTo>
                <a:cubicBezTo>
                  <a:pt x="878" y="1"/>
                  <a:pt x="846" y="1"/>
                  <a:pt x="814" y="1"/>
                </a:cubicBezTo>
                <a:cubicBezTo>
                  <a:pt x="810" y="1"/>
                  <a:pt x="806" y="2"/>
                  <a:pt x="801" y="3"/>
                </a:cubicBezTo>
                <a:cubicBezTo>
                  <a:pt x="807" y="51"/>
                  <a:pt x="812" y="98"/>
                  <a:pt x="817" y="145"/>
                </a:cubicBezTo>
                <a:cubicBezTo>
                  <a:pt x="818" y="153"/>
                  <a:pt x="817" y="161"/>
                  <a:pt x="814" y="169"/>
                </a:cubicBezTo>
                <a:cubicBezTo>
                  <a:pt x="800" y="208"/>
                  <a:pt x="784" y="247"/>
                  <a:pt x="769" y="286"/>
                </a:cubicBezTo>
                <a:cubicBezTo>
                  <a:pt x="758" y="314"/>
                  <a:pt x="740" y="342"/>
                  <a:pt x="738" y="371"/>
                </a:cubicBezTo>
                <a:cubicBezTo>
                  <a:pt x="737" y="400"/>
                  <a:pt x="752" y="430"/>
                  <a:pt x="759" y="460"/>
                </a:cubicBezTo>
                <a:cubicBezTo>
                  <a:pt x="762" y="470"/>
                  <a:pt x="764" y="481"/>
                  <a:pt x="767" y="491"/>
                </a:cubicBezTo>
                <a:cubicBezTo>
                  <a:pt x="761" y="489"/>
                  <a:pt x="758" y="486"/>
                  <a:pt x="755" y="483"/>
                </a:cubicBezTo>
                <a:cubicBezTo>
                  <a:pt x="727" y="449"/>
                  <a:pt x="700" y="415"/>
                  <a:pt x="671" y="382"/>
                </a:cubicBezTo>
                <a:cubicBezTo>
                  <a:pt x="664" y="374"/>
                  <a:pt x="662" y="367"/>
                  <a:pt x="666" y="356"/>
                </a:cubicBezTo>
                <a:cubicBezTo>
                  <a:pt x="686" y="294"/>
                  <a:pt x="706" y="233"/>
                  <a:pt x="725" y="170"/>
                </a:cubicBezTo>
                <a:cubicBezTo>
                  <a:pt x="728" y="163"/>
                  <a:pt x="727" y="153"/>
                  <a:pt x="724" y="146"/>
                </a:cubicBezTo>
                <a:cubicBezTo>
                  <a:pt x="706" y="102"/>
                  <a:pt x="687" y="59"/>
                  <a:pt x="669" y="15"/>
                </a:cubicBezTo>
                <a:cubicBezTo>
                  <a:pt x="666" y="6"/>
                  <a:pt x="661" y="3"/>
                  <a:pt x="650" y="3"/>
                </a:cubicBezTo>
                <a:cubicBezTo>
                  <a:pt x="469" y="5"/>
                  <a:pt x="287" y="7"/>
                  <a:pt x="105" y="9"/>
                </a:cubicBezTo>
                <a:cubicBezTo>
                  <a:pt x="96" y="9"/>
                  <a:pt x="92" y="12"/>
                  <a:pt x="88" y="20"/>
                </a:cubicBezTo>
                <a:cubicBezTo>
                  <a:pt x="26" y="146"/>
                  <a:pt x="0" y="279"/>
                  <a:pt x="12" y="420"/>
                </a:cubicBezTo>
                <a:cubicBezTo>
                  <a:pt x="18" y="490"/>
                  <a:pt x="35" y="557"/>
                  <a:pt x="72" y="618"/>
                </a:cubicBezTo>
                <a:cubicBezTo>
                  <a:pt x="130" y="712"/>
                  <a:pt x="218" y="763"/>
                  <a:pt x="322" y="789"/>
                </a:cubicBezTo>
                <a:cubicBezTo>
                  <a:pt x="348" y="795"/>
                  <a:pt x="376" y="799"/>
                  <a:pt x="404" y="805"/>
                </a:cubicBezTo>
                <a:cubicBezTo>
                  <a:pt x="404" y="879"/>
                  <a:pt x="404" y="951"/>
                  <a:pt x="404" y="1029"/>
                </a:cubicBezTo>
                <a:cubicBezTo>
                  <a:pt x="356" y="1029"/>
                  <a:pt x="307" y="1028"/>
                  <a:pt x="258" y="1029"/>
                </a:cubicBezTo>
                <a:cubicBezTo>
                  <a:pt x="224" y="1029"/>
                  <a:pt x="199" y="1055"/>
                  <a:pt x="200" y="1088"/>
                </a:cubicBezTo>
                <a:cubicBezTo>
                  <a:pt x="200" y="1120"/>
                  <a:pt x="225" y="1146"/>
                  <a:pt x="259" y="1146"/>
                </a:cubicBezTo>
                <a:cubicBezTo>
                  <a:pt x="436" y="1144"/>
                  <a:pt x="612" y="1142"/>
                  <a:pt x="789" y="1140"/>
                </a:cubicBezTo>
                <a:cubicBezTo>
                  <a:pt x="821" y="1139"/>
                  <a:pt x="846" y="1113"/>
                  <a:pt x="846" y="1081"/>
                </a:cubicBezTo>
                <a:cubicBezTo>
                  <a:pt x="847" y="1049"/>
                  <a:pt x="821" y="1023"/>
                  <a:pt x="788" y="1023"/>
                </a:cubicBezTo>
                <a:cubicBezTo>
                  <a:pt x="744" y="1022"/>
                  <a:pt x="701" y="1023"/>
                  <a:pt x="658" y="1023"/>
                </a:cubicBezTo>
                <a:cubicBezTo>
                  <a:pt x="652" y="1023"/>
                  <a:pt x="644" y="1023"/>
                  <a:pt x="640" y="1023"/>
                </a:cubicBezTo>
                <a:cubicBezTo>
                  <a:pt x="640" y="949"/>
                  <a:pt x="640" y="876"/>
                  <a:pt x="640" y="801"/>
                </a:cubicBezTo>
                <a:cubicBezTo>
                  <a:pt x="644" y="800"/>
                  <a:pt x="648" y="799"/>
                  <a:pt x="653" y="798"/>
                </a:cubicBezTo>
                <a:cubicBezTo>
                  <a:pt x="689" y="789"/>
                  <a:pt x="726" y="782"/>
                  <a:pt x="761" y="770"/>
                </a:cubicBezTo>
                <a:cubicBezTo>
                  <a:pt x="844" y="740"/>
                  <a:pt x="911" y="689"/>
                  <a:pt x="957" y="612"/>
                </a:cubicBezTo>
                <a:cubicBezTo>
                  <a:pt x="996" y="546"/>
                  <a:pt x="1012" y="473"/>
                  <a:pt x="1015" y="397"/>
                </a:cubicBezTo>
                <a:cubicBezTo>
                  <a:pt x="1021" y="261"/>
                  <a:pt x="991" y="132"/>
                  <a:pt x="928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6"/>
          <p:cNvSpPr>
            <a:spLocks noEditPoints="1"/>
          </p:cNvSpPr>
          <p:nvPr/>
        </p:nvSpPr>
        <p:spPr bwMode="auto">
          <a:xfrm>
            <a:off x="2451628" y="3764681"/>
            <a:ext cx="525462" cy="720725"/>
          </a:xfrm>
          <a:custGeom>
            <a:avLst/>
            <a:gdLst>
              <a:gd name="T0" fmla="*/ 69 w 140"/>
              <a:gd name="T1" fmla="*/ 75 h 192"/>
              <a:gd name="T2" fmla="*/ 75 w 140"/>
              <a:gd name="T3" fmla="*/ 126 h 192"/>
              <a:gd name="T4" fmla="*/ 71 w 140"/>
              <a:gd name="T5" fmla="*/ 122 h 192"/>
              <a:gd name="T6" fmla="*/ 29 w 140"/>
              <a:gd name="T7" fmla="*/ 28 h 192"/>
              <a:gd name="T8" fmla="*/ 15 w 140"/>
              <a:gd name="T9" fmla="*/ 25 h 192"/>
              <a:gd name="T10" fmla="*/ 21 w 140"/>
              <a:gd name="T11" fmla="*/ 8 h 192"/>
              <a:gd name="T12" fmla="*/ 31 w 140"/>
              <a:gd name="T13" fmla="*/ 6 h 192"/>
              <a:gd name="T14" fmla="*/ 45 w 140"/>
              <a:gd name="T15" fmla="*/ 0 h 192"/>
              <a:gd name="T16" fmla="*/ 51 w 140"/>
              <a:gd name="T17" fmla="*/ 8 h 192"/>
              <a:gd name="T18" fmla="*/ 140 w 140"/>
              <a:gd name="T19" fmla="*/ 25 h 192"/>
              <a:gd name="T20" fmla="*/ 108 w 140"/>
              <a:gd name="T21" fmla="*/ 28 h 192"/>
              <a:gd name="T22" fmla="*/ 140 w 140"/>
              <a:gd name="T23" fmla="*/ 32 h 192"/>
              <a:gd name="T24" fmla="*/ 21 w 140"/>
              <a:gd name="T25" fmla="*/ 49 h 192"/>
              <a:gd name="T26" fmla="*/ 15 w 140"/>
              <a:gd name="T27" fmla="*/ 32 h 192"/>
              <a:gd name="T28" fmla="*/ 29 w 140"/>
              <a:gd name="T29" fmla="*/ 28 h 192"/>
              <a:gd name="T30" fmla="*/ 111 w 140"/>
              <a:gd name="T31" fmla="*/ 175 h 192"/>
              <a:gd name="T32" fmla="*/ 120 w 140"/>
              <a:gd name="T33" fmla="*/ 192 h 192"/>
              <a:gd name="T34" fmla="*/ 0 w 140"/>
              <a:gd name="T35" fmla="*/ 175 h 192"/>
              <a:gd name="T36" fmla="*/ 26 w 140"/>
              <a:gd name="T37" fmla="*/ 175 h 192"/>
              <a:gd name="T38" fmla="*/ 26 w 140"/>
              <a:gd name="T39" fmla="*/ 168 h 192"/>
              <a:gd name="T40" fmla="*/ 0 w 140"/>
              <a:gd name="T41" fmla="*/ 168 h 192"/>
              <a:gd name="T42" fmla="*/ 120 w 140"/>
              <a:gd name="T43" fmla="*/ 150 h 192"/>
              <a:gd name="T44" fmla="*/ 111 w 140"/>
              <a:gd name="T45" fmla="*/ 168 h 192"/>
              <a:gd name="T46" fmla="*/ 8 w 140"/>
              <a:gd name="T47" fmla="*/ 139 h 192"/>
              <a:gd name="T48" fmla="*/ 8 w 140"/>
              <a:gd name="T49" fmla="*/ 144 h 192"/>
              <a:gd name="T50" fmla="*/ 135 w 140"/>
              <a:gd name="T51" fmla="*/ 142 h 192"/>
              <a:gd name="T52" fmla="*/ 140 w 140"/>
              <a:gd name="T53" fmla="*/ 100 h 192"/>
              <a:gd name="T54" fmla="*/ 135 w 140"/>
              <a:gd name="T55" fmla="*/ 57 h 192"/>
              <a:gd name="T56" fmla="*/ 8 w 140"/>
              <a:gd name="T57" fmla="*/ 55 h 192"/>
              <a:gd name="T58" fmla="*/ 8 w 140"/>
              <a:gd name="T59" fmla="*/ 60 h 192"/>
              <a:gd name="T60" fmla="*/ 8 w 140"/>
              <a:gd name="T61" fmla="*/ 139 h 192"/>
              <a:gd name="T62" fmla="*/ 70 w 140"/>
              <a:gd name="T63" fmla="*/ 64 h 192"/>
              <a:gd name="T64" fmla="*/ 70 w 140"/>
              <a:gd name="T65" fmla="*/ 13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92">
                <a:moveTo>
                  <a:pt x="75" y="126"/>
                </a:moveTo>
                <a:cubicBezTo>
                  <a:pt x="115" y="113"/>
                  <a:pt x="69" y="75"/>
                  <a:pt x="69" y="75"/>
                </a:cubicBezTo>
                <a:cubicBezTo>
                  <a:pt x="51" y="92"/>
                  <a:pt x="49" y="109"/>
                  <a:pt x="49" y="109"/>
                </a:cubicBezTo>
                <a:cubicBezTo>
                  <a:pt x="49" y="123"/>
                  <a:pt x="63" y="126"/>
                  <a:pt x="75" y="126"/>
                </a:cubicBezTo>
                <a:close/>
                <a:moveTo>
                  <a:pt x="55" y="100"/>
                </a:moveTo>
                <a:cubicBezTo>
                  <a:pt x="55" y="100"/>
                  <a:pt x="48" y="118"/>
                  <a:pt x="71" y="122"/>
                </a:cubicBezTo>
                <a:cubicBezTo>
                  <a:pt x="71" y="122"/>
                  <a:pt x="43" y="124"/>
                  <a:pt x="55" y="100"/>
                </a:cubicBezTo>
                <a:close/>
                <a:moveTo>
                  <a:pt x="29" y="28"/>
                </a:moveTo>
                <a:cubicBezTo>
                  <a:pt x="29" y="26"/>
                  <a:pt x="28" y="25"/>
                  <a:pt x="26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" y="15"/>
                  <a:pt x="11" y="8"/>
                  <a:pt x="2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6"/>
                </a:cubicBezTo>
                <a:cubicBezTo>
                  <a:pt x="31" y="3"/>
                  <a:pt x="33" y="0"/>
                  <a:pt x="3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3"/>
                  <a:pt x="51" y="6"/>
                </a:cubicBezTo>
                <a:cubicBezTo>
                  <a:pt x="51" y="7"/>
                  <a:pt x="51" y="7"/>
                  <a:pt x="51" y="8"/>
                </a:cubicBezTo>
                <a:cubicBezTo>
                  <a:pt x="120" y="8"/>
                  <a:pt x="120" y="8"/>
                  <a:pt x="120" y="8"/>
                </a:cubicBezTo>
                <a:cubicBezTo>
                  <a:pt x="130" y="8"/>
                  <a:pt x="138" y="15"/>
                  <a:pt x="140" y="25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09" y="25"/>
                  <a:pt x="108" y="26"/>
                  <a:pt x="108" y="28"/>
                </a:cubicBezTo>
                <a:cubicBezTo>
                  <a:pt x="108" y="30"/>
                  <a:pt x="109" y="32"/>
                  <a:pt x="111" y="32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38" y="41"/>
                  <a:pt x="130" y="49"/>
                  <a:pt x="120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11" y="49"/>
                  <a:pt x="2" y="41"/>
                  <a:pt x="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8" y="32"/>
                  <a:pt x="29" y="30"/>
                  <a:pt x="29" y="28"/>
                </a:cubicBezTo>
                <a:close/>
                <a:moveTo>
                  <a:pt x="108" y="171"/>
                </a:moveTo>
                <a:cubicBezTo>
                  <a:pt x="108" y="173"/>
                  <a:pt x="109" y="175"/>
                  <a:pt x="111" y="175"/>
                </a:cubicBezTo>
                <a:cubicBezTo>
                  <a:pt x="140" y="175"/>
                  <a:pt x="140" y="175"/>
                  <a:pt x="140" y="175"/>
                </a:cubicBezTo>
                <a:cubicBezTo>
                  <a:pt x="138" y="184"/>
                  <a:pt x="130" y="192"/>
                  <a:pt x="120" y="192"/>
                </a:cubicBezTo>
                <a:cubicBezTo>
                  <a:pt x="21" y="192"/>
                  <a:pt x="21" y="192"/>
                  <a:pt x="21" y="192"/>
                </a:cubicBezTo>
                <a:cubicBezTo>
                  <a:pt x="11" y="192"/>
                  <a:pt x="2" y="184"/>
                  <a:pt x="0" y="175"/>
                </a:cubicBezTo>
                <a:cubicBezTo>
                  <a:pt x="15" y="175"/>
                  <a:pt x="15" y="175"/>
                  <a:pt x="15" y="175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8" y="175"/>
                  <a:pt x="29" y="173"/>
                  <a:pt x="29" y="171"/>
                </a:cubicBezTo>
                <a:cubicBezTo>
                  <a:pt x="29" y="169"/>
                  <a:pt x="28" y="168"/>
                  <a:pt x="26" y="168"/>
                </a:cubicBezTo>
                <a:cubicBezTo>
                  <a:pt x="15" y="168"/>
                  <a:pt x="15" y="168"/>
                  <a:pt x="15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2" y="158"/>
                  <a:pt x="11" y="150"/>
                  <a:pt x="21" y="150"/>
                </a:cubicBezTo>
                <a:cubicBezTo>
                  <a:pt x="120" y="150"/>
                  <a:pt x="120" y="150"/>
                  <a:pt x="120" y="150"/>
                </a:cubicBezTo>
                <a:cubicBezTo>
                  <a:pt x="130" y="150"/>
                  <a:pt x="138" y="158"/>
                  <a:pt x="140" y="168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09" y="168"/>
                  <a:pt x="108" y="169"/>
                  <a:pt x="108" y="171"/>
                </a:cubicBezTo>
                <a:close/>
                <a:moveTo>
                  <a:pt x="8" y="139"/>
                </a:moveTo>
                <a:cubicBezTo>
                  <a:pt x="6" y="139"/>
                  <a:pt x="5" y="140"/>
                  <a:pt x="5" y="142"/>
                </a:cubicBezTo>
                <a:cubicBezTo>
                  <a:pt x="5" y="143"/>
                  <a:pt x="6" y="144"/>
                  <a:pt x="8" y="144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4" y="144"/>
                  <a:pt x="135" y="143"/>
                  <a:pt x="135" y="142"/>
                </a:cubicBezTo>
                <a:cubicBezTo>
                  <a:pt x="135" y="140"/>
                  <a:pt x="134" y="139"/>
                  <a:pt x="133" y="139"/>
                </a:cubicBezTo>
                <a:cubicBezTo>
                  <a:pt x="133" y="139"/>
                  <a:pt x="140" y="117"/>
                  <a:pt x="140" y="100"/>
                </a:cubicBezTo>
                <a:cubicBezTo>
                  <a:pt x="140" y="81"/>
                  <a:pt x="133" y="60"/>
                  <a:pt x="133" y="60"/>
                </a:cubicBezTo>
                <a:cubicBezTo>
                  <a:pt x="134" y="60"/>
                  <a:pt x="135" y="59"/>
                  <a:pt x="135" y="57"/>
                </a:cubicBezTo>
                <a:cubicBezTo>
                  <a:pt x="135" y="56"/>
                  <a:pt x="134" y="55"/>
                  <a:pt x="133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6" y="55"/>
                  <a:pt x="5" y="56"/>
                  <a:pt x="5" y="57"/>
                </a:cubicBezTo>
                <a:cubicBezTo>
                  <a:pt x="5" y="59"/>
                  <a:pt x="6" y="60"/>
                  <a:pt x="8" y="60"/>
                </a:cubicBezTo>
                <a:cubicBezTo>
                  <a:pt x="8" y="60"/>
                  <a:pt x="0" y="81"/>
                  <a:pt x="0" y="100"/>
                </a:cubicBezTo>
                <a:cubicBezTo>
                  <a:pt x="0" y="117"/>
                  <a:pt x="8" y="139"/>
                  <a:pt x="8" y="139"/>
                </a:cubicBezTo>
                <a:close/>
                <a:moveTo>
                  <a:pt x="36" y="99"/>
                </a:moveTo>
                <a:cubicBezTo>
                  <a:pt x="36" y="80"/>
                  <a:pt x="51" y="64"/>
                  <a:pt x="70" y="64"/>
                </a:cubicBezTo>
                <a:cubicBezTo>
                  <a:pt x="89" y="64"/>
                  <a:pt x="105" y="80"/>
                  <a:pt x="105" y="99"/>
                </a:cubicBezTo>
                <a:cubicBezTo>
                  <a:pt x="105" y="118"/>
                  <a:pt x="89" y="134"/>
                  <a:pt x="70" y="134"/>
                </a:cubicBezTo>
                <a:cubicBezTo>
                  <a:pt x="51" y="134"/>
                  <a:pt x="36" y="118"/>
                  <a:pt x="36" y="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1"/>
          <p:cNvSpPr>
            <a:spLocks noEditPoints="1"/>
          </p:cNvSpPr>
          <p:nvPr/>
        </p:nvSpPr>
        <p:spPr bwMode="auto">
          <a:xfrm>
            <a:off x="4968088" y="2562038"/>
            <a:ext cx="805581" cy="538513"/>
          </a:xfrm>
          <a:custGeom>
            <a:avLst/>
            <a:gdLst>
              <a:gd name="T0" fmla="*/ 290 w 368"/>
              <a:gd name="T1" fmla="*/ 0 h 246"/>
              <a:gd name="T2" fmla="*/ 75 w 368"/>
              <a:gd name="T3" fmla="*/ 0 h 246"/>
              <a:gd name="T4" fmla="*/ 75 w 368"/>
              <a:gd name="T5" fmla="*/ 151 h 246"/>
              <a:gd name="T6" fmla="*/ 290 w 368"/>
              <a:gd name="T7" fmla="*/ 151 h 246"/>
              <a:gd name="T8" fmla="*/ 290 w 368"/>
              <a:gd name="T9" fmla="*/ 0 h 246"/>
              <a:gd name="T10" fmla="*/ 205 w 368"/>
              <a:gd name="T11" fmla="*/ 69 h 246"/>
              <a:gd name="T12" fmla="*/ 184 w 368"/>
              <a:gd name="T13" fmla="*/ 54 h 246"/>
              <a:gd name="T14" fmla="*/ 162 w 368"/>
              <a:gd name="T15" fmla="*/ 69 h 246"/>
              <a:gd name="T16" fmla="*/ 162 w 368"/>
              <a:gd name="T17" fmla="*/ 14 h 246"/>
              <a:gd name="T18" fmla="*/ 205 w 368"/>
              <a:gd name="T19" fmla="*/ 14 h 246"/>
              <a:gd name="T20" fmla="*/ 205 w 368"/>
              <a:gd name="T21" fmla="*/ 69 h 246"/>
              <a:gd name="T22" fmla="*/ 0 w 368"/>
              <a:gd name="T23" fmla="*/ 170 h 246"/>
              <a:gd name="T24" fmla="*/ 368 w 368"/>
              <a:gd name="T25" fmla="*/ 170 h 246"/>
              <a:gd name="T26" fmla="*/ 368 w 368"/>
              <a:gd name="T27" fmla="*/ 189 h 246"/>
              <a:gd name="T28" fmla="*/ 0 w 368"/>
              <a:gd name="T29" fmla="*/ 189 h 246"/>
              <a:gd name="T30" fmla="*/ 0 w 368"/>
              <a:gd name="T31" fmla="*/ 170 h 246"/>
              <a:gd name="T32" fmla="*/ 0 w 368"/>
              <a:gd name="T33" fmla="*/ 208 h 246"/>
              <a:gd name="T34" fmla="*/ 368 w 368"/>
              <a:gd name="T35" fmla="*/ 208 h 246"/>
              <a:gd name="T36" fmla="*/ 368 w 368"/>
              <a:gd name="T37" fmla="*/ 234 h 246"/>
              <a:gd name="T38" fmla="*/ 360 w 368"/>
              <a:gd name="T39" fmla="*/ 234 h 246"/>
              <a:gd name="T40" fmla="*/ 360 w 368"/>
              <a:gd name="T41" fmla="*/ 246 h 246"/>
              <a:gd name="T42" fmla="*/ 304 w 368"/>
              <a:gd name="T43" fmla="*/ 246 h 246"/>
              <a:gd name="T44" fmla="*/ 304 w 368"/>
              <a:gd name="T45" fmla="*/ 234 h 246"/>
              <a:gd name="T46" fmla="*/ 70 w 368"/>
              <a:gd name="T47" fmla="*/ 234 h 246"/>
              <a:gd name="T48" fmla="*/ 70 w 368"/>
              <a:gd name="T49" fmla="*/ 246 h 246"/>
              <a:gd name="T50" fmla="*/ 14 w 368"/>
              <a:gd name="T51" fmla="*/ 246 h 246"/>
              <a:gd name="T52" fmla="*/ 14 w 368"/>
              <a:gd name="T53" fmla="*/ 234 h 246"/>
              <a:gd name="T54" fmla="*/ 0 w 368"/>
              <a:gd name="T55" fmla="*/ 234 h 246"/>
              <a:gd name="T56" fmla="*/ 0 w 368"/>
              <a:gd name="T57" fmla="*/ 208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68" h="246">
                <a:moveTo>
                  <a:pt x="290" y="0"/>
                </a:moveTo>
                <a:lnTo>
                  <a:pt x="75" y="0"/>
                </a:lnTo>
                <a:lnTo>
                  <a:pt x="75" y="151"/>
                </a:lnTo>
                <a:lnTo>
                  <a:pt x="290" y="151"/>
                </a:lnTo>
                <a:lnTo>
                  <a:pt x="290" y="0"/>
                </a:lnTo>
                <a:close/>
                <a:moveTo>
                  <a:pt x="205" y="69"/>
                </a:moveTo>
                <a:lnTo>
                  <a:pt x="184" y="54"/>
                </a:lnTo>
                <a:lnTo>
                  <a:pt x="162" y="69"/>
                </a:lnTo>
                <a:lnTo>
                  <a:pt x="162" y="14"/>
                </a:lnTo>
                <a:lnTo>
                  <a:pt x="205" y="14"/>
                </a:lnTo>
                <a:lnTo>
                  <a:pt x="205" y="69"/>
                </a:lnTo>
                <a:close/>
                <a:moveTo>
                  <a:pt x="0" y="170"/>
                </a:moveTo>
                <a:lnTo>
                  <a:pt x="368" y="170"/>
                </a:lnTo>
                <a:lnTo>
                  <a:pt x="368" y="189"/>
                </a:lnTo>
                <a:lnTo>
                  <a:pt x="0" y="189"/>
                </a:lnTo>
                <a:lnTo>
                  <a:pt x="0" y="170"/>
                </a:lnTo>
                <a:close/>
                <a:moveTo>
                  <a:pt x="0" y="208"/>
                </a:moveTo>
                <a:lnTo>
                  <a:pt x="368" y="208"/>
                </a:lnTo>
                <a:lnTo>
                  <a:pt x="368" y="234"/>
                </a:lnTo>
                <a:lnTo>
                  <a:pt x="360" y="234"/>
                </a:lnTo>
                <a:lnTo>
                  <a:pt x="360" y="246"/>
                </a:lnTo>
                <a:lnTo>
                  <a:pt x="304" y="246"/>
                </a:lnTo>
                <a:lnTo>
                  <a:pt x="304" y="234"/>
                </a:lnTo>
                <a:lnTo>
                  <a:pt x="70" y="234"/>
                </a:lnTo>
                <a:lnTo>
                  <a:pt x="70" y="246"/>
                </a:lnTo>
                <a:lnTo>
                  <a:pt x="14" y="246"/>
                </a:lnTo>
                <a:lnTo>
                  <a:pt x="14" y="234"/>
                </a:lnTo>
                <a:lnTo>
                  <a:pt x="0" y="234"/>
                </a:lnTo>
                <a:lnTo>
                  <a:pt x="0" y="20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18"/>
          <p:cNvSpPr>
            <a:spLocks noEditPoints="1"/>
          </p:cNvSpPr>
          <p:nvPr/>
        </p:nvSpPr>
        <p:spPr bwMode="auto">
          <a:xfrm>
            <a:off x="2446787" y="2605250"/>
            <a:ext cx="673099" cy="495300"/>
          </a:xfrm>
          <a:custGeom>
            <a:avLst/>
            <a:gdLst>
              <a:gd name="T0" fmla="*/ 91 w 91"/>
              <a:gd name="T1" fmla="*/ 3 h 67"/>
              <a:gd name="T2" fmla="*/ 88 w 91"/>
              <a:gd name="T3" fmla="*/ 0 h 67"/>
              <a:gd name="T4" fmla="*/ 4 w 91"/>
              <a:gd name="T5" fmla="*/ 0 h 67"/>
              <a:gd name="T6" fmla="*/ 0 w 91"/>
              <a:gd name="T7" fmla="*/ 3 h 67"/>
              <a:gd name="T8" fmla="*/ 0 w 91"/>
              <a:gd name="T9" fmla="*/ 64 h 67"/>
              <a:gd name="T10" fmla="*/ 4 w 91"/>
              <a:gd name="T11" fmla="*/ 67 h 67"/>
              <a:gd name="T12" fmla="*/ 88 w 91"/>
              <a:gd name="T13" fmla="*/ 67 h 67"/>
              <a:gd name="T14" fmla="*/ 91 w 91"/>
              <a:gd name="T15" fmla="*/ 64 h 67"/>
              <a:gd name="T16" fmla="*/ 91 w 91"/>
              <a:gd name="T17" fmla="*/ 3 h 67"/>
              <a:gd name="T18" fmla="*/ 55 w 91"/>
              <a:gd name="T19" fmla="*/ 29 h 67"/>
              <a:gd name="T20" fmla="*/ 46 w 91"/>
              <a:gd name="T21" fmla="*/ 23 h 67"/>
              <a:gd name="T22" fmla="*/ 37 w 91"/>
              <a:gd name="T23" fmla="*/ 29 h 67"/>
              <a:gd name="T24" fmla="*/ 37 w 91"/>
              <a:gd name="T25" fmla="*/ 6 h 67"/>
              <a:gd name="T26" fmla="*/ 55 w 91"/>
              <a:gd name="T27" fmla="*/ 6 h 67"/>
              <a:gd name="T28" fmla="*/ 55 w 91"/>
              <a:gd name="T29" fmla="*/ 29 h 67"/>
              <a:gd name="T30" fmla="*/ 79 w 91"/>
              <a:gd name="T31" fmla="*/ 56 h 67"/>
              <a:gd name="T32" fmla="*/ 56 w 91"/>
              <a:gd name="T33" fmla="*/ 56 h 67"/>
              <a:gd name="T34" fmla="*/ 56 w 91"/>
              <a:gd name="T35" fmla="*/ 46 h 67"/>
              <a:gd name="T36" fmla="*/ 79 w 91"/>
              <a:gd name="T37" fmla="*/ 46 h 67"/>
              <a:gd name="T38" fmla="*/ 79 w 91"/>
              <a:gd name="T39" fmla="*/ 5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67">
                <a:moveTo>
                  <a:pt x="91" y="3"/>
                </a:moveTo>
                <a:cubicBezTo>
                  <a:pt x="91" y="1"/>
                  <a:pt x="90" y="0"/>
                  <a:pt x="8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6"/>
                  <a:pt x="2" y="67"/>
                  <a:pt x="4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90" y="67"/>
                  <a:pt x="91" y="66"/>
                  <a:pt x="91" y="64"/>
                </a:cubicBezTo>
                <a:lnTo>
                  <a:pt x="91" y="3"/>
                </a:lnTo>
                <a:close/>
                <a:moveTo>
                  <a:pt x="55" y="29"/>
                </a:moveTo>
                <a:cubicBezTo>
                  <a:pt x="46" y="23"/>
                  <a:pt x="46" y="23"/>
                  <a:pt x="46" y="23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6"/>
                  <a:pt x="37" y="6"/>
                  <a:pt x="37" y="6"/>
                </a:cubicBezTo>
                <a:cubicBezTo>
                  <a:pt x="55" y="6"/>
                  <a:pt x="55" y="6"/>
                  <a:pt x="55" y="6"/>
                </a:cubicBezTo>
                <a:lnTo>
                  <a:pt x="55" y="29"/>
                </a:lnTo>
                <a:close/>
                <a:moveTo>
                  <a:pt x="79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79" y="46"/>
                  <a:pt x="79" y="46"/>
                  <a:pt x="79" y="46"/>
                </a:cubicBezTo>
                <a:lnTo>
                  <a:pt x="79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7859705" y="5028232"/>
            <a:ext cx="712531" cy="524316"/>
          </a:xfrm>
          <a:custGeom>
            <a:avLst/>
            <a:gdLst>
              <a:gd name="T0" fmla="*/ 91 w 91"/>
              <a:gd name="T1" fmla="*/ 3 h 67"/>
              <a:gd name="T2" fmla="*/ 88 w 91"/>
              <a:gd name="T3" fmla="*/ 0 h 67"/>
              <a:gd name="T4" fmla="*/ 4 w 91"/>
              <a:gd name="T5" fmla="*/ 0 h 67"/>
              <a:gd name="T6" fmla="*/ 0 w 91"/>
              <a:gd name="T7" fmla="*/ 3 h 67"/>
              <a:gd name="T8" fmla="*/ 0 w 91"/>
              <a:gd name="T9" fmla="*/ 64 h 67"/>
              <a:gd name="T10" fmla="*/ 4 w 91"/>
              <a:gd name="T11" fmla="*/ 67 h 67"/>
              <a:gd name="T12" fmla="*/ 88 w 91"/>
              <a:gd name="T13" fmla="*/ 67 h 67"/>
              <a:gd name="T14" fmla="*/ 91 w 91"/>
              <a:gd name="T15" fmla="*/ 64 h 67"/>
              <a:gd name="T16" fmla="*/ 91 w 91"/>
              <a:gd name="T17" fmla="*/ 3 h 67"/>
              <a:gd name="T18" fmla="*/ 55 w 91"/>
              <a:gd name="T19" fmla="*/ 29 h 67"/>
              <a:gd name="T20" fmla="*/ 46 w 91"/>
              <a:gd name="T21" fmla="*/ 23 h 67"/>
              <a:gd name="T22" fmla="*/ 37 w 91"/>
              <a:gd name="T23" fmla="*/ 29 h 67"/>
              <a:gd name="T24" fmla="*/ 37 w 91"/>
              <a:gd name="T25" fmla="*/ 6 h 67"/>
              <a:gd name="T26" fmla="*/ 55 w 91"/>
              <a:gd name="T27" fmla="*/ 6 h 67"/>
              <a:gd name="T28" fmla="*/ 55 w 91"/>
              <a:gd name="T29" fmla="*/ 29 h 67"/>
              <a:gd name="T30" fmla="*/ 79 w 91"/>
              <a:gd name="T31" fmla="*/ 56 h 67"/>
              <a:gd name="T32" fmla="*/ 56 w 91"/>
              <a:gd name="T33" fmla="*/ 56 h 67"/>
              <a:gd name="T34" fmla="*/ 56 w 91"/>
              <a:gd name="T35" fmla="*/ 46 h 67"/>
              <a:gd name="T36" fmla="*/ 79 w 91"/>
              <a:gd name="T37" fmla="*/ 46 h 67"/>
              <a:gd name="T38" fmla="*/ 79 w 91"/>
              <a:gd name="T39" fmla="*/ 5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67">
                <a:moveTo>
                  <a:pt x="91" y="3"/>
                </a:moveTo>
                <a:cubicBezTo>
                  <a:pt x="91" y="1"/>
                  <a:pt x="90" y="0"/>
                  <a:pt x="8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6"/>
                  <a:pt x="2" y="67"/>
                  <a:pt x="4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90" y="67"/>
                  <a:pt x="91" y="66"/>
                  <a:pt x="91" y="64"/>
                </a:cubicBezTo>
                <a:lnTo>
                  <a:pt x="91" y="3"/>
                </a:lnTo>
                <a:close/>
                <a:moveTo>
                  <a:pt x="55" y="29"/>
                </a:moveTo>
                <a:cubicBezTo>
                  <a:pt x="46" y="23"/>
                  <a:pt x="46" y="23"/>
                  <a:pt x="46" y="23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6"/>
                  <a:pt x="37" y="6"/>
                  <a:pt x="37" y="6"/>
                </a:cubicBezTo>
                <a:cubicBezTo>
                  <a:pt x="55" y="6"/>
                  <a:pt x="55" y="6"/>
                  <a:pt x="55" y="6"/>
                </a:cubicBezTo>
                <a:lnTo>
                  <a:pt x="55" y="29"/>
                </a:lnTo>
                <a:close/>
                <a:moveTo>
                  <a:pt x="79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79" y="46"/>
                  <a:pt x="79" y="46"/>
                  <a:pt x="79" y="46"/>
                </a:cubicBezTo>
                <a:lnTo>
                  <a:pt x="79" y="56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28"/>
          <p:cNvSpPr>
            <a:spLocks noEditPoints="1"/>
          </p:cNvSpPr>
          <p:nvPr/>
        </p:nvSpPr>
        <p:spPr bwMode="auto">
          <a:xfrm>
            <a:off x="3689181" y="2470314"/>
            <a:ext cx="709613" cy="630237"/>
          </a:xfrm>
          <a:custGeom>
            <a:avLst/>
            <a:gdLst>
              <a:gd name="T0" fmla="*/ 447 w 447"/>
              <a:gd name="T1" fmla="*/ 0 h 397"/>
              <a:gd name="T2" fmla="*/ 447 w 447"/>
              <a:gd name="T3" fmla="*/ 397 h 397"/>
              <a:gd name="T4" fmla="*/ 428 w 447"/>
              <a:gd name="T5" fmla="*/ 397 h 397"/>
              <a:gd name="T6" fmla="*/ 428 w 447"/>
              <a:gd name="T7" fmla="*/ 208 h 397"/>
              <a:gd name="T8" fmla="*/ 19 w 447"/>
              <a:gd name="T9" fmla="*/ 208 h 397"/>
              <a:gd name="T10" fmla="*/ 19 w 447"/>
              <a:gd name="T11" fmla="*/ 397 h 397"/>
              <a:gd name="T12" fmla="*/ 0 w 447"/>
              <a:gd name="T13" fmla="*/ 397 h 397"/>
              <a:gd name="T14" fmla="*/ 0 w 447"/>
              <a:gd name="T15" fmla="*/ 0 h 397"/>
              <a:gd name="T16" fmla="*/ 19 w 447"/>
              <a:gd name="T17" fmla="*/ 0 h 397"/>
              <a:gd name="T18" fmla="*/ 19 w 447"/>
              <a:gd name="T19" fmla="*/ 189 h 397"/>
              <a:gd name="T20" fmla="*/ 428 w 447"/>
              <a:gd name="T21" fmla="*/ 189 h 397"/>
              <a:gd name="T22" fmla="*/ 428 w 447"/>
              <a:gd name="T23" fmla="*/ 0 h 397"/>
              <a:gd name="T24" fmla="*/ 447 w 447"/>
              <a:gd name="T25" fmla="*/ 0 h 397"/>
              <a:gd name="T26" fmla="*/ 206 w 447"/>
              <a:gd name="T27" fmla="*/ 7 h 397"/>
              <a:gd name="T28" fmla="*/ 50 w 447"/>
              <a:gd name="T29" fmla="*/ 7 h 397"/>
              <a:gd name="T30" fmla="*/ 50 w 447"/>
              <a:gd name="T31" fmla="*/ 163 h 397"/>
              <a:gd name="T32" fmla="*/ 206 w 447"/>
              <a:gd name="T33" fmla="*/ 163 h 397"/>
              <a:gd name="T34" fmla="*/ 206 w 447"/>
              <a:gd name="T35" fmla="*/ 7 h 397"/>
              <a:gd name="T36" fmla="*/ 156 w 447"/>
              <a:gd name="T37" fmla="*/ 99 h 397"/>
              <a:gd name="T38" fmla="*/ 130 w 447"/>
              <a:gd name="T39" fmla="*/ 80 h 397"/>
              <a:gd name="T40" fmla="*/ 102 w 447"/>
              <a:gd name="T41" fmla="*/ 99 h 397"/>
              <a:gd name="T42" fmla="*/ 102 w 447"/>
              <a:gd name="T43" fmla="*/ 16 h 397"/>
              <a:gd name="T44" fmla="*/ 156 w 447"/>
              <a:gd name="T45" fmla="*/ 16 h 397"/>
              <a:gd name="T46" fmla="*/ 156 w 447"/>
              <a:gd name="T47" fmla="*/ 99 h 397"/>
              <a:gd name="T48" fmla="*/ 206 w 447"/>
              <a:gd name="T49" fmla="*/ 236 h 397"/>
              <a:gd name="T50" fmla="*/ 50 w 447"/>
              <a:gd name="T51" fmla="*/ 236 h 397"/>
              <a:gd name="T52" fmla="*/ 50 w 447"/>
              <a:gd name="T53" fmla="*/ 392 h 397"/>
              <a:gd name="T54" fmla="*/ 206 w 447"/>
              <a:gd name="T55" fmla="*/ 392 h 397"/>
              <a:gd name="T56" fmla="*/ 206 w 447"/>
              <a:gd name="T57" fmla="*/ 236 h 397"/>
              <a:gd name="T58" fmla="*/ 156 w 447"/>
              <a:gd name="T59" fmla="*/ 328 h 397"/>
              <a:gd name="T60" fmla="*/ 130 w 447"/>
              <a:gd name="T61" fmla="*/ 309 h 397"/>
              <a:gd name="T62" fmla="*/ 102 w 447"/>
              <a:gd name="T63" fmla="*/ 328 h 397"/>
              <a:gd name="T64" fmla="*/ 102 w 447"/>
              <a:gd name="T65" fmla="*/ 248 h 397"/>
              <a:gd name="T66" fmla="*/ 156 w 447"/>
              <a:gd name="T67" fmla="*/ 248 h 397"/>
              <a:gd name="T68" fmla="*/ 156 w 447"/>
              <a:gd name="T69" fmla="*/ 328 h 397"/>
              <a:gd name="T70" fmla="*/ 397 w 447"/>
              <a:gd name="T71" fmla="*/ 236 h 397"/>
              <a:gd name="T72" fmla="*/ 241 w 447"/>
              <a:gd name="T73" fmla="*/ 236 h 397"/>
              <a:gd name="T74" fmla="*/ 241 w 447"/>
              <a:gd name="T75" fmla="*/ 392 h 397"/>
              <a:gd name="T76" fmla="*/ 397 w 447"/>
              <a:gd name="T77" fmla="*/ 392 h 397"/>
              <a:gd name="T78" fmla="*/ 397 w 447"/>
              <a:gd name="T79" fmla="*/ 236 h 397"/>
              <a:gd name="T80" fmla="*/ 345 w 447"/>
              <a:gd name="T81" fmla="*/ 328 h 397"/>
              <a:gd name="T82" fmla="*/ 319 w 447"/>
              <a:gd name="T83" fmla="*/ 309 h 397"/>
              <a:gd name="T84" fmla="*/ 291 w 447"/>
              <a:gd name="T85" fmla="*/ 328 h 397"/>
              <a:gd name="T86" fmla="*/ 291 w 447"/>
              <a:gd name="T87" fmla="*/ 248 h 397"/>
              <a:gd name="T88" fmla="*/ 345 w 447"/>
              <a:gd name="T89" fmla="*/ 248 h 397"/>
              <a:gd name="T90" fmla="*/ 345 w 447"/>
              <a:gd name="T91" fmla="*/ 328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7" h="397">
                <a:moveTo>
                  <a:pt x="447" y="0"/>
                </a:moveTo>
                <a:lnTo>
                  <a:pt x="447" y="397"/>
                </a:lnTo>
                <a:lnTo>
                  <a:pt x="428" y="397"/>
                </a:lnTo>
                <a:lnTo>
                  <a:pt x="428" y="208"/>
                </a:lnTo>
                <a:lnTo>
                  <a:pt x="19" y="208"/>
                </a:lnTo>
                <a:lnTo>
                  <a:pt x="19" y="397"/>
                </a:lnTo>
                <a:lnTo>
                  <a:pt x="0" y="397"/>
                </a:lnTo>
                <a:lnTo>
                  <a:pt x="0" y="0"/>
                </a:lnTo>
                <a:lnTo>
                  <a:pt x="19" y="0"/>
                </a:lnTo>
                <a:lnTo>
                  <a:pt x="19" y="189"/>
                </a:lnTo>
                <a:lnTo>
                  <a:pt x="428" y="189"/>
                </a:lnTo>
                <a:lnTo>
                  <a:pt x="428" y="0"/>
                </a:lnTo>
                <a:lnTo>
                  <a:pt x="447" y="0"/>
                </a:lnTo>
                <a:close/>
                <a:moveTo>
                  <a:pt x="206" y="7"/>
                </a:moveTo>
                <a:lnTo>
                  <a:pt x="50" y="7"/>
                </a:lnTo>
                <a:lnTo>
                  <a:pt x="50" y="163"/>
                </a:lnTo>
                <a:lnTo>
                  <a:pt x="206" y="163"/>
                </a:lnTo>
                <a:lnTo>
                  <a:pt x="206" y="7"/>
                </a:lnTo>
                <a:close/>
                <a:moveTo>
                  <a:pt x="156" y="99"/>
                </a:moveTo>
                <a:lnTo>
                  <a:pt x="130" y="80"/>
                </a:lnTo>
                <a:lnTo>
                  <a:pt x="102" y="99"/>
                </a:lnTo>
                <a:lnTo>
                  <a:pt x="102" y="16"/>
                </a:lnTo>
                <a:lnTo>
                  <a:pt x="156" y="16"/>
                </a:lnTo>
                <a:lnTo>
                  <a:pt x="156" y="99"/>
                </a:lnTo>
                <a:close/>
                <a:moveTo>
                  <a:pt x="206" y="236"/>
                </a:moveTo>
                <a:lnTo>
                  <a:pt x="50" y="236"/>
                </a:lnTo>
                <a:lnTo>
                  <a:pt x="50" y="392"/>
                </a:lnTo>
                <a:lnTo>
                  <a:pt x="206" y="392"/>
                </a:lnTo>
                <a:lnTo>
                  <a:pt x="206" y="236"/>
                </a:lnTo>
                <a:close/>
                <a:moveTo>
                  <a:pt x="156" y="328"/>
                </a:moveTo>
                <a:lnTo>
                  <a:pt x="130" y="309"/>
                </a:lnTo>
                <a:lnTo>
                  <a:pt x="102" y="328"/>
                </a:lnTo>
                <a:lnTo>
                  <a:pt x="102" y="248"/>
                </a:lnTo>
                <a:lnTo>
                  <a:pt x="156" y="248"/>
                </a:lnTo>
                <a:lnTo>
                  <a:pt x="156" y="328"/>
                </a:lnTo>
                <a:close/>
                <a:moveTo>
                  <a:pt x="397" y="236"/>
                </a:moveTo>
                <a:lnTo>
                  <a:pt x="241" y="236"/>
                </a:lnTo>
                <a:lnTo>
                  <a:pt x="241" y="392"/>
                </a:lnTo>
                <a:lnTo>
                  <a:pt x="397" y="392"/>
                </a:lnTo>
                <a:lnTo>
                  <a:pt x="397" y="236"/>
                </a:lnTo>
                <a:close/>
                <a:moveTo>
                  <a:pt x="345" y="328"/>
                </a:moveTo>
                <a:lnTo>
                  <a:pt x="319" y="309"/>
                </a:lnTo>
                <a:lnTo>
                  <a:pt x="291" y="328"/>
                </a:lnTo>
                <a:lnTo>
                  <a:pt x="291" y="248"/>
                </a:lnTo>
                <a:lnTo>
                  <a:pt x="345" y="248"/>
                </a:lnTo>
                <a:lnTo>
                  <a:pt x="345" y="3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3626301" y="3685128"/>
            <a:ext cx="718097" cy="809806"/>
          </a:xfrm>
          <a:custGeom>
            <a:avLst/>
            <a:gdLst>
              <a:gd name="T0" fmla="*/ 120 w 176"/>
              <a:gd name="T1" fmla="*/ 58 h 198"/>
              <a:gd name="T2" fmla="*/ 91 w 176"/>
              <a:gd name="T3" fmla="*/ 29 h 198"/>
              <a:gd name="T4" fmla="*/ 85 w 176"/>
              <a:gd name="T5" fmla="*/ 18 h 198"/>
              <a:gd name="T6" fmla="*/ 80 w 176"/>
              <a:gd name="T7" fmla="*/ 30 h 198"/>
              <a:gd name="T8" fmla="*/ 7 w 176"/>
              <a:gd name="T9" fmla="*/ 103 h 198"/>
              <a:gd name="T10" fmla="*/ 88 w 176"/>
              <a:gd name="T11" fmla="*/ 94 h 198"/>
              <a:gd name="T12" fmla="*/ 169 w 176"/>
              <a:gd name="T13" fmla="*/ 98 h 198"/>
              <a:gd name="T14" fmla="*/ 143 w 176"/>
              <a:gd name="T15" fmla="*/ 48 h 198"/>
              <a:gd name="T16" fmla="*/ 10 w 176"/>
              <a:gd name="T17" fmla="*/ 96 h 198"/>
              <a:gd name="T18" fmla="*/ 29 w 176"/>
              <a:gd name="T19" fmla="*/ 99 h 198"/>
              <a:gd name="T20" fmla="*/ 95 w 176"/>
              <a:gd name="T21" fmla="*/ 178 h 198"/>
              <a:gd name="T22" fmla="*/ 75 w 176"/>
              <a:gd name="T23" fmla="*/ 198 h 198"/>
              <a:gd name="T24" fmla="*/ 54 w 176"/>
              <a:gd name="T25" fmla="*/ 177 h 198"/>
              <a:gd name="T26" fmla="*/ 59 w 176"/>
              <a:gd name="T27" fmla="*/ 172 h 198"/>
              <a:gd name="T28" fmla="*/ 64 w 176"/>
              <a:gd name="T29" fmla="*/ 178 h 198"/>
              <a:gd name="T30" fmla="*/ 85 w 176"/>
              <a:gd name="T31" fmla="*/ 178 h 198"/>
              <a:gd name="T32" fmla="*/ 85 w 176"/>
              <a:gd name="T33" fmla="*/ 177 h 198"/>
              <a:gd name="T34" fmla="*/ 90 w 176"/>
              <a:gd name="T35" fmla="*/ 102 h 198"/>
              <a:gd name="T36" fmla="*/ 126 w 176"/>
              <a:gd name="T37" fmla="*/ 53 h 198"/>
              <a:gd name="T38" fmla="*/ 124 w 176"/>
              <a:gd name="T39" fmla="*/ 53 h 198"/>
              <a:gd name="T40" fmla="*/ 125 w 176"/>
              <a:gd name="T41" fmla="*/ 22 h 198"/>
              <a:gd name="T42" fmla="*/ 125 w 176"/>
              <a:gd name="T43" fmla="*/ 22 h 198"/>
              <a:gd name="T44" fmla="*/ 126 w 176"/>
              <a:gd name="T45" fmla="*/ 53 h 198"/>
              <a:gd name="T46" fmla="*/ 123 w 176"/>
              <a:gd name="T47" fmla="*/ 50 h 198"/>
              <a:gd name="T48" fmla="*/ 116 w 176"/>
              <a:gd name="T49" fmla="*/ 20 h 198"/>
              <a:gd name="T50" fmla="*/ 115 w 176"/>
              <a:gd name="T51" fmla="*/ 20 h 198"/>
              <a:gd name="T52" fmla="*/ 115 w 176"/>
              <a:gd name="T53" fmla="*/ 0 h 198"/>
              <a:gd name="T54" fmla="*/ 115 w 176"/>
              <a:gd name="T55" fmla="*/ 0 h 198"/>
              <a:gd name="T56" fmla="*/ 116 w 176"/>
              <a:gd name="T57" fmla="*/ 20 h 198"/>
              <a:gd name="T58" fmla="*/ 114 w 176"/>
              <a:gd name="T59" fmla="*/ 19 h 198"/>
              <a:gd name="T60" fmla="*/ 144 w 176"/>
              <a:gd name="T61" fmla="*/ 28 h 198"/>
              <a:gd name="T62" fmla="*/ 143 w 176"/>
              <a:gd name="T63" fmla="*/ 28 h 198"/>
              <a:gd name="T64" fmla="*/ 143 w 176"/>
              <a:gd name="T65" fmla="*/ 2 h 198"/>
              <a:gd name="T66" fmla="*/ 143 w 176"/>
              <a:gd name="T67" fmla="*/ 2 h 198"/>
              <a:gd name="T68" fmla="*/ 144 w 176"/>
              <a:gd name="T69" fmla="*/ 28 h 198"/>
              <a:gd name="T70" fmla="*/ 142 w 176"/>
              <a:gd name="T71" fmla="*/ 2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98">
                <a:moveTo>
                  <a:pt x="143" y="48"/>
                </a:moveTo>
                <a:cubicBezTo>
                  <a:pt x="135" y="58"/>
                  <a:pt x="127" y="60"/>
                  <a:pt x="120" y="58"/>
                </a:cubicBezTo>
                <a:cubicBezTo>
                  <a:pt x="106" y="53"/>
                  <a:pt x="107" y="38"/>
                  <a:pt x="110" y="32"/>
                </a:cubicBezTo>
                <a:cubicBezTo>
                  <a:pt x="104" y="30"/>
                  <a:pt x="98" y="29"/>
                  <a:pt x="91" y="29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89" y="18"/>
                  <a:pt x="85" y="18"/>
                </a:cubicBezTo>
                <a:cubicBezTo>
                  <a:pt x="82" y="18"/>
                  <a:pt x="80" y="21"/>
                  <a:pt x="80" y="24"/>
                </a:cubicBezTo>
                <a:cubicBezTo>
                  <a:pt x="80" y="30"/>
                  <a:pt x="80" y="30"/>
                  <a:pt x="80" y="30"/>
                </a:cubicBezTo>
                <a:cubicBezTo>
                  <a:pt x="39" y="33"/>
                  <a:pt x="7" y="64"/>
                  <a:pt x="0" y="103"/>
                </a:cubicBezTo>
                <a:cubicBezTo>
                  <a:pt x="2" y="103"/>
                  <a:pt x="5" y="103"/>
                  <a:pt x="7" y="103"/>
                </a:cubicBezTo>
                <a:cubicBezTo>
                  <a:pt x="21" y="102"/>
                  <a:pt x="33" y="107"/>
                  <a:pt x="43" y="116"/>
                </a:cubicBezTo>
                <a:cubicBezTo>
                  <a:pt x="54" y="103"/>
                  <a:pt x="70" y="95"/>
                  <a:pt x="88" y="94"/>
                </a:cubicBezTo>
                <a:cubicBezTo>
                  <a:pt x="106" y="94"/>
                  <a:pt x="122" y="101"/>
                  <a:pt x="134" y="113"/>
                </a:cubicBezTo>
                <a:cubicBezTo>
                  <a:pt x="143" y="104"/>
                  <a:pt x="155" y="98"/>
                  <a:pt x="169" y="98"/>
                </a:cubicBezTo>
                <a:cubicBezTo>
                  <a:pt x="171" y="98"/>
                  <a:pt x="173" y="98"/>
                  <a:pt x="176" y="98"/>
                </a:cubicBezTo>
                <a:cubicBezTo>
                  <a:pt x="171" y="78"/>
                  <a:pt x="159" y="60"/>
                  <a:pt x="143" y="48"/>
                </a:cubicBezTo>
                <a:close/>
                <a:moveTo>
                  <a:pt x="29" y="99"/>
                </a:moveTo>
                <a:cubicBezTo>
                  <a:pt x="20" y="93"/>
                  <a:pt x="10" y="96"/>
                  <a:pt x="10" y="96"/>
                </a:cubicBezTo>
                <a:cubicBezTo>
                  <a:pt x="25" y="42"/>
                  <a:pt x="77" y="36"/>
                  <a:pt x="77" y="36"/>
                </a:cubicBezTo>
                <a:cubicBezTo>
                  <a:pt x="31" y="52"/>
                  <a:pt x="29" y="99"/>
                  <a:pt x="29" y="99"/>
                </a:cubicBezTo>
                <a:close/>
                <a:moveTo>
                  <a:pt x="95" y="107"/>
                </a:moveTo>
                <a:cubicBezTo>
                  <a:pt x="95" y="178"/>
                  <a:pt x="95" y="178"/>
                  <a:pt x="95" y="178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89"/>
                  <a:pt x="86" y="198"/>
                  <a:pt x="75" y="198"/>
                </a:cubicBezTo>
                <a:cubicBezTo>
                  <a:pt x="63" y="198"/>
                  <a:pt x="54" y="189"/>
                  <a:pt x="54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5" y="174"/>
                  <a:pt x="57" y="172"/>
                  <a:pt x="59" y="172"/>
                </a:cubicBezTo>
                <a:cubicBezTo>
                  <a:pt x="59" y="172"/>
                  <a:pt x="59" y="172"/>
                  <a:pt x="59" y="172"/>
                </a:cubicBezTo>
                <a:cubicBezTo>
                  <a:pt x="62" y="172"/>
                  <a:pt x="64" y="174"/>
                  <a:pt x="64" y="177"/>
                </a:cubicBezTo>
                <a:cubicBezTo>
                  <a:pt x="64" y="177"/>
                  <a:pt x="64" y="177"/>
                  <a:pt x="64" y="178"/>
                </a:cubicBezTo>
                <a:cubicBezTo>
                  <a:pt x="64" y="183"/>
                  <a:pt x="69" y="188"/>
                  <a:pt x="75" y="188"/>
                </a:cubicBezTo>
                <a:cubicBezTo>
                  <a:pt x="80" y="188"/>
                  <a:pt x="85" y="183"/>
                  <a:pt x="85" y="178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5" y="104"/>
                  <a:pt x="87" y="102"/>
                  <a:pt x="90" y="102"/>
                </a:cubicBezTo>
                <a:cubicBezTo>
                  <a:pt x="93" y="102"/>
                  <a:pt x="95" y="104"/>
                  <a:pt x="95" y="107"/>
                </a:cubicBezTo>
                <a:close/>
                <a:moveTo>
                  <a:pt x="126" y="53"/>
                </a:moveTo>
                <a:cubicBezTo>
                  <a:pt x="126" y="53"/>
                  <a:pt x="126" y="53"/>
                  <a:pt x="125" y="53"/>
                </a:cubicBezTo>
                <a:cubicBezTo>
                  <a:pt x="125" y="53"/>
                  <a:pt x="124" y="53"/>
                  <a:pt x="124" y="53"/>
                </a:cubicBezTo>
                <a:cubicBezTo>
                  <a:pt x="100" y="49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50" y="49"/>
                  <a:pt x="126" y="53"/>
                </a:cubicBezTo>
                <a:close/>
                <a:moveTo>
                  <a:pt x="118" y="34"/>
                </a:moveTo>
                <a:cubicBezTo>
                  <a:pt x="115" y="40"/>
                  <a:pt x="114" y="47"/>
                  <a:pt x="123" y="50"/>
                </a:cubicBezTo>
                <a:cubicBezTo>
                  <a:pt x="118" y="46"/>
                  <a:pt x="117" y="40"/>
                  <a:pt x="118" y="34"/>
                </a:cubicBezTo>
                <a:close/>
                <a:moveTo>
                  <a:pt x="116" y="20"/>
                </a:moveTo>
                <a:cubicBezTo>
                  <a:pt x="116" y="20"/>
                  <a:pt x="116" y="20"/>
                  <a:pt x="116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99" y="17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6" y="0"/>
                  <a:pt x="133" y="17"/>
                  <a:pt x="116" y="20"/>
                </a:cubicBezTo>
                <a:close/>
                <a:moveTo>
                  <a:pt x="111" y="7"/>
                </a:moveTo>
                <a:cubicBezTo>
                  <a:pt x="109" y="12"/>
                  <a:pt x="108" y="17"/>
                  <a:pt x="114" y="19"/>
                </a:cubicBezTo>
                <a:cubicBezTo>
                  <a:pt x="110" y="16"/>
                  <a:pt x="110" y="11"/>
                  <a:pt x="111" y="7"/>
                </a:cubicBezTo>
                <a:close/>
                <a:moveTo>
                  <a:pt x="144" y="28"/>
                </a:moveTo>
                <a:cubicBezTo>
                  <a:pt x="144" y="28"/>
                  <a:pt x="144" y="28"/>
                  <a:pt x="144" y="28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22" y="24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4" y="2"/>
                  <a:pt x="165" y="24"/>
                  <a:pt x="144" y="28"/>
                </a:cubicBezTo>
                <a:close/>
                <a:moveTo>
                  <a:pt x="138" y="11"/>
                </a:moveTo>
                <a:cubicBezTo>
                  <a:pt x="135" y="17"/>
                  <a:pt x="135" y="23"/>
                  <a:pt x="142" y="25"/>
                </a:cubicBezTo>
                <a:cubicBezTo>
                  <a:pt x="137" y="22"/>
                  <a:pt x="137" y="16"/>
                  <a:pt x="138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5" name="Group 24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6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2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7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35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49" name="Freeform 26"/>
          <p:cNvSpPr>
            <a:spLocks noEditPoints="1"/>
          </p:cNvSpPr>
          <p:nvPr/>
        </p:nvSpPr>
        <p:spPr bwMode="auto">
          <a:xfrm>
            <a:off x="6744073" y="4831226"/>
            <a:ext cx="718097" cy="809806"/>
          </a:xfrm>
          <a:custGeom>
            <a:avLst/>
            <a:gdLst>
              <a:gd name="T0" fmla="*/ 120 w 176"/>
              <a:gd name="T1" fmla="*/ 58 h 198"/>
              <a:gd name="T2" fmla="*/ 91 w 176"/>
              <a:gd name="T3" fmla="*/ 29 h 198"/>
              <a:gd name="T4" fmla="*/ 85 w 176"/>
              <a:gd name="T5" fmla="*/ 18 h 198"/>
              <a:gd name="T6" fmla="*/ 80 w 176"/>
              <a:gd name="T7" fmla="*/ 30 h 198"/>
              <a:gd name="T8" fmla="*/ 7 w 176"/>
              <a:gd name="T9" fmla="*/ 103 h 198"/>
              <a:gd name="T10" fmla="*/ 88 w 176"/>
              <a:gd name="T11" fmla="*/ 94 h 198"/>
              <a:gd name="T12" fmla="*/ 169 w 176"/>
              <a:gd name="T13" fmla="*/ 98 h 198"/>
              <a:gd name="T14" fmla="*/ 143 w 176"/>
              <a:gd name="T15" fmla="*/ 48 h 198"/>
              <a:gd name="T16" fmla="*/ 10 w 176"/>
              <a:gd name="T17" fmla="*/ 96 h 198"/>
              <a:gd name="T18" fmla="*/ 29 w 176"/>
              <a:gd name="T19" fmla="*/ 99 h 198"/>
              <a:gd name="T20" fmla="*/ 95 w 176"/>
              <a:gd name="T21" fmla="*/ 178 h 198"/>
              <a:gd name="T22" fmla="*/ 75 w 176"/>
              <a:gd name="T23" fmla="*/ 198 h 198"/>
              <a:gd name="T24" fmla="*/ 54 w 176"/>
              <a:gd name="T25" fmla="*/ 177 h 198"/>
              <a:gd name="T26" fmla="*/ 59 w 176"/>
              <a:gd name="T27" fmla="*/ 172 h 198"/>
              <a:gd name="T28" fmla="*/ 64 w 176"/>
              <a:gd name="T29" fmla="*/ 178 h 198"/>
              <a:gd name="T30" fmla="*/ 85 w 176"/>
              <a:gd name="T31" fmla="*/ 178 h 198"/>
              <a:gd name="T32" fmla="*/ 85 w 176"/>
              <a:gd name="T33" fmla="*/ 177 h 198"/>
              <a:gd name="T34" fmla="*/ 90 w 176"/>
              <a:gd name="T35" fmla="*/ 102 h 198"/>
              <a:gd name="T36" fmla="*/ 126 w 176"/>
              <a:gd name="T37" fmla="*/ 53 h 198"/>
              <a:gd name="T38" fmla="*/ 124 w 176"/>
              <a:gd name="T39" fmla="*/ 53 h 198"/>
              <a:gd name="T40" fmla="*/ 125 w 176"/>
              <a:gd name="T41" fmla="*/ 22 h 198"/>
              <a:gd name="T42" fmla="*/ 125 w 176"/>
              <a:gd name="T43" fmla="*/ 22 h 198"/>
              <a:gd name="T44" fmla="*/ 126 w 176"/>
              <a:gd name="T45" fmla="*/ 53 h 198"/>
              <a:gd name="T46" fmla="*/ 123 w 176"/>
              <a:gd name="T47" fmla="*/ 50 h 198"/>
              <a:gd name="T48" fmla="*/ 116 w 176"/>
              <a:gd name="T49" fmla="*/ 20 h 198"/>
              <a:gd name="T50" fmla="*/ 115 w 176"/>
              <a:gd name="T51" fmla="*/ 20 h 198"/>
              <a:gd name="T52" fmla="*/ 115 w 176"/>
              <a:gd name="T53" fmla="*/ 0 h 198"/>
              <a:gd name="T54" fmla="*/ 115 w 176"/>
              <a:gd name="T55" fmla="*/ 0 h 198"/>
              <a:gd name="T56" fmla="*/ 116 w 176"/>
              <a:gd name="T57" fmla="*/ 20 h 198"/>
              <a:gd name="T58" fmla="*/ 114 w 176"/>
              <a:gd name="T59" fmla="*/ 19 h 198"/>
              <a:gd name="T60" fmla="*/ 144 w 176"/>
              <a:gd name="T61" fmla="*/ 28 h 198"/>
              <a:gd name="T62" fmla="*/ 143 w 176"/>
              <a:gd name="T63" fmla="*/ 28 h 198"/>
              <a:gd name="T64" fmla="*/ 143 w 176"/>
              <a:gd name="T65" fmla="*/ 2 h 198"/>
              <a:gd name="T66" fmla="*/ 143 w 176"/>
              <a:gd name="T67" fmla="*/ 2 h 198"/>
              <a:gd name="T68" fmla="*/ 144 w 176"/>
              <a:gd name="T69" fmla="*/ 28 h 198"/>
              <a:gd name="T70" fmla="*/ 142 w 176"/>
              <a:gd name="T71" fmla="*/ 2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" h="198">
                <a:moveTo>
                  <a:pt x="143" y="48"/>
                </a:moveTo>
                <a:cubicBezTo>
                  <a:pt x="135" y="58"/>
                  <a:pt x="127" y="60"/>
                  <a:pt x="120" y="58"/>
                </a:cubicBezTo>
                <a:cubicBezTo>
                  <a:pt x="106" y="53"/>
                  <a:pt x="107" y="38"/>
                  <a:pt x="110" y="32"/>
                </a:cubicBezTo>
                <a:cubicBezTo>
                  <a:pt x="104" y="30"/>
                  <a:pt x="98" y="29"/>
                  <a:pt x="91" y="29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89" y="18"/>
                  <a:pt x="85" y="18"/>
                </a:cubicBezTo>
                <a:cubicBezTo>
                  <a:pt x="82" y="18"/>
                  <a:pt x="80" y="21"/>
                  <a:pt x="80" y="24"/>
                </a:cubicBezTo>
                <a:cubicBezTo>
                  <a:pt x="80" y="30"/>
                  <a:pt x="80" y="30"/>
                  <a:pt x="80" y="30"/>
                </a:cubicBezTo>
                <a:cubicBezTo>
                  <a:pt x="39" y="33"/>
                  <a:pt x="7" y="64"/>
                  <a:pt x="0" y="103"/>
                </a:cubicBezTo>
                <a:cubicBezTo>
                  <a:pt x="2" y="103"/>
                  <a:pt x="5" y="103"/>
                  <a:pt x="7" y="103"/>
                </a:cubicBezTo>
                <a:cubicBezTo>
                  <a:pt x="21" y="102"/>
                  <a:pt x="33" y="107"/>
                  <a:pt x="43" y="116"/>
                </a:cubicBezTo>
                <a:cubicBezTo>
                  <a:pt x="54" y="103"/>
                  <a:pt x="70" y="95"/>
                  <a:pt x="88" y="94"/>
                </a:cubicBezTo>
                <a:cubicBezTo>
                  <a:pt x="106" y="94"/>
                  <a:pt x="122" y="101"/>
                  <a:pt x="134" y="113"/>
                </a:cubicBezTo>
                <a:cubicBezTo>
                  <a:pt x="143" y="104"/>
                  <a:pt x="155" y="98"/>
                  <a:pt x="169" y="98"/>
                </a:cubicBezTo>
                <a:cubicBezTo>
                  <a:pt x="171" y="98"/>
                  <a:pt x="173" y="98"/>
                  <a:pt x="176" y="98"/>
                </a:cubicBezTo>
                <a:cubicBezTo>
                  <a:pt x="171" y="78"/>
                  <a:pt x="159" y="60"/>
                  <a:pt x="143" y="48"/>
                </a:cubicBezTo>
                <a:close/>
                <a:moveTo>
                  <a:pt x="29" y="99"/>
                </a:moveTo>
                <a:cubicBezTo>
                  <a:pt x="20" y="93"/>
                  <a:pt x="10" y="96"/>
                  <a:pt x="10" y="96"/>
                </a:cubicBezTo>
                <a:cubicBezTo>
                  <a:pt x="25" y="42"/>
                  <a:pt x="77" y="36"/>
                  <a:pt x="77" y="36"/>
                </a:cubicBezTo>
                <a:cubicBezTo>
                  <a:pt x="31" y="52"/>
                  <a:pt x="29" y="99"/>
                  <a:pt x="29" y="99"/>
                </a:cubicBezTo>
                <a:close/>
                <a:moveTo>
                  <a:pt x="95" y="107"/>
                </a:moveTo>
                <a:cubicBezTo>
                  <a:pt x="95" y="178"/>
                  <a:pt x="95" y="178"/>
                  <a:pt x="95" y="178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89"/>
                  <a:pt x="86" y="198"/>
                  <a:pt x="75" y="198"/>
                </a:cubicBezTo>
                <a:cubicBezTo>
                  <a:pt x="63" y="198"/>
                  <a:pt x="54" y="189"/>
                  <a:pt x="54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5" y="174"/>
                  <a:pt x="57" y="172"/>
                  <a:pt x="59" y="172"/>
                </a:cubicBezTo>
                <a:cubicBezTo>
                  <a:pt x="59" y="172"/>
                  <a:pt x="59" y="172"/>
                  <a:pt x="59" y="172"/>
                </a:cubicBezTo>
                <a:cubicBezTo>
                  <a:pt x="62" y="172"/>
                  <a:pt x="64" y="174"/>
                  <a:pt x="64" y="177"/>
                </a:cubicBezTo>
                <a:cubicBezTo>
                  <a:pt x="64" y="177"/>
                  <a:pt x="64" y="177"/>
                  <a:pt x="64" y="178"/>
                </a:cubicBezTo>
                <a:cubicBezTo>
                  <a:pt x="64" y="183"/>
                  <a:pt x="69" y="188"/>
                  <a:pt x="75" y="188"/>
                </a:cubicBezTo>
                <a:cubicBezTo>
                  <a:pt x="80" y="188"/>
                  <a:pt x="85" y="183"/>
                  <a:pt x="85" y="178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85" y="104"/>
                  <a:pt x="87" y="102"/>
                  <a:pt x="90" y="102"/>
                </a:cubicBezTo>
                <a:cubicBezTo>
                  <a:pt x="93" y="102"/>
                  <a:pt x="95" y="104"/>
                  <a:pt x="95" y="107"/>
                </a:cubicBezTo>
                <a:close/>
                <a:moveTo>
                  <a:pt x="126" y="53"/>
                </a:moveTo>
                <a:cubicBezTo>
                  <a:pt x="126" y="53"/>
                  <a:pt x="126" y="53"/>
                  <a:pt x="125" y="53"/>
                </a:cubicBezTo>
                <a:cubicBezTo>
                  <a:pt x="125" y="53"/>
                  <a:pt x="124" y="53"/>
                  <a:pt x="124" y="53"/>
                </a:cubicBezTo>
                <a:cubicBezTo>
                  <a:pt x="100" y="49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2"/>
                  <a:pt x="150" y="49"/>
                  <a:pt x="126" y="53"/>
                </a:cubicBezTo>
                <a:close/>
                <a:moveTo>
                  <a:pt x="118" y="34"/>
                </a:moveTo>
                <a:cubicBezTo>
                  <a:pt x="115" y="40"/>
                  <a:pt x="114" y="47"/>
                  <a:pt x="123" y="50"/>
                </a:cubicBezTo>
                <a:cubicBezTo>
                  <a:pt x="118" y="46"/>
                  <a:pt x="117" y="40"/>
                  <a:pt x="118" y="34"/>
                </a:cubicBezTo>
                <a:close/>
                <a:moveTo>
                  <a:pt x="116" y="20"/>
                </a:moveTo>
                <a:cubicBezTo>
                  <a:pt x="116" y="20"/>
                  <a:pt x="116" y="20"/>
                  <a:pt x="116" y="20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99" y="17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6" y="0"/>
                  <a:pt x="133" y="17"/>
                  <a:pt x="116" y="20"/>
                </a:cubicBezTo>
                <a:close/>
                <a:moveTo>
                  <a:pt x="111" y="7"/>
                </a:moveTo>
                <a:cubicBezTo>
                  <a:pt x="109" y="12"/>
                  <a:pt x="108" y="17"/>
                  <a:pt x="114" y="19"/>
                </a:cubicBezTo>
                <a:cubicBezTo>
                  <a:pt x="110" y="16"/>
                  <a:pt x="110" y="11"/>
                  <a:pt x="111" y="7"/>
                </a:cubicBezTo>
                <a:close/>
                <a:moveTo>
                  <a:pt x="144" y="28"/>
                </a:moveTo>
                <a:cubicBezTo>
                  <a:pt x="144" y="28"/>
                  <a:pt x="144" y="28"/>
                  <a:pt x="144" y="28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22" y="24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4" y="2"/>
                  <a:pt x="165" y="24"/>
                  <a:pt x="144" y="28"/>
                </a:cubicBezTo>
                <a:close/>
                <a:moveTo>
                  <a:pt x="138" y="11"/>
                </a:moveTo>
                <a:cubicBezTo>
                  <a:pt x="135" y="17"/>
                  <a:pt x="135" y="23"/>
                  <a:pt x="142" y="25"/>
                </a:cubicBezTo>
                <a:cubicBezTo>
                  <a:pt x="137" y="22"/>
                  <a:pt x="137" y="16"/>
                  <a:pt x="138" y="1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7" name="Grupa 6"/>
          <p:cNvGrpSpPr/>
          <p:nvPr/>
        </p:nvGrpSpPr>
        <p:grpSpPr>
          <a:xfrm>
            <a:off x="9020711" y="4801951"/>
            <a:ext cx="912967" cy="912967"/>
            <a:chOff x="7452320" y="4801950"/>
            <a:chExt cx="912967" cy="912967"/>
          </a:xfrm>
        </p:grpSpPr>
        <p:sp>
          <p:nvSpPr>
            <p:cNvPr id="44" name="Elipsa 43"/>
            <p:cNvSpPr/>
            <p:nvPr/>
          </p:nvSpPr>
          <p:spPr>
            <a:xfrm>
              <a:off x="745232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 6"/>
            <p:cNvSpPr>
              <a:spLocks/>
            </p:cNvSpPr>
            <p:nvPr/>
          </p:nvSpPr>
          <p:spPr bwMode="auto">
            <a:xfrm>
              <a:off x="7711852" y="5046181"/>
              <a:ext cx="393901" cy="442260"/>
            </a:xfrm>
            <a:custGeom>
              <a:avLst/>
              <a:gdLst>
                <a:gd name="T0" fmla="*/ 928 w 1021"/>
                <a:gd name="T1" fmla="*/ 10 h 1146"/>
                <a:gd name="T2" fmla="*/ 910 w 1021"/>
                <a:gd name="T3" fmla="*/ 0 h 1146"/>
                <a:gd name="T4" fmla="*/ 814 w 1021"/>
                <a:gd name="T5" fmla="*/ 1 h 1146"/>
                <a:gd name="T6" fmla="*/ 801 w 1021"/>
                <a:gd name="T7" fmla="*/ 3 h 1146"/>
                <a:gd name="T8" fmla="*/ 817 w 1021"/>
                <a:gd name="T9" fmla="*/ 145 h 1146"/>
                <a:gd name="T10" fmla="*/ 814 w 1021"/>
                <a:gd name="T11" fmla="*/ 169 h 1146"/>
                <a:gd name="T12" fmla="*/ 769 w 1021"/>
                <a:gd name="T13" fmla="*/ 286 h 1146"/>
                <a:gd name="T14" fmla="*/ 738 w 1021"/>
                <a:gd name="T15" fmla="*/ 371 h 1146"/>
                <a:gd name="T16" fmla="*/ 759 w 1021"/>
                <a:gd name="T17" fmla="*/ 460 h 1146"/>
                <a:gd name="T18" fmla="*/ 767 w 1021"/>
                <a:gd name="T19" fmla="*/ 491 h 1146"/>
                <a:gd name="T20" fmla="*/ 755 w 1021"/>
                <a:gd name="T21" fmla="*/ 483 h 1146"/>
                <a:gd name="T22" fmla="*/ 671 w 1021"/>
                <a:gd name="T23" fmla="*/ 382 h 1146"/>
                <a:gd name="T24" fmla="*/ 666 w 1021"/>
                <a:gd name="T25" fmla="*/ 356 h 1146"/>
                <a:gd name="T26" fmla="*/ 725 w 1021"/>
                <a:gd name="T27" fmla="*/ 170 h 1146"/>
                <a:gd name="T28" fmla="*/ 724 w 1021"/>
                <a:gd name="T29" fmla="*/ 146 h 1146"/>
                <a:gd name="T30" fmla="*/ 669 w 1021"/>
                <a:gd name="T31" fmla="*/ 15 h 1146"/>
                <a:gd name="T32" fmla="*/ 650 w 1021"/>
                <a:gd name="T33" fmla="*/ 3 h 1146"/>
                <a:gd name="T34" fmla="*/ 105 w 1021"/>
                <a:gd name="T35" fmla="*/ 9 h 1146"/>
                <a:gd name="T36" fmla="*/ 88 w 1021"/>
                <a:gd name="T37" fmla="*/ 20 h 1146"/>
                <a:gd name="T38" fmla="*/ 12 w 1021"/>
                <a:gd name="T39" fmla="*/ 420 h 1146"/>
                <a:gd name="T40" fmla="*/ 72 w 1021"/>
                <a:gd name="T41" fmla="*/ 618 h 1146"/>
                <a:gd name="T42" fmla="*/ 322 w 1021"/>
                <a:gd name="T43" fmla="*/ 789 h 1146"/>
                <a:gd name="T44" fmla="*/ 404 w 1021"/>
                <a:gd name="T45" fmla="*/ 805 h 1146"/>
                <a:gd name="T46" fmla="*/ 404 w 1021"/>
                <a:gd name="T47" fmla="*/ 1029 h 1146"/>
                <a:gd name="T48" fmla="*/ 258 w 1021"/>
                <a:gd name="T49" fmla="*/ 1029 h 1146"/>
                <a:gd name="T50" fmla="*/ 200 w 1021"/>
                <a:gd name="T51" fmla="*/ 1088 h 1146"/>
                <a:gd name="T52" fmla="*/ 259 w 1021"/>
                <a:gd name="T53" fmla="*/ 1146 h 1146"/>
                <a:gd name="T54" fmla="*/ 789 w 1021"/>
                <a:gd name="T55" fmla="*/ 1140 h 1146"/>
                <a:gd name="T56" fmla="*/ 846 w 1021"/>
                <a:gd name="T57" fmla="*/ 1081 h 1146"/>
                <a:gd name="T58" fmla="*/ 788 w 1021"/>
                <a:gd name="T59" fmla="*/ 1023 h 1146"/>
                <a:gd name="T60" fmla="*/ 658 w 1021"/>
                <a:gd name="T61" fmla="*/ 1023 h 1146"/>
                <a:gd name="T62" fmla="*/ 640 w 1021"/>
                <a:gd name="T63" fmla="*/ 1023 h 1146"/>
                <a:gd name="T64" fmla="*/ 640 w 1021"/>
                <a:gd name="T65" fmla="*/ 801 h 1146"/>
                <a:gd name="T66" fmla="*/ 653 w 1021"/>
                <a:gd name="T67" fmla="*/ 798 h 1146"/>
                <a:gd name="T68" fmla="*/ 761 w 1021"/>
                <a:gd name="T69" fmla="*/ 770 h 1146"/>
                <a:gd name="T70" fmla="*/ 957 w 1021"/>
                <a:gd name="T71" fmla="*/ 612 h 1146"/>
                <a:gd name="T72" fmla="*/ 1015 w 1021"/>
                <a:gd name="T73" fmla="*/ 397 h 1146"/>
                <a:gd name="T74" fmla="*/ 928 w 1021"/>
                <a:gd name="T75" fmla="*/ 1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1" h="1146">
                  <a:moveTo>
                    <a:pt x="928" y="10"/>
                  </a:moveTo>
                  <a:cubicBezTo>
                    <a:pt x="924" y="2"/>
                    <a:pt x="919" y="0"/>
                    <a:pt x="910" y="0"/>
                  </a:cubicBezTo>
                  <a:cubicBezTo>
                    <a:pt x="878" y="1"/>
                    <a:pt x="846" y="1"/>
                    <a:pt x="814" y="1"/>
                  </a:cubicBezTo>
                  <a:cubicBezTo>
                    <a:pt x="810" y="1"/>
                    <a:pt x="806" y="2"/>
                    <a:pt x="801" y="3"/>
                  </a:cubicBezTo>
                  <a:cubicBezTo>
                    <a:pt x="807" y="51"/>
                    <a:pt x="812" y="98"/>
                    <a:pt x="817" y="145"/>
                  </a:cubicBezTo>
                  <a:cubicBezTo>
                    <a:pt x="818" y="153"/>
                    <a:pt x="817" y="161"/>
                    <a:pt x="814" y="169"/>
                  </a:cubicBezTo>
                  <a:cubicBezTo>
                    <a:pt x="800" y="208"/>
                    <a:pt x="784" y="247"/>
                    <a:pt x="769" y="286"/>
                  </a:cubicBezTo>
                  <a:cubicBezTo>
                    <a:pt x="758" y="314"/>
                    <a:pt x="740" y="342"/>
                    <a:pt x="738" y="371"/>
                  </a:cubicBezTo>
                  <a:cubicBezTo>
                    <a:pt x="737" y="400"/>
                    <a:pt x="752" y="430"/>
                    <a:pt x="759" y="460"/>
                  </a:cubicBezTo>
                  <a:cubicBezTo>
                    <a:pt x="762" y="470"/>
                    <a:pt x="764" y="481"/>
                    <a:pt x="767" y="491"/>
                  </a:cubicBezTo>
                  <a:cubicBezTo>
                    <a:pt x="761" y="489"/>
                    <a:pt x="758" y="486"/>
                    <a:pt x="755" y="483"/>
                  </a:cubicBezTo>
                  <a:cubicBezTo>
                    <a:pt x="727" y="449"/>
                    <a:pt x="700" y="415"/>
                    <a:pt x="671" y="382"/>
                  </a:cubicBezTo>
                  <a:cubicBezTo>
                    <a:pt x="664" y="374"/>
                    <a:pt x="662" y="367"/>
                    <a:pt x="666" y="356"/>
                  </a:cubicBezTo>
                  <a:cubicBezTo>
                    <a:pt x="686" y="294"/>
                    <a:pt x="706" y="233"/>
                    <a:pt x="725" y="170"/>
                  </a:cubicBezTo>
                  <a:cubicBezTo>
                    <a:pt x="728" y="163"/>
                    <a:pt x="727" y="153"/>
                    <a:pt x="724" y="146"/>
                  </a:cubicBezTo>
                  <a:cubicBezTo>
                    <a:pt x="706" y="102"/>
                    <a:pt x="687" y="59"/>
                    <a:pt x="669" y="15"/>
                  </a:cubicBezTo>
                  <a:cubicBezTo>
                    <a:pt x="666" y="6"/>
                    <a:pt x="661" y="3"/>
                    <a:pt x="650" y="3"/>
                  </a:cubicBezTo>
                  <a:cubicBezTo>
                    <a:pt x="469" y="5"/>
                    <a:pt x="287" y="7"/>
                    <a:pt x="105" y="9"/>
                  </a:cubicBezTo>
                  <a:cubicBezTo>
                    <a:pt x="96" y="9"/>
                    <a:pt x="92" y="12"/>
                    <a:pt x="88" y="20"/>
                  </a:cubicBezTo>
                  <a:cubicBezTo>
                    <a:pt x="26" y="146"/>
                    <a:pt x="0" y="279"/>
                    <a:pt x="12" y="420"/>
                  </a:cubicBezTo>
                  <a:cubicBezTo>
                    <a:pt x="18" y="490"/>
                    <a:pt x="35" y="557"/>
                    <a:pt x="72" y="618"/>
                  </a:cubicBezTo>
                  <a:cubicBezTo>
                    <a:pt x="130" y="712"/>
                    <a:pt x="218" y="763"/>
                    <a:pt x="322" y="789"/>
                  </a:cubicBezTo>
                  <a:cubicBezTo>
                    <a:pt x="348" y="795"/>
                    <a:pt x="376" y="799"/>
                    <a:pt x="404" y="805"/>
                  </a:cubicBezTo>
                  <a:cubicBezTo>
                    <a:pt x="404" y="879"/>
                    <a:pt x="404" y="951"/>
                    <a:pt x="404" y="1029"/>
                  </a:cubicBezTo>
                  <a:cubicBezTo>
                    <a:pt x="356" y="1029"/>
                    <a:pt x="307" y="1028"/>
                    <a:pt x="258" y="1029"/>
                  </a:cubicBezTo>
                  <a:cubicBezTo>
                    <a:pt x="224" y="1029"/>
                    <a:pt x="199" y="1055"/>
                    <a:pt x="200" y="1088"/>
                  </a:cubicBezTo>
                  <a:cubicBezTo>
                    <a:pt x="200" y="1120"/>
                    <a:pt x="225" y="1146"/>
                    <a:pt x="259" y="1146"/>
                  </a:cubicBezTo>
                  <a:cubicBezTo>
                    <a:pt x="436" y="1144"/>
                    <a:pt x="612" y="1142"/>
                    <a:pt x="789" y="1140"/>
                  </a:cubicBezTo>
                  <a:cubicBezTo>
                    <a:pt x="821" y="1139"/>
                    <a:pt x="846" y="1113"/>
                    <a:pt x="846" y="1081"/>
                  </a:cubicBezTo>
                  <a:cubicBezTo>
                    <a:pt x="847" y="1049"/>
                    <a:pt x="821" y="1023"/>
                    <a:pt x="788" y="1023"/>
                  </a:cubicBezTo>
                  <a:cubicBezTo>
                    <a:pt x="744" y="1022"/>
                    <a:pt x="701" y="1023"/>
                    <a:pt x="658" y="1023"/>
                  </a:cubicBezTo>
                  <a:cubicBezTo>
                    <a:pt x="652" y="1023"/>
                    <a:pt x="644" y="1023"/>
                    <a:pt x="640" y="1023"/>
                  </a:cubicBezTo>
                  <a:cubicBezTo>
                    <a:pt x="640" y="949"/>
                    <a:pt x="640" y="876"/>
                    <a:pt x="640" y="801"/>
                  </a:cubicBezTo>
                  <a:cubicBezTo>
                    <a:pt x="644" y="800"/>
                    <a:pt x="648" y="799"/>
                    <a:pt x="653" y="798"/>
                  </a:cubicBezTo>
                  <a:cubicBezTo>
                    <a:pt x="689" y="789"/>
                    <a:pt x="726" y="782"/>
                    <a:pt x="761" y="770"/>
                  </a:cubicBezTo>
                  <a:cubicBezTo>
                    <a:pt x="844" y="740"/>
                    <a:pt x="911" y="689"/>
                    <a:pt x="957" y="612"/>
                  </a:cubicBezTo>
                  <a:cubicBezTo>
                    <a:pt x="996" y="546"/>
                    <a:pt x="1012" y="473"/>
                    <a:pt x="1015" y="397"/>
                  </a:cubicBezTo>
                  <a:cubicBezTo>
                    <a:pt x="1021" y="261"/>
                    <a:pt x="991" y="132"/>
                    <a:pt x="92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4923131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 add-ons: Cooling and Production Process</a:t>
            </a:r>
          </a:p>
        </p:txBody>
      </p:sp>
      <p:sp>
        <p:nvSpPr>
          <p:cNvPr id="66" name="pole tekstowe 65"/>
          <p:cNvSpPr txBox="1"/>
          <p:nvPr/>
        </p:nvSpPr>
        <p:spPr>
          <a:xfrm>
            <a:off x="4724011" y="3176293"/>
            <a:ext cx="14284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4"/>
                </a:solidFill>
              </a:rPr>
              <a:t>Transport with cooling:</a:t>
            </a:r>
          </a:p>
        </p:txBody>
      </p:sp>
      <p:sp>
        <p:nvSpPr>
          <p:cNvPr id="11" name="Freeform 16"/>
          <p:cNvSpPr>
            <a:spLocks noEditPoints="1"/>
          </p:cNvSpPr>
          <p:nvPr/>
        </p:nvSpPr>
        <p:spPr bwMode="auto">
          <a:xfrm>
            <a:off x="2312834" y="1900697"/>
            <a:ext cx="1590944" cy="645831"/>
          </a:xfrm>
          <a:custGeom>
            <a:avLst/>
            <a:gdLst>
              <a:gd name="T0" fmla="*/ 489 w 513"/>
              <a:gd name="T1" fmla="*/ 208 h 208"/>
              <a:gd name="T2" fmla="*/ 0 w 513"/>
              <a:gd name="T3" fmla="*/ 183 h 208"/>
              <a:gd name="T4" fmla="*/ 24 w 513"/>
              <a:gd name="T5" fmla="*/ 0 h 208"/>
              <a:gd name="T6" fmla="*/ 513 w 513"/>
              <a:gd name="T7" fmla="*/ 24 h 208"/>
              <a:gd name="T8" fmla="*/ 15 w 513"/>
              <a:gd name="T9" fmla="*/ 170 h 208"/>
              <a:gd name="T10" fmla="*/ 473 w 513"/>
              <a:gd name="T11" fmla="*/ 195 h 208"/>
              <a:gd name="T12" fmla="*/ 498 w 513"/>
              <a:gd name="T13" fmla="*/ 37 h 208"/>
              <a:gd name="T14" fmla="*/ 39 w 513"/>
              <a:gd name="T15" fmla="*/ 12 h 208"/>
              <a:gd name="T16" fmla="*/ 15 w 513"/>
              <a:gd name="T17" fmla="*/ 170 h 208"/>
              <a:gd name="T18" fmla="*/ 143 w 513"/>
              <a:gd name="T19" fmla="*/ 121 h 208"/>
              <a:gd name="T20" fmla="*/ 117 w 513"/>
              <a:gd name="T21" fmla="*/ 117 h 208"/>
              <a:gd name="T22" fmla="*/ 134 w 513"/>
              <a:gd name="T23" fmla="*/ 137 h 208"/>
              <a:gd name="T24" fmla="*/ 115 w 513"/>
              <a:gd name="T25" fmla="*/ 149 h 208"/>
              <a:gd name="T26" fmla="*/ 105 w 513"/>
              <a:gd name="T27" fmla="*/ 124 h 208"/>
              <a:gd name="T28" fmla="*/ 96 w 513"/>
              <a:gd name="T29" fmla="*/ 148 h 208"/>
              <a:gd name="T30" fmla="*/ 77 w 513"/>
              <a:gd name="T31" fmla="*/ 137 h 208"/>
              <a:gd name="T32" fmla="*/ 94 w 513"/>
              <a:gd name="T33" fmla="*/ 117 h 208"/>
              <a:gd name="T34" fmla="*/ 69 w 513"/>
              <a:gd name="T35" fmla="*/ 121 h 208"/>
              <a:gd name="T36" fmla="*/ 69 w 513"/>
              <a:gd name="T37" fmla="*/ 99 h 208"/>
              <a:gd name="T38" fmla="*/ 77 w 513"/>
              <a:gd name="T39" fmla="*/ 84 h 208"/>
              <a:gd name="T40" fmla="*/ 74 w 513"/>
              <a:gd name="T41" fmla="*/ 56 h 208"/>
              <a:gd name="T42" fmla="*/ 97 w 513"/>
              <a:gd name="T43" fmla="*/ 73 h 208"/>
              <a:gd name="T44" fmla="*/ 114 w 513"/>
              <a:gd name="T45" fmla="*/ 73 h 208"/>
              <a:gd name="T46" fmla="*/ 137 w 513"/>
              <a:gd name="T47" fmla="*/ 56 h 208"/>
              <a:gd name="T48" fmla="*/ 133 w 513"/>
              <a:gd name="T49" fmla="*/ 84 h 208"/>
              <a:gd name="T50" fmla="*/ 142 w 513"/>
              <a:gd name="T51" fmla="*/ 99 h 208"/>
              <a:gd name="T52" fmla="*/ 167 w 513"/>
              <a:gd name="T53" fmla="*/ 110 h 208"/>
              <a:gd name="T54" fmla="*/ 293 w 513"/>
              <a:gd name="T55" fmla="*/ 121 h 208"/>
              <a:gd name="T56" fmla="*/ 268 w 513"/>
              <a:gd name="T57" fmla="*/ 117 h 208"/>
              <a:gd name="T58" fmla="*/ 285 w 513"/>
              <a:gd name="T59" fmla="*/ 137 h 208"/>
              <a:gd name="T60" fmla="*/ 265 w 513"/>
              <a:gd name="T61" fmla="*/ 149 h 208"/>
              <a:gd name="T62" fmla="*/ 256 w 513"/>
              <a:gd name="T63" fmla="*/ 124 h 208"/>
              <a:gd name="T64" fmla="*/ 246 w 513"/>
              <a:gd name="T65" fmla="*/ 148 h 208"/>
              <a:gd name="T66" fmla="*/ 227 w 513"/>
              <a:gd name="T67" fmla="*/ 137 h 208"/>
              <a:gd name="T68" fmla="*/ 244 w 513"/>
              <a:gd name="T69" fmla="*/ 117 h 208"/>
              <a:gd name="T70" fmla="*/ 220 w 513"/>
              <a:gd name="T71" fmla="*/ 121 h 208"/>
              <a:gd name="T72" fmla="*/ 220 w 513"/>
              <a:gd name="T73" fmla="*/ 99 h 208"/>
              <a:gd name="T74" fmla="*/ 228 w 513"/>
              <a:gd name="T75" fmla="*/ 84 h 208"/>
              <a:gd name="T76" fmla="*/ 225 w 513"/>
              <a:gd name="T77" fmla="*/ 56 h 208"/>
              <a:gd name="T78" fmla="*/ 247 w 513"/>
              <a:gd name="T79" fmla="*/ 73 h 208"/>
              <a:gd name="T80" fmla="*/ 265 w 513"/>
              <a:gd name="T81" fmla="*/ 73 h 208"/>
              <a:gd name="T82" fmla="*/ 288 w 513"/>
              <a:gd name="T83" fmla="*/ 56 h 208"/>
              <a:gd name="T84" fmla="*/ 284 w 513"/>
              <a:gd name="T85" fmla="*/ 84 h 208"/>
              <a:gd name="T86" fmla="*/ 292 w 513"/>
              <a:gd name="T87" fmla="*/ 99 h 208"/>
              <a:gd name="T88" fmla="*/ 317 w 513"/>
              <a:gd name="T89" fmla="*/ 110 h 208"/>
              <a:gd name="T90" fmla="*/ 444 w 513"/>
              <a:gd name="T91" fmla="*/ 121 h 208"/>
              <a:gd name="T92" fmla="*/ 418 w 513"/>
              <a:gd name="T93" fmla="*/ 117 h 208"/>
              <a:gd name="T94" fmla="*/ 435 w 513"/>
              <a:gd name="T95" fmla="*/ 137 h 208"/>
              <a:gd name="T96" fmla="*/ 416 w 513"/>
              <a:gd name="T97" fmla="*/ 149 h 208"/>
              <a:gd name="T98" fmla="*/ 406 w 513"/>
              <a:gd name="T99" fmla="*/ 124 h 208"/>
              <a:gd name="T100" fmla="*/ 397 w 513"/>
              <a:gd name="T101" fmla="*/ 148 h 208"/>
              <a:gd name="T102" fmla="*/ 378 w 513"/>
              <a:gd name="T103" fmla="*/ 137 h 208"/>
              <a:gd name="T104" fmla="*/ 395 w 513"/>
              <a:gd name="T105" fmla="*/ 117 h 208"/>
              <a:gd name="T106" fmla="*/ 370 w 513"/>
              <a:gd name="T107" fmla="*/ 121 h 208"/>
              <a:gd name="T108" fmla="*/ 370 w 513"/>
              <a:gd name="T109" fmla="*/ 99 h 208"/>
              <a:gd name="T110" fmla="*/ 378 w 513"/>
              <a:gd name="T111" fmla="*/ 84 h 208"/>
              <a:gd name="T112" fmla="*/ 375 w 513"/>
              <a:gd name="T113" fmla="*/ 56 h 208"/>
              <a:gd name="T114" fmla="*/ 398 w 513"/>
              <a:gd name="T115" fmla="*/ 73 h 208"/>
              <a:gd name="T116" fmla="*/ 415 w 513"/>
              <a:gd name="T117" fmla="*/ 73 h 208"/>
              <a:gd name="T118" fmla="*/ 438 w 513"/>
              <a:gd name="T119" fmla="*/ 56 h 208"/>
              <a:gd name="T120" fmla="*/ 434 w 513"/>
              <a:gd name="T121" fmla="*/ 84 h 208"/>
              <a:gd name="T122" fmla="*/ 443 w 513"/>
              <a:gd name="T123" fmla="*/ 99 h 208"/>
              <a:gd name="T124" fmla="*/ 468 w 513"/>
              <a:gd name="T125" fmla="*/ 11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3" h="208">
                <a:moveTo>
                  <a:pt x="513" y="183"/>
                </a:moveTo>
                <a:cubicBezTo>
                  <a:pt x="513" y="196"/>
                  <a:pt x="502" y="208"/>
                  <a:pt x="489" y="208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11" y="208"/>
                  <a:pt x="0" y="196"/>
                  <a:pt x="0" y="18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489" y="0"/>
                  <a:pt x="489" y="0"/>
                  <a:pt x="489" y="0"/>
                </a:cubicBezTo>
                <a:cubicBezTo>
                  <a:pt x="502" y="0"/>
                  <a:pt x="513" y="11"/>
                  <a:pt x="513" y="24"/>
                </a:cubicBezTo>
                <a:lnTo>
                  <a:pt x="513" y="183"/>
                </a:lnTo>
                <a:close/>
                <a:moveTo>
                  <a:pt x="15" y="170"/>
                </a:moveTo>
                <a:cubicBezTo>
                  <a:pt x="15" y="184"/>
                  <a:pt x="26" y="195"/>
                  <a:pt x="39" y="195"/>
                </a:cubicBezTo>
                <a:cubicBezTo>
                  <a:pt x="473" y="195"/>
                  <a:pt x="473" y="195"/>
                  <a:pt x="473" y="195"/>
                </a:cubicBezTo>
                <a:cubicBezTo>
                  <a:pt x="487" y="195"/>
                  <a:pt x="498" y="184"/>
                  <a:pt x="498" y="170"/>
                </a:cubicBezTo>
                <a:cubicBezTo>
                  <a:pt x="498" y="37"/>
                  <a:pt x="498" y="37"/>
                  <a:pt x="498" y="37"/>
                </a:cubicBezTo>
                <a:cubicBezTo>
                  <a:pt x="498" y="23"/>
                  <a:pt x="487" y="12"/>
                  <a:pt x="473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26" y="12"/>
                  <a:pt x="15" y="23"/>
                  <a:pt x="15" y="37"/>
                </a:cubicBezTo>
                <a:lnTo>
                  <a:pt x="15" y="170"/>
                </a:lnTo>
                <a:close/>
                <a:moveTo>
                  <a:pt x="167" y="110"/>
                </a:moveTo>
                <a:cubicBezTo>
                  <a:pt x="167" y="118"/>
                  <a:pt x="156" y="123"/>
                  <a:pt x="143" y="121"/>
                </a:cubicBezTo>
                <a:cubicBezTo>
                  <a:pt x="142" y="121"/>
                  <a:pt x="142" y="121"/>
                  <a:pt x="142" y="121"/>
                </a:cubicBezTo>
                <a:cubicBezTo>
                  <a:pt x="128" y="119"/>
                  <a:pt x="117" y="117"/>
                  <a:pt x="117" y="117"/>
                </a:cubicBezTo>
                <a:cubicBezTo>
                  <a:pt x="117" y="117"/>
                  <a:pt x="124" y="126"/>
                  <a:pt x="133" y="136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43" y="147"/>
                  <a:pt x="144" y="159"/>
                  <a:pt x="137" y="164"/>
                </a:cubicBezTo>
                <a:cubicBezTo>
                  <a:pt x="130" y="168"/>
                  <a:pt x="120" y="161"/>
                  <a:pt x="115" y="149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09" y="134"/>
                  <a:pt x="105" y="124"/>
                  <a:pt x="105" y="124"/>
                </a:cubicBezTo>
                <a:cubicBezTo>
                  <a:pt x="105" y="124"/>
                  <a:pt x="101" y="134"/>
                  <a:pt x="96" y="147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91" y="161"/>
                  <a:pt x="81" y="168"/>
                  <a:pt x="74" y="164"/>
                </a:cubicBezTo>
                <a:cubicBezTo>
                  <a:pt x="67" y="159"/>
                  <a:pt x="68" y="147"/>
                  <a:pt x="77" y="137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87" y="126"/>
                  <a:pt x="94" y="117"/>
                  <a:pt x="94" y="117"/>
                </a:cubicBezTo>
                <a:cubicBezTo>
                  <a:pt x="93" y="117"/>
                  <a:pt x="83" y="118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56" y="123"/>
                  <a:pt x="45" y="118"/>
                  <a:pt x="45" y="110"/>
                </a:cubicBezTo>
                <a:cubicBezTo>
                  <a:pt x="45" y="101"/>
                  <a:pt x="56" y="96"/>
                  <a:pt x="69" y="99"/>
                </a:cubicBezTo>
                <a:cubicBezTo>
                  <a:pt x="82" y="102"/>
                  <a:pt x="93" y="104"/>
                  <a:pt x="93" y="104"/>
                </a:cubicBezTo>
                <a:cubicBezTo>
                  <a:pt x="93" y="103"/>
                  <a:pt x="86" y="95"/>
                  <a:pt x="77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68" y="73"/>
                  <a:pt x="67" y="60"/>
                  <a:pt x="74" y="56"/>
                </a:cubicBezTo>
                <a:cubicBezTo>
                  <a:pt x="82" y="52"/>
                  <a:pt x="92" y="58"/>
                  <a:pt x="96" y="71"/>
                </a:cubicBezTo>
                <a:cubicBezTo>
                  <a:pt x="97" y="73"/>
                  <a:pt x="97" y="73"/>
                  <a:pt x="97" y="73"/>
                </a:cubicBezTo>
                <a:cubicBezTo>
                  <a:pt x="101" y="85"/>
                  <a:pt x="105" y="96"/>
                  <a:pt x="105" y="96"/>
                </a:cubicBezTo>
                <a:cubicBezTo>
                  <a:pt x="106" y="96"/>
                  <a:pt x="110" y="85"/>
                  <a:pt x="114" y="73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20" y="58"/>
                  <a:pt x="130" y="51"/>
                  <a:pt x="137" y="56"/>
                </a:cubicBezTo>
                <a:cubicBezTo>
                  <a:pt x="145" y="60"/>
                  <a:pt x="143" y="72"/>
                  <a:pt x="135" y="83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25" y="95"/>
                  <a:pt x="118" y="103"/>
                  <a:pt x="118" y="104"/>
                </a:cubicBezTo>
                <a:cubicBezTo>
                  <a:pt x="118" y="104"/>
                  <a:pt x="128" y="102"/>
                  <a:pt x="142" y="99"/>
                </a:cubicBezTo>
                <a:cubicBezTo>
                  <a:pt x="143" y="99"/>
                  <a:pt x="143" y="99"/>
                  <a:pt x="143" y="99"/>
                </a:cubicBezTo>
                <a:cubicBezTo>
                  <a:pt x="156" y="96"/>
                  <a:pt x="167" y="101"/>
                  <a:pt x="167" y="110"/>
                </a:cubicBezTo>
                <a:close/>
                <a:moveTo>
                  <a:pt x="317" y="110"/>
                </a:moveTo>
                <a:cubicBezTo>
                  <a:pt x="317" y="118"/>
                  <a:pt x="307" y="123"/>
                  <a:pt x="293" y="121"/>
                </a:cubicBezTo>
                <a:cubicBezTo>
                  <a:pt x="292" y="121"/>
                  <a:pt x="292" y="121"/>
                  <a:pt x="292" y="121"/>
                </a:cubicBezTo>
                <a:cubicBezTo>
                  <a:pt x="279" y="119"/>
                  <a:pt x="268" y="117"/>
                  <a:pt x="268" y="117"/>
                </a:cubicBezTo>
                <a:cubicBezTo>
                  <a:pt x="268" y="117"/>
                  <a:pt x="275" y="126"/>
                  <a:pt x="284" y="136"/>
                </a:cubicBezTo>
                <a:cubicBezTo>
                  <a:pt x="285" y="137"/>
                  <a:pt x="285" y="137"/>
                  <a:pt x="285" y="137"/>
                </a:cubicBezTo>
                <a:cubicBezTo>
                  <a:pt x="294" y="147"/>
                  <a:pt x="295" y="159"/>
                  <a:pt x="287" y="164"/>
                </a:cubicBezTo>
                <a:cubicBezTo>
                  <a:pt x="280" y="168"/>
                  <a:pt x="270" y="161"/>
                  <a:pt x="265" y="149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60" y="134"/>
                  <a:pt x="256" y="124"/>
                  <a:pt x="256" y="124"/>
                </a:cubicBezTo>
                <a:cubicBezTo>
                  <a:pt x="255" y="124"/>
                  <a:pt x="252" y="134"/>
                  <a:pt x="247" y="147"/>
                </a:cubicBezTo>
                <a:cubicBezTo>
                  <a:pt x="246" y="148"/>
                  <a:pt x="246" y="148"/>
                  <a:pt x="246" y="148"/>
                </a:cubicBezTo>
                <a:cubicBezTo>
                  <a:pt x="242" y="161"/>
                  <a:pt x="232" y="168"/>
                  <a:pt x="224" y="164"/>
                </a:cubicBezTo>
                <a:cubicBezTo>
                  <a:pt x="217" y="159"/>
                  <a:pt x="218" y="147"/>
                  <a:pt x="227" y="137"/>
                </a:cubicBezTo>
                <a:cubicBezTo>
                  <a:pt x="228" y="136"/>
                  <a:pt x="228" y="136"/>
                  <a:pt x="228" y="136"/>
                </a:cubicBezTo>
                <a:cubicBezTo>
                  <a:pt x="237" y="126"/>
                  <a:pt x="244" y="117"/>
                  <a:pt x="244" y="117"/>
                </a:cubicBezTo>
                <a:cubicBezTo>
                  <a:pt x="244" y="117"/>
                  <a:pt x="233" y="119"/>
                  <a:pt x="220" y="121"/>
                </a:cubicBezTo>
                <a:cubicBezTo>
                  <a:pt x="220" y="121"/>
                  <a:pt x="220" y="121"/>
                  <a:pt x="220" y="121"/>
                </a:cubicBezTo>
                <a:cubicBezTo>
                  <a:pt x="206" y="123"/>
                  <a:pt x="195" y="118"/>
                  <a:pt x="195" y="110"/>
                </a:cubicBezTo>
                <a:cubicBezTo>
                  <a:pt x="195" y="101"/>
                  <a:pt x="206" y="96"/>
                  <a:pt x="220" y="99"/>
                </a:cubicBezTo>
                <a:cubicBezTo>
                  <a:pt x="233" y="102"/>
                  <a:pt x="244" y="104"/>
                  <a:pt x="244" y="104"/>
                </a:cubicBezTo>
                <a:cubicBezTo>
                  <a:pt x="244" y="103"/>
                  <a:pt x="237" y="95"/>
                  <a:pt x="228" y="84"/>
                </a:cubicBezTo>
                <a:cubicBezTo>
                  <a:pt x="227" y="83"/>
                  <a:pt x="227" y="83"/>
                  <a:pt x="227" y="83"/>
                </a:cubicBezTo>
                <a:cubicBezTo>
                  <a:pt x="218" y="73"/>
                  <a:pt x="217" y="60"/>
                  <a:pt x="225" y="56"/>
                </a:cubicBezTo>
                <a:cubicBezTo>
                  <a:pt x="232" y="52"/>
                  <a:pt x="242" y="58"/>
                  <a:pt x="247" y="71"/>
                </a:cubicBezTo>
                <a:cubicBezTo>
                  <a:pt x="247" y="73"/>
                  <a:pt x="247" y="73"/>
                  <a:pt x="247" y="73"/>
                </a:cubicBezTo>
                <a:cubicBezTo>
                  <a:pt x="252" y="85"/>
                  <a:pt x="256" y="96"/>
                  <a:pt x="256" y="96"/>
                </a:cubicBezTo>
                <a:cubicBezTo>
                  <a:pt x="256" y="96"/>
                  <a:pt x="260" y="85"/>
                  <a:pt x="265" y="73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70" y="58"/>
                  <a:pt x="280" y="51"/>
                  <a:pt x="288" y="56"/>
                </a:cubicBezTo>
                <a:cubicBezTo>
                  <a:pt x="295" y="60"/>
                  <a:pt x="294" y="72"/>
                  <a:pt x="285" y="83"/>
                </a:cubicBezTo>
                <a:cubicBezTo>
                  <a:pt x="284" y="84"/>
                  <a:pt x="284" y="84"/>
                  <a:pt x="284" y="84"/>
                </a:cubicBezTo>
                <a:cubicBezTo>
                  <a:pt x="275" y="95"/>
                  <a:pt x="268" y="103"/>
                  <a:pt x="268" y="104"/>
                </a:cubicBezTo>
                <a:cubicBezTo>
                  <a:pt x="268" y="104"/>
                  <a:pt x="279" y="102"/>
                  <a:pt x="292" y="99"/>
                </a:cubicBezTo>
                <a:cubicBezTo>
                  <a:pt x="293" y="99"/>
                  <a:pt x="293" y="99"/>
                  <a:pt x="293" y="99"/>
                </a:cubicBezTo>
                <a:cubicBezTo>
                  <a:pt x="307" y="96"/>
                  <a:pt x="317" y="101"/>
                  <a:pt x="317" y="110"/>
                </a:cubicBezTo>
                <a:close/>
                <a:moveTo>
                  <a:pt x="468" y="110"/>
                </a:moveTo>
                <a:cubicBezTo>
                  <a:pt x="468" y="118"/>
                  <a:pt x="457" y="123"/>
                  <a:pt x="444" y="121"/>
                </a:cubicBezTo>
                <a:cubicBezTo>
                  <a:pt x="442" y="121"/>
                  <a:pt x="442" y="121"/>
                  <a:pt x="442" y="121"/>
                </a:cubicBezTo>
                <a:cubicBezTo>
                  <a:pt x="429" y="119"/>
                  <a:pt x="418" y="117"/>
                  <a:pt x="418" y="117"/>
                </a:cubicBezTo>
                <a:cubicBezTo>
                  <a:pt x="418" y="117"/>
                  <a:pt x="425" y="126"/>
                  <a:pt x="434" y="136"/>
                </a:cubicBezTo>
                <a:cubicBezTo>
                  <a:pt x="435" y="137"/>
                  <a:pt x="435" y="137"/>
                  <a:pt x="435" y="137"/>
                </a:cubicBezTo>
                <a:cubicBezTo>
                  <a:pt x="444" y="147"/>
                  <a:pt x="445" y="159"/>
                  <a:pt x="438" y="164"/>
                </a:cubicBezTo>
                <a:cubicBezTo>
                  <a:pt x="430" y="168"/>
                  <a:pt x="420" y="161"/>
                  <a:pt x="416" y="149"/>
                </a:cubicBezTo>
                <a:cubicBezTo>
                  <a:pt x="415" y="147"/>
                  <a:pt x="415" y="147"/>
                  <a:pt x="415" y="147"/>
                </a:cubicBezTo>
                <a:cubicBezTo>
                  <a:pt x="410" y="134"/>
                  <a:pt x="406" y="124"/>
                  <a:pt x="406" y="124"/>
                </a:cubicBezTo>
                <a:cubicBezTo>
                  <a:pt x="406" y="124"/>
                  <a:pt x="402" y="134"/>
                  <a:pt x="397" y="147"/>
                </a:cubicBezTo>
                <a:cubicBezTo>
                  <a:pt x="397" y="148"/>
                  <a:pt x="397" y="148"/>
                  <a:pt x="397" y="148"/>
                </a:cubicBezTo>
                <a:cubicBezTo>
                  <a:pt x="392" y="161"/>
                  <a:pt x="382" y="168"/>
                  <a:pt x="375" y="164"/>
                </a:cubicBezTo>
                <a:cubicBezTo>
                  <a:pt x="368" y="159"/>
                  <a:pt x="369" y="147"/>
                  <a:pt x="378" y="137"/>
                </a:cubicBezTo>
                <a:cubicBezTo>
                  <a:pt x="379" y="136"/>
                  <a:pt x="379" y="136"/>
                  <a:pt x="379" y="136"/>
                </a:cubicBezTo>
                <a:cubicBezTo>
                  <a:pt x="388" y="126"/>
                  <a:pt x="395" y="117"/>
                  <a:pt x="395" y="117"/>
                </a:cubicBezTo>
                <a:cubicBezTo>
                  <a:pt x="394" y="117"/>
                  <a:pt x="383" y="119"/>
                  <a:pt x="370" y="121"/>
                </a:cubicBezTo>
                <a:cubicBezTo>
                  <a:pt x="370" y="121"/>
                  <a:pt x="370" y="121"/>
                  <a:pt x="370" y="121"/>
                </a:cubicBezTo>
                <a:cubicBezTo>
                  <a:pt x="357" y="123"/>
                  <a:pt x="346" y="118"/>
                  <a:pt x="346" y="110"/>
                </a:cubicBezTo>
                <a:cubicBezTo>
                  <a:pt x="346" y="101"/>
                  <a:pt x="357" y="96"/>
                  <a:pt x="370" y="99"/>
                </a:cubicBezTo>
                <a:cubicBezTo>
                  <a:pt x="383" y="102"/>
                  <a:pt x="394" y="104"/>
                  <a:pt x="394" y="104"/>
                </a:cubicBezTo>
                <a:cubicBezTo>
                  <a:pt x="394" y="103"/>
                  <a:pt x="387" y="95"/>
                  <a:pt x="378" y="84"/>
                </a:cubicBezTo>
                <a:cubicBezTo>
                  <a:pt x="377" y="83"/>
                  <a:pt x="377" y="83"/>
                  <a:pt x="377" y="83"/>
                </a:cubicBezTo>
                <a:cubicBezTo>
                  <a:pt x="369" y="73"/>
                  <a:pt x="368" y="60"/>
                  <a:pt x="375" y="56"/>
                </a:cubicBezTo>
                <a:cubicBezTo>
                  <a:pt x="383" y="52"/>
                  <a:pt x="393" y="58"/>
                  <a:pt x="397" y="71"/>
                </a:cubicBezTo>
                <a:cubicBezTo>
                  <a:pt x="398" y="73"/>
                  <a:pt x="398" y="73"/>
                  <a:pt x="398" y="73"/>
                </a:cubicBezTo>
                <a:cubicBezTo>
                  <a:pt x="402" y="85"/>
                  <a:pt x="406" y="96"/>
                  <a:pt x="406" y="96"/>
                </a:cubicBezTo>
                <a:cubicBezTo>
                  <a:pt x="407" y="96"/>
                  <a:pt x="411" y="85"/>
                  <a:pt x="415" y="73"/>
                </a:cubicBezTo>
                <a:cubicBezTo>
                  <a:pt x="416" y="71"/>
                  <a:pt x="416" y="71"/>
                  <a:pt x="416" y="71"/>
                </a:cubicBezTo>
                <a:cubicBezTo>
                  <a:pt x="421" y="58"/>
                  <a:pt x="431" y="51"/>
                  <a:pt x="438" y="56"/>
                </a:cubicBezTo>
                <a:cubicBezTo>
                  <a:pt x="446" y="60"/>
                  <a:pt x="444" y="72"/>
                  <a:pt x="436" y="83"/>
                </a:cubicBezTo>
                <a:cubicBezTo>
                  <a:pt x="434" y="84"/>
                  <a:pt x="434" y="84"/>
                  <a:pt x="434" y="84"/>
                </a:cubicBezTo>
                <a:cubicBezTo>
                  <a:pt x="426" y="95"/>
                  <a:pt x="418" y="103"/>
                  <a:pt x="418" y="104"/>
                </a:cubicBezTo>
                <a:cubicBezTo>
                  <a:pt x="418" y="104"/>
                  <a:pt x="429" y="102"/>
                  <a:pt x="443" y="99"/>
                </a:cubicBezTo>
                <a:cubicBezTo>
                  <a:pt x="444" y="99"/>
                  <a:pt x="444" y="99"/>
                  <a:pt x="444" y="99"/>
                </a:cubicBezTo>
                <a:cubicBezTo>
                  <a:pt x="457" y="96"/>
                  <a:pt x="468" y="101"/>
                  <a:pt x="468" y="1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35"/>
          <p:cNvSpPr>
            <a:spLocks noEditPoints="1"/>
          </p:cNvSpPr>
          <p:nvPr/>
        </p:nvSpPr>
        <p:spPr bwMode="auto">
          <a:xfrm>
            <a:off x="2496877" y="3041850"/>
            <a:ext cx="1222858" cy="337412"/>
          </a:xfrm>
          <a:custGeom>
            <a:avLst/>
            <a:gdLst>
              <a:gd name="T0" fmla="*/ 173 w 747"/>
              <a:gd name="T1" fmla="*/ 123 h 206"/>
              <a:gd name="T2" fmla="*/ 128 w 747"/>
              <a:gd name="T3" fmla="*/ 116 h 206"/>
              <a:gd name="T4" fmla="*/ 158 w 747"/>
              <a:gd name="T5" fmla="*/ 152 h 206"/>
              <a:gd name="T6" fmla="*/ 123 w 747"/>
              <a:gd name="T7" fmla="*/ 172 h 206"/>
              <a:gd name="T8" fmla="*/ 106 w 747"/>
              <a:gd name="T9" fmla="*/ 128 h 206"/>
              <a:gd name="T10" fmla="*/ 90 w 747"/>
              <a:gd name="T11" fmla="*/ 171 h 206"/>
              <a:gd name="T12" fmla="*/ 56 w 747"/>
              <a:gd name="T13" fmla="*/ 151 h 206"/>
              <a:gd name="T14" fmla="*/ 86 w 747"/>
              <a:gd name="T15" fmla="*/ 116 h 206"/>
              <a:gd name="T16" fmla="*/ 43 w 747"/>
              <a:gd name="T17" fmla="*/ 123 h 206"/>
              <a:gd name="T18" fmla="*/ 42 w 747"/>
              <a:gd name="T19" fmla="*/ 84 h 206"/>
              <a:gd name="T20" fmla="*/ 57 w 747"/>
              <a:gd name="T21" fmla="*/ 58 h 206"/>
              <a:gd name="T22" fmla="*/ 52 w 747"/>
              <a:gd name="T23" fmla="*/ 8 h 206"/>
              <a:gd name="T24" fmla="*/ 92 w 747"/>
              <a:gd name="T25" fmla="*/ 38 h 206"/>
              <a:gd name="T26" fmla="*/ 123 w 747"/>
              <a:gd name="T27" fmla="*/ 38 h 206"/>
              <a:gd name="T28" fmla="*/ 163 w 747"/>
              <a:gd name="T29" fmla="*/ 8 h 206"/>
              <a:gd name="T30" fmla="*/ 156 w 747"/>
              <a:gd name="T31" fmla="*/ 58 h 206"/>
              <a:gd name="T32" fmla="*/ 171 w 747"/>
              <a:gd name="T33" fmla="*/ 84 h 206"/>
              <a:gd name="T34" fmla="*/ 215 w 747"/>
              <a:gd name="T35" fmla="*/ 103 h 206"/>
              <a:gd name="T36" fmla="*/ 438 w 747"/>
              <a:gd name="T37" fmla="*/ 123 h 206"/>
              <a:gd name="T38" fmla="*/ 393 w 747"/>
              <a:gd name="T39" fmla="*/ 116 h 206"/>
              <a:gd name="T40" fmla="*/ 424 w 747"/>
              <a:gd name="T41" fmla="*/ 152 h 206"/>
              <a:gd name="T42" fmla="*/ 389 w 747"/>
              <a:gd name="T43" fmla="*/ 172 h 206"/>
              <a:gd name="T44" fmla="*/ 372 w 747"/>
              <a:gd name="T45" fmla="*/ 128 h 206"/>
              <a:gd name="T46" fmla="*/ 356 w 747"/>
              <a:gd name="T47" fmla="*/ 171 h 206"/>
              <a:gd name="T48" fmla="*/ 322 w 747"/>
              <a:gd name="T49" fmla="*/ 151 h 206"/>
              <a:gd name="T50" fmla="*/ 352 w 747"/>
              <a:gd name="T51" fmla="*/ 116 h 206"/>
              <a:gd name="T52" fmla="*/ 308 w 747"/>
              <a:gd name="T53" fmla="*/ 123 h 206"/>
              <a:gd name="T54" fmla="*/ 308 w 747"/>
              <a:gd name="T55" fmla="*/ 84 h 206"/>
              <a:gd name="T56" fmla="*/ 323 w 747"/>
              <a:gd name="T57" fmla="*/ 58 h 206"/>
              <a:gd name="T58" fmla="*/ 318 w 747"/>
              <a:gd name="T59" fmla="*/ 8 h 206"/>
              <a:gd name="T60" fmla="*/ 358 w 747"/>
              <a:gd name="T61" fmla="*/ 38 h 206"/>
              <a:gd name="T62" fmla="*/ 388 w 747"/>
              <a:gd name="T63" fmla="*/ 38 h 206"/>
              <a:gd name="T64" fmla="*/ 429 w 747"/>
              <a:gd name="T65" fmla="*/ 8 h 206"/>
              <a:gd name="T66" fmla="*/ 422 w 747"/>
              <a:gd name="T67" fmla="*/ 58 h 206"/>
              <a:gd name="T68" fmla="*/ 437 w 747"/>
              <a:gd name="T69" fmla="*/ 84 h 206"/>
              <a:gd name="T70" fmla="*/ 481 w 747"/>
              <a:gd name="T71" fmla="*/ 103 h 206"/>
              <a:gd name="T72" fmla="*/ 704 w 747"/>
              <a:gd name="T73" fmla="*/ 123 h 206"/>
              <a:gd name="T74" fmla="*/ 659 w 747"/>
              <a:gd name="T75" fmla="*/ 116 h 206"/>
              <a:gd name="T76" fmla="*/ 689 w 747"/>
              <a:gd name="T77" fmla="*/ 152 h 206"/>
              <a:gd name="T78" fmla="*/ 655 w 747"/>
              <a:gd name="T79" fmla="*/ 172 h 206"/>
              <a:gd name="T80" fmla="*/ 638 w 747"/>
              <a:gd name="T81" fmla="*/ 128 h 206"/>
              <a:gd name="T82" fmla="*/ 621 w 747"/>
              <a:gd name="T83" fmla="*/ 171 h 206"/>
              <a:gd name="T84" fmla="*/ 587 w 747"/>
              <a:gd name="T85" fmla="*/ 151 h 206"/>
              <a:gd name="T86" fmla="*/ 617 w 747"/>
              <a:gd name="T87" fmla="*/ 116 h 206"/>
              <a:gd name="T88" fmla="*/ 574 w 747"/>
              <a:gd name="T89" fmla="*/ 123 h 206"/>
              <a:gd name="T90" fmla="*/ 574 w 747"/>
              <a:gd name="T91" fmla="*/ 84 h 206"/>
              <a:gd name="T92" fmla="*/ 589 w 747"/>
              <a:gd name="T93" fmla="*/ 58 h 206"/>
              <a:gd name="T94" fmla="*/ 583 w 747"/>
              <a:gd name="T95" fmla="*/ 8 h 206"/>
              <a:gd name="T96" fmla="*/ 623 w 747"/>
              <a:gd name="T97" fmla="*/ 38 h 206"/>
              <a:gd name="T98" fmla="*/ 654 w 747"/>
              <a:gd name="T99" fmla="*/ 38 h 206"/>
              <a:gd name="T100" fmla="*/ 694 w 747"/>
              <a:gd name="T101" fmla="*/ 8 h 206"/>
              <a:gd name="T102" fmla="*/ 688 w 747"/>
              <a:gd name="T103" fmla="*/ 58 h 206"/>
              <a:gd name="T104" fmla="*/ 702 w 747"/>
              <a:gd name="T105" fmla="*/ 84 h 206"/>
              <a:gd name="T106" fmla="*/ 747 w 747"/>
              <a:gd name="T107" fmla="*/ 10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47" h="206">
                <a:moveTo>
                  <a:pt x="215" y="103"/>
                </a:moveTo>
                <a:cubicBezTo>
                  <a:pt x="215" y="118"/>
                  <a:pt x="196" y="127"/>
                  <a:pt x="173" y="123"/>
                </a:cubicBezTo>
                <a:cubicBezTo>
                  <a:pt x="170" y="123"/>
                  <a:pt x="170" y="123"/>
                  <a:pt x="170" y="123"/>
                </a:cubicBezTo>
                <a:cubicBezTo>
                  <a:pt x="147" y="119"/>
                  <a:pt x="128" y="116"/>
                  <a:pt x="128" y="116"/>
                </a:cubicBezTo>
                <a:cubicBezTo>
                  <a:pt x="128" y="116"/>
                  <a:pt x="140" y="131"/>
                  <a:pt x="156" y="149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74" y="170"/>
                  <a:pt x="176" y="191"/>
                  <a:pt x="163" y="198"/>
                </a:cubicBezTo>
                <a:cubicBezTo>
                  <a:pt x="149" y="206"/>
                  <a:pt x="132" y="194"/>
                  <a:pt x="123" y="172"/>
                </a:cubicBezTo>
                <a:cubicBezTo>
                  <a:pt x="122" y="169"/>
                  <a:pt x="122" y="169"/>
                  <a:pt x="122" y="169"/>
                </a:cubicBezTo>
                <a:cubicBezTo>
                  <a:pt x="114" y="146"/>
                  <a:pt x="107" y="128"/>
                  <a:pt x="106" y="128"/>
                </a:cubicBezTo>
                <a:cubicBezTo>
                  <a:pt x="106" y="128"/>
                  <a:pt x="99" y="147"/>
                  <a:pt x="91" y="169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81" y="194"/>
                  <a:pt x="64" y="206"/>
                  <a:pt x="51" y="198"/>
                </a:cubicBezTo>
                <a:cubicBezTo>
                  <a:pt x="38" y="191"/>
                  <a:pt x="40" y="170"/>
                  <a:pt x="56" y="15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73" y="131"/>
                  <a:pt x="86" y="116"/>
                  <a:pt x="86" y="116"/>
                </a:cubicBezTo>
                <a:cubicBezTo>
                  <a:pt x="86" y="115"/>
                  <a:pt x="66" y="118"/>
                  <a:pt x="43" y="123"/>
                </a:cubicBezTo>
                <a:cubicBezTo>
                  <a:pt x="43" y="123"/>
                  <a:pt x="43" y="123"/>
                  <a:pt x="43" y="123"/>
                </a:cubicBezTo>
                <a:cubicBezTo>
                  <a:pt x="19" y="127"/>
                  <a:pt x="0" y="118"/>
                  <a:pt x="0" y="103"/>
                </a:cubicBezTo>
                <a:cubicBezTo>
                  <a:pt x="0" y="88"/>
                  <a:pt x="19" y="79"/>
                  <a:pt x="42" y="84"/>
                </a:cubicBezTo>
                <a:cubicBezTo>
                  <a:pt x="66" y="89"/>
                  <a:pt x="85" y="92"/>
                  <a:pt x="85" y="92"/>
                </a:cubicBezTo>
                <a:cubicBezTo>
                  <a:pt x="85" y="92"/>
                  <a:pt x="73" y="77"/>
                  <a:pt x="57" y="58"/>
                </a:cubicBezTo>
                <a:cubicBezTo>
                  <a:pt x="55" y="56"/>
                  <a:pt x="55" y="56"/>
                  <a:pt x="55" y="56"/>
                </a:cubicBezTo>
                <a:cubicBezTo>
                  <a:pt x="40" y="37"/>
                  <a:pt x="39" y="16"/>
                  <a:pt x="52" y="8"/>
                </a:cubicBezTo>
                <a:cubicBezTo>
                  <a:pt x="65" y="0"/>
                  <a:pt x="83" y="12"/>
                  <a:pt x="91" y="35"/>
                </a:cubicBezTo>
                <a:cubicBezTo>
                  <a:pt x="92" y="38"/>
                  <a:pt x="92" y="38"/>
                  <a:pt x="92" y="38"/>
                </a:cubicBezTo>
                <a:cubicBezTo>
                  <a:pt x="100" y="60"/>
                  <a:pt x="107" y="78"/>
                  <a:pt x="107" y="78"/>
                </a:cubicBezTo>
                <a:cubicBezTo>
                  <a:pt x="107" y="78"/>
                  <a:pt x="114" y="60"/>
                  <a:pt x="123" y="38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32" y="12"/>
                  <a:pt x="150" y="0"/>
                  <a:pt x="163" y="8"/>
                </a:cubicBezTo>
                <a:cubicBezTo>
                  <a:pt x="176" y="15"/>
                  <a:pt x="174" y="37"/>
                  <a:pt x="159" y="55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41" y="77"/>
                  <a:pt x="128" y="92"/>
                  <a:pt x="128" y="92"/>
                </a:cubicBezTo>
                <a:cubicBezTo>
                  <a:pt x="128" y="92"/>
                  <a:pt x="147" y="89"/>
                  <a:pt x="171" y="84"/>
                </a:cubicBezTo>
                <a:cubicBezTo>
                  <a:pt x="173" y="84"/>
                  <a:pt x="173" y="84"/>
                  <a:pt x="173" y="84"/>
                </a:cubicBezTo>
                <a:cubicBezTo>
                  <a:pt x="196" y="79"/>
                  <a:pt x="215" y="88"/>
                  <a:pt x="215" y="103"/>
                </a:cubicBezTo>
                <a:close/>
                <a:moveTo>
                  <a:pt x="481" y="103"/>
                </a:moveTo>
                <a:cubicBezTo>
                  <a:pt x="481" y="118"/>
                  <a:pt x="462" y="127"/>
                  <a:pt x="438" y="123"/>
                </a:cubicBezTo>
                <a:cubicBezTo>
                  <a:pt x="436" y="123"/>
                  <a:pt x="436" y="123"/>
                  <a:pt x="436" y="123"/>
                </a:cubicBezTo>
                <a:cubicBezTo>
                  <a:pt x="413" y="119"/>
                  <a:pt x="393" y="116"/>
                  <a:pt x="393" y="116"/>
                </a:cubicBezTo>
                <a:cubicBezTo>
                  <a:pt x="393" y="116"/>
                  <a:pt x="406" y="131"/>
                  <a:pt x="422" y="149"/>
                </a:cubicBezTo>
                <a:cubicBezTo>
                  <a:pt x="424" y="152"/>
                  <a:pt x="424" y="152"/>
                  <a:pt x="424" y="152"/>
                </a:cubicBezTo>
                <a:cubicBezTo>
                  <a:pt x="439" y="170"/>
                  <a:pt x="441" y="191"/>
                  <a:pt x="428" y="198"/>
                </a:cubicBezTo>
                <a:cubicBezTo>
                  <a:pt x="415" y="206"/>
                  <a:pt x="397" y="194"/>
                  <a:pt x="389" y="172"/>
                </a:cubicBezTo>
                <a:cubicBezTo>
                  <a:pt x="388" y="169"/>
                  <a:pt x="388" y="169"/>
                  <a:pt x="388" y="169"/>
                </a:cubicBezTo>
                <a:cubicBezTo>
                  <a:pt x="379" y="146"/>
                  <a:pt x="372" y="128"/>
                  <a:pt x="372" y="128"/>
                </a:cubicBezTo>
                <a:cubicBezTo>
                  <a:pt x="372" y="128"/>
                  <a:pt x="365" y="147"/>
                  <a:pt x="356" y="169"/>
                </a:cubicBezTo>
                <a:cubicBezTo>
                  <a:pt x="356" y="171"/>
                  <a:pt x="356" y="171"/>
                  <a:pt x="356" y="171"/>
                </a:cubicBezTo>
                <a:cubicBezTo>
                  <a:pt x="347" y="194"/>
                  <a:pt x="330" y="206"/>
                  <a:pt x="317" y="198"/>
                </a:cubicBezTo>
                <a:cubicBezTo>
                  <a:pt x="304" y="191"/>
                  <a:pt x="306" y="169"/>
                  <a:pt x="322" y="151"/>
                </a:cubicBezTo>
                <a:cubicBezTo>
                  <a:pt x="324" y="149"/>
                  <a:pt x="324" y="149"/>
                  <a:pt x="324" y="149"/>
                </a:cubicBezTo>
                <a:cubicBezTo>
                  <a:pt x="339" y="131"/>
                  <a:pt x="352" y="116"/>
                  <a:pt x="352" y="116"/>
                </a:cubicBezTo>
                <a:cubicBezTo>
                  <a:pt x="351" y="115"/>
                  <a:pt x="332" y="119"/>
                  <a:pt x="309" y="123"/>
                </a:cubicBezTo>
                <a:cubicBezTo>
                  <a:pt x="308" y="123"/>
                  <a:pt x="308" y="123"/>
                  <a:pt x="308" y="123"/>
                </a:cubicBezTo>
                <a:cubicBezTo>
                  <a:pt x="285" y="127"/>
                  <a:pt x="266" y="118"/>
                  <a:pt x="266" y="103"/>
                </a:cubicBezTo>
                <a:cubicBezTo>
                  <a:pt x="266" y="88"/>
                  <a:pt x="285" y="79"/>
                  <a:pt x="308" y="84"/>
                </a:cubicBezTo>
                <a:cubicBezTo>
                  <a:pt x="332" y="89"/>
                  <a:pt x="351" y="92"/>
                  <a:pt x="351" y="92"/>
                </a:cubicBezTo>
                <a:cubicBezTo>
                  <a:pt x="351" y="92"/>
                  <a:pt x="338" y="77"/>
                  <a:pt x="323" y="58"/>
                </a:cubicBezTo>
                <a:cubicBezTo>
                  <a:pt x="321" y="56"/>
                  <a:pt x="321" y="56"/>
                  <a:pt x="321" y="56"/>
                </a:cubicBezTo>
                <a:cubicBezTo>
                  <a:pt x="306" y="37"/>
                  <a:pt x="304" y="16"/>
                  <a:pt x="318" y="8"/>
                </a:cubicBezTo>
                <a:cubicBezTo>
                  <a:pt x="331" y="0"/>
                  <a:pt x="349" y="12"/>
                  <a:pt x="357" y="35"/>
                </a:cubicBezTo>
                <a:cubicBezTo>
                  <a:pt x="358" y="38"/>
                  <a:pt x="358" y="38"/>
                  <a:pt x="358" y="38"/>
                </a:cubicBezTo>
                <a:cubicBezTo>
                  <a:pt x="366" y="60"/>
                  <a:pt x="372" y="78"/>
                  <a:pt x="373" y="78"/>
                </a:cubicBezTo>
                <a:cubicBezTo>
                  <a:pt x="373" y="78"/>
                  <a:pt x="380" y="60"/>
                  <a:pt x="388" y="38"/>
                </a:cubicBezTo>
                <a:cubicBezTo>
                  <a:pt x="390" y="35"/>
                  <a:pt x="390" y="35"/>
                  <a:pt x="390" y="35"/>
                </a:cubicBezTo>
                <a:cubicBezTo>
                  <a:pt x="398" y="12"/>
                  <a:pt x="415" y="0"/>
                  <a:pt x="429" y="8"/>
                </a:cubicBezTo>
                <a:cubicBezTo>
                  <a:pt x="442" y="15"/>
                  <a:pt x="440" y="37"/>
                  <a:pt x="424" y="55"/>
                </a:cubicBezTo>
                <a:cubicBezTo>
                  <a:pt x="422" y="58"/>
                  <a:pt x="422" y="58"/>
                  <a:pt x="422" y="58"/>
                </a:cubicBezTo>
                <a:cubicBezTo>
                  <a:pt x="406" y="77"/>
                  <a:pt x="394" y="92"/>
                  <a:pt x="394" y="92"/>
                </a:cubicBezTo>
                <a:cubicBezTo>
                  <a:pt x="394" y="92"/>
                  <a:pt x="413" y="89"/>
                  <a:pt x="437" y="84"/>
                </a:cubicBezTo>
                <a:cubicBezTo>
                  <a:pt x="439" y="84"/>
                  <a:pt x="439" y="84"/>
                  <a:pt x="439" y="84"/>
                </a:cubicBezTo>
                <a:cubicBezTo>
                  <a:pt x="462" y="79"/>
                  <a:pt x="481" y="88"/>
                  <a:pt x="481" y="103"/>
                </a:cubicBezTo>
                <a:close/>
                <a:moveTo>
                  <a:pt x="747" y="103"/>
                </a:moveTo>
                <a:cubicBezTo>
                  <a:pt x="747" y="118"/>
                  <a:pt x="728" y="127"/>
                  <a:pt x="704" y="123"/>
                </a:cubicBezTo>
                <a:cubicBezTo>
                  <a:pt x="702" y="123"/>
                  <a:pt x="702" y="123"/>
                  <a:pt x="702" y="123"/>
                </a:cubicBezTo>
                <a:cubicBezTo>
                  <a:pt x="678" y="119"/>
                  <a:pt x="659" y="116"/>
                  <a:pt x="659" y="116"/>
                </a:cubicBezTo>
                <a:cubicBezTo>
                  <a:pt x="659" y="116"/>
                  <a:pt x="672" y="131"/>
                  <a:pt x="688" y="149"/>
                </a:cubicBezTo>
                <a:cubicBezTo>
                  <a:pt x="689" y="152"/>
                  <a:pt x="689" y="152"/>
                  <a:pt x="689" y="152"/>
                </a:cubicBezTo>
                <a:cubicBezTo>
                  <a:pt x="705" y="170"/>
                  <a:pt x="707" y="191"/>
                  <a:pt x="694" y="198"/>
                </a:cubicBezTo>
                <a:cubicBezTo>
                  <a:pt x="681" y="206"/>
                  <a:pt x="663" y="194"/>
                  <a:pt x="655" y="172"/>
                </a:cubicBezTo>
                <a:cubicBezTo>
                  <a:pt x="654" y="169"/>
                  <a:pt x="654" y="169"/>
                  <a:pt x="654" y="169"/>
                </a:cubicBezTo>
                <a:cubicBezTo>
                  <a:pt x="645" y="146"/>
                  <a:pt x="638" y="128"/>
                  <a:pt x="638" y="128"/>
                </a:cubicBezTo>
                <a:cubicBezTo>
                  <a:pt x="638" y="128"/>
                  <a:pt x="630" y="147"/>
                  <a:pt x="622" y="169"/>
                </a:cubicBezTo>
                <a:cubicBezTo>
                  <a:pt x="621" y="171"/>
                  <a:pt x="621" y="171"/>
                  <a:pt x="621" y="171"/>
                </a:cubicBezTo>
                <a:cubicBezTo>
                  <a:pt x="613" y="194"/>
                  <a:pt x="596" y="206"/>
                  <a:pt x="583" y="198"/>
                </a:cubicBezTo>
                <a:cubicBezTo>
                  <a:pt x="570" y="191"/>
                  <a:pt x="572" y="170"/>
                  <a:pt x="587" y="151"/>
                </a:cubicBezTo>
                <a:cubicBezTo>
                  <a:pt x="589" y="149"/>
                  <a:pt x="589" y="149"/>
                  <a:pt x="589" y="149"/>
                </a:cubicBezTo>
                <a:cubicBezTo>
                  <a:pt x="605" y="131"/>
                  <a:pt x="618" y="116"/>
                  <a:pt x="617" y="116"/>
                </a:cubicBezTo>
                <a:cubicBezTo>
                  <a:pt x="617" y="115"/>
                  <a:pt x="598" y="119"/>
                  <a:pt x="574" y="123"/>
                </a:cubicBezTo>
                <a:cubicBezTo>
                  <a:pt x="574" y="123"/>
                  <a:pt x="574" y="123"/>
                  <a:pt x="574" y="123"/>
                </a:cubicBezTo>
                <a:cubicBezTo>
                  <a:pt x="551" y="127"/>
                  <a:pt x="531" y="118"/>
                  <a:pt x="531" y="103"/>
                </a:cubicBezTo>
                <a:cubicBezTo>
                  <a:pt x="531" y="88"/>
                  <a:pt x="551" y="79"/>
                  <a:pt x="574" y="84"/>
                </a:cubicBezTo>
                <a:cubicBezTo>
                  <a:pt x="597" y="89"/>
                  <a:pt x="617" y="92"/>
                  <a:pt x="617" y="92"/>
                </a:cubicBezTo>
                <a:cubicBezTo>
                  <a:pt x="617" y="92"/>
                  <a:pt x="604" y="77"/>
                  <a:pt x="589" y="58"/>
                </a:cubicBezTo>
                <a:cubicBezTo>
                  <a:pt x="587" y="56"/>
                  <a:pt x="587" y="56"/>
                  <a:pt x="587" y="56"/>
                </a:cubicBezTo>
                <a:cubicBezTo>
                  <a:pt x="572" y="37"/>
                  <a:pt x="570" y="16"/>
                  <a:pt x="583" y="8"/>
                </a:cubicBezTo>
                <a:cubicBezTo>
                  <a:pt x="597" y="0"/>
                  <a:pt x="614" y="12"/>
                  <a:pt x="622" y="35"/>
                </a:cubicBezTo>
                <a:cubicBezTo>
                  <a:pt x="623" y="38"/>
                  <a:pt x="623" y="38"/>
                  <a:pt x="623" y="38"/>
                </a:cubicBezTo>
                <a:cubicBezTo>
                  <a:pt x="631" y="60"/>
                  <a:pt x="638" y="78"/>
                  <a:pt x="638" y="78"/>
                </a:cubicBezTo>
                <a:cubicBezTo>
                  <a:pt x="639" y="78"/>
                  <a:pt x="646" y="60"/>
                  <a:pt x="654" y="38"/>
                </a:cubicBezTo>
                <a:cubicBezTo>
                  <a:pt x="655" y="35"/>
                  <a:pt x="655" y="35"/>
                  <a:pt x="655" y="35"/>
                </a:cubicBezTo>
                <a:cubicBezTo>
                  <a:pt x="664" y="12"/>
                  <a:pt x="681" y="0"/>
                  <a:pt x="694" y="8"/>
                </a:cubicBezTo>
                <a:cubicBezTo>
                  <a:pt x="707" y="15"/>
                  <a:pt x="705" y="37"/>
                  <a:pt x="690" y="55"/>
                </a:cubicBezTo>
                <a:cubicBezTo>
                  <a:pt x="688" y="58"/>
                  <a:pt x="688" y="58"/>
                  <a:pt x="688" y="58"/>
                </a:cubicBezTo>
                <a:cubicBezTo>
                  <a:pt x="672" y="77"/>
                  <a:pt x="660" y="92"/>
                  <a:pt x="660" y="92"/>
                </a:cubicBezTo>
                <a:cubicBezTo>
                  <a:pt x="660" y="92"/>
                  <a:pt x="679" y="89"/>
                  <a:pt x="702" y="84"/>
                </a:cubicBezTo>
                <a:cubicBezTo>
                  <a:pt x="704" y="84"/>
                  <a:pt x="704" y="84"/>
                  <a:pt x="704" y="84"/>
                </a:cubicBezTo>
                <a:cubicBezTo>
                  <a:pt x="728" y="79"/>
                  <a:pt x="747" y="88"/>
                  <a:pt x="747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909131" y="3869712"/>
            <a:ext cx="398350" cy="382637"/>
          </a:xfrm>
          <a:custGeom>
            <a:avLst/>
            <a:gdLst>
              <a:gd name="T0" fmla="*/ 215 w 215"/>
              <a:gd name="T1" fmla="*/ 103 h 206"/>
              <a:gd name="T2" fmla="*/ 172 w 215"/>
              <a:gd name="T3" fmla="*/ 123 h 206"/>
              <a:gd name="T4" fmla="*/ 170 w 215"/>
              <a:gd name="T5" fmla="*/ 123 h 206"/>
              <a:gd name="T6" fmla="*/ 127 w 215"/>
              <a:gd name="T7" fmla="*/ 116 h 206"/>
              <a:gd name="T8" fmla="*/ 156 w 215"/>
              <a:gd name="T9" fmla="*/ 150 h 206"/>
              <a:gd name="T10" fmla="*/ 158 w 215"/>
              <a:gd name="T11" fmla="*/ 152 h 206"/>
              <a:gd name="T12" fmla="*/ 162 w 215"/>
              <a:gd name="T13" fmla="*/ 198 h 206"/>
              <a:gd name="T14" fmla="*/ 123 w 215"/>
              <a:gd name="T15" fmla="*/ 172 h 206"/>
              <a:gd name="T16" fmla="*/ 122 w 215"/>
              <a:gd name="T17" fmla="*/ 169 h 206"/>
              <a:gd name="T18" fmla="*/ 106 w 215"/>
              <a:gd name="T19" fmla="*/ 128 h 206"/>
              <a:gd name="T20" fmla="*/ 90 w 215"/>
              <a:gd name="T21" fmla="*/ 169 h 206"/>
              <a:gd name="T22" fmla="*/ 90 w 215"/>
              <a:gd name="T23" fmla="*/ 172 h 206"/>
              <a:gd name="T24" fmla="*/ 51 w 215"/>
              <a:gd name="T25" fmla="*/ 198 h 206"/>
              <a:gd name="T26" fmla="*/ 56 w 215"/>
              <a:gd name="T27" fmla="*/ 151 h 206"/>
              <a:gd name="T28" fmla="*/ 58 w 215"/>
              <a:gd name="T29" fmla="*/ 149 h 206"/>
              <a:gd name="T30" fmla="*/ 86 w 215"/>
              <a:gd name="T31" fmla="*/ 116 h 206"/>
              <a:gd name="T32" fmla="*/ 43 w 215"/>
              <a:gd name="T33" fmla="*/ 123 h 206"/>
              <a:gd name="T34" fmla="*/ 42 w 215"/>
              <a:gd name="T35" fmla="*/ 123 h 206"/>
              <a:gd name="T36" fmla="*/ 0 w 215"/>
              <a:gd name="T37" fmla="*/ 103 h 206"/>
              <a:gd name="T38" fmla="*/ 42 w 215"/>
              <a:gd name="T39" fmla="*/ 84 h 206"/>
              <a:gd name="T40" fmla="*/ 85 w 215"/>
              <a:gd name="T41" fmla="*/ 92 h 206"/>
              <a:gd name="T42" fmla="*/ 57 w 215"/>
              <a:gd name="T43" fmla="*/ 58 h 206"/>
              <a:gd name="T44" fmla="*/ 55 w 215"/>
              <a:gd name="T45" fmla="*/ 56 h 206"/>
              <a:gd name="T46" fmla="*/ 52 w 215"/>
              <a:gd name="T47" fmla="*/ 8 h 206"/>
              <a:gd name="T48" fmla="*/ 91 w 215"/>
              <a:gd name="T49" fmla="*/ 35 h 206"/>
              <a:gd name="T50" fmla="*/ 92 w 215"/>
              <a:gd name="T51" fmla="*/ 38 h 206"/>
              <a:gd name="T52" fmla="*/ 107 w 215"/>
              <a:gd name="T53" fmla="*/ 79 h 206"/>
              <a:gd name="T54" fmla="*/ 122 w 215"/>
              <a:gd name="T55" fmla="*/ 38 h 206"/>
              <a:gd name="T56" fmla="*/ 124 w 215"/>
              <a:gd name="T57" fmla="*/ 35 h 206"/>
              <a:gd name="T58" fmla="*/ 163 w 215"/>
              <a:gd name="T59" fmla="*/ 8 h 206"/>
              <a:gd name="T60" fmla="*/ 158 w 215"/>
              <a:gd name="T61" fmla="*/ 55 h 206"/>
              <a:gd name="T62" fmla="*/ 156 w 215"/>
              <a:gd name="T63" fmla="*/ 58 h 206"/>
              <a:gd name="T64" fmla="*/ 128 w 215"/>
              <a:gd name="T65" fmla="*/ 92 h 206"/>
              <a:gd name="T66" fmla="*/ 171 w 215"/>
              <a:gd name="T67" fmla="*/ 84 h 206"/>
              <a:gd name="T68" fmla="*/ 173 w 215"/>
              <a:gd name="T69" fmla="*/ 84 h 206"/>
              <a:gd name="T70" fmla="*/ 215 w 215"/>
              <a:gd name="T71" fmla="*/ 10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06">
                <a:moveTo>
                  <a:pt x="215" y="103"/>
                </a:moveTo>
                <a:cubicBezTo>
                  <a:pt x="215" y="118"/>
                  <a:pt x="196" y="127"/>
                  <a:pt x="172" y="123"/>
                </a:cubicBezTo>
                <a:cubicBezTo>
                  <a:pt x="170" y="123"/>
                  <a:pt x="170" y="123"/>
                  <a:pt x="170" y="123"/>
                </a:cubicBezTo>
                <a:cubicBezTo>
                  <a:pt x="147" y="119"/>
                  <a:pt x="127" y="116"/>
                  <a:pt x="127" y="116"/>
                </a:cubicBezTo>
                <a:cubicBezTo>
                  <a:pt x="127" y="117"/>
                  <a:pt x="140" y="132"/>
                  <a:pt x="156" y="150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73" y="170"/>
                  <a:pt x="176" y="191"/>
                  <a:pt x="162" y="198"/>
                </a:cubicBezTo>
                <a:cubicBezTo>
                  <a:pt x="149" y="206"/>
                  <a:pt x="131" y="194"/>
                  <a:pt x="123" y="172"/>
                </a:cubicBezTo>
                <a:cubicBezTo>
                  <a:pt x="122" y="169"/>
                  <a:pt x="122" y="169"/>
                  <a:pt x="122" y="169"/>
                </a:cubicBezTo>
                <a:cubicBezTo>
                  <a:pt x="114" y="147"/>
                  <a:pt x="106" y="128"/>
                  <a:pt x="106" y="128"/>
                </a:cubicBezTo>
                <a:cubicBezTo>
                  <a:pt x="106" y="128"/>
                  <a:pt x="99" y="147"/>
                  <a:pt x="90" y="169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81" y="194"/>
                  <a:pt x="64" y="206"/>
                  <a:pt x="51" y="198"/>
                </a:cubicBezTo>
                <a:cubicBezTo>
                  <a:pt x="38" y="191"/>
                  <a:pt x="40" y="170"/>
                  <a:pt x="56" y="15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73" y="131"/>
                  <a:pt x="86" y="116"/>
                  <a:pt x="86" y="116"/>
                </a:cubicBezTo>
                <a:cubicBezTo>
                  <a:pt x="86" y="115"/>
                  <a:pt x="66" y="119"/>
                  <a:pt x="43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19" y="127"/>
                  <a:pt x="0" y="118"/>
                  <a:pt x="0" y="103"/>
                </a:cubicBezTo>
                <a:cubicBezTo>
                  <a:pt x="0" y="88"/>
                  <a:pt x="19" y="79"/>
                  <a:pt x="42" y="84"/>
                </a:cubicBezTo>
                <a:cubicBezTo>
                  <a:pt x="66" y="89"/>
                  <a:pt x="85" y="93"/>
                  <a:pt x="85" y="92"/>
                </a:cubicBezTo>
                <a:cubicBezTo>
                  <a:pt x="85" y="92"/>
                  <a:pt x="72" y="77"/>
                  <a:pt x="57" y="58"/>
                </a:cubicBezTo>
                <a:cubicBezTo>
                  <a:pt x="55" y="56"/>
                  <a:pt x="55" y="56"/>
                  <a:pt x="55" y="56"/>
                </a:cubicBezTo>
                <a:cubicBezTo>
                  <a:pt x="40" y="38"/>
                  <a:pt x="38" y="16"/>
                  <a:pt x="52" y="8"/>
                </a:cubicBezTo>
                <a:cubicBezTo>
                  <a:pt x="65" y="0"/>
                  <a:pt x="83" y="13"/>
                  <a:pt x="91" y="35"/>
                </a:cubicBezTo>
                <a:cubicBezTo>
                  <a:pt x="92" y="38"/>
                  <a:pt x="92" y="38"/>
                  <a:pt x="92" y="38"/>
                </a:cubicBezTo>
                <a:cubicBezTo>
                  <a:pt x="100" y="60"/>
                  <a:pt x="106" y="79"/>
                  <a:pt x="107" y="79"/>
                </a:cubicBezTo>
                <a:cubicBezTo>
                  <a:pt x="107" y="79"/>
                  <a:pt x="114" y="60"/>
                  <a:pt x="122" y="38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32" y="12"/>
                  <a:pt x="150" y="0"/>
                  <a:pt x="163" y="8"/>
                </a:cubicBezTo>
                <a:cubicBezTo>
                  <a:pt x="176" y="16"/>
                  <a:pt x="174" y="37"/>
                  <a:pt x="158" y="55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40" y="77"/>
                  <a:pt x="128" y="92"/>
                  <a:pt x="128" y="92"/>
                </a:cubicBezTo>
                <a:cubicBezTo>
                  <a:pt x="128" y="93"/>
                  <a:pt x="147" y="89"/>
                  <a:pt x="171" y="84"/>
                </a:cubicBezTo>
                <a:cubicBezTo>
                  <a:pt x="173" y="84"/>
                  <a:pt x="173" y="84"/>
                  <a:pt x="173" y="84"/>
                </a:cubicBezTo>
                <a:cubicBezTo>
                  <a:pt x="196" y="79"/>
                  <a:pt x="215" y="88"/>
                  <a:pt x="215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upa 38"/>
          <p:cNvGrpSpPr/>
          <p:nvPr/>
        </p:nvGrpSpPr>
        <p:grpSpPr>
          <a:xfrm>
            <a:off x="6636880" y="5013431"/>
            <a:ext cx="993367" cy="424922"/>
            <a:chOff x="467544" y="3543033"/>
            <a:chExt cx="1080120" cy="462031"/>
          </a:xfrm>
        </p:grpSpPr>
        <p:sp>
          <p:nvSpPr>
            <p:cNvPr id="40" name="Freeform 11"/>
            <p:cNvSpPr>
              <a:spLocks noChangeAspect="1"/>
            </p:cNvSpPr>
            <p:nvPr/>
          </p:nvSpPr>
          <p:spPr bwMode="auto">
            <a:xfrm>
              <a:off x="467544" y="3543033"/>
              <a:ext cx="1080120" cy="462031"/>
            </a:xfrm>
            <a:custGeom>
              <a:avLst/>
              <a:gdLst>
                <a:gd name="T0" fmla="*/ 287 w 372"/>
                <a:gd name="T1" fmla="*/ 3 h 159"/>
                <a:gd name="T2" fmla="*/ 277 w 372"/>
                <a:gd name="T3" fmla="*/ 10 h 159"/>
                <a:gd name="T4" fmla="*/ 277 w 372"/>
                <a:gd name="T5" fmla="*/ 30 h 159"/>
                <a:gd name="T6" fmla="*/ 266 w 372"/>
                <a:gd name="T7" fmla="*/ 36 h 159"/>
                <a:gd name="T8" fmla="*/ 195 w 372"/>
                <a:gd name="T9" fmla="*/ 3 h 159"/>
                <a:gd name="T10" fmla="*/ 184 w 372"/>
                <a:gd name="T11" fmla="*/ 10 h 159"/>
                <a:gd name="T12" fmla="*/ 184 w 372"/>
                <a:gd name="T13" fmla="*/ 30 h 159"/>
                <a:gd name="T14" fmla="*/ 174 w 372"/>
                <a:gd name="T15" fmla="*/ 36 h 159"/>
                <a:gd name="T16" fmla="*/ 102 w 372"/>
                <a:gd name="T17" fmla="*/ 3 h 159"/>
                <a:gd name="T18" fmla="*/ 92 w 372"/>
                <a:gd name="T19" fmla="*/ 10 h 159"/>
                <a:gd name="T20" fmla="*/ 92 w 372"/>
                <a:gd name="T21" fmla="*/ 30 h 159"/>
                <a:gd name="T22" fmla="*/ 82 w 372"/>
                <a:gd name="T23" fmla="*/ 36 h 159"/>
                <a:gd name="T24" fmla="*/ 10 w 372"/>
                <a:gd name="T25" fmla="*/ 3 h 159"/>
                <a:gd name="T26" fmla="*/ 0 w 372"/>
                <a:gd name="T27" fmla="*/ 10 h 159"/>
                <a:gd name="T28" fmla="*/ 0 w 372"/>
                <a:gd name="T29" fmla="*/ 148 h 159"/>
                <a:gd name="T30" fmla="*/ 11 w 372"/>
                <a:gd name="T31" fmla="*/ 159 h 159"/>
                <a:gd name="T32" fmla="*/ 360 w 372"/>
                <a:gd name="T33" fmla="*/ 159 h 159"/>
                <a:gd name="T34" fmla="*/ 372 w 372"/>
                <a:gd name="T35" fmla="*/ 148 h 159"/>
                <a:gd name="T36" fmla="*/ 372 w 372"/>
                <a:gd name="T37" fmla="*/ 54 h 159"/>
                <a:gd name="T38" fmla="*/ 361 w 372"/>
                <a:gd name="T39" fmla="*/ 37 h 159"/>
                <a:gd name="T40" fmla="*/ 287 w 372"/>
                <a:gd name="T41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2" h="159">
                  <a:moveTo>
                    <a:pt x="287" y="3"/>
                  </a:moveTo>
                  <a:cubicBezTo>
                    <a:pt x="281" y="0"/>
                    <a:pt x="277" y="3"/>
                    <a:pt x="277" y="1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7" y="36"/>
                    <a:pt x="272" y="39"/>
                    <a:pt x="266" y="36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89" y="0"/>
                    <a:pt x="184" y="3"/>
                    <a:pt x="184" y="10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4" y="36"/>
                    <a:pt x="180" y="39"/>
                    <a:pt x="174" y="36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7" y="0"/>
                    <a:pt x="92" y="3"/>
                    <a:pt x="92" y="1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6"/>
                    <a:pt x="87" y="39"/>
                    <a:pt x="82" y="3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0"/>
                    <a:pt x="0" y="3"/>
                    <a:pt x="0" y="1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5" y="159"/>
                    <a:pt x="11" y="159"/>
                  </a:cubicBezTo>
                  <a:cubicBezTo>
                    <a:pt x="360" y="159"/>
                    <a:pt x="360" y="159"/>
                    <a:pt x="360" y="159"/>
                  </a:cubicBezTo>
                  <a:cubicBezTo>
                    <a:pt x="366" y="159"/>
                    <a:pt x="372" y="154"/>
                    <a:pt x="372" y="148"/>
                  </a:cubicBezTo>
                  <a:cubicBezTo>
                    <a:pt x="372" y="54"/>
                    <a:pt x="372" y="54"/>
                    <a:pt x="372" y="54"/>
                  </a:cubicBezTo>
                  <a:cubicBezTo>
                    <a:pt x="372" y="47"/>
                    <a:pt x="367" y="40"/>
                    <a:pt x="361" y="37"/>
                  </a:cubicBezTo>
                  <a:lnTo>
                    <a:pt x="287" y="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16"/>
            <p:cNvSpPr>
              <a:spLocks noEditPoints="1"/>
            </p:cNvSpPr>
            <p:nvPr/>
          </p:nvSpPr>
          <p:spPr bwMode="auto">
            <a:xfrm>
              <a:off x="522300" y="3735236"/>
              <a:ext cx="526454" cy="213709"/>
            </a:xfrm>
            <a:custGeom>
              <a:avLst/>
              <a:gdLst>
                <a:gd name="T0" fmla="*/ 489 w 513"/>
                <a:gd name="T1" fmla="*/ 208 h 208"/>
                <a:gd name="T2" fmla="*/ 0 w 513"/>
                <a:gd name="T3" fmla="*/ 183 h 208"/>
                <a:gd name="T4" fmla="*/ 24 w 513"/>
                <a:gd name="T5" fmla="*/ 0 h 208"/>
                <a:gd name="T6" fmla="*/ 513 w 513"/>
                <a:gd name="T7" fmla="*/ 24 h 208"/>
                <a:gd name="T8" fmla="*/ 15 w 513"/>
                <a:gd name="T9" fmla="*/ 170 h 208"/>
                <a:gd name="T10" fmla="*/ 473 w 513"/>
                <a:gd name="T11" fmla="*/ 195 h 208"/>
                <a:gd name="T12" fmla="*/ 498 w 513"/>
                <a:gd name="T13" fmla="*/ 37 h 208"/>
                <a:gd name="T14" fmla="*/ 39 w 513"/>
                <a:gd name="T15" fmla="*/ 12 h 208"/>
                <a:gd name="T16" fmla="*/ 15 w 513"/>
                <a:gd name="T17" fmla="*/ 170 h 208"/>
                <a:gd name="T18" fmla="*/ 143 w 513"/>
                <a:gd name="T19" fmla="*/ 121 h 208"/>
                <a:gd name="T20" fmla="*/ 117 w 513"/>
                <a:gd name="T21" fmla="*/ 117 h 208"/>
                <a:gd name="T22" fmla="*/ 134 w 513"/>
                <a:gd name="T23" fmla="*/ 137 h 208"/>
                <a:gd name="T24" fmla="*/ 115 w 513"/>
                <a:gd name="T25" fmla="*/ 149 h 208"/>
                <a:gd name="T26" fmla="*/ 105 w 513"/>
                <a:gd name="T27" fmla="*/ 124 h 208"/>
                <a:gd name="T28" fmla="*/ 96 w 513"/>
                <a:gd name="T29" fmla="*/ 148 h 208"/>
                <a:gd name="T30" fmla="*/ 77 w 513"/>
                <a:gd name="T31" fmla="*/ 137 h 208"/>
                <a:gd name="T32" fmla="*/ 94 w 513"/>
                <a:gd name="T33" fmla="*/ 117 h 208"/>
                <a:gd name="T34" fmla="*/ 69 w 513"/>
                <a:gd name="T35" fmla="*/ 121 h 208"/>
                <a:gd name="T36" fmla="*/ 69 w 513"/>
                <a:gd name="T37" fmla="*/ 99 h 208"/>
                <a:gd name="T38" fmla="*/ 77 w 513"/>
                <a:gd name="T39" fmla="*/ 84 h 208"/>
                <a:gd name="T40" fmla="*/ 74 w 513"/>
                <a:gd name="T41" fmla="*/ 56 h 208"/>
                <a:gd name="T42" fmla="*/ 97 w 513"/>
                <a:gd name="T43" fmla="*/ 73 h 208"/>
                <a:gd name="T44" fmla="*/ 114 w 513"/>
                <a:gd name="T45" fmla="*/ 73 h 208"/>
                <a:gd name="T46" fmla="*/ 137 w 513"/>
                <a:gd name="T47" fmla="*/ 56 h 208"/>
                <a:gd name="T48" fmla="*/ 133 w 513"/>
                <a:gd name="T49" fmla="*/ 84 h 208"/>
                <a:gd name="T50" fmla="*/ 142 w 513"/>
                <a:gd name="T51" fmla="*/ 99 h 208"/>
                <a:gd name="T52" fmla="*/ 167 w 513"/>
                <a:gd name="T53" fmla="*/ 110 h 208"/>
                <a:gd name="T54" fmla="*/ 293 w 513"/>
                <a:gd name="T55" fmla="*/ 121 h 208"/>
                <a:gd name="T56" fmla="*/ 268 w 513"/>
                <a:gd name="T57" fmla="*/ 117 h 208"/>
                <a:gd name="T58" fmla="*/ 285 w 513"/>
                <a:gd name="T59" fmla="*/ 137 h 208"/>
                <a:gd name="T60" fmla="*/ 265 w 513"/>
                <a:gd name="T61" fmla="*/ 149 h 208"/>
                <a:gd name="T62" fmla="*/ 256 w 513"/>
                <a:gd name="T63" fmla="*/ 124 h 208"/>
                <a:gd name="T64" fmla="*/ 246 w 513"/>
                <a:gd name="T65" fmla="*/ 148 h 208"/>
                <a:gd name="T66" fmla="*/ 227 w 513"/>
                <a:gd name="T67" fmla="*/ 137 h 208"/>
                <a:gd name="T68" fmla="*/ 244 w 513"/>
                <a:gd name="T69" fmla="*/ 117 h 208"/>
                <a:gd name="T70" fmla="*/ 220 w 513"/>
                <a:gd name="T71" fmla="*/ 121 h 208"/>
                <a:gd name="T72" fmla="*/ 220 w 513"/>
                <a:gd name="T73" fmla="*/ 99 h 208"/>
                <a:gd name="T74" fmla="*/ 228 w 513"/>
                <a:gd name="T75" fmla="*/ 84 h 208"/>
                <a:gd name="T76" fmla="*/ 225 w 513"/>
                <a:gd name="T77" fmla="*/ 56 h 208"/>
                <a:gd name="T78" fmla="*/ 247 w 513"/>
                <a:gd name="T79" fmla="*/ 73 h 208"/>
                <a:gd name="T80" fmla="*/ 265 w 513"/>
                <a:gd name="T81" fmla="*/ 73 h 208"/>
                <a:gd name="T82" fmla="*/ 288 w 513"/>
                <a:gd name="T83" fmla="*/ 56 h 208"/>
                <a:gd name="T84" fmla="*/ 284 w 513"/>
                <a:gd name="T85" fmla="*/ 84 h 208"/>
                <a:gd name="T86" fmla="*/ 292 w 513"/>
                <a:gd name="T87" fmla="*/ 99 h 208"/>
                <a:gd name="T88" fmla="*/ 317 w 513"/>
                <a:gd name="T89" fmla="*/ 110 h 208"/>
                <a:gd name="T90" fmla="*/ 444 w 513"/>
                <a:gd name="T91" fmla="*/ 121 h 208"/>
                <a:gd name="T92" fmla="*/ 418 w 513"/>
                <a:gd name="T93" fmla="*/ 117 h 208"/>
                <a:gd name="T94" fmla="*/ 435 w 513"/>
                <a:gd name="T95" fmla="*/ 137 h 208"/>
                <a:gd name="T96" fmla="*/ 416 w 513"/>
                <a:gd name="T97" fmla="*/ 149 h 208"/>
                <a:gd name="T98" fmla="*/ 406 w 513"/>
                <a:gd name="T99" fmla="*/ 124 h 208"/>
                <a:gd name="T100" fmla="*/ 397 w 513"/>
                <a:gd name="T101" fmla="*/ 148 h 208"/>
                <a:gd name="T102" fmla="*/ 378 w 513"/>
                <a:gd name="T103" fmla="*/ 137 h 208"/>
                <a:gd name="T104" fmla="*/ 395 w 513"/>
                <a:gd name="T105" fmla="*/ 117 h 208"/>
                <a:gd name="T106" fmla="*/ 370 w 513"/>
                <a:gd name="T107" fmla="*/ 121 h 208"/>
                <a:gd name="T108" fmla="*/ 370 w 513"/>
                <a:gd name="T109" fmla="*/ 99 h 208"/>
                <a:gd name="T110" fmla="*/ 378 w 513"/>
                <a:gd name="T111" fmla="*/ 84 h 208"/>
                <a:gd name="T112" fmla="*/ 375 w 513"/>
                <a:gd name="T113" fmla="*/ 56 h 208"/>
                <a:gd name="T114" fmla="*/ 398 w 513"/>
                <a:gd name="T115" fmla="*/ 73 h 208"/>
                <a:gd name="T116" fmla="*/ 415 w 513"/>
                <a:gd name="T117" fmla="*/ 73 h 208"/>
                <a:gd name="T118" fmla="*/ 438 w 513"/>
                <a:gd name="T119" fmla="*/ 56 h 208"/>
                <a:gd name="T120" fmla="*/ 434 w 513"/>
                <a:gd name="T121" fmla="*/ 84 h 208"/>
                <a:gd name="T122" fmla="*/ 443 w 513"/>
                <a:gd name="T123" fmla="*/ 99 h 208"/>
                <a:gd name="T124" fmla="*/ 468 w 513"/>
                <a:gd name="T125" fmla="*/ 11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" h="208">
                  <a:moveTo>
                    <a:pt x="513" y="183"/>
                  </a:moveTo>
                  <a:cubicBezTo>
                    <a:pt x="513" y="196"/>
                    <a:pt x="502" y="208"/>
                    <a:pt x="489" y="208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11" y="208"/>
                    <a:pt x="0" y="196"/>
                    <a:pt x="0" y="18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502" y="0"/>
                    <a:pt x="513" y="11"/>
                    <a:pt x="513" y="24"/>
                  </a:cubicBezTo>
                  <a:lnTo>
                    <a:pt x="513" y="183"/>
                  </a:lnTo>
                  <a:close/>
                  <a:moveTo>
                    <a:pt x="15" y="170"/>
                  </a:moveTo>
                  <a:cubicBezTo>
                    <a:pt x="15" y="184"/>
                    <a:pt x="26" y="195"/>
                    <a:pt x="39" y="195"/>
                  </a:cubicBezTo>
                  <a:cubicBezTo>
                    <a:pt x="473" y="195"/>
                    <a:pt x="473" y="195"/>
                    <a:pt x="473" y="195"/>
                  </a:cubicBezTo>
                  <a:cubicBezTo>
                    <a:pt x="487" y="195"/>
                    <a:pt x="498" y="184"/>
                    <a:pt x="498" y="170"/>
                  </a:cubicBezTo>
                  <a:cubicBezTo>
                    <a:pt x="498" y="37"/>
                    <a:pt x="498" y="37"/>
                    <a:pt x="498" y="37"/>
                  </a:cubicBezTo>
                  <a:cubicBezTo>
                    <a:pt x="498" y="23"/>
                    <a:pt x="487" y="12"/>
                    <a:pt x="473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26" y="12"/>
                    <a:pt x="15" y="23"/>
                    <a:pt x="15" y="37"/>
                  </a:cubicBezTo>
                  <a:lnTo>
                    <a:pt x="15" y="170"/>
                  </a:lnTo>
                  <a:close/>
                  <a:moveTo>
                    <a:pt x="167" y="110"/>
                  </a:moveTo>
                  <a:cubicBezTo>
                    <a:pt x="167" y="118"/>
                    <a:pt x="156" y="123"/>
                    <a:pt x="143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28" y="119"/>
                    <a:pt x="117" y="117"/>
                    <a:pt x="117" y="117"/>
                  </a:cubicBezTo>
                  <a:cubicBezTo>
                    <a:pt x="117" y="117"/>
                    <a:pt x="124" y="126"/>
                    <a:pt x="133" y="136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43" y="147"/>
                    <a:pt x="144" y="159"/>
                    <a:pt x="137" y="164"/>
                  </a:cubicBezTo>
                  <a:cubicBezTo>
                    <a:pt x="130" y="168"/>
                    <a:pt x="120" y="161"/>
                    <a:pt x="115" y="149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09" y="134"/>
                    <a:pt x="105" y="124"/>
                    <a:pt x="105" y="124"/>
                  </a:cubicBezTo>
                  <a:cubicBezTo>
                    <a:pt x="105" y="124"/>
                    <a:pt x="101" y="134"/>
                    <a:pt x="96" y="147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1" y="161"/>
                    <a:pt x="81" y="168"/>
                    <a:pt x="74" y="164"/>
                  </a:cubicBezTo>
                  <a:cubicBezTo>
                    <a:pt x="67" y="159"/>
                    <a:pt x="68" y="147"/>
                    <a:pt x="77" y="137"/>
                  </a:cubicBezTo>
                  <a:cubicBezTo>
                    <a:pt x="78" y="136"/>
                    <a:pt x="78" y="136"/>
                    <a:pt x="78" y="136"/>
                  </a:cubicBezTo>
                  <a:cubicBezTo>
                    <a:pt x="87" y="126"/>
                    <a:pt x="94" y="117"/>
                    <a:pt x="94" y="117"/>
                  </a:cubicBezTo>
                  <a:cubicBezTo>
                    <a:pt x="93" y="117"/>
                    <a:pt x="83" y="118"/>
                    <a:pt x="69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56" y="123"/>
                    <a:pt x="45" y="118"/>
                    <a:pt x="45" y="110"/>
                  </a:cubicBezTo>
                  <a:cubicBezTo>
                    <a:pt x="45" y="101"/>
                    <a:pt x="56" y="96"/>
                    <a:pt x="69" y="99"/>
                  </a:cubicBezTo>
                  <a:cubicBezTo>
                    <a:pt x="82" y="102"/>
                    <a:pt x="93" y="104"/>
                    <a:pt x="93" y="104"/>
                  </a:cubicBezTo>
                  <a:cubicBezTo>
                    <a:pt x="93" y="103"/>
                    <a:pt x="86" y="95"/>
                    <a:pt x="77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68" y="73"/>
                    <a:pt x="67" y="60"/>
                    <a:pt x="74" y="56"/>
                  </a:cubicBezTo>
                  <a:cubicBezTo>
                    <a:pt x="82" y="52"/>
                    <a:pt x="92" y="58"/>
                    <a:pt x="96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101" y="85"/>
                    <a:pt x="105" y="96"/>
                    <a:pt x="105" y="96"/>
                  </a:cubicBezTo>
                  <a:cubicBezTo>
                    <a:pt x="106" y="96"/>
                    <a:pt x="110" y="85"/>
                    <a:pt x="114" y="73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20" y="58"/>
                    <a:pt x="130" y="51"/>
                    <a:pt x="137" y="56"/>
                  </a:cubicBezTo>
                  <a:cubicBezTo>
                    <a:pt x="145" y="60"/>
                    <a:pt x="143" y="72"/>
                    <a:pt x="135" y="83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25" y="95"/>
                    <a:pt x="118" y="103"/>
                    <a:pt x="118" y="104"/>
                  </a:cubicBezTo>
                  <a:cubicBezTo>
                    <a:pt x="118" y="104"/>
                    <a:pt x="128" y="102"/>
                    <a:pt x="142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6" y="96"/>
                    <a:pt x="167" y="101"/>
                    <a:pt x="167" y="110"/>
                  </a:cubicBezTo>
                  <a:close/>
                  <a:moveTo>
                    <a:pt x="317" y="110"/>
                  </a:moveTo>
                  <a:cubicBezTo>
                    <a:pt x="317" y="118"/>
                    <a:pt x="307" y="123"/>
                    <a:pt x="293" y="121"/>
                  </a:cubicBezTo>
                  <a:cubicBezTo>
                    <a:pt x="292" y="121"/>
                    <a:pt x="292" y="121"/>
                    <a:pt x="292" y="121"/>
                  </a:cubicBezTo>
                  <a:cubicBezTo>
                    <a:pt x="279" y="119"/>
                    <a:pt x="268" y="117"/>
                    <a:pt x="268" y="117"/>
                  </a:cubicBezTo>
                  <a:cubicBezTo>
                    <a:pt x="268" y="117"/>
                    <a:pt x="275" y="126"/>
                    <a:pt x="284" y="136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94" y="147"/>
                    <a:pt x="295" y="159"/>
                    <a:pt x="287" y="164"/>
                  </a:cubicBezTo>
                  <a:cubicBezTo>
                    <a:pt x="280" y="168"/>
                    <a:pt x="270" y="161"/>
                    <a:pt x="265" y="149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0" y="134"/>
                    <a:pt x="256" y="124"/>
                    <a:pt x="256" y="124"/>
                  </a:cubicBezTo>
                  <a:cubicBezTo>
                    <a:pt x="255" y="124"/>
                    <a:pt x="252" y="134"/>
                    <a:pt x="247" y="147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2" y="161"/>
                    <a:pt x="232" y="168"/>
                    <a:pt x="224" y="164"/>
                  </a:cubicBezTo>
                  <a:cubicBezTo>
                    <a:pt x="217" y="159"/>
                    <a:pt x="218" y="147"/>
                    <a:pt x="227" y="137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37" y="126"/>
                    <a:pt x="244" y="117"/>
                    <a:pt x="244" y="117"/>
                  </a:cubicBezTo>
                  <a:cubicBezTo>
                    <a:pt x="244" y="117"/>
                    <a:pt x="233" y="119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06" y="123"/>
                    <a:pt x="195" y="118"/>
                    <a:pt x="195" y="110"/>
                  </a:cubicBezTo>
                  <a:cubicBezTo>
                    <a:pt x="195" y="101"/>
                    <a:pt x="206" y="96"/>
                    <a:pt x="220" y="99"/>
                  </a:cubicBezTo>
                  <a:cubicBezTo>
                    <a:pt x="233" y="102"/>
                    <a:pt x="244" y="104"/>
                    <a:pt x="244" y="104"/>
                  </a:cubicBezTo>
                  <a:cubicBezTo>
                    <a:pt x="244" y="103"/>
                    <a:pt x="237" y="95"/>
                    <a:pt x="228" y="84"/>
                  </a:cubicBezTo>
                  <a:cubicBezTo>
                    <a:pt x="227" y="83"/>
                    <a:pt x="227" y="83"/>
                    <a:pt x="227" y="83"/>
                  </a:cubicBezTo>
                  <a:cubicBezTo>
                    <a:pt x="218" y="73"/>
                    <a:pt x="217" y="60"/>
                    <a:pt x="225" y="56"/>
                  </a:cubicBezTo>
                  <a:cubicBezTo>
                    <a:pt x="232" y="52"/>
                    <a:pt x="242" y="58"/>
                    <a:pt x="247" y="71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52" y="85"/>
                    <a:pt x="256" y="96"/>
                    <a:pt x="256" y="96"/>
                  </a:cubicBezTo>
                  <a:cubicBezTo>
                    <a:pt x="256" y="96"/>
                    <a:pt x="260" y="85"/>
                    <a:pt x="265" y="73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70" y="58"/>
                    <a:pt x="280" y="51"/>
                    <a:pt x="288" y="56"/>
                  </a:cubicBezTo>
                  <a:cubicBezTo>
                    <a:pt x="295" y="60"/>
                    <a:pt x="294" y="72"/>
                    <a:pt x="285" y="83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5" y="95"/>
                    <a:pt x="268" y="103"/>
                    <a:pt x="268" y="104"/>
                  </a:cubicBezTo>
                  <a:cubicBezTo>
                    <a:pt x="268" y="104"/>
                    <a:pt x="279" y="102"/>
                    <a:pt x="292" y="99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307" y="96"/>
                    <a:pt x="317" y="101"/>
                    <a:pt x="317" y="110"/>
                  </a:cubicBezTo>
                  <a:close/>
                  <a:moveTo>
                    <a:pt x="468" y="110"/>
                  </a:moveTo>
                  <a:cubicBezTo>
                    <a:pt x="468" y="118"/>
                    <a:pt x="457" y="123"/>
                    <a:pt x="444" y="121"/>
                  </a:cubicBezTo>
                  <a:cubicBezTo>
                    <a:pt x="442" y="121"/>
                    <a:pt x="442" y="121"/>
                    <a:pt x="442" y="121"/>
                  </a:cubicBezTo>
                  <a:cubicBezTo>
                    <a:pt x="429" y="119"/>
                    <a:pt x="418" y="117"/>
                    <a:pt x="418" y="117"/>
                  </a:cubicBezTo>
                  <a:cubicBezTo>
                    <a:pt x="418" y="117"/>
                    <a:pt x="425" y="126"/>
                    <a:pt x="434" y="136"/>
                  </a:cubicBezTo>
                  <a:cubicBezTo>
                    <a:pt x="435" y="137"/>
                    <a:pt x="435" y="137"/>
                    <a:pt x="435" y="137"/>
                  </a:cubicBezTo>
                  <a:cubicBezTo>
                    <a:pt x="444" y="147"/>
                    <a:pt x="445" y="159"/>
                    <a:pt x="438" y="164"/>
                  </a:cubicBezTo>
                  <a:cubicBezTo>
                    <a:pt x="430" y="168"/>
                    <a:pt x="420" y="161"/>
                    <a:pt x="416" y="149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0" y="134"/>
                    <a:pt x="406" y="124"/>
                    <a:pt x="406" y="124"/>
                  </a:cubicBezTo>
                  <a:cubicBezTo>
                    <a:pt x="406" y="124"/>
                    <a:pt x="402" y="134"/>
                    <a:pt x="397" y="147"/>
                  </a:cubicBezTo>
                  <a:cubicBezTo>
                    <a:pt x="397" y="148"/>
                    <a:pt x="397" y="148"/>
                    <a:pt x="397" y="148"/>
                  </a:cubicBezTo>
                  <a:cubicBezTo>
                    <a:pt x="392" y="161"/>
                    <a:pt x="382" y="168"/>
                    <a:pt x="375" y="164"/>
                  </a:cubicBezTo>
                  <a:cubicBezTo>
                    <a:pt x="368" y="159"/>
                    <a:pt x="369" y="147"/>
                    <a:pt x="378" y="137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8" y="126"/>
                    <a:pt x="395" y="117"/>
                    <a:pt x="395" y="117"/>
                  </a:cubicBezTo>
                  <a:cubicBezTo>
                    <a:pt x="394" y="117"/>
                    <a:pt x="383" y="119"/>
                    <a:pt x="370" y="121"/>
                  </a:cubicBezTo>
                  <a:cubicBezTo>
                    <a:pt x="370" y="121"/>
                    <a:pt x="370" y="121"/>
                    <a:pt x="370" y="121"/>
                  </a:cubicBezTo>
                  <a:cubicBezTo>
                    <a:pt x="357" y="123"/>
                    <a:pt x="346" y="118"/>
                    <a:pt x="346" y="110"/>
                  </a:cubicBezTo>
                  <a:cubicBezTo>
                    <a:pt x="346" y="101"/>
                    <a:pt x="357" y="96"/>
                    <a:pt x="370" y="99"/>
                  </a:cubicBezTo>
                  <a:cubicBezTo>
                    <a:pt x="383" y="102"/>
                    <a:pt x="394" y="104"/>
                    <a:pt x="394" y="104"/>
                  </a:cubicBezTo>
                  <a:cubicBezTo>
                    <a:pt x="394" y="103"/>
                    <a:pt x="387" y="95"/>
                    <a:pt x="378" y="84"/>
                  </a:cubicBezTo>
                  <a:cubicBezTo>
                    <a:pt x="377" y="83"/>
                    <a:pt x="377" y="83"/>
                    <a:pt x="377" y="83"/>
                  </a:cubicBezTo>
                  <a:cubicBezTo>
                    <a:pt x="369" y="73"/>
                    <a:pt x="368" y="60"/>
                    <a:pt x="375" y="56"/>
                  </a:cubicBezTo>
                  <a:cubicBezTo>
                    <a:pt x="383" y="52"/>
                    <a:pt x="393" y="58"/>
                    <a:pt x="397" y="71"/>
                  </a:cubicBezTo>
                  <a:cubicBezTo>
                    <a:pt x="398" y="73"/>
                    <a:pt x="398" y="73"/>
                    <a:pt x="398" y="73"/>
                  </a:cubicBezTo>
                  <a:cubicBezTo>
                    <a:pt x="402" y="85"/>
                    <a:pt x="406" y="96"/>
                    <a:pt x="406" y="96"/>
                  </a:cubicBezTo>
                  <a:cubicBezTo>
                    <a:pt x="407" y="96"/>
                    <a:pt x="411" y="85"/>
                    <a:pt x="415" y="73"/>
                  </a:cubicBezTo>
                  <a:cubicBezTo>
                    <a:pt x="416" y="71"/>
                    <a:pt x="416" y="71"/>
                    <a:pt x="416" y="71"/>
                  </a:cubicBezTo>
                  <a:cubicBezTo>
                    <a:pt x="421" y="58"/>
                    <a:pt x="431" y="51"/>
                    <a:pt x="438" y="56"/>
                  </a:cubicBezTo>
                  <a:cubicBezTo>
                    <a:pt x="446" y="60"/>
                    <a:pt x="444" y="72"/>
                    <a:pt x="436" y="83"/>
                  </a:cubicBezTo>
                  <a:cubicBezTo>
                    <a:pt x="434" y="84"/>
                    <a:pt x="434" y="84"/>
                    <a:pt x="434" y="84"/>
                  </a:cubicBezTo>
                  <a:cubicBezTo>
                    <a:pt x="426" y="95"/>
                    <a:pt x="418" y="103"/>
                    <a:pt x="418" y="104"/>
                  </a:cubicBezTo>
                  <a:cubicBezTo>
                    <a:pt x="418" y="104"/>
                    <a:pt x="429" y="102"/>
                    <a:pt x="443" y="99"/>
                  </a:cubicBezTo>
                  <a:cubicBezTo>
                    <a:pt x="444" y="99"/>
                    <a:pt x="444" y="99"/>
                    <a:pt x="444" y="99"/>
                  </a:cubicBezTo>
                  <a:cubicBezTo>
                    <a:pt x="457" y="96"/>
                    <a:pt x="468" y="101"/>
                    <a:pt x="468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" name="Grupa 35"/>
          <p:cNvGrpSpPr/>
          <p:nvPr/>
        </p:nvGrpSpPr>
        <p:grpSpPr>
          <a:xfrm>
            <a:off x="8941625" y="3264737"/>
            <a:ext cx="901355" cy="485345"/>
            <a:chOff x="428596" y="2179096"/>
            <a:chExt cx="949325" cy="511175"/>
          </a:xfrm>
        </p:grpSpPr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428596" y="2179096"/>
              <a:ext cx="949325" cy="511175"/>
            </a:xfrm>
            <a:custGeom>
              <a:avLst/>
              <a:gdLst>
                <a:gd name="T0" fmla="*/ 151 w 253"/>
                <a:gd name="T1" fmla="*/ 76 h 136"/>
                <a:gd name="T2" fmla="*/ 0 w 253"/>
                <a:gd name="T3" fmla="*/ 69 h 136"/>
                <a:gd name="T4" fmla="*/ 8 w 253"/>
                <a:gd name="T5" fmla="*/ 0 h 136"/>
                <a:gd name="T6" fmla="*/ 159 w 253"/>
                <a:gd name="T7" fmla="*/ 7 h 136"/>
                <a:gd name="T8" fmla="*/ 232 w 253"/>
                <a:gd name="T9" fmla="*/ 107 h 136"/>
                <a:gd name="T10" fmla="*/ 246 w 253"/>
                <a:gd name="T11" fmla="*/ 113 h 136"/>
                <a:gd name="T12" fmla="*/ 253 w 253"/>
                <a:gd name="T13" fmla="*/ 107 h 136"/>
                <a:gd name="T14" fmla="*/ 239 w 253"/>
                <a:gd name="T15" fmla="*/ 100 h 136"/>
                <a:gd name="T16" fmla="*/ 71 w 253"/>
                <a:gd name="T17" fmla="*/ 113 h 136"/>
                <a:gd name="T18" fmla="*/ 25 w 253"/>
                <a:gd name="T19" fmla="*/ 113 h 136"/>
                <a:gd name="T20" fmla="*/ 71 w 253"/>
                <a:gd name="T21" fmla="*/ 113 h 136"/>
                <a:gd name="T22" fmla="*/ 48 w 253"/>
                <a:gd name="T23" fmla="*/ 102 h 136"/>
                <a:gd name="T24" fmla="*/ 48 w 253"/>
                <a:gd name="T25" fmla="*/ 124 h 136"/>
                <a:gd name="T26" fmla="*/ 219 w 253"/>
                <a:gd name="T27" fmla="*/ 113 h 136"/>
                <a:gd name="T28" fmla="*/ 173 w 253"/>
                <a:gd name="T29" fmla="*/ 113 h 136"/>
                <a:gd name="T30" fmla="*/ 219 w 253"/>
                <a:gd name="T31" fmla="*/ 113 h 136"/>
                <a:gd name="T32" fmla="*/ 196 w 253"/>
                <a:gd name="T33" fmla="*/ 102 h 136"/>
                <a:gd name="T34" fmla="*/ 196 w 253"/>
                <a:gd name="T35" fmla="*/ 124 h 136"/>
                <a:gd name="T36" fmla="*/ 229 w 253"/>
                <a:gd name="T37" fmla="*/ 24 h 136"/>
                <a:gd name="T38" fmla="*/ 172 w 253"/>
                <a:gd name="T39" fmla="*/ 17 h 136"/>
                <a:gd name="T40" fmla="*/ 164 w 253"/>
                <a:gd name="T41" fmla="*/ 73 h 136"/>
                <a:gd name="T42" fmla="*/ 8 w 253"/>
                <a:gd name="T43" fmla="*/ 81 h 136"/>
                <a:gd name="T44" fmla="*/ 0 w 253"/>
                <a:gd name="T45" fmla="*/ 105 h 136"/>
                <a:gd name="T46" fmla="*/ 21 w 253"/>
                <a:gd name="T47" fmla="*/ 113 h 136"/>
                <a:gd name="T48" fmla="*/ 75 w 253"/>
                <a:gd name="T49" fmla="*/ 113 h 136"/>
                <a:gd name="T50" fmla="*/ 196 w 253"/>
                <a:gd name="T51" fmla="*/ 86 h 136"/>
                <a:gd name="T52" fmla="*/ 231 w 253"/>
                <a:gd name="T53" fmla="*/ 113 h 136"/>
                <a:gd name="T54" fmla="*/ 237 w 253"/>
                <a:gd name="T55" fmla="*/ 97 h 136"/>
                <a:gd name="T56" fmla="*/ 248 w 253"/>
                <a:gd name="T57" fmla="*/ 97 h 136"/>
                <a:gd name="T58" fmla="*/ 229 w 253"/>
                <a:gd name="T59" fmla="*/ 24 h 136"/>
                <a:gd name="T60" fmla="*/ 180 w 253"/>
                <a:gd name="T61" fmla="*/ 61 h 136"/>
                <a:gd name="T62" fmla="*/ 172 w 253"/>
                <a:gd name="T63" fmla="*/ 37 h 136"/>
                <a:gd name="T64" fmla="*/ 216 w 253"/>
                <a:gd name="T65" fmla="*/ 29 h 136"/>
                <a:gd name="T66" fmla="*/ 230 w 253"/>
                <a:gd name="T67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136">
                  <a:moveTo>
                    <a:pt x="159" y="69"/>
                  </a:moveTo>
                  <a:cubicBezTo>
                    <a:pt x="159" y="73"/>
                    <a:pt x="155" y="76"/>
                    <a:pt x="151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3" y="76"/>
                    <a:pt x="0" y="73"/>
                    <a:pt x="0" y="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5" y="0"/>
                    <a:pt x="159" y="3"/>
                    <a:pt x="159" y="7"/>
                  </a:cubicBezTo>
                  <a:lnTo>
                    <a:pt x="159" y="69"/>
                  </a:lnTo>
                  <a:close/>
                  <a:moveTo>
                    <a:pt x="232" y="107"/>
                  </a:moveTo>
                  <a:cubicBezTo>
                    <a:pt x="232" y="110"/>
                    <a:pt x="235" y="113"/>
                    <a:pt x="239" y="113"/>
                  </a:cubicBezTo>
                  <a:cubicBezTo>
                    <a:pt x="246" y="113"/>
                    <a:pt x="246" y="113"/>
                    <a:pt x="246" y="113"/>
                  </a:cubicBezTo>
                  <a:cubicBezTo>
                    <a:pt x="250" y="113"/>
                    <a:pt x="253" y="110"/>
                    <a:pt x="253" y="107"/>
                  </a:cubicBezTo>
                  <a:cubicBezTo>
                    <a:pt x="253" y="107"/>
                    <a:pt x="253" y="107"/>
                    <a:pt x="253" y="107"/>
                  </a:cubicBezTo>
                  <a:cubicBezTo>
                    <a:pt x="253" y="103"/>
                    <a:pt x="250" y="100"/>
                    <a:pt x="246" y="100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35" y="100"/>
                    <a:pt x="232" y="103"/>
                    <a:pt x="232" y="107"/>
                  </a:cubicBezTo>
                  <a:close/>
                  <a:moveTo>
                    <a:pt x="71" y="113"/>
                  </a:moveTo>
                  <a:cubicBezTo>
                    <a:pt x="71" y="126"/>
                    <a:pt x="61" y="136"/>
                    <a:pt x="48" y="136"/>
                  </a:cubicBezTo>
                  <a:cubicBezTo>
                    <a:pt x="35" y="136"/>
                    <a:pt x="25" y="126"/>
                    <a:pt x="25" y="113"/>
                  </a:cubicBezTo>
                  <a:cubicBezTo>
                    <a:pt x="25" y="100"/>
                    <a:pt x="35" y="90"/>
                    <a:pt x="48" y="90"/>
                  </a:cubicBezTo>
                  <a:cubicBezTo>
                    <a:pt x="61" y="90"/>
                    <a:pt x="71" y="100"/>
                    <a:pt x="71" y="113"/>
                  </a:cubicBezTo>
                  <a:close/>
                  <a:moveTo>
                    <a:pt x="59" y="113"/>
                  </a:moveTo>
                  <a:cubicBezTo>
                    <a:pt x="59" y="107"/>
                    <a:pt x="54" y="102"/>
                    <a:pt x="48" y="102"/>
                  </a:cubicBezTo>
                  <a:cubicBezTo>
                    <a:pt x="42" y="102"/>
                    <a:pt x="37" y="107"/>
                    <a:pt x="37" y="113"/>
                  </a:cubicBezTo>
                  <a:cubicBezTo>
                    <a:pt x="37" y="119"/>
                    <a:pt x="42" y="124"/>
                    <a:pt x="48" y="124"/>
                  </a:cubicBezTo>
                  <a:cubicBezTo>
                    <a:pt x="54" y="124"/>
                    <a:pt x="59" y="119"/>
                    <a:pt x="59" y="113"/>
                  </a:cubicBezTo>
                  <a:close/>
                  <a:moveTo>
                    <a:pt x="219" y="113"/>
                  </a:moveTo>
                  <a:cubicBezTo>
                    <a:pt x="219" y="126"/>
                    <a:pt x="209" y="136"/>
                    <a:pt x="196" y="136"/>
                  </a:cubicBezTo>
                  <a:cubicBezTo>
                    <a:pt x="183" y="136"/>
                    <a:pt x="173" y="126"/>
                    <a:pt x="173" y="113"/>
                  </a:cubicBezTo>
                  <a:cubicBezTo>
                    <a:pt x="173" y="100"/>
                    <a:pt x="183" y="90"/>
                    <a:pt x="196" y="90"/>
                  </a:cubicBezTo>
                  <a:cubicBezTo>
                    <a:pt x="209" y="90"/>
                    <a:pt x="219" y="100"/>
                    <a:pt x="219" y="113"/>
                  </a:cubicBezTo>
                  <a:close/>
                  <a:moveTo>
                    <a:pt x="207" y="113"/>
                  </a:moveTo>
                  <a:cubicBezTo>
                    <a:pt x="207" y="107"/>
                    <a:pt x="202" y="102"/>
                    <a:pt x="196" y="102"/>
                  </a:cubicBezTo>
                  <a:cubicBezTo>
                    <a:pt x="190" y="102"/>
                    <a:pt x="185" y="107"/>
                    <a:pt x="185" y="113"/>
                  </a:cubicBezTo>
                  <a:cubicBezTo>
                    <a:pt x="185" y="119"/>
                    <a:pt x="190" y="124"/>
                    <a:pt x="196" y="124"/>
                  </a:cubicBezTo>
                  <a:cubicBezTo>
                    <a:pt x="202" y="124"/>
                    <a:pt x="207" y="119"/>
                    <a:pt x="207" y="113"/>
                  </a:cubicBezTo>
                  <a:close/>
                  <a:moveTo>
                    <a:pt x="229" y="24"/>
                  </a:moveTo>
                  <a:cubicBezTo>
                    <a:pt x="227" y="21"/>
                    <a:pt x="220" y="17"/>
                    <a:pt x="211" y="17"/>
                  </a:cubicBezTo>
                  <a:cubicBezTo>
                    <a:pt x="172" y="17"/>
                    <a:pt x="172" y="17"/>
                    <a:pt x="172" y="17"/>
                  </a:cubicBezTo>
                  <a:cubicBezTo>
                    <a:pt x="168" y="17"/>
                    <a:pt x="164" y="21"/>
                    <a:pt x="164" y="2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7"/>
                    <a:pt x="160" y="81"/>
                    <a:pt x="156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4" y="81"/>
                    <a:pt x="0" y="85"/>
                    <a:pt x="0" y="89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9"/>
                    <a:pt x="4" y="113"/>
                    <a:pt x="8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98"/>
                    <a:pt x="33" y="86"/>
                    <a:pt x="48" y="86"/>
                  </a:cubicBezTo>
                  <a:cubicBezTo>
                    <a:pt x="63" y="86"/>
                    <a:pt x="75" y="98"/>
                    <a:pt x="75" y="113"/>
                  </a:cubicBezTo>
                  <a:cubicBezTo>
                    <a:pt x="169" y="113"/>
                    <a:pt x="169" y="113"/>
                    <a:pt x="169" y="113"/>
                  </a:cubicBezTo>
                  <a:cubicBezTo>
                    <a:pt x="169" y="98"/>
                    <a:pt x="181" y="86"/>
                    <a:pt x="196" y="86"/>
                  </a:cubicBezTo>
                  <a:cubicBezTo>
                    <a:pt x="211" y="86"/>
                    <a:pt x="223" y="98"/>
                    <a:pt x="223" y="113"/>
                  </a:cubicBezTo>
                  <a:cubicBezTo>
                    <a:pt x="231" y="113"/>
                    <a:pt x="231" y="113"/>
                    <a:pt x="231" y="113"/>
                  </a:cubicBezTo>
                  <a:cubicBezTo>
                    <a:pt x="229" y="111"/>
                    <a:pt x="228" y="109"/>
                    <a:pt x="228" y="106"/>
                  </a:cubicBezTo>
                  <a:cubicBezTo>
                    <a:pt x="228" y="101"/>
                    <a:pt x="232" y="97"/>
                    <a:pt x="237" y="97"/>
                  </a:cubicBezTo>
                  <a:cubicBezTo>
                    <a:pt x="246" y="97"/>
                    <a:pt x="246" y="97"/>
                    <a:pt x="246" y="97"/>
                  </a:cubicBezTo>
                  <a:cubicBezTo>
                    <a:pt x="247" y="97"/>
                    <a:pt x="247" y="97"/>
                    <a:pt x="248" y="97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7" y="61"/>
                    <a:pt x="230" y="26"/>
                    <a:pt x="229" y="24"/>
                  </a:cubicBezTo>
                  <a:close/>
                  <a:moveTo>
                    <a:pt x="222" y="61"/>
                  </a:moveTo>
                  <a:cubicBezTo>
                    <a:pt x="180" y="61"/>
                    <a:pt x="180" y="61"/>
                    <a:pt x="180" y="61"/>
                  </a:cubicBezTo>
                  <a:cubicBezTo>
                    <a:pt x="176" y="61"/>
                    <a:pt x="172" y="57"/>
                    <a:pt x="172" y="53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3"/>
                    <a:pt x="176" y="29"/>
                    <a:pt x="180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20" y="29"/>
                    <a:pt x="222" y="32"/>
                    <a:pt x="224" y="37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2" y="58"/>
                    <a:pt x="229" y="61"/>
                    <a:pt x="222" y="6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35"/>
            <p:cNvSpPr>
              <a:spLocks noEditPoints="1"/>
            </p:cNvSpPr>
            <p:nvPr/>
          </p:nvSpPr>
          <p:spPr bwMode="auto">
            <a:xfrm>
              <a:off x="516184" y="2254742"/>
              <a:ext cx="432048" cy="119211"/>
            </a:xfrm>
            <a:custGeom>
              <a:avLst/>
              <a:gdLst>
                <a:gd name="T0" fmla="*/ 173 w 747"/>
                <a:gd name="T1" fmla="*/ 123 h 206"/>
                <a:gd name="T2" fmla="*/ 128 w 747"/>
                <a:gd name="T3" fmla="*/ 116 h 206"/>
                <a:gd name="T4" fmla="*/ 158 w 747"/>
                <a:gd name="T5" fmla="*/ 152 h 206"/>
                <a:gd name="T6" fmla="*/ 123 w 747"/>
                <a:gd name="T7" fmla="*/ 172 h 206"/>
                <a:gd name="T8" fmla="*/ 106 w 747"/>
                <a:gd name="T9" fmla="*/ 128 h 206"/>
                <a:gd name="T10" fmla="*/ 90 w 747"/>
                <a:gd name="T11" fmla="*/ 171 h 206"/>
                <a:gd name="T12" fmla="*/ 56 w 747"/>
                <a:gd name="T13" fmla="*/ 151 h 206"/>
                <a:gd name="T14" fmla="*/ 86 w 747"/>
                <a:gd name="T15" fmla="*/ 116 h 206"/>
                <a:gd name="T16" fmla="*/ 43 w 747"/>
                <a:gd name="T17" fmla="*/ 123 h 206"/>
                <a:gd name="T18" fmla="*/ 42 w 747"/>
                <a:gd name="T19" fmla="*/ 84 h 206"/>
                <a:gd name="T20" fmla="*/ 57 w 747"/>
                <a:gd name="T21" fmla="*/ 58 h 206"/>
                <a:gd name="T22" fmla="*/ 52 w 747"/>
                <a:gd name="T23" fmla="*/ 8 h 206"/>
                <a:gd name="T24" fmla="*/ 92 w 747"/>
                <a:gd name="T25" fmla="*/ 38 h 206"/>
                <a:gd name="T26" fmla="*/ 123 w 747"/>
                <a:gd name="T27" fmla="*/ 38 h 206"/>
                <a:gd name="T28" fmla="*/ 163 w 747"/>
                <a:gd name="T29" fmla="*/ 8 h 206"/>
                <a:gd name="T30" fmla="*/ 156 w 747"/>
                <a:gd name="T31" fmla="*/ 58 h 206"/>
                <a:gd name="T32" fmla="*/ 171 w 747"/>
                <a:gd name="T33" fmla="*/ 84 h 206"/>
                <a:gd name="T34" fmla="*/ 215 w 747"/>
                <a:gd name="T35" fmla="*/ 103 h 206"/>
                <a:gd name="T36" fmla="*/ 438 w 747"/>
                <a:gd name="T37" fmla="*/ 123 h 206"/>
                <a:gd name="T38" fmla="*/ 393 w 747"/>
                <a:gd name="T39" fmla="*/ 116 h 206"/>
                <a:gd name="T40" fmla="*/ 424 w 747"/>
                <a:gd name="T41" fmla="*/ 152 h 206"/>
                <a:gd name="T42" fmla="*/ 389 w 747"/>
                <a:gd name="T43" fmla="*/ 172 h 206"/>
                <a:gd name="T44" fmla="*/ 372 w 747"/>
                <a:gd name="T45" fmla="*/ 128 h 206"/>
                <a:gd name="T46" fmla="*/ 356 w 747"/>
                <a:gd name="T47" fmla="*/ 171 h 206"/>
                <a:gd name="T48" fmla="*/ 322 w 747"/>
                <a:gd name="T49" fmla="*/ 151 h 206"/>
                <a:gd name="T50" fmla="*/ 352 w 747"/>
                <a:gd name="T51" fmla="*/ 116 h 206"/>
                <a:gd name="T52" fmla="*/ 308 w 747"/>
                <a:gd name="T53" fmla="*/ 123 h 206"/>
                <a:gd name="T54" fmla="*/ 308 w 747"/>
                <a:gd name="T55" fmla="*/ 84 h 206"/>
                <a:gd name="T56" fmla="*/ 323 w 747"/>
                <a:gd name="T57" fmla="*/ 58 h 206"/>
                <a:gd name="T58" fmla="*/ 318 w 747"/>
                <a:gd name="T59" fmla="*/ 8 h 206"/>
                <a:gd name="T60" fmla="*/ 358 w 747"/>
                <a:gd name="T61" fmla="*/ 38 h 206"/>
                <a:gd name="T62" fmla="*/ 388 w 747"/>
                <a:gd name="T63" fmla="*/ 38 h 206"/>
                <a:gd name="T64" fmla="*/ 429 w 747"/>
                <a:gd name="T65" fmla="*/ 8 h 206"/>
                <a:gd name="T66" fmla="*/ 422 w 747"/>
                <a:gd name="T67" fmla="*/ 58 h 206"/>
                <a:gd name="T68" fmla="*/ 437 w 747"/>
                <a:gd name="T69" fmla="*/ 84 h 206"/>
                <a:gd name="T70" fmla="*/ 481 w 747"/>
                <a:gd name="T71" fmla="*/ 103 h 206"/>
                <a:gd name="T72" fmla="*/ 704 w 747"/>
                <a:gd name="T73" fmla="*/ 123 h 206"/>
                <a:gd name="T74" fmla="*/ 659 w 747"/>
                <a:gd name="T75" fmla="*/ 116 h 206"/>
                <a:gd name="T76" fmla="*/ 689 w 747"/>
                <a:gd name="T77" fmla="*/ 152 h 206"/>
                <a:gd name="T78" fmla="*/ 655 w 747"/>
                <a:gd name="T79" fmla="*/ 172 h 206"/>
                <a:gd name="T80" fmla="*/ 638 w 747"/>
                <a:gd name="T81" fmla="*/ 128 h 206"/>
                <a:gd name="T82" fmla="*/ 621 w 747"/>
                <a:gd name="T83" fmla="*/ 171 h 206"/>
                <a:gd name="T84" fmla="*/ 587 w 747"/>
                <a:gd name="T85" fmla="*/ 151 h 206"/>
                <a:gd name="T86" fmla="*/ 617 w 747"/>
                <a:gd name="T87" fmla="*/ 116 h 206"/>
                <a:gd name="T88" fmla="*/ 574 w 747"/>
                <a:gd name="T89" fmla="*/ 123 h 206"/>
                <a:gd name="T90" fmla="*/ 574 w 747"/>
                <a:gd name="T91" fmla="*/ 84 h 206"/>
                <a:gd name="T92" fmla="*/ 589 w 747"/>
                <a:gd name="T93" fmla="*/ 58 h 206"/>
                <a:gd name="T94" fmla="*/ 583 w 747"/>
                <a:gd name="T95" fmla="*/ 8 h 206"/>
                <a:gd name="T96" fmla="*/ 623 w 747"/>
                <a:gd name="T97" fmla="*/ 38 h 206"/>
                <a:gd name="T98" fmla="*/ 654 w 747"/>
                <a:gd name="T99" fmla="*/ 38 h 206"/>
                <a:gd name="T100" fmla="*/ 694 w 747"/>
                <a:gd name="T101" fmla="*/ 8 h 206"/>
                <a:gd name="T102" fmla="*/ 688 w 747"/>
                <a:gd name="T103" fmla="*/ 58 h 206"/>
                <a:gd name="T104" fmla="*/ 702 w 747"/>
                <a:gd name="T105" fmla="*/ 84 h 206"/>
                <a:gd name="T106" fmla="*/ 747 w 747"/>
                <a:gd name="T107" fmla="*/ 1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7" h="206">
                  <a:moveTo>
                    <a:pt x="215" y="103"/>
                  </a:moveTo>
                  <a:cubicBezTo>
                    <a:pt x="215" y="118"/>
                    <a:pt x="196" y="127"/>
                    <a:pt x="173" y="123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47" y="119"/>
                    <a:pt x="128" y="116"/>
                    <a:pt x="128" y="116"/>
                  </a:cubicBezTo>
                  <a:cubicBezTo>
                    <a:pt x="128" y="116"/>
                    <a:pt x="140" y="131"/>
                    <a:pt x="156" y="149"/>
                  </a:cubicBezTo>
                  <a:cubicBezTo>
                    <a:pt x="158" y="152"/>
                    <a:pt x="158" y="152"/>
                    <a:pt x="158" y="152"/>
                  </a:cubicBezTo>
                  <a:cubicBezTo>
                    <a:pt x="174" y="170"/>
                    <a:pt x="176" y="191"/>
                    <a:pt x="163" y="198"/>
                  </a:cubicBezTo>
                  <a:cubicBezTo>
                    <a:pt x="149" y="206"/>
                    <a:pt x="132" y="194"/>
                    <a:pt x="123" y="172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14" y="146"/>
                    <a:pt x="107" y="128"/>
                    <a:pt x="106" y="128"/>
                  </a:cubicBezTo>
                  <a:cubicBezTo>
                    <a:pt x="106" y="128"/>
                    <a:pt x="99" y="147"/>
                    <a:pt x="91" y="169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81" y="194"/>
                    <a:pt x="64" y="206"/>
                    <a:pt x="51" y="198"/>
                  </a:cubicBezTo>
                  <a:cubicBezTo>
                    <a:pt x="38" y="191"/>
                    <a:pt x="40" y="170"/>
                    <a:pt x="56" y="15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73" y="131"/>
                    <a:pt x="86" y="116"/>
                    <a:pt x="86" y="116"/>
                  </a:cubicBezTo>
                  <a:cubicBezTo>
                    <a:pt x="86" y="115"/>
                    <a:pt x="66" y="118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19" y="127"/>
                    <a:pt x="0" y="118"/>
                    <a:pt x="0" y="103"/>
                  </a:cubicBezTo>
                  <a:cubicBezTo>
                    <a:pt x="0" y="88"/>
                    <a:pt x="19" y="79"/>
                    <a:pt x="42" y="84"/>
                  </a:cubicBezTo>
                  <a:cubicBezTo>
                    <a:pt x="66" y="89"/>
                    <a:pt x="85" y="92"/>
                    <a:pt x="85" y="92"/>
                  </a:cubicBezTo>
                  <a:cubicBezTo>
                    <a:pt x="85" y="92"/>
                    <a:pt x="73" y="77"/>
                    <a:pt x="57" y="58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0" y="37"/>
                    <a:pt x="39" y="16"/>
                    <a:pt x="52" y="8"/>
                  </a:cubicBezTo>
                  <a:cubicBezTo>
                    <a:pt x="65" y="0"/>
                    <a:pt x="83" y="12"/>
                    <a:pt x="91" y="35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100" y="60"/>
                    <a:pt x="107" y="78"/>
                    <a:pt x="107" y="78"/>
                  </a:cubicBezTo>
                  <a:cubicBezTo>
                    <a:pt x="107" y="78"/>
                    <a:pt x="114" y="60"/>
                    <a:pt x="123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32" y="12"/>
                    <a:pt x="150" y="0"/>
                    <a:pt x="163" y="8"/>
                  </a:cubicBezTo>
                  <a:cubicBezTo>
                    <a:pt x="176" y="15"/>
                    <a:pt x="174" y="37"/>
                    <a:pt x="159" y="55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41" y="77"/>
                    <a:pt x="128" y="92"/>
                    <a:pt x="128" y="92"/>
                  </a:cubicBezTo>
                  <a:cubicBezTo>
                    <a:pt x="128" y="92"/>
                    <a:pt x="147" y="89"/>
                    <a:pt x="171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96" y="79"/>
                    <a:pt x="215" y="88"/>
                    <a:pt x="215" y="103"/>
                  </a:cubicBezTo>
                  <a:close/>
                  <a:moveTo>
                    <a:pt x="481" y="103"/>
                  </a:moveTo>
                  <a:cubicBezTo>
                    <a:pt x="481" y="118"/>
                    <a:pt x="462" y="127"/>
                    <a:pt x="438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413" y="119"/>
                    <a:pt x="393" y="116"/>
                    <a:pt x="393" y="116"/>
                  </a:cubicBezTo>
                  <a:cubicBezTo>
                    <a:pt x="393" y="116"/>
                    <a:pt x="406" y="131"/>
                    <a:pt x="422" y="149"/>
                  </a:cubicBezTo>
                  <a:cubicBezTo>
                    <a:pt x="424" y="152"/>
                    <a:pt x="424" y="152"/>
                    <a:pt x="424" y="152"/>
                  </a:cubicBezTo>
                  <a:cubicBezTo>
                    <a:pt x="439" y="170"/>
                    <a:pt x="441" y="191"/>
                    <a:pt x="428" y="198"/>
                  </a:cubicBezTo>
                  <a:cubicBezTo>
                    <a:pt x="415" y="206"/>
                    <a:pt x="397" y="194"/>
                    <a:pt x="389" y="172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79" y="146"/>
                    <a:pt x="372" y="128"/>
                    <a:pt x="372" y="128"/>
                  </a:cubicBezTo>
                  <a:cubicBezTo>
                    <a:pt x="372" y="128"/>
                    <a:pt x="365" y="147"/>
                    <a:pt x="356" y="169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47" y="194"/>
                    <a:pt x="330" y="206"/>
                    <a:pt x="317" y="198"/>
                  </a:cubicBezTo>
                  <a:cubicBezTo>
                    <a:pt x="304" y="191"/>
                    <a:pt x="306" y="169"/>
                    <a:pt x="322" y="151"/>
                  </a:cubicBezTo>
                  <a:cubicBezTo>
                    <a:pt x="324" y="149"/>
                    <a:pt x="324" y="149"/>
                    <a:pt x="324" y="149"/>
                  </a:cubicBezTo>
                  <a:cubicBezTo>
                    <a:pt x="339" y="131"/>
                    <a:pt x="352" y="116"/>
                    <a:pt x="352" y="116"/>
                  </a:cubicBezTo>
                  <a:cubicBezTo>
                    <a:pt x="351" y="115"/>
                    <a:pt x="332" y="119"/>
                    <a:pt x="309" y="123"/>
                  </a:cubicBezTo>
                  <a:cubicBezTo>
                    <a:pt x="308" y="123"/>
                    <a:pt x="308" y="123"/>
                    <a:pt x="308" y="123"/>
                  </a:cubicBezTo>
                  <a:cubicBezTo>
                    <a:pt x="285" y="127"/>
                    <a:pt x="266" y="118"/>
                    <a:pt x="266" y="103"/>
                  </a:cubicBezTo>
                  <a:cubicBezTo>
                    <a:pt x="266" y="88"/>
                    <a:pt x="285" y="79"/>
                    <a:pt x="308" y="84"/>
                  </a:cubicBezTo>
                  <a:cubicBezTo>
                    <a:pt x="332" y="89"/>
                    <a:pt x="351" y="92"/>
                    <a:pt x="351" y="92"/>
                  </a:cubicBezTo>
                  <a:cubicBezTo>
                    <a:pt x="351" y="92"/>
                    <a:pt x="338" y="77"/>
                    <a:pt x="323" y="58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06" y="37"/>
                    <a:pt x="304" y="16"/>
                    <a:pt x="318" y="8"/>
                  </a:cubicBezTo>
                  <a:cubicBezTo>
                    <a:pt x="331" y="0"/>
                    <a:pt x="349" y="12"/>
                    <a:pt x="357" y="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66" y="60"/>
                    <a:pt x="372" y="78"/>
                    <a:pt x="373" y="78"/>
                  </a:cubicBezTo>
                  <a:cubicBezTo>
                    <a:pt x="373" y="78"/>
                    <a:pt x="380" y="60"/>
                    <a:pt x="388" y="38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98" y="12"/>
                    <a:pt x="415" y="0"/>
                    <a:pt x="429" y="8"/>
                  </a:cubicBezTo>
                  <a:cubicBezTo>
                    <a:pt x="442" y="15"/>
                    <a:pt x="440" y="37"/>
                    <a:pt x="424" y="55"/>
                  </a:cubicBezTo>
                  <a:cubicBezTo>
                    <a:pt x="422" y="58"/>
                    <a:pt x="422" y="58"/>
                    <a:pt x="422" y="58"/>
                  </a:cubicBezTo>
                  <a:cubicBezTo>
                    <a:pt x="406" y="77"/>
                    <a:pt x="394" y="92"/>
                    <a:pt x="394" y="92"/>
                  </a:cubicBezTo>
                  <a:cubicBezTo>
                    <a:pt x="394" y="92"/>
                    <a:pt x="413" y="89"/>
                    <a:pt x="437" y="84"/>
                  </a:cubicBezTo>
                  <a:cubicBezTo>
                    <a:pt x="439" y="84"/>
                    <a:pt x="439" y="84"/>
                    <a:pt x="439" y="84"/>
                  </a:cubicBezTo>
                  <a:cubicBezTo>
                    <a:pt x="462" y="79"/>
                    <a:pt x="481" y="88"/>
                    <a:pt x="481" y="103"/>
                  </a:cubicBezTo>
                  <a:close/>
                  <a:moveTo>
                    <a:pt x="747" y="103"/>
                  </a:moveTo>
                  <a:cubicBezTo>
                    <a:pt x="747" y="118"/>
                    <a:pt x="728" y="127"/>
                    <a:pt x="704" y="123"/>
                  </a:cubicBezTo>
                  <a:cubicBezTo>
                    <a:pt x="702" y="123"/>
                    <a:pt x="702" y="123"/>
                    <a:pt x="702" y="123"/>
                  </a:cubicBezTo>
                  <a:cubicBezTo>
                    <a:pt x="678" y="119"/>
                    <a:pt x="659" y="116"/>
                    <a:pt x="659" y="116"/>
                  </a:cubicBezTo>
                  <a:cubicBezTo>
                    <a:pt x="659" y="116"/>
                    <a:pt x="672" y="131"/>
                    <a:pt x="688" y="149"/>
                  </a:cubicBezTo>
                  <a:cubicBezTo>
                    <a:pt x="689" y="152"/>
                    <a:pt x="689" y="152"/>
                    <a:pt x="689" y="152"/>
                  </a:cubicBezTo>
                  <a:cubicBezTo>
                    <a:pt x="705" y="170"/>
                    <a:pt x="707" y="191"/>
                    <a:pt x="694" y="198"/>
                  </a:cubicBezTo>
                  <a:cubicBezTo>
                    <a:pt x="681" y="206"/>
                    <a:pt x="663" y="194"/>
                    <a:pt x="655" y="172"/>
                  </a:cubicBezTo>
                  <a:cubicBezTo>
                    <a:pt x="654" y="169"/>
                    <a:pt x="654" y="169"/>
                    <a:pt x="654" y="169"/>
                  </a:cubicBezTo>
                  <a:cubicBezTo>
                    <a:pt x="645" y="146"/>
                    <a:pt x="638" y="128"/>
                    <a:pt x="638" y="128"/>
                  </a:cubicBezTo>
                  <a:cubicBezTo>
                    <a:pt x="638" y="128"/>
                    <a:pt x="630" y="147"/>
                    <a:pt x="622" y="169"/>
                  </a:cubicBezTo>
                  <a:cubicBezTo>
                    <a:pt x="621" y="171"/>
                    <a:pt x="621" y="171"/>
                    <a:pt x="621" y="171"/>
                  </a:cubicBezTo>
                  <a:cubicBezTo>
                    <a:pt x="613" y="194"/>
                    <a:pt x="596" y="206"/>
                    <a:pt x="583" y="198"/>
                  </a:cubicBezTo>
                  <a:cubicBezTo>
                    <a:pt x="570" y="191"/>
                    <a:pt x="572" y="170"/>
                    <a:pt x="587" y="151"/>
                  </a:cubicBezTo>
                  <a:cubicBezTo>
                    <a:pt x="589" y="149"/>
                    <a:pt x="589" y="149"/>
                    <a:pt x="589" y="149"/>
                  </a:cubicBezTo>
                  <a:cubicBezTo>
                    <a:pt x="605" y="131"/>
                    <a:pt x="618" y="116"/>
                    <a:pt x="617" y="116"/>
                  </a:cubicBezTo>
                  <a:cubicBezTo>
                    <a:pt x="617" y="115"/>
                    <a:pt x="598" y="119"/>
                    <a:pt x="574" y="123"/>
                  </a:cubicBezTo>
                  <a:cubicBezTo>
                    <a:pt x="574" y="123"/>
                    <a:pt x="574" y="123"/>
                    <a:pt x="574" y="123"/>
                  </a:cubicBezTo>
                  <a:cubicBezTo>
                    <a:pt x="551" y="127"/>
                    <a:pt x="531" y="118"/>
                    <a:pt x="531" y="103"/>
                  </a:cubicBezTo>
                  <a:cubicBezTo>
                    <a:pt x="531" y="88"/>
                    <a:pt x="551" y="79"/>
                    <a:pt x="574" y="84"/>
                  </a:cubicBezTo>
                  <a:cubicBezTo>
                    <a:pt x="597" y="89"/>
                    <a:pt x="617" y="92"/>
                    <a:pt x="617" y="92"/>
                  </a:cubicBezTo>
                  <a:cubicBezTo>
                    <a:pt x="617" y="92"/>
                    <a:pt x="604" y="77"/>
                    <a:pt x="589" y="58"/>
                  </a:cubicBezTo>
                  <a:cubicBezTo>
                    <a:pt x="587" y="56"/>
                    <a:pt x="587" y="56"/>
                    <a:pt x="587" y="56"/>
                  </a:cubicBezTo>
                  <a:cubicBezTo>
                    <a:pt x="572" y="37"/>
                    <a:pt x="570" y="16"/>
                    <a:pt x="583" y="8"/>
                  </a:cubicBezTo>
                  <a:cubicBezTo>
                    <a:pt x="597" y="0"/>
                    <a:pt x="614" y="12"/>
                    <a:pt x="622" y="35"/>
                  </a:cubicBezTo>
                  <a:cubicBezTo>
                    <a:pt x="623" y="38"/>
                    <a:pt x="623" y="38"/>
                    <a:pt x="623" y="38"/>
                  </a:cubicBezTo>
                  <a:cubicBezTo>
                    <a:pt x="631" y="60"/>
                    <a:pt x="638" y="78"/>
                    <a:pt x="638" y="78"/>
                  </a:cubicBezTo>
                  <a:cubicBezTo>
                    <a:pt x="639" y="78"/>
                    <a:pt x="646" y="60"/>
                    <a:pt x="654" y="38"/>
                  </a:cubicBezTo>
                  <a:cubicBezTo>
                    <a:pt x="655" y="35"/>
                    <a:pt x="655" y="35"/>
                    <a:pt x="655" y="35"/>
                  </a:cubicBezTo>
                  <a:cubicBezTo>
                    <a:pt x="664" y="12"/>
                    <a:pt x="681" y="0"/>
                    <a:pt x="694" y="8"/>
                  </a:cubicBezTo>
                  <a:cubicBezTo>
                    <a:pt x="707" y="15"/>
                    <a:pt x="705" y="37"/>
                    <a:pt x="690" y="55"/>
                  </a:cubicBezTo>
                  <a:cubicBezTo>
                    <a:pt x="688" y="58"/>
                    <a:pt x="688" y="58"/>
                    <a:pt x="688" y="58"/>
                  </a:cubicBezTo>
                  <a:cubicBezTo>
                    <a:pt x="672" y="77"/>
                    <a:pt x="660" y="92"/>
                    <a:pt x="660" y="92"/>
                  </a:cubicBezTo>
                  <a:cubicBezTo>
                    <a:pt x="660" y="92"/>
                    <a:pt x="679" y="89"/>
                    <a:pt x="702" y="84"/>
                  </a:cubicBezTo>
                  <a:cubicBezTo>
                    <a:pt x="704" y="84"/>
                    <a:pt x="704" y="84"/>
                    <a:pt x="704" y="84"/>
                  </a:cubicBezTo>
                  <a:cubicBezTo>
                    <a:pt x="728" y="79"/>
                    <a:pt x="747" y="88"/>
                    <a:pt x="747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5" name="Grupa 56"/>
          <p:cNvGrpSpPr/>
          <p:nvPr/>
        </p:nvGrpSpPr>
        <p:grpSpPr>
          <a:xfrm>
            <a:off x="6863443" y="3243459"/>
            <a:ext cx="1547265" cy="451638"/>
            <a:chOff x="5076056" y="1636209"/>
            <a:chExt cx="1643074" cy="479604"/>
          </a:xfrm>
        </p:grpSpPr>
        <p:sp>
          <p:nvSpPr>
            <p:cNvPr id="67" name="Freeform 7"/>
            <p:cNvSpPr>
              <a:spLocks noEditPoints="1"/>
            </p:cNvSpPr>
            <p:nvPr/>
          </p:nvSpPr>
          <p:spPr bwMode="auto">
            <a:xfrm>
              <a:off x="5076056" y="1636209"/>
              <a:ext cx="1643074" cy="479604"/>
            </a:xfrm>
            <a:custGeom>
              <a:avLst/>
              <a:gdLst>
                <a:gd name="T0" fmla="*/ 11 w 534"/>
                <a:gd name="T1" fmla="*/ 113 h 157"/>
                <a:gd name="T2" fmla="*/ 11 w 534"/>
                <a:gd name="T3" fmla="*/ 0 h 157"/>
                <a:gd name="T4" fmla="*/ 435 w 534"/>
                <a:gd name="T5" fmla="*/ 102 h 157"/>
                <a:gd name="T6" fmla="*/ 338 w 534"/>
                <a:gd name="T7" fmla="*/ 157 h 157"/>
                <a:gd name="T8" fmla="*/ 338 w 534"/>
                <a:gd name="T9" fmla="*/ 149 h 157"/>
                <a:gd name="T10" fmla="*/ 346 w 534"/>
                <a:gd name="T11" fmla="*/ 141 h 157"/>
                <a:gd name="T12" fmla="*/ 135 w 534"/>
                <a:gd name="T13" fmla="*/ 141 h 157"/>
                <a:gd name="T14" fmla="*/ 151 w 534"/>
                <a:gd name="T15" fmla="*/ 125 h 157"/>
                <a:gd name="T16" fmla="*/ 151 w 534"/>
                <a:gd name="T17" fmla="*/ 133 h 157"/>
                <a:gd name="T18" fmla="*/ 131 w 534"/>
                <a:gd name="T19" fmla="*/ 142 h 157"/>
                <a:gd name="T20" fmla="*/ 172 w 534"/>
                <a:gd name="T21" fmla="*/ 141 h 157"/>
                <a:gd name="T22" fmla="*/ 176 w 534"/>
                <a:gd name="T23" fmla="*/ 141 h 157"/>
                <a:gd name="T24" fmla="*/ 127 w 534"/>
                <a:gd name="T25" fmla="*/ 142 h 157"/>
                <a:gd name="T26" fmla="*/ 81 w 534"/>
                <a:gd name="T27" fmla="*/ 141 h 157"/>
                <a:gd name="T28" fmla="*/ 97 w 534"/>
                <a:gd name="T29" fmla="*/ 125 h 157"/>
                <a:gd name="T30" fmla="*/ 97 w 534"/>
                <a:gd name="T31" fmla="*/ 133 h 157"/>
                <a:gd name="T32" fmla="*/ 77 w 534"/>
                <a:gd name="T33" fmla="*/ 142 h 157"/>
                <a:gd name="T34" fmla="*/ 118 w 534"/>
                <a:gd name="T35" fmla="*/ 141 h 157"/>
                <a:gd name="T36" fmla="*/ 122 w 534"/>
                <a:gd name="T37" fmla="*/ 141 h 157"/>
                <a:gd name="T38" fmla="*/ 73 w 534"/>
                <a:gd name="T39" fmla="*/ 142 h 157"/>
                <a:gd name="T40" fmla="*/ 27 w 534"/>
                <a:gd name="T41" fmla="*/ 141 h 157"/>
                <a:gd name="T42" fmla="*/ 43 w 534"/>
                <a:gd name="T43" fmla="*/ 125 h 157"/>
                <a:gd name="T44" fmla="*/ 43 w 534"/>
                <a:gd name="T45" fmla="*/ 133 h 157"/>
                <a:gd name="T46" fmla="*/ 23 w 534"/>
                <a:gd name="T47" fmla="*/ 142 h 157"/>
                <a:gd name="T48" fmla="*/ 64 w 534"/>
                <a:gd name="T49" fmla="*/ 141 h 157"/>
                <a:gd name="T50" fmla="*/ 68 w 534"/>
                <a:gd name="T51" fmla="*/ 141 h 157"/>
                <a:gd name="T52" fmla="*/ 19 w 534"/>
                <a:gd name="T53" fmla="*/ 142 h 157"/>
                <a:gd name="T54" fmla="*/ 479 w 534"/>
                <a:gd name="T55" fmla="*/ 141 h 157"/>
                <a:gd name="T56" fmla="*/ 495 w 534"/>
                <a:gd name="T57" fmla="*/ 125 h 157"/>
                <a:gd name="T58" fmla="*/ 495 w 534"/>
                <a:gd name="T59" fmla="*/ 133 h 157"/>
                <a:gd name="T60" fmla="*/ 534 w 534"/>
                <a:gd name="T61" fmla="*/ 134 h 157"/>
                <a:gd name="T62" fmla="*/ 516 w 534"/>
                <a:gd name="T63" fmla="*/ 141 h 157"/>
                <a:gd name="T64" fmla="*/ 475 w 534"/>
                <a:gd name="T65" fmla="*/ 145 h 157"/>
                <a:gd name="T66" fmla="*/ 362 w 534"/>
                <a:gd name="T67" fmla="*/ 145 h 157"/>
                <a:gd name="T68" fmla="*/ 358 w 534"/>
                <a:gd name="T69" fmla="*/ 141 h 157"/>
                <a:gd name="T70" fmla="*/ 317 w 534"/>
                <a:gd name="T71" fmla="*/ 142 h 157"/>
                <a:gd name="T72" fmla="*/ 338 w 534"/>
                <a:gd name="T73" fmla="*/ 116 h 157"/>
                <a:gd name="T74" fmla="*/ 441 w 534"/>
                <a:gd name="T75" fmla="*/ 109 h 157"/>
                <a:gd name="T76" fmla="*/ 477 w 534"/>
                <a:gd name="T77" fmla="*/ 7 h 157"/>
                <a:gd name="T78" fmla="*/ 526 w 534"/>
                <a:gd name="T79" fmla="*/ 47 h 157"/>
                <a:gd name="T80" fmla="*/ 481 w 534"/>
                <a:gd name="T81" fmla="*/ 47 h 157"/>
                <a:gd name="T82" fmla="*/ 517 w 534"/>
                <a:gd name="T83" fmla="*/ 7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4" h="157">
                  <a:moveTo>
                    <a:pt x="435" y="102"/>
                  </a:moveTo>
                  <a:cubicBezTo>
                    <a:pt x="435" y="108"/>
                    <a:pt x="430" y="113"/>
                    <a:pt x="424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5" y="113"/>
                    <a:pt x="0" y="108"/>
                    <a:pt x="0" y="10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0" y="0"/>
                    <a:pt x="435" y="5"/>
                    <a:pt x="435" y="11"/>
                  </a:cubicBezTo>
                  <a:lnTo>
                    <a:pt x="435" y="102"/>
                  </a:lnTo>
                  <a:close/>
                  <a:moveTo>
                    <a:pt x="338" y="125"/>
                  </a:moveTo>
                  <a:cubicBezTo>
                    <a:pt x="329" y="125"/>
                    <a:pt x="322" y="132"/>
                    <a:pt x="322" y="141"/>
                  </a:cubicBezTo>
                  <a:cubicBezTo>
                    <a:pt x="322" y="150"/>
                    <a:pt x="329" y="157"/>
                    <a:pt x="338" y="157"/>
                  </a:cubicBezTo>
                  <a:cubicBezTo>
                    <a:pt x="347" y="157"/>
                    <a:pt x="354" y="150"/>
                    <a:pt x="354" y="141"/>
                  </a:cubicBezTo>
                  <a:cubicBezTo>
                    <a:pt x="354" y="132"/>
                    <a:pt x="347" y="125"/>
                    <a:pt x="338" y="125"/>
                  </a:cubicBezTo>
                  <a:close/>
                  <a:moveTo>
                    <a:pt x="338" y="149"/>
                  </a:moveTo>
                  <a:cubicBezTo>
                    <a:pt x="333" y="149"/>
                    <a:pt x="330" y="146"/>
                    <a:pt x="330" y="141"/>
                  </a:cubicBezTo>
                  <a:cubicBezTo>
                    <a:pt x="330" y="137"/>
                    <a:pt x="333" y="133"/>
                    <a:pt x="338" y="133"/>
                  </a:cubicBezTo>
                  <a:cubicBezTo>
                    <a:pt x="342" y="133"/>
                    <a:pt x="346" y="137"/>
                    <a:pt x="346" y="141"/>
                  </a:cubicBezTo>
                  <a:cubicBezTo>
                    <a:pt x="346" y="146"/>
                    <a:pt x="342" y="149"/>
                    <a:pt x="338" y="149"/>
                  </a:cubicBezTo>
                  <a:close/>
                  <a:moveTo>
                    <a:pt x="151" y="125"/>
                  </a:moveTo>
                  <a:cubicBezTo>
                    <a:pt x="143" y="125"/>
                    <a:pt x="135" y="132"/>
                    <a:pt x="135" y="141"/>
                  </a:cubicBezTo>
                  <a:cubicBezTo>
                    <a:pt x="135" y="150"/>
                    <a:pt x="143" y="157"/>
                    <a:pt x="151" y="157"/>
                  </a:cubicBezTo>
                  <a:cubicBezTo>
                    <a:pt x="160" y="157"/>
                    <a:pt x="167" y="150"/>
                    <a:pt x="167" y="141"/>
                  </a:cubicBezTo>
                  <a:cubicBezTo>
                    <a:pt x="167" y="132"/>
                    <a:pt x="160" y="125"/>
                    <a:pt x="151" y="125"/>
                  </a:cubicBezTo>
                  <a:close/>
                  <a:moveTo>
                    <a:pt x="151" y="149"/>
                  </a:moveTo>
                  <a:cubicBezTo>
                    <a:pt x="147" y="149"/>
                    <a:pt x="143" y="146"/>
                    <a:pt x="143" y="141"/>
                  </a:cubicBezTo>
                  <a:cubicBezTo>
                    <a:pt x="143" y="137"/>
                    <a:pt x="147" y="133"/>
                    <a:pt x="151" y="133"/>
                  </a:cubicBezTo>
                  <a:cubicBezTo>
                    <a:pt x="156" y="133"/>
                    <a:pt x="159" y="137"/>
                    <a:pt x="159" y="141"/>
                  </a:cubicBezTo>
                  <a:cubicBezTo>
                    <a:pt x="159" y="146"/>
                    <a:pt x="156" y="149"/>
                    <a:pt x="151" y="149"/>
                  </a:cubicBezTo>
                  <a:close/>
                  <a:moveTo>
                    <a:pt x="131" y="142"/>
                  </a:moveTo>
                  <a:cubicBezTo>
                    <a:pt x="131" y="142"/>
                    <a:pt x="131" y="142"/>
                    <a:pt x="131" y="141"/>
                  </a:cubicBezTo>
                  <a:cubicBezTo>
                    <a:pt x="131" y="130"/>
                    <a:pt x="140" y="121"/>
                    <a:pt x="151" y="121"/>
                  </a:cubicBezTo>
                  <a:cubicBezTo>
                    <a:pt x="163" y="121"/>
                    <a:pt x="172" y="130"/>
                    <a:pt x="172" y="141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76" y="142"/>
                    <a:pt x="176" y="142"/>
                    <a:pt x="176" y="141"/>
                  </a:cubicBezTo>
                  <a:cubicBezTo>
                    <a:pt x="176" y="128"/>
                    <a:pt x="165" y="116"/>
                    <a:pt x="151" y="116"/>
                  </a:cubicBezTo>
                  <a:cubicBezTo>
                    <a:pt x="138" y="116"/>
                    <a:pt x="126" y="128"/>
                    <a:pt x="126" y="141"/>
                  </a:cubicBezTo>
                  <a:cubicBezTo>
                    <a:pt x="126" y="142"/>
                    <a:pt x="127" y="142"/>
                    <a:pt x="127" y="142"/>
                  </a:cubicBezTo>
                  <a:lnTo>
                    <a:pt x="131" y="142"/>
                  </a:lnTo>
                  <a:close/>
                  <a:moveTo>
                    <a:pt x="97" y="125"/>
                  </a:moveTo>
                  <a:cubicBezTo>
                    <a:pt x="89" y="125"/>
                    <a:pt x="81" y="132"/>
                    <a:pt x="81" y="141"/>
                  </a:cubicBezTo>
                  <a:cubicBezTo>
                    <a:pt x="81" y="150"/>
                    <a:pt x="89" y="157"/>
                    <a:pt x="97" y="157"/>
                  </a:cubicBezTo>
                  <a:cubicBezTo>
                    <a:pt x="106" y="157"/>
                    <a:pt x="113" y="150"/>
                    <a:pt x="113" y="141"/>
                  </a:cubicBezTo>
                  <a:cubicBezTo>
                    <a:pt x="113" y="132"/>
                    <a:pt x="106" y="125"/>
                    <a:pt x="97" y="125"/>
                  </a:cubicBezTo>
                  <a:close/>
                  <a:moveTo>
                    <a:pt x="97" y="149"/>
                  </a:moveTo>
                  <a:cubicBezTo>
                    <a:pt x="93" y="149"/>
                    <a:pt x="89" y="146"/>
                    <a:pt x="89" y="141"/>
                  </a:cubicBezTo>
                  <a:cubicBezTo>
                    <a:pt x="89" y="137"/>
                    <a:pt x="93" y="133"/>
                    <a:pt x="97" y="133"/>
                  </a:cubicBezTo>
                  <a:cubicBezTo>
                    <a:pt x="102" y="133"/>
                    <a:pt x="105" y="137"/>
                    <a:pt x="105" y="141"/>
                  </a:cubicBezTo>
                  <a:cubicBezTo>
                    <a:pt x="105" y="146"/>
                    <a:pt x="102" y="149"/>
                    <a:pt x="97" y="149"/>
                  </a:cubicBezTo>
                  <a:close/>
                  <a:moveTo>
                    <a:pt x="77" y="142"/>
                  </a:moveTo>
                  <a:cubicBezTo>
                    <a:pt x="77" y="142"/>
                    <a:pt x="77" y="142"/>
                    <a:pt x="77" y="141"/>
                  </a:cubicBezTo>
                  <a:cubicBezTo>
                    <a:pt x="77" y="130"/>
                    <a:pt x="86" y="121"/>
                    <a:pt x="97" y="121"/>
                  </a:cubicBezTo>
                  <a:cubicBezTo>
                    <a:pt x="109" y="121"/>
                    <a:pt x="118" y="130"/>
                    <a:pt x="118" y="141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2" y="142"/>
                    <a:pt x="122" y="142"/>
                    <a:pt x="122" y="141"/>
                  </a:cubicBezTo>
                  <a:cubicBezTo>
                    <a:pt x="122" y="128"/>
                    <a:pt x="111" y="116"/>
                    <a:pt x="97" y="116"/>
                  </a:cubicBezTo>
                  <a:cubicBezTo>
                    <a:pt x="84" y="116"/>
                    <a:pt x="72" y="128"/>
                    <a:pt x="72" y="141"/>
                  </a:cubicBezTo>
                  <a:cubicBezTo>
                    <a:pt x="72" y="142"/>
                    <a:pt x="73" y="142"/>
                    <a:pt x="73" y="142"/>
                  </a:cubicBezTo>
                  <a:lnTo>
                    <a:pt x="77" y="142"/>
                  </a:lnTo>
                  <a:close/>
                  <a:moveTo>
                    <a:pt x="43" y="125"/>
                  </a:moveTo>
                  <a:cubicBezTo>
                    <a:pt x="35" y="125"/>
                    <a:pt x="27" y="132"/>
                    <a:pt x="27" y="141"/>
                  </a:cubicBezTo>
                  <a:cubicBezTo>
                    <a:pt x="27" y="150"/>
                    <a:pt x="35" y="157"/>
                    <a:pt x="43" y="157"/>
                  </a:cubicBezTo>
                  <a:cubicBezTo>
                    <a:pt x="52" y="157"/>
                    <a:pt x="59" y="150"/>
                    <a:pt x="59" y="141"/>
                  </a:cubicBezTo>
                  <a:cubicBezTo>
                    <a:pt x="59" y="132"/>
                    <a:pt x="52" y="125"/>
                    <a:pt x="43" y="125"/>
                  </a:cubicBezTo>
                  <a:close/>
                  <a:moveTo>
                    <a:pt x="43" y="149"/>
                  </a:moveTo>
                  <a:cubicBezTo>
                    <a:pt x="39" y="149"/>
                    <a:pt x="35" y="146"/>
                    <a:pt x="35" y="141"/>
                  </a:cubicBezTo>
                  <a:cubicBezTo>
                    <a:pt x="35" y="137"/>
                    <a:pt x="39" y="133"/>
                    <a:pt x="43" y="133"/>
                  </a:cubicBezTo>
                  <a:cubicBezTo>
                    <a:pt x="48" y="133"/>
                    <a:pt x="51" y="137"/>
                    <a:pt x="51" y="141"/>
                  </a:cubicBezTo>
                  <a:cubicBezTo>
                    <a:pt x="51" y="146"/>
                    <a:pt x="48" y="149"/>
                    <a:pt x="43" y="149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2"/>
                    <a:pt x="23" y="141"/>
                  </a:cubicBezTo>
                  <a:cubicBezTo>
                    <a:pt x="23" y="130"/>
                    <a:pt x="32" y="121"/>
                    <a:pt x="43" y="121"/>
                  </a:cubicBezTo>
                  <a:cubicBezTo>
                    <a:pt x="55" y="121"/>
                    <a:pt x="64" y="130"/>
                    <a:pt x="64" y="141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2"/>
                    <a:pt x="68" y="142"/>
                    <a:pt x="68" y="141"/>
                  </a:cubicBezTo>
                  <a:cubicBezTo>
                    <a:pt x="68" y="128"/>
                    <a:pt x="57" y="116"/>
                    <a:pt x="43" y="116"/>
                  </a:cubicBezTo>
                  <a:cubicBezTo>
                    <a:pt x="30" y="116"/>
                    <a:pt x="18" y="128"/>
                    <a:pt x="18" y="141"/>
                  </a:cubicBezTo>
                  <a:cubicBezTo>
                    <a:pt x="18" y="142"/>
                    <a:pt x="19" y="142"/>
                    <a:pt x="19" y="142"/>
                  </a:cubicBezTo>
                  <a:lnTo>
                    <a:pt x="23" y="142"/>
                  </a:lnTo>
                  <a:close/>
                  <a:moveTo>
                    <a:pt x="495" y="125"/>
                  </a:moveTo>
                  <a:cubicBezTo>
                    <a:pt x="487" y="125"/>
                    <a:pt x="479" y="132"/>
                    <a:pt x="479" y="141"/>
                  </a:cubicBezTo>
                  <a:cubicBezTo>
                    <a:pt x="479" y="150"/>
                    <a:pt x="487" y="157"/>
                    <a:pt x="495" y="157"/>
                  </a:cubicBezTo>
                  <a:cubicBezTo>
                    <a:pt x="504" y="157"/>
                    <a:pt x="511" y="150"/>
                    <a:pt x="511" y="141"/>
                  </a:cubicBezTo>
                  <a:cubicBezTo>
                    <a:pt x="511" y="132"/>
                    <a:pt x="504" y="125"/>
                    <a:pt x="495" y="125"/>
                  </a:cubicBezTo>
                  <a:close/>
                  <a:moveTo>
                    <a:pt x="495" y="149"/>
                  </a:moveTo>
                  <a:cubicBezTo>
                    <a:pt x="491" y="149"/>
                    <a:pt x="487" y="146"/>
                    <a:pt x="487" y="141"/>
                  </a:cubicBezTo>
                  <a:cubicBezTo>
                    <a:pt x="487" y="137"/>
                    <a:pt x="491" y="133"/>
                    <a:pt x="495" y="133"/>
                  </a:cubicBezTo>
                  <a:cubicBezTo>
                    <a:pt x="500" y="133"/>
                    <a:pt x="503" y="137"/>
                    <a:pt x="503" y="141"/>
                  </a:cubicBezTo>
                  <a:cubicBezTo>
                    <a:pt x="503" y="146"/>
                    <a:pt x="500" y="149"/>
                    <a:pt x="495" y="149"/>
                  </a:cubicBezTo>
                  <a:close/>
                  <a:moveTo>
                    <a:pt x="534" y="134"/>
                  </a:moveTo>
                  <a:cubicBezTo>
                    <a:pt x="534" y="140"/>
                    <a:pt x="529" y="145"/>
                    <a:pt x="523" y="145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6" y="144"/>
                    <a:pt x="516" y="143"/>
                    <a:pt x="516" y="141"/>
                  </a:cubicBezTo>
                  <a:cubicBezTo>
                    <a:pt x="516" y="130"/>
                    <a:pt x="507" y="121"/>
                    <a:pt x="495" y="121"/>
                  </a:cubicBezTo>
                  <a:cubicBezTo>
                    <a:pt x="484" y="121"/>
                    <a:pt x="475" y="130"/>
                    <a:pt x="475" y="141"/>
                  </a:cubicBezTo>
                  <a:cubicBezTo>
                    <a:pt x="475" y="143"/>
                    <a:pt x="475" y="144"/>
                    <a:pt x="475" y="145"/>
                  </a:cubicBezTo>
                  <a:cubicBezTo>
                    <a:pt x="464" y="145"/>
                    <a:pt x="464" y="145"/>
                    <a:pt x="464" y="145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58" y="145"/>
                    <a:pt x="358" y="145"/>
                    <a:pt x="358" y="145"/>
                  </a:cubicBezTo>
                  <a:cubicBezTo>
                    <a:pt x="358" y="143"/>
                    <a:pt x="358" y="142"/>
                    <a:pt x="358" y="141"/>
                  </a:cubicBezTo>
                  <a:cubicBezTo>
                    <a:pt x="358" y="130"/>
                    <a:pt x="349" y="121"/>
                    <a:pt x="338" y="121"/>
                  </a:cubicBezTo>
                  <a:cubicBezTo>
                    <a:pt x="326" y="121"/>
                    <a:pt x="317" y="130"/>
                    <a:pt x="317" y="141"/>
                  </a:cubicBezTo>
                  <a:cubicBezTo>
                    <a:pt x="317" y="142"/>
                    <a:pt x="317" y="142"/>
                    <a:pt x="317" y="142"/>
                  </a:cubicBezTo>
                  <a:cubicBezTo>
                    <a:pt x="313" y="142"/>
                    <a:pt x="313" y="142"/>
                    <a:pt x="313" y="142"/>
                  </a:cubicBezTo>
                  <a:cubicBezTo>
                    <a:pt x="313" y="142"/>
                    <a:pt x="313" y="142"/>
                    <a:pt x="313" y="141"/>
                  </a:cubicBezTo>
                  <a:cubicBezTo>
                    <a:pt x="313" y="128"/>
                    <a:pt x="324" y="116"/>
                    <a:pt x="338" y="116"/>
                  </a:cubicBezTo>
                  <a:cubicBezTo>
                    <a:pt x="342" y="116"/>
                    <a:pt x="346" y="117"/>
                    <a:pt x="350" y="119"/>
                  </a:cubicBezTo>
                  <a:cubicBezTo>
                    <a:pt x="359" y="119"/>
                    <a:pt x="425" y="119"/>
                    <a:pt x="432" y="119"/>
                  </a:cubicBezTo>
                  <a:cubicBezTo>
                    <a:pt x="440" y="118"/>
                    <a:pt x="441" y="109"/>
                    <a:pt x="441" y="109"/>
                  </a:cubicBezTo>
                  <a:cubicBezTo>
                    <a:pt x="441" y="18"/>
                    <a:pt x="441" y="18"/>
                    <a:pt x="441" y="18"/>
                  </a:cubicBezTo>
                  <a:cubicBezTo>
                    <a:pt x="441" y="12"/>
                    <a:pt x="446" y="7"/>
                    <a:pt x="453" y="7"/>
                  </a:cubicBezTo>
                  <a:cubicBezTo>
                    <a:pt x="477" y="7"/>
                    <a:pt x="477" y="7"/>
                    <a:pt x="477" y="7"/>
                  </a:cubicBezTo>
                  <a:cubicBezTo>
                    <a:pt x="477" y="7"/>
                    <a:pt x="533" y="18"/>
                    <a:pt x="534" y="40"/>
                  </a:cubicBezTo>
                  <a:cubicBezTo>
                    <a:pt x="534" y="55"/>
                    <a:pt x="534" y="134"/>
                    <a:pt x="534" y="134"/>
                  </a:cubicBezTo>
                  <a:close/>
                  <a:moveTo>
                    <a:pt x="526" y="47"/>
                  </a:moveTo>
                  <a:cubicBezTo>
                    <a:pt x="526" y="43"/>
                    <a:pt x="522" y="39"/>
                    <a:pt x="518" y="39"/>
                  </a:cubicBezTo>
                  <a:cubicBezTo>
                    <a:pt x="489" y="39"/>
                    <a:pt x="489" y="39"/>
                    <a:pt x="489" y="39"/>
                  </a:cubicBezTo>
                  <a:cubicBezTo>
                    <a:pt x="484" y="39"/>
                    <a:pt x="481" y="43"/>
                    <a:pt x="481" y="47"/>
                  </a:cubicBezTo>
                  <a:cubicBezTo>
                    <a:pt x="481" y="69"/>
                    <a:pt x="481" y="69"/>
                    <a:pt x="481" y="69"/>
                  </a:cubicBezTo>
                  <a:cubicBezTo>
                    <a:pt x="481" y="74"/>
                    <a:pt x="484" y="77"/>
                    <a:pt x="489" y="77"/>
                  </a:cubicBezTo>
                  <a:cubicBezTo>
                    <a:pt x="517" y="77"/>
                    <a:pt x="517" y="77"/>
                    <a:pt x="517" y="77"/>
                  </a:cubicBezTo>
                  <a:cubicBezTo>
                    <a:pt x="522" y="77"/>
                    <a:pt x="525" y="74"/>
                    <a:pt x="525" y="69"/>
                  </a:cubicBezTo>
                  <a:lnTo>
                    <a:pt x="526" y="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5148064" y="1745069"/>
              <a:ext cx="432048" cy="119211"/>
            </a:xfrm>
            <a:custGeom>
              <a:avLst/>
              <a:gdLst>
                <a:gd name="T0" fmla="*/ 173 w 747"/>
                <a:gd name="T1" fmla="*/ 123 h 206"/>
                <a:gd name="T2" fmla="*/ 128 w 747"/>
                <a:gd name="T3" fmla="*/ 116 h 206"/>
                <a:gd name="T4" fmla="*/ 158 w 747"/>
                <a:gd name="T5" fmla="*/ 152 h 206"/>
                <a:gd name="T6" fmla="*/ 123 w 747"/>
                <a:gd name="T7" fmla="*/ 172 h 206"/>
                <a:gd name="T8" fmla="*/ 106 w 747"/>
                <a:gd name="T9" fmla="*/ 128 h 206"/>
                <a:gd name="T10" fmla="*/ 90 w 747"/>
                <a:gd name="T11" fmla="*/ 171 h 206"/>
                <a:gd name="T12" fmla="*/ 56 w 747"/>
                <a:gd name="T13" fmla="*/ 151 h 206"/>
                <a:gd name="T14" fmla="*/ 86 w 747"/>
                <a:gd name="T15" fmla="*/ 116 h 206"/>
                <a:gd name="T16" fmla="*/ 43 w 747"/>
                <a:gd name="T17" fmla="*/ 123 h 206"/>
                <a:gd name="T18" fmla="*/ 42 w 747"/>
                <a:gd name="T19" fmla="*/ 84 h 206"/>
                <a:gd name="T20" fmla="*/ 57 w 747"/>
                <a:gd name="T21" fmla="*/ 58 h 206"/>
                <a:gd name="T22" fmla="*/ 52 w 747"/>
                <a:gd name="T23" fmla="*/ 8 h 206"/>
                <a:gd name="T24" fmla="*/ 92 w 747"/>
                <a:gd name="T25" fmla="*/ 38 h 206"/>
                <a:gd name="T26" fmla="*/ 123 w 747"/>
                <a:gd name="T27" fmla="*/ 38 h 206"/>
                <a:gd name="T28" fmla="*/ 163 w 747"/>
                <a:gd name="T29" fmla="*/ 8 h 206"/>
                <a:gd name="T30" fmla="*/ 156 w 747"/>
                <a:gd name="T31" fmla="*/ 58 h 206"/>
                <a:gd name="T32" fmla="*/ 171 w 747"/>
                <a:gd name="T33" fmla="*/ 84 h 206"/>
                <a:gd name="T34" fmla="*/ 215 w 747"/>
                <a:gd name="T35" fmla="*/ 103 h 206"/>
                <a:gd name="T36" fmla="*/ 438 w 747"/>
                <a:gd name="T37" fmla="*/ 123 h 206"/>
                <a:gd name="T38" fmla="*/ 393 w 747"/>
                <a:gd name="T39" fmla="*/ 116 h 206"/>
                <a:gd name="T40" fmla="*/ 424 w 747"/>
                <a:gd name="T41" fmla="*/ 152 h 206"/>
                <a:gd name="T42" fmla="*/ 389 w 747"/>
                <a:gd name="T43" fmla="*/ 172 h 206"/>
                <a:gd name="T44" fmla="*/ 372 w 747"/>
                <a:gd name="T45" fmla="*/ 128 h 206"/>
                <a:gd name="T46" fmla="*/ 356 w 747"/>
                <a:gd name="T47" fmla="*/ 171 h 206"/>
                <a:gd name="T48" fmla="*/ 322 w 747"/>
                <a:gd name="T49" fmla="*/ 151 h 206"/>
                <a:gd name="T50" fmla="*/ 352 w 747"/>
                <a:gd name="T51" fmla="*/ 116 h 206"/>
                <a:gd name="T52" fmla="*/ 308 w 747"/>
                <a:gd name="T53" fmla="*/ 123 h 206"/>
                <a:gd name="T54" fmla="*/ 308 w 747"/>
                <a:gd name="T55" fmla="*/ 84 h 206"/>
                <a:gd name="T56" fmla="*/ 323 w 747"/>
                <a:gd name="T57" fmla="*/ 58 h 206"/>
                <a:gd name="T58" fmla="*/ 318 w 747"/>
                <a:gd name="T59" fmla="*/ 8 h 206"/>
                <a:gd name="T60" fmla="*/ 358 w 747"/>
                <a:gd name="T61" fmla="*/ 38 h 206"/>
                <a:gd name="T62" fmla="*/ 388 w 747"/>
                <a:gd name="T63" fmla="*/ 38 h 206"/>
                <a:gd name="T64" fmla="*/ 429 w 747"/>
                <a:gd name="T65" fmla="*/ 8 h 206"/>
                <a:gd name="T66" fmla="*/ 422 w 747"/>
                <a:gd name="T67" fmla="*/ 58 h 206"/>
                <a:gd name="T68" fmla="*/ 437 w 747"/>
                <a:gd name="T69" fmla="*/ 84 h 206"/>
                <a:gd name="T70" fmla="*/ 481 w 747"/>
                <a:gd name="T71" fmla="*/ 103 h 206"/>
                <a:gd name="T72" fmla="*/ 704 w 747"/>
                <a:gd name="T73" fmla="*/ 123 h 206"/>
                <a:gd name="T74" fmla="*/ 659 w 747"/>
                <a:gd name="T75" fmla="*/ 116 h 206"/>
                <a:gd name="T76" fmla="*/ 689 w 747"/>
                <a:gd name="T77" fmla="*/ 152 h 206"/>
                <a:gd name="T78" fmla="*/ 655 w 747"/>
                <a:gd name="T79" fmla="*/ 172 h 206"/>
                <a:gd name="T80" fmla="*/ 638 w 747"/>
                <a:gd name="T81" fmla="*/ 128 h 206"/>
                <a:gd name="T82" fmla="*/ 621 w 747"/>
                <a:gd name="T83" fmla="*/ 171 h 206"/>
                <a:gd name="T84" fmla="*/ 587 w 747"/>
                <a:gd name="T85" fmla="*/ 151 h 206"/>
                <a:gd name="T86" fmla="*/ 617 w 747"/>
                <a:gd name="T87" fmla="*/ 116 h 206"/>
                <a:gd name="T88" fmla="*/ 574 w 747"/>
                <a:gd name="T89" fmla="*/ 123 h 206"/>
                <a:gd name="T90" fmla="*/ 574 w 747"/>
                <a:gd name="T91" fmla="*/ 84 h 206"/>
                <a:gd name="T92" fmla="*/ 589 w 747"/>
                <a:gd name="T93" fmla="*/ 58 h 206"/>
                <a:gd name="T94" fmla="*/ 583 w 747"/>
                <a:gd name="T95" fmla="*/ 8 h 206"/>
                <a:gd name="T96" fmla="*/ 623 w 747"/>
                <a:gd name="T97" fmla="*/ 38 h 206"/>
                <a:gd name="T98" fmla="*/ 654 w 747"/>
                <a:gd name="T99" fmla="*/ 38 h 206"/>
                <a:gd name="T100" fmla="*/ 694 w 747"/>
                <a:gd name="T101" fmla="*/ 8 h 206"/>
                <a:gd name="T102" fmla="*/ 688 w 747"/>
                <a:gd name="T103" fmla="*/ 58 h 206"/>
                <a:gd name="T104" fmla="*/ 702 w 747"/>
                <a:gd name="T105" fmla="*/ 84 h 206"/>
                <a:gd name="T106" fmla="*/ 747 w 747"/>
                <a:gd name="T107" fmla="*/ 1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7" h="206">
                  <a:moveTo>
                    <a:pt x="215" y="103"/>
                  </a:moveTo>
                  <a:cubicBezTo>
                    <a:pt x="215" y="118"/>
                    <a:pt x="196" y="127"/>
                    <a:pt x="173" y="123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47" y="119"/>
                    <a:pt x="128" y="116"/>
                    <a:pt x="128" y="116"/>
                  </a:cubicBezTo>
                  <a:cubicBezTo>
                    <a:pt x="128" y="116"/>
                    <a:pt x="140" y="131"/>
                    <a:pt x="156" y="149"/>
                  </a:cubicBezTo>
                  <a:cubicBezTo>
                    <a:pt x="158" y="152"/>
                    <a:pt x="158" y="152"/>
                    <a:pt x="158" y="152"/>
                  </a:cubicBezTo>
                  <a:cubicBezTo>
                    <a:pt x="174" y="170"/>
                    <a:pt x="176" y="191"/>
                    <a:pt x="163" y="198"/>
                  </a:cubicBezTo>
                  <a:cubicBezTo>
                    <a:pt x="149" y="206"/>
                    <a:pt x="132" y="194"/>
                    <a:pt x="123" y="172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14" y="146"/>
                    <a:pt x="107" y="128"/>
                    <a:pt x="106" y="128"/>
                  </a:cubicBezTo>
                  <a:cubicBezTo>
                    <a:pt x="106" y="128"/>
                    <a:pt x="99" y="147"/>
                    <a:pt x="91" y="169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81" y="194"/>
                    <a:pt x="64" y="206"/>
                    <a:pt x="51" y="198"/>
                  </a:cubicBezTo>
                  <a:cubicBezTo>
                    <a:pt x="38" y="191"/>
                    <a:pt x="40" y="170"/>
                    <a:pt x="56" y="15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73" y="131"/>
                    <a:pt x="86" y="116"/>
                    <a:pt x="86" y="116"/>
                  </a:cubicBezTo>
                  <a:cubicBezTo>
                    <a:pt x="86" y="115"/>
                    <a:pt x="66" y="118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19" y="127"/>
                    <a:pt x="0" y="118"/>
                    <a:pt x="0" y="103"/>
                  </a:cubicBezTo>
                  <a:cubicBezTo>
                    <a:pt x="0" y="88"/>
                    <a:pt x="19" y="79"/>
                    <a:pt x="42" y="84"/>
                  </a:cubicBezTo>
                  <a:cubicBezTo>
                    <a:pt x="66" y="89"/>
                    <a:pt x="85" y="92"/>
                    <a:pt x="85" y="92"/>
                  </a:cubicBezTo>
                  <a:cubicBezTo>
                    <a:pt x="85" y="92"/>
                    <a:pt x="73" y="77"/>
                    <a:pt x="57" y="58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0" y="37"/>
                    <a:pt x="39" y="16"/>
                    <a:pt x="52" y="8"/>
                  </a:cubicBezTo>
                  <a:cubicBezTo>
                    <a:pt x="65" y="0"/>
                    <a:pt x="83" y="12"/>
                    <a:pt x="91" y="35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100" y="60"/>
                    <a:pt x="107" y="78"/>
                    <a:pt x="107" y="78"/>
                  </a:cubicBezTo>
                  <a:cubicBezTo>
                    <a:pt x="107" y="78"/>
                    <a:pt x="114" y="60"/>
                    <a:pt x="123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32" y="12"/>
                    <a:pt x="150" y="0"/>
                    <a:pt x="163" y="8"/>
                  </a:cubicBezTo>
                  <a:cubicBezTo>
                    <a:pt x="176" y="15"/>
                    <a:pt x="174" y="37"/>
                    <a:pt x="159" y="55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41" y="77"/>
                    <a:pt x="128" y="92"/>
                    <a:pt x="128" y="92"/>
                  </a:cubicBezTo>
                  <a:cubicBezTo>
                    <a:pt x="128" y="92"/>
                    <a:pt x="147" y="89"/>
                    <a:pt x="171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96" y="79"/>
                    <a:pt x="215" y="88"/>
                    <a:pt x="215" y="103"/>
                  </a:cubicBezTo>
                  <a:close/>
                  <a:moveTo>
                    <a:pt x="481" y="103"/>
                  </a:moveTo>
                  <a:cubicBezTo>
                    <a:pt x="481" y="118"/>
                    <a:pt x="462" y="127"/>
                    <a:pt x="438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413" y="119"/>
                    <a:pt x="393" y="116"/>
                    <a:pt x="393" y="116"/>
                  </a:cubicBezTo>
                  <a:cubicBezTo>
                    <a:pt x="393" y="116"/>
                    <a:pt x="406" y="131"/>
                    <a:pt x="422" y="149"/>
                  </a:cubicBezTo>
                  <a:cubicBezTo>
                    <a:pt x="424" y="152"/>
                    <a:pt x="424" y="152"/>
                    <a:pt x="424" y="152"/>
                  </a:cubicBezTo>
                  <a:cubicBezTo>
                    <a:pt x="439" y="170"/>
                    <a:pt x="441" y="191"/>
                    <a:pt x="428" y="198"/>
                  </a:cubicBezTo>
                  <a:cubicBezTo>
                    <a:pt x="415" y="206"/>
                    <a:pt x="397" y="194"/>
                    <a:pt x="389" y="172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79" y="146"/>
                    <a:pt x="372" y="128"/>
                    <a:pt x="372" y="128"/>
                  </a:cubicBezTo>
                  <a:cubicBezTo>
                    <a:pt x="372" y="128"/>
                    <a:pt x="365" y="147"/>
                    <a:pt x="356" y="169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47" y="194"/>
                    <a:pt x="330" y="206"/>
                    <a:pt x="317" y="198"/>
                  </a:cubicBezTo>
                  <a:cubicBezTo>
                    <a:pt x="304" y="191"/>
                    <a:pt x="306" y="169"/>
                    <a:pt x="322" y="151"/>
                  </a:cubicBezTo>
                  <a:cubicBezTo>
                    <a:pt x="324" y="149"/>
                    <a:pt x="324" y="149"/>
                    <a:pt x="324" y="149"/>
                  </a:cubicBezTo>
                  <a:cubicBezTo>
                    <a:pt x="339" y="131"/>
                    <a:pt x="352" y="116"/>
                    <a:pt x="352" y="116"/>
                  </a:cubicBezTo>
                  <a:cubicBezTo>
                    <a:pt x="351" y="115"/>
                    <a:pt x="332" y="119"/>
                    <a:pt x="309" y="123"/>
                  </a:cubicBezTo>
                  <a:cubicBezTo>
                    <a:pt x="308" y="123"/>
                    <a:pt x="308" y="123"/>
                    <a:pt x="308" y="123"/>
                  </a:cubicBezTo>
                  <a:cubicBezTo>
                    <a:pt x="285" y="127"/>
                    <a:pt x="266" y="118"/>
                    <a:pt x="266" y="103"/>
                  </a:cubicBezTo>
                  <a:cubicBezTo>
                    <a:pt x="266" y="88"/>
                    <a:pt x="285" y="79"/>
                    <a:pt x="308" y="84"/>
                  </a:cubicBezTo>
                  <a:cubicBezTo>
                    <a:pt x="332" y="89"/>
                    <a:pt x="351" y="92"/>
                    <a:pt x="351" y="92"/>
                  </a:cubicBezTo>
                  <a:cubicBezTo>
                    <a:pt x="351" y="92"/>
                    <a:pt x="338" y="77"/>
                    <a:pt x="323" y="58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06" y="37"/>
                    <a:pt x="304" y="16"/>
                    <a:pt x="318" y="8"/>
                  </a:cubicBezTo>
                  <a:cubicBezTo>
                    <a:pt x="331" y="0"/>
                    <a:pt x="349" y="12"/>
                    <a:pt x="357" y="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66" y="60"/>
                    <a:pt x="372" y="78"/>
                    <a:pt x="373" y="78"/>
                  </a:cubicBezTo>
                  <a:cubicBezTo>
                    <a:pt x="373" y="78"/>
                    <a:pt x="380" y="60"/>
                    <a:pt x="388" y="38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98" y="12"/>
                    <a:pt x="415" y="0"/>
                    <a:pt x="429" y="8"/>
                  </a:cubicBezTo>
                  <a:cubicBezTo>
                    <a:pt x="442" y="15"/>
                    <a:pt x="440" y="37"/>
                    <a:pt x="424" y="55"/>
                  </a:cubicBezTo>
                  <a:cubicBezTo>
                    <a:pt x="422" y="58"/>
                    <a:pt x="422" y="58"/>
                    <a:pt x="422" y="58"/>
                  </a:cubicBezTo>
                  <a:cubicBezTo>
                    <a:pt x="406" y="77"/>
                    <a:pt x="394" y="92"/>
                    <a:pt x="394" y="92"/>
                  </a:cubicBezTo>
                  <a:cubicBezTo>
                    <a:pt x="394" y="92"/>
                    <a:pt x="413" y="89"/>
                    <a:pt x="437" y="84"/>
                  </a:cubicBezTo>
                  <a:cubicBezTo>
                    <a:pt x="439" y="84"/>
                    <a:pt x="439" y="84"/>
                    <a:pt x="439" y="84"/>
                  </a:cubicBezTo>
                  <a:cubicBezTo>
                    <a:pt x="462" y="79"/>
                    <a:pt x="481" y="88"/>
                    <a:pt x="481" y="103"/>
                  </a:cubicBezTo>
                  <a:close/>
                  <a:moveTo>
                    <a:pt x="747" y="103"/>
                  </a:moveTo>
                  <a:cubicBezTo>
                    <a:pt x="747" y="118"/>
                    <a:pt x="728" y="127"/>
                    <a:pt x="704" y="123"/>
                  </a:cubicBezTo>
                  <a:cubicBezTo>
                    <a:pt x="702" y="123"/>
                    <a:pt x="702" y="123"/>
                    <a:pt x="702" y="123"/>
                  </a:cubicBezTo>
                  <a:cubicBezTo>
                    <a:pt x="678" y="119"/>
                    <a:pt x="659" y="116"/>
                    <a:pt x="659" y="116"/>
                  </a:cubicBezTo>
                  <a:cubicBezTo>
                    <a:pt x="659" y="116"/>
                    <a:pt x="672" y="131"/>
                    <a:pt x="688" y="149"/>
                  </a:cubicBezTo>
                  <a:cubicBezTo>
                    <a:pt x="689" y="152"/>
                    <a:pt x="689" y="152"/>
                    <a:pt x="689" y="152"/>
                  </a:cubicBezTo>
                  <a:cubicBezTo>
                    <a:pt x="705" y="170"/>
                    <a:pt x="707" y="191"/>
                    <a:pt x="694" y="198"/>
                  </a:cubicBezTo>
                  <a:cubicBezTo>
                    <a:pt x="681" y="206"/>
                    <a:pt x="663" y="194"/>
                    <a:pt x="655" y="172"/>
                  </a:cubicBezTo>
                  <a:cubicBezTo>
                    <a:pt x="654" y="169"/>
                    <a:pt x="654" y="169"/>
                    <a:pt x="654" y="169"/>
                  </a:cubicBezTo>
                  <a:cubicBezTo>
                    <a:pt x="645" y="146"/>
                    <a:pt x="638" y="128"/>
                    <a:pt x="638" y="128"/>
                  </a:cubicBezTo>
                  <a:cubicBezTo>
                    <a:pt x="638" y="128"/>
                    <a:pt x="630" y="147"/>
                    <a:pt x="622" y="169"/>
                  </a:cubicBezTo>
                  <a:cubicBezTo>
                    <a:pt x="621" y="171"/>
                    <a:pt x="621" y="171"/>
                    <a:pt x="621" y="171"/>
                  </a:cubicBezTo>
                  <a:cubicBezTo>
                    <a:pt x="613" y="194"/>
                    <a:pt x="596" y="206"/>
                    <a:pt x="583" y="198"/>
                  </a:cubicBezTo>
                  <a:cubicBezTo>
                    <a:pt x="570" y="191"/>
                    <a:pt x="572" y="170"/>
                    <a:pt x="587" y="151"/>
                  </a:cubicBezTo>
                  <a:cubicBezTo>
                    <a:pt x="589" y="149"/>
                    <a:pt x="589" y="149"/>
                    <a:pt x="589" y="149"/>
                  </a:cubicBezTo>
                  <a:cubicBezTo>
                    <a:pt x="605" y="131"/>
                    <a:pt x="618" y="116"/>
                    <a:pt x="617" y="116"/>
                  </a:cubicBezTo>
                  <a:cubicBezTo>
                    <a:pt x="617" y="115"/>
                    <a:pt x="598" y="119"/>
                    <a:pt x="574" y="123"/>
                  </a:cubicBezTo>
                  <a:cubicBezTo>
                    <a:pt x="574" y="123"/>
                    <a:pt x="574" y="123"/>
                    <a:pt x="574" y="123"/>
                  </a:cubicBezTo>
                  <a:cubicBezTo>
                    <a:pt x="551" y="127"/>
                    <a:pt x="531" y="118"/>
                    <a:pt x="531" y="103"/>
                  </a:cubicBezTo>
                  <a:cubicBezTo>
                    <a:pt x="531" y="88"/>
                    <a:pt x="551" y="79"/>
                    <a:pt x="574" y="84"/>
                  </a:cubicBezTo>
                  <a:cubicBezTo>
                    <a:pt x="597" y="89"/>
                    <a:pt x="617" y="92"/>
                    <a:pt x="617" y="92"/>
                  </a:cubicBezTo>
                  <a:cubicBezTo>
                    <a:pt x="617" y="92"/>
                    <a:pt x="604" y="77"/>
                    <a:pt x="589" y="58"/>
                  </a:cubicBezTo>
                  <a:cubicBezTo>
                    <a:pt x="587" y="56"/>
                    <a:pt x="587" y="56"/>
                    <a:pt x="587" y="56"/>
                  </a:cubicBezTo>
                  <a:cubicBezTo>
                    <a:pt x="572" y="37"/>
                    <a:pt x="570" y="16"/>
                    <a:pt x="583" y="8"/>
                  </a:cubicBezTo>
                  <a:cubicBezTo>
                    <a:pt x="597" y="0"/>
                    <a:pt x="614" y="12"/>
                    <a:pt x="622" y="35"/>
                  </a:cubicBezTo>
                  <a:cubicBezTo>
                    <a:pt x="623" y="38"/>
                    <a:pt x="623" y="38"/>
                    <a:pt x="623" y="38"/>
                  </a:cubicBezTo>
                  <a:cubicBezTo>
                    <a:pt x="631" y="60"/>
                    <a:pt x="638" y="78"/>
                    <a:pt x="638" y="78"/>
                  </a:cubicBezTo>
                  <a:cubicBezTo>
                    <a:pt x="639" y="78"/>
                    <a:pt x="646" y="60"/>
                    <a:pt x="654" y="38"/>
                  </a:cubicBezTo>
                  <a:cubicBezTo>
                    <a:pt x="655" y="35"/>
                    <a:pt x="655" y="35"/>
                    <a:pt x="655" y="35"/>
                  </a:cubicBezTo>
                  <a:cubicBezTo>
                    <a:pt x="664" y="12"/>
                    <a:pt x="681" y="0"/>
                    <a:pt x="694" y="8"/>
                  </a:cubicBezTo>
                  <a:cubicBezTo>
                    <a:pt x="707" y="15"/>
                    <a:pt x="705" y="37"/>
                    <a:pt x="690" y="55"/>
                  </a:cubicBezTo>
                  <a:cubicBezTo>
                    <a:pt x="688" y="58"/>
                    <a:pt x="688" y="58"/>
                    <a:pt x="688" y="58"/>
                  </a:cubicBezTo>
                  <a:cubicBezTo>
                    <a:pt x="672" y="77"/>
                    <a:pt x="660" y="92"/>
                    <a:pt x="660" y="92"/>
                  </a:cubicBezTo>
                  <a:cubicBezTo>
                    <a:pt x="660" y="92"/>
                    <a:pt x="679" y="89"/>
                    <a:pt x="702" y="84"/>
                  </a:cubicBezTo>
                  <a:cubicBezTo>
                    <a:pt x="704" y="84"/>
                    <a:pt x="704" y="84"/>
                    <a:pt x="704" y="84"/>
                  </a:cubicBezTo>
                  <a:cubicBezTo>
                    <a:pt x="728" y="79"/>
                    <a:pt x="747" y="88"/>
                    <a:pt x="747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4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76" name="Freeform 36"/>
          <p:cNvSpPr>
            <a:spLocks noEditPoints="1"/>
          </p:cNvSpPr>
          <p:nvPr/>
        </p:nvSpPr>
        <p:spPr bwMode="auto">
          <a:xfrm>
            <a:off x="2636038" y="4688750"/>
            <a:ext cx="944539" cy="864096"/>
          </a:xfrm>
          <a:custGeom>
            <a:avLst/>
            <a:gdLst>
              <a:gd name="T0" fmla="*/ 197 w 308"/>
              <a:gd name="T1" fmla="*/ 143 h 282"/>
              <a:gd name="T2" fmla="*/ 196 w 308"/>
              <a:gd name="T3" fmla="*/ 115 h 282"/>
              <a:gd name="T4" fmla="*/ 172 w 308"/>
              <a:gd name="T5" fmla="*/ 112 h 282"/>
              <a:gd name="T6" fmla="*/ 166 w 308"/>
              <a:gd name="T7" fmla="*/ 86 h 282"/>
              <a:gd name="T8" fmla="*/ 139 w 308"/>
              <a:gd name="T9" fmla="*/ 85 h 282"/>
              <a:gd name="T10" fmla="*/ 121 w 308"/>
              <a:gd name="T11" fmla="*/ 74 h 282"/>
              <a:gd name="T12" fmla="*/ 101 w 308"/>
              <a:gd name="T13" fmla="*/ 68 h 282"/>
              <a:gd name="T14" fmla="*/ 90 w 308"/>
              <a:gd name="T15" fmla="*/ 81 h 282"/>
              <a:gd name="T16" fmla="*/ 68 w 308"/>
              <a:gd name="T17" fmla="*/ 80 h 282"/>
              <a:gd name="T18" fmla="*/ 43 w 308"/>
              <a:gd name="T19" fmla="*/ 94 h 282"/>
              <a:gd name="T20" fmla="*/ 33 w 308"/>
              <a:gd name="T21" fmla="*/ 113 h 282"/>
              <a:gd name="T22" fmla="*/ 10 w 308"/>
              <a:gd name="T23" fmla="*/ 128 h 282"/>
              <a:gd name="T24" fmla="*/ 19 w 308"/>
              <a:gd name="T25" fmla="*/ 150 h 282"/>
              <a:gd name="T26" fmla="*/ 0 w 308"/>
              <a:gd name="T27" fmla="*/ 169 h 282"/>
              <a:gd name="T28" fmla="*/ 12 w 308"/>
              <a:gd name="T29" fmla="*/ 192 h 282"/>
              <a:gd name="T30" fmla="*/ 11 w 308"/>
              <a:gd name="T31" fmla="*/ 213 h 282"/>
              <a:gd name="T32" fmla="*/ 26 w 308"/>
              <a:gd name="T33" fmla="*/ 239 h 282"/>
              <a:gd name="T34" fmla="*/ 45 w 308"/>
              <a:gd name="T35" fmla="*/ 249 h 282"/>
              <a:gd name="T36" fmla="*/ 59 w 308"/>
              <a:gd name="T37" fmla="*/ 271 h 282"/>
              <a:gd name="T38" fmla="*/ 83 w 308"/>
              <a:gd name="T39" fmla="*/ 263 h 282"/>
              <a:gd name="T40" fmla="*/ 100 w 308"/>
              <a:gd name="T41" fmla="*/ 282 h 282"/>
              <a:gd name="T42" fmla="*/ 124 w 308"/>
              <a:gd name="T43" fmla="*/ 270 h 282"/>
              <a:gd name="T44" fmla="*/ 145 w 308"/>
              <a:gd name="T45" fmla="*/ 271 h 282"/>
              <a:gd name="T46" fmla="*/ 170 w 308"/>
              <a:gd name="T47" fmla="*/ 256 h 282"/>
              <a:gd name="T48" fmla="*/ 180 w 308"/>
              <a:gd name="T49" fmla="*/ 237 h 282"/>
              <a:gd name="T50" fmla="*/ 203 w 308"/>
              <a:gd name="T51" fmla="*/ 223 h 282"/>
              <a:gd name="T52" fmla="*/ 194 w 308"/>
              <a:gd name="T53" fmla="*/ 200 h 282"/>
              <a:gd name="T54" fmla="*/ 214 w 308"/>
              <a:gd name="T55" fmla="*/ 182 h 282"/>
              <a:gd name="T56" fmla="*/ 214 w 308"/>
              <a:gd name="T57" fmla="*/ 168 h 282"/>
              <a:gd name="T58" fmla="*/ 107 w 308"/>
              <a:gd name="T59" fmla="*/ 199 h 282"/>
              <a:gd name="T60" fmla="*/ 131 w 308"/>
              <a:gd name="T61" fmla="*/ 175 h 282"/>
              <a:gd name="T62" fmla="*/ 297 w 308"/>
              <a:gd name="T63" fmla="*/ 51 h 282"/>
              <a:gd name="T64" fmla="*/ 302 w 308"/>
              <a:gd name="T65" fmla="*/ 36 h 282"/>
              <a:gd name="T66" fmla="*/ 288 w 308"/>
              <a:gd name="T67" fmla="*/ 27 h 282"/>
              <a:gd name="T68" fmla="*/ 283 w 308"/>
              <a:gd name="T69" fmla="*/ 16 h 282"/>
              <a:gd name="T70" fmla="*/ 267 w 308"/>
              <a:gd name="T71" fmla="*/ 7 h 282"/>
              <a:gd name="T72" fmla="*/ 255 w 308"/>
              <a:gd name="T73" fmla="*/ 8 h 282"/>
              <a:gd name="T74" fmla="*/ 248 w 308"/>
              <a:gd name="T75" fmla="*/ 0 h 282"/>
              <a:gd name="T76" fmla="*/ 236 w 308"/>
              <a:gd name="T77" fmla="*/ 3 h 282"/>
              <a:gd name="T78" fmla="*/ 225 w 308"/>
              <a:gd name="T79" fmla="*/ 10 h 282"/>
              <a:gd name="T80" fmla="*/ 209 w 308"/>
              <a:gd name="T81" fmla="*/ 11 h 282"/>
              <a:gd name="T82" fmla="*/ 207 w 308"/>
              <a:gd name="T83" fmla="*/ 25 h 282"/>
              <a:gd name="T84" fmla="*/ 192 w 308"/>
              <a:gd name="T85" fmla="*/ 28 h 282"/>
              <a:gd name="T86" fmla="*/ 191 w 308"/>
              <a:gd name="T87" fmla="*/ 44 h 282"/>
              <a:gd name="T88" fmla="*/ 184 w 308"/>
              <a:gd name="T89" fmla="*/ 56 h 282"/>
              <a:gd name="T90" fmla="*/ 184 w 308"/>
              <a:gd name="T91" fmla="*/ 73 h 282"/>
              <a:gd name="T92" fmla="*/ 191 w 308"/>
              <a:gd name="T93" fmla="*/ 83 h 282"/>
              <a:gd name="T94" fmla="*/ 192 w 308"/>
              <a:gd name="T95" fmla="*/ 99 h 282"/>
              <a:gd name="T96" fmla="*/ 206 w 308"/>
              <a:gd name="T97" fmla="*/ 101 h 282"/>
              <a:gd name="T98" fmla="*/ 209 w 308"/>
              <a:gd name="T99" fmla="*/ 117 h 282"/>
              <a:gd name="T100" fmla="*/ 225 w 308"/>
              <a:gd name="T101" fmla="*/ 118 h 282"/>
              <a:gd name="T102" fmla="*/ 236 w 308"/>
              <a:gd name="T103" fmla="*/ 124 h 282"/>
              <a:gd name="T104" fmla="*/ 253 w 308"/>
              <a:gd name="T105" fmla="*/ 124 h 282"/>
              <a:gd name="T106" fmla="*/ 264 w 308"/>
              <a:gd name="T107" fmla="*/ 118 h 282"/>
              <a:gd name="T108" fmla="*/ 280 w 308"/>
              <a:gd name="T109" fmla="*/ 117 h 282"/>
              <a:gd name="T110" fmla="*/ 282 w 308"/>
              <a:gd name="T111" fmla="*/ 103 h 282"/>
              <a:gd name="T112" fmla="*/ 298 w 308"/>
              <a:gd name="T113" fmla="*/ 99 h 282"/>
              <a:gd name="T114" fmla="*/ 299 w 308"/>
              <a:gd name="T115" fmla="*/ 83 h 282"/>
              <a:gd name="T116" fmla="*/ 305 w 308"/>
              <a:gd name="T117" fmla="*/ 73 h 282"/>
              <a:gd name="T118" fmla="*/ 308 w 308"/>
              <a:gd name="T119" fmla="*/ 61 h 282"/>
              <a:gd name="T120" fmla="*/ 301 w 308"/>
              <a:gd name="T121" fmla="*/ 54 h 282"/>
              <a:gd name="T122" fmla="*/ 245 w 308"/>
              <a:gd name="T123" fmla="*/ 5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" h="282">
                <a:moveTo>
                  <a:pt x="201" y="158"/>
                </a:moveTo>
                <a:cubicBezTo>
                  <a:pt x="198" y="157"/>
                  <a:pt x="195" y="155"/>
                  <a:pt x="195" y="153"/>
                </a:cubicBezTo>
                <a:cubicBezTo>
                  <a:pt x="195" y="151"/>
                  <a:pt x="195" y="145"/>
                  <a:pt x="197" y="143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5"/>
                  <a:pt x="205" y="131"/>
                  <a:pt x="203" y="128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94" y="113"/>
                  <a:pt x="191" y="111"/>
                  <a:pt x="188" y="112"/>
                </a:cubicBezTo>
                <a:cubicBezTo>
                  <a:pt x="180" y="113"/>
                  <a:pt x="180" y="113"/>
                  <a:pt x="180" y="113"/>
                </a:cubicBezTo>
                <a:cubicBezTo>
                  <a:pt x="177" y="114"/>
                  <a:pt x="173" y="113"/>
                  <a:pt x="172" y="112"/>
                </a:cubicBezTo>
                <a:cubicBezTo>
                  <a:pt x="171" y="111"/>
                  <a:pt x="168" y="105"/>
                  <a:pt x="169" y="102"/>
                </a:cubicBezTo>
                <a:cubicBezTo>
                  <a:pt x="170" y="94"/>
                  <a:pt x="170" y="94"/>
                  <a:pt x="170" y="94"/>
                </a:cubicBezTo>
                <a:cubicBezTo>
                  <a:pt x="171" y="91"/>
                  <a:pt x="169" y="87"/>
                  <a:pt x="166" y="86"/>
                </a:cubicBezTo>
                <a:cubicBezTo>
                  <a:pt x="154" y="79"/>
                  <a:pt x="154" y="79"/>
                  <a:pt x="154" y="79"/>
                </a:cubicBezTo>
                <a:cubicBezTo>
                  <a:pt x="151" y="77"/>
                  <a:pt x="147" y="78"/>
                  <a:pt x="145" y="80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37" y="87"/>
                  <a:pt x="134" y="88"/>
                  <a:pt x="132" y="88"/>
                </a:cubicBezTo>
                <a:cubicBezTo>
                  <a:pt x="130" y="87"/>
                  <a:pt x="125" y="84"/>
                  <a:pt x="124" y="81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1"/>
                  <a:pt x="117" y="68"/>
                  <a:pt x="114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09" y="68"/>
                  <a:pt x="104" y="68"/>
                  <a:pt x="101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7" y="68"/>
                  <a:pt x="93" y="71"/>
                  <a:pt x="92" y="74"/>
                </a:cubicBezTo>
                <a:cubicBezTo>
                  <a:pt x="90" y="81"/>
                  <a:pt x="90" y="81"/>
                  <a:pt x="90" y="81"/>
                </a:cubicBezTo>
                <a:cubicBezTo>
                  <a:pt x="89" y="84"/>
                  <a:pt x="87" y="86"/>
                  <a:pt x="85" y="87"/>
                </a:cubicBezTo>
                <a:cubicBezTo>
                  <a:pt x="83" y="87"/>
                  <a:pt x="76" y="87"/>
                  <a:pt x="74" y="85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8"/>
                  <a:pt x="62" y="77"/>
                  <a:pt x="59" y="79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7"/>
                  <a:pt x="43" y="91"/>
                  <a:pt x="43" y="94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5" y="105"/>
                  <a:pt x="45" y="109"/>
                  <a:pt x="44" y="110"/>
                </a:cubicBezTo>
                <a:cubicBezTo>
                  <a:pt x="42" y="111"/>
                  <a:pt x="36" y="114"/>
                  <a:pt x="33" y="113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3" y="111"/>
                  <a:pt x="19" y="113"/>
                  <a:pt x="18" y="115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9" y="131"/>
                  <a:pt x="9" y="135"/>
                  <a:pt x="11" y="137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8" y="145"/>
                  <a:pt x="20" y="148"/>
                  <a:pt x="19" y="150"/>
                </a:cubicBezTo>
                <a:cubicBezTo>
                  <a:pt x="19" y="152"/>
                  <a:pt x="15" y="157"/>
                  <a:pt x="12" y="159"/>
                </a:cubicBezTo>
                <a:cubicBezTo>
                  <a:pt x="5" y="162"/>
                  <a:pt x="5" y="162"/>
                  <a:pt x="5" y="162"/>
                </a:cubicBezTo>
                <a:cubicBezTo>
                  <a:pt x="2" y="163"/>
                  <a:pt x="0" y="166"/>
                  <a:pt x="0" y="169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5"/>
                  <a:pt x="2" y="189"/>
                  <a:pt x="5" y="190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5" y="193"/>
                  <a:pt x="18" y="195"/>
                  <a:pt x="18" y="197"/>
                </a:cubicBezTo>
                <a:cubicBezTo>
                  <a:pt x="19" y="199"/>
                  <a:pt x="18" y="205"/>
                  <a:pt x="16" y="208"/>
                </a:cubicBezTo>
                <a:cubicBezTo>
                  <a:pt x="11" y="213"/>
                  <a:pt x="11" y="213"/>
                  <a:pt x="11" y="213"/>
                </a:cubicBezTo>
                <a:cubicBezTo>
                  <a:pt x="9" y="216"/>
                  <a:pt x="9" y="220"/>
                  <a:pt x="10" y="223"/>
                </a:cubicBezTo>
                <a:cubicBezTo>
                  <a:pt x="18" y="235"/>
                  <a:pt x="18" y="235"/>
                  <a:pt x="18" y="235"/>
                </a:cubicBezTo>
                <a:cubicBezTo>
                  <a:pt x="19" y="238"/>
                  <a:pt x="23" y="239"/>
                  <a:pt x="26" y="239"/>
                </a:cubicBezTo>
                <a:cubicBezTo>
                  <a:pt x="33" y="237"/>
                  <a:pt x="33" y="237"/>
                  <a:pt x="33" y="237"/>
                </a:cubicBezTo>
                <a:cubicBezTo>
                  <a:pt x="36" y="236"/>
                  <a:pt x="40" y="237"/>
                  <a:pt x="41" y="238"/>
                </a:cubicBezTo>
                <a:cubicBezTo>
                  <a:pt x="42" y="240"/>
                  <a:pt x="45" y="245"/>
                  <a:pt x="45" y="249"/>
                </a:cubicBezTo>
                <a:cubicBezTo>
                  <a:pt x="43" y="256"/>
                  <a:pt x="43" y="256"/>
                  <a:pt x="43" y="256"/>
                </a:cubicBezTo>
                <a:cubicBezTo>
                  <a:pt x="43" y="259"/>
                  <a:pt x="44" y="263"/>
                  <a:pt x="47" y="264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62" y="273"/>
                  <a:pt x="66" y="273"/>
                  <a:pt x="68" y="271"/>
                </a:cubicBezTo>
                <a:cubicBezTo>
                  <a:pt x="74" y="265"/>
                  <a:pt x="74" y="265"/>
                  <a:pt x="74" y="265"/>
                </a:cubicBezTo>
                <a:cubicBezTo>
                  <a:pt x="76" y="263"/>
                  <a:pt x="80" y="262"/>
                  <a:pt x="83" y="263"/>
                </a:cubicBezTo>
                <a:cubicBezTo>
                  <a:pt x="86" y="264"/>
                  <a:pt x="89" y="267"/>
                  <a:pt x="90" y="270"/>
                </a:cubicBezTo>
                <a:cubicBezTo>
                  <a:pt x="92" y="277"/>
                  <a:pt x="92" y="277"/>
                  <a:pt x="92" y="277"/>
                </a:cubicBezTo>
                <a:cubicBezTo>
                  <a:pt x="93" y="280"/>
                  <a:pt x="97" y="282"/>
                  <a:pt x="100" y="282"/>
                </a:cubicBezTo>
                <a:cubicBezTo>
                  <a:pt x="114" y="282"/>
                  <a:pt x="114" y="282"/>
                  <a:pt x="114" y="282"/>
                </a:cubicBezTo>
                <a:cubicBezTo>
                  <a:pt x="117" y="282"/>
                  <a:pt x="120" y="280"/>
                  <a:pt x="121" y="277"/>
                </a:cubicBezTo>
                <a:cubicBezTo>
                  <a:pt x="124" y="270"/>
                  <a:pt x="124" y="270"/>
                  <a:pt x="124" y="270"/>
                </a:cubicBezTo>
                <a:cubicBezTo>
                  <a:pt x="125" y="267"/>
                  <a:pt x="127" y="264"/>
                  <a:pt x="129" y="264"/>
                </a:cubicBezTo>
                <a:cubicBezTo>
                  <a:pt x="131" y="263"/>
                  <a:pt x="137" y="263"/>
                  <a:pt x="139" y="265"/>
                </a:cubicBezTo>
                <a:cubicBezTo>
                  <a:pt x="145" y="271"/>
                  <a:pt x="145" y="271"/>
                  <a:pt x="145" y="271"/>
                </a:cubicBezTo>
                <a:cubicBezTo>
                  <a:pt x="147" y="273"/>
                  <a:pt x="151" y="273"/>
                  <a:pt x="154" y="272"/>
                </a:cubicBezTo>
                <a:cubicBezTo>
                  <a:pt x="166" y="264"/>
                  <a:pt x="166" y="264"/>
                  <a:pt x="166" y="264"/>
                </a:cubicBezTo>
                <a:cubicBezTo>
                  <a:pt x="169" y="263"/>
                  <a:pt x="171" y="259"/>
                  <a:pt x="170" y="256"/>
                </a:cubicBezTo>
                <a:cubicBezTo>
                  <a:pt x="169" y="249"/>
                  <a:pt x="169" y="249"/>
                  <a:pt x="169" y="249"/>
                </a:cubicBezTo>
                <a:cubicBezTo>
                  <a:pt x="168" y="245"/>
                  <a:pt x="169" y="242"/>
                  <a:pt x="170" y="241"/>
                </a:cubicBezTo>
                <a:cubicBezTo>
                  <a:pt x="171" y="239"/>
                  <a:pt x="177" y="236"/>
                  <a:pt x="180" y="237"/>
                </a:cubicBezTo>
                <a:cubicBezTo>
                  <a:pt x="188" y="239"/>
                  <a:pt x="188" y="239"/>
                  <a:pt x="188" y="239"/>
                </a:cubicBezTo>
                <a:cubicBezTo>
                  <a:pt x="191" y="239"/>
                  <a:pt x="194" y="238"/>
                  <a:pt x="196" y="235"/>
                </a:cubicBezTo>
                <a:cubicBezTo>
                  <a:pt x="203" y="223"/>
                  <a:pt x="203" y="223"/>
                  <a:pt x="203" y="223"/>
                </a:cubicBezTo>
                <a:cubicBezTo>
                  <a:pt x="205" y="220"/>
                  <a:pt x="204" y="216"/>
                  <a:pt x="202" y="213"/>
                </a:cubicBezTo>
                <a:cubicBezTo>
                  <a:pt x="197" y="208"/>
                  <a:pt x="197" y="208"/>
                  <a:pt x="197" y="208"/>
                </a:cubicBezTo>
                <a:cubicBezTo>
                  <a:pt x="195" y="205"/>
                  <a:pt x="194" y="202"/>
                  <a:pt x="194" y="200"/>
                </a:cubicBezTo>
                <a:cubicBezTo>
                  <a:pt x="195" y="199"/>
                  <a:pt x="198" y="193"/>
                  <a:pt x="201" y="192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11" y="189"/>
                  <a:pt x="214" y="185"/>
                  <a:pt x="214" y="182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78"/>
                  <a:pt x="214" y="173"/>
                  <a:pt x="214" y="170"/>
                </a:cubicBezTo>
                <a:cubicBezTo>
                  <a:pt x="214" y="168"/>
                  <a:pt x="214" y="168"/>
                  <a:pt x="214" y="168"/>
                </a:cubicBezTo>
                <a:cubicBezTo>
                  <a:pt x="214" y="165"/>
                  <a:pt x="211" y="162"/>
                  <a:pt x="208" y="161"/>
                </a:cubicBezTo>
                <a:lnTo>
                  <a:pt x="201" y="158"/>
                </a:lnTo>
                <a:close/>
                <a:moveTo>
                  <a:pt x="107" y="199"/>
                </a:moveTo>
                <a:cubicBezTo>
                  <a:pt x="93" y="199"/>
                  <a:pt x="83" y="188"/>
                  <a:pt x="83" y="175"/>
                </a:cubicBezTo>
                <a:cubicBezTo>
                  <a:pt x="83" y="162"/>
                  <a:pt x="93" y="151"/>
                  <a:pt x="107" y="151"/>
                </a:cubicBezTo>
                <a:cubicBezTo>
                  <a:pt x="120" y="151"/>
                  <a:pt x="131" y="162"/>
                  <a:pt x="131" y="175"/>
                </a:cubicBezTo>
                <a:cubicBezTo>
                  <a:pt x="131" y="188"/>
                  <a:pt x="120" y="199"/>
                  <a:pt x="107" y="199"/>
                </a:cubicBezTo>
                <a:close/>
                <a:moveTo>
                  <a:pt x="301" y="54"/>
                </a:moveTo>
                <a:cubicBezTo>
                  <a:pt x="299" y="53"/>
                  <a:pt x="298" y="52"/>
                  <a:pt x="297" y="51"/>
                </a:cubicBezTo>
                <a:cubicBezTo>
                  <a:pt x="297" y="50"/>
                  <a:pt x="297" y="46"/>
                  <a:pt x="299" y="44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3" y="37"/>
                  <a:pt x="302" y="36"/>
                </a:cubicBezTo>
                <a:cubicBezTo>
                  <a:pt x="298" y="28"/>
                  <a:pt x="298" y="28"/>
                  <a:pt x="298" y="28"/>
                </a:cubicBezTo>
                <a:cubicBezTo>
                  <a:pt x="297" y="27"/>
                  <a:pt x="295" y="26"/>
                  <a:pt x="293" y="26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6" y="27"/>
                  <a:pt x="284" y="27"/>
                  <a:pt x="284" y="26"/>
                </a:cubicBezTo>
                <a:cubicBezTo>
                  <a:pt x="283" y="26"/>
                  <a:pt x="281" y="22"/>
                  <a:pt x="282" y="20"/>
                </a:cubicBezTo>
                <a:cubicBezTo>
                  <a:pt x="283" y="16"/>
                  <a:pt x="283" y="16"/>
                  <a:pt x="283" y="16"/>
                </a:cubicBezTo>
                <a:cubicBezTo>
                  <a:pt x="283" y="14"/>
                  <a:pt x="282" y="12"/>
                  <a:pt x="280" y="11"/>
                </a:cubicBezTo>
                <a:cubicBezTo>
                  <a:pt x="273" y="7"/>
                  <a:pt x="273" y="7"/>
                  <a:pt x="273" y="7"/>
                </a:cubicBezTo>
                <a:cubicBezTo>
                  <a:pt x="271" y="6"/>
                  <a:pt x="269" y="6"/>
                  <a:pt x="267" y="7"/>
                </a:cubicBezTo>
                <a:cubicBezTo>
                  <a:pt x="264" y="10"/>
                  <a:pt x="264" y="10"/>
                  <a:pt x="264" y="10"/>
                </a:cubicBezTo>
                <a:cubicBezTo>
                  <a:pt x="263" y="11"/>
                  <a:pt x="261" y="12"/>
                  <a:pt x="260" y="12"/>
                </a:cubicBezTo>
                <a:cubicBezTo>
                  <a:pt x="259" y="12"/>
                  <a:pt x="255" y="9"/>
                  <a:pt x="255" y="8"/>
                </a:cubicBezTo>
                <a:cubicBezTo>
                  <a:pt x="253" y="3"/>
                  <a:pt x="253" y="3"/>
                  <a:pt x="253" y="3"/>
                </a:cubicBezTo>
                <a:cubicBezTo>
                  <a:pt x="253" y="2"/>
                  <a:pt x="251" y="0"/>
                  <a:pt x="249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246" y="0"/>
                  <a:pt x="243" y="0"/>
                  <a:pt x="241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39" y="0"/>
                  <a:pt x="237" y="2"/>
                  <a:pt x="236" y="3"/>
                </a:cubicBezTo>
                <a:cubicBezTo>
                  <a:pt x="235" y="8"/>
                  <a:pt x="235" y="8"/>
                  <a:pt x="235" y="8"/>
                </a:cubicBezTo>
                <a:cubicBezTo>
                  <a:pt x="234" y="9"/>
                  <a:pt x="233" y="11"/>
                  <a:pt x="232" y="11"/>
                </a:cubicBezTo>
                <a:cubicBezTo>
                  <a:pt x="231" y="12"/>
                  <a:pt x="227" y="11"/>
                  <a:pt x="225" y="10"/>
                </a:cubicBezTo>
                <a:cubicBezTo>
                  <a:pt x="222" y="7"/>
                  <a:pt x="222" y="7"/>
                  <a:pt x="222" y="7"/>
                </a:cubicBezTo>
                <a:cubicBezTo>
                  <a:pt x="220" y="6"/>
                  <a:pt x="218" y="6"/>
                  <a:pt x="216" y="7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7" y="14"/>
                  <a:pt x="207" y="16"/>
                </a:cubicBezTo>
                <a:cubicBezTo>
                  <a:pt x="208" y="20"/>
                  <a:pt x="208" y="20"/>
                  <a:pt x="208" y="20"/>
                </a:cubicBezTo>
                <a:cubicBezTo>
                  <a:pt x="208" y="22"/>
                  <a:pt x="208" y="24"/>
                  <a:pt x="207" y="25"/>
                </a:cubicBezTo>
                <a:cubicBezTo>
                  <a:pt x="206" y="26"/>
                  <a:pt x="203" y="27"/>
                  <a:pt x="201" y="27"/>
                </a:cubicBezTo>
                <a:cubicBezTo>
                  <a:pt x="197" y="26"/>
                  <a:pt x="197" y="26"/>
                  <a:pt x="197" y="26"/>
                </a:cubicBezTo>
                <a:cubicBezTo>
                  <a:pt x="195" y="26"/>
                  <a:pt x="193" y="27"/>
                  <a:pt x="192" y="2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6" y="37"/>
                  <a:pt x="187" y="40"/>
                  <a:pt x="188" y="41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2" y="46"/>
                  <a:pt x="193" y="48"/>
                  <a:pt x="193" y="49"/>
                </a:cubicBezTo>
                <a:cubicBezTo>
                  <a:pt x="192" y="50"/>
                  <a:pt x="190" y="53"/>
                  <a:pt x="189" y="5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2" y="56"/>
                  <a:pt x="181" y="59"/>
                  <a:pt x="181" y="60"/>
                </a:cubicBezTo>
                <a:cubicBezTo>
                  <a:pt x="181" y="68"/>
                  <a:pt x="181" y="68"/>
                  <a:pt x="181" y="68"/>
                </a:cubicBezTo>
                <a:cubicBezTo>
                  <a:pt x="181" y="70"/>
                  <a:pt x="182" y="72"/>
                  <a:pt x="184" y="73"/>
                </a:cubicBezTo>
                <a:cubicBezTo>
                  <a:pt x="189" y="74"/>
                  <a:pt x="189" y="74"/>
                  <a:pt x="189" y="74"/>
                </a:cubicBezTo>
                <a:cubicBezTo>
                  <a:pt x="190" y="75"/>
                  <a:pt x="192" y="76"/>
                  <a:pt x="192" y="77"/>
                </a:cubicBezTo>
                <a:cubicBezTo>
                  <a:pt x="192" y="78"/>
                  <a:pt x="192" y="82"/>
                  <a:pt x="191" y="83"/>
                </a:cubicBezTo>
                <a:cubicBezTo>
                  <a:pt x="188" y="87"/>
                  <a:pt x="188" y="87"/>
                  <a:pt x="188" y="87"/>
                </a:cubicBezTo>
                <a:cubicBezTo>
                  <a:pt x="187" y="88"/>
                  <a:pt x="186" y="91"/>
                  <a:pt x="187" y="92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3" y="101"/>
                  <a:pt x="195" y="102"/>
                  <a:pt x="197" y="102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203" y="100"/>
                  <a:pt x="205" y="101"/>
                  <a:pt x="206" y="101"/>
                </a:cubicBezTo>
                <a:cubicBezTo>
                  <a:pt x="206" y="102"/>
                  <a:pt x="208" y="106"/>
                  <a:pt x="208" y="108"/>
                </a:cubicBezTo>
                <a:cubicBezTo>
                  <a:pt x="207" y="112"/>
                  <a:pt x="207" y="112"/>
                  <a:pt x="207" y="112"/>
                </a:cubicBezTo>
                <a:cubicBezTo>
                  <a:pt x="207" y="114"/>
                  <a:pt x="208" y="116"/>
                  <a:pt x="209" y="117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8" y="122"/>
                  <a:pt x="220" y="122"/>
                  <a:pt x="222" y="121"/>
                </a:cubicBezTo>
                <a:cubicBezTo>
                  <a:pt x="225" y="118"/>
                  <a:pt x="225" y="118"/>
                  <a:pt x="225" y="118"/>
                </a:cubicBezTo>
                <a:cubicBezTo>
                  <a:pt x="227" y="116"/>
                  <a:pt x="229" y="116"/>
                  <a:pt x="231" y="116"/>
                </a:cubicBezTo>
                <a:cubicBezTo>
                  <a:pt x="232" y="117"/>
                  <a:pt x="234" y="118"/>
                  <a:pt x="235" y="120"/>
                </a:cubicBezTo>
                <a:cubicBezTo>
                  <a:pt x="236" y="124"/>
                  <a:pt x="236" y="124"/>
                  <a:pt x="236" y="124"/>
                </a:cubicBezTo>
                <a:cubicBezTo>
                  <a:pt x="237" y="126"/>
                  <a:pt x="239" y="128"/>
                  <a:pt x="240" y="128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51" y="128"/>
                  <a:pt x="253" y="126"/>
                  <a:pt x="253" y="124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18"/>
                  <a:pt x="257" y="117"/>
                  <a:pt x="258" y="116"/>
                </a:cubicBezTo>
                <a:cubicBezTo>
                  <a:pt x="259" y="116"/>
                  <a:pt x="263" y="116"/>
                  <a:pt x="264" y="118"/>
                </a:cubicBezTo>
                <a:cubicBezTo>
                  <a:pt x="267" y="121"/>
                  <a:pt x="267" y="121"/>
                  <a:pt x="267" y="121"/>
                </a:cubicBezTo>
                <a:cubicBezTo>
                  <a:pt x="269" y="122"/>
                  <a:pt x="271" y="122"/>
                  <a:pt x="273" y="121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282" y="116"/>
                  <a:pt x="283" y="114"/>
                  <a:pt x="283" y="112"/>
                </a:cubicBezTo>
                <a:cubicBezTo>
                  <a:pt x="282" y="108"/>
                  <a:pt x="282" y="108"/>
                  <a:pt x="282" y="108"/>
                </a:cubicBezTo>
                <a:cubicBezTo>
                  <a:pt x="281" y="106"/>
                  <a:pt x="282" y="104"/>
                  <a:pt x="282" y="103"/>
                </a:cubicBezTo>
                <a:cubicBezTo>
                  <a:pt x="283" y="102"/>
                  <a:pt x="286" y="100"/>
                  <a:pt x="288" y="101"/>
                </a:cubicBezTo>
                <a:cubicBezTo>
                  <a:pt x="293" y="102"/>
                  <a:pt x="293" y="102"/>
                  <a:pt x="293" y="102"/>
                </a:cubicBezTo>
                <a:cubicBezTo>
                  <a:pt x="295" y="102"/>
                  <a:pt x="297" y="101"/>
                  <a:pt x="298" y="99"/>
                </a:cubicBezTo>
                <a:cubicBezTo>
                  <a:pt x="302" y="92"/>
                  <a:pt x="302" y="92"/>
                  <a:pt x="302" y="92"/>
                </a:cubicBezTo>
                <a:cubicBezTo>
                  <a:pt x="303" y="91"/>
                  <a:pt x="303" y="88"/>
                  <a:pt x="301" y="87"/>
                </a:cubicBezTo>
                <a:cubicBezTo>
                  <a:pt x="299" y="83"/>
                  <a:pt x="299" y="83"/>
                  <a:pt x="299" y="83"/>
                </a:cubicBezTo>
                <a:cubicBezTo>
                  <a:pt x="297" y="82"/>
                  <a:pt x="297" y="80"/>
                  <a:pt x="297" y="79"/>
                </a:cubicBezTo>
                <a:cubicBezTo>
                  <a:pt x="297" y="78"/>
                  <a:pt x="299" y="75"/>
                  <a:pt x="301" y="74"/>
                </a:cubicBezTo>
                <a:cubicBezTo>
                  <a:pt x="305" y="73"/>
                  <a:pt x="305" y="73"/>
                  <a:pt x="305" y="73"/>
                </a:cubicBezTo>
                <a:cubicBezTo>
                  <a:pt x="307" y="72"/>
                  <a:pt x="308" y="70"/>
                  <a:pt x="308" y="68"/>
                </a:cubicBezTo>
                <a:cubicBezTo>
                  <a:pt x="308" y="67"/>
                  <a:pt x="308" y="67"/>
                  <a:pt x="308" y="67"/>
                </a:cubicBezTo>
                <a:cubicBezTo>
                  <a:pt x="308" y="65"/>
                  <a:pt x="308" y="62"/>
                  <a:pt x="308" y="61"/>
                </a:cubicBezTo>
                <a:cubicBezTo>
                  <a:pt x="308" y="60"/>
                  <a:pt x="308" y="60"/>
                  <a:pt x="308" y="60"/>
                </a:cubicBezTo>
                <a:cubicBezTo>
                  <a:pt x="308" y="58"/>
                  <a:pt x="307" y="56"/>
                  <a:pt x="305" y="55"/>
                </a:cubicBezTo>
                <a:lnTo>
                  <a:pt x="301" y="54"/>
                </a:lnTo>
                <a:close/>
                <a:moveTo>
                  <a:pt x="245" y="78"/>
                </a:moveTo>
                <a:cubicBezTo>
                  <a:pt x="237" y="78"/>
                  <a:pt x="230" y="72"/>
                  <a:pt x="230" y="64"/>
                </a:cubicBezTo>
                <a:cubicBezTo>
                  <a:pt x="230" y="56"/>
                  <a:pt x="237" y="50"/>
                  <a:pt x="245" y="50"/>
                </a:cubicBezTo>
                <a:cubicBezTo>
                  <a:pt x="253" y="50"/>
                  <a:pt x="259" y="56"/>
                  <a:pt x="259" y="64"/>
                </a:cubicBezTo>
                <a:cubicBezTo>
                  <a:pt x="259" y="72"/>
                  <a:pt x="253" y="78"/>
                  <a:pt x="245" y="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77" name="Grupa 4"/>
          <p:cNvGrpSpPr/>
          <p:nvPr/>
        </p:nvGrpSpPr>
        <p:grpSpPr>
          <a:xfrm>
            <a:off x="9020711" y="4801951"/>
            <a:ext cx="912967" cy="912967"/>
            <a:chOff x="7496710" y="4801950"/>
            <a:chExt cx="912967" cy="912967"/>
          </a:xfrm>
        </p:grpSpPr>
        <p:sp>
          <p:nvSpPr>
            <p:cNvPr id="78" name="Elipsa 38"/>
            <p:cNvSpPr/>
            <p:nvPr/>
          </p:nvSpPr>
          <p:spPr>
            <a:xfrm>
              <a:off x="7496710" y="4801950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Freeform 36"/>
            <p:cNvSpPr>
              <a:spLocks noEditPoints="1"/>
            </p:cNvSpPr>
            <p:nvPr/>
          </p:nvSpPr>
          <p:spPr bwMode="auto">
            <a:xfrm>
              <a:off x="7677703" y="5006405"/>
              <a:ext cx="550981" cy="504056"/>
            </a:xfrm>
            <a:custGeom>
              <a:avLst/>
              <a:gdLst>
                <a:gd name="T0" fmla="*/ 197 w 308"/>
                <a:gd name="T1" fmla="*/ 143 h 282"/>
                <a:gd name="T2" fmla="*/ 196 w 308"/>
                <a:gd name="T3" fmla="*/ 115 h 282"/>
                <a:gd name="T4" fmla="*/ 172 w 308"/>
                <a:gd name="T5" fmla="*/ 112 h 282"/>
                <a:gd name="T6" fmla="*/ 166 w 308"/>
                <a:gd name="T7" fmla="*/ 86 h 282"/>
                <a:gd name="T8" fmla="*/ 139 w 308"/>
                <a:gd name="T9" fmla="*/ 85 h 282"/>
                <a:gd name="T10" fmla="*/ 121 w 308"/>
                <a:gd name="T11" fmla="*/ 74 h 282"/>
                <a:gd name="T12" fmla="*/ 101 w 308"/>
                <a:gd name="T13" fmla="*/ 68 h 282"/>
                <a:gd name="T14" fmla="*/ 90 w 308"/>
                <a:gd name="T15" fmla="*/ 81 h 282"/>
                <a:gd name="T16" fmla="*/ 68 w 308"/>
                <a:gd name="T17" fmla="*/ 80 h 282"/>
                <a:gd name="T18" fmla="*/ 43 w 308"/>
                <a:gd name="T19" fmla="*/ 94 h 282"/>
                <a:gd name="T20" fmla="*/ 33 w 308"/>
                <a:gd name="T21" fmla="*/ 113 h 282"/>
                <a:gd name="T22" fmla="*/ 10 w 308"/>
                <a:gd name="T23" fmla="*/ 128 h 282"/>
                <a:gd name="T24" fmla="*/ 19 w 308"/>
                <a:gd name="T25" fmla="*/ 150 h 282"/>
                <a:gd name="T26" fmla="*/ 0 w 308"/>
                <a:gd name="T27" fmla="*/ 169 h 282"/>
                <a:gd name="T28" fmla="*/ 12 w 308"/>
                <a:gd name="T29" fmla="*/ 192 h 282"/>
                <a:gd name="T30" fmla="*/ 11 w 308"/>
                <a:gd name="T31" fmla="*/ 213 h 282"/>
                <a:gd name="T32" fmla="*/ 26 w 308"/>
                <a:gd name="T33" fmla="*/ 239 h 282"/>
                <a:gd name="T34" fmla="*/ 45 w 308"/>
                <a:gd name="T35" fmla="*/ 249 h 282"/>
                <a:gd name="T36" fmla="*/ 59 w 308"/>
                <a:gd name="T37" fmla="*/ 271 h 282"/>
                <a:gd name="T38" fmla="*/ 83 w 308"/>
                <a:gd name="T39" fmla="*/ 263 h 282"/>
                <a:gd name="T40" fmla="*/ 100 w 308"/>
                <a:gd name="T41" fmla="*/ 282 h 282"/>
                <a:gd name="T42" fmla="*/ 124 w 308"/>
                <a:gd name="T43" fmla="*/ 270 h 282"/>
                <a:gd name="T44" fmla="*/ 145 w 308"/>
                <a:gd name="T45" fmla="*/ 271 h 282"/>
                <a:gd name="T46" fmla="*/ 170 w 308"/>
                <a:gd name="T47" fmla="*/ 256 h 282"/>
                <a:gd name="T48" fmla="*/ 180 w 308"/>
                <a:gd name="T49" fmla="*/ 237 h 282"/>
                <a:gd name="T50" fmla="*/ 203 w 308"/>
                <a:gd name="T51" fmla="*/ 223 h 282"/>
                <a:gd name="T52" fmla="*/ 194 w 308"/>
                <a:gd name="T53" fmla="*/ 200 h 282"/>
                <a:gd name="T54" fmla="*/ 214 w 308"/>
                <a:gd name="T55" fmla="*/ 182 h 282"/>
                <a:gd name="T56" fmla="*/ 214 w 308"/>
                <a:gd name="T57" fmla="*/ 168 h 282"/>
                <a:gd name="T58" fmla="*/ 107 w 308"/>
                <a:gd name="T59" fmla="*/ 199 h 282"/>
                <a:gd name="T60" fmla="*/ 131 w 308"/>
                <a:gd name="T61" fmla="*/ 175 h 282"/>
                <a:gd name="T62" fmla="*/ 297 w 308"/>
                <a:gd name="T63" fmla="*/ 51 h 282"/>
                <a:gd name="T64" fmla="*/ 302 w 308"/>
                <a:gd name="T65" fmla="*/ 36 h 282"/>
                <a:gd name="T66" fmla="*/ 288 w 308"/>
                <a:gd name="T67" fmla="*/ 27 h 282"/>
                <a:gd name="T68" fmla="*/ 283 w 308"/>
                <a:gd name="T69" fmla="*/ 16 h 282"/>
                <a:gd name="T70" fmla="*/ 267 w 308"/>
                <a:gd name="T71" fmla="*/ 7 h 282"/>
                <a:gd name="T72" fmla="*/ 255 w 308"/>
                <a:gd name="T73" fmla="*/ 8 h 282"/>
                <a:gd name="T74" fmla="*/ 248 w 308"/>
                <a:gd name="T75" fmla="*/ 0 h 282"/>
                <a:gd name="T76" fmla="*/ 236 w 308"/>
                <a:gd name="T77" fmla="*/ 3 h 282"/>
                <a:gd name="T78" fmla="*/ 225 w 308"/>
                <a:gd name="T79" fmla="*/ 10 h 282"/>
                <a:gd name="T80" fmla="*/ 209 w 308"/>
                <a:gd name="T81" fmla="*/ 11 h 282"/>
                <a:gd name="T82" fmla="*/ 207 w 308"/>
                <a:gd name="T83" fmla="*/ 25 h 282"/>
                <a:gd name="T84" fmla="*/ 192 w 308"/>
                <a:gd name="T85" fmla="*/ 28 h 282"/>
                <a:gd name="T86" fmla="*/ 191 w 308"/>
                <a:gd name="T87" fmla="*/ 44 h 282"/>
                <a:gd name="T88" fmla="*/ 184 w 308"/>
                <a:gd name="T89" fmla="*/ 56 h 282"/>
                <a:gd name="T90" fmla="*/ 184 w 308"/>
                <a:gd name="T91" fmla="*/ 73 h 282"/>
                <a:gd name="T92" fmla="*/ 191 w 308"/>
                <a:gd name="T93" fmla="*/ 83 h 282"/>
                <a:gd name="T94" fmla="*/ 192 w 308"/>
                <a:gd name="T95" fmla="*/ 99 h 282"/>
                <a:gd name="T96" fmla="*/ 206 w 308"/>
                <a:gd name="T97" fmla="*/ 101 h 282"/>
                <a:gd name="T98" fmla="*/ 209 w 308"/>
                <a:gd name="T99" fmla="*/ 117 h 282"/>
                <a:gd name="T100" fmla="*/ 225 w 308"/>
                <a:gd name="T101" fmla="*/ 118 h 282"/>
                <a:gd name="T102" fmla="*/ 236 w 308"/>
                <a:gd name="T103" fmla="*/ 124 h 282"/>
                <a:gd name="T104" fmla="*/ 253 w 308"/>
                <a:gd name="T105" fmla="*/ 124 h 282"/>
                <a:gd name="T106" fmla="*/ 264 w 308"/>
                <a:gd name="T107" fmla="*/ 118 h 282"/>
                <a:gd name="T108" fmla="*/ 280 w 308"/>
                <a:gd name="T109" fmla="*/ 117 h 282"/>
                <a:gd name="T110" fmla="*/ 282 w 308"/>
                <a:gd name="T111" fmla="*/ 103 h 282"/>
                <a:gd name="T112" fmla="*/ 298 w 308"/>
                <a:gd name="T113" fmla="*/ 99 h 282"/>
                <a:gd name="T114" fmla="*/ 299 w 308"/>
                <a:gd name="T115" fmla="*/ 83 h 282"/>
                <a:gd name="T116" fmla="*/ 305 w 308"/>
                <a:gd name="T117" fmla="*/ 73 h 282"/>
                <a:gd name="T118" fmla="*/ 308 w 308"/>
                <a:gd name="T119" fmla="*/ 61 h 282"/>
                <a:gd name="T120" fmla="*/ 301 w 308"/>
                <a:gd name="T121" fmla="*/ 54 h 282"/>
                <a:gd name="T122" fmla="*/ 245 w 308"/>
                <a:gd name="T123" fmla="*/ 5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82">
                  <a:moveTo>
                    <a:pt x="201" y="158"/>
                  </a:moveTo>
                  <a:cubicBezTo>
                    <a:pt x="198" y="157"/>
                    <a:pt x="195" y="155"/>
                    <a:pt x="195" y="153"/>
                  </a:cubicBezTo>
                  <a:cubicBezTo>
                    <a:pt x="195" y="151"/>
                    <a:pt x="195" y="145"/>
                    <a:pt x="197" y="143"/>
                  </a:cubicBezTo>
                  <a:cubicBezTo>
                    <a:pt x="202" y="137"/>
                    <a:pt x="202" y="137"/>
                    <a:pt x="202" y="137"/>
                  </a:cubicBezTo>
                  <a:cubicBezTo>
                    <a:pt x="204" y="135"/>
                    <a:pt x="205" y="131"/>
                    <a:pt x="203" y="128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4" y="113"/>
                    <a:pt x="191" y="111"/>
                    <a:pt x="188" y="112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77" y="114"/>
                    <a:pt x="173" y="113"/>
                    <a:pt x="172" y="112"/>
                  </a:cubicBezTo>
                  <a:cubicBezTo>
                    <a:pt x="171" y="111"/>
                    <a:pt x="168" y="105"/>
                    <a:pt x="169" y="102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1" y="91"/>
                    <a:pt x="169" y="87"/>
                    <a:pt x="166" y="86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1" y="77"/>
                    <a:pt x="147" y="78"/>
                    <a:pt x="145" y="80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7" y="87"/>
                    <a:pt x="134" y="88"/>
                    <a:pt x="132" y="88"/>
                  </a:cubicBezTo>
                  <a:cubicBezTo>
                    <a:pt x="130" y="87"/>
                    <a:pt x="125" y="84"/>
                    <a:pt x="124" y="81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0" y="71"/>
                    <a:pt x="117" y="68"/>
                    <a:pt x="11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9" y="68"/>
                    <a:pt x="104" y="68"/>
                    <a:pt x="101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97" y="68"/>
                    <a:pt x="93" y="71"/>
                    <a:pt x="92" y="74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84"/>
                    <a:pt x="87" y="86"/>
                    <a:pt x="85" y="87"/>
                  </a:cubicBezTo>
                  <a:cubicBezTo>
                    <a:pt x="83" y="87"/>
                    <a:pt x="76" y="87"/>
                    <a:pt x="74" y="85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6" y="78"/>
                    <a:pt x="62" y="77"/>
                    <a:pt x="59" y="79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4" y="87"/>
                    <a:pt x="43" y="91"/>
                    <a:pt x="43" y="94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5"/>
                    <a:pt x="45" y="109"/>
                    <a:pt x="44" y="110"/>
                  </a:cubicBezTo>
                  <a:cubicBezTo>
                    <a:pt x="42" y="111"/>
                    <a:pt x="36" y="114"/>
                    <a:pt x="33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3" y="111"/>
                    <a:pt x="19" y="113"/>
                    <a:pt x="18" y="115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9" y="131"/>
                    <a:pt x="9" y="135"/>
                    <a:pt x="11" y="137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8" y="145"/>
                    <a:pt x="20" y="148"/>
                    <a:pt x="19" y="150"/>
                  </a:cubicBezTo>
                  <a:cubicBezTo>
                    <a:pt x="19" y="152"/>
                    <a:pt x="15" y="157"/>
                    <a:pt x="12" y="159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2" y="163"/>
                    <a:pt x="0" y="166"/>
                    <a:pt x="0" y="16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9"/>
                    <a:pt x="5" y="190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5" y="193"/>
                    <a:pt x="18" y="195"/>
                    <a:pt x="18" y="197"/>
                  </a:cubicBezTo>
                  <a:cubicBezTo>
                    <a:pt x="19" y="199"/>
                    <a:pt x="18" y="205"/>
                    <a:pt x="16" y="208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9" y="216"/>
                    <a:pt x="9" y="220"/>
                    <a:pt x="10" y="223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9" y="238"/>
                    <a:pt x="23" y="239"/>
                    <a:pt x="26" y="239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36" y="236"/>
                    <a:pt x="40" y="237"/>
                    <a:pt x="41" y="238"/>
                  </a:cubicBezTo>
                  <a:cubicBezTo>
                    <a:pt x="42" y="240"/>
                    <a:pt x="45" y="245"/>
                    <a:pt x="45" y="249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3" y="259"/>
                    <a:pt x="44" y="263"/>
                    <a:pt x="47" y="264"/>
                  </a:cubicBezTo>
                  <a:cubicBezTo>
                    <a:pt x="59" y="271"/>
                    <a:pt x="59" y="271"/>
                    <a:pt x="59" y="271"/>
                  </a:cubicBezTo>
                  <a:cubicBezTo>
                    <a:pt x="62" y="273"/>
                    <a:pt x="66" y="273"/>
                    <a:pt x="68" y="271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3"/>
                    <a:pt x="80" y="262"/>
                    <a:pt x="83" y="263"/>
                  </a:cubicBezTo>
                  <a:cubicBezTo>
                    <a:pt x="86" y="264"/>
                    <a:pt x="89" y="267"/>
                    <a:pt x="90" y="270"/>
                  </a:cubicBezTo>
                  <a:cubicBezTo>
                    <a:pt x="92" y="277"/>
                    <a:pt x="92" y="277"/>
                    <a:pt x="92" y="277"/>
                  </a:cubicBezTo>
                  <a:cubicBezTo>
                    <a:pt x="93" y="280"/>
                    <a:pt x="97" y="282"/>
                    <a:pt x="100" y="282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7" y="282"/>
                    <a:pt x="120" y="280"/>
                    <a:pt x="121" y="277"/>
                  </a:cubicBezTo>
                  <a:cubicBezTo>
                    <a:pt x="124" y="270"/>
                    <a:pt x="124" y="270"/>
                    <a:pt x="124" y="270"/>
                  </a:cubicBezTo>
                  <a:cubicBezTo>
                    <a:pt x="125" y="267"/>
                    <a:pt x="127" y="264"/>
                    <a:pt x="129" y="264"/>
                  </a:cubicBezTo>
                  <a:cubicBezTo>
                    <a:pt x="131" y="263"/>
                    <a:pt x="137" y="263"/>
                    <a:pt x="139" y="265"/>
                  </a:cubicBezTo>
                  <a:cubicBezTo>
                    <a:pt x="145" y="271"/>
                    <a:pt x="145" y="271"/>
                    <a:pt x="145" y="271"/>
                  </a:cubicBezTo>
                  <a:cubicBezTo>
                    <a:pt x="147" y="273"/>
                    <a:pt x="151" y="273"/>
                    <a:pt x="154" y="272"/>
                  </a:cubicBezTo>
                  <a:cubicBezTo>
                    <a:pt x="166" y="264"/>
                    <a:pt x="166" y="264"/>
                    <a:pt x="166" y="264"/>
                  </a:cubicBezTo>
                  <a:cubicBezTo>
                    <a:pt x="169" y="263"/>
                    <a:pt x="171" y="259"/>
                    <a:pt x="170" y="256"/>
                  </a:cubicBezTo>
                  <a:cubicBezTo>
                    <a:pt x="169" y="249"/>
                    <a:pt x="169" y="249"/>
                    <a:pt x="169" y="249"/>
                  </a:cubicBezTo>
                  <a:cubicBezTo>
                    <a:pt x="168" y="245"/>
                    <a:pt x="169" y="242"/>
                    <a:pt x="170" y="241"/>
                  </a:cubicBezTo>
                  <a:cubicBezTo>
                    <a:pt x="171" y="239"/>
                    <a:pt x="177" y="236"/>
                    <a:pt x="180" y="237"/>
                  </a:cubicBezTo>
                  <a:cubicBezTo>
                    <a:pt x="188" y="239"/>
                    <a:pt x="188" y="239"/>
                    <a:pt x="188" y="239"/>
                  </a:cubicBezTo>
                  <a:cubicBezTo>
                    <a:pt x="191" y="239"/>
                    <a:pt x="194" y="238"/>
                    <a:pt x="196" y="235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5" y="220"/>
                    <a:pt x="204" y="216"/>
                    <a:pt x="202" y="213"/>
                  </a:cubicBezTo>
                  <a:cubicBezTo>
                    <a:pt x="197" y="208"/>
                    <a:pt x="197" y="208"/>
                    <a:pt x="197" y="208"/>
                  </a:cubicBezTo>
                  <a:cubicBezTo>
                    <a:pt x="195" y="205"/>
                    <a:pt x="194" y="202"/>
                    <a:pt x="194" y="200"/>
                  </a:cubicBezTo>
                  <a:cubicBezTo>
                    <a:pt x="195" y="199"/>
                    <a:pt x="198" y="193"/>
                    <a:pt x="201" y="192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11" y="189"/>
                    <a:pt x="214" y="185"/>
                    <a:pt x="214" y="182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78"/>
                    <a:pt x="214" y="173"/>
                    <a:pt x="214" y="170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4" y="165"/>
                    <a:pt x="211" y="162"/>
                    <a:pt x="208" y="161"/>
                  </a:cubicBezTo>
                  <a:lnTo>
                    <a:pt x="201" y="158"/>
                  </a:lnTo>
                  <a:close/>
                  <a:moveTo>
                    <a:pt x="107" y="199"/>
                  </a:moveTo>
                  <a:cubicBezTo>
                    <a:pt x="93" y="199"/>
                    <a:pt x="83" y="188"/>
                    <a:pt x="83" y="175"/>
                  </a:cubicBezTo>
                  <a:cubicBezTo>
                    <a:pt x="83" y="162"/>
                    <a:pt x="93" y="151"/>
                    <a:pt x="107" y="151"/>
                  </a:cubicBezTo>
                  <a:cubicBezTo>
                    <a:pt x="120" y="151"/>
                    <a:pt x="131" y="162"/>
                    <a:pt x="131" y="175"/>
                  </a:cubicBezTo>
                  <a:cubicBezTo>
                    <a:pt x="131" y="188"/>
                    <a:pt x="120" y="199"/>
                    <a:pt x="107" y="199"/>
                  </a:cubicBezTo>
                  <a:close/>
                  <a:moveTo>
                    <a:pt x="301" y="54"/>
                  </a:moveTo>
                  <a:cubicBezTo>
                    <a:pt x="299" y="53"/>
                    <a:pt x="298" y="52"/>
                    <a:pt x="297" y="51"/>
                  </a:cubicBezTo>
                  <a:cubicBezTo>
                    <a:pt x="297" y="50"/>
                    <a:pt x="297" y="46"/>
                    <a:pt x="299" y="44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3" y="40"/>
                    <a:pt x="303" y="37"/>
                    <a:pt x="302" y="36"/>
                  </a:cubicBezTo>
                  <a:cubicBezTo>
                    <a:pt x="298" y="28"/>
                    <a:pt x="298" y="28"/>
                    <a:pt x="298" y="28"/>
                  </a:cubicBezTo>
                  <a:cubicBezTo>
                    <a:pt x="297" y="27"/>
                    <a:pt x="295" y="26"/>
                    <a:pt x="293" y="26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86" y="27"/>
                    <a:pt x="284" y="27"/>
                    <a:pt x="284" y="26"/>
                  </a:cubicBezTo>
                  <a:cubicBezTo>
                    <a:pt x="283" y="26"/>
                    <a:pt x="281" y="22"/>
                    <a:pt x="282" y="20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4"/>
                    <a:pt x="282" y="12"/>
                    <a:pt x="280" y="11"/>
                  </a:cubicBezTo>
                  <a:cubicBezTo>
                    <a:pt x="273" y="7"/>
                    <a:pt x="273" y="7"/>
                    <a:pt x="273" y="7"/>
                  </a:cubicBezTo>
                  <a:cubicBezTo>
                    <a:pt x="271" y="6"/>
                    <a:pt x="269" y="6"/>
                    <a:pt x="267" y="7"/>
                  </a:cubicBezTo>
                  <a:cubicBezTo>
                    <a:pt x="264" y="10"/>
                    <a:pt x="264" y="10"/>
                    <a:pt x="264" y="10"/>
                  </a:cubicBezTo>
                  <a:cubicBezTo>
                    <a:pt x="263" y="11"/>
                    <a:pt x="261" y="12"/>
                    <a:pt x="260" y="12"/>
                  </a:cubicBezTo>
                  <a:cubicBezTo>
                    <a:pt x="259" y="12"/>
                    <a:pt x="255" y="9"/>
                    <a:pt x="255" y="8"/>
                  </a:cubicBezTo>
                  <a:cubicBezTo>
                    <a:pt x="253" y="3"/>
                    <a:pt x="253" y="3"/>
                    <a:pt x="253" y="3"/>
                  </a:cubicBezTo>
                  <a:cubicBezTo>
                    <a:pt x="253" y="2"/>
                    <a:pt x="251" y="0"/>
                    <a:pt x="249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6" y="0"/>
                    <a:pt x="243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9" y="0"/>
                    <a:pt x="237" y="2"/>
                    <a:pt x="236" y="3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4" y="9"/>
                    <a:pt x="233" y="11"/>
                    <a:pt x="232" y="11"/>
                  </a:cubicBezTo>
                  <a:cubicBezTo>
                    <a:pt x="231" y="12"/>
                    <a:pt x="227" y="11"/>
                    <a:pt x="225" y="10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0" y="6"/>
                    <a:pt x="218" y="6"/>
                    <a:pt x="216" y="7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8" y="12"/>
                    <a:pt x="207" y="14"/>
                    <a:pt x="207" y="16"/>
                  </a:cubicBezTo>
                  <a:cubicBezTo>
                    <a:pt x="208" y="20"/>
                    <a:pt x="208" y="20"/>
                    <a:pt x="208" y="20"/>
                  </a:cubicBezTo>
                  <a:cubicBezTo>
                    <a:pt x="208" y="22"/>
                    <a:pt x="208" y="24"/>
                    <a:pt x="207" y="25"/>
                  </a:cubicBezTo>
                  <a:cubicBezTo>
                    <a:pt x="206" y="26"/>
                    <a:pt x="203" y="27"/>
                    <a:pt x="201" y="27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5" y="26"/>
                    <a:pt x="193" y="27"/>
                    <a:pt x="192" y="28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6" y="37"/>
                    <a:pt x="187" y="40"/>
                    <a:pt x="188" y="41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2" y="46"/>
                    <a:pt x="193" y="48"/>
                    <a:pt x="193" y="49"/>
                  </a:cubicBezTo>
                  <a:cubicBezTo>
                    <a:pt x="192" y="50"/>
                    <a:pt x="190" y="53"/>
                    <a:pt x="189" y="54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2" y="56"/>
                    <a:pt x="181" y="59"/>
                    <a:pt x="181" y="60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1" y="70"/>
                    <a:pt x="182" y="72"/>
                    <a:pt x="184" y="73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90" y="75"/>
                    <a:pt x="192" y="76"/>
                    <a:pt x="192" y="77"/>
                  </a:cubicBezTo>
                  <a:cubicBezTo>
                    <a:pt x="192" y="78"/>
                    <a:pt x="192" y="82"/>
                    <a:pt x="191" y="83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7" y="88"/>
                    <a:pt x="186" y="91"/>
                    <a:pt x="187" y="92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3" y="101"/>
                    <a:pt x="195" y="102"/>
                    <a:pt x="197" y="102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3" y="100"/>
                    <a:pt x="205" y="101"/>
                    <a:pt x="206" y="101"/>
                  </a:cubicBezTo>
                  <a:cubicBezTo>
                    <a:pt x="206" y="102"/>
                    <a:pt x="208" y="106"/>
                    <a:pt x="208" y="108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07" y="114"/>
                    <a:pt x="208" y="116"/>
                    <a:pt x="209" y="117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8" y="122"/>
                    <a:pt x="220" y="122"/>
                    <a:pt x="222" y="121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7" y="116"/>
                    <a:pt x="229" y="116"/>
                    <a:pt x="231" y="116"/>
                  </a:cubicBezTo>
                  <a:cubicBezTo>
                    <a:pt x="232" y="117"/>
                    <a:pt x="234" y="118"/>
                    <a:pt x="235" y="120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7" y="126"/>
                    <a:pt x="239" y="128"/>
                    <a:pt x="240" y="128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51" y="128"/>
                    <a:pt x="253" y="126"/>
                    <a:pt x="253" y="124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5" y="118"/>
                    <a:pt x="257" y="117"/>
                    <a:pt x="258" y="116"/>
                  </a:cubicBezTo>
                  <a:cubicBezTo>
                    <a:pt x="259" y="116"/>
                    <a:pt x="263" y="116"/>
                    <a:pt x="264" y="118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9" y="122"/>
                    <a:pt x="271" y="122"/>
                    <a:pt x="273" y="121"/>
                  </a:cubicBezTo>
                  <a:cubicBezTo>
                    <a:pt x="280" y="117"/>
                    <a:pt x="280" y="117"/>
                    <a:pt x="280" y="117"/>
                  </a:cubicBezTo>
                  <a:cubicBezTo>
                    <a:pt x="282" y="116"/>
                    <a:pt x="283" y="114"/>
                    <a:pt x="283" y="112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1" y="106"/>
                    <a:pt x="282" y="104"/>
                    <a:pt x="282" y="103"/>
                  </a:cubicBezTo>
                  <a:cubicBezTo>
                    <a:pt x="283" y="102"/>
                    <a:pt x="286" y="100"/>
                    <a:pt x="288" y="101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5" y="102"/>
                    <a:pt x="297" y="101"/>
                    <a:pt x="298" y="99"/>
                  </a:cubicBezTo>
                  <a:cubicBezTo>
                    <a:pt x="302" y="92"/>
                    <a:pt x="302" y="92"/>
                    <a:pt x="302" y="92"/>
                  </a:cubicBezTo>
                  <a:cubicBezTo>
                    <a:pt x="303" y="91"/>
                    <a:pt x="303" y="88"/>
                    <a:pt x="301" y="87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7" y="82"/>
                    <a:pt x="297" y="80"/>
                    <a:pt x="297" y="79"/>
                  </a:cubicBezTo>
                  <a:cubicBezTo>
                    <a:pt x="297" y="78"/>
                    <a:pt x="299" y="75"/>
                    <a:pt x="301" y="74"/>
                  </a:cubicBezTo>
                  <a:cubicBezTo>
                    <a:pt x="305" y="73"/>
                    <a:pt x="305" y="73"/>
                    <a:pt x="305" y="73"/>
                  </a:cubicBezTo>
                  <a:cubicBezTo>
                    <a:pt x="307" y="72"/>
                    <a:pt x="308" y="70"/>
                    <a:pt x="308" y="68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8" y="65"/>
                    <a:pt x="308" y="62"/>
                    <a:pt x="308" y="61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308" y="58"/>
                    <a:pt x="307" y="56"/>
                    <a:pt x="305" y="55"/>
                  </a:cubicBezTo>
                  <a:lnTo>
                    <a:pt x="301" y="54"/>
                  </a:lnTo>
                  <a:close/>
                  <a:moveTo>
                    <a:pt x="245" y="78"/>
                  </a:moveTo>
                  <a:cubicBezTo>
                    <a:pt x="237" y="78"/>
                    <a:pt x="230" y="72"/>
                    <a:pt x="230" y="64"/>
                  </a:cubicBezTo>
                  <a:cubicBezTo>
                    <a:pt x="230" y="56"/>
                    <a:pt x="237" y="50"/>
                    <a:pt x="245" y="50"/>
                  </a:cubicBezTo>
                  <a:cubicBezTo>
                    <a:pt x="253" y="50"/>
                    <a:pt x="259" y="56"/>
                    <a:pt x="259" y="64"/>
                  </a:cubicBezTo>
                  <a:cubicBezTo>
                    <a:pt x="259" y="72"/>
                    <a:pt x="253" y="78"/>
                    <a:pt x="245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0" name="pole tekstowe 65"/>
          <p:cNvSpPr txBox="1"/>
          <p:nvPr/>
        </p:nvSpPr>
        <p:spPr>
          <a:xfrm>
            <a:off x="4439817" y="1916833"/>
            <a:ext cx="171269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chemeClr val="accent4"/>
                </a:solidFill>
              </a:rPr>
              <a:t>Production and storage facility with cooling:</a:t>
            </a:r>
          </a:p>
        </p:txBody>
      </p:sp>
      <p:grpSp>
        <p:nvGrpSpPr>
          <p:cNvPr id="81" name="Group 80"/>
          <p:cNvGrpSpPr/>
          <p:nvPr/>
        </p:nvGrpSpPr>
        <p:grpSpPr>
          <a:xfrm flipH="1">
            <a:off x="6835314" y="980729"/>
            <a:ext cx="3854451" cy="869497"/>
            <a:chOff x="320" y="980728"/>
            <a:chExt cx="3854451" cy="869497"/>
          </a:xfrm>
        </p:grpSpPr>
        <p:grpSp>
          <p:nvGrpSpPr>
            <p:cNvPr id="82" name="Grupa 53"/>
            <p:cNvGrpSpPr/>
            <p:nvPr/>
          </p:nvGrpSpPr>
          <p:grpSpPr>
            <a:xfrm>
              <a:off x="320" y="980728"/>
              <a:ext cx="3854451" cy="834140"/>
              <a:chOff x="0" y="911225"/>
              <a:chExt cx="3854451" cy="834140"/>
            </a:xfrm>
          </p:grpSpPr>
          <p:sp>
            <p:nvSpPr>
              <p:cNvPr id="84" name="Rectangle 6"/>
              <p:cNvSpPr>
                <a:spLocks noChangeArrowheads="1"/>
              </p:cNvSpPr>
              <p:nvPr/>
            </p:nvSpPr>
            <p:spPr bwMode="auto">
              <a:xfrm>
                <a:off x="0" y="1192915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83" name="pole tekstowe 57"/>
            <p:cNvSpPr txBox="1"/>
            <p:nvPr/>
          </p:nvSpPr>
          <p:spPr>
            <a:xfrm>
              <a:off x="389259" y="1019228"/>
              <a:ext cx="32536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Adjustable icon add-ons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456040" y="2224824"/>
            <a:ext cx="1080120" cy="462031"/>
            <a:chOff x="8063880" y="1946093"/>
            <a:chExt cx="1080120" cy="462031"/>
          </a:xfrm>
        </p:grpSpPr>
        <p:sp>
          <p:nvSpPr>
            <p:cNvPr id="88" name="Freeform 11"/>
            <p:cNvSpPr>
              <a:spLocks noChangeAspect="1"/>
            </p:cNvSpPr>
            <p:nvPr/>
          </p:nvSpPr>
          <p:spPr bwMode="auto">
            <a:xfrm>
              <a:off x="8063880" y="1946093"/>
              <a:ext cx="1080120" cy="462031"/>
            </a:xfrm>
            <a:custGeom>
              <a:avLst/>
              <a:gdLst>
                <a:gd name="T0" fmla="*/ 287 w 372"/>
                <a:gd name="T1" fmla="*/ 3 h 159"/>
                <a:gd name="T2" fmla="*/ 277 w 372"/>
                <a:gd name="T3" fmla="*/ 10 h 159"/>
                <a:gd name="T4" fmla="*/ 277 w 372"/>
                <a:gd name="T5" fmla="*/ 30 h 159"/>
                <a:gd name="T6" fmla="*/ 266 w 372"/>
                <a:gd name="T7" fmla="*/ 36 h 159"/>
                <a:gd name="T8" fmla="*/ 195 w 372"/>
                <a:gd name="T9" fmla="*/ 3 h 159"/>
                <a:gd name="T10" fmla="*/ 184 w 372"/>
                <a:gd name="T11" fmla="*/ 10 h 159"/>
                <a:gd name="T12" fmla="*/ 184 w 372"/>
                <a:gd name="T13" fmla="*/ 30 h 159"/>
                <a:gd name="T14" fmla="*/ 174 w 372"/>
                <a:gd name="T15" fmla="*/ 36 h 159"/>
                <a:gd name="T16" fmla="*/ 102 w 372"/>
                <a:gd name="T17" fmla="*/ 3 h 159"/>
                <a:gd name="T18" fmla="*/ 92 w 372"/>
                <a:gd name="T19" fmla="*/ 10 h 159"/>
                <a:gd name="T20" fmla="*/ 92 w 372"/>
                <a:gd name="T21" fmla="*/ 30 h 159"/>
                <a:gd name="T22" fmla="*/ 82 w 372"/>
                <a:gd name="T23" fmla="*/ 36 h 159"/>
                <a:gd name="T24" fmla="*/ 10 w 372"/>
                <a:gd name="T25" fmla="*/ 3 h 159"/>
                <a:gd name="T26" fmla="*/ 0 w 372"/>
                <a:gd name="T27" fmla="*/ 10 h 159"/>
                <a:gd name="T28" fmla="*/ 0 w 372"/>
                <a:gd name="T29" fmla="*/ 148 h 159"/>
                <a:gd name="T30" fmla="*/ 11 w 372"/>
                <a:gd name="T31" fmla="*/ 159 h 159"/>
                <a:gd name="T32" fmla="*/ 360 w 372"/>
                <a:gd name="T33" fmla="*/ 159 h 159"/>
                <a:gd name="T34" fmla="*/ 372 w 372"/>
                <a:gd name="T35" fmla="*/ 148 h 159"/>
                <a:gd name="T36" fmla="*/ 372 w 372"/>
                <a:gd name="T37" fmla="*/ 54 h 159"/>
                <a:gd name="T38" fmla="*/ 361 w 372"/>
                <a:gd name="T39" fmla="*/ 37 h 159"/>
                <a:gd name="T40" fmla="*/ 287 w 372"/>
                <a:gd name="T41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2" h="159">
                  <a:moveTo>
                    <a:pt x="287" y="3"/>
                  </a:moveTo>
                  <a:cubicBezTo>
                    <a:pt x="281" y="0"/>
                    <a:pt x="277" y="3"/>
                    <a:pt x="277" y="1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7" y="36"/>
                    <a:pt x="272" y="39"/>
                    <a:pt x="266" y="36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89" y="0"/>
                    <a:pt x="184" y="3"/>
                    <a:pt x="184" y="10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4" y="36"/>
                    <a:pt x="180" y="39"/>
                    <a:pt x="174" y="36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7" y="0"/>
                    <a:pt x="92" y="3"/>
                    <a:pt x="92" y="1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6"/>
                    <a:pt x="87" y="39"/>
                    <a:pt x="82" y="3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0"/>
                    <a:pt x="0" y="3"/>
                    <a:pt x="0" y="1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5" y="159"/>
                    <a:pt x="11" y="159"/>
                  </a:cubicBezTo>
                  <a:cubicBezTo>
                    <a:pt x="360" y="159"/>
                    <a:pt x="360" y="159"/>
                    <a:pt x="360" y="159"/>
                  </a:cubicBezTo>
                  <a:cubicBezTo>
                    <a:pt x="366" y="159"/>
                    <a:pt x="372" y="154"/>
                    <a:pt x="372" y="148"/>
                  </a:cubicBezTo>
                  <a:cubicBezTo>
                    <a:pt x="372" y="54"/>
                    <a:pt x="372" y="54"/>
                    <a:pt x="372" y="54"/>
                  </a:cubicBezTo>
                  <a:cubicBezTo>
                    <a:pt x="372" y="47"/>
                    <a:pt x="367" y="40"/>
                    <a:pt x="361" y="37"/>
                  </a:cubicBezTo>
                  <a:lnTo>
                    <a:pt x="287" y="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36"/>
            <p:cNvSpPr>
              <a:spLocks noEditPoints="1"/>
            </p:cNvSpPr>
            <p:nvPr/>
          </p:nvSpPr>
          <p:spPr bwMode="auto">
            <a:xfrm>
              <a:off x="8177755" y="2115677"/>
              <a:ext cx="254913" cy="233203"/>
            </a:xfrm>
            <a:custGeom>
              <a:avLst/>
              <a:gdLst>
                <a:gd name="T0" fmla="*/ 197 w 308"/>
                <a:gd name="T1" fmla="*/ 143 h 282"/>
                <a:gd name="T2" fmla="*/ 196 w 308"/>
                <a:gd name="T3" fmla="*/ 115 h 282"/>
                <a:gd name="T4" fmla="*/ 172 w 308"/>
                <a:gd name="T5" fmla="*/ 112 h 282"/>
                <a:gd name="T6" fmla="*/ 166 w 308"/>
                <a:gd name="T7" fmla="*/ 86 h 282"/>
                <a:gd name="T8" fmla="*/ 139 w 308"/>
                <a:gd name="T9" fmla="*/ 85 h 282"/>
                <a:gd name="T10" fmla="*/ 121 w 308"/>
                <a:gd name="T11" fmla="*/ 74 h 282"/>
                <a:gd name="T12" fmla="*/ 101 w 308"/>
                <a:gd name="T13" fmla="*/ 68 h 282"/>
                <a:gd name="T14" fmla="*/ 90 w 308"/>
                <a:gd name="T15" fmla="*/ 81 h 282"/>
                <a:gd name="T16" fmla="*/ 68 w 308"/>
                <a:gd name="T17" fmla="*/ 80 h 282"/>
                <a:gd name="T18" fmla="*/ 43 w 308"/>
                <a:gd name="T19" fmla="*/ 94 h 282"/>
                <a:gd name="T20" fmla="*/ 33 w 308"/>
                <a:gd name="T21" fmla="*/ 113 h 282"/>
                <a:gd name="T22" fmla="*/ 10 w 308"/>
                <a:gd name="T23" fmla="*/ 128 h 282"/>
                <a:gd name="T24" fmla="*/ 19 w 308"/>
                <a:gd name="T25" fmla="*/ 150 h 282"/>
                <a:gd name="T26" fmla="*/ 0 w 308"/>
                <a:gd name="T27" fmla="*/ 169 h 282"/>
                <a:gd name="T28" fmla="*/ 12 w 308"/>
                <a:gd name="T29" fmla="*/ 192 h 282"/>
                <a:gd name="T30" fmla="*/ 11 w 308"/>
                <a:gd name="T31" fmla="*/ 213 h 282"/>
                <a:gd name="T32" fmla="*/ 26 w 308"/>
                <a:gd name="T33" fmla="*/ 239 h 282"/>
                <a:gd name="T34" fmla="*/ 45 w 308"/>
                <a:gd name="T35" fmla="*/ 249 h 282"/>
                <a:gd name="T36" fmla="*/ 59 w 308"/>
                <a:gd name="T37" fmla="*/ 271 h 282"/>
                <a:gd name="T38" fmla="*/ 83 w 308"/>
                <a:gd name="T39" fmla="*/ 263 h 282"/>
                <a:gd name="T40" fmla="*/ 100 w 308"/>
                <a:gd name="T41" fmla="*/ 282 h 282"/>
                <a:gd name="T42" fmla="*/ 124 w 308"/>
                <a:gd name="T43" fmla="*/ 270 h 282"/>
                <a:gd name="T44" fmla="*/ 145 w 308"/>
                <a:gd name="T45" fmla="*/ 271 h 282"/>
                <a:gd name="T46" fmla="*/ 170 w 308"/>
                <a:gd name="T47" fmla="*/ 256 h 282"/>
                <a:gd name="T48" fmla="*/ 180 w 308"/>
                <a:gd name="T49" fmla="*/ 237 h 282"/>
                <a:gd name="T50" fmla="*/ 203 w 308"/>
                <a:gd name="T51" fmla="*/ 223 h 282"/>
                <a:gd name="T52" fmla="*/ 194 w 308"/>
                <a:gd name="T53" fmla="*/ 200 h 282"/>
                <a:gd name="T54" fmla="*/ 214 w 308"/>
                <a:gd name="T55" fmla="*/ 182 h 282"/>
                <a:gd name="T56" fmla="*/ 214 w 308"/>
                <a:gd name="T57" fmla="*/ 168 h 282"/>
                <a:gd name="T58" fmla="*/ 107 w 308"/>
                <a:gd name="T59" fmla="*/ 199 h 282"/>
                <a:gd name="T60" fmla="*/ 131 w 308"/>
                <a:gd name="T61" fmla="*/ 175 h 282"/>
                <a:gd name="T62" fmla="*/ 297 w 308"/>
                <a:gd name="T63" fmla="*/ 51 h 282"/>
                <a:gd name="T64" fmla="*/ 302 w 308"/>
                <a:gd name="T65" fmla="*/ 36 h 282"/>
                <a:gd name="T66" fmla="*/ 288 w 308"/>
                <a:gd name="T67" fmla="*/ 27 h 282"/>
                <a:gd name="T68" fmla="*/ 283 w 308"/>
                <a:gd name="T69" fmla="*/ 16 h 282"/>
                <a:gd name="T70" fmla="*/ 267 w 308"/>
                <a:gd name="T71" fmla="*/ 7 h 282"/>
                <a:gd name="T72" fmla="*/ 255 w 308"/>
                <a:gd name="T73" fmla="*/ 8 h 282"/>
                <a:gd name="T74" fmla="*/ 248 w 308"/>
                <a:gd name="T75" fmla="*/ 0 h 282"/>
                <a:gd name="T76" fmla="*/ 236 w 308"/>
                <a:gd name="T77" fmla="*/ 3 h 282"/>
                <a:gd name="T78" fmla="*/ 225 w 308"/>
                <a:gd name="T79" fmla="*/ 10 h 282"/>
                <a:gd name="T80" fmla="*/ 209 w 308"/>
                <a:gd name="T81" fmla="*/ 11 h 282"/>
                <a:gd name="T82" fmla="*/ 207 w 308"/>
                <a:gd name="T83" fmla="*/ 25 h 282"/>
                <a:gd name="T84" fmla="*/ 192 w 308"/>
                <a:gd name="T85" fmla="*/ 28 h 282"/>
                <a:gd name="T86" fmla="*/ 191 w 308"/>
                <a:gd name="T87" fmla="*/ 44 h 282"/>
                <a:gd name="T88" fmla="*/ 184 w 308"/>
                <a:gd name="T89" fmla="*/ 56 h 282"/>
                <a:gd name="T90" fmla="*/ 184 w 308"/>
                <a:gd name="T91" fmla="*/ 73 h 282"/>
                <a:gd name="T92" fmla="*/ 191 w 308"/>
                <a:gd name="T93" fmla="*/ 83 h 282"/>
                <a:gd name="T94" fmla="*/ 192 w 308"/>
                <a:gd name="T95" fmla="*/ 99 h 282"/>
                <a:gd name="T96" fmla="*/ 206 w 308"/>
                <a:gd name="T97" fmla="*/ 101 h 282"/>
                <a:gd name="T98" fmla="*/ 209 w 308"/>
                <a:gd name="T99" fmla="*/ 117 h 282"/>
                <a:gd name="T100" fmla="*/ 225 w 308"/>
                <a:gd name="T101" fmla="*/ 118 h 282"/>
                <a:gd name="T102" fmla="*/ 236 w 308"/>
                <a:gd name="T103" fmla="*/ 124 h 282"/>
                <a:gd name="T104" fmla="*/ 253 w 308"/>
                <a:gd name="T105" fmla="*/ 124 h 282"/>
                <a:gd name="T106" fmla="*/ 264 w 308"/>
                <a:gd name="T107" fmla="*/ 118 h 282"/>
                <a:gd name="T108" fmla="*/ 280 w 308"/>
                <a:gd name="T109" fmla="*/ 117 h 282"/>
                <a:gd name="T110" fmla="*/ 282 w 308"/>
                <a:gd name="T111" fmla="*/ 103 h 282"/>
                <a:gd name="T112" fmla="*/ 298 w 308"/>
                <a:gd name="T113" fmla="*/ 99 h 282"/>
                <a:gd name="T114" fmla="*/ 299 w 308"/>
                <a:gd name="T115" fmla="*/ 83 h 282"/>
                <a:gd name="T116" fmla="*/ 305 w 308"/>
                <a:gd name="T117" fmla="*/ 73 h 282"/>
                <a:gd name="T118" fmla="*/ 308 w 308"/>
                <a:gd name="T119" fmla="*/ 61 h 282"/>
                <a:gd name="T120" fmla="*/ 301 w 308"/>
                <a:gd name="T121" fmla="*/ 54 h 282"/>
                <a:gd name="T122" fmla="*/ 245 w 308"/>
                <a:gd name="T123" fmla="*/ 5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82">
                  <a:moveTo>
                    <a:pt x="201" y="158"/>
                  </a:moveTo>
                  <a:cubicBezTo>
                    <a:pt x="198" y="157"/>
                    <a:pt x="195" y="155"/>
                    <a:pt x="195" y="153"/>
                  </a:cubicBezTo>
                  <a:cubicBezTo>
                    <a:pt x="195" y="151"/>
                    <a:pt x="195" y="145"/>
                    <a:pt x="197" y="143"/>
                  </a:cubicBezTo>
                  <a:cubicBezTo>
                    <a:pt x="202" y="137"/>
                    <a:pt x="202" y="137"/>
                    <a:pt x="202" y="137"/>
                  </a:cubicBezTo>
                  <a:cubicBezTo>
                    <a:pt x="204" y="135"/>
                    <a:pt x="205" y="131"/>
                    <a:pt x="203" y="128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4" y="113"/>
                    <a:pt x="191" y="111"/>
                    <a:pt x="188" y="112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77" y="114"/>
                    <a:pt x="173" y="113"/>
                    <a:pt x="172" y="112"/>
                  </a:cubicBezTo>
                  <a:cubicBezTo>
                    <a:pt x="171" y="111"/>
                    <a:pt x="168" y="105"/>
                    <a:pt x="169" y="102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1" y="91"/>
                    <a:pt x="169" y="87"/>
                    <a:pt x="166" y="86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1" y="77"/>
                    <a:pt x="147" y="78"/>
                    <a:pt x="145" y="80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7" y="87"/>
                    <a:pt x="134" y="88"/>
                    <a:pt x="132" y="88"/>
                  </a:cubicBezTo>
                  <a:cubicBezTo>
                    <a:pt x="130" y="87"/>
                    <a:pt x="125" y="84"/>
                    <a:pt x="124" y="81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0" y="71"/>
                    <a:pt x="117" y="68"/>
                    <a:pt x="11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9" y="68"/>
                    <a:pt x="104" y="68"/>
                    <a:pt x="101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97" y="68"/>
                    <a:pt x="93" y="71"/>
                    <a:pt x="92" y="74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84"/>
                    <a:pt x="87" y="86"/>
                    <a:pt x="85" y="87"/>
                  </a:cubicBezTo>
                  <a:cubicBezTo>
                    <a:pt x="83" y="87"/>
                    <a:pt x="76" y="87"/>
                    <a:pt x="74" y="85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6" y="78"/>
                    <a:pt x="62" y="77"/>
                    <a:pt x="59" y="79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4" y="87"/>
                    <a:pt x="43" y="91"/>
                    <a:pt x="43" y="94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5"/>
                    <a:pt x="45" y="109"/>
                    <a:pt x="44" y="110"/>
                  </a:cubicBezTo>
                  <a:cubicBezTo>
                    <a:pt x="42" y="111"/>
                    <a:pt x="36" y="114"/>
                    <a:pt x="33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3" y="111"/>
                    <a:pt x="19" y="113"/>
                    <a:pt x="18" y="115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9" y="131"/>
                    <a:pt x="9" y="135"/>
                    <a:pt x="11" y="137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8" y="145"/>
                    <a:pt x="20" y="148"/>
                    <a:pt x="19" y="150"/>
                  </a:cubicBezTo>
                  <a:cubicBezTo>
                    <a:pt x="19" y="152"/>
                    <a:pt x="15" y="157"/>
                    <a:pt x="12" y="159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2" y="163"/>
                    <a:pt x="0" y="166"/>
                    <a:pt x="0" y="16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5"/>
                    <a:pt x="2" y="189"/>
                    <a:pt x="5" y="190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5" y="193"/>
                    <a:pt x="18" y="195"/>
                    <a:pt x="18" y="197"/>
                  </a:cubicBezTo>
                  <a:cubicBezTo>
                    <a:pt x="19" y="199"/>
                    <a:pt x="18" y="205"/>
                    <a:pt x="16" y="208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9" y="216"/>
                    <a:pt x="9" y="220"/>
                    <a:pt x="10" y="223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9" y="238"/>
                    <a:pt x="23" y="239"/>
                    <a:pt x="26" y="239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36" y="236"/>
                    <a:pt x="40" y="237"/>
                    <a:pt x="41" y="238"/>
                  </a:cubicBezTo>
                  <a:cubicBezTo>
                    <a:pt x="42" y="240"/>
                    <a:pt x="45" y="245"/>
                    <a:pt x="45" y="249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3" y="259"/>
                    <a:pt x="44" y="263"/>
                    <a:pt x="47" y="264"/>
                  </a:cubicBezTo>
                  <a:cubicBezTo>
                    <a:pt x="59" y="271"/>
                    <a:pt x="59" y="271"/>
                    <a:pt x="59" y="271"/>
                  </a:cubicBezTo>
                  <a:cubicBezTo>
                    <a:pt x="62" y="273"/>
                    <a:pt x="66" y="273"/>
                    <a:pt x="68" y="271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3"/>
                    <a:pt x="80" y="262"/>
                    <a:pt x="83" y="263"/>
                  </a:cubicBezTo>
                  <a:cubicBezTo>
                    <a:pt x="86" y="264"/>
                    <a:pt x="89" y="267"/>
                    <a:pt x="90" y="270"/>
                  </a:cubicBezTo>
                  <a:cubicBezTo>
                    <a:pt x="92" y="277"/>
                    <a:pt x="92" y="277"/>
                    <a:pt x="92" y="277"/>
                  </a:cubicBezTo>
                  <a:cubicBezTo>
                    <a:pt x="93" y="280"/>
                    <a:pt x="97" y="282"/>
                    <a:pt x="100" y="282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7" y="282"/>
                    <a:pt x="120" y="280"/>
                    <a:pt x="121" y="277"/>
                  </a:cubicBezTo>
                  <a:cubicBezTo>
                    <a:pt x="124" y="270"/>
                    <a:pt x="124" y="270"/>
                    <a:pt x="124" y="270"/>
                  </a:cubicBezTo>
                  <a:cubicBezTo>
                    <a:pt x="125" y="267"/>
                    <a:pt x="127" y="264"/>
                    <a:pt x="129" y="264"/>
                  </a:cubicBezTo>
                  <a:cubicBezTo>
                    <a:pt x="131" y="263"/>
                    <a:pt x="137" y="263"/>
                    <a:pt x="139" y="265"/>
                  </a:cubicBezTo>
                  <a:cubicBezTo>
                    <a:pt x="145" y="271"/>
                    <a:pt x="145" y="271"/>
                    <a:pt x="145" y="271"/>
                  </a:cubicBezTo>
                  <a:cubicBezTo>
                    <a:pt x="147" y="273"/>
                    <a:pt x="151" y="273"/>
                    <a:pt x="154" y="272"/>
                  </a:cubicBezTo>
                  <a:cubicBezTo>
                    <a:pt x="166" y="264"/>
                    <a:pt x="166" y="264"/>
                    <a:pt x="166" y="264"/>
                  </a:cubicBezTo>
                  <a:cubicBezTo>
                    <a:pt x="169" y="263"/>
                    <a:pt x="171" y="259"/>
                    <a:pt x="170" y="256"/>
                  </a:cubicBezTo>
                  <a:cubicBezTo>
                    <a:pt x="169" y="249"/>
                    <a:pt x="169" y="249"/>
                    <a:pt x="169" y="249"/>
                  </a:cubicBezTo>
                  <a:cubicBezTo>
                    <a:pt x="168" y="245"/>
                    <a:pt x="169" y="242"/>
                    <a:pt x="170" y="241"/>
                  </a:cubicBezTo>
                  <a:cubicBezTo>
                    <a:pt x="171" y="239"/>
                    <a:pt x="177" y="236"/>
                    <a:pt x="180" y="237"/>
                  </a:cubicBezTo>
                  <a:cubicBezTo>
                    <a:pt x="188" y="239"/>
                    <a:pt x="188" y="239"/>
                    <a:pt x="188" y="239"/>
                  </a:cubicBezTo>
                  <a:cubicBezTo>
                    <a:pt x="191" y="239"/>
                    <a:pt x="194" y="238"/>
                    <a:pt x="196" y="235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5" y="220"/>
                    <a:pt x="204" y="216"/>
                    <a:pt x="202" y="213"/>
                  </a:cubicBezTo>
                  <a:cubicBezTo>
                    <a:pt x="197" y="208"/>
                    <a:pt x="197" y="208"/>
                    <a:pt x="197" y="208"/>
                  </a:cubicBezTo>
                  <a:cubicBezTo>
                    <a:pt x="195" y="205"/>
                    <a:pt x="194" y="202"/>
                    <a:pt x="194" y="200"/>
                  </a:cubicBezTo>
                  <a:cubicBezTo>
                    <a:pt x="195" y="199"/>
                    <a:pt x="198" y="193"/>
                    <a:pt x="201" y="192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11" y="189"/>
                    <a:pt x="214" y="185"/>
                    <a:pt x="214" y="182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78"/>
                    <a:pt x="214" y="173"/>
                    <a:pt x="214" y="170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4" y="165"/>
                    <a:pt x="211" y="162"/>
                    <a:pt x="208" y="161"/>
                  </a:cubicBezTo>
                  <a:lnTo>
                    <a:pt x="201" y="158"/>
                  </a:lnTo>
                  <a:close/>
                  <a:moveTo>
                    <a:pt x="107" y="199"/>
                  </a:moveTo>
                  <a:cubicBezTo>
                    <a:pt x="93" y="199"/>
                    <a:pt x="83" y="188"/>
                    <a:pt x="83" y="175"/>
                  </a:cubicBezTo>
                  <a:cubicBezTo>
                    <a:pt x="83" y="162"/>
                    <a:pt x="93" y="151"/>
                    <a:pt x="107" y="151"/>
                  </a:cubicBezTo>
                  <a:cubicBezTo>
                    <a:pt x="120" y="151"/>
                    <a:pt x="131" y="162"/>
                    <a:pt x="131" y="175"/>
                  </a:cubicBezTo>
                  <a:cubicBezTo>
                    <a:pt x="131" y="188"/>
                    <a:pt x="120" y="199"/>
                    <a:pt x="107" y="199"/>
                  </a:cubicBezTo>
                  <a:close/>
                  <a:moveTo>
                    <a:pt x="301" y="54"/>
                  </a:moveTo>
                  <a:cubicBezTo>
                    <a:pt x="299" y="53"/>
                    <a:pt x="298" y="52"/>
                    <a:pt x="297" y="51"/>
                  </a:cubicBezTo>
                  <a:cubicBezTo>
                    <a:pt x="297" y="50"/>
                    <a:pt x="297" y="46"/>
                    <a:pt x="299" y="44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3" y="40"/>
                    <a:pt x="303" y="37"/>
                    <a:pt x="302" y="36"/>
                  </a:cubicBezTo>
                  <a:cubicBezTo>
                    <a:pt x="298" y="28"/>
                    <a:pt x="298" y="28"/>
                    <a:pt x="298" y="28"/>
                  </a:cubicBezTo>
                  <a:cubicBezTo>
                    <a:pt x="297" y="27"/>
                    <a:pt x="295" y="26"/>
                    <a:pt x="293" y="26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86" y="27"/>
                    <a:pt x="284" y="27"/>
                    <a:pt x="284" y="26"/>
                  </a:cubicBezTo>
                  <a:cubicBezTo>
                    <a:pt x="283" y="26"/>
                    <a:pt x="281" y="22"/>
                    <a:pt x="282" y="20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4"/>
                    <a:pt x="282" y="12"/>
                    <a:pt x="280" y="11"/>
                  </a:cubicBezTo>
                  <a:cubicBezTo>
                    <a:pt x="273" y="7"/>
                    <a:pt x="273" y="7"/>
                    <a:pt x="273" y="7"/>
                  </a:cubicBezTo>
                  <a:cubicBezTo>
                    <a:pt x="271" y="6"/>
                    <a:pt x="269" y="6"/>
                    <a:pt x="267" y="7"/>
                  </a:cubicBezTo>
                  <a:cubicBezTo>
                    <a:pt x="264" y="10"/>
                    <a:pt x="264" y="10"/>
                    <a:pt x="264" y="10"/>
                  </a:cubicBezTo>
                  <a:cubicBezTo>
                    <a:pt x="263" y="11"/>
                    <a:pt x="261" y="12"/>
                    <a:pt x="260" y="12"/>
                  </a:cubicBezTo>
                  <a:cubicBezTo>
                    <a:pt x="259" y="12"/>
                    <a:pt x="255" y="9"/>
                    <a:pt x="255" y="8"/>
                  </a:cubicBezTo>
                  <a:cubicBezTo>
                    <a:pt x="253" y="3"/>
                    <a:pt x="253" y="3"/>
                    <a:pt x="253" y="3"/>
                  </a:cubicBezTo>
                  <a:cubicBezTo>
                    <a:pt x="253" y="2"/>
                    <a:pt x="251" y="0"/>
                    <a:pt x="249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6" y="0"/>
                    <a:pt x="243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9" y="0"/>
                    <a:pt x="237" y="2"/>
                    <a:pt x="236" y="3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4" y="9"/>
                    <a:pt x="233" y="11"/>
                    <a:pt x="232" y="11"/>
                  </a:cubicBezTo>
                  <a:cubicBezTo>
                    <a:pt x="231" y="12"/>
                    <a:pt x="227" y="11"/>
                    <a:pt x="225" y="10"/>
                  </a:cubicBezTo>
                  <a:cubicBezTo>
                    <a:pt x="222" y="7"/>
                    <a:pt x="222" y="7"/>
                    <a:pt x="222" y="7"/>
                  </a:cubicBezTo>
                  <a:cubicBezTo>
                    <a:pt x="220" y="6"/>
                    <a:pt x="218" y="6"/>
                    <a:pt x="216" y="7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8" y="12"/>
                    <a:pt x="207" y="14"/>
                    <a:pt x="207" y="16"/>
                  </a:cubicBezTo>
                  <a:cubicBezTo>
                    <a:pt x="208" y="20"/>
                    <a:pt x="208" y="20"/>
                    <a:pt x="208" y="20"/>
                  </a:cubicBezTo>
                  <a:cubicBezTo>
                    <a:pt x="208" y="22"/>
                    <a:pt x="208" y="24"/>
                    <a:pt x="207" y="25"/>
                  </a:cubicBezTo>
                  <a:cubicBezTo>
                    <a:pt x="206" y="26"/>
                    <a:pt x="203" y="27"/>
                    <a:pt x="201" y="27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5" y="26"/>
                    <a:pt x="193" y="27"/>
                    <a:pt x="192" y="28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6" y="37"/>
                    <a:pt x="187" y="40"/>
                    <a:pt x="188" y="41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2" y="46"/>
                    <a:pt x="193" y="48"/>
                    <a:pt x="193" y="49"/>
                  </a:cubicBezTo>
                  <a:cubicBezTo>
                    <a:pt x="192" y="50"/>
                    <a:pt x="190" y="53"/>
                    <a:pt x="189" y="54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2" y="56"/>
                    <a:pt x="181" y="59"/>
                    <a:pt x="181" y="60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1" y="70"/>
                    <a:pt x="182" y="72"/>
                    <a:pt x="184" y="73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90" y="75"/>
                    <a:pt x="192" y="76"/>
                    <a:pt x="192" y="77"/>
                  </a:cubicBezTo>
                  <a:cubicBezTo>
                    <a:pt x="192" y="78"/>
                    <a:pt x="192" y="82"/>
                    <a:pt x="191" y="83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7" y="88"/>
                    <a:pt x="186" y="91"/>
                    <a:pt x="187" y="92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3" y="101"/>
                    <a:pt x="195" y="102"/>
                    <a:pt x="197" y="102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3" y="100"/>
                    <a:pt x="205" y="101"/>
                    <a:pt x="206" y="101"/>
                  </a:cubicBezTo>
                  <a:cubicBezTo>
                    <a:pt x="206" y="102"/>
                    <a:pt x="208" y="106"/>
                    <a:pt x="208" y="108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07" y="114"/>
                    <a:pt x="208" y="116"/>
                    <a:pt x="209" y="117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8" y="122"/>
                    <a:pt x="220" y="122"/>
                    <a:pt x="222" y="121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7" y="116"/>
                    <a:pt x="229" y="116"/>
                    <a:pt x="231" y="116"/>
                  </a:cubicBezTo>
                  <a:cubicBezTo>
                    <a:pt x="232" y="117"/>
                    <a:pt x="234" y="118"/>
                    <a:pt x="235" y="120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7" y="126"/>
                    <a:pt x="239" y="128"/>
                    <a:pt x="240" y="128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51" y="128"/>
                    <a:pt x="253" y="126"/>
                    <a:pt x="253" y="124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5" y="118"/>
                    <a:pt x="257" y="117"/>
                    <a:pt x="258" y="116"/>
                  </a:cubicBezTo>
                  <a:cubicBezTo>
                    <a:pt x="259" y="116"/>
                    <a:pt x="263" y="116"/>
                    <a:pt x="264" y="118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9" y="122"/>
                    <a:pt x="271" y="122"/>
                    <a:pt x="273" y="121"/>
                  </a:cubicBezTo>
                  <a:cubicBezTo>
                    <a:pt x="280" y="117"/>
                    <a:pt x="280" y="117"/>
                    <a:pt x="280" y="117"/>
                  </a:cubicBezTo>
                  <a:cubicBezTo>
                    <a:pt x="282" y="116"/>
                    <a:pt x="283" y="114"/>
                    <a:pt x="283" y="112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1" y="106"/>
                    <a:pt x="282" y="104"/>
                    <a:pt x="282" y="103"/>
                  </a:cubicBezTo>
                  <a:cubicBezTo>
                    <a:pt x="283" y="102"/>
                    <a:pt x="286" y="100"/>
                    <a:pt x="288" y="101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5" y="102"/>
                    <a:pt x="297" y="101"/>
                    <a:pt x="298" y="99"/>
                  </a:cubicBezTo>
                  <a:cubicBezTo>
                    <a:pt x="302" y="92"/>
                    <a:pt x="302" y="92"/>
                    <a:pt x="302" y="92"/>
                  </a:cubicBezTo>
                  <a:cubicBezTo>
                    <a:pt x="303" y="91"/>
                    <a:pt x="303" y="88"/>
                    <a:pt x="301" y="87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7" y="82"/>
                    <a:pt x="297" y="80"/>
                    <a:pt x="297" y="79"/>
                  </a:cubicBezTo>
                  <a:cubicBezTo>
                    <a:pt x="297" y="78"/>
                    <a:pt x="299" y="75"/>
                    <a:pt x="301" y="74"/>
                  </a:cubicBezTo>
                  <a:cubicBezTo>
                    <a:pt x="305" y="73"/>
                    <a:pt x="305" y="73"/>
                    <a:pt x="305" y="73"/>
                  </a:cubicBezTo>
                  <a:cubicBezTo>
                    <a:pt x="307" y="72"/>
                    <a:pt x="308" y="70"/>
                    <a:pt x="308" y="68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8" y="65"/>
                    <a:pt x="308" y="62"/>
                    <a:pt x="308" y="61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308" y="58"/>
                    <a:pt x="307" y="56"/>
                    <a:pt x="305" y="55"/>
                  </a:cubicBezTo>
                  <a:lnTo>
                    <a:pt x="301" y="54"/>
                  </a:lnTo>
                  <a:close/>
                  <a:moveTo>
                    <a:pt x="245" y="78"/>
                  </a:moveTo>
                  <a:cubicBezTo>
                    <a:pt x="237" y="78"/>
                    <a:pt x="230" y="72"/>
                    <a:pt x="230" y="64"/>
                  </a:cubicBezTo>
                  <a:cubicBezTo>
                    <a:pt x="230" y="56"/>
                    <a:pt x="237" y="50"/>
                    <a:pt x="245" y="50"/>
                  </a:cubicBezTo>
                  <a:cubicBezTo>
                    <a:pt x="253" y="50"/>
                    <a:pt x="259" y="56"/>
                    <a:pt x="259" y="64"/>
                  </a:cubicBezTo>
                  <a:cubicBezTo>
                    <a:pt x="259" y="72"/>
                    <a:pt x="253" y="78"/>
                    <a:pt x="245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35"/>
            <p:cNvSpPr>
              <a:spLocks noEditPoints="1"/>
            </p:cNvSpPr>
            <p:nvPr/>
          </p:nvSpPr>
          <p:spPr bwMode="auto">
            <a:xfrm>
              <a:off x="8576870" y="2188911"/>
              <a:ext cx="447541" cy="123486"/>
            </a:xfrm>
            <a:custGeom>
              <a:avLst/>
              <a:gdLst>
                <a:gd name="T0" fmla="*/ 173 w 747"/>
                <a:gd name="T1" fmla="*/ 123 h 206"/>
                <a:gd name="T2" fmla="*/ 128 w 747"/>
                <a:gd name="T3" fmla="*/ 116 h 206"/>
                <a:gd name="T4" fmla="*/ 158 w 747"/>
                <a:gd name="T5" fmla="*/ 152 h 206"/>
                <a:gd name="T6" fmla="*/ 123 w 747"/>
                <a:gd name="T7" fmla="*/ 172 h 206"/>
                <a:gd name="T8" fmla="*/ 106 w 747"/>
                <a:gd name="T9" fmla="*/ 128 h 206"/>
                <a:gd name="T10" fmla="*/ 90 w 747"/>
                <a:gd name="T11" fmla="*/ 171 h 206"/>
                <a:gd name="T12" fmla="*/ 56 w 747"/>
                <a:gd name="T13" fmla="*/ 151 h 206"/>
                <a:gd name="T14" fmla="*/ 86 w 747"/>
                <a:gd name="T15" fmla="*/ 116 h 206"/>
                <a:gd name="T16" fmla="*/ 43 w 747"/>
                <a:gd name="T17" fmla="*/ 123 h 206"/>
                <a:gd name="T18" fmla="*/ 42 w 747"/>
                <a:gd name="T19" fmla="*/ 84 h 206"/>
                <a:gd name="T20" fmla="*/ 57 w 747"/>
                <a:gd name="T21" fmla="*/ 58 h 206"/>
                <a:gd name="T22" fmla="*/ 52 w 747"/>
                <a:gd name="T23" fmla="*/ 8 h 206"/>
                <a:gd name="T24" fmla="*/ 92 w 747"/>
                <a:gd name="T25" fmla="*/ 38 h 206"/>
                <a:gd name="T26" fmla="*/ 123 w 747"/>
                <a:gd name="T27" fmla="*/ 38 h 206"/>
                <a:gd name="T28" fmla="*/ 163 w 747"/>
                <a:gd name="T29" fmla="*/ 8 h 206"/>
                <a:gd name="T30" fmla="*/ 156 w 747"/>
                <a:gd name="T31" fmla="*/ 58 h 206"/>
                <a:gd name="T32" fmla="*/ 171 w 747"/>
                <a:gd name="T33" fmla="*/ 84 h 206"/>
                <a:gd name="T34" fmla="*/ 215 w 747"/>
                <a:gd name="T35" fmla="*/ 103 h 206"/>
                <a:gd name="T36" fmla="*/ 438 w 747"/>
                <a:gd name="T37" fmla="*/ 123 h 206"/>
                <a:gd name="T38" fmla="*/ 393 w 747"/>
                <a:gd name="T39" fmla="*/ 116 h 206"/>
                <a:gd name="T40" fmla="*/ 424 w 747"/>
                <a:gd name="T41" fmla="*/ 152 h 206"/>
                <a:gd name="T42" fmla="*/ 389 w 747"/>
                <a:gd name="T43" fmla="*/ 172 h 206"/>
                <a:gd name="T44" fmla="*/ 372 w 747"/>
                <a:gd name="T45" fmla="*/ 128 h 206"/>
                <a:gd name="T46" fmla="*/ 356 w 747"/>
                <a:gd name="T47" fmla="*/ 171 h 206"/>
                <a:gd name="T48" fmla="*/ 322 w 747"/>
                <a:gd name="T49" fmla="*/ 151 h 206"/>
                <a:gd name="T50" fmla="*/ 352 w 747"/>
                <a:gd name="T51" fmla="*/ 116 h 206"/>
                <a:gd name="T52" fmla="*/ 308 w 747"/>
                <a:gd name="T53" fmla="*/ 123 h 206"/>
                <a:gd name="T54" fmla="*/ 308 w 747"/>
                <a:gd name="T55" fmla="*/ 84 h 206"/>
                <a:gd name="T56" fmla="*/ 323 w 747"/>
                <a:gd name="T57" fmla="*/ 58 h 206"/>
                <a:gd name="T58" fmla="*/ 318 w 747"/>
                <a:gd name="T59" fmla="*/ 8 h 206"/>
                <a:gd name="T60" fmla="*/ 358 w 747"/>
                <a:gd name="T61" fmla="*/ 38 h 206"/>
                <a:gd name="T62" fmla="*/ 388 w 747"/>
                <a:gd name="T63" fmla="*/ 38 h 206"/>
                <a:gd name="T64" fmla="*/ 429 w 747"/>
                <a:gd name="T65" fmla="*/ 8 h 206"/>
                <a:gd name="T66" fmla="*/ 422 w 747"/>
                <a:gd name="T67" fmla="*/ 58 h 206"/>
                <a:gd name="T68" fmla="*/ 437 w 747"/>
                <a:gd name="T69" fmla="*/ 84 h 206"/>
                <a:gd name="T70" fmla="*/ 481 w 747"/>
                <a:gd name="T71" fmla="*/ 103 h 206"/>
                <a:gd name="T72" fmla="*/ 704 w 747"/>
                <a:gd name="T73" fmla="*/ 123 h 206"/>
                <a:gd name="T74" fmla="*/ 659 w 747"/>
                <a:gd name="T75" fmla="*/ 116 h 206"/>
                <a:gd name="T76" fmla="*/ 689 w 747"/>
                <a:gd name="T77" fmla="*/ 152 h 206"/>
                <a:gd name="T78" fmla="*/ 655 w 747"/>
                <a:gd name="T79" fmla="*/ 172 h 206"/>
                <a:gd name="T80" fmla="*/ 638 w 747"/>
                <a:gd name="T81" fmla="*/ 128 h 206"/>
                <a:gd name="T82" fmla="*/ 621 w 747"/>
                <a:gd name="T83" fmla="*/ 171 h 206"/>
                <a:gd name="T84" fmla="*/ 587 w 747"/>
                <a:gd name="T85" fmla="*/ 151 h 206"/>
                <a:gd name="T86" fmla="*/ 617 w 747"/>
                <a:gd name="T87" fmla="*/ 116 h 206"/>
                <a:gd name="T88" fmla="*/ 574 w 747"/>
                <a:gd name="T89" fmla="*/ 123 h 206"/>
                <a:gd name="T90" fmla="*/ 574 w 747"/>
                <a:gd name="T91" fmla="*/ 84 h 206"/>
                <a:gd name="T92" fmla="*/ 589 w 747"/>
                <a:gd name="T93" fmla="*/ 58 h 206"/>
                <a:gd name="T94" fmla="*/ 583 w 747"/>
                <a:gd name="T95" fmla="*/ 8 h 206"/>
                <a:gd name="T96" fmla="*/ 623 w 747"/>
                <a:gd name="T97" fmla="*/ 38 h 206"/>
                <a:gd name="T98" fmla="*/ 654 w 747"/>
                <a:gd name="T99" fmla="*/ 38 h 206"/>
                <a:gd name="T100" fmla="*/ 694 w 747"/>
                <a:gd name="T101" fmla="*/ 8 h 206"/>
                <a:gd name="T102" fmla="*/ 688 w 747"/>
                <a:gd name="T103" fmla="*/ 58 h 206"/>
                <a:gd name="T104" fmla="*/ 702 w 747"/>
                <a:gd name="T105" fmla="*/ 84 h 206"/>
                <a:gd name="T106" fmla="*/ 747 w 747"/>
                <a:gd name="T107" fmla="*/ 1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7" h="206">
                  <a:moveTo>
                    <a:pt x="215" y="103"/>
                  </a:moveTo>
                  <a:cubicBezTo>
                    <a:pt x="215" y="118"/>
                    <a:pt x="196" y="127"/>
                    <a:pt x="173" y="123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47" y="119"/>
                    <a:pt x="128" y="116"/>
                    <a:pt x="128" y="116"/>
                  </a:cubicBezTo>
                  <a:cubicBezTo>
                    <a:pt x="128" y="116"/>
                    <a:pt x="140" y="131"/>
                    <a:pt x="156" y="149"/>
                  </a:cubicBezTo>
                  <a:cubicBezTo>
                    <a:pt x="158" y="152"/>
                    <a:pt x="158" y="152"/>
                    <a:pt x="158" y="152"/>
                  </a:cubicBezTo>
                  <a:cubicBezTo>
                    <a:pt x="174" y="170"/>
                    <a:pt x="176" y="191"/>
                    <a:pt x="163" y="198"/>
                  </a:cubicBezTo>
                  <a:cubicBezTo>
                    <a:pt x="149" y="206"/>
                    <a:pt x="132" y="194"/>
                    <a:pt x="123" y="172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14" y="146"/>
                    <a:pt x="107" y="128"/>
                    <a:pt x="106" y="128"/>
                  </a:cubicBezTo>
                  <a:cubicBezTo>
                    <a:pt x="106" y="128"/>
                    <a:pt x="99" y="147"/>
                    <a:pt x="91" y="169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81" y="194"/>
                    <a:pt x="64" y="206"/>
                    <a:pt x="51" y="198"/>
                  </a:cubicBezTo>
                  <a:cubicBezTo>
                    <a:pt x="38" y="191"/>
                    <a:pt x="40" y="170"/>
                    <a:pt x="56" y="15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73" y="131"/>
                    <a:pt x="86" y="116"/>
                    <a:pt x="86" y="116"/>
                  </a:cubicBezTo>
                  <a:cubicBezTo>
                    <a:pt x="86" y="115"/>
                    <a:pt x="66" y="118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19" y="127"/>
                    <a:pt x="0" y="118"/>
                    <a:pt x="0" y="103"/>
                  </a:cubicBezTo>
                  <a:cubicBezTo>
                    <a:pt x="0" y="88"/>
                    <a:pt x="19" y="79"/>
                    <a:pt x="42" y="84"/>
                  </a:cubicBezTo>
                  <a:cubicBezTo>
                    <a:pt x="66" y="89"/>
                    <a:pt x="85" y="92"/>
                    <a:pt x="85" y="92"/>
                  </a:cubicBezTo>
                  <a:cubicBezTo>
                    <a:pt x="85" y="92"/>
                    <a:pt x="73" y="77"/>
                    <a:pt x="57" y="58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0" y="37"/>
                    <a:pt x="39" y="16"/>
                    <a:pt x="52" y="8"/>
                  </a:cubicBezTo>
                  <a:cubicBezTo>
                    <a:pt x="65" y="0"/>
                    <a:pt x="83" y="12"/>
                    <a:pt x="91" y="35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100" y="60"/>
                    <a:pt x="107" y="78"/>
                    <a:pt x="107" y="78"/>
                  </a:cubicBezTo>
                  <a:cubicBezTo>
                    <a:pt x="107" y="78"/>
                    <a:pt x="114" y="60"/>
                    <a:pt x="123" y="3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32" y="12"/>
                    <a:pt x="150" y="0"/>
                    <a:pt x="163" y="8"/>
                  </a:cubicBezTo>
                  <a:cubicBezTo>
                    <a:pt x="176" y="15"/>
                    <a:pt x="174" y="37"/>
                    <a:pt x="159" y="55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41" y="77"/>
                    <a:pt x="128" y="92"/>
                    <a:pt x="128" y="92"/>
                  </a:cubicBezTo>
                  <a:cubicBezTo>
                    <a:pt x="128" y="92"/>
                    <a:pt x="147" y="89"/>
                    <a:pt x="171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96" y="79"/>
                    <a:pt x="215" y="88"/>
                    <a:pt x="215" y="103"/>
                  </a:cubicBezTo>
                  <a:close/>
                  <a:moveTo>
                    <a:pt x="481" y="103"/>
                  </a:moveTo>
                  <a:cubicBezTo>
                    <a:pt x="481" y="118"/>
                    <a:pt x="462" y="127"/>
                    <a:pt x="438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413" y="119"/>
                    <a:pt x="393" y="116"/>
                    <a:pt x="393" y="116"/>
                  </a:cubicBezTo>
                  <a:cubicBezTo>
                    <a:pt x="393" y="116"/>
                    <a:pt x="406" y="131"/>
                    <a:pt x="422" y="149"/>
                  </a:cubicBezTo>
                  <a:cubicBezTo>
                    <a:pt x="424" y="152"/>
                    <a:pt x="424" y="152"/>
                    <a:pt x="424" y="152"/>
                  </a:cubicBezTo>
                  <a:cubicBezTo>
                    <a:pt x="439" y="170"/>
                    <a:pt x="441" y="191"/>
                    <a:pt x="428" y="198"/>
                  </a:cubicBezTo>
                  <a:cubicBezTo>
                    <a:pt x="415" y="206"/>
                    <a:pt x="397" y="194"/>
                    <a:pt x="389" y="172"/>
                  </a:cubicBezTo>
                  <a:cubicBezTo>
                    <a:pt x="388" y="169"/>
                    <a:pt x="388" y="169"/>
                    <a:pt x="388" y="169"/>
                  </a:cubicBezTo>
                  <a:cubicBezTo>
                    <a:pt x="379" y="146"/>
                    <a:pt x="372" y="128"/>
                    <a:pt x="372" y="128"/>
                  </a:cubicBezTo>
                  <a:cubicBezTo>
                    <a:pt x="372" y="128"/>
                    <a:pt x="365" y="147"/>
                    <a:pt x="356" y="169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47" y="194"/>
                    <a:pt x="330" y="206"/>
                    <a:pt x="317" y="198"/>
                  </a:cubicBezTo>
                  <a:cubicBezTo>
                    <a:pt x="304" y="191"/>
                    <a:pt x="306" y="169"/>
                    <a:pt x="322" y="151"/>
                  </a:cubicBezTo>
                  <a:cubicBezTo>
                    <a:pt x="324" y="149"/>
                    <a:pt x="324" y="149"/>
                    <a:pt x="324" y="149"/>
                  </a:cubicBezTo>
                  <a:cubicBezTo>
                    <a:pt x="339" y="131"/>
                    <a:pt x="352" y="116"/>
                    <a:pt x="352" y="116"/>
                  </a:cubicBezTo>
                  <a:cubicBezTo>
                    <a:pt x="351" y="115"/>
                    <a:pt x="332" y="119"/>
                    <a:pt x="309" y="123"/>
                  </a:cubicBezTo>
                  <a:cubicBezTo>
                    <a:pt x="308" y="123"/>
                    <a:pt x="308" y="123"/>
                    <a:pt x="308" y="123"/>
                  </a:cubicBezTo>
                  <a:cubicBezTo>
                    <a:pt x="285" y="127"/>
                    <a:pt x="266" y="118"/>
                    <a:pt x="266" y="103"/>
                  </a:cubicBezTo>
                  <a:cubicBezTo>
                    <a:pt x="266" y="88"/>
                    <a:pt x="285" y="79"/>
                    <a:pt x="308" y="84"/>
                  </a:cubicBezTo>
                  <a:cubicBezTo>
                    <a:pt x="332" y="89"/>
                    <a:pt x="351" y="92"/>
                    <a:pt x="351" y="92"/>
                  </a:cubicBezTo>
                  <a:cubicBezTo>
                    <a:pt x="351" y="92"/>
                    <a:pt x="338" y="77"/>
                    <a:pt x="323" y="58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06" y="37"/>
                    <a:pt x="304" y="16"/>
                    <a:pt x="318" y="8"/>
                  </a:cubicBezTo>
                  <a:cubicBezTo>
                    <a:pt x="331" y="0"/>
                    <a:pt x="349" y="12"/>
                    <a:pt x="357" y="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66" y="60"/>
                    <a:pt x="372" y="78"/>
                    <a:pt x="373" y="78"/>
                  </a:cubicBezTo>
                  <a:cubicBezTo>
                    <a:pt x="373" y="78"/>
                    <a:pt x="380" y="60"/>
                    <a:pt x="388" y="38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98" y="12"/>
                    <a:pt x="415" y="0"/>
                    <a:pt x="429" y="8"/>
                  </a:cubicBezTo>
                  <a:cubicBezTo>
                    <a:pt x="442" y="15"/>
                    <a:pt x="440" y="37"/>
                    <a:pt x="424" y="55"/>
                  </a:cubicBezTo>
                  <a:cubicBezTo>
                    <a:pt x="422" y="58"/>
                    <a:pt x="422" y="58"/>
                    <a:pt x="422" y="58"/>
                  </a:cubicBezTo>
                  <a:cubicBezTo>
                    <a:pt x="406" y="77"/>
                    <a:pt x="394" y="92"/>
                    <a:pt x="394" y="92"/>
                  </a:cubicBezTo>
                  <a:cubicBezTo>
                    <a:pt x="394" y="92"/>
                    <a:pt x="413" y="89"/>
                    <a:pt x="437" y="84"/>
                  </a:cubicBezTo>
                  <a:cubicBezTo>
                    <a:pt x="439" y="84"/>
                    <a:pt x="439" y="84"/>
                    <a:pt x="439" y="84"/>
                  </a:cubicBezTo>
                  <a:cubicBezTo>
                    <a:pt x="462" y="79"/>
                    <a:pt x="481" y="88"/>
                    <a:pt x="481" y="103"/>
                  </a:cubicBezTo>
                  <a:close/>
                  <a:moveTo>
                    <a:pt x="747" y="103"/>
                  </a:moveTo>
                  <a:cubicBezTo>
                    <a:pt x="747" y="118"/>
                    <a:pt x="728" y="127"/>
                    <a:pt x="704" y="123"/>
                  </a:cubicBezTo>
                  <a:cubicBezTo>
                    <a:pt x="702" y="123"/>
                    <a:pt x="702" y="123"/>
                    <a:pt x="702" y="123"/>
                  </a:cubicBezTo>
                  <a:cubicBezTo>
                    <a:pt x="678" y="119"/>
                    <a:pt x="659" y="116"/>
                    <a:pt x="659" y="116"/>
                  </a:cubicBezTo>
                  <a:cubicBezTo>
                    <a:pt x="659" y="116"/>
                    <a:pt x="672" y="131"/>
                    <a:pt x="688" y="149"/>
                  </a:cubicBezTo>
                  <a:cubicBezTo>
                    <a:pt x="689" y="152"/>
                    <a:pt x="689" y="152"/>
                    <a:pt x="689" y="152"/>
                  </a:cubicBezTo>
                  <a:cubicBezTo>
                    <a:pt x="705" y="170"/>
                    <a:pt x="707" y="191"/>
                    <a:pt x="694" y="198"/>
                  </a:cubicBezTo>
                  <a:cubicBezTo>
                    <a:pt x="681" y="206"/>
                    <a:pt x="663" y="194"/>
                    <a:pt x="655" y="172"/>
                  </a:cubicBezTo>
                  <a:cubicBezTo>
                    <a:pt x="654" y="169"/>
                    <a:pt x="654" y="169"/>
                    <a:pt x="654" y="169"/>
                  </a:cubicBezTo>
                  <a:cubicBezTo>
                    <a:pt x="645" y="146"/>
                    <a:pt x="638" y="128"/>
                    <a:pt x="638" y="128"/>
                  </a:cubicBezTo>
                  <a:cubicBezTo>
                    <a:pt x="638" y="128"/>
                    <a:pt x="630" y="147"/>
                    <a:pt x="622" y="169"/>
                  </a:cubicBezTo>
                  <a:cubicBezTo>
                    <a:pt x="621" y="171"/>
                    <a:pt x="621" y="171"/>
                    <a:pt x="621" y="171"/>
                  </a:cubicBezTo>
                  <a:cubicBezTo>
                    <a:pt x="613" y="194"/>
                    <a:pt x="596" y="206"/>
                    <a:pt x="583" y="198"/>
                  </a:cubicBezTo>
                  <a:cubicBezTo>
                    <a:pt x="570" y="191"/>
                    <a:pt x="572" y="170"/>
                    <a:pt x="587" y="151"/>
                  </a:cubicBezTo>
                  <a:cubicBezTo>
                    <a:pt x="589" y="149"/>
                    <a:pt x="589" y="149"/>
                    <a:pt x="589" y="149"/>
                  </a:cubicBezTo>
                  <a:cubicBezTo>
                    <a:pt x="605" y="131"/>
                    <a:pt x="618" y="116"/>
                    <a:pt x="617" y="116"/>
                  </a:cubicBezTo>
                  <a:cubicBezTo>
                    <a:pt x="617" y="115"/>
                    <a:pt x="598" y="119"/>
                    <a:pt x="574" y="123"/>
                  </a:cubicBezTo>
                  <a:cubicBezTo>
                    <a:pt x="574" y="123"/>
                    <a:pt x="574" y="123"/>
                    <a:pt x="574" y="123"/>
                  </a:cubicBezTo>
                  <a:cubicBezTo>
                    <a:pt x="551" y="127"/>
                    <a:pt x="531" y="118"/>
                    <a:pt x="531" y="103"/>
                  </a:cubicBezTo>
                  <a:cubicBezTo>
                    <a:pt x="531" y="88"/>
                    <a:pt x="551" y="79"/>
                    <a:pt x="574" y="84"/>
                  </a:cubicBezTo>
                  <a:cubicBezTo>
                    <a:pt x="597" y="89"/>
                    <a:pt x="617" y="92"/>
                    <a:pt x="617" y="92"/>
                  </a:cubicBezTo>
                  <a:cubicBezTo>
                    <a:pt x="617" y="92"/>
                    <a:pt x="604" y="77"/>
                    <a:pt x="589" y="58"/>
                  </a:cubicBezTo>
                  <a:cubicBezTo>
                    <a:pt x="587" y="56"/>
                    <a:pt x="587" y="56"/>
                    <a:pt x="587" y="56"/>
                  </a:cubicBezTo>
                  <a:cubicBezTo>
                    <a:pt x="572" y="37"/>
                    <a:pt x="570" y="16"/>
                    <a:pt x="583" y="8"/>
                  </a:cubicBezTo>
                  <a:cubicBezTo>
                    <a:pt x="597" y="0"/>
                    <a:pt x="614" y="12"/>
                    <a:pt x="622" y="35"/>
                  </a:cubicBezTo>
                  <a:cubicBezTo>
                    <a:pt x="623" y="38"/>
                    <a:pt x="623" y="38"/>
                    <a:pt x="623" y="38"/>
                  </a:cubicBezTo>
                  <a:cubicBezTo>
                    <a:pt x="631" y="60"/>
                    <a:pt x="638" y="78"/>
                    <a:pt x="638" y="78"/>
                  </a:cubicBezTo>
                  <a:cubicBezTo>
                    <a:pt x="639" y="78"/>
                    <a:pt x="646" y="60"/>
                    <a:pt x="654" y="38"/>
                  </a:cubicBezTo>
                  <a:cubicBezTo>
                    <a:pt x="655" y="35"/>
                    <a:pt x="655" y="35"/>
                    <a:pt x="655" y="35"/>
                  </a:cubicBezTo>
                  <a:cubicBezTo>
                    <a:pt x="664" y="12"/>
                    <a:pt x="681" y="0"/>
                    <a:pt x="694" y="8"/>
                  </a:cubicBezTo>
                  <a:cubicBezTo>
                    <a:pt x="707" y="15"/>
                    <a:pt x="705" y="37"/>
                    <a:pt x="690" y="55"/>
                  </a:cubicBezTo>
                  <a:cubicBezTo>
                    <a:pt x="688" y="58"/>
                    <a:pt x="688" y="58"/>
                    <a:pt x="688" y="58"/>
                  </a:cubicBezTo>
                  <a:cubicBezTo>
                    <a:pt x="672" y="77"/>
                    <a:pt x="660" y="92"/>
                    <a:pt x="660" y="92"/>
                  </a:cubicBezTo>
                  <a:cubicBezTo>
                    <a:pt x="660" y="92"/>
                    <a:pt x="679" y="89"/>
                    <a:pt x="702" y="84"/>
                  </a:cubicBezTo>
                  <a:cubicBezTo>
                    <a:pt x="704" y="84"/>
                    <a:pt x="704" y="84"/>
                    <a:pt x="704" y="84"/>
                  </a:cubicBezTo>
                  <a:cubicBezTo>
                    <a:pt x="728" y="79"/>
                    <a:pt x="747" y="88"/>
                    <a:pt x="747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92" name="Freeform 36"/>
          <p:cNvSpPr>
            <a:spLocks noEditPoints="1"/>
          </p:cNvSpPr>
          <p:nvPr/>
        </p:nvSpPr>
        <p:spPr bwMode="auto">
          <a:xfrm>
            <a:off x="7922666" y="4928880"/>
            <a:ext cx="721836" cy="660360"/>
          </a:xfrm>
          <a:custGeom>
            <a:avLst/>
            <a:gdLst>
              <a:gd name="T0" fmla="*/ 197 w 308"/>
              <a:gd name="T1" fmla="*/ 143 h 282"/>
              <a:gd name="T2" fmla="*/ 196 w 308"/>
              <a:gd name="T3" fmla="*/ 115 h 282"/>
              <a:gd name="T4" fmla="*/ 172 w 308"/>
              <a:gd name="T5" fmla="*/ 112 h 282"/>
              <a:gd name="T6" fmla="*/ 166 w 308"/>
              <a:gd name="T7" fmla="*/ 86 h 282"/>
              <a:gd name="T8" fmla="*/ 139 w 308"/>
              <a:gd name="T9" fmla="*/ 85 h 282"/>
              <a:gd name="T10" fmla="*/ 121 w 308"/>
              <a:gd name="T11" fmla="*/ 74 h 282"/>
              <a:gd name="T12" fmla="*/ 101 w 308"/>
              <a:gd name="T13" fmla="*/ 68 h 282"/>
              <a:gd name="T14" fmla="*/ 90 w 308"/>
              <a:gd name="T15" fmla="*/ 81 h 282"/>
              <a:gd name="T16" fmla="*/ 68 w 308"/>
              <a:gd name="T17" fmla="*/ 80 h 282"/>
              <a:gd name="T18" fmla="*/ 43 w 308"/>
              <a:gd name="T19" fmla="*/ 94 h 282"/>
              <a:gd name="T20" fmla="*/ 33 w 308"/>
              <a:gd name="T21" fmla="*/ 113 h 282"/>
              <a:gd name="T22" fmla="*/ 10 w 308"/>
              <a:gd name="T23" fmla="*/ 128 h 282"/>
              <a:gd name="T24" fmla="*/ 19 w 308"/>
              <a:gd name="T25" fmla="*/ 150 h 282"/>
              <a:gd name="T26" fmla="*/ 0 w 308"/>
              <a:gd name="T27" fmla="*/ 169 h 282"/>
              <a:gd name="T28" fmla="*/ 12 w 308"/>
              <a:gd name="T29" fmla="*/ 192 h 282"/>
              <a:gd name="T30" fmla="*/ 11 w 308"/>
              <a:gd name="T31" fmla="*/ 213 h 282"/>
              <a:gd name="T32" fmla="*/ 26 w 308"/>
              <a:gd name="T33" fmla="*/ 239 h 282"/>
              <a:gd name="T34" fmla="*/ 45 w 308"/>
              <a:gd name="T35" fmla="*/ 249 h 282"/>
              <a:gd name="T36" fmla="*/ 59 w 308"/>
              <a:gd name="T37" fmla="*/ 271 h 282"/>
              <a:gd name="T38" fmla="*/ 83 w 308"/>
              <a:gd name="T39" fmla="*/ 263 h 282"/>
              <a:gd name="T40" fmla="*/ 100 w 308"/>
              <a:gd name="T41" fmla="*/ 282 h 282"/>
              <a:gd name="T42" fmla="*/ 124 w 308"/>
              <a:gd name="T43" fmla="*/ 270 h 282"/>
              <a:gd name="T44" fmla="*/ 145 w 308"/>
              <a:gd name="T45" fmla="*/ 271 h 282"/>
              <a:gd name="T46" fmla="*/ 170 w 308"/>
              <a:gd name="T47" fmla="*/ 256 h 282"/>
              <a:gd name="T48" fmla="*/ 180 w 308"/>
              <a:gd name="T49" fmla="*/ 237 h 282"/>
              <a:gd name="T50" fmla="*/ 203 w 308"/>
              <a:gd name="T51" fmla="*/ 223 h 282"/>
              <a:gd name="T52" fmla="*/ 194 w 308"/>
              <a:gd name="T53" fmla="*/ 200 h 282"/>
              <a:gd name="T54" fmla="*/ 214 w 308"/>
              <a:gd name="T55" fmla="*/ 182 h 282"/>
              <a:gd name="T56" fmla="*/ 214 w 308"/>
              <a:gd name="T57" fmla="*/ 168 h 282"/>
              <a:gd name="T58" fmla="*/ 107 w 308"/>
              <a:gd name="T59" fmla="*/ 199 h 282"/>
              <a:gd name="T60" fmla="*/ 131 w 308"/>
              <a:gd name="T61" fmla="*/ 175 h 282"/>
              <a:gd name="T62" fmla="*/ 297 w 308"/>
              <a:gd name="T63" fmla="*/ 51 h 282"/>
              <a:gd name="T64" fmla="*/ 302 w 308"/>
              <a:gd name="T65" fmla="*/ 36 h 282"/>
              <a:gd name="T66" fmla="*/ 288 w 308"/>
              <a:gd name="T67" fmla="*/ 27 h 282"/>
              <a:gd name="T68" fmla="*/ 283 w 308"/>
              <a:gd name="T69" fmla="*/ 16 h 282"/>
              <a:gd name="T70" fmla="*/ 267 w 308"/>
              <a:gd name="T71" fmla="*/ 7 h 282"/>
              <a:gd name="T72" fmla="*/ 255 w 308"/>
              <a:gd name="T73" fmla="*/ 8 h 282"/>
              <a:gd name="T74" fmla="*/ 248 w 308"/>
              <a:gd name="T75" fmla="*/ 0 h 282"/>
              <a:gd name="T76" fmla="*/ 236 w 308"/>
              <a:gd name="T77" fmla="*/ 3 h 282"/>
              <a:gd name="T78" fmla="*/ 225 w 308"/>
              <a:gd name="T79" fmla="*/ 10 h 282"/>
              <a:gd name="T80" fmla="*/ 209 w 308"/>
              <a:gd name="T81" fmla="*/ 11 h 282"/>
              <a:gd name="T82" fmla="*/ 207 w 308"/>
              <a:gd name="T83" fmla="*/ 25 h 282"/>
              <a:gd name="T84" fmla="*/ 192 w 308"/>
              <a:gd name="T85" fmla="*/ 28 h 282"/>
              <a:gd name="T86" fmla="*/ 191 w 308"/>
              <a:gd name="T87" fmla="*/ 44 h 282"/>
              <a:gd name="T88" fmla="*/ 184 w 308"/>
              <a:gd name="T89" fmla="*/ 56 h 282"/>
              <a:gd name="T90" fmla="*/ 184 w 308"/>
              <a:gd name="T91" fmla="*/ 73 h 282"/>
              <a:gd name="T92" fmla="*/ 191 w 308"/>
              <a:gd name="T93" fmla="*/ 83 h 282"/>
              <a:gd name="T94" fmla="*/ 192 w 308"/>
              <a:gd name="T95" fmla="*/ 99 h 282"/>
              <a:gd name="T96" fmla="*/ 206 w 308"/>
              <a:gd name="T97" fmla="*/ 101 h 282"/>
              <a:gd name="T98" fmla="*/ 209 w 308"/>
              <a:gd name="T99" fmla="*/ 117 h 282"/>
              <a:gd name="T100" fmla="*/ 225 w 308"/>
              <a:gd name="T101" fmla="*/ 118 h 282"/>
              <a:gd name="T102" fmla="*/ 236 w 308"/>
              <a:gd name="T103" fmla="*/ 124 h 282"/>
              <a:gd name="T104" fmla="*/ 253 w 308"/>
              <a:gd name="T105" fmla="*/ 124 h 282"/>
              <a:gd name="T106" fmla="*/ 264 w 308"/>
              <a:gd name="T107" fmla="*/ 118 h 282"/>
              <a:gd name="T108" fmla="*/ 280 w 308"/>
              <a:gd name="T109" fmla="*/ 117 h 282"/>
              <a:gd name="T110" fmla="*/ 282 w 308"/>
              <a:gd name="T111" fmla="*/ 103 h 282"/>
              <a:gd name="T112" fmla="*/ 298 w 308"/>
              <a:gd name="T113" fmla="*/ 99 h 282"/>
              <a:gd name="T114" fmla="*/ 299 w 308"/>
              <a:gd name="T115" fmla="*/ 83 h 282"/>
              <a:gd name="T116" fmla="*/ 305 w 308"/>
              <a:gd name="T117" fmla="*/ 73 h 282"/>
              <a:gd name="T118" fmla="*/ 308 w 308"/>
              <a:gd name="T119" fmla="*/ 61 h 282"/>
              <a:gd name="T120" fmla="*/ 301 w 308"/>
              <a:gd name="T121" fmla="*/ 54 h 282"/>
              <a:gd name="T122" fmla="*/ 245 w 308"/>
              <a:gd name="T123" fmla="*/ 5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8" h="282">
                <a:moveTo>
                  <a:pt x="201" y="158"/>
                </a:moveTo>
                <a:cubicBezTo>
                  <a:pt x="198" y="157"/>
                  <a:pt x="195" y="155"/>
                  <a:pt x="195" y="153"/>
                </a:cubicBezTo>
                <a:cubicBezTo>
                  <a:pt x="195" y="151"/>
                  <a:pt x="195" y="145"/>
                  <a:pt x="197" y="143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5"/>
                  <a:pt x="205" y="131"/>
                  <a:pt x="203" y="128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94" y="113"/>
                  <a:pt x="191" y="111"/>
                  <a:pt x="188" y="112"/>
                </a:cubicBezTo>
                <a:cubicBezTo>
                  <a:pt x="180" y="113"/>
                  <a:pt x="180" y="113"/>
                  <a:pt x="180" y="113"/>
                </a:cubicBezTo>
                <a:cubicBezTo>
                  <a:pt x="177" y="114"/>
                  <a:pt x="173" y="113"/>
                  <a:pt x="172" y="112"/>
                </a:cubicBezTo>
                <a:cubicBezTo>
                  <a:pt x="171" y="111"/>
                  <a:pt x="168" y="105"/>
                  <a:pt x="169" y="102"/>
                </a:cubicBezTo>
                <a:cubicBezTo>
                  <a:pt x="170" y="94"/>
                  <a:pt x="170" y="94"/>
                  <a:pt x="170" y="94"/>
                </a:cubicBezTo>
                <a:cubicBezTo>
                  <a:pt x="171" y="91"/>
                  <a:pt x="169" y="87"/>
                  <a:pt x="166" y="86"/>
                </a:cubicBezTo>
                <a:cubicBezTo>
                  <a:pt x="154" y="79"/>
                  <a:pt x="154" y="79"/>
                  <a:pt x="154" y="79"/>
                </a:cubicBezTo>
                <a:cubicBezTo>
                  <a:pt x="151" y="77"/>
                  <a:pt x="147" y="78"/>
                  <a:pt x="145" y="80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37" y="87"/>
                  <a:pt x="134" y="88"/>
                  <a:pt x="132" y="88"/>
                </a:cubicBezTo>
                <a:cubicBezTo>
                  <a:pt x="130" y="87"/>
                  <a:pt x="125" y="84"/>
                  <a:pt x="124" y="81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1"/>
                  <a:pt x="117" y="68"/>
                  <a:pt x="114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09" y="68"/>
                  <a:pt x="104" y="68"/>
                  <a:pt x="101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7" y="68"/>
                  <a:pt x="93" y="71"/>
                  <a:pt x="92" y="74"/>
                </a:cubicBezTo>
                <a:cubicBezTo>
                  <a:pt x="90" y="81"/>
                  <a:pt x="90" y="81"/>
                  <a:pt x="90" y="81"/>
                </a:cubicBezTo>
                <a:cubicBezTo>
                  <a:pt x="89" y="84"/>
                  <a:pt x="87" y="86"/>
                  <a:pt x="85" y="87"/>
                </a:cubicBezTo>
                <a:cubicBezTo>
                  <a:pt x="83" y="87"/>
                  <a:pt x="76" y="87"/>
                  <a:pt x="74" y="85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8"/>
                  <a:pt x="62" y="77"/>
                  <a:pt x="59" y="79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7"/>
                  <a:pt x="43" y="91"/>
                  <a:pt x="43" y="94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5" y="105"/>
                  <a:pt x="45" y="109"/>
                  <a:pt x="44" y="110"/>
                </a:cubicBezTo>
                <a:cubicBezTo>
                  <a:pt x="42" y="111"/>
                  <a:pt x="36" y="114"/>
                  <a:pt x="33" y="113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3" y="111"/>
                  <a:pt x="19" y="113"/>
                  <a:pt x="18" y="115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9" y="131"/>
                  <a:pt x="9" y="135"/>
                  <a:pt x="11" y="137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8" y="145"/>
                  <a:pt x="20" y="148"/>
                  <a:pt x="19" y="150"/>
                </a:cubicBezTo>
                <a:cubicBezTo>
                  <a:pt x="19" y="152"/>
                  <a:pt x="15" y="157"/>
                  <a:pt x="12" y="159"/>
                </a:cubicBezTo>
                <a:cubicBezTo>
                  <a:pt x="5" y="162"/>
                  <a:pt x="5" y="162"/>
                  <a:pt x="5" y="162"/>
                </a:cubicBezTo>
                <a:cubicBezTo>
                  <a:pt x="2" y="163"/>
                  <a:pt x="0" y="166"/>
                  <a:pt x="0" y="169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5"/>
                  <a:pt x="2" y="189"/>
                  <a:pt x="5" y="190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5" y="193"/>
                  <a:pt x="18" y="195"/>
                  <a:pt x="18" y="197"/>
                </a:cubicBezTo>
                <a:cubicBezTo>
                  <a:pt x="19" y="199"/>
                  <a:pt x="18" y="205"/>
                  <a:pt x="16" y="208"/>
                </a:cubicBezTo>
                <a:cubicBezTo>
                  <a:pt x="11" y="213"/>
                  <a:pt x="11" y="213"/>
                  <a:pt x="11" y="213"/>
                </a:cubicBezTo>
                <a:cubicBezTo>
                  <a:pt x="9" y="216"/>
                  <a:pt x="9" y="220"/>
                  <a:pt x="10" y="223"/>
                </a:cubicBezTo>
                <a:cubicBezTo>
                  <a:pt x="18" y="235"/>
                  <a:pt x="18" y="235"/>
                  <a:pt x="18" y="235"/>
                </a:cubicBezTo>
                <a:cubicBezTo>
                  <a:pt x="19" y="238"/>
                  <a:pt x="23" y="239"/>
                  <a:pt x="26" y="239"/>
                </a:cubicBezTo>
                <a:cubicBezTo>
                  <a:pt x="33" y="237"/>
                  <a:pt x="33" y="237"/>
                  <a:pt x="33" y="237"/>
                </a:cubicBezTo>
                <a:cubicBezTo>
                  <a:pt x="36" y="236"/>
                  <a:pt x="40" y="237"/>
                  <a:pt x="41" y="238"/>
                </a:cubicBezTo>
                <a:cubicBezTo>
                  <a:pt x="42" y="240"/>
                  <a:pt x="45" y="245"/>
                  <a:pt x="45" y="249"/>
                </a:cubicBezTo>
                <a:cubicBezTo>
                  <a:pt x="43" y="256"/>
                  <a:pt x="43" y="256"/>
                  <a:pt x="43" y="256"/>
                </a:cubicBezTo>
                <a:cubicBezTo>
                  <a:pt x="43" y="259"/>
                  <a:pt x="44" y="263"/>
                  <a:pt x="47" y="264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62" y="273"/>
                  <a:pt x="66" y="273"/>
                  <a:pt x="68" y="271"/>
                </a:cubicBezTo>
                <a:cubicBezTo>
                  <a:pt x="74" y="265"/>
                  <a:pt x="74" y="265"/>
                  <a:pt x="74" y="265"/>
                </a:cubicBezTo>
                <a:cubicBezTo>
                  <a:pt x="76" y="263"/>
                  <a:pt x="80" y="262"/>
                  <a:pt x="83" y="263"/>
                </a:cubicBezTo>
                <a:cubicBezTo>
                  <a:pt x="86" y="264"/>
                  <a:pt x="89" y="267"/>
                  <a:pt x="90" y="270"/>
                </a:cubicBezTo>
                <a:cubicBezTo>
                  <a:pt x="92" y="277"/>
                  <a:pt x="92" y="277"/>
                  <a:pt x="92" y="277"/>
                </a:cubicBezTo>
                <a:cubicBezTo>
                  <a:pt x="93" y="280"/>
                  <a:pt x="97" y="282"/>
                  <a:pt x="100" y="282"/>
                </a:cubicBezTo>
                <a:cubicBezTo>
                  <a:pt x="114" y="282"/>
                  <a:pt x="114" y="282"/>
                  <a:pt x="114" y="282"/>
                </a:cubicBezTo>
                <a:cubicBezTo>
                  <a:pt x="117" y="282"/>
                  <a:pt x="120" y="280"/>
                  <a:pt x="121" y="277"/>
                </a:cubicBezTo>
                <a:cubicBezTo>
                  <a:pt x="124" y="270"/>
                  <a:pt x="124" y="270"/>
                  <a:pt x="124" y="270"/>
                </a:cubicBezTo>
                <a:cubicBezTo>
                  <a:pt x="125" y="267"/>
                  <a:pt x="127" y="264"/>
                  <a:pt x="129" y="264"/>
                </a:cubicBezTo>
                <a:cubicBezTo>
                  <a:pt x="131" y="263"/>
                  <a:pt x="137" y="263"/>
                  <a:pt x="139" y="265"/>
                </a:cubicBezTo>
                <a:cubicBezTo>
                  <a:pt x="145" y="271"/>
                  <a:pt x="145" y="271"/>
                  <a:pt x="145" y="271"/>
                </a:cubicBezTo>
                <a:cubicBezTo>
                  <a:pt x="147" y="273"/>
                  <a:pt x="151" y="273"/>
                  <a:pt x="154" y="272"/>
                </a:cubicBezTo>
                <a:cubicBezTo>
                  <a:pt x="166" y="264"/>
                  <a:pt x="166" y="264"/>
                  <a:pt x="166" y="264"/>
                </a:cubicBezTo>
                <a:cubicBezTo>
                  <a:pt x="169" y="263"/>
                  <a:pt x="171" y="259"/>
                  <a:pt x="170" y="256"/>
                </a:cubicBezTo>
                <a:cubicBezTo>
                  <a:pt x="169" y="249"/>
                  <a:pt x="169" y="249"/>
                  <a:pt x="169" y="249"/>
                </a:cubicBezTo>
                <a:cubicBezTo>
                  <a:pt x="168" y="245"/>
                  <a:pt x="169" y="242"/>
                  <a:pt x="170" y="241"/>
                </a:cubicBezTo>
                <a:cubicBezTo>
                  <a:pt x="171" y="239"/>
                  <a:pt x="177" y="236"/>
                  <a:pt x="180" y="237"/>
                </a:cubicBezTo>
                <a:cubicBezTo>
                  <a:pt x="188" y="239"/>
                  <a:pt x="188" y="239"/>
                  <a:pt x="188" y="239"/>
                </a:cubicBezTo>
                <a:cubicBezTo>
                  <a:pt x="191" y="239"/>
                  <a:pt x="194" y="238"/>
                  <a:pt x="196" y="235"/>
                </a:cubicBezTo>
                <a:cubicBezTo>
                  <a:pt x="203" y="223"/>
                  <a:pt x="203" y="223"/>
                  <a:pt x="203" y="223"/>
                </a:cubicBezTo>
                <a:cubicBezTo>
                  <a:pt x="205" y="220"/>
                  <a:pt x="204" y="216"/>
                  <a:pt x="202" y="213"/>
                </a:cubicBezTo>
                <a:cubicBezTo>
                  <a:pt x="197" y="208"/>
                  <a:pt x="197" y="208"/>
                  <a:pt x="197" y="208"/>
                </a:cubicBezTo>
                <a:cubicBezTo>
                  <a:pt x="195" y="205"/>
                  <a:pt x="194" y="202"/>
                  <a:pt x="194" y="200"/>
                </a:cubicBezTo>
                <a:cubicBezTo>
                  <a:pt x="195" y="199"/>
                  <a:pt x="198" y="193"/>
                  <a:pt x="201" y="192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11" y="189"/>
                  <a:pt x="214" y="185"/>
                  <a:pt x="214" y="182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78"/>
                  <a:pt x="214" y="173"/>
                  <a:pt x="214" y="170"/>
                </a:cubicBezTo>
                <a:cubicBezTo>
                  <a:pt x="214" y="168"/>
                  <a:pt x="214" y="168"/>
                  <a:pt x="214" y="168"/>
                </a:cubicBezTo>
                <a:cubicBezTo>
                  <a:pt x="214" y="165"/>
                  <a:pt x="211" y="162"/>
                  <a:pt x="208" y="161"/>
                </a:cubicBezTo>
                <a:lnTo>
                  <a:pt x="201" y="158"/>
                </a:lnTo>
                <a:close/>
                <a:moveTo>
                  <a:pt x="107" y="199"/>
                </a:moveTo>
                <a:cubicBezTo>
                  <a:pt x="93" y="199"/>
                  <a:pt x="83" y="188"/>
                  <a:pt x="83" y="175"/>
                </a:cubicBezTo>
                <a:cubicBezTo>
                  <a:pt x="83" y="162"/>
                  <a:pt x="93" y="151"/>
                  <a:pt x="107" y="151"/>
                </a:cubicBezTo>
                <a:cubicBezTo>
                  <a:pt x="120" y="151"/>
                  <a:pt x="131" y="162"/>
                  <a:pt x="131" y="175"/>
                </a:cubicBezTo>
                <a:cubicBezTo>
                  <a:pt x="131" y="188"/>
                  <a:pt x="120" y="199"/>
                  <a:pt x="107" y="199"/>
                </a:cubicBezTo>
                <a:close/>
                <a:moveTo>
                  <a:pt x="301" y="54"/>
                </a:moveTo>
                <a:cubicBezTo>
                  <a:pt x="299" y="53"/>
                  <a:pt x="298" y="52"/>
                  <a:pt x="297" y="51"/>
                </a:cubicBezTo>
                <a:cubicBezTo>
                  <a:pt x="297" y="50"/>
                  <a:pt x="297" y="46"/>
                  <a:pt x="299" y="44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3" y="37"/>
                  <a:pt x="302" y="36"/>
                </a:cubicBezTo>
                <a:cubicBezTo>
                  <a:pt x="298" y="28"/>
                  <a:pt x="298" y="28"/>
                  <a:pt x="298" y="28"/>
                </a:cubicBezTo>
                <a:cubicBezTo>
                  <a:pt x="297" y="27"/>
                  <a:pt x="295" y="26"/>
                  <a:pt x="293" y="26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6" y="27"/>
                  <a:pt x="284" y="27"/>
                  <a:pt x="284" y="26"/>
                </a:cubicBezTo>
                <a:cubicBezTo>
                  <a:pt x="283" y="26"/>
                  <a:pt x="281" y="22"/>
                  <a:pt x="282" y="20"/>
                </a:cubicBezTo>
                <a:cubicBezTo>
                  <a:pt x="283" y="16"/>
                  <a:pt x="283" y="16"/>
                  <a:pt x="283" y="16"/>
                </a:cubicBezTo>
                <a:cubicBezTo>
                  <a:pt x="283" y="14"/>
                  <a:pt x="282" y="12"/>
                  <a:pt x="280" y="11"/>
                </a:cubicBezTo>
                <a:cubicBezTo>
                  <a:pt x="273" y="7"/>
                  <a:pt x="273" y="7"/>
                  <a:pt x="273" y="7"/>
                </a:cubicBezTo>
                <a:cubicBezTo>
                  <a:pt x="271" y="6"/>
                  <a:pt x="269" y="6"/>
                  <a:pt x="267" y="7"/>
                </a:cubicBezTo>
                <a:cubicBezTo>
                  <a:pt x="264" y="10"/>
                  <a:pt x="264" y="10"/>
                  <a:pt x="264" y="10"/>
                </a:cubicBezTo>
                <a:cubicBezTo>
                  <a:pt x="263" y="11"/>
                  <a:pt x="261" y="12"/>
                  <a:pt x="260" y="12"/>
                </a:cubicBezTo>
                <a:cubicBezTo>
                  <a:pt x="259" y="12"/>
                  <a:pt x="255" y="9"/>
                  <a:pt x="255" y="8"/>
                </a:cubicBezTo>
                <a:cubicBezTo>
                  <a:pt x="253" y="3"/>
                  <a:pt x="253" y="3"/>
                  <a:pt x="253" y="3"/>
                </a:cubicBezTo>
                <a:cubicBezTo>
                  <a:pt x="253" y="2"/>
                  <a:pt x="251" y="0"/>
                  <a:pt x="249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246" y="0"/>
                  <a:pt x="243" y="0"/>
                  <a:pt x="241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39" y="0"/>
                  <a:pt x="237" y="2"/>
                  <a:pt x="236" y="3"/>
                </a:cubicBezTo>
                <a:cubicBezTo>
                  <a:pt x="235" y="8"/>
                  <a:pt x="235" y="8"/>
                  <a:pt x="235" y="8"/>
                </a:cubicBezTo>
                <a:cubicBezTo>
                  <a:pt x="234" y="9"/>
                  <a:pt x="233" y="11"/>
                  <a:pt x="232" y="11"/>
                </a:cubicBezTo>
                <a:cubicBezTo>
                  <a:pt x="231" y="12"/>
                  <a:pt x="227" y="11"/>
                  <a:pt x="225" y="10"/>
                </a:cubicBezTo>
                <a:cubicBezTo>
                  <a:pt x="222" y="7"/>
                  <a:pt x="222" y="7"/>
                  <a:pt x="222" y="7"/>
                </a:cubicBezTo>
                <a:cubicBezTo>
                  <a:pt x="220" y="6"/>
                  <a:pt x="218" y="6"/>
                  <a:pt x="216" y="7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8" y="12"/>
                  <a:pt x="207" y="14"/>
                  <a:pt x="207" y="16"/>
                </a:cubicBezTo>
                <a:cubicBezTo>
                  <a:pt x="208" y="20"/>
                  <a:pt x="208" y="20"/>
                  <a:pt x="208" y="20"/>
                </a:cubicBezTo>
                <a:cubicBezTo>
                  <a:pt x="208" y="22"/>
                  <a:pt x="208" y="24"/>
                  <a:pt x="207" y="25"/>
                </a:cubicBezTo>
                <a:cubicBezTo>
                  <a:pt x="206" y="26"/>
                  <a:pt x="203" y="27"/>
                  <a:pt x="201" y="27"/>
                </a:cubicBezTo>
                <a:cubicBezTo>
                  <a:pt x="197" y="26"/>
                  <a:pt x="197" y="26"/>
                  <a:pt x="197" y="26"/>
                </a:cubicBezTo>
                <a:cubicBezTo>
                  <a:pt x="195" y="26"/>
                  <a:pt x="193" y="27"/>
                  <a:pt x="192" y="28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6" y="37"/>
                  <a:pt x="187" y="40"/>
                  <a:pt x="188" y="41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2" y="46"/>
                  <a:pt x="193" y="48"/>
                  <a:pt x="193" y="49"/>
                </a:cubicBezTo>
                <a:cubicBezTo>
                  <a:pt x="192" y="50"/>
                  <a:pt x="190" y="53"/>
                  <a:pt x="189" y="5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2" y="56"/>
                  <a:pt x="181" y="59"/>
                  <a:pt x="181" y="60"/>
                </a:cubicBezTo>
                <a:cubicBezTo>
                  <a:pt x="181" y="68"/>
                  <a:pt x="181" y="68"/>
                  <a:pt x="181" y="68"/>
                </a:cubicBezTo>
                <a:cubicBezTo>
                  <a:pt x="181" y="70"/>
                  <a:pt x="182" y="72"/>
                  <a:pt x="184" y="73"/>
                </a:cubicBezTo>
                <a:cubicBezTo>
                  <a:pt x="189" y="74"/>
                  <a:pt x="189" y="74"/>
                  <a:pt x="189" y="74"/>
                </a:cubicBezTo>
                <a:cubicBezTo>
                  <a:pt x="190" y="75"/>
                  <a:pt x="192" y="76"/>
                  <a:pt x="192" y="77"/>
                </a:cubicBezTo>
                <a:cubicBezTo>
                  <a:pt x="192" y="78"/>
                  <a:pt x="192" y="82"/>
                  <a:pt x="191" y="83"/>
                </a:cubicBezTo>
                <a:cubicBezTo>
                  <a:pt x="188" y="87"/>
                  <a:pt x="188" y="87"/>
                  <a:pt x="188" y="87"/>
                </a:cubicBezTo>
                <a:cubicBezTo>
                  <a:pt x="187" y="88"/>
                  <a:pt x="186" y="91"/>
                  <a:pt x="187" y="92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3" y="101"/>
                  <a:pt x="195" y="102"/>
                  <a:pt x="197" y="102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203" y="100"/>
                  <a:pt x="205" y="101"/>
                  <a:pt x="206" y="101"/>
                </a:cubicBezTo>
                <a:cubicBezTo>
                  <a:pt x="206" y="102"/>
                  <a:pt x="208" y="106"/>
                  <a:pt x="208" y="108"/>
                </a:cubicBezTo>
                <a:cubicBezTo>
                  <a:pt x="207" y="112"/>
                  <a:pt x="207" y="112"/>
                  <a:pt x="207" y="112"/>
                </a:cubicBezTo>
                <a:cubicBezTo>
                  <a:pt x="207" y="114"/>
                  <a:pt x="208" y="116"/>
                  <a:pt x="209" y="117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8" y="122"/>
                  <a:pt x="220" y="122"/>
                  <a:pt x="222" y="121"/>
                </a:cubicBezTo>
                <a:cubicBezTo>
                  <a:pt x="225" y="118"/>
                  <a:pt x="225" y="118"/>
                  <a:pt x="225" y="118"/>
                </a:cubicBezTo>
                <a:cubicBezTo>
                  <a:pt x="227" y="116"/>
                  <a:pt x="229" y="116"/>
                  <a:pt x="231" y="116"/>
                </a:cubicBezTo>
                <a:cubicBezTo>
                  <a:pt x="232" y="117"/>
                  <a:pt x="234" y="118"/>
                  <a:pt x="235" y="120"/>
                </a:cubicBezTo>
                <a:cubicBezTo>
                  <a:pt x="236" y="124"/>
                  <a:pt x="236" y="124"/>
                  <a:pt x="236" y="124"/>
                </a:cubicBezTo>
                <a:cubicBezTo>
                  <a:pt x="237" y="126"/>
                  <a:pt x="239" y="128"/>
                  <a:pt x="240" y="128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51" y="128"/>
                  <a:pt x="253" y="126"/>
                  <a:pt x="253" y="124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18"/>
                  <a:pt x="257" y="117"/>
                  <a:pt x="258" y="116"/>
                </a:cubicBezTo>
                <a:cubicBezTo>
                  <a:pt x="259" y="116"/>
                  <a:pt x="263" y="116"/>
                  <a:pt x="264" y="118"/>
                </a:cubicBezTo>
                <a:cubicBezTo>
                  <a:pt x="267" y="121"/>
                  <a:pt x="267" y="121"/>
                  <a:pt x="267" y="121"/>
                </a:cubicBezTo>
                <a:cubicBezTo>
                  <a:pt x="269" y="122"/>
                  <a:pt x="271" y="122"/>
                  <a:pt x="273" y="121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282" y="116"/>
                  <a:pt x="283" y="114"/>
                  <a:pt x="283" y="112"/>
                </a:cubicBezTo>
                <a:cubicBezTo>
                  <a:pt x="282" y="108"/>
                  <a:pt x="282" y="108"/>
                  <a:pt x="282" y="108"/>
                </a:cubicBezTo>
                <a:cubicBezTo>
                  <a:pt x="281" y="106"/>
                  <a:pt x="282" y="104"/>
                  <a:pt x="282" y="103"/>
                </a:cubicBezTo>
                <a:cubicBezTo>
                  <a:pt x="283" y="102"/>
                  <a:pt x="286" y="100"/>
                  <a:pt x="288" y="101"/>
                </a:cubicBezTo>
                <a:cubicBezTo>
                  <a:pt x="293" y="102"/>
                  <a:pt x="293" y="102"/>
                  <a:pt x="293" y="102"/>
                </a:cubicBezTo>
                <a:cubicBezTo>
                  <a:pt x="295" y="102"/>
                  <a:pt x="297" y="101"/>
                  <a:pt x="298" y="99"/>
                </a:cubicBezTo>
                <a:cubicBezTo>
                  <a:pt x="302" y="92"/>
                  <a:pt x="302" y="92"/>
                  <a:pt x="302" y="92"/>
                </a:cubicBezTo>
                <a:cubicBezTo>
                  <a:pt x="303" y="91"/>
                  <a:pt x="303" y="88"/>
                  <a:pt x="301" y="87"/>
                </a:cubicBezTo>
                <a:cubicBezTo>
                  <a:pt x="299" y="83"/>
                  <a:pt x="299" y="83"/>
                  <a:pt x="299" y="83"/>
                </a:cubicBezTo>
                <a:cubicBezTo>
                  <a:pt x="297" y="82"/>
                  <a:pt x="297" y="80"/>
                  <a:pt x="297" y="79"/>
                </a:cubicBezTo>
                <a:cubicBezTo>
                  <a:pt x="297" y="78"/>
                  <a:pt x="299" y="75"/>
                  <a:pt x="301" y="74"/>
                </a:cubicBezTo>
                <a:cubicBezTo>
                  <a:pt x="305" y="73"/>
                  <a:pt x="305" y="73"/>
                  <a:pt x="305" y="73"/>
                </a:cubicBezTo>
                <a:cubicBezTo>
                  <a:pt x="307" y="72"/>
                  <a:pt x="308" y="70"/>
                  <a:pt x="308" y="68"/>
                </a:cubicBezTo>
                <a:cubicBezTo>
                  <a:pt x="308" y="67"/>
                  <a:pt x="308" y="67"/>
                  <a:pt x="308" y="67"/>
                </a:cubicBezTo>
                <a:cubicBezTo>
                  <a:pt x="308" y="65"/>
                  <a:pt x="308" y="62"/>
                  <a:pt x="308" y="61"/>
                </a:cubicBezTo>
                <a:cubicBezTo>
                  <a:pt x="308" y="60"/>
                  <a:pt x="308" y="60"/>
                  <a:pt x="308" y="60"/>
                </a:cubicBezTo>
                <a:cubicBezTo>
                  <a:pt x="308" y="58"/>
                  <a:pt x="307" y="56"/>
                  <a:pt x="305" y="55"/>
                </a:cubicBezTo>
                <a:lnTo>
                  <a:pt x="301" y="54"/>
                </a:lnTo>
                <a:close/>
                <a:moveTo>
                  <a:pt x="245" y="78"/>
                </a:moveTo>
                <a:cubicBezTo>
                  <a:pt x="237" y="78"/>
                  <a:pt x="230" y="72"/>
                  <a:pt x="230" y="64"/>
                </a:cubicBezTo>
                <a:cubicBezTo>
                  <a:pt x="230" y="56"/>
                  <a:pt x="237" y="50"/>
                  <a:pt x="245" y="50"/>
                </a:cubicBezTo>
                <a:cubicBezTo>
                  <a:pt x="253" y="50"/>
                  <a:pt x="259" y="56"/>
                  <a:pt x="259" y="64"/>
                </a:cubicBezTo>
                <a:cubicBezTo>
                  <a:pt x="259" y="72"/>
                  <a:pt x="253" y="78"/>
                  <a:pt x="245" y="78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94" name="Grupa 37"/>
          <p:cNvGrpSpPr/>
          <p:nvPr/>
        </p:nvGrpSpPr>
        <p:grpSpPr>
          <a:xfrm>
            <a:off x="7896201" y="2111816"/>
            <a:ext cx="568701" cy="584808"/>
            <a:chOff x="1259632" y="1196752"/>
            <a:chExt cx="800670" cy="823347"/>
          </a:xfrm>
        </p:grpSpPr>
        <p:sp>
          <p:nvSpPr>
            <p:cNvPr id="95" name="Freeform 11"/>
            <p:cNvSpPr>
              <a:spLocks noEditPoints="1"/>
            </p:cNvSpPr>
            <p:nvPr/>
          </p:nvSpPr>
          <p:spPr bwMode="auto">
            <a:xfrm>
              <a:off x="1259632" y="1196752"/>
              <a:ext cx="800670" cy="823347"/>
            </a:xfrm>
            <a:custGeom>
              <a:avLst/>
              <a:gdLst>
                <a:gd name="T0" fmla="*/ 186 w 194"/>
                <a:gd name="T1" fmla="*/ 0 h 200"/>
                <a:gd name="T2" fmla="*/ 8 w 194"/>
                <a:gd name="T3" fmla="*/ 0 h 200"/>
                <a:gd name="T4" fmla="*/ 0 w 194"/>
                <a:gd name="T5" fmla="*/ 8 h 200"/>
                <a:gd name="T6" fmla="*/ 0 w 194"/>
                <a:gd name="T7" fmla="*/ 192 h 200"/>
                <a:gd name="T8" fmla="*/ 8 w 194"/>
                <a:gd name="T9" fmla="*/ 200 h 200"/>
                <a:gd name="T10" fmla="*/ 186 w 194"/>
                <a:gd name="T11" fmla="*/ 200 h 200"/>
                <a:gd name="T12" fmla="*/ 194 w 194"/>
                <a:gd name="T13" fmla="*/ 192 h 200"/>
                <a:gd name="T14" fmla="*/ 194 w 194"/>
                <a:gd name="T15" fmla="*/ 8 h 200"/>
                <a:gd name="T16" fmla="*/ 186 w 194"/>
                <a:gd name="T17" fmla="*/ 0 h 200"/>
                <a:gd name="T18" fmla="*/ 166 w 194"/>
                <a:gd name="T19" fmla="*/ 185 h 200"/>
                <a:gd name="T20" fmla="*/ 158 w 194"/>
                <a:gd name="T21" fmla="*/ 193 h 200"/>
                <a:gd name="T22" fmla="*/ 36 w 194"/>
                <a:gd name="T23" fmla="*/ 193 h 200"/>
                <a:gd name="T24" fmla="*/ 29 w 194"/>
                <a:gd name="T25" fmla="*/ 185 h 200"/>
                <a:gd name="T26" fmla="*/ 29 w 194"/>
                <a:gd name="T27" fmla="*/ 149 h 200"/>
                <a:gd name="T28" fmla="*/ 36 w 194"/>
                <a:gd name="T29" fmla="*/ 141 h 200"/>
                <a:gd name="T30" fmla="*/ 158 w 194"/>
                <a:gd name="T31" fmla="*/ 141 h 200"/>
                <a:gd name="T32" fmla="*/ 166 w 194"/>
                <a:gd name="T33" fmla="*/ 149 h 200"/>
                <a:gd name="T34" fmla="*/ 166 w 194"/>
                <a:gd name="T35" fmla="*/ 18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4" h="200">
                  <a:moveTo>
                    <a:pt x="18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6"/>
                    <a:pt x="4" y="200"/>
                    <a:pt x="8" y="200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91" y="200"/>
                    <a:pt x="194" y="196"/>
                    <a:pt x="194" y="192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4" y="4"/>
                    <a:pt x="191" y="0"/>
                    <a:pt x="186" y="0"/>
                  </a:cubicBezTo>
                  <a:close/>
                  <a:moveTo>
                    <a:pt x="166" y="185"/>
                  </a:moveTo>
                  <a:cubicBezTo>
                    <a:pt x="166" y="189"/>
                    <a:pt x="163" y="193"/>
                    <a:pt x="158" y="193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2" y="193"/>
                    <a:pt x="29" y="189"/>
                    <a:pt x="29" y="18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45"/>
                    <a:pt x="32" y="141"/>
                    <a:pt x="36" y="141"/>
                  </a:cubicBezTo>
                  <a:cubicBezTo>
                    <a:pt x="158" y="141"/>
                    <a:pt x="158" y="141"/>
                    <a:pt x="158" y="141"/>
                  </a:cubicBezTo>
                  <a:cubicBezTo>
                    <a:pt x="163" y="141"/>
                    <a:pt x="166" y="145"/>
                    <a:pt x="166" y="149"/>
                  </a:cubicBezTo>
                  <a:lnTo>
                    <a:pt x="166" y="18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16"/>
            <p:cNvSpPr>
              <a:spLocks noEditPoints="1"/>
            </p:cNvSpPr>
            <p:nvPr/>
          </p:nvSpPr>
          <p:spPr bwMode="auto">
            <a:xfrm>
              <a:off x="1335931" y="1331040"/>
              <a:ext cx="648072" cy="263078"/>
            </a:xfrm>
            <a:custGeom>
              <a:avLst/>
              <a:gdLst>
                <a:gd name="T0" fmla="*/ 489 w 513"/>
                <a:gd name="T1" fmla="*/ 208 h 208"/>
                <a:gd name="T2" fmla="*/ 0 w 513"/>
                <a:gd name="T3" fmla="*/ 183 h 208"/>
                <a:gd name="T4" fmla="*/ 24 w 513"/>
                <a:gd name="T5" fmla="*/ 0 h 208"/>
                <a:gd name="T6" fmla="*/ 513 w 513"/>
                <a:gd name="T7" fmla="*/ 24 h 208"/>
                <a:gd name="T8" fmla="*/ 15 w 513"/>
                <a:gd name="T9" fmla="*/ 170 h 208"/>
                <a:gd name="T10" fmla="*/ 473 w 513"/>
                <a:gd name="T11" fmla="*/ 195 h 208"/>
                <a:gd name="T12" fmla="*/ 498 w 513"/>
                <a:gd name="T13" fmla="*/ 37 h 208"/>
                <a:gd name="T14" fmla="*/ 39 w 513"/>
                <a:gd name="T15" fmla="*/ 12 h 208"/>
                <a:gd name="T16" fmla="*/ 15 w 513"/>
                <a:gd name="T17" fmla="*/ 170 h 208"/>
                <a:gd name="T18" fmla="*/ 143 w 513"/>
                <a:gd name="T19" fmla="*/ 121 h 208"/>
                <a:gd name="T20" fmla="*/ 117 w 513"/>
                <a:gd name="T21" fmla="*/ 117 h 208"/>
                <a:gd name="T22" fmla="*/ 134 w 513"/>
                <a:gd name="T23" fmla="*/ 137 h 208"/>
                <a:gd name="T24" fmla="*/ 115 w 513"/>
                <a:gd name="T25" fmla="*/ 149 h 208"/>
                <a:gd name="T26" fmla="*/ 105 w 513"/>
                <a:gd name="T27" fmla="*/ 124 h 208"/>
                <a:gd name="T28" fmla="*/ 96 w 513"/>
                <a:gd name="T29" fmla="*/ 148 h 208"/>
                <a:gd name="T30" fmla="*/ 77 w 513"/>
                <a:gd name="T31" fmla="*/ 137 h 208"/>
                <a:gd name="T32" fmla="*/ 94 w 513"/>
                <a:gd name="T33" fmla="*/ 117 h 208"/>
                <a:gd name="T34" fmla="*/ 69 w 513"/>
                <a:gd name="T35" fmla="*/ 121 h 208"/>
                <a:gd name="T36" fmla="*/ 69 w 513"/>
                <a:gd name="T37" fmla="*/ 99 h 208"/>
                <a:gd name="T38" fmla="*/ 77 w 513"/>
                <a:gd name="T39" fmla="*/ 84 h 208"/>
                <a:gd name="T40" fmla="*/ 74 w 513"/>
                <a:gd name="T41" fmla="*/ 56 h 208"/>
                <a:gd name="T42" fmla="*/ 97 w 513"/>
                <a:gd name="T43" fmla="*/ 73 h 208"/>
                <a:gd name="T44" fmla="*/ 114 w 513"/>
                <a:gd name="T45" fmla="*/ 73 h 208"/>
                <a:gd name="T46" fmla="*/ 137 w 513"/>
                <a:gd name="T47" fmla="*/ 56 h 208"/>
                <a:gd name="T48" fmla="*/ 133 w 513"/>
                <a:gd name="T49" fmla="*/ 84 h 208"/>
                <a:gd name="T50" fmla="*/ 142 w 513"/>
                <a:gd name="T51" fmla="*/ 99 h 208"/>
                <a:gd name="T52" fmla="*/ 167 w 513"/>
                <a:gd name="T53" fmla="*/ 110 h 208"/>
                <a:gd name="T54" fmla="*/ 293 w 513"/>
                <a:gd name="T55" fmla="*/ 121 h 208"/>
                <a:gd name="T56" fmla="*/ 268 w 513"/>
                <a:gd name="T57" fmla="*/ 117 h 208"/>
                <a:gd name="T58" fmla="*/ 285 w 513"/>
                <a:gd name="T59" fmla="*/ 137 h 208"/>
                <a:gd name="T60" fmla="*/ 265 w 513"/>
                <a:gd name="T61" fmla="*/ 149 h 208"/>
                <a:gd name="T62" fmla="*/ 256 w 513"/>
                <a:gd name="T63" fmla="*/ 124 h 208"/>
                <a:gd name="T64" fmla="*/ 246 w 513"/>
                <a:gd name="T65" fmla="*/ 148 h 208"/>
                <a:gd name="T66" fmla="*/ 227 w 513"/>
                <a:gd name="T67" fmla="*/ 137 h 208"/>
                <a:gd name="T68" fmla="*/ 244 w 513"/>
                <a:gd name="T69" fmla="*/ 117 h 208"/>
                <a:gd name="T70" fmla="*/ 220 w 513"/>
                <a:gd name="T71" fmla="*/ 121 h 208"/>
                <a:gd name="T72" fmla="*/ 220 w 513"/>
                <a:gd name="T73" fmla="*/ 99 h 208"/>
                <a:gd name="T74" fmla="*/ 228 w 513"/>
                <a:gd name="T75" fmla="*/ 84 h 208"/>
                <a:gd name="T76" fmla="*/ 225 w 513"/>
                <a:gd name="T77" fmla="*/ 56 h 208"/>
                <a:gd name="T78" fmla="*/ 247 w 513"/>
                <a:gd name="T79" fmla="*/ 73 h 208"/>
                <a:gd name="T80" fmla="*/ 265 w 513"/>
                <a:gd name="T81" fmla="*/ 73 h 208"/>
                <a:gd name="T82" fmla="*/ 288 w 513"/>
                <a:gd name="T83" fmla="*/ 56 h 208"/>
                <a:gd name="T84" fmla="*/ 284 w 513"/>
                <a:gd name="T85" fmla="*/ 84 h 208"/>
                <a:gd name="T86" fmla="*/ 292 w 513"/>
                <a:gd name="T87" fmla="*/ 99 h 208"/>
                <a:gd name="T88" fmla="*/ 317 w 513"/>
                <a:gd name="T89" fmla="*/ 110 h 208"/>
                <a:gd name="T90" fmla="*/ 444 w 513"/>
                <a:gd name="T91" fmla="*/ 121 h 208"/>
                <a:gd name="T92" fmla="*/ 418 w 513"/>
                <a:gd name="T93" fmla="*/ 117 h 208"/>
                <a:gd name="T94" fmla="*/ 435 w 513"/>
                <a:gd name="T95" fmla="*/ 137 h 208"/>
                <a:gd name="T96" fmla="*/ 416 w 513"/>
                <a:gd name="T97" fmla="*/ 149 h 208"/>
                <a:gd name="T98" fmla="*/ 406 w 513"/>
                <a:gd name="T99" fmla="*/ 124 h 208"/>
                <a:gd name="T100" fmla="*/ 397 w 513"/>
                <a:gd name="T101" fmla="*/ 148 h 208"/>
                <a:gd name="T102" fmla="*/ 378 w 513"/>
                <a:gd name="T103" fmla="*/ 137 h 208"/>
                <a:gd name="T104" fmla="*/ 395 w 513"/>
                <a:gd name="T105" fmla="*/ 117 h 208"/>
                <a:gd name="T106" fmla="*/ 370 w 513"/>
                <a:gd name="T107" fmla="*/ 121 h 208"/>
                <a:gd name="T108" fmla="*/ 370 w 513"/>
                <a:gd name="T109" fmla="*/ 99 h 208"/>
                <a:gd name="T110" fmla="*/ 378 w 513"/>
                <a:gd name="T111" fmla="*/ 84 h 208"/>
                <a:gd name="T112" fmla="*/ 375 w 513"/>
                <a:gd name="T113" fmla="*/ 56 h 208"/>
                <a:gd name="T114" fmla="*/ 398 w 513"/>
                <a:gd name="T115" fmla="*/ 73 h 208"/>
                <a:gd name="T116" fmla="*/ 415 w 513"/>
                <a:gd name="T117" fmla="*/ 73 h 208"/>
                <a:gd name="T118" fmla="*/ 438 w 513"/>
                <a:gd name="T119" fmla="*/ 56 h 208"/>
                <a:gd name="T120" fmla="*/ 434 w 513"/>
                <a:gd name="T121" fmla="*/ 84 h 208"/>
                <a:gd name="T122" fmla="*/ 443 w 513"/>
                <a:gd name="T123" fmla="*/ 99 h 208"/>
                <a:gd name="T124" fmla="*/ 468 w 513"/>
                <a:gd name="T125" fmla="*/ 11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" h="208">
                  <a:moveTo>
                    <a:pt x="513" y="183"/>
                  </a:moveTo>
                  <a:cubicBezTo>
                    <a:pt x="513" y="196"/>
                    <a:pt x="502" y="208"/>
                    <a:pt x="489" y="208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11" y="208"/>
                    <a:pt x="0" y="196"/>
                    <a:pt x="0" y="18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502" y="0"/>
                    <a:pt x="513" y="11"/>
                    <a:pt x="513" y="24"/>
                  </a:cubicBezTo>
                  <a:lnTo>
                    <a:pt x="513" y="183"/>
                  </a:lnTo>
                  <a:close/>
                  <a:moveTo>
                    <a:pt x="15" y="170"/>
                  </a:moveTo>
                  <a:cubicBezTo>
                    <a:pt x="15" y="184"/>
                    <a:pt x="26" y="195"/>
                    <a:pt x="39" y="195"/>
                  </a:cubicBezTo>
                  <a:cubicBezTo>
                    <a:pt x="473" y="195"/>
                    <a:pt x="473" y="195"/>
                    <a:pt x="473" y="195"/>
                  </a:cubicBezTo>
                  <a:cubicBezTo>
                    <a:pt x="487" y="195"/>
                    <a:pt x="498" y="184"/>
                    <a:pt x="498" y="170"/>
                  </a:cubicBezTo>
                  <a:cubicBezTo>
                    <a:pt x="498" y="37"/>
                    <a:pt x="498" y="37"/>
                    <a:pt x="498" y="37"/>
                  </a:cubicBezTo>
                  <a:cubicBezTo>
                    <a:pt x="498" y="23"/>
                    <a:pt x="487" y="12"/>
                    <a:pt x="473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26" y="12"/>
                    <a:pt x="15" y="23"/>
                    <a:pt x="15" y="37"/>
                  </a:cubicBezTo>
                  <a:lnTo>
                    <a:pt x="15" y="170"/>
                  </a:lnTo>
                  <a:close/>
                  <a:moveTo>
                    <a:pt x="167" y="110"/>
                  </a:moveTo>
                  <a:cubicBezTo>
                    <a:pt x="167" y="118"/>
                    <a:pt x="156" y="123"/>
                    <a:pt x="143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28" y="119"/>
                    <a:pt x="117" y="117"/>
                    <a:pt x="117" y="117"/>
                  </a:cubicBezTo>
                  <a:cubicBezTo>
                    <a:pt x="117" y="117"/>
                    <a:pt x="124" y="126"/>
                    <a:pt x="133" y="136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43" y="147"/>
                    <a:pt x="144" y="159"/>
                    <a:pt x="137" y="164"/>
                  </a:cubicBezTo>
                  <a:cubicBezTo>
                    <a:pt x="130" y="168"/>
                    <a:pt x="120" y="161"/>
                    <a:pt x="115" y="149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09" y="134"/>
                    <a:pt x="105" y="124"/>
                    <a:pt x="105" y="124"/>
                  </a:cubicBezTo>
                  <a:cubicBezTo>
                    <a:pt x="105" y="124"/>
                    <a:pt x="101" y="134"/>
                    <a:pt x="96" y="147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1" y="161"/>
                    <a:pt x="81" y="168"/>
                    <a:pt x="74" y="164"/>
                  </a:cubicBezTo>
                  <a:cubicBezTo>
                    <a:pt x="67" y="159"/>
                    <a:pt x="68" y="147"/>
                    <a:pt x="77" y="137"/>
                  </a:cubicBezTo>
                  <a:cubicBezTo>
                    <a:pt x="78" y="136"/>
                    <a:pt x="78" y="136"/>
                    <a:pt x="78" y="136"/>
                  </a:cubicBezTo>
                  <a:cubicBezTo>
                    <a:pt x="87" y="126"/>
                    <a:pt x="94" y="117"/>
                    <a:pt x="94" y="117"/>
                  </a:cubicBezTo>
                  <a:cubicBezTo>
                    <a:pt x="93" y="117"/>
                    <a:pt x="83" y="118"/>
                    <a:pt x="69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56" y="123"/>
                    <a:pt x="45" y="118"/>
                    <a:pt x="45" y="110"/>
                  </a:cubicBezTo>
                  <a:cubicBezTo>
                    <a:pt x="45" y="101"/>
                    <a:pt x="56" y="96"/>
                    <a:pt x="69" y="99"/>
                  </a:cubicBezTo>
                  <a:cubicBezTo>
                    <a:pt x="82" y="102"/>
                    <a:pt x="93" y="104"/>
                    <a:pt x="93" y="104"/>
                  </a:cubicBezTo>
                  <a:cubicBezTo>
                    <a:pt x="93" y="103"/>
                    <a:pt x="86" y="95"/>
                    <a:pt x="77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68" y="73"/>
                    <a:pt x="67" y="60"/>
                    <a:pt x="74" y="56"/>
                  </a:cubicBezTo>
                  <a:cubicBezTo>
                    <a:pt x="82" y="52"/>
                    <a:pt x="92" y="58"/>
                    <a:pt x="96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101" y="85"/>
                    <a:pt x="105" y="96"/>
                    <a:pt x="105" y="96"/>
                  </a:cubicBezTo>
                  <a:cubicBezTo>
                    <a:pt x="106" y="96"/>
                    <a:pt x="110" y="85"/>
                    <a:pt x="114" y="73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20" y="58"/>
                    <a:pt x="130" y="51"/>
                    <a:pt x="137" y="56"/>
                  </a:cubicBezTo>
                  <a:cubicBezTo>
                    <a:pt x="145" y="60"/>
                    <a:pt x="143" y="72"/>
                    <a:pt x="135" y="83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25" y="95"/>
                    <a:pt x="118" y="103"/>
                    <a:pt x="118" y="104"/>
                  </a:cubicBezTo>
                  <a:cubicBezTo>
                    <a:pt x="118" y="104"/>
                    <a:pt x="128" y="102"/>
                    <a:pt x="142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6" y="96"/>
                    <a:pt x="167" y="101"/>
                    <a:pt x="167" y="110"/>
                  </a:cubicBezTo>
                  <a:close/>
                  <a:moveTo>
                    <a:pt x="317" y="110"/>
                  </a:moveTo>
                  <a:cubicBezTo>
                    <a:pt x="317" y="118"/>
                    <a:pt x="307" y="123"/>
                    <a:pt x="293" y="121"/>
                  </a:cubicBezTo>
                  <a:cubicBezTo>
                    <a:pt x="292" y="121"/>
                    <a:pt x="292" y="121"/>
                    <a:pt x="292" y="121"/>
                  </a:cubicBezTo>
                  <a:cubicBezTo>
                    <a:pt x="279" y="119"/>
                    <a:pt x="268" y="117"/>
                    <a:pt x="268" y="117"/>
                  </a:cubicBezTo>
                  <a:cubicBezTo>
                    <a:pt x="268" y="117"/>
                    <a:pt x="275" y="126"/>
                    <a:pt x="284" y="136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94" y="147"/>
                    <a:pt x="295" y="159"/>
                    <a:pt x="287" y="164"/>
                  </a:cubicBezTo>
                  <a:cubicBezTo>
                    <a:pt x="280" y="168"/>
                    <a:pt x="270" y="161"/>
                    <a:pt x="265" y="149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0" y="134"/>
                    <a:pt x="256" y="124"/>
                    <a:pt x="256" y="124"/>
                  </a:cubicBezTo>
                  <a:cubicBezTo>
                    <a:pt x="255" y="124"/>
                    <a:pt x="252" y="134"/>
                    <a:pt x="247" y="147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2" y="161"/>
                    <a:pt x="232" y="168"/>
                    <a:pt x="224" y="164"/>
                  </a:cubicBezTo>
                  <a:cubicBezTo>
                    <a:pt x="217" y="159"/>
                    <a:pt x="218" y="147"/>
                    <a:pt x="227" y="137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37" y="126"/>
                    <a:pt x="244" y="117"/>
                    <a:pt x="244" y="117"/>
                  </a:cubicBezTo>
                  <a:cubicBezTo>
                    <a:pt x="244" y="117"/>
                    <a:pt x="233" y="119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06" y="123"/>
                    <a:pt x="195" y="118"/>
                    <a:pt x="195" y="110"/>
                  </a:cubicBezTo>
                  <a:cubicBezTo>
                    <a:pt x="195" y="101"/>
                    <a:pt x="206" y="96"/>
                    <a:pt x="220" y="99"/>
                  </a:cubicBezTo>
                  <a:cubicBezTo>
                    <a:pt x="233" y="102"/>
                    <a:pt x="244" y="104"/>
                    <a:pt x="244" y="104"/>
                  </a:cubicBezTo>
                  <a:cubicBezTo>
                    <a:pt x="244" y="103"/>
                    <a:pt x="237" y="95"/>
                    <a:pt x="228" y="84"/>
                  </a:cubicBezTo>
                  <a:cubicBezTo>
                    <a:pt x="227" y="83"/>
                    <a:pt x="227" y="83"/>
                    <a:pt x="227" y="83"/>
                  </a:cubicBezTo>
                  <a:cubicBezTo>
                    <a:pt x="218" y="73"/>
                    <a:pt x="217" y="60"/>
                    <a:pt x="225" y="56"/>
                  </a:cubicBezTo>
                  <a:cubicBezTo>
                    <a:pt x="232" y="52"/>
                    <a:pt x="242" y="58"/>
                    <a:pt x="247" y="71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52" y="85"/>
                    <a:pt x="256" y="96"/>
                    <a:pt x="256" y="96"/>
                  </a:cubicBezTo>
                  <a:cubicBezTo>
                    <a:pt x="256" y="96"/>
                    <a:pt x="260" y="85"/>
                    <a:pt x="265" y="73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70" y="58"/>
                    <a:pt x="280" y="51"/>
                    <a:pt x="288" y="56"/>
                  </a:cubicBezTo>
                  <a:cubicBezTo>
                    <a:pt x="295" y="60"/>
                    <a:pt x="294" y="72"/>
                    <a:pt x="285" y="83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5" y="95"/>
                    <a:pt x="268" y="103"/>
                    <a:pt x="268" y="104"/>
                  </a:cubicBezTo>
                  <a:cubicBezTo>
                    <a:pt x="268" y="104"/>
                    <a:pt x="279" y="102"/>
                    <a:pt x="292" y="99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307" y="96"/>
                    <a:pt x="317" y="101"/>
                    <a:pt x="317" y="110"/>
                  </a:cubicBezTo>
                  <a:close/>
                  <a:moveTo>
                    <a:pt x="468" y="110"/>
                  </a:moveTo>
                  <a:cubicBezTo>
                    <a:pt x="468" y="118"/>
                    <a:pt x="457" y="123"/>
                    <a:pt x="444" y="121"/>
                  </a:cubicBezTo>
                  <a:cubicBezTo>
                    <a:pt x="442" y="121"/>
                    <a:pt x="442" y="121"/>
                    <a:pt x="442" y="121"/>
                  </a:cubicBezTo>
                  <a:cubicBezTo>
                    <a:pt x="429" y="119"/>
                    <a:pt x="418" y="117"/>
                    <a:pt x="418" y="117"/>
                  </a:cubicBezTo>
                  <a:cubicBezTo>
                    <a:pt x="418" y="117"/>
                    <a:pt x="425" y="126"/>
                    <a:pt x="434" y="136"/>
                  </a:cubicBezTo>
                  <a:cubicBezTo>
                    <a:pt x="435" y="137"/>
                    <a:pt x="435" y="137"/>
                    <a:pt x="435" y="137"/>
                  </a:cubicBezTo>
                  <a:cubicBezTo>
                    <a:pt x="444" y="147"/>
                    <a:pt x="445" y="159"/>
                    <a:pt x="438" y="164"/>
                  </a:cubicBezTo>
                  <a:cubicBezTo>
                    <a:pt x="430" y="168"/>
                    <a:pt x="420" y="161"/>
                    <a:pt x="416" y="149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0" y="134"/>
                    <a:pt x="406" y="124"/>
                    <a:pt x="406" y="124"/>
                  </a:cubicBezTo>
                  <a:cubicBezTo>
                    <a:pt x="406" y="124"/>
                    <a:pt x="402" y="134"/>
                    <a:pt x="397" y="147"/>
                  </a:cubicBezTo>
                  <a:cubicBezTo>
                    <a:pt x="397" y="148"/>
                    <a:pt x="397" y="148"/>
                    <a:pt x="397" y="148"/>
                  </a:cubicBezTo>
                  <a:cubicBezTo>
                    <a:pt x="392" y="161"/>
                    <a:pt x="382" y="168"/>
                    <a:pt x="375" y="164"/>
                  </a:cubicBezTo>
                  <a:cubicBezTo>
                    <a:pt x="368" y="159"/>
                    <a:pt x="369" y="147"/>
                    <a:pt x="378" y="137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8" y="126"/>
                    <a:pt x="395" y="117"/>
                    <a:pt x="395" y="117"/>
                  </a:cubicBezTo>
                  <a:cubicBezTo>
                    <a:pt x="394" y="117"/>
                    <a:pt x="383" y="119"/>
                    <a:pt x="370" y="121"/>
                  </a:cubicBezTo>
                  <a:cubicBezTo>
                    <a:pt x="370" y="121"/>
                    <a:pt x="370" y="121"/>
                    <a:pt x="370" y="121"/>
                  </a:cubicBezTo>
                  <a:cubicBezTo>
                    <a:pt x="357" y="123"/>
                    <a:pt x="346" y="118"/>
                    <a:pt x="346" y="110"/>
                  </a:cubicBezTo>
                  <a:cubicBezTo>
                    <a:pt x="346" y="101"/>
                    <a:pt x="357" y="96"/>
                    <a:pt x="370" y="99"/>
                  </a:cubicBezTo>
                  <a:cubicBezTo>
                    <a:pt x="383" y="102"/>
                    <a:pt x="394" y="104"/>
                    <a:pt x="394" y="104"/>
                  </a:cubicBezTo>
                  <a:cubicBezTo>
                    <a:pt x="394" y="103"/>
                    <a:pt x="387" y="95"/>
                    <a:pt x="378" y="84"/>
                  </a:cubicBezTo>
                  <a:cubicBezTo>
                    <a:pt x="377" y="83"/>
                    <a:pt x="377" y="83"/>
                    <a:pt x="377" y="83"/>
                  </a:cubicBezTo>
                  <a:cubicBezTo>
                    <a:pt x="369" y="73"/>
                    <a:pt x="368" y="60"/>
                    <a:pt x="375" y="56"/>
                  </a:cubicBezTo>
                  <a:cubicBezTo>
                    <a:pt x="383" y="52"/>
                    <a:pt x="393" y="58"/>
                    <a:pt x="397" y="71"/>
                  </a:cubicBezTo>
                  <a:cubicBezTo>
                    <a:pt x="398" y="73"/>
                    <a:pt x="398" y="73"/>
                    <a:pt x="398" y="73"/>
                  </a:cubicBezTo>
                  <a:cubicBezTo>
                    <a:pt x="402" y="85"/>
                    <a:pt x="406" y="96"/>
                    <a:pt x="406" y="96"/>
                  </a:cubicBezTo>
                  <a:cubicBezTo>
                    <a:pt x="407" y="96"/>
                    <a:pt x="411" y="85"/>
                    <a:pt x="415" y="73"/>
                  </a:cubicBezTo>
                  <a:cubicBezTo>
                    <a:pt x="416" y="71"/>
                    <a:pt x="416" y="71"/>
                    <a:pt x="416" y="71"/>
                  </a:cubicBezTo>
                  <a:cubicBezTo>
                    <a:pt x="421" y="58"/>
                    <a:pt x="431" y="51"/>
                    <a:pt x="438" y="56"/>
                  </a:cubicBezTo>
                  <a:cubicBezTo>
                    <a:pt x="446" y="60"/>
                    <a:pt x="444" y="72"/>
                    <a:pt x="436" y="83"/>
                  </a:cubicBezTo>
                  <a:cubicBezTo>
                    <a:pt x="434" y="84"/>
                    <a:pt x="434" y="84"/>
                    <a:pt x="434" y="84"/>
                  </a:cubicBezTo>
                  <a:cubicBezTo>
                    <a:pt x="426" y="95"/>
                    <a:pt x="418" y="103"/>
                    <a:pt x="418" y="104"/>
                  </a:cubicBezTo>
                  <a:cubicBezTo>
                    <a:pt x="418" y="104"/>
                    <a:pt x="429" y="102"/>
                    <a:pt x="443" y="99"/>
                  </a:cubicBezTo>
                  <a:cubicBezTo>
                    <a:pt x="444" y="99"/>
                    <a:pt x="444" y="99"/>
                    <a:pt x="444" y="99"/>
                  </a:cubicBezTo>
                  <a:cubicBezTo>
                    <a:pt x="457" y="96"/>
                    <a:pt x="468" y="101"/>
                    <a:pt x="468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7" name="Grupa 46"/>
          <p:cNvGrpSpPr/>
          <p:nvPr/>
        </p:nvGrpSpPr>
        <p:grpSpPr>
          <a:xfrm>
            <a:off x="8792297" y="2122737"/>
            <a:ext cx="1219427" cy="583204"/>
            <a:chOff x="3635896" y="4590856"/>
            <a:chExt cx="1643074" cy="785818"/>
          </a:xfrm>
        </p:grpSpPr>
        <p:sp>
          <p:nvSpPr>
            <p:cNvPr id="98" name="Freeform 17"/>
            <p:cNvSpPr>
              <a:spLocks noEditPoints="1"/>
            </p:cNvSpPr>
            <p:nvPr/>
          </p:nvSpPr>
          <p:spPr bwMode="auto">
            <a:xfrm>
              <a:off x="3635896" y="4590856"/>
              <a:ext cx="1643074" cy="785818"/>
            </a:xfrm>
            <a:custGeom>
              <a:avLst/>
              <a:gdLst>
                <a:gd name="T0" fmla="*/ 6 w 383"/>
                <a:gd name="T1" fmla="*/ 0 h 210"/>
                <a:gd name="T2" fmla="*/ 0 w 383"/>
                <a:gd name="T3" fmla="*/ 6 h 210"/>
                <a:gd name="T4" fmla="*/ 0 w 383"/>
                <a:gd name="T5" fmla="*/ 203 h 210"/>
                <a:gd name="T6" fmla="*/ 6 w 383"/>
                <a:gd name="T7" fmla="*/ 210 h 210"/>
                <a:gd name="T8" fmla="*/ 377 w 383"/>
                <a:gd name="T9" fmla="*/ 210 h 210"/>
                <a:gd name="T10" fmla="*/ 383 w 383"/>
                <a:gd name="T11" fmla="*/ 203 h 210"/>
                <a:gd name="T12" fmla="*/ 383 w 383"/>
                <a:gd name="T13" fmla="*/ 6 h 210"/>
                <a:gd name="T14" fmla="*/ 377 w 383"/>
                <a:gd name="T15" fmla="*/ 0 h 210"/>
                <a:gd name="T16" fmla="*/ 6 w 383"/>
                <a:gd name="T17" fmla="*/ 0 h 210"/>
                <a:gd name="T18" fmla="*/ 87 w 383"/>
                <a:gd name="T19" fmla="*/ 193 h 210"/>
                <a:gd name="T20" fmla="*/ 81 w 383"/>
                <a:gd name="T21" fmla="*/ 199 h 210"/>
                <a:gd name="T22" fmla="*/ 32 w 383"/>
                <a:gd name="T23" fmla="*/ 199 h 210"/>
                <a:gd name="T24" fmla="*/ 26 w 383"/>
                <a:gd name="T25" fmla="*/ 193 h 210"/>
                <a:gd name="T26" fmla="*/ 26 w 383"/>
                <a:gd name="T27" fmla="*/ 126 h 210"/>
                <a:gd name="T28" fmla="*/ 32 w 383"/>
                <a:gd name="T29" fmla="*/ 120 h 210"/>
                <a:gd name="T30" fmla="*/ 81 w 383"/>
                <a:gd name="T31" fmla="*/ 120 h 210"/>
                <a:gd name="T32" fmla="*/ 87 w 383"/>
                <a:gd name="T33" fmla="*/ 126 h 210"/>
                <a:gd name="T34" fmla="*/ 87 w 383"/>
                <a:gd name="T35" fmla="*/ 193 h 210"/>
                <a:gd name="T36" fmla="*/ 177 w 383"/>
                <a:gd name="T37" fmla="*/ 193 h 210"/>
                <a:gd name="T38" fmla="*/ 170 w 383"/>
                <a:gd name="T39" fmla="*/ 199 h 210"/>
                <a:gd name="T40" fmla="*/ 122 w 383"/>
                <a:gd name="T41" fmla="*/ 199 h 210"/>
                <a:gd name="T42" fmla="*/ 116 w 383"/>
                <a:gd name="T43" fmla="*/ 193 h 210"/>
                <a:gd name="T44" fmla="*/ 116 w 383"/>
                <a:gd name="T45" fmla="*/ 126 h 210"/>
                <a:gd name="T46" fmla="*/ 122 w 383"/>
                <a:gd name="T47" fmla="*/ 120 h 210"/>
                <a:gd name="T48" fmla="*/ 170 w 383"/>
                <a:gd name="T49" fmla="*/ 120 h 210"/>
                <a:gd name="T50" fmla="*/ 177 w 383"/>
                <a:gd name="T51" fmla="*/ 126 h 210"/>
                <a:gd name="T52" fmla="*/ 177 w 383"/>
                <a:gd name="T53" fmla="*/ 193 h 210"/>
                <a:gd name="T54" fmla="*/ 266 w 383"/>
                <a:gd name="T55" fmla="*/ 193 h 210"/>
                <a:gd name="T56" fmla="*/ 260 w 383"/>
                <a:gd name="T57" fmla="*/ 199 h 210"/>
                <a:gd name="T58" fmla="*/ 211 w 383"/>
                <a:gd name="T59" fmla="*/ 199 h 210"/>
                <a:gd name="T60" fmla="*/ 205 w 383"/>
                <a:gd name="T61" fmla="*/ 193 h 210"/>
                <a:gd name="T62" fmla="*/ 205 w 383"/>
                <a:gd name="T63" fmla="*/ 126 h 210"/>
                <a:gd name="T64" fmla="*/ 211 w 383"/>
                <a:gd name="T65" fmla="*/ 120 h 210"/>
                <a:gd name="T66" fmla="*/ 260 w 383"/>
                <a:gd name="T67" fmla="*/ 120 h 210"/>
                <a:gd name="T68" fmla="*/ 266 w 383"/>
                <a:gd name="T69" fmla="*/ 126 h 210"/>
                <a:gd name="T70" fmla="*/ 266 w 383"/>
                <a:gd name="T71" fmla="*/ 19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3" h="210">
                  <a:moveTo>
                    <a:pt x="6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7"/>
                    <a:pt x="2" y="210"/>
                    <a:pt x="6" y="210"/>
                  </a:cubicBezTo>
                  <a:cubicBezTo>
                    <a:pt x="377" y="210"/>
                    <a:pt x="377" y="210"/>
                    <a:pt x="377" y="210"/>
                  </a:cubicBezTo>
                  <a:cubicBezTo>
                    <a:pt x="380" y="210"/>
                    <a:pt x="383" y="207"/>
                    <a:pt x="383" y="203"/>
                  </a:cubicBezTo>
                  <a:cubicBezTo>
                    <a:pt x="383" y="6"/>
                    <a:pt x="383" y="6"/>
                    <a:pt x="383" y="6"/>
                  </a:cubicBezTo>
                  <a:cubicBezTo>
                    <a:pt x="383" y="3"/>
                    <a:pt x="380" y="0"/>
                    <a:pt x="377" y="0"/>
                  </a:cubicBezTo>
                  <a:lnTo>
                    <a:pt x="6" y="0"/>
                  </a:lnTo>
                  <a:close/>
                  <a:moveTo>
                    <a:pt x="87" y="193"/>
                  </a:moveTo>
                  <a:cubicBezTo>
                    <a:pt x="87" y="196"/>
                    <a:pt x="84" y="199"/>
                    <a:pt x="81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29" y="199"/>
                    <a:pt x="26" y="196"/>
                    <a:pt x="26" y="193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2"/>
                    <a:pt x="29" y="120"/>
                    <a:pt x="32" y="120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4" y="120"/>
                    <a:pt x="87" y="122"/>
                    <a:pt x="87" y="126"/>
                  </a:cubicBezTo>
                  <a:lnTo>
                    <a:pt x="87" y="193"/>
                  </a:lnTo>
                  <a:close/>
                  <a:moveTo>
                    <a:pt x="177" y="193"/>
                  </a:moveTo>
                  <a:cubicBezTo>
                    <a:pt x="177" y="196"/>
                    <a:pt x="174" y="199"/>
                    <a:pt x="170" y="199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18" y="199"/>
                    <a:pt x="116" y="196"/>
                    <a:pt x="116" y="193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2"/>
                    <a:pt x="118" y="120"/>
                    <a:pt x="122" y="120"/>
                  </a:cubicBezTo>
                  <a:cubicBezTo>
                    <a:pt x="170" y="120"/>
                    <a:pt x="170" y="120"/>
                    <a:pt x="170" y="120"/>
                  </a:cubicBezTo>
                  <a:cubicBezTo>
                    <a:pt x="174" y="120"/>
                    <a:pt x="177" y="122"/>
                    <a:pt x="177" y="126"/>
                  </a:cubicBezTo>
                  <a:lnTo>
                    <a:pt x="177" y="193"/>
                  </a:lnTo>
                  <a:close/>
                  <a:moveTo>
                    <a:pt x="266" y="193"/>
                  </a:moveTo>
                  <a:cubicBezTo>
                    <a:pt x="266" y="196"/>
                    <a:pt x="263" y="199"/>
                    <a:pt x="260" y="199"/>
                  </a:cubicBezTo>
                  <a:cubicBezTo>
                    <a:pt x="211" y="199"/>
                    <a:pt x="211" y="199"/>
                    <a:pt x="211" y="199"/>
                  </a:cubicBezTo>
                  <a:cubicBezTo>
                    <a:pt x="208" y="199"/>
                    <a:pt x="205" y="196"/>
                    <a:pt x="205" y="193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5" y="122"/>
                    <a:pt x="208" y="120"/>
                    <a:pt x="211" y="120"/>
                  </a:cubicBezTo>
                  <a:cubicBezTo>
                    <a:pt x="260" y="120"/>
                    <a:pt x="260" y="120"/>
                    <a:pt x="260" y="120"/>
                  </a:cubicBezTo>
                  <a:cubicBezTo>
                    <a:pt x="263" y="120"/>
                    <a:pt x="266" y="122"/>
                    <a:pt x="266" y="126"/>
                  </a:cubicBezTo>
                  <a:lnTo>
                    <a:pt x="266" y="1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sz="1200" b="1" dirty="0"/>
                <a:t>Local DC</a:t>
              </a:r>
            </a:p>
          </p:txBody>
        </p:sp>
        <p:sp>
          <p:nvSpPr>
            <p:cNvPr id="99" name="Freeform 16"/>
            <p:cNvSpPr>
              <a:spLocks noEditPoints="1"/>
            </p:cNvSpPr>
            <p:nvPr/>
          </p:nvSpPr>
          <p:spPr bwMode="auto">
            <a:xfrm rot="5400000">
              <a:off x="4749271" y="4855361"/>
              <a:ext cx="648072" cy="263078"/>
            </a:xfrm>
            <a:custGeom>
              <a:avLst/>
              <a:gdLst>
                <a:gd name="T0" fmla="*/ 489 w 513"/>
                <a:gd name="T1" fmla="*/ 208 h 208"/>
                <a:gd name="T2" fmla="*/ 0 w 513"/>
                <a:gd name="T3" fmla="*/ 183 h 208"/>
                <a:gd name="T4" fmla="*/ 24 w 513"/>
                <a:gd name="T5" fmla="*/ 0 h 208"/>
                <a:gd name="T6" fmla="*/ 513 w 513"/>
                <a:gd name="T7" fmla="*/ 24 h 208"/>
                <a:gd name="T8" fmla="*/ 15 w 513"/>
                <a:gd name="T9" fmla="*/ 170 h 208"/>
                <a:gd name="T10" fmla="*/ 473 w 513"/>
                <a:gd name="T11" fmla="*/ 195 h 208"/>
                <a:gd name="T12" fmla="*/ 498 w 513"/>
                <a:gd name="T13" fmla="*/ 37 h 208"/>
                <a:gd name="T14" fmla="*/ 39 w 513"/>
                <a:gd name="T15" fmla="*/ 12 h 208"/>
                <a:gd name="T16" fmla="*/ 15 w 513"/>
                <a:gd name="T17" fmla="*/ 170 h 208"/>
                <a:gd name="T18" fmla="*/ 143 w 513"/>
                <a:gd name="T19" fmla="*/ 121 h 208"/>
                <a:gd name="T20" fmla="*/ 117 w 513"/>
                <a:gd name="T21" fmla="*/ 117 h 208"/>
                <a:gd name="T22" fmla="*/ 134 w 513"/>
                <a:gd name="T23" fmla="*/ 137 h 208"/>
                <a:gd name="T24" fmla="*/ 115 w 513"/>
                <a:gd name="T25" fmla="*/ 149 h 208"/>
                <a:gd name="T26" fmla="*/ 105 w 513"/>
                <a:gd name="T27" fmla="*/ 124 h 208"/>
                <a:gd name="T28" fmla="*/ 96 w 513"/>
                <a:gd name="T29" fmla="*/ 148 h 208"/>
                <a:gd name="T30" fmla="*/ 77 w 513"/>
                <a:gd name="T31" fmla="*/ 137 h 208"/>
                <a:gd name="T32" fmla="*/ 94 w 513"/>
                <a:gd name="T33" fmla="*/ 117 h 208"/>
                <a:gd name="T34" fmla="*/ 69 w 513"/>
                <a:gd name="T35" fmla="*/ 121 h 208"/>
                <a:gd name="T36" fmla="*/ 69 w 513"/>
                <a:gd name="T37" fmla="*/ 99 h 208"/>
                <a:gd name="T38" fmla="*/ 77 w 513"/>
                <a:gd name="T39" fmla="*/ 84 h 208"/>
                <a:gd name="T40" fmla="*/ 74 w 513"/>
                <a:gd name="T41" fmla="*/ 56 h 208"/>
                <a:gd name="T42" fmla="*/ 97 w 513"/>
                <a:gd name="T43" fmla="*/ 73 h 208"/>
                <a:gd name="T44" fmla="*/ 114 w 513"/>
                <a:gd name="T45" fmla="*/ 73 h 208"/>
                <a:gd name="T46" fmla="*/ 137 w 513"/>
                <a:gd name="T47" fmla="*/ 56 h 208"/>
                <a:gd name="T48" fmla="*/ 133 w 513"/>
                <a:gd name="T49" fmla="*/ 84 h 208"/>
                <a:gd name="T50" fmla="*/ 142 w 513"/>
                <a:gd name="T51" fmla="*/ 99 h 208"/>
                <a:gd name="T52" fmla="*/ 167 w 513"/>
                <a:gd name="T53" fmla="*/ 110 h 208"/>
                <a:gd name="T54" fmla="*/ 293 w 513"/>
                <a:gd name="T55" fmla="*/ 121 h 208"/>
                <a:gd name="T56" fmla="*/ 268 w 513"/>
                <a:gd name="T57" fmla="*/ 117 h 208"/>
                <a:gd name="T58" fmla="*/ 285 w 513"/>
                <a:gd name="T59" fmla="*/ 137 h 208"/>
                <a:gd name="T60" fmla="*/ 265 w 513"/>
                <a:gd name="T61" fmla="*/ 149 h 208"/>
                <a:gd name="T62" fmla="*/ 256 w 513"/>
                <a:gd name="T63" fmla="*/ 124 h 208"/>
                <a:gd name="T64" fmla="*/ 246 w 513"/>
                <a:gd name="T65" fmla="*/ 148 h 208"/>
                <a:gd name="T66" fmla="*/ 227 w 513"/>
                <a:gd name="T67" fmla="*/ 137 h 208"/>
                <a:gd name="T68" fmla="*/ 244 w 513"/>
                <a:gd name="T69" fmla="*/ 117 h 208"/>
                <a:gd name="T70" fmla="*/ 220 w 513"/>
                <a:gd name="T71" fmla="*/ 121 h 208"/>
                <a:gd name="T72" fmla="*/ 220 w 513"/>
                <a:gd name="T73" fmla="*/ 99 h 208"/>
                <a:gd name="T74" fmla="*/ 228 w 513"/>
                <a:gd name="T75" fmla="*/ 84 h 208"/>
                <a:gd name="T76" fmla="*/ 225 w 513"/>
                <a:gd name="T77" fmla="*/ 56 h 208"/>
                <a:gd name="T78" fmla="*/ 247 w 513"/>
                <a:gd name="T79" fmla="*/ 73 h 208"/>
                <a:gd name="T80" fmla="*/ 265 w 513"/>
                <a:gd name="T81" fmla="*/ 73 h 208"/>
                <a:gd name="T82" fmla="*/ 288 w 513"/>
                <a:gd name="T83" fmla="*/ 56 h 208"/>
                <a:gd name="T84" fmla="*/ 284 w 513"/>
                <a:gd name="T85" fmla="*/ 84 h 208"/>
                <a:gd name="T86" fmla="*/ 292 w 513"/>
                <a:gd name="T87" fmla="*/ 99 h 208"/>
                <a:gd name="T88" fmla="*/ 317 w 513"/>
                <a:gd name="T89" fmla="*/ 110 h 208"/>
                <a:gd name="T90" fmla="*/ 444 w 513"/>
                <a:gd name="T91" fmla="*/ 121 h 208"/>
                <a:gd name="T92" fmla="*/ 418 w 513"/>
                <a:gd name="T93" fmla="*/ 117 h 208"/>
                <a:gd name="T94" fmla="*/ 435 w 513"/>
                <a:gd name="T95" fmla="*/ 137 h 208"/>
                <a:gd name="T96" fmla="*/ 416 w 513"/>
                <a:gd name="T97" fmla="*/ 149 h 208"/>
                <a:gd name="T98" fmla="*/ 406 w 513"/>
                <a:gd name="T99" fmla="*/ 124 h 208"/>
                <a:gd name="T100" fmla="*/ 397 w 513"/>
                <a:gd name="T101" fmla="*/ 148 h 208"/>
                <a:gd name="T102" fmla="*/ 378 w 513"/>
                <a:gd name="T103" fmla="*/ 137 h 208"/>
                <a:gd name="T104" fmla="*/ 395 w 513"/>
                <a:gd name="T105" fmla="*/ 117 h 208"/>
                <a:gd name="T106" fmla="*/ 370 w 513"/>
                <a:gd name="T107" fmla="*/ 121 h 208"/>
                <a:gd name="T108" fmla="*/ 370 w 513"/>
                <a:gd name="T109" fmla="*/ 99 h 208"/>
                <a:gd name="T110" fmla="*/ 378 w 513"/>
                <a:gd name="T111" fmla="*/ 84 h 208"/>
                <a:gd name="T112" fmla="*/ 375 w 513"/>
                <a:gd name="T113" fmla="*/ 56 h 208"/>
                <a:gd name="T114" fmla="*/ 398 w 513"/>
                <a:gd name="T115" fmla="*/ 73 h 208"/>
                <a:gd name="T116" fmla="*/ 415 w 513"/>
                <a:gd name="T117" fmla="*/ 73 h 208"/>
                <a:gd name="T118" fmla="*/ 438 w 513"/>
                <a:gd name="T119" fmla="*/ 56 h 208"/>
                <a:gd name="T120" fmla="*/ 434 w 513"/>
                <a:gd name="T121" fmla="*/ 84 h 208"/>
                <a:gd name="T122" fmla="*/ 443 w 513"/>
                <a:gd name="T123" fmla="*/ 99 h 208"/>
                <a:gd name="T124" fmla="*/ 468 w 513"/>
                <a:gd name="T125" fmla="*/ 11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" h="208">
                  <a:moveTo>
                    <a:pt x="513" y="183"/>
                  </a:moveTo>
                  <a:cubicBezTo>
                    <a:pt x="513" y="196"/>
                    <a:pt x="502" y="208"/>
                    <a:pt x="489" y="208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11" y="208"/>
                    <a:pt x="0" y="196"/>
                    <a:pt x="0" y="18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502" y="0"/>
                    <a:pt x="513" y="11"/>
                    <a:pt x="513" y="24"/>
                  </a:cubicBezTo>
                  <a:lnTo>
                    <a:pt x="513" y="183"/>
                  </a:lnTo>
                  <a:close/>
                  <a:moveTo>
                    <a:pt x="15" y="170"/>
                  </a:moveTo>
                  <a:cubicBezTo>
                    <a:pt x="15" y="184"/>
                    <a:pt x="26" y="195"/>
                    <a:pt x="39" y="195"/>
                  </a:cubicBezTo>
                  <a:cubicBezTo>
                    <a:pt x="473" y="195"/>
                    <a:pt x="473" y="195"/>
                    <a:pt x="473" y="195"/>
                  </a:cubicBezTo>
                  <a:cubicBezTo>
                    <a:pt x="487" y="195"/>
                    <a:pt x="498" y="184"/>
                    <a:pt x="498" y="170"/>
                  </a:cubicBezTo>
                  <a:cubicBezTo>
                    <a:pt x="498" y="37"/>
                    <a:pt x="498" y="37"/>
                    <a:pt x="498" y="37"/>
                  </a:cubicBezTo>
                  <a:cubicBezTo>
                    <a:pt x="498" y="23"/>
                    <a:pt x="487" y="12"/>
                    <a:pt x="473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26" y="12"/>
                    <a:pt x="15" y="23"/>
                    <a:pt x="15" y="37"/>
                  </a:cubicBezTo>
                  <a:lnTo>
                    <a:pt x="15" y="170"/>
                  </a:lnTo>
                  <a:close/>
                  <a:moveTo>
                    <a:pt x="167" y="110"/>
                  </a:moveTo>
                  <a:cubicBezTo>
                    <a:pt x="167" y="118"/>
                    <a:pt x="156" y="123"/>
                    <a:pt x="143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28" y="119"/>
                    <a:pt x="117" y="117"/>
                    <a:pt x="117" y="117"/>
                  </a:cubicBezTo>
                  <a:cubicBezTo>
                    <a:pt x="117" y="117"/>
                    <a:pt x="124" y="126"/>
                    <a:pt x="133" y="136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43" y="147"/>
                    <a:pt x="144" y="159"/>
                    <a:pt x="137" y="164"/>
                  </a:cubicBezTo>
                  <a:cubicBezTo>
                    <a:pt x="130" y="168"/>
                    <a:pt x="120" y="161"/>
                    <a:pt x="115" y="149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09" y="134"/>
                    <a:pt x="105" y="124"/>
                    <a:pt x="105" y="124"/>
                  </a:cubicBezTo>
                  <a:cubicBezTo>
                    <a:pt x="105" y="124"/>
                    <a:pt x="101" y="134"/>
                    <a:pt x="96" y="147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1" y="161"/>
                    <a:pt x="81" y="168"/>
                    <a:pt x="74" y="164"/>
                  </a:cubicBezTo>
                  <a:cubicBezTo>
                    <a:pt x="67" y="159"/>
                    <a:pt x="68" y="147"/>
                    <a:pt x="77" y="137"/>
                  </a:cubicBezTo>
                  <a:cubicBezTo>
                    <a:pt x="78" y="136"/>
                    <a:pt x="78" y="136"/>
                    <a:pt x="78" y="136"/>
                  </a:cubicBezTo>
                  <a:cubicBezTo>
                    <a:pt x="87" y="126"/>
                    <a:pt x="94" y="117"/>
                    <a:pt x="94" y="117"/>
                  </a:cubicBezTo>
                  <a:cubicBezTo>
                    <a:pt x="93" y="117"/>
                    <a:pt x="83" y="118"/>
                    <a:pt x="69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56" y="123"/>
                    <a:pt x="45" y="118"/>
                    <a:pt x="45" y="110"/>
                  </a:cubicBezTo>
                  <a:cubicBezTo>
                    <a:pt x="45" y="101"/>
                    <a:pt x="56" y="96"/>
                    <a:pt x="69" y="99"/>
                  </a:cubicBezTo>
                  <a:cubicBezTo>
                    <a:pt x="82" y="102"/>
                    <a:pt x="93" y="104"/>
                    <a:pt x="93" y="104"/>
                  </a:cubicBezTo>
                  <a:cubicBezTo>
                    <a:pt x="93" y="103"/>
                    <a:pt x="86" y="95"/>
                    <a:pt x="77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68" y="73"/>
                    <a:pt x="67" y="60"/>
                    <a:pt x="74" y="56"/>
                  </a:cubicBezTo>
                  <a:cubicBezTo>
                    <a:pt x="82" y="52"/>
                    <a:pt x="92" y="58"/>
                    <a:pt x="96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101" y="85"/>
                    <a:pt x="105" y="96"/>
                    <a:pt x="105" y="96"/>
                  </a:cubicBezTo>
                  <a:cubicBezTo>
                    <a:pt x="106" y="96"/>
                    <a:pt x="110" y="85"/>
                    <a:pt x="114" y="73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20" y="58"/>
                    <a:pt x="130" y="51"/>
                    <a:pt x="137" y="56"/>
                  </a:cubicBezTo>
                  <a:cubicBezTo>
                    <a:pt x="145" y="60"/>
                    <a:pt x="143" y="72"/>
                    <a:pt x="135" y="83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25" y="95"/>
                    <a:pt x="118" y="103"/>
                    <a:pt x="118" y="104"/>
                  </a:cubicBezTo>
                  <a:cubicBezTo>
                    <a:pt x="118" y="104"/>
                    <a:pt x="128" y="102"/>
                    <a:pt x="142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6" y="96"/>
                    <a:pt x="167" y="101"/>
                    <a:pt x="167" y="110"/>
                  </a:cubicBezTo>
                  <a:close/>
                  <a:moveTo>
                    <a:pt x="317" y="110"/>
                  </a:moveTo>
                  <a:cubicBezTo>
                    <a:pt x="317" y="118"/>
                    <a:pt x="307" y="123"/>
                    <a:pt x="293" y="121"/>
                  </a:cubicBezTo>
                  <a:cubicBezTo>
                    <a:pt x="292" y="121"/>
                    <a:pt x="292" y="121"/>
                    <a:pt x="292" y="121"/>
                  </a:cubicBezTo>
                  <a:cubicBezTo>
                    <a:pt x="279" y="119"/>
                    <a:pt x="268" y="117"/>
                    <a:pt x="268" y="117"/>
                  </a:cubicBezTo>
                  <a:cubicBezTo>
                    <a:pt x="268" y="117"/>
                    <a:pt x="275" y="126"/>
                    <a:pt x="284" y="136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94" y="147"/>
                    <a:pt x="295" y="159"/>
                    <a:pt x="287" y="164"/>
                  </a:cubicBezTo>
                  <a:cubicBezTo>
                    <a:pt x="280" y="168"/>
                    <a:pt x="270" y="161"/>
                    <a:pt x="265" y="149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0" y="134"/>
                    <a:pt x="256" y="124"/>
                    <a:pt x="256" y="124"/>
                  </a:cubicBezTo>
                  <a:cubicBezTo>
                    <a:pt x="255" y="124"/>
                    <a:pt x="252" y="134"/>
                    <a:pt x="247" y="147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2" y="161"/>
                    <a:pt x="232" y="168"/>
                    <a:pt x="224" y="164"/>
                  </a:cubicBezTo>
                  <a:cubicBezTo>
                    <a:pt x="217" y="159"/>
                    <a:pt x="218" y="147"/>
                    <a:pt x="227" y="137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37" y="126"/>
                    <a:pt x="244" y="117"/>
                    <a:pt x="244" y="117"/>
                  </a:cubicBezTo>
                  <a:cubicBezTo>
                    <a:pt x="244" y="117"/>
                    <a:pt x="233" y="119"/>
                    <a:pt x="220" y="121"/>
                  </a:cubicBezTo>
                  <a:cubicBezTo>
                    <a:pt x="220" y="121"/>
                    <a:pt x="220" y="121"/>
                    <a:pt x="220" y="121"/>
                  </a:cubicBezTo>
                  <a:cubicBezTo>
                    <a:pt x="206" y="123"/>
                    <a:pt x="195" y="118"/>
                    <a:pt x="195" y="110"/>
                  </a:cubicBezTo>
                  <a:cubicBezTo>
                    <a:pt x="195" y="101"/>
                    <a:pt x="206" y="96"/>
                    <a:pt x="220" y="99"/>
                  </a:cubicBezTo>
                  <a:cubicBezTo>
                    <a:pt x="233" y="102"/>
                    <a:pt x="244" y="104"/>
                    <a:pt x="244" y="104"/>
                  </a:cubicBezTo>
                  <a:cubicBezTo>
                    <a:pt x="244" y="103"/>
                    <a:pt x="237" y="95"/>
                    <a:pt x="228" y="84"/>
                  </a:cubicBezTo>
                  <a:cubicBezTo>
                    <a:pt x="227" y="83"/>
                    <a:pt x="227" y="83"/>
                    <a:pt x="227" y="83"/>
                  </a:cubicBezTo>
                  <a:cubicBezTo>
                    <a:pt x="218" y="73"/>
                    <a:pt x="217" y="60"/>
                    <a:pt x="225" y="56"/>
                  </a:cubicBezTo>
                  <a:cubicBezTo>
                    <a:pt x="232" y="52"/>
                    <a:pt x="242" y="58"/>
                    <a:pt x="247" y="71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52" y="85"/>
                    <a:pt x="256" y="96"/>
                    <a:pt x="256" y="96"/>
                  </a:cubicBezTo>
                  <a:cubicBezTo>
                    <a:pt x="256" y="96"/>
                    <a:pt x="260" y="85"/>
                    <a:pt x="265" y="73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70" y="58"/>
                    <a:pt x="280" y="51"/>
                    <a:pt x="288" y="56"/>
                  </a:cubicBezTo>
                  <a:cubicBezTo>
                    <a:pt x="295" y="60"/>
                    <a:pt x="294" y="72"/>
                    <a:pt x="285" y="83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5" y="95"/>
                    <a:pt x="268" y="103"/>
                    <a:pt x="268" y="104"/>
                  </a:cubicBezTo>
                  <a:cubicBezTo>
                    <a:pt x="268" y="104"/>
                    <a:pt x="279" y="102"/>
                    <a:pt x="292" y="99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307" y="96"/>
                    <a:pt x="317" y="101"/>
                    <a:pt x="317" y="110"/>
                  </a:cubicBezTo>
                  <a:close/>
                  <a:moveTo>
                    <a:pt x="468" y="110"/>
                  </a:moveTo>
                  <a:cubicBezTo>
                    <a:pt x="468" y="118"/>
                    <a:pt x="457" y="123"/>
                    <a:pt x="444" y="121"/>
                  </a:cubicBezTo>
                  <a:cubicBezTo>
                    <a:pt x="442" y="121"/>
                    <a:pt x="442" y="121"/>
                    <a:pt x="442" y="121"/>
                  </a:cubicBezTo>
                  <a:cubicBezTo>
                    <a:pt x="429" y="119"/>
                    <a:pt x="418" y="117"/>
                    <a:pt x="418" y="117"/>
                  </a:cubicBezTo>
                  <a:cubicBezTo>
                    <a:pt x="418" y="117"/>
                    <a:pt x="425" y="126"/>
                    <a:pt x="434" y="136"/>
                  </a:cubicBezTo>
                  <a:cubicBezTo>
                    <a:pt x="435" y="137"/>
                    <a:pt x="435" y="137"/>
                    <a:pt x="435" y="137"/>
                  </a:cubicBezTo>
                  <a:cubicBezTo>
                    <a:pt x="444" y="147"/>
                    <a:pt x="445" y="159"/>
                    <a:pt x="438" y="164"/>
                  </a:cubicBezTo>
                  <a:cubicBezTo>
                    <a:pt x="430" y="168"/>
                    <a:pt x="420" y="161"/>
                    <a:pt x="416" y="149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0" y="134"/>
                    <a:pt x="406" y="124"/>
                    <a:pt x="406" y="124"/>
                  </a:cubicBezTo>
                  <a:cubicBezTo>
                    <a:pt x="406" y="124"/>
                    <a:pt x="402" y="134"/>
                    <a:pt x="397" y="147"/>
                  </a:cubicBezTo>
                  <a:cubicBezTo>
                    <a:pt x="397" y="148"/>
                    <a:pt x="397" y="148"/>
                    <a:pt x="397" y="148"/>
                  </a:cubicBezTo>
                  <a:cubicBezTo>
                    <a:pt x="392" y="161"/>
                    <a:pt x="382" y="168"/>
                    <a:pt x="375" y="164"/>
                  </a:cubicBezTo>
                  <a:cubicBezTo>
                    <a:pt x="368" y="159"/>
                    <a:pt x="369" y="147"/>
                    <a:pt x="378" y="137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8" y="126"/>
                    <a:pt x="395" y="117"/>
                    <a:pt x="395" y="117"/>
                  </a:cubicBezTo>
                  <a:cubicBezTo>
                    <a:pt x="394" y="117"/>
                    <a:pt x="383" y="119"/>
                    <a:pt x="370" y="121"/>
                  </a:cubicBezTo>
                  <a:cubicBezTo>
                    <a:pt x="370" y="121"/>
                    <a:pt x="370" y="121"/>
                    <a:pt x="370" y="121"/>
                  </a:cubicBezTo>
                  <a:cubicBezTo>
                    <a:pt x="357" y="123"/>
                    <a:pt x="346" y="118"/>
                    <a:pt x="346" y="110"/>
                  </a:cubicBezTo>
                  <a:cubicBezTo>
                    <a:pt x="346" y="101"/>
                    <a:pt x="357" y="96"/>
                    <a:pt x="370" y="99"/>
                  </a:cubicBezTo>
                  <a:cubicBezTo>
                    <a:pt x="383" y="102"/>
                    <a:pt x="394" y="104"/>
                    <a:pt x="394" y="104"/>
                  </a:cubicBezTo>
                  <a:cubicBezTo>
                    <a:pt x="394" y="103"/>
                    <a:pt x="387" y="95"/>
                    <a:pt x="378" y="84"/>
                  </a:cubicBezTo>
                  <a:cubicBezTo>
                    <a:pt x="377" y="83"/>
                    <a:pt x="377" y="83"/>
                    <a:pt x="377" y="83"/>
                  </a:cubicBezTo>
                  <a:cubicBezTo>
                    <a:pt x="369" y="73"/>
                    <a:pt x="368" y="60"/>
                    <a:pt x="375" y="56"/>
                  </a:cubicBezTo>
                  <a:cubicBezTo>
                    <a:pt x="383" y="52"/>
                    <a:pt x="393" y="58"/>
                    <a:pt x="397" y="71"/>
                  </a:cubicBezTo>
                  <a:cubicBezTo>
                    <a:pt x="398" y="73"/>
                    <a:pt x="398" y="73"/>
                    <a:pt x="398" y="73"/>
                  </a:cubicBezTo>
                  <a:cubicBezTo>
                    <a:pt x="402" y="85"/>
                    <a:pt x="406" y="96"/>
                    <a:pt x="406" y="96"/>
                  </a:cubicBezTo>
                  <a:cubicBezTo>
                    <a:pt x="407" y="96"/>
                    <a:pt x="411" y="85"/>
                    <a:pt x="415" y="73"/>
                  </a:cubicBezTo>
                  <a:cubicBezTo>
                    <a:pt x="416" y="71"/>
                    <a:pt x="416" y="71"/>
                    <a:pt x="416" y="71"/>
                  </a:cubicBezTo>
                  <a:cubicBezTo>
                    <a:pt x="421" y="58"/>
                    <a:pt x="431" y="51"/>
                    <a:pt x="438" y="56"/>
                  </a:cubicBezTo>
                  <a:cubicBezTo>
                    <a:pt x="446" y="60"/>
                    <a:pt x="444" y="72"/>
                    <a:pt x="436" y="83"/>
                  </a:cubicBezTo>
                  <a:cubicBezTo>
                    <a:pt x="434" y="84"/>
                    <a:pt x="434" y="84"/>
                    <a:pt x="434" y="84"/>
                  </a:cubicBezTo>
                  <a:cubicBezTo>
                    <a:pt x="426" y="95"/>
                    <a:pt x="418" y="103"/>
                    <a:pt x="418" y="104"/>
                  </a:cubicBezTo>
                  <a:cubicBezTo>
                    <a:pt x="418" y="104"/>
                    <a:pt x="429" y="102"/>
                    <a:pt x="443" y="99"/>
                  </a:cubicBezTo>
                  <a:cubicBezTo>
                    <a:pt x="444" y="99"/>
                    <a:pt x="444" y="99"/>
                    <a:pt x="444" y="99"/>
                  </a:cubicBezTo>
                  <a:cubicBezTo>
                    <a:pt x="457" y="96"/>
                    <a:pt x="468" y="101"/>
                    <a:pt x="468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 b="1" dirty="0"/>
            </a:p>
          </p:txBody>
        </p:sp>
      </p:grpSp>
      <p:cxnSp>
        <p:nvCxnSpPr>
          <p:cNvPr id="7" name="Łącznik prostoliniowy 6"/>
          <p:cNvCxnSpPr/>
          <p:nvPr/>
        </p:nvCxnSpPr>
        <p:spPr>
          <a:xfrm>
            <a:off x="6240016" y="1933682"/>
            <a:ext cx="0" cy="906481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Łącznik prostoliniowy 61"/>
          <p:cNvCxnSpPr/>
          <p:nvPr/>
        </p:nvCxnSpPr>
        <p:spPr>
          <a:xfrm>
            <a:off x="6240016" y="3054170"/>
            <a:ext cx="0" cy="906481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124882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Icons: Retail Shop, Consumption</a:t>
            </a:r>
          </a:p>
        </p:txBody>
      </p:sp>
      <p:sp>
        <p:nvSpPr>
          <p:cNvPr id="27" name="Freeform 19"/>
          <p:cNvSpPr>
            <a:spLocks noEditPoints="1"/>
          </p:cNvSpPr>
          <p:nvPr/>
        </p:nvSpPr>
        <p:spPr bwMode="auto">
          <a:xfrm>
            <a:off x="2332967" y="2924944"/>
            <a:ext cx="2640755" cy="784120"/>
          </a:xfrm>
          <a:custGeom>
            <a:avLst/>
            <a:gdLst>
              <a:gd name="T0" fmla="*/ 0 w 717"/>
              <a:gd name="T1" fmla="*/ 9 h 213"/>
              <a:gd name="T2" fmla="*/ 708 w 717"/>
              <a:gd name="T3" fmla="*/ 213 h 213"/>
              <a:gd name="T4" fmla="*/ 708 w 717"/>
              <a:gd name="T5" fmla="*/ 0 h 213"/>
              <a:gd name="T6" fmla="*/ 63 w 717"/>
              <a:gd name="T7" fmla="*/ 194 h 213"/>
              <a:gd name="T8" fmla="*/ 63 w 717"/>
              <a:gd name="T9" fmla="*/ 85 h 213"/>
              <a:gd name="T10" fmla="*/ 133 w 717"/>
              <a:gd name="T11" fmla="*/ 186 h 213"/>
              <a:gd name="T12" fmla="*/ 150 w 717"/>
              <a:gd name="T13" fmla="*/ 194 h 213"/>
              <a:gd name="T14" fmla="*/ 150 w 717"/>
              <a:gd name="T15" fmla="*/ 85 h 213"/>
              <a:gd name="T16" fmla="*/ 219 w 717"/>
              <a:gd name="T17" fmla="*/ 186 h 213"/>
              <a:gd name="T18" fmla="*/ 24 w 717"/>
              <a:gd name="T19" fmla="*/ 73 h 213"/>
              <a:gd name="T20" fmla="*/ 245 w 717"/>
              <a:gd name="T21" fmla="*/ 73 h 213"/>
              <a:gd name="T22" fmla="*/ 261 w 717"/>
              <a:gd name="T23" fmla="*/ 125 h 213"/>
              <a:gd name="T24" fmla="*/ 335 w 717"/>
              <a:gd name="T25" fmla="*/ 133 h 213"/>
              <a:gd name="T26" fmla="*/ 268 w 717"/>
              <a:gd name="T27" fmla="*/ 148 h 213"/>
              <a:gd name="T28" fmla="*/ 326 w 717"/>
              <a:gd name="T29" fmla="*/ 148 h 213"/>
              <a:gd name="T30" fmla="*/ 268 w 717"/>
              <a:gd name="T31" fmla="*/ 148 h 213"/>
              <a:gd name="T32" fmla="*/ 290 w 717"/>
              <a:gd name="T33" fmla="*/ 175 h 213"/>
              <a:gd name="T34" fmla="*/ 317 w 717"/>
              <a:gd name="T35" fmla="*/ 191 h 213"/>
              <a:gd name="T36" fmla="*/ 325 w 717"/>
              <a:gd name="T37" fmla="*/ 183 h 213"/>
              <a:gd name="T38" fmla="*/ 384 w 717"/>
              <a:gd name="T39" fmla="*/ 126 h 213"/>
              <a:gd name="T40" fmla="*/ 326 w 717"/>
              <a:gd name="T41" fmla="*/ 169 h 213"/>
              <a:gd name="T42" fmla="*/ 283 w 717"/>
              <a:gd name="T43" fmla="*/ 161 h 213"/>
              <a:gd name="T44" fmla="*/ 357 w 717"/>
              <a:gd name="T45" fmla="*/ 117 h 213"/>
              <a:gd name="T46" fmla="*/ 388 w 717"/>
              <a:gd name="T47" fmla="*/ 122 h 213"/>
              <a:gd name="T48" fmla="*/ 403 w 717"/>
              <a:gd name="T49" fmla="*/ 125 h 213"/>
              <a:gd name="T50" fmla="*/ 477 w 717"/>
              <a:gd name="T51" fmla="*/ 133 h 213"/>
              <a:gd name="T52" fmla="*/ 410 w 717"/>
              <a:gd name="T53" fmla="*/ 148 h 213"/>
              <a:gd name="T54" fmla="*/ 468 w 717"/>
              <a:gd name="T55" fmla="*/ 148 h 213"/>
              <a:gd name="T56" fmla="*/ 410 w 717"/>
              <a:gd name="T57" fmla="*/ 148 h 213"/>
              <a:gd name="T58" fmla="*/ 432 w 717"/>
              <a:gd name="T59" fmla="*/ 175 h 213"/>
              <a:gd name="T60" fmla="*/ 459 w 717"/>
              <a:gd name="T61" fmla="*/ 191 h 213"/>
              <a:gd name="T62" fmla="*/ 467 w 717"/>
              <a:gd name="T63" fmla="*/ 183 h 213"/>
              <a:gd name="T64" fmla="*/ 526 w 717"/>
              <a:gd name="T65" fmla="*/ 126 h 213"/>
              <a:gd name="T66" fmla="*/ 468 w 717"/>
              <a:gd name="T67" fmla="*/ 169 h 213"/>
              <a:gd name="T68" fmla="*/ 425 w 717"/>
              <a:gd name="T69" fmla="*/ 161 h 213"/>
              <a:gd name="T70" fmla="*/ 499 w 717"/>
              <a:gd name="T71" fmla="*/ 117 h 213"/>
              <a:gd name="T72" fmla="*/ 530 w 717"/>
              <a:gd name="T73" fmla="*/ 122 h 213"/>
              <a:gd name="T74" fmla="*/ 545 w 717"/>
              <a:gd name="T75" fmla="*/ 125 h 213"/>
              <a:gd name="T76" fmla="*/ 619 w 717"/>
              <a:gd name="T77" fmla="*/ 133 h 213"/>
              <a:gd name="T78" fmla="*/ 552 w 717"/>
              <a:gd name="T79" fmla="*/ 148 h 213"/>
              <a:gd name="T80" fmla="*/ 610 w 717"/>
              <a:gd name="T81" fmla="*/ 148 h 213"/>
              <a:gd name="T82" fmla="*/ 552 w 717"/>
              <a:gd name="T83" fmla="*/ 148 h 213"/>
              <a:gd name="T84" fmla="*/ 574 w 717"/>
              <a:gd name="T85" fmla="*/ 175 h 213"/>
              <a:gd name="T86" fmla="*/ 601 w 717"/>
              <a:gd name="T87" fmla="*/ 191 h 213"/>
              <a:gd name="T88" fmla="*/ 609 w 717"/>
              <a:gd name="T89" fmla="*/ 183 h 213"/>
              <a:gd name="T90" fmla="*/ 668 w 717"/>
              <a:gd name="T91" fmla="*/ 126 h 213"/>
              <a:gd name="T92" fmla="*/ 610 w 717"/>
              <a:gd name="T93" fmla="*/ 169 h 213"/>
              <a:gd name="T94" fmla="*/ 567 w 717"/>
              <a:gd name="T95" fmla="*/ 161 h 213"/>
              <a:gd name="T96" fmla="*/ 641 w 717"/>
              <a:gd name="T97" fmla="*/ 117 h 213"/>
              <a:gd name="T98" fmla="*/ 672 w 717"/>
              <a:gd name="T99" fmla="*/ 12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17" h="213">
                <a:moveTo>
                  <a:pt x="70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09"/>
                  <a:pt x="4" y="213"/>
                  <a:pt x="9" y="213"/>
                </a:cubicBezTo>
                <a:cubicBezTo>
                  <a:pt x="708" y="213"/>
                  <a:pt x="708" y="213"/>
                  <a:pt x="708" y="213"/>
                </a:cubicBezTo>
                <a:cubicBezTo>
                  <a:pt x="713" y="213"/>
                  <a:pt x="717" y="209"/>
                  <a:pt x="717" y="204"/>
                </a:cubicBezTo>
                <a:cubicBezTo>
                  <a:pt x="717" y="9"/>
                  <a:pt x="717" y="9"/>
                  <a:pt x="717" y="9"/>
                </a:cubicBezTo>
                <a:cubicBezTo>
                  <a:pt x="717" y="4"/>
                  <a:pt x="713" y="0"/>
                  <a:pt x="708" y="0"/>
                </a:cubicBezTo>
                <a:close/>
                <a:moveTo>
                  <a:pt x="133" y="186"/>
                </a:moveTo>
                <a:cubicBezTo>
                  <a:pt x="133" y="191"/>
                  <a:pt x="129" y="194"/>
                  <a:pt x="125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59" y="194"/>
                  <a:pt x="55" y="191"/>
                  <a:pt x="55" y="186"/>
                </a:cubicBezTo>
                <a:cubicBezTo>
                  <a:pt x="55" y="93"/>
                  <a:pt x="55" y="93"/>
                  <a:pt x="55" y="93"/>
                </a:cubicBezTo>
                <a:cubicBezTo>
                  <a:pt x="55" y="89"/>
                  <a:pt x="59" y="85"/>
                  <a:pt x="63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9" y="85"/>
                  <a:pt x="133" y="89"/>
                  <a:pt x="133" y="93"/>
                </a:cubicBezTo>
                <a:lnTo>
                  <a:pt x="133" y="186"/>
                </a:lnTo>
                <a:close/>
                <a:moveTo>
                  <a:pt x="219" y="186"/>
                </a:moveTo>
                <a:cubicBezTo>
                  <a:pt x="219" y="191"/>
                  <a:pt x="216" y="194"/>
                  <a:pt x="211" y="194"/>
                </a:cubicBezTo>
                <a:cubicBezTo>
                  <a:pt x="150" y="194"/>
                  <a:pt x="150" y="194"/>
                  <a:pt x="150" y="194"/>
                </a:cubicBezTo>
                <a:cubicBezTo>
                  <a:pt x="146" y="194"/>
                  <a:pt x="142" y="191"/>
                  <a:pt x="142" y="186"/>
                </a:cubicBezTo>
                <a:cubicBezTo>
                  <a:pt x="142" y="93"/>
                  <a:pt x="142" y="93"/>
                  <a:pt x="142" y="93"/>
                </a:cubicBezTo>
                <a:cubicBezTo>
                  <a:pt x="142" y="89"/>
                  <a:pt x="146" y="85"/>
                  <a:pt x="150" y="85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6" y="85"/>
                  <a:pt x="219" y="89"/>
                  <a:pt x="219" y="93"/>
                </a:cubicBezTo>
                <a:lnTo>
                  <a:pt x="219" y="186"/>
                </a:lnTo>
                <a:close/>
                <a:moveTo>
                  <a:pt x="245" y="76"/>
                </a:moveTo>
                <a:cubicBezTo>
                  <a:pt x="25" y="76"/>
                  <a:pt x="25" y="76"/>
                  <a:pt x="25" y="76"/>
                </a:cubicBezTo>
                <a:cubicBezTo>
                  <a:pt x="20" y="76"/>
                  <a:pt x="20" y="75"/>
                  <a:pt x="24" y="7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31" y="42"/>
                  <a:pt x="138" y="42"/>
                  <a:pt x="142" y="43"/>
                </a:cubicBezTo>
                <a:cubicBezTo>
                  <a:pt x="245" y="73"/>
                  <a:pt x="245" y="73"/>
                  <a:pt x="245" y="73"/>
                </a:cubicBezTo>
                <a:cubicBezTo>
                  <a:pt x="249" y="75"/>
                  <a:pt x="249" y="76"/>
                  <a:pt x="245" y="76"/>
                </a:cubicBezTo>
                <a:close/>
                <a:moveTo>
                  <a:pt x="257" y="129"/>
                </a:moveTo>
                <a:cubicBezTo>
                  <a:pt x="257" y="127"/>
                  <a:pt x="259" y="125"/>
                  <a:pt x="261" y="125"/>
                </a:cubicBezTo>
                <a:cubicBezTo>
                  <a:pt x="335" y="125"/>
                  <a:pt x="335" y="125"/>
                  <a:pt x="335" y="125"/>
                </a:cubicBezTo>
                <a:cubicBezTo>
                  <a:pt x="337" y="125"/>
                  <a:pt x="339" y="127"/>
                  <a:pt x="339" y="129"/>
                </a:cubicBezTo>
                <a:cubicBezTo>
                  <a:pt x="339" y="132"/>
                  <a:pt x="337" y="133"/>
                  <a:pt x="335" y="133"/>
                </a:cubicBezTo>
                <a:cubicBezTo>
                  <a:pt x="261" y="133"/>
                  <a:pt x="261" y="133"/>
                  <a:pt x="261" y="133"/>
                </a:cubicBezTo>
                <a:cubicBezTo>
                  <a:pt x="259" y="133"/>
                  <a:pt x="257" y="132"/>
                  <a:pt x="257" y="129"/>
                </a:cubicBezTo>
                <a:close/>
                <a:moveTo>
                  <a:pt x="268" y="148"/>
                </a:moveTo>
                <a:cubicBezTo>
                  <a:pt x="268" y="145"/>
                  <a:pt x="269" y="144"/>
                  <a:pt x="272" y="144"/>
                </a:cubicBezTo>
                <a:cubicBezTo>
                  <a:pt x="322" y="144"/>
                  <a:pt x="322" y="144"/>
                  <a:pt x="322" y="144"/>
                </a:cubicBezTo>
                <a:cubicBezTo>
                  <a:pt x="325" y="144"/>
                  <a:pt x="326" y="145"/>
                  <a:pt x="326" y="148"/>
                </a:cubicBezTo>
                <a:cubicBezTo>
                  <a:pt x="326" y="150"/>
                  <a:pt x="325" y="152"/>
                  <a:pt x="322" y="152"/>
                </a:cubicBezTo>
                <a:cubicBezTo>
                  <a:pt x="272" y="152"/>
                  <a:pt x="272" y="152"/>
                  <a:pt x="272" y="152"/>
                </a:cubicBezTo>
                <a:cubicBezTo>
                  <a:pt x="269" y="152"/>
                  <a:pt x="268" y="150"/>
                  <a:pt x="268" y="148"/>
                </a:cubicBezTo>
                <a:close/>
                <a:moveTo>
                  <a:pt x="290" y="191"/>
                </a:moveTo>
                <a:cubicBezTo>
                  <a:pt x="286" y="191"/>
                  <a:pt x="282" y="187"/>
                  <a:pt x="282" y="183"/>
                </a:cubicBezTo>
                <a:cubicBezTo>
                  <a:pt x="282" y="178"/>
                  <a:pt x="286" y="175"/>
                  <a:pt x="290" y="175"/>
                </a:cubicBezTo>
                <a:cubicBezTo>
                  <a:pt x="295" y="175"/>
                  <a:pt x="298" y="178"/>
                  <a:pt x="298" y="183"/>
                </a:cubicBezTo>
                <a:cubicBezTo>
                  <a:pt x="298" y="187"/>
                  <a:pt x="295" y="191"/>
                  <a:pt x="290" y="191"/>
                </a:cubicBezTo>
                <a:close/>
                <a:moveTo>
                  <a:pt x="317" y="191"/>
                </a:moveTo>
                <a:cubicBezTo>
                  <a:pt x="313" y="191"/>
                  <a:pt x="309" y="187"/>
                  <a:pt x="309" y="183"/>
                </a:cubicBezTo>
                <a:cubicBezTo>
                  <a:pt x="309" y="178"/>
                  <a:pt x="313" y="175"/>
                  <a:pt x="317" y="175"/>
                </a:cubicBezTo>
                <a:cubicBezTo>
                  <a:pt x="322" y="175"/>
                  <a:pt x="325" y="178"/>
                  <a:pt x="325" y="183"/>
                </a:cubicBezTo>
                <a:cubicBezTo>
                  <a:pt x="325" y="187"/>
                  <a:pt x="322" y="191"/>
                  <a:pt x="317" y="191"/>
                </a:cubicBezTo>
                <a:close/>
                <a:moveTo>
                  <a:pt x="384" y="126"/>
                </a:moveTo>
                <a:cubicBezTo>
                  <a:pt x="384" y="126"/>
                  <a:pt x="384" y="126"/>
                  <a:pt x="384" y="126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29" y="167"/>
                  <a:pt x="329" y="167"/>
                  <a:pt x="329" y="167"/>
                </a:cubicBezTo>
                <a:cubicBezTo>
                  <a:pt x="329" y="168"/>
                  <a:pt x="327" y="169"/>
                  <a:pt x="326" y="169"/>
                </a:cubicBezTo>
                <a:cubicBezTo>
                  <a:pt x="283" y="169"/>
                  <a:pt x="283" y="169"/>
                  <a:pt x="283" y="169"/>
                </a:cubicBezTo>
                <a:cubicBezTo>
                  <a:pt x="281" y="169"/>
                  <a:pt x="279" y="167"/>
                  <a:pt x="279" y="165"/>
                </a:cubicBezTo>
                <a:cubicBezTo>
                  <a:pt x="279" y="162"/>
                  <a:pt x="281" y="161"/>
                  <a:pt x="283" y="161"/>
                </a:cubicBezTo>
                <a:cubicBezTo>
                  <a:pt x="324" y="161"/>
                  <a:pt x="324" y="161"/>
                  <a:pt x="324" y="161"/>
                </a:cubicBezTo>
                <a:cubicBezTo>
                  <a:pt x="354" y="119"/>
                  <a:pt x="354" y="119"/>
                  <a:pt x="354" y="119"/>
                </a:cubicBezTo>
                <a:cubicBezTo>
                  <a:pt x="355" y="118"/>
                  <a:pt x="356" y="117"/>
                  <a:pt x="357" y="117"/>
                </a:cubicBezTo>
                <a:cubicBezTo>
                  <a:pt x="357" y="117"/>
                  <a:pt x="357" y="117"/>
                  <a:pt x="357" y="117"/>
                </a:cubicBezTo>
                <a:cubicBezTo>
                  <a:pt x="384" y="118"/>
                  <a:pt x="384" y="118"/>
                  <a:pt x="384" y="118"/>
                </a:cubicBezTo>
                <a:cubicBezTo>
                  <a:pt x="386" y="118"/>
                  <a:pt x="388" y="119"/>
                  <a:pt x="388" y="122"/>
                </a:cubicBezTo>
                <a:cubicBezTo>
                  <a:pt x="388" y="124"/>
                  <a:pt x="386" y="126"/>
                  <a:pt x="384" y="126"/>
                </a:cubicBezTo>
                <a:close/>
                <a:moveTo>
                  <a:pt x="399" y="129"/>
                </a:moveTo>
                <a:cubicBezTo>
                  <a:pt x="399" y="127"/>
                  <a:pt x="401" y="125"/>
                  <a:pt x="403" y="125"/>
                </a:cubicBezTo>
                <a:cubicBezTo>
                  <a:pt x="477" y="125"/>
                  <a:pt x="477" y="125"/>
                  <a:pt x="477" y="125"/>
                </a:cubicBezTo>
                <a:cubicBezTo>
                  <a:pt x="479" y="125"/>
                  <a:pt x="481" y="127"/>
                  <a:pt x="481" y="129"/>
                </a:cubicBezTo>
                <a:cubicBezTo>
                  <a:pt x="481" y="132"/>
                  <a:pt x="479" y="133"/>
                  <a:pt x="477" y="133"/>
                </a:cubicBezTo>
                <a:cubicBezTo>
                  <a:pt x="403" y="133"/>
                  <a:pt x="403" y="133"/>
                  <a:pt x="403" y="133"/>
                </a:cubicBezTo>
                <a:cubicBezTo>
                  <a:pt x="401" y="133"/>
                  <a:pt x="399" y="132"/>
                  <a:pt x="399" y="129"/>
                </a:cubicBezTo>
                <a:close/>
                <a:moveTo>
                  <a:pt x="410" y="148"/>
                </a:moveTo>
                <a:cubicBezTo>
                  <a:pt x="410" y="145"/>
                  <a:pt x="411" y="144"/>
                  <a:pt x="414" y="144"/>
                </a:cubicBezTo>
                <a:cubicBezTo>
                  <a:pt x="464" y="144"/>
                  <a:pt x="464" y="144"/>
                  <a:pt x="464" y="144"/>
                </a:cubicBezTo>
                <a:cubicBezTo>
                  <a:pt x="467" y="144"/>
                  <a:pt x="468" y="145"/>
                  <a:pt x="468" y="148"/>
                </a:cubicBezTo>
                <a:cubicBezTo>
                  <a:pt x="468" y="150"/>
                  <a:pt x="467" y="152"/>
                  <a:pt x="464" y="152"/>
                </a:cubicBezTo>
                <a:cubicBezTo>
                  <a:pt x="414" y="152"/>
                  <a:pt x="414" y="152"/>
                  <a:pt x="414" y="152"/>
                </a:cubicBezTo>
                <a:cubicBezTo>
                  <a:pt x="411" y="152"/>
                  <a:pt x="410" y="150"/>
                  <a:pt x="410" y="148"/>
                </a:cubicBezTo>
                <a:close/>
                <a:moveTo>
                  <a:pt x="432" y="191"/>
                </a:moveTo>
                <a:cubicBezTo>
                  <a:pt x="428" y="191"/>
                  <a:pt x="424" y="187"/>
                  <a:pt x="424" y="183"/>
                </a:cubicBezTo>
                <a:cubicBezTo>
                  <a:pt x="424" y="178"/>
                  <a:pt x="428" y="175"/>
                  <a:pt x="432" y="175"/>
                </a:cubicBezTo>
                <a:cubicBezTo>
                  <a:pt x="437" y="175"/>
                  <a:pt x="440" y="178"/>
                  <a:pt x="440" y="183"/>
                </a:cubicBezTo>
                <a:cubicBezTo>
                  <a:pt x="440" y="187"/>
                  <a:pt x="437" y="191"/>
                  <a:pt x="432" y="191"/>
                </a:cubicBezTo>
                <a:close/>
                <a:moveTo>
                  <a:pt x="459" y="191"/>
                </a:moveTo>
                <a:cubicBezTo>
                  <a:pt x="455" y="191"/>
                  <a:pt x="451" y="187"/>
                  <a:pt x="451" y="183"/>
                </a:cubicBezTo>
                <a:cubicBezTo>
                  <a:pt x="451" y="178"/>
                  <a:pt x="455" y="175"/>
                  <a:pt x="459" y="175"/>
                </a:cubicBezTo>
                <a:cubicBezTo>
                  <a:pt x="464" y="175"/>
                  <a:pt x="467" y="178"/>
                  <a:pt x="467" y="183"/>
                </a:cubicBezTo>
                <a:cubicBezTo>
                  <a:pt x="467" y="187"/>
                  <a:pt x="464" y="191"/>
                  <a:pt x="459" y="191"/>
                </a:cubicBezTo>
                <a:close/>
                <a:moveTo>
                  <a:pt x="526" y="126"/>
                </a:moveTo>
                <a:cubicBezTo>
                  <a:pt x="526" y="126"/>
                  <a:pt x="526" y="126"/>
                  <a:pt x="526" y="126"/>
                </a:cubicBezTo>
                <a:cubicBezTo>
                  <a:pt x="501" y="125"/>
                  <a:pt x="501" y="125"/>
                  <a:pt x="501" y="125"/>
                </a:cubicBezTo>
                <a:cubicBezTo>
                  <a:pt x="471" y="167"/>
                  <a:pt x="471" y="167"/>
                  <a:pt x="471" y="167"/>
                </a:cubicBezTo>
                <a:cubicBezTo>
                  <a:pt x="471" y="168"/>
                  <a:pt x="469" y="169"/>
                  <a:pt x="468" y="169"/>
                </a:cubicBezTo>
                <a:cubicBezTo>
                  <a:pt x="425" y="169"/>
                  <a:pt x="425" y="169"/>
                  <a:pt x="425" y="169"/>
                </a:cubicBezTo>
                <a:cubicBezTo>
                  <a:pt x="423" y="169"/>
                  <a:pt x="421" y="167"/>
                  <a:pt x="421" y="165"/>
                </a:cubicBezTo>
                <a:cubicBezTo>
                  <a:pt x="421" y="162"/>
                  <a:pt x="423" y="161"/>
                  <a:pt x="425" y="161"/>
                </a:cubicBezTo>
                <a:cubicBezTo>
                  <a:pt x="466" y="161"/>
                  <a:pt x="466" y="161"/>
                  <a:pt x="466" y="161"/>
                </a:cubicBezTo>
                <a:cubicBezTo>
                  <a:pt x="496" y="119"/>
                  <a:pt x="496" y="119"/>
                  <a:pt x="496" y="119"/>
                </a:cubicBezTo>
                <a:cubicBezTo>
                  <a:pt x="497" y="118"/>
                  <a:pt x="498" y="117"/>
                  <a:pt x="499" y="117"/>
                </a:cubicBezTo>
                <a:cubicBezTo>
                  <a:pt x="499" y="117"/>
                  <a:pt x="499" y="117"/>
                  <a:pt x="499" y="117"/>
                </a:cubicBezTo>
                <a:cubicBezTo>
                  <a:pt x="526" y="118"/>
                  <a:pt x="526" y="118"/>
                  <a:pt x="526" y="118"/>
                </a:cubicBezTo>
                <a:cubicBezTo>
                  <a:pt x="528" y="118"/>
                  <a:pt x="530" y="119"/>
                  <a:pt x="530" y="122"/>
                </a:cubicBezTo>
                <a:cubicBezTo>
                  <a:pt x="530" y="124"/>
                  <a:pt x="528" y="126"/>
                  <a:pt x="526" y="126"/>
                </a:cubicBezTo>
                <a:close/>
                <a:moveTo>
                  <a:pt x="541" y="129"/>
                </a:moveTo>
                <a:cubicBezTo>
                  <a:pt x="541" y="127"/>
                  <a:pt x="543" y="125"/>
                  <a:pt x="545" y="125"/>
                </a:cubicBezTo>
                <a:cubicBezTo>
                  <a:pt x="619" y="125"/>
                  <a:pt x="619" y="125"/>
                  <a:pt x="619" y="125"/>
                </a:cubicBezTo>
                <a:cubicBezTo>
                  <a:pt x="621" y="125"/>
                  <a:pt x="623" y="127"/>
                  <a:pt x="623" y="129"/>
                </a:cubicBezTo>
                <a:cubicBezTo>
                  <a:pt x="623" y="132"/>
                  <a:pt x="621" y="133"/>
                  <a:pt x="619" y="133"/>
                </a:cubicBezTo>
                <a:cubicBezTo>
                  <a:pt x="545" y="133"/>
                  <a:pt x="545" y="133"/>
                  <a:pt x="545" y="133"/>
                </a:cubicBezTo>
                <a:cubicBezTo>
                  <a:pt x="543" y="133"/>
                  <a:pt x="541" y="132"/>
                  <a:pt x="541" y="129"/>
                </a:cubicBezTo>
                <a:close/>
                <a:moveTo>
                  <a:pt x="552" y="148"/>
                </a:moveTo>
                <a:cubicBezTo>
                  <a:pt x="552" y="145"/>
                  <a:pt x="553" y="144"/>
                  <a:pt x="556" y="144"/>
                </a:cubicBezTo>
                <a:cubicBezTo>
                  <a:pt x="606" y="144"/>
                  <a:pt x="606" y="144"/>
                  <a:pt x="606" y="144"/>
                </a:cubicBezTo>
                <a:cubicBezTo>
                  <a:pt x="609" y="144"/>
                  <a:pt x="610" y="145"/>
                  <a:pt x="610" y="148"/>
                </a:cubicBezTo>
                <a:cubicBezTo>
                  <a:pt x="610" y="150"/>
                  <a:pt x="609" y="152"/>
                  <a:pt x="606" y="152"/>
                </a:cubicBezTo>
                <a:cubicBezTo>
                  <a:pt x="556" y="152"/>
                  <a:pt x="556" y="152"/>
                  <a:pt x="556" y="152"/>
                </a:cubicBezTo>
                <a:cubicBezTo>
                  <a:pt x="553" y="152"/>
                  <a:pt x="552" y="150"/>
                  <a:pt x="552" y="148"/>
                </a:cubicBezTo>
                <a:close/>
                <a:moveTo>
                  <a:pt x="574" y="191"/>
                </a:moveTo>
                <a:cubicBezTo>
                  <a:pt x="570" y="191"/>
                  <a:pt x="566" y="187"/>
                  <a:pt x="566" y="183"/>
                </a:cubicBezTo>
                <a:cubicBezTo>
                  <a:pt x="566" y="178"/>
                  <a:pt x="570" y="175"/>
                  <a:pt x="574" y="175"/>
                </a:cubicBezTo>
                <a:cubicBezTo>
                  <a:pt x="579" y="175"/>
                  <a:pt x="582" y="178"/>
                  <a:pt x="582" y="183"/>
                </a:cubicBezTo>
                <a:cubicBezTo>
                  <a:pt x="582" y="187"/>
                  <a:pt x="579" y="191"/>
                  <a:pt x="574" y="191"/>
                </a:cubicBezTo>
                <a:close/>
                <a:moveTo>
                  <a:pt x="601" y="191"/>
                </a:moveTo>
                <a:cubicBezTo>
                  <a:pt x="597" y="191"/>
                  <a:pt x="593" y="187"/>
                  <a:pt x="593" y="183"/>
                </a:cubicBezTo>
                <a:cubicBezTo>
                  <a:pt x="593" y="178"/>
                  <a:pt x="597" y="175"/>
                  <a:pt x="601" y="175"/>
                </a:cubicBezTo>
                <a:cubicBezTo>
                  <a:pt x="606" y="175"/>
                  <a:pt x="609" y="178"/>
                  <a:pt x="609" y="183"/>
                </a:cubicBezTo>
                <a:cubicBezTo>
                  <a:pt x="609" y="187"/>
                  <a:pt x="606" y="191"/>
                  <a:pt x="601" y="191"/>
                </a:cubicBezTo>
                <a:close/>
                <a:moveTo>
                  <a:pt x="668" y="126"/>
                </a:moveTo>
                <a:cubicBezTo>
                  <a:pt x="668" y="126"/>
                  <a:pt x="668" y="126"/>
                  <a:pt x="668" y="126"/>
                </a:cubicBezTo>
                <a:cubicBezTo>
                  <a:pt x="643" y="125"/>
                  <a:pt x="643" y="125"/>
                  <a:pt x="643" y="125"/>
                </a:cubicBezTo>
                <a:cubicBezTo>
                  <a:pt x="613" y="167"/>
                  <a:pt x="613" y="167"/>
                  <a:pt x="613" y="167"/>
                </a:cubicBezTo>
                <a:cubicBezTo>
                  <a:pt x="613" y="168"/>
                  <a:pt x="611" y="169"/>
                  <a:pt x="610" y="169"/>
                </a:cubicBezTo>
                <a:cubicBezTo>
                  <a:pt x="567" y="169"/>
                  <a:pt x="567" y="169"/>
                  <a:pt x="567" y="169"/>
                </a:cubicBezTo>
                <a:cubicBezTo>
                  <a:pt x="565" y="169"/>
                  <a:pt x="563" y="167"/>
                  <a:pt x="563" y="165"/>
                </a:cubicBezTo>
                <a:cubicBezTo>
                  <a:pt x="563" y="162"/>
                  <a:pt x="565" y="161"/>
                  <a:pt x="567" y="161"/>
                </a:cubicBezTo>
                <a:cubicBezTo>
                  <a:pt x="608" y="161"/>
                  <a:pt x="608" y="161"/>
                  <a:pt x="608" y="161"/>
                </a:cubicBezTo>
                <a:cubicBezTo>
                  <a:pt x="638" y="119"/>
                  <a:pt x="638" y="119"/>
                  <a:pt x="638" y="119"/>
                </a:cubicBezTo>
                <a:cubicBezTo>
                  <a:pt x="639" y="118"/>
                  <a:pt x="640" y="117"/>
                  <a:pt x="641" y="117"/>
                </a:cubicBezTo>
                <a:cubicBezTo>
                  <a:pt x="641" y="117"/>
                  <a:pt x="641" y="117"/>
                  <a:pt x="641" y="117"/>
                </a:cubicBezTo>
                <a:cubicBezTo>
                  <a:pt x="668" y="118"/>
                  <a:pt x="668" y="118"/>
                  <a:pt x="668" y="118"/>
                </a:cubicBezTo>
                <a:cubicBezTo>
                  <a:pt x="670" y="118"/>
                  <a:pt x="672" y="119"/>
                  <a:pt x="672" y="122"/>
                </a:cubicBezTo>
                <a:cubicBezTo>
                  <a:pt x="672" y="124"/>
                  <a:pt x="670" y="126"/>
                  <a:pt x="668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0" name="Freeform 20"/>
          <p:cNvSpPr>
            <a:spLocks noEditPoints="1"/>
          </p:cNvSpPr>
          <p:nvPr/>
        </p:nvSpPr>
        <p:spPr bwMode="auto">
          <a:xfrm>
            <a:off x="5594885" y="2924944"/>
            <a:ext cx="1546417" cy="770090"/>
          </a:xfrm>
          <a:custGeom>
            <a:avLst/>
            <a:gdLst>
              <a:gd name="T0" fmla="*/ 239 w 420"/>
              <a:gd name="T1" fmla="*/ 30 h 209"/>
              <a:gd name="T2" fmla="*/ 127 w 420"/>
              <a:gd name="T3" fmla="*/ 2 h 209"/>
              <a:gd name="T4" fmla="*/ 6 w 420"/>
              <a:gd name="T5" fmla="*/ 30 h 209"/>
              <a:gd name="T6" fmla="*/ 0 w 420"/>
              <a:gd name="T7" fmla="*/ 203 h 209"/>
              <a:gd name="T8" fmla="*/ 414 w 420"/>
              <a:gd name="T9" fmla="*/ 209 h 209"/>
              <a:gd name="T10" fmla="*/ 420 w 420"/>
              <a:gd name="T11" fmla="*/ 36 h 209"/>
              <a:gd name="T12" fmla="*/ 132 w 420"/>
              <a:gd name="T13" fmla="*/ 183 h 209"/>
              <a:gd name="T14" fmla="*/ 63 w 420"/>
              <a:gd name="T15" fmla="*/ 191 h 209"/>
              <a:gd name="T16" fmla="*/ 55 w 420"/>
              <a:gd name="T17" fmla="*/ 89 h 209"/>
              <a:gd name="T18" fmla="*/ 124 w 420"/>
              <a:gd name="T19" fmla="*/ 81 h 209"/>
              <a:gd name="T20" fmla="*/ 132 w 420"/>
              <a:gd name="T21" fmla="*/ 183 h 209"/>
              <a:gd name="T22" fmla="*/ 211 w 420"/>
              <a:gd name="T23" fmla="*/ 191 h 209"/>
              <a:gd name="T24" fmla="*/ 142 w 420"/>
              <a:gd name="T25" fmla="*/ 183 h 209"/>
              <a:gd name="T26" fmla="*/ 150 w 420"/>
              <a:gd name="T27" fmla="*/ 81 h 209"/>
              <a:gd name="T28" fmla="*/ 219 w 420"/>
              <a:gd name="T29" fmla="*/ 89 h 209"/>
              <a:gd name="T30" fmla="*/ 325 w 420"/>
              <a:gd name="T31" fmla="*/ 109 h 209"/>
              <a:gd name="T32" fmla="*/ 356 w 420"/>
              <a:gd name="T33" fmla="*/ 123 h 209"/>
              <a:gd name="T34" fmla="*/ 354 w 420"/>
              <a:gd name="T35" fmla="*/ 131 h 209"/>
              <a:gd name="T36" fmla="*/ 326 w 420"/>
              <a:gd name="T37" fmla="*/ 115 h 209"/>
              <a:gd name="T38" fmla="*/ 282 w 420"/>
              <a:gd name="T39" fmla="*/ 123 h 209"/>
              <a:gd name="T40" fmla="*/ 313 w 420"/>
              <a:gd name="T41" fmla="*/ 109 h 209"/>
              <a:gd name="T42" fmla="*/ 286 w 420"/>
              <a:gd name="T43" fmla="*/ 130 h 209"/>
              <a:gd name="T44" fmla="*/ 280 w 420"/>
              <a:gd name="T45" fmla="*/ 129 h 209"/>
              <a:gd name="T46" fmla="*/ 349 w 420"/>
              <a:gd name="T47" fmla="*/ 179 h 209"/>
              <a:gd name="T48" fmla="*/ 282 w 420"/>
              <a:gd name="T49" fmla="*/ 175 h 209"/>
              <a:gd name="T50" fmla="*/ 349 w 420"/>
              <a:gd name="T51" fmla="*/ 170 h 209"/>
              <a:gd name="T52" fmla="*/ 349 w 420"/>
              <a:gd name="T53" fmla="*/ 179 h 209"/>
              <a:gd name="T54" fmla="*/ 280 w 420"/>
              <a:gd name="T55" fmla="*/ 162 h 209"/>
              <a:gd name="T56" fmla="*/ 280 w 420"/>
              <a:gd name="T57" fmla="*/ 153 h 209"/>
              <a:gd name="T58" fmla="*/ 360 w 420"/>
              <a:gd name="T59" fmla="*/ 157 h 209"/>
              <a:gd name="T60" fmla="*/ 363 w 420"/>
              <a:gd name="T61" fmla="*/ 143 h 209"/>
              <a:gd name="T62" fmla="*/ 268 w 420"/>
              <a:gd name="T63" fmla="*/ 139 h 209"/>
              <a:gd name="T64" fmla="*/ 363 w 420"/>
              <a:gd name="T65" fmla="*/ 134 h 209"/>
              <a:gd name="T66" fmla="*/ 363 w 420"/>
              <a:gd name="T67" fmla="*/ 14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0" h="209">
                <a:moveTo>
                  <a:pt x="414" y="30"/>
                </a:moveTo>
                <a:cubicBezTo>
                  <a:pt x="239" y="30"/>
                  <a:pt x="239" y="30"/>
                  <a:pt x="239" y="30"/>
                </a:cubicBezTo>
                <a:cubicBezTo>
                  <a:pt x="142" y="2"/>
                  <a:pt x="142" y="2"/>
                  <a:pt x="142" y="2"/>
                </a:cubicBezTo>
                <a:cubicBezTo>
                  <a:pt x="138" y="0"/>
                  <a:pt x="131" y="0"/>
                  <a:pt x="127" y="2"/>
                </a:cubicBezTo>
                <a:cubicBezTo>
                  <a:pt x="30" y="30"/>
                  <a:pt x="30" y="30"/>
                  <a:pt x="3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0" y="33"/>
                  <a:pt x="0" y="3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2" y="209"/>
                  <a:pt x="6" y="209"/>
                </a:cubicBezTo>
                <a:cubicBezTo>
                  <a:pt x="414" y="209"/>
                  <a:pt x="414" y="209"/>
                  <a:pt x="414" y="209"/>
                </a:cubicBezTo>
                <a:cubicBezTo>
                  <a:pt x="418" y="209"/>
                  <a:pt x="420" y="206"/>
                  <a:pt x="420" y="203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3"/>
                  <a:pt x="418" y="30"/>
                  <a:pt x="414" y="30"/>
                </a:cubicBezTo>
                <a:close/>
                <a:moveTo>
                  <a:pt x="132" y="183"/>
                </a:moveTo>
                <a:cubicBezTo>
                  <a:pt x="132" y="187"/>
                  <a:pt x="129" y="191"/>
                  <a:pt x="124" y="191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59" y="191"/>
                  <a:pt x="55" y="187"/>
                  <a:pt x="55" y="18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5"/>
                  <a:pt x="59" y="81"/>
                  <a:pt x="63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9" y="81"/>
                  <a:pt x="132" y="85"/>
                  <a:pt x="132" y="89"/>
                </a:cubicBezTo>
                <a:lnTo>
                  <a:pt x="132" y="183"/>
                </a:lnTo>
                <a:close/>
                <a:moveTo>
                  <a:pt x="219" y="183"/>
                </a:moveTo>
                <a:cubicBezTo>
                  <a:pt x="219" y="187"/>
                  <a:pt x="215" y="191"/>
                  <a:pt x="211" y="191"/>
                </a:cubicBezTo>
                <a:cubicBezTo>
                  <a:pt x="150" y="191"/>
                  <a:pt x="150" y="191"/>
                  <a:pt x="150" y="191"/>
                </a:cubicBezTo>
                <a:cubicBezTo>
                  <a:pt x="145" y="191"/>
                  <a:pt x="142" y="187"/>
                  <a:pt x="142" y="18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5"/>
                  <a:pt x="145" y="81"/>
                  <a:pt x="150" y="81"/>
                </a:cubicBezTo>
                <a:cubicBezTo>
                  <a:pt x="211" y="81"/>
                  <a:pt x="211" y="81"/>
                  <a:pt x="211" y="81"/>
                </a:cubicBezTo>
                <a:cubicBezTo>
                  <a:pt x="215" y="81"/>
                  <a:pt x="219" y="85"/>
                  <a:pt x="219" y="89"/>
                </a:cubicBezTo>
                <a:lnTo>
                  <a:pt x="219" y="183"/>
                </a:lnTo>
                <a:close/>
                <a:moveTo>
                  <a:pt x="325" y="109"/>
                </a:moveTo>
                <a:cubicBezTo>
                  <a:pt x="326" y="107"/>
                  <a:pt x="328" y="107"/>
                  <a:pt x="330" y="108"/>
                </a:cubicBezTo>
                <a:cubicBezTo>
                  <a:pt x="356" y="123"/>
                  <a:pt x="356" y="123"/>
                  <a:pt x="356" y="123"/>
                </a:cubicBezTo>
                <a:cubicBezTo>
                  <a:pt x="358" y="124"/>
                  <a:pt x="359" y="126"/>
                  <a:pt x="357" y="129"/>
                </a:cubicBezTo>
                <a:cubicBezTo>
                  <a:pt x="356" y="130"/>
                  <a:pt x="355" y="131"/>
                  <a:pt x="354" y="131"/>
                </a:cubicBezTo>
                <a:cubicBezTo>
                  <a:pt x="353" y="131"/>
                  <a:pt x="352" y="130"/>
                  <a:pt x="351" y="130"/>
                </a:cubicBezTo>
                <a:cubicBezTo>
                  <a:pt x="326" y="115"/>
                  <a:pt x="326" y="115"/>
                  <a:pt x="326" y="115"/>
                </a:cubicBezTo>
                <a:cubicBezTo>
                  <a:pt x="324" y="114"/>
                  <a:pt x="323" y="111"/>
                  <a:pt x="325" y="109"/>
                </a:cubicBezTo>
                <a:close/>
                <a:moveTo>
                  <a:pt x="282" y="123"/>
                </a:moveTo>
                <a:cubicBezTo>
                  <a:pt x="307" y="108"/>
                  <a:pt x="307" y="108"/>
                  <a:pt x="307" y="108"/>
                </a:cubicBezTo>
                <a:cubicBezTo>
                  <a:pt x="309" y="107"/>
                  <a:pt x="312" y="107"/>
                  <a:pt x="313" y="109"/>
                </a:cubicBezTo>
                <a:cubicBezTo>
                  <a:pt x="314" y="111"/>
                  <a:pt x="313" y="114"/>
                  <a:pt x="311" y="115"/>
                </a:cubicBezTo>
                <a:cubicBezTo>
                  <a:pt x="286" y="130"/>
                  <a:pt x="286" y="130"/>
                  <a:pt x="286" y="130"/>
                </a:cubicBezTo>
                <a:cubicBezTo>
                  <a:pt x="285" y="130"/>
                  <a:pt x="285" y="131"/>
                  <a:pt x="284" y="131"/>
                </a:cubicBezTo>
                <a:cubicBezTo>
                  <a:pt x="282" y="131"/>
                  <a:pt x="281" y="130"/>
                  <a:pt x="280" y="129"/>
                </a:cubicBezTo>
                <a:cubicBezTo>
                  <a:pt x="279" y="126"/>
                  <a:pt x="280" y="124"/>
                  <a:pt x="282" y="123"/>
                </a:cubicBezTo>
                <a:close/>
                <a:moveTo>
                  <a:pt x="349" y="179"/>
                </a:moveTo>
                <a:cubicBezTo>
                  <a:pt x="286" y="179"/>
                  <a:pt x="286" y="179"/>
                  <a:pt x="286" y="179"/>
                </a:cubicBezTo>
                <a:cubicBezTo>
                  <a:pt x="284" y="179"/>
                  <a:pt x="282" y="177"/>
                  <a:pt x="282" y="175"/>
                </a:cubicBezTo>
                <a:cubicBezTo>
                  <a:pt x="282" y="172"/>
                  <a:pt x="284" y="170"/>
                  <a:pt x="286" y="170"/>
                </a:cubicBezTo>
                <a:cubicBezTo>
                  <a:pt x="349" y="170"/>
                  <a:pt x="349" y="170"/>
                  <a:pt x="349" y="170"/>
                </a:cubicBezTo>
                <a:cubicBezTo>
                  <a:pt x="352" y="170"/>
                  <a:pt x="354" y="172"/>
                  <a:pt x="354" y="175"/>
                </a:cubicBezTo>
                <a:cubicBezTo>
                  <a:pt x="354" y="177"/>
                  <a:pt x="352" y="179"/>
                  <a:pt x="349" y="179"/>
                </a:cubicBezTo>
                <a:close/>
                <a:moveTo>
                  <a:pt x="356" y="162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7" y="162"/>
                  <a:pt x="275" y="160"/>
                  <a:pt x="275" y="157"/>
                </a:cubicBezTo>
                <a:cubicBezTo>
                  <a:pt x="275" y="155"/>
                  <a:pt x="277" y="153"/>
                  <a:pt x="280" y="153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8" y="153"/>
                  <a:pt x="360" y="155"/>
                  <a:pt x="360" y="157"/>
                </a:cubicBezTo>
                <a:cubicBezTo>
                  <a:pt x="360" y="160"/>
                  <a:pt x="358" y="162"/>
                  <a:pt x="356" y="162"/>
                </a:cubicBezTo>
                <a:close/>
                <a:moveTo>
                  <a:pt x="363" y="143"/>
                </a:moveTo>
                <a:cubicBezTo>
                  <a:pt x="272" y="143"/>
                  <a:pt x="272" y="143"/>
                  <a:pt x="272" y="143"/>
                </a:cubicBezTo>
                <a:cubicBezTo>
                  <a:pt x="270" y="143"/>
                  <a:pt x="268" y="141"/>
                  <a:pt x="268" y="139"/>
                </a:cubicBezTo>
                <a:cubicBezTo>
                  <a:pt x="268" y="136"/>
                  <a:pt x="270" y="134"/>
                  <a:pt x="272" y="134"/>
                </a:cubicBezTo>
                <a:cubicBezTo>
                  <a:pt x="363" y="134"/>
                  <a:pt x="363" y="134"/>
                  <a:pt x="363" y="134"/>
                </a:cubicBezTo>
                <a:cubicBezTo>
                  <a:pt x="366" y="134"/>
                  <a:pt x="368" y="136"/>
                  <a:pt x="368" y="139"/>
                </a:cubicBezTo>
                <a:cubicBezTo>
                  <a:pt x="368" y="141"/>
                  <a:pt x="366" y="143"/>
                  <a:pt x="363" y="1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1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332966" y="4365104"/>
            <a:ext cx="837654" cy="466558"/>
          </a:xfrm>
          <a:custGeom>
            <a:avLst/>
            <a:gdLst>
              <a:gd name="T0" fmla="*/ 264 w 264"/>
              <a:gd name="T1" fmla="*/ 8 h 147"/>
              <a:gd name="T2" fmla="*/ 256 w 264"/>
              <a:gd name="T3" fmla="*/ 16 h 147"/>
              <a:gd name="T4" fmla="*/ 256 w 264"/>
              <a:gd name="T5" fmla="*/ 16 h 147"/>
              <a:gd name="T6" fmla="*/ 206 w 264"/>
              <a:gd name="T7" fmla="*/ 16 h 147"/>
              <a:gd name="T8" fmla="*/ 146 w 264"/>
              <a:gd name="T9" fmla="*/ 100 h 147"/>
              <a:gd name="T10" fmla="*/ 139 w 264"/>
              <a:gd name="T11" fmla="*/ 103 h 147"/>
              <a:gd name="T12" fmla="*/ 52 w 264"/>
              <a:gd name="T13" fmla="*/ 103 h 147"/>
              <a:gd name="T14" fmla="*/ 44 w 264"/>
              <a:gd name="T15" fmla="*/ 95 h 147"/>
              <a:gd name="T16" fmla="*/ 52 w 264"/>
              <a:gd name="T17" fmla="*/ 87 h 147"/>
              <a:gd name="T18" fmla="*/ 135 w 264"/>
              <a:gd name="T19" fmla="*/ 87 h 147"/>
              <a:gd name="T20" fmla="*/ 196 w 264"/>
              <a:gd name="T21" fmla="*/ 3 h 147"/>
              <a:gd name="T22" fmla="*/ 202 w 264"/>
              <a:gd name="T23" fmla="*/ 0 h 147"/>
              <a:gd name="T24" fmla="*/ 202 w 264"/>
              <a:gd name="T25" fmla="*/ 0 h 147"/>
              <a:gd name="T26" fmla="*/ 256 w 264"/>
              <a:gd name="T27" fmla="*/ 0 h 147"/>
              <a:gd name="T28" fmla="*/ 264 w 264"/>
              <a:gd name="T29" fmla="*/ 8 h 147"/>
              <a:gd name="T30" fmla="*/ 140 w 264"/>
              <a:gd name="T31" fmla="*/ 60 h 147"/>
              <a:gd name="T32" fmla="*/ 132 w 264"/>
              <a:gd name="T33" fmla="*/ 52 h 147"/>
              <a:gd name="T34" fmla="*/ 30 w 264"/>
              <a:gd name="T35" fmla="*/ 52 h 147"/>
              <a:gd name="T36" fmla="*/ 22 w 264"/>
              <a:gd name="T37" fmla="*/ 60 h 147"/>
              <a:gd name="T38" fmla="*/ 30 w 264"/>
              <a:gd name="T39" fmla="*/ 68 h 147"/>
              <a:gd name="T40" fmla="*/ 132 w 264"/>
              <a:gd name="T41" fmla="*/ 68 h 147"/>
              <a:gd name="T42" fmla="*/ 140 w 264"/>
              <a:gd name="T43" fmla="*/ 60 h 147"/>
              <a:gd name="T44" fmla="*/ 166 w 264"/>
              <a:gd name="T45" fmla="*/ 24 h 147"/>
              <a:gd name="T46" fmla="*/ 158 w 264"/>
              <a:gd name="T47" fmla="*/ 16 h 147"/>
              <a:gd name="T48" fmla="*/ 8 w 264"/>
              <a:gd name="T49" fmla="*/ 16 h 147"/>
              <a:gd name="T50" fmla="*/ 0 w 264"/>
              <a:gd name="T51" fmla="*/ 24 h 147"/>
              <a:gd name="T52" fmla="*/ 8 w 264"/>
              <a:gd name="T53" fmla="*/ 32 h 147"/>
              <a:gd name="T54" fmla="*/ 158 w 264"/>
              <a:gd name="T55" fmla="*/ 32 h 147"/>
              <a:gd name="T56" fmla="*/ 166 w 264"/>
              <a:gd name="T57" fmla="*/ 24 h 147"/>
              <a:gd name="T58" fmla="*/ 67 w 264"/>
              <a:gd name="T59" fmla="*/ 115 h 147"/>
              <a:gd name="T60" fmla="*/ 51 w 264"/>
              <a:gd name="T61" fmla="*/ 131 h 147"/>
              <a:gd name="T62" fmla="*/ 67 w 264"/>
              <a:gd name="T63" fmla="*/ 147 h 147"/>
              <a:gd name="T64" fmla="*/ 84 w 264"/>
              <a:gd name="T65" fmla="*/ 131 h 147"/>
              <a:gd name="T66" fmla="*/ 67 w 264"/>
              <a:gd name="T67" fmla="*/ 115 h 147"/>
              <a:gd name="T68" fmla="*/ 122 w 264"/>
              <a:gd name="T69" fmla="*/ 115 h 147"/>
              <a:gd name="T70" fmla="*/ 106 w 264"/>
              <a:gd name="T71" fmla="*/ 131 h 147"/>
              <a:gd name="T72" fmla="*/ 122 w 264"/>
              <a:gd name="T73" fmla="*/ 147 h 147"/>
              <a:gd name="T74" fmla="*/ 138 w 264"/>
              <a:gd name="T75" fmla="*/ 131 h 147"/>
              <a:gd name="T76" fmla="*/ 122 w 264"/>
              <a:gd name="T77" fmla="*/ 11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147">
                <a:moveTo>
                  <a:pt x="264" y="8"/>
                </a:moveTo>
                <a:cubicBezTo>
                  <a:pt x="264" y="13"/>
                  <a:pt x="261" y="16"/>
                  <a:pt x="256" y="16"/>
                </a:cubicBezTo>
                <a:cubicBezTo>
                  <a:pt x="256" y="16"/>
                  <a:pt x="256" y="16"/>
                  <a:pt x="256" y="16"/>
                </a:cubicBezTo>
                <a:cubicBezTo>
                  <a:pt x="206" y="16"/>
                  <a:pt x="206" y="16"/>
                  <a:pt x="206" y="16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4" y="102"/>
                  <a:pt x="142" y="103"/>
                  <a:pt x="139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8" y="103"/>
                  <a:pt x="44" y="99"/>
                  <a:pt x="44" y="95"/>
                </a:cubicBezTo>
                <a:cubicBezTo>
                  <a:pt x="44" y="90"/>
                  <a:pt x="48" y="87"/>
                  <a:pt x="52" y="87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96" y="3"/>
                  <a:pt x="196" y="3"/>
                  <a:pt x="196" y="3"/>
                </a:cubicBezTo>
                <a:cubicBezTo>
                  <a:pt x="197" y="1"/>
                  <a:pt x="200" y="0"/>
                  <a:pt x="202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61" y="0"/>
                  <a:pt x="264" y="4"/>
                  <a:pt x="264" y="8"/>
                </a:cubicBezTo>
                <a:close/>
                <a:moveTo>
                  <a:pt x="140" y="60"/>
                </a:moveTo>
                <a:cubicBezTo>
                  <a:pt x="140" y="56"/>
                  <a:pt x="136" y="52"/>
                  <a:pt x="132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25" y="52"/>
                  <a:pt x="22" y="56"/>
                  <a:pt x="22" y="60"/>
                </a:cubicBezTo>
                <a:cubicBezTo>
                  <a:pt x="22" y="65"/>
                  <a:pt x="25" y="68"/>
                  <a:pt x="30" y="68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6" y="68"/>
                  <a:pt x="140" y="65"/>
                  <a:pt x="140" y="60"/>
                </a:cubicBezTo>
                <a:close/>
                <a:moveTo>
                  <a:pt x="166" y="24"/>
                </a:moveTo>
                <a:cubicBezTo>
                  <a:pt x="166" y="20"/>
                  <a:pt x="162" y="16"/>
                  <a:pt x="15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6"/>
                  <a:pt x="0" y="20"/>
                  <a:pt x="0" y="24"/>
                </a:cubicBezTo>
                <a:cubicBezTo>
                  <a:pt x="0" y="28"/>
                  <a:pt x="3" y="32"/>
                  <a:pt x="8" y="32"/>
                </a:cubicBezTo>
                <a:cubicBezTo>
                  <a:pt x="158" y="32"/>
                  <a:pt x="158" y="32"/>
                  <a:pt x="158" y="32"/>
                </a:cubicBezTo>
                <a:cubicBezTo>
                  <a:pt x="162" y="32"/>
                  <a:pt x="166" y="28"/>
                  <a:pt x="166" y="24"/>
                </a:cubicBezTo>
                <a:close/>
                <a:moveTo>
                  <a:pt x="67" y="115"/>
                </a:moveTo>
                <a:cubicBezTo>
                  <a:pt x="58" y="115"/>
                  <a:pt x="51" y="122"/>
                  <a:pt x="51" y="131"/>
                </a:cubicBezTo>
                <a:cubicBezTo>
                  <a:pt x="51" y="140"/>
                  <a:pt x="58" y="147"/>
                  <a:pt x="67" y="147"/>
                </a:cubicBezTo>
                <a:cubicBezTo>
                  <a:pt x="76" y="147"/>
                  <a:pt x="84" y="140"/>
                  <a:pt x="84" y="131"/>
                </a:cubicBezTo>
                <a:cubicBezTo>
                  <a:pt x="84" y="122"/>
                  <a:pt x="76" y="115"/>
                  <a:pt x="67" y="115"/>
                </a:cubicBezTo>
                <a:close/>
                <a:moveTo>
                  <a:pt x="122" y="115"/>
                </a:moveTo>
                <a:cubicBezTo>
                  <a:pt x="113" y="115"/>
                  <a:pt x="106" y="122"/>
                  <a:pt x="106" y="131"/>
                </a:cubicBezTo>
                <a:cubicBezTo>
                  <a:pt x="106" y="140"/>
                  <a:pt x="113" y="147"/>
                  <a:pt x="122" y="147"/>
                </a:cubicBezTo>
                <a:cubicBezTo>
                  <a:pt x="131" y="147"/>
                  <a:pt x="138" y="140"/>
                  <a:pt x="138" y="131"/>
                </a:cubicBezTo>
                <a:cubicBezTo>
                  <a:pt x="138" y="122"/>
                  <a:pt x="131" y="115"/>
                  <a:pt x="122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526984" y="4433698"/>
            <a:ext cx="552792" cy="397964"/>
          </a:xfrm>
          <a:custGeom>
            <a:avLst/>
            <a:gdLst>
              <a:gd name="T0" fmla="*/ 166 w 204"/>
              <a:gd name="T1" fmla="*/ 147 h 147"/>
              <a:gd name="T2" fmla="*/ 38 w 204"/>
              <a:gd name="T3" fmla="*/ 147 h 147"/>
              <a:gd name="T4" fmla="*/ 29 w 204"/>
              <a:gd name="T5" fmla="*/ 138 h 147"/>
              <a:gd name="T6" fmla="*/ 38 w 204"/>
              <a:gd name="T7" fmla="*/ 129 h 147"/>
              <a:gd name="T8" fmla="*/ 166 w 204"/>
              <a:gd name="T9" fmla="*/ 129 h 147"/>
              <a:gd name="T10" fmla="*/ 175 w 204"/>
              <a:gd name="T11" fmla="*/ 138 h 147"/>
              <a:gd name="T12" fmla="*/ 166 w 204"/>
              <a:gd name="T13" fmla="*/ 147 h 147"/>
              <a:gd name="T14" fmla="*/ 180 w 204"/>
              <a:gd name="T15" fmla="*/ 112 h 147"/>
              <a:gd name="T16" fmla="*/ 189 w 204"/>
              <a:gd name="T17" fmla="*/ 103 h 147"/>
              <a:gd name="T18" fmla="*/ 180 w 204"/>
              <a:gd name="T19" fmla="*/ 94 h 147"/>
              <a:gd name="T20" fmla="*/ 24 w 204"/>
              <a:gd name="T21" fmla="*/ 94 h 147"/>
              <a:gd name="T22" fmla="*/ 15 w 204"/>
              <a:gd name="T23" fmla="*/ 103 h 147"/>
              <a:gd name="T24" fmla="*/ 24 w 204"/>
              <a:gd name="T25" fmla="*/ 112 h 147"/>
              <a:gd name="T26" fmla="*/ 180 w 204"/>
              <a:gd name="T27" fmla="*/ 112 h 147"/>
              <a:gd name="T28" fmla="*/ 195 w 204"/>
              <a:gd name="T29" fmla="*/ 74 h 147"/>
              <a:gd name="T30" fmla="*/ 204 w 204"/>
              <a:gd name="T31" fmla="*/ 65 h 147"/>
              <a:gd name="T32" fmla="*/ 195 w 204"/>
              <a:gd name="T33" fmla="*/ 56 h 147"/>
              <a:gd name="T34" fmla="*/ 9 w 204"/>
              <a:gd name="T35" fmla="*/ 56 h 147"/>
              <a:gd name="T36" fmla="*/ 0 w 204"/>
              <a:gd name="T37" fmla="*/ 65 h 147"/>
              <a:gd name="T38" fmla="*/ 9 w 204"/>
              <a:gd name="T39" fmla="*/ 74 h 147"/>
              <a:gd name="T40" fmla="*/ 195 w 204"/>
              <a:gd name="T41" fmla="*/ 74 h 147"/>
              <a:gd name="T42" fmla="*/ 33 w 204"/>
              <a:gd name="T43" fmla="*/ 49 h 147"/>
              <a:gd name="T44" fmla="*/ 37 w 204"/>
              <a:gd name="T45" fmla="*/ 48 h 147"/>
              <a:gd name="T46" fmla="*/ 89 w 204"/>
              <a:gd name="T47" fmla="*/ 17 h 147"/>
              <a:gd name="T48" fmla="*/ 92 w 204"/>
              <a:gd name="T49" fmla="*/ 5 h 147"/>
              <a:gd name="T50" fmla="*/ 80 w 204"/>
              <a:gd name="T51" fmla="*/ 2 h 147"/>
              <a:gd name="T52" fmla="*/ 28 w 204"/>
              <a:gd name="T53" fmla="*/ 32 h 147"/>
              <a:gd name="T54" fmla="*/ 25 w 204"/>
              <a:gd name="T55" fmla="*/ 45 h 147"/>
              <a:gd name="T56" fmla="*/ 33 w 204"/>
              <a:gd name="T57" fmla="*/ 49 h 147"/>
              <a:gd name="T58" fmla="*/ 175 w 204"/>
              <a:gd name="T59" fmla="*/ 49 h 147"/>
              <a:gd name="T60" fmla="*/ 182 w 204"/>
              <a:gd name="T61" fmla="*/ 45 h 147"/>
              <a:gd name="T62" fmla="*/ 179 w 204"/>
              <a:gd name="T63" fmla="*/ 32 h 147"/>
              <a:gd name="T64" fmla="*/ 128 w 204"/>
              <a:gd name="T65" fmla="*/ 2 h 147"/>
              <a:gd name="T66" fmla="*/ 116 w 204"/>
              <a:gd name="T67" fmla="*/ 5 h 147"/>
              <a:gd name="T68" fmla="*/ 119 w 204"/>
              <a:gd name="T69" fmla="*/ 17 h 147"/>
              <a:gd name="T70" fmla="*/ 170 w 204"/>
              <a:gd name="T71" fmla="*/ 48 h 147"/>
              <a:gd name="T72" fmla="*/ 175 w 204"/>
              <a:gd name="T73" fmla="*/ 4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147">
                <a:moveTo>
                  <a:pt x="166" y="147"/>
                </a:moveTo>
                <a:cubicBezTo>
                  <a:pt x="38" y="147"/>
                  <a:pt x="38" y="147"/>
                  <a:pt x="38" y="147"/>
                </a:cubicBezTo>
                <a:cubicBezTo>
                  <a:pt x="33" y="147"/>
                  <a:pt x="29" y="143"/>
                  <a:pt x="29" y="138"/>
                </a:cubicBezTo>
                <a:cubicBezTo>
                  <a:pt x="29" y="133"/>
                  <a:pt x="33" y="129"/>
                  <a:pt x="38" y="129"/>
                </a:cubicBezTo>
                <a:cubicBezTo>
                  <a:pt x="166" y="129"/>
                  <a:pt x="166" y="129"/>
                  <a:pt x="166" y="129"/>
                </a:cubicBezTo>
                <a:cubicBezTo>
                  <a:pt x="171" y="129"/>
                  <a:pt x="175" y="133"/>
                  <a:pt x="175" y="138"/>
                </a:cubicBezTo>
                <a:cubicBezTo>
                  <a:pt x="175" y="143"/>
                  <a:pt x="171" y="147"/>
                  <a:pt x="166" y="147"/>
                </a:cubicBezTo>
                <a:close/>
                <a:moveTo>
                  <a:pt x="180" y="112"/>
                </a:moveTo>
                <a:cubicBezTo>
                  <a:pt x="185" y="112"/>
                  <a:pt x="189" y="108"/>
                  <a:pt x="189" y="103"/>
                </a:cubicBezTo>
                <a:cubicBezTo>
                  <a:pt x="189" y="98"/>
                  <a:pt x="185" y="94"/>
                  <a:pt x="180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19" y="94"/>
                  <a:pt x="15" y="98"/>
                  <a:pt x="15" y="103"/>
                </a:cubicBezTo>
                <a:cubicBezTo>
                  <a:pt x="15" y="108"/>
                  <a:pt x="19" y="112"/>
                  <a:pt x="24" y="112"/>
                </a:cubicBezTo>
                <a:cubicBezTo>
                  <a:pt x="180" y="112"/>
                  <a:pt x="180" y="112"/>
                  <a:pt x="180" y="112"/>
                </a:cubicBezTo>
                <a:close/>
                <a:moveTo>
                  <a:pt x="195" y="74"/>
                </a:moveTo>
                <a:cubicBezTo>
                  <a:pt x="200" y="74"/>
                  <a:pt x="204" y="70"/>
                  <a:pt x="204" y="65"/>
                </a:cubicBezTo>
                <a:cubicBezTo>
                  <a:pt x="204" y="60"/>
                  <a:pt x="200" y="56"/>
                  <a:pt x="195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4" y="56"/>
                  <a:pt x="0" y="60"/>
                  <a:pt x="0" y="65"/>
                </a:cubicBezTo>
                <a:cubicBezTo>
                  <a:pt x="0" y="70"/>
                  <a:pt x="4" y="74"/>
                  <a:pt x="9" y="74"/>
                </a:cubicBezTo>
                <a:cubicBezTo>
                  <a:pt x="195" y="74"/>
                  <a:pt x="195" y="74"/>
                  <a:pt x="195" y="74"/>
                </a:cubicBezTo>
                <a:close/>
                <a:moveTo>
                  <a:pt x="33" y="49"/>
                </a:moveTo>
                <a:cubicBezTo>
                  <a:pt x="34" y="49"/>
                  <a:pt x="36" y="49"/>
                  <a:pt x="37" y="48"/>
                </a:cubicBezTo>
                <a:cubicBezTo>
                  <a:pt x="89" y="17"/>
                  <a:pt x="89" y="17"/>
                  <a:pt x="89" y="17"/>
                </a:cubicBezTo>
                <a:cubicBezTo>
                  <a:pt x="93" y="15"/>
                  <a:pt x="94" y="10"/>
                  <a:pt x="92" y="5"/>
                </a:cubicBezTo>
                <a:cubicBezTo>
                  <a:pt x="89" y="1"/>
                  <a:pt x="84" y="0"/>
                  <a:pt x="80" y="2"/>
                </a:cubicBezTo>
                <a:cubicBezTo>
                  <a:pt x="28" y="32"/>
                  <a:pt x="28" y="32"/>
                  <a:pt x="28" y="32"/>
                </a:cubicBezTo>
                <a:cubicBezTo>
                  <a:pt x="24" y="35"/>
                  <a:pt x="23" y="40"/>
                  <a:pt x="25" y="45"/>
                </a:cubicBezTo>
                <a:cubicBezTo>
                  <a:pt x="27" y="47"/>
                  <a:pt x="30" y="49"/>
                  <a:pt x="33" y="49"/>
                </a:cubicBezTo>
                <a:close/>
                <a:moveTo>
                  <a:pt x="175" y="49"/>
                </a:moveTo>
                <a:cubicBezTo>
                  <a:pt x="178" y="49"/>
                  <a:pt x="181" y="47"/>
                  <a:pt x="182" y="45"/>
                </a:cubicBezTo>
                <a:cubicBezTo>
                  <a:pt x="185" y="40"/>
                  <a:pt x="184" y="35"/>
                  <a:pt x="179" y="32"/>
                </a:cubicBezTo>
                <a:cubicBezTo>
                  <a:pt x="128" y="2"/>
                  <a:pt x="128" y="2"/>
                  <a:pt x="128" y="2"/>
                </a:cubicBezTo>
                <a:cubicBezTo>
                  <a:pt x="124" y="0"/>
                  <a:pt x="118" y="1"/>
                  <a:pt x="116" y="5"/>
                </a:cubicBezTo>
                <a:cubicBezTo>
                  <a:pt x="113" y="10"/>
                  <a:pt x="115" y="15"/>
                  <a:pt x="119" y="17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72" y="49"/>
                  <a:pt x="173" y="49"/>
                  <a:pt x="175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7"/>
          <p:cNvSpPr>
            <a:spLocks noEditPoints="1"/>
          </p:cNvSpPr>
          <p:nvPr/>
        </p:nvSpPr>
        <p:spPr bwMode="auto">
          <a:xfrm>
            <a:off x="8091607" y="5087671"/>
            <a:ext cx="578516" cy="416484"/>
          </a:xfrm>
          <a:custGeom>
            <a:avLst/>
            <a:gdLst>
              <a:gd name="T0" fmla="*/ 166 w 204"/>
              <a:gd name="T1" fmla="*/ 147 h 147"/>
              <a:gd name="T2" fmla="*/ 38 w 204"/>
              <a:gd name="T3" fmla="*/ 147 h 147"/>
              <a:gd name="T4" fmla="*/ 29 w 204"/>
              <a:gd name="T5" fmla="*/ 138 h 147"/>
              <a:gd name="T6" fmla="*/ 38 w 204"/>
              <a:gd name="T7" fmla="*/ 129 h 147"/>
              <a:gd name="T8" fmla="*/ 166 w 204"/>
              <a:gd name="T9" fmla="*/ 129 h 147"/>
              <a:gd name="T10" fmla="*/ 175 w 204"/>
              <a:gd name="T11" fmla="*/ 138 h 147"/>
              <a:gd name="T12" fmla="*/ 166 w 204"/>
              <a:gd name="T13" fmla="*/ 147 h 147"/>
              <a:gd name="T14" fmla="*/ 180 w 204"/>
              <a:gd name="T15" fmla="*/ 112 h 147"/>
              <a:gd name="T16" fmla="*/ 189 w 204"/>
              <a:gd name="T17" fmla="*/ 103 h 147"/>
              <a:gd name="T18" fmla="*/ 180 w 204"/>
              <a:gd name="T19" fmla="*/ 94 h 147"/>
              <a:gd name="T20" fmla="*/ 24 w 204"/>
              <a:gd name="T21" fmla="*/ 94 h 147"/>
              <a:gd name="T22" fmla="*/ 15 w 204"/>
              <a:gd name="T23" fmla="*/ 103 h 147"/>
              <a:gd name="T24" fmla="*/ 24 w 204"/>
              <a:gd name="T25" fmla="*/ 112 h 147"/>
              <a:gd name="T26" fmla="*/ 180 w 204"/>
              <a:gd name="T27" fmla="*/ 112 h 147"/>
              <a:gd name="T28" fmla="*/ 195 w 204"/>
              <a:gd name="T29" fmla="*/ 74 h 147"/>
              <a:gd name="T30" fmla="*/ 204 w 204"/>
              <a:gd name="T31" fmla="*/ 65 h 147"/>
              <a:gd name="T32" fmla="*/ 195 w 204"/>
              <a:gd name="T33" fmla="*/ 56 h 147"/>
              <a:gd name="T34" fmla="*/ 9 w 204"/>
              <a:gd name="T35" fmla="*/ 56 h 147"/>
              <a:gd name="T36" fmla="*/ 0 w 204"/>
              <a:gd name="T37" fmla="*/ 65 h 147"/>
              <a:gd name="T38" fmla="*/ 9 w 204"/>
              <a:gd name="T39" fmla="*/ 74 h 147"/>
              <a:gd name="T40" fmla="*/ 195 w 204"/>
              <a:gd name="T41" fmla="*/ 74 h 147"/>
              <a:gd name="T42" fmla="*/ 33 w 204"/>
              <a:gd name="T43" fmla="*/ 49 h 147"/>
              <a:gd name="T44" fmla="*/ 37 w 204"/>
              <a:gd name="T45" fmla="*/ 48 h 147"/>
              <a:gd name="T46" fmla="*/ 89 w 204"/>
              <a:gd name="T47" fmla="*/ 17 h 147"/>
              <a:gd name="T48" fmla="*/ 92 w 204"/>
              <a:gd name="T49" fmla="*/ 5 h 147"/>
              <a:gd name="T50" fmla="*/ 80 w 204"/>
              <a:gd name="T51" fmla="*/ 2 h 147"/>
              <a:gd name="T52" fmla="*/ 28 w 204"/>
              <a:gd name="T53" fmla="*/ 32 h 147"/>
              <a:gd name="T54" fmla="*/ 25 w 204"/>
              <a:gd name="T55" fmla="*/ 45 h 147"/>
              <a:gd name="T56" fmla="*/ 33 w 204"/>
              <a:gd name="T57" fmla="*/ 49 h 147"/>
              <a:gd name="T58" fmla="*/ 175 w 204"/>
              <a:gd name="T59" fmla="*/ 49 h 147"/>
              <a:gd name="T60" fmla="*/ 182 w 204"/>
              <a:gd name="T61" fmla="*/ 45 h 147"/>
              <a:gd name="T62" fmla="*/ 179 w 204"/>
              <a:gd name="T63" fmla="*/ 32 h 147"/>
              <a:gd name="T64" fmla="*/ 128 w 204"/>
              <a:gd name="T65" fmla="*/ 2 h 147"/>
              <a:gd name="T66" fmla="*/ 116 w 204"/>
              <a:gd name="T67" fmla="*/ 5 h 147"/>
              <a:gd name="T68" fmla="*/ 119 w 204"/>
              <a:gd name="T69" fmla="*/ 17 h 147"/>
              <a:gd name="T70" fmla="*/ 170 w 204"/>
              <a:gd name="T71" fmla="*/ 48 h 147"/>
              <a:gd name="T72" fmla="*/ 175 w 204"/>
              <a:gd name="T73" fmla="*/ 4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147">
                <a:moveTo>
                  <a:pt x="166" y="147"/>
                </a:moveTo>
                <a:cubicBezTo>
                  <a:pt x="38" y="147"/>
                  <a:pt x="38" y="147"/>
                  <a:pt x="38" y="147"/>
                </a:cubicBezTo>
                <a:cubicBezTo>
                  <a:pt x="33" y="147"/>
                  <a:pt x="29" y="143"/>
                  <a:pt x="29" y="138"/>
                </a:cubicBezTo>
                <a:cubicBezTo>
                  <a:pt x="29" y="133"/>
                  <a:pt x="33" y="129"/>
                  <a:pt x="38" y="129"/>
                </a:cubicBezTo>
                <a:cubicBezTo>
                  <a:pt x="166" y="129"/>
                  <a:pt x="166" y="129"/>
                  <a:pt x="166" y="129"/>
                </a:cubicBezTo>
                <a:cubicBezTo>
                  <a:pt x="171" y="129"/>
                  <a:pt x="175" y="133"/>
                  <a:pt x="175" y="138"/>
                </a:cubicBezTo>
                <a:cubicBezTo>
                  <a:pt x="175" y="143"/>
                  <a:pt x="171" y="147"/>
                  <a:pt x="166" y="147"/>
                </a:cubicBezTo>
                <a:close/>
                <a:moveTo>
                  <a:pt x="180" y="112"/>
                </a:moveTo>
                <a:cubicBezTo>
                  <a:pt x="185" y="112"/>
                  <a:pt x="189" y="108"/>
                  <a:pt x="189" y="103"/>
                </a:cubicBezTo>
                <a:cubicBezTo>
                  <a:pt x="189" y="98"/>
                  <a:pt x="185" y="94"/>
                  <a:pt x="180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19" y="94"/>
                  <a:pt x="15" y="98"/>
                  <a:pt x="15" y="103"/>
                </a:cubicBezTo>
                <a:cubicBezTo>
                  <a:pt x="15" y="108"/>
                  <a:pt x="19" y="112"/>
                  <a:pt x="24" y="112"/>
                </a:cubicBezTo>
                <a:cubicBezTo>
                  <a:pt x="180" y="112"/>
                  <a:pt x="180" y="112"/>
                  <a:pt x="180" y="112"/>
                </a:cubicBezTo>
                <a:close/>
                <a:moveTo>
                  <a:pt x="195" y="74"/>
                </a:moveTo>
                <a:cubicBezTo>
                  <a:pt x="200" y="74"/>
                  <a:pt x="204" y="70"/>
                  <a:pt x="204" y="65"/>
                </a:cubicBezTo>
                <a:cubicBezTo>
                  <a:pt x="204" y="60"/>
                  <a:pt x="200" y="56"/>
                  <a:pt x="195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4" y="56"/>
                  <a:pt x="0" y="60"/>
                  <a:pt x="0" y="65"/>
                </a:cubicBezTo>
                <a:cubicBezTo>
                  <a:pt x="0" y="70"/>
                  <a:pt x="4" y="74"/>
                  <a:pt x="9" y="74"/>
                </a:cubicBezTo>
                <a:cubicBezTo>
                  <a:pt x="195" y="74"/>
                  <a:pt x="195" y="74"/>
                  <a:pt x="195" y="74"/>
                </a:cubicBezTo>
                <a:close/>
                <a:moveTo>
                  <a:pt x="33" y="49"/>
                </a:moveTo>
                <a:cubicBezTo>
                  <a:pt x="34" y="49"/>
                  <a:pt x="36" y="49"/>
                  <a:pt x="37" y="48"/>
                </a:cubicBezTo>
                <a:cubicBezTo>
                  <a:pt x="89" y="17"/>
                  <a:pt x="89" y="17"/>
                  <a:pt x="89" y="17"/>
                </a:cubicBezTo>
                <a:cubicBezTo>
                  <a:pt x="93" y="15"/>
                  <a:pt x="94" y="10"/>
                  <a:pt x="92" y="5"/>
                </a:cubicBezTo>
                <a:cubicBezTo>
                  <a:pt x="89" y="1"/>
                  <a:pt x="84" y="0"/>
                  <a:pt x="80" y="2"/>
                </a:cubicBezTo>
                <a:cubicBezTo>
                  <a:pt x="28" y="32"/>
                  <a:pt x="28" y="32"/>
                  <a:pt x="28" y="32"/>
                </a:cubicBezTo>
                <a:cubicBezTo>
                  <a:pt x="24" y="35"/>
                  <a:pt x="23" y="40"/>
                  <a:pt x="25" y="45"/>
                </a:cubicBezTo>
                <a:cubicBezTo>
                  <a:pt x="27" y="47"/>
                  <a:pt x="30" y="49"/>
                  <a:pt x="33" y="49"/>
                </a:cubicBezTo>
                <a:close/>
                <a:moveTo>
                  <a:pt x="175" y="49"/>
                </a:moveTo>
                <a:cubicBezTo>
                  <a:pt x="178" y="49"/>
                  <a:pt x="181" y="47"/>
                  <a:pt x="182" y="45"/>
                </a:cubicBezTo>
                <a:cubicBezTo>
                  <a:pt x="185" y="40"/>
                  <a:pt x="184" y="35"/>
                  <a:pt x="179" y="32"/>
                </a:cubicBezTo>
                <a:cubicBezTo>
                  <a:pt x="128" y="2"/>
                  <a:pt x="128" y="2"/>
                  <a:pt x="128" y="2"/>
                </a:cubicBezTo>
                <a:cubicBezTo>
                  <a:pt x="124" y="0"/>
                  <a:pt x="118" y="1"/>
                  <a:pt x="116" y="5"/>
                </a:cubicBezTo>
                <a:cubicBezTo>
                  <a:pt x="113" y="10"/>
                  <a:pt x="115" y="15"/>
                  <a:pt x="119" y="17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72" y="49"/>
                  <a:pt x="173" y="49"/>
                  <a:pt x="175" y="49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upa 7"/>
          <p:cNvGrpSpPr/>
          <p:nvPr/>
        </p:nvGrpSpPr>
        <p:grpSpPr>
          <a:xfrm>
            <a:off x="9017214" y="4797153"/>
            <a:ext cx="912967" cy="912967"/>
            <a:chOff x="7164288" y="5180329"/>
            <a:chExt cx="912967" cy="912967"/>
          </a:xfrm>
        </p:grpSpPr>
        <p:sp>
          <p:nvSpPr>
            <p:cNvPr id="29" name="Elipsa 28"/>
            <p:cNvSpPr/>
            <p:nvPr/>
          </p:nvSpPr>
          <p:spPr>
            <a:xfrm>
              <a:off x="7164288" y="5180329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7282732" y="5523846"/>
              <a:ext cx="676078" cy="376563"/>
            </a:xfrm>
            <a:custGeom>
              <a:avLst/>
              <a:gdLst>
                <a:gd name="T0" fmla="*/ 264 w 264"/>
                <a:gd name="T1" fmla="*/ 8 h 147"/>
                <a:gd name="T2" fmla="*/ 256 w 264"/>
                <a:gd name="T3" fmla="*/ 16 h 147"/>
                <a:gd name="T4" fmla="*/ 256 w 264"/>
                <a:gd name="T5" fmla="*/ 16 h 147"/>
                <a:gd name="T6" fmla="*/ 206 w 264"/>
                <a:gd name="T7" fmla="*/ 16 h 147"/>
                <a:gd name="T8" fmla="*/ 146 w 264"/>
                <a:gd name="T9" fmla="*/ 100 h 147"/>
                <a:gd name="T10" fmla="*/ 139 w 264"/>
                <a:gd name="T11" fmla="*/ 103 h 147"/>
                <a:gd name="T12" fmla="*/ 52 w 264"/>
                <a:gd name="T13" fmla="*/ 103 h 147"/>
                <a:gd name="T14" fmla="*/ 44 w 264"/>
                <a:gd name="T15" fmla="*/ 95 h 147"/>
                <a:gd name="T16" fmla="*/ 52 w 264"/>
                <a:gd name="T17" fmla="*/ 87 h 147"/>
                <a:gd name="T18" fmla="*/ 135 w 264"/>
                <a:gd name="T19" fmla="*/ 87 h 147"/>
                <a:gd name="T20" fmla="*/ 196 w 264"/>
                <a:gd name="T21" fmla="*/ 3 h 147"/>
                <a:gd name="T22" fmla="*/ 202 w 264"/>
                <a:gd name="T23" fmla="*/ 0 h 147"/>
                <a:gd name="T24" fmla="*/ 202 w 264"/>
                <a:gd name="T25" fmla="*/ 0 h 147"/>
                <a:gd name="T26" fmla="*/ 256 w 264"/>
                <a:gd name="T27" fmla="*/ 0 h 147"/>
                <a:gd name="T28" fmla="*/ 264 w 264"/>
                <a:gd name="T29" fmla="*/ 8 h 147"/>
                <a:gd name="T30" fmla="*/ 140 w 264"/>
                <a:gd name="T31" fmla="*/ 60 h 147"/>
                <a:gd name="T32" fmla="*/ 132 w 264"/>
                <a:gd name="T33" fmla="*/ 52 h 147"/>
                <a:gd name="T34" fmla="*/ 30 w 264"/>
                <a:gd name="T35" fmla="*/ 52 h 147"/>
                <a:gd name="T36" fmla="*/ 22 w 264"/>
                <a:gd name="T37" fmla="*/ 60 h 147"/>
                <a:gd name="T38" fmla="*/ 30 w 264"/>
                <a:gd name="T39" fmla="*/ 68 h 147"/>
                <a:gd name="T40" fmla="*/ 132 w 264"/>
                <a:gd name="T41" fmla="*/ 68 h 147"/>
                <a:gd name="T42" fmla="*/ 140 w 264"/>
                <a:gd name="T43" fmla="*/ 60 h 147"/>
                <a:gd name="T44" fmla="*/ 166 w 264"/>
                <a:gd name="T45" fmla="*/ 24 h 147"/>
                <a:gd name="T46" fmla="*/ 158 w 264"/>
                <a:gd name="T47" fmla="*/ 16 h 147"/>
                <a:gd name="T48" fmla="*/ 8 w 264"/>
                <a:gd name="T49" fmla="*/ 16 h 147"/>
                <a:gd name="T50" fmla="*/ 0 w 264"/>
                <a:gd name="T51" fmla="*/ 24 h 147"/>
                <a:gd name="T52" fmla="*/ 8 w 264"/>
                <a:gd name="T53" fmla="*/ 32 h 147"/>
                <a:gd name="T54" fmla="*/ 158 w 264"/>
                <a:gd name="T55" fmla="*/ 32 h 147"/>
                <a:gd name="T56" fmla="*/ 166 w 264"/>
                <a:gd name="T57" fmla="*/ 24 h 147"/>
                <a:gd name="T58" fmla="*/ 67 w 264"/>
                <a:gd name="T59" fmla="*/ 115 h 147"/>
                <a:gd name="T60" fmla="*/ 51 w 264"/>
                <a:gd name="T61" fmla="*/ 131 h 147"/>
                <a:gd name="T62" fmla="*/ 67 w 264"/>
                <a:gd name="T63" fmla="*/ 147 h 147"/>
                <a:gd name="T64" fmla="*/ 84 w 264"/>
                <a:gd name="T65" fmla="*/ 131 h 147"/>
                <a:gd name="T66" fmla="*/ 67 w 264"/>
                <a:gd name="T67" fmla="*/ 115 h 147"/>
                <a:gd name="T68" fmla="*/ 122 w 264"/>
                <a:gd name="T69" fmla="*/ 115 h 147"/>
                <a:gd name="T70" fmla="*/ 106 w 264"/>
                <a:gd name="T71" fmla="*/ 131 h 147"/>
                <a:gd name="T72" fmla="*/ 122 w 264"/>
                <a:gd name="T73" fmla="*/ 147 h 147"/>
                <a:gd name="T74" fmla="*/ 138 w 264"/>
                <a:gd name="T75" fmla="*/ 131 h 147"/>
                <a:gd name="T76" fmla="*/ 122 w 264"/>
                <a:gd name="T77" fmla="*/ 1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147">
                  <a:moveTo>
                    <a:pt x="264" y="8"/>
                  </a:moveTo>
                  <a:cubicBezTo>
                    <a:pt x="264" y="13"/>
                    <a:pt x="261" y="16"/>
                    <a:pt x="256" y="16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4" y="102"/>
                    <a:pt x="142" y="103"/>
                    <a:pt x="139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48" y="103"/>
                    <a:pt x="44" y="99"/>
                    <a:pt x="44" y="95"/>
                  </a:cubicBezTo>
                  <a:cubicBezTo>
                    <a:pt x="44" y="90"/>
                    <a:pt x="48" y="87"/>
                    <a:pt x="52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7" y="1"/>
                    <a:pt x="200" y="0"/>
                    <a:pt x="202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61" y="0"/>
                    <a:pt x="264" y="4"/>
                    <a:pt x="264" y="8"/>
                  </a:cubicBezTo>
                  <a:close/>
                  <a:moveTo>
                    <a:pt x="140" y="60"/>
                  </a:moveTo>
                  <a:cubicBezTo>
                    <a:pt x="140" y="56"/>
                    <a:pt x="136" y="52"/>
                    <a:pt x="132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5" y="52"/>
                    <a:pt x="22" y="56"/>
                    <a:pt x="22" y="60"/>
                  </a:cubicBezTo>
                  <a:cubicBezTo>
                    <a:pt x="22" y="65"/>
                    <a:pt x="25" y="68"/>
                    <a:pt x="30" y="68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6" y="68"/>
                    <a:pt x="140" y="65"/>
                    <a:pt x="140" y="60"/>
                  </a:cubicBezTo>
                  <a:close/>
                  <a:moveTo>
                    <a:pt x="166" y="24"/>
                  </a:moveTo>
                  <a:cubicBezTo>
                    <a:pt x="166" y="20"/>
                    <a:pt x="162" y="16"/>
                    <a:pt x="15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20"/>
                    <a:pt x="0" y="24"/>
                  </a:cubicBezTo>
                  <a:cubicBezTo>
                    <a:pt x="0" y="28"/>
                    <a:pt x="3" y="32"/>
                    <a:pt x="8" y="32"/>
                  </a:cubicBezTo>
                  <a:cubicBezTo>
                    <a:pt x="158" y="32"/>
                    <a:pt x="158" y="32"/>
                    <a:pt x="158" y="32"/>
                  </a:cubicBezTo>
                  <a:cubicBezTo>
                    <a:pt x="162" y="32"/>
                    <a:pt x="166" y="28"/>
                    <a:pt x="166" y="24"/>
                  </a:cubicBezTo>
                  <a:close/>
                  <a:moveTo>
                    <a:pt x="67" y="115"/>
                  </a:moveTo>
                  <a:cubicBezTo>
                    <a:pt x="58" y="115"/>
                    <a:pt x="51" y="122"/>
                    <a:pt x="51" y="131"/>
                  </a:cubicBezTo>
                  <a:cubicBezTo>
                    <a:pt x="51" y="140"/>
                    <a:pt x="58" y="147"/>
                    <a:pt x="67" y="147"/>
                  </a:cubicBezTo>
                  <a:cubicBezTo>
                    <a:pt x="76" y="147"/>
                    <a:pt x="84" y="140"/>
                    <a:pt x="84" y="131"/>
                  </a:cubicBezTo>
                  <a:cubicBezTo>
                    <a:pt x="84" y="122"/>
                    <a:pt x="76" y="115"/>
                    <a:pt x="67" y="115"/>
                  </a:cubicBezTo>
                  <a:close/>
                  <a:moveTo>
                    <a:pt x="122" y="115"/>
                  </a:moveTo>
                  <a:cubicBezTo>
                    <a:pt x="113" y="115"/>
                    <a:pt x="106" y="122"/>
                    <a:pt x="106" y="131"/>
                  </a:cubicBezTo>
                  <a:cubicBezTo>
                    <a:pt x="106" y="140"/>
                    <a:pt x="113" y="147"/>
                    <a:pt x="122" y="147"/>
                  </a:cubicBezTo>
                  <a:cubicBezTo>
                    <a:pt x="131" y="147"/>
                    <a:pt x="138" y="140"/>
                    <a:pt x="138" y="131"/>
                  </a:cubicBezTo>
                  <a:cubicBezTo>
                    <a:pt x="138" y="122"/>
                    <a:pt x="131" y="115"/>
                    <a:pt x="122" y="1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0" name="Freeform 20"/>
          <p:cNvSpPr>
            <a:spLocks noEditPoints="1"/>
          </p:cNvSpPr>
          <p:nvPr/>
        </p:nvSpPr>
        <p:spPr bwMode="auto">
          <a:xfrm>
            <a:off x="6744073" y="5042518"/>
            <a:ext cx="948014" cy="472095"/>
          </a:xfrm>
          <a:custGeom>
            <a:avLst/>
            <a:gdLst>
              <a:gd name="T0" fmla="*/ 239 w 420"/>
              <a:gd name="T1" fmla="*/ 30 h 209"/>
              <a:gd name="T2" fmla="*/ 127 w 420"/>
              <a:gd name="T3" fmla="*/ 2 h 209"/>
              <a:gd name="T4" fmla="*/ 6 w 420"/>
              <a:gd name="T5" fmla="*/ 30 h 209"/>
              <a:gd name="T6" fmla="*/ 0 w 420"/>
              <a:gd name="T7" fmla="*/ 203 h 209"/>
              <a:gd name="T8" fmla="*/ 414 w 420"/>
              <a:gd name="T9" fmla="*/ 209 h 209"/>
              <a:gd name="T10" fmla="*/ 420 w 420"/>
              <a:gd name="T11" fmla="*/ 36 h 209"/>
              <a:gd name="T12" fmla="*/ 132 w 420"/>
              <a:gd name="T13" fmla="*/ 183 h 209"/>
              <a:gd name="T14" fmla="*/ 63 w 420"/>
              <a:gd name="T15" fmla="*/ 191 h 209"/>
              <a:gd name="T16" fmla="*/ 55 w 420"/>
              <a:gd name="T17" fmla="*/ 89 h 209"/>
              <a:gd name="T18" fmla="*/ 124 w 420"/>
              <a:gd name="T19" fmla="*/ 81 h 209"/>
              <a:gd name="T20" fmla="*/ 132 w 420"/>
              <a:gd name="T21" fmla="*/ 183 h 209"/>
              <a:gd name="T22" fmla="*/ 211 w 420"/>
              <a:gd name="T23" fmla="*/ 191 h 209"/>
              <a:gd name="T24" fmla="*/ 142 w 420"/>
              <a:gd name="T25" fmla="*/ 183 h 209"/>
              <a:gd name="T26" fmla="*/ 150 w 420"/>
              <a:gd name="T27" fmla="*/ 81 h 209"/>
              <a:gd name="T28" fmla="*/ 219 w 420"/>
              <a:gd name="T29" fmla="*/ 89 h 209"/>
              <a:gd name="T30" fmla="*/ 325 w 420"/>
              <a:gd name="T31" fmla="*/ 109 h 209"/>
              <a:gd name="T32" fmla="*/ 356 w 420"/>
              <a:gd name="T33" fmla="*/ 123 h 209"/>
              <a:gd name="T34" fmla="*/ 354 w 420"/>
              <a:gd name="T35" fmla="*/ 131 h 209"/>
              <a:gd name="T36" fmla="*/ 326 w 420"/>
              <a:gd name="T37" fmla="*/ 115 h 209"/>
              <a:gd name="T38" fmla="*/ 282 w 420"/>
              <a:gd name="T39" fmla="*/ 123 h 209"/>
              <a:gd name="T40" fmla="*/ 313 w 420"/>
              <a:gd name="T41" fmla="*/ 109 h 209"/>
              <a:gd name="T42" fmla="*/ 286 w 420"/>
              <a:gd name="T43" fmla="*/ 130 h 209"/>
              <a:gd name="T44" fmla="*/ 280 w 420"/>
              <a:gd name="T45" fmla="*/ 129 h 209"/>
              <a:gd name="T46" fmla="*/ 349 w 420"/>
              <a:gd name="T47" fmla="*/ 179 h 209"/>
              <a:gd name="T48" fmla="*/ 282 w 420"/>
              <a:gd name="T49" fmla="*/ 175 h 209"/>
              <a:gd name="T50" fmla="*/ 349 w 420"/>
              <a:gd name="T51" fmla="*/ 170 h 209"/>
              <a:gd name="T52" fmla="*/ 349 w 420"/>
              <a:gd name="T53" fmla="*/ 179 h 209"/>
              <a:gd name="T54" fmla="*/ 280 w 420"/>
              <a:gd name="T55" fmla="*/ 162 h 209"/>
              <a:gd name="T56" fmla="*/ 280 w 420"/>
              <a:gd name="T57" fmla="*/ 153 h 209"/>
              <a:gd name="T58" fmla="*/ 360 w 420"/>
              <a:gd name="T59" fmla="*/ 157 h 209"/>
              <a:gd name="T60" fmla="*/ 363 w 420"/>
              <a:gd name="T61" fmla="*/ 143 h 209"/>
              <a:gd name="T62" fmla="*/ 268 w 420"/>
              <a:gd name="T63" fmla="*/ 139 h 209"/>
              <a:gd name="T64" fmla="*/ 363 w 420"/>
              <a:gd name="T65" fmla="*/ 134 h 209"/>
              <a:gd name="T66" fmla="*/ 363 w 420"/>
              <a:gd name="T67" fmla="*/ 14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0" h="209">
                <a:moveTo>
                  <a:pt x="414" y="30"/>
                </a:moveTo>
                <a:cubicBezTo>
                  <a:pt x="239" y="30"/>
                  <a:pt x="239" y="30"/>
                  <a:pt x="239" y="30"/>
                </a:cubicBezTo>
                <a:cubicBezTo>
                  <a:pt x="142" y="2"/>
                  <a:pt x="142" y="2"/>
                  <a:pt x="142" y="2"/>
                </a:cubicBezTo>
                <a:cubicBezTo>
                  <a:pt x="138" y="0"/>
                  <a:pt x="131" y="0"/>
                  <a:pt x="127" y="2"/>
                </a:cubicBezTo>
                <a:cubicBezTo>
                  <a:pt x="30" y="30"/>
                  <a:pt x="30" y="30"/>
                  <a:pt x="3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0" y="33"/>
                  <a:pt x="0" y="36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2" y="209"/>
                  <a:pt x="6" y="209"/>
                </a:cubicBezTo>
                <a:cubicBezTo>
                  <a:pt x="414" y="209"/>
                  <a:pt x="414" y="209"/>
                  <a:pt x="414" y="209"/>
                </a:cubicBezTo>
                <a:cubicBezTo>
                  <a:pt x="418" y="209"/>
                  <a:pt x="420" y="206"/>
                  <a:pt x="420" y="203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0" y="33"/>
                  <a:pt x="418" y="30"/>
                  <a:pt x="414" y="30"/>
                </a:cubicBezTo>
                <a:close/>
                <a:moveTo>
                  <a:pt x="132" y="183"/>
                </a:moveTo>
                <a:cubicBezTo>
                  <a:pt x="132" y="187"/>
                  <a:pt x="129" y="191"/>
                  <a:pt x="124" y="191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59" y="191"/>
                  <a:pt x="55" y="187"/>
                  <a:pt x="55" y="18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5"/>
                  <a:pt x="59" y="81"/>
                  <a:pt x="63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9" y="81"/>
                  <a:pt x="132" y="85"/>
                  <a:pt x="132" y="89"/>
                </a:cubicBezTo>
                <a:lnTo>
                  <a:pt x="132" y="183"/>
                </a:lnTo>
                <a:close/>
                <a:moveTo>
                  <a:pt x="219" y="183"/>
                </a:moveTo>
                <a:cubicBezTo>
                  <a:pt x="219" y="187"/>
                  <a:pt x="215" y="191"/>
                  <a:pt x="211" y="191"/>
                </a:cubicBezTo>
                <a:cubicBezTo>
                  <a:pt x="150" y="191"/>
                  <a:pt x="150" y="191"/>
                  <a:pt x="150" y="191"/>
                </a:cubicBezTo>
                <a:cubicBezTo>
                  <a:pt x="145" y="191"/>
                  <a:pt x="142" y="187"/>
                  <a:pt x="142" y="18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5"/>
                  <a:pt x="145" y="81"/>
                  <a:pt x="150" y="81"/>
                </a:cubicBezTo>
                <a:cubicBezTo>
                  <a:pt x="211" y="81"/>
                  <a:pt x="211" y="81"/>
                  <a:pt x="211" y="81"/>
                </a:cubicBezTo>
                <a:cubicBezTo>
                  <a:pt x="215" y="81"/>
                  <a:pt x="219" y="85"/>
                  <a:pt x="219" y="89"/>
                </a:cubicBezTo>
                <a:lnTo>
                  <a:pt x="219" y="183"/>
                </a:lnTo>
                <a:close/>
                <a:moveTo>
                  <a:pt x="325" y="109"/>
                </a:moveTo>
                <a:cubicBezTo>
                  <a:pt x="326" y="107"/>
                  <a:pt x="328" y="107"/>
                  <a:pt x="330" y="108"/>
                </a:cubicBezTo>
                <a:cubicBezTo>
                  <a:pt x="356" y="123"/>
                  <a:pt x="356" y="123"/>
                  <a:pt x="356" y="123"/>
                </a:cubicBezTo>
                <a:cubicBezTo>
                  <a:pt x="358" y="124"/>
                  <a:pt x="359" y="126"/>
                  <a:pt x="357" y="129"/>
                </a:cubicBezTo>
                <a:cubicBezTo>
                  <a:pt x="356" y="130"/>
                  <a:pt x="355" y="131"/>
                  <a:pt x="354" y="131"/>
                </a:cubicBezTo>
                <a:cubicBezTo>
                  <a:pt x="353" y="131"/>
                  <a:pt x="352" y="130"/>
                  <a:pt x="351" y="130"/>
                </a:cubicBezTo>
                <a:cubicBezTo>
                  <a:pt x="326" y="115"/>
                  <a:pt x="326" y="115"/>
                  <a:pt x="326" y="115"/>
                </a:cubicBezTo>
                <a:cubicBezTo>
                  <a:pt x="324" y="114"/>
                  <a:pt x="323" y="111"/>
                  <a:pt x="325" y="109"/>
                </a:cubicBezTo>
                <a:close/>
                <a:moveTo>
                  <a:pt x="282" y="123"/>
                </a:moveTo>
                <a:cubicBezTo>
                  <a:pt x="307" y="108"/>
                  <a:pt x="307" y="108"/>
                  <a:pt x="307" y="108"/>
                </a:cubicBezTo>
                <a:cubicBezTo>
                  <a:pt x="309" y="107"/>
                  <a:pt x="312" y="107"/>
                  <a:pt x="313" y="109"/>
                </a:cubicBezTo>
                <a:cubicBezTo>
                  <a:pt x="314" y="111"/>
                  <a:pt x="313" y="114"/>
                  <a:pt x="311" y="115"/>
                </a:cubicBezTo>
                <a:cubicBezTo>
                  <a:pt x="286" y="130"/>
                  <a:pt x="286" y="130"/>
                  <a:pt x="286" y="130"/>
                </a:cubicBezTo>
                <a:cubicBezTo>
                  <a:pt x="285" y="130"/>
                  <a:pt x="285" y="131"/>
                  <a:pt x="284" y="131"/>
                </a:cubicBezTo>
                <a:cubicBezTo>
                  <a:pt x="282" y="131"/>
                  <a:pt x="281" y="130"/>
                  <a:pt x="280" y="129"/>
                </a:cubicBezTo>
                <a:cubicBezTo>
                  <a:pt x="279" y="126"/>
                  <a:pt x="280" y="124"/>
                  <a:pt x="282" y="123"/>
                </a:cubicBezTo>
                <a:close/>
                <a:moveTo>
                  <a:pt x="349" y="179"/>
                </a:moveTo>
                <a:cubicBezTo>
                  <a:pt x="286" y="179"/>
                  <a:pt x="286" y="179"/>
                  <a:pt x="286" y="179"/>
                </a:cubicBezTo>
                <a:cubicBezTo>
                  <a:pt x="284" y="179"/>
                  <a:pt x="282" y="177"/>
                  <a:pt x="282" y="175"/>
                </a:cubicBezTo>
                <a:cubicBezTo>
                  <a:pt x="282" y="172"/>
                  <a:pt x="284" y="170"/>
                  <a:pt x="286" y="170"/>
                </a:cubicBezTo>
                <a:cubicBezTo>
                  <a:pt x="349" y="170"/>
                  <a:pt x="349" y="170"/>
                  <a:pt x="349" y="170"/>
                </a:cubicBezTo>
                <a:cubicBezTo>
                  <a:pt x="352" y="170"/>
                  <a:pt x="354" y="172"/>
                  <a:pt x="354" y="175"/>
                </a:cubicBezTo>
                <a:cubicBezTo>
                  <a:pt x="354" y="177"/>
                  <a:pt x="352" y="179"/>
                  <a:pt x="349" y="179"/>
                </a:cubicBezTo>
                <a:close/>
                <a:moveTo>
                  <a:pt x="356" y="162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7" y="162"/>
                  <a:pt x="275" y="160"/>
                  <a:pt x="275" y="157"/>
                </a:cubicBezTo>
                <a:cubicBezTo>
                  <a:pt x="275" y="155"/>
                  <a:pt x="277" y="153"/>
                  <a:pt x="280" y="153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8" y="153"/>
                  <a:pt x="360" y="155"/>
                  <a:pt x="360" y="157"/>
                </a:cubicBezTo>
                <a:cubicBezTo>
                  <a:pt x="360" y="160"/>
                  <a:pt x="358" y="162"/>
                  <a:pt x="356" y="162"/>
                </a:cubicBezTo>
                <a:close/>
                <a:moveTo>
                  <a:pt x="363" y="143"/>
                </a:moveTo>
                <a:cubicBezTo>
                  <a:pt x="272" y="143"/>
                  <a:pt x="272" y="143"/>
                  <a:pt x="272" y="143"/>
                </a:cubicBezTo>
                <a:cubicBezTo>
                  <a:pt x="270" y="143"/>
                  <a:pt x="268" y="141"/>
                  <a:pt x="268" y="139"/>
                </a:cubicBezTo>
                <a:cubicBezTo>
                  <a:pt x="268" y="136"/>
                  <a:pt x="270" y="134"/>
                  <a:pt x="272" y="134"/>
                </a:cubicBezTo>
                <a:cubicBezTo>
                  <a:pt x="363" y="134"/>
                  <a:pt x="363" y="134"/>
                  <a:pt x="363" y="134"/>
                </a:cubicBezTo>
                <a:cubicBezTo>
                  <a:pt x="366" y="134"/>
                  <a:pt x="368" y="136"/>
                  <a:pt x="368" y="139"/>
                </a:cubicBezTo>
                <a:cubicBezTo>
                  <a:pt x="368" y="141"/>
                  <a:pt x="366" y="143"/>
                  <a:pt x="363" y="14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</p:spTree>
    <p:extLst>
      <p:ext uri="{BB962C8B-B14F-4D97-AF65-F5344CB8AC3E}">
        <p14:creationId xmlns:p14="http://schemas.microsoft.com/office/powerpoint/2010/main" val="16699789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E77F40-A398-46A9-930A-BD2CA3BC54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Finance &amp; Selling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C864B69-1442-462F-BE0A-7DF0C304E1E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125991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Delivery</a:t>
            </a:r>
          </a:p>
        </p:txBody>
      </p:sp>
      <p:sp>
        <p:nvSpPr>
          <p:cNvPr id="7" name="Freeform 41"/>
          <p:cNvSpPr>
            <a:spLocks noEditPoints="1"/>
          </p:cNvSpPr>
          <p:nvPr/>
        </p:nvSpPr>
        <p:spPr bwMode="auto">
          <a:xfrm>
            <a:off x="3666799" y="4084037"/>
            <a:ext cx="716205" cy="1033745"/>
          </a:xfrm>
          <a:custGeom>
            <a:avLst/>
            <a:gdLst>
              <a:gd name="T0" fmla="*/ 33 w 131"/>
              <a:gd name="T1" fmla="*/ 162 h 189"/>
              <a:gd name="T2" fmla="*/ 54 w 131"/>
              <a:gd name="T3" fmla="*/ 189 h 189"/>
              <a:gd name="T4" fmla="*/ 78 w 131"/>
              <a:gd name="T5" fmla="*/ 189 h 189"/>
              <a:gd name="T6" fmla="*/ 99 w 131"/>
              <a:gd name="T7" fmla="*/ 162 h 189"/>
              <a:gd name="T8" fmla="*/ 99 w 131"/>
              <a:gd name="T9" fmla="*/ 137 h 189"/>
              <a:gd name="T10" fmla="*/ 33 w 131"/>
              <a:gd name="T11" fmla="*/ 137 h 189"/>
              <a:gd name="T12" fmla="*/ 33 w 131"/>
              <a:gd name="T13" fmla="*/ 162 h 189"/>
              <a:gd name="T14" fmla="*/ 106 w 131"/>
              <a:gd name="T15" fmla="*/ 24 h 189"/>
              <a:gd name="T16" fmla="*/ 109 w 131"/>
              <a:gd name="T17" fmla="*/ 21 h 189"/>
              <a:gd name="T18" fmla="*/ 109 w 131"/>
              <a:gd name="T19" fmla="*/ 21 h 189"/>
              <a:gd name="T20" fmla="*/ 106 w 131"/>
              <a:gd name="T21" fmla="*/ 16 h 189"/>
              <a:gd name="T22" fmla="*/ 90 w 131"/>
              <a:gd name="T23" fmla="*/ 16 h 189"/>
              <a:gd name="T24" fmla="*/ 66 w 131"/>
              <a:gd name="T25" fmla="*/ 0 h 189"/>
              <a:gd name="T26" fmla="*/ 40 w 131"/>
              <a:gd name="T27" fmla="*/ 24 h 189"/>
              <a:gd name="T28" fmla="*/ 92 w 131"/>
              <a:gd name="T29" fmla="*/ 24 h 189"/>
              <a:gd name="T30" fmla="*/ 106 w 131"/>
              <a:gd name="T31" fmla="*/ 24 h 189"/>
              <a:gd name="T32" fmla="*/ 131 w 131"/>
              <a:gd name="T33" fmla="*/ 58 h 189"/>
              <a:gd name="T34" fmla="*/ 131 w 131"/>
              <a:gd name="T35" fmla="*/ 77 h 189"/>
              <a:gd name="T36" fmla="*/ 127 w 131"/>
              <a:gd name="T37" fmla="*/ 77 h 189"/>
              <a:gd name="T38" fmla="*/ 127 w 131"/>
              <a:gd name="T39" fmla="*/ 130 h 189"/>
              <a:gd name="T40" fmla="*/ 119 w 131"/>
              <a:gd name="T41" fmla="*/ 130 h 189"/>
              <a:gd name="T42" fmla="*/ 119 w 131"/>
              <a:gd name="T43" fmla="*/ 128 h 189"/>
              <a:gd name="T44" fmla="*/ 107 w 131"/>
              <a:gd name="T45" fmla="*/ 116 h 189"/>
              <a:gd name="T46" fmla="*/ 95 w 131"/>
              <a:gd name="T47" fmla="*/ 128 h 189"/>
              <a:gd name="T48" fmla="*/ 95 w 131"/>
              <a:gd name="T49" fmla="*/ 130 h 189"/>
              <a:gd name="T50" fmla="*/ 36 w 131"/>
              <a:gd name="T51" fmla="*/ 130 h 189"/>
              <a:gd name="T52" fmla="*/ 37 w 131"/>
              <a:gd name="T53" fmla="*/ 128 h 189"/>
              <a:gd name="T54" fmla="*/ 25 w 131"/>
              <a:gd name="T55" fmla="*/ 116 h 189"/>
              <a:gd name="T56" fmla="*/ 13 w 131"/>
              <a:gd name="T57" fmla="*/ 128 h 189"/>
              <a:gd name="T58" fmla="*/ 13 w 131"/>
              <a:gd name="T59" fmla="*/ 130 h 189"/>
              <a:gd name="T60" fmla="*/ 5 w 131"/>
              <a:gd name="T61" fmla="*/ 130 h 189"/>
              <a:gd name="T62" fmla="*/ 5 w 131"/>
              <a:gd name="T63" fmla="*/ 77 h 189"/>
              <a:gd name="T64" fmla="*/ 0 w 131"/>
              <a:gd name="T65" fmla="*/ 77 h 189"/>
              <a:gd name="T66" fmla="*/ 0 w 131"/>
              <a:gd name="T67" fmla="*/ 58 h 189"/>
              <a:gd name="T68" fmla="*/ 131 w 131"/>
              <a:gd name="T69" fmla="*/ 58 h 189"/>
              <a:gd name="T70" fmla="*/ 100 w 131"/>
              <a:gd name="T71" fmla="*/ 130 h 189"/>
              <a:gd name="T72" fmla="*/ 100 w 131"/>
              <a:gd name="T73" fmla="*/ 128 h 189"/>
              <a:gd name="T74" fmla="*/ 107 w 131"/>
              <a:gd name="T75" fmla="*/ 121 h 189"/>
              <a:gd name="T76" fmla="*/ 114 w 131"/>
              <a:gd name="T77" fmla="*/ 128 h 189"/>
              <a:gd name="T78" fmla="*/ 114 w 131"/>
              <a:gd name="T79" fmla="*/ 130 h 189"/>
              <a:gd name="T80" fmla="*/ 100 w 131"/>
              <a:gd name="T81" fmla="*/ 130 h 189"/>
              <a:gd name="T82" fmla="*/ 18 w 131"/>
              <a:gd name="T83" fmla="*/ 130 h 189"/>
              <a:gd name="T84" fmla="*/ 18 w 131"/>
              <a:gd name="T85" fmla="*/ 128 h 189"/>
              <a:gd name="T86" fmla="*/ 25 w 131"/>
              <a:gd name="T87" fmla="*/ 121 h 189"/>
              <a:gd name="T88" fmla="*/ 32 w 131"/>
              <a:gd name="T89" fmla="*/ 128 h 189"/>
              <a:gd name="T90" fmla="*/ 31 w 131"/>
              <a:gd name="T91" fmla="*/ 130 h 189"/>
              <a:gd name="T92" fmla="*/ 18 w 131"/>
              <a:gd name="T93" fmla="*/ 130 h 189"/>
              <a:gd name="T94" fmla="*/ 92 w 131"/>
              <a:gd name="T95" fmla="*/ 28 h 189"/>
              <a:gd name="T96" fmla="*/ 66 w 131"/>
              <a:gd name="T97" fmla="*/ 51 h 189"/>
              <a:gd name="T98" fmla="*/ 40 w 131"/>
              <a:gd name="T99" fmla="*/ 28 h 189"/>
              <a:gd name="T100" fmla="*/ 92 w 131"/>
              <a:gd name="T101" fmla="*/ 28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1" h="189">
                <a:moveTo>
                  <a:pt x="33" y="162"/>
                </a:moveTo>
                <a:cubicBezTo>
                  <a:pt x="33" y="173"/>
                  <a:pt x="43" y="189"/>
                  <a:pt x="54" y="189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9" y="189"/>
                  <a:pt x="99" y="173"/>
                  <a:pt x="99" y="162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33" y="137"/>
                  <a:pt x="33" y="137"/>
                  <a:pt x="33" y="137"/>
                </a:cubicBezTo>
                <a:lnTo>
                  <a:pt x="33" y="162"/>
                </a:lnTo>
                <a:close/>
                <a:moveTo>
                  <a:pt x="106" y="24"/>
                </a:moveTo>
                <a:cubicBezTo>
                  <a:pt x="107" y="24"/>
                  <a:pt x="109" y="23"/>
                  <a:pt x="109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19"/>
                  <a:pt x="107" y="16"/>
                  <a:pt x="106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86" y="7"/>
                  <a:pt x="77" y="0"/>
                  <a:pt x="66" y="0"/>
                </a:cubicBezTo>
                <a:cubicBezTo>
                  <a:pt x="53" y="0"/>
                  <a:pt x="42" y="13"/>
                  <a:pt x="40" y="24"/>
                </a:cubicBezTo>
                <a:cubicBezTo>
                  <a:pt x="92" y="24"/>
                  <a:pt x="92" y="24"/>
                  <a:pt x="92" y="24"/>
                </a:cubicBezTo>
                <a:lnTo>
                  <a:pt x="106" y="24"/>
                </a:lnTo>
                <a:close/>
                <a:moveTo>
                  <a:pt x="131" y="58"/>
                </a:moveTo>
                <a:cubicBezTo>
                  <a:pt x="131" y="77"/>
                  <a:pt x="131" y="77"/>
                  <a:pt x="131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29"/>
                  <a:pt x="119" y="129"/>
                  <a:pt x="119" y="128"/>
                </a:cubicBezTo>
                <a:cubicBezTo>
                  <a:pt x="119" y="122"/>
                  <a:pt x="114" y="116"/>
                  <a:pt x="107" y="116"/>
                </a:cubicBezTo>
                <a:cubicBezTo>
                  <a:pt x="101" y="116"/>
                  <a:pt x="95" y="122"/>
                  <a:pt x="95" y="128"/>
                </a:cubicBezTo>
                <a:cubicBezTo>
                  <a:pt x="95" y="129"/>
                  <a:pt x="95" y="129"/>
                  <a:pt x="95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29"/>
                  <a:pt x="37" y="129"/>
                  <a:pt x="37" y="128"/>
                </a:cubicBezTo>
                <a:cubicBezTo>
                  <a:pt x="37" y="122"/>
                  <a:pt x="31" y="116"/>
                  <a:pt x="25" y="116"/>
                </a:cubicBezTo>
                <a:cubicBezTo>
                  <a:pt x="18" y="116"/>
                  <a:pt x="13" y="122"/>
                  <a:pt x="13" y="128"/>
                </a:cubicBezTo>
                <a:cubicBezTo>
                  <a:pt x="13" y="129"/>
                  <a:pt x="13" y="129"/>
                  <a:pt x="13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5" y="77"/>
                  <a:pt x="5" y="77"/>
                  <a:pt x="5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58"/>
                  <a:pt x="0" y="58"/>
                  <a:pt x="0" y="58"/>
                </a:cubicBezTo>
                <a:lnTo>
                  <a:pt x="131" y="58"/>
                </a:lnTo>
                <a:close/>
                <a:moveTo>
                  <a:pt x="100" y="130"/>
                </a:moveTo>
                <a:cubicBezTo>
                  <a:pt x="100" y="129"/>
                  <a:pt x="100" y="129"/>
                  <a:pt x="100" y="128"/>
                </a:cubicBezTo>
                <a:cubicBezTo>
                  <a:pt x="100" y="124"/>
                  <a:pt x="103" y="121"/>
                  <a:pt x="107" y="121"/>
                </a:cubicBezTo>
                <a:cubicBezTo>
                  <a:pt x="111" y="121"/>
                  <a:pt x="114" y="124"/>
                  <a:pt x="114" y="128"/>
                </a:cubicBezTo>
                <a:cubicBezTo>
                  <a:pt x="114" y="129"/>
                  <a:pt x="114" y="129"/>
                  <a:pt x="114" y="130"/>
                </a:cubicBezTo>
                <a:lnTo>
                  <a:pt x="100" y="130"/>
                </a:lnTo>
                <a:close/>
                <a:moveTo>
                  <a:pt x="18" y="130"/>
                </a:moveTo>
                <a:cubicBezTo>
                  <a:pt x="18" y="129"/>
                  <a:pt x="18" y="129"/>
                  <a:pt x="18" y="128"/>
                </a:cubicBezTo>
                <a:cubicBezTo>
                  <a:pt x="18" y="124"/>
                  <a:pt x="21" y="121"/>
                  <a:pt x="25" y="121"/>
                </a:cubicBezTo>
                <a:cubicBezTo>
                  <a:pt x="29" y="121"/>
                  <a:pt x="32" y="124"/>
                  <a:pt x="32" y="128"/>
                </a:cubicBezTo>
                <a:cubicBezTo>
                  <a:pt x="32" y="129"/>
                  <a:pt x="32" y="129"/>
                  <a:pt x="31" y="130"/>
                </a:cubicBezTo>
                <a:lnTo>
                  <a:pt x="18" y="130"/>
                </a:lnTo>
                <a:close/>
                <a:moveTo>
                  <a:pt x="92" y="28"/>
                </a:moveTo>
                <a:cubicBezTo>
                  <a:pt x="91" y="42"/>
                  <a:pt x="80" y="51"/>
                  <a:pt x="66" y="51"/>
                </a:cubicBezTo>
                <a:cubicBezTo>
                  <a:pt x="53" y="51"/>
                  <a:pt x="42" y="42"/>
                  <a:pt x="40" y="28"/>
                </a:cubicBezTo>
                <a:lnTo>
                  <a:pt x="92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1"/>
          <p:cNvSpPr>
            <a:spLocks noEditPoints="1"/>
          </p:cNvSpPr>
          <p:nvPr/>
        </p:nvSpPr>
        <p:spPr bwMode="auto">
          <a:xfrm>
            <a:off x="2368036" y="4292926"/>
            <a:ext cx="746082" cy="826521"/>
          </a:xfrm>
          <a:custGeom>
            <a:avLst/>
            <a:gdLst>
              <a:gd name="T0" fmla="*/ 157 w 157"/>
              <a:gd name="T1" fmla="*/ 0 h 174"/>
              <a:gd name="T2" fmla="*/ 157 w 157"/>
              <a:gd name="T3" fmla="*/ 11 h 174"/>
              <a:gd name="T4" fmla="*/ 124 w 157"/>
              <a:gd name="T5" fmla="*/ 11 h 174"/>
              <a:gd name="T6" fmla="*/ 115 w 157"/>
              <a:gd name="T7" fmla="*/ 15 h 174"/>
              <a:gd name="T8" fmla="*/ 84 w 157"/>
              <a:gd name="T9" fmla="*/ 111 h 174"/>
              <a:gd name="T10" fmla="*/ 73 w 157"/>
              <a:gd name="T11" fmla="*/ 108 h 174"/>
              <a:gd name="T12" fmla="*/ 106 w 157"/>
              <a:gd name="T13" fmla="*/ 10 h 174"/>
              <a:gd name="T14" fmla="*/ 119 w 157"/>
              <a:gd name="T15" fmla="*/ 1 h 174"/>
              <a:gd name="T16" fmla="*/ 157 w 157"/>
              <a:gd name="T17" fmla="*/ 0 h 174"/>
              <a:gd name="T18" fmla="*/ 64 w 157"/>
              <a:gd name="T19" fmla="*/ 113 h 174"/>
              <a:gd name="T20" fmla="*/ 82 w 157"/>
              <a:gd name="T21" fmla="*/ 57 h 174"/>
              <a:gd name="T22" fmla="*/ 25 w 157"/>
              <a:gd name="T23" fmla="*/ 39 h 174"/>
              <a:gd name="T24" fmla="*/ 2 w 157"/>
              <a:gd name="T25" fmla="*/ 110 h 174"/>
              <a:gd name="T26" fmla="*/ 45 w 157"/>
              <a:gd name="T27" fmla="*/ 123 h 174"/>
              <a:gd name="T28" fmla="*/ 64 w 157"/>
              <a:gd name="T29" fmla="*/ 113 h 174"/>
              <a:gd name="T30" fmla="*/ 96 w 157"/>
              <a:gd name="T31" fmla="*/ 14 h 174"/>
              <a:gd name="T32" fmla="*/ 63 w 157"/>
              <a:gd name="T33" fmla="*/ 4 h 174"/>
              <a:gd name="T34" fmla="*/ 51 w 157"/>
              <a:gd name="T35" fmla="*/ 43 h 174"/>
              <a:gd name="T36" fmla="*/ 83 w 157"/>
              <a:gd name="T37" fmla="*/ 53 h 174"/>
              <a:gd name="T38" fmla="*/ 96 w 157"/>
              <a:gd name="T39" fmla="*/ 14 h 174"/>
              <a:gd name="T40" fmla="*/ 5 w 157"/>
              <a:gd name="T41" fmla="*/ 131 h 174"/>
              <a:gd name="T42" fmla="*/ 37 w 157"/>
              <a:gd name="T43" fmla="*/ 141 h 174"/>
              <a:gd name="T44" fmla="*/ 40 w 157"/>
              <a:gd name="T45" fmla="*/ 130 h 174"/>
              <a:gd name="T46" fmla="*/ 0 w 157"/>
              <a:gd name="T47" fmla="*/ 117 h 174"/>
              <a:gd name="T48" fmla="*/ 5 w 157"/>
              <a:gd name="T49" fmla="*/ 131 h 174"/>
              <a:gd name="T50" fmla="*/ 98 w 157"/>
              <a:gd name="T51" fmla="*/ 145 h 174"/>
              <a:gd name="T52" fmla="*/ 69 w 157"/>
              <a:gd name="T53" fmla="*/ 174 h 174"/>
              <a:gd name="T54" fmla="*/ 41 w 157"/>
              <a:gd name="T55" fmla="*/ 145 h 174"/>
              <a:gd name="T56" fmla="*/ 41 w 157"/>
              <a:gd name="T57" fmla="*/ 143 h 174"/>
              <a:gd name="T58" fmla="*/ 44 w 157"/>
              <a:gd name="T59" fmla="*/ 132 h 174"/>
              <a:gd name="T60" fmla="*/ 49 w 157"/>
              <a:gd name="T61" fmla="*/ 125 h 174"/>
              <a:gd name="T62" fmla="*/ 63 w 157"/>
              <a:gd name="T63" fmla="*/ 117 h 174"/>
              <a:gd name="T64" fmla="*/ 69 w 157"/>
              <a:gd name="T65" fmla="*/ 117 h 174"/>
              <a:gd name="T66" fmla="*/ 98 w 157"/>
              <a:gd name="T67" fmla="*/ 145 h 174"/>
              <a:gd name="T68" fmla="*/ 82 w 157"/>
              <a:gd name="T69" fmla="*/ 145 h 174"/>
              <a:gd name="T70" fmla="*/ 69 w 157"/>
              <a:gd name="T71" fmla="*/ 133 h 174"/>
              <a:gd name="T72" fmla="*/ 57 w 157"/>
              <a:gd name="T73" fmla="*/ 145 h 174"/>
              <a:gd name="T74" fmla="*/ 69 w 157"/>
              <a:gd name="T75" fmla="*/ 158 h 174"/>
              <a:gd name="T76" fmla="*/ 82 w 157"/>
              <a:gd name="T77" fmla="*/ 14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7" h="174">
                <a:moveTo>
                  <a:pt x="157" y="0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11"/>
                  <a:pt x="130" y="10"/>
                  <a:pt x="124" y="11"/>
                </a:cubicBezTo>
                <a:cubicBezTo>
                  <a:pt x="117" y="11"/>
                  <a:pt x="116" y="14"/>
                  <a:pt x="115" y="15"/>
                </a:cubicBezTo>
                <a:cubicBezTo>
                  <a:pt x="114" y="15"/>
                  <a:pt x="84" y="111"/>
                  <a:pt x="84" y="111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73" y="108"/>
                  <a:pt x="102" y="17"/>
                  <a:pt x="106" y="10"/>
                </a:cubicBezTo>
                <a:cubicBezTo>
                  <a:pt x="109" y="3"/>
                  <a:pt x="117" y="1"/>
                  <a:pt x="119" y="1"/>
                </a:cubicBezTo>
                <a:cubicBezTo>
                  <a:pt x="120" y="0"/>
                  <a:pt x="157" y="0"/>
                  <a:pt x="157" y="0"/>
                </a:cubicBezTo>
                <a:close/>
                <a:moveTo>
                  <a:pt x="64" y="113"/>
                </a:moveTo>
                <a:cubicBezTo>
                  <a:pt x="82" y="57"/>
                  <a:pt x="82" y="57"/>
                  <a:pt x="82" y="57"/>
                </a:cubicBezTo>
                <a:cubicBezTo>
                  <a:pt x="25" y="39"/>
                  <a:pt x="25" y="39"/>
                  <a:pt x="25" y="39"/>
                </a:cubicBezTo>
                <a:cubicBezTo>
                  <a:pt x="2" y="110"/>
                  <a:pt x="2" y="110"/>
                  <a:pt x="2" y="110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50" y="118"/>
                  <a:pt x="56" y="114"/>
                  <a:pt x="64" y="113"/>
                </a:cubicBezTo>
                <a:close/>
                <a:moveTo>
                  <a:pt x="96" y="14"/>
                </a:moveTo>
                <a:cubicBezTo>
                  <a:pt x="63" y="4"/>
                  <a:pt x="63" y="4"/>
                  <a:pt x="63" y="4"/>
                </a:cubicBezTo>
                <a:cubicBezTo>
                  <a:pt x="51" y="43"/>
                  <a:pt x="51" y="43"/>
                  <a:pt x="51" y="43"/>
                </a:cubicBezTo>
                <a:cubicBezTo>
                  <a:pt x="83" y="53"/>
                  <a:pt x="83" y="53"/>
                  <a:pt x="83" y="53"/>
                </a:cubicBezTo>
                <a:lnTo>
                  <a:pt x="96" y="14"/>
                </a:lnTo>
                <a:close/>
                <a:moveTo>
                  <a:pt x="5" y="131"/>
                </a:moveTo>
                <a:cubicBezTo>
                  <a:pt x="37" y="141"/>
                  <a:pt x="37" y="141"/>
                  <a:pt x="37" y="141"/>
                </a:cubicBezTo>
                <a:cubicBezTo>
                  <a:pt x="37" y="137"/>
                  <a:pt x="38" y="133"/>
                  <a:pt x="40" y="130"/>
                </a:cubicBezTo>
                <a:cubicBezTo>
                  <a:pt x="0" y="117"/>
                  <a:pt x="0" y="117"/>
                  <a:pt x="0" y="117"/>
                </a:cubicBezTo>
                <a:lnTo>
                  <a:pt x="5" y="131"/>
                </a:lnTo>
                <a:close/>
                <a:moveTo>
                  <a:pt x="98" y="145"/>
                </a:moveTo>
                <a:cubicBezTo>
                  <a:pt x="98" y="161"/>
                  <a:pt x="85" y="174"/>
                  <a:pt x="69" y="174"/>
                </a:cubicBezTo>
                <a:cubicBezTo>
                  <a:pt x="53" y="174"/>
                  <a:pt x="41" y="161"/>
                  <a:pt x="41" y="145"/>
                </a:cubicBezTo>
                <a:cubicBezTo>
                  <a:pt x="41" y="144"/>
                  <a:pt x="41" y="143"/>
                  <a:pt x="41" y="143"/>
                </a:cubicBezTo>
                <a:cubicBezTo>
                  <a:pt x="41" y="139"/>
                  <a:pt x="42" y="135"/>
                  <a:pt x="44" y="132"/>
                </a:cubicBezTo>
                <a:cubicBezTo>
                  <a:pt x="45" y="129"/>
                  <a:pt x="47" y="127"/>
                  <a:pt x="49" y="125"/>
                </a:cubicBezTo>
                <a:cubicBezTo>
                  <a:pt x="53" y="121"/>
                  <a:pt x="58" y="119"/>
                  <a:pt x="63" y="117"/>
                </a:cubicBezTo>
                <a:cubicBezTo>
                  <a:pt x="65" y="117"/>
                  <a:pt x="67" y="117"/>
                  <a:pt x="69" y="117"/>
                </a:cubicBezTo>
                <a:cubicBezTo>
                  <a:pt x="85" y="117"/>
                  <a:pt x="98" y="130"/>
                  <a:pt x="98" y="145"/>
                </a:cubicBezTo>
                <a:close/>
                <a:moveTo>
                  <a:pt x="82" y="145"/>
                </a:moveTo>
                <a:cubicBezTo>
                  <a:pt x="82" y="138"/>
                  <a:pt x="76" y="133"/>
                  <a:pt x="69" y="133"/>
                </a:cubicBezTo>
                <a:cubicBezTo>
                  <a:pt x="62" y="133"/>
                  <a:pt x="57" y="138"/>
                  <a:pt x="57" y="145"/>
                </a:cubicBezTo>
                <a:cubicBezTo>
                  <a:pt x="57" y="152"/>
                  <a:pt x="62" y="158"/>
                  <a:pt x="69" y="158"/>
                </a:cubicBezTo>
                <a:cubicBezTo>
                  <a:pt x="76" y="158"/>
                  <a:pt x="82" y="152"/>
                  <a:pt x="82" y="1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7"/>
          <p:cNvSpPr>
            <a:spLocks noEditPoints="1"/>
          </p:cNvSpPr>
          <p:nvPr/>
        </p:nvSpPr>
        <p:spPr bwMode="auto">
          <a:xfrm>
            <a:off x="5163222" y="4186719"/>
            <a:ext cx="796004" cy="828378"/>
          </a:xfrm>
          <a:custGeom>
            <a:avLst/>
            <a:gdLst>
              <a:gd name="T0" fmla="*/ 167 w 177"/>
              <a:gd name="T1" fmla="*/ 183 h 184"/>
              <a:gd name="T2" fmla="*/ 156 w 177"/>
              <a:gd name="T3" fmla="*/ 147 h 184"/>
              <a:gd name="T4" fmla="*/ 142 w 177"/>
              <a:gd name="T5" fmla="*/ 184 h 184"/>
              <a:gd name="T6" fmla="*/ 136 w 177"/>
              <a:gd name="T7" fmla="*/ 177 h 184"/>
              <a:gd name="T8" fmla="*/ 145 w 177"/>
              <a:gd name="T9" fmla="*/ 110 h 184"/>
              <a:gd name="T10" fmla="*/ 120 w 177"/>
              <a:gd name="T11" fmla="*/ 97 h 184"/>
              <a:gd name="T12" fmla="*/ 111 w 177"/>
              <a:gd name="T13" fmla="*/ 97 h 184"/>
              <a:gd name="T14" fmla="*/ 150 w 177"/>
              <a:gd name="T15" fmla="*/ 52 h 184"/>
              <a:gd name="T16" fmla="*/ 158 w 177"/>
              <a:gd name="T17" fmla="*/ 49 h 184"/>
              <a:gd name="T18" fmla="*/ 170 w 177"/>
              <a:gd name="T19" fmla="*/ 110 h 184"/>
              <a:gd name="T20" fmla="*/ 173 w 177"/>
              <a:gd name="T21" fmla="*/ 176 h 184"/>
              <a:gd name="T22" fmla="*/ 177 w 177"/>
              <a:gd name="T23" fmla="*/ 19 h 184"/>
              <a:gd name="T24" fmla="*/ 139 w 177"/>
              <a:gd name="T25" fmla="*/ 19 h 184"/>
              <a:gd name="T26" fmla="*/ 107 w 177"/>
              <a:gd name="T27" fmla="*/ 47 h 184"/>
              <a:gd name="T28" fmla="*/ 97 w 177"/>
              <a:gd name="T29" fmla="*/ 87 h 184"/>
              <a:gd name="T30" fmla="*/ 69 w 177"/>
              <a:gd name="T31" fmla="*/ 84 h 184"/>
              <a:gd name="T32" fmla="*/ 53 w 177"/>
              <a:gd name="T33" fmla="*/ 47 h 184"/>
              <a:gd name="T34" fmla="*/ 77 w 177"/>
              <a:gd name="T35" fmla="*/ 38 h 184"/>
              <a:gd name="T36" fmla="*/ 83 w 177"/>
              <a:gd name="T37" fmla="*/ 45 h 184"/>
              <a:gd name="T38" fmla="*/ 97 w 177"/>
              <a:gd name="T39" fmla="*/ 38 h 184"/>
              <a:gd name="T40" fmla="*/ 84 w 177"/>
              <a:gd name="T41" fmla="*/ 65 h 184"/>
              <a:gd name="T42" fmla="*/ 80 w 177"/>
              <a:gd name="T43" fmla="*/ 53 h 184"/>
              <a:gd name="T44" fmla="*/ 76 w 177"/>
              <a:gd name="T45" fmla="*/ 64 h 184"/>
              <a:gd name="T46" fmla="*/ 84 w 177"/>
              <a:gd name="T47" fmla="*/ 78 h 184"/>
              <a:gd name="T48" fmla="*/ 26 w 177"/>
              <a:gd name="T49" fmla="*/ 52 h 184"/>
              <a:gd name="T50" fmla="*/ 19 w 177"/>
              <a:gd name="T51" fmla="*/ 49 h 184"/>
              <a:gd name="T52" fmla="*/ 7 w 177"/>
              <a:gd name="T53" fmla="*/ 110 h 184"/>
              <a:gd name="T54" fmla="*/ 4 w 177"/>
              <a:gd name="T55" fmla="*/ 176 h 184"/>
              <a:gd name="T56" fmla="*/ 16 w 177"/>
              <a:gd name="T57" fmla="*/ 178 h 184"/>
              <a:gd name="T58" fmla="*/ 28 w 177"/>
              <a:gd name="T59" fmla="*/ 180 h 184"/>
              <a:gd name="T60" fmla="*/ 36 w 177"/>
              <a:gd name="T61" fmla="*/ 184 h 184"/>
              <a:gd name="T62" fmla="*/ 27 w 177"/>
              <a:gd name="T63" fmla="*/ 120 h 184"/>
              <a:gd name="T64" fmla="*/ 31 w 177"/>
              <a:gd name="T65" fmla="*/ 73 h 184"/>
              <a:gd name="T66" fmla="*/ 61 w 177"/>
              <a:gd name="T67" fmla="*/ 99 h 184"/>
              <a:gd name="T68" fmla="*/ 65 w 177"/>
              <a:gd name="T69" fmla="*/ 88 h 184"/>
              <a:gd name="T70" fmla="*/ 19 w 177"/>
              <a:gd name="T71" fmla="*/ 38 h 184"/>
              <a:gd name="T72" fmla="*/ 19 w 177"/>
              <a:gd name="T73" fmla="*/ 0 h 184"/>
              <a:gd name="T74" fmla="*/ 19 w 177"/>
              <a:gd name="T75" fmla="*/ 3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7" h="184">
                <a:moveTo>
                  <a:pt x="173" y="176"/>
                </a:moveTo>
                <a:cubicBezTo>
                  <a:pt x="173" y="180"/>
                  <a:pt x="171" y="183"/>
                  <a:pt x="167" y="183"/>
                </a:cubicBezTo>
                <a:cubicBezTo>
                  <a:pt x="164" y="184"/>
                  <a:pt x="161" y="182"/>
                  <a:pt x="160" y="178"/>
                </a:cubicBezTo>
                <a:cubicBezTo>
                  <a:pt x="156" y="147"/>
                  <a:pt x="156" y="147"/>
                  <a:pt x="156" y="147"/>
                </a:cubicBezTo>
                <a:cubicBezTo>
                  <a:pt x="148" y="180"/>
                  <a:pt x="148" y="180"/>
                  <a:pt x="148" y="180"/>
                </a:cubicBezTo>
                <a:cubicBezTo>
                  <a:pt x="147" y="182"/>
                  <a:pt x="145" y="184"/>
                  <a:pt x="142" y="184"/>
                </a:cubicBezTo>
                <a:cubicBezTo>
                  <a:pt x="142" y="184"/>
                  <a:pt x="141" y="184"/>
                  <a:pt x="141" y="184"/>
                </a:cubicBezTo>
                <a:cubicBezTo>
                  <a:pt x="137" y="183"/>
                  <a:pt x="135" y="180"/>
                  <a:pt x="136" y="177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47" y="117"/>
                  <a:pt x="145" y="114"/>
                  <a:pt x="145" y="110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19" y="98"/>
                  <a:pt x="117" y="99"/>
                  <a:pt x="115" y="99"/>
                </a:cubicBezTo>
                <a:cubicBezTo>
                  <a:pt x="114" y="99"/>
                  <a:pt x="112" y="98"/>
                  <a:pt x="111" y="97"/>
                </a:cubicBezTo>
                <a:cubicBezTo>
                  <a:pt x="108" y="94"/>
                  <a:pt x="109" y="91"/>
                  <a:pt x="111" y="88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51" y="51"/>
                  <a:pt x="152" y="50"/>
                  <a:pt x="153" y="50"/>
                </a:cubicBezTo>
                <a:cubicBezTo>
                  <a:pt x="154" y="50"/>
                  <a:pt x="156" y="49"/>
                  <a:pt x="158" y="49"/>
                </a:cubicBezTo>
                <a:cubicBezTo>
                  <a:pt x="164" y="49"/>
                  <a:pt x="170" y="55"/>
                  <a:pt x="170" y="62"/>
                </a:cubicBezTo>
                <a:cubicBezTo>
                  <a:pt x="170" y="110"/>
                  <a:pt x="170" y="110"/>
                  <a:pt x="170" y="110"/>
                </a:cubicBezTo>
                <a:cubicBezTo>
                  <a:pt x="170" y="114"/>
                  <a:pt x="168" y="118"/>
                  <a:pt x="165" y="120"/>
                </a:cubicBezTo>
                <a:lnTo>
                  <a:pt x="173" y="176"/>
                </a:lnTo>
                <a:close/>
                <a:moveTo>
                  <a:pt x="158" y="38"/>
                </a:moveTo>
                <a:cubicBezTo>
                  <a:pt x="168" y="38"/>
                  <a:pt x="177" y="30"/>
                  <a:pt x="177" y="19"/>
                </a:cubicBezTo>
                <a:cubicBezTo>
                  <a:pt x="177" y="9"/>
                  <a:pt x="168" y="0"/>
                  <a:pt x="158" y="0"/>
                </a:cubicBezTo>
                <a:cubicBezTo>
                  <a:pt x="147" y="0"/>
                  <a:pt x="139" y="9"/>
                  <a:pt x="139" y="19"/>
                </a:cubicBezTo>
                <a:cubicBezTo>
                  <a:pt x="139" y="30"/>
                  <a:pt x="147" y="38"/>
                  <a:pt x="158" y="38"/>
                </a:cubicBezTo>
                <a:close/>
                <a:moveTo>
                  <a:pt x="107" y="47"/>
                </a:moveTo>
                <a:cubicBezTo>
                  <a:pt x="107" y="78"/>
                  <a:pt x="107" y="78"/>
                  <a:pt x="107" y="78"/>
                </a:cubicBezTo>
                <a:cubicBezTo>
                  <a:pt x="107" y="83"/>
                  <a:pt x="103" y="87"/>
                  <a:pt x="97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1" y="86"/>
                  <a:pt x="71" y="85"/>
                  <a:pt x="69" y="84"/>
                </a:cubicBezTo>
                <a:cubicBezTo>
                  <a:pt x="53" y="69"/>
                  <a:pt x="53" y="69"/>
                  <a:pt x="53" y="69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42"/>
                  <a:pt x="58" y="38"/>
                  <a:pt x="63" y="38"/>
                </a:cubicBezTo>
                <a:cubicBezTo>
                  <a:pt x="77" y="38"/>
                  <a:pt x="77" y="38"/>
                  <a:pt x="77" y="38"/>
                </a:cubicBezTo>
                <a:cubicBezTo>
                  <a:pt x="77" y="45"/>
                  <a:pt x="77" y="45"/>
                  <a:pt x="77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38"/>
                  <a:pt x="83" y="38"/>
                  <a:pt x="83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103" y="38"/>
                  <a:pt x="107" y="42"/>
                  <a:pt x="107" y="47"/>
                </a:cubicBezTo>
                <a:close/>
                <a:moveTo>
                  <a:pt x="84" y="65"/>
                </a:moveTo>
                <a:cubicBezTo>
                  <a:pt x="90" y="65"/>
                  <a:pt x="90" y="65"/>
                  <a:pt x="90" y="65"/>
                </a:cubicBezTo>
                <a:cubicBezTo>
                  <a:pt x="80" y="53"/>
                  <a:pt x="80" y="53"/>
                  <a:pt x="80" y="53"/>
                </a:cubicBezTo>
                <a:cubicBezTo>
                  <a:pt x="70" y="64"/>
                  <a:pt x="70" y="64"/>
                  <a:pt x="70" y="64"/>
                </a:cubicBezTo>
                <a:cubicBezTo>
                  <a:pt x="70" y="64"/>
                  <a:pt x="70" y="64"/>
                  <a:pt x="76" y="64"/>
                </a:cubicBezTo>
                <a:cubicBezTo>
                  <a:pt x="76" y="78"/>
                  <a:pt x="76" y="78"/>
                  <a:pt x="76" y="78"/>
                </a:cubicBezTo>
                <a:cubicBezTo>
                  <a:pt x="84" y="78"/>
                  <a:pt x="84" y="78"/>
                  <a:pt x="84" y="78"/>
                </a:cubicBezTo>
                <a:lnTo>
                  <a:pt x="84" y="65"/>
                </a:lnTo>
                <a:close/>
                <a:moveTo>
                  <a:pt x="26" y="52"/>
                </a:moveTo>
                <a:cubicBezTo>
                  <a:pt x="25" y="51"/>
                  <a:pt x="24" y="50"/>
                  <a:pt x="23" y="50"/>
                </a:cubicBezTo>
                <a:cubicBezTo>
                  <a:pt x="22" y="50"/>
                  <a:pt x="20" y="49"/>
                  <a:pt x="19" y="49"/>
                </a:cubicBezTo>
                <a:cubicBezTo>
                  <a:pt x="12" y="49"/>
                  <a:pt x="7" y="55"/>
                  <a:pt x="7" y="62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14"/>
                  <a:pt x="9" y="118"/>
                  <a:pt x="12" y="120"/>
                </a:cubicBezTo>
                <a:cubicBezTo>
                  <a:pt x="4" y="176"/>
                  <a:pt x="4" y="176"/>
                  <a:pt x="4" y="176"/>
                </a:cubicBezTo>
                <a:cubicBezTo>
                  <a:pt x="3" y="180"/>
                  <a:pt x="6" y="183"/>
                  <a:pt x="9" y="183"/>
                </a:cubicBezTo>
                <a:cubicBezTo>
                  <a:pt x="12" y="184"/>
                  <a:pt x="15" y="182"/>
                  <a:pt x="16" y="178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29" y="182"/>
                  <a:pt x="32" y="184"/>
                  <a:pt x="34" y="184"/>
                </a:cubicBezTo>
                <a:cubicBezTo>
                  <a:pt x="35" y="184"/>
                  <a:pt x="35" y="184"/>
                  <a:pt x="36" y="184"/>
                </a:cubicBezTo>
                <a:cubicBezTo>
                  <a:pt x="39" y="183"/>
                  <a:pt x="41" y="180"/>
                  <a:pt x="40" y="177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29" y="117"/>
                  <a:pt x="31" y="114"/>
                  <a:pt x="31" y="110"/>
                </a:cubicBezTo>
                <a:cubicBezTo>
                  <a:pt x="31" y="73"/>
                  <a:pt x="31" y="73"/>
                  <a:pt x="31" y="73"/>
                </a:cubicBezTo>
                <a:cubicBezTo>
                  <a:pt x="57" y="97"/>
                  <a:pt x="57" y="97"/>
                  <a:pt x="57" y="97"/>
                </a:cubicBezTo>
                <a:cubicBezTo>
                  <a:pt x="58" y="98"/>
                  <a:pt x="59" y="99"/>
                  <a:pt x="61" y="99"/>
                </a:cubicBezTo>
                <a:cubicBezTo>
                  <a:pt x="63" y="99"/>
                  <a:pt x="64" y="98"/>
                  <a:pt x="66" y="97"/>
                </a:cubicBezTo>
                <a:cubicBezTo>
                  <a:pt x="68" y="94"/>
                  <a:pt x="68" y="91"/>
                  <a:pt x="65" y="88"/>
                </a:cubicBezTo>
                <a:lnTo>
                  <a:pt x="26" y="52"/>
                </a:lnTo>
                <a:close/>
                <a:moveTo>
                  <a:pt x="19" y="38"/>
                </a:moveTo>
                <a:cubicBezTo>
                  <a:pt x="29" y="38"/>
                  <a:pt x="38" y="30"/>
                  <a:pt x="38" y="19"/>
                </a:cubicBezTo>
                <a:cubicBezTo>
                  <a:pt x="38" y="9"/>
                  <a:pt x="29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8"/>
                  <a:pt x="19" y="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77"/>
          <p:cNvSpPr>
            <a:spLocks noEditPoints="1"/>
          </p:cNvSpPr>
          <p:nvPr/>
        </p:nvSpPr>
        <p:spPr bwMode="auto">
          <a:xfrm>
            <a:off x="2167970" y="2640747"/>
            <a:ext cx="946149" cy="825500"/>
          </a:xfrm>
          <a:custGeom>
            <a:avLst/>
            <a:gdLst>
              <a:gd name="T0" fmla="*/ 64 w 186"/>
              <a:gd name="T1" fmla="*/ 88 h 162"/>
              <a:gd name="T2" fmla="*/ 90 w 186"/>
              <a:gd name="T3" fmla="*/ 88 h 162"/>
              <a:gd name="T4" fmla="*/ 90 w 186"/>
              <a:gd name="T5" fmla="*/ 78 h 162"/>
              <a:gd name="T6" fmla="*/ 101 w 186"/>
              <a:gd name="T7" fmla="*/ 78 h 162"/>
              <a:gd name="T8" fmla="*/ 101 w 186"/>
              <a:gd name="T9" fmla="*/ 88 h 162"/>
              <a:gd name="T10" fmla="*/ 126 w 186"/>
              <a:gd name="T11" fmla="*/ 88 h 162"/>
              <a:gd name="T12" fmla="*/ 143 w 186"/>
              <a:gd name="T13" fmla="*/ 72 h 162"/>
              <a:gd name="T14" fmla="*/ 143 w 186"/>
              <a:gd name="T15" fmla="*/ 17 h 162"/>
              <a:gd name="T16" fmla="*/ 126 w 186"/>
              <a:gd name="T17" fmla="*/ 0 h 162"/>
              <a:gd name="T18" fmla="*/ 101 w 186"/>
              <a:gd name="T19" fmla="*/ 0 h 162"/>
              <a:gd name="T20" fmla="*/ 101 w 186"/>
              <a:gd name="T21" fmla="*/ 13 h 162"/>
              <a:gd name="T22" fmla="*/ 89 w 186"/>
              <a:gd name="T23" fmla="*/ 13 h 162"/>
              <a:gd name="T24" fmla="*/ 89 w 186"/>
              <a:gd name="T25" fmla="*/ 0 h 162"/>
              <a:gd name="T26" fmla="*/ 64 w 186"/>
              <a:gd name="T27" fmla="*/ 0 h 162"/>
              <a:gd name="T28" fmla="*/ 47 w 186"/>
              <a:gd name="T29" fmla="*/ 17 h 162"/>
              <a:gd name="T30" fmla="*/ 47 w 186"/>
              <a:gd name="T31" fmla="*/ 72 h 162"/>
              <a:gd name="T32" fmla="*/ 64 w 186"/>
              <a:gd name="T33" fmla="*/ 88 h 162"/>
              <a:gd name="T34" fmla="*/ 96 w 186"/>
              <a:gd name="T35" fmla="*/ 23 h 162"/>
              <a:gd name="T36" fmla="*/ 112 w 186"/>
              <a:gd name="T37" fmla="*/ 43 h 162"/>
              <a:gd name="T38" fmla="*/ 100 w 186"/>
              <a:gd name="T39" fmla="*/ 43 h 162"/>
              <a:gd name="T40" fmla="*/ 100 w 186"/>
              <a:gd name="T41" fmla="*/ 68 h 162"/>
              <a:gd name="T42" fmla="*/ 91 w 186"/>
              <a:gd name="T43" fmla="*/ 68 h 162"/>
              <a:gd name="T44" fmla="*/ 91 w 186"/>
              <a:gd name="T45" fmla="*/ 43 h 162"/>
              <a:gd name="T46" fmla="*/ 79 w 186"/>
              <a:gd name="T47" fmla="*/ 43 h 162"/>
              <a:gd name="T48" fmla="*/ 96 w 186"/>
              <a:gd name="T49" fmla="*/ 23 h 162"/>
              <a:gd name="T50" fmla="*/ 52 w 186"/>
              <a:gd name="T51" fmla="*/ 107 h 162"/>
              <a:gd name="T52" fmla="*/ 29 w 186"/>
              <a:gd name="T53" fmla="*/ 88 h 162"/>
              <a:gd name="T54" fmla="*/ 35 w 186"/>
              <a:gd name="T55" fmla="*/ 86 h 162"/>
              <a:gd name="T56" fmla="*/ 56 w 186"/>
              <a:gd name="T57" fmla="*/ 102 h 162"/>
              <a:gd name="T58" fmla="*/ 52 w 186"/>
              <a:gd name="T59" fmla="*/ 107 h 162"/>
              <a:gd name="T60" fmla="*/ 186 w 186"/>
              <a:gd name="T61" fmla="*/ 93 h 162"/>
              <a:gd name="T62" fmla="*/ 186 w 186"/>
              <a:gd name="T63" fmla="*/ 154 h 162"/>
              <a:gd name="T64" fmla="*/ 182 w 186"/>
              <a:gd name="T65" fmla="*/ 159 h 162"/>
              <a:gd name="T66" fmla="*/ 163 w 186"/>
              <a:gd name="T67" fmla="*/ 159 h 162"/>
              <a:gd name="T68" fmla="*/ 158 w 186"/>
              <a:gd name="T69" fmla="*/ 154 h 162"/>
              <a:gd name="T70" fmla="*/ 158 w 186"/>
              <a:gd name="T71" fmla="*/ 147 h 162"/>
              <a:gd name="T72" fmla="*/ 156 w 186"/>
              <a:gd name="T73" fmla="*/ 148 h 162"/>
              <a:gd name="T74" fmla="*/ 97 w 186"/>
              <a:gd name="T75" fmla="*/ 162 h 162"/>
              <a:gd name="T76" fmla="*/ 39 w 186"/>
              <a:gd name="T77" fmla="*/ 145 h 162"/>
              <a:gd name="T78" fmla="*/ 7 w 186"/>
              <a:gd name="T79" fmla="*/ 110 h 162"/>
              <a:gd name="T80" fmla="*/ 18 w 186"/>
              <a:gd name="T81" fmla="*/ 99 h 162"/>
              <a:gd name="T82" fmla="*/ 48 w 186"/>
              <a:gd name="T83" fmla="*/ 127 h 162"/>
              <a:gd name="T84" fmla="*/ 68 w 186"/>
              <a:gd name="T85" fmla="*/ 140 h 162"/>
              <a:gd name="T86" fmla="*/ 119 w 186"/>
              <a:gd name="T87" fmla="*/ 140 h 162"/>
              <a:gd name="T88" fmla="*/ 112 w 186"/>
              <a:gd name="T89" fmla="*/ 136 h 162"/>
              <a:gd name="T90" fmla="*/ 68 w 186"/>
              <a:gd name="T91" fmla="*/ 136 h 162"/>
              <a:gd name="T92" fmla="*/ 53 w 186"/>
              <a:gd name="T93" fmla="*/ 121 h 162"/>
              <a:gd name="T94" fmla="*/ 68 w 186"/>
              <a:gd name="T95" fmla="*/ 106 h 162"/>
              <a:gd name="T96" fmla="*/ 106 w 186"/>
              <a:gd name="T97" fmla="*/ 106 h 162"/>
              <a:gd name="T98" fmla="*/ 134 w 186"/>
              <a:gd name="T99" fmla="*/ 96 h 162"/>
              <a:gd name="T100" fmla="*/ 157 w 186"/>
              <a:gd name="T101" fmla="*/ 101 h 162"/>
              <a:gd name="T102" fmla="*/ 158 w 186"/>
              <a:gd name="T103" fmla="*/ 103 h 162"/>
              <a:gd name="T104" fmla="*/ 158 w 186"/>
              <a:gd name="T105" fmla="*/ 93 h 162"/>
              <a:gd name="T106" fmla="*/ 163 w 186"/>
              <a:gd name="T107" fmla="*/ 89 h 162"/>
              <a:gd name="T108" fmla="*/ 182 w 186"/>
              <a:gd name="T109" fmla="*/ 89 h 162"/>
              <a:gd name="T110" fmla="*/ 186 w 186"/>
              <a:gd name="T111" fmla="*/ 93 h 162"/>
              <a:gd name="T112" fmla="*/ 47 w 186"/>
              <a:gd name="T113" fmla="*/ 118 h 162"/>
              <a:gd name="T114" fmla="*/ 18 w 186"/>
              <a:gd name="T115" fmla="*/ 93 h 162"/>
              <a:gd name="T116" fmla="*/ 24 w 186"/>
              <a:gd name="T117" fmla="*/ 91 h 162"/>
              <a:gd name="T118" fmla="*/ 50 w 186"/>
              <a:gd name="T119" fmla="*/ 112 h 162"/>
              <a:gd name="T120" fmla="*/ 47 w 186"/>
              <a:gd name="T121" fmla="*/ 11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6" h="162">
                <a:moveTo>
                  <a:pt x="64" y="88"/>
                </a:moveTo>
                <a:cubicBezTo>
                  <a:pt x="90" y="88"/>
                  <a:pt x="90" y="88"/>
                  <a:pt x="90" y="88"/>
                </a:cubicBezTo>
                <a:cubicBezTo>
                  <a:pt x="90" y="78"/>
                  <a:pt x="90" y="78"/>
                  <a:pt x="90" y="78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35" y="88"/>
                  <a:pt x="143" y="81"/>
                  <a:pt x="143" y="72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8"/>
                  <a:pt x="135" y="0"/>
                  <a:pt x="126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0"/>
                  <a:pt x="89" y="0"/>
                  <a:pt x="89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7" y="8"/>
                  <a:pt x="47" y="17"/>
                </a:cubicBezTo>
                <a:cubicBezTo>
                  <a:pt x="47" y="72"/>
                  <a:pt x="47" y="72"/>
                  <a:pt x="47" y="72"/>
                </a:cubicBezTo>
                <a:cubicBezTo>
                  <a:pt x="47" y="81"/>
                  <a:pt x="55" y="88"/>
                  <a:pt x="64" y="88"/>
                </a:cubicBezTo>
                <a:close/>
                <a:moveTo>
                  <a:pt x="96" y="23"/>
                </a:moveTo>
                <a:cubicBezTo>
                  <a:pt x="112" y="43"/>
                  <a:pt x="112" y="43"/>
                  <a:pt x="112" y="43"/>
                </a:cubicBezTo>
                <a:cubicBezTo>
                  <a:pt x="112" y="43"/>
                  <a:pt x="106" y="43"/>
                  <a:pt x="100" y="43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43"/>
                  <a:pt x="91" y="43"/>
                  <a:pt x="91" y="43"/>
                </a:cubicBezTo>
                <a:cubicBezTo>
                  <a:pt x="85" y="43"/>
                  <a:pt x="80" y="43"/>
                  <a:pt x="79" y="43"/>
                </a:cubicBezTo>
                <a:lnTo>
                  <a:pt x="96" y="23"/>
                </a:lnTo>
                <a:close/>
                <a:moveTo>
                  <a:pt x="52" y="107"/>
                </a:moveTo>
                <a:cubicBezTo>
                  <a:pt x="49" y="105"/>
                  <a:pt x="29" y="88"/>
                  <a:pt x="29" y="88"/>
                </a:cubicBezTo>
                <a:cubicBezTo>
                  <a:pt x="29" y="88"/>
                  <a:pt x="30" y="84"/>
                  <a:pt x="35" y="86"/>
                </a:cubicBezTo>
                <a:cubicBezTo>
                  <a:pt x="41" y="88"/>
                  <a:pt x="53" y="98"/>
                  <a:pt x="56" y="102"/>
                </a:cubicBezTo>
                <a:cubicBezTo>
                  <a:pt x="57" y="103"/>
                  <a:pt x="54" y="106"/>
                  <a:pt x="52" y="107"/>
                </a:cubicBezTo>
                <a:close/>
                <a:moveTo>
                  <a:pt x="186" y="93"/>
                </a:moveTo>
                <a:cubicBezTo>
                  <a:pt x="186" y="154"/>
                  <a:pt x="186" y="154"/>
                  <a:pt x="186" y="154"/>
                </a:cubicBezTo>
                <a:cubicBezTo>
                  <a:pt x="186" y="157"/>
                  <a:pt x="184" y="159"/>
                  <a:pt x="182" y="159"/>
                </a:cubicBezTo>
                <a:cubicBezTo>
                  <a:pt x="163" y="159"/>
                  <a:pt x="163" y="159"/>
                  <a:pt x="163" y="159"/>
                </a:cubicBezTo>
                <a:cubicBezTo>
                  <a:pt x="160" y="159"/>
                  <a:pt x="158" y="157"/>
                  <a:pt x="158" y="154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7"/>
                  <a:pt x="157" y="148"/>
                  <a:pt x="156" y="148"/>
                </a:cubicBezTo>
                <a:cubicBezTo>
                  <a:pt x="137" y="151"/>
                  <a:pt x="117" y="162"/>
                  <a:pt x="97" y="162"/>
                </a:cubicBezTo>
                <a:cubicBezTo>
                  <a:pt x="78" y="162"/>
                  <a:pt x="53" y="159"/>
                  <a:pt x="39" y="145"/>
                </a:cubicBezTo>
                <a:cubicBezTo>
                  <a:pt x="24" y="129"/>
                  <a:pt x="11" y="115"/>
                  <a:pt x="7" y="110"/>
                </a:cubicBezTo>
                <a:cubicBezTo>
                  <a:pt x="0" y="100"/>
                  <a:pt x="11" y="91"/>
                  <a:pt x="18" y="99"/>
                </a:cubicBezTo>
                <a:cubicBezTo>
                  <a:pt x="24" y="106"/>
                  <a:pt x="38" y="120"/>
                  <a:pt x="48" y="127"/>
                </a:cubicBezTo>
                <a:cubicBezTo>
                  <a:pt x="50" y="134"/>
                  <a:pt x="59" y="140"/>
                  <a:pt x="68" y="140"/>
                </a:cubicBezTo>
                <a:cubicBezTo>
                  <a:pt x="77" y="140"/>
                  <a:pt x="119" y="140"/>
                  <a:pt x="119" y="140"/>
                </a:cubicBezTo>
                <a:cubicBezTo>
                  <a:pt x="119" y="140"/>
                  <a:pt x="116" y="136"/>
                  <a:pt x="112" y="136"/>
                </a:cubicBezTo>
                <a:cubicBezTo>
                  <a:pt x="112" y="136"/>
                  <a:pt x="74" y="136"/>
                  <a:pt x="68" y="136"/>
                </a:cubicBezTo>
                <a:cubicBezTo>
                  <a:pt x="63" y="136"/>
                  <a:pt x="53" y="131"/>
                  <a:pt x="53" y="121"/>
                </a:cubicBezTo>
                <a:cubicBezTo>
                  <a:pt x="53" y="109"/>
                  <a:pt x="63" y="106"/>
                  <a:pt x="68" y="106"/>
                </a:cubicBezTo>
                <a:cubicBezTo>
                  <a:pt x="72" y="106"/>
                  <a:pt x="95" y="106"/>
                  <a:pt x="106" y="106"/>
                </a:cubicBezTo>
                <a:cubicBezTo>
                  <a:pt x="106" y="106"/>
                  <a:pt x="120" y="96"/>
                  <a:pt x="134" y="96"/>
                </a:cubicBezTo>
                <a:cubicBezTo>
                  <a:pt x="145" y="96"/>
                  <a:pt x="153" y="100"/>
                  <a:pt x="157" y="101"/>
                </a:cubicBezTo>
                <a:cubicBezTo>
                  <a:pt x="157" y="102"/>
                  <a:pt x="158" y="102"/>
                  <a:pt x="158" y="103"/>
                </a:cubicBezTo>
                <a:cubicBezTo>
                  <a:pt x="158" y="93"/>
                  <a:pt x="158" y="93"/>
                  <a:pt x="158" y="93"/>
                </a:cubicBezTo>
                <a:cubicBezTo>
                  <a:pt x="158" y="91"/>
                  <a:pt x="160" y="89"/>
                  <a:pt x="163" y="89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84" y="89"/>
                  <a:pt x="186" y="91"/>
                  <a:pt x="186" y="93"/>
                </a:cubicBezTo>
                <a:close/>
                <a:moveTo>
                  <a:pt x="47" y="118"/>
                </a:moveTo>
                <a:cubicBezTo>
                  <a:pt x="44" y="116"/>
                  <a:pt x="18" y="93"/>
                  <a:pt x="18" y="93"/>
                </a:cubicBezTo>
                <a:cubicBezTo>
                  <a:pt x="18" y="93"/>
                  <a:pt x="19" y="89"/>
                  <a:pt x="24" y="91"/>
                </a:cubicBezTo>
                <a:cubicBezTo>
                  <a:pt x="30" y="93"/>
                  <a:pt x="48" y="108"/>
                  <a:pt x="50" y="112"/>
                </a:cubicBezTo>
                <a:cubicBezTo>
                  <a:pt x="52" y="114"/>
                  <a:pt x="49" y="117"/>
                  <a:pt x="47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1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4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13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19" name="Freeform 17"/>
          <p:cNvSpPr>
            <a:spLocks noEditPoints="1"/>
          </p:cNvSpPr>
          <p:nvPr/>
        </p:nvSpPr>
        <p:spPr bwMode="auto">
          <a:xfrm>
            <a:off x="5269348" y="2519835"/>
            <a:ext cx="689878" cy="830222"/>
          </a:xfrm>
          <a:custGeom>
            <a:avLst/>
            <a:gdLst>
              <a:gd name="T0" fmla="*/ 141 w 153"/>
              <a:gd name="T1" fmla="*/ 74 h 184"/>
              <a:gd name="T2" fmla="*/ 100 w 153"/>
              <a:gd name="T3" fmla="*/ 49 h 184"/>
              <a:gd name="T4" fmla="*/ 107 w 153"/>
              <a:gd name="T5" fmla="*/ 39 h 184"/>
              <a:gd name="T6" fmla="*/ 95 w 153"/>
              <a:gd name="T7" fmla="*/ 28 h 184"/>
              <a:gd name="T8" fmla="*/ 83 w 153"/>
              <a:gd name="T9" fmla="*/ 0 h 184"/>
              <a:gd name="T10" fmla="*/ 58 w 153"/>
              <a:gd name="T11" fmla="*/ 13 h 184"/>
              <a:gd name="T12" fmla="*/ 45 w 153"/>
              <a:gd name="T13" fmla="*/ 32 h 184"/>
              <a:gd name="T14" fmla="*/ 55 w 153"/>
              <a:gd name="T15" fmla="*/ 49 h 184"/>
              <a:gd name="T16" fmla="*/ 8 w 153"/>
              <a:gd name="T17" fmla="*/ 51 h 184"/>
              <a:gd name="T18" fmla="*/ 7 w 153"/>
              <a:gd name="T19" fmla="*/ 81 h 184"/>
              <a:gd name="T20" fmla="*/ 10 w 153"/>
              <a:gd name="T21" fmla="*/ 156 h 184"/>
              <a:gd name="T22" fmla="*/ 141 w 153"/>
              <a:gd name="T23" fmla="*/ 184 h 184"/>
              <a:gd name="T24" fmla="*/ 153 w 153"/>
              <a:gd name="T25" fmla="*/ 107 h 184"/>
              <a:gd name="T26" fmla="*/ 7 w 153"/>
              <a:gd name="T27" fmla="*/ 69 h 184"/>
              <a:gd name="T28" fmla="*/ 26 w 153"/>
              <a:gd name="T29" fmla="*/ 94 h 184"/>
              <a:gd name="T30" fmla="*/ 35 w 153"/>
              <a:gd name="T31" fmla="*/ 172 h 184"/>
              <a:gd name="T32" fmla="*/ 16 w 153"/>
              <a:gd name="T33" fmla="*/ 150 h 184"/>
              <a:gd name="T34" fmla="*/ 27 w 153"/>
              <a:gd name="T35" fmla="*/ 105 h 184"/>
              <a:gd name="T36" fmla="*/ 67 w 153"/>
              <a:gd name="T37" fmla="*/ 38 h 184"/>
              <a:gd name="T38" fmla="*/ 71 w 153"/>
              <a:gd name="T39" fmla="*/ 10 h 184"/>
              <a:gd name="T40" fmla="*/ 86 w 153"/>
              <a:gd name="T41" fmla="*/ 35 h 184"/>
              <a:gd name="T42" fmla="*/ 95 w 153"/>
              <a:gd name="T43" fmla="*/ 38 h 184"/>
              <a:gd name="T44" fmla="*/ 59 w 153"/>
              <a:gd name="T45" fmla="*/ 39 h 184"/>
              <a:gd name="T46" fmla="*/ 136 w 153"/>
              <a:gd name="T47" fmla="*/ 176 h 184"/>
              <a:gd name="T48" fmla="*/ 43 w 153"/>
              <a:gd name="T49" fmla="*/ 99 h 184"/>
              <a:gd name="T50" fmla="*/ 133 w 153"/>
              <a:gd name="T51" fmla="*/ 107 h 184"/>
              <a:gd name="T52" fmla="*/ 142 w 153"/>
              <a:gd name="T53" fmla="*/ 101 h 184"/>
              <a:gd name="T54" fmla="*/ 46 w 153"/>
              <a:gd name="T55" fmla="*/ 85 h 184"/>
              <a:gd name="T56" fmla="*/ 137 w 153"/>
              <a:gd name="T57" fmla="*/ 83 h 184"/>
              <a:gd name="T58" fmla="*/ 142 w 153"/>
              <a:gd name="T59" fmla="*/ 101 h 184"/>
              <a:gd name="T60" fmla="*/ 89 w 153"/>
              <a:gd name="T61" fmla="*/ 168 h 184"/>
              <a:gd name="T62" fmla="*/ 53 w 153"/>
              <a:gd name="T63" fmla="*/ 160 h 184"/>
              <a:gd name="T64" fmla="*/ 120 w 153"/>
              <a:gd name="T65" fmla="*/ 158 h 184"/>
              <a:gd name="T66" fmla="*/ 59 w 153"/>
              <a:gd name="T67" fmla="*/ 133 h 184"/>
              <a:gd name="T68" fmla="*/ 69 w 153"/>
              <a:gd name="T69" fmla="*/ 119 h 184"/>
              <a:gd name="T70" fmla="*/ 87 w 153"/>
              <a:gd name="T71" fmla="*/ 132 h 184"/>
              <a:gd name="T72" fmla="*/ 80 w 153"/>
              <a:gd name="T73" fmla="*/ 143 h 184"/>
              <a:gd name="T74" fmla="*/ 65 w 153"/>
              <a:gd name="T75" fmla="*/ 144 h 184"/>
              <a:gd name="T76" fmla="*/ 92 w 153"/>
              <a:gd name="T77" fmla="*/ 132 h 184"/>
              <a:gd name="T78" fmla="*/ 110 w 153"/>
              <a:gd name="T79" fmla="*/ 119 h 184"/>
              <a:gd name="T80" fmla="*/ 120 w 153"/>
              <a:gd name="T81" fmla="*/ 133 h 184"/>
              <a:gd name="T82" fmla="*/ 110 w 153"/>
              <a:gd name="T83" fmla="*/ 149 h 184"/>
              <a:gd name="T84" fmla="*/ 100 w 153"/>
              <a:gd name="T85" fmla="*/ 13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84">
                <a:moveTo>
                  <a:pt x="152" y="106"/>
                </a:moveTo>
                <a:cubicBezTo>
                  <a:pt x="150" y="97"/>
                  <a:pt x="147" y="87"/>
                  <a:pt x="144" y="78"/>
                </a:cubicBezTo>
                <a:cubicBezTo>
                  <a:pt x="143" y="76"/>
                  <a:pt x="142" y="75"/>
                  <a:pt x="141" y="74"/>
                </a:cubicBezTo>
                <a:cubicBezTo>
                  <a:pt x="133" y="66"/>
                  <a:pt x="124" y="58"/>
                  <a:pt x="116" y="50"/>
                </a:cubicBezTo>
                <a:cubicBezTo>
                  <a:pt x="115" y="50"/>
                  <a:pt x="113" y="49"/>
                  <a:pt x="111" y="49"/>
                </a:cubicBezTo>
                <a:cubicBezTo>
                  <a:pt x="108" y="49"/>
                  <a:pt x="104" y="49"/>
                  <a:pt x="100" y="49"/>
                </a:cubicBezTo>
                <a:cubicBezTo>
                  <a:pt x="100" y="49"/>
                  <a:pt x="99" y="49"/>
                  <a:pt x="98" y="49"/>
                </a:cubicBezTo>
                <a:cubicBezTo>
                  <a:pt x="99" y="47"/>
                  <a:pt x="101" y="46"/>
                  <a:pt x="102" y="45"/>
                </a:cubicBezTo>
                <a:cubicBezTo>
                  <a:pt x="104" y="43"/>
                  <a:pt x="106" y="41"/>
                  <a:pt x="107" y="39"/>
                </a:cubicBezTo>
                <a:cubicBezTo>
                  <a:pt x="110" y="35"/>
                  <a:pt x="108" y="30"/>
                  <a:pt x="103" y="28"/>
                </a:cubicBezTo>
                <a:cubicBezTo>
                  <a:pt x="102" y="28"/>
                  <a:pt x="101" y="28"/>
                  <a:pt x="99" y="28"/>
                </a:cubicBezTo>
                <a:cubicBezTo>
                  <a:pt x="98" y="28"/>
                  <a:pt x="97" y="28"/>
                  <a:pt x="95" y="28"/>
                </a:cubicBezTo>
                <a:cubicBezTo>
                  <a:pt x="95" y="27"/>
                  <a:pt x="95" y="27"/>
                  <a:pt x="95" y="27"/>
                </a:cubicBezTo>
                <a:cubicBezTo>
                  <a:pt x="95" y="22"/>
                  <a:pt x="95" y="18"/>
                  <a:pt x="95" y="13"/>
                </a:cubicBezTo>
                <a:cubicBezTo>
                  <a:pt x="95" y="5"/>
                  <a:pt x="90" y="0"/>
                  <a:pt x="83" y="0"/>
                </a:cubicBezTo>
                <a:cubicBezTo>
                  <a:pt x="78" y="0"/>
                  <a:pt x="74" y="0"/>
                  <a:pt x="70" y="0"/>
                </a:cubicBezTo>
                <a:cubicBezTo>
                  <a:pt x="66" y="0"/>
                  <a:pt x="63" y="2"/>
                  <a:pt x="60" y="5"/>
                </a:cubicBezTo>
                <a:cubicBezTo>
                  <a:pt x="59" y="7"/>
                  <a:pt x="58" y="10"/>
                  <a:pt x="58" y="13"/>
                </a:cubicBezTo>
                <a:cubicBezTo>
                  <a:pt x="58" y="18"/>
                  <a:pt x="58" y="23"/>
                  <a:pt x="58" y="28"/>
                </a:cubicBezTo>
                <a:cubicBezTo>
                  <a:pt x="56" y="28"/>
                  <a:pt x="55" y="28"/>
                  <a:pt x="54" y="28"/>
                </a:cubicBezTo>
                <a:cubicBezTo>
                  <a:pt x="50" y="28"/>
                  <a:pt x="46" y="28"/>
                  <a:pt x="45" y="32"/>
                </a:cubicBezTo>
                <a:cubicBezTo>
                  <a:pt x="43" y="36"/>
                  <a:pt x="45" y="39"/>
                  <a:pt x="48" y="41"/>
                </a:cubicBezTo>
                <a:cubicBezTo>
                  <a:pt x="50" y="44"/>
                  <a:pt x="52" y="46"/>
                  <a:pt x="55" y="48"/>
                </a:cubicBezTo>
                <a:cubicBezTo>
                  <a:pt x="55" y="48"/>
                  <a:pt x="55" y="49"/>
                  <a:pt x="55" y="49"/>
                </a:cubicBezTo>
                <a:cubicBezTo>
                  <a:pt x="54" y="49"/>
                  <a:pt x="53" y="49"/>
                  <a:pt x="52" y="49"/>
                </a:cubicBezTo>
                <a:cubicBezTo>
                  <a:pt x="38" y="49"/>
                  <a:pt x="24" y="49"/>
                  <a:pt x="11" y="49"/>
                </a:cubicBezTo>
                <a:cubicBezTo>
                  <a:pt x="9" y="49"/>
                  <a:pt x="8" y="49"/>
                  <a:pt x="8" y="51"/>
                </a:cubicBezTo>
                <a:cubicBezTo>
                  <a:pt x="5" y="58"/>
                  <a:pt x="3" y="64"/>
                  <a:pt x="0" y="71"/>
                </a:cubicBezTo>
                <a:cubicBezTo>
                  <a:pt x="0" y="72"/>
                  <a:pt x="0" y="73"/>
                  <a:pt x="1" y="74"/>
                </a:cubicBezTo>
                <a:cubicBezTo>
                  <a:pt x="3" y="76"/>
                  <a:pt x="5" y="79"/>
                  <a:pt x="7" y="81"/>
                </a:cubicBezTo>
                <a:cubicBezTo>
                  <a:pt x="8" y="82"/>
                  <a:pt x="8" y="84"/>
                  <a:pt x="8" y="85"/>
                </a:cubicBezTo>
                <a:cubicBezTo>
                  <a:pt x="8" y="107"/>
                  <a:pt x="8" y="129"/>
                  <a:pt x="8" y="151"/>
                </a:cubicBezTo>
                <a:cubicBezTo>
                  <a:pt x="8" y="153"/>
                  <a:pt x="9" y="155"/>
                  <a:pt x="10" y="156"/>
                </a:cubicBezTo>
                <a:cubicBezTo>
                  <a:pt x="18" y="165"/>
                  <a:pt x="26" y="173"/>
                  <a:pt x="34" y="182"/>
                </a:cubicBezTo>
                <a:cubicBezTo>
                  <a:pt x="35" y="183"/>
                  <a:pt x="36" y="184"/>
                  <a:pt x="37" y="184"/>
                </a:cubicBezTo>
                <a:cubicBezTo>
                  <a:pt x="72" y="184"/>
                  <a:pt x="107" y="184"/>
                  <a:pt x="141" y="184"/>
                </a:cubicBezTo>
                <a:cubicBezTo>
                  <a:pt x="142" y="184"/>
                  <a:pt x="142" y="184"/>
                  <a:pt x="143" y="184"/>
                </a:cubicBezTo>
                <a:cubicBezTo>
                  <a:pt x="143" y="158"/>
                  <a:pt x="143" y="133"/>
                  <a:pt x="143" y="107"/>
                </a:cubicBezTo>
                <a:cubicBezTo>
                  <a:pt x="147" y="107"/>
                  <a:pt x="150" y="107"/>
                  <a:pt x="153" y="107"/>
                </a:cubicBezTo>
                <a:cubicBezTo>
                  <a:pt x="153" y="107"/>
                  <a:pt x="153" y="106"/>
                  <a:pt x="152" y="106"/>
                </a:cubicBezTo>
                <a:close/>
                <a:moveTo>
                  <a:pt x="8" y="73"/>
                </a:moveTo>
                <a:cubicBezTo>
                  <a:pt x="7" y="72"/>
                  <a:pt x="7" y="71"/>
                  <a:pt x="7" y="69"/>
                </a:cubicBezTo>
                <a:cubicBezTo>
                  <a:pt x="9" y="67"/>
                  <a:pt x="10" y="64"/>
                  <a:pt x="11" y="60"/>
                </a:cubicBezTo>
                <a:cubicBezTo>
                  <a:pt x="19" y="68"/>
                  <a:pt x="26" y="75"/>
                  <a:pt x="34" y="82"/>
                </a:cubicBezTo>
                <a:cubicBezTo>
                  <a:pt x="31" y="86"/>
                  <a:pt x="29" y="90"/>
                  <a:pt x="26" y="94"/>
                </a:cubicBezTo>
                <a:cubicBezTo>
                  <a:pt x="25" y="93"/>
                  <a:pt x="25" y="92"/>
                  <a:pt x="24" y="92"/>
                </a:cubicBezTo>
                <a:cubicBezTo>
                  <a:pt x="19" y="85"/>
                  <a:pt x="13" y="79"/>
                  <a:pt x="8" y="73"/>
                </a:cubicBezTo>
                <a:close/>
                <a:moveTo>
                  <a:pt x="35" y="172"/>
                </a:moveTo>
                <a:cubicBezTo>
                  <a:pt x="35" y="172"/>
                  <a:pt x="34" y="172"/>
                  <a:pt x="34" y="171"/>
                </a:cubicBezTo>
                <a:cubicBezTo>
                  <a:pt x="28" y="165"/>
                  <a:pt x="22" y="159"/>
                  <a:pt x="17" y="153"/>
                </a:cubicBezTo>
                <a:cubicBezTo>
                  <a:pt x="16" y="152"/>
                  <a:pt x="16" y="151"/>
                  <a:pt x="16" y="150"/>
                </a:cubicBezTo>
                <a:cubicBezTo>
                  <a:pt x="16" y="131"/>
                  <a:pt x="16" y="112"/>
                  <a:pt x="16" y="93"/>
                </a:cubicBezTo>
                <a:cubicBezTo>
                  <a:pt x="16" y="93"/>
                  <a:pt x="16" y="93"/>
                  <a:pt x="16" y="92"/>
                </a:cubicBezTo>
                <a:cubicBezTo>
                  <a:pt x="20" y="96"/>
                  <a:pt x="23" y="101"/>
                  <a:pt x="27" y="105"/>
                </a:cubicBezTo>
                <a:cubicBezTo>
                  <a:pt x="30" y="100"/>
                  <a:pt x="32" y="96"/>
                  <a:pt x="35" y="92"/>
                </a:cubicBezTo>
                <a:cubicBezTo>
                  <a:pt x="35" y="119"/>
                  <a:pt x="35" y="145"/>
                  <a:pt x="35" y="172"/>
                </a:cubicBezTo>
                <a:close/>
                <a:moveTo>
                  <a:pt x="67" y="38"/>
                </a:moveTo>
                <a:cubicBezTo>
                  <a:pt x="67" y="37"/>
                  <a:pt x="67" y="36"/>
                  <a:pt x="67" y="35"/>
                </a:cubicBezTo>
                <a:cubicBezTo>
                  <a:pt x="67" y="28"/>
                  <a:pt x="68" y="21"/>
                  <a:pt x="68" y="13"/>
                </a:cubicBezTo>
                <a:cubicBezTo>
                  <a:pt x="68" y="10"/>
                  <a:pt x="68" y="10"/>
                  <a:pt x="71" y="10"/>
                </a:cubicBezTo>
                <a:cubicBezTo>
                  <a:pt x="75" y="10"/>
                  <a:pt x="78" y="10"/>
                  <a:pt x="82" y="10"/>
                </a:cubicBezTo>
                <a:cubicBezTo>
                  <a:pt x="85" y="10"/>
                  <a:pt x="86" y="11"/>
                  <a:pt x="86" y="13"/>
                </a:cubicBezTo>
                <a:cubicBezTo>
                  <a:pt x="86" y="21"/>
                  <a:pt x="86" y="28"/>
                  <a:pt x="86" y="35"/>
                </a:cubicBezTo>
                <a:cubicBezTo>
                  <a:pt x="86" y="36"/>
                  <a:pt x="86" y="37"/>
                  <a:pt x="86" y="37"/>
                </a:cubicBezTo>
                <a:cubicBezTo>
                  <a:pt x="89" y="37"/>
                  <a:pt x="92" y="37"/>
                  <a:pt x="95" y="37"/>
                </a:cubicBezTo>
                <a:cubicBezTo>
                  <a:pt x="95" y="38"/>
                  <a:pt x="95" y="38"/>
                  <a:pt x="95" y="38"/>
                </a:cubicBezTo>
                <a:cubicBezTo>
                  <a:pt x="89" y="44"/>
                  <a:pt x="84" y="49"/>
                  <a:pt x="79" y="54"/>
                </a:cubicBezTo>
                <a:cubicBezTo>
                  <a:pt x="77" y="56"/>
                  <a:pt x="76" y="56"/>
                  <a:pt x="74" y="54"/>
                </a:cubicBezTo>
                <a:cubicBezTo>
                  <a:pt x="69" y="49"/>
                  <a:pt x="64" y="44"/>
                  <a:pt x="59" y="39"/>
                </a:cubicBezTo>
                <a:cubicBezTo>
                  <a:pt x="58" y="38"/>
                  <a:pt x="58" y="38"/>
                  <a:pt x="58" y="38"/>
                </a:cubicBezTo>
                <a:cubicBezTo>
                  <a:pt x="61" y="38"/>
                  <a:pt x="64" y="38"/>
                  <a:pt x="67" y="38"/>
                </a:cubicBezTo>
                <a:close/>
                <a:moveTo>
                  <a:pt x="136" y="176"/>
                </a:moveTo>
                <a:cubicBezTo>
                  <a:pt x="105" y="176"/>
                  <a:pt x="74" y="176"/>
                  <a:pt x="43" y="176"/>
                </a:cubicBezTo>
                <a:cubicBezTo>
                  <a:pt x="43" y="150"/>
                  <a:pt x="43" y="125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4" y="101"/>
                  <a:pt x="44" y="103"/>
                  <a:pt x="45" y="105"/>
                </a:cubicBezTo>
                <a:cubicBezTo>
                  <a:pt x="45" y="107"/>
                  <a:pt x="46" y="107"/>
                  <a:pt x="47" y="107"/>
                </a:cubicBezTo>
                <a:cubicBezTo>
                  <a:pt x="76" y="107"/>
                  <a:pt x="105" y="107"/>
                  <a:pt x="133" y="107"/>
                </a:cubicBezTo>
                <a:cubicBezTo>
                  <a:pt x="134" y="107"/>
                  <a:pt x="135" y="107"/>
                  <a:pt x="136" y="107"/>
                </a:cubicBezTo>
                <a:cubicBezTo>
                  <a:pt x="136" y="130"/>
                  <a:pt x="136" y="153"/>
                  <a:pt x="136" y="176"/>
                </a:cubicBezTo>
                <a:close/>
                <a:moveTo>
                  <a:pt x="142" y="101"/>
                </a:moveTo>
                <a:cubicBezTo>
                  <a:pt x="112" y="101"/>
                  <a:pt x="82" y="101"/>
                  <a:pt x="53" y="101"/>
                </a:cubicBezTo>
                <a:cubicBezTo>
                  <a:pt x="51" y="101"/>
                  <a:pt x="50" y="100"/>
                  <a:pt x="50" y="99"/>
                </a:cubicBezTo>
                <a:cubicBezTo>
                  <a:pt x="49" y="94"/>
                  <a:pt x="48" y="90"/>
                  <a:pt x="46" y="85"/>
                </a:cubicBezTo>
                <a:cubicBezTo>
                  <a:pt x="46" y="85"/>
                  <a:pt x="46" y="84"/>
                  <a:pt x="46" y="83"/>
                </a:cubicBezTo>
                <a:cubicBezTo>
                  <a:pt x="47" y="83"/>
                  <a:pt x="48" y="83"/>
                  <a:pt x="48" y="83"/>
                </a:cubicBezTo>
                <a:cubicBezTo>
                  <a:pt x="78" y="83"/>
                  <a:pt x="107" y="83"/>
                  <a:pt x="137" y="83"/>
                </a:cubicBezTo>
                <a:cubicBezTo>
                  <a:pt x="138" y="83"/>
                  <a:pt x="139" y="84"/>
                  <a:pt x="139" y="85"/>
                </a:cubicBezTo>
                <a:cubicBezTo>
                  <a:pt x="141" y="90"/>
                  <a:pt x="143" y="96"/>
                  <a:pt x="144" y="101"/>
                </a:cubicBezTo>
                <a:cubicBezTo>
                  <a:pt x="143" y="101"/>
                  <a:pt x="142" y="101"/>
                  <a:pt x="142" y="101"/>
                </a:cubicBezTo>
                <a:close/>
                <a:moveTo>
                  <a:pt x="126" y="164"/>
                </a:moveTo>
                <a:cubicBezTo>
                  <a:pt x="126" y="167"/>
                  <a:pt x="124" y="168"/>
                  <a:pt x="121" y="168"/>
                </a:cubicBezTo>
                <a:cubicBezTo>
                  <a:pt x="111" y="168"/>
                  <a:pt x="100" y="168"/>
                  <a:pt x="89" y="168"/>
                </a:cubicBezTo>
                <a:cubicBezTo>
                  <a:pt x="78" y="168"/>
                  <a:pt x="68" y="168"/>
                  <a:pt x="57" y="168"/>
                </a:cubicBezTo>
                <a:cubicBezTo>
                  <a:pt x="55" y="168"/>
                  <a:pt x="53" y="167"/>
                  <a:pt x="52" y="165"/>
                </a:cubicBezTo>
                <a:cubicBezTo>
                  <a:pt x="51" y="163"/>
                  <a:pt x="52" y="162"/>
                  <a:pt x="53" y="160"/>
                </a:cubicBezTo>
                <a:cubicBezTo>
                  <a:pt x="54" y="159"/>
                  <a:pt x="56" y="158"/>
                  <a:pt x="58" y="158"/>
                </a:cubicBezTo>
                <a:cubicBezTo>
                  <a:pt x="70" y="158"/>
                  <a:pt x="82" y="158"/>
                  <a:pt x="94" y="158"/>
                </a:cubicBezTo>
                <a:cubicBezTo>
                  <a:pt x="103" y="158"/>
                  <a:pt x="111" y="158"/>
                  <a:pt x="120" y="158"/>
                </a:cubicBezTo>
                <a:cubicBezTo>
                  <a:pt x="121" y="158"/>
                  <a:pt x="123" y="158"/>
                  <a:pt x="124" y="159"/>
                </a:cubicBezTo>
                <a:cubicBezTo>
                  <a:pt x="126" y="160"/>
                  <a:pt x="127" y="162"/>
                  <a:pt x="126" y="164"/>
                </a:cubicBezTo>
                <a:close/>
                <a:moveTo>
                  <a:pt x="59" y="133"/>
                </a:moveTo>
                <a:cubicBezTo>
                  <a:pt x="59" y="133"/>
                  <a:pt x="58" y="133"/>
                  <a:pt x="57" y="133"/>
                </a:cubicBezTo>
                <a:cubicBezTo>
                  <a:pt x="57" y="132"/>
                  <a:pt x="58" y="131"/>
                  <a:pt x="58" y="130"/>
                </a:cubicBezTo>
                <a:cubicBezTo>
                  <a:pt x="62" y="127"/>
                  <a:pt x="66" y="123"/>
                  <a:pt x="69" y="119"/>
                </a:cubicBezTo>
                <a:cubicBezTo>
                  <a:pt x="71" y="117"/>
                  <a:pt x="73" y="117"/>
                  <a:pt x="75" y="119"/>
                </a:cubicBezTo>
                <a:cubicBezTo>
                  <a:pt x="79" y="123"/>
                  <a:pt x="83" y="127"/>
                  <a:pt x="86" y="130"/>
                </a:cubicBezTo>
                <a:cubicBezTo>
                  <a:pt x="87" y="131"/>
                  <a:pt x="87" y="132"/>
                  <a:pt x="87" y="132"/>
                </a:cubicBezTo>
                <a:cubicBezTo>
                  <a:pt x="86" y="133"/>
                  <a:pt x="86" y="133"/>
                  <a:pt x="85" y="133"/>
                </a:cubicBezTo>
                <a:cubicBezTo>
                  <a:pt x="83" y="133"/>
                  <a:pt x="82" y="133"/>
                  <a:pt x="80" y="133"/>
                </a:cubicBezTo>
                <a:cubicBezTo>
                  <a:pt x="80" y="137"/>
                  <a:pt x="80" y="140"/>
                  <a:pt x="80" y="143"/>
                </a:cubicBezTo>
                <a:cubicBezTo>
                  <a:pt x="80" y="147"/>
                  <a:pt x="79" y="149"/>
                  <a:pt x="74" y="149"/>
                </a:cubicBezTo>
                <a:cubicBezTo>
                  <a:pt x="73" y="149"/>
                  <a:pt x="71" y="149"/>
                  <a:pt x="70" y="149"/>
                </a:cubicBezTo>
                <a:cubicBezTo>
                  <a:pt x="66" y="149"/>
                  <a:pt x="65" y="147"/>
                  <a:pt x="65" y="144"/>
                </a:cubicBezTo>
                <a:cubicBezTo>
                  <a:pt x="65" y="140"/>
                  <a:pt x="65" y="137"/>
                  <a:pt x="65" y="133"/>
                </a:cubicBezTo>
                <a:cubicBezTo>
                  <a:pt x="63" y="133"/>
                  <a:pt x="61" y="133"/>
                  <a:pt x="59" y="133"/>
                </a:cubicBezTo>
                <a:close/>
                <a:moveTo>
                  <a:pt x="92" y="132"/>
                </a:moveTo>
                <a:cubicBezTo>
                  <a:pt x="92" y="132"/>
                  <a:pt x="93" y="131"/>
                  <a:pt x="93" y="131"/>
                </a:cubicBezTo>
                <a:cubicBezTo>
                  <a:pt x="97" y="127"/>
                  <a:pt x="101" y="123"/>
                  <a:pt x="104" y="119"/>
                </a:cubicBezTo>
                <a:cubicBezTo>
                  <a:pt x="106" y="117"/>
                  <a:pt x="108" y="117"/>
                  <a:pt x="110" y="119"/>
                </a:cubicBezTo>
                <a:cubicBezTo>
                  <a:pt x="114" y="123"/>
                  <a:pt x="118" y="127"/>
                  <a:pt x="122" y="131"/>
                </a:cubicBezTo>
                <a:cubicBezTo>
                  <a:pt x="122" y="131"/>
                  <a:pt x="122" y="132"/>
                  <a:pt x="122" y="132"/>
                </a:cubicBezTo>
                <a:cubicBezTo>
                  <a:pt x="122" y="133"/>
                  <a:pt x="121" y="133"/>
                  <a:pt x="120" y="133"/>
                </a:cubicBezTo>
                <a:cubicBezTo>
                  <a:pt x="119" y="133"/>
                  <a:pt x="117" y="133"/>
                  <a:pt x="115" y="133"/>
                </a:cubicBezTo>
                <a:cubicBezTo>
                  <a:pt x="115" y="137"/>
                  <a:pt x="115" y="140"/>
                  <a:pt x="115" y="143"/>
                </a:cubicBezTo>
                <a:cubicBezTo>
                  <a:pt x="115" y="147"/>
                  <a:pt x="114" y="149"/>
                  <a:pt x="110" y="149"/>
                </a:cubicBezTo>
                <a:cubicBezTo>
                  <a:pt x="108" y="149"/>
                  <a:pt x="107" y="149"/>
                  <a:pt x="106" y="149"/>
                </a:cubicBezTo>
                <a:cubicBezTo>
                  <a:pt x="101" y="149"/>
                  <a:pt x="100" y="148"/>
                  <a:pt x="100" y="143"/>
                </a:cubicBezTo>
                <a:cubicBezTo>
                  <a:pt x="100" y="140"/>
                  <a:pt x="100" y="137"/>
                  <a:pt x="100" y="133"/>
                </a:cubicBezTo>
                <a:cubicBezTo>
                  <a:pt x="98" y="133"/>
                  <a:pt x="96" y="133"/>
                  <a:pt x="94" y="133"/>
                </a:cubicBezTo>
                <a:cubicBezTo>
                  <a:pt x="94" y="133"/>
                  <a:pt x="93" y="133"/>
                  <a:pt x="92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3803995" y="2625655"/>
            <a:ext cx="687472" cy="688742"/>
          </a:xfrm>
          <a:custGeom>
            <a:avLst/>
            <a:gdLst>
              <a:gd name="T0" fmla="*/ 150 w 152"/>
              <a:gd name="T1" fmla="*/ 0 h 152"/>
              <a:gd name="T2" fmla="*/ 36 w 152"/>
              <a:gd name="T3" fmla="*/ 0 h 152"/>
              <a:gd name="T4" fmla="*/ 2 w 152"/>
              <a:gd name="T5" fmla="*/ 29 h 152"/>
              <a:gd name="T6" fmla="*/ 0 w 152"/>
              <a:gd name="T7" fmla="*/ 150 h 152"/>
              <a:gd name="T8" fmla="*/ 3 w 152"/>
              <a:gd name="T9" fmla="*/ 152 h 152"/>
              <a:gd name="T10" fmla="*/ 124 w 152"/>
              <a:gd name="T11" fmla="*/ 150 h 152"/>
              <a:gd name="T12" fmla="*/ 152 w 152"/>
              <a:gd name="T13" fmla="*/ 116 h 152"/>
              <a:gd name="T14" fmla="*/ 152 w 152"/>
              <a:gd name="T15" fmla="*/ 0 h 152"/>
              <a:gd name="T16" fmla="*/ 8 w 152"/>
              <a:gd name="T17" fmla="*/ 144 h 152"/>
              <a:gd name="T18" fmla="*/ 113 w 152"/>
              <a:gd name="T19" fmla="*/ 39 h 152"/>
              <a:gd name="T20" fmla="*/ 116 w 152"/>
              <a:gd name="T21" fmla="*/ 30 h 152"/>
              <a:gd name="T22" fmla="*/ 34 w 152"/>
              <a:gd name="T23" fmla="*/ 30 h 152"/>
              <a:gd name="T24" fmla="*/ 12 w 152"/>
              <a:gd name="T25" fmla="*/ 30 h 152"/>
              <a:gd name="T26" fmla="*/ 21 w 152"/>
              <a:gd name="T27" fmla="*/ 23 h 152"/>
              <a:gd name="T28" fmla="*/ 123 w 152"/>
              <a:gd name="T29" fmla="*/ 23 h 152"/>
              <a:gd name="T30" fmla="*/ 131 w 152"/>
              <a:gd name="T31" fmla="*/ 13 h 152"/>
              <a:gd name="T32" fmla="*/ 32 w 152"/>
              <a:gd name="T33" fmla="*/ 13 h 152"/>
              <a:gd name="T34" fmla="*/ 36 w 152"/>
              <a:gd name="T35" fmla="*/ 9 h 152"/>
              <a:gd name="T36" fmla="*/ 120 w 152"/>
              <a:gd name="T37" fmla="*/ 9 h 152"/>
              <a:gd name="T38" fmla="*/ 131 w 152"/>
              <a:gd name="T39" fmla="*/ 13 h 152"/>
              <a:gd name="T40" fmla="*/ 34 w 152"/>
              <a:gd name="T41" fmla="*/ 80 h 152"/>
              <a:gd name="T42" fmla="*/ 66 w 152"/>
              <a:gd name="T43" fmla="*/ 57 h 152"/>
              <a:gd name="T44" fmla="*/ 88 w 152"/>
              <a:gd name="T45" fmla="*/ 78 h 152"/>
              <a:gd name="T46" fmla="*/ 86 w 152"/>
              <a:gd name="T47" fmla="*/ 84 h 152"/>
              <a:gd name="T48" fmla="*/ 76 w 152"/>
              <a:gd name="T49" fmla="*/ 103 h 152"/>
              <a:gd name="T50" fmla="*/ 70 w 152"/>
              <a:gd name="T51" fmla="*/ 112 h 152"/>
              <a:gd name="T52" fmla="*/ 48 w 152"/>
              <a:gd name="T53" fmla="*/ 106 h 152"/>
              <a:gd name="T54" fmla="*/ 47 w 152"/>
              <a:gd name="T55" fmla="*/ 84 h 152"/>
              <a:gd name="T56" fmla="*/ 36 w 152"/>
              <a:gd name="T57" fmla="*/ 84 h 152"/>
              <a:gd name="T58" fmla="*/ 34 w 152"/>
              <a:gd name="T59" fmla="*/ 125 h 152"/>
              <a:gd name="T60" fmla="*/ 39 w 152"/>
              <a:gd name="T61" fmla="*/ 120 h 152"/>
              <a:gd name="T62" fmla="*/ 92 w 152"/>
              <a:gd name="T63" fmla="*/ 125 h 152"/>
              <a:gd name="T64" fmla="*/ 86 w 152"/>
              <a:gd name="T65" fmla="*/ 131 h 152"/>
              <a:gd name="T66" fmla="*/ 39 w 152"/>
              <a:gd name="T67" fmla="*/ 13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2" h="152">
                <a:moveTo>
                  <a:pt x="152" y="0"/>
                </a:moveTo>
                <a:cubicBezTo>
                  <a:pt x="151" y="0"/>
                  <a:pt x="150" y="0"/>
                  <a:pt x="150" y="0"/>
                </a:cubicBezTo>
                <a:cubicBezTo>
                  <a:pt x="122" y="0"/>
                  <a:pt x="94" y="0"/>
                  <a:pt x="66" y="0"/>
                </a:cubicBezTo>
                <a:cubicBezTo>
                  <a:pt x="56" y="0"/>
                  <a:pt x="46" y="0"/>
                  <a:pt x="36" y="0"/>
                </a:cubicBezTo>
                <a:cubicBezTo>
                  <a:pt x="34" y="0"/>
                  <a:pt x="33" y="0"/>
                  <a:pt x="32" y="1"/>
                </a:cubicBezTo>
                <a:cubicBezTo>
                  <a:pt x="22" y="11"/>
                  <a:pt x="12" y="20"/>
                  <a:pt x="2" y="29"/>
                </a:cubicBezTo>
                <a:cubicBezTo>
                  <a:pt x="1" y="30"/>
                  <a:pt x="0" y="31"/>
                  <a:pt x="0" y="33"/>
                </a:cubicBezTo>
                <a:cubicBezTo>
                  <a:pt x="0" y="72"/>
                  <a:pt x="0" y="111"/>
                  <a:pt x="0" y="150"/>
                </a:cubicBezTo>
                <a:cubicBezTo>
                  <a:pt x="0" y="151"/>
                  <a:pt x="0" y="151"/>
                  <a:pt x="0" y="152"/>
                </a:cubicBezTo>
                <a:cubicBezTo>
                  <a:pt x="1" y="152"/>
                  <a:pt x="2" y="152"/>
                  <a:pt x="3" y="152"/>
                </a:cubicBezTo>
                <a:cubicBezTo>
                  <a:pt x="41" y="152"/>
                  <a:pt x="80" y="152"/>
                  <a:pt x="119" y="152"/>
                </a:cubicBezTo>
                <a:cubicBezTo>
                  <a:pt x="121" y="152"/>
                  <a:pt x="122" y="151"/>
                  <a:pt x="124" y="150"/>
                </a:cubicBezTo>
                <a:cubicBezTo>
                  <a:pt x="132" y="140"/>
                  <a:pt x="141" y="131"/>
                  <a:pt x="150" y="121"/>
                </a:cubicBezTo>
                <a:cubicBezTo>
                  <a:pt x="152" y="120"/>
                  <a:pt x="152" y="118"/>
                  <a:pt x="152" y="116"/>
                </a:cubicBezTo>
                <a:cubicBezTo>
                  <a:pt x="152" y="78"/>
                  <a:pt x="152" y="40"/>
                  <a:pt x="152" y="2"/>
                </a:cubicBezTo>
                <a:cubicBezTo>
                  <a:pt x="152" y="2"/>
                  <a:pt x="152" y="1"/>
                  <a:pt x="152" y="0"/>
                </a:cubicBezTo>
                <a:close/>
                <a:moveTo>
                  <a:pt x="113" y="144"/>
                </a:moveTo>
                <a:cubicBezTo>
                  <a:pt x="78" y="144"/>
                  <a:pt x="44" y="144"/>
                  <a:pt x="8" y="144"/>
                </a:cubicBezTo>
                <a:cubicBezTo>
                  <a:pt x="8" y="109"/>
                  <a:pt x="8" y="74"/>
                  <a:pt x="8" y="39"/>
                </a:cubicBezTo>
                <a:cubicBezTo>
                  <a:pt x="44" y="39"/>
                  <a:pt x="78" y="39"/>
                  <a:pt x="113" y="39"/>
                </a:cubicBezTo>
                <a:cubicBezTo>
                  <a:pt x="113" y="74"/>
                  <a:pt x="113" y="109"/>
                  <a:pt x="113" y="144"/>
                </a:cubicBezTo>
                <a:close/>
                <a:moveTo>
                  <a:pt x="116" y="30"/>
                </a:moveTo>
                <a:cubicBezTo>
                  <a:pt x="116" y="31"/>
                  <a:pt x="115" y="30"/>
                  <a:pt x="114" y="30"/>
                </a:cubicBezTo>
                <a:cubicBezTo>
                  <a:pt x="87" y="30"/>
                  <a:pt x="61" y="30"/>
                  <a:pt x="34" y="30"/>
                </a:cubicBezTo>
                <a:cubicBezTo>
                  <a:pt x="28" y="30"/>
                  <a:pt x="21" y="30"/>
                  <a:pt x="14" y="30"/>
                </a:cubicBezTo>
                <a:cubicBezTo>
                  <a:pt x="14" y="30"/>
                  <a:pt x="13" y="30"/>
                  <a:pt x="12" y="30"/>
                </a:cubicBezTo>
                <a:cubicBezTo>
                  <a:pt x="15" y="28"/>
                  <a:pt x="17" y="26"/>
                  <a:pt x="20" y="24"/>
                </a:cubicBezTo>
                <a:cubicBezTo>
                  <a:pt x="20" y="23"/>
                  <a:pt x="21" y="23"/>
                  <a:pt x="21" y="23"/>
                </a:cubicBezTo>
                <a:cubicBezTo>
                  <a:pt x="55" y="23"/>
                  <a:pt x="88" y="23"/>
                  <a:pt x="121" y="23"/>
                </a:cubicBezTo>
                <a:cubicBezTo>
                  <a:pt x="122" y="23"/>
                  <a:pt x="122" y="23"/>
                  <a:pt x="123" y="23"/>
                </a:cubicBezTo>
                <a:cubicBezTo>
                  <a:pt x="121" y="26"/>
                  <a:pt x="118" y="28"/>
                  <a:pt x="116" y="30"/>
                </a:cubicBezTo>
                <a:close/>
                <a:moveTo>
                  <a:pt x="131" y="13"/>
                </a:moveTo>
                <a:cubicBezTo>
                  <a:pt x="99" y="13"/>
                  <a:pt x="66" y="13"/>
                  <a:pt x="34" y="13"/>
                </a:cubicBezTo>
                <a:cubicBezTo>
                  <a:pt x="34" y="13"/>
                  <a:pt x="33" y="13"/>
                  <a:pt x="32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3" y="11"/>
                  <a:pt x="35" y="10"/>
                  <a:pt x="36" y="9"/>
                </a:cubicBezTo>
                <a:cubicBezTo>
                  <a:pt x="36" y="8"/>
                  <a:pt x="37" y="8"/>
                  <a:pt x="38" y="8"/>
                </a:cubicBezTo>
                <a:cubicBezTo>
                  <a:pt x="66" y="8"/>
                  <a:pt x="93" y="9"/>
                  <a:pt x="120" y="9"/>
                </a:cubicBezTo>
                <a:cubicBezTo>
                  <a:pt x="126" y="9"/>
                  <a:pt x="132" y="9"/>
                  <a:pt x="138" y="9"/>
                </a:cubicBezTo>
                <a:cubicBezTo>
                  <a:pt x="136" y="10"/>
                  <a:pt x="134" y="13"/>
                  <a:pt x="131" y="13"/>
                </a:cubicBezTo>
                <a:close/>
                <a:moveTo>
                  <a:pt x="34" y="82"/>
                </a:moveTo>
                <a:cubicBezTo>
                  <a:pt x="33" y="82"/>
                  <a:pt x="34" y="80"/>
                  <a:pt x="34" y="80"/>
                </a:cubicBezTo>
                <a:cubicBezTo>
                  <a:pt x="42" y="72"/>
                  <a:pt x="50" y="64"/>
                  <a:pt x="58" y="57"/>
                </a:cubicBezTo>
                <a:cubicBezTo>
                  <a:pt x="60" y="54"/>
                  <a:pt x="63" y="55"/>
                  <a:pt x="66" y="57"/>
                </a:cubicBezTo>
                <a:cubicBezTo>
                  <a:pt x="67" y="57"/>
                  <a:pt x="67" y="57"/>
                  <a:pt x="67" y="58"/>
                </a:cubicBezTo>
                <a:cubicBezTo>
                  <a:pt x="74" y="65"/>
                  <a:pt x="81" y="72"/>
                  <a:pt x="88" y="78"/>
                </a:cubicBezTo>
                <a:cubicBezTo>
                  <a:pt x="89" y="80"/>
                  <a:pt x="91" y="81"/>
                  <a:pt x="90" y="82"/>
                </a:cubicBezTo>
                <a:cubicBezTo>
                  <a:pt x="89" y="84"/>
                  <a:pt x="87" y="84"/>
                  <a:pt x="86" y="84"/>
                </a:cubicBezTo>
                <a:cubicBezTo>
                  <a:pt x="83" y="84"/>
                  <a:pt x="79" y="84"/>
                  <a:pt x="76" y="84"/>
                </a:cubicBezTo>
                <a:cubicBezTo>
                  <a:pt x="76" y="91"/>
                  <a:pt x="76" y="97"/>
                  <a:pt x="76" y="103"/>
                </a:cubicBezTo>
                <a:cubicBezTo>
                  <a:pt x="76" y="104"/>
                  <a:pt x="76" y="105"/>
                  <a:pt x="76" y="106"/>
                </a:cubicBezTo>
                <a:cubicBezTo>
                  <a:pt x="75" y="110"/>
                  <a:pt x="73" y="112"/>
                  <a:pt x="70" y="112"/>
                </a:cubicBezTo>
                <a:cubicBezTo>
                  <a:pt x="64" y="113"/>
                  <a:pt x="59" y="113"/>
                  <a:pt x="54" y="112"/>
                </a:cubicBezTo>
                <a:cubicBezTo>
                  <a:pt x="50" y="112"/>
                  <a:pt x="48" y="110"/>
                  <a:pt x="48" y="106"/>
                </a:cubicBezTo>
                <a:cubicBezTo>
                  <a:pt x="48" y="106"/>
                  <a:pt x="48" y="105"/>
                  <a:pt x="48" y="104"/>
                </a:cubicBezTo>
                <a:cubicBezTo>
                  <a:pt x="47" y="97"/>
                  <a:pt x="47" y="91"/>
                  <a:pt x="47" y="84"/>
                </a:cubicBezTo>
                <a:cubicBezTo>
                  <a:pt x="47" y="84"/>
                  <a:pt x="46" y="84"/>
                  <a:pt x="46" y="84"/>
                </a:cubicBezTo>
                <a:cubicBezTo>
                  <a:pt x="42" y="84"/>
                  <a:pt x="39" y="84"/>
                  <a:pt x="36" y="84"/>
                </a:cubicBezTo>
                <a:cubicBezTo>
                  <a:pt x="35" y="84"/>
                  <a:pt x="34" y="83"/>
                  <a:pt x="34" y="82"/>
                </a:cubicBezTo>
                <a:close/>
                <a:moveTo>
                  <a:pt x="34" y="125"/>
                </a:moveTo>
                <a:cubicBezTo>
                  <a:pt x="34" y="122"/>
                  <a:pt x="35" y="121"/>
                  <a:pt x="37" y="120"/>
                </a:cubicBezTo>
                <a:cubicBezTo>
                  <a:pt x="38" y="120"/>
                  <a:pt x="39" y="120"/>
                  <a:pt x="39" y="120"/>
                </a:cubicBezTo>
                <a:cubicBezTo>
                  <a:pt x="55" y="120"/>
                  <a:pt x="71" y="120"/>
                  <a:pt x="86" y="120"/>
                </a:cubicBezTo>
                <a:cubicBezTo>
                  <a:pt x="90" y="120"/>
                  <a:pt x="92" y="122"/>
                  <a:pt x="92" y="125"/>
                </a:cubicBezTo>
                <a:cubicBezTo>
                  <a:pt x="93" y="127"/>
                  <a:pt x="91" y="130"/>
                  <a:pt x="88" y="131"/>
                </a:cubicBezTo>
                <a:cubicBezTo>
                  <a:pt x="88" y="131"/>
                  <a:pt x="87" y="131"/>
                  <a:pt x="86" y="131"/>
                </a:cubicBezTo>
                <a:cubicBezTo>
                  <a:pt x="78" y="131"/>
                  <a:pt x="71" y="131"/>
                  <a:pt x="63" y="131"/>
                </a:cubicBezTo>
                <a:cubicBezTo>
                  <a:pt x="55" y="131"/>
                  <a:pt x="47" y="131"/>
                  <a:pt x="39" y="131"/>
                </a:cubicBezTo>
                <a:cubicBezTo>
                  <a:pt x="35" y="131"/>
                  <a:pt x="33" y="128"/>
                  <a:pt x="34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17"/>
          <p:cNvSpPr>
            <a:spLocks noEditPoints="1"/>
          </p:cNvSpPr>
          <p:nvPr/>
        </p:nvSpPr>
        <p:spPr bwMode="auto">
          <a:xfrm>
            <a:off x="6710029" y="4797152"/>
            <a:ext cx="689878" cy="830222"/>
          </a:xfrm>
          <a:custGeom>
            <a:avLst/>
            <a:gdLst>
              <a:gd name="T0" fmla="*/ 141 w 153"/>
              <a:gd name="T1" fmla="*/ 74 h 184"/>
              <a:gd name="T2" fmla="*/ 100 w 153"/>
              <a:gd name="T3" fmla="*/ 49 h 184"/>
              <a:gd name="T4" fmla="*/ 107 w 153"/>
              <a:gd name="T5" fmla="*/ 39 h 184"/>
              <a:gd name="T6" fmla="*/ 95 w 153"/>
              <a:gd name="T7" fmla="*/ 28 h 184"/>
              <a:gd name="T8" fmla="*/ 83 w 153"/>
              <a:gd name="T9" fmla="*/ 0 h 184"/>
              <a:gd name="T10" fmla="*/ 58 w 153"/>
              <a:gd name="T11" fmla="*/ 13 h 184"/>
              <a:gd name="T12" fmla="*/ 45 w 153"/>
              <a:gd name="T13" fmla="*/ 32 h 184"/>
              <a:gd name="T14" fmla="*/ 55 w 153"/>
              <a:gd name="T15" fmla="*/ 49 h 184"/>
              <a:gd name="T16" fmla="*/ 8 w 153"/>
              <a:gd name="T17" fmla="*/ 51 h 184"/>
              <a:gd name="T18" fmla="*/ 7 w 153"/>
              <a:gd name="T19" fmla="*/ 81 h 184"/>
              <a:gd name="T20" fmla="*/ 10 w 153"/>
              <a:gd name="T21" fmla="*/ 156 h 184"/>
              <a:gd name="T22" fmla="*/ 141 w 153"/>
              <a:gd name="T23" fmla="*/ 184 h 184"/>
              <a:gd name="T24" fmla="*/ 153 w 153"/>
              <a:gd name="T25" fmla="*/ 107 h 184"/>
              <a:gd name="T26" fmla="*/ 7 w 153"/>
              <a:gd name="T27" fmla="*/ 69 h 184"/>
              <a:gd name="T28" fmla="*/ 26 w 153"/>
              <a:gd name="T29" fmla="*/ 94 h 184"/>
              <a:gd name="T30" fmla="*/ 35 w 153"/>
              <a:gd name="T31" fmla="*/ 172 h 184"/>
              <a:gd name="T32" fmla="*/ 16 w 153"/>
              <a:gd name="T33" fmla="*/ 150 h 184"/>
              <a:gd name="T34" fmla="*/ 27 w 153"/>
              <a:gd name="T35" fmla="*/ 105 h 184"/>
              <a:gd name="T36" fmla="*/ 67 w 153"/>
              <a:gd name="T37" fmla="*/ 38 h 184"/>
              <a:gd name="T38" fmla="*/ 71 w 153"/>
              <a:gd name="T39" fmla="*/ 10 h 184"/>
              <a:gd name="T40" fmla="*/ 86 w 153"/>
              <a:gd name="T41" fmla="*/ 35 h 184"/>
              <a:gd name="T42" fmla="*/ 95 w 153"/>
              <a:gd name="T43" fmla="*/ 38 h 184"/>
              <a:gd name="T44" fmla="*/ 59 w 153"/>
              <a:gd name="T45" fmla="*/ 39 h 184"/>
              <a:gd name="T46" fmla="*/ 136 w 153"/>
              <a:gd name="T47" fmla="*/ 176 h 184"/>
              <a:gd name="T48" fmla="*/ 43 w 153"/>
              <a:gd name="T49" fmla="*/ 99 h 184"/>
              <a:gd name="T50" fmla="*/ 133 w 153"/>
              <a:gd name="T51" fmla="*/ 107 h 184"/>
              <a:gd name="T52" fmla="*/ 142 w 153"/>
              <a:gd name="T53" fmla="*/ 101 h 184"/>
              <a:gd name="T54" fmla="*/ 46 w 153"/>
              <a:gd name="T55" fmla="*/ 85 h 184"/>
              <a:gd name="T56" fmla="*/ 137 w 153"/>
              <a:gd name="T57" fmla="*/ 83 h 184"/>
              <a:gd name="T58" fmla="*/ 142 w 153"/>
              <a:gd name="T59" fmla="*/ 101 h 184"/>
              <a:gd name="T60" fmla="*/ 89 w 153"/>
              <a:gd name="T61" fmla="*/ 168 h 184"/>
              <a:gd name="T62" fmla="*/ 53 w 153"/>
              <a:gd name="T63" fmla="*/ 160 h 184"/>
              <a:gd name="T64" fmla="*/ 120 w 153"/>
              <a:gd name="T65" fmla="*/ 158 h 184"/>
              <a:gd name="T66" fmla="*/ 59 w 153"/>
              <a:gd name="T67" fmla="*/ 133 h 184"/>
              <a:gd name="T68" fmla="*/ 69 w 153"/>
              <a:gd name="T69" fmla="*/ 119 h 184"/>
              <a:gd name="T70" fmla="*/ 87 w 153"/>
              <a:gd name="T71" fmla="*/ 132 h 184"/>
              <a:gd name="T72" fmla="*/ 80 w 153"/>
              <a:gd name="T73" fmla="*/ 143 h 184"/>
              <a:gd name="T74" fmla="*/ 65 w 153"/>
              <a:gd name="T75" fmla="*/ 144 h 184"/>
              <a:gd name="T76" fmla="*/ 92 w 153"/>
              <a:gd name="T77" fmla="*/ 132 h 184"/>
              <a:gd name="T78" fmla="*/ 110 w 153"/>
              <a:gd name="T79" fmla="*/ 119 h 184"/>
              <a:gd name="T80" fmla="*/ 120 w 153"/>
              <a:gd name="T81" fmla="*/ 133 h 184"/>
              <a:gd name="T82" fmla="*/ 110 w 153"/>
              <a:gd name="T83" fmla="*/ 149 h 184"/>
              <a:gd name="T84" fmla="*/ 100 w 153"/>
              <a:gd name="T85" fmla="*/ 13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" h="184">
                <a:moveTo>
                  <a:pt x="152" y="106"/>
                </a:moveTo>
                <a:cubicBezTo>
                  <a:pt x="150" y="97"/>
                  <a:pt x="147" y="87"/>
                  <a:pt x="144" y="78"/>
                </a:cubicBezTo>
                <a:cubicBezTo>
                  <a:pt x="143" y="76"/>
                  <a:pt x="142" y="75"/>
                  <a:pt x="141" y="74"/>
                </a:cubicBezTo>
                <a:cubicBezTo>
                  <a:pt x="133" y="66"/>
                  <a:pt x="124" y="58"/>
                  <a:pt x="116" y="50"/>
                </a:cubicBezTo>
                <a:cubicBezTo>
                  <a:pt x="115" y="50"/>
                  <a:pt x="113" y="49"/>
                  <a:pt x="111" y="49"/>
                </a:cubicBezTo>
                <a:cubicBezTo>
                  <a:pt x="108" y="49"/>
                  <a:pt x="104" y="49"/>
                  <a:pt x="100" y="49"/>
                </a:cubicBezTo>
                <a:cubicBezTo>
                  <a:pt x="100" y="49"/>
                  <a:pt x="99" y="49"/>
                  <a:pt x="98" y="49"/>
                </a:cubicBezTo>
                <a:cubicBezTo>
                  <a:pt x="99" y="47"/>
                  <a:pt x="101" y="46"/>
                  <a:pt x="102" y="45"/>
                </a:cubicBezTo>
                <a:cubicBezTo>
                  <a:pt x="104" y="43"/>
                  <a:pt x="106" y="41"/>
                  <a:pt x="107" y="39"/>
                </a:cubicBezTo>
                <a:cubicBezTo>
                  <a:pt x="110" y="35"/>
                  <a:pt x="108" y="30"/>
                  <a:pt x="103" y="28"/>
                </a:cubicBezTo>
                <a:cubicBezTo>
                  <a:pt x="102" y="28"/>
                  <a:pt x="101" y="28"/>
                  <a:pt x="99" y="28"/>
                </a:cubicBezTo>
                <a:cubicBezTo>
                  <a:pt x="98" y="28"/>
                  <a:pt x="97" y="28"/>
                  <a:pt x="95" y="28"/>
                </a:cubicBezTo>
                <a:cubicBezTo>
                  <a:pt x="95" y="27"/>
                  <a:pt x="95" y="27"/>
                  <a:pt x="95" y="27"/>
                </a:cubicBezTo>
                <a:cubicBezTo>
                  <a:pt x="95" y="22"/>
                  <a:pt x="95" y="18"/>
                  <a:pt x="95" y="13"/>
                </a:cubicBezTo>
                <a:cubicBezTo>
                  <a:pt x="95" y="5"/>
                  <a:pt x="90" y="0"/>
                  <a:pt x="83" y="0"/>
                </a:cubicBezTo>
                <a:cubicBezTo>
                  <a:pt x="78" y="0"/>
                  <a:pt x="74" y="0"/>
                  <a:pt x="70" y="0"/>
                </a:cubicBezTo>
                <a:cubicBezTo>
                  <a:pt x="66" y="0"/>
                  <a:pt x="63" y="2"/>
                  <a:pt x="60" y="5"/>
                </a:cubicBezTo>
                <a:cubicBezTo>
                  <a:pt x="59" y="7"/>
                  <a:pt x="58" y="10"/>
                  <a:pt x="58" y="13"/>
                </a:cubicBezTo>
                <a:cubicBezTo>
                  <a:pt x="58" y="18"/>
                  <a:pt x="58" y="23"/>
                  <a:pt x="58" y="28"/>
                </a:cubicBezTo>
                <a:cubicBezTo>
                  <a:pt x="56" y="28"/>
                  <a:pt x="55" y="28"/>
                  <a:pt x="54" y="28"/>
                </a:cubicBezTo>
                <a:cubicBezTo>
                  <a:pt x="50" y="28"/>
                  <a:pt x="46" y="28"/>
                  <a:pt x="45" y="32"/>
                </a:cubicBezTo>
                <a:cubicBezTo>
                  <a:pt x="43" y="36"/>
                  <a:pt x="45" y="39"/>
                  <a:pt x="48" y="41"/>
                </a:cubicBezTo>
                <a:cubicBezTo>
                  <a:pt x="50" y="44"/>
                  <a:pt x="52" y="46"/>
                  <a:pt x="55" y="48"/>
                </a:cubicBezTo>
                <a:cubicBezTo>
                  <a:pt x="55" y="48"/>
                  <a:pt x="55" y="49"/>
                  <a:pt x="55" y="49"/>
                </a:cubicBezTo>
                <a:cubicBezTo>
                  <a:pt x="54" y="49"/>
                  <a:pt x="53" y="49"/>
                  <a:pt x="52" y="49"/>
                </a:cubicBezTo>
                <a:cubicBezTo>
                  <a:pt x="38" y="49"/>
                  <a:pt x="24" y="49"/>
                  <a:pt x="11" y="49"/>
                </a:cubicBezTo>
                <a:cubicBezTo>
                  <a:pt x="9" y="49"/>
                  <a:pt x="8" y="49"/>
                  <a:pt x="8" y="51"/>
                </a:cubicBezTo>
                <a:cubicBezTo>
                  <a:pt x="5" y="58"/>
                  <a:pt x="3" y="64"/>
                  <a:pt x="0" y="71"/>
                </a:cubicBezTo>
                <a:cubicBezTo>
                  <a:pt x="0" y="72"/>
                  <a:pt x="0" y="73"/>
                  <a:pt x="1" y="74"/>
                </a:cubicBezTo>
                <a:cubicBezTo>
                  <a:pt x="3" y="76"/>
                  <a:pt x="5" y="79"/>
                  <a:pt x="7" y="81"/>
                </a:cubicBezTo>
                <a:cubicBezTo>
                  <a:pt x="8" y="82"/>
                  <a:pt x="8" y="84"/>
                  <a:pt x="8" y="85"/>
                </a:cubicBezTo>
                <a:cubicBezTo>
                  <a:pt x="8" y="107"/>
                  <a:pt x="8" y="129"/>
                  <a:pt x="8" y="151"/>
                </a:cubicBezTo>
                <a:cubicBezTo>
                  <a:pt x="8" y="153"/>
                  <a:pt x="9" y="155"/>
                  <a:pt x="10" y="156"/>
                </a:cubicBezTo>
                <a:cubicBezTo>
                  <a:pt x="18" y="165"/>
                  <a:pt x="26" y="173"/>
                  <a:pt x="34" y="182"/>
                </a:cubicBezTo>
                <a:cubicBezTo>
                  <a:pt x="35" y="183"/>
                  <a:pt x="36" y="184"/>
                  <a:pt x="37" y="184"/>
                </a:cubicBezTo>
                <a:cubicBezTo>
                  <a:pt x="72" y="184"/>
                  <a:pt x="107" y="184"/>
                  <a:pt x="141" y="184"/>
                </a:cubicBezTo>
                <a:cubicBezTo>
                  <a:pt x="142" y="184"/>
                  <a:pt x="142" y="184"/>
                  <a:pt x="143" y="184"/>
                </a:cubicBezTo>
                <a:cubicBezTo>
                  <a:pt x="143" y="158"/>
                  <a:pt x="143" y="133"/>
                  <a:pt x="143" y="107"/>
                </a:cubicBezTo>
                <a:cubicBezTo>
                  <a:pt x="147" y="107"/>
                  <a:pt x="150" y="107"/>
                  <a:pt x="153" y="107"/>
                </a:cubicBezTo>
                <a:cubicBezTo>
                  <a:pt x="153" y="107"/>
                  <a:pt x="153" y="106"/>
                  <a:pt x="152" y="106"/>
                </a:cubicBezTo>
                <a:close/>
                <a:moveTo>
                  <a:pt x="8" y="73"/>
                </a:moveTo>
                <a:cubicBezTo>
                  <a:pt x="7" y="72"/>
                  <a:pt x="7" y="71"/>
                  <a:pt x="7" y="69"/>
                </a:cubicBezTo>
                <a:cubicBezTo>
                  <a:pt x="9" y="67"/>
                  <a:pt x="10" y="64"/>
                  <a:pt x="11" y="60"/>
                </a:cubicBezTo>
                <a:cubicBezTo>
                  <a:pt x="19" y="68"/>
                  <a:pt x="26" y="75"/>
                  <a:pt x="34" y="82"/>
                </a:cubicBezTo>
                <a:cubicBezTo>
                  <a:pt x="31" y="86"/>
                  <a:pt x="29" y="90"/>
                  <a:pt x="26" y="94"/>
                </a:cubicBezTo>
                <a:cubicBezTo>
                  <a:pt x="25" y="93"/>
                  <a:pt x="25" y="92"/>
                  <a:pt x="24" y="92"/>
                </a:cubicBezTo>
                <a:cubicBezTo>
                  <a:pt x="19" y="85"/>
                  <a:pt x="13" y="79"/>
                  <a:pt x="8" y="73"/>
                </a:cubicBezTo>
                <a:close/>
                <a:moveTo>
                  <a:pt x="35" y="172"/>
                </a:moveTo>
                <a:cubicBezTo>
                  <a:pt x="35" y="172"/>
                  <a:pt x="34" y="172"/>
                  <a:pt x="34" y="171"/>
                </a:cubicBezTo>
                <a:cubicBezTo>
                  <a:pt x="28" y="165"/>
                  <a:pt x="22" y="159"/>
                  <a:pt x="17" y="153"/>
                </a:cubicBezTo>
                <a:cubicBezTo>
                  <a:pt x="16" y="152"/>
                  <a:pt x="16" y="151"/>
                  <a:pt x="16" y="150"/>
                </a:cubicBezTo>
                <a:cubicBezTo>
                  <a:pt x="16" y="131"/>
                  <a:pt x="16" y="112"/>
                  <a:pt x="16" y="93"/>
                </a:cubicBezTo>
                <a:cubicBezTo>
                  <a:pt x="16" y="93"/>
                  <a:pt x="16" y="93"/>
                  <a:pt x="16" y="92"/>
                </a:cubicBezTo>
                <a:cubicBezTo>
                  <a:pt x="20" y="96"/>
                  <a:pt x="23" y="101"/>
                  <a:pt x="27" y="105"/>
                </a:cubicBezTo>
                <a:cubicBezTo>
                  <a:pt x="30" y="100"/>
                  <a:pt x="32" y="96"/>
                  <a:pt x="35" y="92"/>
                </a:cubicBezTo>
                <a:cubicBezTo>
                  <a:pt x="35" y="119"/>
                  <a:pt x="35" y="145"/>
                  <a:pt x="35" y="172"/>
                </a:cubicBezTo>
                <a:close/>
                <a:moveTo>
                  <a:pt x="67" y="38"/>
                </a:moveTo>
                <a:cubicBezTo>
                  <a:pt x="67" y="37"/>
                  <a:pt x="67" y="36"/>
                  <a:pt x="67" y="35"/>
                </a:cubicBezTo>
                <a:cubicBezTo>
                  <a:pt x="67" y="28"/>
                  <a:pt x="68" y="21"/>
                  <a:pt x="68" y="13"/>
                </a:cubicBezTo>
                <a:cubicBezTo>
                  <a:pt x="68" y="10"/>
                  <a:pt x="68" y="10"/>
                  <a:pt x="71" y="10"/>
                </a:cubicBezTo>
                <a:cubicBezTo>
                  <a:pt x="75" y="10"/>
                  <a:pt x="78" y="10"/>
                  <a:pt x="82" y="10"/>
                </a:cubicBezTo>
                <a:cubicBezTo>
                  <a:pt x="85" y="10"/>
                  <a:pt x="86" y="11"/>
                  <a:pt x="86" y="13"/>
                </a:cubicBezTo>
                <a:cubicBezTo>
                  <a:pt x="86" y="21"/>
                  <a:pt x="86" y="28"/>
                  <a:pt x="86" y="35"/>
                </a:cubicBezTo>
                <a:cubicBezTo>
                  <a:pt x="86" y="36"/>
                  <a:pt x="86" y="37"/>
                  <a:pt x="86" y="37"/>
                </a:cubicBezTo>
                <a:cubicBezTo>
                  <a:pt x="89" y="37"/>
                  <a:pt x="92" y="37"/>
                  <a:pt x="95" y="37"/>
                </a:cubicBezTo>
                <a:cubicBezTo>
                  <a:pt x="95" y="38"/>
                  <a:pt x="95" y="38"/>
                  <a:pt x="95" y="38"/>
                </a:cubicBezTo>
                <a:cubicBezTo>
                  <a:pt x="89" y="44"/>
                  <a:pt x="84" y="49"/>
                  <a:pt x="79" y="54"/>
                </a:cubicBezTo>
                <a:cubicBezTo>
                  <a:pt x="77" y="56"/>
                  <a:pt x="76" y="56"/>
                  <a:pt x="74" y="54"/>
                </a:cubicBezTo>
                <a:cubicBezTo>
                  <a:pt x="69" y="49"/>
                  <a:pt x="64" y="44"/>
                  <a:pt x="59" y="39"/>
                </a:cubicBezTo>
                <a:cubicBezTo>
                  <a:pt x="58" y="38"/>
                  <a:pt x="58" y="38"/>
                  <a:pt x="58" y="38"/>
                </a:cubicBezTo>
                <a:cubicBezTo>
                  <a:pt x="61" y="38"/>
                  <a:pt x="64" y="38"/>
                  <a:pt x="67" y="38"/>
                </a:cubicBezTo>
                <a:close/>
                <a:moveTo>
                  <a:pt x="136" y="176"/>
                </a:moveTo>
                <a:cubicBezTo>
                  <a:pt x="105" y="176"/>
                  <a:pt x="74" y="176"/>
                  <a:pt x="43" y="176"/>
                </a:cubicBezTo>
                <a:cubicBezTo>
                  <a:pt x="43" y="150"/>
                  <a:pt x="43" y="125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4" y="101"/>
                  <a:pt x="44" y="103"/>
                  <a:pt x="45" y="105"/>
                </a:cubicBezTo>
                <a:cubicBezTo>
                  <a:pt x="45" y="107"/>
                  <a:pt x="46" y="107"/>
                  <a:pt x="47" y="107"/>
                </a:cubicBezTo>
                <a:cubicBezTo>
                  <a:pt x="76" y="107"/>
                  <a:pt x="105" y="107"/>
                  <a:pt x="133" y="107"/>
                </a:cubicBezTo>
                <a:cubicBezTo>
                  <a:pt x="134" y="107"/>
                  <a:pt x="135" y="107"/>
                  <a:pt x="136" y="107"/>
                </a:cubicBezTo>
                <a:cubicBezTo>
                  <a:pt x="136" y="130"/>
                  <a:pt x="136" y="153"/>
                  <a:pt x="136" y="176"/>
                </a:cubicBezTo>
                <a:close/>
                <a:moveTo>
                  <a:pt x="142" y="101"/>
                </a:moveTo>
                <a:cubicBezTo>
                  <a:pt x="112" y="101"/>
                  <a:pt x="82" y="101"/>
                  <a:pt x="53" y="101"/>
                </a:cubicBezTo>
                <a:cubicBezTo>
                  <a:pt x="51" y="101"/>
                  <a:pt x="50" y="100"/>
                  <a:pt x="50" y="99"/>
                </a:cubicBezTo>
                <a:cubicBezTo>
                  <a:pt x="49" y="94"/>
                  <a:pt x="48" y="90"/>
                  <a:pt x="46" y="85"/>
                </a:cubicBezTo>
                <a:cubicBezTo>
                  <a:pt x="46" y="85"/>
                  <a:pt x="46" y="84"/>
                  <a:pt x="46" y="83"/>
                </a:cubicBezTo>
                <a:cubicBezTo>
                  <a:pt x="47" y="83"/>
                  <a:pt x="48" y="83"/>
                  <a:pt x="48" y="83"/>
                </a:cubicBezTo>
                <a:cubicBezTo>
                  <a:pt x="78" y="83"/>
                  <a:pt x="107" y="83"/>
                  <a:pt x="137" y="83"/>
                </a:cubicBezTo>
                <a:cubicBezTo>
                  <a:pt x="138" y="83"/>
                  <a:pt x="139" y="84"/>
                  <a:pt x="139" y="85"/>
                </a:cubicBezTo>
                <a:cubicBezTo>
                  <a:pt x="141" y="90"/>
                  <a:pt x="143" y="96"/>
                  <a:pt x="144" y="101"/>
                </a:cubicBezTo>
                <a:cubicBezTo>
                  <a:pt x="143" y="101"/>
                  <a:pt x="142" y="101"/>
                  <a:pt x="142" y="101"/>
                </a:cubicBezTo>
                <a:close/>
                <a:moveTo>
                  <a:pt x="126" y="164"/>
                </a:moveTo>
                <a:cubicBezTo>
                  <a:pt x="126" y="167"/>
                  <a:pt x="124" y="168"/>
                  <a:pt x="121" y="168"/>
                </a:cubicBezTo>
                <a:cubicBezTo>
                  <a:pt x="111" y="168"/>
                  <a:pt x="100" y="168"/>
                  <a:pt x="89" y="168"/>
                </a:cubicBezTo>
                <a:cubicBezTo>
                  <a:pt x="78" y="168"/>
                  <a:pt x="68" y="168"/>
                  <a:pt x="57" y="168"/>
                </a:cubicBezTo>
                <a:cubicBezTo>
                  <a:pt x="55" y="168"/>
                  <a:pt x="53" y="167"/>
                  <a:pt x="52" y="165"/>
                </a:cubicBezTo>
                <a:cubicBezTo>
                  <a:pt x="51" y="163"/>
                  <a:pt x="52" y="162"/>
                  <a:pt x="53" y="160"/>
                </a:cubicBezTo>
                <a:cubicBezTo>
                  <a:pt x="54" y="159"/>
                  <a:pt x="56" y="158"/>
                  <a:pt x="58" y="158"/>
                </a:cubicBezTo>
                <a:cubicBezTo>
                  <a:pt x="70" y="158"/>
                  <a:pt x="82" y="158"/>
                  <a:pt x="94" y="158"/>
                </a:cubicBezTo>
                <a:cubicBezTo>
                  <a:pt x="103" y="158"/>
                  <a:pt x="111" y="158"/>
                  <a:pt x="120" y="158"/>
                </a:cubicBezTo>
                <a:cubicBezTo>
                  <a:pt x="121" y="158"/>
                  <a:pt x="123" y="158"/>
                  <a:pt x="124" y="159"/>
                </a:cubicBezTo>
                <a:cubicBezTo>
                  <a:pt x="126" y="160"/>
                  <a:pt x="127" y="162"/>
                  <a:pt x="126" y="164"/>
                </a:cubicBezTo>
                <a:close/>
                <a:moveTo>
                  <a:pt x="59" y="133"/>
                </a:moveTo>
                <a:cubicBezTo>
                  <a:pt x="59" y="133"/>
                  <a:pt x="58" y="133"/>
                  <a:pt x="57" y="133"/>
                </a:cubicBezTo>
                <a:cubicBezTo>
                  <a:pt x="57" y="132"/>
                  <a:pt x="58" y="131"/>
                  <a:pt x="58" y="130"/>
                </a:cubicBezTo>
                <a:cubicBezTo>
                  <a:pt x="62" y="127"/>
                  <a:pt x="66" y="123"/>
                  <a:pt x="69" y="119"/>
                </a:cubicBezTo>
                <a:cubicBezTo>
                  <a:pt x="71" y="117"/>
                  <a:pt x="73" y="117"/>
                  <a:pt x="75" y="119"/>
                </a:cubicBezTo>
                <a:cubicBezTo>
                  <a:pt x="79" y="123"/>
                  <a:pt x="83" y="127"/>
                  <a:pt x="86" y="130"/>
                </a:cubicBezTo>
                <a:cubicBezTo>
                  <a:pt x="87" y="131"/>
                  <a:pt x="87" y="132"/>
                  <a:pt x="87" y="132"/>
                </a:cubicBezTo>
                <a:cubicBezTo>
                  <a:pt x="86" y="133"/>
                  <a:pt x="86" y="133"/>
                  <a:pt x="85" y="133"/>
                </a:cubicBezTo>
                <a:cubicBezTo>
                  <a:pt x="83" y="133"/>
                  <a:pt x="82" y="133"/>
                  <a:pt x="80" y="133"/>
                </a:cubicBezTo>
                <a:cubicBezTo>
                  <a:pt x="80" y="137"/>
                  <a:pt x="80" y="140"/>
                  <a:pt x="80" y="143"/>
                </a:cubicBezTo>
                <a:cubicBezTo>
                  <a:pt x="80" y="147"/>
                  <a:pt x="79" y="149"/>
                  <a:pt x="74" y="149"/>
                </a:cubicBezTo>
                <a:cubicBezTo>
                  <a:pt x="73" y="149"/>
                  <a:pt x="71" y="149"/>
                  <a:pt x="70" y="149"/>
                </a:cubicBezTo>
                <a:cubicBezTo>
                  <a:pt x="66" y="149"/>
                  <a:pt x="65" y="147"/>
                  <a:pt x="65" y="144"/>
                </a:cubicBezTo>
                <a:cubicBezTo>
                  <a:pt x="65" y="140"/>
                  <a:pt x="65" y="137"/>
                  <a:pt x="65" y="133"/>
                </a:cubicBezTo>
                <a:cubicBezTo>
                  <a:pt x="63" y="133"/>
                  <a:pt x="61" y="133"/>
                  <a:pt x="59" y="133"/>
                </a:cubicBezTo>
                <a:close/>
                <a:moveTo>
                  <a:pt x="92" y="132"/>
                </a:moveTo>
                <a:cubicBezTo>
                  <a:pt x="92" y="132"/>
                  <a:pt x="93" y="131"/>
                  <a:pt x="93" y="131"/>
                </a:cubicBezTo>
                <a:cubicBezTo>
                  <a:pt x="97" y="127"/>
                  <a:pt x="101" y="123"/>
                  <a:pt x="104" y="119"/>
                </a:cubicBezTo>
                <a:cubicBezTo>
                  <a:pt x="106" y="117"/>
                  <a:pt x="108" y="117"/>
                  <a:pt x="110" y="119"/>
                </a:cubicBezTo>
                <a:cubicBezTo>
                  <a:pt x="114" y="123"/>
                  <a:pt x="118" y="127"/>
                  <a:pt x="122" y="131"/>
                </a:cubicBezTo>
                <a:cubicBezTo>
                  <a:pt x="122" y="131"/>
                  <a:pt x="122" y="132"/>
                  <a:pt x="122" y="132"/>
                </a:cubicBezTo>
                <a:cubicBezTo>
                  <a:pt x="122" y="133"/>
                  <a:pt x="121" y="133"/>
                  <a:pt x="120" y="133"/>
                </a:cubicBezTo>
                <a:cubicBezTo>
                  <a:pt x="119" y="133"/>
                  <a:pt x="117" y="133"/>
                  <a:pt x="115" y="133"/>
                </a:cubicBezTo>
                <a:cubicBezTo>
                  <a:pt x="115" y="137"/>
                  <a:pt x="115" y="140"/>
                  <a:pt x="115" y="143"/>
                </a:cubicBezTo>
                <a:cubicBezTo>
                  <a:pt x="115" y="147"/>
                  <a:pt x="114" y="149"/>
                  <a:pt x="110" y="149"/>
                </a:cubicBezTo>
                <a:cubicBezTo>
                  <a:pt x="108" y="149"/>
                  <a:pt x="107" y="149"/>
                  <a:pt x="106" y="149"/>
                </a:cubicBezTo>
                <a:cubicBezTo>
                  <a:pt x="101" y="149"/>
                  <a:pt x="100" y="148"/>
                  <a:pt x="100" y="143"/>
                </a:cubicBezTo>
                <a:cubicBezTo>
                  <a:pt x="100" y="140"/>
                  <a:pt x="100" y="137"/>
                  <a:pt x="100" y="133"/>
                </a:cubicBezTo>
                <a:cubicBezTo>
                  <a:pt x="98" y="133"/>
                  <a:pt x="96" y="133"/>
                  <a:pt x="94" y="133"/>
                </a:cubicBezTo>
                <a:cubicBezTo>
                  <a:pt x="94" y="133"/>
                  <a:pt x="93" y="133"/>
                  <a:pt x="92" y="13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61"/>
          <p:cNvSpPr>
            <a:spLocks noEditPoints="1"/>
          </p:cNvSpPr>
          <p:nvPr/>
        </p:nvSpPr>
        <p:spPr bwMode="auto">
          <a:xfrm>
            <a:off x="7934671" y="4880704"/>
            <a:ext cx="699038" cy="774405"/>
          </a:xfrm>
          <a:custGeom>
            <a:avLst/>
            <a:gdLst>
              <a:gd name="T0" fmla="*/ 157 w 157"/>
              <a:gd name="T1" fmla="*/ 0 h 174"/>
              <a:gd name="T2" fmla="*/ 157 w 157"/>
              <a:gd name="T3" fmla="*/ 11 h 174"/>
              <a:gd name="T4" fmla="*/ 124 w 157"/>
              <a:gd name="T5" fmla="*/ 11 h 174"/>
              <a:gd name="T6" fmla="*/ 115 w 157"/>
              <a:gd name="T7" fmla="*/ 15 h 174"/>
              <a:gd name="T8" fmla="*/ 84 w 157"/>
              <a:gd name="T9" fmla="*/ 111 h 174"/>
              <a:gd name="T10" fmla="*/ 73 w 157"/>
              <a:gd name="T11" fmla="*/ 108 h 174"/>
              <a:gd name="T12" fmla="*/ 106 w 157"/>
              <a:gd name="T13" fmla="*/ 10 h 174"/>
              <a:gd name="T14" fmla="*/ 119 w 157"/>
              <a:gd name="T15" fmla="*/ 1 h 174"/>
              <a:gd name="T16" fmla="*/ 157 w 157"/>
              <a:gd name="T17" fmla="*/ 0 h 174"/>
              <a:gd name="T18" fmla="*/ 64 w 157"/>
              <a:gd name="T19" fmla="*/ 113 h 174"/>
              <a:gd name="T20" fmla="*/ 82 w 157"/>
              <a:gd name="T21" fmla="*/ 57 h 174"/>
              <a:gd name="T22" fmla="*/ 25 w 157"/>
              <a:gd name="T23" fmla="*/ 39 h 174"/>
              <a:gd name="T24" fmla="*/ 2 w 157"/>
              <a:gd name="T25" fmla="*/ 110 h 174"/>
              <a:gd name="T26" fmla="*/ 45 w 157"/>
              <a:gd name="T27" fmla="*/ 123 h 174"/>
              <a:gd name="T28" fmla="*/ 64 w 157"/>
              <a:gd name="T29" fmla="*/ 113 h 174"/>
              <a:gd name="T30" fmla="*/ 96 w 157"/>
              <a:gd name="T31" fmla="*/ 14 h 174"/>
              <a:gd name="T32" fmla="*/ 63 w 157"/>
              <a:gd name="T33" fmla="*/ 4 h 174"/>
              <a:gd name="T34" fmla="*/ 51 w 157"/>
              <a:gd name="T35" fmla="*/ 43 h 174"/>
              <a:gd name="T36" fmla="*/ 83 w 157"/>
              <a:gd name="T37" fmla="*/ 53 h 174"/>
              <a:gd name="T38" fmla="*/ 96 w 157"/>
              <a:gd name="T39" fmla="*/ 14 h 174"/>
              <a:gd name="T40" fmla="*/ 5 w 157"/>
              <a:gd name="T41" fmla="*/ 131 h 174"/>
              <a:gd name="T42" fmla="*/ 37 w 157"/>
              <a:gd name="T43" fmla="*/ 141 h 174"/>
              <a:gd name="T44" fmla="*/ 40 w 157"/>
              <a:gd name="T45" fmla="*/ 130 h 174"/>
              <a:gd name="T46" fmla="*/ 0 w 157"/>
              <a:gd name="T47" fmla="*/ 117 h 174"/>
              <a:gd name="T48" fmla="*/ 5 w 157"/>
              <a:gd name="T49" fmla="*/ 131 h 174"/>
              <a:gd name="T50" fmla="*/ 98 w 157"/>
              <a:gd name="T51" fmla="*/ 145 h 174"/>
              <a:gd name="T52" fmla="*/ 69 w 157"/>
              <a:gd name="T53" fmla="*/ 174 h 174"/>
              <a:gd name="T54" fmla="*/ 41 w 157"/>
              <a:gd name="T55" fmla="*/ 145 h 174"/>
              <a:gd name="T56" fmla="*/ 41 w 157"/>
              <a:gd name="T57" fmla="*/ 143 h 174"/>
              <a:gd name="T58" fmla="*/ 44 w 157"/>
              <a:gd name="T59" fmla="*/ 132 h 174"/>
              <a:gd name="T60" fmla="*/ 49 w 157"/>
              <a:gd name="T61" fmla="*/ 125 h 174"/>
              <a:gd name="T62" fmla="*/ 63 w 157"/>
              <a:gd name="T63" fmla="*/ 117 h 174"/>
              <a:gd name="T64" fmla="*/ 69 w 157"/>
              <a:gd name="T65" fmla="*/ 117 h 174"/>
              <a:gd name="T66" fmla="*/ 98 w 157"/>
              <a:gd name="T67" fmla="*/ 145 h 174"/>
              <a:gd name="T68" fmla="*/ 82 w 157"/>
              <a:gd name="T69" fmla="*/ 145 h 174"/>
              <a:gd name="T70" fmla="*/ 69 w 157"/>
              <a:gd name="T71" fmla="*/ 133 h 174"/>
              <a:gd name="T72" fmla="*/ 57 w 157"/>
              <a:gd name="T73" fmla="*/ 145 h 174"/>
              <a:gd name="T74" fmla="*/ 69 w 157"/>
              <a:gd name="T75" fmla="*/ 158 h 174"/>
              <a:gd name="T76" fmla="*/ 82 w 157"/>
              <a:gd name="T77" fmla="*/ 14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7" h="174">
                <a:moveTo>
                  <a:pt x="157" y="0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11"/>
                  <a:pt x="130" y="10"/>
                  <a:pt x="124" y="11"/>
                </a:cubicBezTo>
                <a:cubicBezTo>
                  <a:pt x="117" y="11"/>
                  <a:pt x="116" y="14"/>
                  <a:pt x="115" y="15"/>
                </a:cubicBezTo>
                <a:cubicBezTo>
                  <a:pt x="114" y="15"/>
                  <a:pt x="84" y="111"/>
                  <a:pt x="84" y="111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73" y="108"/>
                  <a:pt x="102" y="17"/>
                  <a:pt x="106" y="10"/>
                </a:cubicBezTo>
                <a:cubicBezTo>
                  <a:pt x="109" y="3"/>
                  <a:pt x="117" y="1"/>
                  <a:pt x="119" y="1"/>
                </a:cubicBezTo>
                <a:cubicBezTo>
                  <a:pt x="120" y="0"/>
                  <a:pt x="157" y="0"/>
                  <a:pt x="157" y="0"/>
                </a:cubicBezTo>
                <a:close/>
                <a:moveTo>
                  <a:pt x="64" y="113"/>
                </a:moveTo>
                <a:cubicBezTo>
                  <a:pt x="82" y="57"/>
                  <a:pt x="82" y="57"/>
                  <a:pt x="82" y="57"/>
                </a:cubicBezTo>
                <a:cubicBezTo>
                  <a:pt x="25" y="39"/>
                  <a:pt x="25" y="39"/>
                  <a:pt x="25" y="39"/>
                </a:cubicBezTo>
                <a:cubicBezTo>
                  <a:pt x="2" y="110"/>
                  <a:pt x="2" y="110"/>
                  <a:pt x="2" y="110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50" y="118"/>
                  <a:pt x="56" y="114"/>
                  <a:pt x="64" y="113"/>
                </a:cubicBezTo>
                <a:close/>
                <a:moveTo>
                  <a:pt x="96" y="14"/>
                </a:moveTo>
                <a:cubicBezTo>
                  <a:pt x="63" y="4"/>
                  <a:pt x="63" y="4"/>
                  <a:pt x="63" y="4"/>
                </a:cubicBezTo>
                <a:cubicBezTo>
                  <a:pt x="51" y="43"/>
                  <a:pt x="51" y="43"/>
                  <a:pt x="51" y="43"/>
                </a:cubicBezTo>
                <a:cubicBezTo>
                  <a:pt x="83" y="53"/>
                  <a:pt x="83" y="53"/>
                  <a:pt x="83" y="53"/>
                </a:cubicBezTo>
                <a:lnTo>
                  <a:pt x="96" y="14"/>
                </a:lnTo>
                <a:close/>
                <a:moveTo>
                  <a:pt x="5" y="131"/>
                </a:moveTo>
                <a:cubicBezTo>
                  <a:pt x="37" y="141"/>
                  <a:pt x="37" y="141"/>
                  <a:pt x="37" y="141"/>
                </a:cubicBezTo>
                <a:cubicBezTo>
                  <a:pt x="37" y="137"/>
                  <a:pt x="38" y="133"/>
                  <a:pt x="40" y="130"/>
                </a:cubicBezTo>
                <a:cubicBezTo>
                  <a:pt x="0" y="117"/>
                  <a:pt x="0" y="117"/>
                  <a:pt x="0" y="117"/>
                </a:cubicBezTo>
                <a:lnTo>
                  <a:pt x="5" y="131"/>
                </a:lnTo>
                <a:close/>
                <a:moveTo>
                  <a:pt x="98" y="145"/>
                </a:moveTo>
                <a:cubicBezTo>
                  <a:pt x="98" y="161"/>
                  <a:pt x="85" y="174"/>
                  <a:pt x="69" y="174"/>
                </a:cubicBezTo>
                <a:cubicBezTo>
                  <a:pt x="53" y="174"/>
                  <a:pt x="41" y="161"/>
                  <a:pt x="41" y="145"/>
                </a:cubicBezTo>
                <a:cubicBezTo>
                  <a:pt x="41" y="144"/>
                  <a:pt x="41" y="143"/>
                  <a:pt x="41" y="143"/>
                </a:cubicBezTo>
                <a:cubicBezTo>
                  <a:pt x="41" y="139"/>
                  <a:pt x="42" y="135"/>
                  <a:pt x="44" y="132"/>
                </a:cubicBezTo>
                <a:cubicBezTo>
                  <a:pt x="45" y="129"/>
                  <a:pt x="47" y="127"/>
                  <a:pt x="49" y="125"/>
                </a:cubicBezTo>
                <a:cubicBezTo>
                  <a:pt x="53" y="121"/>
                  <a:pt x="58" y="119"/>
                  <a:pt x="63" y="117"/>
                </a:cubicBezTo>
                <a:cubicBezTo>
                  <a:pt x="65" y="117"/>
                  <a:pt x="67" y="117"/>
                  <a:pt x="69" y="117"/>
                </a:cubicBezTo>
                <a:cubicBezTo>
                  <a:pt x="85" y="117"/>
                  <a:pt x="98" y="130"/>
                  <a:pt x="98" y="145"/>
                </a:cubicBezTo>
                <a:close/>
                <a:moveTo>
                  <a:pt x="82" y="145"/>
                </a:moveTo>
                <a:cubicBezTo>
                  <a:pt x="82" y="138"/>
                  <a:pt x="76" y="133"/>
                  <a:pt x="69" y="133"/>
                </a:cubicBezTo>
                <a:cubicBezTo>
                  <a:pt x="62" y="133"/>
                  <a:pt x="57" y="138"/>
                  <a:pt x="57" y="145"/>
                </a:cubicBezTo>
                <a:cubicBezTo>
                  <a:pt x="57" y="152"/>
                  <a:pt x="62" y="158"/>
                  <a:pt x="69" y="158"/>
                </a:cubicBezTo>
                <a:cubicBezTo>
                  <a:pt x="76" y="158"/>
                  <a:pt x="82" y="152"/>
                  <a:pt x="82" y="145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Elipsa 4"/>
          <p:cNvSpPr/>
          <p:nvPr/>
        </p:nvSpPr>
        <p:spPr>
          <a:xfrm>
            <a:off x="9020709" y="4798053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Freeform 77"/>
          <p:cNvSpPr>
            <a:spLocks noEditPoints="1"/>
          </p:cNvSpPr>
          <p:nvPr/>
        </p:nvSpPr>
        <p:spPr bwMode="auto">
          <a:xfrm>
            <a:off x="9177821" y="4984315"/>
            <a:ext cx="563229" cy="491408"/>
          </a:xfrm>
          <a:custGeom>
            <a:avLst/>
            <a:gdLst>
              <a:gd name="T0" fmla="*/ 64 w 186"/>
              <a:gd name="T1" fmla="*/ 88 h 162"/>
              <a:gd name="T2" fmla="*/ 90 w 186"/>
              <a:gd name="T3" fmla="*/ 88 h 162"/>
              <a:gd name="T4" fmla="*/ 90 w 186"/>
              <a:gd name="T5" fmla="*/ 78 h 162"/>
              <a:gd name="T6" fmla="*/ 101 w 186"/>
              <a:gd name="T7" fmla="*/ 78 h 162"/>
              <a:gd name="T8" fmla="*/ 101 w 186"/>
              <a:gd name="T9" fmla="*/ 88 h 162"/>
              <a:gd name="T10" fmla="*/ 126 w 186"/>
              <a:gd name="T11" fmla="*/ 88 h 162"/>
              <a:gd name="T12" fmla="*/ 143 w 186"/>
              <a:gd name="T13" fmla="*/ 72 h 162"/>
              <a:gd name="T14" fmla="*/ 143 w 186"/>
              <a:gd name="T15" fmla="*/ 17 h 162"/>
              <a:gd name="T16" fmla="*/ 126 w 186"/>
              <a:gd name="T17" fmla="*/ 0 h 162"/>
              <a:gd name="T18" fmla="*/ 101 w 186"/>
              <a:gd name="T19" fmla="*/ 0 h 162"/>
              <a:gd name="T20" fmla="*/ 101 w 186"/>
              <a:gd name="T21" fmla="*/ 13 h 162"/>
              <a:gd name="T22" fmla="*/ 89 w 186"/>
              <a:gd name="T23" fmla="*/ 13 h 162"/>
              <a:gd name="T24" fmla="*/ 89 w 186"/>
              <a:gd name="T25" fmla="*/ 0 h 162"/>
              <a:gd name="T26" fmla="*/ 64 w 186"/>
              <a:gd name="T27" fmla="*/ 0 h 162"/>
              <a:gd name="T28" fmla="*/ 47 w 186"/>
              <a:gd name="T29" fmla="*/ 17 h 162"/>
              <a:gd name="T30" fmla="*/ 47 w 186"/>
              <a:gd name="T31" fmla="*/ 72 h 162"/>
              <a:gd name="T32" fmla="*/ 64 w 186"/>
              <a:gd name="T33" fmla="*/ 88 h 162"/>
              <a:gd name="T34" fmla="*/ 96 w 186"/>
              <a:gd name="T35" fmla="*/ 23 h 162"/>
              <a:gd name="T36" fmla="*/ 112 w 186"/>
              <a:gd name="T37" fmla="*/ 43 h 162"/>
              <a:gd name="T38" fmla="*/ 100 w 186"/>
              <a:gd name="T39" fmla="*/ 43 h 162"/>
              <a:gd name="T40" fmla="*/ 100 w 186"/>
              <a:gd name="T41" fmla="*/ 68 h 162"/>
              <a:gd name="T42" fmla="*/ 91 w 186"/>
              <a:gd name="T43" fmla="*/ 68 h 162"/>
              <a:gd name="T44" fmla="*/ 91 w 186"/>
              <a:gd name="T45" fmla="*/ 43 h 162"/>
              <a:gd name="T46" fmla="*/ 79 w 186"/>
              <a:gd name="T47" fmla="*/ 43 h 162"/>
              <a:gd name="T48" fmla="*/ 96 w 186"/>
              <a:gd name="T49" fmla="*/ 23 h 162"/>
              <a:gd name="T50" fmla="*/ 52 w 186"/>
              <a:gd name="T51" fmla="*/ 107 h 162"/>
              <a:gd name="T52" fmla="*/ 29 w 186"/>
              <a:gd name="T53" fmla="*/ 88 h 162"/>
              <a:gd name="T54" fmla="*/ 35 w 186"/>
              <a:gd name="T55" fmla="*/ 86 h 162"/>
              <a:gd name="T56" fmla="*/ 56 w 186"/>
              <a:gd name="T57" fmla="*/ 102 h 162"/>
              <a:gd name="T58" fmla="*/ 52 w 186"/>
              <a:gd name="T59" fmla="*/ 107 h 162"/>
              <a:gd name="T60" fmla="*/ 186 w 186"/>
              <a:gd name="T61" fmla="*/ 93 h 162"/>
              <a:gd name="T62" fmla="*/ 186 w 186"/>
              <a:gd name="T63" fmla="*/ 154 h 162"/>
              <a:gd name="T64" fmla="*/ 182 w 186"/>
              <a:gd name="T65" fmla="*/ 159 h 162"/>
              <a:gd name="T66" fmla="*/ 163 w 186"/>
              <a:gd name="T67" fmla="*/ 159 h 162"/>
              <a:gd name="T68" fmla="*/ 158 w 186"/>
              <a:gd name="T69" fmla="*/ 154 h 162"/>
              <a:gd name="T70" fmla="*/ 158 w 186"/>
              <a:gd name="T71" fmla="*/ 147 h 162"/>
              <a:gd name="T72" fmla="*/ 156 w 186"/>
              <a:gd name="T73" fmla="*/ 148 h 162"/>
              <a:gd name="T74" fmla="*/ 97 w 186"/>
              <a:gd name="T75" fmla="*/ 162 h 162"/>
              <a:gd name="T76" fmla="*/ 39 w 186"/>
              <a:gd name="T77" fmla="*/ 145 h 162"/>
              <a:gd name="T78" fmla="*/ 7 w 186"/>
              <a:gd name="T79" fmla="*/ 110 h 162"/>
              <a:gd name="T80" fmla="*/ 18 w 186"/>
              <a:gd name="T81" fmla="*/ 99 h 162"/>
              <a:gd name="T82" fmla="*/ 48 w 186"/>
              <a:gd name="T83" fmla="*/ 127 h 162"/>
              <a:gd name="T84" fmla="*/ 68 w 186"/>
              <a:gd name="T85" fmla="*/ 140 h 162"/>
              <a:gd name="T86" fmla="*/ 119 w 186"/>
              <a:gd name="T87" fmla="*/ 140 h 162"/>
              <a:gd name="T88" fmla="*/ 112 w 186"/>
              <a:gd name="T89" fmla="*/ 136 h 162"/>
              <a:gd name="T90" fmla="*/ 68 w 186"/>
              <a:gd name="T91" fmla="*/ 136 h 162"/>
              <a:gd name="T92" fmla="*/ 53 w 186"/>
              <a:gd name="T93" fmla="*/ 121 h 162"/>
              <a:gd name="T94" fmla="*/ 68 w 186"/>
              <a:gd name="T95" fmla="*/ 106 h 162"/>
              <a:gd name="T96" fmla="*/ 106 w 186"/>
              <a:gd name="T97" fmla="*/ 106 h 162"/>
              <a:gd name="T98" fmla="*/ 134 w 186"/>
              <a:gd name="T99" fmla="*/ 96 h 162"/>
              <a:gd name="T100" fmla="*/ 157 w 186"/>
              <a:gd name="T101" fmla="*/ 101 h 162"/>
              <a:gd name="T102" fmla="*/ 158 w 186"/>
              <a:gd name="T103" fmla="*/ 103 h 162"/>
              <a:gd name="T104" fmla="*/ 158 w 186"/>
              <a:gd name="T105" fmla="*/ 93 h 162"/>
              <a:gd name="T106" fmla="*/ 163 w 186"/>
              <a:gd name="T107" fmla="*/ 89 h 162"/>
              <a:gd name="T108" fmla="*/ 182 w 186"/>
              <a:gd name="T109" fmla="*/ 89 h 162"/>
              <a:gd name="T110" fmla="*/ 186 w 186"/>
              <a:gd name="T111" fmla="*/ 93 h 162"/>
              <a:gd name="T112" fmla="*/ 47 w 186"/>
              <a:gd name="T113" fmla="*/ 118 h 162"/>
              <a:gd name="T114" fmla="*/ 18 w 186"/>
              <a:gd name="T115" fmla="*/ 93 h 162"/>
              <a:gd name="T116" fmla="*/ 24 w 186"/>
              <a:gd name="T117" fmla="*/ 91 h 162"/>
              <a:gd name="T118" fmla="*/ 50 w 186"/>
              <a:gd name="T119" fmla="*/ 112 h 162"/>
              <a:gd name="T120" fmla="*/ 47 w 186"/>
              <a:gd name="T121" fmla="*/ 11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6" h="162">
                <a:moveTo>
                  <a:pt x="64" y="88"/>
                </a:moveTo>
                <a:cubicBezTo>
                  <a:pt x="90" y="88"/>
                  <a:pt x="90" y="88"/>
                  <a:pt x="90" y="88"/>
                </a:cubicBezTo>
                <a:cubicBezTo>
                  <a:pt x="90" y="78"/>
                  <a:pt x="90" y="78"/>
                  <a:pt x="90" y="78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35" y="88"/>
                  <a:pt x="143" y="81"/>
                  <a:pt x="143" y="72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8"/>
                  <a:pt x="135" y="0"/>
                  <a:pt x="126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0"/>
                  <a:pt x="89" y="0"/>
                  <a:pt x="89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7" y="8"/>
                  <a:pt x="47" y="17"/>
                </a:cubicBezTo>
                <a:cubicBezTo>
                  <a:pt x="47" y="72"/>
                  <a:pt x="47" y="72"/>
                  <a:pt x="47" y="72"/>
                </a:cubicBezTo>
                <a:cubicBezTo>
                  <a:pt x="47" y="81"/>
                  <a:pt x="55" y="88"/>
                  <a:pt x="64" y="88"/>
                </a:cubicBezTo>
                <a:close/>
                <a:moveTo>
                  <a:pt x="96" y="23"/>
                </a:moveTo>
                <a:cubicBezTo>
                  <a:pt x="112" y="43"/>
                  <a:pt x="112" y="43"/>
                  <a:pt x="112" y="43"/>
                </a:cubicBezTo>
                <a:cubicBezTo>
                  <a:pt x="112" y="43"/>
                  <a:pt x="106" y="43"/>
                  <a:pt x="100" y="43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43"/>
                  <a:pt x="91" y="43"/>
                  <a:pt x="91" y="43"/>
                </a:cubicBezTo>
                <a:cubicBezTo>
                  <a:pt x="85" y="43"/>
                  <a:pt x="80" y="43"/>
                  <a:pt x="79" y="43"/>
                </a:cubicBezTo>
                <a:lnTo>
                  <a:pt x="96" y="23"/>
                </a:lnTo>
                <a:close/>
                <a:moveTo>
                  <a:pt x="52" y="107"/>
                </a:moveTo>
                <a:cubicBezTo>
                  <a:pt x="49" y="105"/>
                  <a:pt x="29" y="88"/>
                  <a:pt x="29" y="88"/>
                </a:cubicBezTo>
                <a:cubicBezTo>
                  <a:pt x="29" y="88"/>
                  <a:pt x="30" y="84"/>
                  <a:pt x="35" y="86"/>
                </a:cubicBezTo>
                <a:cubicBezTo>
                  <a:pt x="41" y="88"/>
                  <a:pt x="53" y="98"/>
                  <a:pt x="56" y="102"/>
                </a:cubicBezTo>
                <a:cubicBezTo>
                  <a:pt x="57" y="103"/>
                  <a:pt x="54" y="106"/>
                  <a:pt x="52" y="107"/>
                </a:cubicBezTo>
                <a:close/>
                <a:moveTo>
                  <a:pt x="186" y="93"/>
                </a:moveTo>
                <a:cubicBezTo>
                  <a:pt x="186" y="154"/>
                  <a:pt x="186" y="154"/>
                  <a:pt x="186" y="154"/>
                </a:cubicBezTo>
                <a:cubicBezTo>
                  <a:pt x="186" y="157"/>
                  <a:pt x="184" y="159"/>
                  <a:pt x="182" y="159"/>
                </a:cubicBezTo>
                <a:cubicBezTo>
                  <a:pt x="163" y="159"/>
                  <a:pt x="163" y="159"/>
                  <a:pt x="163" y="159"/>
                </a:cubicBezTo>
                <a:cubicBezTo>
                  <a:pt x="160" y="159"/>
                  <a:pt x="158" y="157"/>
                  <a:pt x="158" y="154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7"/>
                  <a:pt x="157" y="148"/>
                  <a:pt x="156" y="148"/>
                </a:cubicBezTo>
                <a:cubicBezTo>
                  <a:pt x="137" y="151"/>
                  <a:pt x="117" y="162"/>
                  <a:pt x="97" y="162"/>
                </a:cubicBezTo>
                <a:cubicBezTo>
                  <a:pt x="78" y="162"/>
                  <a:pt x="53" y="159"/>
                  <a:pt x="39" y="145"/>
                </a:cubicBezTo>
                <a:cubicBezTo>
                  <a:pt x="24" y="129"/>
                  <a:pt x="11" y="115"/>
                  <a:pt x="7" y="110"/>
                </a:cubicBezTo>
                <a:cubicBezTo>
                  <a:pt x="0" y="100"/>
                  <a:pt x="11" y="91"/>
                  <a:pt x="18" y="99"/>
                </a:cubicBezTo>
                <a:cubicBezTo>
                  <a:pt x="24" y="106"/>
                  <a:pt x="38" y="120"/>
                  <a:pt x="48" y="127"/>
                </a:cubicBezTo>
                <a:cubicBezTo>
                  <a:pt x="50" y="134"/>
                  <a:pt x="59" y="140"/>
                  <a:pt x="68" y="140"/>
                </a:cubicBezTo>
                <a:cubicBezTo>
                  <a:pt x="77" y="140"/>
                  <a:pt x="119" y="140"/>
                  <a:pt x="119" y="140"/>
                </a:cubicBezTo>
                <a:cubicBezTo>
                  <a:pt x="119" y="140"/>
                  <a:pt x="116" y="136"/>
                  <a:pt x="112" y="136"/>
                </a:cubicBezTo>
                <a:cubicBezTo>
                  <a:pt x="112" y="136"/>
                  <a:pt x="74" y="136"/>
                  <a:pt x="68" y="136"/>
                </a:cubicBezTo>
                <a:cubicBezTo>
                  <a:pt x="63" y="136"/>
                  <a:pt x="53" y="131"/>
                  <a:pt x="53" y="121"/>
                </a:cubicBezTo>
                <a:cubicBezTo>
                  <a:pt x="53" y="109"/>
                  <a:pt x="63" y="106"/>
                  <a:pt x="68" y="106"/>
                </a:cubicBezTo>
                <a:cubicBezTo>
                  <a:pt x="72" y="106"/>
                  <a:pt x="95" y="106"/>
                  <a:pt x="106" y="106"/>
                </a:cubicBezTo>
                <a:cubicBezTo>
                  <a:pt x="106" y="106"/>
                  <a:pt x="120" y="96"/>
                  <a:pt x="134" y="96"/>
                </a:cubicBezTo>
                <a:cubicBezTo>
                  <a:pt x="145" y="96"/>
                  <a:pt x="153" y="100"/>
                  <a:pt x="157" y="101"/>
                </a:cubicBezTo>
                <a:cubicBezTo>
                  <a:pt x="157" y="102"/>
                  <a:pt x="158" y="102"/>
                  <a:pt x="158" y="103"/>
                </a:cubicBezTo>
                <a:cubicBezTo>
                  <a:pt x="158" y="93"/>
                  <a:pt x="158" y="93"/>
                  <a:pt x="158" y="93"/>
                </a:cubicBezTo>
                <a:cubicBezTo>
                  <a:pt x="158" y="91"/>
                  <a:pt x="160" y="89"/>
                  <a:pt x="163" y="89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84" y="89"/>
                  <a:pt x="186" y="91"/>
                  <a:pt x="186" y="93"/>
                </a:cubicBezTo>
                <a:close/>
                <a:moveTo>
                  <a:pt x="47" y="118"/>
                </a:moveTo>
                <a:cubicBezTo>
                  <a:pt x="44" y="116"/>
                  <a:pt x="18" y="93"/>
                  <a:pt x="18" y="93"/>
                </a:cubicBezTo>
                <a:cubicBezTo>
                  <a:pt x="18" y="93"/>
                  <a:pt x="19" y="89"/>
                  <a:pt x="24" y="91"/>
                </a:cubicBezTo>
                <a:cubicBezTo>
                  <a:pt x="30" y="93"/>
                  <a:pt x="48" y="108"/>
                  <a:pt x="50" y="112"/>
                </a:cubicBezTo>
                <a:cubicBezTo>
                  <a:pt x="52" y="114"/>
                  <a:pt x="49" y="117"/>
                  <a:pt x="47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>
            <a:off x="6583618" y="2577342"/>
            <a:ext cx="895524" cy="785368"/>
          </a:xfrm>
          <a:custGeom>
            <a:avLst/>
            <a:gdLst>
              <a:gd name="T0" fmla="*/ 144 w 186"/>
              <a:gd name="T1" fmla="*/ 83 h 163"/>
              <a:gd name="T2" fmla="*/ 138 w 186"/>
              <a:gd name="T3" fmla="*/ 89 h 163"/>
              <a:gd name="T4" fmla="*/ 61 w 186"/>
              <a:gd name="T5" fmla="*/ 89 h 163"/>
              <a:gd name="T6" fmla="*/ 55 w 186"/>
              <a:gd name="T7" fmla="*/ 83 h 163"/>
              <a:gd name="T8" fmla="*/ 55 w 186"/>
              <a:gd name="T9" fmla="*/ 7 h 163"/>
              <a:gd name="T10" fmla="*/ 61 w 186"/>
              <a:gd name="T11" fmla="*/ 0 h 163"/>
              <a:gd name="T12" fmla="*/ 138 w 186"/>
              <a:gd name="T13" fmla="*/ 0 h 163"/>
              <a:gd name="T14" fmla="*/ 144 w 186"/>
              <a:gd name="T15" fmla="*/ 7 h 163"/>
              <a:gd name="T16" fmla="*/ 144 w 186"/>
              <a:gd name="T17" fmla="*/ 83 h 163"/>
              <a:gd name="T18" fmla="*/ 72 w 186"/>
              <a:gd name="T19" fmla="*/ 46 h 163"/>
              <a:gd name="T20" fmla="*/ 92 w 186"/>
              <a:gd name="T21" fmla="*/ 46 h 163"/>
              <a:gd name="T22" fmla="*/ 92 w 186"/>
              <a:gd name="T23" fmla="*/ 75 h 163"/>
              <a:gd name="T24" fmla="*/ 107 w 186"/>
              <a:gd name="T25" fmla="*/ 75 h 163"/>
              <a:gd name="T26" fmla="*/ 107 w 186"/>
              <a:gd name="T27" fmla="*/ 46 h 163"/>
              <a:gd name="T28" fmla="*/ 127 w 186"/>
              <a:gd name="T29" fmla="*/ 46 h 163"/>
              <a:gd name="T30" fmla="*/ 99 w 186"/>
              <a:gd name="T31" fmla="*/ 14 h 163"/>
              <a:gd name="T32" fmla="*/ 72 w 186"/>
              <a:gd name="T33" fmla="*/ 46 h 163"/>
              <a:gd name="T34" fmla="*/ 52 w 186"/>
              <a:gd name="T35" fmla="*/ 108 h 163"/>
              <a:gd name="T36" fmla="*/ 29 w 186"/>
              <a:gd name="T37" fmla="*/ 89 h 163"/>
              <a:gd name="T38" fmla="*/ 35 w 186"/>
              <a:gd name="T39" fmla="*/ 87 h 163"/>
              <a:gd name="T40" fmla="*/ 56 w 186"/>
              <a:gd name="T41" fmla="*/ 103 h 163"/>
              <a:gd name="T42" fmla="*/ 52 w 186"/>
              <a:gd name="T43" fmla="*/ 108 h 163"/>
              <a:gd name="T44" fmla="*/ 186 w 186"/>
              <a:gd name="T45" fmla="*/ 94 h 163"/>
              <a:gd name="T46" fmla="*/ 186 w 186"/>
              <a:gd name="T47" fmla="*/ 155 h 163"/>
              <a:gd name="T48" fmla="*/ 182 w 186"/>
              <a:gd name="T49" fmla="*/ 160 h 163"/>
              <a:gd name="T50" fmla="*/ 163 w 186"/>
              <a:gd name="T51" fmla="*/ 160 h 163"/>
              <a:gd name="T52" fmla="*/ 158 w 186"/>
              <a:gd name="T53" fmla="*/ 155 h 163"/>
              <a:gd name="T54" fmla="*/ 158 w 186"/>
              <a:gd name="T55" fmla="*/ 148 h 163"/>
              <a:gd name="T56" fmla="*/ 156 w 186"/>
              <a:gd name="T57" fmla="*/ 149 h 163"/>
              <a:gd name="T58" fmla="*/ 97 w 186"/>
              <a:gd name="T59" fmla="*/ 163 h 163"/>
              <a:gd name="T60" fmla="*/ 39 w 186"/>
              <a:gd name="T61" fmla="*/ 146 h 163"/>
              <a:gd name="T62" fmla="*/ 7 w 186"/>
              <a:gd name="T63" fmla="*/ 111 h 163"/>
              <a:gd name="T64" fmla="*/ 18 w 186"/>
              <a:gd name="T65" fmla="*/ 100 h 163"/>
              <a:gd name="T66" fmla="*/ 48 w 186"/>
              <a:gd name="T67" fmla="*/ 128 h 163"/>
              <a:gd name="T68" fmla="*/ 68 w 186"/>
              <a:gd name="T69" fmla="*/ 141 h 163"/>
              <a:gd name="T70" fmla="*/ 119 w 186"/>
              <a:gd name="T71" fmla="*/ 141 h 163"/>
              <a:gd name="T72" fmla="*/ 112 w 186"/>
              <a:gd name="T73" fmla="*/ 137 h 163"/>
              <a:gd name="T74" fmla="*/ 68 w 186"/>
              <a:gd name="T75" fmla="*/ 137 h 163"/>
              <a:gd name="T76" fmla="*/ 53 w 186"/>
              <a:gd name="T77" fmla="*/ 122 h 163"/>
              <a:gd name="T78" fmla="*/ 68 w 186"/>
              <a:gd name="T79" fmla="*/ 107 h 163"/>
              <a:gd name="T80" fmla="*/ 106 w 186"/>
              <a:gd name="T81" fmla="*/ 107 h 163"/>
              <a:gd name="T82" fmla="*/ 134 w 186"/>
              <a:gd name="T83" fmla="*/ 97 h 163"/>
              <a:gd name="T84" fmla="*/ 157 w 186"/>
              <a:gd name="T85" fmla="*/ 102 h 163"/>
              <a:gd name="T86" fmla="*/ 158 w 186"/>
              <a:gd name="T87" fmla="*/ 104 h 163"/>
              <a:gd name="T88" fmla="*/ 158 w 186"/>
              <a:gd name="T89" fmla="*/ 94 h 163"/>
              <a:gd name="T90" fmla="*/ 163 w 186"/>
              <a:gd name="T91" fmla="*/ 90 h 163"/>
              <a:gd name="T92" fmla="*/ 182 w 186"/>
              <a:gd name="T93" fmla="*/ 90 h 163"/>
              <a:gd name="T94" fmla="*/ 186 w 186"/>
              <a:gd name="T95" fmla="*/ 94 h 163"/>
              <a:gd name="T96" fmla="*/ 47 w 186"/>
              <a:gd name="T97" fmla="*/ 119 h 163"/>
              <a:gd name="T98" fmla="*/ 18 w 186"/>
              <a:gd name="T99" fmla="*/ 94 h 163"/>
              <a:gd name="T100" fmla="*/ 24 w 186"/>
              <a:gd name="T101" fmla="*/ 92 h 163"/>
              <a:gd name="T102" fmla="*/ 50 w 186"/>
              <a:gd name="T103" fmla="*/ 113 h 163"/>
              <a:gd name="T104" fmla="*/ 47 w 186"/>
              <a:gd name="T10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6" h="163">
                <a:moveTo>
                  <a:pt x="144" y="83"/>
                </a:moveTo>
                <a:cubicBezTo>
                  <a:pt x="144" y="86"/>
                  <a:pt x="141" y="89"/>
                  <a:pt x="138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8" y="89"/>
                  <a:pt x="55" y="86"/>
                  <a:pt x="55" y="83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3"/>
                  <a:pt x="58" y="0"/>
                  <a:pt x="61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1" y="0"/>
                  <a:pt x="144" y="3"/>
                  <a:pt x="144" y="7"/>
                </a:cubicBezTo>
                <a:lnTo>
                  <a:pt x="144" y="83"/>
                </a:lnTo>
                <a:close/>
                <a:moveTo>
                  <a:pt x="72" y="46"/>
                </a:moveTo>
                <a:cubicBezTo>
                  <a:pt x="73" y="46"/>
                  <a:pt x="82" y="46"/>
                  <a:pt x="92" y="46"/>
                </a:cubicBezTo>
                <a:cubicBezTo>
                  <a:pt x="92" y="75"/>
                  <a:pt x="92" y="75"/>
                  <a:pt x="92" y="7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8" y="46"/>
                  <a:pt x="127" y="46"/>
                  <a:pt x="127" y="46"/>
                </a:cubicBezTo>
                <a:cubicBezTo>
                  <a:pt x="99" y="14"/>
                  <a:pt x="99" y="14"/>
                  <a:pt x="99" y="14"/>
                </a:cubicBezTo>
                <a:lnTo>
                  <a:pt x="72" y="46"/>
                </a:lnTo>
                <a:close/>
                <a:moveTo>
                  <a:pt x="52" y="108"/>
                </a:moveTo>
                <a:cubicBezTo>
                  <a:pt x="49" y="106"/>
                  <a:pt x="29" y="89"/>
                  <a:pt x="29" y="89"/>
                </a:cubicBezTo>
                <a:cubicBezTo>
                  <a:pt x="29" y="89"/>
                  <a:pt x="30" y="85"/>
                  <a:pt x="35" y="87"/>
                </a:cubicBezTo>
                <a:cubicBezTo>
                  <a:pt x="41" y="89"/>
                  <a:pt x="53" y="99"/>
                  <a:pt x="56" y="103"/>
                </a:cubicBezTo>
                <a:cubicBezTo>
                  <a:pt x="57" y="104"/>
                  <a:pt x="54" y="107"/>
                  <a:pt x="52" y="108"/>
                </a:cubicBezTo>
                <a:close/>
                <a:moveTo>
                  <a:pt x="186" y="94"/>
                </a:moveTo>
                <a:cubicBezTo>
                  <a:pt x="186" y="155"/>
                  <a:pt x="186" y="155"/>
                  <a:pt x="186" y="155"/>
                </a:cubicBezTo>
                <a:cubicBezTo>
                  <a:pt x="186" y="158"/>
                  <a:pt x="184" y="160"/>
                  <a:pt x="182" y="16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0" y="160"/>
                  <a:pt x="158" y="158"/>
                  <a:pt x="158" y="155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48"/>
                  <a:pt x="157" y="149"/>
                  <a:pt x="156" y="149"/>
                </a:cubicBezTo>
                <a:cubicBezTo>
                  <a:pt x="137" y="152"/>
                  <a:pt x="117" y="163"/>
                  <a:pt x="97" y="163"/>
                </a:cubicBezTo>
                <a:cubicBezTo>
                  <a:pt x="78" y="163"/>
                  <a:pt x="53" y="160"/>
                  <a:pt x="39" y="146"/>
                </a:cubicBezTo>
                <a:cubicBezTo>
                  <a:pt x="24" y="130"/>
                  <a:pt x="11" y="116"/>
                  <a:pt x="7" y="111"/>
                </a:cubicBezTo>
                <a:cubicBezTo>
                  <a:pt x="0" y="101"/>
                  <a:pt x="11" y="92"/>
                  <a:pt x="18" y="100"/>
                </a:cubicBezTo>
                <a:cubicBezTo>
                  <a:pt x="24" y="107"/>
                  <a:pt x="38" y="121"/>
                  <a:pt x="48" y="128"/>
                </a:cubicBezTo>
                <a:cubicBezTo>
                  <a:pt x="50" y="135"/>
                  <a:pt x="59" y="141"/>
                  <a:pt x="68" y="141"/>
                </a:cubicBezTo>
                <a:cubicBezTo>
                  <a:pt x="77" y="141"/>
                  <a:pt x="119" y="141"/>
                  <a:pt x="119" y="141"/>
                </a:cubicBezTo>
                <a:cubicBezTo>
                  <a:pt x="119" y="141"/>
                  <a:pt x="116" y="137"/>
                  <a:pt x="112" y="137"/>
                </a:cubicBezTo>
                <a:cubicBezTo>
                  <a:pt x="112" y="137"/>
                  <a:pt x="74" y="137"/>
                  <a:pt x="68" y="137"/>
                </a:cubicBezTo>
                <a:cubicBezTo>
                  <a:pt x="63" y="137"/>
                  <a:pt x="53" y="132"/>
                  <a:pt x="53" y="122"/>
                </a:cubicBezTo>
                <a:cubicBezTo>
                  <a:pt x="53" y="110"/>
                  <a:pt x="63" y="107"/>
                  <a:pt x="68" y="107"/>
                </a:cubicBezTo>
                <a:cubicBezTo>
                  <a:pt x="72" y="107"/>
                  <a:pt x="95" y="107"/>
                  <a:pt x="106" y="107"/>
                </a:cubicBezTo>
                <a:cubicBezTo>
                  <a:pt x="106" y="107"/>
                  <a:pt x="120" y="97"/>
                  <a:pt x="134" y="97"/>
                </a:cubicBezTo>
                <a:cubicBezTo>
                  <a:pt x="145" y="97"/>
                  <a:pt x="153" y="101"/>
                  <a:pt x="157" y="102"/>
                </a:cubicBezTo>
                <a:cubicBezTo>
                  <a:pt x="157" y="103"/>
                  <a:pt x="158" y="103"/>
                  <a:pt x="158" y="10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2"/>
                  <a:pt x="160" y="90"/>
                  <a:pt x="163" y="90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84" y="90"/>
                  <a:pt x="186" y="92"/>
                  <a:pt x="186" y="94"/>
                </a:cubicBezTo>
                <a:close/>
                <a:moveTo>
                  <a:pt x="47" y="119"/>
                </a:moveTo>
                <a:cubicBezTo>
                  <a:pt x="44" y="117"/>
                  <a:pt x="18" y="94"/>
                  <a:pt x="18" y="94"/>
                </a:cubicBezTo>
                <a:cubicBezTo>
                  <a:pt x="18" y="94"/>
                  <a:pt x="19" y="90"/>
                  <a:pt x="24" y="92"/>
                </a:cubicBezTo>
                <a:cubicBezTo>
                  <a:pt x="30" y="94"/>
                  <a:pt x="48" y="109"/>
                  <a:pt x="50" y="113"/>
                </a:cubicBezTo>
                <a:cubicBezTo>
                  <a:pt x="52" y="115"/>
                  <a:pt x="49" y="118"/>
                  <a:pt x="47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7"/>
          <p:cNvSpPr>
            <a:spLocks noEditPoints="1"/>
          </p:cNvSpPr>
          <p:nvPr/>
        </p:nvSpPr>
        <p:spPr bwMode="auto">
          <a:xfrm>
            <a:off x="8152804" y="2577342"/>
            <a:ext cx="895524" cy="785368"/>
          </a:xfrm>
          <a:custGeom>
            <a:avLst/>
            <a:gdLst>
              <a:gd name="T0" fmla="*/ 55 w 186"/>
              <a:gd name="T1" fmla="*/ 7 h 163"/>
              <a:gd name="T2" fmla="*/ 61 w 186"/>
              <a:gd name="T3" fmla="*/ 0 h 163"/>
              <a:gd name="T4" fmla="*/ 138 w 186"/>
              <a:gd name="T5" fmla="*/ 0 h 163"/>
              <a:gd name="T6" fmla="*/ 144 w 186"/>
              <a:gd name="T7" fmla="*/ 7 h 163"/>
              <a:gd name="T8" fmla="*/ 144 w 186"/>
              <a:gd name="T9" fmla="*/ 83 h 163"/>
              <a:gd name="T10" fmla="*/ 138 w 186"/>
              <a:gd name="T11" fmla="*/ 89 h 163"/>
              <a:gd name="T12" fmla="*/ 61 w 186"/>
              <a:gd name="T13" fmla="*/ 89 h 163"/>
              <a:gd name="T14" fmla="*/ 55 w 186"/>
              <a:gd name="T15" fmla="*/ 83 h 163"/>
              <a:gd name="T16" fmla="*/ 55 w 186"/>
              <a:gd name="T17" fmla="*/ 7 h 163"/>
              <a:gd name="T18" fmla="*/ 127 w 186"/>
              <a:gd name="T19" fmla="*/ 43 h 163"/>
              <a:gd name="T20" fmla="*/ 107 w 186"/>
              <a:gd name="T21" fmla="*/ 43 h 163"/>
              <a:gd name="T22" fmla="*/ 107 w 186"/>
              <a:gd name="T23" fmla="*/ 14 h 163"/>
              <a:gd name="T24" fmla="*/ 92 w 186"/>
              <a:gd name="T25" fmla="*/ 14 h 163"/>
              <a:gd name="T26" fmla="*/ 92 w 186"/>
              <a:gd name="T27" fmla="*/ 43 h 163"/>
              <a:gd name="T28" fmla="*/ 72 w 186"/>
              <a:gd name="T29" fmla="*/ 43 h 163"/>
              <a:gd name="T30" fmla="*/ 99 w 186"/>
              <a:gd name="T31" fmla="*/ 75 h 163"/>
              <a:gd name="T32" fmla="*/ 127 w 186"/>
              <a:gd name="T33" fmla="*/ 43 h 163"/>
              <a:gd name="T34" fmla="*/ 52 w 186"/>
              <a:gd name="T35" fmla="*/ 108 h 163"/>
              <a:gd name="T36" fmla="*/ 29 w 186"/>
              <a:gd name="T37" fmla="*/ 89 h 163"/>
              <a:gd name="T38" fmla="*/ 35 w 186"/>
              <a:gd name="T39" fmla="*/ 87 h 163"/>
              <a:gd name="T40" fmla="*/ 56 w 186"/>
              <a:gd name="T41" fmla="*/ 103 h 163"/>
              <a:gd name="T42" fmla="*/ 52 w 186"/>
              <a:gd name="T43" fmla="*/ 108 h 163"/>
              <a:gd name="T44" fmla="*/ 186 w 186"/>
              <a:gd name="T45" fmla="*/ 94 h 163"/>
              <a:gd name="T46" fmla="*/ 186 w 186"/>
              <a:gd name="T47" fmla="*/ 155 h 163"/>
              <a:gd name="T48" fmla="*/ 182 w 186"/>
              <a:gd name="T49" fmla="*/ 160 h 163"/>
              <a:gd name="T50" fmla="*/ 163 w 186"/>
              <a:gd name="T51" fmla="*/ 160 h 163"/>
              <a:gd name="T52" fmla="*/ 158 w 186"/>
              <a:gd name="T53" fmla="*/ 155 h 163"/>
              <a:gd name="T54" fmla="*/ 158 w 186"/>
              <a:gd name="T55" fmla="*/ 148 h 163"/>
              <a:gd name="T56" fmla="*/ 156 w 186"/>
              <a:gd name="T57" fmla="*/ 149 h 163"/>
              <a:gd name="T58" fmla="*/ 97 w 186"/>
              <a:gd name="T59" fmla="*/ 163 h 163"/>
              <a:gd name="T60" fmla="*/ 39 w 186"/>
              <a:gd name="T61" fmla="*/ 146 h 163"/>
              <a:gd name="T62" fmla="*/ 7 w 186"/>
              <a:gd name="T63" fmla="*/ 111 h 163"/>
              <a:gd name="T64" fmla="*/ 18 w 186"/>
              <a:gd name="T65" fmla="*/ 100 h 163"/>
              <a:gd name="T66" fmla="*/ 48 w 186"/>
              <a:gd name="T67" fmla="*/ 128 h 163"/>
              <a:gd name="T68" fmla="*/ 68 w 186"/>
              <a:gd name="T69" fmla="*/ 141 h 163"/>
              <a:gd name="T70" fmla="*/ 119 w 186"/>
              <a:gd name="T71" fmla="*/ 141 h 163"/>
              <a:gd name="T72" fmla="*/ 112 w 186"/>
              <a:gd name="T73" fmla="*/ 137 h 163"/>
              <a:gd name="T74" fmla="*/ 68 w 186"/>
              <a:gd name="T75" fmla="*/ 137 h 163"/>
              <a:gd name="T76" fmla="*/ 53 w 186"/>
              <a:gd name="T77" fmla="*/ 122 h 163"/>
              <a:gd name="T78" fmla="*/ 68 w 186"/>
              <a:gd name="T79" fmla="*/ 107 h 163"/>
              <a:gd name="T80" fmla="*/ 106 w 186"/>
              <a:gd name="T81" fmla="*/ 107 h 163"/>
              <a:gd name="T82" fmla="*/ 134 w 186"/>
              <a:gd name="T83" fmla="*/ 97 h 163"/>
              <a:gd name="T84" fmla="*/ 157 w 186"/>
              <a:gd name="T85" fmla="*/ 102 h 163"/>
              <a:gd name="T86" fmla="*/ 158 w 186"/>
              <a:gd name="T87" fmla="*/ 104 h 163"/>
              <a:gd name="T88" fmla="*/ 158 w 186"/>
              <a:gd name="T89" fmla="*/ 94 h 163"/>
              <a:gd name="T90" fmla="*/ 163 w 186"/>
              <a:gd name="T91" fmla="*/ 90 h 163"/>
              <a:gd name="T92" fmla="*/ 182 w 186"/>
              <a:gd name="T93" fmla="*/ 90 h 163"/>
              <a:gd name="T94" fmla="*/ 186 w 186"/>
              <a:gd name="T95" fmla="*/ 94 h 163"/>
              <a:gd name="T96" fmla="*/ 47 w 186"/>
              <a:gd name="T97" fmla="*/ 119 h 163"/>
              <a:gd name="T98" fmla="*/ 18 w 186"/>
              <a:gd name="T99" fmla="*/ 94 h 163"/>
              <a:gd name="T100" fmla="*/ 24 w 186"/>
              <a:gd name="T101" fmla="*/ 92 h 163"/>
              <a:gd name="T102" fmla="*/ 50 w 186"/>
              <a:gd name="T103" fmla="*/ 113 h 163"/>
              <a:gd name="T104" fmla="*/ 47 w 186"/>
              <a:gd name="T105" fmla="*/ 11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6" h="163">
                <a:moveTo>
                  <a:pt x="55" y="7"/>
                </a:moveTo>
                <a:cubicBezTo>
                  <a:pt x="55" y="3"/>
                  <a:pt x="58" y="0"/>
                  <a:pt x="61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41" y="0"/>
                  <a:pt x="144" y="3"/>
                  <a:pt x="144" y="7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6"/>
                  <a:pt x="141" y="89"/>
                  <a:pt x="138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8" y="89"/>
                  <a:pt x="55" y="86"/>
                  <a:pt x="55" y="83"/>
                </a:cubicBezTo>
                <a:lnTo>
                  <a:pt x="55" y="7"/>
                </a:lnTo>
                <a:close/>
                <a:moveTo>
                  <a:pt x="127" y="43"/>
                </a:moveTo>
                <a:cubicBezTo>
                  <a:pt x="126" y="43"/>
                  <a:pt x="117" y="43"/>
                  <a:pt x="107" y="43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43"/>
                  <a:pt x="92" y="43"/>
                  <a:pt x="92" y="43"/>
                </a:cubicBezTo>
                <a:cubicBezTo>
                  <a:pt x="81" y="43"/>
                  <a:pt x="72" y="43"/>
                  <a:pt x="72" y="43"/>
                </a:cubicBezTo>
                <a:cubicBezTo>
                  <a:pt x="99" y="75"/>
                  <a:pt x="99" y="75"/>
                  <a:pt x="99" y="75"/>
                </a:cubicBezTo>
                <a:lnTo>
                  <a:pt x="127" y="43"/>
                </a:lnTo>
                <a:close/>
                <a:moveTo>
                  <a:pt x="52" y="108"/>
                </a:moveTo>
                <a:cubicBezTo>
                  <a:pt x="49" y="106"/>
                  <a:pt x="29" y="89"/>
                  <a:pt x="29" y="89"/>
                </a:cubicBezTo>
                <a:cubicBezTo>
                  <a:pt x="29" y="89"/>
                  <a:pt x="30" y="85"/>
                  <a:pt x="35" y="87"/>
                </a:cubicBezTo>
                <a:cubicBezTo>
                  <a:pt x="41" y="89"/>
                  <a:pt x="53" y="99"/>
                  <a:pt x="56" y="103"/>
                </a:cubicBezTo>
                <a:cubicBezTo>
                  <a:pt x="57" y="104"/>
                  <a:pt x="54" y="107"/>
                  <a:pt x="52" y="108"/>
                </a:cubicBezTo>
                <a:close/>
                <a:moveTo>
                  <a:pt x="186" y="94"/>
                </a:moveTo>
                <a:cubicBezTo>
                  <a:pt x="186" y="155"/>
                  <a:pt x="186" y="155"/>
                  <a:pt x="186" y="155"/>
                </a:cubicBezTo>
                <a:cubicBezTo>
                  <a:pt x="186" y="158"/>
                  <a:pt x="184" y="160"/>
                  <a:pt x="182" y="16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0" y="160"/>
                  <a:pt x="158" y="158"/>
                  <a:pt x="158" y="155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48"/>
                  <a:pt x="157" y="149"/>
                  <a:pt x="156" y="149"/>
                </a:cubicBezTo>
                <a:cubicBezTo>
                  <a:pt x="137" y="152"/>
                  <a:pt x="117" y="163"/>
                  <a:pt x="97" y="163"/>
                </a:cubicBezTo>
                <a:cubicBezTo>
                  <a:pt x="78" y="163"/>
                  <a:pt x="53" y="160"/>
                  <a:pt x="39" y="146"/>
                </a:cubicBezTo>
                <a:cubicBezTo>
                  <a:pt x="24" y="130"/>
                  <a:pt x="11" y="116"/>
                  <a:pt x="7" y="111"/>
                </a:cubicBezTo>
                <a:cubicBezTo>
                  <a:pt x="0" y="101"/>
                  <a:pt x="11" y="92"/>
                  <a:pt x="18" y="100"/>
                </a:cubicBezTo>
                <a:cubicBezTo>
                  <a:pt x="24" y="107"/>
                  <a:pt x="38" y="121"/>
                  <a:pt x="48" y="128"/>
                </a:cubicBezTo>
                <a:cubicBezTo>
                  <a:pt x="50" y="135"/>
                  <a:pt x="59" y="141"/>
                  <a:pt x="68" y="141"/>
                </a:cubicBezTo>
                <a:cubicBezTo>
                  <a:pt x="77" y="141"/>
                  <a:pt x="119" y="141"/>
                  <a:pt x="119" y="141"/>
                </a:cubicBezTo>
                <a:cubicBezTo>
                  <a:pt x="119" y="141"/>
                  <a:pt x="116" y="137"/>
                  <a:pt x="112" y="137"/>
                </a:cubicBezTo>
                <a:cubicBezTo>
                  <a:pt x="112" y="137"/>
                  <a:pt x="74" y="137"/>
                  <a:pt x="68" y="137"/>
                </a:cubicBezTo>
                <a:cubicBezTo>
                  <a:pt x="63" y="137"/>
                  <a:pt x="53" y="132"/>
                  <a:pt x="53" y="122"/>
                </a:cubicBezTo>
                <a:cubicBezTo>
                  <a:pt x="53" y="110"/>
                  <a:pt x="63" y="107"/>
                  <a:pt x="68" y="107"/>
                </a:cubicBezTo>
                <a:cubicBezTo>
                  <a:pt x="72" y="107"/>
                  <a:pt x="95" y="107"/>
                  <a:pt x="106" y="107"/>
                </a:cubicBezTo>
                <a:cubicBezTo>
                  <a:pt x="106" y="107"/>
                  <a:pt x="120" y="97"/>
                  <a:pt x="134" y="97"/>
                </a:cubicBezTo>
                <a:cubicBezTo>
                  <a:pt x="145" y="97"/>
                  <a:pt x="153" y="101"/>
                  <a:pt x="157" y="102"/>
                </a:cubicBezTo>
                <a:cubicBezTo>
                  <a:pt x="157" y="103"/>
                  <a:pt x="158" y="103"/>
                  <a:pt x="158" y="10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2"/>
                  <a:pt x="160" y="90"/>
                  <a:pt x="163" y="90"/>
                </a:cubicBezTo>
                <a:cubicBezTo>
                  <a:pt x="182" y="90"/>
                  <a:pt x="182" y="90"/>
                  <a:pt x="182" y="90"/>
                </a:cubicBezTo>
                <a:cubicBezTo>
                  <a:pt x="184" y="90"/>
                  <a:pt x="186" y="92"/>
                  <a:pt x="186" y="94"/>
                </a:cubicBezTo>
                <a:close/>
                <a:moveTo>
                  <a:pt x="47" y="119"/>
                </a:moveTo>
                <a:cubicBezTo>
                  <a:pt x="44" y="117"/>
                  <a:pt x="18" y="94"/>
                  <a:pt x="18" y="94"/>
                </a:cubicBezTo>
                <a:cubicBezTo>
                  <a:pt x="18" y="94"/>
                  <a:pt x="19" y="90"/>
                  <a:pt x="24" y="92"/>
                </a:cubicBezTo>
                <a:cubicBezTo>
                  <a:pt x="30" y="94"/>
                  <a:pt x="48" y="109"/>
                  <a:pt x="50" y="113"/>
                </a:cubicBezTo>
                <a:cubicBezTo>
                  <a:pt x="52" y="115"/>
                  <a:pt x="49" y="118"/>
                  <a:pt x="47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625197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Delivery &amp; Timing</a:t>
            </a:r>
          </a:p>
        </p:txBody>
      </p:sp>
      <p:sp>
        <p:nvSpPr>
          <p:cNvPr id="8" name="Freeform 12"/>
          <p:cNvSpPr>
            <a:spLocks noEditPoints="1"/>
          </p:cNvSpPr>
          <p:nvPr/>
        </p:nvSpPr>
        <p:spPr bwMode="auto">
          <a:xfrm>
            <a:off x="2884810" y="2288324"/>
            <a:ext cx="747940" cy="749750"/>
          </a:xfrm>
          <a:custGeom>
            <a:avLst/>
            <a:gdLst>
              <a:gd name="T0" fmla="*/ 69 w 175"/>
              <a:gd name="T1" fmla="*/ 146 h 175"/>
              <a:gd name="T2" fmla="*/ 98 w 175"/>
              <a:gd name="T3" fmla="*/ 100 h 175"/>
              <a:gd name="T4" fmla="*/ 75 w 175"/>
              <a:gd name="T5" fmla="*/ 100 h 175"/>
              <a:gd name="T6" fmla="*/ 127 w 175"/>
              <a:gd name="T7" fmla="*/ 53 h 175"/>
              <a:gd name="T8" fmla="*/ 104 w 175"/>
              <a:gd name="T9" fmla="*/ 88 h 175"/>
              <a:gd name="T10" fmla="*/ 127 w 175"/>
              <a:gd name="T11" fmla="*/ 88 h 175"/>
              <a:gd name="T12" fmla="*/ 69 w 175"/>
              <a:gd name="T13" fmla="*/ 146 h 175"/>
              <a:gd name="T14" fmla="*/ 175 w 175"/>
              <a:gd name="T15" fmla="*/ 97 h 175"/>
              <a:gd name="T16" fmla="*/ 97 w 175"/>
              <a:gd name="T17" fmla="*/ 175 h 175"/>
              <a:gd name="T18" fmla="*/ 23 w 175"/>
              <a:gd name="T19" fmla="*/ 119 h 175"/>
              <a:gd name="T20" fmla="*/ 23 w 175"/>
              <a:gd name="T21" fmla="*/ 119 h 175"/>
              <a:gd name="T22" fmla="*/ 23 w 175"/>
              <a:gd name="T23" fmla="*/ 119 h 175"/>
              <a:gd name="T24" fmla="*/ 0 w 175"/>
              <a:gd name="T25" fmla="*/ 119 h 175"/>
              <a:gd name="T26" fmla="*/ 26 w 175"/>
              <a:gd name="T27" fmla="*/ 76 h 175"/>
              <a:gd name="T28" fmla="*/ 53 w 175"/>
              <a:gd name="T29" fmla="*/ 119 h 175"/>
              <a:gd name="T30" fmla="*/ 35 w 175"/>
              <a:gd name="T31" fmla="*/ 119 h 175"/>
              <a:gd name="T32" fmla="*/ 98 w 175"/>
              <a:gd name="T33" fmla="*/ 163 h 175"/>
              <a:gd name="T34" fmla="*/ 163 w 175"/>
              <a:gd name="T35" fmla="*/ 97 h 175"/>
              <a:gd name="T36" fmla="*/ 97 w 175"/>
              <a:gd name="T37" fmla="*/ 32 h 175"/>
              <a:gd name="T38" fmla="*/ 39 w 175"/>
              <a:gd name="T39" fmla="*/ 67 h 175"/>
              <a:gd name="T40" fmla="*/ 26 w 175"/>
              <a:gd name="T41" fmla="*/ 67 h 175"/>
              <a:gd name="T42" fmla="*/ 84 w 175"/>
              <a:gd name="T43" fmla="*/ 21 h 175"/>
              <a:gd name="T44" fmla="*/ 85 w 175"/>
              <a:gd name="T45" fmla="*/ 21 h 175"/>
              <a:gd name="T46" fmla="*/ 82 w 175"/>
              <a:gd name="T47" fmla="*/ 13 h 175"/>
              <a:gd name="T48" fmla="*/ 96 w 175"/>
              <a:gd name="T49" fmla="*/ 0 h 175"/>
              <a:gd name="T50" fmla="*/ 109 w 175"/>
              <a:gd name="T51" fmla="*/ 13 h 175"/>
              <a:gd name="T52" fmla="*/ 107 w 175"/>
              <a:gd name="T53" fmla="*/ 20 h 175"/>
              <a:gd name="T54" fmla="*/ 175 w 175"/>
              <a:gd name="T55" fmla="*/ 9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5" h="175">
                <a:moveTo>
                  <a:pt x="69" y="146"/>
                </a:moveTo>
                <a:cubicBezTo>
                  <a:pt x="98" y="100"/>
                  <a:pt x="98" y="100"/>
                  <a:pt x="98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27" y="88"/>
                  <a:pt x="127" y="88"/>
                  <a:pt x="127" y="88"/>
                </a:cubicBezTo>
                <a:lnTo>
                  <a:pt x="69" y="146"/>
                </a:lnTo>
                <a:close/>
                <a:moveTo>
                  <a:pt x="175" y="97"/>
                </a:moveTo>
                <a:cubicBezTo>
                  <a:pt x="175" y="140"/>
                  <a:pt x="140" y="175"/>
                  <a:pt x="97" y="175"/>
                </a:cubicBezTo>
                <a:cubicBezTo>
                  <a:pt x="62" y="175"/>
                  <a:pt x="32" y="151"/>
                  <a:pt x="23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26" y="76"/>
                  <a:pt x="26" y="76"/>
                  <a:pt x="26" y="76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44" y="145"/>
                  <a:pt x="69" y="163"/>
                  <a:pt x="98" y="163"/>
                </a:cubicBezTo>
                <a:cubicBezTo>
                  <a:pt x="134" y="163"/>
                  <a:pt x="163" y="133"/>
                  <a:pt x="163" y="97"/>
                </a:cubicBezTo>
                <a:cubicBezTo>
                  <a:pt x="163" y="60"/>
                  <a:pt x="133" y="31"/>
                  <a:pt x="97" y="32"/>
                </a:cubicBezTo>
                <a:cubicBezTo>
                  <a:pt x="72" y="32"/>
                  <a:pt x="50" y="45"/>
                  <a:pt x="39" y="67"/>
                </a:cubicBezTo>
                <a:cubicBezTo>
                  <a:pt x="26" y="67"/>
                  <a:pt x="26" y="67"/>
                  <a:pt x="26" y="67"/>
                </a:cubicBezTo>
                <a:cubicBezTo>
                  <a:pt x="36" y="43"/>
                  <a:pt x="58" y="25"/>
                  <a:pt x="84" y="21"/>
                </a:cubicBezTo>
                <a:cubicBezTo>
                  <a:pt x="84" y="21"/>
                  <a:pt x="85" y="21"/>
                  <a:pt x="85" y="21"/>
                </a:cubicBezTo>
                <a:cubicBezTo>
                  <a:pt x="83" y="18"/>
                  <a:pt x="82" y="16"/>
                  <a:pt x="82" y="13"/>
                </a:cubicBezTo>
                <a:cubicBezTo>
                  <a:pt x="82" y="6"/>
                  <a:pt x="88" y="0"/>
                  <a:pt x="96" y="0"/>
                </a:cubicBezTo>
                <a:cubicBezTo>
                  <a:pt x="103" y="0"/>
                  <a:pt x="109" y="6"/>
                  <a:pt x="109" y="13"/>
                </a:cubicBezTo>
                <a:cubicBezTo>
                  <a:pt x="109" y="16"/>
                  <a:pt x="108" y="18"/>
                  <a:pt x="107" y="20"/>
                </a:cubicBezTo>
                <a:cubicBezTo>
                  <a:pt x="145" y="25"/>
                  <a:pt x="175" y="58"/>
                  <a:pt x="175" y="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22"/>
          <p:cNvSpPr>
            <a:spLocks noEditPoints="1"/>
          </p:cNvSpPr>
          <p:nvPr/>
        </p:nvSpPr>
        <p:spPr bwMode="auto">
          <a:xfrm>
            <a:off x="4626509" y="2294174"/>
            <a:ext cx="632870" cy="743900"/>
          </a:xfrm>
          <a:custGeom>
            <a:avLst/>
            <a:gdLst>
              <a:gd name="T0" fmla="*/ 122 w 166"/>
              <a:gd name="T1" fmla="*/ 39 h 195"/>
              <a:gd name="T2" fmla="*/ 96 w 166"/>
              <a:gd name="T3" fmla="*/ 29 h 195"/>
              <a:gd name="T4" fmla="*/ 107 w 166"/>
              <a:gd name="T5" fmla="*/ 17 h 195"/>
              <a:gd name="T6" fmla="*/ 112 w 166"/>
              <a:gd name="T7" fmla="*/ 5 h 195"/>
              <a:gd name="T8" fmla="*/ 55 w 166"/>
              <a:gd name="T9" fmla="*/ 1 h 195"/>
              <a:gd name="T10" fmla="*/ 51 w 166"/>
              <a:gd name="T11" fmla="*/ 11 h 195"/>
              <a:gd name="T12" fmla="*/ 70 w 166"/>
              <a:gd name="T13" fmla="*/ 17 h 195"/>
              <a:gd name="T14" fmla="*/ 68 w 166"/>
              <a:gd name="T15" fmla="*/ 30 h 195"/>
              <a:gd name="T16" fmla="*/ 0 w 166"/>
              <a:gd name="T17" fmla="*/ 112 h 195"/>
              <a:gd name="T18" fmla="*/ 37 w 166"/>
              <a:gd name="T19" fmla="*/ 181 h 195"/>
              <a:gd name="T20" fmla="*/ 116 w 166"/>
              <a:gd name="T21" fmla="*/ 187 h 195"/>
              <a:gd name="T22" fmla="*/ 165 w 166"/>
              <a:gd name="T23" fmla="*/ 119 h 195"/>
              <a:gd name="T24" fmla="*/ 83 w 166"/>
              <a:gd name="T25" fmla="*/ 178 h 195"/>
              <a:gd name="T26" fmla="*/ 83 w 166"/>
              <a:gd name="T27" fmla="*/ 44 h 195"/>
              <a:gd name="T28" fmla="*/ 83 w 166"/>
              <a:gd name="T29" fmla="*/ 178 h 195"/>
              <a:gd name="T30" fmla="*/ 87 w 166"/>
              <a:gd name="T31" fmla="*/ 151 h 195"/>
              <a:gd name="T32" fmla="*/ 77 w 166"/>
              <a:gd name="T33" fmla="*/ 169 h 195"/>
              <a:gd name="T34" fmla="*/ 25 w 166"/>
              <a:gd name="T35" fmla="*/ 116 h 195"/>
              <a:gd name="T36" fmla="*/ 42 w 166"/>
              <a:gd name="T37" fmla="*/ 106 h 195"/>
              <a:gd name="T38" fmla="*/ 25 w 166"/>
              <a:gd name="T39" fmla="*/ 116 h 195"/>
              <a:gd name="T40" fmla="*/ 64 w 166"/>
              <a:gd name="T41" fmla="*/ 69 h 195"/>
              <a:gd name="T42" fmla="*/ 52 w 166"/>
              <a:gd name="T43" fmla="*/ 60 h 195"/>
              <a:gd name="T44" fmla="*/ 44 w 166"/>
              <a:gd name="T45" fmla="*/ 89 h 195"/>
              <a:gd name="T46" fmla="*/ 35 w 166"/>
              <a:gd name="T47" fmla="*/ 77 h 195"/>
              <a:gd name="T48" fmla="*/ 44 w 166"/>
              <a:gd name="T49" fmla="*/ 89 h 195"/>
              <a:gd name="T50" fmla="*/ 47 w 166"/>
              <a:gd name="T51" fmla="*/ 135 h 195"/>
              <a:gd name="T52" fmla="*/ 33 w 166"/>
              <a:gd name="T53" fmla="*/ 137 h 195"/>
              <a:gd name="T54" fmla="*/ 57 w 166"/>
              <a:gd name="T55" fmla="*/ 146 h 195"/>
              <a:gd name="T56" fmla="*/ 55 w 166"/>
              <a:gd name="T57" fmla="*/ 160 h 195"/>
              <a:gd name="T58" fmla="*/ 57 w 166"/>
              <a:gd name="T59" fmla="*/ 146 h 195"/>
              <a:gd name="T60" fmla="*/ 116 w 166"/>
              <a:gd name="T61" fmla="*/ 159 h 195"/>
              <a:gd name="T62" fmla="*/ 105 w 166"/>
              <a:gd name="T63" fmla="*/ 151 h 195"/>
              <a:gd name="T64" fmla="*/ 127 w 166"/>
              <a:gd name="T65" fmla="*/ 130 h 195"/>
              <a:gd name="T66" fmla="*/ 134 w 166"/>
              <a:gd name="T67" fmla="*/ 140 h 195"/>
              <a:gd name="T68" fmla="*/ 127 w 166"/>
              <a:gd name="T69" fmla="*/ 130 h 195"/>
              <a:gd name="T70" fmla="*/ 141 w 166"/>
              <a:gd name="T71" fmla="*/ 111 h 195"/>
              <a:gd name="T72" fmla="*/ 82 w 166"/>
              <a:gd name="T73" fmla="*/ 52 h 195"/>
              <a:gd name="T74" fmla="*/ 11 w 166"/>
              <a:gd name="T75" fmla="*/ 33 h 195"/>
              <a:gd name="T76" fmla="*/ 10 w 166"/>
              <a:gd name="T77" fmla="*/ 5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" h="195">
                <a:moveTo>
                  <a:pt x="158" y="77"/>
                </a:moveTo>
                <a:cubicBezTo>
                  <a:pt x="150" y="60"/>
                  <a:pt x="138" y="47"/>
                  <a:pt x="122" y="39"/>
                </a:cubicBezTo>
                <a:cubicBezTo>
                  <a:pt x="114" y="34"/>
                  <a:pt x="106" y="31"/>
                  <a:pt x="97" y="30"/>
                </a:cubicBezTo>
                <a:cubicBezTo>
                  <a:pt x="97" y="30"/>
                  <a:pt x="96" y="29"/>
                  <a:pt x="96" y="29"/>
                </a:cubicBezTo>
                <a:cubicBezTo>
                  <a:pt x="96" y="25"/>
                  <a:pt x="96" y="21"/>
                  <a:pt x="96" y="17"/>
                </a:cubicBezTo>
                <a:cubicBezTo>
                  <a:pt x="100" y="17"/>
                  <a:pt x="104" y="17"/>
                  <a:pt x="107" y="17"/>
                </a:cubicBezTo>
                <a:cubicBezTo>
                  <a:pt x="111" y="17"/>
                  <a:pt x="112" y="16"/>
                  <a:pt x="112" y="13"/>
                </a:cubicBezTo>
                <a:cubicBezTo>
                  <a:pt x="112" y="10"/>
                  <a:pt x="112" y="7"/>
                  <a:pt x="112" y="5"/>
                </a:cubicBezTo>
                <a:cubicBezTo>
                  <a:pt x="112" y="2"/>
                  <a:pt x="111" y="1"/>
                  <a:pt x="108" y="1"/>
                </a:cubicBezTo>
                <a:cubicBezTo>
                  <a:pt x="90" y="0"/>
                  <a:pt x="73" y="0"/>
                  <a:pt x="55" y="1"/>
                </a:cubicBezTo>
                <a:cubicBezTo>
                  <a:pt x="52" y="1"/>
                  <a:pt x="51" y="2"/>
                  <a:pt x="51" y="5"/>
                </a:cubicBezTo>
                <a:cubicBezTo>
                  <a:pt x="51" y="7"/>
                  <a:pt x="51" y="9"/>
                  <a:pt x="51" y="11"/>
                </a:cubicBezTo>
                <a:cubicBezTo>
                  <a:pt x="51" y="16"/>
                  <a:pt x="52" y="17"/>
                  <a:pt x="57" y="17"/>
                </a:cubicBezTo>
                <a:cubicBezTo>
                  <a:pt x="61" y="17"/>
                  <a:pt x="65" y="17"/>
                  <a:pt x="70" y="17"/>
                </a:cubicBezTo>
                <a:cubicBezTo>
                  <a:pt x="70" y="21"/>
                  <a:pt x="70" y="24"/>
                  <a:pt x="70" y="27"/>
                </a:cubicBezTo>
                <a:cubicBezTo>
                  <a:pt x="70" y="29"/>
                  <a:pt x="69" y="30"/>
                  <a:pt x="68" y="30"/>
                </a:cubicBezTo>
                <a:cubicBezTo>
                  <a:pt x="60" y="31"/>
                  <a:pt x="52" y="34"/>
                  <a:pt x="45" y="38"/>
                </a:cubicBezTo>
                <a:cubicBezTo>
                  <a:pt x="15" y="54"/>
                  <a:pt x="0" y="79"/>
                  <a:pt x="0" y="112"/>
                </a:cubicBezTo>
                <a:cubicBezTo>
                  <a:pt x="0" y="125"/>
                  <a:pt x="3" y="138"/>
                  <a:pt x="9" y="149"/>
                </a:cubicBezTo>
                <a:cubicBezTo>
                  <a:pt x="16" y="162"/>
                  <a:pt x="25" y="173"/>
                  <a:pt x="37" y="181"/>
                </a:cubicBezTo>
                <a:cubicBezTo>
                  <a:pt x="49" y="188"/>
                  <a:pt x="63" y="193"/>
                  <a:pt x="77" y="194"/>
                </a:cubicBezTo>
                <a:cubicBezTo>
                  <a:pt x="91" y="195"/>
                  <a:pt x="104" y="192"/>
                  <a:pt x="116" y="187"/>
                </a:cubicBezTo>
                <a:cubicBezTo>
                  <a:pt x="130" y="181"/>
                  <a:pt x="142" y="171"/>
                  <a:pt x="150" y="159"/>
                </a:cubicBezTo>
                <a:cubicBezTo>
                  <a:pt x="159" y="147"/>
                  <a:pt x="164" y="134"/>
                  <a:pt x="165" y="119"/>
                </a:cubicBezTo>
                <a:cubicBezTo>
                  <a:pt x="166" y="104"/>
                  <a:pt x="164" y="90"/>
                  <a:pt x="158" y="77"/>
                </a:cubicBezTo>
                <a:close/>
                <a:moveTo>
                  <a:pt x="83" y="178"/>
                </a:moveTo>
                <a:cubicBezTo>
                  <a:pt x="46" y="178"/>
                  <a:pt x="16" y="148"/>
                  <a:pt x="16" y="111"/>
                </a:cubicBezTo>
                <a:cubicBezTo>
                  <a:pt x="16" y="74"/>
                  <a:pt x="46" y="44"/>
                  <a:pt x="83" y="44"/>
                </a:cubicBezTo>
                <a:cubicBezTo>
                  <a:pt x="119" y="45"/>
                  <a:pt x="149" y="75"/>
                  <a:pt x="149" y="111"/>
                </a:cubicBezTo>
                <a:cubicBezTo>
                  <a:pt x="149" y="148"/>
                  <a:pt x="119" y="178"/>
                  <a:pt x="83" y="178"/>
                </a:cubicBezTo>
                <a:close/>
                <a:moveTo>
                  <a:pt x="77" y="151"/>
                </a:moveTo>
                <a:cubicBezTo>
                  <a:pt x="81" y="151"/>
                  <a:pt x="84" y="151"/>
                  <a:pt x="87" y="151"/>
                </a:cubicBezTo>
                <a:cubicBezTo>
                  <a:pt x="87" y="157"/>
                  <a:pt x="87" y="163"/>
                  <a:pt x="87" y="169"/>
                </a:cubicBezTo>
                <a:cubicBezTo>
                  <a:pt x="84" y="169"/>
                  <a:pt x="81" y="169"/>
                  <a:pt x="77" y="169"/>
                </a:cubicBezTo>
                <a:cubicBezTo>
                  <a:pt x="77" y="163"/>
                  <a:pt x="77" y="157"/>
                  <a:pt x="77" y="151"/>
                </a:cubicBezTo>
                <a:close/>
                <a:moveTo>
                  <a:pt x="25" y="116"/>
                </a:moveTo>
                <a:cubicBezTo>
                  <a:pt x="25" y="112"/>
                  <a:pt x="25" y="109"/>
                  <a:pt x="25" y="106"/>
                </a:cubicBezTo>
                <a:cubicBezTo>
                  <a:pt x="30" y="106"/>
                  <a:pt x="37" y="106"/>
                  <a:pt x="42" y="106"/>
                </a:cubicBezTo>
                <a:cubicBezTo>
                  <a:pt x="42" y="109"/>
                  <a:pt x="42" y="112"/>
                  <a:pt x="42" y="116"/>
                </a:cubicBezTo>
                <a:cubicBezTo>
                  <a:pt x="37" y="116"/>
                  <a:pt x="31" y="116"/>
                  <a:pt x="25" y="116"/>
                </a:cubicBezTo>
                <a:close/>
                <a:moveTo>
                  <a:pt x="57" y="57"/>
                </a:moveTo>
                <a:cubicBezTo>
                  <a:pt x="59" y="61"/>
                  <a:pt x="61" y="65"/>
                  <a:pt x="64" y="69"/>
                </a:cubicBezTo>
                <a:cubicBezTo>
                  <a:pt x="62" y="70"/>
                  <a:pt x="61" y="71"/>
                  <a:pt x="59" y="71"/>
                </a:cubicBezTo>
                <a:cubicBezTo>
                  <a:pt x="57" y="68"/>
                  <a:pt x="55" y="64"/>
                  <a:pt x="52" y="60"/>
                </a:cubicBezTo>
                <a:cubicBezTo>
                  <a:pt x="54" y="59"/>
                  <a:pt x="55" y="58"/>
                  <a:pt x="57" y="57"/>
                </a:cubicBezTo>
                <a:close/>
                <a:moveTo>
                  <a:pt x="44" y="89"/>
                </a:moveTo>
                <a:cubicBezTo>
                  <a:pt x="40" y="87"/>
                  <a:pt x="37" y="84"/>
                  <a:pt x="33" y="82"/>
                </a:cubicBezTo>
                <a:cubicBezTo>
                  <a:pt x="34" y="81"/>
                  <a:pt x="34" y="79"/>
                  <a:pt x="35" y="77"/>
                </a:cubicBezTo>
                <a:cubicBezTo>
                  <a:pt x="39" y="80"/>
                  <a:pt x="43" y="82"/>
                  <a:pt x="47" y="84"/>
                </a:cubicBezTo>
                <a:cubicBezTo>
                  <a:pt x="46" y="86"/>
                  <a:pt x="45" y="87"/>
                  <a:pt x="44" y="89"/>
                </a:cubicBezTo>
                <a:close/>
                <a:moveTo>
                  <a:pt x="44" y="130"/>
                </a:moveTo>
                <a:cubicBezTo>
                  <a:pt x="45" y="132"/>
                  <a:pt x="46" y="133"/>
                  <a:pt x="47" y="135"/>
                </a:cubicBezTo>
                <a:cubicBezTo>
                  <a:pt x="43" y="137"/>
                  <a:pt x="39" y="139"/>
                  <a:pt x="35" y="142"/>
                </a:cubicBezTo>
                <a:cubicBezTo>
                  <a:pt x="34" y="140"/>
                  <a:pt x="34" y="139"/>
                  <a:pt x="33" y="137"/>
                </a:cubicBezTo>
                <a:cubicBezTo>
                  <a:pt x="37" y="135"/>
                  <a:pt x="40" y="133"/>
                  <a:pt x="44" y="130"/>
                </a:cubicBezTo>
                <a:close/>
                <a:moveTo>
                  <a:pt x="57" y="146"/>
                </a:moveTo>
                <a:cubicBezTo>
                  <a:pt x="59" y="146"/>
                  <a:pt x="60" y="147"/>
                  <a:pt x="62" y="148"/>
                </a:cubicBezTo>
                <a:cubicBezTo>
                  <a:pt x="59" y="152"/>
                  <a:pt x="57" y="156"/>
                  <a:pt x="55" y="160"/>
                </a:cubicBezTo>
                <a:cubicBezTo>
                  <a:pt x="53" y="159"/>
                  <a:pt x="52" y="158"/>
                  <a:pt x="50" y="157"/>
                </a:cubicBezTo>
                <a:cubicBezTo>
                  <a:pt x="53" y="153"/>
                  <a:pt x="55" y="150"/>
                  <a:pt x="57" y="146"/>
                </a:cubicBezTo>
                <a:close/>
                <a:moveTo>
                  <a:pt x="110" y="148"/>
                </a:moveTo>
                <a:cubicBezTo>
                  <a:pt x="112" y="152"/>
                  <a:pt x="114" y="156"/>
                  <a:pt x="116" y="159"/>
                </a:cubicBezTo>
                <a:cubicBezTo>
                  <a:pt x="115" y="160"/>
                  <a:pt x="114" y="161"/>
                  <a:pt x="112" y="162"/>
                </a:cubicBezTo>
                <a:cubicBezTo>
                  <a:pt x="110" y="159"/>
                  <a:pt x="108" y="155"/>
                  <a:pt x="105" y="151"/>
                </a:cubicBezTo>
                <a:cubicBezTo>
                  <a:pt x="107" y="150"/>
                  <a:pt x="108" y="149"/>
                  <a:pt x="110" y="148"/>
                </a:cubicBezTo>
                <a:close/>
                <a:moveTo>
                  <a:pt x="127" y="130"/>
                </a:moveTo>
                <a:cubicBezTo>
                  <a:pt x="130" y="132"/>
                  <a:pt x="133" y="134"/>
                  <a:pt x="136" y="136"/>
                </a:cubicBezTo>
                <a:cubicBezTo>
                  <a:pt x="135" y="137"/>
                  <a:pt x="135" y="139"/>
                  <a:pt x="134" y="140"/>
                </a:cubicBezTo>
                <a:cubicBezTo>
                  <a:pt x="130" y="139"/>
                  <a:pt x="127" y="137"/>
                  <a:pt x="124" y="135"/>
                </a:cubicBezTo>
                <a:cubicBezTo>
                  <a:pt x="125" y="133"/>
                  <a:pt x="126" y="132"/>
                  <a:pt x="127" y="130"/>
                </a:cubicBezTo>
                <a:close/>
                <a:moveTo>
                  <a:pt x="82" y="52"/>
                </a:moveTo>
                <a:cubicBezTo>
                  <a:pt x="111" y="51"/>
                  <a:pt x="141" y="75"/>
                  <a:pt x="141" y="111"/>
                </a:cubicBezTo>
                <a:cubicBezTo>
                  <a:pt x="122" y="111"/>
                  <a:pt x="102" y="111"/>
                  <a:pt x="82" y="111"/>
                </a:cubicBezTo>
                <a:lnTo>
                  <a:pt x="82" y="52"/>
                </a:lnTo>
                <a:close/>
                <a:moveTo>
                  <a:pt x="10" y="57"/>
                </a:moveTo>
                <a:cubicBezTo>
                  <a:pt x="4" y="50"/>
                  <a:pt x="4" y="40"/>
                  <a:pt x="11" y="33"/>
                </a:cubicBezTo>
                <a:cubicBezTo>
                  <a:pt x="17" y="27"/>
                  <a:pt x="28" y="27"/>
                  <a:pt x="35" y="34"/>
                </a:cubicBezTo>
                <a:cubicBezTo>
                  <a:pt x="24" y="41"/>
                  <a:pt x="16" y="48"/>
                  <a:pt x="10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42"/>
          <p:cNvSpPr>
            <a:spLocks noEditPoints="1"/>
          </p:cNvSpPr>
          <p:nvPr/>
        </p:nvSpPr>
        <p:spPr bwMode="auto">
          <a:xfrm>
            <a:off x="2873526" y="5255740"/>
            <a:ext cx="752894" cy="715474"/>
          </a:xfrm>
          <a:custGeom>
            <a:avLst/>
            <a:gdLst>
              <a:gd name="T0" fmla="*/ 143 w 175"/>
              <a:gd name="T1" fmla="*/ 2 h 166"/>
              <a:gd name="T2" fmla="*/ 17 w 175"/>
              <a:gd name="T3" fmla="*/ 0 h 166"/>
              <a:gd name="T4" fmla="*/ 15 w 175"/>
              <a:gd name="T5" fmla="*/ 89 h 166"/>
              <a:gd name="T6" fmla="*/ 23 w 175"/>
              <a:gd name="T7" fmla="*/ 15 h 166"/>
              <a:gd name="T8" fmla="*/ 30 w 175"/>
              <a:gd name="T9" fmla="*/ 28 h 166"/>
              <a:gd name="T10" fmla="*/ 30 w 175"/>
              <a:gd name="T11" fmla="*/ 67 h 166"/>
              <a:gd name="T12" fmla="*/ 40 w 175"/>
              <a:gd name="T13" fmla="*/ 75 h 166"/>
              <a:gd name="T14" fmla="*/ 46 w 175"/>
              <a:gd name="T15" fmla="*/ 37 h 166"/>
              <a:gd name="T16" fmla="*/ 47 w 175"/>
              <a:gd name="T17" fmla="*/ 86 h 166"/>
              <a:gd name="T18" fmla="*/ 56 w 175"/>
              <a:gd name="T19" fmla="*/ 89 h 166"/>
              <a:gd name="T20" fmla="*/ 166 w 175"/>
              <a:gd name="T21" fmla="*/ 41 h 166"/>
              <a:gd name="T22" fmla="*/ 77 w 175"/>
              <a:gd name="T23" fmla="*/ 152 h 166"/>
              <a:gd name="T24" fmla="*/ 175 w 175"/>
              <a:gd name="T25" fmla="*/ 160 h 166"/>
              <a:gd name="T26" fmla="*/ 175 w 175"/>
              <a:gd name="T27" fmla="*/ 35 h 166"/>
              <a:gd name="T28" fmla="*/ 37 w 175"/>
              <a:gd name="T29" fmla="*/ 13 h 166"/>
              <a:gd name="T30" fmla="*/ 30 w 175"/>
              <a:gd name="T31" fmla="*/ 9 h 166"/>
              <a:gd name="T32" fmla="*/ 32 w 175"/>
              <a:gd name="T33" fmla="*/ 8 h 166"/>
              <a:gd name="T34" fmla="*/ 139 w 175"/>
              <a:gd name="T35" fmla="*/ 10 h 166"/>
              <a:gd name="T36" fmla="*/ 139 w 175"/>
              <a:gd name="T37" fmla="*/ 13 h 166"/>
              <a:gd name="T38" fmla="*/ 160 w 175"/>
              <a:gd name="T39" fmla="*/ 32 h 166"/>
              <a:gd name="T40" fmla="*/ 52 w 175"/>
              <a:gd name="T41" fmla="*/ 31 h 166"/>
              <a:gd name="T42" fmla="*/ 46 w 175"/>
              <a:gd name="T43" fmla="*/ 25 h 166"/>
              <a:gd name="T44" fmla="*/ 152 w 175"/>
              <a:gd name="T45" fmla="*/ 24 h 166"/>
              <a:gd name="T46" fmla="*/ 163 w 175"/>
              <a:gd name="T47" fmla="*/ 32 h 166"/>
              <a:gd name="T48" fmla="*/ 65 w 175"/>
              <a:gd name="T49" fmla="*/ 95 h 166"/>
              <a:gd name="T50" fmla="*/ 0 w 175"/>
              <a:gd name="T51" fmla="*/ 101 h 166"/>
              <a:gd name="T52" fmla="*/ 6 w 175"/>
              <a:gd name="T53" fmla="*/ 166 h 166"/>
              <a:gd name="T54" fmla="*/ 71 w 175"/>
              <a:gd name="T55" fmla="*/ 159 h 166"/>
              <a:gd name="T56" fmla="*/ 71 w 175"/>
              <a:gd name="T57" fmla="*/ 100 h 166"/>
              <a:gd name="T58" fmla="*/ 15 w 175"/>
              <a:gd name="T59" fmla="*/ 107 h 166"/>
              <a:gd name="T60" fmla="*/ 13 w 175"/>
              <a:gd name="T61" fmla="*/ 114 h 166"/>
              <a:gd name="T62" fmla="*/ 40 w 175"/>
              <a:gd name="T63" fmla="*/ 161 h 166"/>
              <a:gd name="T64" fmla="*/ 29 w 175"/>
              <a:gd name="T65" fmla="*/ 108 h 166"/>
              <a:gd name="T66" fmla="*/ 31 w 175"/>
              <a:gd name="T67" fmla="*/ 103 h 166"/>
              <a:gd name="T68" fmla="*/ 27 w 175"/>
              <a:gd name="T69" fmla="*/ 101 h 166"/>
              <a:gd name="T70" fmla="*/ 42 w 175"/>
              <a:gd name="T71" fmla="*/ 99 h 166"/>
              <a:gd name="T72" fmla="*/ 42 w 175"/>
              <a:gd name="T73" fmla="*/ 103 h 166"/>
              <a:gd name="T74" fmla="*/ 40 w 175"/>
              <a:gd name="T75" fmla="*/ 107 h 166"/>
              <a:gd name="T76" fmla="*/ 62 w 175"/>
              <a:gd name="T77" fmla="*/ 130 h 166"/>
              <a:gd name="T78" fmla="*/ 125 w 175"/>
              <a:gd name="T79" fmla="*/ 89 h 166"/>
              <a:gd name="T80" fmla="*/ 125 w 175"/>
              <a:gd name="T81" fmla="*/ 110 h 166"/>
              <a:gd name="T82" fmla="*/ 103 w 175"/>
              <a:gd name="T83" fmla="*/ 119 h 166"/>
              <a:gd name="T84" fmla="*/ 95 w 175"/>
              <a:gd name="T85" fmla="*/ 91 h 166"/>
              <a:gd name="T86" fmla="*/ 85 w 175"/>
              <a:gd name="T87" fmla="*/ 89 h 166"/>
              <a:gd name="T88" fmla="*/ 82 w 175"/>
              <a:gd name="T89" fmla="*/ 83 h 166"/>
              <a:gd name="T90" fmla="*/ 116 w 175"/>
              <a:gd name="T91" fmla="*/ 61 h 166"/>
              <a:gd name="T92" fmla="*/ 140 w 175"/>
              <a:gd name="T93" fmla="*/ 87 h 166"/>
              <a:gd name="T94" fmla="*/ 125 w 175"/>
              <a:gd name="T95" fmla="*/ 89 h 166"/>
              <a:gd name="T96" fmla="*/ 99 w 175"/>
              <a:gd name="T97" fmla="*/ 127 h 166"/>
              <a:gd name="T98" fmla="*/ 134 w 175"/>
              <a:gd name="T99" fmla="*/ 127 h 166"/>
              <a:gd name="T100" fmla="*/ 135 w 175"/>
              <a:gd name="T101" fmla="*/ 138 h 166"/>
              <a:gd name="T102" fmla="*/ 85 w 175"/>
              <a:gd name="T103" fmla="*/ 138 h 166"/>
              <a:gd name="T104" fmla="*/ 78 w 175"/>
              <a:gd name="T105" fmla="*/ 132 h 166"/>
              <a:gd name="T106" fmla="*/ 36 w 175"/>
              <a:gd name="T107" fmla="*/ 111 h 166"/>
              <a:gd name="T108" fmla="*/ 35 w 175"/>
              <a:gd name="T109" fmla="*/ 158 h 166"/>
              <a:gd name="T110" fmla="*/ 36 w 175"/>
              <a:gd name="T111" fmla="*/ 111 h 166"/>
              <a:gd name="T112" fmla="*/ 38 w 175"/>
              <a:gd name="T113" fmla="*/ 153 h 166"/>
              <a:gd name="T114" fmla="*/ 32 w 175"/>
              <a:gd name="T115" fmla="*/ 147 h 166"/>
              <a:gd name="T116" fmla="*/ 16 w 175"/>
              <a:gd name="T117" fmla="*/ 134 h 166"/>
              <a:gd name="T118" fmla="*/ 54 w 175"/>
              <a:gd name="T119" fmla="*/ 131 h 166"/>
              <a:gd name="T120" fmla="*/ 49 w 175"/>
              <a:gd name="T121" fmla="*/ 137 h 166"/>
              <a:gd name="T122" fmla="*/ 35 w 175"/>
              <a:gd name="T123" fmla="*/ 119 h 166"/>
              <a:gd name="T124" fmla="*/ 20 w 175"/>
              <a:gd name="T125" fmla="*/ 13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5" h="166">
                <a:moveTo>
                  <a:pt x="173" y="29"/>
                </a:moveTo>
                <a:cubicBezTo>
                  <a:pt x="163" y="20"/>
                  <a:pt x="153" y="11"/>
                  <a:pt x="143" y="2"/>
                </a:cubicBezTo>
                <a:cubicBezTo>
                  <a:pt x="141" y="0"/>
                  <a:pt x="139" y="0"/>
                  <a:pt x="137" y="0"/>
                </a:cubicBezTo>
                <a:cubicBezTo>
                  <a:pt x="97" y="0"/>
                  <a:pt x="57" y="0"/>
                  <a:pt x="17" y="0"/>
                </a:cubicBezTo>
                <a:cubicBezTo>
                  <a:pt x="16" y="0"/>
                  <a:pt x="15" y="0"/>
                  <a:pt x="15" y="0"/>
                </a:cubicBezTo>
                <a:cubicBezTo>
                  <a:pt x="15" y="30"/>
                  <a:pt x="15" y="59"/>
                  <a:pt x="15" y="89"/>
                </a:cubicBezTo>
                <a:cubicBezTo>
                  <a:pt x="18" y="89"/>
                  <a:pt x="21" y="89"/>
                  <a:pt x="23" y="89"/>
                </a:cubicBezTo>
                <a:cubicBezTo>
                  <a:pt x="23" y="64"/>
                  <a:pt x="23" y="40"/>
                  <a:pt x="23" y="15"/>
                </a:cubicBezTo>
                <a:cubicBezTo>
                  <a:pt x="24" y="16"/>
                  <a:pt x="24" y="16"/>
                  <a:pt x="25" y="16"/>
                </a:cubicBezTo>
                <a:cubicBezTo>
                  <a:pt x="29" y="19"/>
                  <a:pt x="30" y="23"/>
                  <a:pt x="30" y="28"/>
                </a:cubicBezTo>
                <a:cubicBezTo>
                  <a:pt x="30" y="39"/>
                  <a:pt x="30" y="50"/>
                  <a:pt x="30" y="60"/>
                </a:cubicBezTo>
                <a:cubicBezTo>
                  <a:pt x="30" y="63"/>
                  <a:pt x="29" y="65"/>
                  <a:pt x="30" y="67"/>
                </a:cubicBezTo>
                <a:cubicBezTo>
                  <a:pt x="31" y="69"/>
                  <a:pt x="34" y="70"/>
                  <a:pt x="35" y="72"/>
                </a:cubicBezTo>
                <a:cubicBezTo>
                  <a:pt x="37" y="73"/>
                  <a:pt x="38" y="74"/>
                  <a:pt x="40" y="75"/>
                </a:cubicBezTo>
                <a:cubicBezTo>
                  <a:pt x="40" y="61"/>
                  <a:pt x="40" y="46"/>
                  <a:pt x="40" y="31"/>
                </a:cubicBezTo>
                <a:cubicBezTo>
                  <a:pt x="42" y="34"/>
                  <a:pt x="44" y="35"/>
                  <a:pt x="46" y="37"/>
                </a:cubicBezTo>
                <a:cubicBezTo>
                  <a:pt x="46" y="38"/>
                  <a:pt x="47" y="39"/>
                  <a:pt x="47" y="40"/>
                </a:cubicBezTo>
                <a:cubicBezTo>
                  <a:pt x="47" y="55"/>
                  <a:pt x="47" y="71"/>
                  <a:pt x="47" y="86"/>
                </a:cubicBezTo>
                <a:cubicBezTo>
                  <a:pt x="47" y="87"/>
                  <a:pt x="47" y="88"/>
                  <a:pt x="47" y="89"/>
                </a:cubicBezTo>
                <a:cubicBezTo>
                  <a:pt x="50" y="89"/>
                  <a:pt x="52" y="89"/>
                  <a:pt x="56" y="89"/>
                </a:cubicBezTo>
                <a:cubicBezTo>
                  <a:pt x="56" y="73"/>
                  <a:pt x="56" y="57"/>
                  <a:pt x="56" y="41"/>
                </a:cubicBezTo>
                <a:cubicBezTo>
                  <a:pt x="93" y="41"/>
                  <a:pt x="129" y="41"/>
                  <a:pt x="166" y="41"/>
                </a:cubicBezTo>
                <a:cubicBezTo>
                  <a:pt x="166" y="78"/>
                  <a:pt x="166" y="114"/>
                  <a:pt x="166" y="152"/>
                </a:cubicBezTo>
                <a:cubicBezTo>
                  <a:pt x="137" y="152"/>
                  <a:pt x="107" y="152"/>
                  <a:pt x="77" y="152"/>
                </a:cubicBezTo>
                <a:cubicBezTo>
                  <a:pt x="77" y="154"/>
                  <a:pt x="77" y="157"/>
                  <a:pt x="77" y="160"/>
                </a:cubicBezTo>
                <a:cubicBezTo>
                  <a:pt x="110" y="160"/>
                  <a:pt x="142" y="160"/>
                  <a:pt x="175" y="160"/>
                </a:cubicBezTo>
                <a:cubicBezTo>
                  <a:pt x="175" y="160"/>
                  <a:pt x="175" y="159"/>
                  <a:pt x="175" y="158"/>
                </a:cubicBezTo>
                <a:cubicBezTo>
                  <a:pt x="175" y="117"/>
                  <a:pt x="175" y="76"/>
                  <a:pt x="175" y="35"/>
                </a:cubicBezTo>
                <a:cubicBezTo>
                  <a:pt x="175" y="32"/>
                  <a:pt x="174" y="31"/>
                  <a:pt x="173" y="29"/>
                </a:cubicBezTo>
                <a:close/>
                <a:moveTo>
                  <a:pt x="37" y="13"/>
                </a:moveTo>
                <a:cubicBezTo>
                  <a:pt x="35" y="13"/>
                  <a:pt x="34" y="13"/>
                  <a:pt x="32" y="11"/>
                </a:cubicBezTo>
                <a:cubicBezTo>
                  <a:pt x="32" y="11"/>
                  <a:pt x="31" y="10"/>
                  <a:pt x="30" y="9"/>
                </a:cubicBezTo>
                <a:cubicBezTo>
                  <a:pt x="30" y="9"/>
                  <a:pt x="30" y="9"/>
                  <a:pt x="30" y="8"/>
                </a:cubicBezTo>
                <a:cubicBezTo>
                  <a:pt x="31" y="8"/>
                  <a:pt x="31" y="8"/>
                  <a:pt x="32" y="8"/>
                </a:cubicBezTo>
                <a:cubicBezTo>
                  <a:pt x="66" y="8"/>
                  <a:pt x="100" y="9"/>
                  <a:pt x="134" y="8"/>
                </a:cubicBezTo>
                <a:cubicBezTo>
                  <a:pt x="136" y="8"/>
                  <a:pt x="138" y="9"/>
                  <a:pt x="139" y="10"/>
                </a:cubicBezTo>
                <a:cubicBezTo>
                  <a:pt x="140" y="11"/>
                  <a:pt x="141" y="12"/>
                  <a:pt x="142" y="13"/>
                </a:cubicBezTo>
                <a:cubicBezTo>
                  <a:pt x="141" y="13"/>
                  <a:pt x="140" y="13"/>
                  <a:pt x="139" y="13"/>
                </a:cubicBezTo>
                <a:cubicBezTo>
                  <a:pt x="105" y="13"/>
                  <a:pt x="71" y="13"/>
                  <a:pt x="37" y="13"/>
                </a:cubicBezTo>
                <a:close/>
                <a:moveTo>
                  <a:pt x="160" y="32"/>
                </a:moveTo>
                <a:cubicBezTo>
                  <a:pt x="125" y="32"/>
                  <a:pt x="90" y="32"/>
                  <a:pt x="55" y="32"/>
                </a:cubicBezTo>
                <a:cubicBezTo>
                  <a:pt x="53" y="32"/>
                  <a:pt x="53" y="32"/>
                  <a:pt x="52" y="31"/>
                </a:cubicBezTo>
                <a:cubicBezTo>
                  <a:pt x="50" y="29"/>
                  <a:pt x="48" y="27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7" y="25"/>
                  <a:pt x="48" y="25"/>
                </a:cubicBezTo>
                <a:cubicBezTo>
                  <a:pt x="83" y="25"/>
                  <a:pt x="117" y="24"/>
                  <a:pt x="152" y="24"/>
                </a:cubicBezTo>
                <a:cubicBezTo>
                  <a:pt x="154" y="24"/>
                  <a:pt x="155" y="25"/>
                  <a:pt x="156" y="26"/>
                </a:cubicBezTo>
                <a:cubicBezTo>
                  <a:pt x="158" y="28"/>
                  <a:pt x="160" y="30"/>
                  <a:pt x="163" y="32"/>
                </a:cubicBezTo>
                <a:cubicBezTo>
                  <a:pt x="162" y="32"/>
                  <a:pt x="161" y="32"/>
                  <a:pt x="160" y="32"/>
                </a:cubicBezTo>
                <a:close/>
                <a:moveTo>
                  <a:pt x="65" y="95"/>
                </a:moveTo>
                <a:cubicBezTo>
                  <a:pt x="45" y="95"/>
                  <a:pt x="26" y="95"/>
                  <a:pt x="6" y="95"/>
                </a:cubicBezTo>
                <a:cubicBezTo>
                  <a:pt x="2" y="95"/>
                  <a:pt x="0" y="96"/>
                  <a:pt x="0" y="101"/>
                </a:cubicBezTo>
                <a:cubicBezTo>
                  <a:pt x="0" y="120"/>
                  <a:pt x="0" y="140"/>
                  <a:pt x="0" y="159"/>
                </a:cubicBezTo>
                <a:cubicBezTo>
                  <a:pt x="0" y="164"/>
                  <a:pt x="2" y="166"/>
                  <a:pt x="6" y="166"/>
                </a:cubicBezTo>
                <a:cubicBezTo>
                  <a:pt x="26" y="166"/>
                  <a:pt x="45" y="166"/>
                  <a:pt x="65" y="166"/>
                </a:cubicBezTo>
                <a:cubicBezTo>
                  <a:pt x="69" y="166"/>
                  <a:pt x="71" y="164"/>
                  <a:pt x="71" y="159"/>
                </a:cubicBezTo>
                <a:cubicBezTo>
                  <a:pt x="71" y="150"/>
                  <a:pt x="71" y="140"/>
                  <a:pt x="71" y="130"/>
                </a:cubicBezTo>
                <a:cubicBezTo>
                  <a:pt x="71" y="120"/>
                  <a:pt x="71" y="110"/>
                  <a:pt x="71" y="100"/>
                </a:cubicBezTo>
                <a:cubicBezTo>
                  <a:pt x="71" y="96"/>
                  <a:pt x="69" y="95"/>
                  <a:pt x="65" y="95"/>
                </a:cubicBezTo>
                <a:close/>
                <a:moveTo>
                  <a:pt x="15" y="107"/>
                </a:moveTo>
                <a:cubicBezTo>
                  <a:pt x="17" y="106"/>
                  <a:pt x="20" y="106"/>
                  <a:pt x="22" y="107"/>
                </a:cubicBezTo>
                <a:cubicBezTo>
                  <a:pt x="19" y="110"/>
                  <a:pt x="16" y="112"/>
                  <a:pt x="13" y="114"/>
                </a:cubicBezTo>
                <a:cubicBezTo>
                  <a:pt x="12" y="112"/>
                  <a:pt x="13" y="109"/>
                  <a:pt x="15" y="107"/>
                </a:cubicBezTo>
                <a:close/>
                <a:moveTo>
                  <a:pt x="40" y="161"/>
                </a:moveTo>
                <a:cubicBezTo>
                  <a:pt x="25" y="163"/>
                  <a:pt x="11" y="153"/>
                  <a:pt x="9" y="139"/>
                </a:cubicBezTo>
                <a:cubicBezTo>
                  <a:pt x="7" y="124"/>
                  <a:pt x="15" y="111"/>
                  <a:pt x="29" y="108"/>
                </a:cubicBezTo>
                <a:cubicBezTo>
                  <a:pt x="31" y="108"/>
                  <a:pt x="31" y="107"/>
                  <a:pt x="31" y="106"/>
                </a:cubicBezTo>
                <a:cubicBezTo>
                  <a:pt x="31" y="105"/>
                  <a:pt x="31" y="104"/>
                  <a:pt x="31" y="103"/>
                </a:cubicBezTo>
                <a:cubicBezTo>
                  <a:pt x="30" y="103"/>
                  <a:pt x="30" y="103"/>
                  <a:pt x="29" y="103"/>
                </a:cubicBezTo>
                <a:cubicBezTo>
                  <a:pt x="28" y="103"/>
                  <a:pt x="27" y="102"/>
                  <a:pt x="27" y="101"/>
                </a:cubicBezTo>
                <a:cubicBezTo>
                  <a:pt x="27" y="100"/>
                  <a:pt x="28" y="99"/>
                  <a:pt x="29" y="99"/>
                </a:cubicBezTo>
                <a:cubicBezTo>
                  <a:pt x="33" y="99"/>
                  <a:pt x="38" y="99"/>
                  <a:pt x="42" y="99"/>
                </a:cubicBezTo>
                <a:cubicBezTo>
                  <a:pt x="43" y="99"/>
                  <a:pt x="44" y="100"/>
                  <a:pt x="44" y="101"/>
                </a:cubicBezTo>
                <a:cubicBezTo>
                  <a:pt x="44" y="102"/>
                  <a:pt x="43" y="103"/>
                  <a:pt x="42" y="103"/>
                </a:cubicBezTo>
                <a:cubicBezTo>
                  <a:pt x="41" y="103"/>
                  <a:pt x="41" y="103"/>
                  <a:pt x="40" y="103"/>
                </a:cubicBezTo>
                <a:cubicBezTo>
                  <a:pt x="40" y="104"/>
                  <a:pt x="40" y="106"/>
                  <a:pt x="40" y="107"/>
                </a:cubicBezTo>
                <a:cubicBezTo>
                  <a:pt x="40" y="107"/>
                  <a:pt x="41" y="108"/>
                  <a:pt x="42" y="108"/>
                </a:cubicBezTo>
                <a:cubicBezTo>
                  <a:pt x="53" y="111"/>
                  <a:pt x="60" y="118"/>
                  <a:pt x="62" y="130"/>
                </a:cubicBezTo>
                <a:cubicBezTo>
                  <a:pt x="65" y="144"/>
                  <a:pt x="55" y="158"/>
                  <a:pt x="40" y="161"/>
                </a:cubicBezTo>
                <a:close/>
                <a:moveTo>
                  <a:pt x="125" y="89"/>
                </a:moveTo>
                <a:cubicBezTo>
                  <a:pt x="125" y="89"/>
                  <a:pt x="125" y="90"/>
                  <a:pt x="125" y="91"/>
                </a:cubicBezTo>
                <a:cubicBezTo>
                  <a:pt x="125" y="97"/>
                  <a:pt x="125" y="104"/>
                  <a:pt x="125" y="110"/>
                </a:cubicBezTo>
                <a:cubicBezTo>
                  <a:pt x="125" y="116"/>
                  <a:pt x="122" y="119"/>
                  <a:pt x="116" y="119"/>
                </a:cubicBezTo>
                <a:cubicBezTo>
                  <a:pt x="112" y="119"/>
                  <a:pt x="108" y="119"/>
                  <a:pt x="103" y="119"/>
                </a:cubicBezTo>
                <a:cubicBezTo>
                  <a:pt x="98" y="119"/>
                  <a:pt x="95" y="116"/>
                  <a:pt x="95" y="111"/>
                </a:cubicBezTo>
                <a:cubicBezTo>
                  <a:pt x="95" y="104"/>
                  <a:pt x="95" y="97"/>
                  <a:pt x="95" y="91"/>
                </a:cubicBezTo>
                <a:cubicBezTo>
                  <a:pt x="95" y="90"/>
                  <a:pt x="95" y="90"/>
                  <a:pt x="95" y="89"/>
                </a:cubicBezTo>
                <a:cubicBezTo>
                  <a:pt x="91" y="89"/>
                  <a:pt x="88" y="89"/>
                  <a:pt x="85" y="89"/>
                </a:cubicBezTo>
                <a:cubicBezTo>
                  <a:pt x="83" y="89"/>
                  <a:pt x="81" y="89"/>
                  <a:pt x="80" y="87"/>
                </a:cubicBezTo>
                <a:cubicBezTo>
                  <a:pt x="80" y="85"/>
                  <a:pt x="81" y="84"/>
                  <a:pt x="82" y="83"/>
                </a:cubicBezTo>
                <a:cubicBezTo>
                  <a:pt x="90" y="75"/>
                  <a:pt x="97" y="68"/>
                  <a:pt x="104" y="61"/>
                </a:cubicBezTo>
                <a:cubicBezTo>
                  <a:pt x="108" y="57"/>
                  <a:pt x="112" y="57"/>
                  <a:pt x="116" y="61"/>
                </a:cubicBezTo>
                <a:cubicBezTo>
                  <a:pt x="123" y="68"/>
                  <a:pt x="131" y="75"/>
                  <a:pt x="138" y="83"/>
                </a:cubicBezTo>
                <a:cubicBezTo>
                  <a:pt x="139" y="84"/>
                  <a:pt x="141" y="85"/>
                  <a:pt x="140" y="87"/>
                </a:cubicBezTo>
                <a:cubicBezTo>
                  <a:pt x="139" y="89"/>
                  <a:pt x="137" y="89"/>
                  <a:pt x="135" y="89"/>
                </a:cubicBezTo>
                <a:cubicBezTo>
                  <a:pt x="132" y="89"/>
                  <a:pt x="129" y="89"/>
                  <a:pt x="125" y="89"/>
                </a:cubicBezTo>
                <a:close/>
                <a:moveTo>
                  <a:pt x="83" y="127"/>
                </a:moveTo>
                <a:cubicBezTo>
                  <a:pt x="88" y="127"/>
                  <a:pt x="94" y="127"/>
                  <a:pt x="99" y="127"/>
                </a:cubicBezTo>
                <a:cubicBezTo>
                  <a:pt x="102" y="127"/>
                  <a:pt x="106" y="127"/>
                  <a:pt x="109" y="127"/>
                </a:cubicBezTo>
                <a:cubicBezTo>
                  <a:pt x="117" y="127"/>
                  <a:pt x="125" y="127"/>
                  <a:pt x="134" y="127"/>
                </a:cubicBezTo>
                <a:cubicBezTo>
                  <a:pt x="138" y="127"/>
                  <a:pt x="140" y="129"/>
                  <a:pt x="140" y="133"/>
                </a:cubicBezTo>
                <a:cubicBezTo>
                  <a:pt x="140" y="135"/>
                  <a:pt x="138" y="138"/>
                  <a:pt x="135" y="138"/>
                </a:cubicBezTo>
                <a:cubicBezTo>
                  <a:pt x="135" y="138"/>
                  <a:pt x="134" y="138"/>
                  <a:pt x="133" y="138"/>
                </a:cubicBezTo>
                <a:cubicBezTo>
                  <a:pt x="117" y="138"/>
                  <a:pt x="101" y="138"/>
                  <a:pt x="85" y="138"/>
                </a:cubicBezTo>
                <a:cubicBezTo>
                  <a:pt x="84" y="138"/>
                  <a:pt x="83" y="138"/>
                  <a:pt x="83" y="138"/>
                </a:cubicBezTo>
                <a:cubicBezTo>
                  <a:pt x="80" y="138"/>
                  <a:pt x="78" y="135"/>
                  <a:pt x="78" y="132"/>
                </a:cubicBezTo>
                <a:cubicBezTo>
                  <a:pt x="78" y="129"/>
                  <a:pt x="80" y="127"/>
                  <a:pt x="83" y="127"/>
                </a:cubicBezTo>
                <a:close/>
                <a:moveTo>
                  <a:pt x="36" y="111"/>
                </a:moveTo>
                <a:cubicBezTo>
                  <a:pt x="23" y="111"/>
                  <a:pt x="12" y="121"/>
                  <a:pt x="12" y="134"/>
                </a:cubicBezTo>
                <a:cubicBezTo>
                  <a:pt x="12" y="147"/>
                  <a:pt x="22" y="158"/>
                  <a:pt x="35" y="158"/>
                </a:cubicBezTo>
                <a:cubicBezTo>
                  <a:pt x="48" y="158"/>
                  <a:pt x="59" y="147"/>
                  <a:pt x="59" y="134"/>
                </a:cubicBezTo>
                <a:cubicBezTo>
                  <a:pt x="59" y="121"/>
                  <a:pt x="48" y="111"/>
                  <a:pt x="36" y="111"/>
                </a:cubicBezTo>
                <a:close/>
                <a:moveTo>
                  <a:pt x="54" y="137"/>
                </a:moveTo>
                <a:cubicBezTo>
                  <a:pt x="55" y="143"/>
                  <a:pt x="46" y="152"/>
                  <a:pt x="38" y="153"/>
                </a:cubicBezTo>
                <a:cubicBezTo>
                  <a:pt x="38" y="151"/>
                  <a:pt x="38" y="149"/>
                  <a:pt x="38" y="147"/>
                </a:cubicBezTo>
                <a:cubicBezTo>
                  <a:pt x="36" y="147"/>
                  <a:pt x="35" y="147"/>
                  <a:pt x="32" y="147"/>
                </a:cubicBezTo>
                <a:cubicBezTo>
                  <a:pt x="32" y="149"/>
                  <a:pt x="32" y="151"/>
                  <a:pt x="32" y="153"/>
                </a:cubicBezTo>
                <a:cubicBezTo>
                  <a:pt x="24" y="153"/>
                  <a:pt x="16" y="143"/>
                  <a:pt x="16" y="134"/>
                </a:cubicBezTo>
                <a:cubicBezTo>
                  <a:pt x="16" y="124"/>
                  <a:pt x="25" y="115"/>
                  <a:pt x="35" y="115"/>
                </a:cubicBezTo>
                <a:cubicBezTo>
                  <a:pt x="45" y="115"/>
                  <a:pt x="54" y="123"/>
                  <a:pt x="54" y="131"/>
                </a:cubicBezTo>
                <a:cubicBezTo>
                  <a:pt x="52" y="131"/>
                  <a:pt x="51" y="131"/>
                  <a:pt x="49" y="131"/>
                </a:cubicBezTo>
                <a:cubicBezTo>
                  <a:pt x="49" y="133"/>
                  <a:pt x="49" y="135"/>
                  <a:pt x="49" y="137"/>
                </a:cubicBezTo>
                <a:cubicBezTo>
                  <a:pt x="50" y="137"/>
                  <a:pt x="52" y="137"/>
                  <a:pt x="54" y="137"/>
                </a:cubicBezTo>
                <a:close/>
                <a:moveTo>
                  <a:pt x="35" y="119"/>
                </a:moveTo>
                <a:cubicBezTo>
                  <a:pt x="35" y="124"/>
                  <a:pt x="35" y="129"/>
                  <a:pt x="35" y="134"/>
                </a:cubicBezTo>
                <a:cubicBezTo>
                  <a:pt x="30" y="134"/>
                  <a:pt x="25" y="134"/>
                  <a:pt x="20" y="134"/>
                </a:cubicBezTo>
                <a:cubicBezTo>
                  <a:pt x="20" y="126"/>
                  <a:pt x="27" y="119"/>
                  <a:pt x="35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47"/>
          <p:cNvSpPr>
            <a:spLocks noEditPoints="1"/>
          </p:cNvSpPr>
          <p:nvPr/>
        </p:nvSpPr>
        <p:spPr bwMode="auto">
          <a:xfrm>
            <a:off x="4506001" y="5263446"/>
            <a:ext cx="748356" cy="707768"/>
          </a:xfrm>
          <a:custGeom>
            <a:avLst/>
            <a:gdLst>
              <a:gd name="T0" fmla="*/ 135 w 166"/>
              <a:gd name="T1" fmla="*/ 2 h 157"/>
              <a:gd name="T2" fmla="*/ 16 w 166"/>
              <a:gd name="T3" fmla="*/ 0 h 157"/>
              <a:gd name="T4" fmla="*/ 14 w 166"/>
              <a:gd name="T5" fmla="*/ 84 h 157"/>
              <a:gd name="T6" fmla="*/ 22 w 166"/>
              <a:gd name="T7" fmla="*/ 14 h 157"/>
              <a:gd name="T8" fmla="*/ 28 w 166"/>
              <a:gd name="T9" fmla="*/ 22 h 157"/>
              <a:gd name="T10" fmla="*/ 29 w 166"/>
              <a:gd name="T11" fmla="*/ 64 h 157"/>
              <a:gd name="T12" fmla="*/ 38 w 166"/>
              <a:gd name="T13" fmla="*/ 30 h 157"/>
              <a:gd name="T14" fmla="*/ 44 w 166"/>
              <a:gd name="T15" fmla="*/ 38 h 157"/>
              <a:gd name="T16" fmla="*/ 44 w 166"/>
              <a:gd name="T17" fmla="*/ 84 h 157"/>
              <a:gd name="T18" fmla="*/ 52 w 166"/>
              <a:gd name="T19" fmla="*/ 39 h 157"/>
              <a:gd name="T20" fmla="*/ 157 w 166"/>
              <a:gd name="T21" fmla="*/ 144 h 157"/>
              <a:gd name="T22" fmla="*/ 74 w 166"/>
              <a:gd name="T23" fmla="*/ 152 h 157"/>
              <a:gd name="T24" fmla="*/ 166 w 166"/>
              <a:gd name="T25" fmla="*/ 150 h 157"/>
              <a:gd name="T26" fmla="*/ 164 w 166"/>
              <a:gd name="T27" fmla="*/ 28 h 157"/>
              <a:gd name="T28" fmla="*/ 30 w 166"/>
              <a:gd name="T29" fmla="*/ 11 h 157"/>
              <a:gd name="T30" fmla="*/ 30 w 166"/>
              <a:gd name="T31" fmla="*/ 8 h 157"/>
              <a:gd name="T32" fmla="*/ 131 w 166"/>
              <a:gd name="T33" fmla="*/ 10 h 157"/>
              <a:gd name="T34" fmla="*/ 132 w 166"/>
              <a:gd name="T35" fmla="*/ 13 h 157"/>
              <a:gd name="T36" fmla="*/ 152 w 166"/>
              <a:gd name="T37" fmla="*/ 31 h 157"/>
              <a:gd name="T38" fmla="*/ 49 w 166"/>
              <a:gd name="T39" fmla="*/ 30 h 157"/>
              <a:gd name="T40" fmla="*/ 43 w 166"/>
              <a:gd name="T41" fmla="*/ 23 h 157"/>
              <a:gd name="T42" fmla="*/ 144 w 166"/>
              <a:gd name="T43" fmla="*/ 23 h 157"/>
              <a:gd name="T44" fmla="*/ 154 w 166"/>
              <a:gd name="T45" fmla="*/ 31 h 157"/>
              <a:gd name="T46" fmla="*/ 62 w 166"/>
              <a:gd name="T47" fmla="*/ 90 h 157"/>
              <a:gd name="T48" fmla="*/ 6 w 166"/>
              <a:gd name="T49" fmla="*/ 90 h 157"/>
              <a:gd name="T50" fmla="*/ 0 w 166"/>
              <a:gd name="T51" fmla="*/ 152 h 157"/>
              <a:gd name="T52" fmla="*/ 62 w 166"/>
              <a:gd name="T53" fmla="*/ 157 h 157"/>
              <a:gd name="T54" fmla="*/ 68 w 166"/>
              <a:gd name="T55" fmla="*/ 95 h 157"/>
              <a:gd name="T56" fmla="*/ 21 w 166"/>
              <a:gd name="T57" fmla="*/ 109 h 157"/>
              <a:gd name="T58" fmla="*/ 29 w 166"/>
              <a:gd name="T59" fmla="*/ 96 h 157"/>
              <a:gd name="T60" fmla="*/ 47 w 166"/>
              <a:gd name="T61" fmla="*/ 103 h 157"/>
              <a:gd name="T62" fmla="*/ 47 w 166"/>
              <a:gd name="T63" fmla="*/ 114 h 157"/>
              <a:gd name="T64" fmla="*/ 42 w 166"/>
              <a:gd name="T65" fmla="*/ 105 h 157"/>
              <a:gd name="T66" fmla="*/ 30 w 166"/>
              <a:gd name="T67" fmla="*/ 101 h 157"/>
              <a:gd name="T68" fmla="*/ 26 w 166"/>
              <a:gd name="T69" fmla="*/ 114 h 157"/>
              <a:gd name="T70" fmla="*/ 21 w 166"/>
              <a:gd name="T71" fmla="*/ 109 h 157"/>
              <a:gd name="T72" fmla="*/ 18 w 166"/>
              <a:gd name="T73" fmla="*/ 148 h 157"/>
              <a:gd name="T74" fmla="*/ 50 w 166"/>
              <a:gd name="T75" fmla="*/ 117 h 157"/>
              <a:gd name="T76" fmla="*/ 118 w 166"/>
              <a:gd name="T77" fmla="*/ 84 h 157"/>
              <a:gd name="T78" fmla="*/ 118 w 166"/>
              <a:gd name="T79" fmla="*/ 108 h 157"/>
              <a:gd name="T80" fmla="*/ 97 w 166"/>
              <a:gd name="T81" fmla="*/ 113 h 157"/>
              <a:gd name="T82" fmla="*/ 90 w 166"/>
              <a:gd name="T83" fmla="*/ 86 h 157"/>
              <a:gd name="T84" fmla="*/ 81 w 166"/>
              <a:gd name="T85" fmla="*/ 84 h 157"/>
              <a:gd name="T86" fmla="*/ 76 w 166"/>
              <a:gd name="T87" fmla="*/ 81 h 157"/>
              <a:gd name="T88" fmla="*/ 98 w 166"/>
              <a:gd name="T89" fmla="*/ 58 h 157"/>
              <a:gd name="T90" fmla="*/ 130 w 166"/>
              <a:gd name="T91" fmla="*/ 79 h 157"/>
              <a:gd name="T92" fmla="*/ 128 w 166"/>
              <a:gd name="T93" fmla="*/ 84 h 157"/>
              <a:gd name="T94" fmla="*/ 79 w 166"/>
              <a:gd name="T95" fmla="*/ 120 h 157"/>
              <a:gd name="T96" fmla="*/ 103 w 166"/>
              <a:gd name="T97" fmla="*/ 120 h 157"/>
              <a:gd name="T98" fmla="*/ 128 w 166"/>
              <a:gd name="T99" fmla="*/ 121 h 157"/>
              <a:gd name="T100" fmla="*/ 128 w 166"/>
              <a:gd name="T101" fmla="*/ 131 h 157"/>
              <a:gd name="T102" fmla="*/ 80 w 166"/>
              <a:gd name="T103" fmla="*/ 131 h 157"/>
              <a:gd name="T104" fmla="*/ 79 w 166"/>
              <a:gd name="T105" fmla="*/ 120 h 157"/>
              <a:gd name="T106" fmla="*/ 33 w 166"/>
              <a:gd name="T107" fmla="*/ 125 h 157"/>
              <a:gd name="T108" fmla="*/ 38 w 166"/>
              <a:gd name="T109" fmla="*/ 133 h 157"/>
              <a:gd name="T110" fmla="*/ 39 w 166"/>
              <a:gd name="T111" fmla="*/ 141 h 157"/>
              <a:gd name="T112" fmla="*/ 31 w 166"/>
              <a:gd name="T113" fmla="*/ 13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6" h="157">
                <a:moveTo>
                  <a:pt x="164" y="28"/>
                </a:moveTo>
                <a:cubicBezTo>
                  <a:pt x="154" y="19"/>
                  <a:pt x="144" y="11"/>
                  <a:pt x="135" y="2"/>
                </a:cubicBezTo>
                <a:cubicBezTo>
                  <a:pt x="133" y="1"/>
                  <a:pt x="132" y="0"/>
                  <a:pt x="130" y="0"/>
                </a:cubicBezTo>
                <a:cubicBezTo>
                  <a:pt x="92" y="0"/>
                  <a:pt x="54" y="0"/>
                  <a:pt x="16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28"/>
                  <a:pt x="14" y="56"/>
                  <a:pt x="14" y="84"/>
                </a:cubicBezTo>
                <a:cubicBezTo>
                  <a:pt x="17" y="84"/>
                  <a:pt x="19" y="84"/>
                  <a:pt x="22" y="84"/>
                </a:cubicBezTo>
                <a:cubicBezTo>
                  <a:pt x="22" y="61"/>
                  <a:pt x="22" y="38"/>
                  <a:pt x="22" y="14"/>
                </a:cubicBezTo>
                <a:cubicBezTo>
                  <a:pt x="24" y="16"/>
                  <a:pt x="25" y="18"/>
                  <a:pt x="27" y="19"/>
                </a:cubicBezTo>
                <a:cubicBezTo>
                  <a:pt x="28" y="20"/>
                  <a:pt x="28" y="21"/>
                  <a:pt x="28" y="22"/>
                </a:cubicBezTo>
                <a:cubicBezTo>
                  <a:pt x="28" y="36"/>
                  <a:pt x="28" y="49"/>
                  <a:pt x="28" y="62"/>
                </a:cubicBezTo>
                <a:cubicBezTo>
                  <a:pt x="28" y="63"/>
                  <a:pt x="28" y="64"/>
                  <a:pt x="29" y="64"/>
                </a:cubicBezTo>
                <a:cubicBezTo>
                  <a:pt x="32" y="67"/>
                  <a:pt x="35" y="69"/>
                  <a:pt x="38" y="72"/>
                </a:cubicBezTo>
                <a:cubicBezTo>
                  <a:pt x="38" y="58"/>
                  <a:pt x="38" y="44"/>
                  <a:pt x="38" y="30"/>
                </a:cubicBezTo>
                <a:cubicBezTo>
                  <a:pt x="40" y="32"/>
                  <a:pt x="41" y="34"/>
                  <a:pt x="43" y="35"/>
                </a:cubicBezTo>
                <a:cubicBezTo>
                  <a:pt x="44" y="36"/>
                  <a:pt x="44" y="37"/>
                  <a:pt x="44" y="38"/>
                </a:cubicBezTo>
                <a:cubicBezTo>
                  <a:pt x="44" y="53"/>
                  <a:pt x="44" y="68"/>
                  <a:pt x="44" y="82"/>
                </a:cubicBezTo>
                <a:cubicBezTo>
                  <a:pt x="44" y="83"/>
                  <a:pt x="44" y="84"/>
                  <a:pt x="44" y="84"/>
                </a:cubicBezTo>
                <a:cubicBezTo>
                  <a:pt x="47" y="84"/>
                  <a:pt x="50" y="84"/>
                  <a:pt x="52" y="84"/>
                </a:cubicBezTo>
                <a:cubicBezTo>
                  <a:pt x="52" y="69"/>
                  <a:pt x="52" y="54"/>
                  <a:pt x="52" y="39"/>
                </a:cubicBezTo>
                <a:cubicBezTo>
                  <a:pt x="88" y="39"/>
                  <a:pt x="122" y="39"/>
                  <a:pt x="157" y="39"/>
                </a:cubicBezTo>
                <a:cubicBezTo>
                  <a:pt x="157" y="74"/>
                  <a:pt x="157" y="109"/>
                  <a:pt x="157" y="144"/>
                </a:cubicBezTo>
                <a:cubicBezTo>
                  <a:pt x="129" y="144"/>
                  <a:pt x="101" y="144"/>
                  <a:pt x="74" y="144"/>
                </a:cubicBezTo>
                <a:cubicBezTo>
                  <a:pt x="74" y="147"/>
                  <a:pt x="74" y="149"/>
                  <a:pt x="74" y="152"/>
                </a:cubicBezTo>
                <a:cubicBezTo>
                  <a:pt x="104" y="152"/>
                  <a:pt x="135" y="152"/>
                  <a:pt x="166" y="152"/>
                </a:cubicBezTo>
                <a:cubicBezTo>
                  <a:pt x="166" y="152"/>
                  <a:pt x="166" y="151"/>
                  <a:pt x="166" y="150"/>
                </a:cubicBezTo>
                <a:cubicBezTo>
                  <a:pt x="166" y="111"/>
                  <a:pt x="166" y="72"/>
                  <a:pt x="166" y="33"/>
                </a:cubicBezTo>
                <a:cubicBezTo>
                  <a:pt x="166" y="31"/>
                  <a:pt x="165" y="30"/>
                  <a:pt x="164" y="28"/>
                </a:cubicBezTo>
                <a:close/>
                <a:moveTo>
                  <a:pt x="35" y="13"/>
                </a:moveTo>
                <a:cubicBezTo>
                  <a:pt x="33" y="13"/>
                  <a:pt x="31" y="13"/>
                  <a:pt x="30" y="11"/>
                </a:cubicBezTo>
                <a:cubicBezTo>
                  <a:pt x="30" y="10"/>
                  <a:pt x="29" y="10"/>
                  <a:pt x="28" y="9"/>
                </a:cubicBezTo>
                <a:cubicBezTo>
                  <a:pt x="29" y="8"/>
                  <a:pt x="29" y="8"/>
                  <a:pt x="30" y="8"/>
                </a:cubicBezTo>
                <a:cubicBezTo>
                  <a:pt x="62" y="8"/>
                  <a:pt x="95" y="8"/>
                  <a:pt x="128" y="8"/>
                </a:cubicBezTo>
                <a:cubicBezTo>
                  <a:pt x="129" y="8"/>
                  <a:pt x="130" y="9"/>
                  <a:pt x="131" y="10"/>
                </a:cubicBezTo>
                <a:cubicBezTo>
                  <a:pt x="132" y="10"/>
                  <a:pt x="133" y="12"/>
                  <a:pt x="134" y="13"/>
                </a:cubicBezTo>
                <a:cubicBezTo>
                  <a:pt x="133" y="13"/>
                  <a:pt x="133" y="13"/>
                  <a:pt x="132" y="13"/>
                </a:cubicBezTo>
                <a:cubicBezTo>
                  <a:pt x="100" y="13"/>
                  <a:pt x="67" y="13"/>
                  <a:pt x="35" y="13"/>
                </a:cubicBezTo>
                <a:close/>
                <a:moveTo>
                  <a:pt x="152" y="31"/>
                </a:moveTo>
                <a:cubicBezTo>
                  <a:pt x="118" y="31"/>
                  <a:pt x="85" y="31"/>
                  <a:pt x="51" y="31"/>
                </a:cubicBezTo>
                <a:cubicBezTo>
                  <a:pt x="51" y="31"/>
                  <a:pt x="50" y="30"/>
                  <a:pt x="49" y="30"/>
                </a:cubicBezTo>
                <a:cubicBezTo>
                  <a:pt x="47" y="28"/>
                  <a:pt x="45" y="26"/>
                  <a:pt x="43" y="24"/>
                </a:cubicBezTo>
                <a:cubicBezTo>
                  <a:pt x="43" y="24"/>
                  <a:pt x="43" y="24"/>
                  <a:pt x="43" y="23"/>
                </a:cubicBezTo>
                <a:cubicBezTo>
                  <a:pt x="44" y="23"/>
                  <a:pt x="44" y="23"/>
                  <a:pt x="45" y="23"/>
                </a:cubicBezTo>
                <a:cubicBezTo>
                  <a:pt x="78" y="23"/>
                  <a:pt x="111" y="23"/>
                  <a:pt x="144" y="23"/>
                </a:cubicBezTo>
                <a:cubicBezTo>
                  <a:pt x="145" y="23"/>
                  <a:pt x="146" y="24"/>
                  <a:pt x="147" y="25"/>
                </a:cubicBezTo>
                <a:cubicBezTo>
                  <a:pt x="149" y="26"/>
                  <a:pt x="151" y="28"/>
                  <a:pt x="154" y="31"/>
                </a:cubicBezTo>
                <a:cubicBezTo>
                  <a:pt x="153" y="31"/>
                  <a:pt x="153" y="31"/>
                  <a:pt x="152" y="31"/>
                </a:cubicBezTo>
                <a:close/>
                <a:moveTo>
                  <a:pt x="62" y="90"/>
                </a:moveTo>
                <a:cubicBezTo>
                  <a:pt x="53" y="90"/>
                  <a:pt x="44" y="90"/>
                  <a:pt x="34" y="90"/>
                </a:cubicBezTo>
                <a:cubicBezTo>
                  <a:pt x="25" y="90"/>
                  <a:pt x="15" y="90"/>
                  <a:pt x="6" y="90"/>
                </a:cubicBezTo>
                <a:cubicBezTo>
                  <a:pt x="2" y="90"/>
                  <a:pt x="0" y="92"/>
                  <a:pt x="0" y="95"/>
                </a:cubicBezTo>
                <a:cubicBezTo>
                  <a:pt x="0" y="114"/>
                  <a:pt x="0" y="133"/>
                  <a:pt x="0" y="152"/>
                </a:cubicBezTo>
                <a:cubicBezTo>
                  <a:pt x="0" y="155"/>
                  <a:pt x="2" y="157"/>
                  <a:pt x="6" y="157"/>
                </a:cubicBezTo>
                <a:cubicBezTo>
                  <a:pt x="25" y="157"/>
                  <a:pt x="44" y="157"/>
                  <a:pt x="62" y="157"/>
                </a:cubicBezTo>
                <a:cubicBezTo>
                  <a:pt x="66" y="157"/>
                  <a:pt x="68" y="156"/>
                  <a:pt x="68" y="152"/>
                </a:cubicBezTo>
                <a:cubicBezTo>
                  <a:pt x="68" y="133"/>
                  <a:pt x="68" y="114"/>
                  <a:pt x="68" y="95"/>
                </a:cubicBezTo>
                <a:cubicBezTo>
                  <a:pt x="68" y="92"/>
                  <a:pt x="66" y="90"/>
                  <a:pt x="62" y="90"/>
                </a:cubicBezTo>
                <a:close/>
                <a:moveTo>
                  <a:pt x="21" y="109"/>
                </a:moveTo>
                <a:cubicBezTo>
                  <a:pt x="21" y="107"/>
                  <a:pt x="21" y="106"/>
                  <a:pt x="21" y="104"/>
                </a:cubicBezTo>
                <a:cubicBezTo>
                  <a:pt x="21" y="99"/>
                  <a:pt x="24" y="96"/>
                  <a:pt x="29" y="96"/>
                </a:cubicBezTo>
                <a:cubicBezTo>
                  <a:pt x="32" y="96"/>
                  <a:pt x="36" y="96"/>
                  <a:pt x="40" y="96"/>
                </a:cubicBezTo>
                <a:cubicBezTo>
                  <a:pt x="44" y="96"/>
                  <a:pt x="47" y="99"/>
                  <a:pt x="47" y="103"/>
                </a:cubicBezTo>
                <a:cubicBezTo>
                  <a:pt x="47" y="104"/>
                  <a:pt x="47" y="104"/>
                  <a:pt x="47" y="105"/>
                </a:cubicBezTo>
                <a:cubicBezTo>
                  <a:pt x="47" y="108"/>
                  <a:pt x="47" y="111"/>
                  <a:pt x="47" y="114"/>
                </a:cubicBezTo>
                <a:cubicBezTo>
                  <a:pt x="45" y="114"/>
                  <a:pt x="43" y="114"/>
                  <a:pt x="42" y="114"/>
                </a:cubicBezTo>
                <a:cubicBezTo>
                  <a:pt x="42" y="111"/>
                  <a:pt x="42" y="108"/>
                  <a:pt x="42" y="105"/>
                </a:cubicBezTo>
                <a:cubicBezTo>
                  <a:pt x="42" y="102"/>
                  <a:pt x="41" y="101"/>
                  <a:pt x="38" y="101"/>
                </a:cubicBezTo>
                <a:cubicBezTo>
                  <a:pt x="35" y="101"/>
                  <a:pt x="33" y="101"/>
                  <a:pt x="30" y="101"/>
                </a:cubicBezTo>
                <a:cubicBezTo>
                  <a:pt x="27" y="101"/>
                  <a:pt x="26" y="102"/>
                  <a:pt x="26" y="105"/>
                </a:cubicBezTo>
                <a:cubicBezTo>
                  <a:pt x="26" y="108"/>
                  <a:pt x="26" y="111"/>
                  <a:pt x="26" y="114"/>
                </a:cubicBezTo>
                <a:cubicBezTo>
                  <a:pt x="25" y="114"/>
                  <a:pt x="23" y="114"/>
                  <a:pt x="21" y="114"/>
                </a:cubicBezTo>
                <a:cubicBezTo>
                  <a:pt x="21" y="113"/>
                  <a:pt x="21" y="111"/>
                  <a:pt x="21" y="109"/>
                </a:cubicBezTo>
                <a:close/>
                <a:moveTo>
                  <a:pt x="50" y="148"/>
                </a:moveTo>
                <a:cubicBezTo>
                  <a:pt x="40" y="148"/>
                  <a:pt x="29" y="148"/>
                  <a:pt x="18" y="148"/>
                </a:cubicBezTo>
                <a:cubicBezTo>
                  <a:pt x="18" y="138"/>
                  <a:pt x="18" y="128"/>
                  <a:pt x="18" y="117"/>
                </a:cubicBezTo>
                <a:cubicBezTo>
                  <a:pt x="29" y="117"/>
                  <a:pt x="40" y="117"/>
                  <a:pt x="50" y="117"/>
                </a:cubicBezTo>
                <a:cubicBezTo>
                  <a:pt x="50" y="128"/>
                  <a:pt x="50" y="138"/>
                  <a:pt x="50" y="148"/>
                </a:cubicBezTo>
                <a:close/>
                <a:moveTo>
                  <a:pt x="118" y="84"/>
                </a:moveTo>
                <a:cubicBezTo>
                  <a:pt x="118" y="91"/>
                  <a:pt x="118" y="98"/>
                  <a:pt x="118" y="105"/>
                </a:cubicBezTo>
                <a:cubicBezTo>
                  <a:pt x="118" y="106"/>
                  <a:pt x="118" y="107"/>
                  <a:pt x="118" y="108"/>
                </a:cubicBezTo>
                <a:cubicBezTo>
                  <a:pt x="117" y="111"/>
                  <a:pt x="114" y="113"/>
                  <a:pt x="111" y="113"/>
                </a:cubicBezTo>
                <a:cubicBezTo>
                  <a:pt x="107" y="113"/>
                  <a:pt x="102" y="113"/>
                  <a:pt x="97" y="113"/>
                </a:cubicBezTo>
                <a:cubicBezTo>
                  <a:pt x="93" y="113"/>
                  <a:pt x="90" y="110"/>
                  <a:pt x="90" y="105"/>
                </a:cubicBezTo>
                <a:cubicBezTo>
                  <a:pt x="90" y="99"/>
                  <a:pt x="90" y="93"/>
                  <a:pt x="90" y="86"/>
                </a:cubicBezTo>
                <a:cubicBezTo>
                  <a:pt x="90" y="86"/>
                  <a:pt x="90" y="85"/>
                  <a:pt x="90" y="84"/>
                </a:cubicBezTo>
                <a:cubicBezTo>
                  <a:pt x="86" y="84"/>
                  <a:pt x="84" y="84"/>
                  <a:pt x="81" y="84"/>
                </a:cubicBezTo>
                <a:cubicBezTo>
                  <a:pt x="80" y="84"/>
                  <a:pt x="79" y="84"/>
                  <a:pt x="78" y="84"/>
                </a:cubicBezTo>
                <a:cubicBezTo>
                  <a:pt x="76" y="84"/>
                  <a:pt x="75" y="82"/>
                  <a:pt x="76" y="81"/>
                </a:cubicBezTo>
                <a:cubicBezTo>
                  <a:pt x="77" y="80"/>
                  <a:pt x="77" y="79"/>
                  <a:pt x="78" y="79"/>
                </a:cubicBezTo>
                <a:cubicBezTo>
                  <a:pt x="85" y="72"/>
                  <a:pt x="92" y="65"/>
                  <a:pt x="98" y="58"/>
                </a:cubicBezTo>
                <a:cubicBezTo>
                  <a:pt x="102" y="54"/>
                  <a:pt x="106" y="54"/>
                  <a:pt x="110" y="58"/>
                </a:cubicBezTo>
                <a:cubicBezTo>
                  <a:pt x="117" y="65"/>
                  <a:pt x="124" y="72"/>
                  <a:pt x="130" y="79"/>
                </a:cubicBezTo>
                <a:cubicBezTo>
                  <a:pt x="132" y="80"/>
                  <a:pt x="133" y="81"/>
                  <a:pt x="132" y="83"/>
                </a:cubicBezTo>
                <a:cubicBezTo>
                  <a:pt x="132" y="85"/>
                  <a:pt x="130" y="84"/>
                  <a:pt x="128" y="84"/>
                </a:cubicBezTo>
                <a:cubicBezTo>
                  <a:pt x="125" y="84"/>
                  <a:pt x="122" y="84"/>
                  <a:pt x="118" y="84"/>
                </a:cubicBezTo>
                <a:close/>
                <a:moveTo>
                  <a:pt x="79" y="120"/>
                </a:moveTo>
                <a:cubicBezTo>
                  <a:pt x="83" y="120"/>
                  <a:pt x="87" y="120"/>
                  <a:pt x="92" y="120"/>
                </a:cubicBezTo>
                <a:cubicBezTo>
                  <a:pt x="96" y="120"/>
                  <a:pt x="99" y="120"/>
                  <a:pt x="103" y="120"/>
                </a:cubicBezTo>
                <a:cubicBezTo>
                  <a:pt x="111" y="120"/>
                  <a:pt x="118" y="120"/>
                  <a:pt x="126" y="120"/>
                </a:cubicBezTo>
                <a:cubicBezTo>
                  <a:pt x="127" y="120"/>
                  <a:pt x="128" y="120"/>
                  <a:pt x="128" y="121"/>
                </a:cubicBezTo>
                <a:cubicBezTo>
                  <a:pt x="131" y="121"/>
                  <a:pt x="133" y="123"/>
                  <a:pt x="133" y="126"/>
                </a:cubicBezTo>
                <a:cubicBezTo>
                  <a:pt x="132" y="129"/>
                  <a:pt x="131" y="131"/>
                  <a:pt x="128" y="131"/>
                </a:cubicBezTo>
                <a:cubicBezTo>
                  <a:pt x="127" y="131"/>
                  <a:pt x="127" y="131"/>
                  <a:pt x="126" y="131"/>
                </a:cubicBezTo>
                <a:cubicBezTo>
                  <a:pt x="111" y="131"/>
                  <a:pt x="95" y="131"/>
                  <a:pt x="80" y="131"/>
                </a:cubicBezTo>
                <a:cubicBezTo>
                  <a:pt x="77" y="131"/>
                  <a:pt x="74" y="130"/>
                  <a:pt x="74" y="128"/>
                </a:cubicBezTo>
                <a:cubicBezTo>
                  <a:pt x="73" y="124"/>
                  <a:pt x="75" y="120"/>
                  <a:pt x="79" y="120"/>
                </a:cubicBezTo>
                <a:close/>
                <a:moveTo>
                  <a:pt x="29" y="130"/>
                </a:moveTo>
                <a:cubicBezTo>
                  <a:pt x="29" y="128"/>
                  <a:pt x="30" y="126"/>
                  <a:pt x="33" y="125"/>
                </a:cubicBezTo>
                <a:cubicBezTo>
                  <a:pt x="35" y="124"/>
                  <a:pt x="37" y="125"/>
                  <a:pt x="39" y="127"/>
                </a:cubicBezTo>
                <a:cubicBezTo>
                  <a:pt x="40" y="129"/>
                  <a:pt x="39" y="132"/>
                  <a:pt x="38" y="133"/>
                </a:cubicBezTo>
                <a:cubicBezTo>
                  <a:pt x="37" y="134"/>
                  <a:pt x="37" y="135"/>
                  <a:pt x="37" y="136"/>
                </a:cubicBezTo>
                <a:cubicBezTo>
                  <a:pt x="38" y="137"/>
                  <a:pt x="38" y="139"/>
                  <a:pt x="39" y="141"/>
                </a:cubicBezTo>
                <a:cubicBezTo>
                  <a:pt x="36" y="141"/>
                  <a:pt x="33" y="141"/>
                  <a:pt x="29" y="141"/>
                </a:cubicBezTo>
                <a:cubicBezTo>
                  <a:pt x="30" y="139"/>
                  <a:pt x="31" y="136"/>
                  <a:pt x="31" y="135"/>
                </a:cubicBezTo>
                <a:cubicBezTo>
                  <a:pt x="31" y="133"/>
                  <a:pt x="30" y="132"/>
                  <a:pt x="29" y="1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81" name="Freeform 62"/>
          <p:cNvSpPr>
            <a:spLocks noEditPoints="1"/>
          </p:cNvSpPr>
          <p:nvPr/>
        </p:nvSpPr>
        <p:spPr bwMode="auto">
          <a:xfrm>
            <a:off x="4510556" y="3720289"/>
            <a:ext cx="750174" cy="715474"/>
          </a:xfrm>
          <a:custGeom>
            <a:avLst/>
            <a:gdLst>
              <a:gd name="T0" fmla="*/ 135 w 166"/>
              <a:gd name="T1" fmla="*/ 2 h 158"/>
              <a:gd name="T2" fmla="*/ 16 w 166"/>
              <a:gd name="T3" fmla="*/ 0 h 158"/>
              <a:gd name="T4" fmla="*/ 14 w 166"/>
              <a:gd name="T5" fmla="*/ 84 h 158"/>
              <a:gd name="T6" fmla="*/ 22 w 166"/>
              <a:gd name="T7" fmla="*/ 15 h 158"/>
              <a:gd name="T8" fmla="*/ 28 w 166"/>
              <a:gd name="T9" fmla="*/ 23 h 158"/>
              <a:gd name="T10" fmla="*/ 29 w 166"/>
              <a:gd name="T11" fmla="*/ 65 h 158"/>
              <a:gd name="T12" fmla="*/ 38 w 166"/>
              <a:gd name="T13" fmla="*/ 30 h 158"/>
              <a:gd name="T14" fmla="*/ 44 w 166"/>
              <a:gd name="T15" fmla="*/ 39 h 158"/>
              <a:gd name="T16" fmla="*/ 44 w 166"/>
              <a:gd name="T17" fmla="*/ 84 h 158"/>
              <a:gd name="T18" fmla="*/ 52 w 166"/>
              <a:gd name="T19" fmla="*/ 39 h 158"/>
              <a:gd name="T20" fmla="*/ 157 w 166"/>
              <a:gd name="T21" fmla="*/ 145 h 158"/>
              <a:gd name="T22" fmla="*/ 74 w 166"/>
              <a:gd name="T23" fmla="*/ 152 h 158"/>
              <a:gd name="T24" fmla="*/ 166 w 166"/>
              <a:gd name="T25" fmla="*/ 150 h 158"/>
              <a:gd name="T26" fmla="*/ 164 w 166"/>
              <a:gd name="T27" fmla="*/ 29 h 158"/>
              <a:gd name="T28" fmla="*/ 30 w 166"/>
              <a:gd name="T29" fmla="*/ 11 h 158"/>
              <a:gd name="T30" fmla="*/ 30 w 166"/>
              <a:gd name="T31" fmla="*/ 9 h 158"/>
              <a:gd name="T32" fmla="*/ 131 w 166"/>
              <a:gd name="T33" fmla="*/ 10 h 158"/>
              <a:gd name="T34" fmla="*/ 132 w 166"/>
              <a:gd name="T35" fmla="*/ 13 h 158"/>
              <a:gd name="T36" fmla="*/ 152 w 166"/>
              <a:gd name="T37" fmla="*/ 31 h 158"/>
              <a:gd name="T38" fmla="*/ 49 w 166"/>
              <a:gd name="T39" fmla="*/ 30 h 158"/>
              <a:gd name="T40" fmla="*/ 43 w 166"/>
              <a:gd name="T41" fmla="*/ 24 h 158"/>
              <a:gd name="T42" fmla="*/ 144 w 166"/>
              <a:gd name="T43" fmla="*/ 24 h 158"/>
              <a:gd name="T44" fmla="*/ 154 w 166"/>
              <a:gd name="T45" fmla="*/ 31 h 158"/>
              <a:gd name="T46" fmla="*/ 118 w 166"/>
              <a:gd name="T47" fmla="*/ 85 h 158"/>
              <a:gd name="T48" fmla="*/ 118 w 166"/>
              <a:gd name="T49" fmla="*/ 109 h 158"/>
              <a:gd name="T50" fmla="*/ 97 w 166"/>
              <a:gd name="T51" fmla="*/ 113 h 158"/>
              <a:gd name="T52" fmla="*/ 90 w 166"/>
              <a:gd name="T53" fmla="*/ 87 h 158"/>
              <a:gd name="T54" fmla="*/ 81 w 166"/>
              <a:gd name="T55" fmla="*/ 85 h 158"/>
              <a:gd name="T56" fmla="*/ 76 w 166"/>
              <a:gd name="T57" fmla="*/ 81 h 158"/>
              <a:gd name="T58" fmla="*/ 98 w 166"/>
              <a:gd name="T59" fmla="*/ 58 h 158"/>
              <a:gd name="T60" fmla="*/ 130 w 166"/>
              <a:gd name="T61" fmla="*/ 79 h 158"/>
              <a:gd name="T62" fmla="*/ 128 w 166"/>
              <a:gd name="T63" fmla="*/ 85 h 158"/>
              <a:gd name="T64" fmla="*/ 79 w 166"/>
              <a:gd name="T65" fmla="*/ 121 h 158"/>
              <a:gd name="T66" fmla="*/ 103 w 166"/>
              <a:gd name="T67" fmla="*/ 121 h 158"/>
              <a:gd name="T68" fmla="*/ 128 w 166"/>
              <a:gd name="T69" fmla="*/ 121 h 158"/>
              <a:gd name="T70" fmla="*/ 128 w 166"/>
              <a:gd name="T71" fmla="*/ 132 h 158"/>
              <a:gd name="T72" fmla="*/ 80 w 166"/>
              <a:gd name="T73" fmla="*/ 132 h 158"/>
              <a:gd name="T74" fmla="*/ 79 w 166"/>
              <a:gd name="T75" fmla="*/ 121 h 158"/>
              <a:gd name="T76" fmla="*/ 34 w 166"/>
              <a:gd name="T77" fmla="*/ 90 h 158"/>
              <a:gd name="T78" fmla="*/ 0 w 166"/>
              <a:gd name="T79" fmla="*/ 96 h 158"/>
              <a:gd name="T80" fmla="*/ 6 w 166"/>
              <a:gd name="T81" fmla="*/ 158 h 158"/>
              <a:gd name="T82" fmla="*/ 68 w 166"/>
              <a:gd name="T83" fmla="*/ 152 h 158"/>
              <a:gd name="T84" fmla="*/ 62 w 166"/>
              <a:gd name="T85" fmla="*/ 90 h 158"/>
              <a:gd name="T86" fmla="*/ 28 w 166"/>
              <a:gd name="T87" fmla="*/ 135 h 158"/>
              <a:gd name="T88" fmla="*/ 18 w 166"/>
              <a:gd name="T89" fmla="*/ 148 h 158"/>
              <a:gd name="T90" fmla="*/ 10 w 166"/>
              <a:gd name="T91" fmla="*/ 144 h 158"/>
              <a:gd name="T92" fmla="*/ 20 w 166"/>
              <a:gd name="T93" fmla="*/ 130 h 158"/>
              <a:gd name="T94" fmla="*/ 20 w 166"/>
              <a:gd name="T95" fmla="*/ 119 h 158"/>
              <a:gd name="T96" fmla="*/ 59 w 166"/>
              <a:gd name="T97" fmla="*/ 119 h 158"/>
              <a:gd name="T98" fmla="*/ 47 w 166"/>
              <a:gd name="T99" fmla="*/ 111 h 158"/>
              <a:gd name="T100" fmla="*/ 32 w 166"/>
              <a:gd name="T101" fmla="*/ 126 h 158"/>
              <a:gd name="T102" fmla="*/ 47 w 166"/>
              <a:gd name="T103" fmla="*/ 11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" h="158">
                <a:moveTo>
                  <a:pt x="164" y="29"/>
                </a:moveTo>
                <a:cubicBezTo>
                  <a:pt x="154" y="20"/>
                  <a:pt x="144" y="11"/>
                  <a:pt x="135" y="2"/>
                </a:cubicBezTo>
                <a:cubicBezTo>
                  <a:pt x="133" y="1"/>
                  <a:pt x="132" y="0"/>
                  <a:pt x="130" y="0"/>
                </a:cubicBezTo>
                <a:cubicBezTo>
                  <a:pt x="92" y="0"/>
                  <a:pt x="54" y="0"/>
                  <a:pt x="16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29"/>
                  <a:pt x="14" y="57"/>
                  <a:pt x="14" y="84"/>
                </a:cubicBezTo>
                <a:cubicBezTo>
                  <a:pt x="17" y="84"/>
                  <a:pt x="19" y="84"/>
                  <a:pt x="22" y="84"/>
                </a:cubicBezTo>
                <a:cubicBezTo>
                  <a:pt x="22" y="62"/>
                  <a:pt x="22" y="38"/>
                  <a:pt x="22" y="15"/>
                </a:cubicBezTo>
                <a:cubicBezTo>
                  <a:pt x="24" y="17"/>
                  <a:pt x="25" y="18"/>
                  <a:pt x="27" y="20"/>
                </a:cubicBezTo>
                <a:cubicBezTo>
                  <a:pt x="28" y="21"/>
                  <a:pt x="28" y="21"/>
                  <a:pt x="28" y="23"/>
                </a:cubicBezTo>
                <a:cubicBezTo>
                  <a:pt x="28" y="36"/>
                  <a:pt x="28" y="49"/>
                  <a:pt x="28" y="63"/>
                </a:cubicBezTo>
                <a:cubicBezTo>
                  <a:pt x="28" y="63"/>
                  <a:pt x="28" y="64"/>
                  <a:pt x="29" y="65"/>
                </a:cubicBezTo>
                <a:cubicBezTo>
                  <a:pt x="32" y="67"/>
                  <a:pt x="35" y="69"/>
                  <a:pt x="38" y="72"/>
                </a:cubicBezTo>
                <a:cubicBezTo>
                  <a:pt x="38" y="58"/>
                  <a:pt x="38" y="45"/>
                  <a:pt x="38" y="30"/>
                </a:cubicBezTo>
                <a:cubicBezTo>
                  <a:pt x="40" y="32"/>
                  <a:pt x="41" y="34"/>
                  <a:pt x="43" y="36"/>
                </a:cubicBezTo>
                <a:cubicBezTo>
                  <a:pt x="44" y="36"/>
                  <a:pt x="44" y="37"/>
                  <a:pt x="44" y="39"/>
                </a:cubicBezTo>
                <a:cubicBezTo>
                  <a:pt x="44" y="53"/>
                  <a:pt x="44" y="68"/>
                  <a:pt x="44" y="83"/>
                </a:cubicBezTo>
                <a:cubicBezTo>
                  <a:pt x="44" y="83"/>
                  <a:pt x="44" y="84"/>
                  <a:pt x="44" y="84"/>
                </a:cubicBezTo>
                <a:cubicBezTo>
                  <a:pt x="47" y="84"/>
                  <a:pt x="50" y="84"/>
                  <a:pt x="52" y="84"/>
                </a:cubicBezTo>
                <a:cubicBezTo>
                  <a:pt x="52" y="69"/>
                  <a:pt x="52" y="54"/>
                  <a:pt x="52" y="39"/>
                </a:cubicBezTo>
                <a:cubicBezTo>
                  <a:pt x="88" y="39"/>
                  <a:pt x="122" y="39"/>
                  <a:pt x="157" y="39"/>
                </a:cubicBezTo>
                <a:cubicBezTo>
                  <a:pt x="157" y="74"/>
                  <a:pt x="157" y="110"/>
                  <a:pt x="157" y="145"/>
                </a:cubicBezTo>
                <a:cubicBezTo>
                  <a:pt x="129" y="145"/>
                  <a:pt x="101" y="145"/>
                  <a:pt x="74" y="145"/>
                </a:cubicBezTo>
                <a:cubicBezTo>
                  <a:pt x="74" y="147"/>
                  <a:pt x="74" y="150"/>
                  <a:pt x="74" y="152"/>
                </a:cubicBezTo>
                <a:cubicBezTo>
                  <a:pt x="104" y="152"/>
                  <a:pt x="135" y="152"/>
                  <a:pt x="166" y="152"/>
                </a:cubicBezTo>
                <a:cubicBezTo>
                  <a:pt x="166" y="152"/>
                  <a:pt x="166" y="151"/>
                  <a:pt x="166" y="150"/>
                </a:cubicBezTo>
                <a:cubicBezTo>
                  <a:pt x="166" y="111"/>
                  <a:pt x="166" y="72"/>
                  <a:pt x="166" y="33"/>
                </a:cubicBezTo>
                <a:cubicBezTo>
                  <a:pt x="166" y="31"/>
                  <a:pt x="165" y="30"/>
                  <a:pt x="164" y="29"/>
                </a:cubicBezTo>
                <a:close/>
                <a:moveTo>
                  <a:pt x="35" y="13"/>
                </a:moveTo>
                <a:cubicBezTo>
                  <a:pt x="33" y="13"/>
                  <a:pt x="31" y="13"/>
                  <a:pt x="30" y="11"/>
                </a:cubicBezTo>
                <a:cubicBezTo>
                  <a:pt x="30" y="10"/>
                  <a:pt x="29" y="10"/>
                  <a:pt x="28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62" y="9"/>
                  <a:pt x="95" y="9"/>
                  <a:pt x="128" y="9"/>
                </a:cubicBezTo>
                <a:cubicBezTo>
                  <a:pt x="129" y="9"/>
                  <a:pt x="130" y="9"/>
                  <a:pt x="131" y="10"/>
                </a:cubicBezTo>
                <a:cubicBezTo>
                  <a:pt x="132" y="11"/>
                  <a:pt x="133" y="12"/>
                  <a:pt x="134" y="13"/>
                </a:cubicBezTo>
                <a:cubicBezTo>
                  <a:pt x="133" y="13"/>
                  <a:pt x="133" y="13"/>
                  <a:pt x="132" y="13"/>
                </a:cubicBezTo>
                <a:cubicBezTo>
                  <a:pt x="100" y="13"/>
                  <a:pt x="67" y="13"/>
                  <a:pt x="35" y="13"/>
                </a:cubicBezTo>
                <a:close/>
                <a:moveTo>
                  <a:pt x="152" y="31"/>
                </a:moveTo>
                <a:cubicBezTo>
                  <a:pt x="118" y="31"/>
                  <a:pt x="85" y="31"/>
                  <a:pt x="51" y="31"/>
                </a:cubicBezTo>
                <a:cubicBezTo>
                  <a:pt x="51" y="31"/>
                  <a:pt x="50" y="31"/>
                  <a:pt x="49" y="30"/>
                </a:cubicBezTo>
                <a:cubicBezTo>
                  <a:pt x="47" y="28"/>
                  <a:pt x="45" y="26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4"/>
                  <a:pt x="44" y="24"/>
                  <a:pt x="45" y="24"/>
                </a:cubicBezTo>
                <a:cubicBezTo>
                  <a:pt x="78" y="24"/>
                  <a:pt x="111" y="24"/>
                  <a:pt x="144" y="24"/>
                </a:cubicBezTo>
                <a:cubicBezTo>
                  <a:pt x="145" y="24"/>
                  <a:pt x="146" y="24"/>
                  <a:pt x="147" y="25"/>
                </a:cubicBezTo>
                <a:cubicBezTo>
                  <a:pt x="149" y="27"/>
                  <a:pt x="151" y="29"/>
                  <a:pt x="154" y="31"/>
                </a:cubicBezTo>
                <a:cubicBezTo>
                  <a:pt x="153" y="31"/>
                  <a:pt x="153" y="31"/>
                  <a:pt x="152" y="31"/>
                </a:cubicBezTo>
                <a:close/>
                <a:moveTo>
                  <a:pt x="118" y="85"/>
                </a:moveTo>
                <a:cubicBezTo>
                  <a:pt x="118" y="92"/>
                  <a:pt x="118" y="98"/>
                  <a:pt x="118" y="105"/>
                </a:cubicBezTo>
                <a:cubicBezTo>
                  <a:pt x="118" y="106"/>
                  <a:pt x="118" y="108"/>
                  <a:pt x="118" y="109"/>
                </a:cubicBezTo>
                <a:cubicBezTo>
                  <a:pt x="117" y="112"/>
                  <a:pt x="114" y="113"/>
                  <a:pt x="111" y="113"/>
                </a:cubicBezTo>
                <a:cubicBezTo>
                  <a:pt x="107" y="113"/>
                  <a:pt x="102" y="113"/>
                  <a:pt x="97" y="113"/>
                </a:cubicBezTo>
                <a:cubicBezTo>
                  <a:pt x="93" y="113"/>
                  <a:pt x="90" y="110"/>
                  <a:pt x="90" y="106"/>
                </a:cubicBezTo>
                <a:cubicBezTo>
                  <a:pt x="90" y="99"/>
                  <a:pt x="90" y="93"/>
                  <a:pt x="90" y="87"/>
                </a:cubicBezTo>
                <a:cubicBezTo>
                  <a:pt x="90" y="86"/>
                  <a:pt x="90" y="85"/>
                  <a:pt x="90" y="85"/>
                </a:cubicBezTo>
                <a:cubicBezTo>
                  <a:pt x="86" y="85"/>
                  <a:pt x="84" y="85"/>
                  <a:pt x="81" y="85"/>
                </a:cubicBezTo>
                <a:cubicBezTo>
                  <a:pt x="80" y="85"/>
                  <a:pt x="79" y="85"/>
                  <a:pt x="78" y="84"/>
                </a:cubicBezTo>
                <a:cubicBezTo>
                  <a:pt x="76" y="84"/>
                  <a:pt x="75" y="83"/>
                  <a:pt x="76" y="81"/>
                </a:cubicBezTo>
                <a:cubicBezTo>
                  <a:pt x="77" y="80"/>
                  <a:pt x="77" y="80"/>
                  <a:pt x="78" y="79"/>
                </a:cubicBezTo>
                <a:cubicBezTo>
                  <a:pt x="85" y="72"/>
                  <a:pt x="92" y="65"/>
                  <a:pt x="98" y="58"/>
                </a:cubicBezTo>
                <a:cubicBezTo>
                  <a:pt x="102" y="55"/>
                  <a:pt x="106" y="55"/>
                  <a:pt x="110" y="58"/>
                </a:cubicBezTo>
                <a:cubicBezTo>
                  <a:pt x="117" y="65"/>
                  <a:pt x="124" y="72"/>
                  <a:pt x="130" y="79"/>
                </a:cubicBezTo>
                <a:cubicBezTo>
                  <a:pt x="132" y="80"/>
                  <a:pt x="133" y="81"/>
                  <a:pt x="132" y="83"/>
                </a:cubicBezTo>
                <a:cubicBezTo>
                  <a:pt x="132" y="85"/>
                  <a:pt x="130" y="85"/>
                  <a:pt x="128" y="85"/>
                </a:cubicBezTo>
                <a:cubicBezTo>
                  <a:pt x="125" y="85"/>
                  <a:pt x="122" y="85"/>
                  <a:pt x="118" y="85"/>
                </a:cubicBezTo>
                <a:close/>
                <a:moveTo>
                  <a:pt x="79" y="121"/>
                </a:moveTo>
                <a:cubicBezTo>
                  <a:pt x="83" y="121"/>
                  <a:pt x="87" y="121"/>
                  <a:pt x="92" y="121"/>
                </a:cubicBezTo>
                <a:cubicBezTo>
                  <a:pt x="96" y="121"/>
                  <a:pt x="99" y="121"/>
                  <a:pt x="103" y="121"/>
                </a:cubicBezTo>
                <a:cubicBezTo>
                  <a:pt x="111" y="121"/>
                  <a:pt x="118" y="121"/>
                  <a:pt x="126" y="121"/>
                </a:cubicBezTo>
                <a:cubicBezTo>
                  <a:pt x="127" y="121"/>
                  <a:pt x="128" y="121"/>
                  <a:pt x="128" y="121"/>
                </a:cubicBezTo>
                <a:cubicBezTo>
                  <a:pt x="131" y="121"/>
                  <a:pt x="133" y="124"/>
                  <a:pt x="133" y="126"/>
                </a:cubicBezTo>
                <a:cubicBezTo>
                  <a:pt x="132" y="129"/>
                  <a:pt x="131" y="131"/>
                  <a:pt x="128" y="132"/>
                </a:cubicBezTo>
                <a:cubicBezTo>
                  <a:pt x="127" y="132"/>
                  <a:pt x="127" y="132"/>
                  <a:pt x="126" y="132"/>
                </a:cubicBezTo>
                <a:cubicBezTo>
                  <a:pt x="111" y="132"/>
                  <a:pt x="95" y="132"/>
                  <a:pt x="80" y="132"/>
                </a:cubicBezTo>
                <a:cubicBezTo>
                  <a:pt x="77" y="132"/>
                  <a:pt x="74" y="130"/>
                  <a:pt x="74" y="128"/>
                </a:cubicBezTo>
                <a:cubicBezTo>
                  <a:pt x="73" y="124"/>
                  <a:pt x="75" y="121"/>
                  <a:pt x="79" y="121"/>
                </a:cubicBezTo>
                <a:close/>
                <a:moveTo>
                  <a:pt x="62" y="90"/>
                </a:moveTo>
                <a:cubicBezTo>
                  <a:pt x="53" y="90"/>
                  <a:pt x="44" y="90"/>
                  <a:pt x="34" y="90"/>
                </a:cubicBezTo>
                <a:cubicBezTo>
                  <a:pt x="25" y="90"/>
                  <a:pt x="15" y="90"/>
                  <a:pt x="6" y="90"/>
                </a:cubicBezTo>
                <a:cubicBezTo>
                  <a:pt x="2" y="90"/>
                  <a:pt x="0" y="92"/>
                  <a:pt x="0" y="96"/>
                </a:cubicBezTo>
                <a:cubicBezTo>
                  <a:pt x="0" y="114"/>
                  <a:pt x="0" y="133"/>
                  <a:pt x="0" y="152"/>
                </a:cubicBezTo>
                <a:cubicBezTo>
                  <a:pt x="0" y="156"/>
                  <a:pt x="2" y="158"/>
                  <a:pt x="6" y="158"/>
                </a:cubicBezTo>
                <a:cubicBezTo>
                  <a:pt x="25" y="158"/>
                  <a:pt x="44" y="158"/>
                  <a:pt x="62" y="158"/>
                </a:cubicBezTo>
                <a:cubicBezTo>
                  <a:pt x="66" y="158"/>
                  <a:pt x="68" y="156"/>
                  <a:pt x="68" y="152"/>
                </a:cubicBezTo>
                <a:cubicBezTo>
                  <a:pt x="68" y="133"/>
                  <a:pt x="68" y="115"/>
                  <a:pt x="68" y="96"/>
                </a:cubicBezTo>
                <a:cubicBezTo>
                  <a:pt x="68" y="92"/>
                  <a:pt x="66" y="90"/>
                  <a:pt x="62" y="90"/>
                </a:cubicBezTo>
                <a:close/>
                <a:moveTo>
                  <a:pt x="39" y="138"/>
                </a:moveTo>
                <a:cubicBezTo>
                  <a:pt x="35" y="138"/>
                  <a:pt x="32" y="137"/>
                  <a:pt x="28" y="135"/>
                </a:cubicBezTo>
                <a:cubicBezTo>
                  <a:pt x="29" y="136"/>
                  <a:pt x="29" y="137"/>
                  <a:pt x="28" y="13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7" y="149"/>
                  <a:pt x="15" y="149"/>
                  <a:pt x="14" y="148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9" y="143"/>
                  <a:pt x="9" y="141"/>
                  <a:pt x="10" y="14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1" y="129"/>
                  <a:pt x="22" y="129"/>
                  <a:pt x="23" y="129"/>
                </a:cubicBezTo>
                <a:cubicBezTo>
                  <a:pt x="21" y="126"/>
                  <a:pt x="20" y="123"/>
                  <a:pt x="20" y="119"/>
                </a:cubicBezTo>
                <a:cubicBezTo>
                  <a:pt x="20" y="108"/>
                  <a:pt x="29" y="99"/>
                  <a:pt x="39" y="99"/>
                </a:cubicBezTo>
                <a:cubicBezTo>
                  <a:pt x="50" y="99"/>
                  <a:pt x="59" y="108"/>
                  <a:pt x="59" y="119"/>
                </a:cubicBezTo>
                <a:cubicBezTo>
                  <a:pt x="59" y="129"/>
                  <a:pt x="50" y="138"/>
                  <a:pt x="39" y="138"/>
                </a:cubicBezTo>
                <a:close/>
                <a:moveTo>
                  <a:pt x="47" y="111"/>
                </a:moveTo>
                <a:cubicBezTo>
                  <a:pt x="51" y="115"/>
                  <a:pt x="51" y="122"/>
                  <a:pt x="47" y="126"/>
                </a:cubicBezTo>
                <a:cubicBezTo>
                  <a:pt x="43" y="130"/>
                  <a:pt x="36" y="130"/>
                  <a:pt x="32" y="126"/>
                </a:cubicBezTo>
                <a:cubicBezTo>
                  <a:pt x="28" y="122"/>
                  <a:pt x="28" y="115"/>
                  <a:pt x="32" y="111"/>
                </a:cubicBezTo>
                <a:cubicBezTo>
                  <a:pt x="36" y="107"/>
                  <a:pt x="43" y="107"/>
                  <a:pt x="47" y="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5" name="Freeform 97"/>
          <p:cNvSpPr>
            <a:spLocks noEditPoints="1"/>
          </p:cNvSpPr>
          <p:nvPr/>
        </p:nvSpPr>
        <p:spPr bwMode="auto">
          <a:xfrm>
            <a:off x="8040216" y="2373622"/>
            <a:ext cx="652188" cy="706140"/>
          </a:xfrm>
          <a:custGeom>
            <a:avLst/>
            <a:gdLst>
              <a:gd name="T0" fmla="*/ 55 w 404"/>
              <a:gd name="T1" fmla="*/ 61 h 438"/>
              <a:gd name="T2" fmla="*/ 100 w 404"/>
              <a:gd name="T3" fmla="*/ 55 h 438"/>
              <a:gd name="T4" fmla="*/ 45 w 404"/>
              <a:gd name="T5" fmla="*/ 108 h 438"/>
              <a:gd name="T6" fmla="*/ 55 w 404"/>
              <a:gd name="T7" fmla="*/ 61 h 438"/>
              <a:gd name="T8" fmla="*/ 372 w 404"/>
              <a:gd name="T9" fmla="*/ 325 h 438"/>
              <a:gd name="T10" fmla="*/ 193 w 404"/>
              <a:gd name="T11" fmla="*/ 434 h 438"/>
              <a:gd name="T12" fmla="*/ 17 w 404"/>
              <a:gd name="T13" fmla="*/ 284 h 438"/>
              <a:gd name="T14" fmla="*/ 121 w 404"/>
              <a:gd name="T15" fmla="*/ 77 h 438"/>
              <a:gd name="T16" fmla="*/ 159 w 404"/>
              <a:gd name="T17" fmla="*/ 63 h 438"/>
              <a:gd name="T18" fmla="*/ 169 w 404"/>
              <a:gd name="T19" fmla="*/ 38 h 438"/>
              <a:gd name="T20" fmla="*/ 155 w 404"/>
              <a:gd name="T21" fmla="*/ 26 h 438"/>
              <a:gd name="T22" fmla="*/ 144 w 404"/>
              <a:gd name="T23" fmla="*/ 13 h 438"/>
              <a:gd name="T24" fmla="*/ 157 w 404"/>
              <a:gd name="T25" fmla="*/ 0 h 438"/>
              <a:gd name="T26" fmla="*/ 201 w 404"/>
              <a:gd name="T27" fmla="*/ 0 h 438"/>
              <a:gd name="T28" fmla="*/ 245 w 404"/>
              <a:gd name="T29" fmla="*/ 0 h 438"/>
              <a:gd name="T30" fmla="*/ 259 w 404"/>
              <a:gd name="T31" fmla="*/ 12 h 438"/>
              <a:gd name="T32" fmla="*/ 246 w 404"/>
              <a:gd name="T33" fmla="*/ 26 h 438"/>
              <a:gd name="T34" fmla="*/ 233 w 404"/>
              <a:gd name="T35" fmla="*/ 38 h 438"/>
              <a:gd name="T36" fmla="*/ 243 w 404"/>
              <a:gd name="T37" fmla="*/ 63 h 438"/>
              <a:gd name="T38" fmla="*/ 337 w 404"/>
              <a:gd name="T39" fmla="*/ 117 h 438"/>
              <a:gd name="T40" fmla="*/ 372 w 404"/>
              <a:gd name="T41" fmla="*/ 325 h 438"/>
              <a:gd name="T42" fmla="*/ 195 w 404"/>
              <a:gd name="T43" fmla="*/ 138 h 438"/>
              <a:gd name="T44" fmla="*/ 92 w 404"/>
              <a:gd name="T45" fmla="*/ 239 h 438"/>
              <a:gd name="T46" fmla="*/ 100 w 404"/>
              <a:gd name="T47" fmla="*/ 246 h 438"/>
              <a:gd name="T48" fmla="*/ 193 w 404"/>
              <a:gd name="T49" fmla="*/ 246 h 438"/>
              <a:gd name="T50" fmla="*/ 201 w 404"/>
              <a:gd name="T51" fmla="*/ 239 h 438"/>
              <a:gd name="T52" fmla="*/ 201 w 404"/>
              <a:gd name="T53" fmla="*/ 145 h 438"/>
              <a:gd name="T54" fmla="*/ 195 w 404"/>
              <a:gd name="T55" fmla="*/ 138 h 438"/>
              <a:gd name="T56" fmla="*/ 202 w 404"/>
              <a:gd name="T57" fmla="*/ 83 h 438"/>
              <a:gd name="T58" fmla="*/ 37 w 404"/>
              <a:gd name="T59" fmla="*/ 247 h 438"/>
              <a:gd name="T60" fmla="*/ 199 w 404"/>
              <a:gd name="T61" fmla="*/ 411 h 438"/>
              <a:gd name="T62" fmla="*/ 365 w 404"/>
              <a:gd name="T63" fmla="*/ 247 h 438"/>
              <a:gd name="T64" fmla="*/ 202 w 404"/>
              <a:gd name="T65" fmla="*/ 83 h 438"/>
              <a:gd name="T66" fmla="*/ 312 w 404"/>
              <a:gd name="T67" fmla="*/ 226 h 438"/>
              <a:gd name="T68" fmla="*/ 294 w 404"/>
              <a:gd name="T69" fmla="*/ 232 h 438"/>
              <a:gd name="T70" fmla="*/ 293 w 404"/>
              <a:gd name="T71" fmla="*/ 260 h 438"/>
              <a:gd name="T72" fmla="*/ 299 w 404"/>
              <a:gd name="T73" fmla="*/ 265 h 438"/>
              <a:gd name="T74" fmla="*/ 308 w 404"/>
              <a:gd name="T75" fmla="*/ 266 h 438"/>
              <a:gd name="T76" fmla="*/ 325 w 404"/>
              <a:gd name="T77" fmla="*/ 295 h 438"/>
              <a:gd name="T78" fmla="*/ 233 w 404"/>
              <a:gd name="T79" fmla="*/ 376 h 438"/>
              <a:gd name="T80" fmla="*/ 221 w 404"/>
              <a:gd name="T81" fmla="*/ 361 h 438"/>
              <a:gd name="T82" fmla="*/ 196 w 404"/>
              <a:gd name="T83" fmla="*/ 337 h 438"/>
              <a:gd name="T84" fmla="*/ 182 w 404"/>
              <a:gd name="T85" fmla="*/ 350 h 438"/>
              <a:gd name="T86" fmla="*/ 171 w 404"/>
              <a:gd name="T87" fmla="*/ 376 h 438"/>
              <a:gd name="T88" fmla="*/ 90 w 404"/>
              <a:gd name="T89" fmla="*/ 319 h 438"/>
              <a:gd name="T90" fmla="*/ 84 w 404"/>
              <a:gd name="T91" fmla="*/ 183 h 438"/>
              <a:gd name="T92" fmla="*/ 207 w 404"/>
              <a:gd name="T93" fmla="*/ 114 h 438"/>
              <a:gd name="T94" fmla="*/ 326 w 404"/>
              <a:gd name="T95" fmla="*/ 201 h 438"/>
              <a:gd name="T96" fmla="*/ 312 w 404"/>
              <a:gd name="T97" fmla="*/ 226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4" h="438">
                <a:moveTo>
                  <a:pt x="55" y="61"/>
                </a:moveTo>
                <a:cubicBezTo>
                  <a:pt x="68" y="48"/>
                  <a:pt x="85" y="46"/>
                  <a:pt x="100" y="55"/>
                </a:cubicBezTo>
                <a:cubicBezTo>
                  <a:pt x="97" y="65"/>
                  <a:pt x="64" y="96"/>
                  <a:pt x="45" y="108"/>
                </a:cubicBezTo>
                <a:cubicBezTo>
                  <a:pt x="38" y="92"/>
                  <a:pt x="42" y="73"/>
                  <a:pt x="55" y="61"/>
                </a:cubicBezTo>
                <a:close/>
                <a:moveTo>
                  <a:pt x="372" y="325"/>
                </a:moveTo>
                <a:cubicBezTo>
                  <a:pt x="340" y="394"/>
                  <a:pt x="268" y="438"/>
                  <a:pt x="193" y="434"/>
                </a:cubicBezTo>
                <a:cubicBezTo>
                  <a:pt x="105" y="429"/>
                  <a:pt x="33" y="368"/>
                  <a:pt x="17" y="284"/>
                </a:cubicBezTo>
                <a:cubicBezTo>
                  <a:pt x="0" y="199"/>
                  <a:pt x="42" y="115"/>
                  <a:pt x="121" y="77"/>
                </a:cubicBezTo>
                <a:cubicBezTo>
                  <a:pt x="133" y="71"/>
                  <a:pt x="146" y="66"/>
                  <a:pt x="159" y="63"/>
                </a:cubicBezTo>
                <a:cubicBezTo>
                  <a:pt x="173" y="60"/>
                  <a:pt x="169" y="48"/>
                  <a:pt x="169" y="38"/>
                </a:cubicBezTo>
                <a:cubicBezTo>
                  <a:pt x="170" y="29"/>
                  <a:pt x="164" y="26"/>
                  <a:pt x="155" y="26"/>
                </a:cubicBezTo>
                <a:cubicBezTo>
                  <a:pt x="147" y="26"/>
                  <a:pt x="143" y="20"/>
                  <a:pt x="144" y="13"/>
                </a:cubicBezTo>
                <a:cubicBezTo>
                  <a:pt x="144" y="4"/>
                  <a:pt x="148" y="0"/>
                  <a:pt x="157" y="0"/>
                </a:cubicBezTo>
                <a:cubicBezTo>
                  <a:pt x="172" y="1"/>
                  <a:pt x="187" y="0"/>
                  <a:pt x="201" y="0"/>
                </a:cubicBezTo>
                <a:cubicBezTo>
                  <a:pt x="216" y="0"/>
                  <a:pt x="231" y="1"/>
                  <a:pt x="245" y="0"/>
                </a:cubicBezTo>
                <a:cubicBezTo>
                  <a:pt x="253" y="0"/>
                  <a:pt x="258" y="4"/>
                  <a:pt x="259" y="12"/>
                </a:cubicBezTo>
                <a:cubicBezTo>
                  <a:pt x="259" y="20"/>
                  <a:pt x="255" y="26"/>
                  <a:pt x="246" y="26"/>
                </a:cubicBezTo>
                <a:cubicBezTo>
                  <a:pt x="238" y="26"/>
                  <a:pt x="233" y="29"/>
                  <a:pt x="233" y="38"/>
                </a:cubicBezTo>
                <a:cubicBezTo>
                  <a:pt x="234" y="47"/>
                  <a:pt x="231" y="59"/>
                  <a:pt x="243" y="63"/>
                </a:cubicBezTo>
                <a:cubicBezTo>
                  <a:pt x="279" y="74"/>
                  <a:pt x="311" y="90"/>
                  <a:pt x="337" y="117"/>
                </a:cubicBezTo>
                <a:cubicBezTo>
                  <a:pt x="390" y="172"/>
                  <a:pt x="404" y="255"/>
                  <a:pt x="372" y="325"/>
                </a:cubicBezTo>
                <a:close/>
                <a:moveTo>
                  <a:pt x="195" y="138"/>
                </a:moveTo>
                <a:cubicBezTo>
                  <a:pt x="145" y="135"/>
                  <a:pt x="86" y="193"/>
                  <a:pt x="92" y="239"/>
                </a:cubicBezTo>
                <a:cubicBezTo>
                  <a:pt x="92" y="242"/>
                  <a:pt x="97" y="246"/>
                  <a:pt x="100" y="246"/>
                </a:cubicBezTo>
                <a:cubicBezTo>
                  <a:pt x="131" y="246"/>
                  <a:pt x="162" y="246"/>
                  <a:pt x="193" y="246"/>
                </a:cubicBezTo>
                <a:cubicBezTo>
                  <a:pt x="196" y="246"/>
                  <a:pt x="200" y="241"/>
                  <a:pt x="201" y="239"/>
                </a:cubicBezTo>
                <a:cubicBezTo>
                  <a:pt x="201" y="208"/>
                  <a:pt x="201" y="177"/>
                  <a:pt x="201" y="145"/>
                </a:cubicBezTo>
                <a:cubicBezTo>
                  <a:pt x="201" y="143"/>
                  <a:pt x="197" y="138"/>
                  <a:pt x="195" y="138"/>
                </a:cubicBezTo>
                <a:close/>
                <a:moveTo>
                  <a:pt x="202" y="83"/>
                </a:moveTo>
                <a:cubicBezTo>
                  <a:pt x="112" y="82"/>
                  <a:pt x="37" y="157"/>
                  <a:pt x="37" y="247"/>
                </a:cubicBezTo>
                <a:cubicBezTo>
                  <a:pt x="37" y="336"/>
                  <a:pt x="110" y="410"/>
                  <a:pt x="199" y="411"/>
                </a:cubicBezTo>
                <a:cubicBezTo>
                  <a:pt x="291" y="411"/>
                  <a:pt x="365" y="337"/>
                  <a:pt x="365" y="247"/>
                </a:cubicBezTo>
                <a:cubicBezTo>
                  <a:pt x="365" y="157"/>
                  <a:pt x="292" y="83"/>
                  <a:pt x="202" y="83"/>
                </a:cubicBezTo>
                <a:close/>
                <a:moveTo>
                  <a:pt x="312" y="226"/>
                </a:moveTo>
                <a:cubicBezTo>
                  <a:pt x="305" y="227"/>
                  <a:pt x="295" y="228"/>
                  <a:pt x="294" y="232"/>
                </a:cubicBezTo>
                <a:cubicBezTo>
                  <a:pt x="291" y="240"/>
                  <a:pt x="291" y="251"/>
                  <a:pt x="293" y="260"/>
                </a:cubicBezTo>
                <a:cubicBezTo>
                  <a:pt x="293" y="261"/>
                  <a:pt x="297" y="263"/>
                  <a:pt x="299" y="265"/>
                </a:cubicBezTo>
                <a:cubicBezTo>
                  <a:pt x="302" y="266"/>
                  <a:pt x="305" y="266"/>
                  <a:pt x="308" y="266"/>
                </a:cubicBezTo>
                <a:cubicBezTo>
                  <a:pt x="335" y="270"/>
                  <a:pt x="336" y="270"/>
                  <a:pt x="325" y="295"/>
                </a:cubicBezTo>
                <a:cubicBezTo>
                  <a:pt x="308" y="337"/>
                  <a:pt x="277" y="364"/>
                  <a:pt x="233" y="376"/>
                </a:cubicBezTo>
                <a:cubicBezTo>
                  <a:pt x="222" y="379"/>
                  <a:pt x="222" y="369"/>
                  <a:pt x="221" y="361"/>
                </a:cubicBezTo>
                <a:cubicBezTo>
                  <a:pt x="220" y="337"/>
                  <a:pt x="221" y="337"/>
                  <a:pt x="196" y="337"/>
                </a:cubicBezTo>
                <a:cubicBezTo>
                  <a:pt x="186" y="336"/>
                  <a:pt x="182" y="340"/>
                  <a:pt x="182" y="350"/>
                </a:cubicBezTo>
                <a:cubicBezTo>
                  <a:pt x="181" y="359"/>
                  <a:pt x="182" y="379"/>
                  <a:pt x="171" y="376"/>
                </a:cubicBezTo>
                <a:cubicBezTo>
                  <a:pt x="137" y="367"/>
                  <a:pt x="108" y="348"/>
                  <a:pt x="90" y="319"/>
                </a:cubicBezTo>
                <a:cubicBezTo>
                  <a:pt x="62" y="275"/>
                  <a:pt x="59" y="229"/>
                  <a:pt x="84" y="183"/>
                </a:cubicBezTo>
                <a:cubicBezTo>
                  <a:pt x="110" y="136"/>
                  <a:pt x="152" y="112"/>
                  <a:pt x="207" y="114"/>
                </a:cubicBezTo>
                <a:cubicBezTo>
                  <a:pt x="260" y="115"/>
                  <a:pt x="309" y="151"/>
                  <a:pt x="326" y="201"/>
                </a:cubicBezTo>
                <a:cubicBezTo>
                  <a:pt x="332" y="218"/>
                  <a:pt x="328" y="223"/>
                  <a:pt x="312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2825503" y="3677445"/>
            <a:ext cx="805472" cy="758318"/>
          </a:xfrm>
          <a:custGeom>
            <a:avLst/>
            <a:gdLst>
              <a:gd name="T0" fmla="*/ 67 w 169"/>
              <a:gd name="T1" fmla="*/ 31 h 159"/>
              <a:gd name="T2" fmla="*/ 59 w 169"/>
              <a:gd name="T3" fmla="*/ 76 h 159"/>
              <a:gd name="T4" fmla="*/ 52 w 169"/>
              <a:gd name="T5" fmla="*/ 71 h 159"/>
              <a:gd name="T6" fmla="*/ 47 w 169"/>
              <a:gd name="T7" fmla="*/ 25 h 159"/>
              <a:gd name="T8" fmla="*/ 45 w 169"/>
              <a:gd name="T9" fmla="*/ 59 h 159"/>
              <a:gd name="T10" fmla="*/ 35 w 169"/>
              <a:gd name="T11" fmla="*/ 50 h 159"/>
              <a:gd name="T12" fmla="*/ 29 w 169"/>
              <a:gd name="T13" fmla="*/ 10 h 159"/>
              <a:gd name="T14" fmla="*/ 29 w 169"/>
              <a:gd name="T15" fmla="*/ 74 h 159"/>
              <a:gd name="T16" fmla="*/ 0 w 169"/>
              <a:gd name="T17" fmla="*/ 90 h 159"/>
              <a:gd name="T18" fmla="*/ 34 w 169"/>
              <a:gd name="T19" fmla="*/ 159 h 159"/>
              <a:gd name="T20" fmla="*/ 81 w 169"/>
              <a:gd name="T21" fmla="*/ 145 h 159"/>
              <a:gd name="T22" fmla="*/ 162 w 169"/>
              <a:gd name="T23" fmla="*/ 140 h 159"/>
              <a:gd name="T24" fmla="*/ 169 w 169"/>
              <a:gd name="T25" fmla="*/ 38 h 159"/>
              <a:gd name="T26" fmla="*/ 12 w 169"/>
              <a:gd name="T27" fmla="*/ 154 h 159"/>
              <a:gd name="T28" fmla="*/ 6 w 169"/>
              <a:gd name="T29" fmla="*/ 90 h 159"/>
              <a:gd name="T30" fmla="*/ 75 w 169"/>
              <a:gd name="T31" fmla="*/ 90 h 159"/>
              <a:gd name="T32" fmla="*/ 87 w 169"/>
              <a:gd name="T33" fmla="*/ 72 h 159"/>
              <a:gd name="T34" fmla="*/ 141 w 169"/>
              <a:gd name="T35" fmla="*/ 72 h 159"/>
              <a:gd name="T36" fmla="*/ 135 w 169"/>
              <a:gd name="T37" fmla="*/ 78 h 159"/>
              <a:gd name="T38" fmla="*/ 127 w 169"/>
              <a:gd name="T39" fmla="*/ 104 h 159"/>
              <a:gd name="T40" fmla="*/ 99 w 169"/>
              <a:gd name="T41" fmla="*/ 100 h 159"/>
              <a:gd name="T42" fmla="*/ 99 w 169"/>
              <a:gd name="T43" fmla="*/ 84 h 159"/>
              <a:gd name="T44" fmla="*/ 85 w 169"/>
              <a:gd name="T45" fmla="*/ 77 h 159"/>
              <a:gd name="T46" fmla="*/ 137 w 169"/>
              <a:gd name="T47" fmla="*/ 127 h 159"/>
              <a:gd name="T48" fmla="*/ 83 w 169"/>
              <a:gd name="T49" fmla="*/ 119 h 159"/>
              <a:gd name="T50" fmla="*/ 137 w 169"/>
              <a:gd name="T51" fmla="*/ 115 h 159"/>
              <a:gd name="T52" fmla="*/ 150 w 169"/>
              <a:gd name="T53" fmla="*/ 15 h 159"/>
              <a:gd name="T54" fmla="*/ 161 w 169"/>
              <a:gd name="T55" fmla="*/ 23 h 159"/>
              <a:gd name="T56" fmla="*/ 65 w 169"/>
              <a:gd name="T57" fmla="*/ 23 h 159"/>
              <a:gd name="T58" fmla="*/ 54 w 169"/>
              <a:gd name="T59" fmla="*/ 16 h 159"/>
              <a:gd name="T60" fmla="*/ 39 w 169"/>
              <a:gd name="T61" fmla="*/ 0 h 159"/>
              <a:gd name="T62" fmla="*/ 140 w 169"/>
              <a:gd name="T63" fmla="*/ 1 h 159"/>
              <a:gd name="T64" fmla="*/ 141 w 169"/>
              <a:gd name="T65" fmla="*/ 4 h 159"/>
              <a:gd name="T66" fmla="*/ 46 w 169"/>
              <a:gd name="T67" fmla="*/ 4 h 159"/>
              <a:gd name="T68" fmla="*/ 47 w 169"/>
              <a:gd name="T69" fmla="*/ 97 h 159"/>
              <a:gd name="T70" fmla="*/ 49 w 169"/>
              <a:gd name="T71" fmla="*/ 90 h 159"/>
              <a:gd name="T72" fmla="*/ 35 w 169"/>
              <a:gd name="T73" fmla="*/ 88 h 159"/>
              <a:gd name="T74" fmla="*/ 36 w 169"/>
              <a:gd name="T75" fmla="*/ 94 h 159"/>
              <a:gd name="T76" fmla="*/ 15 w 169"/>
              <a:gd name="T77" fmla="*/ 128 h 159"/>
              <a:gd name="T78" fmla="*/ 60 w 169"/>
              <a:gd name="T79" fmla="*/ 105 h 159"/>
              <a:gd name="T80" fmla="*/ 18 w 169"/>
              <a:gd name="T81" fmla="*/ 123 h 159"/>
              <a:gd name="T82" fmla="*/ 40 w 169"/>
              <a:gd name="T83" fmla="*/ 146 h 159"/>
              <a:gd name="T84" fmla="*/ 27 w 169"/>
              <a:gd name="T85" fmla="*/ 96 h 159"/>
              <a:gd name="T86" fmla="*/ 24 w 169"/>
              <a:gd name="T87" fmla="*/ 114 h 159"/>
              <a:gd name="T88" fmla="*/ 38 w 169"/>
              <a:gd name="T89" fmla="*/ 137 h 159"/>
              <a:gd name="T90" fmla="*/ 44 w 169"/>
              <a:gd name="T91" fmla="*/ 140 h 159"/>
              <a:gd name="T92" fmla="*/ 56 w 169"/>
              <a:gd name="T93" fmla="*/ 126 h 159"/>
              <a:gd name="T94" fmla="*/ 54 w 169"/>
              <a:gd name="T95" fmla="*/ 121 h 159"/>
              <a:gd name="T96" fmla="*/ 42 w 169"/>
              <a:gd name="T97" fmla="*/ 104 h 159"/>
              <a:gd name="T98" fmla="*/ 27 w 169"/>
              <a:gd name="T99" fmla="*/ 123 h 159"/>
              <a:gd name="T100" fmla="*/ 41 w 169"/>
              <a:gd name="T101" fmla="*/ 12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9" h="159">
                <a:moveTo>
                  <a:pt x="169" y="38"/>
                </a:moveTo>
                <a:cubicBezTo>
                  <a:pt x="169" y="33"/>
                  <a:pt x="167" y="31"/>
                  <a:pt x="162" y="31"/>
                </a:cubicBezTo>
                <a:cubicBezTo>
                  <a:pt x="130" y="31"/>
                  <a:pt x="99" y="31"/>
                  <a:pt x="67" y="31"/>
                </a:cubicBezTo>
                <a:cubicBezTo>
                  <a:pt x="62" y="31"/>
                  <a:pt x="60" y="33"/>
                  <a:pt x="60" y="38"/>
                </a:cubicBezTo>
                <a:cubicBezTo>
                  <a:pt x="60" y="49"/>
                  <a:pt x="60" y="60"/>
                  <a:pt x="60" y="71"/>
                </a:cubicBezTo>
                <a:cubicBezTo>
                  <a:pt x="60" y="73"/>
                  <a:pt x="60" y="75"/>
                  <a:pt x="59" y="76"/>
                </a:cubicBezTo>
                <a:cubicBezTo>
                  <a:pt x="59" y="77"/>
                  <a:pt x="58" y="78"/>
                  <a:pt x="56" y="78"/>
                </a:cubicBezTo>
                <a:cubicBezTo>
                  <a:pt x="55" y="78"/>
                  <a:pt x="53" y="77"/>
                  <a:pt x="53" y="76"/>
                </a:cubicBezTo>
                <a:cubicBezTo>
                  <a:pt x="52" y="75"/>
                  <a:pt x="52" y="73"/>
                  <a:pt x="52" y="71"/>
                </a:cubicBezTo>
                <a:cubicBezTo>
                  <a:pt x="52" y="59"/>
                  <a:pt x="52" y="47"/>
                  <a:pt x="52" y="35"/>
                </a:cubicBezTo>
                <a:cubicBezTo>
                  <a:pt x="52" y="32"/>
                  <a:pt x="51" y="29"/>
                  <a:pt x="49" y="26"/>
                </a:cubicBezTo>
                <a:cubicBezTo>
                  <a:pt x="48" y="25"/>
                  <a:pt x="47" y="25"/>
                  <a:pt x="47" y="25"/>
                </a:cubicBezTo>
                <a:cubicBezTo>
                  <a:pt x="46" y="25"/>
                  <a:pt x="45" y="26"/>
                  <a:pt x="45" y="27"/>
                </a:cubicBezTo>
                <a:cubicBezTo>
                  <a:pt x="45" y="29"/>
                  <a:pt x="45" y="31"/>
                  <a:pt x="45" y="32"/>
                </a:cubicBezTo>
                <a:cubicBezTo>
                  <a:pt x="45" y="41"/>
                  <a:pt x="45" y="50"/>
                  <a:pt x="45" y="59"/>
                </a:cubicBezTo>
                <a:cubicBezTo>
                  <a:pt x="45" y="60"/>
                  <a:pt x="45" y="62"/>
                  <a:pt x="44" y="62"/>
                </a:cubicBezTo>
                <a:cubicBezTo>
                  <a:pt x="43" y="63"/>
                  <a:pt x="41" y="62"/>
                  <a:pt x="40" y="61"/>
                </a:cubicBezTo>
                <a:cubicBezTo>
                  <a:pt x="37" y="59"/>
                  <a:pt x="35" y="55"/>
                  <a:pt x="35" y="50"/>
                </a:cubicBezTo>
                <a:cubicBezTo>
                  <a:pt x="35" y="39"/>
                  <a:pt x="35" y="27"/>
                  <a:pt x="35" y="16"/>
                </a:cubicBezTo>
                <a:cubicBezTo>
                  <a:pt x="35" y="13"/>
                  <a:pt x="34" y="11"/>
                  <a:pt x="32" y="9"/>
                </a:cubicBezTo>
                <a:cubicBezTo>
                  <a:pt x="31" y="8"/>
                  <a:pt x="30" y="8"/>
                  <a:pt x="29" y="10"/>
                </a:cubicBezTo>
                <a:cubicBezTo>
                  <a:pt x="29" y="11"/>
                  <a:pt x="29" y="12"/>
                  <a:pt x="29" y="13"/>
                </a:cubicBezTo>
                <a:cubicBezTo>
                  <a:pt x="29" y="32"/>
                  <a:pt x="29" y="52"/>
                  <a:pt x="29" y="71"/>
                </a:cubicBezTo>
                <a:cubicBezTo>
                  <a:pt x="29" y="72"/>
                  <a:pt x="29" y="73"/>
                  <a:pt x="29" y="74"/>
                </a:cubicBezTo>
                <a:cubicBezTo>
                  <a:pt x="28" y="77"/>
                  <a:pt x="27" y="78"/>
                  <a:pt x="24" y="78"/>
                </a:cubicBezTo>
                <a:cubicBezTo>
                  <a:pt x="20" y="78"/>
                  <a:pt x="16" y="78"/>
                  <a:pt x="12" y="78"/>
                </a:cubicBezTo>
                <a:cubicBezTo>
                  <a:pt x="4" y="78"/>
                  <a:pt x="0" y="83"/>
                  <a:pt x="0" y="90"/>
                </a:cubicBezTo>
                <a:cubicBezTo>
                  <a:pt x="0" y="109"/>
                  <a:pt x="0" y="128"/>
                  <a:pt x="0" y="147"/>
                </a:cubicBezTo>
                <a:cubicBezTo>
                  <a:pt x="0" y="155"/>
                  <a:pt x="5" y="159"/>
                  <a:pt x="12" y="159"/>
                </a:cubicBezTo>
                <a:cubicBezTo>
                  <a:pt x="19" y="159"/>
                  <a:pt x="26" y="159"/>
                  <a:pt x="34" y="159"/>
                </a:cubicBezTo>
                <a:cubicBezTo>
                  <a:pt x="46" y="159"/>
                  <a:pt x="58" y="159"/>
                  <a:pt x="70" y="159"/>
                </a:cubicBezTo>
                <a:cubicBezTo>
                  <a:pt x="75" y="159"/>
                  <a:pt x="80" y="156"/>
                  <a:pt x="81" y="151"/>
                </a:cubicBezTo>
                <a:cubicBezTo>
                  <a:pt x="81" y="149"/>
                  <a:pt x="81" y="147"/>
                  <a:pt x="81" y="145"/>
                </a:cubicBezTo>
                <a:cubicBezTo>
                  <a:pt x="81" y="142"/>
                  <a:pt x="82" y="141"/>
                  <a:pt x="85" y="140"/>
                </a:cubicBezTo>
                <a:cubicBezTo>
                  <a:pt x="86" y="140"/>
                  <a:pt x="87" y="140"/>
                  <a:pt x="88" y="140"/>
                </a:cubicBezTo>
                <a:cubicBezTo>
                  <a:pt x="113" y="140"/>
                  <a:pt x="137" y="140"/>
                  <a:pt x="162" y="140"/>
                </a:cubicBezTo>
                <a:cubicBezTo>
                  <a:pt x="167" y="140"/>
                  <a:pt x="169" y="138"/>
                  <a:pt x="169" y="133"/>
                </a:cubicBezTo>
                <a:cubicBezTo>
                  <a:pt x="169" y="117"/>
                  <a:pt x="169" y="101"/>
                  <a:pt x="169" y="86"/>
                </a:cubicBezTo>
                <a:cubicBezTo>
                  <a:pt x="169" y="70"/>
                  <a:pt x="169" y="54"/>
                  <a:pt x="169" y="38"/>
                </a:cubicBezTo>
                <a:close/>
                <a:moveTo>
                  <a:pt x="75" y="148"/>
                </a:moveTo>
                <a:cubicBezTo>
                  <a:pt x="75" y="152"/>
                  <a:pt x="74" y="154"/>
                  <a:pt x="70" y="154"/>
                </a:cubicBezTo>
                <a:cubicBezTo>
                  <a:pt x="50" y="154"/>
                  <a:pt x="31" y="154"/>
                  <a:pt x="12" y="154"/>
                </a:cubicBezTo>
                <a:cubicBezTo>
                  <a:pt x="8" y="154"/>
                  <a:pt x="6" y="152"/>
                  <a:pt x="6" y="148"/>
                </a:cubicBezTo>
                <a:cubicBezTo>
                  <a:pt x="6" y="138"/>
                  <a:pt x="6" y="128"/>
                  <a:pt x="6" y="119"/>
                </a:cubicBezTo>
                <a:cubicBezTo>
                  <a:pt x="6" y="109"/>
                  <a:pt x="6" y="99"/>
                  <a:pt x="6" y="90"/>
                </a:cubicBezTo>
                <a:cubicBezTo>
                  <a:pt x="6" y="86"/>
                  <a:pt x="8" y="84"/>
                  <a:pt x="12" y="84"/>
                </a:cubicBezTo>
                <a:cubicBezTo>
                  <a:pt x="31" y="84"/>
                  <a:pt x="50" y="84"/>
                  <a:pt x="70" y="84"/>
                </a:cubicBezTo>
                <a:cubicBezTo>
                  <a:pt x="74" y="84"/>
                  <a:pt x="75" y="86"/>
                  <a:pt x="75" y="90"/>
                </a:cubicBezTo>
                <a:cubicBezTo>
                  <a:pt x="75" y="109"/>
                  <a:pt x="75" y="128"/>
                  <a:pt x="75" y="148"/>
                </a:cubicBezTo>
                <a:close/>
                <a:moveTo>
                  <a:pt x="85" y="74"/>
                </a:moveTo>
                <a:cubicBezTo>
                  <a:pt x="86" y="73"/>
                  <a:pt x="86" y="73"/>
                  <a:pt x="87" y="72"/>
                </a:cubicBezTo>
                <a:cubicBezTo>
                  <a:pt x="94" y="65"/>
                  <a:pt x="101" y="58"/>
                  <a:pt x="108" y="51"/>
                </a:cubicBezTo>
                <a:cubicBezTo>
                  <a:pt x="112" y="47"/>
                  <a:pt x="116" y="47"/>
                  <a:pt x="120" y="51"/>
                </a:cubicBezTo>
                <a:cubicBezTo>
                  <a:pt x="127" y="58"/>
                  <a:pt x="134" y="65"/>
                  <a:pt x="141" y="72"/>
                </a:cubicBezTo>
                <a:cubicBezTo>
                  <a:pt x="142" y="73"/>
                  <a:pt x="144" y="75"/>
                  <a:pt x="143" y="77"/>
                </a:cubicBezTo>
                <a:cubicBezTo>
                  <a:pt x="142" y="78"/>
                  <a:pt x="140" y="78"/>
                  <a:pt x="139" y="78"/>
                </a:cubicBezTo>
                <a:cubicBezTo>
                  <a:pt x="137" y="78"/>
                  <a:pt x="136" y="78"/>
                  <a:pt x="135" y="78"/>
                </a:cubicBezTo>
                <a:cubicBezTo>
                  <a:pt x="131" y="78"/>
                  <a:pt x="129" y="80"/>
                  <a:pt x="129" y="84"/>
                </a:cubicBezTo>
                <a:cubicBezTo>
                  <a:pt x="128" y="89"/>
                  <a:pt x="129" y="94"/>
                  <a:pt x="128" y="99"/>
                </a:cubicBezTo>
                <a:cubicBezTo>
                  <a:pt x="128" y="101"/>
                  <a:pt x="128" y="103"/>
                  <a:pt x="127" y="104"/>
                </a:cubicBezTo>
                <a:cubicBezTo>
                  <a:pt x="126" y="106"/>
                  <a:pt x="124" y="107"/>
                  <a:pt x="121" y="108"/>
                </a:cubicBezTo>
                <a:cubicBezTo>
                  <a:pt x="116" y="108"/>
                  <a:pt x="111" y="108"/>
                  <a:pt x="106" y="108"/>
                </a:cubicBezTo>
                <a:cubicBezTo>
                  <a:pt x="102" y="107"/>
                  <a:pt x="99" y="104"/>
                  <a:pt x="99" y="100"/>
                </a:cubicBezTo>
                <a:cubicBezTo>
                  <a:pt x="99" y="97"/>
                  <a:pt x="99" y="94"/>
                  <a:pt x="99" y="92"/>
                </a:cubicBezTo>
                <a:cubicBezTo>
                  <a:pt x="99" y="92"/>
                  <a:pt x="99" y="92"/>
                  <a:pt x="99" y="92"/>
                </a:cubicBezTo>
                <a:cubicBezTo>
                  <a:pt x="99" y="89"/>
                  <a:pt x="99" y="87"/>
                  <a:pt x="99" y="84"/>
                </a:cubicBezTo>
                <a:cubicBezTo>
                  <a:pt x="99" y="80"/>
                  <a:pt x="97" y="78"/>
                  <a:pt x="93" y="78"/>
                </a:cubicBezTo>
                <a:cubicBezTo>
                  <a:pt x="91" y="78"/>
                  <a:pt x="89" y="78"/>
                  <a:pt x="87" y="78"/>
                </a:cubicBezTo>
                <a:cubicBezTo>
                  <a:pt x="86" y="78"/>
                  <a:pt x="85" y="77"/>
                  <a:pt x="85" y="77"/>
                </a:cubicBezTo>
                <a:cubicBezTo>
                  <a:pt x="84" y="76"/>
                  <a:pt x="85" y="75"/>
                  <a:pt x="85" y="74"/>
                </a:cubicBezTo>
                <a:close/>
                <a:moveTo>
                  <a:pt x="143" y="124"/>
                </a:moveTo>
                <a:cubicBezTo>
                  <a:pt x="141" y="126"/>
                  <a:pt x="140" y="127"/>
                  <a:pt x="137" y="127"/>
                </a:cubicBezTo>
                <a:cubicBezTo>
                  <a:pt x="129" y="127"/>
                  <a:pt x="121" y="127"/>
                  <a:pt x="113" y="127"/>
                </a:cubicBezTo>
                <a:cubicBezTo>
                  <a:pt x="104" y="127"/>
                  <a:pt x="96" y="127"/>
                  <a:pt x="88" y="127"/>
                </a:cubicBezTo>
                <a:cubicBezTo>
                  <a:pt x="84" y="127"/>
                  <a:pt x="81" y="122"/>
                  <a:pt x="83" y="119"/>
                </a:cubicBezTo>
                <a:cubicBezTo>
                  <a:pt x="84" y="116"/>
                  <a:pt x="86" y="115"/>
                  <a:pt x="89" y="115"/>
                </a:cubicBezTo>
                <a:cubicBezTo>
                  <a:pt x="99" y="115"/>
                  <a:pt x="110" y="115"/>
                  <a:pt x="121" y="115"/>
                </a:cubicBezTo>
                <a:cubicBezTo>
                  <a:pt x="126" y="115"/>
                  <a:pt x="132" y="115"/>
                  <a:pt x="137" y="115"/>
                </a:cubicBezTo>
                <a:cubicBezTo>
                  <a:pt x="142" y="115"/>
                  <a:pt x="144" y="120"/>
                  <a:pt x="143" y="124"/>
                </a:cubicBezTo>
                <a:close/>
                <a:moveTo>
                  <a:pt x="57" y="15"/>
                </a:moveTo>
                <a:cubicBezTo>
                  <a:pt x="88" y="15"/>
                  <a:pt x="119" y="15"/>
                  <a:pt x="150" y="15"/>
                </a:cubicBezTo>
                <a:cubicBezTo>
                  <a:pt x="154" y="15"/>
                  <a:pt x="158" y="16"/>
                  <a:pt x="161" y="19"/>
                </a:cubicBezTo>
                <a:cubicBezTo>
                  <a:pt x="161" y="19"/>
                  <a:pt x="162" y="19"/>
                  <a:pt x="162" y="20"/>
                </a:cubicBezTo>
                <a:cubicBezTo>
                  <a:pt x="163" y="21"/>
                  <a:pt x="162" y="22"/>
                  <a:pt x="161" y="23"/>
                </a:cubicBezTo>
                <a:cubicBezTo>
                  <a:pt x="160" y="23"/>
                  <a:pt x="159" y="23"/>
                  <a:pt x="158" y="23"/>
                </a:cubicBezTo>
                <a:cubicBezTo>
                  <a:pt x="142" y="23"/>
                  <a:pt x="127" y="23"/>
                  <a:pt x="111" y="23"/>
                </a:cubicBezTo>
                <a:cubicBezTo>
                  <a:pt x="96" y="23"/>
                  <a:pt x="80" y="23"/>
                  <a:pt x="65" y="23"/>
                </a:cubicBezTo>
                <a:cubicBezTo>
                  <a:pt x="61" y="23"/>
                  <a:pt x="58" y="22"/>
                  <a:pt x="55" y="19"/>
                </a:cubicBezTo>
                <a:cubicBezTo>
                  <a:pt x="54" y="19"/>
                  <a:pt x="54" y="18"/>
                  <a:pt x="53" y="18"/>
                </a:cubicBezTo>
                <a:cubicBezTo>
                  <a:pt x="53" y="17"/>
                  <a:pt x="53" y="16"/>
                  <a:pt x="54" y="16"/>
                </a:cubicBezTo>
                <a:cubicBezTo>
                  <a:pt x="55" y="15"/>
                  <a:pt x="56" y="15"/>
                  <a:pt x="57" y="15"/>
                </a:cubicBezTo>
                <a:close/>
                <a:moveTo>
                  <a:pt x="37" y="1"/>
                </a:moveTo>
                <a:cubicBezTo>
                  <a:pt x="38" y="1"/>
                  <a:pt x="38" y="0"/>
                  <a:pt x="39" y="0"/>
                </a:cubicBezTo>
                <a:cubicBezTo>
                  <a:pt x="40" y="0"/>
                  <a:pt x="41" y="0"/>
                  <a:pt x="42" y="0"/>
                </a:cubicBezTo>
                <a:cubicBezTo>
                  <a:pt x="73" y="0"/>
                  <a:pt x="103" y="0"/>
                  <a:pt x="133" y="0"/>
                </a:cubicBezTo>
                <a:cubicBezTo>
                  <a:pt x="135" y="0"/>
                  <a:pt x="138" y="1"/>
                  <a:pt x="140" y="1"/>
                </a:cubicBezTo>
                <a:cubicBezTo>
                  <a:pt x="141" y="1"/>
                  <a:pt x="141" y="1"/>
                  <a:pt x="142" y="2"/>
                </a:cubicBezTo>
                <a:cubicBezTo>
                  <a:pt x="142" y="2"/>
                  <a:pt x="143" y="3"/>
                  <a:pt x="143" y="3"/>
                </a:cubicBezTo>
                <a:cubicBezTo>
                  <a:pt x="142" y="4"/>
                  <a:pt x="142" y="4"/>
                  <a:pt x="141" y="4"/>
                </a:cubicBezTo>
                <a:cubicBezTo>
                  <a:pt x="140" y="4"/>
                  <a:pt x="139" y="4"/>
                  <a:pt x="138" y="4"/>
                </a:cubicBezTo>
                <a:cubicBezTo>
                  <a:pt x="123" y="4"/>
                  <a:pt x="107" y="4"/>
                  <a:pt x="92" y="4"/>
                </a:cubicBezTo>
                <a:cubicBezTo>
                  <a:pt x="77" y="4"/>
                  <a:pt x="61" y="4"/>
                  <a:pt x="46" y="4"/>
                </a:cubicBezTo>
                <a:cubicBezTo>
                  <a:pt x="44" y="4"/>
                  <a:pt x="41" y="4"/>
                  <a:pt x="39" y="3"/>
                </a:cubicBezTo>
                <a:cubicBezTo>
                  <a:pt x="38" y="3"/>
                  <a:pt x="37" y="2"/>
                  <a:pt x="37" y="1"/>
                </a:cubicBezTo>
                <a:close/>
                <a:moveTo>
                  <a:pt x="47" y="97"/>
                </a:moveTo>
                <a:cubicBezTo>
                  <a:pt x="44" y="96"/>
                  <a:pt x="45" y="95"/>
                  <a:pt x="45" y="94"/>
                </a:cubicBezTo>
                <a:cubicBezTo>
                  <a:pt x="45" y="92"/>
                  <a:pt x="46" y="92"/>
                  <a:pt x="47" y="92"/>
                </a:cubicBezTo>
                <a:cubicBezTo>
                  <a:pt x="48" y="92"/>
                  <a:pt x="49" y="91"/>
                  <a:pt x="49" y="90"/>
                </a:cubicBezTo>
                <a:cubicBezTo>
                  <a:pt x="49" y="89"/>
                  <a:pt x="48" y="88"/>
                  <a:pt x="47" y="88"/>
                </a:cubicBezTo>
                <a:cubicBezTo>
                  <a:pt x="45" y="88"/>
                  <a:pt x="43" y="88"/>
                  <a:pt x="41" y="88"/>
                </a:cubicBezTo>
                <a:cubicBezTo>
                  <a:pt x="39" y="88"/>
                  <a:pt x="37" y="88"/>
                  <a:pt x="35" y="88"/>
                </a:cubicBezTo>
                <a:cubicBezTo>
                  <a:pt x="33" y="88"/>
                  <a:pt x="33" y="89"/>
                  <a:pt x="33" y="90"/>
                </a:cubicBezTo>
                <a:cubicBezTo>
                  <a:pt x="33" y="91"/>
                  <a:pt x="33" y="92"/>
                  <a:pt x="34" y="92"/>
                </a:cubicBezTo>
                <a:cubicBezTo>
                  <a:pt x="36" y="92"/>
                  <a:pt x="36" y="92"/>
                  <a:pt x="36" y="94"/>
                </a:cubicBezTo>
                <a:cubicBezTo>
                  <a:pt x="36" y="95"/>
                  <a:pt x="37" y="97"/>
                  <a:pt x="35" y="97"/>
                </a:cubicBezTo>
                <a:cubicBezTo>
                  <a:pt x="33" y="98"/>
                  <a:pt x="31" y="98"/>
                  <a:pt x="30" y="99"/>
                </a:cubicBezTo>
                <a:cubicBezTo>
                  <a:pt x="18" y="104"/>
                  <a:pt x="13" y="116"/>
                  <a:pt x="15" y="128"/>
                </a:cubicBezTo>
                <a:cubicBezTo>
                  <a:pt x="17" y="140"/>
                  <a:pt x="27" y="148"/>
                  <a:pt x="40" y="149"/>
                </a:cubicBezTo>
                <a:cubicBezTo>
                  <a:pt x="50" y="150"/>
                  <a:pt x="60" y="143"/>
                  <a:pt x="65" y="134"/>
                </a:cubicBezTo>
                <a:cubicBezTo>
                  <a:pt x="69" y="124"/>
                  <a:pt x="67" y="112"/>
                  <a:pt x="60" y="105"/>
                </a:cubicBezTo>
                <a:cubicBezTo>
                  <a:pt x="56" y="101"/>
                  <a:pt x="52" y="99"/>
                  <a:pt x="47" y="97"/>
                </a:cubicBezTo>
                <a:close/>
                <a:moveTo>
                  <a:pt x="40" y="146"/>
                </a:moveTo>
                <a:cubicBezTo>
                  <a:pt x="28" y="146"/>
                  <a:pt x="18" y="135"/>
                  <a:pt x="18" y="123"/>
                </a:cubicBezTo>
                <a:cubicBezTo>
                  <a:pt x="18" y="110"/>
                  <a:pt x="28" y="100"/>
                  <a:pt x="41" y="100"/>
                </a:cubicBezTo>
                <a:cubicBezTo>
                  <a:pt x="53" y="100"/>
                  <a:pt x="64" y="110"/>
                  <a:pt x="64" y="123"/>
                </a:cubicBezTo>
                <a:cubicBezTo>
                  <a:pt x="64" y="135"/>
                  <a:pt x="53" y="146"/>
                  <a:pt x="40" y="146"/>
                </a:cubicBezTo>
                <a:close/>
                <a:moveTo>
                  <a:pt x="19" y="103"/>
                </a:moveTo>
                <a:cubicBezTo>
                  <a:pt x="18" y="101"/>
                  <a:pt x="18" y="99"/>
                  <a:pt x="20" y="97"/>
                </a:cubicBezTo>
                <a:cubicBezTo>
                  <a:pt x="22" y="95"/>
                  <a:pt x="24" y="95"/>
                  <a:pt x="27" y="96"/>
                </a:cubicBezTo>
                <a:cubicBezTo>
                  <a:pt x="26" y="97"/>
                  <a:pt x="22" y="102"/>
                  <a:pt x="19" y="103"/>
                </a:cubicBezTo>
                <a:close/>
                <a:moveTo>
                  <a:pt x="42" y="104"/>
                </a:moveTo>
                <a:cubicBezTo>
                  <a:pt x="34" y="104"/>
                  <a:pt x="28" y="107"/>
                  <a:pt x="24" y="114"/>
                </a:cubicBezTo>
                <a:cubicBezTo>
                  <a:pt x="21" y="120"/>
                  <a:pt x="21" y="127"/>
                  <a:pt x="25" y="133"/>
                </a:cubicBezTo>
                <a:cubicBezTo>
                  <a:pt x="28" y="137"/>
                  <a:pt x="32" y="140"/>
                  <a:pt x="37" y="141"/>
                </a:cubicBezTo>
                <a:cubicBezTo>
                  <a:pt x="38" y="140"/>
                  <a:pt x="38" y="138"/>
                  <a:pt x="38" y="137"/>
                </a:cubicBezTo>
                <a:cubicBezTo>
                  <a:pt x="38" y="136"/>
                  <a:pt x="39" y="135"/>
                  <a:pt x="40" y="135"/>
                </a:cubicBezTo>
                <a:cubicBezTo>
                  <a:pt x="43" y="135"/>
                  <a:pt x="44" y="135"/>
                  <a:pt x="44" y="139"/>
                </a:cubicBezTo>
                <a:cubicBezTo>
                  <a:pt x="44" y="139"/>
                  <a:pt x="44" y="139"/>
                  <a:pt x="44" y="140"/>
                </a:cubicBezTo>
                <a:cubicBezTo>
                  <a:pt x="43" y="141"/>
                  <a:pt x="44" y="141"/>
                  <a:pt x="45" y="141"/>
                </a:cubicBezTo>
                <a:cubicBezTo>
                  <a:pt x="51" y="139"/>
                  <a:pt x="56" y="135"/>
                  <a:pt x="58" y="130"/>
                </a:cubicBezTo>
                <a:cubicBezTo>
                  <a:pt x="60" y="126"/>
                  <a:pt x="59" y="126"/>
                  <a:pt x="56" y="126"/>
                </a:cubicBezTo>
                <a:cubicBezTo>
                  <a:pt x="55" y="125"/>
                  <a:pt x="55" y="125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3" y="123"/>
                  <a:pt x="53" y="122"/>
                  <a:pt x="54" y="121"/>
                </a:cubicBezTo>
                <a:cubicBezTo>
                  <a:pt x="54" y="120"/>
                  <a:pt x="55" y="120"/>
                  <a:pt x="56" y="120"/>
                </a:cubicBezTo>
                <a:cubicBezTo>
                  <a:pt x="59" y="119"/>
                  <a:pt x="59" y="119"/>
                  <a:pt x="58" y="116"/>
                </a:cubicBezTo>
                <a:cubicBezTo>
                  <a:pt x="56" y="109"/>
                  <a:pt x="49" y="104"/>
                  <a:pt x="42" y="104"/>
                </a:cubicBezTo>
                <a:close/>
                <a:moveTo>
                  <a:pt x="41" y="122"/>
                </a:moveTo>
                <a:cubicBezTo>
                  <a:pt x="41" y="122"/>
                  <a:pt x="40" y="123"/>
                  <a:pt x="40" y="123"/>
                </a:cubicBezTo>
                <a:cubicBezTo>
                  <a:pt x="35" y="123"/>
                  <a:pt x="31" y="123"/>
                  <a:pt x="27" y="123"/>
                </a:cubicBezTo>
                <a:cubicBezTo>
                  <a:pt x="26" y="123"/>
                  <a:pt x="25" y="122"/>
                  <a:pt x="25" y="122"/>
                </a:cubicBezTo>
                <a:cubicBezTo>
                  <a:pt x="25" y="115"/>
                  <a:pt x="34" y="107"/>
                  <a:pt x="41" y="108"/>
                </a:cubicBezTo>
                <a:cubicBezTo>
                  <a:pt x="41" y="112"/>
                  <a:pt x="41" y="117"/>
                  <a:pt x="41" y="1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16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9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18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0" name="Freeform 32"/>
          <p:cNvSpPr>
            <a:spLocks noEditPoints="1"/>
          </p:cNvSpPr>
          <p:nvPr/>
        </p:nvSpPr>
        <p:spPr bwMode="auto">
          <a:xfrm>
            <a:off x="7939732" y="5002210"/>
            <a:ext cx="604540" cy="615120"/>
          </a:xfrm>
          <a:custGeom>
            <a:avLst/>
            <a:gdLst>
              <a:gd name="T0" fmla="*/ 165 w 169"/>
              <a:gd name="T1" fmla="*/ 35 h 172"/>
              <a:gd name="T2" fmla="*/ 154 w 169"/>
              <a:gd name="T3" fmla="*/ 43 h 172"/>
              <a:gd name="T4" fmla="*/ 129 w 169"/>
              <a:gd name="T5" fmla="*/ 64 h 172"/>
              <a:gd name="T6" fmla="*/ 112 w 169"/>
              <a:gd name="T7" fmla="*/ 31 h 172"/>
              <a:gd name="T8" fmla="*/ 105 w 169"/>
              <a:gd name="T9" fmla="*/ 29 h 172"/>
              <a:gd name="T10" fmla="*/ 102 w 169"/>
              <a:gd name="T11" fmla="*/ 54 h 172"/>
              <a:gd name="T12" fmla="*/ 63 w 169"/>
              <a:gd name="T13" fmla="*/ 45 h 172"/>
              <a:gd name="T14" fmla="*/ 63 w 169"/>
              <a:gd name="T15" fmla="*/ 29 h 172"/>
              <a:gd name="T16" fmla="*/ 56 w 169"/>
              <a:gd name="T17" fmla="*/ 44 h 172"/>
              <a:gd name="T18" fmla="*/ 14 w 169"/>
              <a:gd name="T19" fmla="*/ 43 h 172"/>
              <a:gd name="T20" fmla="*/ 12 w 169"/>
              <a:gd name="T21" fmla="*/ 30 h 172"/>
              <a:gd name="T22" fmla="*/ 0 w 169"/>
              <a:gd name="T23" fmla="*/ 154 h 172"/>
              <a:gd name="T24" fmla="*/ 17 w 169"/>
              <a:gd name="T25" fmla="*/ 172 h 172"/>
              <a:gd name="T26" fmla="*/ 151 w 169"/>
              <a:gd name="T27" fmla="*/ 172 h 172"/>
              <a:gd name="T28" fmla="*/ 169 w 169"/>
              <a:gd name="T29" fmla="*/ 46 h 172"/>
              <a:gd name="T30" fmla="*/ 143 w 169"/>
              <a:gd name="T31" fmla="*/ 156 h 172"/>
              <a:gd name="T32" fmla="*/ 84 w 169"/>
              <a:gd name="T33" fmla="*/ 157 h 172"/>
              <a:gd name="T34" fmla="*/ 22 w 169"/>
              <a:gd name="T35" fmla="*/ 154 h 172"/>
              <a:gd name="T36" fmla="*/ 19 w 169"/>
              <a:gd name="T37" fmla="*/ 119 h 172"/>
              <a:gd name="T38" fmla="*/ 29 w 169"/>
              <a:gd name="T39" fmla="*/ 77 h 172"/>
              <a:gd name="T40" fmla="*/ 135 w 169"/>
              <a:gd name="T41" fmla="*/ 76 h 172"/>
              <a:gd name="T42" fmla="*/ 149 w 169"/>
              <a:gd name="T43" fmla="*/ 87 h 172"/>
              <a:gd name="T44" fmla="*/ 24 w 169"/>
              <a:gd name="T45" fmla="*/ 43 h 172"/>
              <a:gd name="T46" fmla="*/ 33 w 169"/>
              <a:gd name="T47" fmla="*/ 2 h 172"/>
              <a:gd name="T48" fmla="*/ 46 w 169"/>
              <a:gd name="T49" fmla="*/ 13 h 172"/>
              <a:gd name="T50" fmla="*/ 46 w 169"/>
              <a:gd name="T51" fmla="*/ 43 h 172"/>
              <a:gd name="T52" fmla="*/ 26 w 169"/>
              <a:gd name="T53" fmla="*/ 50 h 172"/>
              <a:gd name="T54" fmla="*/ 73 w 169"/>
              <a:gd name="T55" fmla="*/ 28 h 172"/>
              <a:gd name="T56" fmla="*/ 73 w 169"/>
              <a:gd name="T57" fmla="*/ 12 h 172"/>
              <a:gd name="T58" fmla="*/ 95 w 169"/>
              <a:gd name="T59" fmla="*/ 12 h 172"/>
              <a:gd name="T60" fmla="*/ 84 w 169"/>
              <a:gd name="T61" fmla="*/ 54 h 172"/>
              <a:gd name="T62" fmla="*/ 73 w 169"/>
              <a:gd name="T63" fmla="*/ 28 h 172"/>
              <a:gd name="T64" fmla="*/ 122 w 169"/>
              <a:gd name="T65" fmla="*/ 12 h 172"/>
              <a:gd name="T66" fmla="*/ 144 w 169"/>
              <a:gd name="T67" fmla="*/ 13 h 172"/>
              <a:gd name="T68" fmla="*/ 144 w 169"/>
              <a:gd name="T69" fmla="*/ 45 h 172"/>
              <a:gd name="T70" fmla="*/ 123 w 169"/>
              <a:gd name="T71" fmla="*/ 46 h 172"/>
              <a:gd name="T72" fmla="*/ 122 w 169"/>
              <a:gd name="T73" fmla="*/ 28 h 172"/>
              <a:gd name="T74" fmla="*/ 122 w 169"/>
              <a:gd name="T75" fmla="*/ 85 h 172"/>
              <a:gd name="T76" fmla="*/ 91 w 169"/>
              <a:gd name="T77" fmla="*/ 98 h 172"/>
              <a:gd name="T78" fmla="*/ 90 w 169"/>
              <a:gd name="T79" fmla="*/ 133 h 172"/>
              <a:gd name="T80" fmla="*/ 117 w 169"/>
              <a:gd name="T81" fmla="*/ 150 h 172"/>
              <a:gd name="T82" fmla="*/ 135 w 169"/>
              <a:gd name="T83" fmla="*/ 98 h 172"/>
              <a:gd name="T84" fmla="*/ 122 w 169"/>
              <a:gd name="T85" fmla="*/ 132 h 172"/>
              <a:gd name="T86" fmla="*/ 104 w 169"/>
              <a:gd name="T87" fmla="*/ 133 h 172"/>
              <a:gd name="T88" fmla="*/ 104 w 169"/>
              <a:gd name="T89" fmla="*/ 101 h 172"/>
              <a:gd name="T90" fmla="*/ 122 w 169"/>
              <a:gd name="T91" fmla="*/ 101 h 172"/>
              <a:gd name="T92" fmla="*/ 124 w 169"/>
              <a:gd name="T93" fmla="*/ 118 h 172"/>
              <a:gd name="T94" fmla="*/ 76 w 169"/>
              <a:gd name="T95" fmla="*/ 142 h 172"/>
              <a:gd name="T96" fmla="*/ 38 w 169"/>
              <a:gd name="T97" fmla="*/ 146 h 172"/>
              <a:gd name="T98" fmla="*/ 33 w 169"/>
              <a:gd name="T99" fmla="*/ 129 h 172"/>
              <a:gd name="T100" fmla="*/ 44 w 169"/>
              <a:gd name="T101" fmla="*/ 132 h 172"/>
              <a:gd name="T102" fmla="*/ 65 w 169"/>
              <a:gd name="T103" fmla="*/ 127 h 172"/>
              <a:gd name="T104" fmla="*/ 53 w 169"/>
              <a:gd name="T105" fmla="*/ 120 h 172"/>
              <a:gd name="T106" fmla="*/ 53 w 169"/>
              <a:gd name="T107" fmla="*/ 111 h 172"/>
              <a:gd name="T108" fmla="*/ 64 w 169"/>
              <a:gd name="T109" fmla="*/ 102 h 172"/>
              <a:gd name="T110" fmla="*/ 45 w 169"/>
              <a:gd name="T111" fmla="*/ 101 h 172"/>
              <a:gd name="T112" fmla="*/ 35 w 169"/>
              <a:gd name="T113" fmla="*/ 104 h 172"/>
              <a:gd name="T114" fmla="*/ 51 w 169"/>
              <a:gd name="T115" fmla="*/ 84 h 172"/>
              <a:gd name="T116" fmla="*/ 71 w 169"/>
              <a:gd name="T117" fmla="*/ 88 h 172"/>
              <a:gd name="T118" fmla="*/ 73 w 169"/>
              <a:gd name="T119" fmla="*/ 11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9" h="172">
                <a:moveTo>
                  <a:pt x="169" y="46"/>
                </a:moveTo>
                <a:cubicBezTo>
                  <a:pt x="169" y="42"/>
                  <a:pt x="167" y="38"/>
                  <a:pt x="165" y="35"/>
                </a:cubicBezTo>
                <a:cubicBezTo>
                  <a:pt x="162" y="32"/>
                  <a:pt x="159" y="30"/>
                  <a:pt x="154" y="29"/>
                </a:cubicBezTo>
                <a:cubicBezTo>
                  <a:pt x="154" y="34"/>
                  <a:pt x="154" y="38"/>
                  <a:pt x="154" y="43"/>
                </a:cubicBezTo>
                <a:cubicBezTo>
                  <a:pt x="154" y="47"/>
                  <a:pt x="153" y="50"/>
                  <a:pt x="152" y="54"/>
                </a:cubicBezTo>
                <a:cubicBezTo>
                  <a:pt x="147" y="62"/>
                  <a:pt x="138" y="66"/>
                  <a:pt x="129" y="64"/>
                </a:cubicBezTo>
                <a:cubicBezTo>
                  <a:pt x="120" y="62"/>
                  <a:pt x="113" y="54"/>
                  <a:pt x="112" y="45"/>
                </a:cubicBezTo>
                <a:cubicBezTo>
                  <a:pt x="112" y="40"/>
                  <a:pt x="112" y="36"/>
                  <a:pt x="112" y="31"/>
                </a:cubicBezTo>
                <a:cubicBezTo>
                  <a:pt x="112" y="31"/>
                  <a:pt x="112" y="30"/>
                  <a:pt x="112" y="29"/>
                </a:cubicBezTo>
                <a:cubicBezTo>
                  <a:pt x="110" y="29"/>
                  <a:pt x="107" y="29"/>
                  <a:pt x="105" y="29"/>
                </a:cubicBezTo>
                <a:cubicBezTo>
                  <a:pt x="105" y="34"/>
                  <a:pt x="105" y="38"/>
                  <a:pt x="105" y="43"/>
                </a:cubicBezTo>
                <a:cubicBezTo>
                  <a:pt x="105" y="47"/>
                  <a:pt x="104" y="50"/>
                  <a:pt x="102" y="54"/>
                </a:cubicBezTo>
                <a:cubicBezTo>
                  <a:pt x="98" y="62"/>
                  <a:pt x="88" y="66"/>
                  <a:pt x="79" y="64"/>
                </a:cubicBezTo>
                <a:cubicBezTo>
                  <a:pt x="71" y="62"/>
                  <a:pt x="64" y="54"/>
                  <a:pt x="63" y="45"/>
                </a:cubicBezTo>
                <a:cubicBezTo>
                  <a:pt x="63" y="40"/>
                  <a:pt x="63" y="36"/>
                  <a:pt x="63" y="31"/>
                </a:cubicBezTo>
                <a:cubicBezTo>
                  <a:pt x="63" y="31"/>
                  <a:pt x="63" y="30"/>
                  <a:pt x="63" y="29"/>
                </a:cubicBezTo>
                <a:cubicBezTo>
                  <a:pt x="60" y="29"/>
                  <a:pt x="58" y="29"/>
                  <a:pt x="56" y="29"/>
                </a:cubicBezTo>
                <a:cubicBezTo>
                  <a:pt x="56" y="34"/>
                  <a:pt x="56" y="39"/>
                  <a:pt x="56" y="44"/>
                </a:cubicBezTo>
                <a:cubicBezTo>
                  <a:pt x="55" y="57"/>
                  <a:pt x="44" y="66"/>
                  <a:pt x="31" y="64"/>
                </a:cubicBezTo>
                <a:cubicBezTo>
                  <a:pt x="21" y="62"/>
                  <a:pt x="14" y="54"/>
                  <a:pt x="14" y="43"/>
                </a:cubicBezTo>
                <a:cubicBezTo>
                  <a:pt x="14" y="39"/>
                  <a:pt x="14" y="34"/>
                  <a:pt x="14" y="29"/>
                </a:cubicBezTo>
                <a:cubicBezTo>
                  <a:pt x="13" y="30"/>
                  <a:pt x="13" y="30"/>
                  <a:pt x="12" y="30"/>
                </a:cubicBezTo>
                <a:cubicBezTo>
                  <a:pt x="5" y="31"/>
                  <a:pt x="0" y="38"/>
                  <a:pt x="0" y="47"/>
                </a:cubicBezTo>
                <a:cubicBezTo>
                  <a:pt x="0" y="83"/>
                  <a:pt x="0" y="118"/>
                  <a:pt x="0" y="154"/>
                </a:cubicBezTo>
                <a:cubicBezTo>
                  <a:pt x="0" y="156"/>
                  <a:pt x="0" y="158"/>
                  <a:pt x="0" y="160"/>
                </a:cubicBezTo>
                <a:cubicBezTo>
                  <a:pt x="2" y="167"/>
                  <a:pt x="9" y="172"/>
                  <a:pt x="17" y="172"/>
                </a:cubicBezTo>
                <a:cubicBezTo>
                  <a:pt x="30" y="172"/>
                  <a:pt x="44" y="172"/>
                  <a:pt x="57" y="172"/>
                </a:cubicBezTo>
                <a:cubicBezTo>
                  <a:pt x="88" y="172"/>
                  <a:pt x="120" y="172"/>
                  <a:pt x="151" y="172"/>
                </a:cubicBezTo>
                <a:cubicBezTo>
                  <a:pt x="161" y="172"/>
                  <a:pt x="169" y="165"/>
                  <a:pt x="169" y="155"/>
                </a:cubicBezTo>
                <a:cubicBezTo>
                  <a:pt x="169" y="119"/>
                  <a:pt x="169" y="82"/>
                  <a:pt x="169" y="46"/>
                </a:cubicBezTo>
                <a:close/>
                <a:moveTo>
                  <a:pt x="149" y="147"/>
                </a:moveTo>
                <a:cubicBezTo>
                  <a:pt x="149" y="151"/>
                  <a:pt x="147" y="154"/>
                  <a:pt x="143" y="156"/>
                </a:cubicBezTo>
                <a:cubicBezTo>
                  <a:pt x="141" y="157"/>
                  <a:pt x="138" y="157"/>
                  <a:pt x="136" y="157"/>
                </a:cubicBezTo>
                <a:cubicBezTo>
                  <a:pt x="118" y="157"/>
                  <a:pt x="101" y="157"/>
                  <a:pt x="84" y="157"/>
                </a:cubicBezTo>
                <a:cubicBezTo>
                  <a:pt x="67" y="157"/>
                  <a:pt x="49" y="157"/>
                  <a:pt x="32" y="157"/>
                </a:cubicBezTo>
                <a:cubicBezTo>
                  <a:pt x="29" y="157"/>
                  <a:pt x="25" y="156"/>
                  <a:pt x="22" y="154"/>
                </a:cubicBezTo>
                <a:cubicBezTo>
                  <a:pt x="20" y="152"/>
                  <a:pt x="19" y="150"/>
                  <a:pt x="19" y="147"/>
                </a:cubicBezTo>
                <a:cubicBezTo>
                  <a:pt x="19" y="137"/>
                  <a:pt x="19" y="128"/>
                  <a:pt x="19" y="119"/>
                </a:cubicBezTo>
                <a:cubicBezTo>
                  <a:pt x="19" y="109"/>
                  <a:pt x="19" y="98"/>
                  <a:pt x="19" y="88"/>
                </a:cubicBezTo>
                <a:cubicBezTo>
                  <a:pt x="19" y="81"/>
                  <a:pt x="22" y="78"/>
                  <a:pt x="29" y="77"/>
                </a:cubicBezTo>
                <a:cubicBezTo>
                  <a:pt x="30" y="76"/>
                  <a:pt x="31" y="76"/>
                  <a:pt x="33" y="76"/>
                </a:cubicBezTo>
                <a:cubicBezTo>
                  <a:pt x="67" y="76"/>
                  <a:pt x="101" y="76"/>
                  <a:pt x="135" y="76"/>
                </a:cubicBezTo>
                <a:cubicBezTo>
                  <a:pt x="139" y="76"/>
                  <a:pt x="142" y="77"/>
                  <a:pt x="145" y="79"/>
                </a:cubicBezTo>
                <a:cubicBezTo>
                  <a:pt x="148" y="80"/>
                  <a:pt x="149" y="83"/>
                  <a:pt x="149" y="87"/>
                </a:cubicBezTo>
                <a:cubicBezTo>
                  <a:pt x="149" y="107"/>
                  <a:pt x="149" y="127"/>
                  <a:pt x="149" y="147"/>
                </a:cubicBezTo>
                <a:close/>
                <a:moveTo>
                  <a:pt x="24" y="43"/>
                </a:moveTo>
                <a:cubicBezTo>
                  <a:pt x="24" y="33"/>
                  <a:pt x="24" y="23"/>
                  <a:pt x="24" y="13"/>
                </a:cubicBezTo>
                <a:cubicBezTo>
                  <a:pt x="24" y="7"/>
                  <a:pt x="27" y="3"/>
                  <a:pt x="33" y="2"/>
                </a:cubicBezTo>
                <a:cubicBezTo>
                  <a:pt x="38" y="1"/>
                  <a:pt x="43" y="3"/>
                  <a:pt x="45" y="8"/>
                </a:cubicBezTo>
                <a:cubicBezTo>
                  <a:pt x="46" y="10"/>
                  <a:pt x="46" y="12"/>
                  <a:pt x="46" y="13"/>
                </a:cubicBezTo>
                <a:cubicBezTo>
                  <a:pt x="46" y="18"/>
                  <a:pt x="46" y="23"/>
                  <a:pt x="46" y="28"/>
                </a:cubicBezTo>
                <a:cubicBezTo>
                  <a:pt x="46" y="33"/>
                  <a:pt x="46" y="38"/>
                  <a:pt x="46" y="43"/>
                </a:cubicBezTo>
                <a:cubicBezTo>
                  <a:pt x="46" y="48"/>
                  <a:pt x="43" y="53"/>
                  <a:pt x="38" y="54"/>
                </a:cubicBezTo>
                <a:cubicBezTo>
                  <a:pt x="34" y="55"/>
                  <a:pt x="28" y="54"/>
                  <a:pt x="26" y="50"/>
                </a:cubicBezTo>
                <a:cubicBezTo>
                  <a:pt x="25" y="48"/>
                  <a:pt x="24" y="45"/>
                  <a:pt x="24" y="43"/>
                </a:cubicBezTo>
                <a:close/>
                <a:moveTo>
                  <a:pt x="73" y="28"/>
                </a:moveTo>
                <a:cubicBezTo>
                  <a:pt x="73" y="28"/>
                  <a:pt x="73" y="28"/>
                  <a:pt x="73" y="28"/>
                </a:cubicBezTo>
                <a:cubicBezTo>
                  <a:pt x="73" y="23"/>
                  <a:pt x="73" y="17"/>
                  <a:pt x="73" y="12"/>
                </a:cubicBezTo>
                <a:cubicBezTo>
                  <a:pt x="73" y="4"/>
                  <a:pt x="81" y="0"/>
                  <a:pt x="88" y="2"/>
                </a:cubicBezTo>
                <a:cubicBezTo>
                  <a:pt x="92" y="4"/>
                  <a:pt x="95" y="7"/>
                  <a:pt x="95" y="12"/>
                </a:cubicBezTo>
                <a:cubicBezTo>
                  <a:pt x="95" y="23"/>
                  <a:pt x="95" y="33"/>
                  <a:pt x="95" y="44"/>
                </a:cubicBezTo>
                <a:cubicBezTo>
                  <a:pt x="95" y="50"/>
                  <a:pt x="90" y="54"/>
                  <a:pt x="84" y="54"/>
                </a:cubicBezTo>
                <a:cubicBezTo>
                  <a:pt x="78" y="54"/>
                  <a:pt x="73" y="50"/>
                  <a:pt x="73" y="44"/>
                </a:cubicBezTo>
                <a:cubicBezTo>
                  <a:pt x="73" y="38"/>
                  <a:pt x="73" y="33"/>
                  <a:pt x="73" y="28"/>
                </a:cubicBezTo>
                <a:close/>
                <a:moveTo>
                  <a:pt x="122" y="28"/>
                </a:moveTo>
                <a:cubicBezTo>
                  <a:pt x="122" y="23"/>
                  <a:pt x="122" y="17"/>
                  <a:pt x="122" y="12"/>
                </a:cubicBezTo>
                <a:cubicBezTo>
                  <a:pt x="123" y="5"/>
                  <a:pt x="128" y="1"/>
                  <a:pt x="134" y="2"/>
                </a:cubicBezTo>
                <a:cubicBezTo>
                  <a:pt x="140" y="2"/>
                  <a:pt x="144" y="7"/>
                  <a:pt x="144" y="13"/>
                </a:cubicBezTo>
                <a:cubicBezTo>
                  <a:pt x="145" y="23"/>
                  <a:pt x="144" y="33"/>
                  <a:pt x="144" y="43"/>
                </a:cubicBezTo>
                <a:cubicBezTo>
                  <a:pt x="144" y="44"/>
                  <a:pt x="144" y="45"/>
                  <a:pt x="144" y="45"/>
                </a:cubicBezTo>
                <a:cubicBezTo>
                  <a:pt x="143" y="50"/>
                  <a:pt x="139" y="54"/>
                  <a:pt x="134" y="54"/>
                </a:cubicBezTo>
                <a:cubicBezTo>
                  <a:pt x="129" y="55"/>
                  <a:pt x="124" y="51"/>
                  <a:pt x="123" y="46"/>
                </a:cubicBezTo>
                <a:cubicBezTo>
                  <a:pt x="122" y="45"/>
                  <a:pt x="122" y="43"/>
                  <a:pt x="122" y="42"/>
                </a:cubicBezTo>
                <a:cubicBezTo>
                  <a:pt x="122" y="37"/>
                  <a:pt x="122" y="33"/>
                  <a:pt x="122" y="28"/>
                </a:cubicBezTo>
                <a:cubicBezTo>
                  <a:pt x="122" y="28"/>
                  <a:pt x="122" y="28"/>
                  <a:pt x="122" y="28"/>
                </a:cubicBezTo>
                <a:close/>
                <a:moveTo>
                  <a:pt x="122" y="85"/>
                </a:moveTo>
                <a:cubicBezTo>
                  <a:pt x="117" y="83"/>
                  <a:pt x="112" y="83"/>
                  <a:pt x="107" y="84"/>
                </a:cubicBezTo>
                <a:cubicBezTo>
                  <a:pt x="99" y="85"/>
                  <a:pt x="94" y="90"/>
                  <a:pt x="91" y="98"/>
                </a:cubicBezTo>
                <a:cubicBezTo>
                  <a:pt x="88" y="104"/>
                  <a:pt x="88" y="110"/>
                  <a:pt x="88" y="119"/>
                </a:cubicBezTo>
                <a:cubicBezTo>
                  <a:pt x="88" y="122"/>
                  <a:pt x="89" y="128"/>
                  <a:pt x="90" y="133"/>
                </a:cubicBezTo>
                <a:cubicBezTo>
                  <a:pt x="92" y="141"/>
                  <a:pt x="96" y="146"/>
                  <a:pt x="103" y="149"/>
                </a:cubicBezTo>
                <a:cubicBezTo>
                  <a:pt x="108" y="150"/>
                  <a:pt x="113" y="150"/>
                  <a:pt x="117" y="150"/>
                </a:cubicBezTo>
                <a:cubicBezTo>
                  <a:pt x="127" y="149"/>
                  <a:pt x="133" y="144"/>
                  <a:pt x="135" y="135"/>
                </a:cubicBezTo>
                <a:cubicBezTo>
                  <a:pt x="139" y="123"/>
                  <a:pt x="139" y="110"/>
                  <a:pt x="135" y="98"/>
                </a:cubicBezTo>
                <a:cubicBezTo>
                  <a:pt x="133" y="91"/>
                  <a:pt x="129" y="87"/>
                  <a:pt x="122" y="85"/>
                </a:cubicBezTo>
                <a:close/>
                <a:moveTo>
                  <a:pt x="122" y="132"/>
                </a:moveTo>
                <a:cubicBezTo>
                  <a:pt x="121" y="138"/>
                  <a:pt x="117" y="141"/>
                  <a:pt x="110" y="139"/>
                </a:cubicBezTo>
                <a:cubicBezTo>
                  <a:pt x="107" y="139"/>
                  <a:pt x="105" y="136"/>
                  <a:pt x="104" y="133"/>
                </a:cubicBezTo>
                <a:cubicBezTo>
                  <a:pt x="104" y="130"/>
                  <a:pt x="103" y="127"/>
                  <a:pt x="103" y="124"/>
                </a:cubicBezTo>
                <a:cubicBezTo>
                  <a:pt x="102" y="116"/>
                  <a:pt x="102" y="108"/>
                  <a:pt x="104" y="101"/>
                </a:cubicBezTo>
                <a:cubicBezTo>
                  <a:pt x="106" y="95"/>
                  <a:pt x="111" y="92"/>
                  <a:pt x="117" y="95"/>
                </a:cubicBezTo>
                <a:cubicBezTo>
                  <a:pt x="120" y="96"/>
                  <a:pt x="121" y="98"/>
                  <a:pt x="122" y="101"/>
                </a:cubicBezTo>
                <a:cubicBezTo>
                  <a:pt x="122" y="102"/>
                  <a:pt x="123" y="104"/>
                  <a:pt x="123" y="105"/>
                </a:cubicBezTo>
                <a:cubicBezTo>
                  <a:pt x="123" y="109"/>
                  <a:pt x="123" y="113"/>
                  <a:pt x="124" y="118"/>
                </a:cubicBezTo>
                <a:cubicBezTo>
                  <a:pt x="123" y="122"/>
                  <a:pt x="123" y="127"/>
                  <a:pt x="122" y="132"/>
                </a:cubicBezTo>
                <a:close/>
                <a:moveTo>
                  <a:pt x="76" y="142"/>
                </a:moveTo>
                <a:cubicBezTo>
                  <a:pt x="71" y="147"/>
                  <a:pt x="66" y="149"/>
                  <a:pt x="59" y="150"/>
                </a:cubicBezTo>
                <a:cubicBezTo>
                  <a:pt x="52" y="150"/>
                  <a:pt x="45" y="150"/>
                  <a:pt x="38" y="146"/>
                </a:cubicBezTo>
                <a:cubicBezTo>
                  <a:pt x="33" y="143"/>
                  <a:pt x="31" y="138"/>
                  <a:pt x="30" y="132"/>
                </a:cubicBezTo>
                <a:cubicBezTo>
                  <a:pt x="30" y="130"/>
                  <a:pt x="31" y="129"/>
                  <a:pt x="33" y="129"/>
                </a:cubicBezTo>
                <a:cubicBezTo>
                  <a:pt x="36" y="129"/>
                  <a:pt x="38" y="129"/>
                  <a:pt x="41" y="129"/>
                </a:cubicBezTo>
                <a:cubicBezTo>
                  <a:pt x="43" y="129"/>
                  <a:pt x="44" y="130"/>
                  <a:pt x="44" y="132"/>
                </a:cubicBezTo>
                <a:cubicBezTo>
                  <a:pt x="47" y="140"/>
                  <a:pt x="55" y="142"/>
                  <a:pt x="62" y="138"/>
                </a:cubicBezTo>
                <a:cubicBezTo>
                  <a:pt x="65" y="135"/>
                  <a:pt x="66" y="131"/>
                  <a:pt x="65" y="127"/>
                </a:cubicBezTo>
                <a:cubicBezTo>
                  <a:pt x="65" y="124"/>
                  <a:pt x="62" y="122"/>
                  <a:pt x="59" y="121"/>
                </a:cubicBezTo>
                <a:cubicBezTo>
                  <a:pt x="57" y="121"/>
                  <a:pt x="55" y="120"/>
                  <a:pt x="53" y="120"/>
                </a:cubicBezTo>
                <a:cubicBezTo>
                  <a:pt x="50" y="120"/>
                  <a:pt x="49" y="119"/>
                  <a:pt x="49" y="116"/>
                </a:cubicBezTo>
                <a:cubicBezTo>
                  <a:pt x="49" y="113"/>
                  <a:pt x="50" y="111"/>
                  <a:pt x="53" y="111"/>
                </a:cubicBezTo>
                <a:cubicBezTo>
                  <a:pt x="54" y="111"/>
                  <a:pt x="56" y="111"/>
                  <a:pt x="57" y="110"/>
                </a:cubicBezTo>
                <a:cubicBezTo>
                  <a:pt x="62" y="109"/>
                  <a:pt x="64" y="107"/>
                  <a:pt x="64" y="102"/>
                </a:cubicBezTo>
                <a:cubicBezTo>
                  <a:pt x="64" y="98"/>
                  <a:pt x="61" y="95"/>
                  <a:pt x="56" y="94"/>
                </a:cubicBezTo>
                <a:cubicBezTo>
                  <a:pt x="52" y="93"/>
                  <a:pt x="47" y="94"/>
                  <a:pt x="45" y="101"/>
                </a:cubicBezTo>
                <a:cubicBezTo>
                  <a:pt x="44" y="104"/>
                  <a:pt x="43" y="104"/>
                  <a:pt x="40" y="104"/>
                </a:cubicBezTo>
                <a:cubicBezTo>
                  <a:pt x="39" y="104"/>
                  <a:pt x="37" y="104"/>
                  <a:pt x="35" y="104"/>
                </a:cubicBezTo>
                <a:cubicBezTo>
                  <a:pt x="32" y="104"/>
                  <a:pt x="31" y="103"/>
                  <a:pt x="32" y="100"/>
                </a:cubicBezTo>
                <a:cubicBezTo>
                  <a:pt x="33" y="91"/>
                  <a:pt x="41" y="85"/>
                  <a:pt x="51" y="84"/>
                </a:cubicBezTo>
                <a:cubicBezTo>
                  <a:pt x="52" y="84"/>
                  <a:pt x="54" y="84"/>
                  <a:pt x="55" y="84"/>
                </a:cubicBezTo>
                <a:cubicBezTo>
                  <a:pt x="61" y="84"/>
                  <a:pt x="66" y="85"/>
                  <a:pt x="71" y="88"/>
                </a:cubicBezTo>
                <a:cubicBezTo>
                  <a:pt x="80" y="93"/>
                  <a:pt x="81" y="107"/>
                  <a:pt x="73" y="112"/>
                </a:cubicBezTo>
                <a:cubicBezTo>
                  <a:pt x="71" y="114"/>
                  <a:pt x="71" y="114"/>
                  <a:pt x="73" y="116"/>
                </a:cubicBezTo>
                <a:cubicBezTo>
                  <a:pt x="82" y="121"/>
                  <a:pt x="82" y="134"/>
                  <a:pt x="76" y="142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6384033" y="2342819"/>
            <a:ext cx="657895" cy="669409"/>
          </a:xfrm>
          <a:custGeom>
            <a:avLst/>
            <a:gdLst>
              <a:gd name="T0" fmla="*/ 165 w 169"/>
              <a:gd name="T1" fmla="*/ 35 h 172"/>
              <a:gd name="T2" fmla="*/ 154 w 169"/>
              <a:gd name="T3" fmla="*/ 43 h 172"/>
              <a:gd name="T4" fmla="*/ 129 w 169"/>
              <a:gd name="T5" fmla="*/ 64 h 172"/>
              <a:gd name="T6" fmla="*/ 112 w 169"/>
              <a:gd name="T7" fmla="*/ 31 h 172"/>
              <a:gd name="T8" fmla="*/ 105 w 169"/>
              <a:gd name="T9" fmla="*/ 29 h 172"/>
              <a:gd name="T10" fmla="*/ 102 w 169"/>
              <a:gd name="T11" fmla="*/ 54 h 172"/>
              <a:gd name="T12" fmla="*/ 63 w 169"/>
              <a:gd name="T13" fmla="*/ 45 h 172"/>
              <a:gd name="T14" fmla="*/ 63 w 169"/>
              <a:gd name="T15" fmla="*/ 29 h 172"/>
              <a:gd name="T16" fmla="*/ 56 w 169"/>
              <a:gd name="T17" fmla="*/ 44 h 172"/>
              <a:gd name="T18" fmla="*/ 14 w 169"/>
              <a:gd name="T19" fmla="*/ 43 h 172"/>
              <a:gd name="T20" fmla="*/ 12 w 169"/>
              <a:gd name="T21" fmla="*/ 30 h 172"/>
              <a:gd name="T22" fmla="*/ 0 w 169"/>
              <a:gd name="T23" fmla="*/ 154 h 172"/>
              <a:gd name="T24" fmla="*/ 17 w 169"/>
              <a:gd name="T25" fmla="*/ 172 h 172"/>
              <a:gd name="T26" fmla="*/ 151 w 169"/>
              <a:gd name="T27" fmla="*/ 172 h 172"/>
              <a:gd name="T28" fmla="*/ 169 w 169"/>
              <a:gd name="T29" fmla="*/ 46 h 172"/>
              <a:gd name="T30" fmla="*/ 143 w 169"/>
              <a:gd name="T31" fmla="*/ 156 h 172"/>
              <a:gd name="T32" fmla="*/ 84 w 169"/>
              <a:gd name="T33" fmla="*/ 157 h 172"/>
              <a:gd name="T34" fmla="*/ 22 w 169"/>
              <a:gd name="T35" fmla="*/ 154 h 172"/>
              <a:gd name="T36" fmla="*/ 19 w 169"/>
              <a:gd name="T37" fmla="*/ 119 h 172"/>
              <a:gd name="T38" fmla="*/ 29 w 169"/>
              <a:gd name="T39" fmla="*/ 77 h 172"/>
              <a:gd name="T40" fmla="*/ 135 w 169"/>
              <a:gd name="T41" fmla="*/ 76 h 172"/>
              <a:gd name="T42" fmla="*/ 149 w 169"/>
              <a:gd name="T43" fmla="*/ 87 h 172"/>
              <a:gd name="T44" fmla="*/ 24 w 169"/>
              <a:gd name="T45" fmla="*/ 43 h 172"/>
              <a:gd name="T46" fmla="*/ 33 w 169"/>
              <a:gd name="T47" fmla="*/ 2 h 172"/>
              <a:gd name="T48" fmla="*/ 46 w 169"/>
              <a:gd name="T49" fmla="*/ 13 h 172"/>
              <a:gd name="T50" fmla="*/ 46 w 169"/>
              <a:gd name="T51" fmla="*/ 43 h 172"/>
              <a:gd name="T52" fmla="*/ 26 w 169"/>
              <a:gd name="T53" fmla="*/ 50 h 172"/>
              <a:gd name="T54" fmla="*/ 73 w 169"/>
              <a:gd name="T55" fmla="*/ 28 h 172"/>
              <a:gd name="T56" fmla="*/ 73 w 169"/>
              <a:gd name="T57" fmla="*/ 12 h 172"/>
              <a:gd name="T58" fmla="*/ 95 w 169"/>
              <a:gd name="T59" fmla="*/ 12 h 172"/>
              <a:gd name="T60" fmla="*/ 84 w 169"/>
              <a:gd name="T61" fmla="*/ 54 h 172"/>
              <a:gd name="T62" fmla="*/ 73 w 169"/>
              <a:gd name="T63" fmla="*/ 28 h 172"/>
              <a:gd name="T64" fmla="*/ 122 w 169"/>
              <a:gd name="T65" fmla="*/ 12 h 172"/>
              <a:gd name="T66" fmla="*/ 144 w 169"/>
              <a:gd name="T67" fmla="*/ 13 h 172"/>
              <a:gd name="T68" fmla="*/ 144 w 169"/>
              <a:gd name="T69" fmla="*/ 45 h 172"/>
              <a:gd name="T70" fmla="*/ 123 w 169"/>
              <a:gd name="T71" fmla="*/ 46 h 172"/>
              <a:gd name="T72" fmla="*/ 122 w 169"/>
              <a:gd name="T73" fmla="*/ 28 h 172"/>
              <a:gd name="T74" fmla="*/ 122 w 169"/>
              <a:gd name="T75" fmla="*/ 85 h 172"/>
              <a:gd name="T76" fmla="*/ 91 w 169"/>
              <a:gd name="T77" fmla="*/ 98 h 172"/>
              <a:gd name="T78" fmla="*/ 90 w 169"/>
              <a:gd name="T79" fmla="*/ 133 h 172"/>
              <a:gd name="T80" fmla="*/ 117 w 169"/>
              <a:gd name="T81" fmla="*/ 150 h 172"/>
              <a:gd name="T82" fmla="*/ 135 w 169"/>
              <a:gd name="T83" fmla="*/ 98 h 172"/>
              <a:gd name="T84" fmla="*/ 122 w 169"/>
              <a:gd name="T85" fmla="*/ 132 h 172"/>
              <a:gd name="T86" fmla="*/ 104 w 169"/>
              <a:gd name="T87" fmla="*/ 133 h 172"/>
              <a:gd name="T88" fmla="*/ 104 w 169"/>
              <a:gd name="T89" fmla="*/ 101 h 172"/>
              <a:gd name="T90" fmla="*/ 122 w 169"/>
              <a:gd name="T91" fmla="*/ 101 h 172"/>
              <a:gd name="T92" fmla="*/ 124 w 169"/>
              <a:gd name="T93" fmla="*/ 118 h 172"/>
              <a:gd name="T94" fmla="*/ 76 w 169"/>
              <a:gd name="T95" fmla="*/ 142 h 172"/>
              <a:gd name="T96" fmla="*/ 38 w 169"/>
              <a:gd name="T97" fmla="*/ 146 h 172"/>
              <a:gd name="T98" fmla="*/ 33 w 169"/>
              <a:gd name="T99" fmla="*/ 129 h 172"/>
              <a:gd name="T100" fmla="*/ 44 w 169"/>
              <a:gd name="T101" fmla="*/ 132 h 172"/>
              <a:gd name="T102" fmla="*/ 65 w 169"/>
              <a:gd name="T103" fmla="*/ 127 h 172"/>
              <a:gd name="T104" fmla="*/ 53 w 169"/>
              <a:gd name="T105" fmla="*/ 120 h 172"/>
              <a:gd name="T106" fmla="*/ 53 w 169"/>
              <a:gd name="T107" fmla="*/ 111 h 172"/>
              <a:gd name="T108" fmla="*/ 64 w 169"/>
              <a:gd name="T109" fmla="*/ 102 h 172"/>
              <a:gd name="T110" fmla="*/ 45 w 169"/>
              <a:gd name="T111" fmla="*/ 101 h 172"/>
              <a:gd name="T112" fmla="*/ 35 w 169"/>
              <a:gd name="T113" fmla="*/ 104 h 172"/>
              <a:gd name="T114" fmla="*/ 51 w 169"/>
              <a:gd name="T115" fmla="*/ 84 h 172"/>
              <a:gd name="T116" fmla="*/ 71 w 169"/>
              <a:gd name="T117" fmla="*/ 88 h 172"/>
              <a:gd name="T118" fmla="*/ 73 w 169"/>
              <a:gd name="T119" fmla="*/ 11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9" h="172">
                <a:moveTo>
                  <a:pt x="169" y="46"/>
                </a:moveTo>
                <a:cubicBezTo>
                  <a:pt x="169" y="42"/>
                  <a:pt x="167" y="38"/>
                  <a:pt x="165" y="35"/>
                </a:cubicBezTo>
                <a:cubicBezTo>
                  <a:pt x="162" y="32"/>
                  <a:pt x="159" y="30"/>
                  <a:pt x="154" y="29"/>
                </a:cubicBezTo>
                <a:cubicBezTo>
                  <a:pt x="154" y="34"/>
                  <a:pt x="154" y="38"/>
                  <a:pt x="154" y="43"/>
                </a:cubicBezTo>
                <a:cubicBezTo>
                  <a:pt x="154" y="47"/>
                  <a:pt x="153" y="50"/>
                  <a:pt x="152" y="54"/>
                </a:cubicBezTo>
                <a:cubicBezTo>
                  <a:pt x="147" y="62"/>
                  <a:pt x="138" y="66"/>
                  <a:pt x="129" y="64"/>
                </a:cubicBezTo>
                <a:cubicBezTo>
                  <a:pt x="120" y="62"/>
                  <a:pt x="113" y="54"/>
                  <a:pt x="112" y="45"/>
                </a:cubicBezTo>
                <a:cubicBezTo>
                  <a:pt x="112" y="40"/>
                  <a:pt x="112" y="36"/>
                  <a:pt x="112" y="31"/>
                </a:cubicBezTo>
                <a:cubicBezTo>
                  <a:pt x="112" y="31"/>
                  <a:pt x="112" y="30"/>
                  <a:pt x="112" y="29"/>
                </a:cubicBezTo>
                <a:cubicBezTo>
                  <a:pt x="110" y="29"/>
                  <a:pt x="107" y="29"/>
                  <a:pt x="105" y="29"/>
                </a:cubicBezTo>
                <a:cubicBezTo>
                  <a:pt x="105" y="34"/>
                  <a:pt x="105" y="38"/>
                  <a:pt x="105" y="43"/>
                </a:cubicBezTo>
                <a:cubicBezTo>
                  <a:pt x="105" y="47"/>
                  <a:pt x="104" y="50"/>
                  <a:pt x="102" y="54"/>
                </a:cubicBezTo>
                <a:cubicBezTo>
                  <a:pt x="98" y="62"/>
                  <a:pt x="88" y="66"/>
                  <a:pt x="79" y="64"/>
                </a:cubicBezTo>
                <a:cubicBezTo>
                  <a:pt x="71" y="62"/>
                  <a:pt x="64" y="54"/>
                  <a:pt x="63" y="45"/>
                </a:cubicBezTo>
                <a:cubicBezTo>
                  <a:pt x="63" y="40"/>
                  <a:pt x="63" y="36"/>
                  <a:pt x="63" y="31"/>
                </a:cubicBezTo>
                <a:cubicBezTo>
                  <a:pt x="63" y="31"/>
                  <a:pt x="63" y="30"/>
                  <a:pt x="63" y="29"/>
                </a:cubicBezTo>
                <a:cubicBezTo>
                  <a:pt x="60" y="29"/>
                  <a:pt x="58" y="29"/>
                  <a:pt x="56" y="29"/>
                </a:cubicBezTo>
                <a:cubicBezTo>
                  <a:pt x="56" y="34"/>
                  <a:pt x="56" y="39"/>
                  <a:pt x="56" y="44"/>
                </a:cubicBezTo>
                <a:cubicBezTo>
                  <a:pt x="55" y="57"/>
                  <a:pt x="44" y="66"/>
                  <a:pt x="31" y="64"/>
                </a:cubicBezTo>
                <a:cubicBezTo>
                  <a:pt x="21" y="62"/>
                  <a:pt x="14" y="54"/>
                  <a:pt x="14" y="43"/>
                </a:cubicBezTo>
                <a:cubicBezTo>
                  <a:pt x="14" y="39"/>
                  <a:pt x="14" y="34"/>
                  <a:pt x="14" y="29"/>
                </a:cubicBezTo>
                <a:cubicBezTo>
                  <a:pt x="13" y="30"/>
                  <a:pt x="13" y="30"/>
                  <a:pt x="12" y="30"/>
                </a:cubicBezTo>
                <a:cubicBezTo>
                  <a:pt x="5" y="31"/>
                  <a:pt x="0" y="38"/>
                  <a:pt x="0" y="47"/>
                </a:cubicBezTo>
                <a:cubicBezTo>
                  <a:pt x="0" y="83"/>
                  <a:pt x="0" y="118"/>
                  <a:pt x="0" y="154"/>
                </a:cubicBezTo>
                <a:cubicBezTo>
                  <a:pt x="0" y="156"/>
                  <a:pt x="0" y="158"/>
                  <a:pt x="0" y="160"/>
                </a:cubicBezTo>
                <a:cubicBezTo>
                  <a:pt x="2" y="167"/>
                  <a:pt x="9" y="172"/>
                  <a:pt x="17" y="172"/>
                </a:cubicBezTo>
                <a:cubicBezTo>
                  <a:pt x="30" y="172"/>
                  <a:pt x="44" y="172"/>
                  <a:pt x="57" y="172"/>
                </a:cubicBezTo>
                <a:cubicBezTo>
                  <a:pt x="88" y="172"/>
                  <a:pt x="120" y="172"/>
                  <a:pt x="151" y="172"/>
                </a:cubicBezTo>
                <a:cubicBezTo>
                  <a:pt x="161" y="172"/>
                  <a:pt x="169" y="165"/>
                  <a:pt x="169" y="155"/>
                </a:cubicBezTo>
                <a:cubicBezTo>
                  <a:pt x="169" y="119"/>
                  <a:pt x="169" y="82"/>
                  <a:pt x="169" y="46"/>
                </a:cubicBezTo>
                <a:close/>
                <a:moveTo>
                  <a:pt x="149" y="147"/>
                </a:moveTo>
                <a:cubicBezTo>
                  <a:pt x="149" y="151"/>
                  <a:pt x="147" y="154"/>
                  <a:pt x="143" y="156"/>
                </a:cubicBezTo>
                <a:cubicBezTo>
                  <a:pt x="141" y="157"/>
                  <a:pt x="138" y="157"/>
                  <a:pt x="136" y="157"/>
                </a:cubicBezTo>
                <a:cubicBezTo>
                  <a:pt x="118" y="157"/>
                  <a:pt x="101" y="157"/>
                  <a:pt x="84" y="157"/>
                </a:cubicBezTo>
                <a:cubicBezTo>
                  <a:pt x="67" y="157"/>
                  <a:pt x="49" y="157"/>
                  <a:pt x="32" y="157"/>
                </a:cubicBezTo>
                <a:cubicBezTo>
                  <a:pt x="29" y="157"/>
                  <a:pt x="25" y="156"/>
                  <a:pt x="22" y="154"/>
                </a:cubicBezTo>
                <a:cubicBezTo>
                  <a:pt x="20" y="152"/>
                  <a:pt x="19" y="150"/>
                  <a:pt x="19" y="147"/>
                </a:cubicBezTo>
                <a:cubicBezTo>
                  <a:pt x="19" y="137"/>
                  <a:pt x="19" y="128"/>
                  <a:pt x="19" y="119"/>
                </a:cubicBezTo>
                <a:cubicBezTo>
                  <a:pt x="19" y="109"/>
                  <a:pt x="19" y="98"/>
                  <a:pt x="19" y="88"/>
                </a:cubicBezTo>
                <a:cubicBezTo>
                  <a:pt x="19" y="81"/>
                  <a:pt x="22" y="78"/>
                  <a:pt x="29" y="77"/>
                </a:cubicBezTo>
                <a:cubicBezTo>
                  <a:pt x="30" y="76"/>
                  <a:pt x="31" y="76"/>
                  <a:pt x="33" y="76"/>
                </a:cubicBezTo>
                <a:cubicBezTo>
                  <a:pt x="67" y="76"/>
                  <a:pt x="101" y="76"/>
                  <a:pt x="135" y="76"/>
                </a:cubicBezTo>
                <a:cubicBezTo>
                  <a:pt x="139" y="76"/>
                  <a:pt x="142" y="77"/>
                  <a:pt x="145" y="79"/>
                </a:cubicBezTo>
                <a:cubicBezTo>
                  <a:pt x="148" y="80"/>
                  <a:pt x="149" y="83"/>
                  <a:pt x="149" y="87"/>
                </a:cubicBezTo>
                <a:cubicBezTo>
                  <a:pt x="149" y="107"/>
                  <a:pt x="149" y="127"/>
                  <a:pt x="149" y="147"/>
                </a:cubicBezTo>
                <a:close/>
                <a:moveTo>
                  <a:pt x="24" y="43"/>
                </a:moveTo>
                <a:cubicBezTo>
                  <a:pt x="24" y="33"/>
                  <a:pt x="24" y="23"/>
                  <a:pt x="24" y="13"/>
                </a:cubicBezTo>
                <a:cubicBezTo>
                  <a:pt x="24" y="7"/>
                  <a:pt x="27" y="3"/>
                  <a:pt x="33" y="2"/>
                </a:cubicBezTo>
                <a:cubicBezTo>
                  <a:pt x="38" y="1"/>
                  <a:pt x="43" y="3"/>
                  <a:pt x="45" y="8"/>
                </a:cubicBezTo>
                <a:cubicBezTo>
                  <a:pt x="46" y="10"/>
                  <a:pt x="46" y="12"/>
                  <a:pt x="46" y="13"/>
                </a:cubicBezTo>
                <a:cubicBezTo>
                  <a:pt x="46" y="18"/>
                  <a:pt x="46" y="23"/>
                  <a:pt x="46" y="28"/>
                </a:cubicBezTo>
                <a:cubicBezTo>
                  <a:pt x="46" y="33"/>
                  <a:pt x="46" y="38"/>
                  <a:pt x="46" y="43"/>
                </a:cubicBezTo>
                <a:cubicBezTo>
                  <a:pt x="46" y="48"/>
                  <a:pt x="43" y="53"/>
                  <a:pt x="38" y="54"/>
                </a:cubicBezTo>
                <a:cubicBezTo>
                  <a:pt x="34" y="55"/>
                  <a:pt x="28" y="54"/>
                  <a:pt x="26" y="50"/>
                </a:cubicBezTo>
                <a:cubicBezTo>
                  <a:pt x="25" y="48"/>
                  <a:pt x="24" y="45"/>
                  <a:pt x="24" y="43"/>
                </a:cubicBezTo>
                <a:close/>
                <a:moveTo>
                  <a:pt x="73" y="28"/>
                </a:moveTo>
                <a:cubicBezTo>
                  <a:pt x="73" y="28"/>
                  <a:pt x="73" y="28"/>
                  <a:pt x="73" y="28"/>
                </a:cubicBezTo>
                <a:cubicBezTo>
                  <a:pt x="73" y="23"/>
                  <a:pt x="73" y="17"/>
                  <a:pt x="73" y="12"/>
                </a:cubicBezTo>
                <a:cubicBezTo>
                  <a:pt x="73" y="4"/>
                  <a:pt x="81" y="0"/>
                  <a:pt x="88" y="2"/>
                </a:cubicBezTo>
                <a:cubicBezTo>
                  <a:pt x="92" y="4"/>
                  <a:pt x="95" y="7"/>
                  <a:pt x="95" y="12"/>
                </a:cubicBezTo>
                <a:cubicBezTo>
                  <a:pt x="95" y="23"/>
                  <a:pt x="95" y="33"/>
                  <a:pt x="95" y="44"/>
                </a:cubicBezTo>
                <a:cubicBezTo>
                  <a:pt x="95" y="50"/>
                  <a:pt x="90" y="54"/>
                  <a:pt x="84" y="54"/>
                </a:cubicBezTo>
                <a:cubicBezTo>
                  <a:pt x="78" y="54"/>
                  <a:pt x="73" y="50"/>
                  <a:pt x="73" y="44"/>
                </a:cubicBezTo>
                <a:cubicBezTo>
                  <a:pt x="73" y="38"/>
                  <a:pt x="73" y="33"/>
                  <a:pt x="73" y="28"/>
                </a:cubicBezTo>
                <a:close/>
                <a:moveTo>
                  <a:pt x="122" y="28"/>
                </a:moveTo>
                <a:cubicBezTo>
                  <a:pt x="122" y="23"/>
                  <a:pt x="122" y="17"/>
                  <a:pt x="122" y="12"/>
                </a:cubicBezTo>
                <a:cubicBezTo>
                  <a:pt x="123" y="5"/>
                  <a:pt x="128" y="1"/>
                  <a:pt x="134" y="2"/>
                </a:cubicBezTo>
                <a:cubicBezTo>
                  <a:pt x="140" y="2"/>
                  <a:pt x="144" y="7"/>
                  <a:pt x="144" y="13"/>
                </a:cubicBezTo>
                <a:cubicBezTo>
                  <a:pt x="145" y="23"/>
                  <a:pt x="144" y="33"/>
                  <a:pt x="144" y="43"/>
                </a:cubicBezTo>
                <a:cubicBezTo>
                  <a:pt x="144" y="44"/>
                  <a:pt x="144" y="45"/>
                  <a:pt x="144" y="45"/>
                </a:cubicBezTo>
                <a:cubicBezTo>
                  <a:pt x="143" y="50"/>
                  <a:pt x="139" y="54"/>
                  <a:pt x="134" y="54"/>
                </a:cubicBezTo>
                <a:cubicBezTo>
                  <a:pt x="129" y="55"/>
                  <a:pt x="124" y="51"/>
                  <a:pt x="123" y="46"/>
                </a:cubicBezTo>
                <a:cubicBezTo>
                  <a:pt x="122" y="45"/>
                  <a:pt x="122" y="43"/>
                  <a:pt x="122" y="42"/>
                </a:cubicBezTo>
                <a:cubicBezTo>
                  <a:pt x="122" y="37"/>
                  <a:pt x="122" y="33"/>
                  <a:pt x="122" y="28"/>
                </a:cubicBezTo>
                <a:cubicBezTo>
                  <a:pt x="122" y="28"/>
                  <a:pt x="122" y="28"/>
                  <a:pt x="122" y="28"/>
                </a:cubicBezTo>
                <a:close/>
                <a:moveTo>
                  <a:pt x="122" y="85"/>
                </a:moveTo>
                <a:cubicBezTo>
                  <a:pt x="117" y="83"/>
                  <a:pt x="112" y="83"/>
                  <a:pt x="107" y="84"/>
                </a:cubicBezTo>
                <a:cubicBezTo>
                  <a:pt x="99" y="85"/>
                  <a:pt x="94" y="90"/>
                  <a:pt x="91" y="98"/>
                </a:cubicBezTo>
                <a:cubicBezTo>
                  <a:pt x="88" y="104"/>
                  <a:pt x="88" y="110"/>
                  <a:pt x="88" y="119"/>
                </a:cubicBezTo>
                <a:cubicBezTo>
                  <a:pt x="88" y="122"/>
                  <a:pt x="89" y="128"/>
                  <a:pt x="90" y="133"/>
                </a:cubicBezTo>
                <a:cubicBezTo>
                  <a:pt x="92" y="141"/>
                  <a:pt x="96" y="146"/>
                  <a:pt x="103" y="149"/>
                </a:cubicBezTo>
                <a:cubicBezTo>
                  <a:pt x="108" y="150"/>
                  <a:pt x="113" y="150"/>
                  <a:pt x="117" y="150"/>
                </a:cubicBezTo>
                <a:cubicBezTo>
                  <a:pt x="127" y="149"/>
                  <a:pt x="133" y="144"/>
                  <a:pt x="135" y="135"/>
                </a:cubicBezTo>
                <a:cubicBezTo>
                  <a:pt x="139" y="123"/>
                  <a:pt x="139" y="110"/>
                  <a:pt x="135" y="98"/>
                </a:cubicBezTo>
                <a:cubicBezTo>
                  <a:pt x="133" y="91"/>
                  <a:pt x="129" y="87"/>
                  <a:pt x="122" y="85"/>
                </a:cubicBezTo>
                <a:close/>
                <a:moveTo>
                  <a:pt x="122" y="132"/>
                </a:moveTo>
                <a:cubicBezTo>
                  <a:pt x="121" y="138"/>
                  <a:pt x="117" y="141"/>
                  <a:pt x="110" y="139"/>
                </a:cubicBezTo>
                <a:cubicBezTo>
                  <a:pt x="107" y="139"/>
                  <a:pt x="105" y="136"/>
                  <a:pt x="104" y="133"/>
                </a:cubicBezTo>
                <a:cubicBezTo>
                  <a:pt x="104" y="130"/>
                  <a:pt x="103" y="127"/>
                  <a:pt x="103" y="124"/>
                </a:cubicBezTo>
                <a:cubicBezTo>
                  <a:pt x="102" y="116"/>
                  <a:pt x="102" y="108"/>
                  <a:pt x="104" y="101"/>
                </a:cubicBezTo>
                <a:cubicBezTo>
                  <a:pt x="106" y="95"/>
                  <a:pt x="111" y="92"/>
                  <a:pt x="117" y="95"/>
                </a:cubicBezTo>
                <a:cubicBezTo>
                  <a:pt x="120" y="96"/>
                  <a:pt x="121" y="98"/>
                  <a:pt x="122" y="101"/>
                </a:cubicBezTo>
                <a:cubicBezTo>
                  <a:pt x="122" y="102"/>
                  <a:pt x="123" y="104"/>
                  <a:pt x="123" y="105"/>
                </a:cubicBezTo>
                <a:cubicBezTo>
                  <a:pt x="123" y="109"/>
                  <a:pt x="123" y="113"/>
                  <a:pt x="124" y="118"/>
                </a:cubicBezTo>
                <a:cubicBezTo>
                  <a:pt x="123" y="122"/>
                  <a:pt x="123" y="127"/>
                  <a:pt x="122" y="132"/>
                </a:cubicBezTo>
                <a:close/>
                <a:moveTo>
                  <a:pt x="76" y="142"/>
                </a:moveTo>
                <a:cubicBezTo>
                  <a:pt x="71" y="147"/>
                  <a:pt x="66" y="149"/>
                  <a:pt x="59" y="150"/>
                </a:cubicBezTo>
                <a:cubicBezTo>
                  <a:pt x="52" y="150"/>
                  <a:pt x="45" y="150"/>
                  <a:pt x="38" y="146"/>
                </a:cubicBezTo>
                <a:cubicBezTo>
                  <a:pt x="33" y="143"/>
                  <a:pt x="31" y="138"/>
                  <a:pt x="30" y="132"/>
                </a:cubicBezTo>
                <a:cubicBezTo>
                  <a:pt x="30" y="130"/>
                  <a:pt x="31" y="129"/>
                  <a:pt x="33" y="129"/>
                </a:cubicBezTo>
                <a:cubicBezTo>
                  <a:pt x="36" y="129"/>
                  <a:pt x="38" y="129"/>
                  <a:pt x="41" y="129"/>
                </a:cubicBezTo>
                <a:cubicBezTo>
                  <a:pt x="43" y="129"/>
                  <a:pt x="44" y="130"/>
                  <a:pt x="44" y="132"/>
                </a:cubicBezTo>
                <a:cubicBezTo>
                  <a:pt x="47" y="140"/>
                  <a:pt x="55" y="142"/>
                  <a:pt x="62" y="138"/>
                </a:cubicBezTo>
                <a:cubicBezTo>
                  <a:pt x="65" y="135"/>
                  <a:pt x="66" y="131"/>
                  <a:pt x="65" y="127"/>
                </a:cubicBezTo>
                <a:cubicBezTo>
                  <a:pt x="65" y="124"/>
                  <a:pt x="62" y="122"/>
                  <a:pt x="59" y="121"/>
                </a:cubicBezTo>
                <a:cubicBezTo>
                  <a:pt x="57" y="121"/>
                  <a:pt x="55" y="120"/>
                  <a:pt x="53" y="120"/>
                </a:cubicBezTo>
                <a:cubicBezTo>
                  <a:pt x="50" y="120"/>
                  <a:pt x="49" y="119"/>
                  <a:pt x="49" y="116"/>
                </a:cubicBezTo>
                <a:cubicBezTo>
                  <a:pt x="49" y="113"/>
                  <a:pt x="50" y="111"/>
                  <a:pt x="53" y="111"/>
                </a:cubicBezTo>
                <a:cubicBezTo>
                  <a:pt x="54" y="111"/>
                  <a:pt x="56" y="111"/>
                  <a:pt x="57" y="110"/>
                </a:cubicBezTo>
                <a:cubicBezTo>
                  <a:pt x="62" y="109"/>
                  <a:pt x="64" y="107"/>
                  <a:pt x="64" y="102"/>
                </a:cubicBezTo>
                <a:cubicBezTo>
                  <a:pt x="64" y="98"/>
                  <a:pt x="61" y="95"/>
                  <a:pt x="56" y="94"/>
                </a:cubicBezTo>
                <a:cubicBezTo>
                  <a:pt x="52" y="93"/>
                  <a:pt x="47" y="94"/>
                  <a:pt x="45" y="101"/>
                </a:cubicBezTo>
                <a:cubicBezTo>
                  <a:pt x="44" y="104"/>
                  <a:pt x="43" y="104"/>
                  <a:pt x="40" y="104"/>
                </a:cubicBezTo>
                <a:cubicBezTo>
                  <a:pt x="39" y="104"/>
                  <a:pt x="37" y="104"/>
                  <a:pt x="35" y="104"/>
                </a:cubicBezTo>
                <a:cubicBezTo>
                  <a:pt x="32" y="104"/>
                  <a:pt x="31" y="103"/>
                  <a:pt x="32" y="100"/>
                </a:cubicBezTo>
                <a:cubicBezTo>
                  <a:pt x="33" y="91"/>
                  <a:pt x="41" y="85"/>
                  <a:pt x="51" y="84"/>
                </a:cubicBezTo>
                <a:cubicBezTo>
                  <a:pt x="52" y="84"/>
                  <a:pt x="54" y="84"/>
                  <a:pt x="55" y="84"/>
                </a:cubicBezTo>
                <a:cubicBezTo>
                  <a:pt x="61" y="84"/>
                  <a:pt x="66" y="85"/>
                  <a:pt x="71" y="88"/>
                </a:cubicBezTo>
                <a:cubicBezTo>
                  <a:pt x="80" y="93"/>
                  <a:pt x="81" y="107"/>
                  <a:pt x="73" y="112"/>
                </a:cubicBezTo>
                <a:cubicBezTo>
                  <a:pt x="71" y="114"/>
                  <a:pt x="71" y="114"/>
                  <a:pt x="73" y="116"/>
                </a:cubicBezTo>
                <a:cubicBezTo>
                  <a:pt x="82" y="121"/>
                  <a:pt x="82" y="134"/>
                  <a:pt x="76" y="1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22"/>
          <p:cNvSpPr>
            <a:spLocks noEditPoints="1"/>
          </p:cNvSpPr>
          <p:nvPr/>
        </p:nvSpPr>
        <p:spPr bwMode="auto">
          <a:xfrm>
            <a:off x="6830440" y="4937820"/>
            <a:ext cx="632870" cy="743900"/>
          </a:xfrm>
          <a:custGeom>
            <a:avLst/>
            <a:gdLst>
              <a:gd name="T0" fmla="*/ 122 w 166"/>
              <a:gd name="T1" fmla="*/ 39 h 195"/>
              <a:gd name="T2" fmla="*/ 96 w 166"/>
              <a:gd name="T3" fmla="*/ 29 h 195"/>
              <a:gd name="T4" fmla="*/ 107 w 166"/>
              <a:gd name="T5" fmla="*/ 17 h 195"/>
              <a:gd name="T6" fmla="*/ 112 w 166"/>
              <a:gd name="T7" fmla="*/ 5 h 195"/>
              <a:gd name="T8" fmla="*/ 55 w 166"/>
              <a:gd name="T9" fmla="*/ 1 h 195"/>
              <a:gd name="T10" fmla="*/ 51 w 166"/>
              <a:gd name="T11" fmla="*/ 11 h 195"/>
              <a:gd name="T12" fmla="*/ 70 w 166"/>
              <a:gd name="T13" fmla="*/ 17 h 195"/>
              <a:gd name="T14" fmla="*/ 68 w 166"/>
              <a:gd name="T15" fmla="*/ 30 h 195"/>
              <a:gd name="T16" fmla="*/ 0 w 166"/>
              <a:gd name="T17" fmla="*/ 112 h 195"/>
              <a:gd name="T18" fmla="*/ 37 w 166"/>
              <a:gd name="T19" fmla="*/ 181 h 195"/>
              <a:gd name="T20" fmla="*/ 116 w 166"/>
              <a:gd name="T21" fmla="*/ 187 h 195"/>
              <a:gd name="T22" fmla="*/ 165 w 166"/>
              <a:gd name="T23" fmla="*/ 119 h 195"/>
              <a:gd name="T24" fmla="*/ 83 w 166"/>
              <a:gd name="T25" fmla="*/ 178 h 195"/>
              <a:gd name="T26" fmla="*/ 83 w 166"/>
              <a:gd name="T27" fmla="*/ 44 h 195"/>
              <a:gd name="T28" fmla="*/ 83 w 166"/>
              <a:gd name="T29" fmla="*/ 178 h 195"/>
              <a:gd name="T30" fmla="*/ 87 w 166"/>
              <a:gd name="T31" fmla="*/ 151 h 195"/>
              <a:gd name="T32" fmla="*/ 77 w 166"/>
              <a:gd name="T33" fmla="*/ 169 h 195"/>
              <a:gd name="T34" fmla="*/ 25 w 166"/>
              <a:gd name="T35" fmla="*/ 116 h 195"/>
              <a:gd name="T36" fmla="*/ 42 w 166"/>
              <a:gd name="T37" fmla="*/ 106 h 195"/>
              <a:gd name="T38" fmla="*/ 25 w 166"/>
              <a:gd name="T39" fmla="*/ 116 h 195"/>
              <a:gd name="T40" fmla="*/ 64 w 166"/>
              <a:gd name="T41" fmla="*/ 69 h 195"/>
              <a:gd name="T42" fmla="*/ 52 w 166"/>
              <a:gd name="T43" fmla="*/ 60 h 195"/>
              <a:gd name="T44" fmla="*/ 44 w 166"/>
              <a:gd name="T45" fmla="*/ 89 h 195"/>
              <a:gd name="T46" fmla="*/ 35 w 166"/>
              <a:gd name="T47" fmla="*/ 77 h 195"/>
              <a:gd name="T48" fmla="*/ 44 w 166"/>
              <a:gd name="T49" fmla="*/ 89 h 195"/>
              <a:gd name="T50" fmla="*/ 47 w 166"/>
              <a:gd name="T51" fmla="*/ 135 h 195"/>
              <a:gd name="T52" fmla="*/ 33 w 166"/>
              <a:gd name="T53" fmla="*/ 137 h 195"/>
              <a:gd name="T54" fmla="*/ 57 w 166"/>
              <a:gd name="T55" fmla="*/ 146 h 195"/>
              <a:gd name="T56" fmla="*/ 55 w 166"/>
              <a:gd name="T57" fmla="*/ 160 h 195"/>
              <a:gd name="T58" fmla="*/ 57 w 166"/>
              <a:gd name="T59" fmla="*/ 146 h 195"/>
              <a:gd name="T60" fmla="*/ 116 w 166"/>
              <a:gd name="T61" fmla="*/ 159 h 195"/>
              <a:gd name="T62" fmla="*/ 105 w 166"/>
              <a:gd name="T63" fmla="*/ 151 h 195"/>
              <a:gd name="T64" fmla="*/ 127 w 166"/>
              <a:gd name="T65" fmla="*/ 130 h 195"/>
              <a:gd name="T66" fmla="*/ 134 w 166"/>
              <a:gd name="T67" fmla="*/ 140 h 195"/>
              <a:gd name="T68" fmla="*/ 127 w 166"/>
              <a:gd name="T69" fmla="*/ 130 h 195"/>
              <a:gd name="T70" fmla="*/ 141 w 166"/>
              <a:gd name="T71" fmla="*/ 111 h 195"/>
              <a:gd name="T72" fmla="*/ 82 w 166"/>
              <a:gd name="T73" fmla="*/ 52 h 195"/>
              <a:gd name="T74" fmla="*/ 11 w 166"/>
              <a:gd name="T75" fmla="*/ 33 h 195"/>
              <a:gd name="T76" fmla="*/ 10 w 166"/>
              <a:gd name="T77" fmla="*/ 5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" h="195">
                <a:moveTo>
                  <a:pt x="158" y="77"/>
                </a:moveTo>
                <a:cubicBezTo>
                  <a:pt x="150" y="60"/>
                  <a:pt x="138" y="47"/>
                  <a:pt x="122" y="39"/>
                </a:cubicBezTo>
                <a:cubicBezTo>
                  <a:pt x="114" y="34"/>
                  <a:pt x="106" y="31"/>
                  <a:pt x="97" y="30"/>
                </a:cubicBezTo>
                <a:cubicBezTo>
                  <a:pt x="97" y="30"/>
                  <a:pt x="96" y="29"/>
                  <a:pt x="96" y="29"/>
                </a:cubicBezTo>
                <a:cubicBezTo>
                  <a:pt x="96" y="25"/>
                  <a:pt x="96" y="21"/>
                  <a:pt x="96" y="17"/>
                </a:cubicBezTo>
                <a:cubicBezTo>
                  <a:pt x="100" y="17"/>
                  <a:pt x="104" y="17"/>
                  <a:pt x="107" y="17"/>
                </a:cubicBezTo>
                <a:cubicBezTo>
                  <a:pt x="111" y="17"/>
                  <a:pt x="112" y="16"/>
                  <a:pt x="112" y="13"/>
                </a:cubicBezTo>
                <a:cubicBezTo>
                  <a:pt x="112" y="10"/>
                  <a:pt x="112" y="7"/>
                  <a:pt x="112" y="5"/>
                </a:cubicBezTo>
                <a:cubicBezTo>
                  <a:pt x="112" y="2"/>
                  <a:pt x="111" y="1"/>
                  <a:pt x="108" y="1"/>
                </a:cubicBezTo>
                <a:cubicBezTo>
                  <a:pt x="90" y="0"/>
                  <a:pt x="73" y="0"/>
                  <a:pt x="55" y="1"/>
                </a:cubicBezTo>
                <a:cubicBezTo>
                  <a:pt x="52" y="1"/>
                  <a:pt x="51" y="2"/>
                  <a:pt x="51" y="5"/>
                </a:cubicBezTo>
                <a:cubicBezTo>
                  <a:pt x="51" y="7"/>
                  <a:pt x="51" y="9"/>
                  <a:pt x="51" y="11"/>
                </a:cubicBezTo>
                <a:cubicBezTo>
                  <a:pt x="51" y="16"/>
                  <a:pt x="52" y="17"/>
                  <a:pt x="57" y="17"/>
                </a:cubicBezTo>
                <a:cubicBezTo>
                  <a:pt x="61" y="17"/>
                  <a:pt x="65" y="17"/>
                  <a:pt x="70" y="17"/>
                </a:cubicBezTo>
                <a:cubicBezTo>
                  <a:pt x="70" y="21"/>
                  <a:pt x="70" y="24"/>
                  <a:pt x="70" y="27"/>
                </a:cubicBezTo>
                <a:cubicBezTo>
                  <a:pt x="70" y="29"/>
                  <a:pt x="69" y="30"/>
                  <a:pt x="68" y="30"/>
                </a:cubicBezTo>
                <a:cubicBezTo>
                  <a:pt x="60" y="31"/>
                  <a:pt x="52" y="34"/>
                  <a:pt x="45" y="38"/>
                </a:cubicBezTo>
                <a:cubicBezTo>
                  <a:pt x="15" y="54"/>
                  <a:pt x="0" y="79"/>
                  <a:pt x="0" y="112"/>
                </a:cubicBezTo>
                <a:cubicBezTo>
                  <a:pt x="0" y="125"/>
                  <a:pt x="3" y="138"/>
                  <a:pt x="9" y="149"/>
                </a:cubicBezTo>
                <a:cubicBezTo>
                  <a:pt x="16" y="162"/>
                  <a:pt x="25" y="173"/>
                  <a:pt x="37" y="181"/>
                </a:cubicBezTo>
                <a:cubicBezTo>
                  <a:pt x="49" y="188"/>
                  <a:pt x="63" y="193"/>
                  <a:pt x="77" y="194"/>
                </a:cubicBezTo>
                <a:cubicBezTo>
                  <a:pt x="91" y="195"/>
                  <a:pt x="104" y="192"/>
                  <a:pt x="116" y="187"/>
                </a:cubicBezTo>
                <a:cubicBezTo>
                  <a:pt x="130" y="181"/>
                  <a:pt x="142" y="171"/>
                  <a:pt x="150" y="159"/>
                </a:cubicBezTo>
                <a:cubicBezTo>
                  <a:pt x="159" y="147"/>
                  <a:pt x="164" y="134"/>
                  <a:pt x="165" y="119"/>
                </a:cubicBezTo>
                <a:cubicBezTo>
                  <a:pt x="166" y="104"/>
                  <a:pt x="164" y="90"/>
                  <a:pt x="158" y="77"/>
                </a:cubicBezTo>
                <a:close/>
                <a:moveTo>
                  <a:pt x="83" y="178"/>
                </a:moveTo>
                <a:cubicBezTo>
                  <a:pt x="46" y="178"/>
                  <a:pt x="16" y="148"/>
                  <a:pt x="16" y="111"/>
                </a:cubicBezTo>
                <a:cubicBezTo>
                  <a:pt x="16" y="74"/>
                  <a:pt x="46" y="44"/>
                  <a:pt x="83" y="44"/>
                </a:cubicBezTo>
                <a:cubicBezTo>
                  <a:pt x="119" y="45"/>
                  <a:pt x="149" y="75"/>
                  <a:pt x="149" y="111"/>
                </a:cubicBezTo>
                <a:cubicBezTo>
                  <a:pt x="149" y="148"/>
                  <a:pt x="119" y="178"/>
                  <a:pt x="83" y="178"/>
                </a:cubicBezTo>
                <a:close/>
                <a:moveTo>
                  <a:pt x="77" y="151"/>
                </a:moveTo>
                <a:cubicBezTo>
                  <a:pt x="81" y="151"/>
                  <a:pt x="84" y="151"/>
                  <a:pt x="87" y="151"/>
                </a:cubicBezTo>
                <a:cubicBezTo>
                  <a:pt x="87" y="157"/>
                  <a:pt x="87" y="163"/>
                  <a:pt x="87" y="169"/>
                </a:cubicBezTo>
                <a:cubicBezTo>
                  <a:pt x="84" y="169"/>
                  <a:pt x="81" y="169"/>
                  <a:pt x="77" y="169"/>
                </a:cubicBezTo>
                <a:cubicBezTo>
                  <a:pt x="77" y="163"/>
                  <a:pt x="77" y="157"/>
                  <a:pt x="77" y="151"/>
                </a:cubicBezTo>
                <a:close/>
                <a:moveTo>
                  <a:pt x="25" y="116"/>
                </a:moveTo>
                <a:cubicBezTo>
                  <a:pt x="25" y="112"/>
                  <a:pt x="25" y="109"/>
                  <a:pt x="25" y="106"/>
                </a:cubicBezTo>
                <a:cubicBezTo>
                  <a:pt x="30" y="106"/>
                  <a:pt x="37" y="106"/>
                  <a:pt x="42" y="106"/>
                </a:cubicBezTo>
                <a:cubicBezTo>
                  <a:pt x="42" y="109"/>
                  <a:pt x="42" y="112"/>
                  <a:pt x="42" y="116"/>
                </a:cubicBezTo>
                <a:cubicBezTo>
                  <a:pt x="37" y="116"/>
                  <a:pt x="31" y="116"/>
                  <a:pt x="25" y="116"/>
                </a:cubicBezTo>
                <a:close/>
                <a:moveTo>
                  <a:pt x="57" y="57"/>
                </a:moveTo>
                <a:cubicBezTo>
                  <a:pt x="59" y="61"/>
                  <a:pt x="61" y="65"/>
                  <a:pt x="64" y="69"/>
                </a:cubicBezTo>
                <a:cubicBezTo>
                  <a:pt x="62" y="70"/>
                  <a:pt x="61" y="71"/>
                  <a:pt x="59" y="71"/>
                </a:cubicBezTo>
                <a:cubicBezTo>
                  <a:pt x="57" y="68"/>
                  <a:pt x="55" y="64"/>
                  <a:pt x="52" y="60"/>
                </a:cubicBezTo>
                <a:cubicBezTo>
                  <a:pt x="54" y="59"/>
                  <a:pt x="55" y="58"/>
                  <a:pt x="57" y="57"/>
                </a:cubicBezTo>
                <a:close/>
                <a:moveTo>
                  <a:pt x="44" y="89"/>
                </a:moveTo>
                <a:cubicBezTo>
                  <a:pt x="40" y="87"/>
                  <a:pt x="37" y="84"/>
                  <a:pt x="33" y="82"/>
                </a:cubicBezTo>
                <a:cubicBezTo>
                  <a:pt x="34" y="81"/>
                  <a:pt x="34" y="79"/>
                  <a:pt x="35" y="77"/>
                </a:cubicBezTo>
                <a:cubicBezTo>
                  <a:pt x="39" y="80"/>
                  <a:pt x="43" y="82"/>
                  <a:pt x="47" y="84"/>
                </a:cubicBezTo>
                <a:cubicBezTo>
                  <a:pt x="46" y="86"/>
                  <a:pt x="45" y="87"/>
                  <a:pt x="44" y="89"/>
                </a:cubicBezTo>
                <a:close/>
                <a:moveTo>
                  <a:pt x="44" y="130"/>
                </a:moveTo>
                <a:cubicBezTo>
                  <a:pt x="45" y="132"/>
                  <a:pt x="46" y="133"/>
                  <a:pt x="47" y="135"/>
                </a:cubicBezTo>
                <a:cubicBezTo>
                  <a:pt x="43" y="137"/>
                  <a:pt x="39" y="139"/>
                  <a:pt x="35" y="142"/>
                </a:cubicBezTo>
                <a:cubicBezTo>
                  <a:pt x="34" y="140"/>
                  <a:pt x="34" y="139"/>
                  <a:pt x="33" y="137"/>
                </a:cubicBezTo>
                <a:cubicBezTo>
                  <a:pt x="37" y="135"/>
                  <a:pt x="40" y="133"/>
                  <a:pt x="44" y="130"/>
                </a:cubicBezTo>
                <a:close/>
                <a:moveTo>
                  <a:pt x="57" y="146"/>
                </a:moveTo>
                <a:cubicBezTo>
                  <a:pt x="59" y="146"/>
                  <a:pt x="60" y="147"/>
                  <a:pt x="62" y="148"/>
                </a:cubicBezTo>
                <a:cubicBezTo>
                  <a:pt x="59" y="152"/>
                  <a:pt x="57" y="156"/>
                  <a:pt x="55" y="160"/>
                </a:cubicBezTo>
                <a:cubicBezTo>
                  <a:pt x="53" y="159"/>
                  <a:pt x="52" y="158"/>
                  <a:pt x="50" y="157"/>
                </a:cubicBezTo>
                <a:cubicBezTo>
                  <a:pt x="53" y="153"/>
                  <a:pt x="55" y="150"/>
                  <a:pt x="57" y="146"/>
                </a:cubicBezTo>
                <a:close/>
                <a:moveTo>
                  <a:pt x="110" y="148"/>
                </a:moveTo>
                <a:cubicBezTo>
                  <a:pt x="112" y="152"/>
                  <a:pt x="114" y="156"/>
                  <a:pt x="116" y="159"/>
                </a:cubicBezTo>
                <a:cubicBezTo>
                  <a:pt x="115" y="160"/>
                  <a:pt x="114" y="161"/>
                  <a:pt x="112" y="162"/>
                </a:cubicBezTo>
                <a:cubicBezTo>
                  <a:pt x="110" y="159"/>
                  <a:pt x="108" y="155"/>
                  <a:pt x="105" y="151"/>
                </a:cubicBezTo>
                <a:cubicBezTo>
                  <a:pt x="107" y="150"/>
                  <a:pt x="108" y="149"/>
                  <a:pt x="110" y="148"/>
                </a:cubicBezTo>
                <a:close/>
                <a:moveTo>
                  <a:pt x="127" y="130"/>
                </a:moveTo>
                <a:cubicBezTo>
                  <a:pt x="130" y="132"/>
                  <a:pt x="133" y="134"/>
                  <a:pt x="136" y="136"/>
                </a:cubicBezTo>
                <a:cubicBezTo>
                  <a:pt x="135" y="137"/>
                  <a:pt x="135" y="139"/>
                  <a:pt x="134" y="140"/>
                </a:cubicBezTo>
                <a:cubicBezTo>
                  <a:pt x="130" y="139"/>
                  <a:pt x="127" y="137"/>
                  <a:pt x="124" y="135"/>
                </a:cubicBezTo>
                <a:cubicBezTo>
                  <a:pt x="125" y="133"/>
                  <a:pt x="126" y="132"/>
                  <a:pt x="127" y="130"/>
                </a:cubicBezTo>
                <a:close/>
                <a:moveTo>
                  <a:pt x="82" y="52"/>
                </a:moveTo>
                <a:cubicBezTo>
                  <a:pt x="111" y="51"/>
                  <a:pt x="141" y="75"/>
                  <a:pt x="141" y="111"/>
                </a:cubicBezTo>
                <a:cubicBezTo>
                  <a:pt x="122" y="111"/>
                  <a:pt x="102" y="111"/>
                  <a:pt x="82" y="111"/>
                </a:cubicBezTo>
                <a:lnTo>
                  <a:pt x="82" y="52"/>
                </a:lnTo>
                <a:close/>
                <a:moveTo>
                  <a:pt x="10" y="57"/>
                </a:moveTo>
                <a:cubicBezTo>
                  <a:pt x="4" y="50"/>
                  <a:pt x="4" y="40"/>
                  <a:pt x="11" y="33"/>
                </a:cubicBezTo>
                <a:cubicBezTo>
                  <a:pt x="17" y="27"/>
                  <a:pt x="28" y="27"/>
                  <a:pt x="35" y="34"/>
                </a:cubicBezTo>
                <a:cubicBezTo>
                  <a:pt x="24" y="41"/>
                  <a:pt x="16" y="48"/>
                  <a:pt x="10" y="5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35" name="Elipsa 34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Freeform 97"/>
          <p:cNvSpPr>
            <a:spLocks noEditPoints="1"/>
          </p:cNvSpPr>
          <p:nvPr/>
        </p:nvSpPr>
        <p:spPr bwMode="auto">
          <a:xfrm>
            <a:off x="9240547" y="5002210"/>
            <a:ext cx="473293" cy="512446"/>
          </a:xfrm>
          <a:custGeom>
            <a:avLst/>
            <a:gdLst>
              <a:gd name="T0" fmla="*/ 55 w 404"/>
              <a:gd name="T1" fmla="*/ 61 h 438"/>
              <a:gd name="T2" fmla="*/ 100 w 404"/>
              <a:gd name="T3" fmla="*/ 55 h 438"/>
              <a:gd name="T4" fmla="*/ 45 w 404"/>
              <a:gd name="T5" fmla="*/ 108 h 438"/>
              <a:gd name="T6" fmla="*/ 55 w 404"/>
              <a:gd name="T7" fmla="*/ 61 h 438"/>
              <a:gd name="T8" fmla="*/ 372 w 404"/>
              <a:gd name="T9" fmla="*/ 325 h 438"/>
              <a:gd name="T10" fmla="*/ 193 w 404"/>
              <a:gd name="T11" fmla="*/ 434 h 438"/>
              <a:gd name="T12" fmla="*/ 17 w 404"/>
              <a:gd name="T13" fmla="*/ 284 h 438"/>
              <a:gd name="T14" fmla="*/ 121 w 404"/>
              <a:gd name="T15" fmla="*/ 77 h 438"/>
              <a:gd name="T16" fmla="*/ 159 w 404"/>
              <a:gd name="T17" fmla="*/ 63 h 438"/>
              <a:gd name="T18" fmla="*/ 169 w 404"/>
              <a:gd name="T19" fmla="*/ 38 h 438"/>
              <a:gd name="T20" fmla="*/ 155 w 404"/>
              <a:gd name="T21" fmla="*/ 26 h 438"/>
              <a:gd name="T22" fmla="*/ 144 w 404"/>
              <a:gd name="T23" fmla="*/ 13 h 438"/>
              <a:gd name="T24" fmla="*/ 157 w 404"/>
              <a:gd name="T25" fmla="*/ 0 h 438"/>
              <a:gd name="T26" fmla="*/ 201 w 404"/>
              <a:gd name="T27" fmla="*/ 0 h 438"/>
              <a:gd name="T28" fmla="*/ 245 w 404"/>
              <a:gd name="T29" fmla="*/ 0 h 438"/>
              <a:gd name="T30" fmla="*/ 259 w 404"/>
              <a:gd name="T31" fmla="*/ 12 h 438"/>
              <a:gd name="T32" fmla="*/ 246 w 404"/>
              <a:gd name="T33" fmla="*/ 26 h 438"/>
              <a:gd name="T34" fmla="*/ 233 w 404"/>
              <a:gd name="T35" fmla="*/ 38 h 438"/>
              <a:gd name="T36" fmla="*/ 243 w 404"/>
              <a:gd name="T37" fmla="*/ 63 h 438"/>
              <a:gd name="T38" fmla="*/ 337 w 404"/>
              <a:gd name="T39" fmla="*/ 117 h 438"/>
              <a:gd name="T40" fmla="*/ 372 w 404"/>
              <a:gd name="T41" fmla="*/ 325 h 438"/>
              <a:gd name="T42" fmla="*/ 195 w 404"/>
              <a:gd name="T43" fmla="*/ 138 h 438"/>
              <a:gd name="T44" fmla="*/ 92 w 404"/>
              <a:gd name="T45" fmla="*/ 239 h 438"/>
              <a:gd name="T46" fmla="*/ 100 w 404"/>
              <a:gd name="T47" fmla="*/ 246 h 438"/>
              <a:gd name="T48" fmla="*/ 193 w 404"/>
              <a:gd name="T49" fmla="*/ 246 h 438"/>
              <a:gd name="T50" fmla="*/ 201 w 404"/>
              <a:gd name="T51" fmla="*/ 239 h 438"/>
              <a:gd name="T52" fmla="*/ 201 w 404"/>
              <a:gd name="T53" fmla="*/ 145 h 438"/>
              <a:gd name="T54" fmla="*/ 195 w 404"/>
              <a:gd name="T55" fmla="*/ 138 h 438"/>
              <a:gd name="T56" fmla="*/ 202 w 404"/>
              <a:gd name="T57" fmla="*/ 83 h 438"/>
              <a:gd name="T58" fmla="*/ 37 w 404"/>
              <a:gd name="T59" fmla="*/ 247 h 438"/>
              <a:gd name="T60" fmla="*/ 199 w 404"/>
              <a:gd name="T61" fmla="*/ 411 h 438"/>
              <a:gd name="T62" fmla="*/ 365 w 404"/>
              <a:gd name="T63" fmla="*/ 247 h 438"/>
              <a:gd name="T64" fmla="*/ 202 w 404"/>
              <a:gd name="T65" fmla="*/ 83 h 438"/>
              <a:gd name="T66" fmla="*/ 312 w 404"/>
              <a:gd name="T67" fmla="*/ 226 h 438"/>
              <a:gd name="T68" fmla="*/ 294 w 404"/>
              <a:gd name="T69" fmla="*/ 232 h 438"/>
              <a:gd name="T70" fmla="*/ 293 w 404"/>
              <a:gd name="T71" fmla="*/ 260 h 438"/>
              <a:gd name="T72" fmla="*/ 299 w 404"/>
              <a:gd name="T73" fmla="*/ 265 h 438"/>
              <a:gd name="T74" fmla="*/ 308 w 404"/>
              <a:gd name="T75" fmla="*/ 266 h 438"/>
              <a:gd name="T76" fmla="*/ 325 w 404"/>
              <a:gd name="T77" fmla="*/ 295 h 438"/>
              <a:gd name="T78" fmla="*/ 233 w 404"/>
              <a:gd name="T79" fmla="*/ 376 h 438"/>
              <a:gd name="T80" fmla="*/ 221 w 404"/>
              <a:gd name="T81" fmla="*/ 361 h 438"/>
              <a:gd name="T82" fmla="*/ 196 w 404"/>
              <a:gd name="T83" fmla="*/ 337 h 438"/>
              <a:gd name="T84" fmla="*/ 182 w 404"/>
              <a:gd name="T85" fmla="*/ 350 h 438"/>
              <a:gd name="T86" fmla="*/ 171 w 404"/>
              <a:gd name="T87" fmla="*/ 376 h 438"/>
              <a:gd name="T88" fmla="*/ 90 w 404"/>
              <a:gd name="T89" fmla="*/ 319 h 438"/>
              <a:gd name="T90" fmla="*/ 84 w 404"/>
              <a:gd name="T91" fmla="*/ 183 h 438"/>
              <a:gd name="T92" fmla="*/ 207 w 404"/>
              <a:gd name="T93" fmla="*/ 114 h 438"/>
              <a:gd name="T94" fmla="*/ 326 w 404"/>
              <a:gd name="T95" fmla="*/ 201 h 438"/>
              <a:gd name="T96" fmla="*/ 312 w 404"/>
              <a:gd name="T97" fmla="*/ 226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4" h="438">
                <a:moveTo>
                  <a:pt x="55" y="61"/>
                </a:moveTo>
                <a:cubicBezTo>
                  <a:pt x="68" y="48"/>
                  <a:pt x="85" y="46"/>
                  <a:pt x="100" y="55"/>
                </a:cubicBezTo>
                <a:cubicBezTo>
                  <a:pt x="97" y="65"/>
                  <a:pt x="64" y="96"/>
                  <a:pt x="45" y="108"/>
                </a:cubicBezTo>
                <a:cubicBezTo>
                  <a:pt x="38" y="92"/>
                  <a:pt x="42" y="73"/>
                  <a:pt x="55" y="61"/>
                </a:cubicBezTo>
                <a:close/>
                <a:moveTo>
                  <a:pt x="372" y="325"/>
                </a:moveTo>
                <a:cubicBezTo>
                  <a:pt x="340" y="394"/>
                  <a:pt x="268" y="438"/>
                  <a:pt x="193" y="434"/>
                </a:cubicBezTo>
                <a:cubicBezTo>
                  <a:pt x="105" y="429"/>
                  <a:pt x="33" y="368"/>
                  <a:pt x="17" y="284"/>
                </a:cubicBezTo>
                <a:cubicBezTo>
                  <a:pt x="0" y="199"/>
                  <a:pt x="42" y="115"/>
                  <a:pt x="121" y="77"/>
                </a:cubicBezTo>
                <a:cubicBezTo>
                  <a:pt x="133" y="71"/>
                  <a:pt x="146" y="66"/>
                  <a:pt x="159" y="63"/>
                </a:cubicBezTo>
                <a:cubicBezTo>
                  <a:pt x="173" y="60"/>
                  <a:pt x="169" y="48"/>
                  <a:pt x="169" y="38"/>
                </a:cubicBezTo>
                <a:cubicBezTo>
                  <a:pt x="170" y="29"/>
                  <a:pt x="164" y="26"/>
                  <a:pt x="155" y="26"/>
                </a:cubicBezTo>
                <a:cubicBezTo>
                  <a:pt x="147" y="26"/>
                  <a:pt x="143" y="20"/>
                  <a:pt x="144" y="13"/>
                </a:cubicBezTo>
                <a:cubicBezTo>
                  <a:pt x="144" y="4"/>
                  <a:pt x="148" y="0"/>
                  <a:pt x="157" y="0"/>
                </a:cubicBezTo>
                <a:cubicBezTo>
                  <a:pt x="172" y="1"/>
                  <a:pt x="187" y="0"/>
                  <a:pt x="201" y="0"/>
                </a:cubicBezTo>
                <a:cubicBezTo>
                  <a:pt x="216" y="0"/>
                  <a:pt x="231" y="1"/>
                  <a:pt x="245" y="0"/>
                </a:cubicBezTo>
                <a:cubicBezTo>
                  <a:pt x="253" y="0"/>
                  <a:pt x="258" y="4"/>
                  <a:pt x="259" y="12"/>
                </a:cubicBezTo>
                <a:cubicBezTo>
                  <a:pt x="259" y="20"/>
                  <a:pt x="255" y="26"/>
                  <a:pt x="246" y="26"/>
                </a:cubicBezTo>
                <a:cubicBezTo>
                  <a:pt x="238" y="26"/>
                  <a:pt x="233" y="29"/>
                  <a:pt x="233" y="38"/>
                </a:cubicBezTo>
                <a:cubicBezTo>
                  <a:pt x="234" y="47"/>
                  <a:pt x="231" y="59"/>
                  <a:pt x="243" y="63"/>
                </a:cubicBezTo>
                <a:cubicBezTo>
                  <a:pt x="279" y="74"/>
                  <a:pt x="311" y="90"/>
                  <a:pt x="337" y="117"/>
                </a:cubicBezTo>
                <a:cubicBezTo>
                  <a:pt x="390" y="172"/>
                  <a:pt x="404" y="255"/>
                  <a:pt x="372" y="325"/>
                </a:cubicBezTo>
                <a:close/>
                <a:moveTo>
                  <a:pt x="195" y="138"/>
                </a:moveTo>
                <a:cubicBezTo>
                  <a:pt x="145" y="135"/>
                  <a:pt x="86" y="193"/>
                  <a:pt x="92" y="239"/>
                </a:cubicBezTo>
                <a:cubicBezTo>
                  <a:pt x="92" y="242"/>
                  <a:pt x="97" y="246"/>
                  <a:pt x="100" y="246"/>
                </a:cubicBezTo>
                <a:cubicBezTo>
                  <a:pt x="131" y="246"/>
                  <a:pt x="162" y="246"/>
                  <a:pt x="193" y="246"/>
                </a:cubicBezTo>
                <a:cubicBezTo>
                  <a:pt x="196" y="246"/>
                  <a:pt x="200" y="241"/>
                  <a:pt x="201" y="239"/>
                </a:cubicBezTo>
                <a:cubicBezTo>
                  <a:pt x="201" y="208"/>
                  <a:pt x="201" y="177"/>
                  <a:pt x="201" y="145"/>
                </a:cubicBezTo>
                <a:cubicBezTo>
                  <a:pt x="201" y="143"/>
                  <a:pt x="197" y="138"/>
                  <a:pt x="195" y="138"/>
                </a:cubicBezTo>
                <a:close/>
                <a:moveTo>
                  <a:pt x="202" y="83"/>
                </a:moveTo>
                <a:cubicBezTo>
                  <a:pt x="112" y="82"/>
                  <a:pt x="37" y="157"/>
                  <a:pt x="37" y="247"/>
                </a:cubicBezTo>
                <a:cubicBezTo>
                  <a:pt x="37" y="336"/>
                  <a:pt x="110" y="410"/>
                  <a:pt x="199" y="411"/>
                </a:cubicBezTo>
                <a:cubicBezTo>
                  <a:pt x="291" y="411"/>
                  <a:pt x="365" y="337"/>
                  <a:pt x="365" y="247"/>
                </a:cubicBezTo>
                <a:cubicBezTo>
                  <a:pt x="365" y="157"/>
                  <a:pt x="292" y="83"/>
                  <a:pt x="202" y="83"/>
                </a:cubicBezTo>
                <a:close/>
                <a:moveTo>
                  <a:pt x="312" y="226"/>
                </a:moveTo>
                <a:cubicBezTo>
                  <a:pt x="305" y="227"/>
                  <a:pt x="295" y="228"/>
                  <a:pt x="294" y="232"/>
                </a:cubicBezTo>
                <a:cubicBezTo>
                  <a:pt x="291" y="240"/>
                  <a:pt x="291" y="251"/>
                  <a:pt x="293" y="260"/>
                </a:cubicBezTo>
                <a:cubicBezTo>
                  <a:pt x="293" y="261"/>
                  <a:pt x="297" y="263"/>
                  <a:pt x="299" y="265"/>
                </a:cubicBezTo>
                <a:cubicBezTo>
                  <a:pt x="302" y="266"/>
                  <a:pt x="305" y="266"/>
                  <a:pt x="308" y="266"/>
                </a:cubicBezTo>
                <a:cubicBezTo>
                  <a:pt x="335" y="270"/>
                  <a:pt x="336" y="270"/>
                  <a:pt x="325" y="295"/>
                </a:cubicBezTo>
                <a:cubicBezTo>
                  <a:pt x="308" y="337"/>
                  <a:pt x="277" y="364"/>
                  <a:pt x="233" y="376"/>
                </a:cubicBezTo>
                <a:cubicBezTo>
                  <a:pt x="222" y="379"/>
                  <a:pt x="222" y="369"/>
                  <a:pt x="221" y="361"/>
                </a:cubicBezTo>
                <a:cubicBezTo>
                  <a:pt x="220" y="337"/>
                  <a:pt x="221" y="337"/>
                  <a:pt x="196" y="337"/>
                </a:cubicBezTo>
                <a:cubicBezTo>
                  <a:pt x="186" y="336"/>
                  <a:pt x="182" y="340"/>
                  <a:pt x="182" y="350"/>
                </a:cubicBezTo>
                <a:cubicBezTo>
                  <a:pt x="181" y="359"/>
                  <a:pt x="182" y="379"/>
                  <a:pt x="171" y="376"/>
                </a:cubicBezTo>
                <a:cubicBezTo>
                  <a:pt x="137" y="367"/>
                  <a:pt x="108" y="348"/>
                  <a:pt x="90" y="319"/>
                </a:cubicBezTo>
                <a:cubicBezTo>
                  <a:pt x="62" y="275"/>
                  <a:pt x="59" y="229"/>
                  <a:pt x="84" y="183"/>
                </a:cubicBezTo>
                <a:cubicBezTo>
                  <a:pt x="110" y="136"/>
                  <a:pt x="152" y="112"/>
                  <a:pt x="207" y="114"/>
                </a:cubicBezTo>
                <a:cubicBezTo>
                  <a:pt x="260" y="115"/>
                  <a:pt x="309" y="151"/>
                  <a:pt x="326" y="201"/>
                </a:cubicBezTo>
                <a:cubicBezTo>
                  <a:pt x="332" y="218"/>
                  <a:pt x="328" y="223"/>
                  <a:pt x="312" y="2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065831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Icons: Logistics Operations, Control, IT</a:t>
            </a:r>
          </a:p>
        </p:txBody>
      </p:sp>
      <p:sp>
        <p:nvSpPr>
          <p:cNvPr id="3" name="Freeform 86"/>
          <p:cNvSpPr>
            <a:spLocks noEditPoints="1"/>
          </p:cNvSpPr>
          <p:nvPr/>
        </p:nvSpPr>
        <p:spPr bwMode="auto">
          <a:xfrm>
            <a:off x="4105413" y="5157193"/>
            <a:ext cx="782408" cy="899345"/>
          </a:xfrm>
          <a:custGeom>
            <a:avLst/>
            <a:gdLst>
              <a:gd name="T0" fmla="*/ 99 w 156"/>
              <a:gd name="T1" fmla="*/ 74 h 179"/>
              <a:gd name="T2" fmla="*/ 8 w 156"/>
              <a:gd name="T3" fmla="*/ 74 h 179"/>
              <a:gd name="T4" fmla="*/ 8 w 156"/>
              <a:gd name="T5" fmla="*/ 138 h 179"/>
              <a:gd name="T6" fmla="*/ 99 w 156"/>
              <a:gd name="T7" fmla="*/ 138 h 179"/>
              <a:gd name="T8" fmla="*/ 99 w 156"/>
              <a:gd name="T9" fmla="*/ 74 h 179"/>
              <a:gd name="T10" fmla="*/ 31 w 156"/>
              <a:gd name="T11" fmla="*/ 101 h 179"/>
              <a:gd name="T12" fmla="*/ 17 w 156"/>
              <a:gd name="T13" fmla="*/ 101 h 179"/>
              <a:gd name="T14" fmla="*/ 17 w 156"/>
              <a:gd name="T15" fmla="*/ 81 h 179"/>
              <a:gd name="T16" fmla="*/ 31 w 156"/>
              <a:gd name="T17" fmla="*/ 81 h 179"/>
              <a:gd name="T18" fmla="*/ 31 w 156"/>
              <a:gd name="T19" fmla="*/ 101 h 179"/>
              <a:gd name="T20" fmla="*/ 0 w 156"/>
              <a:gd name="T21" fmla="*/ 147 h 179"/>
              <a:gd name="T22" fmla="*/ 156 w 156"/>
              <a:gd name="T23" fmla="*/ 147 h 179"/>
              <a:gd name="T24" fmla="*/ 156 w 156"/>
              <a:gd name="T25" fmla="*/ 155 h 179"/>
              <a:gd name="T26" fmla="*/ 0 w 156"/>
              <a:gd name="T27" fmla="*/ 155 h 179"/>
              <a:gd name="T28" fmla="*/ 0 w 156"/>
              <a:gd name="T29" fmla="*/ 147 h 179"/>
              <a:gd name="T30" fmla="*/ 0 w 156"/>
              <a:gd name="T31" fmla="*/ 163 h 179"/>
              <a:gd name="T32" fmla="*/ 156 w 156"/>
              <a:gd name="T33" fmla="*/ 163 h 179"/>
              <a:gd name="T34" fmla="*/ 156 w 156"/>
              <a:gd name="T35" fmla="*/ 174 h 179"/>
              <a:gd name="T36" fmla="*/ 152 w 156"/>
              <a:gd name="T37" fmla="*/ 174 h 179"/>
              <a:gd name="T38" fmla="*/ 152 w 156"/>
              <a:gd name="T39" fmla="*/ 179 h 179"/>
              <a:gd name="T40" fmla="*/ 129 w 156"/>
              <a:gd name="T41" fmla="*/ 179 h 179"/>
              <a:gd name="T42" fmla="*/ 129 w 156"/>
              <a:gd name="T43" fmla="*/ 174 h 179"/>
              <a:gd name="T44" fmla="*/ 30 w 156"/>
              <a:gd name="T45" fmla="*/ 174 h 179"/>
              <a:gd name="T46" fmla="*/ 30 w 156"/>
              <a:gd name="T47" fmla="*/ 179 h 179"/>
              <a:gd name="T48" fmla="*/ 6 w 156"/>
              <a:gd name="T49" fmla="*/ 179 h 179"/>
              <a:gd name="T50" fmla="*/ 6 w 156"/>
              <a:gd name="T51" fmla="*/ 174 h 179"/>
              <a:gd name="T52" fmla="*/ 0 w 156"/>
              <a:gd name="T53" fmla="*/ 174 h 179"/>
              <a:gd name="T54" fmla="*/ 0 w 156"/>
              <a:gd name="T55" fmla="*/ 163 h 179"/>
              <a:gd name="T56" fmla="*/ 123 w 156"/>
              <a:gd name="T57" fmla="*/ 0 h 179"/>
              <a:gd name="T58" fmla="*/ 90 w 156"/>
              <a:gd name="T59" fmla="*/ 33 h 179"/>
              <a:gd name="T60" fmla="*/ 117 w 156"/>
              <a:gd name="T61" fmla="*/ 65 h 179"/>
              <a:gd name="T62" fmla="*/ 117 w 156"/>
              <a:gd name="T63" fmla="*/ 138 h 179"/>
              <a:gd name="T64" fmla="*/ 129 w 156"/>
              <a:gd name="T65" fmla="*/ 138 h 179"/>
              <a:gd name="T66" fmla="*/ 129 w 156"/>
              <a:gd name="T67" fmla="*/ 65 h 179"/>
              <a:gd name="T68" fmla="*/ 156 w 156"/>
              <a:gd name="T69" fmla="*/ 33 h 179"/>
              <a:gd name="T70" fmla="*/ 123 w 156"/>
              <a:gd name="T71" fmla="*/ 0 h 179"/>
              <a:gd name="T72" fmla="*/ 124 w 156"/>
              <a:gd name="T73" fmla="*/ 55 h 179"/>
              <a:gd name="T74" fmla="*/ 101 w 156"/>
              <a:gd name="T75" fmla="*/ 32 h 179"/>
              <a:gd name="T76" fmla="*/ 124 w 156"/>
              <a:gd name="T77" fmla="*/ 10 h 179"/>
              <a:gd name="T78" fmla="*/ 146 w 156"/>
              <a:gd name="T79" fmla="*/ 32 h 179"/>
              <a:gd name="T80" fmla="*/ 124 w 156"/>
              <a:gd name="T81" fmla="*/ 55 h 179"/>
              <a:gd name="T82" fmla="*/ 142 w 156"/>
              <a:gd name="T83" fmla="*/ 41 h 179"/>
              <a:gd name="T84" fmla="*/ 123 w 156"/>
              <a:gd name="T85" fmla="*/ 35 h 179"/>
              <a:gd name="T86" fmla="*/ 120 w 156"/>
              <a:gd name="T87" fmla="*/ 30 h 179"/>
              <a:gd name="T88" fmla="*/ 126 w 156"/>
              <a:gd name="T89" fmla="*/ 29 h 179"/>
              <a:gd name="T90" fmla="*/ 142 w 156"/>
              <a:gd name="T91" fmla="*/ 4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" h="179">
                <a:moveTo>
                  <a:pt x="99" y="74"/>
                </a:moveTo>
                <a:cubicBezTo>
                  <a:pt x="8" y="74"/>
                  <a:pt x="8" y="74"/>
                  <a:pt x="8" y="74"/>
                </a:cubicBezTo>
                <a:cubicBezTo>
                  <a:pt x="8" y="138"/>
                  <a:pt x="8" y="138"/>
                  <a:pt x="8" y="138"/>
                </a:cubicBezTo>
                <a:cubicBezTo>
                  <a:pt x="99" y="138"/>
                  <a:pt x="99" y="138"/>
                  <a:pt x="99" y="138"/>
                </a:cubicBezTo>
                <a:lnTo>
                  <a:pt x="99" y="74"/>
                </a:lnTo>
                <a:close/>
                <a:moveTo>
                  <a:pt x="31" y="101"/>
                </a:moveTo>
                <a:cubicBezTo>
                  <a:pt x="17" y="101"/>
                  <a:pt x="17" y="101"/>
                  <a:pt x="17" y="101"/>
                </a:cubicBezTo>
                <a:cubicBezTo>
                  <a:pt x="17" y="81"/>
                  <a:pt x="17" y="81"/>
                  <a:pt x="17" y="81"/>
                </a:cubicBezTo>
                <a:cubicBezTo>
                  <a:pt x="31" y="81"/>
                  <a:pt x="31" y="81"/>
                  <a:pt x="31" y="81"/>
                </a:cubicBezTo>
                <a:lnTo>
                  <a:pt x="31" y="101"/>
                </a:lnTo>
                <a:close/>
                <a:moveTo>
                  <a:pt x="0" y="147"/>
                </a:moveTo>
                <a:cubicBezTo>
                  <a:pt x="156" y="147"/>
                  <a:pt x="156" y="147"/>
                  <a:pt x="156" y="147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0" y="155"/>
                  <a:pt x="0" y="155"/>
                  <a:pt x="0" y="155"/>
                </a:cubicBezTo>
                <a:lnTo>
                  <a:pt x="0" y="147"/>
                </a:lnTo>
                <a:close/>
                <a:moveTo>
                  <a:pt x="0" y="163"/>
                </a:moveTo>
                <a:cubicBezTo>
                  <a:pt x="156" y="163"/>
                  <a:pt x="156" y="163"/>
                  <a:pt x="156" y="16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2" y="174"/>
                  <a:pt x="152" y="174"/>
                  <a:pt x="152" y="174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29" y="174"/>
                  <a:pt x="129" y="174"/>
                  <a:pt x="129" y="174"/>
                </a:cubicBezTo>
                <a:cubicBezTo>
                  <a:pt x="30" y="174"/>
                  <a:pt x="30" y="174"/>
                  <a:pt x="30" y="174"/>
                </a:cubicBezTo>
                <a:cubicBezTo>
                  <a:pt x="30" y="179"/>
                  <a:pt x="30" y="179"/>
                  <a:pt x="30" y="179"/>
                </a:cubicBezTo>
                <a:cubicBezTo>
                  <a:pt x="6" y="179"/>
                  <a:pt x="6" y="179"/>
                  <a:pt x="6" y="179"/>
                </a:cubicBezTo>
                <a:cubicBezTo>
                  <a:pt x="6" y="174"/>
                  <a:pt x="6" y="174"/>
                  <a:pt x="6" y="174"/>
                </a:cubicBezTo>
                <a:cubicBezTo>
                  <a:pt x="0" y="174"/>
                  <a:pt x="0" y="174"/>
                  <a:pt x="0" y="174"/>
                </a:cubicBezTo>
                <a:lnTo>
                  <a:pt x="0" y="163"/>
                </a:lnTo>
                <a:close/>
                <a:moveTo>
                  <a:pt x="123" y="0"/>
                </a:moveTo>
                <a:cubicBezTo>
                  <a:pt x="105" y="0"/>
                  <a:pt x="90" y="15"/>
                  <a:pt x="90" y="33"/>
                </a:cubicBezTo>
                <a:cubicBezTo>
                  <a:pt x="90" y="48"/>
                  <a:pt x="102" y="62"/>
                  <a:pt x="117" y="65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44" y="62"/>
                  <a:pt x="156" y="49"/>
                  <a:pt x="156" y="33"/>
                </a:cubicBezTo>
                <a:cubicBezTo>
                  <a:pt x="156" y="15"/>
                  <a:pt x="141" y="0"/>
                  <a:pt x="123" y="0"/>
                </a:cubicBezTo>
                <a:close/>
                <a:moveTo>
                  <a:pt x="124" y="55"/>
                </a:moveTo>
                <a:cubicBezTo>
                  <a:pt x="111" y="55"/>
                  <a:pt x="101" y="45"/>
                  <a:pt x="101" y="32"/>
                </a:cubicBezTo>
                <a:cubicBezTo>
                  <a:pt x="101" y="20"/>
                  <a:pt x="111" y="10"/>
                  <a:pt x="124" y="10"/>
                </a:cubicBezTo>
                <a:cubicBezTo>
                  <a:pt x="136" y="10"/>
                  <a:pt x="146" y="20"/>
                  <a:pt x="146" y="32"/>
                </a:cubicBezTo>
                <a:cubicBezTo>
                  <a:pt x="146" y="45"/>
                  <a:pt x="136" y="55"/>
                  <a:pt x="124" y="55"/>
                </a:cubicBezTo>
                <a:close/>
                <a:moveTo>
                  <a:pt x="142" y="41"/>
                </a:moveTo>
                <a:cubicBezTo>
                  <a:pt x="141" y="42"/>
                  <a:pt x="123" y="35"/>
                  <a:pt x="123" y="35"/>
                </a:cubicBezTo>
                <a:cubicBezTo>
                  <a:pt x="123" y="35"/>
                  <a:pt x="119" y="31"/>
                  <a:pt x="120" y="30"/>
                </a:cubicBezTo>
                <a:cubicBezTo>
                  <a:pt x="120" y="28"/>
                  <a:pt x="126" y="29"/>
                  <a:pt x="126" y="29"/>
                </a:cubicBezTo>
                <a:cubicBezTo>
                  <a:pt x="126" y="29"/>
                  <a:pt x="143" y="40"/>
                  <a:pt x="142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117"/>
          <p:cNvSpPr>
            <a:spLocks noEditPoints="1"/>
          </p:cNvSpPr>
          <p:nvPr/>
        </p:nvSpPr>
        <p:spPr bwMode="auto">
          <a:xfrm>
            <a:off x="7191559" y="2460006"/>
            <a:ext cx="874269" cy="654051"/>
          </a:xfrm>
          <a:custGeom>
            <a:avLst/>
            <a:gdLst>
              <a:gd name="T0" fmla="*/ 8 w 168"/>
              <a:gd name="T1" fmla="*/ 126 h 126"/>
              <a:gd name="T2" fmla="*/ 0 w 168"/>
              <a:gd name="T3" fmla="*/ 118 h 126"/>
              <a:gd name="T4" fmla="*/ 138 w 168"/>
              <a:gd name="T5" fmla="*/ 111 h 126"/>
              <a:gd name="T6" fmla="*/ 152 w 168"/>
              <a:gd name="T7" fmla="*/ 126 h 126"/>
              <a:gd name="T8" fmla="*/ 33 w 168"/>
              <a:gd name="T9" fmla="*/ 24 h 126"/>
              <a:gd name="T10" fmla="*/ 79 w 168"/>
              <a:gd name="T11" fmla="*/ 32 h 126"/>
              <a:gd name="T12" fmla="*/ 79 w 168"/>
              <a:gd name="T13" fmla="*/ 41 h 126"/>
              <a:gd name="T14" fmla="*/ 33 w 168"/>
              <a:gd name="T15" fmla="*/ 48 h 126"/>
              <a:gd name="T16" fmla="*/ 79 w 168"/>
              <a:gd name="T17" fmla="*/ 41 h 126"/>
              <a:gd name="T18" fmla="*/ 33 w 168"/>
              <a:gd name="T19" fmla="*/ 57 h 126"/>
              <a:gd name="T20" fmla="*/ 79 w 168"/>
              <a:gd name="T21" fmla="*/ 64 h 126"/>
              <a:gd name="T22" fmla="*/ 79 w 168"/>
              <a:gd name="T23" fmla="*/ 74 h 126"/>
              <a:gd name="T24" fmla="*/ 33 w 168"/>
              <a:gd name="T25" fmla="*/ 81 h 126"/>
              <a:gd name="T26" fmla="*/ 79 w 168"/>
              <a:gd name="T27" fmla="*/ 74 h 126"/>
              <a:gd name="T28" fmla="*/ 90 w 168"/>
              <a:gd name="T29" fmla="*/ 96 h 126"/>
              <a:gd name="T30" fmla="*/ 24 w 168"/>
              <a:gd name="T31" fmla="*/ 8 h 126"/>
              <a:gd name="T32" fmla="*/ 142 w 168"/>
              <a:gd name="T33" fmla="*/ 38 h 126"/>
              <a:gd name="T34" fmla="*/ 151 w 168"/>
              <a:gd name="T35" fmla="*/ 13 h 126"/>
              <a:gd name="T36" fmla="*/ 26 w 168"/>
              <a:gd name="T37" fmla="*/ 0 h 126"/>
              <a:gd name="T38" fmla="*/ 14 w 168"/>
              <a:gd name="T39" fmla="*/ 91 h 126"/>
              <a:gd name="T40" fmla="*/ 99 w 168"/>
              <a:gd name="T41" fmla="*/ 105 h 126"/>
              <a:gd name="T42" fmla="*/ 147 w 168"/>
              <a:gd name="T43" fmla="*/ 109 h 126"/>
              <a:gd name="T44" fmla="*/ 148 w 168"/>
              <a:gd name="T45" fmla="*/ 112 h 126"/>
              <a:gd name="T46" fmla="*/ 162 w 168"/>
              <a:gd name="T47" fmla="*/ 126 h 126"/>
              <a:gd name="T48" fmla="*/ 168 w 168"/>
              <a:gd name="T49" fmla="*/ 106 h 126"/>
              <a:gd name="T50" fmla="*/ 158 w 168"/>
              <a:gd name="T51" fmla="*/ 97 h 126"/>
              <a:gd name="T52" fmla="*/ 150 w 168"/>
              <a:gd name="T53" fmla="*/ 93 h 126"/>
              <a:gd name="T54" fmla="*/ 147 w 168"/>
              <a:gd name="T55" fmla="*/ 49 h 126"/>
              <a:gd name="T56" fmla="*/ 87 w 168"/>
              <a:gd name="T57" fmla="*/ 73 h 126"/>
              <a:gd name="T58" fmla="*/ 122 w 168"/>
              <a:gd name="T59" fmla="*/ 107 h 126"/>
              <a:gd name="T60" fmla="*/ 147 w 168"/>
              <a:gd name="T61" fmla="*/ 109 h 126"/>
              <a:gd name="T62" fmla="*/ 97 w 168"/>
              <a:gd name="T63" fmla="*/ 74 h 126"/>
              <a:gd name="T64" fmla="*/ 146 w 168"/>
              <a:gd name="T65" fmla="*/ 7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8" h="126">
                <a:moveTo>
                  <a:pt x="152" y="126"/>
                </a:moveTo>
                <a:cubicBezTo>
                  <a:pt x="8" y="126"/>
                  <a:pt x="8" y="126"/>
                  <a:pt x="8" y="126"/>
                </a:cubicBezTo>
                <a:cubicBezTo>
                  <a:pt x="4" y="126"/>
                  <a:pt x="0" y="123"/>
                  <a:pt x="0" y="11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4"/>
                  <a:pt x="4" y="111"/>
                  <a:pt x="8" y="111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1" y="115"/>
                  <a:pt x="141" y="115"/>
                  <a:pt x="141" y="115"/>
                </a:cubicBezTo>
                <a:lnTo>
                  <a:pt x="152" y="126"/>
                </a:lnTo>
                <a:close/>
                <a:moveTo>
                  <a:pt x="79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3" y="32"/>
                  <a:pt x="33" y="32"/>
                  <a:pt x="33" y="32"/>
                </a:cubicBezTo>
                <a:cubicBezTo>
                  <a:pt x="79" y="32"/>
                  <a:pt x="79" y="32"/>
                  <a:pt x="79" y="32"/>
                </a:cubicBezTo>
                <a:lnTo>
                  <a:pt x="79" y="24"/>
                </a:lnTo>
                <a:close/>
                <a:moveTo>
                  <a:pt x="79" y="41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48"/>
                  <a:pt x="33" y="48"/>
                  <a:pt x="33" y="48"/>
                </a:cubicBezTo>
                <a:cubicBezTo>
                  <a:pt x="79" y="48"/>
                  <a:pt x="79" y="48"/>
                  <a:pt x="79" y="48"/>
                </a:cubicBezTo>
                <a:lnTo>
                  <a:pt x="79" y="41"/>
                </a:lnTo>
                <a:close/>
                <a:moveTo>
                  <a:pt x="79" y="57"/>
                </a:moveTo>
                <a:cubicBezTo>
                  <a:pt x="33" y="57"/>
                  <a:pt x="33" y="57"/>
                  <a:pt x="33" y="57"/>
                </a:cubicBezTo>
                <a:cubicBezTo>
                  <a:pt x="33" y="64"/>
                  <a:pt x="33" y="64"/>
                  <a:pt x="33" y="64"/>
                </a:cubicBezTo>
                <a:cubicBezTo>
                  <a:pt x="79" y="64"/>
                  <a:pt x="79" y="64"/>
                  <a:pt x="79" y="64"/>
                </a:cubicBezTo>
                <a:lnTo>
                  <a:pt x="79" y="57"/>
                </a:lnTo>
                <a:close/>
                <a:moveTo>
                  <a:pt x="79" y="74"/>
                </a:moveTo>
                <a:cubicBezTo>
                  <a:pt x="33" y="74"/>
                  <a:pt x="33" y="74"/>
                  <a:pt x="33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79" y="81"/>
                  <a:pt x="79" y="81"/>
                  <a:pt x="79" y="81"/>
                </a:cubicBezTo>
                <a:lnTo>
                  <a:pt x="79" y="74"/>
                </a:lnTo>
                <a:close/>
                <a:moveTo>
                  <a:pt x="98" y="104"/>
                </a:moveTo>
                <a:cubicBezTo>
                  <a:pt x="95" y="102"/>
                  <a:pt x="92" y="99"/>
                  <a:pt x="9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8"/>
                  <a:pt x="24" y="8"/>
                  <a:pt x="24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6" y="41"/>
                  <a:pt x="148" y="43"/>
                  <a:pt x="151" y="46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51" y="6"/>
                  <a:pt x="145" y="0"/>
                  <a:pt x="138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4" y="6"/>
                  <a:pt x="14" y="13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9"/>
                  <a:pt x="19" y="105"/>
                  <a:pt x="2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9" y="105"/>
                  <a:pt x="98" y="104"/>
                  <a:pt x="98" y="104"/>
                </a:cubicBezTo>
                <a:close/>
                <a:moveTo>
                  <a:pt x="147" y="109"/>
                </a:moveTo>
                <a:cubicBezTo>
                  <a:pt x="147" y="109"/>
                  <a:pt x="147" y="109"/>
                  <a:pt x="147" y="109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106"/>
                  <a:pt x="168" y="106"/>
                  <a:pt x="168" y="106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4" y="87"/>
                  <a:pt x="156" y="80"/>
                  <a:pt x="156" y="73"/>
                </a:cubicBezTo>
                <a:cubicBezTo>
                  <a:pt x="156" y="64"/>
                  <a:pt x="153" y="56"/>
                  <a:pt x="147" y="49"/>
                </a:cubicBezTo>
                <a:cubicBezTo>
                  <a:pt x="141" y="43"/>
                  <a:pt x="132" y="39"/>
                  <a:pt x="122" y="39"/>
                </a:cubicBezTo>
                <a:cubicBezTo>
                  <a:pt x="103" y="39"/>
                  <a:pt x="87" y="54"/>
                  <a:pt x="87" y="73"/>
                </a:cubicBezTo>
                <a:cubicBezTo>
                  <a:pt x="87" y="84"/>
                  <a:pt x="93" y="94"/>
                  <a:pt x="101" y="100"/>
                </a:cubicBezTo>
                <a:cubicBezTo>
                  <a:pt x="107" y="105"/>
                  <a:pt x="114" y="107"/>
                  <a:pt x="122" y="107"/>
                </a:cubicBezTo>
                <a:cubicBezTo>
                  <a:pt x="129" y="107"/>
                  <a:pt x="136" y="105"/>
                  <a:pt x="142" y="101"/>
                </a:cubicBezTo>
                <a:lnTo>
                  <a:pt x="147" y="109"/>
                </a:lnTo>
                <a:close/>
                <a:moveTo>
                  <a:pt x="122" y="98"/>
                </a:moveTo>
                <a:cubicBezTo>
                  <a:pt x="108" y="98"/>
                  <a:pt x="97" y="87"/>
                  <a:pt x="97" y="74"/>
                </a:cubicBezTo>
                <a:cubicBezTo>
                  <a:pt x="97" y="60"/>
                  <a:pt x="108" y="49"/>
                  <a:pt x="122" y="49"/>
                </a:cubicBezTo>
                <a:cubicBezTo>
                  <a:pt x="135" y="49"/>
                  <a:pt x="146" y="60"/>
                  <a:pt x="146" y="74"/>
                </a:cubicBezTo>
                <a:cubicBezTo>
                  <a:pt x="146" y="87"/>
                  <a:pt x="135" y="98"/>
                  <a:pt x="122" y="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6"/>
          <p:cNvSpPr>
            <a:spLocks noEditPoints="1"/>
          </p:cNvSpPr>
          <p:nvPr/>
        </p:nvSpPr>
        <p:spPr bwMode="auto">
          <a:xfrm>
            <a:off x="2726501" y="2348880"/>
            <a:ext cx="822325" cy="876300"/>
          </a:xfrm>
          <a:custGeom>
            <a:avLst/>
            <a:gdLst>
              <a:gd name="T0" fmla="*/ 58 w 168"/>
              <a:gd name="T1" fmla="*/ 0 h 179"/>
              <a:gd name="T2" fmla="*/ 40 w 168"/>
              <a:gd name="T3" fmla="*/ 88 h 179"/>
              <a:gd name="T4" fmla="*/ 38 w 168"/>
              <a:gd name="T5" fmla="*/ 0 h 179"/>
              <a:gd name="T6" fmla="*/ 17 w 168"/>
              <a:gd name="T7" fmla="*/ 89 h 179"/>
              <a:gd name="T8" fmla="*/ 0 w 168"/>
              <a:gd name="T9" fmla="*/ 130 h 179"/>
              <a:gd name="T10" fmla="*/ 17 w 168"/>
              <a:gd name="T11" fmla="*/ 143 h 179"/>
              <a:gd name="T12" fmla="*/ 24 w 168"/>
              <a:gd name="T13" fmla="*/ 174 h 179"/>
              <a:gd name="T14" fmla="*/ 45 w 168"/>
              <a:gd name="T15" fmla="*/ 142 h 179"/>
              <a:gd name="T16" fmla="*/ 30 w 168"/>
              <a:gd name="T17" fmla="*/ 139 h 179"/>
              <a:gd name="T18" fmla="*/ 52 w 168"/>
              <a:gd name="T19" fmla="*/ 117 h 179"/>
              <a:gd name="T20" fmla="*/ 69 w 168"/>
              <a:gd name="T21" fmla="*/ 99 h 179"/>
              <a:gd name="T22" fmla="*/ 100 w 168"/>
              <a:gd name="T23" fmla="*/ 99 h 179"/>
              <a:gd name="T24" fmla="*/ 127 w 168"/>
              <a:gd name="T25" fmla="*/ 0 h 179"/>
              <a:gd name="T26" fmla="*/ 168 w 168"/>
              <a:gd name="T27" fmla="*/ 0 h 179"/>
              <a:gd name="T28" fmla="*/ 158 w 168"/>
              <a:gd name="T29" fmla="*/ 0 h 179"/>
              <a:gd name="T30" fmla="*/ 110 w 168"/>
              <a:gd name="T31" fmla="*/ 99 h 179"/>
              <a:gd name="T32" fmla="*/ 117 w 168"/>
              <a:gd name="T33" fmla="*/ 99 h 179"/>
              <a:gd name="T34" fmla="*/ 17 w 168"/>
              <a:gd name="T35" fmla="*/ 124 h 179"/>
              <a:gd name="T36" fmla="*/ 37 w 168"/>
              <a:gd name="T37" fmla="*/ 101 h 179"/>
              <a:gd name="T38" fmla="*/ 41 w 168"/>
              <a:gd name="T39" fmla="*/ 124 h 179"/>
              <a:gd name="T40" fmla="*/ 31 w 168"/>
              <a:gd name="T41" fmla="*/ 132 h 179"/>
              <a:gd name="T42" fmla="*/ 31 w 168"/>
              <a:gd name="T43" fmla="*/ 106 h 179"/>
              <a:gd name="T44" fmla="*/ 31 w 168"/>
              <a:gd name="T45" fmla="*/ 120 h 179"/>
              <a:gd name="T46" fmla="*/ 79 w 168"/>
              <a:gd name="T47" fmla="*/ 108 h 179"/>
              <a:gd name="T48" fmla="*/ 83 w 168"/>
              <a:gd name="T49" fmla="*/ 119 h 179"/>
              <a:gd name="T50" fmla="*/ 71 w 168"/>
              <a:gd name="T51" fmla="*/ 125 h 179"/>
              <a:gd name="T52" fmla="*/ 79 w 168"/>
              <a:gd name="T53" fmla="*/ 120 h 179"/>
              <a:gd name="T54" fmla="*/ 83 w 168"/>
              <a:gd name="T55" fmla="*/ 124 h 179"/>
              <a:gd name="T56" fmla="*/ 82 w 168"/>
              <a:gd name="T57" fmla="*/ 114 h 179"/>
              <a:gd name="T58" fmla="*/ 106 w 168"/>
              <a:gd name="T59" fmla="*/ 112 h 179"/>
              <a:gd name="T60" fmla="*/ 98 w 168"/>
              <a:gd name="T61" fmla="*/ 116 h 179"/>
              <a:gd name="T62" fmla="*/ 98 w 168"/>
              <a:gd name="T63" fmla="*/ 131 h 179"/>
              <a:gd name="T64" fmla="*/ 98 w 168"/>
              <a:gd name="T65" fmla="*/ 127 h 179"/>
              <a:gd name="T66" fmla="*/ 93 w 168"/>
              <a:gd name="T67" fmla="*/ 120 h 179"/>
              <a:gd name="T68" fmla="*/ 106 w 168"/>
              <a:gd name="T69" fmla="*/ 112 h 179"/>
              <a:gd name="T70" fmla="*/ 123 w 168"/>
              <a:gd name="T71" fmla="*/ 124 h 179"/>
              <a:gd name="T72" fmla="*/ 116 w 168"/>
              <a:gd name="T73" fmla="*/ 117 h 179"/>
              <a:gd name="T74" fmla="*/ 118 w 168"/>
              <a:gd name="T75" fmla="*/ 111 h 179"/>
              <a:gd name="T76" fmla="*/ 119 w 168"/>
              <a:gd name="T77" fmla="*/ 108 h 179"/>
              <a:gd name="T78" fmla="*/ 122 w 168"/>
              <a:gd name="T79" fmla="*/ 119 h 179"/>
              <a:gd name="T80" fmla="*/ 112 w 168"/>
              <a:gd name="T81" fmla="*/ 129 h 179"/>
              <a:gd name="T82" fmla="*/ 133 w 168"/>
              <a:gd name="T83" fmla="*/ 128 h 179"/>
              <a:gd name="T84" fmla="*/ 139 w 168"/>
              <a:gd name="T85" fmla="*/ 112 h 179"/>
              <a:gd name="T86" fmla="*/ 140 w 168"/>
              <a:gd name="T87" fmla="*/ 108 h 179"/>
              <a:gd name="T88" fmla="*/ 139 w 168"/>
              <a:gd name="T89" fmla="*/ 127 h 179"/>
              <a:gd name="T90" fmla="*/ 147 w 168"/>
              <a:gd name="T91" fmla="*/ 13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79">
                <a:moveTo>
                  <a:pt x="56" y="99"/>
                </a:moveTo>
                <a:cubicBezTo>
                  <a:pt x="56" y="99"/>
                  <a:pt x="57" y="99"/>
                  <a:pt x="58" y="99"/>
                </a:cubicBezTo>
                <a:cubicBezTo>
                  <a:pt x="58" y="66"/>
                  <a:pt x="58" y="33"/>
                  <a:pt x="58" y="0"/>
                </a:cubicBezTo>
                <a:cubicBezTo>
                  <a:pt x="55" y="0"/>
                  <a:pt x="52" y="0"/>
                  <a:pt x="48" y="0"/>
                </a:cubicBezTo>
                <a:cubicBezTo>
                  <a:pt x="48" y="30"/>
                  <a:pt x="48" y="61"/>
                  <a:pt x="48" y="92"/>
                </a:cubicBezTo>
                <a:cubicBezTo>
                  <a:pt x="46" y="91"/>
                  <a:pt x="43" y="89"/>
                  <a:pt x="40" y="88"/>
                </a:cubicBezTo>
                <a:cubicBezTo>
                  <a:pt x="38" y="88"/>
                  <a:pt x="38" y="87"/>
                  <a:pt x="38" y="85"/>
                </a:cubicBezTo>
                <a:cubicBezTo>
                  <a:pt x="38" y="57"/>
                  <a:pt x="38" y="30"/>
                  <a:pt x="38" y="2"/>
                </a:cubicBezTo>
                <a:cubicBezTo>
                  <a:pt x="38" y="1"/>
                  <a:pt x="38" y="0"/>
                  <a:pt x="38" y="0"/>
                </a:cubicBezTo>
                <a:cubicBezTo>
                  <a:pt x="34" y="0"/>
                  <a:pt x="31" y="0"/>
                  <a:pt x="28" y="0"/>
                </a:cubicBezTo>
                <a:cubicBezTo>
                  <a:pt x="28" y="29"/>
                  <a:pt x="28" y="58"/>
                  <a:pt x="28" y="86"/>
                </a:cubicBezTo>
                <a:cubicBezTo>
                  <a:pt x="24" y="87"/>
                  <a:pt x="21" y="88"/>
                  <a:pt x="17" y="89"/>
                </a:cubicBezTo>
                <a:cubicBezTo>
                  <a:pt x="17" y="59"/>
                  <a:pt x="17" y="29"/>
                  <a:pt x="17" y="0"/>
                </a:cubicBezTo>
                <a:cubicBezTo>
                  <a:pt x="12" y="0"/>
                  <a:pt x="6" y="0"/>
                  <a:pt x="0" y="0"/>
                </a:cubicBezTo>
                <a:cubicBezTo>
                  <a:pt x="0" y="43"/>
                  <a:pt x="0" y="87"/>
                  <a:pt x="0" y="130"/>
                </a:cubicBezTo>
                <a:cubicBezTo>
                  <a:pt x="2" y="130"/>
                  <a:pt x="3" y="130"/>
                  <a:pt x="4" y="130"/>
                </a:cubicBezTo>
                <a:cubicBezTo>
                  <a:pt x="4" y="131"/>
                  <a:pt x="5" y="132"/>
                  <a:pt x="6" y="133"/>
                </a:cubicBezTo>
                <a:cubicBezTo>
                  <a:pt x="9" y="137"/>
                  <a:pt x="12" y="141"/>
                  <a:pt x="17" y="143"/>
                </a:cubicBezTo>
                <a:cubicBezTo>
                  <a:pt x="18" y="144"/>
                  <a:pt x="19" y="144"/>
                  <a:pt x="19" y="146"/>
                </a:cubicBezTo>
                <a:cubicBezTo>
                  <a:pt x="19" y="151"/>
                  <a:pt x="19" y="157"/>
                  <a:pt x="19" y="163"/>
                </a:cubicBezTo>
                <a:cubicBezTo>
                  <a:pt x="19" y="168"/>
                  <a:pt x="20" y="172"/>
                  <a:pt x="24" y="174"/>
                </a:cubicBezTo>
                <a:cubicBezTo>
                  <a:pt x="32" y="179"/>
                  <a:pt x="42" y="173"/>
                  <a:pt x="42" y="163"/>
                </a:cubicBezTo>
                <a:cubicBezTo>
                  <a:pt x="42" y="158"/>
                  <a:pt x="42" y="152"/>
                  <a:pt x="42" y="147"/>
                </a:cubicBezTo>
                <a:cubicBezTo>
                  <a:pt x="42" y="145"/>
                  <a:pt x="43" y="143"/>
                  <a:pt x="45" y="142"/>
                </a:cubicBezTo>
                <a:cubicBezTo>
                  <a:pt x="56" y="137"/>
                  <a:pt x="63" y="122"/>
                  <a:pt x="59" y="110"/>
                </a:cubicBezTo>
                <a:cubicBezTo>
                  <a:pt x="59" y="106"/>
                  <a:pt x="57" y="103"/>
                  <a:pt x="56" y="99"/>
                </a:cubicBezTo>
                <a:close/>
                <a:moveTo>
                  <a:pt x="30" y="139"/>
                </a:moveTo>
                <a:cubicBezTo>
                  <a:pt x="18" y="139"/>
                  <a:pt x="8" y="129"/>
                  <a:pt x="8" y="116"/>
                </a:cubicBezTo>
                <a:cubicBezTo>
                  <a:pt x="8" y="104"/>
                  <a:pt x="18" y="95"/>
                  <a:pt x="30" y="95"/>
                </a:cubicBezTo>
                <a:cubicBezTo>
                  <a:pt x="43" y="95"/>
                  <a:pt x="52" y="104"/>
                  <a:pt x="52" y="117"/>
                </a:cubicBezTo>
                <a:cubicBezTo>
                  <a:pt x="52" y="129"/>
                  <a:pt x="43" y="139"/>
                  <a:pt x="30" y="139"/>
                </a:cubicBezTo>
                <a:close/>
                <a:moveTo>
                  <a:pt x="100" y="99"/>
                </a:moveTo>
                <a:cubicBezTo>
                  <a:pt x="90" y="99"/>
                  <a:pt x="80" y="99"/>
                  <a:pt x="69" y="99"/>
                </a:cubicBezTo>
                <a:cubicBezTo>
                  <a:pt x="69" y="66"/>
                  <a:pt x="69" y="33"/>
                  <a:pt x="69" y="0"/>
                </a:cubicBezTo>
                <a:cubicBezTo>
                  <a:pt x="80" y="0"/>
                  <a:pt x="90" y="0"/>
                  <a:pt x="100" y="0"/>
                </a:cubicBezTo>
                <a:cubicBezTo>
                  <a:pt x="100" y="33"/>
                  <a:pt x="100" y="66"/>
                  <a:pt x="100" y="99"/>
                </a:cubicBezTo>
                <a:close/>
                <a:moveTo>
                  <a:pt x="147" y="99"/>
                </a:moveTo>
                <a:cubicBezTo>
                  <a:pt x="140" y="99"/>
                  <a:pt x="134" y="99"/>
                  <a:pt x="127" y="99"/>
                </a:cubicBezTo>
                <a:cubicBezTo>
                  <a:pt x="127" y="66"/>
                  <a:pt x="127" y="33"/>
                  <a:pt x="127" y="0"/>
                </a:cubicBezTo>
                <a:cubicBezTo>
                  <a:pt x="134" y="0"/>
                  <a:pt x="140" y="0"/>
                  <a:pt x="147" y="0"/>
                </a:cubicBezTo>
                <a:cubicBezTo>
                  <a:pt x="147" y="33"/>
                  <a:pt x="147" y="66"/>
                  <a:pt x="147" y="99"/>
                </a:cubicBezTo>
                <a:close/>
                <a:moveTo>
                  <a:pt x="168" y="0"/>
                </a:moveTo>
                <a:cubicBezTo>
                  <a:pt x="168" y="43"/>
                  <a:pt x="168" y="87"/>
                  <a:pt x="168" y="130"/>
                </a:cubicBezTo>
                <a:cubicBezTo>
                  <a:pt x="164" y="130"/>
                  <a:pt x="161" y="130"/>
                  <a:pt x="158" y="130"/>
                </a:cubicBezTo>
                <a:cubicBezTo>
                  <a:pt x="158" y="87"/>
                  <a:pt x="158" y="43"/>
                  <a:pt x="158" y="0"/>
                </a:cubicBezTo>
                <a:cubicBezTo>
                  <a:pt x="161" y="0"/>
                  <a:pt x="164" y="0"/>
                  <a:pt x="168" y="0"/>
                </a:cubicBezTo>
                <a:close/>
                <a:moveTo>
                  <a:pt x="117" y="99"/>
                </a:moveTo>
                <a:cubicBezTo>
                  <a:pt x="115" y="99"/>
                  <a:pt x="113" y="99"/>
                  <a:pt x="110" y="99"/>
                </a:cubicBezTo>
                <a:cubicBezTo>
                  <a:pt x="110" y="66"/>
                  <a:pt x="110" y="33"/>
                  <a:pt x="110" y="0"/>
                </a:cubicBezTo>
                <a:cubicBezTo>
                  <a:pt x="113" y="0"/>
                  <a:pt x="115" y="0"/>
                  <a:pt x="117" y="0"/>
                </a:cubicBezTo>
                <a:cubicBezTo>
                  <a:pt x="117" y="33"/>
                  <a:pt x="117" y="66"/>
                  <a:pt x="117" y="99"/>
                </a:cubicBezTo>
                <a:close/>
                <a:moveTo>
                  <a:pt x="31" y="132"/>
                </a:moveTo>
                <a:cubicBezTo>
                  <a:pt x="31" y="124"/>
                  <a:pt x="31" y="124"/>
                  <a:pt x="31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32"/>
                  <a:pt x="37" y="132"/>
                  <a:pt x="37" y="132"/>
                </a:cubicBezTo>
                <a:lnTo>
                  <a:pt x="31" y="132"/>
                </a:lnTo>
                <a:close/>
                <a:moveTo>
                  <a:pt x="31" y="120"/>
                </a:moveTo>
                <a:cubicBezTo>
                  <a:pt x="31" y="120"/>
                  <a:pt x="31" y="108"/>
                  <a:pt x="32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0" y="108"/>
                  <a:pt x="23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lnTo>
                  <a:pt x="31" y="120"/>
                </a:lnTo>
                <a:close/>
                <a:moveTo>
                  <a:pt x="76" y="119"/>
                </a:moveTo>
                <a:cubicBezTo>
                  <a:pt x="73" y="118"/>
                  <a:pt x="72" y="116"/>
                  <a:pt x="72" y="114"/>
                </a:cubicBezTo>
                <a:cubicBezTo>
                  <a:pt x="72" y="111"/>
                  <a:pt x="75" y="108"/>
                  <a:pt x="79" y="108"/>
                </a:cubicBezTo>
                <a:cubicBezTo>
                  <a:pt x="84" y="108"/>
                  <a:pt x="86" y="111"/>
                  <a:pt x="86" y="114"/>
                </a:cubicBezTo>
                <a:cubicBezTo>
                  <a:pt x="86" y="116"/>
                  <a:pt x="85" y="117"/>
                  <a:pt x="83" y="119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5" y="120"/>
                  <a:pt x="87" y="121"/>
                  <a:pt x="87" y="124"/>
                </a:cubicBezTo>
                <a:cubicBezTo>
                  <a:pt x="87" y="128"/>
                  <a:pt x="84" y="131"/>
                  <a:pt x="79" y="131"/>
                </a:cubicBezTo>
                <a:cubicBezTo>
                  <a:pt x="74" y="131"/>
                  <a:pt x="71" y="128"/>
                  <a:pt x="71" y="125"/>
                </a:cubicBezTo>
                <a:cubicBezTo>
                  <a:pt x="71" y="122"/>
                  <a:pt x="73" y="120"/>
                  <a:pt x="76" y="119"/>
                </a:cubicBezTo>
                <a:close/>
                <a:moveTo>
                  <a:pt x="83" y="124"/>
                </a:moveTo>
                <a:cubicBezTo>
                  <a:pt x="83" y="122"/>
                  <a:pt x="81" y="121"/>
                  <a:pt x="79" y="120"/>
                </a:cubicBezTo>
                <a:cubicBezTo>
                  <a:pt x="77" y="121"/>
                  <a:pt x="76" y="122"/>
                  <a:pt x="76" y="124"/>
                </a:cubicBezTo>
                <a:cubicBezTo>
                  <a:pt x="76" y="126"/>
                  <a:pt x="77" y="128"/>
                  <a:pt x="79" y="128"/>
                </a:cubicBezTo>
                <a:cubicBezTo>
                  <a:pt x="81" y="128"/>
                  <a:pt x="83" y="126"/>
                  <a:pt x="83" y="124"/>
                </a:cubicBezTo>
                <a:close/>
                <a:moveTo>
                  <a:pt x="76" y="114"/>
                </a:moveTo>
                <a:cubicBezTo>
                  <a:pt x="76" y="116"/>
                  <a:pt x="78" y="117"/>
                  <a:pt x="80" y="117"/>
                </a:cubicBezTo>
                <a:cubicBezTo>
                  <a:pt x="81" y="117"/>
                  <a:pt x="82" y="116"/>
                  <a:pt x="82" y="114"/>
                </a:cubicBezTo>
                <a:cubicBezTo>
                  <a:pt x="82" y="113"/>
                  <a:pt x="81" y="111"/>
                  <a:pt x="79" y="111"/>
                </a:cubicBezTo>
                <a:cubicBezTo>
                  <a:pt x="77" y="111"/>
                  <a:pt x="76" y="112"/>
                  <a:pt x="76" y="114"/>
                </a:cubicBezTo>
                <a:close/>
                <a:moveTo>
                  <a:pt x="106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7" y="116"/>
                  <a:pt x="98" y="116"/>
                  <a:pt x="98" y="116"/>
                </a:cubicBezTo>
                <a:cubicBezTo>
                  <a:pt x="100" y="116"/>
                  <a:pt x="102" y="117"/>
                  <a:pt x="104" y="118"/>
                </a:cubicBezTo>
                <a:cubicBezTo>
                  <a:pt x="105" y="119"/>
                  <a:pt x="107" y="120"/>
                  <a:pt x="107" y="123"/>
                </a:cubicBezTo>
                <a:cubicBezTo>
                  <a:pt x="107" y="127"/>
                  <a:pt x="103" y="131"/>
                  <a:pt x="98" y="131"/>
                </a:cubicBezTo>
                <a:cubicBezTo>
                  <a:pt x="95" y="131"/>
                  <a:pt x="93" y="130"/>
                  <a:pt x="92" y="129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4" y="127"/>
                  <a:pt x="96" y="127"/>
                  <a:pt x="98" y="127"/>
                </a:cubicBezTo>
                <a:cubicBezTo>
                  <a:pt x="100" y="127"/>
                  <a:pt x="102" y="126"/>
                  <a:pt x="102" y="123"/>
                </a:cubicBezTo>
                <a:cubicBezTo>
                  <a:pt x="102" y="121"/>
                  <a:pt x="101" y="119"/>
                  <a:pt x="96" y="119"/>
                </a:cubicBezTo>
                <a:cubicBezTo>
                  <a:pt x="95" y="119"/>
                  <a:pt x="94" y="119"/>
                  <a:pt x="93" y="12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106" y="109"/>
                  <a:pt x="106" y="109"/>
                  <a:pt x="106" y="109"/>
                </a:cubicBezTo>
                <a:lnTo>
                  <a:pt x="106" y="112"/>
                </a:lnTo>
                <a:close/>
                <a:moveTo>
                  <a:pt x="113" y="126"/>
                </a:moveTo>
                <a:cubicBezTo>
                  <a:pt x="114" y="126"/>
                  <a:pt x="116" y="127"/>
                  <a:pt x="118" y="127"/>
                </a:cubicBezTo>
                <a:cubicBezTo>
                  <a:pt x="121" y="127"/>
                  <a:pt x="123" y="126"/>
                  <a:pt x="123" y="124"/>
                </a:cubicBezTo>
                <a:cubicBezTo>
                  <a:pt x="123" y="121"/>
                  <a:pt x="120" y="120"/>
                  <a:pt x="118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19" y="117"/>
                  <a:pt x="122" y="116"/>
                  <a:pt x="122" y="114"/>
                </a:cubicBezTo>
                <a:cubicBezTo>
                  <a:pt x="122" y="113"/>
                  <a:pt x="121" y="111"/>
                  <a:pt x="118" y="111"/>
                </a:cubicBezTo>
                <a:cubicBezTo>
                  <a:pt x="117" y="111"/>
                  <a:pt x="115" y="112"/>
                  <a:pt x="114" y="113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14" y="109"/>
                  <a:pt x="117" y="108"/>
                  <a:pt x="119" y="108"/>
                </a:cubicBezTo>
                <a:cubicBezTo>
                  <a:pt x="124" y="108"/>
                  <a:pt x="126" y="111"/>
                  <a:pt x="126" y="114"/>
                </a:cubicBezTo>
                <a:cubicBezTo>
                  <a:pt x="126" y="116"/>
                  <a:pt x="125" y="118"/>
                  <a:pt x="122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5" y="119"/>
                  <a:pt x="127" y="121"/>
                  <a:pt x="127" y="124"/>
                </a:cubicBezTo>
                <a:cubicBezTo>
                  <a:pt x="127" y="128"/>
                  <a:pt x="124" y="131"/>
                  <a:pt x="118" y="131"/>
                </a:cubicBezTo>
                <a:cubicBezTo>
                  <a:pt x="116" y="131"/>
                  <a:pt x="113" y="130"/>
                  <a:pt x="112" y="129"/>
                </a:cubicBezTo>
                <a:lnTo>
                  <a:pt x="113" y="126"/>
                </a:lnTo>
                <a:close/>
                <a:moveTo>
                  <a:pt x="133" y="130"/>
                </a:moveTo>
                <a:cubicBezTo>
                  <a:pt x="133" y="128"/>
                  <a:pt x="133" y="128"/>
                  <a:pt x="133" y="128"/>
                </a:cubicBezTo>
                <a:cubicBezTo>
                  <a:pt x="135" y="125"/>
                  <a:pt x="135" y="125"/>
                  <a:pt x="135" y="125"/>
                </a:cubicBezTo>
                <a:cubicBezTo>
                  <a:pt x="140" y="121"/>
                  <a:pt x="143" y="118"/>
                  <a:pt x="143" y="115"/>
                </a:cubicBezTo>
                <a:cubicBezTo>
                  <a:pt x="143" y="113"/>
                  <a:pt x="142" y="112"/>
                  <a:pt x="139" y="112"/>
                </a:cubicBezTo>
                <a:cubicBezTo>
                  <a:pt x="137" y="112"/>
                  <a:pt x="135" y="113"/>
                  <a:pt x="134" y="113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5" y="109"/>
                  <a:pt x="137" y="108"/>
                  <a:pt x="140" y="108"/>
                </a:cubicBezTo>
                <a:cubicBezTo>
                  <a:pt x="145" y="108"/>
                  <a:pt x="147" y="111"/>
                  <a:pt x="147" y="115"/>
                </a:cubicBezTo>
                <a:cubicBezTo>
                  <a:pt x="147" y="119"/>
                  <a:pt x="144" y="122"/>
                  <a:pt x="140" y="125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30"/>
                  <a:pt x="147" y="130"/>
                  <a:pt x="147" y="130"/>
                </a:cubicBezTo>
                <a:lnTo>
                  <a:pt x="133" y="1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2"/>
          <p:cNvSpPr>
            <a:spLocks noEditPoints="1"/>
          </p:cNvSpPr>
          <p:nvPr/>
        </p:nvSpPr>
        <p:spPr bwMode="auto">
          <a:xfrm>
            <a:off x="2695238" y="3714441"/>
            <a:ext cx="639643" cy="863681"/>
          </a:xfrm>
          <a:custGeom>
            <a:avLst/>
            <a:gdLst>
              <a:gd name="T0" fmla="*/ 63 w 167"/>
              <a:gd name="T1" fmla="*/ 147 h 225"/>
              <a:gd name="T2" fmla="*/ 28 w 167"/>
              <a:gd name="T3" fmla="*/ 182 h 225"/>
              <a:gd name="T4" fmla="*/ 31 w 167"/>
              <a:gd name="T5" fmla="*/ 93 h 225"/>
              <a:gd name="T6" fmla="*/ 39 w 167"/>
              <a:gd name="T7" fmla="*/ 117 h 225"/>
              <a:gd name="T8" fmla="*/ 63 w 167"/>
              <a:gd name="T9" fmla="*/ 72 h 225"/>
              <a:gd name="T10" fmla="*/ 31 w 167"/>
              <a:gd name="T11" fmla="*/ 93 h 225"/>
              <a:gd name="T12" fmla="*/ 84 w 167"/>
              <a:gd name="T13" fmla="*/ 82 h 225"/>
              <a:gd name="T14" fmla="*/ 137 w 167"/>
              <a:gd name="T15" fmla="*/ 90 h 225"/>
              <a:gd name="T16" fmla="*/ 137 w 167"/>
              <a:gd name="T17" fmla="*/ 97 h 225"/>
              <a:gd name="T18" fmla="*/ 84 w 167"/>
              <a:gd name="T19" fmla="*/ 105 h 225"/>
              <a:gd name="T20" fmla="*/ 137 w 167"/>
              <a:gd name="T21" fmla="*/ 97 h 225"/>
              <a:gd name="T22" fmla="*/ 84 w 167"/>
              <a:gd name="T23" fmla="*/ 112 h 225"/>
              <a:gd name="T24" fmla="*/ 137 w 167"/>
              <a:gd name="T25" fmla="*/ 120 h 225"/>
              <a:gd name="T26" fmla="*/ 84 w 167"/>
              <a:gd name="T27" fmla="*/ 147 h 225"/>
              <a:gd name="T28" fmla="*/ 124 w 167"/>
              <a:gd name="T29" fmla="*/ 156 h 225"/>
              <a:gd name="T30" fmla="*/ 84 w 167"/>
              <a:gd name="T31" fmla="*/ 147 h 225"/>
              <a:gd name="T32" fmla="*/ 137 w 167"/>
              <a:gd name="T33" fmla="*/ 186 h 225"/>
              <a:gd name="T34" fmla="*/ 84 w 167"/>
              <a:gd name="T35" fmla="*/ 177 h 225"/>
              <a:gd name="T36" fmla="*/ 137 w 167"/>
              <a:gd name="T37" fmla="*/ 162 h 225"/>
              <a:gd name="T38" fmla="*/ 84 w 167"/>
              <a:gd name="T39" fmla="*/ 171 h 225"/>
              <a:gd name="T40" fmla="*/ 137 w 167"/>
              <a:gd name="T41" fmla="*/ 162 h 225"/>
              <a:gd name="T42" fmla="*/ 109 w 167"/>
              <a:gd name="T43" fmla="*/ 34 h 225"/>
              <a:gd name="T44" fmla="*/ 129 w 167"/>
              <a:gd name="T45" fmla="*/ 42 h 225"/>
              <a:gd name="T46" fmla="*/ 159 w 167"/>
              <a:gd name="T47" fmla="*/ 187 h 225"/>
              <a:gd name="T48" fmla="*/ 38 w 167"/>
              <a:gd name="T49" fmla="*/ 217 h 225"/>
              <a:gd name="T50" fmla="*/ 8 w 167"/>
              <a:gd name="T51" fmla="*/ 72 h 225"/>
              <a:gd name="T52" fmla="*/ 57 w 167"/>
              <a:gd name="T53" fmla="*/ 42 h 225"/>
              <a:gd name="T54" fmla="*/ 38 w 167"/>
              <a:gd name="T55" fmla="*/ 34 h 225"/>
              <a:gd name="T56" fmla="*/ 0 w 167"/>
              <a:gd name="T57" fmla="*/ 187 h 225"/>
              <a:gd name="T58" fmla="*/ 129 w 167"/>
              <a:gd name="T59" fmla="*/ 225 h 225"/>
              <a:gd name="T60" fmla="*/ 167 w 167"/>
              <a:gd name="T61" fmla="*/ 72 h 225"/>
              <a:gd name="T62" fmla="*/ 98 w 167"/>
              <a:gd name="T63" fmla="*/ 22 h 225"/>
              <a:gd name="T64" fmla="*/ 95 w 167"/>
              <a:gd name="T65" fmla="*/ 12 h 225"/>
              <a:gd name="T66" fmla="*/ 71 w 167"/>
              <a:gd name="T67" fmla="*/ 12 h 225"/>
              <a:gd name="T68" fmla="*/ 69 w 167"/>
              <a:gd name="T69" fmla="*/ 22 h 225"/>
              <a:gd name="T70" fmla="*/ 63 w 167"/>
              <a:gd name="T71" fmla="*/ 42 h 225"/>
              <a:gd name="T72" fmla="*/ 104 w 167"/>
              <a:gd name="T73" fmla="*/ 28 h 225"/>
              <a:gd name="T74" fmla="*/ 89 w 167"/>
              <a:gd name="T75" fmla="*/ 12 h 225"/>
              <a:gd name="T76" fmla="*/ 77 w 167"/>
              <a:gd name="T77" fmla="*/ 12 h 225"/>
              <a:gd name="T78" fmla="*/ 89 w 167"/>
              <a:gd name="T79" fmla="*/ 1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7" h="225">
                <a:moveTo>
                  <a:pt x="28" y="147"/>
                </a:moveTo>
                <a:cubicBezTo>
                  <a:pt x="63" y="147"/>
                  <a:pt x="63" y="147"/>
                  <a:pt x="63" y="147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28" y="182"/>
                  <a:pt x="28" y="182"/>
                  <a:pt x="28" y="182"/>
                </a:cubicBezTo>
                <a:lnTo>
                  <a:pt x="28" y="147"/>
                </a:lnTo>
                <a:close/>
                <a:moveTo>
                  <a:pt x="31" y="93"/>
                </a:moveTo>
                <a:cubicBezTo>
                  <a:pt x="25" y="97"/>
                  <a:pt x="25" y="97"/>
                  <a:pt x="25" y="97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70" y="75"/>
                  <a:pt x="70" y="75"/>
                  <a:pt x="70" y="75"/>
                </a:cubicBezTo>
                <a:cubicBezTo>
                  <a:pt x="63" y="72"/>
                  <a:pt x="63" y="72"/>
                  <a:pt x="63" y="72"/>
                </a:cubicBezTo>
                <a:cubicBezTo>
                  <a:pt x="39" y="102"/>
                  <a:pt x="39" y="102"/>
                  <a:pt x="39" y="102"/>
                </a:cubicBezTo>
                <a:lnTo>
                  <a:pt x="31" y="93"/>
                </a:lnTo>
                <a:close/>
                <a:moveTo>
                  <a:pt x="137" y="82"/>
                </a:moveTo>
                <a:cubicBezTo>
                  <a:pt x="84" y="82"/>
                  <a:pt x="84" y="82"/>
                  <a:pt x="84" y="82"/>
                </a:cubicBezTo>
                <a:cubicBezTo>
                  <a:pt x="84" y="90"/>
                  <a:pt x="84" y="90"/>
                  <a:pt x="84" y="90"/>
                </a:cubicBezTo>
                <a:cubicBezTo>
                  <a:pt x="137" y="90"/>
                  <a:pt x="137" y="90"/>
                  <a:pt x="137" y="90"/>
                </a:cubicBezTo>
                <a:lnTo>
                  <a:pt x="137" y="82"/>
                </a:lnTo>
                <a:close/>
                <a:moveTo>
                  <a:pt x="137" y="97"/>
                </a:moveTo>
                <a:cubicBezTo>
                  <a:pt x="84" y="97"/>
                  <a:pt x="84" y="97"/>
                  <a:pt x="84" y="97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137" y="97"/>
                </a:lnTo>
                <a:close/>
                <a:moveTo>
                  <a:pt x="137" y="112"/>
                </a:moveTo>
                <a:cubicBezTo>
                  <a:pt x="84" y="112"/>
                  <a:pt x="84" y="112"/>
                  <a:pt x="84" y="112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137" y="120"/>
                  <a:pt x="137" y="120"/>
                  <a:pt x="137" y="120"/>
                </a:cubicBezTo>
                <a:lnTo>
                  <a:pt x="137" y="112"/>
                </a:lnTo>
                <a:close/>
                <a:moveTo>
                  <a:pt x="84" y="147"/>
                </a:moveTo>
                <a:cubicBezTo>
                  <a:pt x="84" y="156"/>
                  <a:pt x="84" y="156"/>
                  <a:pt x="8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7"/>
                  <a:pt x="124" y="147"/>
                  <a:pt x="124" y="147"/>
                </a:cubicBezTo>
                <a:lnTo>
                  <a:pt x="84" y="147"/>
                </a:lnTo>
                <a:close/>
                <a:moveTo>
                  <a:pt x="84" y="186"/>
                </a:moveTo>
                <a:cubicBezTo>
                  <a:pt x="137" y="186"/>
                  <a:pt x="137" y="186"/>
                  <a:pt x="137" y="186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84" y="177"/>
                  <a:pt x="84" y="177"/>
                  <a:pt x="84" y="177"/>
                </a:cubicBezTo>
                <a:lnTo>
                  <a:pt x="84" y="186"/>
                </a:lnTo>
                <a:close/>
                <a:moveTo>
                  <a:pt x="137" y="162"/>
                </a:moveTo>
                <a:cubicBezTo>
                  <a:pt x="84" y="162"/>
                  <a:pt x="84" y="162"/>
                  <a:pt x="84" y="162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137" y="171"/>
                  <a:pt x="137" y="171"/>
                  <a:pt x="137" y="171"/>
                </a:cubicBezTo>
                <a:lnTo>
                  <a:pt x="137" y="162"/>
                </a:lnTo>
                <a:close/>
                <a:moveTo>
                  <a:pt x="129" y="34"/>
                </a:moveTo>
                <a:cubicBezTo>
                  <a:pt x="109" y="34"/>
                  <a:pt x="109" y="34"/>
                  <a:pt x="109" y="34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45" y="42"/>
                  <a:pt x="159" y="55"/>
                  <a:pt x="159" y="72"/>
                </a:cubicBezTo>
                <a:cubicBezTo>
                  <a:pt x="159" y="187"/>
                  <a:pt x="159" y="187"/>
                  <a:pt x="159" y="187"/>
                </a:cubicBezTo>
                <a:cubicBezTo>
                  <a:pt x="159" y="204"/>
                  <a:pt x="145" y="217"/>
                  <a:pt x="129" y="217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21" y="217"/>
                  <a:pt x="8" y="204"/>
                  <a:pt x="8" y="187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55"/>
                  <a:pt x="21" y="42"/>
                  <a:pt x="38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7" y="34"/>
                  <a:pt x="57" y="34"/>
                  <a:pt x="57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17" y="34"/>
                  <a:pt x="0" y="51"/>
                  <a:pt x="0" y="7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208"/>
                  <a:pt x="17" y="225"/>
                  <a:pt x="38" y="225"/>
                </a:cubicBezTo>
                <a:cubicBezTo>
                  <a:pt x="129" y="225"/>
                  <a:pt x="129" y="225"/>
                  <a:pt x="129" y="225"/>
                </a:cubicBezTo>
                <a:cubicBezTo>
                  <a:pt x="149" y="225"/>
                  <a:pt x="167" y="208"/>
                  <a:pt x="167" y="187"/>
                </a:cubicBezTo>
                <a:cubicBezTo>
                  <a:pt x="167" y="72"/>
                  <a:pt x="167" y="72"/>
                  <a:pt x="167" y="72"/>
                </a:cubicBezTo>
                <a:cubicBezTo>
                  <a:pt x="167" y="51"/>
                  <a:pt x="149" y="34"/>
                  <a:pt x="129" y="34"/>
                </a:cubicBezTo>
                <a:close/>
                <a:moveTo>
                  <a:pt x="98" y="22"/>
                </a:moveTo>
                <a:cubicBezTo>
                  <a:pt x="91" y="22"/>
                  <a:pt x="91" y="22"/>
                  <a:pt x="91" y="22"/>
                </a:cubicBezTo>
                <a:cubicBezTo>
                  <a:pt x="94" y="19"/>
                  <a:pt x="95" y="16"/>
                  <a:pt x="95" y="12"/>
                </a:cubicBezTo>
                <a:cubicBezTo>
                  <a:pt x="95" y="6"/>
                  <a:pt x="90" y="0"/>
                  <a:pt x="83" y="0"/>
                </a:cubicBezTo>
                <a:cubicBezTo>
                  <a:pt x="76" y="0"/>
                  <a:pt x="71" y="6"/>
                  <a:pt x="71" y="12"/>
                </a:cubicBezTo>
                <a:cubicBezTo>
                  <a:pt x="71" y="16"/>
                  <a:pt x="73" y="19"/>
                  <a:pt x="75" y="22"/>
                </a:cubicBezTo>
                <a:cubicBezTo>
                  <a:pt x="69" y="22"/>
                  <a:pt x="69" y="22"/>
                  <a:pt x="69" y="22"/>
                </a:cubicBezTo>
                <a:cubicBezTo>
                  <a:pt x="65" y="22"/>
                  <a:pt x="63" y="24"/>
                  <a:pt x="63" y="28"/>
                </a:cubicBezTo>
                <a:cubicBezTo>
                  <a:pt x="63" y="42"/>
                  <a:pt x="63" y="42"/>
                  <a:pt x="63" y="42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4"/>
                  <a:pt x="101" y="22"/>
                  <a:pt x="98" y="22"/>
                </a:cubicBezTo>
                <a:close/>
                <a:moveTo>
                  <a:pt x="89" y="12"/>
                </a:moveTo>
                <a:cubicBezTo>
                  <a:pt x="89" y="16"/>
                  <a:pt x="87" y="19"/>
                  <a:pt x="83" y="19"/>
                </a:cubicBezTo>
                <a:cubicBezTo>
                  <a:pt x="80" y="19"/>
                  <a:pt x="77" y="16"/>
                  <a:pt x="77" y="12"/>
                </a:cubicBezTo>
                <a:cubicBezTo>
                  <a:pt x="77" y="9"/>
                  <a:pt x="80" y="6"/>
                  <a:pt x="83" y="6"/>
                </a:cubicBezTo>
                <a:cubicBezTo>
                  <a:pt x="87" y="6"/>
                  <a:pt x="89" y="9"/>
                  <a:pt x="89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8"/>
          <p:cNvSpPr>
            <a:spLocks noEditPoints="1"/>
          </p:cNvSpPr>
          <p:nvPr/>
        </p:nvSpPr>
        <p:spPr bwMode="auto">
          <a:xfrm>
            <a:off x="8616280" y="2276873"/>
            <a:ext cx="944140" cy="785055"/>
          </a:xfrm>
          <a:custGeom>
            <a:avLst/>
            <a:gdLst>
              <a:gd name="T0" fmla="*/ 197 w 231"/>
              <a:gd name="T1" fmla="*/ 57 h 192"/>
              <a:gd name="T2" fmla="*/ 192 w 231"/>
              <a:gd name="T3" fmla="*/ 35 h 192"/>
              <a:gd name="T4" fmla="*/ 115 w 231"/>
              <a:gd name="T5" fmla="*/ 53 h 192"/>
              <a:gd name="T6" fmla="*/ 183 w 231"/>
              <a:gd name="T7" fmla="*/ 71 h 192"/>
              <a:gd name="T8" fmla="*/ 185 w 231"/>
              <a:gd name="T9" fmla="*/ 76 h 192"/>
              <a:gd name="T10" fmla="*/ 224 w 231"/>
              <a:gd name="T11" fmla="*/ 94 h 192"/>
              <a:gd name="T12" fmla="*/ 228 w 231"/>
              <a:gd name="T13" fmla="*/ 76 h 192"/>
              <a:gd name="T14" fmla="*/ 215 w 231"/>
              <a:gd name="T15" fmla="*/ 95 h 192"/>
              <a:gd name="T16" fmla="*/ 181 w 231"/>
              <a:gd name="T17" fmla="*/ 60 h 192"/>
              <a:gd name="T18" fmla="*/ 127 w 231"/>
              <a:gd name="T19" fmla="*/ 28 h 192"/>
              <a:gd name="T20" fmla="*/ 181 w 231"/>
              <a:gd name="T21" fmla="*/ 60 h 192"/>
              <a:gd name="T22" fmla="*/ 218 w 231"/>
              <a:gd name="T23" fmla="*/ 96 h 192"/>
              <a:gd name="T24" fmla="*/ 216 w 231"/>
              <a:gd name="T25" fmla="*/ 95 h 192"/>
              <a:gd name="T26" fmla="*/ 216 w 231"/>
              <a:gd name="T27" fmla="*/ 95 h 192"/>
              <a:gd name="T28" fmla="*/ 216 w 231"/>
              <a:gd name="T29" fmla="*/ 95 h 192"/>
              <a:gd name="T30" fmla="*/ 218 w 231"/>
              <a:gd name="T31" fmla="*/ 96 h 192"/>
              <a:gd name="T32" fmla="*/ 219 w 231"/>
              <a:gd name="T33" fmla="*/ 96 h 192"/>
              <a:gd name="T34" fmla="*/ 219 w 231"/>
              <a:gd name="T35" fmla="*/ 96 h 192"/>
              <a:gd name="T36" fmla="*/ 219 w 231"/>
              <a:gd name="T37" fmla="*/ 96 h 192"/>
              <a:gd name="T38" fmla="*/ 183 w 231"/>
              <a:gd name="T39" fmla="*/ 79 h 192"/>
              <a:gd name="T40" fmla="*/ 167 w 231"/>
              <a:gd name="T41" fmla="*/ 192 h 192"/>
              <a:gd name="T42" fmla="*/ 0 w 231"/>
              <a:gd name="T43" fmla="*/ 177 h 192"/>
              <a:gd name="T44" fmla="*/ 15 w 231"/>
              <a:gd name="T45" fmla="*/ 58 h 192"/>
              <a:gd name="T46" fmla="*/ 27 w 231"/>
              <a:gd name="T47" fmla="*/ 95 h 192"/>
              <a:gd name="T48" fmla="*/ 48 w 231"/>
              <a:gd name="T49" fmla="*/ 58 h 192"/>
              <a:gd name="T50" fmla="*/ 113 w 231"/>
              <a:gd name="T51" fmla="*/ 71 h 192"/>
              <a:gd name="T52" fmla="*/ 83 w 231"/>
              <a:gd name="T53" fmla="*/ 180 h 192"/>
              <a:gd name="T54" fmla="*/ 170 w 231"/>
              <a:gd name="T55" fmla="*/ 177 h 192"/>
              <a:gd name="T56" fmla="*/ 153 w 231"/>
              <a:gd name="T57" fmla="*/ 157 h 192"/>
              <a:gd name="T58" fmla="*/ 145 w 231"/>
              <a:gd name="T59" fmla="*/ 174 h 192"/>
              <a:gd name="T60" fmla="*/ 137 w 231"/>
              <a:gd name="T61" fmla="*/ 157 h 192"/>
              <a:gd name="T62" fmla="*/ 141 w 231"/>
              <a:gd name="T63" fmla="*/ 140 h 192"/>
              <a:gd name="T64" fmla="*/ 125 w 231"/>
              <a:gd name="T65" fmla="*/ 157 h 192"/>
              <a:gd name="T66" fmla="*/ 117 w 231"/>
              <a:gd name="T67" fmla="*/ 174 h 192"/>
              <a:gd name="T68" fmla="*/ 108 w 231"/>
              <a:gd name="T69" fmla="*/ 157 h 192"/>
              <a:gd name="T70" fmla="*/ 112 w 231"/>
              <a:gd name="T71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1" h="192">
                <a:moveTo>
                  <a:pt x="228" y="76"/>
                </a:moveTo>
                <a:cubicBezTo>
                  <a:pt x="197" y="57"/>
                  <a:pt x="197" y="57"/>
                  <a:pt x="197" y="57"/>
                </a:cubicBezTo>
                <a:cubicBezTo>
                  <a:pt x="195" y="56"/>
                  <a:pt x="192" y="56"/>
                  <a:pt x="191" y="58"/>
                </a:cubicBezTo>
                <a:cubicBezTo>
                  <a:pt x="193" y="50"/>
                  <a:pt x="194" y="43"/>
                  <a:pt x="192" y="35"/>
                </a:cubicBezTo>
                <a:cubicBezTo>
                  <a:pt x="187" y="13"/>
                  <a:pt x="166" y="0"/>
                  <a:pt x="145" y="5"/>
                </a:cubicBezTo>
                <a:cubicBezTo>
                  <a:pt x="123" y="10"/>
                  <a:pt x="110" y="31"/>
                  <a:pt x="115" y="53"/>
                </a:cubicBezTo>
                <a:cubicBezTo>
                  <a:pt x="120" y="74"/>
                  <a:pt x="141" y="87"/>
                  <a:pt x="163" y="82"/>
                </a:cubicBezTo>
                <a:cubicBezTo>
                  <a:pt x="171" y="80"/>
                  <a:pt x="177" y="76"/>
                  <a:pt x="183" y="71"/>
                </a:cubicBezTo>
                <a:cubicBezTo>
                  <a:pt x="183" y="70"/>
                  <a:pt x="183" y="70"/>
                  <a:pt x="183" y="71"/>
                </a:cubicBezTo>
                <a:cubicBezTo>
                  <a:pt x="182" y="73"/>
                  <a:pt x="183" y="75"/>
                  <a:pt x="185" y="76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19" y="97"/>
                  <a:pt x="222" y="96"/>
                  <a:pt x="224" y="94"/>
                </a:cubicBezTo>
                <a:cubicBezTo>
                  <a:pt x="230" y="84"/>
                  <a:pt x="230" y="84"/>
                  <a:pt x="230" y="84"/>
                </a:cubicBezTo>
                <a:cubicBezTo>
                  <a:pt x="231" y="81"/>
                  <a:pt x="231" y="78"/>
                  <a:pt x="228" y="76"/>
                </a:cubicBezTo>
                <a:close/>
                <a:moveTo>
                  <a:pt x="216" y="95"/>
                </a:moveTo>
                <a:cubicBezTo>
                  <a:pt x="215" y="95"/>
                  <a:pt x="215" y="95"/>
                  <a:pt x="215" y="95"/>
                </a:cubicBezTo>
                <a:cubicBezTo>
                  <a:pt x="216" y="95"/>
                  <a:pt x="216" y="95"/>
                  <a:pt x="216" y="95"/>
                </a:cubicBezTo>
                <a:close/>
                <a:moveTo>
                  <a:pt x="181" y="60"/>
                </a:moveTo>
                <a:cubicBezTo>
                  <a:pt x="172" y="75"/>
                  <a:pt x="152" y="80"/>
                  <a:pt x="137" y="71"/>
                </a:cubicBezTo>
                <a:cubicBezTo>
                  <a:pt x="123" y="62"/>
                  <a:pt x="118" y="42"/>
                  <a:pt x="127" y="28"/>
                </a:cubicBezTo>
                <a:cubicBezTo>
                  <a:pt x="135" y="13"/>
                  <a:pt x="155" y="8"/>
                  <a:pt x="170" y="17"/>
                </a:cubicBezTo>
                <a:cubicBezTo>
                  <a:pt x="185" y="26"/>
                  <a:pt x="190" y="45"/>
                  <a:pt x="181" y="60"/>
                </a:cubicBezTo>
                <a:close/>
                <a:moveTo>
                  <a:pt x="218" y="96"/>
                </a:moveTo>
                <a:cubicBezTo>
                  <a:pt x="218" y="96"/>
                  <a:pt x="218" y="96"/>
                  <a:pt x="218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7" y="96"/>
                  <a:pt x="217" y="95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7" y="95"/>
                  <a:pt x="217" y="96"/>
                  <a:pt x="218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6"/>
                  <a:pt x="219" y="96"/>
                  <a:pt x="219" y="96"/>
                </a:cubicBezTo>
                <a:cubicBezTo>
                  <a:pt x="219" y="96"/>
                  <a:pt x="218" y="96"/>
                  <a:pt x="218" y="96"/>
                </a:cubicBezTo>
                <a:close/>
                <a:moveTo>
                  <a:pt x="219" y="96"/>
                </a:moveTo>
                <a:cubicBezTo>
                  <a:pt x="220" y="96"/>
                  <a:pt x="220" y="96"/>
                  <a:pt x="221" y="96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70" y="87"/>
                </a:moveTo>
                <a:cubicBezTo>
                  <a:pt x="175" y="85"/>
                  <a:pt x="179" y="83"/>
                  <a:pt x="183" y="79"/>
                </a:cubicBezTo>
                <a:cubicBezTo>
                  <a:pt x="183" y="177"/>
                  <a:pt x="183" y="177"/>
                  <a:pt x="183" y="177"/>
                </a:cubicBezTo>
                <a:cubicBezTo>
                  <a:pt x="183" y="185"/>
                  <a:pt x="176" y="192"/>
                  <a:pt x="167" y="192"/>
                </a:cubicBezTo>
                <a:cubicBezTo>
                  <a:pt x="15" y="192"/>
                  <a:pt x="15" y="192"/>
                  <a:pt x="15" y="192"/>
                </a:cubicBezTo>
                <a:cubicBezTo>
                  <a:pt x="7" y="192"/>
                  <a:pt x="0" y="185"/>
                  <a:pt x="0" y="177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65"/>
                  <a:pt x="7" y="58"/>
                  <a:pt x="15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95"/>
                  <a:pt x="27" y="95"/>
                  <a:pt x="27" y="95"/>
                </a:cubicBezTo>
                <a:cubicBezTo>
                  <a:pt x="48" y="95"/>
                  <a:pt x="48" y="95"/>
                  <a:pt x="48" y="95"/>
                </a:cubicBezTo>
                <a:cubicBezTo>
                  <a:pt x="48" y="58"/>
                  <a:pt x="48" y="58"/>
                  <a:pt x="48" y="58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8" y="63"/>
                  <a:pt x="110" y="67"/>
                  <a:pt x="113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9" y="180"/>
                  <a:pt x="170" y="178"/>
                  <a:pt x="170" y="177"/>
                </a:cubicBezTo>
                <a:lnTo>
                  <a:pt x="170" y="87"/>
                </a:lnTo>
                <a:close/>
                <a:moveTo>
                  <a:pt x="153" y="157"/>
                </a:moveTo>
                <a:cubicBezTo>
                  <a:pt x="145" y="157"/>
                  <a:pt x="145" y="157"/>
                  <a:pt x="145" y="157"/>
                </a:cubicBezTo>
                <a:cubicBezTo>
                  <a:pt x="145" y="174"/>
                  <a:pt x="145" y="174"/>
                  <a:pt x="145" y="174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7" y="157"/>
                  <a:pt x="137" y="157"/>
                  <a:pt x="137" y="157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41" y="140"/>
                  <a:pt x="141" y="140"/>
                  <a:pt x="141" y="140"/>
                </a:cubicBezTo>
                <a:lnTo>
                  <a:pt x="153" y="157"/>
                </a:lnTo>
                <a:close/>
                <a:moveTo>
                  <a:pt x="125" y="157"/>
                </a:moveTo>
                <a:cubicBezTo>
                  <a:pt x="117" y="157"/>
                  <a:pt x="117" y="157"/>
                  <a:pt x="117" y="157"/>
                </a:cubicBezTo>
                <a:cubicBezTo>
                  <a:pt x="117" y="174"/>
                  <a:pt x="117" y="174"/>
                  <a:pt x="117" y="174"/>
                </a:cubicBezTo>
                <a:cubicBezTo>
                  <a:pt x="108" y="174"/>
                  <a:pt x="108" y="174"/>
                  <a:pt x="108" y="174"/>
                </a:cubicBezTo>
                <a:cubicBezTo>
                  <a:pt x="108" y="157"/>
                  <a:pt x="108" y="157"/>
                  <a:pt x="108" y="157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112" y="140"/>
                  <a:pt x="112" y="140"/>
                  <a:pt x="112" y="140"/>
                </a:cubicBezTo>
                <a:lnTo>
                  <a:pt x="125" y="1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37"/>
          <p:cNvSpPr>
            <a:spLocks noEditPoints="1"/>
          </p:cNvSpPr>
          <p:nvPr/>
        </p:nvSpPr>
        <p:spPr bwMode="auto">
          <a:xfrm>
            <a:off x="2602223" y="5157192"/>
            <a:ext cx="535440" cy="1047962"/>
          </a:xfrm>
          <a:custGeom>
            <a:avLst/>
            <a:gdLst>
              <a:gd name="T0" fmla="*/ 94 w 109"/>
              <a:gd name="T1" fmla="*/ 74 h 213"/>
              <a:gd name="T2" fmla="*/ 99 w 109"/>
              <a:gd name="T3" fmla="*/ 29 h 213"/>
              <a:gd name="T4" fmla="*/ 35 w 109"/>
              <a:gd name="T5" fmla="*/ 2 h 213"/>
              <a:gd name="T6" fmla="*/ 15 w 109"/>
              <a:gd name="T7" fmla="*/ 71 h 213"/>
              <a:gd name="T8" fmla="*/ 2 w 109"/>
              <a:gd name="T9" fmla="*/ 116 h 213"/>
              <a:gd name="T10" fmla="*/ 49 w 109"/>
              <a:gd name="T11" fmla="*/ 162 h 213"/>
              <a:gd name="T12" fmla="*/ 35 w 109"/>
              <a:gd name="T13" fmla="*/ 196 h 213"/>
              <a:gd name="T14" fmla="*/ 76 w 109"/>
              <a:gd name="T15" fmla="*/ 190 h 213"/>
              <a:gd name="T16" fmla="*/ 52 w 109"/>
              <a:gd name="T17" fmla="*/ 189 h 213"/>
              <a:gd name="T18" fmla="*/ 60 w 109"/>
              <a:gd name="T19" fmla="*/ 162 h 213"/>
              <a:gd name="T20" fmla="*/ 96 w 109"/>
              <a:gd name="T21" fmla="*/ 141 h 213"/>
              <a:gd name="T22" fmla="*/ 14 w 109"/>
              <a:gd name="T23" fmla="*/ 84 h 213"/>
              <a:gd name="T24" fmla="*/ 22 w 109"/>
              <a:gd name="T25" fmla="*/ 92 h 213"/>
              <a:gd name="T26" fmla="*/ 14 w 109"/>
              <a:gd name="T27" fmla="*/ 84 h 213"/>
              <a:gd name="T28" fmla="*/ 21 w 109"/>
              <a:gd name="T29" fmla="*/ 105 h 213"/>
              <a:gd name="T30" fmla="*/ 7 w 109"/>
              <a:gd name="T31" fmla="*/ 113 h 213"/>
              <a:gd name="T32" fmla="*/ 14 w 109"/>
              <a:gd name="T33" fmla="*/ 134 h 213"/>
              <a:gd name="T34" fmla="*/ 22 w 109"/>
              <a:gd name="T35" fmla="*/ 126 h 213"/>
              <a:gd name="T36" fmla="*/ 14 w 109"/>
              <a:gd name="T37" fmla="*/ 134 h 213"/>
              <a:gd name="T38" fmla="*/ 29 w 109"/>
              <a:gd name="T39" fmla="*/ 149 h 213"/>
              <a:gd name="T40" fmla="*/ 38 w 109"/>
              <a:gd name="T41" fmla="*/ 142 h 213"/>
              <a:gd name="T42" fmla="*/ 51 w 109"/>
              <a:gd name="T43" fmla="*/ 156 h 213"/>
              <a:gd name="T44" fmla="*/ 59 w 109"/>
              <a:gd name="T45" fmla="*/ 143 h 213"/>
              <a:gd name="T46" fmla="*/ 51 w 109"/>
              <a:gd name="T47" fmla="*/ 156 h 213"/>
              <a:gd name="T48" fmla="*/ 51 w 109"/>
              <a:gd name="T49" fmla="*/ 113 h 213"/>
              <a:gd name="T50" fmla="*/ 32 w 109"/>
              <a:gd name="T51" fmla="*/ 112 h 213"/>
              <a:gd name="T52" fmla="*/ 32 w 109"/>
              <a:gd name="T53" fmla="*/ 106 h 213"/>
              <a:gd name="T54" fmla="*/ 46 w 109"/>
              <a:gd name="T55" fmla="*/ 106 h 213"/>
              <a:gd name="T56" fmla="*/ 59 w 109"/>
              <a:gd name="T57" fmla="*/ 106 h 213"/>
              <a:gd name="T58" fmla="*/ 29 w 109"/>
              <a:gd name="T59" fmla="*/ 69 h 213"/>
              <a:gd name="T60" fmla="*/ 38 w 109"/>
              <a:gd name="T61" fmla="*/ 76 h 213"/>
              <a:gd name="T62" fmla="*/ 29 w 109"/>
              <a:gd name="T63" fmla="*/ 69 h 213"/>
              <a:gd name="T64" fmla="*/ 59 w 109"/>
              <a:gd name="T65" fmla="*/ 62 h 213"/>
              <a:gd name="T66" fmla="*/ 50 w 109"/>
              <a:gd name="T67" fmla="*/ 76 h 213"/>
              <a:gd name="T68" fmla="*/ 77 w 109"/>
              <a:gd name="T69" fmla="*/ 151 h 213"/>
              <a:gd name="T70" fmla="*/ 75 w 109"/>
              <a:gd name="T71" fmla="*/ 140 h 213"/>
              <a:gd name="T72" fmla="*/ 77 w 109"/>
              <a:gd name="T73" fmla="*/ 151 h 213"/>
              <a:gd name="T74" fmla="*/ 77 w 109"/>
              <a:gd name="T75" fmla="*/ 67 h 213"/>
              <a:gd name="T76" fmla="*/ 75 w 109"/>
              <a:gd name="T77" fmla="*/ 78 h 213"/>
              <a:gd name="T78" fmla="*/ 85 w 109"/>
              <a:gd name="T79" fmla="*/ 66 h 213"/>
              <a:gd name="T80" fmla="*/ 21 w 109"/>
              <a:gd name="T81" fmla="*/ 55 h 213"/>
              <a:gd name="T82" fmla="*/ 39 w 109"/>
              <a:gd name="T83" fmla="*/ 12 h 213"/>
              <a:gd name="T84" fmla="*/ 89 w 109"/>
              <a:gd name="T85" fmla="*/ 31 h 213"/>
              <a:gd name="T86" fmla="*/ 85 w 109"/>
              <a:gd name="T87" fmla="*/ 66 h 213"/>
              <a:gd name="T88" fmla="*/ 97 w 109"/>
              <a:gd name="T89" fmla="*/ 87 h 213"/>
              <a:gd name="T90" fmla="*/ 86 w 109"/>
              <a:gd name="T91" fmla="*/ 89 h 213"/>
              <a:gd name="T92" fmla="*/ 95 w 109"/>
              <a:gd name="T93" fmla="*/ 134 h 213"/>
              <a:gd name="T94" fmla="*/ 87 w 109"/>
              <a:gd name="T95" fmla="*/ 126 h 213"/>
              <a:gd name="T96" fmla="*/ 95 w 109"/>
              <a:gd name="T97" fmla="*/ 134 h 213"/>
              <a:gd name="T98" fmla="*/ 88 w 109"/>
              <a:gd name="T99" fmla="*/ 105 h 213"/>
              <a:gd name="T100" fmla="*/ 102 w 109"/>
              <a:gd name="T101" fmla="*/ 1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9" h="213">
                <a:moveTo>
                  <a:pt x="107" y="103"/>
                </a:moveTo>
                <a:cubicBezTo>
                  <a:pt x="106" y="92"/>
                  <a:pt x="101" y="82"/>
                  <a:pt x="94" y="74"/>
                </a:cubicBezTo>
                <a:cubicBezTo>
                  <a:pt x="94" y="74"/>
                  <a:pt x="93" y="73"/>
                  <a:pt x="94" y="72"/>
                </a:cubicBezTo>
                <a:cubicBezTo>
                  <a:pt x="100" y="58"/>
                  <a:pt x="102" y="43"/>
                  <a:pt x="99" y="29"/>
                </a:cubicBezTo>
                <a:cubicBezTo>
                  <a:pt x="97" y="15"/>
                  <a:pt x="90" y="6"/>
                  <a:pt x="76" y="3"/>
                </a:cubicBezTo>
                <a:cubicBezTo>
                  <a:pt x="62" y="0"/>
                  <a:pt x="49" y="0"/>
                  <a:pt x="35" y="2"/>
                </a:cubicBezTo>
                <a:cubicBezTo>
                  <a:pt x="20" y="5"/>
                  <a:pt x="13" y="14"/>
                  <a:pt x="10" y="28"/>
                </a:cubicBezTo>
                <a:cubicBezTo>
                  <a:pt x="8" y="43"/>
                  <a:pt x="10" y="57"/>
                  <a:pt x="15" y="71"/>
                </a:cubicBezTo>
                <a:cubicBezTo>
                  <a:pt x="16" y="73"/>
                  <a:pt x="16" y="74"/>
                  <a:pt x="15" y="75"/>
                </a:cubicBezTo>
                <a:cubicBezTo>
                  <a:pt x="4" y="87"/>
                  <a:pt x="0" y="101"/>
                  <a:pt x="2" y="116"/>
                </a:cubicBezTo>
                <a:cubicBezTo>
                  <a:pt x="6" y="137"/>
                  <a:pt x="17" y="151"/>
                  <a:pt x="37" y="159"/>
                </a:cubicBezTo>
                <a:cubicBezTo>
                  <a:pt x="41" y="160"/>
                  <a:pt x="45" y="161"/>
                  <a:pt x="49" y="162"/>
                </a:cubicBezTo>
                <a:cubicBezTo>
                  <a:pt x="50" y="166"/>
                  <a:pt x="50" y="166"/>
                  <a:pt x="46" y="168"/>
                </a:cubicBezTo>
                <a:cubicBezTo>
                  <a:pt x="36" y="172"/>
                  <a:pt x="30" y="185"/>
                  <a:pt x="35" y="196"/>
                </a:cubicBezTo>
                <a:cubicBezTo>
                  <a:pt x="42" y="210"/>
                  <a:pt x="61" y="213"/>
                  <a:pt x="71" y="200"/>
                </a:cubicBezTo>
                <a:cubicBezTo>
                  <a:pt x="74" y="197"/>
                  <a:pt x="75" y="194"/>
                  <a:pt x="76" y="190"/>
                </a:cubicBezTo>
                <a:cubicBezTo>
                  <a:pt x="74" y="191"/>
                  <a:pt x="74" y="191"/>
                  <a:pt x="73" y="192"/>
                </a:cubicBezTo>
                <a:cubicBezTo>
                  <a:pt x="67" y="197"/>
                  <a:pt x="57" y="196"/>
                  <a:pt x="52" y="189"/>
                </a:cubicBezTo>
                <a:cubicBezTo>
                  <a:pt x="47" y="182"/>
                  <a:pt x="49" y="173"/>
                  <a:pt x="56" y="168"/>
                </a:cubicBezTo>
                <a:cubicBezTo>
                  <a:pt x="59" y="167"/>
                  <a:pt x="61" y="166"/>
                  <a:pt x="60" y="162"/>
                </a:cubicBezTo>
                <a:cubicBezTo>
                  <a:pt x="60" y="162"/>
                  <a:pt x="61" y="161"/>
                  <a:pt x="62" y="161"/>
                </a:cubicBezTo>
                <a:cubicBezTo>
                  <a:pt x="76" y="159"/>
                  <a:pt x="88" y="153"/>
                  <a:pt x="96" y="141"/>
                </a:cubicBezTo>
                <a:cubicBezTo>
                  <a:pt x="105" y="130"/>
                  <a:pt x="109" y="117"/>
                  <a:pt x="107" y="103"/>
                </a:cubicBezTo>
                <a:close/>
                <a:moveTo>
                  <a:pt x="14" y="84"/>
                </a:moveTo>
                <a:cubicBezTo>
                  <a:pt x="17" y="86"/>
                  <a:pt x="20" y="87"/>
                  <a:pt x="24" y="89"/>
                </a:cubicBezTo>
                <a:cubicBezTo>
                  <a:pt x="23" y="90"/>
                  <a:pt x="22" y="91"/>
                  <a:pt x="22" y="92"/>
                </a:cubicBezTo>
                <a:cubicBezTo>
                  <a:pt x="19" y="90"/>
                  <a:pt x="16" y="89"/>
                  <a:pt x="13" y="87"/>
                </a:cubicBezTo>
                <a:cubicBezTo>
                  <a:pt x="13" y="86"/>
                  <a:pt x="14" y="85"/>
                  <a:pt x="14" y="84"/>
                </a:cubicBezTo>
                <a:close/>
                <a:moveTo>
                  <a:pt x="7" y="105"/>
                </a:moveTo>
                <a:cubicBezTo>
                  <a:pt x="12" y="105"/>
                  <a:pt x="16" y="105"/>
                  <a:pt x="21" y="105"/>
                </a:cubicBezTo>
                <a:cubicBezTo>
                  <a:pt x="21" y="108"/>
                  <a:pt x="21" y="110"/>
                  <a:pt x="21" y="113"/>
                </a:cubicBezTo>
                <a:cubicBezTo>
                  <a:pt x="16" y="113"/>
                  <a:pt x="12" y="113"/>
                  <a:pt x="7" y="113"/>
                </a:cubicBezTo>
                <a:cubicBezTo>
                  <a:pt x="7" y="110"/>
                  <a:pt x="7" y="108"/>
                  <a:pt x="7" y="105"/>
                </a:cubicBezTo>
                <a:close/>
                <a:moveTo>
                  <a:pt x="14" y="134"/>
                </a:moveTo>
                <a:cubicBezTo>
                  <a:pt x="14" y="133"/>
                  <a:pt x="13" y="132"/>
                  <a:pt x="13" y="131"/>
                </a:cubicBezTo>
                <a:cubicBezTo>
                  <a:pt x="16" y="130"/>
                  <a:pt x="19" y="128"/>
                  <a:pt x="22" y="126"/>
                </a:cubicBezTo>
                <a:cubicBezTo>
                  <a:pt x="22" y="127"/>
                  <a:pt x="23" y="128"/>
                  <a:pt x="24" y="129"/>
                </a:cubicBezTo>
                <a:cubicBezTo>
                  <a:pt x="20" y="131"/>
                  <a:pt x="17" y="133"/>
                  <a:pt x="14" y="134"/>
                </a:cubicBezTo>
                <a:close/>
                <a:moveTo>
                  <a:pt x="32" y="151"/>
                </a:moveTo>
                <a:cubicBezTo>
                  <a:pt x="31" y="150"/>
                  <a:pt x="30" y="150"/>
                  <a:pt x="29" y="149"/>
                </a:cubicBezTo>
                <a:cubicBezTo>
                  <a:pt x="31" y="146"/>
                  <a:pt x="33" y="143"/>
                  <a:pt x="35" y="140"/>
                </a:cubicBezTo>
                <a:cubicBezTo>
                  <a:pt x="36" y="141"/>
                  <a:pt x="37" y="141"/>
                  <a:pt x="38" y="142"/>
                </a:cubicBezTo>
                <a:cubicBezTo>
                  <a:pt x="36" y="145"/>
                  <a:pt x="34" y="148"/>
                  <a:pt x="32" y="151"/>
                </a:cubicBezTo>
                <a:close/>
                <a:moveTo>
                  <a:pt x="51" y="156"/>
                </a:moveTo>
                <a:cubicBezTo>
                  <a:pt x="51" y="152"/>
                  <a:pt x="51" y="147"/>
                  <a:pt x="51" y="143"/>
                </a:cubicBezTo>
                <a:cubicBezTo>
                  <a:pt x="53" y="143"/>
                  <a:pt x="56" y="143"/>
                  <a:pt x="59" y="143"/>
                </a:cubicBezTo>
                <a:cubicBezTo>
                  <a:pt x="59" y="147"/>
                  <a:pt x="59" y="152"/>
                  <a:pt x="59" y="156"/>
                </a:cubicBezTo>
                <a:cubicBezTo>
                  <a:pt x="56" y="156"/>
                  <a:pt x="53" y="156"/>
                  <a:pt x="51" y="156"/>
                </a:cubicBezTo>
                <a:close/>
                <a:moveTo>
                  <a:pt x="58" y="113"/>
                </a:moveTo>
                <a:cubicBezTo>
                  <a:pt x="56" y="115"/>
                  <a:pt x="53" y="115"/>
                  <a:pt x="51" y="113"/>
                </a:cubicBezTo>
                <a:cubicBezTo>
                  <a:pt x="50" y="112"/>
                  <a:pt x="49" y="112"/>
                  <a:pt x="47" y="112"/>
                </a:cubicBezTo>
                <a:cubicBezTo>
                  <a:pt x="42" y="112"/>
                  <a:pt x="37" y="112"/>
                  <a:pt x="32" y="112"/>
                </a:cubicBezTo>
                <a:cubicBezTo>
                  <a:pt x="29" y="112"/>
                  <a:pt x="28" y="111"/>
                  <a:pt x="28" y="109"/>
                </a:cubicBezTo>
                <a:cubicBezTo>
                  <a:pt x="28" y="107"/>
                  <a:pt x="29" y="106"/>
                  <a:pt x="32" y="106"/>
                </a:cubicBezTo>
                <a:cubicBezTo>
                  <a:pt x="34" y="106"/>
                  <a:pt x="37" y="106"/>
                  <a:pt x="40" y="106"/>
                </a:cubicBezTo>
                <a:cubicBezTo>
                  <a:pt x="42" y="106"/>
                  <a:pt x="44" y="106"/>
                  <a:pt x="46" y="106"/>
                </a:cubicBezTo>
                <a:cubicBezTo>
                  <a:pt x="48" y="106"/>
                  <a:pt x="50" y="107"/>
                  <a:pt x="52" y="105"/>
                </a:cubicBezTo>
                <a:cubicBezTo>
                  <a:pt x="54" y="103"/>
                  <a:pt x="57" y="104"/>
                  <a:pt x="59" y="106"/>
                </a:cubicBezTo>
                <a:cubicBezTo>
                  <a:pt x="60" y="108"/>
                  <a:pt x="60" y="111"/>
                  <a:pt x="58" y="113"/>
                </a:cubicBezTo>
                <a:close/>
                <a:moveTo>
                  <a:pt x="29" y="69"/>
                </a:moveTo>
                <a:cubicBezTo>
                  <a:pt x="30" y="68"/>
                  <a:pt x="31" y="68"/>
                  <a:pt x="32" y="67"/>
                </a:cubicBezTo>
                <a:cubicBezTo>
                  <a:pt x="34" y="70"/>
                  <a:pt x="36" y="73"/>
                  <a:pt x="38" y="76"/>
                </a:cubicBezTo>
                <a:cubicBezTo>
                  <a:pt x="37" y="77"/>
                  <a:pt x="36" y="77"/>
                  <a:pt x="35" y="78"/>
                </a:cubicBezTo>
                <a:cubicBezTo>
                  <a:pt x="33" y="75"/>
                  <a:pt x="31" y="72"/>
                  <a:pt x="29" y="69"/>
                </a:cubicBezTo>
                <a:close/>
                <a:moveTo>
                  <a:pt x="50" y="62"/>
                </a:moveTo>
                <a:cubicBezTo>
                  <a:pt x="53" y="62"/>
                  <a:pt x="56" y="62"/>
                  <a:pt x="59" y="62"/>
                </a:cubicBezTo>
                <a:cubicBezTo>
                  <a:pt x="59" y="66"/>
                  <a:pt x="59" y="71"/>
                  <a:pt x="59" y="76"/>
                </a:cubicBezTo>
                <a:cubicBezTo>
                  <a:pt x="56" y="76"/>
                  <a:pt x="53" y="76"/>
                  <a:pt x="50" y="76"/>
                </a:cubicBezTo>
                <a:cubicBezTo>
                  <a:pt x="50" y="71"/>
                  <a:pt x="50" y="66"/>
                  <a:pt x="50" y="62"/>
                </a:cubicBezTo>
                <a:close/>
                <a:moveTo>
                  <a:pt x="77" y="151"/>
                </a:moveTo>
                <a:cubicBezTo>
                  <a:pt x="75" y="148"/>
                  <a:pt x="74" y="145"/>
                  <a:pt x="72" y="142"/>
                </a:cubicBezTo>
                <a:cubicBezTo>
                  <a:pt x="73" y="141"/>
                  <a:pt x="73" y="141"/>
                  <a:pt x="75" y="140"/>
                </a:cubicBezTo>
                <a:cubicBezTo>
                  <a:pt x="76" y="143"/>
                  <a:pt x="78" y="146"/>
                  <a:pt x="80" y="149"/>
                </a:cubicBezTo>
                <a:cubicBezTo>
                  <a:pt x="79" y="150"/>
                  <a:pt x="78" y="150"/>
                  <a:pt x="77" y="151"/>
                </a:cubicBezTo>
                <a:close/>
                <a:moveTo>
                  <a:pt x="72" y="76"/>
                </a:moveTo>
                <a:cubicBezTo>
                  <a:pt x="73" y="73"/>
                  <a:pt x="75" y="70"/>
                  <a:pt x="77" y="67"/>
                </a:cubicBezTo>
                <a:cubicBezTo>
                  <a:pt x="78" y="68"/>
                  <a:pt x="79" y="68"/>
                  <a:pt x="80" y="69"/>
                </a:cubicBezTo>
                <a:cubicBezTo>
                  <a:pt x="78" y="72"/>
                  <a:pt x="77" y="75"/>
                  <a:pt x="75" y="78"/>
                </a:cubicBezTo>
                <a:cubicBezTo>
                  <a:pt x="74" y="78"/>
                  <a:pt x="73" y="77"/>
                  <a:pt x="72" y="76"/>
                </a:cubicBezTo>
                <a:close/>
                <a:moveTo>
                  <a:pt x="85" y="66"/>
                </a:moveTo>
                <a:cubicBezTo>
                  <a:pt x="65" y="53"/>
                  <a:pt x="44" y="53"/>
                  <a:pt x="24" y="66"/>
                </a:cubicBezTo>
                <a:cubicBezTo>
                  <a:pt x="23" y="62"/>
                  <a:pt x="22" y="59"/>
                  <a:pt x="21" y="55"/>
                </a:cubicBezTo>
                <a:cubicBezTo>
                  <a:pt x="19" y="47"/>
                  <a:pt x="19" y="39"/>
                  <a:pt x="20" y="30"/>
                </a:cubicBezTo>
                <a:cubicBezTo>
                  <a:pt x="22" y="19"/>
                  <a:pt x="27" y="14"/>
                  <a:pt x="39" y="12"/>
                </a:cubicBezTo>
                <a:cubicBezTo>
                  <a:pt x="50" y="10"/>
                  <a:pt x="60" y="10"/>
                  <a:pt x="71" y="12"/>
                </a:cubicBezTo>
                <a:cubicBezTo>
                  <a:pt x="82" y="14"/>
                  <a:pt x="88" y="20"/>
                  <a:pt x="89" y="31"/>
                </a:cubicBezTo>
                <a:cubicBezTo>
                  <a:pt x="91" y="43"/>
                  <a:pt x="90" y="54"/>
                  <a:pt x="86" y="65"/>
                </a:cubicBezTo>
                <a:cubicBezTo>
                  <a:pt x="85" y="66"/>
                  <a:pt x="85" y="66"/>
                  <a:pt x="85" y="66"/>
                </a:cubicBezTo>
                <a:close/>
                <a:moveTo>
                  <a:pt x="95" y="84"/>
                </a:moveTo>
                <a:cubicBezTo>
                  <a:pt x="96" y="85"/>
                  <a:pt x="96" y="86"/>
                  <a:pt x="97" y="87"/>
                </a:cubicBezTo>
                <a:cubicBezTo>
                  <a:pt x="94" y="88"/>
                  <a:pt x="91" y="90"/>
                  <a:pt x="87" y="92"/>
                </a:cubicBezTo>
                <a:cubicBezTo>
                  <a:pt x="87" y="91"/>
                  <a:pt x="86" y="90"/>
                  <a:pt x="86" y="89"/>
                </a:cubicBezTo>
                <a:cubicBezTo>
                  <a:pt x="89" y="87"/>
                  <a:pt x="92" y="86"/>
                  <a:pt x="95" y="84"/>
                </a:cubicBezTo>
                <a:close/>
                <a:moveTo>
                  <a:pt x="95" y="134"/>
                </a:moveTo>
                <a:cubicBezTo>
                  <a:pt x="92" y="133"/>
                  <a:pt x="89" y="131"/>
                  <a:pt x="86" y="129"/>
                </a:cubicBezTo>
                <a:cubicBezTo>
                  <a:pt x="86" y="128"/>
                  <a:pt x="87" y="127"/>
                  <a:pt x="87" y="126"/>
                </a:cubicBezTo>
                <a:cubicBezTo>
                  <a:pt x="91" y="128"/>
                  <a:pt x="94" y="130"/>
                  <a:pt x="97" y="131"/>
                </a:cubicBezTo>
                <a:cubicBezTo>
                  <a:pt x="96" y="132"/>
                  <a:pt x="96" y="133"/>
                  <a:pt x="95" y="134"/>
                </a:cubicBezTo>
                <a:close/>
                <a:moveTo>
                  <a:pt x="88" y="113"/>
                </a:moveTo>
                <a:cubicBezTo>
                  <a:pt x="88" y="110"/>
                  <a:pt x="88" y="108"/>
                  <a:pt x="88" y="105"/>
                </a:cubicBezTo>
                <a:cubicBezTo>
                  <a:pt x="93" y="105"/>
                  <a:pt x="97" y="105"/>
                  <a:pt x="102" y="105"/>
                </a:cubicBezTo>
                <a:cubicBezTo>
                  <a:pt x="102" y="108"/>
                  <a:pt x="102" y="110"/>
                  <a:pt x="102" y="113"/>
                </a:cubicBezTo>
                <a:cubicBezTo>
                  <a:pt x="98" y="113"/>
                  <a:pt x="93" y="113"/>
                  <a:pt x="88" y="1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33"/>
          <p:cNvSpPr>
            <a:spLocks noEditPoints="1"/>
          </p:cNvSpPr>
          <p:nvPr/>
        </p:nvSpPr>
        <p:spPr bwMode="auto">
          <a:xfrm>
            <a:off x="5438274" y="2455215"/>
            <a:ext cx="1202833" cy="663633"/>
          </a:xfrm>
          <a:custGeom>
            <a:avLst/>
            <a:gdLst>
              <a:gd name="T0" fmla="*/ 244 w 258"/>
              <a:gd name="T1" fmla="*/ 142 h 142"/>
              <a:gd name="T2" fmla="*/ 2 w 258"/>
              <a:gd name="T3" fmla="*/ 138 h 142"/>
              <a:gd name="T4" fmla="*/ 33 w 258"/>
              <a:gd name="T5" fmla="*/ 126 h 142"/>
              <a:gd name="T6" fmla="*/ 40 w 258"/>
              <a:gd name="T7" fmla="*/ 0 h 142"/>
              <a:gd name="T8" fmla="*/ 225 w 258"/>
              <a:gd name="T9" fmla="*/ 7 h 142"/>
              <a:gd name="T10" fmla="*/ 257 w 258"/>
              <a:gd name="T11" fmla="*/ 126 h 142"/>
              <a:gd name="T12" fmla="*/ 216 w 258"/>
              <a:gd name="T13" fmla="*/ 10 h 142"/>
              <a:gd name="T14" fmla="*/ 41 w 258"/>
              <a:gd name="T15" fmla="*/ 120 h 142"/>
              <a:gd name="T16" fmla="*/ 216 w 258"/>
              <a:gd name="T17" fmla="*/ 10 h 142"/>
              <a:gd name="T18" fmla="*/ 115 w 258"/>
              <a:gd name="T19" fmla="*/ 133 h 142"/>
              <a:gd name="T20" fmla="*/ 146 w 258"/>
              <a:gd name="T21" fmla="*/ 127 h 142"/>
              <a:gd name="T22" fmla="*/ 75 w 258"/>
              <a:gd name="T23" fmla="*/ 100 h 142"/>
              <a:gd name="T24" fmla="*/ 71 w 258"/>
              <a:gd name="T25" fmla="*/ 31 h 142"/>
              <a:gd name="T26" fmla="*/ 75 w 258"/>
              <a:gd name="T27" fmla="*/ 100 h 142"/>
              <a:gd name="T28" fmla="*/ 101 w 258"/>
              <a:gd name="T29" fmla="*/ 31 h 142"/>
              <a:gd name="T30" fmla="*/ 97 w 258"/>
              <a:gd name="T31" fmla="*/ 100 h 142"/>
              <a:gd name="T32" fmla="*/ 112 w 258"/>
              <a:gd name="T33" fmla="*/ 100 h 142"/>
              <a:gd name="T34" fmla="*/ 107 w 258"/>
              <a:gd name="T35" fmla="*/ 31 h 142"/>
              <a:gd name="T36" fmla="*/ 112 w 258"/>
              <a:gd name="T37" fmla="*/ 100 h 142"/>
              <a:gd name="T38" fmla="*/ 161 w 258"/>
              <a:gd name="T39" fmla="*/ 31 h 142"/>
              <a:gd name="T40" fmla="*/ 156 w 258"/>
              <a:gd name="T41" fmla="*/ 100 h 142"/>
              <a:gd name="T42" fmla="*/ 170 w 258"/>
              <a:gd name="T43" fmla="*/ 100 h 142"/>
              <a:gd name="T44" fmla="*/ 166 w 258"/>
              <a:gd name="T45" fmla="*/ 31 h 142"/>
              <a:gd name="T46" fmla="*/ 170 w 258"/>
              <a:gd name="T47" fmla="*/ 100 h 142"/>
              <a:gd name="T48" fmla="*/ 121 w 258"/>
              <a:gd name="T49" fmla="*/ 31 h 142"/>
              <a:gd name="T50" fmla="*/ 116 w 258"/>
              <a:gd name="T51" fmla="*/ 100 h 142"/>
              <a:gd name="T52" fmla="*/ 92 w 258"/>
              <a:gd name="T53" fmla="*/ 100 h 142"/>
              <a:gd name="T54" fmla="*/ 82 w 258"/>
              <a:gd name="T55" fmla="*/ 31 h 142"/>
              <a:gd name="T56" fmla="*/ 92 w 258"/>
              <a:gd name="T57" fmla="*/ 100 h 142"/>
              <a:gd name="T58" fmla="*/ 136 w 258"/>
              <a:gd name="T59" fmla="*/ 31 h 142"/>
              <a:gd name="T60" fmla="*/ 126 w 258"/>
              <a:gd name="T61" fmla="*/ 100 h 142"/>
              <a:gd name="T62" fmla="*/ 187 w 258"/>
              <a:gd name="T63" fmla="*/ 100 h 142"/>
              <a:gd name="T64" fmla="*/ 177 w 258"/>
              <a:gd name="T65" fmla="*/ 31 h 142"/>
              <a:gd name="T66" fmla="*/ 187 w 258"/>
              <a:gd name="T67" fmla="*/ 100 h 142"/>
              <a:gd name="T68" fmla="*/ 151 w 258"/>
              <a:gd name="T69" fmla="*/ 31 h 142"/>
              <a:gd name="T70" fmla="*/ 141 w 258"/>
              <a:gd name="T71" fmla="*/ 10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8" h="142">
                <a:moveTo>
                  <a:pt x="255" y="138"/>
                </a:moveTo>
                <a:cubicBezTo>
                  <a:pt x="252" y="142"/>
                  <a:pt x="244" y="142"/>
                  <a:pt x="244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7" y="142"/>
                  <a:pt x="4" y="141"/>
                  <a:pt x="2" y="138"/>
                </a:cubicBezTo>
                <a:cubicBezTo>
                  <a:pt x="0" y="135"/>
                  <a:pt x="1" y="126"/>
                  <a:pt x="1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0"/>
                  <a:pt x="40" y="0"/>
                </a:cubicBezTo>
                <a:cubicBezTo>
                  <a:pt x="48" y="0"/>
                  <a:pt x="218" y="0"/>
                  <a:pt x="218" y="0"/>
                </a:cubicBezTo>
                <a:cubicBezTo>
                  <a:pt x="218" y="0"/>
                  <a:pt x="225" y="1"/>
                  <a:pt x="225" y="7"/>
                </a:cubicBezTo>
                <a:cubicBezTo>
                  <a:pt x="225" y="12"/>
                  <a:pt x="225" y="120"/>
                  <a:pt x="225" y="126"/>
                </a:cubicBezTo>
                <a:cubicBezTo>
                  <a:pt x="257" y="126"/>
                  <a:pt x="257" y="126"/>
                  <a:pt x="257" y="126"/>
                </a:cubicBezTo>
                <a:cubicBezTo>
                  <a:pt x="257" y="126"/>
                  <a:pt x="258" y="134"/>
                  <a:pt x="255" y="138"/>
                </a:cubicBezTo>
                <a:close/>
                <a:moveTo>
                  <a:pt x="216" y="10"/>
                </a:moveTo>
                <a:cubicBezTo>
                  <a:pt x="41" y="10"/>
                  <a:pt x="41" y="10"/>
                  <a:pt x="41" y="1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0"/>
                </a:lnTo>
                <a:close/>
                <a:moveTo>
                  <a:pt x="111" y="127"/>
                </a:moveTo>
                <a:cubicBezTo>
                  <a:pt x="111" y="127"/>
                  <a:pt x="111" y="132"/>
                  <a:pt x="115" y="133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2" y="132"/>
                  <a:pt x="146" y="133"/>
                  <a:pt x="146" y="127"/>
                </a:cubicBezTo>
                <a:lnTo>
                  <a:pt x="111" y="127"/>
                </a:lnTo>
                <a:close/>
                <a:moveTo>
                  <a:pt x="75" y="100"/>
                </a:moveTo>
                <a:cubicBezTo>
                  <a:pt x="75" y="31"/>
                  <a:pt x="75" y="31"/>
                  <a:pt x="75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75" y="100"/>
                  <a:pt x="75" y="100"/>
                  <a:pt x="75" y="100"/>
                </a:cubicBezTo>
                <a:close/>
                <a:moveTo>
                  <a:pt x="101" y="100"/>
                </a:moveTo>
                <a:cubicBezTo>
                  <a:pt x="101" y="31"/>
                  <a:pt x="101" y="31"/>
                  <a:pt x="101" y="31"/>
                </a:cubicBezTo>
                <a:cubicBezTo>
                  <a:pt x="97" y="31"/>
                  <a:pt x="97" y="31"/>
                  <a:pt x="97" y="31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101" y="100"/>
                  <a:pt x="101" y="100"/>
                  <a:pt x="101" y="100"/>
                </a:cubicBezTo>
                <a:close/>
                <a:moveTo>
                  <a:pt x="112" y="100"/>
                </a:moveTo>
                <a:cubicBezTo>
                  <a:pt x="112" y="31"/>
                  <a:pt x="112" y="31"/>
                  <a:pt x="112" y="31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12" y="100"/>
                  <a:pt x="112" y="100"/>
                  <a:pt x="112" y="100"/>
                </a:cubicBezTo>
                <a:close/>
                <a:moveTo>
                  <a:pt x="161" y="100"/>
                </a:moveTo>
                <a:cubicBezTo>
                  <a:pt x="161" y="31"/>
                  <a:pt x="161" y="31"/>
                  <a:pt x="161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61" y="100"/>
                  <a:pt x="161" y="100"/>
                  <a:pt x="161" y="100"/>
                </a:cubicBezTo>
                <a:close/>
                <a:moveTo>
                  <a:pt x="170" y="100"/>
                </a:moveTo>
                <a:cubicBezTo>
                  <a:pt x="170" y="31"/>
                  <a:pt x="170" y="31"/>
                  <a:pt x="170" y="31"/>
                </a:cubicBezTo>
                <a:cubicBezTo>
                  <a:pt x="166" y="31"/>
                  <a:pt x="166" y="31"/>
                  <a:pt x="166" y="31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170" y="100"/>
                  <a:pt x="170" y="100"/>
                  <a:pt x="170" y="100"/>
                </a:cubicBezTo>
                <a:close/>
                <a:moveTo>
                  <a:pt x="121" y="100"/>
                </a:moveTo>
                <a:cubicBezTo>
                  <a:pt x="121" y="31"/>
                  <a:pt x="121" y="31"/>
                  <a:pt x="121" y="31"/>
                </a:cubicBezTo>
                <a:cubicBezTo>
                  <a:pt x="116" y="31"/>
                  <a:pt x="116" y="31"/>
                  <a:pt x="116" y="31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21" y="100"/>
                  <a:pt x="121" y="100"/>
                  <a:pt x="121" y="100"/>
                </a:cubicBezTo>
                <a:close/>
                <a:moveTo>
                  <a:pt x="92" y="100"/>
                </a:moveTo>
                <a:cubicBezTo>
                  <a:pt x="92" y="31"/>
                  <a:pt x="92" y="31"/>
                  <a:pt x="92" y="31"/>
                </a:cubicBezTo>
                <a:cubicBezTo>
                  <a:pt x="82" y="31"/>
                  <a:pt x="82" y="31"/>
                  <a:pt x="82" y="31"/>
                </a:cubicBezTo>
                <a:cubicBezTo>
                  <a:pt x="82" y="100"/>
                  <a:pt x="82" y="100"/>
                  <a:pt x="82" y="100"/>
                </a:cubicBezTo>
                <a:cubicBezTo>
                  <a:pt x="92" y="100"/>
                  <a:pt x="92" y="100"/>
                  <a:pt x="92" y="100"/>
                </a:cubicBezTo>
                <a:close/>
                <a:moveTo>
                  <a:pt x="136" y="100"/>
                </a:moveTo>
                <a:cubicBezTo>
                  <a:pt x="136" y="31"/>
                  <a:pt x="136" y="31"/>
                  <a:pt x="13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36" y="100"/>
                  <a:pt x="136" y="100"/>
                  <a:pt x="136" y="100"/>
                </a:cubicBezTo>
                <a:close/>
                <a:moveTo>
                  <a:pt x="187" y="100"/>
                </a:moveTo>
                <a:cubicBezTo>
                  <a:pt x="187" y="31"/>
                  <a:pt x="187" y="31"/>
                  <a:pt x="187" y="31"/>
                </a:cubicBezTo>
                <a:cubicBezTo>
                  <a:pt x="177" y="31"/>
                  <a:pt x="177" y="31"/>
                  <a:pt x="177" y="31"/>
                </a:cubicBezTo>
                <a:cubicBezTo>
                  <a:pt x="177" y="100"/>
                  <a:pt x="177" y="100"/>
                  <a:pt x="177" y="100"/>
                </a:cubicBezTo>
                <a:cubicBezTo>
                  <a:pt x="187" y="100"/>
                  <a:pt x="187" y="100"/>
                  <a:pt x="187" y="100"/>
                </a:cubicBezTo>
                <a:close/>
                <a:moveTo>
                  <a:pt x="151" y="100"/>
                </a:moveTo>
                <a:cubicBezTo>
                  <a:pt x="151" y="31"/>
                  <a:pt x="151" y="31"/>
                  <a:pt x="151" y="31"/>
                </a:cubicBezTo>
                <a:cubicBezTo>
                  <a:pt x="141" y="31"/>
                  <a:pt x="141" y="31"/>
                  <a:pt x="141" y="31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51" y="100"/>
                  <a:pt x="151" y="100"/>
                  <a:pt x="151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66"/>
          <p:cNvSpPr>
            <a:spLocks noEditPoints="1"/>
          </p:cNvSpPr>
          <p:nvPr/>
        </p:nvSpPr>
        <p:spPr bwMode="auto">
          <a:xfrm>
            <a:off x="4149802" y="3918804"/>
            <a:ext cx="738020" cy="630838"/>
          </a:xfrm>
          <a:custGeom>
            <a:avLst/>
            <a:gdLst>
              <a:gd name="T0" fmla="*/ 151 w 173"/>
              <a:gd name="T1" fmla="*/ 31 h 148"/>
              <a:gd name="T2" fmla="*/ 122 w 173"/>
              <a:gd name="T3" fmla="*/ 59 h 148"/>
              <a:gd name="T4" fmla="*/ 118 w 173"/>
              <a:gd name="T5" fmla="*/ 58 h 148"/>
              <a:gd name="T6" fmla="*/ 99 w 173"/>
              <a:gd name="T7" fmla="*/ 34 h 148"/>
              <a:gd name="T8" fmla="*/ 106 w 173"/>
              <a:gd name="T9" fmla="*/ 33 h 148"/>
              <a:gd name="T10" fmla="*/ 151 w 173"/>
              <a:gd name="T11" fmla="*/ 18 h 148"/>
              <a:gd name="T12" fmla="*/ 168 w 173"/>
              <a:gd name="T13" fmla="*/ 3 h 148"/>
              <a:gd name="T14" fmla="*/ 172 w 173"/>
              <a:gd name="T15" fmla="*/ 11 h 148"/>
              <a:gd name="T16" fmla="*/ 122 w 173"/>
              <a:gd name="T17" fmla="*/ 64 h 148"/>
              <a:gd name="T18" fmla="*/ 115 w 173"/>
              <a:gd name="T19" fmla="*/ 61 h 148"/>
              <a:gd name="T20" fmla="*/ 96 w 173"/>
              <a:gd name="T21" fmla="*/ 31 h 148"/>
              <a:gd name="T22" fmla="*/ 121 w 173"/>
              <a:gd name="T23" fmla="*/ 41 h 148"/>
              <a:gd name="T24" fmla="*/ 133 w 173"/>
              <a:gd name="T25" fmla="*/ 0 h 148"/>
              <a:gd name="T26" fmla="*/ 69 w 173"/>
              <a:gd name="T27" fmla="*/ 0 h 148"/>
              <a:gd name="T28" fmla="*/ 13 w 173"/>
              <a:gd name="T29" fmla="*/ 21 h 148"/>
              <a:gd name="T30" fmla="*/ 20 w 173"/>
              <a:gd name="T31" fmla="*/ 24 h 148"/>
              <a:gd name="T32" fmla="*/ 29 w 173"/>
              <a:gd name="T33" fmla="*/ 34 h 148"/>
              <a:gd name="T34" fmla="*/ 13 w 173"/>
              <a:gd name="T35" fmla="*/ 43 h 148"/>
              <a:gd name="T36" fmla="*/ 21 w 173"/>
              <a:gd name="T37" fmla="*/ 107 h 148"/>
              <a:gd name="T38" fmla="*/ 30 w 173"/>
              <a:gd name="T39" fmla="*/ 117 h 148"/>
              <a:gd name="T40" fmla="*/ 13 w 173"/>
              <a:gd name="T41" fmla="*/ 125 h 148"/>
              <a:gd name="T42" fmla="*/ 33 w 173"/>
              <a:gd name="T43" fmla="*/ 148 h 148"/>
              <a:gd name="T44" fmla="*/ 96 w 173"/>
              <a:gd name="T45" fmla="*/ 148 h 148"/>
              <a:gd name="T46" fmla="*/ 151 w 173"/>
              <a:gd name="T47" fmla="*/ 129 h 148"/>
              <a:gd name="T48" fmla="*/ 128 w 173"/>
              <a:gd name="T49" fmla="*/ 61 h 148"/>
              <a:gd name="T50" fmla="*/ 86 w 173"/>
              <a:gd name="T51" fmla="*/ 47 h 148"/>
              <a:gd name="T52" fmla="*/ 39 w 173"/>
              <a:gd name="T53" fmla="*/ 54 h 148"/>
              <a:gd name="T54" fmla="*/ 39 w 173"/>
              <a:gd name="T55" fmla="*/ 27 h 148"/>
              <a:gd name="T56" fmla="*/ 86 w 173"/>
              <a:gd name="T57" fmla="*/ 34 h 148"/>
              <a:gd name="T58" fmla="*/ 39 w 173"/>
              <a:gd name="T59" fmla="*/ 27 h 148"/>
              <a:gd name="T60" fmla="*/ 95 w 173"/>
              <a:gd name="T61" fmla="*/ 67 h 148"/>
              <a:gd name="T62" fmla="*/ 39 w 173"/>
              <a:gd name="T63" fmla="*/ 74 h 148"/>
              <a:gd name="T64" fmla="*/ 39 w 173"/>
              <a:gd name="T65" fmla="*/ 87 h 148"/>
              <a:gd name="T66" fmla="*/ 133 w 173"/>
              <a:gd name="T67" fmla="*/ 94 h 148"/>
              <a:gd name="T68" fmla="*/ 39 w 173"/>
              <a:gd name="T69" fmla="*/ 87 h 148"/>
              <a:gd name="T70" fmla="*/ 39 w 173"/>
              <a:gd name="T71" fmla="*/ 132 h 148"/>
              <a:gd name="T72" fmla="*/ 134 w 173"/>
              <a:gd name="T73" fmla="*/ 107 h 148"/>
              <a:gd name="T74" fmla="*/ 46 w 173"/>
              <a:gd name="T75" fmla="*/ 126 h 148"/>
              <a:gd name="T76" fmla="*/ 126 w 173"/>
              <a:gd name="T77" fmla="*/ 113 h 148"/>
              <a:gd name="T78" fmla="*/ 46 w 173"/>
              <a:gd name="T79" fmla="*/ 126 h 148"/>
              <a:gd name="T80" fmla="*/ 13 w 173"/>
              <a:gd name="T81" fmla="*/ 111 h 148"/>
              <a:gd name="T82" fmla="*/ 1 w 173"/>
              <a:gd name="T83" fmla="*/ 116 h 148"/>
              <a:gd name="T84" fmla="*/ 6 w 173"/>
              <a:gd name="T85" fmla="*/ 121 h 148"/>
              <a:gd name="T86" fmla="*/ 21 w 173"/>
              <a:gd name="T87" fmla="*/ 121 h 148"/>
              <a:gd name="T88" fmla="*/ 26 w 173"/>
              <a:gd name="T89" fmla="*/ 116 h 148"/>
              <a:gd name="T90" fmla="*/ 20 w 173"/>
              <a:gd name="T91" fmla="*/ 28 h 148"/>
              <a:gd name="T92" fmla="*/ 5 w 173"/>
              <a:gd name="T93" fmla="*/ 28 h 148"/>
              <a:gd name="T94" fmla="*/ 0 w 173"/>
              <a:gd name="T95" fmla="*/ 34 h 148"/>
              <a:gd name="T96" fmla="*/ 13 w 173"/>
              <a:gd name="T97" fmla="*/ 39 h 148"/>
              <a:gd name="T98" fmla="*/ 25 w 173"/>
              <a:gd name="T99" fmla="*/ 34 h 148"/>
              <a:gd name="T100" fmla="*/ 20 w 173"/>
              <a:gd name="T101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3" h="148">
                <a:moveTo>
                  <a:pt x="172" y="11"/>
                </a:moveTo>
                <a:cubicBezTo>
                  <a:pt x="151" y="31"/>
                  <a:pt x="151" y="31"/>
                  <a:pt x="151" y="31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4" y="59"/>
                  <a:pt x="123" y="59"/>
                  <a:pt x="122" y="59"/>
                </a:cubicBezTo>
                <a:cubicBezTo>
                  <a:pt x="121" y="59"/>
                  <a:pt x="119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8" y="39"/>
                  <a:pt x="98" y="36"/>
                  <a:pt x="99" y="34"/>
                </a:cubicBezTo>
                <a:cubicBezTo>
                  <a:pt x="100" y="33"/>
                  <a:pt x="102" y="33"/>
                  <a:pt x="103" y="33"/>
                </a:cubicBezTo>
                <a:cubicBezTo>
                  <a:pt x="104" y="33"/>
                  <a:pt x="105" y="33"/>
                  <a:pt x="106" y="33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3"/>
                  <a:pt x="167" y="3"/>
                  <a:pt x="168" y="3"/>
                </a:cubicBezTo>
                <a:cubicBezTo>
                  <a:pt x="169" y="3"/>
                  <a:pt x="170" y="4"/>
                  <a:pt x="171" y="5"/>
                </a:cubicBezTo>
                <a:cubicBezTo>
                  <a:pt x="173" y="6"/>
                  <a:pt x="173" y="9"/>
                  <a:pt x="172" y="11"/>
                </a:cubicBezTo>
                <a:close/>
                <a:moveTo>
                  <a:pt x="128" y="61"/>
                </a:moveTo>
                <a:cubicBezTo>
                  <a:pt x="127" y="63"/>
                  <a:pt x="124" y="64"/>
                  <a:pt x="122" y="64"/>
                </a:cubicBezTo>
                <a:cubicBezTo>
                  <a:pt x="119" y="64"/>
                  <a:pt x="117" y="63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96" y="45"/>
                  <a:pt x="96" y="45"/>
                  <a:pt x="96" y="45"/>
                </a:cubicBezTo>
                <a:cubicBezTo>
                  <a:pt x="92" y="41"/>
                  <a:pt x="92" y="35"/>
                  <a:pt x="96" y="31"/>
                </a:cubicBezTo>
                <a:cubicBezTo>
                  <a:pt x="99" y="27"/>
                  <a:pt x="105" y="26"/>
                  <a:pt x="109" y="30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50" y="12"/>
                  <a:pt x="150" y="12"/>
                  <a:pt x="150" y="12"/>
                </a:cubicBezTo>
                <a:cubicBezTo>
                  <a:pt x="147" y="5"/>
                  <a:pt x="141" y="0"/>
                  <a:pt x="13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2" y="0"/>
                  <a:pt x="13" y="10"/>
                  <a:pt x="13" y="21"/>
                </a:cubicBezTo>
                <a:cubicBezTo>
                  <a:pt x="13" y="24"/>
                  <a:pt x="13" y="24"/>
                  <a:pt x="13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5" y="24"/>
                  <a:pt x="29" y="28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9"/>
                  <a:pt x="25" y="43"/>
                  <a:pt x="20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6" y="107"/>
                  <a:pt x="30" y="111"/>
                  <a:pt x="30" y="11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22"/>
                  <a:pt x="26" y="125"/>
                  <a:pt x="21" y="125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40"/>
                  <a:pt x="22" y="148"/>
                  <a:pt x="33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43" y="148"/>
                  <a:pt x="151" y="140"/>
                  <a:pt x="151" y="129"/>
                </a:cubicBezTo>
                <a:cubicBezTo>
                  <a:pt x="151" y="39"/>
                  <a:pt x="151" y="39"/>
                  <a:pt x="151" y="39"/>
                </a:cubicBezTo>
                <a:lnTo>
                  <a:pt x="128" y="61"/>
                </a:lnTo>
                <a:close/>
                <a:moveTo>
                  <a:pt x="39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6" y="54"/>
                  <a:pt x="86" y="54"/>
                  <a:pt x="86" y="54"/>
                </a:cubicBezTo>
                <a:cubicBezTo>
                  <a:pt x="39" y="54"/>
                  <a:pt x="39" y="54"/>
                  <a:pt x="39" y="54"/>
                </a:cubicBezTo>
                <a:lnTo>
                  <a:pt x="39" y="47"/>
                </a:lnTo>
                <a:close/>
                <a:moveTo>
                  <a:pt x="39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34"/>
                  <a:pt x="86" y="34"/>
                  <a:pt x="86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27"/>
                </a:lnTo>
                <a:close/>
                <a:moveTo>
                  <a:pt x="39" y="67"/>
                </a:moveTo>
                <a:cubicBezTo>
                  <a:pt x="95" y="67"/>
                  <a:pt x="95" y="67"/>
                  <a:pt x="95" y="67"/>
                </a:cubicBezTo>
                <a:cubicBezTo>
                  <a:pt x="95" y="74"/>
                  <a:pt x="95" y="74"/>
                  <a:pt x="95" y="74"/>
                </a:cubicBezTo>
                <a:cubicBezTo>
                  <a:pt x="39" y="74"/>
                  <a:pt x="39" y="74"/>
                  <a:pt x="39" y="74"/>
                </a:cubicBezTo>
                <a:lnTo>
                  <a:pt x="39" y="67"/>
                </a:lnTo>
                <a:close/>
                <a:moveTo>
                  <a:pt x="39" y="87"/>
                </a:moveTo>
                <a:cubicBezTo>
                  <a:pt x="133" y="87"/>
                  <a:pt x="133" y="87"/>
                  <a:pt x="133" y="87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39" y="94"/>
                  <a:pt x="39" y="94"/>
                  <a:pt x="39" y="94"/>
                </a:cubicBezTo>
                <a:lnTo>
                  <a:pt x="39" y="87"/>
                </a:lnTo>
                <a:close/>
                <a:moveTo>
                  <a:pt x="134" y="132"/>
                </a:moveTo>
                <a:cubicBezTo>
                  <a:pt x="39" y="132"/>
                  <a:pt x="39" y="132"/>
                  <a:pt x="39" y="132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134" y="107"/>
                  <a:pt x="134" y="107"/>
                  <a:pt x="134" y="107"/>
                </a:cubicBezTo>
                <a:lnTo>
                  <a:pt x="134" y="132"/>
                </a:lnTo>
                <a:close/>
                <a:moveTo>
                  <a:pt x="46" y="126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46" y="113"/>
                  <a:pt x="46" y="113"/>
                  <a:pt x="46" y="113"/>
                </a:cubicBezTo>
                <a:lnTo>
                  <a:pt x="46" y="126"/>
                </a:lnTo>
                <a:close/>
                <a:moveTo>
                  <a:pt x="21" y="111"/>
                </a:moveTo>
                <a:cubicBezTo>
                  <a:pt x="13" y="111"/>
                  <a:pt x="13" y="111"/>
                  <a:pt x="13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3" y="111"/>
                  <a:pt x="1" y="113"/>
                  <a:pt x="1" y="116"/>
                </a:cubicBezTo>
                <a:cubicBezTo>
                  <a:pt x="1" y="117"/>
                  <a:pt x="1" y="117"/>
                  <a:pt x="1" y="117"/>
                </a:cubicBezTo>
                <a:cubicBezTo>
                  <a:pt x="1" y="119"/>
                  <a:pt x="3" y="121"/>
                  <a:pt x="6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4" y="121"/>
                  <a:pt x="26" y="119"/>
                  <a:pt x="26" y="117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26" y="113"/>
                  <a:pt x="24" y="111"/>
                  <a:pt x="21" y="111"/>
                </a:cubicBezTo>
                <a:close/>
                <a:moveTo>
                  <a:pt x="20" y="28"/>
                </a:moveTo>
                <a:cubicBezTo>
                  <a:pt x="13" y="28"/>
                  <a:pt x="13" y="28"/>
                  <a:pt x="13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2" y="28"/>
                  <a:pt x="0" y="31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3" y="39"/>
                  <a:pt x="25" y="37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1"/>
                  <a:pt x="23" y="28"/>
                  <a:pt x="20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76"/>
          <p:cNvSpPr>
            <a:spLocks noEditPoints="1"/>
          </p:cNvSpPr>
          <p:nvPr/>
        </p:nvSpPr>
        <p:spPr bwMode="auto">
          <a:xfrm>
            <a:off x="4099277" y="2402592"/>
            <a:ext cx="788544" cy="768876"/>
          </a:xfrm>
          <a:custGeom>
            <a:avLst/>
            <a:gdLst>
              <a:gd name="T0" fmla="*/ 151 w 187"/>
              <a:gd name="T1" fmla="*/ 125 h 182"/>
              <a:gd name="T2" fmla="*/ 151 w 187"/>
              <a:gd name="T3" fmla="*/ 96 h 182"/>
              <a:gd name="T4" fmla="*/ 50 w 187"/>
              <a:gd name="T5" fmla="*/ 96 h 182"/>
              <a:gd name="T6" fmla="*/ 129 w 187"/>
              <a:gd name="T7" fmla="*/ 138 h 182"/>
              <a:gd name="T8" fmla="*/ 163 w 187"/>
              <a:gd name="T9" fmla="*/ 179 h 182"/>
              <a:gd name="T10" fmla="*/ 184 w 187"/>
              <a:gd name="T11" fmla="*/ 168 h 182"/>
              <a:gd name="T12" fmla="*/ 130 w 187"/>
              <a:gd name="T13" fmla="*/ 124 h 182"/>
              <a:gd name="T14" fmla="*/ 71 w 187"/>
              <a:gd name="T15" fmla="*/ 68 h 182"/>
              <a:gd name="T16" fmla="*/ 130 w 187"/>
              <a:gd name="T17" fmla="*/ 124 h 182"/>
              <a:gd name="T18" fmla="*/ 82 w 187"/>
              <a:gd name="T19" fmla="*/ 0 h 182"/>
              <a:gd name="T20" fmla="*/ 100 w 187"/>
              <a:gd name="T21" fmla="*/ 36 h 182"/>
              <a:gd name="T22" fmla="*/ 70 w 187"/>
              <a:gd name="T23" fmla="*/ 44 h 182"/>
              <a:gd name="T24" fmla="*/ 77 w 187"/>
              <a:gd name="T25" fmla="*/ 0 h 182"/>
              <a:gd name="T26" fmla="*/ 70 w 187"/>
              <a:gd name="T27" fmla="*/ 44 h 182"/>
              <a:gd name="T28" fmla="*/ 111 w 187"/>
              <a:gd name="T29" fmla="*/ 0 h 182"/>
              <a:gd name="T30" fmla="*/ 121 w 187"/>
              <a:gd name="T31" fmla="*/ 39 h 182"/>
              <a:gd name="T32" fmla="*/ 41 w 187"/>
              <a:gd name="T33" fmla="*/ 96 h 182"/>
              <a:gd name="T34" fmla="*/ 32 w 187"/>
              <a:gd name="T35" fmla="*/ 0 h 182"/>
              <a:gd name="T36" fmla="*/ 47 w 187"/>
              <a:gd name="T37" fmla="*/ 69 h 182"/>
              <a:gd name="T38" fmla="*/ 55 w 187"/>
              <a:gd name="T39" fmla="*/ 57 h 182"/>
              <a:gd name="T40" fmla="*/ 64 w 187"/>
              <a:gd name="T41" fmla="*/ 0 h 182"/>
              <a:gd name="T42" fmla="*/ 55 w 187"/>
              <a:gd name="T43" fmla="*/ 57 h 182"/>
              <a:gd name="T44" fmla="*/ 25 w 187"/>
              <a:gd name="T45" fmla="*/ 0 h 182"/>
              <a:gd name="T46" fmla="*/ 0 w 187"/>
              <a:gd name="T47" fmla="*/ 96 h 182"/>
              <a:gd name="T48" fmla="*/ 13 w 187"/>
              <a:gd name="T49" fmla="*/ 133 h 182"/>
              <a:gd name="T50" fmla="*/ 0 w 187"/>
              <a:gd name="T51" fmla="*/ 125 h 182"/>
              <a:gd name="T52" fmla="*/ 13 w 187"/>
              <a:gd name="T53" fmla="*/ 104 h 182"/>
              <a:gd name="T54" fmla="*/ 17 w 187"/>
              <a:gd name="T55" fmla="*/ 122 h 182"/>
              <a:gd name="T56" fmla="*/ 21 w 187"/>
              <a:gd name="T57" fmla="*/ 125 h 182"/>
              <a:gd name="T58" fmla="*/ 17 w 187"/>
              <a:gd name="T59" fmla="*/ 133 h 182"/>
              <a:gd name="T60" fmla="*/ 13 w 187"/>
              <a:gd name="T61" fmla="*/ 122 h 182"/>
              <a:gd name="T62" fmla="*/ 14 w 187"/>
              <a:gd name="T63" fmla="*/ 108 h 182"/>
              <a:gd name="T64" fmla="*/ 11 w 187"/>
              <a:gd name="T65" fmla="*/ 112 h 182"/>
              <a:gd name="T66" fmla="*/ 4 w 187"/>
              <a:gd name="T67" fmla="*/ 122 h 182"/>
              <a:gd name="T68" fmla="*/ 43 w 187"/>
              <a:gd name="T69" fmla="*/ 118 h 182"/>
              <a:gd name="T70" fmla="*/ 24 w 187"/>
              <a:gd name="T71" fmla="*/ 119 h 182"/>
              <a:gd name="T72" fmla="*/ 43 w 187"/>
              <a:gd name="T73" fmla="*/ 118 h 182"/>
              <a:gd name="T74" fmla="*/ 33 w 187"/>
              <a:gd name="T75" fmla="*/ 130 h 182"/>
              <a:gd name="T76" fmla="*/ 33 w 187"/>
              <a:gd name="T77" fmla="*/ 10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7" h="182">
                <a:moveTo>
                  <a:pt x="184" y="158"/>
                </a:moveTo>
                <a:cubicBezTo>
                  <a:pt x="151" y="125"/>
                  <a:pt x="151" y="125"/>
                  <a:pt x="151" y="125"/>
                </a:cubicBezTo>
                <a:cubicBezTo>
                  <a:pt x="149" y="123"/>
                  <a:pt x="145" y="123"/>
                  <a:pt x="143" y="124"/>
                </a:cubicBezTo>
                <a:cubicBezTo>
                  <a:pt x="148" y="116"/>
                  <a:pt x="151" y="106"/>
                  <a:pt x="151" y="96"/>
                </a:cubicBezTo>
                <a:cubicBezTo>
                  <a:pt x="151" y="68"/>
                  <a:pt x="129" y="45"/>
                  <a:pt x="100" y="45"/>
                </a:cubicBezTo>
                <a:cubicBezTo>
                  <a:pt x="72" y="45"/>
                  <a:pt x="50" y="68"/>
                  <a:pt x="50" y="96"/>
                </a:cubicBezTo>
                <a:cubicBezTo>
                  <a:pt x="50" y="124"/>
                  <a:pt x="72" y="147"/>
                  <a:pt x="100" y="147"/>
                </a:cubicBezTo>
                <a:cubicBezTo>
                  <a:pt x="111" y="147"/>
                  <a:pt x="121" y="143"/>
                  <a:pt x="129" y="138"/>
                </a:cubicBezTo>
                <a:cubicBezTo>
                  <a:pt x="128" y="141"/>
                  <a:pt x="128" y="144"/>
                  <a:pt x="130" y="146"/>
                </a:cubicBezTo>
                <a:cubicBezTo>
                  <a:pt x="163" y="179"/>
                  <a:pt x="163" y="179"/>
                  <a:pt x="163" y="179"/>
                </a:cubicBezTo>
                <a:cubicBezTo>
                  <a:pt x="166" y="182"/>
                  <a:pt x="171" y="182"/>
                  <a:pt x="173" y="179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7" y="166"/>
                  <a:pt x="187" y="161"/>
                  <a:pt x="184" y="158"/>
                </a:cubicBezTo>
                <a:close/>
                <a:moveTo>
                  <a:pt x="130" y="124"/>
                </a:moveTo>
                <a:cubicBezTo>
                  <a:pt x="114" y="140"/>
                  <a:pt x="88" y="141"/>
                  <a:pt x="72" y="125"/>
                </a:cubicBezTo>
                <a:cubicBezTo>
                  <a:pt x="56" y="109"/>
                  <a:pt x="56" y="84"/>
                  <a:pt x="71" y="68"/>
                </a:cubicBezTo>
                <a:cubicBezTo>
                  <a:pt x="87" y="52"/>
                  <a:pt x="113" y="51"/>
                  <a:pt x="129" y="67"/>
                </a:cubicBezTo>
                <a:cubicBezTo>
                  <a:pt x="145" y="82"/>
                  <a:pt x="145" y="108"/>
                  <a:pt x="130" y="124"/>
                </a:cubicBezTo>
                <a:close/>
                <a:moveTo>
                  <a:pt x="82" y="39"/>
                </a:moveTo>
                <a:cubicBezTo>
                  <a:pt x="82" y="0"/>
                  <a:pt x="82" y="0"/>
                  <a:pt x="8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3" y="36"/>
                  <a:pt x="87" y="37"/>
                  <a:pt x="82" y="39"/>
                </a:cubicBezTo>
                <a:close/>
                <a:moveTo>
                  <a:pt x="70" y="44"/>
                </a:moveTo>
                <a:cubicBezTo>
                  <a:pt x="70" y="0"/>
                  <a:pt x="70" y="0"/>
                  <a:pt x="7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41"/>
                  <a:pt x="77" y="41"/>
                  <a:pt x="77" y="41"/>
                </a:cubicBezTo>
                <a:cubicBezTo>
                  <a:pt x="74" y="42"/>
                  <a:pt x="72" y="43"/>
                  <a:pt x="70" y="44"/>
                </a:cubicBezTo>
                <a:close/>
                <a:moveTo>
                  <a:pt x="111" y="37"/>
                </a:moveTo>
                <a:cubicBezTo>
                  <a:pt x="111" y="0"/>
                  <a:pt x="111" y="0"/>
                  <a:pt x="11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18" y="38"/>
                  <a:pt x="115" y="37"/>
                  <a:pt x="111" y="37"/>
                </a:cubicBezTo>
                <a:close/>
                <a:moveTo>
                  <a:pt x="41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32" y="0"/>
                  <a:pt x="32" y="0"/>
                  <a:pt x="3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69"/>
                  <a:pt x="47" y="69"/>
                  <a:pt x="47" y="69"/>
                </a:cubicBezTo>
                <a:cubicBezTo>
                  <a:pt x="43" y="77"/>
                  <a:pt x="41" y="86"/>
                  <a:pt x="41" y="96"/>
                </a:cubicBezTo>
                <a:close/>
                <a:moveTo>
                  <a:pt x="55" y="57"/>
                </a:moveTo>
                <a:cubicBezTo>
                  <a:pt x="55" y="0"/>
                  <a:pt x="55" y="0"/>
                  <a:pt x="5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48"/>
                  <a:pt x="64" y="48"/>
                  <a:pt x="64" y="48"/>
                </a:cubicBezTo>
                <a:cubicBezTo>
                  <a:pt x="61" y="51"/>
                  <a:pt x="58" y="54"/>
                  <a:pt x="55" y="57"/>
                </a:cubicBezTo>
                <a:close/>
                <a:moveTo>
                  <a:pt x="0" y="0"/>
                </a:moveTo>
                <a:cubicBezTo>
                  <a:pt x="25" y="0"/>
                  <a:pt x="25" y="0"/>
                  <a:pt x="25" y="0"/>
                </a:cubicBezTo>
                <a:cubicBezTo>
                  <a:pt x="25" y="96"/>
                  <a:pt x="25" y="96"/>
                  <a:pt x="25" y="96"/>
                </a:cubicBezTo>
                <a:cubicBezTo>
                  <a:pt x="0" y="96"/>
                  <a:pt x="0" y="96"/>
                  <a:pt x="0" y="96"/>
                </a:cubicBezTo>
                <a:lnTo>
                  <a:pt x="0" y="0"/>
                </a:lnTo>
                <a:close/>
                <a:moveTo>
                  <a:pt x="13" y="133"/>
                </a:moveTo>
                <a:cubicBezTo>
                  <a:pt x="13" y="125"/>
                  <a:pt x="13" y="125"/>
                  <a:pt x="13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3"/>
                  <a:pt x="0" y="123"/>
                  <a:pt x="0" y="123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33"/>
                  <a:pt x="17" y="133"/>
                  <a:pt x="17" y="133"/>
                </a:cubicBezTo>
                <a:lnTo>
                  <a:pt x="13" y="133"/>
                </a:lnTo>
                <a:close/>
                <a:moveTo>
                  <a:pt x="13" y="122"/>
                </a:moveTo>
                <a:cubicBezTo>
                  <a:pt x="13" y="112"/>
                  <a:pt x="13" y="112"/>
                  <a:pt x="13" y="112"/>
                </a:cubicBezTo>
                <a:cubicBezTo>
                  <a:pt x="13" y="111"/>
                  <a:pt x="13" y="109"/>
                  <a:pt x="14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110"/>
                  <a:pt x="12" y="111"/>
                  <a:pt x="11" y="112"/>
                </a:cubicBezTo>
                <a:cubicBezTo>
                  <a:pt x="4" y="122"/>
                  <a:pt x="4" y="122"/>
                  <a:pt x="4" y="122"/>
                </a:cubicBezTo>
                <a:cubicBezTo>
                  <a:pt x="4" y="122"/>
                  <a:pt x="4" y="122"/>
                  <a:pt x="4" y="122"/>
                </a:cubicBezTo>
                <a:lnTo>
                  <a:pt x="13" y="122"/>
                </a:lnTo>
                <a:close/>
                <a:moveTo>
                  <a:pt x="43" y="118"/>
                </a:moveTo>
                <a:cubicBezTo>
                  <a:pt x="43" y="128"/>
                  <a:pt x="39" y="133"/>
                  <a:pt x="33" y="133"/>
                </a:cubicBezTo>
                <a:cubicBezTo>
                  <a:pt x="28" y="133"/>
                  <a:pt x="24" y="128"/>
                  <a:pt x="24" y="119"/>
                </a:cubicBezTo>
                <a:cubicBezTo>
                  <a:pt x="24" y="109"/>
                  <a:pt x="28" y="104"/>
                  <a:pt x="34" y="104"/>
                </a:cubicBezTo>
                <a:cubicBezTo>
                  <a:pt x="40" y="104"/>
                  <a:pt x="43" y="109"/>
                  <a:pt x="43" y="118"/>
                </a:cubicBezTo>
                <a:close/>
                <a:moveTo>
                  <a:pt x="28" y="119"/>
                </a:moveTo>
                <a:cubicBezTo>
                  <a:pt x="28" y="126"/>
                  <a:pt x="30" y="130"/>
                  <a:pt x="33" y="130"/>
                </a:cubicBezTo>
                <a:cubicBezTo>
                  <a:pt x="37" y="130"/>
                  <a:pt x="39" y="126"/>
                  <a:pt x="39" y="118"/>
                </a:cubicBezTo>
                <a:cubicBezTo>
                  <a:pt x="39" y="111"/>
                  <a:pt x="37" y="107"/>
                  <a:pt x="33" y="107"/>
                </a:cubicBezTo>
                <a:cubicBezTo>
                  <a:pt x="30" y="107"/>
                  <a:pt x="28" y="111"/>
                  <a:pt x="28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grpSp>
        <p:nvGrpSpPr>
          <p:cNvPr id="15" name="Group 1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16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17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1" name="Elipsa 20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Freeform 66"/>
          <p:cNvSpPr>
            <a:spLocks noEditPoints="1"/>
          </p:cNvSpPr>
          <p:nvPr/>
        </p:nvSpPr>
        <p:spPr bwMode="auto">
          <a:xfrm>
            <a:off x="9202735" y="5023834"/>
            <a:ext cx="548917" cy="469198"/>
          </a:xfrm>
          <a:custGeom>
            <a:avLst/>
            <a:gdLst>
              <a:gd name="T0" fmla="*/ 151 w 173"/>
              <a:gd name="T1" fmla="*/ 31 h 148"/>
              <a:gd name="T2" fmla="*/ 122 w 173"/>
              <a:gd name="T3" fmla="*/ 59 h 148"/>
              <a:gd name="T4" fmla="*/ 118 w 173"/>
              <a:gd name="T5" fmla="*/ 58 h 148"/>
              <a:gd name="T6" fmla="*/ 99 w 173"/>
              <a:gd name="T7" fmla="*/ 34 h 148"/>
              <a:gd name="T8" fmla="*/ 106 w 173"/>
              <a:gd name="T9" fmla="*/ 33 h 148"/>
              <a:gd name="T10" fmla="*/ 151 w 173"/>
              <a:gd name="T11" fmla="*/ 18 h 148"/>
              <a:gd name="T12" fmla="*/ 168 w 173"/>
              <a:gd name="T13" fmla="*/ 3 h 148"/>
              <a:gd name="T14" fmla="*/ 172 w 173"/>
              <a:gd name="T15" fmla="*/ 11 h 148"/>
              <a:gd name="T16" fmla="*/ 122 w 173"/>
              <a:gd name="T17" fmla="*/ 64 h 148"/>
              <a:gd name="T18" fmla="*/ 115 w 173"/>
              <a:gd name="T19" fmla="*/ 61 h 148"/>
              <a:gd name="T20" fmla="*/ 96 w 173"/>
              <a:gd name="T21" fmla="*/ 31 h 148"/>
              <a:gd name="T22" fmla="*/ 121 w 173"/>
              <a:gd name="T23" fmla="*/ 41 h 148"/>
              <a:gd name="T24" fmla="*/ 133 w 173"/>
              <a:gd name="T25" fmla="*/ 0 h 148"/>
              <a:gd name="T26" fmla="*/ 69 w 173"/>
              <a:gd name="T27" fmla="*/ 0 h 148"/>
              <a:gd name="T28" fmla="*/ 13 w 173"/>
              <a:gd name="T29" fmla="*/ 21 h 148"/>
              <a:gd name="T30" fmla="*/ 20 w 173"/>
              <a:gd name="T31" fmla="*/ 24 h 148"/>
              <a:gd name="T32" fmla="*/ 29 w 173"/>
              <a:gd name="T33" fmla="*/ 34 h 148"/>
              <a:gd name="T34" fmla="*/ 13 w 173"/>
              <a:gd name="T35" fmla="*/ 43 h 148"/>
              <a:gd name="T36" fmla="*/ 21 w 173"/>
              <a:gd name="T37" fmla="*/ 107 h 148"/>
              <a:gd name="T38" fmla="*/ 30 w 173"/>
              <a:gd name="T39" fmla="*/ 117 h 148"/>
              <a:gd name="T40" fmla="*/ 13 w 173"/>
              <a:gd name="T41" fmla="*/ 125 h 148"/>
              <a:gd name="T42" fmla="*/ 33 w 173"/>
              <a:gd name="T43" fmla="*/ 148 h 148"/>
              <a:gd name="T44" fmla="*/ 96 w 173"/>
              <a:gd name="T45" fmla="*/ 148 h 148"/>
              <a:gd name="T46" fmla="*/ 151 w 173"/>
              <a:gd name="T47" fmla="*/ 129 h 148"/>
              <a:gd name="T48" fmla="*/ 128 w 173"/>
              <a:gd name="T49" fmla="*/ 61 h 148"/>
              <a:gd name="T50" fmla="*/ 86 w 173"/>
              <a:gd name="T51" fmla="*/ 47 h 148"/>
              <a:gd name="T52" fmla="*/ 39 w 173"/>
              <a:gd name="T53" fmla="*/ 54 h 148"/>
              <a:gd name="T54" fmla="*/ 39 w 173"/>
              <a:gd name="T55" fmla="*/ 27 h 148"/>
              <a:gd name="T56" fmla="*/ 86 w 173"/>
              <a:gd name="T57" fmla="*/ 34 h 148"/>
              <a:gd name="T58" fmla="*/ 39 w 173"/>
              <a:gd name="T59" fmla="*/ 27 h 148"/>
              <a:gd name="T60" fmla="*/ 95 w 173"/>
              <a:gd name="T61" fmla="*/ 67 h 148"/>
              <a:gd name="T62" fmla="*/ 39 w 173"/>
              <a:gd name="T63" fmla="*/ 74 h 148"/>
              <a:gd name="T64" fmla="*/ 39 w 173"/>
              <a:gd name="T65" fmla="*/ 87 h 148"/>
              <a:gd name="T66" fmla="*/ 133 w 173"/>
              <a:gd name="T67" fmla="*/ 94 h 148"/>
              <a:gd name="T68" fmla="*/ 39 w 173"/>
              <a:gd name="T69" fmla="*/ 87 h 148"/>
              <a:gd name="T70" fmla="*/ 39 w 173"/>
              <a:gd name="T71" fmla="*/ 132 h 148"/>
              <a:gd name="T72" fmla="*/ 134 w 173"/>
              <a:gd name="T73" fmla="*/ 107 h 148"/>
              <a:gd name="T74" fmla="*/ 46 w 173"/>
              <a:gd name="T75" fmla="*/ 126 h 148"/>
              <a:gd name="T76" fmla="*/ 126 w 173"/>
              <a:gd name="T77" fmla="*/ 113 h 148"/>
              <a:gd name="T78" fmla="*/ 46 w 173"/>
              <a:gd name="T79" fmla="*/ 126 h 148"/>
              <a:gd name="T80" fmla="*/ 13 w 173"/>
              <a:gd name="T81" fmla="*/ 111 h 148"/>
              <a:gd name="T82" fmla="*/ 1 w 173"/>
              <a:gd name="T83" fmla="*/ 116 h 148"/>
              <a:gd name="T84" fmla="*/ 6 w 173"/>
              <a:gd name="T85" fmla="*/ 121 h 148"/>
              <a:gd name="T86" fmla="*/ 21 w 173"/>
              <a:gd name="T87" fmla="*/ 121 h 148"/>
              <a:gd name="T88" fmla="*/ 26 w 173"/>
              <a:gd name="T89" fmla="*/ 116 h 148"/>
              <a:gd name="T90" fmla="*/ 20 w 173"/>
              <a:gd name="T91" fmla="*/ 28 h 148"/>
              <a:gd name="T92" fmla="*/ 5 w 173"/>
              <a:gd name="T93" fmla="*/ 28 h 148"/>
              <a:gd name="T94" fmla="*/ 0 w 173"/>
              <a:gd name="T95" fmla="*/ 34 h 148"/>
              <a:gd name="T96" fmla="*/ 13 w 173"/>
              <a:gd name="T97" fmla="*/ 39 h 148"/>
              <a:gd name="T98" fmla="*/ 25 w 173"/>
              <a:gd name="T99" fmla="*/ 34 h 148"/>
              <a:gd name="T100" fmla="*/ 20 w 173"/>
              <a:gd name="T101" fmla="*/ 2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3" h="148">
                <a:moveTo>
                  <a:pt x="172" y="11"/>
                </a:moveTo>
                <a:cubicBezTo>
                  <a:pt x="151" y="31"/>
                  <a:pt x="151" y="31"/>
                  <a:pt x="151" y="31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4" y="59"/>
                  <a:pt x="123" y="59"/>
                  <a:pt x="122" y="59"/>
                </a:cubicBezTo>
                <a:cubicBezTo>
                  <a:pt x="121" y="59"/>
                  <a:pt x="119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8" y="39"/>
                  <a:pt x="98" y="36"/>
                  <a:pt x="99" y="34"/>
                </a:cubicBezTo>
                <a:cubicBezTo>
                  <a:pt x="100" y="33"/>
                  <a:pt x="102" y="33"/>
                  <a:pt x="103" y="33"/>
                </a:cubicBezTo>
                <a:cubicBezTo>
                  <a:pt x="104" y="33"/>
                  <a:pt x="105" y="33"/>
                  <a:pt x="106" y="33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3"/>
                  <a:pt x="167" y="3"/>
                  <a:pt x="168" y="3"/>
                </a:cubicBezTo>
                <a:cubicBezTo>
                  <a:pt x="169" y="3"/>
                  <a:pt x="170" y="4"/>
                  <a:pt x="171" y="5"/>
                </a:cubicBezTo>
                <a:cubicBezTo>
                  <a:pt x="173" y="6"/>
                  <a:pt x="173" y="9"/>
                  <a:pt x="172" y="11"/>
                </a:cubicBezTo>
                <a:close/>
                <a:moveTo>
                  <a:pt x="128" y="61"/>
                </a:moveTo>
                <a:cubicBezTo>
                  <a:pt x="127" y="63"/>
                  <a:pt x="124" y="64"/>
                  <a:pt x="122" y="64"/>
                </a:cubicBezTo>
                <a:cubicBezTo>
                  <a:pt x="119" y="64"/>
                  <a:pt x="117" y="63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96" y="45"/>
                  <a:pt x="96" y="45"/>
                  <a:pt x="96" y="45"/>
                </a:cubicBezTo>
                <a:cubicBezTo>
                  <a:pt x="92" y="41"/>
                  <a:pt x="92" y="35"/>
                  <a:pt x="96" y="31"/>
                </a:cubicBezTo>
                <a:cubicBezTo>
                  <a:pt x="99" y="27"/>
                  <a:pt x="105" y="26"/>
                  <a:pt x="109" y="30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50" y="12"/>
                  <a:pt x="150" y="12"/>
                  <a:pt x="150" y="12"/>
                </a:cubicBezTo>
                <a:cubicBezTo>
                  <a:pt x="147" y="5"/>
                  <a:pt x="141" y="0"/>
                  <a:pt x="13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2" y="0"/>
                  <a:pt x="13" y="10"/>
                  <a:pt x="13" y="21"/>
                </a:cubicBezTo>
                <a:cubicBezTo>
                  <a:pt x="13" y="24"/>
                  <a:pt x="13" y="24"/>
                  <a:pt x="13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5" y="24"/>
                  <a:pt x="29" y="28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9"/>
                  <a:pt x="25" y="43"/>
                  <a:pt x="20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6" y="107"/>
                  <a:pt x="30" y="111"/>
                  <a:pt x="30" y="116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22"/>
                  <a:pt x="26" y="125"/>
                  <a:pt x="21" y="125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40"/>
                  <a:pt x="22" y="148"/>
                  <a:pt x="33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96" y="148"/>
                  <a:pt x="96" y="148"/>
                  <a:pt x="96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43" y="148"/>
                  <a:pt x="151" y="140"/>
                  <a:pt x="151" y="129"/>
                </a:cubicBezTo>
                <a:cubicBezTo>
                  <a:pt x="151" y="39"/>
                  <a:pt x="151" y="39"/>
                  <a:pt x="151" y="39"/>
                </a:cubicBezTo>
                <a:lnTo>
                  <a:pt x="128" y="61"/>
                </a:lnTo>
                <a:close/>
                <a:moveTo>
                  <a:pt x="39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6" y="54"/>
                  <a:pt x="86" y="54"/>
                  <a:pt x="86" y="54"/>
                </a:cubicBezTo>
                <a:cubicBezTo>
                  <a:pt x="39" y="54"/>
                  <a:pt x="39" y="54"/>
                  <a:pt x="39" y="54"/>
                </a:cubicBezTo>
                <a:lnTo>
                  <a:pt x="39" y="47"/>
                </a:lnTo>
                <a:close/>
                <a:moveTo>
                  <a:pt x="39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34"/>
                  <a:pt x="86" y="34"/>
                  <a:pt x="86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27"/>
                </a:lnTo>
                <a:close/>
                <a:moveTo>
                  <a:pt x="39" y="67"/>
                </a:moveTo>
                <a:cubicBezTo>
                  <a:pt x="95" y="67"/>
                  <a:pt x="95" y="67"/>
                  <a:pt x="95" y="67"/>
                </a:cubicBezTo>
                <a:cubicBezTo>
                  <a:pt x="95" y="74"/>
                  <a:pt x="95" y="74"/>
                  <a:pt x="95" y="74"/>
                </a:cubicBezTo>
                <a:cubicBezTo>
                  <a:pt x="39" y="74"/>
                  <a:pt x="39" y="74"/>
                  <a:pt x="39" y="74"/>
                </a:cubicBezTo>
                <a:lnTo>
                  <a:pt x="39" y="67"/>
                </a:lnTo>
                <a:close/>
                <a:moveTo>
                  <a:pt x="39" y="87"/>
                </a:moveTo>
                <a:cubicBezTo>
                  <a:pt x="133" y="87"/>
                  <a:pt x="133" y="87"/>
                  <a:pt x="133" y="87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39" y="94"/>
                  <a:pt x="39" y="94"/>
                  <a:pt x="39" y="94"/>
                </a:cubicBezTo>
                <a:lnTo>
                  <a:pt x="39" y="87"/>
                </a:lnTo>
                <a:close/>
                <a:moveTo>
                  <a:pt x="134" y="132"/>
                </a:moveTo>
                <a:cubicBezTo>
                  <a:pt x="39" y="132"/>
                  <a:pt x="39" y="132"/>
                  <a:pt x="39" y="132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134" y="107"/>
                  <a:pt x="134" y="107"/>
                  <a:pt x="134" y="107"/>
                </a:cubicBezTo>
                <a:lnTo>
                  <a:pt x="134" y="132"/>
                </a:lnTo>
                <a:close/>
                <a:moveTo>
                  <a:pt x="46" y="126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46" y="113"/>
                  <a:pt x="46" y="113"/>
                  <a:pt x="46" y="113"/>
                </a:cubicBezTo>
                <a:lnTo>
                  <a:pt x="46" y="126"/>
                </a:lnTo>
                <a:close/>
                <a:moveTo>
                  <a:pt x="21" y="111"/>
                </a:moveTo>
                <a:cubicBezTo>
                  <a:pt x="13" y="111"/>
                  <a:pt x="13" y="111"/>
                  <a:pt x="13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3" y="111"/>
                  <a:pt x="1" y="113"/>
                  <a:pt x="1" y="116"/>
                </a:cubicBezTo>
                <a:cubicBezTo>
                  <a:pt x="1" y="117"/>
                  <a:pt x="1" y="117"/>
                  <a:pt x="1" y="117"/>
                </a:cubicBezTo>
                <a:cubicBezTo>
                  <a:pt x="1" y="119"/>
                  <a:pt x="3" y="121"/>
                  <a:pt x="6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4" y="121"/>
                  <a:pt x="26" y="119"/>
                  <a:pt x="26" y="117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26" y="113"/>
                  <a:pt x="24" y="111"/>
                  <a:pt x="21" y="111"/>
                </a:cubicBezTo>
                <a:close/>
                <a:moveTo>
                  <a:pt x="20" y="28"/>
                </a:moveTo>
                <a:cubicBezTo>
                  <a:pt x="13" y="28"/>
                  <a:pt x="13" y="28"/>
                  <a:pt x="13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2" y="28"/>
                  <a:pt x="0" y="31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3" y="39"/>
                  <a:pt x="25" y="37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1"/>
                  <a:pt x="23" y="28"/>
                  <a:pt x="2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17"/>
          <p:cNvSpPr>
            <a:spLocks noEditPoints="1"/>
          </p:cNvSpPr>
          <p:nvPr/>
        </p:nvSpPr>
        <p:spPr bwMode="auto">
          <a:xfrm>
            <a:off x="6641107" y="5032287"/>
            <a:ext cx="686818" cy="513817"/>
          </a:xfrm>
          <a:custGeom>
            <a:avLst/>
            <a:gdLst>
              <a:gd name="T0" fmla="*/ 8 w 168"/>
              <a:gd name="T1" fmla="*/ 126 h 126"/>
              <a:gd name="T2" fmla="*/ 0 w 168"/>
              <a:gd name="T3" fmla="*/ 118 h 126"/>
              <a:gd name="T4" fmla="*/ 138 w 168"/>
              <a:gd name="T5" fmla="*/ 111 h 126"/>
              <a:gd name="T6" fmla="*/ 152 w 168"/>
              <a:gd name="T7" fmla="*/ 126 h 126"/>
              <a:gd name="T8" fmla="*/ 33 w 168"/>
              <a:gd name="T9" fmla="*/ 24 h 126"/>
              <a:gd name="T10" fmla="*/ 79 w 168"/>
              <a:gd name="T11" fmla="*/ 32 h 126"/>
              <a:gd name="T12" fmla="*/ 79 w 168"/>
              <a:gd name="T13" fmla="*/ 41 h 126"/>
              <a:gd name="T14" fmla="*/ 33 w 168"/>
              <a:gd name="T15" fmla="*/ 48 h 126"/>
              <a:gd name="T16" fmla="*/ 79 w 168"/>
              <a:gd name="T17" fmla="*/ 41 h 126"/>
              <a:gd name="T18" fmla="*/ 33 w 168"/>
              <a:gd name="T19" fmla="*/ 57 h 126"/>
              <a:gd name="T20" fmla="*/ 79 w 168"/>
              <a:gd name="T21" fmla="*/ 64 h 126"/>
              <a:gd name="T22" fmla="*/ 79 w 168"/>
              <a:gd name="T23" fmla="*/ 74 h 126"/>
              <a:gd name="T24" fmla="*/ 33 w 168"/>
              <a:gd name="T25" fmla="*/ 81 h 126"/>
              <a:gd name="T26" fmla="*/ 79 w 168"/>
              <a:gd name="T27" fmla="*/ 74 h 126"/>
              <a:gd name="T28" fmla="*/ 90 w 168"/>
              <a:gd name="T29" fmla="*/ 96 h 126"/>
              <a:gd name="T30" fmla="*/ 24 w 168"/>
              <a:gd name="T31" fmla="*/ 8 h 126"/>
              <a:gd name="T32" fmla="*/ 142 w 168"/>
              <a:gd name="T33" fmla="*/ 38 h 126"/>
              <a:gd name="T34" fmla="*/ 151 w 168"/>
              <a:gd name="T35" fmla="*/ 13 h 126"/>
              <a:gd name="T36" fmla="*/ 26 w 168"/>
              <a:gd name="T37" fmla="*/ 0 h 126"/>
              <a:gd name="T38" fmla="*/ 14 w 168"/>
              <a:gd name="T39" fmla="*/ 91 h 126"/>
              <a:gd name="T40" fmla="*/ 99 w 168"/>
              <a:gd name="T41" fmla="*/ 105 h 126"/>
              <a:gd name="T42" fmla="*/ 147 w 168"/>
              <a:gd name="T43" fmla="*/ 109 h 126"/>
              <a:gd name="T44" fmla="*/ 148 w 168"/>
              <a:gd name="T45" fmla="*/ 112 h 126"/>
              <a:gd name="T46" fmla="*/ 162 w 168"/>
              <a:gd name="T47" fmla="*/ 126 h 126"/>
              <a:gd name="T48" fmla="*/ 168 w 168"/>
              <a:gd name="T49" fmla="*/ 106 h 126"/>
              <a:gd name="T50" fmla="*/ 158 w 168"/>
              <a:gd name="T51" fmla="*/ 97 h 126"/>
              <a:gd name="T52" fmla="*/ 150 w 168"/>
              <a:gd name="T53" fmla="*/ 93 h 126"/>
              <a:gd name="T54" fmla="*/ 147 w 168"/>
              <a:gd name="T55" fmla="*/ 49 h 126"/>
              <a:gd name="T56" fmla="*/ 87 w 168"/>
              <a:gd name="T57" fmla="*/ 73 h 126"/>
              <a:gd name="T58" fmla="*/ 122 w 168"/>
              <a:gd name="T59" fmla="*/ 107 h 126"/>
              <a:gd name="T60" fmla="*/ 147 w 168"/>
              <a:gd name="T61" fmla="*/ 109 h 126"/>
              <a:gd name="T62" fmla="*/ 97 w 168"/>
              <a:gd name="T63" fmla="*/ 74 h 126"/>
              <a:gd name="T64" fmla="*/ 146 w 168"/>
              <a:gd name="T65" fmla="*/ 7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8" h="126">
                <a:moveTo>
                  <a:pt x="152" y="126"/>
                </a:moveTo>
                <a:cubicBezTo>
                  <a:pt x="8" y="126"/>
                  <a:pt x="8" y="126"/>
                  <a:pt x="8" y="126"/>
                </a:cubicBezTo>
                <a:cubicBezTo>
                  <a:pt x="4" y="126"/>
                  <a:pt x="0" y="123"/>
                  <a:pt x="0" y="11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4"/>
                  <a:pt x="4" y="111"/>
                  <a:pt x="8" y="111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1" y="115"/>
                  <a:pt x="141" y="115"/>
                  <a:pt x="141" y="115"/>
                </a:cubicBezTo>
                <a:lnTo>
                  <a:pt x="152" y="126"/>
                </a:lnTo>
                <a:close/>
                <a:moveTo>
                  <a:pt x="79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33" y="32"/>
                  <a:pt x="33" y="32"/>
                  <a:pt x="33" y="32"/>
                </a:cubicBezTo>
                <a:cubicBezTo>
                  <a:pt x="79" y="32"/>
                  <a:pt x="79" y="32"/>
                  <a:pt x="79" y="32"/>
                </a:cubicBezTo>
                <a:lnTo>
                  <a:pt x="79" y="24"/>
                </a:lnTo>
                <a:close/>
                <a:moveTo>
                  <a:pt x="79" y="41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48"/>
                  <a:pt x="33" y="48"/>
                  <a:pt x="33" y="48"/>
                </a:cubicBezTo>
                <a:cubicBezTo>
                  <a:pt x="79" y="48"/>
                  <a:pt x="79" y="48"/>
                  <a:pt x="79" y="48"/>
                </a:cubicBezTo>
                <a:lnTo>
                  <a:pt x="79" y="41"/>
                </a:lnTo>
                <a:close/>
                <a:moveTo>
                  <a:pt x="79" y="57"/>
                </a:moveTo>
                <a:cubicBezTo>
                  <a:pt x="33" y="57"/>
                  <a:pt x="33" y="57"/>
                  <a:pt x="33" y="57"/>
                </a:cubicBezTo>
                <a:cubicBezTo>
                  <a:pt x="33" y="64"/>
                  <a:pt x="33" y="64"/>
                  <a:pt x="33" y="64"/>
                </a:cubicBezTo>
                <a:cubicBezTo>
                  <a:pt x="79" y="64"/>
                  <a:pt x="79" y="64"/>
                  <a:pt x="79" y="64"/>
                </a:cubicBezTo>
                <a:lnTo>
                  <a:pt x="79" y="57"/>
                </a:lnTo>
                <a:close/>
                <a:moveTo>
                  <a:pt x="79" y="74"/>
                </a:moveTo>
                <a:cubicBezTo>
                  <a:pt x="33" y="74"/>
                  <a:pt x="33" y="74"/>
                  <a:pt x="33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79" y="81"/>
                  <a:pt x="79" y="81"/>
                  <a:pt x="79" y="81"/>
                </a:cubicBezTo>
                <a:lnTo>
                  <a:pt x="79" y="74"/>
                </a:lnTo>
                <a:close/>
                <a:moveTo>
                  <a:pt x="98" y="104"/>
                </a:moveTo>
                <a:cubicBezTo>
                  <a:pt x="95" y="102"/>
                  <a:pt x="92" y="99"/>
                  <a:pt x="9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8"/>
                  <a:pt x="24" y="8"/>
                  <a:pt x="24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6" y="41"/>
                  <a:pt x="148" y="43"/>
                  <a:pt x="151" y="46"/>
                </a:cubicBezTo>
                <a:cubicBezTo>
                  <a:pt x="151" y="13"/>
                  <a:pt x="151" y="13"/>
                  <a:pt x="151" y="13"/>
                </a:cubicBezTo>
                <a:cubicBezTo>
                  <a:pt x="151" y="6"/>
                  <a:pt x="145" y="0"/>
                  <a:pt x="138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4" y="6"/>
                  <a:pt x="14" y="13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9"/>
                  <a:pt x="19" y="105"/>
                  <a:pt x="2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9" y="105"/>
                  <a:pt x="98" y="104"/>
                  <a:pt x="98" y="104"/>
                </a:cubicBezTo>
                <a:close/>
                <a:moveTo>
                  <a:pt x="147" y="109"/>
                </a:moveTo>
                <a:cubicBezTo>
                  <a:pt x="147" y="109"/>
                  <a:pt x="147" y="109"/>
                  <a:pt x="147" y="109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106"/>
                  <a:pt x="168" y="106"/>
                  <a:pt x="168" y="106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4" y="87"/>
                  <a:pt x="156" y="80"/>
                  <a:pt x="156" y="73"/>
                </a:cubicBezTo>
                <a:cubicBezTo>
                  <a:pt x="156" y="64"/>
                  <a:pt x="153" y="56"/>
                  <a:pt x="147" y="49"/>
                </a:cubicBezTo>
                <a:cubicBezTo>
                  <a:pt x="141" y="43"/>
                  <a:pt x="132" y="39"/>
                  <a:pt x="122" y="39"/>
                </a:cubicBezTo>
                <a:cubicBezTo>
                  <a:pt x="103" y="39"/>
                  <a:pt x="87" y="54"/>
                  <a:pt x="87" y="73"/>
                </a:cubicBezTo>
                <a:cubicBezTo>
                  <a:pt x="87" y="84"/>
                  <a:pt x="93" y="94"/>
                  <a:pt x="101" y="100"/>
                </a:cubicBezTo>
                <a:cubicBezTo>
                  <a:pt x="107" y="105"/>
                  <a:pt x="114" y="107"/>
                  <a:pt x="122" y="107"/>
                </a:cubicBezTo>
                <a:cubicBezTo>
                  <a:pt x="129" y="107"/>
                  <a:pt x="136" y="105"/>
                  <a:pt x="142" y="101"/>
                </a:cubicBezTo>
                <a:lnTo>
                  <a:pt x="147" y="109"/>
                </a:lnTo>
                <a:close/>
                <a:moveTo>
                  <a:pt x="122" y="98"/>
                </a:moveTo>
                <a:cubicBezTo>
                  <a:pt x="108" y="98"/>
                  <a:pt x="97" y="87"/>
                  <a:pt x="97" y="74"/>
                </a:cubicBezTo>
                <a:cubicBezTo>
                  <a:pt x="97" y="60"/>
                  <a:pt x="108" y="49"/>
                  <a:pt x="122" y="49"/>
                </a:cubicBezTo>
                <a:cubicBezTo>
                  <a:pt x="135" y="49"/>
                  <a:pt x="146" y="60"/>
                  <a:pt x="146" y="74"/>
                </a:cubicBezTo>
                <a:cubicBezTo>
                  <a:pt x="146" y="87"/>
                  <a:pt x="135" y="98"/>
                  <a:pt x="122" y="9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76"/>
          <p:cNvSpPr>
            <a:spLocks noEditPoints="1"/>
          </p:cNvSpPr>
          <p:nvPr/>
        </p:nvSpPr>
        <p:spPr bwMode="auto">
          <a:xfrm>
            <a:off x="7836610" y="5013176"/>
            <a:ext cx="707663" cy="690012"/>
          </a:xfrm>
          <a:custGeom>
            <a:avLst/>
            <a:gdLst>
              <a:gd name="T0" fmla="*/ 151 w 187"/>
              <a:gd name="T1" fmla="*/ 125 h 182"/>
              <a:gd name="T2" fmla="*/ 151 w 187"/>
              <a:gd name="T3" fmla="*/ 96 h 182"/>
              <a:gd name="T4" fmla="*/ 50 w 187"/>
              <a:gd name="T5" fmla="*/ 96 h 182"/>
              <a:gd name="T6" fmla="*/ 129 w 187"/>
              <a:gd name="T7" fmla="*/ 138 h 182"/>
              <a:gd name="T8" fmla="*/ 163 w 187"/>
              <a:gd name="T9" fmla="*/ 179 h 182"/>
              <a:gd name="T10" fmla="*/ 184 w 187"/>
              <a:gd name="T11" fmla="*/ 168 h 182"/>
              <a:gd name="T12" fmla="*/ 130 w 187"/>
              <a:gd name="T13" fmla="*/ 124 h 182"/>
              <a:gd name="T14" fmla="*/ 71 w 187"/>
              <a:gd name="T15" fmla="*/ 68 h 182"/>
              <a:gd name="T16" fmla="*/ 130 w 187"/>
              <a:gd name="T17" fmla="*/ 124 h 182"/>
              <a:gd name="T18" fmla="*/ 82 w 187"/>
              <a:gd name="T19" fmla="*/ 0 h 182"/>
              <a:gd name="T20" fmla="*/ 100 w 187"/>
              <a:gd name="T21" fmla="*/ 36 h 182"/>
              <a:gd name="T22" fmla="*/ 70 w 187"/>
              <a:gd name="T23" fmla="*/ 44 h 182"/>
              <a:gd name="T24" fmla="*/ 77 w 187"/>
              <a:gd name="T25" fmla="*/ 0 h 182"/>
              <a:gd name="T26" fmla="*/ 70 w 187"/>
              <a:gd name="T27" fmla="*/ 44 h 182"/>
              <a:gd name="T28" fmla="*/ 111 w 187"/>
              <a:gd name="T29" fmla="*/ 0 h 182"/>
              <a:gd name="T30" fmla="*/ 121 w 187"/>
              <a:gd name="T31" fmla="*/ 39 h 182"/>
              <a:gd name="T32" fmla="*/ 41 w 187"/>
              <a:gd name="T33" fmla="*/ 96 h 182"/>
              <a:gd name="T34" fmla="*/ 32 w 187"/>
              <a:gd name="T35" fmla="*/ 0 h 182"/>
              <a:gd name="T36" fmla="*/ 47 w 187"/>
              <a:gd name="T37" fmla="*/ 69 h 182"/>
              <a:gd name="T38" fmla="*/ 55 w 187"/>
              <a:gd name="T39" fmla="*/ 57 h 182"/>
              <a:gd name="T40" fmla="*/ 64 w 187"/>
              <a:gd name="T41" fmla="*/ 0 h 182"/>
              <a:gd name="T42" fmla="*/ 55 w 187"/>
              <a:gd name="T43" fmla="*/ 57 h 182"/>
              <a:gd name="T44" fmla="*/ 25 w 187"/>
              <a:gd name="T45" fmla="*/ 0 h 182"/>
              <a:gd name="T46" fmla="*/ 0 w 187"/>
              <a:gd name="T47" fmla="*/ 96 h 182"/>
              <a:gd name="T48" fmla="*/ 13 w 187"/>
              <a:gd name="T49" fmla="*/ 133 h 182"/>
              <a:gd name="T50" fmla="*/ 0 w 187"/>
              <a:gd name="T51" fmla="*/ 125 h 182"/>
              <a:gd name="T52" fmla="*/ 13 w 187"/>
              <a:gd name="T53" fmla="*/ 104 h 182"/>
              <a:gd name="T54" fmla="*/ 17 w 187"/>
              <a:gd name="T55" fmla="*/ 122 h 182"/>
              <a:gd name="T56" fmla="*/ 21 w 187"/>
              <a:gd name="T57" fmla="*/ 125 h 182"/>
              <a:gd name="T58" fmla="*/ 17 w 187"/>
              <a:gd name="T59" fmla="*/ 133 h 182"/>
              <a:gd name="T60" fmla="*/ 13 w 187"/>
              <a:gd name="T61" fmla="*/ 122 h 182"/>
              <a:gd name="T62" fmla="*/ 14 w 187"/>
              <a:gd name="T63" fmla="*/ 108 h 182"/>
              <a:gd name="T64" fmla="*/ 11 w 187"/>
              <a:gd name="T65" fmla="*/ 112 h 182"/>
              <a:gd name="T66" fmla="*/ 4 w 187"/>
              <a:gd name="T67" fmla="*/ 122 h 182"/>
              <a:gd name="T68" fmla="*/ 43 w 187"/>
              <a:gd name="T69" fmla="*/ 118 h 182"/>
              <a:gd name="T70" fmla="*/ 24 w 187"/>
              <a:gd name="T71" fmla="*/ 119 h 182"/>
              <a:gd name="T72" fmla="*/ 43 w 187"/>
              <a:gd name="T73" fmla="*/ 118 h 182"/>
              <a:gd name="T74" fmla="*/ 33 w 187"/>
              <a:gd name="T75" fmla="*/ 130 h 182"/>
              <a:gd name="T76" fmla="*/ 33 w 187"/>
              <a:gd name="T77" fmla="*/ 10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7" h="182">
                <a:moveTo>
                  <a:pt x="184" y="158"/>
                </a:moveTo>
                <a:cubicBezTo>
                  <a:pt x="151" y="125"/>
                  <a:pt x="151" y="125"/>
                  <a:pt x="151" y="125"/>
                </a:cubicBezTo>
                <a:cubicBezTo>
                  <a:pt x="149" y="123"/>
                  <a:pt x="145" y="123"/>
                  <a:pt x="143" y="124"/>
                </a:cubicBezTo>
                <a:cubicBezTo>
                  <a:pt x="148" y="116"/>
                  <a:pt x="151" y="106"/>
                  <a:pt x="151" y="96"/>
                </a:cubicBezTo>
                <a:cubicBezTo>
                  <a:pt x="151" y="68"/>
                  <a:pt x="129" y="45"/>
                  <a:pt x="100" y="45"/>
                </a:cubicBezTo>
                <a:cubicBezTo>
                  <a:pt x="72" y="45"/>
                  <a:pt x="50" y="68"/>
                  <a:pt x="50" y="96"/>
                </a:cubicBezTo>
                <a:cubicBezTo>
                  <a:pt x="50" y="124"/>
                  <a:pt x="72" y="147"/>
                  <a:pt x="100" y="147"/>
                </a:cubicBezTo>
                <a:cubicBezTo>
                  <a:pt x="111" y="147"/>
                  <a:pt x="121" y="143"/>
                  <a:pt x="129" y="138"/>
                </a:cubicBezTo>
                <a:cubicBezTo>
                  <a:pt x="128" y="141"/>
                  <a:pt x="128" y="144"/>
                  <a:pt x="130" y="146"/>
                </a:cubicBezTo>
                <a:cubicBezTo>
                  <a:pt x="163" y="179"/>
                  <a:pt x="163" y="179"/>
                  <a:pt x="163" y="179"/>
                </a:cubicBezTo>
                <a:cubicBezTo>
                  <a:pt x="166" y="182"/>
                  <a:pt x="171" y="182"/>
                  <a:pt x="173" y="179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7" y="166"/>
                  <a:pt x="187" y="161"/>
                  <a:pt x="184" y="158"/>
                </a:cubicBezTo>
                <a:close/>
                <a:moveTo>
                  <a:pt x="130" y="124"/>
                </a:moveTo>
                <a:cubicBezTo>
                  <a:pt x="114" y="140"/>
                  <a:pt x="88" y="141"/>
                  <a:pt x="72" y="125"/>
                </a:cubicBezTo>
                <a:cubicBezTo>
                  <a:pt x="56" y="109"/>
                  <a:pt x="56" y="84"/>
                  <a:pt x="71" y="68"/>
                </a:cubicBezTo>
                <a:cubicBezTo>
                  <a:pt x="87" y="52"/>
                  <a:pt x="113" y="51"/>
                  <a:pt x="129" y="67"/>
                </a:cubicBezTo>
                <a:cubicBezTo>
                  <a:pt x="145" y="82"/>
                  <a:pt x="145" y="108"/>
                  <a:pt x="130" y="124"/>
                </a:cubicBezTo>
                <a:close/>
                <a:moveTo>
                  <a:pt x="82" y="39"/>
                </a:moveTo>
                <a:cubicBezTo>
                  <a:pt x="82" y="0"/>
                  <a:pt x="82" y="0"/>
                  <a:pt x="8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3" y="36"/>
                  <a:pt x="87" y="37"/>
                  <a:pt x="82" y="39"/>
                </a:cubicBezTo>
                <a:close/>
                <a:moveTo>
                  <a:pt x="70" y="44"/>
                </a:moveTo>
                <a:cubicBezTo>
                  <a:pt x="70" y="0"/>
                  <a:pt x="70" y="0"/>
                  <a:pt x="7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41"/>
                  <a:pt x="77" y="41"/>
                  <a:pt x="77" y="41"/>
                </a:cubicBezTo>
                <a:cubicBezTo>
                  <a:pt x="74" y="42"/>
                  <a:pt x="72" y="43"/>
                  <a:pt x="70" y="44"/>
                </a:cubicBezTo>
                <a:close/>
                <a:moveTo>
                  <a:pt x="111" y="37"/>
                </a:moveTo>
                <a:cubicBezTo>
                  <a:pt x="111" y="0"/>
                  <a:pt x="111" y="0"/>
                  <a:pt x="11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18" y="38"/>
                  <a:pt x="115" y="37"/>
                  <a:pt x="111" y="37"/>
                </a:cubicBezTo>
                <a:close/>
                <a:moveTo>
                  <a:pt x="41" y="96"/>
                </a:moveTo>
                <a:cubicBezTo>
                  <a:pt x="32" y="96"/>
                  <a:pt x="32" y="96"/>
                  <a:pt x="32" y="96"/>
                </a:cubicBezTo>
                <a:cubicBezTo>
                  <a:pt x="32" y="0"/>
                  <a:pt x="32" y="0"/>
                  <a:pt x="3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69"/>
                  <a:pt x="47" y="69"/>
                  <a:pt x="47" y="69"/>
                </a:cubicBezTo>
                <a:cubicBezTo>
                  <a:pt x="43" y="77"/>
                  <a:pt x="41" y="86"/>
                  <a:pt x="41" y="96"/>
                </a:cubicBezTo>
                <a:close/>
                <a:moveTo>
                  <a:pt x="55" y="57"/>
                </a:moveTo>
                <a:cubicBezTo>
                  <a:pt x="55" y="0"/>
                  <a:pt x="55" y="0"/>
                  <a:pt x="5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48"/>
                  <a:pt x="64" y="48"/>
                  <a:pt x="64" y="48"/>
                </a:cubicBezTo>
                <a:cubicBezTo>
                  <a:pt x="61" y="51"/>
                  <a:pt x="58" y="54"/>
                  <a:pt x="55" y="57"/>
                </a:cubicBezTo>
                <a:close/>
                <a:moveTo>
                  <a:pt x="0" y="0"/>
                </a:moveTo>
                <a:cubicBezTo>
                  <a:pt x="25" y="0"/>
                  <a:pt x="25" y="0"/>
                  <a:pt x="25" y="0"/>
                </a:cubicBezTo>
                <a:cubicBezTo>
                  <a:pt x="25" y="96"/>
                  <a:pt x="25" y="96"/>
                  <a:pt x="25" y="96"/>
                </a:cubicBezTo>
                <a:cubicBezTo>
                  <a:pt x="0" y="96"/>
                  <a:pt x="0" y="96"/>
                  <a:pt x="0" y="96"/>
                </a:cubicBezTo>
                <a:lnTo>
                  <a:pt x="0" y="0"/>
                </a:lnTo>
                <a:close/>
                <a:moveTo>
                  <a:pt x="13" y="133"/>
                </a:moveTo>
                <a:cubicBezTo>
                  <a:pt x="13" y="125"/>
                  <a:pt x="13" y="125"/>
                  <a:pt x="13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3"/>
                  <a:pt x="0" y="123"/>
                  <a:pt x="0" y="123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33"/>
                  <a:pt x="17" y="133"/>
                  <a:pt x="17" y="133"/>
                </a:cubicBezTo>
                <a:lnTo>
                  <a:pt x="13" y="133"/>
                </a:lnTo>
                <a:close/>
                <a:moveTo>
                  <a:pt x="13" y="122"/>
                </a:moveTo>
                <a:cubicBezTo>
                  <a:pt x="13" y="112"/>
                  <a:pt x="13" y="112"/>
                  <a:pt x="13" y="112"/>
                </a:cubicBezTo>
                <a:cubicBezTo>
                  <a:pt x="13" y="111"/>
                  <a:pt x="13" y="109"/>
                  <a:pt x="14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110"/>
                  <a:pt x="12" y="111"/>
                  <a:pt x="11" y="112"/>
                </a:cubicBezTo>
                <a:cubicBezTo>
                  <a:pt x="4" y="122"/>
                  <a:pt x="4" y="122"/>
                  <a:pt x="4" y="122"/>
                </a:cubicBezTo>
                <a:cubicBezTo>
                  <a:pt x="4" y="122"/>
                  <a:pt x="4" y="122"/>
                  <a:pt x="4" y="122"/>
                </a:cubicBezTo>
                <a:lnTo>
                  <a:pt x="13" y="122"/>
                </a:lnTo>
                <a:close/>
                <a:moveTo>
                  <a:pt x="43" y="118"/>
                </a:moveTo>
                <a:cubicBezTo>
                  <a:pt x="43" y="128"/>
                  <a:pt x="39" y="133"/>
                  <a:pt x="33" y="133"/>
                </a:cubicBezTo>
                <a:cubicBezTo>
                  <a:pt x="28" y="133"/>
                  <a:pt x="24" y="128"/>
                  <a:pt x="24" y="119"/>
                </a:cubicBezTo>
                <a:cubicBezTo>
                  <a:pt x="24" y="109"/>
                  <a:pt x="28" y="104"/>
                  <a:pt x="34" y="104"/>
                </a:cubicBezTo>
                <a:cubicBezTo>
                  <a:pt x="40" y="104"/>
                  <a:pt x="43" y="109"/>
                  <a:pt x="43" y="118"/>
                </a:cubicBezTo>
                <a:close/>
                <a:moveTo>
                  <a:pt x="28" y="119"/>
                </a:moveTo>
                <a:cubicBezTo>
                  <a:pt x="28" y="126"/>
                  <a:pt x="30" y="130"/>
                  <a:pt x="33" y="130"/>
                </a:cubicBezTo>
                <a:cubicBezTo>
                  <a:pt x="37" y="130"/>
                  <a:pt x="39" y="126"/>
                  <a:pt x="39" y="118"/>
                </a:cubicBezTo>
                <a:cubicBezTo>
                  <a:pt x="39" y="111"/>
                  <a:pt x="37" y="107"/>
                  <a:pt x="33" y="107"/>
                </a:cubicBezTo>
                <a:cubicBezTo>
                  <a:pt x="30" y="107"/>
                  <a:pt x="28" y="111"/>
                  <a:pt x="28" y="119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84927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Contacting</a:t>
            </a:r>
          </a:p>
        </p:txBody>
      </p:sp>
      <p:sp>
        <p:nvSpPr>
          <p:cNvPr id="3" name="Freeform 63"/>
          <p:cNvSpPr>
            <a:spLocks noEditPoints="1"/>
          </p:cNvSpPr>
          <p:nvPr/>
        </p:nvSpPr>
        <p:spPr bwMode="auto">
          <a:xfrm>
            <a:off x="2201636" y="2340693"/>
            <a:ext cx="769938" cy="704851"/>
          </a:xfrm>
          <a:custGeom>
            <a:avLst/>
            <a:gdLst>
              <a:gd name="T0" fmla="*/ 194 w 194"/>
              <a:gd name="T1" fmla="*/ 97 h 178"/>
              <a:gd name="T2" fmla="*/ 182 w 194"/>
              <a:gd name="T3" fmla="*/ 67 h 178"/>
              <a:gd name="T4" fmla="*/ 142 w 194"/>
              <a:gd name="T5" fmla="*/ 19 h 178"/>
              <a:gd name="T6" fmla="*/ 96 w 194"/>
              <a:gd name="T7" fmla="*/ 6 h 178"/>
              <a:gd name="T8" fmla="*/ 14 w 194"/>
              <a:gd name="T9" fmla="*/ 67 h 178"/>
              <a:gd name="T10" fmla="*/ 12 w 194"/>
              <a:gd name="T11" fmla="*/ 67 h 178"/>
              <a:gd name="T12" fmla="*/ 0 w 194"/>
              <a:gd name="T13" fmla="*/ 97 h 178"/>
              <a:gd name="T14" fmla="*/ 12 w 194"/>
              <a:gd name="T15" fmla="*/ 127 h 178"/>
              <a:gd name="T16" fmla="*/ 22 w 194"/>
              <a:gd name="T17" fmla="*/ 115 h 178"/>
              <a:gd name="T18" fmla="*/ 22 w 194"/>
              <a:gd name="T19" fmla="*/ 115 h 178"/>
              <a:gd name="T20" fmla="*/ 22 w 194"/>
              <a:gd name="T21" fmla="*/ 115 h 178"/>
              <a:gd name="T22" fmla="*/ 96 w 194"/>
              <a:gd name="T23" fmla="*/ 178 h 178"/>
              <a:gd name="T24" fmla="*/ 141 w 194"/>
              <a:gd name="T25" fmla="*/ 162 h 178"/>
              <a:gd name="T26" fmla="*/ 144 w 194"/>
              <a:gd name="T27" fmla="*/ 162 h 178"/>
              <a:gd name="T28" fmla="*/ 167 w 194"/>
              <a:gd name="T29" fmla="*/ 159 h 178"/>
              <a:gd name="T30" fmla="*/ 178 w 194"/>
              <a:gd name="T31" fmla="*/ 153 h 178"/>
              <a:gd name="T32" fmla="*/ 182 w 194"/>
              <a:gd name="T33" fmla="*/ 148 h 178"/>
              <a:gd name="T34" fmla="*/ 183 w 194"/>
              <a:gd name="T35" fmla="*/ 141 h 178"/>
              <a:gd name="T36" fmla="*/ 183 w 194"/>
              <a:gd name="T37" fmla="*/ 127 h 178"/>
              <a:gd name="T38" fmla="*/ 194 w 194"/>
              <a:gd name="T39" fmla="*/ 97 h 178"/>
              <a:gd name="T40" fmla="*/ 139 w 194"/>
              <a:gd name="T41" fmla="*/ 155 h 178"/>
              <a:gd name="T42" fmla="*/ 127 w 194"/>
              <a:gd name="T43" fmla="*/ 156 h 178"/>
              <a:gd name="T44" fmla="*/ 120 w 194"/>
              <a:gd name="T45" fmla="*/ 156 h 178"/>
              <a:gd name="T46" fmla="*/ 120 w 194"/>
              <a:gd name="T47" fmla="*/ 155 h 178"/>
              <a:gd name="T48" fmla="*/ 116 w 194"/>
              <a:gd name="T49" fmla="*/ 151 h 178"/>
              <a:gd name="T50" fmla="*/ 92 w 194"/>
              <a:gd name="T51" fmla="*/ 151 h 178"/>
              <a:gd name="T52" fmla="*/ 89 w 194"/>
              <a:gd name="T53" fmla="*/ 155 h 178"/>
              <a:gd name="T54" fmla="*/ 89 w 194"/>
              <a:gd name="T55" fmla="*/ 163 h 178"/>
              <a:gd name="T56" fmla="*/ 93 w 194"/>
              <a:gd name="T57" fmla="*/ 167 h 178"/>
              <a:gd name="T58" fmla="*/ 116 w 194"/>
              <a:gd name="T59" fmla="*/ 167 h 178"/>
              <a:gd name="T60" fmla="*/ 119 w 194"/>
              <a:gd name="T61" fmla="*/ 166 h 178"/>
              <a:gd name="T62" fmla="*/ 120 w 194"/>
              <a:gd name="T63" fmla="*/ 163 h 178"/>
              <a:gd name="T64" fmla="*/ 120 w 194"/>
              <a:gd name="T65" fmla="*/ 162 h 178"/>
              <a:gd name="T66" fmla="*/ 127 w 194"/>
              <a:gd name="T67" fmla="*/ 162 h 178"/>
              <a:gd name="T68" fmla="*/ 128 w 194"/>
              <a:gd name="T69" fmla="*/ 162 h 178"/>
              <a:gd name="T70" fmla="*/ 116 w 194"/>
              <a:gd name="T71" fmla="*/ 167 h 178"/>
              <a:gd name="T72" fmla="*/ 96 w 194"/>
              <a:gd name="T73" fmla="*/ 170 h 178"/>
              <a:gd name="T74" fmla="*/ 24 w 194"/>
              <a:gd name="T75" fmla="*/ 106 h 178"/>
              <a:gd name="T76" fmla="*/ 24 w 194"/>
              <a:gd name="T77" fmla="*/ 106 h 178"/>
              <a:gd name="T78" fmla="*/ 65 w 194"/>
              <a:gd name="T79" fmla="*/ 39 h 178"/>
              <a:gd name="T80" fmla="*/ 168 w 194"/>
              <a:gd name="T81" fmla="*/ 100 h 178"/>
              <a:gd name="T82" fmla="*/ 139 w 194"/>
              <a:gd name="T83" fmla="*/ 155 h 178"/>
              <a:gd name="T84" fmla="*/ 176 w 194"/>
              <a:gd name="T85" fmla="*/ 146 h 178"/>
              <a:gd name="T86" fmla="*/ 171 w 194"/>
              <a:gd name="T87" fmla="*/ 151 h 178"/>
              <a:gd name="T88" fmla="*/ 157 w 194"/>
              <a:gd name="T89" fmla="*/ 155 h 178"/>
              <a:gd name="T90" fmla="*/ 147 w 194"/>
              <a:gd name="T91" fmla="*/ 156 h 178"/>
              <a:gd name="T92" fmla="*/ 171 w 194"/>
              <a:gd name="T93" fmla="*/ 110 h 178"/>
              <a:gd name="T94" fmla="*/ 176 w 194"/>
              <a:gd name="T95" fmla="*/ 124 h 178"/>
              <a:gd name="T96" fmla="*/ 177 w 194"/>
              <a:gd name="T97" fmla="*/ 141 h 178"/>
              <a:gd name="T98" fmla="*/ 176 w 194"/>
              <a:gd name="T99" fmla="*/ 14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4" h="178">
                <a:moveTo>
                  <a:pt x="194" y="97"/>
                </a:moveTo>
                <a:cubicBezTo>
                  <a:pt x="194" y="80"/>
                  <a:pt x="189" y="67"/>
                  <a:pt x="182" y="67"/>
                </a:cubicBezTo>
                <a:cubicBezTo>
                  <a:pt x="182" y="67"/>
                  <a:pt x="174" y="37"/>
                  <a:pt x="142" y="19"/>
                </a:cubicBezTo>
                <a:cubicBezTo>
                  <a:pt x="129" y="11"/>
                  <a:pt x="113" y="6"/>
                  <a:pt x="96" y="6"/>
                </a:cubicBezTo>
                <a:cubicBezTo>
                  <a:pt x="96" y="6"/>
                  <a:pt x="39" y="0"/>
                  <a:pt x="14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5" y="67"/>
                  <a:pt x="0" y="80"/>
                  <a:pt x="0" y="97"/>
                </a:cubicBezTo>
                <a:cubicBezTo>
                  <a:pt x="0" y="114"/>
                  <a:pt x="5" y="127"/>
                  <a:pt x="12" y="127"/>
                </a:cubicBezTo>
                <a:cubicBezTo>
                  <a:pt x="16" y="127"/>
                  <a:pt x="19" y="122"/>
                  <a:pt x="22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9" y="149"/>
                  <a:pt x="59" y="178"/>
                  <a:pt x="96" y="178"/>
                </a:cubicBezTo>
                <a:cubicBezTo>
                  <a:pt x="111" y="178"/>
                  <a:pt x="128" y="170"/>
                  <a:pt x="141" y="162"/>
                </a:cubicBezTo>
                <a:cubicBezTo>
                  <a:pt x="142" y="162"/>
                  <a:pt x="143" y="162"/>
                  <a:pt x="144" y="162"/>
                </a:cubicBezTo>
                <a:cubicBezTo>
                  <a:pt x="149" y="162"/>
                  <a:pt x="159" y="162"/>
                  <a:pt x="167" y="159"/>
                </a:cubicBezTo>
                <a:cubicBezTo>
                  <a:pt x="171" y="158"/>
                  <a:pt x="175" y="156"/>
                  <a:pt x="178" y="153"/>
                </a:cubicBezTo>
                <a:cubicBezTo>
                  <a:pt x="179" y="152"/>
                  <a:pt x="181" y="150"/>
                  <a:pt x="182" y="148"/>
                </a:cubicBezTo>
                <a:cubicBezTo>
                  <a:pt x="182" y="146"/>
                  <a:pt x="183" y="144"/>
                  <a:pt x="183" y="141"/>
                </a:cubicBezTo>
                <a:cubicBezTo>
                  <a:pt x="183" y="127"/>
                  <a:pt x="183" y="127"/>
                  <a:pt x="183" y="127"/>
                </a:cubicBezTo>
                <a:cubicBezTo>
                  <a:pt x="189" y="126"/>
                  <a:pt x="194" y="113"/>
                  <a:pt x="194" y="97"/>
                </a:cubicBezTo>
                <a:close/>
                <a:moveTo>
                  <a:pt x="139" y="155"/>
                </a:moveTo>
                <a:cubicBezTo>
                  <a:pt x="135" y="155"/>
                  <a:pt x="131" y="156"/>
                  <a:pt x="127" y="156"/>
                </a:cubicBezTo>
                <a:cubicBezTo>
                  <a:pt x="124" y="156"/>
                  <a:pt x="122" y="156"/>
                  <a:pt x="120" y="156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3"/>
                  <a:pt x="118" y="151"/>
                  <a:pt x="116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0" y="151"/>
                  <a:pt x="89" y="153"/>
                  <a:pt x="89" y="155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89" y="165"/>
                  <a:pt x="90" y="167"/>
                  <a:pt x="93" y="167"/>
                </a:cubicBezTo>
                <a:cubicBezTo>
                  <a:pt x="116" y="167"/>
                  <a:pt x="116" y="167"/>
                  <a:pt x="116" y="167"/>
                </a:cubicBezTo>
                <a:cubicBezTo>
                  <a:pt x="118" y="167"/>
                  <a:pt x="118" y="167"/>
                  <a:pt x="119" y="166"/>
                </a:cubicBezTo>
                <a:cubicBezTo>
                  <a:pt x="120" y="165"/>
                  <a:pt x="120" y="164"/>
                  <a:pt x="120" y="163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2" y="162"/>
                  <a:pt x="124" y="162"/>
                  <a:pt x="127" y="162"/>
                </a:cubicBezTo>
                <a:cubicBezTo>
                  <a:pt x="128" y="162"/>
                  <a:pt x="128" y="162"/>
                  <a:pt x="128" y="162"/>
                </a:cubicBezTo>
                <a:cubicBezTo>
                  <a:pt x="125" y="163"/>
                  <a:pt x="118" y="167"/>
                  <a:pt x="116" y="167"/>
                </a:cubicBezTo>
                <a:cubicBezTo>
                  <a:pt x="110" y="169"/>
                  <a:pt x="103" y="170"/>
                  <a:pt x="96" y="170"/>
                </a:cubicBezTo>
                <a:cubicBezTo>
                  <a:pt x="59" y="170"/>
                  <a:pt x="30" y="140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35" y="101"/>
                  <a:pt x="50" y="80"/>
                  <a:pt x="65" y="39"/>
                </a:cubicBezTo>
                <a:cubicBezTo>
                  <a:pt x="65" y="39"/>
                  <a:pt x="111" y="85"/>
                  <a:pt x="168" y="100"/>
                </a:cubicBezTo>
                <a:cubicBezTo>
                  <a:pt x="167" y="122"/>
                  <a:pt x="156" y="143"/>
                  <a:pt x="139" y="155"/>
                </a:cubicBezTo>
                <a:close/>
                <a:moveTo>
                  <a:pt x="176" y="146"/>
                </a:moveTo>
                <a:cubicBezTo>
                  <a:pt x="175" y="148"/>
                  <a:pt x="173" y="149"/>
                  <a:pt x="171" y="151"/>
                </a:cubicBezTo>
                <a:cubicBezTo>
                  <a:pt x="167" y="153"/>
                  <a:pt x="162" y="154"/>
                  <a:pt x="157" y="155"/>
                </a:cubicBezTo>
                <a:cubicBezTo>
                  <a:pt x="153" y="155"/>
                  <a:pt x="151" y="155"/>
                  <a:pt x="147" y="156"/>
                </a:cubicBezTo>
                <a:cubicBezTo>
                  <a:pt x="160" y="144"/>
                  <a:pt x="168" y="128"/>
                  <a:pt x="171" y="110"/>
                </a:cubicBezTo>
                <a:cubicBezTo>
                  <a:pt x="172" y="116"/>
                  <a:pt x="174" y="121"/>
                  <a:pt x="176" y="124"/>
                </a:cubicBezTo>
                <a:cubicBezTo>
                  <a:pt x="177" y="141"/>
                  <a:pt x="177" y="141"/>
                  <a:pt x="177" y="141"/>
                </a:cubicBezTo>
                <a:cubicBezTo>
                  <a:pt x="177" y="143"/>
                  <a:pt x="176" y="144"/>
                  <a:pt x="176" y="1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68"/>
          <p:cNvSpPr>
            <a:spLocks noEditPoints="1"/>
          </p:cNvSpPr>
          <p:nvPr/>
        </p:nvSpPr>
        <p:spPr bwMode="auto">
          <a:xfrm>
            <a:off x="3585113" y="2322039"/>
            <a:ext cx="844699" cy="762908"/>
          </a:xfrm>
          <a:custGeom>
            <a:avLst/>
            <a:gdLst>
              <a:gd name="T0" fmla="*/ 186 w 254"/>
              <a:gd name="T1" fmla="*/ 217 h 229"/>
              <a:gd name="T2" fmla="*/ 117 w 254"/>
              <a:gd name="T3" fmla="*/ 229 h 229"/>
              <a:gd name="T4" fmla="*/ 0 w 254"/>
              <a:gd name="T5" fmla="*/ 126 h 229"/>
              <a:gd name="T6" fmla="*/ 140 w 254"/>
              <a:gd name="T7" fmla="*/ 0 h 229"/>
              <a:gd name="T8" fmla="*/ 254 w 254"/>
              <a:gd name="T9" fmla="*/ 95 h 229"/>
              <a:gd name="T10" fmla="*/ 182 w 254"/>
              <a:gd name="T11" fmla="*/ 174 h 229"/>
              <a:gd name="T12" fmla="*/ 150 w 254"/>
              <a:gd name="T13" fmla="*/ 148 h 229"/>
              <a:gd name="T14" fmla="*/ 149 w 254"/>
              <a:gd name="T15" fmla="*/ 148 h 229"/>
              <a:gd name="T16" fmla="*/ 101 w 254"/>
              <a:gd name="T17" fmla="*/ 174 h 229"/>
              <a:gd name="T18" fmla="*/ 59 w 254"/>
              <a:gd name="T19" fmla="*/ 131 h 229"/>
              <a:gd name="T20" fmla="*/ 147 w 254"/>
              <a:gd name="T21" fmla="*/ 54 h 229"/>
              <a:gd name="T22" fmla="*/ 191 w 254"/>
              <a:gd name="T23" fmla="*/ 62 h 229"/>
              <a:gd name="T24" fmla="*/ 180 w 254"/>
              <a:gd name="T25" fmla="*/ 123 h 229"/>
              <a:gd name="T26" fmla="*/ 190 w 254"/>
              <a:gd name="T27" fmla="*/ 152 h 229"/>
              <a:gd name="T28" fmla="*/ 226 w 254"/>
              <a:gd name="T29" fmla="*/ 96 h 229"/>
              <a:gd name="T30" fmla="*/ 136 w 254"/>
              <a:gd name="T31" fmla="*/ 20 h 229"/>
              <a:gd name="T32" fmla="*/ 28 w 254"/>
              <a:gd name="T33" fmla="*/ 123 h 229"/>
              <a:gd name="T34" fmla="*/ 124 w 254"/>
              <a:gd name="T35" fmla="*/ 209 h 229"/>
              <a:gd name="T36" fmla="*/ 179 w 254"/>
              <a:gd name="T37" fmla="*/ 199 h 229"/>
              <a:gd name="T38" fmla="*/ 186 w 254"/>
              <a:gd name="T39" fmla="*/ 217 h 229"/>
              <a:gd name="T40" fmla="*/ 152 w 254"/>
              <a:gd name="T41" fmla="*/ 82 h 229"/>
              <a:gd name="T42" fmla="*/ 141 w 254"/>
              <a:gd name="T43" fmla="*/ 80 h 229"/>
              <a:gd name="T44" fmla="*/ 96 w 254"/>
              <a:gd name="T45" fmla="*/ 127 h 229"/>
              <a:gd name="T46" fmla="*/ 115 w 254"/>
              <a:gd name="T47" fmla="*/ 147 h 229"/>
              <a:gd name="T48" fmla="*/ 147 w 254"/>
              <a:gd name="T49" fmla="*/ 113 h 229"/>
              <a:gd name="T50" fmla="*/ 152 w 254"/>
              <a:gd name="T51" fmla="*/ 8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4" h="229">
                <a:moveTo>
                  <a:pt x="186" y="217"/>
                </a:moveTo>
                <a:cubicBezTo>
                  <a:pt x="163" y="227"/>
                  <a:pt x="144" y="229"/>
                  <a:pt x="117" y="229"/>
                </a:cubicBezTo>
                <a:cubicBezTo>
                  <a:pt x="54" y="229"/>
                  <a:pt x="0" y="190"/>
                  <a:pt x="0" y="126"/>
                </a:cubicBezTo>
                <a:cubicBezTo>
                  <a:pt x="0" y="58"/>
                  <a:pt x="55" y="0"/>
                  <a:pt x="140" y="0"/>
                </a:cubicBezTo>
                <a:cubicBezTo>
                  <a:pt x="207" y="0"/>
                  <a:pt x="254" y="40"/>
                  <a:pt x="254" y="95"/>
                </a:cubicBezTo>
                <a:cubicBezTo>
                  <a:pt x="254" y="143"/>
                  <a:pt x="223" y="174"/>
                  <a:pt x="182" y="174"/>
                </a:cubicBezTo>
                <a:cubicBezTo>
                  <a:pt x="165" y="174"/>
                  <a:pt x="152" y="166"/>
                  <a:pt x="150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38" y="165"/>
                  <a:pt x="121" y="174"/>
                  <a:pt x="101" y="174"/>
                </a:cubicBezTo>
                <a:cubicBezTo>
                  <a:pt x="76" y="174"/>
                  <a:pt x="59" y="158"/>
                  <a:pt x="59" y="131"/>
                </a:cubicBezTo>
                <a:cubicBezTo>
                  <a:pt x="59" y="91"/>
                  <a:pt x="92" y="54"/>
                  <a:pt x="147" y="54"/>
                </a:cubicBezTo>
                <a:cubicBezTo>
                  <a:pt x="163" y="54"/>
                  <a:pt x="182" y="58"/>
                  <a:pt x="191" y="62"/>
                </a:cubicBezTo>
                <a:cubicBezTo>
                  <a:pt x="180" y="123"/>
                  <a:pt x="180" y="123"/>
                  <a:pt x="180" y="123"/>
                </a:cubicBezTo>
                <a:cubicBezTo>
                  <a:pt x="176" y="143"/>
                  <a:pt x="179" y="152"/>
                  <a:pt x="190" y="152"/>
                </a:cubicBezTo>
                <a:cubicBezTo>
                  <a:pt x="206" y="152"/>
                  <a:pt x="226" y="134"/>
                  <a:pt x="226" y="96"/>
                </a:cubicBezTo>
                <a:cubicBezTo>
                  <a:pt x="226" y="54"/>
                  <a:pt x="194" y="20"/>
                  <a:pt x="136" y="20"/>
                </a:cubicBezTo>
                <a:cubicBezTo>
                  <a:pt x="79" y="20"/>
                  <a:pt x="28" y="60"/>
                  <a:pt x="28" y="123"/>
                </a:cubicBezTo>
                <a:cubicBezTo>
                  <a:pt x="28" y="178"/>
                  <a:pt x="68" y="209"/>
                  <a:pt x="124" y="209"/>
                </a:cubicBezTo>
                <a:cubicBezTo>
                  <a:pt x="144" y="209"/>
                  <a:pt x="164" y="205"/>
                  <a:pt x="179" y="199"/>
                </a:cubicBezTo>
                <a:lnTo>
                  <a:pt x="186" y="217"/>
                </a:lnTo>
                <a:close/>
                <a:moveTo>
                  <a:pt x="152" y="82"/>
                </a:moveTo>
                <a:cubicBezTo>
                  <a:pt x="149" y="81"/>
                  <a:pt x="146" y="80"/>
                  <a:pt x="141" y="80"/>
                </a:cubicBezTo>
                <a:cubicBezTo>
                  <a:pt x="116" y="80"/>
                  <a:pt x="96" y="102"/>
                  <a:pt x="96" y="127"/>
                </a:cubicBezTo>
                <a:cubicBezTo>
                  <a:pt x="96" y="139"/>
                  <a:pt x="103" y="147"/>
                  <a:pt x="115" y="147"/>
                </a:cubicBezTo>
                <a:cubicBezTo>
                  <a:pt x="129" y="147"/>
                  <a:pt x="144" y="132"/>
                  <a:pt x="147" y="113"/>
                </a:cubicBezTo>
                <a:lnTo>
                  <a:pt x="152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78"/>
          <p:cNvSpPr>
            <a:spLocks noEditPoints="1"/>
          </p:cNvSpPr>
          <p:nvPr/>
        </p:nvSpPr>
        <p:spPr bwMode="auto">
          <a:xfrm>
            <a:off x="5015881" y="2476071"/>
            <a:ext cx="931701" cy="569473"/>
          </a:xfrm>
          <a:custGeom>
            <a:avLst/>
            <a:gdLst>
              <a:gd name="T0" fmla="*/ 221 w 328"/>
              <a:gd name="T1" fmla="*/ 73 h 200"/>
              <a:gd name="T2" fmla="*/ 311 w 328"/>
              <a:gd name="T3" fmla="*/ 197 h 200"/>
              <a:gd name="T4" fmla="*/ 298 w 328"/>
              <a:gd name="T5" fmla="*/ 200 h 200"/>
              <a:gd name="T6" fmla="*/ 31 w 328"/>
              <a:gd name="T7" fmla="*/ 200 h 200"/>
              <a:gd name="T8" fmla="*/ 17 w 328"/>
              <a:gd name="T9" fmla="*/ 197 h 200"/>
              <a:gd name="T10" fmla="*/ 108 w 328"/>
              <a:gd name="T11" fmla="*/ 73 h 200"/>
              <a:gd name="T12" fmla="*/ 164 w 328"/>
              <a:gd name="T13" fmla="*/ 110 h 200"/>
              <a:gd name="T14" fmla="*/ 221 w 328"/>
              <a:gd name="T15" fmla="*/ 73 h 200"/>
              <a:gd name="T16" fmla="*/ 320 w 328"/>
              <a:gd name="T17" fmla="*/ 10 h 200"/>
              <a:gd name="T18" fmla="*/ 235 w 328"/>
              <a:gd name="T19" fmla="*/ 64 h 200"/>
              <a:gd name="T20" fmla="*/ 323 w 328"/>
              <a:gd name="T21" fmla="*/ 186 h 200"/>
              <a:gd name="T22" fmla="*/ 328 w 328"/>
              <a:gd name="T23" fmla="*/ 169 h 200"/>
              <a:gd name="T24" fmla="*/ 328 w 328"/>
              <a:gd name="T25" fmla="*/ 31 h 200"/>
              <a:gd name="T26" fmla="*/ 320 w 328"/>
              <a:gd name="T27" fmla="*/ 10 h 200"/>
              <a:gd name="T28" fmla="*/ 164 w 328"/>
              <a:gd name="T29" fmla="*/ 91 h 200"/>
              <a:gd name="T30" fmla="*/ 304 w 328"/>
              <a:gd name="T31" fmla="*/ 1 h 200"/>
              <a:gd name="T32" fmla="*/ 298 w 328"/>
              <a:gd name="T33" fmla="*/ 0 h 200"/>
              <a:gd name="T34" fmla="*/ 31 w 328"/>
              <a:gd name="T35" fmla="*/ 0 h 200"/>
              <a:gd name="T36" fmla="*/ 24 w 328"/>
              <a:gd name="T37" fmla="*/ 1 h 200"/>
              <a:gd name="T38" fmla="*/ 164 w 328"/>
              <a:gd name="T39" fmla="*/ 91 h 200"/>
              <a:gd name="T40" fmla="*/ 8 w 328"/>
              <a:gd name="T41" fmla="*/ 10 h 200"/>
              <a:gd name="T42" fmla="*/ 0 w 328"/>
              <a:gd name="T43" fmla="*/ 31 h 200"/>
              <a:gd name="T44" fmla="*/ 0 w 328"/>
              <a:gd name="T45" fmla="*/ 169 h 200"/>
              <a:gd name="T46" fmla="*/ 5 w 328"/>
              <a:gd name="T47" fmla="*/ 186 h 200"/>
              <a:gd name="T48" fmla="*/ 94 w 328"/>
              <a:gd name="T49" fmla="*/ 65 h 200"/>
              <a:gd name="T50" fmla="*/ 8 w 328"/>
              <a:gd name="T51" fmla="*/ 1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8" h="200">
                <a:moveTo>
                  <a:pt x="221" y="73"/>
                </a:moveTo>
                <a:cubicBezTo>
                  <a:pt x="311" y="197"/>
                  <a:pt x="311" y="197"/>
                  <a:pt x="311" y="197"/>
                </a:cubicBezTo>
                <a:cubicBezTo>
                  <a:pt x="307" y="199"/>
                  <a:pt x="303" y="200"/>
                  <a:pt x="298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26" y="200"/>
                  <a:pt x="21" y="199"/>
                  <a:pt x="17" y="197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64" y="110"/>
                  <a:pt x="164" y="110"/>
                  <a:pt x="164" y="110"/>
                </a:cubicBezTo>
                <a:lnTo>
                  <a:pt x="221" y="73"/>
                </a:lnTo>
                <a:close/>
                <a:moveTo>
                  <a:pt x="320" y="10"/>
                </a:moveTo>
                <a:cubicBezTo>
                  <a:pt x="235" y="64"/>
                  <a:pt x="235" y="64"/>
                  <a:pt x="235" y="64"/>
                </a:cubicBezTo>
                <a:cubicBezTo>
                  <a:pt x="323" y="186"/>
                  <a:pt x="323" y="186"/>
                  <a:pt x="323" y="186"/>
                </a:cubicBezTo>
                <a:cubicBezTo>
                  <a:pt x="327" y="181"/>
                  <a:pt x="328" y="176"/>
                  <a:pt x="328" y="169"/>
                </a:cubicBezTo>
                <a:cubicBezTo>
                  <a:pt x="328" y="31"/>
                  <a:pt x="328" y="31"/>
                  <a:pt x="328" y="31"/>
                </a:cubicBezTo>
                <a:cubicBezTo>
                  <a:pt x="328" y="23"/>
                  <a:pt x="325" y="15"/>
                  <a:pt x="320" y="10"/>
                </a:cubicBezTo>
                <a:close/>
                <a:moveTo>
                  <a:pt x="164" y="91"/>
                </a:moveTo>
                <a:cubicBezTo>
                  <a:pt x="304" y="1"/>
                  <a:pt x="304" y="1"/>
                  <a:pt x="304" y="1"/>
                </a:cubicBezTo>
                <a:cubicBezTo>
                  <a:pt x="302" y="1"/>
                  <a:pt x="300" y="0"/>
                  <a:pt x="298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lnTo>
                  <a:pt x="164" y="91"/>
                </a:lnTo>
                <a:close/>
                <a:moveTo>
                  <a:pt x="8" y="10"/>
                </a:moveTo>
                <a:cubicBezTo>
                  <a:pt x="3" y="16"/>
                  <a:pt x="0" y="23"/>
                  <a:pt x="0" y="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6"/>
                  <a:pt x="2" y="181"/>
                  <a:pt x="5" y="186"/>
                </a:cubicBezTo>
                <a:cubicBezTo>
                  <a:pt x="94" y="65"/>
                  <a:pt x="94" y="65"/>
                  <a:pt x="94" y="65"/>
                </a:cubicBezTo>
                <a:lnTo>
                  <a:pt x="8" y="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102"/>
          <p:cNvSpPr>
            <a:spLocks noEditPoints="1"/>
          </p:cNvSpPr>
          <p:nvPr/>
        </p:nvSpPr>
        <p:spPr bwMode="auto">
          <a:xfrm>
            <a:off x="6716708" y="4869161"/>
            <a:ext cx="694172" cy="690945"/>
          </a:xfrm>
          <a:custGeom>
            <a:avLst/>
            <a:gdLst>
              <a:gd name="T0" fmla="*/ 173 w 182"/>
              <a:gd name="T1" fmla="*/ 81 h 181"/>
              <a:gd name="T2" fmla="*/ 166 w 182"/>
              <a:gd name="T3" fmla="*/ 76 h 181"/>
              <a:gd name="T4" fmla="*/ 93 w 182"/>
              <a:gd name="T5" fmla="*/ 24 h 181"/>
              <a:gd name="T6" fmla="*/ 2 w 182"/>
              <a:gd name="T7" fmla="*/ 30 h 181"/>
              <a:gd name="T8" fmla="*/ 1 w 182"/>
              <a:gd name="T9" fmla="*/ 33 h 181"/>
              <a:gd name="T10" fmla="*/ 8 w 182"/>
              <a:gd name="T11" fmla="*/ 46 h 181"/>
              <a:gd name="T12" fmla="*/ 32 w 182"/>
              <a:gd name="T13" fmla="*/ 54 h 181"/>
              <a:gd name="T14" fmla="*/ 45 w 182"/>
              <a:gd name="T15" fmla="*/ 47 h 181"/>
              <a:gd name="T16" fmla="*/ 46 w 182"/>
              <a:gd name="T17" fmla="*/ 44 h 181"/>
              <a:gd name="T18" fmla="*/ 88 w 182"/>
              <a:gd name="T19" fmla="*/ 39 h 181"/>
              <a:gd name="T20" fmla="*/ 121 w 182"/>
              <a:gd name="T21" fmla="*/ 67 h 181"/>
              <a:gd name="T22" fmla="*/ 119 w 182"/>
              <a:gd name="T23" fmla="*/ 70 h 181"/>
              <a:gd name="T24" fmla="*/ 126 w 182"/>
              <a:gd name="T25" fmla="*/ 83 h 181"/>
              <a:gd name="T26" fmla="*/ 151 w 182"/>
              <a:gd name="T27" fmla="*/ 91 h 181"/>
              <a:gd name="T28" fmla="*/ 163 w 182"/>
              <a:gd name="T29" fmla="*/ 84 h 181"/>
              <a:gd name="T30" fmla="*/ 164 w 182"/>
              <a:gd name="T31" fmla="*/ 82 h 181"/>
              <a:gd name="T32" fmla="*/ 169 w 182"/>
              <a:gd name="T33" fmla="*/ 85 h 181"/>
              <a:gd name="T34" fmla="*/ 174 w 182"/>
              <a:gd name="T35" fmla="*/ 115 h 181"/>
              <a:gd name="T36" fmla="*/ 151 w 182"/>
              <a:gd name="T37" fmla="*/ 151 h 181"/>
              <a:gd name="T38" fmla="*/ 151 w 182"/>
              <a:gd name="T39" fmla="*/ 147 h 181"/>
              <a:gd name="T40" fmla="*/ 147 w 182"/>
              <a:gd name="T41" fmla="*/ 134 h 181"/>
              <a:gd name="T42" fmla="*/ 104 w 182"/>
              <a:gd name="T43" fmla="*/ 87 h 181"/>
              <a:gd name="T44" fmla="*/ 104 w 182"/>
              <a:gd name="T45" fmla="*/ 77 h 181"/>
              <a:gd name="T46" fmla="*/ 102 w 182"/>
              <a:gd name="T47" fmla="*/ 76 h 181"/>
              <a:gd name="T48" fmla="*/ 87 w 182"/>
              <a:gd name="T49" fmla="*/ 76 h 181"/>
              <a:gd name="T50" fmla="*/ 86 w 182"/>
              <a:gd name="T51" fmla="*/ 77 h 181"/>
              <a:gd name="T52" fmla="*/ 86 w 182"/>
              <a:gd name="T53" fmla="*/ 87 h 181"/>
              <a:gd name="T54" fmla="*/ 69 w 182"/>
              <a:gd name="T55" fmla="*/ 87 h 181"/>
              <a:gd name="T56" fmla="*/ 69 w 182"/>
              <a:gd name="T57" fmla="*/ 77 h 181"/>
              <a:gd name="T58" fmla="*/ 67 w 182"/>
              <a:gd name="T59" fmla="*/ 76 h 181"/>
              <a:gd name="T60" fmla="*/ 52 w 182"/>
              <a:gd name="T61" fmla="*/ 76 h 181"/>
              <a:gd name="T62" fmla="*/ 50 w 182"/>
              <a:gd name="T63" fmla="*/ 77 h 181"/>
              <a:gd name="T64" fmla="*/ 50 w 182"/>
              <a:gd name="T65" fmla="*/ 87 h 181"/>
              <a:gd name="T66" fmla="*/ 7 w 182"/>
              <a:gd name="T67" fmla="*/ 134 h 181"/>
              <a:gd name="T68" fmla="*/ 3 w 182"/>
              <a:gd name="T69" fmla="*/ 147 h 181"/>
              <a:gd name="T70" fmla="*/ 3 w 182"/>
              <a:gd name="T71" fmla="*/ 156 h 181"/>
              <a:gd name="T72" fmla="*/ 28 w 182"/>
              <a:gd name="T73" fmla="*/ 181 h 181"/>
              <a:gd name="T74" fmla="*/ 125 w 182"/>
              <a:gd name="T75" fmla="*/ 181 h 181"/>
              <a:gd name="T76" fmla="*/ 150 w 182"/>
              <a:gd name="T77" fmla="*/ 157 h 181"/>
              <a:gd name="T78" fmla="*/ 179 w 182"/>
              <a:gd name="T79" fmla="*/ 115 h 181"/>
              <a:gd name="T80" fmla="*/ 173 w 182"/>
              <a:gd name="T81" fmla="*/ 81 h 181"/>
              <a:gd name="T82" fmla="*/ 102 w 182"/>
              <a:gd name="T83" fmla="*/ 147 h 181"/>
              <a:gd name="T84" fmla="*/ 93 w 182"/>
              <a:gd name="T85" fmla="*/ 143 h 181"/>
              <a:gd name="T86" fmla="*/ 94 w 182"/>
              <a:gd name="T87" fmla="*/ 136 h 181"/>
              <a:gd name="T88" fmla="*/ 79 w 182"/>
              <a:gd name="T89" fmla="*/ 121 h 181"/>
              <a:gd name="T90" fmla="*/ 63 w 182"/>
              <a:gd name="T91" fmla="*/ 136 h 181"/>
              <a:gd name="T92" fmla="*/ 79 w 182"/>
              <a:gd name="T93" fmla="*/ 152 h 181"/>
              <a:gd name="T94" fmla="*/ 87 w 182"/>
              <a:gd name="T95" fmla="*/ 149 h 181"/>
              <a:gd name="T96" fmla="*/ 93 w 182"/>
              <a:gd name="T97" fmla="*/ 158 h 181"/>
              <a:gd name="T98" fmla="*/ 79 w 182"/>
              <a:gd name="T99" fmla="*/ 162 h 181"/>
              <a:gd name="T100" fmla="*/ 53 w 182"/>
              <a:gd name="T101" fmla="*/ 136 h 181"/>
              <a:gd name="T102" fmla="*/ 79 w 182"/>
              <a:gd name="T103" fmla="*/ 111 h 181"/>
              <a:gd name="T104" fmla="*/ 105 w 182"/>
              <a:gd name="T105" fmla="*/ 136 h 181"/>
              <a:gd name="T106" fmla="*/ 102 w 182"/>
              <a:gd name="T107" fmla="*/ 14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2" h="181">
                <a:moveTo>
                  <a:pt x="173" y="81"/>
                </a:moveTo>
                <a:cubicBezTo>
                  <a:pt x="170" y="78"/>
                  <a:pt x="168" y="77"/>
                  <a:pt x="166" y="76"/>
                </a:cubicBezTo>
                <a:cubicBezTo>
                  <a:pt x="169" y="58"/>
                  <a:pt x="168" y="47"/>
                  <a:pt x="93" y="24"/>
                </a:cubicBezTo>
                <a:cubicBezTo>
                  <a:pt x="17" y="0"/>
                  <a:pt x="9" y="10"/>
                  <a:pt x="2" y="3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9"/>
                  <a:pt x="3" y="44"/>
                  <a:pt x="8" y="46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5"/>
                  <a:pt x="44" y="52"/>
                  <a:pt x="45" y="47"/>
                </a:cubicBezTo>
                <a:cubicBezTo>
                  <a:pt x="46" y="44"/>
                  <a:pt x="46" y="44"/>
                  <a:pt x="46" y="44"/>
                </a:cubicBezTo>
                <a:cubicBezTo>
                  <a:pt x="51" y="28"/>
                  <a:pt x="75" y="35"/>
                  <a:pt x="88" y="39"/>
                </a:cubicBezTo>
                <a:cubicBezTo>
                  <a:pt x="102" y="44"/>
                  <a:pt x="125" y="52"/>
                  <a:pt x="121" y="67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8" y="76"/>
                  <a:pt x="121" y="82"/>
                  <a:pt x="126" y="8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6" y="93"/>
                  <a:pt x="162" y="90"/>
                  <a:pt x="163" y="84"/>
                </a:cubicBezTo>
                <a:cubicBezTo>
                  <a:pt x="164" y="82"/>
                  <a:pt x="164" y="82"/>
                  <a:pt x="164" y="82"/>
                </a:cubicBezTo>
                <a:cubicBezTo>
                  <a:pt x="166" y="82"/>
                  <a:pt x="167" y="83"/>
                  <a:pt x="169" y="85"/>
                </a:cubicBezTo>
                <a:cubicBezTo>
                  <a:pt x="174" y="90"/>
                  <a:pt x="176" y="100"/>
                  <a:pt x="174" y="115"/>
                </a:cubicBezTo>
                <a:cubicBezTo>
                  <a:pt x="170" y="139"/>
                  <a:pt x="161" y="148"/>
                  <a:pt x="151" y="151"/>
                </a:cubicBezTo>
                <a:cubicBezTo>
                  <a:pt x="151" y="147"/>
                  <a:pt x="151" y="147"/>
                  <a:pt x="151" y="147"/>
                </a:cubicBezTo>
                <a:cubicBezTo>
                  <a:pt x="151" y="142"/>
                  <a:pt x="149" y="138"/>
                  <a:pt x="147" y="134"/>
                </a:cubicBezTo>
                <a:cubicBezTo>
                  <a:pt x="137" y="117"/>
                  <a:pt x="122" y="101"/>
                  <a:pt x="104" y="8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4" y="76"/>
                  <a:pt x="103" y="76"/>
                  <a:pt x="102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6" y="76"/>
                  <a:pt x="86" y="76"/>
                  <a:pt x="86" y="77"/>
                </a:cubicBezTo>
                <a:cubicBezTo>
                  <a:pt x="86" y="87"/>
                  <a:pt x="86" y="87"/>
                  <a:pt x="86" y="87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76"/>
                  <a:pt x="68" y="76"/>
                  <a:pt x="67" y="76"/>
                </a:cubicBezTo>
                <a:cubicBezTo>
                  <a:pt x="52" y="76"/>
                  <a:pt x="52" y="76"/>
                  <a:pt x="52" y="76"/>
                </a:cubicBezTo>
                <a:cubicBezTo>
                  <a:pt x="51" y="76"/>
                  <a:pt x="50" y="76"/>
                  <a:pt x="50" y="77"/>
                </a:cubicBezTo>
                <a:cubicBezTo>
                  <a:pt x="50" y="87"/>
                  <a:pt x="50" y="87"/>
                  <a:pt x="50" y="87"/>
                </a:cubicBezTo>
                <a:cubicBezTo>
                  <a:pt x="32" y="101"/>
                  <a:pt x="17" y="117"/>
                  <a:pt x="7" y="134"/>
                </a:cubicBezTo>
                <a:cubicBezTo>
                  <a:pt x="5" y="138"/>
                  <a:pt x="3" y="142"/>
                  <a:pt x="3" y="147"/>
                </a:cubicBezTo>
                <a:cubicBezTo>
                  <a:pt x="3" y="156"/>
                  <a:pt x="3" y="156"/>
                  <a:pt x="3" y="156"/>
                </a:cubicBezTo>
                <a:cubicBezTo>
                  <a:pt x="3" y="170"/>
                  <a:pt x="15" y="181"/>
                  <a:pt x="28" y="181"/>
                </a:cubicBezTo>
                <a:cubicBezTo>
                  <a:pt x="125" y="181"/>
                  <a:pt x="125" y="181"/>
                  <a:pt x="125" y="181"/>
                </a:cubicBezTo>
                <a:cubicBezTo>
                  <a:pt x="139" y="181"/>
                  <a:pt x="150" y="170"/>
                  <a:pt x="150" y="157"/>
                </a:cubicBezTo>
                <a:cubicBezTo>
                  <a:pt x="167" y="153"/>
                  <a:pt x="176" y="140"/>
                  <a:pt x="179" y="115"/>
                </a:cubicBezTo>
                <a:cubicBezTo>
                  <a:pt x="182" y="99"/>
                  <a:pt x="179" y="88"/>
                  <a:pt x="173" y="81"/>
                </a:cubicBezTo>
                <a:close/>
                <a:moveTo>
                  <a:pt x="102" y="147"/>
                </a:moveTo>
                <a:cubicBezTo>
                  <a:pt x="93" y="143"/>
                  <a:pt x="93" y="143"/>
                  <a:pt x="93" y="143"/>
                </a:cubicBezTo>
                <a:cubicBezTo>
                  <a:pt x="94" y="141"/>
                  <a:pt x="94" y="139"/>
                  <a:pt x="94" y="136"/>
                </a:cubicBezTo>
                <a:cubicBezTo>
                  <a:pt x="94" y="128"/>
                  <a:pt x="87" y="121"/>
                  <a:pt x="79" y="121"/>
                </a:cubicBezTo>
                <a:cubicBezTo>
                  <a:pt x="70" y="121"/>
                  <a:pt x="63" y="128"/>
                  <a:pt x="63" y="136"/>
                </a:cubicBezTo>
                <a:cubicBezTo>
                  <a:pt x="63" y="145"/>
                  <a:pt x="70" y="152"/>
                  <a:pt x="79" y="152"/>
                </a:cubicBezTo>
                <a:cubicBezTo>
                  <a:pt x="82" y="152"/>
                  <a:pt x="85" y="151"/>
                  <a:pt x="87" y="149"/>
                </a:cubicBezTo>
                <a:cubicBezTo>
                  <a:pt x="93" y="158"/>
                  <a:pt x="93" y="158"/>
                  <a:pt x="93" y="158"/>
                </a:cubicBezTo>
                <a:cubicBezTo>
                  <a:pt x="89" y="161"/>
                  <a:pt x="84" y="162"/>
                  <a:pt x="79" y="162"/>
                </a:cubicBezTo>
                <a:cubicBezTo>
                  <a:pt x="64" y="162"/>
                  <a:pt x="53" y="151"/>
                  <a:pt x="53" y="136"/>
                </a:cubicBezTo>
                <a:cubicBezTo>
                  <a:pt x="53" y="122"/>
                  <a:pt x="64" y="111"/>
                  <a:pt x="79" y="111"/>
                </a:cubicBezTo>
                <a:cubicBezTo>
                  <a:pt x="93" y="111"/>
                  <a:pt x="105" y="122"/>
                  <a:pt x="105" y="136"/>
                </a:cubicBezTo>
                <a:cubicBezTo>
                  <a:pt x="105" y="140"/>
                  <a:pt x="104" y="144"/>
                  <a:pt x="102" y="14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88"/>
          <p:cNvSpPr>
            <a:spLocks noEditPoints="1"/>
          </p:cNvSpPr>
          <p:nvPr/>
        </p:nvSpPr>
        <p:spPr bwMode="auto">
          <a:xfrm>
            <a:off x="5136561" y="3666998"/>
            <a:ext cx="690339" cy="862493"/>
          </a:xfrm>
          <a:custGeom>
            <a:avLst/>
            <a:gdLst>
              <a:gd name="T0" fmla="*/ 116 w 170"/>
              <a:gd name="T1" fmla="*/ 1 h 212"/>
              <a:gd name="T2" fmla="*/ 110 w 170"/>
              <a:gd name="T3" fmla="*/ 107 h 212"/>
              <a:gd name="T4" fmla="*/ 92 w 170"/>
              <a:gd name="T5" fmla="*/ 25 h 212"/>
              <a:gd name="T6" fmla="*/ 115 w 170"/>
              <a:gd name="T7" fmla="*/ 10 h 212"/>
              <a:gd name="T8" fmla="*/ 137 w 170"/>
              <a:gd name="T9" fmla="*/ 27 h 212"/>
              <a:gd name="T10" fmla="*/ 127 w 170"/>
              <a:gd name="T11" fmla="*/ 53 h 212"/>
              <a:gd name="T12" fmla="*/ 99 w 170"/>
              <a:gd name="T13" fmla="*/ 51 h 212"/>
              <a:gd name="T14" fmla="*/ 92 w 170"/>
              <a:gd name="T15" fmla="*/ 25 h 212"/>
              <a:gd name="T16" fmla="*/ 141 w 170"/>
              <a:gd name="T17" fmla="*/ 77 h 212"/>
              <a:gd name="T18" fmla="*/ 140 w 170"/>
              <a:gd name="T19" fmla="*/ 91 h 212"/>
              <a:gd name="T20" fmla="*/ 126 w 170"/>
              <a:gd name="T21" fmla="*/ 98 h 212"/>
              <a:gd name="T22" fmla="*/ 151 w 170"/>
              <a:gd name="T23" fmla="*/ 120 h 212"/>
              <a:gd name="T24" fmla="*/ 121 w 170"/>
              <a:gd name="T25" fmla="*/ 153 h 212"/>
              <a:gd name="T26" fmla="*/ 120 w 170"/>
              <a:gd name="T27" fmla="*/ 127 h 212"/>
              <a:gd name="T28" fmla="*/ 114 w 170"/>
              <a:gd name="T29" fmla="*/ 109 h 212"/>
              <a:gd name="T30" fmla="*/ 114 w 170"/>
              <a:gd name="T31" fmla="*/ 147 h 212"/>
              <a:gd name="T32" fmla="*/ 104 w 170"/>
              <a:gd name="T33" fmla="*/ 156 h 212"/>
              <a:gd name="T34" fmla="*/ 85 w 170"/>
              <a:gd name="T35" fmla="*/ 158 h 212"/>
              <a:gd name="T36" fmla="*/ 66 w 170"/>
              <a:gd name="T37" fmla="*/ 153 h 212"/>
              <a:gd name="T38" fmla="*/ 55 w 170"/>
              <a:gd name="T39" fmla="*/ 127 h 212"/>
              <a:gd name="T40" fmla="*/ 56 w 170"/>
              <a:gd name="T41" fmla="*/ 111 h 212"/>
              <a:gd name="T42" fmla="*/ 65 w 170"/>
              <a:gd name="T43" fmla="*/ 98 h 212"/>
              <a:gd name="T44" fmla="*/ 96 w 170"/>
              <a:gd name="T45" fmla="*/ 97 h 212"/>
              <a:gd name="T46" fmla="*/ 85 w 170"/>
              <a:gd name="T47" fmla="*/ 92 h 212"/>
              <a:gd name="T48" fmla="*/ 59 w 170"/>
              <a:gd name="T49" fmla="*/ 93 h 212"/>
              <a:gd name="T50" fmla="*/ 77 w 170"/>
              <a:gd name="T51" fmla="*/ 54 h 212"/>
              <a:gd name="T52" fmla="*/ 22 w 170"/>
              <a:gd name="T53" fmla="*/ 169 h 212"/>
              <a:gd name="T54" fmla="*/ 148 w 170"/>
              <a:gd name="T55" fmla="*/ 85 h 212"/>
              <a:gd name="T56" fmla="*/ 69 w 170"/>
              <a:gd name="T57" fmla="*/ 62 h 212"/>
              <a:gd name="T58" fmla="*/ 48 w 170"/>
              <a:gd name="T59" fmla="*/ 97 h 212"/>
              <a:gd name="T60" fmla="*/ 47 w 170"/>
              <a:gd name="T61" fmla="*/ 71 h 212"/>
              <a:gd name="T62" fmla="*/ 47 w 170"/>
              <a:gd name="T63" fmla="*/ 102 h 212"/>
              <a:gd name="T64" fmla="*/ 50 w 170"/>
              <a:gd name="T65" fmla="*/ 127 h 212"/>
              <a:gd name="T66" fmla="*/ 41 w 170"/>
              <a:gd name="T67" fmla="*/ 150 h 212"/>
              <a:gd name="T68" fmla="*/ 19 w 170"/>
              <a:gd name="T69" fmla="*/ 121 h 212"/>
              <a:gd name="T70" fmla="*/ 22 w 170"/>
              <a:gd name="T71" fmla="*/ 145 h 212"/>
              <a:gd name="T72" fmla="*/ 54 w 170"/>
              <a:gd name="T73" fmla="*/ 166 h 212"/>
              <a:gd name="T74" fmla="*/ 68 w 170"/>
              <a:gd name="T75" fmla="*/ 192 h 212"/>
              <a:gd name="T76" fmla="*/ 89 w 170"/>
              <a:gd name="T77" fmla="*/ 194 h 212"/>
              <a:gd name="T78" fmla="*/ 60 w 170"/>
              <a:gd name="T79" fmla="*/ 164 h 212"/>
              <a:gd name="T80" fmla="*/ 85 w 170"/>
              <a:gd name="T81" fmla="*/ 162 h 212"/>
              <a:gd name="T82" fmla="*/ 111 w 170"/>
              <a:gd name="T83" fmla="*/ 164 h 212"/>
              <a:gd name="T84" fmla="*/ 123 w 170"/>
              <a:gd name="T85" fmla="*/ 184 h 212"/>
              <a:gd name="T86" fmla="*/ 115 w 170"/>
              <a:gd name="T87" fmla="*/ 164 h 212"/>
              <a:gd name="T88" fmla="*/ 150 w 170"/>
              <a:gd name="T89" fmla="*/ 14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0" h="212">
                <a:moveTo>
                  <a:pt x="147" y="36"/>
                </a:moveTo>
                <a:cubicBezTo>
                  <a:pt x="148" y="18"/>
                  <a:pt x="134" y="2"/>
                  <a:pt x="116" y="1"/>
                </a:cubicBezTo>
                <a:cubicBezTo>
                  <a:pt x="97" y="0"/>
                  <a:pt x="82" y="14"/>
                  <a:pt x="81" y="32"/>
                </a:cubicBezTo>
                <a:cubicBezTo>
                  <a:pt x="80" y="51"/>
                  <a:pt x="110" y="107"/>
                  <a:pt x="110" y="107"/>
                </a:cubicBezTo>
                <a:cubicBezTo>
                  <a:pt x="110" y="107"/>
                  <a:pt x="146" y="54"/>
                  <a:pt x="147" y="36"/>
                </a:cubicBezTo>
                <a:close/>
                <a:moveTo>
                  <a:pt x="92" y="25"/>
                </a:moveTo>
                <a:cubicBezTo>
                  <a:pt x="108" y="23"/>
                  <a:pt x="108" y="23"/>
                  <a:pt x="108" y="23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99" y="51"/>
                  <a:pt x="99" y="51"/>
                  <a:pt x="99" y="51"/>
                </a:cubicBezTo>
                <a:cubicBezTo>
                  <a:pt x="103" y="36"/>
                  <a:pt x="103" y="36"/>
                  <a:pt x="103" y="36"/>
                </a:cubicBezTo>
                <a:lnTo>
                  <a:pt x="92" y="25"/>
                </a:lnTo>
                <a:close/>
                <a:moveTo>
                  <a:pt x="148" y="85"/>
                </a:moveTo>
                <a:cubicBezTo>
                  <a:pt x="146" y="82"/>
                  <a:pt x="143" y="80"/>
                  <a:pt x="141" y="77"/>
                </a:cubicBezTo>
                <a:cubicBezTo>
                  <a:pt x="139" y="80"/>
                  <a:pt x="137" y="83"/>
                  <a:pt x="136" y="85"/>
                </a:cubicBezTo>
                <a:cubicBezTo>
                  <a:pt x="137" y="87"/>
                  <a:pt x="138" y="89"/>
                  <a:pt x="140" y="91"/>
                </a:cubicBezTo>
                <a:cubicBezTo>
                  <a:pt x="144" y="97"/>
                  <a:pt x="147" y="103"/>
                  <a:pt x="149" y="110"/>
                </a:cubicBezTo>
                <a:cubicBezTo>
                  <a:pt x="143" y="105"/>
                  <a:pt x="135" y="101"/>
                  <a:pt x="126" y="98"/>
                </a:cubicBezTo>
                <a:cubicBezTo>
                  <a:pt x="124" y="100"/>
                  <a:pt x="123" y="101"/>
                  <a:pt x="122" y="102"/>
                </a:cubicBezTo>
                <a:cubicBezTo>
                  <a:pt x="136" y="106"/>
                  <a:pt x="147" y="113"/>
                  <a:pt x="151" y="120"/>
                </a:cubicBezTo>
                <a:cubicBezTo>
                  <a:pt x="151" y="125"/>
                  <a:pt x="152" y="129"/>
                  <a:pt x="151" y="134"/>
                </a:cubicBezTo>
                <a:cubicBezTo>
                  <a:pt x="147" y="142"/>
                  <a:pt x="136" y="149"/>
                  <a:pt x="121" y="153"/>
                </a:cubicBezTo>
                <a:cubicBezTo>
                  <a:pt x="121" y="151"/>
                  <a:pt x="120" y="150"/>
                  <a:pt x="119" y="149"/>
                </a:cubicBezTo>
                <a:cubicBezTo>
                  <a:pt x="120" y="142"/>
                  <a:pt x="120" y="135"/>
                  <a:pt x="120" y="127"/>
                </a:cubicBezTo>
                <a:cubicBezTo>
                  <a:pt x="120" y="120"/>
                  <a:pt x="119" y="113"/>
                  <a:pt x="118" y="106"/>
                </a:cubicBezTo>
                <a:cubicBezTo>
                  <a:pt x="117" y="107"/>
                  <a:pt x="116" y="108"/>
                  <a:pt x="114" y="109"/>
                </a:cubicBezTo>
                <a:cubicBezTo>
                  <a:pt x="115" y="115"/>
                  <a:pt x="115" y="121"/>
                  <a:pt x="115" y="127"/>
                </a:cubicBezTo>
                <a:cubicBezTo>
                  <a:pt x="116" y="134"/>
                  <a:pt x="115" y="141"/>
                  <a:pt x="114" y="147"/>
                </a:cubicBezTo>
                <a:cubicBezTo>
                  <a:pt x="114" y="147"/>
                  <a:pt x="113" y="147"/>
                  <a:pt x="113" y="147"/>
                </a:cubicBezTo>
                <a:cubicBezTo>
                  <a:pt x="108" y="147"/>
                  <a:pt x="104" y="151"/>
                  <a:pt x="104" y="156"/>
                </a:cubicBezTo>
                <a:cubicBezTo>
                  <a:pt x="104" y="156"/>
                  <a:pt x="104" y="156"/>
                  <a:pt x="104" y="157"/>
                </a:cubicBezTo>
                <a:cubicBezTo>
                  <a:pt x="98" y="157"/>
                  <a:pt x="92" y="158"/>
                  <a:pt x="85" y="158"/>
                </a:cubicBezTo>
                <a:cubicBezTo>
                  <a:pt x="78" y="158"/>
                  <a:pt x="72" y="157"/>
                  <a:pt x="66" y="157"/>
                </a:cubicBezTo>
                <a:cubicBezTo>
                  <a:pt x="66" y="155"/>
                  <a:pt x="66" y="154"/>
                  <a:pt x="66" y="153"/>
                </a:cubicBezTo>
                <a:cubicBezTo>
                  <a:pt x="66" y="146"/>
                  <a:pt x="62" y="141"/>
                  <a:pt x="55" y="140"/>
                </a:cubicBezTo>
                <a:cubicBezTo>
                  <a:pt x="55" y="136"/>
                  <a:pt x="55" y="132"/>
                  <a:pt x="55" y="127"/>
                </a:cubicBezTo>
                <a:cubicBezTo>
                  <a:pt x="55" y="122"/>
                  <a:pt x="55" y="116"/>
                  <a:pt x="56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61" y="111"/>
                  <a:pt x="65" y="106"/>
                  <a:pt x="65" y="102"/>
                </a:cubicBezTo>
                <a:cubicBezTo>
                  <a:pt x="65" y="100"/>
                  <a:pt x="65" y="99"/>
                  <a:pt x="65" y="98"/>
                </a:cubicBezTo>
                <a:cubicBezTo>
                  <a:pt x="71" y="98"/>
                  <a:pt x="78" y="97"/>
                  <a:pt x="85" y="97"/>
                </a:cubicBezTo>
                <a:cubicBezTo>
                  <a:pt x="89" y="97"/>
                  <a:pt x="92" y="97"/>
                  <a:pt x="96" y="97"/>
                </a:cubicBezTo>
                <a:cubicBezTo>
                  <a:pt x="95" y="96"/>
                  <a:pt x="94" y="94"/>
                  <a:pt x="93" y="93"/>
                </a:cubicBezTo>
                <a:cubicBezTo>
                  <a:pt x="90" y="93"/>
                  <a:pt x="88" y="92"/>
                  <a:pt x="85" y="92"/>
                </a:cubicBezTo>
                <a:cubicBezTo>
                  <a:pt x="77" y="92"/>
                  <a:pt x="69" y="93"/>
                  <a:pt x="62" y="94"/>
                </a:cubicBezTo>
                <a:cubicBezTo>
                  <a:pt x="61" y="94"/>
                  <a:pt x="60" y="93"/>
                  <a:pt x="59" y="93"/>
                </a:cubicBezTo>
                <a:cubicBezTo>
                  <a:pt x="63" y="77"/>
                  <a:pt x="71" y="65"/>
                  <a:pt x="79" y="61"/>
                </a:cubicBezTo>
                <a:cubicBezTo>
                  <a:pt x="78" y="58"/>
                  <a:pt x="78" y="56"/>
                  <a:pt x="77" y="54"/>
                </a:cubicBezTo>
                <a:cubicBezTo>
                  <a:pt x="66" y="55"/>
                  <a:pt x="54" y="59"/>
                  <a:pt x="44" y="66"/>
                </a:cubicBezTo>
                <a:cubicBezTo>
                  <a:pt x="9" y="89"/>
                  <a:pt x="0" y="136"/>
                  <a:pt x="22" y="169"/>
                </a:cubicBezTo>
                <a:cubicBezTo>
                  <a:pt x="45" y="203"/>
                  <a:pt x="92" y="212"/>
                  <a:pt x="126" y="189"/>
                </a:cubicBezTo>
                <a:cubicBezTo>
                  <a:pt x="161" y="166"/>
                  <a:pt x="170" y="119"/>
                  <a:pt x="148" y="85"/>
                </a:cubicBezTo>
                <a:close/>
                <a:moveTo>
                  <a:pt x="47" y="71"/>
                </a:moveTo>
                <a:cubicBezTo>
                  <a:pt x="54" y="67"/>
                  <a:pt x="61" y="64"/>
                  <a:pt x="69" y="62"/>
                </a:cubicBezTo>
                <a:cubicBezTo>
                  <a:pt x="63" y="69"/>
                  <a:pt x="57" y="80"/>
                  <a:pt x="54" y="93"/>
                </a:cubicBezTo>
                <a:cubicBezTo>
                  <a:pt x="52" y="93"/>
                  <a:pt x="50" y="95"/>
                  <a:pt x="48" y="97"/>
                </a:cubicBezTo>
                <a:cubicBezTo>
                  <a:pt x="37" y="100"/>
                  <a:pt x="27" y="105"/>
                  <a:pt x="21" y="110"/>
                </a:cubicBezTo>
                <a:cubicBezTo>
                  <a:pt x="24" y="95"/>
                  <a:pt x="33" y="81"/>
                  <a:pt x="47" y="71"/>
                </a:cubicBezTo>
                <a:close/>
                <a:moveTo>
                  <a:pt x="19" y="121"/>
                </a:moveTo>
                <a:cubicBezTo>
                  <a:pt x="23" y="113"/>
                  <a:pt x="33" y="107"/>
                  <a:pt x="47" y="102"/>
                </a:cubicBezTo>
                <a:cubicBezTo>
                  <a:pt x="48" y="105"/>
                  <a:pt x="49" y="107"/>
                  <a:pt x="51" y="109"/>
                </a:cubicBezTo>
                <a:cubicBezTo>
                  <a:pt x="51" y="115"/>
                  <a:pt x="50" y="121"/>
                  <a:pt x="50" y="127"/>
                </a:cubicBezTo>
                <a:cubicBezTo>
                  <a:pt x="50" y="132"/>
                  <a:pt x="50" y="136"/>
                  <a:pt x="51" y="140"/>
                </a:cubicBezTo>
                <a:cubicBezTo>
                  <a:pt x="46" y="141"/>
                  <a:pt x="42" y="145"/>
                  <a:pt x="41" y="150"/>
                </a:cubicBezTo>
                <a:cubicBezTo>
                  <a:pt x="30" y="146"/>
                  <a:pt x="23" y="141"/>
                  <a:pt x="19" y="134"/>
                </a:cubicBezTo>
                <a:cubicBezTo>
                  <a:pt x="19" y="130"/>
                  <a:pt x="19" y="126"/>
                  <a:pt x="19" y="121"/>
                </a:cubicBezTo>
                <a:close/>
                <a:moveTo>
                  <a:pt x="30" y="164"/>
                </a:moveTo>
                <a:cubicBezTo>
                  <a:pt x="26" y="158"/>
                  <a:pt x="24" y="152"/>
                  <a:pt x="22" y="145"/>
                </a:cubicBezTo>
                <a:cubicBezTo>
                  <a:pt x="27" y="149"/>
                  <a:pt x="33" y="153"/>
                  <a:pt x="41" y="155"/>
                </a:cubicBezTo>
                <a:cubicBezTo>
                  <a:pt x="42" y="161"/>
                  <a:pt x="47" y="166"/>
                  <a:pt x="54" y="166"/>
                </a:cubicBezTo>
                <a:cubicBezTo>
                  <a:pt x="54" y="166"/>
                  <a:pt x="55" y="166"/>
                  <a:pt x="55" y="166"/>
                </a:cubicBezTo>
                <a:cubicBezTo>
                  <a:pt x="58" y="176"/>
                  <a:pt x="63" y="185"/>
                  <a:pt x="68" y="192"/>
                </a:cubicBezTo>
                <a:cubicBezTo>
                  <a:pt x="53" y="187"/>
                  <a:pt x="40" y="178"/>
                  <a:pt x="30" y="164"/>
                </a:cubicBezTo>
                <a:close/>
                <a:moveTo>
                  <a:pt x="89" y="194"/>
                </a:moveTo>
                <a:cubicBezTo>
                  <a:pt x="86" y="194"/>
                  <a:pt x="83" y="194"/>
                  <a:pt x="80" y="194"/>
                </a:cubicBezTo>
                <a:cubicBezTo>
                  <a:pt x="72" y="191"/>
                  <a:pt x="64" y="180"/>
                  <a:pt x="60" y="164"/>
                </a:cubicBezTo>
                <a:cubicBezTo>
                  <a:pt x="61" y="163"/>
                  <a:pt x="62" y="162"/>
                  <a:pt x="64" y="161"/>
                </a:cubicBezTo>
                <a:cubicBezTo>
                  <a:pt x="70" y="162"/>
                  <a:pt x="78" y="162"/>
                  <a:pt x="85" y="162"/>
                </a:cubicBezTo>
                <a:cubicBezTo>
                  <a:pt x="92" y="162"/>
                  <a:pt x="99" y="162"/>
                  <a:pt x="105" y="161"/>
                </a:cubicBezTo>
                <a:cubicBezTo>
                  <a:pt x="107" y="163"/>
                  <a:pt x="109" y="164"/>
                  <a:pt x="111" y="164"/>
                </a:cubicBezTo>
                <a:cubicBezTo>
                  <a:pt x="106" y="180"/>
                  <a:pt x="98" y="192"/>
                  <a:pt x="89" y="194"/>
                </a:cubicBezTo>
                <a:close/>
                <a:moveTo>
                  <a:pt x="123" y="184"/>
                </a:moveTo>
                <a:cubicBezTo>
                  <a:pt x="116" y="188"/>
                  <a:pt x="109" y="191"/>
                  <a:pt x="101" y="193"/>
                </a:cubicBezTo>
                <a:cubicBezTo>
                  <a:pt x="107" y="186"/>
                  <a:pt x="112" y="176"/>
                  <a:pt x="115" y="164"/>
                </a:cubicBezTo>
                <a:cubicBezTo>
                  <a:pt x="118" y="163"/>
                  <a:pt x="121" y="161"/>
                  <a:pt x="121" y="158"/>
                </a:cubicBezTo>
                <a:cubicBezTo>
                  <a:pt x="133" y="155"/>
                  <a:pt x="143" y="150"/>
                  <a:pt x="150" y="144"/>
                </a:cubicBezTo>
                <a:cubicBezTo>
                  <a:pt x="146" y="160"/>
                  <a:pt x="137" y="174"/>
                  <a:pt x="123" y="1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2"/>
          <p:cNvSpPr>
            <a:spLocks noEditPoints="1"/>
          </p:cNvSpPr>
          <p:nvPr/>
        </p:nvSpPr>
        <p:spPr bwMode="auto">
          <a:xfrm>
            <a:off x="3554133" y="3737238"/>
            <a:ext cx="875679" cy="890274"/>
          </a:xfrm>
          <a:custGeom>
            <a:avLst/>
            <a:gdLst>
              <a:gd name="T0" fmla="*/ 85 w 203"/>
              <a:gd name="T1" fmla="*/ 40 h 207"/>
              <a:gd name="T2" fmla="*/ 78 w 203"/>
              <a:gd name="T3" fmla="*/ 41 h 207"/>
              <a:gd name="T4" fmla="*/ 78 w 203"/>
              <a:gd name="T5" fmla="*/ 32 h 207"/>
              <a:gd name="T6" fmla="*/ 23 w 203"/>
              <a:gd name="T7" fmla="*/ 96 h 207"/>
              <a:gd name="T8" fmla="*/ 66 w 203"/>
              <a:gd name="T9" fmla="*/ 179 h 207"/>
              <a:gd name="T10" fmla="*/ 95 w 203"/>
              <a:gd name="T11" fmla="*/ 197 h 207"/>
              <a:gd name="T12" fmla="*/ 70 w 203"/>
              <a:gd name="T13" fmla="*/ 203 h 207"/>
              <a:gd name="T14" fmla="*/ 6 w 203"/>
              <a:gd name="T15" fmla="*/ 135 h 207"/>
              <a:gd name="T16" fmla="*/ 35 w 203"/>
              <a:gd name="T17" fmla="*/ 33 h 207"/>
              <a:gd name="T18" fmla="*/ 78 w 203"/>
              <a:gd name="T19" fmla="*/ 8 h 207"/>
              <a:gd name="T20" fmla="*/ 82 w 203"/>
              <a:gd name="T21" fmla="*/ 1 h 207"/>
              <a:gd name="T22" fmla="*/ 103 w 203"/>
              <a:gd name="T23" fmla="*/ 27 h 207"/>
              <a:gd name="T24" fmla="*/ 192 w 203"/>
              <a:gd name="T25" fmla="*/ 48 h 207"/>
              <a:gd name="T26" fmla="*/ 147 w 203"/>
              <a:gd name="T27" fmla="*/ 18 h 207"/>
              <a:gd name="T28" fmla="*/ 156 w 203"/>
              <a:gd name="T29" fmla="*/ 53 h 207"/>
              <a:gd name="T30" fmla="*/ 179 w 203"/>
              <a:gd name="T31" fmla="*/ 84 h 207"/>
              <a:gd name="T32" fmla="*/ 179 w 203"/>
              <a:gd name="T33" fmla="*/ 138 h 207"/>
              <a:gd name="T34" fmla="*/ 149 w 203"/>
              <a:gd name="T35" fmla="*/ 165 h 207"/>
              <a:gd name="T36" fmla="*/ 151 w 203"/>
              <a:gd name="T37" fmla="*/ 197 h 207"/>
              <a:gd name="T38" fmla="*/ 194 w 203"/>
              <a:gd name="T39" fmla="*/ 165 h 207"/>
              <a:gd name="T40" fmla="*/ 200 w 203"/>
              <a:gd name="T41" fmla="*/ 81 h 207"/>
              <a:gd name="T42" fmla="*/ 75 w 203"/>
              <a:gd name="T43" fmla="*/ 122 h 207"/>
              <a:gd name="T44" fmla="*/ 94 w 203"/>
              <a:gd name="T45" fmla="*/ 107 h 207"/>
              <a:gd name="T46" fmla="*/ 74 w 203"/>
              <a:gd name="T47" fmla="*/ 68 h 207"/>
              <a:gd name="T48" fmla="*/ 67 w 203"/>
              <a:gd name="T49" fmla="*/ 93 h 207"/>
              <a:gd name="T50" fmla="*/ 77 w 203"/>
              <a:gd name="T51" fmla="*/ 80 h 207"/>
              <a:gd name="T52" fmla="*/ 82 w 203"/>
              <a:gd name="T53" fmla="*/ 101 h 207"/>
              <a:gd name="T54" fmla="*/ 57 w 203"/>
              <a:gd name="T55" fmla="*/ 125 h 207"/>
              <a:gd name="T56" fmla="*/ 101 w 203"/>
              <a:gd name="T57" fmla="*/ 139 h 207"/>
              <a:gd name="T58" fmla="*/ 71 w 203"/>
              <a:gd name="T59" fmla="*/ 127 h 207"/>
              <a:gd name="T60" fmla="*/ 111 w 203"/>
              <a:gd name="T61" fmla="*/ 123 h 207"/>
              <a:gd name="T62" fmla="*/ 136 w 203"/>
              <a:gd name="T63" fmla="*/ 70 h 207"/>
              <a:gd name="T64" fmla="*/ 152 w 203"/>
              <a:gd name="T65" fmla="*/ 69 h 207"/>
              <a:gd name="T66" fmla="*/ 160 w 203"/>
              <a:gd name="T67" fmla="*/ 112 h 207"/>
              <a:gd name="T68" fmla="*/ 152 w 203"/>
              <a:gd name="T69" fmla="*/ 123 h 207"/>
              <a:gd name="T70" fmla="*/ 139 w 203"/>
              <a:gd name="T71" fmla="*/ 138 h 207"/>
              <a:gd name="T72" fmla="*/ 111 w 203"/>
              <a:gd name="T73" fmla="*/ 123 h 207"/>
              <a:gd name="T74" fmla="*/ 139 w 203"/>
              <a:gd name="T75" fmla="*/ 112 h 207"/>
              <a:gd name="T76" fmla="*/ 121 w 203"/>
              <a:gd name="T77" fmla="*/ 112 h 207"/>
              <a:gd name="T78" fmla="*/ 130 w 203"/>
              <a:gd name="T79" fmla="*/ 189 h 207"/>
              <a:gd name="T80" fmla="*/ 140 w 203"/>
              <a:gd name="T81" fmla="*/ 165 h 207"/>
              <a:gd name="T82" fmla="*/ 138 w 203"/>
              <a:gd name="T83" fmla="*/ 49 h 207"/>
              <a:gd name="T84" fmla="*/ 128 w 203"/>
              <a:gd name="T85" fmla="*/ 26 h 207"/>
              <a:gd name="T86" fmla="*/ 138 w 203"/>
              <a:gd name="T87" fmla="*/ 49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3" h="207">
                <a:moveTo>
                  <a:pt x="103" y="27"/>
                </a:moveTo>
                <a:cubicBezTo>
                  <a:pt x="97" y="32"/>
                  <a:pt x="91" y="36"/>
                  <a:pt x="85" y="40"/>
                </a:cubicBezTo>
                <a:cubicBezTo>
                  <a:pt x="84" y="41"/>
                  <a:pt x="83" y="42"/>
                  <a:pt x="82" y="42"/>
                </a:cubicBezTo>
                <a:cubicBezTo>
                  <a:pt x="80" y="44"/>
                  <a:pt x="78" y="43"/>
                  <a:pt x="78" y="41"/>
                </a:cubicBezTo>
                <a:cubicBezTo>
                  <a:pt x="78" y="39"/>
                  <a:pt x="78" y="37"/>
                  <a:pt x="78" y="35"/>
                </a:cubicBezTo>
                <a:cubicBezTo>
                  <a:pt x="78" y="34"/>
                  <a:pt x="78" y="33"/>
                  <a:pt x="78" y="32"/>
                </a:cubicBezTo>
                <a:cubicBezTo>
                  <a:pt x="71" y="34"/>
                  <a:pt x="66" y="36"/>
                  <a:pt x="60" y="40"/>
                </a:cubicBezTo>
                <a:cubicBezTo>
                  <a:pt x="40" y="53"/>
                  <a:pt x="28" y="72"/>
                  <a:pt x="23" y="96"/>
                </a:cubicBezTo>
                <a:cubicBezTo>
                  <a:pt x="20" y="118"/>
                  <a:pt x="25" y="138"/>
                  <a:pt x="38" y="156"/>
                </a:cubicBezTo>
                <a:cubicBezTo>
                  <a:pt x="45" y="166"/>
                  <a:pt x="54" y="174"/>
                  <a:pt x="66" y="179"/>
                </a:cubicBezTo>
                <a:cubicBezTo>
                  <a:pt x="72" y="183"/>
                  <a:pt x="79" y="184"/>
                  <a:pt x="86" y="185"/>
                </a:cubicBezTo>
                <a:cubicBezTo>
                  <a:pt x="92" y="186"/>
                  <a:pt x="95" y="191"/>
                  <a:pt x="95" y="197"/>
                </a:cubicBezTo>
                <a:cubicBezTo>
                  <a:pt x="94" y="202"/>
                  <a:pt x="89" y="207"/>
                  <a:pt x="83" y="206"/>
                </a:cubicBezTo>
                <a:cubicBezTo>
                  <a:pt x="79" y="205"/>
                  <a:pt x="75" y="204"/>
                  <a:pt x="70" y="203"/>
                </a:cubicBezTo>
                <a:cubicBezTo>
                  <a:pt x="54" y="198"/>
                  <a:pt x="41" y="190"/>
                  <a:pt x="30" y="178"/>
                </a:cubicBezTo>
                <a:cubicBezTo>
                  <a:pt x="18" y="165"/>
                  <a:pt x="10" y="151"/>
                  <a:pt x="6" y="135"/>
                </a:cubicBezTo>
                <a:cubicBezTo>
                  <a:pt x="0" y="117"/>
                  <a:pt x="0" y="99"/>
                  <a:pt x="6" y="80"/>
                </a:cubicBezTo>
                <a:cubicBezTo>
                  <a:pt x="11" y="62"/>
                  <a:pt x="21" y="46"/>
                  <a:pt x="35" y="33"/>
                </a:cubicBezTo>
                <a:cubicBezTo>
                  <a:pt x="46" y="23"/>
                  <a:pt x="60" y="15"/>
                  <a:pt x="75" y="12"/>
                </a:cubicBezTo>
                <a:cubicBezTo>
                  <a:pt x="78" y="11"/>
                  <a:pt x="78" y="11"/>
                  <a:pt x="78" y="8"/>
                </a:cubicBezTo>
                <a:cubicBezTo>
                  <a:pt x="78" y="6"/>
                  <a:pt x="78" y="4"/>
                  <a:pt x="78" y="3"/>
                </a:cubicBezTo>
                <a:cubicBezTo>
                  <a:pt x="78" y="0"/>
                  <a:pt x="80" y="0"/>
                  <a:pt x="82" y="1"/>
                </a:cubicBezTo>
                <a:cubicBezTo>
                  <a:pt x="89" y="6"/>
                  <a:pt x="97" y="11"/>
                  <a:pt x="104" y="16"/>
                </a:cubicBezTo>
                <a:cubicBezTo>
                  <a:pt x="108" y="19"/>
                  <a:pt x="107" y="25"/>
                  <a:pt x="103" y="27"/>
                </a:cubicBezTo>
                <a:close/>
                <a:moveTo>
                  <a:pt x="200" y="81"/>
                </a:moveTo>
                <a:cubicBezTo>
                  <a:pt x="199" y="70"/>
                  <a:pt x="197" y="59"/>
                  <a:pt x="192" y="48"/>
                </a:cubicBezTo>
                <a:cubicBezTo>
                  <a:pt x="186" y="34"/>
                  <a:pt x="176" y="24"/>
                  <a:pt x="160" y="20"/>
                </a:cubicBezTo>
                <a:cubicBezTo>
                  <a:pt x="156" y="19"/>
                  <a:pt x="151" y="19"/>
                  <a:pt x="147" y="18"/>
                </a:cubicBezTo>
                <a:cubicBezTo>
                  <a:pt x="147" y="30"/>
                  <a:pt x="147" y="40"/>
                  <a:pt x="147" y="51"/>
                </a:cubicBezTo>
                <a:cubicBezTo>
                  <a:pt x="150" y="52"/>
                  <a:pt x="153" y="52"/>
                  <a:pt x="156" y="53"/>
                </a:cubicBezTo>
                <a:cubicBezTo>
                  <a:pt x="163" y="54"/>
                  <a:pt x="168" y="57"/>
                  <a:pt x="172" y="63"/>
                </a:cubicBezTo>
                <a:cubicBezTo>
                  <a:pt x="177" y="69"/>
                  <a:pt x="178" y="77"/>
                  <a:pt x="179" y="84"/>
                </a:cubicBezTo>
                <a:cubicBezTo>
                  <a:pt x="179" y="96"/>
                  <a:pt x="180" y="108"/>
                  <a:pt x="180" y="120"/>
                </a:cubicBezTo>
                <a:cubicBezTo>
                  <a:pt x="180" y="126"/>
                  <a:pt x="180" y="132"/>
                  <a:pt x="179" y="138"/>
                </a:cubicBezTo>
                <a:cubicBezTo>
                  <a:pt x="177" y="149"/>
                  <a:pt x="172" y="157"/>
                  <a:pt x="161" y="161"/>
                </a:cubicBezTo>
                <a:cubicBezTo>
                  <a:pt x="157" y="163"/>
                  <a:pt x="153" y="164"/>
                  <a:pt x="149" y="165"/>
                </a:cubicBezTo>
                <a:cubicBezTo>
                  <a:pt x="149" y="175"/>
                  <a:pt x="149" y="186"/>
                  <a:pt x="149" y="197"/>
                </a:cubicBezTo>
                <a:cubicBezTo>
                  <a:pt x="149" y="197"/>
                  <a:pt x="150" y="197"/>
                  <a:pt x="151" y="197"/>
                </a:cubicBezTo>
                <a:cubicBezTo>
                  <a:pt x="153" y="196"/>
                  <a:pt x="155" y="196"/>
                  <a:pt x="157" y="196"/>
                </a:cubicBezTo>
                <a:cubicBezTo>
                  <a:pt x="175" y="193"/>
                  <a:pt x="187" y="182"/>
                  <a:pt x="194" y="165"/>
                </a:cubicBezTo>
                <a:cubicBezTo>
                  <a:pt x="199" y="153"/>
                  <a:pt x="201" y="140"/>
                  <a:pt x="202" y="127"/>
                </a:cubicBezTo>
                <a:cubicBezTo>
                  <a:pt x="203" y="111"/>
                  <a:pt x="202" y="96"/>
                  <a:pt x="200" y="81"/>
                </a:cubicBezTo>
                <a:close/>
                <a:moveTo>
                  <a:pt x="70" y="126"/>
                </a:moveTo>
                <a:cubicBezTo>
                  <a:pt x="72" y="125"/>
                  <a:pt x="73" y="123"/>
                  <a:pt x="75" y="122"/>
                </a:cubicBezTo>
                <a:cubicBezTo>
                  <a:pt x="78" y="120"/>
                  <a:pt x="82" y="117"/>
                  <a:pt x="86" y="114"/>
                </a:cubicBezTo>
                <a:cubicBezTo>
                  <a:pt x="89" y="112"/>
                  <a:pt x="92" y="110"/>
                  <a:pt x="94" y="107"/>
                </a:cubicBezTo>
                <a:cubicBezTo>
                  <a:pt x="103" y="98"/>
                  <a:pt x="104" y="83"/>
                  <a:pt x="95" y="75"/>
                </a:cubicBezTo>
                <a:cubicBezTo>
                  <a:pt x="89" y="69"/>
                  <a:pt x="82" y="68"/>
                  <a:pt x="74" y="68"/>
                </a:cubicBezTo>
                <a:cubicBezTo>
                  <a:pt x="61" y="69"/>
                  <a:pt x="54" y="79"/>
                  <a:pt x="54" y="93"/>
                </a:cubicBezTo>
                <a:cubicBezTo>
                  <a:pt x="58" y="93"/>
                  <a:pt x="63" y="93"/>
                  <a:pt x="67" y="93"/>
                </a:cubicBezTo>
                <a:cubicBezTo>
                  <a:pt x="67" y="92"/>
                  <a:pt x="68" y="90"/>
                  <a:pt x="68" y="89"/>
                </a:cubicBezTo>
                <a:cubicBezTo>
                  <a:pt x="68" y="83"/>
                  <a:pt x="72" y="80"/>
                  <a:pt x="77" y="80"/>
                </a:cubicBezTo>
                <a:cubicBezTo>
                  <a:pt x="82" y="80"/>
                  <a:pt x="86" y="83"/>
                  <a:pt x="87" y="88"/>
                </a:cubicBezTo>
                <a:cubicBezTo>
                  <a:pt x="88" y="93"/>
                  <a:pt x="86" y="98"/>
                  <a:pt x="82" y="101"/>
                </a:cubicBezTo>
                <a:cubicBezTo>
                  <a:pt x="77" y="105"/>
                  <a:pt x="72" y="109"/>
                  <a:pt x="67" y="113"/>
                </a:cubicBezTo>
                <a:cubicBezTo>
                  <a:pt x="63" y="116"/>
                  <a:pt x="59" y="120"/>
                  <a:pt x="57" y="125"/>
                </a:cubicBezTo>
                <a:cubicBezTo>
                  <a:pt x="54" y="129"/>
                  <a:pt x="53" y="133"/>
                  <a:pt x="53" y="139"/>
                </a:cubicBezTo>
                <a:cubicBezTo>
                  <a:pt x="69" y="139"/>
                  <a:pt x="85" y="139"/>
                  <a:pt x="101" y="139"/>
                </a:cubicBezTo>
                <a:cubicBezTo>
                  <a:pt x="101" y="135"/>
                  <a:pt x="101" y="131"/>
                  <a:pt x="101" y="127"/>
                </a:cubicBezTo>
                <a:cubicBezTo>
                  <a:pt x="91" y="127"/>
                  <a:pt x="81" y="127"/>
                  <a:pt x="71" y="127"/>
                </a:cubicBezTo>
                <a:cubicBezTo>
                  <a:pt x="71" y="126"/>
                  <a:pt x="71" y="126"/>
                  <a:pt x="70" y="126"/>
                </a:cubicBezTo>
                <a:close/>
                <a:moveTo>
                  <a:pt x="111" y="123"/>
                </a:moveTo>
                <a:cubicBezTo>
                  <a:pt x="111" y="118"/>
                  <a:pt x="110" y="113"/>
                  <a:pt x="113" y="107"/>
                </a:cubicBezTo>
                <a:cubicBezTo>
                  <a:pt x="121" y="95"/>
                  <a:pt x="128" y="83"/>
                  <a:pt x="136" y="70"/>
                </a:cubicBezTo>
                <a:cubicBezTo>
                  <a:pt x="136" y="69"/>
                  <a:pt x="137" y="69"/>
                  <a:pt x="138" y="69"/>
                </a:cubicBezTo>
                <a:cubicBezTo>
                  <a:pt x="143" y="69"/>
                  <a:pt x="148" y="69"/>
                  <a:pt x="152" y="69"/>
                </a:cubicBezTo>
                <a:cubicBezTo>
                  <a:pt x="152" y="83"/>
                  <a:pt x="152" y="98"/>
                  <a:pt x="152" y="112"/>
                </a:cubicBezTo>
                <a:cubicBezTo>
                  <a:pt x="155" y="112"/>
                  <a:pt x="157" y="112"/>
                  <a:pt x="160" y="112"/>
                </a:cubicBezTo>
                <a:cubicBezTo>
                  <a:pt x="160" y="116"/>
                  <a:pt x="160" y="120"/>
                  <a:pt x="160" y="123"/>
                </a:cubicBezTo>
                <a:cubicBezTo>
                  <a:pt x="158" y="123"/>
                  <a:pt x="155" y="123"/>
                  <a:pt x="152" y="123"/>
                </a:cubicBezTo>
                <a:cubicBezTo>
                  <a:pt x="152" y="128"/>
                  <a:pt x="152" y="133"/>
                  <a:pt x="152" y="138"/>
                </a:cubicBezTo>
                <a:cubicBezTo>
                  <a:pt x="148" y="138"/>
                  <a:pt x="143" y="138"/>
                  <a:pt x="139" y="138"/>
                </a:cubicBezTo>
                <a:cubicBezTo>
                  <a:pt x="139" y="133"/>
                  <a:pt x="139" y="128"/>
                  <a:pt x="139" y="123"/>
                </a:cubicBezTo>
                <a:cubicBezTo>
                  <a:pt x="129" y="123"/>
                  <a:pt x="120" y="123"/>
                  <a:pt x="111" y="123"/>
                </a:cubicBezTo>
                <a:close/>
                <a:moveTo>
                  <a:pt x="121" y="112"/>
                </a:moveTo>
                <a:cubicBezTo>
                  <a:pt x="127" y="112"/>
                  <a:pt x="133" y="112"/>
                  <a:pt x="139" y="112"/>
                </a:cubicBezTo>
                <a:cubicBezTo>
                  <a:pt x="139" y="103"/>
                  <a:pt x="139" y="93"/>
                  <a:pt x="139" y="83"/>
                </a:cubicBezTo>
                <a:cubicBezTo>
                  <a:pt x="133" y="93"/>
                  <a:pt x="127" y="103"/>
                  <a:pt x="121" y="112"/>
                </a:cubicBezTo>
                <a:close/>
                <a:moveTo>
                  <a:pt x="129" y="173"/>
                </a:moveTo>
                <a:cubicBezTo>
                  <a:pt x="129" y="178"/>
                  <a:pt x="129" y="184"/>
                  <a:pt x="130" y="189"/>
                </a:cubicBezTo>
                <a:cubicBezTo>
                  <a:pt x="130" y="195"/>
                  <a:pt x="134" y="198"/>
                  <a:pt x="140" y="197"/>
                </a:cubicBezTo>
                <a:cubicBezTo>
                  <a:pt x="140" y="187"/>
                  <a:pt x="140" y="176"/>
                  <a:pt x="140" y="165"/>
                </a:cubicBezTo>
                <a:cubicBezTo>
                  <a:pt x="133" y="165"/>
                  <a:pt x="130" y="167"/>
                  <a:pt x="129" y="173"/>
                </a:cubicBezTo>
                <a:close/>
                <a:moveTo>
                  <a:pt x="138" y="49"/>
                </a:moveTo>
                <a:cubicBezTo>
                  <a:pt x="138" y="39"/>
                  <a:pt x="138" y="29"/>
                  <a:pt x="138" y="19"/>
                </a:cubicBezTo>
                <a:cubicBezTo>
                  <a:pt x="132" y="19"/>
                  <a:pt x="128" y="22"/>
                  <a:pt x="128" y="26"/>
                </a:cubicBezTo>
                <a:cubicBezTo>
                  <a:pt x="128" y="32"/>
                  <a:pt x="128" y="37"/>
                  <a:pt x="128" y="43"/>
                </a:cubicBezTo>
                <a:cubicBezTo>
                  <a:pt x="129" y="48"/>
                  <a:pt x="133" y="50"/>
                  <a:pt x="138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68"/>
          <p:cNvSpPr>
            <a:spLocks noEditPoints="1"/>
          </p:cNvSpPr>
          <p:nvPr/>
        </p:nvSpPr>
        <p:spPr bwMode="auto">
          <a:xfrm>
            <a:off x="7868582" y="4983529"/>
            <a:ext cx="648072" cy="585321"/>
          </a:xfrm>
          <a:custGeom>
            <a:avLst/>
            <a:gdLst>
              <a:gd name="T0" fmla="*/ 186 w 254"/>
              <a:gd name="T1" fmla="*/ 217 h 229"/>
              <a:gd name="T2" fmla="*/ 117 w 254"/>
              <a:gd name="T3" fmla="*/ 229 h 229"/>
              <a:gd name="T4" fmla="*/ 0 w 254"/>
              <a:gd name="T5" fmla="*/ 126 h 229"/>
              <a:gd name="T6" fmla="*/ 140 w 254"/>
              <a:gd name="T7" fmla="*/ 0 h 229"/>
              <a:gd name="T8" fmla="*/ 254 w 254"/>
              <a:gd name="T9" fmla="*/ 95 h 229"/>
              <a:gd name="T10" fmla="*/ 182 w 254"/>
              <a:gd name="T11" fmla="*/ 174 h 229"/>
              <a:gd name="T12" fmla="*/ 150 w 254"/>
              <a:gd name="T13" fmla="*/ 148 h 229"/>
              <a:gd name="T14" fmla="*/ 149 w 254"/>
              <a:gd name="T15" fmla="*/ 148 h 229"/>
              <a:gd name="T16" fmla="*/ 101 w 254"/>
              <a:gd name="T17" fmla="*/ 174 h 229"/>
              <a:gd name="T18" fmla="*/ 59 w 254"/>
              <a:gd name="T19" fmla="*/ 131 h 229"/>
              <a:gd name="T20" fmla="*/ 147 w 254"/>
              <a:gd name="T21" fmla="*/ 54 h 229"/>
              <a:gd name="T22" fmla="*/ 191 w 254"/>
              <a:gd name="T23" fmla="*/ 62 h 229"/>
              <a:gd name="T24" fmla="*/ 180 w 254"/>
              <a:gd name="T25" fmla="*/ 123 h 229"/>
              <a:gd name="T26" fmla="*/ 190 w 254"/>
              <a:gd name="T27" fmla="*/ 152 h 229"/>
              <a:gd name="T28" fmla="*/ 226 w 254"/>
              <a:gd name="T29" fmla="*/ 96 h 229"/>
              <a:gd name="T30" fmla="*/ 136 w 254"/>
              <a:gd name="T31" fmla="*/ 20 h 229"/>
              <a:gd name="T32" fmla="*/ 28 w 254"/>
              <a:gd name="T33" fmla="*/ 123 h 229"/>
              <a:gd name="T34" fmla="*/ 124 w 254"/>
              <a:gd name="T35" fmla="*/ 209 h 229"/>
              <a:gd name="T36" fmla="*/ 179 w 254"/>
              <a:gd name="T37" fmla="*/ 199 h 229"/>
              <a:gd name="T38" fmla="*/ 186 w 254"/>
              <a:gd name="T39" fmla="*/ 217 h 229"/>
              <a:gd name="T40" fmla="*/ 152 w 254"/>
              <a:gd name="T41" fmla="*/ 82 h 229"/>
              <a:gd name="T42" fmla="*/ 141 w 254"/>
              <a:gd name="T43" fmla="*/ 80 h 229"/>
              <a:gd name="T44" fmla="*/ 96 w 254"/>
              <a:gd name="T45" fmla="*/ 127 h 229"/>
              <a:gd name="T46" fmla="*/ 115 w 254"/>
              <a:gd name="T47" fmla="*/ 147 h 229"/>
              <a:gd name="T48" fmla="*/ 147 w 254"/>
              <a:gd name="T49" fmla="*/ 113 h 229"/>
              <a:gd name="T50" fmla="*/ 152 w 254"/>
              <a:gd name="T51" fmla="*/ 8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4" h="229">
                <a:moveTo>
                  <a:pt x="186" y="217"/>
                </a:moveTo>
                <a:cubicBezTo>
                  <a:pt x="163" y="227"/>
                  <a:pt x="144" y="229"/>
                  <a:pt x="117" y="229"/>
                </a:cubicBezTo>
                <a:cubicBezTo>
                  <a:pt x="54" y="229"/>
                  <a:pt x="0" y="190"/>
                  <a:pt x="0" y="126"/>
                </a:cubicBezTo>
                <a:cubicBezTo>
                  <a:pt x="0" y="58"/>
                  <a:pt x="55" y="0"/>
                  <a:pt x="140" y="0"/>
                </a:cubicBezTo>
                <a:cubicBezTo>
                  <a:pt x="207" y="0"/>
                  <a:pt x="254" y="40"/>
                  <a:pt x="254" y="95"/>
                </a:cubicBezTo>
                <a:cubicBezTo>
                  <a:pt x="254" y="143"/>
                  <a:pt x="223" y="174"/>
                  <a:pt x="182" y="174"/>
                </a:cubicBezTo>
                <a:cubicBezTo>
                  <a:pt x="165" y="174"/>
                  <a:pt x="152" y="166"/>
                  <a:pt x="150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38" y="165"/>
                  <a:pt x="121" y="174"/>
                  <a:pt x="101" y="174"/>
                </a:cubicBezTo>
                <a:cubicBezTo>
                  <a:pt x="76" y="174"/>
                  <a:pt x="59" y="158"/>
                  <a:pt x="59" y="131"/>
                </a:cubicBezTo>
                <a:cubicBezTo>
                  <a:pt x="59" y="91"/>
                  <a:pt x="92" y="54"/>
                  <a:pt x="147" y="54"/>
                </a:cubicBezTo>
                <a:cubicBezTo>
                  <a:pt x="163" y="54"/>
                  <a:pt x="182" y="58"/>
                  <a:pt x="191" y="62"/>
                </a:cubicBezTo>
                <a:cubicBezTo>
                  <a:pt x="180" y="123"/>
                  <a:pt x="180" y="123"/>
                  <a:pt x="180" y="123"/>
                </a:cubicBezTo>
                <a:cubicBezTo>
                  <a:pt x="176" y="143"/>
                  <a:pt x="179" y="152"/>
                  <a:pt x="190" y="152"/>
                </a:cubicBezTo>
                <a:cubicBezTo>
                  <a:pt x="206" y="152"/>
                  <a:pt x="226" y="134"/>
                  <a:pt x="226" y="96"/>
                </a:cubicBezTo>
                <a:cubicBezTo>
                  <a:pt x="226" y="54"/>
                  <a:pt x="194" y="20"/>
                  <a:pt x="136" y="20"/>
                </a:cubicBezTo>
                <a:cubicBezTo>
                  <a:pt x="79" y="20"/>
                  <a:pt x="28" y="60"/>
                  <a:pt x="28" y="123"/>
                </a:cubicBezTo>
                <a:cubicBezTo>
                  <a:pt x="28" y="178"/>
                  <a:pt x="68" y="209"/>
                  <a:pt x="124" y="209"/>
                </a:cubicBezTo>
                <a:cubicBezTo>
                  <a:pt x="144" y="209"/>
                  <a:pt x="164" y="205"/>
                  <a:pt x="179" y="199"/>
                </a:cubicBezTo>
                <a:lnTo>
                  <a:pt x="186" y="217"/>
                </a:lnTo>
                <a:close/>
                <a:moveTo>
                  <a:pt x="152" y="82"/>
                </a:moveTo>
                <a:cubicBezTo>
                  <a:pt x="149" y="81"/>
                  <a:pt x="146" y="80"/>
                  <a:pt x="141" y="80"/>
                </a:cubicBezTo>
                <a:cubicBezTo>
                  <a:pt x="116" y="80"/>
                  <a:pt x="96" y="102"/>
                  <a:pt x="96" y="127"/>
                </a:cubicBezTo>
                <a:cubicBezTo>
                  <a:pt x="96" y="139"/>
                  <a:pt x="103" y="147"/>
                  <a:pt x="115" y="147"/>
                </a:cubicBezTo>
                <a:cubicBezTo>
                  <a:pt x="129" y="147"/>
                  <a:pt x="144" y="132"/>
                  <a:pt x="147" y="113"/>
                </a:cubicBezTo>
                <a:lnTo>
                  <a:pt x="152" y="82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102"/>
          <p:cNvSpPr>
            <a:spLocks noEditPoints="1"/>
          </p:cNvSpPr>
          <p:nvPr/>
        </p:nvSpPr>
        <p:spPr bwMode="auto">
          <a:xfrm>
            <a:off x="2420618" y="3889639"/>
            <a:ext cx="703357" cy="700087"/>
          </a:xfrm>
          <a:custGeom>
            <a:avLst/>
            <a:gdLst>
              <a:gd name="T0" fmla="*/ 173 w 182"/>
              <a:gd name="T1" fmla="*/ 81 h 181"/>
              <a:gd name="T2" fmla="*/ 166 w 182"/>
              <a:gd name="T3" fmla="*/ 76 h 181"/>
              <a:gd name="T4" fmla="*/ 93 w 182"/>
              <a:gd name="T5" fmla="*/ 24 h 181"/>
              <a:gd name="T6" fmla="*/ 2 w 182"/>
              <a:gd name="T7" fmla="*/ 30 h 181"/>
              <a:gd name="T8" fmla="*/ 1 w 182"/>
              <a:gd name="T9" fmla="*/ 33 h 181"/>
              <a:gd name="T10" fmla="*/ 8 w 182"/>
              <a:gd name="T11" fmla="*/ 46 h 181"/>
              <a:gd name="T12" fmla="*/ 32 w 182"/>
              <a:gd name="T13" fmla="*/ 54 h 181"/>
              <a:gd name="T14" fmla="*/ 45 w 182"/>
              <a:gd name="T15" fmla="*/ 47 h 181"/>
              <a:gd name="T16" fmla="*/ 46 w 182"/>
              <a:gd name="T17" fmla="*/ 44 h 181"/>
              <a:gd name="T18" fmla="*/ 88 w 182"/>
              <a:gd name="T19" fmla="*/ 39 h 181"/>
              <a:gd name="T20" fmla="*/ 121 w 182"/>
              <a:gd name="T21" fmla="*/ 67 h 181"/>
              <a:gd name="T22" fmla="*/ 119 w 182"/>
              <a:gd name="T23" fmla="*/ 70 h 181"/>
              <a:gd name="T24" fmla="*/ 126 w 182"/>
              <a:gd name="T25" fmla="*/ 83 h 181"/>
              <a:gd name="T26" fmla="*/ 151 w 182"/>
              <a:gd name="T27" fmla="*/ 91 h 181"/>
              <a:gd name="T28" fmla="*/ 163 w 182"/>
              <a:gd name="T29" fmla="*/ 84 h 181"/>
              <a:gd name="T30" fmla="*/ 164 w 182"/>
              <a:gd name="T31" fmla="*/ 82 h 181"/>
              <a:gd name="T32" fmla="*/ 169 w 182"/>
              <a:gd name="T33" fmla="*/ 85 h 181"/>
              <a:gd name="T34" fmla="*/ 174 w 182"/>
              <a:gd name="T35" fmla="*/ 115 h 181"/>
              <a:gd name="T36" fmla="*/ 151 w 182"/>
              <a:gd name="T37" fmla="*/ 151 h 181"/>
              <a:gd name="T38" fmla="*/ 151 w 182"/>
              <a:gd name="T39" fmla="*/ 147 h 181"/>
              <a:gd name="T40" fmla="*/ 147 w 182"/>
              <a:gd name="T41" fmla="*/ 134 h 181"/>
              <a:gd name="T42" fmla="*/ 104 w 182"/>
              <a:gd name="T43" fmla="*/ 87 h 181"/>
              <a:gd name="T44" fmla="*/ 104 w 182"/>
              <a:gd name="T45" fmla="*/ 77 h 181"/>
              <a:gd name="T46" fmla="*/ 102 w 182"/>
              <a:gd name="T47" fmla="*/ 76 h 181"/>
              <a:gd name="T48" fmla="*/ 87 w 182"/>
              <a:gd name="T49" fmla="*/ 76 h 181"/>
              <a:gd name="T50" fmla="*/ 86 w 182"/>
              <a:gd name="T51" fmla="*/ 77 h 181"/>
              <a:gd name="T52" fmla="*/ 86 w 182"/>
              <a:gd name="T53" fmla="*/ 87 h 181"/>
              <a:gd name="T54" fmla="*/ 69 w 182"/>
              <a:gd name="T55" fmla="*/ 87 h 181"/>
              <a:gd name="T56" fmla="*/ 69 w 182"/>
              <a:gd name="T57" fmla="*/ 77 h 181"/>
              <a:gd name="T58" fmla="*/ 67 w 182"/>
              <a:gd name="T59" fmla="*/ 76 h 181"/>
              <a:gd name="T60" fmla="*/ 52 w 182"/>
              <a:gd name="T61" fmla="*/ 76 h 181"/>
              <a:gd name="T62" fmla="*/ 50 w 182"/>
              <a:gd name="T63" fmla="*/ 77 h 181"/>
              <a:gd name="T64" fmla="*/ 50 w 182"/>
              <a:gd name="T65" fmla="*/ 87 h 181"/>
              <a:gd name="T66" fmla="*/ 7 w 182"/>
              <a:gd name="T67" fmla="*/ 134 h 181"/>
              <a:gd name="T68" fmla="*/ 3 w 182"/>
              <a:gd name="T69" fmla="*/ 147 h 181"/>
              <a:gd name="T70" fmla="*/ 3 w 182"/>
              <a:gd name="T71" fmla="*/ 156 h 181"/>
              <a:gd name="T72" fmla="*/ 28 w 182"/>
              <a:gd name="T73" fmla="*/ 181 h 181"/>
              <a:gd name="T74" fmla="*/ 125 w 182"/>
              <a:gd name="T75" fmla="*/ 181 h 181"/>
              <a:gd name="T76" fmla="*/ 150 w 182"/>
              <a:gd name="T77" fmla="*/ 157 h 181"/>
              <a:gd name="T78" fmla="*/ 179 w 182"/>
              <a:gd name="T79" fmla="*/ 115 h 181"/>
              <a:gd name="T80" fmla="*/ 173 w 182"/>
              <a:gd name="T81" fmla="*/ 81 h 181"/>
              <a:gd name="T82" fmla="*/ 102 w 182"/>
              <a:gd name="T83" fmla="*/ 147 h 181"/>
              <a:gd name="T84" fmla="*/ 93 w 182"/>
              <a:gd name="T85" fmla="*/ 143 h 181"/>
              <a:gd name="T86" fmla="*/ 94 w 182"/>
              <a:gd name="T87" fmla="*/ 136 h 181"/>
              <a:gd name="T88" fmla="*/ 79 w 182"/>
              <a:gd name="T89" fmla="*/ 121 h 181"/>
              <a:gd name="T90" fmla="*/ 63 w 182"/>
              <a:gd name="T91" fmla="*/ 136 h 181"/>
              <a:gd name="T92" fmla="*/ 79 w 182"/>
              <a:gd name="T93" fmla="*/ 152 h 181"/>
              <a:gd name="T94" fmla="*/ 87 w 182"/>
              <a:gd name="T95" fmla="*/ 149 h 181"/>
              <a:gd name="T96" fmla="*/ 93 w 182"/>
              <a:gd name="T97" fmla="*/ 158 h 181"/>
              <a:gd name="T98" fmla="*/ 79 w 182"/>
              <a:gd name="T99" fmla="*/ 162 h 181"/>
              <a:gd name="T100" fmla="*/ 53 w 182"/>
              <a:gd name="T101" fmla="*/ 136 h 181"/>
              <a:gd name="T102" fmla="*/ 79 w 182"/>
              <a:gd name="T103" fmla="*/ 111 h 181"/>
              <a:gd name="T104" fmla="*/ 105 w 182"/>
              <a:gd name="T105" fmla="*/ 136 h 181"/>
              <a:gd name="T106" fmla="*/ 102 w 182"/>
              <a:gd name="T107" fmla="*/ 14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2" h="181">
                <a:moveTo>
                  <a:pt x="173" y="81"/>
                </a:moveTo>
                <a:cubicBezTo>
                  <a:pt x="170" y="78"/>
                  <a:pt x="168" y="77"/>
                  <a:pt x="166" y="76"/>
                </a:cubicBezTo>
                <a:cubicBezTo>
                  <a:pt x="169" y="58"/>
                  <a:pt x="168" y="47"/>
                  <a:pt x="93" y="24"/>
                </a:cubicBezTo>
                <a:cubicBezTo>
                  <a:pt x="17" y="0"/>
                  <a:pt x="9" y="10"/>
                  <a:pt x="2" y="3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9"/>
                  <a:pt x="3" y="44"/>
                  <a:pt x="8" y="46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5"/>
                  <a:pt x="44" y="52"/>
                  <a:pt x="45" y="47"/>
                </a:cubicBezTo>
                <a:cubicBezTo>
                  <a:pt x="46" y="44"/>
                  <a:pt x="46" y="44"/>
                  <a:pt x="46" y="44"/>
                </a:cubicBezTo>
                <a:cubicBezTo>
                  <a:pt x="51" y="28"/>
                  <a:pt x="75" y="35"/>
                  <a:pt x="88" y="39"/>
                </a:cubicBezTo>
                <a:cubicBezTo>
                  <a:pt x="102" y="44"/>
                  <a:pt x="125" y="52"/>
                  <a:pt x="121" y="67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8" y="76"/>
                  <a:pt x="121" y="82"/>
                  <a:pt x="126" y="8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6" y="93"/>
                  <a:pt x="162" y="90"/>
                  <a:pt x="163" y="84"/>
                </a:cubicBezTo>
                <a:cubicBezTo>
                  <a:pt x="164" y="82"/>
                  <a:pt x="164" y="82"/>
                  <a:pt x="164" y="82"/>
                </a:cubicBezTo>
                <a:cubicBezTo>
                  <a:pt x="166" y="82"/>
                  <a:pt x="167" y="83"/>
                  <a:pt x="169" y="85"/>
                </a:cubicBezTo>
                <a:cubicBezTo>
                  <a:pt x="174" y="90"/>
                  <a:pt x="176" y="100"/>
                  <a:pt x="174" y="115"/>
                </a:cubicBezTo>
                <a:cubicBezTo>
                  <a:pt x="170" y="139"/>
                  <a:pt x="161" y="148"/>
                  <a:pt x="151" y="151"/>
                </a:cubicBezTo>
                <a:cubicBezTo>
                  <a:pt x="151" y="147"/>
                  <a:pt x="151" y="147"/>
                  <a:pt x="151" y="147"/>
                </a:cubicBezTo>
                <a:cubicBezTo>
                  <a:pt x="151" y="142"/>
                  <a:pt x="149" y="138"/>
                  <a:pt x="147" y="134"/>
                </a:cubicBezTo>
                <a:cubicBezTo>
                  <a:pt x="137" y="117"/>
                  <a:pt x="122" y="101"/>
                  <a:pt x="104" y="8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4" y="76"/>
                  <a:pt x="103" y="76"/>
                  <a:pt x="102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6" y="76"/>
                  <a:pt x="86" y="76"/>
                  <a:pt x="86" y="77"/>
                </a:cubicBezTo>
                <a:cubicBezTo>
                  <a:pt x="86" y="87"/>
                  <a:pt x="86" y="87"/>
                  <a:pt x="86" y="87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76"/>
                  <a:pt x="68" y="76"/>
                  <a:pt x="67" y="76"/>
                </a:cubicBezTo>
                <a:cubicBezTo>
                  <a:pt x="52" y="76"/>
                  <a:pt x="52" y="76"/>
                  <a:pt x="52" y="76"/>
                </a:cubicBezTo>
                <a:cubicBezTo>
                  <a:pt x="51" y="76"/>
                  <a:pt x="50" y="76"/>
                  <a:pt x="50" y="77"/>
                </a:cubicBezTo>
                <a:cubicBezTo>
                  <a:pt x="50" y="87"/>
                  <a:pt x="50" y="87"/>
                  <a:pt x="50" y="87"/>
                </a:cubicBezTo>
                <a:cubicBezTo>
                  <a:pt x="32" y="101"/>
                  <a:pt x="17" y="117"/>
                  <a:pt x="7" y="134"/>
                </a:cubicBezTo>
                <a:cubicBezTo>
                  <a:pt x="5" y="138"/>
                  <a:pt x="3" y="142"/>
                  <a:pt x="3" y="147"/>
                </a:cubicBezTo>
                <a:cubicBezTo>
                  <a:pt x="3" y="156"/>
                  <a:pt x="3" y="156"/>
                  <a:pt x="3" y="156"/>
                </a:cubicBezTo>
                <a:cubicBezTo>
                  <a:pt x="3" y="170"/>
                  <a:pt x="15" y="181"/>
                  <a:pt x="28" y="181"/>
                </a:cubicBezTo>
                <a:cubicBezTo>
                  <a:pt x="125" y="181"/>
                  <a:pt x="125" y="181"/>
                  <a:pt x="125" y="181"/>
                </a:cubicBezTo>
                <a:cubicBezTo>
                  <a:pt x="139" y="181"/>
                  <a:pt x="150" y="170"/>
                  <a:pt x="150" y="157"/>
                </a:cubicBezTo>
                <a:cubicBezTo>
                  <a:pt x="167" y="153"/>
                  <a:pt x="176" y="140"/>
                  <a:pt x="179" y="115"/>
                </a:cubicBezTo>
                <a:cubicBezTo>
                  <a:pt x="182" y="99"/>
                  <a:pt x="179" y="88"/>
                  <a:pt x="173" y="81"/>
                </a:cubicBezTo>
                <a:close/>
                <a:moveTo>
                  <a:pt x="102" y="147"/>
                </a:moveTo>
                <a:cubicBezTo>
                  <a:pt x="93" y="143"/>
                  <a:pt x="93" y="143"/>
                  <a:pt x="93" y="143"/>
                </a:cubicBezTo>
                <a:cubicBezTo>
                  <a:pt x="94" y="141"/>
                  <a:pt x="94" y="139"/>
                  <a:pt x="94" y="136"/>
                </a:cubicBezTo>
                <a:cubicBezTo>
                  <a:pt x="94" y="128"/>
                  <a:pt x="87" y="121"/>
                  <a:pt x="79" y="121"/>
                </a:cubicBezTo>
                <a:cubicBezTo>
                  <a:pt x="70" y="121"/>
                  <a:pt x="63" y="128"/>
                  <a:pt x="63" y="136"/>
                </a:cubicBezTo>
                <a:cubicBezTo>
                  <a:pt x="63" y="145"/>
                  <a:pt x="70" y="152"/>
                  <a:pt x="79" y="152"/>
                </a:cubicBezTo>
                <a:cubicBezTo>
                  <a:pt x="82" y="152"/>
                  <a:pt x="85" y="151"/>
                  <a:pt x="87" y="149"/>
                </a:cubicBezTo>
                <a:cubicBezTo>
                  <a:pt x="93" y="158"/>
                  <a:pt x="93" y="158"/>
                  <a:pt x="93" y="158"/>
                </a:cubicBezTo>
                <a:cubicBezTo>
                  <a:pt x="89" y="161"/>
                  <a:pt x="84" y="162"/>
                  <a:pt x="79" y="162"/>
                </a:cubicBezTo>
                <a:cubicBezTo>
                  <a:pt x="64" y="162"/>
                  <a:pt x="53" y="151"/>
                  <a:pt x="53" y="136"/>
                </a:cubicBezTo>
                <a:cubicBezTo>
                  <a:pt x="53" y="122"/>
                  <a:pt x="64" y="111"/>
                  <a:pt x="79" y="111"/>
                </a:cubicBezTo>
                <a:cubicBezTo>
                  <a:pt x="93" y="111"/>
                  <a:pt x="105" y="122"/>
                  <a:pt x="105" y="136"/>
                </a:cubicBezTo>
                <a:cubicBezTo>
                  <a:pt x="105" y="140"/>
                  <a:pt x="104" y="144"/>
                  <a:pt x="102" y="1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0" name="Elipsa 19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Freeform 78"/>
          <p:cNvSpPr>
            <a:spLocks noEditPoints="1"/>
          </p:cNvSpPr>
          <p:nvPr/>
        </p:nvSpPr>
        <p:spPr bwMode="auto">
          <a:xfrm>
            <a:off x="9227419" y="5123522"/>
            <a:ext cx="499548" cy="305334"/>
          </a:xfrm>
          <a:custGeom>
            <a:avLst/>
            <a:gdLst>
              <a:gd name="T0" fmla="*/ 221 w 328"/>
              <a:gd name="T1" fmla="*/ 73 h 200"/>
              <a:gd name="T2" fmla="*/ 311 w 328"/>
              <a:gd name="T3" fmla="*/ 197 h 200"/>
              <a:gd name="T4" fmla="*/ 298 w 328"/>
              <a:gd name="T5" fmla="*/ 200 h 200"/>
              <a:gd name="T6" fmla="*/ 31 w 328"/>
              <a:gd name="T7" fmla="*/ 200 h 200"/>
              <a:gd name="T8" fmla="*/ 17 w 328"/>
              <a:gd name="T9" fmla="*/ 197 h 200"/>
              <a:gd name="T10" fmla="*/ 108 w 328"/>
              <a:gd name="T11" fmla="*/ 73 h 200"/>
              <a:gd name="T12" fmla="*/ 164 w 328"/>
              <a:gd name="T13" fmla="*/ 110 h 200"/>
              <a:gd name="T14" fmla="*/ 221 w 328"/>
              <a:gd name="T15" fmla="*/ 73 h 200"/>
              <a:gd name="T16" fmla="*/ 320 w 328"/>
              <a:gd name="T17" fmla="*/ 10 h 200"/>
              <a:gd name="T18" fmla="*/ 235 w 328"/>
              <a:gd name="T19" fmla="*/ 64 h 200"/>
              <a:gd name="T20" fmla="*/ 323 w 328"/>
              <a:gd name="T21" fmla="*/ 186 h 200"/>
              <a:gd name="T22" fmla="*/ 328 w 328"/>
              <a:gd name="T23" fmla="*/ 169 h 200"/>
              <a:gd name="T24" fmla="*/ 328 w 328"/>
              <a:gd name="T25" fmla="*/ 31 h 200"/>
              <a:gd name="T26" fmla="*/ 320 w 328"/>
              <a:gd name="T27" fmla="*/ 10 h 200"/>
              <a:gd name="T28" fmla="*/ 164 w 328"/>
              <a:gd name="T29" fmla="*/ 91 h 200"/>
              <a:gd name="T30" fmla="*/ 304 w 328"/>
              <a:gd name="T31" fmla="*/ 1 h 200"/>
              <a:gd name="T32" fmla="*/ 298 w 328"/>
              <a:gd name="T33" fmla="*/ 0 h 200"/>
              <a:gd name="T34" fmla="*/ 31 w 328"/>
              <a:gd name="T35" fmla="*/ 0 h 200"/>
              <a:gd name="T36" fmla="*/ 24 w 328"/>
              <a:gd name="T37" fmla="*/ 1 h 200"/>
              <a:gd name="T38" fmla="*/ 164 w 328"/>
              <a:gd name="T39" fmla="*/ 91 h 200"/>
              <a:gd name="T40" fmla="*/ 8 w 328"/>
              <a:gd name="T41" fmla="*/ 10 h 200"/>
              <a:gd name="T42" fmla="*/ 0 w 328"/>
              <a:gd name="T43" fmla="*/ 31 h 200"/>
              <a:gd name="T44" fmla="*/ 0 w 328"/>
              <a:gd name="T45" fmla="*/ 169 h 200"/>
              <a:gd name="T46" fmla="*/ 5 w 328"/>
              <a:gd name="T47" fmla="*/ 186 h 200"/>
              <a:gd name="T48" fmla="*/ 94 w 328"/>
              <a:gd name="T49" fmla="*/ 65 h 200"/>
              <a:gd name="T50" fmla="*/ 8 w 328"/>
              <a:gd name="T51" fmla="*/ 1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8" h="200">
                <a:moveTo>
                  <a:pt x="221" y="73"/>
                </a:moveTo>
                <a:cubicBezTo>
                  <a:pt x="311" y="197"/>
                  <a:pt x="311" y="197"/>
                  <a:pt x="311" y="197"/>
                </a:cubicBezTo>
                <a:cubicBezTo>
                  <a:pt x="307" y="199"/>
                  <a:pt x="303" y="200"/>
                  <a:pt x="298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26" y="200"/>
                  <a:pt x="21" y="199"/>
                  <a:pt x="17" y="197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64" y="110"/>
                  <a:pt x="164" y="110"/>
                  <a:pt x="164" y="110"/>
                </a:cubicBezTo>
                <a:lnTo>
                  <a:pt x="221" y="73"/>
                </a:lnTo>
                <a:close/>
                <a:moveTo>
                  <a:pt x="320" y="10"/>
                </a:moveTo>
                <a:cubicBezTo>
                  <a:pt x="235" y="64"/>
                  <a:pt x="235" y="64"/>
                  <a:pt x="235" y="64"/>
                </a:cubicBezTo>
                <a:cubicBezTo>
                  <a:pt x="323" y="186"/>
                  <a:pt x="323" y="186"/>
                  <a:pt x="323" y="186"/>
                </a:cubicBezTo>
                <a:cubicBezTo>
                  <a:pt x="327" y="181"/>
                  <a:pt x="328" y="176"/>
                  <a:pt x="328" y="169"/>
                </a:cubicBezTo>
                <a:cubicBezTo>
                  <a:pt x="328" y="31"/>
                  <a:pt x="328" y="31"/>
                  <a:pt x="328" y="31"/>
                </a:cubicBezTo>
                <a:cubicBezTo>
                  <a:pt x="328" y="23"/>
                  <a:pt x="325" y="15"/>
                  <a:pt x="320" y="10"/>
                </a:cubicBezTo>
                <a:close/>
                <a:moveTo>
                  <a:pt x="164" y="91"/>
                </a:moveTo>
                <a:cubicBezTo>
                  <a:pt x="304" y="1"/>
                  <a:pt x="304" y="1"/>
                  <a:pt x="304" y="1"/>
                </a:cubicBezTo>
                <a:cubicBezTo>
                  <a:pt x="302" y="1"/>
                  <a:pt x="300" y="0"/>
                  <a:pt x="298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6" y="1"/>
                  <a:pt x="24" y="1"/>
                </a:cubicBezTo>
                <a:lnTo>
                  <a:pt x="164" y="91"/>
                </a:lnTo>
                <a:close/>
                <a:moveTo>
                  <a:pt x="8" y="10"/>
                </a:moveTo>
                <a:cubicBezTo>
                  <a:pt x="3" y="16"/>
                  <a:pt x="0" y="23"/>
                  <a:pt x="0" y="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6"/>
                  <a:pt x="2" y="181"/>
                  <a:pt x="5" y="186"/>
                </a:cubicBezTo>
                <a:cubicBezTo>
                  <a:pt x="94" y="65"/>
                  <a:pt x="94" y="65"/>
                  <a:pt x="94" y="65"/>
                </a:cubicBezTo>
                <a:lnTo>
                  <a:pt x="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2" name="Group 1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3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25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4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687458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Location Icons</a:t>
            </a:r>
          </a:p>
        </p:txBody>
      </p:sp>
    </p:spTree>
    <p:extLst>
      <p:ext uri="{BB962C8B-B14F-4D97-AF65-F5344CB8AC3E}">
        <p14:creationId xmlns:p14="http://schemas.microsoft.com/office/powerpoint/2010/main" val="408580406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Icons: Location Markers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10552" y="2238033"/>
            <a:ext cx="602976" cy="873339"/>
          </a:xfrm>
          <a:custGeom>
            <a:avLst/>
            <a:gdLst>
              <a:gd name="T0" fmla="*/ 138 w 275"/>
              <a:gd name="T1" fmla="*/ 398 h 398"/>
              <a:gd name="T2" fmla="*/ 260 w 275"/>
              <a:gd name="T3" fmla="*/ 200 h 398"/>
              <a:gd name="T4" fmla="*/ 275 w 275"/>
              <a:gd name="T5" fmla="*/ 137 h 398"/>
              <a:gd name="T6" fmla="*/ 138 w 275"/>
              <a:gd name="T7" fmla="*/ 0 h 398"/>
              <a:gd name="T8" fmla="*/ 0 w 275"/>
              <a:gd name="T9" fmla="*/ 137 h 398"/>
              <a:gd name="T10" fmla="*/ 15 w 275"/>
              <a:gd name="T11" fmla="*/ 200 h 398"/>
              <a:gd name="T12" fmla="*/ 138 w 275"/>
              <a:gd name="T13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5" h="398">
                <a:moveTo>
                  <a:pt x="138" y="398"/>
                </a:move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4" y="0"/>
                  <a:pt x="138" y="0"/>
                </a:cubicBezTo>
                <a:cubicBezTo>
                  <a:pt x="62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lnTo>
                  <a:pt x="138" y="3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3880098" y="2238033"/>
            <a:ext cx="602976" cy="873339"/>
          </a:xfrm>
          <a:custGeom>
            <a:avLst/>
            <a:gdLst>
              <a:gd name="T0" fmla="*/ 137 w 275"/>
              <a:gd name="T1" fmla="*/ 0 h 398"/>
              <a:gd name="T2" fmla="*/ 0 w 275"/>
              <a:gd name="T3" fmla="*/ 137 h 398"/>
              <a:gd name="T4" fmla="*/ 15 w 275"/>
              <a:gd name="T5" fmla="*/ 200 h 398"/>
              <a:gd name="T6" fmla="*/ 137 w 275"/>
              <a:gd name="T7" fmla="*/ 398 h 398"/>
              <a:gd name="T8" fmla="*/ 260 w 275"/>
              <a:gd name="T9" fmla="*/ 200 h 398"/>
              <a:gd name="T10" fmla="*/ 275 w 275"/>
              <a:gd name="T11" fmla="*/ 137 h 398"/>
              <a:gd name="T12" fmla="*/ 137 w 275"/>
              <a:gd name="T13" fmla="*/ 0 h 398"/>
              <a:gd name="T14" fmla="*/ 137 w 275"/>
              <a:gd name="T15" fmla="*/ 239 h 398"/>
              <a:gd name="T16" fmla="*/ 38 w 275"/>
              <a:gd name="T17" fmla="*/ 139 h 398"/>
              <a:gd name="T18" fmla="*/ 137 w 275"/>
              <a:gd name="T19" fmla="*/ 39 h 398"/>
              <a:gd name="T20" fmla="*/ 237 w 275"/>
              <a:gd name="T21" fmla="*/ 139 h 398"/>
              <a:gd name="T22" fmla="*/ 137 w 275"/>
              <a:gd name="T23" fmla="*/ 23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5" h="398">
                <a:moveTo>
                  <a:pt x="137" y="0"/>
                </a:moveTo>
                <a:cubicBezTo>
                  <a:pt x="61" y="0"/>
                  <a:pt x="0" y="61"/>
                  <a:pt x="0" y="137"/>
                </a:cubicBezTo>
                <a:cubicBezTo>
                  <a:pt x="0" y="159"/>
                  <a:pt x="5" y="180"/>
                  <a:pt x="15" y="200"/>
                </a:cubicBezTo>
                <a:cubicBezTo>
                  <a:pt x="137" y="398"/>
                  <a:pt x="137" y="398"/>
                  <a:pt x="137" y="398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70" y="180"/>
                  <a:pt x="275" y="159"/>
                  <a:pt x="275" y="137"/>
                </a:cubicBezTo>
                <a:cubicBezTo>
                  <a:pt x="275" y="61"/>
                  <a:pt x="213" y="0"/>
                  <a:pt x="137" y="0"/>
                </a:cubicBezTo>
                <a:close/>
                <a:moveTo>
                  <a:pt x="137" y="239"/>
                </a:moveTo>
                <a:cubicBezTo>
                  <a:pt x="82" y="239"/>
                  <a:pt x="38" y="194"/>
                  <a:pt x="38" y="139"/>
                </a:cubicBezTo>
                <a:cubicBezTo>
                  <a:pt x="38" y="84"/>
                  <a:pt x="82" y="39"/>
                  <a:pt x="137" y="39"/>
                </a:cubicBezTo>
                <a:cubicBezTo>
                  <a:pt x="192" y="39"/>
                  <a:pt x="237" y="84"/>
                  <a:pt x="237" y="139"/>
                </a:cubicBezTo>
                <a:cubicBezTo>
                  <a:pt x="237" y="194"/>
                  <a:pt x="192" y="239"/>
                  <a:pt x="137" y="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Pierścień 2"/>
          <p:cNvSpPr/>
          <p:nvPr/>
        </p:nvSpPr>
        <p:spPr>
          <a:xfrm>
            <a:off x="2610552" y="5605236"/>
            <a:ext cx="488060" cy="488060"/>
          </a:xfrm>
          <a:prstGeom prst="donut">
            <a:avLst>
              <a:gd name="adj" fmla="val 17622"/>
            </a:avLst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1" name="Pierścień 50"/>
          <p:cNvSpPr/>
          <p:nvPr/>
        </p:nvSpPr>
        <p:spPr>
          <a:xfrm>
            <a:off x="3905450" y="5605236"/>
            <a:ext cx="488060" cy="488060"/>
          </a:xfrm>
          <a:custGeom>
            <a:avLst/>
            <a:gdLst/>
            <a:ahLst/>
            <a:cxnLst/>
            <a:rect l="l" t="t" r="r" b="b"/>
            <a:pathLst>
              <a:path w="864096" h="864096">
                <a:moveTo>
                  <a:pt x="432048" y="599977"/>
                </a:moveTo>
                <a:lnTo>
                  <a:pt x="276610" y="702379"/>
                </a:lnTo>
                <a:cubicBezTo>
                  <a:pt x="321884" y="730046"/>
                  <a:pt x="375197" y="745196"/>
                  <a:pt x="432048" y="745196"/>
                </a:cubicBezTo>
                <a:cubicBezTo>
                  <a:pt x="488899" y="745196"/>
                  <a:pt x="542212" y="730046"/>
                  <a:pt x="587486" y="702379"/>
                </a:cubicBezTo>
                <a:close/>
                <a:moveTo>
                  <a:pt x="733471" y="351662"/>
                </a:moveTo>
                <a:lnTo>
                  <a:pt x="578139" y="488374"/>
                </a:lnTo>
                <a:lnTo>
                  <a:pt x="623405" y="678289"/>
                </a:lnTo>
                <a:cubicBezTo>
                  <a:pt x="697834" y="622025"/>
                  <a:pt x="745196" y="532568"/>
                  <a:pt x="745196" y="432048"/>
                </a:cubicBezTo>
                <a:cubicBezTo>
                  <a:pt x="745196" y="404141"/>
                  <a:pt x="741546" y="377087"/>
                  <a:pt x="733471" y="351662"/>
                </a:cubicBezTo>
                <a:close/>
                <a:moveTo>
                  <a:pt x="130625" y="351662"/>
                </a:moveTo>
                <a:cubicBezTo>
                  <a:pt x="122551" y="377087"/>
                  <a:pt x="118900" y="404141"/>
                  <a:pt x="118900" y="432048"/>
                </a:cubicBezTo>
                <a:cubicBezTo>
                  <a:pt x="118900" y="532568"/>
                  <a:pt x="166262" y="622025"/>
                  <a:pt x="240692" y="678289"/>
                </a:cubicBezTo>
                <a:lnTo>
                  <a:pt x="285957" y="488374"/>
                </a:lnTo>
                <a:close/>
                <a:moveTo>
                  <a:pt x="450727" y="120783"/>
                </a:moveTo>
                <a:lnTo>
                  <a:pt x="522337" y="307795"/>
                </a:lnTo>
                <a:lnTo>
                  <a:pt x="724386" y="322393"/>
                </a:lnTo>
                <a:cubicBezTo>
                  <a:pt x="682881" y="208929"/>
                  <a:pt x="576874" y="126901"/>
                  <a:pt x="450727" y="120783"/>
                </a:cubicBezTo>
                <a:close/>
                <a:moveTo>
                  <a:pt x="413369" y="120783"/>
                </a:moveTo>
                <a:cubicBezTo>
                  <a:pt x="287223" y="126901"/>
                  <a:pt x="181216" y="208929"/>
                  <a:pt x="139710" y="322393"/>
                </a:cubicBezTo>
                <a:lnTo>
                  <a:pt x="341759" y="307795"/>
                </a:lnTo>
                <a:close/>
                <a:moveTo>
                  <a:pt x="432048" y="0"/>
                </a:moveTo>
                <a:cubicBezTo>
                  <a:pt x="670662" y="0"/>
                  <a:pt x="864096" y="193434"/>
                  <a:pt x="864096" y="432048"/>
                </a:cubicBezTo>
                <a:cubicBezTo>
                  <a:pt x="864096" y="670662"/>
                  <a:pt x="670662" y="864096"/>
                  <a:pt x="432048" y="864096"/>
                </a:cubicBez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18" name="Grupa 6"/>
          <p:cNvGrpSpPr/>
          <p:nvPr/>
        </p:nvGrpSpPr>
        <p:grpSpPr>
          <a:xfrm>
            <a:off x="5217083" y="5605236"/>
            <a:ext cx="488060" cy="488060"/>
            <a:chOff x="4572000" y="3068960"/>
            <a:chExt cx="864096" cy="864096"/>
          </a:xfrm>
        </p:grpSpPr>
        <p:sp>
          <p:nvSpPr>
            <p:cNvPr id="62" name="Pierścień 61"/>
            <p:cNvSpPr/>
            <p:nvPr/>
          </p:nvSpPr>
          <p:spPr>
            <a:xfrm>
              <a:off x="4572000" y="3068960"/>
              <a:ext cx="864096" cy="864096"/>
            </a:xfrm>
            <a:prstGeom prst="donut">
              <a:avLst>
                <a:gd name="adj" fmla="val 14723"/>
              </a:avLst>
            </a:prstGeom>
            <a:solidFill>
              <a:schemeClr val="accent1">
                <a:alpha val="5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3" name="Pierścień 62"/>
            <p:cNvSpPr/>
            <p:nvPr/>
          </p:nvSpPr>
          <p:spPr>
            <a:xfrm>
              <a:off x="4768935" y="3265895"/>
              <a:ext cx="470225" cy="470225"/>
            </a:xfrm>
            <a:prstGeom prst="donut">
              <a:avLst>
                <a:gd name="adj" fmla="val 2326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</p:grpSp>
      <p:sp>
        <p:nvSpPr>
          <p:cNvPr id="52" name="Ramka 51"/>
          <p:cNvSpPr/>
          <p:nvPr/>
        </p:nvSpPr>
        <p:spPr>
          <a:xfrm>
            <a:off x="2649275" y="4666353"/>
            <a:ext cx="480664" cy="480664"/>
          </a:xfrm>
          <a:prstGeom prst="fram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4" name="Ramka 53"/>
          <p:cNvSpPr/>
          <p:nvPr/>
        </p:nvSpPr>
        <p:spPr>
          <a:xfrm>
            <a:off x="5223578" y="4666353"/>
            <a:ext cx="480664" cy="480664"/>
          </a:xfrm>
          <a:custGeom>
            <a:avLst/>
            <a:gdLst/>
            <a:ahLst/>
            <a:cxnLst/>
            <a:rect l="l" t="t" r="r" b="b"/>
            <a:pathLst>
              <a:path w="864096" h="864096">
                <a:moveTo>
                  <a:pt x="286537" y="286537"/>
                </a:moveTo>
                <a:lnTo>
                  <a:pt x="286537" y="577559"/>
                </a:lnTo>
                <a:lnTo>
                  <a:pt x="577559" y="577559"/>
                </a:lnTo>
                <a:lnTo>
                  <a:pt x="577559" y="286537"/>
                </a:lnTo>
                <a:close/>
                <a:moveTo>
                  <a:pt x="196935" y="196935"/>
                </a:moveTo>
                <a:lnTo>
                  <a:pt x="667161" y="196935"/>
                </a:lnTo>
                <a:lnTo>
                  <a:pt x="667161" y="667161"/>
                </a:lnTo>
                <a:lnTo>
                  <a:pt x="196935" y="667161"/>
                </a:lnTo>
                <a:close/>
                <a:moveTo>
                  <a:pt x="108012" y="108012"/>
                </a:moveTo>
                <a:lnTo>
                  <a:pt x="108012" y="756084"/>
                </a:lnTo>
                <a:lnTo>
                  <a:pt x="756084" y="756084"/>
                </a:lnTo>
                <a:lnTo>
                  <a:pt x="756084" y="108012"/>
                </a:lnTo>
                <a:close/>
                <a:moveTo>
                  <a:pt x="0" y="0"/>
                </a:moveTo>
                <a:lnTo>
                  <a:pt x="864096" y="0"/>
                </a:lnTo>
                <a:lnTo>
                  <a:pt x="864096" y="864096"/>
                </a:lnTo>
                <a:lnTo>
                  <a:pt x="0" y="8640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Gwiazda 5-ramienna 54"/>
          <p:cNvSpPr/>
          <p:nvPr/>
        </p:nvSpPr>
        <p:spPr>
          <a:xfrm>
            <a:off x="3911663" y="4666353"/>
            <a:ext cx="480664" cy="480664"/>
          </a:xfrm>
          <a:custGeom>
            <a:avLst/>
            <a:gdLst/>
            <a:ahLst/>
            <a:cxnLst/>
            <a:rect l="l" t="t" r="r" b="b"/>
            <a:pathLst>
              <a:path w="864096" h="864096">
                <a:moveTo>
                  <a:pt x="108012" y="350064"/>
                </a:moveTo>
                <a:lnTo>
                  <a:pt x="108012" y="756084"/>
                </a:lnTo>
                <a:lnTo>
                  <a:pt x="756084" y="756084"/>
                </a:lnTo>
                <a:lnTo>
                  <a:pt x="756084" y="350064"/>
                </a:lnTo>
                <a:lnTo>
                  <a:pt x="578139" y="506678"/>
                </a:lnTo>
                <a:lnTo>
                  <a:pt x="636906" y="753240"/>
                </a:lnTo>
                <a:lnTo>
                  <a:pt x="432048" y="618281"/>
                </a:lnTo>
                <a:lnTo>
                  <a:pt x="227190" y="753240"/>
                </a:lnTo>
                <a:lnTo>
                  <a:pt x="285957" y="506678"/>
                </a:lnTo>
                <a:close/>
                <a:moveTo>
                  <a:pt x="438828" y="108012"/>
                </a:moveTo>
                <a:lnTo>
                  <a:pt x="522337" y="326099"/>
                </a:lnTo>
                <a:lnTo>
                  <a:pt x="756084" y="342987"/>
                </a:lnTo>
                <a:lnTo>
                  <a:pt x="756084" y="108012"/>
                </a:lnTo>
                <a:close/>
                <a:moveTo>
                  <a:pt x="108012" y="108012"/>
                </a:moveTo>
                <a:lnTo>
                  <a:pt x="108012" y="342987"/>
                </a:lnTo>
                <a:lnTo>
                  <a:pt x="341759" y="326099"/>
                </a:lnTo>
                <a:lnTo>
                  <a:pt x="425268" y="108012"/>
                </a:lnTo>
                <a:close/>
                <a:moveTo>
                  <a:pt x="0" y="0"/>
                </a:moveTo>
                <a:lnTo>
                  <a:pt x="864096" y="0"/>
                </a:lnTo>
                <a:lnTo>
                  <a:pt x="864096" y="864096"/>
                </a:lnTo>
                <a:lnTo>
                  <a:pt x="0" y="8640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5141891" y="3546768"/>
            <a:ext cx="615773" cy="480963"/>
          </a:xfrm>
          <a:custGeom>
            <a:avLst/>
            <a:gdLst>
              <a:gd name="T0" fmla="*/ 1046 w 1046"/>
              <a:gd name="T1" fmla="*/ 817 h 817"/>
              <a:gd name="T2" fmla="*/ 0 w 1046"/>
              <a:gd name="T3" fmla="*/ 817 h 817"/>
              <a:gd name="T4" fmla="*/ 524 w 1046"/>
              <a:gd name="T5" fmla="*/ 0 h 817"/>
              <a:gd name="T6" fmla="*/ 1046 w 1046"/>
              <a:gd name="T7" fmla="*/ 817 h 817"/>
              <a:gd name="T8" fmla="*/ 1046 w 1046"/>
              <a:gd name="T9" fmla="*/ 817 h 817"/>
              <a:gd name="T10" fmla="*/ 241 w 1046"/>
              <a:gd name="T11" fmla="*/ 685 h 817"/>
              <a:gd name="T12" fmla="*/ 805 w 1046"/>
              <a:gd name="T13" fmla="*/ 685 h 817"/>
              <a:gd name="T14" fmla="*/ 524 w 1046"/>
              <a:gd name="T15" fmla="*/ 246 h 817"/>
              <a:gd name="T16" fmla="*/ 241 w 1046"/>
              <a:gd name="T17" fmla="*/ 685 h 817"/>
              <a:gd name="T18" fmla="*/ 241 w 1046"/>
              <a:gd name="T19" fmla="*/ 685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6" h="817">
                <a:moveTo>
                  <a:pt x="1046" y="817"/>
                </a:moveTo>
                <a:lnTo>
                  <a:pt x="0" y="817"/>
                </a:lnTo>
                <a:lnTo>
                  <a:pt x="524" y="0"/>
                </a:lnTo>
                <a:lnTo>
                  <a:pt x="1046" y="817"/>
                </a:lnTo>
                <a:lnTo>
                  <a:pt x="1046" y="817"/>
                </a:lnTo>
                <a:close/>
                <a:moveTo>
                  <a:pt x="241" y="685"/>
                </a:moveTo>
                <a:lnTo>
                  <a:pt x="805" y="685"/>
                </a:lnTo>
                <a:lnTo>
                  <a:pt x="524" y="246"/>
                </a:lnTo>
                <a:lnTo>
                  <a:pt x="241" y="685"/>
                </a:lnTo>
                <a:lnTo>
                  <a:pt x="241" y="6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8" name="Freeform 7"/>
          <p:cNvSpPr>
            <a:spLocks/>
          </p:cNvSpPr>
          <p:nvPr/>
        </p:nvSpPr>
        <p:spPr bwMode="auto">
          <a:xfrm>
            <a:off x="2567608" y="3547355"/>
            <a:ext cx="615774" cy="479786"/>
          </a:xfrm>
          <a:custGeom>
            <a:avLst/>
            <a:gdLst>
              <a:gd name="T0" fmla="*/ 1046 w 1046"/>
              <a:gd name="T1" fmla="*/ 815 h 815"/>
              <a:gd name="T2" fmla="*/ 0 w 1046"/>
              <a:gd name="T3" fmla="*/ 815 h 815"/>
              <a:gd name="T4" fmla="*/ 522 w 1046"/>
              <a:gd name="T5" fmla="*/ 0 h 815"/>
              <a:gd name="T6" fmla="*/ 1046 w 1046"/>
              <a:gd name="T7" fmla="*/ 815 h 815"/>
              <a:gd name="T8" fmla="*/ 1046 w 1046"/>
              <a:gd name="T9" fmla="*/ 8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6" h="815">
                <a:moveTo>
                  <a:pt x="1046" y="815"/>
                </a:moveTo>
                <a:lnTo>
                  <a:pt x="0" y="815"/>
                </a:lnTo>
                <a:lnTo>
                  <a:pt x="522" y="0"/>
                </a:lnTo>
                <a:lnTo>
                  <a:pt x="1046" y="815"/>
                </a:lnTo>
                <a:lnTo>
                  <a:pt x="1046" y="8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4" name="Grupa 23"/>
          <p:cNvGrpSpPr/>
          <p:nvPr/>
        </p:nvGrpSpPr>
        <p:grpSpPr>
          <a:xfrm>
            <a:off x="5139381" y="2238032"/>
            <a:ext cx="603905" cy="873340"/>
            <a:chOff x="3276600" y="1193800"/>
            <a:chExt cx="1031875" cy="1492251"/>
          </a:xfrm>
        </p:grpSpPr>
        <p:grpSp>
          <p:nvGrpSpPr>
            <p:cNvPr id="28" name="Grupa 21"/>
            <p:cNvGrpSpPr/>
            <p:nvPr/>
          </p:nvGrpSpPr>
          <p:grpSpPr>
            <a:xfrm>
              <a:off x="3276600" y="1193800"/>
              <a:ext cx="1031875" cy="1492251"/>
              <a:chOff x="3276600" y="1193800"/>
              <a:chExt cx="1031875" cy="1492251"/>
            </a:xfrm>
          </p:grpSpPr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3276600" y="1193800"/>
                <a:ext cx="1031875" cy="1492251"/>
              </a:xfrm>
              <a:custGeom>
                <a:avLst/>
                <a:gdLst>
                  <a:gd name="T0" fmla="*/ 138 w 275"/>
                  <a:gd name="T1" fmla="*/ 0 h 398"/>
                  <a:gd name="T2" fmla="*/ 0 w 275"/>
                  <a:gd name="T3" fmla="*/ 137 h 398"/>
                  <a:gd name="T4" fmla="*/ 15 w 275"/>
                  <a:gd name="T5" fmla="*/ 200 h 398"/>
                  <a:gd name="T6" fmla="*/ 138 w 275"/>
                  <a:gd name="T7" fmla="*/ 398 h 398"/>
                  <a:gd name="T8" fmla="*/ 260 w 275"/>
                  <a:gd name="T9" fmla="*/ 200 h 398"/>
                  <a:gd name="T10" fmla="*/ 275 w 275"/>
                  <a:gd name="T11" fmla="*/ 137 h 398"/>
                  <a:gd name="T12" fmla="*/ 138 w 275"/>
                  <a:gd name="T13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398">
                    <a:moveTo>
                      <a:pt x="138" y="0"/>
                    </a:moveTo>
                    <a:cubicBezTo>
                      <a:pt x="61" y="0"/>
                      <a:pt x="0" y="61"/>
                      <a:pt x="0" y="137"/>
                    </a:cubicBezTo>
                    <a:cubicBezTo>
                      <a:pt x="0" y="159"/>
                      <a:pt x="5" y="180"/>
                      <a:pt x="15" y="200"/>
                    </a:cubicBezTo>
                    <a:cubicBezTo>
                      <a:pt x="138" y="398"/>
                      <a:pt x="138" y="398"/>
                      <a:pt x="138" y="398"/>
                    </a:cubicBezTo>
                    <a:cubicBezTo>
                      <a:pt x="260" y="200"/>
                      <a:pt x="260" y="200"/>
                      <a:pt x="260" y="200"/>
                    </a:cubicBezTo>
                    <a:cubicBezTo>
                      <a:pt x="270" y="180"/>
                      <a:pt x="275" y="159"/>
                      <a:pt x="275" y="137"/>
                    </a:cubicBezTo>
                    <a:cubicBezTo>
                      <a:pt x="275" y="61"/>
                      <a:pt x="213" y="0"/>
                      <a:pt x="1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" name="Oval 14"/>
              <p:cNvSpPr>
                <a:spLocks noChangeArrowheads="1"/>
              </p:cNvSpPr>
              <p:nvPr/>
            </p:nvSpPr>
            <p:spPr bwMode="auto">
              <a:xfrm>
                <a:off x="3419475" y="1339850"/>
                <a:ext cx="746125" cy="7493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70" name="Gwiazda 5-ramienna 69"/>
            <p:cNvSpPr/>
            <p:nvPr/>
          </p:nvSpPr>
          <p:spPr>
            <a:xfrm>
              <a:off x="3497706" y="1377405"/>
              <a:ext cx="589662" cy="589662"/>
            </a:xfrm>
            <a:prstGeom prst="star5">
              <a:avLst>
                <a:gd name="adj" fmla="val 22037"/>
                <a:gd name="hf" fmla="val 105146"/>
                <a:gd name="vf" fmla="val 110557"/>
              </a:avLst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" name="Grupa 73"/>
          <p:cNvGrpSpPr/>
          <p:nvPr/>
        </p:nvGrpSpPr>
        <p:grpSpPr>
          <a:xfrm>
            <a:off x="1524321" y="980728"/>
            <a:ext cx="3854451" cy="844550"/>
            <a:chOff x="0" y="911225"/>
            <a:chExt cx="3854451" cy="844550"/>
          </a:xfrm>
        </p:grpSpPr>
        <p:sp>
          <p:nvSpPr>
            <p:cNvPr id="75" name="Rectangle 6"/>
            <p:cNvSpPr>
              <a:spLocks noChangeArrowheads="1"/>
            </p:cNvSpPr>
            <p:nvPr/>
          </p:nvSpPr>
          <p:spPr bwMode="auto">
            <a:xfrm>
              <a:off x="0" y="1203325"/>
              <a:ext cx="666750" cy="55245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"/>
            <p:cNvSpPr>
              <a:spLocks/>
            </p:cNvSpPr>
            <p:nvPr/>
          </p:nvSpPr>
          <p:spPr bwMode="auto">
            <a:xfrm>
              <a:off x="388938" y="911225"/>
              <a:ext cx="3465513" cy="552450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348">
                  <a:moveTo>
                    <a:pt x="2034" y="174"/>
                  </a:moveTo>
                  <a:lnTo>
                    <a:pt x="2183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2183" y="0"/>
                  </a:lnTo>
                  <a:lnTo>
                    <a:pt x="2034" y="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auto">
            <a:xfrm>
              <a:off x="388938" y="1463675"/>
              <a:ext cx="277813" cy="277813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8" name="pole tekstowe 77"/>
          <p:cNvSpPr txBox="1"/>
          <p:nvPr/>
        </p:nvSpPr>
        <p:spPr>
          <a:xfrm>
            <a:off x="2135560" y="1019229"/>
            <a:ext cx="2880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Fully editable</a:t>
            </a:r>
          </a:p>
        </p:txBody>
      </p:sp>
      <p:grpSp>
        <p:nvGrpSpPr>
          <p:cNvPr id="17" name="Grupa 22"/>
          <p:cNvGrpSpPr/>
          <p:nvPr/>
        </p:nvGrpSpPr>
        <p:grpSpPr>
          <a:xfrm>
            <a:off x="6780818" y="4791592"/>
            <a:ext cx="550011" cy="796626"/>
            <a:chOff x="7524328" y="4941168"/>
            <a:chExt cx="1030288" cy="1492251"/>
          </a:xfrm>
        </p:grpSpPr>
        <p:sp>
          <p:nvSpPr>
            <p:cNvPr id="44" name="Freeform 6"/>
            <p:cNvSpPr>
              <a:spLocks/>
            </p:cNvSpPr>
            <p:nvPr/>
          </p:nvSpPr>
          <p:spPr bwMode="auto">
            <a:xfrm>
              <a:off x="7524328" y="4941168"/>
              <a:ext cx="1030288" cy="1492251"/>
            </a:xfrm>
            <a:custGeom>
              <a:avLst/>
              <a:gdLst>
                <a:gd name="T0" fmla="*/ 138 w 275"/>
                <a:gd name="T1" fmla="*/ 398 h 398"/>
                <a:gd name="T2" fmla="*/ 260 w 275"/>
                <a:gd name="T3" fmla="*/ 200 h 398"/>
                <a:gd name="T4" fmla="*/ 275 w 275"/>
                <a:gd name="T5" fmla="*/ 137 h 398"/>
                <a:gd name="T6" fmla="*/ 138 w 275"/>
                <a:gd name="T7" fmla="*/ 0 h 398"/>
                <a:gd name="T8" fmla="*/ 0 w 275"/>
                <a:gd name="T9" fmla="*/ 137 h 398"/>
                <a:gd name="T10" fmla="*/ 15 w 275"/>
                <a:gd name="T11" fmla="*/ 200 h 398"/>
                <a:gd name="T12" fmla="*/ 138 w 275"/>
                <a:gd name="T13" fmla="*/ 398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398">
                  <a:moveTo>
                    <a:pt x="138" y="398"/>
                  </a:moveTo>
                  <a:cubicBezTo>
                    <a:pt x="260" y="200"/>
                    <a:pt x="260" y="200"/>
                    <a:pt x="260" y="200"/>
                  </a:cubicBezTo>
                  <a:cubicBezTo>
                    <a:pt x="270" y="180"/>
                    <a:pt x="275" y="159"/>
                    <a:pt x="275" y="137"/>
                  </a:cubicBezTo>
                  <a:cubicBezTo>
                    <a:pt x="275" y="61"/>
                    <a:pt x="214" y="0"/>
                    <a:pt x="138" y="0"/>
                  </a:cubicBezTo>
                  <a:cubicBezTo>
                    <a:pt x="62" y="0"/>
                    <a:pt x="0" y="61"/>
                    <a:pt x="0" y="137"/>
                  </a:cubicBezTo>
                  <a:cubicBezTo>
                    <a:pt x="0" y="159"/>
                    <a:pt x="5" y="180"/>
                    <a:pt x="15" y="200"/>
                  </a:cubicBezTo>
                  <a:lnTo>
                    <a:pt x="138" y="39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5" name="Freeform 15"/>
            <p:cNvSpPr>
              <a:spLocks noChangeAspect="1" noEditPoints="1"/>
            </p:cNvSpPr>
            <p:nvPr/>
          </p:nvSpPr>
          <p:spPr bwMode="auto">
            <a:xfrm>
              <a:off x="7710252" y="5160766"/>
              <a:ext cx="648072" cy="513218"/>
            </a:xfrm>
            <a:custGeom>
              <a:avLst/>
              <a:gdLst>
                <a:gd name="T0" fmla="*/ 268 w 283"/>
                <a:gd name="T1" fmla="*/ 0 h 224"/>
                <a:gd name="T2" fmla="*/ 242 w 283"/>
                <a:gd name="T3" fmla="*/ 8 h 224"/>
                <a:gd name="T4" fmla="*/ 229 w 283"/>
                <a:gd name="T5" fmla="*/ 120 h 224"/>
                <a:gd name="T6" fmla="*/ 157 w 283"/>
                <a:gd name="T7" fmla="*/ 95 h 224"/>
                <a:gd name="T8" fmla="*/ 150 w 283"/>
                <a:gd name="T9" fmla="*/ 120 h 224"/>
                <a:gd name="T10" fmla="*/ 78 w 283"/>
                <a:gd name="T11" fmla="*/ 95 h 224"/>
                <a:gd name="T12" fmla="*/ 71 w 283"/>
                <a:gd name="T13" fmla="*/ 120 h 224"/>
                <a:gd name="T14" fmla="*/ 0 w 283"/>
                <a:gd name="T15" fmla="*/ 95 h 224"/>
                <a:gd name="T16" fmla="*/ 8 w 283"/>
                <a:gd name="T17" fmla="*/ 224 h 224"/>
                <a:gd name="T18" fmla="*/ 282 w 283"/>
                <a:gd name="T19" fmla="*/ 216 h 224"/>
                <a:gd name="T20" fmla="*/ 58 w 283"/>
                <a:gd name="T21" fmla="*/ 173 h 224"/>
                <a:gd name="T22" fmla="*/ 25 w 283"/>
                <a:gd name="T23" fmla="*/ 181 h 224"/>
                <a:gd name="T24" fmla="*/ 18 w 283"/>
                <a:gd name="T25" fmla="*/ 165 h 224"/>
                <a:gd name="T26" fmla="*/ 50 w 283"/>
                <a:gd name="T27" fmla="*/ 157 h 224"/>
                <a:gd name="T28" fmla="*/ 58 w 283"/>
                <a:gd name="T29" fmla="*/ 173 h 224"/>
                <a:gd name="T30" fmla="*/ 102 w 283"/>
                <a:gd name="T31" fmla="*/ 181 h 224"/>
                <a:gd name="T32" fmla="*/ 70 w 283"/>
                <a:gd name="T33" fmla="*/ 173 h 224"/>
                <a:gd name="T34" fmla="*/ 78 w 283"/>
                <a:gd name="T35" fmla="*/ 157 h 224"/>
                <a:gd name="T36" fmla="*/ 110 w 283"/>
                <a:gd name="T37" fmla="*/ 165 h 224"/>
                <a:gd name="T38" fmla="*/ 162 w 283"/>
                <a:gd name="T39" fmla="*/ 173 h 224"/>
                <a:gd name="T40" fmla="*/ 130 w 283"/>
                <a:gd name="T41" fmla="*/ 181 h 224"/>
                <a:gd name="T42" fmla="*/ 122 w 283"/>
                <a:gd name="T43" fmla="*/ 165 h 224"/>
                <a:gd name="T44" fmla="*/ 154 w 283"/>
                <a:gd name="T45" fmla="*/ 157 h 224"/>
                <a:gd name="T46" fmla="*/ 162 w 283"/>
                <a:gd name="T47" fmla="*/ 173 h 224"/>
                <a:gd name="T48" fmla="*/ 206 w 283"/>
                <a:gd name="T49" fmla="*/ 181 h 224"/>
                <a:gd name="T50" fmla="*/ 174 w 283"/>
                <a:gd name="T51" fmla="*/ 173 h 224"/>
                <a:gd name="T52" fmla="*/ 182 w 283"/>
                <a:gd name="T53" fmla="*/ 157 h 224"/>
                <a:gd name="T54" fmla="*/ 214 w 283"/>
                <a:gd name="T55" fmla="*/ 165 h 224"/>
                <a:gd name="T56" fmla="*/ 266 w 283"/>
                <a:gd name="T57" fmla="*/ 173 h 224"/>
                <a:gd name="T58" fmla="*/ 234 w 283"/>
                <a:gd name="T59" fmla="*/ 181 h 224"/>
                <a:gd name="T60" fmla="*/ 226 w 283"/>
                <a:gd name="T61" fmla="*/ 165 h 224"/>
                <a:gd name="T62" fmla="*/ 258 w 283"/>
                <a:gd name="T63" fmla="*/ 157 h 224"/>
                <a:gd name="T64" fmla="*/ 266 w 283"/>
                <a:gd name="T65" fmla="*/ 17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224">
                  <a:moveTo>
                    <a:pt x="276" y="8"/>
                  </a:moveTo>
                  <a:cubicBezTo>
                    <a:pt x="276" y="3"/>
                    <a:pt x="272" y="0"/>
                    <a:pt x="268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46" y="0"/>
                    <a:pt x="242" y="3"/>
                    <a:pt x="242" y="8"/>
                  </a:cubicBezTo>
                  <a:cubicBezTo>
                    <a:pt x="236" y="116"/>
                    <a:pt x="236" y="116"/>
                    <a:pt x="236" y="116"/>
                  </a:cubicBezTo>
                  <a:cubicBezTo>
                    <a:pt x="236" y="120"/>
                    <a:pt x="233" y="122"/>
                    <a:pt x="229" y="12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0" y="89"/>
                    <a:pt x="157" y="91"/>
                    <a:pt x="157" y="95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57" y="120"/>
                    <a:pt x="154" y="122"/>
                    <a:pt x="150" y="12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2" y="89"/>
                    <a:pt x="78" y="91"/>
                    <a:pt x="78" y="95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8" y="120"/>
                    <a:pt x="75" y="122"/>
                    <a:pt x="71" y="120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3" y="89"/>
                    <a:pt x="0" y="91"/>
                    <a:pt x="0" y="95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1"/>
                    <a:pt x="3" y="224"/>
                    <a:pt x="8" y="224"/>
                  </a:cubicBezTo>
                  <a:cubicBezTo>
                    <a:pt x="275" y="224"/>
                    <a:pt x="275" y="224"/>
                    <a:pt x="275" y="224"/>
                  </a:cubicBezTo>
                  <a:cubicBezTo>
                    <a:pt x="279" y="224"/>
                    <a:pt x="283" y="221"/>
                    <a:pt x="282" y="216"/>
                  </a:cubicBezTo>
                  <a:lnTo>
                    <a:pt x="276" y="8"/>
                  </a:lnTo>
                  <a:close/>
                  <a:moveTo>
                    <a:pt x="58" y="173"/>
                  </a:moveTo>
                  <a:cubicBezTo>
                    <a:pt x="58" y="177"/>
                    <a:pt x="54" y="181"/>
                    <a:pt x="50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1" y="181"/>
                    <a:pt x="18" y="177"/>
                    <a:pt x="18" y="173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18" y="161"/>
                    <a:pt x="21" y="157"/>
                    <a:pt x="25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4" y="157"/>
                    <a:pt x="58" y="161"/>
                    <a:pt x="58" y="165"/>
                  </a:cubicBezTo>
                  <a:lnTo>
                    <a:pt x="58" y="173"/>
                  </a:lnTo>
                  <a:close/>
                  <a:moveTo>
                    <a:pt x="110" y="173"/>
                  </a:moveTo>
                  <a:cubicBezTo>
                    <a:pt x="110" y="177"/>
                    <a:pt x="107" y="181"/>
                    <a:pt x="102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3" y="181"/>
                    <a:pt x="70" y="177"/>
                    <a:pt x="70" y="173"/>
                  </a:cubicBezTo>
                  <a:cubicBezTo>
                    <a:pt x="70" y="165"/>
                    <a:pt x="70" y="165"/>
                    <a:pt x="70" y="165"/>
                  </a:cubicBezTo>
                  <a:cubicBezTo>
                    <a:pt x="70" y="161"/>
                    <a:pt x="73" y="157"/>
                    <a:pt x="78" y="157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7" y="157"/>
                    <a:pt x="110" y="161"/>
                    <a:pt x="110" y="165"/>
                  </a:cubicBezTo>
                  <a:lnTo>
                    <a:pt x="110" y="173"/>
                  </a:lnTo>
                  <a:close/>
                  <a:moveTo>
                    <a:pt x="162" y="173"/>
                  </a:moveTo>
                  <a:cubicBezTo>
                    <a:pt x="162" y="177"/>
                    <a:pt x="159" y="181"/>
                    <a:pt x="154" y="181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25" y="181"/>
                    <a:pt x="122" y="177"/>
                    <a:pt x="122" y="173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1"/>
                    <a:pt x="125" y="157"/>
                    <a:pt x="130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9" y="157"/>
                    <a:pt x="162" y="161"/>
                    <a:pt x="162" y="165"/>
                  </a:cubicBezTo>
                  <a:lnTo>
                    <a:pt x="162" y="173"/>
                  </a:lnTo>
                  <a:close/>
                  <a:moveTo>
                    <a:pt x="214" y="173"/>
                  </a:moveTo>
                  <a:cubicBezTo>
                    <a:pt x="214" y="177"/>
                    <a:pt x="211" y="181"/>
                    <a:pt x="206" y="181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77" y="181"/>
                    <a:pt x="174" y="177"/>
                    <a:pt x="174" y="173"/>
                  </a:cubicBezTo>
                  <a:cubicBezTo>
                    <a:pt x="174" y="165"/>
                    <a:pt x="174" y="165"/>
                    <a:pt x="174" y="165"/>
                  </a:cubicBezTo>
                  <a:cubicBezTo>
                    <a:pt x="174" y="161"/>
                    <a:pt x="177" y="157"/>
                    <a:pt x="182" y="157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11" y="157"/>
                    <a:pt x="214" y="161"/>
                    <a:pt x="214" y="165"/>
                  </a:cubicBezTo>
                  <a:lnTo>
                    <a:pt x="214" y="173"/>
                  </a:lnTo>
                  <a:close/>
                  <a:moveTo>
                    <a:pt x="266" y="173"/>
                  </a:moveTo>
                  <a:cubicBezTo>
                    <a:pt x="266" y="177"/>
                    <a:pt x="263" y="181"/>
                    <a:pt x="258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29" y="181"/>
                    <a:pt x="226" y="177"/>
                    <a:pt x="226" y="173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6" y="161"/>
                    <a:pt x="229" y="157"/>
                    <a:pt x="234" y="157"/>
                  </a:cubicBezTo>
                  <a:cubicBezTo>
                    <a:pt x="258" y="157"/>
                    <a:pt x="258" y="157"/>
                    <a:pt x="258" y="157"/>
                  </a:cubicBezTo>
                  <a:cubicBezTo>
                    <a:pt x="263" y="157"/>
                    <a:pt x="266" y="161"/>
                    <a:pt x="266" y="165"/>
                  </a:cubicBezTo>
                  <a:lnTo>
                    <a:pt x="266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8" name="Pierścień 48"/>
          <p:cNvSpPr/>
          <p:nvPr/>
        </p:nvSpPr>
        <p:spPr>
          <a:xfrm>
            <a:off x="7918906" y="4982707"/>
            <a:ext cx="551452" cy="551452"/>
          </a:xfrm>
          <a:custGeom>
            <a:avLst/>
            <a:gdLst/>
            <a:ahLst/>
            <a:cxnLst/>
            <a:rect l="l" t="t" r="r" b="b"/>
            <a:pathLst>
              <a:path w="864096" h="864096">
                <a:moveTo>
                  <a:pt x="432048" y="306324"/>
                </a:moveTo>
                <a:cubicBezTo>
                  <a:pt x="362613" y="306324"/>
                  <a:pt x="306324" y="362613"/>
                  <a:pt x="306324" y="432048"/>
                </a:cubicBezTo>
                <a:cubicBezTo>
                  <a:pt x="306324" y="501483"/>
                  <a:pt x="362613" y="557772"/>
                  <a:pt x="432048" y="557772"/>
                </a:cubicBezTo>
                <a:cubicBezTo>
                  <a:pt x="501483" y="557772"/>
                  <a:pt x="557772" y="501483"/>
                  <a:pt x="557772" y="432048"/>
                </a:cubicBezTo>
                <a:cubicBezTo>
                  <a:pt x="557772" y="362613"/>
                  <a:pt x="501483" y="306324"/>
                  <a:pt x="432048" y="306324"/>
                </a:cubicBezTo>
                <a:close/>
                <a:moveTo>
                  <a:pt x="432048" y="196935"/>
                </a:moveTo>
                <a:cubicBezTo>
                  <a:pt x="561897" y="196935"/>
                  <a:pt x="667161" y="302199"/>
                  <a:pt x="667161" y="432048"/>
                </a:cubicBezTo>
                <a:cubicBezTo>
                  <a:pt x="667161" y="561897"/>
                  <a:pt x="561897" y="667161"/>
                  <a:pt x="432048" y="667161"/>
                </a:cubicBezTo>
                <a:cubicBezTo>
                  <a:pt x="302199" y="667161"/>
                  <a:pt x="196935" y="561897"/>
                  <a:pt x="196935" y="432048"/>
                </a:cubicBezTo>
                <a:cubicBezTo>
                  <a:pt x="196935" y="302199"/>
                  <a:pt x="302199" y="196935"/>
                  <a:pt x="432048" y="196935"/>
                </a:cubicBezTo>
                <a:close/>
                <a:moveTo>
                  <a:pt x="432048" y="127221"/>
                </a:moveTo>
                <a:cubicBezTo>
                  <a:pt x="263697" y="127221"/>
                  <a:pt x="127221" y="263697"/>
                  <a:pt x="127221" y="432048"/>
                </a:cubicBezTo>
                <a:cubicBezTo>
                  <a:pt x="127221" y="600399"/>
                  <a:pt x="263697" y="736875"/>
                  <a:pt x="432048" y="736875"/>
                </a:cubicBezTo>
                <a:cubicBezTo>
                  <a:pt x="600399" y="736875"/>
                  <a:pt x="736875" y="600399"/>
                  <a:pt x="736875" y="432048"/>
                </a:cubicBezTo>
                <a:cubicBezTo>
                  <a:pt x="736875" y="263697"/>
                  <a:pt x="600399" y="127221"/>
                  <a:pt x="432048" y="127221"/>
                </a:cubicBezTo>
                <a:close/>
                <a:moveTo>
                  <a:pt x="432048" y="0"/>
                </a:moveTo>
                <a:cubicBezTo>
                  <a:pt x="670662" y="0"/>
                  <a:pt x="864096" y="193434"/>
                  <a:pt x="864096" y="432048"/>
                </a:cubicBezTo>
                <a:cubicBezTo>
                  <a:pt x="864096" y="670662"/>
                  <a:pt x="670662" y="864096"/>
                  <a:pt x="432048" y="864096"/>
                </a:cubicBez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9" name="Elipsa 58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66" name="Pierścień 50"/>
          <p:cNvSpPr/>
          <p:nvPr/>
        </p:nvSpPr>
        <p:spPr>
          <a:xfrm>
            <a:off x="9233163" y="5014403"/>
            <a:ext cx="488060" cy="488060"/>
          </a:xfrm>
          <a:custGeom>
            <a:avLst/>
            <a:gdLst/>
            <a:ahLst/>
            <a:cxnLst/>
            <a:rect l="l" t="t" r="r" b="b"/>
            <a:pathLst>
              <a:path w="864096" h="864096">
                <a:moveTo>
                  <a:pt x="432048" y="599977"/>
                </a:moveTo>
                <a:lnTo>
                  <a:pt x="276610" y="702379"/>
                </a:lnTo>
                <a:cubicBezTo>
                  <a:pt x="321884" y="730046"/>
                  <a:pt x="375197" y="745196"/>
                  <a:pt x="432048" y="745196"/>
                </a:cubicBezTo>
                <a:cubicBezTo>
                  <a:pt x="488899" y="745196"/>
                  <a:pt x="542212" y="730046"/>
                  <a:pt x="587486" y="702379"/>
                </a:cubicBezTo>
                <a:close/>
                <a:moveTo>
                  <a:pt x="733471" y="351662"/>
                </a:moveTo>
                <a:lnTo>
                  <a:pt x="578139" y="488374"/>
                </a:lnTo>
                <a:lnTo>
                  <a:pt x="623405" y="678289"/>
                </a:lnTo>
                <a:cubicBezTo>
                  <a:pt x="697834" y="622025"/>
                  <a:pt x="745196" y="532568"/>
                  <a:pt x="745196" y="432048"/>
                </a:cubicBezTo>
                <a:cubicBezTo>
                  <a:pt x="745196" y="404141"/>
                  <a:pt x="741546" y="377087"/>
                  <a:pt x="733471" y="351662"/>
                </a:cubicBezTo>
                <a:close/>
                <a:moveTo>
                  <a:pt x="130625" y="351662"/>
                </a:moveTo>
                <a:cubicBezTo>
                  <a:pt x="122551" y="377087"/>
                  <a:pt x="118900" y="404141"/>
                  <a:pt x="118900" y="432048"/>
                </a:cubicBezTo>
                <a:cubicBezTo>
                  <a:pt x="118900" y="532568"/>
                  <a:pt x="166262" y="622025"/>
                  <a:pt x="240692" y="678289"/>
                </a:cubicBezTo>
                <a:lnTo>
                  <a:pt x="285957" y="488374"/>
                </a:lnTo>
                <a:close/>
                <a:moveTo>
                  <a:pt x="450727" y="120783"/>
                </a:moveTo>
                <a:lnTo>
                  <a:pt x="522337" y="307795"/>
                </a:lnTo>
                <a:lnTo>
                  <a:pt x="724386" y="322393"/>
                </a:lnTo>
                <a:cubicBezTo>
                  <a:pt x="682881" y="208929"/>
                  <a:pt x="576874" y="126901"/>
                  <a:pt x="450727" y="120783"/>
                </a:cubicBezTo>
                <a:close/>
                <a:moveTo>
                  <a:pt x="413369" y="120783"/>
                </a:moveTo>
                <a:cubicBezTo>
                  <a:pt x="287223" y="126901"/>
                  <a:pt x="181216" y="208929"/>
                  <a:pt x="139710" y="322393"/>
                </a:cubicBezTo>
                <a:lnTo>
                  <a:pt x="341759" y="307795"/>
                </a:lnTo>
                <a:close/>
                <a:moveTo>
                  <a:pt x="432048" y="0"/>
                </a:moveTo>
                <a:cubicBezTo>
                  <a:pt x="670662" y="0"/>
                  <a:pt x="864096" y="193434"/>
                  <a:pt x="864096" y="432048"/>
                </a:cubicBezTo>
                <a:cubicBezTo>
                  <a:pt x="864096" y="670662"/>
                  <a:pt x="670662" y="864096"/>
                  <a:pt x="432048" y="864096"/>
                </a:cubicBez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611E26E-468A-43F2-B27D-BCADA2959F88}"/>
              </a:ext>
            </a:extLst>
          </p:cNvPr>
          <p:cNvSpPr>
            <a:spLocks/>
          </p:cNvSpPr>
          <p:nvPr/>
        </p:nvSpPr>
        <p:spPr bwMode="auto">
          <a:xfrm>
            <a:off x="3908064" y="3546437"/>
            <a:ext cx="618132" cy="481622"/>
          </a:xfrm>
          <a:custGeom>
            <a:avLst/>
            <a:gdLst>
              <a:gd name="connsiteX0" fmla="*/ 277333 w 553607"/>
              <a:gd name="connsiteY0" fmla="*/ 146605 h 431348"/>
              <a:gd name="connsiteX1" fmla="*/ 243460 w 553607"/>
              <a:gd name="connsiteY1" fmla="*/ 235521 h 431348"/>
              <a:gd name="connsiteX2" fmla="*/ 152427 w 553607"/>
              <a:gd name="connsiteY2" fmla="*/ 241343 h 431348"/>
              <a:gd name="connsiteX3" fmla="*/ 222290 w 553607"/>
              <a:gd name="connsiteY3" fmla="*/ 303796 h 431348"/>
              <a:gd name="connsiteX4" fmla="*/ 199532 w 553607"/>
              <a:gd name="connsiteY4" fmla="*/ 396416 h 431348"/>
              <a:gd name="connsiteX5" fmla="*/ 277333 w 553607"/>
              <a:gd name="connsiteY5" fmla="*/ 346666 h 431348"/>
              <a:gd name="connsiteX6" fmla="*/ 354605 w 553607"/>
              <a:gd name="connsiteY6" fmla="*/ 396416 h 431348"/>
              <a:gd name="connsiteX7" fmla="*/ 332376 w 553607"/>
              <a:gd name="connsiteY7" fmla="*/ 303796 h 431348"/>
              <a:gd name="connsiteX8" fmla="*/ 403297 w 553607"/>
              <a:gd name="connsiteY8" fmla="*/ 241343 h 431348"/>
              <a:gd name="connsiteX9" fmla="*/ 312264 w 553607"/>
              <a:gd name="connsiteY9" fmla="*/ 235521 h 431348"/>
              <a:gd name="connsiteX10" fmla="*/ 276274 w 553607"/>
              <a:gd name="connsiteY10" fmla="*/ 0 h 431348"/>
              <a:gd name="connsiteX11" fmla="*/ 553607 w 553607"/>
              <a:gd name="connsiteY11" fmla="*/ 431348 h 431348"/>
              <a:gd name="connsiteX12" fmla="*/ 0 w 553607"/>
              <a:gd name="connsiteY12" fmla="*/ 431348 h 43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607" h="431348">
                <a:moveTo>
                  <a:pt x="277333" y="146605"/>
                </a:moveTo>
                <a:lnTo>
                  <a:pt x="243460" y="235521"/>
                </a:lnTo>
                <a:lnTo>
                  <a:pt x="152427" y="241343"/>
                </a:lnTo>
                <a:lnTo>
                  <a:pt x="222290" y="303796"/>
                </a:lnTo>
                <a:lnTo>
                  <a:pt x="199532" y="396416"/>
                </a:lnTo>
                <a:lnTo>
                  <a:pt x="277333" y="346666"/>
                </a:lnTo>
                <a:lnTo>
                  <a:pt x="354605" y="396416"/>
                </a:lnTo>
                <a:lnTo>
                  <a:pt x="332376" y="303796"/>
                </a:lnTo>
                <a:lnTo>
                  <a:pt x="403297" y="241343"/>
                </a:lnTo>
                <a:lnTo>
                  <a:pt x="312264" y="235521"/>
                </a:lnTo>
                <a:close/>
                <a:moveTo>
                  <a:pt x="276274" y="0"/>
                </a:moveTo>
                <a:lnTo>
                  <a:pt x="553607" y="431348"/>
                </a:lnTo>
                <a:lnTo>
                  <a:pt x="0" y="4313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79161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Icons: Location Area Radius, Flags &amp; Pins</a:t>
            </a:r>
          </a:p>
        </p:txBody>
      </p:sp>
      <p:grpSp>
        <p:nvGrpSpPr>
          <p:cNvPr id="32" name="Grupa 73"/>
          <p:cNvGrpSpPr/>
          <p:nvPr/>
        </p:nvGrpSpPr>
        <p:grpSpPr>
          <a:xfrm>
            <a:off x="1524321" y="980728"/>
            <a:ext cx="3854451" cy="844550"/>
            <a:chOff x="0" y="911225"/>
            <a:chExt cx="3854451" cy="844550"/>
          </a:xfrm>
        </p:grpSpPr>
        <p:sp>
          <p:nvSpPr>
            <p:cNvPr id="75" name="Rectangle 6"/>
            <p:cNvSpPr>
              <a:spLocks noChangeArrowheads="1"/>
            </p:cNvSpPr>
            <p:nvPr/>
          </p:nvSpPr>
          <p:spPr bwMode="auto">
            <a:xfrm>
              <a:off x="0" y="1203325"/>
              <a:ext cx="666750" cy="55245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"/>
            <p:cNvSpPr>
              <a:spLocks/>
            </p:cNvSpPr>
            <p:nvPr/>
          </p:nvSpPr>
          <p:spPr bwMode="auto">
            <a:xfrm>
              <a:off x="388938" y="911225"/>
              <a:ext cx="3465513" cy="552450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348">
                  <a:moveTo>
                    <a:pt x="2034" y="174"/>
                  </a:moveTo>
                  <a:lnTo>
                    <a:pt x="2183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2183" y="0"/>
                  </a:lnTo>
                  <a:lnTo>
                    <a:pt x="2034" y="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auto">
            <a:xfrm>
              <a:off x="388938" y="1463675"/>
              <a:ext cx="277813" cy="277813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8" name="pole tekstowe 77"/>
          <p:cNvSpPr txBox="1"/>
          <p:nvPr/>
        </p:nvSpPr>
        <p:spPr>
          <a:xfrm>
            <a:off x="2135560" y="1019229"/>
            <a:ext cx="2880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Fully editable</a:t>
            </a:r>
          </a:p>
        </p:txBody>
      </p:sp>
      <p:grpSp>
        <p:nvGrpSpPr>
          <p:cNvPr id="71" name="Grupa 24"/>
          <p:cNvGrpSpPr/>
          <p:nvPr/>
        </p:nvGrpSpPr>
        <p:grpSpPr>
          <a:xfrm>
            <a:off x="6744073" y="4842893"/>
            <a:ext cx="586227" cy="736071"/>
            <a:chOff x="6421438" y="2382838"/>
            <a:chExt cx="708024" cy="889000"/>
          </a:xfrm>
        </p:grpSpPr>
        <p:sp>
          <p:nvSpPr>
            <p:cNvPr id="74" name="Oval 27"/>
            <p:cNvSpPr>
              <a:spLocks noChangeArrowheads="1"/>
            </p:cNvSpPr>
            <p:nvPr/>
          </p:nvSpPr>
          <p:spPr bwMode="auto">
            <a:xfrm>
              <a:off x="6927850" y="3170238"/>
              <a:ext cx="96837" cy="96838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28"/>
            <p:cNvSpPr>
              <a:spLocks/>
            </p:cNvSpPr>
            <p:nvPr/>
          </p:nvSpPr>
          <p:spPr bwMode="auto">
            <a:xfrm>
              <a:off x="6919913" y="3132138"/>
              <a:ext cx="71437" cy="93663"/>
            </a:xfrm>
            <a:custGeom>
              <a:avLst/>
              <a:gdLst>
                <a:gd name="T0" fmla="*/ 0 w 45"/>
                <a:gd name="T1" fmla="*/ 12 h 59"/>
                <a:gd name="T2" fmla="*/ 33 w 45"/>
                <a:gd name="T3" fmla="*/ 59 h 59"/>
                <a:gd name="T4" fmla="*/ 45 w 45"/>
                <a:gd name="T5" fmla="*/ 59 h 59"/>
                <a:gd name="T6" fmla="*/ 19 w 45"/>
                <a:gd name="T7" fmla="*/ 0 h 59"/>
                <a:gd name="T8" fmla="*/ 0 w 45"/>
                <a:gd name="T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9">
                  <a:moveTo>
                    <a:pt x="0" y="12"/>
                  </a:moveTo>
                  <a:lnTo>
                    <a:pt x="33" y="59"/>
                  </a:lnTo>
                  <a:lnTo>
                    <a:pt x="45" y="59"/>
                  </a:lnTo>
                  <a:lnTo>
                    <a:pt x="1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29"/>
            <p:cNvSpPr>
              <a:spLocks noEditPoints="1"/>
            </p:cNvSpPr>
            <p:nvPr/>
          </p:nvSpPr>
          <p:spPr bwMode="auto">
            <a:xfrm>
              <a:off x="6421438" y="2382838"/>
              <a:ext cx="708024" cy="889000"/>
            </a:xfrm>
            <a:custGeom>
              <a:avLst/>
              <a:gdLst>
                <a:gd name="T0" fmla="*/ 180 w 189"/>
                <a:gd name="T1" fmla="*/ 135 h 237"/>
                <a:gd name="T2" fmla="*/ 69 w 189"/>
                <a:gd name="T3" fmla="*/ 209 h 237"/>
                <a:gd name="T4" fmla="*/ 60 w 189"/>
                <a:gd name="T5" fmla="*/ 130 h 237"/>
                <a:gd name="T6" fmla="*/ 180 w 189"/>
                <a:gd name="T7" fmla="*/ 135 h 237"/>
                <a:gd name="T8" fmla="*/ 38 w 189"/>
                <a:gd name="T9" fmla="*/ 15 h 237"/>
                <a:gd name="T10" fmla="*/ 11 w 189"/>
                <a:gd name="T11" fmla="*/ 76 h 237"/>
                <a:gd name="T12" fmla="*/ 78 w 189"/>
                <a:gd name="T13" fmla="*/ 83 h 237"/>
                <a:gd name="T14" fmla="*/ 104 w 189"/>
                <a:gd name="T15" fmla="*/ 21 h 237"/>
                <a:gd name="T16" fmla="*/ 38 w 189"/>
                <a:gd name="T17" fmla="*/ 1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237">
                  <a:moveTo>
                    <a:pt x="180" y="135"/>
                  </a:moveTo>
                  <a:cubicBezTo>
                    <a:pt x="189" y="185"/>
                    <a:pt x="109" y="237"/>
                    <a:pt x="69" y="209"/>
                  </a:cubicBezTo>
                  <a:cubicBezTo>
                    <a:pt x="29" y="181"/>
                    <a:pt x="60" y="130"/>
                    <a:pt x="60" y="130"/>
                  </a:cubicBezTo>
                  <a:cubicBezTo>
                    <a:pt x="81" y="80"/>
                    <a:pt x="171" y="86"/>
                    <a:pt x="180" y="135"/>
                  </a:cubicBezTo>
                  <a:close/>
                  <a:moveTo>
                    <a:pt x="38" y="15"/>
                  </a:moveTo>
                  <a:cubicBezTo>
                    <a:pt x="12" y="30"/>
                    <a:pt x="0" y="57"/>
                    <a:pt x="11" y="76"/>
                  </a:cubicBezTo>
                  <a:cubicBezTo>
                    <a:pt x="23" y="95"/>
                    <a:pt x="52" y="98"/>
                    <a:pt x="78" y="83"/>
                  </a:cubicBezTo>
                  <a:cubicBezTo>
                    <a:pt x="103" y="67"/>
                    <a:pt x="115" y="40"/>
                    <a:pt x="104" y="21"/>
                  </a:cubicBezTo>
                  <a:cubicBezTo>
                    <a:pt x="93" y="2"/>
                    <a:pt x="63" y="0"/>
                    <a:pt x="38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6473825" y="2460625"/>
              <a:ext cx="465137" cy="544513"/>
            </a:xfrm>
            <a:custGeom>
              <a:avLst/>
              <a:gdLst>
                <a:gd name="T0" fmla="*/ 119 w 124"/>
                <a:gd name="T1" fmla="*/ 95 h 145"/>
                <a:gd name="T2" fmla="*/ 90 w 124"/>
                <a:gd name="T3" fmla="*/ 44 h 145"/>
                <a:gd name="T4" fmla="*/ 93 w 124"/>
                <a:gd name="T5" fmla="*/ 4 h 145"/>
                <a:gd name="T6" fmla="*/ 90 w 124"/>
                <a:gd name="T7" fmla="*/ 0 h 145"/>
                <a:gd name="T8" fmla="*/ 64 w 124"/>
                <a:gd name="T9" fmla="*/ 62 h 145"/>
                <a:gd name="T10" fmla="*/ 0 w 124"/>
                <a:gd name="T11" fmla="*/ 59 h 145"/>
                <a:gd name="T12" fmla="*/ 0 w 124"/>
                <a:gd name="T13" fmla="*/ 59 h 145"/>
                <a:gd name="T14" fmla="*/ 34 w 124"/>
                <a:gd name="T15" fmla="*/ 75 h 145"/>
                <a:gd name="T16" fmla="*/ 55 w 124"/>
                <a:gd name="T17" fmla="*/ 126 h 145"/>
                <a:gd name="T18" fmla="*/ 106 w 124"/>
                <a:gd name="T19" fmla="*/ 126 h 145"/>
                <a:gd name="T20" fmla="*/ 119 w 124"/>
                <a:gd name="T21" fmla="*/ 9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145">
                  <a:moveTo>
                    <a:pt x="119" y="95"/>
                  </a:moveTo>
                  <a:cubicBezTo>
                    <a:pt x="90" y="44"/>
                    <a:pt x="90" y="44"/>
                    <a:pt x="90" y="44"/>
                  </a:cubicBezTo>
                  <a:cubicBezTo>
                    <a:pt x="98" y="30"/>
                    <a:pt x="100" y="16"/>
                    <a:pt x="93" y="4"/>
                  </a:cubicBezTo>
                  <a:cubicBezTo>
                    <a:pt x="92" y="3"/>
                    <a:pt x="91" y="2"/>
                    <a:pt x="90" y="0"/>
                  </a:cubicBezTo>
                  <a:cubicBezTo>
                    <a:pt x="101" y="19"/>
                    <a:pt x="89" y="46"/>
                    <a:pt x="64" y="62"/>
                  </a:cubicBezTo>
                  <a:cubicBezTo>
                    <a:pt x="40" y="76"/>
                    <a:pt x="13" y="74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7" y="70"/>
                    <a:pt x="19" y="76"/>
                    <a:pt x="34" y="7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5" y="126"/>
                    <a:pt x="74" y="145"/>
                    <a:pt x="106" y="126"/>
                  </a:cubicBezTo>
                  <a:cubicBezTo>
                    <a:pt x="106" y="126"/>
                    <a:pt x="124" y="115"/>
                    <a:pt x="119" y="9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7" name="Grupa 3071"/>
          <p:cNvGrpSpPr/>
          <p:nvPr/>
        </p:nvGrpSpPr>
        <p:grpSpPr>
          <a:xfrm>
            <a:off x="3907736" y="4531088"/>
            <a:ext cx="545906" cy="1009758"/>
            <a:chOff x="6228184" y="5229200"/>
            <a:chExt cx="517525" cy="957262"/>
          </a:xfrm>
        </p:grpSpPr>
        <p:sp>
          <p:nvSpPr>
            <p:cNvPr id="98" name="Freeform 6"/>
            <p:cNvSpPr>
              <a:spLocks/>
            </p:cNvSpPr>
            <p:nvPr/>
          </p:nvSpPr>
          <p:spPr bwMode="auto">
            <a:xfrm>
              <a:off x="6232947" y="5233962"/>
              <a:ext cx="47625" cy="952500"/>
            </a:xfrm>
            <a:custGeom>
              <a:avLst/>
              <a:gdLst>
                <a:gd name="T0" fmla="*/ 0 w 13"/>
                <a:gd name="T1" fmla="*/ 3 h 254"/>
                <a:gd name="T2" fmla="*/ 1 w 13"/>
                <a:gd name="T3" fmla="*/ 215 h 254"/>
                <a:gd name="T4" fmla="*/ 7 w 13"/>
                <a:gd name="T5" fmla="*/ 254 h 254"/>
                <a:gd name="T6" fmla="*/ 13 w 13"/>
                <a:gd name="T7" fmla="*/ 215 h 254"/>
                <a:gd name="T8" fmla="*/ 13 w 13"/>
                <a:gd name="T9" fmla="*/ 3 h 254"/>
                <a:gd name="T10" fmla="*/ 0 w 13"/>
                <a:gd name="T11" fmla="*/ 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54">
                  <a:moveTo>
                    <a:pt x="0" y="3"/>
                  </a:moveTo>
                  <a:cubicBezTo>
                    <a:pt x="1" y="4"/>
                    <a:pt x="1" y="215"/>
                    <a:pt x="1" y="215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7"/>
            <p:cNvSpPr>
              <a:spLocks/>
            </p:cNvSpPr>
            <p:nvPr/>
          </p:nvSpPr>
          <p:spPr bwMode="auto">
            <a:xfrm>
              <a:off x="6228184" y="5229200"/>
              <a:ext cx="517525" cy="473075"/>
            </a:xfrm>
            <a:custGeom>
              <a:avLst/>
              <a:gdLst>
                <a:gd name="T0" fmla="*/ 138 w 138"/>
                <a:gd name="T1" fmla="*/ 107 h 126"/>
                <a:gd name="T2" fmla="*/ 0 w 138"/>
                <a:gd name="T3" fmla="*/ 107 h 126"/>
                <a:gd name="T4" fmla="*/ 0 w 138"/>
                <a:gd name="T5" fmla="*/ 11 h 126"/>
                <a:gd name="T6" fmla="*/ 138 w 138"/>
                <a:gd name="T7" fmla="*/ 11 h 126"/>
                <a:gd name="T8" fmla="*/ 138 w 138"/>
                <a:gd name="T9" fmla="*/ 10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26">
                  <a:moveTo>
                    <a:pt x="138" y="107"/>
                  </a:moveTo>
                  <a:cubicBezTo>
                    <a:pt x="90" y="126"/>
                    <a:pt x="38" y="97"/>
                    <a:pt x="0" y="107"/>
                  </a:cubicBezTo>
                  <a:cubicBezTo>
                    <a:pt x="0" y="92"/>
                    <a:pt x="0" y="25"/>
                    <a:pt x="0" y="11"/>
                  </a:cubicBezTo>
                  <a:cubicBezTo>
                    <a:pt x="37" y="0"/>
                    <a:pt x="88" y="27"/>
                    <a:pt x="138" y="11"/>
                  </a:cubicBezTo>
                  <a:cubicBezTo>
                    <a:pt x="138" y="26"/>
                    <a:pt x="138" y="93"/>
                    <a:pt x="138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0" name="Grupa 30"/>
          <p:cNvGrpSpPr/>
          <p:nvPr/>
        </p:nvGrpSpPr>
        <p:grpSpPr>
          <a:xfrm>
            <a:off x="5559853" y="4551865"/>
            <a:ext cx="525812" cy="1023157"/>
            <a:chOff x="7305675" y="5203825"/>
            <a:chExt cx="498475" cy="969963"/>
          </a:xfrm>
        </p:grpSpPr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7308850" y="5221287"/>
              <a:ext cx="44450" cy="952501"/>
            </a:xfrm>
            <a:custGeom>
              <a:avLst/>
              <a:gdLst>
                <a:gd name="T0" fmla="*/ 0 w 12"/>
                <a:gd name="T1" fmla="*/ 3 h 254"/>
                <a:gd name="T2" fmla="*/ 0 w 12"/>
                <a:gd name="T3" fmla="*/ 215 h 254"/>
                <a:gd name="T4" fmla="*/ 6 w 12"/>
                <a:gd name="T5" fmla="*/ 254 h 254"/>
                <a:gd name="T6" fmla="*/ 12 w 12"/>
                <a:gd name="T7" fmla="*/ 215 h 254"/>
                <a:gd name="T8" fmla="*/ 12 w 12"/>
                <a:gd name="T9" fmla="*/ 3 h 254"/>
                <a:gd name="T10" fmla="*/ 0 w 12"/>
                <a:gd name="T11" fmla="*/ 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54">
                  <a:moveTo>
                    <a:pt x="0" y="3"/>
                  </a:moveTo>
                  <a:cubicBezTo>
                    <a:pt x="0" y="5"/>
                    <a:pt x="0" y="215"/>
                    <a:pt x="0" y="215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305675" y="5203825"/>
              <a:ext cx="498475" cy="457200"/>
            </a:xfrm>
            <a:custGeom>
              <a:avLst/>
              <a:gdLst>
                <a:gd name="T0" fmla="*/ 0 w 133"/>
                <a:gd name="T1" fmla="*/ 122 h 122"/>
                <a:gd name="T2" fmla="*/ 0 w 133"/>
                <a:gd name="T3" fmla="*/ 14 h 122"/>
                <a:gd name="T4" fmla="*/ 133 w 133"/>
                <a:gd name="T5" fmla="*/ 41 h 122"/>
                <a:gd name="T6" fmla="*/ 0 w 133"/>
                <a:gd name="T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22">
                  <a:moveTo>
                    <a:pt x="0" y="122"/>
                  </a:moveTo>
                  <a:cubicBezTo>
                    <a:pt x="0" y="107"/>
                    <a:pt x="0" y="29"/>
                    <a:pt x="0" y="14"/>
                  </a:cubicBezTo>
                  <a:cubicBezTo>
                    <a:pt x="51" y="0"/>
                    <a:pt x="72" y="67"/>
                    <a:pt x="133" y="41"/>
                  </a:cubicBezTo>
                  <a:cubicBezTo>
                    <a:pt x="125" y="110"/>
                    <a:pt x="31" y="113"/>
                    <a:pt x="0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3" name="Grupa 27"/>
          <p:cNvGrpSpPr/>
          <p:nvPr/>
        </p:nvGrpSpPr>
        <p:grpSpPr>
          <a:xfrm>
            <a:off x="3907736" y="2488265"/>
            <a:ext cx="590336" cy="927516"/>
            <a:chOff x="6367463" y="1362075"/>
            <a:chExt cx="858837" cy="1349376"/>
          </a:xfrm>
        </p:grpSpPr>
        <p:sp>
          <p:nvSpPr>
            <p:cNvPr id="104" name="Freeform 6"/>
            <p:cNvSpPr>
              <a:spLocks/>
            </p:cNvSpPr>
            <p:nvPr/>
          </p:nvSpPr>
          <p:spPr bwMode="auto">
            <a:xfrm>
              <a:off x="6367463" y="1417638"/>
              <a:ext cx="123825" cy="1293813"/>
            </a:xfrm>
            <a:custGeom>
              <a:avLst/>
              <a:gdLst>
                <a:gd name="T0" fmla="*/ 26 w 49"/>
                <a:gd name="T1" fmla="*/ 20 h 512"/>
                <a:gd name="T2" fmla="*/ 4 w 49"/>
                <a:gd name="T3" fmla="*/ 12 h 512"/>
                <a:gd name="T4" fmla="*/ 5 w 49"/>
                <a:gd name="T5" fmla="*/ 11 h 512"/>
                <a:gd name="T6" fmla="*/ 24 w 49"/>
                <a:gd name="T7" fmla="*/ 15 h 512"/>
                <a:gd name="T8" fmla="*/ 45 w 49"/>
                <a:gd name="T9" fmla="*/ 9 h 512"/>
                <a:gd name="T10" fmla="*/ 45 w 49"/>
                <a:gd name="T11" fmla="*/ 7 h 512"/>
                <a:gd name="T12" fmla="*/ 45 w 49"/>
                <a:gd name="T13" fmla="*/ 7 h 512"/>
                <a:gd name="T14" fmla="*/ 24 w 49"/>
                <a:gd name="T15" fmla="*/ 0 h 512"/>
                <a:gd name="T16" fmla="*/ 2 w 49"/>
                <a:gd name="T17" fmla="*/ 7 h 512"/>
                <a:gd name="T18" fmla="*/ 2 w 49"/>
                <a:gd name="T19" fmla="*/ 7 h 512"/>
                <a:gd name="T20" fmla="*/ 12 w 49"/>
                <a:gd name="T21" fmla="*/ 499 h 512"/>
                <a:gd name="T22" fmla="*/ 17 w 49"/>
                <a:gd name="T23" fmla="*/ 509 h 512"/>
                <a:gd name="T24" fmla="*/ 33 w 49"/>
                <a:gd name="T25" fmla="*/ 510 h 512"/>
                <a:gd name="T26" fmla="*/ 36 w 49"/>
                <a:gd name="T27" fmla="*/ 502 h 512"/>
                <a:gd name="T28" fmla="*/ 45 w 49"/>
                <a:gd name="T29" fmla="*/ 15 h 512"/>
                <a:gd name="T30" fmla="*/ 26 w 49"/>
                <a:gd name="T31" fmla="*/ 2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512">
                  <a:moveTo>
                    <a:pt x="26" y="20"/>
                  </a:moveTo>
                  <a:cubicBezTo>
                    <a:pt x="14" y="20"/>
                    <a:pt x="4" y="17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8" y="13"/>
                    <a:pt x="16" y="15"/>
                    <a:pt x="24" y="15"/>
                  </a:cubicBezTo>
                  <a:cubicBezTo>
                    <a:pt x="34" y="15"/>
                    <a:pt x="43" y="12"/>
                    <a:pt x="45" y="9"/>
                  </a:cubicBezTo>
                  <a:cubicBezTo>
                    <a:pt x="45" y="8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3"/>
                    <a:pt x="35" y="0"/>
                    <a:pt x="24" y="0"/>
                  </a:cubicBezTo>
                  <a:cubicBezTo>
                    <a:pt x="12" y="0"/>
                    <a:pt x="3" y="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173"/>
                    <a:pt x="7" y="334"/>
                    <a:pt x="12" y="499"/>
                  </a:cubicBezTo>
                  <a:cubicBezTo>
                    <a:pt x="12" y="504"/>
                    <a:pt x="13" y="507"/>
                    <a:pt x="17" y="509"/>
                  </a:cubicBezTo>
                  <a:cubicBezTo>
                    <a:pt x="22" y="512"/>
                    <a:pt x="29" y="512"/>
                    <a:pt x="33" y="510"/>
                  </a:cubicBezTo>
                  <a:cubicBezTo>
                    <a:pt x="35" y="509"/>
                    <a:pt x="36" y="507"/>
                    <a:pt x="36" y="502"/>
                  </a:cubicBezTo>
                  <a:cubicBezTo>
                    <a:pt x="41" y="342"/>
                    <a:pt x="49" y="180"/>
                    <a:pt x="45" y="15"/>
                  </a:cubicBezTo>
                  <a:cubicBezTo>
                    <a:pt x="42" y="18"/>
                    <a:pt x="34" y="20"/>
                    <a:pt x="26" y="2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7"/>
            <p:cNvSpPr>
              <a:spLocks/>
            </p:cNvSpPr>
            <p:nvPr/>
          </p:nvSpPr>
          <p:spPr bwMode="auto">
            <a:xfrm>
              <a:off x="6372225" y="1362075"/>
              <a:ext cx="854075" cy="823913"/>
            </a:xfrm>
            <a:custGeom>
              <a:avLst/>
              <a:gdLst>
                <a:gd name="T0" fmla="*/ 0 w 338"/>
                <a:gd name="T1" fmla="*/ 31 h 326"/>
                <a:gd name="T2" fmla="*/ 336 w 338"/>
                <a:gd name="T3" fmla="*/ 24 h 326"/>
                <a:gd name="T4" fmla="*/ 257 w 338"/>
                <a:gd name="T5" fmla="*/ 132 h 326"/>
                <a:gd name="T6" fmla="*/ 338 w 338"/>
                <a:gd name="T7" fmla="*/ 253 h 326"/>
                <a:gd name="T8" fmla="*/ 2 w 338"/>
                <a:gd name="T9" fmla="*/ 257 h 326"/>
                <a:gd name="T10" fmla="*/ 0 w 338"/>
                <a:gd name="T11" fmla="*/ 3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8" h="326">
                  <a:moveTo>
                    <a:pt x="0" y="31"/>
                  </a:moveTo>
                  <a:cubicBezTo>
                    <a:pt x="90" y="106"/>
                    <a:pt x="231" y="0"/>
                    <a:pt x="336" y="24"/>
                  </a:cubicBezTo>
                  <a:cubicBezTo>
                    <a:pt x="303" y="46"/>
                    <a:pt x="270" y="73"/>
                    <a:pt x="257" y="132"/>
                  </a:cubicBezTo>
                  <a:cubicBezTo>
                    <a:pt x="299" y="160"/>
                    <a:pt x="327" y="211"/>
                    <a:pt x="338" y="253"/>
                  </a:cubicBezTo>
                  <a:cubicBezTo>
                    <a:pt x="212" y="208"/>
                    <a:pt x="58" y="326"/>
                    <a:pt x="2" y="257"/>
                  </a:cubicBezTo>
                  <a:cubicBezTo>
                    <a:pt x="0" y="176"/>
                    <a:pt x="0" y="112"/>
                    <a:pt x="0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6" name="Grupa 34"/>
          <p:cNvGrpSpPr/>
          <p:nvPr/>
        </p:nvGrpSpPr>
        <p:grpSpPr>
          <a:xfrm>
            <a:off x="5371412" y="2507523"/>
            <a:ext cx="708024" cy="889000"/>
            <a:chOff x="6421438" y="2382838"/>
            <a:chExt cx="708024" cy="889000"/>
          </a:xfrm>
          <a:solidFill>
            <a:schemeClr val="accent1"/>
          </a:solidFill>
        </p:grpSpPr>
        <p:sp>
          <p:nvSpPr>
            <p:cNvPr id="107" name="Oval 27"/>
            <p:cNvSpPr>
              <a:spLocks noChangeArrowheads="1"/>
            </p:cNvSpPr>
            <p:nvPr/>
          </p:nvSpPr>
          <p:spPr bwMode="auto">
            <a:xfrm>
              <a:off x="6927850" y="3170238"/>
              <a:ext cx="96837" cy="96838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4"/>
                </a:solidFill>
              </a:endParaRPr>
            </a:p>
          </p:txBody>
        </p:sp>
        <p:sp>
          <p:nvSpPr>
            <p:cNvPr id="108" name="Freeform 28"/>
            <p:cNvSpPr>
              <a:spLocks/>
            </p:cNvSpPr>
            <p:nvPr/>
          </p:nvSpPr>
          <p:spPr bwMode="auto">
            <a:xfrm>
              <a:off x="6919913" y="3132138"/>
              <a:ext cx="71437" cy="93663"/>
            </a:xfrm>
            <a:custGeom>
              <a:avLst/>
              <a:gdLst>
                <a:gd name="T0" fmla="*/ 0 w 45"/>
                <a:gd name="T1" fmla="*/ 12 h 59"/>
                <a:gd name="T2" fmla="*/ 33 w 45"/>
                <a:gd name="T3" fmla="*/ 59 h 59"/>
                <a:gd name="T4" fmla="*/ 45 w 45"/>
                <a:gd name="T5" fmla="*/ 59 h 59"/>
                <a:gd name="T6" fmla="*/ 19 w 45"/>
                <a:gd name="T7" fmla="*/ 0 h 59"/>
                <a:gd name="T8" fmla="*/ 0 w 45"/>
                <a:gd name="T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9">
                  <a:moveTo>
                    <a:pt x="0" y="12"/>
                  </a:moveTo>
                  <a:lnTo>
                    <a:pt x="33" y="59"/>
                  </a:lnTo>
                  <a:lnTo>
                    <a:pt x="45" y="59"/>
                  </a:lnTo>
                  <a:lnTo>
                    <a:pt x="1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4"/>
                </a:solidFill>
              </a:endParaRPr>
            </a:p>
          </p:txBody>
        </p:sp>
        <p:sp>
          <p:nvSpPr>
            <p:cNvPr id="109" name="Freeform 29"/>
            <p:cNvSpPr>
              <a:spLocks noEditPoints="1"/>
            </p:cNvSpPr>
            <p:nvPr/>
          </p:nvSpPr>
          <p:spPr bwMode="auto">
            <a:xfrm>
              <a:off x="6421438" y="2382838"/>
              <a:ext cx="708024" cy="889000"/>
            </a:xfrm>
            <a:custGeom>
              <a:avLst/>
              <a:gdLst>
                <a:gd name="T0" fmla="*/ 180 w 189"/>
                <a:gd name="T1" fmla="*/ 135 h 237"/>
                <a:gd name="T2" fmla="*/ 69 w 189"/>
                <a:gd name="T3" fmla="*/ 209 h 237"/>
                <a:gd name="T4" fmla="*/ 60 w 189"/>
                <a:gd name="T5" fmla="*/ 130 h 237"/>
                <a:gd name="T6" fmla="*/ 180 w 189"/>
                <a:gd name="T7" fmla="*/ 135 h 237"/>
                <a:gd name="T8" fmla="*/ 38 w 189"/>
                <a:gd name="T9" fmla="*/ 15 h 237"/>
                <a:gd name="T10" fmla="*/ 11 w 189"/>
                <a:gd name="T11" fmla="*/ 76 h 237"/>
                <a:gd name="T12" fmla="*/ 78 w 189"/>
                <a:gd name="T13" fmla="*/ 83 h 237"/>
                <a:gd name="T14" fmla="*/ 104 w 189"/>
                <a:gd name="T15" fmla="*/ 21 h 237"/>
                <a:gd name="T16" fmla="*/ 38 w 189"/>
                <a:gd name="T17" fmla="*/ 1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237">
                  <a:moveTo>
                    <a:pt x="180" y="135"/>
                  </a:moveTo>
                  <a:cubicBezTo>
                    <a:pt x="189" y="185"/>
                    <a:pt x="109" y="237"/>
                    <a:pt x="69" y="209"/>
                  </a:cubicBezTo>
                  <a:cubicBezTo>
                    <a:pt x="29" y="181"/>
                    <a:pt x="60" y="130"/>
                    <a:pt x="60" y="130"/>
                  </a:cubicBezTo>
                  <a:cubicBezTo>
                    <a:pt x="81" y="80"/>
                    <a:pt x="171" y="86"/>
                    <a:pt x="180" y="135"/>
                  </a:cubicBezTo>
                  <a:close/>
                  <a:moveTo>
                    <a:pt x="38" y="15"/>
                  </a:moveTo>
                  <a:cubicBezTo>
                    <a:pt x="12" y="30"/>
                    <a:pt x="0" y="57"/>
                    <a:pt x="11" y="76"/>
                  </a:cubicBezTo>
                  <a:cubicBezTo>
                    <a:pt x="23" y="95"/>
                    <a:pt x="52" y="98"/>
                    <a:pt x="78" y="83"/>
                  </a:cubicBezTo>
                  <a:cubicBezTo>
                    <a:pt x="103" y="67"/>
                    <a:pt x="115" y="40"/>
                    <a:pt x="104" y="21"/>
                  </a:cubicBezTo>
                  <a:cubicBezTo>
                    <a:pt x="93" y="2"/>
                    <a:pt x="63" y="0"/>
                    <a:pt x="3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4"/>
                </a:solidFill>
              </a:endParaRPr>
            </a:p>
          </p:txBody>
        </p:sp>
        <p:sp>
          <p:nvSpPr>
            <p:cNvPr id="110" name="Freeform 30"/>
            <p:cNvSpPr>
              <a:spLocks/>
            </p:cNvSpPr>
            <p:nvPr/>
          </p:nvSpPr>
          <p:spPr bwMode="auto">
            <a:xfrm>
              <a:off x="6473825" y="2460625"/>
              <a:ext cx="465137" cy="544513"/>
            </a:xfrm>
            <a:custGeom>
              <a:avLst/>
              <a:gdLst>
                <a:gd name="T0" fmla="*/ 119 w 124"/>
                <a:gd name="T1" fmla="*/ 95 h 145"/>
                <a:gd name="T2" fmla="*/ 90 w 124"/>
                <a:gd name="T3" fmla="*/ 44 h 145"/>
                <a:gd name="T4" fmla="*/ 93 w 124"/>
                <a:gd name="T5" fmla="*/ 4 h 145"/>
                <a:gd name="T6" fmla="*/ 90 w 124"/>
                <a:gd name="T7" fmla="*/ 0 h 145"/>
                <a:gd name="T8" fmla="*/ 64 w 124"/>
                <a:gd name="T9" fmla="*/ 62 h 145"/>
                <a:gd name="T10" fmla="*/ 0 w 124"/>
                <a:gd name="T11" fmla="*/ 59 h 145"/>
                <a:gd name="T12" fmla="*/ 0 w 124"/>
                <a:gd name="T13" fmla="*/ 59 h 145"/>
                <a:gd name="T14" fmla="*/ 34 w 124"/>
                <a:gd name="T15" fmla="*/ 75 h 145"/>
                <a:gd name="T16" fmla="*/ 55 w 124"/>
                <a:gd name="T17" fmla="*/ 126 h 145"/>
                <a:gd name="T18" fmla="*/ 106 w 124"/>
                <a:gd name="T19" fmla="*/ 126 h 145"/>
                <a:gd name="T20" fmla="*/ 119 w 124"/>
                <a:gd name="T21" fmla="*/ 9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145">
                  <a:moveTo>
                    <a:pt x="119" y="95"/>
                  </a:moveTo>
                  <a:cubicBezTo>
                    <a:pt x="90" y="44"/>
                    <a:pt x="90" y="44"/>
                    <a:pt x="90" y="44"/>
                  </a:cubicBezTo>
                  <a:cubicBezTo>
                    <a:pt x="98" y="30"/>
                    <a:pt x="100" y="16"/>
                    <a:pt x="93" y="4"/>
                  </a:cubicBezTo>
                  <a:cubicBezTo>
                    <a:pt x="92" y="3"/>
                    <a:pt x="91" y="2"/>
                    <a:pt x="90" y="0"/>
                  </a:cubicBezTo>
                  <a:cubicBezTo>
                    <a:pt x="101" y="19"/>
                    <a:pt x="89" y="46"/>
                    <a:pt x="64" y="62"/>
                  </a:cubicBezTo>
                  <a:cubicBezTo>
                    <a:pt x="40" y="76"/>
                    <a:pt x="13" y="74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7" y="70"/>
                    <a:pt x="19" y="76"/>
                    <a:pt x="34" y="7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5" y="126"/>
                    <a:pt x="74" y="145"/>
                    <a:pt x="106" y="126"/>
                  </a:cubicBezTo>
                  <a:cubicBezTo>
                    <a:pt x="106" y="126"/>
                    <a:pt x="124" y="115"/>
                    <a:pt x="119" y="9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55" name="Grupa 3071"/>
          <p:cNvGrpSpPr/>
          <p:nvPr/>
        </p:nvGrpSpPr>
        <p:grpSpPr>
          <a:xfrm>
            <a:off x="7942250" y="4867747"/>
            <a:ext cx="458006" cy="847171"/>
            <a:chOff x="6228184" y="5229200"/>
            <a:chExt cx="517525" cy="957262"/>
          </a:xfrm>
        </p:grpSpPr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6232947" y="5233962"/>
              <a:ext cx="47625" cy="952500"/>
            </a:xfrm>
            <a:custGeom>
              <a:avLst/>
              <a:gdLst>
                <a:gd name="T0" fmla="*/ 0 w 13"/>
                <a:gd name="T1" fmla="*/ 3 h 254"/>
                <a:gd name="T2" fmla="*/ 1 w 13"/>
                <a:gd name="T3" fmla="*/ 215 h 254"/>
                <a:gd name="T4" fmla="*/ 7 w 13"/>
                <a:gd name="T5" fmla="*/ 254 h 254"/>
                <a:gd name="T6" fmla="*/ 13 w 13"/>
                <a:gd name="T7" fmla="*/ 215 h 254"/>
                <a:gd name="T8" fmla="*/ 13 w 13"/>
                <a:gd name="T9" fmla="*/ 3 h 254"/>
                <a:gd name="T10" fmla="*/ 0 w 13"/>
                <a:gd name="T11" fmla="*/ 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54">
                  <a:moveTo>
                    <a:pt x="0" y="3"/>
                  </a:moveTo>
                  <a:cubicBezTo>
                    <a:pt x="1" y="4"/>
                    <a:pt x="1" y="215"/>
                    <a:pt x="1" y="215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6228184" y="5229200"/>
              <a:ext cx="517525" cy="473075"/>
            </a:xfrm>
            <a:custGeom>
              <a:avLst/>
              <a:gdLst>
                <a:gd name="T0" fmla="*/ 138 w 138"/>
                <a:gd name="T1" fmla="*/ 107 h 126"/>
                <a:gd name="T2" fmla="*/ 0 w 138"/>
                <a:gd name="T3" fmla="*/ 107 h 126"/>
                <a:gd name="T4" fmla="*/ 0 w 138"/>
                <a:gd name="T5" fmla="*/ 11 h 126"/>
                <a:gd name="T6" fmla="*/ 138 w 138"/>
                <a:gd name="T7" fmla="*/ 11 h 126"/>
                <a:gd name="T8" fmla="*/ 138 w 138"/>
                <a:gd name="T9" fmla="*/ 10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26">
                  <a:moveTo>
                    <a:pt x="138" y="107"/>
                  </a:moveTo>
                  <a:cubicBezTo>
                    <a:pt x="90" y="126"/>
                    <a:pt x="38" y="97"/>
                    <a:pt x="0" y="107"/>
                  </a:cubicBezTo>
                  <a:cubicBezTo>
                    <a:pt x="0" y="92"/>
                    <a:pt x="0" y="25"/>
                    <a:pt x="0" y="11"/>
                  </a:cubicBezTo>
                  <a:cubicBezTo>
                    <a:pt x="37" y="0"/>
                    <a:pt x="88" y="27"/>
                    <a:pt x="138" y="11"/>
                  </a:cubicBezTo>
                  <a:cubicBezTo>
                    <a:pt x="138" y="26"/>
                    <a:pt x="138" y="93"/>
                    <a:pt x="138" y="107"/>
                  </a:cubicBezTo>
                  <a:close/>
                </a:path>
              </a:pathLst>
            </a:custGeom>
            <a:ln/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3" name="Prostokąt 22"/>
          <p:cNvSpPr/>
          <p:nvPr/>
        </p:nvSpPr>
        <p:spPr>
          <a:xfrm>
            <a:off x="6555998" y="145025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pole tekstowe 79"/>
          <p:cNvSpPr txBox="1"/>
          <p:nvPr/>
        </p:nvSpPr>
        <p:spPr>
          <a:xfrm>
            <a:off x="6550902" y="108092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58" name="Elipsa 57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upa 87"/>
          <p:cNvGrpSpPr/>
          <p:nvPr/>
        </p:nvGrpSpPr>
        <p:grpSpPr>
          <a:xfrm>
            <a:off x="9398698" y="4963077"/>
            <a:ext cx="340868" cy="663282"/>
            <a:chOff x="7305675" y="5203825"/>
            <a:chExt cx="498475" cy="969963"/>
          </a:xfrm>
          <a:solidFill>
            <a:schemeClr val="bg1"/>
          </a:solidFill>
          <a:effectLst/>
        </p:grpSpPr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7308850" y="5221287"/>
              <a:ext cx="44450" cy="952501"/>
            </a:xfrm>
            <a:custGeom>
              <a:avLst/>
              <a:gdLst>
                <a:gd name="T0" fmla="*/ 0 w 12"/>
                <a:gd name="T1" fmla="*/ 3 h 254"/>
                <a:gd name="T2" fmla="*/ 0 w 12"/>
                <a:gd name="T3" fmla="*/ 215 h 254"/>
                <a:gd name="T4" fmla="*/ 6 w 12"/>
                <a:gd name="T5" fmla="*/ 254 h 254"/>
                <a:gd name="T6" fmla="*/ 12 w 12"/>
                <a:gd name="T7" fmla="*/ 215 h 254"/>
                <a:gd name="T8" fmla="*/ 12 w 12"/>
                <a:gd name="T9" fmla="*/ 3 h 254"/>
                <a:gd name="T10" fmla="*/ 0 w 12"/>
                <a:gd name="T11" fmla="*/ 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54">
                  <a:moveTo>
                    <a:pt x="0" y="3"/>
                  </a:moveTo>
                  <a:cubicBezTo>
                    <a:pt x="0" y="5"/>
                    <a:pt x="0" y="215"/>
                    <a:pt x="0" y="215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7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7305675" y="5203825"/>
              <a:ext cx="498475" cy="457200"/>
            </a:xfrm>
            <a:custGeom>
              <a:avLst/>
              <a:gdLst>
                <a:gd name="T0" fmla="*/ 0 w 133"/>
                <a:gd name="T1" fmla="*/ 122 h 122"/>
                <a:gd name="T2" fmla="*/ 0 w 133"/>
                <a:gd name="T3" fmla="*/ 14 h 122"/>
                <a:gd name="T4" fmla="*/ 133 w 133"/>
                <a:gd name="T5" fmla="*/ 41 h 122"/>
                <a:gd name="T6" fmla="*/ 0 w 133"/>
                <a:gd name="T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22">
                  <a:moveTo>
                    <a:pt x="0" y="122"/>
                  </a:moveTo>
                  <a:cubicBezTo>
                    <a:pt x="0" y="107"/>
                    <a:pt x="0" y="29"/>
                    <a:pt x="0" y="14"/>
                  </a:cubicBezTo>
                  <a:cubicBezTo>
                    <a:pt x="51" y="0"/>
                    <a:pt x="72" y="67"/>
                    <a:pt x="133" y="41"/>
                  </a:cubicBezTo>
                  <a:cubicBezTo>
                    <a:pt x="125" y="110"/>
                    <a:pt x="31" y="113"/>
                    <a:pt x="0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" name="Grupa 12">
            <a:extLst>
              <a:ext uri="{FF2B5EF4-FFF2-40B4-BE49-F238E27FC236}">
                <a16:creationId xmlns:a16="http://schemas.microsoft.com/office/drawing/2014/main" id="{07731F48-2338-42ED-B1D9-E7B03BBED479}"/>
              </a:ext>
            </a:extLst>
          </p:cNvPr>
          <p:cNvGrpSpPr/>
          <p:nvPr/>
        </p:nvGrpSpPr>
        <p:grpSpPr>
          <a:xfrm>
            <a:off x="7929054" y="1917313"/>
            <a:ext cx="710723" cy="710723"/>
            <a:chOff x="6939090" y="4284682"/>
            <a:chExt cx="710723" cy="710723"/>
          </a:xfrm>
        </p:grpSpPr>
        <p:grpSp>
          <p:nvGrpSpPr>
            <p:cNvPr id="60" name="Grupa 397">
              <a:extLst>
                <a:ext uri="{FF2B5EF4-FFF2-40B4-BE49-F238E27FC236}">
                  <a16:creationId xmlns:a16="http://schemas.microsoft.com/office/drawing/2014/main" id="{52983AD1-8BB8-46B7-A19F-4A4DB794ABBD}"/>
                </a:ext>
              </a:extLst>
            </p:cNvPr>
            <p:cNvGrpSpPr/>
            <p:nvPr/>
          </p:nvGrpSpPr>
          <p:grpSpPr>
            <a:xfrm>
              <a:off x="6939090" y="4284682"/>
              <a:ext cx="710723" cy="710723"/>
              <a:chOff x="2970213" y="1828800"/>
              <a:chExt cx="3201987" cy="3201988"/>
            </a:xfrm>
            <a:solidFill>
              <a:schemeClr val="accent6">
                <a:alpha val="40000"/>
              </a:schemeClr>
            </a:solidFill>
          </p:grpSpPr>
          <p:sp>
            <p:nvSpPr>
              <p:cNvPr id="73" name="Freeform 17">
                <a:extLst>
                  <a:ext uri="{FF2B5EF4-FFF2-40B4-BE49-F238E27FC236}">
                    <a16:creationId xmlns:a16="http://schemas.microsoft.com/office/drawing/2014/main" id="{8D02E956-0582-49B2-B32E-847602D90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3708400"/>
                <a:ext cx="1327150" cy="1322388"/>
              </a:xfrm>
              <a:custGeom>
                <a:avLst/>
                <a:gdLst>
                  <a:gd name="T0" fmla="*/ 565 w 654"/>
                  <a:gd name="T1" fmla="*/ 0 h 652"/>
                  <a:gd name="T2" fmla="*/ 0 w 654"/>
                  <a:gd name="T3" fmla="*/ 563 h 652"/>
                  <a:gd name="T4" fmla="*/ 7 w 654"/>
                  <a:gd name="T5" fmla="*/ 586 h 652"/>
                  <a:gd name="T6" fmla="*/ 24 w 654"/>
                  <a:gd name="T7" fmla="*/ 652 h 652"/>
                  <a:gd name="T8" fmla="*/ 654 w 654"/>
                  <a:gd name="T9" fmla="*/ 24 h 652"/>
                  <a:gd name="T10" fmla="*/ 589 w 654"/>
                  <a:gd name="T11" fmla="*/ 7 h 652"/>
                  <a:gd name="T12" fmla="*/ 565 w 654"/>
                  <a:gd name="T13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652">
                    <a:moveTo>
                      <a:pt x="565" y="0"/>
                    </a:moveTo>
                    <a:cubicBezTo>
                      <a:pt x="509" y="284"/>
                      <a:pt x="285" y="508"/>
                      <a:pt x="0" y="563"/>
                    </a:cubicBezTo>
                    <a:cubicBezTo>
                      <a:pt x="7" y="586"/>
                      <a:pt x="7" y="586"/>
                      <a:pt x="7" y="586"/>
                    </a:cubicBezTo>
                    <a:cubicBezTo>
                      <a:pt x="24" y="652"/>
                      <a:pt x="24" y="652"/>
                      <a:pt x="24" y="652"/>
                    </a:cubicBezTo>
                    <a:cubicBezTo>
                      <a:pt x="340" y="589"/>
                      <a:pt x="590" y="340"/>
                      <a:pt x="654" y="24"/>
                    </a:cubicBezTo>
                    <a:cubicBezTo>
                      <a:pt x="589" y="7"/>
                      <a:pt x="589" y="7"/>
                      <a:pt x="589" y="7"/>
                    </a:cubicBezTo>
                    <a:lnTo>
                      <a:pt x="56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80" name="Freeform 18">
                <a:extLst>
                  <a:ext uri="{FF2B5EF4-FFF2-40B4-BE49-F238E27FC236}">
                    <a16:creationId xmlns:a16="http://schemas.microsoft.com/office/drawing/2014/main" id="{F1A94789-CBFE-4A94-AB5C-531C8D4A0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3711575"/>
                <a:ext cx="1319213" cy="1319213"/>
              </a:xfrm>
              <a:custGeom>
                <a:avLst/>
                <a:gdLst>
                  <a:gd name="T0" fmla="*/ 651 w 651"/>
                  <a:gd name="T1" fmla="*/ 562 h 651"/>
                  <a:gd name="T2" fmla="*/ 89 w 651"/>
                  <a:gd name="T3" fmla="*/ 0 h 651"/>
                  <a:gd name="T4" fmla="*/ 67 w 651"/>
                  <a:gd name="T5" fmla="*/ 6 h 651"/>
                  <a:gd name="T6" fmla="*/ 0 w 651"/>
                  <a:gd name="T7" fmla="*/ 23 h 651"/>
                  <a:gd name="T8" fmla="*/ 627 w 651"/>
                  <a:gd name="T9" fmla="*/ 651 h 651"/>
                  <a:gd name="T10" fmla="*/ 644 w 651"/>
                  <a:gd name="T11" fmla="*/ 585 h 651"/>
                  <a:gd name="T12" fmla="*/ 651 w 651"/>
                  <a:gd name="T13" fmla="*/ 562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1">
                    <a:moveTo>
                      <a:pt x="651" y="562"/>
                    </a:moveTo>
                    <a:cubicBezTo>
                      <a:pt x="367" y="506"/>
                      <a:pt x="144" y="283"/>
                      <a:pt x="89" y="0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4" y="338"/>
                      <a:pt x="312" y="587"/>
                      <a:pt x="627" y="651"/>
                    </a:cubicBezTo>
                    <a:cubicBezTo>
                      <a:pt x="644" y="585"/>
                      <a:pt x="644" y="585"/>
                      <a:pt x="644" y="585"/>
                    </a:cubicBezTo>
                    <a:lnTo>
                      <a:pt x="651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83" name="Freeform 19">
                <a:extLst>
                  <a:ext uri="{FF2B5EF4-FFF2-40B4-BE49-F238E27FC236}">
                    <a16:creationId xmlns:a16="http://schemas.microsoft.com/office/drawing/2014/main" id="{12781582-1A0E-40D4-901B-96FDBF365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1828800"/>
                <a:ext cx="1319213" cy="1322388"/>
              </a:xfrm>
              <a:custGeom>
                <a:avLst/>
                <a:gdLst>
                  <a:gd name="T0" fmla="*/ 89 w 651"/>
                  <a:gd name="T1" fmla="*/ 652 h 652"/>
                  <a:gd name="T2" fmla="*/ 651 w 651"/>
                  <a:gd name="T3" fmla="*/ 89 h 652"/>
                  <a:gd name="T4" fmla="*/ 644 w 651"/>
                  <a:gd name="T5" fmla="*/ 66 h 652"/>
                  <a:gd name="T6" fmla="*/ 627 w 651"/>
                  <a:gd name="T7" fmla="*/ 0 h 652"/>
                  <a:gd name="T8" fmla="*/ 0 w 651"/>
                  <a:gd name="T9" fmla="*/ 629 h 652"/>
                  <a:gd name="T10" fmla="*/ 67 w 651"/>
                  <a:gd name="T11" fmla="*/ 646 h 652"/>
                  <a:gd name="T12" fmla="*/ 89 w 651"/>
                  <a:gd name="T1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2">
                    <a:moveTo>
                      <a:pt x="89" y="652"/>
                    </a:moveTo>
                    <a:cubicBezTo>
                      <a:pt x="144" y="369"/>
                      <a:pt x="367" y="145"/>
                      <a:pt x="651" y="89"/>
                    </a:cubicBezTo>
                    <a:cubicBezTo>
                      <a:pt x="644" y="66"/>
                      <a:pt x="644" y="66"/>
                      <a:pt x="644" y="66"/>
                    </a:cubicBezTo>
                    <a:cubicBezTo>
                      <a:pt x="627" y="0"/>
                      <a:pt x="627" y="0"/>
                      <a:pt x="627" y="0"/>
                    </a:cubicBezTo>
                    <a:cubicBezTo>
                      <a:pt x="312" y="65"/>
                      <a:pt x="63" y="313"/>
                      <a:pt x="0" y="629"/>
                    </a:cubicBezTo>
                    <a:cubicBezTo>
                      <a:pt x="67" y="646"/>
                      <a:pt x="67" y="646"/>
                      <a:pt x="67" y="646"/>
                    </a:cubicBezTo>
                    <a:lnTo>
                      <a:pt x="89" y="6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84" name="Freeform 20">
                <a:extLst>
                  <a:ext uri="{FF2B5EF4-FFF2-40B4-BE49-F238E27FC236}">
                    <a16:creationId xmlns:a16="http://schemas.microsoft.com/office/drawing/2014/main" id="{5DA59E0D-970F-493B-920C-14726327D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1828800"/>
                <a:ext cx="1323975" cy="1323975"/>
              </a:xfrm>
              <a:custGeom>
                <a:avLst/>
                <a:gdLst>
                  <a:gd name="T0" fmla="*/ 0 w 653"/>
                  <a:gd name="T1" fmla="*/ 89 h 653"/>
                  <a:gd name="T2" fmla="*/ 564 w 653"/>
                  <a:gd name="T3" fmla="*/ 653 h 653"/>
                  <a:gd name="T4" fmla="*/ 588 w 653"/>
                  <a:gd name="T5" fmla="*/ 646 h 653"/>
                  <a:gd name="T6" fmla="*/ 653 w 653"/>
                  <a:gd name="T7" fmla="*/ 629 h 653"/>
                  <a:gd name="T8" fmla="*/ 23 w 653"/>
                  <a:gd name="T9" fmla="*/ 0 h 653"/>
                  <a:gd name="T10" fmla="*/ 6 w 653"/>
                  <a:gd name="T11" fmla="*/ 66 h 653"/>
                  <a:gd name="T12" fmla="*/ 0 w 653"/>
                  <a:gd name="T13" fmla="*/ 8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3" h="653">
                    <a:moveTo>
                      <a:pt x="0" y="89"/>
                    </a:moveTo>
                    <a:cubicBezTo>
                      <a:pt x="284" y="144"/>
                      <a:pt x="509" y="368"/>
                      <a:pt x="564" y="653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653" y="629"/>
                      <a:pt x="653" y="629"/>
                      <a:pt x="653" y="629"/>
                    </a:cubicBezTo>
                    <a:cubicBezTo>
                      <a:pt x="589" y="313"/>
                      <a:pt x="340" y="63"/>
                      <a:pt x="23" y="0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61" name="Grupa 398">
              <a:extLst>
                <a:ext uri="{FF2B5EF4-FFF2-40B4-BE49-F238E27FC236}">
                  <a16:creationId xmlns:a16="http://schemas.microsoft.com/office/drawing/2014/main" id="{48380799-5373-40DF-9D4C-17E15C468D33}"/>
                </a:ext>
              </a:extLst>
            </p:cNvPr>
            <p:cNvGrpSpPr/>
            <p:nvPr/>
          </p:nvGrpSpPr>
          <p:grpSpPr>
            <a:xfrm>
              <a:off x="6991115" y="4336707"/>
              <a:ext cx="606673" cy="606674"/>
              <a:chOff x="3149600" y="2009775"/>
              <a:chExt cx="2841625" cy="2841626"/>
            </a:xfrm>
            <a:solidFill>
              <a:schemeClr val="accent6">
                <a:alpha val="60000"/>
              </a:schemeClr>
            </a:solidFill>
          </p:grpSpPr>
          <p:sp>
            <p:nvSpPr>
              <p:cNvPr id="68" name="Freeform 21">
                <a:extLst>
                  <a:ext uri="{FF2B5EF4-FFF2-40B4-BE49-F238E27FC236}">
                    <a16:creationId xmlns:a16="http://schemas.microsoft.com/office/drawing/2014/main" id="{50882F9B-8C06-49A9-BC57-1A878AA0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3662363"/>
                <a:ext cx="1189038" cy="1189038"/>
              </a:xfrm>
              <a:custGeom>
                <a:avLst/>
                <a:gdLst>
                  <a:gd name="T0" fmla="*/ 91 w 586"/>
                  <a:gd name="T1" fmla="*/ 0 h 586"/>
                  <a:gd name="T2" fmla="*/ 0 w 586"/>
                  <a:gd name="T3" fmla="*/ 24 h 586"/>
                  <a:gd name="T4" fmla="*/ 562 w 586"/>
                  <a:gd name="T5" fmla="*/ 586 h 586"/>
                  <a:gd name="T6" fmla="*/ 586 w 586"/>
                  <a:gd name="T7" fmla="*/ 495 h 586"/>
                  <a:gd name="T8" fmla="*/ 91 w 586"/>
                  <a:gd name="T9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6">
                    <a:moveTo>
                      <a:pt x="91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55" y="307"/>
                      <a:pt x="278" y="530"/>
                      <a:pt x="562" y="586"/>
                    </a:cubicBezTo>
                    <a:cubicBezTo>
                      <a:pt x="586" y="495"/>
                      <a:pt x="586" y="495"/>
                      <a:pt x="586" y="495"/>
                    </a:cubicBezTo>
                    <a:cubicBezTo>
                      <a:pt x="335" y="448"/>
                      <a:pt x="138" y="25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69" name="Freeform 22">
                <a:extLst>
                  <a:ext uri="{FF2B5EF4-FFF2-40B4-BE49-F238E27FC236}">
                    <a16:creationId xmlns:a16="http://schemas.microsoft.com/office/drawing/2014/main" id="{C051193E-32DA-4F03-921D-6FD8BB838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2009775"/>
                <a:ext cx="1189038" cy="1190625"/>
              </a:xfrm>
              <a:custGeom>
                <a:avLst/>
                <a:gdLst>
                  <a:gd name="T0" fmla="*/ 586 w 586"/>
                  <a:gd name="T1" fmla="*/ 92 h 587"/>
                  <a:gd name="T2" fmla="*/ 562 w 586"/>
                  <a:gd name="T3" fmla="*/ 0 h 587"/>
                  <a:gd name="T4" fmla="*/ 0 w 586"/>
                  <a:gd name="T5" fmla="*/ 563 h 587"/>
                  <a:gd name="T6" fmla="*/ 91 w 586"/>
                  <a:gd name="T7" fmla="*/ 587 h 587"/>
                  <a:gd name="T8" fmla="*/ 586 w 586"/>
                  <a:gd name="T9" fmla="*/ 9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7">
                    <a:moveTo>
                      <a:pt x="586" y="92"/>
                    </a:moveTo>
                    <a:cubicBezTo>
                      <a:pt x="562" y="0"/>
                      <a:pt x="562" y="0"/>
                      <a:pt x="562" y="0"/>
                    </a:cubicBezTo>
                    <a:cubicBezTo>
                      <a:pt x="278" y="56"/>
                      <a:pt x="55" y="280"/>
                      <a:pt x="0" y="563"/>
                    </a:cubicBezTo>
                    <a:cubicBezTo>
                      <a:pt x="91" y="587"/>
                      <a:pt x="91" y="587"/>
                      <a:pt x="91" y="587"/>
                    </a:cubicBezTo>
                    <a:cubicBezTo>
                      <a:pt x="137" y="336"/>
                      <a:pt x="335" y="138"/>
                      <a:pt x="586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70" name="Freeform 23">
                <a:extLst>
                  <a:ext uri="{FF2B5EF4-FFF2-40B4-BE49-F238E27FC236}">
                    <a16:creationId xmlns:a16="http://schemas.microsoft.com/office/drawing/2014/main" id="{6108FE50-B0D2-46DE-A4E2-229B1DAA6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3660775"/>
                <a:ext cx="1193800" cy="1190625"/>
              </a:xfrm>
              <a:custGeom>
                <a:avLst/>
                <a:gdLst>
                  <a:gd name="T0" fmla="*/ 0 w 589"/>
                  <a:gd name="T1" fmla="*/ 496 h 587"/>
                  <a:gd name="T2" fmla="*/ 24 w 589"/>
                  <a:gd name="T3" fmla="*/ 587 h 587"/>
                  <a:gd name="T4" fmla="*/ 589 w 589"/>
                  <a:gd name="T5" fmla="*/ 24 h 587"/>
                  <a:gd name="T6" fmla="*/ 497 w 589"/>
                  <a:gd name="T7" fmla="*/ 0 h 587"/>
                  <a:gd name="T8" fmla="*/ 0 w 589"/>
                  <a:gd name="T9" fmla="*/ 49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7">
                    <a:moveTo>
                      <a:pt x="0" y="496"/>
                    </a:moveTo>
                    <a:cubicBezTo>
                      <a:pt x="24" y="587"/>
                      <a:pt x="24" y="587"/>
                      <a:pt x="24" y="587"/>
                    </a:cubicBezTo>
                    <a:cubicBezTo>
                      <a:pt x="309" y="532"/>
                      <a:pt x="533" y="308"/>
                      <a:pt x="589" y="24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51" y="252"/>
                      <a:pt x="252" y="450"/>
                      <a:pt x="0" y="4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72" name="Freeform 24">
                <a:extLst>
                  <a:ext uri="{FF2B5EF4-FFF2-40B4-BE49-F238E27FC236}">
                    <a16:creationId xmlns:a16="http://schemas.microsoft.com/office/drawing/2014/main" id="{A8668D4A-139C-4098-BAFD-B98ADEDE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009775"/>
                <a:ext cx="1193800" cy="1192213"/>
              </a:xfrm>
              <a:custGeom>
                <a:avLst/>
                <a:gdLst>
                  <a:gd name="T0" fmla="*/ 25 w 589"/>
                  <a:gd name="T1" fmla="*/ 0 h 588"/>
                  <a:gd name="T2" fmla="*/ 0 w 589"/>
                  <a:gd name="T3" fmla="*/ 91 h 588"/>
                  <a:gd name="T4" fmla="*/ 498 w 589"/>
                  <a:gd name="T5" fmla="*/ 588 h 588"/>
                  <a:gd name="T6" fmla="*/ 589 w 589"/>
                  <a:gd name="T7" fmla="*/ 564 h 588"/>
                  <a:gd name="T8" fmla="*/ 25 w 589"/>
                  <a:gd name="T9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8">
                    <a:moveTo>
                      <a:pt x="2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253" y="137"/>
                      <a:pt x="451" y="336"/>
                      <a:pt x="498" y="588"/>
                    </a:cubicBezTo>
                    <a:cubicBezTo>
                      <a:pt x="589" y="564"/>
                      <a:pt x="589" y="564"/>
                      <a:pt x="589" y="564"/>
                    </a:cubicBezTo>
                    <a:cubicBezTo>
                      <a:pt x="534" y="279"/>
                      <a:pt x="309" y="5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62" name="Grupa 399">
              <a:extLst>
                <a:ext uri="{FF2B5EF4-FFF2-40B4-BE49-F238E27FC236}">
                  <a16:creationId xmlns:a16="http://schemas.microsoft.com/office/drawing/2014/main" id="{AD2C15F5-EBD7-4288-9DDF-5CE678EBB210}"/>
                </a:ext>
              </a:extLst>
            </p:cNvPr>
            <p:cNvGrpSpPr/>
            <p:nvPr/>
          </p:nvGrpSpPr>
          <p:grpSpPr>
            <a:xfrm>
              <a:off x="7042123" y="4387715"/>
              <a:ext cx="504657" cy="504657"/>
              <a:chOff x="3335338" y="2193925"/>
              <a:chExt cx="2471738" cy="2471738"/>
            </a:xfrm>
            <a:solidFill>
              <a:schemeClr val="accent6">
                <a:alpha val="80000"/>
              </a:schemeClr>
            </a:solidFill>
          </p:grpSpPr>
          <p:sp>
            <p:nvSpPr>
              <p:cNvPr id="64" name="Freeform 25">
                <a:extLst>
                  <a:ext uri="{FF2B5EF4-FFF2-40B4-BE49-F238E27FC236}">
                    <a16:creationId xmlns:a16="http://schemas.microsoft.com/office/drawing/2014/main" id="{59F37744-B95E-447E-92F0-EA88B6A1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2195513"/>
                <a:ext cx="1046163" cy="1049338"/>
              </a:xfrm>
              <a:custGeom>
                <a:avLst/>
                <a:gdLst>
                  <a:gd name="T0" fmla="*/ 516 w 516"/>
                  <a:gd name="T1" fmla="*/ 80 h 517"/>
                  <a:gd name="T2" fmla="*/ 495 w 516"/>
                  <a:gd name="T3" fmla="*/ 0 h 517"/>
                  <a:gd name="T4" fmla="*/ 0 w 516"/>
                  <a:gd name="T5" fmla="*/ 495 h 517"/>
                  <a:gd name="T6" fmla="*/ 80 w 516"/>
                  <a:gd name="T7" fmla="*/ 517 h 517"/>
                  <a:gd name="T8" fmla="*/ 516 w 516"/>
                  <a:gd name="T9" fmla="*/ 8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516" y="80"/>
                    </a:moveTo>
                    <a:cubicBezTo>
                      <a:pt x="495" y="0"/>
                      <a:pt x="495" y="0"/>
                      <a:pt x="495" y="0"/>
                    </a:cubicBezTo>
                    <a:cubicBezTo>
                      <a:pt x="244" y="46"/>
                      <a:pt x="46" y="244"/>
                      <a:pt x="0" y="495"/>
                    </a:cubicBezTo>
                    <a:cubicBezTo>
                      <a:pt x="80" y="517"/>
                      <a:pt x="80" y="517"/>
                      <a:pt x="80" y="517"/>
                    </a:cubicBezTo>
                    <a:cubicBezTo>
                      <a:pt x="119" y="294"/>
                      <a:pt x="294" y="119"/>
                      <a:pt x="516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65" name="Freeform 26">
                <a:extLst>
                  <a:ext uri="{FF2B5EF4-FFF2-40B4-BE49-F238E27FC236}">
                    <a16:creationId xmlns:a16="http://schemas.microsoft.com/office/drawing/2014/main" id="{34D186BD-8092-4AB1-8AA6-DA2BF9C9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3617913"/>
                <a:ext cx="1050925" cy="1047750"/>
              </a:xfrm>
              <a:custGeom>
                <a:avLst/>
                <a:gdLst>
                  <a:gd name="T0" fmla="*/ 0 w 518"/>
                  <a:gd name="T1" fmla="*/ 437 h 517"/>
                  <a:gd name="T2" fmla="*/ 21 w 518"/>
                  <a:gd name="T3" fmla="*/ 517 h 517"/>
                  <a:gd name="T4" fmla="*/ 518 w 518"/>
                  <a:gd name="T5" fmla="*/ 21 h 517"/>
                  <a:gd name="T6" fmla="*/ 438 w 518"/>
                  <a:gd name="T7" fmla="*/ 0 h 517"/>
                  <a:gd name="T8" fmla="*/ 0 w 518"/>
                  <a:gd name="T9" fmla="*/ 43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517">
                    <a:moveTo>
                      <a:pt x="0" y="437"/>
                    </a:moveTo>
                    <a:cubicBezTo>
                      <a:pt x="21" y="517"/>
                      <a:pt x="21" y="517"/>
                      <a:pt x="21" y="517"/>
                    </a:cubicBezTo>
                    <a:cubicBezTo>
                      <a:pt x="273" y="471"/>
                      <a:pt x="472" y="273"/>
                      <a:pt x="518" y="21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00" y="223"/>
                      <a:pt x="223" y="399"/>
                      <a:pt x="0" y="4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66" name="Freeform 27">
                <a:extLst>
                  <a:ext uri="{FF2B5EF4-FFF2-40B4-BE49-F238E27FC236}">
                    <a16:creationId xmlns:a16="http://schemas.microsoft.com/office/drawing/2014/main" id="{FD96BA21-FD9D-47B3-8CC8-968979F12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3617913"/>
                <a:ext cx="1046163" cy="1047750"/>
              </a:xfrm>
              <a:custGeom>
                <a:avLst/>
                <a:gdLst>
                  <a:gd name="T0" fmla="*/ 80 w 516"/>
                  <a:gd name="T1" fmla="*/ 0 h 517"/>
                  <a:gd name="T2" fmla="*/ 0 w 516"/>
                  <a:gd name="T3" fmla="*/ 22 h 517"/>
                  <a:gd name="T4" fmla="*/ 495 w 516"/>
                  <a:gd name="T5" fmla="*/ 517 h 517"/>
                  <a:gd name="T6" fmla="*/ 516 w 516"/>
                  <a:gd name="T7" fmla="*/ 436 h 517"/>
                  <a:gd name="T8" fmla="*/ 80 w 516"/>
                  <a:gd name="T9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8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47" y="272"/>
                      <a:pt x="244" y="470"/>
                      <a:pt x="495" y="517"/>
                    </a:cubicBezTo>
                    <a:cubicBezTo>
                      <a:pt x="516" y="436"/>
                      <a:pt x="516" y="436"/>
                      <a:pt x="516" y="436"/>
                    </a:cubicBezTo>
                    <a:cubicBezTo>
                      <a:pt x="294" y="397"/>
                      <a:pt x="119" y="222"/>
                      <a:pt x="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67" name="Freeform 28">
                <a:extLst>
                  <a:ext uri="{FF2B5EF4-FFF2-40B4-BE49-F238E27FC236}">
                    <a16:creationId xmlns:a16="http://schemas.microsoft.com/office/drawing/2014/main" id="{EC75A3F0-FEC1-4711-9F5F-DCDEC84F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2193925"/>
                <a:ext cx="1052513" cy="1050925"/>
              </a:xfrm>
              <a:custGeom>
                <a:avLst/>
                <a:gdLst>
                  <a:gd name="T0" fmla="*/ 438 w 519"/>
                  <a:gd name="T1" fmla="*/ 518 h 518"/>
                  <a:gd name="T2" fmla="*/ 519 w 519"/>
                  <a:gd name="T3" fmla="*/ 497 h 518"/>
                  <a:gd name="T4" fmla="*/ 21 w 519"/>
                  <a:gd name="T5" fmla="*/ 0 h 518"/>
                  <a:gd name="T6" fmla="*/ 0 w 519"/>
                  <a:gd name="T7" fmla="*/ 80 h 518"/>
                  <a:gd name="T8" fmla="*/ 438 w 51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9" h="518">
                    <a:moveTo>
                      <a:pt x="438" y="518"/>
                    </a:moveTo>
                    <a:cubicBezTo>
                      <a:pt x="519" y="497"/>
                      <a:pt x="519" y="497"/>
                      <a:pt x="519" y="497"/>
                    </a:cubicBezTo>
                    <a:cubicBezTo>
                      <a:pt x="472" y="245"/>
                      <a:pt x="274" y="46"/>
                      <a:pt x="21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24" y="119"/>
                      <a:pt x="400" y="295"/>
                      <a:pt x="438" y="5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sp>
          <p:nvSpPr>
            <p:cNvPr id="63" name="Owal 400">
              <a:extLst>
                <a:ext uri="{FF2B5EF4-FFF2-40B4-BE49-F238E27FC236}">
                  <a16:creationId xmlns:a16="http://schemas.microsoft.com/office/drawing/2014/main" id="{5D1437F1-ED7C-403D-83D6-CEB441F0C953}"/>
                </a:ext>
              </a:extLst>
            </p:cNvPr>
            <p:cNvSpPr/>
            <p:nvPr/>
          </p:nvSpPr>
          <p:spPr>
            <a:xfrm>
              <a:off x="7087030" y="4432622"/>
              <a:ext cx="414843" cy="414843"/>
            </a:xfrm>
            <a:prstGeom prst="ellipse">
              <a:avLst/>
            </a:prstGeom>
            <a:solidFill>
              <a:schemeClr val="accent6">
                <a:alpha val="89804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36000" rtlCol="0" anchor="ctr"/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123</a:t>
              </a:r>
            </a:p>
          </p:txBody>
        </p:sp>
      </p:grpSp>
      <p:grpSp>
        <p:nvGrpSpPr>
          <p:cNvPr id="152" name="Grupa 9">
            <a:extLst>
              <a:ext uri="{FF2B5EF4-FFF2-40B4-BE49-F238E27FC236}">
                <a16:creationId xmlns:a16="http://schemas.microsoft.com/office/drawing/2014/main" id="{FE8D3102-0DF5-4AD9-9F46-9EF8A31A71A8}"/>
              </a:ext>
            </a:extLst>
          </p:cNvPr>
          <p:cNvGrpSpPr/>
          <p:nvPr/>
        </p:nvGrpSpPr>
        <p:grpSpPr>
          <a:xfrm>
            <a:off x="6936583" y="1918913"/>
            <a:ext cx="710723" cy="710723"/>
            <a:chOff x="5975762" y="3243520"/>
            <a:chExt cx="710723" cy="710723"/>
          </a:xfrm>
        </p:grpSpPr>
        <p:grpSp>
          <p:nvGrpSpPr>
            <p:cNvPr id="153" name="Grupa 465">
              <a:extLst>
                <a:ext uri="{FF2B5EF4-FFF2-40B4-BE49-F238E27FC236}">
                  <a16:creationId xmlns:a16="http://schemas.microsoft.com/office/drawing/2014/main" id="{C33C82EE-E0F3-4000-948F-407339045AD1}"/>
                </a:ext>
              </a:extLst>
            </p:cNvPr>
            <p:cNvGrpSpPr/>
            <p:nvPr/>
          </p:nvGrpSpPr>
          <p:grpSpPr>
            <a:xfrm>
              <a:off x="5975762" y="3243520"/>
              <a:ext cx="710723" cy="710723"/>
              <a:chOff x="2970213" y="1828800"/>
              <a:chExt cx="3201987" cy="3201988"/>
            </a:xfrm>
            <a:solidFill>
              <a:srgbClr val="85096A">
                <a:alpha val="40000"/>
              </a:srgbClr>
            </a:solidFill>
          </p:grpSpPr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350F949C-864C-4E00-A82E-235535469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3708400"/>
                <a:ext cx="1327150" cy="1322388"/>
              </a:xfrm>
              <a:custGeom>
                <a:avLst/>
                <a:gdLst>
                  <a:gd name="T0" fmla="*/ 565 w 654"/>
                  <a:gd name="T1" fmla="*/ 0 h 652"/>
                  <a:gd name="T2" fmla="*/ 0 w 654"/>
                  <a:gd name="T3" fmla="*/ 563 h 652"/>
                  <a:gd name="T4" fmla="*/ 7 w 654"/>
                  <a:gd name="T5" fmla="*/ 586 h 652"/>
                  <a:gd name="T6" fmla="*/ 24 w 654"/>
                  <a:gd name="T7" fmla="*/ 652 h 652"/>
                  <a:gd name="T8" fmla="*/ 654 w 654"/>
                  <a:gd name="T9" fmla="*/ 24 h 652"/>
                  <a:gd name="T10" fmla="*/ 589 w 654"/>
                  <a:gd name="T11" fmla="*/ 7 h 652"/>
                  <a:gd name="T12" fmla="*/ 565 w 654"/>
                  <a:gd name="T13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652">
                    <a:moveTo>
                      <a:pt x="565" y="0"/>
                    </a:moveTo>
                    <a:cubicBezTo>
                      <a:pt x="509" y="284"/>
                      <a:pt x="285" y="508"/>
                      <a:pt x="0" y="563"/>
                    </a:cubicBezTo>
                    <a:cubicBezTo>
                      <a:pt x="7" y="586"/>
                      <a:pt x="7" y="586"/>
                      <a:pt x="7" y="586"/>
                    </a:cubicBezTo>
                    <a:cubicBezTo>
                      <a:pt x="24" y="652"/>
                      <a:pt x="24" y="652"/>
                      <a:pt x="24" y="652"/>
                    </a:cubicBezTo>
                    <a:cubicBezTo>
                      <a:pt x="340" y="589"/>
                      <a:pt x="590" y="340"/>
                      <a:pt x="654" y="24"/>
                    </a:cubicBezTo>
                    <a:cubicBezTo>
                      <a:pt x="589" y="7"/>
                      <a:pt x="589" y="7"/>
                      <a:pt x="589" y="7"/>
                    </a:cubicBezTo>
                    <a:lnTo>
                      <a:pt x="56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44BABB60-CB52-4338-88F7-111262F29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3711575"/>
                <a:ext cx="1319213" cy="1319213"/>
              </a:xfrm>
              <a:custGeom>
                <a:avLst/>
                <a:gdLst>
                  <a:gd name="T0" fmla="*/ 651 w 651"/>
                  <a:gd name="T1" fmla="*/ 562 h 651"/>
                  <a:gd name="T2" fmla="*/ 89 w 651"/>
                  <a:gd name="T3" fmla="*/ 0 h 651"/>
                  <a:gd name="T4" fmla="*/ 67 w 651"/>
                  <a:gd name="T5" fmla="*/ 6 h 651"/>
                  <a:gd name="T6" fmla="*/ 0 w 651"/>
                  <a:gd name="T7" fmla="*/ 23 h 651"/>
                  <a:gd name="T8" fmla="*/ 627 w 651"/>
                  <a:gd name="T9" fmla="*/ 651 h 651"/>
                  <a:gd name="T10" fmla="*/ 644 w 651"/>
                  <a:gd name="T11" fmla="*/ 585 h 651"/>
                  <a:gd name="T12" fmla="*/ 651 w 651"/>
                  <a:gd name="T13" fmla="*/ 562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1">
                    <a:moveTo>
                      <a:pt x="651" y="562"/>
                    </a:moveTo>
                    <a:cubicBezTo>
                      <a:pt x="367" y="506"/>
                      <a:pt x="144" y="283"/>
                      <a:pt x="89" y="0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4" y="338"/>
                      <a:pt x="312" y="587"/>
                      <a:pt x="627" y="651"/>
                    </a:cubicBezTo>
                    <a:cubicBezTo>
                      <a:pt x="644" y="585"/>
                      <a:pt x="644" y="585"/>
                      <a:pt x="644" y="585"/>
                    </a:cubicBezTo>
                    <a:lnTo>
                      <a:pt x="651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912C8B86-0BD6-44A1-97FA-B0E63E44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1828800"/>
                <a:ext cx="1319213" cy="1322388"/>
              </a:xfrm>
              <a:custGeom>
                <a:avLst/>
                <a:gdLst>
                  <a:gd name="T0" fmla="*/ 89 w 651"/>
                  <a:gd name="T1" fmla="*/ 652 h 652"/>
                  <a:gd name="T2" fmla="*/ 651 w 651"/>
                  <a:gd name="T3" fmla="*/ 89 h 652"/>
                  <a:gd name="T4" fmla="*/ 644 w 651"/>
                  <a:gd name="T5" fmla="*/ 66 h 652"/>
                  <a:gd name="T6" fmla="*/ 627 w 651"/>
                  <a:gd name="T7" fmla="*/ 0 h 652"/>
                  <a:gd name="T8" fmla="*/ 0 w 651"/>
                  <a:gd name="T9" fmla="*/ 629 h 652"/>
                  <a:gd name="T10" fmla="*/ 67 w 651"/>
                  <a:gd name="T11" fmla="*/ 646 h 652"/>
                  <a:gd name="T12" fmla="*/ 89 w 651"/>
                  <a:gd name="T1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2">
                    <a:moveTo>
                      <a:pt x="89" y="652"/>
                    </a:moveTo>
                    <a:cubicBezTo>
                      <a:pt x="144" y="369"/>
                      <a:pt x="367" y="145"/>
                      <a:pt x="651" y="89"/>
                    </a:cubicBezTo>
                    <a:cubicBezTo>
                      <a:pt x="644" y="66"/>
                      <a:pt x="644" y="66"/>
                      <a:pt x="644" y="66"/>
                    </a:cubicBezTo>
                    <a:cubicBezTo>
                      <a:pt x="627" y="0"/>
                      <a:pt x="627" y="0"/>
                      <a:pt x="627" y="0"/>
                    </a:cubicBezTo>
                    <a:cubicBezTo>
                      <a:pt x="312" y="65"/>
                      <a:pt x="63" y="313"/>
                      <a:pt x="0" y="629"/>
                    </a:cubicBezTo>
                    <a:cubicBezTo>
                      <a:pt x="67" y="646"/>
                      <a:pt x="67" y="646"/>
                      <a:pt x="67" y="646"/>
                    </a:cubicBezTo>
                    <a:lnTo>
                      <a:pt x="89" y="6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4C630473-7574-411F-AAD9-3FC80CAC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1828800"/>
                <a:ext cx="1323975" cy="1323975"/>
              </a:xfrm>
              <a:custGeom>
                <a:avLst/>
                <a:gdLst>
                  <a:gd name="T0" fmla="*/ 0 w 653"/>
                  <a:gd name="T1" fmla="*/ 89 h 653"/>
                  <a:gd name="T2" fmla="*/ 564 w 653"/>
                  <a:gd name="T3" fmla="*/ 653 h 653"/>
                  <a:gd name="T4" fmla="*/ 588 w 653"/>
                  <a:gd name="T5" fmla="*/ 646 h 653"/>
                  <a:gd name="T6" fmla="*/ 653 w 653"/>
                  <a:gd name="T7" fmla="*/ 629 h 653"/>
                  <a:gd name="T8" fmla="*/ 23 w 653"/>
                  <a:gd name="T9" fmla="*/ 0 h 653"/>
                  <a:gd name="T10" fmla="*/ 6 w 653"/>
                  <a:gd name="T11" fmla="*/ 66 h 653"/>
                  <a:gd name="T12" fmla="*/ 0 w 653"/>
                  <a:gd name="T13" fmla="*/ 8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3" h="653">
                    <a:moveTo>
                      <a:pt x="0" y="89"/>
                    </a:moveTo>
                    <a:cubicBezTo>
                      <a:pt x="284" y="144"/>
                      <a:pt x="509" y="368"/>
                      <a:pt x="564" y="653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653" y="629"/>
                      <a:pt x="653" y="629"/>
                      <a:pt x="653" y="629"/>
                    </a:cubicBezTo>
                    <a:cubicBezTo>
                      <a:pt x="589" y="313"/>
                      <a:pt x="340" y="63"/>
                      <a:pt x="23" y="0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154" name="Grupa 466">
              <a:extLst>
                <a:ext uri="{FF2B5EF4-FFF2-40B4-BE49-F238E27FC236}">
                  <a16:creationId xmlns:a16="http://schemas.microsoft.com/office/drawing/2014/main" id="{978511E1-AF14-4DD7-A063-A376F3939F9E}"/>
                </a:ext>
              </a:extLst>
            </p:cNvPr>
            <p:cNvGrpSpPr/>
            <p:nvPr/>
          </p:nvGrpSpPr>
          <p:grpSpPr>
            <a:xfrm>
              <a:off x="6027787" y="3295545"/>
              <a:ext cx="606673" cy="606674"/>
              <a:chOff x="3149600" y="2009775"/>
              <a:chExt cx="2841625" cy="2841626"/>
            </a:xfrm>
            <a:solidFill>
              <a:srgbClr val="85096A">
                <a:alpha val="60000"/>
              </a:srgbClr>
            </a:solidFill>
          </p:grpSpPr>
          <p:sp>
            <p:nvSpPr>
              <p:cNvPr id="161" name="Freeform 21">
                <a:extLst>
                  <a:ext uri="{FF2B5EF4-FFF2-40B4-BE49-F238E27FC236}">
                    <a16:creationId xmlns:a16="http://schemas.microsoft.com/office/drawing/2014/main" id="{CA852737-ACC3-421F-97B8-5519F3E3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3662363"/>
                <a:ext cx="1189038" cy="1189038"/>
              </a:xfrm>
              <a:custGeom>
                <a:avLst/>
                <a:gdLst>
                  <a:gd name="T0" fmla="*/ 91 w 586"/>
                  <a:gd name="T1" fmla="*/ 0 h 586"/>
                  <a:gd name="T2" fmla="*/ 0 w 586"/>
                  <a:gd name="T3" fmla="*/ 24 h 586"/>
                  <a:gd name="T4" fmla="*/ 562 w 586"/>
                  <a:gd name="T5" fmla="*/ 586 h 586"/>
                  <a:gd name="T6" fmla="*/ 586 w 586"/>
                  <a:gd name="T7" fmla="*/ 495 h 586"/>
                  <a:gd name="T8" fmla="*/ 91 w 586"/>
                  <a:gd name="T9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6">
                    <a:moveTo>
                      <a:pt x="91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55" y="307"/>
                      <a:pt x="278" y="530"/>
                      <a:pt x="562" y="586"/>
                    </a:cubicBezTo>
                    <a:cubicBezTo>
                      <a:pt x="586" y="495"/>
                      <a:pt x="586" y="495"/>
                      <a:pt x="586" y="495"/>
                    </a:cubicBezTo>
                    <a:cubicBezTo>
                      <a:pt x="335" y="448"/>
                      <a:pt x="138" y="25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2" name="Freeform 22">
                <a:extLst>
                  <a:ext uri="{FF2B5EF4-FFF2-40B4-BE49-F238E27FC236}">
                    <a16:creationId xmlns:a16="http://schemas.microsoft.com/office/drawing/2014/main" id="{EDED9DE7-5092-4717-AE2F-C2286178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2009775"/>
                <a:ext cx="1189038" cy="1190625"/>
              </a:xfrm>
              <a:custGeom>
                <a:avLst/>
                <a:gdLst>
                  <a:gd name="T0" fmla="*/ 586 w 586"/>
                  <a:gd name="T1" fmla="*/ 92 h 587"/>
                  <a:gd name="T2" fmla="*/ 562 w 586"/>
                  <a:gd name="T3" fmla="*/ 0 h 587"/>
                  <a:gd name="T4" fmla="*/ 0 w 586"/>
                  <a:gd name="T5" fmla="*/ 563 h 587"/>
                  <a:gd name="T6" fmla="*/ 91 w 586"/>
                  <a:gd name="T7" fmla="*/ 587 h 587"/>
                  <a:gd name="T8" fmla="*/ 586 w 586"/>
                  <a:gd name="T9" fmla="*/ 9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7">
                    <a:moveTo>
                      <a:pt x="586" y="92"/>
                    </a:moveTo>
                    <a:cubicBezTo>
                      <a:pt x="562" y="0"/>
                      <a:pt x="562" y="0"/>
                      <a:pt x="562" y="0"/>
                    </a:cubicBezTo>
                    <a:cubicBezTo>
                      <a:pt x="278" y="56"/>
                      <a:pt x="55" y="280"/>
                      <a:pt x="0" y="563"/>
                    </a:cubicBezTo>
                    <a:cubicBezTo>
                      <a:pt x="91" y="587"/>
                      <a:pt x="91" y="587"/>
                      <a:pt x="91" y="587"/>
                    </a:cubicBezTo>
                    <a:cubicBezTo>
                      <a:pt x="137" y="336"/>
                      <a:pt x="335" y="138"/>
                      <a:pt x="586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3" name="Freeform 23">
                <a:extLst>
                  <a:ext uri="{FF2B5EF4-FFF2-40B4-BE49-F238E27FC236}">
                    <a16:creationId xmlns:a16="http://schemas.microsoft.com/office/drawing/2014/main" id="{41CC3726-8991-489F-A672-01DF56E15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3660775"/>
                <a:ext cx="1193800" cy="1190625"/>
              </a:xfrm>
              <a:custGeom>
                <a:avLst/>
                <a:gdLst>
                  <a:gd name="T0" fmla="*/ 0 w 589"/>
                  <a:gd name="T1" fmla="*/ 496 h 587"/>
                  <a:gd name="T2" fmla="*/ 24 w 589"/>
                  <a:gd name="T3" fmla="*/ 587 h 587"/>
                  <a:gd name="T4" fmla="*/ 589 w 589"/>
                  <a:gd name="T5" fmla="*/ 24 h 587"/>
                  <a:gd name="T6" fmla="*/ 497 w 589"/>
                  <a:gd name="T7" fmla="*/ 0 h 587"/>
                  <a:gd name="T8" fmla="*/ 0 w 589"/>
                  <a:gd name="T9" fmla="*/ 49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7">
                    <a:moveTo>
                      <a:pt x="0" y="496"/>
                    </a:moveTo>
                    <a:cubicBezTo>
                      <a:pt x="24" y="587"/>
                      <a:pt x="24" y="587"/>
                      <a:pt x="24" y="587"/>
                    </a:cubicBezTo>
                    <a:cubicBezTo>
                      <a:pt x="309" y="532"/>
                      <a:pt x="533" y="308"/>
                      <a:pt x="589" y="24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51" y="252"/>
                      <a:pt x="252" y="450"/>
                      <a:pt x="0" y="4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4" name="Freeform 24">
                <a:extLst>
                  <a:ext uri="{FF2B5EF4-FFF2-40B4-BE49-F238E27FC236}">
                    <a16:creationId xmlns:a16="http://schemas.microsoft.com/office/drawing/2014/main" id="{1A2BEFD4-E08B-4E40-8A53-5AA3178D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009775"/>
                <a:ext cx="1193800" cy="1192213"/>
              </a:xfrm>
              <a:custGeom>
                <a:avLst/>
                <a:gdLst>
                  <a:gd name="T0" fmla="*/ 25 w 589"/>
                  <a:gd name="T1" fmla="*/ 0 h 588"/>
                  <a:gd name="T2" fmla="*/ 0 w 589"/>
                  <a:gd name="T3" fmla="*/ 91 h 588"/>
                  <a:gd name="T4" fmla="*/ 498 w 589"/>
                  <a:gd name="T5" fmla="*/ 588 h 588"/>
                  <a:gd name="T6" fmla="*/ 589 w 589"/>
                  <a:gd name="T7" fmla="*/ 564 h 588"/>
                  <a:gd name="T8" fmla="*/ 25 w 589"/>
                  <a:gd name="T9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8">
                    <a:moveTo>
                      <a:pt x="2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253" y="137"/>
                      <a:pt x="451" y="336"/>
                      <a:pt x="498" y="588"/>
                    </a:cubicBezTo>
                    <a:cubicBezTo>
                      <a:pt x="589" y="564"/>
                      <a:pt x="589" y="564"/>
                      <a:pt x="589" y="564"/>
                    </a:cubicBezTo>
                    <a:cubicBezTo>
                      <a:pt x="534" y="279"/>
                      <a:pt x="309" y="5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155" name="Grupa 467">
              <a:extLst>
                <a:ext uri="{FF2B5EF4-FFF2-40B4-BE49-F238E27FC236}">
                  <a16:creationId xmlns:a16="http://schemas.microsoft.com/office/drawing/2014/main" id="{7EE8958E-74F2-4BB9-9650-19DF71E12F46}"/>
                </a:ext>
              </a:extLst>
            </p:cNvPr>
            <p:cNvGrpSpPr/>
            <p:nvPr/>
          </p:nvGrpSpPr>
          <p:grpSpPr>
            <a:xfrm>
              <a:off x="6078795" y="3346553"/>
              <a:ext cx="504657" cy="504657"/>
              <a:chOff x="3335338" y="2193925"/>
              <a:chExt cx="2471738" cy="2471738"/>
            </a:xfrm>
            <a:solidFill>
              <a:schemeClr val="accent2">
                <a:alpha val="80000"/>
              </a:schemeClr>
            </a:solidFill>
          </p:grpSpPr>
          <p:sp>
            <p:nvSpPr>
              <p:cNvPr id="157" name="Freeform 25">
                <a:extLst>
                  <a:ext uri="{FF2B5EF4-FFF2-40B4-BE49-F238E27FC236}">
                    <a16:creationId xmlns:a16="http://schemas.microsoft.com/office/drawing/2014/main" id="{FDE1C156-BDB1-4009-B9E0-10B6C2C7D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2195513"/>
                <a:ext cx="1046163" cy="1049338"/>
              </a:xfrm>
              <a:custGeom>
                <a:avLst/>
                <a:gdLst>
                  <a:gd name="T0" fmla="*/ 516 w 516"/>
                  <a:gd name="T1" fmla="*/ 80 h 517"/>
                  <a:gd name="T2" fmla="*/ 495 w 516"/>
                  <a:gd name="T3" fmla="*/ 0 h 517"/>
                  <a:gd name="T4" fmla="*/ 0 w 516"/>
                  <a:gd name="T5" fmla="*/ 495 h 517"/>
                  <a:gd name="T6" fmla="*/ 80 w 516"/>
                  <a:gd name="T7" fmla="*/ 517 h 517"/>
                  <a:gd name="T8" fmla="*/ 516 w 516"/>
                  <a:gd name="T9" fmla="*/ 8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516" y="80"/>
                    </a:moveTo>
                    <a:cubicBezTo>
                      <a:pt x="495" y="0"/>
                      <a:pt x="495" y="0"/>
                      <a:pt x="495" y="0"/>
                    </a:cubicBezTo>
                    <a:cubicBezTo>
                      <a:pt x="244" y="46"/>
                      <a:pt x="46" y="244"/>
                      <a:pt x="0" y="495"/>
                    </a:cubicBezTo>
                    <a:cubicBezTo>
                      <a:pt x="80" y="517"/>
                      <a:pt x="80" y="517"/>
                      <a:pt x="80" y="517"/>
                    </a:cubicBezTo>
                    <a:cubicBezTo>
                      <a:pt x="119" y="294"/>
                      <a:pt x="294" y="119"/>
                      <a:pt x="516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58" name="Freeform 26">
                <a:extLst>
                  <a:ext uri="{FF2B5EF4-FFF2-40B4-BE49-F238E27FC236}">
                    <a16:creationId xmlns:a16="http://schemas.microsoft.com/office/drawing/2014/main" id="{3615E9D9-0630-4E4F-88AA-EA3E43830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3617913"/>
                <a:ext cx="1050925" cy="1047750"/>
              </a:xfrm>
              <a:custGeom>
                <a:avLst/>
                <a:gdLst>
                  <a:gd name="T0" fmla="*/ 0 w 518"/>
                  <a:gd name="T1" fmla="*/ 437 h 517"/>
                  <a:gd name="T2" fmla="*/ 21 w 518"/>
                  <a:gd name="T3" fmla="*/ 517 h 517"/>
                  <a:gd name="T4" fmla="*/ 518 w 518"/>
                  <a:gd name="T5" fmla="*/ 21 h 517"/>
                  <a:gd name="T6" fmla="*/ 438 w 518"/>
                  <a:gd name="T7" fmla="*/ 0 h 517"/>
                  <a:gd name="T8" fmla="*/ 0 w 518"/>
                  <a:gd name="T9" fmla="*/ 43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517">
                    <a:moveTo>
                      <a:pt x="0" y="437"/>
                    </a:moveTo>
                    <a:cubicBezTo>
                      <a:pt x="21" y="517"/>
                      <a:pt x="21" y="517"/>
                      <a:pt x="21" y="517"/>
                    </a:cubicBezTo>
                    <a:cubicBezTo>
                      <a:pt x="273" y="471"/>
                      <a:pt x="472" y="273"/>
                      <a:pt x="518" y="21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00" y="223"/>
                      <a:pt x="223" y="399"/>
                      <a:pt x="0" y="4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59" name="Freeform 27">
                <a:extLst>
                  <a:ext uri="{FF2B5EF4-FFF2-40B4-BE49-F238E27FC236}">
                    <a16:creationId xmlns:a16="http://schemas.microsoft.com/office/drawing/2014/main" id="{FC9679C0-4229-4F49-A6A3-50F79B8E9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3617913"/>
                <a:ext cx="1046163" cy="1047750"/>
              </a:xfrm>
              <a:custGeom>
                <a:avLst/>
                <a:gdLst>
                  <a:gd name="T0" fmla="*/ 80 w 516"/>
                  <a:gd name="T1" fmla="*/ 0 h 517"/>
                  <a:gd name="T2" fmla="*/ 0 w 516"/>
                  <a:gd name="T3" fmla="*/ 22 h 517"/>
                  <a:gd name="T4" fmla="*/ 495 w 516"/>
                  <a:gd name="T5" fmla="*/ 517 h 517"/>
                  <a:gd name="T6" fmla="*/ 516 w 516"/>
                  <a:gd name="T7" fmla="*/ 436 h 517"/>
                  <a:gd name="T8" fmla="*/ 80 w 516"/>
                  <a:gd name="T9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8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47" y="272"/>
                      <a:pt x="244" y="470"/>
                      <a:pt x="495" y="517"/>
                    </a:cubicBezTo>
                    <a:cubicBezTo>
                      <a:pt x="516" y="436"/>
                      <a:pt x="516" y="436"/>
                      <a:pt x="516" y="436"/>
                    </a:cubicBezTo>
                    <a:cubicBezTo>
                      <a:pt x="294" y="397"/>
                      <a:pt x="119" y="222"/>
                      <a:pt x="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60" name="Freeform 28">
                <a:extLst>
                  <a:ext uri="{FF2B5EF4-FFF2-40B4-BE49-F238E27FC236}">
                    <a16:creationId xmlns:a16="http://schemas.microsoft.com/office/drawing/2014/main" id="{E48874D6-B687-497A-BCA6-1AC884085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2193925"/>
                <a:ext cx="1052513" cy="1050925"/>
              </a:xfrm>
              <a:custGeom>
                <a:avLst/>
                <a:gdLst>
                  <a:gd name="T0" fmla="*/ 438 w 519"/>
                  <a:gd name="T1" fmla="*/ 518 h 518"/>
                  <a:gd name="T2" fmla="*/ 519 w 519"/>
                  <a:gd name="T3" fmla="*/ 497 h 518"/>
                  <a:gd name="T4" fmla="*/ 21 w 519"/>
                  <a:gd name="T5" fmla="*/ 0 h 518"/>
                  <a:gd name="T6" fmla="*/ 0 w 519"/>
                  <a:gd name="T7" fmla="*/ 80 h 518"/>
                  <a:gd name="T8" fmla="*/ 438 w 51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9" h="518">
                    <a:moveTo>
                      <a:pt x="438" y="518"/>
                    </a:moveTo>
                    <a:cubicBezTo>
                      <a:pt x="519" y="497"/>
                      <a:pt x="519" y="497"/>
                      <a:pt x="519" y="497"/>
                    </a:cubicBezTo>
                    <a:cubicBezTo>
                      <a:pt x="472" y="245"/>
                      <a:pt x="274" y="46"/>
                      <a:pt x="21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24" y="119"/>
                      <a:pt x="400" y="295"/>
                      <a:pt x="438" y="5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sp>
          <p:nvSpPr>
            <p:cNvPr id="156" name="Owal 468">
              <a:extLst>
                <a:ext uri="{FF2B5EF4-FFF2-40B4-BE49-F238E27FC236}">
                  <a16:creationId xmlns:a16="http://schemas.microsoft.com/office/drawing/2014/main" id="{F130D2A8-3AC1-4ACA-9B4C-9A068E44D461}"/>
                </a:ext>
              </a:extLst>
            </p:cNvPr>
            <p:cNvSpPr/>
            <p:nvPr/>
          </p:nvSpPr>
          <p:spPr>
            <a:xfrm>
              <a:off x="6123702" y="3391460"/>
              <a:ext cx="414843" cy="414843"/>
            </a:xfrm>
            <a:prstGeom prst="ellipse">
              <a:avLst/>
            </a:prstGeom>
            <a:solidFill>
              <a:srgbClr val="85096A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36000" rtlCol="0" anchor="ctr"/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123</a:t>
              </a:r>
            </a:p>
          </p:txBody>
        </p:sp>
      </p:grpSp>
      <p:grpSp>
        <p:nvGrpSpPr>
          <p:cNvPr id="169" name="Grupa 14">
            <a:extLst>
              <a:ext uri="{FF2B5EF4-FFF2-40B4-BE49-F238E27FC236}">
                <a16:creationId xmlns:a16="http://schemas.microsoft.com/office/drawing/2014/main" id="{0DFC4AA1-A5E3-4E02-BC74-04573B928911}"/>
              </a:ext>
            </a:extLst>
          </p:cNvPr>
          <p:cNvGrpSpPr/>
          <p:nvPr/>
        </p:nvGrpSpPr>
        <p:grpSpPr>
          <a:xfrm>
            <a:off x="8904204" y="1917313"/>
            <a:ext cx="710723" cy="710723"/>
            <a:chOff x="7902418" y="4284682"/>
            <a:chExt cx="710723" cy="710723"/>
          </a:xfrm>
        </p:grpSpPr>
        <p:grpSp>
          <p:nvGrpSpPr>
            <p:cNvPr id="170" name="Grupa 516">
              <a:extLst>
                <a:ext uri="{FF2B5EF4-FFF2-40B4-BE49-F238E27FC236}">
                  <a16:creationId xmlns:a16="http://schemas.microsoft.com/office/drawing/2014/main" id="{767BA269-B886-44CB-AD10-CA344D9573AE}"/>
                </a:ext>
              </a:extLst>
            </p:cNvPr>
            <p:cNvGrpSpPr/>
            <p:nvPr/>
          </p:nvGrpSpPr>
          <p:grpSpPr>
            <a:xfrm>
              <a:off x="7902418" y="4284682"/>
              <a:ext cx="710723" cy="710723"/>
              <a:chOff x="2970213" y="1828800"/>
              <a:chExt cx="3201987" cy="3201988"/>
            </a:xfrm>
            <a:solidFill>
              <a:schemeClr val="accent5">
                <a:alpha val="40000"/>
              </a:schemeClr>
            </a:solidFill>
          </p:grpSpPr>
          <p:sp>
            <p:nvSpPr>
              <p:cNvPr id="182" name="Freeform 17">
                <a:extLst>
                  <a:ext uri="{FF2B5EF4-FFF2-40B4-BE49-F238E27FC236}">
                    <a16:creationId xmlns:a16="http://schemas.microsoft.com/office/drawing/2014/main" id="{897E91A3-9852-4890-B98F-A1DA507D3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3708400"/>
                <a:ext cx="1327150" cy="1322388"/>
              </a:xfrm>
              <a:custGeom>
                <a:avLst/>
                <a:gdLst>
                  <a:gd name="T0" fmla="*/ 565 w 654"/>
                  <a:gd name="T1" fmla="*/ 0 h 652"/>
                  <a:gd name="T2" fmla="*/ 0 w 654"/>
                  <a:gd name="T3" fmla="*/ 563 h 652"/>
                  <a:gd name="T4" fmla="*/ 7 w 654"/>
                  <a:gd name="T5" fmla="*/ 586 h 652"/>
                  <a:gd name="T6" fmla="*/ 24 w 654"/>
                  <a:gd name="T7" fmla="*/ 652 h 652"/>
                  <a:gd name="T8" fmla="*/ 654 w 654"/>
                  <a:gd name="T9" fmla="*/ 24 h 652"/>
                  <a:gd name="T10" fmla="*/ 589 w 654"/>
                  <a:gd name="T11" fmla="*/ 7 h 652"/>
                  <a:gd name="T12" fmla="*/ 565 w 654"/>
                  <a:gd name="T13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652">
                    <a:moveTo>
                      <a:pt x="565" y="0"/>
                    </a:moveTo>
                    <a:cubicBezTo>
                      <a:pt x="509" y="284"/>
                      <a:pt x="285" y="508"/>
                      <a:pt x="0" y="563"/>
                    </a:cubicBezTo>
                    <a:cubicBezTo>
                      <a:pt x="7" y="586"/>
                      <a:pt x="7" y="586"/>
                      <a:pt x="7" y="586"/>
                    </a:cubicBezTo>
                    <a:cubicBezTo>
                      <a:pt x="24" y="652"/>
                      <a:pt x="24" y="652"/>
                      <a:pt x="24" y="652"/>
                    </a:cubicBezTo>
                    <a:cubicBezTo>
                      <a:pt x="340" y="589"/>
                      <a:pt x="590" y="340"/>
                      <a:pt x="654" y="24"/>
                    </a:cubicBezTo>
                    <a:cubicBezTo>
                      <a:pt x="589" y="7"/>
                      <a:pt x="589" y="7"/>
                      <a:pt x="589" y="7"/>
                    </a:cubicBezTo>
                    <a:lnTo>
                      <a:pt x="56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83" name="Freeform 18">
                <a:extLst>
                  <a:ext uri="{FF2B5EF4-FFF2-40B4-BE49-F238E27FC236}">
                    <a16:creationId xmlns:a16="http://schemas.microsoft.com/office/drawing/2014/main" id="{04C300E0-6436-4E1A-8D5E-C3EEF20D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3711575"/>
                <a:ext cx="1319213" cy="1319213"/>
              </a:xfrm>
              <a:custGeom>
                <a:avLst/>
                <a:gdLst>
                  <a:gd name="T0" fmla="*/ 651 w 651"/>
                  <a:gd name="T1" fmla="*/ 562 h 651"/>
                  <a:gd name="T2" fmla="*/ 89 w 651"/>
                  <a:gd name="T3" fmla="*/ 0 h 651"/>
                  <a:gd name="T4" fmla="*/ 67 w 651"/>
                  <a:gd name="T5" fmla="*/ 6 h 651"/>
                  <a:gd name="T6" fmla="*/ 0 w 651"/>
                  <a:gd name="T7" fmla="*/ 23 h 651"/>
                  <a:gd name="T8" fmla="*/ 627 w 651"/>
                  <a:gd name="T9" fmla="*/ 651 h 651"/>
                  <a:gd name="T10" fmla="*/ 644 w 651"/>
                  <a:gd name="T11" fmla="*/ 585 h 651"/>
                  <a:gd name="T12" fmla="*/ 651 w 651"/>
                  <a:gd name="T13" fmla="*/ 562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1">
                    <a:moveTo>
                      <a:pt x="651" y="562"/>
                    </a:moveTo>
                    <a:cubicBezTo>
                      <a:pt x="367" y="506"/>
                      <a:pt x="144" y="283"/>
                      <a:pt x="89" y="0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4" y="338"/>
                      <a:pt x="312" y="587"/>
                      <a:pt x="627" y="651"/>
                    </a:cubicBezTo>
                    <a:cubicBezTo>
                      <a:pt x="644" y="585"/>
                      <a:pt x="644" y="585"/>
                      <a:pt x="644" y="585"/>
                    </a:cubicBezTo>
                    <a:lnTo>
                      <a:pt x="651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84" name="Freeform 19">
                <a:extLst>
                  <a:ext uri="{FF2B5EF4-FFF2-40B4-BE49-F238E27FC236}">
                    <a16:creationId xmlns:a16="http://schemas.microsoft.com/office/drawing/2014/main" id="{587652C2-03C5-4DFB-8503-C66305B7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1828800"/>
                <a:ext cx="1319213" cy="1322388"/>
              </a:xfrm>
              <a:custGeom>
                <a:avLst/>
                <a:gdLst>
                  <a:gd name="T0" fmla="*/ 89 w 651"/>
                  <a:gd name="T1" fmla="*/ 652 h 652"/>
                  <a:gd name="T2" fmla="*/ 651 w 651"/>
                  <a:gd name="T3" fmla="*/ 89 h 652"/>
                  <a:gd name="T4" fmla="*/ 644 w 651"/>
                  <a:gd name="T5" fmla="*/ 66 h 652"/>
                  <a:gd name="T6" fmla="*/ 627 w 651"/>
                  <a:gd name="T7" fmla="*/ 0 h 652"/>
                  <a:gd name="T8" fmla="*/ 0 w 651"/>
                  <a:gd name="T9" fmla="*/ 629 h 652"/>
                  <a:gd name="T10" fmla="*/ 67 w 651"/>
                  <a:gd name="T11" fmla="*/ 646 h 652"/>
                  <a:gd name="T12" fmla="*/ 89 w 651"/>
                  <a:gd name="T1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2">
                    <a:moveTo>
                      <a:pt x="89" y="652"/>
                    </a:moveTo>
                    <a:cubicBezTo>
                      <a:pt x="144" y="369"/>
                      <a:pt x="367" y="145"/>
                      <a:pt x="651" y="89"/>
                    </a:cubicBezTo>
                    <a:cubicBezTo>
                      <a:pt x="644" y="66"/>
                      <a:pt x="644" y="66"/>
                      <a:pt x="644" y="66"/>
                    </a:cubicBezTo>
                    <a:cubicBezTo>
                      <a:pt x="627" y="0"/>
                      <a:pt x="627" y="0"/>
                      <a:pt x="627" y="0"/>
                    </a:cubicBezTo>
                    <a:cubicBezTo>
                      <a:pt x="312" y="65"/>
                      <a:pt x="63" y="313"/>
                      <a:pt x="0" y="629"/>
                    </a:cubicBezTo>
                    <a:cubicBezTo>
                      <a:pt x="67" y="646"/>
                      <a:pt x="67" y="646"/>
                      <a:pt x="67" y="646"/>
                    </a:cubicBezTo>
                    <a:lnTo>
                      <a:pt x="89" y="6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85" name="Freeform 20">
                <a:extLst>
                  <a:ext uri="{FF2B5EF4-FFF2-40B4-BE49-F238E27FC236}">
                    <a16:creationId xmlns:a16="http://schemas.microsoft.com/office/drawing/2014/main" id="{87CE8DE8-ADB3-4531-A444-9FDD7C97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1828800"/>
                <a:ext cx="1323975" cy="1323975"/>
              </a:xfrm>
              <a:custGeom>
                <a:avLst/>
                <a:gdLst>
                  <a:gd name="T0" fmla="*/ 0 w 653"/>
                  <a:gd name="T1" fmla="*/ 89 h 653"/>
                  <a:gd name="T2" fmla="*/ 564 w 653"/>
                  <a:gd name="T3" fmla="*/ 653 h 653"/>
                  <a:gd name="T4" fmla="*/ 588 w 653"/>
                  <a:gd name="T5" fmla="*/ 646 h 653"/>
                  <a:gd name="T6" fmla="*/ 653 w 653"/>
                  <a:gd name="T7" fmla="*/ 629 h 653"/>
                  <a:gd name="T8" fmla="*/ 23 w 653"/>
                  <a:gd name="T9" fmla="*/ 0 h 653"/>
                  <a:gd name="T10" fmla="*/ 6 w 653"/>
                  <a:gd name="T11" fmla="*/ 66 h 653"/>
                  <a:gd name="T12" fmla="*/ 0 w 653"/>
                  <a:gd name="T13" fmla="*/ 8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3" h="653">
                    <a:moveTo>
                      <a:pt x="0" y="89"/>
                    </a:moveTo>
                    <a:cubicBezTo>
                      <a:pt x="284" y="144"/>
                      <a:pt x="509" y="368"/>
                      <a:pt x="564" y="653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653" y="629"/>
                      <a:pt x="653" y="629"/>
                      <a:pt x="653" y="629"/>
                    </a:cubicBezTo>
                    <a:cubicBezTo>
                      <a:pt x="589" y="313"/>
                      <a:pt x="340" y="63"/>
                      <a:pt x="23" y="0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171" name="Grupa 517">
              <a:extLst>
                <a:ext uri="{FF2B5EF4-FFF2-40B4-BE49-F238E27FC236}">
                  <a16:creationId xmlns:a16="http://schemas.microsoft.com/office/drawing/2014/main" id="{E316CFD5-B1DE-43BD-9007-30A58C8E1EE9}"/>
                </a:ext>
              </a:extLst>
            </p:cNvPr>
            <p:cNvGrpSpPr/>
            <p:nvPr/>
          </p:nvGrpSpPr>
          <p:grpSpPr>
            <a:xfrm>
              <a:off x="7954443" y="4336707"/>
              <a:ext cx="606673" cy="606674"/>
              <a:chOff x="3149600" y="2009775"/>
              <a:chExt cx="2841625" cy="2841626"/>
            </a:xfrm>
            <a:solidFill>
              <a:schemeClr val="accent5">
                <a:alpha val="60000"/>
              </a:schemeClr>
            </a:solidFill>
          </p:grpSpPr>
          <p:sp>
            <p:nvSpPr>
              <p:cNvPr id="178" name="Freeform 21">
                <a:extLst>
                  <a:ext uri="{FF2B5EF4-FFF2-40B4-BE49-F238E27FC236}">
                    <a16:creationId xmlns:a16="http://schemas.microsoft.com/office/drawing/2014/main" id="{67B6AF80-9BF0-495E-948D-B12A08DF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3662363"/>
                <a:ext cx="1189038" cy="1189038"/>
              </a:xfrm>
              <a:custGeom>
                <a:avLst/>
                <a:gdLst>
                  <a:gd name="T0" fmla="*/ 91 w 586"/>
                  <a:gd name="T1" fmla="*/ 0 h 586"/>
                  <a:gd name="T2" fmla="*/ 0 w 586"/>
                  <a:gd name="T3" fmla="*/ 24 h 586"/>
                  <a:gd name="T4" fmla="*/ 562 w 586"/>
                  <a:gd name="T5" fmla="*/ 586 h 586"/>
                  <a:gd name="T6" fmla="*/ 586 w 586"/>
                  <a:gd name="T7" fmla="*/ 495 h 586"/>
                  <a:gd name="T8" fmla="*/ 91 w 586"/>
                  <a:gd name="T9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6">
                    <a:moveTo>
                      <a:pt x="91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55" y="307"/>
                      <a:pt x="278" y="530"/>
                      <a:pt x="562" y="586"/>
                    </a:cubicBezTo>
                    <a:cubicBezTo>
                      <a:pt x="586" y="495"/>
                      <a:pt x="586" y="495"/>
                      <a:pt x="586" y="495"/>
                    </a:cubicBezTo>
                    <a:cubicBezTo>
                      <a:pt x="335" y="448"/>
                      <a:pt x="138" y="25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79" name="Freeform 22">
                <a:extLst>
                  <a:ext uri="{FF2B5EF4-FFF2-40B4-BE49-F238E27FC236}">
                    <a16:creationId xmlns:a16="http://schemas.microsoft.com/office/drawing/2014/main" id="{7795324D-5010-4E23-89BF-E400D0C8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2009775"/>
                <a:ext cx="1189038" cy="1190625"/>
              </a:xfrm>
              <a:custGeom>
                <a:avLst/>
                <a:gdLst>
                  <a:gd name="T0" fmla="*/ 586 w 586"/>
                  <a:gd name="T1" fmla="*/ 92 h 587"/>
                  <a:gd name="T2" fmla="*/ 562 w 586"/>
                  <a:gd name="T3" fmla="*/ 0 h 587"/>
                  <a:gd name="T4" fmla="*/ 0 w 586"/>
                  <a:gd name="T5" fmla="*/ 563 h 587"/>
                  <a:gd name="T6" fmla="*/ 91 w 586"/>
                  <a:gd name="T7" fmla="*/ 587 h 587"/>
                  <a:gd name="T8" fmla="*/ 586 w 586"/>
                  <a:gd name="T9" fmla="*/ 9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7">
                    <a:moveTo>
                      <a:pt x="586" y="92"/>
                    </a:moveTo>
                    <a:cubicBezTo>
                      <a:pt x="562" y="0"/>
                      <a:pt x="562" y="0"/>
                      <a:pt x="562" y="0"/>
                    </a:cubicBezTo>
                    <a:cubicBezTo>
                      <a:pt x="278" y="56"/>
                      <a:pt x="55" y="280"/>
                      <a:pt x="0" y="563"/>
                    </a:cubicBezTo>
                    <a:cubicBezTo>
                      <a:pt x="91" y="587"/>
                      <a:pt x="91" y="587"/>
                      <a:pt x="91" y="587"/>
                    </a:cubicBezTo>
                    <a:cubicBezTo>
                      <a:pt x="137" y="336"/>
                      <a:pt x="335" y="138"/>
                      <a:pt x="586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80" name="Freeform 23">
                <a:extLst>
                  <a:ext uri="{FF2B5EF4-FFF2-40B4-BE49-F238E27FC236}">
                    <a16:creationId xmlns:a16="http://schemas.microsoft.com/office/drawing/2014/main" id="{BFDA0332-EF14-46B8-9219-08F9941E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3660775"/>
                <a:ext cx="1193800" cy="1190625"/>
              </a:xfrm>
              <a:custGeom>
                <a:avLst/>
                <a:gdLst>
                  <a:gd name="T0" fmla="*/ 0 w 589"/>
                  <a:gd name="T1" fmla="*/ 496 h 587"/>
                  <a:gd name="T2" fmla="*/ 24 w 589"/>
                  <a:gd name="T3" fmla="*/ 587 h 587"/>
                  <a:gd name="T4" fmla="*/ 589 w 589"/>
                  <a:gd name="T5" fmla="*/ 24 h 587"/>
                  <a:gd name="T6" fmla="*/ 497 w 589"/>
                  <a:gd name="T7" fmla="*/ 0 h 587"/>
                  <a:gd name="T8" fmla="*/ 0 w 589"/>
                  <a:gd name="T9" fmla="*/ 49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7">
                    <a:moveTo>
                      <a:pt x="0" y="496"/>
                    </a:moveTo>
                    <a:cubicBezTo>
                      <a:pt x="24" y="587"/>
                      <a:pt x="24" y="587"/>
                      <a:pt x="24" y="587"/>
                    </a:cubicBezTo>
                    <a:cubicBezTo>
                      <a:pt x="309" y="532"/>
                      <a:pt x="533" y="308"/>
                      <a:pt x="589" y="24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51" y="252"/>
                      <a:pt x="252" y="450"/>
                      <a:pt x="0" y="4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81" name="Freeform 24">
                <a:extLst>
                  <a:ext uri="{FF2B5EF4-FFF2-40B4-BE49-F238E27FC236}">
                    <a16:creationId xmlns:a16="http://schemas.microsoft.com/office/drawing/2014/main" id="{12B13F19-B922-4F4B-BDD6-28FEA1EE0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009775"/>
                <a:ext cx="1193800" cy="1192213"/>
              </a:xfrm>
              <a:custGeom>
                <a:avLst/>
                <a:gdLst>
                  <a:gd name="T0" fmla="*/ 25 w 589"/>
                  <a:gd name="T1" fmla="*/ 0 h 588"/>
                  <a:gd name="T2" fmla="*/ 0 w 589"/>
                  <a:gd name="T3" fmla="*/ 91 h 588"/>
                  <a:gd name="T4" fmla="*/ 498 w 589"/>
                  <a:gd name="T5" fmla="*/ 588 h 588"/>
                  <a:gd name="T6" fmla="*/ 589 w 589"/>
                  <a:gd name="T7" fmla="*/ 564 h 588"/>
                  <a:gd name="T8" fmla="*/ 25 w 589"/>
                  <a:gd name="T9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8">
                    <a:moveTo>
                      <a:pt x="2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253" y="137"/>
                      <a:pt x="451" y="336"/>
                      <a:pt x="498" y="588"/>
                    </a:cubicBezTo>
                    <a:cubicBezTo>
                      <a:pt x="589" y="564"/>
                      <a:pt x="589" y="564"/>
                      <a:pt x="589" y="564"/>
                    </a:cubicBezTo>
                    <a:cubicBezTo>
                      <a:pt x="534" y="279"/>
                      <a:pt x="309" y="5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grpSp>
          <p:nvGrpSpPr>
            <p:cNvPr id="172" name="Grupa 518">
              <a:extLst>
                <a:ext uri="{FF2B5EF4-FFF2-40B4-BE49-F238E27FC236}">
                  <a16:creationId xmlns:a16="http://schemas.microsoft.com/office/drawing/2014/main" id="{F7577BB6-C1C4-49AC-86BB-D20EADFD6521}"/>
                </a:ext>
              </a:extLst>
            </p:cNvPr>
            <p:cNvGrpSpPr/>
            <p:nvPr/>
          </p:nvGrpSpPr>
          <p:grpSpPr>
            <a:xfrm>
              <a:off x="8005451" y="4387715"/>
              <a:ext cx="504657" cy="504657"/>
              <a:chOff x="3335338" y="2193925"/>
              <a:chExt cx="2471738" cy="2471738"/>
            </a:xfrm>
            <a:solidFill>
              <a:schemeClr val="accent5">
                <a:alpha val="80000"/>
              </a:schemeClr>
            </a:solidFill>
          </p:grpSpPr>
          <p:sp>
            <p:nvSpPr>
              <p:cNvPr id="174" name="Freeform 25">
                <a:extLst>
                  <a:ext uri="{FF2B5EF4-FFF2-40B4-BE49-F238E27FC236}">
                    <a16:creationId xmlns:a16="http://schemas.microsoft.com/office/drawing/2014/main" id="{E03BE955-4947-4CEF-B25B-DF6A8BC1E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2195513"/>
                <a:ext cx="1046163" cy="1049338"/>
              </a:xfrm>
              <a:custGeom>
                <a:avLst/>
                <a:gdLst>
                  <a:gd name="T0" fmla="*/ 516 w 516"/>
                  <a:gd name="T1" fmla="*/ 80 h 517"/>
                  <a:gd name="T2" fmla="*/ 495 w 516"/>
                  <a:gd name="T3" fmla="*/ 0 h 517"/>
                  <a:gd name="T4" fmla="*/ 0 w 516"/>
                  <a:gd name="T5" fmla="*/ 495 h 517"/>
                  <a:gd name="T6" fmla="*/ 80 w 516"/>
                  <a:gd name="T7" fmla="*/ 517 h 517"/>
                  <a:gd name="T8" fmla="*/ 516 w 516"/>
                  <a:gd name="T9" fmla="*/ 8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516" y="80"/>
                    </a:moveTo>
                    <a:cubicBezTo>
                      <a:pt x="495" y="0"/>
                      <a:pt x="495" y="0"/>
                      <a:pt x="495" y="0"/>
                    </a:cubicBezTo>
                    <a:cubicBezTo>
                      <a:pt x="244" y="46"/>
                      <a:pt x="46" y="244"/>
                      <a:pt x="0" y="495"/>
                    </a:cubicBezTo>
                    <a:cubicBezTo>
                      <a:pt x="80" y="517"/>
                      <a:pt x="80" y="517"/>
                      <a:pt x="80" y="517"/>
                    </a:cubicBezTo>
                    <a:cubicBezTo>
                      <a:pt x="119" y="294"/>
                      <a:pt x="294" y="119"/>
                      <a:pt x="516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75" name="Freeform 26">
                <a:extLst>
                  <a:ext uri="{FF2B5EF4-FFF2-40B4-BE49-F238E27FC236}">
                    <a16:creationId xmlns:a16="http://schemas.microsoft.com/office/drawing/2014/main" id="{FD179A78-9A3E-4326-B393-42ECD9825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3617913"/>
                <a:ext cx="1050925" cy="1047750"/>
              </a:xfrm>
              <a:custGeom>
                <a:avLst/>
                <a:gdLst>
                  <a:gd name="T0" fmla="*/ 0 w 518"/>
                  <a:gd name="T1" fmla="*/ 437 h 517"/>
                  <a:gd name="T2" fmla="*/ 21 w 518"/>
                  <a:gd name="T3" fmla="*/ 517 h 517"/>
                  <a:gd name="T4" fmla="*/ 518 w 518"/>
                  <a:gd name="T5" fmla="*/ 21 h 517"/>
                  <a:gd name="T6" fmla="*/ 438 w 518"/>
                  <a:gd name="T7" fmla="*/ 0 h 517"/>
                  <a:gd name="T8" fmla="*/ 0 w 518"/>
                  <a:gd name="T9" fmla="*/ 43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517">
                    <a:moveTo>
                      <a:pt x="0" y="437"/>
                    </a:moveTo>
                    <a:cubicBezTo>
                      <a:pt x="21" y="517"/>
                      <a:pt x="21" y="517"/>
                      <a:pt x="21" y="517"/>
                    </a:cubicBezTo>
                    <a:cubicBezTo>
                      <a:pt x="273" y="471"/>
                      <a:pt x="472" y="273"/>
                      <a:pt x="518" y="21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00" y="223"/>
                      <a:pt x="223" y="399"/>
                      <a:pt x="0" y="4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76" name="Freeform 27">
                <a:extLst>
                  <a:ext uri="{FF2B5EF4-FFF2-40B4-BE49-F238E27FC236}">
                    <a16:creationId xmlns:a16="http://schemas.microsoft.com/office/drawing/2014/main" id="{6987F8B2-6270-476E-A7F1-0CEAC5932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3617913"/>
                <a:ext cx="1046163" cy="1047750"/>
              </a:xfrm>
              <a:custGeom>
                <a:avLst/>
                <a:gdLst>
                  <a:gd name="T0" fmla="*/ 80 w 516"/>
                  <a:gd name="T1" fmla="*/ 0 h 517"/>
                  <a:gd name="T2" fmla="*/ 0 w 516"/>
                  <a:gd name="T3" fmla="*/ 22 h 517"/>
                  <a:gd name="T4" fmla="*/ 495 w 516"/>
                  <a:gd name="T5" fmla="*/ 517 h 517"/>
                  <a:gd name="T6" fmla="*/ 516 w 516"/>
                  <a:gd name="T7" fmla="*/ 436 h 517"/>
                  <a:gd name="T8" fmla="*/ 80 w 516"/>
                  <a:gd name="T9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8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47" y="272"/>
                      <a:pt x="244" y="470"/>
                      <a:pt x="495" y="517"/>
                    </a:cubicBezTo>
                    <a:cubicBezTo>
                      <a:pt x="516" y="436"/>
                      <a:pt x="516" y="436"/>
                      <a:pt x="516" y="436"/>
                    </a:cubicBezTo>
                    <a:cubicBezTo>
                      <a:pt x="294" y="397"/>
                      <a:pt x="119" y="222"/>
                      <a:pt x="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  <p:sp>
            <p:nvSpPr>
              <p:cNvPr id="177" name="Freeform 28">
                <a:extLst>
                  <a:ext uri="{FF2B5EF4-FFF2-40B4-BE49-F238E27FC236}">
                    <a16:creationId xmlns:a16="http://schemas.microsoft.com/office/drawing/2014/main" id="{0BC34779-D8A1-484A-8CB8-13E20A80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2193925"/>
                <a:ext cx="1052513" cy="1050925"/>
              </a:xfrm>
              <a:custGeom>
                <a:avLst/>
                <a:gdLst>
                  <a:gd name="T0" fmla="*/ 438 w 519"/>
                  <a:gd name="T1" fmla="*/ 518 h 518"/>
                  <a:gd name="T2" fmla="*/ 519 w 519"/>
                  <a:gd name="T3" fmla="*/ 497 h 518"/>
                  <a:gd name="T4" fmla="*/ 21 w 519"/>
                  <a:gd name="T5" fmla="*/ 0 h 518"/>
                  <a:gd name="T6" fmla="*/ 0 w 519"/>
                  <a:gd name="T7" fmla="*/ 80 h 518"/>
                  <a:gd name="T8" fmla="*/ 438 w 51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9" h="518">
                    <a:moveTo>
                      <a:pt x="438" y="518"/>
                    </a:moveTo>
                    <a:cubicBezTo>
                      <a:pt x="519" y="497"/>
                      <a:pt x="519" y="497"/>
                      <a:pt x="519" y="497"/>
                    </a:cubicBezTo>
                    <a:cubicBezTo>
                      <a:pt x="472" y="245"/>
                      <a:pt x="274" y="46"/>
                      <a:pt x="21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24" y="119"/>
                      <a:pt x="400" y="295"/>
                      <a:pt x="438" y="5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 dirty="0"/>
              </a:p>
            </p:txBody>
          </p:sp>
        </p:grpSp>
        <p:sp>
          <p:nvSpPr>
            <p:cNvPr id="173" name="Owal 519">
              <a:extLst>
                <a:ext uri="{FF2B5EF4-FFF2-40B4-BE49-F238E27FC236}">
                  <a16:creationId xmlns:a16="http://schemas.microsoft.com/office/drawing/2014/main" id="{0E99C569-9166-46D4-92AD-F3C8114C49CB}"/>
                </a:ext>
              </a:extLst>
            </p:cNvPr>
            <p:cNvSpPr/>
            <p:nvPr/>
          </p:nvSpPr>
          <p:spPr>
            <a:xfrm>
              <a:off x="8050358" y="4432622"/>
              <a:ext cx="414843" cy="414843"/>
            </a:xfrm>
            <a:prstGeom prst="ellipse">
              <a:avLst/>
            </a:prstGeom>
            <a:solidFill>
              <a:schemeClr val="accent5">
                <a:alpha val="89804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36000" rtlCol="0" anchor="ctr"/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123</a:t>
              </a:r>
            </a:p>
          </p:txBody>
        </p:sp>
      </p:grpSp>
      <p:grpSp>
        <p:nvGrpSpPr>
          <p:cNvPr id="186" name="Grupa 8">
            <a:extLst>
              <a:ext uri="{FF2B5EF4-FFF2-40B4-BE49-F238E27FC236}">
                <a16:creationId xmlns:a16="http://schemas.microsoft.com/office/drawing/2014/main" id="{88CDF527-4914-47CA-AE80-602C87903314}"/>
              </a:ext>
            </a:extLst>
          </p:cNvPr>
          <p:cNvGrpSpPr/>
          <p:nvPr/>
        </p:nvGrpSpPr>
        <p:grpSpPr>
          <a:xfrm>
            <a:off x="2034221" y="2411099"/>
            <a:ext cx="1042192" cy="1042190"/>
            <a:chOff x="6939090" y="2202359"/>
            <a:chExt cx="710723" cy="710723"/>
          </a:xfrm>
        </p:grpSpPr>
        <p:grpSp>
          <p:nvGrpSpPr>
            <p:cNvPr id="187" name="Grupa 431">
              <a:extLst>
                <a:ext uri="{FF2B5EF4-FFF2-40B4-BE49-F238E27FC236}">
                  <a16:creationId xmlns:a16="http://schemas.microsoft.com/office/drawing/2014/main" id="{58096E96-7BEE-48E9-ACF3-99D7F74B939D}"/>
                </a:ext>
              </a:extLst>
            </p:cNvPr>
            <p:cNvGrpSpPr/>
            <p:nvPr/>
          </p:nvGrpSpPr>
          <p:grpSpPr>
            <a:xfrm>
              <a:off x="6939090" y="2202359"/>
              <a:ext cx="710723" cy="710723"/>
              <a:chOff x="2970213" y="1828800"/>
              <a:chExt cx="3201987" cy="3201988"/>
            </a:xfrm>
            <a:solidFill>
              <a:schemeClr val="tx2">
                <a:alpha val="40000"/>
              </a:schemeClr>
            </a:solidFill>
          </p:grpSpPr>
          <p:sp>
            <p:nvSpPr>
              <p:cNvPr id="199" name="Freeform 17">
                <a:extLst>
                  <a:ext uri="{FF2B5EF4-FFF2-40B4-BE49-F238E27FC236}">
                    <a16:creationId xmlns:a16="http://schemas.microsoft.com/office/drawing/2014/main" id="{690FB740-9E0F-4979-BBDC-FF200A1F3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3708400"/>
                <a:ext cx="1327150" cy="1322388"/>
              </a:xfrm>
              <a:custGeom>
                <a:avLst/>
                <a:gdLst>
                  <a:gd name="T0" fmla="*/ 565 w 654"/>
                  <a:gd name="T1" fmla="*/ 0 h 652"/>
                  <a:gd name="T2" fmla="*/ 0 w 654"/>
                  <a:gd name="T3" fmla="*/ 563 h 652"/>
                  <a:gd name="T4" fmla="*/ 7 w 654"/>
                  <a:gd name="T5" fmla="*/ 586 h 652"/>
                  <a:gd name="T6" fmla="*/ 24 w 654"/>
                  <a:gd name="T7" fmla="*/ 652 h 652"/>
                  <a:gd name="T8" fmla="*/ 654 w 654"/>
                  <a:gd name="T9" fmla="*/ 24 h 652"/>
                  <a:gd name="T10" fmla="*/ 589 w 654"/>
                  <a:gd name="T11" fmla="*/ 7 h 652"/>
                  <a:gd name="T12" fmla="*/ 565 w 654"/>
                  <a:gd name="T13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652">
                    <a:moveTo>
                      <a:pt x="565" y="0"/>
                    </a:moveTo>
                    <a:cubicBezTo>
                      <a:pt x="509" y="284"/>
                      <a:pt x="285" y="508"/>
                      <a:pt x="0" y="563"/>
                    </a:cubicBezTo>
                    <a:cubicBezTo>
                      <a:pt x="7" y="586"/>
                      <a:pt x="7" y="586"/>
                      <a:pt x="7" y="586"/>
                    </a:cubicBezTo>
                    <a:cubicBezTo>
                      <a:pt x="24" y="652"/>
                      <a:pt x="24" y="652"/>
                      <a:pt x="24" y="652"/>
                    </a:cubicBezTo>
                    <a:cubicBezTo>
                      <a:pt x="340" y="589"/>
                      <a:pt x="590" y="340"/>
                      <a:pt x="654" y="24"/>
                    </a:cubicBezTo>
                    <a:cubicBezTo>
                      <a:pt x="589" y="7"/>
                      <a:pt x="589" y="7"/>
                      <a:pt x="589" y="7"/>
                    </a:cubicBezTo>
                    <a:lnTo>
                      <a:pt x="56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200" name="Freeform 18">
                <a:extLst>
                  <a:ext uri="{FF2B5EF4-FFF2-40B4-BE49-F238E27FC236}">
                    <a16:creationId xmlns:a16="http://schemas.microsoft.com/office/drawing/2014/main" id="{64FC816F-636B-42A3-9ED6-995BDDEAE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3711575"/>
                <a:ext cx="1319213" cy="1319213"/>
              </a:xfrm>
              <a:custGeom>
                <a:avLst/>
                <a:gdLst>
                  <a:gd name="T0" fmla="*/ 651 w 651"/>
                  <a:gd name="T1" fmla="*/ 562 h 651"/>
                  <a:gd name="T2" fmla="*/ 89 w 651"/>
                  <a:gd name="T3" fmla="*/ 0 h 651"/>
                  <a:gd name="T4" fmla="*/ 67 w 651"/>
                  <a:gd name="T5" fmla="*/ 6 h 651"/>
                  <a:gd name="T6" fmla="*/ 0 w 651"/>
                  <a:gd name="T7" fmla="*/ 23 h 651"/>
                  <a:gd name="T8" fmla="*/ 627 w 651"/>
                  <a:gd name="T9" fmla="*/ 651 h 651"/>
                  <a:gd name="T10" fmla="*/ 644 w 651"/>
                  <a:gd name="T11" fmla="*/ 585 h 651"/>
                  <a:gd name="T12" fmla="*/ 651 w 651"/>
                  <a:gd name="T13" fmla="*/ 562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1">
                    <a:moveTo>
                      <a:pt x="651" y="562"/>
                    </a:moveTo>
                    <a:cubicBezTo>
                      <a:pt x="367" y="506"/>
                      <a:pt x="144" y="283"/>
                      <a:pt x="89" y="0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4" y="338"/>
                      <a:pt x="312" y="587"/>
                      <a:pt x="627" y="651"/>
                    </a:cubicBezTo>
                    <a:cubicBezTo>
                      <a:pt x="644" y="585"/>
                      <a:pt x="644" y="585"/>
                      <a:pt x="644" y="585"/>
                    </a:cubicBezTo>
                    <a:lnTo>
                      <a:pt x="651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201" name="Freeform 19">
                <a:extLst>
                  <a:ext uri="{FF2B5EF4-FFF2-40B4-BE49-F238E27FC236}">
                    <a16:creationId xmlns:a16="http://schemas.microsoft.com/office/drawing/2014/main" id="{734A4297-7035-47F7-B6C9-36202E9E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213" y="1828800"/>
                <a:ext cx="1319213" cy="1322388"/>
              </a:xfrm>
              <a:custGeom>
                <a:avLst/>
                <a:gdLst>
                  <a:gd name="T0" fmla="*/ 89 w 651"/>
                  <a:gd name="T1" fmla="*/ 652 h 652"/>
                  <a:gd name="T2" fmla="*/ 651 w 651"/>
                  <a:gd name="T3" fmla="*/ 89 h 652"/>
                  <a:gd name="T4" fmla="*/ 644 w 651"/>
                  <a:gd name="T5" fmla="*/ 66 h 652"/>
                  <a:gd name="T6" fmla="*/ 627 w 651"/>
                  <a:gd name="T7" fmla="*/ 0 h 652"/>
                  <a:gd name="T8" fmla="*/ 0 w 651"/>
                  <a:gd name="T9" fmla="*/ 629 h 652"/>
                  <a:gd name="T10" fmla="*/ 67 w 651"/>
                  <a:gd name="T11" fmla="*/ 646 h 652"/>
                  <a:gd name="T12" fmla="*/ 89 w 651"/>
                  <a:gd name="T1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1" h="652">
                    <a:moveTo>
                      <a:pt x="89" y="652"/>
                    </a:moveTo>
                    <a:cubicBezTo>
                      <a:pt x="144" y="369"/>
                      <a:pt x="367" y="145"/>
                      <a:pt x="651" y="89"/>
                    </a:cubicBezTo>
                    <a:cubicBezTo>
                      <a:pt x="644" y="66"/>
                      <a:pt x="644" y="66"/>
                      <a:pt x="644" y="66"/>
                    </a:cubicBezTo>
                    <a:cubicBezTo>
                      <a:pt x="627" y="0"/>
                      <a:pt x="627" y="0"/>
                      <a:pt x="627" y="0"/>
                    </a:cubicBezTo>
                    <a:cubicBezTo>
                      <a:pt x="312" y="65"/>
                      <a:pt x="63" y="313"/>
                      <a:pt x="0" y="629"/>
                    </a:cubicBezTo>
                    <a:cubicBezTo>
                      <a:pt x="67" y="646"/>
                      <a:pt x="67" y="646"/>
                      <a:pt x="67" y="646"/>
                    </a:cubicBezTo>
                    <a:lnTo>
                      <a:pt x="89" y="65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202" name="Freeform 20">
                <a:extLst>
                  <a:ext uri="{FF2B5EF4-FFF2-40B4-BE49-F238E27FC236}">
                    <a16:creationId xmlns:a16="http://schemas.microsoft.com/office/drawing/2014/main" id="{86A62EDB-D544-41E3-9F5A-1DE76342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225" y="1828800"/>
                <a:ext cx="1323975" cy="1323975"/>
              </a:xfrm>
              <a:custGeom>
                <a:avLst/>
                <a:gdLst>
                  <a:gd name="T0" fmla="*/ 0 w 653"/>
                  <a:gd name="T1" fmla="*/ 89 h 653"/>
                  <a:gd name="T2" fmla="*/ 564 w 653"/>
                  <a:gd name="T3" fmla="*/ 653 h 653"/>
                  <a:gd name="T4" fmla="*/ 588 w 653"/>
                  <a:gd name="T5" fmla="*/ 646 h 653"/>
                  <a:gd name="T6" fmla="*/ 653 w 653"/>
                  <a:gd name="T7" fmla="*/ 629 h 653"/>
                  <a:gd name="T8" fmla="*/ 23 w 653"/>
                  <a:gd name="T9" fmla="*/ 0 h 653"/>
                  <a:gd name="T10" fmla="*/ 6 w 653"/>
                  <a:gd name="T11" fmla="*/ 66 h 653"/>
                  <a:gd name="T12" fmla="*/ 0 w 653"/>
                  <a:gd name="T13" fmla="*/ 8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3" h="653">
                    <a:moveTo>
                      <a:pt x="0" y="89"/>
                    </a:moveTo>
                    <a:cubicBezTo>
                      <a:pt x="284" y="144"/>
                      <a:pt x="509" y="368"/>
                      <a:pt x="564" y="653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653" y="629"/>
                      <a:pt x="653" y="629"/>
                      <a:pt x="653" y="629"/>
                    </a:cubicBezTo>
                    <a:cubicBezTo>
                      <a:pt x="589" y="313"/>
                      <a:pt x="340" y="63"/>
                      <a:pt x="23" y="0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grpSp>
          <p:nvGrpSpPr>
            <p:cNvPr id="188" name="Grupa 432">
              <a:extLst>
                <a:ext uri="{FF2B5EF4-FFF2-40B4-BE49-F238E27FC236}">
                  <a16:creationId xmlns:a16="http://schemas.microsoft.com/office/drawing/2014/main" id="{F94A376C-DFB0-4E7E-996C-068A3542CFEA}"/>
                </a:ext>
              </a:extLst>
            </p:cNvPr>
            <p:cNvGrpSpPr/>
            <p:nvPr/>
          </p:nvGrpSpPr>
          <p:grpSpPr>
            <a:xfrm>
              <a:off x="6991115" y="2254384"/>
              <a:ext cx="606673" cy="606674"/>
              <a:chOff x="3149600" y="2009775"/>
              <a:chExt cx="2841625" cy="2841626"/>
            </a:xfrm>
            <a:solidFill>
              <a:schemeClr val="tx2">
                <a:alpha val="60000"/>
              </a:schemeClr>
            </a:solidFill>
          </p:grpSpPr>
          <p:sp>
            <p:nvSpPr>
              <p:cNvPr id="195" name="Freeform 21">
                <a:extLst>
                  <a:ext uri="{FF2B5EF4-FFF2-40B4-BE49-F238E27FC236}">
                    <a16:creationId xmlns:a16="http://schemas.microsoft.com/office/drawing/2014/main" id="{160AA809-9CB0-401D-A085-87B89F42C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3662363"/>
                <a:ext cx="1189038" cy="1189038"/>
              </a:xfrm>
              <a:custGeom>
                <a:avLst/>
                <a:gdLst>
                  <a:gd name="T0" fmla="*/ 91 w 586"/>
                  <a:gd name="T1" fmla="*/ 0 h 586"/>
                  <a:gd name="T2" fmla="*/ 0 w 586"/>
                  <a:gd name="T3" fmla="*/ 24 h 586"/>
                  <a:gd name="T4" fmla="*/ 562 w 586"/>
                  <a:gd name="T5" fmla="*/ 586 h 586"/>
                  <a:gd name="T6" fmla="*/ 586 w 586"/>
                  <a:gd name="T7" fmla="*/ 495 h 586"/>
                  <a:gd name="T8" fmla="*/ 91 w 586"/>
                  <a:gd name="T9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6">
                    <a:moveTo>
                      <a:pt x="91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55" y="307"/>
                      <a:pt x="278" y="530"/>
                      <a:pt x="562" y="586"/>
                    </a:cubicBezTo>
                    <a:cubicBezTo>
                      <a:pt x="586" y="495"/>
                      <a:pt x="586" y="495"/>
                      <a:pt x="586" y="495"/>
                    </a:cubicBezTo>
                    <a:cubicBezTo>
                      <a:pt x="335" y="448"/>
                      <a:pt x="138" y="250"/>
                      <a:pt x="9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6" name="Freeform 22">
                <a:extLst>
                  <a:ext uri="{FF2B5EF4-FFF2-40B4-BE49-F238E27FC236}">
                    <a16:creationId xmlns:a16="http://schemas.microsoft.com/office/drawing/2014/main" id="{0C0CF4ED-F750-47FC-970A-B7768209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600" y="2009775"/>
                <a:ext cx="1189038" cy="1190625"/>
              </a:xfrm>
              <a:custGeom>
                <a:avLst/>
                <a:gdLst>
                  <a:gd name="T0" fmla="*/ 586 w 586"/>
                  <a:gd name="T1" fmla="*/ 92 h 587"/>
                  <a:gd name="T2" fmla="*/ 562 w 586"/>
                  <a:gd name="T3" fmla="*/ 0 h 587"/>
                  <a:gd name="T4" fmla="*/ 0 w 586"/>
                  <a:gd name="T5" fmla="*/ 563 h 587"/>
                  <a:gd name="T6" fmla="*/ 91 w 586"/>
                  <a:gd name="T7" fmla="*/ 587 h 587"/>
                  <a:gd name="T8" fmla="*/ 586 w 586"/>
                  <a:gd name="T9" fmla="*/ 9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6" h="587">
                    <a:moveTo>
                      <a:pt x="586" y="92"/>
                    </a:moveTo>
                    <a:cubicBezTo>
                      <a:pt x="562" y="0"/>
                      <a:pt x="562" y="0"/>
                      <a:pt x="562" y="0"/>
                    </a:cubicBezTo>
                    <a:cubicBezTo>
                      <a:pt x="278" y="56"/>
                      <a:pt x="55" y="280"/>
                      <a:pt x="0" y="563"/>
                    </a:cubicBezTo>
                    <a:cubicBezTo>
                      <a:pt x="91" y="587"/>
                      <a:pt x="91" y="587"/>
                      <a:pt x="91" y="587"/>
                    </a:cubicBezTo>
                    <a:cubicBezTo>
                      <a:pt x="137" y="336"/>
                      <a:pt x="335" y="138"/>
                      <a:pt x="586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7" name="Freeform 23">
                <a:extLst>
                  <a:ext uri="{FF2B5EF4-FFF2-40B4-BE49-F238E27FC236}">
                    <a16:creationId xmlns:a16="http://schemas.microsoft.com/office/drawing/2014/main" id="{BC8CA7A4-7DF9-47AC-B11C-74280363B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3660775"/>
                <a:ext cx="1193800" cy="1190625"/>
              </a:xfrm>
              <a:custGeom>
                <a:avLst/>
                <a:gdLst>
                  <a:gd name="T0" fmla="*/ 0 w 589"/>
                  <a:gd name="T1" fmla="*/ 496 h 587"/>
                  <a:gd name="T2" fmla="*/ 24 w 589"/>
                  <a:gd name="T3" fmla="*/ 587 h 587"/>
                  <a:gd name="T4" fmla="*/ 589 w 589"/>
                  <a:gd name="T5" fmla="*/ 24 h 587"/>
                  <a:gd name="T6" fmla="*/ 497 w 589"/>
                  <a:gd name="T7" fmla="*/ 0 h 587"/>
                  <a:gd name="T8" fmla="*/ 0 w 589"/>
                  <a:gd name="T9" fmla="*/ 49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7">
                    <a:moveTo>
                      <a:pt x="0" y="496"/>
                    </a:moveTo>
                    <a:cubicBezTo>
                      <a:pt x="24" y="587"/>
                      <a:pt x="24" y="587"/>
                      <a:pt x="24" y="587"/>
                    </a:cubicBezTo>
                    <a:cubicBezTo>
                      <a:pt x="309" y="532"/>
                      <a:pt x="533" y="308"/>
                      <a:pt x="589" y="24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51" y="252"/>
                      <a:pt x="252" y="450"/>
                      <a:pt x="0" y="4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8" name="Freeform 24">
                <a:extLst>
                  <a:ext uri="{FF2B5EF4-FFF2-40B4-BE49-F238E27FC236}">
                    <a16:creationId xmlns:a16="http://schemas.microsoft.com/office/drawing/2014/main" id="{AF5837C3-7591-4AAD-BE40-C0814E4FB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425" y="2009775"/>
                <a:ext cx="1193800" cy="1192213"/>
              </a:xfrm>
              <a:custGeom>
                <a:avLst/>
                <a:gdLst>
                  <a:gd name="T0" fmla="*/ 25 w 589"/>
                  <a:gd name="T1" fmla="*/ 0 h 588"/>
                  <a:gd name="T2" fmla="*/ 0 w 589"/>
                  <a:gd name="T3" fmla="*/ 91 h 588"/>
                  <a:gd name="T4" fmla="*/ 498 w 589"/>
                  <a:gd name="T5" fmla="*/ 588 h 588"/>
                  <a:gd name="T6" fmla="*/ 589 w 589"/>
                  <a:gd name="T7" fmla="*/ 564 h 588"/>
                  <a:gd name="T8" fmla="*/ 25 w 589"/>
                  <a:gd name="T9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588">
                    <a:moveTo>
                      <a:pt x="2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253" y="137"/>
                      <a:pt x="451" y="336"/>
                      <a:pt x="498" y="588"/>
                    </a:cubicBezTo>
                    <a:cubicBezTo>
                      <a:pt x="589" y="564"/>
                      <a:pt x="589" y="564"/>
                      <a:pt x="589" y="564"/>
                    </a:cubicBezTo>
                    <a:cubicBezTo>
                      <a:pt x="534" y="279"/>
                      <a:pt x="309" y="5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grpSp>
          <p:nvGrpSpPr>
            <p:cNvPr id="189" name="Grupa 433">
              <a:extLst>
                <a:ext uri="{FF2B5EF4-FFF2-40B4-BE49-F238E27FC236}">
                  <a16:creationId xmlns:a16="http://schemas.microsoft.com/office/drawing/2014/main" id="{2C008C50-6C89-4873-A020-FE822E7F86DD}"/>
                </a:ext>
              </a:extLst>
            </p:cNvPr>
            <p:cNvGrpSpPr/>
            <p:nvPr/>
          </p:nvGrpSpPr>
          <p:grpSpPr>
            <a:xfrm>
              <a:off x="7042123" y="2305392"/>
              <a:ext cx="504657" cy="504657"/>
              <a:chOff x="3335338" y="2193925"/>
              <a:chExt cx="2471738" cy="2471738"/>
            </a:xfrm>
            <a:solidFill>
              <a:schemeClr val="tx2">
                <a:alpha val="80000"/>
              </a:schemeClr>
            </a:solidFill>
          </p:grpSpPr>
          <p:sp>
            <p:nvSpPr>
              <p:cNvPr id="191" name="Freeform 25">
                <a:extLst>
                  <a:ext uri="{FF2B5EF4-FFF2-40B4-BE49-F238E27FC236}">
                    <a16:creationId xmlns:a16="http://schemas.microsoft.com/office/drawing/2014/main" id="{FD723B90-7EAE-4FAE-BDD8-001C5C49C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2195513"/>
                <a:ext cx="1046163" cy="1049338"/>
              </a:xfrm>
              <a:custGeom>
                <a:avLst/>
                <a:gdLst>
                  <a:gd name="T0" fmla="*/ 516 w 516"/>
                  <a:gd name="T1" fmla="*/ 80 h 517"/>
                  <a:gd name="T2" fmla="*/ 495 w 516"/>
                  <a:gd name="T3" fmla="*/ 0 h 517"/>
                  <a:gd name="T4" fmla="*/ 0 w 516"/>
                  <a:gd name="T5" fmla="*/ 495 h 517"/>
                  <a:gd name="T6" fmla="*/ 80 w 516"/>
                  <a:gd name="T7" fmla="*/ 517 h 517"/>
                  <a:gd name="T8" fmla="*/ 516 w 516"/>
                  <a:gd name="T9" fmla="*/ 8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516" y="80"/>
                    </a:moveTo>
                    <a:cubicBezTo>
                      <a:pt x="495" y="0"/>
                      <a:pt x="495" y="0"/>
                      <a:pt x="495" y="0"/>
                    </a:cubicBezTo>
                    <a:cubicBezTo>
                      <a:pt x="244" y="46"/>
                      <a:pt x="46" y="244"/>
                      <a:pt x="0" y="495"/>
                    </a:cubicBezTo>
                    <a:cubicBezTo>
                      <a:pt x="80" y="517"/>
                      <a:pt x="80" y="517"/>
                      <a:pt x="80" y="517"/>
                    </a:cubicBezTo>
                    <a:cubicBezTo>
                      <a:pt x="119" y="294"/>
                      <a:pt x="294" y="119"/>
                      <a:pt x="516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2" name="Freeform 26">
                <a:extLst>
                  <a:ext uri="{FF2B5EF4-FFF2-40B4-BE49-F238E27FC236}">
                    <a16:creationId xmlns:a16="http://schemas.microsoft.com/office/drawing/2014/main" id="{7509ED88-EE37-4163-A5BC-0178C0FE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3617913"/>
                <a:ext cx="1050925" cy="1047750"/>
              </a:xfrm>
              <a:custGeom>
                <a:avLst/>
                <a:gdLst>
                  <a:gd name="T0" fmla="*/ 0 w 518"/>
                  <a:gd name="T1" fmla="*/ 437 h 517"/>
                  <a:gd name="T2" fmla="*/ 21 w 518"/>
                  <a:gd name="T3" fmla="*/ 517 h 517"/>
                  <a:gd name="T4" fmla="*/ 518 w 518"/>
                  <a:gd name="T5" fmla="*/ 21 h 517"/>
                  <a:gd name="T6" fmla="*/ 438 w 518"/>
                  <a:gd name="T7" fmla="*/ 0 h 517"/>
                  <a:gd name="T8" fmla="*/ 0 w 518"/>
                  <a:gd name="T9" fmla="*/ 43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8" h="517">
                    <a:moveTo>
                      <a:pt x="0" y="437"/>
                    </a:moveTo>
                    <a:cubicBezTo>
                      <a:pt x="21" y="517"/>
                      <a:pt x="21" y="517"/>
                      <a:pt x="21" y="517"/>
                    </a:cubicBezTo>
                    <a:cubicBezTo>
                      <a:pt x="273" y="471"/>
                      <a:pt x="472" y="273"/>
                      <a:pt x="518" y="21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00" y="223"/>
                      <a:pt x="223" y="399"/>
                      <a:pt x="0" y="4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3" name="Freeform 27">
                <a:extLst>
                  <a:ext uri="{FF2B5EF4-FFF2-40B4-BE49-F238E27FC236}">
                    <a16:creationId xmlns:a16="http://schemas.microsoft.com/office/drawing/2014/main" id="{8A501A77-FB69-41EB-A95E-F339C4DDA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3617913"/>
                <a:ext cx="1046163" cy="1047750"/>
              </a:xfrm>
              <a:custGeom>
                <a:avLst/>
                <a:gdLst>
                  <a:gd name="T0" fmla="*/ 80 w 516"/>
                  <a:gd name="T1" fmla="*/ 0 h 517"/>
                  <a:gd name="T2" fmla="*/ 0 w 516"/>
                  <a:gd name="T3" fmla="*/ 22 h 517"/>
                  <a:gd name="T4" fmla="*/ 495 w 516"/>
                  <a:gd name="T5" fmla="*/ 517 h 517"/>
                  <a:gd name="T6" fmla="*/ 516 w 516"/>
                  <a:gd name="T7" fmla="*/ 436 h 517"/>
                  <a:gd name="T8" fmla="*/ 80 w 516"/>
                  <a:gd name="T9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6" h="517">
                    <a:moveTo>
                      <a:pt x="8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47" y="272"/>
                      <a:pt x="244" y="470"/>
                      <a:pt x="495" y="517"/>
                    </a:cubicBezTo>
                    <a:cubicBezTo>
                      <a:pt x="516" y="436"/>
                      <a:pt x="516" y="436"/>
                      <a:pt x="516" y="436"/>
                    </a:cubicBezTo>
                    <a:cubicBezTo>
                      <a:pt x="294" y="397"/>
                      <a:pt x="119" y="222"/>
                      <a:pt x="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194" name="Freeform 28">
                <a:extLst>
                  <a:ext uri="{FF2B5EF4-FFF2-40B4-BE49-F238E27FC236}">
                    <a16:creationId xmlns:a16="http://schemas.microsoft.com/office/drawing/2014/main" id="{B2181DB8-2651-438E-8B0D-C25E3A851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2193925"/>
                <a:ext cx="1052513" cy="1050925"/>
              </a:xfrm>
              <a:custGeom>
                <a:avLst/>
                <a:gdLst>
                  <a:gd name="T0" fmla="*/ 438 w 519"/>
                  <a:gd name="T1" fmla="*/ 518 h 518"/>
                  <a:gd name="T2" fmla="*/ 519 w 519"/>
                  <a:gd name="T3" fmla="*/ 497 h 518"/>
                  <a:gd name="T4" fmla="*/ 21 w 519"/>
                  <a:gd name="T5" fmla="*/ 0 h 518"/>
                  <a:gd name="T6" fmla="*/ 0 w 519"/>
                  <a:gd name="T7" fmla="*/ 80 h 518"/>
                  <a:gd name="T8" fmla="*/ 438 w 519"/>
                  <a:gd name="T9" fmla="*/ 51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9" h="518">
                    <a:moveTo>
                      <a:pt x="438" y="518"/>
                    </a:moveTo>
                    <a:cubicBezTo>
                      <a:pt x="519" y="497"/>
                      <a:pt x="519" y="497"/>
                      <a:pt x="519" y="497"/>
                    </a:cubicBezTo>
                    <a:cubicBezTo>
                      <a:pt x="472" y="245"/>
                      <a:pt x="274" y="46"/>
                      <a:pt x="21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24" y="119"/>
                      <a:pt x="400" y="295"/>
                      <a:pt x="438" y="5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sp>
          <p:nvSpPr>
            <p:cNvPr id="190" name="Owal 434">
              <a:extLst>
                <a:ext uri="{FF2B5EF4-FFF2-40B4-BE49-F238E27FC236}">
                  <a16:creationId xmlns:a16="http://schemas.microsoft.com/office/drawing/2014/main" id="{C9CECA3D-2545-4013-A62E-D1C6BD98B174}"/>
                </a:ext>
              </a:extLst>
            </p:cNvPr>
            <p:cNvSpPr/>
            <p:nvPr/>
          </p:nvSpPr>
          <p:spPr>
            <a:xfrm>
              <a:off x="7087030" y="2350299"/>
              <a:ext cx="414843" cy="414843"/>
            </a:xfrm>
            <a:prstGeom prst="ellipse">
              <a:avLst/>
            </a:prstGeom>
            <a:solidFill>
              <a:schemeClr val="tx2">
                <a:alpha val="89804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36000" rtlCol="0" anchor="ctr"/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123</a:t>
              </a:r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EC67C7E4-1CD7-440C-BA05-786B2CA8AA52}"/>
              </a:ext>
            </a:extLst>
          </p:cNvPr>
          <p:cNvGrpSpPr/>
          <p:nvPr/>
        </p:nvGrpSpPr>
        <p:grpSpPr>
          <a:xfrm>
            <a:off x="2067040" y="4546740"/>
            <a:ext cx="976556" cy="976556"/>
            <a:chOff x="9741901" y="912932"/>
            <a:chExt cx="1335287" cy="1335287"/>
          </a:xfrm>
        </p:grpSpPr>
        <p:sp>
          <p:nvSpPr>
            <p:cNvPr id="204" name="Elipsa 60">
              <a:extLst>
                <a:ext uri="{FF2B5EF4-FFF2-40B4-BE49-F238E27FC236}">
                  <a16:creationId xmlns:a16="http://schemas.microsoft.com/office/drawing/2014/main" id="{B5CC7890-0CC8-4A15-826A-93B124D50CE9}"/>
                </a:ext>
              </a:extLst>
            </p:cNvPr>
            <p:cNvSpPr/>
            <p:nvPr/>
          </p:nvSpPr>
          <p:spPr>
            <a:xfrm>
              <a:off x="9741901" y="912932"/>
              <a:ext cx="1335287" cy="1335287"/>
            </a:xfrm>
            <a:prstGeom prst="ellipse">
              <a:avLst/>
            </a:prstGeom>
            <a:solidFill>
              <a:schemeClr val="tx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05" name="Elipsa 61">
              <a:extLst>
                <a:ext uri="{FF2B5EF4-FFF2-40B4-BE49-F238E27FC236}">
                  <a16:creationId xmlns:a16="http://schemas.microsoft.com/office/drawing/2014/main" id="{B2F786C2-2940-4930-A5E4-197380CBC1BD}"/>
                </a:ext>
              </a:extLst>
            </p:cNvPr>
            <p:cNvSpPr/>
            <p:nvPr/>
          </p:nvSpPr>
          <p:spPr>
            <a:xfrm>
              <a:off x="10272443" y="1443474"/>
              <a:ext cx="274200" cy="274200"/>
            </a:xfrm>
            <a:prstGeom prst="ellipse">
              <a:avLst/>
            </a:prstGeom>
            <a:solidFill>
              <a:schemeClr val="tx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06" name="Elipsa 62">
              <a:extLst>
                <a:ext uri="{FF2B5EF4-FFF2-40B4-BE49-F238E27FC236}">
                  <a16:creationId xmlns:a16="http://schemas.microsoft.com/office/drawing/2014/main" id="{8C32ADE2-949E-4B65-A2E5-CE9D7F59542E}"/>
                </a:ext>
              </a:extLst>
            </p:cNvPr>
            <p:cNvSpPr/>
            <p:nvPr/>
          </p:nvSpPr>
          <p:spPr>
            <a:xfrm>
              <a:off x="10010417" y="1181448"/>
              <a:ext cx="798255" cy="798255"/>
            </a:xfrm>
            <a:prstGeom prst="ellipse">
              <a:avLst/>
            </a:prstGeom>
            <a:solidFill>
              <a:schemeClr val="tx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07" name="Grupa 6">
            <a:extLst>
              <a:ext uri="{FF2B5EF4-FFF2-40B4-BE49-F238E27FC236}">
                <a16:creationId xmlns:a16="http://schemas.microsoft.com/office/drawing/2014/main" id="{8E769E6A-37E0-493E-8A05-80849BA3B369}"/>
              </a:ext>
            </a:extLst>
          </p:cNvPr>
          <p:cNvGrpSpPr/>
          <p:nvPr/>
        </p:nvGrpSpPr>
        <p:grpSpPr>
          <a:xfrm>
            <a:off x="6931943" y="3349576"/>
            <a:ext cx="720000" cy="720000"/>
            <a:chOff x="2767949" y="4554880"/>
            <a:chExt cx="1280268" cy="1280268"/>
          </a:xfrm>
        </p:grpSpPr>
        <p:sp>
          <p:nvSpPr>
            <p:cNvPr id="208" name="Elipsa 60">
              <a:extLst>
                <a:ext uri="{FF2B5EF4-FFF2-40B4-BE49-F238E27FC236}">
                  <a16:creationId xmlns:a16="http://schemas.microsoft.com/office/drawing/2014/main" id="{DC6BD5BB-E9A6-4A0D-8AA9-046958037928}"/>
                </a:ext>
              </a:extLst>
            </p:cNvPr>
            <p:cNvSpPr/>
            <p:nvPr/>
          </p:nvSpPr>
          <p:spPr>
            <a:xfrm>
              <a:off x="2767949" y="4554880"/>
              <a:ext cx="1280268" cy="1280268"/>
            </a:xfrm>
            <a:prstGeom prst="ellipse">
              <a:avLst/>
            </a:prstGeom>
            <a:solidFill>
              <a:schemeClr val="accent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09" name="Elipsa 61">
              <a:extLst>
                <a:ext uri="{FF2B5EF4-FFF2-40B4-BE49-F238E27FC236}">
                  <a16:creationId xmlns:a16="http://schemas.microsoft.com/office/drawing/2014/main" id="{EE1D784F-233A-4581-BB02-F163891C9E2B}"/>
                </a:ext>
              </a:extLst>
            </p:cNvPr>
            <p:cNvSpPr/>
            <p:nvPr/>
          </p:nvSpPr>
          <p:spPr>
            <a:xfrm>
              <a:off x="3276631" y="5063562"/>
              <a:ext cx="262902" cy="262902"/>
            </a:xfrm>
            <a:prstGeom prst="ellipse">
              <a:avLst/>
            </a:prstGeom>
            <a:solidFill>
              <a:schemeClr val="accent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0" name="Elipsa 62">
              <a:extLst>
                <a:ext uri="{FF2B5EF4-FFF2-40B4-BE49-F238E27FC236}">
                  <a16:creationId xmlns:a16="http://schemas.microsoft.com/office/drawing/2014/main" id="{D8CFE304-983F-44F1-8DA1-4EE06E52FD28}"/>
                </a:ext>
              </a:extLst>
            </p:cNvPr>
            <p:cNvSpPr/>
            <p:nvPr/>
          </p:nvSpPr>
          <p:spPr>
            <a:xfrm>
              <a:off x="3025401" y="4812332"/>
              <a:ext cx="765364" cy="765364"/>
            </a:xfrm>
            <a:prstGeom prst="ellipse">
              <a:avLst/>
            </a:prstGeom>
            <a:solidFill>
              <a:schemeClr val="accent2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05B7222-3743-4BED-AECC-505BCE83DC9C}"/>
              </a:ext>
            </a:extLst>
          </p:cNvPr>
          <p:cNvGrpSpPr/>
          <p:nvPr/>
        </p:nvGrpSpPr>
        <p:grpSpPr>
          <a:xfrm>
            <a:off x="8899564" y="3349576"/>
            <a:ext cx="720000" cy="720000"/>
            <a:chOff x="6957200" y="3244443"/>
            <a:chExt cx="1335287" cy="1335287"/>
          </a:xfrm>
        </p:grpSpPr>
        <p:sp>
          <p:nvSpPr>
            <p:cNvPr id="212" name="Elipsa 60">
              <a:extLst>
                <a:ext uri="{FF2B5EF4-FFF2-40B4-BE49-F238E27FC236}">
                  <a16:creationId xmlns:a16="http://schemas.microsoft.com/office/drawing/2014/main" id="{9239E6B6-1B09-4A2F-A6C9-E8CC4D326921}"/>
                </a:ext>
              </a:extLst>
            </p:cNvPr>
            <p:cNvSpPr/>
            <p:nvPr/>
          </p:nvSpPr>
          <p:spPr>
            <a:xfrm>
              <a:off x="6957200" y="3244443"/>
              <a:ext cx="1335287" cy="1335287"/>
            </a:xfrm>
            <a:prstGeom prst="ellipse">
              <a:avLst/>
            </a:prstGeom>
            <a:solidFill>
              <a:schemeClr val="accent5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3" name="Elipsa 61">
              <a:extLst>
                <a:ext uri="{FF2B5EF4-FFF2-40B4-BE49-F238E27FC236}">
                  <a16:creationId xmlns:a16="http://schemas.microsoft.com/office/drawing/2014/main" id="{8447ACB0-BDC0-4D85-819E-4E417DB43A83}"/>
                </a:ext>
              </a:extLst>
            </p:cNvPr>
            <p:cNvSpPr/>
            <p:nvPr/>
          </p:nvSpPr>
          <p:spPr>
            <a:xfrm>
              <a:off x="7487742" y="3774985"/>
              <a:ext cx="274200" cy="274200"/>
            </a:xfrm>
            <a:prstGeom prst="ellipse">
              <a:avLst/>
            </a:prstGeom>
            <a:solidFill>
              <a:schemeClr val="accent5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4" name="Elipsa 62">
              <a:extLst>
                <a:ext uri="{FF2B5EF4-FFF2-40B4-BE49-F238E27FC236}">
                  <a16:creationId xmlns:a16="http://schemas.microsoft.com/office/drawing/2014/main" id="{4BE72ECC-525C-457C-8CFA-1477E10ABA8C}"/>
                </a:ext>
              </a:extLst>
            </p:cNvPr>
            <p:cNvSpPr/>
            <p:nvPr/>
          </p:nvSpPr>
          <p:spPr>
            <a:xfrm>
              <a:off x="7225716" y="3512959"/>
              <a:ext cx="798255" cy="798255"/>
            </a:xfrm>
            <a:prstGeom prst="ellipse">
              <a:avLst/>
            </a:prstGeom>
            <a:solidFill>
              <a:schemeClr val="accent5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F74991A8-F14A-4F18-9962-59DF907CAE81}"/>
              </a:ext>
            </a:extLst>
          </p:cNvPr>
          <p:cNvGrpSpPr/>
          <p:nvPr/>
        </p:nvGrpSpPr>
        <p:grpSpPr>
          <a:xfrm>
            <a:off x="7924414" y="3349576"/>
            <a:ext cx="720000" cy="720000"/>
            <a:chOff x="8603361" y="3084936"/>
            <a:chExt cx="1335287" cy="1335287"/>
          </a:xfrm>
        </p:grpSpPr>
        <p:sp>
          <p:nvSpPr>
            <p:cNvPr id="216" name="Elipsa 60">
              <a:extLst>
                <a:ext uri="{FF2B5EF4-FFF2-40B4-BE49-F238E27FC236}">
                  <a16:creationId xmlns:a16="http://schemas.microsoft.com/office/drawing/2014/main" id="{5905D21B-35A0-4FDB-A923-259668FB7693}"/>
                </a:ext>
              </a:extLst>
            </p:cNvPr>
            <p:cNvSpPr/>
            <p:nvPr/>
          </p:nvSpPr>
          <p:spPr>
            <a:xfrm>
              <a:off x="8603361" y="3084936"/>
              <a:ext cx="1335287" cy="1335287"/>
            </a:xfrm>
            <a:prstGeom prst="ellipse">
              <a:avLst/>
            </a:prstGeom>
            <a:solidFill>
              <a:schemeClr val="accent6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7" name="Elipsa 61">
              <a:extLst>
                <a:ext uri="{FF2B5EF4-FFF2-40B4-BE49-F238E27FC236}">
                  <a16:creationId xmlns:a16="http://schemas.microsoft.com/office/drawing/2014/main" id="{28438747-8A98-44D6-83F3-0FA9B7F59AF9}"/>
                </a:ext>
              </a:extLst>
            </p:cNvPr>
            <p:cNvSpPr/>
            <p:nvPr/>
          </p:nvSpPr>
          <p:spPr>
            <a:xfrm>
              <a:off x="9133903" y="3615478"/>
              <a:ext cx="274200" cy="274200"/>
            </a:xfrm>
            <a:prstGeom prst="ellipse">
              <a:avLst/>
            </a:prstGeom>
            <a:solidFill>
              <a:schemeClr val="accent6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18" name="Elipsa 62">
              <a:extLst>
                <a:ext uri="{FF2B5EF4-FFF2-40B4-BE49-F238E27FC236}">
                  <a16:creationId xmlns:a16="http://schemas.microsoft.com/office/drawing/2014/main" id="{C989CC2A-B125-4114-8458-0D187F214BEE}"/>
                </a:ext>
              </a:extLst>
            </p:cNvPr>
            <p:cNvSpPr/>
            <p:nvPr/>
          </p:nvSpPr>
          <p:spPr>
            <a:xfrm>
              <a:off x="8871877" y="3353452"/>
              <a:ext cx="798255" cy="798255"/>
            </a:xfrm>
            <a:prstGeom prst="ellipse">
              <a:avLst/>
            </a:prstGeom>
            <a:solidFill>
              <a:schemeClr val="accent6"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202568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Icons: Statistical data - Population, Density, Area</a:t>
            </a:r>
          </a:p>
        </p:txBody>
      </p:sp>
      <p:grpSp>
        <p:nvGrpSpPr>
          <p:cNvPr id="3" name="Grupa 73"/>
          <p:cNvGrpSpPr/>
          <p:nvPr/>
        </p:nvGrpSpPr>
        <p:grpSpPr>
          <a:xfrm>
            <a:off x="1524321" y="980728"/>
            <a:ext cx="3854451" cy="837438"/>
            <a:chOff x="0" y="911225"/>
            <a:chExt cx="3854451" cy="837438"/>
          </a:xfrm>
        </p:grpSpPr>
        <p:sp>
          <p:nvSpPr>
            <p:cNvPr id="75" name="Rectangle 6"/>
            <p:cNvSpPr>
              <a:spLocks noChangeArrowheads="1"/>
            </p:cNvSpPr>
            <p:nvPr/>
          </p:nvSpPr>
          <p:spPr bwMode="auto">
            <a:xfrm>
              <a:off x="0" y="1196213"/>
              <a:ext cx="666750" cy="55245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"/>
            <p:cNvSpPr>
              <a:spLocks/>
            </p:cNvSpPr>
            <p:nvPr/>
          </p:nvSpPr>
          <p:spPr bwMode="auto">
            <a:xfrm>
              <a:off x="388938" y="911225"/>
              <a:ext cx="3465513" cy="552450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348">
                  <a:moveTo>
                    <a:pt x="2034" y="174"/>
                  </a:moveTo>
                  <a:lnTo>
                    <a:pt x="2183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2183" y="0"/>
                  </a:lnTo>
                  <a:lnTo>
                    <a:pt x="2034" y="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8"/>
            <p:cNvSpPr>
              <a:spLocks/>
            </p:cNvSpPr>
            <p:nvPr/>
          </p:nvSpPr>
          <p:spPr bwMode="auto">
            <a:xfrm>
              <a:off x="388938" y="1463675"/>
              <a:ext cx="277813" cy="277813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8" name="pole tekstowe 77"/>
          <p:cNvSpPr txBox="1"/>
          <p:nvPr/>
        </p:nvSpPr>
        <p:spPr>
          <a:xfrm>
            <a:off x="2135560" y="1019229"/>
            <a:ext cx="2880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Fully editable</a:t>
            </a:r>
          </a:p>
        </p:txBody>
      </p:sp>
      <p:sp>
        <p:nvSpPr>
          <p:cNvPr id="57" name="Freeform 6"/>
          <p:cNvSpPr>
            <a:spLocks noEditPoints="1"/>
          </p:cNvSpPr>
          <p:nvPr/>
        </p:nvSpPr>
        <p:spPr bwMode="auto">
          <a:xfrm>
            <a:off x="3035376" y="2716916"/>
            <a:ext cx="882152" cy="716887"/>
          </a:xfrm>
          <a:custGeom>
            <a:avLst/>
            <a:gdLst>
              <a:gd name="T0" fmla="*/ 294 w 336"/>
              <a:gd name="T1" fmla="*/ 64 h 273"/>
              <a:gd name="T2" fmla="*/ 294 w 336"/>
              <a:gd name="T3" fmla="*/ 108 h 273"/>
              <a:gd name="T4" fmla="*/ 336 w 336"/>
              <a:gd name="T5" fmla="*/ 135 h 273"/>
              <a:gd name="T6" fmla="*/ 320 w 336"/>
              <a:gd name="T7" fmla="*/ 192 h 273"/>
              <a:gd name="T8" fmla="*/ 318 w 336"/>
              <a:gd name="T9" fmla="*/ 260 h 273"/>
              <a:gd name="T10" fmla="*/ 285 w 336"/>
              <a:gd name="T11" fmla="*/ 273 h 273"/>
              <a:gd name="T12" fmla="*/ 272 w 336"/>
              <a:gd name="T13" fmla="*/ 197 h 273"/>
              <a:gd name="T14" fmla="*/ 254 w 336"/>
              <a:gd name="T15" fmla="*/ 174 h 273"/>
              <a:gd name="T16" fmla="*/ 270 w 336"/>
              <a:gd name="T17" fmla="*/ 117 h 273"/>
              <a:gd name="T18" fmla="*/ 294 w 336"/>
              <a:gd name="T19" fmla="*/ 135 h 273"/>
              <a:gd name="T20" fmla="*/ 320 w 336"/>
              <a:gd name="T21" fmla="*/ 117 h 273"/>
              <a:gd name="T22" fmla="*/ 155 w 336"/>
              <a:gd name="T23" fmla="*/ 59 h 273"/>
              <a:gd name="T24" fmla="*/ 206 w 336"/>
              <a:gd name="T25" fmla="*/ 59 h 273"/>
              <a:gd name="T26" fmla="*/ 155 w 336"/>
              <a:gd name="T27" fmla="*/ 59 h 273"/>
              <a:gd name="T28" fmla="*/ 227 w 336"/>
              <a:gd name="T29" fmla="*/ 160 h 273"/>
              <a:gd name="T30" fmla="*/ 207 w 336"/>
              <a:gd name="T31" fmla="*/ 186 h 273"/>
              <a:gd name="T32" fmla="*/ 192 w 336"/>
              <a:gd name="T33" fmla="*/ 273 h 273"/>
              <a:gd name="T34" fmla="*/ 154 w 336"/>
              <a:gd name="T35" fmla="*/ 258 h 273"/>
              <a:gd name="T36" fmla="*/ 152 w 336"/>
              <a:gd name="T37" fmla="*/ 181 h 273"/>
              <a:gd name="T38" fmla="*/ 134 w 336"/>
              <a:gd name="T39" fmla="*/ 115 h 273"/>
              <a:gd name="T40" fmla="*/ 162 w 336"/>
              <a:gd name="T41" fmla="*/ 95 h 273"/>
              <a:gd name="T42" fmla="*/ 197 w 336"/>
              <a:gd name="T43" fmla="*/ 95 h 273"/>
              <a:gd name="T44" fmla="*/ 227 w 336"/>
              <a:gd name="T45" fmla="*/ 115 h 273"/>
              <a:gd name="T46" fmla="*/ 53 w 336"/>
              <a:gd name="T47" fmla="*/ 0 h 273"/>
              <a:gd name="T48" fmla="*/ 53 w 336"/>
              <a:gd name="T49" fmla="*/ 58 h 273"/>
              <a:gd name="T50" fmla="*/ 107 w 336"/>
              <a:gd name="T51" fmla="*/ 92 h 273"/>
              <a:gd name="T52" fmla="*/ 86 w 336"/>
              <a:gd name="T53" fmla="*/ 167 h 273"/>
              <a:gd name="T54" fmla="*/ 83 w 336"/>
              <a:gd name="T55" fmla="*/ 256 h 273"/>
              <a:gd name="T56" fmla="*/ 40 w 336"/>
              <a:gd name="T57" fmla="*/ 273 h 273"/>
              <a:gd name="T58" fmla="*/ 23 w 336"/>
              <a:gd name="T59" fmla="*/ 173 h 273"/>
              <a:gd name="T60" fmla="*/ 0 w 336"/>
              <a:gd name="T61" fmla="*/ 144 h 273"/>
              <a:gd name="T62" fmla="*/ 20 w 336"/>
              <a:gd name="T63" fmla="*/ 69 h 273"/>
              <a:gd name="T64" fmla="*/ 52 w 336"/>
              <a:gd name="T65" fmla="*/ 93 h 273"/>
              <a:gd name="T66" fmla="*/ 86 w 336"/>
              <a:gd name="T67" fmla="*/ 69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6" h="273">
                <a:moveTo>
                  <a:pt x="272" y="86"/>
                </a:moveTo>
                <a:cubicBezTo>
                  <a:pt x="272" y="74"/>
                  <a:pt x="282" y="64"/>
                  <a:pt x="294" y="64"/>
                </a:cubicBezTo>
                <a:cubicBezTo>
                  <a:pt x="307" y="64"/>
                  <a:pt x="317" y="74"/>
                  <a:pt x="317" y="86"/>
                </a:cubicBezTo>
                <a:cubicBezTo>
                  <a:pt x="317" y="98"/>
                  <a:pt x="307" y="108"/>
                  <a:pt x="294" y="108"/>
                </a:cubicBezTo>
                <a:cubicBezTo>
                  <a:pt x="282" y="108"/>
                  <a:pt x="272" y="98"/>
                  <a:pt x="272" y="86"/>
                </a:cubicBezTo>
                <a:close/>
                <a:moveTo>
                  <a:pt x="336" y="135"/>
                </a:moveTo>
                <a:cubicBezTo>
                  <a:pt x="336" y="174"/>
                  <a:pt x="336" y="174"/>
                  <a:pt x="336" y="174"/>
                </a:cubicBezTo>
                <a:cubicBezTo>
                  <a:pt x="336" y="184"/>
                  <a:pt x="330" y="192"/>
                  <a:pt x="320" y="192"/>
                </a:cubicBezTo>
                <a:cubicBezTo>
                  <a:pt x="320" y="192"/>
                  <a:pt x="317" y="192"/>
                  <a:pt x="318" y="197"/>
                </a:cubicBezTo>
                <a:cubicBezTo>
                  <a:pt x="318" y="260"/>
                  <a:pt x="318" y="260"/>
                  <a:pt x="318" y="260"/>
                </a:cubicBezTo>
                <a:cubicBezTo>
                  <a:pt x="318" y="267"/>
                  <a:pt x="312" y="273"/>
                  <a:pt x="305" y="273"/>
                </a:cubicBezTo>
                <a:cubicBezTo>
                  <a:pt x="298" y="273"/>
                  <a:pt x="292" y="273"/>
                  <a:pt x="285" y="273"/>
                </a:cubicBezTo>
                <a:cubicBezTo>
                  <a:pt x="277" y="273"/>
                  <a:pt x="272" y="267"/>
                  <a:pt x="272" y="260"/>
                </a:cubicBezTo>
                <a:cubicBezTo>
                  <a:pt x="272" y="197"/>
                  <a:pt x="272" y="197"/>
                  <a:pt x="272" y="197"/>
                </a:cubicBezTo>
                <a:cubicBezTo>
                  <a:pt x="272" y="192"/>
                  <a:pt x="270" y="192"/>
                  <a:pt x="270" y="192"/>
                </a:cubicBezTo>
                <a:cubicBezTo>
                  <a:pt x="260" y="192"/>
                  <a:pt x="254" y="184"/>
                  <a:pt x="254" y="174"/>
                </a:cubicBezTo>
                <a:cubicBezTo>
                  <a:pt x="254" y="135"/>
                  <a:pt x="254" y="135"/>
                  <a:pt x="254" y="135"/>
                </a:cubicBezTo>
                <a:cubicBezTo>
                  <a:pt x="254" y="125"/>
                  <a:pt x="260" y="117"/>
                  <a:pt x="270" y="117"/>
                </a:cubicBezTo>
                <a:cubicBezTo>
                  <a:pt x="279" y="117"/>
                  <a:pt x="279" y="117"/>
                  <a:pt x="279" y="117"/>
                </a:cubicBezTo>
                <a:cubicBezTo>
                  <a:pt x="294" y="135"/>
                  <a:pt x="294" y="135"/>
                  <a:pt x="294" y="135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20" y="117"/>
                  <a:pt x="320" y="117"/>
                  <a:pt x="320" y="117"/>
                </a:cubicBezTo>
                <a:cubicBezTo>
                  <a:pt x="330" y="117"/>
                  <a:pt x="336" y="125"/>
                  <a:pt x="336" y="135"/>
                </a:cubicBezTo>
                <a:close/>
                <a:moveTo>
                  <a:pt x="155" y="59"/>
                </a:moveTo>
                <a:cubicBezTo>
                  <a:pt x="155" y="45"/>
                  <a:pt x="166" y="34"/>
                  <a:pt x="180" y="34"/>
                </a:cubicBezTo>
                <a:cubicBezTo>
                  <a:pt x="194" y="34"/>
                  <a:pt x="206" y="45"/>
                  <a:pt x="206" y="59"/>
                </a:cubicBezTo>
                <a:cubicBezTo>
                  <a:pt x="206" y="73"/>
                  <a:pt x="194" y="85"/>
                  <a:pt x="180" y="85"/>
                </a:cubicBezTo>
                <a:cubicBezTo>
                  <a:pt x="166" y="85"/>
                  <a:pt x="155" y="73"/>
                  <a:pt x="155" y="59"/>
                </a:cubicBezTo>
                <a:close/>
                <a:moveTo>
                  <a:pt x="227" y="115"/>
                </a:moveTo>
                <a:cubicBezTo>
                  <a:pt x="227" y="160"/>
                  <a:pt x="227" y="160"/>
                  <a:pt x="227" y="160"/>
                </a:cubicBezTo>
                <a:cubicBezTo>
                  <a:pt x="227" y="171"/>
                  <a:pt x="221" y="181"/>
                  <a:pt x="209" y="181"/>
                </a:cubicBezTo>
                <a:cubicBezTo>
                  <a:pt x="209" y="181"/>
                  <a:pt x="207" y="181"/>
                  <a:pt x="207" y="186"/>
                </a:cubicBezTo>
                <a:cubicBezTo>
                  <a:pt x="207" y="258"/>
                  <a:pt x="207" y="258"/>
                  <a:pt x="207" y="258"/>
                </a:cubicBezTo>
                <a:cubicBezTo>
                  <a:pt x="207" y="267"/>
                  <a:pt x="200" y="273"/>
                  <a:pt x="192" y="273"/>
                </a:cubicBezTo>
                <a:cubicBezTo>
                  <a:pt x="184" y="273"/>
                  <a:pt x="177" y="273"/>
                  <a:pt x="169" y="273"/>
                </a:cubicBezTo>
                <a:cubicBezTo>
                  <a:pt x="161" y="273"/>
                  <a:pt x="154" y="267"/>
                  <a:pt x="154" y="258"/>
                </a:cubicBezTo>
                <a:cubicBezTo>
                  <a:pt x="154" y="186"/>
                  <a:pt x="154" y="186"/>
                  <a:pt x="154" y="186"/>
                </a:cubicBezTo>
                <a:cubicBezTo>
                  <a:pt x="154" y="180"/>
                  <a:pt x="152" y="181"/>
                  <a:pt x="152" y="181"/>
                </a:cubicBezTo>
                <a:cubicBezTo>
                  <a:pt x="141" y="181"/>
                  <a:pt x="134" y="171"/>
                  <a:pt x="134" y="160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04"/>
                  <a:pt x="141" y="95"/>
                  <a:pt x="152" y="95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209" y="95"/>
                  <a:pt x="209" y="95"/>
                  <a:pt x="209" y="95"/>
                </a:cubicBezTo>
                <a:cubicBezTo>
                  <a:pt x="221" y="95"/>
                  <a:pt x="227" y="104"/>
                  <a:pt x="227" y="115"/>
                </a:cubicBezTo>
                <a:close/>
                <a:moveTo>
                  <a:pt x="24" y="29"/>
                </a:moveTo>
                <a:cubicBezTo>
                  <a:pt x="24" y="13"/>
                  <a:pt x="37" y="0"/>
                  <a:pt x="53" y="0"/>
                </a:cubicBezTo>
                <a:cubicBezTo>
                  <a:pt x="69" y="0"/>
                  <a:pt x="82" y="13"/>
                  <a:pt x="82" y="29"/>
                </a:cubicBezTo>
                <a:cubicBezTo>
                  <a:pt x="82" y="45"/>
                  <a:pt x="69" y="58"/>
                  <a:pt x="53" y="58"/>
                </a:cubicBezTo>
                <a:cubicBezTo>
                  <a:pt x="37" y="58"/>
                  <a:pt x="24" y="45"/>
                  <a:pt x="24" y="29"/>
                </a:cubicBezTo>
                <a:close/>
                <a:moveTo>
                  <a:pt x="107" y="92"/>
                </a:moveTo>
                <a:cubicBezTo>
                  <a:pt x="107" y="144"/>
                  <a:pt x="107" y="144"/>
                  <a:pt x="107" y="144"/>
                </a:cubicBezTo>
                <a:cubicBezTo>
                  <a:pt x="107" y="157"/>
                  <a:pt x="99" y="167"/>
                  <a:pt x="86" y="167"/>
                </a:cubicBezTo>
                <a:cubicBezTo>
                  <a:pt x="86" y="167"/>
                  <a:pt x="83" y="167"/>
                  <a:pt x="83" y="173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3" y="266"/>
                  <a:pt x="76" y="273"/>
                  <a:pt x="67" y="273"/>
                </a:cubicBezTo>
                <a:cubicBezTo>
                  <a:pt x="57" y="273"/>
                  <a:pt x="49" y="273"/>
                  <a:pt x="40" y="273"/>
                </a:cubicBezTo>
                <a:cubicBezTo>
                  <a:pt x="31" y="273"/>
                  <a:pt x="23" y="266"/>
                  <a:pt x="23" y="256"/>
                </a:cubicBezTo>
                <a:cubicBezTo>
                  <a:pt x="23" y="173"/>
                  <a:pt x="23" y="173"/>
                  <a:pt x="23" y="173"/>
                </a:cubicBezTo>
                <a:cubicBezTo>
                  <a:pt x="23" y="167"/>
                  <a:pt x="20" y="167"/>
                  <a:pt x="20" y="167"/>
                </a:cubicBezTo>
                <a:cubicBezTo>
                  <a:pt x="7" y="167"/>
                  <a:pt x="0" y="157"/>
                  <a:pt x="0" y="1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79"/>
                  <a:pt x="7" y="69"/>
                  <a:pt x="20" y="69"/>
                </a:cubicBezTo>
                <a:cubicBezTo>
                  <a:pt x="33" y="69"/>
                  <a:pt x="33" y="69"/>
                  <a:pt x="33" y="69"/>
                </a:cubicBezTo>
                <a:cubicBezTo>
                  <a:pt x="52" y="93"/>
                  <a:pt x="52" y="93"/>
                  <a:pt x="52" y="93"/>
                </a:cubicBezTo>
                <a:cubicBezTo>
                  <a:pt x="72" y="69"/>
                  <a:pt x="72" y="69"/>
                  <a:pt x="72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99" y="69"/>
                  <a:pt x="107" y="79"/>
                  <a:pt x="107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4547930" y="4349556"/>
            <a:ext cx="683974" cy="908878"/>
          </a:xfrm>
          <a:custGeom>
            <a:avLst/>
            <a:gdLst>
              <a:gd name="T0" fmla="*/ 63 w 344"/>
              <a:gd name="T1" fmla="*/ 22 h 457"/>
              <a:gd name="T2" fmla="*/ 82 w 344"/>
              <a:gd name="T3" fmla="*/ 71 h 457"/>
              <a:gd name="T4" fmla="*/ 64 w 344"/>
              <a:gd name="T5" fmla="*/ 133 h 457"/>
              <a:gd name="T6" fmla="*/ 31 w 344"/>
              <a:gd name="T7" fmla="*/ 209 h 457"/>
              <a:gd name="T8" fmla="*/ 16 w 344"/>
              <a:gd name="T9" fmla="*/ 128 h 457"/>
              <a:gd name="T10" fmla="*/ 16 w 344"/>
              <a:gd name="T11" fmla="*/ 53 h 457"/>
              <a:gd name="T12" fmla="*/ 55 w 344"/>
              <a:gd name="T13" fmla="*/ 53 h 457"/>
              <a:gd name="T14" fmla="*/ 149 w 344"/>
              <a:gd name="T15" fmla="*/ 22 h 457"/>
              <a:gd name="T16" fmla="*/ 171 w 344"/>
              <a:gd name="T17" fmla="*/ 44 h 457"/>
              <a:gd name="T18" fmla="*/ 213 w 344"/>
              <a:gd name="T19" fmla="*/ 110 h 457"/>
              <a:gd name="T20" fmla="*/ 195 w 344"/>
              <a:gd name="T21" fmla="*/ 196 h 457"/>
              <a:gd name="T22" fmla="*/ 149 w 344"/>
              <a:gd name="T23" fmla="*/ 196 h 457"/>
              <a:gd name="T24" fmla="*/ 131 w 344"/>
              <a:gd name="T25" fmla="*/ 110 h 457"/>
              <a:gd name="T26" fmla="*/ 156 w 344"/>
              <a:gd name="T27" fmla="*/ 53 h 457"/>
              <a:gd name="T28" fmla="*/ 197 w 344"/>
              <a:gd name="T29" fmla="*/ 53 h 457"/>
              <a:gd name="T30" fmla="*/ 302 w 344"/>
              <a:gd name="T31" fmla="*/ 0 h 457"/>
              <a:gd name="T32" fmla="*/ 280 w 344"/>
              <a:gd name="T33" fmla="*/ 22 h 457"/>
              <a:gd name="T34" fmla="*/ 328 w 344"/>
              <a:gd name="T35" fmla="*/ 128 h 457"/>
              <a:gd name="T36" fmla="*/ 313 w 344"/>
              <a:gd name="T37" fmla="*/ 209 h 457"/>
              <a:gd name="T38" fmla="*/ 280 w 344"/>
              <a:gd name="T39" fmla="*/ 133 h 457"/>
              <a:gd name="T40" fmla="*/ 262 w 344"/>
              <a:gd name="T41" fmla="*/ 71 h 457"/>
              <a:gd name="T42" fmla="*/ 302 w 344"/>
              <a:gd name="T43" fmla="*/ 71 h 457"/>
              <a:gd name="T44" fmla="*/ 344 w 344"/>
              <a:gd name="T45" fmla="*/ 71 h 457"/>
              <a:gd name="T46" fmla="*/ 63 w 344"/>
              <a:gd name="T47" fmla="*/ 270 h 457"/>
              <a:gd name="T48" fmla="*/ 82 w 344"/>
              <a:gd name="T49" fmla="*/ 319 h 457"/>
              <a:gd name="T50" fmla="*/ 64 w 344"/>
              <a:gd name="T51" fmla="*/ 381 h 457"/>
              <a:gd name="T52" fmla="*/ 31 w 344"/>
              <a:gd name="T53" fmla="*/ 457 h 457"/>
              <a:gd name="T54" fmla="*/ 16 w 344"/>
              <a:gd name="T55" fmla="*/ 376 h 457"/>
              <a:gd name="T56" fmla="*/ 16 w 344"/>
              <a:gd name="T57" fmla="*/ 301 h 457"/>
              <a:gd name="T58" fmla="*/ 55 w 344"/>
              <a:gd name="T59" fmla="*/ 301 h 457"/>
              <a:gd name="T60" fmla="*/ 149 w 344"/>
              <a:gd name="T61" fmla="*/ 270 h 457"/>
              <a:gd name="T62" fmla="*/ 171 w 344"/>
              <a:gd name="T63" fmla="*/ 292 h 457"/>
              <a:gd name="T64" fmla="*/ 213 w 344"/>
              <a:gd name="T65" fmla="*/ 358 h 457"/>
              <a:gd name="T66" fmla="*/ 195 w 344"/>
              <a:gd name="T67" fmla="*/ 444 h 457"/>
              <a:gd name="T68" fmla="*/ 149 w 344"/>
              <a:gd name="T69" fmla="*/ 444 h 457"/>
              <a:gd name="T70" fmla="*/ 131 w 344"/>
              <a:gd name="T71" fmla="*/ 358 h 457"/>
              <a:gd name="T72" fmla="*/ 156 w 344"/>
              <a:gd name="T73" fmla="*/ 301 h 457"/>
              <a:gd name="T74" fmla="*/ 197 w 344"/>
              <a:gd name="T75" fmla="*/ 301 h 457"/>
              <a:gd name="T76" fmla="*/ 302 w 344"/>
              <a:gd name="T77" fmla="*/ 248 h 457"/>
              <a:gd name="T78" fmla="*/ 280 w 344"/>
              <a:gd name="T79" fmla="*/ 270 h 457"/>
              <a:gd name="T80" fmla="*/ 328 w 344"/>
              <a:gd name="T81" fmla="*/ 376 h 457"/>
              <a:gd name="T82" fmla="*/ 313 w 344"/>
              <a:gd name="T83" fmla="*/ 457 h 457"/>
              <a:gd name="T84" fmla="*/ 280 w 344"/>
              <a:gd name="T85" fmla="*/ 381 h 457"/>
              <a:gd name="T86" fmla="*/ 262 w 344"/>
              <a:gd name="T87" fmla="*/ 319 h 457"/>
              <a:gd name="T88" fmla="*/ 302 w 344"/>
              <a:gd name="T89" fmla="*/ 319 h 457"/>
              <a:gd name="T90" fmla="*/ 344 w 344"/>
              <a:gd name="T91" fmla="*/ 31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4" h="457">
                <a:moveTo>
                  <a:pt x="18" y="22"/>
                </a:moveTo>
                <a:cubicBezTo>
                  <a:pt x="18" y="10"/>
                  <a:pt x="28" y="0"/>
                  <a:pt x="40" y="0"/>
                </a:cubicBezTo>
                <a:cubicBezTo>
                  <a:pt x="53" y="0"/>
                  <a:pt x="63" y="10"/>
                  <a:pt x="63" y="22"/>
                </a:cubicBezTo>
                <a:cubicBezTo>
                  <a:pt x="63" y="34"/>
                  <a:pt x="53" y="44"/>
                  <a:pt x="40" y="44"/>
                </a:cubicBezTo>
                <a:cubicBezTo>
                  <a:pt x="28" y="44"/>
                  <a:pt x="18" y="34"/>
                  <a:pt x="18" y="22"/>
                </a:cubicBezTo>
                <a:close/>
                <a:moveTo>
                  <a:pt x="82" y="71"/>
                </a:moveTo>
                <a:cubicBezTo>
                  <a:pt x="82" y="110"/>
                  <a:pt x="82" y="110"/>
                  <a:pt x="82" y="110"/>
                </a:cubicBezTo>
                <a:cubicBezTo>
                  <a:pt x="82" y="120"/>
                  <a:pt x="76" y="128"/>
                  <a:pt x="66" y="128"/>
                </a:cubicBezTo>
                <a:cubicBezTo>
                  <a:pt x="66" y="128"/>
                  <a:pt x="63" y="128"/>
                  <a:pt x="64" y="133"/>
                </a:cubicBezTo>
                <a:cubicBezTo>
                  <a:pt x="64" y="196"/>
                  <a:pt x="64" y="196"/>
                  <a:pt x="64" y="196"/>
                </a:cubicBezTo>
                <a:cubicBezTo>
                  <a:pt x="64" y="203"/>
                  <a:pt x="58" y="209"/>
                  <a:pt x="51" y="209"/>
                </a:cubicBezTo>
                <a:cubicBezTo>
                  <a:pt x="44" y="209"/>
                  <a:pt x="38" y="209"/>
                  <a:pt x="31" y="209"/>
                </a:cubicBezTo>
                <a:cubicBezTo>
                  <a:pt x="23" y="209"/>
                  <a:pt x="18" y="203"/>
                  <a:pt x="18" y="196"/>
                </a:cubicBezTo>
                <a:cubicBezTo>
                  <a:pt x="18" y="133"/>
                  <a:pt x="18" y="133"/>
                  <a:pt x="18" y="133"/>
                </a:cubicBezTo>
                <a:cubicBezTo>
                  <a:pt x="18" y="128"/>
                  <a:pt x="16" y="128"/>
                  <a:pt x="16" y="128"/>
                </a:cubicBezTo>
                <a:cubicBezTo>
                  <a:pt x="6" y="128"/>
                  <a:pt x="0" y="120"/>
                  <a:pt x="0" y="110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61"/>
                  <a:pt x="6" y="53"/>
                  <a:pt x="16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40" y="71"/>
                  <a:pt x="40" y="71"/>
                  <a:pt x="40" y="71"/>
                </a:cubicBezTo>
                <a:cubicBezTo>
                  <a:pt x="55" y="53"/>
                  <a:pt x="55" y="53"/>
                  <a:pt x="55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76" y="53"/>
                  <a:pt x="82" y="61"/>
                  <a:pt x="82" y="71"/>
                </a:cubicBezTo>
                <a:close/>
                <a:moveTo>
                  <a:pt x="149" y="22"/>
                </a:moveTo>
                <a:cubicBezTo>
                  <a:pt x="149" y="10"/>
                  <a:pt x="159" y="0"/>
                  <a:pt x="171" y="0"/>
                </a:cubicBezTo>
                <a:cubicBezTo>
                  <a:pt x="184" y="0"/>
                  <a:pt x="194" y="10"/>
                  <a:pt x="194" y="22"/>
                </a:cubicBezTo>
                <a:cubicBezTo>
                  <a:pt x="194" y="34"/>
                  <a:pt x="184" y="44"/>
                  <a:pt x="171" y="44"/>
                </a:cubicBezTo>
                <a:cubicBezTo>
                  <a:pt x="159" y="44"/>
                  <a:pt x="149" y="34"/>
                  <a:pt x="149" y="22"/>
                </a:cubicBezTo>
                <a:close/>
                <a:moveTo>
                  <a:pt x="213" y="71"/>
                </a:moveTo>
                <a:cubicBezTo>
                  <a:pt x="213" y="110"/>
                  <a:pt x="213" y="110"/>
                  <a:pt x="213" y="110"/>
                </a:cubicBezTo>
                <a:cubicBezTo>
                  <a:pt x="213" y="120"/>
                  <a:pt x="207" y="128"/>
                  <a:pt x="197" y="128"/>
                </a:cubicBezTo>
                <a:cubicBezTo>
                  <a:pt x="197" y="128"/>
                  <a:pt x="194" y="128"/>
                  <a:pt x="195" y="133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195" y="203"/>
                  <a:pt x="189" y="209"/>
                  <a:pt x="182" y="209"/>
                </a:cubicBezTo>
                <a:cubicBezTo>
                  <a:pt x="175" y="209"/>
                  <a:pt x="169" y="209"/>
                  <a:pt x="162" y="209"/>
                </a:cubicBezTo>
                <a:cubicBezTo>
                  <a:pt x="154" y="209"/>
                  <a:pt x="149" y="203"/>
                  <a:pt x="149" y="196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9" y="128"/>
                  <a:pt x="147" y="128"/>
                  <a:pt x="147" y="128"/>
                </a:cubicBezTo>
                <a:cubicBezTo>
                  <a:pt x="137" y="128"/>
                  <a:pt x="131" y="120"/>
                  <a:pt x="131" y="110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61"/>
                  <a:pt x="137" y="53"/>
                  <a:pt x="147" y="53"/>
                </a:cubicBezTo>
                <a:cubicBezTo>
                  <a:pt x="156" y="53"/>
                  <a:pt x="156" y="53"/>
                  <a:pt x="156" y="53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86" y="53"/>
                  <a:pt x="186" y="53"/>
                  <a:pt x="186" y="53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207" y="53"/>
                  <a:pt x="213" y="61"/>
                  <a:pt x="213" y="71"/>
                </a:cubicBezTo>
                <a:close/>
                <a:moveTo>
                  <a:pt x="280" y="22"/>
                </a:moveTo>
                <a:cubicBezTo>
                  <a:pt x="280" y="10"/>
                  <a:pt x="290" y="0"/>
                  <a:pt x="302" y="0"/>
                </a:cubicBezTo>
                <a:cubicBezTo>
                  <a:pt x="315" y="0"/>
                  <a:pt x="325" y="10"/>
                  <a:pt x="325" y="22"/>
                </a:cubicBezTo>
                <a:cubicBezTo>
                  <a:pt x="325" y="34"/>
                  <a:pt x="315" y="44"/>
                  <a:pt x="302" y="44"/>
                </a:cubicBezTo>
                <a:cubicBezTo>
                  <a:pt x="290" y="44"/>
                  <a:pt x="280" y="34"/>
                  <a:pt x="280" y="22"/>
                </a:cubicBezTo>
                <a:close/>
                <a:moveTo>
                  <a:pt x="344" y="71"/>
                </a:moveTo>
                <a:cubicBezTo>
                  <a:pt x="344" y="110"/>
                  <a:pt x="344" y="110"/>
                  <a:pt x="344" y="110"/>
                </a:cubicBezTo>
                <a:cubicBezTo>
                  <a:pt x="344" y="120"/>
                  <a:pt x="338" y="128"/>
                  <a:pt x="328" y="128"/>
                </a:cubicBezTo>
                <a:cubicBezTo>
                  <a:pt x="328" y="128"/>
                  <a:pt x="325" y="128"/>
                  <a:pt x="326" y="133"/>
                </a:cubicBezTo>
                <a:cubicBezTo>
                  <a:pt x="326" y="196"/>
                  <a:pt x="326" y="196"/>
                  <a:pt x="326" y="196"/>
                </a:cubicBezTo>
                <a:cubicBezTo>
                  <a:pt x="326" y="203"/>
                  <a:pt x="320" y="209"/>
                  <a:pt x="313" y="209"/>
                </a:cubicBezTo>
                <a:cubicBezTo>
                  <a:pt x="306" y="209"/>
                  <a:pt x="300" y="209"/>
                  <a:pt x="293" y="209"/>
                </a:cubicBezTo>
                <a:cubicBezTo>
                  <a:pt x="285" y="209"/>
                  <a:pt x="280" y="203"/>
                  <a:pt x="280" y="196"/>
                </a:cubicBezTo>
                <a:cubicBezTo>
                  <a:pt x="280" y="133"/>
                  <a:pt x="280" y="133"/>
                  <a:pt x="280" y="133"/>
                </a:cubicBezTo>
                <a:cubicBezTo>
                  <a:pt x="280" y="128"/>
                  <a:pt x="278" y="128"/>
                  <a:pt x="278" y="128"/>
                </a:cubicBezTo>
                <a:cubicBezTo>
                  <a:pt x="268" y="128"/>
                  <a:pt x="262" y="120"/>
                  <a:pt x="262" y="110"/>
                </a:cubicBezTo>
                <a:cubicBezTo>
                  <a:pt x="262" y="71"/>
                  <a:pt x="262" y="71"/>
                  <a:pt x="262" y="71"/>
                </a:cubicBezTo>
                <a:cubicBezTo>
                  <a:pt x="262" y="61"/>
                  <a:pt x="268" y="53"/>
                  <a:pt x="278" y="53"/>
                </a:cubicBezTo>
                <a:cubicBezTo>
                  <a:pt x="287" y="53"/>
                  <a:pt x="287" y="53"/>
                  <a:pt x="287" y="53"/>
                </a:cubicBezTo>
                <a:cubicBezTo>
                  <a:pt x="302" y="71"/>
                  <a:pt x="302" y="71"/>
                  <a:pt x="302" y="71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38" y="53"/>
                  <a:pt x="344" y="61"/>
                  <a:pt x="344" y="71"/>
                </a:cubicBezTo>
                <a:close/>
                <a:moveTo>
                  <a:pt x="18" y="270"/>
                </a:moveTo>
                <a:cubicBezTo>
                  <a:pt x="18" y="258"/>
                  <a:pt x="28" y="248"/>
                  <a:pt x="40" y="248"/>
                </a:cubicBezTo>
                <a:cubicBezTo>
                  <a:pt x="53" y="248"/>
                  <a:pt x="63" y="258"/>
                  <a:pt x="63" y="270"/>
                </a:cubicBezTo>
                <a:cubicBezTo>
                  <a:pt x="63" y="282"/>
                  <a:pt x="53" y="292"/>
                  <a:pt x="40" y="292"/>
                </a:cubicBezTo>
                <a:cubicBezTo>
                  <a:pt x="28" y="292"/>
                  <a:pt x="18" y="282"/>
                  <a:pt x="18" y="270"/>
                </a:cubicBezTo>
                <a:close/>
                <a:moveTo>
                  <a:pt x="82" y="319"/>
                </a:moveTo>
                <a:cubicBezTo>
                  <a:pt x="82" y="358"/>
                  <a:pt x="82" y="358"/>
                  <a:pt x="82" y="358"/>
                </a:cubicBezTo>
                <a:cubicBezTo>
                  <a:pt x="82" y="368"/>
                  <a:pt x="76" y="376"/>
                  <a:pt x="66" y="376"/>
                </a:cubicBezTo>
                <a:cubicBezTo>
                  <a:pt x="66" y="376"/>
                  <a:pt x="63" y="376"/>
                  <a:pt x="64" y="381"/>
                </a:cubicBezTo>
                <a:cubicBezTo>
                  <a:pt x="64" y="444"/>
                  <a:pt x="64" y="444"/>
                  <a:pt x="64" y="444"/>
                </a:cubicBezTo>
                <a:cubicBezTo>
                  <a:pt x="64" y="451"/>
                  <a:pt x="58" y="457"/>
                  <a:pt x="51" y="457"/>
                </a:cubicBezTo>
                <a:cubicBezTo>
                  <a:pt x="44" y="457"/>
                  <a:pt x="38" y="457"/>
                  <a:pt x="31" y="457"/>
                </a:cubicBezTo>
                <a:cubicBezTo>
                  <a:pt x="23" y="457"/>
                  <a:pt x="18" y="451"/>
                  <a:pt x="18" y="444"/>
                </a:cubicBezTo>
                <a:cubicBezTo>
                  <a:pt x="18" y="381"/>
                  <a:pt x="18" y="381"/>
                  <a:pt x="18" y="381"/>
                </a:cubicBezTo>
                <a:cubicBezTo>
                  <a:pt x="18" y="376"/>
                  <a:pt x="16" y="376"/>
                  <a:pt x="16" y="376"/>
                </a:cubicBezTo>
                <a:cubicBezTo>
                  <a:pt x="6" y="376"/>
                  <a:pt x="0" y="368"/>
                  <a:pt x="0" y="35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09"/>
                  <a:pt x="6" y="301"/>
                  <a:pt x="16" y="301"/>
                </a:cubicBezTo>
                <a:cubicBezTo>
                  <a:pt x="25" y="301"/>
                  <a:pt x="25" y="301"/>
                  <a:pt x="25" y="301"/>
                </a:cubicBezTo>
                <a:cubicBezTo>
                  <a:pt x="40" y="319"/>
                  <a:pt x="40" y="319"/>
                  <a:pt x="40" y="319"/>
                </a:cubicBezTo>
                <a:cubicBezTo>
                  <a:pt x="55" y="301"/>
                  <a:pt x="55" y="301"/>
                  <a:pt x="55" y="301"/>
                </a:cubicBezTo>
                <a:cubicBezTo>
                  <a:pt x="66" y="301"/>
                  <a:pt x="66" y="301"/>
                  <a:pt x="66" y="301"/>
                </a:cubicBezTo>
                <a:cubicBezTo>
                  <a:pt x="76" y="301"/>
                  <a:pt x="82" y="309"/>
                  <a:pt x="82" y="319"/>
                </a:cubicBezTo>
                <a:close/>
                <a:moveTo>
                  <a:pt x="149" y="270"/>
                </a:moveTo>
                <a:cubicBezTo>
                  <a:pt x="149" y="258"/>
                  <a:pt x="159" y="248"/>
                  <a:pt x="171" y="248"/>
                </a:cubicBezTo>
                <a:cubicBezTo>
                  <a:pt x="184" y="248"/>
                  <a:pt x="194" y="258"/>
                  <a:pt x="194" y="270"/>
                </a:cubicBezTo>
                <a:cubicBezTo>
                  <a:pt x="194" y="282"/>
                  <a:pt x="184" y="292"/>
                  <a:pt x="171" y="292"/>
                </a:cubicBezTo>
                <a:cubicBezTo>
                  <a:pt x="159" y="292"/>
                  <a:pt x="149" y="282"/>
                  <a:pt x="149" y="270"/>
                </a:cubicBezTo>
                <a:close/>
                <a:moveTo>
                  <a:pt x="213" y="319"/>
                </a:moveTo>
                <a:cubicBezTo>
                  <a:pt x="213" y="358"/>
                  <a:pt x="213" y="358"/>
                  <a:pt x="213" y="358"/>
                </a:cubicBezTo>
                <a:cubicBezTo>
                  <a:pt x="213" y="368"/>
                  <a:pt x="207" y="376"/>
                  <a:pt x="197" y="376"/>
                </a:cubicBezTo>
                <a:cubicBezTo>
                  <a:pt x="197" y="376"/>
                  <a:pt x="194" y="376"/>
                  <a:pt x="195" y="381"/>
                </a:cubicBezTo>
                <a:cubicBezTo>
                  <a:pt x="195" y="444"/>
                  <a:pt x="195" y="444"/>
                  <a:pt x="195" y="444"/>
                </a:cubicBezTo>
                <a:cubicBezTo>
                  <a:pt x="195" y="451"/>
                  <a:pt x="189" y="457"/>
                  <a:pt x="182" y="457"/>
                </a:cubicBezTo>
                <a:cubicBezTo>
                  <a:pt x="175" y="457"/>
                  <a:pt x="169" y="457"/>
                  <a:pt x="162" y="457"/>
                </a:cubicBezTo>
                <a:cubicBezTo>
                  <a:pt x="154" y="457"/>
                  <a:pt x="149" y="451"/>
                  <a:pt x="149" y="444"/>
                </a:cubicBezTo>
                <a:cubicBezTo>
                  <a:pt x="149" y="381"/>
                  <a:pt x="149" y="381"/>
                  <a:pt x="149" y="381"/>
                </a:cubicBezTo>
                <a:cubicBezTo>
                  <a:pt x="149" y="376"/>
                  <a:pt x="147" y="376"/>
                  <a:pt x="147" y="376"/>
                </a:cubicBezTo>
                <a:cubicBezTo>
                  <a:pt x="137" y="376"/>
                  <a:pt x="131" y="368"/>
                  <a:pt x="131" y="358"/>
                </a:cubicBezTo>
                <a:cubicBezTo>
                  <a:pt x="131" y="319"/>
                  <a:pt x="131" y="319"/>
                  <a:pt x="131" y="319"/>
                </a:cubicBezTo>
                <a:cubicBezTo>
                  <a:pt x="131" y="309"/>
                  <a:pt x="137" y="301"/>
                  <a:pt x="147" y="301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71" y="319"/>
                  <a:pt x="171" y="319"/>
                  <a:pt x="171" y="319"/>
                </a:cubicBezTo>
                <a:cubicBezTo>
                  <a:pt x="186" y="301"/>
                  <a:pt x="186" y="301"/>
                  <a:pt x="186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207" y="301"/>
                  <a:pt x="213" y="309"/>
                  <a:pt x="213" y="319"/>
                </a:cubicBezTo>
                <a:close/>
                <a:moveTo>
                  <a:pt x="280" y="270"/>
                </a:moveTo>
                <a:cubicBezTo>
                  <a:pt x="280" y="258"/>
                  <a:pt x="290" y="248"/>
                  <a:pt x="302" y="248"/>
                </a:cubicBezTo>
                <a:cubicBezTo>
                  <a:pt x="315" y="248"/>
                  <a:pt x="325" y="258"/>
                  <a:pt x="325" y="270"/>
                </a:cubicBezTo>
                <a:cubicBezTo>
                  <a:pt x="325" y="282"/>
                  <a:pt x="315" y="292"/>
                  <a:pt x="302" y="292"/>
                </a:cubicBezTo>
                <a:cubicBezTo>
                  <a:pt x="290" y="292"/>
                  <a:pt x="280" y="282"/>
                  <a:pt x="280" y="270"/>
                </a:cubicBezTo>
                <a:close/>
                <a:moveTo>
                  <a:pt x="344" y="319"/>
                </a:moveTo>
                <a:cubicBezTo>
                  <a:pt x="344" y="358"/>
                  <a:pt x="344" y="358"/>
                  <a:pt x="344" y="358"/>
                </a:cubicBezTo>
                <a:cubicBezTo>
                  <a:pt x="344" y="368"/>
                  <a:pt x="338" y="376"/>
                  <a:pt x="328" y="376"/>
                </a:cubicBezTo>
                <a:cubicBezTo>
                  <a:pt x="328" y="376"/>
                  <a:pt x="325" y="376"/>
                  <a:pt x="326" y="381"/>
                </a:cubicBezTo>
                <a:cubicBezTo>
                  <a:pt x="326" y="444"/>
                  <a:pt x="326" y="444"/>
                  <a:pt x="326" y="444"/>
                </a:cubicBezTo>
                <a:cubicBezTo>
                  <a:pt x="326" y="451"/>
                  <a:pt x="320" y="457"/>
                  <a:pt x="313" y="457"/>
                </a:cubicBezTo>
                <a:cubicBezTo>
                  <a:pt x="306" y="457"/>
                  <a:pt x="300" y="457"/>
                  <a:pt x="293" y="457"/>
                </a:cubicBezTo>
                <a:cubicBezTo>
                  <a:pt x="285" y="457"/>
                  <a:pt x="280" y="451"/>
                  <a:pt x="280" y="444"/>
                </a:cubicBezTo>
                <a:cubicBezTo>
                  <a:pt x="280" y="381"/>
                  <a:pt x="280" y="381"/>
                  <a:pt x="280" y="381"/>
                </a:cubicBezTo>
                <a:cubicBezTo>
                  <a:pt x="280" y="376"/>
                  <a:pt x="278" y="376"/>
                  <a:pt x="278" y="376"/>
                </a:cubicBezTo>
                <a:cubicBezTo>
                  <a:pt x="268" y="376"/>
                  <a:pt x="262" y="368"/>
                  <a:pt x="262" y="358"/>
                </a:cubicBezTo>
                <a:cubicBezTo>
                  <a:pt x="262" y="319"/>
                  <a:pt x="262" y="319"/>
                  <a:pt x="262" y="319"/>
                </a:cubicBezTo>
                <a:cubicBezTo>
                  <a:pt x="262" y="309"/>
                  <a:pt x="268" y="301"/>
                  <a:pt x="278" y="301"/>
                </a:cubicBezTo>
                <a:cubicBezTo>
                  <a:pt x="287" y="301"/>
                  <a:pt x="287" y="301"/>
                  <a:pt x="287" y="301"/>
                </a:cubicBezTo>
                <a:cubicBezTo>
                  <a:pt x="302" y="319"/>
                  <a:pt x="302" y="319"/>
                  <a:pt x="302" y="319"/>
                </a:cubicBezTo>
                <a:cubicBezTo>
                  <a:pt x="317" y="301"/>
                  <a:pt x="317" y="301"/>
                  <a:pt x="317" y="301"/>
                </a:cubicBezTo>
                <a:cubicBezTo>
                  <a:pt x="328" y="301"/>
                  <a:pt x="328" y="301"/>
                  <a:pt x="328" y="301"/>
                </a:cubicBezTo>
                <a:cubicBezTo>
                  <a:pt x="338" y="301"/>
                  <a:pt x="344" y="309"/>
                  <a:pt x="344" y="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9" name="Freeform 16"/>
          <p:cNvSpPr>
            <a:spLocks noEditPoints="1"/>
          </p:cNvSpPr>
          <p:nvPr/>
        </p:nvSpPr>
        <p:spPr bwMode="auto">
          <a:xfrm>
            <a:off x="4516721" y="2611841"/>
            <a:ext cx="795814" cy="791075"/>
          </a:xfrm>
          <a:custGeom>
            <a:avLst/>
            <a:gdLst>
              <a:gd name="T0" fmla="*/ 484 w 498"/>
              <a:gd name="T1" fmla="*/ 323 h 495"/>
              <a:gd name="T2" fmla="*/ 346 w 498"/>
              <a:gd name="T3" fmla="*/ 309 h 495"/>
              <a:gd name="T4" fmla="*/ 360 w 498"/>
              <a:gd name="T5" fmla="*/ 172 h 495"/>
              <a:gd name="T6" fmla="*/ 498 w 498"/>
              <a:gd name="T7" fmla="*/ 185 h 495"/>
              <a:gd name="T8" fmla="*/ 498 w 498"/>
              <a:gd name="T9" fmla="*/ 357 h 495"/>
              <a:gd name="T10" fmla="*/ 360 w 498"/>
              <a:gd name="T11" fmla="*/ 344 h 495"/>
              <a:gd name="T12" fmla="*/ 346 w 498"/>
              <a:gd name="T13" fmla="*/ 481 h 495"/>
              <a:gd name="T14" fmla="*/ 484 w 498"/>
              <a:gd name="T15" fmla="*/ 495 h 495"/>
              <a:gd name="T16" fmla="*/ 498 w 498"/>
              <a:gd name="T17" fmla="*/ 357 h 495"/>
              <a:gd name="T18" fmla="*/ 138 w 498"/>
              <a:gd name="T19" fmla="*/ 323 h 495"/>
              <a:gd name="T20" fmla="*/ 0 w 498"/>
              <a:gd name="T21" fmla="*/ 309 h 495"/>
              <a:gd name="T22" fmla="*/ 14 w 498"/>
              <a:gd name="T23" fmla="*/ 172 h 495"/>
              <a:gd name="T24" fmla="*/ 152 w 498"/>
              <a:gd name="T25" fmla="*/ 185 h 495"/>
              <a:gd name="T26" fmla="*/ 152 w 498"/>
              <a:gd name="T27" fmla="*/ 357 h 495"/>
              <a:gd name="T28" fmla="*/ 14 w 498"/>
              <a:gd name="T29" fmla="*/ 344 h 495"/>
              <a:gd name="T30" fmla="*/ 0 w 498"/>
              <a:gd name="T31" fmla="*/ 481 h 495"/>
              <a:gd name="T32" fmla="*/ 138 w 498"/>
              <a:gd name="T33" fmla="*/ 495 h 495"/>
              <a:gd name="T34" fmla="*/ 152 w 498"/>
              <a:gd name="T35" fmla="*/ 357 h 495"/>
              <a:gd name="T36" fmla="*/ 138 w 498"/>
              <a:gd name="T37" fmla="*/ 0 h 495"/>
              <a:gd name="T38" fmla="*/ 0 w 498"/>
              <a:gd name="T39" fmla="*/ 13 h 495"/>
              <a:gd name="T40" fmla="*/ 14 w 498"/>
              <a:gd name="T41" fmla="*/ 151 h 495"/>
              <a:gd name="T42" fmla="*/ 152 w 498"/>
              <a:gd name="T43" fmla="*/ 137 h 495"/>
              <a:gd name="T44" fmla="*/ 325 w 498"/>
              <a:gd name="T45" fmla="*/ 185 h 495"/>
              <a:gd name="T46" fmla="*/ 187 w 498"/>
              <a:gd name="T47" fmla="*/ 172 h 495"/>
              <a:gd name="T48" fmla="*/ 173 w 498"/>
              <a:gd name="T49" fmla="*/ 309 h 495"/>
              <a:gd name="T50" fmla="*/ 311 w 498"/>
              <a:gd name="T51" fmla="*/ 323 h 495"/>
              <a:gd name="T52" fmla="*/ 325 w 498"/>
              <a:gd name="T53" fmla="*/ 185 h 495"/>
              <a:gd name="T54" fmla="*/ 311 w 498"/>
              <a:gd name="T55" fmla="*/ 344 h 495"/>
              <a:gd name="T56" fmla="*/ 173 w 498"/>
              <a:gd name="T57" fmla="*/ 357 h 495"/>
              <a:gd name="T58" fmla="*/ 187 w 498"/>
              <a:gd name="T59" fmla="*/ 495 h 495"/>
              <a:gd name="T60" fmla="*/ 325 w 498"/>
              <a:gd name="T61" fmla="*/ 481 h 495"/>
              <a:gd name="T62" fmla="*/ 325 w 498"/>
              <a:gd name="T63" fmla="*/ 13 h 495"/>
              <a:gd name="T64" fmla="*/ 187 w 498"/>
              <a:gd name="T65" fmla="*/ 0 h 495"/>
              <a:gd name="T66" fmla="*/ 173 w 498"/>
              <a:gd name="T67" fmla="*/ 137 h 495"/>
              <a:gd name="T68" fmla="*/ 311 w 498"/>
              <a:gd name="T69" fmla="*/ 151 h 495"/>
              <a:gd name="T70" fmla="*/ 325 w 498"/>
              <a:gd name="T71" fmla="*/ 13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8" h="495">
                <a:moveTo>
                  <a:pt x="498" y="309"/>
                </a:moveTo>
                <a:cubicBezTo>
                  <a:pt x="498" y="317"/>
                  <a:pt x="492" y="323"/>
                  <a:pt x="484" y="323"/>
                </a:cubicBezTo>
                <a:cubicBezTo>
                  <a:pt x="360" y="323"/>
                  <a:pt x="360" y="323"/>
                  <a:pt x="360" y="323"/>
                </a:cubicBezTo>
                <a:cubicBezTo>
                  <a:pt x="353" y="323"/>
                  <a:pt x="346" y="317"/>
                  <a:pt x="346" y="309"/>
                </a:cubicBezTo>
                <a:cubicBezTo>
                  <a:pt x="346" y="185"/>
                  <a:pt x="346" y="185"/>
                  <a:pt x="346" y="185"/>
                </a:cubicBezTo>
                <a:cubicBezTo>
                  <a:pt x="346" y="178"/>
                  <a:pt x="353" y="172"/>
                  <a:pt x="360" y="172"/>
                </a:cubicBezTo>
                <a:cubicBezTo>
                  <a:pt x="484" y="172"/>
                  <a:pt x="484" y="172"/>
                  <a:pt x="484" y="172"/>
                </a:cubicBezTo>
                <a:cubicBezTo>
                  <a:pt x="492" y="172"/>
                  <a:pt x="498" y="178"/>
                  <a:pt x="498" y="185"/>
                </a:cubicBezTo>
                <a:lnTo>
                  <a:pt x="498" y="309"/>
                </a:lnTo>
                <a:close/>
                <a:moveTo>
                  <a:pt x="498" y="357"/>
                </a:moveTo>
                <a:cubicBezTo>
                  <a:pt x="498" y="350"/>
                  <a:pt x="492" y="344"/>
                  <a:pt x="484" y="344"/>
                </a:cubicBezTo>
                <a:cubicBezTo>
                  <a:pt x="360" y="344"/>
                  <a:pt x="360" y="344"/>
                  <a:pt x="360" y="344"/>
                </a:cubicBezTo>
                <a:cubicBezTo>
                  <a:pt x="353" y="344"/>
                  <a:pt x="346" y="350"/>
                  <a:pt x="346" y="357"/>
                </a:cubicBezTo>
                <a:cubicBezTo>
                  <a:pt x="346" y="481"/>
                  <a:pt x="346" y="481"/>
                  <a:pt x="346" y="481"/>
                </a:cubicBezTo>
                <a:cubicBezTo>
                  <a:pt x="346" y="489"/>
                  <a:pt x="353" y="495"/>
                  <a:pt x="360" y="495"/>
                </a:cubicBezTo>
                <a:cubicBezTo>
                  <a:pt x="484" y="495"/>
                  <a:pt x="484" y="495"/>
                  <a:pt x="484" y="495"/>
                </a:cubicBezTo>
                <a:cubicBezTo>
                  <a:pt x="492" y="495"/>
                  <a:pt x="498" y="489"/>
                  <a:pt x="498" y="481"/>
                </a:cubicBezTo>
                <a:lnTo>
                  <a:pt x="498" y="357"/>
                </a:lnTo>
                <a:close/>
                <a:moveTo>
                  <a:pt x="152" y="309"/>
                </a:moveTo>
                <a:cubicBezTo>
                  <a:pt x="152" y="317"/>
                  <a:pt x="146" y="323"/>
                  <a:pt x="138" y="323"/>
                </a:cubicBezTo>
                <a:cubicBezTo>
                  <a:pt x="14" y="323"/>
                  <a:pt x="14" y="323"/>
                  <a:pt x="14" y="323"/>
                </a:cubicBezTo>
                <a:cubicBezTo>
                  <a:pt x="7" y="323"/>
                  <a:pt x="0" y="317"/>
                  <a:pt x="0" y="309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78"/>
                  <a:pt x="7" y="172"/>
                  <a:pt x="14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46" y="172"/>
                  <a:pt x="152" y="178"/>
                  <a:pt x="152" y="185"/>
                </a:cubicBezTo>
                <a:lnTo>
                  <a:pt x="152" y="309"/>
                </a:lnTo>
                <a:close/>
                <a:moveTo>
                  <a:pt x="152" y="357"/>
                </a:moveTo>
                <a:cubicBezTo>
                  <a:pt x="152" y="350"/>
                  <a:pt x="146" y="344"/>
                  <a:pt x="138" y="344"/>
                </a:cubicBezTo>
                <a:cubicBezTo>
                  <a:pt x="14" y="344"/>
                  <a:pt x="14" y="344"/>
                  <a:pt x="14" y="344"/>
                </a:cubicBezTo>
                <a:cubicBezTo>
                  <a:pt x="7" y="344"/>
                  <a:pt x="0" y="350"/>
                  <a:pt x="0" y="357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89"/>
                  <a:pt x="7" y="495"/>
                  <a:pt x="14" y="495"/>
                </a:cubicBezTo>
                <a:cubicBezTo>
                  <a:pt x="138" y="495"/>
                  <a:pt x="138" y="495"/>
                  <a:pt x="138" y="495"/>
                </a:cubicBezTo>
                <a:cubicBezTo>
                  <a:pt x="146" y="495"/>
                  <a:pt x="152" y="489"/>
                  <a:pt x="152" y="481"/>
                </a:cubicBezTo>
                <a:lnTo>
                  <a:pt x="152" y="357"/>
                </a:lnTo>
                <a:close/>
                <a:moveTo>
                  <a:pt x="152" y="13"/>
                </a:moveTo>
                <a:cubicBezTo>
                  <a:pt x="152" y="6"/>
                  <a:pt x="146" y="0"/>
                  <a:pt x="13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5"/>
                  <a:pt x="7" y="151"/>
                  <a:pt x="14" y="151"/>
                </a:cubicBezTo>
                <a:cubicBezTo>
                  <a:pt x="138" y="151"/>
                  <a:pt x="138" y="151"/>
                  <a:pt x="138" y="151"/>
                </a:cubicBezTo>
                <a:cubicBezTo>
                  <a:pt x="146" y="151"/>
                  <a:pt x="152" y="145"/>
                  <a:pt x="152" y="137"/>
                </a:cubicBezTo>
                <a:lnTo>
                  <a:pt x="152" y="13"/>
                </a:lnTo>
                <a:close/>
                <a:moveTo>
                  <a:pt x="325" y="185"/>
                </a:moveTo>
                <a:cubicBezTo>
                  <a:pt x="325" y="178"/>
                  <a:pt x="319" y="172"/>
                  <a:pt x="311" y="172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0" y="172"/>
                  <a:pt x="173" y="178"/>
                  <a:pt x="173" y="185"/>
                </a:cubicBezTo>
                <a:cubicBezTo>
                  <a:pt x="173" y="309"/>
                  <a:pt x="173" y="309"/>
                  <a:pt x="173" y="309"/>
                </a:cubicBezTo>
                <a:cubicBezTo>
                  <a:pt x="173" y="317"/>
                  <a:pt x="180" y="323"/>
                  <a:pt x="187" y="323"/>
                </a:cubicBezTo>
                <a:cubicBezTo>
                  <a:pt x="311" y="323"/>
                  <a:pt x="311" y="323"/>
                  <a:pt x="311" y="323"/>
                </a:cubicBezTo>
                <a:cubicBezTo>
                  <a:pt x="319" y="323"/>
                  <a:pt x="325" y="317"/>
                  <a:pt x="325" y="309"/>
                </a:cubicBezTo>
                <a:lnTo>
                  <a:pt x="325" y="185"/>
                </a:lnTo>
                <a:close/>
                <a:moveTo>
                  <a:pt x="325" y="357"/>
                </a:moveTo>
                <a:cubicBezTo>
                  <a:pt x="325" y="350"/>
                  <a:pt x="319" y="344"/>
                  <a:pt x="311" y="344"/>
                </a:cubicBezTo>
                <a:cubicBezTo>
                  <a:pt x="187" y="344"/>
                  <a:pt x="187" y="344"/>
                  <a:pt x="187" y="344"/>
                </a:cubicBezTo>
                <a:cubicBezTo>
                  <a:pt x="180" y="344"/>
                  <a:pt x="173" y="350"/>
                  <a:pt x="173" y="357"/>
                </a:cubicBezTo>
                <a:cubicBezTo>
                  <a:pt x="173" y="481"/>
                  <a:pt x="173" y="481"/>
                  <a:pt x="173" y="481"/>
                </a:cubicBezTo>
                <a:cubicBezTo>
                  <a:pt x="173" y="489"/>
                  <a:pt x="180" y="495"/>
                  <a:pt x="187" y="495"/>
                </a:cubicBezTo>
                <a:cubicBezTo>
                  <a:pt x="311" y="495"/>
                  <a:pt x="311" y="495"/>
                  <a:pt x="311" y="495"/>
                </a:cubicBezTo>
                <a:cubicBezTo>
                  <a:pt x="319" y="495"/>
                  <a:pt x="325" y="489"/>
                  <a:pt x="325" y="481"/>
                </a:cubicBezTo>
                <a:lnTo>
                  <a:pt x="325" y="357"/>
                </a:lnTo>
                <a:close/>
                <a:moveTo>
                  <a:pt x="325" y="13"/>
                </a:moveTo>
                <a:cubicBezTo>
                  <a:pt x="325" y="6"/>
                  <a:pt x="319" y="0"/>
                  <a:pt x="311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0" y="0"/>
                  <a:pt x="173" y="6"/>
                  <a:pt x="173" y="13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73" y="145"/>
                  <a:pt x="180" y="151"/>
                  <a:pt x="187" y="151"/>
                </a:cubicBezTo>
                <a:cubicBezTo>
                  <a:pt x="311" y="151"/>
                  <a:pt x="311" y="151"/>
                  <a:pt x="311" y="151"/>
                </a:cubicBezTo>
                <a:cubicBezTo>
                  <a:pt x="319" y="151"/>
                  <a:pt x="325" y="145"/>
                  <a:pt x="325" y="137"/>
                </a:cubicBezTo>
                <a:lnTo>
                  <a:pt x="325" y="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5" name="Freeform 6"/>
          <p:cNvSpPr>
            <a:spLocks noEditPoints="1"/>
          </p:cNvSpPr>
          <p:nvPr/>
        </p:nvSpPr>
        <p:spPr bwMode="auto">
          <a:xfrm>
            <a:off x="6253508" y="2611840"/>
            <a:ext cx="890971" cy="889168"/>
          </a:xfrm>
          <a:custGeom>
            <a:avLst/>
            <a:gdLst>
              <a:gd name="T0" fmla="*/ 0 w 799"/>
              <a:gd name="T1" fmla="*/ 34 h 797"/>
              <a:gd name="T2" fmla="*/ 339 w 799"/>
              <a:gd name="T3" fmla="*/ 373 h 797"/>
              <a:gd name="T4" fmla="*/ 339 w 799"/>
              <a:gd name="T5" fmla="*/ 0 h 797"/>
              <a:gd name="T6" fmla="*/ 186 w 799"/>
              <a:gd name="T7" fmla="*/ 100 h 797"/>
              <a:gd name="T8" fmla="*/ 246 w 799"/>
              <a:gd name="T9" fmla="*/ 195 h 797"/>
              <a:gd name="T10" fmla="*/ 220 w 799"/>
              <a:gd name="T11" fmla="*/ 319 h 797"/>
              <a:gd name="T12" fmla="*/ 154 w 799"/>
              <a:gd name="T13" fmla="*/ 319 h 797"/>
              <a:gd name="T14" fmla="*/ 128 w 799"/>
              <a:gd name="T15" fmla="*/ 195 h 797"/>
              <a:gd name="T16" fmla="*/ 164 w 799"/>
              <a:gd name="T17" fmla="*/ 112 h 797"/>
              <a:gd name="T18" fmla="*/ 223 w 799"/>
              <a:gd name="T19" fmla="*/ 112 h 797"/>
              <a:gd name="T20" fmla="*/ 339 w 799"/>
              <a:gd name="T21" fmla="*/ 424 h 797"/>
              <a:gd name="T22" fmla="*/ 0 w 799"/>
              <a:gd name="T23" fmla="*/ 763 h 797"/>
              <a:gd name="T24" fmla="*/ 373 w 799"/>
              <a:gd name="T25" fmla="*/ 763 h 797"/>
              <a:gd name="T26" fmla="*/ 186 w 799"/>
              <a:gd name="T27" fmla="*/ 460 h 797"/>
              <a:gd name="T28" fmla="*/ 155 w 799"/>
              <a:gd name="T29" fmla="*/ 492 h 797"/>
              <a:gd name="T30" fmla="*/ 223 w 799"/>
              <a:gd name="T31" fmla="*/ 645 h 797"/>
              <a:gd name="T32" fmla="*/ 201 w 799"/>
              <a:gd name="T33" fmla="*/ 761 h 797"/>
              <a:gd name="T34" fmla="*/ 154 w 799"/>
              <a:gd name="T35" fmla="*/ 651 h 797"/>
              <a:gd name="T36" fmla="*/ 128 w 799"/>
              <a:gd name="T37" fmla="*/ 562 h 797"/>
              <a:gd name="T38" fmla="*/ 186 w 799"/>
              <a:gd name="T39" fmla="*/ 563 h 797"/>
              <a:gd name="T40" fmla="*/ 246 w 799"/>
              <a:gd name="T41" fmla="*/ 562 h 797"/>
              <a:gd name="T42" fmla="*/ 460 w 799"/>
              <a:gd name="T43" fmla="*/ 424 h 797"/>
              <a:gd name="T44" fmla="*/ 460 w 799"/>
              <a:gd name="T45" fmla="*/ 797 h 797"/>
              <a:gd name="T46" fmla="*/ 799 w 799"/>
              <a:gd name="T47" fmla="*/ 458 h 797"/>
              <a:gd name="T48" fmla="*/ 644 w 799"/>
              <a:gd name="T49" fmla="*/ 492 h 797"/>
              <a:gd name="T50" fmla="*/ 612 w 799"/>
              <a:gd name="T51" fmla="*/ 460 h 797"/>
              <a:gd name="T52" fmla="*/ 646 w 799"/>
              <a:gd name="T53" fmla="*/ 651 h 797"/>
              <a:gd name="T54" fmla="*/ 598 w 799"/>
              <a:gd name="T55" fmla="*/ 761 h 797"/>
              <a:gd name="T56" fmla="*/ 577 w 799"/>
              <a:gd name="T57" fmla="*/ 645 h 797"/>
              <a:gd name="T58" fmla="*/ 577 w 799"/>
              <a:gd name="T59" fmla="*/ 536 h 797"/>
              <a:gd name="T60" fmla="*/ 633 w 799"/>
              <a:gd name="T61" fmla="*/ 536 h 797"/>
              <a:gd name="T62" fmla="*/ 672 w 799"/>
              <a:gd name="T63" fmla="*/ 619 h 797"/>
              <a:gd name="T64" fmla="*/ 426 w 799"/>
              <a:gd name="T65" fmla="*/ 34 h 797"/>
              <a:gd name="T66" fmla="*/ 765 w 799"/>
              <a:gd name="T67" fmla="*/ 373 h 797"/>
              <a:gd name="T68" fmla="*/ 765 w 799"/>
              <a:gd name="T69" fmla="*/ 0 h 797"/>
              <a:gd name="T70" fmla="*/ 612 w 799"/>
              <a:gd name="T71" fmla="*/ 100 h 797"/>
              <a:gd name="T72" fmla="*/ 672 w 799"/>
              <a:gd name="T73" fmla="*/ 195 h 797"/>
              <a:gd name="T74" fmla="*/ 646 w 799"/>
              <a:gd name="T75" fmla="*/ 319 h 797"/>
              <a:gd name="T76" fmla="*/ 580 w 799"/>
              <a:gd name="T77" fmla="*/ 319 h 797"/>
              <a:gd name="T78" fmla="*/ 554 w 799"/>
              <a:gd name="T79" fmla="*/ 195 h 797"/>
              <a:gd name="T80" fmla="*/ 590 w 799"/>
              <a:gd name="T81" fmla="*/ 112 h 797"/>
              <a:gd name="T82" fmla="*/ 649 w 799"/>
              <a:gd name="T83" fmla="*/ 112 h 7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99" h="797">
                <a:moveTo>
                  <a:pt x="339" y="0"/>
                </a:moveTo>
                <a:cubicBezTo>
                  <a:pt x="34" y="0"/>
                  <a:pt x="34" y="0"/>
                  <a:pt x="34" y="0"/>
                </a:cubicBezTo>
                <a:cubicBezTo>
                  <a:pt x="16" y="0"/>
                  <a:pt x="0" y="16"/>
                  <a:pt x="0" y="34"/>
                </a:cubicBezTo>
                <a:cubicBezTo>
                  <a:pt x="0" y="339"/>
                  <a:pt x="0" y="339"/>
                  <a:pt x="0" y="339"/>
                </a:cubicBezTo>
                <a:cubicBezTo>
                  <a:pt x="0" y="358"/>
                  <a:pt x="16" y="373"/>
                  <a:pt x="34" y="373"/>
                </a:cubicBezTo>
                <a:cubicBezTo>
                  <a:pt x="339" y="373"/>
                  <a:pt x="339" y="373"/>
                  <a:pt x="339" y="373"/>
                </a:cubicBezTo>
                <a:cubicBezTo>
                  <a:pt x="358" y="373"/>
                  <a:pt x="373" y="358"/>
                  <a:pt x="373" y="3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16"/>
                  <a:pt x="358" y="0"/>
                  <a:pt x="339" y="0"/>
                </a:cubicBezTo>
                <a:close/>
                <a:moveTo>
                  <a:pt x="186" y="36"/>
                </a:moveTo>
                <a:cubicBezTo>
                  <a:pt x="204" y="36"/>
                  <a:pt x="218" y="50"/>
                  <a:pt x="218" y="68"/>
                </a:cubicBezTo>
                <a:cubicBezTo>
                  <a:pt x="218" y="86"/>
                  <a:pt x="204" y="100"/>
                  <a:pt x="186" y="100"/>
                </a:cubicBezTo>
                <a:cubicBezTo>
                  <a:pt x="169" y="100"/>
                  <a:pt x="155" y="86"/>
                  <a:pt x="155" y="68"/>
                </a:cubicBezTo>
                <a:cubicBezTo>
                  <a:pt x="155" y="50"/>
                  <a:pt x="169" y="36"/>
                  <a:pt x="186" y="36"/>
                </a:cubicBezTo>
                <a:close/>
                <a:moveTo>
                  <a:pt x="246" y="195"/>
                </a:moveTo>
                <a:cubicBezTo>
                  <a:pt x="246" y="209"/>
                  <a:pt x="237" y="221"/>
                  <a:pt x="223" y="221"/>
                </a:cubicBezTo>
                <a:cubicBezTo>
                  <a:pt x="223" y="221"/>
                  <a:pt x="220" y="221"/>
                  <a:pt x="220" y="227"/>
                </a:cubicBezTo>
                <a:cubicBezTo>
                  <a:pt x="220" y="319"/>
                  <a:pt x="220" y="319"/>
                  <a:pt x="220" y="319"/>
                </a:cubicBezTo>
                <a:cubicBezTo>
                  <a:pt x="220" y="329"/>
                  <a:pt x="212" y="337"/>
                  <a:pt x="201" y="337"/>
                </a:cubicBezTo>
                <a:cubicBezTo>
                  <a:pt x="191" y="337"/>
                  <a:pt x="182" y="337"/>
                  <a:pt x="172" y="337"/>
                </a:cubicBezTo>
                <a:cubicBezTo>
                  <a:pt x="162" y="337"/>
                  <a:pt x="154" y="329"/>
                  <a:pt x="154" y="319"/>
                </a:cubicBezTo>
                <a:cubicBezTo>
                  <a:pt x="154" y="227"/>
                  <a:pt x="154" y="227"/>
                  <a:pt x="154" y="227"/>
                </a:cubicBezTo>
                <a:cubicBezTo>
                  <a:pt x="153" y="220"/>
                  <a:pt x="151" y="221"/>
                  <a:pt x="151" y="221"/>
                </a:cubicBezTo>
                <a:cubicBezTo>
                  <a:pt x="136" y="221"/>
                  <a:pt x="128" y="209"/>
                  <a:pt x="128" y="195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24"/>
                  <a:pt x="136" y="112"/>
                  <a:pt x="151" y="112"/>
                </a:cubicBezTo>
                <a:cubicBezTo>
                  <a:pt x="164" y="112"/>
                  <a:pt x="164" y="112"/>
                  <a:pt x="164" y="112"/>
                </a:cubicBezTo>
                <a:cubicBezTo>
                  <a:pt x="186" y="139"/>
                  <a:pt x="186" y="139"/>
                  <a:pt x="186" y="139"/>
                </a:cubicBezTo>
                <a:cubicBezTo>
                  <a:pt x="207" y="112"/>
                  <a:pt x="207" y="112"/>
                  <a:pt x="207" y="112"/>
                </a:cubicBezTo>
                <a:cubicBezTo>
                  <a:pt x="223" y="112"/>
                  <a:pt x="223" y="112"/>
                  <a:pt x="223" y="112"/>
                </a:cubicBezTo>
                <a:cubicBezTo>
                  <a:pt x="237" y="112"/>
                  <a:pt x="246" y="124"/>
                  <a:pt x="246" y="138"/>
                </a:cubicBezTo>
                <a:lnTo>
                  <a:pt x="246" y="195"/>
                </a:lnTo>
                <a:close/>
                <a:moveTo>
                  <a:pt x="339" y="424"/>
                </a:moveTo>
                <a:cubicBezTo>
                  <a:pt x="34" y="424"/>
                  <a:pt x="34" y="424"/>
                  <a:pt x="34" y="424"/>
                </a:cubicBezTo>
                <a:cubicBezTo>
                  <a:pt x="16" y="424"/>
                  <a:pt x="0" y="440"/>
                  <a:pt x="0" y="458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782"/>
                  <a:pt x="16" y="797"/>
                  <a:pt x="34" y="797"/>
                </a:cubicBezTo>
                <a:cubicBezTo>
                  <a:pt x="339" y="797"/>
                  <a:pt x="339" y="797"/>
                  <a:pt x="339" y="797"/>
                </a:cubicBezTo>
                <a:cubicBezTo>
                  <a:pt x="358" y="797"/>
                  <a:pt x="373" y="782"/>
                  <a:pt x="373" y="763"/>
                </a:cubicBezTo>
                <a:cubicBezTo>
                  <a:pt x="373" y="458"/>
                  <a:pt x="373" y="458"/>
                  <a:pt x="373" y="458"/>
                </a:cubicBezTo>
                <a:cubicBezTo>
                  <a:pt x="373" y="440"/>
                  <a:pt x="358" y="424"/>
                  <a:pt x="339" y="424"/>
                </a:cubicBezTo>
                <a:close/>
                <a:moveTo>
                  <a:pt x="186" y="460"/>
                </a:moveTo>
                <a:cubicBezTo>
                  <a:pt x="204" y="460"/>
                  <a:pt x="218" y="474"/>
                  <a:pt x="218" y="492"/>
                </a:cubicBezTo>
                <a:cubicBezTo>
                  <a:pt x="218" y="510"/>
                  <a:pt x="204" y="524"/>
                  <a:pt x="186" y="524"/>
                </a:cubicBezTo>
                <a:cubicBezTo>
                  <a:pt x="169" y="524"/>
                  <a:pt x="155" y="510"/>
                  <a:pt x="155" y="492"/>
                </a:cubicBezTo>
                <a:cubicBezTo>
                  <a:pt x="155" y="474"/>
                  <a:pt x="169" y="460"/>
                  <a:pt x="186" y="460"/>
                </a:cubicBezTo>
                <a:close/>
                <a:moveTo>
                  <a:pt x="246" y="619"/>
                </a:moveTo>
                <a:cubicBezTo>
                  <a:pt x="246" y="633"/>
                  <a:pt x="237" y="645"/>
                  <a:pt x="223" y="645"/>
                </a:cubicBezTo>
                <a:cubicBezTo>
                  <a:pt x="223" y="645"/>
                  <a:pt x="220" y="645"/>
                  <a:pt x="220" y="651"/>
                </a:cubicBezTo>
                <a:cubicBezTo>
                  <a:pt x="220" y="743"/>
                  <a:pt x="220" y="743"/>
                  <a:pt x="220" y="743"/>
                </a:cubicBezTo>
                <a:cubicBezTo>
                  <a:pt x="220" y="753"/>
                  <a:pt x="212" y="761"/>
                  <a:pt x="201" y="761"/>
                </a:cubicBezTo>
                <a:cubicBezTo>
                  <a:pt x="191" y="761"/>
                  <a:pt x="182" y="761"/>
                  <a:pt x="172" y="761"/>
                </a:cubicBezTo>
                <a:cubicBezTo>
                  <a:pt x="162" y="761"/>
                  <a:pt x="154" y="753"/>
                  <a:pt x="154" y="743"/>
                </a:cubicBezTo>
                <a:cubicBezTo>
                  <a:pt x="154" y="651"/>
                  <a:pt x="154" y="651"/>
                  <a:pt x="154" y="651"/>
                </a:cubicBezTo>
                <a:cubicBezTo>
                  <a:pt x="153" y="644"/>
                  <a:pt x="151" y="645"/>
                  <a:pt x="151" y="645"/>
                </a:cubicBezTo>
                <a:cubicBezTo>
                  <a:pt x="136" y="645"/>
                  <a:pt x="128" y="633"/>
                  <a:pt x="128" y="619"/>
                </a:cubicBezTo>
                <a:cubicBezTo>
                  <a:pt x="128" y="562"/>
                  <a:pt x="128" y="562"/>
                  <a:pt x="128" y="562"/>
                </a:cubicBezTo>
                <a:cubicBezTo>
                  <a:pt x="128" y="548"/>
                  <a:pt x="136" y="536"/>
                  <a:pt x="151" y="536"/>
                </a:cubicBezTo>
                <a:cubicBezTo>
                  <a:pt x="164" y="536"/>
                  <a:pt x="164" y="536"/>
                  <a:pt x="164" y="536"/>
                </a:cubicBezTo>
                <a:cubicBezTo>
                  <a:pt x="186" y="563"/>
                  <a:pt x="186" y="563"/>
                  <a:pt x="186" y="563"/>
                </a:cubicBezTo>
                <a:cubicBezTo>
                  <a:pt x="207" y="536"/>
                  <a:pt x="207" y="536"/>
                  <a:pt x="207" y="536"/>
                </a:cubicBezTo>
                <a:cubicBezTo>
                  <a:pt x="223" y="536"/>
                  <a:pt x="223" y="536"/>
                  <a:pt x="223" y="536"/>
                </a:cubicBezTo>
                <a:cubicBezTo>
                  <a:pt x="237" y="536"/>
                  <a:pt x="246" y="548"/>
                  <a:pt x="246" y="562"/>
                </a:cubicBezTo>
                <a:lnTo>
                  <a:pt x="246" y="619"/>
                </a:lnTo>
                <a:close/>
                <a:moveTo>
                  <a:pt x="765" y="424"/>
                </a:moveTo>
                <a:cubicBezTo>
                  <a:pt x="460" y="424"/>
                  <a:pt x="460" y="424"/>
                  <a:pt x="460" y="424"/>
                </a:cubicBezTo>
                <a:cubicBezTo>
                  <a:pt x="442" y="424"/>
                  <a:pt x="426" y="440"/>
                  <a:pt x="426" y="458"/>
                </a:cubicBezTo>
                <a:cubicBezTo>
                  <a:pt x="426" y="763"/>
                  <a:pt x="426" y="763"/>
                  <a:pt x="426" y="763"/>
                </a:cubicBezTo>
                <a:cubicBezTo>
                  <a:pt x="426" y="782"/>
                  <a:pt x="442" y="797"/>
                  <a:pt x="460" y="797"/>
                </a:cubicBezTo>
                <a:cubicBezTo>
                  <a:pt x="765" y="797"/>
                  <a:pt x="765" y="797"/>
                  <a:pt x="765" y="797"/>
                </a:cubicBezTo>
                <a:cubicBezTo>
                  <a:pt x="784" y="797"/>
                  <a:pt x="799" y="782"/>
                  <a:pt x="799" y="763"/>
                </a:cubicBezTo>
                <a:cubicBezTo>
                  <a:pt x="799" y="458"/>
                  <a:pt x="799" y="458"/>
                  <a:pt x="799" y="458"/>
                </a:cubicBezTo>
                <a:cubicBezTo>
                  <a:pt x="799" y="440"/>
                  <a:pt x="784" y="424"/>
                  <a:pt x="765" y="424"/>
                </a:cubicBezTo>
                <a:close/>
                <a:moveTo>
                  <a:pt x="612" y="460"/>
                </a:moveTo>
                <a:cubicBezTo>
                  <a:pt x="630" y="460"/>
                  <a:pt x="644" y="474"/>
                  <a:pt x="644" y="492"/>
                </a:cubicBezTo>
                <a:cubicBezTo>
                  <a:pt x="644" y="510"/>
                  <a:pt x="630" y="524"/>
                  <a:pt x="612" y="524"/>
                </a:cubicBezTo>
                <a:cubicBezTo>
                  <a:pt x="595" y="524"/>
                  <a:pt x="581" y="510"/>
                  <a:pt x="581" y="492"/>
                </a:cubicBezTo>
                <a:cubicBezTo>
                  <a:pt x="581" y="474"/>
                  <a:pt x="595" y="460"/>
                  <a:pt x="612" y="460"/>
                </a:cubicBezTo>
                <a:close/>
                <a:moveTo>
                  <a:pt x="672" y="619"/>
                </a:moveTo>
                <a:cubicBezTo>
                  <a:pt x="672" y="633"/>
                  <a:pt x="663" y="645"/>
                  <a:pt x="649" y="645"/>
                </a:cubicBezTo>
                <a:cubicBezTo>
                  <a:pt x="649" y="645"/>
                  <a:pt x="646" y="645"/>
                  <a:pt x="646" y="651"/>
                </a:cubicBezTo>
                <a:cubicBezTo>
                  <a:pt x="646" y="743"/>
                  <a:pt x="646" y="743"/>
                  <a:pt x="646" y="743"/>
                </a:cubicBezTo>
                <a:cubicBezTo>
                  <a:pt x="646" y="753"/>
                  <a:pt x="638" y="761"/>
                  <a:pt x="627" y="761"/>
                </a:cubicBezTo>
                <a:cubicBezTo>
                  <a:pt x="617" y="761"/>
                  <a:pt x="608" y="761"/>
                  <a:pt x="598" y="761"/>
                </a:cubicBezTo>
                <a:cubicBezTo>
                  <a:pt x="588" y="761"/>
                  <a:pt x="580" y="753"/>
                  <a:pt x="580" y="743"/>
                </a:cubicBezTo>
                <a:cubicBezTo>
                  <a:pt x="580" y="651"/>
                  <a:pt x="580" y="651"/>
                  <a:pt x="580" y="651"/>
                </a:cubicBezTo>
                <a:cubicBezTo>
                  <a:pt x="579" y="644"/>
                  <a:pt x="577" y="645"/>
                  <a:pt x="577" y="645"/>
                </a:cubicBezTo>
                <a:cubicBezTo>
                  <a:pt x="562" y="645"/>
                  <a:pt x="554" y="633"/>
                  <a:pt x="554" y="619"/>
                </a:cubicBezTo>
                <a:cubicBezTo>
                  <a:pt x="554" y="562"/>
                  <a:pt x="554" y="562"/>
                  <a:pt x="554" y="562"/>
                </a:cubicBezTo>
                <a:cubicBezTo>
                  <a:pt x="554" y="548"/>
                  <a:pt x="562" y="536"/>
                  <a:pt x="577" y="536"/>
                </a:cubicBezTo>
                <a:cubicBezTo>
                  <a:pt x="590" y="536"/>
                  <a:pt x="590" y="536"/>
                  <a:pt x="590" y="536"/>
                </a:cubicBezTo>
                <a:cubicBezTo>
                  <a:pt x="612" y="563"/>
                  <a:pt x="612" y="563"/>
                  <a:pt x="612" y="563"/>
                </a:cubicBezTo>
                <a:cubicBezTo>
                  <a:pt x="633" y="536"/>
                  <a:pt x="633" y="536"/>
                  <a:pt x="633" y="536"/>
                </a:cubicBezTo>
                <a:cubicBezTo>
                  <a:pt x="649" y="536"/>
                  <a:pt x="649" y="536"/>
                  <a:pt x="649" y="536"/>
                </a:cubicBezTo>
                <a:cubicBezTo>
                  <a:pt x="663" y="536"/>
                  <a:pt x="672" y="548"/>
                  <a:pt x="672" y="562"/>
                </a:cubicBezTo>
                <a:lnTo>
                  <a:pt x="672" y="619"/>
                </a:lnTo>
                <a:close/>
                <a:moveTo>
                  <a:pt x="765" y="0"/>
                </a:moveTo>
                <a:cubicBezTo>
                  <a:pt x="460" y="0"/>
                  <a:pt x="460" y="0"/>
                  <a:pt x="460" y="0"/>
                </a:cubicBezTo>
                <a:cubicBezTo>
                  <a:pt x="442" y="0"/>
                  <a:pt x="426" y="16"/>
                  <a:pt x="426" y="34"/>
                </a:cubicBezTo>
                <a:cubicBezTo>
                  <a:pt x="426" y="339"/>
                  <a:pt x="426" y="339"/>
                  <a:pt x="426" y="339"/>
                </a:cubicBezTo>
                <a:cubicBezTo>
                  <a:pt x="426" y="358"/>
                  <a:pt x="442" y="373"/>
                  <a:pt x="460" y="373"/>
                </a:cubicBezTo>
                <a:cubicBezTo>
                  <a:pt x="765" y="373"/>
                  <a:pt x="765" y="373"/>
                  <a:pt x="765" y="373"/>
                </a:cubicBezTo>
                <a:cubicBezTo>
                  <a:pt x="784" y="373"/>
                  <a:pt x="799" y="358"/>
                  <a:pt x="799" y="339"/>
                </a:cubicBezTo>
                <a:cubicBezTo>
                  <a:pt x="799" y="34"/>
                  <a:pt x="799" y="34"/>
                  <a:pt x="799" y="34"/>
                </a:cubicBezTo>
                <a:cubicBezTo>
                  <a:pt x="799" y="16"/>
                  <a:pt x="784" y="0"/>
                  <a:pt x="765" y="0"/>
                </a:cubicBezTo>
                <a:close/>
                <a:moveTo>
                  <a:pt x="612" y="36"/>
                </a:moveTo>
                <a:cubicBezTo>
                  <a:pt x="630" y="36"/>
                  <a:pt x="644" y="50"/>
                  <a:pt x="644" y="68"/>
                </a:cubicBezTo>
                <a:cubicBezTo>
                  <a:pt x="644" y="86"/>
                  <a:pt x="630" y="100"/>
                  <a:pt x="612" y="100"/>
                </a:cubicBezTo>
                <a:cubicBezTo>
                  <a:pt x="595" y="100"/>
                  <a:pt x="581" y="86"/>
                  <a:pt x="581" y="68"/>
                </a:cubicBezTo>
                <a:cubicBezTo>
                  <a:pt x="581" y="50"/>
                  <a:pt x="595" y="36"/>
                  <a:pt x="612" y="36"/>
                </a:cubicBezTo>
                <a:close/>
                <a:moveTo>
                  <a:pt x="672" y="195"/>
                </a:moveTo>
                <a:cubicBezTo>
                  <a:pt x="672" y="209"/>
                  <a:pt x="663" y="221"/>
                  <a:pt x="649" y="221"/>
                </a:cubicBezTo>
                <a:cubicBezTo>
                  <a:pt x="649" y="221"/>
                  <a:pt x="646" y="221"/>
                  <a:pt x="646" y="227"/>
                </a:cubicBezTo>
                <a:cubicBezTo>
                  <a:pt x="646" y="319"/>
                  <a:pt x="646" y="319"/>
                  <a:pt x="646" y="319"/>
                </a:cubicBezTo>
                <a:cubicBezTo>
                  <a:pt x="646" y="329"/>
                  <a:pt x="638" y="337"/>
                  <a:pt x="627" y="337"/>
                </a:cubicBezTo>
                <a:cubicBezTo>
                  <a:pt x="617" y="337"/>
                  <a:pt x="608" y="337"/>
                  <a:pt x="598" y="337"/>
                </a:cubicBezTo>
                <a:cubicBezTo>
                  <a:pt x="588" y="337"/>
                  <a:pt x="580" y="329"/>
                  <a:pt x="580" y="319"/>
                </a:cubicBezTo>
                <a:cubicBezTo>
                  <a:pt x="580" y="227"/>
                  <a:pt x="580" y="227"/>
                  <a:pt x="580" y="227"/>
                </a:cubicBezTo>
                <a:cubicBezTo>
                  <a:pt x="579" y="220"/>
                  <a:pt x="577" y="221"/>
                  <a:pt x="577" y="221"/>
                </a:cubicBezTo>
                <a:cubicBezTo>
                  <a:pt x="562" y="221"/>
                  <a:pt x="554" y="209"/>
                  <a:pt x="554" y="195"/>
                </a:cubicBezTo>
                <a:cubicBezTo>
                  <a:pt x="554" y="138"/>
                  <a:pt x="554" y="138"/>
                  <a:pt x="554" y="138"/>
                </a:cubicBezTo>
                <a:cubicBezTo>
                  <a:pt x="554" y="124"/>
                  <a:pt x="562" y="112"/>
                  <a:pt x="577" y="112"/>
                </a:cubicBezTo>
                <a:cubicBezTo>
                  <a:pt x="590" y="112"/>
                  <a:pt x="590" y="112"/>
                  <a:pt x="590" y="112"/>
                </a:cubicBezTo>
                <a:cubicBezTo>
                  <a:pt x="612" y="139"/>
                  <a:pt x="612" y="139"/>
                  <a:pt x="612" y="139"/>
                </a:cubicBezTo>
                <a:cubicBezTo>
                  <a:pt x="633" y="112"/>
                  <a:pt x="633" y="112"/>
                  <a:pt x="633" y="112"/>
                </a:cubicBezTo>
                <a:cubicBezTo>
                  <a:pt x="649" y="112"/>
                  <a:pt x="649" y="112"/>
                  <a:pt x="649" y="112"/>
                </a:cubicBezTo>
                <a:cubicBezTo>
                  <a:pt x="663" y="112"/>
                  <a:pt x="672" y="124"/>
                  <a:pt x="672" y="138"/>
                </a:cubicBezTo>
                <a:lnTo>
                  <a:pt x="672" y="1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7" name="Freeform 19"/>
          <p:cNvSpPr>
            <a:spLocks noEditPoints="1"/>
          </p:cNvSpPr>
          <p:nvPr/>
        </p:nvSpPr>
        <p:spPr bwMode="auto">
          <a:xfrm>
            <a:off x="2442065" y="4352215"/>
            <a:ext cx="424013" cy="825261"/>
          </a:xfrm>
          <a:custGeom>
            <a:avLst/>
            <a:gdLst>
              <a:gd name="T0" fmla="*/ 155 w 164"/>
              <a:gd name="T1" fmla="*/ 202 h 351"/>
              <a:gd name="T2" fmla="*/ 140 w 164"/>
              <a:gd name="T3" fmla="*/ 195 h 351"/>
              <a:gd name="T4" fmla="*/ 121 w 164"/>
              <a:gd name="T5" fmla="*/ 136 h 351"/>
              <a:gd name="T6" fmla="*/ 109 w 164"/>
              <a:gd name="T7" fmla="*/ 116 h 351"/>
              <a:gd name="T8" fmla="*/ 112 w 164"/>
              <a:gd name="T9" fmla="*/ 163 h 351"/>
              <a:gd name="T10" fmla="*/ 138 w 164"/>
              <a:gd name="T11" fmla="*/ 246 h 351"/>
              <a:gd name="T12" fmla="*/ 134 w 164"/>
              <a:gd name="T13" fmla="*/ 255 h 351"/>
              <a:gd name="T14" fmla="*/ 116 w 164"/>
              <a:gd name="T15" fmla="*/ 255 h 351"/>
              <a:gd name="T16" fmla="*/ 116 w 164"/>
              <a:gd name="T17" fmla="*/ 337 h 351"/>
              <a:gd name="T18" fmla="*/ 102 w 164"/>
              <a:gd name="T19" fmla="*/ 351 h 351"/>
              <a:gd name="T20" fmla="*/ 88 w 164"/>
              <a:gd name="T21" fmla="*/ 337 h 351"/>
              <a:gd name="T22" fmla="*/ 88 w 164"/>
              <a:gd name="T23" fmla="*/ 255 h 351"/>
              <a:gd name="T24" fmla="*/ 78 w 164"/>
              <a:gd name="T25" fmla="*/ 255 h 351"/>
              <a:gd name="T26" fmla="*/ 78 w 164"/>
              <a:gd name="T27" fmla="*/ 337 h 351"/>
              <a:gd name="T28" fmla="*/ 63 w 164"/>
              <a:gd name="T29" fmla="*/ 351 h 351"/>
              <a:gd name="T30" fmla="*/ 49 w 164"/>
              <a:gd name="T31" fmla="*/ 337 h 351"/>
              <a:gd name="T32" fmla="*/ 49 w 164"/>
              <a:gd name="T33" fmla="*/ 255 h 351"/>
              <a:gd name="T34" fmla="*/ 31 w 164"/>
              <a:gd name="T35" fmla="*/ 255 h 351"/>
              <a:gd name="T36" fmla="*/ 28 w 164"/>
              <a:gd name="T37" fmla="*/ 244 h 351"/>
              <a:gd name="T38" fmla="*/ 53 w 164"/>
              <a:gd name="T39" fmla="*/ 164 h 351"/>
              <a:gd name="T40" fmla="*/ 57 w 164"/>
              <a:gd name="T41" fmla="*/ 116 h 351"/>
              <a:gd name="T42" fmla="*/ 45 w 164"/>
              <a:gd name="T43" fmla="*/ 136 h 351"/>
              <a:gd name="T44" fmla="*/ 25 w 164"/>
              <a:gd name="T45" fmla="*/ 196 h 351"/>
              <a:gd name="T46" fmla="*/ 10 w 164"/>
              <a:gd name="T47" fmla="*/ 203 h 351"/>
              <a:gd name="T48" fmla="*/ 2 w 164"/>
              <a:gd name="T49" fmla="*/ 188 h 351"/>
              <a:gd name="T50" fmla="*/ 29 w 164"/>
              <a:gd name="T51" fmla="*/ 105 h 351"/>
              <a:gd name="T52" fmla="*/ 30 w 164"/>
              <a:gd name="T53" fmla="*/ 104 h 351"/>
              <a:gd name="T54" fmla="*/ 68 w 164"/>
              <a:gd name="T55" fmla="*/ 74 h 351"/>
              <a:gd name="T56" fmla="*/ 81 w 164"/>
              <a:gd name="T57" fmla="*/ 74 h 351"/>
              <a:gd name="T58" fmla="*/ 85 w 164"/>
              <a:gd name="T59" fmla="*/ 74 h 351"/>
              <a:gd name="T60" fmla="*/ 97 w 164"/>
              <a:gd name="T61" fmla="*/ 74 h 351"/>
              <a:gd name="T62" fmla="*/ 136 w 164"/>
              <a:gd name="T63" fmla="*/ 104 h 351"/>
              <a:gd name="T64" fmla="*/ 136 w 164"/>
              <a:gd name="T65" fmla="*/ 105 h 351"/>
              <a:gd name="T66" fmla="*/ 162 w 164"/>
              <a:gd name="T67" fmla="*/ 187 h 351"/>
              <a:gd name="T68" fmla="*/ 155 w 164"/>
              <a:gd name="T69" fmla="*/ 202 h 351"/>
              <a:gd name="T70" fmla="*/ 82 w 164"/>
              <a:gd name="T71" fmla="*/ 65 h 351"/>
              <a:gd name="T72" fmla="*/ 109 w 164"/>
              <a:gd name="T73" fmla="*/ 33 h 351"/>
              <a:gd name="T74" fmla="*/ 82 w 164"/>
              <a:gd name="T75" fmla="*/ 0 h 351"/>
              <a:gd name="T76" fmla="*/ 56 w 164"/>
              <a:gd name="T77" fmla="*/ 33 h 351"/>
              <a:gd name="T78" fmla="*/ 82 w 164"/>
              <a:gd name="T79" fmla="*/ 65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4" h="351">
                <a:moveTo>
                  <a:pt x="155" y="202"/>
                </a:moveTo>
                <a:cubicBezTo>
                  <a:pt x="148" y="205"/>
                  <a:pt x="142" y="201"/>
                  <a:pt x="140" y="195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13" y="113"/>
                  <a:pt x="109" y="116"/>
                </a:cubicBezTo>
                <a:cubicBezTo>
                  <a:pt x="110" y="119"/>
                  <a:pt x="107" y="138"/>
                  <a:pt x="112" y="163"/>
                </a:cubicBezTo>
                <a:cubicBezTo>
                  <a:pt x="119" y="192"/>
                  <a:pt x="135" y="229"/>
                  <a:pt x="138" y="246"/>
                </a:cubicBezTo>
                <a:cubicBezTo>
                  <a:pt x="140" y="255"/>
                  <a:pt x="134" y="255"/>
                  <a:pt x="134" y="255"/>
                </a:cubicBezTo>
                <a:cubicBezTo>
                  <a:pt x="116" y="255"/>
                  <a:pt x="116" y="255"/>
                  <a:pt x="116" y="255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6" y="344"/>
                  <a:pt x="110" y="351"/>
                  <a:pt x="102" y="351"/>
                </a:cubicBezTo>
                <a:cubicBezTo>
                  <a:pt x="94" y="351"/>
                  <a:pt x="88" y="344"/>
                  <a:pt x="88" y="337"/>
                </a:cubicBezTo>
                <a:cubicBezTo>
                  <a:pt x="88" y="255"/>
                  <a:pt x="88" y="255"/>
                  <a:pt x="88" y="255"/>
                </a:cubicBezTo>
                <a:cubicBezTo>
                  <a:pt x="78" y="255"/>
                  <a:pt x="78" y="255"/>
                  <a:pt x="78" y="255"/>
                </a:cubicBezTo>
                <a:cubicBezTo>
                  <a:pt x="78" y="337"/>
                  <a:pt x="78" y="337"/>
                  <a:pt x="78" y="337"/>
                </a:cubicBezTo>
                <a:cubicBezTo>
                  <a:pt x="78" y="344"/>
                  <a:pt x="71" y="351"/>
                  <a:pt x="63" y="351"/>
                </a:cubicBezTo>
                <a:cubicBezTo>
                  <a:pt x="56" y="351"/>
                  <a:pt x="49" y="344"/>
                  <a:pt x="49" y="337"/>
                </a:cubicBezTo>
                <a:cubicBezTo>
                  <a:pt x="49" y="255"/>
                  <a:pt x="49" y="255"/>
                  <a:pt x="49" y="255"/>
                </a:cubicBezTo>
                <a:cubicBezTo>
                  <a:pt x="31" y="255"/>
                  <a:pt x="31" y="255"/>
                  <a:pt x="31" y="255"/>
                </a:cubicBezTo>
                <a:cubicBezTo>
                  <a:pt x="31" y="255"/>
                  <a:pt x="25" y="255"/>
                  <a:pt x="28" y="244"/>
                </a:cubicBezTo>
                <a:cubicBezTo>
                  <a:pt x="31" y="229"/>
                  <a:pt x="46" y="193"/>
                  <a:pt x="53" y="164"/>
                </a:cubicBezTo>
                <a:cubicBezTo>
                  <a:pt x="58" y="140"/>
                  <a:pt x="55" y="122"/>
                  <a:pt x="57" y="116"/>
                </a:cubicBezTo>
                <a:cubicBezTo>
                  <a:pt x="54" y="108"/>
                  <a:pt x="45" y="136"/>
                  <a:pt x="45" y="136"/>
                </a:cubicBezTo>
                <a:cubicBezTo>
                  <a:pt x="25" y="196"/>
                  <a:pt x="25" y="196"/>
                  <a:pt x="25" y="196"/>
                </a:cubicBezTo>
                <a:cubicBezTo>
                  <a:pt x="23" y="202"/>
                  <a:pt x="16" y="205"/>
                  <a:pt x="10" y="203"/>
                </a:cubicBezTo>
                <a:cubicBezTo>
                  <a:pt x="4" y="201"/>
                  <a:pt x="0" y="194"/>
                  <a:pt x="2" y="188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30" y="105"/>
                  <a:pt x="30" y="105"/>
                  <a:pt x="30" y="104"/>
                </a:cubicBezTo>
                <a:cubicBezTo>
                  <a:pt x="40" y="80"/>
                  <a:pt x="61" y="74"/>
                  <a:pt x="68" y="74"/>
                </a:cubicBezTo>
                <a:cubicBezTo>
                  <a:pt x="75" y="74"/>
                  <a:pt x="74" y="74"/>
                  <a:pt x="81" y="74"/>
                </a:cubicBezTo>
                <a:cubicBezTo>
                  <a:pt x="82" y="74"/>
                  <a:pt x="83" y="74"/>
                  <a:pt x="85" y="74"/>
                </a:cubicBezTo>
                <a:cubicBezTo>
                  <a:pt x="92" y="74"/>
                  <a:pt x="90" y="74"/>
                  <a:pt x="97" y="74"/>
                </a:cubicBezTo>
                <a:cubicBezTo>
                  <a:pt x="105" y="74"/>
                  <a:pt x="126" y="80"/>
                  <a:pt x="136" y="104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62" y="187"/>
                  <a:pt x="162" y="187"/>
                  <a:pt x="162" y="187"/>
                </a:cubicBezTo>
                <a:cubicBezTo>
                  <a:pt x="164" y="194"/>
                  <a:pt x="161" y="200"/>
                  <a:pt x="155" y="202"/>
                </a:cubicBezTo>
                <a:close/>
                <a:moveTo>
                  <a:pt x="82" y="65"/>
                </a:moveTo>
                <a:cubicBezTo>
                  <a:pt x="97" y="65"/>
                  <a:pt x="109" y="51"/>
                  <a:pt x="109" y="33"/>
                </a:cubicBezTo>
                <a:cubicBezTo>
                  <a:pt x="109" y="15"/>
                  <a:pt x="97" y="0"/>
                  <a:pt x="82" y="0"/>
                </a:cubicBezTo>
                <a:cubicBezTo>
                  <a:pt x="68" y="0"/>
                  <a:pt x="56" y="15"/>
                  <a:pt x="56" y="33"/>
                </a:cubicBezTo>
                <a:cubicBezTo>
                  <a:pt x="56" y="51"/>
                  <a:pt x="68" y="65"/>
                  <a:pt x="82" y="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9" name="Freeform 20"/>
          <p:cNvSpPr>
            <a:spLocks noEditPoints="1"/>
          </p:cNvSpPr>
          <p:nvPr/>
        </p:nvSpPr>
        <p:spPr bwMode="auto">
          <a:xfrm>
            <a:off x="3133386" y="4349556"/>
            <a:ext cx="370326" cy="833234"/>
          </a:xfrm>
          <a:custGeom>
            <a:avLst/>
            <a:gdLst>
              <a:gd name="T0" fmla="*/ 46 w 143"/>
              <a:gd name="T1" fmla="*/ 33 h 354"/>
              <a:gd name="T2" fmla="*/ 72 w 143"/>
              <a:gd name="T3" fmla="*/ 0 h 354"/>
              <a:gd name="T4" fmla="*/ 98 w 143"/>
              <a:gd name="T5" fmla="*/ 33 h 354"/>
              <a:gd name="T6" fmla="*/ 72 w 143"/>
              <a:gd name="T7" fmla="*/ 66 h 354"/>
              <a:gd name="T8" fmla="*/ 46 w 143"/>
              <a:gd name="T9" fmla="*/ 33 h 354"/>
              <a:gd name="T10" fmla="*/ 143 w 143"/>
              <a:gd name="T11" fmla="*/ 136 h 354"/>
              <a:gd name="T12" fmla="*/ 94 w 143"/>
              <a:gd name="T13" fmla="*/ 75 h 354"/>
              <a:gd name="T14" fmla="*/ 50 w 143"/>
              <a:gd name="T15" fmla="*/ 75 h 354"/>
              <a:gd name="T16" fmla="*/ 0 w 143"/>
              <a:gd name="T17" fmla="*/ 136 h 354"/>
              <a:gd name="T18" fmla="*/ 0 w 143"/>
              <a:gd name="T19" fmla="*/ 209 h 354"/>
              <a:gd name="T20" fmla="*/ 13 w 143"/>
              <a:gd name="T21" fmla="*/ 222 h 354"/>
              <a:gd name="T22" fmla="*/ 27 w 143"/>
              <a:gd name="T23" fmla="*/ 209 h 354"/>
              <a:gd name="T24" fmla="*/ 27 w 143"/>
              <a:gd name="T25" fmla="*/ 149 h 354"/>
              <a:gd name="T26" fmla="*/ 36 w 143"/>
              <a:gd name="T27" fmla="*/ 121 h 354"/>
              <a:gd name="T28" fmla="*/ 36 w 143"/>
              <a:gd name="T29" fmla="*/ 150 h 354"/>
              <a:gd name="T30" fmla="*/ 36 w 143"/>
              <a:gd name="T31" fmla="*/ 202 h 354"/>
              <a:gd name="T32" fmla="*/ 36 w 143"/>
              <a:gd name="T33" fmla="*/ 209 h 354"/>
              <a:gd name="T34" fmla="*/ 36 w 143"/>
              <a:gd name="T35" fmla="*/ 335 h 354"/>
              <a:gd name="T36" fmla="*/ 52 w 143"/>
              <a:gd name="T37" fmla="*/ 353 h 354"/>
              <a:gd name="T38" fmla="*/ 68 w 143"/>
              <a:gd name="T39" fmla="*/ 335 h 354"/>
              <a:gd name="T40" fmla="*/ 68 w 143"/>
              <a:gd name="T41" fmla="*/ 211 h 354"/>
              <a:gd name="T42" fmla="*/ 76 w 143"/>
              <a:gd name="T43" fmla="*/ 211 h 354"/>
              <a:gd name="T44" fmla="*/ 77 w 143"/>
              <a:gd name="T45" fmla="*/ 336 h 354"/>
              <a:gd name="T46" fmla="*/ 93 w 143"/>
              <a:gd name="T47" fmla="*/ 354 h 354"/>
              <a:gd name="T48" fmla="*/ 109 w 143"/>
              <a:gd name="T49" fmla="*/ 336 h 354"/>
              <a:gd name="T50" fmla="*/ 109 w 143"/>
              <a:gd name="T51" fmla="*/ 210 h 354"/>
              <a:gd name="T52" fmla="*/ 109 w 143"/>
              <a:gd name="T53" fmla="*/ 203 h 354"/>
              <a:gd name="T54" fmla="*/ 109 w 143"/>
              <a:gd name="T55" fmla="*/ 151 h 354"/>
              <a:gd name="T56" fmla="*/ 109 w 143"/>
              <a:gd name="T57" fmla="*/ 122 h 354"/>
              <a:gd name="T58" fmla="*/ 117 w 143"/>
              <a:gd name="T59" fmla="*/ 149 h 354"/>
              <a:gd name="T60" fmla="*/ 117 w 143"/>
              <a:gd name="T61" fmla="*/ 209 h 354"/>
              <a:gd name="T62" fmla="*/ 130 w 143"/>
              <a:gd name="T63" fmla="*/ 222 h 354"/>
              <a:gd name="T64" fmla="*/ 143 w 143"/>
              <a:gd name="T65" fmla="*/ 209 h 354"/>
              <a:gd name="T66" fmla="*/ 143 w 143"/>
              <a:gd name="T67" fmla="*/ 13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3" h="354">
                <a:moveTo>
                  <a:pt x="46" y="33"/>
                </a:moveTo>
                <a:cubicBezTo>
                  <a:pt x="46" y="15"/>
                  <a:pt x="57" y="0"/>
                  <a:pt x="72" y="0"/>
                </a:cubicBezTo>
                <a:cubicBezTo>
                  <a:pt x="86" y="0"/>
                  <a:pt x="98" y="15"/>
                  <a:pt x="98" y="33"/>
                </a:cubicBezTo>
                <a:cubicBezTo>
                  <a:pt x="98" y="51"/>
                  <a:pt x="86" y="66"/>
                  <a:pt x="72" y="66"/>
                </a:cubicBezTo>
                <a:cubicBezTo>
                  <a:pt x="57" y="66"/>
                  <a:pt x="46" y="51"/>
                  <a:pt x="46" y="33"/>
                </a:cubicBezTo>
                <a:close/>
                <a:moveTo>
                  <a:pt x="143" y="136"/>
                </a:moveTo>
                <a:cubicBezTo>
                  <a:pt x="142" y="121"/>
                  <a:pt x="132" y="75"/>
                  <a:pt x="94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14" y="74"/>
                  <a:pt x="0" y="121"/>
                  <a:pt x="0" y="136"/>
                </a:cubicBezTo>
                <a:cubicBezTo>
                  <a:pt x="0" y="136"/>
                  <a:pt x="0" y="209"/>
                  <a:pt x="0" y="209"/>
                </a:cubicBezTo>
                <a:cubicBezTo>
                  <a:pt x="0" y="217"/>
                  <a:pt x="6" y="222"/>
                  <a:pt x="13" y="222"/>
                </a:cubicBezTo>
                <a:cubicBezTo>
                  <a:pt x="21" y="222"/>
                  <a:pt x="27" y="217"/>
                  <a:pt x="27" y="20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9"/>
                  <a:pt x="26" y="121"/>
                  <a:pt x="36" y="121"/>
                </a:cubicBezTo>
                <a:cubicBezTo>
                  <a:pt x="36" y="132"/>
                  <a:pt x="36" y="150"/>
                  <a:pt x="36" y="150"/>
                </a:cubicBezTo>
                <a:cubicBezTo>
                  <a:pt x="36" y="202"/>
                  <a:pt x="36" y="202"/>
                  <a:pt x="36" y="202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6" y="335"/>
                  <a:pt x="36" y="335"/>
                  <a:pt x="36" y="335"/>
                </a:cubicBezTo>
                <a:cubicBezTo>
                  <a:pt x="36" y="345"/>
                  <a:pt x="42" y="353"/>
                  <a:pt x="52" y="353"/>
                </a:cubicBezTo>
                <a:cubicBezTo>
                  <a:pt x="61" y="353"/>
                  <a:pt x="68" y="345"/>
                  <a:pt x="68" y="335"/>
                </a:cubicBezTo>
                <a:cubicBezTo>
                  <a:pt x="68" y="211"/>
                  <a:pt x="68" y="211"/>
                  <a:pt x="68" y="211"/>
                </a:cubicBezTo>
                <a:cubicBezTo>
                  <a:pt x="76" y="211"/>
                  <a:pt x="76" y="211"/>
                  <a:pt x="76" y="211"/>
                </a:cubicBezTo>
                <a:cubicBezTo>
                  <a:pt x="77" y="336"/>
                  <a:pt x="77" y="336"/>
                  <a:pt x="77" y="336"/>
                </a:cubicBezTo>
                <a:cubicBezTo>
                  <a:pt x="77" y="346"/>
                  <a:pt x="83" y="354"/>
                  <a:pt x="93" y="354"/>
                </a:cubicBezTo>
                <a:cubicBezTo>
                  <a:pt x="103" y="354"/>
                  <a:pt x="109" y="346"/>
                  <a:pt x="109" y="336"/>
                </a:cubicBezTo>
                <a:cubicBezTo>
                  <a:pt x="109" y="210"/>
                  <a:pt x="109" y="210"/>
                  <a:pt x="109" y="210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51"/>
                  <a:pt x="110" y="139"/>
                  <a:pt x="109" y="122"/>
                </a:cubicBezTo>
                <a:cubicBezTo>
                  <a:pt x="117" y="125"/>
                  <a:pt x="117" y="149"/>
                  <a:pt x="117" y="149"/>
                </a:cubicBezTo>
                <a:cubicBezTo>
                  <a:pt x="117" y="209"/>
                  <a:pt x="117" y="209"/>
                  <a:pt x="117" y="209"/>
                </a:cubicBezTo>
                <a:cubicBezTo>
                  <a:pt x="117" y="217"/>
                  <a:pt x="123" y="222"/>
                  <a:pt x="130" y="222"/>
                </a:cubicBezTo>
                <a:cubicBezTo>
                  <a:pt x="137" y="222"/>
                  <a:pt x="143" y="217"/>
                  <a:pt x="143" y="209"/>
                </a:cubicBezTo>
                <a:cubicBezTo>
                  <a:pt x="143" y="209"/>
                  <a:pt x="143" y="136"/>
                  <a:pt x="143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" name="Grupa 78"/>
          <p:cNvGrpSpPr/>
          <p:nvPr/>
        </p:nvGrpSpPr>
        <p:grpSpPr>
          <a:xfrm>
            <a:off x="7824193" y="2611840"/>
            <a:ext cx="1265901" cy="864096"/>
            <a:chOff x="5714478" y="2632739"/>
            <a:chExt cx="1166523" cy="796261"/>
          </a:xfrm>
          <a:solidFill>
            <a:schemeClr val="accent1"/>
          </a:solidFill>
        </p:grpSpPr>
        <p:sp>
          <p:nvSpPr>
            <p:cNvPr id="81" name="Freeform 16"/>
            <p:cNvSpPr>
              <a:spLocks noEditPoints="1"/>
            </p:cNvSpPr>
            <p:nvPr/>
          </p:nvSpPr>
          <p:spPr bwMode="auto">
            <a:xfrm>
              <a:off x="6084168" y="2636912"/>
              <a:ext cx="796833" cy="792088"/>
            </a:xfrm>
            <a:custGeom>
              <a:avLst/>
              <a:gdLst>
                <a:gd name="T0" fmla="*/ 484 w 498"/>
                <a:gd name="T1" fmla="*/ 323 h 495"/>
                <a:gd name="T2" fmla="*/ 346 w 498"/>
                <a:gd name="T3" fmla="*/ 309 h 495"/>
                <a:gd name="T4" fmla="*/ 360 w 498"/>
                <a:gd name="T5" fmla="*/ 172 h 495"/>
                <a:gd name="T6" fmla="*/ 498 w 498"/>
                <a:gd name="T7" fmla="*/ 185 h 495"/>
                <a:gd name="T8" fmla="*/ 498 w 498"/>
                <a:gd name="T9" fmla="*/ 357 h 495"/>
                <a:gd name="T10" fmla="*/ 360 w 498"/>
                <a:gd name="T11" fmla="*/ 344 h 495"/>
                <a:gd name="T12" fmla="*/ 346 w 498"/>
                <a:gd name="T13" fmla="*/ 481 h 495"/>
                <a:gd name="T14" fmla="*/ 484 w 498"/>
                <a:gd name="T15" fmla="*/ 495 h 495"/>
                <a:gd name="T16" fmla="*/ 498 w 498"/>
                <a:gd name="T17" fmla="*/ 357 h 495"/>
                <a:gd name="T18" fmla="*/ 138 w 498"/>
                <a:gd name="T19" fmla="*/ 323 h 495"/>
                <a:gd name="T20" fmla="*/ 0 w 498"/>
                <a:gd name="T21" fmla="*/ 309 h 495"/>
                <a:gd name="T22" fmla="*/ 14 w 498"/>
                <a:gd name="T23" fmla="*/ 172 h 495"/>
                <a:gd name="T24" fmla="*/ 152 w 498"/>
                <a:gd name="T25" fmla="*/ 185 h 495"/>
                <a:gd name="T26" fmla="*/ 152 w 498"/>
                <a:gd name="T27" fmla="*/ 357 h 495"/>
                <a:gd name="T28" fmla="*/ 14 w 498"/>
                <a:gd name="T29" fmla="*/ 344 h 495"/>
                <a:gd name="T30" fmla="*/ 0 w 498"/>
                <a:gd name="T31" fmla="*/ 481 h 495"/>
                <a:gd name="T32" fmla="*/ 138 w 498"/>
                <a:gd name="T33" fmla="*/ 495 h 495"/>
                <a:gd name="T34" fmla="*/ 152 w 498"/>
                <a:gd name="T35" fmla="*/ 357 h 495"/>
                <a:gd name="T36" fmla="*/ 138 w 498"/>
                <a:gd name="T37" fmla="*/ 0 h 495"/>
                <a:gd name="T38" fmla="*/ 0 w 498"/>
                <a:gd name="T39" fmla="*/ 13 h 495"/>
                <a:gd name="T40" fmla="*/ 14 w 498"/>
                <a:gd name="T41" fmla="*/ 151 h 495"/>
                <a:gd name="T42" fmla="*/ 152 w 498"/>
                <a:gd name="T43" fmla="*/ 137 h 495"/>
                <a:gd name="T44" fmla="*/ 325 w 498"/>
                <a:gd name="T45" fmla="*/ 185 h 495"/>
                <a:gd name="T46" fmla="*/ 187 w 498"/>
                <a:gd name="T47" fmla="*/ 172 h 495"/>
                <a:gd name="T48" fmla="*/ 173 w 498"/>
                <a:gd name="T49" fmla="*/ 309 h 495"/>
                <a:gd name="T50" fmla="*/ 311 w 498"/>
                <a:gd name="T51" fmla="*/ 323 h 495"/>
                <a:gd name="T52" fmla="*/ 325 w 498"/>
                <a:gd name="T53" fmla="*/ 185 h 495"/>
                <a:gd name="T54" fmla="*/ 311 w 498"/>
                <a:gd name="T55" fmla="*/ 344 h 495"/>
                <a:gd name="T56" fmla="*/ 173 w 498"/>
                <a:gd name="T57" fmla="*/ 357 h 495"/>
                <a:gd name="T58" fmla="*/ 187 w 498"/>
                <a:gd name="T59" fmla="*/ 495 h 495"/>
                <a:gd name="T60" fmla="*/ 325 w 498"/>
                <a:gd name="T61" fmla="*/ 481 h 495"/>
                <a:gd name="T62" fmla="*/ 325 w 498"/>
                <a:gd name="T63" fmla="*/ 13 h 495"/>
                <a:gd name="T64" fmla="*/ 187 w 498"/>
                <a:gd name="T65" fmla="*/ 0 h 495"/>
                <a:gd name="T66" fmla="*/ 173 w 498"/>
                <a:gd name="T67" fmla="*/ 137 h 495"/>
                <a:gd name="T68" fmla="*/ 311 w 498"/>
                <a:gd name="T69" fmla="*/ 151 h 495"/>
                <a:gd name="T70" fmla="*/ 325 w 498"/>
                <a:gd name="T71" fmla="*/ 1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8" h="495">
                  <a:moveTo>
                    <a:pt x="498" y="309"/>
                  </a:moveTo>
                  <a:cubicBezTo>
                    <a:pt x="498" y="317"/>
                    <a:pt x="492" y="323"/>
                    <a:pt x="484" y="323"/>
                  </a:cubicBezTo>
                  <a:cubicBezTo>
                    <a:pt x="360" y="323"/>
                    <a:pt x="360" y="323"/>
                    <a:pt x="360" y="323"/>
                  </a:cubicBezTo>
                  <a:cubicBezTo>
                    <a:pt x="353" y="323"/>
                    <a:pt x="346" y="317"/>
                    <a:pt x="346" y="309"/>
                  </a:cubicBezTo>
                  <a:cubicBezTo>
                    <a:pt x="346" y="185"/>
                    <a:pt x="346" y="185"/>
                    <a:pt x="346" y="185"/>
                  </a:cubicBezTo>
                  <a:cubicBezTo>
                    <a:pt x="346" y="178"/>
                    <a:pt x="353" y="172"/>
                    <a:pt x="360" y="172"/>
                  </a:cubicBezTo>
                  <a:cubicBezTo>
                    <a:pt x="484" y="172"/>
                    <a:pt x="484" y="172"/>
                    <a:pt x="484" y="172"/>
                  </a:cubicBezTo>
                  <a:cubicBezTo>
                    <a:pt x="492" y="172"/>
                    <a:pt x="498" y="178"/>
                    <a:pt x="498" y="185"/>
                  </a:cubicBezTo>
                  <a:lnTo>
                    <a:pt x="498" y="309"/>
                  </a:lnTo>
                  <a:close/>
                  <a:moveTo>
                    <a:pt x="498" y="357"/>
                  </a:moveTo>
                  <a:cubicBezTo>
                    <a:pt x="498" y="350"/>
                    <a:pt x="492" y="344"/>
                    <a:pt x="484" y="344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53" y="344"/>
                    <a:pt x="346" y="350"/>
                    <a:pt x="346" y="357"/>
                  </a:cubicBezTo>
                  <a:cubicBezTo>
                    <a:pt x="346" y="481"/>
                    <a:pt x="346" y="481"/>
                    <a:pt x="346" y="481"/>
                  </a:cubicBezTo>
                  <a:cubicBezTo>
                    <a:pt x="346" y="489"/>
                    <a:pt x="353" y="495"/>
                    <a:pt x="360" y="495"/>
                  </a:cubicBezTo>
                  <a:cubicBezTo>
                    <a:pt x="484" y="495"/>
                    <a:pt x="484" y="495"/>
                    <a:pt x="484" y="495"/>
                  </a:cubicBezTo>
                  <a:cubicBezTo>
                    <a:pt x="492" y="495"/>
                    <a:pt x="498" y="489"/>
                    <a:pt x="498" y="481"/>
                  </a:cubicBezTo>
                  <a:lnTo>
                    <a:pt x="498" y="357"/>
                  </a:lnTo>
                  <a:close/>
                  <a:moveTo>
                    <a:pt x="152" y="309"/>
                  </a:moveTo>
                  <a:cubicBezTo>
                    <a:pt x="152" y="317"/>
                    <a:pt x="146" y="323"/>
                    <a:pt x="138" y="323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7" y="323"/>
                    <a:pt x="0" y="317"/>
                    <a:pt x="0" y="309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78"/>
                    <a:pt x="7" y="172"/>
                    <a:pt x="14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46" y="172"/>
                    <a:pt x="152" y="178"/>
                    <a:pt x="152" y="185"/>
                  </a:cubicBezTo>
                  <a:lnTo>
                    <a:pt x="152" y="309"/>
                  </a:lnTo>
                  <a:close/>
                  <a:moveTo>
                    <a:pt x="152" y="357"/>
                  </a:moveTo>
                  <a:cubicBezTo>
                    <a:pt x="152" y="350"/>
                    <a:pt x="146" y="344"/>
                    <a:pt x="138" y="344"/>
                  </a:cubicBezTo>
                  <a:cubicBezTo>
                    <a:pt x="14" y="344"/>
                    <a:pt x="14" y="344"/>
                    <a:pt x="14" y="344"/>
                  </a:cubicBezTo>
                  <a:cubicBezTo>
                    <a:pt x="7" y="344"/>
                    <a:pt x="0" y="350"/>
                    <a:pt x="0" y="357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89"/>
                    <a:pt x="7" y="495"/>
                    <a:pt x="14" y="495"/>
                  </a:cubicBezTo>
                  <a:cubicBezTo>
                    <a:pt x="138" y="495"/>
                    <a:pt x="138" y="495"/>
                    <a:pt x="138" y="495"/>
                  </a:cubicBezTo>
                  <a:cubicBezTo>
                    <a:pt x="146" y="495"/>
                    <a:pt x="152" y="489"/>
                    <a:pt x="152" y="481"/>
                  </a:cubicBezTo>
                  <a:lnTo>
                    <a:pt x="152" y="357"/>
                  </a:lnTo>
                  <a:close/>
                  <a:moveTo>
                    <a:pt x="152" y="13"/>
                  </a:moveTo>
                  <a:cubicBezTo>
                    <a:pt x="152" y="6"/>
                    <a:pt x="146" y="0"/>
                    <a:pt x="13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5"/>
                    <a:pt x="7" y="151"/>
                    <a:pt x="14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46" y="151"/>
                    <a:pt x="152" y="145"/>
                    <a:pt x="152" y="137"/>
                  </a:cubicBezTo>
                  <a:lnTo>
                    <a:pt x="152" y="13"/>
                  </a:lnTo>
                  <a:close/>
                  <a:moveTo>
                    <a:pt x="325" y="185"/>
                  </a:moveTo>
                  <a:cubicBezTo>
                    <a:pt x="325" y="178"/>
                    <a:pt x="319" y="172"/>
                    <a:pt x="311" y="172"/>
                  </a:cubicBezTo>
                  <a:cubicBezTo>
                    <a:pt x="187" y="172"/>
                    <a:pt x="187" y="172"/>
                    <a:pt x="187" y="172"/>
                  </a:cubicBezTo>
                  <a:cubicBezTo>
                    <a:pt x="180" y="172"/>
                    <a:pt x="173" y="178"/>
                    <a:pt x="173" y="185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3" y="317"/>
                    <a:pt x="180" y="323"/>
                    <a:pt x="187" y="323"/>
                  </a:cubicBezTo>
                  <a:cubicBezTo>
                    <a:pt x="311" y="323"/>
                    <a:pt x="311" y="323"/>
                    <a:pt x="311" y="323"/>
                  </a:cubicBezTo>
                  <a:cubicBezTo>
                    <a:pt x="319" y="323"/>
                    <a:pt x="325" y="317"/>
                    <a:pt x="325" y="309"/>
                  </a:cubicBezTo>
                  <a:lnTo>
                    <a:pt x="325" y="185"/>
                  </a:lnTo>
                  <a:close/>
                  <a:moveTo>
                    <a:pt x="325" y="357"/>
                  </a:moveTo>
                  <a:cubicBezTo>
                    <a:pt x="325" y="350"/>
                    <a:pt x="319" y="344"/>
                    <a:pt x="311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0" y="344"/>
                    <a:pt x="173" y="350"/>
                    <a:pt x="173" y="357"/>
                  </a:cubicBezTo>
                  <a:cubicBezTo>
                    <a:pt x="173" y="481"/>
                    <a:pt x="173" y="481"/>
                    <a:pt x="173" y="481"/>
                  </a:cubicBezTo>
                  <a:cubicBezTo>
                    <a:pt x="173" y="489"/>
                    <a:pt x="180" y="495"/>
                    <a:pt x="187" y="495"/>
                  </a:cubicBezTo>
                  <a:cubicBezTo>
                    <a:pt x="311" y="495"/>
                    <a:pt x="311" y="495"/>
                    <a:pt x="311" y="495"/>
                  </a:cubicBezTo>
                  <a:cubicBezTo>
                    <a:pt x="319" y="495"/>
                    <a:pt x="325" y="489"/>
                    <a:pt x="325" y="481"/>
                  </a:cubicBezTo>
                  <a:lnTo>
                    <a:pt x="325" y="357"/>
                  </a:lnTo>
                  <a:close/>
                  <a:moveTo>
                    <a:pt x="325" y="13"/>
                  </a:moveTo>
                  <a:cubicBezTo>
                    <a:pt x="325" y="6"/>
                    <a:pt x="319" y="0"/>
                    <a:pt x="311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0" y="0"/>
                    <a:pt x="173" y="6"/>
                    <a:pt x="173" y="13"/>
                  </a:cubicBezTo>
                  <a:cubicBezTo>
                    <a:pt x="173" y="137"/>
                    <a:pt x="173" y="137"/>
                    <a:pt x="173" y="137"/>
                  </a:cubicBezTo>
                  <a:cubicBezTo>
                    <a:pt x="173" y="145"/>
                    <a:pt x="180" y="151"/>
                    <a:pt x="187" y="151"/>
                  </a:cubicBezTo>
                  <a:cubicBezTo>
                    <a:pt x="311" y="151"/>
                    <a:pt x="311" y="151"/>
                    <a:pt x="311" y="151"/>
                  </a:cubicBezTo>
                  <a:cubicBezTo>
                    <a:pt x="319" y="151"/>
                    <a:pt x="325" y="145"/>
                    <a:pt x="325" y="137"/>
                  </a:cubicBezTo>
                  <a:lnTo>
                    <a:pt x="325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7"/>
            <p:cNvSpPr>
              <a:spLocks noEditPoints="1"/>
            </p:cNvSpPr>
            <p:nvPr/>
          </p:nvSpPr>
          <p:spPr bwMode="auto">
            <a:xfrm>
              <a:off x="5714478" y="2632739"/>
              <a:ext cx="307956" cy="785898"/>
            </a:xfrm>
            <a:custGeom>
              <a:avLst/>
              <a:gdLst>
                <a:gd name="T0" fmla="*/ 26 w 118"/>
                <a:gd name="T1" fmla="*/ 32 h 301"/>
                <a:gd name="T2" fmla="*/ 58 w 118"/>
                <a:gd name="T3" fmla="*/ 0 h 301"/>
                <a:gd name="T4" fmla="*/ 90 w 118"/>
                <a:gd name="T5" fmla="*/ 32 h 301"/>
                <a:gd name="T6" fmla="*/ 58 w 118"/>
                <a:gd name="T7" fmla="*/ 64 h 301"/>
                <a:gd name="T8" fmla="*/ 26 w 118"/>
                <a:gd name="T9" fmla="*/ 32 h 301"/>
                <a:gd name="T10" fmla="*/ 118 w 118"/>
                <a:gd name="T11" fmla="*/ 102 h 301"/>
                <a:gd name="T12" fmla="*/ 118 w 118"/>
                <a:gd name="T13" fmla="*/ 159 h 301"/>
                <a:gd name="T14" fmla="*/ 95 w 118"/>
                <a:gd name="T15" fmla="*/ 184 h 301"/>
                <a:gd name="T16" fmla="*/ 92 w 118"/>
                <a:gd name="T17" fmla="*/ 191 h 301"/>
                <a:gd name="T18" fmla="*/ 92 w 118"/>
                <a:gd name="T19" fmla="*/ 283 h 301"/>
                <a:gd name="T20" fmla="*/ 73 w 118"/>
                <a:gd name="T21" fmla="*/ 301 h 301"/>
                <a:gd name="T22" fmla="*/ 44 w 118"/>
                <a:gd name="T23" fmla="*/ 301 h 301"/>
                <a:gd name="T24" fmla="*/ 26 w 118"/>
                <a:gd name="T25" fmla="*/ 283 h 301"/>
                <a:gd name="T26" fmla="*/ 26 w 118"/>
                <a:gd name="T27" fmla="*/ 191 h 301"/>
                <a:gd name="T28" fmla="*/ 22 w 118"/>
                <a:gd name="T29" fmla="*/ 184 h 301"/>
                <a:gd name="T30" fmla="*/ 0 w 118"/>
                <a:gd name="T31" fmla="*/ 159 h 301"/>
                <a:gd name="T32" fmla="*/ 0 w 118"/>
                <a:gd name="T33" fmla="*/ 102 h 301"/>
                <a:gd name="T34" fmla="*/ 22 w 118"/>
                <a:gd name="T35" fmla="*/ 76 h 301"/>
                <a:gd name="T36" fmla="*/ 36 w 118"/>
                <a:gd name="T37" fmla="*/ 76 h 301"/>
                <a:gd name="T38" fmla="*/ 58 w 118"/>
                <a:gd name="T39" fmla="*/ 103 h 301"/>
                <a:gd name="T40" fmla="*/ 79 w 118"/>
                <a:gd name="T41" fmla="*/ 76 h 301"/>
                <a:gd name="T42" fmla="*/ 95 w 118"/>
                <a:gd name="T43" fmla="*/ 76 h 301"/>
                <a:gd name="T44" fmla="*/ 118 w 118"/>
                <a:gd name="T45" fmla="*/ 1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301">
                  <a:moveTo>
                    <a:pt x="26" y="32"/>
                  </a:moveTo>
                  <a:cubicBezTo>
                    <a:pt x="26" y="14"/>
                    <a:pt x="41" y="0"/>
                    <a:pt x="58" y="0"/>
                  </a:cubicBezTo>
                  <a:cubicBezTo>
                    <a:pt x="76" y="0"/>
                    <a:pt x="90" y="14"/>
                    <a:pt x="90" y="32"/>
                  </a:cubicBezTo>
                  <a:cubicBezTo>
                    <a:pt x="90" y="50"/>
                    <a:pt x="76" y="64"/>
                    <a:pt x="58" y="64"/>
                  </a:cubicBezTo>
                  <a:cubicBezTo>
                    <a:pt x="41" y="64"/>
                    <a:pt x="26" y="50"/>
                    <a:pt x="26" y="32"/>
                  </a:cubicBezTo>
                  <a:close/>
                  <a:moveTo>
                    <a:pt x="118" y="102"/>
                  </a:moveTo>
                  <a:cubicBezTo>
                    <a:pt x="118" y="159"/>
                    <a:pt x="118" y="159"/>
                    <a:pt x="118" y="159"/>
                  </a:cubicBezTo>
                  <a:cubicBezTo>
                    <a:pt x="118" y="173"/>
                    <a:pt x="109" y="184"/>
                    <a:pt x="95" y="184"/>
                  </a:cubicBezTo>
                  <a:cubicBezTo>
                    <a:pt x="95" y="184"/>
                    <a:pt x="91" y="185"/>
                    <a:pt x="92" y="191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92" y="293"/>
                    <a:pt x="84" y="301"/>
                    <a:pt x="73" y="301"/>
                  </a:cubicBezTo>
                  <a:cubicBezTo>
                    <a:pt x="63" y="301"/>
                    <a:pt x="54" y="301"/>
                    <a:pt x="44" y="301"/>
                  </a:cubicBezTo>
                  <a:cubicBezTo>
                    <a:pt x="34" y="301"/>
                    <a:pt x="26" y="293"/>
                    <a:pt x="26" y="283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5" y="184"/>
                    <a:pt x="22" y="184"/>
                    <a:pt x="22" y="184"/>
                  </a:cubicBezTo>
                  <a:cubicBezTo>
                    <a:pt x="8" y="184"/>
                    <a:pt x="0" y="173"/>
                    <a:pt x="0" y="15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8"/>
                    <a:pt x="8" y="76"/>
                    <a:pt x="22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109" y="76"/>
                    <a:pt x="118" y="88"/>
                    <a:pt x="118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" name="Grupa 82"/>
          <p:cNvGrpSpPr/>
          <p:nvPr/>
        </p:nvGrpSpPr>
        <p:grpSpPr>
          <a:xfrm>
            <a:off x="6756074" y="4919620"/>
            <a:ext cx="776808" cy="749064"/>
            <a:chOff x="1619672" y="3609023"/>
            <a:chExt cx="1008112" cy="972106"/>
          </a:xfrm>
          <a:solidFill>
            <a:schemeClr val="accent6"/>
          </a:solidFill>
        </p:grpSpPr>
        <p:sp>
          <p:nvSpPr>
            <p:cNvPr id="84" name="Freeform 19"/>
            <p:cNvSpPr>
              <a:spLocks noEditPoints="1"/>
            </p:cNvSpPr>
            <p:nvPr/>
          </p:nvSpPr>
          <p:spPr bwMode="auto">
            <a:xfrm>
              <a:off x="1619672" y="3612124"/>
              <a:ext cx="494682" cy="962804"/>
            </a:xfrm>
            <a:custGeom>
              <a:avLst/>
              <a:gdLst>
                <a:gd name="T0" fmla="*/ 155 w 164"/>
                <a:gd name="T1" fmla="*/ 202 h 351"/>
                <a:gd name="T2" fmla="*/ 140 w 164"/>
                <a:gd name="T3" fmla="*/ 195 h 351"/>
                <a:gd name="T4" fmla="*/ 121 w 164"/>
                <a:gd name="T5" fmla="*/ 136 h 351"/>
                <a:gd name="T6" fmla="*/ 109 w 164"/>
                <a:gd name="T7" fmla="*/ 116 h 351"/>
                <a:gd name="T8" fmla="*/ 112 w 164"/>
                <a:gd name="T9" fmla="*/ 163 h 351"/>
                <a:gd name="T10" fmla="*/ 138 w 164"/>
                <a:gd name="T11" fmla="*/ 246 h 351"/>
                <a:gd name="T12" fmla="*/ 134 w 164"/>
                <a:gd name="T13" fmla="*/ 255 h 351"/>
                <a:gd name="T14" fmla="*/ 116 w 164"/>
                <a:gd name="T15" fmla="*/ 255 h 351"/>
                <a:gd name="T16" fmla="*/ 116 w 164"/>
                <a:gd name="T17" fmla="*/ 337 h 351"/>
                <a:gd name="T18" fmla="*/ 102 w 164"/>
                <a:gd name="T19" fmla="*/ 351 h 351"/>
                <a:gd name="T20" fmla="*/ 88 w 164"/>
                <a:gd name="T21" fmla="*/ 337 h 351"/>
                <a:gd name="T22" fmla="*/ 88 w 164"/>
                <a:gd name="T23" fmla="*/ 255 h 351"/>
                <a:gd name="T24" fmla="*/ 78 w 164"/>
                <a:gd name="T25" fmla="*/ 255 h 351"/>
                <a:gd name="T26" fmla="*/ 78 w 164"/>
                <a:gd name="T27" fmla="*/ 337 h 351"/>
                <a:gd name="T28" fmla="*/ 63 w 164"/>
                <a:gd name="T29" fmla="*/ 351 h 351"/>
                <a:gd name="T30" fmla="*/ 49 w 164"/>
                <a:gd name="T31" fmla="*/ 337 h 351"/>
                <a:gd name="T32" fmla="*/ 49 w 164"/>
                <a:gd name="T33" fmla="*/ 255 h 351"/>
                <a:gd name="T34" fmla="*/ 31 w 164"/>
                <a:gd name="T35" fmla="*/ 255 h 351"/>
                <a:gd name="T36" fmla="*/ 28 w 164"/>
                <a:gd name="T37" fmla="*/ 244 h 351"/>
                <a:gd name="T38" fmla="*/ 53 w 164"/>
                <a:gd name="T39" fmla="*/ 164 h 351"/>
                <a:gd name="T40" fmla="*/ 57 w 164"/>
                <a:gd name="T41" fmla="*/ 116 h 351"/>
                <a:gd name="T42" fmla="*/ 45 w 164"/>
                <a:gd name="T43" fmla="*/ 136 h 351"/>
                <a:gd name="T44" fmla="*/ 25 w 164"/>
                <a:gd name="T45" fmla="*/ 196 h 351"/>
                <a:gd name="T46" fmla="*/ 10 w 164"/>
                <a:gd name="T47" fmla="*/ 203 h 351"/>
                <a:gd name="T48" fmla="*/ 2 w 164"/>
                <a:gd name="T49" fmla="*/ 188 h 351"/>
                <a:gd name="T50" fmla="*/ 29 w 164"/>
                <a:gd name="T51" fmla="*/ 105 h 351"/>
                <a:gd name="T52" fmla="*/ 30 w 164"/>
                <a:gd name="T53" fmla="*/ 104 h 351"/>
                <a:gd name="T54" fmla="*/ 68 w 164"/>
                <a:gd name="T55" fmla="*/ 74 h 351"/>
                <a:gd name="T56" fmla="*/ 81 w 164"/>
                <a:gd name="T57" fmla="*/ 74 h 351"/>
                <a:gd name="T58" fmla="*/ 85 w 164"/>
                <a:gd name="T59" fmla="*/ 74 h 351"/>
                <a:gd name="T60" fmla="*/ 97 w 164"/>
                <a:gd name="T61" fmla="*/ 74 h 351"/>
                <a:gd name="T62" fmla="*/ 136 w 164"/>
                <a:gd name="T63" fmla="*/ 104 h 351"/>
                <a:gd name="T64" fmla="*/ 136 w 164"/>
                <a:gd name="T65" fmla="*/ 105 h 351"/>
                <a:gd name="T66" fmla="*/ 162 w 164"/>
                <a:gd name="T67" fmla="*/ 187 h 351"/>
                <a:gd name="T68" fmla="*/ 155 w 164"/>
                <a:gd name="T69" fmla="*/ 202 h 351"/>
                <a:gd name="T70" fmla="*/ 82 w 164"/>
                <a:gd name="T71" fmla="*/ 65 h 351"/>
                <a:gd name="T72" fmla="*/ 109 w 164"/>
                <a:gd name="T73" fmla="*/ 33 h 351"/>
                <a:gd name="T74" fmla="*/ 82 w 164"/>
                <a:gd name="T75" fmla="*/ 0 h 351"/>
                <a:gd name="T76" fmla="*/ 56 w 164"/>
                <a:gd name="T77" fmla="*/ 33 h 351"/>
                <a:gd name="T78" fmla="*/ 82 w 164"/>
                <a:gd name="T79" fmla="*/ 6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4" h="351">
                  <a:moveTo>
                    <a:pt x="155" y="202"/>
                  </a:moveTo>
                  <a:cubicBezTo>
                    <a:pt x="148" y="205"/>
                    <a:pt x="142" y="201"/>
                    <a:pt x="140" y="195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13" y="113"/>
                    <a:pt x="109" y="116"/>
                  </a:cubicBezTo>
                  <a:cubicBezTo>
                    <a:pt x="110" y="119"/>
                    <a:pt x="107" y="138"/>
                    <a:pt x="112" y="163"/>
                  </a:cubicBezTo>
                  <a:cubicBezTo>
                    <a:pt x="119" y="192"/>
                    <a:pt x="135" y="229"/>
                    <a:pt x="138" y="246"/>
                  </a:cubicBezTo>
                  <a:cubicBezTo>
                    <a:pt x="140" y="255"/>
                    <a:pt x="134" y="255"/>
                    <a:pt x="134" y="255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6" y="344"/>
                    <a:pt x="110" y="351"/>
                    <a:pt x="102" y="351"/>
                  </a:cubicBezTo>
                  <a:cubicBezTo>
                    <a:pt x="94" y="351"/>
                    <a:pt x="88" y="344"/>
                    <a:pt x="88" y="337"/>
                  </a:cubicBezTo>
                  <a:cubicBezTo>
                    <a:pt x="88" y="255"/>
                    <a:pt x="88" y="255"/>
                    <a:pt x="88" y="255"/>
                  </a:cubicBezTo>
                  <a:cubicBezTo>
                    <a:pt x="78" y="255"/>
                    <a:pt x="78" y="255"/>
                    <a:pt x="78" y="255"/>
                  </a:cubicBezTo>
                  <a:cubicBezTo>
                    <a:pt x="78" y="337"/>
                    <a:pt x="78" y="337"/>
                    <a:pt x="78" y="337"/>
                  </a:cubicBezTo>
                  <a:cubicBezTo>
                    <a:pt x="78" y="344"/>
                    <a:pt x="71" y="351"/>
                    <a:pt x="63" y="351"/>
                  </a:cubicBezTo>
                  <a:cubicBezTo>
                    <a:pt x="56" y="351"/>
                    <a:pt x="49" y="344"/>
                    <a:pt x="49" y="337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31" y="255"/>
                    <a:pt x="31" y="255"/>
                    <a:pt x="31" y="255"/>
                  </a:cubicBezTo>
                  <a:cubicBezTo>
                    <a:pt x="31" y="255"/>
                    <a:pt x="25" y="255"/>
                    <a:pt x="28" y="244"/>
                  </a:cubicBezTo>
                  <a:cubicBezTo>
                    <a:pt x="31" y="229"/>
                    <a:pt x="46" y="193"/>
                    <a:pt x="53" y="164"/>
                  </a:cubicBezTo>
                  <a:cubicBezTo>
                    <a:pt x="58" y="140"/>
                    <a:pt x="55" y="122"/>
                    <a:pt x="57" y="116"/>
                  </a:cubicBezTo>
                  <a:cubicBezTo>
                    <a:pt x="54" y="108"/>
                    <a:pt x="45" y="136"/>
                    <a:pt x="45" y="13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3" y="202"/>
                    <a:pt x="16" y="205"/>
                    <a:pt x="10" y="203"/>
                  </a:cubicBezTo>
                  <a:cubicBezTo>
                    <a:pt x="4" y="201"/>
                    <a:pt x="0" y="194"/>
                    <a:pt x="2" y="188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5"/>
                    <a:pt x="30" y="105"/>
                    <a:pt x="30" y="104"/>
                  </a:cubicBezTo>
                  <a:cubicBezTo>
                    <a:pt x="40" y="80"/>
                    <a:pt x="61" y="74"/>
                    <a:pt x="68" y="74"/>
                  </a:cubicBezTo>
                  <a:cubicBezTo>
                    <a:pt x="75" y="74"/>
                    <a:pt x="74" y="74"/>
                    <a:pt x="81" y="74"/>
                  </a:cubicBezTo>
                  <a:cubicBezTo>
                    <a:pt x="82" y="74"/>
                    <a:pt x="83" y="74"/>
                    <a:pt x="85" y="74"/>
                  </a:cubicBezTo>
                  <a:cubicBezTo>
                    <a:pt x="92" y="74"/>
                    <a:pt x="90" y="74"/>
                    <a:pt x="97" y="74"/>
                  </a:cubicBezTo>
                  <a:cubicBezTo>
                    <a:pt x="105" y="74"/>
                    <a:pt x="126" y="80"/>
                    <a:pt x="136" y="104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4" y="194"/>
                    <a:pt x="161" y="200"/>
                    <a:pt x="155" y="202"/>
                  </a:cubicBezTo>
                  <a:close/>
                  <a:moveTo>
                    <a:pt x="82" y="65"/>
                  </a:moveTo>
                  <a:cubicBezTo>
                    <a:pt x="97" y="65"/>
                    <a:pt x="109" y="51"/>
                    <a:pt x="109" y="33"/>
                  </a:cubicBezTo>
                  <a:cubicBezTo>
                    <a:pt x="109" y="15"/>
                    <a:pt x="97" y="0"/>
                    <a:pt x="82" y="0"/>
                  </a:cubicBezTo>
                  <a:cubicBezTo>
                    <a:pt x="68" y="0"/>
                    <a:pt x="56" y="15"/>
                    <a:pt x="56" y="33"/>
                  </a:cubicBezTo>
                  <a:cubicBezTo>
                    <a:pt x="56" y="51"/>
                    <a:pt x="68" y="65"/>
                    <a:pt x="82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20"/>
            <p:cNvSpPr>
              <a:spLocks noEditPoints="1"/>
            </p:cNvSpPr>
            <p:nvPr/>
          </p:nvSpPr>
          <p:spPr bwMode="auto">
            <a:xfrm>
              <a:off x="2195737" y="3609023"/>
              <a:ext cx="432047" cy="972106"/>
            </a:xfrm>
            <a:custGeom>
              <a:avLst/>
              <a:gdLst>
                <a:gd name="T0" fmla="*/ 46 w 143"/>
                <a:gd name="T1" fmla="*/ 33 h 354"/>
                <a:gd name="T2" fmla="*/ 72 w 143"/>
                <a:gd name="T3" fmla="*/ 0 h 354"/>
                <a:gd name="T4" fmla="*/ 98 w 143"/>
                <a:gd name="T5" fmla="*/ 33 h 354"/>
                <a:gd name="T6" fmla="*/ 72 w 143"/>
                <a:gd name="T7" fmla="*/ 66 h 354"/>
                <a:gd name="T8" fmla="*/ 46 w 143"/>
                <a:gd name="T9" fmla="*/ 33 h 354"/>
                <a:gd name="T10" fmla="*/ 143 w 143"/>
                <a:gd name="T11" fmla="*/ 136 h 354"/>
                <a:gd name="T12" fmla="*/ 94 w 143"/>
                <a:gd name="T13" fmla="*/ 75 h 354"/>
                <a:gd name="T14" fmla="*/ 50 w 143"/>
                <a:gd name="T15" fmla="*/ 75 h 354"/>
                <a:gd name="T16" fmla="*/ 0 w 143"/>
                <a:gd name="T17" fmla="*/ 136 h 354"/>
                <a:gd name="T18" fmla="*/ 0 w 143"/>
                <a:gd name="T19" fmla="*/ 209 h 354"/>
                <a:gd name="T20" fmla="*/ 13 w 143"/>
                <a:gd name="T21" fmla="*/ 222 h 354"/>
                <a:gd name="T22" fmla="*/ 27 w 143"/>
                <a:gd name="T23" fmla="*/ 209 h 354"/>
                <a:gd name="T24" fmla="*/ 27 w 143"/>
                <a:gd name="T25" fmla="*/ 149 h 354"/>
                <a:gd name="T26" fmla="*/ 36 w 143"/>
                <a:gd name="T27" fmla="*/ 121 h 354"/>
                <a:gd name="T28" fmla="*/ 36 w 143"/>
                <a:gd name="T29" fmla="*/ 150 h 354"/>
                <a:gd name="T30" fmla="*/ 36 w 143"/>
                <a:gd name="T31" fmla="*/ 202 h 354"/>
                <a:gd name="T32" fmla="*/ 36 w 143"/>
                <a:gd name="T33" fmla="*/ 209 h 354"/>
                <a:gd name="T34" fmla="*/ 36 w 143"/>
                <a:gd name="T35" fmla="*/ 335 h 354"/>
                <a:gd name="T36" fmla="*/ 52 w 143"/>
                <a:gd name="T37" fmla="*/ 353 h 354"/>
                <a:gd name="T38" fmla="*/ 68 w 143"/>
                <a:gd name="T39" fmla="*/ 335 h 354"/>
                <a:gd name="T40" fmla="*/ 68 w 143"/>
                <a:gd name="T41" fmla="*/ 211 h 354"/>
                <a:gd name="T42" fmla="*/ 76 w 143"/>
                <a:gd name="T43" fmla="*/ 211 h 354"/>
                <a:gd name="T44" fmla="*/ 77 w 143"/>
                <a:gd name="T45" fmla="*/ 336 h 354"/>
                <a:gd name="T46" fmla="*/ 93 w 143"/>
                <a:gd name="T47" fmla="*/ 354 h 354"/>
                <a:gd name="T48" fmla="*/ 109 w 143"/>
                <a:gd name="T49" fmla="*/ 336 h 354"/>
                <a:gd name="T50" fmla="*/ 109 w 143"/>
                <a:gd name="T51" fmla="*/ 210 h 354"/>
                <a:gd name="T52" fmla="*/ 109 w 143"/>
                <a:gd name="T53" fmla="*/ 203 h 354"/>
                <a:gd name="T54" fmla="*/ 109 w 143"/>
                <a:gd name="T55" fmla="*/ 151 h 354"/>
                <a:gd name="T56" fmla="*/ 109 w 143"/>
                <a:gd name="T57" fmla="*/ 122 h 354"/>
                <a:gd name="T58" fmla="*/ 117 w 143"/>
                <a:gd name="T59" fmla="*/ 149 h 354"/>
                <a:gd name="T60" fmla="*/ 117 w 143"/>
                <a:gd name="T61" fmla="*/ 209 h 354"/>
                <a:gd name="T62" fmla="*/ 130 w 143"/>
                <a:gd name="T63" fmla="*/ 222 h 354"/>
                <a:gd name="T64" fmla="*/ 143 w 143"/>
                <a:gd name="T65" fmla="*/ 209 h 354"/>
                <a:gd name="T66" fmla="*/ 143 w 143"/>
                <a:gd name="T67" fmla="*/ 13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354">
                  <a:moveTo>
                    <a:pt x="46" y="33"/>
                  </a:moveTo>
                  <a:cubicBezTo>
                    <a:pt x="46" y="15"/>
                    <a:pt x="57" y="0"/>
                    <a:pt x="72" y="0"/>
                  </a:cubicBezTo>
                  <a:cubicBezTo>
                    <a:pt x="86" y="0"/>
                    <a:pt x="98" y="15"/>
                    <a:pt x="98" y="33"/>
                  </a:cubicBezTo>
                  <a:cubicBezTo>
                    <a:pt x="98" y="51"/>
                    <a:pt x="86" y="66"/>
                    <a:pt x="72" y="66"/>
                  </a:cubicBezTo>
                  <a:cubicBezTo>
                    <a:pt x="57" y="66"/>
                    <a:pt x="46" y="51"/>
                    <a:pt x="46" y="33"/>
                  </a:cubicBezTo>
                  <a:close/>
                  <a:moveTo>
                    <a:pt x="143" y="136"/>
                  </a:moveTo>
                  <a:cubicBezTo>
                    <a:pt x="142" y="121"/>
                    <a:pt x="132" y="75"/>
                    <a:pt x="94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14" y="74"/>
                    <a:pt x="0" y="121"/>
                    <a:pt x="0" y="136"/>
                  </a:cubicBezTo>
                  <a:cubicBezTo>
                    <a:pt x="0" y="136"/>
                    <a:pt x="0" y="209"/>
                    <a:pt x="0" y="209"/>
                  </a:cubicBezTo>
                  <a:cubicBezTo>
                    <a:pt x="0" y="217"/>
                    <a:pt x="6" y="222"/>
                    <a:pt x="13" y="222"/>
                  </a:cubicBezTo>
                  <a:cubicBezTo>
                    <a:pt x="21" y="222"/>
                    <a:pt x="27" y="217"/>
                    <a:pt x="27" y="20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6" y="121"/>
                    <a:pt x="36" y="121"/>
                  </a:cubicBezTo>
                  <a:cubicBezTo>
                    <a:pt x="36" y="132"/>
                    <a:pt x="36" y="150"/>
                    <a:pt x="36" y="150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6" y="335"/>
                    <a:pt x="36" y="335"/>
                    <a:pt x="36" y="335"/>
                  </a:cubicBezTo>
                  <a:cubicBezTo>
                    <a:pt x="36" y="345"/>
                    <a:pt x="42" y="353"/>
                    <a:pt x="52" y="353"/>
                  </a:cubicBezTo>
                  <a:cubicBezTo>
                    <a:pt x="61" y="353"/>
                    <a:pt x="68" y="345"/>
                    <a:pt x="68" y="335"/>
                  </a:cubicBezTo>
                  <a:cubicBezTo>
                    <a:pt x="68" y="211"/>
                    <a:pt x="68" y="211"/>
                    <a:pt x="68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336"/>
                    <a:pt x="77" y="336"/>
                    <a:pt x="77" y="336"/>
                  </a:cubicBezTo>
                  <a:cubicBezTo>
                    <a:pt x="77" y="346"/>
                    <a:pt x="83" y="354"/>
                    <a:pt x="93" y="354"/>
                  </a:cubicBezTo>
                  <a:cubicBezTo>
                    <a:pt x="103" y="354"/>
                    <a:pt x="109" y="346"/>
                    <a:pt x="109" y="336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151"/>
                    <a:pt x="109" y="151"/>
                    <a:pt x="109" y="151"/>
                  </a:cubicBezTo>
                  <a:cubicBezTo>
                    <a:pt x="109" y="151"/>
                    <a:pt x="110" y="139"/>
                    <a:pt x="109" y="122"/>
                  </a:cubicBezTo>
                  <a:cubicBezTo>
                    <a:pt x="117" y="125"/>
                    <a:pt x="117" y="149"/>
                    <a:pt x="117" y="149"/>
                  </a:cubicBezTo>
                  <a:cubicBezTo>
                    <a:pt x="117" y="209"/>
                    <a:pt x="117" y="209"/>
                    <a:pt x="117" y="209"/>
                  </a:cubicBezTo>
                  <a:cubicBezTo>
                    <a:pt x="117" y="217"/>
                    <a:pt x="123" y="222"/>
                    <a:pt x="130" y="222"/>
                  </a:cubicBezTo>
                  <a:cubicBezTo>
                    <a:pt x="137" y="222"/>
                    <a:pt x="143" y="217"/>
                    <a:pt x="143" y="209"/>
                  </a:cubicBezTo>
                  <a:cubicBezTo>
                    <a:pt x="143" y="209"/>
                    <a:pt x="143" y="136"/>
                    <a:pt x="143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5" name="Elipsa 34"/>
          <p:cNvSpPr/>
          <p:nvPr/>
        </p:nvSpPr>
        <p:spPr>
          <a:xfrm>
            <a:off x="9020711" y="4801951"/>
            <a:ext cx="912967" cy="9129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31" name="Freeform 16"/>
          <p:cNvSpPr>
            <a:spLocks noEditPoints="1"/>
          </p:cNvSpPr>
          <p:nvPr/>
        </p:nvSpPr>
        <p:spPr bwMode="auto">
          <a:xfrm>
            <a:off x="7938580" y="5024761"/>
            <a:ext cx="605692" cy="602084"/>
          </a:xfrm>
          <a:custGeom>
            <a:avLst/>
            <a:gdLst>
              <a:gd name="T0" fmla="*/ 484 w 498"/>
              <a:gd name="T1" fmla="*/ 323 h 495"/>
              <a:gd name="T2" fmla="*/ 346 w 498"/>
              <a:gd name="T3" fmla="*/ 309 h 495"/>
              <a:gd name="T4" fmla="*/ 360 w 498"/>
              <a:gd name="T5" fmla="*/ 172 h 495"/>
              <a:gd name="T6" fmla="*/ 498 w 498"/>
              <a:gd name="T7" fmla="*/ 185 h 495"/>
              <a:gd name="T8" fmla="*/ 498 w 498"/>
              <a:gd name="T9" fmla="*/ 357 h 495"/>
              <a:gd name="T10" fmla="*/ 360 w 498"/>
              <a:gd name="T11" fmla="*/ 344 h 495"/>
              <a:gd name="T12" fmla="*/ 346 w 498"/>
              <a:gd name="T13" fmla="*/ 481 h 495"/>
              <a:gd name="T14" fmla="*/ 484 w 498"/>
              <a:gd name="T15" fmla="*/ 495 h 495"/>
              <a:gd name="T16" fmla="*/ 498 w 498"/>
              <a:gd name="T17" fmla="*/ 357 h 495"/>
              <a:gd name="T18" fmla="*/ 138 w 498"/>
              <a:gd name="T19" fmla="*/ 323 h 495"/>
              <a:gd name="T20" fmla="*/ 0 w 498"/>
              <a:gd name="T21" fmla="*/ 309 h 495"/>
              <a:gd name="T22" fmla="*/ 14 w 498"/>
              <a:gd name="T23" fmla="*/ 172 h 495"/>
              <a:gd name="T24" fmla="*/ 152 w 498"/>
              <a:gd name="T25" fmla="*/ 185 h 495"/>
              <a:gd name="T26" fmla="*/ 152 w 498"/>
              <a:gd name="T27" fmla="*/ 357 h 495"/>
              <a:gd name="T28" fmla="*/ 14 w 498"/>
              <a:gd name="T29" fmla="*/ 344 h 495"/>
              <a:gd name="T30" fmla="*/ 0 w 498"/>
              <a:gd name="T31" fmla="*/ 481 h 495"/>
              <a:gd name="T32" fmla="*/ 138 w 498"/>
              <a:gd name="T33" fmla="*/ 495 h 495"/>
              <a:gd name="T34" fmla="*/ 152 w 498"/>
              <a:gd name="T35" fmla="*/ 357 h 495"/>
              <a:gd name="T36" fmla="*/ 138 w 498"/>
              <a:gd name="T37" fmla="*/ 0 h 495"/>
              <a:gd name="T38" fmla="*/ 0 w 498"/>
              <a:gd name="T39" fmla="*/ 13 h 495"/>
              <a:gd name="T40" fmla="*/ 14 w 498"/>
              <a:gd name="T41" fmla="*/ 151 h 495"/>
              <a:gd name="T42" fmla="*/ 152 w 498"/>
              <a:gd name="T43" fmla="*/ 137 h 495"/>
              <a:gd name="T44" fmla="*/ 325 w 498"/>
              <a:gd name="T45" fmla="*/ 185 h 495"/>
              <a:gd name="T46" fmla="*/ 187 w 498"/>
              <a:gd name="T47" fmla="*/ 172 h 495"/>
              <a:gd name="T48" fmla="*/ 173 w 498"/>
              <a:gd name="T49" fmla="*/ 309 h 495"/>
              <a:gd name="T50" fmla="*/ 311 w 498"/>
              <a:gd name="T51" fmla="*/ 323 h 495"/>
              <a:gd name="T52" fmla="*/ 325 w 498"/>
              <a:gd name="T53" fmla="*/ 185 h 495"/>
              <a:gd name="T54" fmla="*/ 311 w 498"/>
              <a:gd name="T55" fmla="*/ 344 h 495"/>
              <a:gd name="T56" fmla="*/ 173 w 498"/>
              <a:gd name="T57" fmla="*/ 357 h 495"/>
              <a:gd name="T58" fmla="*/ 187 w 498"/>
              <a:gd name="T59" fmla="*/ 495 h 495"/>
              <a:gd name="T60" fmla="*/ 325 w 498"/>
              <a:gd name="T61" fmla="*/ 481 h 495"/>
              <a:gd name="T62" fmla="*/ 325 w 498"/>
              <a:gd name="T63" fmla="*/ 13 h 495"/>
              <a:gd name="T64" fmla="*/ 187 w 498"/>
              <a:gd name="T65" fmla="*/ 0 h 495"/>
              <a:gd name="T66" fmla="*/ 173 w 498"/>
              <a:gd name="T67" fmla="*/ 137 h 495"/>
              <a:gd name="T68" fmla="*/ 311 w 498"/>
              <a:gd name="T69" fmla="*/ 151 h 495"/>
              <a:gd name="T70" fmla="*/ 325 w 498"/>
              <a:gd name="T71" fmla="*/ 13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8" h="495">
                <a:moveTo>
                  <a:pt x="498" y="309"/>
                </a:moveTo>
                <a:cubicBezTo>
                  <a:pt x="498" y="317"/>
                  <a:pt x="492" y="323"/>
                  <a:pt x="484" y="323"/>
                </a:cubicBezTo>
                <a:cubicBezTo>
                  <a:pt x="360" y="323"/>
                  <a:pt x="360" y="323"/>
                  <a:pt x="360" y="323"/>
                </a:cubicBezTo>
                <a:cubicBezTo>
                  <a:pt x="353" y="323"/>
                  <a:pt x="346" y="317"/>
                  <a:pt x="346" y="309"/>
                </a:cubicBezTo>
                <a:cubicBezTo>
                  <a:pt x="346" y="185"/>
                  <a:pt x="346" y="185"/>
                  <a:pt x="346" y="185"/>
                </a:cubicBezTo>
                <a:cubicBezTo>
                  <a:pt x="346" y="178"/>
                  <a:pt x="353" y="172"/>
                  <a:pt x="360" y="172"/>
                </a:cubicBezTo>
                <a:cubicBezTo>
                  <a:pt x="484" y="172"/>
                  <a:pt x="484" y="172"/>
                  <a:pt x="484" y="172"/>
                </a:cubicBezTo>
                <a:cubicBezTo>
                  <a:pt x="492" y="172"/>
                  <a:pt x="498" y="178"/>
                  <a:pt x="498" y="185"/>
                </a:cubicBezTo>
                <a:lnTo>
                  <a:pt x="498" y="309"/>
                </a:lnTo>
                <a:close/>
                <a:moveTo>
                  <a:pt x="498" y="357"/>
                </a:moveTo>
                <a:cubicBezTo>
                  <a:pt x="498" y="350"/>
                  <a:pt x="492" y="344"/>
                  <a:pt x="484" y="344"/>
                </a:cubicBezTo>
                <a:cubicBezTo>
                  <a:pt x="360" y="344"/>
                  <a:pt x="360" y="344"/>
                  <a:pt x="360" y="344"/>
                </a:cubicBezTo>
                <a:cubicBezTo>
                  <a:pt x="353" y="344"/>
                  <a:pt x="346" y="350"/>
                  <a:pt x="346" y="357"/>
                </a:cubicBezTo>
                <a:cubicBezTo>
                  <a:pt x="346" y="481"/>
                  <a:pt x="346" y="481"/>
                  <a:pt x="346" y="481"/>
                </a:cubicBezTo>
                <a:cubicBezTo>
                  <a:pt x="346" y="489"/>
                  <a:pt x="353" y="495"/>
                  <a:pt x="360" y="495"/>
                </a:cubicBezTo>
                <a:cubicBezTo>
                  <a:pt x="484" y="495"/>
                  <a:pt x="484" y="495"/>
                  <a:pt x="484" y="495"/>
                </a:cubicBezTo>
                <a:cubicBezTo>
                  <a:pt x="492" y="495"/>
                  <a:pt x="498" y="489"/>
                  <a:pt x="498" y="481"/>
                </a:cubicBezTo>
                <a:lnTo>
                  <a:pt x="498" y="357"/>
                </a:lnTo>
                <a:close/>
                <a:moveTo>
                  <a:pt x="152" y="309"/>
                </a:moveTo>
                <a:cubicBezTo>
                  <a:pt x="152" y="317"/>
                  <a:pt x="146" y="323"/>
                  <a:pt x="138" y="323"/>
                </a:cubicBezTo>
                <a:cubicBezTo>
                  <a:pt x="14" y="323"/>
                  <a:pt x="14" y="323"/>
                  <a:pt x="14" y="323"/>
                </a:cubicBezTo>
                <a:cubicBezTo>
                  <a:pt x="7" y="323"/>
                  <a:pt x="0" y="317"/>
                  <a:pt x="0" y="309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78"/>
                  <a:pt x="7" y="172"/>
                  <a:pt x="14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46" y="172"/>
                  <a:pt x="152" y="178"/>
                  <a:pt x="152" y="185"/>
                </a:cubicBezTo>
                <a:lnTo>
                  <a:pt x="152" y="309"/>
                </a:lnTo>
                <a:close/>
                <a:moveTo>
                  <a:pt x="152" y="357"/>
                </a:moveTo>
                <a:cubicBezTo>
                  <a:pt x="152" y="350"/>
                  <a:pt x="146" y="344"/>
                  <a:pt x="138" y="344"/>
                </a:cubicBezTo>
                <a:cubicBezTo>
                  <a:pt x="14" y="344"/>
                  <a:pt x="14" y="344"/>
                  <a:pt x="14" y="344"/>
                </a:cubicBezTo>
                <a:cubicBezTo>
                  <a:pt x="7" y="344"/>
                  <a:pt x="0" y="350"/>
                  <a:pt x="0" y="357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89"/>
                  <a:pt x="7" y="495"/>
                  <a:pt x="14" y="495"/>
                </a:cubicBezTo>
                <a:cubicBezTo>
                  <a:pt x="138" y="495"/>
                  <a:pt x="138" y="495"/>
                  <a:pt x="138" y="495"/>
                </a:cubicBezTo>
                <a:cubicBezTo>
                  <a:pt x="146" y="495"/>
                  <a:pt x="152" y="489"/>
                  <a:pt x="152" y="481"/>
                </a:cubicBezTo>
                <a:lnTo>
                  <a:pt x="152" y="357"/>
                </a:lnTo>
                <a:close/>
                <a:moveTo>
                  <a:pt x="152" y="13"/>
                </a:moveTo>
                <a:cubicBezTo>
                  <a:pt x="152" y="6"/>
                  <a:pt x="146" y="0"/>
                  <a:pt x="13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5"/>
                  <a:pt x="7" y="151"/>
                  <a:pt x="14" y="151"/>
                </a:cubicBezTo>
                <a:cubicBezTo>
                  <a:pt x="138" y="151"/>
                  <a:pt x="138" y="151"/>
                  <a:pt x="138" y="151"/>
                </a:cubicBezTo>
                <a:cubicBezTo>
                  <a:pt x="146" y="151"/>
                  <a:pt x="152" y="145"/>
                  <a:pt x="152" y="137"/>
                </a:cubicBezTo>
                <a:lnTo>
                  <a:pt x="152" y="13"/>
                </a:lnTo>
                <a:close/>
                <a:moveTo>
                  <a:pt x="325" y="185"/>
                </a:moveTo>
                <a:cubicBezTo>
                  <a:pt x="325" y="178"/>
                  <a:pt x="319" y="172"/>
                  <a:pt x="311" y="172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0" y="172"/>
                  <a:pt x="173" y="178"/>
                  <a:pt x="173" y="185"/>
                </a:cubicBezTo>
                <a:cubicBezTo>
                  <a:pt x="173" y="309"/>
                  <a:pt x="173" y="309"/>
                  <a:pt x="173" y="309"/>
                </a:cubicBezTo>
                <a:cubicBezTo>
                  <a:pt x="173" y="317"/>
                  <a:pt x="180" y="323"/>
                  <a:pt x="187" y="323"/>
                </a:cubicBezTo>
                <a:cubicBezTo>
                  <a:pt x="311" y="323"/>
                  <a:pt x="311" y="323"/>
                  <a:pt x="311" y="323"/>
                </a:cubicBezTo>
                <a:cubicBezTo>
                  <a:pt x="319" y="323"/>
                  <a:pt x="325" y="317"/>
                  <a:pt x="325" y="309"/>
                </a:cubicBezTo>
                <a:lnTo>
                  <a:pt x="325" y="185"/>
                </a:lnTo>
                <a:close/>
                <a:moveTo>
                  <a:pt x="325" y="357"/>
                </a:moveTo>
                <a:cubicBezTo>
                  <a:pt x="325" y="350"/>
                  <a:pt x="319" y="344"/>
                  <a:pt x="311" y="344"/>
                </a:cubicBezTo>
                <a:cubicBezTo>
                  <a:pt x="187" y="344"/>
                  <a:pt x="187" y="344"/>
                  <a:pt x="187" y="344"/>
                </a:cubicBezTo>
                <a:cubicBezTo>
                  <a:pt x="180" y="344"/>
                  <a:pt x="173" y="350"/>
                  <a:pt x="173" y="357"/>
                </a:cubicBezTo>
                <a:cubicBezTo>
                  <a:pt x="173" y="481"/>
                  <a:pt x="173" y="481"/>
                  <a:pt x="173" y="481"/>
                </a:cubicBezTo>
                <a:cubicBezTo>
                  <a:pt x="173" y="489"/>
                  <a:pt x="180" y="495"/>
                  <a:pt x="187" y="495"/>
                </a:cubicBezTo>
                <a:cubicBezTo>
                  <a:pt x="311" y="495"/>
                  <a:pt x="311" y="495"/>
                  <a:pt x="311" y="495"/>
                </a:cubicBezTo>
                <a:cubicBezTo>
                  <a:pt x="319" y="495"/>
                  <a:pt x="325" y="489"/>
                  <a:pt x="325" y="481"/>
                </a:cubicBezTo>
                <a:lnTo>
                  <a:pt x="325" y="357"/>
                </a:lnTo>
                <a:close/>
                <a:moveTo>
                  <a:pt x="325" y="13"/>
                </a:moveTo>
                <a:cubicBezTo>
                  <a:pt x="325" y="6"/>
                  <a:pt x="319" y="0"/>
                  <a:pt x="311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0" y="0"/>
                  <a:pt x="173" y="6"/>
                  <a:pt x="173" y="13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73" y="145"/>
                  <a:pt x="180" y="151"/>
                  <a:pt x="187" y="151"/>
                </a:cubicBezTo>
                <a:cubicBezTo>
                  <a:pt x="311" y="151"/>
                  <a:pt x="311" y="151"/>
                  <a:pt x="311" y="151"/>
                </a:cubicBezTo>
                <a:cubicBezTo>
                  <a:pt x="319" y="151"/>
                  <a:pt x="325" y="145"/>
                  <a:pt x="325" y="137"/>
                </a:cubicBezTo>
                <a:lnTo>
                  <a:pt x="325" y="13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6"/>
          <p:cNvSpPr>
            <a:spLocks noEditPoints="1"/>
          </p:cNvSpPr>
          <p:nvPr/>
        </p:nvSpPr>
        <p:spPr bwMode="auto">
          <a:xfrm>
            <a:off x="9215025" y="5057101"/>
            <a:ext cx="524336" cy="402666"/>
          </a:xfrm>
          <a:custGeom>
            <a:avLst/>
            <a:gdLst>
              <a:gd name="T0" fmla="*/ 294 w 336"/>
              <a:gd name="T1" fmla="*/ 64 h 273"/>
              <a:gd name="T2" fmla="*/ 294 w 336"/>
              <a:gd name="T3" fmla="*/ 108 h 273"/>
              <a:gd name="T4" fmla="*/ 336 w 336"/>
              <a:gd name="T5" fmla="*/ 135 h 273"/>
              <a:gd name="T6" fmla="*/ 320 w 336"/>
              <a:gd name="T7" fmla="*/ 192 h 273"/>
              <a:gd name="T8" fmla="*/ 318 w 336"/>
              <a:gd name="T9" fmla="*/ 260 h 273"/>
              <a:gd name="T10" fmla="*/ 285 w 336"/>
              <a:gd name="T11" fmla="*/ 273 h 273"/>
              <a:gd name="T12" fmla="*/ 272 w 336"/>
              <a:gd name="T13" fmla="*/ 197 h 273"/>
              <a:gd name="T14" fmla="*/ 254 w 336"/>
              <a:gd name="T15" fmla="*/ 174 h 273"/>
              <a:gd name="T16" fmla="*/ 270 w 336"/>
              <a:gd name="T17" fmla="*/ 117 h 273"/>
              <a:gd name="T18" fmla="*/ 294 w 336"/>
              <a:gd name="T19" fmla="*/ 135 h 273"/>
              <a:gd name="T20" fmla="*/ 320 w 336"/>
              <a:gd name="T21" fmla="*/ 117 h 273"/>
              <a:gd name="T22" fmla="*/ 155 w 336"/>
              <a:gd name="T23" fmla="*/ 59 h 273"/>
              <a:gd name="T24" fmla="*/ 206 w 336"/>
              <a:gd name="T25" fmla="*/ 59 h 273"/>
              <a:gd name="T26" fmla="*/ 155 w 336"/>
              <a:gd name="T27" fmla="*/ 59 h 273"/>
              <a:gd name="T28" fmla="*/ 227 w 336"/>
              <a:gd name="T29" fmla="*/ 160 h 273"/>
              <a:gd name="T30" fmla="*/ 207 w 336"/>
              <a:gd name="T31" fmla="*/ 186 h 273"/>
              <a:gd name="T32" fmla="*/ 192 w 336"/>
              <a:gd name="T33" fmla="*/ 273 h 273"/>
              <a:gd name="T34" fmla="*/ 154 w 336"/>
              <a:gd name="T35" fmla="*/ 258 h 273"/>
              <a:gd name="T36" fmla="*/ 152 w 336"/>
              <a:gd name="T37" fmla="*/ 181 h 273"/>
              <a:gd name="T38" fmla="*/ 134 w 336"/>
              <a:gd name="T39" fmla="*/ 115 h 273"/>
              <a:gd name="T40" fmla="*/ 162 w 336"/>
              <a:gd name="T41" fmla="*/ 95 h 273"/>
              <a:gd name="T42" fmla="*/ 197 w 336"/>
              <a:gd name="T43" fmla="*/ 95 h 273"/>
              <a:gd name="T44" fmla="*/ 227 w 336"/>
              <a:gd name="T45" fmla="*/ 115 h 273"/>
              <a:gd name="T46" fmla="*/ 53 w 336"/>
              <a:gd name="T47" fmla="*/ 0 h 273"/>
              <a:gd name="T48" fmla="*/ 53 w 336"/>
              <a:gd name="T49" fmla="*/ 58 h 273"/>
              <a:gd name="T50" fmla="*/ 107 w 336"/>
              <a:gd name="T51" fmla="*/ 92 h 273"/>
              <a:gd name="T52" fmla="*/ 86 w 336"/>
              <a:gd name="T53" fmla="*/ 167 h 273"/>
              <a:gd name="T54" fmla="*/ 83 w 336"/>
              <a:gd name="T55" fmla="*/ 256 h 273"/>
              <a:gd name="T56" fmla="*/ 40 w 336"/>
              <a:gd name="T57" fmla="*/ 273 h 273"/>
              <a:gd name="T58" fmla="*/ 23 w 336"/>
              <a:gd name="T59" fmla="*/ 173 h 273"/>
              <a:gd name="T60" fmla="*/ 0 w 336"/>
              <a:gd name="T61" fmla="*/ 144 h 273"/>
              <a:gd name="T62" fmla="*/ 20 w 336"/>
              <a:gd name="T63" fmla="*/ 69 h 273"/>
              <a:gd name="T64" fmla="*/ 52 w 336"/>
              <a:gd name="T65" fmla="*/ 93 h 273"/>
              <a:gd name="T66" fmla="*/ 86 w 336"/>
              <a:gd name="T67" fmla="*/ 69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6" h="273">
                <a:moveTo>
                  <a:pt x="272" y="86"/>
                </a:moveTo>
                <a:cubicBezTo>
                  <a:pt x="272" y="74"/>
                  <a:pt x="282" y="64"/>
                  <a:pt x="294" y="64"/>
                </a:cubicBezTo>
                <a:cubicBezTo>
                  <a:pt x="307" y="64"/>
                  <a:pt x="317" y="74"/>
                  <a:pt x="317" y="86"/>
                </a:cubicBezTo>
                <a:cubicBezTo>
                  <a:pt x="317" y="98"/>
                  <a:pt x="307" y="108"/>
                  <a:pt x="294" y="108"/>
                </a:cubicBezTo>
                <a:cubicBezTo>
                  <a:pt x="282" y="108"/>
                  <a:pt x="272" y="98"/>
                  <a:pt x="272" y="86"/>
                </a:cubicBezTo>
                <a:close/>
                <a:moveTo>
                  <a:pt x="336" y="135"/>
                </a:moveTo>
                <a:cubicBezTo>
                  <a:pt x="336" y="174"/>
                  <a:pt x="336" y="174"/>
                  <a:pt x="336" y="174"/>
                </a:cubicBezTo>
                <a:cubicBezTo>
                  <a:pt x="336" y="184"/>
                  <a:pt x="330" y="192"/>
                  <a:pt x="320" y="192"/>
                </a:cubicBezTo>
                <a:cubicBezTo>
                  <a:pt x="320" y="192"/>
                  <a:pt x="317" y="192"/>
                  <a:pt x="318" y="197"/>
                </a:cubicBezTo>
                <a:cubicBezTo>
                  <a:pt x="318" y="260"/>
                  <a:pt x="318" y="260"/>
                  <a:pt x="318" y="260"/>
                </a:cubicBezTo>
                <a:cubicBezTo>
                  <a:pt x="318" y="267"/>
                  <a:pt x="312" y="273"/>
                  <a:pt x="305" y="273"/>
                </a:cubicBezTo>
                <a:cubicBezTo>
                  <a:pt x="298" y="273"/>
                  <a:pt x="292" y="273"/>
                  <a:pt x="285" y="273"/>
                </a:cubicBezTo>
                <a:cubicBezTo>
                  <a:pt x="277" y="273"/>
                  <a:pt x="272" y="267"/>
                  <a:pt x="272" y="260"/>
                </a:cubicBezTo>
                <a:cubicBezTo>
                  <a:pt x="272" y="197"/>
                  <a:pt x="272" y="197"/>
                  <a:pt x="272" y="197"/>
                </a:cubicBezTo>
                <a:cubicBezTo>
                  <a:pt x="272" y="192"/>
                  <a:pt x="270" y="192"/>
                  <a:pt x="270" y="192"/>
                </a:cubicBezTo>
                <a:cubicBezTo>
                  <a:pt x="260" y="192"/>
                  <a:pt x="254" y="184"/>
                  <a:pt x="254" y="174"/>
                </a:cubicBezTo>
                <a:cubicBezTo>
                  <a:pt x="254" y="135"/>
                  <a:pt x="254" y="135"/>
                  <a:pt x="254" y="135"/>
                </a:cubicBezTo>
                <a:cubicBezTo>
                  <a:pt x="254" y="125"/>
                  <a:pt x="260" y="117"/>
                  <a:pt x="270" y="117"/>
                </a:cubicBezTo>
                <a:cubicBezTo>
                  <a:pt x="279" y="117"/>
                  <a:pt x="279" y="117"/>
                  <a:pt x="279" y="117"/>
                </a:cubicBezTo>
                <a:cubicBezTo>
                  <a:pt x="294" y="135"/>
                  <a:pt x="294" y="135"/>
                  <a:pt x="294" y="135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20" y="117"/>
                  <a:pt x="320" y="117"/>
                  <a:pt x="320" y="117"/>
                </a:cubicBezTo>
                <a:cubicBezTo>
                  <a:pt x="330" y="117"/>
                  <a:pt x="336" y="125"/>
                  <a:pt x="336" y="135"/>
                </a:cubicBezTo>
                <a:close/>
                <a:moveTo>
                  <a:pt x="155" y="59"/>
                </a:moveTo>
                <a:cubicBezTo>
                  <a:pt x="155" y="45"/>
                  <a:pt x="166" y="34"/>
                  <a:pt x="180" y="34"/>
                </a:cubicBezTo>
                <a:cubicBezTo>
                  <a:pt x="194" y="34"/>
                  <a:pt x="206" y="45"/>
                  <a:pt x="206" y="59"/>
                </a:cubicBezTo>
                <a:cubicBezTo>
                  <a:pt x="206" y="73"/>
                  <a:pt x="194" y="85"/>
                  <a:pt x="180" y="85"/>
                </a:cubicBezTo>
                <a:cubicBezTo>
                  <a:pt x="166" y="85"/>
                  <a:pt x="155" y="73"/>
                  <a:pt x="155" y="59"/>
                </a:cubicBezTo>
                <a:close/>
                <a:moveTo>
                  <a:pt x="227" y="115"/>
                </a:moveTo>
                <a:cubicBezTo>
                  <a:pt x="227" y="160"/>
                  <a:pt x="227" y="160"/>
                  <a:pt x="227" y="160"/>
                </a:cubicBezTo>
                <a:cubicBezTo>
                  <a:pt x="227" y="171"/>
                  <a:pt x="221" y="181"/>
                  <a:pt x="209" y="181"/>
                </a:cubicBezTo>
                <a:cubicBezTo>
                  <a:pt x="209" y="181"/>
                  <a:pt x="207" y="181"/>
                  <a:pt x="207" y="186"/>
                </a:cubicBezTo>
                <a:cubicBezTo>
                  <a:pt x="207" y="258"/>
                  <a:pt x="207" y="258"/>
                  <a:pt x="207" y="258"/>
                </a:cubicBezTo>
                <a:cubicBezTo>
                  <a:pt x="207" y="267"/>
                  <a:pt x="200" y="273"/>
                  <a:pt x="192" y="273"/>
                </a:cubicBezTo>
                <a:cubicBezTo>
                  <a:pt x="184" y="273"/>
                  <a:pt x="177" y="273"/>
                  <a:pt x="169" y="273"/>
                </a:cubicBezTo>
                <a:cubicBezTo>
                  <a:pt x="161" y="273"/>
                  <a:pt x="154" y="267"/>
                  <a:pt x="154" y="258"/>
                </a:cubicBezTo>
                <a:cubicBezTo>
                  <a:pt x="154" y="186"/>
                  <a:pt x="154" y="186"/>
                  <a:pt x="154" y="186"/>
                </a:cubicBezTo>
                <a:cubicBezTo>
                  <a:pt x="154" y="180"/>
                  <a:pt x="152" y="181"/>
                  <a:pt x="152" y="181"/>
                </a:cubicBezTo>
                <a:cubicBezTo>
                  <a:pt x="141" y="181"/>
                  <a:pt x="134" y="171"/>
                  <a:pt x="134" y="160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04"/>
                  <a:pt x="141" y="95"/>
                  <a:pt x="152" y="95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209" y="95"/>
                  <a:pt x="209" y="95"/>
                  <a:pt x="209" y="95"/>
                </a:cubicBezTo>
                <a:cubicBezTo>
                  <a:pt x="221" y="95"/>
                  <a:pt x="227" y="104"/>
                  <a:pt x="227" y="115"/>
                </a:cubicBezTo>
                <a:close/>
                <a:moveTo>
                  <a:pt x="24" y="29"/>
                </a:moveTo>
                <a:cubicBezTo>
                  <a:pt x="24" y="13"/>
                  <a:pt x="37" y="0"/>
                  <a:pt x="53" y="0"/>
                </a:cubicBezTo>
                <a:cubicBezTo>
                  <a:pt x="69" y="0"/>
                  <a:pt x="82" y="13"/>
                  <a:pt x="82" y="29"/>
                </a:cubicBezTo>
                <a:cubicBezTo>
                  <a:pt x="82" y="45"/>
                  <a:pt x="69" y="58"/>
                  <a:pt x="53" y="58"/>
                </a:cubicBezTo>
                <a:cubicBezTo>
                  <a:pt x="37" y="58"/>
                  <a:pt x="24" y="45"/>
                  <a:pt x="24" y="29"/>
                </a:cubicBezTo>
                <a:close/>
                <a:moveTo>
                  <a:pt x="107" y="92"/>
                </a:moveTo>
                <a:cubicBezTo>
                  <a:pt x="107" y="144"/>
                  <a:pt x="107" y="144"/>
                  <a:pt x="107" y="144"/>
                </a:cubicBezTo>
                <a:cubicBezTo>
                  <a:pt x="107" y="157"/>
                  <a:pt x="99" y="167"/>
                  <a:pt x="86" y="167"/>
                </a:cubicBezTo>
                <a:cubicBezTo>
                  <a:pt x="86" y="167"/>
                  <a:pt x="83" y="167"/>
                  <a:pt x="83" y="173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3" y="266"/>
                  <a:pt x="76" y="273"/>
                  <a:pt x="67" y="273"/>
                </a:cubicBezTo>
                <a:cubicBezTo>
                  <a:pt x="57" y="273"/>
                  <a:pt x="49" y="273"/>
                  <a:pt x="40" y="273"/>
                </a:cubicBezTo>
                <a:cubicBezTo>
                  <a:pt x="31" y="273"/>
                  <a:pt x="23" y="266"/>
                  <a:pt x="23" y="256"/>
                </a:cubicBezTo>
                <a:cubicBezTo>
                  <a:pt x="23" y="173"/>
                  <a:pt x="23" y="173"/>
                  <a:pt x="23" y="173"/>
                </a:cubicBezTo>
                <a:cubicBezTo>
                  <a:pt x="23" y="167"/>
                  <a:pt x="20" y="167"/>
                  <a:pt x="20" y="167"/>
                </a:cubicBezTo>
                <a:cubicBezTo>
                  <a:pt x="7" y="167"/>
                  <a:pt x="0" y="157"/>
                  <a:pt x="0" y="1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79"/>
                  <a:pt x="7" y="69"/>
                  <a:pt x="20" y="69"/>
                </a:cubicBezTo>
                <a:cubicBezTo>
                  <a:pt x="33" y="69"/>
                  <a:pt x="33" y="69"/>
                  <a:pt x="33" y="69"/>
                </a:cubicBezTo>
                <a:cubicBezTo>
                  <a:pt x="52" y="93"/>
                  <a:pt x="52" y="93"/>
                  <a:pt x="52" y="93"/>
                </a:cubicBezTo>
                <a:cubicBezTo>
                  <a:pt x="72" y="69"/>
                  <a:pt x="72" y="69"/>
                  <a:pt x="72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99" y="69"/>
                  <a:pt x="107" y="79"/>
                  <a:pt x="107" y="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7"/>
          <p:cNvSpPr>
            <a:spLocks noEditPoints="1"/>
          </p:cNvSpPr>
          <p:nvPr/>
        </p:nvSpPr>
        <p:spPr bwMode="auto">
          <a:xfrm>
            <a:off x="2065876" y="2611840"/>
            <a:ext cx="322087" cy="821962"/>
          </a:xfrm>
          <a:custGeom>
            <a:avLst/>
            <a:gdLst>
              <a:gd name="T0" fmla="*/ 26 w 118"/>
              <a:gd name="T1" fmla="*/ 32 h 301"/>
              <a:gd name="T2" fmla="*/ 58 w 118"/>
              <a:gd name="T3" fmla="*/ 0 h 301"/>
              <a:gd name="T4" fmla="*/ 90 w 118"/>
              <a:gd name="T5" fmla="*/ 32 h 301"/>
              <a:gd name="T6" fmla="*/ 58 w 118"/>
              <a:gd name="T7" fmla="*/ 64 h 301"/>
              <a:gd name="T8" fmla="*/ 26 w 118"/>
              <a:gd name="T9" fmla="*/ 32 h 301"/>
              <a:gd name="T10" fmla="*/ 118 w 118"/>
              <a:gd name="T11" fmla="*/ 102 h 301"/>
              <a:gd name="T12" fmla="*/ 118 w 118"/>
              <a:gd name="T13" fmla="*/ 159 h 301"/>
              <a:gd name="T14" fmla="*/ 95 w 118"/>
              <a:gd name="T15" fmla="*/ 184 h 301"/>
              <a:gd name="T16" fmla="*/ 92 w 118"/>
              <a:gd name="T17" fmla="*/ 191 h 301"/>
              <a:gd name="T18" fmla="*/ 92 w 118"/>
              <a:gd name="T19" fmla="*/ 283 h 301"/>
              <a:gd name="T20" fmla="*/ 73 w 118"/>
              <a:gd name="T21" fmla="*/ 301 h 301"/>
              <a:gd name="T22" fmla="*/ 44 w 118"/>
              <a:gd name="T23" fmla="*/ 301 h 301"/>
              <a:gd name="T24" fmla="*/ 26 w 118"/>
              <a:gd name="T25" fmla="*/ 283 h 301"/>
              <a:gd name="T26" fmla="*/ 26 w 118"/>
              <a:gd name="T27" fmla="*/ 191 h 301"/>
              <a:gd name="T28" fmla="*/ 22 w 118"/>
              <a:gd name="T29" fmla="*/ 184 h 301"/>
              <a:gd name="T30" fmla="*/ 0 w 118"/>
              <a:gd name="T31" fmla="*/ 159 h 301"/>
              <a:gd name="T32" fmla="*/ 0 w 118"/>
              <a:gd name="T33" fmla="*/ 102 h 301"/>
              <a:gd name="T34" fmla="*/ 22 w 118"/>
              <a:gd name="T35" fmla="*/ 76 h 301"/>
              <a:gd name="T36" fmla="*/ 36 w 118"/>
              <a:gd name="T37" fmla="*/ 76 h 301"/>
              <a:gd name="T38" fmla="*/ 58 w 118"/>
              <a:gd name="T39" fmla="*/ 103 h 301"/>
              <a:gd name="T40" fmla="*/ 79 w 118"/>
              <a:gd name="T41" fmla="*/ 76 h 301"/>
              <a:gd name="T42" fmla="*/ 95 w 118"/>
              <a:gd name="T43" fmla="*/ 76 h 301"/>
              <a:gd name="T44" fmla="*/ 118 w 118"/>
              <a:gd name="T45" fmla="*/ 102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8" h="301">
                <a:moveTo>
                  <a:pt x="26" y="32"/>
                </a:moveTo>
                <a:cubicBezTo>
                  <a:pt x="26" y="14"/>
                  <a:pt x="41" y="0"/>
                  <a:pt x="58" y="0"/>
                </a:cubicBezTo>
                <a:cubicBezTo>
                  <a:pt x="76" y="0"/>
                  <a:pt x="90" y="14"/>
                  <a:pt x="90" y="32"/>
                </a:cubicBezTo>
                <a:cubicBezTo>
                  <a:pt x="90" y="50"/>
                  <a:pt x="76" y="64"/>
                  <a:pt x="58" y="64"/>
                </a:cubicBezTo>
                <a:cubicBezTo>
                  <a:pt x="41" y="64"/>
                  <a:pt x="26" y="50"/>
                  <a:pt x="26" y="32"/>
                </a:cubicBezTo>
                <a:close/>
                <a:moveTo>
                  <a:pt x="118" y="102"/>
                </a:moveTo>
                <a:cubicBezTo>
                  <a:pt x="118" y="159"/>
                  <a:pt x="118" y="159"/>
                  <a:pt x="118" y="159"/>
                </a:cubicBezTo>
                <a:cubicBezTo>
                  <a:pt x="118" y="173"/>
                  <a:pt x="109" y="184"/>
                  <a:pt x="95" y="184"/>
                </a:cubicBezTo>
                <a:cubicBezTo>
                  <a:pt x="95" y="184"/>
                  <a:pt x="91" y="185"/>
                  <a:pt x="92" y="191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2" y="293"/>
                  <a:pt x="84" y="301"/>
                  <a:pt x="73" y="301"/>
                </a:cubicBezTo>
                <a:cubicBezTo>
                  <a:pt x="63" y="301"/>
                  <a:pt x="54" y="301"/>
                  <a:pt x="44" y="301"/>
                </a:cubicBezTo>
                <a:cubicBezTo>
                  <a:pt x="34" y="301"/>
                  <a:pt x="26" y="293"/>
                  <a:pt x="26" y="283"/>
                </a:cubicBezTo>
                <a:cubicBezTo>
                  <a:pt x="26" y="191"/>
                  <a:pt x="26" y="191"/>
                  <a:pt x="26" y="191"/>
                </a:cubicBezTo>
                <a:cubicBezTo>
                  <a:pt x="25" y="184"/>
                  <a:pt x="22" y="184"/>
                  <a:pt x="22" y="184"/>
                </a:cubicBezTo>
                <a:cubicBezTo>
                  <a:pt x="8" y="184"/>
                  <a:pt x="0" y="173"/>
                  <a:pt x="0" y="159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88"/>
                  <a:pt x="8" y="76"/>
                  <a:pt x="22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79" y="76"/>
                  <a:pt x="79" y="76"/>
                  <a:pt x="79" y="76"/>
                </a:cubicBezTo>
                <a:cubicBezTo>
                  <a:pt x="95" y="76"/>
                  <a:pt x="95" y="76"/>
                  <a:pt x="95" y="76"/>
                </a:cubicBezTo>
                <a:cubicBezTo>
                  <a:pt x="109" y="76"/>
                  <a:pt x="118" y="88"/>
                  <a:pt x="118" y="1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828885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Icons: Housing Types</a:t>
            </a:r>
            <a:r>
              <a:rPr lang="en-US" dirty="0"/>
              <a:t>, Urban, Suburb, Mixed</a:t>
            </a:r>
            <a:endParaRPr lang="en-US" sz="2800" dirty="0"/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1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8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35" name="Freeform 11"/>
          <p:cNvSpPr>
            <a:spLocks noEditPoints="1"/>
          </p:cNvSpPr>
          <p:nvPr/>
        </p:nvSpPr>
        <p:spPr bwMode="auto">
          <a:xfrm>
            <a:off x="8655689" y="2035731"/>
            <a:ext cx="1138203" cy="990809"/>
          </a:xfrm>
          <a:custGeom>
            <a:avLst/>
            <a:gdLst>
              <a:gd name="T0" fmla="*/ 659 w 1059"/>
              <a:gd name="T1" fmla="*/ 0 h 922"/>
              <a:gd name="T2" fmla="*/ 507 w 1059"/>
              <a:gd name="T3" fmla="*/ 686 h 922"/>
              <a:gd name="T4" fmla="*/ 311 w 1059"/>
              <a:gd name="T5" fmla="*/ 502 h 922"/>
              <a:gd name="T6" fmla="*/ 214 w 1059"/>
              <a:gd name="T7" fmla="*/ 498 h 922"/>
              <a:gd name="T8" fmla="*/ 139 w 1059"/>
              <a:gd name="T9" fmla="*/ 578 h 922"/>
              <a:gd name="T10" fmla="*/ 82 w 1059"/>
              <a:gd name="T11" fmla="*/ 674 h 922"/>
              <a:gd name="T12" fmla="*/ 13 w 1059"/>
              <a:gd name="T13" fmla="*/ 922 h 922"/>
              <a:gd name="T14" fmla="*/ 875 w 1059"/>
              <a:gd name="T15" fmla="*/ 68 h 922"/>
              <a:gd name="T16" fmla="*/ 942 w 1059"/>
              <a:gd name="T17" fmla="*/ 122 h 922"/>
              <a:gd name="T18" fmla="*/ 875 w 1059"/>
              <a:gd name="T19" fmla="*/ 68 h 922"/>
              <a:gd name="T20" fmla="*/ 942 w 1059"/>
              <a:gd name="T21" fmla="*/ 187 h 922"/>
              <a:gd name="T22" fmla="*/ 875 w 1059"/>
              <a:gd name="T23" fmla="*/ 241 h 922"/>
              <a:gd name="T24" fmla="*/ 930 w 1059"/>
              <a:gd name="T25" fmla="*/ 294 h 922"/>
              <a:gd name="T26" fmla="*/ 887 w 1059"/>
              <a:gd name="T27" fmla="*/ 371 h 922"/>
              <a:gd name="T28" fmla="*/ 887 w 1059"/>
              <a:gd name="T29" fmla="*/ 414 h 922"/>
              <a:gd name="T30" fmla="*/ 930 w 1059"/>
              <a:gd name="T31" fmla="*/ 491 h 922"/>
              <a:gd name="T32" fmla="*/ 875 w 1059"/>
              <a:gd name="T33" fmla="*/ 545 h 922"/>
              <a:gd name="T34" fmla="*/ 942 w 1059"/>
              <a:gd name="T35" fmla="*/ 599 h 922"/>
              <a:gd name="T36" fmla="*/ 875 w 1059"/>
              <a:gd name="T37" fmla="*/ 545 h 922"/>
              <a:gd name="T38" fmla="*/ 942 w 1059"/>
              <a:gd name="T39" fmla="*/ 665 h 922"/>
              <a:gd name="T40" fmla="*/ 875 w 1059"/>
              <a:gd name="T41" fmla="*/ 719 h 922"/>
              <a:gd name="T42" fmla="*/ 837 w 1059"/>
              <a:gd name="T43" fmla="*/ 57 h 922"/>
              <a:gd name="T44" fmla="*/ 793 w 1059"/>
              <a:gd name="T45" fmla="*/ 133 h 922"/>
              <a:gd name="T46" fmla="*/ 793 w 1059"/>
              <a:gd name="T47" fmla="*/ 176 h 922"/>
              <a:gd name="T48" fmla="*/ 837 w 1059"/>
              <a:gd name="T49" fmla="*/ 252 h 922"/>
              <a:gd name="T50" fmla="*/ 782 w 1059"/>
              <a:gd name="T51" fmla="*/ 305 h 922"/>
              <a:gd name="T52" fmla="*/ 848 w 1059"/>
              <a:gd name="T53" fmla="*/ 359 h 922"/>
              <a:gd name="T54" fmla="*/ 782 w 1059"/>
              <a:gd name="T55" fmla="*/ 305 h 922"/>
              <a:gd name="T56" fmla="*/ 848 w 1059"/>
              <a:gd name="T57" fmla="*/ 425 h 922"/>
              <a:gd name="T58" fmla="*/ 782 w 1059"/>
              <a:gd name="T59" fmla="*/ 479 h 922"/>
              <a:gd name="T60" fmla="*/ 837 w 1059"/>
              <a:gd name="T61" fmla="*/ 534 h 922"/>
              <a:gd name="T62" fmla="*/ 793 w 1059"/>
              <a:gd name="T63" fmla="*/ 610 h 922"/>
              <a:gd name="T64" fmla="*/ 793 w 1059"/>
              <a:gd name="T65" fmla="*/ 654 h 922"/>
              <a:gd name="T66" fmla="*/ 837 w 1059"/>
              <a:gd name="T67" fmla="*/ 730 h 922"/>
              <a:gd name="T68" fmla="*/ 689 w 1059"/>
              <a:gd name="T69" fmla="*/ 68 h 922"/>
              <a:gd name="T70" fmla="*/ 755 w 1059"/>
              <a:gd name="T71" fmla="*/ 122 h 922"/>
              <a:gd name="T72" fmla="*/ 689 w 1059"/>
              <a:gd name="T73" fmla="*/ 68 h 922"/>
              <a:gd name="T74" fmla="*/ 755 w 1059"/>
              <a:gd name="T75" fmla="*/ 187 h 922"/>
              <a:gd name="T76" fmla="*/ 689 w 1059"/>
              <a:gd name="T77" fmla="*/ 241 h 922"/>
              <a:gd name="T78" fmla="*/ 744 w 1059"/>
              <a:gd name="T79" fmla="*/ 294 h 922"/>
              <a:gd name="T80" fmla="*/ 700 w 1059"/>
              <a:gd name="T81" fmla="*/ 371 h 922"/>
              <a:gd name="T82" fmla="*/ 700 w 1059"/>
              <a:gd name="T83" fmla="*/ 414 h 922"/>
              <a:gd name="T84" fmla="*/ 744 w 1059"/>
              <a:gd name="T85" fmla="*/ 491 h 922"/>
              <a:gd name="T86" fmla="*/ 689 w 1059"/>
              <a:gd name="T87" fmla="*/ 545 h 922"/>
              <a:gd name="T88" fmla="*/ 755 w 1059"/>
              <a:gd name="T89" fmla="*/ 599 h 922"/>
              <a:gd name="T90" fmla="*/ 689 w 1059"/>
              <a:gd name="T91" fmla="*/ 545 h 922"/>
              <a:gd name="T92" fmla="*/ 755 w 1059"/>
              <a:gd name="T93" fmla="*/ 665 h 922"/>
              <a:gd name="T94" fmla="*/ 689 w 1059"/>
              <a:gd name="T95" fmla="*/ 719 h 922"/>
              <a:gd name="T96" fmla="*/ 804 w 1059"/>
              <a:gd name="T97" fmla="*/ 768 h 922"/>
              <a:gd name="T98" fmla="*/ 894 w 1059"/>
              <a:gd name="T99" fmla="*/ 884 h 922"/>
              <a:gd name="T100" fmla="*/ 350 w 1059"/>
              <a:gd name="T101" fmla="*/ 732 h 922"/>
              <a:gd name="T102" fmla="*/ 426 w 1059"/>
              <a:gd name="T103" fmla="*/ 829 h 922"/>
              <a:gd name="T104" fmla="*/ 166 w 1059"/>
              <a:gd name="T105" fmla="*/ 744 h 922"/>
              <a:gd name="T106" fmla="*/ 274 w 1059"/>
              <a:gd name="T107" fmla="*/ 884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9" h="922">
                <a:moveTo>
                  <a:pt x="982" y="884"/>
                </a:moveTo>
                <a:cubicBezTo>
                  <a:pt x="982" y="11"/>
                  <a:pt x="982" y="11"/>
                  <a:pt x="982" y="11"/>
                </a:cubicBezTo>
                <a:cubicBezTo>
                  <a:pt x="982" y="5"/>
                  <a:pt x="977" y="0"/>
                  <a:pt x="971" y="0"/>
                </a:cubicBezTo>
                <a:cubicBezTo>
                  <a:pt x="659" y="0"/>
                  <a:pt x="659" y="0"/>
                  <a:pt x="659" y="0"/>
                </a:cubicBezTo>
                <a:cubicBezTo>
                  <a:pt x="653" y="0"/>
                  <a:pt x="648" y="5"/>
                  <a:pt x="648" y="11"/>
                </a:cubicBezTo>
                <a:cubicBezTo>
                  <a:pt x="648" y="884"/>
                  <a:pt x="648" y="884"/>
                  <a:pt x="648" y="884"/>
                </a:cubicBezTo>
                <a:cubicBezTo>
                  <a:pt x="507" y="884"/>
                  <a:pt x="507" y="884"/>
                  <a:pt x="507" y="884"/>
                </a:cubicBezTo>
                <a:cubicBezTo>
                  <a:pt x="507" y="686"/>
                  <a:pt x="507" y="686"/>
                  <a:pt x="507" y="686"/>
                </a:cubicBezTo>
                <a:cubicBezTo>
                  <a:pt x="507" y="680"/>
                  <a:pt x="512" y="674"/>
                  <a:pt x="519" y="674"/>
                </a:cubicBezTo>
                <a:cubicBezTo>
                  <a:pt x="594" y="674"/>
                  <a:pt x="594" y="674"/>
                  <a:pt x="594" y="674"/>
                </a:cubicBezTo>
                <a:cubicBezTo>
                  <a:pt x="601" y="674"/>
                  <a:pt x="602" y="671"/>
                  <a:pt x="596" y="668"/>
                </a:cubicBezTo>
                <a:cubicBezTo>
                  <a:pt x="311" y="502"/>
                  <a:pt x="311" y="502"/>
                  <a:pt x="311" y="502"/>
                </a:cubicBezTo>
                <a:cubicBezTo>
                  <a:pt x="305" y="499"/>
                  <a:pt x="296" y="499"/>
                  <a:pt x="290" y="502"/>
                </a:cubicBezTo>
                <a:cubicBezTo>
                  <a:pt x="225" y="540"/>
                  <a:pt x="225" y="540"/>
                  <a:pt x="225" y="540"/>
                </a:cubicBezTo>
                <a:cubicBezTo>
                  <a:pt x="219" y="544"/>
                  <a:pt x="214" y="541"/>
                  <a:pt x="214" y="534"/>
                </a:cubicBezTo>
                <a:cubicBezTo>
                  <a:pt x="214" y="498"/>
                  <a:pt x="214" y="498"/>
                  <a:pt x="214" y="498"/>
                </a:cubicBezTo>
                <a:cubicBezTo>
                  <a:pt x="214" y="491"/>
                  <a:pt x="209" y="486"/>
                  <a:pt x="202" y="486"/>
                </a:cubicBezTo>
                <a:cubicBezTo>
                  <a:pt x="151" y="486"/>
                  <a:pt x="151" y="486"/>
                  <a:pt x="151" y="486"/>
                </a:cubicBezTo>
                <a:cubicBezTo>
                  <a:pt x="144" y="486"/>
                  <a:pt x="139" y="491"/>
                  <a:pt x="139" y="498"/>
                </a:cubicBezTo>
                <a:cubicBezTo>
                  <a:pt x="139" y="578"/>
                  <a:pt x="139" y="578"/>
                  <a:pt x="139" y="578"/>
                </a:cubicBezTo>
                <a:cubicBezTo>
                  <a:pt x="139" y="585"/>
                  <a:pt x="134" y="593"/>
                  <a:pt x="129" y="596"/>
                </a:cubicBezTo>
                <a:cubicBezTo>
                  <a:pt x="5" y="668"/>
                  <a:pt x="5" y="668"/>
                  <a:pt x="5" y="668"/>
                </a:cubicBezTo>
                <a:cubicBezTo>
                  <a:pt x="0" y="671"/>
                  <a:pt x="0" y="674"/>
                  <a:pt x="7" y="674"/>
                </a:cubicBezTo>
                <a:cubicBezTo>
                  <a:pt x="82" y="674"/>
                  <a:pt x="82" y="674"/>
                  <a:pt x="82" y="674"/>
                </a:cubicBezTo>
                <a:cubicBezTo>
                  <a:pt x="89" y="674"/>
                  <a:pt x="94" y="680"/>
                  <a:pt x="94" y="686"/>
                </a:cubicBezTo>
                <a:cubicBezTo>
                  <a:pt x="94" y="884"/>
                  <a:pt x="94" y="884"/>
                  <a:pt x="94" y="884"/>
                </a:cubicBezTo>
                <a:cubicBezTo>
                  <a:pt x="13" y="884"/>
                  <a:pt x="13" y="884"/>
                  <a:pt x="13" y="884"/>
                </a:cubicBezTo>
                <a:cubicBezTo>
                  <a:pt x="13" y="922"/>
                  <a:pt x="13" y="922"/>
                  <a:pt x="13" y="922"/>
                </a:cubicBezTo>
                <a:cubicBezTo>
                  <a:pt x="1059" y="922"/>
                  <a:pt x="1059" y="922"/>
                  <a:pt x="1059" y="922"/>
                </a:cubicBezTo>
                <a:cubicBezTo>
                  <a:pt x="1059" y="884"/>
                  <a:pt x="1059" y="884"/>
                  <a:pt x="1059" y="884"/>
                </a:cubicBezTo>
                <a:lnTo>
                  <a:pt x="982" y="884"/>
                </a:lnTo>
                <a:close/>
                <a:moveTo>
                  <a:pt x="875" y="68"/>
                </a:moveTo>
                <a:cubicBezTo>
                  <a:pt x="875" y="62"/>
                  <a:pt x="880" y="57"/>
                  <a:pt x="887" y="57"/>
                </a:cubicBezTo>
                <a:cubicBezTo>
                  <a:pt x="930" y="57"/>
                  <a:pt x="930" y="57"/>
                  <a:pt x="930" y="57"/>
                </a:cubicBezTo>
                <a:cubicBezTo>
                  <a:pt x="936" y="57"/>
                  <a:pt x="942" y="62"/>
                  <a:pt x="942" y="68"/>
                </a:cubicBezTo>
                <a:cubicBezTo>
                  <a:pt x="942" y="122"/>
                  <a:pt x="942" y="122"/>
                  <a:pt x="942" y="122"/>
                </a:cubicBezTo>
                <a:cubicBezTo>
                  <a:pt x="942" y="128"/>
                  <a:pt x="936" y="133"/>
                  <a:pt x="930" y="133"/>
                </a:cubicBezTo>
                <a:cubicBezTo>
                  <a:pt x="887" y="133"/>
                  <a:pt x="887" y="133"/>
                  <a:pt x="887" y="133"/>
                </a:cubicBezTo>
                <a:cubicBezTo>
                  <a:pt x="880" y="133"/>
                  <a:pt x="875" y="128"/>
                  <a:pt x="875" y="122"/>
                </a:cubicBezTo>
                <a:lnTo>
                  <a:pt x="875" y="68"/>
                </a:lnTo>
                <a:close/>
                <a:moveTo>
                  <a:pt x="875" y="187"/>
                </a:moveTo>
                <a:cubicBezTo>
                  <a:pt x="875" y="181"/>
                  <a:pt x="880" y="176"/>
                  <a:pt x="887" y="176"/>
                </a:cubicBezTo>
                <a:cubicBezTo>
                  <a:pt x="930" y="176"/>
                  <a:pt x="930" y="176"/>
                  <a:pt x="930" y="176"/>
                </a:cubicBezTo>
                <a:cubicBezTo>
                  <a:pt x="936" y="176"/>
                  <a:pt x="942" y="181"/>
                  <a:pt x="942" y="187"/>
                </a:cubicBezTo>
                <a:cubicBezTo>
                  <a:pt x="942" y="241"/>
                  <a:pt x="942" y="241"/>
                  <a:pt x="942" y="241"/>
                </a:cubicBezTo>
                <a:cubicBezTo>
                  <a:pt x="942" y="247"/>
                  <a:pt x="936" y="252"/>
                  <a:pt x="930" y="252"/>
                </a:cubicBezTo>
                <a:cubicBezTo>
                  <a:pt x="887" y="252"/>
                  <a:pt x="887" y="252"/>
                  <a:pt x="887" y="252"/>
                </a:cubicBezTo>
                <a:cubicBezTo>
                  <a:pt x="880" y="252"/>
                  <a:pt x="875" y="247"/>
                  <a:pt x="875" y="241"/>
                </a:cubicBezTo>
                <a:lnTo>
                  <a:pt x="875" y="187"/>
                </a:lnTo>
                <a:close/>
                <a:moveTo>
                  <a:pt x="875" y="305"/>
                </a:moveTo>
                <a:cubicBezTo>
                  <a:pt x="875" y="299"/>
                  <a:pt x="880" y="294"/>
                  <a:pt x="887" y="294"/>
                </a:cubicBezTo>
                <a:cubicBezTo>
                  <a:pt x="930" y="294"/>
                  <a:pt x="930" y="294"/>
                  <a:pt x="930" y="294"/>
                </a:cubicBezTo>
                <a:cubicBezTo>
                  <a:pt x="936" y="294"/>
                  <a:pt x="942" y="299"/>
                  <a:pt x="942" y="305"/>
                </a:cubicBezTo>
                <a:cubicBezTo>
                  <a:pt x="942" y="359"/>
                  <a:pt x="942" y="359"/>
                  <a:pt x="942" y="359"/>
                </a:cubicBezTo>
                <a:cubicBezTo>
                  <a:pt x="942" y="366"/>
                  <a:pt x="936" y="371"/>
                  <a:pt x="930" y="371"/>
                </a:cubicBezTo>
                <a:cubicBezTo>
                  <a:pt x="887" y="371"/>
                  <a:pt x="887" y="371"/>
                  <a:pt x="887" y="371"/>
                </a:cubicBezTo>
                <a:cubicBezTo>
                  <a:pt x="880" y="371"/>
                  <a:pt x="875" y="366"/>
                  <a:pt x="875" y="359"/>
                </a:cubicBezTo>
                <a:lnTo>
                  <a:pt x="875" y="305"/>
                </a:lnTo>
                <a:close/>
                <a:moveTo>
                  <a:pt x="875" y="425"/>
                </a:moveTo>
                <a:cubicBezTo>
                  <a:pt x="875" y="419"/>
                  <a:pt x="880" y="414"/>
                  <a:pt x="887" y="414"/>
                </a:cubicBezTo>
                <a:cubicBezTo>
                  <a:pt x="930" y="414"/>
                  <a:pt x="930" y="414"/>
                  <a:pt x="930" y="414"/>
                </a:cubicBezTo>
                <a:cubicBezTo>
                  <a:pt x="936" y="414"/>
                  <a:pt x="942" y="419"/>
                  <a:pt x="942" y="425"/>
                </a:cubicBezTo>
                <a:cubicBezTo>
                  <a:pt x="942" y="479"/>
                  <a:pt x="942" y="479"/>
                  <a:pt x="942" y="479"/>
                </a:cubicBezTo>
                <a:cubicBezTo>
                  <a:pt x="942" y="485"/>
                  <a:pt x="936" y="491"/>
                  <a:pt x="930" y="491"/>
                </a:cubicBezTo>
                <a:cubicBezTo>
                  <a:pt x="887" y="491"/>
                  <a:pt x="887" y="491"/>
                  <a:pt x="887" y="491"/>
                </a:cubicBezTo>
                <a:cubicBezTo>
                  <a:pt x="880" y="491"/>
                  <a:pt x="875" y="485"/>
                  <a:pt x="875" y="479"/>
                </a:cubicBezTo>
                <a:lnTo>
                  <a:pt x="875" y="425"/>
                </a:lnTo>
                <a:close/>
                <a:moveTo>
                  <a:pt x="875" y="545"/>
                </a:moveTo>
                <a:cubicBezTo>
                  <a:pt x="875" y="539"/>
                  <a:pt x="880" y="534"/>
                  <a:pt x="887" y="534"/>
                </a:cubicBezTo>
                <a:cubicBezTo>
                  <a:pt x="930" y="534"/>
                  <a:pt x="930" y="534"/>
                  <a:pt x="930" y="534"/>
                </a:cubicBezTo>
                <a:cubicBezTo>
                  <a:pt x="936" y="534"/>
                  <a:pt x="942" y="539"/>
                  <a:pt x="942" y="545"/>
                </a:cubicBezTo>
                <a:cubicBezTo>
                  <a:pt x="942" y="599"/>
                  <a:pt x="942" y="599"/>
                  <a:pt x="942" y="599"/>
                </a:cubicBezTo>
                <a:cubicBezTo>
                  <a:pt x="942" y="605"/>
                  <a:pt x="936" y="610"/>
                  <a:pt x="930" y="610"/>
                </a:cubicBezTo>
                <a:cubicBezTo>
                  <a:pt x="887" y="610"/>
                  <a:pt x="887" y="610"/>
                  <a:pt x="887" y="610"/>
                </a:cubicBezTo>
                <a:cubicBezTo>
                  <a:pt x="880" y="610"/>
                  <a:pt x="875" y="605"/>
                  <a:pt x="875" y="599"/>
                </a:cubicBezTo>
                <a:lnTo>
                  <a:pt x="875" y="545"/>
                </a:lnTo>
                <a:close/>
                <a:moveTo>
                  <a:pt x="875" y="665"/>
                </a:moveTo>
                <a:cubicBezTo>
                  <a:pt x="875" y="659"/>
                  <a:pt x="880" y="654"/>
                  <a:pt x="887" y="654"/>
                </a:cubicBezTo>
                <a:cubicBezTo>
                  <a:pt x="930" y="654"/>
                  <a:pt x="930" y="654"/>
                  <a:pt x="930" y="654"/>
                </a:cubicBezTo>
                <a:cubicBezTo>
                  <a:pt x="936" y="654"/>
                  <a:pt x="942" y="659"/>
                  <a:pt x="942" y="665"/>
                </a:cubicBezTo>
                <a:cubicBezTo>
                  <a:pt x="942" y="719"/>
                  <a:pt x="942" y="719"/>
                  <a:pt x="942" y="719"/>
                </a:cubicBezTo>
                <a:cubicBezTo>
                  <a:pt x="942" y="725"/>
                  <a:pt x="936" y="730"/>
                  <a:pt x="930" y="730"/>
                </a:cubicBezTo>
                <a:cubicBezTo>
                  <a:pt x="887" y="730"/>
                  <a:pt x="887" y="730"/>
                  <a:pt x="887" y="730"/>
                </a:cubicBezTo>
                <a:cubicBezTo>
                  <a:pt x="880" y="730"/>
                  <a:pt x="875" y="725"/>
                  <a:pt x="875" y="719"/>
                </a:cubicBezTo>
                <a:lnTo>
                  <a:pt x="875" y="665"/>
                </a:lnTo>
                <a:close/>
                <a:moveTo>
                  <a:pt x="782" y="68"/>
                </a:moveTo>
                <a:cubicBezTo>
                  <a:pt x="782" y="62"/>
                  <a:pt x="787" y="57"/>
                  <a:pt x="793" y="57"/>
                </a:cubicBezTo>
                <a:cubicBezTo>
                  <a:pt x="837" y="57"/>
                  <a:pt x="837" y="57"/>
                  <a:pt x="837" y="57"/>
                </a:cubicBezTo>
                <a:cubicBezTo>
                  <a:pt x="843" y="57"/>
                  <a:pt x="848" y="62"/>
                  <a:pt x="848" y="68"/>
                </a:cubicBezTo>
                <a:cubicBezTo>
                  <a:pt x="848" y="122"/>
                  <a:pt x="848" y="122"/>
                  <a:pt x="848" y="122"/>
                </a:cubicBezTo>
                <a:cubicBezTo>
                  <a:pt x="848" y="128"/>
                  <a:pt x="843" y="133"/>
                  <a:pt x="837" y="133"/>
                </a:cubicBezTo>
                <a:cubicBezTo>
                  <a:pt x="793" y="133"/>
                  <a:pt x="793" y="133"/>
                  <a:pt x="793" y="133"/>
                </a:cubicBezTo>
                <a:cubicBezTo>
                  <a:pt x="787" y="133"/>
                  <a:pt x="782" y="128"/>
                  <a:pt x="782" y="122"/>
                </a:cubicBezTo>
                <a:lnTo>
                  <a:pt x="782" y="68"/>
                </a:lnTo>
                <a:close/>
                <a:moveTo>
                  <a:pt x="782" y="187"/>
                </a:moveTo>
                <a:cubicBezTo>
                  <a:pt x="782" y="181"/>
                  <a:pt x="787" y="176"/>
                  <a:pt x="793" y="176"/>
                </a:cubicBezTo>
                <a:cubicBezTo>
                  <a:pt x="837" y="176"/>
                  <a:pt x="837" y="176"/>
                  <a:pt x="837" y="176"/>
                </a:cubicBezTo>
                <a:cubicBezTo>
                  <a:pt x="843" y="176"/>
                  <a:pt x="848" y="181"/>
                  <a:pt x="848" y="187"/>
                </a:cubicBezTo>
                <a:cubicBezTo>
                  <a:pt x="848" y="241"/>
                  <a:pt x="848" y="241"/>
                  <a:pt x="848" y="241"/>
                </a:cubicBezTo>
                <a:cubicBezTo>
                  <a:pt x="848" y="247"/>
                  <a:pt x="843" y="252"/>
                  <a:pt x="837" y="252"/>
                </a:cubicBezTo>
                <a:cubicBezTo>
                  <a:pt x="793" y="252"/>
                  <a:pt x="793" y="252"/>
                  <a:pt x="793" y="252"/>
                </a:cubicBezTo>
                <a:cubicBezTo>
                  <a:pt x="787" y="252"/>
                  <a:pt x="782" y="247"/>
                  <a:pt x="782" y="241"/>
                </a:cubicBezTo>
                <a:lnTo>
                  <a:pt x="782" y="187"/>
                </a:lnTo>
                <a:close/>
                <a:moveTo>
                  <a:pt x="782" y="305"/>
                </a:moveTo>
                <a:cubicBezTo>
                  <a:pt x="782" y="299"/>
                  <a:pt x="787" y="294"/>
                  <a:pt x="793" y="294"/>
                </a:cubicBezTo>
                <a:cubicBezTo>
                  <a:pt x="837" y="294"/>
                  <a:pt x="837" y="294"/>
                  <a:pt x="837" y="294"/>
                </a:cubicBezTo>
                <a:cubicBezTo>
                  <a:pt x="843" y="294"/>
                  <a:pt x="848" y="299"/>
                  <a:pt x="848" y="305"/>
                </a:cubicBezTo>
                <a:cubicBezTo>
                  <a:pt x="848" y="359"/>
                  <a:pt x="848" y="359"/>
                  <a:pt x="848" y="359"/>
                </a:cubicBezTo>
                <a:cubicBezTo>
                  <a:pt x="848" y="366"/>
                  <a:pt x="843" y="371"/>
                  <a:pt x="837" y="371"/>
                </a:cubicBezTo>
                <a:cubicBezTo>
                  <a:pt x="793" y="371"/>
                  <a:pt x="793" y="371"/>
                  <a:pt x="793" y="371"/>
                </a:cubicBezTo>
                <a:cubicBezTo>
                  <a:pt x="787" y="371"/>
                  <a:pt x="782" y="366"/>
                  <a:pt x="782" y="359"/>
                </a:cubicBezTo>
                <a:lnTo>
                  <a:pt x="782" y="305"/>
                </a:lnTo>
                <a:close/>
                <a:moveTo>
                  <a:pt x="782" y="425"/>
                </a:moveTo>
                <a:cubicBezTo>
                  <a:pt x="782" y="419"/>
                  <a:pt x="787" y="414"/>
                  <a:pt x="793" y="414"/>
                </a:cubicBezTo>
                <a:cubicBezTo>
                  <a:pt x="837" y="414"/>
                  <a:pt x="837" y="414"/>
                  <a:pt x="837" y="414"/>
                </a:cubicBezTo>
                <a:cubicBezTo>
                  <a:pt x="843" y="414"/>
                  <a:pt x="848" y="419"/>
                  <a:pt x="848" y="425"/>
                </a:cubicBezTo>
                <a:cubicBezTo>
                  <a:pt x="848" y="479"/>
                  <a:pt x="848" y="479"/>
                  <a:pt x="848" y="479"/>
                </a:cubicBezTo>
                <a:cubicBezTo>
                  <a:pt x="848" y="485"/>
                  <a:pt x="843" y="491"/>
                  <a:pt x="837" y="491"/>
                </a:cubicBezTo>
                <a:cubicBezTo>
                  <a:pt x="793" y="491"/>
                  <a:pt x="793" y="491"/>
                  <a:pt x="793" y="491"/>
                </a:cubicBezTo>
                <a:cubicBezTo>
                  <a:pt x="787" y="491"/>
                  <a:pt x="782" y="485"/>
                  <a:pt x="782" y="479"/>
                </a:cubicBezTo>
                <a:lnTo>
                  <a:pt x="782" y="425"/>
                </a:lnTo>
                <a:close/>
                <a:moveTo>
                  <a:pt x="782" y="545"/>
                </a:moveTo>
                <a:cubicBezTo>
                  <a:pt x="782" y="539"/>
                  <a:pt x="787" y="534"/>
                  <a:pt x="793" y="534"/>
                </a:cubicBezTo>
                <a:cubicBezTo>
                  <a:pt x="837" y="534"/>
                  <a:pt x="837" y="534"/>
                  <a:pt x="837" y="534"/>
                </a:cubicBezTo>
                <a:cubicBezTo>
                  <a:pt x="843" y="534"/>
                  <a:pt x="848" y="539"/>
                  <a:pt x="848" y="545"/>
                </a:cubicBezTo>
                <a:cubicBezTo>
                  <a:pt x="848" y="599"/>
                  <a:pt x="848" y="599"/>
                  <a:pt x="848" y="599"/>
                </a:cubicBezTo>
                <a:cubicBezTo>
                  <a:pt x="848" y="605"/>
                  <a:pt x="843" y="610"/>
                  <a:pt x="837" y="610"/>
                </a:cubicBezTo>
                <a:cubicBezTo>
                  <a:pt x="793" y="610"/>
                  <a:pt x="793" y="610"/>
                  <a:pt x="793" y="610"/>
                </a:cubicBezTo>
                <a:cubicBezTo>
                  <a:pt x="787" y="610"/>
                  <a:pt x="782" y="605"/>
                  <a:pt x="782" y="599"/>
                </a:cubicBezTo>
                <a:lnTo>
                  <a:pt x="782" y="545"/>
                </a:lnTo>
                <a:close/>
                <a:moveTo>
                  <a:pt x="782" y="665"/>
                </a:moveTo>
                <a:cubicBezTo>
                  <a:pt x="782" y="659"/>
                  <a:pt x="787" y="654"/>
                  <a:pt x="793" y="654"/>
                </a:cubicBezTo>
                <a:cubicBezTo>
                  <a:pt x="837" y="654"/>
                  <a:pt x="837" y="654"/>
                  <a:pt x="837" y="654"/>
                </a:cubicBezTo>
                <a:cubicBezTo>
                  <a:pt x="843" y="654"/>
                  <a:pt x="848" y="659"/>
                  <a:pt x="848" y="665"/>
                </a:cubicBezTo>
                <a:cubicBezTo>
                  <a:pt x="848" y="719"/>
                  <a:pt x="848" y="719"/>
                  <a:pt x="848" y="719"/>
                </a:cubicBezTo>
                <a:cubicBezTo>
                  <a:pt x="848" y="725"/>
                  <a:pt x="843" y="730"/>
                  <a:pt x="837" y="730"/>
                </a:cubicBezTo>
                <a:cubicBezTo>
                  <a:pt x="793" y="730"/>
                  <a:pt x="793" y="730"/>
                  <a:pt x="793" y="730"/>
                </a:cubicBezTo>
                <a:cubicBezTo>
                  <a:pt x="787" y="730"/>
                  <a:pt x="782" y="725"/>
                  <a:pt x="782" y="719"/>
                </a:cubicBezTo>
                <a:lnTo>
                  <a:pt x="782" y="665"/>
                </a:lnTo>
                <a:close/>
                <a:moveTo>
                  <a:pt x="689" y="68"/>
                </a:moveTo>
                <a:cubicBezTo>
                  <a:pt x="689" y="62"/>
                  <a:pt x="694" y="57"/>
                  <a:pt x="700" y="57"/>
                </a:cubicBezTo>
                <a:cubicBezTo>
                  <a:pt x="744" y="57"/>
                  <a:pt x="744" y="57"/>
                  <a:pt x="744" y="57"/>
                </a:cubicBezTo>
                <a:cubicBezTo>
                  <a:pt x="750" y="57"/>
                  <a:pt x="755" y="62"/>
                  <a:pt x="755" y="68"/>
                </a:cubicBezTo>
                <a:cubicBezTo>
                  <a:pt x="755" y="122"/>
                  <a:pt x="755" y="122"/>
                  <a:pt x="755" y="122"/>
                </a:cubicBezTo>
                <a:cubicBezTo>
                  <a:pt x="755" y="128"/>
                  <a:pt x="750" y="133"/>
                  <a:pt x="744" y="133"/>
                </a:cubicBezTo>
                <a:cubicBezTo>
                  <a:pt x="700" y="133"/>
                  <a:pt x="700" y="133"/>
                  <a:pt x="700" y="133"/>
                </a:cubicBezTo>
                <a:cubicBezTo>
                  <a:pt x="694" y="133"/>
                  <a:pt x="689" y="128"/>
                  <a:pt x="689" y="122"/>
                </a:cubicBezTo>
                <a:lnTo>
                  <a:pt x="689" y="68"/>
                </a:lnTo>
                <a:close/>
                <a:moveTo>
                  <a:pt x="689" y="187"/>
                </a:moveTo>
                <a:cubicBezTo>
                  <a:pt x="689" y="181"/>
                  <a:pt x="694" y="176"/>
                  <a:pt x="700" y="176"/>
                </a:cubicBezTo>
                <a:cubicBezTo>
                  <a:pt x="744" y="176"/>
                  <a:pt x="744" y="176"/>
                  <a:pt x="744" y="176"/>
                </a:cubicBezTo>
                <a:cubicBezTo>
                  <a:pt x="750" y="176"/>
                  <a:pt x="755" y="181"/>
                  <a:pt x="755" y="187"/>
                </a:cubicBezTo>
                <a:cubicBezTo>
                  <a:pt x="755" y="241"/>
                  <a:pt x="755" y="241"/>
                  <a:pt x="755" y="241"/>
                </a:cubicBezTo>
                <a:cubicBezTo>
                  <a:pt x="755" y="247"/>
                  <a:pt x="750" y="252"/>
                  <a:pt x="744" y="252"/>
                </a:cubicBezTo>
                <a:cubicBezTo>
                  <a:pt x="700" y="252"/>
                  <a:pt x="700" y="252"/>
                  <a:pt x="700" y="252"/>
                </a:cubicBezTo>
                <a:cubicBezTo>
                  <a:pt x="694" y="252"/>
                  <a:pt x="689" y="247"/>
                  <a:pt x="689" y="241"/>
                </a:cubicBezTo>
                <a:lnTo>
                  <a:pt x="689" y="187"/>
                </a:lnTo>
                <a:close/>
                <a:moveTo>
                  <a:pt x="689" y="305"/>
                </a:moveTo>
                <a:cubicBezTo>
                  <a:pt x="689" y="299"/>
                  <a:pt x="694" y="294"/>
                  <a:pt x="700" y="294"/>
                </a:cubicBezTo>
                <a:cubicBezTo>
                  <a:pt x="744" y="294"/>
                  <a:pt x="744" y="294"/>
                  <a:pt x="744" y="294"/>
                </a:cubicBezTo>
                <a:cubicBezTo>
                  <a:pt x="750" y="294"/>
                  <a:pt x="755" y="299"/>
                  <a:pt x="755" y="305"/>
                </a:cubicBezTo>
                <a:cubicBezTo>
                  <a:pt x="755" y="359"/>
                  <a:pt x="755" y="359"/>
                  <a:pt x="755" y="359"/>
                </a:cubicBezTo>
                <a:cubicBezTo>
                  <a:pt x="755" y="366"/>
                  <a:pt x="750" y="371"/>
                  <a:pt x="744" y="371"/>
                </a:cubicBezTo>
                <a:cubicBezTo>
                  <a:pt x="700" y="371"/>
                  <a:pt x="700" y="371"/>
                  <a:pt x="700" y="371"/>
                </a:cubicBezTo>
                <a:cubicBezTo>
                  <a:pt x="694" y="371"/>
                  <a:pt x="689" y="366"/>
                  <a:pt x="689" y="359"/>
                </a:cubicBezTo>
                <a:lnTo>
                  <a:pt x="689" y="305"/>
                </a:lnTo>
                <a:close/>
                <a:moveTo>
                  <a:pt x="689" y="425"/>
                </a:moveTo>
                <a:cubicBezTo>
                  <a:pt x="689" y="419"/>
                  <a:pt x="694" y="414"/>
                  <a:pt x="700" y="414"/>
                </a:cubicBezTo>
                <a:cubicBezTo>
                  <a:pt x="744" y="414"/>
                  <a:pt x="744" y="414"/>
                  <a:pt x="744" y="414"/>
                </a:cubicBezTo>
                <a:cubicBezTo>
                  <a:pt x="750" y="414"/>
                  <a:pt x="755" y="419"/>
                  <a:pt x="755" y="425"/>
                </a:cubicBezTo>
                <a:cubicBezTo>
                  <a:pt x="755" y="479"/>
                  <a:pt x="755" y="479"/>
                  <a:pt x="755" y="479"/>
                </a:cubicBezTo>
                <a:cubicBezTo>
                  <a:pt x="755" y="485"/>
                  <a:pt x="750" y="491"/>
                  <a:pt x="744" y="491"/>
                </a:cubicBezTo>
                <a:cubicBezTo>
                  <a:pt x="700" y="491"/>
                  <a:pt x="700" y="491"/>
                  <a:pt x="700" y="491"/>
                </a:cubicBezTo>
                <a:cubicBezTo>
                  <a:pt x="694" y="491"/>
                  <a:pt x="689" y="485"/>
                  <a:pt x="689" y="479"/>
                </a:cubicBezTo>
                <a:lnTo>
                  <a:pt x="689" y="425"/>
                </a:lnTo>
                <a:close/>
                <a:moveTo>
                  <a:pt x="689" y="545"/>
                </a:moveTo>
                <a:cubicBezTo>
                  <a:pt x="689" y="539"/>
                  <a:pt x="694" y="534"/>
                  <a:pt x="700" y="534"/>
                </a:cubicBezTo>
                <a:cubicBezTo>
                  <a:pt x="744" y="534"/>
                  <a:pt x="744" y="534"/>
                  <a:pt x="744" y="534"/>
                </a:cubicBezTo>
                <a:cubicBezTo>
                  <a:pt x="750" y="534"/>
                  <a:pt x="755" y="539"/>
                  <a:pt x="755" y="545"/>
                </a:cubicBezTo>
                <a:cubicBezTo>
                  <a:pt x="755" y="599"/>
                  <a:pt x="755" y="599"/>
                  <a:pt x="755" y="599"/>
                </a:cubicBezTo>
                <a:cubicBezTo>
                  <a:pt x="755" y="605"/>
                  <a:pt x="750" y="610"/>
                  <a:pt x="744" y="610"/>
                </a:cubicBezTo>
                <a:cubicBezTo>
                  <a:pt x="700" y="610"/>
                  <a:pt x="700" y="610"/>
                  <a:pt x="700" y="610"/>
                </a:cubicBezTo>
                <a:cubicBezTo>
                  <a:pt x="694" y="610"/>
                  <a:pt x="689" y="605"/>
                  <a:pt x="689" y="599"/>
                </a:cubicBezTo>
                <a:lnTo>
                  <a:pt x="689" y="545"/>
                </a:lnTo>
                <a:close/>
                <a:moveTo>
                  <a:pt x="689" y="665"/>
                </a:moveTo>
                <a:cubicBezTo>
                  <a:pt x="689" y="659"/>
                  <a:pt x="694" y="654"/>
                  <a:pt x="700" y="654"/>
                </a:cubicBezTo>
                <a:cubicBezTo>
                  <a:pt x="744" y="654"/>
                  <a:pt x="744" y="654"/>
                  <a:pt x="744" y="654"/>
                </a:cubicBezTo>
                <a:cubicBezTo>
                  <a:pt x="750" y="654"/>
                  <a:pt x="755" y="659"/>
                  <a:pt x="755" y="665"/>
                </a:cubicBezTo>
                <a:cubicBezTo>
                  <a:pt x="755" y="719"/>
                  <a:pt x="755" y="719"/>
                  <a:pt x="755" y="719"/>
                </a:cubicBezTo>
                <a:cubicBezTo>
                  <a:pt x="755" y="725"/>
                  <a:pt x="750" y="730"/>
                  <a:pt x="744" y="730"/>
                </a:cubicBezTo>
                <a:cubicBezTo>
                  <a:pt x="700" y="730"/>
                  <a:pt x="700" y="730"/>
                  <a:pt x="700" y="730"/>
                </a:cubicBezTo>
                <a:cubicBezTo>
                  <a:pt x="694" y="730"/>
                  <a:pt x="689" y="725"/>
                  <a:pt x="689" y="719"/>
                </a:cubicBezTo>
                <a:lnTo>
                  <a:pt x="689" y="665"/>
                </a:lnTo>
                <a:close/>
                <a:moveTo>
                  <a:pt x="736" y="793"/>
                </a:moveTo>
                <a:cubicBezTo>
                  <a:pt x="736" y="787"/>
                  <a:pt x="741" y="781"/>
                  <a:pt x="747" y="780"/>
                </a:cubicBezTo>
                <a:cubicBezTo>
                  <a:pt x="804" y="768"/>
                  <a:pt x="804" y="768"/>
                  <a:pt x="804" y="768"/>
                </a:cubicBezTo>
                <a:cubicBezTo>
                  <a:pt x="810" y="767"/>
                  <a:pt x="820" y="767"/>
                  <a:pt x="826" y="768"/>
                </a:cubicBezTo>
                <a:cubicBezTo>
                  <a:pt x="883" y="780"/>
                  <a:pt x="883" y="780"/>
                  <a:pt x="883" y="780"/>
                </a:cubicBezTo>
                <a:cubicBezTo>
                  <a:pt x="889" y="781"/>
                  <a:pt x="894" y="787"/>
                  <a:pt x="894" y="793"/>
                </a:cubicBezTo>
                <a:cubicBezTo>
                  <a:pt x="894" y="884"/>
                  <a:pt x="894" y="884"/>
                  <a:pt x="894" y="884"/>
                </a:cubicBezTo>
                <a:cubicBezTo>
                  <a:pt x="736" y="884"/>
                  <a:pt x="736" y="884"/>
                  <a:pt x="736" y="884"/>
                </a:cubicBezTo>
                <a:lnTo>
                  <a:pt x="736" y="793"/>
                </a:lnTo>
                <a:close/>
                <a:moveTo>
                  <a:pt x="338" y="744"/>
                </a:moveTo>
                <a:cubicBezTo>
                  <a:pt x="338" y="737"/>
                  <a:pt x="344" y="732"/>
                  <a:pt x="350" y="732"/>
                </a:cubicBezTo>
                <a:cubicBezTo>
                  <a:pt x="426" y="732"/>
                  <a:pt x="426" y="732"/>
                  <a:pt x="426" y="732"/>
                </a:cubicBezTo>
                <a:cubicBezTo>
                  <a:pt x="433" y="732"/>
                  <a:pt x="438" y="737"/>
                  <a:pt x="438" y="744"/>
                </a:cubicBezTo>
                <a:cubicBezTo>
                  <a:pt x="438" y="817"/>
                  <a:pt x="438" y="817"/>
                  <a:pt x="438" y="817"/>
                </a:cubicBezTo>
                <a:cubicBezTo>
                  <a:pt x="438" y="824"/>
                  <a:pt x="433" y="829"/>
                  <a:pt x="426" y="829"/>
                </a:cubicBezTo>
                <a:cubicBezTo>
                  <a:pt x="350" y="829"/>
                  <a:pt x="350" y="829"/>
                  <a:pt x="350" y="829"/>
                </a:cubicBezTo>
                <a:cubicBezTo>
                  <a:pt x="344" y="829"/>
                  <a:pt x="338" y="824"/>
                  <a:pt x="338" y="817"/>
                </a:cubicBezTo>
                <a:lnTo>
                  <a:pt x="338" y="744"/>
                </a:lnTo>
                <a:close/>
                <a:moveTo>
                  <a:pt x="166" y="744"/>
                </a:moveTo>
                <a:cubicBezTo>
                  <a:pt x="166" y="737"/>
                  <a:pt x="171" y="732"/>
                  <a:pt x="178" y="732"/>
                </a:cubicBezTo>
                <a:cubicBezTo>
                  <a:pt x="262" y="732"/>
                  <a:pt x="262" y="732"/>
                  <a:pt x="262" y="732"/>
                </a:cubicBezTo>
                <a:cubicBezTo>
                  <a:pt x="268" y="732"/>
                  <a:pt x="274" y="737"/>
                  <a:pt x="274" y="744"/>
                </a:cubicBezTo>
                <a:cubicBezTo>
                  <a:pt x="274" y="884"/>
                  <a:pt x="274" y="884"/>
                  <a:pt x="274" y="884"/>
                </a:cubicBezTo>
                <a:cubicBezTo>
                  <a:pt x="166" y="884"/>
                  <a:pt x="166" y="884"/>
                  <a:pt x="166" y="884"/>
                </a:cubicBezTo>
                <a:lnTo>
                  <a:pt x="166" y="7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6" name="Freeform 14"/>
          <p:cNvSpPr>
            <a:spLocks noEditPoints="1"/>
          </p:cNvSpPr>
          <p:nvPr/>
        </p:nvSpPr>
        <p:spPr bwMode="auto">
          <a:xfrm>
            <a:off x="2423593" y="2333597"/>
            <a:ext cx="1015839" cy="692942"/>
          </a:xfrm>
          <a:custGeom>
            <a:avLst/>
            <a:gdLst>
              <a:gd name="T0" fmla="*/ 311 w 602"/>
              <a:gd name="T1" fmla="*/ 17 h 411"/>
              <a:gd name="T2" fmla="*/ 290 w 602"/>
              <a:gd name="T3" fmla="*/ 17 h 411"/>
              <a:gd name="T4" fmla="*/ 225 w 602"/>
              <a:gd name="T5" fmla="*/ 55 h 411"/>
              <a:gd name="T6" fmla="*/ 215 w 602"/>
              <a:gd name="T7" fmla="*/ 49 h 411"/>
              <a:gd name="T8" fmla="*/ 215 w 602"/>
              <a:gd name="T9" fmla="*/ 12 h 411"/>
              <a:gd name="T10" fmla="*/ 203 w 602"/>
              <a:gd name="T11" fmla="*/ 0 h 411"/>
              <a:gd name="T12" fmla="*/ 151 w 602"/>
              <a:gd name="T13" fmla="*/ 0 h 411"/>
              <a:gd name="T14" fmla="*/ 139 w 602"/>
              <a:gd name="T15" fmla="*/ 12 h 411"/>
              <a:gd name="T16" fmla="*/ 139 w 602"/>
              <a:gd name="T17" fmla="*/ 93 h 411"/>
              <a:gd name="T18" fmla="*/ 129 w 602"/>
              <a:gd name="T19" fmla="*/ 111 h 411"/>
              <a:gd name="T20" fmla="*/ 6 w 602"/>
              <a:gd name="T21" fmla="*/ 182 h 411"/>
              <a:gd name="T22" fmla="*/ 7 w 602"/>
              <a:gd name="T23" fmla="*/ 188 h 411"/>
              <a:gd name="T24" fmla="*/ 83 w 602"/>
              <a:gd name="T25" fmla="*/ 188 h 411"/>
              <a:gd name="T26" fmla="*/ 95 w 602"/>
              <a:gd name="T27" fmla="*/ 200 h 411"/>
              <a:gd name="T28" fmla="*/ 95 w 602"/>
              <a:gd name="T29" fmla="*/ 399 h 411"/>
              <a:gd name="T30" fmla="*/ 107 w 602"/>
              <a:gd name="T31" fmla="*/ 411 h 411"/>
              <a:gd name="T32" fmla="*/ 154 w 602"/>
              <a:gd name="T33" fmla="*/ 411 h 411"/>
              <a:gd name="T34" fmla="*/ 166 w 602"/>
              <a:gd name="T35" fmla="*/ 399 h 411"/>
              <a:gd name="T36" fmla="*/ 166 w 602"/>
              <a:gd name="T37" fmla="*/ 258 h 411"/>
              <a:gd name="T38" fmla="*/ 178 w 602"/>
              <a:gd name="T39" fmla="*/ 246 h 411"/>
              <a:gd name="T40" fmla="*/ 262 w 602"/>
              <a:gd name="T41" fmla="*/ 246 h 411"/>
              <a:gd name="T42" fmla="*/ 274 w 602"/>
              <a:gd name="T43" fmla="*/ 258 h 411"/>
              <a:gd name="T44" fmla="*/ 274 w 602"/>
              <a:gd name="T45" fmla="*/ 399 h 411"/>
              <a:gd name="T46" fmla="*/ 286 w 602"/>
              <a:gd name="T47" fmla="*/ 411 h 411"/>
              <a:gd name="T48" fmla="*/ 495 w 602"/>
              <a:gd name="T49" fmla="*/ 411 h 411"/>
              <a:gd name="T50" fmla="*/ 507 w 602"/>
              <a:gd name="T51" fmla="*/ 399 h 411"/>
              <a:gd name="T52" fmla="*/ 507 w 602"/>
              <a:gd name="T53" fmla="*/ 200 h 411"/>
              <a:gd name="T54" fmla="*/ 519 w 602"/>
              <a:gd name="T55" fmla="*/ 188 h 411"/>
              <a:gd name="T56" fmla="*/ 594 w 602"/>
              <a:gd name="T57" fmla="*/ 188 h 411"/>
              <a:gd name="T58" fmla="*/ 596 w 602"/>
              <a:gd name="T59" fmla="*/ 182 h 411"/>
              <a:gd name="T60" fmla="*/ 311 w 602"/>
              <a:gd name="T61" fmla="*/ 17 h 411"/>
              <a:gd name="T62" fmla="*/ 438 w 602"/>
              <a:gd name="T63" fmla="*/ 331 h 411"/>
              <a:gd name="T64" fmla="*/ 426 w 602"/>
              <a:gd name="T65" fmla="*/ 343 h 411"/>
              <a:gd name="T66" fmla="*/ 350 w 602"/>
              <a:gd name="T67" fmla="*/ 343 h 411"/>
              <a:gd name="T68" fmla="*/ 338 w 602"/>
              <a:gd name="T69" fmla="*/ 331 h 411"/>
              <a:gd name="T70" fmla="*/ 338 w 602"/>
              <a:gd name="T71" fmla="*/ 258 h 411"/>
              <a:gd name="T72" fmla="*/ 350 w 602"/>
              <a:gd name="T73" fmla="*/ 246 h 411"/>
              <a:gd name="T74" fmla="*/ 426 w 602"/>
              <a:gd name="T75" fmla="*/ 246 h 411"/>
              <a:gd name="T76" fmla="*/ 438 w 602"/>
              <a:gd name="T77" fmla="*/ 258 h 411"/>
              <a:gd name="T78" fmla="*/ 438 w 602"/>
              <a:gd name="T79" fmla="*/ 331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411">
                <a:moveTo>
                  <a:pt x="311" y="17"/>
                </a:moveTo>
                <a:cubicBezTo>
                  <a:pt x="305" y="13"/>
                  <a:pt x="296" y="13"/>
                  <a:pt x="290" y="17"/>
                </a:cubicBezTo>
                <a:cubicBezTo>
                  <a:pt x="225" y="55"/>
                  <a:pt x="225" y="55"/>
                  <a:pt x="225" y="55"/>
                </a:cubicBezTo>
                <a:cubicBezTo>
                  <a:pt x="219" y="58"/>
                  <a:pt x="215" y="55"/>
                  <a:pt x="215" y="49"/>
                </a:cubicBezTo>
                <a:cubicBezTo>
                  <a:pt x="215" y="12"/>
                  <a:pt x="215" y="12"/>
                  <a:pt x="215" y="12"/>
                </a:cubicBezTo>
                <a:cubicBezTo>
                  <a:pt x="215" y="5"/>
                  <a:pt x="209" y="0"/>
                  <a:pt x="203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5" y="0"/>
                  <a:pt x="139" y="5"/>
                  <a:pt x="139" y="12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99"/>
                  <a:pt x="134" y="107"/>
                  <a:pt x="129" y="111"/>
                </a:cubicBezTo>
                <a:cubicBezTo>
                  <a:pt x="6" y="182"/>
                  <a:pt x="6" y="182"/>
                  <a:pt x="6" y="182"/>
                </a:cubicBezTo>
                <a:cubicBezTo>
                  <a:pt x="0" y="186"/>
                  <a:pt x="1" y="188"/>
                  <a:pt x="7" y="188"/>
                </a:cubicBezTo>
                <a:cubicBezTo>
                  <a:pt x="83" y="188"/>
                  <a:pt x="83" y="188"/>
                  <a:pt x="83" y="188"/>
                </a:cubicBezTo>
                <a:cubicBezTo>
                  <a:pt x="89" y="188"/>
                  <a:pt x="95" y="194"/>
                  <a:pt x="95" y="200"/>
                </a:cubicBezTo>
                <a:cubicBezTo>
                  <a:pt x="95" y="399"/>
                  <a:pt x="95" y="399"/>
                  <a:pt x="95" y="399"/>
                </a:cubicBezTo>
                <a:cubicBezTo>
                  <a:pt x="95" y="405"/>
                  <a:pt x="100" y="411"/>
                  <a:pt x="107" y="411"/>
                </a:cubicBezTo>
                <a:cubicBezTo>
                  <a:pt x="154" y="411"/>
                  <a:pt x="154" y="411"/>
                  <a:pt x="154" y="411"/>
                </a:cubicBezTo>
                <a:cubicBezTo>
                  <a:pt x="161" y="411"/>
                  <a:pt x="166" y="405"/>
                  <a:pt x="166" y="399"/>
                </a:cubicBezTo>
                <a:cubicBezTo>
                  <a:pt x="166" y="258"/>
                  <a:pt x="166" y="258"/>
                  <a:pt x="166" y="258"/>
                </a:cubicBezTo>
                <a:cubicBezTo>
                  <a:pt x="166" y="252"/>
                  <a:pt x="171" y="246"/>
                  <a:pt x="178" y="246"/>
                </a:cubicBezTo>
                <a:cubicBezTo>
                  <a:pt x="262" y="246"/>
                  <a:pt x="262" y="246"/>
                  <a:pt x="262" y="246"/>
                </a:cubicBezTo>
                <a:cubicBezTo>
                  <a:pt x="268" y="246"/>
                  <a:pt x="274" y="252"/>
                  <a:pt x="274" y="258"/>
                </a:cubicBezTo>
                <a:cubicBezTo>
                  <a:pt x="274" y="399"/>
                  <a:pt x="274" y="399"/>
                  <a:pt x="274" y="399"/>
                </a:cubicBezTo>
                <a:cubicBezTo>
                  <a:pt x="274" y="405"/>
                  <a:pt x="279" y="411"/>
                  <a:pt x="286" y="411"/>
                </a:cubicBezTo>
                <a:cubicBezTo>
                  <a:pt x="495" y="411"/>
                  <a:pt x="495" y="411"/>
                  <a:pt x="495" y="411"/>
                </a:cubicBezTo>
                <a:cubicBezTo>
                  <a:pt x="502" y="411"/>
                  <a:pt x="507" y="405"/>
                  <a:pt x="507" y="399"/>
                </a:cubicBezTo>
                <a:cubicBezTo>
                  <a:pt x="507" y="200"/>
                  <a:pt x="507" y="200"/>
                  <a:pt x="507" y="200"/>
                </a:cubicBezTo>
                <a:cubicBezTo>
                  <a:pt x="507" y="194"/>
                  <a:pt x="512" y="188"/>
                  <a:pt x="519" y="188"/>
                </a:cubicBezTo>
                <a:cubicBezTo>
                  <a:pt x="594" y="188"/>
                  <a:pt x="594" y="188"/>
                  <a:pt x="594" y="188"/>
                </a:cubicBezTo>
                <a:cubicBezTo>
                  <a:pt x="601" y="188"/>
                  <a:pt x="602" y="186"/>
                  <a:pt x="596" y="182"/>
                </a:cubicBezTo>
                <a:lnTo>
                  <a:pt x="311" y="17"/>
                </a:lnTo>
                <a:close/>
                <a:moveTo>
                  <a:pt x="438" y="331"/>
                </a:moveTo>
                <a:cubicBezTo>
                  <a:pt x="438" y="338"/>
                  <a:pt x="433" y="343"/>
                  <a:pt x="426" y="343"/>
                </a:cubicBezTo>
                <a:cubicBezTo>
                  <a:pt x="350" y="343"/>
                  <a:pt x="350" y="343"/>
                  <a:pt x="350" y="343"/>
                </a:cubicBezTo>
                <a:cubicBezTo>
                  <a:pt x="344" y="343"/>
                  <a:pt x="338" y="338"/>
                  <a:pt x="338" y="331"/>
                </a:cubicBezTo>
                <a:cubicBezTo>
                  <a:pt x="338" y="258"/>
                  <a:pt x="338" y="258"/>
                  <a:pt x="338" y="258"/>
                </a:cubicBezTo>
                <a:cubicBezTo>
                  <a:pt x="338" y="252"/>
                  <a:pt x="344" y="246"/>
                  <a:pt x="350" y="246"/>
                </a:cubicBezTo>
                <a:cubicBezTo>
                  <a:pt x="426" y="246"/>
                  <a:pt x="426" y="246"/>
                  <a:pt x="426" y="246"/>
                </a:cubicBezTo>
                <a:cubicBezTo>
                  <a:pt x="433" y="246"/>
                  <a:pt x="438" y="252"/>
                  <a:pt x="438" y="258"/>
                </a:cubicBezTo>
                <a:lnTo>
                  <a:pt x="438" y="3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2639616" y="4020828"/>
            <a:ext cx="527682" cy="982240"/>
          </a:xfrm>
          <a:custGeom>
            <a:avLst/>
            <a:gdLst>
              <a:gd name="T0" fmla="*/ 329 w 339"/>
              <a:gd name="T1" fmla="*/ 99 h 631"/>
              <a:gd name="T2" fmla="*/ 160 w 339"/>
              <a:gd name="T3" fmla="*/ 3 h 631"/>
              <a:gd name="T4" fmla="*/ 1 w 339"/>
              <a:gd name="T5" fmla="*/ 105 h 631"/>
              <a:gd name="T6" fmla="*/ 0 w 339"/>
              <a:gd name="T7" fmla="*/ 619 h 631"/>
              <a:gd name="T8" fmla="*/ 111 w 339"/>
              <a:gd name="T9" fmla="*/ 631 h 631"/>
              <a:gd name="T10" fmla="*/ 123 w 339"/>
              <a:gd name="T11" fmla="*/ 520 h 631"/>
              <a:gd name="T12" fmla="*/ 204 w 339"/>
              <a:gd name="T13" fmla="*/ 508 h 631"/>
              <a:gd name="T14" fmla="*/ 216 w 339"/>
              <a:gd name="T15" fmla="*/ 619 h 631"/>
              <a:gd name="T16" fmla="*/ 327 w 339"/>
              <a:gd name="T17" fmla="*/ 631 h 631"/>
              <a:gd name="T18" fmla="*/ 339 w 339"/>
              <a:gd name="T19" fmla="*/ 117 h 631"/>
              <a:gd name="T20" fmla="*/ 109 w 339"/>
              <a:gd name="T21" fmla="*/ 442 h 631"/>
              <a:gd name="T22" fmla="*/ 53 w 339"/>
              <a:gd name="T23" fmla="*/ 454 h 631"/>
              <a:gd name="T24" fmla="*/ 41 w 339"/>
              <a:gd name="T25" fmla="*/ 400 h 631"/>
              <a:gd name="T26" fmla="*/ 97 w 339"/>
              <a:gd name="T27" fmla="*/ 388 h 631"/>
              <a:gd name="T28" fmla="*/ 109 w 339"/>
              <a:gd name="T29" fmla="*/ 442 h 631"/>
              <a:gd name="T30" fmla="*/ 97 w 339"/>
              <a:gd name="T31" fmla="*/ 330 h 631"/>
              <a:gd name="T32" fmla="*/ 41 w 339"/>
              <a:gd name="T33" fmla="*/ 318 h 631"/>
              <a:gd name="T34" fmla="*/ 53 w 339"/>
              <a:gd name="T35" fmla="*/ 263 h 631"/>
              <a:gd name="T36" fmla="*/ 109 w 339"/>
              <a:gd name="T37" fmla="*/ 275 h 631"/>
              <a:gd name="T38" fmla="*/ 109 w 339"/>
              <a:gd name="T39" fmla="*/ 193 h 631"/>
              <a:gd name="T40" fmla="*/ 53 w 339"/>
              <a:gd name="T41" fmla="*/ 205 h 631"/>
              <a:gd name="T42" fmla="*/ 41 w 339"/>
              <a:gd name="T43" fmla="*/ 151 h 631"/>
              <a:gd name="T44" fmla="*/ 97 w 339"/>
              <a:gd name="T45" fmla="*/ 139 h 631"/>
              <a:gd name="T46" fmla="*/ 109 w 339"/>
              <a:gd name="T47" fmla="*/ 193 h 631"/>
              <a:gd name="T48" fmla="*/ 192 w 339"/>
              <a:gd name="T49" fmla="*/ 454 h 631"/>
              <a:gd name="T50" fmla="*/ 136 w 339"/>
              <a:gd name="T51" fmla="*/ 442 h 631"/>
              <a:gd name="T52" fmla="*/ 148 w 339"/>
              <a:gd name="T53" fmla="*/ 388 h 631"/>
              <a:gd name="T54" fmla="*/ 204 w 339"/>
              <a:gd name="T55" fmla="*/ 400 h 631"/>
              <a:gd name="T56" fmla="*/ 204 w 339"/>
              <a:gd name="T57" fmla="*/ 318 h 631"/>
              <a:gd name="T58" fmla="*/ 148 w 339"/>
              <a:gd name="T59" fmla="*/ 330 h 631"/>
              <a:gd name="T60" fmla="*/ 136 w 339"/>
              <a:gd name="T61" fmla="*/ 275 h 631"/>
              <a:gd name="T62" fmla="*/ 192 w 339"/>
              <a:gd name="T63" fmla="*/ 263 h 631"/>
              <a:gd name="T64" fmla="*/ 204 w 339"/>
              <a:gd name="T65" fmla="*/ 318 h 631"/>
              <a:gd name="T66" fmla="*/ 192 w 339"/>
              <a:gd name="T67" fmla="*/ 205 h 631"/>
              <a:gd name="T68" fmla="*/ 136 w 339"/>
              <a:gd name="T69" fmla="*/ 193 h 631"/>
              <a:gd name="T70" fmla="*/ 148 w 339"/>
              <a:gd name="T71" fmla="*/ 139 h 631"/>
              <a:gd name="T72" fmla="*/ 204 w 339"/>
              <a:gd name="T73" fmla="*/ 151 h 631"/>
              <a:gd name="T74" fmla="*/ 299 w 339"/>
              <a:gd name="T75" fmla="*/ 442 h 631"/>
              <a:gd name="T76" fmla="*/ 243 w 339"/>
              <a:gd name="T77" fmla="*/ 454 h 631"/>
              <a:gd name="T78" fmla="*/ 231 w 339"/>
              <a:gd name="T79" fmla="*/ 400 h 631"/>
              <a:gd name="T80" fmla="*/ 287 w 339"/>
              <a:gd name="T81" fmla="*/ 388 h 631"/>
              <a:gd name="T82" fmla="*/ 299 w 339"/>
              <a:gd name="T83" fmla="*/ 442 h 631"/>
              <a:gd name="T84" fmla="*/ 287 w 339"/>
              <a:gd name="T85" fmla="*/ 330 h 631"/>
              <a:gd name="T86" fmla="*/ 231 w 339"/>
              <a:gd name="T87" fmla="*/ 318 h 631"/>
              <a:gd name="T88" fmla="*/ 243 w 339"/>
              <a:gd name="T89" fmla="*/ 263 h 631"/>
              <a:gd name="T90" fmla="*/ 299 w 339"/>
              <a:gd name="T91" fmla="*/ 275 h 631"/>
              <a:gd name="T92" fmla="*/ 299 w 339"/>
              <a:gd name="T93" fmla="*/ 193 h 631"/>
              <a:gd name="T94" fmla="*/ 243 w 339"/>
              <a:gd name="T95" fmla="*/ 205 h 631"/>
              <a:gd name="T96" fmla="*/ 231 w 339"/>
              <a:gd name="T97" fmla="*/ 151 h 631"/>
              <a:gd name="T98" fmla="*/ 287 w 339"/>
              <a:gd name="T99" fmla="*/ 139 h 631"/>
              <a:gd name="T100" fmla="*/ 299 w 339"/>
              <a:gd name="T101" fmla="*/ 193 h 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9" h="631">
                <a:moveTo>
                  <a:pt x="339" y="105"/>
                </a:moveTo>
                <a:cubicBezTo>
                  <a:pt x="339" y="105"/>
                  <a:pt x="334" y="102"/>
                  <a:pt x="329" y="99"/>
                </a:cubicBezTo>
                <a:cubicBezTo>
                  <a:pt x="180" y="3"/>
                  <a:pt x="180" y="3"/>
                  <a:pt x="180" y="3"/>
                </a:cubicBezTo>
                <a:cubicBezTo>
                  <a:pt x="174" y="0"/>
                  <a:pt x="165" y="0"/>
                  <a:pt x="160" y="3"/>
                </a:cubicBezTo>
                <a:cubicBezTo>
                  <a:pt x="11" y="99"/>
                  <a:pt x="11" y="99"/>
                  <a:pt x="11" y="99"/>
                </a:cubicBezTo>
                <a:cubicBezTo>
                  <a:pt x="5" y="102"/>
                  <a:pt x="1" y="105"/>
                  <a:pt x="1" y="105"/>
                </a:cubicBezTo>
                <a:cubicBezTo>
                  <a:pt x="0" y="105"/>
                  <a:pt x="0" y="110"/>
                  <a:pt x="0" y="117"/>
                </a:cubicBezTo>
                <a:cubicBezTo>
                  <a:pt x="0" y="619"/>
                  <a:pt x="0" y="619"/>
                  <a:pt x="0" y="619"/>
                </a:cubicBezTo>
                <a:cubicBezTo>
                  <a:pt x="0" y="626"/>
                  <a:pt x="6" y="631"/>
                  <a:pt x="12" y="631"/>
                </a:cubicBezTo>
                <a:cubicBezTo>
                  <a:pt x="111" y="631"/>
                  <a:pt x="111" y="631"/>
                  <a:pt x="111" y="631"/>
                </a:cubicBezTo>
                <a:cubicBezTo>
                  <a:pt x="118" y="631"/>
                  <a:pt x="123" y="626"/>
                  <a:pt x="123" y="619"/>
                </a:cubicBezTo>
                <a:cubicBezTo>
                  <a:pt x="123" y="520"/>
                  <a:pt x="123" y="520"/>
                  <a:pt x="123" y="520"/>
                </a:cubicBezTo>
                <a:cubicBezTo>
                  <a:pt x="123" y="513"/>
                  <a:pt x="129" y="508"/>
                  <a:pt x="135" y="508"/>
                </a:cubicBezTo>
                <a:cubicBezTo>
                  <a:pt x="204" y="508"/>
                  <a:pt x="204" y="508"/>
                  <a:pt x="204" y="508"/>
                </a:cubicBezTo>
                <a:cubicBezTo>
                  <a:pt x="211" y="508"/>
                  <a:pt x="216" y="513"/>
                  <a:pt x="216" y="520"/>
                </a:cubicBezTo>
                <a:cubicBezTo>
                  <a:pt x="216" y="619"/>
                  <a:pt x="216" y="619"/>
                  <a:pt x="216" y="619"/>
                </a:cubicBezTo>
                <a:cubicBezTo>
                  <a:pt x="216" y="626"/>
                  <a:pt x="222" y="631"/>
                  <a:pt x="228" y="631"/>
                </a:cubicBezTo>
                <a:cubicBezTo>
                  <a:pt x="327" y="631"/>
                  <a:pt x="327" y="631"/>
                  <a:pt x="327" y="631"/>
                </a:cubicBezTo>
                <a:cubicBezTo>
                  <a:pt x="333" y="631"/>
                  <a:pt x="339" y="626"/>
                  <a:pt x="339" y="619"/>
                </a:cubicBezTo>
                <a:cubicBezTo>
                  <a:pt x="339" y="117"/>
                  <a:pt x="339" y="117"/>
                  <a:pt x="339" y="117"/>
                </a:cubicBezTo>
                <a:cubicBezTo>
                  <a:pt x="339" y="110"/>
                  <a:pt x="339" y="105"/>
                  <a:pt x="339" y="105"/>
                </a:cubicBezTo>
                <a:close/>
                <a:moveTo>
                  <a:pt x="109" y="442"/>
                </a:moveTo>
                <a:cubicBezTo>
                  <a:pt x="109" y="449"/>
                  <a:pt x="103" y="454"/>
                  <a:pt x="97" y="454"/>
                </a:cubicBezTo>
                <a:cubicBezTo>
                  <a:pt x="53" y="454"/>
                  <a:pt x="53" y="454"/>
                  <a:pt x="53" y="454"/>
                </a:cubicBezTo>
                <a:cubicBezTo>
                  <a:pt x="46" y="454"/>
                  <a:pt x="41" y="449"/>
                  <a:pt x="41" y="442"/>
                </a:cubicBezTo>
                <a:cubicBezTo>
                  <a:pt x="41" y="400"/>
                  <a:pt x="41" y="400"/>
                  <a:pt x="41" y="400"/>
                </a:cubicBezTo>
                <a:cubicBezTo>
                  <a:pt x="41" y="393"/>
                  <a:pt x="46" y="388"/>
                  <a:pt x="53" y="388"/>
                </a:cubicBezTo>
                <a:cubicBezTo>
                  <a:pt x="97" y="388"/>
                  <a:pt x="97" y="388"/>
                  <a:pt x="97" y="388"/>
                </a:cubicBezTo>
                <a:cubicBezTo>
                  <a:pt x="103" y="388"/>
                  <a:pt x="109" y="393"/>
                  <a:pt x="109" y="400"/>
                </a:cubicBezTo>
                <a:lnTo>
                  <a:pt x="109" y="442"/>
                </a:lnTo>
                <a:close/>
                <a:moveTo>
                  <a:pt x="109" y="318"/>
                </a:moveTo>
                <a:cubicBezTo>
                  <a:pt x="109" y="324"/>
                  <a:pt x="103" y="330"/>
                  <a:pt x="97" y="330"/>
                </a:cubicBezTo>
                <a:cubicBezTo>
                  <a:pt x="53" y="330"/>
                  <a:pt x="53" y="330"/>
                  <a:pt x="53" y="330"/>
                </a:cubicBezTo>
                <a:cubicBezTo>
                  <a:pt x="46" y="330"/>
                  <a:pt x="41" y="324"/>
                  <a:pt x="41" y="318"/>
                </a:cubicBezTo>
                <a:cubicBezTo>
                  <a:pt x="41" y="275"/>
                  <a:pt x="41" y="275"/>
                  <a:pt x="41" y="275"/>
                </a:cubicBezTo>
                <a:cubicBezTo>
                  <a:pt x="41" y="269"/>
                  <a:pt x="46" y="263"/>
                  <a:pt x="53" y="263"/>
                </a:cubicBezTo>
                <a:cubicBezTo>
                  <a:pt x="97" y="263"/>
                  <a:pt x="97" y="263"/>
                  <a:pt x="97" y="263"/>
                </a:cubicBezTo>
                <a:cubicBezTo>
                  <a:pt x="103" y="263"/>
                  <a:pt x="109" y="269"/>
                  <a:pt x="109" y="275"/>
                </a:cubicBezTo>
                <a:lnTo>
                  <a:pt x="109" y="318"/>
                </a:lnTo>
                <a:close/>
                <a:moveTo>
                  <a:pt x="109" y="193"/>
                </a:moveTo>
                <a:cubicBezTo>
                  <a:pt x="109" y="200"/>
                  <a:pt x="103" y="205"/>
                  <a:pt x="97" y="205"/>
                </a:cubicBezTo>
                <a:cubicBezTo>
                  <a:pt x="53" y="205"/>
                  <a:pt x="53" y="205"/>
                  <a:pt x="53" y="205"/>
                </a:cubicBezTo>
                <a:cubicBezTo>
                  <a:pt x="46" y="205"/>
                  <a:pt x="41" y="200"/>
                  <a:pt x="41" y="193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1" y="144"/>
                  <a:pt x="46" y="139"/>
                  <a:pt x="53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103" y="139"/>
                  <a:pt x="109" y="144"/>
                  <a:pt x="109" y="151"/>
                </a:cubicBezTo>
                <a:lnTo>
                  <a:pt x="109" y="193"/>
                </a:lnTo>
                <a:close/>
                <a:moveTo>
                  <a:pt x="204" y="442"/>
                </a:moveTo>
                <a:cubicBezTo>
                  <a:pt x="204" y="449"/>
                  <a:pt x="198" y="454"/>
                  <a:pt x="192" y="454"/>
                </a:cubicBezTo>
                <a:cubicBezTo>
                  <a:pt x="148" y="454"/>
                  <a:pt x="148" y="454"/>
                  <a:pt x="148" y="454"/>
                </a:cubicBezTo>
                <a:cubicBezTo>
                  <a:pt x="141" y="454"/>
                  <a:pt x="136" y="449"/>
                  <a:pt x="136" y="442"/>
                </a:cubicBezTo>
                <a:cubicBezTo>
                  <a:pt x="136" y="400"/>
                  <a:pt x="136" y="400"/>
                  <a:pt x="136" y="400"/>
                </a:cubicBezTo>
                <a:cubicBezTo>
                  <a:pt x="136" y="393"/>
                  <a:pt x="141" y="388"/>
                  <a:pt x="148" y="388"/>
                </a:cubicBezTo>
                <a:cubicBezTo>
                  <a:pt x="192" y="388"/>
                  <a:pt x="192" y="388"/>
                  <a:pt x="192" y="388"/>
                </a:cubicBezTo>
                <a:cubicBezTo>
                  <a:pt x="198" y="388"/>
                  <a:pt x="204" y="393"/>
                  <a:pt x="204" y="400"/>
                </a:cubicBezTo>
                <a:lnTo>
                  <a:pt x="204" y="442"/>
                </a:lnTo>
                <a:close/>
                <a:moveTo>
                  <a:pt x="204" y="318"/>
                </a:moveTo>
                <a:cubicBezTo>
                  <a:pt x="204" y="324"/>
                  <a:pt x="198" y="330"/>
                  <a:pt x="192" y="330"/>
                </a:cubicBezTo>
                <a:cubicBezTo>
                  <a:pt x="148" y="330"/>
                  <a:pt x="148" y="330"/>
                  <a:pt x="148" y="330"/>
                </a:cubicBezTo>
                <a:cubicBezTo>
                  <a:pt x="141" y="330"/>
                  <a:pt x="136" y="324"/>
                  <a:pt x="136" y="318"/>
                </a:cubicBezTo>
                <a:cubicBezTo>
                  <a:pt x="136" y="275"/>
                  <a:pt x="136" y="275"/>
                  <a:pt x="136" y="275"/>
                </a:cubicBezTo>
                <a:cubicBezTo>
                  <a:pt x="136" y="269"/>
                  <a:pt x="141" y="263"/>
                  <a:pt x="148" y="263"/>
                </a:cubicBezTo>
                <a:cubicBezTo>
                  <a:pt x="192" y="263"/>
                  <a:pt x="192" y="263"/>
                  <a:pt x="192" y="263"/>
                </a:cubicBezTo>
                <a:cubicBezTo>
                  <a:pt x="198" y="263"/>
                  <a:pt x="204" y="269"/>
                  <a:pt x="204" y="275"/>
                </a:cubicBezTo>
                <a:lnTo>
                  <a:pt x="204" y="318"/>
                </a:lnTo>
                <a:close/>
                <a:moveTo>
                  <a:pt x="204" y="193"/>
                </a:moveTo>
                <a:cubicBezTo>
                  <a:pt x="204" y="200"/>
                  <a:pt x="198" y="205"/>
                  <a:pt x="192" y="205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1" y="205"/>
                  <a:pt x="136" y="200"/>
                  <a:pt x="136" y="193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6" y="144"/>
                  <a:pt x="141" y="139"/>
                  <a:pt x="148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8" y="139"/>
                  <a:pt x="204" y="144"/>
                  <a:pt x="204" y="151"/>
                </a:cubicBezTo>
                <a:lnTo>
                  <a:pt x="204" y="193"/>
                </a:lnTo>
                <a:close/>
                <a:moveTo>
                  <a:pt x="299" y="442"/>
                </a:moveTo>
                <a:cubicBezTo>
                  <a:pt x="299" y="449"/>
                  <a:pt x="293" y="454"/>
                  <a:pt x="287" y="454"/>
                </a:cubicBezTo>
                <a:cubicBezTo>
                  <a:pt x="243" y="454"/>
                  <a:pt x="243" y="454"/>
                  <a:pt x="243" y="454"/>
                </a:cubicBezTo>
                <a:cubicBezTo>
                  <a:pt x="236" y="454"/>
                  <a:pt x="231" y="449"/>
                  <a:pt x="231" y="442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1" y="393"/>
                  <a:pt x="236" y="388"/>
                  <a:pt x="243" y="388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93" y="388"/>
                  <a:pt x="299" y="393"/>
                  <a:pt x="299" y="400"/>
                </a:cubicBezTo>
                <a:lnTo>
                  <a:pt x="299" y="442"/>
                </a:lnTo>
                <a:close/>
                <a:moveTo>
                  <a:pt x="299" y="318"/>
                </a:moveTo>
                <a:cubicBezTo>
                  <a:pt x="299" y="324"/>
                  <a:pt x="293" y="330"/>
                  <a:pt x="287" y="330"/>
                </a:cubicBezTo>
                <a:cubicBezTo>
                  <a:pt x="243" y="330"/>
                  <a:pt x="243" y="330"/>
                  <a:pt x="243" y="330"/>
                </a:cubicBezTo>
                <a:cubicBezTo>
                  <a:pt x="236" y="330"/>
                  <a:pt x="231" y="324"/>
                  <a:pt x="231" y="318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269"/>
                  <a:pt x="236" y="263"/>
                  <a:pt x="243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93" y="263"/>
                  <a:pt x="299" y="269"/>
                  <a:pt x="299" y="275"/>
                </a:cubicBezTo>
                <a:lnTo>
                  <a:pt x="299" y="318"/>
                </a:lnTo>
                <a:close/>
                <a:moveTo>
                  <a:pt x="299" y="193"/>
                </a:moveTo>
                <a:cubicBezTo>
                  <a:pt x="299" y="200"/>
                  <a:pt x="293" y="205"/>
                  <a:pt x="287" y="205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36" y="205"/>
                  <a:pt x="231" y="200"/>
                  <a:pt x="231" y="193"/>
                </a:cubicBezTo>
                <a:cubicBezTo>
                  <a:pt x="231" y="151"/>
                  <a:pt x="231" y="151"/>
                  <a:pt x="231" y="151"/>
                </a:cubicBezTo>
                <a:cubicBezTo>
                  <a:pt x="231" y="144"/>
                  <a:pt x="236" y="139"/>
                  <a:pt x="243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93" y="139"/>
                  <a:pt x="299" y="144"/>
                  <a:pt x="299" y="151"/>
                </a:cubicBezTo>
                <a:lnTo>
                  <a:pt x="299" y="1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8" name="Freeform 21"/>
          <p:cNvSpPr>
            <a:spLocks noEditPoints="1"/>
          </p:cNvSpPr>
          <p:nvPr/>
        </p:nvSpPr>
        <p:spPr bwMode="auto">
          <a:xfrm>
            <a:off x="8219297" y="4813540"/>
            <a:ext cx="441965" cy="822684"/>
          </a:xfrm>
          <a:custGeom>
            <a:avLst/>
            <a:gdLst>
              <a:gd name="T0" fmla="*/ 329 w 339"/>
              <a:gd name="T1" fmla="*/ 99 h 631"/>
              <a:gd name="T2" fmla="*/ 160 w 339"/>
              <a:gd name="T3" fmla="*/ 3 h 631"/>
              <a:gd name="T4" fmla="*/ 1 w 339"/>
              <a:gd name="T5" fmla="*/ 105 h 631"/>
              <a:gd name="T6" fmla="*/ 0 w 339"/>
              <a:gd name="T7" fmla="*/ 619 h 631"/>
              <a:gd name="T8" fmla="*/ 111 w 339"/>
              <a:gd name="T9" fmla="*/ 631 h 631"/>
              <a:gd name="T10" fmla="*/ 123 w 339"/>
              <a:gd name="T11" fmla="*/ 520 h 631"/>
              <a:gd name="T12" fmla="*/ 204 w 339"/>
              <a:gd name="T13" fmla="*/ 508 h 631"/>
              <a:gd name="T14" fmla="*/ 216 w 339"/>
              <a:gd name="T15" fmla="*/ 619 h 631"/>
              <a:gd name="T16" fmla="*/ 327 w 339"/>
              <a:gd name="T17" fmla="*/ 631 h 631"/>
              <a:gd name="T18" fmla="*/ 339 w 339"/>
              <a:gd name="T19" fmla="*/ 117 h 631"/>
              <a:gd name="T20" fmla="*/ 109 w 339"/>
              <a:gd name="T21" fmla="*/ 442 h 631"/>
              <a:gd name="T22" fmla="*/ 53 w 339"/>
              <a:gd name="T23" fmla="*/ 454 h 631"/>
              <a:gd name="T24" fmla="*/ 41 w 339"/>
              <a:gd name="T25" fmla="*/ 400 h 631"/>
              <a:gd name="T26" fmla="*/ 97 w 339"/>
              <a:gd name="T27" fmla="*/ 388 h 631"/>
              <a:gd name="T28" fmla="*/ 109 w 339"/>
              <a:gd name="T29" fmla="*/ 442 h 631"/>
              <a:gd name="T30" fmla="*/ 97 w 339"/>
              <a:gd name="T31" fmla="*/ 330 h 631"/>
              <a:gd name="T32" fmla="*/ 41 w 339"/>
              <a:gd name="T33" fmla="*/ 318 h 631"/>
              <a:gd name="T34" fmla="*/ 53 w 339"/>
              <a:gd name="T35" fmla="*/ 263 h 631"/>
              <a:gd name="T36" fmla="*/ 109 w 339"/>
              <a:gd name="T37" fmla="*/ 275 h 631"/>
              <a:gd name="T38" fmla="*/ 109 w 339"/>
              <a:gd name="T39" fmla="*/ 193 h 631"/>
              <a:gd name="T40" fmla="*/ 53 w 339"/>
              <a:gd name="T41" fmla="*/ 205 h 631"/>
              <a:gd name="T42" fmla="*/ 41 w 339"/>
              <a:gd name="T43" fmla="*/ 151 h 631"/>
              <a:gd name="T44" fmla="*/ 97 w 339"/>
              <a:gd name="T45" fmla="*/ 139 h 631"/>
              <a:gd name="T46" fmla="*/ 109 w 339"/>
              <a:gd name="T47" fmla="*/ 193 h 631"/>
              <a:gd name="T48" fmla="*/ 192 w 339"/>
              <a:gd name="T49" fmla="*/ 454 h 631"/>
              <a:gd name="T50" fmla="*/ 136 w 339"/>
              <a:gd name="T51" fmla="*/ 442 h 631"/>
              <a:gd name="T52" fmla="*/ 148 w 339"/>
              <a:gd name="T53" fmla="*/ 388 h 631"/>
              <a:gd name="T54" fmla="*/ 204 w 339"/>
              <a:gd name="T55" fmla="*/ 400 h 631"/>
              <a:gd name="T56" fmla="*/ 204 w 339"/>
              <a:gd name="T57" fmla="*/ 318 h 631"/>
              <a:gd name="T58" fmla="*/ 148 w 339"/>
              <a:gd name="T59" fmla="*/ 330 h 631"/>
              <a:gd name="T60" fmla="*/ 136 w 339"/>
              <a:gd name="T61" fmla="*/ 275 h 631"/>
              <a:gd name="T62" fmla="*/ 192 w 339"/>
              <a:gd name="T63" fmla="*/ 263 h 631"/>
              <a:gd name="T64" fmla="*/ 204 w 339"/>
              <a:gd name="T65" fmla="*/ 318 h 631"/>
              <a:gd name="T66" fmla="*/ 192 w 339"/>
              <a:gd name="T67" fmla="*/ 205 h 631"/>
              <a:gd name="T68" fmla="*/ 136 w 339"/>
              <a:gd name="T69" fmla="*/ 193 h 631"/>
              <a:gd name="T70" fmla="*/ 148 w 339"/>
              <a:gd name="T71" fmla="*/ 139 h 631"/>
              <a:gd name="T72" fmla="*/ 204 w 339"/>
              <a:gd name="T73" fmla="*/ 151 h 631"/>
              <a:gd name="T74" fmla="*/ 299 w 339"/>
              <a:gd name="T75" fmla="*/ 442 h 631"/>
              <a:gd name="T76" fmla="*/ 243 w 339"/>
              <a:gd name="T77" fmla="*/ 454 h 631"/>
              <a:gd name="T78" fmla="*/ 231 w 339"/>
              <a:gd name="T79" fmla="*/ 400 h 631"/>
              <a:gd name="T80" fmla="*/ 287 w 339"/>
              <a:gd name="T81" fmla="*/ 388 h 631"/>
              <a:gd name="T82" fmla="*/ 299 w 339"/>
              <a:gd name="T83" fmla="*/ 442 h 631"/>
              <a:gd name="T84" fmla="*/ 287 w 339"/>
              <a:gd name="T85" fmla="*/ 330 h 631"/>
              <a:gd name="T86" fmla="*/ 231 w 339"/>
              <a:gd name="T87" fmla="*/ 318 h 631"/>
              <a:gd name="T88" fmla="*/ 243 w 339"/>
              <a:gd name="T89" fmla="*/ 263 h 631"/>
              <a:gd name="T90" fmla="*/ 299 w 339"/>
              <a:gd name="T91" fmla="*/ 275 h 631"/>
              <a:gd name="T92" fmla="*/ 299 w 339"/>
              <a:gd name="T93" fmla="*/ 193 h 631"/>
              <a:gd name="T94" fmla="*/ 243 w 339"/>
              <a:gd name="T95" fmla="*/ 205 h 631"/>
              <a:gd name="T96" fmla="*/ 231 w 339"/>
              <a:gd name="T97" fmla="*/ 151 h 631"/>
              <a:gd name="T98" fmla="*/ 287 w 339"/>
              <a:gd name="T99" fmla="*/ 139 h 631"/>
              <a:gd name="T100" fmla="*/ 299 w 339"/>
              <a:gd name="T101" fmla="*/ 193 h 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9" h="631">
                <a:moveTo>
                  <a:pt x="339" y="105"/>
                </a:moveTo>
                <a:cubicBezTo>
                  <a:pt x="339" y="105"/>
                  <a:pt x="334" y="102"/>
                  <a:pt x="329" y="99"/>
                </a:cubicBezTo>
                <a:cubicBezTo>
                  <a:pt x="180" y="3"/>
                  <a:pt x="180" y="3"/>
                  <a:pt x="180" y="3"/>
                </a:cubicBezTo>
                <a:cubicBezTo>
                  <a:pt x="174" y="0"/>
                  <a:pt x="165" y="0"/>
                  <a:pt x="160" y="3"/>
                </a:cubicBezTo>
                <a:cubicBezTo>
                  <a:pt x="11" y="99"/>
                  <a:pt x="11" y="99"/>
                  <a:pt x="11" y="99"/>
                </a:cubicBezTo>
                <a:cubicBezTo>
                  <a:pt x="5" y="102"/>
                  <a:pt x="1" y="105"/>
                  <a:pt x="1" y="105"/>
                </a:cubicBezTo>
                <a:cubicBezTo>
                  <a:pt x="0" y="105"/>
                  <a:pt x="0" y="110"/>
                  <a:pt x="0" y="117"/>
                </a:cubicBezTo>
                <a:cubicBezTo>
                  <a:pt x="0" y="619"/>
                  <a:pt x="0" y="619"/>
                  <a:pt x="0" y="619"/>
                </a:cubicBezTo>
                <a:cubicBezTo>
                  <a:pt x="0" y="626"/>
                  <a:pt x="6" y="631"/>
                  <a:pt x="12" y="631"/>
                </a:cubicBezTo>
                <a:cubicBezTo>
                  <a:pt x="111" y="631"/>
                  <a:pt x="111" y="631"/>
                  <a:pt x="111" y="631"/>
                </a:cubicBezTo>
                <a:cubicBezTo>
                  <a:pt x="118" y="631"/>
                  <a:pt x="123" y="626"/>
                  <a:pt x="123" y="619"/>
                </a:cubicBezTo>
                <a:cubicBezTo>
                  <a:pt x="123" y="520"/>
                  <a:pt x="123" y="520"/>
                  <a:pt x="123" y="520"/>
                </a:cubicBezTo>
                <a:cubicBezTo>
                  <a:pt x="123" y="513"/>
                  <a:pt x="129" y="508"/>
                  <a:pt x="135" y="508"/>
                </a:cubicBezTo>
                <a:cubicBezTo>
                  <a:pt x="204" y="508"/>
                  <a:pt x="204" y="508"/>
                  <a:pt x="204" y="508"/>
                </a:cubicBezTo>
                <a:cubicBezTo>
                  <a:pt x="211" y="508"/>
                  <a:pt x="216" y="513"/>
                  <a:pt x="216" y="520"/>
                </a:cubicBezTo>
                <a:cubicBezTo>
                  <a:pt x="216" y="619"/>
                  <a:pt x="216" y="619"/>
                  <a:pt x="216" y="619"/>
                </a:cubicBezTo>
                <a:cubicBezTo>
                  <a:pt x="216" y="626"/>
                  <a:pt x="222" y="631"/>
                  <a:pt x="228" y="631"/>
                </a:cubicBezTo>
                <a:cubicBezTo>
                  <a:pt x="327" y="631"/>
                  <a:pt x="327" y="631"/>
                  <a:pt x="327" y="631"/>
                </a:cubicBezTo>
                <a:cubicBezTo>
                  <a:pt x="333" y="631"/>
                  <a:pt x="339" y="626"/>
                  <a:pt x="339" y="619"/>
                </a:cubicBezTo>
                <a:cubicBezTo>
                  <a:pt x="339" y="117"/>
                  <a:pt x="339" y="117"/>
                  <a:pt x="339" y="117"/>
                </a:cubicBezTo>
                <a:cubicBezTo>
                  <a:pt x="339" y="110"/>
                  <a:pt x="339" y="105"/>
                  <a:pt x="339" y="105"/>
                </a:cubicBezTo>
                <a:close/>
                <a:moveTo>
                  <a:pt x="109" y="442"/>
                </a:moveTo>
                <a:cubicBezTo>
                  <a:pt x="109" y="449"/>
                  <a:pt x="103" y="454"/>
                  <a:pt x="97" y="454"/>
                </a:cubicBezTo>
                <a:cubicBezTo>
                  <a:pt x="53" y="454"/>
                  <a:pt x="53" y="454"/>
                  <a:pt x="53" y="454"/>
                </a:cubicBezTo>
                <a:cubicBezTo>
                  <a:pt x="46" y="454"/>
                  <a:pt x="41" y="449"/>
                  <a:pt x="41" y="442"/>
                </a:cubicBezTo>
                <a:cubicBezTo>
                  <a:pt x="41" y="400"/>
                  <a:pt x="41" y="400"/>
                  <a:pt x="41" y="400"/>
                </a:cubicBezTo>
                <a:cubicBezTo>
                  <a:pt x="41" y="393"/>
                  <a:pt x="46" y="388"/>
                  <a:pt x="53" y="388"/>
                </a:cubicBezTo>
                <a:cubicBezTo>
                  <a:pt x="97" y="388"/>
                  <a:pt x="97" y="388"/>
                  <a:pt x="97" y="388"/>
                </a:cubicBezTo>
                <a:cubicBezTo>
                  <a:pt x="103" y="388"/>
                  <a:pt x="109" y="393"/>
                  <a:pt x="109" y="400"/>
                </a:cubicBezTo>
                <a:lnTo>
                  <a:pt x="109" y="442"/>
                </a:lnTo>
                <a:close/>
                <a:moveTo>
                  <a:pt x="109" y="318"/>
                </a:moveTo>
                <a:cubicBezTo>
                  <a:pt x="109" y="324"/>
                  <a:pt x="103" y="330"/>
                  <a:pt x="97" y="330"/>
                </a:cubicBezTo>
                <a:cubicBezTo>
                  <a:pt x="53" y="330"/>
                  <a:pt x="53" y="330"/>
                  <a:pt x="53" y="330"/>
                </a:cubicBezTo>
                <a:cubicBezTo>
                  <a:pt x="46" y="330"/>
                  <a:pt x="41" y="324"/>
                  <a:pt x="41" y="318"/>
                </a:cubicBezTo>
                <a:cubicBezTo>
                  <a:pt x="41" y="275"/>
                  <a:pt x="41" y="275"/>
                  <a:pt x="41" y="275"/>
                </a:cubicBezTo>
                <a:cubicBezTo>
                  <a:pt x="41" y="269"/>
                  <a:pt x="46" y="263"/>
                  <a:pt x="53" y="263"/>
                </a:cubicBezTo>
                <a:cubicBezTo>
                  <a:pt x="97" y="263"/>
                  <a:pt x="97" y="263"/>
                  <a:pt x="97" y="263"/>
                </a:cubicBezTo>
                <a:cubicBezTo>
                  <a:pt x="103" y="263"/>
                  <a:pt x="109" y="269"/>
                  <a:pt x="109" y="275"/>
                </a:cubicBezTo>
                <a:lnTo>
                  <a:pt x="109" y="318"/>
                </a:lnTo>
                <a:close/>
                <a:moveTo>
                  <a:pt x="109" y="193"/>
                </a:moveTo>
                <a:cubicBezTo>
                  <a:pt x="109" y="200"/>
                  <a:pt x="103" y="205"/>
                  <a:pt x="97" y="205"/>
                </a:cubicBezTo>
                <a:cubicBezTo>
                  <a:pt x="53" y="205"/>
                  <a:pt x="53" y="205"/>
                  <a:pt x="53" y="205"/>
                </a:cubicBezTo>
                <a:cubicBezTo>
                  <a:pt x="46" y="205"/>
                  <a:pt x="41" y="200"/>
                  <a:pt x="41" y="193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1" y="144"/>
                  <a:pt x="46" y="139"/>
                  <a:pt x="53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103" y="139"/>
                  <a:pt x="109" y="144"/>
                  <a:pt x="109" y="151"/>
                </a:cubicBezTo>
                <a:lnTo>
                  <a:pt x="109" y="193"/>
                </a:lnTo>
                <a:close/>
                <a:moveTo>
                  <a:pt x="204" y="442"/>
                </a:moveTo>
                <a:cubicBezTo>
                  <a:pt x="204" y="449"/>
                  <a:pt x="198" y="454"/>
                  <a:pt x="192" y="454"/>
                </a:cubicBezTo>
                <a:cubicBezTo>
                  <a:pt x="148" y="454"/>
                  <a:pt x="148" y="454"/>
                  <a:pt x="148" y="454"/>
                </a:cubicBezTo>
                <a:cubicBezTo>
                  <a:pt x="141" y="454"/>
                  <a:pt x="136" y="449"/>
                  <a:pt x="136" y="442"/>
                </a:cubicBezTo>
                <a:cubicBezTo>
                  <a:pt x="136" y="400"/>
                  <a:pt x="136" y="400"/>
                  <a:pt x="136" y="400"/>
                </a:cubicBezTo>
                <a:cubicBezTo>
                  <a:pt x="136" y="393"/>
                  <a:pt x="141" y="388"/>
                  <a:pt x="148" y="388"/>
                </a:cubicBezTo>
                <a:cubicBezTo>
                  <a:pt x="192" y="388"/>
                  <a:pt x="192" y="388"/>
                  <a:pt x="192" y="388"/>
                </a:cubicBezTo>
                <a:cubicBezTo>
                  <a:pt x="198" y="388"/>
                  <a:pt x="204" y="393"/>
                  <a:pt x="204" y="400"/>
                </a:cubicBezTo>
                <a:lnTo>
                  <a:pt x="204" y="442"/>
                </a:lnTo>
                <a:close/>
                <a:moveTo>
                  <a:pt x="204" y="318"/>
                </a:moveTo>
                <a:cubicBezTo>
                  <a:pt x="204" y="324"/>
                  <a:pt x="198" y="330"/>
                  <a:pt x="192" y="330"/>
                </a:cubicBezTo>
                <a:cubicBezTo>
                  <a:pt x="148" y="330"/>
                  <a:pt x="148" y="330"/>
                  <a:pt x="148" y="330"/>
                </a:cubicBezTo>
                <a:cubicBezTo>
                  <a:pt x="141" y="330"/>
                  <a:pt x="136" y="324"/>
                  <a:pt x="136" y="318"/>
                </a:cubicBezTo>
                <a:cubicBezTo>
                  <a:pt x="136" y="275"/>
                  <a:pt x="136" y="275"/>
                  <a:pt x="136" y="275"/>
                </a:cubicBezTo>
                <a:cubicBezTo>
                  <a:pt x="136" y="269"/>
                  <a:pt x="141" y="263"/>
                  <a:pt x="148" y="263"/>
                </a:cubicBezTo>
                <a:cubicBezTo>
                  <a:pt x="192" y="263"/>
                  <a:pt x="192" y="263"/>
                  <a:pt x="192" y="263"/>
                </a:cubicBezTo>
                <a:cubicBezTo>
                  <a:pt x="198" y="263"/>
                  <a:pt x="204" y="269"/>
                  <a:pt x="204" y="275"/>
                </a:cubicBezTo>
                <a:lnTo>
                  <a:pt x="204" y="318"/>
                </a:lnTo>
                <a:close/>
                <a:moveTo>
                  <a:pt x="204" y="193"/>
                </a:moveTo>
                <a:cubicBezTo>
                  <a:pt x="204" y="200"/>
                  <a:pt x="198" y="205"/>
                  <a:pt x="192" y="205"/>
                </a:cubicBezTo>
                <a:cubicBezTo>
                  <a:pt x="148" y="205"/>
                  <a:pt x="148" y="205"/>
                  <a:pt x="148" y="205"/>
                </a:cubicBezTo>
                <a:cubicBezTo>
                  <a:pt x="141" y="205"/>
                  <a:pt x="136" y="200"/>
                  <a:pt x="136" y="193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6" y="144"/>
                  <a:pt x="141" y="139"/>
                  <a:pt x="148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8" y="139"/>
                  <a:pt x="204" y="144"/>
                  <a:pt x="204" y="151"/>
                </a:cubicBezTo>
                <a:lnTo>
                  <a:pt x="204" y="193"/>
                </a:lnTo>
                <a:close/>
                <a:moveTo>
                  <a:pt x="299" y="442"/>
                </a:moveTo>
                <a:cubicBezTo>
                  <a:pt x="299" y="449"/>
                  <a:pt x="293" y="454"/>
                  <a:pt x="287" y="454"/>
                </a:cubicBezTo>
                <a:cubicBezTo>
                  <a:pt x="243" y="454"/>
                  <a:pt x="243" y="454"/>
                  <a:pt x="243" y="454"/>
                </a:cubicBezTo>
                <a:cubicBezTo>
                  <a:pt x="236" y="454"/>
                  <a:pt x="231" y="449"/>
                  <a:pt x="231" y="442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1" y="393"/>
                  <a:pt x="236" y="388"/>
                  <a:pt x="243" y="388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93" y="388"/>
                  <a:pt x="299" y="393"/>
                  <a:pt x="299" y="400"/>
                </a:cubicBezTo>
                <a:lnTo>
                  <a:pt x="299" y="442"/>
                </a:lnTo>
                <a:close/>
                <a:moveTo>
                  <a:pt x="299" y="318"/>
                </a:moveTo>
                <a:cubicBezTo>
                  <a:pt x="299" y="324"/>
                  <a:pt x="293" y="330"/>
                  <a:pt x="287" y="330"/>
                </a:cubicBezTo>
                <a:cubicBezTo>
                  <a:pt x="243" y="330"/>
                  <a:pt x="243" y="330"/>
                  <a:pt x="243" y="330"/>
                </a:cubicBezTo>
                <a:cubicBezTo>
                  <a:pt x="236" y="330"/>
                  <a:pt x="231" y="324"/>
                  <a:pt x="231" y="318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269"/>
                  <a:pt x="236" y="263"/>
                  <a:pt x="243" y="263"/>
                </a:cubicBezTo>
                <a:cubicBezTo>
                  <a:pt x="287" y="263"/>
                  <a:pt x="287" y="263"/>
                  <a:pt x="287" y="263"/>
                </a:cubicBezTo>
                <a:cubicBezTo>
                  <a:pt x="293" y="263"/>
                  <a:pt x="299" y="269"/>
                  <a:pt x="299" y="275"/>
                </a:cubicBezTo>
                <a:lnTo>
                  <a:pt x="299" y="318"/>
                </a:lnTo>
                <a:close/>
                <a:moveTo>
                  <a:pt x="299" y="193"/>
                </a:moveTo>
                <a:cubicBezTo>
                  <a:pt x="299" y="200"/>
                  <a:pt x="293" y="205"/>
                  <a:pt x="287" y="205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36" y="205"/>
                  <a:pt x="231" y="200"/>
                  <a:pt x="231" y="193"/>
                </a:cubicBezTo>
                <a:cubicBezTo>
                  <a:pt x="231" y="151"/>
                  <a:pt x="231" y="151"/>
                  <a:pt x="231" y="151"/>
                </a:cubicBezTo>
                <a:cubicBezTo>
                  <a:pt x="231" y="144"/>
                  <a:pt x="236" y="139"/>
                  <a:pt x="243" y="139"/>
                </a:cubicBezTo>
                <a:cubicBezTo>
                  <a:pt x="287" y="139"/>
                  <a:pt x="287" y="139"/>
                  <a:pt x="287" y="139"/>
                </a:cubicBezTo>
                <a:cubicBezTo>
                  <a:pt x="293" y="139"/>
                  <a:pt x="299" y="144"/>
                  <a:pt x="299" y="151"/>
                </a:cubicBezTo>
                <a:lnTo>
                  <a:pt x="299" y="193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9017214" y="4797153"/>
            <a:ext cx="912967" cy="912967"/>
            <a:chOff x="7493213" y="4797152"/>
            <a:chExt cx="912967" cy="912967"/>
          </a:xfrm>
        </p:grpSpPr>
        <p:sp>
          <p:nvSpPr>
            <p:cNvPr id="29" name="Elipsa 28"/>
            <p:cNvSpPr/>
            <p:nvPr/>
          </p:nvSpPr>
          <p:spPr>
            <a:xfrm>
              <a:off x="7493213" y="4797152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7599983" y="5015083"/>
              <a:ext cx="699427" cy="477105"/>
            </a:xfrm>
            <a:custGeom>
              <a:avLst/>
              <a:gdLst>
                <a:gd name="T0" fmla="*/ 311 w 602"/>
                <a:gd name="T1" fmla="*/ 17 h 411"/>
                <a:gd name="T2" fmla="*/ 290 w 602"/>
                <a:gd name="T3" fmla="*/ 17 h 411"/>
                <a:gd name="T4" fmla="*/ 225 w 602"/>
                <a:gd name="T5" fmla="*/ 55 h 411"/>
                <a:gd name="T6" fmla="*/ 215 w 602"/>
                <a:gd name="T7" fmla="*/ 49 h 411"/>
                <a:gd name="T8" fmla="*/ 215 w 602"/>
                <a:gd name="T9" fmla="*/ 12 h 411"/>
                <a:gd name="T10" fmla="*/ 203 w 602"/>
                <a:gd name="T11" fmla="*/ 0 h 411"/>
                <a:gd name="T12" fmla="*/ 151 w 602"/>
                <a:gd name="T13" fmla="*/ 0 h 411"/>
                <a:gd name="T14" fmla="*/ 139 w 602"/>
                <a:gd name="T15" fmla="*/ 12 h 411"/>
                <a:gd name="T16" fmla="*/ 139 w 602"/>
                <a:gd name="T17" fmla="*/ 93 h 411"/>
                <a:gd name="T18" fmla="*/ 129 w 602"/>
                <a:gd name="T19" fmla="*/ 111 h 411"/>
                <a:gd name="T20" fmla="*/ 6 w 602"/>
                <a:gd name="T21" fmla="*/ 182 h 411"/>
                <a:gd name="T22" fmla="*/ 7 w 602"/>
                <a:gd name="T23" fmla="*/ 188 h 411"/>
                <a:gd name="T24" fmla="*/ 83 w 602"/>
                <a:gd name="T25" fmla="*/ 188 h 411"/>
                <a:gd name="T26" fmla="*/ 95 w 602"/>
                <a:gd name="T27" fmla="*/ 200 h 411"/>
                <a:gd name="T28" fmla="*/ 95 w 602"/>
                <a:gd name="T29" fmla="*/ 399 h 411"/>
                <a:gd name="T30" fmla="*/ 107 w 602"/>
                <a:gd name="T31" fmla="*/ 411 h 411"/>
                <a:gd name="T32" fmla="*/ 154 w 602"/>
                <a:gd name="T33" fmla="*/ 411 h 411"/>
                <a:gd name="T34" fmla="*/ 166 w 602"/>
                <a:gd name="T35" fmla="*/ 399 h 411"/>
                <a:gd name="T36" fmla="*/ 166 w 602"/>
                <a:gd name="T37" fmla="*/ 258 h 411"/>
                <a:gd name="T38" fmla="*/ 178 w 602"/>
                <a:gd name="T39" fmla="*/ 246 h 411"/>
                <a:gd name="T40" fmla="*/ 262 w 602"/>
                <a:gd name="T41" fmla="*/ 246 h 411"/>
                <a:gd name="T42" fmla="*/ 274 w 602"/>
                <a:gd name="T43" fmla="*/ 258 h 411"/>
                <a:gd name="T44" fmla="*/ 274 w 602"/>
                <a:gd name="T45" fmla="*/ 399 h 411"/>
                <a:gd name="T46" fmla="*/ 286 w 602"/>
                <a:gd name="T47" fmla="*/ 411 h 411"/>
                <a:gd name="T48" fmla="*/ 495 w 602"/>
                <a:gd name="T49" fmla="*/ 411 h 411"/>
                <a:gd name="T50" fmla="*/ 507 w 602"/>
                <a:gd name="T51" fmla="*/ 399 h 411"/>
                <a:gd name="T52" fmla="*/ 507 w 602"/>
                <a:gd name="T53" fmla="*/ 200 h 411"/>
                <a:gd name="T54" fmla="*/ 519 w 602"/>
                <a:gd name="T55" fmla="*/ 188 h 411"/>
                <a:gd name="T56" fmla="*/ 594 w 602"/>
                <a:gd name="T57" fmla="*/ 188 h 411"/>
                <a:gd name="T58" fmla="*/ 596 w 602"/>
                <a:gd name="T59" fmla="*/ 182 h 411"/>
                <a:gd name="T60" fmla="*/ 311 w 602"/>
                <a:gd name="T61" fmla="*/ 17 h 411"/>
                <a:gd name="T62" fmla="*/ 438 w 602"/>
                <a:gd name="T63" fmla="*/ 331 h 411"/>
                <a:gd name="T64" fmla="*/ 426 w 602"/>
                <a:gd name="T65" fmla="*/ 343 h 411"/>
                <a:gd name="T66" fmla="*/ 350 w 602"/>
                <a:gd name="T67" fmla="*/ 343 h 411"/>
                <a:gd name="T68" fmla="*/ 338 w 602"/>
                <a:gd name="T69" fmla="*/ 331 h 411"/>
                <a:gd name="T70" fmla="*/ 338 w 602"/>
                <a:gd name="T71" fmla="*/ 258 h 411"/>
                <a:gd name="T72" fmla="*/ 350 w 602"/>
                <a:gd name="T73" fmla="*/ 246 h 411"/>
                <a:gd name="T74" fmla="*/ 426 w 602"/>
                <a:gd name="T75" fmla="*/ 246 h 411"/>
                <a:gd name="T76" fmla="*/ 438 w 602"/>
                <a:gd name="T77" fmla="*/ 258 h 411"/>
                <a:gd name="T78" fmla="*/ 438 w 602"/>
                <a:gd name="T79" fmla="*/ 33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2" h="411">
                  <a:moveTo>
                    <a:pt x="311" y="17"/>
                  </a:moveTo>
                  <a:cubicBezTo>
                    <a:pt x="305" y="13"/>
                    <a:pt x="296" y="13"/>
                    <a:pt x="290" y="17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19" y="58"/>
                    <a:pt x="215" y="55"/>
                    <a:pt x="215" y="49"/>
                  </a:cubicBezTo>
                  <a:cubicBezTo>
                    <a:pt x="215" y="12"/>
                    <a:pt x="215" y="12"/>
                    <a:pt x="215" y="12"/>
                  </a:cubicBezTo>
                  <a:cubicBezTo>
                    <a:pt x="215" y="5"/>
                    <a:pt x="209" y="0"/>
                    <a:pt x="203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5" y="0"/>
                    <a:pt x="139" y="5"/>
                    <a:pt x="139" y="1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9"/>
                    <a:pt x="134" y="107"/>
                    <a:pt x="129" y="11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0" y="186"/>
                    <a:pt x="1" y="188"/>
                    <a:pt x="7" y="188"/>
                  </a:cubicBezTo>
                  <a:cubicBezTo>
                    <a:pt x="83" y="188"/>
                    <a:pt x="83" y="188"/>
                    <a:pt x="83" y="188"/>
                  </a:cubicBezTo>
                  <a:cubicBezTo>
                    <a:pt x="89" y="188"/>
                    <a:pt x="95" y="194"/>
                    <a:pt x="95" y="200"/>
                  </a:cubicBezTo>
                  <a:cubicBezTo>
                    <a:pt x="95" y="399"/>
                    <a:pt x="95" y="399"/>
                    <a:pt x="95" y="399"/>
                  </a:cubicBezTo>
                  <a:cubicBezTo>
                    <a:pt x="95" y="405"/>
                    <a:pt x="100" y="411"/>
                    <a:pt x="107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61" y="411"/>
                    <a:pt x="166" y="405"/>
                    <a:pt x="166" y="399"/>
                  </a:cubicBezTo>
                  <a:cubicBezTo>
                    <a:pt x="166" y="258"/>
                    <a:pt x="166" y="258"/>
                    <a:pt x="166" y="258"/>
                  </a:cubicBezTo>
                  <a:cubicBezTo>
                    <a:pt x="166" y="252"/>
                    <a:pt x="171" y="246"/>
                    <a:pt x="178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8" y="246"/>
                    <a:pt x="274" y="252"/>
                    <a:pt x="274" y="258"/>
                  </a:cubicBezTo>
                  <a:cubicBezTo>
                    <a:pt x="274" y="399"/>
                    <a:pt x="274" y="399"/>
                    <a:pt x="274" y="399"/>
                  </a:cubicBezTo>
                  <a:cubicBezTo>
                    <a:pt x="274" y="405"/>
                    <a:pt x="279" y="411"/>
                    <a:pt x="286" y="411"/>
                  </a:cubicBezTo>
                  <a:cubicBezTo>
                    <a:pt x="495" y="411"/>
                    <a:pt x="495" y="411"/>
                    <a:pt x="495" y="411"/>
                  </a:cubicBezTo>
                  <a:cubicBezTo>
                    <a:pt x="502" y="411"/>
                    <a:pt x="507" y="405"/>
                    <a:pt x="507" y="399"/>
                  </a:cubicBezTo>
                  <a:cubicBezTo>
                    <a:pt x="507" y="200"/>
                    <a:pt x="507" y="200"/>
                    <a:pt x="507" y="200"/>
                  </a:cubicBezTo>
                  <a:cubicBezTo>
                    <a:pt x="507" y="194"/>
                    <a:pt x="512" y="188"/>
                    <a:pt x="519" y="188"/>
                  </a:cubicBezTo>
                  <a:cubicBezTo>
                    <a:pt x="594" y="188"/>
                    <a:pt x="594" y="188"/>
                    <a:pt x="594" y="188"/>
                  </a:cubicBezTo>
                  <a:cubicBezTo>
                    <a:pt x="601" y="188"/>
                    <a:pt x="602" y="186"/>
                    <a:pt x="596" y="182"/>
                  </a:cubicBezTo>
                  <a:lnTo>
                    <a:pt x="311" y="17"/>
                  </a:lnTo>
                  <a:close/>
                  <a:moveTo>
                    <a:pt x="438" y="331"/>
                  </a:moveTo>
                  <a:cubicBezTo>
                    <a:pt x="438" y="338"/>
                    <a:pt x="433" y="343"/>
                    <a:pt x="426" y="343"/>
                  </a:cubicBezTo>
                  <a:cubicBezTo>
                    <a:pt x="350" y="343"/>
                    <a:pt x="350" y="343"/>
                    <a:pt x="350" y="343"/>
                  </a:cubicBezTo>
                  <a:cubicBezTo>
                    <a:pt x="344" y="343"/>
                    <a:pt x="338" y="338"/>
                    <a:pt x="338" y="331"/>
                  </a:cubicBezTo>
                  <a:cubicBezTo>
                    <a:pt x="338" y="258"/>
                    <a:pt x="338" y="258"/>
                    <a:pt x="338" y="258"/>
                  </a:cubicBezTo>
                  <a:cubicBezTo>
                    <a:pt x="338" y="252"/>
                    <a:pt x="344" y="246"/>
                    <a:pt x="350" y="246"/>
                  </a:cubicBezTo>
                  <a:cubicBezTo>
                    <a:pt x="426" y="246"/>
                    <a:pt x="426" y="246"/>
                    <a:pt x="426" y="246"/>
                  </a:cubicBezTo>
                  <a:cubicBezTo>
                    <a:pt x="433" y="246"/>
                    <a:pt x="438" y="252"/>
                    <a:pt x="438" y="258"/>
                  </a:cubicBezTo>
                  <a:lnTo>
                    <a:pt x="438" y="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3" name="Freeform 11"/>
          <p:cNvSpPr>
            <a:spLocks noEditPoints="1"/>
          </p:cNvSpPr>
          <p:nvPr/>
        </p:nvSpPr>
        <p:spPr bwMode="auto">
          <a:xfrm>
            <a:off x="6743666" y="4798720"/>
            <a:ext cx="968355" cy="842956"/>
          </a:xfrm>
          <a:custGeom>
            <a:avLst/>
            <a:gdLst>
              <a:gd name="T0" fmla="*/ 659 w 1059"/>
              <a:gd name="T1" fmla="*/ 0 h 922"/>
              <a:gd name="T2" fmla="*/ 507 w 1059"/>
              <a:gd name="T3" fmla="*/ 686 h 922"/>
              <a:gd name="T4" fmla="*/ 311 w 1059"/>
              <a:gd name="T5" fmla="*/ 502 h 922"/>
              <a:gd name="T6" fmla="*/ 214 w 1059"/>
              <a:gd name="T7" fmla="*/ 498 h 922"/>
              <a:gd name="T8" fmla="*/ 139 w 1059"/>
              <a:gd name="T9" fmla="*/ 578 h 922"/>
              <a:gd name="T10" fmla="*/ 82 w 1059"/>
              <a:gd name="T11" fmla="*/ 674 h 922"/>
              <a:gd name="T12" fmla="*/ 13 w 1059"/>
              <a:gd name="T13" fmla="*/ 922 h 922"/>
              <a:gd name="T14" fmla="*/ 875 w 1059"/>
              <a:gd name="T15" fmla="*/ 68 h 922"/>
              <a:gd name="T16" fmla="*/ 942 w 1059"/>
              <a:gd name="T17" fmla="*/ 122 h 922"/>
              <a:gd name="T18" fmla="*/ 875 w 1059"/>
              <a:gd name="T19" fmla="*/ 68 h 922"/>
              <a:gd name="T20" fmla="*/ 942 w 1059"/>
              <a:gd name="T21" fmla="*/ 187 h 922"/>
              <a:gd name="T22" fmla="*/ 875 w 1059"/>
              <a:gd name="T23" fmla="*/ 241 h 922"/>
              <a:gd name="T24" fmla="*/ 930 w 1059"/>
              <a:gd name="T25" fmla="*/ 294 h 922"/>
              <a:gd name="T26" fmla="*/ 887 w 1059"/>
              <a:gd name="T27" fmla="*/ 371 h 922"/>
              <a:gd name="T28" fmla="*/ 887 w 1059"/>
              <a:gd name="T29" fmla="*/ 414 h 922"/>
              <a:gd name="T30" fmla="*/ 930 w 1059"/>
              <a:gd name="T31" fmla="*/ 491 h 922"/>
              <a:gd name="T32" fmla="*/ 875 w 1059"/>
              <a:gd name="T33" fmla="*/ 545 h 922"/>
              <a:gd name="T34" fmla="*/ 942 w 1059"/>
              <a:gd name="T35" fmla="*/ 599 h 922"/>
              <a:gd name="T36" fmla="*/ 875 w 1059"/>
              <a:gd name="T37" fmla="*/ 545 h 922"/>
              <a:gd name="T38" fmla="*/ 942 w 1059"/>
              <a:gd name="T39" fmla="*/ 665 h 922"/>
              <a:gd name="T40" fmla="*/ 875 w 1059"/>
              <a:gd name="T41" fmla="*/ 719 h 922"/>
              <a:gd name="T42" fmla="*/ 837 w 1059"/>
              <a:gd name="T43" fmla="*/ 57 h 922"/>
              <a:gd name="T44" fmla="*/ 793 w 1059"/>
              <a:gd name="T45" fmla="*/ 133 h 922"/>
              <a:gd name="T46" fmla="*/ 793 w 1059"/>
              <a:gd name="T47" fmla="*/ 176 h 922"/>
              <a:gd name="T48" fmla="*/ 837 w 1059"/>
              <a:gd name="T49" fmla="*/ 252 h 922"/>
              <a:gd name="T50" fmla="*/ 782 w 1059"/>
              <a:gd name="T51" fmla="*/ 305 h 922"/>
              <a:gd name="T52" fmla="*/ 848 w 1059"/>
              <a:gd name="T53" fmla="*/ 359 h 922"/>
              <a:gd name="T54" fmla="*/ 782 w 1059"/>
              <a:gd name="T55" fmla="*/ 305 h 922"/>
              <a:gd name="T56" fmla="*/ 848 w 1059"/>
              <a:gd name="T57" fmla="*/ 425 h 922"/>
              <a:gd name="T58" fmla="*/ 782 w 1059"/>
              <a:gd name="T59" fmla="*/ 479 h 922"/>
              <a:gd name="T60" fmla="*/ 837 w 1059"/>
              <a:gd name="T61" fmla="*/ 534 h 922"/>
              <a:gd name="T62" fmla="*/ 793 w 1059"/>
              <a:gd name="T63" fmla="*/ 610 h 922"/>
              <a:gd name="T64" fmla="*/ 793 w 1059"/>
              <a:gd name="T65" fmla="*/ 654 h 922"/>
              <a:gd name="T66" fmla="*/ 837 w 1059"/>
              <a:gd name="T67" fmla="*/ 730 h 922"/>
              <a:gd name="T68" fmla="*/ 689 w 1059"/>
              <a:gd name="T69" fmla="*/ 68 h 922"/>
              <a:gd name="T70" fmla="*/ 755 w 1059"/>
              <a:gd name="T71" fmla="*/ 122 h 922"/>
              <a:gd name="T72" fmla="*/ 689 w 1059"/>
              <a:gd name="T73" fmla="*/ 68 h 922"/>
              <a:gd name="T74" fmla="*/ 755 w 1059"/>
              <a:gd name="T75" fmla="*/ 187 h 922"/>
              <a:gd name="T76" fmla="*/ 689 w 1059"/>
              <a:gd name="T77" fmla="*/ 241 h 922"/>
              <a:gd name="T78" fmla="*/ 744 w 1059"/>
              <a:gd name="T79" fmla="*/ 294 h 922"/>
              <a:gd name="T80" fmla="*/ 700 w 1059"/>
              <a:gd name="T81" fmla="*/ 371 h 922"/>
              <a:gd name="T82" fmla="*/ 700 w 1059"/>
              <a:gd name="T83" fmla="*/ 414 h 922"/>
              <a:gd name="T84" fmla="*/ 744 w 1059"/>
              <a:gd name="T85" fmla="*/ 491 h 922"/>
              <a:gd name="T86" fmla="*/ 689 w 1059"/>
              <a:gd name="T87" fmla="*/ 545 h 922"/>
              <a:gd name="T88" fmla="*/ 755 w 1059"/>
              <a:gd name="T89" fmla="*/ 599 h 922"/>
              <a:gd name="T90" fmla="*/ 689 w 1059"/>
              <a:gd name="T91" fmla="*/ 545 h 922"/>
              <a:gd name="T92" fmla="*/ 755 w 1059"/>
              <a:gd name="T93" fmla="*/ 665 h 922"/>
              <a:gd name="T94" fmla="*/ 689 w 1059"/>
              <a:gd name="T95" fmla="*/ 719 h 922"/>
              <a:gd name="T96" fmla="*/ 804 w 1059"/>
              <a:gd name="T97" fmla="*/ 768 h 922"/>
              <a:gd name="T98" fmla="*/ 894 w 1059"/>
              <a:gd name="T99" fmla="*/ 884 h 922"/>
              <a:gd name="T100" fmla="*/ 350 w 1059"/>
              <a:gd name="T101" fmla="*/ 732 h 922"/>
              <a:gd name="T102" fmla="*/ 426 w 1059"/>
              <a:gd name="T103" fmla="*/ 829 h 922"/>
              <a:gd name="T104" fmla="*/ 166 w 1059"/>
              <a:gd name="T105" fmla="*/ 744 h 922"/>
              <a:gd name="T106" fmla="*/ 274 w 1059"/>
              <a:gd name="T107" fmla="*/ 884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9" h="922">
                <a:moveTo>
                  <a:pt x="982" y="884"/>
                </a:moveTo>
                <a:cubicBezTo>
                  <a:pt x="982" y="11"/>
                  <a:pt x="982" y="11"/>
                  <a:pt x="982" y="11"/>
                </a:cubicBezTo>
                <a:cubicBezTo>
                  <a:pt x="982" y="5"/>
                  <a:pt x="977" y="0"/>
                  <a:pt x="971" y="0"/>
                </a:cubicBezTo>
                <a:cubicBezTo>
                  <a:pt x="659" y="0"/>
                  <a:pt x="659" y="0"/>
                  <a:pt x="659" y="0"/>
                </a:cubicBezTo>
                <a:cubicBezTo>
                  <a:pt x="653" y="0"/>
                  <a:pt x="648" y="5"/>
                  <a:pt x="648" y="11"/>
                </a:cubicBezTo>
                <a:cubicBezTo>
                  <a:pt x="648" y="884"/>
                  <a:pt x="648" y="884"/>
                  <a:pt x="648" y="884"/>
                </a:cubicBezTo>
                <a:cubicBezTo>
                  <a:pt x="507" y="884"/>
                  <a:pt x="507" y="884"/>
                  <a:pt x="507" y="884"/>
                </a:cubicBezTo>
                <a:cubicBezTo>
                  <a:pt x="507" y="686"/>
                  <a:pt x="507" y="686"/>
                  <a:pt x="507" y="686"/>
                </a:cubicBezTo>
                <a:cubicBezTo>
                  <a:pt x="507" y="680"/>
                  <a:pt x="512" y="674"/>
                  <a:pt x="519" y="674"/>
                </a:cubicBezTo>
                <a:cubicBezTo>
                  <a:pt x="594" y="674"/>
                  <a:pt x="594" y="674"/>
                  <a:pt x="594" y="674"/>
                </a:cubicBezTo>
                <a:cubicBezTo>
                  <a:pt x="601" y="674"/>
                  <a:pt x="602" y="671"/>
                  <a:pt x="596" y="668"/>
                </a:cubicBezTo>
                <a:cubicBezTo>
                  <a:pt x="311" y="502"/>
                  <a:pt x="311" y="502"/>
                  <a:pt x="311" y="502"/>
                </a:cubicBezTo>
                <a:cubicBezTo>
                  <a:pt x="305" y="499"/>
                  <a:pt x="296" y="499"/>
                  <a:pt x="290" y="502"/>
                </a:cubicBezTo>
                <a:cubicBezTo>
                  <a:pt x="225" y="540"/>
                  <a:pt x="225" y="540"/>
                  <a:pt x="225" y="540"/>
                </a:cubicBezTo>
                <a:cubicBezTo>
                  <a:pt x="219" y="544"/>
                  <a:pt x="214" y="541"/>
                  <a:pt x="214" y="534"/>
                </a:cubicBezTo>
                <a:cubicBezTo>
                  <a:pt x="214" y="498"/>
                  <a:pt x="214" y="498"/>
                  <a:pt x="214" y="498"/>
                </a:cubicBezTo>
                <a:cubicBezTo>
                  <a:pt x="214" y="491"/>
                  <a:pt x="209" y="486"/>
                  <a:pt x="202" y="486"/>
                </a:cubicBezTo>
                <a:cubicBezTo>
                  <a:pt x="151" y="486"/>
                  <a:pt x="151" y="486"/>
                  <a:pt x="151" y="486"/>
                </a:cubicBezTo>
                <a:cubicBezTo>
                  <a:pt x="144" y="486"/>
                  <a:pt x="139" y="491"/>
                  <a:pt x="139" y="498"/>
                </a:cubicBezTo>
                <a:cubicBezTo>
                  <a:pt x="139" y="578"/>
                  <a:pt x="139" y="578"/>
                  <a:pt x="139" y="578"/>
                </a:cubicBezTo>
                <a:cubicBezTo>
                  <a:pt x="139" y="585"/>
                  <a:pt x="134" y="593"/>
                  <a:pt x="129" y="596"/>
                </a:cubicBezTo>
                <a:cubicBezTo>
                  <a:pt x="5" y="668"/>
                  <a:pt x="5" y="668"/>
                  <a:pt x="5" y="668"/>
                </a:cubicBezTo>
                <a:cubicBezTo>
                  <a:pt x="0" y="671"/>
                  <a:pt x="0" y="674"/>
                  <a:pt x="7" y="674"/>
                </a:cubicBezTo>
                <a:cubicBezTo>
                  <a:pt x="82" y="674"/>
                  <a:pt x="82" y="674"/>
                  <a:pt x="82" y="674"/>
                </a:cubicBezTo>
                <a:cubicBezTo>
                  <a:pt x="89" y="674"/>
                  <a:pt x="94" y="680"/>
                  <a:pt x="94" y="686"/>
                </a:cubicBezTo>
                <a:cubicBezTo>
                  <a:pt x="94" y="884"/>
                  <a:pt x="94" y="884"/>
                  <a:pt x="94" y="884"/>
                </a:cubicBezTo>
                <a:cubicBezTo>
                  <a:pt x="13" y="884"/>
                  <a:pt x="13" y="884"/>
                  <a:pt x="13" y="884"/>
                </a:cubicBezTo>
                <a:cubicBezTo>
                  <a:pt x="13" y="922"/>
                  <a:pt x="13" y="922"/>
                  <a:pt x="13" y="922"/>
                </a:cubicBezTo>
                <a:cubicBezTo>
                  <a:pt x="1059" y="922"/>
                  <a:pt x="1059" y="922"/>
                  <a:pt x="1059" y="922"/>
                </a:cubicBezTo>
                <a:cubicBezTo>
                  <a:pt x="1059" y="884"/>
                  <a:pt x="1059" y="884"/>
                  <a:pt x="1059" y="884"/>
                </a:cubicBezTo>
                <a:lnTo>
                  <a:pt x="982" y="884"/>
                </a:lnTo>
                <a:close/>
                <a:moveTo>
                  <a:pt x="875" y="68"/>
                </a:moveTo>
                <a:cubicBezTo>
                  <a:pt x="875" y="62"/>
                  <a:pt x="880" y="57"/>
                  <a:pt x="887" y="57"/>
                </a:cubicBezTo>
                <a:cubicBezTo>
                  <a:pt x="930" y="57"/>
                  <a:pt x="930" y="57"/>
                  <a:pt x="930" y="57"/>
                </a:cubicBezTo>
                <a:cubicBezTo>
                  <a:pt x="936" y="57"/>
                  <a:pt x="942" y="62"/>
                  <a:pt x="942" y="68"/>
                </a:cubicBezTo>
                <a:cubicBezTo>
                  <a:pt x="942" y="122"/>
                  <a:pt x="942" y="122"/>
                  <a:pt x="942" y="122"/>
                </a:cubicBezTo>
                <a:cubicBezTo>
                  <a:pt x="942" y="128"/>
                  <a:pt x="936" y="133"/>
                  <a:pt x="930" y="133"/>
                </a:cubicBezTo>
                <a:cubicBezTo>
                  <a:pt x="887" y="133"/>
                  <a:pt x="887" y="133"/>
                  <a:pt x="887" y="133"/>
                </a:cubicBezTo>
                <a:cubicBezTo>
                  <a:pt x="880" y="133"/>
                  <a:pt x="875" y="128"/>
                  <a:pt x="875" y="122"/>
                </a:cubicBezTo>
                <a:lnTo>
                  <a:pt x="875" y="68"/>
                </a:lnTo>
                <a:close/>
                <a:moveTo>
                  <a:pt x="875" y="187"/>
                </a:moveTo>
                <a:cubicBezTo>
                  <a:pt x="875" y="181"/>
                  <a:pt x="880" y="176"/>
                  <a:pt x="887" y="176"/>
                </a:cubicBezTo>
                <a:cubicBezTo>
                  <a:pt x="930" y="176"/>
                  <a:pt x="930" y="176"/>
                  <a:pt x="930" y="176"/>
                </a:cubicBezTo>
                <a:cubicBezTo>
                  <a:pt x="936" y="176"/>
                  <a:pt x="942" y="181"/>
                  <a:pt x="942" y="187"/>
                </a:cubicBezTo>
                <a:cubicBezTo>
                  <a:pt x="942" y="241"/>
                  <a:pt x="942" y="241"/>
                  <a:pt x="942" y="241"/>
                </a:cubicBezTo>
                <a:cubicBezTo>
                  <a:pt x="942" y="247"/>
                  <a:pt x="936" y="252"/>
                  <a:pt x="930" y="252"/>
                </a:cubicBezTo>
                <a:cubicBezTo>
                  <a:pt x="887" y="252"/>
                  <a:pt x="887" y="252"/>
                  <a:pt x="887" y="252"/>
                </a:cubicBezTo>
                <a:cubicBezTo>
                  <a:pt x="880" y="252"/>
                  <a:pt x="875" y="247"/>
                  <a:pt x="875" y="241"/>
                </a:cubicBezTo>
                <a:lnTo>
                  <a:pt x="875" y="187"/>
                </a:lnTo>
                <a:close/>
                <a:moveTo>
                  <a:pt x="875" y="305"/>
                </a:moveTo>
                <a:cubicBezTo>
                  <a:pt x="875" y="299"/>
                  <a:pt x="880" y="294"/>
                  <a:pt x="887" y="294"/>
                </a:cubicBezTo>
                <a:cubicBezTo>
                  <a:pt x="930" y="294"/>
                  <a:pt x="930" y="294"/>
                  <a:pt x="930" y="294"/>
                </a:cubicBezTo>
                <a:cubicBezTo>
                  <a:pt x="936" y="294"/>
                  <a:pt x="942" y="299"/>
                  <a:pt x="942" y="305"/>
                </a:cubicBezTo>
                <a:cubicBezTo>
                  <a:pt x="942" y="359"/>
                  <a:pt x="942" y="359"/>
                  <a:pt x="942" y="359"/>
                </a:cubicBezTo>
                <a:cubicBezTo>
                  <a:pt x="942" y="366"/>
                  <a:pt x="936" y="371"/>
                  <a:pt x="930" y="371"/>
                </a:cubicBezTo>
                <a:cubicBezTo>
                  <a:pt x="887" y="371"/>
                  <a:pt x="887" y="371"/>
                  <a:pt x="887" y="371"/>
                </a:cubicBezTo>
                <a:cubicBezTo>
                  <a:pt x="880" y="371"/>
                  <a:pt x="875" y="366"/>
                  <a:pt x="875" y="359"/>
                </a:cubicBezTo>
                <a:lnTo>
                  <a:pt x="875" y="305"/>
                </a:lnTo>
                <a:close/>
                <a:moveTo>
                  <a:pt x="875" y="425"/>
                </a:moveTo>
                <a:cubicBezTo>
                  <a:pt x="875" y="419"/>
                  <a:pt x="880" y="414"/>
                  <a:pt x="887" y="414"/>
                </a:cubicBezTo>
                <a:cubicBezTo>
                  <a:pt x="930" y="414"/>
                  <a:pt x="930" y="414"/>
                  <a:pt x="930" y="414"/>
                </a:cubicBezTo>
                <a:cubicBezTo>
                  <a:pt x="936" y="414"/>
                  <a:pt x="942" y="419"/>
                  <a:pt x="942" y="425"/>
                </a:cubicBezTo>
                <a:cubicBezTo>
                  <a:pt x="942" y="479"/>
                  <a:pt x="942" y="479"/>
                  <a:pt x="942" y="479"/>
                </a:cubicBezTo>
                <a:cubicBezTo>
                  <a:pt x="942" y="485"/>
                  <a:pt x="936" y="491"/>
                  <a:pt x="930" y="491"/>
                </a:cubicBezTo>
                <a:cubicBezTo>
                  <a:pt x="887" y="491"/>
                  <a:pt x="887" y="491"/>
                  <a:pt x="887" y="491"/>
                </a:cubicBezTo>
                <a:cubicBezTo>
                  <a:pt x="880" y="491"/>
                  <a:pt x="875" y="485"/>
                  <a:pt x="875" y="479"/>
                </a:cubicBezTo>
                <a:lnTo>
                  <a:pt x="875" y="425"/>
                </a:lnTo>
                <a:close/>
                <a:moveTo>
                  <a:pt x="875" y="545"/>
                </a:moveTo>
                <a:cubicBezTo>
                  <a:pt x="875" y="539"/>
                  <a:pt x="880" y="534"/>
                  <a:pt x="887" y="534"/>
                </a:cubicBezTo>
                <a:cubicBezTo>
                  <a:pt x="930" y="534"/>
                  <a:pt x="930" y="534"/>
                  <a:pt x="930" y="534"/>
                </a:cubicBezTo>
                <a:cubicBezTo>
                  <a:pt x="936" y="534"/>
                  <a:pt x="942" y="539"/>
                  <a:pt x="942" y="545"/>
                </a:cubicBezTo>
                <a:cubicBezTo>
                  <a:pt x="942" y="599"/>
                  <a:pt x="942" y="599"/>
                  <a:pt x="942" y="599"/>
                </a:cubicBezTo>
                <a:cubicBezTo>
                  <a:pt x="942" y="605"/>
                  <a:pt x="936" y="610"/>
                  <a:pt x="930" y="610"/>
                </a:cubicBezTo>
                <a:cubicBezTo>
                  <a:pt x="887" y="610"/>
                  <a:pt x="887" y="610"/>
                  <a:pt x="887" y="610"/>
                </a:cubicBezTo>
                <a:cubicBezTo>
                  <a:pt x="880" y="610"/>
                  <a:pt x="875" y="605"/>
                  <a:pt x="875" y="599"/>
                </a:cubicBezTo>
                <a:lnTo>
                  <a:pt x="875" y="545"/>
                </a:lnTo>
                <a:close/>
                <a:moveTo>
                  <a:pt x="875" y="665"/>
                </a:moveTo>
                <a:cubicBezTo>
                  <a:pt x="875" y="659"/>
                  <a:pt x="880" y="654"/>
                  <a:pt x="887" y="654"/>
                </a:cubicBezTo>
                <a:cubicBezTo>
                  <a:pt x="930" y="654"/>
                  <a:pt x="930" y="654"/>
                  <a:pt x="930" y="654"/>
                </a:cubicBezTo>
                <a:cubicBezTo>
                  <a:pt x="936" y="654"/>
                  <a:pt x="942" y="659"/>
                  <a:pt x="942" y="665"/>
                </a:cubicBezTo>
                <a:cubicBezTo>
                  <a:pt x="942" y="719"/>
                  <a:pt x="942" y="719"/>
                  <a:pt x="942" y="719"/>
                </a:cubicBezTo>
                <a:cubicBezTo>
                  <a:pt x="942" y="725"/>
                  <a:pt x="936" y="730"/>
                  <a:pt x="930" y="730"/>
                </a:cubicBezTo>
                <a:cubicBezTo>
                  <a:pt x="887" y="730"/>
                  <a:pt x="887" y="730"/>
                  <a:pt x="887" y="730"/>
                </a:cubicBezTo>
                <a:cubicBezTo>
                  <a:pt x="880" y="730"/>
                  <a:pt x="875" y="725"/>
                  <a:pt x="875" y="719"/>
                </a:cubicBezTo>
                <a:lnTo>
                  <a:pt x="875" y="665"/>
                </a:lnTo>
                <a:close/>
                <a:moveTo>
                  <a:pt x="782" y="68"/>
                </a:moveTo>
                <a:cubicBezTo>
                  <a:pt x="782" y="62"/>
                  <a:pt x="787" y="57"/>
                  <a:pt x="793" y="57"/>
                </a:cubicBezTo>
                <a:cubicBezTo>
                  <a:pt x="837" y="57"/>
                  <a:pt x="837" y="57"/>
                  <a:pt x="837" y="57"/>
                </a:cubicBezTo>
                <a:cubicBezTo>
                  <a:pt x="843" y="57"/>
                  <a:pt x="848" y="62"/>
                  <a:pt x="848" y="68"/>
                </a:cubicBezTo>
                <a:cubicBezTo>
                  <a:pt x="848" y="122"/>
                  <a:pt x="848" y="122"/>
                  <a:pt x="848" y="122"/>
                </a:cubicBezTo>
                <a:cubicBezTo>
                  <a:pt x="848" y="128"/>
                  <a:pt x="843" y="133"/>
                  <a:pt x="837" y="133"/>
                </a:cubicBezTo>
                <a:cubicBezTo>
                  <a:pt x="793" y="133"/>
                  <a:pt x="793" y="133"/>
                  <a:pt x="793" y="133"/>
                </a:cubicBezTo>
                <a:cubicBezTo>
                  <a:pt x="787" y="133"/>
                  <a:pt x="782" y="128"/>
                  <a:pt x="782" y="122"/>
                </a:cubicBezTo>
                <a:lnTo>
                  <a:pt x="782" y="68"/>
                </a:lnTo>
                <a:close/>
                <a:moveTo>
                  <a:pt x="782" y="187"/>
                </a:moveTo>
                <a:cubicBezTo>
                  <a:pt x="782" y="181"/>
                  <a:pt x="787" y="176"/>
                  <a:pt x="793" y="176"/>
                </a:cubicBezTo>
                <a:cubicBezTo>
                  <a:pt x="837" y="176"/>
                  <a:pt x="837" y="176"/>
                  <a:pt x="837" y="176"/>
                </a:cubicBezTo>
                <a:cubicBezTo>
                  <a:pt x="843" y="176"/>
                  <a:pt x="848" y="181"/>
                  <a:pt x="848" y="187"/>
                </a:cubicBezTo>
                <a:cubicBezTo>
                  <a:pt x="848" y="241"/>
                  <a:pt x="848" y="241"/>
                  <a:pt x="848" y="241"/>
                </a:cubicBezTo>
                <a:cubicBezTo>
                  <a:pt x="848" y="247"/>
                  <a:pt x="843" y="252"/>
                  <a:pt x="837" y="252"/>
                </a:cubicBezTo>
                <a:cubicBezTo>
                  <a:pt x="793" y="252"/>
                  <a:pt x="793" y="252"/>
                  <a:pt x="793" y="252"/>
                </a:cubicBezTo>
                <a:cubicBezTo>
                  <a:pt x="787" y="252"/>
                  <a:pt x="782" y="247"/>
                  <a:pt x="782" y="241"/>
                </a:cubicBezTo>
                <a:lnTo>
                  <a:pt x="782" y="187"/>
                </a:lnTo>
                <a:close/>
                <a:moveTo>
                  <a:pt x="782" y="305"/>
                </a:moveTo>
                <a:cubicBezTo>
                  <a:pt x="782" y="299"/>
                  <a:pt x="787" y="294"/>
                  <a:pt x="793" y="294"/>
                </a:cubicBezTo>
                <a:cubicBezTo>
                  <a:pt x="837" y="294"/>
                  <a:pt x="837" y="294"/>
                  <a:pt x="837" y="294"/>
                </a:cubicBezTo>
                <a:cubicBezTo>
                  <a:pt x="843" y="294"/>
                  <a:pt x="848" y="299"/>
                  <a:pt x="848" y="305"/>
                </a:cubicBezTo>
                <a:cubicBezTo>
                  <a:pt x="848" y="359"/>
                  <a:pt x="848" y="359"/>
                  <a:pt x="848" y="359"/>
                </a:cubicBezTo>
                <a:cubicBezTo>
                  <a:pt x="848" y="366"/>
                  <a:pt x="843" y="371"/>
                  <a:pt x="837" y="371"/>
                </a:cubicBezTo>
                <a:cubicBezTo>
                  <a:pt x="793" y="371"/>
                  <a:pt x="793" y="371"/>
                  <a:pt x="793" y="371"/>
                </a:cubicBezTo>
                <a:cubicBezTo>
                  <a:pt x="787" y="371"/>
                  <a:pt x="782" y="366"/>
                  <a:pt x="782" y="359"/>
                </a:cubicBezTo>
                <a:lnTo>
                  <a:pt x="782" y="305"/>
                </a:lnTo>
                <a:close/>
                <a:moveTo>
                  <a:pt x="782" y="425"/>
                </a:moveTo>
                <a:cubicBezTo>
                  <a:pt x="782" y="419"/>
                  <a:pt x="787" y="414"/>
                  <a:pt x="793" y="414"/>
                </a:cubicBezTo>
                <a:cubicBezTo>
                  <a:pt x="837" y="414"/>
                  <a:pt x="837" y="414"/>
                  <a:pt x="837" y="414"/>
                </a:cubicBezTo>
                <a:cubicBezTo>
                  <a:pt x="843" y="414"/>
                  <a:pt x="848" y="419"/>
                  <a:pt x="848" y="425"/>
                </a:cubicBezTo>
                <a:cubicBezTo>
                  <a:pt x="848" y="479"/>
                  <a:pt x="848" y="479"/>
                  <a:pt x="848" y="479"/>
                </a:cubicBezTo>
                <a:cubicBezTo>
                  <a:pt x="848" y="485"/>
                  <a:pt x="843" y="491"/>
                  <a:pt x="837" y="491"/>
                </a:cubicBezTo>
                <a:cubicBezTo>
                  <a:pt x="793" y="491"/>
                  <a:pt x="793" y="491"/>
                  <a:pt x="793" y="491"/>
                </a:cubicBezTo>
                <a:cubicBezTo>
                  <a:pt x="787" y="491"/>
                  <a:pt x="782" y="485"/>
                  <a:pt x="782" y="479"/>
                </a:cubicBezTo>
                <a:lnTo>
                  <a:pt x="782" y="425"/>
                </a:lnTo>
                <a:close/>
                <a:moveTo>
                  <a:pt x="782" y="545"/>
                </a:moveTo>
                <a:cubicBezTo>
                  <a:pt x="782" y="539"/>
                  <a:pt x="787" y="534"/>
                  <a:pt x="793" y="534"/>
                </a:cubicBezTo>
                <a:cubicBezTo>
                  <a:pt x="837" y="534"/>
                  <a:pt x="837" y="534"/>
                  <a:pt x="837" y="534"/>
                </a:cubicBezTo>
                <a:cubicBezTo>
                  <a:pt x="843" y="534"/>
                  <a:pt x="848" y="539"/>
                  <a:pt x="848" y="545"/>
                </a:cubicBezTo>
                <a:cubicBezTo>
                  <a:pt x="848" y="599"/>
                  <a:pt x="848" y="599"/>
                  <a:pt x="848" y="599"/>
                </a:cubicBezTo>
                <a:cubicBezTo>
                  <a:pt x="848" y="605"/>
                  <a:pt x="843" y="610"/>
                  <a:pt x="837" y="610"/>
                </a:cubicBezTo>
                <a:cubicBezTo>
                  <a:pt x="793" y="610"/>
                  <a:pt x="793" y="610"/>
                  <a:pt x="793" y="610"/>
                </a:cubicBezTo>
                <a:cubicBezTo>
                  <a:pt x="787" y="610"/>
                  <a:pt x="782" y="605"/>
                  <a:pt x="782" y="599"/>
                </a:cubicBezTo>
                <a:lnTo>
                  <a:pt x="782" y="545"/>
                </a:lnTo>
                <a:close/>
                <a:moveTo>
                  <a:pt x="782" y="665"/>
                </a:moveTo>
                <a:cubicBezTo>
                  <a:pt x="782" y="659"/>
                  <a:pt x="787" y="654"/>
                  <a:pt x="793" y="654"/>
                </a:cubicBezTo>
                <a:cubicBezTo>
                  <a:pt x="837" y="654"/>
                  <a:pt x="837" y="654"/>
                  <a:pt x="837" y="654"/>
                </a:cubicBezTo>
                <a:cubicBezTo>
                  <a:pt x="843" y="654"/>
                  <a:pt x="848" y="659"/>
                  <a:pt x="848" y="665"/>
                </a:cubicBezTo>
                <a:cubicBezTo>
                  <a:pt x="848" y="719"/>
                  <a:pt x="848" y="719"/>
                  <a:pt x="848" y="719"/>
                </a:cubicBezTo>
                <a:cubicBezTo>
                  <a:pt x="848" y="725"/>
                  <a:pt x="843" y="730"/>
                  <a:pt x="837" y="730"/>
                </a:cubicBezTo>
                <a:cubicBezTo>
                  <a:pt x="793" y="730"/>
                  <a:pt x="793" y="730"/>
                  <a:pt x="793" y="730"/>
                </a:cubicBezTo>
                <a:cubicBezTo>
                  <a:pt x="787" y="730"/>
                  <a:pt x="782" y="725"/>
                  <a:pt x="782" y="719"/>
                </a:cubicBezTo>
                <a:lnTo>
                  <a:pt x="782" y="665"/>
                </a:lnTo>
                <a:close/>
                <a:moveTo>
                  <a:pt x="689" y="68"/>
                </a:moveTo>
                <a:cubicBezTo>
                  <a:pt x="689" y="62"/>
                  <a:pt x="694" y="57"/>
                  <a:pt x="700" y="57"/>
                </a:cubicBezTo>
                <a:cubicBezTo>
                  <a:pt x="744" y="57"/>
                  <a:pt x="744" y="57"/>
                  <a:pt x="744" y="57"/>
                </a:cubicBezTo>
                <a:cubicBezTo>
                  <a:pt x="750" y="57"/>
                  <a:pt x="755" y="62"/>
                  <a:pt x="755" y="68"/>
                </a:cubicBezTo>
                <a:cubicBezTo>
                  <a:pt x="755" y="122"/>
                  <a:pt x="755" y="122"/>
                  <a:pt x="755" y="122"/>
                </a:cubicBezTo>
                <a:cubicBezTo>
                  <a:pt x="755" y="128"/>
                  <a:pt x="750" y="133"/>
                  <a:pt x="744" y="133"/>
                </a:cubicBezTo>
                <a:cubicBezTo>
                  <a:pt x="700" y="133"/>
                  <a:pt x="700" y="133"/>
                  <a:pt x="700" y="133"/>
                </a:cubicBezTo>
                <a:cubicBezTo>
                  <a:pt x="694" y="133"/>
                  <a:pt x="689" y="128"/>
                  <a:pt x="689" y="122"/>
                </a:cubicBezTo>
                <a:lnTo>
                  <a:pt x="689" y="68"/>
                </a:lnTo>
                <a:close/>
                <a:moveTo>
                  <a:pt x="689" y="187"/>
                </a:moveTo>
                <a:cubicBezTo>
                  <a:pt x="689" y="181"/>
                  <a:pt x="694" y="176"/>
                  <a:pt x="700" y="176"/>
                </a:cubicBezTo>
                <a:cubicBezTo>
                  <a:pt x="744" y="176"/>
                  <a:pt x="744" y="176"/>
                  <a:pt x="744" y="176"/>
                </a:cubicBezTo>
                <a:cubicBezTo>
                  <a:pt x="750" y="176"/>
                  <a:pt x="755" y="181"/>
                  <a:pt x="755" y="187"/>
                </a:cubicBezTo>
                <a:cubicBezTo>
                  <a:pt x="755" y="241"/>
                  <a:pt x="755" y="241"/>
                  <a:pt x="755" y="241"/>
                </a:cubicBezTo>
                <a:cubicBezTo>
                  <a:pt x="755" y="247"/>
                  <a:pt x="750" y="252"/>
                  <a:pt x="744" y="252"/>
                </a:cubicBezTo>
                <a:cubicBezTo>
                  <a:pt x="700" y="252"/>
                  <a:pt x="700" y="252"/>
                  <a:pt x="700" y="252"/>
                </a:cubicBezTo>
                <a:cubicBezTo>
                  <a:pt x="694" y="252"/>
                  <a:pt x="689" y="247"/>
                  <a:pt x="689" y="241"/>
                </a:cubicBezTo>
                <a:lnTo>
                  <a:pt x="689" y="187"/>
                </a:lnTo>
                <a:close/>
                <a:moveTo>
                  <a:pt x="689" y="305"/>
                </a:moveTo>
                <a:cubicBezTo>
                  <a:pt x="689" y="299"/>
                  <a:pt x="694" y="294"/>
                  <a:pt x="700" y="294"/>
                </a:cubicBezTo>
                <a:cubicBezTo>
                  <a:pt x="744" y="294"/>
                  <a:pt x="744" y="294"/>
                  <a:pt x="744" y="294"/>
                </a:cubicBezTo>
                <a:cubicBezTo>
                  <a:pt x="750" y="294"/>
                  <a:pt x="755" y="299"/>
                  <a:pt x="755" y="305"/>
                </a:cubicBezTo>
                <a:cubicBezTo>
                  <a:pt x="755" y="359"/>
                  <a:pt x="755" y="359"/>
                  <a:pt x="755" y="359"/>
                </a:cubicBezTo>
                <a:cubicBezTo>
                  <a:pt x="755" y="366"/>
                  <a:pt x="750" y="371"/>
                  <a:pt x="744" y="371"/>
                </a:cubicBezTo>
                <a:cubicBezTo>
                  <a:pt x="700" y="371"/>
                  <a:pt x="700" y="371"/>
                  <a:pt x="700" y="371"/>
                </a:cubicBezTo>
                <a:cubicBezTo>
                  <a:pt x="694" y="371"/>
                  <a:pt x="689" y="366"/>
                  <a:pt x="689" y="359"/>
                </a:cubicBezTo>
                <a:lnTo>
                  <a:pt x="689" y="305"/>
                </a:lnTo>
                <a:close/>
                <a:moveTo>
                  <a:pt x="689" y="425"/>
                </a:moveTo>
                <a:cubicBezTo>
                  <a:pt x="689" y="419"/>
                  <a:pt x="694" y="414"/>
                  <a:pt x="700" y="414"/>
                </a:cubicBezTo>
                <a:cubicBezTo>
                  <a:pt x="744" y="414"/>
                  <a:pt x="744" y="414"/>
                  <a:pt x="744" y="414"/>
                </a:cubicBezTo>
                <a:cubicBezTo>
                  <a:pt x="750" y="414"/>
                  <a:pt x="755" y="419"/>
                  <a:pt x="755" y="425"/>
                </a:cubicBezTo>
                <a:cubicBezTo>
                  <a:pt x="755" y="479"/>
                  <a:pt x="755" y="479"/>
                  <a:pt x="755" y="479"/>
                </a:cubicBezTo>
                <a:cubicBezTo>
                  <a:pt x="755" y="485"/>
                  <a:pt x="750" y="491"/>
                  <a:pt x="744" y="491"/>
                </a:cubicBezTo>
                <a:cubicBezTo>
                  <a:pt x="700" y="491"/>
                  <a:pt x="700" y="491"/>
                  <a:pt x="700" y="491"/>
                </a:cubicBezTo>
                <a:cubicBezTo>
                  <a:pt x="694" y="491"/>
                  <a:pt x="689" y="485"/>
                  <a:pt x="689" y="479"/>
                </a:cubicBezTo>
                <a:lnTo>
                  <a:pt x="689" y="425"/>
                </a:lnTo>
                <a:close/>
                <a:moveTo>
                  <a:pt x="689" y="545"/>
                </a:moveTo>
                <a:cubicBezTo>
                  <a:pt x="689" y="539"/>
                  <a:pt x="694" y="534"/>
                  <a:pt x="700" y="534"/>
                </a:cubicBezTo>
                <a:cubicBezTo>
                  <a:pt x="744" y="534"/>
                  <a:pt x="744" y="534"/>
                  <a:pt x="744" y="534"/>
                </a:cubicBezTo>
                <a:cubicBezTo>
                  <a:pt x="750" y="534"/>
                  <a:pt x="755" y="539"/>
                  <a:pt x="755" y="545"/>
                </a:cubicBezTo>
                <a:cubicBezTo>
                  <a:pt x="755" y="599"/>
                  <a:pt x="755" y="599"/>
                  <a:pt x="755" y="599"/>
                </a:cubicBezTo>
                <a:cubicBezTo>
                  <a:pt x="755" y="605"/>
                  <a:pt x="750" y="610"/>
                  <a:pt x="744" y="610"/>
                </a:cubicBezTo>
                <a:cubicBezTo>
                  <a:pt x="700" y="610"/>
                  <a:pt x="700" y="610"/>
                  <a:pt x="700" y="610"/>
                </a:cubicBezTo>
                <a:cubicBezTo>
                  <a:pt x="694" y="610"/>
                  <a:pt x="689" y="605"/>
                  <a:pt x="689" y="599"/>
                </a:cubicBezTo>
                <a:lnTo>
                  <a:pt x="689" y="545"/>
                </a:lnTo>
                <a:close/>
                <a:moveTo>
                  <a:pt x="689" y="665"/>
                </a:moveTo>
                <a:cubicBezTo>
                  <a:pt x="689" y="659"/>
                  <a:pt x="694" y="654"/>
                  <a:pt x="700" y="654"/>
                </a:cubicBezTo>
                <a:cubicBezTo>
                  <a:pt x="744" y="654"/>
                  <a:pt x="744" y="654"/>
                  <a:pt x="744" y="654"/>
                </a:cubicBezTo>
                <a:cubicBezTo>
                  <a:pt x="750" y="654"/>
                  <a:pt x="755" y="659"/>
                  <a:pt x="755" y="665"/>
                </a:cubicBezTo>
                <a:cubicBezTo>
                  <a:pt x="755" y="719"/>
                  <a:pt x="755" y="719"/>
                  <a:pt x="755" y="719"/>
                </a:cubicBezTo>
                <a:cubicBezTo>
                  <a:pt x="755" y="725"/>
                  <a:pt x="750" y="730"/>
                  <a:pt x="744" y="730"/>
                </a:cubicBezTo>
                <a:cubicBezTo>
                  <a:pt x="700" y="730"/>
                  <a:pt x="700" y="730"/>
                  <a:pt x="700" y="730"/>
                </a:cubicBezTo>
                <a:cubicBezTo>
                  <a:pt x="694" y="730"/>
                  <a:pt x="689" y="725"/>
                  <a:pt x="689" y="719"/>
                </a:cubicBezTo>
                <a:lnTo>
                  <a:pt x="689" y="665"/>
                </a:lnTo>
                <a:close/>
                <a:moveTo>
                  <a:pt x="736" y="793"/>
                </a:moveTo>
                <a:cubicBezTo>
                  <a:pt x="736" y="787"/>
                  <a:pt x="741" y="781"/>
                  <a:pt x="747" y="780"/>
                </a:cubicBezTo>
                <a:cubicBezTo>
                  <a:pt x="804" y="768"/>
                  <a:pt x="804" y="768"/>
                  <a:pt x="804" y="768"/>
                </a:cubicBezTo>
                <a:cubicBezTo>
                  <a:pt x="810" y="767"/>
                  <a:pt x="820" y="767"/>
                  <a:pt x="826" y="768"/>
                </a:cubicBezTo>
                <a:cubicBezTo>
                  <a:pt x="883" y="780"/>
                  <a:pt x="883" y="780"/>
                  <a:pt x="883" y="780"/>
                </a:cubicBezTo>
                <a:cubicBezTo>
                  <a:pt x="889" y="781"/>
                  <a:pt x="894" y="787"/>
                  <a:pt x="894" y="793"/>
                </a:cubicBezTo>
                <a:cubicBezTo>
                  <a:pt x="894" y="884"/>
                  <a:pt x="894" y="884"/>
                  <a:pt x="894" y="884"/>
                </a:cubicBezTo>
                <a:cubicBezTo>
                  <a:pt x="736" y="884"/>
                  <a:pt x="736" y="884"/>
                  <a:pt x="736" y="884"/>
                </a:cubicBezTo>
                <a:lnTo>
                  <a:pt x="736" y="793"/>
                </a:lnTo>
                <a:close/>
                <a:moveTo>
                  <a:pt x="338" y="744"/>
                </a:moveTo>
                <a:cubicBezTo>
                  <a:pt x="338" y="737"/>
                  <a:pt x="344" y="732"/>
                  <a:pt x="350" y="732"/>
                </a:cubicBezTo>
                <a:cubicBezTo>
                  <a:pt x="426" y="732"/>
                  <a:pt x="426" y="732"/>
                  <a:pt x="426" y="732"/>
                </a:cubicBezTo>
                <a:cubicBezTo>
                  <a:pt x="433" y="732"/>
                  <a:pt x="438" y="737"/>
                  <a:pt x="438" y="744"/>
                </a:cubicBezTo>
                <a:cubicBezTo>
                  <a:pt x="438" y="817"/>
                  <a:pt x="438" y="817"/>
                  <a:pt x="438" y="817"/>
                </a:cubicBezTo>
                <a:cubicBezTo>
                  <a:pt x="438" y="824"/>
                  <a:pt x="433" y="829"/>
                  <a:pt x="426" y="829"/>
                </a:cubicBezTo>
                <a:cubicBezTo>
                  <a:pt x="350" y="829"/>
                  <a:pt x="350" y="829"/>
                  <a:pt x="350" y="829"/>
                </a:cubicBezTo>
                <a:cubicBezTo>
                  <a:pt x="344" y="829"/>
                  <a:pt x="338" y="824"/>
                  <a:pt x="338" y="817"/>
                </a:cubicBezTo>
                <a:lnTo>
                  <a:pt x="338" y="744"/>
                </a:lnTo>
                <a:close/>
                <a:moveTo>
                  <a:pt x="166" y="744"/>
                </a:moveTo>
                <a:cubicBezTo>
                  <a:pt x="166" y="737"/>
                  <a:pt x="171" y="732"/>
                  <a:pt x="178" y="732"/>
                </a:cubicBezTo>
                <a:cubicBezTo>
                  <a:pt x="262" y="732"/>
                  <a:pt x="262" y="732"/>
                  <a:pt x="262" y="732"/>
                </a:cubicBezTo>
                <a:cubicBezTo>
                  <a:pt x="268" y="732"/>
                  <a:pt x="274" y="737"/>
                  <a:pt x="274" y="744"/>
                </a:cubicBezTo>
                <a:cubicBezTo>
                  <a:pt x="274" y="884"/>
                  <a:pt x="274" y="884"/>
                  <a:pt x="274" y="884"/>
                </a:cubicBezTo>
                <a:cubicBezTo>
                  <a:pt x="166" y="884"/>
                  <a:pt x="166" y="884"/>
                  <a:pt x="166" y="884"/>
                </a:cubicBezTo>
                <a:lnTo>
                  <a:pt x="166" y="74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0" name="Freeform 7"/>
          <p:cNvSpPr>
            <a:spLocks noEditPoints="1"/>
          </p:cNvSpPr>
          <p:nvPr/>
        </p:nvSpPr>
        <p:spPr bwMode="auto">
          <a:xfrm>
            <a:off x="4193001" y="2415397"/>
            <a:ext cx="1438778" cy="611143"/>
          </a:xfrm>
          <a:custGeom>
            <a:avLst/>
            <a:gdLst>
              <a:gd name="T0" fmla="*/ 270 w 270"/>
              <a:gd name="T1" fmla="*/ 29 h 115"/>
              <a:gd name="T2" fmla="*/ 255 w 270"/>
              <a:gd name="T3" fmla="*/ 16 h 115"/>
              <a:gd name="T4" fmla="*/ 224 w 270"/>
              <a:gd name="T5" fmla="*/ 8 h 115"/>
              <a:gd name="T6" fmla="*/ 203 w 270"/>
              <a:gd name="T7" fmla="*/ 16 h 115"/>
              <a:gd name="T8" fmla="*/ 200 w 270"/>
              <a:gd name="T9" fmla="*/ 17 h 115"/>
              <a:gd name="T10" fmla="*/ 189 w 270"/>
              <a:gd name="T11" fmla="*/ 43 h 115"/>
              <a:gd name="T12" fmla="*/ 201 w 270"/>
              <a:gd name="T13" fmla="*/ 67 h 115"/>
              <a:gd name="T14" fmla="*/ 217 w 270"/>
              <a:gd name="T15" fmla="*/ 71 h 115"/>
              <a:gd name="T16" fmla="*/ 219 w 270"/>
              <a:gd name="T17" fmla="*/ 106 h 115"/>
              <a:gd name="T18" fmla="*/ 147 w 270"/>
              <a:gd name="T19" fmla="*/ 45 h 115"/>
              <a:gd name="T20" fmla="*/ 172 w 270"/>
              <a:gd name="T21" fmla="*/ 42 h 115"/>
              <a:gd name="T22" fmla="*/ 133 w 270"/>
              <a:gd name="T23" fmla="*/ 27 h 115"/>
              <a:gd name="T24" fmla="*/ 129 w 270"/>
              <a:gd name="T25" fmla="*/ 4 h 115"/>
              <a:gd name="T26" fmla="*/ 111 w 270"/>
              <a:gd name="T27" fmla="*/ 0 h 115"/>
              <a:gd name="T28" fmla="*/ 107 w 270"/>
              <a:gd name="T29" fmla="*/ 15 h 115"/>
              <a:gd name="T30" fmla="*/ 61 w 270"/>
              <a:gd name="T31" fmla="*/ 3 h 115"/>
              <a:gd name="T32" fmla="*/ 1 w 270"/>
              <a:gd name="T33" fmla="*/ 39 h 115"/>
              <a:gd name="T34" fmla="*/ 24 w 270"/>
              <a:gd name="T35" fmla="*/ 42 h 115"/>
              <a:gd name="T36" fmla="*/ 28 w 270"/>
              <a:gd name="T37" fmla="*/ 106 h 115"/>
              <a:gd name="T38" fmla="*/ 5 w 270"/>
              <a:gd name="T39" fmla="*/ 115 h 115"/>
              <a:gd name="T40" fmla="*/ 259 w 270"/>
              <a:gd name="T41" fmla="*/ 106 h 115"/>
              <a:gd name="T42" fmla="*/ 236 w 270"/>
              <a:gd name="T43" fmla="*/ 74 h 115"/>
              <a:gd name="T44" fmla="*/ 255 w 270"/>
              <a:gd name="T45" fmla="*/ 58 h 115"/>
              <a:gd name="T46" fmla="*/ 269 w 270"/>
              <a:gd name="T47" fmla="*/ 49 h 115"/>
              <a:gd name="T48" fmla="*/ 111 w 270"/>
              <a:gd name="T49" fmla="*/ 66 h 115"/>
              <a:gd name="T50" fmla="*/ 129 w 270"/>
              <a:gd name="T51" fmla="*/ 63 h 115"/>
              <a:gd name="T52" fmla="*/ 133 w 270"/>
              <a:gd name="T53" fmla="*/ 83 h 115"/>
              <a:gd name="T54" fmla="*/ 115 w 270"/>
              <a:gd name="T55" fmla="*/ 86 h 115"/>
              <a:gd name="T56" fmla="*/ 111 w 270"/>
              <a:gd name="T57" fmla="*/ 66 h 115"/>
              <a:gd name="T58" fmla="*/ 85 w 270"/>
              <a:gd name="T59" fmla="*/ 63 h 115"/>
              <a:gd name="T60" fmla="*/ 103 w 270"/>
              <a:gd name="T61" fmla="*/ 66 h 115"/>
              <a:gd name="T62" fmla="*/ 100 w 270"/>
              <a:gd name="T63" fmla="*/ 86 h 115"/>
              <a:gd name="T64" fmla="*/ 81 w 270"/>
              <a:gd name="T65" fmla="*/ 83 h 115"/>
              <a:gd name="T66" fmla="*/ 40 w 270"/>
              <a:gd name="T67" fmla="*/ 105 h 115"/>
              <a:gd name="T68" fmla="*/ 44 w 270"/>
              <a:gd name="T69" fmla="*/ 63 h 115"/>
              <a:gd name="T70" fmla="*/ 69 w 270"/>
              <a:gd name="T71" fmla="*/ 66 h 115"/>
              <a:gd name="T72" fmla="*/ 69 w 270"/>
              <a:gd name="T73" fmla="*/ 106 h 115"/>
              <a:gd name="T74" fmla="*/ 40 w 270"/>
              <a:gd name="T75" fmla="*/ 10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0" h="115">
                <a:moveTo>
                  <a:pt x="263" y="40"/>
                </a:moveTo>
                <a:cubicBezTo>
                  <a:pt x="267" y="38"/>
                  <a:pt x="270" y="34"/>
                  <a:pt x="270" y="29"/>
                </a:cubicBezTo>
                <a:cubicBezTo>
                  <a:pt x="270" y="21"/>
                  <a:pt x="264" y="16"/>
                  <a:pt x="257" y="16"/>
                </a:cubicBezTo>
                <a:cubicBezTo>
                  <a:pt x="256" y="16"/>
                  <a:pt x="256" y="16"/>
                  <a:pt x="255" y="16"/>
                </a:cubicBezTo>
                <a:cubicBezTo>
                  <a:pt x="252" y="9"/>
                  <a:pt x="244" y="5"/>
                  <a:pt x="236" y="5"/>
                </a:cubicBezTo>
                <a:cubicBezTo>
                  <a:pt x="231" y="5"/>
                  <a:pt x="227" y="6"/>
                  <a:pt x="224" y="8"/>
                </a:cubicBezTo>
                <a:cubicBezTo>
                  <a:pt x="222" y="6"/>
                  <a:pt x="219" y="6"/>
                  <a:pt x="217" y="6"/>
                </a:cubicBezTo>
                <a:cubicBezTo>
                  <a:pt x="209" y="6"/>
                  <a:pt x="203" y="10"/>
                  <a:pt x="203" y="16"/>
                </a:cubicBezTo>
                <a:cubicBezTo>
                  <a:pt x="203" y="16"/>
                  <a:pt x="203" y="16"/>
                  <a:pt x="203" y="17"/>
                </a:cubicBezTo>
                <a:cubicBezTo>
                  <a:pt x="202" y="17"/>
                  <a:pt x="201" y="17"/>
                  <a:pt x="200" y="17"/>
                </a:cubicBezTo>
                <a:cubicBezTo>
                  <a:pt x="191" y="17"/>
                  <a:pt x="183" y="23"/>
                  <a:pt x="183" y="31"/>
                </a:cubicBezTo>
                <a:cubicBezTo>
                  <a:pt x="183" y="36"/>
                  <a:pt x="185" y="40"/>
                  <a:pt x="189" y="43"/>
                </a:cubicBezTo>
                <a:cubicBezTo>
                  <a:pt x="187" y="45"/>
                  <a:pt x="186" y="49"/>
                  <a:pt x="186" y="52"/>
                </a:cubicBezTo>
                <a:cubicBezTo>
                  <a:pt x="186" y="61"/>
                  <a:pt x="192" y="67"/>
                  <a:pt x="201" y="67"/>
                </a:cubicBezTo>
                <a:cubicBezTo>
                  <a:pt x="203" y="67"/>
                  <a:pt x="205" y="67"/>
                  <a:pt x="207" y="66"/>
                </a:cubicBezTo>
                <a:cubicBezTo>
                  <a:pt x="209" y="69"/>
                  <a:pt x="213" y="71"/>
                  <a:pt x="217" y="71"/>
                </a:cubicBezTo>
                <a:cubicBezTo>
                  <a:pt x="218" y="71"/>
                  <a:pt x="219" y="71"/>
                  <a:pt x="219" y="71"/>
                </a:cubicBezTo>
                <a:cubicBezTo>
                  <a:pt x="219" y="90"/>
                  <a:pt x="219" y="100"/>
                  <a:pt x="219" y="106"/>
                </a:cubicBezTo>
                <a:cubicBezTo>
                  <a:pt x="147" y="106"/>
                  <a:pt x="147" y="106"/>
                  <a:pt x="147" y="106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9" y="42"/>
                  <a:pt x="151" y="42"/>
                </a:cubicBezTo>
                <a:cubicBezTo>
                  <a:pt x="172" y="42"/>
                  <a:pt x="172" y="42"/>
                  <a:pt x="172" y="42"/>
                </a:cubicBezTo>
                <a:cubicBezTo>
                  <a:pt x="174" y="42"/>
                  <a:pt x="174" y="41"/>
                  <a:pt x="172" y="40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1" y="26"/>
                  <a:pt x="129" y="24"/>
                  <a:pt x="129" y="22"/>
                </a:cubicBezTo>
                <a:cubicBezTo>
                  <a:pt x="129" y="4"/>
                  <a:pt x="129" y="4"/>
                  <a:pt x="129" y="4"/>
                </a:cubicBezTo>
                <a:cubicBezTo>
                  <a:pt x="129" y="2"/>
                  <a:pt x="128" y="0"/>
                  <a:pt x="126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9" y="0"/>
                  <a:pt x="107" y="2"/>
                  <a:pt x="107" y="4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7"/>
                  <a:pt x="106" y="18"/>
                  <a:pt x="104" y="17"/>
                </a:cubicBezTo>
                <a:cubicBezTo>
                  <a:pt x="61" y="3"/>
                  <a:pt x="61" y="3"/>
                  <a:pt x="61" y="3"/>
                </a:cubicBezTo>
                <a:cubicBezTo>
                  <a:pt x="59" y="2"/>
                  <a:pt x="57" y="2"/>
                  <a:pt x="55" y="3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41"/>
                  <a:pt x="0" y="42"/>
                  <a:pt x="2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6" y="42"/>
                  <a:pt x="28" y="43"/>
                  <a:pt x="28" y="45"/>
                </a:cubicBezTo>
                <a:cubicBezTo>
                  <a:pt x="28" y="85"/>
                  <a:pt x="28" y="100"/>
                  <a:pt x="28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15"/>
                  <a:pt x="5" y="115"/>
                  <a:pt x="5" y="115"/>
                </a:cubicBezTo>
                <a:cubicBezTo>
                  <a:pt x="259" y="115"/>
                  <a:pt x="259" y="115"/>
                  <a:pt x="259" y="115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37" y="106"/>
                  <a:pt x="237" y="106"/>
                  <a:pt x="237" y="106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246" y="74"/>
                  <a:pt x="254" y="67"/>
                  <a:pt x="255" y="58"/>
                </a:cubicBezTo>
                <a:cubicBezTo>
                  <a:pt x="256" y="58"/>
                  <a:pt x="256" y="58"/>
                  <a:pt x="257" y="58"/>
                </a:cubicBezTo>
                <a:cubicBezTo>
                  <a:pt x="264" y="58"/>
                  <a:pt x="269" y="54"/>
                  <a:pt x="269" y="49"/>
                </a:cubicBezTo>
                <a:cubicBezTo>
                  <a:pt x="269" y="45"/>
                  <a:pt x="266" y="42"/>
                  <a:pt x="263" y="40"/>
                </a:cubicBezTo>
                <a:close/>
                <a:moveTo>
                  <a:pt x="111" y="66"/>
                </a:moveTo>
                <a:cubicBezTo>
                  <a:pt x="111" y="64"/>
                  <a:pt x="112" y="63"/>
                  <a:pt x="115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1" y="63"/>
                  <a:pt x="133" y="64"/>
                  <a:pt x="133" y="66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5"/>
                  <a:pt x="131" y="86"/>
                  <a:pt x="129" y="8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86"/>
                  <a:pt x="111" y="85"/>
                  <a:pt x="111" y="83"/>
                </a:cubicBezTo>
                <a:cubicBezTo>
                  <a:pt x="111" y="66"/>
                  <a:pt x="111" y="66"/>
                  <a:pt x="111" y="66"/>
                </a:cubicBezTo>
                <a:close/>
                <a:moveTo>
                  <a:pt x="81" y="66"/>
                </a:moveTo>
                <a:cubicBezTo>
                  <a:pt x="81" y="64"/>
                  <a:pt x="83" y="63"/>
                  <a:pt x="85" y="63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2" y="63"/>
                  <a:pt x="103" y="64"/>
                  <a:pt x="103" y="6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5"/>
                  <a:pt x="102" y="86"/>
                  <a:pt x="100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3" y="86"/>
                  <a:pt x="81" y="85"/>
                  <a:pt x="81" y="83"/>
                </a:cubicBezTo>
                <a:cubicBezTo>
                  <a:pt x="81" y="66"/>
                  <a:pt x="81" y="66"/>
                  <a:pt x="81" y="66"/>
                </a:cubicBezTo>
                <a:close/>
                <a:moveTo>
                  <a:pt x="40" y="105"/>
                </a:moveTo>
                <a:cubicBezTo>
                  <a:pt x="40" y="66"/>
                  <a:pt x="40" y="66"/>
                  <a:pt x="40" y="66"/>
                </a:cubicBezTo>
                <a:cubicBezTo>
                  <a:pt x="40" y="64"/>
                  <a:pt x="42" y="63"/>
                  <a:pt x="44" y="63"/>
                </a:cubicBezTo>
                <a:cubicBezTo>
                  <a:pt x="66" y="63"/>
                  <a:pt x="66" y="63"/>
                  <a:pt x="66" y="63"/>
                </a:cubicBezTo>
                <a:cubicBezTo>
                  <a:pt x="68" y="63"/>
                  <a:pt x="69" y="64"/>
                  <a:pt x="69" y="66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05"/>
                  <a:pt x="69" y="106"/>
                  <a:pt x="69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1" y="106"/>
                  <a:pt x="40" y="105"/>
                  <a:pt x="40" y="1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1"/>
          <p:cNvSpPr>
            <a:spLocks noEditPoints="1"/>
          </p:cNvSpPr>
          <p:nvPr/>
        </p:nvSpPr>
        <p:spPr bwMode="auto">
          <a:xfrm>
            <a:off x="6385349" y="2553419"/>
            <a:ext cx="1516768" cy="473120"/>
          </a:xfrm>
          <a:custGeom>
            <a:avLst/>
            <a:gdLst>
              <a:gd name="T0" fmla="*/ 179 w 369"/>
              <a:gd name="T1" fmla="*/ 95 h 115"/>
              <a:gd name="T2" fmla="*/ 194 w 369"/>
              <a:gd name="T3" fmla="*/ 71 h 115"/>
              <a:gd name="T4" fmla="*/ 216 w 369"/>
              <a:gd name="T5" fmla="*/ 39 h 115"/>
              <a:gd name="T6" fmla="*/ 225 w 369"/>
              <a:gd name="T7" fmla="*/ 65 h 115"/>
              <a:gd name="T8" fmla="*/ 244 w 369"/>
              <a:gd name="T9" fmla="*/ 5 h 115"/>
              <a:gd name="T10" fmla="*/ 252 w 369"/>
              <a:gd name="T11" fmla="*/ 78 h 115"/>
              <a:gd name="T12" fmla="*/ 260 w 369"/>
              <a:gd name="T13" fmla="*/ 65 h 115"/>
              <a:gd name="T14" fmla="*/ 269 w 369"/>
              <a:gd name="T15" fmla="*/ 40 h 115"/>
              <a:gd name="T16" fmla="*/ 277 w 369"/>
              <a:gd name="T17" fmla="*/ 35 h 115"/>
              <a:gd name="T18" fmla="*/ 294 w 369"/>
              <a:gd name="T19" fmla="*/ 25 h 115"/>
              <a:gd name="T20" fmla="*/ 303 w 369"/>
              <a:gd name="T21" fmla="*/ 40 h 115"/>
              <a:gd name="T22" fmla="*/ 313 w 369"/>
              <a:gd name="T23" fmla="*/ 65 h 115"/>
              <a:gd name="T24" fmla="*/ 327 w 369"/>
              <a:gd name="T25" fmla="*/ 79 h 115"/>
              <a:gd name="T26" fmla="*/ 344 w 369"/>
              <a:gd name="T27" fmla="*/ 31 h 115"/>
              <a:gd name="T28" fmla="*/ 357 w 369"/>
              <a:gd name="T29" fmla="*/ 43 h 115"/>
              <a:gd name="T30" fmla="*/ 369 w 369"/>
              <a:gd name="T31" fmla="*/ 72 h 115"/>
              <a:gd name="T32" fmla="*/ 179 w 369"/>
              <a:gd name="T33" fmla="*/ 98 h 115"/>
              <a:gd name="T34" fmla="*/ 369 w 369"/>
              <a:gd name="T35" fmla="*/ 105 h 115"/>
              <a:gd name="T36" fmla="*/ 5 w 369"/>
              <a:gd name="T37" fmla="*/ 115 h 115"/>
              <a:gd name="T38" fmla="*/ 28 w 369"/>
              <a:gd name="T39" fmla="*/ 105 h 115"/>
              <a:gd name="T40" fmla="*/ 24 w 369"/>
              <a:gd name="T41" fmla="*/ 41 h 115"/>
              <a:gd name="T42" fmla="*/ 1 w 369"/>
              <a:gd name="T43" fmla="*/ 39 h 115"/>
              <a:gd name="T44" fmla="*/ 61 w 369"/>
              <a:gd name="T45" fmla="*/ 2 h 115"/>
              <a:gd name="T46" fmla="*/ 107 w 369"/>
              <a:gd name="T47" fmla="*/ 15 h 115"/>
              <a:gd name="T48" fmla="*/ 111 w 369"/>
              <a:gd name="T49" fmla="*/ 0 h 115"/>
              <a:gd name="T50" fmla="*/ 129 w 369"/>
              <a:gd name="T51" fmla="*/ 3 h 115"/>
              <a:gd name="T52" fmla="*/ 133 w 369"/>
              <a:gd name="T53" fmla="*/ 27 h 115"/>
              <a:gd name="T54" fmla="*/ 173 w 369"/>
              <a:gd name="T55" fmla="*/ 41 h 115"/>
              <a:gd name="T56" fmla="*/ 147 w 369"/>
              <a:gd name="T57" fmla="*/ 45 h 115"/>
              <a:gd name="T58" fmla="*/ 177 w 369"/>
              <a:gd name="T59" fmla="*/ 105 h 115"/>
              <a:gd name="T60" fmla="*/ 69 w 369"/>
              <a:gd name="T61" fmla="*/ 66 h 115"/>
              <a:gd name="T62" fmla="*/ 44 w 369"/>
              <a:gd name="T63" fmla="*/ 63 h 115"/>
              <a:gd name="T64" fmla="*/ 40 w 369"/>
              <a:gd name="T65" fmla="*/ 105 h 115"/>
              <a:gd name="T66" fmla="*/ 69 w 369"/>
              <a:gd name="T67" fmla="*/ 105 h 115"/>
              <a:gd name="T68" fmla="*/ 69 w 369"/>
              <a:gd name="T69" fmla="*/ 66 h 115"/>
              <a:gd name="T70" fmla="*/ 100 w 369"/>
              <a:gd name="T71" fmla="*/ 63 h 115"/>
              <a:gd name="T72" fmla="*/ 81 w 369"/>
              <a:gd name="T73" fmla="*/ 66 h 115"/>
              <a:gd name="T74" fmla="*/ 85 w 369"/>
              <a:gd name="T75" fmla="*/ 86 h 115"/>
              <a:gd name="T76" fmla="*/ 103 w 369"/>
              <a:gd name="T77" fmla="*/ 83 h 115"/>
              <a:gd name="T78" fmla="*/ 133 w 369"/>
              <a:gd name="T79" fmla="*/ 66 h 115"/>
              <a:gd name="T80" fmla="*/ 115 w 369"/>
              <a:gd name="T81" fmla="*/ 63 h 115"/>
              <a:gd name="T82" fmla="*/ 111 w 369"/>
              <a:gd name="T83" fmla="*/ 83 h 115"/>
              <a:gd name="T84" fmla="*/ 129 w 369"/>
              <a:gd name="T85" fmla="*/ 86 h 115"/>
              <a:gd name="T86" fmla="*/ 133 w 369"/>
              <a:gd name="T87" fmla="*/ 66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9" h="115">
                <a:moveTo>
                  <a:pt x="179" y="95"/>
                </a:moveTo>
                <a:cubicBezTo>
                  <a:pt x="179" y="95"/>
                  <a:pt x="179" y="95"/>
                  <a:pt x="179" y="95"/>
                </a:cubicBezTo>
                <a:cubicBezTo>
                  <a:pt x="179" y="71"/>
                  <a:pt x="179" y="71"/>
                  <a:pt x="179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16" y="65"/>
                  <a:pt x="216" y="65"/>
                  <a:pt x="216" y="65"/>
                </a:cubicBezTo>
                <a:cubicBezTo>
                  <a:pt x="225" y="65"/>
                  <a:pt x="225" y="65"/>
                  <a:pt x="225" y="65"/>
                </a:cubicBezTo>
                <a:cubicBezTo>
                  <a:pt x="225" y="5"/>
                  <a:pt x="225" y="5"/>
                  <a:pt x="225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78"/>
                  <a:pt x="244" y="78"/>
                  <a:pt x="244" y="78"/>
                </a:cubicBezTo>
                <a:cubicBezTo>
                  <a:pt x="252" y="78"/>
                  <a:pt x="252" y="78"/>
                  <a:pt x="252" y="78"/>
                </a:cubicBezTo>
                <a:cubicBezTo>
                  <a:pt x="252" y="65"/>
                  <a:pt x="252" y="65"/>
                  <a:pt x="252" y="65"/>
                </a:cubicBezTo>
                <a:cubicBezTo>
                  <a:pt x="260" y="65"/>
                  <a:pt x="260" y="65"/>
                  <a:pt x="260" y="65"/>
                </a:cubicBezTo>
                <a:cubicBezTo>
                  <a:pt x="260" y="40"/>
                  <a:pt x="260" y="40"/>
                  <a:pt x="260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9" y="35"/>
                  <a:pt x="269" y="35"/>
                  <a:pt x="269" y="35"/>
                </a:cubicBezTo>
                <a:cubicBezTo>
                  <a:pt x="277" y="35"/>
                  <a:pt x="277" y="35"/>
                  <a:pt x="277" y="35"/>
                </a:cubicBezTo>
                <a:cubicBezTo>
                  <a:pt x="277" y="25"/>
                  <a:pt x="277" y="25"/>
                  <a:pt x="277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40"/>
                  <a:pt x="294" y="40"/>
                  <a:pt x="294" y="40"/>
                </a:cubicBezTo>
                <a:cubicBezTo>
                  <a:pt x="303" y="40"/>
                  <a:pt x="303" y="40"/>
                  <a:pt x="303" y="40"/>
                </a:cubicBezTo>
                <a:cubicBezTo>
                  <a:pt x="303" y="65"/>
                  <a:pt x="303" y="65"/>
                  <a:pt x="303" y="65"/>
                </a:cubicBezTo>
                <a:cubicBezTo>
                  <a:pt x="313" y="65"/>
                  <a:pt x="313" y="65"/>
                  <a:pt x="313" y="65"/>
                </a:cubicBezTo>
                <a:cubicBezTo>
                  <a:pt x="313" y="79"/>
                  <a:pt x="313" y="79"/>
                  <a:pt x="313" y="79"/>
                </a:cubicBezTo>
                <a:cubicBezTo>
                  <a:pt x="327" y="79"/>
                  <a:pt x="327" y="79"/>
                  <a:pt x="327" y="79"/>
                </a:cubicBezTo>
                <a:cubicBezTo>
                  <a:pt x="327" y="40"/>
                  <a:pt x="327" y="40"/>
                  <a:pt x="327" y="40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3"/>
                  <a:pt x="344" y="43"/>
                  <a:pt x="344" y="43"/>
                </a:cubicBezTo>
                <a:cubicBezTo>
                  <a:pt x="357" y="43"/>
                  <a:pt x="357" y="43"/>
                  <a:pt x="357" y="43"/>
                </a:cubicBezTo>
                <a:cubicBezTo>
                  <a:pt x="357" y="72"/>
                  <a:pt x="357" y="72"/>
                  <a:pt x="357" y="72"/>
                </a:cubicBezTo>
                <a:cubicBezTo>
                  <a:pt x="369" y="72"/>
                  <a:pt x="369" y="72"/>
                  <a:pt x="369" y="72"/>
                </a:cubicBezTo>
                <a:cubicBezTo>
                  <a:pt x="369" y="98"/>
                  <a:pt x="369" y="98"/>
                  <a:pt x="369" y="98"/>
                </a:cubicBezTo>
                <a:cubicBezTo>
                  <a:pt x="274" y="76"/>
                  <a:pt x="208" y="89"/>
                  <a:pt x="179" y="98"/>
                </a:cubicBezTo>
                <a:lnTo>
                  <a:pt x="179" y="95"/>
                </a:lnTo>
                <a:close/>
                <a:moveTo>
                  <a:pt x="369" y="105"/>
                </a:moveTo>
                <a:cubicBezTo>
                  <a:pt x="369" y="115"/>
                  <a:pt x="369" y="115"/>
                  <a:pt x="369" y="115"/>
                </a:cubicBezTo>
                <a:cubicBezTo>
                  <a:pt x="5" y="115"/>
                  <a:pt x="5" y="115"/>
                  <a:pt x="5" y="115"/>
                </a:cubicBezTo>
                <a:cubicBezTo>
                  <a:pt x="5" y="105"/>
                  <a:pt x="5" y="105"/>
                  <a:pt x="5" y="105"/>
                </a:cubicBezTo>
                <a:cubicBezTo>
                  <a:pt x="28" y="105"/>
                  <a:pt x="28" y="105"/>
                  <a:pt x="28" y="105"/>
                </a:cubicBezTo>
                <a:cubicBezTo>
                  <a:pt x="28" y="100"/>
                  <a:pt x="28" y="84"/>
                  <a:pt x="28" y="45"/>
                </a:cubicBezTo>
                <a:cubicBezTo>
                  <a:pt x="28" y="43"/>
                  <a:pt x="26" y="41"/>
                  <a:pt x="24" y="41"/>
                </a:cubicBezTo>
                <a:cubicBezTo>
                  <a:pt x="24" y="41"/>
                  <a:pt x="24" y="41"/>
                  <a:pt x="2" y="41"/>
                </a:cubicBezTo>
                <a:cubicBezTo>
                  <a:pt x="0" y="41"/>
                  <a:pt x="0" y="40"/>
                  <a:pt x="1" y="39"/>
                </a:cubicBezTo>
                <a:cubicBezTo>
                  <a:pt x="1" y="39"/>
                  <a:pt x="1" y="39"/>
                  <a:pt x="55" y="3"/>
                </a:cubicBezTo>
                <a:cubicBezTo>
                  <a:pt x="57" y="2"/>
                  <a:pt x="59" y="2"/>
                  <a:pt x="61" y="2"/>
                </a:cubicBezTo>
                <a:cubicBezTo>
                  <a:pt x="61" y="2"/>
                  <a:pt x="61" y="2"/>
                  <a:pt x="104" y="17"/>
                </a:cubicBezTo>
                <a:cubicBezTo>
                  <a:pt x="106" y="17"/>
                  <a:pt x="107" y="17"/>
                  <a:pt x="107" y="15"/>
                </a:cubicBezTo>
                <a:cubicBezTo>
                  <a:pt x="107" y="15"/>
                  <a:pt x="107" y="15"/>
                  <a:pt x="107" y="3"/>
                </a:cubicBezTo>
                <a:cubicBezTo>
                  <a:pt x="107" y="1"/>
                  <a:pt x="109" y="0"/>
                  <a:pt x="111" y="0"/>
                </a:cubicBezTo>
                <a:cubicBezTo>
                  <a:pt x="111" y="0"/>
                  <a:pt x="111" y="0"/>
                  <a:pt x="126" y="0"/>
                </a:cubicBezTo>
                <a:cubicBezTo>
                  <a:pt x="128" y="0"/>
                  <a:pt x="129" y="1"/>
                  <a:pt x="129" y="3"/>
                </a:cubicBezTo>
                <a:cubicBezTo>
                  <a:pt x="129" y="3"/>
                  <a:pt x="129" y="3"/>
                  <a:pt x="129" y="22"/>
                </a:cubicBezTo>
                <a:cubicBezTo>
                  <a:pt x="129" y="24"/>
                  <a:pt x="131" y="26"/>
                  <a:pt x="133" y="27"/>
                </a:cubicBezTo>
                <a:cubicBezTo>
                  <a:pt x="173" y="40"/>
                  <a:pt x="173" y="40"/>
                  <a:pt x="173" y="40"/>
                </a:cubicBezTo>
                <a:cubicBezTo>
                  <a:pt x="174" y="41"/>
                  <a:pt x="174" y="41"/>
                  <a:pt x="173" y="41"/>
                </a:cubicBezTo>
                <a:cubicBezTo>
                  <a:pt x="173" y="41"/>
                  <a:pt x="173" y="41"/>
                  <a:pt x="151" y="41"/>
                </a:cubicBezTo>
                <a:cubicBezTo>
                  <a:pt x="149" y="41"/>
                  <a:pt x="147" y="43"/>
                  <a:pt x="147" y="45"/>
                </a:cubicBezTo>
                <a:cubicBezTo>
                  <a:pt x="147" y="45"/>
                  <a:pt x="147" y="45"/>
                  <a:pt x="147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206" y="97"/>
                  <a:pt x="273" y="83"/>
                  <a:pt x="369" y="105"/>
                </a:cubicBezTo>
                <a:close/>
                <a:moveTo>
                  <a:pt x="69" y="66"/>
                </a:moveTo>
                <a:cubicBezTo>
                  <a:pt x="69" y="64"/>
                  <a:pt x="68" y="63"/>
                  <a:pt x="66" y="63"/>
                </a:cubicBezTo>
                <a:cubicBezTo>
                  <a:pt x="66" y="63"/>
                  <a:pt x="66" y="63"/>
                  <a:pt x="44" y="63"/>
                </a:cubicBezTo>
                <a:cubicBezTo>
                  <a:pt x="42" y="63"/>
                  <a:pt x="40" y="64"/>
                  <a:pt x="40" y="66"/>
                </a:cubicBezTo>
                <a:cubicBezTo>
                  <a:pt x="40" y="66"/>
                  <a:pt x="40" y="66"/>
                  <a:pt x="40" y="105"/>
                </a:cubicBezTo>
                <a:cubicBezTo>
                  <a:pt x="40" y="105"/>
                  <a:pt x="41" y="105"/>
                  <a:pt x="41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05"/>
                  <a:pt x="69" y="105"/>
                  <a:pt x="69" y="105"/>
                </a:cubicBezTo>
                <a:lnTo>
                  <a:pt x="69" y="66"/>
                </a:lnTo>
                <a:close/>
                <a:moveTo>
                  <a:pt x="103" y="66"/>
                </a:moveTo>
                <a:cubicBezTo>
                  <a:pt x="103" y="64"/>
                  <a:pt x="102" y="63"/>
                  <a:pt x="100" y="63"/>
                </a:cubicBezTo>
                <a:cubicBezTo>
                  <a:pt x="100" y="63"/>
                  <a:pt x="100" y="63"/>
                  <a:pt x="85" y="63"/>
                </a:cubicBezTo>
                <a:cubicBezTo>
                  <a:pt x="83" y="63"/>
                  <a:pt x="81" y="64"/>
                  <a:pt x="81" y="66"/>
                </a:cubicBezTo>
                <a:cubicBezTo>
                  <a:pt x="81" y="66"/>
                  <a:pt x="81" y="66"/>
                  <a:pt x="81" y="83"/>
                </a:cubicBezTo>
                <a:cubicBezTo>
                  <a:pt x="81" y="85"/>
                  <a:pt x="83" y="86"/>
                  <a:pt x="85" y="86"/>
                </a:cubicBezTo>
                <a:cubicBezTo>
                  <a:pt x="85" y="86"/>
                  <a:pt x="85" y="86"/>
                  <a:pt x="100" y="86"/>
                </a:cubicBezTo>
                <a:cubicBezTo>
                  <a:pt x="102" y="86"/>
                  <a:pt x="103" y="85"/>
                  <a:pt x="103" y="83"/>
                </a:cubicBezTo>
                <a:lnTo>
                  <a:pt x="103" y="66"/>
                </a:lnTo>
                <a:close/>
                <a:moveTo>
                  <a:pt x="133" y="66"/>
                </a:moveTo>
                <a:cubicBezTo>
                  <a:pt x="133" y="64"/>
                  <a:pt x="131" y="63"/>
                  <a:pt x="129" y="63"/>
                </a:cubicBezTo>
                <a:cubicBezTo>
                  <a:pt x="129" y="63"/>
                  <a:pt x="129" y="63"/>
                  <a:pt x="115" y="63"/>
                </a:cubicBezTo>
                <a:cubicBezTo>
                  <a:pt x="112" y="63"/>
                  <a:pt x="111" y="64"/>
                  <a:pt x="111" y="66"/>
                </a:cubicBezTo>
                <a:cubicBezTo>
                  <a:pt x="111" y="66"/>
                  <a:pt x="111" y="66"/>
                  <a:pt x="111" y="83"/>
                </a:cubicBezTo>
                <a:cubicBezTo>
                  <a:pt x="111" y="85"/>
                  <a:pt x="112" y="86"/>
                  <a:pt x="115" y="86"/>
                </a:cubicBezTo>
                <a:cubicBezTo>
                  <a:pt x="115" y="86"/>
                  <a:pt x="115" y="86"/>
                  <a:pt x="129" y="86"/>
                </a:cubicBezTo>
                <a:cubicBezTo>
                  <a:pt x="131" y="86"/>
                  <a:pt x="133" y="85"/>
                  <a:pt x="133" y="83"/>
                </a:cubicBezTo>
                <a:lnTo>
                  <a:pt x="133" y="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37"/>
          <p:cNvSpPr>
            <a:spLocks noEditPoints="1"/>
          </p:cNvSpPr>
          <p:nvPr/>
        </p:nvSpPr>
        <p:spPr bwMode="auto">
          <a:xfrm>
            <a:off x="3906444" y="4048977"/>
            <a:ext cx="731125" cy="966107"/>
          </a:xfrm>
          <a:custGeom>
            <a:avLst/>
            <a:gdLst>
              <a:gd name="T0" fmla="*/ 12 w 508"/>
              <a:gd name="T1" fmla="*/ 672 h 672"/>
              <a:gd name="T2" fmla="*/ 186 w 508"/>
              <a:gd name="T3" fmla="*/ 551 h 672"/>
              <a:gd name="T4" fmla="*/ 332 w 508"/>
              <a:gd name="T5" fmla="*/ 565 h 672"/>
              <a:gd name="T6" fmla="*/ 508 w 508"/>
              <a:gd name="T7" fmla="*/ 660 h 672"/>
              <a:gd name="T8" fmla="*/ 103 w 508"/>
              <a:gd name="T9" fmla="*/ 606 h 672"/>
              <a:gd name="T10" fmla="*/ 37 w 508"/>
              <a:gd name="T11" fmla="*/ 553 h 672"/>
              <a:gd name="T12" fmla="*/ 103 w 508"/>
              <a:gd name="T13" fmla="*/ 606 h 672"/>
              <a:gd name="T14" fmla="*/ 37 w 508"/>
              <a:gd name="T15" fmla="*/ 490 h 672"/>
              <a:gd name="T16" fmla="*/ 103 w 508"/>
              <a:gd name="T17" fmla="*/ 437 h 672"/>
              <a:gd name="T18" fmla="*/ 49 w 508"/>
              <a:gd name="T19" fmla="*/ 382 h 672"/>
              <a:gd name="T20" fmla="*/ 91 w 508"/>
              <a:gd name="T21" fmla="*/ 305 h 672"/>
              <a:gd name="T22" fmla="*/ 91 w 508"/>
              <a:gd name="T23" fmla="*/ 262 h 672"/>
              <a:gd name="T24" fmla="*/ 49 w 508"/>
              <a:gd name="T25" fmla="*/ 185 h 672"/>
              <a:gd name="T26" fmla="*/ 103 w 508"/>
              <a:gd name="T27" fmla="*/ 130 h 672"/>
              <a:gd name="T28" fmla="*/ 37 w 508"/>
              <a:gd name="T29" fmla="*/ 78 h 672"/>
              <a:gd name="T30" fmla="*/ 103 w 508"/>
              <a:gd name="T31" fmla="*/ 130 h 672"/>
              <a:gd name="T32" fmla="*/ 130 w 508"/>
              <a:gd name="T33" fmla="*/ 490 h 672"/>
              <a:gd name="T34" fmla="*/ 196 w 508"/>
              <a:gd name="T35" fmla="*/ 437 h 672"/>
              <a:gd name="T36" fmla="*/ 142 w 508"/>
              <a:gd name="T37" fmla="*/ 382 h 672"/>
              <a:gd name="T38" fmla="*/ 184 w 508"/>
              <a:gd name="T39" fmla="*/ 305 h 672"/>
              <a:gd name="T40" fmla="*/ 184 w 508"/>
              <a:gd name="T41" fmla="*/ 262 h 672"/>
              <a:gd name="T42" fmla="*/ 142 w 508"/>
              <a:gd name="T43" fmla="*/ 185 h 672"/>
              <a:gd name="T44" fmla="*/ 196 w 508"/>
              <a:gd name="T45" fmla="*/ 130 h 672"/>
              <a:gd name="T46" fmla="*/ 130 w 508"/>
              <a:gd name="T47" fmla="*/ 78 h 672"/>
              <a:gd name="T48" fmla="*/ 196 w 508"/>
              <a:gd name="T49" fmla="*/ 130 h 672"/>
              <a:gd name="T50" fmla="*/ 223 w 508"/>
              <a:gd name="T51" fmla="*/ 490 h 672"/>
              <a:gd name="T52" fmla="*/ 290 w 508"/>
              <a:gd name="T53" fmla="*/ 437 h 672"/>
              <a:gd name="T54" fmla="*/ 235 w 508"/>
              <a:gd name="T55" fmla="*/ 382 h 672"/>
              <a:gd name="T56" fmla="*/ 278 w 508"/>
              <a:gd name="T57" fmla="*/ 305 h 672"/>
              <a:gd name="T58" fmla="*/ 278 w 508"/>
              <a:gd name="T59" fmla="*/ 262 h 672"/>
              <a:gd name="T60" fmla="*/ 235 w 508"/>
              <a:gd name="T61" fmla="*/ 185 h 672"/>
              <a:gd name="T62" fmla="*/ 290 w 508"/>
              <a:gd name="T63" fmla="*/ 130 h 672"/>
              <a:gd name="T64" fmla="*/ 223 w 508"/>
              <a:gd name="T65" fmla="*/ 78 h 672"/>
              <a:gd name="T66" fmla="*/ 290 w 508"/>
              <a:gd name="T67" fmla="*/ 130 h 672"/>
              <a:gd name="T68" fmla="*/ 317 w 508"/>
              <a:gd name="T69" fmla="*/ 490 h 672"/>
              <a:gd name="T70" fmla="*/ 383 w 508"/>
              <a:gd name="T71" fmla="*/ 437 h 672"/>
              <a:gd name="T72" fmla="*/ 329 w 508"/>
              <a:gd name="T73" fmla="*/ 382 h 672"/>
              <a:gd name="T74" fmla="*/ 371 w 508"/>
              <a:gd name="T75" fmla="*/ 305 h 672"/>
              <a:gd name="T76" fmla="*/ 371 w 508"/>
              <a:gd name="T77" fmla="*/ 262 h 672"/>
              <a:gd name="T78" fmla="*/ 329 w 508"/>
              <a:gd name="T79" fmla="*/ 185 h 672"/>
              <a:gd name="T80" fmla="*/ 383 w 508"/>
              <a:gd name="T81" fmla="*/ 130 h 672"/>
              <a:gd name="T82" fmla="*/ 317 w 508"/>
              <a:gd name="T83" fmla="*/ 78 h 672"/>
              <a:gd name="T84" fmla="*/ 383 w 508"/>
              <a:gd name="T85" fmla="*/ 130 h 672"/>
              <a:gd name="T86" fmla="*/ 410 w 508"/>
              <a:gd name="T87" fmla="*/ 606 h 672"/>
              <a:gd name="T88" fmla="*/ 476 w 508"/>
              <a:gd name="T89" fmla="*/ 553 h 672"/>
              <a:gd name="T90" fmla="*/ 422 w 508"/>
              <a:gd name="T91" fmla="*/ 502 h 672"/>
              <a:gd name="T92" fmla="*/ 464 w 508"/>
              <a:gd name="T93" fmla="*/ 425 h 672"/>
              <a:gd name="T94" fmla="*/ 464 w 508"/>
              <a:gd name="T95" fmla="*/ 382 h 672"/>
              <a:gd name="T96" fmla="*/ 422 w 508"/>
              <a:gd name="T97" fmla="*/ 305 h 672"/>
              <a:gd name="T98" fmla="*/ 476 w 508"/>
              <a:gd name="T99" fmla="*/ 250 h 672"/>
              <a:gd name="T100" fmla="*/ 410 w 508"/>
              <a:gd name="T101" fmla="*/ 197 h 672"/>
              <a:gd name="T102" fmla="*/ 476 w 508"/>
              <a:gd name="T103" fmla="*/ 250 h 672"/>
              <a:gd name="T104" fmla="*/ 410 w 508"/>
              <a:gd name="T105" fmla="*/ 130 h 672"/>
              <a:gd name="T106" fmla="*/ 476 w 508"/>
              <a:gd name="T107" fmla="*/ 7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08" h="672">
                <a:moveTo>
                  <a:pt x="12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660"/>
                  <a:pt x="0" y="660"/>
                  <a:pt x="0" y="660"/>
                </a:cubicBezTo>
                <a:cubicBezTo>
                  <a:pt x="0" y="667"/>
                  <a:pt x="5" y="672"/>
                  <a:pt x="12" y="672"/>
                </a:cubicBezTo>
                <a:cubicBezTo>
                  <a:pt x="163" y="672"/>
                  <a:pt x="163" y="672"/>
                  <a:pt x="163" y="672"/>
                </a:cubicBezTo>
                <a:cubicBezTo>
                  <a:pt x="169" y="672"/>
                  <a:pt x="175" y="667"/>
                  <a:pt x="175" y="660"/>
                </a:cubicBezTo>
                <a:cubicBezTo>
                  <a:pt x="175" y="565"/>
                  <a:pt x="175" y="565"/>
                  <a:pt x="175" y="565"/>
                </a:cubicBezTo>
                <a:cubicBezTo>
                  <a:pt x="175" y="559"/>
                  <a:pt x="180" y="552"/>
                  <a:pt x="186" y="551"/>
                </a:cubicBezTo>
                <a:cubicBezTo>
                  <a:pt x="242" y="540"/>
                  <a:pt x="242" y="540"/>
                  <a:pt x="242" y="540"/>
                </a:cubicBezTo>
                <a:cubicBezTo>
                  <a:pt x="248" y="538"/>
                  <a:pt x="259" y="538"/>
                  <a:pt x="265" y="540"/>
                </a:cubicBezTo>
                <a:cubicBezTo>
                  <a:pt x="321" y="551"/>
                  <a:pt x="321" y="551"/>
                  <a:pt x="321" y="551"/>
                </a:cubicBezTo>
                <a:cubicBezTo>
                  <a:pt x="327" y="552"/>
                  <a:pt x="332" y="559"/>
                  <a:pt x="332" y="565"/>
                </a:cubicBezTo>
                <a:cubicBezTo>
                  <a:pt x="332" y="660"/>
                  <a:pt x="332" y="660"/>
                  <a:pt x="332" y="660"/>
                </a:cubicBezTo>
                <a:cubicBezTo>
                  <a:pt x="332" y="667"/>
                  <a:pt x="338" y="672"/>
                  <a:pt x="344" y="672"/>
                </a:cubicBezTo>
                <a:cubicBezTo>
                  <a:pt x="496" y="672"/>
                  <a:pt x="496" y="672"/>
                  <a:pt x="496" y="672"/>
                </a:cubicBezTo>
                <a:cubicBezTo>
                  <a:pt x="502" y="672"/>
                  <a:pt x="508" y="667"/>
                  <a:pt x="508" y="660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08" y="5"/>
                  <a:pt x="502" y="0"/>
                  <a:pt x="496" y="0"/>
                </a:cubicBezTo>
                <a:lnTo>
                  <a:pt x="12" y="0"/>
                </a:lnTo>
                <a:close/>
                <a:moveTo>
                  <a:pt x="103" y="606"/>
                </a:moveTo>
                <a:cubicBezTo>
                  <a:pt x="103" y="612"/>
                  <a:pt x="97" y="618"/>
                  <a:pt x="91" y="618"/>
                </a:cubicBezTo>
                <a:cubicBezTo>
                  <a:pt x="49" y="618"/>
                  <a:pt x="49" y="618"/>
                  <a:pt x="49" y="618"/>
                </a:cubicBezTo>
                <a:cubicBezTo>
                  <a:pt x="42" y="618"/>
                  <a:pt x="37" y="612"/>
                  <a:pt x="37" y="606"/>
                </a:cubicBezTo>
                <a:cubicBezTo>
                  <a:pt x="37" y="553"/>
                  <a:pt x="37" y="553"/>
                  <a:pt x="37" y="553"/>
                </a:cubicBezTo>
                <a:cubicBezTo>
                  <a:pt x="37" y="546"/>
                  <a:pt x="42" y="541"/>
                  <a:pt x="49" y="541"/>
                </a:cubicBezTo>
                <a:cubicBezTo>
                  <a:pt x="91" y="541"/>
                  <a:pt x="91" y="541"/>
                  <a:pt x="91" y="541"/>
                </a:cubicBezTo>
                <a:cubicBezTo>
                  <a:pt x="97" y="541"/>
                  <a:pt x="103" y="546"/>
                  <a:pt x="103" y="553"/>
                </a:cubicBezTo>
                <a:lnTo>
                  <a:pt x="103" y="606"/>
                </a:lnTo>
                <a:close/>
                <a:moveTo>
                  <a:pt x="103" y="490"/>
                </a:moveTo>
                <a:cubicBezTo>
                  <a:pt x="103" y="496"/>
                  <a:pt x="97" y="502"/>
                  <a:pt x="91" y="502"/>
                </a:cubicBezTo>
                <a:cubicBezTo>
                  <a:pt x="49" y="502"/>
                  <a:pt x="49" y="502"/>
                  <a:pt x="49" y="502"/>
                </a:cubicBezTo>
                <a:cubicBezTo>
                  <a:pt x="42" y="502"/>
                  <a:pt x="37" y="496"/>
                  <a:pt x="37" y="490"/>
                </a:cubicBezTo>
                <a:cubicBezTo>
                  <a:pt x="37" y="437"/>
                  <a:pt x="37" y="437"/>
                  <a:pt x="37" y="437"/>
                </a:cubicBezTo>
                <a:cubicBezTo>
                  <a:pt x="37" y="430"/>
                  <a:pt x="42" y="425"/>
                  <a:pt x="49" y="425"/>
                </a:cubicBezTo>
                <a:cubicBezTo>
                  <a:pt x="91" y="425"/>
                  <a:pt x="91" y="425"/>
                  <a:pt x="91" y="425"/>
                </a:cubicBezTo>
                <a:cubicBezTo>
                  <a:pt x="97" y="425"/>
                  <a:pt x="103" y="430"/>
                  <a:pt x="103" y="437"/>
                </a:cubicBezTo>
                <a:lnTo>
                  <a:pt x="103" y="490"/>
                </a:lnTo>
                <a:close/>
                <a:moveTo>
                  <a:pt x="103" y="370"/>
                </a:moveTo>
                <a:cubicBezTo>
                  <a:pt x="103" y="376"/>
                  <a:pt x="97" y="382"/>
                  <a:pt x="91" y="382"/>
                </a:cubicBezTo>
                <a:cubicBezTo>
                  <a:pt x="49" y="382"/>
                  <a:pt x="49" y="382"/>
                  <a:pt x="49" y="382"/>
                </a:cubicBezTo>
                <a:cubicBezTo>
                  <a:pt x="42" y="382"/>
                  <a:pt x="37" y="376"/>
                  <a:pt x="37" y="370"/>
                </a:cubicBezTo>
                <a:cubicBezTo>
                  <a:pt x="37" y="317"/>
                  <a:pt x="37" y="317"/>
                  <a:pt x="37" y="317"/>
                </a:cubicBezTo>
                <a:cubicBezTo>
                  <a:pt x="37" y="311"/>
                  <a:pt x="42" y="305"/>
                  <a:pt x="49" y="305"/>
                </a:cubicBezTo>
                <a:cubicBezTo>
                  <a:pt x="91" y="305"/>
                  <a:pt x="91" y="305"/>
                  <a:pt x="91" y="305"/>
                </a:cubicBezTo>
                <a:cubicBezTo>
                  <a:pt x="97" y="305"/>
                  <a:pt x="103" y="311"/>
                  <a:pt x="103" y="317"/>
                </a:cubicBezTo>
                <a:lnTo>
                  <a:pt x="103" y="370"/>
                </a:lnTo>
                <a:close/>
                <a:moveTo>
                  <a:pt x="103" y="250"/>
                </a:moveTo>
                <a:cubicBezTo>
                  <a:pt x="103" y="256"/>
                  <a:pt x="97" y="262"/>
                  <a:pt x="91" y="262"/>
                </a:cubicBezTo>
                <a:cubicBezTo>
                  <a:pt x="49" y="262"/>
                  <a:pt x="49" y="262"/>
                  <a:pt x="49" y="262"/>
                </a:cubicBezTo>
                <a:cubicBezTo>
                  <a:pt x="42" y="262"/>
                  <a:pt x="37" y="256"/>
                  <a:pt x="37" y="250"/>
                </a:cubicBezTo>
                <a:cubicBezTo>
                  <a:pt x="37" y="197"/>
                  <a:pt x="37" y="197"/>
                  <a:pt x="37" y="197"/>
                </a:cubicBezTo>
                <a:cubicBezTo>
                  <a:pt x="37" y="191"/>
                  <a:pt x="42" y="185"/>
                  <a:pt x="49" y="185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7" y="185"/>
                  <a:pt x="103" y="191"/>
                  <a:pt x="103" y="197"/>
                </a:cubicBezTo>
                <a:lnTo>
                  <a:pt x="103" y="250"/>
                </a:lnTo>
                <a:close/>
                <a:moveTo>
                  <a:pt x="103" y="130"/>
                </a:moveTo>
                <a:cubicBezTo>
                  <a:pt x="103" y="137"/>
                  <a:pt x="97" y="142"/>
                  <a:pt x="91" y="142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42" y="142"/>
                  <a:pt x="37" y="137"/>
                  <a:pt x="37" y="130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1"/>
                  <a:pt x="42" y="66"/>
                  <a:pt x="49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7" y="66"/>
                  <a:pt x="103" y="71"/>
                  <a:pt x="103" y="78"/>
                </a:cubicBezTo>
                <a:lnTo>
                  <a:pt x="103" y="130"/>
                </a:lnTo>
                <a:close/>
                <a:moveTo>
                  <a:pt x="196" y="490"/>
                </a:moveTo>
                <a:cubicBezTo>
                  <a:pt x="196" y="496"/>
                  <a:pt x="191" y="502"/>
                  <a:pt x="184" y="502"/>
                </a:cubicBezTo>
                <a:cubicBezTo>
                  <a:pt x="142" y="502"/>
                  <a:pt x="142" y="502"/>
                  <a:pt x="142" y="502"/>
                </a:cubicBezTo>
                <a:cubicBezTo>
                  <a:pt x="135" y="502"/>
                  <a:pt x="130" y="496"/>
                  <a:pt x="130" y="490"/>
                </a:cubicBezTo>
                <a:cubicBezTo>
                  <a:pt x="130" y="437"/>
                  <a:pt x="130" y="437"/>
                  <a:pt x="130" y="437"/>
                </a:cubicBezTo>
                <a:cubicBezTo>
                  <a:pt x="130" y="430"/>
                  <a:pt x="135" y="425"/>
                  <a:pt x="142" y="425"/>
                </a:cubicBezTo>
                <a:cubicBezTo>
                  <a:pt x="184" y="425"/>
                  <a:pt x="184" y="425"/>
                  <a:pt x="184" y="425"/>
                </a:cubicBezTo>
                <a:cubicBezTo>
                  <a:pt x="191" y="425"/>
                  <a:pt x="196" y="430"/>
                  <a:pt x="196" y="437"/>
                </a:cubicBezTo>
                <a:lnTo>
                  <a:pt x="196" y="490"/>
                </a:lnTo>
                <a:close/>
                <a:moveTo>
                  <a:pt x="196" y="370"/>
                </a:moveTo>
                <a:cubicBezTo>
                  <a:pt x="196" y="376"/>
                  <a:pt x="191" y="382"/>
                  <a:pt x="184" y="382"/>
                </a:cubicBezTo>
                <a:cubicBezTo>
                  <a:pt x="142" y="382"/>
                  <a:pt x="142" y="382"/>
                  <a:pt x="142" y="382"/>
                </a:cubicBezTo>
                <a:cubicBezTo>
                  <a:pt x="135" y="382"/>
                  <a:pt x="130" y="376"/>
                  <a:pt x="130" y="370"/>
                </a:cubicBezTo>
                <a:cubicBezTo>
                  <a:pt x="130" y="317"/>
                  <a:pt x="130" y="317"/>
                  <a:pt x="130" y="317"/>
                </a:cubicBezTo>
                <a:cubicBezTo>
                  <a:pt x="130" y="311"/>
                  <a:pt x="135" y="305"/>
                  <a:pt x="142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91" y="305"/>
                  <a:pt x="196" y="311"/>
                  <a:pt x="196" y="317"/>
                </a:cubicBezTo>
                <a:lnTo>
                  <a:pt x="196" y="370"/>
                </a:lnTo>
                <a:close/>
                <a:moveTo>
                  <a:pt x="196" y="250"/>
                </a:moveTo>
                <a:cubicBezTo>
                  <a:pt x="196" y="256"/>
                  <a:pt x="191" y="262"/>
                  <a:pt x="184" y="262"/>
                </a:cubicBezTo>
                <a:cubicBezTo>
                  <a:pt x="142" y="262"/>
                  <a:pt x="142" y="262"/>
                  <a:pt x="142" y="262"/>
                </a:cubicBezTo>
                <a:cubicBezTo>
                  <a:pt x="135" y="262"/>
                  <a:pt x="130" y="256"/>
                  <a:pt x="130" y="250"/>
                </a:cubicBezTo>
                <a:cubicBezTo>
                  <a:pt x="130" y="197"/>
                  <a:pt x="130" y="197"/>
                  <a:pt x="130" y="197"/>
                </a:cubicBezTo>
                <a:cubicBezTo>
                  <a:pt x="130" y="191"/>
                  <a:pt x="135" y="185"/>
                  <a:pt x="142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91" y="185"/>
                  <a:pt x="196" y="191"/>
                  <a:pt x="196" y="197"/>
                </a:cubicBezTo>
                <a:lnTo>
                  <a:pt x="196" y="250"/>
                </a:lnTo>
                <a:close/>
                <a:moveTo>
                  <a:pt x="196" y="130"/>
                </a:moveTo>
                <a:cubicBezTo>
                  <a:pt x="196" y="137"/>
                  <a:pt x="191" y="142"/>
                  <a:pt x="184" y="142"/>
                </a:cubicBezTo>
                <a:cubicBezTo>
                  <a:pt x="142" y="142"/>
                  <a:pt x="142" y="142"/>
                  <a:pt x="142" y="142"/>
                </a:cubicBezTo>
                <a:cubicBezTo>
                  <a:pt x="135" y="142"/>
                  <a:pt x="130" y="137"/>
                  <a:pt x="130" y="130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1"/>
                  <a:pt x="135" y="66"/>
                  <a:pt x="142" y="66"/>
                </a:cubicBezTo>
                <a:cubicBezTo>
                  <a:pt x="184" y="66"/>
                  <a:pt x="184" y="66"/>
                  <a:pt x="184" y="66"/>
                </a:cubicBezTo>
                <a:cubicBezTo>
                  <a:pt x="191" y="66"/>
                  <a:pt x="196" y="71"/>
                  <a:pt x="196" y="78"/>
                </a:cubicBezTo>
                <a:lnTo>
                  <a:pt x="196" y="130"/>
                </a:lnTo>
                <a:close/>
                <a:moveTo>
                  <a:pt x="290" y="490"/>
                </a:moveTo>
                <a:cubicBezTo>
                  <a:pt x="290" y="496"/>
                  <a:pt x="284" y="502"/>
                  <a:pt x="278" y="502"/>
                </a:cubicBezTo>
                <a:cubicBezTo>
                  <a:pt x="235" y="502"/>
                  <a:pt x="235" y="502"/>
                  <a:pt x="235" y="502"/>
                </a:cubicBezTo>
                <a:cubicBezTo>
                  <a:pt x="229" y="502"/>
                  <a:pt x="223" y="496"/>
                  <a:pt x="223" y="490"/>
                </a:cubicBezTo>
                <a:cubicBezTo>
                  <a:pt x="223" y="437"/>
                  <a:pt x="223" y="437"/>
                  <a:pt x="223" y="437"/>
                </a:cubicBezTo>
                <a:cubicBezTo>
                  <a:pt x="223" y="430"/>
                  <a:pt x="229" y="425"/>
                  <a:pt x="235" y="425"/>
                </a:cubicBezTo>
                <a:cubicBezTo>
                  <a:pt x="278" y="425"/>
                  <a:pt x="278" y="425"/>
                  <a:pt x="278" y="425"/>
                </a:cubicBezTo>
                <a:cubicBezTo>
                  <a:pt x="284" y="425"/>
                  <a:pt x="290" y="430"/>
                  <a:pt x="290" y="437"/>
                </a:cubicBezTo>
                <a:lnTo>
                  <a:pt x="290" y="490"/>
                </a:lnTo>
                <a:close/>
                <a:moveTo>
                  <a:pt x="290" y="370"/>
                </a:moveTo>
                <a:cubicBezTo>
                  <a:pt x="290" y="376"/>
                  <a:pt x="284" y="382"/>
                  <a:pt x="278" y="382"/>
                </a:cubicBezTo>
                <a:cubicBezTo>
                  <a:pt x="235" y="382"/>
                  <a:pt x="235" y="382"/>
                  <a:pt x="235" y="382"/>
                </a:cubicBezTo>
                <a:cubicBezTo>
                  <a:pt x="229" y="382"/>
                  <a:pt x="223" y="376"/>
                  <a:pt x="223" y="370"/>
                </a:cubicBezTo>
                <a:cubicBezTo>
                  <a:pt x="223" y="317"/>
                  <a:pt x="223" y="317"/>
                  <a:pt x="223" y="317"/>
                </a:cubicBezTo>
                <a:cubicBezTo>
                  <a:pt x="223" y="311"/>
                  <a:pt x="229" y="305"/>
                  <a:pt x="235" y="305"/>
                </a:cubicBezTo>
                <a:cubicBezTo>
                  <a:pt x="278" y="305"/>
                  <a:pt x="278" y="305"/>
                  <a:pt x="278" y="305"/>
                </a:cubicBezTo>
                <a:cubicBezTo>
                  <a:pt x="284" y="305"/>
                  <a:pt x="290" y="311"/>
                  <a:pt x="290" y="317"/>
                </a:cubicBezTo>
                <a:lnTo>
                  <a:pt x="290" y="370"/>
                </a:lnTo>
                <a:close/>
                <a:moveTo>
                  <a:pt x="290" y="250"/>
                </a:moveTo>
                <a:cubicBezTo>
                  <a:pt x="290" y="256"/>
                  <a:pt x="284" y="262"/>
                  <a:pt x="278" y="262"/>
                </a:cubicBezTo>
                <a:cubicBezTo>
                  <a:pt x="235" y="262"/>
                  <a:pt x="235" y="262"/>
                  <a:pt x="235" y="262"/>
                </a:cubicBezTo>
                <a:cubicBezTo>
                  <a:pt x="229" y="262"/>
                  <a:pt x="223" y="256"/>
                  <a:pt x="223" y="250"/>
                </a:cubicBezTo>
                <a:cubicBezTo>
                  <a:pt x="223" y="197"/>
                  <a:pt x="223" y="197"/>
                  <a:pt x="223" y="197"/>
                </a:cubicBezTo>
                <a:cubicBezTo>
                  <a:pt x="223" y="191"/>
                  <a:pt x="229" y="185"/>
                  <a:pt x="235" y="185"/>
                </a:cubicBezTo>
                <a:cubicBezTo>
                  <a:pt x="278" y="185"/>
                  <a:pt x="278" y="185"/>
                  <a:pt x="278" y="185"/>
                </a:cubicBezTo>
                <a:cubicBezTo>
                  <a:pt x="284" y="185"/>
                  <a:pt x="290" y="191"/>
                  <a:pt x="290" y="197"/>
                </a:cubicBezTo>
                <a:lnTo>
                  <a:pt x="290" y="250"/>
                </a:lnTo>
                <a:close/>
                <a:moveTo>
                  <a:pt x="290" y="130"/>
                </a:moveTo>
                <a:cubicBezTo>
                  <a:pt x="290" y="137"/>
                  <a:pt x="284" y="142"/>
                  <a:pt x="278" y="142"/>
                </a:cubicBezTo>
                <a:cubicBezTo>
                  <a:pt x="235" y="142"/>
                  <a:pt x="235" y="142"/>
                  <a:pt x="235" y="142"/>
                </a:cubicBezTo>
                <a:cubicBezTo>
                  <a:pt x="229" y="142"/>
                  <a:pt x="223" y="137"/>
                  <a:pt x="223" y="130"/>
                </a:cubicBezTo>
                <a:cubicBezTo>
                  <a:pt x="223" y="78"/>
                  <a:pt x="223" y="78"/>
                  <a:pt x="223" y="78"/>
                </a:cubicBezTo>
                <a:cubicBezTo>
                  <a:pt x="223" y="71"/>
                  <a:pt x="229" y="66"/>
                  <a:pt x="235" y="66"/>
                </a:cubicBezTo>
                <a:cubicBezTo>
                  <a:pt x="278" y="66"/>
                  <a:pt x="278" y="66"/>
                  <a:pt x="278" y="66"/>
                </a:cubicBezTo>
                <a:cubicBezTo>
                  <a:pt x="284" y="66"/>
                  <a:pt x="290" y="71"/>
                  <a:pt x="290" y="78"/>
                </a:cubicBezTo>
                <a:lnTo>
                  <a:pt x="290" y="130"/>
                </a:lnTo>
                <a:close/>
                <a:moveTo>
                  <a:pt x="383" y="490"/>
                </a:moveTo>
                <a:cubicBezTo>
                  <a:pt x="383" y="496"/>
                  <a:pt x="378" y="502"/>
                  <a:pt x="371" y="502"/>
                </a:cubicBezTo>
                <a:cubicBezTo>
                  <a:pt x="329" y="502"/>
                  <a:pt x="329" y="502"/>
                  <a:pt x="329" y="502"/>
                </a:cubicBezTo>
                <a:cubicBezTo>
                  <a:pt x="322" y="502"/>
                  <a:pt x="317" y="496"/>
                  <a:pt x="317" y="490"/>
                </a:cubicBezTo>
                <a:cubicBezTo>
                  <a:pt x="317" y="437"/>
                  <a:pt x="317" y="437"/>
                  <a:pt x="317" y="437"/>
                </a:cubicBezTo>
                <a:cubicBezTo>
                  <a:pt x="317" y="430"/>
                  <a:pt x="322" y="425"/>
                  <a:pt x="329" y="425"/>
                </a:cubicBezTo>
                <a:cubicBezTo>
                  <a:pt x="371" y="425"/>
                  <a:pt x="371" y="425"/>
                  <a:pt x="371" y="425"/>
                </a:cubicBezTo>
                <a:cubicBezTo>
                  <a:pt x="378" y="425"/>
                  <a:pt x="383" y="430"/>
                  <a:pt x="383" y="437"/>
                </a:cubicBezTo>
                <a:lnTo>
                  <a:pt x="383" y="490"/>
                </a:lnTo>
                <a:close/>
                <a:moveTo>
                  <a:pt x="383" y="370"/>
                </a:moveTo>
                <a:cubicBezTo>
                  <a:pt x="383" y="376"/>
                  <a:pt x="378" y="382"/>
                  <a:pt x="371" y="382"/>
                </a:cubicBezTo>
                <a:cubicBezTo>
                  <a:pt x="329" y="382"/>
                  <a:pt x="329" y="382"/>
                  <a:pt x="329" y="382"/>
                </a:cubicBezTo>
                <a:cubicBezTo>
                  <a:pt x="322" y="382"/>
                  <a:pt x="317" y="376"/>
                  <a:pt x="317" y="370"/>
                </a:cubicBezTo>
                <a:cubicBezTo>
                  <a:pt x="317" y="317"/>
                  <a:pt x="317" y="317"/>
                  <a:pt x="317" y="317"/>
                </a:cubicBezTo>
                <a:cubicBezTo>
                  <a:pt x="317" y="311"/>
                  <a:pt x="322" y="305"/>
                  <a:pt x="329" y="305"/>
                </a:cubicBezTo>
                <a:cubicBezTo>
                  <a:pt x="371" y="305"/>
                  <a:pt x="371" y="305"/>
                  <a:pt x="371" y="305"/>
                </a:cubicBezTo>
                <a:cubicBezTo>
                  <a:pt x="378" y="305"/>
                  <a:pt x="383" y="311"/>
                  <a:pt x="383" y="317"/>
                </a:cubicBezTo>
                <a:lnTo>
                  <a:pt x="383" y="370"/>
                </a:lnTo>
                <a:close/>
                <a:moveTo>
                  <a:pt x="383" y="250"/>
                </a:moveTo>
                <a:cubicBezTo>
                  <a:pt x="383" y="256"/>
                  <a:pt x="378" y="262"/>
                  <a:pt x="371" y="262"/>
                </a:cubicBezTo>
                <a:cubicBezTo>
                  <a:pt x="329" y="262"/>
                  <a:pt x="329" y="262"/>
                  <a:pt x="329" y="262"/>
                </a:cubicBezTo>
                <a:cubicBezTo>
                  <a:pt x="322" y="262"/>
                  <a:pt x="317" y="256"/>
                  <a:pt x="317" y="250"/>
                </a:cubicBezTo>
                <a:cubicBezTo>
                  <a:pt x="317" y="197"/>
                  <a:pt x="317" y="197"/>
                  <a:pt x="317" y="197"/>
                </a:cubicBezTo>
                <a:cubicBezTo>
                  <a:pt x="317" y="191"/>
                  <a:pt x="322" y="185"/>
                  <a:pt x="329" y="185"/>
                </a:cubicBezTo>
                <a:cubicBezTo>
                  <a:pt x="371" y="185"/>
                  <a:pt x="371" y="185"/>
                  <a:pt x="371" y="185"/>
                </a:cubicBezTo>
                <a:cubicBezTo>
                  <a:pt x="378" y="185"/>
                  <a:pt x="383" y="191"/>
                  <a:pt x="383" y="197"/>
                </a:cubicBezTo>
                <a:lnTo>
                  <a:pt x="383" y="250"/>
                </a:lnTo>
                <a:close/>
                <a:moveTo>
                  <a:pt x="383" y="130"/>
                </a:moveTo>
                <a:cubicBezTo>
                  <a:pt x="383" y="137"/>
                  <a:pt x="378" y="142"/>
                  <a:pt x="371" y="142"/>
                </a:cubicBezTo>
                <a:cubicBezTo>
                  <a:pt x="329" y="142"/>
                  <a:pt x="329" y="142"/>
                  <a:pt x="329" y="142"/>
                </a:cubicBezTo>
                <a:cubicBezTo>
                  <a:pt x="322" y="142"/>
                  <a:pt x="317" y="137"/>
                  <a:pt x="317" y="130"/>
                </a:cubicBezTo>
                <a:cubicBezTo>
                  <a:pt x="317" y="78"/>
                  <a:pt x="317" y="78"/>
                  <a:pt x="317" y="78"/>
                </a:cubicBezTo>
                <a:cubicBezTo>
                  <a:pt x="317" y="71"/>
                  <a:pt x="322" y="66"/>
                  <a:pt x="329" y="66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8" y="66"/>
                  <a:pt x="383" y="71"/>
                  <a:pt x="383" y="78"/>
                </a:cubicBezTo>
                <a:lnTo>
                  <a:pt x="383" y="130"/>
                </a:lnTo>
                <a:close/>
                <a:moveTo>
                  <a:pt x="476" y="606"/>
                </a:moveTo>
                <a:cubicBezTo>
                  <a:pt x="476" y="612"/>
                  <a:pt x="471" y="618"/>
                  <a:pt x="464" y="618"/>
                </a:cubicBezTo>
                <a:cubicBezTo>
                  <a:pt x="422" y="618"/>
                  <a:pt x="422" y="618"/>
                  <a:pt x="422" y="618"/>
                </a:cubicBezTo>
                <a:cubicBezTo>
                  <a:pt x="415" y="618"/>
                  <a:pt x="410" y="612"/>
                  <a:pt x="410" y="606"/>
                </a:cubicBezTo>
                <a:cubicBezTo>
                  <a:pt x="410" y="553"/>
                  <a:pt x="410" y="553"/>
                  <a:pt x="410" y="553"/>
                </a:cubicBezTo>
                <a:cubicBezTo>
                  <a:pt x="410" y="546"/>
                  <a:pt x="415" y="541"/>
                  <a:pt x="422" y="541"/>
                </a:cubicBezTo>
                <a:cubicBezTo>
                  <a:pt x="464" y="541"/>
                  <a:pt x="464" y="541"/>
                  <a:pt x="464" y="541"/>
                </a:cubicBezTo>
                <a:cubicBezTo>
                  <a:pt x="471" y="541"/>
                  <a:pt x="476" y="546"/>
                  <a:pt x="476" y="553"/>
                </a:cubicBezTo>
                <a:lnTo>
                  <a:pt x="476" y="606"/>
                </a:lnTo>
                <a:close/>
                <a:moveTo>
                  <a:pt x="476" y="490"/>
                </a:moveTo>
                <a:cubicBezTo>
                  <a:pt x="476" y="496"/>
                  <a:pt x="471" y="502"/>
                  <a:pt x="464" y="502"/>
                </a:cubicBezTo>
                <a:cubicBezTo>
                  <a:pt x="422" y="502"/>
                  <a:pt x="422" y="502"/>
                  <a:pt x="422" y="502"/>
                </a:cubicBezTo>
                <a:cubicBezTo>
                  <a:pt x="415" y="502"/>
                  <a:pt x="410" y="496"/>
                  <a:pt x="410" y="490"/>
                </a:cubicBezTo>
                <a:cubicBezTo>
                  <a:pt x="410" y="437"/>
                  <a:pt x="410" y="437"/>
                  <a:pt x="410" y="437"/>
                </a:cubicBezTo>
                <a:cubicBezTo>
                  <a:pt x="410" y="430"/>
                  <a:pt x="415" y="425"/>
                  <a:pt x="422" y="425"/>
                </a:cubicBezTo>
                <a:cubicBezTo>
                  <a:pt x="464" y="425"/>
                  <a:pt x="464" y="425"/>
                  <a:pt x="464" y="425"/>
                </a:cubicBezTo>
                <a:cubicBezTo>
                  <a:pt x="471" y="425"/>
                  <a:pt x="476" y="430"/>
                  <a:pt x="476" y="437"/>
                </a:cubicBezTo>
                <a:lnTo>
                  <a:pt x="476" y="490"/>
                </a:lnTo>
                <a:close/>
                <a:moveTo>
                  <a:pt x="476" y="370"/>
                </a:moveTo>
                <a:cubicBezTo>
                  <a:pt x="476" y="376"/>
                  <a:pt x="471" y="382"/>
                  <a:pt x="464" y="382"/>
                </a:cubicBezTo>
                <a:cubicBezTo>
                  <a:pt x="422" y="382"/>
                  <a:pt x="422" y="382"/>
                  <a:pt x="422" y="382"/>
                </a:cubicBezTo>
                <a:cubicBezTo>
                  <a:pt x="415" y="382"/>
                  <a:pt x="410" y="376"/>
                  <a:pt x="410" y="370"/>
                </a:cubicBezTo>
                <a:cubicBezTo>
                  <a:pt x="410" y="317"/>
                  <a:pt x="410" y="317"/>
                  <a:pt x="410" y="317"/>
                </a:cubicBezTo>
                <a:cubicBezTo>
                  <a:pt x="410" y="311"/>
                  <a:pt x="415" y="305"/>
                  <a:pt x="422" y="305"/>
                </a:cubicBezTo>
                <a:cubicBezTo>
                  <a:pt x="464" y="305"/>
                  <a:pt x="464" y="305"/>
                  <a:pt x="464" y="305"/>
                </a:cubicBezTo>
                <a:cubicBezTo>
                  <a:pt x="471" y="305"/>
                  <a:pt x="476" y="311"/>
                  <a:pt x="476" y="317"/>
                </a:cubicBezTo>
                <a:lnTo>
                  <a:pt x="476" y="370"/>
                </a:lnTo>
                <a:close/>
                <a:moveTo>
                  <a:pt x="476" y="250"/>
                </a:moveTo>
                <a:cubicBezTo>
                  <a:pt x="476" y="256"/>
                  <a:pt x="471" y="262"/>
                  <a:pt x="464" y="262"/>
                </a:cubicBezTo>
                <a:cubicBezTo>
                  <a:pt x="422" y="262"/>
                  <a:pt x="422" y="262"/>
                  <a:pt x="422" y="262"/>
                </a:cubicBezTo>
                <a:cubicBezTo>
                  <a:pt x="415" y="262"/>
                  <a:pt x="410" y="256"/>
                  <a:pt x="410" y="250"/>
                </a:cubicBezTo>
                <a:cubicBezTo>
                  <a:pt x="410" y="197"/>
                  <a:pt x="410" y="197"/>
                  <a:pt x="410" y="197"/>
                </a:cubicBezTo>
                <a:cubicBezTo>
                  <a:pt x="410" y="191"/>
                  <a:pt x="415" y="185"/>
                  <a:pt x="422" y="185"/>
                </a:cubicBezTo>
                <a:cubicBezTo>
                  <a:pt x="464" y="185"/>
                  <a:pt x="464" y="185"/>
                  <a:pt x="464" y="185"/>
                </a:cubicBezTo>
                <a:cubicBezTo>
                  <a:pt x="471" y="185"/>
                  <a:pt x="476" y="191"/>
                  <a:pt x="476" y="197"/>
                </a:cubicBezTo>
                <a:lnTo>
                  <a:pt x="476" y="250"/>
                </a:lnTo>
                <a:close/>
                <a:moveTo>
                  <a:pt x="476" y="130"/>
                </a:moveTo>
                <a:cubicBezTo>
                  <a:pt x="476" y="137"/>
                  <a:pt x="471" y="142"/>
                  <a:pt x="464" y="142"/>
                </a:cubicBezTo>
                <a:cubicBezTo>
                  <a:pt x="422" y="142"/>
                  <a:pt x="422" y="142"/>
                  <a:pt x="422" y="142"/>
                </a:cubicBezTo>
                <a:cubicBezTo>
                  <a:pt x="415" y="142"/>
                  <a:pt x="410" y="137"/>
                  <a:pt x="410" y="130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1"/>
                  <a:pt x="415" y="66"/>
                  <a:pt x="422" y="66"/>
                </a:cubicBezTo>
                <a:cubicBezTo>
                  <a:pt x="464" y="66"/>
                  <a:pt x="464" y="66"/>
                  <a:pt x="464" y="66"/>
                </a:cubicBezTo>
                <a:cubicBezTo>
                  <a:pt x="471" y="66"/>
                  <a:pt x="476" y="71"/>
                  <a:pt x="476" y="78"/>
                </a:cubicBezTo>
                <a:lnTo>
                  <a:pt x="476" y="1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3" name="Freeform 31"/>
          <p:cNvSpPr>
            <a:spLocks noEditPoints="1"/>
          </p:cNvSpPr>
          <p:nvPr/>
        </p:nvSpPr>
        <p:spPr bwMode="auto">
          <a:xfrm>
            <a:off x="5376714" y="3870269"/>
            <a:ext cx="425988" cy="1148926"/>
          </a:xfrm>
          <a:custGeom>
            <a:avLst/>
            <a:gdLst>
              <a:gd name="T0" fmla="*/ 0 w 334"/>
              <a:gd name="T1" fmla="*/ 890 h 901"/>
              <a:gd name="T2" fmla="*/ 88 w 334"/>
              <a:gd name="T3" fmla="*/ 890 h 901"/>
              <a:gd name="T4" fmla="*/ 156 w 334"/>
              <a:gd name="T5" fmla="*/ 768 h 901"/>
              <a:gd name="T6" fmla="*/ 246 w 334"/>
              <a:gd name="T7" fmla="*/ 793 h 901"/>
              <a:gd name="T8" fmla="*/ 323 w 334"/>
              <a:gd name="T9" fmla="*/ 901 h 901"/>
              <a:gd name="T10" fmla="*/ 323 w 334"/>
              <a:gd name="T11" fmla="*/ 0 h 901"/>
              <a:gd name="T12" fmla="*/ 96 w 334"/>
              <a:gd name="T13" fmla="*/ 730 h 901"/>
              <a:gd name="T14" fmla="*/ 41 w 334"/>
              <a:gd name="T15" fmla="*/ 665 h 901"/>
              <a:gd name="T16" fmla="*/ 107 w 334"/>
              <a:gd name="T17" fmla="*/ 665 h 901"/>
              <a:gd name="T18" fmla="*/ 96 w 334"/>
              <a:gd name="T19" fmla="*/ 611 h 901"/>
              <a:gd name="T20" fmla="*/ 41 w 334"/>
              <a:gd name="T21" fmla="*/ 545 h 901"/>
              <a:gd name="T22" fmla="*/ 107 w 334"/>
              <a:gd name="T23" fmla="*/ 545 h 901"/>
              <a:gd name="T24" fmla="*/ 96 w 334"/>
              <a:gd name="T25" fmla="*/ 491 h 901"/>
              <a:gd name="T26" fmla="*/ 41 w 334"/>
              <a:gd name="T27" fmla="*/ 425 h 901"/>
              <a:gd name="T28" fmla="*/ 107 w 334"/>
              <a:gd name="T29" fmla="*/ 425 h 901"/>
              <a:gd name="T30" fmla="*/ 96 w 334"/>
              <a:gd name="T31" fmla="*/ 371 h 901"/>
              <a:gd name="T32" fmla="*/ 41 w 334"/>
              <a:gd name="T33" fmla="*/ 306 h 901"/>
              <a:gd name="T34" fmla="*/ 107 w 334"/>
              <a:gd name="T35" fmla="*/ 306 h 901"/>
              <a:gd name="T36" fmla="*/ 96 w 334"/>
              <a:gd name="T37" fmla="*/ 252 h 901"/>
              <a:gd name="T38" fmla="*/ 41 w 334"/>
              <a:gd name="T39" fmla="*/ 187 h 901"/>
              <a:gd name="T40" fmla="*/ 107 w 334"/>
              <a:gd name="T41" fmla="*/ 187 h 901"/>
              <a:gd name="T42" fmla="*/ 96 w 334"/>
              <a:gd name="T43" fmla="*/ 134 h 901"/>
              <a:gd name="T44" fmla="*/ 41 w 334"/>
              <a:gd name="T45" fmla="*/ 68 h 901"/>
              <a:gd name="T46" fmla="*/ 107 w 334"/>
              <a:gd name="T47" fmla="*/ 68 h 901"/>
              <a:gd name="T48" fmla="*/ 189 w 334"/>
              <a:gd name="T49" fmla="*/ 730 h 901"/>
              <a:gd name="T50" fmla="*/ 134 w 334"/>
              <a:gd name="T51" fmla="*/ 665 h 901"/>
              <a:gd name="T52" fmla="*/ 200 w 334"/>
              <a:gd name="T53" fmla="*/ 665 h 901"/>
              <a:gd name="T54" fmla="*/ 189 w 334"/>
              <a:gd name="T55" fmla="*/ 611 h 901"/>
              <a:gd name="T56" fmla="*/ 134 w 334"/>
              <a:gd name="T57" fmla="*/ 545 h 901"/>
              <a:gd name="T58" fmla="*/ 200 w 334"/>
              <a:gd name="T59" fmla="*/ 545 h 901"/>
              <a:gd name="T60" fmla="*/ 189 w 334"/>
              <a:gd name="T61" fmla="*/ 491 h 901"/>
              <a:gd name="T62" fmla="*/ 134 w 334"/>
              <a:gd name="T63" fmla="*/ 425 h 901"/>
              <a:gd name="T64" fmla="*/ 200 w 334"/>
              <a:gd name="T65" fmla="*/ 425 h 901"/>
              <a:gd name="T66" fmla="*/ 189 w 334"/>
              <a:gd name="T67" fmla="*/ 371 h 901"/>
              <a:gd name="T68" fmla="*/ 134 w 334"/>
              <a:gd name="T69" fmla="*/ 306 h 901"/>
              <a:gd name="T70" fmla="*/ 200 w 334"/>
              <a:gd name="T71" fmla="*/ 306 h 901"/>
              <a:gd name="T72" fmla="*/ 189 w 334"/>
              <a:gd name="T73" fmla="*/ 252 h 901"/>
              <a:gd name="T74" fmla="*/ 134 w 334"/>
              <a:gd name="T75" fmla="*/ 187 h 901"/>
              <a:gd name="T76" fmla="*/ 200 w 334"/>
              <a:gd name="T77" fmla="*/ 187 h 901"/>
              <a:gd name="T78" fmla="*/ 189 w 334"/>
              <a:gd name="T79" fmla="*/ 134 h 901"/>
              <a:gd name="T80" fmla="*/ 134 w 334"/>
              <a:gd name="T81" fmla="*/ 68 h 901"/>
              <a:gd name="T82" fmla="*/ 200 w 334"/>
              <a:gd name="T83" fmla="*/ 68 h 901"/>
              <a:gd name="T84" fmla="*/ 282 w 334"/>
              <a:gd name="T85" fmla="*/ 730 h 901"/>
              <a:gd name="T86" fmla="*/ 227 w 334"/>
              <a:gd name="T87" fmla="*/ 665 h 901"/>
              <a:gd name="T88" fmla="*/ 294 w 334"/>
              <a:gd name="T89" fmla="*/ 665 h 901"/>
              <a:gd name="T90" fmla="*/ 282 w 334"/>
              <a:gd name="T91" fmla="*/ 611 h 901"/>
              <a:gd name="T92" fmla="*/ 227 w 334"/>
              <a:gd name="T93" fmla="*/ 545 h 901"/>
              <a:gd name="T94" fmla="*/ 294 w 334"/>
              <a:gd name="T95" fmla="*/ 545 h 901"/>
              <a:gd name="T96" fmla="*/ 282 w 334"/>
              <a:gd name="T97" fmla="*/ 491 h 901"/>
              <a:gd name="T98" fmla="*/ 227 w 334"/>
              <a:gd name="T99" fmla="*/ 425 h 901"/>
              <a:gd name="T100" fmla="*/ 294 w 334"/>
              <a:gd name="T101" fmla="*/ 425 h 901"/>
              <a:gd name="T102" fmla="*/ 282 w 334"/>
              <a:gd name="T103" fmla="*/ 371 h 901"/>
              <a:gd name="T104" fmla="*/ 227 w 334"/>
              <a:gd name="T105" fmla="*/ 306 h 901"/>
              <a:gd name="T106" fmla="*/ 294 w 334"/>
              <a:gd name="T107" fmla="*/ 306 h 901"/>
              <a:gd name="T108" fmla="*/ 282 w 334"/>
              <a:gd name="T109" fmla="*/ 252 h 901"/>
              <a:gd name="T110" fmla="*/ 227 w 334"/>
              <a:gd name="T111" fmla="*/ 187 h 901"/>
              <a:gd name="T112" fmla="*/ 294 w 334"/>
              <a:gd name="T113" fmla="*/ 187 h 901"/>
              <a:gd name="T114" fmla="*/ 282 w 334"/>
              <a:gd name="T115" fmla="*/ 134 h 901"/>
              <a:gd name="T116" fmla="*/ 227 w 334"/>
              <a:gd name="T117" fmla="*/ 68 h 901"/>
              <a:gd name="T118" fmla="*/ 294 w 334"/>
              <a:gd name="T119" fmla="*/ 68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4" h="901">
                <a:moveTo>
                  <a:pt x="11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890"/>
                  <a:pt x="0" y="890"/>
                  <a:pt x="0" y="890"/>
                </a:cubicBezTo>
                <a:cubicBezTo>
                  <a:pt x="0" y="896"/>
                  <a:pt x="5" y="901"/>
                  <a:pt x="11" y="901"/>
                </a:cubicBezTo>
                <a:cubicBezTo>
                  <a:pt x="77" y="901"/>
                  <a:pt x="77" y="901"/>
                  <a:pt x="77" y="901"/>
                </a:cubicBezTo>
                <a:cubicBezTo>
                  <a:pt x="83" y="901"/>
                  <a:pt x="88" y="896"/>
                  <a:pt x="88" y="890"/>
                </a:cubicBezTo>
                <a:cubicBezTo>
                  <a:pt x="88" y="793"/>
                  <a:pt x="88" y="793"/>
                  <a:pt x="88" y="793"/>
                </a:cubicBezTo>
                <a:cubicBezTo>
                  <a:pt x="88" y="787"/>
                  <a:pt x="93" y="781"/>
                  <a:pt x="99" y="780"/>
                </a:cubicBezTo>
                <a:cubicBezTo>
                  <a:pt x="156" y="768"/>
                  <a:pt x="156" y="768"/>
                  <a:pt x="156" y="768"/>
                </a:cubicBezTo>
                <a:cubicBezTo>
                  <a:pt x="162" y="767"/>
                  <a:pt x="172" y="767"/>
                  <a:pt x="178" y="768"/>
                </a:cubicBezTo>
                <a:cubicBezTo>
                  <a:pt x="235" y="780"/>
                  <a:pt x="235" y="780"/>
                  <a:pt x="235" y="780"/>
                </a:cubicBezTo>
                <a:cubicBezTo>
                  <a:pt x="241" y="781"/>
                  <a:pt x="246" y="787"/>
                  <a:pt x="246" y="793"/>
                </a:cubicBezTo>
                <a:cubicBezTo>
                  <a:pt x="246" y="890"/>
                  <a:pt x="246" y="890"/>
                  <a:pt x="246" y="890"/>
                </a:cubicBezTo>
                <a:cubicBezTo>
                  <a:pt x="246" y="896"/>
                  <a:pt x="251" y="901"/>
                  <a:pt x="257" y="901"/>
                </a:cubicBezTo>
                <a:cubicBezTo>
                  <a:pt x="323" y="901"/>
                  <a:pt x="323" y="901"/>
                  <a:pt x="323" y="901"/>
                </a:cubicBezTo>
                <a:cubicBezTo>
                  <a:pt x="329" y="901"/>
                  <a:pt x="334" y="896"/>
                  <a:pt x="334" y="890"/>
                </a:cubicBezTo>
                <a:cubicBezTo>
                  <a:pt x="334" y="12"/>
                  <a:pt x="334" y="12"/>
                  <a:pt x="334" y="12"/>
                </a:cubicBezTo>
                <a:cubicBezTo>
                  <a:pt x="334" y="5"/>
                  <a:pt x="329" y="0"/>
                  <a:pt x="323" y="0"/>
                </a:cubicBezTo>
                <a:lnTo>
                  <a:pt x="11" y="0"/>
                </a:lnTo>
                <a:close/>
                <a:moveTo>
                  <a:pt x="107" y="719"/>
                </a:moveTo>
                <a:cubicBezTo>
                  <a:pt x="107" y="725"/>
                  <a:pt x="102" y="730"/>
                  <a:pt x="96" y="730"/>
                </a:cubicBezTo>
                <a:cubicBezTo>
                  <a:pt x="52" y="730"/>
                  <a:pt x="52" y="730"/>
                  <a:pt x="52" y="730"/>
                </a:cubicBezTo>
                <a:cubicBezTo>
                  <a:pt x="46" y="730"/>
                  <a:pt x="41" y="725"/>
                  <a:pt x="41" y="719"/>
                </a:cubicBezTo>
                <a:cubicBezTo>
                  <a:pt x="41" y="665"/>
                  <a:pt x="41" y="665"/>
                  <a:pt x="41" y="665"/>
                </a:cubicBezTo>
                <a:cubicBezTo>
                  <a:pt x="41" y="659"/>
                  <a:pt x="46" y="654"/>
                  <a:pt x="52" y="654"/>
                </a:cubicBezTo>
                <a:cubicBezTo>
                  <a:pt x="96" y="654"/>
                  <a:pt x="96" y="654"/>
                  <a:pt x="96" y="654"/>
                </a:cubicBezTo>
                <a:cubicBezTo>
                  <a:pt x="102" y="654"/>
                  <a:pt x="107" y="659"/>
                  <a:pt x="107" y="665"/>
                </a:cubicBezTo>
                <a:lnTo>
                  <a:pt x="107" y="719"/>
                </a:lnTo>
                <a:close/>
                <a:moveTo>
                  <a:pt x="107" y="599"/>
                </a:moveTo>
                <a:cubicBezTo>
                  <a:pt x="107" y="605"/>
                  <a:pt x="102" y="611"/>
                  <a:pt x="96" y="611"/>
                </a:cubicBezTo>
                <a:cubicBezTo>
                  <a:pt x="52" y="611"/>
                  <a:pt x="52" y="611"/>
                  <a:pt x="52" y="611"/>
                </a:cubicBezTo>
                <a:cubicBezTo>
                  <a:pt x="46" y="611"/>
                  <a:pt x="41" y="605"/>
                  <a:pt x="41" y="599"/>
                </a:cubicBezTo>
                <a:cubicBezTo>
                  <a:pt x="41" y="545"/>
                  <a:pt x="41" y="545"/>
                  <a:pt x="41" y="545"/>
                </a:cubicBezTo>
                <a:cubicBezTo>
                  <a:pt x="41" y="539"/>
                  <a:pt x="46" y="534"/>
                  <a:pt x="52" y="534"/>
                </a:cubicBezTo>
                <a:cubicBezTo>
                  <a:pt x="96" y="534"/>
                  <a:pt x="96" y="534"/>
                  <a:pt x="96" y="534"/>
                </a:cubicBezTo>
                <a:cubicBezTo>
                  <a:pt x="102" y="534"/>
                  <a:pt x="107" y="539"/>
                  <a:pt x="107" y="545"/>
                </a:cubicBezTo>
                <a:lnTo>
                  <a:pt x="107" y="599"/>
                </a:lnTo>
                <a:close/>
                <a:moveTo>
                  <a:pt x="107" y="479"/>
                </a:moveTo>
                <a:cubicBezTo>
                  <a:pt x="107" y="486"/>
                  <a:pt x="102" y="491"/>
                  <a:pt x="96" y="491"/>
                </a:cubicBezTo>
                <a:cubicBezTo>
                  <a:pt x="52" y="491"/>
                  <a:pt x="52" y="491"/>
                  <a:pt x="52" y="491"/>
                </a:cubicBezTo>
                <a:cubicBezTo>
                  <a:pt x="46" y="491"/>
                  <a:pt x="41" y="486"/>
                  <a:pt x="41" y="479"/>
                </a:cubicBezTo>
                <a:cubicBezTo>
                  <a:pt x="41" y="425"/>
                  <a:pt x="41" y="425"/>
                  <a:pt x="41" y="425"/>
                </a:cubicBezTo>
                <a:cubicBezTo>
                  <a:pt x="41" y="419"/>
                  <a:pt x="46" y="414"/>
                  <a:pt x="52" y="414"/>
                </a:cubicBezTo>
                <a:cubicBezTo>
                  <a:pt x="96" y="414"/>
                  <a:pt x="96" y="414"/>
                  <a:pt x="96" y="414"/>
                </a:cubicBezTo>
                <a:cubicBezTo>
                  <a:pt x="102" y="414"/>
                  <a:pt x="107" y="419"/>
                  <a:pt x="107" y="425"/>
                </a:cubicBezTo>
                <a:lnTo>
                  <a:pt x="107" y="479"/>
                </a:lnTo>
                <a:close/>
                <a:moveTo>
                  <a:pt x="107" y="360"/>
                </a:moveTo>
                <a:cubicBezTo>
                  <a:pt x="107" y="366"/>
                  <a:pt x="102" y="371"/>
                  <a:pt x="96" y="371"/>
                </a:cubicBezTo>
                <a:cubicBezTo>
                  <a:pt x="52" y="371"/>
                  <a:pt x="52" y="371"/>
                  <a:pt x="52" y="371"/>
                </a:cubicBezTo>
                <a:cubicBezTo>
                  <a:pt x="46" y="371"/>
                  <a:pt x="41" y="366"/>
                  <a:pt x="41" y="360"/>
                </a:cubicBezTo>
                <a:cubicBezTo>
                  <a:pt x="41" y="306"/>
                  <a:pt x="41" y="306"/>
                  <a:pt x="41" y="306"/>
                </a:cubicBezTo>
                <a:cubicBezTo>
                  <a:pt x="41" y="299"/>
                  <a:pt x="46" y="294"/>
                  <a:pt x="52" y="294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2" y="294"/>
                  <a:pt x="107" y="299"/>
                  <a:pt x="107" y="306"/>
                </a:cubicBezTo>
                <a:lnTo>
                  <a:pt x="107" y="360"/>
                </a:lnTo>
                <a:close/>
                <a:moveTo>
                  <a:pt x="107" y="241"/>
                </a:moveTo>
                <a:cubicBezTo>
                  <a:pt x="107" y="247"/>
                  <a:pt x="102" y="252"/>
                  <a:pt x="96" y="252"/>
                </a:cubicBezTo>
                <a:cubicBezTo>
                  <a:pt x="52" y="252"/>
                  <a:pt x="52" y="252"/>
                  <a:pt x="52" y="252"/>
                </a:cubicBezTo>
                <a:cubicBezTo>
                  <a:pt x="46" y="252"/>
                  <a:pt x="41" y="247"/>
                  <a:pt x="41" y="241"/>
                </a:cubicBezTo>
                <a:cubicBezTo>
                  <a:pt x="41" y="187"/>
                  <a:pt x="41" y="187"/>
                  <a:pt x="41" y="187"/>
                </a:cubicBezTo>
                <a:cubicBezTo>
                  <a:pt x="41" y="181"/>
                  <a:pt x="46" y="176"/>
                  <a:pt x="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102" y="176"/>
                  <a:pt x="107" y="181"/>
                  <a:pt x="107" y="187"/>
                </a:cubicBezTo>
                <a:lnTo>
                  <a:pt x="107" y="241"/>
                </a:lnTo>
                <a:close/>
                <a:moveTo>
                  <a:pt x="107" y="122"/>
                </a:moveTo>
                <a:cubicBezTo>
                  <a:pt x="107" y="128"/>
                  <a:pt x="102" y="134"/>
                  <a:pt x="96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6" y="134"/>
                  <a:pt x="41" y="128"/>
                  <a:pt x="41" y="122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2"/>
                  <a:pt x="46" y="57"/>
                  <a:pt x="52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102" y="57"/>
                  <a:pt x="107" y="62"/>
                  <a:pt x="107" y="68"/>
                </a:cubicBezTo>
                <a:lnTo>
                  <a:pt x="107" y="122"/>
                </a:lnTo>
                <a:close/>
                <a:moveTo>
                  <a:pt x="200" y="719"/>
                </a:moveTo>
                <a:cubicBezTo>
                  <a:pt x="200" y="725"/>
                  <a:pt x="195" y="730"/>
                  <a:pt x="189" y="730"/>
                </a:cubicBezTo>
                <a:cubicBezTo>
                  <a:pt x="145" y="730"/>
                  <a:pt x="145" y="730"/>
                  <a:pt x="145" y="730"/>
                </a:cubicBezTo>
                <a:cubicBezTo>
                  <a:pt x="139" y="730"/>
                  <a:pt x="134" y="725"/>
                  <a:pt x="134" y="719"/>
                </a:cubicBezTo>
                <a:cubicBezTo>
                  <a:pt x="134" y="665"/>
                  <a:pt x="134" y="665"/>
                  <a:pt x="134" y="665"/>
                </a:cubicBezTo>
                <a:cubicBezTo>
                  <a:pt x="134" y="659"/>
                  <a:pt x="139" y="654"/>
                  <a:pt x="145" y="654"/>
                </a:cubicBezTo>
                <a:cubicBezTo>
                  <a:pt x="189" y="654"/>
                  <a:pt x="189" y="654"/>
                  <a:pt x="189" y="654"/>
                </a:cubicBezTo>
                <a:cubicBezTo>
                  <a:pt x="195" y="654"/>
                  <a:pt x="200" y="659"/>
                  <a:pt x="200" y="665"/>
                </a:cubicBezTo>
                <a:lnTo>
                  <a:pt x="200" y="719"/>
                </a:lnTo>
                <a:close/>
                <a:moveTo>
                  <a:pt x="200" y="599"/>
                </a:moveTo>
                <a:cubicBezTo>
                  <a:pt x="200" y="605"/>
                  <a:pt x="195" y="611"/>
                  <a:pt x="189" y="611"/>
                </a:cubicBezTo>
                <a:cubicBezTo>
                  <a:pt x="145" y="611"/>
                  <a:pt x="145" y="611"/>
                  <a:pt x="145" y="611"/>
                </a:cubicBezTo>
                <a:cubicBezTo>
                  <a:pt x="139" y="611"/>
                  <a:pt x="134" y="605"/>
                  <a:pt x="134" y="599"/>
                </a:cubicBezTo>
                <a:cubicBezTo>
                  <a:pt x="134" y="545"/>
                  <a:pt x="134" y="545"/>
                  <a:pt x="134" y="545"/>
                </a:cubicBezTo>
                <a:cubicBezTo>
                  <a:pt x="134" y="539"/>
                  <a:pt x="139" y="534"/>
                  <a:pt x="145" y="534"/>
                </a:cubicBezTo>
                <a:cubicBezTo>
                  <a:pt x="189" y="534"/>
                  <a:pt x="189" y="534"/>
                  <a:pt x="189" y="534"/>
                </a:cubicBezTo>
                <a:cubicBezTo>
                  <a:pt x="195" y="534"/>
                  <a:pt x="200" y="539"/>
                  <a:pt x="200" y="545"/>
                </a:cubicBezTo>
                <a:lnTo>
                  <a:pt x="200" y="599"/>
                </a:lnTo>
                <a:close/>
                <a:moveTo>
                  <a:pt x="200" y="479"/>
                </a:moveTo>
                <a:cubicBezTo>
                  <a:pt x="200" y="486"/>
                  <a:pt x="195" y="491"/>
                  <a:pt x="189" y="491"/>
                </a:cubicBezTo>
                <a:cubicBezTo>
                  <a:pt x="145" y="491"/>
                  <a:pt x="145" y="491"/>
                  <a:pt x="145" y="491"/>
                </a:cubicBezTo>
                <a:cubicBezTo>
                  <a:pt x="139" y="491"/>
                  <a:pt x="134" y="486"/>
                  <a:pt x="134" y="479"/>
                </a:cubicBezTo>
                <a:cubicBezTo>
                  <a:pt x="134" y="425"/>
                  <a:pt x="134" y="425"/>
                  <a:pt x="134" y="425"/>
                </a:cubicBezTo>
                <a:cubicBezTo>
                  <a:pt x="134" y="419"/>
                  <a:pt x="139" y="414"/>
                  <a:pt x="145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95" y="414"/>
                  <a:pt x="200" y="419"/>
                  <a:pt x="200" y="425"/>
                </a:cubicBezTo>
                <a:lnTo>
                  <a:pt x="200" y="479"/>
                </a:lnTo>
                <a:close/>
                <a:moveTo>
                  <a:pt x="200" y="360"/>
                </a:moveTo>
                <a:cubicBezTo>
                  <a:pt x="200" y="366"/>
                  <a:pt x="195" y="371"/>
                  <a:pt x="189" y="371"/>
                </a:cubicBezTo>
                <a:cubicBezTo>
                  <a:pt x="145" y="371"/>
                  <a:pt x="145" y="371"/>
                  <a:pt x="145" y="371"/>
                </a:cubicBezTo>
                <a:cubicBezTo>
                  <a:pt x="139" y="371"/>
                  <a:pt x="134" y="366"/>
                  <a:pt x="134" y="360"/>
                </a:cubicBezTo>
                <a:cubicBezTo>
                  <a:pt x="134" y="306"/>
                  <a:pt x="134" y="306"/>
                  <a:pt x="134" y="306"/>
                </a:cubicBezTo>
                <a:cubicBezTo>
                  <a:pt x="134" y="299"/>
                  <a:pt x="139" y="294"/>
                  <a:pt x="145" y="294"/>
                </a:cubicBezTo>
                <a:cubicBezTo>
                  <a:pt x="189" y="294"/>
                  <a:pt x="189" y="294"/>
                  <a:pt x="189" y="294"/>
                </a:cubicBezTo>
                <a:cubicBezTo>
                  <a:pt x="195" y="294"/>
                  <a:pt x="200" y="299"/>
                  <a:pt x="200" y="306"/>
                </a:cubicBezTo>
                <a:lnTo>
                  <a:pt x="200" y="360"/>
                </a:lnTo>
                <a:close/>
                <a:moveTo>
                  <a:pt x="200" y="241"/>
                </a:moveTo>
                <a:cubicBezTo>
                  <a:pt x="200" y="247"/>
                  <a:pt x="195" y="252"/>
                  <a:pt x="189" y="252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39" y="252"/>
                  <a:pt x="134" y="247"/>
                  <a:pt x="134" y="241"/>
                </a:cubicBezTo>
                <a:cubicBezTo>
                  <a:pt x="134" y="187"/>
                  <a:pt x="134" y="187"/>
                  <a:pt x="134" y="187"/>
                </a:cubicBezTo>
                <a:cubicBezTo>
                  <a:pt x="134" y="181"/>
                  <a:pt x="139" y="176"/>
                  <a:pt x="145" y="176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95" y="176"/>
                  <a:pt x="200" y="181"/>
                  <a:pt x="200" y="187"/>
                </a:cubicBezTo>
                <a:lnTo>
                  <a:pt x="200" y="241"/>
                </a:lnTo>
                <a:close/>
                <a:moveTo>
                  <a:pt x="200" y="122"/>
                </a:moveTo>
                <a:cubicBezTo>
                  <a:pt x="200" y="128"/>
                  <a:pt x="195" y="134"/>
                  <a:pt x="189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39" y="134"/>
                  <a:pt x="134" y="128"/>
                  <a:pt x="134" y="122"/>
                </a:cubicBezTo>
                <a:cubicBezTo>
                  <a:pt x="134" y="68"/>
                  <a:pt x="134" y="68"/>
                  <a:pt x="134" y="68"/>
                </a:cubicBezTo>
                <a:cubicBezTo>
                  <a:pt x="134" y="62"/>
                  <a:pt x="139" y="57"/>
                  <a:pt x="145" y="57"/>
                </a:cubicBezTo>
                <a:cubicBezTo>
                  <a:pt x="189" y="57"/>
                  <a:pt x="189" y="57"/>
                  <a:pt x="189" y="57"/>
                </a:cubicBezTo>
                <a:cubicBezTo>
                  <a:pt x="195" y="57"/>
                  <a:pt x="200" y="62"/>
                  <a:pt x="200" y="68"/>
                </a:cubicBezTo>
                <a:lnTo>
                  <a:pt x="200" y="122"/>
                </a:lnTo>
                <a:close/>
                <a:moveTo>
                  <a:pt x="294" y="719"/>
                </a:moveTo>
                <a:cubicBezTo>
                  <a:pt x="294" y="725"/>
                  <a:pt x="289" y="730"/>
                  <a:pt x="282" y="730"/>
                </a:cubicBezTo>
                <a:cubicBezTo>
                  <a:pt x="239" y="730"/>
                  <a:pt x="239" y="730"/>
                  <a:pt x="239" y="730"/>
                </a:cubicBezTo>
                <a:cubicBezTo>
                  <a:pt x="233" y="730"/>
                  <a:pt x="227" y="725"/>
                  <a:pt x="227" y="719"/>
                </a:cubicBezTo>
                <a:cubicBezTo>
                  <a:pt x="227" y="665"/>
                  <a:pt x="227" y="665"/>
                  <a:pt x="227" y="665"/>
                </a:cubicBezTo>
                <a:cubicBezTo>
                  <a:pt x="227" y="659"/>
                  <a:pt x="233" y="654"/>
                  <a:pt x="239" y="654"/>
                </a:cubicBezTo>
                <a:cubicBezTo>
                  <a:pt x="282" y="654"/>
                  <a:pt x="282" y="654"/>
                  <a:pt x="282" y="654"/>
                </a:cubicBezTo>
                <a:cubicBezTo>
                  <a:pt x="289" y="654"/>
                  <a:pt x="294" y="659"/>
                  <a:pt x="294" y="665"/>
                </a:cubicBezTo>
                <a:lnTo>
                  <a:pt x="294" y="719"/>
                </a:lnTo>
                <a:close/>
                <a:moveTo>
                  <a:pt x="294" y="599"/>
                </a:moveTo>
                <a:cubicBezTo>
                  <a:pt x="294" y="605"/>
                  <a:pt x="289" y="611"/>
                  <a:pt x="282" y="611"/>
                </a:cubicBezTo>
                <a:cubicBezTo>
                  <a:pt x="239" y="611"/>
                  <a:pt x="239" y="611"/>
                  <a:pt x="239" y="611"/>
                </a:cubicBezTo>
                <a:cubicBezTo>
                  <a:pt x="233" y="611"/>
                  <a:pt x="227" y="605"/>
                  <a:pt x="227" y="599"/>
                </a:cubicBezTo>
                <a:cubicBezTo>
                  <a:pt x="227" y="545"/>
                  <a:pt x="227" y="545"/>
                  <a:pt x="227" y="545"/>
                </a:cubicBezTo>
                <a:cubicBezTo>
                  <a:pt x="227" y="539"/>
                  <a:pt x="233" y="534"/>
                  <a:pt x="239" y="534"/>
                </a:cubicBezTo>
                <a:cubicBezTo>
                  <a:pt x="282" y="534"/>
                  <a:pt x="282" y="534"/>
                  <a:pt x="282" y="534"/>
                </a:cubicBezTo>
                <a:cubicBezTo>
                  <a:pt x="289" y="534"/>
                  <a:pt x="294" y="539"/>
                  <a:pt x="294" y="545"/>
                </a:cubicBezTo>
                <a:lnTo>
                  <a:pt x="294" y="599"/>
                </a:lnTo>
                <a:close/>
                <a:moveTo>
                  <a:pt x="294" y="479"/>
                </a:moveTo>
                <a:cubicBezTo>
                  <a:pt x="294" y="486"/>
                  <a:pt x="289" y="491"/>
                  <a:pt x="282" y="491"/>
                </a:cubicBezTo>
                <a:cubicBezTo>
                  <a:pt x="239" y="491"/>
                  <a:pt x="239" y="491"/>
                  <a:pt x="239" y="491"/>
                </a:cubicBezTo>
                <a:cubicBezTo>
                  <a:pt x="233" y="491"/>
                  <a:pt x="227" y="486"/>
                  <a:pt x="227" y="479"/>
                </a:cubicBezTo>
                <a:cubicBezTo>
                  <a:pt x="227" y="425"/>
                  <a:pt x="227" y="425"/>
                  <a:pt x="227" y="425"/>
                </a:cubicBezTo>
                <a:cubicBezTo>
                  <a:pt x="227" y="419"/>
                  <a:pt x="233" y="414"/>
                  <a:pt x="239" y="414"/>
                </a:cubicBezTo>
                <a:cubicBezTo>
                  <a:pt x="282" y="414"/>
                  <a:pt x="282" y="414"/>
                  <a:pt x="282" y="414"/>
                </a:cubicBezTo>
                <a:cubicBezTo>
                  <a:pt x="289" y="414"/>
                  <a:pt x="294" y="419"/>
                  <a:pt x="294" y="425"/>
                </a:cubicBezTo>
                <a:lnTo>
                  <a:pt x="294" y="479"/>
                </a:lnTo>
                <a:close/>
                <a:moveTo>
                  <a:pt x="294" y="360"/>
                </a:moveTo>
                <a:cubicBezTo>
                  <a:pt x="294" y="366"/>
                  <a:pt x="289" y="371"/>
                  <a:pt x="282" y="371"/>
                </a:cubicBezTo>
                <a:cubicBezTo>
                  <a:pt x="239" y="371"/>
                  <a:pt x="239" y="371"/>
                  <a:pt x="239" y="371"/>
                </a:cubicBezTo>
                <a:cubicBezTo>
                  <a:pt x="233" y="371"/>
                  <a:pt x="227" y="366"/>
                  <a:pt x="227" y="360"/>
                </a:cubicBezTo>
                <a:cubicBezTo>
                  <a:pt x="227" y="306"/>
                  <a:pt x="227" y="306"/>
                  <a:pt x="227" y="306"/>
                </a:cubicBezTo>
                <a:cubicBezTo>
                  <a:pt x="227" y="299"/>
                  <a:pt x="233" y="294"/>
                  <a:pt x="239" y="294"/>
                </a:cubicBezTo>
                <a:cubicBezTo>
                  <a:pt x="282" y="294"/>
                  <a:pt x="282" y="294"/>
                  <a:pt x="282" y="294"/>
                </a:cubicBezTo>
                <a:cubicBezTo>
                  <a:pt x="289" y="294"/>
                  <a:pt x="294" y="299"/>
                  <a:pt x="294" y="306"/>
                </a:cubicBezTo>
                <a:lnTo>
                  <a:pt x="294" y="360"/>
                </a:lnTo>
                <a:close/>
                <a:moveTo>
                  <a:pt x="294" y="241"/>
                </a:moveTo>
                <a:cubicBezTo>
                  <a:pt x="294" y="247"/>
                  <a:pt x="289" y="252"/>
                  <a:pt x="282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3" y="252"/>
                  <a:pt x="227" y="247"/>
                  <a:pt x="227" y="241"/>
                </a:cubicBezTo>
                <a:cubicBezTo>
                  <a:pt x="227" y="187"/>
                  <a:pt x="227" y="187"/>
                  <a:pt x="227" y="187"/>
                </a:cubicBezTo>
                <a:cubicBezTo>
                  <a:pt x="227" y="181"/>
                  <a:pt x="233" y="176"/>
                  <a:pt x="239" y="176"/>
                </a:cubicBezTo>
                <a:cubicBezTo>
                  <a:pt x="282" y="176"/>
                  <a:pt x="282" y="176"/>
                  <a:pt x="282" y="176"/>
                </a:cubicBezTo>
                <a:cubicBezTo>
                  <a:pt x="289" y="176"/>
                  <a:pt x="294" y="181"/>
                  <a:pt x="294" y="187"/>
                </a:cubicBezTo>
                <a:lnTo>
                  <a:pt x="294" y="241"/>
                </a:lnTo>
                <a:close/>
                <a:moveTo>
                  <a:pt x="294" y="122"/>
                </a:moveTo>
                <a:cubicBezTo>
                  <a:pt x="294" y="128"/>
                  <a:pt x="289" y="134"/>
                  <a:pt x="282" y="134"/>
                </a:cubicBezTo>
                <a:cubicBezTo>
                  <a:pt x="239" y="134"/>
                  <a:pt x="239" y="134"/>
                  <a:pt x="239" y="134"/>
                </a:cubicBezTo>
                <a:cubicBezTo>
                  <a:pt x="233" y="134"/>
                  <a:pt x="227" y="128"/>
                  <a:pt x="227" y="122"/>
                </a:cubicBezTo>
                <a:cubicBezTo>
                  <a:pt x="227" y="68"/>
                  <a:pt x="227" y="68"/>
                  <a:pt x="227" y="68"/>
                </a:cubicBezTo>
                <a:cubicBezTo>
                  <a:pt x="227" y="62"/>
                  <a:pt x="233" y="57"/>
                  <a:pt x="239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89" y="57"/>
                  <a:pt x="294" y="62"/>
                  <a:pt x="294" y="68"/>
                </a:cubicBezTo>
                <a:lnTo>
                  <a:pt x="294" y="1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989715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Icons: City, Town, Village, Countryside, Shop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524321" y="980728"/>
            <a:ext cx="3854451" cy="834648"/>
            <a:chOff x="320" y="980728"/>
            <a:chExt cx="3854451" cy="834648"/>
          </a:xfrm>
        </p:grpSpPr>
        <p:grpSp>
          <p:nvGrpSpPr>
            <p:cNvPr id="2" name="Grupa 16"/>
            <p:cNvGrpSpPr/>
            <p:nvPr/>
          </p:nvGrpSpPr>
          <p:grpSpPr>
            <a:xfrm>
              <a:off x="320" y="980728"/>
              <a:ext cx="3854451" cy="834648"/>
              <a:chOff x="0" y="911225"/>
              <a:chExt cx="3854451" cy="83464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0" y="1193423"/>
                <a:ext cx="666750" cy="55245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388938" y="911225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388938" y="1463675"/>
                <a:ext cx="277813" cy="277813"/>
              </a:xfrm>
              <a:custGeom>
                <a:avLst/>
                <a:gdLst>
                  <a:gd name="T0" fmla="*/ 175 w 175"/>
                  <a:gd name="T1" fmla="*/ 175 h 175"/>
                  <a:gd name="T2" fmla="*/ 0 w 175"/>
                  <a:gd name="T3" fmla="*/ 0 h 175"/>
                  <a:gd name="T4" fmla="*/ 175 w 175"/>
                  <a:gd name="T5" fmla="*/ 0 h 175"/>
                  <a:gd name="T6" fmla="*/ 175 w 175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175">
                    <a:moveTo>
                      <a:pt x="175" y="175"/>
                    </a:moveTo>
                    <a:lnTo>
                      <a:pt x="0" y="0"/>
                    </a:lnTo>
                    <a:lnTo>
                      <a:pt x="175" y="0"/>
                    </a:lnTo>
                    <a:lnTo>
                      <a:pt x="175" y="17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21" name="pole tekstowe 20"/>
            <p:cNvSpPr txBox="1"/>
            <p:nvPr/>
          </p:nvSpPr>
          <p:spPr>
            <a:xfrm>
              <a:off x="611560" y="1019228"/>
              <a:ext cx="288032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solidFill>
                    <a:schemeClr val="bg1"/>
                  </a:solidFill>
                </a:rPr>
                <a:t>Fully editable</a:t>
              </a:r>
            </a:p>
          </p:txBody>
        </p:sp>
      </p:grpSp>
      <p:sp>
        <p:nvSpPr>
          <p:cNvPr id="28" name="Prostokąt 22"/>
          <p:cNvSpPr/>
          <p:nvPr/>
        </p:nvSpPr>
        <p:spPr>
          <a:xfrm>
            <a:off x="6555998" y="4468633"/>
            <a:ext cx="3456384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pole tekstowe 79"/>
          <p:cNvSpPr txBox="1"/>
          <p:nvPr/>
        </p:nvSpPr>
        <p:spPr>
          <a:xfrm>
            <a:off x="6550902" y="4099301"/>
            <a:ext cx="3466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Editable filling, outline, shadow…</a:t>
            </a:r>
          </a:p>
        </p:txBody>
      </p:sp>
      <p:sp>
        <p:nvSpPr>
          <p:cNvPr id="25" name="Freeform 6"/>
          <p:cNvSpPr>
            <a:spLocks noEditPoints="1"/>
          </p:cNvSpPr>
          <p:nvPr/>
        </p:nvSpPr>
        <p:spPr bwMode="auto">
          <a:xfrm>
            <a:off x="2179447" y="4192891"/>
            <a:ext cx="1306134" cy="777870"/>
          </a:xfrm>
          <a:custGeom>
            <a:avLst/>
            <a:gdLst>
              <a:gd name="T0" fmla="*/ 512 w 1066"/>
              <a:gd name="T1" fmla="*/ 407 h 636"/>
              <a:gd name="T2" fmla="*/ 611 w 1066"/>
              <a:gd name="T3" fmla="*/ 188 h 636"/>
              <a:gd name="T4" fmla="*/ 219 w 1066"/>
              <a:gd name="T5" fmla="*/ 61 h 636"/>
              <a:gd name="T6" fmla="*/ 144 w 1066"/>
              <a:gd name="T7" fmla="*/ 0 h 636"/>
              <a:gd name="T8" fmla="*/ 0 w 1066"/>
              <a:gd name="T9" fmla="*/ 188 h 636"/>
              <a:gd name="T10" fmla="*/ 99 w 1066"/>
              <a:gd name="T11" fmla="*/ 407 h 636"/>
              <a:gd name="T12" fmla="*/ 2 w 1066"/>
              <a:gd name="T13" fmla="*/ 444 h 636"/>
              <a:gd name="T14" fmla="*/ 363 w 1066"/>
              <a:gd name="T15" fmla="*/ 457 h 636"/>
              <a:gd name="T16" fmla="*/ 62 w 1066"/>
              <a:gd name="T17" fmla="*/ 524 h 636"/>
              <a:gd name="T18" fmla="*/ 72 w 1066"/>
              <a:gd name="T19" fmla="*/ 528 h 636"/>
              <a:gd name="T20" fmla="*/ 421 w 1066"/>
              <a:gd name="T21" fmla="*/ 479 h 636"/>
              <a:gd name="T22" fmla="*/ 132 w 1066"/>
              <a:gd name="T23" fmla="*/ 572 h 636"/>
              <a:gd name="T24" fmla="*/ 135 w 1066"/>
              <a:gd name="T25" fmla="*/ 587 h 636"/>
              <a:gd name="T26" fmla="*/ 514 w 1066"/>
              <a:gd name="T27" fmla="*/ 528 h 636"/>
              <a:gd name="T28" fmla="*/ 561 w 1066"/>
              <a:gd name="T29" fmla="*/ 560 h 636"/>
              <a:gd name="T30" fmla="*/ 201 w 1066"/>
              <a:gd name="T31" fmla="*/ 631 h 636"/>
              <a:gd name="T32" fmla="*/ 211 w 1066"/>
              <a:gd name="T33" fmla="*/ 635 h 636"/>
              <a:gd name="T34" fmla="*/ 584 w 1066"/>
              <a:gd name="T35" fmla="*/ 578 h 636"/>
              <a:gd name="T36" fmla="*/ 617 w 1066"/>
              <a:gd name="T37" fmla="*/ 603 h 636"/>
              <a:gd name="T38" fmla="*/ 622 w 1066"/>
              <a:gd name="T39" fmla="*/ 590 h 636"/>
              <a:gd name="T40" fmla="*/ 462 w 1066"/>
              <a:gd name="T41" fmla="*/ 444 h 636"/>
              <a:gd name="T42" fmla="*/ 761 w 1066"/>
              <a:gd name="T43" fmla="*/ 603 h 636"/>
              <a:gd name="T44" fmla="*/ 766 w 1066"/>
              <a:gd name="T45" fmla="*/ 590 h 636"/>
              <a:gd name="T46" fmla="*/ 606 w 1066"/>
              <a:gd name="T47" fmla="*/ 444 h 636"/>
              <a:gd name="T48" fmla="*/ 905 w 1066"/>
              <a:gd name="T49" fmla="*/ 603 h 636"/>
              <a:gd name="T50" fmla="*/ 910 w 1066"/>
              <a:gd name="T51" fmla="*/ 590 h 636"/>
              <a:gd name="T52" fmla="*/ 750 w 1066"/>
              <a:gd name="T53" fmla="*/ 444 h 636"/>
              <a:gd name="T54" fmla="*/ 1049 w 1066"/>
              <a:gd name="T55" fmla="*/ 603 h 636"/>
              <a:gd name="T56" fmla="*/ 1054 w 1066"/>
              <a:gd name="T57" fmla="*/ 590 h 636"/>
              <a:gd name="T58" fmla="*/ 1066 w 1066"/>
              <a:gd name="T59" fmla="*/ 444 h 636"/>
              <a:gd name="T60" fmla="*/ 343 w 1066"/>
              <a:gd name="T61" fmla="*/ 246 h 636"/>
              <a:gd name="T62" fmla="*/ 443 w 1066"/>
              <a:gd name="T63" fmla="*/ 343 h 636"/>
              <a:gd name="T64" fmla="*/ 343 w 1066"/>
              <a:gd name="T65" fmla="*/ 246 h 636"/>
              <a:gd name="T66" fmla="*/ 278 w 1066"/>
              <a:gd name="T67" fmla="*/ 246 h 636"/>
              <a:gd name="T68" fmla="*/ 171 w 1066"/>
              <a:gd name="T69" fmla="*/ 407 h 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66" h="636">
                <a:moveTo>
                  <a:pt x="1066" y="407"/>
                </a:moveTo>
                <a:cubicBezTo>
                  <a:pt x="512" y="407"/>
                  <a:pt x="512" y="407"/>
                  <a:pt x="512" y="407"/>
                </a:cubicBezTo>
                <a:cubicBezTo>
                  <a:pt x="512" y="188"/>
                  <a:pt x="512" y="188"/>
                  <a:pt x="512" y="188"/>
                </a:cubicBezTo>
                <a:cubicBezTo>
                  <a:pt x="611" y="188"/>
                  <a:pt x="611" y="188"/>
                  <a:pt x="611" y="188"/>
                </a:cubicBezTo>
                <a:cubicBezTo>
                  <a:pt x="305" y="11"/>
                  <a:pt x="305" y="11"/>
                  <a:pt x="305" y="11"/>
                </a:cubicBezTo>
                <a:cubicBezTo>
                  <a:pt x="219" y="61"/>
                  <a:pt x="219" y="61"/>
                  <a:pt x="219" y="61"/>
                </a:cubicBezTo>
                <a:cubicBezTo>
                  <a:pt x="219" y="0"/>
                  <a:pt x="219" y="0"/>
                  <a:pt x="21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0" y="188"/>
                  <a:pt x="0" y="188"/>
                  <a:pt x="0" y="188"/>
                </a:cubicBezTo>
                <a:cubicBezTo>
                  <a:pt x="99" y="188"/>
                  <a:pt x="99" y="188"/>
                  <a:pt x="99" y="188"/>
                </a:cubicBezTo>
                <a:cubicBezTo>
                  <a:pt x="99" y="407"/>
                  <a:pt x="99" y="407"/>
                  <a:pt x="99" y="407"/>
                </a:cubicBezTo>
                <a:cubicBezTo>
                  <a:pt x="2" y="407"/>
                  <a:pt x="2" y="407"/>
                  <a:pt x="2" y="407"/>
                </a:cubicBezTo>
                <a:cubicBezTo>
                  <a:pt x="2" y="444"/>
                  <a:pt x="2" y="444"/>
                  <a:pt x="2" y="444"/>
                </a:cubicBezTo>
                <a:cubicBezTo>
                  <a:pt x="318" y="444"/>
                  <a:pt x="318" y="444"/>
                  <a:pt x="318" y="444"/>
                </a:cubicBezTo>
                <a:cubicBezTo>
                  <a:pt x="331" y="447"/>
                  <a:pt x="346" y="451"/>
                  <a:pt x="363" y="457"/>
                </a:cubicBezTo>
                <a:cubicBezTo>
                  <a:pt x="301" y="454"/>
                  <a:pt x="194" y="460"/>
                  <a:pt x="66" y="514"/>
                </a:cubicBezTo>
                <a:cubicBezTo>
                  <a:pt x="62" y="516"/>
                  <a:pt x="60" y="520"/>
                  <a:pt x="62" y="524"/>
                </a:cubicBezTo>
                <a:cubicBezTo>
                  <a:pt x="63" y="527"/>
                  <a:pt x="66" y="529"/>
                  <a:pt x="69" y="529"/>
                </a:cubicBezTo>
                <a:cubicBezTo>
                  <a:pt x="70" y="529"/>
                  <a:pt x="71" y="528"/>
                  <a:pt x="72" y="528"/>
                </a:cubicBezTo>
                <a:cubicBezTo>
                  <a:pt x="271" y="445"/>
                  <a:pt x="419" y="478"/>
                  <a:pt x="421" y="479"/>
                </a:cubicBezTo>
                <a:cubicBezTo>
                  <a:pt x="421" y="479"/>
                  <a:pt x="421" y="479"/>
                  <a:pt x="421" y="479"/>
                </a:cubicBezTo>
                <a:cubicBezTo>
                  <a:pt x="441" y="487"/>
                  <a:pt x="462" y="498"/>
                  <a:pt x="484" y="510"/>
                </a:cubicBezTo>
                <a:cubicBezTo>
                  <a:pt x="422" y="505"/>
                  <a:pt x="281" y="504"/>
                  <a:pt x="132" y="572"/>
                </a:cubicBezTo>
                <a:cubicBezTo>
                  <a:pt x="128" y="574"/>
                  <a:pt x="126" y="579"/>
                  <a:pt x="128" y="582"/>
                </a:cubicBezTo>
                <a:cubicBezTo>
                  <a:pt x="129" y="585"/>
                  <a:pt x="132" y="587"/>
                  <a:pt x="135" y="587"/>
                </a:cubicBezTo>
                <a:cubicBezTo>
                  <a:pt x="136" y="587"/>
                  <a:pt x="137" y="587"/>
                  <a:pt x="138" y="586"/>
                </a:cubicBezTo>
                <a:cubicBezTo>
                  <a:pt x="334" y="497"/>
                  <a:pt x="513" y="528"/>
                  <a:pt x="514" y="528"/>
                </a:cubicBezTo>
                <a:cubicBezTo>
                  <a:pt x="515" y="529"/>
                  <a:pt x="515" y="529"/>
                  <a:pt x="515" y="529"/>
                </a:cubicBezTo>
                <a:cubicBezTo>
                  <a:pt x="530" y="538"/>
                  <a:pt x="546" y="548"/>
                  <a:pt x="561" y="560"/>
                </a:cubicBezTo>
                <a:cubicBezTo>
                  <a:pt x="507" y="554"/>
                  <a:pt x="363" y="549"/>
                  <a:pt x="205" y="621"/>
                </a:cubicBezTo>
                <a:cubicBezTo>
                  <a:pt x="201" y="623"/>
                  <a:pt x="200" y="627"/>
                  <a:pt x="201" y="631"/>
                </a:cubicBezTo>
                <a:cubicBezTo>
                  <a:pt x="203" y="634"/>
                  <a:pt x="205" y="636"/>
                  <a:pt x="208" y="636"/>
                </a:cubicBezTo>
                <a:cubicBezTo>
                  <a:pt x="209" y="636"/>
                  <a:pt x="210" y="635"/>
                  <a:pt x="211" y="635"/>
                </a:cubicBezTo>
                <a:cubicBezTo>
                  <a:pt x="407" y="546"/>
                  <a:pt x="579" y="577"/>
                  <a:pt x="581" y="578"/>
                </a:cubicBezTo>
                <a:cubicBezTo>
                  <a:pt x="582" y="578"/>
                  <a:pt x="583" y="578"/>
                  <a:pt x="584" y="578"/>
                </a:cubicBezTo>
                <a:cubicBezTo>
                  <a:pt x="593" y="585"/>
                  <a:pt x="603" y="593"/>
                  <a:pt x="612" y="601"/>
                </a:cubicBezTo>
                <a:cubicBezTo>
                  <a:pt x="613" y="602"/>
                  <a:pt x="615" y="603"/>
                  <a:pt x="617" y="603"/>
                </a:cubicBezTo>
                <a:cubicBezTo>
                  <a:pt x="619" y="603"/>
                  <a:pt x="621" y="602"/>
                  <a:pt x="622" y="601"/>
                </a:cubicBezTo>
                <a:cubicBezTo>
                  <a:pt x="625" y="597"/>
                  <a:pt x="625" y="593"/>
                  <a:pt x="622" y="590"/>
                </a:cubicBezTo>
                <a:cubicBezTo>
                  <a:pt x="532" y="509"/>
                  <a:pt x="439" y="466"/>
                  <a:pt x="372" y="444"/>
                </a:cubicBezTo>
                <a:cubicBezTo>
                  <a:pt x="462" y="444"/>
                  <a:pt x="462" y="444"/>
                  <a:pt x="462" y="444"/>
                </a:cubicBezTo>
                <a:cubicBezTo>
                  <a:pt x="523" y="459"/>
                  <a:pt x="643" y="500"/>
                  <a:pt x="756" y="601"/>
                </a:cubicBezTo>
                <a:cubicBezTo>
                  <a:pt x="757" y="602"/>
                  <a:pt x="759" y="603"/>
                  <a:pt x="761" y="603"/>
                </a:cubicBezTo>
                <a:cubicBezTo>
                  <a:pt x="763" y="603"/>
                  <a:pt x="765" y="602"/>
                  <a:pt x="766" y="601"/>
                </a:cubicBezTo>
                <a:cubicBezTo>
                  <a:pt x="769" y="597"/>
                  <a:pt x="769" y="593"/>
                  <a:pt x="766" y="590"/>
                </a:cubicBezTo>
                <a:cubicBezTo>
                  <a:pt x="676" y="509"/>
                  <a:pt x="583" y="466"/>
                  <a:pt x="516" y="444"/>
                </a:cubicBezTo>
                <a:cubicBezTo>
                  <a:pt x="606" y="444"/>
                  <a:pt x="606" y="444"/>
                  <a:pt x="606" y="444"/>
                </a:cubicBezTo>
                <a:cubicBezTo>
                  <a:pt x="667" y="459"/>
                  <a:pt x="787" y="500"/>
                  <a:pt x="900" y="601"/>
                </a:cubicBezTo>
                <a:cubicBezTo>
                  <a:pt x="901" y="602"/>
                  <a:pt x="903" y="603"/>
                  <a:pt x="905" y="603"/>
                </a:cubicBezTo>
                <a:cubicBezTo>
                  <a:pt x="907" y="603"/>
                  <a:pt x="909" y="602"/>
                  <a:pt x="910" y="601"/>
                </a:cubicBezTo>
                <a:cubicBezTo>
                  <a:pt x="913" y="597"/>
                  <a:pt x="913" y="593"/>
                  <a:pt x="910" y="590"/>
                </a:cubicBezTo>
                <a:cubicBezTo>
                  <a:pt x="820" y="509"/>
                  <a:pt x="727" y="466"/>
                  <a:pt x="660" y="444"/>
                </a:cubicBezTo>
                <a:cubicBezTo>
                  <a:pt x="750" y="444"/>
                  <a:pt x="750" y="444"/>
                  <a:pt x="750" y="444"/>
                </a:cubicBezTo>
                <a:cubicBezTo>
                  <a:pt x="811" y="459"/>
                  <a:pt x="931" y="500"/>
                  <a:pt x="1044" y="601"/>
                </a:cubicBezTo>
                <a:cubicBezTo>
                  <a:pt x="1045" y="602"/>
                  <a:pt x="1047" y="603"/>
                  <a:pt x="1049" y="603"/>
                </a:cubicBezTo>
                <a:cubicBezTo>
                  <a:pt x="1051" y="603"/>
                  <a:pt x="1053" y="602"/>
                  <a:pt x="1054" y="601"/>
                </a:cubicBezTo>
                <a:cubicBezTo>
                  <a:pt x="1057" y="597"/>
                  <a:pt x="1057" y="593"/>
                  <a:pt x="1054" y="590"/>
                </a:cubicBezTo>
                <a:cubicBezTo>
                  <a:pt x="964" y="509"/>
                  <a:pt x="871" y="466"/>
                  <a:pt x="804" y="444"/>
                </a:cubicBezTo>
                <a:cubicBezTo>
                  <a:pt x="1066" y="444"/>
                  <a:pt x="1066" y="444"/>
                  <a:pt x="1066" y="444"/>
                </a:cubicBezTo>
                <a:lnTo>
                  <a:pt x="1066" y="407"/>
                </a:lnTo>
                <a:close/>
                <a:moveTo>
                  <a:pt x="343" y="246"/>
                </a:moveTo>
                <a:cubicBezTo>
                  <a:pt x="443" y="246"/>
                  <a:pt x="443" y="246"/>
                  <a:pt x="443" y="246"/>
                </a:cubicBezTo>
                <a:cubicBezTo>
                  <a:pt x="443" y="343"/>
                  <a:pt x="443" y="343"/>
                  <a:pt x="443" y="343"/>
                </a:cubicBezTo>
                <a:cubicBezTo>
                  <a:pt x="343" y="343"/>
                  <a:pt x="343" y="343"/>
                  <a:pt x="343" y="343"/>
                </a:cubicBezTo>
                <a:lnTo>
                  <a:pt x="343" y="246"/>
                </a:lnTo>
                <a:close/>
                <a:moveTo>
                  <a:pt x="171" y="246"/>
                </a:moveTo>
                <a:cubicBezTo>
                  <a:pt x="278" y="246"/>
                  <a:pt x="278" y="246"/>
                  <a:pt x="278" y="246"/>
                </a:cubicBezTo>
                <a:cubicBezTo>
                  <a:pt x="278" y="407"/>
                  <a:pt x="278" y="407"/>
                  <a:pt x="278" y="407"/>
                </a:cubicBezTo>
                <a:cubicBezTo>
                  <a:pt x="171" y="407"/>
                  <a:pt x="171" y="407"/>
                  <a:pt x="171" y="407"/>
                </a:cubicBezTo>
                <a:lnTo>
                  <a:pt x="171" y="24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16"/>
          <p:cNvSpPr>
            <a:spLocks/>
          </p:cNvSpPr>
          <p:nvPr/>
        </p:nvSpPr>
        <p:spPr bwMode="auto">
          <a:xfrm>
            <a:off x="4704751" y="2616122"/>
            <a:ext cx="1753558" cy="448248"/>
          </a:xfrm>
          <a:custGeom>
            <a:avLst/>
            <a:gdLst>
              <a:gd name="T0" fmla="*/ 800 w 845"/>
              <a:gd name="T1" fmla="*/ 117 h 216"/>
              <a:gd name="T2" fmla="*/ 771 w 845"/>
              <a:gd name="T3" fmla="*/ 146 h 216"/>
              <a:gd name="T4" fmla="*/ 758 w 845"/>
              <a:gd name="T5" fmla="*/ 75 h 216"/>
              <a:gd name="T6" fmla="*/ 747 w 845"/>
              <a:gd name="T7" fmla="*/ 56 h 216"/>
              <a:gd name="T8" fmla="*/ 739 w 845"/>
              <a:gd name="T9" fmla="*/ 39 h 216"/>
              <a:gd name="T10" fmla="*/ 733 w 845"/>
              <a:gd name="T11" fmla="*/ 25 h 216"/>
              <a:gd name="T12" fmla="*/ 726 w 845"/>
              <a:gd name="T13" fmla="*/ 1 h 216"/>
              <a:gd name="T14" fmla="*/ 720 w 845"/>
              <a:gd name="T15" fmla="*/ 25 h 216"/>
              <a:gd name="T16" fmla="*/ 710 w 845"/>
              <a:gd name="T17" fmla="*/ 39 h 216"/>
              <a:gd name="T18" fmla="*/ 700 w 845"/>
              <a:gd name="T19" fmla="*/ 56 h 216"/>
              <a:gd name="T20" fmla="*/ 688 w 845"/>
              <a:gd name="T21" fmla="*/ 75 h 216"/>
              <a:gd name="T22" fmla="*/ 656 w 845"/>
              <a:gd name="T23" fmla="*/ 158 h 216"/>
              <a:gd name="T24" fmla="*/ 611 w 845"/>
              <a:gd name="T25" fmla="*/ 73 h 216"/>
              <a:gd name="T26" fmla="*/ 571 w 845"/>
              <a:gd name="T27" fmla="*/ 107 h 216"/>
              <a:gd name="T28" fmla="*/ 535 w 845"/>
              <a:gd name="T29" fmla="*/ 142 h 216"/>
              <a:gd name="T30" fmla="*/ 497 w 845"/>
              <a:gd name="T31" fmla="*/ 82 h 216"/>
              <a:gd name="T32" fmla="*/ 444 w 845"/>
              <a:gd name="T33" fmla="*/ 73 h 216"/>
              <a:gd name="T34" fmla="*/ 401 w 845"/>
              <a:gd name="T35" fmla="*/ 163 h 216"/>
              <a:gd name="T36" fmla="*/ 374 w 845"/>
              <a:gd name="T37" fmla="*/ 119 h 216"/>
              <a:gd name="T38" fmla="*/ 347 w 845"/>
              <a:gd name="T39" fmla="*/ 45 h 216"/>
              <a:gd name="T40" fmla="*/ 294 w 845"/>
              <a:gd name="T41" fmla="*/ 0 h 216"/>
              <a:gd name="T42" fmla="*/ 272 w 845"/>
              <a:gd name="T43" fmla="*/ 28 h 216"/>
              <a:gd name="T44" fmla="*/ 244 w 845"/>
              <a:gd name="T45" fmla="*/ 45 h 216"/>
              <a:gd name="T46" fmla="*/ 221 w 845"/>
              <a:gd name="T47" fmla="*/ 119 h 216"/>
              <a:gd name="T48" fmla="*/ 195 w 845"/>
              <a:gd name="T49" fmla="*/ 158 h 216"/>
              <a:gd name="T50" fmla="*/ 139 w 845"/>
              <a:gd name="T51" fmla="*/ 79 h 216"/>
              <a:gd name="T52" fmla="*/ 110 w 845"/>
              <a:gd name="T53" fmla="*/ 119 h 216"/>
              <a:gd name="T54" fmla="*/ 46 w 845"/>
              <a:gd name="T55" fmla="*/ 36 h 216"/>
              <a:gd name="T56" fmla="*/ 0 w 845"/>
              <a:gd name="T57" fmla="*/ 137 h 216"/>
              <a:gd name="T58" fmla="*/ 0 w 845"/>
              <a:gd name="T59" fmla="*/ 209 h 216"/>
              <a:gd name="T60" fmla="*/ 845 w 845"/>
              <a:gd name="T61" fmla="*/ 216 h 216"/>
              <a:gd name="T62" fmla="*/ 845 w 845"/>
              <a:gd name="T63" fmla="*/ 20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5" h="216">
                <a:moveTo>
                  <a:pt x="845" y="117"/>
                </a:moveTo>
                <a:lnTo>
                  <a:pt x="800" y="117"/>
                </a:lnTo>
                <a:lnTo>
                  <a:pt x="800" y="146"/>
                </a:lnTo>
                <a:lnTo>
                  <a:pt x="771" y="146"/>
                </a:lnTo>
                <a:lnTo>
                  <a:pt x="771" y="75"/>
                </a:lnTo>
                <a:lnTo>
                  <a:pt x="758" y="75"/>
                </a:lnTo>
                <a:lnTo>
                  <a:pt x="758" y="56"/>
                </a:lnTo>
                <a:lnTo>
                  <a:pt x="747" y="56"/>
                </a:lnTo>
                <a:lnTo>
                  <a:pt x="747" y="39"/>
                </a:lnTo>
                <a:lnTo>
                  <a:pt x="739" y="39"/>
                </a:lnTo>
                <a:lnTo>
                  <a:pt x="739" y="25"/>
                </a:lnTo>
                <a:lnTo>
                  <a:pt x="733" y="25"/>
                </a:lnTo>
                <a:lnTo>
                  <a:pt x="733" y="1"/>
                </a:lnTo>
                <a:lnTo>
                  <a:pt x="726" y="1"/>
                </a:lnTo>
                <a:lnTo>
                  <a:pt x="726" y="25"/>
                </a:lnTo>
                <a:lnTo>
                  <a:pt x="720" y="25"/>
                </a:lnTo>
                <a:lnTo>
                  <a:pt x="720" y="39"/>
                </a:lnTo>
                <a:lnTo>
                  <a:pt x="710" y="39"/>
                </a:lnTo>
                <a:lnTo>
                  <a:pt x="710" y="56"/>
                </a:lnTo>
                <a:lnTo>
                  <a:pt x="700" y="56"/>
                </a:lnTo>
                <a:lnTo>
                  <a:pt x="700" y="75"/>
                </a:lnTo>
                <a:lnTo>
                  <a:pt x="688" y="75"/>
                </a:lnTo>
                <a:lnTo>
                  <a:pt x="688" y="158"/>
                </a:lnTo>
                <a:lnTo>
                  <a:pt x="656" y="158"/>
                </a:lnTo>
                <a:lnTo>
                  <a:pt x="656" y="73"/>
                </a:lnTo>
                <a:lnTo>
                  <a:pt x="611" y="73"/>
                </a:lnTo>
                <a:lnTo>
                  <a:pt x="611" y="107"/>
                </a:lnTo>
                <a:lnTo>
                  <a:pt x="571" y="107"/>
                </a:lnTo>
                <a:lnTo>
                  <a:pt x="571" y="142"/>
                </a:lnTo>
                <a:lnTo>
                  <a:pt x="535" y="142"/>
                </a:lnTo>
                <a:lnTo>
                  <a:pt x="535" y="82"/>
                </a:lnTo>
                <a:lnTo>
                  <a:pt x="497" y="82"/>
                </a:lnTo>
                <a:lnTo>
                  <a:pt x="497" y="45"/>
                </a:lnTo>
                <a:lnTo>
                  <a:pt x="444" y="73"/>
                </a:lnTo>
                <a:lnTo>
                  <a:pt x="444" y="163"/>
                </a:lnTo>
                <a:lnTo>
                  <a:pt x="401" y="163"/>
                </a:lnTo>
                <a:lnTo>
                  <a:pt x="401" y="119"/>
                </a:lnTo>
                <a:lnTo>
                  <a:pt x="374" y="119"/>
                </a:lnTo>
                <a:lnTo>
                  <a:pt x="374" y="45"/>
                </a:lnTo>
                <a:lnTo>
                  <a:pt x="347" y="45"/>
                </a:lnTo>
                <a:lnTo>
                  <a:pt x="347" y="0"/>
                </a:lnTo>
                <a:lnTo>
                  <a:pt x="294" y="0"/>
                </a:lnTo>
                <a:lnTo>
                  <a:pt x="294" y="28"/>
                </a:lnTo>
                <a:lnTo>
                  <a:pt x="272" y="28"/>
                </a:lnTo>
                <a:lnTo>
                  <a:pt x="272" y="45"/>
                </a:lnTo>
                <a:lnTo>
                  <a:pt x="244" y="45"/>
                </a:lnTo>
                <a:lnTo>
                  <a:pt x="244" y="119"/>
                </a:lnTo>
                <a:lnTo>
                  <a:pt x="221" y="119"/>
                </a:lnTo>
                <a:lnTo>
                  <a:pt x="221" y="158"/>
                </a:lnTo>
                <a:lnTo>
                  <a:pt x="195" y="158"/>
                </a:lnTo>
                <a:lnTo>
                  <a:pt x="195" y="79"/>
                </a:lnTo>
                <a:lnTo>
                  <a:pt x="139" y="79"/>
                </a:lnTo>
                <a:lnTo>
                  <a:pt x="139" y="119"/>
                </a:lnTo>
                <a:lnTo>
                  <a:pt x="110" y="119"/>
                </a:lnTo>
                <a:lnTo>
                  <a:pt x="110" y="36"/>
                </a:lnTo>
                <a:lnTo>
                  <a:pt x="46" y="36"/>
                </a:lnTo>
                <a:lnTo>
                  <a:pt x="46" y="137"/>
                </a:lnTo>
                <a:lnTo>
                  <a:pt x="0" y="137"/>
                </a:lnTo>
                <a:lnTo>
                  <a:pt x="0" y="209"/>
                </a:lnTo>
                <a:lnTo>
                  <a:pt x="0" y="209"/>
                </a:lnTo>
                <a:lnTo>
                  <a:pt x="0" y="216"/>
                </a:lnTo>
                <a:lnTo>
                  <a:pt x="845" y="216"/>
                </a:lnTo>
                <a:lnTo>
                  <a:pt x="845" y="209"/>
                </a:lnTo>
                <a:lnTo>
                  <a:pt x="845" y="209"/>
                </a:lnTo>
                <a:lnTo>
                  <a:pt x="845" y="11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6"/>
          <p:cNvSpPr>
            <a:spLocks/>
          </p:cNvSpPr>
          <p:nvPr/>
        </p:nvSpPr>
        <p:spPr bwMode="auto">
          <a:xfrm>
            <a:off x="2072865" y="2348880"/>
            <a:ext cx="1668860" cy="715490"/>
          </a:xfrm>
          <a:custGeom>
            <a:avLst/>
            <a:gdLst>
              <a:gd name="T0" fmla="*/ 858 w 905"/>
              <a:gd name="T1" fmla="*/ 312 h 388"/>
              <a:gd name="T2" fmla="*/ 827 w 905"/>
              <a:gd name="T3" fmla="*/ 206 h 388"/>
              <a:gd name="T4" fmla="*/ 813 w 905"/>
              <a:gd name="T5" fmla="*/ 184 h 388"/>
              <a:gd name="T6" fmla="*/ 801 w 905"/>
              <a:gd name="T7" fmla="*/ 168 h 388"/>
              <a:gd name="T8" fmla="*/ 792 w 905"/>
              <a:gd name="T9" fmla="*/ 154 h 388"/>
              <a:gd name="T10" fmla="*/ 785 w 905"/>
              <a:gd name="T11" fmla="*/ 125 h 388"/>
              <a:gd name="T12" fmla="*/ 778 w 905"/>
              <a:gd name="T13" fmla="*/ 154 h 388"/>
              <a:gd name="T14" fmla="*/ 770 w 905"/>
              <a:gd name="T15" fmla="*/ 168 h 388"/>
              <a:gd name="T16" fmla="*/ 761 w 905"/>
              <a:gd name="T17" fmla="*/ 184 h 388"/>
              <a:gd name="T18" fmla="*/ 752 w 905"/>
              <a:gd name="T19" fmla="*/ 206 h 388"/>
              <a:gd name="T20" fmla="*/ 737 w 905"/>
              <a:gd name="T21" fmla="*/ 326 h 388"/>
              <a:gd name="T22" fmla="*/ 704 w 905"/>
              <a:gd name="T23" fmla="*/ 132 h 388"/>
              <a:gd name="T24" fmla="*/ 683 w 905"/>
              <a:gd name="T25" fmla="*/ 97 h 388"/>
              <a:gd name="T26" fmla="*/ 612 w 905"/>
              <a:gd name="T27" fmla="*/ 307 h 388"/>
              <a:gd name="T28" fmla="*/ 574 w 905"/>
              <a:gd name="T29" fmla="*/ 40 h 388"/>
              <a:gd name="T30" fmla="*/ 532 w 905"/>
              <a:gd name="T31" fmla="*/ 0 h 388"/>
              <a:gd name="T32" fmla="*/ 475 w 905"/>
              <a:gd name="T33" fmla="*/ 331 h 388"/>
              <a:gd name="T34" fmla="*/ 430 w 905"/>
              <a:gd name="T35" fmla="*/ 215 h 388"/>
              <a:gd name="T36" fmla="*/ 402 w 905"/>
              <a:gd name="T37" fmla="*/ 99 h 388"/>
              <a:gd name="T38" fmla="*/ 371 w 905"/>
              <a:gd name="T39" fmla="*/ 52 h 388"/>
              <a:gd name="T40" fmla="*/ 322 w 905"/>
              <a:gd name="T41" fmla="*/ 331 h 388"/>
              <a:gd name="T42" fmla="*/ 291 w 905"/>
              <a:gd name="T43" fmla="*/ 203 h 388"/>
              <a:gd name="T44" fmla="*/ 263 w 905"/>
              <a:gd name="T45" fmla="*/ 284 h 388"/>
              <a:gd name="T46" fmla="*/ 237 w 905"/>
              <a:gd name="T47" fmla="*/ 326 h 388"/>
              <a:gd name="T48" fmla="*/ 208 w 905"/>
              <a:gd name="T49" fmla="*/ 158 h 388"/>
              <a:gd name="T50" fmla="*/ 149 w 905"/>
              <a:gd name="T51" fmla="*/ 284 h 388"/>
              <a:gd name="T52" fmla="*/ 119 w 905"/>
              <a:gd name="T53" fmla="*/ 196 h 388"/>
              <a:gd name="T54" fmla="*/ 50 w 905"/>
              <a:gd name="T55" fmla="*/ 302 h 388"/>
              <a:gd name="T56" fmla="*/ 0 w 905"/>
              <a:gd name="T57" fmla="*/ 380 h 388"/>
              <a:gd name="T58" fmla="*/ 0 w 905"/>
              <a:gd name="T59" fmla="*/ 388 h 388"/>
              <a:gd name="T60" fmla="*/ 905 w 905"/>
              <a:gd name="T61" fmla="*/ 380 h 388"/>
              <a:gd name="T62" fmla="*/ 905 w 905"/>
              <a:gd name="T63" fmla="*/ 281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5" h="388">
                <a:moveTo>
                  <a:pt x="858" y="281"/>
                </a:moveTo>
                <a:lnTo>
                  <a:pt x="858" y="312"/>
                </a:lnTo>
                <a:lnTo>
                  <a:pt x="827" y="312"/>
                </a:lnTo>
                <a:lnTo>
                  <a:pt x="827" y="206"/>
                </a:lnTo>
                <a:lnTo>
                  <a:pt x="813" y="206"/>
                </a:lnTo>
                <a:lnTo>
                  <a:pt x="813" y="184"/>
                </a:lnTo>
                <a:lnTo>
                  <a:pt x="801" y="184"/>
                </a:lnTo>
                <a:lnTo>
                  <a:pt x="801" y="168"/>
                </a:lnTo>
                <a:lnTo>
                  <a:pt x="792" y="168"/>
                </a:lnTo>
                <a:lnTo>
                  <a:pt x="792" y="154"/>
                </a:lnTo>
                <a:lnTo>
                  <a:pt x="785" y="154"/>
                </a:lnTo>
                <a:lnTo>
                  <a:pt x="785" y="125"/>
                </a:lnTo>
                <a:lnTo>
                  <a:pt x="778" y="125"/>
                </a:lnTo>
                <a:lnTo>
                  <a:pt x="778" y="154"/>
                </a:lnTo>
                <a:lnTo>
                  <a:pt x="770" y="154"/>
                </a:lnTo>
                <a:lnTo>
                  <a:pt x="770" y="168"/>
                </a:lnTo>
                <a:lnTo>
                  <a:pt x="761" y="168"/>
                </a:lnTo>
                <a:lnTo>
                  <a:pt x="761" y="184"/>
                </a:lnTo>
                <a:lnTo>
                  <a:pt x="752" y="184"/>
                </a:lnTo>
                <a:lnTo>
                  <a:pt x="752" y="206"/>
                </a:lnTo>
                <a:lnTo>
                  <a:pt x="737" y="206"/>
                </a:lnTo>
                <a:lnTo>
                  <a:pt x="737" y="326"/>
                </a:lnTo>
                <a:lnTo>
                  <a:pt x="704" y="326"/>
                </a:lnTo>
                <a:lnTo>
                  <a:pt x="704" y="132"/>
                </a:lnTo>
                <a:lnTo>
                  <a:pt x="683" y="132"/>
                </a:lnTo>
                <a:lnTo>
                  <a:pt x="683" y="97"/>
                </a:lnTo>
                <a:lnTo>
                  <a:pt x="612" y="97"/>
                </a:lnTo>
                <a:lnTo>
                  <a:pt x="612" y="307"/>
                </a:lnTo>
                <a:lnTo>
                  <a:pt x="574" y="307"/>
                </a:lnTo>
                <a:lnTo>
                  <a:pt x="574" y="40"/>
                </a:lnTo>
                <a:lnTo>
                  <a:pt x="532" y="40"/>
                </a:lnTo>
                <a:lnTo>
                  <a:pt x="532" y="0"/>
                </a:lnTo>
                <a:lnTo>
                  <a:pt x="475" y="31"/>
                </a:lnTo>
                <a:lnTo>
                  <a:pt x="475" y="331"/>
                </a:lnTo>
                <a:lnTo>
                  <a:pt x="430" y="331"/>
                </a:lnTo>
                <a:lnTo>
                  <a:pt x="430" y="215"/>
                </a:lnTo>
                <a:lnTo>
                  <a:pt x="402" y="215"/>
                </a:lnTo>
                <a:lnTo>
                  <a:pt x="402" y="99"/>
                </a:lnTo>
                <a:lnTo>
                  <a:pt x="371" y="99"/>
                </a:lnTo>
                <a:lnTo>
                  <a:pt x="371" y="52"/>
                </a:lnTo>
                <a:lnTo>
                  <a:pt x="322" y="52"/>
                </a:lnTo>
                <a:lnTo>
                  <a:pt x="322" y="331"/>
                </a:lnTo>
                <a:lnTo>
                  <a:pt x="291" y="331"/>
                </a:lnTo>
                <a:lnTo>
                  <a:pt x="291" y="203"/>
                </a:lnTo>
                <a:lnTo>
                  <a:pt x="263" y="203"/>
                </a:lnTo>
                <a:lnTo>
                  <a:pt x="263" y="284"/>
                </a:lnTo>
                <a:lnTo>
                  <a:pt x="237" y="284"/>
                </a:lnTo>
                <a:lnTo>
                  <a:pt x="237" y="326"/>
                </a:lnTo>
                <a:lnTo>
                  <a:pt x="208" y="326"/>
                </a:lnTo>
                <a:lnTo>
                  <a:pt x="208" y="158"/>
                </a:lnTo>
                <a:lnTo>
                  <a:pt x="149" y="158"/>
                </a:lnTo>
                <a:lnTo>
                  <a:pt x="149" y="284"/>
                </a:lnTo>
                <a:lnTo>
                  <a:pt x="119" y="284"/>
                </a:lnTo>
                <a:lnTo>
                  <a:pt x="119" y="196"/>
                </a:lnTo>
                <a:lnTo>
                  <a:pt x="50" y="196"/>
                </a:lnTo>
                <a:lnTo>
                  <a:pt x="50" y="302"/>
                </a:lnTo>
                <a:lnTo>
                  <a:pt x="0" y="302"/>
                </a:lnTo>
                <a:lnTo>
                  <a:pt x="0" y="380"/>
                </a:lnTo>
                <a:lnTo>
                  <a:pt x="0" y="380"/>
                </a:lnTo>
                <a:lnTo>
                  <a:pt x="0" y="388"/>
                </a:lnTo>
                <a:lnTo>
                  <a:pt x="905" y="388"/>
                </a:lnTo>
                <a:lnTo>
                  <a:pt x="905" y="380"/>
                </a:lnTo>
                <a:lnTo>
                  <a:pt x="905" y="380"/>
                </a:lnTo>
                <a:lnTo>
                  <a:pt x="905" y="281"/>
                </a:lnTo>
                <a:lnTo>
                  <a:pt x="858" y="28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9017214" y="4797153"/>
            <a:ext cx="912967" cy="912967"/>
            <a:chOff x="7493213" y="4797152"/>
            <a:chExt cx="912967" cy="912967"/>
          </a:xfrm>
        </p:grpSpPr>
        <p:sp>
          <p:nvSpPr>
            <p:cNvPr id="29" name="Elipsa 28"/>
            <p:cNvSpPr/>
            <p:nvPr/>
          </p:nvSpPr>
          <p:spPr>
            <a:xfrm>
              <a:off x="7493213" y="4797152"/>
              <a:ext cx="912967" cy="91296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7563329" y="5087988"/>
              <a:ext cx="772734" cy="331294"/>
            </a:xfrm>
            <a:custGeom>
              <a:avLst/>
              <a:gdLst>
                <a:gd name="T0" fmla="*/ 858 w 905"/>
                <a:gd name="T1" fmla="*/ 312 h 388"/>
                <a:gd name="T2" fmla="*/ 827 w 905"/>
                <a:gd name="T3" fmla="*/ 206 h 388"/>
                <a:gd name="T4" fmla="*/ 813 w 905"/>
                <a:gd name="T5" fmla="*/ 184 h 388"/>
                <a:gd name="T6" fmla="*/ 801 w 905"/>
                <a:gd name="T7" fmla="*/ 168 h 388"/>
                <a:gd name="T8" fmla="*/ 792 w 905"/>
                <a:gd name="T9" fmla="*/ 154 h 388"/>
                <a:gd name="T10" fmla="*/ 785 w 905"/>
                <a:gd name="T11" fmla="*/ 125 h 388"/>
                <a:gd name="T12" fmla="*/ 778 w 905"/>
                <a:gd name="T13" fmla="*/ 154 h 388"/>
                <a:gd name="T14" fmla="*/ 770 w 905"/>
                <a:gd name="T15" fmla="*/ 168 h 388"/>
                <a:gd name="T16" fmla="*/ 761 w 905"/>
                <a:gd name="T17" fmla="*/ 184 h 388"/>
                <a:gd name="T18" fmla="*/ 752 w 905"/>
                <a:gd name="T19" fmla="*/ 206 h 388"/>
                <a:gd name="T20" fmla="*/ 737 w 905"/>
                <a:gd name="T21" fmla="*/ 326 h 388"/>
                <a:gd name="T22" fmla="*/ 704 w 905"/>
                <a:gd name="T23" fmla="*/ 132 h 388"/>
                <a:gd name="T24" fmla="*/ 683 w 905"/>
                <a:gd name="T25" fmla="*/ 97 h 388"/>
                <a:gd name="T26" fmla="*/ 612 w 905"/>
                <a:gd name="T27" fmla="*/ 307 h 388"/>
                <a:gd name="T28" fmla="*/ 574 w 905"/>
                <a:gd name="T29" fmla="*/ 40 h 388"/>
                <a:gd name="T30" fmla="*/ 532 w 905"/>
                <a:gd name="T31" fmla="*/ 0 h 388"/>
                <a:gd name="T32" fmla="*/ 475 w 905"/>
                <a:gd name="T33" fmla="*/ 331 h 388"/>
                <a:gd name="T34" fmla="*/ 430 w 905"/>
                <a:gd name="T35" fmla="*/ 215 h 388"/>
                <a:gd name="T36" fmla="*/ 402 w 905"/>
                <a:gd name="T37" fmla="*/ 99 h 388"/>
                <a:gd name="T38" fmla="*/ 371 w 905"/>
                <a:gd name="T39" fmla="*/ 52 h 388"/>
                <a:gd name="T40" fmla="*/ 322 w 905"/>
                <a:gd name="T41" fmla="*/ 331 h 388"/>
                <a:gd name="T42" fmla="*/ 291 w 905"/>
                <a:gd name="T43" fmla="*/ 203 h 388"/>
                <a:gd name="T44" fmla="*/ 263 w 905"/>
                <a:gd name="T45" fmla="*/ 284 h 388"/>
                <a:gd name="T46" fmla="*/ 237 w 905"/>
                <a:gd name="T47" fmla="*/ 326 h 388"/>
                <a:gd name="T48" fmla="*/ 208 w 905"/>
                <a:gd name="T49" fmla="*/ 158 h 388"/>
                <a:gd name="T50" fmla="*/ 149 w 905"/>
                <a:gd name="T51" fmla="*/ 284 h 388"/>
                <a:gd name="T52" fmla="*/ 119 w 905"/>
                <a:gd name="T53" fmla="*/ 196 h 388"/>
                <a:gd name="T54" fmla="*/ 50 w 905"/>
                <a:gd name="T55" fmla="*/ 302 h 388"/>
                <a:gd name="T56" fmla="*/ 0 w 905"/>
                <a:gd name="T57" fmla="*/ 380 h 388"/>
                <a:gd name="T58" fmla="*/ 0 w 905"/>
                <a:gd name="T59" fmla="*/ 388 h 388"/>
                <a:gd name="T60" fmla="*/ 905 w 905"/>
                <a:gd name="T61" fmla="*/ 380 h 388"/>
                <a:gd name="T62" fmla="*/ 905 w 905"/>
                <a:gd name="T63" fmla="*/ 28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5" h="388">
                  <a:moveTo>
                    <a:pt x="858" y="281"/>
                  </a:moveTo>
                  <a:lnTo>
                    <a:pt x="858" y="312"/>
                  </a:lnTo>
                  <a:lnTo>
                    <a:pt x="827" y="312"/>
                  </a:lnTo>
                  <a:lnTo>
                    <a:pt x="827" y="206"/>
                  </a:lnTo>
                  <a:lnTo>
                    <a:pt x="813" y="206"/>
                  </a:lnTo>
                  <a:lnTo>
                    <a:pt x="813" y="184"/>
                  </a:lnTo>
                  <a:lnTo>
                    <a:pt x="801" y="184"/>
                  </a:lnTo>
                  <a:lnTo>
                    <a:pt x="801" y="168"/>
                  </a:lnTo>
                  <a:lnTo>
                    <a:pt x="792" y="168"/>
                  </a:lnTo>
                  <a:lnTo>
                    <a:pt x="792" y="154"/>
                  </a:lnTo>
                  <a:lnTo>
                    <a:pt x="785" y="154"/>
                  </a:lnTo>
                  <a:lnTo>
                    <a:pt x="785" y="125"/>
                  </a:lnTo>
                  <a:lnTo>
                    <a:pt x="778" y="125"/>
                  </a:lnTo>
                  <a:lnTo>
                    <a:pt x="778" y="154"/>
                  </a:lnTo>
                  <a:lnTo>
                    <a:pt x="770" y="154"/>
                  </a:lnTo>
                  <a:lnTo>
                    <a:pt x="770" y="168"/>
                  </a:lnTo>
                  <a:lnTo>
                    <a:pt x="761" y="168"/>
                  </a:lnTo>
                  <a:lnTo>
                    <a:pt x="761" y="184"/>
                  </a:lnTo>
                  <a:lnTo>
                    <a:pt x="752" y="184"/>
                  </a:lnTo>
                  <a:lnTo>
                    <a:pt x="752" y="206"/>
                  </a:lnTo>
                  <a:lnTo>
                    <a:pt x="737" y="206"/>
                  </a:lnTo>
                  <a:lnTo>
                    <a:pt x="737" y="326"/>
                  </a:lnTo>
                  <a:lnTo>
                    <a:pt x="704" y="326"/>
                  </a:lnTo>
                  <a:lnTo>
                    <a:pt x="704" y="132"/>
                  </a:lnTo>
                  <a:lnTo>
                    <a:pt x="683" y="132"/>
                  </a:lnTo>
                  <a:lnTo>
                    <a:pt x="683" y="97"/>
                  </a:lnTo>
                  <a:lnTo>
                    <a:pt x="612" y="97"/>
                  </a:lnTo>
                  <a:lnTo>
                    <a:pt x="612" y="307"/>
                  </a:lnTo>
                  <a:lnTo>
                    <a:pt x="574" y="307"/>
                  </a:lnTo>
                  <a:lnTo>
                    <a:pt x="574" y="40"/>
                  </a:lnTo>
                  <a:lnTo>
                    <a:pt x="532" y="40"/>
                  </a:lnTo>
                  <a:lnTo>
                    <a:pt x="532" y="0"/>
                  </a:lnTo>
                  <a:lnTo>
                    <a:pt x="475" y="31"/>
                  </a:lnTo>
                  <a:lnTo>
                    <a:pt x="475" y="331"/>
                  </a:lnTo>
                  <a:lnTo>
                    <a:pt x="430" y="331"/>
                  </a:lnTo>
                  <a:lnTo>
                    <a:pt x="430" y="215"/>
                  </a:lnTo>
                  <a:lnTo>
                    <a:pt x="402" y="215"/>
                  </a:lnTo>
                  <a:lnTo>
                    <a:pt x="402" y="99"/>
                  </a:lnTo>
                  <a:lnTo>
                    <a:pt x="371" y="99"/>
                  </a:lnTo>
                  <a:lnTo>
                    <a:pt x="371" y="52"/>
                  </a:lnTo>
                  <a:lnTo>
                    <a:pt x="322" y="52"/>
                  </a:lnTo>
                  <a:lnTo>
                    <a:pt x="322" y="331"/>
                  </a:lnTo>
                  <a:lnTo>
                    <a:pt x="291" y="331"/>
                  </a:lnTo>
                  <a:lnTo>
                    <a:pt x="291" y="203"/>
                  </a:lnTo>
                  <a:lnTo>
                    <a:pt x="263" y="203"/>
                  </a:lnTo>
                  <a:lnTo>
                    <a:pt x="263" y="284"/>
                  </a:lnTo>
                  <a:lnTo>
                    <a:pt x="237" y="284"/>
                  </a:lnTo>
                  <a:lnTo>
                    <a:pt x="237" y="326"/>
                  </a:lnTo>
                  <a:lnTo>
                    <a:pt x="208" y="326"/>
                  </a:lnTo>
                  <a:lnTo>
                    <a:pt x="208" y="158"/>
                  </a:lnTo>
                  <a:lnTo>
                    <a:pt x="149" y="158"/>
                  </a:lnTo>
                  <a:lnTo>
                    <a:pt x="149" y="284"/>
                  </a:lnTo>
                  <a:lnTo>
                    <a:pt x="119" y="284"/>
                  </a:lnTo>
                  <a:lnTo>
                    <a:pt x="119" y="196"/>
                  </a:lnTo>
                  <a:lnTo>
                    <a:pt x="50" y="196"/>
                  </a:lnTo>
                  <a:lnTo>
                    <a:pt x="50" y="302"/>
                  </a:lnTo>
                  <a:lnTo>
                    <a:pt x="0" y="302"/>
                  </a:lnTo>
                  <a:lnTo>
                    <a:pt x="0" y="380"/>
                  </a:lnTo>
                  <a:lnTo>
                    <a:pt x="0" y="380"/>
                  </a:lnTo>
                  <a:lnTo>
                    <a:pt x="0" y="388"/>
                  </a:lnTo>
                  <a:lnTo>
                    <a:pt x="905" y="38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905" y="281"/>
                  </a:lnTo>
                  <a:lnTo>
                    <a:pt x="858" y="2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3874334" y="4173060"/>
            <a:ext cx="1387543" cy="546446"/>
          </a:xfrm>
          <a:custGeom>
            <a:avLst/>
            <a:gdLst>
              <a:gd name="T0" fmla="*/ 702 w 1088"/>
              <a:gd name="T1" fmla="*/ 247 h 429"/>
              <a:gd name="T2" fmla="*/ 792 w 1088"/>
              <a:gd name="T3" fmla="*/ 345 h 429"/>
              <a:gd name="T4" fmla="*/ 871 w 1088"/>
              <a:gd name="T5" fmla="*/ 348 h 429"/>
              <a:gd name="T6" fmla="*/ 961 w 1088"/>
              <a:gd name="T7" fmla="*/ 286 h 429"/>
              <a:gd name="T8" fmla="*/ 872 w 1088"/>
              <a:gd name="T9" fmla="*/ 234 h 429"/>
              <a:gd name="T10" fmla="*/ 863 w 1088"/>
              <a:gd name="T11" fmla="*/ 190 h 429"/>
              <a:gd name="T12" fmla="*/ 865 w 1088"/>
              <a:gd name="T13" fmla="*/ 172 h 429"/>
              <a:gd name="T14" fmla="*/ 869 w 1088"/>
              <a:gd name="T15" fmla="*/ 166 h 429"/>
              <a:gd name="T16" fmla="*/ 857 w 1088"/>
              <a:gd name="T17" fmla="*/ 169 h 429"/>
              <a:gd name="T18" fmla="*/ 849 w 1088"/>
              <a:gd name="T19" fmla="*/ 202 h 429"/>
              <a:gd name="T20" fmla="*/ 832 w 1088"/>
              <a:gd name="T21" fmla="*/ 234 h 429"/>
              <a:gd name="T22" fmla="*/ 689 w 1088"/>
              <a:gd name="T23" fmla="*/ 152 h 429"/>
              <a:gd name="T24" fmla="*/ 625 w 1088"/>
              <a:gd name="T25" fmla="*/ 286 h 429"/>
              <a:gd name="T26" fmla="*/ 761 w 1088"/>
              <a:gd name="T27" fmla="*/ 166 h 429"/>
              <a:gd name="T28" fmla="*/ 829 w 1088"/>
              <a:gd name="T29" fmla="*/ 292 h 429"/>
              <a:gd name="T30" fmla="*/ 761 w 1088"/>
              <a:gd name="T31" fmla="*/ 243 h 429"/>
              <a:gd name="T32" fmla="*/ 700 w 1088"/>
              <a:gd name="T33" fmla="*/ 165 h 429"/>
              <a:gd name="T34" fmla="*/ 748 w 1088"/>
              <a:gd name="T35" fmla="*/ 239 h 429"/>
              <a:gd name="T36" fmla="*/ 700 w 1088"/>
              <a:gd name="T37" fmla="*/ 165 h 429"/>
              <a:gd name="T38" fmla="*/ 983 w 1088"/>
              <a:gd name="T39" fmla="*/ 398 h 429"/>
              <a:gd name="T40" fmla="*/ 943 w 1088"/>
              <a:gd name="T41" fmla="*/ 296 h 429"/>
              <a:gd name="T42" fmla="*/ 902 w 1088"/>
              <a:gd name="T43" fmla="*/ 398 h 429"/>
              <a:gd name="T44" fmla="*/ 777 w 1088"/>
              <a:gd name="T45" fmla="*/ 337 h 429"/>
              <a:gd name="T46" fmla="*/ 627 w 1088"/>
              <a:gd name="T47" fmla="*/ 337 h 429"/>
              <a:gd name="T48" fmla="*/ 509 w 1088"/>
              <a:gd name="T49" fmla="*/ 398 h 429"/>
              <a:gd name="T50" fmla="*/ 521 w 1088"/>
              <a:gd name="T51" fmla="*/ 189 h 429"/>
              <a:gd name="T52" fmla="*/ 598 w 1088"/>
              <a:gd name="T53" fmla="*/ 183 h 429"/>
              <a:gd name="T54" fmla="*/ 293 w 1088"/>
              <a:gd name="T55" fmla="*/ 17 h 429"/>
              <a:gd name="T56" fmla="*/ 217 w 1088"/>
              <a:gd name="T57" fmla="*/ 49 h 429"/>
              <a:gd name="T58" fmla="*/ 205 w 1088"/>
              <a:gd name="T59" fmla="*/ 0 h 429"/>
              <a:gd name="T60" fmla="*/ 141 w 1088"/>
              <a:gd name="T61" fmla="*/ 12 h 429"/>
              <a:gd name="T62" fmla="*/ 131 w 1088"/>
              <a:gd name="T63" fmla="*/ 111 h 429"/>
              <a:gd name="T64" fmla="*/ 9 w 1088"/>
              <a:gd name="T65" fmla="*/ 189 h 429"/>
              <a:gd name="T66" fmla="*/ 97 w 1088"/>
              <a:gd name="T67" fmla="*/ 201 h 429"/>
              <a:gd name="T68" fmla="*/ 9 w 1088"/>
              <a:gd name="T69" fmla="*/ 398 h 429"/>
              <a:gd name="T70" fmla="*/ 0 w 1088"/>
              <a:gd name="T71" fmla="*/ 420 h 429"/>
              <a:gd name="T72" fmla="*/ 1079 w 1088"/>
              <a:gd name="T73" fmla="*/ 429 h 429"/>
              <a:gd name="T74" fmla="*/ 1088 w 1088"/>
              <a:gd name="T75" fmla="*/ 407 h 429"/>
              <a:gd name="T76" fmla="*/ 943 w 1088"/>
              <a:gd name="T77" fmla="*/ 335 h 429"/>
              <a:gd name="T78" fmla="*/ 943 w 1088"/>
              <a:gd name="T79" fmla="*/ 375 h 429"/>
              <a:gd name="T80" fmla="*/ 943 w 1088"/>
              <a:gd name="T81" fmla="*/ 335 h 429"/>
              <a:gd name="T82" fmla="*/ 731 w 1088"/>
              <a:gd name="T83" fmla="*/ 337 h 429"/>
              <a:gd name="T84" fmla="*/ 673 w 1088"/>
              <a:gd name="T85" fmla="*/ 337 h 429"/>
              <a:gd name="T86" fmla="*/ 341 w 1088"/>
              <a:gd name="T87" fmla="*/ 259 h 429"/>
              <a:gd name="T88" fmla="*/ 428 w 1088"/>
              <a:gd name="T89" fmla="*/ 247 h 429"/>
              <a:gd name="T90" fmla="*/ 440 w 1088"/>
              <a:gd name="T91" fmla="*/ 332 h 429"/>
              <a:gd name="T92" fmla="*/ 353 w 1088"/>
              <a:gd name="T93" fmla="*/ 344 h 429"/>
              <a:gd name="T94" fmla="*/ 341 w 1088"/>
              <a:gd name="T95" fmla="*/ 259 h 429"/>
              <a:gd name="T96" fmla="*/ 180 w 1088"/>
              <a:gd name="T97" fmla="*/ 247 h 429"/>
              <a:gd name="T98" fmla="*/ 276 w 1088"/>
              <a:gd name="T99" fmla="*/ 259 h 429"/>
              <a:gd name="T100" fmla="*/ 168 w 1088"/>
              <a:gd name="T101" fmla="*/ 3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88" h="429">
                <a:moveTo>
                  <a:pt x="629" y="284"/>
                </a:moveTo>
                <a:cubicBezTo>
                  <a:pt x="646" y="261"/>
                  <a:pt x="672" y="247"/>
                  <a:pt x="702" y="247"/>
                </a:cubicBezTo>
                <a:cubicBezTo>
                  <a:pt x="752" y="247"/>
                  <a:pt x="793" y="287"/>
                  <a:pt x="793" y="337"/>
                </a:cubicBezTo>
                <a:cubicBezTo>
                  <a:pt x="793" y="340"/>
                  <a:pt x="792" y="342"/>
                  <a:pt x="792" y="345"/>
                </a:cubicBezTo>
                <a:cubicBezTo>
                  <a:pt x="793" y="346"/>
                  <a:pt x="793" y="347"/>
                  <a:pt x="793" y="347"/>
                </a:cubicBezTo>
                <a:cubicBezTo>
                  <a:pt x="871" y="348"/>
                  <a:pt x="871" y="348"/>
                  <a:pt x="871" y="348"/>
                </a:cubicBezTo>
                <a:cubicBezTo>
                  <a:pt x="874" y="312"/>
                  <a:pt x="905" y="283"/>
                  <a:pt x="943" y="283"/>
                </a:cubicBezTo>
                <a:cubicBezTo>
                  <a:pt x="949" y="283"/>
                  <a:pt x="955" y="284"/>
                  <a:pt x="961" y="286"/>
                </a:cubicBezTo>
                <a:cubicBezTo>
                  <a:pt x="956" y="264"/>
                  <a:pt x="953" y="256"/>
                  <a:pt x="941" y="247"/>
                </a:cubicBezTo>
                <a:cubicBezTo>
                  <a:pt x="928" y="237"/>
                  <a:pt x="872" y="234"/>
                  <a:pt x="872" y="234"/>
                </a:cubicBezTo>
                <a:cubicBezTo>
                  <a:pt x="872" y="202"/>
                  <a:pt x="872" y="202"/>
                  <a:pt x="872" y="202"/>
                </a:cubicBezTo>
                <a:cubicBezTo>
                  <a:pt x="863" y="190"/>
                  <a:pt x="863" y="190"/>
                  <a:pt x="863" y="190"/>
                </a:cubicBezTo>
                <a:cubicBezTo>
                  <a:pt x="863" y="190"/>
                  <a:pt x="863" y="177"/>
                  <a:pt x="863" y="174"/>
                </a:cubicBezTo>
                <a:cubicBezTo>
                  <a:pt x="863" y="172"/>
                  <a:pt x="865" y="172"/>
                  <a:pt x="865" y="172"/>
                </a:cubicBezTo>
                <a:cubicBezTo>
                  <a:pt x="869" y="172"/>
                  <a:pt x="869" y="172"/>
                  <a:pt x="869" y="172"/>
                </a:cubicBezTo>
                <a:cubicBezTo>
                  <a:pt x="869" y="166"/>
                  <a:pt x="869" y="166"/>
                  <a:pt x="869" y="166"/>
                </a:cubicBezTo>
                <a:cubicBezTo>
                  <a:pt x="861" y="166"/>
                  <a:pt x="861" y="166"/>
                  <a:pt x="861" y="166"/>
                </a:cubicBezTo>
                <a:cubicBezTo>
                  <a:pt x="861" y="166"/>
                  <a:pt x="857" y="166"/>
                  <a:pt x="857" y="169"/>
                </a:cubicBezTo>
                <a:cubicBezTo>
                  <a:pt x="857" y="171"/>
                  <a:pt x="857" y="191"/>
                  <a:pt x="857" y="191"/>
                </a:cubicBezTo>
                <a:cubicBezTo>
                  <a:pt x="849" y="202"/>
                  <a:pt x="849" y="202"/>
                  <a:pt x="849" y="202"/>
                </a:cubicBezTo>
                <a:cubicBezTo>
                  <a:pt x="849" y="234"/>
                  <a:pt x="849" y="234"/>
                  <a:pt x="849" y="234"/>
                </a:cubicBezTo>
                <a:cubicBezTo>
                  <a:pt x="832" y="234"/>
                  <a:pt x="832" y="234"/>
                  <a:pt x="832" y="234"/>
                </a:cubicBezTo>
                <a:cubicBezTo>
                  <a:pt x="822" y="152"/>
                  <a:pt x="822" y="152"/>
                  <a:pt x="822" y="152"/>
                </a:cubicBezTo>
                <a:cubicBezTo>
                  <a:pt x="689" y="152"/>
                  <a:pt x="689" y="152"/>
                  <a:pt x="689" y="152"/>
                </a:cubicBezTo>
                <a:cubicBezTo>
                  <a:pt x="664" y="235"/>
                  <a:pt x="664" y="235"/>
                  <a:pt x="664" y="235"/>
                </a:cubicBezTo>
                <a:cubicBezTo>
                  <a:pt x="620" y="256"/>
                  <a:pt x="625" y="286"/>
                  <a:pt x="625" y="286"/>
                </a:cubicBezTo>
                <a:cubicBezTo>
                  <a:pt x="626" y="285"/>
                  <a:pt x="628" y="284"/>
                  <a:pt x="629" y="284"/>
                </a:cubicBezTo>
                <a:close/>
                <a:moveTo>
                  <a:pt x="761" y="166"/>
                </a:moveTo>
                <a:cubicBezTo>
                  <a:pt x="814" y="166"/>
                  <a:pt x="814" y="166"/>
                  <a:pt x="814" y="166"/>
                </a:cubicBezTo>
                <a:cubicBezTo>
                  <a:pt x="829" y="292"/>
                  <a:pt x="829" y="292"/>
                  <a:pt x="829" y="292"/>
                </a:cubicBezTo>
                <a:cubicBezTo>
                  <a:pt x="804" y="291"/>
                  <a:pt x="804" y="291"/>
                  <a:pt x="804" y="291"/>
                </a:cubicBezTo>
                <a:cubicBezTo>
                  <a:pt x="804" y="291"/>
                  <a:pt x="794" y="259"/>
                  <a:pt x="761" y="243"/>
                </a:cubicBezTo>
                <a:lnTo>
                  <a:pt x="761" y="166"/>
                </a:lnTo>
                <a:close/>
                <a:moveTo>
                  <a:pt x="700" y="165"/>
                </a:moveTo>
                <a:cubicBezTo>
                  <a:pt x="749" y="166"/>
                  <a:pt x="749" y="166"/>
                  <a:pt x="749" y="166"/>
                </a:cubicBezTo>
                <a:cubicBezTo>
                  <a:pt x="748" y="239"/>
                  <a:pt x="748" y="239"/>
                  <a:pt x="748" y="239"/>
                </a:cubicBezTo>
                <a:cubicBezTo>
                  <a:pt x="721" y="229"/>
                  <a:pt x="685" y="233"/>
                  <a:pt x="685" y="233"/>
                </a:cubicBezTo>
                <a:lnTo>
                  <a:pt x="700" y="165"/>
                </a:lnTo>
                <a:close/>
                <a:moveTo>
                  <a:pt x="1079" y="398"/>
                </a:moveTo>
                <a:cubicBezTo>
                  <a:pt x="983" y="398"/>
                  <a:pt x="983" y="398"/>
                  <a:pt x="983" y="398"/>
                </a:cubicBezTo>
                <a:cubicBezTo>
                  <a:pt x="994" y="387"/>
                  <a:pt x="1001" y="372"/>
                  <a:pt x="1001" y="355"/>
                </a:cubicBezTo>
                <a:cubicBezTo>
                  <a:pt x="1001" y="323"/>
                  <a:pt x="975" y="296"/>
                  <a:pt x="943" y="296"/>
                </a:cubicBezTo>
                <a:cubicBezTo>
                  <a:pt x="910" y="296"/>
                  <a:pt x="884" y="323"/>
                  <a:pt x="884" y="355"/>
                </a:cubicBezTo>
                <a:cubicBezTo>
                  <a:pt x="884" y="372"/>
                  <a:pt x="891" y="387"/>
                  <a:pt x="902" y="398"/>
                </a:cubicBezTo>
                <a:cubicBezTo>
                  <a:pt x="747" y="398"/>
                  <a:pt x="747" y="398"/>
                  <a:pt x="747" y="398"/>
                </a:cubicBezTo>
                <a:cubicBezTo>
                  <a:pt x="765" y="384"/>
                  <a:pt x="777" y="362"/>
                  <a:pt x="777" y="337"/>
                </a:cubicBezTo>
                <a:cubicBezTo>
                  <a:pt x="777" y="296"/>
                  <a:pt x="744" y="262"/>
                  <a:pt x="702" y="262"/>
                </a:cubicBezTo>
                <a:cubicBezTo>
                  <a:pt x="660" y="262"/>
                  <a:pt x="627" y="296"/>
                  <a:pt x="627" y="337"/>
                </a:cubicBezTo>
                <a:cubicBezTo>
                  <a:pt x="627" y="362"/>
                  <a:pt x="639" y="384"/>
                  <a:pt x="657" y="398"/>
                </a:cubicBezTo>
                <a:cubicBezTo>
                  <a:pt x="509" y="398"/>
                  <a:pt x="509" y="398"/>
                  <a:pt x="509" y="398"/>
                </a:cubicBezTo>
                <a:cubicBezTo>
                  <a:pt x="509" y="201"/>
                  <a:pt x="509" y="201"/>
                  <a:pt x="509" y="201"/>
                </a:cubicBezTo>
                <a:cubicBezTo>
                  <a:pt x="509" y="194"/>
                  <a:pt x="515" y="189"/>
                  <a:pt x="521" y="189"/>
                </a:cubicBezTo>
                <a:cubicBezTo>
                  <a:pt x="597" y="189"/>
                  <a:pt x="597" y="189"/>
                  <a:pt x="597" y="189"/>
                </a:cubicBezTo>
                <a:cubicBezTo>
                  <a:pt x="603" y="189"/>
                  <a:pt x="604" y="186"/>
                  <a:pt x="598" y="183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08" y="13"/>
                  <a:pt x="298" y="13"/>
                  <a:pt x="293" y="17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21" y="58"/>
                  <a:pt x="217" y="56"/>
                  <a:pt x="217" y="49"/>
                </a:cubicBezTo>
                <a:cubicBezTo>
                  <a:pt x="217" y="12"/>
                  <a:pt x="217" y="12"/>
                  <a:pt x="217" y="12"/>
                </a:cubicBezTo>
                <a:cubicBezTo>
                  <a:pt x="217" y="5"/>
                  <a:pt x="211" y="0"/>
                  <a:pt x="205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1" y="5"/>
                  <a:pt x="141" y="12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9"/>
                  <a:pt x="137" y="108"/>
                  <a:pt x="131" y="111"/>
                </a:cubicBezTo>
                <a:cubicBezTo>
                  <a:pt x="8" y="183"/>
                  <a:pt x="8" y="183"/>
                  <a:pt x="8" y="183"/>
                </a:cubicBezTo>
                <a:cubicBezTo>
                  <a:pt x="2" y="186"/>
                  <a:pt x="3" y="189"/>
                  <a:pt x="9" y="189"/>
                </a:cubicBezTo>
                <a:cubicBezTo>
                  <a:pt x="85" y="189"/>
                  <a:pt x="85" y="189"/>
                  <a:pt x="85" y="189"/>
                </a:cubicBezTo>
                <a:cubicBezTo>
                  <a:pt x="91" y="189"/>
                  <a:pt x="97" y="194"/>
                  <a:pt x="97" y="201"/>
                </a:cubicBezTo>
                <a:cubicBezTo>
                  <a:pt x="97" y="398"/>
                  <a:pt x="97" y="398"/>
                  <a:pt x="97" y="398"/>
                </a:cubicBezTo>
                <a:cubicBezTo>
                  <a:pt x="9" y="398"/>
                  <a:pt x="9" y="398"/>
                  <a:pt x="9" y="398"/>
                </a:cubicBezTo>
                <a:cubicBezTo>
                  <a:pt x="4" y="398"/>
                  <a:pt x="0" y="402"/>
                  <a:pt x="0" y="407"/>
                </a:cubicBezTo>
                <a:cubicBezTo>
                  <a:pt x="0" y="420"/>
                  <a:pt x="0" y="420"/>
                  <a:pt x="0" y="420"/>
                </a:cubicBezTo>
                <a:cubicBezTo>
                  <a:pt x="0" y="425"/>
                  <a:pt x="4" y="429"/>
                  <a:pt x="9" y="429"/>
                </a:cubicBezTo>
                <a:cubicBezTo>
                  <a:pt x="1079" y="429"/>
                  <a:pt x="1079" y="429"/>
                  <a:pt x="1079" y="429"/>
                </a:cubicBezTo>
                <a:cubicBezTo>
                  <a:pt x="1084" y="429"/>
                  <a:pt x="1088" y="425"/>
                  <a:pt x="1088" y="420"/>
                </a:cubicBezTo>
                <a:cubicBezTo>
                  <a:pt x="1088" y="407"/>
                  <a:pt x="1088" y="407"/>
                  <a:pt x="1088" y="407"/>
                </a:cubicBezTo>
                <a:cubicBezTo>
                  <a:pt x="1088" y="402"/>
                  <a:pt x="1084" y="398"/>
                  <a:pt x="1079" y="398"/>
                </a:cubicBezTo>
                <a:close/>
                <a:moveTo>
                  <a:pt x="943" y="335"/>
                </a:moveTo>
                <a:cubicBezTo>
                  <a:pt x="954" y="335"/>
                  <a:pt x="963" y="344"/>
                  <a:pt x="963" y="355"/>
                </a:cubicBezTo>
                <a:cubicBezTo>
                  <a:pt x="963" y="366"/>
                  <a:pt x="954" y="375"/>
                  <a:pt x="943" y="375"/>
                </a:cubicBezTo>
                <a:cubicBezTo>
                  <a:pt x="931" y="375"/>
                  <a:pt x="922" y="366"/>
                  <a:pt x="922" y="355"/>
                </a:cubicBezTo>
                <a:cubicBezTo>
                  <a:pt x="922" y="344"/>
                  <a:pt x="931" y="335"/>
                  <a:pt x="943" y="335"/>
                </a:cubicBezTo>
                <a:close/>
                <a:moveTo>
                  <a:pt x="702" y="308"/>
                </a:moveTo>
                <a:cubicBezTo>
                  <a:pt x="718" y="308"/>
                  <a:pt x="731" y="321"/>
                  <a:pt x="731" y="337"/>
                </a:cubicBezTo>
                <a:cubicBezTo>
                  <a:pt x="731" y="354"/>
                  <a:pt x="718" y="367"/>
                  <a:pt x="702" y="367"/>
                </a:cubicBezTo>
                <a:cubicBezTo>
                  <a:pt x="686" y="367"/>
                  <a:pt x="673" y="354"/>
                  <a:pt x="673" y="337"/>
                </a:cubicBezTo>
                <a:cubicBezTo>
                  <a:pt x="673" y="321"/>
                  <a:pt x="686" y="308"/>
                  <a:pt x="702" y="308"/>
                </a:cubicBezTo>
                <a:close/>
                <a:moveTo>
                  <a:pt x="341" y="259"/>
                </a:moveTo>
                <a:cubicBezTo>
                  <a:pt x="341" y="252"/>
                  <a:pt x="346" y="247"/>
                  <a:pt x="353" y="247"/>
                </a:cubicBezTo>
                <a:cubicBezTo>
                  <a:pt x="428" y="247"/>
                  <a:pt x="428" y="247"/>
                  <a:pt x="428" y="247"/>
                </a:cubicBezTo>
                <a:cubicBezTo>
                  <a:pt x="435" y="247"/>
                  <a:pt x="440" y="252"/>
                  <a:pt x="440" y="259"/>
                </a:cubicBezTo>
                <a:cubicBezTo>
                  <a:pt x="440" y="332"/>
                  <a:pt x="440" y="332"/>
                  <a:pt x="440" y="332"/>
                </a:cubicBezTo>
                <a:cubicBezTo>
                  <a:pt x="440" y="338"/>
                  <a:pt x="435" y="344"/>
                  <a:pt x="428" y="344"/>
                </a:cubicBezTo>
                <a:cubicBezTo>
                  <a:pt x="353" y="344"/>
                  <a:pt x="353" y="344"/>
                  <a:pt x="353" y="344"/>
                </a:cubicBezTo>
                <a:cubicBezTo>
                  <a:pt x="346" y="344"/>
                  <a:pt x="341" y="338"/>
                  <a:pt x="341" y="332"/>
                </a:cubicBezTo>
                <a:lnTo>
                  <a:pt x="341" y="259"/>
                </a:lnTo>
                <a:close/>
                <a:moveTo>
                  <a:pt x="168" y="259"/>
                </a:moveTo>
                <a:cubicBezTo>
                  <a:pt x="168" y="252"/>
                  <a:pt x="174" y="247"/>
                  <a:pt x="180" y="247"/>
                </a:cubicBezTo>
                <a:cubicBezTo>
                  <a:pt x="264" y="247"/>
                  <a:pt x="264" y="247"/>
                  <a:pt x="264" y="247"/>
                </a:cubicBezTo>
                <a:cubicBezTo>
                  <a:pt x="271" y="247"/>
                  <a:pt x="276" y="252"/>
                  <a:pt x="276" y="259"/>
                </a:cubicBezTo>
                <a:cubicBezTo>
                  <a:pt x="276" y="398"/>
                  <a:pt x="276" y="398"/>
                  <a:pt x="276" y="398"/>
                </a:cubicBezTo>
                <a:cubicBezTo>
                  <a:pt x="168" y="398"/>
                  <a:pt x="168" y="398"/>
                  <a:pt x="168" y="398"/>
                </a:cubicBezTo>
                <a:lnTo>
                  <a:pt x="168" y="2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8" name="Freeform 47"/>
          <p:cNvSpPr>
            <a:spLocks/>
          </p:cNvSpPr>
          <p:nvPr/>
        </p:nvSpPr>
        <p:spPr bwMode="auto">
          <a:xfrm>
            <a:off x="5650628" y="3882480"/>
            <a:ext cx="636682" cy="793317"/>
          </a:xfrm>
          <a:custGeom>
            <a:avLst/>
            <a:gdLst>
              <a:gd name="T0" fmla="*/ 268 w 292"/>
              <a:gd name="T1" fmla="*/ 120 h 365"/>
              <a:gd name="T2" fmla="*/ 292 w 292"/>
              <a:gd name="T3" fmla="*/ 81 h 365"/>
              <a:gd name="T4" fmla="*/ 249 w 292"/>
              <a:gd name="T5" fmla="*/ 38 h 365"/>
              <a:gd name="T6" fmla="*/ 244 w 292"/>
              <a:gd name="T7" fmla="*/ 38 h 365"/>
              <a:gd name="T8" fmla="*/ 177 w 292"/>
              <a:gd name="T9" fmla="*/ 0 h 365"/>
              <a:gd name="T10" fmla="*/ 138 w 292"/>
              <a:gd name="T11" fmla="*/ 10 h 365"/>
              <a:gd name="T12" fmla="*/ 113 w 292"/>
              <a:gd name="T13" fmla="*/ 4 h 365"/>
              <a:gd name="T14" fmla="*/ 67 w 292"/>
              <a:gd name="T15" fmla="*/ 38 h 365"/>
              <a:gd name="T16" fmla="*/ 67 w 292"/>
              <a:gd name="T17" fmla="*/ 41 h 365"/>
              <a:gd name="T18" fmla="*/ 58 w 292"/>
              <a:gd name="T19" fmla="*/ 41 h 365"/>
              <a:gd name="T20" fmla="*/ 0 w 292"/>
              <a:gd name="T21" fmla="*/ 90 h 365"/>
              <a:gd name="T22" fmla="*/ 21 w 292"/>
              <a:gd name="T23" fmla="*/ 128 h 365"/>
              <a:gd name="T24" fmla="*/ 9 w 292"/>
              <a:gd name="T25" fmla="*/ 161 h 365"/>
              <a:gd name="T26" fmla="*/ 61 w 292"/>
              <a:gd name="T27" fmla="*/ 211 h 365"/>
              <a:gd name="T28" fmla="*/ 81 w 292"/>
              <a:gd name="T29" fmla="*/ 207 h 365"/>
              <a:gd name="T30" fmla="*/ 116 w 292"/>
              <a:gd name="T31" fmla="*/ 223 h 365"/>
              <a:gd name="T32" fmla="*/ 123 w 292"/>
              <a:gd name="T33" fmla="*/ 222 h 365"/>
              <a:gd name="T34" fmla="*/ 119 w 292"/>
              <a:gd name="T35" fmla="*/ 365 h 365"/>
              <a:gd name="T36" fmla="*/ 182 w 292"/>
              <a:gd name="T37" fmla="*/ 365 h 365"/>
              <a:gd name="T38" fmla="*/ 178 w 292"/>
              <a:gd name="T39" fmla="*/ 235 h 365"/>
              <a:gd name="T40" fmla="*/ 179 w 292"/>
              <a:gd name="T41" fmla="*/ 235 h 365"/>
              <a:gd name="T42" fmla="*/ 243 w 292"/>
              <a:gd name="T43" fmla="*/ 179 h 365"/>
              <a:gd name="T44" fmla="*/ 249 w 292"/>
              <a:gd name="T45" fmla="*/ 180 h 365"/>
              <a:gd name="T46" fmla="*/ 289 w 292"/>
              <a:gd name="T47" fmla="*/ 148 h 365"/>
              <a:gd name="T48" fmla="*/ 268 w 292"/>
              <a:gd name="T49" fmla="*/ 12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2" h="365">
                <a:moveTo>
                  <a:pt x="268" y="120"/>
                </a:moveTo>
                <a:cubicBezTo>
                  <a:pt x="283" y="113"/>
                  <a:pt x="292" y="98"/>
                  <a:pt x="292" y="81"/>
                </a:cubicBezTo>
                <a:cubicBezTo>
                  <a:pt x="292" y="57"/>
                  <a:pt x="273" y="38"/>
                  <a:pt x="249" y="38"/>
                </a:cubicBezTo>
                <a:cubicBezTo>
                  <a:pt x="247" y="38"/>
                  <a:pt x="246" y="38"/>
                  <a:pt x="244" y="38"/>
                </a:cubicBezTo>
                <a:cubicBezTo>
                  <a:pt x="232" y="16"/>
                  <a:pt x="206" y="0"/>
                  <a:pt x="177" y="0"/>
                </a:cubicBezTo>
                <a:cubicBezTo>
                  <a:pt x="162" y="0"/>
                  <a:pt x="149" y="4"/>
                  <a:pt x="138" y="10"/>
                </a:cubicBezTo>
                <a:cubicBezTo>
                  <a:pt x="130" y="6"/>
                  <a:pt x="122" y="4"/>
                  <a:pt x="113" y="4"/>
                </a:cubicBezTo>
                <a:cubicBezTo>
                  <a:pt x="87" y="4"/>
                  <a:pt x="67" y="19"/>
                  <a:pt x="67" y="38"/>
                </a:cubicBezTo>
                <a:cubicBezTo>
                  <a:pt x="67" y="39"/>
                  <a:pt x="67" y="40"/>
                  <a:pt x="67" y="41"/>
                </a:cubicBezTo>
                <a:cubicBezTo>
                  <a:pt x="64" y="41"/>
                  <a:pt x="61" y="41"/>
                  <a:pt x="58" y="41"/>
                </a:cubicBezTo>
                <a:cubicBezTo>
                  <a:pt x="26" y="41"/>
                  <a:pt x="0" y="63"/>
                  <a:pt x="0" y="90"/>
                </a:cubicBezTo>
                <a:cubicBezTo>
                  <a:pt x="0" y="105"/>
                  <a:pt x="8" y="119"/>
                  <a:pt x="21" y="128"/>
                </a:cubicBezTo>
                <a:cubicBezTo>
                  <a:pt x="13" y="137"/>
                  <a:pt x="9" y="148"/>
                  <a:pt x="9" y="161"/>
                </a:cubicBezTo>
                <a:cubicBezTo>
                  <a:pt x="9" y="189"/>
                  <a:pt x="32" y="211"/>
                  <a:pt x="61" y="211"/>
                </a:cubicBezTo>
                <a:cubicBezTo>
                  <a:pt x="68" y="211"/>
                  <a:pt x="75" y="210"/>
                  <a:pt x="81" y="207"/>
                </a:cubicBezTo>
                <a:cubicBezTo>
                  <a:pt x="88" y="217"/>
                  <a:pt x="101" y="223"/>
                  <a:pt x="116" y="223"/>
                </a:cubicBezTo>
                <a:cubicBezTo>
                  <a:pt x="118" y="223"/>
                  <a:pt x="121" y="223"/>
                  <a:pt x="123" y="222"/>
                </a:cubicBezTo>
                <a:cubicBezTo>
                  <a:pt x="119" y="365"/>
                  <a:pt x="119" y="365"/>
                  <a:pt x="119" y="365"/>
                </a:cubicBezTo>
                <a:cubicBezTo>
                  <a:pt x="182" y="365"/>
                  <a:pt x="182" y="365"/>
                  <a:pt x="182" y="365"/>
                </a:cubicBezTo>
                <a:cubicBezTo>
                  <a:pt x="178" y="235"/>
                  <a:pt x="178" y="235"/>
                  <a:pt x="178" y="235"/>
                </a:cubicBezTo>
                <a:cubicBezTo>
                  <a:pt x="179" y="235"/>
                  <a:pt x="179" y="235"/>
                  <a:pt x="179" y="235"/>
                </a:cubicBezTo>
                <a:cubicBezTo>
                  <a:pt x="212" y="235"/>
                  <a:pt x="239" y="210"/>
                  <a:pt x="243" y="179"/>
                </a:cubicBezTo>
                <a:cubicBezTo>
                  <a:pt x="245" y="179"/>
                  <a:pt x="247" y="180"/>
                  <a:pt x="249" y="180"/>
                </a:cubicBezTo>
                <a:cubicBezTo>
                  <a:pt x="271" y="180"/>
                  <a:pt x="289" y="165"/>
                  <a:pt x="289" y="148"/>
                </a:cubicBezTo>
                <a:cubicBezTo>
                  <a:pt x="289" y="136"/>
                  <a:pt x="281" y="125"/>
                  <a:pt x="268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16"/>
          <p:cNvSpPr>
            <a:spLocks/>
          </p:cNvSpPr>
          <p:nvPr/>
        </p:nvSpPr>
        <p:spPr bwMode="auto">
          <a:xfrm>
            <a:off x="7760899" y="5148599"/>
            <a:ext cx="1058918" cy="270682"/>
          </a:xfrm>
          <a:custGeom>
            <a:avLst/>
            <a:gdLst>
              <a:gd name="T0" fmla="*/ 800 w 845"/>
              <a:gd name="T1" fmla="*/ 117 h 216"/>
              <a:gd name="T2" fmla="*/ 771 w 845"/>
              <a:gd name="T3" fmla="*/ 146 h 216"/>
              <a:gd name="T4" fmla="*/ 758 w 845"/>
              <a:gd name="T5" fmla="*/ 75 h 216"/>
              <a:gd name="T6" fmla="*/ 747 w 845"/>
              <a:gd name="T7" fmla="*/ 56 h 216"/>
              <a:gd name="T8" fmla="*/ 739 w 845"/>
              <a:gd name="T9" fmla="*/ 39 h 216"/>
              <a:gd name="T10" fmla="*/ 733 w 845"/>
              <a:gd name="T11" fmla="*/ 25 h 216"/>
              <a:gd name="T12" fmla="*/ 726 w 845"/>
              <a:gd name="T13" fmla="*/ 1 h 216"/>
              <a:gd name="T14" fmla="*/ 720 w 845"/>
              <a:gd name="T15" fmla="*/ 25 h 216"/>
              <a:gd name="T16" fmla="*/ 710 w 845"/>
              <a:gd name="T17" fmla="*/ 39 h 216"/>
              <a:gd name="T18" fmla="*/ 700 w 845"/>
              <a:gd name="T19" fmla="*/ 56 h 216"/>
              <a:gd name="T20" fmla="*/ 688 w 845"/>
              <a:gd name="T21" fmla="*/ 75 h 216"/>
              <a:gd name="T22" fmla="*/ 656 w 845"/>
              <a:gd name="T23" fmla="*/ 158 h 216"/>
              <a:gd name="T24" fmla="*/ 611 w 845"/>
              <a:gd name="T25" fmla="*/ 73 h 216"/>
              <a:gd name="T26" fmla="*/ 571 w 845"/>
              <a:gd name="T27" fmla="*/ 107 h 216"/>
              <a:gd name="T28" fmla="*/ 535 w 845"/>
              <a:gd name="T29" fmla="*/ 142 h 216"/>
              <a:gd name="T30" fmla="*/ 497 w 845"/>
              <a:gd name="T31" fmla="*/ 82 h 216"/>
              <a:gd name="T32" fmla="*/ 444 w 845"/>
              <a:gd name="T33" fmla="*/ 73 h 216"/>
              <a:gd name="T34" fmla="*/ 401 w 845"/>
              <a:gd name="T35" fmla="*/ 163 h 216"/>
              <a:gd name="T36" fmla="*/ 374 w 845"/>
              <a:gd name="T37" fmla="*/ 119 h 216"/>
              <a:gd name="T38" fmla="*/ 347 w 845"/>
              <a:gd name="T39" fmla="*/ 45 h 216"/>
              <a:gd name="T40" fmla="*/ 294 w 845"/>
              <a:gd name="T41" fmla="*/ 0 h 216"/>
              <a:gd name="T42" fmla="*/ 272 w 845"/>
              <a:gd name="T43" fmla="*/ 28 h 216"/>
              <a:gd name="T44" fmla="*/ 244 w 845"/>
              <a:gd name="T45" fmla="*/ 45 h 216"/>
              <a:gd name="T46" fmla="*/ 221 w 845"/>
              <a:gd name="T47" fmla="*/ 119 h 216"/>
              <a:gd name="T48" fmla="*/ 195 w 845"/>
              <a:gd name="T49" fmla="*/ 158 h 216"/>
              <a:gd name="T50" fmla="*/ 139 w 845"/>
              <a:gd name="T51" fmla="*/ 79 h 216"/>
              <a:gd name="T52" fmla="*/ 110 w 845"/>
              <a:gd name="T53" fmla="*/ 119 h 216"/>
              <a:gd name="T54" fmla="*/ 46 w 845"/>
              <a:gd name="T55" fmla="*/ 36 h 216"/>
              <a:gd name="T56" fmla="*/ 0 w 845"/>
              <a:gd name="T57" fmla="*/ 137 h 216"/>
              <a:gd name="T58" fmla="*/ 0 w 845"/>
              <a:gd name="T59" fmla="*/ 209 h 216"/>
              <a:gd name="T60" fmla="*/ 845 w 845"/>
              <a:gd name="T61" fmla="*/ 216 h 216"/>
              <a:gd name="T62" fmla="*/ 845 w 845"/>
              <a:gd name="T63" fmla="*/ 20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5" h="216">
                <a:moveTo>
                  <a:pt x="845" y="117"/>
                </a:moveTo>
                <a:lnTo>
                  <a:pt x="800" y="117"/>
                </a:lnTo>
                <a:lnTo>
                  <a:pt x="800" y="146"/>
                </a:lnTo>
                <a:lnTo>
                  <a:pt x="771" y="146"/>
                </a:lnTo>
                <a:lnTo>
                  <a:pt x="771" y="75"/>
                </a:lnTo>
                <a:lnTo>
                  <a:pt x="758" y="75"/>
                </a:lnTo>
                <a:lnTo>
                  <a:pt x="758" y="56"/>
                </a:lnTo>
                <a:lnTo>
                  <a:pt x="747" y="56"/>
                </a:lnTo>
                <a:lnTo>
                  <a:pt x="747" y="39"/>
                </a:lnTo>
                <a:lnTo>
                  <a:pt x="739" y="39"/>
                </a:lnTo>
                <a:lnTo>
                  <a:pt x="739" y="25"/>
                </a:lnTo>
                <a:lnTo>
                  <a:pt x="733" y="25"/>
                </a:lnTo>
                <a:lnTo>
                  <a:pt x="733" y="1"/>
                </a:lnTo>
                <a:lnTo>
                  <a:pt x="726" y="1"/>
                </a:lnTo>
                <a:lnTo>
                  <a:pt x="726" y="25"/>
                </a:lnTo>
                <a:lnTo>
                  <a:pt x="720" y="25"/>
                </a:lnTo>
                <a:lnTo>
                  <a:pt x="720" y="39"/>
                </a:lnTo>
                <a:lnTo>
                  <a:pt x="710" y="39"/>
                </a:lnTo>
                <a:lnTo>
                  <a:pt x="710" y="56"/>
                </a:lnTo>
                <a:lnTo>
                  <a:pt x="700" y="56"/>
                </a:lnTo>
                <a:lnTo>
                  <a:pt x="700" y="75"/>
                </a:lnTo>
                <a:lnTo>
                  <a:pt x="688" y="75"/>
                </a:lnTo>
                <a:lnTo>
                  <a:pt x="688" y="158"/>
                </a:lnTo>
                <a:lnTo>
                  <a:pt x="656" y="158"/>
                </a:lnTo>
                <a:lnTo>
                  <a:pt x="656" y="73"/>
                </a:lnTo>
                <a:lnTo>
                  <a:pt x="611" y="73"/>
                </a:lnTo>
                <a:lnTo>
                  <a:pt x="611" y="107"/>
                </a:lnTo>
                <a:lnTo>
                  <a:pt x="571" y="107"/>
                </a:lnTo>
                <a:lnTo>
                  <a:pt x="571" y="142"/>
                </a:lnTo>
                <a:lnTo>
                  <a:pt x="535" y="142"/>
                </a:lnTo>
                <a:lnTo>
                  <a:pt x="535" y="82"/>
                </a:lnTo>
                <a:lnTo>
                  <a:pt x="497" y="82"/>
                </a:lnTo>
                <a:lnTo>
                  <a:pt x="497" y="45"/>
                </a:lnTo>
                <a:lnTo>
                  <a:pt x="444" y="73"/>
                </a:lnTo>
                <a:lnTo>
                  <a:pt x="444" y="163"/>
                </a:lnTo>
                <a:lnTo>
                  <a:pt x="401" y="163"/>
                </a:lnTo>
                <a:lnTo>
                  <a:pt x="401" y="119"/>
                </a:lnTo>
                <a:lnTo>
                  <a:pt x="374" y="119"/>
                </a:lnTo>
                <a:lnTo>
                  <a:pt x="374" y="45"/>
                </a:lnTo>
                <a:lnTo>
                  <a:pt x="347" y="45"/>
                </a:lnTo>
                <a:lnTo>
                  <a:pt x="347" y="0"/>
                </a:lnTo>
                <a:lnTo>
                  <a:pt x="294" y="0"/>
                </a:lnTo>
                <a:lnTo>
                  <a:pt x="294" y="28"/>
                </a:lnTo>
                <a:lnTo>
                  <a:pt x="272" y="28"/>
                </a:lnTo>
                <a:lnTo>
                  <a:pt x="272" y="45"/>
                </a:lnTo>
                <a:lnTo>
                  <a:pt x="244" y="45"/>
                </a:lnTo>
                <a:lnTo>
                  <a:pt x="244" y="119"/>
                </a:lnTo>
                <a:lnTo>
                  <a:pt x="221" y="119"/>
                </a:lnTo>
                <a:lnTo>
                  <a:pt x="221" y="158"/>
                </a:lnTo>
                <a:lnTo>
                  <a:pt x="195" y="158"/>
                </a:lnTo>
                <a:lnTo>
                  <a:pt x="195" y="79"/>
                </a:lnTo>
                <a:lnTo>
                  <a:pt x="139" y="79"/>
                </a:lnTo>
                <a:lnTo>
                  <a:pt x="139" y="119"/>
                </a:lnTo>
                <a:lnTo>
                  <a:pt x="110" y="119"/>
                </a:lnTo>
                <a:lnTo>
                  <a:pt x="110" y="36"/>
                </a:lnTo>
                <a:lnTo>
                  <a:pt x="46" y="36"/>
                </a:lnTo>
                <a:lnTo>
                  <a:pt x="46" y="137"/>
                </a:lnTo>
                <a:lnTo>
                  <a:pt x="0" y="137"/>
                </a:lnTo>
                <a:lnTo>
                  <a:pt x="0" y="209"/>
                </a:lnTo>
                <a:lnTo>
                  <a:pt x="0" y="209"/>
                </a:lnTo>
                <a:lnTo>
                  <a:pt x="0" y="216"/>
                </a:lnTo>
                <a:lnTo>
                  <a:pt x="845" y="216"/>
                </a:lnTo>
                <a:lnTo>
                  <a:pt x="845" y="209"/>
                </a:lnTo>
                <a:lnTo>
                  <a:pt x="845" y="209"/>
                </a:lnTo>
                <a:lnTo>
                  <a:pt x="845" y="117"/>
                </a:ln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Freeform 6"/>
          <p:cNvSpPr>
            <a:spLocks/>
          </p:cNvSpPr>
          <p:nvPr/>
        </p:nvSpPr>
        <p:spPr bwMode="auto">
          <a:xfrm>
            <a:off x="6458309" y="4949151"/>
            <a:ext cx="1096568" cy="470131"/>
          </a:xfrm>
          <a:custGeom>
            <a:avLst/>
            <a:gdLst>
              <a:gd name="T0" fmla="*/ 858 w 905"/>
              <a:gd name="T1" fmla="*/ 312 h 388"/>
              <a:gd name="T2" fmla="*/ 827 w 905"/>
              <a:gd name="T3" fmla="*/ 206 h 388"/>
              <a:gd name="T4" fmla="*/ 813 w 905"/>
              <a:gd name="T5" fmla="*/ 184 h 388"/>
              <a:gd name="T6" fmla="*/ 801 w 905"/>
              <a:gd name="T7" fmla="*/ 168 h 388"/>
              <a:gd name="T8" fmla="*/ 792 w 905"/>
              <a:gd name="T9" fmla="*/ 154 h 388"/>
              <a:gd name="T10" fmla="*/ 785 w 905"/>
              <a:gd name="T11" fmla="*/ 125 h 388"/>
              <a:gd name="T12" fmla="*/ 778 w 905"/>
              <a:gd name="T13" fmla="*/ 154 h 388"/>
              <a:gd name="T14" fmla="*/ 770 w 905"/>
              <a:gd name="T15" fmla="*/ 168 h 388"/>
              <a:gd name="T16" fmla="*/ 761 w 905"/>
              <a:gd name="T17" fmla="*/ 184 h 388"/>
              <a:gd name="T18" fmla="*/ 752 w 905"/>
              <a:gd name="T19" fmla="*/ 206 h 388"/>
              <a:gd name="T20" fmla="*/ 737 w 905"/>
              <a:gd name="T21" fmla="*/ 326 h 388"/>
              <a:gd name="T22" fmla="*/ 704 w 905"/>
              <a:gd name="T23" fmla="*/ 132 h 388"/>
              <a:gd name="T24" fmla="*/ 683 w 905"/>
              <a:gd name="T25" fmla="*/ 97 h 388"/>
              <a:gd name="T26" fmla="*/ 612 w 905"/>
              <a:gd name="T27" fmla="*/ 307 h 388"/>
              <a:gd name="T28" fmla="*/ 574 w 905"/>
              <a:gd name="T29" fmla="*/ 40 h 388"/>
              <a:gd name="T30" fmla="*/ 532 w 905"/>
              <a:gd name="T31" fmla="*/ 0 h 388"/>
              <a:gd name="T32" fmla="*/ 475 w 905"/>
              <a:gd name="T33" fmla="*/ 331 h 388"/>
              <a:gd name="T34" fmla="*/ 430 w 905"/>
              <a:gd name="T35" fmla="*/ 215 h 388"/>
              <a:gd name="T36" fmla="*/ 402 w 905"/>
              <a:gd name="T37" fmla="*/ 99 h 388"/>
              <a:gd name="T38" fmla="*/ 371 w 905"/>
              <a:gd name="T39" fmla="*/ 52 h 388"/>
              <a:gd name="T40" fmla="*/ 322 w 905"/>
              <a:gd name="T41" fmla="*/ 331 h 388"/>
              <a:gd name="T42" fmla="*/ 291 w 905"/>
              <a:gd name="T43" fmla="*/ 203 h 388"/>
              <a:gd name="T44" fmla="*/ 263 w 905"/>
              <a:gd name="T45" fmla="*/ 284 h 388"/>
              <a:gd name="T46" fmla="*/ 237 w 905"/>
              <a:gd name="T47" fmla="*/ 326 h 388"/>
              <a:gd name="T48" fmla="*/ 208 w 905"/>
              <a:gd name="T49" fmla="*/ 158 h 388"/>
              <a:gd name="T50" fmla="*/ 149 w 905"/>
              <a:gd name="T51" fmla="*/ 284 h 388"/>
              <a:gd name="T52" fmla="*/ 119 w 905"/>
              <a:gd name="T53" fmla="*/ 196 h 388"/>
              <a:gd name="T54" fmla="*/ 50 w 905"/>
              <a:gd name="T55" fmla="*/ 302 h 388"/>
              <a:gd name="T56" fmla="*/ 0 w 905"/>
              <a:gd name="T57" fmla="*/ 380 h 388"/>
              <a:gd name="T58" fmla="*/ 0 w 905"/>
              <a:gd name="T59" fmla="*/ 388 h 388"/>
              <a:gd name="T60" fmla="*/ 905 w 905"/>
              <a:gd name="T61" fmla="*/ 380 h 388"/>
              <a:gd name="T62" fmla="*/ 905 w 905"/>
              <a:gd name="T63" fmla="*/ 281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05" h="388">
                <a:moveTo>
                  <a:pt x="858" y="281"/>
                </a:moveTo>
                <a:lnTo>
                  <a:pt x="858" y="312"/>
                </a:lnTo>
                <a:lnTo>
                  <a:pt x="827" y="312"/>
                </a:lnTo>
                <a:lnTo>
                  <a:pt x="827" y="206"/>
                </a:lnTo>
                <a:lnTo>
                  <a:pt x="813" y="206"/>
                </a:lnTo>
                <a:lnTo>
                  <a:pt x="813" y="184"/>
                </a:lnTo>
                <a:lnTo>
                  <a:pt x="801" y="184"/>
                </a:lnTo>
                <a:lnTo>
                  <a:pt x="801" y="168"/>
                </a:lnTo>
                <a:lnTo>
                  <a:pt x="792" y="168"/>
                </a:lnTo>
                <a:lnTo>
                  <a:pt x="792" y="154"/>
                </a:lnTo>
                <a:lnTo>
                  <a:pt x="785" y="154"/>
                </a:lnTo>
                <a:lnTo>
                  <a:pt x="785" y="125"/>
                </a:lnTo>
                <a:lnTo>
                  <a:pt x="778" y="125"/>
                </a:lnTo>
                <a:lnTo>
                  <a:pt x="778" y="154"/>
                </a:lnTo>
                <a:lnTo>
                  <a:pt x="770" y="154"/>
                </a:lnTo>
                <a:lnTo>
                  <a:pt x="770" y="168"/>
                </a:lnTo>
                <a:lnTo>
                  <a:pt x="761" y="168"/>
                </a:lnTo>
                <a:lnTo>
                  <a:pt x="761" y="184"/>
                </a:lnTo>
                <a:lnTo>
                  <a:pt x="752" y="184"/>
                </a:lnTo>
                <a:lnTo>
                  <a:pt x="752" y="206"/>
                </a:lnTo>
                <a:lnTo>
                  <a:pt x="737" y="206"/>
                </a:lnTo>
                <a:lnTo>
                  <a:pt x="737" y="326"/>
                </a:lnTo>
                <a:lnTo>
                  <a:pt x="704" y="326"/>
                </a:lnTo>
                <a:lnTo>
                  <a:pt x="704" y="132"/>
                </a:lnTo>
                <a:lnTo>
                  <a:pt x="683" y="132"/>
                </a:lnTo>
                <a:lnTo>
                  <a:pt x="683" y="97"/>
                </a:lnTo>
                <a:lnTo>
                  <a:pt x="612" y="97"/>
                </a:lnTo>
                <a:lnTo>
                  <a:pt x="612" y="307"/>
                </a:lnTo>
                <a:lnTo>
                  <a:pt x="574" y="307"/>
                </a:lnTo>
                <a:lnTo>
                  <a:pt x="574" y="40"/>
                </a:lnTo>
                <a:lnTo>
                  <a:pt x="532" y="40"/>
                </a:lnTo>
                <a:lnTo>
                  <a:pt x="532" y="0"/>
                </a:lnTo>
                <a:lnTo>
                  <a:pt x="475" y="31"/>
                </a:lnTo>
                <a:lnTo>
                  <a:pt x="475" y="331"/>
                </a:lnTo>
                <a:lnTo>
                  <a:pt x="430" y="331"/>
                </a:lnTo>
                <a:lnTo>
                  <a:pt x="430" y="215"/>
                </a:lnTo>
                <a:lnTo>
                  <a:pt x="402" y="215"/>
                </a:lnTo>
                <a:lnTo>
                  <a:pt x="402" y="99"/>
                </a:lnTo>
                <a:lnTo>
                  <a:pt x="371" y="99"/>
                </a:lnTo>
                <a:lnTo>
                  <a:pt x="371" y="52"/>
                </a:lnTo>
                <a:lnTo>
                  <a:pt x="322" y="52"/>
                </a:lnTo>
                <a:lnTo>
                  <a:pt x="322" y="331"/>
                </a:lnTo>
                <a:lnTo>
                  <a:pt x="291" y="331"/>
                </a:lnTo>
                <a:lnTo>
                  <a:pt x="291" y="203"/>
                </a:lnTo>
                <a:lnTo>
                  <a:pt x="263" y="203"/>
                </a:lnTo>
                <a:lnTo>
                  <a:pt x="263" y="284"/>
                </a:lnTo>
                <a:lnTo>
                  <a:pt x="237" y="284"/>
                </a:lnTo>
                <a:lnTo>
                  <a:pt x="237" y="326"/>
                </a:lnTo>
                <a:lnTo>
                  <a:pt x="208" y="326"/>
                </a:lnTo>
                <a:lnTo>
                  <a:pt x="208" y="158"/>
                </a:lnTo>
                <a:lnTo>
                  <a:pt x="149" y="158"/>
                </a:lnTo>
                <a:lnTo>
                  <a:pt x="149" y="284"/>
                </a:lnTo>
                <a:lnTo>
                  <a:pt x="119" y="284"/>
                </a:lnTo>
                <a:lnTo>
                  <a:pt x="119" y="196"/>
                </a:lnTo>
                <a:lnTo>
                  <a:pt x="50" y="196"/>
                </a:lnTo>
                <a:lnTo>
                  <a:pt x="50" y="302"/>
                </a:lnTo>
                <a:lnTo>
                  <a:pt x="0" y="302"/>
                </a:lnTo>
                <a:lnTo>
                  <a:pt x="0" y="380"/>
                </a:lnTo>
                <a:lnTo>
                  <a:pt x="0" y="380"/>
                </a:lnTo>
                <a:lnTo>
                  <a:pt x="0" y="388"/>
                </a:lnTo>
                <a:lnTo>
                  <a:pt x="905" y="388"/>
                </a:lnTo>
                <a:lnTo>
                  <a:pt x="905" y="380"/>
                </a:lnTo>
                <a:lnTo>
                  <a:pt x="905" y="380"/>
                </a:lnTo>
                <a:lnTo>
                  <a:pt x="905" y="281"/>
                </a:lnTo>
                <a:lnTo>
                  <a:pt x="858" y="28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04233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Finance and Money</a:t>
            </a:r>
            <a:br>
              <a:rPr lang="en-US" dirty="0"/>
            </a:br>
            <a:r>
              <a:rPr lang="en-US" sz="2200" dirty="0"/>
              <a:t>Budget, Spending Distribution, Income, Expense, Costs, Revenue, Turnover </a:t>
            </a:r>
          </a:p>
        </p:txBody>
      </p:sp>
      <p:sp>
        <p:nvSpPr>
          <p:cNvPr id="10" name="Freeform 70"/>
          <p:cNvSpPr>
            <a:spLocks noChangeAspect="1" noEditPoints="1"/>
          </p:cNvSpPr>
          <p:nvPr/>
        </p:nvSpPr>
        <p:spPr bwMode="auto">
          <a:xfrm>
            <a:off x="5445543" y="1639509"/>
            <a:ext cx="634848" cy="828062"/>
          </a:xfrm>
          <a:custGeom>
            <a:avLst/>
            <a:gdLst>
              <a:gd name="T0" fmla="*/ 164 w 211"/>
              <a:gd name="T1" fmla="*/ 177 h 275"/>
              <a:gd name="T2" fmla="*/ 114 w 211"/>
              <a:gd name="T3" fmla="*/ 228 h 275"/>
              <a:gd name="T4" fmla="*/ 63 w 211"/>
              <a:gd name="T5" fmla="*/ 177 h 275"/>
              <a:gd name="T6" fmla="*/ 59 w 211"/>
              <a:gd name="T7" fmla="*/ 167 h 275"/>
              <a:gd name="T8" fmla="*/ 63 w 211"/>
              <a:gd name="T9" fmla="*/ 158 h 275"/>
              <a:gd name="T10" fmla="*/ 82 w 211"/>
              <a:gd name="T11" fmla="*/ 158 h 275"/>
              <a:gd name="T12" fmla="*/ 100 w 211"/>
              <a:gd name="T13" fmla="*/ 176 h 275"/>
              <a:gd name="T14" fmla="*/ 100 w 211"/>
              <a:gd name="T15" fmla="*/ 127 h 275"/>
              <a:gd name="T16" fmla="*/ 114 w 211"/>
              <a:gd name="T17" fmla="*/ 113 h 275"/>
              <a:gd name="T18" fmla="*/ 127 w 211"/>
              <a:gd name="T19" fmla="*/ 127 h 275"/>
              <a:gd name="T20" fmla="*/ 127 w 211"/>
              <a:gd name="T21" fmla="*/ 176 h 275"/>
              <a:gd name="T22" fmla="*/ 145 w 211"/>
              <a:gd name="T23" fmla="*/ 158 h 275"/>
              <a:gd name="T24" fmla="*/ 164 w 211"/>
              <a:gd name="T25" fmla="*/ 158 h 275"/>
              <a:gd name="T26" fmla="*/ 164 w 211"/>
              <a:gd name="T27" fmla="*/ 177 h 275"/>
              <a:gd name="T28" fmla="*/ 172 w 211"/>
              <a:gd name="T29" fmla="*/ 81 h 275"/>
              <a:gd name="T30" fmla="*/ 156 w 211"/>
              <a:gd name="T31" fmla="*/ 63 h 275"/>
              <a:gd name="T32" fmla="*/ 69 w 211"/>
              <a:gd name="T33" fmla="*/ 63 h 275"/>
              <a:gd name="T34" fmla="*/ 30 w 211"/>
              <a:gd name="T35" fmla="*/ 128 h 275"/>
              <a:gd name="T36" fmla="*/ 43 w 211"/>
              <a:gd name="T37" fmla="*/ 252 h 275"/>
              <a:gd name="T38" fmla="*/ 124 w 211"/>
              <a:gd name="T39" fmla="*/ 275 h 275"/>
              <a:gd name="T40" fmla="*/ 206 w 211"/>
              <a:gd name="T41" fmla="*/ 212 h 275"/>
              <a:gd name="T42" fmla="*/ 187 w 211"/>
              <a:gd name="T43" fmla="*/ 104 h 275"/>
              <a:gd name="T44" fmla="*/ 69 w 211"/>
              <a:gd name="T45" fmla="*/ 47 h 275"/>
              <a:gd name="T46" fmla="*/ 55 w 211"/>
              <a:gd name="T47" fmla="*/ 17 h 275"/>
              <a:gd name="T48" fmla="*/ 85 w 211"/>
              <a:gd name="T49" fmla="*/ 8 h 275"/>
              <a:gd name="T50" fmla="*/ 98 w 211"/>
              <a:gd name="T51" fmla="*/ 22 h 275"/>
              <a:gd name="T52" fmla="*/ 101 w 211"/>
              <a:gd name="T53" fmla="*/ 7 h 275"/>
              <a:gd name="T54" fmla="*/ 121 w 211"/>
              <a:gd name="T55" fmla="*/ 2 h 275"/>
              <a:gd name="T56" fmla="*/ 144 w 211"/>
              <a:gd name="T57" fmla="*/ 8 h 275"/>
              <a:gd name="T58" fmla="*/ 144 w 211"/>
              <a:gd name="T59" fmla="*/ 24 h 275"/>
              <a:gd name="T60" fmla="*/ 161 w 211"/>
              <a:gd name="T61" fmla="*/ 11 h 275"/>
              <a:gd name="T62" fmla="*/ 185 w 211"/>
              <a:gd name="T63" fmla="*/ 17 h 275"/>
              <a:gd name="T64" fmla="*/ 160 w 211"/>
              <a:gd name="T65" fmla="*/ 4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1" h="275">
                <a:moveTo>
                  <a:pt x="164" y="177"/>
                </a:moveTo>
                <a:cubicBezTo>
                  <a:pt x="114" y="228"/>
                  <a:pt x="114" y="228"/>
                  <a:pt x="114" y="228"/>
                </a:cubicBezTo>
                <a:cubicBezTo>
                  <a:pt x="63" y="177"/>
                  <a:pt x="63" y="177"/>
                  <a:pt x="63" y="177"/>
                </a:cubicBezTo>
                <a:cubicBezTo>
                  <a:pt x="60" y="174"/>
                  <a:pt x="59" y="171"/>
                  <a:pt x="59" y="167"/>
                </a:cubicBezTo>
                <a:cubicBezTo>
                  <a:pt x="59" y="164"/>
                  <a:pt x="60" y="160"/>
                  <a:pt x="63" y="158"/>
                </a:cubicBezTo>
                <a:cubicBezTo>
                  <a:pt x="68" y="153"/>
                  <a:pt x="76" y="153"/>
                  <a:pt x="82" y="158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19"/>
                  <a:pt x="106" y="113"/>
                  <a:pt x="114" y="113"/>
                </a:cubicBezTo>
                <a:cubicBezTo>
                  <a:pt x="121" y="113"/>
                  <a:pt x="127" y="119"/>
                  <a:pt x="127" y="127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45" y="158"/>
                  <a:pt x="145" y="158"/>
                  <a:pt x="145" y="158"/>
                </a:cubicBezTo>
                <a:cubicBezTo>
                  <a:pt x="151" y="153"/>
                  <a:pt x="159" y="153"/>
                  <a:pt x="164" y="158"/>
                </a:cubicBezTo>
                <a:cubicBezTo>
                  <a:pt x="170" y="163"/>
                  <a:pt x="170" y="172"/>
                  <a:pt x="164" y="177"/>
                </a:cubicBezTo>
                <a:close/>
                <a:moveTo>
                  <a:pt x="172" y="81"/>
                </a:moveTo>
                <a:cubicBezTo>
                  <a:pt x="165" y="71"/>
                  <a:pt x="157" y="64"/>
                  <a:pt x="156" y="63"/>
                </a:cubicBezTo>
                <a:cubicBezTo>
                  <a:pt x="152" y="62"/>
                  <a:pt x="77" y="58"/>
                  <a:pt x="69" y="63"/>
                </a:cubicBezTo>
                <a:cubicBezTo>
                  <a:pt x="61" y="68"/>
                  <a:pt x="38" y="108"/>
                  <a:pt x="30" y="128"/>
                </a:cubicBezTo>
                <a:cubicBezTo>
                  <a:pt x="21" y="153"/>
                  <a:pt x="0" y="218"/>
                  <a:pt x="43" y="252"/>
                </a:cubicBezTo>
                <a:cubicBezTo>
                  <a:pt x="69" y="271"/>
                  <a:pt x="104" y="275"/>
                  <a:pt x="124" y="275"/>
                </a:cubicBezTo>
                <a:cubicBezTo>
                  <a:pt x="149" y="274"/>
                  <a:pt x="202" y="259"/>
                  <a:pt x="206" y="212"/>
                </a:cubicBezTo>
                <a:cubicBezTo>
                  <a:pt x="211" y="158"/>
                  <a:pt x="195" y="121"/>
                  <a:pt x="187" y="104"/>
                </a:cubicBezTo>
                <a:moveTo>
                  <a:pt x="69" y="47"/>
                </a:moveTo>
                <a:cubicBezTo>
                  <a:pt x="69" y="47"/>
                  <a:pt x="45" y="26"/>
                  <a:pt x="55" y="17"/>
                </a:cubicBezTo>
                <a:cubicBezTo>
                  <a:pt x="65" y="8"/>
                  <a:pt x="82" y="7"/>
                  <a:pt x="85" y="8"/>
                </a:cubicBezTo>
                <a:cubicBezTo>
                  <a:pt x="89" y="10"/>
                  <a:pt x="98" y="22"/>
                  <a:pt x="98" y="22"/>
                </a:cubicBezTo>
                <a:cubicBezTo>
                  <a:pt x="98" y="22"/>
                  <a:pt x="99" y="12"/>
                  <a:pt x="101" y="7"/>
                </a:cubicBezTo>
                <a:cubicBezTo>
                  <a:pt x="103" y="1"/>
                  <a:pt x="108" y="0"/>
                  <a:pt x="121" y="2"/>
                </a:cubicBezTo>
                <a:cubicBezTo>
                  <a:pt x="134" y="4"/>
                  <a:pt x="145" y="4"/>
                  <a:pt x="144" y="8"/>
                </a:cubicBezTo>
                <a:cubicBezTo>
                  <a:pt x="144" y="12"/>
                  <a:pt x="144" y="24"/>
                  <a:pt x="144" y="24"/>
                </a:cubicBezTo>
                <a:cubicBezTo>
                  <a:pt x="161" y="11"/>
                  <a:pt x="161" y="11"/>
                  <a:pt x="161" y="11"/>
                </a:cubicBezTo>
                <a:cubicBezTo>
                  <a:pt x="161" y="11"/>
                  <a:pt x="184" y="12"/>
                  <a:pt x="185" y="17"/>
                </a:cubicBezTo>
                <a:cubicBezTo>
                  <a:pt x="186" y="22"/>
                  <a:pt x="173" y="36"/>
                  <a:pt x="160" y="4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71"/>
          <p:cNvSpPr>
            <a:spLocks noChangeAspect="1" noEditPoints="1"/>
          </p:cNvSpPr>
          <p:nvPr/>
        </p:nvSpPr>
        <p:spPr bwMode="auto">
          <a:xfrm>
            <a:off x="6578848" y="1639511"/>
            <a:ext cx="639094" cy="828061"/>
          </a:xfrm>
          <a:custGeom>
            <a:avLst/>
            <a:gdLst>
              <a:gd name="T0" fmla="*/ 165 w 212"/>
              <a:gd name="T1" fmla="*/ 183 h 275"/>
              <a:gd name="T2" fmla="*/ 146 w 212"/>
              <a:gd name="T3" fmla="*/ 183 h 275"/>
              <a:gd name="T4" fmla="*/ 128 w 212"/>
              <a:gd name="T5" fmla="*/ 165 h 275"/>
              <a:gd name="T6" fmla="*/ 128 w 212"/>
              <a:gd name="T7" fmla="*/ 214 h 275"/>
              <a:gd name="T8" fmla="*/ 114 w 212"/>
              <a:gd name="T9" fmla="*/ 228 h 275"/>
              <a:gd name="T10" fmla="*/ 101 w 212"/>
              <a:gd name="T11" fmla="*/ 214 h 275"/>
              <a:gd name="T12" fmla="*/ 101 w 212"/>
              <a:gd name="T13" fmla="*/ 165 h 275"/>
              <a:gd name="T14" fmla="*/ 82 w 212"/>
              <a:gd name="T15" fmla="*/ 183 h 275"/>
              <a:gd name="T16" fmla="*/ 63 w 212"/>
              <a:gd name="T17" fmla="*/ 183 h 275"/>
              <a:gd name="T18" fmla="*/ 59 w 212"/>
              <a:gd name="T19" fmla="*/ 173 h 275"/>
              <a:gd name="T20" fmla="*/ 63 w 212"/>
              <a:gd name="T21" fmla="*/ 164 h 275"/>
              <a:gd name="T22" fmla="*/ 114 w 212"/>
              <a:gd name="T23" fmla="*/ 113 h 275"/>
              <a:gd name="T24" fmla="*/ 165 w 212"/>
              <a:gd name="T25" fmla="*/ 164 h 275"/>
              <a:gd name="T26" fmla="*/ 165 w 212"/>
              <a:gd name="T27" fmla="*/ 183 h 275"/>
              <a:gd name="T28" fmla="*/ 173 w 212"/>
              <a:gd name="T29" fmla="*/ 81 h 275"/>
              <a:gd name="T30" fmla="*/ 156 w 212"/>
              <a:gd name="T31" fmla="*/ 63 h 275"/>
              <a:gd name="T32" fmla="*/ 69 w 212"/>
              <a:gd name="T33" fmla="*/ 63 h 275"/>
              <a:gd name="T34" fmla="*/ 31 w 212"/>
              <a:gd name="T35" fmla="*/ 128 h 275"/>
              <a:gd name="T36" fmla="*/ 44 w 212"/>
              <a:gd name="T37" fmla="*/ 252 h 275"/>
              <a:gd name="T38" fmla="*/ 125 w 212"/>
              <a:gd name="T39" fmla="*/ 275 h 275"/>
              <a:gd name="T40" fmla="*/ 207 w 212"/>
              <a:gd name="T41" fmla="*/ 212 h 275"/>
              <a:gd name="T42" fmla="*/ 188 w 212"/>
              <a:gd name="T43" fmla="*/ 104 h 275"/>
              <a:gd name="T44" fmla="*/ 70 w 212"/>
              <a:gd name="T45" fmla="*/ 47 h 275"/>
              <a:gd name="T46" fmla="*/ 56 w 212"/>
              <a:gd name="T47" fmla="*/ 17 h 275"/>
              <a:gd name="T48" fmla="*/ 86 w 212"/>
              <a:gd name="T49" fmla="*/ 8 h 275"/>
              <a:gd name="T50" fmla="*/ 98 w 212"/>
              <a:gd name="T51" fmla="*/ 22 h 275"/>
              <a:gd name="T52" fmla="*/ 102 w 212"/>
              <a:gd name="T53" fmla="*/ 7 h 275"/>
              <a:gd name="T54" fmla="*/ 121 w 212"/>
              <a:gd name="T55" fmla="*/ 2 h 275"/>
              <a:gd name="T56" fmla="*/ 145 w 212"/>
              <a:gd name="T57" fmla="*/ 8 h 275"/>
              <a:gd name="T58" fmla="*/ 145 w 212"/>
              <a:gd name="T59" fmla="*/ 24 h 275"/>
              <a:gd name="T60" fmla="*/ 161 w 212"/>
              <a:gd name="T61" fmla="*/ 11 h 275"/>
              <a:gd name="T62" fmla="*/ 186 w 212"/>
              <a:gd name="T63" fmla="*/ 17 h 275"/>
              <a:gd name="T64" fmla="*/ 160 w 212"/>
              <a:gd name="T65" fmla="*/ 4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2" h="275">
                <a:moveTo>
                  <a:pt x="165" y="183"/>
                </a:moveTo>
                <a:cubicBezTo>
                  <a:pt x="160" y="188"/>
                  <a:pt x="151" y="188"/>
                  <a:pt x="146" y="183"/>
                </a:cubicBezTo>
                <a:cubicBezTo>
                  <a:pt x="128" y="165"/>
                  <a:pt x="128" y="165"/>
                  <a:pt x="128" y="165"/>
                </a:cubicBezTo>
                <a:cubicBezTo>
                  <a:pt x="128" y="214"/>
                  <a:pt x="128" y="214"/>
                  <a:pt x="128" y="214"/>
                </a:cubicBezTo>
                <a:cubicBezTo>
                  <a:pt x="128" y="222"/>
                  <a:pt x="122" y="228"/>
                  <a:pt x="114" y="228"/>
                </a:cubicBezTo>
                <a:cubicBezTo>
                  <a:pt x="107" y="228"/>
                  <a:pt x="101" y="222"/>
                  <a:pt x="101" y="214"/>
                </a:cubicBezTo>
                <a:cubicBezTo>
                  <a:pt x="101" y="165"/>
                  <a:pt x="101" y="165"/>
                  <a:pt x="101" y="165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77" y="188"/>
                  <a:pt x="69" y="188"/>
                  <a:pt x="63" y="183"/>
                </a:cubicBezTo>
                <a:cubicBezTo>
                  <a:pt x="61" y="180"/>
                  <a:pt x="59" y="177"/>
                  <a:pt x="59" y="173"/>
                </a:cubicBezTo>
                <a:cubicBezTo>
                  <a:pt x="59" y="170"/>
                  <a:pt x="61" y="167"/>
                  <a:pt x="63" y="164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70" y="169"/>
                  <a:pt x="170" y="178"/>
                  <a:pt x="165" y="183"/>
                </a:cubicBezTo>
                <a:close/>
                <a:moveTo>
                  <a:pt x="173" y="81"/>
                </a:moveTo>
                <a:cubicBezTo>
                  <a:pt x="165" y="71"/>
                  <a:pt x="158" y="64"/>
                  <a:pt x="156" y="63"/>
                </a:cubicBezTo>
                <a:cubicBezTo>
                  <a:pt x="153" y="62"/>
                  <a:pt x="77" y="58"/>
                  <a:pt x="69" y="63"/>
                </a:cubicBezTo>
                <a:cubicBezTo>
                  <a:pt x="62" y="68"/>
                  <a:pt x="39" y="108"/>
                  <a:pt x="31" y="128"/>
                </a:cubicBezTo>
                <a:cubicBezTo>
                  <a:pt x="21" y="153"/>
                  <a:pt x="0" y="218"/>
                  <a:pt x="44" y="252"/>
                </a:cubicBezTo>
                <a:cubicBezTo>
                  <a:pt x="69" y="271"/>
                  <a:pt x="104" y="275"/>
                  <a:pt x="125" y="275"/>
                </a:cubicBezTo>
                <a:cubicBezTo>
                  <a:pt x="150" y="274"/>
                  <a:pt x="202" y="259"/>
                  <a:pt x="207" y="212"/>
                </a:cubicBezTo>
                <a:cubicBezTo>
                  <a:pt x="212" y="158"/>
                  <a:pt x="196" y="121"/>
                  <a:pt x="188" y="104"/>
                </a:cubicBezTo>
                <a:moveTo>
                  <a:pt x="70" y="47"/>
                </a:moveTo>
                <a:cubicBezTo>
                  <a:pt x="70" y="47"/>
                  <a:pt x="46" y="26"/>
                  <a:pt x="56" y="17"/>
                </a:cubicBezTo>
                <a:cubicBezTo>
                  <a:pt x="66" y="8"/>
                  <a:pt x="83" y="7"/>
                  <a:pt x="86" y="8"/>
                </a:cubicBezTo>
                <a:cubicBezTo>
                  <a:pt x="89" y="10"/>
                  <a:pt x="98" y="22"/>
                  <a:pt x="98" y="22"/>
                </a:cubicBezTo>
                <a:cubicBezTo>
                  <a:pt x="98" y="22"/>
                  <a:pt x="100" y="12"/>
                  <a:pt x="102" y="7"/>
                </a:cubicBezTo>
                <a:cubicBezTo>
                  <a:pt x="104" y="1"/>
                  <a:pt x="108" y="0"/>
                  <a:pt x="121" y="2"/>
                </a:cubicBezTo>
                <a:cubicBezTo>
                  <a:pt x="135" y="4"/>
                  <a:pt x="146" y="4"/>
                  <a:pt x="145" y="8"/>
                </a:cubicBezTo>
                <a:cubicBezTo>
                  <a:pt x="144" y="12"/>
                  <a:pt x="145" y="24"/>
                  <a:pt x="145" y="24"/>
                </a:cubicBezTo>
                <a:cubicBezTo>
                  <a:pt x="161" y="11"/>
                  <a:pt x="161" y="11"/>
                  <a:pt x="161" y="11"/>
                </a:cubicBezTo>
                <a:cubicBezTo>
                  <a:pt x="161" y="11"/>
                  <a:pt x="185" y="12"/>
                  <a:pt x="186" y="17"/>
                </a:cubicBezTo>
                <a:cubicBezTo>
                  <a:pt x="186" y="22"/>
                  <a:pt x="174" y="36"/>
                  <a:pt x="160" y="4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75"/>
          <p:cNvSpPr>
            <a:spLocks noChangeAspect="1" noEditPoints="1"/>
          </p:cNvSpPr>
          <p:nvPr/>
        </p:nvSpPr>
        <p:spPr bwMode="auto">
          <a:xfrm>
            <a:off x="2278892" y="1660355"/>
            <a:ext cx="1080805" cy="807217"/>
          </a:xfrm>
          <a:custGeom>
            <a:avLst/>
            <a:gdLst>
              <a:gd name="T0" fmla="*/ 233 w 282"/>
              <a:gd name="T1" fmla="*/ 192 h 211"/>
              <a:gd name="T2" fmla="*/ 200 w 282"/>
              <a:gd name="T3" fmla="*/ 192 h 211"/>
              <a:gd name="T4" fmla="*/ 200 w 282"/>
              <a:gd name="T5" fmla="*/ 19 h 211"/>
              <a:gd name="T6" fmla="*/ 233 w 282"/>
              <a:gd name="T7" fmla="*/ 19 h 211"/>
              <a:gd name="T8" fmla="*/ 231 w 282"/>
              <a:gd name="T9" fmla="*/ 105 h 211"/>
              <a:gd name="T10" fmla="*/ 178 w 282"/>
              <a:gd name="T11" fmla="*/ 105 h 211"/>
              <a:gd name="T12" fmla="*/ 282 w 282"/>
              <a:gd name="T13" fmla="*/ 8 h 211"/>
              <a:gd name="T14" fmla="*/ 277 w 282"/>
              <a:gd name="T15" fmla="*/ 3 h 211"/>
              <a:gd name="T16" fmla="*/ 255 w 282"/>
              <a:gd name="T17" fmla="*/ 3 h 211"/>
              <a:gd name="T18" fmla="*/ 249 w 282"/>
              <a:gd name="T19" fmla="*/ 8 h 211"/>
              <a:gd name="T20" fmla="*/ 249 w 282"/>
              <a:gd name="T21" fmla="*/ 30 h 211"/>
              <a:gd name="T22" fmla="*/ 255 w 282"/>
              <a:gd name="T23" fmla="*/ 35 h 211"/>
              <a:gd name="T24" fmla="*/ 277 w 282"/>
              <a:gd name="T25" fmla="*/ 35 h 211"/>
              <a:gd name="T26" fmla="*/ 282 w 282"/>
              <a:gd name="T27" fmla="*/ 30 h 211"/>
              <a:gd name="T28" fmla="*/ 282 w 282"/>
              <a:gd name="T29" fmla="*/ 8 h 211"/>
              <a:gd name="T30" fmla="*/ 282 w 282"/>
              <a:gd name="T31" fmla="*/ 95 h 211"/>
              <a:gd name="T32" fmla="*/ 277 w 282"/>
              <a:gd name="T33" fmla="*/ 89 h 211"/>
              <a:gd name="T34" fmla="*/ 255 w 282"/>
              <a:gd name="T35" fmla="*/ 89 h 211"/>
              <a:gd name="T36" fmla="*/ 249 w 282"/>
              <a:gd name="T37" fmla="*/ 95 h 211"/>
              <a:gd name="T38" fmla="*/ 249 w 282"/>
              <a:gd name="T39" fmla="*/ 116 h 211"/>
              <a:gd name="T40" fmla="*/ 255 w 282"/>
              <a:gd name="T41" fmla="*/ 122 h 211"/>
              <a:gd name="T42" fmla="*/ 277 w 282"/>
              <a:gd name="T43" fmla="*/ 122 h 211"/>
              <a:gd name="T44" fmla="*/ 282 w 282"/>
              <a:gd name="T45" fmla="*/ 116 h 211"/>
              <a:gd name="T46" fmla="*/ 282 w 282"/>
              <a:gd name="T47" fmla="*/ 95 h 211"/>
              <a:gd name="T48" fmla="*/ 282 w 282"/>
              <a:gd name="T49" fmla="*/ 181 h 211"/>
              <a:gd name="T50" fmla="*/ 277 w 282"/>
              <a:gd name="T51" fmla="*/ 176 h 211"/>
              <a:gd name="T52" fmla="*/ 255 w 282"/>
              <a:gd name="T53" fmla="*/ 176 h 211"/>
              <a:gd name="T54" fmla="*/ 249 w 282"/>
              <a:gd name="T55" fmla="*/ 181 h 211"/>
              <a:gd name="T56" fmla="*/ 249 w 282"/>
              <a:gd name="T57" fmla="*/ 203 h 211"/>
              <a:gd name="T58" fmla="*/ 255 w 282"/>
              <a:gd name="T59" fmla="*/ 209 h 211"/>
              <a:gd name="T60" fmla="*/ 277 w 282"/>
              <a:gd name="T61" fmla="*/ 209 h 211"/>
              <a:gd name="T62" fmla="*/ 282 w 282"/>
              <a:gd name="T63" fmla="*/ 203 h 211"/>
              <a:gd name="T64" fmla="*/ 282 w 282"/>
              <a:gd name="T65" fmla="*/ 181 h 211"/>
              <a:gd name="T66" fmla="*/ 131 w 282"/>
              <a:gd name="T67" fmla="*/ 61 h 211"/>
              <a:gd name="T68" fmla="*/ 119 w 282"/>
              <a:gd name="T69" fmla="*/ 48 h 211"/>
              <a:gd name="T70" fmla="*/ 52 w 282"/>
              <a:gd name="T71" fmla="*/ 48 h 211"/>
              <a:gd name="T72" fmla="*/ 23 w 282"/>
              <a:gd name="T73" fmla="*/ 98 h 211"/>
              <a:gd name="T74" fmla="*/ 33 w 282"/>
              <a:gd name="T75" fmla="*/ 193 h 211"/>
              <a:gd name="T76" fmla="*/ 95 w 282"/>
              <a:gd name="T77" fmla="*/ 210 h 211"/>
              <a:gd name="T78" fmla="*/ 158 w 282"/>
              <a:gd name="T79" fmla="*/ 163 h 211"/>
              <a:gd name="T80" fmla="*/ 146 w 282"/>
              <a:gd name="T81" fmla="*/ 87 h 211"/>
              <a:gd name="T82" fmla="*/ 122 w 282"/>
              <a:gd name="T83" fmla="*/ 36 h 211"/>
              <a:gd name="T84" fmla="*/ 141 w 282"/>
              <a:gd name="T85" fmla="*/ 13 h 211"/>
              <a:gd name="T86" fmla="*/ 123 w 282"/>
              <a:gd name="T87" fmla="*/ 9 h 211"/>
              <a:gd name="T88" fmla="*/ 110 w 282"/>
              <a:gd name="T89" fmla="*/ 18 h 211"/>
              <a:gd name="T90" fmla="*/ 110 w 282"/>
              <a:gd name="T91" fmla="*/ 6 h 211"/>
              <a:gd name="T92" fmla="*/ 92 w 282"/>
              <a:gd name="T93" fmla="*/ 2 h 211"/>
              <a:gd name="T94" fmla="*/ 77 w 282"/>
              <a:gd name="T95" fmla="*/ 5 h 211"/>
              <a:gd name="T96" fmla="*/ 75 w 282"/>
              <a:gd name="T97" fmla="*/ 17 h 211"/>
              <a:gd name="T98" fmla="*/ 65 w 282"/>
              <a:gd name="T99" fmla="*/ 6 h 211"/>
              <a:gd name="T100" fmla="*/ 42 w 282"/>
              <a:gd name="T101" fmla="*/ 13 h 211"/>
              <a:gd name="T102" fmla="*/ 52 w 282"/>
              <a:gd name="T103" fmla="*/ 3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2" h="211">
                <a:moveTo>
                  <a:pt x="233" y="192"/>
                </a:moveTo>
                <a:cubicBezTo>
                  <a:pt x="200" y="192"/>
                  <a:pt x="200" y="192"/>
                  <a:pt x="200" y="192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233" y="19"/>
                  <a:pt x="233" y="19"/>
                  <a:pt x="233" y="19"/>
                </a:cubicBezTo>
                <a:moveTo>
                  <a:pt x="231" y="105"/>
                </a:moveTo>
                <a:cubicBezTo>
                  <a:pt x="178" y="105"/>
                  <a:pt x="178" y="105"/>
                  <a:pt x="178" y="105"/>
                </a:cubicBezTo>
                <a:moveTo>
                  <a:pt x="282" y="8"/>
                </a:moveTo>
                <a:cubicBezTo>
                  <a:pt x="282" y="5"/>
                  <a:pt x="280" y="3"/>
                  <a:pt x="277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2" y="3"/>
                  <a:pt x="249" y="5"/>
                  <a:pt x="249" y="8"/>
                </a:cubicBezTo>
                <a:cubicBezTo>
                  <a:pt x="249" y="30"/>
                  <a:pt x="249" y="30"/>
                  <a:pt x="249" y="30"/>
                </a:cubicBezTo>
                <a:cubicBezTo>
                  <a:pt x="249" y="33"/>
                  <a:pt x="252" y="35"/>
                  <a:pt x="255" y="35"/>
                </a:cubicBezTo>
                <a:cubicBezTo>
                  <a:pt x="277" y="35"/>
                  <a:pt x="277" y="35"/>
                  <a:pt x="277" y="35"/>
                </a:cubicBezTo>
                <a:cubicBezTo>
                  <a:pt x="280" y="35"/>
                  <a:pt x="282" y="33"/>
                  <a:pt x="282" y="30"/>
                </a:cubicBezTo>
                <a:lnTo>
                  <a:pt x="282" y="8"/>
                </a:lnTo>
                <a:close/>
                <a:moveTo>
                  <a:pt x="282" y="95"/>
                </a:moveTo>
                <a:cubicBezTo>
                  <a:pt x="282" y="92"/>
                  <a:pt x="280" y="89"/>
                  <a:pt x="277" y="89"/>
                </a:cubicBezTo>
                <a:cubicBezTo>
                  <a:pt x="255" y="89"/>
                  <a:pt x="255" y="89"/>
                  <a:pt x="255" y="89"/>
                </a:cubicBezTo>
                <a:cubicBezTo>
                  <a:pt x="252" y="89"/>
                  <a:pt x="249" y="92"/>
                  <a:pt x="249" y="95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20"/>
                  <a:pt x="252" y="122"/>
                  <a:pt x="255" y="122"/>
                </a:cubicBezTo>
                <a:cubicBezTo>
                  <a:pt x="277" y="122"/>
                  <a:pt x="277" y="122"/>
                  <a:pt x="277" y="122"/>
                </a:cubicBezTo>
                <a:cubicBezTo>
                  <a:pt x="280" y="122"/>
                  <a:pt x="282" y="120"/>
                  <a:pt x="282" y="116"/>
                </a:cubicBezTo>
                <a:lnTo>
                  <a:pt x="282" y="95"/>
                </a:lnTo>
                <a:close/>
                <a:moveTo>
                  <a:pt x="282" y="181"/>
                </a:moveTo>
                <a:cubicBezTo>
                  <a:pt x="282" y="178"/>
                  <a:pt x="280" y="176"/>
                  <a:pt x="277" y="176"/>
                </a:cubicBezTo>
                <a:cubicBezTo>
                  <a:pt x="255" y="176"/>
                  <a:pt x="255" y="176"/>
                  <a:pt x="255" y="176"/>
                </a:cubicBezTo>
                <a:cubicBezTo>
                  <a:pt x="252" y="176"/>
                  <a:pt x="249" y="178"/>
                  <a:pt x="249" y="181"/>
                </a:cubicBezTo>
                <a:cubicBezTo>
                  <a:pt x="249" y="203"/>
                  <a:pt x="249" y="203"/>
                  <a:pt x="249" y="203"/>
                </a:cubicBezTo>
                <a:cubicBezTo>
                  <a:pt x="249" y="206"/>
                  <a:pt x="252" y="209"/>
                  <a:pt x="255" y="209"/>
                </a:cubicBezTo>
                <a:cubicBezTo>
                  <a:pt x="277" y="209"/>
                  <a:pt x="277" y="209"/>
                  <a:pt x="277" y="209"/>
                </a:cubicBezTo>
                <a:cubicBezTo>
                  <a:pt x="280" y="209"/>
                  <a:pt x="282" y="206"/>
                  <a:pt x="282" y="203"/>
                </a:cubicBezTo>
                <a:lnTo>
                  <a:pt x="282" y="181"/>
                </a:lnTo>
                <a:close/>
                <a:moveTo>
                  <a:pt x="131" y="61"/>
                </a:moveTo>
                <a:cubicBezTo>
                  <a:pt x="125" y="54"/>
                  <a:pt x="120" y="49"/>
                  <a:pt x="119" y="48"/>
                </a:cubicBezTo>
                <a:cubicBezTo>
                  <a:pt x="116" y="47"/>
                  <a:pt x="58" y="44"/>
                  <a:pt x="52" y="48"/>
                </a:cubicBezTo>
                <a:cubicBezTo>
                  <a:pt x="46" y="52"/>
                  <a:pt x="29" y="83"/>
                  <a:pt x="23" y="98"/>
                </a:cubicBezTo>
                <a:cubicBezTo>
                  <a:pt x="15" y="117"/>
                  <a:pt x="0" y="167"/>
                  <a:pt x="33" y="193"/>
                </a:cubicBezTo>
                <a:cubicBezTo>
                  <a:pt x="52" y="208"/>
                  <a:pt x="79" y="211"/>
                  <a:pt x="95" y="210"/>
                </a:cubicBezTo>
                <a:cubicBezTo>
                  <a:pt x="114" y="210"/>
                  <a:pt x="154" y="198"/>
                  <a:pt x="158" y="163"/>
                </a:cubicBezTo>
                <a:cubicBezTo>
                  <a:pt x="161" y="128"/>
                  <a:pt x="153" y="102"/>
                  <a:pt x="146" y="87"/>
                </a:cubicBezTo>
                <a:moveTo>
                  <a:pt x="122" y="36"/>
                </a:moveTo>
                <a:cubicBezTo>
                  <a:pt x="132" y="27"/>
                  <a:pt x="142" y="17"/>
                  <a:pt x="141" y="13"/>
                </a:cubicBezTo>
                <a:cubicBezTo>
                  <a:pt x="141" y="9"/>
                  <a:pt x="123" y="9"/>
                  <a:pt x="123" y="9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9"/>
                  <a:pt x="110" y="6"/>
                </a:cubicBezTo>
                <a:cubicBezTo>
                  <a:pt x="111" y="3"/>
                  <a:pt x="102" y="3"/>
                  <a:pt x="92" y="2"/>
                </a:cubicBezTo>
                <a:cubicBezTo>
                  <a:pt x="82" y="0"/>
                  <a:pt x="79" y="1"/>
                  <a:pt x="77" y="5"/>
                </a:cubicBezTo>
                <a:cubicBezTo>
                  <a:pt x="76" y="9"/>
                  <a:pt x="75" y="17"/>
                  <a:pt x="75" y="17"/>
                </a:cubicBezTo>
                <a:cubicBezTo>
                  <a:pt x="75" y="17"/>
                  <a:pt x="67" y="7"/>
                  <a:pt x="65" y="6"/>
                </a:cubicBezTo>
                <a:cubicBezTo>
                  <a:pt x="62" y="5"/>
                  <a:pt x="49" y="6"/>
                  <a:pt x="42" y="13"/>
                </a:cubicBezTo>
                <a:cubicBezTo>
                  <a:pt x="34" y="20"/>
                  <a:pt x="52" y="36"/>
                  <a:pt x="52" y="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79"/>
          <p:cNvSpPr>
            <a:spLocks noChangeAspect="1" noEditPoints="1"/>
          </p:cNvSpPr>
          <p:nvPr/>
        </p:nvSpPr>
        <p:spPr bwMode="auto">
          <a:xfrm>
            <a:off x="3858155" y="1657645"/>
            <a:ext cx="1088931" cy="809927"/>
          </a:xfrm>
          <a:custGeom>
            <a:avLst/>
            <a:gdLst>
              <a:gd name="T0" fmla="*/ 33 w 284"/>
              <a:gd name="T1" fmla="*/ 42 h 211"/>
              <a:gd name="T2" fmla="*/ 27 w 284"/>
              <a:gd name="T3" fmla="*/ 47 h 211"/>
              <a:gd name="T4" fmla="*/ 5 w 284"/>
              <a:gd name="T5" fmla="*/ 47 h 211"/>
              <a:gd name="T6" fmla="*/ 0 w 284"/>
              <a:gd name="T7" fmla="*/ 42 h 211"/>
              <a:gd name="T8" fmla="*/ 0 w 284"/>
              <a:gd name="T9" fmla="*/ 20 h 211"/>
              <a:gd name="T10" fmla="*/ 5 w 284"/>
              <a:gd name="T11" fmla="*/ 15 h 211"/>
              <a:gd name="T12" fmla="*/ 27 w 284"/>
              <a:gd name="T13" fmla="*/ 15 h 211"/>
              <a:gd name="T14" fmla="*/ 33 w 284"/>
              <a:gd name="T15" fmla="*/ 20 h 211"/>
              <a:gd name="T16" fmla="*/ 33 w 284"/>
              <a:gd name="T17" fmla="*/ 42 h 211"/>
              <a:gd name="T18" fmla="*/ 33 w 284"/>
              <a:gd name="T19" fmla="*/ 95 h 211"/>
              <a:gd name="T20" fmla="*/ 27 w 284"/>
              <a:gd name="T21" fmla="*/ 89 h 211"/>
              <a:gd name="T22" fmla="*/ 5 w 284"/>
              <a:gd name="T23" fmla="*/ 89 h 211"/>
              <a:gd name="T24" fmla="*/ 0 w 284"/>
              <a:gd name="T25" fmla="*/ 95 h 211"/>
              <a:gd name="T26" fmla="*/ 0 w 284"/>
              <a:gd name="T27" fmla="*/ 116 h 211"/>
              <a:gd name="T28" fmla="*/ 5 w 284"/>
              <a:gd name="T29" fmla="*/ 122 h 211"/>
              <a:gd name="T30" fmla="*/ 27 w 284"/>
              <a:gd name="T31" fmla="*/ 122 h 211"/>
              <a:gd name="T32" fmla="*/ 33 w 284"/>
              <a:gd name="T33" fmla="*/ 116 h 211"/>
              <a:gd name="T34" fmla="*/ 33 w 284"/>
              <a:gd name="T35" fmla="*/ 95 h 211"/>
              <a:gd name="T36" fmla="*/ 33 w 284"/>
              <a:gd name="T37" fmla="*/ 169 h 211"/>
              <a:gd name="T38" fmla="*/ 27 w 284"/>
              <a:gd name="T39" fmla="*/ 164 h 211"/>
              <a:gd name="T40" fmla="*/ 5 w 284"/>
              <a:gd name="T41" fmla="*/ 164 h 211"/>
              <a:gd name="T42" fmla="*/ 0 w 284"/>
              <a:gd name="T43" fmla="*/ 169 h 211"/>
              <a:gd name="T44" fmla="*/ 0 w 284"/>
              <a:gd name="T45" fmla="*/ 191 h 211"/>
              <a:gd name="T46" fmla="*/ 5 w 284"/>
              <a:gd name="T47" fmla="*/ 197 h 211"/>
              <a:gd name="T48" fmla="*/ 27 w 284"/>
              <a:gd name="T49" fmla="*/ 197 h 211"/>
              <a:gd name="T50" fmla="*/ 33 w 284"/>
              <a:gd name="T51" fmla="*/ 191 h 211"/>
              <a:gd name="T52" fmla="*/ 33 w 284"/>
              <a:gd name="T53" fmla="*/ 169 h 211"/>
              <a:gd name="T54" fmla="*/ 256 w 284"/>
              <a:gd name="T55" fmla="*/ 64 h 211"/>
              <a:gd name="T56" fmla="*/ 242 w 284"/>
              <a:gd name="T57" fmla="*/ 48 h 211"/>
              <a:gd name="T58" fmla="*/ 175 w 284"/>
              <a:gd name="T59" fmla="*/ 48 h 211"/>
              <a:gd name="T60" fmla="*/ 145 w 284"/>
              <a:gd name="T61" fmla="*/ 98 h 211"/>
              <a:gd name="T62" fmla="*/ 156 w 284"/>
              <a:gd name="T63" fmla="*/ 193 h 211"/>
              <a:gd name="T64" fmla="*/ 217 w 284"/>
              <a:gd name="T65" fmla="*/ 210 h 211"/>
              <a:gd name="T66" fmla="*/ 280 w 284"/>
              <a:gd name="T67" fmla="*/ 163 h 211"/>
              <a:gd name="T68" fmla="*/ 267 w 284"/>
              <a:gd name="T69" fmla="*/ 83 h 211"/>
              <a:gd name="T70" fmla="*/ 245 w 284"/>
              <a:gd name="T71" fmla="*/ 36 h 211"/>
              <a:gd name="T72" fmla="*/ 264 w 284"/>
              <a:gd name="T73" fmla="*/ 13 h 211"/>
              <a:gd name="T74" fmla="*/ 246 w 284"/>
              <a:gd name="T75" fmla="*/ 9 h 211"/>
              <a:gd name="T76" fmla="*/ 233 w 284"/>
              <a:gd name="T77" fmla="*/ 18 h 211"/>
              <a:gd name="T78" fmla="*/ 233 w 284"/>
              <a:gd name="T79" fmla="*/ 6 h 211"/>
              <a:gd name="T80" fmla="*/ 215 w 284"/>
              <a:gd name="T81" fmla="*/ 2 h 211"/>
              <a:gd name="T82" fmla="*/ 200 w 284"/>
              <a:gd name="T83" fmla="*/ 5 h 211"/>
              <a:gd name="T84" fmla="*/ 197 w 284"/>
              <a:gd name="T85" fmla="*/ 17 h 211"/>
              <a:gd name="T86" fmla="*/ 188 w 284"/>
              <a:gd name="T87" fmla="*/ 6 h 211"/>
              <a:gd name="T88" fmla="*/ 165 w 284"/>
              <a:gd name="T89" fmla="*/ 13 h 211"/>
              <a:gd name="T90" fmla="*/ 175 w 284"/>
              <a:gd name="T91" fmla="*/ 36 h 211"/>
              <a:gd name="T92" fmla="*/ 82 w 284"/>
              <a:gd name="T93" fmla="*/ 54 h 211"/>
              <a:gd name="T94" fmla="*/ 105 w 284"/>
              <a:gd name="T95" fmla="*/ 31 h 211"/>
              <a:gd name="T96" fmla="*/ 82 w 284"/>
              <a:gd name="T97" fmla="*/ 8 h 211"/>
              <a:gd name="T98" fmla="*/ 51 w 284"/>
              <a:gd name="T99" fmla="*/ 31 h 211"/>
              <a:gd name="T100" fmla="*/ 105 w 284"/>
              <a:gd name="T101" fmla="*/ 31 h 211"/>
              <a:gd name="T102" fmla="*/ 82 w 284"/>
              <a:gd name="T103" fmla="*/ 129 h 211"/>
              <a:gd name="T104" fmla="*/ 105 w 284"/>
              <a:gd name="T105" fmla="*/ 106 h 211"/>
              <a:gd name="T106" fmla="*/ 82 w 284"/>
              <a:gd name="T107" fmla="*/ 82 h 211"/>
              <a:gd name="T108" fmla="*/ 51 w 284"/>
              <a:gd name="T109" fmla="*/ 106 h 211"/>
              <a:gd name="T110" fmla="*/ 105 w 284"/>
              <a:gd name="T111" fmla="*/ 106 h 211"/>
              <a:gd name="T112" fmla="*/ 82 w 284"/>
              <a:gd name="T113" fmla="*/ 204 h 211"/>
              <a:gd name="T114" fmla="*/ 105 w 284"/>
              <a:gd name="T115" fmla="*/ 180 h 211"/>
              <a:gd name="T116" fmla="*/ 82 w 284"/>
              <a:gd name="T117" fmla="*/ 157 h 211"/>
              <a:gd name="T118" fmla="*/ 51 w 284"/>
              <a:gd name="T119" fmla="*/ 180 h 211"/>
              <a:gd name="T120" fmla="*/ 105 w 284"/>
              <a:gd name="T121" fmla="*/ 18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4" h="211">
                <a:moveTo>
                  <a:pt x="33" y="42"/>
                </a:moveTo>
                <a:cubicBezTo>
                  <a:pt x="33" y="45"/>
                  <a:pt x="30" y="47"/>
                  <a:pt x="27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2" y="15"/>
                  <a:pt x="5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30" y="15"/>
                  <a:pt x="33" y="17"/>
                  <a:pt x="33" y="20"/>
                </a:cubicBezTo>
                <a:lnTo>
                  <a:pt x="33" y="42"/>
                </a:lnTo>
                <a:close/>
                <a:moveTo>
                  <a:pt x="33" y="95"/>
                </a:moveTo>
                <a:cubicBezTo>
                  <a:pt x="33" y="92"/>
                  <a:pt x="30" y="89"/>
                  <a:pt x="27" y="89"/>
                </a:cubicBezTo>
                <a:cubicBezTo>
                  <a:pt x="5" y="89"/>
                  <a:pt x="5" y="89"/>
                  <a:pt x="5" y="89"/>
                </a:cubicBezTo>
                <a:cubicBezTo>
                  <a:pt x="2" y="89"/>
                  <a:pt x="0" y="92"/>
                  <a:pt x="0" y="95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0"/>
                  <a:pt x="2" y="122"/>
                  <a:pt x="5" y="122"/>
                </a:cubicBezTo>
                <a:cubicBezTo>
                  <a:pt x="27" y="122"/>
                  <a:pt x="27" y="122"/>
                  <a:pt x="27" y="122"/>
                </a:cubicBezTo>
                <a:cubicBezTo>
                  <a:pt x="30" y="122"/>
                  <a:pt x="33" y="120"/>
                  <a:pt x="33" y="116"/>
                </a:cubicBezTo>
                <a:lnTo>
                  <a:pt x="33" y="95"/>
                </a:lnTo>
                <a:close/>
                <a:moveTo>
                  <a:pt x="33" y="169"/>
                </a:moveTo>
                <a:cubicBezTo>
                  <a:pt x="33" y="166"/>
                  <a:pt x="30" y="164"/>
                  <a:pt x="27" y="164"/>
                </a:cubicBezTo>
                <a:cubicBezTo>
                  <a:pt x="5" y="164"/>
                  <a:pt x="5" y="164"/>
                  <a:pt x="5" y="164"/>
                </a:cubicBezTo>
                <a:cubicBezTo>
                  <a:pt x="2" y="164"/>
                  <a:pt x="0" y="166"/>
                  <a:pt x="0" y="169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94"/>
                  <a:pt x="2" y="197"/>
                  <a:pt x="5" y="197"/>
                </a:cubicBezTo>
                <a:cubicBezTo>
                  <a:pt x="27" y="197"/>
                  <a:pt x="27" y="197"/>
                  <a:pt x="27" y="197"/>
                </a:cubicBezTo>
                <a:cubicBezTo>
                  <a:pt x="30" y="197"/>
                  <a:pt x="33" y="194"/>
                  <a:pt x="33" y="191"/>
                </a:cubicBezTo>
                <a:lnTo>
                  <a:pt x="33" y="169"/>
                </a:lnTo>
                <a:close/>
                <a:moveTo>
                  <a:pt x="256" y="64"/>
                </a:moveTo>
                <a:cubicBezTo>
                  <a:pt x="250" y="56"/>
                  <a:pt x="243" y="49"/>
                  <a:pt x="242" y="48"/>
                </a:cubicBezTo>
                <a:cubicBezTo>
                  <a:pt x="239" y="47"/>
                  <a:pt x="181" y="44"/>
                  <a:pt x="175" y="48"/>
                </a:cubicBezTo>
                <a:cubicBezTo>
                  <a:pt x="169" y="52"/>
                  <a:pt x="152" y="83"/>
                  <a:pt x="145" y="98"/>
                </a:cubicBezTo>
                <a:cubicBezTo>
                  <a:pt x="138" y="117"/>
                  <a:pt x="122" y="167"/>
                  <a:pt x="156" y="193"/>
                </a:cubicBezTo>
                <a:cubicBezTo>
                  <a:pt x="175" y="208"/>
                  <a:pt x="202" y="211"/>
                  <a:pt x="217" y="210"/>
                </a:cubicBezTo>
                <a:cubicBezTo>
                  <a:pt x="237" y="210"/>
                  <a:pt x="277" y="198"/>
                  <a:pt x="280" y="163"/>
                </a:cubicBezTo>
                <a:cubicBezTo>
                  <a:pt x="284" y="125"/>
                  <a:pt x="274" y="98"/>
                  <a:pt x="267" y="83"/>
                </a:cubicBezTo>
                <a:moveTo>
                  <a:pt x="245" y="36"/>
                </a:moveTo>
                <a:cubicBezTo>
                  <a:pt x="255" y="27"/>
                  <a:pt x="265" y="17"/>
                  <a:pt x="264" y="13"/>
                </a:cubicBezTo>
                <a:cubicBezTo>
                  <a:pt x="264" y="9"/>
                  <a:pt x="246" y="9"/>
                  <a:pt x="246" y="9"/>
                </a:cubicBezTo>
                <a:cubicBezTo>
                  <a:pt x="233" y="18"/>
                  <a:pt x="233" y="18"/>
                  <a:pt x="233" y="18"/>
                </a:cubicBezTo>
                <a:cubicBezTo>
                  <a:pt x="233" y="18"/>
                  <a:pt x="233" y="9"/>
                  <a:pt x="233" y="6"/>
                </a:cubicBezTo>
                <a:cubicBezTo>
                  <a:pt x="234" y="3"/>
                  <a:pt x="225" y="3"/>
                  <a:pt x="215" y="2"/>
                </a:cubicBezTo>
                <a:cubicBezTo>
                  <a:pt x="205" y="0"/>
                  <a:pt x="201" y="1"/>
                  <a:pt x="200" y="5"/>
                </a:cubicBezTo>
                <a:cubicBezTo>
                  <a:pt x="198" y="9"/>
                  <a:pt x="197" y="17"/>
                  <a:pt x="197" y="17"/>
                </a:cubicBezTo>
                <a:cubicBezTo>
                  <a:pt x="197" y="17"/>
                  <a:pt x="190" y="7"/>
                  <a:pt x="188" y="6"/>
                </a:cubicBezTo>
                <a:cubicBezTo>
                  <a:pt x="185" y="5"/>
                  <a:pt x="172" y="6"/>
                  <a:pt x="165" y="13"/>
                </a:cubicBezTo>
                <a:cubicBezTo>
                  <a:pt x="157" y="20"/>
                  <a:pt x="175" y="36"/>
                  <a:pt x="175" y="36"/>
                </a:cubicBezTo>
                <a:moveTo>
                  <a:pt x="82" y="54"/>
                </a:moveTo>
                <a:cubicBezTo>
                  <a:pt x="105" y="31"/>
                  <a:pt x="105" y="31"/>
                  <a:pt x="105" y="31"/>
                </a:cubicBezTo>
                <a:cubicBezTo>
                  <a:pt x="82" y="8"/>
                  <a:pt x="82" y="8"/>
                  <a:pt x="82" y="8"/>
                </a:cubicBezTo>
                <a:moveTo>
                  <a:pt x="51" y="31"/>
                </a:moveTo>
                <a:cubicBezTo>
                  <a:pt x="105" y="31"/>
                  <a:pt x="105" y="31"/>
                  <a:pt x="105" y="31"/>
                </a:cubicBezTo>
                <a:moveTo>
                  <a:pt x="82" y="129"/>
                </a:moveTo>
                <a:cubicBezTo>
                  <a:pt x="105" y="106"/>
                  <a:pt x="105" y="106"/>
                  <a:pt x="105" y="106"/>
                </a:cubicBezTo>
                <a:cubicBezTo>
                  <a:pt x="82" y="82"/>
                  <a:pt x="82" y="82"/>
                  <a:pt x="82" y="82"/>
                </a:cubicBezTo>
                <a:moveTo>
                  <a:pt x="51" y="106"/>
                </a:moveTo>
                <a:cubicBezTo>
                  <a:pt x="105" y="106"/>
                  <a:pt x="105" y="106"/>
                  <a:pt x="105" y="106"/>
                </a:cubicBezTo>
                <a:moveTo>
                  <a:pt x="82" y="204"/>
                </a:moveTo>
                <a:cubicBezTo>
                  <a:pt x="105" y="180"/>
                  <a:pt x="105" y="180"/>
                  <a:pt x="105" y="180"/>
                </a:cubicBezTo>
                <a:cubicBezTo>
                  <a:pt x="82" y="157"/>
                  <a:pt x="82" y="157"/>
                  <a:pt x="82" y="157"/>
                </a:cubicBezTo>
                <a:moveTo>
                  <a:pt x="51" y="180"/>
                </a:moveTo>
                <a:cubicBezTo>
                  <a:pt x="105" y="180"/>
                  <a:pt x="105" y="180"/>
                  <a:pt x="105" y="1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97"/>
          <p:cNvSpPr>
            <a:spLocks noChangeAspect="1" noEditPoints="1"/>
          </p:cNvSpPr>
          <p:nvPr/>
        </p:nvSpPr>
        <p:spPr bwMode="auto">
          <a:xfrm>
            <a:off x="6512827" y="3375296"/>
            <a:ext cx="912353" cy="713535"/>
          </a:xfrm>
          <a:custGeom>
            <a:avLst/>
            <a:gdLst>
              <a:gd name="T0" fmla="*/ 282 w 296"/>
              <a:gd name="T1" fmla="*/ 187 h 231"/>
              <a:gd name="T2" fmla="*/ 70 w 296"/>
              <a:gd name="T3" fmla="*/ 188 h 231"/>
              <a:gd name="T4" fmla="*/ 70 w 296"/>
              <a:gd name="T5" fmla="*/ 85 h 231"/>
              <a:gd name="T6" fmla="*/ 296 w 296"/>
              <a:gd name="T7" fmla="*/ 60 h 231"/>
              <a:gd name="T8" fmla="*/ 86 w 296"/>
              <a:gd name="T9" fmla="*/ 60 h 231"/>
              <a:gd name="T10" fmla="*/ 86 w 296"/>
              <a:gd name="T11" fmla="*/ 167 h 231"/>
              <a:gd name="T12" fmla="*/ 296 w 296"/>
              <a:gd name="T13" fmla="*/ 167 h 231"/>
              <a:gd name="T14" fmla="*/ 296 w 296"/>
              <a:gd name="T15" fmla="*/ 79 h 231"/>
              <a:gd name="T16" fmla="*/ 191 w 296"/>
              <a:gd name="T17" fmla="*/ 93 h 231"/>
              <a:gd name="T18" fmla="*/ 191 w 296"/>
              <a:gd name="T19" fmla="*/ 132 h 231"/>
              <a:gd name="T20" fmla="*/ 175 w 296"/>
              <a:gd name="T21" fmla="*/ 109 h 231"/>
              <a:gd name="T22" fmla="*/ 191 w 296"/>
              <a:gd name="T23" fmla="*/ 93 h 231"/>
              <a:gd name="T24" fmla="*/ 189 w 296"/>
              <a:gd name="T25" fmla="*/ 79 h 231"/>
              <a:gd name="T26" fmla="*/ 156 w 296"/>
              <a:gd name="T27" fmla="*/ 112 h 231"/>
              <a:gd name="T28" fmla="*/ 189 w 296"/>
              <a:gd name="T29" fmla="*/ 145 h 231"/>
              <a:gd name="T30" fmla="*/ 222 w 296"/>
              <a:gd name="T31" fmla="*/ 112 h 231"/>
              <a:gd name="T32" fmla="*/ 189 w 296"/>
              <a:gd name="T33" fmla="*/ 79 h 231"/>
              <a:gd name="T34" fmla="*/ 44 w 296"/>
              <a:gd name="T35" fmla="*/ 0 h 231"/>
              <a:gd name="T36" fmla="*/ 38 w 296"/>
              <a:gd name="T37" fmla="*/ 29 h 231"/>
              <a:gd name="T38" fmla="*/ 67 w 296"/>
              <a:gd name="T39" fmla="*/ 36 h 231"/>
              <a:gd name="T40" fmla="*/ 0 w 296"/>
              <a:gd name="T41" fmla="*/ 116 h 231"/>
              <a:gd name="T42" fmla="*/ 115 w 296"/>
              <a:gd name="T43" fmla="*/ 231 h 231"/>
              <a:gd name="T44" fmla="*/ 184 w 296"/>
              <a:gd name="T45" fmla="*/ 208 h 231"/>
              <a:gd name="T46" fmla="*/ 196 w 296"/>
              <a:gd name="T47" fmla="*/ 34 h 231"/>
              <a:gd name="T48" fmla="*/ 115 w 296"/>
              <a:gd name="T49" fmla="*/ 0 h 231"/>
              <a:gd name="T50" fmla="*/ 39 w 296"/>
              <a:gd name="T51" fmla="*/ 2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6" h="231">
                <a:moveTo>
                  <a:pt x="282" y="187"/>
                </a:moveTo>
                <a:cubicBezTo>
                  <a:pt x="212" y="205"/>
                  <a:pt x="166" y="158"/>
                  <a:pt x="70" y="188"/>
                </a:cubicBezTo>
                <a:cubicBezTo>
                  <a:pt x="70" y="157"/>
                  <a:pt x="70" y="118"/>
                  <a:pt x="70" y="85"/>
                </a:cubicBezTo>
                <a:moveTo>
                  <a:pt x="296" y="60"/>
                </a:moveTo>
                <a:cubicBezTo>
                  <a:pt x="226" y="81"/>
                  <a:pt x="156" y="38"/>
                  <a:pt x="86" y="60"/>
                </a:cubicBezTo>
                <a:cubicBezTo>
                  <a:pt x="86" y="96"/>
                  <a:pt x="86" y="132"/>
                  <a:pt x="86" y="167"/>
                </a:cubicBezTo>
                <a:cubicBezTo>
                  <a:pt x="156" y="146"/>
                  <a:pt x="226" y="189"/>
                  <a:pt x="296" y="167"/>
                </a:cubicBezTo>
                <a:cubicBezTo>
                  <a:pt x="296" y="138"/>
                  <a:pt x="296" y="109"/>
                  <a:pt x="296" y="79"/>
                </a:cubicBezTo>
                <a:moveTo>
                  <a:pt x="191" y="93"/>
                </a:moveTo>
                <a:cubicBezTo>
                  <a:pt x="191" y="132"/>
                  <a:pt x="191" y="132"/>
                  <a:pt x="191" y="132"/>
                </a:cubicBezTo>
                <a:moveTo>
                  <a:pt x="175" y="109"/>
                </a:moveTo>
                <a:cubicBezTo>
                  <a:pt x="191" y="93"/>
                  <a:pt x="191" y="93"/>
                  <a:pt x="191" y="93"/>
                </a:cubicBezTo>
                <a:moveTo>
                  <a:pt x="189" y="79"/>
                </a:moveTo>
                <a:cubicBezTo>
                  <a:pt x="171" y="79"/>
                  <a:pt x="156" y="94"/>
                  <a:pt x="156" y="112"/>
                </a:cubicBezTo>
                <a:cubicBezTo>
                  <a:pt x="156" y="130"/>
                  <a:pt x="171" y="145"/>
                  <a:pt x="189" y="145"/>
                </a:cubicBezTo>
                <a:cubicBezTo>
                  <a:pt x="207" y="145"/>
                  <a:pt x="222" y="130"/>
                  <a:pt x="222" y="112"/>
                </a:cubicBezTo>
                <a:cubicBezTo>
                  <a:pt x="222" y="94"/>
                  <a:pt x="207" y="79"/>
                  <a:pt x="189" y="79"/>
                </a:cubicBezTo>
                <a:close/>
                <a:moveTo>
                  <a:pt x="44" y="0"/>
                </a:moveTo>
                <a:cubicBezTo>
                  <a:pt x="38" y="29"/>
                  <a:pt x="38" y="29"/>
                  <a:pt x="38" y="29"/>
                </a:cubicBezTo>
                <a:cubicBezTo>
                  <a:pt x="67" y="36"/>
                  <a:pt x="67" y="36"/>
                  <a:pt x="67" y="36"/>
                </a:cubicBezTo>
                <a:moveTo>
                  <a:pt x="0" y="116"/>
                </a:moveTo>
                <a:cubicBezTo>
                  <a:pt x="0" y="179"/>
                  <a:pt x="51" y="231"/>
                  <a:pt x="115" y="231"/>
                </a:cubicBezTo>
                <a:cubicBezTo>
                  <a:pt x="141" y="231"/>
                  <a:pt x="165" y="223"/>
                  <a:pt x="184" y="208"/>
                </a:cubicBezTo>
                <a:moveTo>
                  <a:pt x="196" y="34"/>
                </a:moveTo>
                <a:cubicBezTo>
                  <a:pt x="176" y="13"/>
                  <a:pt x="147" y="0"/>
                  <a:pt x="115" y="0"/>
                </a:cubicBezTo>
                <a:cubicBezTo>
                  <a:pt x="86" y="0"/>
                  <a:pt x="59" y="11"/>
                  <a:pt x="39" y="2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00"/>
          <p:cNvSpPr>
            <a:spLocks noChangeAspect="1" noEditPoints="1"/>
          </p:cNvSpPr>
          <p:nvPr/>
        </p:nvSpPr>
        <p:spPr bwMode="auto">
          <a:xfrm>
            <a:off x="2264699" y="3311232"/>
            <a:ext cx="916771" cy="777598"/>
          </a:xfrm>
          <a:custGeom>
            <a:avLst/>
            <a:gdLst>
              <a:gd name="T0" fmla="*/ 171 w 297"/>
              <a:gd name="T1" fmla="*/ 95 h 252"/>
              <a:gd name="T2" fmla="*/ 189 w 297"/>
              <a:gd name="T3" fmla="*/ 195 h 252"/>
              <a:gd name="T4" fmla="*/ 114 w 297"/>
              <a:gd name="T5" fmla="*/ 252 h 252"/>
              <a:gd name="T6" fmla="*/ 39 w 297"/>
              <a:gd name="T7" fmla="*/ 231 h 252"/>
              <a:gd name="T8" fmla="*/ 27 w 297"/>
              <a:gd name="T9" fmla="*/ 118 h 252"/>
              <a:gd name="T10" fmla="*/ 63 w 297"/>
              <a:gd name="T11" fmla="*/ 58 h 252"/>
              <a:gd name="T12" fmla="*/ 142 w 297"/>
              <a:gd name="T13" fmla="*/ 58 h 252"/>
              <a:gd name="T14" fmla="*/ 158 w 297"/>
              <a:gd name="T15" fmla="*/ 74 h 252"/>
              <a:gd name="T16" fmla="*/ 146 w 297"/>
              <a:gd name="T17" fmla="*/ 43 h 252"/>
              <a:gd name="T18" fmla="*/ 170 w 297"/>
              <a:gd name="T19" fmla="*/ 16 h 252"/>
              <a:gd name="T20" fmla="*/ 147 w 297"/>
              <a:gd name="T21" fmla="*/ 10 h 252"/>
              <a:gd name="T22" fmla="*/ 132 w 297"/>
              <a:gd name="T23" fmla="*/ 22 h 252"/>
              <a:gd name="T24" fmla="*/ 132 w 297"/>
              <a:gd name="T25" fmla="*/ 7 h 252"/>
              <a:gd name="T26" fmla="*/ 111 w 297"/>
              <a:gd name="T27" fmla="*/ 2 h 252"/>
              <a:gd name="T28" fmla="*/ 92 w 297"/>
              <a:gd name="T29" fmla="*/ 6 h 252"/>
              <a:gd name="T30" fmla="*/ 89 w 297"/>
              <a:gd name="T31" fmla="*/ 21 h 252"/>
              <a:gd name="T32" fmla="*/ 78 w 297"/>
              <a:gd name="T33" fmla="*/ 8 h 252"/>
              <a:gd name="T34" fmla="*/ 50 w 297"/>
              <a:gd name="T35" fmla="*/ 16 h 252"/>
              <a:gd name="T36" fmla="*/ 63 w 297"/>
              <a:gd name="T37" fmla="*/ 43 h 252"/>
              <a:gd name="T38" fmla="*/ 143 w 297"/>
              <a:gd name="T39" fmla="*/ 112 h 252"/>
              <a:gd name="T40" fmla="*/ 121 w 297"/>
              <a:gd name="T41" fmla="*/ 108 h 252"/>
              <a:gd name="T42" fmla="*/ 71 w 297"/>
              <a:gd name="T43" fmla="*/ 158 h 252"/>
              <a:gd name="T44" fmla="*/ 118 w 297"/>
              <a:gd name="T45" fmla="*/ 206 h 252"/>
              <a:gd name="T46" fmla="*/ 143 w 297"/>
              <a:gd name="T47" fmla="*/ 201 h 252"/>
              <a:gd name="T48" fmla="*/ 54 w 297"/>
              <a:gd name="T49" fmla="*/ 144 h 252"/>
              <a:gd name="T50" fmla="*/ 134 w 297"/>
              <a:gd name="T51" fmla="*/ 144 h 252"/>
              <a:gd name="T52" fmla="*/ 134 w 297"/>
              <a:gd name="T53" fmla="*/ 170 h 252"/>
              <a:gd name="T54" fmla="*/ 54 w 297"/>
              <a:gd name="T55" fmla="*/ 170 h 252"/>
              <a:gd name="T56" fmla="*/ 252 w 297"/>
              <a:gd name="T57" fmla="*/ 92 h 252"/>
              <a:gd name="T58" fmla="*/ 283 w 297"/>
              <a:gd name="T59" fmla="*/ 102 h 252"/>
              <a:gd name="T60" fmla="*/ 282 w 297"/>
              <a:gd name="T61" fmla="*/ 68 h 252"/>
              <a:gd name="T62" fmla="*/ 231 w 297"/>
              <a:gd name="T63" fmla="*/ 198 h 252"/>
              <a:gd name="T64" fmla="*/ 206 w 297"/>
              <a:gd name="T65" fmla="*/ 223 h 252"/>
              <a:gd name="T66" fmla="*/ 236 w 297"/>
              <a:gd name="T67" fmla="*/ 239 h 252"/>
              <a:gd name="T68" fmla="*/ 283 w 297"/>
              <a:gd name="T69" fmla="*/ 102 h 252"/>
              <a:gd name="T70" fmla="*/ 281 w 297"/>
              <a:gd name="T71" fmla="*/ 99 h 252"/>
              <a:gd name="T72" fmla="*/ 179 w 297"/>
              <a:gd name="T73" fmla="*/ 63 h 252"/>
              <a:gd name="T74" fmla="*/ 206 w 297"/>
              <a:gd name="T75" fmla="*/ 223 h 252"/>
              <a:gd name="T76" fmla="*/ 251 w 297"/>
              <a:gd name="T77" fmla="*/ 212 h 252"/>
              <a:gd name="T78" fmla="*/ 291 w 297"/>
              <a:gd name="T79" fmla="*/ 12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97" h="252">
                <a:moveTo>
                  <a:pt x="171" y="95"/>
                </a:moveTo>
                <a:cubicBezTo>
                  <a:pt x="179" y="111"/>
                  <a:pt x="194" y="145"/>
                  <a:pt x="189" y="195"/>
                </a:cubicBezTo>
                <a:cubicBezTo>
                  <a:pt x="185" y="237"/>
                  <a:pt x="136" y="251"/>
                  <a:pt x="114" y="252"/>
                </a:cubicBezTo>
                <a:cubicBezTo>
                  <a:pt x="95" y="252"/>
                  <a:pt x="63" y="249"/>
                  <a:pt x="39" y="231"/>
                </a:cubicBezTo>
                <a:cubicBezTo>
                  <a:pt x="0" y="200"/>
                  <a:pt x="19" y="140"/>
                  <a:pt x="27" y="118"/>
                </a:cubicBezTo>
                <a:cubicBezTo>
                  <a:pt x="35" y="99"/>
                  <a:pt x="56" y="63"/>
                  <a:pt x="63" y="58"/>
                </a:cubicBezTo>
                <a:cubicBezTo>
                  <a:pt x="70" y="53"/>
                  <a:pt x="139" y="57"/>
                  <a:pt x="142" y="58"/>
                </a:cubicBezTo>
                <a:cubicBezTo>
                  <a:pt x="144" y="59"/>
                  <a:pt x="151" y="65"/>
                  <a:pt x="158" y="74"/>
                </a:cubicBezTo>
                <a:moveTo>
                  <a:pt x="146" y="43"/>
                </a:moveTo>
                <a:cubicBezTo>
                  <a:pt x="158" y="33"/>
                  <a:pt x="170" y="21"/>
                  <a:pt x="170" y="16"/>
                </a:cubicBezTo>
                <a:cubicBezTo>
                  <a:pt x="169" y="11"/>
                  <a:pt x="147" y="10"/>
                  <a:pt x="147" y="10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2" y="22"/>
                  <a:pt x="132" y="11"/>
                  <a:pt x="132" y="7"/>
                </a:cubicBezTo>
                <a:cubicBezTo>
                  <a:pt x="133" y="4"/>
                  <a:pt x="123" y="4"/>
                  <a:pt x="111" y="2"/>
                </a:cubicBezTo>
                <a:cubicBezTo>
                  <a:pt x="98" y="0"/>
                  <a:pt x="94" y="1"/>
                  <a:pt x="92" y="6"/>
                </a:cubicBezTo>
                <a:cubicBezTo>
                  <a:pt x="91" y="11"/>
                  <a:pt x="89" y="21"/>
                  <a:pt x="89" y="21"/>
                </a:cubicBezTo>
                <a:cubicBezTo>
                  <a:pt x="89" y="21"/>
                  <a:pt x="81" y="9"/>
                  <a:pt x="78" y="8"/>
                </a:cubicBezTo>
                <a:cubicBezTo>
                  <a:pt x="75" y="6"/>
                  <a:pt x="59" y="7"/>
                  <a:pt x="50" y="16"/>
                </a:cubicBezTo>
                <a:cubicBezTo>
                  <a:pt x="41" y="24"/>
                  <a:pt x="63" y="43"/>
                  <a:pt x="63" y="43"/>
                </a:cubicBezTo>
                <a:moveTo>
                  <a:pt x="143" y="112"/>
                </a:moveTo>
                <a:cubicBezTo>
                  <a:pt x="140" y="110"/>
                  <a:pt x="132" y="108"/>
                  <a:pt x="121" y="108"/>
                </a:cubicBezTo>
                <a:cubicBezTo>
                  <a:pt x="91" y="108"/>
                  <a:pt x="71" y="128"/>
                  <a:pt x="71" y="158"/>
                </a:cubicBezTo>
                <a:cubicBezTo>
                  <a:pt x="71" y="189"/>
                  <a:pt x="91" y="206"/>
                  <a:pt x="118" y="206"/>
                </a:cubicBezTo>
                <a:cubicBezTo>
                  <a:pt x="129" y="206"/>
                  <a:pt x="139" y="204"/>
                  <a:pt x="143" y="201"/>
                </a:cubicBezTo>
                <a:moveTo>
                  <a:pt x="54" y="144"/>
                </a:moveTo>
                <a:cubicBezTo>
                  <a:pt x="134" y="144"/>
                  <a:pt x="134" y="144"/>
                  <a:pt x="134" y="144"/>
                </a:cubicBezTo>
                <a:moveTo>
                  <a:pt x="134" y="170"/>
                </a:moveTo>
                <a:cubicBezTo>
                  <a:pt x="54" y="170"/>
                  <a:pt x="54" y="170"/>
                  <a:pt x="54" y="170"/>
                </a:cubicBezTo>
                <a:moveTo>
                  <a:pt x="252" y="92"/>
                </a:moveTo>
                <a:cubicBezTo>
                  <a:pt x="283" y="102"/>
                  <a:pt x="283" y="102"/>
                  <a:pt x="283" y="102"/>
                </a:cubicBezTo>
                <a:cubicBezTo>
                  <a:pt x="282" y="68"/>
                  <a:pt x="282" y="68"/>
                  <a:pt x="282" y="68"/>
                </a:cubicBezTo>
                <a:moveTo>
                  <a:pt x="231" y="198"/>
                </a:moveTo>
                <a:cubicBezTo>
                  <a:pt x="206" y="223"/>
                  <a:pt x="206" y="223"/>
                  <a:pt x="206" y="223"/>
                </a:cubicBezTo>
                <a:cubicBezTo>
                  <a:pt x="236" y="239"/>
                  <a:pt x="236" y="239"/>
                  <a:pt x="236" y="239"/>
                </a:cubicBezTo>
                <a:moveTo>
                  <a:pt x="283" y="102"/>
                </a:moveTo>
                <a:cubicBezTo>
                  <a:pt x="282" y="101"/>
                  <a:pt x="282" y="100"/>
                  <a:pt x="281" y="99"/>
                </a:cubicBezTo>
                <a:cubicBezTo>
                  <a:pt x="260" y="63"/>
                  <a:pt x="217" y="49"/>
                  <a:pt x="179" y="63"/>
                </a:cubicBezTo>
                <a:moveTo>
                  <a:pt x="206" y="223"/>
                </a:moveTo>
                <a:cubicBezTo>
                  <a:pt x="221" y="224"/>
                  <a:pt x="237" y="220"/>
                  <a:pt x="251" y="212"/>
                </a:cubicBezTo>
                <a:cubicBezTo>
                  <a:pt x="282" y="194"/>
                  <a:pt x="297" y="158"/>
                  <a:pt x="291" y="1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106"/>
          <p:cNvSpPr>
            <a:spLocks noChangeAspect="1" noEditPoints="1"/>
          </p:cNvSpPr>
          <p:nvPr/>
        </p:nvSpPr>
        <p:spPr bwMode="auto">
          <a:xfrm>
            <a:off x="5104885" y="3311232"/>
            <a:ext cx="918979" cy="777598"/>
          </a:xfrm>
          <a:custGeom>
            <a:avLst/>
            <a:gdLst>
              <a:gd name="T0" fmla="*/ 172 w 298"/>
              <a:gd name="T1" fmla="*/ 95 h 252"/>
              <a:gd name="T2" fmla="*/ 189 w 298"/>
              <a:gd name="T3" fmla="*/ 195 h 252"/>
              <a:gd name="T4" fmla="*/ 114 w 298"/>
              <a:gd name="T5" fmla="*/ 252 h 252"/>
              <a:gd name="T6" fmla="*/ 40 w 298"/>
              <a:gd name="T7" fmla="*/ 231 h 252"/>
              <a:gd name="T8" fmla="*/ 28 w 298"/>
              <a:gd name="T9" fmla="*/ 118 h 252"/>
              <a:gd name="T10" fmla="*/ 63 w 298"/>
              <a:gd name="T11" fmla="*/ 58 h 252"/>
              <a:gd name="T12" fmla="*/ 143 w 298"/>
              <a:gd name="T13" fmla="*/ 58 h 252"/>
              <a:gd name="T14" fmla="*/ 158 w 298"/>
              <a:gd name="T15" fmla="*/ 74 h 252"/>
              <a:gd name="T16" fmla="*/ 147 w 298"/>
              <a:gd name="T17" fmla="*/ 43 h 252"/>
              <a:gd name="T18" fmla="*/ 170 w 298"/>
              <a:gd name="T19" fmla="*/ 16 h 252"/>
              <a:gd name="T20" fmla="*/ 148 w 298"/>
              <a:gd name="T21" fmla="*/ 10 h 252"/>
              <a:gd name="T22" fmla="*/ 133 w 298"/>
              <a:gd name="T23" fmla="*/ 22 h 252"/>
              <a:gd name="T24" fmla="*/ 133 w 298"/>
              <a:gd name="T25" fmla="*/ 7 h 252"/>
              <a:gd name="T26" fmla="*/ 111 w 298"/>
              <a:gd name="T27" fmla="*/ 2 h 252"/>
              <a:gd name="T28" fmla="*/ 93 w 298"/>
              <a:gd name="T29" fmla="*/ 6 h 252"/>
              <a:gd name="T30" fmla="*/ 90 w 298"/>
              <a:gd name="T31" fmla="*/ 21 h 252"/>
              <a:gd name="T32" fmla="*/ 78 w 298"/>
              <a:gd name="T33" fmla="*/ 8 h 252"/>
              <a:gd name="T34" fmla="*/ 51 w 298"/>
              <a:gd name="T35" fmla="*/ 16 h 252"/>
              <a:gd name="T36" fmla="*/ 63 w 298"/>
              <a:gd name="T37" fmla="*/ 43 h 252"/>
              <a:gd name="T38" fmla="*/ 253 w 298"/>
              <a:gd name="T39" fmla="*/ 92 h 252"/>
              <a:gd name="T40" fmla="*/ 284 w 298"/>
              <a:gd name="T41" fmla="*/ 102 h 252"/>
              <a:gd name="T42" fmla="*/ 282 w 298"/>
              <a:gd name="T43" fmla="*/ 68 h 252"/>
              <a:gd name="T44" fmla="*/ 231 w 298"/>
              <a:gd name="T45" fmla="*/ 198 h 252"/>
              <a:gd name="T46" fmla="*/ 207 w 298"/>
              <a:gd name="T47" fmla="*/ 223 h 252"/>
              <a:gd name="T48" fmla="*/ 237 w 298"/>
              <a:gd name="T49" fmla="*/ 239 h 252"/>
              <a:gd name="T50" fmla="*/ 283 w 298"/>
              <a:gd name="T51" fmla="*/ 102 h 252"/>
              <a:gd name="T52" fmla="*/ 282 w 298"/>
              <a:gd name="T53" fmla="*/ 99 h 252"/>
              <a:gd name="T54" fmla="*/ 180 w 298"/>
              <a:gd name="T55" fmla="*/ 63 h 252"/>
              <a:gd name="T56" fmla="*/ 207 w 298"/>
              <a:gd name="T57" fmla="*/ 223 h 252"/>
              <a:gd name="T58" fmla="*/ 252 w 298"/>
              <a:gd name="T59" fmla="*/ 212 h 252"/>
              <a:gd name="T60" fmla="*/ 291 w 298"/>
              <a:gd name="T61" fmla="*/ 12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252">
                <a:moveTo>
                  <a:pt x="172" y="95"/>
                </a:moveTo>
                <a:cubicBezTo>
                  <a:pt x="179" y="111"/>
                  <a:pt x="194" y="145"/>
                  <a:pt x="189" y="195"/>
                </a:cubicBezTo>
                <a:cubicBezTo>
                  <a:pt x="185" y="237"/>
                  <a:pt x="137" y="251"/>
                  <a:pt x="114" y="252"/>
                </a:cubicBezTo>
                <a:cubicBezTo>
                  <a:pt x="95" y="252"/>
                  <a:pt x="63" y="249"/>
                  <a:pt x="40" y="231"/>
                </a:cubicBezTo>
                <a:cubicBezTo>
                  <a:pt x="0" y="200"/>
                  <a:pt x="19" y="140"/>
                  <a:pt x="28" y="118"/>
                </a:cubicBezTo>
                <a:cubicBezTo>
                  <a:pt x="35" y="99"/>
                  <a:pt x="56" y="63"/>
                  <a:pt x="63" y="58"/>
                </a:cubicBezTo>
                <a:cubicBezTo>
                  <a:pt x="71" y="53"/>
                  <a:pt x="140" y="57"/>
                  <a:pt x="143" y="58"/>
                </a:cubicBezTo>
                <a:cubicBezTo>
                  <a:pt x="145" y="59"/>
                  <a:pt x="151" y="65"/>
                  <a:pt x="158" y="74"/>
                </a:cubicBezTo>
                <a:moveTo>
                  <a:pt x="147" y="43"/>
                </a:moveTo>
                <a:cubicBezTo>
                  <a:pt x="159" y="33"/>
                  <a:pt x="171" y="21"/>
                  <a:pt x="170" y="16"/>
                </a:cubicBezTo>
                <a:cubicBezTo>
                  <a:pt x="169" y="11"/>
                  <a:pt x="148" y="10"/>
                  <a:pt x="148" y="10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2" y="11"/>
                  <a:pt x="133" y="7"/>
                </a:cubicBezTo>
                <a:cubicBezTo>
                  <a:pt x="133" y="4"/>
                  <a:pt x="123" y="4"/>
                  <a:pt x="111" y="2"/>
                </a:cubicBezTo>
                <a:cubicBezTo>
                  <a:pt x="99" y="0"/>
                  <a:pt x="95" y="1"/>
                  <a:pt x="93" y="6"/>
                </a:cubicBezTo>
                <a:cubicBezTo>
                  <a:pt x="91" y="11"/>
                  <a:pt x="90" y="21"/>
                  <a:pt x="90" y="21"/>
                </a:cubicBezTo>
                <a:cubicBezTo>
                  <a:pt x="90" y="21"/>
                  <a:pt x="81" y="9"/>
                  <a:pt x="78" y="8"/>
                </a:cubicBezTo>
                <a:cubicBezTo>
                  <a:pt x="75" y="6"/>
                  <a:pt x="60" y="7"/>
                  <a:pt x="51" y="16"/>
                </a:cubicBezTo>
                <a:cubicBezTo>
                  <a:pt x="42" y="24"/>
                  <a:pt x="63" y="43"/>
                  <a:pt x="63" y="43"/>
                </a:cubicBezTo>
                <a:moveTo>
                  <a:pt x="253" y="92"/>
                </a:moveTo>
                <a:cubicBezTo>
                  <a:pt x="284" y="102"/>
                  <a:pt x="284" y="102"/>
                  <a:pt x="284" y="102"/>
                </a:cubicBezTo>
                <a:cubicBezTo>
                  <a:pt x="282" y="68"/>
                  <a:pt x="282" y="68"/>
                  <a:pt x="282" y="68"/>
                </a:cubicBezTo>
                <a:moveTo>
                  <a:pt x="231" y="198"/>
                </a:moveTo>
                <a:cubicBezTo>
                  <a:pt x="207" y="223"/>
                  <a:pt x="207" y="223"/>
                  <a:pt x="207" y="223"/>
                </a:cubicBezTo>
                <a:cubicBezTo>
                  <a:pt x="237" y="239"/>
                  <a:pt x="237" y="239"/>
                  <a:pt x="237" y="239"/>
                </a:cubicBezTo>
                <a:moveTo>
                  <a:pt x="283" y="102"/>
                </a:moveTo>
                <a:cubicBezTo>
                  <a:pt x="283" y="101"/>
                  <a:pt x="282" y="100"/>
                  <a:pt x="282" y="99"/>
                </a:cubicBezTo>
                <a:cubicBezTo>
                  <a:pt x="261" y="63"/>
                  <a:pt x="217" y="49"/>
                  <a:pt x="180" y="63"/>
                </a:cubicBezTo>
                <a:moveTo>
                  <a:pt x="207" y="223"/>
                </a:moveTo>
                <a:cubicBezTo>
                  <a:pt x="222" y="224"/>
                  <a:pt x="238" y="220"/>
                  <a:pt x="252" y="212"/>
                </a:cubicBezTo>
                <a:cubicBezTo>
                  <a:pt x="283" y="194"/>
                  <a:pt x="298" y="158"/>
                  <a:pt x="291" y="1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5"/>
          <p:cNvSpPr>
            <a:spLocks noChangeAspect="1" noEditPoints="1"/>
          </p:cNvSpPr>
          <p:nvPr/>
        </p:nvSpPr>
        <p:spPr bwMode="auto">
          <a:xfrm>
            <a:off x="3670434" y="3284724"/>
            <a:ext cx="945487" cy="804107"/>
          </a:xfrm>
          <a:custGeom>
            <a:avLst/>
            <a:gdLst>
              <a:gd name="T0" fmla="*/ 129 w 297"/>
              <a:gd name="T1" fmla="*/ 121 h 252"/>
              <a:gd name="T2" fmla="*/ 86 w 297"/>
              <a:gd name="T3" fmla="*/ 137 h 252"/>
              <a:gd name="T4" fmla="*/ 136 w 297"/>
              <a:gd name="T5" fmla="*/ 179 h 252"/>
              <a:gd name="T6" fmla="*/ 80 w 297"/>
              <a:gd name="T7" fmla="*/ 190 h 252"/>
              <a:gd name="T8" fmla="*/ 108 w 297"/>
              <a:gd name="T9" fmla="*/ 97 h 252"/>
              <a:gd name="T10" fmla="*/ 108 w 297"/>
              <a:gd name="T11" fmla="*/ 113 h 252"/>
              <a:gd name="T12" fmla="*/ 108 w 297"/>
              <a:gd name="T13" fmla="*/ 200 h 252"/>
              <a:gd name="T14" fmla="*/ 108 w 297"/>
              <a:gd name="T15" fmla="*/ 217 h 252"/>
              <a:gd name="T16" fmla="*/ 158 w 297"/>
              <a:gd name="T17" fmla="*/ 74 h 252"/>
              <a:gd name="T18" fmla="*/ 143 w 297"/>
              <a:gd name="T19" fmla="*/ 58 h 252"/>
              <a:gd name="T20" fmla="*/ 63 w 297"/>
              <a:gd name="T21" fmla="*/ 58 h 252"/>
              <a:gd name="T22" fmla="*/ 27 w 297"/>
              <a:gd name="T23" fmla="*/ 118 h 252"/>
              <a:gd name="T24" fmla="*/ 40 w 297"/>
              <a:gd name="T25" fmla="*/ 231 h 252"/>
              <a:gd name="T26" fmla="*/ 114 w 297"/>
              <a:gd name="T27" fmla="*/ 252 h 252"/>
              <a:gd name="T28" fmla="*/ 189 w 297"/>
              <a:gd name="T29" fmla="*/ 195 h 252"/>
              <a:gd name="T30" fmla="*/ 171 w 297"/>
              <a:gd name="T31" fmla="*/ 95 h 252"/>
              <a:gd name="T32" fmla="*/ 63 w 297"/>
              <a:gd name="T33" fmla="*/ 43 h 252"/>
              <a:gd name="T34" fmla="*/ 50 w 297"/>
              <a:gd name="T35" fmla="*/ 16 h 252"/>
              <a:gd name="T36" fmla="*/ 78 w 297"/>
              <a:gd name="T37" fmla="*/ 8 h 252"/>
              <a:gd name="T38" fmla="*/ 90 w 297"/>
              <a:gd name="T39" fmla="*/ 21 h 252"/>
              <a:gd name="T40" fmla="*/ 93 w 297"/>
              <a:gd name="T41" fmla="*/ 6 h 252"/>
              <a:gd name="T42" fmla="*/ 111 w 297"/>
              <a:gd name="T43" fmla="*/ 2 h 252"/>
              <a:gd name="T44" fmla="*/ 132 w 297"/>
              <a:gd name="T45" fmla="*/ 7 h 252"/>
              <a:gd name="T46" fmla="*/ 132 w 297"/>
              <a:gd name="T47" fmla="*/ 22 h 252"/>
              <a:gd name="T48" fmla="*/ 147 w 297"/>
              <a:gd name="T49" fmla="*/ 10 h 252"/>
              <a:gd name="T50" fmla="*/ 170 w 297"/>
              <a:gd name="T51" fmla="*/ 16 h 252"/>
              <a:gd name="T52" fmla="*/ 146 w 297"/>
              <a:gd name="T53" fmla="*/ 43 h 252"/>
              <a:gd name="T54" fmla="*/ 252 w 297"/>
              <a:gd name="T55" fmla="*/ 92 h 252"/>
              <a:gd name="T56" fmla="*/ 283 w 297"/>
              <a:gd name="T57" fmla="*/ 102 h 252"/>
              <a:gd name="T58" fmla="*/ 282 w 297"/>
              <a:gd name="T59" fmla="*/ 68 h 252"/>
              <a:gd name="T60" fmla="*/ 231 w 297"/>
              <a:gd name="T61" fmla="*/ 198 h 252"/>
              <a:gd name="T62" fmla="*/ 206 w 297"/>
              <a:gd name="T63" fmla="*/ 223 h 252"/>
              <a:gd name="T64" fmla="*/ 236 w 297"/>
              <a:gd name="T65" fmla="*/ 239 h 252"/>
              <a:gd name="T66" fmla="*/ 283 w 297"/>
              <a:gd name="T67" fmla="*/ 102 h 252"/>
              <a:gd name="T68" fmla="*/ 281 w 297"/>
              <a:gd name="T69" fmla="*/ 99 h 252"/>
              <a:gd name="T70" fmla="*/ 180 w 297"/>
              <a:gd name="T71" fmla="*/ 63 h 252"/>
              <a:gd name="T72" fmla="*/ 206 w 297"/>
              <a:gd name="T73" fmla="*/ 223 h 252"/>
              <a:gd name="T74" fmla="*/ 251 w 297"/>
              <a:gd name="T75" fmla="*/ 212 h 252"/>
              <a:gd name="T76" fmla="*/ 291 w 297"/>
              <a:gd name="T77" fmla="*/ 12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7" h="252">
                <a:moveTo>
                  <a:pt x="129" y="121"/>
                </a:moveTo>
                <a:cubicBezTo>
                  <a:pt x="124" y="111"/>
                  <a:pt x="85" y="106"/>
                  <a:pt x="86" y="137"/>
                </a:cubicBezTo>
                <a:cubicBezTo>
                  <a:pt x="88" y="162"/>
                  <a:pt x="138" y="148"/>
                  <a:pt x="136" y="179"/>
                </a:cubicBezTo>
                <a:cubicBezTo>
                  <a:pt x="135" y="206"/>
                  <a:pt x="90" y="205"/>
                  <a:pt x="80" y="190"/>
                </a:cubicBezTo>
                <a:moveTo>
                  <a:pt x="108" y="97"/>
                </a:moveTo>
                <a:cubicBezTo>
                  <a:pt x="108" y="113"/>
                  <a:pt x="108" y="113"/>
                  <a:pt x="108" y="113"/>
                </a:cubicBezTo>
                <a:moveTo>
                  <a:pt x="108" y="200"/>
                </a:moveTo>
                <a:cubicBezTo>
                  <a:pt x="108" y="217"/>
                  <a:pt x="108" y="217"/>
                  <a:pt x="108" y="217"/>
                </a:cubicBezTo>
                <a:moveTo>
                  <a:pt x="158" y="74"/>
                </a:moveTo>
                <a:cubicBezTo>
                  <a:pt x="151" y="65"/>
                  <a:pt x="144" y="59"/>
                  <a:pt x="143" y="58"/>
                </a:cubicBezTo>
                <a:cubicBezTo>
                  <a:pt x="140" y="57"/>
                  <a:pt x="70" y="53"/>
                  <a:pt x="63" y="58"/>
                </a:cubicBezTo>
                <a:cubicBezTo>
                  <a:pt x="56" y="63"/>
                  <a:pt x="35" y="99"/>
                  <a:pt x="27" y="118"/>
                </a:cubicBezTo>
                <a:cubicBezTo>
                  <a:pt x="19" y="140"/>
                  <a:pt x="0" y="200"/>
                  <a:pt x="40" y="231"/>
                </a:cubicBezTo>
                <a:cubicBezTo>
                  <a:pt x="63" y="249"/>
                  <a:pt x="95" y="252"/>
                  <a:pt x="114" y="252"/>
                </a:cubicBezTo>
                <a:cubicBezTo>
                  <a:pt x="137" y="251"/>
                  <a:pt x="185" y="237"/>
                  <a:pt x="189" y="195"/>
                </a:cubicBezTo>
                <a:cubicBezTo>
                  <a:pt x="194" y="145"/>
                  <a:pt x="179" y="111"/>
                  <a:pt x="171" y="95"/>
                </a:cubicBezTo>
                <a:moveTo>
                  <a:pt x="63" y="43"/>
                </a:moveTo>
                <a:cubicBezTo>
                  <a:pt x="63" y="43"/>
                  <a:pt x="41" y="24"/>
                  <a:pt x="50" y="16"/>
                </a:cubicBezTo>
                <a:cubicBezTo>
                  <a:pt x="59" y="7"/>
                  <a:pt x="75" y="6"/>
                  <a:pt x="78" y="8"/>
                </a:cubicBezTo>
                <a:cubicBezTo>
                  <a:pt x="81" y="9"/>
                  <a:pt x="90" y="21"/>
                  <a:pt x="90" y="21"/>
                </a:cubicBezTo>
                <a:cubicBezTo>
                  <a:pt x="90" y="21"/>
                  <a:pt x="91" y="11"/>
                  <a:pt x="93" y="6"/>
                </a:cubicBezTo>
                <a:cubicBezTo>
                  <a:pt x="94" y="1"/>
                  <a:pt x="99" y="0"/>
                  <a:pt x="111" y="2"/>
                </a:cubicBezTo>
                <a:cubicBezTo>
                  <a:pt x="123" y="4"/>
                  <a:pt x="133" y="4"/>
                  <a:pt x="132" y="7"/>
                </a:cubicBezTo>
                <a:cubicBezTo>
                  <a:pt x="132" y="11"/>
                  <a:pt x="132" y="22"/>
                  <a:pt x="132" y="22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7" y="10"/>
                  <a:pt x="169" y="11"/>
                  <a:pt x="170" y="16"/>
                </a:cubicBezTo>
                <a:cubicBezTo>
                  <a:pt x="170" y="21"/>
                  <a:pt x="158" y="33"/>
                  <a:pt x="146" y="43"/>
                </a:cubicBezTo>
                <a:moveTo>
                  <a:pt x="252" y="92"/>
                </a:moveTo>
                <a:cubicBezTo>
                  <a:pt x="283" y="102"/>
                  <a:pt x="283" y="102"/>
                  <a:pt x="283" y="102"/>
                </a:cubicBezTo>
                <a:cubicBezTo>
                  <a:pt x="282" y="68"/>
                  <a:pt x="282" y="68"/>
                  <a:pt x="282" y="68"/>
                </a:cubicBezTo>
                <a:moveTo>
                  <a:pt x="231" y="198"/>
                </a:moveTo>
                <a:cubicBezTo>
                  <a:pt x="206" y="223"/>
                  <a:pt x="206" y="223"/>
                  <a:pt x="206" y="223"/>
                </a:cubicBezTo>
                <a:cubicBezTo>
                  <a:pt x="236" y="239"/>
                  <a:pt x="236" y="239"/>
                  <a:pt x="236" y="239"/>
                </a:cubicBezTo>
                <a:moveTo>
                  <a:pt x="283" y="102"/>
                </a:moveTo>
                <a:cubicBezTo>
                  <a:pt x="283" y="101"/>
                  <a:pt x="282" y="100"/>
                  <a:pt x="281" y="99"/>
                </a:cubicBezTo>
                <a:cubicBezTo>
                  <a:pt x="261" y="63"/>
                  <a:pt x="217" y="49"/>
                  <a:pt x="180" y="63"/>
                </a:cubicBezTo>
                <a:moveTo>
                  <a:pt x="206" y="223"/>
                </a:moveTo>
                <a:cubicBezTo>
                  <a:pt x="222" y="224"/>
                  <a:pt x="237" y="220"/>
                  <a:pt x="251" y="212"/>
                </a:cubicBezTo>
                <a:cubicBezTo>
                  <a:pt x="283" y="194"/>
                  <a:pt x="297" y="158"/>
                  <a:pt x="291" y="1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Freeform 28"/>
          <p:cNvSpPr>
            <a:spLocks noChangeAspect="1" noEditPoints="1"/>
          </p:cNvSpPr>
          <p:nvPr/>
        </p:nvSpPr>
        <p:spPr bwMode="auto">
          <a:xfrm>
            <a:off x="2278892" y="4842076"/>
            <a:ext cx="974207" cy="642844"/>
          </a:xfrm>
          <a:custGeom>
            <a:avLst/>
            <a:gdLst>
              <a:gd name="T0" fmla="*/ 187 w 316"/>
              <a:gd name="T1" fmla="*/ 45 h 208"/>
              <a:gd name="T2" fmla="*/ 164 w 316"/>
              <a:gd name="T3" fmla="*/ 23 h 208"/>
              <a:gd name="T4" fmla="*/ 129 w 316"/>
              <a:gd name="T5" fmla="*/ 27 h 208"/>
              <a:gd name="T6" fmla="*/ 114 w 316"/>
              <a:gd name="T7" fmla="*/ 0 h 208"/>
              <a:gd name="T8" fmla="*/ 88 w 316"/>
              <a:gd name="T9" fmla="*/ 19 h 208"/>
              <a:gd name="T10" fmla="*/ 57 w 316"/>
              <a:gd name="T11" fmla="*/ 32 h 208"/>
              <a:gd name="T12" fmla="*/ 24 w 316"/>
              <a:gd name="T13" fmla="*/ 35 h 208"/>
              <a:gd name="T14" fmla="*/ 33 w 316"/>
              <a:gd name="T15" fmla="*/ 66 h 208"/>
              <a:gd name="T16" fmla="*/ 7 w 316"/>
              <a:gd name="T17" fmla="*/ 90 h 208"/>
              <a:gd name="T18" fmla="*/ 7 w 316"/>
              <a:gd name="T19" fmla="*/ 121 h 208"/>
              <a:gd name="T20" fmla="*/ 32 w 316"/>
              <a:gd name="T21" fmla="*/ 144 h 208"/>
              <a:gd name="T22" fmla="*/ 24 w 316"/>
              <a:gd name="T23" fmla="*/ 174 h 208"/>
              <a:gd name="T24" fmla="*/ 55 w 316"/>
              <a:gd name="T25" fmla="*/ 179 h 208"/>
              <a:gd name="T26" fmla="*/ 89 w 316"/>
              <a:gd name="T27" fmla="*/ 193 h 208"/>
              <a:gd name="T28" fmla="*/ 114 w 316"/>
              <a:gd name="T29" fmla="*/ 208 h 208"/>
              <a:gd name="T30" fmla="*/ 129 w 316"/>
              <a:gd name="T31" fmla="*/ 185 h 208"/>
              <a:gd name="T32" fmla="*/ 164 w 316"/>
              <a:gd name="T33" fmla="*/ 187 h 208"/>
              <a:gd name="T34" fmla="*/ 187 w 316"/>
              <a:gd name="T35" fmla="*/ 164 h 208"/>
              <a:gd name="T36" fmla="*/ 184 w 316"/>
              <a:gd name="T37" fmla="*/ 129 h 208"/>
              <a:gd name="T38" fmla="*/ 210 w 316"/>
              <a:gd name="T39" fmla="*/ 114 h 208"/>
              <a:gd name="T40" fmla="*/ 192 w 316"/>
              <a:gd name="T41" fmla="*/ 89 h 208"/>
              <a:gd name="T42" fmla="*/ 305 w 316"/>
              <a:gd name="T43" fmla="*/ 27 h 208"/>
              <a:gd name="T44" fmla="*/ 289 w 316"/>
              <a:gd name="T45" fmla="*/ 25 h 208"/>
              <a:gd name="T46" fmla="*/ 274 w 316"/>
              <a:gd name="T47" fmla="*/ 19 h 208"/>
              <a:gd name="T48" fmla="*/ 261 w 316"/>
              <a:gd name="T49" fmla="*/ 10 h 208"/>
              <a:gd name="T50" fmla="*/ 254 w 316"/>
              <a:gd name="T51" fmla="*/ 23 h 208"/>
              <a:gd name="T52" fmla="*/ 236 w 316"/>
              <a:gd name="T53" fmla="*/ 21 h 208"/>
              <a:gd name="T54" fmla="*/ 225 w 316"/>
              <a:gd name="T55" fmla="*/ 32 h 208"/>
              <a:gd name="T56" fmla="*/ 227 w 316"/>
              <a:gd name="T57" fmla="*/ 50 h 208"/>
              <a:gd name="T58" fmla="*/ 214 w 316"/>
              <a:gd name="T59" fmla="*/ 57 h 208"/>
              <a:gd name="T60" fmla="*/ 223 w 316"/>
              <a:gd name="T61" fmla="*/ 70 h 208"/>
              <a:gd name="T62" fmla="*/ 229 w 316"/>
              <a:gd name="T63" fmla="*/ 86 h 208"/>
              <a:gd name="T64" fmla="*/ 231 w 316"/>
              <a:gd name="T65" fmla="*/ 101 h 208"/>
              <a:gd name="T66" fmla="*/ 246 w 316"/>
              <a:gd name="T67" fmla="*/ 97 h 208"/>
              <a:gd name="T68" fmla="*/ 258 w 316"/>
              <a:gd name="T69" fmla="*/ 109 h 208"/>
              <a:gd name="T70" fmla="*/ 273 w 316"/>
              <a:gd name="T71" fmla="*/ 109 h 208"/>
              <a:gd name="T72" fmla="*/ 284 w 316"/>
              <a:gd name="T73" fmla="*/ 97 h 208"/>
              <a:gd name="T74" fmla="*/ 299 w 316"/>
              <a:gd name="T75" fmla="*/ 101 h 208"/>
              <a:gd name="T76" fmla="*/ 301 w 316"/>
              <a:gd name="T77" fmla="*/ 86 h 208"/>
              <a:gd name="T78" fmla="*/ 308 w 316"/>
              <a:gd name="T79" fmla="*/ 70 h 208"/>
              <a:gd name="T80" fmla="*/ 316 w 316"/>
              <a:gd name="T81" fmla="*/ 57 h 208"/>
              <a:gd name="T82" fmla="*/ 265 w 316"/>
              <a:gd name="T83" fmla="*/ 76 h 208"/>
              <a:gd name="T84" fmla="*/ 280 w 316"/>
              <a:gd name="T85" fmla="*/ 61 h 208"/>
              <a:gd name="T86" fmla="*/ 86 w 316"/>
              <a:gd name="T87" fmla="*/ 87 h 208"/>
              <a:gd name="T88" fmla="*/ 105 w 316"/>
              <a:gd name="T89" fmla="*/ 67 h 208"/>
              <a:gd name="T90" fmla="*/ 105 w 316"/>
              <a:gd name="T91" fmla="*/ 14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6" h="208">
                <a:moveTo>
                  <a:pt x="177" y="66"/>
                </a:moveTo>
                <a:cubicBezTo>
                  <a:pt x="176" y="63"/>
                  <a:pt x="176" y="58"/>
                  <a:pt x="178" y="55"/>
                </a:cubicBezTo>
                <a:cubicBezTo>
                  <a:pt x="187" y="45"/>
                  <a:pt x="187" y="45"/>
                  <a:pt x="187" y="45"/>
                </a:cubicBezTo>
                <a:cubicBezTo>
                  <a:pt x="189" y="42"/>
                  <a:pt x="189" y="38"/>
                  <a:pt x="186" y="35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1" y="21"/>
                  <a:pt x="167" y="20"/>
                  <a:pt x="164" y="23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3"/>
                  <a:pt x="146" y="34"/>
                  <a:pt x="143" y="32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6" y="26"/>
                  <a:pt x="123" y="22"/>
                  <a:pt x="122" y="19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3"/>
                  <a:pt x="118" y="0"/>
                  <a:pt x="114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3" y="0"/>
                  <a:pt x="90" y="3"/>
                  <a:pt x="90" y="7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22"/>
                  <a:pt x="85" y="26"/>
                  <a:pt x="82" y="27"/>
                </a:cubicBezTo>
                <a:cubicBezTo>
                  <a:pt x="68" y="33"/>
                  <a:pt x="68" y="33"/>
                  <a:pt x="68" y="33"/>
                </a:cubicBezTo>
                <a:cubicBezTo>
                  <a:pt x="64" y="34"/>
                  <a:pt x="60" y="34"/>
                  <a:pt x="57" y="32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20"/>
                  <a:pt x="39" y="21"/>
                  <a:pt x="36" y="23"/>
                </a:cubicBezTo>
                <a:cubicBezTo>
                  <a:pt x="24" y="35"/>
                  <a:pt x="24" y="35"/>
                  <a:pt x="24" y="35"/>
                </a:cubicBezTo>
                <a:cubicBezTo>
                  <a:pt x="21" y="38"/>
                  <a:pt x="21" y="42"/>
                  <a:pt x="23" y="45"/>
                </a:cubicBezTo>
                <a:cubicBezTo>
                  <a:pt x="32" y="56"/>
                  <a:pt x="32" y="56"/>
                  <a:pt x="32" y="56"/>
                </a:cubicBezTo>
                <a:cubicBezTo>
                  <a:pt x="34" y="58"/>
                  <a:pt x="35" y="63"/>
                  <a:pt x="33" y="66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5"/>
                  <a:pt x="22" y="88"/>
                  <a:pt x="18" y="89"/>
                </a:cubicBezTo>
                <a:cubicBezTo>
                  <a:pt x="7" y="90"/>
                  <a:pt x="7" y="90"/>
                  <a:pt x="7" y="90"/>
                </a:cubicBezTo>
                <a:cubicBezTo>
                  <a:pt x="3" y="90"/>
                  <a:pt x="0" y="94"/>
                  <a:pt x="0" y="97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8"/>
                  <a:pt x="3" y="121"/>
                  <a:pt x="7" y="121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22" y="123"/>
                  <a:pt x="26" y="126"/>
                  <a:pt x="27" y="129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4" y="147"/>
                  <a:pt x="34" y="152"/>
                  <a:pt x="31" y="15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1" y="167"/>
                  <a:pt x="21" y="171"/>
                  <a:pt x="24" y="174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9" y="189"/>
                  <a:pt x="43" y="189"/>
                  <a:pt x="46" y="187"/>
                </a:cubicBezTo>
                <a:cubicBezTo>
                  <a:pt x="55" y="179"/>
                  <a:pt x="55" y="179"/>
                  <a:pt x="55" y="179"/>
                </a:cubicBezTo>
                <a:cubicBezTo>
                  <a:pt x="58" y="177"/>
                  <a:pt x="63" y="176"/>
                  <a:pt x="66" y="178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5" y="186"/>
                  <a:pt x="88" y="189"/>
                  <a:pt x="89" y="193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90" y="205"/>
                  <a:pt x="93" y="208"/>
                  <a:pt x="97" y="208"/>
                </a:cubicBezTo>
                <a:cubicBezTo>
                  <a:pt x="114" y="208"/>
                  <a:pt x="114" y="208"/>
                  <a:pt x="114" y="208"/>
                </a:cubicBezTo>
                <a:cubicBezTo>
                  <a:pt x="118" y="208"/>
                  <a:pt x="121" y="205"/>
                  <a:pt x="121" y="202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22" y="189"/>
                  <a:pt x="125" y="186"/>
                  <a:pt x="129" y="185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8" y="176"/>
                  <a:pt x="152" y="177"/>
                  <a:pt x="155" y="179"/>
                </a:cubicBezTo>
                <a:cubicBezTo>
                  <a:pt x="164" y="187"/>
                  <a:pt x="164" y="187"/>
                  <a:pt x="164" y="187"/>
                </a:cubicBezTo>
                <a:cubicBezTo>
                  <a:pt x="167" y="189"/>
                  <a:pt x="171" y="189"/>
                  <a:pt x="174" y="186"/>
                </a:cubicBezTo>
                <a:cubicBezTo>
                  <a:pt x="186" y="174"/>
                  <a:pt x="186" y="174"/>
                  <a:pt x="186" y="174"/>
                </a:cubicBezTo>
                <a:cubicBezTo>
                  <a:pt x="189" y="171"/>
                  <a:pt x="189" y="167"/>
                  <a:pt x="187" y="164"/>
                </a:cubicBezTo>
                <a:cubicBezTo>
                  <a:pt x="179" y="155"/>
                  <a:pt x="179" y="155"/>
                  <a:pt x="179" y="155"/>
                </a:cubicBezTo>
                <a:cubicBezTo>
                  <a:pt x="177" y="152"/>
                  <a:pt x="176" y="148"/>
                  <a:pt x="178" y="14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5" y="126"/>
                  <a:pt x="189" y="123"/>
                  <a:pt x="192" y="123"/>
                </a:cubicBezTo>
                <a:cubicBezTo>
                  <a:pt x="203" y="121"/>
                  <a:pt x="203" y="121"/>
                  <a:pt x="203" y="121"/>
                </a:cubicBezTo>
                <a:cubicBezTo>
                  <a:pt x="207" y="121"/>
                  <a:pt x="210" y="118"/>
                  <a:pt x="210" y="114"/>
                </a:cubicBezTo>
                <a:cubicBezTo>
                  <a:pt x="210" y="97"/>
                  <a:pt x="210" y="97"/>
                  <a:pt x="210" y="97"/>
                </a:cubicBezTo>
                <a:cubicBezTo>
                  <a:pt x="210" y="94"/>
                  <a:pt x="207" y="90"/>
                  <a:pt x="203" y="90"/>
                </a:cubicBezTo>
                <a:cubicBezTo>
                  <a:pt x="192" y="89"/>
                  <a:pt x="192" y="89"/>
                  <a:pt x="192" y="89"/>
                </a:cubicBezTo>
                <a:moveTo>
                  <a:pt x="301" y="37"/>
                </a:moveTo>
                <a:cubicBezTo>
                  <a:pt x="305" y="32"/>
                  <a:pt x="305" y="32"/>
                  <a:pt x="305" y="32"/>
                </a:cubicBezTo>
                <a:cubicBezTo>
                  <a:pt x="306" y="30"/>
                  <a:pt x="306" y="28"/>
                  <a:pt x="305" y="27"/>
                </a:cubicBezTo>
                <a:cubicBezTo>
                  <a:pt x="299" y="21"/>
                  <a:pt x="299" y="21"/>
                  <a:pt x="299" y="21"/>
                </a:cubicBezTo>
                <a:cubicBezTo>
                  <a:pt x="298" y="20"/>
                  <a:pt x="296" y="20"/>
                  <a:pt x="294" y="21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88" y="26"/>
                  <a:pt x="285" y="27"/>
                  <a:pt x="284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5" y="23"/>
                  <a:pt x="274" y="21"/>
                  <a:pt x="274" y="19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3" y="11"/>
                  <a:pt x="271" y="10"/>
                  <a:pt x="270" y="10"/>
                </a:cubicBezTo>
                <a:cubicBezTo>
                  <a:pt x="261" y="10"/>
                  <a:pt x="261" y="10"/>
                  <a:pt x="261" y="10"/>
                </a:cubicBezTo>
                <a:cubicBezTo>
                  <a:pt x="259" y="10"/>
                  <a:pt x="258" y="11"/>
                  <a:pt x="258" y="13"/>
                </a:cubicBezTo>
                <a:cubicBezTo>
                  <a:pt x="257" y="19"/>
                  <a:pt x="257" y="19"/>
                  <a:pt x="257" y="19"/>
                </a:cubicBezTo>
                <a:cubicBezTo>
                  <a:pt x="257" y="21"/>
                  <a:pt x="255" y="23"/>
                  <a:pt x="254" y="23"/>
                </a:cubicBezTo>
                <a:cubicBezTo>
                  <a:pt x="247" y="26"/>
                  <a:pt x="247" y="26"/>
                  <a:pt x="247" y="26"/>
                </a:cubicBezTo>
                <a:cubicBezTo>
                  <a:pt x="245" y="27"/>
                  <a:pt x="243" y="26"/>
                  <a:pt x="242" y="25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5" y="20"/>
                  <a:pt x="233" y="20"/>
                  <a:pt x="231" y="21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8"/>
                  <a:pt x="224" y="30"/>
                  <a:pt x="225" y="32"/>
                </a:cubicBezTo>
                <a:cubicBezTo>
                  <a:pt x="230" y="37"/>
                  <a:pt x="230" y="37"/>
                  <a:pt x="230" y="37"/>
                </a:cubicBezTo>
                <a:cubicBezTo>
                  <a:pt x="231" y="38"/>
                  <a:pt x="231" y="41"/>
                  <a:pt x="230" y="42"/>
                </a:cubicBezTo>
                <a:cubicBezTo>
                  <a:pt x="227" y="50"/>
                  <a:pt x="227" y="50"/>
                  <a:pt x="227" y="50"/>
                </a:cubicBezTo>
                <a:cubicBezTo>
                  <a:pt x="226" y="52"/>
                  <a:pt x="224" y="53"/>
                  <a:pt x="223" y="53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5" y="54"/>
                  <a:pt x="214" y="56"/>
                  <a:pt x="214" y="57"/>
                </a:cubicBezTo>
                <a:cubicBezTo>
                  <a:pt x="214" y="66"/>
                  <a:pt x="214" y="66"/>
                  <a:pt x="214" y="66"/>
                </a:cubicBezTo>
                <a:cubicBezTo>
                  <a:pt x="214" y="68"/>
                  <a:pt x="215" y="69"/>
                  <a:pt x="217" y="69"/>
                </a:cubicBezTo>
                <a:cubicBezTo>
                  <a:pt x="223" y="70"/>
                  <a:pt x="223" y="70"/>
                  <a:pt x="223" y="70"/>
                </a:cubicBezTo>
                <a:cubicBezTo>
                  <a:pt x="224" y="70"/>
                  <a:pt x="226" y="72"/>
                  <a:pt x="227" y="73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30" y="82"/>
                  <a:pt x="230" y="84"/>
                  <a:pt x="229" y="86"/>
                </a:cubicBezTo>
                <a:cubicBezTo>
                  <a:pt x="225" y="90"/>
                  <a:pt x="225" y="90"/>
                  <a:pt x="225" y="90"/>
                </a:cubicBezTo>
                <a:cubicBezTo>
                  <a:pt x="224" y="92"/>
                  <a:pt x="224" y="94"/>
                  <a:pt x="225" y="95"/>
                </a:cubicBezTo>
                <a:cubicBezTo>
                  <a:pt x="231" y="101"/>
                  <a:pt x="231" y="101"/>
                  <a:pt x="231" y="101"/>
                </a:cubicBezTo>
                <a:cubicBezTo>
                  <a:pt x="233" y="102"/>
                  <a:pt x="235" y="102"/>
                  <a:pt x="236" y="101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42" y="96"/>
                  <a:pt x="244" y="96"/>
                  <a:pt x="246" y="97"/>
                </a:cubicBezTo>
                <a:cubicBezTo>
                  <a:pt x="254" y="100"/>
                  <a:pt x="254" y="100"/>
                  <a:pt x="254" y="100"/>
                </a:cubicBezTo>
                <a:cubicBezTo>
                  <a:pt x="255" y="101"/>
                  <a:pt x="257" y="103"/>
                  <a:pt x="257" y="104"/>
                </a:cubicBezTo>
                <a:cubicBezTo>
                  <a:pt x="258" y="109"/>
                  <a:pt x="258" y="109"/>
                  <a:pt x="258" y="109"/>
                </a:cubicBezTo>
                <a:cubicBezTo>
                  <a:pt x="258" y="110"/>
                  <a:pt x="259" y="112"/>
                  <a:pt x="261" y="112"/>
                </a:cubicBezTo>
                <a:cubicBezTo>
                  <a:pt x="270" y="112"/>
                  <a:pt x="270" y="112"/>
                  <a:pt x="270" y="112"/>
                </a:cubicBezTo>
                <a:cubicBezTo>
                  <a:pt x="271" y="112"/>
                  <a:pt x="273" y="110"/>
                  <a:pt x="273" y="109"/>
                </a:cubicBezTo>
                <a:cubicBezTo>
                  <a:pt x="273" y="104"/>
                  <a:pt x="273" y="104"/>
                  <a:pt x="273" y="104"/>
                </a:cubicBezTo>
                <a:cubicBezTo>
                  <a:pt x="274" y="103"/>
                  <a:pt x="275" y="101"/>
                  <a:pt x="277" y="100"/>
                </a:cubicBezTo>
                <a:cubicBezTo>
                  <a:pt x="284" y="97"/>
                  <a:pt x="284" y="97"/>
                  <a:pt x="284" y="97"/>
                </a:cubicBezTo>
                <a:cubicBezTo>
                  <a:pt x="286" y="96"/>
                  <a:pt x="288" y="96"/>
                  <a:pt x="290" y="98"/>
                </a:cubicBezTo>
                <a:cubicBezTo>
                  <a:pt x="294" y="101"/>
                  <a:pt x="294" y="101"/>
                  <a:pt x="294" y="101"/>
                </a:cubicBezTo>
                <a:cubicBezTo>
                  <a:pt x="296" y="102"/>
                  <a:pt x="298" y="102"/>
                  <a:pt x="299" y="101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6" y="94"/>
                  <a:pt x="306" y="92"/>
                  <a:pt x="305" y="90"/>
                </a:cubicBezTo>
                <a:cubicBezTo>
                  <a:pt x="301" y="86"/>
                  <a:pt x="301" y="86"/>
                  <a:pt x="301" y="86"/>
                </a:cubicBezTo>
                <a:cubicBezTo>
                  <a:pt x="300" y="84"/>
                  <a:pt x="300" y="82"/>
                  <a:pt x="301" y="81"/>
                </a:cubicBezTo>
                <a:cubicBezTo>
                  <a:pt x="304" y="73"/>
                  <a:pt x="304" y="73"/>
                  <a:pt x="304" y="73"/>
                </a:cubicBezTo>
                <a:cubicBezTo>
                  <a:pt x="304" y="72"/>
                  <a:pt x="306" y="70"/>
                  <a:pt x="308" y="70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315" y="69"/>
                  <a:pt x="316" y="68"/>
                  <a:pt x="316" y="66"/>
                </a:cubicBezTo>
                <a:cubicBezTo>
                  <a:pt x="316" y="57"/>
                  <a:pt x="316" y="57"/>
                  <a:pt x="316" y="57"/>
                </a:cubicBezTo>
                <a:cubicBezTo>
                  <a:pt x="316" y="56"/>
                  <a:pt x="315" y="54"/>
                  <a:pt x="313" y="54"/>
                </a:cubicBezTo>
                <a:cubicBezTo>
                  <a:pt x="308" y="53"/>
                  <a:pt x="308" y="53"/>
                  <a:pt x="308" y="53"/>
                </a:cubicBezTo>
                <a:moveTo>
                  <a:pt x="265" y="76"/>
                </a:moveTo>
                <a:cubicBezTo>
                  <a:pt x="257" y="76"/>
                  <a:pt x="250" y="69"/>
                  <a:pt x="250" y="61"/>
                </a:cubicBezTo>
                <a:cubicBezTo>
                  <a:pt x="250" y="53"/>
                  <a:pt x="257" y="46"/>
                  <a:pt x="265" y="46"/>
                </a:cubicBezTo>
                <a:cubicBezTo>
                  <a:pt x="273" y="46"/>
                  <a:pt x="280" y="53"/>
                  <a:pt x="280" y="61"/>
                </a:cubicBezTo>
                <a:cubicBezTo>
                  <a:pt x="280" y="69"/>
                  <a:pt x="273" y="76"/>
                  <a:pt x="265" y="76"/>
                </a:cubicBezTo>
                <a:close/>
                <a:moveTo>
                  <a:pt x="123" y="74"/>
                </a:moveTo>
                <a:cubicBezTo>
                  <a:pt x="119" y="65"/>
                  <a:pt x="85" y="61"/>
                  <a:pt x="86" y="87"/>
                </a:cubicBezTo>
                <a:cubicBezTo>
                  <a:pt x="88" y="109"/>
                  <a:pt x="131" y="97"/>
                  <a:pt x="129" y="123"/>
                </a:cubicBezTo>
                <a:cubicBezTo>
                  <a:pt x="128" y="147"/>
                  <a:pt x="89" y="146"/>
                  <a:pt x="81" y="132"/>
                </a:cubicBezTo>
                <a:moveTo>
                  <a:pt x="105" y="67"/>
                </a:moveTo>
                <a:cubicBezTo>
                  <a:pt x="105" y="53"/>
                  <a:pt x="105" y="53"/>
                  <a:pt x="105" y="53"/>
                </a:cubicBezTo>
                <a:moveTo>
                  <a:pt x="105" y="156"/>
                </a:moveTo>
                <a:cubicBezTo>
                  <a:pt x="105" y="142"/>
                  <a:pt x="105" y="142"/>
                  <a:pt x="105" y="14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6" name="Freeform 29"/>
          <p:cNvSpPr>
            <a:spLocks noChangeAspect="1" noEditPoints="1"/>
          </p:cNvSpPr>
          <p:nvPr/>
        </p:nvSpPr>
        <p:spPr bwMode="auto">
          <a:xfrm>
            <a:off x="3692597" y="4858061"/>
            <a:ext cx="974207" cy="642844"/>
          </a:xfrm>
          <a:custGeom>
            <a:avLst/>
            <a:gdLst>
              <a:gd name="T0" fmla="*/ 186 w 316"/>
              <a:gd name="T1" fmla="*/ 45 h 208"/>
              <a:gd name="T2" fmla="*/ 164 w 316"/>
              <a:gd name="T3" fmla="*/ 23 h 208"/>
              <a:gd name="T4" fmla="*/ 129 w 316"/>
              <a:gd name="T5" fmla="*/ 27 h 208"/>
              <a:gd name="T6" fmla="*/ 114 w 316"/>
              <a:gd name="T7" fmla="*/ 0 h 208"/>
              <a:gd name="T8" fmla="*/ 88 w 316"/>
              <a:gd name="T9" fmla="*/ 19 h 208"/>
              <a:gd name="T10" fmla="*/ 57 w 316"/>
              <a:gd name="T11" fmla="*/ 32 h 208"/>
              <a:gd name="T12" fmla="*/ 24 w 316"/>
              <a:gd name="T13" fmla="*/ 35 h 208"/>
              <a:gd name="T14" fmla="*/ 33 w 316"/>
              <a:gd name="T15" fmla="*/ 66 h 208"/>
              <a:gd name="T16" fmla="*/ 6 w 316"/>
              <a:gd name="T17" fmla="*/ 90 h 208"/>
              <a:gd name="T18" fmla="*/ 6 w 316"/>
              <a:gd name="T19" fmla="*/ 121 h 208"/>
              <a:gd name="T20" fmla="*/ 32 w 316"/>
              <a:gd name="T21" fmla="*/ 144 h 208"/>
              <a:gd name="T22" fmla="*/ 24 w 316"/>
              <a:gd name="T23" fmla="*/ 174 h 208"/>
              <a:gd name="T24" fmla="*/ 55 w 316"/>
              <a:gd name="T25" fmla="*/ 179 h 208"/>
              <a:gd name="T26" fmla="*/ 88 w 316"/>
              <a:gd name="T27" fmla="*/ 193 h 208"/>
              <a:gd name="T28" fmla="*/ 114 w 316"/>
              <a:gd name="T29" fmla="*/ 208 h 208"/>
              <a:gd name="T30" fmla="*/ 129 w 316"/>
              <a:gd name="T31" fmla="*/ 185 h 208"/>
              <a:gd name="T32" fmla="*/ 164 w 316"/>
              <a:gd name="T33" fmla="*/ 187 h 208"/>
              <a:gd name="T34" fmla="*/ 186 w 316"/>
              <a:gd name="T35" fmla="*/ 164 h 208"/>
              <a:gd name="T36" fmla="*/ 184 w 316"/>
              <a:gd name="T37" fmla="*/ 129 h 208"/>
              <a:gd name="T38" fmla="*/ 210 w 316"/>
              <a:gd name="T39" fmla="*/ 114 h 208"/>
              <a:gd name="T40" fmla="*/ 192 w 316"/>
              <a:gd name="T41" fmla="*/ 89 h 208"/>
              <a:gd name="T42" fmla="*/ 304 w 316"/>
              <a:gd name="T43" fmla="*/ 27 h 208"/>
              <a:gd name="T44" fmla="*/ 289 w 316"/>
              <a:gd name="T45" fmla="*/ 25 h 208"/>
              <a:gd name="T46" fmla="*/ 273 w 316"/>
              <a:gd name="T47" fmla="*/ 19 h 208"/>
              <a:gd name="T48" fmla="*/ 261 w 316"/>
              <a:gd name="T49" fmla="*/ 10 h 208"/>
              <a:gd name="T50" fmla="*/ 253 w 316"/>
              <a:gd name="T51" fmla="*/ 23 h 208"/>
              <a:gd name="T52" fmla="*/ 236 w 316"/>
              <a:gd name="T53" fmla="*/ 21 h 208"/>
              <a:gd name="T54" fmla="*/ 225 w 316"/>
              <a:gd name="T55" fmla="*/ 32 h 208"/>
              <a:gd name="T56" fmla="*/ 226 w 316"/>
              <a:gd name="T57" fmla="*/ 50 h 208"/>
              <a:gd name="T58" fmla="*/ 214 w 316"/>
              <a:gd name="T59" fmla="*/ 57 h 208"/>
              <a:gd name="T60" fmla="*/ 222 w 316"/>
              <a:gd name="T61" fmla="*/ 70 h 208"/>
              <a:gd name="T62" fmla="*/ 229 w 316"/>
              <a:gd name="T63" fmla="*/ 86 h 208"/>
              <a:gd name="T64" fmla="*/ 231 w 316"/>
              <a:gd name="T65" fmla="*/ 101 h 208"/>
              <a:gd name="T66" fmla="*/ 246 w 316"/>
              <a:gd name="T67" fmla="*/ 97 h 208"/>
              <a:gd name="T68" fmla="*/ 257 w 316"/>
              <a:gd name="T69" fmla="*/ 109 h 208"/>
              <a:gd name="T70" fmla="*/ 273 w 316"/>
              <a:gd name="T71" fmla="*/ 109 h 208"/>
              <a:gd name="T72" fmla="*/ 284 w 316"/>
              <a:gd name="T73" fmla="*/ 97 h 208"/>
              <a:gd name="T74" fmla="*/ 298 w 316"/>
              <a:gd name="T75" fmla="*/ 101 h 208"/>
              <a:gd name="T76" fmla="*/ 301 w 316"/>
              <a:gd name="T77" fmla="*/ 86 h 208"/>
              <a:gd name="T78" fmla="*/ 308 w 316"/>
              <a:gd name="T79" fmla="*/ 70 h 208"/>
              <a:gd name="T80" fmla="*/ 316 w 316"/>
              <a:gd name="T81" fmla="*/ 57 h 208"/>
              <a:gd name="T82" fmla="*/ 265 w 316"/>
              <a:gd name="T83" fmla="*/ 76 h 208"/>
              <a:gd name="T84" fmla="*/ 280 w 316"/>
              <a:gd name="T85" fmla="*/ 61 h 208"/>
              <a:gd name="T86" fmla="*/ 117 w 316"/>
              <a:gd name="T87" fmla="*/ 150 h 208"/>
              <a:gd name="T88" fmla="*/ 138 w 316"/>
              <a:gd name="T89" fmla="*/ 73 h 208"/>
              <a:gd name="T90" fmla="*/ 64 w 316"/>
              <a:gd name="T91" fmla="*/ 12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6" h="208">
                <a:moveTo>
                  <a:pt x="177" y="66"/>
                </a:moveTo>
                <a:cubicBezTo>
                  <a:pt x="175" y="63"/>
                  <a:pt x="176" y="58"/>
                  <a:pt x="178" y="55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8" y="42"/>
                  <a:pt x="188" y="38"/>
                  <a:pt x="186" y="35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1" y="21"/>
                  <a:pt x="167" y="20"/>
                  <a:pt x="164" y="2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3"/>
                  <a:pt x="146" y="34"/>
                  <a:pt x="143" y="32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5" y="26"/>
                  <a:pt x="122" y="22"/>
                  <a:pt x="122" y="19"/>
                </a:cubicBezTo>
                <a:cubicBezTo>
                  <a:pt x="121" y="7"/>
                  <a:pt x="121" y="7"/>
                  <a:pt x="121" y="7"/>
                </a:cubicBezTo>
                <a:cubicBezTo>
                  <a:pt x="120" y="3"/>
                  <a:pt x="117" y="0"/>
                  <a:pt x="11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3" y="0"/>
                  <a:pt x="90" y="3"/>
                  <a:pt x="89" y="7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22"/>
                  <a:pt x="85" y="26"/>
                  <a:pt x="81" y="27"/>
                </a:cubicBezTo>
                <a:cubicBezTo>
                  <a:pt x="67" y="33"/>
                  <a:pt x="67" y="33"/>
                  <a:pt x="67" y="33"/>
                </a:cubicBezTo>
                <a:cubicBezTo>
                  <a:pt x="64" y="34"/>
                  <a:pt x="59" y="34"/>
                  <a:pt x="57" y="32"/>
                </a:cubicBezTo>
                <a:cubicBezTo>
                  <a:pt x="45" y="23"/>
                  <a:pt x="45" y="23"/>
                  <a:pt x="45" y="23"/>
                </a:cubicBezTo>
                <a:cubicBezTo>
                  <a:pt x="43" y="20"/>
                  <a:pt x="38" y="21"/>
                  <a:pt x="36" y="23"/>
                </a:cubicBezTo>
                <a:cubicBezTo>
                  <a:pt x="24" y="35"/>
                  <a:pt x="24" y="35"/>
                  <a:pt x="24" y="35"/>
                </a:cubicBezTo>
                <a:cubicBezTo>
                  <a:pt x="21" y="38"/>
                  <a:pt x="21" y="42"/>
                  <a:pt x="23" y="45"/>
                </a:cubicBezTo>
                <a:cubicBezTo>
                  <a:pt x="32" y="56"/>
                  <a:pt x="32" y="56"/>
                  <a:pt x="32" y="56"/>
                </a:cubicBezTo>
                <a:cubicBezTo>
                  <a:pt x="34" y="58"/>
                  <a:pt x="35" y="63"/>
                  <a:pt x="33" y="66"/>
                </a:cubicBezTo>
                <a:cubicBezTo>
                  <a:pt x="26" y="82"/>
                  <a:pt x="26" y="82"/>
                  <a:pt x="26" y="82"/>
                </a:cubicBezTo>
                <a:cubicBezTo>
                  <a:pt x="25" y="85"/>
                  <a:pt x="21" y="88"/>
                  <a:pt x="18" y="89"/>
                </a:cubicBezTo>
                <a:cubicBezTo>
                  <a:pt x="6" y="90"/>
                  <a:pt x="6" y="90"/>
                  <a:pt x="6" y="90"/>
                </a:cubicBezTo>
                <a:cubicBezTo>
                  <a:pt x="3" y="90"/>
                  <a:pt x="0" y="94"/>
                  <a:pt x="0" y="97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8"/>
                  <a:pt x="3" y="121"/>
                  <a:pt x="6" y="121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21" y="123"/>
                  <a:pt x="25" y="126"/>
                  <a:pt x="26" y="129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4" y="147"/>
                  <a:pt x="33" y="152"/>
                  <a:pt x="31" y="15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1" y="167"/>
                  <a:pt x="21" y="171"/>
                  <a:pt x="24" y="174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8" y="189"/>
                  <a:pt x="43" y="189"/>
                  <a:pt x="45" y="187"/>
                </a:cubicBezTo>
                <a:cubicBezTo>
                  <a:pt x="55" y="179"/>
                  <a:pt x="55" y="179"/>
                  <a:pt x="55" y="179"/>
                </a:cubicBezTo>
                <a:cubicBezTo>
                  <a:pt x="58" y="177"/>
                  <a:pt x="62" y="176"/>
                  <a:pt x="65" y="178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5" y="186"/>
                  <a:pt x="88" y="189"/>
                  <a:pt x="88" y="193"/>
                </a:cubicBezTo>
                <a:cubicBezTo>
                  <a:pt x="89" y="202"/>
                  <a:pt x="89" y="202"/>
                  <a:pt x="89" y="202"/>
                </a:cubicBezTo>
                <a:cubicBezTo>
                  <a:pt x="90" y="205"/>
                  <a:pt x="93" y="208"/>
                  <a:pt x="96" y="208"/>
                </a:cubicBezTo>
                <a:cubicBezTo>
                  <a:pt x="114" y="208"/>
                  <a:pt x="114" y="208"/>
                  <a:pt x="114" y="208"/>
                </a:cubicBezTo>
                <a:cubicBezTo>
                  <a:pt x="117" y="208"/>
                  <a:pt x="120" y="205"/>
                  <a:pt x="121" y="202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22" y="189"/>
                  <a:pt x="125" y="186"/>
                  <a:pt x="129" y="185"/>
                </a:cubicBezTo>
                <a:cubicBezTo>
                  <a:pt x="144" y="178"/>
                  <a:pt x="144" y="178"/>
                  <a:pt x="144" y="178"/>
                </a:cubicBezTo>
                <a:cubicBezTo>
                  <a:pt x="147" y="176"/>
                  <a:pt x="152" y="177"/>
                  <a:pt x="155" y="179"/>
                </a:cubicBezTo>
                <a:cubicBezTo>
                  <a:pt x="164" y="187"/>
                  <a:pt x="164" y="187"/>
                  <a:pt x="164" y="187"/>
                </a:cubicBezTo>
                <a:cubicBezTo>
                  <a:pt x="167" y="189"/>
                  <a:pt x="171" y="189"/>
                  <a:pt x="174" y="186"/>
                </a:cubicBezTo>
                <a:cubicBezTo>
                  <a:pt x="186" y="174"/>
                  <a:pt x="186" y="174"/>
                  <a:pt x="186" y="174"/>
                </a:cubicBezTo>
                <a:cubicBezTo>
                  <a:pt x="188" y="171"/>
                  <a:pt x="188" y="167"/>
                  <a:pt x="186" y="164"/>
                </a:cubicBezTo>
                <a:cubicBezTo>
                  <a:pt x="179" y="155"/>
                  <a:pt x="179" y="155"/>
                  <a:pt x="179" y="155"/>
                </a:cubicBezTo>
                <a:cubicBezTo>
                  <a:pt x="177" y="152"/>
                  <a:pt x="176" y="148"/>
                  <a:pt x="178" y="14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5" y="126"/>
                  <a:pt x="189" y="123"/>
                  <a:pt x="192" y="123"/>
                </a:cubicBezTo>
                <a:cubicBezTo>
                  <a:pt x="203" y="121"/>
                  <a:pt x="203" y="121"/>
                  <a:pt x="203" y="121"/>
                </a:cubicBezTo>
                <a:cubicBezTo>
                  <a:pt x="207" y="121"/>
                  <a:pt x="210" y="118"/>
                  <a:pt x="210" y="114"/>
                </a:cubicBezTo>
                <a:cubicBezTo>
                  <a:pt x="210" y="97"/>
                  <a:pt x="210" y="97"/>
                  <a:pt x="210" y="97"/>
                </a:cubicBezTo>
                <a:cubicBezTo>
                  <a:pt x="210" y="94"/>
                  <a:pt x="207" y="90"/>
                  <a:pt x="203" y="90"/>
                </a:cubicBezTo>
                <a:cubicBezTo>
                  <a:pt x="192" y="89"/>
                  <a:pt x="192" y="89"/>
                  <a:pt x="192" y="89"/>
                </a:cubicBezTo>
                <a:moveTo>
                  <a:pt x="301" y="37"/>
                </a:moveTo>
                <a:cubicBezTo>
                  <a:pt x="305" y="32"/>
                  <a:pt x="305" y="32"/>
                  <a:pt x="305" y="32"/>
                </a:cubicBezTo>
                <a:cubicBezTo>
                  <a:pt x="306" y="30"/>
                  <a:pt x="306" y="28"/>
                  <a:pt x="304" y="27"/>
                </a:cubicBezTo>
                <a:cubicBezTo>
                  <a:pt x="298" y="21"/>
                  <a:pt x="298" y="21"/>
                  <a:pt x="298" y="21"/>
                </a:cubicBezTo>
                <a:cubicBezTo>
                  <a:pt x="297" y="20"/>
                  <a:pt x="295" y="20"/>
                  <a:pt x="294" y="21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87" y="26"/>
                  <a:pt x="285" y="27"/>
                  <a:pt x="283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5" y="23"/>
                  <a:pt x="273" y="21"/>
                  <a:pt x="273" y="19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3" y="11"/>
                  <a:pt x="271" y="10"/>
                  <a:pt x="269" y="10"/>
                </a:cubicBezTo>
                <a:cubicBezTo>
                  <a:pt x="261" y="10"/>
                  <a:pt x="261" y="10"/>
                  <a:pt x="261" y="10"/>
                </a:cubicBezTo>
                <a:cubicBezTo>
                  <a:pt x="259" y="10"/>
                  <a:pt x="257" y="11"/>
                  <a:pt x="257" y="13"/>
                </a:cubicBezTo>
                <a:cubicBezTo>
                  <a:pt x="257" y="19"/>
                  <a:pt x="257" y="19"/>
                  <a:pt x="257" y="19"/>
                </a:cubicBezTo>
                <a:cubicBezTo>
                  <a:pt x="257" y="21"/>
                  <a:pt x="255" y="23"/>
                  <a:pt x="253" y="23"/>
                </a:cubicBezTo>
                <a:cubicBezTo>
                  <a:pt x="246" y="26"/>
                  <a:pt x="246" y="26"/>
                  <a:pt x="246" y="26"/>
                </a:cubicBezTo>
                <a:cubicBezTo>
                  <a:pt x="245" y="27"/>
                  <a:pt x="243" y="26"/>
                  <a:pt x="241" y="25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4" y="20"/>
                  <a:pt x="232" y="20"/>
                  <a:pt x="231" y="21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8"/>
                  <a:pt x="224" y="30"/>
                  <a:pt x="225" y="32"/>
                </a:cubicBezTo>
                <a:cubicBezTo>
                  <a:pt x="229" y="37"/>
                  <a:pt x="229" y="37"/>
                  <a:pt x="229" y="37"/>
                </a:cubicBezTo>
                <a:cubicBezTo>
                  <a:pt x="230" y="38"/>
                  <a:pt x="231" y="41"/>
                  <a:pt x="230" y="42"/>
                </a:cubicBezTo>
                <a:cubicBezTo>
                  <a:pt x="226" y="50"/>
                  <a:pt x="226" y="50"/>
                  <a:pt x="226" y="50"/>
                </a:cubicBezTo>
                <a:cubicBezTo>
                  <a:pt x="226" y="52"/>
                  <a:pt x="224" y="53"/>
                  <a:pt x="222" y="53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5" y="54"/>
                  <a:pt x="214" y="56"/>
                  <a:pt x="214" y="57"/>
                </a:cubicBezTo>
                <a:cubicBezTo>
                  <a:pt x="214" y="66"/>
                  <a:pt x="214" y="66"/>
                  <a:pt x="214" y="66"/>
                </a:cubicBezTo>
                <a:cubicBezTo>
                  <a:pt x="214" y="68"/>
                  <a:pt x="215" y="69"/>
                  <a:pt x="217" y="69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4" y="70"/>
                  <a:pt x="226" y="72"/>
                  <a:pt x="226" y="73"/>
                </a:cubicBezTo>
                <a:cubicBezTo>
                  <a:pt x="229" y="80"/>
                  <a:pt x="229" y="80"/>
                  <a:pt x="229" y="80"/>
                </a:cubicBezTo>
                <a:cubicBezTo>
                  <a:pt x="230" y="82"/>
                  <a:pt x="230" y="84"/>
                  <a:pt x="229" y="86"/>
                </a:cubicBezTo>
                <a:cubicBezTo>
                  <a:pt x="225" y="90"/>
                  <a:pt x="225" y="90"/>
                  <a:pt x="225" y="90"/>
                </a:cubicBezTo>
                <a:cubicBezTo>
                  <a:pt x="224" y="92"/>
                  <a:pt x="224" y="94"/>
                  <a:pt x="225" y="95"/>
                </a:cubicBezTo>
                <a:cubicBezTo>
                  <a:pt x="231" y="101"/>
                  <a:pt x="231" y="101"/>
                  <a:pt x="231" y="101"/>
                </a:cubicBezTo>
                <a:cubicBezTo>
                  <a:pt x="232" y="102"/>
                  <a:pt x="234" y="102"/>
                  <a:pt x="236" y="101"/>
                </a:cubicBezTo>
                <a:cubicBezTo>
                  <a:pt x="240" y="97"/>
                  <a:pt x="240" y="97"/>
                  <a:pt x="240" y="97"/>
                </a:cubicBezTo>
                <a:cubicBezTo>
                  <a:pt x="242" y="96"/>
                  <a:pt x="244" y="96"/>
                  <a:pt x="246" y="97"/>
                </a:cubicBezTo>
                <a:cubicBezTo>
                  <a:pt x="254" y="100"/>
                  <a:pt x="254" y="100"/>
                  <a:pt x="254" y="100"/>
                </a:cubicBezTo>
                <a:cubicBezTo>
                  <a:pt x="255" y="101"/>
                  <a:pt x="257" y="103"/>
                  <a:pt x="257" y="104"/>
                </a:cubicBezTo>
                <a:cubicBezTo>
                  <a:pt x="257" y="109"/>
                  <a:pt x="257" y="109"/>
                  <a:pt x="257" y="109"/>
                </a:cubicBezTo>
                <a:cubicBezTo>
                  <a:pt x="257" y="110"/>
                  <a:pt x="259" y="112"/>
                  <a:pt x="261" y="112"/>
                </a:cubicBezTo>
                <a:cubicBezTo>
                  <a:pt x="269" y="112"/>
                  <a:pt x="269" y="112"/>
                  <a:pt x="269" y="112"/>
                </a:cubicBezTo>
                <a:cubicBezTo>
                  <a:pt x="271" y="112"/>
                  <a:pt x="273" y="110"/>
                  <a:pt x="273" y="109"/>
                </a:cubicBezTo>
                <a:cubicBezTo>
                  <a:pt x="273" y="104"/>
                  <a:pt x="273" y="104"/>
                  <a:pt x="273" y="104"/>
                </a:cubicBezTo>
                <a:cubicBezTo>
                  <a:pt x="273" y="103"/>
                  <a:pt x="275" y="101"/>
                  <a:pt x="276" y="100"/>
                </a:cubicBezTo>
                <a:cubicBezTo>
                  <a:pt x="284" y="97"/>
                  <a:pt x="284" y="97"/>
                  <a:pt x="284" y="97"/>
                </a:cubicBezTo>
                <a:cubicBezTo>
                  <a:pt x="286" y="96"/>
                  <a:pt x="288" y="96"/>
                  <a:pt x="289" y="98"/>
                </a:cubicBezTo>
                <a:cubicBezTo>
                  <a:pt x="294" y="101"/>
                  <a:pt x="294" y="101"/>
                  <a:pt x="294" y="101"/>
                </a:cubicBezTo>
                <a:cubicBezTo>
                  <a:pt x="295" y="102"/>
                  <a:pt x="297" y="102"/>
                  <a:pt x="298" y="101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6" y="94"/>
                  <a:pt x="306" y="92"/>
                  <a:pt x="305" y="90"/>
                </a:cubicBezTo>
                <a:cubicBezTo>
                  <a:pt x="301" y="86"/>
                  <a:pt x="301" y="86"/>
                  <a:pt x="301" y="86"/>
                </a:cubicBezTo>
                <a:cubicBezTo>
                  <a:pt x="300" y="84"/>
                  <a:pt x="300" y="82"/>
                  <a:pt x="301" y="81"/>
                </a:cubicBezTo>
                <a:cubicBezTo>
                  <a:pt x="304" y="73"/>
                  <a:pt x="304" y="73"/>
                  <a:pt x="304" y="73"/>
                </a:cubicBezTo>
                <a:cubicBezTo>
                  <a:pt x="304" y="72"/>
                  <a:pt x="306" y="70"/>
                  <a:pt x="308" y="70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315" y="69"/>
                  <a:pt x="316" y="68"/>
                  <a:pt x="316" y="66"/>
                </a:cubicBezTo>
                <a:cubicBezTo>
                  <a:pt x="316" y="57"/>
                  <a:pt x="316" y="57"/>
                  <a:pt x="316" y="57"/>
                </a:cubicBezTo>
                <a:cubicBezTo>
                  <a:pt x="316" y="56"/>
                  <a:pt x="315" y="54"/>
                  <a:pt x="313" y="54"/>
                </a:cubicBezTo>
                <a:cubicBezTo>
                  <a:pt x="308" y="53"/>
                  <a:pt x="308" y="53"/>
                  <a:pt x="308" y="53"/>
                </a:cubicBezTo>
                <a:moveTo>
                  <a:pt x="265" y="76"/>
                </a:moveTo>
                <a:cubicBezTo>
                  <a:pt x="257" y="76"/>
                  <a:pt x="250" y="69"/>
                  <a:pt x="250" y="61"/>
                </a:cubicBezTo>
                <a:cubicBezTo>
                  <a:pt x="250" y="53"/>
                  <a:pt x="257" y="46"/>
                  <a:pt x="265" y="46"/>
                </a:cubicBezTo>
                <a:cubicBezTo>
                  <a:pt x="273" y="46"/>
                  <a:pt x="280" y="53"/>
                  <a:pt x="280" y="61"/>
                </a:cubicBezTo>
                <a:cubicBezTo>
                  <a:pt x="280" y="69"/>
                  <a:pt x="273" y="76"/>
                  <a:pt x="265" y="76"/>
                </a:cubicBezTo>
                <a:close/>
                <a:moveTo>
                  <a:pt x="138" y="146"/>
                </a:moveTo>
                <a:cubicBezTo>
                  <a:pt x="134" y="148"/>
                  <a:pt x="127" y="150"/>
                  <a:pt x="117" y="150"/>
                </a:cubicBezTo>
                <a:cubicBezTo>
                  <a:pt x="95" y="150"/>
                  <a:pt x="79" y="136"/>
                  <a:pt x="79" y="110"/>
                </a:cubicBezTo>
                <a:cubicBezTo>
                  <a:pt x="79" y="86"/>
                  <a:pt x="95" y="69"/>
                  <a:pt x="120" y="69"/>
                </a:cubicBezTo>
                <a:cubicBezTo>
                  <a:pt x="129" y="69"/>
                  <a:pt x="136" y="71"/>
                  <a:pt x="138" y="73"/>
                </a:cubicBezTo>
                <a:moveTo>
                  <a:pt x="130" y="99"/>
                </a:moveTo>
                <a:cubicBezTo>
                  <a:pt x="64" y="99"/>
                  <a:pt x="64" y="99"/>
                  <a:pt x="64" y="99"/>
                </a:cubicBezTo>
                <a:moveTo>
                  <a:pt x="64" y="120"/>
                </a:moveTo>
                <a:cubicBezTo>
                  <a:pt x="130" y="120"/>
                  <a:pt x="130" y="120"/>
                  <a:pt x="130" y="12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6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Elipsa 26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Elipsa 27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9" name="pole tekstowe 38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40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Freeform 70"/>
          <p:cNvSpPr>
            <a:spLocks noChangeAspect="1" noEditPoints="1"/>
          </p:cNvSpPr>
          <p:nvPr/>
        </p:nvSpPr>
        <p:spPr bwMode="auto">
          <a:xfrm>
            <a:off x="8746317" y="2308742"/>
            <a:ext cx="634848" cy="828062"/>
          </a:xfrm>
          <a:custGeom>
            <a:avLst/>
            <a:gdLst>
              <a:gd name="T0" fmla="*/ 164 w 211"/>
              <a:gd name="T1" fmla="*/ 177 h 275"/>
              <a:gd name="T2" fmla="*/ 114 w 211"/>
              <a:gd name="T3" fmla="*/ 228 h 275"/>
              <a:gd name="T4" fmla="*/ 63 w 211"/>
              <a:gd name="T5" fmla="*/ 177 h 275"/>
              <a:gd name="T6" fmla="*/ 59 w 211"/>
              <a:gd name="T7" fmla="*/ 167 h 275"/>
              <a:gd name="T8" fmla="*/ 63 w 211"/>
              <a:gd name="T9" fmla="*/ 158 h 275"/>
              <a:gd name="T10" fmla="*/ 82 w 211"/>
              <a:gd name="T11" fmla="*/ 158 h 275"/>
              <a:gd name="T12" fmla="*/ 100 w 211"/>
              <a:gd name="T13" fmla="*/ 176 h 275"/>
              <a:gd name="T14" fmla="*/ 100 w 211"/>
              <a:gd name="T15" fmla="*/ 127 h 275"/>
              <a:gd name="T16" fmla="*/ 114 w 211"/>
              <a:gd name="T17" fmla="*/ 113 h 275"/>
              <a:gd name="T18" fmla="*/ 127 w 211"/>
              <a:gd name="T19" fmla="*/ 127 h 275"/>
              <a:gd name="T20" fmla="*/ 127 w 211"/>
              <a:gd name="T21" fmla="*/ 176 h 275"/>
              <a:gd name="T22" fmla="*/ 145 w 211"/>
              <a:gd name="T23" fmla="*/ 158 h 275"/>
              <a:gd name="T24" fmla="*/ 164 w 211"/>
              <a:gd name="T25" fmla="*/ 158 h 275"/>
              <a:gd name="T26" fmla="*/ 164 w 211"/>
              <a:gd name="T27" fmla="*/ 177 h 275"/>
              <a:gd name="T28" fmla="*/ 172 w 211"/>
              <a:gd name="T29" fmla="*/ 81 h 275"/>
              <a:gd name="T30" fmla="*/ 156 w 211"/>
              <a:gd name="T31" fmla="*/ 63 h 275"/>
              <a:gd name="T32" fmla="*/ 69 w 211"/>
              <a:gd name="T33" fmla="*/ 63 h 275"/>
              <a:gd name="T34" fmla="*/ 30 w 211"/>
              <a:gd name="T35" fmla="*/ 128 h 275"/>
              <a:gd name="T36" fmla="*/ 43 w 211"/>
              <a:gd name="T37" fmla="*/ 252 h 275"/>
              <a:gd name="T38" fmla="*/ 124 w 211"/>
              <a:gd name="T39" fmla="*/ 275 h 275"/>
              <a:gd name="T40" fmla="*/ 206 w 211"/>
              <a:gd name="T41" fmla="*/ 212 h 275"/>
              <a:gd name="T42" fmla="*/ 187 w 211"/>
              <a:gd name="T43" fmla="*/ 104 h 275"/>
              <a:gd name="T44" fmla="*/ 69 w 211"/>
              <a:gd name="T45" fmla="*/ 47 h 275"/>
              <a:gd name="T46" fmla="*/ 55 w 211"/>
              <a:gd name="T47" fmla="*/ 17 h 275"/>
              <a:gd name="T48" fmla="*/ 85 w 211"/>
              <a:gd name="T49" fmla="*/ 8 h 275"/>
              <a:gd name="T50" fmla="*/ 98 w 211"/>
              <a:gd name="T51" fmla="*/ 22 h 275"/>
              <a:gd name="T52" fmla="*/ 101 w 211"/>
              <a:gd name="T53" fmla="*/ 7 h 275"/>
              <a:gd name="T54" fmla="*/ 121 w 211"/>
              <a:gd name="T55" fmla="*/ 2 h 275"/>
              <a:gd name="T56" fmla="*/ 144 w 211"/>
              <a:gd name="T57" fmla="*/ 8 h 275"/>
              <a:gd name="T58" fmla="*/ 144 w 211"/>
              <a:gd name="T59" fmla="*/ 24 h 275"/>
              <a:gd name="T60" fmla="*/ 161 w 211"/>
              <a:gd name="T61" fmla="*/ 11 h 275"/>
              <a:gd name="T62" fmla="*/ 185 w 211"/>
              <a:gd name="T63" fmla="*/ 17 h 275"/>
              <a:gd name="T64" fmla="*/ 160 w 211"/>
              <a:gd name="T65" fmla="*/ 4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1" h="275">
                <a:moveTo>
                  <a:pt x="164" y="177"/>
                </a:moveTo>
                <a:cubicBezTo>
                  <a:pt x="114" y="228"/>
                  <a:pt x="114" y="228"/>
                  <a:pt x="114" y="228"/>
                </a:cubicBezTo>
                <a:cubicBezTo>
                  <a:pt x="63" y="177"/>
                  <a:pt x="63" y="177"/>
                  <a:pt x="63" y="177"/>
                </a:cubicBezTo>
                <a:cubicBezTo>
                  <a:pt x="60" y="174"/>
                  <a:pt x="59" y="171"/>
                  <a:pt x="59" y="167"/>
                </a:cubicBezTo>
                <a:cubicBezTo>
                  <a:pt x="59" y="164"/>
                  <a:pt x="60" y="160"/>
                  <a:pt x="63" y="158"/>
                </a:cubicBezTo>
                <a:cubicBezTo>
                  <a:pt x="68" y="153"/>
                  <a:pt x="76" y="153"/>
                  <a:pt x="82" y="158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19"/>
                  <a:pt x="106" y="113"/>
                  <a:pt x="114" y="113"/>
                </a:cubicBezTo>
                <a:cubicBezTo>
                  <a:pt x="121" y="113"/>
                  <a:pt x="127" y="119"/>
                  <a:pt x="127" y="127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45" y="158"/>
                  <a:pt x="145" y="158"/>
                  <a:pt x="145" y="158"/>
                </a:cubicBezTo>
                <a:cubicBezTo>
                  <a:pt x="151" y="153"/>
                  <a:pt x="159" y="153"/>
                  <a:pt x="164" y="158"/>
                </a:cubicBezTo>
                <a:cubicBezTo>
                  <a:pt x="170" y="163"/>
                  <a:pt x="170" y="172"/>
                  <a:pt x="164" y="177"/>
                </a:cubicBezTo>
                <a:close/>
                <a:moveTo>
                  <a:pt x="172" y="81"/>
                </a:moveTo>
                <a:cubicBezTo>
                  <a:pt x="165" y="71"/>
                  <a:pt x="157" y="64"/>
                  <a:pt x="156" y="63"/>
                </a:cubicBezTo>
                <a:cubicBezTo>
                  <a:pt x="152" y="62"/>
                  <a:pt x="77" y="58"/>
                  <a:pt x="69" y="63"/>
                </a:cubicBezTo>
                <a:cubicBezTo>
                  <a:pt x="61" y="68"/>
                  <a:pt x="38" y="108"/>
                  <a:pt x="30" y="128"/>
                </a:cubicBezTo>
                <a:cubicBezTo>
                  <a:pt x="21" y="153"/>
                  <a:pt x="0" y="218"/>
                  <a:pt x="43" y="252"/>
                </a:cubicBezTo>
                <a:cubicBezTo>
                  <a:pt x="69" y="271"/>
                  <a:pt x="104" y="275"/>
                  <a:pt x="124" y="275"/>
                </a:cubicBezTo>
                <a:cubicBezTo>
                  <a:pt x="149" y="274"/>
                  <a:pt x="202" y="259"/>
                  <a:pt x="206" y="212"/>
                </a:cubicBezTo>
                <a:cubicBezTo>
                  <a:pt x="211" y="158"/>
                  <a:pt x="195" y="121"/>
                  <a:pt x="187" y="104"/>
                </a:cubicBezTo>
                <a:moveTo>
                  <a:pt x="69" y="47"/>
                </a:moveTo>
                <a:cubicBezTo>
                  <a:pt x="69" y="47"/>
                  <a:pt x="45" y="26"/>
                  <a:pt x="55" y="17"/>
                </a:cubicBezTo>
                <a:cubicBezTo>
                  <a:pt x="65" y="8"/>
                  <a:pt x="82" y="7"/>
                  <a:pt x="85" y="8"/>
                </a:cubicBezTo>
                <a:cubicBezTo>
                  <a:pt x="89" y="10"/>
                  <a:pt x="98" y="22"/>
                  <a:pt x="98" y="22"/>
                </a:cubicBezTo>
                <a:cubicBezTo>
                  <a:pt x="98" y="22"/>
                  <a:pt x="99" y="12"/>
                  <a:pt x="101" y="7"/>
                </a:cubicBezTo>
                <a:cubicBezTo>
                  <a:pt x="103" y="1"/>
                  <a:pt x="108" y="0"/>
                  <a:pt x="121" y="2"/>
                </a:cubicBezTo>
                <a:cubicBezTo>
                  <a:pt x="134" y="4"/>
                  <a:pt x="145" y="4"/>
                  <a:pt x="144" y="8"/>
                </a:cubicBezTo>
                <a:cubicBezTo>
                  <a:pt x="144" y="12"/>
                  <a:pt x="144" y="24"/>
                  <a:pt x="144" y="24"/>
                </a:cubicBezTo>
                <a:cubicBezTo>
                  <a:pt x="161" y="11"/>
                  <a:pt x="161" y="11"/>
                  <a:pt x="161" y="11"/>
                </a:cubicBezTo>
                <a:cubicBezTo>
                  <a:pt x="161" y="11"/>
                  <a:pt x="184" y="12"/>
                  <a:pt x="185" y="17"/>
                </a:cubicBezTo>
                <a:cubicBezTo>
                  <a:pt x="186" y="22"/>
                  <a:pt x="173" y="36"/>
                  <a:pt x="160" y="4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Freeform 28"/>
          <p:cNvSpPr>
            <a:spLocks noChangeAspect="1" noEditPoints="1"/>
          </p:cNvSpPr>
          <p:nvPr/>
        </p:nvSpPr>
        <p:spPr bwMode="auto">
          <a:xfrm>
            <a:off x="8613628" y="4270810"/>
            <a:ext cx="974207" cy="642844"/>
          </a:xfrm>
          <a:custGeom>
            <a:avLst/>
            <a:gdLst>
              <a:gd name="T0" fmla="*/ 187 w 316"/>
              <a:gd name="T1" fmla="*/ 45 h 208"/>
              <a:gd name="T2" fmla="*/ 164 w 316"/>
              <a:gd name="T3" fmla="*/ 23 h 208"/>
              <a:gd name="T4" fmla="*/ 129 w 316"/>
              <a:gd name="T5" fmla="*/ 27 h 208"/>
              <a:gd name="T6" fmla="*/ 114 w 316"/>
              <a:gd name="T7" fmla="*/ 0 h 208"/>
              <a:gd name="T8" fmla="*/ 88 w 316"/>
              <a:gd name="T9" fmla="*/ 19 h 208"/>
              <a:gd name="T10" fmla="*/ 57 w 316"/>
              <a:gd name="T11" fmla="*/ 32 h 208"/>
              <a:gd name="T12" fmla="*/ 24 w 316"/>
              <a:gd name="T13" fmla="*/ 35 h 208"/>
              <a:gd name="T14" fmla="*/ 33 w 316"/>
              <a:gd name="T15" fmla="*/ 66 h 208"/>
              <a:gd name="T16" fmla="*/ 7 w 316"/>
              <a:gd name="T17" fmla="*/ 90 h 208"/>
              <a:gd name="T18" fmla="*/ 7 w 316"/>
              <a:gd name="T19" fmla="*/ 121 h 208"/>
              <a:gd name="T20" fmla="*/ 32 w 316"/>
              <a:gd name="T21" fmla="*/ 144 h 208"/>
              <a:gd name="T22" fmla="*/ 24 w 316"/>
              <a:gd name="T23" fmla="*/ 174 h 208"/>
              <a:gd name="T24" fmla="*/ 55 w 316"/>
              <a:gd name="T25" fmla="*/ 179 h 208"/>
              <a:gd name="T26" fmla="*/ 89 w 316"/>
              <a:gd name="T27" fmla="*/ 193 h 208"/>
              <a:gd name="T28" fmla="*/ 114 w 316"/>
              <a:gd name="T29" fmla="*/ 208 h 208"/>
              <a:gd name="T30" fmla="*/ 129 w 316"/>
              <a:gd name="T31" fmla="*/ 185 h 208"/>
              <a:gd name="T32" fmla="*/ 164 w 316"/>
              <a:gd name="T33" fmla="*/ 187 h 208"/>
              <a:gd name="T34" fmla="*/ 187 w 316"/>
              <a:gd name="T35" fmla="*/ 164 h 208"/>
              <a:gd name="T36" fmla="*/ 184 w 316"/>
              <a:gd name="T37" fmla="*/ 129 h 208"/>
              <a:gd name="T38" fmla="*/ 210 w 316"/>
              <a:gd name="T39" fmla="*/ 114 h 208"/>
              <a:gd name="T40" fmla="*/ 192 w 316"/>
              <a:gd name="T41" fmla="*/ 89 h 208"/>
              <a:gd name="T42" fmla="*/ 305 w 316"/>
              <a:gd name="T43" fmla="*/ 27 h 208"/>
              <a:gd name="T44" fmla="*/ 289 w 316"/>
              <a:gd name="T45" fmla="*/ 25 h 208"/>
              <a:gd name="T46" fmla="*/ 274 w 316"/>
              <a:gd name="T47" fmla="*/ 19 h 208"/>
              <a:gd name="T48" fmla="*/ 261 w 316"/>
              <a:gd name="T49" fmla="*/ 10 h 208"/>
              <a:gd name="T50" fmla="*/ 254 w 316"/>
              <a:gd name="T51" fmla="*/ 23 h 208"/>
              <a:gd name="T52" fmla="*/ 236 w 316"/>
              <a:gd name="T53" fmla="*/ 21 h 208"/>
              <a:gd name="T54" fmla="*/ 225 w 316"/>
              <a:gd name="T55" fmla="*/ 32 h 208"/>
              <a:gd name="T56" fmla="*/ 227 w 316"/>
              <a:gd name="T57" fmla="*/ 50 h 208"/>
              <a:gd name="T58" fmla="*/ 214 w 316"/>
              <a:gd name="T59" fmla="*/ 57 h 208"/>
              <a:gd name="T60" fmla="*/ 223 w 316"/>
              <a:gd name="T61" fmla="*/ 70 h 208"/>
              <a:gd name="T62" fmla="*/ 229 w 316"/>
              <a:gd name="T63" fmla="*/ 86 h 208"/>
              <a:gd name="T64" fmla="*/ 231 w 316"/>
              <a:gd name="T65" fmla="*/ 101 h 208"/>
              <a:gd name="T66" fmla="*/ 246 w 316"/>
              <a:gd name="T67" fmla="*/ 97 h 208"/>
              <a:gd name="T68" fmla="*/ 258 w 316"/>
              <a:gd name="T69" fmla="*/ 109 h 208"/>
              <a:gd name="T70" fmla="*/ 273 w 316"/>
              <a:gd name="T71" fmla="*/ 109 h 208"/>
              <a:gd name="T72" fmla="*/ 284 w 316"/>
              <a:gd name="T73" fmla="*/ 97 h 208"/>
              <a:gd name="T74" fmla="*/ 299 w 316"/>
              <a:gd name="T75" fmla="*/ 101 h 208"/>
              <a:gd name="T76" fmla="*/ 301 w 316"/>
              <a:gd name="T77" fmla="*/ 86 h 208"/>
              <a:gd name="T78" fmla="*/ 308 w 316"/>
              <a:gd name="T79" fmla="*/ 70 h 208"/>
              <a:gd name="T80" fmla="*/ 316 w 316"/>
              <a:gd name="T81" fmla="*/ 57 h 208"/>
              <a:gd name="T82" fmla="*/ 265 w 316"/>
              <a:gd name="T83" fmla="*/ 76 h 208"/>
              <a:gd name="T84" fmla="*/ 280 w 316"/>
              <a:gd name="T85" fmla="*/ 61 h 208"/>
              <a:gd name="T86" fmla="*/ 86 w 316"/>
              <a:gd name="T87" fmla="*/ 87 h 208"/>
              <a:gd name="T88" fmla="*/ 105 w 316"/>
              <a:gd name="T89" fmla="*/ 67 h 208"/>
              <a:gd name="T90" fmla="*/ 105 w 316"/>
              <a:gd name="T91" fmla="*/ 14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6" h="208">
                <a:moveTo>
                  <a:pt x="177" y="66"/>
                </a:moveTo>
                <a:cubicBezTo>
                  <a:pt x="176" y="63"/>
                  <a:pt x="176" y="58"/>
                  <a:pt x="178" y="55"/>
                </a:cubicBezTo>
                <a:cubicBezTo>
                  <a:pt x="187" y="45"/>
                  <a:pt x="187" y="45"/>
                  <a:pt x="187" y="45"/>
                </a:cubicBezTo>
                <a:cubicBezTo>
                  <a:pt x="189" y="42"/>
                  <a:pt x="189" y="38"/>
                  <a:pt x="186" y="35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1" y="21"/>
                  <a:pt x="167" y="20"/>
                  <a:pt x="164" y="23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3"/>
                  <a:pt x="146" y="34"/>
                  <a:pt x="143" y="32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6" y="26"/>
                  <a:pt x="123" y="22"/>
                  <a:pt x="122" y="19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3"/>
                  <a:pt x="118" y="0"/>
                  <a:pt x="114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3" y="0"/>
                  <a:pt x="90" y="3"/>
                  <a:pt x="90" y="7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22"/>
                  <a:pt x="85" y="26"/>
                  <a:pt x="82" y="27"/>
                </a:cubicBezTo>
                <a:cubicBezTo>
                  <a:pt x="68" y="33"/>
                  <a:pt x="68" y="33"/>
                  <a:pt x="68" y="33"/>
                </a:cubicBezTo>
                <a:cubicBezTo>
                  <a:pt x="64" y="34"/>
                  <a:pt x="60" y="34"/>
                  <a:pt x="57" y="32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20"/>
                  <a:pt x="39" y="21"/>
                  <a:pt x="36" y="23"/>
                </a:cubicBezTo>
                <a:cubicBezTo>
                  <a:pt x="24" y="35"/>
                  <a:pt x="24" y="35"/>
                  <a:pt x="24" y="35"/>
                </a:cubicBezTo>
                <a:cubicBezTo>
                  <a:pt x="21" y="38"/>
                  <a:pt x="21" y="42"/>
                  <a:pt x="23" y="45"/>
                </a:cubicBezTo>
                <a:cubicBezTo>
                  <a:pt x="32" y="56"/>
                  <a:pt x="32" y="56"/>
                  <a:pt x="32" y="56"/>
                </a:cubicBezTo>
                <a:cubicBezTo>
                  <a:pt x="34" y="58"/>
                  <a:pt x="35" y="63"/>
                  <a:pt x="33" y="66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5"/>
                  <a:pt x="22" y="88"/>
                  <a:pt x="18" y="89"/>
                </a:cubicBezTo>
                <a:cubicBezTo>
                  <a:pt x="7" y="90"/>
                  <a:pt x="7" y="90"/>
                  <a:pt x="7" y="90"/>
                </a:cubicBezTo>
                <a:cubicBezTo>
                  <a:pt x="3" y="90"/>
                  <a:pt x="0" y="94"/>
                  <a:pt x="0" y="97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8"/>
                  <a:pt x="3" y="121"/>
                  <a:pt x="7" y="121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22" y="123"/>
                  <a:pt x="26" y="126"/>
                  <a:pt x="27" y="129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4" y="147"/>
                  <a:pt x="34" y="152"/>
                  <a:pt x="31" y="15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1" y="167"/>
                  <a:pt x="21" y="171"/>
                  <a:pt x="24" y="174"/>
                </a:cubicBezTo>
                <a:cubicBezTo>
                  <a:pt x="36" y="186"/>
                  <a:pt x="36" y="186"/>
                  <a:pt x="36" y="186"/>
                </a:cubicBezTo>
                <a:cubicBezTo>
                  <a:pt x="39" y="189"/>
                  <a:pt x="43" y="189"/>
                  <a:pt x="46" y="187"/>
                </a:cubicBezTo>
                <a:cubicBezTo>
                  <a:pt x="55" y="179"/>
                  <a:pt x="55" y="179"/>
                  <a:pt x="55" y="179"/>
                </a:cubicBezTo>
                <a:cubicBezTo>
                  <a:pt x="58" y="177"/>
                  <a:pt x="63" y="176"/>
                  <a:pt x="66" y="178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5" y="186"/>
                  <a:pt x="88" y="189"/>
                  <a:pt x="89" y="193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90" y="205"/>
                  <a:pt x="93" y="208"/>
                  <a:pt x="97" y="208"/>
                </a:cubicBezTo>
                <a:cubicBezTo>
                  <a:pt x="114" y="208"/>
                  <a:pt x="114" y="208"/>
                  <a:pt x="114" y="208"/>
                </a:cubicBezTo>
                <a:cubicBezTo>
                  <a:pt x="118" y="208"/>
                  <a:pt x="121" y="205"/>
                  <a:pt x="121" y="202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22" y="189"/>
                  <a:pt x="125" y="186"/>
                  <a:pt x="129" y="185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8" y="176"/>
                  <a:pt x="152" y="177"/>
                  <a:pt x="155" y="179"/>
                </a:cubicBezTo>
                <a:cubicBezTo>
                  <a:pt x="164" y="187"/>
                  <a:pt x="164" y="187"/>
                  <a:pt x="164" y="187"/>
                </a:cubicBezTo>
                <a:cubicBezTo>
                  <a:pt x="167" y="189"/>
                  <a:pt x="171" y="189"/>
                  <a:pt x="174" y="186"/>
                </a:cubicBezTo>
                <a:cubicBezTo>
                  <a:pt x="186" y="174"/>
                  <a:pt x="186" y="174"/>
                  <a:pt x="186" y="174"/>
                </a:cubicBezTo>
                <a:cubicBezTo>
                  <a:pt x="189" y="171"/>
                  <a:pt x="189" y="167"/>
                  <a:pt x="187" y="164"/>
                </a:cubicBezTo>
                <a:cubicBezTo>
                  <a:pt x="179" y="155"/>
                  <a:pt x="179" y="155"/>
                  <a:pt x="179" y="155"/>
                </a:cubicBezTo>
                <a:cubicBezTo>
                  <a:pt x="177" y="152"/>
                  <a:pt x="176" y="148"/>
                  <a:pt x="178" y="14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5" y="126"/>
                  <a:pt x="189" y="123"/>
                  <a:pt x="192" y="123"/>
                </a:cubicBezTo>
                <a:cubicBezTo>
                  <a:pt x="203" y="121"/>
                  <a:pt x="203" y="121"/>
                  <a:pt x="203" y="121"/>
                </a:cubicBezTo>
                <a:cubicBezTo>
                  <a:pt x="207" y="121"/>
                  <a:pt x="210" y="118"/>
                  <a:pt x="210" y="114"/>
                </a:cubicBezTo>
                <a:cubicBezTo>
                  <a:pt x="210" y="97"/>
                  <a:pt x="210" y="97"/>
                  <a:pt x="210" y="97"/>
                </a:cubicBezTo>
                <a:cubicBezTo>
                  <a:pt x="210" y="94"/>
                  <a:pt x="207" y="90"/>
                  <a:pt x="203" y="90"/>
                </a:cubicBezTo>
                <a:cubicBezTo>
                  <a:pt x="192" y="89"/>
                  <a:pt x="192" y="89"/>
                  <a:pt x="192" y="89"/>
                </a:cubicBezTo>
                <a:moveTo>
                  <a:pt x="301" y="37"/>
                </a:moveTo>
                <a:cubicBezTo>
                  <a:pt x="305" y="32"/>
                  <a:pt x="305" y="32"/>
                  <a:pt x="305" y="32"/>
                </a:cubicBezTo>
                <a:cubicBezTo>
                  <a:pt x="306" y="30"/>
                  <a:pt x="306" y="28"/>
                  <a:pt x="305" y="27"/>
                </a:cubicBezTo>
                <a:cubicBezTo>
                  <a:pt x="299" y="21"/>
                  <a:pt x="299" y="21"/>
                  <a:pt x="299" y="21"/>
                </a:cubicBezTo>
                <a:cubicBezTo>
                  <a:pt x="298" y="20"/>
                  <a:pt x="296" y="20"/>
                  <a:pt x="294" y="21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88" y="26"/>
                  <a:pt x="285" y="27"/>
                  <a:pt x="284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5" y="23"/>
                  <a:pt x="274" y="21"/>
                  <a:pt x="274" y="19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3" y="11"/>
                  <a:pt x="271" y="10"/>
                  <a:pt x="270" y="10"/>
                </a:cubicBezTo>
                <a:cubicBezTo>
                  <a:pt x="261" y="10"/>
                  <a:pt x="261" y="10"/>
                  <a:pt x="261" y="10"/>
                </a:cubicBezTo>
                <a:cubicBezTo>
                  <a:pt x="259" y="10"/>
                  <a:pt x="258" y="11"/>
                  <a:pt x="258" y="13"/>
                </a:cubicBezTo>
                <a:cubicBezTo>
                  <a:pt x="257" y="19"/>
                  <a:pt x="257" y="19"/>
                  <a:pt x="257" y="19"/>
                </a:cubicBezTo>
                <a:cubicBezTo>
                  <a:pt x="257" y="21"/>
                  <a:pt x="255" y="23"/>
                  <a:pt x="254" y="23"/>
                </a:cubicBezTo>
                <a:cubicBezTo>
                  <a:pt x="247" y="26"/>
                  <a:pt x="247" y="26"/>
                  <a:pt x="247" y="26"/>
                </a:cubicBezTo>
                <a:cubicBezTo>
                  <a:pt x="245" y="27"/>
                  <a:pt x="243" y="26"/>
                  <a:pt x="242" y="25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5" y="20"/>
                  <a:pt x="233" y="20"/>
                  <a:pt x="231" y="21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8"/>
                  <a:pt x="224" y="30"/>
                  <a:pt x="225" y="32"/>
                </a:cubicBezTo>
                <a:cubicBezTo>
                  <a:pt x="230" y="37"/>
                  <a:pt x="230" y="37"/>
                  <a:pt x="230" y="37"/>
                </a:cubicBezTo>
                <a:cubicBezTo>
                  <a:pt x="231" y="38"/>
                  <a:pt x="231" y="41"/>
                  <a:pt x="230" y="42"/>
                </a:cubicBezTo>
                <a:cubicBezTo>
                  <a:pt x="227" y="50"/>
                  <a:pt x="227" y="50"/>
                  <a:pt x="227" y="50"/>
                </a:cubicBezTo>
                <a:cubicBezTo>
                  <a:pt x="226" y="52"/>
                  <a:pt x="224" y="53"/>
                  <a:pt x="223" y="53"/>
                </a:cubicBezTo>
                <a:cubicBezTo>
                  <a:pt x="217" y="54"/>
                  <a:pt x="217" y="54"/>
                  <a:pt x="217" y="54"/>
                </a:cubicBezTo>
                <a:cubicBezTo>
                  <a:pt x="215" y="54"/>
                  <a:pt x="214" y="56"/>
                  <a:pt x="214" y="57"/>
                </a:cubicBezTo>
                <a:cubicBezTo>
                  <a:pt x="214" y="66"/>
                  <a:pt x="214" y="66"/>
                  <a:pt x="214" y="66"/>
                </a:cubicBezTo>
                <a:cubicBezTo>
                  <a:pt x="214" y="68"/>
                  <a:pt x="215" y="69"/>
                  <a:pt x="217" y="69"/>
                </a:cubicBezTo>
                <a:cubicBezTo>
                  <a:pt x="223" y="70"/>
                  <a:pt x="223" y="70"/>
                  <a:pt x="223" y="70"/>
                </a:cubicBezTo>
                <a:cubicBezTo>
                  <a:pt x="224" y="70"/>
                  <a:pt x="226" y="72"/>
                  <a:pt x="227" y="73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30" y="82"/>
                  <a:pt x="230" y="84"/>
                  <a:pt x="229" y="86"/>
                </a:cubicBezTo>
                <a:cubicBezTo>
                  <a:pt x="225" y="90"/>
                  <a:pt x="225" y="90"/>
                  <a:pt x="225" y="90"/>
                </a:cubicBezTo>
                <a:cubicBezTo>
                  <a:pt x="224" y="92"/>
                  <a:pt x="224" y="94"/>
                  <a:pt x="225" y="95"/>
                </a:cubicBezTo>
                <a:cubicBezTo>
                  <a:pt x="231" y="101"/>
                  <a:pt x="231" y="101"/>
                  <a:pt x="231" y="101"/>
                </a:cubicBezTo>
                <a:cubicBezTo>
                  <a:pt x="233" y="102"/>
                  <a:pt x="235" y="102"/>
                  <a:pt x="236" y="101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42" y="96"/>
                  <a:pt x="244" y="96"/>
                  <a:pt x="246" y="97"/>
                </a:cubicBezTo>
                <a:cubicBezTo>
                  <a:pt x="254" y="100"/>
                  <a:pt x="254" y="100"/>
                  <a:pt x="254" y="100"/>
                </a:cubicBezTo>
                <a:cubicBezTo>
                  <a:pt x="255" y="101"/>
                  <a:pt x="257" y="103"/>
                  <a:pt x="257" y="104"/>
                </a:cubicBezTo>
                <a:cubicBezTo>
                  <a:pt x="258" y="109"/>
                  <a:pt x="258" y="109"/>
                  <a:pt x="258" y="109"/>
                </a:cubicBezTo>
                <a:cubicBezTo>
                  <a:pt x="258" y="110"/>
                  <a:pt x="259" y="112"/>
                  <a:pt x="261" y="112"/>
                </a:cubicBezTo>
                <a:cubicBezTo>
                  <a:pt x="270" y="112"/>
                  <a:pt x="270" y="112"/>
                  <a:pt x="270" y="112"/>
                </a:cubicBezTo>
                <a:cubicBezTo>
                  <a:pt x="271" y="112"/>
                  <a:pt x="273" y="110"/>
                  <a:pt x="273" y="109"/>
                </a:cubicBezTo>
                <a:cubicBezTo>
                  <a:pt x="273" y="104"/>
                  <a:pt x="273" y="104"/>
                  <a:pt x="273" y="104"/>
                </a:cubicBezTo>
                <a:cubicBezTo>
                  <a:pt x="274" y="103"/>
                  <a:pt x="275" y="101"/>
                  <a:pt x="277" y="100"/>
                </a:cubicBezTo>
                <a:cubicBezTo>
                  <a:pt x="284" y="97"/>
                  <a:pt x="284" y="97"/>
                  <a:pt x="284" y="97"/>
                </a:cubicBezTo>
                <a:cubicBezTo>
                  <a:pt x="286" y="96"/>
                  <a:pt x="288" y="96"/>
                  <a:pt x="290" y="98"/>
                </a:cubicBezTo>
                <a:cubicBezTo>
                  <a:pt x="294" y="101"/>
                  <a:pt x="294" y="101"/>
                  <a:pt x="294" y="101"/>
                </a:cubicBezTo>
                <a:cubicBezTo>
                  <a:pt x="296" y="102"/>
                  <a:pt x="298" y="102"/>
                  <a:pt x="299" y="101"/>
                </a:cubicBezTo>
                <a:cubicBezTo>
                  <a:pt x="305" y="95"/>
                  <a:pt x="305" y="95"/>
                  <a:pt x="305" y="95"/>
                </a:cubicBezTo>
                <a:cubicBezTo>
                  <a:pt x="306" y="94"/>
                  <a:pt x="306" y="92"/>
                  <a:pt x="305" y="90"/>
                </a:cubicBezTo>
                <a:cubicBezTo>
                  <a:pt x="301" y="86"/>
                  <a:pt x="301" y="86"/>
                  <a:pt x="301" y="86"/>
                </a:cubicBezTo>
                <a:cubicBezTo>
                  <a:pt x="300" y="84"/>
                  <a:pt x="300" y="82"/>
                  <a:pt x="301" y="81"/>
                </a:cubicBezTo>
                <a:cubicBezTo>
                  <a:pt x="304" y="73"/>
                  <a:pt x="304" y="73"/>
                  <a:pt x="304" y="73"/>
                </a:cubicBezTo>
                <a:cubicBezTo>
                  <a:pt x="304" y="72"/>
                  <a:pt x="306" y="70"/>
                  <a:pt x="308" y="70"/>
                </a:cubicBezTo>
                <a:cubicBezTo>
                  <a:pt x="313" y="69"/>
                  <a:pt x="313" y="69"/>
                  <a:pt x="313" y="69"/>
                </a:cubicBezTo>
                <a:cubicBezTo>
                  <a:pt x="315" y="69"/>
                  <a:pt x="316" y="68"/>
                  <a:pt x="316" y="66"/>
                </a:cubicBezTo>
                <a:cubicBezTo>
                  <a:pt x="316" y="57"/>
                  <a:pt x="316" y="57"/>
                  <a:pt x="316" y="57"/>
                </a:cubicBezTo>
                <a:cubicBezTo>
                  <a:pt x="316" y="56"/>
                  <a:pt x="315" y="54"/>
                  <a:pt x="313" y="54"/>
                </a:cubicBezTo>
                <a:cubicBezTo>
                  <a:pt x="308" y="53"/>
                  <a:pt x="308" y="53"/>
                  <a:pt x="308" y="53"/>
                </a:cubicBezTo>
                <a:moveTo>
                  <a:pt x="265" y="76"/>
                </a:moveTo>
                <a:cubicBezTo>
                  <a:pt x="257" y="76"/>
                  <a:pt x="250" y="69"/>
                  <a:pt x="250" y="61"/>
                </a:cubicBezTo>
                <a:cubicBezTo>
                  <a:pt x="250" y="53"/>
                  <a:pt x="257" y="46"/>
                  <a:pt x="265" y="46"/>
                </a:cubicBezTo>
                <a:cubicBezTo>
                  <a:pt x="273" y="46"/>
                  <a:pt x="280" y="53"/>
                  <a:pt x="280" y="61"/>
                </a:cubicBezTo>
                <a:cubicBezTo>
                  <a:pt x="280" y="69"/>
                  <a:pt x="273" y="76"/>
                  <a:pt x="265" y="76"/>
                </a:cubicBezTo>
                <a:close/>
                <a:moveTo>
                  <a:pt x="123" y="74"/>
                </a:moveTo>
                <a:cubicBezTo>
                  <a:pt x="119" y="65"/>
                  <a:pt x="85" y="61"/>
                  <a:pt x="86" y="87"/>
                </a:cubicBezTo>
                <a:cubicBezTo>
                  <a:pt x="88" y="109"/>
                  <a:pt x="131" y="97"/>
                  <a:pt x="129" y="123"/>
                </a:cubicBezTo>
                <a:cubicBezTo>
                  <a:pt x="128" y="147"/>
                  <a:pt x="89" y="146"/>
                  <a:pt x="81" y="132"/>
                </a:cubicBezTo>
                <a:moveTo>
                  <a:pt x="105" y="67"/>
                </a:moveTo>
                <a:cubicBezTo>
                  <a:pt x="105" y="53"/>
                  <a:pt x="105" y="53"/>
                  <a:pt x="105" y="53"/>
                </a:cubicBezTo>
                <a:moveTo>
                  <a:pt x="105" y="156"/>
                </a:moveTo>
                <a:cubicBezTo>
                  <a:pt x="105" y="142"/>
                  <a:pt x="105" y="142"/>
                  <a:pt x="105" y="14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pole tekstowe 4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</p:spTree>
    <p:extLst>
      <p:ext uri="{BB962C8B-B14F-4D97-AF65-F5344CB8AC3E}">
        <p14:creationId xmlns:p14="http://schemas.microsoft.com/office/powerpoint/2010/main" val="155023555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tekstu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ytuł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200" dirty="0"/>
              <a:t>Handdrawn Markers &amp; Icons </a:t>
            </a:r>
            <a:br>
              <a:rPr lang="en-US" sz="3200" dirty="0"/>
            </a:br>
            <a:r>
              <a:rPr lang="en-US" sz="3200" dirty="0"/>
              <a:t>for Logistics</a:t>
            </a:r>
          </a:p>
        </p:txBody>
      </p:sp>
    </p:spTree>
    <p:extLst>
      <p:ext uri="{BB962C8B-B14F-4D97-AF65-F5344CB8AC3E}">
        <p14:creationId xmlns:p14="http://schemas.microsoft.com/office/powerpoint/2010/main" val="107942253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ytuł 3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Handdrawn Icons: Direction and Distance Arrows</a:t>
            </a:r>
            <a:endParaRPr lang="en-US" sz="2400" b="0" dirty="0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2398490" y="3212976"/>
            <a:ext cx="2232248" cy="360040"/>
          </a:xfrm>
          <a:custGeom>
            <a:avLst/>
            <a:gdLst/>
            <a:ahLst/>
            <a:cxnLst>
              <a:cxn ang="0">
                <a:pos x="612" y="77"/>
              </a:cxn>
              <a:cxn ang="0">
                <a:pos x="595" y="87"/>
              </a:cxn>
              <a:cxn ang="0">
                <a:pos x="571" y="107"/>
              </a:cxn>
              <a:cxn ang="0">
                <a:pos x="575" y="111"/>
              </a:cxn>
              <a:cxn ang="0">
                <a:pos x="599" y="94"/>
              </a:cxn>
              <a:cxn ang="0">
                <a:pos x="626" y="81"/>
              </a:cxn>
              <a:cxn ang="0">
                <a:pos x="641" y="75"/>
              </a:cxn>
              <a:cxn ang="0">
                <a:pos x="650" y="72"/>
              </a:cxn>
              <a:cxn ang="0">
                <a:pos x="652" y="71"/>
              </a:cxn>
              <a:cxn ang="0">
                <a:pos x="652" y="71"/>
              </a:cxn>
              <a:cxn ang="0">
                <a:pos x="652" y="71"/>
              </a:cxn>
              <a:cxn ang="0">
                <a:pos x="653" y="62"/>
              </a:cxn>
              <a:cxn ang="0">
                <a:pos x="652" y="61"/>
              </a:cxn>
              <a:cxn ang="0">
                <a:pos x="652" y="61"/>
              </a:cxn>
              <a:cxn ang="0">
                <a:pos x="651" y="61"/>
              </a:cxn>
              <a:cxn ang="0">
                <a:pos x="648" y="59"/>
              </a:cxn>
              <a:cxn ang="0">
                <a:pos x="648" y="59"/>
              </a:cxn>
              <a:cxn ang="0">
                <a:pos x="647" y="58"/>
              </a:cxn>
              <a:cxn ang="0">
                <a:pos x="565" y="3"/>
              </a:cxn>
              <a:cxn ang="0">
                <a:pos x="557" y="12"/>
              </a:cxn>
              <a:cxn ang="0">
                <a:pos x="636" y="66"/>
              </a:cxn>
              <a:cxn ang="0">
                <a:pos x="623" y="71"/>
              </a:cxn>
              <a:cxn ang="0">
                <a:pos x="49" y="57"/>
              </a:cxn>
              <a:cxn ang="0">
                <a:pos x="49" y="69"/>
              </a:cxn>
              <a:cxn ang="0">
                <a:pos x="612" y="77"/>
              </a:cxn>
            </a:cxnLst>
            <a:rect l="0" t="0" r="r" b="b"/>
            <a:pathLst>
              <a:path w="653" h="118">
                <a:moveTo>
                  <a:pt x="612" y="77"/>
                </a:moveTo>
                <a:cubicBezTo>
                  <a:pt x="606" y="80"/>
                  <a:pt x="600" y="83"/>
                  <a:pt x="595" y="87"/>
                </a:cubicBezTo>
                <a:cubicBezTo>
                  <a:pt x="580" y="97"/>
                  <a:pt x="572" y="106"/>
                  <a:pt x="571" y="107"/>
                </a:cubicBezTo>
                <a:cubicBezTo>
                  <a:pt x="569" y="113"/>
                  <a:pt x="568" y="118"/>
                  <a:pt x="575" y="111"/>
                </a:cubicBezTo>
                <a:cubicBezTo>
                  <a:pt x="575" y="111"/>
                  <a:pt x="584" y="103"/>
                  <a:pt x="599" y="94"/>
                </a:cubicBezTo>
                <a:cubicBezTo>
                  <a:pt x="606" y="90"/>
                  <a:pt x="615" y="85"/>
                  <a:pt x="626" y="81"/>
                </a:cubicBezTo>
                <a:cubicBezTo>
                  <a:pt x="631" y="79"/>
                  <a:pt x="636" y="77"/>
                  <a:pt x="641" y="75"/>
                </a:cubicBezTo>
                <a:cubicBezTo>
                  <a:pt x="650" y="72"/>
                  <a:pt x="650" y="72"/>
                  <a:pt x="650" y="72"/>
                </a:cubicBezTo>
                <a:cubicBezTo>
                  <a:pt x="652" y="71"/>
                  <a:pt x="652" y="71"/>
                  <a:pt x="652" y="71"/>
                </a:cubicBezTo>
                <a:cubicBezTo>
                  <a:pt x="652" y="71"/>
                  <a:pt x="652" y="71"/>
                  <a:pt x="652" y="71"/>
                </a:cubicBezTo>
                <a:cubicBezTo>
                  <a:pt x="652" y="71"/>
                  <a:pt x="652" y="71"/>
                  <a:pt x="652" y="71"/>
                </a:cubicBezTo>
                <a:cubicBezTo>
                  <a:pt x="652" y="73"/>
                  <a:pt x="653" y="53"/>
                  <a:pt x="653" y="62"/>
                </a:cubicBezTo>
                <a:cubicBezTo>
                  <a:pt x="652" y="61"/>
                  <a:pt x="652" y="61"/>
                  <a:pt x="652" y="61"/>
                </a:cubicBezTo>
                <a:cubicBezTo>
                  <a:pt x="652" y="61"/>
                  <a:pt x="652" y="61"/>
                  <a:pt x="652" y="61"/>
                </a:cubicBezTo>
                <a:cubicBezTo>
                  <a:pt x="651" y="61"/>
                  <a:pt x="651" y="61"/>
                  <a:pt x="651" y="61"/>
                </a:cubicBezTo>
                <a:cubicBezTo>
                  <a:pt x="648" y="59"/>
                  <a:pt x="648" y="59"/>
                  <a:pt x="648" y="59"/>
                </a:cubicBezTo>
                <a:cubicBezTo>
                  <a:pt x="648" y="58"/>
                  <a:pt x="648" y="58"/>
                  <a:pt x="648" y="59"/>
                </a:cubicBezTo>
                <a:cubicBezTo>
                  <a:pt x="647" y="58"/>
                  <a:pt x="647" y="58"/>
                  <a:pt x="647" y="58"/>
                </a:cubicBezTo>
                <a:cubicBezTo>
                  <a:pt x="604" y="36"/>
                  <a:pt x="568" y="5"/>
                  <a:pt x="565" y="3"/>
                </a:cubicBezTo>
                <a:cubicBezTo>
                  <a:pt x="557" y="1"/>
                  <a:pt x="545" y="0"/>
                  <a:pt x="557" y="12"/>
                </a:cubicBezTo>
                <a:cubicBezTo>
                  <a:pt x="562" y="18"/>
                  <a:pt x="597" y="46"/>
                  <a:pt x="636" y="66"/>
                </a:cubicBezTo>
                <a:cubicBezTo>
                  <a:pt x="631" y="67"/>
                  <a:pt x="627" y="69"/>
                  <a:pt x="623" y="71"/>
                </a:cubicBezTo>
                <a:cubicBezTo>
                  <a:pt x="619" y="68"/>
                  <a:pt x="70" y="55"/>
                  <a:pt x="49" y="57"/>
                </a:cubicBezTo>
                <a:cubicBezTo>
                  <a:pt x="29" y="60"/>
                  <a:pt x="0" y="66"/>
                  <a:pt x="49" y="69"/>
                </a:cubicBezTo>
                <a:cubicBezTo>
                  <a:pt x="95" y="71"/>
                  <a:pt x="536" y="76"/>
                  <a:pt x="612" y="77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9" name="Freeform 45"/>
          <p:cNvSpPr>
            <a:spLocks/>
          </p:cNvSpPr>
          <p:nvPr/>
        </p:nvSpPr>
        <p:spPr bwMode="auto">
          <a:xfrm>
            <a:off x="2470498" y="2060848"/>
            <a:ext cx="2185342" cy="360040"/>
          </a:xfrm>
          <a:custGeom>
            <a:avLst/>
            <a:gdLst/>
            <a:ahLst/>
            <a:cxnLst>
              <a:cxn ang="0">
                <a:pos x="324" y="49"/>
              </a:cxn>
              <a:cxn ang="0">
                <a:pos x="133" y="56"/>
              </a:cxn>
              <a:cxn ang="0">
                <a:pos x="39" y="80"/>
              </a:cxn>
              <a:cxn ang="0">
                <a:pos x="43" y="91"/>
              </a:cxn>
              <a:cxn ang="0">
                <a:pos x="328" y="61"/>
              </a:cxn>
              <a:cxn ang="0">
                <a:pos x="568" y="95"/>
              </a:cxn>
              <a:cxn ang="0">
                <a:pos x="547" y="100"/>
              </a:cxn>
              <a:cxn ang="0">
                <a:pos x="518" y="112"/>
              </a:cxn>
              <a:cxn ang="0">
                <a:pos x="520" y="117"/>
              </a:cxn>
              <a:cxn ang="0">
                <a:pos x="548" y="108"/>
              </a:cxn>
              <a:cxn ang="0">
                <a:pos x="577" y="104"/>
              </a:cxn>
              <a:cxn ang="0">
                <a:pos x="594" y="103"/>
              </a:cxn>
              <a:cxn ang="0">
                <a:pos x="601" y="104"/>
              </a:cxn>
              <a:cxn ang="0">
                <a:pos x="601" y="104"/>
              </a:cxn>
              <a:cxn ang="0">
                <a:pos x="602" y="104"/>
              </a:cxn>
              <a:cxn ang="0">
                <a:pos x="604" y="104"/>
              </a:cxn>
              <a:cxn ang="0">
                <a:pos x="605" y="104"/>
              </a:cxn>
              <a:cxn ang="0">
                <a:pos x="606" y="105"/>
              </a:cxn>
              <a:cxn ang="0">
                <a:pos x="606" y="103"/>
              </a:cxn>
              <a:cxn ang="0">
                <a:pos x="607" y="102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07" y="92"/>
              </a:cxn>
              <a:cxn ang="0">
                <a:pos x="552" y="11"/>
              </a:cxn>
              <a:cxn ang="0">
                <a:pos x="542" y="16"/>
              </a:cxn>
              <a:cxn ang="0">
                <a:pos x="593" y="93"/>
              </a:cxn>
              <a:cxn ang="0">
                <a:pos x="584" y="93"/>
              </a:cxn>
              <a:cxn ang="0">
                <a:pos x="324" y="49"/>
              </a:cxn>
            </a:cxnLst>
            <a:rect l="0" t="0" r="r" b="b"/>
            <a:pathLst>
              <a:path w="613" h="121">
                <a:moveTo>
                  <a:pt x="324" y="49"/>
                </a:moveTo>
                <a:cubicBezTo>
                  <a:pt x="256" y="46"/>
                  <a:pt x="186" y="48"/>
                  <a:pt x="133" y="56"/>
                </a:cubicBezTo>
                <a:cubicBezTo>
                  <a:pt x="80" y="64"/>
                  <a:pt x="44" y="78"/>
                  <a:pt x="39" y="80"/>
                </a:cubicBezTo>
                <a:cubicBezTo>
                  <a:pt x="21" y="91"/>
                  <a:pt x="0" y="108"/>
                  <a:pt x="43" y="91"/>
                </a:cubicBezTo>
                <a:cubicBezTo>
                  <a:pt x="64" y="79"/>
                  <a:pt x="197" y="52"/>
                  <a:pt x="328" y="61"/>
                </a:cubicBezTo>
                <a:cubicBezTo>
                  <a:pt x="429" y="64"/>
                  <a:pt x="525" y="84"/>
                  <a:pt x="568" y="95"/>
                </a:cubicBezTo>
                <a:cubicBezTo>
                  <a:pt x="560" y="96"/>
                  <a:pt x="553" y="98"/>
                  <a:pt x="547" y="100"/>
                </a:cubicBezTo>
                <a:cubicBezTo>
                  <a:pt x="530" y="105"/>
                  <a:pt x="519" y="111"/>
                  <a:pt x="518" y="112"/>
                </a:cubicBezTo>
                <a:cubicBezTo>
                  <a:pt x="514" y="117"/>
                  <a:pt x="511" y="121"/>
                  <a:pt x="520" y="117"/>
                </a:cubicBezTo>
                <a:cubicBezTo>
                  <a:pt x="520" y="117"/>
                  <a:pt x="531" y="112"/>
                  <a:pt x="548" y="108"/>
                </a:cubicBezTo>
                <a:cubicBezTo>
                  <a:pt x="556" y="106"/>
                  <a:pt x="566" y="105"/>
                  <a:pt x="577" y="104"/>
                </a:cubicBezTo>
                <a:cubicBezTo>
                  <a:pt x="583" y="104"/>
                  <a:pt x="588" y="103"/>
                  <a:pt x="594" y="103"/>
                </a:cubicBezTo>
                <a:cubicBezTo>
                  <a:pt x="596" y="103"/>
                  <a:pt x="599" y="104"/>
                  <a:pt x="601" y="104"/>
                </a:cubicBezTo>
                <a:cubicBezTo>
                  <a:pt x="600" y="106"/>
                  <a:pt x="600" y="105"/>
                  <a:pt x="601" y="104"/>
                </a:cubicBezTo>
                <a:cubicBezTo>
                  <a:pt x="601" y="104"/>
                  <a:pt x="602" y="104"/>
                  <a:pt x="602" y="104"/>
                </a:cubicBezTo>
                <a:cubicBezTo>
                  <a:pt x="604" y="104"/>
                  <a:pt x="604" y="104"/>
                  <a:pt x="604" y="104"/>
                </a:cubicBezTo>
                <a:cubicBezTo>
                  <a:pt x="605" y="104"/>
                  <a:pt x="605" y="104"/>
                  <a:pt x="605" y="104"/>
                </a:cubicBezTo>
                <a:cubicBezTo>
                  <a:pt x="606" y="105"/>
                  <a:pt x="606" y="105"/>
                  <a:pt x="606" y="105"/>
                </a:cubicBezTo>
                <a:cubicBezTo>
                  <a:pt x="605" y="105"/>
                  <a:pt x="606" y="104"/>
                  <a:pt x="606" y="103"/>
                </a:cubicBezTo>
                <a:cubicBezTo>
                  <a:pt x="607" y="103"/>
                  <a:pt x="607" y="103"/>
                  <a:pt x="607" y="102"/>
                </a:cubicBezTo>
                <a:cubicBezTo>
                  <a:pt x="609" y="98"/>
                  <a:pt x="613" y="91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07" y="92"/>
                  <a:pt x="607" y="92"/>
                  <a:pt x="607" y="92"/>
                </a:cubicBezTo>
                <a:cubicBezTo>
                  <a:pt x="576" y="55"/>
                  <a:pt x="554" y="14"/>
                  <a:pt x="552" y="11"/>
                </a:cubicBezTo>
                <a:cubicBezTo>
                  <a:pt x="546" y="6"/>
                  <a:pt x="535" y="0"/>
                  <a:pt x="542" y="16"/>
                </a:cubicBezTo>
                <a:cubicBezTo>
                  <a:pt x="543" y="23"/>
                  <a:pt x="565" y="61"/>
                  <a:pt x="593" y="93"/>
                </a:cubicBezTo>
                <a:cubicBezTo>
                  <a:pt x="590" y="93"/>
                  <a:pt x="587" y="93"/>
                  <a:pt x="584" y="93"/>
                </a:cubicBezTo>
                <a:cubicBezTo>
                  <a:pt x="555" y="84"/>
                  <a:pt x="442" y="54"/>
                  <a:pt x="324" y="49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2" name="Freeform 45"/>
          <p:cNvSpPr>
            <a:spLocks/>
          </p:cNvSpPr>
          <p:nvPr/>
        </p:nvSpPr>
        <p:spPr bwMode="auto">
          <a:xfrm flipH="1">
            <a:off x="2470498" y="2636912"/>
            <a:ext cx="2104886" cy="349376"/>
          </a:xfrm>
          <a:custGeom>
            <a:avLst/>
            <a:gdLst/>
            <a:ahLst/>
            <a:cxnLst>
              <a:cxn ang="0">
                <a:pos x="324" y="49"/>
              </a:cxn>
              <a:cxn ang="0">
                <a:pos x="133" y="56"/>
              </a:cxn>
              <a:cxn ang="0">
                <a:pos x="39" y="80"/>
              </a:cxn>
              <a:cxn ang="0">
                <a:pos x="43" y="91"/>
              </a:cxn>
              <a:cxn ang="0">
                <a:pos x="328" y="61"/>
              </a:cxn>
              <a:cxn ang="0">
                <a:pos x="568" y="95"/>
              </a:cxn>
              <a:cxn ang="0">
                <a:pos x="547" y="100"/>
              </a:cxn>
              <a:cxn ang="0">
                <a:pos x="518" y="112"/>
              </a:cxn>
              <a:cxn ang="0">
                <a:pos x="520" y="117"/>
              </a:cxn>
              <a:cxn ang="0">
                <a:pos x="548" y="108"/>
              </a:cxn>
              <a:cxn ang="0">
                <a:pos x="577" y="104"/>
              </a:cxn>
              <a:cxn ang="0">
                <a:pos x="594" y="103"/>
              </a:cxn>
              <a:cxn ang="0">
                <a:pos x="601" y="104"/>
              </a:cxn>
              <a:cxn ang="0">
                <a:pos x="601" y="104"/>
              </a:cxn>
              <a:cxn ang="0">
                <a:pos x="602" y="104"/>
              </a:cxn>
              <a:cxn ang="0">
                <a:pos x="604" y="104"/>
              </a:cxn>
              <a:cxn ang="0">
                <a:pos x="605" y="104"/>
              </a:cxn>
              <a:cxn ang="0">
                <a:pos x="606" y="105"/>
              </a:cxn>
              <a:cxn ang="0">
                <a:pos x="606" y="103"/>
              </a:cxn>
              <a:cxn ang="0">
                <a:pos x="607" y="102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10" y="96"/>
              </a:cxn>
              <a:cxn ang="0">
                <a:pos x="607" y="92"/>
              </a:cxn>
              <a:cxn ang="0">
                <a:pos x="552" y="11"/>
              </a:cxn>
              <a:cxn ang="0">
                <a:pos x="542" y="16"/>
              </a:cxn>
              <a:cxn ang="0">
                <a:pos x="593" y="93"/>
              </a:cxn>
              <a:cxn ang="0">
                <a:pos x="584" y="93"/>
              </a:cxn>
              <a:cxn ang="0">
                <a:pos x="324" y="49"/>
              </a:cxn>
            </a:cxnLst>
            <a:rect l="0" t="0" r="r" b="b"/>
            <a:pathLst>
              <a:path w="613" h="121">
                <a:moveTo>
                  <a:pt x="324" y="49"/>
                </a:moveTo>
                <a:cubicBezTo>
                  <a:pt x="256" y="46"/>
                  <a:pt x="186" y="48"/>
                  <a:pt x="133" y="56"/>
                </a:cubicBezTo>
                <a:cubicBezTo>
                  <a:pt x="80" y="64"/>
                  <a:pt x="44" y="78"/>
                  <a:pt x="39" y="80"/>
                </a:cubicBezTo>
                <a:cubicBezTo>
                  <a:pt x="21" y="91"/>
                  <a:pt x="0" y="108"/>
                  <a:pt x="43" y="91"/>
                </a:cubicBezTo>
                <a:cubicBezTo>
                  <a:pt x="64" y="79"/>
                  <a:pt x="197" y="52"/>
                  <a:pt x="328" y="61"/>
                </a:cubicBezTo>
                <a:cubicBezTo>
                  <a:pt x="429" y="64"/>
                  <a:pt x="525" y="84"/>
                  <a:pt x="568" y="95"/>
                </a:cubicBezTo>
                <a:cubicBezTo>
                  <a:pt x="560" y="96"/>
                  <a:pt x="553" y="98"/>
                  <a:pt x="547" y="100"/>
                </a:cubicBezTo>
                <a:cubicBezTo>
                  <a:pt x="530" y="105"/>
                  <a:pt x="519" y="111"/>
                  <a:pt x="518" y="112"/>
                </a:cubicBezTo>
                <a:cubicBezTo>
                  <a:pt x="514" y="117"/>
                  <a:pt x="511" y="121"/>
                  <a:pt x="520" y="117"/>
                </a:cubicBezTo>
                <a:cubicBezTo>
                  <a:pt x="520" y="117"/>
                  <a:pt x="531" y="112"/>
                  <a:pt x="548" y="108"/>
                </a:cubicBezTo>
                <a:cubicBezTo>
                  <a:pt x="556" y="106"/>
                  <a:pt x="566" y="105"/>
                  <a:pt x="577" y="104"/>
                </a:cubicBezTo>
                <a:cubicBezTo>
                  <a:pt x="583" y="104"/>
                  <a:pt x="588" y="103"/>
                  <a:pt x="594" y="103"/>
                </a:cubicBezTo>
                <a:cubicBezTo>
                  <a:pt x="596" y="103"/>
                  <a:pt x="599" y="104"/>
                  <a:pt x="601" y="104"/>
                </a:cubicBezTo>
                <a:cubicBezTo>
                  <a:pt x="600" y="106"/>
                  <a:pt x="600" y="105"/>
                  <a:pt x="601" y="104"/>
                </a:cubicBezTo>
                <a:cubicBezTo>
                  <a:pt x="601" y="104"/>
                  <a:pt x="602" y="104"/>
                  <a:pt x="602" y="104"/>
                </a:cubicBezTo>
                <a:cubicBezTo>
                  <a:pt x="604" y="104"/>
                  <a:pt x="604" y="104"/>
                  <a:pt x="604" y="104"/>
                </a:cubicBezTo>
                <a:cubicBezTo>
                  <a:pt x="605" y="104"/>
                  <a:pt x="605" y="104"/>
                  <a:pt x="605" y="104"/>
                </a:cubicBezTo>
                <a:cubicBezTo>
                  <a:pt x="606" y="105"/>
                  <a:pt x="606" y="105"/>
                  <a:pt x="606" y="105"/>
                </a:cubicBezTo>
                <a:cubicBezTo>
                  <a:pt x="605" y="105"/>
                  <a:pt x="606" y="104"/>
                  <a:pt x="606" y="103"/>
                </a:cubicBezTo>
                <a:cubicBezTo>
                  <a:pt x="607" y="103"/>
                  <a:pt x="607" y="103"/>
                  <a:pt x="607" y="102"/>
                </a:cubicBezTo>
                <a:cubicBezTo>
                  <a:pt x="609" y="98"/>
                  <a:pt x="613" y="91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10" y="96"/>
                  <a:pt x="610" y="96"/>
                  <a:pt x="610" y="96"/>
                </a:cubicBezTo>
                <a:cubicBezTo>
                  <a:pt x="607" y="92"/>
                  <a:pt x="607" y="92"/>
                  <a:pt x="607" y="92"/>
                </a:cubicBezTo>
                <a:cubicBezTo>
                  <a:pt x="576" y="55"/>
                  <a:pt x="554" y="14"/>
                  <a:pt x="552" y="11"/>
                </a:cubicBezTo>
                <a:cubicBezTo>
                  <a:pt x="546" y="6"/>
                  <a:pt x="535" y="0"/>
                  <a:pt x="542" y="16"/>
                </a:cubicBezTo>
                <a:cubicBezTo>
                  <a:pt x="543" y="23"/>
                  <a:pt x="565" y="61"/>
                  <a:pt x="593" y="93"/>
                </a:cubicBezTo>
                <a:cubicBezTo>
                  <a:pt x="590" y="93"/>
                  <a:pt x="587" y="93"/>
                  <a:pt x="584" y="93"/>
                </a:cubicBezTo>
                <a:cubicBezTo>
                  <a:pt x="555" y="84"/>
                  <a:pt x="442" y="54"/>
                  <a:pt x="324" y="49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upa 18"/>
          <p:cNvGrpSpPr/>
          <p:nvPr/>
        </p:nvGrpSpPr>
        <p:grpSpPr>
          <a:xfrm rot="10800000" flipV="1">
            <a:off x="2470498" y="3861049"/>
            <a:ext cx="2099222" cy="466199"/>
            <a:chOff x="1475656" y="4365104"/>
            <a:chExt cx="2240940" cy="497672"/>
          </a:xfrm>
          <a:solidFill>
            <a:schemeClr val="tx1"/>
          </a:solidFill>
        </p:grpSpPr>
        <p:sp>
          <p:nvSpPr>
            <p:cNvPr id="125" name="Freeform 43"/>
            <p:cNvSpPr>
              <a:spLocks/>
            </p:cNvSpPr>
            <p:nvPr/>
          </p:nvSpPr>
          <p:spPr bwMode="auto">
            <a:xfrm rot="1297801" flipH="1">
              <a:off x="3341492" y="4409293"/>
              <a:ext cx="375104" cy="453483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45"/>
            <p:cNvSpPr>
              <a:spLocks/>
            </p:cNvSpPr>
            <p:nvPr/>
          </p:nvSpPr>
          <p:spPr bwMode="auto">
            <a:xfrm flipH="1">
              <a:off x="1475656" y="4365104"/>
              <a:ext cx="2185342" cy="432048"/>
            </a:xfrm>
            <a:custGeom>
              <a:avLst/>
              <a:gdLst/>
              <a:ahLst/>
              <a:cxnLst>
                <a:cxn ang="0">
                  <a:pos x="324" y="49"/>
                </a:cxn>
                <a:cxn ang="0">
                  <a:pos x="133" y="56"/>
                </a:cxn>
                <a:cxn ang="0">
                  <a:pos x="39" y="80"/>
                </a:cxn>
                <a:cxn ang="0">
                  <a:pos x="43" y="91"/>
                </a:cxn>
                <a:cxn ang="0">
                  <a:pos x="328" y="61"/>
                </a:cxn>
                <a:cxn ang="0">
                  <a:pos x="568" y="95"/>
                </a:cxn>
                <a:cxn ang="0">
                  <a:pos x="547" y="100"/>
                </a:cxn>
                <a:cxn ang="0">
                  <a:pos x="518" y="112"/>
                </a:cxn>
                <a:cxn ang="0">
                  <a:pos x="520" y="117"/>
                </a:cxn>
                <a:cxn ang="0">
                  <a:pos x="548" y="108"/>
                </a:cxn>
                <a:cxn ang="0">
                  <a:pos x="577" y="104"/>
                </a:cxn>
                <a:cxn ang="0">
                  <a:pos x="594" y="103"/>
                </a:cxn>
                <a:cxn ang="0">
                  <a:pos x="601" y="104"/>
                </a:cxn>
                <a:cxn ang="0">
                  <a:pos x="601" y="104"/>
                </a:cxn>
                <a:cxn ang="0">
                  <a:pos x="602" y="104"/>
                </a:cxn>
                <a:cxn ang="0">
                  <a:pos x="604" y="104"/>
                </a:cxn>
                <a:cxn ang="0">
                  <a:pos x="605" y="104"/>
                </a:cxn>
                <a:cxn ang="0">
                  <a:pos x="606" y="105"/>
                </a:cxn>
                <a:cxn ang="0">
                  <a:pos x="606" y="103"/>
                </a:cxn>
                <a:cxn ang="0">
                  <a:pos x="607" y="102"/>
                </a:cxn>
                <a:cxn ang="0">
                  <a:pos x="610" y="96"/>
                </a:cxn>
                <a:cxn ang="0">
                  <a:pos x="610" y="96"/>
                </a:cxn>
                <a:cxn ang="0">
                  <a:pos x="610" y="96"/>
                </a:cxn>
                <a:cxn ang="0">
                  <a:pos x="610" y="96"/>
                </a:cxn>
                <a:cxn ang="0">
                  <a:pos x="607" y="92"/>
                </a:cxn>
                <a:cxn ang="0">
                  <a:pos x="552" y="11"/>
                </a:cxn>
                <a:cxn ang="0">
                  <a:pos x="542" y="16"/>
                </a:cxn>
                <a:cxn ang="0">
                  <a:pos x="593" y="93"/>
                </a:cxn>
                <a:cxn ang="0">
                  <a:pos x="584" y="93"/>
                </a:cxn>
                <a:cxn ang="0">
                  <a:pos x="324" y="49"/>
                </a:cxn>
              </a:cxnLst>
              <a:rect l="0" t="0" r="r" b="b"/>
              <a:pathLst>
                <a:path w="613" h="121">
                  <a:moveTo>
                    <a:pt x="324" y="49"/>
                  </a:moveTo>
                  <a:cubicBezTo>
                    <a:pt x="256" y="46"/>
                    <a:pt x="186" y="48"/>
                    <a:pt x="133" y="56"/>
                  </a:cubicBezTo>
                  <a:cubicBezTo>
                    <a:pt x="80" y="64"/>
                    <a:pt x="44" y="78"/>
                    <a:pt x="39" y="80"/>
                  </a:cubicBezTo>
                  <a:cubicBezTo>
                    <a:pt x="21" y="91"/>
                    <a:pt x="0" y="108"/>
                    <a:pt x="43" y="91"/>
                  </a:cubicBezTo>
                  <a:cubicBezTo>
                    <a:pt x="64" y="79"/>
                    <a:pt x="197" y="52"/>
                    <a:pt x="328" y="61"/>
                  </a:cubicBezTo>
                  <a:cubicBezTo>
                    <a:pt x="429" y="64"/>
                    <a:pt x="525" y="84"/>
                    <a:pt x="568" y="95"/>
                  </a:cubicBezTo>
                  <a:cubicBezTo>
                    <a:pt x="560" y="96"/>
                    <a:pt x="553" y="98"/>
                    <a:pt x="547" y="100"/>
                  </a:cubicBezTo>
                  <a:cubicBezTo>
                    <a:pt x="530" y="105"/>
                    <a:pt x="519" y="111"/>
                    <a:pt x="518" y="112"/>
                  </a:cubicBezTo>
                  <a:cubicBezTo>
                    <a:pt x="514" y="117"/>
                    <a:pt x="511" y="121"/>
                    <a:pt x="520" y="117"/>
                  </a:cubicBezTo>
                  <a:cubicBezTo>
                    <a:pt x="520" y="117"/>
                    <a:pt x="531" y="112"/>
                    <a:pt x="548" y="108"/>
                  </a:cubicBezTo>
                  <a:cubicBezTo>
                    <a:pt x="556" y="106"/>
                    <a:pt x="566" y="105"/>
                    <a:pt x="577" y="104"/>
                  </a:cubicBezTo>
                  <a:cubicBezTo>
                    <a:pt x="583" y="104"/>
                    <a:pt x="588" y="103"/>
                    <a:pt x="594" y="103"/>
                  </a:cubicBezTo>
                  <a:cubicBezTo>
                    <a:pt x="596" y="103"/>
                    <a:pt x="599" y="104"/>
                    <a:pt x="601" y="104"/>
                  </a:cubicBezTo>
                  <a:cubicBezTo>
                    <a:pt x="600" y="106"/>
                    <a:pt x="600" y="105"/>
                    <a:pt x="601" y="104"/>
                  </a:cubicBezTo>
                  <a:cubicBezTo>
                    <a:pt x="601" y="104"/>
                    <a:pt x="602" y="104"/>
                    <a:pt x="602" y="104"/>
                  </a:cubicBezTo>
                  <a:cubicBezTo>
                    <a:pt x="604" y="104"/>
                    <a:pt x="604" y="104"/>
                    <a:pt x="604" y="104"/>
                  </a:cubicBezTo>
                  <a:cubicBezTo>
                    <a:pt x="605" y="104"/>
                    <a:pt x="605" y="104"/>
                    <a:pt x="605" y="104"/>
                  </a:cubicBezTo>
                  <a:cubicBezTo>
                    <a:pt x="606" y="105"/>
                    <a:pt x="606" y="105"/>
                    <a:pt x="606" y="105"/>
                  </a:cubicBezTo>
                  <a:cubicBezTo>
                    <a:pt x="605" y="105"/>
                    <a:pt x="606" y="104"/>
                    <a:pt x="606" y="103"/>
                  </a:cubicBezTo>
                  <a:cubicBezTo>
                    <a:pt x="607" y="103"/>
                    <a:pt x="607" y="103"/>
                    <a:pt x="607" y="102"/>
                  </a:cubicBezTo>
                  <a:cubicBezTo>
                    <a:pt x="609" y="98"/>
                    <a:pt x="613" y="91"/>
                    <a:pt x="610" y="96"/>
                  </a:cubicBezTo>
                  <a:cubicBezTo>
                    <a:pt x="610" y="96"/>
                    <a:pt x="610" y="96"/>
                    <a:pt x="610" y="96"/>
                  </a:cubicBezTo>
                  <a:cubicBezTo>
                    <a:pt x="610" y="96"/>
                    <a:pt x="610" y="96"/>
                    <a:pt x="610" y="96"/>
                  </a:cubicBezTo>
                  <a:cubicBezTo>
                    <a:pt x="610" y="96"/>
                    <a:pt x="610" y="96"/>
                    <a:pt x="610" y="96"/>
                  </a:cubicBezTo>
                  <a:cubicBezTo>
                    <a:pt x="607" y="92"/>
                    <a:pt x="607" y="92"/>
                    <a:pt x="607" y="92"/>
                  </a:cubicBezTo>
                  <a:cubicBezTo>
                    <a:pt x="576" y="55"/>
                    <a:pt x="554" y="14"/>
                    <a:pt x="552" y="11"/>
                  </a:cubicBezTo>
                  <a:cubicBezTo>
                    <a:pt x="546" y="6"/>
                    <a:pt x="535" y="0"/>
                    <a:pt x="542" y="16"/>
                  </a:cubicBezTo>
                  <a:cubicBezTo>
                    <a:pt x="543" y="23"/>
                    <a:pt x="565" y="61"/>
                    <a:pt x="593" y="93"/>
                  </a:cubicBezTo>
                  <a:cubicBezTo>
                    <a:pt x="590" y="93"/>
                    <a:pt x="587" y="93"/>
                    <a:pt x="584" y="93"/>
                  </a:cubicBezTo>
                  <a:cubicBezTo>
                    <a:pt x="555" y="84"/>
                    <a:pt x="442" y="54"/>
                    <a:pt x="324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" name="Grupa 23"/>
          <p:cNvGrpSpPr/>
          <p:nvPr/>
        </p:nvGrpSpPr>
        <p:grpSpPr>
          <a:xfrm rot="10800000">
            <a:off x="2542506" y="4437112"/>
            <a:ext cx="1944216" cy="432370"/>
            <a:chOff x="971599" y="5949280"/>
            <a:chExt cx="2229273" cy="432370"/>
          </a:xfrm>
          <a:solidFill>
            <a:schemeClr val="tx1"/>
          </a:solidFill>
        </p:grpSpPr>
        <p:sp>
          <p:nvSpPr>
            <p:cNvPr id="128" name="Freeform 49"/>
            <p:cNvSpPr>
              <a:spLocks/>
            </p:cNvSpPr>
            <p:nvPr/>
          </p:nvSpPr>
          <p:spPr bwMode="auto">
            <a:xfrm>
              <a:off x="971599" y="6165304"/>
              <a:ext cx="2171979" cy="72008"/>
            </a:xfrm>
            <a:custGeom>
              <a:avLst/>
              <a:gdLst/>
              <a:ahLst/>
              <a:cxnLst>
                <a:cxn ang="0">
                  <a:pos x="623" y="16"/>
                </a:cxn>
                <a:cxn ang="0">
                  <a:pos x="49" y="2"/>
                </a:cxn>
                <a:cxn ang="0">
                  <a:pos x="49" y="14"/>
                </a:cxn>
                <a:cxn ang="0">
                  <a:pos x="623" y="22"/>
                </a:cxn>
                <a:cxn ang="0">
                  <a:pos x="623" y="16"/>
                </a:cxn>
              </a:cxnLst>
              <a:rect l="0" t="0" r="r" b="b"/>
              <a:pathLst>
                <a:path w="652" h="22">
                  <a:moveTo>
                    <a:pt x="623" y="16"/>
                  </a:moveTo>
                  <a:cubicBezTo>
                    <a:pt x="623" y="13"/>
                    <a:pt x="70" y="0"/>
                    <a:pt x="49" y="2"/>
                  </a:cubicBezTo>
                  <a:cubicBezTo>
                    <a:pt x="29" y="5"/>
                    <a:pt x="0" y="11"/>
                    <a:pt x="49" y="14"/>
                  </a:cubicBezTo>
                  <a:cubicBezTo>
                    <a:pt x="98" y="16"/>
                    <a:pt x="607" y="21"/>
                    <a:pt x="623" y="22"/>
                  </a:cubicBezTo>
                  <a:cubicBezTo>
                    <a:pt x="639" y="20"/>
                    <a:pt x="652" y="18"/>
                    <a:pt x="623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43"/>
            <p:cNvSpPr>
              <a:spLocks/>
            </p:cNvSpPr>
            <p:nvPr/>
          </p:nvSpPr>
          <p:spPr bwMode="auto">
            <a:xfrm>
              <a:off x="971600" y="5949280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43"/>
            <p:cNvSpPr>
              <a:spLocks/>
            </p:cNvSpPr>
            <p:nvPr/>
          </p:nvSpPr>
          <p:spPr bwMode="auto">
            <a:xfrm flipH="1">
              <a:off x="2881784" y="5995888"/>
              <a:ext cx="319088" cy="385762"/>
            </a:xfrm>
            <a:custGeom>
              <a:avLst/>
              <a:gdLst/>
              <a:ahLst/>
              <a:cxnLst>
                <a:cxn ang="0">
                  <a:pos x="82" y="115"/>
                </a:cxn>
                <a:cxn ang="0">
                  <a:pos x="58" y="96"/>
                </a:cxn>
                <a:cxn ang="0">
                  <a:pos x="31" y="80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96" y="19"/>
                </a:cxn>
                <a:cxn ang="0">
                  <a:pos x="88" y="10"/>
                </a:cxn>
                <a:cxn ang="0">
                  <a:pos x="5" y="66"/>
                </a:cxn>
                <a:cxn ang="0">
                  <a:pos x="1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12" y="83"/>
                </a:cxn>
                <a:cxn ang="0">
                  <a:pos x="27" y="90"/>
                </a:cxn>
                <a:cxn ang="0">
                  <a:pos x="53" y="102"/>
                </a:cxn>
                <a:cxn ang="0">
                  <a:pos x="78" y="119"/>
                </a:cxn>
                <a:cxn ang="0">
                  <a:pos x="82" y="115"/>
                </a:cxn>
              </a:cxnLst>
              <a:rect l="0" t="0" r="r" b="b"/>
              <a:pathLst>
                <a:path w="101" h="122">
                  <a:moveTo>
                    <a:pt x="82" y="115"/>
                  </a:moveTo>
                  <a:cubicBezTo>
                    <a:pt x="81" y="115"/>
                    <a:pt x="73" y="106"/>
                    <a:pt x="58" y="96"/>
                  </a:cubicBezTo>
                  <a:cubicBezTo>
                    <a:pt x="51" y="91"/>
                    <a:pt x="42" y="85"/>
                    <a:pt x="31" y="80"/>
                  </a:cubicBezTo>
                  <a:cubicBezTo>
                    <a:pt x="26" y="78"/>
                    <a:pt x="21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58" y="53"/>
                    <a:pt x="95" y="23"/>
                    <a:pt x="96" y="19"/>
                  </a:cubicBezTo>
                  <a:cubicBezTo>
                    <a:pt x="99" y="11"/>
                    <a:pt x="101" y="0"/>
                    <a:pt x="88" y="10"/>
                  </a:cubicBezTo>
                  <a:cubicBezTo>
                    <a:pt x="82" y="16"/>
                    <a:pt x="46" y="45"/>
                    <a:pt x="5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1" y="8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7" y="85"/>
                    <a:pt x="23" y="87"/>
                    <a:pt x="27" y="90"/>
                  </a:cubicBezTo>
                  <a:cubicBezTo>
                    <a:pt x="37" y="94"/>
                    <a:pt x="46" y="98"/>
                    <a:pt x="53" y="102"/>
                  </a:cubicBezTo>
                  <a:cubicBezTo>
                    <a:pt x="67" y="111"/>
                    <a:pt x="76" y="119"/>
                    <a:pt x="78" y="119"/>
                  </a:cubicBezTo>
                  <a:cubicBezTo>
                    <a:pt x="84" y="121"/>
                    <a:pt x="89" y="122"/>
                    <a:pt x="82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31" name="Freeform 43"/>
          <p:cNvSpPr>
            <a:spLocks/>
          </p:cNvSpPr>
          <p:nvPr/>
        </p:nvSpPr>
        <p:spPr bwMode="auto">
          <a:xfrm flipH="1">
            <a:off x="7633887" y="2041925"/>
            <a:ext cx="319088" cy="385762"/>
          </a:xfrm>
          <a:custGeom>
            <a:avLst/>
            <a:gdLst/>
            <a:ahLst/>
            <a:cxnLst>
              <a:cxn ang="0">
                <a:pos x="82" y="115"/>
              </a:cxn>
              <a:cxn ang="0">
                <a:pos x="58" y="96"/>
              </a:cxn>
              <a:cxn ang="0">
                <a:pos x="31" y="80"/>
              </a:cxn>
              <a:cxn ang="0">
                <a:pos x="15" y="73"/>
              </a:cxn>
              <a:cxn ang="0">
                <a:pos x="15" y="73"/>
              </a:cxn>
              <a:cxn ang="0">
                <a:pos x="96" y="19"/>
              </a:cxn>
              <a:cxn ang="0">
                <a:pos x="88" y="10"/>
              </a:cxn>
              <a:cxn ang="0">
                <a:pos x="5" y="66"/>
              </a:cxn>
              <a:cxn ang="0">
                <a:pos x="1" y="68"/>
              </a:cxn>
              <a:cxn ang="0">
                <a:pos x="0" y="68"/>
              </a:cxn>
              <a:cxn ang="0">
                <a:pos x="0" y="68"/>
              </a:cxn>
              <a:cxn ang="0">
                <a:pos x="1" y="79"/>
              </a:cxn>
              <a:cxn ang="0">
                <a:pos x="1" y="79"/>
              </a:cxn>
              <a:cxn ang="0">
                <a:pos x="1" y="79"/>
              </a:cxn>
              <a:cxn ang="0">
                <a:pos x="2" y="80"/>
              </a:cxn>
              <a:cxn ang="0">
                <a:pos x="4" y="80"/>
              </a:cxn>
              <a:cxn ang="0">
                <a:pos x="12" y="83"/>
              </a:cxn>
              <a:cxn ang="0">
                <a:pos x="27" y="90"/>
              </a:cxn>
              <a:cxn ang="0">
                <a:pos x="53" y="102"/>
              </a:cxn>
              <a:cxn ang="0">
                <a:pos x="78" y="119"/>
              </a:cxn>
              <a:cxn ang="0">
                <a:pos x="82" y="115"/>
              </a:cxn>
            </a:cxnLst>
            <a:rect l="0" t="0" r="r" b="b"/>
            <a:pathLst>
              <a:path w="101" h="122">
                <a:moveTo>
                  <a:pt x="82" y="115"/>
                </a:moveTo>
                <a:cubicBezTo>
                  <a:pt x="81" y="115"/>
                  <a:pt x="73" y="106"/>
                  <a:pt x="58" y="96"/>
                </a:cubicBezTo>
                <a:cubicBezTo>
                  <a:pt x="51" y="91"/>
                  <a:pt x="42" y="85"/>
                  <a:pt x="31" y="80"/>
                </a:cubicBezTo>
                <a:cubicBezTo>
                  <a:pt x="26" y="78"/>
                  <a:pt x="21" y="76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58" y="53"/>
                  <a:pt x="95" y="23"/>
                  <a:pt x="96" y="19"/>
                </a:cubicBezTo>
                <a:cubicBezTo>
                  <a:pt x="99" y="11"/>
                  <a:pt x="101" y="0"/>
                  <a:pt x="88" y="10"/>
                </a:cubicBezTo>
                <a:cubicBezTo>
                  <a:pt x="82" y="16"/>
                  <a:pt x="46" y="45"/>
                  <a:pt x="5" y="66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6"/>
                  <a:pt x="1" y="89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2" y="80"/>
                  <a:pt x="2" y="80"/>
                  <a:pt x="2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12" y="83"/>
                  <a:pt x="12" y="83"/>
                  <a:pt x="12" y="83"/>
                </a:cubicBezTo>
                <a:cubicBezTo>
                  <a:pt x="17" y="85"/>
                  <a:pt x="23" y="87"/>
                  <a:pt x="27" y="90"/>
                </a:cubicBezTo>
                <a:cubicBezTo>
                  <a:pt x="37" y="94"/>
                  <a:pt x="46" y="98"/>
                  <a:pt x="53" y="102"/>
                </a:cubicBezTo>
                <a:cubicBezTo>
                  <a:pt x="67" y="111"/>
                  <a:pt x="76" y="119"/>
                  <a:pt x="78" y="119"/>
                </a:cubicBezTo>
                <a:cubicBezTo>
                  <a:pt x="84" y="121"/>
                  <a:pt x="89" y="122"/>
                  <a:pt x="82" y="115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2" name="Freeform 49"/>
          <p:cNvSpPr>
            <a:spLocks/>
          </p:cNvSpPr>
          <p:nvPr/>
        </p:nvSpPr>
        <p:spPr bwMode="auto">
          <a:xfrm>
            <a:off x="6728840" y="1753894"/>
            <a:ext cx="2704657" cy="98793"/>
          </a:xfrm>
          <a:custGeom>
            <a:avLst/>
            <a:gdLst/>
            <a:ahLst/>
            <a:cxnLst>
              <a:cxn ang="0">
                <a:pos x="623" y="16"/>
              </a:cxn>
              <a:cxn ang="0">
                <a:pos x="49" y="2"/>
              </a:cxn>
              <a:cxn ang="0">
                <a:pos x="49" y="14"/>
              </a:cxn>
              <a:cxn ang="0">
                <a:pos x="623" y="22"/>
              </a:cxn>
              <a:cxn ang="0">
                <a:pos x="623" y="16"/>
              </a:cxn>
            </a:cxnLst>
            <a:rect l="0" t="0" r="r" b="b"/>
            <a:pathLst>
              <a:path w="652" h="22">
                <a:moveTo>
                  <a:pt x="623" y="16"/>
                </a:moveTo>
                <a:cubicBezTo>
                  <a:pt x="623" y="13"/>
                  <a:pt x="70" y="0"/>
                  <a:pt x="49" y="2"/>
                </a:cubicBezTo>
                <a:cubicBezTo>
                  <a:pt x="29" y="5"/>
                  <a:pt x="0" y="11"/>
                  <a:pt x="49" y="14"/>
                </a:cubicBezTo>
                <a:cubicBezTo>
                  <a:pt x="98" y="16"/>
                  <a:pt x="607" y="21"/>
                  <a:pt x="623" y="22"/>
                </a:cubicBezTo>
                <a:cubicBezTo>
                  <a:pt x="639" y="20"/>
                  <a:pt x="652" y="18"/>
                  <a:pt x="623" y="16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9"/>
          <p:cNvSpPr>
            <a:spLocks noEditPoints="1"/>
          </p:cNvSpPr>
          <p:nvPr/>
        </p:nvSpPr>
        <p:spPr bwMode="auto">
          <a:xfrm>
            <a:off x="8688884" y="3462585"/>
            <a:ext cx="1152128" cy="331400"/>
          </a:xfrm>
          <a:custGeom>
            <a:avLst/>
            <a:gdLst>
              <a:gd name="T0" fmla="*/ 334 w 425"/>
              <a:gd name="T1" fmla="*/ 76 h 118"/>
              <a:gd name="T2" fmla="*/ 287 w 425"/>
              <a:gd name="T3" fmla="*/ 80 h 118"/>
              <a:gd name="T4" fmla="*/ 287 w 425"/>
              <a:gd name="T5" fmla="*/ 62 h 118"/>
              <a:gd name="T6" fmla="*/ 334 w 425"/>
              <a:gd name="T7" fmla="*/ 67 h 118"/>
              <a:gd name="T8" fmla="*/ 334 w 425"/>
              <a:gd name="T9" fmla="*/ 76 h 118"/>
              <a:gd name="T10" fmla="*/ 252 w 425"/>
              <a:gd name="T11" fmla="*/ 66 h 118"/>
              <a:gd name="T12" fmla="*/ 196 w 425"/>
              <a:gd name="T13" fmla="*/ 62 h 118"/>
              <a:gd name="T14" fmla="*/ 196 w 425"/>
              <a:gd name="T15" fmla="*/ 79 h 118"/>
              <a:gd name="T16" fmla="*/ 252 w 425"/>
              <a:gd name="T17" fmla="*/ 75 h 118"/>
              <a:gd name="T18" fmla="*/ 252 w 425"/>
              <a:gd name="T19" fmla="*/ 66 h 118"/>
              <a:gd name="T20" fmla="*/ 161 w 425"/>
              <a:gd name="T21" fmla="*/ 66 h 118"/>
              <a:gd name="T22" fmla="*/ 113 w 425"/>
              <a:gd name="T23" fmla="*/ 61 h 118"/>
              <a:gd name="T24" fmla="*/ 113 w 425"/>
              <a:gd name="T25" fmla="*/ 79 h 118"/>
              <a:gd name="T26" fmla="*/ 161 w 425"/>
              <a:gd name="T27" fmla="*/ 74 h 118"/>
              <a:gd name="T28" fmla="*/ 161 w 425"/>
              <a:gd name="T29" fmla="*/ 66 h 118"/>
              <a:gd name="T30" fmla="*/ 74 w 425"/>
              <a:gd name="T31" fmla="*/ 66 h 118"/>
              <a:gd name="T32" fmla="*/ 7 w 425"/>
              <a:gd name="T33" fmla="*/ 60 h 118"/>
              <a:gd name="T34" fmla="*/ 6 w 425"/>
              <a:gd name="T35" fmla="*/ 77 h 118"/>
              <a:gd name="T36" fmla="*/ 74 w 425"/>
              <a:gd name="T37" fmla="*/ 74 h 118"/>
              <a:gd name="T38" fmla="*/ 74 w 425"/>
              <a:gd name="T39" fmla="*/ 66 h 118"/>
              <a:gd name="T40" fmla="*/ 425 w 425"/>
              <a:gd name="T41" fmla="*/ 59 h 118"/>
              <a:gd name="T42" fmla="*/ 424 w 425"/>
              <a:gd name="T43" fmla="*/ 59 h 118"/>
              <a:gd name="T44" fmla="*/ 424 w 425"/>
              <a:gd name="T45" fmla="*/ 58 h 118"/>
              <a:gd name="T46" fmla="*/ 423 w 425"/>
              <a:gd name="T47" fmla="*/ 58 h 118"/>
              <a:gd name="T48" fmla="*/ 419 w 425"/>
              <a:gd name="T49" fmla="*/ 55 h 118"/>
              <a:gd name="T50" fmla="*/ 418 w 425"/>
              <a:gd name="T51" fmla="*/ 55 h 118"/>
              <a:gd name="T52" fmla="*/ 418 w 425"/>
              <a:gd name="T53" fmla="*/ 55 h 118"/>
              <a:gd name="T54" fmla="*/ 337 w 425"/>
              <a:gd name="T55" fmla="*/ 1 h 118"/>
              <a:gd name="T56" fmla="*/ 326 w 425"/>
              <a:gd name="T57" fmla="*/ 13 h 118"/>
              <a:gd name="T58" fmla="*/ 400 w 425"/>
              <a:gd name="T59" fmla="*/ 65 h 118"/>
              <a:gd name="T60" fmla="*/ 395 w 425"/>
              <a:gd name="T61" fmla="*/ 67 h 118"/>
              <a:gd name="T62" fmla="*/ 358 w 425"/>
              <a:gd name="T63" fmla="*/ 63 h 118"/>
              <a:gd name="T64" fmla="*/ 358 w 425"/>
              <a:gd name="T65" fmla="*/ 81 h 118"/>
              <a:gd name="T66" fmla="*/ 368 w 425"/>
              <a:gd name="T67" fmla="*/ 82 h 118"/>
              <a:gd name="T68" fmla="*/ 364 w 425"/>
              <a:gd name="T69" fmla="*/ 84 h 118"/>
              <a:gd name="T70" fmla="*/ 341 w 425"/>
              <a:gd name="T71" fmla="*/ 105 h 118"/>
              <a:gd name="T72" fmla="*/ 347 w 425"/>
              <a:gd name="T73" fmla="*/ 112 h 118"/>
              <a:gd name="T74" fmla="*/ 370 w 425"/>
              <a:gd name="T75" fmla="*/ 95 h 118"/>
              <a:gd name="T76" fmla="*/ 397 w 425"/>
              <a:gd name="T77" fmla="*/ 82 h 118"/>
              <a:gd name="T78" fmla="*/ 401 w 425"/>
              <a:gd name="T79" fmla="*/ 81 h 118"/>
              <a:gd name="T80" fmla="*/ 409 w 425"/>
              <a:gd name="T81" fmla="*/ 79 h 118"/>
              <a:gd name="T82" fmla="*/ 409 w 425"/>
              <a:gd name="T83" fmla="*/ 78 h 118"/>
              <a:gd name="T84" fmla="*/ 413 w 425"/>
              <a:gd name="T85" fmla="*/ 76 h 118"/>
              <a:gd name="T86" fmla="*/ 422 w 425"/>
              <a:gd name="T87" fmla="*/ 73 h 118"/>
              <a:gd name="T88" fmla="*/ 424 w 425"/>
              <a:gd name="T89" fmla="*/ 73 h 118"/>
              <a:gd name="T90" fmla="*/ 424 w 425"/>
              <a:gd name="T91" fmla="*/ 73 h 118"/>
              <a:gd name="T92" fmla="*/ 424 w 425"/>
              <a:gd name="T93" fmla="*/ 73 h 118"/>
              <a:gd name="T94" fmla="*/ 425 w 425"/>
              <a:gd name="T95" fmla="*/ 5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5" h="118">
                <a:moveTo>
                  <a:pt x="334" y="76"/>
                </a:moveTo>
                <a:cubicBezTo>
                  <a:pt x="333" y="80"/>
                  <a:pt x="291" y="81"/>
                  <a:pt x="287" y="80"/>
                </a:cubicBezTo>
                <a:cubicBezTo>
                  <a:pt x="283" y="78"/>
                  <a:pt x="285" y="68"/>
                  <a:pt x="287" y="62"/>
                </a:cubicBezTo>
                <a:cubicBezTo>
                  <a:pt x="289" y="57"/>
                  <a:pt x="334" y="67"/>
                  <a:pt x="334" y="67"/>
                </a:cubicBezTo>
                <a:cubicBezTo>
                  <a:pt x="337" y="67"/>
                  <a:pt x="336" y="71"/>
                  <a:pt x="334" y="76"/>
                </a:cubicBezTo>
                <a:close/>
                <a:moveTo>
                  <a:pt x="252" y="66"/>
                </a:moveTo>
                <a:cubicBezTo>
                  <a:pt x="252" y="66"/>
                  <a:pt x="198" y="56"/>
                  <a:pt x="196" y="62"/>
                </a:cubicBezTo>
                <a:cubicBezTo>
                  <a:pt x="194" y="67"/>
                  <a:pt x="191" y="77"/>
                  <a:pt x="196" y="79"/>
                </a:cubicBezTo>
                <a:cubicBezTo>
                  <a:pt x="201" y="80"/>
                  <a:pt x="250" y="79"/>
                  <a:pt x="252" y="75"/>
                </a:cubicBezTo>
                <a:cubicBezTo>
                  <a:pt x="254" y="70"/>
                  <a:pt x="255" y="66"/>
                  <a:pt x="252" y="66"/>
                </a:cubicBezTo>
                <a:close/>
                <a:moveTo>
                  <a:pt x="161" y="66"/>
                </a:moveTo>
                <a:cubicBezTo>
                  <a:pt x="161" y="66"/>
                  <a:pt x="115" y="56"/>
                  <a:pt x="113" y="61"/>
                </a:cubicBezTo>
                <a:cubicBezTo>
                  <a:pt x="111" y="67"/>
                  <a:pt x="109" y="77"/>
                  <a:pt x="113" y="79"/>
                </a:cubicBezTo>
                <a:cubicBezTo>
                  <a:pt x="117" y="80"/>
                  <a:pt x="160" y="79"/>
                  <a:pt x="161" y="74"/>
                </a:cubicBezTo>
                <a:cubicBezTo>
                  <a:pt x="163" y="70"/>
                  <a:pt x="164" y="66"/>
                  <a:pt x="161" y="66"/>
                </a:cubicBezTo>
                <a:close/>
                <a:moveTo>
                  <a:pt x="74" y="66"/>
                </a:moveTo>
                <a:cubicBezTo>
                  <a:pt x="74" y="66"/>
                  <a:pt x="9" y="55"/>
                  <a:pt x="7" y="60"/>
                </a:cubicBezTo>
                <a:cubicBezTo>
                  <a:pt x="5" y="65"/>
                  <a:pt x="0" y="75"/>
                  <a:pt x="6" y="77"/>
                </a:cubicBezTo>
                <a:cubicBezTo>
                  <a:pt x="12" y="79"/>
                  <a:pt x="72" y="78"/>
                  <a:pt x="74" y="74"/>
                </a:cubicBezTo>
                <a:cubicBezTo>
                  <a:pt x="76" y="69"/>
                  <a:pt x="77" y="66"/>
                  <a:pt x="74" y="66"/>
                </a:cubicBezTo>
                <a:close/>
                <a:moveTo>
                  <a:pt x="425" y="59"/>
                </a:moveTo>
                <a:cubicBezTo>
                  <a:pt x="424" y="59"/>
                  <a:pt x="424" y="59"/>
                  <a:pt x="424" y="59"/>
                </a:cubicBezTo>
                <a:cubicBezTo>
                  <a:pt x="424" y="58"/>
                  <a:pt x="424" y="58"/>
                  <a:pt x="424" y="58"/>
                </a:cubicBezTo>
                <a:cubicBezTo>
                  <a:pt x="423" y="58"/>
                  <a:pt x="423" y="58"/>
                  <a:pt x="423" y="58"/>
                </a:cubicBezTo>
                <a:cubicBezTo>
                  <a:pt x="419" y="55"/>
                  <a:pt x="419" y="55"/>
                  <a:pt x="419" y="55"/>
                </a:cubicBezTo>
                <a:cubicBezTo>
                  <a:pt x="419" y="55"/>
                  <a:pt x="418" y="55"/>
                  <a:pt x="418" y="55"/>
                </a:cubicBezTo>
                <a:cubicBezTo>
                  <a:pt x="418" y="53"/>
                  <a:pt x="418" y="53"/>
                  <a:pt x="418" y="55"/>
                </a:cubicBezTo>
                <a:cubicBezTo>
                  <a:pt x="376" y="32"/>
                  <a:pt x="341" y="1"/>
                  <a:pt x="337" y="1"/>
                </a:cubicBezTo>
                <a:cubicBezTo>
                  <a:pt x="329" y="0"/>
                  <a:pt x="314" y="1"/>
                  <a:pt x="326" y="13"/>
                </a:cubicBezTo>
                <a:cubicBezTo>
                  <a:pt x="330" y="20"/>
                  <a:pt x="362" y="45"/>
                  <a:pt x="400" y="65"/>
                </a:cubicBezTo>
                <a:cubicBezTo>
                  <a:pt x="398" y="65"/>
                  <a:pt x="397" y="66"/>
                  <a:pt x="395" y="67"/>
                </a:cubicBezTo>
                <a:cubicBezTo>
                  <a:pt x="380" y="64"/>
                  <a:pt x="359" y="60"/>
                  <a:pt x="358" y="63"/>
                </a:cubicBezTo>
                <a:cubicBezTo>
                  <a:pt x="356" y="69"/>
                  <a:pt x="353" y="79"/>
                  <a:pt x="358" y="81"/>
                </a:cubicBezTo>
                <a:cubicBezTo>
                  <a:pt x="359" y="81"/>
                  <a:pt x="363" y="81"/>
                  <a:pt x="368" y="82"/>
                </a:cubicBezTo>
                <a:cubicBezTo>
                  <a:pt x="367" y="82"/>
                  <a:pt x="366" y="83"/>
                  <a:pt x="364" y="84"/>
                </a:cubicBezTo>
                <a:cubicBezTo>
                  <a:pt x="349" y="94"/>
                  <a:pt x="341" y="104"/>
                  <a:pt x="341" y="105"/>
                </a:cubicBezTo>
                <a:cubicBezTo>
                  <a:pt x="340" y="113"/>
                  <a:pt x="339" y="118"/>
                  <a:pt x="347" y="112"/>
                </a:cubicBezTo>
                <a:cubicBezTo>
                  <a:pt x="347" y="112"/>
                  <a:pt x="355" y="104"/>
                  <a:pt x="370" y="95"/>
                </a:cubicBezTo>
                <a:cubicBezTo>
                  <a:pt x="378" y="91"/>
                  <a:pt x="387" y="86"/>
                  <a:pt x="397" y="82"/>
                </a:cubicBezTo>
                <a:cubicBezTo>
                  <a:pt x="398" y="82"/>
                  <a:pt x="400" y="81"/>
                  <a:pt x="401" y="81"/>
                </a:cubicBezTo>
                <a:cubicBezTo>
                  <a:pt x="405" y="80"/>
                  <a:pt x="408" y="80"/>
                  <a:pt x="409" y="79"/>
                </a:cubicBezTo>
                <a:cubicBezTo>
                  <a:pt x="409" y="78"/>
                  <a:pt x="409" y="78"/>
                  <a:pt x="409" y="78"/>
                </a:cubicBezTo>
                <a:cubicBezTo>
                  <a:pt x="410" y="77"/>
                  <a:pt x="412" y="77"/>
                  <a:pt x="413" y="76"/>
                </a:cubicBezTo>
                <a:cubicBezTo>
                  <a:pt x="422" y="73"/>
                  <a:pt x="422" y="73"/>
                  <a:pt x="422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6"/>
                  <a:pt x="425" y="46"/>
                  <a:pt x="425" y="59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10"/>
          <p:cNvSpPr>
            <a:spLocks noEditPoints="1"/>
          </p:cNvSpPr>
          <p:nvPr/>
        </p:nvSpPr>
        <p:spPr bwMode="auto">
          <a:xfrm>
            <a:off x="7824788" y="4022134"/>
            <a:ext cx="2016224" cy="332746"/>
          </a:xfrm>
          <a:custGeom>
            <a:avLst/>
            <a:gdLst>
              <a:gd name="T0" fmla="*/ 487 w 635"/>
              <a:gd name="T1" fmla="*/ 74 h 118"/>
              <a:gd name="T2" fmla="*/ 448 w 635"/>
              <a:gd name="T3" fmla="*/ 78 h 118"/>
              <a:gd name="T4" fmla="*/ 449 w 635"/>
              <a:gd name="T5" fmla="*/ 60 h 118"/>
              <a:gd name="T6" fmla="*/ 488 w 635"/>
              <a:gd name="T7" fmla="*/ 66 h 118"/>
              <a:gd name="T8" fmla="*/ 487 w 635"/>
              <a:gd name="T9" fmla="*/ 74 h 118"/>
              <a:gd name="T10" fmla="*/ 423 w 635"/>
              <a:gd name="T11" fmla="*/ 64 h 118"/>
              <a:gd name="T12" fmla="*/ 384 w 635"/>
              <a:gd name="T13" fmla="*/ 59 h 118"/>
              <a:gd name="T14" fmla="*/ 384 w 635"/>
              <a:gd name="T15" fmla="*/ 76 h 118"/>
              <a:gd name="T16" fmla="*/ 423 w 635"/>
              <a:gd name="T17" fmla="*/ 73 h 118"/>
              <a:gd name="T18" fmla="*/ 423 w 635"/>
              <a:gd name="T19" fmla="*/ 64 h 118"/>
              <a:gd name="T20" fmla="*/ 356 w 635"/>
              <a:gd name="T21" fmla="*/ 63 h 118"/>
              <a:gd name="T22" fmla="*/ 311 w 635"/>
              <a:gd name="T23" fmla="*/ 58 h 118"/>
              <a:gd name="T24" fmla="*/ 311 w 635"/>
              <a:gd name="T25" fmla="*/ 75 h 118"/>
              <a:gd name="T26" fmla="*/ 356 w 635"/>
              <a:gd name="T27" fmla="*/ 71 h 118"/>
              <a:gd name="T28" fmla="*/ 356 w 635"/>
              <a:gd name="T29" fmla="*/ 63 h 118"/>
              <a:gd name="T30" fmla="*/ 281 w 635"/>
              <a:gd name="T31" fmla="*/ 62 h 118"/>
              <a:gd name="T32" fmla="*/ 242 w 635"/>
              <a:gd name="T33" fmla="*/ 57 h 118"/>
              <a:gd name="T34" fmla="*/ 242 w 635"/>
              <a:gd name="T35" fmla="*/ 74 h 118"/>
              <a:gd name="T36" fmla="*/ 281 w 635"/>
              <a:gd name="T37" fmla="*/ 70 h 118"/>
              <a:gd name="T38" fmla="*/ 281 w 635"/>
              <a:gd name="T39" fmla="*/ 62 h 118"/>
              <a:gd name="T40" fmla="*/ 214 w 635"/>
              <a:gd name="T41" fmla="*/ 61 h 118"/>
              <a:gd name="T42" fmla="*/ 170 w 635"/>
              <a:gd name="T43" fmla="*/ 56 h 118"/>
              <a:gd name="T44" fmla="*/ 170 w 635"/>
              <a:gd name="T45" fmla="*/ 73 h 118"/>
              <a:gd name="T46" fmla="*/ 214 w 635"/>
              <a:gd name="T47" fmla="*/ 69 h 118"/>
              <a:gd name="T48" fmla="*/ 214 w 635"/>
              <a:gd name="T49" fmla="*/ 61 h 118"/>
              <a:gd name="T50" fmla="*/ 142 w 635"/>
              <a:gd name="T51" fmla="*/ 60 h 118"/>
              <a:gd name="T52" fmla="*/ 94 w 635"/>
              <a:gd name="T53" fmla="*/ 55 h 118"/>
              <a:gd name="T54" fmla="*/ 94 w 635"/>
              <a:gd name="T55" fmla="*/ 72 h 118"/>
              <a:gd name="T56" fmla="*/ 142 w 635"/>
              <a:gd name="T57" fmla="*/ 68 h 118"/>
              <a:gd name="T58" fmla="*/ 142 w 635"/>
              <a:gd name="T59" fmla="*/ 60 h 118"/>
              <a:gd name="T60" fmla="*/ 63 w 635"/>
              <a:gd name="T61" fmla="*/ 59 h 118"/>
              <a:gd name="T62" fmla="*/ 6 w 635"/>
              <a:gd name="T63" fmla="*/ 53 h 118"/>
              <a:gd name="T64" fmla="*/ 5 w 635"/>
              <a:gd name="T65" fmla="*/ 70 h 118"/>
              <a:gd name="T66" fmla="*/ 63 w 635"/>
              <a:gd name="T67" fmla="*/ 67 h 118"/>
              <a:gd name="T68" fmla="*/ 63 w 635"/>
              <a:gd name="T69" fmla="*/ 59 h 118"/>
              <a:gd name="T70" fmla="*/ 634 w 635"/>
              <a:gd name="T71" fmla="*/ 58 h 118"/>
              <a:gd name="T72" fmla="*/ 634 w 635"/>
              <a:gd name="T73" fmla="*/ 58 h 118"/>
              <a:gd name="T74" fmla="*/ 634 w 635"/>
              <a:gd name="T75" fmla="*/ 58 h 118"/>
              <a:gd name="T76" fmla="*/ 633 w 635"/>
              <a:gd name="T77" fmla="*/ 57 h 118"/>
              <a:gd name="T78" fmla="*/ 629 w 635"/>
              <a:gd name="T79" fmla="*/ 55 h 118"/>
              <a:gd name="T80" fmla="*/ 628 w 635"/>
              <a:gd name="T81" fmla="*/ 54 h 118"/>
              <a:gd name="T82" fmla="*/ 628 w 635"/>
              <a:gd name="T83" fmla="*/ 54 h 118"/>
              <a:gd name="T84" fmla="*/ 547 w 635"/>
              <a:gd name="T85" fmla="*/ 0 h 118"/>
              <a:gd name="T86" fmla="*/ 536 w 635"/>
              <a:gd name="T87" fmla="*/ 13 h 118"/>
              <a:gd name="T88" fmla="*/ 609 w 635"/>
              <a:gd name="T89" fmla="*/ 64 h 118"/>
              <a:gd name="T90" fmla="*/ 603 w 635"/>
              <a:gd name="T91" fmla="*/ 67 h 118"/>
              <a:gd name="T92" fmla="*/ 518 w 635"/>
              <a:gd name="T93" fmla="*/ 62 h 118"/>
              <a:gd name="T94" fmla="*/ 518 w 635"/>
              <a:gd name="T95" fmla="*/ 79 h 118"/>
              <a:gd name="T96" fmla="*/ 579 w 635"/>
              <a:gd name="T97" fmla="*/ 80 h 118"/>
              <a:gd name="T98" fmla="*/ 574 w 635"/>
              <a:gd name="T99" fmla="*/ 84 h 118"/>
              <a:gd name="T100" fmla="*/ 551 w 635"/>
              <a:gd name="T101" fmla="*/ 105 h 118"/>
              <a:gd name="T102" fmla="*/ 556 w 635"/>
              <a:gd name="T103" fmla="*/ 111 h 118"/>
              <a:gd name="T104" fmla="*/ 580 w 635"/>
              <a:gd name="T105" fmla="*/ 95 h 118"/>
              <a:gd name="T106" fmla="*/ 607 w 635"/>
              <a:gd name="T107" fmla="*/ 82 h 118"/>
              <a:gd name="T108" fmla="*/ 614 w 635"/>
              <a:gd name="T109" fmla="*/ 79 h 118"/>
              <a:gd name="T110" fmla="*/ 617 w 635"/>
              <a:gd name="T111" fmla="*/ 78 h 118"/>
              <a:gd name="T112" fmla="*/ 617 w 635"/>
              <a:gd name="T113" fmla="*/ 78 h 118"/>
              <a:gd name="T114" fmla="*/ 623 w 635"/>
              <a:gd name="T115" fmla="*/ 76 h 118"/>
              <a:gd name="T116" fmla="*/ 631 w 635"/>
              <a:gd name="T117" fmla="*/ 73 h 118"/>
              <a:gd name="T118" fmla="*/ 633 w 635"/>
              <a:gd name="T119" fmla="*/ 72 h 118"/>
              <a:gd name="T120" fmla="*/ 634 w 635"/>
              <a:gd name="T121" fmla="*/ 72 h 118"/>
              <a:gd name="T122" fmla="*/ 634 w 635"/>
              <a:gd name="T123" fmla="*/ 72 h 118"/>
              <a:gd name="T124" fmla="*/ 634 w 635"/>
              <a:gd name="T125" fmla="*/ 5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5" h="118">
                <a:moveTo>
                  <a:pt x="487" y="74"/>
                </a:moveTo>
                <a:cubicBezTo>
                  <a:pt x="486" y="78"/>
                  <a:pt x="452" y="79"/>
                  <a:pt x="448" y="78"/>
                </a:cubicBezTo>
                <a:cubicBezTo>
                  <a:pt x="445" y="76"/>
                  <a:pt x="447" y="65"/>
                  <a:pt x="449" y="60"/>
                </a:cubicBezTo>
                <a:cubicBezTo>
                  <a:pt x="450" y="55"/>
                  <a:pt x="488" y="66"/>
                  <a:pt x="488" y="66"/>
                </a:cubicBezTo>
                <a:cubicBezTo>
                  <a:pt x="489" y="66"/>
                  <a:pt x="489" y="69"/>
                  <a:pt x="487" y="74"/>
                </a:cubicBezTo>
                <a:close/>
                <a:moveTo>
                  <a:pt x="423" y="64"/>
                </a:moveTo>
                <a:cubicBezTo>
                  <a:pt x="423" y="64"/>
                  <a:pt x="385" y="54"/>
                  <a:pt x="384" y="59"/>
                </a:cubicBezTo>
                <a:cubicBezTo>
                  <a:pt x="382" y="64"/>
                  <a:pt x="380" y="75"/>
                  <a:pt x="384" y="76"/>
                </a:cubicBezTo>
                <a:cubicBezTo>
                  <a:pt x="387" y="78"/>
                  <a:pt x="422" y="77"/>
                  <a:pt x="423" y="73"/>
                </a:cubicBezTo>
                <a:cubicBezTo>
                  <a:pt x="425" y="68"/>
                  <a:pt x="425" y="64"/>
                  <a:pt x="423" y="64"/>
                </a:cubicBezTo>
                <a:close/>
                <a:moveTo>
                  <a:pt x="356" y="63"/>
                </a:moveTo>
                <a:cubicBezTo>
                  <a:pt x="356" y="63"/>
                  <a:pt x="313" y="53"/>
                  <a:pt x="311" y="58"/>
                </a:cubicBezTo>
                <a:cubicBezTo>
                  <a:pt x="309" y="63"/>
                  <a:pt x="307" y="74"/>
                  <a:pt x="311" y="75"/>
                </a:cubicBezTo>
                <a:cubicBezTo>
                  <a:pt x="314" y="77"/>
                  <a:pt x="354" y="76"/>
                  <a:pt x="356" y="71"/>
                </a:cubicBezTo>
                <a:cubicBezTo>
                  <a:pt x="357" y="67"/>
                  <a:pt x="358" y="63"/>
                  <a:pt x="356" y="63"/>
                </a:cubicBezTo>
                <a:close/>
                <a:moveTo>
                  <a:pt x="281" y="62"/>
                </a:moveTo>
                <a:cubicBezTo>
                  <a:pt x="281" y="62"/>
                  <a:pt x="243" y="52"/>
                  <a:pt x="242" y="57"/>
                </a:cubicBezTo>
                <a:cubicBezTo>
                  <a:pt x="240" y="62"/>
                  <a:pt x="238" y="73"/>
                  <a:pt x="242" y="74"/>
                </a:cubicBezTo>
                <a:cubicBezTo>
                  <a:pt x="245" y="76"/>
                  <a:pt x="280" y="75"/>
                  <a:pt x="281" y="70"/>
                </a:cubicBezTo>
                <a:cubicBezTo>
                  <a:pt x="283" y="66"/>
                  <a:pt x="283" y="62"/>
                  <a:pt x="281" y="62"/>
                </a:cubicBezTo>
                <a:close/>
                <a:moveTo>
                  <a:pt x="214" y="61"/>
                </a:moveTo>
                <a:cubicBezTo>
                  <a:pt x="214" y="61"/>
                  <a:pt x="172" y="51"/>
                  <a:pt x="170" y="56"/>
                </a:cubicBezTo>
                <a:cubicBezTo>
                  <a:pt x="168" y="61"/>
                  <a:pt x="166" y="72"/>
                  <a:pt x="170" y="73"/>
                </a:cubicBezTo>
                <a:cubicBezTo>
                  <a:pt x="174" y="75"/>
                  <a:pt x="213" y="74"/>
                  <a:pt x="214" y="69"/>
                </a:cubicBezTo>
                <a:cubicBezTo>
                  <a:pt x="215" y="65"/>
                  <a:pt x="216" y="61"/>
                  <a:pt x="214" y="61"/>
                </a:cubicBezTo>
                <a:close/>
                <a:moveTo>
                  <a:pt x="142" y="60"/>
                </a:moveTo>
                <a:cubicBezTo>
                  <a:pt x="142" y="60"/>
                  <a:pt x="96" y="50"/>
                  <a:pt x="94" y="55"/>
                </a:cubicBezTo>
                <a:cubicBezTo>
                  <a:pt x="92" y="60"/>
                  <a:pt x="90" y="71"/>
                  <a:pt x="94" y="72"/>
                </a:cubicBezTo>
                <a:cubicBezTo>
                  <a:pt x="98" y="74"/>
                  <a:pt x="140" y="73"/>
                  <a:pt x="142" y="68"/>
                </a:cubicBezTo>
                <a:cubicBezTo>
                  <a:pt x="143" y="64"/>
                  <a:pt x="144" y="60"/>
                  <a:pt x="142" y="60"/>
                </a:cubicBezTo>
                <a:close/>
                <a:moveTo>
                  <a:pt x="63" y="59"/>
                </a:moveTo>
                <a:cubicBezTo>
                  <a:pt x="63" y="59"/>
                  <a:pt x="8" y="48"/>
                  <a:pt x="6" y="53"/>
                </a:cubicBezTo>
                <a:cubicBezTo>
                  <a:pt x="4" y="58"/>
                  <a:pt x="0" y="68"/>
                  <a:pt x="5" y="70"/>
                </a:cubicBezTo>
                <a:cubicBezTo>
                  <a:pt x="10" y="72"/>
                  <a:pt x="61" y="72"/>
                  <a:pt x="63" y="67"/>
                </a:cubicBezTo>
                <a:cubicBezTo>
                  <a:pt x="65" y="63"/>
                  <a:pt x="66" y="59"/>
                  <a:pt x="63" y="59"/>
                </a:cubicBezTo>
                <a:close/>
                <a:moveTo>
                  <a:pt x="634" y="58"/>
                </a:moveTo>
                <a:cubicBezTo>
                  <a:pt x="634" y="58"/>
                  <a:pt x="634" y="58"/>
                  <a:pt x="634" y="58"/>
                </a:cubicBezTo>
                <a:cubicBezTo>
                  <a:pt x="634" y="58"/>
                  <a:pt x="634" y="58"/>
                  <a:pt x="634" y="58"/>
                </a:cubicBezTo>
                <a:cubicBezTo>
                  <a:pt x="633" y="57"/>
                  <a:pt x="633" y="57"/>
                  <a:pt x="633" y="57"/>
                </a:cubicBezTo>
                <a:cubicBezTo>
                  <a:pt x="629" y="55"/>
                  <a:pt x="629" y="55"/>
                  <a:pt x="629" y="55"/>
                </a:cubicBezTo>
                <a:cubicBezTo>
                  <a:pt x="628" y="55"/>
                  <a:pt x="628" y="55"/>
                  <a:pt x="628" y="54"/>
                </a:cubicBezTo>
                <a:cubicBezTo>
                  <a:pt x="628" y="53"/>
                  <a:pt x="628" y="52"/>
                  <a:pt x="628" y="54"/>
                </a:cubicBezTo>
                <a:cubicBezTo>
                  <a:pt x="586" y="32"/>
                  <a:pt x="551" y="1"/>
                  <a:pt x="547" y="0"/>
                </a:cubicBezTo>
                <a:cubicBezTo>
                  <a:pt x="539" y="0"/>
                  <a:pt x="524" y="0"/>
                  <a:pt x="536" y="13"/>
                </a:cubicBezTo>
                <a:cubicBezTo>
                  <a:pt x="540" y="19"/>
                  <a:pt x="572" y="45"/>
                  <a:pt x="609" y="64"/>
                </a:cubicBezTo>
                <a:cubicBezTo>
                  <a:pt x="607" y="65"/>
                  <a:pt x="605" y="66"/>
                  <a:pt x="603" y="67"/>
                </a:cubicBezTo>
                <a:cubicBezTo>
                  <a:pt x="575" y="64"/>
                  <a:pt x="521" y="58"/>
                  <a:pt x="518" y="62"/>
                </a:cubicBezTo>
                <a:cubicBezTo>
                  <a:pt x="514" y="67"/>
                  <a:pt x="509" y="77"/>
                  <a:pt x="518" y="79"/>
                </a:cubicBezTo>
                <a:cubicBezTo>
                  <a:pt x="523" y="80"/>
                  <a:pt x="553" y="81"/>
                  <a:pt x="579" y="80"/>
                </a:cubicBezTo>
                <a:cubicBezTo>
                  <a:pt x="577" y="81"/>
                  <a:pt x="576" y="82"/>
                  <a:pt x="574" y="84"/>
                </a:cubicBezTo>
                <a:cubicBezTo>
                  <a:pt x="559" y="94"/>
                  <a:pt x="551" y="103"/>
                  <a:pt x="551" y="105"/>
                </a:cubicBezTo>
                <a:cubicBezTo>
                  <a:pt x="550" y="112"/>
                  <a:pt x="549" y="118"/>
                  <a:pt x="556" y="111"/>
                </a:cubicBezTo>
                <a:cubicBezTo>
                  <a:pt x="556" y="111"/>
                  <a:pt x="565" y="103"/>
                  <a:pt x="580" y="95"/>
                </a:cubicBezTo>
                <a:cubicBezTo>
                  <a:pt x="588" y="90"/>
                  <a:pt x="597" y="86"/>
                  <a:pt x="607" y="82"/>
                </a:cubicBezTo>
                <a:cubicBezTo>
                  <a:pt x="609" y="81"/>
                  <a:pt x="612" y="80"/>
                  <a:pt x="614" y="79"/>
                </a:cubicBezTo>
                <a:cubicBezTo>
                  <a:pt x="616" y="79"/>
                  <a:pt x="617" y="79"/>
                  <a:pt x="617" y="78"/>
                </a:cubicBezTo>
                <a:cubicBezTo>
                  <a:pt x="617" y="78"/>
                  <a:pt x="617" y="78"/>
                  <a:pt x="617" y="78"/>
                </a:cubicBezTo>
                <a:cubicBezTo>
                  <a:pt x="619" y="77"/>
                  <a:pt x="621" y="77"/>
                  <a:pt x="623" y="76"/>
                </a:cubicBezTo>
                <a:cubicBezTo>
                  <a:pt x="631" y="73"/>
                  <a:pt x="631" y="73"/>
                  <a:pt x="631" y="73"/>
                </a:cubicBezTo>
                <a:cubicBezTo>
                  <a:pt x="633" y="72"/>
                  <a:pt x="633" y="72"/>
                  <a:pt x="633" y="72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5"/>
                  <a:pt x="635" y="46"/>
                  <a:pt x="634" y="58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scene3d>
            <a:camera prst="orthographicFront">
              <a:rot lat="0" lon="0" rev="6000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6456040" y="3390577"/>
            <a:ext cx="1697410" cy="340830"/>
          </a:xfrm>
          <a:custGeom>
            <a:avLst/>
            <a:gdLst>
              <a:gd name="T0" fmla="*/ 480 w 603"/>
              <a:gd name="T1" fmla="*/ 78 h 121"/>
              <a:gd name="T2" fmla="*/ 447 w 603"/>
              <a:gd name="T3" fmla="*/ 77 h 121"/>
              <a:gd name="T4" fmla="*/ 449 w 603"/>
              <a:gd name="T5" fmla="*/ 60 h 121"/>
              <a:gd name="T6" fmla="*/ 481 w 603"/>
              <a:gd name="T7" fmla="*/ 70 h 121"/>
              <a:gd name="T8" fmla="*/ 480 w 603"/>
              <a:gd name="T9" fmla="*/ 78 h 121"/>
              <a:gd name="T10" fmla="*/ 421 w 603"/>
              <a:gd name="T11" fmla="*/ 60 h 121"/>
              <a:gd name="T12" fmla="*/ 388 w 603"/>
              <a:gd name="T13" fmla="*/ 52 h 121"/>
              <a:gd name="T14" fmla="*/ 386 w 603"/>
              <a:gd name="T15" fmla="*/ 69 h 121"/>
              <a:gd name="T16" fmla="*/ 420 w 603"/>
              <a:gd name="T17" fmla="*/ 69 h 121"/>
              <a:gd name="T18" fmla="*/ 421 w 603"/>
              <a:gd name="T19" fmla="*/ 60 h 121"/>
              <a:gd name="T20" fmla="*/ 357 w 603"/>
              <a:gd name="T21" fmla="*/ 53 h 121"/>
              <a:gd name="T22" fmla="*/ 318 w 603"/>
              <a:gd name="T23" fmla="*/ 46 h 121"/>
              <a:gd name="T24" fmla="*/ 317 w 603"/>
              <a:gd name="T25" fmla="*/ 64 h 121"/>
              <a:gd name="T26" fmla="*/ 356 w 603"/>
              <a:gd name="T27" fmla="*/ 62 h 121"/>
              <a:gd name="T28" fmla="*/ 357 w 603"/>
              <a:gd name="T29" fmla="*/ 53 h 121"/>
              <a:gd name="T30" fmla="*/ 287 w 603"/>
              <a:gd name="T31" fmla="*/ 50 h 121"/>
              <a:gd name="T32" fmla="*/ 249 w 603"/>
              <a:gd name="T33" fmla="*/ 45 h 121"/>
              <a:gd name="T34" fmla="*/ 249 w 603"/>
              <a:gd name="T35" fmla="*/ 62 h 121"/>
              <a:gd name="T36" fmla="*/ 287 w 603"/>
              <a:gd name="T37" fmla="*/ 58 h 121"/>
              <a:gd name="T38" fmla="*/ 287 w 603"/>
              <a:gd name="T39" fmla="*/ 50 h 121"/>
              <a:gd name="T40" fmla="*/ 214 w 603"/>
              <a:gd name="T41" fmla="*/ 50 h 121"/>
              <a:gd name="T42" fmla="*/ 170 w 603"/>
              <a:gd name="T43" fmla="*/ 48 h 121"/>
              <a:gd name="T44" fmla="*/ 171 w 603"/>
              <a:gd name="T45" fmla="*/ 65 h 121"/>
              <a:gd name="T46" fmla="*/ 215 w 603"/>
              <a:gd name="T47" fmla="*/ 58 h 121"/>
              <a:gd name="T48" fmla="*/ 214 w 603"/>
              <a:gd name="T49" fmla="*/ 50 h 121"/>
              <a:gd name="T50" fmla="*/ 140 w 603"/>
              <a:gd name="T51" fmla="*/ 56 h 121"/>
              <a:gd name="T52" fmla="*/ 93 w 603"/>
              <a:gd name="T53" fmla="*/ 58 h 121"/>
              <a:gd name="T54" fmla="*/ 96 w 603"/>
              <a:gd name="T55" fmla="*/ 75 h 121"/>
              <a:gd name="T56" fmla="*/ 141 w 603"/>
              <a:gd name="T57" fmla="*/ 64 h 121"/>
              <a:gd name="T58" fmla="*/ 140 w 603"/>
              <a:gd name="T59" fmla="*/ 56 h 121"/>
              <a:gd name="T60" fmla="*/ 55 w 603"/>
              <a:gd name="T61" fmla="*/ 72 h 121"/>
              <a:gd name="T62" fmla="*/ 0 w 603"/>
              <a:gd name="T63" fmla="*/ 86 h 121"/>
              <a:gd name="T64" fmla="*/ 8 w 603"/>
              <a:gd name="T65" fmla="*/ 102 h 121"/>
              <a:gd name="T66" fmla="*/ 57 w 603"/>
              <a:gd name="T67" fmla="*/ 80 h 121"/>
              <a:gd name="T68" fmla="*/ 55 w 603"/>
              <a:gd name="T69" fmla="*/ 72 h 121"/>
              <a:gd name="T70" fmla="*/ 597 w 603"/>
              <a:gd name="T71" fmla="*/ 94 h 121"/>
              <a:gd name="T72" fmla="*/ 597 w 603"/>
              <a:gd name="T73" fmla="*/ 94 h 121"/>
              <a:gd name="T74" fmla="*/ 597 w 603"/>
              <a:gd name="T75" fmla="*/ 94 h 121"/>
              <a:gd name="T76" fmla="*/ 596 w 603"/>
              <a:gd name="T77" fmla="*/ 94 h 121"/>
              <a:gd name="T78" fmla="*/ 594 w 603"/>
              <a:gd name="T79" fmla="*/ 90 h 121"/>
              <a:gd name="T80" fmla="*/ 539 w 603"/>
              <a:gd name="T81" fmla="*/ 9 h 121"/>
              <a:gd name="T82" fmla="*/ 523 w 603"/>
              <a:gd name="T83" fmla="*/ 16 h 121"/>
              <a:gd name="T84" fmla="*/ 571 w 603"/>
              <a:gd name="T85" fmla="*/ 90 h 121"/>
              <a:gd name="T86" fmla="*/ 570 w 603"/>
              <a:gd name="T87" fmla="*/ 90 h 121"/>
              <a:gd name="T88" fmla="*/ 509 w 603"/>
              <a:gd name="T89" fmla="*/ 71 h 121"/>
              <a:gd name="T90" fmla="*/ 506 w 603"/>
              <a:gd name="T91" fmla="*/ 88 h 121"/>
              <a:gd name="T92" fmla="*/ 535 w 603"/>
              <a:gd name="T93" fmla="*/ 96 h 121"/>
              <a:gd name="T94" fmla="*/ 531 w 603"/>
              <a:gd name="T95" fmla="*/ 97 h 121"/>
              <a:gd name="T96" fmla="*/ 502 w 603"/>
              <a:gd name="T97" fmla="*/ 110 h 121"/>
              <a:gd name="T98" fmla="*/ 505 w 603"/>
              <a:gd name="T99" fmla="*/ 118 h 121"/>
              <a:gd name="T100" fmla="*/ 533 w 603"/>
              <a:gd name="T101" fmla="*/ 109 h 121"/>
              <a:gd name="T102" fmla="*/ 562 w 603"/>
              <a:gd name="T103" fmla="*/ 105 h 121"/>
              <a:gd name="T104" fmla="*/ 575 w 603"/>
              <a:gd name="T105" fmla="*/ 105 h 121"/>
              <a:gd name="T106" fmla="*/ 583 w 603"/>
              <a:gd name="T107" fmla="*/ 107 h 121"/>
              <a:gd name="T108" fmla="*/ 583 w 603"/>
              <a:gd name="T109" fmla="*/ 107 h 121"/>
              <a:gd name="T110" fmla="*/ 587 w 603"/>
              <a:gd name="T111" fmla="*/ 107 h 121"/>
              <a:gd name="T112" fmla="*/ 588 w 603"/>
              <a:gd name="T113" fmla="*/ 106 h 121"/>
              <a:gd name="T114" fmla="*/ 589 w 603"/>
              <a:gd name="T115" fmla="*/ 106 h 121"/>
              <a:gd name="T116" fmla="*/ 590 w 603"/>
              <a:gd name="T117" fmla="*/ 107 h 121"/>
              <a:gd name="T118" fmla="*/ 590 w 603"/>
              <a:gd name="T119" fmla="*/ 107 h 121"/>
              <a:gd name="T120" fmla="*/ 597 w 603"/>
              <a:gd name="T121" fmla="*/ 9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3" h="121">
                <a:moveTo>
                  <a:pt x="480" y="78"/>
                </a:moveTo>
                <a:cubicBezTo>
                  <a:pt x="478" y="83"/>
                  <a:pt x="449" y="79"/>
                  <a:pt x="447" y="77"/>
                </a:cubicBezTo>
                <a:cubicBezTo>
                  <a:pt x="444" y="75"/>
                  <a:pt x="447" y="65"/>
                  <a:pt x="449" y="60"/>
                </a:cubicBezTo>
                <a:cubicBezTo>
                  <a:pt x="451" y="55"/>
                  <a:pt x="482" y="70"/>
                  <a:pt x="481" y="70"/>
                </a:cubicBezTo>
                <a:cubicBezTo>
                  <a:pt x="483" y="71"/>
                  <a:pt x="482" y="74"/>
                  <a:pt x="480" y="78"/>
                </a:cubicBezTo>
                <a:close/>
                <a:moveTo>
                  <a:pt x="421" y="60"/>
                </a:moveTo>
                <a:cubicBezTo>
                  <a:pt x="421" y="60"/>
                  <a:pt x="389" y="47"/>
                  <a:pt x="388" y="52"/>
                </a:cubicBezTo>
                <a:cubicBezTo>
                  <a:pt x="386" y="57"/>
                  <a:pt x="383" y="67"/>
                  <a:pt x="386" y="69"/>
                </a:cubicBezTo>
                <a:cubicBezTo>
                  <a:pt x="388" y="71"/>
                  <a:pt x="418" y="73"/>
                  <a:pt x="420" y="69"/>
                </a:cubicBezTo>
                <a:cubicBezTo>
                  <a:pt x="422" y="64"/>
                  <a:pt x="423" y="61"/>
                  <a:pt x="421" y="60"/>
                </a:cubicBezTo>
                <a:close/>
                <a:moveTo>
                  <a:pt x="357" y="53"/>
                </a:moveTo>
                <a:cubicBezTo>
                  <a:pt x="357" y="54"/>
                  <a:pt x="320" y="41"/>
                  <a:pt x="318" y="46"/>
                </a:cubicBezTo>
                <a:cubicBezTo>
                  <a:pt x="316" y="52"/>
                  <a:pt x="314" y="62"/>
                  <a:pt x="317" y="64"/>
                </a:cubicBezTo>
                <a:cubicBezTo>
                  <a:pt x="320" y="65"/>
                  <a:pt x="355" y="66"/>
                  <a:pt x="356" y="62"/>
                </a:cubicBezTo>
                <a:cubicBezTo>
                  <a:pt x="358" y="57"/>
                  <a:pt x="359" y="54"/>
                  <a:pt x="357" y="53"/>
                </a:cubicBezTo>
                <a:close/>
                <a:moveTo>
                  <a:pt x="287" y="50"/>
                </a:moveTo>
                <a:cubicBezTo>
                  <a:pt x="287" y="50"/>
                  <a:pt x="251" y="40"/>
                  <a:pt x="249" y="45"/>
                </a:cubicBezTo>
                <a:cubicBezTo>
                  <a:pt x="248" y="50"/>
                  <a:pt x="246" y="60"/>
                  <a:pt x="249" y="62"/>
                </a:cubicBezTo>
                <a:cubicBezTo>
                  <a:pt x="253" y="64"/>
                  <a:pt x="286" y="62"/>
                  <a:pt x="287" y="58"/>
                </a:cubicBezTo>
                <a:cubicBezTo>
                  <a:pt x="288" y="53"/>
                  <a:pt x="289" y="50"/>
                  <a:pt x="287" y="50"/>
                </a:cubicBezTo>
                <a:close/>
                <a:moveTo>
                  <a:pt x="214" y="50"/>
                </a:moveTo>
                <a:cubicBezTo>
                  <a:pt x="214" y="50"/>
                  <a:pt x="171" y="43"/>
                  <a:pt x="170" y="48"/>
                </a:cubicBezTo>
                <a:cubicBezTo>
                  <a:pt x="169" y="53"/>
                  <a:pt x="167" y="64"/>
                  <a:pt x="171" y="65"/>
                </a:cubicBezTo>
                <a:cubicBezTo>
                  <a:pt x="175" y="67"/>
                  <a:pt x="214" y="63"/>
                  <a:pt x="215" y="58"/>
                </a:cubicBezTo>
                <a:cubicBezTo>
                  <a:pt x="216" y="54"/>
                  <a:pt x="217" y="50"/>
                  <a:pt x="214" y="50"/>
                </a:cubicBezTo>
                <a:close/>
                <a:moveTo>
                  <a:pt x="140" y="56"/>
                </a:moveTo>
                <a:cubicBezTo>
                  <a:pt x="140" y="55"/>
                  <a:pt x="94" y="52"/>
                  <a:pt x="93" y="58"/>
                </a:cubicBezTo>
                <a:cubicBezTo>
                  <a:pt x="93" y="64"/>
                  <a:pt x="92" y="74"/>
                  <a:pt x="96" y="75"/>
                </a:cubicBezTo>
                <a:cubicBezTo>
                  <a:pt x="100" y="76"/>
                  <a:pt x="140" y="68"/>
                  <a:pt x="141" y="64"/>
                </a:cubicBezTo>
                <a:cubicBezTo>
                  <a:pt x="142" y="59"/>
                  <a:pt x="142" y="55"/>
                  <a:pt x="140" y="56"/>
                </a:cubicBezTo>
                <a:close/>
                <a:moveTo>
                  <a:pt x="55" y="72"/>
                </a:moveTo>
                <a:cubicBezTo>
                  <a:pt x="55" y="71"/>
                  <a:pt x="0" y="79"/>
                  <a:pt x="0" y="86"/>
                </a:cubicBezTo>
                <a:cubicBezTo>
                  <a:pt x="1" y="92"/>
                  <a:pt x="3" y="102"/>
                  <a:pt x="8" y="102"/>
                </a:cubicBezTo>
                <a:cubicBezTo>
                  <a:pt x="12" y="101"/>
                  <a:pt x="56" y="84"/>
                  <a:pt x="57" y="80"/>
                </a:cubicBezTo>
                <a:cubicBezTo>
                  <a:pt x="57" y="75"/>
                  <a:pt x="57" y="71"/>
                  <a:pt x="55" y="72"/>
                </a:cubicBezTo>
                <a:close/>
                <a:moveTo>
                  <a:pt x="597" y="94"/>
                </a:moveTo>
                <a:cubicBezTo>
                  <a:pt x="597" y="94"/>
                  <a:pt x="597" y="94"/>
                  <a:pt x="597" y="94"/>
                </a:cubicBezTo>
                <a:cubicBezTo>
                  <a:pt x="597" y="94"/>
                  <a:pt x="597" y="94"/>
                  <a:pt x="597" y="94"/>
                </a:cubicBezTo>
                <a:cubicBezTo>
                  <a:pt x="596" y="94"/>
                  <a:pt x="596" y="94"/>
                  <a:pt x="596" y="94"/>
                </a:cubicBezTo>
                <a:cubicBezTo>
                  <a:pt x="594" y="90"/>
                  <a:pt x="594" y="90"/>
                  <a:pt x="594" y="90"/>
                </a:cubicBezTo>
                <a:cubicBezTo>
                  <a:pt x="563" y="52"/>
                  <a:pt x="542" y="12"/>
                  <a:pt x="539" y="9"/>
                </a:cubicBezTo>
                <a:cubicBezTo>
                  <a:pt x="532" y="5"/>
                  <a:pt x="518" y="0"/>
                  <a:pt x="523" y="16"/>
                </a:cubicBezTo>
                <a:cubicBezTo>
                  <a:pt x="525" y="24"/>
                  <a:pt x="545" y="59"/>
                  <a:pt x="571" y="90"/>
                </a:cubicBezTo>
                <a:cubicBezTo>
                  <a:pt x="571" y="90"/>
                  <a:pt x="570" y="90"/>
                  <a:pt x="570" y="90"/>
                </a:cubicBezTo>
                <a:cubicBezTo>
                  <a:pt x="547" y="80"/>
                  <a:pt x="512" y="68"/>
                  <a:pt x="509" y="71"/>
                </a:cubicBezTo>
                <a:cubicBezTo>
                  <a:pt x="505" y="76"/>
                  <a:pt x="499" y="85"/>
                  <a:pt x="506" y="88"/>
                </a:cubicBezTo>
                <a:cubicBezTo>
                  <a:pt x="508" y="89"/>
                  <a:pt x="521" y="92"/>
                  <a:pt x="535" y="96"/>
                </a:cubicBezTo>
                <a:cubicBezTo>
                  <a:pt x="533" y="96"/>
                  <a:pt x="532" y="97"/>
                  <a:pt x="531" y="97"/>
                </a:cubicBezTo>
                <a:cubicBezTo>
                  <a:pt x="513" y="102"/>
                  <a:pt x="503" y="108"/>
                  <a:pt x="502" y="110"/>
                </a:cubicBezTo>
                <a:cubicBezTo>
                  <a:pt x="499" y="116"/>
                  <a:pt x="497" y="121"/>
                  <a:pt x="505" y="118"/>
                </a:cubicBezTo>
                <a:cubicBezTo>
                  <a:pt x="505" y="118"/>
                  <a:pt x="516" y="113"/>
                  <a:pt x="533" y="109"/>
                </a:cubicBezTo>
                <a:cubicBezTo>
                  <a:pt x="541" y="107"/>
                  <a:pt x="551" y="106"/>
                  <a:pt x="562" y="105"/>
                </a:cubicBezTo>
                <a:cubicBezTo>
                  <a:pt x="566" y="105"/>
                  <a:pt x="570" y="105"/>
                  <a:pt x="575" y="105"/>
                </a:cubicBezTo>
                <a:cubicBezTo>
                  <a:pt x="578" y="106"/>
                  <a:pt x="580" y="106"/>
                  <a:pt x="583" y="107"/>
                </a:cubicBezTo>
                <a:cubicBezTo>
                  <a:pt x="582" y="108"/>
                  <a:pt x="582" y="108"/>
                  <a:pt x="583" y="107"/>
                </a:cubicBezTo>
                <a:cubicBezTo>
                  <a:pt x="585" y="107"/>
                  <a:pt x="587" y="107"/>
                  <a:pt x="587" y="107"/>
                </a:cubicBezTo>
                <a:cubicBezTo>
                  <a:pt x="588" y="107"/>
                  <a:pt x="588" y="107"/>
                  <a:pt x="588" y="106"/>
                </a:cubicBezTo>
                <a:cubicBezTo>
                  <a:pt x="589" y="106"/>
                  <a:pt x="589" y="106"/>
                  <a:pt x="589" y="106"/>
                </a:cubicBezTo>
                <a:cubicBezTo>
                  <a:pt x="590" y="107"/>
                  <a:pt x="590" y="107"/>
                  <a:pt x="590" y="107"/>
                </a:cubicBezTo>
                <a:cubicBezTo>
                  <a:pt x="590" y="107"/>
                  <a:pt x="590" y="107"/>
                  <a:pt x="590" y="107"/>
                </a:cubicBezTo>
                <a:cubicBezTo>
                  <a:pt x="588" y="109"/>
                  <a:pt x="603" y="83"/>
                  <a:pt x="597" y="94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43"/>
          <p:cNvSpPr>
            <a:spLocks/>
          </p:cNvSpPr>
          <p:nvPr/>
        </p:nvSpPr>
        <p:spPr bwMode="auto">
          <a:xfrm rot="10800000" flipH="1" flipV="1">
            <a:off x="8281959" y="2041925"/>
            <a:ext cx="319088" cy="385762"/>
          </a:xfrm>
          <a:custGeom>
            <a:avLst/>
            <a:gdLst/>
            <a:ahLst/>
            <a:cxnLst>
              <a:cxn ang="0">
                <a:pos x="82" y="115"/>
              </a:cxn>
              <a:cxn ang="0">
                <a:pos x="58" y="96"/>
              </a:cxn>
              <a:cxn ang="0">
                <a:pos x="31" y="80"/>
              </a:cxn>
              <a:cxn ang="0">
                <a:pos x="15" y="73"/>
              </a:cxn>
              <a:cxn ang="0">
                <a:pos x="15" y="73"/>
              </a:cxn>
              <a:cxn ang="0">
                <a:pos x="96" y="19"/>
              </a:cxn>
              <a:cxn ang="0">
                <a:pos x="88" y="10"/>
              </a:cxn>
              <a:cxn ang="0">
                <a:pos x="5" y="66"/>
              </a:cxn>
              <a:cxn ang="0">
                <a:pos x="1" y="68"/>
              </a:cxn>
              <a:cxn ang="0">
                <a:pos x="0" y="68"/>
              </a:cxn>
              <a:cxn ang="0">
                <a:pos x="0" y="68"/>
              </a:cxn>
              <a:cxn ang="0">
                <a:pos x="1" y="79"/>
              </a:cxn>
              <a:cxn ang="0">
                <a:pos x="1" y="79"/>
              </a:cxn>
              <a:cxn ang="0">
                <a:pos x="1" y="79"/>
              </a:cxn>
              <a:cxn ang="0">
                <a:pos x="2" y="80"/>
              </a:cxn>
              <a:cxn ang="0">
                <a:pos x="4" y="80"/>
              </a:cxn>
              <a:cxn ang="0">
                <a:pos x="12" y="83"/>
              </a:cxn>
              <a:cxn ang="0">
                <a:pos x="27" y="90"/>
              </a:cxn>
              <a:cxn ang="0">
                <a:pos x="53" y="102"/>
              </a:cxn>
              <a:cxn ang="0">
                <a:pos x="78" y="119"/>
              </a:cxn>
              <a:cxn ang="0">
                <a:pos x="82" y="115"/>
              </a:cxn>
            </a:cxnLst>
            <a:rect l="0" t="0" r="r" b="b"/>
            <a:pathLst>
              <a:path w="101" h="122">
                <a:moveTo>
                  <a:pt x="82" y="115"/>
                </a:moveTo>
                <a:cubicBezTo>
                  <a:pt x="81" y="115"/>
                  <a:pt x="73" y="106"/>
                  <a:pt x="58" y="96"/>
                </a:cubicBezTo>
                <a:cubicBezTo>
                  <a:pt x="51" y="91"/>
                  <a:pt x="42" y="85"/>
                  <a:pt x="31" y="80"/>
                </a:cubicBezTo>
                <a:cubicBezTo>
                  <a:pt x="26" y="78"/>
                  <a:pt x="21" y="76"/>
                  <a:pt x="1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58" y="53"/>
                  <a:pt x="95" y="23"/>
                  <a:pt x="96" y="19"/>
                </a:cubicBezTo>
                <a:cubicBezTo>
                  <a:pt x="99" y="11"/>
                  <a:pt x="101" y="0"/>
                  <a:pt x="88" y="10"/>
                </a:cubicBezTo>
                <a:cubicBezTo>
                  <a:pt x="82" y="16"/>
                  <a:pt x="46" y="45"/>
                  <a:pt x="5" y="66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6"/>
                  <a:pt x="1" y="89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2" y="80"/>
                  <a:pt x="2" y="80"/>
                  <a:pt x="2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12" y="83"/>
                  <a:pt x="12" y="83"/>
                  <a:pt x="12" y="83"/>
                </a:cubicBezTo>
                <a:cubicBezTo>
                  <a:pt x="17" y="85"/>
                  <a:pt x="23" y="87"/>
                  <a:pt x="27" y="90"/>
                </a:cubicBezTo>
                <a:cubicBezTo>
                  <a:pt x="37" y="94"/>
                  <a:pt x="46" y="98"/>
                  <a:pt x="53" y="102"/>
                </a:cubicBezTo>
                <a:cubicBezTo>
                  <a:pt x="67" y="111"/>
                  <a:pt x="76" y="119"/>
                  <a:pt x="78" y="119"/>
                </a:cubicBezTo>
                <a:cubicBezTo>
                  <a:pt x="84" y="121"/>
                  <a:pt x="89" y="122"/>
                  <a:pt x="82" y="115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 rot="1062845">
            <a:off x="7394863" y="2557939"/>
            <a:ext cx="2457022" cy="874070"/>
          </a:xfrm>
          <a:custGeom>
            <a:avLst/>
            <a:gdLst>
              <a:gd name="T0" fmla="*/ 795 w 951"/>
              <a:gd name="T1" fmla="*/ 77 h 338"/>
              <a:gd name="T2" fmla="*/ 829 w 951"/>
              <a:gd name="T3" fmla="*/ 70 h 338"/>
              <a:gd name="T4" fmla="*/ 769 w 951"/>
              <a:gd name="T5" fmla="*/ 60 h 338"/>
              <a:gd name="T6" fmla="*/ 734 w 951"/>
              <a:gd name="T7" fmla="*/ 69 h 338"/>
              <a:gd name="T8" fmla="*/ 769 w 951"/>
              <a:gd name="T9" fmla="*/ 60 h 338"/>
              <a:gd name="T10" fmla="*/ 666 w 951"/>
              <a:gd name="T11" fmla="*/ 46 h 338"/>
              <a:gd name="T12" fmla="*/ 704 w 951"/>
              <a:gd name="T13" fmla="*/ 61 h 338"/>
              <a:gd name="T14" fmla="*/ 635 w 951"/>
              <a:gd name="T15" fmla="*/ 49 h 338"/>
              <a:gd name="T16" fmla="*/ 597 w 951"/>
              <a:gd name="T17" fmla="*/ 61 h 338"/>
              <a:gd name="T18" fmla="*/ 635 w 951"/>
              <a:gd name="T19" fmla="*/ 49 h 338"/>
              <a:gd name="T20" fmla="*/ 518 w 951"/>
              <a:gd name="T21" fmla="*/ 48 h 338"/>
              <a:gd name="T22" fmla="*/ 563 w 951"/>
              <a:gd name="T23" fmla="*/ 58 h 338"/>
              <a:gd name="T24" fmla="*/ 488 w 951"/>
              <a:gd name="T25" fmla="*/ 55 h 338"/>
              <a:gd name="T26" fmla="*/ 444 w 951"/>
              <a:gd name="T27" fmla="*/ 75 h 338"/>
              <a:gd name="T28" fmla="*/ 488 w 951"/>
              <a:gd name="T29" fmla="*/ 55 h 338"/>
              <a:gd name="T30" fmla="*/ 385 w 951"/>
              <a:gd name="T31" fmla="*/ 94 h 338"/>
              <a:gd name="T32" fmla="*/ 412 w 951"/>
              <a:gd name="T33" fmla="*/ 70 h 338"/>
              <a:gd name="T34" fmla="*/ 355 w 951"/>
              <a:gd name="T35" fmla="*/ 92 h 338"/>
              <a:gd name="T36" fmla="*/ 328 w 951"/>
              <a:gd name="T37" fmla="*/ 117 h 338"/>
              <a:gd name="T38" fmla="*/ 355 w 951"/>
              <a:gd name="T39" fmla="*/ 92 h 338"/>
              <a:gd name="T40" fmla="*/ 258 w 951"/>
              <a:gd name="T41" fmla="*/ 132 h 338"/>
              <a:gd name="T42" fmla="*/ 299 w 951"/>
              <a:gd name="T43" fmla="*/ 126 h 338"/>
              <a:gd name="T44" fmla="*/ 233 w 951"/>
              <a:gd name="T45" fmla="*/ 150 h 338"/>
              <a:gd name="T46" fmla="*/ 207 w 951"/>
              <a:gd name="T47" fmla="*/ 180 h 338"/>
              <a:gd name="T48" fmla="*/ 233 w 951"/>
              <a:gd name="T49" fmla="*/ 150 h 338"/>
              <a:gd name="T50" fmla="*/ 131 w 951"/>
              <a:gd name="T51" fmla="*/ 208 h 338"/>
              <a:gd name="T52" fmla="*/ 175 w 951"/>
              <a:gd name="T53" fmla="*/ 194 h 338"/>
              <a:gd name="T54" fmla="*/ 109 w 951"/>
              <a:gd name="T55" fmla="*/ 229 h 338"/>
              <a:gd name="T56" fmla="*/ 81 w 951"/>
              <a:gd name="T57" fmla="*/ 268 h 338"/>
              <a:gd name="T58" fmla="*/ 109 w 951"/>
              <a:gd name="T59" fmla="*/ 229 h 338"/>
              <a:gd name="T60" fmla="*/ 4 w 951"/>
              <a:gd name="T61" fmla="*/ 326 h 338"/>
              <a:gd name="T62" fmla="*/ 49 w 951"/>
              <a:gd name="T63" fmla="*/ 291 h 338"/>
              <a:gd name="T64" fmla="*/ 945 w 951"/>
              <a:gd name="T65" fmla="*/ 94 h 338"/>
              <a:gd name="T66" fmla="*/ 945 w 951"/>
              <a:gd name="T67" fmla="*/ 94 h 338"/>
              <a:gd name="T68" fmla="*/ 942 w 951"/>
              <a:gd name="T69" fmla="*/ 89 h 338"/>
              <a:gd name="T70" fmla="*/ 871 w 951"/>
              <a:gd name="T71" fmla="*/ 16 h 338"/>
              <a:gd name="T72" fmla="*/ 918 w 951"/>
              <a:gd name="T73" fmla="*/ 89 h 338"/>
              <a:gd name="T74" fmla="*/ 853 w 951"/>
              <a:gd name="T75" fmla="*/ 88 h 338"/>
              <a:gd name="T76" fmla="*/ 879 w 951"/>
              <a:gd name="T77" fmla="*/ 96 h 338"/>
              <a:gd name="T78" fmla="*/ 853 w 951"/>
              <a:gd name="T79" fmla="*/ 117 h 338"/>
              <a:gd name="T80" fmla="*/ 910 w 951"/>
              <a:gd name="T81" fmla="*/ 105 h 338"/>
              <a:gd name="T82" fmla="*/ 930 w 951"/>
              <a:gd name="T83" fmla="*/ 106 h 338"/>
              <a:gd name="T84" fmla="*/ 935 w 951"/>
              <a:gd name="T85" fmla="*/ 106 h 338"/>
              <a:gd name="T86" fmla="*/ 937 w 951"/>
              <a:gd name="T87" fmla="*/ 106 h 338"/>
              <a:gd name="T88" fmla="*/ 938 w 951"/>
              <a:gd name="T89" fmla="*/ 106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51" h="338">
                <a:moveTo>
                  <a:pt x="828" y="78"/>
                </a:moveTo>
                <a:cubicBezTo>
                  <a:pt x="826" y="82"/>
                  <a:pt x="797" y="79"/>
                  <a:pt x="795" y="77"/>
                </a:cubicBezTo>
                <a:cubicBezTo>
                  <a:pt x="792" y="75"/>
                  <a:pt x="795" y="65"/>
                  <a:pt x="797" y="60"/>
                </a:cubicBezTo>
                <a:cubicBezTo>
                  <a:pt x="799" y="55"/>
                  <a:pt x="829" y="70"/>
                  <a:pt x="829" y="70"/>
                </a:cubicBezTo>
                <a:cubicBezTo>
                  <a:pt x="831" y="70"/>
                  <a:pt x="830" y="74"/>
                  <a:pt x="828" y="78"/>
                </a:cubicBezTo>
                <a:close/>
                <a:moveTo>
                  <a:pt x="769" y="60"/>
                </a:moveTo>
                <a:cubicBezTo>
                  <a:pt x="769" y="60"/>
                  <a:pt x="737" y="46"/>
                  <a:pt x="736" y="51"/>
                </a:cubicBezTo>
                <a:cubicBezTo>
                  <a:pt x="734" y="56"/>
                  <a:pt x="731" y="67"/>
                  <a:pt x="734" y="69"/>
                </a:cubicBezTo>
                <a:cubicBezTo>
                  <a:pt x="736" y="70"/>
                  <a:pt x="766" y="72"/>
                  <a:pt x="768" y="68"/>
                </a:cubicBezTo>
                <a:cubicBezTo>
                  <a:pt x="770" y="64"/>
                  <a:pt x="771" y="60"/>
                  <a:pt x="769" y="60"/>
                </a:cubicBezTo>
                <a:close/>
                <a:moveTo>
                  <a:pt x="705" y="53"/>
                </a:moveTo>
                <a:cubicBezTo>
                  <a:pt x="705" y="53"/>
                  <a:pt x="668" y="41"/>
                  <a:pt x="666" y="46"/>
                </a:cubicBezTo>
                <a:cubicBezTo>
                  <a:pt x="664" y="51"/>
                  <a:pt x="662" y="61"/>
                  <a:pt x="665" y="63"/>
                </a:cubicBezTo>
                <a:cubicBezTo>
                  <a:pt x="668" y="65"/>
                  <a:pt x="703" y="66"/>
                  <a:pt x="704" y="61"/>
                </a:cubicBezTo>
                <a:cubicBezTo>
                  <a:pt x="705" y="57"/>
                  <a:pt x="707" y="53"/>
                  <a:pt x="705" y="53"/>
                </a:cubicBezTo>
                <a:close/>
                <a:moveTo>
                  <a:pt x="635" y="49"/>
                </a:moveTo>
                <a:cubicBezTo>
                  <a:pt x="635" y="49"/>
                  <a:pt x="599" y="39"/>
                  <a:pt x="597" y="44"/>
                </a:cubicBezTo>
                <a:cubicBezTo>
                  <a:pt x="596" y="49"/>
                  <a:pt x="594" y="60"/>
                  <a:pt x="597" y="61"/>
                </a:cubicBezTo>
                <a:cubicBezTo>
                  <a:pt x="600" y="63"/>
                  <a:pt x="634" y="62"/>
                  <a:pt x="635" y="57"/>
                </a:cubicBezTo>
                <a:cubicBezTo>
                  <a:pt x="636" y="53"/>
                  <a:pt x="637" y="49"/>
                  <a:pt x="635" y="49"/>
                </a:cubicBezTo>
                <a:close/>
                <a:moveTo>
                  <a:pt x="562" y="49"/>
                </a:moveTo>
                <a:cubicBezTo>
                  <a:pt x="562" y="49"/>
                  <a:pt x="519" y="42"/>
                  <a:pt x="518" y="48"/>
                </a:cubicBezTo>
                <a:cubicBezTo>
                  <a:pt x="516" y="53"/>
                  <a:pt x="515" y="64"/>
                  <a:pt x="519" y="65"/>
                </a:cubicBezTo>
                <a:cubicBezTo>
                  <a:pt x="523" y="66"/>
                  <a:pt x="561" y="62"/>
                  <a:pt x="563" y="58"/>
                </a:cubicBezTo>
                <a:cubicBezTo>
                  <a:pt x="564" y="53"/>
                  <a:pt x="564" y="49"/>
                  <a:pt x="562" y="49"/>
                </a:cubicBezTo>
                <a:close/>
                <a:moveTo>
                  <a:pt x="488" y="55"/>
                </a:moveTo>
                <a:cubicBezTo>
                  <a:pt x="488" y="55"/>
                  <a:pt x="442" y="52"/>
                  <a:pt x="441" y="58"/>
                </a:cubicBezTo>
                <a:cubicBezTo>
                  <a:pt x="440" y="63"/>
                  <a:pt x="440" y="74"/>
                  <a:pt x="444" y="75"/>
                </a:cubicBezTo>
                <a:cubicBezTo>
                  <a:pt x="448" y="75"/>
                  <a:pt x="488" y="68"/>
                  <a:pt x="489" y="63"/>
                </a:cubicBezTo>
                <a:cubicBezTo>
                  <a:pt x="490" y="59"/>
                  <a:pt x="490" y="55"/>
                  <a:pt x="488" y="55"/>
                </a:cubicBezTo>
                <a:close/>
                <a:moveTo>
                  <a:pt x="414" y="78"/>
                </a:moveTo>
                <a:cubicBezTo>
                  <a:pt x="415" y="83"/>
                  <a:pt x="388" y="94"/>
                  <a:pt x="385" y="94"/>
                </a:cubicBezTo>
                <a:cubicBezTo>
                  <a:pt x="382" y="93"/>
                  <a:pt x="380" y="83"/>
                  <a:pt x="379" y="77"/>
                </a:cubicBezTo>
                <a:cubicBezTo>
                  <a:pt x="378" y="72"/>
                  <a:pt x="412" y="70"/>
                  <a:pt x="412" y="70"/>
                </a:cubicBezTo>
                <a:cubicBezTo>
                  <a:pt x="413" y="70"/>
                  <a:pt x="414" y="73"/>
                  <a:pt x="414" y="78"/>
                </a:cubicBezTo>
                <a:close/>
                <a:moveTo>
                  <a:pt x="355" y="92"/>
                </a:moveTo>
                <a:cubicBezTo>
                  <a:pt x="355" y="92"/>
                  <a:pt x="320" y="96"/>
                  <a:pt x="321" y="101"/>
                </a:cubicBezTo>
                <a:cubicBezTo>
                  <a:pt x="322" y="107"/>
                  <a:pt x="325" y="117"/>
                  <a:pt x="328" y="117"/>
                </a:cubicBezTo>
                <a:cubicBezTo>
                  <a:pt x="332" y="117"/>
                  <a:pt x="359" y="104"/>
                  <a:pt x="358" y="100"/>
                </a:cubicBezTo>
                <a:cubicBezTo>
                  <a:pt x="357" y="95"/>
                  <a:pt x="356" y="91"/>
                  <a:pt x="355" y="92"/>
                </a:cubicBezTo>
                <a:close/>
                <a:moveTo>
                  <a:pt x="295" y="118"/>
                </a:moveTo>
                <a:cubicBezTo>
                  <a:pt x="295" y="118"/>
                  <a:pt x="257" y="126"/>
                  <a:pt x="258" y="132"/>
                </a:cubicBezTo>
                <a:cubicBezTo>
                  <a:pt x="260" y="137"/>
                  <a:pt x="263" y="147"/>
                  <a:pt x="266" y="147"/>
                </a:cubicBezTo>
                <a:cubicBezTo>
                  <a:pt x="270" y="147"/>
                  <a:pt x="300" y="130"/>
                  <a:pt x="299" y="126"/>
                </a:cubicBezTo>
                <a:cubicBezTo>
                  <a:pt x="298" y="121"/>
                  <a:pt x="297" y="117"/>
                  <a:pt x="295" y="118"/>
                </a:cubicBezTo>
                <a:close/>
                <a:moveTo>
                  <a:pt x="233" y="150"/>
                </a:moveTo>
                <a:cubicBezTo>
                  <a:pt x="234" y="150"/>
                  <a:pt x="197" y="160"/>
                  <a:pt x="198" y="165"/>
                </a:cubicBezTo>
                <a:cubicBezTo>
                  <a:pt x="200" y="170"/>
                  <a:pt x="203" y="180"/>
                  <a:pt x="207" y="180"/>
                </a:cubicBezTo>
                <a:cubicBezTo>
                  <a:pt x="210" y="179"/>
                  <a:pt x="239" y="162"/>
                  <a:pt x="237" y="157"/>
                </a:cubicBezTo>
                <a:cubicBezTo>
                  <a:pt x="236" y="153"/>
                  <a:pt x="235" y="149"/>
                  <a:pt x="233" y="150"/>
                </a:cubicBezTo>
                <a:close/>
                <a:moveTo>
                  <a:pt x="170" y="187"/>
                </a:moveTo>
                <a:cubicBezTo>
                  <a:pt x="171" y="187"/>
                  <a:pt x="129" y="202"/>
                  <a:pt x="131" y="208"/>
                </a:cubicBezTo>
                <a:cubicBezTo>
                  <a:pt x="133" y="213"/>
                  <a:pt x="137" y="223"/>
                  <a:pt x="141" y="222"/>
                </a:cubicBezTo>
                <a:cubicBezTo>
                  <a:pt x="145" y="221"/>
                  <a:pt x="176" y="198"/>
                  <a:pt x="175" y="194"/>
                </a:cubicBezTo>
                <a:cubicBezTo>
                  <a:pt x="174" y="189"/>
                  <a:pt x="172" y="186"/>
                  <a:pt x="170" y="187"/>
                </a:cubicBezTo>
                <a:close/>
                <a:moveTo>
                  <a:pt x="109" y="229"/>
                </a:moveTo>
                <a:cubicBezTo>
                  <a:pt x="109" y="229"/>
                  <a:pt x="68" y="249"/>
                  <a:pt x="70" y="255"/>
                </a:cubicBezTo>
                <a:cubicBezTo>
                  <a:pt x="72" y="260"/>
                  <a:pt x="77" y="269"/>
                  <a:pt x="81" y="268"/>
                </a:cubicBezTo>
                <a:cubicBezTo>
                  <a:pt x="85" y="266"/>
                  <a:pt x="115" y="240"/>
                  <a:pt x="114" y="236"/>
                </a:cubicBezTo>
                <a:cubicBezTo>
                  <a:pt x="112" y="231"/>
                  <a:pt x="111" y="228"/>
                  <a:pt x="109" y="229"/>
                </a:cubicBezTo>
                <a:close/>
                <a:moveTo>
                  <a:pt x="43" y="286"/>
                </a:moveTo>
                <a:cubicBezTo>
                  <a:pt x="43" y="285"/>
                  <a:pt x="0" y="320"/>
                  <a:pt x="4" y="326"/>
                </a:cubicBezTo>
                <a:cubicBezTo>
                  <a:pt x="7" y="330"/>
                  <a:pt x="14" y="338"/>
                  <a:pt x="18" y="336"/>
                </a:cubicBezTo>
                <a:cubicBezTo>
                  <a:pt x="21" y="332"/>
                  <a:pt x="51" y="295"/>
                  <a:pt x="49" y="291"/>
                </a:cubicBezTo>
                <a:cubicBezTo>
                  <a:pt x="47" y="287"/>
                  <a:pt x="45" y="284"/>
                  <a:pt x="43" y="286"/>
                </a:cubicBezTo>
                <a:close/>
                <a:moveTo>
                  <a:pt x="945" y="94"/>
                </a:moveTo>
                <a:cubicBezTo>
                  <a:pt x="945" y="94"/>
                  <a:pt x="945" y="94"/>
                  <a:pt x="945" y="94"/>
                </a:cubicBezTo>
                <a:cubicBezTo>
                  <a:pt x="945" y="94"/>
                  <a:pt x="945" y="94"/>
                  <a:pt x="945" y="94"/>
                </a:cubicBezTo>
                <a:cubicBezTo>
                  <a:pt x="944" y="93"/>
                  <a:pt x="944" y="93"/>
                  <a:pt x="944" y="93"/>
                </a:cubicBezTo>
                <a:cubicBezTo>
                  <a:pt x="942" y="89"/>
                  <a:pt x="942" y="89"/>
                  <a:pt x="942" y="89"/>
                </a:cubicBezTo>
                <a:cubicBezTo>
                  <a:pt x="911" y="52"/>
                  <a:pt x="890" y="11"/>
                  <a:pt x="887" y="8"/>
                </a:cubicBezTo>
                <a:cubicBezTo>
                  <a:pt x="879" y="5"/>
                  <a:pt x="866" y="0"/>
                  <a:pt x="871" y="16"/>
                </a:cubicBezTo>
                <a:cubicBezTo>
                  <a:pt x="873" y="23"/>
                  <a:pt x="893" y="58"/>
                  <a:pt x="919" y="89"/>
                </a:cubicBezTo>
                <a:cubicBezTo>
                  <a:pt x="918" y="89"/>
                  <a:pt x="918" y="89"/>
                  <a:pt x="918" y="89"/>
                </a:cubicBezTo>
                <a:cubicBezTo>
                  <a:pt x="895" y="80"/>
                  <a:pt x="860" y="67"/>
                  <a:pt x="857" y="71"/>
                </a:cubicBezTo>
                <a:cubicBezTo>
                  <a:pt x="853" y="75"/>
                  <a:pt x="847" y="85"/>
                  <a:pt x="853" y="88"/>
                </a:cubicBezTo>
                <a:cubicBezTo>
                  <a:pt x="856" y="88"/>
                  <a:pt x="868" y="92"/>
                  <a:pt x="883" y="95"/>
                </a:cubicBezTo>
                <a:cubicBezTo>
                  <a:pt x="881" y="96"/>
                  <a:pt x="880" y="96"/>
                  <a:pt x="879" y="96"/>
                </a:cubicBezTo>
                <a:cubicBezTo>
                  <a:pt x="861" y="102"/>
                  <a:pt x="851" y="108"/>
                  <a:pt x="850" y="109"/>
                </a:cubicBezTo>
                <a:cubicBezTo>
                  <a:pt x="846" y="116"/>
                  <a:pt x="845" y="121"/>
                  <a:pt x="853" y="117"/>
                </a:cubicBezTo>
                <a:cubicBezTo>
                  <a:pt x="853" y="117"/>
                  <a:pt x="864" y="112"/>
                  <a:pt x="881" y="109"/>
                </a:cubicBezTo>
                <a:cubicBezTo>
                  <a:pt x="889" y="107"/>
                  <a:pt x="899" y="106"/>
                  <a:pt x="910" y="105"/>
                </a:cubicBezTo>
                <a:cubicBezTo>
                  <a:pt x="914" y="105"/>
                  <a:pt x="918" y="105"/>
                  <a:pt x="922" y="105"/>
                </a:cubicBezTo>
                <a:cubicBezTo>
                  <a:pt x="926" y="105"/>
                  <a:pt x="928" y="106"/>
                  <a:pt x="930" y="106"/>
                </a:cubicBezTo>
                <a:cubicBezTo>
                  <a:pt x="930" y="108"/>
                  <a:pt x="930" y="107"/>
                  <a:pt x="930" y="106"/>
                </a:cubicBezTo>
                <a:cubicBezTo>
                  <a:pt x="933" y="107"/>
                  <a:pt x="935" y="107"/>
                  <a:pt x="935" y="106"/>
                </a:cubicBezTo>
                <a:cubicBezTo>
                  <a:pt x="936" y="106"/>
                  <a:pt x="936" y="106"/>
                  <a:pt x="936" y="106"/>
                </a:cubicBezTo>
                <a:cubicBezTo>
                  <a:pt x="937" y="106"/>
                  <a:pt x="937" y="106"/>
                  <a:pt x="937" y="106"/>
                </a:cubicBezTo>
                <a:cubicBezTo>
                  <a:pt x="938" y="106"/>
                  <a:pt x="938" y="106"/>
                  <a:pt x="938" y="106"/>
                </a:cubicBezTo>
                <a:cubicBezTo>
                  <a:pt x="938" y="106"/>
                  <a:pt x="938" y="106"/>
                  <a:pt x="938" y="106"/>
                </a:cubicBezTo>
                <a:cubicBezTo>
                  <a:pt x="936" y="109"/>
                  <a:pt x="951" y="83"/>
                  <a:pt x="945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18"/>
          <p:cNvSpPr>
            <a:spLocks noEditPoints="1"/>
          </p:cNvSpPr>
          <p:nvPr/>
        </p:nvSpPr>
        <p:spPr bwMode="auto">
          <a:xfrm>
            <a:off x="6638266" y="4583029"/>
            <a:ext cx="3202746" cy="377322"/>
          </a:xfrm>
          <a:custGeom>
            <a:avLst/>
            <a:gdLst>
              <a:gd name="T0" fmla="*/ 395 w 995"/>
              <a:gd name="T1" fmla="*/ 69 h 117"/>
              <a:gd name="T2" fmla="*/ 380 w 995"/>
              <a:gd name="T3" fmla="*/ 66 h 117"/>
              <a:gd name="T4" fmla="*/ 423 w 995"/>
              <a:gd name="T5" fmla="*/ 57 h 117"/>
              <a:gd name="T6" fmla="*/ 282 w 995"/>
              <a:gd name="T7" fmla="*/ 55 h 117"/>
              <a:gd name="T8" fmla="*/ 240 w 995"/>
              <a:gd name="T9" fmla="*/ 52 h 117"/>
              <a:gd name="T10" fmla="*/ 252 w 995"/>
              <a:gd name="T11" fmla="*/ 67 h 117"/>
              <a:gd name="T12" fmla="*/ 284 w 995"/>
              <a:gd name="T13" fmla="*/ 56 h 117"/>
              <a:gd name="T14" fmla="*/ 356 w 995"/>
              <a:gd name="T15" fmla="*/ 56 h 117"/>
              <a:gd name="T16" fmla="*/ 307 w 995"/>
              <a:gd name="T17" fmla="*/ 65 h 117"/>
              <a:gd name="T18" fmla="*/ 323 w 995"/>
              <a:gd name="T19" fmla="*/ 68 h 117"/>
              <a:gd name="T20" fmla="*/ 356 w 995"/>
              <a:gd name="T21" fmla="*/ 56 h 117"/>
              <a:gd name="T22" fmla="*/ 11 w 995"/>
              <a:gd name="T23" fmla="*/ 46 h 117"/>
              <a:gd name="T24" fmla="*/ 5 w 995"/>
              <a:gd name="T25" fmla="*/ 62 h 117"/>
              <a:gd name="T26" fmla="*/ 64 w 995"/>
              <a:gd name="T27" fmla="*/ 60 h 117"/>
              <a:gd name="T28" fmla="*/ 142 w 995"/>
              <a:gd name="T29" fmla="*/ 53 h 117"/>
              <a:gd name="T30" fmla="*/ 90 w 995"/>
              <a:gd name="T31" fmla="*/ 62 h 117"/>
              <a:gd name="T32" fmla="*/ 143 w 995"/>
              <a:gd name="T33" fmla="*/ 61 h 117"/>
              <a:gd name="T34" fmla="*/ 502 w 995"/>
              <a:gd name="T35" fmla="*/ 61 h 117"/>
              <a:gd name="T36" fmla="*/ 450 w 995"/>
              <a:gd name="T37" fmla="*/ 70 h 117"/>
              <a:gd name="T38" fmla="*/ 503 w 995"/>
              <a:gd name="T39" fmla="*/ 69 h 117"/>
              <a:gd name="T40" fmla="*/ 214 w 995"/>
              <a:gd name="T41" fmla="*/ 54 h 117"/>
              <a:gd name="T42" fmla="*/ 168 w 995"/>
              <a:gd name="T43" fmla="*/ 51 h 117"/>
              <a:gd name="T44" fmla="*/ 182 w 995"/>
              <a:gd name="T45" fmla="*/ 66 h 117"/>
              <a:gd name="T46" fmla="*/ 217 w 995"/>
              <a:gd name="T47" fmla="*/ 55 h 117"/>
              <a:gd name="T48" fmla="*/ 847 w 995"/>
              <a:gd name="T49" fmla="*/ 66 h 117"/>
              <a:gd name="T50" fmla="*/ 805 w 995"/>
              <a:gd name="T51" fmla="*/ 75 h 117"/>
              <a:gd name="T52" fmla="*/ 849 w 995"/>
              <a:gd name="T53" fmla="*/ 74 h 117"/>
              <a:gd name="T54" fmla="*/ 995 w 995"/>
              <a:gd name="T55" fmla="*/ 60 h 117"/>
              <a:gd name="T56" fmla="*/ 994 w 995"/>
              <a:gd name="T57" fmla="*/ 58 h 117"/>
              <a:gd name="T58" fmla="*/ 991 w 995"/>
              <a:gd name="T59" fmla="*/ 58 h 117"/>
              <a:gd name="T60" fmla="*/ 989 w 995"/>
              <a:gd name="T61" fmla="*/ 56 h 117"/>
              <a:gd name="T62" fmla="*/ 906 w 995"/>
              <a:gd name="T63" fmla="*/ 2 h 117"/>
              <a:gd name="T64" fmla="*/ 896 w 995"/>
              <a:gd name="T65" fmla="*/ 13 h 117"/>
              <a:gd name="T66" fmla="*/ 886 w 995"/>
              <a:gd name="T67" fmla="*/ 63 h 117"/>
              <a:gd name="T68" fmla="*/ 877 w 995"/>
              <a:gd name="T69" fmla="*/ 79 h 117"/>
              <a:gd name="T70" fmla="*/ 910 w 995"/>
              <a:gd name="T71" fmla="*/ 107 h 117"/>
              <a:gd name="T72" fmla="*/ 917 w 995"/>
              <a:gd name="T73" fmla="*/ 113 h 117"/>
              <a:gd name="T74" fmla="*/ 967 w 995"/>
              <a:gd name="T75" fmla="*/ 83 h 117"/>
              <a:gd name="T76" fmla="*/ 994 w 995"/>
              <a:gd name="T77" fmla="*/ 72 h 117"/>
              <a:gd name="T78" fmla="*/ 995 w 995"/>
              <a:gd name="T79" fmla="*/ 70 h 117"/>
              <a:gd name="T80" fmla="*/ 783 w 995"/>
              <a:gd name="T81" fmla="*/ 65 h 117"/>
              <a:gd name="T82" fmla="*/ 742 w 995"/>
              <a:gd name="T83" fmla="*/ 62 h 117"/>
              <a:gd name="T84" fmla="*/ 755 w 995"/>
              <a:gd name="T85" fmla="*/ 77 h 117"/>
              <a:gd name="T86" fmla="*/ 786 w 995"/>
              <a:gd name="T87" fmla="*/ 66 h 117"/>
              <a:gd name="T88" fmla="*/ 606 w 995"/>
              <a:gd name="T89" fmla="*/ 58 h 117"/>
              <a:gd name="T90" fmla="*/ 601 w 995"/>
              <a:gd name="T91" fmla="*/ 74 h 117"/>
              <a:gd name="T92" fmla="*/ 643 w 995"/>
              <a:gd name="T93" fmla="*/ 71 h 117"/>
              <a:gd name="T94" fmla="*/ 574 w 995"/>
              <a:gd name="T95" fmla="*/ 62 h 117"/>
              <a:gd name="T96" fmla="*/ 528 w 995"/>
              <a:gd name="T97" fmla="*/ 59 h 117"/>
              <a:gd name="T98" fmla="*/ 542 w 995"/>
              <a:gd name="T99" fmla="*/ 74 h 117"/>
              <a:gd name="T100" fmla="*/ 577 w 995"/>
              <a:gd name="T101" fmla="*/ 63 h 117"/>
              <a:gd name="T102" fmla="*/ 716 w 995"/>
              <a:gd name="T103" fmla="*/ 64 h 117"/>
              <a:gd name="T104" fmla="*/ 667 w 995"/>
              <a:gd name="T105" fmla="*/ 73 h 117"/>
              <a:gd name="T106" fmla="*/ 683 w 995"/>
              <a:gd name="T107" fmla="*/ 76 h 117"/>
              <a:gd name="T108" fmla="*/ 716 w 995"/>
              <a:gd name="T109" fmla="*/ 6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95" h="117">
                <a:moveTo>
                  <a:pt x="426" y="58"/>
                </a:moveTo>
                <a:cubicBezTo>
                  <a:pt x="427" y="60"/>
                  <a:pt x="426" y="62"/>
                  <a:pt x="425" y="65"/>
                </a:cubicBezTo>
                <a:cubicBezTo>
                  <a:pt x="425" y="66"/>
                  <a:pt x="423" y="69"/>
                  <a:pt x="395" y="69"/>
                </a:cubicBezTo>
                <a:cubicBezTo>
                  <a:pt x="395" y="69"/>
                  <a:pt x="395" y="69"/>
                  <a:pt x="395" y="69"/>
                </a:cubicBezTo>
                <a:cubicBezTo>
                  <a:pt x="390" y="69"/>
                  <a:pt x="385" y="69"/>
                  <a:pt x="383" y="69"/>
                </a:cubicBezTo>
                <a:cubicBezTo>
                  <a:pt x="382" y="68"/>
                  <a:pt x="381" y="67"/>
                  <a:pt x="380" y="66"/>
                </a:cubicBezTo>
                <a:cubicBezTo>
                  <a:pt x="379" y="63"/>
                  <a:pt x="381" y="57"/>
                  <a:pt x="382" y="54"/>
                </a:cubicBezTo>
                <a:cubicBezTo>
                  <a:pt x="383" y="53"/>
                  <a:pt x="385" y="52"/>
                  <a:pt x="388" y="52"/>
                </a:cubicBezTo>
                <a:cubicBezTo>
                  <a:pt x="389" y="52"/>
                  <a:pt x="416" y="54"/>
                  <a:pt x="423" y="57"/>
                </a:cubicBezTo>
                <a:cubicBezTo>
                  <a:pt x="423" y="57"/>
                  <a:pt x="423" y="57"/>
                  <a:pt x="423" y="57"/>
                </a:cubicBezTo>
                <a:cubicBezTo>
                  <a:pt x="425" y="57"/>
                  <a:pt x="426" y="58"/>
                  <a:pt x="426" y="58"/>
                </a:cubicBezTo>
                <a:close/>
                <a:moveTo>
                  <a:pt x="282" y="55"/>
                </a:moveTo>
                <a:cubicBezTo>
                  <a:pt x="282" y="55"/>
                  <a:pt x="282" y="55"/>
                  <a:pt x="282" y="55"/>
                </a:cubicBezTo>
                <a:cubicBezTo>
                  <a:pt x="281" y="55"/>
                  <a:pt x="257" y="50"/>
                  <a:pt x="246" y="50"/>
                </a:cubicBezTo>
                <a:cubicBezTo>
                  <a:pt x="243" y="50"/>
                  <a:pt x="241" y="50"/>
                  <a:pt x="240" y="52"/>
                </a:cubicBezTo>
                <a:cubicBezTo>
                  <a:pt x="239" y="55"/>
                  <a:pt x="237" y="61"/>
                  <a:pt x="238" y="64"/>
                </a:cubicBezTo>
                <a:cubicBezTo>
                  <a:pt x="239" y="65"/>
                  <a:pt x="240" y="66"/>
                  <a:pt x="241" y="66"/>
                </a:cubicBezTo>
                <a:cubicBezTo>
                  <a:pt x="243" y="67"/>
                  <a:pt x="248" y="67"/>
                  <a:pt x="252" y="67"/>
                </a:cubicBezTo>
                <a:cubicBezTo>
                  <a:pt x="252" y="67"/>
                  <a:pt x="252" y="67"/>
                  <a:pt x="252" y="67"/>
                </a:cubicBezTo>
                <a:cubicBezTo>
                  <a:pt x="272" y="67"/>
                  <a:pt x="282" y="66"/>
                  <a:pt x="283" y="63"/>
                </a:cubicBezTo>
                <a:cubicBezTo>
                  <a:pt x="284" y="60"/>
                  <a:pt x="285" y="58"/>
                  <a:pt x="284" y="56"/>
                </a:cubicBezTo>
                <a:cubicBezTo>
                  <a:pt x="284" y="55"/>
                  <a:pt x="283" y="55"/>
                  <a:pt x="282" y="55"/>
                </a:cubicBezTo>
                <a:close/>
                <a:moveTo>
                  <a:pt x="356" y="56"/>
                </a:moveTo>
                <a:cubicBezTo>
                  <a:pt x="356" y="56"/>
                  <a:pt x="356" y="56"/>
                  <a:pt x="356" y="56"/>
                </a:cubicBezTo>
                <a:cubicBezTo>
                  <a:pt x="355" y="56"/>
                  <a:pt x="328" y="51"/>
                  <a:pt x="316" y="51"/>
                </a:cubicBezTo>
                <a:cubicBezTo>
                  <a:pt x="312" y="51"/>
                  <a:pt x="310" y="52"/>
                  <a:pt x="309" y="53"/>
                </a:cubicBezTo>
                <a:cubicBezTo>
                  <a:pt x="308" y="56"/>
                  <a:pt x="305" y="61"/>
                  <a:pt x="307" y="65"/>
                </a:cubicBezTo>
                <a:cubicBezTo>
                  <a:pt x="308" y="66"/>
                  <a:pt x="309" y="67"/>
                  <a:pt x="310" y="68"/>
                </a:cubicBezTo>
                <a:cubicBezTo>
                  <a:pt x="312" y="68"/>
                  <a:pt x="319" y="68"/>
                  <a:pt x="323" y="68"/>
                </a:cubicBezTo>
                <a:cubicBezTo>
                  <a:pt x="323" y="68"/>
                  <a:pt x="323" y="68"/>
                  <a:pt x="323" y="68"/>
                </a:cubicBezTo>
                <a:cubicBezTo>
                  <a:pt x="356" y="68"/>
                  <a:pt x="357" y="65"/>
                  <a:pt x="358" y="64"/>
                </a:cubicBezTo>
                <a:cubicBezTo>
                  <a:pt x="359" y="61"/>
                  <a:pt x="360" y="59"/>
                  <a:pt x="359" y="57"/>
                </a:cubicBezTo>
                <a:cubicBezTo>
                  <a:pt x="358" y="57"/>
                  <a:pt x="358" y="56"/>
                  <a:pt x="356" y="56"/>
                </a:cubicBezTo>
                <a:close/>
                <a:moveTo>
                  <a:pt x="63" y="51"/>
                </a:moveTo>
                <a:cubicBezTo>
                  <a:pt x="63" y="51"/>
                  <a:pt x="62" y="51"/>
                  <a:pt x="61" y="51"/>
                </a:cubicBezTo>
                <a:cubicBezTo>
                  <a:pt x="36" y="48"/>
                  <a:pt x="19" y="46"/>
                  <a:pt x="11" y="46"/>
                </a:cubicBezTo>
                <a:cubicBezTo>
                  <a:pt x="7" y="46"/>
                  <a:pt x="5" y="47"/>
                  <a:pt x="4" y="48"/>
                </a:cubicBezTo>
                <a:cubicBezTo>
                  <a:pt x="2" y="51"/>
                  <a:pt x="0" y="56"/>
                  <a:pt x="1" y="59"/>
                </a:cubicBezTo>
                <a:cubicBezTo>
                  <a:pt x="2" y="60"/>
                  <a:pt x="3" y="62"/>
                  <a:pt x="5" y="62"/>
                </a:cubicBezTo>
                <a:cubicBezTo>
                  <a:pt x="8" y="63"/>
                  <a:pt x="24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63" y="63"/>
                  <a:pt x="64" y="61"/>
                  <a:pt x="64" y="60"/>
                </a:cubicBezTo>
                <a:cubicBezTo>
                  <a:pt x="66" y="57"/>
                  <a:pt x="67" y="55"/>
                  <a:pt x="66" y="53"/>
                </a:cubicBezTo>
                <a:cubicBezTo>
                  <a:pt x="66" y="52"/>
                  <a:pt x="65" y="51"/>
                  <a:pt x="63" y="51"/>
                </a:cubicBezTo>
                <a:close/>
                <a:moveTo>
                  <a:pt x="142" y="53"/>
                </a:moveTo>
                <a:cubicBezTo>
                  <a:pt x="135" y="52"/>
                  <a:pt x="110" y="48"/>
                  <a:pt x="99" y="48"/>
                </a:cubicBezTo>
                <a:cubicBezTo>
                  <a:pt x="95" y="48"/>
                  <a:pt x="93" y="49"/>
                  <a:pt x="92" y="50"/>
                </a:cubicBezTo>
                <a:cubicBezTo>
                  <a:pt x="91" y="52"/>
                  <a:pt x="88" y="58"/>
                  <a:pt x="90" y="62"/>
                </a:cubicBezTo>
                <a:cubicBezTo>
                  <a:pt x="91" y="63"/>
                  <a:pt x="92" y="64"/>
                  <a:pt x="93" y="64"/>
                </a:cubicBezTo>
                <a:cubicBezTo>
                  <a:pt x="95" y="65"/>
                  <a:pt x="104" y="65"/>
                  <a:pt x="107" y="65"/>
                </a:cubicBezTo>
                <a:cubicBezTo>
                  <a:pt x="142" y="65"/>
                  <a:pt x="143" y="62"/>
                  <a:pt x="143" y="61"/>
                </a:cubicBezTo>
                <a:cubicBezTo>
                  <a:pt x="145" y="59"/>
                  <a:pt x="146" y="56"/>
                  <a:pt x="145" y="54"/>
                </a:cubicBezTo>
                <a:cubicBezTo>
                  <a:pt x="144" y="53"/>
                  <a:pt x="143" y="53"/>
                  <a:pt x="142" y="53"/>
                </a:cubicBezTo>
                <a:close/>
                <a:moveTo>
                  <a:pt x="502" y="61"/>
                </a:moveTo>
                <a:cubicBezTo>
                  <a:pt x="495" y="60"/>
                  <a:pt x="470" y="56"/>
                  <a:pt x="459" y="56"/>
                </a:cubicBezTo>
                <a:cubicBezTo>
                  <a:pt x="455" y="56"/>
                  <a:pt x="453" y="57"/>
                  <a:pt x="452" y="58"/>
                </a:cubicBezTo>
                <a:cubicBezTo>
                  <a:pt x="451" y="60"/>
                  <a:pt x="448" y="66"/>
                  <a:pt x="450" y="70"/>
                </a:cubicBezTo>
                <a:cubicBezTo>
                  <a:pt x="451" y="71"/>
                  <a:pt x="452" y="72"/>
                  <a:pt x="453" y="72"/>
                </a:cubicBezTo>
                <a:cubicBezTo>
                  <a:pt x="455" y="73"/>
                  <a:pt x="464" y="73"/>
                  <a:pt x="467" y="73"/>
                </a:cubicBezTo>
                <a:cubicBezTo>
                  <a:pt x="502" y="73"/>
                  <a:pt x="503" y="70"/>
                  <a:pt x="503" y="69"/>
                </a:cubicBezTo>
                <a:cubicBezTo>
                  <a:pt x="505" y="67"/>
                  <a:pt x="506" y="64"/>
                  <a:pt x="505" y="62"/>
                </a:cubicBezTo>
                <a:cubicBezTo>
                  <a:pt x="504" y="61"/>
                  <a:pt x="503" y="61"/>
                  <a:pt x="502" y="61"/>
                </a:cubicBezTo>
                <a:close/>
                <a:moveTo>
                  <a:pt x="214" y="54"/>
                </a:moveTo>
                <a:cubicBezTo>
                  <a:pt x="214" y="54"/>
                  <a:pt x="214" y="54"/>
                  <a:pt x="214" y="54"/>
                </a:cubicBezTo>
                <a:cubicBezTo>
                  <a:pt x="213" y="54"/>
                  <a:pt x="187" y="49"/>
                  <a:pt x="175" y="49"/>
                </a:cubicBezTo>
                <a:cubicBezTo>
                  <a:pt x="171" y="49"/>
                  <a:pt x="169" y="49"/>
                  <a:pt x="168" y="51"/>
                </a:cubicBezTo>
                <a:cubicBezTo>
                  <a:pt x="167" y="54"/>
                  <a:pt x="165" y="59"/>
                  <a:pt x="166" y="63"/>
                </a:cubicBezTo>
                <a:cubicBezTo>
                  <a:pt x="167" y="64"/>
                  <a:pt x="168" y="65"/>
                  <a:pt x="169" y="65"/>
                </a:cubicBezTo>
                <a:cubicBezTo>
                  <a:pt x="171" y="66"/>
                  <a:pt x="178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214" y="66"/>
                  <a:pt x="215" y="63"/>
                  <a:pt x="216" y="62"/>
                </a:cubicBezTo>
                <a:cubicBezTo>
                  <a:pt x="217" y="59"/>
                  <a:pt x="218" y="57"/>
                  <a:pt x="217" y="55"/>
                </a:cubicBezTo>
                <a:cubicBezTo>
                  <a:pt x="216" y="55"/>
                  <a:pt x="216" y="54"/>
                  <a:pt x="214" y="54"/>
                </a:cubicBezTo>
                <a:close/>
                <a:moveTo>
                  <a:pt x="847" y="66"/>
                </a:moveTo>
                <a:cubicBezTo>
                  <a:pt x="847" y="66"/>
                  <a:pt x="847" y="66"/>
                  <a:pt x="847" y="66"/>
                </a:cubicBezTo>
                <a:cubicBezTo>
                  <a:pt x="841" y="64"/>
                  <a:pt x="817" y="61"/>
                  <a:pt x="813" y="61"/>
                </a:cubicBezTo>
                <a:cubicBezTo>
                  <a:pt x="810" y="61"/>
                  <a:pt x="807" y="62"/>
                  <a:pt x="807" y="64"/>
                </a:cubicBezTo>
                <a:cubicBezTo>
                  <a:pt x="806" y="66"/>
                  <a:pt x="803" y="72"/>
                  <a:pt x="805" y="75"/>
                </a:cubicBezTo>
                <a:cubicBezTo>
                  <a:pt x="806" y="77"/>
                  <a:pt x="806" y="77"/>
                  <a:pt x="808" y="78"/>
                </a:cubicBezTo>
                <a:cubicBezTo>
                  <a:pt x="809" y="78"/>
                  <a:pt x="816" y="78"/>
                  <a:pt x="820" y="78"/>
                </a:cubicBezTo>
                <a:cubicBezTo>
                  <a:pt x="848" y="78"/>
                  <a:pt x="849" y="75"/>
                  <a:pt x="849" y="74"/>
                </a:cubicBezTo>
                <a:cubicBezTo>
                  <a:pt x="850" y="72"/>
                  <a:pt x="851" y="69"/>
                  <a:pt x="850" y="67"/>
                </a:cubicBezTo>
                <a:cubicBezTo>
                  <a:pt x="850" y="67"/>
                  <a:pt x="849" y="66"/>
                  <a:pt x="847" y="66"/>
                </a:cubicBezTo>
                <a:close/>
                <a:moveTo>
                  <a:pt x="995" y="60"/>
                </a:moveTo>
                <a:cubicBezTo>
                  <a:pt x="995" y="60"/>
                  <a:pt x="995" y="60"/>
                  <a:pt x="995" y="60"/>
                </a:cubicBezTo>
                <a:cubicBezTo>
                  <a:pt x="995" y="59"/>
                  <a:pt x="995" y="59"/>
                  <a:pt x="995" y="59"/>
                </a:cubicBezTo>
                <a:cubicBezTo>
                  <a:pt x="994" y="58"/>
                  <a:pt x="994" y="58"/>
                  <a:pt x="994" y="58"/>
                </a:cubicBezTo>
                <a:cubicBezTo>
                  <a:pt x="993" y="58"/>
                  <a:pt x="993" y="58"/>
                  <a:pt x="993" y="58"/>
                </a:cubicBezTo>
                <a:cubicBezTo>
                  <a:pt x="992" y="58"/>
                  <a:pt x="992" y="58"/>
                  <a:pt x="992" y="59"/>
                </a:cubicBezTo>
                <a:cubicBezTo>
                  <a:pt x="991" y="58"/>
                  <a:pt x="991" y="58"/>
                  <a:pt x="991" y="58"/>
                </a:cubicBezTo>
                <a:cubicBezTo>
                  <a:pt x="991" y="58"/>
                  <a:pt x="991" y="57"/>
                  <a:pt x="990" y="57"/>
                </a:cubicBezTo>
                <a:cubicBezTo>
                  <a:pt x="990" y="56"/>
                  <a:pt x="990" y="56"/>
                  <a:pt x="990" y="56"/>
                </a:cubicBezTo>
                <a:cubicBezTo>
                  <a:pt x="989" y="56"/>
                  <a:pt x="989" y="56"/>
                  <a:pt x="989" y="56"/>
                </a:cubicBezTo>
                <a:cubicBezTo>
                  <a:pt x="988" y="56"/>
                  <a:pt x="988" y="56"/>
                  <a:pt x="988" y="57"/>
                </a:cubicBezTo>
                <a:cubicBezTo>
                  <a:pt x="955" y="40"/>
                  <a:pt x="927" y="18"/>
                  <a:pt x="914" y="7"/>
                </a:cubicBezTo>
                <a:cubicBezTo>
                  <a:pt x="909" y="4"/>
                  <a:pt x="907" y="2"/>
                  <a:pt x="906" y="2"/>
                </a:cubicBezTo>
                <a:cubicBezTo>
                  <a:pt x="903" y="1"/>
                  <a:pt x="900" y="0"/>
                  <a:pt x="897" y="0"/>
                </a:cubicBezTo>
                <a:cubicBezTo>
                  <a:pt x="894" y="0"/>
                  <a:pt x="892" y="1"/>
                  <a:pt x="891" y="3"/>
                </a:cubicBezTo>
                <a:cubicBezTo>
                  <a:pt x="890" y="5"/>
                  <a:pt x="891" y="9"/>
                  <a:pt x="896" y="13"/>
                </a:cubicBezTo>
                <a:cubicBezTo>
                  <a:pt x="901" y="20"/>
                  <a:pt x="934" y="46"/>
                  <a:pt x="972" y="66"/>
                </a:cubicBezTo>
                <a:cubicBezTo>
                  <a:pt x="969" y="67"/>
                  <a:pt x="967" y="68"/>
                  <a:pt x="965" y="69"/>
                </a:cubicBezTo>
                <a:cubicBezTo>
                  <a:pt x="942" y="66"/>
                  <a:pt x="903" y="63"/>
                  <a:pt x="886" y="63"/>
                </a:cubicBezTo>
                <a:cubicBezTo>
                  <a:pt x="879" y="63"/>
                  <a:pt x="877" y="64"/>
                  <a:pt x="877" y="64"/>
                </a:cubicBezTo>
                <a:cubicBezTo>
                  <a:pt x="875" y="66"/>
                  <a:pt x="870" y="71"/>
                  <a:pt x="871" y="75"/>
                </a:cubicBezTo>
                <a:cubicBezTo>
                  <a:pt x="872" y="77"/>
                  <a:pt x="874" y="79"/>
                  <a:pt x="877" y="79"/>
                </a:cubicBezTo>
                <a:cubicBezTo>
                  <a:pt x="883" y="80"/>
                  <a:pt x="915" y="81"/>
                  <a:pt x="941" y="81"/>
                </a:cubicBezTo>
                <a:cubicBezTo>
                  <a:pt x="939" y="82"/>
                  <a:pt x="937" y="84"/>
                  <a:pt x="934" y="85"/>
                </a:cubicBezTo>
                <a:cubicBezTo>
                  <a:pt x="920" y="95"/>
                  <a:pt x="911" y="105"/>
                  <a:pt x="910" y="107"/>
                </a:cubicBezTo>
                <a:cubicBezTo>
                  <a:pt x="908" y="112"/>
                  <a:pt x="907" y="114"/>
                  <a:pt x="909" y="116"/>
                </a:cubicBezTo>
                <a:cubicBezTo>
                  <a:pt x="909" y="116"/>
                  <a:pt x="910" y="117"/>
                  <a:pt x="911" y="117"/>
                </a:cubicBezTo>
                <a:cubicBezTo>
                  <a:pt x="912" y="117"/>
                  <a:pt x="913" y="116"/>
                  <a:pt x="917" y="113"/>
                </a:cubicBezTo>
                <a:cubicBezTo>
                  <a:pt x="917" y="113"/>
                  <a:pt x="917" y="113"/>
                  <a:pt x="917" y="113"/>
                </a:cubicBezTo>
                <a:cubicBezTo>
                  <a:pt x="924" y="107"/>
                  <a:pt x="932" y="101"/>
                  <a:pt x="940" y="96"/>
                </a:cubicBezTo>
                <a:cubicBezTo>
                  <a:pt x="946" y="93"/>
                  <a:pt x="956" y="88"/>
                  <a:pt x="967" y="83"/>
                </a:cubicBezTo>
                <a:cubicBezTo>
                  <a:pt x="969" y="82"/>
                  <a:pt x="980" y="78"/>
                  <a:pt x="980" y="78"/>
                </a:cubicBezTo>
                <a:cubicBezTo>
                  <a:pt x="992" y="74"/>
                  <a:pt x="992" y="74"/>
                  <a:pt x="992" y="74"/>
                </a:cubicBezTo>
                <a:cubicBezTo>
                  <a:pt x="994" y="72"/>
                  <a:pt x="994" y="72"/>
                  <a:pt x="994" y="72"/>
                </a:cubicBezTo>
                <a:cubicBezTo>
                  <a:pt x="994" y="72"/>
                  <a:pt x="994" y="72"/>
                  <a:pt x="994" y="71"/>
                </a:cubicBezTo>
                <a:cubicBezTo>
                  <a:pt x="995" y="71"/>
                  <a:pt x="995" y="71"/>
                  <a:pt x="995" y="71"/>
                </a:cubicBezTo>
                <a:cubicBezTo>
                  <a:pt x="995" y="70"/>
                  <a:pt x="995" y="70"/>
                  <a:pt x="995" y="70"/>
                </a:cubicBezTo>
                <a:cubicBezTo>
                  <a:pt x="995" y="68"/>
                  <a:pt x="995" y="64"/>
                  <a:pt x="995" y="62"/>
                </a:cubicBezTo>
                <a:cubicBezTo>
                  <a:pt x="995" y="61"/>
                  <a:pt x="995" y="60"/>
                  <a:pt x="995" y="60"/>
                </a:cubicBezTo>
                <a:close/>
                <a:moveTo>
                  <a:pt x="783" y="65"/>
                </a:moveTo>
                <a:cubicBezTo>
                  <a:pt x="783" y="65"/>
                  <a:pt x="783" y="65"/>
                  <a:pt x="783" y="65"/>
                </a:cubicBezTo>
                <a:cubicBezTo>
                  <a:pt x="776" y="62"/>
                  <a:pt x="749" y="60"/>
                  <a:pt x="748" y="60"/>
                </a:cubicBezTo>
                <a:cubicBezTo>
                  <a:pt x="745" y="60"/>
                  <a:pt x="743" y="61"/>
                  <a:pt x="742" y="62"/>
                </a:cubicBezTo>
                <a:cubicBezTo>
                  <a:pt x="741" y="65"/>
                  <a:pt x="739" y="71"/>
                  <a:pt x="740" y="74"/>
                </a:cubicBezTo>
                <a:cubicBezTo>
                  <a:pt x="741" y="75"/>
                  <a:pt x="742" y="76"/>
                  <a:pt x="743" y="77"/>
                </a:cubicBezTo>
                <a:cubicBezTo>
                  <a:pt x="745" y="77"/>
                  <a:pt x="750" y="77"/>
                  <a:pt x="755" y="77"/>
                </a:cubicBezTo>
                <a:cubicBezTo>
                  <a:pt x="755" y="77"/>
                  <a:pt x="755" y="77"/>
                  <a:pt x="755" y="77"/>
                </a:cubicBezTo>
                <a:cubicBezTo>
                  <a:pt x="783" y="77"/>
                  <a:pt x="785" y="74"/>
                  <a:pt x="785" y="73"/>
                </a:cubicBezTo>
                <a:cubicBezTo>
                  <a:pt x="786" y="70"/>
                  <a:pt x="787" y="68"/>
                  <a:pt x="786" y="66"/>
                </a:cubicBezTo>
                <a:cubicBezTo>
                  <a:pt x="786" y="66"/>
                  <a:pt x="785" y="65"/>
                  <a:pt x="783" y="65"/>
                </a:cubicBezTo>
                <a:close/>
                <a:moveTo>
                  <a:pt x="642" y="63"/>
                </a:moveTo>
                <a:cubicBezTo>
                  <a:pt x="641" y="63"/>
                  <a:pt x="617" y="58"/>
                  <a:pt x="606" y="58"/>
                </a:cubicBezTo>
                <a:cubicBezTo>
                  <a:pt x="603" y="58"/>
                  <a:pt x="601" y="58"/>
                  <a:pt x="600" y="60"/>
                </a:cubicBezTo>
                <a:cubicBezTo>
                  <a:pt x="599" y="63"/>
                  <a:pt x="597" y="69"/>
                  <a:pt x="598" y="72"/>
                </a:cubicBezTo>
                <a:cubicBezTo>
                  <a:pt x="599" y="73"/>
                  <a:pt x="600" y="74"/>
                  <a:pt x="601" y="74"/>
                </a:cubicBezTo>
                <a:cubicBezTo>
                  <a:pt x="603" y="75"/>
                  <a:pt x="608" y="75"/>
                  <a:pt x="612" y="75"/>
                </a:cubicBezTo>
                <a:cubicBezTo>
                  <a:pt x="612" y="75"/>
                  <a:pt x="612" y="75"/>
                  <a:pt x="612" y="75"/>
                </a:cubicBezTo>
                <a:cubicBezTo>
                  <a:pt x="632" y="75"/>
                  <a:pt x="642" y="74"/>
                  <a:pt x="643" y="71"/>
                </a:cubicBezTo>
                <a:cubicBezTo>
                  <a:pt x="644" y="68"/>
                  <a:pt x="645" y="66"/>
                  <a:pt x="644" y="64"/>
                </a:cubicBezTo>
                <a:cubicBezTo>
                  <a:pt x="644" y="63"/>
                  <a:pt x="643" y="63"/>
                  <a:pt x="642" y="63"/>
                </a:cubicBezTo>
                <a:close/>
                <a:moveTo>
                  <a:pt x="574" y="62"/>
                </a:moveTo>
                <a:cubicBezTo>
                  <a:pt x="574" y="62"/>
                  <a:pt x="574" y="62"/>
                  <a:pt x="574" y="62"/>
                </a:cubicBezTo>
                <a:cubicBezTo>
                  <a:pt x="573" y="62"/>
                  <a:pt x="547" y="57"/>
                  <a:pt x="535" y="57"/>
                </a:cubicBezTo>
                <a:cubicBezTo>
                  <a:pt x="531" y="57"/>
                  <a:pt x="529" y="57"/>
                  <a:pt x="528" y="59"/>
                </a:cubicBezTo>
                <a:cubicBezTo>
                  <a:pt x="527" y="62"/>
                  <a:pt x="525" y="67"/>
                  <a:pt x="526" y="71"/>
                </a:cubicBezTo>
                <a:cubicBezTo>
                  <a:pt x="527" y="72"/>
                  <a:pt x="528" y="73"/>
                  <a:pt x="529" y="73"/>
                </a:cubicBezTo>
                <a:cubicBezTo>
                  <a:pt x="531" y="74"/>
                  <a:pt x="538" y="74"/>
                  <a:pt x="542" y="74"/>
                </a:cubicBezTo>
                <a:cubicBezTo>
                  <a:pt x="542" y="74"/>
                  <a:pt x="542" y="74"/>
                  <a:pt x="542" y="74"/>
                </a:cubicBezTo>
                <a:cubicBezTo>
                  <a:pt x="574" y="74"/>
                  <a:pt x="575" y="71"/>
                  <a:pt x="576" y="70"/>
                </a:cubicBezTo>
                <a:cubicBezTo>
                  <a:pt x="577" y="67"/>
                  <a:pt x="578" y="65"/>
                  <a:pt x="577" y="63"/>
                </a:cubicBezTo>
                <a:cubicBezTo>
                  <a:pt x="576" y="63"/>
                  <a:pt x="576" y="62"/>
                  <a:pt x="574" y="62"/>
                </a:cubicBezTo>
                <a:close/>
                <a:moveTo>
                  <a:pt x="716" y="64"/>
                </a:moveTo>
                <a:cubicBezTo>
                  <a:pt x="716" y="64"/>
                  <a:pt x="716" y="64"/>
                  <a:pt x="716" y="64"/>
                </a:cubicBezTo>
                <a:cubicBezTo>
                  <a:pt x="715" y="64"/>
                  <a:pt x="688" y="59"/>
                  <a:pt x="676" y="59"/>
                </a:cubicBezTo>
                <a:cubicBezTo>
                  <a:pt x="672" y="59"/>
                  <a:pt x="670" y="60"/>
                  <a:pt x="669" y="61"/>
                </a:cubicBezTo>
                <a:cubicBezTo>
                  <a:pt x="668" y="64"/>
                  <a:pt x="665" y="69"/>
                  <a:pt x="667" y="73"/>
                </a:cubicBezTo>
                <a:cubicBezTo>
                  <a:pt x="668" y="74"/>
                  <a:pt x="669" y="75"/>
                  <a:pt x="670" y="76"/>
                </a:cubicBezTo>
                <a:cubicBezTo>
                  <a:pt x="672" y="76"/>
                  <a:pt x="679" y="76"/>
                  <a:pt x="683" y="76"/>
                </a:cubicBezTo>
                <a:cubicBezTo>
                  <a:pt x="683" y="76"/>
                  <a:pt x="683" y="76"/>
                  <a:pt x="683" y="76"/>
                </a:cubicBezTo>
                <a:cubicBezTo>
                  <a:pt x="716" y="76"/>
                  <a:pt x="717" y="73"/>
                  <a:pt x="718" y="72"/>
                </a:cubicBezTo>
                <a:cubicBezTo>
                  <a:pt x="719" y="69"/>
                  <a:pt x="720" y="67"/>
                  <a:pt x="719" y="65"/>
                </a:cubicBezTo>
                <a:cubicBezTo>
                  <a:pt x="718" y="65"/>
                  <a:pt x="718" y="64"/>
                  <a:pt x="716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scene3d>
            <a:camera prst="orthographicFront">
              <a:rot lat="0" lon="0" rev="6000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5498814" y="5188501"/>
            <a:ext cx="4342198" cy="372831"/>
          </a:xfrm>
          <a:custGeom>
            <a:avLst/>
            <a:gdLst>
              <a:gd name="T0" fmla="*/ 395 w 1349"/>
              <a:gd name="T1" fmla="*/ 63 h 116"/>
              <a:gd name="T2" fmla="*/ 389 w 1349"/>
              <a:gd name="T3" fmla="*/ 46 h 116"/>
              <a:gd name="T4" fmla="*/ 357 w 1349"/>
              <a:gd name="T5" fmla="*/ 50 h 116"/>
              <a:gd name="T6" fmla="*/ 308 w 1349"/>
              <a:gd name="T7" fmla="*/ 59 h 116"/>
              <a:gd name="T8" fmla="*/ 358 w 1349"/>
              <a:gd name="T9" fmla="*/ 58 h 116"/>
              <a:gd name="T10" fmla="*/ 459 w 1349"/>
              <a:gd name="T11" fmla="*/ 49 h 116"/>
              <a:gd name="T12" fmla="*/ 467 w 1349"/>
              <a:gd name="T13" fmla="*/ 66 h 116"/>
              <a:gd name="T14" fmla="*/ 142 w 1349"/>
              <a:gd name="T15" fmla="*/ 47 h 116"/>
              <a:gd name="T16" fmla="*/ 94 w 1349"/>
              <a:gd name="T17" fmla="*/ 58 h 116"/>
              <a:gd name="T18" fmla="*/ 145 w 1349"/>
              <a:gd name="T19" fmla="*/ 48 h 116"/>
              <a:gd name="T20" fmla="*/ 12 w 1349"/>
              <a:gd name="T21" fmla="*/ 40 h 116"/>
              <a:gd name="T22" fmla="*/ 28 w 1349"/>
              <a:gd name="T23" fmla="*/ 57 h 116"/>
              <a:gd name="T24" fmla="*/ 64 w 1349"/>
              <a:gd name="T25" fmla="*/ 45 h 116"/>
              <a:gd name="T26" fmla="*/ 599 w 1349"/>
              <a:gd name="T27" fmla="*/ 53 h 116"/>
              <a:gd name="T28" fmla="*/ 611 w 1349"/>
              <a:gd name="T29" fmla="*/ 68 h 116"/>
              <a:gd name="T30" fmla="*/ 282 w 1349"/>
              <a:gd name="T31" fmla="*/ 49 h 116"/>
              <a:gd name="T32" fmla="*/ 242 w 1349"/>
              <a:gd name="T33" fmla="*/ 60 h 116"/>
              <a:gd name="T34" fmla="*/ 285 w 1349"/>
              <a:gd name="T35" fmla="*/ 50 h 116"/>
              <a:gd name="T36" fmla="*/ 176 w 1349"/>
              <a:gd name="T37" fmla="*/ 43 h 116"/>
              <a:gd name="T38" fmla="*/ 182 w 1349"/>
              <a:gd name="T39" fmla="*/ 60 h 116"/>
              <a:gd name="T40" fmla="*/ 215 w 1349"/>
              <a:gd name="T41" fmla="*/ 48 h 116"/>
              <a:gd name="T42" fmla="*/ 527 w 1349"/>
              <a:gd name="T43" fmla="*/ 52 h 116"/>
              <a:gd name="T44" fmla="*/ 541 w 1349"/>
              <a:gd name="T45" fmla="*/ 67 h 116"/>
              <a:gd name="T46" fmla="*/ 1137 w 1349"/>
              <a:gd name="T47" fmla="*/ 64 h 116"/>
              <a:gd name="T48" fmla="*/ 1094 w 1349"/>
              <a:gd name="T49" fmla="*/ 74 h 116"/>
              <a:gd name="T50" fmla="*/ 1139 w 1349"/>
              <a:gd name="T51" fmla="*/ 72 h 116"/>
              <a:gd name="T52" fmla="*/ 1201 w 1349"/>
              <a:gd name="T53" fmla="*/ 66 h 116"/>
              <a:gd name="T54" fmla="*/ 1162 w 1349"/>
              <a:gd name="T55" fmla="*/ 77 h 116"/>
              <a:gd name="T56" fmla="*/ 1201 w 1349"/>
              <a:gd name="T57" fmla="*/ 65 h 116"/>
              <a:gd name="T58" fmla="*/ 1348 w 1349"/>
              <a:gd name="T59" fmla="*/ 57 h 116"/>
              <a:gd name="T60" fmla="*/ 1344 w 1349"/>
              <a:gd name="T61" fmla="*/ 56 h 116"/>
              <a:gd name="T62" fmla="*/ 1268 w 1349"/>
              <a:gd name="T63" fmla="*/ 7 h 116"/>
              <a:gd name="T64" fmla="*/ 1250 w 1349"/>
              <a:gd name="T65" fmla="*/ 13 h 116"/>
              <a:gd name="T66" fmla="*/ 1231 w 1349"/>
              <a:gd name="T67" fmla="*/ 64 h 116"/>
              <a:gd name="T68" fmla="*/ 1288 w 1349"/>
              <a:gd name="T69" fmla="*/ 85 h 116"/>
              <a:gd name="T70" fmla="*/ 1271 w 1349"/>
              <a:gd name="T71" fmla="*/ 113 h 116"/>
              <a:gd name="T72" fmla="*/ 1346 w 1349"/>
              <a:gd name="T73" fmla="*/ 73 h 116"/>
              <a:gd name="T74" fmla="*/ 1349 w 1349"/>
              <a:gd name="T75" fmla="*/ 69 h 116"/>
              <a:gd name="T76" fmla="*/ 716 w 1349"/>
              <a:gd name="T77" fmla="*/ 56 h 116"/>
              <a:gd name="T78" fmla="*/ 669 w 1349"/>
              <a:gd name="T79" fmla="*/ 68 h 116"/>
              <a:gd name="T80" fmla="*/ 718 w 1349"/>
              <a:gd name="T81" fmla="*/ 58 h 116"/>
              <a:gd name="T82" fmla="*/ 1030 w 1349"/>
              <a:gd name="T83" fmla="*/ 58 h 116"/>
              <a:gd name="T84" fmla="*/ 1037 w 1349"/>
              <a:gd name="T85" fmla="*/ 75 h 116"/>
              <a:gd name="T86" fmla="*/ 1070 w 1349"/>
              <a:gd name="T87" fmla="*/ 63 h 116"/>
              <a:gd name="T88" fmla="*/ 804 w 1349"/>
              <a:gd name="T89" fmla="*/ 69 h 116"/>
              <a:gd name="T90" fmla="*/ 859 w 1349"/>
              <a:gd name="T91" fmla="*/ 61 h 116"/>
              <a:gd name="T92" fmla="*/ 748 w 1349"/>
              <a:gd name="T93" fmla="*/ 53 h 116"/>
              <a:gd name="T94" fmla="*/ 754 w 1349"/>
              <a:gd name="T95" fmla="*/ 70 h 116"/>
              <a:gd name="T96" fmla="*/ 783 w 1349"/>
              <a:gd name="T97" fmla="*/ 58 h 116"/>
              <a:gd name="T98" fmla="*/ 882 w 1349"/>
              <a:gd name="T99" fmla="*/ 59 h 116"/>
              <a:gd name="T100" fmla="*/ 896 w 1349"/>
              <a:gd name="T101" fmla="*/ 73 h 116"/>
              <a:gd name="T102" fmla="*/ 996 w 1349"/>
              <a:gd name="T103" fmla="*/ 62 h 116"/>
              <a:gd name="T104" fmla="*/ 955 w 1349"/>
              <a:gd name="T105" fmla="*/ 74 h 116"/>
              <a:gd name="T106" fmla="*/ 998 w 1349"/>
              <a:gd name="T107" fmla="*/ 6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49" h="116">
                <a:moveTo>
                  <a:pt x="427" y="52"/>
                </a:moveTo>
                <a:cubicBezTo>
                  <a:pt x="428" y="54"/>
                  <a:pt x="427" y="56"/>
                  <a:pt x="426" y="59"/>
                </a:cubicBezTo>
                <a:cubicBezTo>
                  <a:pt x="425" y="60"/>
                  <a:pt x="424" y="63"/>
                  <a:pt x="395" y="63"/>
                </a:cubicBezTo>
                <a:cubicBezTo>
                  <a:pt x="395" y="63"/>
                  <a:pt x="395" y="63"/>
                  <a:pt x="395" y="63"/>
                </a:cubicBezTo>
                <a:cubicBezTo>
                  <a:pt x="391" y="63"/>
                  <a:pt x="385" y="63"/>
                  <a:pt x="384" y="63"/>
                </a:cubicBezTo>
                <a:cubicBezTo>
                  <a:pt x="382" y="62"/>
                  <a:pt x="382" y="61"/>
                  <a:pt x="381" y="60"/>
                </a:cubicBezTo>
                <a:cubicBezTo>
                  <a:pt x="379" y="57"/>
                  <a:pt x="382" y="51"/>
                  <a:pt x="383" y="48"/>
                </a:cubicBezTo>
                <a:cubicBezTo>
                  <a:pt x="383" y="47"/>
                  <a:pt x="386" y="46"/>
                  <a:pt x="389" y="46"/>
                </a:cubicBezTo>
                <a:cubicBezTo>
                  <a:pt x="389" y="46"/>
                  <a:pt x="416" y="48"/>
                  <a:pt x="424" y="51"/>
                </a:cubicBezTo>
                <a:cubicBezTo>
                  <a:pt x="424" y="51"/>
                  <a:pt x="424" y="51"/>
                  <a:pt x="424" y="51"/>
                </a:cubicBezTo>
                <a:cubicBezTo>
                  <a:pt x="426" y="51"/>
                  <a:pt x="426" y="52"/>
                  <a:pt x="427" y="52"/>
                </a:cubicBezTo>
                <a:close/>
                <a:moveTo>
                  <a:pt x="357" y="50"/>
                </a:moveTo>
                <a:cubicBezTo>
                  <a:pt x="357" y="50"/>
                  <a:pt x="357" y="50"/>
                  <a:pt x="357" y="50"/>
                </a:cubicBezTo>
                <a:cubicBezTo>
                  <a:pt x="356" y="50"/>
                  <a:pt x="328" y="45"/>
                  <a:pt x="316" y="45"/>
                </a:cubicBezTo>
                <a:cubicBezTo>
                  <a:pt x="312" y="45"/>
                  <a:pt x="310" y="46"/>
                  <a:pt x="310" y="47"/>
                </a:cubicBezTo>
                <a:cubicBezTo>
                  <a:pt x="308" y="50"/>
                  <a:pt x="306" y="55"/>
                  <a:pt x="308" y="59"/>
                </a:cubicBezTo>
                <a:cubicBezTo>
                  <a:pt x="308" y="60"/>
                  <a:pt x="309" y="61"/>
                  <a:pt x="311" y="62"/>
                </a:cubicBezTo>
                <a:cubicBezTo>
                  <a:pt x="313" y="62"/>
                  <a:pt x="320" y="62"/>
                  <a:pt x="324" y="62"/>
                </a:cubicBezTo>
                <a:cubicBezTo>
                  <a:pt x="324" y="62"/>
                  <a:pt x="324" y="62"/>
                  <a:pt x="324" y="62"/>
                </a:cubicBezTo>
                <a:cubicBezTo>
                  <a:pt x="356" y="62"/>
                  <a:pt x="358" y="59"/>
                  <a:pt x="358" y="58"/>
                </a:cubicBezTo>
                <a:cubicBezTo>
                  <a:pt x="359" y="55"/>
                  <a:pt x="361" y="53"/>
                  <a:pt x="359" y="51"/>
                </a:cubicBezTo>
                <a:cubicBezTo>
                  <a:pt x="359" y="51"/>
                  <a:pt x="358" y="50"/>
                  <a:pt x="357" y="50"/>
                </a:cubicBezTo>
                <a:close/>
                <a:moveTo>
                  <a:pt x="501" y="53"/>
                </a:moveTo>
                <a:cubicBezTo>
                  <a:pt x="494" y="52"/>
                  <a:pt x="470" y="49"/>
                  <a:pt x="459" y="49"/>
                </a:cubicBezTo>
                <a:cubicBezTo>
                  <a:pt x="454" y="49"/>
                  <a:pt x="452" y="49"/>
                  <a:pt x="451" y="51"/>
                </a:cubicBezTo>
                <a:cubicBezTo>
                  <a:pt x="450" y="53"/>
                  <a:pt x="448" y="59"/>
                  <a:pt x="449" y="62"/>
                </a:cubicBezTo>
                <a:cubicBezTo>
                  <a:pt x="450" y="64"/>
                  <a:pt x="451" y="65"/>
                  <a:pt x="452" y="65"/>
                </a:cubicBezTo>
                <a:cubicBezTo>
                  <a:pt x="455" y="66"/>
                  <a:pt x="463" y="66"/>
                  <a:pt x="467" y="66"/>
                </a:cubicBezTo>
                <a:cubicBezTo>
                  <a:pt x="501" y="66"/>
                  <a:pt x="502" y="63"/>
                  <a:pt x="503" y="62"/>
                </a:cubicBezTo>
                <a:cubicBezTo>
                  <a:pt x="504" y="59"/>
                  <a:pt x="505" y="57"/>
                  <a:pt x="504" y="55"/>
                </a:cubicBezTo>
                <a:cubicBezTo>
                  <a:pt x="504" y="54"/>
                  <a:pt x="503" y="53"/>
                  <a:pt x="501" y="53"/>
                </a:cubicBezTo>
                <a:close/>
                <a:moveTo>
                  <a:pt x="142" y="47"/>
                </a:moveTo>
                <a:cubicBezTo>
                  <a:pt x="135" y="46"/>
                  <a:pt x="111" y="42"/>
                  <a:pt x="100" y="42"/>
                </a:cubicBezTo>
                <a:cubicBezTo>
                  <a:pt x="95" y="42"/>
                  <a:pt x="93" y="43"/>
                  <a:pt x="93" y="44"/>
                </a:cubicBezTo>
                <a:cubicBezTo>
                  <a:pt x="92" y="46"/>
                  <a:pt x="89" y="52"/>
                  <a:pt x="91" y="56"/>
                </a:cubicBezTo>
                <a:cubicBezTo>
                  <a:pt x="91" y="57"/>
                  <a:pt x="92" y="58"/>
                  <a:pt x="94" y="58"/>
                </a:cubicBezTo>
                <a:cubicBezTo>
                  <a:pt x="96" y="59"/>
                  <a:pt x="104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42" y="59"/>
                  <a:pt x="144" y="56"/>
                  <a:pt x="144" y="55"/>
                </a:cubicBezTo>
                <a:cubicBezTo>
                  <a:pt x="145" y="53"/>
                  <a:pt x="146" y="50"/>
                  <a:pt x="145" y="48"/>
                </a:cubicBezTo>
                <a:cubicBezTo>
                  <a:pt x="145" y="47"/>
                  <a:pt x="144" y="47"/>
                  <a:pt x="142" y="47"/>
                </a:cubicBezTo>
                <a:close/>
                <a:moveTo>
                  <a:pt x="64" y="45"/>
                </a:moveTo>
                <a:cubicBezTo>
                  <a:pt x="64" y="45"/>
                  <a:pt x="63" y="45"/>
                  <a:pt x="62" y="45"/>
                </a:cubicBezTo>
                <a:cubicBezTo>
                  <a:pt x="37" y="42"/>
                  <a:pt x="20" y="40"/>
                  <a:pt x="12" y="40"/>
                </a:cubicBezTo>
                <a:cubicBezTo>
                  <a:pt x="7" y="40"/>
                  <a:pt x="6" y="41"/>
                  <a:pt x="5" y="42"/>
                </a:cubicBezTo>
                <a:cubicBezTo>
                  <a:pt x="3" y="45"/>
                  <a:pt x="0" y="50"/>
                  <a:pt x="2" y="53"/>
                </a:cubicBezTo>
                <a:cubicBezTo>
                  <a:pt x="2" y="54"/>
                  <a:pt x="3" y="56"/>
                  <a:pt x="5" y="56"/>
                </a:cubicBezTo>
                <a:cubicBezTo>
                  <a:pt x="9" y="57"/>
                  <a:pt x="25" y="57"/>
                  <a:pt x="28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63" y="57"/>
                  <a:pt x="65" y="55"/>
                  <a:pt x="65" y="54"/>
                </a:cubicBezTo>
                <a:cubicBezTo>
                  <a:pt x="66" y="51"/>
                  <a:pt x="68" y="49"/>
                  <a:pt x="67" y="47"/>
                </a:cubicBezTo>
                <a:cubicBezTo>
                  <a:pt x="66" y="46"/>
                  <a:pt x="65" y="45"/>
                  <a:pt x="64" y="45"/>
                </a:cubicBezTo>
                <a:close/>
                <a:moveTo>
                  <a:pt x="641" y="55"/>
                </a:moveTo>
                <a:cubicBezTo>
                  <a:pt x="641" y="55"/>
                  <a:pt x="641" y="55"/>
                  <a:pt x="641" y="55"/>
                </a:cubicBezTo>
                <a:cubicBezTo>
                  <a:pt x="640" y="55"/>
                  <a:pt x="616" y="51"/>
                  <a:pt x="606" y="51"/>
                </a:cubicBezTo>
                <a:cubicBezTo>
                  <a:pt x="602" y="51"/>
                  <a:pt x="600" y="51"/>
                  <a:pt x="599" y="53"/>
                </a:cubicBezTo>
                <a:cubicBezTo>
                  <a:pt x="598" y="55"/>
                  <a:pt x="596" y="61"/>
                  <a:pt x="598" y="65"/>
                </a:cubicBezTo>
                <a:cubicBezTo>
                  <a:pt x="598" y="66"/>
                  <a:pt x="599" y="67"/>
                  <a:pt x="600" y="67"/>
                </a:cubicBezTo>
                <a:cubicBezTo>
                  <a:pt x="602" y="68"/>
                  <a:pt x="607" y="68"/>
                  <a:pt x="611" y="68"/>
                </a:cubicBezTo>
                <a:cubicBezTo>
                  <a:pt x="611" y="68"/>
                  <a:pt x="611" y="68"/>
                  <a:pt x="611" y="68"/>
                </a:cubicBezTo>
                <a:cubicBezTo>
                  <a:pt x="631" y="68"/>
                  <a:pt x="641" y="66"/>
                  <a:pt x="642" y="64"/>
                </a:cubicBezTo>
                <a:cubicBezTo>
                  <a:pt x="643" y="61"/>
                  <a:pt x="644" y="58"/>
                  <a:pt x="643" y="57"/>
                </a:cubicBezTo>
                <a:cubicBezTo>
                  <a:pt x="643" y="56"/>
                  <a:pt x="642" y="55"/>
                  <a:pt x="641" y="55"/>
                </a:cubicBezTo>
                <a:close/>
                <a:moveTo>
                  <a:pt x="282" y="49"/>
                </a:moveTo>
                <a:cubicBezTo>
                  <a:pt x="281" y="49"/>
                  <a:pt x="258" y="44"/>
                  <a:pt x="247" y="44"/>
                </a:cubicBezTo>
                <a:cubicBezTo>
                  <a:pt x="244" y="44"/>
                  <a:pt x="241" y="44"/>
                  <a:pt x="241" y="46"/>
                </a:cubicBezTo>
                <a:cubicBezTo>
                  <a:pt x="240" y="49"/>
                  <a:pt x="237" y="55"/>
                  <a:pt x="239" y="58"/>
                </a:cubicBezTo>
                <a:cubicBezTo>
                  <a:pt x="240" y="59"/>
                  <a:pt x="240" y="60"/>
                  <a:pt x="242" y="60"/>
                </a:cubicBezTo>
                <a:cubicBezTo>
                  <a:pt x="243" y="61"/>
                  <a:pt x="248" y="61"/>
                  <a:pt x="253" y="61"/>
                </a:cubicBezTo>
                <a:cubicBezTo>
                  <a:pt x="253" y="61"/>
                  <a:pt x="253" y="61"/>
                  <a:pt x="253" y="61"/>
                </a:cubicBezTo>
                <a:cubicBezTo>
                  <a:pt x="272" y="61"/>
                  <a:pt x="283" y="60"/>
                  <a:pt x="284" y="57"/>
                </a:cubicBezTo>
                <a:cubicBezTo>
                  <a:pt x="285" y="54"/>
                  <a:pt x="286" y="52"/>
                  <a:pt x="285" y="50"/>
                </a:cubicBezTo>
                <a:cubicBezTo>
                  <a:pt x="284" y="49"/>
                  <a:pt x="284" y="49"/>
                  <a:pt x="282" y="49"/>
                </a:cubicBezTo>
                <a:close/>
                <a:moveTo>
                  <a:pt x="215" y="48"/>
                </a:moveTo>
                <a:cubicBezTo>
                  <a:pt x="215" y="48"/>
                  <a:pt x="215" y="48"/>
                  <a:pt x="215" y="48"/>
                </a:cubicBezTo>
                <a:cubicBezTo>
                  <a:pt x="214" y="48"/>
                  <a:pt x="187" y="43"/>
                  <a:pt x="176" y="43"/>
                </a:cubicBezTo>
                <a:cubicBezTo>
                  <a:pt x="172" y="43"/>
                  <a:pt x="170" y="43"/>
                  <a:pt x="169" y="45"/>
                </a:cubicBezTo>
                <a:cubicBezTo>
                  <a:pt x="168" y="48"/>
                  <a:pt x="165" y="53"/>
                  <a:pt x="167" y="57"/>
                </a:cubicBezTo>
                <a:cubicBezTo>
                  <a:pt x="168" y="58"/>
                  <a:pt x="169" y="59"/>
                  <a:pt x="170" y="59"/>
                </a:cubicBezTo>
                <a:cubicBezTo>
                  <a:pt x="172" y="60"/>
                  <a:pt x="178" y="60"/>
                  <a:pt x="182" y="60"/>
                </a:cubicBezTo>
                <a:cubicBezTo>
                  <a:pt x="182" y="60"/>
                  <a:pt x="182" y="60"/>
                  <a:pt x="182" y="60"/>
                </a:cubicBezTo>
                <a:cubicBezTo>
                  <a:pt x="215" y="60"/>
                  <a:pt x="216" y="57"/>
                  <a:pt x="216" y="56"/>
                </a:cubicBezTo>
                <a:cubicBezTo>
                  <a:pt x="217" y="53"/>
                  <a:pt x="219" y="51"/>
                  <a:pt x="217" y="49"/>
                </a:cubicBezTo>
                <a:cubicBezTo>
                  <a:pt x="217" y="49"/>
                  <a:pt x="216" y="48"/>
                  <a:pt x="215" y="48"/>
                </a:cubicBezTo>
                <a:close/>
                <a:moveTo>
                  <a:pt x="574" y="54"/>
                </a:moveTo>
                <a:cubicBezTo>
                  <a:pt x="574" y="54"/>
                  <a:pt x="574" y="54"/>
                  <a:pt x="574" y="54"/>
                </a:cubicBezTo>
                <a:cubicBezTo>
                  <a:pt x="572" y="54"/>
                  <a:pt x="546" y="50"/>
                  <a:pt x="534" y="50"/>
                </a:cubicBezTo>
                <a:cubicBezTo>
                  <a:pt x="531" y="50"/>
                  <a:pt x="528" y="50"/>
                  <a:pt x="527" y="52"/>
                </a:cubicBezTo>
                <a:cubicBezTo>
                  <a:pt x="526" y="54"/>
                  <a:pt x="524" y="60"/>
                  <a:pt x="526" y="64"/>
                </a:cubicBezTo>
                <a:cubicBezTo>
                  <a:pt x="526" y="65"/>
                  <a:pt x="527" y="66"/>
                  <a:pt x="529" y="66"/>
                </a:cubicBezTo>
                <a:cubicBezTo>
                  <a:pt x="530" y="67"/>
                  <a:pt x="537" y="67"/>
                  <a:pt x="541" y="67"/>
                </a:cubicBezTo>
                <a:cubicBezTo>
                  <a:pt x="541" y="67"/>
                  <a:pt x="541" y="67"/>
                  <a:pt x="541" y="67"/>
                </a:cubicBezTo>
                <a:cubicBezTo>
                  <a:pt x="573" y="67"/>
                  <a:pt x="575" y="64"/>
                  <a:pt x="575" y="63"/>
                </a:cubicBezTo>
                <a:cubicBezTo>
                  <a:pt x="576" y="60"/>
                  <a:pt x="577" y="58"/>
                  <a:pt x="576" y="56"/>
                </a:cubicBezTo>
                <a:cubicBezTo>
                  <a:pt x="576" y="55"/>
                  <a:pt x="575" y="54"/>
                  <a:pt x="574" y="54"/>
                </a:cubicBezTo>
                <a:close/>
                <a:moveTo>
                  <a:pt x="1137" y="64"/>
                </a:moveTo>
                <a:cubicBezTo>
                  <a:pt x="1137" y="65"/>
                  <a:pt x="1137" y="65"/>
                  <a:pt x="1137" y="65"/>
                </a:cubicBezTo>
                <a:cubicBezTo>
                  <a:pt x="1130" y="61"/>
                  <a:pt x="1103" y="60"/>
                  <a:pt x="1102" y="60"/>
                </a:cubicBezTo>
                <a:cubicBezTo>
                  <a:pt x="1099" y="60"/>
                  <a:pt x="1097" y="60"/>
                  <a:pt x="1096" y="62"/>
                </a:cubicBezTo>
                <a:cubicBezTo>
                  <a:pt x="1095" y="64"/>
                  <a:pt x="1093" y="70"/>
                  <a:pt x="1094" y="74"/>
                </a:cubicBezTo>
                <a:cubicBezTo>
                  <a:pt x="1095" y="75"/>
                  <a:pt x="1096" y="76"/>
                  <a:pt x="1097" y="76"/>
                </a:cubicBezTo>
                <a:cubicBezTo>
                  <a:pt x="1099" y="76"/>
                  <a:pt x="1104" y="77"/>
                  <a:pt x="1109" y="77"/>
                </a:cubicBezTo>
                <a:cubicBezTo>
                  <a:pt x="1109" y="77"/>
                  <a:pt x="1109" y="77"/>
                  <a:pt x="1109" y="77"/>
                </a:cubicBezTo>
                <a:cubicBezTo>
                  <a:pt x="1137" y="77"/>
                  <a:pt x="1139" y="73"/>
                  <a:pt x="1139" y="72"/>
                </a:cubicBezTo>
                <a:cubicBezTo>
                  <a:pt x="1140" y="70"/>
                  <a:pt x="1141" y="67"/>
                  <a:pt x="1140" y="66"/>
                </a:cubicBezTo>
                <a:cubicBezTo>
                  <a:pt x="1140" y="65"/>
                  <a:pt x="1139" y="64"/>
                  <a:pt x="1137" y="64"/>
                </a:cubicBezTo>
                <a:close/>
                <a:moveTo>
                  <a:pt x="1201" y="65"/>
                </a:moveTo>
                <a:cubicBezTo>
                  <a:pt x="1201" y="66"/>
                  <a:pt x="1201" y="66"/>
                  <a:pt x="1201" y="66"/>
                </a:cubicBezTo>
                <a:cubicBezTo>
                  <a:pt x="1195" y="64"/>
                  <a:pt x="1171" y="61"/>
                  <a:pt x="1167" y="61"/>
                </a:cubicBezTo>
                <a:cubicBezTo>
                  <a:pt x="1164" y="61"/>
                  <a:pt x="1161" y="61"/>
                  <a:pt x="1161" y="63"/>
                </a:cubicBezTo>
                <a:cubicBezTo>
                  <a:pt x="1160" y="65"/>
                  <a:pt x="1157" y="71"/>
                  <a:pt x="1159" y="75"/>
                </a:cubicBezTo>
                <a:cubicBezTo>
                  <a:pt x="1160" y="76"/>
                  <a:pt x="1160" y="77"/>
                  <a:pt x="1162" y="77"/>
                </a:cubicBezTo>
                <a:cubicBezTo>
                  <a:pt x="1163" y="78"/>
                  <a:pt x="1170" y="78"/>
                  <a:pt x="1174" y="78"/>
                </a:cubicBezTo>
                <a:cubicBezTo>
                  <a:pt x="1202" y="78"/>
                  <a:pt x="1203" y="75"/>
                  <a:pt x="1203" y="74"/>
                </a:cubicBezTo>
                <a:cubicBezTo>
                  <a:pt x="1204" y="71"/>
                  <a:pt x="1205" y="69"/>
                  <a:pt x="1204" y="67"/>
                </a:cubicBezTo>
                <a:cubicBezTo>
                  <a:pt x="1204" y="66"/>
                  <a:pt x="1203" y="65"/>
                  <a:pt x="1201" y="65"/>
                </a:cubicBezTo>
                <a:close/>
                <a:moveTo>
                  <a:pt x="1349" y="59"/>
                </a:moveTo>
                <a:cubicBezTo>
                  <a:pt x="1349" y="59"/>
                  <a:pt x="1349" y="59"/>
                  <a:pt x="1349" y="59"/>
                </a:cubicBezTo>
                <a:cubicBezTo>
                  <a:pt x="1349" y="59"/>
                  <a:pt x="1349" y="58"/>
                  <a:pt x="1349" y="58"/>
                </a:cubicBezTo>
                <a:cubicBezTo>
                  <a:pt x="1348" y="57"/>
                  <a:pt x="1348" y="57"/>
                  <a:pt x="1348" y="57"/>
                </a:cubicBezTo>
                <a:cubicBezTo>
                  <a:pt x="1347" y="57"/>
                  <a:pt x="1347" y="57"/>
                  <a:pt x="1347" y="57"/>
                </a:cubicBezTo>
                <a:cubicBezTo>
                  <a:pt x="1346" y="57"/>
                  <a:pt x="1346" y="58"/>
                  <a:pt x="1346" y="58"/>
                </a:cubicBezTo>
                <a:cubicBezTo>
                  <a:pt x="1345" y="58"/>
                  <a:pt x="1345" y="58"/>
                  <a:pt x="1345" y="58"/>
                </a:cubicBezTo>
                <a:cubicBezTo>
                  <a:pt x="1345" y="57"/>
                  <a:pt x="1345" y="57"/>
                  <a:pt x="1344" y="56"/>
                </a:cubicBezTo>
                <a:cubicBezTo>
                  <a:pt x="1344" y="56"/>
                  <a:pt x="1344" y="56"/>
                  <a:pt x="1344" y="56"/>
                </a:cubicBezTo>
                <a:cubicBezTo>
                  <a:pt x="1343" y="56"/>
                  <a:pt x="1343" y="56"/>
                  <a:pt x="1343" y="56"/>
                </a:cubicBezTo>
                <a:cubicBezTo>
                  <a:pt x="1342" y="56"/>
                  <a:pt x="1342" y="56"/>
                  <a:pt x="1342" y="56"/>
                </a:cubicBezTo>
                <a:cubicBezTo>
                  <a:pt x="1309" y="39"/>
                  <a:pt x="1281" y="17"/>
                  <a:pt x="1268" y="7"/>
                </a:cubicBezTo>
                <a:cubicBezTo>
                  <a:pt x="1263" y="3"/>
                  <a:pt x="1261" y="1"/>
                  <a:pt x="1260" y="1"/>
                </a:cubicBezTo>
                <a:cubicBezTo>
                  <a:pt x="1257" y="0"/>
                  <a:pt x="1254" y="0"/>
                  <a:pt x="1251" y="0"/>
                </a:cubicBezTo>
                <a:cubicBezTo>
                  <a:pt x="1248" y="0"/>
                  <a:pt x="1246" y="0"/>
                  <a:pt x="1245" y="2"/>
                </a:cubicBezTo>
                <a:cubicBezTo>
                  <a:pt x="1244" y="5"/>
                  <a:pt x="1245" y="8"/>
                  <a:pt x="1250" y="13"/>
                </a:cubicBezTo>
                <a:cubicBezTo>
                  <a:pt x="1255" y="19"/>
                  <a:pt x="1288" y="45"/>
                  <a:pt x="1326" y="65"/>
                </a:cubicBezTo>
                <a:cubicBezTo>
                  <a:pt x="1323" y="66"/>
                  <a:pt x="1321" y="67"/>
                  <a:pt x="1319" y="68"/>
                </a:cubicBezTo>
                <a:cubicBezTo>
                  <a:pt x="1296" y="66"/>
                  <a:pt x="1257" y="62"/>
                  <a:pt x="1240" y="62"/>
                </a:cubicBezTo>
                <a:cubicBezTo>
                  <a:pt x="1233" y="62"/>
                  <a:pt x="1231" y="63"/>
                  <a:pt x="1231" y="64"/>
                </a:cubicBezTo>
                <a:cubicBezTo>
                  <a:pt x="1229" y="66"/>
                  <a:pt x="1224" y="70"/>
                  <a:pt x="1225" y="75"/>
                </a:cubicBezTo>
                <a:cubicBezTo>
                  <a:pt x="1226" y="77"/>
                  <a:pt x="1228" y="78"/>
                  <a:pt x="1231" y="79"/>
                </a:cubicBezTo>
                <a:cubicBezTo>
                  <a:pt x="1237" y="79"/>
                  <a:pt x="1269" y="80"/>
                  <a:pt x="1295" y="80"/>
                </a:cubicBezTo>
                <a:cubicBezTo>
                  <a:pt x="1293" y="82"/>
                  <a:pt x="1291" y="83"/>
                  <a:pt x="1288" y="85"/>
                </a:cubicBezTo>
                <a:cubicBezTo>
                  <a:pt x="1274" y="95"/>
                  <a:pt x="1265" y="104"/>
                  <a:pt x="1264" y="106"/>
                </a:cubicBezTo>
                <a:cubicBezTo>
                  <a:pt x="1262" y="111"/>
                  <a:pt x="1261" y="113"/>
                  <a:pt x="1263" y="115"/>
                </a:cubicBezTo>
                <a:cubicBezTo>
                  <a:pt x="1263" y="116"/>
                  <a:pt x="1264" y="116"/>
                  <a:pt x="1265" y="116"/>
                </a:cubicBezTo>
                <a:cubicBezTo>
                  <a:pt x="1266" y="116"/>
                  <a:pt x="1267" y="116"/>
                  <a:pt x="1271" y="113"/>
                </a:cubicBezTo>
                <a:cubicBezTo>
                  <a:pt x="1271" y="112"/>
                  <a:pt x="1271" y="112"/>
                  <a:pt x="1271" y="112"/>
                </a:cubicBezTo>
                <a:cubicBezTo>
                  <a:pt x="1278" y="106"/>
                  <a:pt x="1286" y="101"/>
                  <a:pt x="1294" y="96"/>
                </a:cubicBezTo>
                <a:cubicBezTo>
                  <a:pt x="1300" y="92"/>
                  <a:pt x="1310" y="87"/>
                  <a:pt x="1321" y="82"/>
                </a:cubicBezTo>
                <a:cubicBezTo>
                  <a:pt x="1323" y="82"/>
                  <a:pt x="1346" y="73"/>
                  <a:pt x="1346" y="73"/>
                </a:cubicBezTo>
                <a:cubicBezTo>
                  <a:pt x="1348" y="72"/>
                  <a:pt x="1348" y="72"/>
                  <a:pt x="1348" y="72"/>
                </a:cubicBezTo>
                <a:cubicBezTo>
                  <a:pt x="1348" y="72"/>
                  <a:pt x="1348" y="71"/>
                  <a:pt x="1348" y="71"/>
                </a:cubicBezTo>
                <a:cubicBezTo>
                  <a:pt x="1349" y="71"/>
                  <a:pt x="1349" y="71"/>
                  <a:pt x="1349" y="71"/>
                </a:cubicBezTo>
                <a:cubicBezTo>
                  <a:pt x="1349" y="69"/>
                  <a:pt x="1349" y="69"/>
                  <a:pt x="1349" y="69"/>
                </a:cubicBezTo>
                <a:cubicBezTo>
                  <a:pt x="1349" y="67"/>
                  <a:pt x="1349" y="63"/>
                  <a:pt x="1349" y="61"/>
                </a:cubicBezTo>
                <a:cubicBezTo>
                  <a:pt x="1349" y="60"/>
                  <a:pt x="1349" y="60"/>
                  <a:pt x="1349" y="59"/>
                </a:cubicBezTo>
                <a:close/>
                <a:moveTo>
                  <a:pt x="716" y="56"/>
                </a:moveTo>
                <a:cubicBezTo>
                  <a:pt x="716" y="56"/>
                  <a:pt x="716" y="56"/>
                  <a:pt x="716" y="56"/>
                </a:cubicBezTo>
                <a:cubicBezTo>
                  <a:pt x="714" y="56"/>
                  <a:pt x="687" y="52"/>
                  <a:pt x="675" y="52"/>
                </a:cubicBezTo>
                <a:cubicBezTo>
                  <a:pt x="671" y="52"/>
                  <a:pt x="669" y="52"/>
                  <a:pt x="668" y="54"/>
                </a:cubicBezTo>
                <a:cubicBezTo>
                  <a:pt x="667" y="56"/>
                  <a:pt x="665" y="62"/>
                  <a:pt x="666" y="66"/>
                </a:cubicBezTo>
                <a:cubicBezTo>
                  <a:pt x="667" y="67"/>
                  <a:pt x="668" y="68"/>
                  <a:pt x="669" y="68"/>
                </a:cubicBezTo>
                <a:cubicBezTo>
                  <a:pt x="671" y="69"/>
                  <a:pt x="678" y="69"/>
                  <a:pt x="682" y="69"/>
                </a:cubicBezTo>
                <a:cubicBezTo>
                  <a:pt x="682" y="69"/>
                  <a:pt x="682" y="69"/>
                  <a:pt x="682" y="69"/>
                </a:cubicBezTo>
                <a:cubicBezTo>
                  <a:pt x="715" y="69"/>
                  <a:pt x="716" y="66"/>
                  <a:pt x="717" y="65"/>
                </a:cubicBezTo>
                <a:cubicBezTo>
                  <a:pt x="718" y="62"/>
                  <a:pt x="719" y="60"/>
                  <a:pt x="718" y="58"/>
                </a:cubicBezTo>
                <a:cubicBezTo>
                  <a:pt x="718" y="57"/>
                  <a:pt x="717" y="56"/>
                  <a:pt x="716" y="56"/>
                </a:cubicBezTo>
                <a:close/>
                <a:moveTo>
                  <a:pt x="1070" y="63"/>
                </a:moveTo>
                <a:cubicBezTo>
                  <a:pt x="1070" y="63"/>
                  <a:pt x="1070" y="63"/>
                  <a:pt x="1070" y="63"/>
                </a:cubicBezTo>
                <a:cubicBezTo>
                  <a:pt x="1069" y="63"/>
                  <a:pt x="1042" y="58"/>
                  <a:pt x="1030" y="58"/>
                </a:cubicBezTo>
                <a:cubicBezTo>
                  <a:pt x="1026" y="58"/>
                  <a:pt x="1024" y="59"/>
                  <a:pt x="1023" y="61"/>
                </a:cubicBezTo>
                <a:cubicBezTo>
                  <a:pt x="1022" y="63"/>
                  <a:pt x="1019" y="69"/>
                  <a:pt x="1021" y="72"/>
                </a:cubicBezTo>
                <a:cubicBezTo>
                  <a:pt x="1022" y="74"/>
                  <a:pt x="1023" y="74"/>
                  <a:pt x="1024" y="75"/>
                </a:cubicBezTo>
                <a:cubicBezTo>
                  <a:pt x="1026" y="75"/>
                  <a:pt x="1033" y="75"/>
                  <a:pt x="1037" y="75"/>
                </a:cubicBezTo>
                <a:cubicBezTo>
                  <a:pt x="1037" y="75"/>
                  <a:pt x="1037" y="75"/>
                  <a:pt x="1037" y="75"/>
                </a:cubicBezTo>
                <a:cubicBezTo>
                  <a:pt x="1070" y="75"/>
                  <a:pt x="1071" y="72"/>
                  <a:pt x="1072" y="71"/>
                </a:cubicBezTo>
                <a:cubicBezTo>
                  <a:pt x="1073" y="69"/>
                  <a:pt x="1074" y="66"/>
                  <a:pt x="1073" y="65"/>
                </a:cubicBezTo>
                <a:cubicBezTo>
                  <a:pt x="1072" y="64"/>
                  <a:pt x="1072" y="63"/>
                  <a:pt x="1070" y="63"/>
                </a:cubicBezTo>
                <a:close/>
                <a:moveTo>
                  <a:pt x="856" y="60"/>
                </a:moveTo>
                <a:cubicBezTo>
                  <a:pt x="849" y="59"/>
                  <a:pt x="824" y="55"/>
                  <a:pt x="813" y="55"/>
                </a:cubicBezTo>
                <a:cubicBezTo>
                  <a:pt x="809" y="55"/>
                  <a:pt x="807" y="56"/>
                  <a:pt x="806" y="57"/>
                </a:cubicBezTo>
                <a:cubicBezTo>
                  <a:pt x="805" y="60"/>
                  <a:pt x="802" y="65"/>
                  <a:pt x="804" y="69"/>
                </a:cubicBezTo>
                <a:cubicBezTo>
                  <a:pt x="805" y="70"/>
                  <a:pt x="806" y="71"/>
                  <a:pt x="807" y="72"/>
                </a:cubicBezTo>
                <a:cubicBezTo>
                  <a:pt x="809" y="72"/>
                  <a:pt x="818" y="72"/>
                  <a:pt x="821" y="72"/>
                </a:cubicBezTo>
                <a:cubicBezTo>
                  <a:pt x="856" y="72"/>
                  <a:pt x="857" y="69"/>
                  <a:pt x="857" y="68"/>
                </a:cubicBezTo>
                <a:cubicBezTo>
                  <a:pt x="859" y="66"/>
                  <a:pt x="860" y="63"/>
                  <a:pt x="859" y="61"/>
                </a:cubicBezTo>
                <a:cubicBezTo>
                  <a:pt x="858" y="61"/>
                  <a:pt x="857" y="60"/>
                  <a:pt x="856" y="60"/>
                </a:cubicBezTo>
                <a:close/>
                <a:moveTo>
                  <a:pt x="783" y="58"/>
                </a:moveTo>
                <a:cubicBezTo>
                  <a:pt x="783" y="58"/>
                  <a:pt x="783" y="58"/>
                  <a:pt x="783" y="58"/>
                </a:cubicBezTo>
                <a:cubicBezTo>
                  <a:pt x="775" y="55"/>
                  <a:pt x="748" y="53"/>
                  <a:pt x="748" y="53"/>
                </a:cubicBezTo>
                <a:cubicBezTo>
                  <a:pt x="744" y="53"/>
                  <a:pt x="742" y="53"/>
                  <a:pt x="741" y="55"/>
                </a:cubicBezTo>
                <a:cubicBezTo>
                  <a:pt x="740" y="58"/>
                  <a:pt x="738" y="63"/>
                  <a:pt x="740" y="67"/>
                </a:cubicBezTo>
                <a:cubicBezTo>
                  <a:pt x="740" y="68"/>
                  <a:pt x="741" y="69"/>
                  <a:pt x="742" y="69"/>
                </a:cubicBezTo>
                <a:cubicBezTo>
                  <a:pt x="744" y="70"/>
                  <a:pt x="750" y="70"/>
                  <a:pt x="754" y="70"/>
                </a:cubicBezTo>
                <a:cubicBezTo>
                  <a:pt x="754" y="70"/>
                  <a:pt x="754" y="70"/>
                  <a:pt x="754" y="70"/>
                </a:cubicBezTo>
                <a:cubicBezTo>
                  <a:pt x="783" y="70"/>
                  <a:pt x="784" y="67"/>
                  <a:pt x="784" y="66"/>
                </a:cubicBezTo>
                <a:cubicBezTo>
                  <a:pt x="786" y="63"/>
                  <a:pt x="786" y="61"/>
                  <a:pt x="785" y="59"/>
                </a:cubicBezTo>
                <a:cubicBezTo>
                  <a:pt x="785" y="58"/>
                  <a:pt x="784" y="58"/>
                  <a:pt x="783" y="58"/>
                </a:cubicBezTo>
                <a:close/>
                <a:moveTo>
                  <a:pt x="928" y="61"/>
                </a:moveTo>
                <a:cubicBezTo>
                  <a:pt x="928" y="61"/>
                  <a:pt x="928" y="61"/>
                  <a:pt x="928" y="61"/>
                </a:cubicBezTo>
                <a:cubicBezTo>
                  <a:pt x="927" y="61"/>
                  <a:pt x="901" y="56"/>
                  <a:pt x="889" y="56"/>
                </a:cubicBezTo>
                <a:cubicBezTo>
                  <a:pt x="885" y="56"/>
                  <a:pt x="883" y="57"/>
                  <a:pt x="882" y="59"/>
                </a:cubicBezTo>
                <a:cubicBezTo>
                  <a:pt x="881" y="61"/>
                  <a:pt x="879" y="67"/>
                  <a:pt x="880" y="70"/>
                </a:cubicBezTo>
                <a:cubicBezTo>
                  <a:pt x="881" y="72"/>
                  <a:pt x="882" y="72"/>
                  <a:pt x="883" y="73"/>
                </a:cubicBezTo>
                <a:cubicBezTo>
                  <a:pt x="885" y="73"/>
                  <a:pt x="892" y="73"/>
                  <a:pt x="896" y="73"/>
                </a:cubicBezTo>
                <a:cubicBezTo>
                  <a:pt x="896" y="73"/>
                  <a:pt x="896" y="73"/>
                  <a:pt x="896" y="73"/>
                </a:cubicBezTo>
                <a:cubicBezTo>
                  <a:pt x="928" y="73"/>
                  <a:pt x="929" y="70"/>
                  <a:pt x="930" y="69"/>
                </a:cubicBezTo>
                <a:cubicBezTo>
                  <a:pt x="931" y="67"/>
                  <a:pt x="932" y="64"/>
                  <a:pt x="931" y="62"/>
                </a:cubicBezTo>
                <a:cubicBezTo>
                  <a:pt x="930" y="62"/>
                  <a:pt x="930" y="61"/>
                  <a:pt x="928" y="61"/>
                </a:cubicBezTo>
                <a:close/>
                <a:moveTo>
                  <a:pt x="996" y="62"/>
                </a:moveTo>
                <a:cubicBezTo>
                  <a:pt x="995" y="62"/>
                  <a:pt x="971" y="57"/>
                  <a:pt x="960" y="57"/>
                </a:cubicBezTo>
                <a:cubicBezTo>
                  <a:pt x="957" y="57"/>
                  <a:pt x="955" y="58"/>
                  <a:pt x="954" y="60"/>
                </a:cubicBezTo>
                <a:cubicBezTo>
                  <a:pt x="953" y="62"/>
                  <a:pt x="951" y="68"/>
                  <a:pt x="952" y="71"/>
                </a:cubicBezTo>
                <a:cubicBezTo>
                  <a:pt x="953" y="73"/>
                  <a:pt x="954" y="73"/>
                  <a:pt x="955" y="74"/>
                </a:cubicBezTo>
                <a:cubicBezTo>
                  <a:pt x="957" y="74"/>
                  <a:pt x="962" y="74"/>
                  <a:pt x="966" y="74"/>
                </a:cubicBezTo>
                <a:cubicBezTo>
                  <a:pt x="966" y="74"/>
                  <a:pt x="966" y="74"/>
                  <a:pt x="966" y="74"/>
                </a:cubicBezTo>
                <a:cubicBezTo>
                  <a:pt x="986" y="74"/>
                  <a:pt x="996" y="73"/>
                  <a:pt x="997" y="70"/>
                </a:cubicBezTo>
                <a:cubicBezTo>
                  <a:pt x="998" y="68"/>
                  <a:pt x="999" y="65"/>
                  <a:pt x="998" y="63"/>
                </a:cubicBezTo>
                <a:cubicBezTo>
                  <a:pt x="998" y="63"/>
                  <a:pt x="997" y="62"/>
                  <a:pt x="996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scene3d>
            <a:camera prst="orthographicFront">
              <a:rot lat="0" lon="0" rev="6000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20"/>
          <p:cNvSpPr>
            <a:spLocks noEditPoints="1"/>
          </p:cNvSpPr>
          <p:nvPr/>
        </p:nvSpPr>
        <p:spPr bwMode="auto">
          <a:xfrm>
            <a:off x="3863752" y="5789480"/>
            <a:ext cx="5977260" cy="375825"/>
          </a:xfrm>
          <a:custGeom>
            <a:avLst/>
            <a:gdLst>
              <a:gd name="T0" fmla="*/ 525 w 1857"/>
              <a:gd name="T1" fmla="*/ 55 h 117"/>
              <a:gd name="T2" fmla="*/ 576 w 1857"/>
              <a:gd name="T3" fmla="*/ 47 h 117"/>
              <a:gd name="T4" fmla="*/ 815 w 1857"/>
              <a:gd name="T5" fmla="*/ 60 h 117"/>
              <a:gd name="T6" fmla="*/ 867 w 1857"/>
              <a:gd name="T7" fmla="*/ 52 h 117"/>
              <a:gd name="T8" fmla="*/ 676 w 1857"/>
              <a:gd name="T9" fmla="*/ 46 h 117"/>
              <a:gd name="T10" fmla="*/ 725 w 1857"/>
              <a:gd name="T11" fmla="*/ 50 h 117"/>
              <a:gd name="T12" fmla="*/ 747 w 1857"/>
              <a:gd name="T13" fmla="*/ 59 h 117"/>
              <a:gd name="T14" fmla="*/ 790 w 1857"/>
              <a:gd name="T15" fmla="*/ 49 h 117"/>
              <a:gd name="T16" fmla="*/ 601 w 1857"/>
              <a:gd name="T17" fmla="*/ 59 h 117"/>
              <a:gd name="T18" fmla="*/ 650 w 1857"/>
              <a:gd name="T19" fmla="*/ 47 h 117"/>
              <a:gd name="T20" fmla="*/ 381 w 1857"/>
              <a:gd name="T21" fmla="*/ 52 h 117"/>
              <a:gd name="T22" fmla="*/ 424 w 1857"/>
              <a:gd name="T23" fmla="*/ 42 h 117"/>
              <a:gd name="T24" fmla="*/ 452 w 1857"/>
              <a:gd name="T25" fmla="*/ 56 h 117"/>
              <a:gd name="T26" fmla="*/ 501 w 1857"/>
              <a:gd name="T27" fmla="*/ 45 h 117"/>
              <a:gd name="T28" fmla="*/ 93 w 1857"/>
              <a:gd name="T29" fmla="*/ 50 h 117"/>
              <a:gd name="T30" fmla="*/ 356 w 1857"/>
              <a:gd name="T31" fmla="*/ 41 h 117"/>
              <a:gd name="T32" fmla="*/ 310 w 1857"/>
              <a:gd name="T33" fmla="*/ 53 h 117"/>
              <a:gd name="T34" fmla="*/ 356 w 1857"/>
              <a:gd name="T35" fmla="*/ 41 h 117"/>
              <a:gd name="T36" fmla="*/ 1 w 1857"/>
              <a:gd name="T37" fmla="*/ 45 h 117"/>
              <a:gd name="T38" fmla="*/ 66 w 1857"/>
              <a:gd name="T39" fmla="*/ 38 h 117"/>
              <a:gd name="T40" fmla="*/ 240 w 1857"/>
              <a:gd name="T41" fmla="*/ 38 h 117"/>
              <a:gd name="T42" fmla="*/ 283 w 1857"/>
              <a:gd name="T43" fmla="*/ 48 h 117"/>
              <a:gd name="T44" fmla="*/ 175 w 1857"/>
              <a:gd name="T45" fmla="*/ 34 h 117"/>
              <a:gd name="T46" fmla="*/ 216 w 1857"/>
              <a:gd name="T47" fmla="*/ 47 h 117"/>
              <a:gd name="T48" fmla="*/ 1537 w 1857"/>
              <a:gd name="T49" fmla="*/ 59 h 117"/>
              <a:gd name="T50" fmla="*/ 1545 w 1857"/>
              <a:gd name="T51" fmla="*/ 76 h 117"/>
              <a:gd name="T52" fmla="*/ 1645 w 1857"/>
              <a:gd name="T53" fmla="*/ 65 h 117"/>
              <a:gd name="T54" fmla="*/ 1616 w 1857"/>
              <a:gd name="T55" fmla="*/ 77 h 117"/>
              <a:gd name="T56" fmla="*/ 1503 w 1857"/>
              <a:gd name="T57" fmla="*/ 63 h 117"/>
              <a:gd name="T58" fmla="*/ 1474 w 1857"/>
              <a:gd name="T59" fmla="*/ 75 h 117"/>
              <a:gd name="T60" fmla="*/ 1363 w 1857"/>
              <a:gd name="T61" fmla="*/ 61 h 117"/>
              <a:gd name="T62" fmla="*/ 1329 w 1857"/>
              <a:gd name="T63" fmla="*/ 73 h 117"/>
              <a:gd name="T64" fmla="*/ 1436 w 1857"/>
              <a:gd name="T65" fmla="*/ 62 h 117"/>
              <a:gd name="T66" fmla="*/ 1403 w 1857"/>
              <a:gd name="T67" fmla="*/ 74 h 117"/>
              <a:gd name="T68" fmla="*/ 1709 w 1857"/>
              <a:gd name="T69" fmla="*/ 66 h 117"/>
              <a:gd name="T70" fmla="*/ 1669 w 1857"/>
              <a:gd name="T71" fmla="*/ 78 h 117"/>
              <a:gd name="T72" fmla="*/ 1857 w 1857"/>
              <a:gd name="T73" fmla="*/ 60 h 117"/>
              <a:gd name="T74" fmla="*/ 1853 w 1857"/>
              <a:gd name="T75" fmla="*/ 59 h 117"/>
              <a:gd name="T76" fmla="*/ 1752 w 1857"/>
              <a:gd name="T77" fmla="*/ 3 h 117"/>
              <a:gd name="T78" fmla="*/ 1738 w 1857"/>
              <a:gd name="T79" fmla="*/ 64 h 117"/>
              <a:gd name="T80" fmla="*/ 1771 w 1857"/>
              <a:gd name="T81" fmla="*/ 107 h 117"/>
              <a:gd name="T82" fmla="*/ 1802 w 1857"/>
              <a:gd name="T83" fmla="*/ 96 h 117"/>
              <a:gd name="T84" fmla="*/ 1856 w 1857"/>
              <a:gd name="T85" fmla="*/ 71 h 117"/>
              <a:gd name="T86" fmla="*/ 932 w 1857"/>
              <a:gd name="T87" fmla="*/ 52 h 117"/>
              <a:gd name="T88" fmla="*/ 903 w 1857"/>
              <a:gd name="T89" fmla="*/ 64 h 117"/>
              <a:gd name="T90" fmla="*/ 966 w 1857"/>
              <a:gd name="T91" fmla="*/ 49 h 117"/>
              <a:gd name="T92" fmla="*/ 1010 w 1857"/>
              <a:gd name="T93" fmla="*/ 62 h 117"/>
              <a:gd name="T94" fmla="*/ 1255 w 1857"/>
              <a:gd name="T95" fmla="*/ 54 h 117"/>
              <a:gd name="T96" fmla="*/ 1292 w 1857"/>
              <a:gd name="T97" fmla="*/ 66 h 117"/>
              <a:gd name="T98" fmla="*/ 1042 w 1857"/>
              <a:gd name="T99" fmla="*/ 50 h 117"/>
              <a:gd name="T100" fmla="*/ 1049 w 1857"/>
              <a:gd name="T101" fmla="*/ 67 h 117"/>
              <a:gd name="T102" fmla="*/ 1113 w 1857"/>
              <a:gd name="T103" fmla="*/ 51 h 117"/>
              <a:gd name="T104" fmla="*/ 1119 w 1857"/>
              <a:gd name="T105" fmla="*/ 68 h 117"/>
              <a:gd name="T106" fmla="*/ 1223 w 1857"/>
              <a:gd name="T107" fmla="*/ 57 h 117"/>
              <a:gd name="T108" fmla="*/ 1190 w 1857"/>
              <a:gd name="T109" fmla="*/ 6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57" h="117">
                <a:moveTo>
                  <a:pt x="576" y="47"/>
                </a:moveTo>
                <a:cubicBezTo>
                  <a:pt x="577" y="49"/>
                  <a:pt x="576" y="51"/>
                  <a:pt x="575" y="54"/>
                </a:cubicBezTo>
                <a:cubicBezTo>
                  <a:pt x="574" y="55"/>
                  <a:pt x="573" y="58"/>
                  <a:pt x="541" y="58"/>
                </a:cubicBezTo>
                <a:cubicBezTo>
                  <a:pt x="537" y="58"/>
                  <a:pt x="530" y="58"/>
                  <a:pt x="528" y="57"/>
                </a:cubicBezTo>
                <a:cubicBezTo>
                  <a:pt x="527" y="57"/>
                  <a:pt x="526" y="56"/>
                  <a:pt x="525" y="55"/>
                </a:cubicBezTo>
                <a:cubicBezTo>
                  <a:pt x="524" y="51"/>
                  <a:pt x="526" y="46"/>
                  <a:pt x="527" y="43"/>
                </a:cubicBezTo>
                <a:cubicBezTo>
                  <a:pt x="528" y="41"/>
                  <a:pt x="530" y="41"/>
                  <a:pt x="534" y="41"/>
                </a:cubicBezTo>
                <a:cubicBezTo>
                  <a:pt x="546" y="41"/>
                  <a:pt x="572" y="45"/>
                  <a:pt x="573" y="46"/>
                </a:cubicBezTo>
                <a:cubicBezTo>
                  <a:pt x="573" y="46"/>
                  <a:pt x="573" y="46"/>
                  <a:pt x="573" y="46"/>
                </a:cubicBezTo>
                <a:cubicBezTo>
                  <a:pt x="574" y="46"/>
                  <a:pt x="575" y="47"/>
                  <a:pt x="576" y="47"/>
                </a:cubicBezTo>
                <a:close/>
                <a:moveTo>
                  <a:pt x="864" y="50"/>
                </a:moveTo>
                <a:cubicBezTo>
                  <a:pt x="864" y="50"/>
                  <a:pt x="864" y="50"/>
                  <a:pt x="864" y="50"/>
                </a:cubicBezTo>
                <a:cubicBezTo>
                  <a:pt x="863" y="50"/>
                  <a:pt x="836" y="46"/>
                  <a:pt x="824" y="46"/>
                </a:cubicBezTo>
                <a:cubicBezTo>
                  <a:pt x="820" y="46"/>
                  <a:pt x="818" y="46"/>
                  <a:pt x="817" y="48"/>
                </a:cubicBezTo>
                <a:cubicBezTo>
                  <a:pt x="816" y="50"/>
                  <a:pt x="814" y="56"/>
                  <a:pt x="815" y="60"/>
                </a:cubicBezTo>
                <a:cubicBezTo>
                  <a:pt x="816" y="61"/>
                  <a:pt x="817" y="62"/>
                  <a:pt x="818" y="62"/>
                </a:cubicBezTo>
                <a:cubicBezTo>
                  <a:pt x="820" y="63"/>
                  <a:pt x="827" y="63"/>
                  <a:pt x="831" y="63"/>
                </a:cubicBezTo>
                <a:cubicBezTo>
                  <a:pt x="831" y="63"/>
                  <a:pt x="831" y="63"/>
                  <a:pt x="831" y="63"/>
                </a:cubicBezTo>
                <a:cubicBezTo>
                  <a:pt x="864" y="63"/>
                  <a:pt x="865" y="60"/>
                  <a:pt x="866" y="59"/>
                </a:cubicBezTo>
                <a:cubicBezTo>
                  <a:pt x="867" y="56"/>
                  <a:pt x="868" y="54"/>
                  <a:pt x="867" y="52"/>
                </a:cubicBezTo>
                <a:cubicBezTo>
                  <a:pt x="867" y="51"/>
                  <a:pt x="866" y="50"/>
                  <a:pt x="864" y="50"/>
                </a:cubicBezTo>
                <a:close/>
                <a:moveTo>
                  <a:pt x="723" y="48"/>
                </a:moveTo>
                <a:cubicBezTo>
                  <a:pt x="722" y="48"/>
                  <a:pt x="722" y="48"/>
                  <a:pt x="722" y="48"/>
                </a:cubicBezTo>
                <a:cubicBezTo>
                  <a:pt x="721" y="48"/>
                  <a:pt x="695" y="44"/>
                  <a:pt x="683" y="44"/>
                </a:cubicBezTo>
                <a:cubicBezTo>
                  <a:pt x="680" y="44"/>
                  <a:pt x="677" y="44"/>
                  <a:pt x="676" y="46"/>
                </a:cubicBezTo>
                <a:cubicBezTo>
                  <a:pt x="675" y="48"/>
                  <a:pt x="673" y="54"/>
                  <a:pt x="675" y="58"/>
                </a:cubicBezTo>
                <a:cubicBezTo>
                  <a:pt x="675" y="59"/>
                  <a:pt x="676" y="60"/>
                  <a:pt x="678" y="60"/>
                </a:cubicBezTo>
                <a:cubicBezTo>
                  <a:pt x="679" y="61"/>
                  <a:pt x="686" y="61"/>
                  <a:pt x="690" y="61"/>
                </a:cubicBezTo>
                <a:cubicBezTo>
                  <a:pt x="722" y="61"/>
                  <a:pt x="723" y="58"/>
                  <a:pt x="724" y="57"/>
                </a:cubicBezTo>
                <a:cubicBezTo>
                  <a:pt x="725" y="54"/>
                  <a:pt x="726" y="51"/>
                  <a:pt x="725" y="50"/>
                </a:cubicBezTo>
                <a:cubicBezTo>
                  <a:pt x="725" y="49"/>
                  <a:pt x="724" y="48"/>
                  <a:pt x="723" y="48"/>
                </a:cubicBezTo>
                <a:close/>
                <a:moveTo>
                  <a:pt x="790" y="49"/>
                </a:moveTo>
                <a:cubicBezTo>
                  <a:pt x="789" y="49"/>
                  <a:pt x="765" y="45"/>
                  <a:pt x="755" y="45"/>
                </a:cubicBezTo>
                <a:cubicBezTo>
                  <a:pt x="751" y="45"/>
                  <a:pt x="749" y="45"/>
                  <a:pt x="748" y="47"/>
                </a:cubicBezTo>
                <a:cubicBezTo>
                  <a:pt x="747" y="49"/>
                  <a:pt x="745" y="55"/>
                  <a:pt x="747" y="59"/>
                </a:cubicBezTo>
                <a:cubicBezTo>
                  <a:pt x="747" y="60"/>
                  <a:pt x="748" y="61"/>
                  <a:pt x="749" y="61"/>
                </a:cubicBezTo>
                <a:cubicBezTo>
                  <a:pt x="751" y="62"/>
                  <a:pt x="756" y="62"/>
                  <a:pt x="760" y="62"/>
                </a:cubicBezTo>
                <a:cubicBezTo>
                  <a:pt x="780" y="62"/>
                  <a:pt x="790" y="60"/>
                  <a:pt x="791" y="57"/>
                </a:cubicBezTo>
                <a:cubicBezTo>
                  <a:pt x="792" y="55"/>
                  <a:pt x="793" y="52"/>
                  <a:pt x="792" y="51"/>
                </a:cubicBezTo>
                <a:cubicBezTo>
                  <a:pt x="792" y="50"/>
                  <a:pt x="791" y="49"/>
                  <a:pt x="790" y="49"/>
                </a:cubicBezTo>
                <a:close/>
                <a:moveTo>
                  <a:pt x="650" y="47"/>
                </a:moveTo>
                <a:cubicBezTo>
                  <a:pt x="643" y="46"/>
                  <a:pt x="619" y="43"/>
                  <a:pt x="607" y="43"/>
                </a:cubicBezTo>
                <a:cubicBezTo>
                  <a:pt x="603" y="43"/>
                  <a:pt x="601" y="43"/>
                  <a:pt x="600" y="45"/>
                </a:cubicBezTo>
                <a:cubicBezTo>
                  <a:pt x="599" y="47"/>
                  <a:pt x="597" y="53"/>
                  <a:pt x="598" y="56"/>
                </a:cubicBezTo>
                <a:cubicBezTo>
                  <a:pt x="599" y="58"/>
                  <a:pt x="600" y="59"/>
                  <a:pt x="601" y="59"/>
                </a:cubicBezTo>
                <a:cubicBezTo>
                  <a:pt x="604" y="60"/>
                  <a:pt x="612" y="60"/>
                  <a:pt x="616" y="60"/>
                </a:cubicBezTo>
                <a:cubicBezTo>
                  <a:pt x="616" y="60"/>
                  <a:pt x="616" y="60"/>
                  <a:pt x="616" y="60"/>
                </a:cubicBezTo>
                <a:cubicBezTo>
                  <a:pt x="650" y="60"/>
                  <a:pt x="651" y="57"/>
                  <a:pt x="652" y="56"/>
                </a:cubicBezTo>
                <a:cubicBezTo>
                  <a:pt x="653" y="53"/>
                  <a:pt x="654" y="51"/>
                  <a:pt x="653" y="49"/>
                </a:cubicBezTo>
                <a:cubicBezTo>
                  <a:pt x="653" y="48"/>
                  <a:pt x="652" y="47"/>
                  <a:pt x="650" y="47"/>
                </a:cubicBezTo>
                <a:close/>
                <a:moveTo>
                  <a:pt x="424" y="42"/>
                </a:moveTo>
                <a:cubicBezTo>
                  <a:pt x="424" y="42"/>
                  <a:pt x="424" y="42"/>
                  <a:pt x="424" y="42"/>
                </a:cubicBezTo>
                <a:cubicBezTo>
                  <a:pt x="416" y="39"/>
                  <a:pt x="389" y="38"/>
                  <a:pt x="389" y="38"/>
                </a:cubicBezTo>
                <a:cubicBezTo>
                  <a:pt x="385" y="38"/>
                  <a:pt x="383" y="38"/>
                  <a:pt x="382" y="40"/>
                </a:cubicBezTo>
                <a:cubicBezTo>
                  <a:pt x="381" y="42"/>
                  <a:pt x="379" y="48"/>
                  <a:pt x="381" y="52"/>
                </a:cubicBezTo>
                <a:cubicBezTo>
                  <a:pt x="381" y="53"/>
                  <a:pt x="382" y="54"/>
                  <a:pt x="383" y="54"/>
                </a:cubicBezTo>
                <a:cubicBezTo>
                  <a:pt x="385" y="54"/>
                  <a:pt x="390" y="55"/>
                  <a:pt x="395" y="55"/>
                </a:cubicBezTo>
                <a:cubicBezTo>
                  <a:pt x="424" y="55"/>
                  <a:pt x="425" y="51"/>
                  <a:pt x="425" y="50"/>
                </a:cubicBezTo>
                <a:cubicBezTo>
                  <a:pt x="426" y="48"/>
                  <a:pt x="427" y="45"/>
                  <a:pt x="426" y="43"/>
                </a:cubicBezTo>
                <a:cubicBezTo>
                  <a:pt x="426" y="43"/>
                  <a:pt x="425" y="42"/>
                  <a:pt x="424" y="42"/>
                </a:cubicBezTo>
                <a:close/>
                <a:moveTo>
                  <a:pt x="501" y="45"/>
                </a:moveTo>
                <a:cubicBezTo>
                  <a:pt x="494" y="43"/>
                  <a:pt x="469" y="40"/>
                  <a:pt x="458" y="40"/>
                </a:cubicBezTo>
                <a:cubicBezTo>
                  <a:pt x="454" y="40"/>
                  <a:pt x="452" y="40"/>
                  <a:pt x="451" y="42"/>
                </a:cubicBezTo>
                <a:cubicBezTo>
                  <a:pt x="450" y="44"/>
                  <a:pt x="447" y="50"/>
                  <a:pt x="449" y="54"/>
                </a:cubicBezTo>
                <a:cubicBezTo>
                  <a:pt x="450" y="55"/>
                  <a:pt x="451" y="56"/>
                  <a:pt x="452" y="56"/>
                </a:cubicBezTo>
                <a:cubicBezTo>
                  <a:pt x="454" y="57"/>
                  <a:pt x="463" y="57"/>
                  <a:pt x="466" y="57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501" y="57"/>
                  <a:pt x="502" y="54"/>
                  <a:pt x="502" y="53"/>
                </a:cubicBezTo>
                <a:cubicBezTo>
                  <a:pt x="504" y="50"/>
                  <a:pt x="505" y="48"/>
                  <a:pt x="504" y="46"/>
                </a:cubicBezTo>
                <a:cubicBezTo>
                  <a:pt x="503" y="45"/>
                  <a:pt x="502" y="45"/>
                  <a:pt x="501" y="45"/>
                </a:cubicBezTo>
                <a:close/>
                <a:moveTo>
                  <a:pt x="142" y="38"/>
                </a:moveTo>
                <a:cubicBezTo>
                  <a:pt x="135" y="37"/>
                  <a:pt x="111" y="33"/>
                  <a:pt x="99" y="33"/>
                </a:cubicBezTo>
                <a:cubicBezTo>
                  <a:pt x="95" y="33"/>
                  <a:pt x="93" y="34"/>
                  <a:pt x="92" y="35"/>
                </a:cubicBezTo>
                <a:cubicBezTo>
                  <a:pt x="91" y="38"/>
                  <a:pt x="89" y="43"/>
                  <a:pt x="90" y="47"/>
                </a:cubicBezTo>
                <a:cubicBezTo>
                  <a:pt x="91" y="48"/>
                  <a:pt x="92" y="49"/>
                  <a:pt x="93" y="50"/>
                </a:cubicBezTo>
                <a:cubicBezTo>
                  <a:pt x="96" y="50"/>
                  <a:pt x="104" y="50"/>
                  <a:pt x="108" y="50"/>
                </a:cubicBezTo>
                <a:cubicBezTo>
                  <a:pt x="142" y="50"/>
                  <a:pt x="143" y="47"/>
                  <a:pt x="144" y="46"/>
                </a:cubicBezTo>
                <a:cubicBezTo>
                  <a:pt x="145" y="44"/>
                  <a:pt x="146" y="41"/>
                  <a:pt x="145" y="39"/>
                </a:cubicBezTo>
                <a:cubicBezTo>
                  <a:pt x="145" y="39"/>
                  <a:pt x="144" y="38"/>
                  <a:pt x="142" y="38"/>
                </a:cubicBezTo>
                <a:close/>
                <a:moveTo>
                  <a:pt x="356" y="41"/>
                </a:moveTo>
                <a:cubicBezTo>
                  <a:pt x="356" y="41"/>
                  <a:pt x="356" y="41"/>
                  <a:pt x="356" y="41"/>
                </a:cubicBezTo>
                <a:cubicBezTo>
                  <a:pt x="355" y="41"/>
                  <a:pt x="328" y="36"/>
                  <a:pt x="316" y="36"/>
                </a:cubicBezTo>
                <a:cubicBezTo>
                  <a:pt x="312" y="36"/>
                  <a:pt x="310" y="37"/>
                  <a:pt x="309" y="38"/>
                </a:cubicBezTo>
                <a:cubicBezTo>
                  <a:pt x="308" y="41"/>
                  <a:pt x="306" y="47"/>
                  <a:pt x="307" y="50"/>
                </a:cubicBezTo>
                <a:cubicBezTo>
                  <a:pt x="308" y="52"/>
                  <a:pt x="309" y="52"/>
                  <a:pt x="310" y="53"/>
                </a:cubicBezTo>
                <a:cubicBezTo>
                  <a:pt x="312" y="53"/>
                  <a:pt x="319" y="53"/>
                  <a:pt x="323" y="53"/>
                </a:cubicBezTo>
                <a:cubicBezTo>
                  <a:pt x="323" y="53"/>
                  <a:pt x="323" y="53"/>
                  <a:pt x="323" y="53"/>
                </a:cubicBezTo>
                <a:cubicBezTo>
                  <a:pt x="356" y="53"/>
                  <a:pt x="357" y="50"/>
                  <a:pt x="358" y="49"/>
                </a:cubicBezTo>
                <a:cubicBezTo>
                  <a:pt x="359" y="47"/>
                  <a:pt x="360" y="44"/>
                  <a:pt x="359" y="42"/>
                </a:cubicBezTo>
                <a:cubicBezTo>
                  <a:pt x="359" y="42"/>
                  <a:pt x="358" y="41"/>
                  <a:pt x="356" y="41"/>
                </a:cubicBezTo>
                <a:close/>
                <a:moveTo>
                  <a:pt x="63" y="37"/>
                </a:moveTo>
                <a:cubicBezTo>
                  <a:pt x="63" y="37"/>
                  <a:pt x="62" y="37"/>
                  <a:pt x="61" y="36"/>
                </a:cubicBezTo>
                <a:cubicBezTo>
                  <a:pt x="36" y="33"/>
                  <a:pt x="19" y="32"/>
                  <a:pt x="11" y="32"/>
                </a:cubicBezTo>
                <a:cubicBezTo>
                  <a:pt x="7" y="32"/>
                  <a:pt x="5" y="32"/>
                  <a:pt x="4" y="33"/>
                </a:cubicBezTo>
                <a:cubicBezTo>
                  <a:pt x="2" y="37"/>
                  <a:pt x="0" y="41"/>
                  <a:pt x="1" y="45"/>
                </a:cubicBezTo>
                <a:cubicBezTo>
                  <a:pt x="2" y="46"/>
                  <a:pt x="3" y="47"/>
                  <a:pt x="5" y="48"/>
                </a:cubicBezTo>
                <a:cubicBezTo>
                  <a:pt x="8" y="49"/>
                  <a:pt x="25" y="49"/>
                  <a:pt x="28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63" y="49"/>
                  <a:pt x="64" y="46"/>
                  <a:pt x="65" y="45"/>
                </a:cubicBezTo>
                <a:cubicBezTo>
                  <a:pt x="66" y="43"/>
                  <a:pt x="68" y="40"/>
                  <a:pt x="66" y="38"/>
                </a:cubicBezTo>
                <a:cubicBezTo>
                  <a:pt x="66" y="38"/>
                  <a:pt x="65" y="37"/>
                  <a:pt x="63" y="37"/>
                </a:cubicBezTo>
                <a:close/>
                <a:moveTo>
                  <a:pt x="282" y="40"/>
                </a:moveTo>
                <a:cubicBezTo>
                  <a:pt x="282" y="40"/>
                  <a:pt x="282" y="40"/>
                  <a:pt x="282" y="40"/>
                </a:cubicBezTo>
                <a:cubicBezTo>
                  <a:pt x="281" y="40"/>
                  <a:pt x="257" y="35"/>
                  <a:pt x="247" y="35"/>
                </a:cubicBezTo>
                <a:cubicBezTo>
                  <a:pt x="243" y="35"/>
                  <a:pt x="241" y="36"/>
                  <a:pt x="240" y="38"/>
                </a:cubicBezTo>
                <a:cubicBezTo>
                  <a:pt x="239" y="40"/>
                  <a:pt x="237" y="46"/>
                  <a:pt x="239" y="49"/>
                </a:cubicBezTo>
                <a:cubicBezTo>
                  <a:pt x="239" y="51"/>
                  <a:pt x="240" y="51"/>
                  <a:pt x="241" y="52"/>
                </a:cubicBezTo>
                <a:cubicBezTo>
                  <a:pt x="243" y="52"/>
                  <a:pt x="248" y="52"/>
                  <a:pt x="252" y="52"/>
                </a:cubicBezTo>
                <a:cubicBezTo>
                  <a:pt x="252" y="52"/>
                  <a:pt x="252" y="52"/>
                  <a:pt x="252" y="52"/>
                </a:cubicBezTo>
                <a:cubicBezTo>
                  <a:pt x="272" y="52"/>
                  <a:pt x="282" y="51"/>
                  <a:pt x="283" y="48"/>
                </a:cubicBezTo>
                <a:cubicBezTo>
                  <a:pt x="284" y="45"/>
                  <a:pt x="285" y="43"/>
                  <a:pt x="284" y="41"/>
                </a:cubicBezTo>
                <a:cubicBezTo>
                  <a:pt x="284" y="41"/>
                  <a:pt x="283" y="40"/>
                  <a:pt x="282" y="40"/>
                </a:cubicBezTo>
                <a:close/>
                <a:moveTo>
                  <a:pt x="215" y="39"/>
                </a:moveTo>
                <a:cubicBezTo>
                  <a:pt x="215" y="39"/>
                  <a:pt x="214" y="39"/>
                  <a:pt x="214" y="39"/>
                </a:cubicBezTo>
                <a:cubicBezTo>
                  <a:pt x="213" y="39"/>
                  <a:pt x="187" y="34"/>
                  <a:pt x="175" y="34"/>
                </a:cubicBezTo>
                <a:cubicBezTo>
                  <a:pt x="172" y="34"/>
                  <a:pt x="169" y="35"/>
                  <a:pt x="168" y="36"/>
                </a:cubicBezTo>
                <a:cubicBezTo>
                  <a:pt x="167" y="39"/>
                  <a:pt x="165" y="45"/>
                  <a:pt x="167" y="48"/>
                </a:cubicBezTo>
                <a:cubicBezTo>
                  <a:pt x="167" y="50"/>
                  <a:pt x="168" y="50"/>
                  <a:pt x="170" y="51"/>
                </a:cubicBezTo>
                <a:cubicBezTo>
                  <a:pt x="171" y="51"/>
                  <a:pt x="178" y="51"/>
                  <a:pt x="182" y="51"/>
                </a:cubicBezTo>
                <a:cubicBezTo>
                  <a:pt x="214" y="51"/>
                  <a:pt x="215" y="48"/>
                  <a:pt x="216" y="47"/>
                </a:cubicBezTo>
                <a:cubicBezTo>
                  <a:pt x="217" y="45"/>
                  <a:pt x="218" y="42"/>
                  <a:pt x="217" y="40"/>
                </a:cubicBezTo>
                <a:cubicBezTo>
                  <a:pt x="217" y="40"/>
                  <a:pt x="216" y="39"/>
                  <a:pt x="215" y="39"/>
                </a:cubicBezTo>
                <a:close/>
                <a:moveTo>
                  <a:pt x="1578" y="64"/>
                </a:moveTo>
                <a:cubicBezTo>
                  <a:pt x="1578" y="64"/>
                  <a:pt x="1578" y="64"/>
                  <a:pt x="1578" y="64"/>
                </a:cubicBezTo>
                <a:cubicBezTo>
                  <a:pt x="1577" y="64"/>
                  <a:pt x="1549" y="59"/>
                  <a:pt x="1537" y="59"/>
                </a:cubicBezTo>
                <a:cubicBezTo>
                  <a:pt x="1533" y="59"/>
                  <a:pt x="1531" y="60"/>
                  <a:pt x="1530" y="61"/>
                </a:cubicBezTo>
                <a:cubicBezTo>
                  <a:pt x="1529" y="63"/>
                  <a:pt x="1527" y="69"/>
                  <a:pt x="1529" y="73"/>
                </a:cubicBezTo>
                <a:cubicBezTo>
                  <a:pt x="1529" y="74"/>
                  <a:pt x="1530" y="75"/>
                  <a:pt x="1532" y="75"/>
                </a:cubicBezTo>
                <a:cubicBezTo>
                  <a:pt x="1534" y="76"/>
                  <a:pt x="1541" y="76"/>
                  <a:pt x="1545" y="76"/>
                </a:cubicBezTo>
                <a:cubicBezTo>
                  <a:pt x="1545" y="76"/>
                  <a:pt x="1545" y="76"/>
                  <a:pt x="1545" y="76"/>
                </a:cubicBezTo>
                <a:cubicBezTo>
                  <a:pt x="1577" y="76"/>
                  <a:pt x="1579" y="73"/>
                  <a:pt x="1579" y="72"/>
                </a:cubicBezTo>
                <a:cubicBezTo>
                  <a:pt x="1580" y="69"/>
                  <a:pt x="1581" y="67"/>
                  <a:pt x="1580" y="65"/>
                </a:cubicBezTo>
                <a:cubicBezTo>
                  <a:pt x="1580" y="65"/>
                  <a:pt x="1579" y="64"/>
                  <a:pt x="1578" y="64"/>
                </a:cubicBezTo>
                <a:close/>
                <a:moveTo>
                  <a:pt x="1645" y="65"/>
                </a:moveTo>
                <a:cubicBezTo>
                  <a:pt x="1645" y="65"/>
                  <a:pt x="1645" y="65"/>
                  <a:pt x="1645" y="65"/>
                </a:cubicBezTo>
                <a:cubicBezTo>
                  <a:pt x="1637" y="62"/>
                  <a:pt x="1610" y="60"/>
                  <a:pt x="1610" y="60"/>
                </a:cubicBezTo>
                <a:cubicBezTo>
                  <a:pt x="1607" y="60"/>
                  <a:pt x="1604" y="61"/>
                  <a:pt x="1604" y="62"/>
                </a:cubicBezTo>
                <a:cubicBezTo>
                  <a:pt x="1603" y="65"/>
                  <a:pt x="1600" y="71"/>
                  <a:pt x="1602" y="74"/>
                </a:cubicBezTo>
                <a:cubicBezTo>
                  <a:pt x="1603" y="75"/>
                  <a:pt x="1603" y="76"/>
                  <a:pt x="1605" y="77"/>
                </a:cubicBezTo>
                <a:cubicBezTo>
                  <a:pt x="1606" y="77"/>
                  <a:pt x="1612" y="77"/>
                  <a:pt x="1616" y="77"/>
                </a:cubicBezTo>
                <a:cubicBezTo>
                  <a:pt x="1616" y="77"/>
                  <a:pt x="1616" y="77"/>
                  <a:pt x="1616" y="77"/>
                </a:cubicBezTo>
                <a:cubicBezTo>
                  <a:pt x="1645" y="77"/>
                  <a:pt x="1646" y="74"/>
                  <a:pt x="1647" y="73"/>
                </a:cubicBezTo>
                <a:cubicBezTo>
                  <a:pt x="1648" y="70"/>
                  <a:pt x="1649" y="68"/>
                  <a:pt x="1648" y="66"/>
                </a:cubicBezTo>
                <a:cubicBezTo>
                  <a:pt x="1647" y="66"/>
                  <a:pt x="1647" y="65"/>
                  <a:pt x="1645" y="65"/>
                </a:cubicBezTo>
                <a:close/>
                <a:moveTo>
                  <a:pt x="1503" y="63"/>
                </a:moveTo>
                <a:cubicBezTo>
                  <a:pt x="1502" y="62"/>
                  <a:pt x="1478" y="58"/>
                  <a:pt x="1468" y="58"/>
                </a:cubicBezTo>
                <a:cubicBezTo>
                  <a:pt x="1465" y="58"/>
                  <a:pt x="1462" y="58"/>
                  <a:pt x="1462" y="60"/>
                </a:cubicBezTo>
                <a:cubicBezTo>
                  <a:pt x="1461" y="63"/>
                  <a:pt x="1458" y="69"/>
                  <a:pt x="1460" y="72"/>
                </a:cubicBezTo>
                <a:cubicBezTo>
                  <a:pt x="1461" y="73"/>
                  <a:pt x="1461" y="74"/>
                  <a:pt x="1463" y="74"/>
                </a:cubicBezTo>
                <a:cubicBezTo>
                  <a:pt x="1464" y="75"/>
                  <a:pt x="1469" y="75"/>
                  <a:pt x="1474" y="75"/>
                </a:cubicBezTo>
                <a:cubicBezTo>
                  <a:pt x="1474" y="75"/>
                  <a:pt x="1474" y="75"/>
                  <a:pt x="1474" y="75"/>
                </a:cubicBezTo>
                <a:cubicBezTo>
                  <a:pt x="1493" y="75"/>
                  <a:pt x="1504" y="74"/>
                  <a:pt x="1505" y="71"/>
                </a:cubicBezTo>
                <a:cubicBezTo>
                  <a:pt x="1506" y="68"/>
                  <a:pt x="1507" y="66"/>
                  <a:pt x="1506" y="64"/>
                </a:cubicBezTo>
                <a:cubicBezTo>
                  <a:pt x="1505" y="63"/>
                  <a:pt x="1504" y="63"/>
                  <a:pt x="1503" y="63"/>
                </a:cubicBezTo>
                <a:close/>
                <a:moveTo>
                  <a:pt x="1363" y="61"/>
                </a:moveTo>
                <a:cubicBezTo>
                  <a:pt x="1356" y="59"/>
                  <a:pt x="1332" y="56"/>
                  <a:pt x="1321" y="56"/>
                </a:cubicBezTo>
                <a:cubicBezTo>
                  <a:pt x="1316" y="56"/>
                  <a:pt x="1314" y="56"/>
                  <a:pt x="1314" y="58"/>
                </a:cubicBezTo>
                <a:cubicBezTo>
                  <a:pt x="1312" y="60"/>
                  <a:pt x="1310" y="66"/>
                  <a:pt x="1312" y="70"/>
                </a:cubicBezTo>
                <a:cubicBezTo>
                  <a:pt x="1312" y="71"/>
                  <a:pt x="1313" y="72"/>
                  <a:pt x="1315" y="72"/>
                </a:cubicBezTo>
                <a:cubicBezTo>
                  <a:pt x="1317" y="73"/>
                  <a:pt x="1325" y="73"/>
                  <a:pt x="1329" y="73"/>
                </a:cubicBezTo>
                <a:cubicBezTo>
                  <a:pt x="1363" y="73"/>
                  <a:pt x="1365" y="70"/>
                  <a:pt x="1365" y="69"/>
                </a:cubicBezTo>
                <a:cubicBezTo>
                  <a:pt x="1366" y="66"/>
                  <a:pt x="1367" y="64"/>
                  <a:pt x="1366" y="62"/>
                </a:cubicBezTo>
                <a:cubicBezTo>
                  <a:pt x="1366" y="61"/>
                  <a:pt x="1365" y="61"/>
                  <a:pt x="1363" y="61"/>
                </a:cubicBezTo>
                <a:close/>
                <a:moveTo>
                  <a:pt x="1436" y="62"/>
                </a:moveTo>
                <a:cubicBezTo>
                  <a:pt x="1436" y="62"/>
                  <a:pt x="1436" y="62"/>
                  <a:pt x="1436" y="62"/>
                </a:cubicBezTo>
                <a:cubicBezTo>
                  <a:pt x="1435" y="61"/>
                  <a:pt x="1408" y="57"/>
                  <a:pt x="1397" y="57"/>
                </a:cubicBezTo>
                <a:cubicBezTo>
                  <a:pt x="1393" y="57"/>
                  <a:pt x="1391" y="57"/>
                  <a:pt x="1390" y="59"/>
                </a:cubicBezTo>
                <a:cubicBezTo>
                  <a:pt x="1389" y="62"/>
                  <a:pt x="1386" y="67"/>
                  <a:pt x="1388" y="71"/>
                </a:cubicBezTo>
                <a:cubicBezTo>
                  <a:pt x="1389" y="72"/>
                  <a:pt x="1390" y="73"/>
                  <a:pt x="1391" y="73"/>
                </a:cubicBezTo>
                <a:cubicBezTo>
                  <a:pt x="1393" y="74"/>
                  <a:pt x="1399" y="74"/>
                  <a:pt x="1403" y="74"/>
                </a:cubicBezTo>
                <a:cubicBezTo>
                  <a:pt x="1403" y="74"/>
                  <a:pt x="1403" y="74"/>
                  <a:pt x="1403" y="74"/>
                </a:cubicBezTo>
                <a:cubicBezTo>
                  <a:pt x="1435" y="74"/>
                  <a:pt x="1437" y="71"/>
                  <a:pt x="1437" y="70"/>
                </a:cubicBezTo>
                <a:cubicBezTo>
                  <a:pt x="1438" y="67"/>
                  <a:pt x="1439" y="65"/>
                  <a:pt x="1438" y="63"/>
                </a:cubicBezTo>
                <a:cubicBezTo>
                  <a:pt x="1438" y="63"/>
                  <a:pt x="1437" y="62"/>
                  <a:pt x="1436" y="62"/>
                </a:cubicBezTo>
                <a:close/>
                <a:moveTo>
                  <a:pt x="1709" y="66"/>
                </a:moveTo>
                <a:cubicBezTo>
                  <a:pt x="1709" y="66"/>
                  <a:pt x="1709" y="66"/>
                  <a:pt x="1709" y="66"/>
                </a:cubicBezTo>
                <a:cubicBezTo>
                  <a:pt x="1703" y="65"/>
                  <a:pt x="1684" y="61"/>
                  <a:pt x="1674" y="61"/>
                </a:cubicBezTo>
                <a:cubicBezTo>
                  <a:pt x="1671" y="61"/>
                  <a:pt x="1669" y="62"/>
                  <a:pt x="1668" y="64"/>
                </a:cubicBezTo>
                <a:cubicBezTo>
                  <a:pt x="1667" y="66"/>
                  <a:pt x="1665" y="72"/>
                  <a:pt x="1667" y="75"/>
                </a:cubicBezTo>
                <a:cubicBezTo>
                  <a:pt x="1667" y="76"/>
                  <a:pt x="1668" y="77"/>
                  <a:pt x="1669" y="78"/>
                </a:cubicBezTo>
                <a:cubicBezTo>
                  <a:pt x="1671" y="78"/>
                  <a:pt x="1677" y="78"/>
                  <a:pt x="1681" y="78"/>
                </a:cubicBezTo>
                <a:cubicBezTo>
                  <a:pt x="1709" y="78"/>
                  <a:pt x="1710" y="75"/>
                  <a:pt x="1711" y="74"/>
                </a:cubicBezTo>
                <a:cubicBezTo>
                  <a:pt x="1712" y="72"/>
                  <a:pt x="1713" y="69"/>
                  <a:pt x="1712" y="67"/>
                </a:cubicBezTo>
                <a:cubicBezTo>
                  <a:pt x="1711" y="67"/>
                  <a:pt x="1711" y="66"/>
                  <a:pt x="1709" y="66"/>
                </a:cubicBezTo>
                <a:close/>
                <a:moveTo>
                  <a:pt x="1857" y="60"/>
                </a:moveTo>
                <a:cubicBezTo>
                  <a:pt x="1857" y="60"/>
                  <a:pt x="1857" y="60"/>
                  <a:pt x="1857" y="60"/>
                </a:cubicBezTo>
                <a:cubicBezTo>
                  <a:pt x="1857" y="59"/>
                  <a:pt x="1857" y="59"/>
                  <a:pt x="1857" y="59"/>
                </a:cubicBezTo>
                <a:cubicBezTo>
                  <a:pt x="1856" y="58"/>
                  <a:pt x="1856" y="58"/>
                  <a:pt x="1856" y="58"/>
                </a:cubicBezTo>
                <a:cubicBezTo>
                  <a:pt x="1855" y="58"/>
                  <a:pt x="1855" y="58"/>
                  <a:pt x="1855" y="58"/>
                </a:cubicBezTo>
                <a:cubicBezTo>
                  <a:pt x="1854" y="58"/>
                  <a:pt x="1853" y="58"/>
                  <a:pt x="1853" y="59"/>
                </a:cubicBezTo>
                <a:cubicBezTo>
                  <a:pt x="1853" y="59"/>
                  <a:pt x="1850" y="56"/>
                  <a:pt x="1849" y="57"/>
                </a:cubicBezTo>
                <a:cubicBezTo>
                  <a:pt x="1817" y="40"/>
                  <a:pt x="1789" y="18"/>
                  <a:pt x="1775" y="7"/>
                </a:cubicBezTo>
                <a:cubicBezTo>
                  <a:pt x="1770" y="3"/>
                  <a:pt x="1768" y="2"/>
                  <a:pt x="1767" y="2"/>
                </a:cubicBezTo>
                <a:cubicBezTo>
                  <a:pt x="1765" y="1"/>
                  <a:pt x="1761" y="0"/>
                  <a:pt x="1758" y="0"/>
                </a:cubicBezTo>
                <a:cubicBezTo>
                  <a:pt x="1755" y="0"/>
                  <a:pt x="1753" y="1"/>
                  <a:pt x="1752" y="3"/>
                </a:cubicBezTo>
                <a:cubicBezTo>
                  <a:pt x="1751" y="5"/>
                  <a:pt x="1753" y="9"/>
                  <a:pt x="1757" y="13"/>
                </a:cubicBezTo>
                <a:cubicBezTo>
                  <a:pt x="1763" y="20"/>
                  <a:pt x="1796" y="46"/>
                  <a:pt x="1833" y="66"/>
                </a:cubicBezTo>
                <a:cubicBezTo>
                  <a:pt x="1831" y="67"/>
                  <a:pt x="1829" y="68"/>
                  <a:pt x="1826" y="69"/>
                </a:cubicBezTo>
                <a:cubicBezTo>
                  <a:pt x="1804" y="66"/>
                  <a:pt x="1764" y="63"/>
                  <a:pt x="1748" y="63"/>
                </a:cubicBezTo>
                <a:cubicBezTo>
                  <a:pt x="1740" y="63"/>
                  <a:pt x="1739" y="64"/>
                  <a:pt x="1738" y="64"/>
                </a:cubicBezTo>
                <a:cubicBezTo>
                  <a:pt x="1736" y="66"/>
                  <a:pt x="1732" y="71"/>
                  <a:pt x="1733" y="75"/>
                </a:cubicBezTo>
                <a:cubicBezTo>
                  <a:pt x="1734" y="77"/>
                  <a:pt x="1736" y="79"/>
                  <a:pt x="1739" y="79"/>
                </a:cubicBezTo>
                <a:cubicBezTo>
                  <a:pt x="1744" y="80"/>
                  <a:pt x="1777" y="81"/>
                  <a:pt x="1803" y="81"/>
                </a:cubicBezTo>
                <a:cubicBezTo>
                  <a:pt x="1801" y="82"/>
                  <a:pt x="1798" y="84"/>
                  <a:pt x="1796" y="85"/>
                </a:cubicBezTo>
                <a:cubicBezTo>
                  <a:pt x="1781" y="95"/>
                  <a:pt x="1772" y="105"/>
                  <a:pt x="1771" y="107"/>
                </a:cubicBezTo>
                <a:cubicBezTo>
                  <a:pt x="1770" y="112"/>
                  <a:pt x="1769" y="114"/>
                  <a:pt x="1770" y="116"/>
                </a:cubicBezTo>
                <a:cubicBezTo>
                  <a:pt x="1771" y="116"/>
                  <a:pt x="1771" y="117"/>
                  <a:pt x="1772" y="117"/>
                </a:cubicBezTo>
                <a:cubicBezTo>
                  <a:pt x="1774" y="117"/>
                  <a:pt x="1775" y="116"/>
                  <a:pt x="1778" y="113"/>
                </a:cubicBezTo>
                <a:cubicBezTo>
                  <a:pt x="1779" y="113"/>
                  <a:pt x="1779" y="113"/>
                  <a:pt x="1779" y="113"/>
                </a:cubicBezTo>
                <a:cubicBezTo>
                  <a:pt x="1786" y="107"/>
                  <a:pt x="1794" y="101"/>
                  <a:pt x="1802" y="96"/>
                </a:cubicBezTo>
                <a:cubicBezTo>
                  <a:pt x="1808" y="93"/>
                  <a:pt x="1817" y="87"/>
                  <a:pt x="1828" y="83"/>
                </a:cubicBezTo>
                <a:cubicBezTo>
                  <a:pt x="1830" y="82"/>
                  <a:pt x="1854" y="73"/>
                  <a:pt x="1854" y="73"/>
                </a:cubicBezTo>
                <a:cubicBezTo>
                  <a:pt x="1856" y="72"/>
                  <a:pt x="1856" y="72"/>
                  <a:pt x="1856" y="72"/>
                </a:cubicBezTo>
                <a:cubicBezTo>
                  <a:pt x="1856" y="72"/>
                  <a:pt x="1856" y="72"/>
                  <a:pt x="1856" y="71"/>
                </a:cubicBezTo>
                <a:cubicBezTo>
                  <a:pt x="1856" y="71"/>
                  <a:pt x="1856" y="71"/>
                  <a:pt x="1856" y="71"/>
                </a:cubicBezTo>
                <a:cubicBezTo>
                  <a:pt x="1856" y="70"/>
                  <a:pt x="1856" y="70"/>
                  <a:pt x="1856" y="70"/>
                </a:cubicBezTo>
                <a:cubicBezTo>
                  <a:pt x="1856" y="67"/>
                  <a:pt x="1857" y="63"/>
                  <a:pt x="1857" y="61"/>
                </a:cubicBezTo>
                <a:cubicBezTo>
                  <a:pt x="1857" y="60"/>
                  <a:pt x="1857" y="60"/>
                  <a:pt x="1857" y="60"/>
                </a:cubicBezTo>
                <a:close/>
                <a:moveTo>
                  <a:pt x="932" y="51"/>
                </a:moveTo>
                <a:cubicBezTo>
                  <a:pt x="932" y="52"/>
                  <a:pt x="932" y="52"/>
                  <a:pt x="932" y="52"/>
                </a:cubicBezTo>
                <a:cubicBezTo>
                  <a:pt x="924" y="48"/>
                  <a:pt x="897" y="47"/>
                  <a:pt x="897" y="47"/>
                </a:cubicBezTo>
                <a:cubicBezTo>
                  <a:pt x="893" y="47"/>
                  <a:pt x="891" y="47"/>
                  <a:pt x="890" y="49"/>
                </a:cubicBezTo>
                <a:cubicBezTo>
                  <a:pt x="889" y="51"/>
                  <a:pt x="887" y="57"/>
                  <a:pt x="889" y="61"/>
                </a:cubicBezTo>
                <a:cubicBezTo>
                  <a:pt x="889" y="62"/>
                  <a:pt x="890" y="63"/>
                  <a:pt x="891" y="63"/>
                </a:cubicBezTo>
                <a:cubicBezTo>
                  <a:pt x="893" y="64"/>
                  <a:pt x="898" y="64"/>
                  <a:pt x="903" y="64"/>
                </a:cubicBezTo>
                <a:cubicBezTo>
                  <a:pt x="932" y="64"/>
                  <a:pt x="933" y="61"/>
                  <a:pt x="933" y="60"/>
                </a:cubicBezTo>
                <a:cubicBezTo>
                  <a:pt x="934" y="57"/>
                  <a:pt x="935" y="55"/>
                  <a:pt x="934" y="53"/>
                </a:cubicBezTo>
                <a:cubicBezTo>
                  <a:pt x="934" y="52"/>
                  <a:pt x="933" y="52"/>
                  <a:pt x="932" y="51"/>
                </a:cubicBezTo>
                <a:close/>
                <a:moveTo>
                  <a:pt x="1009" y="54"/>
                </a:moveTo>
                <a:cubicBezTo>
                  <a:pt x="1002" y="53"/>
                  <a:pt x="977" y="49"/>
                  <a:pt x="966" y="49"/>
                </a:cubicBezTo>
                <a:cubicBezTo>
                  <a:pt x="962" y="49"/>
                  <a:pt x="960" y="50"/>
                  <a:pt x="959" y="51"/>
                </a:cubicBezTo>
                <a:cubicBezTo>
                  <a:pt x="958" y="54"/>
                  <a:pt x="955" y="59"/>
                  <a:pt x="957" y="63"/>
                </a:cubicBezTo>
                <a:cubicBezTo>
                  <a:pt x="958" y="64"/>
                  <a:pt x="959" y="65"/>
                  <a:pt x="960" y="66"/>
                </a:cubicBezTo>
                <a:cubicBezTo>
                  <a:pt x="962" y="66"/>
                  <a:pt x="971" y="66"/>
                  <a:pt x="974" y="66"/>
                </a:cubicBezTo>
                <a:cubicBezTo>
                  <a:pt x="1009" y="66"/>
                  <a:pt x="1010" y="63"/>
                  <a:pt x="1010" y="62"/>
                </a:cubicBezTo>
                <a:cubicBezTo>
                  <a:pt x="1012" y="60"/>
                  <a:pt x="1013" y="57"/>
                  <a:pt x="1012" y="55"/>
                </a:cubicBezTo>
                <a:cubicBezTo>
                  <a:pt x="1011" y="55"/>
                  <a:pt x="1010" y="54"/>
                  <a:pt x="1009" y="54"/>
                </a:cubicBezTo>
                <a:close/>
                <a:moveTo>
                  <a:pt x="1290" y="58"/>
                </a:moveTo>
                <a:cubicBezTo>
                  <a:pt x="1290" y="58"/>
                  <a:pt x="1290" y="58"/>
                  <a:pt x="1290" y="58"/>
                </a:cubicBezTo>
                <a:cubicBezTo>
                  <a:pt x="1283" y="55"/>
                  <a:pt x="1256" y="54"/>
                  <a:pt x="1255" y="54"/>
                </a:cubicBezTo>
                <a:cubicBezTo>
                  <a:pt x="1252" y="54"/>
                  <a:pt x="1250" y="54"/>
                  <a:pt x="1249" y="56"/>
                </a:cubicBezTo>
                <a:cubicBezTo>
                  <a:pt x="1248" y="58"/>
                  <a:pt x="1246" y="64"/>
                  <a:pt x="1247" y="68"/>
                </a:cubicBezTo>
                <a:cubicBezTo>
                  <a:pt x="1248" y="69"/>
                  <a:pt x="1249" y="70"/>
                  <a:pt x="1250" y="70"/>
                </a:cubicBezTo>
                <a:cubicBezTo>
                  <a:pt x="1252" y="70"/>
                  <a:pt x="1257" y="71"/>
                  <a:pt x="1261" y="71"/>
                </a:cubicBezTo>
                <a:cubicBezTo>
                  <a:pt x="1290" y="71"/>
                  <a:pt x="1292" y="67"/>
                  <a:pt x="1292" y="66"/>
                </a:cubicBezTo>
                <a:cubicBezTo>
                  <a:pt x="1293" y="64"/>
                  <a:pt x="1294" y="61"/>
                  <a:pt x="1293" y="59"/>
                </a:cubicBezTo>
                <a:cubicBezTo>
                  <a:pt x="1293" y="59"/>
                  <a:pt x="1292" y="58"/>
                  <a:pt x="1290" y="58"/>
                </a:cubicBezTo>
                <a:close/>
                <a:moveTo>
                  <a:pt x="1081" y="55"/>
                </a:moveTo>
                <a:cubicBezTo>
                  <a:pt x="1081" y="55"/>
                  <a:pt x="1081" y="55"/>
                  <a:pt x="1081" y="55"/>
                </a:cubicBezTo>
                <a:cubicBezTo>
                  <a:pt x="1080" y="55"/>
                  <a:pt x="1054" y="50"/>
                  <a:pt x="1042" y="50"/>
                </a:cubicBezTo>
                <a:cubicBezTo>
                  <a:pt x="1038" y="50"/>
                  <a:pt x="1036" y="51"/>
                  <a:pt x="1035" y="52"/>
                </a:cubicBezTo>
                <a:cubicBezTo>
                  <a:pt x="1034" y="55"/>
                  <a:pt x="1032" y="61"/>
                  <a:pt x="1033" y="64"/>
                </a:cubicBezTo>
                <a:cubicBezTo>
                  <a:pt x="1034" y="66"/>
                  <a:pt x="1035" y="66"/>
                  <a:pt x="1036" y="67"/>
                </a:cubicBezTo>
                <a:cubicBezTo>
                  <a:pt x="1038" y="67"/>
                  <a:pt x="1045" y="67"/>
                  <a:pt x="1049" y="67"/>
                </a:cubicBezTo>
                <a:cubicBezTo>
                  <a:pt x="1049" y="67"/>
                  <a:pt x="1049" y="67"/>
                  <a:pt x="1049" y="67"/>
                </a:cubicBezTo>
                <a:cubicBezTo>
                  <a:pt x="1081" y="67"/>
                  <a:pt x="1082" y="64"/>
                  <a:pt x="1083" y="63"/>
                </a:cubicBezTo>
                <a:cubicBezTo>
                  <a:pt x="1084" y="61"/>
                  <a:pt x="1085" y="58"/>
                  <a:pt x="1084" y="56"/>
                </a:cubicBezTo>
                <a:cubicBezTo>
                  <a:pt x="1083" y="56"/>
                  <a:pt x="1082" y="55"/>
                  <a:pt x="1081" y="55"/>
                </a:cubicBezTo>
                <a:close/>
                <a:moveTo>
                  <a:pt x="1149" y="56"/>
                </a:moveTo>
                <a:cubicBezTo>
                  <a:pt x="1148" y="56"/>
                  <a:pt x="1124" y="51"/>
                  <a:pt x="1113" y="51"/>
                </a:cubicBezTo>
                <a:cubicBezTo>
                  <a:pt x="1110" y="51"/>
                  <a:pt x="1108" y="52"/>
                  <a:pt x="1107" y="54"/>
                </a:cubicBezTo>
                <a:cubicBezTo>
                  <a:pt x="1106" y="56"/>
                  <a:pt x="1104" y="62"/>
                  <a:pt x="1105" y="65"/>
                </a:cubicBezTo>
                <a:cubicBezTo>
                  <a:pt x="1106" y="67"/>
                  <a:pt x="1107" y="67"/>
                  <a:pt x="1108" y="68"/>
                </a:cubicBezTo>
                <a:cubicBezTo>
                  <a:pt x="1110" y="68"/>
                  <a:pt x="1115" y="68"/>
                  <a:pt x="1119" y="68"/>
                </a:cubicBezTo>
                <a:cubicBezTo>
                  <a:pt x="1119" y="68"/>
                  <a:pt x="1119" y="68"/>
                  <a:pt x="1119" y="68"/>
                </a:cubicBezTo>
                <a:cubicBezTo>
                  <a:pt x="1138" y="68"/>
                  <a:pt x="1149" y="67"/>
                  <a:pt x="1150" y="64"/>
                </a:cubicBezTo>
                <a:cubicBezTo>
                  <a:pt x="1151" y="61"/>
                  <a:pt x="1152" y="59"/>
                  <a:pt x="1151" y="57"/>
                </a:cubicBezTo>
                <a:cubicBezTo>
                  <a:pt x="1151" y="57"/>
                  <a:pt x="1150" y="56"/>
                  <a:pt x="1149" y="56"/>
                </a:cubicBezTo>
                <a:close/>
                <a:moveTo>
                  <a:pt x="1223" y="57"/>
                </a:moveTo>
                <a:cubicBezTo>
                  <a:pt x="1223" y="57"/>
                  <a:pt x="1223" y="57"/>
                  <a:pt x="1223" y="57"/>
                </a:cubicBezTo>
                <a:cubicBezTo>
                  <a:pt x="1222" y="57"/>
                  <a:pt x="1195" y="52"/>
                  <a:pt x="1183" y="52"/>
                </a:cubicBezTo>
                <a:cubicBezTo>
                  <a:pt x="1178" y="52"/>
                  <a:pt x="1177" y="53"/>
                  <a:pt x="1176" y="54"/>
                </a:cubicBezTo>
                <a:cubicBezTo>
                  <a:pt x="1175" y="57"/>
                  <a:pt x="1172" y="63"/>
                  <a:pt x="1174" y="66"/>
                </a:cubicBezTo>
                <a:cubicBezTo>
                  <a:pt x="1175" y="68"/>
                  <a:pt x="1176" y="68"/>
                  <a:pt x="1177" y="69"/>
                </a:cubicBezTo>
                <a:cubicBezTo>
                  <a:pt x="1179" y="69"/>
                  <a:pt x="1186" y="69"/>
                  <a:pt x="1190" y="69"/>
                </a:cubicBezTo>
                <a:cubicBezTo>
                  <a:pt x="1190" y="69"/>
                  <a:pt x="1190" y="69"/>
                  <a:pt x="1190" y="69"/>
                </a:cubicBezTo>
                <a:cubicBezTo>
                  <a:pt x="1223" y="69"/>
                  <a:pt x="1224" y="66"/>
                  <a:pt x="1225" y="65"/>
                </a:cubicBezTo>
                <a:cubicBezTo>
                  <a:pt x="1226" y="63"/>
                  <a:pt x="1227" y="60"/>
                  <a:pt x="1226" y="58"/>
                </a:cubicBezTo>
                <a:cubicBezTo>
                  <a:pt x="1225" y="58"/>
                  <a:pt x="1224" y="57"/>
                  <a:pt x="1223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scene3d>
            <a:camera prst="orthographicFront">
              <a:rot lat="0" lon="0" rev="60000"/>
            </a:camera>
            <a:lightRig rig="threePt" dir="t"/>
          </a:scene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upa 39"/>
          <p:cNvGrpSpPr/>
          <p:nvPr/>
        </p:nvGrpSpPr>
        <p:grpSpPr>
          <a:xfrm>
            <a:off x="1524321" y="980728"/>
            <a:ext cx="3854451" cy="844550"/>
            <a:chOff x="0" y="911225"/>
            <a:chExt cx="3854451" cy="844550"/>
          </a:xfrm>
        </p:grpSpPr>
        <p:sp>
          <p:nvSpPr>
            <p:cNvPr id="42" name="Rectangle 6"/>
            <p:cNvSpPr>
              <a:spLocks noChangeArrowheads="1"/>
            </p:cNvSpPr>
            <p:nvPr/>
          </p:nvSpPr>
          <p:spPr bwMode="auto">
            <a:xfrm>
              <a:off x="0" y="1203325"/>
              <a:ext cx="666750" cy="55245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388938" y="911225"/>
              <a:ext cx="3465513" cy="552450"/>
            </a:xfrm>
            <a:custGeom>
              <a:avLst/>
              <a:gdLst>
                <a:gd name="T0" fmla="*/ 2034 w 2183"/>
                <a:gd name="T1" fmla="*/ 174 h 348"/>
                <a:gd name="T2" fmla="*/ 2183 w 2183"/>
                <a:gd name="T3" fmla="*/ 348 h 348"/>
                <a:gd name="T4" fmla="*/ 0 w 2183"/>
                <a:gd name="T5" fmla="*/ 348 h 348"/>
                <a:gd name="T6" fmla="*/ 0 w 2183"/>
                <a:gd name="T7" fmla="*/ 0 h 348"/>
                <a:gd name="T8" fmla="*/ 2183 w 2183"/>
                <a:gd name="T9" fmla="*/ 0 h 348"/>
                <a:gd name="T10" fmla="*/ 2034 w 2183"/>
                <a:gd name="T11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348">
                  <a:moveTo>
                    <a:pt x="2034" y="174"/>
                  </a:moveTo>
                  <a:lnTo>
                    <a:pt x="2183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2183" y="0"/>
                  </a:lnTo>
                  <a:lnTo>
                    <a:pt x="2034" y="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88938" y="1463675"/>
              <a:ext cx="277813" cy="277813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  <a:gd name="T4" fmla="*/ 175 w 175"/>
                <a:gd name="T5" fmla="*/ 0 h 175"/>
                <a:gd name="T6" fmla="*/ 175 w 175"/>
                <a:gd name="T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lnTo>
                    <a:pt x="0" y="0"/>
                  </a:lnTo>
                  <a:lnTo>
                    <a:pt x="175" y="0"/>
                  </a:lnTo>
                  <a:lnTo>
                    <a:pt x="175" y="17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6" name="pole tekstowe 45"/>
          <p:cNvSpPr txBox="1"/>
          <p:nvPr/>
        </p:nvSpPr>
        <p:spPr>
          <a:xfrm>
            <a:off x="2135560" y="1019229"/>
            <a:ext cx="2880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Fully editable</a:t>
            </a:r>
          </a:p>
        </p:txBody>
      </p:sp>
      <p:sp>
        <p:nvSpPr>
          <p:cNvPr id="31" name="Freeform 9"/>
          <p:cNvSpPr>
            <a:spLocks noEditPoints="1"/>
          </p:cNvSpPr>
          <p:nvPr/>
        </p:nvSpPr>
        <p:spPr bwMode="auto">
          <a:xfrm flipH="1">
            <a:off x="8328248" y="1174761"/>
            <a:ext cx="1152128" cy="331400"/>
          </a:xfrm>
          <a:custGeom>
            <a:avLst/>
            <a:gdLst>
              <a:gd name="T0" fmla="*/ 334 w 425"/>
              <a:gd name="T1" fmla="*/ 76 h 118"/>
              <a:gd name="T2" fmla="*/ 287 w 425"/>
              <a:gd name="T3" fmla="*/ 80 h 118"/>
              <a:gd name="T4" fmla="*/ 287 w 425"/>
              <a:gd name="T5" fmla="*/ 62 h 118"/>
              <a:gd name="T6" fmla="*/ 334 w 425"/>
              <a:gd name="T7" fmla="*/ 67 h 118"/>
              <a:gd name="T8" fmla="*/ 334 w 425"/>
              <a:gd name="T9" fmla="*/ 76 h 118"/>
              <a:gd name="T10" fmla="*/ 252 w 425"/>
              <a:gd name="T11" fmla="*/ 66 h 118"/>
              <a:gd name="T12" fmla="*/ 196 w 425"/>
              <a:gd name="T13" fmla="*/ 62 h 118"/>
              <a:gd name="T14" fmla="*/ 196 w 425"/>
              <a:gd name="T15" fmla="*/ 79 h 118"/>
              <a:gd name="T16" fmla="*/ 252 w 425"/>
              <a:gd name="T17" fmla="*/ 75 h 118"/>
              <a:gd name="T18" fmla="*/ 252 w 425"/>
              <a:gd name="T19" fmla="*/ 66 h 118"/>
              <a:gd name="T20" fmla="*/ 161 w 425"/>
              <a:gd name="T21" fmla="*/ 66 h 118"/>
              <a:gd name="T22" fmla="*/ 113 w 425"/>
              <a:gd name="T23" fmla="*/ 61 h 118"/>
              <a:gd name="T24" fmla="*/ 113 w 425"/>
              <a:gd name="T25" fmla="*/ 79 h 118"/>
              <a:gd name="T26" fmla="*/ 161 w 425"/>
              <a:gd name="T27" fmla="*/ 74 h 118"/>
              <a:gd name="T28" fmla="*/ 161 w 425"/>
              <a:gd name="T29" fmla="*/ 66 h 118"/>
              <a:gd name="T30" fmla="*/ 74 w 425"/>
              <a:gd name="T31" fmla="*/ 66 h 118"/>
              <a:gd name="T32" fmla="*/ 7 w 425"/>
              <a:gd name="T33" fmla="*/ 60 h 118"/>
              <a:gd name="T34" fmla="*/ 6 w 425"/>
              <a:gd name="T35" fmla="*/ 77 h 118"/>
              <a:gd name="T36" fmla="*/ 74 w 425"/>
              <a:gd name="T37" fmla="*/ 74 h 118"/>
              <a:gd name="T38" fmla="*/ 74 w 425"/>
              <a:gd name="T39" fmla="*/ 66 h 118"/>
              <a:gd name="T40" fmla="*/ 425 w 425"/>
              <a:gd name="T41" fmla="*/ 59 h 118"/>
              <a:gd name="T42" fmla="*/ 424 w 425"/>
              <a:gd name="T43" fmla="*/ 59 h 118"/>
              <a:gd name="T44" fmla="*/ 424 w 425"/>
              <a:gd name="T45" fmla="*/ 58 h 118"/>
              <a:gd name="T46" fmla="*/ 423 w 425"/>
              <a:gd name="T47" fmla="*/ 58 h 118"/>
              <a:gd name="T48" fmla="*/ 419 w 425"/>
              <a:gd name="T49" fmla="*/ 55 h 118"/>
              <a:gd name="T50" fmla="*/ 418 w 425"/>
              <a:gd name="T51" fmla="*/ 55 h 118"/>
              <a:gd name="T52" fmla="*/ 418 w 425"/>
              <a:gd name="T53" fmla="*/ 55 h 118"/>
              <a:gd name="T54" fmla="*/ 337 w 425"/>
              <a:gd name="T55" fmla="*/ 1 h 118"/>
              <a:gd name="T56" fmla="*/ 326 w 425"/>
              <a:gd name="T57" fmla="*/ 13 h 118"/>
              <a:gd name="T58" fmla="*/ 400 w 425"/>
              <a:gd name="T59" fmla="*/ 65 h 118"/>
              <a:gd name="T60" fmla="*/ 395 w 425"/>
              <a:gd name="T61" fmla="*/ 67 h 118"/>
              <a:gd name="T62" fmla="*/ 358 w 425"/>
              <a:gd name="T63" fmla="*/ 63 h 118"/>
              <a:gd name="T64" fmla="*/ 358 w 425"/>
              <a:gd name="T65" fmla="*/ 81 h 118"/>
              <a:gd name="T66" fmla="*/ 368 w 425"/>
              <a:gd name="T67" fmla="*/ 82 h 118"/>
              <a:gd name="T68" fmla="*/ 364 w 425"/>
              <a:gd name="T69" fmla="*/ 84 h 118"/>
              <a:gd name="T70" fmla="*/ 341 w 425"/>
              <a:gd name="T71" fmla="*/ 105 h 118"/>
              <a:gd name="T72" fmla="*/ 347 w 425"/>
              <a:gd name="T73" fmla="*/ 112 h 118"/>
              <a:gd name="T74" fmla="*/ 370 w 425"/>
              <a:gd name="T75" fmla="*/ 95 h 118"/>
              <a:gd name="T76" fmla="*/ 397 w 425"/>
              <a:gd name="T77" fmla="*/ 82 h 118"/>
              <a:gd name="T78" fmla="*/ 401 w 425"/>
              <a:gd name="T79" fmla="*/ 81 h 118"/>
              <a:gd name="T80" fmla="*/ 409 w 425"/>
              <a:gd name="T81" fmla="*/ 79 h 118"/>
              <a:gd name="T82" fmla="*/ 409 w 425"/>
              <a:gd name="T83" fmla="*/ 78 h 118"/>
              <a:gd name="T84" fmla="*/ 413 w 425"/>
              <a:gd name="T85" fmla="*/ 76 h 118"/>
              <a:gd name="T86" fmla="*/ 422 w 425"/>
              <a:gd name="T87" fmla="*/ 73 h 118"/>
              <a:gd name="T88" fmla="*/ 424 w 425"/>
              <a:gd name="T89" fmla="*/ 73 h 118"/>
              <a:gd name="T90" fmla="*/ 424 w 425"/>
              <a:gd name="T91" fmla="*/ 73 h 118"/>
              <a:gd name="T92" fmla="*/ 424 w 425"/>
              <a:gd name="T93" fmla="*/ 73 h 118"/>
              <a:gd name="T94" fmla="*/ 425 w 425"/>
              <a:gd name="T95" fmla="*/ 5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5" h="118">
                <a:moveTo>
                  <a:pt x="334" y="76"/>
                </a:moveTo>
                <a:cubicBezTo>
                  <a:pt x="333" y="80"/>
                  <a:pt x="291" y="81"/>
                  <a:pt x="287" y="80"/>
                </a:cubicBezTo>
                <a:cubicBezTo>
                  <a:pt x="283" y="78"/>
                  <a:pt x="285" y="68"/>
                  <a:pt x="287" y="62"/>
                </a:cubicBezTo>
                <a:cubicBezTo>
                  <a:pt x="289" y="57"/>
                  <a:pt x="334" y="67"/>
                  <a:pt x="334" y="67"/>
                </a:cubicBezTo>
                <a:cubicBezTo>
                  <a:pt x="337" y="67"/>
                  <a:pt x="336" y="71"/>
                  <a:pt x="334" y="76"/>
                </a:cubicBezTo>
                <a:close/>
                <a:moveTo>
                  <a:pt x="252" y="66"/>
                </a:moveTo>
                <a:cubicBezTo>
                  <a:pt x="252" y="66"/>
                  <a:pt x="198" y="56"/>
                  <a:pt x="196" y="62"/>
                </a:cubicBezTo>
                <a:cubicBezTo>
                  <a:pt x="194" y="67"/>
                  <a:pt x="191" y="77"/>
                  <a:pt x="196" y="79"/>
                </a:cubicBezTo>
                <a:cubicBezTo>
                  <a:pt x="201" y="80"/>
                  <a:pt x="250" y="79"/>
                  <a:pt x="252" y="75"/>
                </a:cubicBezTo>
                <a:cubicBezTo>
                  <a:pt x="254" y="70"/>
                  <a:pt x="255" y="66"/>
                  <a:pt x="252" y="66"/>
                </a:cubicBezTo>
                <a:close/>
                <a:moveTo>
                  <a:pt x="161" y="66"/>
                </a:moveTo>
                <a:cubicBezTo>
                  <a:pt x="161" y="66"/>
                  <a:pt x="115" y="56"/>
                  <a:pt x="113" y="61"/>
                </a:cubicBezTo>
                <a:cubicBezTo>
                  <a:pt x="111" y="67"/>
                  <a:pt x="109" y="77"/>
                  <a:pt x="113" y="79"/>
                </a:cubicBezTo>
                <a:cubicBezTo>
                  <a:pt x="117" y="80"/>
                  <a:pt x="160" y="79"/>
                  <a:pt x="161" y="74"/>
                </a:cubicBezTo>
                <a:cubicBezTo>
                  <a:pt x="163" y="70"/>
                  <a:pt x="164" y="66"/>
                  <a:pt x="161" y="66"/>
                </a:cubicBezTo>
                <a:close/>
                <a:moveTo>
                  <a:pt x="74" y="66"/>
                </a:moveTo>
                <a:cubicBezTo>
                  <a:pt x="74" y="66"/>
                  <a:pt x="9" y="55"/>
                  <a:pt x="7" y="60"/>
                </a:cubicBezTo>
                <a:cubicBezTo>
                  <a:pt x="5" y="65"/>
                  <a:pt x="0" y="75"/>
                  <a:pt x="6" y="77"/>
                </a:cubicBezTo>
                <a:cubicBezTo>
                  <a:pt x="12" y="79"/>
                  <a:pt x="72" y="78"/>
                  <a:pt x="74" y="74"/>
                </a:cubicBezTo>
                <a:cubicBezTo>
                  <a:pt x="76" y="69"/>
                  <a:pt x="77" y="66"/>
                  <a:pt x="74" y="66"/>
                </a:cubicBezTo>
                <a:close/>
                <a:moveTo>
                  <a:pt x="425" y="59"/>
                </a:moveTo>
                <a:cubicBezTo>
                  <a:pt x="424" y="59"/>
                  <a:pt x="424" y="59"/>
                  <a:pt x="424" y="59"/>
                </a:cubicBezTo>
                <a:cubicBezTo>
                  <a:pt x="424" y="58"/>
                  <a:pt x="424" y="58"/>
                  <a:pt x="424" y="58"/>
                </a:cubicBezTo>
                <a:cubicBezTo>
                  <a:pt x="423" y="58"/>
                  <a:pt x="423" y="58"/>
                  <a:pt x="423" y="58"/>
                </a:cubicBezTo>
                <a:cubicBezTo>
                  <a:pt x="419" y="55"/>
                  <a:pt x="419" y="55"/>
                  <a:pt x="419" y="55"/>
                </a:cubicBezTo>
                <a:cubicBezTo>
                  <a:pt x="419" y="55"/>
                  <a:pt x="418" y="55"/>
                  <a:pt x="418" y="55"/>
                </a:cubicBezTo>
                <a:cubicBezTo>
                  <a:pt x="418" y="53"/>
                  <a:pt x="418" y="53"/>
                  <a:pt x="418" y="55"/>
                </a:cubicBezTo>
                <a:cubicBezTo>
                  <a:pt x="376" y="32"/>
                  <a:pt x="341" y="1"/>
                  <a:pt x="337" y="1"/>
                </a:cubicBezTo>
                <a:cubicBezTo>
                  <a:pt x="329" y="0"/>
                  <a:pt x="314" y="1"/>
                  <a:pt x="326" y="13"/>
                </a:cubicBezTo>
                <a:cubicBezTo>
                  <a:pt x="330" y="20"/>
                  <a:pt x="362" y="45"/>
                  <a:pt x="400" y="65"/>
                </a:cubicBezTo>
                <a:cubicBezTo>
                  <a:pt x="398" y="65"/>
                  <a:pt x="397" y="66"/>
                  <a:pt x="395" y="67"/>
                </a:cubicBezTo>
                <a:cubicBezTo>
                  <a:pt x="380" y="64"/>
                  <a:pt x="359" y="60"/>
                  <a:pt x="358" y="63"/>
                </a:cubicBezTo>
                <a:cubicBezTo>
                  <a:pt x="356" y="69"/>
                  <a:pt x="353" y="79"/>
                  <a:pt x="358" y="81"/>
                </a:cubicBezTo>
                <a:cubicBezTo>
                  <a:pt x="359" y="81"/>
                  <a:pt x="363" y="81"/>
                  <a:pt x="368" y="82"/>
                </a:cubicBezTo>
                <a:cubicBezTo>
                  <a:pt x="367" y="82"/>
                  <a:pt x="366" y="83"/>
                  <a:pt x="364" y="84"/>
                </a:cubicBezTo>
                <a:cubicBezTo>
                  <a:pt x="349" y="94"/>
                  <a:pt x="341" y="104"/>
                  <a:pt x="341" y="105"/>
                </a:cubicBezTo>
                <a:cubicBezTo>
                  <a:pt x="340" y="113"/>
                  <a:pt x="339" y="118"/>
                  <a:pt x="347" y="112"/>
                </a:cubicBezTo>
                <a:cubicBezTo>
                  <a:pt x="347" y="112"/>
                  <a:pt x="355" y="104"/>
                  <a:pt x="370" y="95"/>
                </a:cubicBezTo>
                <a:cubicBezTo>
                  <a:pt x="378" y="91"/>
                  <a:pt x="387" y="86"/>
                  <a:pt x="397" y="82"/>
                </a:cubicBezTo>
                <a:cubicBezTo>
                  <a:pt x="398" y="82"/>
                  <a:pt x="400" y="81"/>
                  <a:pt x="401" y="81"/>
                </a:cubicBezTo>
                <a:cubicBezTo>
                  <a:pt x="405" y="80"/>
                  <a:pt x="408" y="80"/>
                  <a:pt x="409" y="79"/>
                </a:cubicBezTo>
                <a:cubicBezTo>
                  <a:pt x="409" y="78"/>
                  <a:pt x="409" y="78"/>
                  <a:pt x="409" y="78"/>
                </a:cubicBezTo>
                <a:cubicBezTo>
                  <a:pt x="410" y="77"/>
                  <a:pt x="412" y="77"/>
                  <a:pt x="413" y="76"/>
                </a:cubicBezTo>
                <a:cubicBezTo>
                  <a:pt x="422" y="73"/>
                  <a:pt x="422" y="73"/>
                  <a:pt x="422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6"/>
                  <a:pt x="425" y="46"/>
                  <a:pt x="425" y="59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 11"/>
          <p:cNvSpPr>
            <a:spLocks noEditPoints="1"/>
          </p:cNvSpPr>
          <p:nvPr/>
        </p:nvSpPr>
        <p:spPr bwMode="auto">
          <a:xfrm>
            <a:off x="6426820" y="1198167"/>
            <a:ext cx="1417312" cy="284588"/>
          </a:xfrm>
          <a:custGeom>
            <a:avLst/>
            <a:gdLst>
              <a:gd name="T0" fmla="*/ 480 w 603"/>
              <a:gd name="T1" fmla="*/ 78 h 121"/>
              <a:gd name="T2" fmla="*/ 447 w 603"/>
              <a:gd name="T3" fmla="*/ 77 h 121"/>
              <a:gd name="T4" fmla="*/ 449 w 603"/>
              <a:gd name="T5" fmla="*/ 60 h 121"/>
              <a:gd name="T6" fmla="*/ 481 w 603"/>
              <a:gd name="T7" fmla="*/ 70 h 121"/>
              <a:gd name="T8" fmla="*/ 480 w 603"/>
              <a:gd name="T9" fmla="*/ 78 h 121"/>
              <a:gd name="T10" fmla="*/ 421 w 603"/>
              <a:gd name="T11" fmla="*/ 60 h 121"/>
              <a:gd name="T12" fmla="*/ 388 w 603"/>
              <a:gd name="T13" fmla="*/ 52 h 121"/>
              <a:gd name="T14" fmla="*/ 386 w 603"/>
              <a:gd name="T15" fmla="*/ 69 h 121"/>
              <a:gd name="T16" fmla="*/ 420 w 603"/>
              <a:gd name="T17" fmla="*/ 69 h 121"/>
              <a:gd name="T18" fmla="*/ 421 w 603"/>
              <a:gd name="T19" fmla="*/ 60 h 121"/>
              <a:gd name="T20" fmla="*/ 357 w 603"/>
              <a:gd name="T21" fmla="*/ 53 h 121"/>
              <a:gd name="T22" fmla="*/ 318 w 603"/>
              <a:gd name="T23" fmla="*/ 46 h 121"/>
              <a:gd name="T24" fmla="*/ 317 w 603"/>
              <a:gd name="T25" fmla="*/ 64 h 121"/>
              <a:gd name="T26" fmla="*/ 356 w 603"/>
              <a:gd name="T27" fmla="*/ 62 h 121"/>
              <a:gd name="T28" fmla="*/ 357 w 603"/>
              <a:gd name="T29" fmla="*/ 53 h 121"/>
              <a:gd name="T30" fmla="*/ 287 w 603"/>
              <a:gd name="T31" fmla="*/ 50 h 121"/>
              <a:gd name="T32" fmla="*/ 249 w 603"/>
              <a:gd name="T33" fmla="*/ 45 h 121"/>
              <a:gd name="T34" fmla="*/ 249 w 603"/>
              <a:gd name="T35" fmla="*/ 62 h 121"/>
              <a:gd name="T36" fmla="*/ 287 w 603"/>
              <a:gd name="T37" fmla="*/ 58 h 121"/>
              <a:gd name="T38" fmla="*/ 287 w 603"/>
              <a:gd name="T39" fmla="*/ 50 h 121"/>
              <a:gd name="T40" fmla="*/ 214 w 603"/>
              <a:gd name="T41" fmla="*/ 50 h 121"/>
              <a:gd name="T42" fmla="*/ 170 w 603"/>
              <a:gd name="T43" fmla="*/ 48 h 121"/>
              <a:gd name="T44" fmla="*/ 171 w 603"/>
              <a:gd name="T45" fmla="*/ 65 h 121"/>
              <a:gd name="T46" fmla="*/ 215 w 603"/>
              <a:gd name="T47" fmla="*/ 58 h 121"/>
              <a:gd name="T48" fmla="*/ 214 w 603"/>
              <a:gd name="T49" fmla="*/ 50 h 121"/>
              <a:gd name="T50" fmla="*/ 140 w 603"/>
              <a:gd name="T51" fmla="*/ 56 h 121"/>
              <a:gd name="T52" fmla="*/ 93 w 603"/>
              <a:gd name="T53" fmla="*/ 58 h 121"/>
              <a:gd name="T54" fmla="*/ 96 w 603"/>
              <a:gd name="T55" fmla="*/ 75 h 121"/>
              <a:gd name="T56" fmla="*/ 141 w 603"/>
              <a:gd name="T57" fmla="*/ 64 h 121"/>
              <a:gd name="T58" fmla="*/ 140 w 603"/>
              <a:gd name="T59" fmla="*/ 56 h 121"/>
              <a:gd name="T60" fmla="*/ 55 w 603"/>
              <a:gd name="T61" fmla="*/ 72 h 121"/>
              <a:gd name="T62" fmla="*/ 0 w 603"/>
              <a:gd name="T63" fmla="*/ 86 h 121"/>
              <a:gd name="T64" fmla="*/ 8 w 603"/>
              <a:gd name="T65" fmla="*/ 102 h 121"/>
              <a:gd name="T66" fmla="*/ 57 w 603"/>
              <a:gd name="T67" fmla="*/ 80 h 121"/>
              <a:gd name="T68" fmla="*/ 55 w 603"/>
              <a:gd name="T69" fmla="*/ 72 h 121"/>
              <a:gd name="T70" fmla="*/ 597 w 603"/>
              <a:gd name="T71" fmla="*/ 94 h 121"/>
              <a:gd name="T72" fmla="*/ 597 w 603"/>
              <a:gd name="T73" fmla="*/ 94 h 121"/>
              <a:gd name="T74" fmla="*/ 597 w 603"/>
              <a:gd name="T75" fmla="*/ 94 h 121"/>
              <a:gd name="T76" fmla="*/ 596 w 603"/>
              <a:gd name="T77" fmla="*/ 94 h 121"/>
              <a:gd name="T78" fmla="*/ 594 w 603"/>
              <a:gd name="T79" fmla="*/ 90 h 121"/>
              <a:gd name="T80" fmla="*/ 539 w 603"/>
              <a:gd name="T81" fmla="*/ 9 h 121"/>
              <a:gd name="T82" fmla="*/ 523 w 603"/>
              <a:gd name="T83" fmla="*/ 16 h 121"/>
              <a:gd name="T84" fmla="*/ 571 w 603"/>
              <a:gd name="T85" fmla="*/ 90 h 121"/>
              <a:gd name="T86" fmla="*/ 570 w 603"/>
              <a:gd name="T87" fmla="*/ 90 h 121"/>
              <a:gd name="T88" fmla="*/ 509 w 603"/>
              <a:gd name="T89" fmla="*/ 71 h 121"/>
              <a:gd name="T90" fmla="*/ 506 w 603"/>
              <a:gd name="T91" fmla="*/ 88 h 121"/>
              <a:gd name="T92" fmla="*/ 535 w 603"/>
              <a:gd name="T93" fmla="*/ 96 h 121"/>
              <a:gd name="T94" fmla="*/ 531 w 603"/>
              <a:gd name="T95" fmla="*/ 97 h 121"/>
              <a:gd name="T96" fmla="*/ 502 w 603"/>
              <a:gd name="T97" fmla="*/ 110 h 121"/>
              <a:gd name="T98" fmla="*/ 505 w 603"/>
              <a:gd name="T99" fmla="*/ 118 h 121"/>
              <a:gd name="T100" fmla="*/ 533 w 603"/>
              <a:gd name="T101" fmla="*/ 109 h 121"/>
              <a:gd name="T102" fmla="*/ 562 w 603"/>
              <a:gd name="T103" fmla="*/ 105 h 121"/>
              <a:gd name="T104" fmla="*/ 575 w 603"/>
              <a:gd name="T105" fmla="*/ 105 h 121"/>
              <a:gd name="T106" fmla="*/ 583 w 603"/>
              <a:gd name="T107" fmla="*/ 107 h 121"/>
              <a:gd name="T108" fmla="*/ 583 w 603"/>
              <a:gd name="T109" fmla="*/ 107 h 121"/>
              <a:gd name="T110" fmla="*/ 587 w 603"/>
              <a:gd name="T111" fmla="*/ 107 h 121"/>
              <a:gd name="T112" fmla="*/ 588 w 603"/>
              <a:gd name="T113" fmla="*/ 106 h 121"/>
              <a:gd name="T114" fmla="*/ 589 w 603"/>
              <a:gd name="T115" fmla="*/ 106 h 121"/>
              <a:gd name="T116" fmla="*/ 590 w 603"/>
              <a:gd name="T117" fmla="*/ 107 h 121"/>
              <a:gd name="T118" fmla="*/ 590 w 603"/>
              <a:gd name="T119" fmla="*/ 107 h 121"/>
              <a:gd name="T120" fmla="*/ 597 w 603"/>
              <a:gd name="T121" fmla="*/ 9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3" h="121">
                <a:moveTo>
                  <a:pt x="480" y="78"/>
                </a:moveTo>
                <a:cubicBezTo>
                  <a:pt x="478" y="83"/>
                  <a:pt x="449" y="79"/>
                  <a:pt x="447" y="77"/>
                </a:cubicBezTo>
                <a:cubicBezTo>
                  <a:pt x="444" y="75"/>
                  <a:pt x="447" y="65"/>
                  <a:pt x="449" y="60"/>
                </a:cubicBezTo>
                <a:cubicBezTo>
                  <a:pt x="451" y="55"/>
                  <a:pt x="482" y="70"/>
                  <a:pt x="481" y="70"/>
                </a:cubicBezTo>
                <a:cubicBezTo>
                  <a:pt x="483" y="71"/>
                  <a:pt x="482" y="74"/>
                  <a:pt x="480" y="78"/>
                </a:cubicBezTo>
                <a:close/>
                <a:moveTo>
                  <a:pt x="421" y="60"/>
                </a:moveTo>
                <a:cubicBezTo>
                  <a:pt x="421" y="60"/>
                  <a:pt x="389" y="47"/>
                  <a:pt x="388" y="52"/>
                </a:cubicBezTo>
                <a:cubicBezTo>
                  <a:pt x="386" y="57"/>
                  <a:pt x="383" y="67"/>
                  <a:pt x="386" y="69"/>
                </a:cubicBezTo>
                <a:cubicBezTo>
                  <a:pt x="388" y="71"/>
                  <a:pt x="418" y="73"/>
                  <a:pt x="420" y="69"/>
                </a:cubicBezTo>
                <a:cubicBezTo>
                  <a:pt x="422" y="64"/>
                  <a:pt x="423" y="61"/>
                  <a:pt x="421" y="60"/>
                </a:cubicBezTo>
                <a:close/>
                <a:moveTo>
                  <a:pt x="357" y="53"/>
                </a:moveTo>
                <a:cubicBezTo>
                  <a:pt x="357" y="54"/>
                  <a:pt x="320" y="41"/>
                  <a:pt x="318" y="46"/>
                </a:cubicBezTo>
                <a:cubicBezTo>
                  <a:pt x="316" y="52"/>
                  <a:pt x="314" y="62"/>
                  <a:pt x="317" y="64"/>
                </a:cubicBezTo>
                <a:cubicBezTo>
                  <a:pt x="320" y="65"/>
                  <a:pt x="355" y="66"/>
                  <a:pt x="356" y="62"/>
                </a:cubicBezTo>
                <a:cubicBezTo>
                  <a:pt x="358" y="57"/>
                  <a:pt x="359" y="54"/>
                  <a:pt x="357" y="53"/>
                </a:cubicBezTo>
                <a:close/>
                <a:moveTo>
                  <a:pt x="287" y="50"/>
                </a:moveTo>
                <a:cubicBezTo>
                  <a:pt x="287" y="50"/>
                  <a:pt x="251" y="40"/>
                  <a:pt x="249" y="45"/>
                </a:cubicBezTo>
                <a:cubicBezTo>
                  <a:pt x="248" y="50"/>
                  <a:pt x="246" y="60"/>
                  <a:pt x="249" y="62"/>
                </a:cubicBezTo>
                <a:cubicBezTo>
                  <a:pt x="253" y="64"/>
                  <a:pt x="286" y="62"/>
                  <a:pt x="287" y="58"/>
                </a:cubicBezTo>
                <a:cubicBezTo>
                  <a:pt x="288" y="53"/>
                  <a:pt x="289" y="50"/>
                  <a:pt x="287" y="50"/>
                </a:cubicBezTo>
                <a:close/>
                <a:moveTo>
                  <a:pt x="214" y="50"/>
                </a:moveTo>
                <a:cubicBezTo>
                  <a:pt x="214" y="50"/>
                  <a:pt x="171" y="43"/>
                  <a:pt x="170" y="48"/>
                </a:cubicBezTo>
                <a:cubicBezTo>
                  <a:pt x="169" y="53"/>
                  <a:pt x="167" y="64"/>
                  <a:pt x="171" y="65"/>
                </a:cubicBezTo>
                <a:cubicBezTo>
                  <a:pt x="175" y="67"/>
                  <a:pt x="214" y="63"/>
                  <a:pt x="215" y="58"/>
                </a:cubicBezTo>
                <a:cubicBezTo>
                  <a:pt x="216" y="54"/>
                  <a:pt x="217" y="50"/>
                  <a:pt x="214" y="50"/>
                </a:cubicBezTo>
                <a:close/>
                <a:moveTo>
                  <a:pt x="140" y="56"/>
                </a:moveTo>
                <a:cubicBezTo>
                  <a:pt x="140" y="55"/>
                  <a:pt x="94" y="52"/>
                  <a:pt x="93" y="58"/>
                </a:cubicBezTo>
                <a:cubicBezTo>
                  <a:pt x="93" y="64"/>
                  <a:pt x="92" y="74"/>
                  <a:pt x="96" y="75"/>
                </a:cubicBezTo>
                <a:cubicBezTo>
                  <a:pt x="100" y="76"/>
                  <a:pt x="140" y="68"/>
                  <a:pt x="141" y="64"/>
                </a:cubicBezTo>
                <a:cubicBezTo>
                  <a:pt x="142" y="59"/>
                  <a:pt x="142" y="55"/>
                  <a:pt x="140" y="56"/>
                </a:cubicBezTo>
                <a:close/>
                <a:moveTo>
                  <a:pt x="55" y="72"/>
                </a:moveTo>
                <a:cubicBezTo>
                  <a:pt x="55" y="71"/>
                  <a:pt x="0" y="79"/>
                  <a:pt x="0" y="86"/>
                </a:cubicBezTo>
                <a:cubicBezTo>
                  <a:pt x="1" y="92"/>
                  <a:pt x="3" y="102"/>
                  <a:pt x="8" y="102"/>
                </a:cubicBezTo>
                <a:cubicBezTo>
                  <a:pt x="12" y="101"/>
                  <a:pt x="56" y="84"/>
                  <a:pt x="57" y="80"/>
                </a:cubicBezTo>
                <a:cubicBezTo>
                  <a:pt x="57" y="75"/>
                  <a:pt x="57" y="71"/>
                  <a:pt x="55" y="72"/>
                </a:cubicBezTo>
                <a:close/>
                <a:moveTo>
                  <a:pt x="597" y="94"/>
                </a:moveTo>
                <a:cubicBezTo>
                  <a:pt x="597" y="94"/>
                  <a:pt x="597" y="94"/>
                  <a:pt x="597" y="94"/>
                </a:cubicBezTo>
                <a:cubicBezTo>
                  <a:pt x="597" y="94"/>
                  <a:pt x="597" y="94"/>
                  <a:pt x="597" y="94"/>
                </a:cubicBezTo>
                <a:cubicBezTo>
                  <a:pt x="596" y="94"/>
                  <a:pt x="596" y="94"/>
                  <a:pt x="596" y="94"/>
                </a:cubicBezTo>
                <a:cubicBezTo>
                  <a:pt x="594" y="90"/>
                  <a:pt x="594" y="90"/>
                  <a:pt x="594" y="90"/>
                </a:cubicBezTo>
                <a:cubicBezTo>
                  <a:pt x="563" y="52"/>
                  <a:pt x="542" y="12"/>
                  <a:pt x="539" y="9"/>
                </a:cubicBezTo>
                <a:cubicBezTo>
                  <a:pt x="532" y="5"/>
                  <a:pt x="518" y="0"/>
                  <a:pt x="523" y="16"/>
                </a:cubicBezTo>
                <a:cubicBezTo>
                  <a:pt x="525" y="24"/>
                  <a:pt x="545" y="59"/>
                  <a:pt x="571" y="90"/>
                </a:cubicBezTo>
                <a:cubicBezTo>
                  <a:pt x="571" y="90"/>
                  <a:pt x="570" y="90"/>
                  <a:pt x="570" y="90"/>
                </a:cubicBezTo>
                <a:cubicBezTo>
                  <a:pt x="547" y="80"/>
                  <a:pt x="512" y="68"/>
                  <a:pt x="509" y="71"/>
                </a:cubicBezTo>
                <a:cubicBezTo>
                  <a:pt x="505" y="76"/>
                  <a:pt x="499" y="85"/>
                  <a:pt x="506" y="88"/>
                </a:cubicBezTo>
                <a:cubicBezTo>
                  <a:pt x="508" y="89"/>
                  <a:pt x="521" y="92"/>
                  <a:pt x="535" y="96"/>
                </a:cubicBezTo>
                <a:cubicBezTo>
                  <a:pt x="533" y="96"/>
                  <a:pt x="532" y="97"/>
                  <a:pt x="531" y="97"/>
                </a:cubicBezTo>
                <a:cubicBezTo>
                  <a:pt x="513" y="102"/>
                  <a:pt x="503" y="108"/>
                  <a:pt x="502" y="110"/>
                </a:cubicBezTo>
                <a:cubicBezTo>
                  <a:pt x="499" y="116"/>
                  <a:pt x="497" y="121"/>
                  <a:pt x="505" y="118"/>
                </a:cubicBezTo>
                <a:cubicBezTo>
                  <a:pt x="505" y="118"/>
                  <a:pt x="516" y="113"/>
                  <a:pt x="533" y="109"/>
                </a:cubicBezTo>
                <a:cubicBezTo>
                  <a:pt x="541" y="107"/>
                  <a:pt x="551" y="106"/>
                  <a:pt x="562" y="105"/>
                </a:cubicBezTo>
                <a:cubicBezTo>
                  <a:pt x="566" y="105"/>
                  <a:pt x="570" y="105"/>
                  <a:pt x="575" y="105"/>
                </a:cubicBezTo>
                <a:cubicBezTo>
                  <a:pt x="578" y="106"/>
                  <a:pt x="580" y="106"/>
                  <a:pt x="583" y="107"/>
                </a:cubicBezTo>
                <a:cubicBezTo>
                  <a:pt x="582" y="108"/>
                  <a:pt x="582" y="108"/>
                  <a:pt x="583" y="107"/>
                </a:cubicBezTo>
                <a:cubicBezTo>
                  <a:pt x="585" y="107"/>
                  <a:pt x="587" y="107"/>
                  <a:pt x="587" y="107"/>
                </a:cubicBezTo>
                <a:cubicBezTo>
                  <a:pt x="588" y="107"/>
                  <a:pt x="588" y="107"/>
                  <a:pt x="588" y="106"/>
                </a:cubicBezTo>
                <a:cubicBezTo>
                  <a:pt x="589" y="106"/>
                  <a:pt x="589" y="106"/>
                  <a:pt x="589" y="106"/>
                </a:cubicBezTo>
                <a:cubicBezTo>
                  <a:pt x="590" y="107"/>
                  <a:pt x="590" y="107"/>
                  <a:pt x="590" y="107"/>
                </a:cubicBezTo>
                <a:cubicBezTo>
                  <a:pt x="590" y="107"/>
                  <a:pt x="590" y="107"/>
                  <a:pt x="590" y="107"/>
                </a:cubicBezTo>
                <a:cubicBezTo>
                  <a:pt x="588" y="109"/>
                  <a:pt x="603" y="83"/>
                  <a:pt x="597" y="94"/>
                </a:cubicBez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5059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tekstu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ytuł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200" dirty="0"/>
              <a:t>Supply Chain Add-on Icons </a:t>
            </a:r>
            <a:br>
              <a:rPr lang="en-US" sz="3200" dirty="0"/>
            </a:b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37073365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7">
            <a:extLst>
              <a:ext uri="{FF2B5EF4-FFF2-40B4-BE49-F238E27FC236}">
                <a16:creationId xmlns:a16="http://schemas.microsoft.com/office/drawing/2014/main" id="{19F5F9FA-0E45-477E-9412-FECA0F63FCF1}"/>
              </a:ext>
            </a:extLst>
          </p:cNvPr>
          <p:cNvSpPr>
            <a:spLocks noEditPoints="1"/>
          </p:cNvSpPr>
          <p:nvPr/>
        </p:nvSpPr>
        <p:spPr bwMode="auto">
          <a:xfrm>
            <a:off x="7616047" y="2635371"/>
            <a:ext cx="656271" cy="831132"/>
          </a:xfrm>
          <a:custGeom>
            <a:avLst/>
            <a:gdLst>
              <a:gd name="T0" fmla="*/ 0 w 640"/>
              <a:gd name="T1" fmla="*/ 720 h 810"/>
              <a:gd name="T2" fmla="*/ 0 w 640"/>
              <a:gd name="T3" fmla="*/ 697 h 810"/>
              <a:gd name="T4" fmla="*/ 22 w 640"/>
              <a:gd name="T5" fmla="*/ 597 h 810"/>
              <a:gd name="T6" fmla="*/ 27 w 640"/>
              <a:gd name="T7" fmla="*/ 587 h 810"/>
              <a:gd name="T8" fmla="*/ 47 w 640"/>
              <a:gd name="T9" fmla="*/ 566 h 810"/>
              <a:gd name="T10" fmla="*/ 163 w 640"/>
              <a:gd name="T11" fmla="*/ 510 h 810"/>
              <a:gd name="T12" fmla="*/ 173 w 640"/>
              <a:gd name="T13" fmla="*/ 506 h 810"/>
              <a:gd name="T14" fmla="*/ 320 w 640"/>
              <a:gd name="T15" fmla="*/ 556 h 810"/>
              <a:gd name="T16" fmla="*/ 468 w 640"/>
              <a:gd name="T17" fmla="*/ 506 h 810"/>
              <a:gd name="T18" fmla="*/ 478 w 640"/>
              <a:gd name="T19" fmla="*/ 510 h 810"/>
              <a:gd name="T20" fmla="*/ 273 w 640"/>
              <a:gd name="T21" fmla="*/ 809 h 810"/>
              <a:gd name="T22" fmla="*/ 640 w 640"/>
              <a:gd name="T23" fmla="*/ 697 h 810"/>
              <a:gd name="T24" fmla="*/ 618 w 640"/>
              <a:gd name="T25" fmla="*/ 597 h 810"/>
              <a:gd name="T26" fmla="*/ 614 w 640"/>
              <a:gd name="T27" fmla="*/ 587 h 810"/>
              <a:gd name="T28" fmla="*/ 594 w 640"/>
              <a:gd name="T29" fmla="*/ 566 h 810"/>
              <a:gd name="T30" fmla="*/ 547 w 640"/>
              <a:gd name="T31" fmla="*/ 540 h 810"/>
              <a:gd name="T32" fmla="*/ 640 w 640"/>
              <a:gd name="T33" fmla="*/ 720 h 810"/>
              <a:gd name="T34" fmla="*/ 483 w 640"/>
              <a:gd name="T35" fmla="*/ 199 h 810"/>
              <a:gd name="T36" fmla="*/ 157 w 640"/>
              <a:gd name="T37" fmla="*/ 199 h 810"/>
              <a:gd name="T38" fmla="*/ 313 w 640"/>
              <a:gd name="T39" fmla="*/ 298 h 810"/>
              <a:gd name="T40" fmla="*/ 320 w 640"/>
              <a:gd name="T41" fmla="*/ 298 h 810"/>
              <a:gd name="T42" fmla="*/ 327 w 640"/>
              <a:gd name="T43" fmla="*/ 298 h 810"/>
              <a:gd name="T44" fmla="*/ 483 w 640"/>
              <a:gd name="T45" fmla="*/ 199 h 810"/>
              <a:gd name="T46" fmla="*/ 321 w 640"/>
              <a:gd name="T47" fmla="*/ 338 h 810"/>
              <a:gd name="T48" fmla="*/ 319 w 640"/>
              <a:gd name="T49" fmla="*/ 338 h 810"/>
              <a:gd name="T50" fmla="*/ 147 w 640"/>
              <a:gd name="T51" fmla="*/ 274 h 810"/>
              <a:gd name="T52" fmla="*/ 149 w 640"/>
              <a:gd name="T53" fmla="*/ 290 h 810"/>
              <a:gd name="T54" fmla="*/ 492 w 640"/>
              <a:gd name="T55" fmla="*/ 290 h 810"/>
              <a:gd name="T56" fmla="*/ 493 w 640"/>
              <a:gd name="T57" fmla="*/ 273 h 810"/>
              <a:gd name="T58" fmla="*/ 520 w 640"/>
              <a:gd name="T59" fmla="*/ 84 h 810"/>
              <a:gd name="T60" fmla="*/ 324 w 640"/>
              <a:gd name="T61" fmla="*/ 0 h 810"/>
              <a:gd name="T62" fmla="*/ 316 w 640"/>
              <a:gd name="T63" fmla="*/ 0 h 810"/>
              <a:gd name="T64" fmla="*/ 120 w 640"/>
              <a:gd name="T65" fmla="*/ 84 h 810"/>
              <a:gd name="T66" fmla="*/ 342 w 640"/>
              <a:gd name="T67" fmla="*/ 158 h 810"/>
              <a:gd name="T68" fmla="*/ 480 w 640"/>
              <a:gd name="T69" fmla="*/ 158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0" h="810">
                <a:moveTo>
                  <a:pt x="273" y="809"/>
                </a:moveTo>
                <a:cubicBezTo>
                  <a:pt x="119" y="803"/>
                  <a:pt x="0" y="765"/>
                  <a:pt x="0" y="720"/>
                </a:cubicBezTo>
                <a:cubicBezTo>
                  <a:pt x="0" y="719"/>
                  <a:pt x="1" y="718"/>
                  <a:pt x="1" y="718"/>
                </a:cubicBezTo>
                <a:cubicBezTo>
                  <a:pt x="0" y="710"/>
                  <a:pt x="0" y="703"/>
                  <a:pt x="0" y="697"/>
                </a:cubicBezTo>
                <a:cubicBezTo>
                  <a:pt x="3" y="641"/>
                  <a:pt x="22" y="597"/>
                  <a:pt x="22" y="597"/>
                </a:cubicBezTo>
                <a:cubicBezTo>
                  <a:pt x="22" y="597"/>
                  <a:pt x="22" y="597"/>
                  <a:pt x="22" y="597"/>
                </a:cubicBezTo>
                <a:cubicBezTo>
                  <a:pt x="23" y="593"/>
                  <a:pt x="25" y="590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31" y="580"/>
                  <a:pt x="37" y="573"/>
                  <a:pt x="47" y="566"/>
                </a:cubicBezTo>
                <a:cubicBezTo>
                  <a:pt x="53" y="561"/>
                  <a:pt x="62" y="556"/>
                  <a:pt x="74" y="550"/>
                </a:cubicBezTo>
                <a:cubicBezTo>
                  <a:pt x="93" y="540"/>
                  <a:pt x="122" y="527"/>
                  <a:pt x="163" y="510"/>
                </a:cubicBezTo>
                <a:cubicBezTo>
                  <a:pt x="166" y="509"/>
                  <a:pt x="169" y="507"/>
                  <a:pt x="173" y="506"/>
                </a:cubicBezTo>
                <a:cubicBezTo>
                  <a:pt x="173" y="506"/>
                  <a:pt x="173" y="506"/>
                  <a:pt x="173" y="506"/>
                </a:cubicBezTo>
                <a:cubicBezTo>
                  <a:pt x="191" y="498"/>
                  <a:pt x="205" y="495"/>
                  <a:pt x="208" y="498"/>
                </a:cubicBezTo>
                <a:cubicBezTo>
                  <a:pt x="248" y="538"/>
                  <a:pt x="287" y="553"/>
                  <a:pt x="320" y="556"/>
                </a:cubicBezTo>
                <a:cubicBezTo>
                  <a:pt x="354" y="553"/>
                  <a:pt x="392" y="538"/>
                  <a:pt x="432" y="498"/>
                </a:cubicBezTo>
                <a:cubicBezTo>
                  <a:pt x="436" y="495"/>
                  <a:pt x="449" y="498"/>
                  <a:pt x="468" y="506"/>
                </a:cubicBezTo>
                <a:cubicBezTo>
                  <a:pt x="468" y="506"/>
                  <a:pt x="468" y="506"/>
                  <a:pt x="468" y="506"/>
                </a:cubicBezTo>
                <a:cubicBezTo>
                  <a:pt x="471" y="507"/>
                  <a:pt x="474" y="509"/>
                  <a:pt x="478" y="510"/>
                </a:cubicBezTo>
                <a:cubicBezTo>
                  <a:pt x="480" y="511"/>
                  <a:pt x="483" y="512"/>
                  <a:pt x="485" y="513"/>
                </a:cubicBezTo>
                <a:lnTo>
                  <a:pt x="273" y="809"/>
                </a:lnTo>
                <a:close/>
                <a:moveTo>
                  <a:pt x="640" y="716"/>
                </a:moveTo>
                <a:cubicBezTo>
                  <a:pt x="640" y="710"/>
                  <a:pt x="640" y="703"/>
                  <a:pt x="640" y="697"/>
                </a:cubicBezTo>
                <a:cubicBezTo>
                  <a:pt x="638" y="641"/>
                  <a:pt x="619" y="597"/>
                  <a:pt x="619" y="597"/>
                </a:cubicBezTo>
                <a:cubicBezTo>
                  <a:pt x="618" y="597"/>
                  <a:pt x="618" y="597"/>
                  <a:pt x="618" y="597"/>
                </a:cubicBezTo>
                <a:cubicBezTo>
                  <a:pt x="617" y="593"/>
                  <a:pt x="616" y="590"/>
                  <a:pt x="614" y="587"/>
                </a:cubicBezTo>
                <a:cubicBezTo>
                  <a:pt x="614" y="587"/>
                  <a:pt x="614" y="587"/>
                  <a:pt x="614" y="587"/>
                </a:cubicBezTo>
                <a:cubicBezTo>
                  <a:pt x="613" y="587"/>
                  <a:pt x="613" y="587"/>
                  <a:pt x="613" y="587"/>
                </a:cubicBezTo>
                <a:cubicBezTo>
                  <a:pt x="609" y="580"/>
                  <a:pt x="604" y="573"/>
                  <a:pt x="594" y="566"/>
                </a:cubicBezTo>
                <a:cubicBezTo>
                  <a:pt x="587" y="561"/>
                  <a:pt x="578" y="556"/>
                  <a:pt x="567" y="550"/>
                </a:cubicBezTo>
                <a:cubicBezTo>
                  <a:pt x="561" y="547"/>
                  <a:pt x="554" y="544"/>
                  <a:pt x="547" y="540"/>
                </a:cubicBezTo>
                <a:cubicBezTo>
                  <a:pt x="354" y="810"/>
                  <a:pt x="354" y="810"/>
                  <a:pt x="354" y="810"/>
                </a:cubicBezTo>
                <a:cubicBezTo>
                  <a:pt x="515" y="805"/>
                  <a:pt x="640" y="766"/>
                  <a:pt x="640" y="720"/>
                </a:cubicBezTo>
                <a:cubicBezTo>
                  <a:pt x="640" y="718"/>
                  <a:pt x="640" y="717"/>
                  <a:pt x="640" y="716"/>
                </a:cubicBezTo>
                <a:close/>
                <a:moveTo>
                  <a:pt x="483" y="199"/>
                </a:moveTo>
                <a:cubicBezTo>
                  <a:pt x="327" y="199"/>
                  <a:pt x="327" y="199"/>
                  <a:pt x="327" y="199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9"/>
                  <a:pt x="143" y="211"/>
                  <a:pt x="157" y="228"/>
                </a:cubicBezTo>
                <a:cubicBezTo>
                  <a:pt x="171" y="246"/>
                  <a:pt x="241" y="292"/>
                  <a:pt x="313" y="298"/>
                </a:cubicBezTo>
                <a:cubicBezTo>
                  <a:pt x="315" y="298"/>
                  <a:pt x="317" y="298"/>
                  <a:pt x="319" y="298"/>
                </a:cubicBezTo>
                <a:cubicBezTo>
                  <a:pt x="320" y="298"/>
                  <a:pt x="320" y="298"/>
                  <a:pt x="320" y="298"/>
                </a:cubicBezTo>
                <a:cubicBezTo>
                  <a:pt x="320" y="298"/>
                  <a:pt x="321" y="298"/>
                  <a:pt x="321" y="298"/>
                </a:cubicBezTo>
                <a:cubicBezTo>
                  <a:pt x="323" y="298"/>
                  <a:pt x="325" y="298"/>
                  <a:pt x="327" y="298"/>
                </a:cubicBezTo>
                <a:cubicBezTo>
                  <a:pt x="400" y="292"/>
                  <a:pt x="469" y="246"/>
                  <a:pt x="483" y="228"/>
                </a:cubicBezTo>
                <a:cubicBezTo>
                  <a:pt x="497" y="211"/>
                  <a:pt x="483" y="199"/>
                  <a:pt x="483" y="199"/>
                </a:cubicBezTo>
                <a:close/>
                <a:moveTo>
                  <a:pt x="330" y="338"/>
                </a:moveTo>
                <a:cubicBezTo>
                  <a:pt x="327" y="338"/>
                  <a:pt x="324" y="338"/>
                  <a:pt x="321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6" y="338"/>
                  <a:pt x="313" y="338"/>
                  <a:pt x="310" y="338"/>
                </a:cubicBezTo>
                <a:cubicBezTo>
                  <a:pt x="244" y="332"/>
                  <a:pt x="182" y="300"/>
                  <a:pt x="147" y="274"/>
                </a:cubicBezTo>
                <a:cubicBezTo>
                  <a:pt x="148" y="278"/>
                  <a:pt x="148" y="283"/>
                  <a:pt x="149" y="288"/>
                </a:cubicBezTo>
                <a:cubicBezTo>
                  <a:pt x="149" y="289"/>
                  <a:pt x="149" y="289"/>
                  <a:pt x="149" y="290"/>
                </a:cubicBezTo>
                <a:cubicBezTo>
                  <a:pt x="149" y="409"/>
                  <a:pt x="243" y="505"/>
                  <a:pt x="321" y="505"/>
                </a:cubicBezTo>
                <a:cubicBezTo>
                  <a:pt x="398" y="505"/>
                  <a:pt x="492" y="409"/>
                  <a:pt x="492" y="290"/>
                </a:cubicBezTo>
                <a:cubicBezTo>
                  <a:pt x="492" y="288"/>
                  <a:pt x="492" y="288"/>
                  <a:pt x="492" y="286"/>
                </a:cubicBezTo>
                <a:cubicBezTo>
                  <a:pt x="493" y="282"/>
                  <a:pt x="493" y="277"/>
                  <a:pt x="493" y="273"/>
                </a:cubicBezTo>
                <a:cubicBezTo>
                  <a:pt x="459" y="300"/>
                  <a:pt x="396" y="332"/>
                  <a:pt x="330" y="338"/>
                </a:cubicBezTo>
                <a:close/>
                <a:moveTo>
                  <a:pt x="520" y="84"/>
                </a:moveTo>
                <a:cubicBezTo>
                  <a:pt x="510" y="57"/>
                  <a:pt x="388" y="4"/>
                  <a:pt x="355" y="2"/>
                </a:cubicBezTo>
                <a:cubicBezTo>
                  <a:pt x="339" y="0"/>
                  <a:pt x="330" y="0"/>
                  <a:pt x="324" y="0"/>
                </a:cubicBezTo>
                <a:cubicBezTo>
                  <a:pt x="323" y="0"/>
                  <a:pt x="321" y="0"/>
                  <a:pt x="320" y="0"/>
                </a:cubicBezTo>
                <a:cubicBezTo>
                  <a:pt x="319" y="0"/>
                  <a:pt x="317" y="0"/>
                  <a:pt x="316" y="0"/>
                </a:cubicBezTo>
                <a:cubicBezTo>
                  <a:pt x="310" y="0"/>
                  <a:pt x="301" y="0"/>
                  <a:pt x="285" y="2"/>
                </a:cubicBezTo>
                <a:cubicBezTo>
                  <a:pt x="253" y="4"/>
                  <a:pt x="130" y="57"/>
                  <a:pt x="120" y="84"/>
                </a:cubicBezTo>
                <a:cubicBezTo>
                  <a:pt x="110" y="112"/>
                  <a:pt x="160" y="158"/>
                  <a:pt x="160" y="158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480" y="158"/>
                  <a:pt x="480" y="158"/>
                  <a:pt x="480" y="158"/>
                </a:cubicBezTo>
                <a:cubicBezTo>
                  <a:pt x="480" y="158"/>
                  <a:pt x="530" y="112"/>
                  <a:pt x="520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5" name="Freeform 7">
            <a:extLst>
              <a:ext uri="{FF2B5EF4-FFF2-40B4-BE49-F238E27FC236}">
                <a16:creationId xmlns:a16="http://schemas.microsoft.com/office/drawing/2014/main" id="{C38DA698-E46A-4F7B-8A45-5C27F5526FFB}"/>
              </a:ext>
            </a:extLst>
          </p:cNvPr>
          <p:cNvSpPr>
            <a:spLocks noEditPoints="1"/>
          </p:cNvSpPr>
          <p:nvPr/>
        </p:nvSpPr>
        <p:spPr bwMode="auto">
          <a:xfrm>
            <a:off x="8516513" y="2630527"/>
            <a:ext cx="656271" cy="831132"/>
          </a:xfrm>
          <a:custGeom>
            <a:avLst/>
            <a:gdLst>
              <a:gd name="T0" fmla="*/ 0 w 640"/>
              <a:gd name="T1" fmla="*/ 720 h 810"/>
              <a:gd name="T2" fmla="*/ 0 w 640"/>
              <a:gd name="T3" fmla="*/ 697 h 810"/>
              <a:gd name="T4" fmla="*/ 22 w 640"/>
              <a:gd name="T5" fmla="*/ 597 h 810"/>
              <a:gd name="T6" fmla="*/ 27 w 640"/>
              <a:gd name="T7" fmla="*/ 587 h 810"/>
              <a:gd name="T8" fmla="*/ 47 w 640"/>
              <a:gd name="T9" fmla="*/ 566 h 810"/>
              <a:gd name="T10" fmla="*/ 163 w 640"/>
              <a:gd name="T11" fmla="*/ 510 h 810"/>
              <a:gd name="T12" fmla="*/ 173 w 640"/>
              <a:gd name="T13" fmla="*/ 506 h 810"/>
              <a:gd name="T14" fmla="*/ 320 w 640"/>
              <a:gd name="T15" fmla="*/ 556 h 810"/>
              <a:gd name="T16" fmla="*/ 468 w 640"/>
              <a:gd name="T17" fmla="*/ 506 h 810"/>
              <a:gd name="T18" fmla="*/ 478 w 640"/>
              <a:gd name="T19" fmla="*/ 510 h 810"/>
              <a:gd name="T20" fmla="*/ 273 w 640"/>
              <a:gd name="T21" fmla="*/ 809 h 810"/>
              <a:gd name="T22" fmla="*/ 640 w 640"/>
              <a:gd name="T23" fmla="*/ 697 h 810"/>
              <a:gd name="T24" fmla="*/ 618 w 640"/>
              <a:gd name="T25" fmla="*/ 597 h 810"/>
              <a:gd name="T26" fmla="*/ 614 w 640"/>
              <a:gd name="T27" fmla="*/ 587 h 810"/>
              <a:gd name="T28" fmla="*/ 594 w 640"/>
              <a:gd name="T29" fmla="*/ 566 h 810"/>
              <a:gd name="T30" fmla="*/ 547 w 640"/>
              <a:gd name="T31" fmla="*/ 540 h 810"/>
              <a:gd name="T32" fmla="*/ 640 w 640"/>
              <a:gd name="T33" fmla="*/ 720 h 810"/>
              <a:gd name="T34" fmla="*/ 483 w 640"/>
              <a:gd name="T35" fmla="*/ 199 h 810"/>
              <a:gd name="T36" fmla="*/ 157 w 640"/>
              <a:gd name="T37" fmla="*/ 199 h 810"/>
              <a:gd name="T38" fmla="*/ 313 w 640"/>
              <a:gd name="T39" fmla="*/ 298 h 810"/>
              <a:gd name="T40" fmla="*/ 320 w 640"/>
              <a:gd name="T41" fmla="*/ 298 h 810"/>
              <a:gd name="T42" fmla="*/ 327 w 640"/>
              <a:gd name="T43" fmla="*/ 298 h 810"/>
              <a:gd name="T44" fmla="*/ 483 w 640"/>
              <a:gd name="T45" fmla="*/ 199 h 810"/>
              <a:gd name="T46" fmla="*/ 321 w 640"/>
              <a:gd name="T47" fmla="*/ 338 h 810"/>
              <a:gd name="T48" fmla="*/ 319 w 640"/>
              <a:gd name="T49" fmla="*/ 338 h 810"/>
              <a:gd name="T50" fmla="*/ 147 w 640"/>
              <a:gd name="T51" fmla="*/ 274 h 810"/>
              <a:gd name="T52" fmla="*/ 149 w 640"/>
              <a:gd name="T53" fmla="*/ 290 h 810"/>
              <a:gd name="T54" fmla="*/ 492 w 640"/>
              <a:gd name="T55" fmla="*/ 290 h 810"/>
              <a:gd name="T56" fmla="*/ 493 w 640"/>
              <a:gd name="T57" fmla="*/ 273 h 810"/>
              <a:gd name="T58" fmla="*/ 520 w 640"/>
              <a:gd name="T59" fmla="*/ 84 h 810"/>
              <a:gd name="T60" fmla="*/ 324 w 640"/>
              <a:gd name="T61" fmla="*/ 0 h 810"/>
              <a:gd name="T62" fmla="*/ 316 w 640"/>
              <a:gd name="T63" fmla="*/ 0 h 810"/>
              <a:gd name="T64" fmla="*/ 120 w 640"/>
              <a:gd name="T65" fmla="*/ 84 h 810"/>
              <a:gd name="T66" fmla="*/ 342 w 640"/>
              <a:gd name="T67" fmla="*/ 158 h 810"/>
              <a:gd name="T68" fmla="*/ 480 w 640"/>
              <a:gd name="T69" fmla="*/ 158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0" h="810">
                <a:moveTo>
                  <a:pt x="273" y="809"/>
                </a:moveTo>
                <a:cubicBezTo>
                  <a:pt x="119" y="803"/>
                  <a:pt x="0" y="765"/>
                  <a:pt x="0" y="720"/>
                </a:cubicBezTo>
                <a:cubicBezTo>
                  <a:pt x="0" y="719"/>
                  <a:pt x="1" y="718"/>
                  <a:pt x="1" y="718"/>
                </a:cubicBezTo>
                <a:cubicBezTo>
                  <a:pt x="0" y="710"/>
                  <a:pt x="0" y="703"/>
                  <a:pt x="0" y="697"/>
                </a:cubicBezTo>
                <a:cubicBezTo>
                  <a:pt x="3" y="641"/>
                  <a:pt x="22" y="597"/>
                  <a:pt x="22" y="597"/>
                </a:cubicBezTo>
                <a:cubicBezTo>
                  <a:pt x="22" y="597"/>
                  <a:pt x="22" y="597"/>
                  <a:pt x="22" y="597"/>
                </a:cubicBezTo>
                <a:cubicBezTo>
                  <a:pt x="23" y="593"/>
                  <a:pt x="25" y="590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31" y="580"/>
                  <a:pt x="37" y="573"/>
                  <a:pt x="47" y="566"/>
                </a:cubicBezTo>
                <a:cubicBezTo>
                  <a:pt x="53" y="561"/>
                  <a:pt x="62" y="556"/>
                  <a:pt x="74" y="550"/>
                </a:cubicBezTo>
                <a:cubicBezTo>
                  <a:pt x="93" y="540"/>
                  <a:pt x="122" y="527"/>
                  <a:pt x="163" y="510"/>
                </a:cubicBezTo>
                <a:cubicBezTo>
                  <a:pt x="166" y="509"/>
                  <a:pt x="169" y="507"/>
                  <a:pt x="173" y="506"/>
                </a:cubicBezTo>
                <a:cubicBezTo>
                  <a:pt x="173" y="506"/>
                  <a:pt x="173" y="506"/>
                  <a:pt x="173" y="506"/>
                </a:cubicBezTo>
                <a:cubicBezTo>
                  <a:pt x="191" y="498"/>
                  <a:pt x="205" y="495"/>
                  <a:pt x="208" y="498"/>
                </a:cubicBezTo>
                <a:cubicBezTo>
                  <a:pt x="248" y="538"/>
                  <a:pt x="287" y="553"/>
                  <a:pt x="320" y="556"/>
                </a:cubicBezTo>
                <a:cubicBezTo>
                  <a:pt x="354" y="553"/>
                  <a:pt x="392" y="538"/>
                  <a:pt x="432" y="498"/>
                </a:cubicBezTo>
                <a:cubicBezTo>
                  <a:pt x="436" y="495"/>
                  <a:pt x="449" y="498"/>
                  <a:pt x="468" y="506"/>
                </a:cubicBezTo>
                <a:cubicBezTo>
                  <a:pt x="468" y="506"/>
                  <a:pt x="468" y="506"/>
                  <a:pt x="468" y="506"/>
                </a:cubicBezTo>
                <a:cubicBezTo>
                  <a:pt x="471" y="507"/>
                  <a:pt x="474" y="509"/>
                  <a:pt x="478" y="510"/>
                </a:cubicBezTo>
                <a:cubicBezTo>
                  <a:pt x="480" y="511"/>
                  <a:pt x="483" y="512"/>
                  <a:pt x="485" y="513"/>
                </a:cubicBezTo>
                <a:lnTo>
                  <a:pt x="273" y="809"/>
                </a:lnTo>
                <a:close/>
                <a:moveTo>
                  <a:pt x="640" y="716"/>
                </a:moveTo>
                <a:cubicBezTo>
                  <a:pt x="640" y="710"/>
                  <a:pt x="640" y="703"/>
                  <a:pt x="640" y="697"/>
                </a:cubicBezTo>
                <a:cubicBezTo>
                  <a:pt x="638" y="641"/>
                  <a:pt x="619" y="597"/>
                  <a:pt x="619" y="597"/>
                </a:cubicBezTo>
                <a:cubicBezTo>
                  <a:pt x="618" y="597"/>
                  <a:pt x="618" y="597"/>
                  <a:pt x="618" y="597"/>
                </a:cubicBezTo>
                <a:cubicBezTo>
                  <a:pt x="617" y="593"/>
                  <a:pt x="616" y="590"/>
                  <a:pt x="614" y="587"/>
                </a:cubicBezTo>
                <a:cubicBezTo>
                  <a:pt x="614" y="587"/>
                  <a:pt x="614" y="587"/>
                  <a:pt x="614" y="587"/>
                </a:cubicBezTo>
                <a:cubicBezTo>
                  <a:pt x="613" y="587"/>
                  <a:pt x="613" y="587"/>
                  <a:pt x="613" y="587"/>
                </a:cubicBezTo>
                <a:cubicBezTo>
                  <a:pt x="609" y="580"/>
                  <a:pt x="604" y="573"/>
                  <a:pt x="594" y="566"/>
                </a:cubicBezTo>
                <a:cubicBezTo>
                  <a:pt x="587" y="561"/>
                  <a:pt x="578" y="556"/>
                  <a:pt x="567" y="550"/>
                </a:cubicBezTo>
                <a:cubicBezTo>
                  <a:pt x="561" y="547"/>
                  <a:pt x="554" y="544"/>
                  <a:pt x="547" y="540"/>
                </a:cubicBezTo>
                <a:cubicBezTo>
                  <a:pt x="354" y="810"/>
                  <a:pt x="354" y="810"/>
                  <a:pt x="354" y="810"/>
                </a:cubicBezTo>
                <a:cubicBezTo>
                  <a:pt x="515" y="805"/>
                  <a:pt x="640" y="766"/>
                  <a:pt x="640" y="720"/>
                </a:cubicBezTo>
                <a:cubicBezTo>
                  <a:pt x="640" y="718"/>
                  <a:pt x="640" y="717"/>
                  <a:pt x="640" y="716"/>
                </a:cubicBezTo>
                <a:close/>
                <a:moveTo>
                  <a:pt x="483" y="199"/>
                </a:moveTo>
                <a:cubicBezTo>
                  <a:pt x="327" y="199"/>
                  <a:pt x="327" y="199"/>
                  <a:pt x="327" y="199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9"/>
                  <a:pt x="143" y="211"/>
                  <a:pt x="157" y="228"/>
                </a:cubicBezTo>
                <a:cubicBezTo>
                  <a:pt x="171" y="246"/>
                  <a:pt x="241" y="292"/>
                  <a:pt x="313" y="298"/>
                </a:cubicBezTo>
                <a:cubicBezTo>
                  <a:pt x="315" y="298"/>
                  <a:pt x="317" y="298"/>
                  <a:pt x="319" y="298"/>
                </a:cubicBezTo>
                <a:cubicBezTo>
                  <a:pt x="320" y="298"/>
                  <a:pt x="320" y="298"/>
                  <a:pt x="320" y="298"/>
                </a:cubicBezTo>
                <a:cubicBezTo>
                  <a:pt x="320" y="298"/>
                  <a:pt x="321" y="298"/>
                  <a:pt x="321" y="298"/>
                </a:cubicBezTo>
                <a:cubicBezTo>
                  <a:pt x="323" y="298"/>
                  <a:pt x="325" y="298"/>
                  <a:pt x="327" y="298"/>
                </a:cubicBezTo>
                <a:cubicBezTo>
                  <a:pt x="400" y="292"/>
                  <a:pt x="469" y="246"/>
                  <a:pt x="483" y="228"/>
                </a:cubicBezTo>
                <a:cubicBezTo>
                  <a:pt x="497" y="211"/>
                  <a:pt x="483" y="199"/>
                  <a:pt x="483" y="199"/>
                </a:cubicBezTo>
                <a:close/>
                <a:moveTo>
                  <a:pt x="330" y="338"/>
                </a:moveTo>
                <a:cubicBezTo>
                  <a:pt x="327" y="338"/>
                  <a:pt x="324" y="338"/>
                  <a:pt x="321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6" y="338"/>
                  <a:pt x="313" y="338"/>
                  <a:pt x="310" y="338"/>
                </a:cubicBezTo>
                <a:cubicBezTo>
                  <a:pt x="244" y="332"/>
                  <a:pt x="182" y="300"/>
                  <a:pt x="147" y="274"/>
                </a:cubicBezTo>
                <a:cubicBezTo>
                  <a:pt x="148" y="278"/>
                  <a:pt x="148" y="283"/>
                  <a:pt x="149" y="288"/>
                </a:cubicBezTo>
                <a:cubicBezTo>
                  <a:pt x="149" y="289"/>
                  <a:pt x="149" y="289"/>
                  <a:pt x="149" y="290"/>
                </a:cubicBezTo>
                <a:cubicBezTo>
                  <a:pt x="149" y="409"/>
                  <a:pt x="243" y="505"/>
                  <a:pt x="321" y="505"/>
                </a:cubicBezTo>
                <a:cubicBezTo>
                  <a:pt x="398" y="505"/>
                  <a:pt x="492" y="409"/>
                  <a:pt x="492" y="290"/>
                </a:cubicBezTo>
                <a:cubicBezTo>
                  <a:pt x="492" y="288"/>
                  <a:pt x="492" y="288"/>
                  <a:pt x="492" y="286"/>
                </a:cubicBezTo>
                <a:cubicBezTo>
                  <a:pt x="493" y="282"/>
                  <a:pt x="493" y="277"/>
                  <a:pt x="493" y="273"/>
                </a:cubicBezTo>
                <a:cubicBezTo>
                  <a:pt x="459" y="300"/>
                  <a:pt x="396" y="332"/>
                  <a:pt x="330" y="338"/>
                </a:cubicBezTo>
                <a:close/>
                <a:moveTo>
                  <a:pt x="520" y="84"/>
                </a:moveTo>
                <a:cubicBezTo>
                  <a:pt x="510" y="57"/>
                  <a:pt x="388" y="4"/>
                  <a:pt x="355" y="2"/>
                </a:cubicBezTo>
                <a:cubicBezTo>
                  <a:pt x="339" y="0"/>
                  <a:pt x="330" y="0"/>
                  <a:pt x="324" y="0"/>
                </a:cubicBezTo>
                <a:cubicBezTo>
                  <a:pt x="323" y="0"/>
                  <a:pt x="321" y="0"/>
                  <a:pt x="320" y="0"/>
                </a:cubicBezTo>
                <a:cubicBezTo>
                  <a:pt x="319" y="0"/>
                  <a:pt x="317" y="0"/>
                  <a:pt x="316" y="0"/>
                </a:cubicBezTo>
                <a:cubicBezTo>
                  <a:pt x="310" y="0"/>
                  <a:pt x="301" y="0"/>
                  <a:pt x="285" y="2"/>
                </a:cubicBezTo>
                <a:cubicBezTo>
                  <a:pt x="253" y="4"/>
                  <a:pt x="130" y="57"/>
                  <a:pt x="120" y="84"/>
                </a:cubicBezTo>
                <a:cubicBezTo>
                  <a:pt x="110" y="112"/>
                  <a:pt x="160" y="158"/>
                  <a:pt x="160" y="158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480" y="158"/>
                  <a:pt x="480" y="158"/>
                  <a:pt x="480" y="158"/>
                </a:cubicBezTo>
                <a:cubicBezTo>
                  <a:pt x="480" y="158"/>
                  <a:pt x="530" y="112"/>
                  <a:pt x="520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" name="Freeform 7">
            <a:extLst>
              <a:ext uri="{FF2B5EF4-FFF2-40B4-BE49-F238E27FC236}">
                <a16:creationId xmlns:a16="http://schemas.microsoft.com/office/drawing/2014/main" id="{915B025F-EF9E-42AE-8444-901F47A30020}"/>
              </a:ext>
            </a:extLst>
          </p:cNvPr>
          <p:cNvSpPr>
            <a:spLocks noEditPoints="1"/>
          </p:cNvSpPr>
          <p:nvPr/>
        </p:nvSpPr>
        <p:spPr bwMode="auto">
          <a:xfrm>
            <a:off x="9416979" y="2625683"/>
            <a:ext cx="656271" cy="831132"/>
          </a:xfrm>
          <a:custGeom>
            <a:avLst/>
            <a:gdLst>
              <a:gd name="T0" fmla="*/ 0 w 640"/>
              <a:gd name="T1" fmla="*/ 720 h 810"/>
              <a:gd name="T2" fmla="*/ 0 w 640"/>
              <a:gd name="T3" fmla="*/ 697 h 810"/>
              <a:gd name="T4" fmla="*/ 22 w 640"/>
              <a:gd name="T5" fmla="*/ 597 h 810"/>
              <a:gd name="T6" fmla="*/ 27 w 640"/>
              <a:gd name="T7" fmla="*/ 587 h 810"/>
              <a:gd name="T8" fmla="*/ 47 w 640"/>
              <a:gd name="T9" fmla="*/ 566 h 810"/>
              <a:gd name="T10" fmla="*/ 163 w 640"/>
              <a:gd name="T11" fmla="*/ 510 h 810"/>
              <a:gd name="T12" fmla="*/ 173 w 640"/>
              <a:gd name="T13" fmla="*/ 506 h 810"/>
              <a:gd name="T14" fmla="*/ 320 w 640"/>
              <a:gd name="T15" fmla="*/ 556 h 810"/>
              <a:gd name="T16" fmla="*/ 468 w 640"/>
              <a:gd name="T17" fmla="*/ 506 h 810"/>
              <a:gd name="T18" fmla="*/ 478 w 640"/>
              <a:gd name="T19" fmla="*/ 510 h 810"/>
              <a:gd name="T20" fmla="*/ 273 w 640"/>
              <a:gd name="T21" fmla="*/ 809 h 810"/>
              <a:gd name="T22" fmla="*/ 640 w 640"/>
              <a:gd name="T23" fmla="*/ 697 h 810"/>
              <a:gd name="T24" fmla="*/ 618 w 640"/>
              <a:gd name="T25" fmla="*/ 597 h 810"/>
              <a:gd name="T26" fmla="*/ 614 w 640"/>
              <a:gd name="T27" fmla="*/ 587 h 810"/>
              <a:gd name="T28" fmla="*/ 594 w 640"/>
              <a:gd name="T29" fmla="*/ 566 h 810"/>
              <a:gd name="T30" fmla="*/ 547 w 640"/>
              <a:gd name="T31" fmla="*/ 540 h 810"/>
              <a:gd name="T32" fmla="*/ 640 w 640"/>
              <a:gd name="T33" fmla="*/ 720 h 810"/>
              <a:gd name="T34" fmla="*/ 483 w 640"/>
              <a:gd name="T35" fmla="*/ 199 h 810"/>
              <a:gd name="T36" fmla="*/ 157 w 640"/>
              <a:gd name="T37" fmla="*/ 199 h 810"/>
              <a:gd name="T38" fmla="*/ 313 w 640"/>
              <a:gd name="T39" fmla="*/ 298 h 810"/>
              <a:gd name="T40" fmla="*/ 320 w 640"/>
              <a:gd name="T41" fmla="*/ 298 h 810"/>
              <a:gd name="T42" fmla="*/ 327 w 640"/>
              <a:gd name="T43" fmla="*/ 298 h 810"/>
              <a:gd name="T44" fmla="*/ 483 w 640"/>
              <a:gd name="T45" fmla="*/ 199 h 810"/>
              <a:gd name="T46" fmla="*/ 321 w 640"/>
              <a:gd name="T47" fmla="*/ 338 h 810"/>
              <a:gd name="T48" fmla="*/ 319 w 640"/>
              <a:gd name="T49" fmla="*/ 338 h 810"/>
              <a:gd name="T50" fmla="*/ 147 w 640"/>
              <a:gd name="T51" fmla="*/ 274 h 810"/>
              <a:gd name="T52" fmla="*/ 149 w 640"/>
              <a:gd name="T53" fmla="*/ 290 h 810"/>
              <a:gd name="T54" fmla="*/ 492 w 640"/>
              <a:gd name="T55" fmla="*/ 290 h 810"/>
              <a:gd name="T56" fmla="*/ 493 w 640"/>
              <a:gd name="T57" fmla="*/ 273 h 810"/>
              <a:gd name="T58" fmla="*/ 520 w 640"/>
              <a:gd name="T59" fmla="*/ 84 h 810"/>
              <a:gd name="T60" fmla="*/ 324 w 640"/>
              <a:gd name="T61" fmla="*/ 0 h 810"/>
              <a:gd name="T62" fmla="*/ 316 w 640"/>
              <a:gd name="T63" fmla="*/ 0 h 810"/>
              <a:gd name="T64" fmla="*/ 120 w 640"/>
              <a:gd name="T65" fmla="*/ 84 h 810"/>
              <a:gd name="T66" fmla="*/ 342 w 640"/>
              <a:gd name="T67" fmla="*/ 158 h 810"/>
              <a:gd name="T68" fmla="*/ 480 w 640"/>
              <a:gd name="T69" fmla="*/ 158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0" h="810">
                <a:moveTo>
                  <a:pt x="273" y="809"/>
                </a:moveTo>
                <a:cubicBezTo>
                  <a:pt x="119" y="803"/>
                  <a:pt x="0" y="765"/>
                  <a:pt x="0" y="720"/>
                </a:cubicBezTo>
                <a:cubicBezTo>
                  <a:pt x="0" y="719"/>
                  <a:pt x="1" y="718"/>
                  <a:pt x="1" y="718"/>
                </a:cubicBezTo>
                <a:cubicBezTo>
                  <a:pt x="0" y="710"/>
                  <a:pt x="0" y="703"/>
                  <a:pt x="0" y="697"/>
                </a:cubicBezTo>
                <a:cubicBezTo>
                  <a:pt x="3" y="641"/>
                  <a:pt x="22" y="597"/>
                  <a:pt x="22" y="597"/>
                </a:cubicBezTo>
                <a:cubicBezTo>
                  <a:pt x="22" y="597"/>
                  <a:pt x="22" y="597"/>
                  <a:pt x="22" y="597"/>
                </a:cubicBezTo>
                <a:cubicBezTo>
                  <a:pt x="23" y="593"/>
                  <a:pt x="25" y="590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31" y="580"/>
                  <a:pt x="37" y="573"/>
                  <a:pt x="47" y="566"/>
                </a:cubicBezTo>
                <a:cubicBezTo>
                  <a:pt x="53" y="561"/>
                  <a:pt x="62" y="556"/>
                  <a:pt x="74" y="550"/>
                </a:cubicBezTo>
                <a:cubicBezTo>
                  <a:pt x="93" y="540"/>
                  <a:pt x="122" y="527"/>
                  <a:pt x="163" y="510"/>
                </a:cubicBezTo>
                <a:cubicBezTo>
                  <a:pt x="166" y="509"/>
                  <a:pt x="169" y="507"/>
                  <a:pt x="173" y="506"/>
                </a:cubicBezTo>
                <a:cubicBezTo>
                  <a:pt x="173" y="506"/>
                  <a:pt x="173" y="506"/>
                  <a:pt x="173" y="506"/>
                </a:cubicBezTo>
                <a:cubicBezTo>
                  <a:pt x="191" y="498"/>
                  <a:pt x="205" y="495"/>
                  <a:pt x="208" y="498"/>
                </a:cubicBezTo>
                <a:cubicBezTo>
                  <a:pt x="248" y="538"/>
                  <a:pt x="287" y="553"/>
                  <a:pt x="320" y="556"/>
                </a:cubicBezTo>
                <a:cubicBezTo>
                  <a:pt x="354" y="553"/>
                  <a:pt x="392" y="538"/>
                  <a:pt x="432" y="498"/>
                </a:cubicBezTo>
                <a:cubicBezTo>
                  <a:pt x="436" y="495"/>
                  <a:pt x="449" y="498"/>
                  <a:pt x="468" y="506"/>
                </a:cubicBezTo>
                <a:cubicBezTo>
                  <a:pt x="468" y="506"/>
                  <a:pt x="468" y="506"/>
                  <a:pt x="468" y="506"/>
                </a:cubicBezTo>
                <a:cubicBezTo>
                  <a:pt x="471" y="507"/>
                  <a:pt x="474" y="509"/>
                  <a:pt x="478" y="510"/>
                </a:cubicBezTo>
                <a:cubicBezTo>
                  <a:pt x="480" y="511"/>
                  <a:pt x="483" y="512"/>
                  <a:pt x="485" y="513"/>
                </a:cubicBezTo>
                <a:lnTo>
                  <a:pt x="273" y="809"/>
                </a:lnTo>
                <a:close/>
                <a:moveTo>
                  <a:pt x="640" y="716"/>
                </a:moveTo>
                <a:cubicBezTo>
                  <a:pt x="640" y="710"/>
                  <a:pt x="640" y="703"/>
                  <a:pt x="640" y="697"/>
                </a:cubicBezTo>
                <a:cubicBezTo>
                  <a:pt x="638" y="641"/>
                  <a:pt x="619" y="597"/>
                  <a:pt x="619" y="597"/>
                </a:cubicBezTo>
                <a:cubicBezTo>
                  <a:pt x="618" y="597"/>
                  <a:pt x="618" y="597"/>
                  <a:pt x="618" y="597"/>
                </a:cubicBezTo>
                <a:cubicBezTo>
                  <a:pt x="617" y="593"/>
                  <a:pt x="616" y="590"/>
                  <a:pt x="614" y="587"/>
                </a:cubicBezTo>
                <a:cubicBezTo>
                  <a:pt x="614" y="587"/>
                  <a:pt x="614" y="587"/>
                  <a:pt x="614" y="587"/>
                </a:cubicBezTo>
                <a:cubicBezTo>
                  <a:pt x="613" y="587"/>
                  <a:pt x="613" y="587"/>
                  <a:pt x="613" y="587"/>
                </a:cubicBezTo>
                <a:cubicBezTo>
                  <a:pt x="609" y="580"/>
                  <a:pt x="604" y="573"/>
                  <a:pt x="594" y="566"/>
                </a:cubicBezTo>
                <a:cubicBezTo>
                  <a:pt x="587" y="561"/>
                  <a:pt x="578" y="556"/>
                  <a:pt x="567" y="550"/>
                </a:cubicBezTo>
                <a:cubicBezTo>
                  <a:pt x="561" y="547"/>
                  <a:pt x="554" y="544"/>
                  <a:pt x="547" y="540"/>
                </a:cubicBezTo>
                <a:cubicBezTo>
                  <a:pt x="354" y="810"/>
                  <a:pt x="354" y="810"/>
                  <a:pt x="354" y="810"/>
                </a:cubicBezTo>
                <a:cubicBezTo>
                  <a:pt x="515" y="805"/>
                  <a:pt x="640" y="766"/>
                  <a:pt x="640" y="720"/>
                </a:cubicBezTo>
                <a:cubicBezTo>
                  <a:pt x="640" y="718"/>
                  <a:pt x="640" y="717"/>
                  <a:pt x="640" y="716"/>
                </a:cubicBezTo>
                <a:close/>
                <a:moveTo>
                  <a:pt x="483" y="199"/>
                </a:moveTo>
                <a:cubicBezTo>
                  <a:pt x="327" y="199"/>
                  <a:pt x="327" y="199"/>
                  <a:pt x="327" y="199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9"/>
                  <a:pt x="143" y="211"/>
                  <a:pt x="157" y="228"/>
                </a:cubicBezTo>
                <a:cubicBezTo>
                  <a:pt x="171" y="246"/>
                  <a:pt x="241" y="292"/>
                  <a:pt x="313" y="298"/>
                </a:cubicBezTo>
                <a:cubicBezTo>
                  <a:pt x="315" y="298"/>
                  <a:pt x="317" y="298"/>
                  <a:pt x="319" y="298"/>
                </a:cubicBezTo>
                <a:cubicBezTo>
                  <a:pt x="320" y="298"/>
                  <a:pt x="320" y="298"/>
                  <a:pt x="320" y="298"/>
                </a:cubicBezTo>
                <a:cubicBezTo>
                  <a:pt x="320" y="298"/>
                  <a:pt x="321" y="298"/>
                  <a:pt x="321" y="298"/>
                </a:cubicBezTo>
                <a:cubicBezTo>
                  <a:pt x="323" y="298"/>
                  <a:pt x="325" y="298"/>
                  <a:pt x="327" y="298"/>
                </a:cubicBezTo>
                <a:cubicBezTo>
                  <a:pt x="400" y="292"/>
                  <a:pt x="469" y="246"/>
                  <a:pt x="483" y="228"/>
                </a:cubicBezTo>
                <a:cubicBezTo>
                  <a:pt x="497" y="211"/>
                  <a:pt x="483" y="199"/>
                  <a:pt x="483" y="199"/>
                </a:cubicBezTo>
                <a:close/>
                <a:moveTo>
                  <a:pt x="330" y="338"/>
                </a:moveTo>
                <a:cubicBezTo>
                  <a:pt x="327" y="338"/>
                  <a:pt x="324" y="338"/>
                  <a:pt x="321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6" y="338"/>
                  <a:pt x="313" y="338"/>
                  <a:pt x="310" y="338"/>
                </a:cubicBezTo>
                <a:cubicBezTo>
                  <a:pt x="244" y="332"/>
                  <a:pt x="182" y="300"/>
                  <a:pt x="147" y="274"/>
                </a:cubicBezTo>
                <a:cubicBezTo>
                  <a:pt x="148" y="278"/>
                  <a:pt x="148" y="283"/>
                  <a:pt x="149" y="288"/>
                </a:cubicBezTo>
                <a:cubicBezTo>
                  <a:pt x="149" y="289"/>
                  <a:pt x="149" y="289"/>
                  <a:pt x="149" y="290"/>
                </a:cubicBezTo>
                <a:cubicBezTo>
                  <a:pt x="149" y="409"/>
                  <a:pt x="243" y="505"/>
                  <a:pt x="321" y="505"/>
                </a:cubicBezTo>
                <a:cubicBezTo>
                  <a:pt x="398" y="505"/>
                  <a:pt x="492" y="409"/>
                  <a:pt x="492" y="290"/>
                </a:cubicBezTo>
                <a:cubicBezTo>
                  <a:pt x="492" y="288"/>
                  <a:pt x="492" y="288"/>
                  <a:pt x="492" y="286"/>
                </a:cubicBezTo>
                <a:cubicBezTo>
                  <a:pt x="493" y="282"/>
                  <a:pt x="493" y="277"/>
                  <a:pt x="493" y="273"/>
                </a:cubicBezTo>
                <a:cubicBezTo>
                  <a:pt x="459" y="300"/>
                  <a:pt x="396" y="332"/>
                  <a:pt x="330" y="338"/>
                </a:cubicBezTo>
                <a:close/>
                <a:moveTo>
                  <a:pt x="520" y="84"/>
                </a:moveTo>
                <a:cubicBezTo>
                  <a:pt x="510" y="57"/>
                  <a:pt x="388" y="4"/>
                  <a:pt x="355" y="2"/>
                </a:cubicBezTo>
                <a:cubicBezTo>
                  <a:pt x="339" y="0"/>
                  <a:pt x="330" y="0"/>
                  <a:pt x="324" y="0"/>
                </a:cubicBezTo>
                <a:cubicBezTo>
                  <a:pt x="323" y="0"/>
                  <a:pt x="321" y="0"/>
                  <a:pt x="320" y="0"/>
                </a:cubicBezTo>
                <a:cubicBezTo>
                  <a:pt x="319" y="0"/>
                  <a:pt x="317" y="0"/>
                  <a:pt x="316" y="0"/>
                </a:cubicBezTo>
                <a:cubicBezTo>
                  <a:pt x="310" y="0"/>
                  <a:pt x="301" y="0"/>
                  <a:pt x="285" y="2"/>
                </a:cubicBezTo>
                <a:cubicBezTo>
                  <a:pt x="253" y="4"/>
                  <a:pt x="130" y="57"/>
                  <a:pt x="120" y="84"/>
                </a:cubicBezTo>
                <a:cubicBezTo>
                  <a:pt x="110" y="112"/>
                  <a:pt x="160" y="158"/>
                  <a:pt x="160" y="158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480" y="158"/>
                  <a:pt x="480" y="158"/>
                  <a:pt x="480" y="158"/>
                </a:cubicBezTo>
                <a:cubicBezTo>
                  <a:pt x="480" y="158"/>
                  <a:pt x="530" y="112"/>
                  <a:pt x="520" y="8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dirty="0"/>
              <a:t>Icons: Customs Officer, Border Control, Smuggler, Customs forms &amp; documents, International Worldwide</a:t>
            </a:r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1948D301-7AA6-4DEE-8E7B-179EF25A2C6D}"/>
              </a:ext>
            </a:extLst>
          </p:cNvPr>
          <p:cNvSpPr>
            <a:spLocks noEditPoints="1"/>
          </p:cNvSpPr>
          <p:nvPr/>
        </p:nvSpPr>
        <p:spPr bwMode="auto">
          <a:xfrm>
            <a:off x="2514006" y="2461404"/>
            <a:ext cx="885703" cy="761529"/>
          </a:xfrm>
          <a:custGeom>
            <a:avLst/>
            <a:gdLst>
              <a:gd name="T0" fmla="*/ 590 w 724"/>
              <a:gd name="T1" fmla="*/ 337 h 622"/>
              <a:gd name="T2" fmla="*/ 386 w 724"/>
              <a:gd name="T3" fmla="*/ 317 h 622"/>
              <a:gd name="T4" fmla="*/ 337 w 724"/>
              <a:gd name="T5" fmla="*/ 358 h 622"/>
              <a:gd name="T6" fmla="*/ 166 w 724"/>
              <a:gd name="T7" fmla="*/ 317 h 622"/>
              <a:gd name="T8" fmla="*/ 5 w 724"/>
              <a:gd name="T9" fmla="*/ 602 h 622"/>
              <a:gd name="T10" fmla="*/ 337 w 724"/>
              <a:gd name="T11" fmla="*/ 622 h 622"/>
              <a:gd name="T12" fmla="*/ 386 w 724"/>
              <a:gd name="T13" fmla="*/ 563 h 622"/>
              <a:gd name="T14" fmla="*/ 706 w 724"/>
              <a:gd name="T15" fmla="*/ 622 h 622"/>
              <a:gd name="T16" fmla="*/ 337 w 724"/>
              <a:gd name="T17" fmla="*/ 505 h 622"/>
              <a:gd name="T18" fmla="*/ 386 w 724"/>
              <a:gd name="T19" fmla="*/ 416 h 622"/>
              <a:gd name="T20" fmla="*/ 337 w 724"/>
              <a:gd name="T21" fmla="*/ 505 h 622"/>
              <a:gd name="T22" fmla="*/ 564 w 724"/>
              <a:gd name="T23" fmla="*/ 123 h 622"/>
              <a:gd name="T24" fmla="*/ 506 w 724"/>
              <a:gd name="T25" fmla="*/ 226 h 622"/>
              <a:gd name="T26" fmla="*/ 236 w 724"/>
              <a:gd name="T27" fmla="*/ 22 h 622"/>
              <a:gd name="T28" fmla="*/ 236 w 724"/>
              <a:gd name="T29" fmla="*/ 226 h 622"/>
              <a:gd name="T30" fmla="*/ 179 w 724"/>
              <a:gd name="T31" fmla="*/ 22 h 622"/>
              <a:gd name="T32" fmla="*/ 179 w 724"/>
              <a:gd name="T33" fmla="*/ 17 h 622"/>
              <a:gd name="T34" fmla="*/ 219 w 724"/>
              <a:gd name="T35" fmla="*/ 0 h 622"/>
              <a:gd name="T36" fmla="*/ 236 w 724"/>
              <a:gd name="T37" fmla="*/ 22 h 622"/>
              <a:gd name="T38" fmla="*/ 155 w 724"/>
              <a:gd name="T39" fmla="*/ 99 h 622"/>
              <a:gd name="T40" fmla="*/ 125 w 724"/>
              <a:gd name="T41" fmla="*/ 99 h 622"/>
              <a:gd name="T42" fmla="*/ 106 w 724"/>
              <a:gd name="T43" fmla="*/ 82 h 622"/>
              <a:gd name="T44" fmla="*/ 123 w 724"/>
              <a:gd name="T45" fmla="*/ 42 h 622"/>
              <a:gd name="T46" fmla="*/ 128 w 724"/>
              <a:gd name="T47" fmla="*/ 42 h 622"/>
              <a:gd name="T48" fmla="*/ 618 w 724"/>
              <a:gd name="T49" fmla="*/ 59 h 622"/>
              <a:gd name="T50" fmla="*/ 601 w 724"/>
              <a:gd name="T51" fmla="*/ 99 h 622"/>
              <a:gd name="T52" fmla="*/ 596 w 724"/>
              <a:gd name="T53" fmla="*/ 99 h 622"/>
              <a:gd name="T54" fmla="*/ 260 w 724"/>
              <a:gd name="T55" fmla="*/ 42 h 622"/>
              <a:gd name="T56" fmla="*/ 596 w 724"/>
              <a:gd name="T57" fmla="*/ 42 h 622"/>
              <a:gd name="T58" fmla="*/ 618 w 724"/>
              <a:gd name="T59" fmla="*/ 59 h 622"/>
              <a:gd name="T60" fmla="*/ 606 w 724"/>
              <a:gd name="T61" fmla="*/ 278 h 622"/>
              <a:gd name="T62" fmla="*/ 586 w 724"/>
              <a:gd name="T63" fmla="*/ 290 h 622"/>
              <a:gd name="T64" fmla="*/ 475 w 724"/>
              <a:gd name="T65" fmla="*/ 290 h 622"/>
              <a:gd name="T66" fmla="*/ 140 w 724"/>
              <a:gd name="T67" fmla="*/ 290 h 622"/>
              <a:gd name="T68" fmla="*/ 135 w 724"/>
              <a:gd name="T69" fmla="*/ 290 h 622"/>
              <a:gd name="T70" fmla="*/ 118 w 724"/>
              <a:gd name="T71" fmla="*/ 262 h 622"/>
              <a:gd name="T72" fmla="*/ 140 w 724"/>
              <a:gd name="T73" fmla="*/ 250 h 622"/>
              <a:gd name="T74" fmla="*/ 248 w 724"/>
              <a:gd name="T75" fmla="*/ 250 h 622"/>
              <a:gd name="T76" fmla="*/ 583 w 724"/>
              <a:gd name="T77" fmla="*/ 250 h 622"/>
              <a:gd name="T78" fmla="*/ 588 w 724"/>
              <a:gd name="T79" fmla="*/ 250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24" h="622">
                <a:moveTo>
                  <a:pt x="719" y="602"/>
                </a:moveTo>
                <a:cubicBezTo>
                  <a:pt x="590" y="337"/>
                  <a:pt x="590" y="337"/>
                  <a:pt x="590" y="337"/>
                </a:cubicBezTo>
                <a:cubicBezTo>
                  <a:pt x="585" y="326"/>
                  <a:pt x="570" y="317"/>
                  <a:pt x="558" y="317"/>
                </a:cubicBezTo>
                <a:cubicBezTo>
                  <a:pt x="386" y="317"/>
                  <a:pt x="386" y="317"/>
                  <a:pt x="386" y="317"/>
                </a:cubicBezTo>
                <a:cubicBezTo>
                  <a:pt x="386" y="358"/>
                  <a:pt x="386" y="358"/>
                  <a:pt x="386" y="358"/>
                </a:cubicBezTo>
                <a:cubicBezTo>
                  <a:pt x="337" y="358"/>
                  <a:pt x="337" y="358"/>
                  <a:pt x="337" y="358"/>
                </a:cubicBezTo>
                <a:cubicBezTo>
                  <a:pt x="337" y="317"/>
                  <a:pt x="337" y="317"/>
                  <a:pt x="337" y="317"/>
                </a:cubicBezTo>
                <a:cubicBezTo>
                  <a:pt x="166" y="317"/>
                  <a:pt x="166" y="317"/>
                  <a:pt x="166" y="317"/>
                </a:cubicBezTo>
                <a:cubicBezTo>
                  <a:pt x="153" y="317"/>
                  <a:pt x="139" y="326"/>
                  <a:pt x="133" y="337"/>
                </a:cubicBezTo>
                <a:cubicBezTo>
                  <a:pt x="5" y="602"/>
                  <a:pt x="5" y="602"/>
                  <a:pt x="5" y="602"/>
                </a:cubicBezTo>
                <a:cubicBezTo>
                  <a:pt x="0" y="613"/>
                  <a:pt x="5" y="622"/>
                  <a:pt x="18" y="622"/>
                </a:cubicBezTo>
                <a:cubicBezTo>
                  <a:pt x="337" y="622"/>
                  <a:pt x="337" y="622"/>
                  <a:pt x="337" y="622"/>
                </a:cubicBezTo>
                <a:cubicBezTo>
                  <a:pt x="337" y="563"/>
                  <a:pt x="337" y="563"/>
                  <a:pt x="337" y="563"/>
                </a:cubicBezTo>
                <a:cubicBezTo>
                  <a:pt x="386" y="563"/>
                  <a:pt x="386" y="563"/>
                  <a:pt x="386" y="563"/>
                </a:cubicBezTo>
                <a:cubicBezTo>
                  <a:pt x="386" y="622"/>
                  <a:pt x="386" y="622"/>
                  <a:pt x="386" y="622"/>
                </a:cubicBezTo>
                <a:cubicBezTo>
                  <a:pt x="706" y="622"/>
                  <a:pt x="706" y="622"/>
                  <a:pt x="706" y="622"/>
                </a:cubicBezTo>
                <a:cubicBezTo>
                  <a:pt x="718" y="622"/>
                  <a:pt x="724" y="613"/>
                  <a:pt x="719" y="602"/>
                </a:cubicBezTo>
                <a:close/>
                <a:moveTo>
                  <a:pt x="337" y="505"/>
                </a:moveTo>
                <a:cubicBezTo>
                  <a:pt x="337" y="416"/>
                  <a:pt x="337" y="416"/>
                  <a:pt x="337" y="416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6" y="505"/>
                  <a:pt x="386" y="505"/>
                  <a:pt x="386" y="505"/>
                </a:cubicBezTo>
                <a:lnTo>
                  <a:pt x="337" y="505"/>
                </a:lnTo>
                <a:close/>
                <a:moveTo>
                  <a:pt x="506" y="123"/>
                </a:moveTo>
                <a:cubicBezTo>
                  <a:pt x="564" y="123"/>
                  <a:pt x="564" y="123"/>
                  <a:pt x="564" y="123"/>
                </a:cubicBezTo>
                <a:cubicBezTo>
                  <a:pt x="564" y="226"/>
                  <a:pt x="564" y="226"/>
                  <a:pt x="564" y="226"/>
                </a:cubicBezTo>
                <a:cubicBezTo>
                  <a:pt x="506" y="226"/>
                  <a:pt x="506" y="226"/>
                  <a:pt x="506" y="226"/>
                </a:cubicBezTo>
                <a:lnTo>
                  <a:pt x="506" y="123"/>
                </a:lnTo>
                <a:close/>
                <a:moveTo>
                  <a:pt x="236" y="22"/>
                </a:moveTo>
                <a:cubicBezTo>
                  <a:pt x="236" y="22"/>
                  <a:pt x="236" y="23"/>
                  <a:pt x="236" y="23"/>
                </a:cubicBezTo>
                <a:cubicBezTo>
                  <a:pt x="236" y="226"/>
                  <a:pt x="236" y="226"/>
                  <a:pt x="236" y="226"/>
                </a:cubicBezTo>
                <a:cubicBezTo>
                  <a:pt x="179" y="226"/>
                  <a:pt x="179" y="226"/>
                  <a:pt x="179" y="226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0"/>
                  <a:pt x="179" y="20"/>
                  <a:pt x="179" y="20"/>
                </a:cubicBezTo>
                <a:cubicBezTo>
                  <a:pt x="179" y="17"/>
                  <a:pt x="179" y="17"/>
                  <a:pt x="179" y="17"/>
                </a:cubicBezTo>
                <a:cubicBezTo>
                  <a:pt x="179" y="8"/>
                  <a:pt x="186" y="0"/>
                  <a:pt x="196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29" y="0"/>
                  <a:pt x="236" y="8"/>
                  <a:pt x="236" y="17"/>
                </a:cubicBezTo>
                <a:lnTo>
                  <a:pt x="236" y="22"/>
                </a:lnTo>
                <a:close/>
                <a:moveTo>
                  <a:pt x="155" y="42"/>
                </a:moveTo>
                <a:cubicBezTo>
                  <a:pt x="155" y="99"/>
                  <a:pt x="155" y="99"/>
                  <a:pt x="155" y="99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13" y="99"/>
                  <a:pt x="106" y="92"/>
                  <a:pt x="106" y="82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06" y="49"/>
                  <a:pt x="113" y="42"/>
                  <a:pt x="123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8" y="42"/>
                  <a:pt x="128" y="42"/>
                  <a:pt x="128" y="42"/>
                </a:cubicBezTo>
                <a:lnTo>
                  <a:pt x="155" y="42"/>
                </a:lnTo>
                <a:close/>
                <a:moveTo>
                  <a:pt x="618" y="59"/>
                </a:moveTo>
                <a:cubicBezTo>
                  <a:pt x="618" y="82"/>
                  <a:pt x="618" y="82"/>
                  <a:pt x="618" y="82"/>
                </a:cubicBezTo>
                <a:cubicBezTo>
                  <a:pt x="618" y="92"/>
                  <a:pt x="610" y="99"/>
                  <a:pt x="601" y="99"/>
                </a:cubicBezTo>
                <a:cubicBezTo>
                  <a:pt x="598" y="99"/>
                  <a:pt x="598" y="99"/>
                  <a:pt x="598" y="99"/>
                </a:cubicBezTo>
                <a:cubicBezTo>
                  <a:pt x="596" y="99"/>
                  <a:pt x="596" y="99"/>
                  <a:pt x="596" y="99"/>
                </a:cubicBezTo>
                <a:cubicBezTo>
                  <a:pt x="260" y="99"/>
                  <a:pt x="260" y="99"/>
                  <a:pt x="260" y="99"/>
                </a:cubicBezTo>
                <a:cubicBezTo>
                  <a:pt x="260" y="42"/>
                  <a:pt x="260" y="42"/>
                  <a:pt x="260" y="42"/>
                </a:cubicBezTo>
                <a:cubicBezTo>
                  <a:pt x="595" y="42"/>
                  <a:pt x="595" y="42"/>
                  <a:pt x="595" y="42"/>
                </a:cubicBezTo>
                <a:cubicBezTo>
                  <a:pt x="596" y="42"/>
                  <a:pt x="596" y="42"/>
                  <a:pt x="596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10" y="42"/>
                  <a:pt x="618" y="49"/>
                  <a:pt x="618" y="59"/>
                </a:cubicBezTo>
                <a:close/>
                <a:moveTo>
                  <a:pt x="606" y="262"/>
                </a:moveTo>
                <a:cubicBezTo>
                  <a:pt x="606" y="278"/>
                  <a:pt x="606" y="278"/>
                  <a:pt x="606" y="278"/>
                </a:cubicBezTo>
                <a:cubicBezTo>
                  <a:pt x="606" y="285"/>
                  <a:pt x="598" y="290"/>
                  <a:pt x="588" y="290"/>
                </a:cubicBezTo>
                <a:cubicBezTo>
                  <a:pt x="586" y="290"/>
                  <a:pt x="586" y="290"/>
                  <a:pt x="586" y="290"/>
                </a:cubicBezTo>
                <a:cubicBezTo>
                  <a:pt x="584" y="290"/>
                  <a:pt x="584" y="290"/>
                  <a:pt x="584" y="290"/>
                </a:cubicBezTo>
                <a:cubicBezTo>
                  <a:pt x="475" y="290"/>
                  <a:pt x="475" y="290"/>
                  <a:pt x="475" y="290"/>
                </a:cubicBezTo>
                <a:cubicBezTo>
                  <a:pt x="248" y="290"/>
                  <a:pt x="248" y="290"/>
                  <a:pt x="248" y="290"/>
                </a:cubicBezTo>
                <a:cubicBezTo>
                  <a:pt x="140" y="290"/>
                  <a:pt x="140" y="290"/>
                  <a:pt x="140" y="290"/>
                </a:cubicBezTo>
                <a:cubicBezTo>
                  <a:pt x="138" y="290"/>
                  <a:pt x="138" y="290"/>
                  <a:pt x="138" y="290"/>
                </a:cubicBezTo>
                <a:cubicBezTo>
                  <a:pt x="135" y="290"/>
                  <a:pt x="135" y="290"/>
                  <a:pt x="135" y="290"/>
                </a:cubicBezTo>
                <a:cubicBezTo>
                  <a:pt x="126" y="290"/>
                  <a:pt x="118" y="285"/>
                  <a:pt x="118" y="278"/>
                </a:cubicBezTo>
                <a:cubicBezTo>
                  <a:pt x="118" y="262"/>
                  <a:pt x="118" y="262"/>
                  <a:pt x="118" y="262"/>
                </a:cubicBezTo>
                <a:cubicBezTo>
                  <a:pt x="118" y="255"/>
                  <a:pt x="126" y="250"/>
                  <a:pt x="135" y="250"/>
                </a:cubicBezTo>
                <a:cubicBezTo>
                  <a:pt x="140" y="250"/>
                  <a:pt x="140" y="250"/>
                  <a:pt x="140" y="250"/>
                </a:cubicBezTo>
                <a:cubicBezTo>
                  <a:pt x="140" y="250"/>
                  <a:pt x="140" y="250"/>
                  <a:pt x="140" y="250"/>
                </a:cubicBezTo>
                <a:cubicBezTo>
                  <a:pt x="248" y="250"/>
                  <a:pt x="248" y="250"/>
                  <a:pt x="248" y="250"/>
                </a:cubicBezTo>
                <a:cubicBezTo>
                  <a:pt x="475" y="250"/>
                  <a:pt x="475" y="250"/>
                  <a:pt x="475" y="250"/>
                </a:cubicBezTo>
                <a:cubicBezTo>
                  <a:pt x="583" y="250"/>
                  <a:pt x="583" y="250"/>
                  <a:pt x="583" y="250"/>
                </a:cubicBezTo>
                <a:cubicBezTo>
                  <a:pt x="583" y="250"/>
                  <a:pt x="583" y="250"/>
                  <a:pt x="584" y="250"/>
                </a:cubicBezTo>
                <a:cubicBezTo>
                  <a:pt x="588" y="250"/>
                  <a:pt x="588" y="250"/>
                  <a:pt x="588" y="250"/>
                </a:cubicBezTo>
                <a:cubicBezTo>
                  <a:pt x="598" y="250"/>
                  <a:pt x="606" y="255"/>
                  <a:pt x="606" y="2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7">
            <a:extLst>
              <a:ext uri="{FF2B5EF4-FFF2-40B4-BE49-F238E27FC236}">
                <a16:creationId xmlns:a16="http://schemas.microsoft.com/office/drawing/2014/main" id="{41DD63FE-BFBC-407C-BE31-1019697DDDC2}"/>
              </a:ext>
            </a:extLst>
          </p:cNvPr>
          <p:cNvSpPr>
            <a:spLocks noEditPoints="1"/>
          </p:cNvSpPr>
          <p:nvPr/>
        </p:nvSpPr>
        <p:spPr bwMode="auto">
          <a:xfrm>
            <a:off x="4102648" y="2225624"/>
            <a:ext cx="824952" cy="1044756"/>
          </a:xfrm>
          <a:custGeom>
            <a:avLst/>
            <a:gdLst>
              <a:gd name="T0" fmla="*/ 0 w 640"/>
              <a:gd name="T1" fmla="*/ 720 h 810"/>
              <a:gd name="T2" fmla="*/ 0 w 640"/>
              <a:gd name="T3" fmla="*/ 697 h 810"/>
              <a:gd name="T4" fmla="*/ 22 w 640"/>
              <a:gd name="T5" fmla="*/ 597 h 810"/>
              <a:gd name="T6" fmla="*/ 27 w 640"/>
              <a:gd name="T7" fmla="*/ 587 h 810"/>
              <a:gd name="T8" fmla="*/ 47 w 640"/>
              <a:gd name="T9" fmla="*/ 566 h 810"/>
              <a:gd name="T10" fmla="*/ 163 w 640"/>
              <a:gd name="T11" fmla="*/ 510 h 810"/>
              <a:gd name="T12" fmla="*/ 173 w 640"/>
              <a:gd name="T13" fmla="*/ 506 h 810"/>
              <a:gd name="T14" fmla="*/ 320 w 640"/>
              <a:gd name="T15" fmla="*/ 556 h 810"/>
              <a:gd name="T16" fmla="*/ 468 w 640"/>
              <a:gd name="T17" fmla="*/ 506 h 810"/>
              <a:gd name="T18" fmla="*/ 478 w 640"/>
              <a:gd name="T19" fmla="*/ 510 h 810"/>
              <a:gd name="T20" fmla="*/ 273 w 640"/>
              <a:gd name="T21" fmla="*/ 809 h 810"/>
              <a:gd name="T22" fmla="*/ 640 w 640"/>
              <a:gd name="T23" fmla="*/ 697 h 810"/>
              <a:gd name="T24" fmla="*/ 618 w 640"/>
              <a:gd name="T25" fmla="*/ 597 h 810"/>
              <a:gd name="T26" fmla="*/ 614 w 640"/>
              <a:gd name="T27" fmla="*/ 587 h 810"/>
              <a:gd name="T28" fmla="*/ 594 w 640"/>
              <a:gd name="T29" fmla="*/ 566 h 810"/>
              <a:gd name="T30" fmla="*/ 547 w 640"/>
              <a:gd name="T31" fmla="*/ 540 h 810"/>
              <a:gd name="T32" fmla="*/ 640 w 640"/>
              <a:gd name="T33" fmla="*/ 720 h 810"/>
              <a:gd name="T34" fmla="*/ 483 w 640"/>
              <a:gd name="T35" fmla="*/ 199 h 810"/>
              <a:gd name="T36" fmla="*/ 157 w 640"/>
              <a:gd name="T37" fmla="*/ 199 h 810"/>
              <a:gd name="T38" fmla="*/ 313 w 640"/>
              <a:gd name="T39" fmla="*/ 298 h 810"/>
              <a:gd name="T40" fmla="*/ 320 w 640"/>
              <a:gd name="T41" fmla="*/ 298 h 810"/>
              <a:gd name="T42" fmla="*/ 327 w 640"/>
              <a:gd name="T43" fmla="*/ 298 h 810"/>
              <a:gd name="T44" fmla="*/ 483 w 640"/>
              <a:gd name="T45" fmla="*/ 199 h 810"/>
              <a:gd name="T46" fmla="*/ 321 w 640"/>
              <a:gd name="T47" fmla="*/ 338 h 810"/>
              <a:gd name="T48" fmla="*/ 319 w 640"/>
              <a:gd name="T49" fmla="*/ 338 h 810"/>
              <a:gd name="T50" fmla="*/ 147 w 640"/>
              <a:gd name="T51" fmla="*/ 274 h 810"/>
              <a:gd name="T52" fmla="*/ 149 w 640"/>
              <a:gd name="T53" fmla="*/ 290 h 810"/>
              <a:gd name="T54" fmla="*/ 492 w 640"/>
              <a:gd name="T55" fmla="*/ 290 h 810"/>
              <a:gd name="T56" fmla="*/ 493 w 640"/>
              <a:gd name="T57" fmla="*/ 273 h 810"/>
              <a:gd name="T58" fmla="*/ 520 w 640"/>
              <a:gd name="T59" fmla="*/ 84 h 810"/>
              <a:gd name="T60" fmla="*/ 324 w 640"/>
              <a:gd name="T61" fmla="*/ 0 h 810"/>
              <a:gd name="T62" fmla="*/ 316 w 640"/>
              <a:gd name="T63" fmla="*/ 0 h 810"/>
              <a:gd name="T64" fmla="*/ 120 w 640"/>
              <a:gd name="T65" fmla="*/ 84 h 810"/>
              <a:gd name="T66" fmla="*/ 342 w 640"/>
              <a:gd name="T67" fmla="*/ 158 h 810"/>
              <a:gd name="T68" fmla="*/ 480 w 640"/>
              <a:gd name="T69" fmla="*/ 158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0" h="810">
                <a:moveTo>
                  <a:pt x="273" y="809"/>
                </a:moveTo>
                <a:cubicBezTo>
                  <a:pt x="119" y="803"/>
                  <a:pt x="0" y="765"/>
                  <a:pt x="0" y="720"/>
                </a:cubicBezTo>
                <a:cubicBezTo>
                  <a:pt x="0" y="719"/>
                  <a:pt x="1" y="718"/>
                  <a:pt x="1" y="718"/>
                </a:cubicBezTo>
                <a:cubicBezTo>
                  <a:pt x="0" y="710"/>
                  <a:pt x="0" y="703"/>
                  <a:pt x="0" y="697"/>
                </a:cubicBezTo>
                <a:cubicBezTo>
                  <a:pt x="3" y="641"/>
                  <a:pt x="22" y="597"/>
                  <a:pt x="22" y="597"/>
                </a:cubicBezTo>
                <a:cubicBezTo>
                  <a:pt x="22" y="597"/>
                  <a:pt x="22" y="597"/>
                  <a:pt x="22" y="597"/>
                </a:cubicBezTo>
                <a:cubicBezTo>
                  <a:pt x="23" y="593"/>
                  <a:pt x="25" y="590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31" y="580"/>
                  <a:pt x="37" y="573"/>
                  <a:pt x="47" y="566"/>
                </a:cubicBezTo>
                <a:cubicBezTo>
                  <a:pt x="53" y="561"/>
                  <a:pt x="62" y="556"/>
                  <a:pt x="74" y="550"/>
                </a:cubicBezTo>
                <a:cubicBezTo>
                  <a:pt x="93" y="540"/>
                  <a:pt x="122" y="527"/>
                  <a:pt x="163" y="510"/>
                </a:cubicBezTo>
                <a:cubicBezTo>
                  <a:pt x="166" y="509"/>
                  <a:pt x="169" y="507"/>
                  <a:pt x="173" y="506"/>
                </a:cubicBezTo>
                <a:cubicBezTo>
                  <a:pt x="173" y="506"/>
                  <a:pt x="173" y="506"/>
                  <a:pt x="173" y="506"/>
                </a:cubicBezTo>
                <a:cubicBezTo>
                  <a:pt x="191" y="498"/>
                  <a:pt x="205" y="495"/>
                  <a:pt x="208" y="498"/>
                </a:cubicBezTo>
                <a:cubicBezTo>
                  <a:pt x="248" y="538"/>
                  <a:pt x="287" y="553"/>
                  <a:pt x="320" y="556"/>
                </a:cubicBezTo>
                <a:cubicBezTo>
                  <a:pt x="354" y="553"/>
                  <a:pt x="392" y="538"/>
                  <a:pt x="432" y="498"/>
                </a:cubicBezTo>
                <a:cubicBezTo>
                  <a:pt x="436" y="495"/>
                  <a:pt x="449" y="498"/>
                  <a:pt x="468" y="506"/>
                </a:cubicBezTo>
                <a:cubicBezTo>
                  <a:pt x="468" y="506"/>
                  <a:pt x="468" y="506"/>
                  <a:pt x="468" y="506"/>
                </a:cubicBezTo>
                <a:cubicBezTo>
                  <a:pt x="471" y="507"/>
                  <a:pt x="474" y="509"/>
                  <a:pt x="478" y="510"/>
                </a:cubicBezTo>
                <a:cubicBezTo>
                  <a:pt x="480" y="511"/>
                  <a:pt x="483" y="512"/>
                  <a:pt x="485" y="513"/>
                </a:cubicBezTo>
                <a:lnTo>
                  <a:pt x="273" y="809"/>
                </a:lnTo>
                <a:close/>
                <a:moveTo>
                  <a:pt x="640" y="716"/>
                </a:moveTo>
                <a:cubicBezTo>
                  <a:pt x="640" y="710"/>
                  <a:pt x="640" y="703"/>
                  <a:pt x="640" y="697"/>
                </a:cubicBezTo>
                <a:cubicBezTo>
                  <a:pt x="638" y="641"/>
                  <a:pt x="619" y="597"/>
                  <a:pt x="619" y="597"/>
                </a:cubicBezTo>
                <a:cubicBezTo>
                  <a:pt x="618" y="597"/>
                  <a:pt x="618" y="597"/>
                  <a:pt x="618" y="597"/>
                </a:cubicBezTo>
                <a:cubicBezTo>
                  <a:pt x="617" y="593"/>
                  <a:pt x="616" y="590"/>
                  <a:pt x="614" y="587"/>
                </a:cubicBezTo>
                <a:cubicBezTo>
                  <a:pt x="614" y="587"/>
                  <a:pt x="614" y="587"/>
                  <a:pt x="614" y="587"/>
                </a:cubicBezTo>
                <a:cubicBezTo>
                  <a:pt x="613" y="587"/>
                  <a:pt x="613" y="587"/>
                  <a:pt x="613" y="587"/>
                </a:cubicBezTo>
                <a:cubicBezTo>
                  <a:pt x="609" y="580"/>
                  <a:pt x="604" y="573"/>
                  <a:pt x="594" y="566"/>
                </a:cubicBezTo>
                <a:cubicBezTo>
                  <a:pt x="587" y="561"/>
                  <a:pt x="578" y="556"/>
                  <a:pt x="567" y="550"/>
                </a:cubicBezTo>
                <a:cubicBezTo>
                  <a:pt x="561" y="547"/>
                  <a:pt x="554" y="544"/>
                  <a:pt x="547" y="540"/>
                </a:cubicBezTo>
                <a:cubicBezTo>
                  <a:pt x="354" y="810"/>
                  <a:pt x="354" y="810"/>
                  <a:pt x="354" y="810"/>
                </a:cubicBezTo>
                <a:cubicBezTo>
                  <a:pt x="515" y="805"/>
                  <a:pt x="640" y="766"/>
                  <a:pt x="640" y="720"/>
                </a:cubicBezTo>
                <a:cubicBezTo>
                  <a:pt x="640" y="718"/>
                  <a:pt x="640" y="717"/>
                  <a:pt x="640" y="716"/>
                </a:cubicBezTo>
                <a:close/>
                <a:moveTo>
                  <a:pt x="483" y="199"/>
                </a:moveTo>
                <a:cubicBezTo>
                  <a:pt x="327" y="199"/>
                  <a:pt x="327" y="199"/>
                  <a:pt x="327" y="199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9"/>
                  <a:pt x="143" y="211"/>
                  <a:pt x="157" y="228"/>
                </a:cubicBezTo>
                <a:cubicBezTo>
                  <a:pt x="171" y="246"/>
                  <a:pt x="241" y="292"/>
                  <a:pt x="313" y="298"/>
                </a:cubicBezTo>
                <a:cubicBezTo>
                  <a:pt x="315" y="298"/>
                  <a:pt x="317" y="298"/>
                  <a:pt x="319" y="298"/>
                </a:cubicBezTo>
                <a:cubicBezTo>
                  <a:pt x="320" y="298"/>
                  <a:pt x="320" y="298"/>
                  <a:pt x="320" y="298"/>
                </a:cubicBezTo>
                <a:cubicBezTo>
                  <a:pt x="320" y="298"/>
                  <a:pt x="321" y="298"/>
                  <a:pt x="321" y="298"/>
                </a:cubicBezTo>
                <a:cubicBezTo>
                  <a:pt x="323" y="298"/>
                  <a:pt x="325" y="298"/>
                  <a:pt x="327" y="298"/>
                </a:cubicBezTo>
                <a:cubicBezTo>
                  <a:pt x="400" y="292"/>
                  <a:pt x="469" y="246"/>
                  <a:pt x="483" y="228"/>
                </a:cubicBezTo>
                <a:cubicBezTo>
                  <a:pt x="497" y="211"/>
                  <a:pt x="483" y="199"/>
                  <a:pt x="483" y="199"/>
                </a:cubicBezTo>
                <a:close/>
                <a:moveTo>
                  <a:pt x="330" y="338"/>
                </a:moveTo>
                <a:cubicBezTo>
                  <a:pt x="327" y="338"/>
                  <a:pt x="324" y="338"/>
                  <a:pt x="321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6" y="338"/>
                  <a:pt x="313" y="338"/>
                  <a:pt x="310" y="338"/>
                </a:cubicBezTo>
                <a:cubicBezTo>
                  <a:pt x="244" y="332"/>
                  <a:pt x="182" y="300"/>
                  <a:pt x="147" y="274"/>
                </a:cubicBezTo>
                <a:cubicBezTo>
                  <a:pt x="148" y="278"/>
                  <a:pt x="148" y="283"/>
                  <a:pt x="149" y="288"/>
                </a:cubicBezTo>
                <a:cubicBezTo>
                  <a:pt x="149" y="289"/>
                  <a:pt x="149" y="289"/>
                  <a:pt x="149" y="290"/>
                </a:cubicBezTo>
                <a:cubicBezTo>
                  <a:pt x="149" y="409"/>
                  <a:pt x="243" y="505"/>
                  <a:pt x="321" y="505"/>
                </a:cubicBezTo>
                <a:cubicBezTo>
                  <a:pt x="398" y="505"/>
                  <a:pt x="492" y="409"/>
                  <a:pt x="492" y="290"/>
                </a:cubicBezTo>
                <a:cubicBezTo>
                  <a:pt x="492" y="288"/>
                  <a:pt x="492" y="288"/>
                  <a:pt x="492" y="286"/>
                </a:cubicBezTo>
                <a:cubicBezTo>
                  <a:pt x="493" y="282"/>
                  <a:pt x="493" y="277"/>
                  <a:pt x="493" y="273"/>
                </a:cubicBezTo>
                <a:cubicBezTo>
                  <a:pt x="459" y="300"/>
                  <a:pt x="396" y="332"/>
                  <a:pt x="330" y="338"/>
                </a:cubicBezTo>
                <a:close/>
                <a:moveTo>
                  <a:pt x="520" y="84"/>
                </a:moveTo>
                <a:cubicBezTo>
                  <a:pt x="510" y="57"/>
                  <a:pt x="388" y="4"/>
                  <a:pt x="355" y="2"/>
                </a:cubicBezTo>
                <a:cubicBezTo>
                  <a:pt x="339" y="0"/>
                  <a:pt x="330" y="0"/>
                  <a:pt x="324" y="0"/>
                </a:cubicBezTo>
                <a:cubicBezTo>
                  <a:pt x="323" y="0"/>
                  <a:pt x="321" y="0"/>
                  <a:pt x="320" y="0"/>
                </a:cubicBezTo>
                <a:cubicBezTo>
                  <a:pt x="319" y="0"/>
                  <a:pt x="317" y="0"/>
                  <a:pt x="316" y="0"/>
                </a:cubicBezTo>
                <a:cubicBezTo>
                  <a:pt x="310" y="0"/>
                  <a:pt x="301" y="0"/>
                  <a:pt x="285" y="2"/>
                </a:cubicBezTo>
                <a:cubicBezTo>
                  <a:pt x="253" y="4"/>
                  <a:pt x="130" y="57"/>
                  <a:pt x="120" y="84"/>
                </a:cubicBezTo>
                <a:cubicBezTo>
                  <a:pt x="110" y="112"/>
                  <a:pt x="160" y="158"/>
                  <a:pt x="160" y="158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480" y="158"/>
                  <a:pt x="480" y="158"/>
                  <a:pt x="480" y="158"/>
                </a:cubicBezTo>
                <a:cubicBezTo>
                  <a:pt x="480" y="158"/>
                  <a:pt x="530" y="112"/>
                  <a:pt x="520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Elipsa 22">
            <a:extLst>
              <a:ext uri="{FF2B5EF4-FFF2-40B4-BE49-F238E27FC236}">
                <a16:creationId xmlns:a16="http://schemas.microsoft.com/office/drawing/2014/main" id="{4F4A2255-6315-4364-9451-8F9F7566CB41}"/>
              </a:ext>
            </a:extLst>
          </p:cNvPr>
          <p:cNvSpPr/>
          <p:nvPr/>
        </p:nvSpPr>
        <p:spPr>
          <a:xfrm>
            <a:off x="8171438" y="3717033"/>
            <a:ext cx="1296359" cy="1296359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CB14B70-DBB5-4459-A1F6-C3B0B727BDF8}"/>
              </a:ext>
            </a:extLst>
          </p:cNvPr>
          <p:cNvGrpSpPr/>
          <p:nvPr/>
        </p:nvGrpSpPr>
        <p:grpSpPr>
          <a:xfrm>
            <a:off x="7212934" y="1453791"/>
            <a:ext cx="3465513" cy="952006"/>
            <a:chOff x="5688933" y="1453791"/>
            <a:chExt cx="3465513" cy="952006"/>
          </a:xfrm>
        </p:grpSpPr>
        <p:sp>
          <p:nvSpPr>
            <p:cNvPr id="32" name="pole tekstowe 79"/>
            <p:cNvSpPr txBox="1"/>
            <p:nvPr/>
          </p:nvSpPr>
          <p:spPr>
            <a:xfrm>
              <a:off x="5868144" y="2036465"/>
              <a:ext cx="3240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4"/>
                  </a:solidFill>
                </a:rPr>
                <a:t>Icon filling, outline, shadow…</a:t>
              </a:r>
            </a:p>
          </p:txBody>
        </p:sp>
        <p:grpSp>
          <p:nvGrpSpPr>
            <p:cNvPr id="40" name="Grupa 14">
              <a:extLst>
                <a:ext uri="{FF2B5EF4-FFF2-40B4-BE49-F238E27FC236}">
                  <a16:creationId xmlns:a16="http://schemas.microsoft.com/office/drawing/2014/main" id="{E8A73CD5-9085-4CD1-B10B-F0C482363052}"/>
                </a:ext>
              </a:extLst>
            </p:cNvPr>
            <p:cNvGrpSpPr/>
            <p:nvPr/>
          </p:nvGrpSpPr>
          <p:grpSpPr>
            <a:xfrm flipH="1">
              <a:off x="5688933" y="1453791"/>
              <a:ext cx="3465513" cy="552450"/>
              <a:chOff x="389258" y="980728"/>
              <a:chExt cx="3465513" cy="552450"/>
            </a:xfrm>
          </p:grpSpPr>
          <p:sp>
            <p:nvSpPr>
              <p:cNvPr id="41" name="Freeform 7">
                <a:extLst>
                  <a:ext uri="{FF2B5EF4-FFF2-40B4-BE49-F238E27FC236}">
                    <a16:creationId xmlns:a16="http://schemas.microsoft.com/office/drawing/2014/main" id="{41764DE5-4BAC-4E70-B464-9C808902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8" y="980728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2" name="pole tekstowe 16">
                <a:extLst>
                  <a:ext uri="{FF2B5EF4-FFF2-40B4-BE49-F238E27FC236}">
                    <a16:creationId xmlns:a16="http://schemas.microsoft.com/office/drawing/2014/main" id="{96ADC80D-F464-4198-BC2F-1874EDFD49A1}"/>
                  </a:ext>
                </a:extLst>
              </p:cNvPr>
              <p:cNvSpPr txBox="1"/>
              <p:nvPr/>
            </p:nvSpPr>
            <p:spPr>
              <a:xfrm>
                <a:off x="611560" y="1019228"/>
                <a:ext cx="288032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Fully editable</a:t>
                </a:r>
              </a:p>
            </p:txBody>
          </p:sp>
        </p:grpSp>
      </p:grpSp>
      <p:sp>
        <p:nvSpPr>
          <p:cNvPr id="48" name="Freeform 6">
            <a:extLst>
              <a:ext uri="{FF2B5EF4-FFF2-40B4-BE49-F238E27FC236}">
                <a16:creationId xmlns:a16="http://schemas.microsoft.com/office/drawing/2014/main" id="{CE494C57-4848-4B3F-B00A-CC349470B32B}"/>
              </a:ext>
            </a:extLst>
          </p:cNvPr>
          <p:cNvSpPr>
            <a:spLocks noEditPoints="1"/>
          </p:cNvSpPr>
          <p:nvPr/>
        </p:nvSpPr>
        <p:spPr bwMode="auto">
          <a:xfrm>
            <a:off x="4325489" y="4562194"/>
            <a:ext cx="542871" cy="726947"/>
          </a:xfrm>
          <a:custGeom>
            <a:avLst/>
            <a:gdLst>
              <a:gd name="T0" fmla="*/ 120 w 293"/>
              <a:gd name="T1" fmla="*/ 290 h 393"/>
              <a:gd name="T2" fmla="*/ 81 w 293"/>
              <a:gd name="T3" fmla="*/ 224 h 393"/>
              <a:gd name="T4" fmla="*/ 86 w 293"/>
              <a:gd name="T5" fmla="*/ 204 h 393"/>
              <a:gd name="T6" fmla="*/ 105 w 293"/>
              <a:gd name="T7" fmla="*/ 209 h 393"/>
              <a:gd name="T8" fmla="*/ 123 w 293"/>
              <a:gd name="T9" fmla="*/ 239 h 393"/>
              <a:gd name="T10" fmla="*/ 192 w 293"/>
              <a:gd name="T11" fmla="*/ 152 h 393"/>
              <a:gd name="T12" fmla="*/ 212 w 293"/>
              <a:gd name="T13" fmla="*/ 149 h 393"/>
              <a:gd name="T14" fmla="*/ 214 w 293"/>
              <a:gd name="T15" fmla="*/ 169 h 393"/>
              <a:gd name="T16" fmla="*/ 120 w 293"/>
              <a:gd name="T17" fmla="*/ 290 h 393"/>
              <a:gd name="T18" fmla="*/ 275 w 293"/>
              <a:gd name="T19" fmla="*/ 20 h 393"/>
              <a:gd name="T20" fmla="*/ 213 w 293"/>
              <a:gd name="T21" fmla="*/ 20 h 393"/>
              <a:gd name="T22" fmla="*/ 209 w 293"/>
              <a:gd name="T23" fmla="*/ 39 h 393"/>
              <a:gd name="T24" fmla="*/ 213 w 293"/>
              <a:gd name="T25" fmla="*/ 57 h 393"/>
              <a:gd name="T26" fmla="*/ 256 w 293"/>
              <a:gd name="T27" fmla="*/ 57 h 393"/>
              <a:gd name="T28" fmla="*/ 256 w 293"/>
              <a:gd name="T29" fmla="*/ 355 h 393"/>
              <a:gd name="T30" fmla="*/ 37 w 293"/>
              <a:gd name="T31" fmla="*/ 355 h 393"/>
              <a:gd name="T32" fmla="*/ 37 w 293"/>
              <a:gd name="T33" fmla="*/ 57 h 393"/>
              <a:gd name="T34" fmla="*/ 80 w 293"/>
              <a:gd name="T35" fmla="*/ 57 h 393"/>
              <a:gd name="T36" fmla="*/ 84 w 293"/>
              <a:gd name="T37" fmla="*/ 37 h 393"/>
              <a:gd name="T38" fmla="*/ 81 w 293"/>
              <a:gd name="T39" fmla="*/ 20 h 393"/>
              <a:gd name="T40" fmla="*/ 19 w 293"/>
              <a:gd name="T41" fmla="*/ 20 h 393"/>
              <a:gd name="T42" fmla="*/ 0 w 293"/>
              <a:gd name="T43" fmla="*/ 39 h 393"/>
              <a:gd name="T44" fmla="*/ 0 w 293"/>
              <a:gd name="T45" fmla="*/ 374 h 393"/>
              <a:gd name="T46" fmla="*/ 19 w 293"/>
              <a:gd name="T47" fmla="*/ 393 h 393"/>
              <a:gd name="T48" fmla="*/ 275 w 293"/>
              <a:gd name="T49" fmla="*/ 393 h 393"/>
              <a:gd name="T50" fmla="*/ 293 w 293"/>
              <a:gd name="T51" fmla="*/ 374 h 393"/>
              <a:gd name="T52" fmla="*/ 293 w 293"/>
              <a:gd name="T53" fmla="*/ 39 h 393"/>
              <a:gd name="T54" fmla="*/ 275 w 293"/>
              <a:gd name="T55" fmla="*/ 20 h 393"/>
              <a:gd name="T56" fmla="*/ 200 w 293"/>
              <a:gd name="T57" fmla="*/ 77 h 393"/>
              <a:gd name="T58" fmla="*/ 190 w 293"/>
              <a:gd name="T59" fmla="*/ 39 h 393"/>
              <a:gd name="T60" fmla="*/ 200 w 293"/>
              <a:gd name="T61" fmla="*/ 0 h 393"/>
              <a:gd name="T62" fmla="*/ 94 w 293"/>
              <a:gd name="T63" fmla="*/ 0 h 393"/>
              <a:gd name="T64" fmla="*/ 104 w 293"/>
              <a:gd name="T65" fmla="*/ 37 h 393"/>
              <a:gd name="T66" fmla="*/ 94 w 293"/>
              <a:gd name="T67" fmla="*/ 77 h 393"/>
              <a:gd name="T68" fmla="*/ 200 w 293"/>
              <a:gd name="T69" fmla="*/ 77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3" h="393">
                <a:moveTo>
                  <a:pt x="120" y="290"/>
                </a:moveTo>
                <a:cubicBezTo>
                  <a:pt x="81" y="224"/>
                  <a:pt x="81" y="224"/>
                  <a:pt x="81" y="224"/>
                </a:cubicBezTo>
                <a:cubicBezTo>
                  <a:pt x="77" y="217"/>
                  <a:pt x="79" y="209"/>
                  <a:pt x="86" y="204"/>
                </a:cubicBezTo>
                <a:cubicBezTo>
                  <a:pt x="93" y="200"/>
                  <a:pt x="101" y="203"/>
                  <a:pt x="105" y="209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97" y="146"/>
                  <a:pt x="206" y="144"/>
                  <a:pt x="212" y="149"/>
                </a:cubicBezTo>
                <a:cubicBezTo>
                  <a:pt x="218" y="154"/>
                  <a:pt x="219" y="163"/>
                  <a:pt x="214" y="169"/>
                </a:cubicBezTo>
                <a:cubicBezTo>
                  <a:pt x="120" y="290"/>
                  <a:pt x="120" y="290"/>
                  <a:pt x="120" y="290"/>
                </a:cubicBezTo>
                <a:close/>
                <a:moveTo>
                  <a:pt x="275" y="20"/>
                </a:moveTo>
                <a:cubicBezTo>
                  <a:pt x="213" y="20"/>
                  <a:pt x="213" y="20"/>
                  <a:pt x="213" y="20"/>
                </a:cubicBezTo>
                <a:cubicBezTo>
                  <a:pt x="209" y="39"/>
                  <a:pt x="209" y="39"/>
                  <a:pt x="209" y="39"/>
                </a:cubicBezTo>
                <a:cubicBezTo>
                  <a:pt x="213" y="57"/>
                  <a:pt x="213" y="57"/>
                  <a:pt x="213" y="57"/>
                </a:cubicBezTo>
                <a:cubicBezTo>
                  <a:pt x="256" y="57"/>
                  <a:pt x="256" y="57"/>
                  <a:pt x="256" y="57"/>
                </a:cubicBezTo>
                <a:cubicBezTo>
                  <a:pt x="256" y="355"/>
                  <a:pt x="256" y="355"/>
                  <a:pt x="256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57"/>
                  <a:pt x="37" y="57"/>
                  <a:pt x="37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4" y="37"/>
                  <a:pt x="84" y="37"/>
                  <a:pt x="84" y="37"/>
                </a:cubicBezTo>
                <a:cubicBezTo>
                  <a:pt x="81" y="20"/>
                  <a:pt x="81" y="20"/>
                  <a:pt x="81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9" y="20"/>
                  <a:pt x="0" y="28"/>
                  <a:pt x="0" y="39"/>
                </a:cubicBezTo>
                <a:cubicBezTo>
                  <a:pt x="0" y="374"/>
                  <a:pt x="0" y="374"/>
                  <a:pt x="0" y="374"/>
                </a:cubicBezTo>
                <a:cubicBezTo>
                  <a:pt x="0" y="384"/>
                  <a:pt x="9" y="393"/>
                  <a:pt x="19" y="393"/>
                </a:cubicBezTo>
                <a:cubicBezTo>
                  <a:pt x="275" y="393"/>
                  <a:pt x="275" y="393"/>
                  <a:pt x="275" y="393"/>
                </a:cubicBezTo>
                <a:cubicBezTo>
                  <a:pt x="285" y="393"/>
                  <a:pt x="293" y="384"/>
                  <a:pt x="293" y="374"/>
                </a:cubicBezTo>
                <a:cubicBezTo>
                  <a:pt x="293" y="39"/>
                  <a:pt x="293" y="39"/>
                  <a:pt x="293" y="39"/>
                </a:cubicBezTo>
                <a:cubicBezTo>
                  <a:pt x="293" y="28"/>
                  <a:pt x="285" y="20"/>
                  <a:pt x="275" y="20"/>
                </a:cubicBezTo>
                <a:close/>
                <a:moveTo>
                  <a:pt x="200" y="77"/>
                </a:moveTo>
                <a:cubicBezTo>
                  <a:pt x="190" y="39"/>
                  <a:pt x="190" y="39"/>
                  <a:pt x="19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94" y="77"/>
                  <a:pt x="94" y="77"/>
                  <a:pt x="94" y="77"/>
                </a:cubicBezTo>
                <a:lnTo>
                  <a:pt x="200" y="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2">
            <a:extLst>
              <a:ext uri="{FF2B5EF4-FFF2-40B4-BE49-F238E27FC236}">
                <a16:creationId xmlns:a16="http://schemas.microsoft.com/office/drawing/2014/main" id="{CDD7D52A-1DBD-415C-90A5-080C3BA42BF7}"/>
              </a:ext>
            </a:extLst>
          </p:cNvPr>
          <p:cNvSpPr>
            <a:spLocks noEditPoints="1"/>
          </p:cNvSpPr>
          <p:nvPr/>
        </p:nvSpPr>
        <p:spPr bwMode="auto">
          <a:xfrm>
            <a:off x="5830142" y="2376055"/>
            <a:ext cx="703580" cy="883904"/>
          </a:xfrm>
          <a:custGeom>
            <a:avLst/>
            <a:gdLst>
              <a:gd name="T0" fmla="*/ 555 w 555"/>
              <a:gd name="T1" fmla="*/ 562 h 697"/>
              <a:gd name="T2" fmla="*/ 276 w 555"/>
              <a:gd name="T3" fmla="*/ 695 h 697"/>
              <a:gd name="T4" fmla="*/ 0 w 555"/>
              <a:gd name="T5" fmla="*/ 565 h 697"/>
              <a:gd name="T6" fmla="*/ 136 w 555"/>
              <a:gd name="T7" fmla="*/ 507 h 697"/>
              <a:gd name="T8" fmla="*/ 415 w 555"/>
              <a:gd name="T9" fmla="*/ 511 h 697"/>
              <a:gd name="T10" fmla="*/ 555 w 555"/>
              <a:gd name="T11" fmla="*/ 562 h 697"/>
              <a:gd name="T12" fmla="*/ 75 w 555"/>
              <a:gd name="T13" fmla="*/ 264 h 697"/>
              <a:gd name="T14" fmla="*/ 277 w 555"/>
              <a:gd name="T15" fmla="*/ 0 h 697"/>
              <a:gd name="T16" fmla="*/ 473 w 555"/>
              <a:gd name="T17" fmla="*/ 261 h 697"/>
              <a:gd name="T18" fmla="*/ 473 w 555"/>
              <a:gd name="T19" fmla="*/ 266 h 697"/>
              <a:gd name="T20" fmla="*/ 274 w 555"/>
              <a:gd name="T21" fmla="*/ 514 h 697"/>
              <a:gd name="T22" fmla="*/ 75 w 555"/>
              <a:gd name="T23" fmla="*/ 266 h 697"/>
              <a:gd name="T24" fmla="*/ 75 w 555"/>
              <a:gd name="T25" fmla="*/ 264 h 697"/>
              <a:gd name="T26" fmla="*/ 442 w 555"/>
              <a:gd name="T27" fmla="*/ 307 h 697"/>
              <a:gd name="T28" fmla="*/ 437 w 555"/>
              <a:gd name="T29" fmla="*/ 313 h 697"/>
              <a:gd name="T30" fmla="*/ 316 w 555"/>
              <a:gd name="T31" fmla="*/ 335 h 697"/>
              <a:gd name="T32" fmla="*/ 228 w 555"/>
              <a:gd name="T33" fmla="*/ 335 h 697"/>
              <a:gd name="T34" fmla="*/ 112 w 555"/>
              <a:gd name="T35" fmla="*/ 315 h 697"/>
              <a:gd name="T36" fmla="*/ 106 w 555"/>
              <a:gd name="T37" fmla="*/ 305 h 697"/>
              <a:gd name="T38" fmla="*/ 274 w 555"/>
              <a:gd name="T39" fmla="*/ 487 h 697"/>
              <a:gd name="T40" fmla="*/ 442 w 555"/>
              <a:gd name="T41" fmla="*/ 307 h 697"/>
              <a:gd name="T42" fmla="*/ 191 w 555"/>
              <a:gd name="T43" fmla="*/ 295 h 697"/>
              <a:gd name="T44" fmla="*/ 241 w 555"/>
              <a:gd name="T45" fmla="*/ 273 h 697"/>
              <a:gd name="T46" fmla="*/ 191 w 555"/>
              <a:gd name="T47" fmla="*/ 251 h 697"/>
              <a:gd name="T48" fmla="*/ 140 w 555"/>
              <a:gd name="T49" fmla="*/ 273 h 697"/>
              <a:gd name="T50" fmla="*/ 191 w 555"/>
              <a:gd name="T51" fmla="*/ 295 h 697"/>
              <a:gd name="T52" fmla="*/ 356 w 555"/>
              <a:gd name="T53" fmla="*/ 295 h 697"/>
              <a:gd name="T54" fmla="*/ 407 w 555"/>
              <a:gd name="T55" fmla="*/ 273 h 697"/>
              <a:gd name="T56" fmla="*/ 356 w 555"/>
              <a:gd name="T57" fmla="*/ 251 h 697"/>
              <a:gd name="T58" fmla="*/ 306 w 555"/>
              <a:gd name="T59" fmla="*/ 273 h 697"/>
              <a:gd name="T60" fmla="*/ 356 w 555"/>
              <a:gd name="T61" fmla="*/ 295 h 697"/>
              <a:gd name="T62" fmla="*/ 130 w 555"/>
              <a:gd name="T63" fmla="*/ 227 h 697"/>
              <a:gd name="T64" fmla="*/ 409 w 555"/>
              <a:gd name="T65" fmla="*/ 227 h 697"/>
              <a:gd name="T66" fmla="*/ 365 w 555"/>
              <a:gd name="T67" fmla="*/ 188 h 697"/>
              <a:gd name="T68" fmla="*/ 371 w 555"/>
              <a:gd name="T69" fmla="*/ 218 h 697"/>
              <a:gd name="T70" fmla="*/ 219 w 555"/>
              <a:gd name="T71" fmla="*/ 119 h 697"/>
              <a:gd name="T72" fmla="*/ 130 w 555"/>
              <a:gd name="T73" fmla="*/ 227 h 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55" h="697">
                <a:moveTo>
                  <a:pt x="555" y="562"/>
                </a:moveTo>
                <a:cubicBezTo>
                  <a:pt x="489" y="643"/>
                  <a:pt x="389" y="695"/>
                  <a:pt x="276" y="695"/>
                </a:cubicBezTo>
                <a:cubicBezTo>
                  <a:pt x="165" y="695"/>
                  <a:pt x="66" y="645"/>
                  <a:pt x="0" y="565"/>
                </a:cubicBezTo>
                <a:cubicBezTo>
                  <a:pt x="61" y="532"/>
                  <a:pt x="123" y="508"/>
                  <a:pt x="136" y="507"/>
                </a:cubicBezTo>
                <a:cubicBezTo>
                  <a:pt x="273" y="697"/>
                  <a:pt x="415" y="511"/>
                  <a:pt x="415" y="511"/>
                </a:cubicBezTo>
                <a:cubicBezTo>
                  <a:pt x="415" y="511"/>
                  <a:pt x="489" y="530"/>
                  <a:pt x="555" y="562"/>
                </a:cubicBezTo>
                <a:close/>
                <a:moveTo>
                  <a:pt x="75" y="264"/>
                </a:moveTo>
                <a:cubicBezTo>
                  <a:pt x="55" y="121"/>
                  <a:pt x="138" y="0"/>
                  <a:pt x="277" y="0"/>
                </a:cubicBezTo>
                <a:cubicBezTo>
                  <a:pt x="415" y="0"/>
                  <a:pt x="487" y="115"/>
                  <a:pt x="473" y="261"/>
                </a:cubicBezTo>
                <a:cubicBezTo>
                  <a:pt x="473" y="263"/>
                  <a:pt x="473" y="264"/>
                  <a:pt x="473" y="266"/>
                </a:cubicBezTo>
                <a:cubicBezTo>
                  <a:pt x="473" y="403"/>
                  <a:pt x="364" y="514"/>
                  <a:pt x="274" y="514"/>
                </a:cubicBezTo>
                <a:cubicBezTo>
                  <a:pt x="184" y="514"/>
                  <a:pt x="75" y="403"/>
                  <a:pt x="75" y="266"/>
                </a:cubicBezTo>
                <a:cubicBezTo>
                  <a:pt x="75" y="265"/>
                  <a:pt x="75" y="265"/>
                  <a:pt x="75" y="264"/>
                </a:cubicBezTo>
                <a:close/>
                <a:moveTo>
                  <a:pt x="442" y="307"/>
                </a:moveTo>
                <a:cubicBezTo>
                  <a:pt x="441" y="309"/>
                  <a:pt x="439" y="311"/>
                  <a:pt x="437" y="313"/>
                </a:cubicBezTo>
                <a:cubicBezTo>
                  <a:pt x="414" y="335"/>
                  <a:pt x="316" y="335"/>
                  <a:pt x="316" y="335"/>
                </a:cubicBezTo>
                <a:cubicBezTo>
                  <a:pt x="316" y="335"/>
                  <a:pt x="272" y="306"/>
                  <a:pt x="228" y="335"/>
                </a:cubicBezTo>
                <a:cubicBezTo>
                  <a:pt x="228" y="335"/>
                  <a:pt x="137" y="342"/>
                  <a:pt x="112" y="315"/>
                </a:cubicBezTo>
                <a:cubicBezTo>
                  <a:pt x="110" y="312"/>
                  <a:pt x="108" y="309"/>
                  <a:pt x="106" y="305"/>
                </a:cubicBezTo>
                <a:cubicBezTo>
                  <a:pt x="123" y="406"/>
                  <a:pt x="205" y="487"/>
                  <a:pt x="274" y="487"/>
                </a:cubicBezTo>
                <a:cubicBezTo>
                  <a:pt x="342" y="487"/>
                  <a:pt x="424" y="407"/>
                  <a:pt x="442" y="307"/>
                </a:cubicBezTo>
                <a:close/>
                <a:moveTo>
                  <a:pt x="191" y="295"/>
                </a:moveTo>
                <a:cubicBezTo>
                  <a:pt x="218" y="295"/>
                  <a:pt x="241" y="285"/>
                  <a:pt x="241" y="273"/>
                </a:cubicBezTo>
                <a:cubicBezTo>
                  <a:pt x="241" y="261"/>
                  <a:pt x="218" y="251"/>
                  <a:pt x="191" y="251"/>
                </a:cubicBezTo>
                <a:cubicBezTo>
                  <a:pt x="163" y="251"/>
                  <a:pt x="140" y="261"/>
                  <a:pt x="140" y="273"/>
                </a:cubicBezTo>
                <a:cubicBezTo>
                  <a:pt x="140" y="285"/>
                  <a:pt x="163" y="295"/>
                  <a:pt x="191" y="295"/>
                </a:cubicBezTo>
                <a:close/>
                <a:moveTo>
                  <a:pt x="356" y="295"/>
                </a:moveTo>
                <a:cubicBezTo>
                  <a:pt x="384" y="295"/>
                  <a:pt x="407" y="285"/>
                  <a:pt x="407" y="273"/>
                </a:cubicBezTo>
                <a:cubicBezTo>
                  <a:pt x="407" y="261"/>
                  <a:pt x="384" y="251"/>
                  <a:pt x="356" y="251"/>
                </a:cubicBezTo>
                <a:cubicBezTo>
                  <a:pt x="328" y="251"/>
                  <a:pt x="306" y="261"/>
                  <a:pt x="306" y="273"/>
                </a:cubicBezTo>
                <a:cubicBezTo>
                  <a:pt x="306" y="285"/>
                  <a:pt x="328" y="295"/>
                  <a:pt x="356" y="295"/>
                </a:cubicBezTo>
                <a:close/>
                <a:moveTo>
                  <a:pt x="130" y="227"/>
                </a:moveTo>
                <a:cubicBezTo>
                  <a:pt x="187" y="227"/>
                  <a:pt x="297" y="227"/>
                  <a:pt x="409" y="227"/>
                </a:cubicBezTo>
                <a:cubicBezTo>
                  <a:pt x="394" y="215"/>
                  <a:pt x="379" y="202"/>
                  <a:pt x="365" y="188"/>
                </a:cubicBezTo>
                <a:cubicBezTo>
                  <a:pt x="363" y="202"/>
                  <a:pt x="379" y="222"/>
                  <a:pt x="371" y="218"/>
                </a:cubicBezTo>
                <a:cubicBezTo>
                  <a:pt x="302" y="185"/>
                  <a:pt x="250" y="149"/>
                  <a:pt x="219" y="119"/>
                </a:cubicBezTo>
                <a:cubicBezTo>
                  <a:pt x="191" y="172"/>
                  <a:pt x="163" y="200"/>
                  <a:pt x="130" y="2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6">
            <a:extLst>
              <a:ext uri="{FF2B5EF4-FFF2-40B4-BE49-F238E27FC236}">
                <a16:creationId xmlns:a16="http://schemas.microsoft.com/office/drawing/2014/main" id="{9817D299-3205-444A-88EF-0306968B9A98}"/>
              </a:ext>
            </a:extLst>
          </p:cNvPr>
          <p:cNvSpPr>
            <a:spLocks noEditPoints="1"/>
          </p:cNvSpPr>
          <p:nvPr/>
        </p:nvSpPr>
        <p:spPr bwMode="auto">
          <a:xfrm>
            <a:off x="2718129" y="4552042"/>
            <a:ext cx="803433" cy="747248"/>
          </a:xfrm>
          <a:custGeom>
            <a:avLst/>
            <a:gdLst>
              <a:gd name="T0" fmla="*/ 76 w 459"/>
              <a:gd name="T1" fmla="*/ 98 h 427"/>
              <a:gd name="T2" fmla="*/ 173 w 459"/>
              <a:gd name="T3" fmla="*/ 110 h 427"/>
              <a:gd name="T4" fmla="*/ 76 w 459"/>
              <a:gd name="T5" fmla="*/ 122 h 427"/>
              <a:gd name="T6" fmla="*/ 76 w 459"/>
              <a:gd name="T7" fmla="*/ 189 h 427"/>
              <a:gd name="T8" fmla="*/ 268 w 459"/>
              <a:gd name="T9" fmla="*/ 177 h 427"/>
              <a:gd name="T10" fmla="*/ 76 w 459"/>
              <a:gd name="T11" fmla="*/ 165 h 427"/>
              <a:gd name="T12" fmla="*/ 76 w 459"/>
              <a:gd name="T13" fmla="*/ 189 h 427"/>
              <a:gd name="T14" fmla="*/ 400 w 459"/>
              <a:gd name="T15" fmla="*/ 111 h 427"/>
              <a:gd name="T16" fmla="*/ 395 w 459"/>
              <a:gd name="T17" fmla="*/ 172 h 427"/>
              <a:gd name="T18" fmla="*/ 455 w 459"/>
              <a:gd name="T19" fmla="*/ 180 h 427"/>
              <a:gd name="T20" fmla="*/ 412 w 459"/>
              <a:gd name="T21" fmla="*/ 214 h 427"/>
              <a:gd name="T22" fmla="*/ 233 w 459"/>
              <a:gd name="T23" fmla="*/ 357 h 427"/>
              <a:gd name="T24" fmla="*/ 222 w 459"/>
              <a:gd name="T25" fmla="*/ 366 h 427"/>
              <a:gd name="T26" fmla="*/ 132 w 459"/>
              <a:gd name="T27" fmla="*/ 381 h 427"/>
              <a:gd name="T28" fmla="*/ 166 w 459"/>
              <a:gd name="T29" fmla="*/ 297 h 427"/>
              <a:gd name="T30" fmla="*/ 166 w 459"/>
              <a:gd name="T31" fmla="*/ 296 h 427"/>
              <a:gd name="T32" fmla="*/ 357 w 459"/>
              <a:gd name="T33" fmla="*/ 144 h 427"/>
              <a:gd name="T34" fmla="*/ 377 w 459"/>
              <a:gd name="T35" fmla="*/ 185 h 427"/>
              <a:gd name="T36" fmla="*/ 223 w 459"/>
              <a:gd name="T37" fmla="*/ 336 h 427"/>
              <a:gd name="T38" fmla="*/ 194 w 459"/>
              <a:gd name="T39" fmla="*/ 331 h 427"/>
              <a:gd name="T40" fmla="*/ 177 w 459"/>
              <a:gd name="T41" fmla="*/ 298 h 427"/>
              <a:gd name="T42" fmla="*/ 174 w 459"/>
              <a:gd name="T43" fmla="*/ 364 h 427"/>
              <a:gd name="T44" fmla="*/ 223 w 459"/>
              <a:gd name="T45" fmla="*/ 336 h 427"/>
              <a:gd name="T46" fmla="*/ 339 w 459"/>
              <a:gd name="T47" fmla="*/ 290 h 427"/>
              <a:gd name="T48" fmla="*/ 315 w 459"/>
              <a:gd name="T49" fmla="*/ 427 h 427"/>
              <a:gd name="T50" fmla="*/ 0 w 459"/>
              <a:gd name="T51" fmla="*/ 403 h 427"/>
              <a:gd name="T52" fmla="*/ 23 w 459"/>
              <a:gd name="T53" fmla="*/ 0 h 427"/>
              <a:gd name="T54" fmla="*/ 245 w 459"/>
              <a:gd name="T55" fmla="*/ 12 h 427"/>
              <a:gd name="T56" fmla="*/ 339 w 459"/>
              <a:gd name="T57" fmla="*/ 122 h 427"/>
              <a:gd name="T58" fmla="*/ 315 w 459"/>
              <a:gd name="T59" fmla="*/ 160 h 427"/>
              <a:gd name="T60" fmla="*/ 240 w 459"/>
              <a:gd name="T61" fmla="*/ 126 h 427"/>
              <a:gd name="T62" fmla="*/ 211 w 459"/>
              <a:gd name="T63" fmla="*/ 24 h 427"/>
              <a:gd name="T64" fmla="*/ 24 w 459"/>
              <a:gd name="T65" fmla="*/ 403 h 427"/>
              <a:gd name="T66" fmla="*/ 315 w 459"/>
              <a:gd name="T67" fmla="*/ 310 h 427"/>
              <a:gd name="T68" fmla="*/ 240 w 459"/>
              <a:gd name="T69" fmla="*/ 102 h 427"/>
              <a:gd name="T70" fmla="*/ 235 w 459"/>
              <a:gd name="T71" fmla="*/ 3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9" h="427">
                <a:moveTo>
                  <a:pt x="64" y="110"/>
                </a:moveTo>
                <a:cubicBezTo>
                  <a:pt x="64" y="103"/>
                  <a:pt x="69" y="98"/>
                  <a:pt x="76" y="98"/>
                </a:cubicBezTo>
                <a:cubicBezTo>
                  <a:pt x="161" y="98"/>
                  <a:pt x="161" y="98"/>
                  <a:pt x="161" y="98"/>
                </a:cubicBezTo>
                <a:cubicBezTo>
                  <a:pt x="168" y="98"/>
                  <a:pt x="173" y="103"/>
                  <a:pt x="173" y="110"/>
                </a:cubicBezTo>
                <a:cubicBezTo>
                  <a:pt x="173" y="116"/>
                  <a:pt x="168" y="122"/>
                  <a:pt x="161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9" y="122"/>
                  <a:pt x="64" y="116"/>
                  <a:pt x="64" y="110"/>
                </a:cubicBezTo>
                <a:close/>
                <a:moveTo>
                  <a:pt x="76" y="189"/>
                </a:moveTo>
                <a:cubicBezTo>
                  <a:pt x="256" y="189"/>
                  <a:pt x="256" y="189"/>
                  <a:pt x="256" y="189"/>
                </a:cubicBezTo>
                <a:cubicBezTo>
                  <a:pt x="262" y="189"/>
                  <a:pt x="268" y="183"/>
                  <a:pt x="268" y="177"/>
                </a:cubicBezTo>
                <a:cubicBezTo>
                  <a:pt x="268" y="170"/>
                  <a:pt x="262" y="165"/>
                  <a:pt x="25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69" y="165"/>
                  <a:pt x="64" y="170"/>
                  <a:pt x="64" y="177"/>
                </a:cubicBezTo>
                <a:cubicBezTo>
                  <a:pt x="64" y="183"/>
                  <a:pt x="69" y="189"/>
                  <a:pt x="76" y="189"/>
                </a:cubicBezTo>
                <a:close/>
                <a:moveTo>
                  <a:pt x="435" y="140"/>
                </a:moveTo>
                <a:cubicBezTo>
                  <a:pt x="419" y="121"/>
                  <a:pt x="404" y="108"/>
                  <a:pt x="400" y="111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70" y="135"/>
                  <a:pt x="379" y="153"/>
                  <a:pt x="395" y="172"/>
                </a:cubicBezTo>
                <a:cubicBezTo>
                  <a:pt x="410" y="191"/>
                  <a:pt x="426" y="204"/>
                  <a:pt x="430" y="201"/>
                </a:cubicBezTo>
                <a:cubicBezTo>
                  <a:pt x="455" y="180"/>
                  <a:pt x="455" y="180"/>
                  <a:pt x="455" y="180"/>
                </a:cubicBezTo>
                <a:cubicBezTo>
                  <a:pt x="459" y="177"/>
                  <a:pt x="450" y="159"/>
                  <a:pt x="435" y="140"/>
                </a:cubicBezTo>
                <a:close/>
                <a:moveTo>
                  <a:pt x="412" y="214"/>
                </a:moveTo>
                <a:cubicBezTo>
                  <a:pt x="233" y="357"/>
                  <a:pt x="233" y="357"/>
                  <a:pt x="233" y="357"/>
                </a:cubicBezTo>
                <a:cubicBezTo>
                  <a:pt x="233" y="357"/>
                  <a:pt x="233" y="357"/>
                  <a:pt x="233" y="357"/>
                </a:cubicBezTo>
                <a:cubicBezTo>
                  <a:pt x="222" y="366"/>
                  <a:pt x="222" y="366"/>
                  <a:pt x="222" y="366"/>
                </a:cubicBezTo>
                <a:cubicBezTo>
                  <a:pt x="222" y="366"/>
                  <a:pt x="222" y="366"/>
                  <a:pt x="222" y="366"/>
                </a:cubicBezTo>
                <a:cubicBezTo>
                  <a:pt x="137" y="383"/>
                  <a:pt x="137" y="383"/>
                  <a:pt x="137" y="383"/>
                </a:cubicBezTo>
                <a:cubicBezTo>
                  <a:pt x="135" y="383"/>
                  <a:pt x="133" y="382"/>
                  <a:pt x="132" y="381"/>
                </a:cubicBezTo>
                <a:cubicBezTo>
                  <a:pt x="131" y="379"/>
                  <a:pt x="131" y="377"/>
                  <a:pt x="131" y="375"/>
                </a:cubicBezTo>
                <a:cubicBezTo>
                  <a:pt x="166" y="297"/>
                  <a:pt x="166" y="297"/>
                  <a:pt x="166" y="297"/>
                </a:cubicBezTo>
                <a:cubicBezTo>
                  <a:pt x="166" y="297"/>
                  <a:pt x="166" y="297"/>
                  <a:pt x="166" y="297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78" y="287"/>
                  <a:pt x="178" y="287"/>
                  <a:pt x="178" y="287"/>
                </a:cubicBezTo>
                <a:cubicBezTo>
                  <a:pt x="357" y="144"/>
                  <a:pt x="357" y="144"/>
                  <a:pt x="357" y="144"/>
                </a:cubicBezTo>
                <a:cubicBezTo>
                  <a:pt x="357" y="144"/>
                  <a:pt x="357" y="144"/>
                  <a:pt x="357" y="144"/>
                </a:cubicBezTo>
                <a:cubicBezTo>
                  <a:pt x="353" y="148"/>
                  <a:pt x="362" y="166"/>
                  <a:pt x="377" y="185"/>
                </a:cubicBezTo>
                <a:cubicBezTo>
                  <a:pt x="392" y="203"/>
                  <a:pt x="407" y="216"/>
                  <a:pt x="412" y="214"/>
                </a:cubicBezTo>
                <a:close/>
                <a:moveTo>
                  <a:pt x="223" y="336"/>
                </a:moveTo>
                <a:cubicBezTo>
                  <a:pt x="223" y="336"/>
                  <a:pt x="223" y="336"/>
                  <a:pt x="223" y="336"/>
                </a:cubicBezTo>
                <a:cubicBezTo>
                  <a:pt x="194" y="331"/>
                  <a:pt x="194" y="331"/>
                  <a:pt x="194" y="331"/>
                </a:cubicBezTo>
                <a:cubicBezTo>
                  <a:pt x="195" y="302"/>
                  <a:pt x="195" y="302"/>
                  <a:pt x="195" y="302"/>
                </a:cubicBezTo>
                <a:cubicBezTo>
                  <a:pt x="177" y="298"/>
                  <a:pt x="177" y="298"/>
                  <a:pt x="177" y="298"/>
                </a:cubicBezTo>
                <a:cubicBezTo>
                  <a:pt x="157" y="343"/>
                  <a:pt x="157" y="343"/>
                  <a:pt x="157" y="343"/>
                </a:cubicBezTo>
                <a:cubicBezTo>
                  <a:pt x="163" y="347"/>
                  <a:pt x="170" y="353"/>
                  <a:pt x="174" y="364"/>
                </a:cubicBezTo>
                <a:cubicBezTo>
                  <a:pt x="222" y="355"/>
                  <a:pt x="222" y="355"/>
                  <a:pt x="222" y="355"/>
                </a:cubicBezTo>
                <a:lnTo>
                  <a:pt x="223" y="336"/>
                </a:lnTo>
                <a:close/>
                <a:moveTo>
                  <a:pt x="315" y="310"/>
                </a:moveTo>
                <a:cubicBezTo>
                  <a:pt x="339" y="290"/>
                  <a:pt x="339" y="290"/>
                  <a:pt x="339" y="290"/>
                </a:cubicBezTo>
                <a:cubicBezTo>
                  <a:pt x="339" y="403"/>
                  <a:pt x="339" y="403"/>
                  <a:pt x="339" y="403"/>
                </a:cubicBezTo>
                <a:cubicBezTo>
                  <a:pt x="339" y="416"/>
                  <a:pt x="328" y="427"/>
                  <a:pt x="315" y="427"/>
                </a:cubicBezTo>
                <a:cubicBezTo>
                  <a:pt x="23" y="427"/>
                  <a:pt x="23" y="427"/>
                  <a:pt x="23" y="427"/>
                </a:cubicBezTo>
                <a:cubicBezTo>
                  <a:pt x="11" y="427"/>
                  <a:pt x="0" y="416"/>
                  <a:pt x="0" y="40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1"/>
                  <a:pt x="11" y="0"/>
                  <a:pt x="23" y="0"/>
                </a:cubicBezTo>
                <a:cubicBezTo>
                  <a:pt x="217" y="0"/>
                  <a:pt x="217" y="0"/>
                  <a:pt x="217" y="0"/>
                </a:cubicBezTo>
                <a:cubicBezTo>
                  <a:pt x="226" y="0"/>
                  <a:pt x="238" y="5"/>
                  <a:pt x="245" y="12"/>
                </a:cubicBezTo>
                <a:cubicBezTo>
                  <a:pt x="327" y="94"/>
                  <a:pt x="327" y="94"/>
                  <a:pt x="327" y="94"/>
                </a:cubicBezTo>
                <a:cubicBezTo>
                  <a:pt x="334" y="101"/>
                  <a:pt x="339" y="113"/>
                  <a:pt x="339" y="122"/>
                </a:cubicBezTo>
                <a:cubicBezTo>
                  <a:pt x="339" y="140"/>
                  <a:pt x="339" y="140"/>
                  <a:pt x="339" y="140"/>
                </a:cubicBezTo>
                <a:cubicBezTo>
                  <a:pt x="315" y="160"/>
                  <a:pt x="315" y="160"/>
                  <a:pt x="315" y="160"/>
                </a:cubicBezTo>
                <a:cubicBezTo>
                  <a:pt x="315" y="126"/>
                  <a:pt x="315" y="126"/>
                  <a:pt x="315" y="126"/>
                </a:cubicBezTo>
                <a:cubicBezTo>
                  <a:pt x="240" y="126"/>
                  <a:pt x="240" y="126"/>
                  <a:pt x="240" y="126"/>
                </a:cubicBezTo>
                <a:cubicBezTo>
                  <a:pt x="224" y="126"/>
                  <a:pt x="211" y="113"/>
                  <a:pt x="211" y="96"/>
                </a:cubicBezTo>
                <a:cubicBezTo>
                  <a:pt x="211" y="24"/>
                  <a:pt x="211" y="24"/>
                  <a:pt x="2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403"/>
                  <a:pt x="24" y="403"/>
                  <a:pt x="24" y="403"/>
                </a:cubicBezTo>
                <a:cubicBezTo>
                  <a:pt x="315" y="403"/>
                  <a:pt x="315" y="403"/>
                  <a:pt x="315" y="403"/>
                </a:cubicBezTo>
                <a:lnTo>
                  <a:pt x="315" y="310"/>
                </a:lnTo>
                <a:close/>
                <a:moveTo>
                  <a:pt x="235" y="96"/>
                </a:moveTo>
                <a:cubicBezTo>
                  <a:pt x="235" y="99"/>
                  <a:pt x="237" y="102"/>
                  <a:pt x="240" y="102"/>
                </a:cubicBezTo>
                <a:cubicBezTo>
                  <a:pt x="301" y="102"/>
                  <a:pt x="301" y="102"/>
                  <a:pt x="301" y="102"/>
                </a:cubicBezTo>
                <a:cubicBezTo>
                  <a:pt x="235" y="36"/>
                  <a:pt x="235" y="36"/>
                  <a:pt x="235" y="36"/>
                </a:cubicBezTo>
                <a:lnTo>
                  <a:pt x="235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7" name="Freeform 7">
            <a:extLst>
              <a:ext uri="{FF2B5EF4-FFF2-40B4-BE49-F238E27FC236}">
                <a16:creationId xmlns:a16="http://schemas.microsoft.com/office/drawing/2014/main" id="{1EB8E735-E4C2-4A27-9620-55D36C6B920F}"/>
              </a:ext>
            </a:extLst>
          </p:cNvPr>
          <p:cNvSpPr>
            <a:spLocks noEditPoints="1"/>
          </p:cNvSpPr>
          <p:nvPr/>
        </p:nvSpPr>
        <p:spPr bwMode="auto">
          <a:xfrm>
            <a:off x="8491481" y="3922008"/>
            <a:ext cx="656271" cy="831132"/>
          </a:xfrm>
          <a:custGeom>
            <a:avLst/>
            <a:gdLst>
              <a:gd name="T0" fmla="*/ 0 w 640"/>
              <a:gd name="T1" fmla="*/ 720 h 810"/>
              <a:gd name="T2" fmla="*/ 0 w 640"/>
              <a:gd name="T3" fmla="*/ 697 h 810"/>
              <a:gd name="T4" fmla="*/ 22 w 640"/>
              <a:gd name="T5" fmla="*/ 597 h 810"/>
              <a:gd name="T6" fmla="*/ 27 w 640"/>
              <a:gd name="T7" fmla="*/ 587 h 810"/>
              <a:gd name="T8" fmla="*/ 47 w 640"/>
              <a:gd name="T9" fmla="*/ 566 h 810"/>
              <a:gd name="T10" fmla="*/ 163 w 640"/>
              <a:gd name="T11" fmla="*/ 510 h 810"/>
              <a:gd name="T12" fmla="*/ 173 w 640"/>
              <a:gd name="T13" fmla="*/ 506 h 810"/>
              <a:gd name="T14" fmla="*/ 320 w 640"/>
              <a:gd name="T15" fmla="*/ 556 h 810"/>
              <a:gd name="T16" fmla="*/ 468 w 640"/>
              <a:gd name="T17" fmla="*/ 506 h 810"/>
              <a:gd name="T18" fmla="*/ 478 w 640"/>
              <a:gd name="T19" fmla="*/ 510 h 810"/>
              <a:gd name="T20" fmla="*/ 273 w 640"/>
              <a:gd name="T21" fmla="*/ 809 h 810"/>
              <a:gd name="T22" fmla="*/ 640 w 640"/>
              <a:gd name="T23" fmla="*/ 697 h 810"/>
              <a:gd name="T24" fmla="*/ 618 w 640"/>
              <a:gd name="T25" fmla="*/ 597 h 810"/>
              <a:gd name="T26" fmla="*/ 614 w 640"/>
              <a:gd name="T27" fmla="*/ 587 h 810"/>
              <a:gd name="T28" fmla="*/ 594 w 640"/>
              <a:gd name="T29" fmla="*/ 566 h 810"/>
              <a:gd name="T30" fmla="*/ 547 w 640"/>
              <a:gd name="T31" fmla="*/ 540 h 810"/>
              <a:gd name="T32" fmla="*/ 640 w 640"/>
              <a:gd name="T33" fmla="*/ 720 h 810"/>
              <a:gd name="T34" fmla="*/ 483 w 640"/>
              <a:gd name="T35" fmla="*/ 199 h 810"/>
              <a:gd name="T36" fmla="*/ 157 w 640"/>
              <a:gd name="T37" fmla="*/ 199 h 810"/>
              <a:gd name="T38" fmla="*/ 313 w 640"/>
              <a:gd name="T39" fmla="*/ 298 h 810"/>
              <a:gd name="T40" fmla="*/ 320 w 640"/>
              <a:gd name="T41" fmla="*/ 298 h 810"/>
              <a:gd name="T42" fmla="*/ 327 w 640"/>
              <a:gd name="T43" fmla="*/ 298 h 810"/>
              <a:gd name="T44" fmla="*/ 483 w 640"/>
              <a:gd name="T45" fmla="*/ 199 h 810"/>
              <a:gd name="T46" fmla="*/ 321 w 640"/>
              <a:gd name="T47" fmla="*/ 338 h 810"/>
              <a:gd name="T48" fmla="*/ 319 w 640"/>
              <a:gd name="T49" fmla="*/ 338 h 810"/>
              <a:gd name="T50" fmla="*/ 147 w 640"/>
              <a:gd name="T51" fmla="*/ 274 h 810"/>
              <a:gd name="T52" fmla="*/ 149 w 640"/>
              <a:gd name="T53" fmla="*/ 290 h 810"/>
              <a:gd name="T54" fmla="*/ 492 w 640"/>
              <a:gd name="T55" fmla="*/ 290 h 810"/>
              <a:gd name="T56" fmla="*/ 493 w 640"/>
              <a:gd name="T57" fmla="*/ 273 h 810"/>
              <a:gd name="T58" fmla="*/ 520 w 640"/>
              <a:gd name="T59" fmla="*/ 84 h 810"/>
              <a:gd name="T60" fmla="*/ 324 w 640"/>
              <a:gd name="T61" fmla="*/ 0 h 810"/>
              <a:gd name="T62" fmla="*/ 316 w 640"/>
              <a:gd name="T63" fmla="*/ 0 h 810"/>
              <a:gd name="T64" fmla="*/ 120 w 640"/>
              <a:gd name="T65" fmla="*/ 84 h 810"/>
              <a:gd name="T66" fmla="*/ 342 w 640"/>
              <a:gd name="T67" fmla="*/ 158 h 810"/>
              <a:gd name="T68" fmla="*/ 480 w 640"/>
              <a:gd name="T69" fmla="*/ 158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0" h="810">
                <a:moveTo>
                  <a:pt x="273" y="809"/>
                </a:moveTo>
                <a:cubicBezTo>
                  <a:pt x="119" y="803"/>
                  <a:pt x="0" y="765"/>
                  <a:pt x="0" y="720"/>
                </a:cubicBezTo>
                <a:cubicBezTo>
                  <a:pt x="0" y="719"/>
                  <a:pt x="1" y="718"/>
                  <a:pt x="1" y="718"/>
                </a:cubicBezTo>
                <a:cubicBezTo>
                  <a:pt x="0" y="710"/>
                  <a:pt x="0" y="703"/>
                  <a:pt x="0" y="697"/>
                </a:cubicBezTo>
                <a:cubicBezTo>
                  <a:pt x="3" y="641"/>
                  <a:pt x="22" y="597"/>
                  <a:pt x="22" y="597"/>
                </a:cubicBezTo>
                <a:cubicBezTo>
                  <a:pt x="22" y="597"/>
                  <a:pt x="22" y="597"/>
                  <a:pt x="22" y="597"/>
                </a:cubicBezTo>
                <a:cubicBezTo>
                  <a:pt x="23" y="593"/>
                  <a:pt x="25" y="590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27" y="587"/>
                  <a:pt x="27" y="587"/>
                  <a:pt x="27" y="587"/>
                </a:cubicBezTo>
                <a:cubicBezTo>
                  <a:pt x="31" y="580"/>
                  <a:pt x="37" y="573"/>
                  <a:pt x="47" y="566"/>
                </a:cubicBezTo>
                <a:cubicBezTo>
                  <a:pt x="53" y="561"/>
                  <a:pt x="62" y="556"/>
                  <a:pt x="74" y="550"/>
                </a:cubicBezTo>
                <a:cubicBezTo>
                  <a:pt x="93" y="540"/>
                  <a:pt x="122" y="527"/>
                  <a:pt x="163" y="510"/>
                </a:cubicBezTo>
                <a:cubicBezTo>
                  <a:pt x="166" y="509"/>
                  <a:pt x="169" y="507"/>
                  <a:pt x="173" y="506"/>
                </a:cubicBezTo>
                <a:cubicBezTo>
                  <a:pt x="173" y="506"/>
                  <a:pt x="173" y="506"/>
                  <a:pt x="173" y="506"/>
                </a:cubicBezTo>
                <a:cubicBezTo>
                  <a:pt x="191" y="498"/>
                  <a:pt x="205" y="495"/>
                  <a:pt x="208" y="498"/>
                </a:cubicBezTo>
                <a:cubicBezTo>
                  <a:pt x="248" y="538"/>
                  <a:pt x="287" y="553"/>
                  <a:pt x="320" y="556"/>
                </a:cubicBezTo>
                <a:cubicBezTo>
                  <a:pt x="354" y="553"/>
                  <a:pt x="392" y="538"/>
                  <a:pt x="432" y="498"/>
                </a:cubicBezTo>
                <a:cubicBezTo>
                  <a:pt x="436" y="495"/>
                  <a:pt x="449" y="498"/>
                  <a:pt x="468" y="506"/>
                </a:cubicBezTo>
                <a:cubicBezTo>
                  <a:pt x="468" y="506"/>
                  <a:pt x="468" y="506"/>
                  <a:pt x="468" y="506"/>
                </a:cubicBezTo>
                <a:cubicBezTo>
                  <a:pt x="471" y="507"/>
                  <a:pt x="474" y="509"/>
                  <a:pt x="478" y="510"/>
                </a:cubicBezTo>
                <a:cubicBezTo>
                  <a:pt x="480" y="511"/>
                  <a:pt x="483" y="512"/>
                  <a:pt x="485" y="513"/>
                </a:cubicBezTo>
                <a:lnTo>
                  <a:pt x="273" y="809"/>
                </a:lnTo>
                <a:close/>
                <a:moveTo>
                  <a:pt x="640" y="716"/>
                </a:moveTo>
                <a:cubicBezTo>
                  <a:pt x="640" y="710"/>
                  <a:pt x="640" y="703"/>
                  <a:pt x="640" y="697"/>
                </a:cubicBezTo>
                <a:cubicBezTo>
                  <a:pt x="638" y="641"/>
                  <a:pt x="619" y="597"/>
                  <a:pt x="619" y="597"/>
                </a:cubicBezTo>
                <a:cubicBezTo>
                  <a:pt x="618" y="597"/>
                  <a:pt x="618" y="597"/>
                  <a:pt x="618" y="597"/>
                </a:cubicBezTo>
                <a:cubicBezTo>
                  <a:pt x="617" y="593"/>
                  <a:pt x="616" y="590"/>
                  <a:pt x="614" y="587"/>
                </a:cubicBezTo>
                <a:cubicBezTo>
                  <a:pt x="614" y="587"/>
                  <a:pt x="614" y="587"/>
                  <a:pt x="614" y="587"/>
                </a:cubicBezTo>
                <a:cubicBezTo>
                  <a:pt x="613" y="587"/>
                  <a:pt x="613" y="587"/>
                  <a:pt x="613" y="587"/>
                </a:cubicBezTo>
                <a:cubicBezTo>
                  <a:pt x="609" y="580"/>
                  <a:pt x="604" y="573"/>
                  <a:pt x="594" y="566"/>
                </a:cubicBezTo>
                <a:cubicBezTo>
                  <a:pt x="587" y="561"/>
                  <a:pt x="578" y="556"/>
                  <a:pt x="567" y="550"/>
                </a:cubicBezTo>
                <a:cubicBezTo>
                  <a:pt x="561" y="547"/>
                  <a:pt x="554" y="544"/>
                  <a:pt x="547" y="540"/>
                </a:cubicBezTo>
                <a:cubicBezTo>
                  <a:pt x="354" y="810"/>
                  <a:pt x="354" y="810"/>
                  <a:pt x="354" y="810"/>
                </a:cubicBezTo>
                <a:cubicBezTo>
                  <a:pt x="515" y="805"/>
                  <a:pt x="640" y="766"/>
                  <a:pt x="640" y="720"/>
                </a:cubicBezTo>
                <a:cubicBezTo>
                  <a:pt x="640" y="718"/>
                  <a:pt x="640" y="717"/>
                  <a:pt x="640" y="716"/>
                </a:cubicBezTo>
                <a:close/>
                <a:moveTo>
                  <a:pt x="483" y="199"/>
                </a:moveTo>
                <a:cubicBezTo>
                  <a:pt x="327" y="199"/>
                  <a:pt x="327" y="199"/>
                  <a:pt x="327" y="199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57" y="199"/>
                  <a:pt x="143" y="211"/>
                  <a:pt x="157" y="228"/>
                </a:cubicBezTo>
                <a:cubicBezTo>
                  <a:pt x="171" y="246"/>
                  <a:pt x="241" y="292"/>
                  <a:pt x="313" y="298"/>
                </a:cubicBezTo>
                <a:cubicBezTo>
                  <a:pt x="315" y="298"/>
                  <a:pt x="317" y="298"/>
                  <a:pt x="319" y="298"/>
                </a:cubicBezTo>
                <a:cubicBezTo>
                  <a:pt x="320" y="298"/>
                  <a:pt x="320" y="298"/>
                  <a:pt x="320" y="298"/>
                </a:cubicBezTo>
                <a:cubicBezTo>
                  <a:pt x="320" y="298"/>
                  <a:pt x="321" y="298"/>
                  <a:pt x="321" y="298"/>
                </a:cubicBezTo>
                <a:cubicBezTo>
                  <a:pt x="323" y="298"/>
                  <a:pt x="325" y="298"/>
                  <a:pt x="327" y="298"/>
                </a:cubicBezTo>
                <a:cubicBezTo>
                  <a:pt x="400" y="292"/>
                  <a:pt x="469" y="246"/>
                  <a:pt x="483" y="228"/>
                </a:cubicBezTo>
                <a:cubicBezTo>
                  <a:pt x="497" y="211"/>
                  <a:pt x="483" y="199"/>
                  <a:pt x="483" y="199"/>
                </a:cubicBezTo>
                <a:close/>
                <a:moveTo>
                  <a:pt x="330" y="338"/>
                </a:moveTo>
                <a:cubicBezTo>
                  <a:pt x="327" y="338"/>
                  <a:pt x="324" y="338"/>
                  <a:pt x="321" y="338"/>
                </a:cubicBezTo>
                <a:cubicBezTo>
                  <a:pt x="320" y="338"/>
                  <a:pt x="320" y="338"/>
                  <a:pt x="320" y="338"/>
                </a:cubicBezTo>
                <a:cubicBezTo>
                  <a:pt x="319" y="338"/>
                  <a:pt x="319" y="338"/>
                  <a:pt x="319" y="338"/>
                </a:cubicBezTo>
                <a:cubicBezTo>
                  <a:pt x="316" y="338"/>
                  <a:pt x="313" y="338"/>
                  <a:pt x="310" y="338"/>
                </a:cubicBezTo>
                <a:cubicBezTo>
                  <a:pt x="244" y="332"/>
                  <a:pt x="182" y="300"/>
                  <a:pt x="147" y="274"/>
                </a:cubicBezTo>
                <a:cubicBezTo>
                  <a:pt x="148" y="278"/>
                  <a:pt x="148" y="283"/>
                  <a:pt x="149" y="288"/>
                </a:cubicBezTo>
                <a:cubicBezTo>
                  <a:pt x="149" y="289"/>
                  <a:pt x="149" y="289"/>
                  <a:pt x="149" y="290"/>
                </a:cubicBezTo>
                <a:cubicBezTo>
                  <a:pt x="149" y="409"/>
                  <a:pt x="243" y="505"/>
                  <a:pt x="321" y="505"/>
                </a:cubicBezTo>
                <a:cubicBezTo>
                  <a:pt x="398" y="505"/>
                  <a:pt x="492" y="409"/>
                  <a:pt x="492" y="290"/>
                </a:cubicBezTo>
                <a:cubicBezTo>
                  <a:pt x="492" y="288"/>
                  <a:pt x="492" y="288"/>
                  <a:pt x="492" y="286"/>
                </a:cubicBezTo>
                <a:cubicBezTo>
                  <a:pt x="493" y="282"/>
                  <a:pt x="493" y="277"/>
                  <a:pt x="493" y="273"/>
                </a:cubicBezTo>
                <a:cubicBezTo>
                  <a:pt x="459" y="300"/>
                  <a:pt x="396" y="332"/>
                  <a:pt x="330" y="338"/>
                </a:cubicBezTo>
                <a:close/>
                <a:moveTo>
                  <a:pt x="520" y="84"/>
                </a:moveTo>
                <a:cubicBezTo>
                  <a:pt x="510" y="57"/>
                  <a:pt x="388" y="4"/>
                  <a:pt x="355" y="2"/>
                </a:cubicBezTo>
                <a:cubicBezTo>
                  <a:pt x="339" y="0"/>
                  <a:pt x="330" y="0"/>
                  <a:pt x="324" y="0"/>
                </a:cubicBezTo>
                <a:cubicBezTo>
                  <a:pt x="323" y="0"/>
                  <a:pt x="321" y="0"/>
                  <a:pt x="320" y="0"/>
                </a:cubicBezTo>
                <a:cubicBezTo>
                  <a:pt x="319" y="0"/>
                  <a:pt x="317" y="0"/>
                  <a:pt x="316" y="0"/>
                </a:cubicBezTo>
                <a:cubicBezTo>
                  <a:pt x="310" y="0"/>
                  <a:pt x="301" y="0"/>
                  <a:pt x="285" y="2"/>
                </a:cubicBezTo>
                <a:cubicBezTo>
                  <a:pt x="253" y="4"/>
                  <a:pt x="130" y="57"/>
                  <a:pt x="120" y="84"/>
                </a:cubicBezTo>
                <a:cubicBezTo>
                  <a:pt x="110" y="112"/>
                  <a:pt x="160" y="158"/>
                  <a:pt x="160" y="158"/>
                </a:cubicBezTo>
                <a:cubicBezTo>
                  <a:pt x="342" y="158"/>
                  <a:pt x="342" y="158"/>
                  <a:pt x="342" y="158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480" y="158"/>
                  <a:pt x="480" y="158"/>
                  <a:pt x="480" y="158"/>
                </a:cubicBezTo>
                <a:cubicBezTo>
                  <a:pt x="480" y="158"/>
                  <a:pt x="530" y="112"/>
                  <a:pt x="52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Freeform 20">
            <a:extLst>
              <a:ext uri="{FF2B5EF4-FFF2-40B4-BE49-F238E27FC236}">
                <a16:creationId xmlns:a16="http://schemas.microsoft.com/office/drawing/2014/main" id="{E6AA23CB-5330-42E5-BD9C-899F334BDB83}"/>
              </a:ext>
            </a:extLst>
          </p:cNvPr>
          <p:cNvSpPr>
            <a:spLocks noEditPoints="1"/>
          </p:cNvSpPr>
          <p:nvPr/>
        </p:nvSpPr>
        <p:spPr bwMode="auto">
          <a:xfrm>
            <a:off x="5786246" y="4482540"/>
            <a:ext cx="847230" cy="847230"/>
          </a:xfrm>
          <a:custGeom>
            <a:avLst/>
            <a:gdLst>
              <a:gd name="T0" fmla="*/ 375 w 375"/>
              <a:gd name="T1" fmla="*/ 187 h 375"/>
              <a:gd name="T2" fmla="*/ 166 w 375"/>
              <a:gd name="T3" fmla="*/ 354 h 375"/>
              <a:gd name="T4" fmla="*/ 32 w 375"/>
              <a:gd name="T5" fmla="*/ 124 h 375"/>
              <a:gd name="T6" fmla="*/ 58 w 375"/>
              <a:gd name="T7" fmla="*/ 99 h 375"/>
              <a:gd name="T8" fmla="*/ 82 w 375"/>
              <a:gd name="T9" fmla="*/ 122 h 375"/>
              <a:gd name="T10" fmla="*/ 94 w 375"/>
              <a:gd name="T11" fmla="*/ 148 h 375"/>
              <a:gd name="T12" fmla="*/ 194 w 375"/>
              <a:gd name="T13" fmla="*/ 229 h 375"/>
              <a:gd name="T14" fmla="*/ 193 w 375"/>
              <a:gd name="T15" fmla="*/ 280 h 375"/>
              <a:gd name="T16" fmla="*/ 214 w 375"/>
              <a:gd name="T17" fmla="*/ 290 h 375"/>
              <a:gd name="T18" fmla="*/ 221 w 375"/>
              <a:gd name="T19" fmla="*/ 316 h 375"/>
              <a:gd name="T20" fmla="*/ 206 w 375"/>
              <a:gd name="T21" fmla="*/ 272 h 375"/>
              <a:gd name="T22" fmla="*/ 209 w 375"/>
              <a:gd name="T23" fmla="*/ 228 h 375"/>
              <a:gd name="T24" fmla="*/ 242 w 375"/>
              <a:gd name="T25" fmla="*/ 237 h 375"/>
              <a:gd name="T26" fmla="*/ 264 w 375"/>
              <a:gd name="T27" fmla="*/ 256 h 375"/>
              <a:gd name="T28" fmla="*/ 299 w 375"/>
              <a:gd name="T29" fmla="*/ 273 h 375"/>
              <a:gd name="T30" fmla="*/ 239 w 375"/>
              <a:gd name="T31" fmla="*/ 337 h 375"/>
              <a:gd name="T32" fmla="*/ 221 w 375"/>
              <a:gd name="T33" fmla="*/ 338 h 375"/>
              <a:gd name="T34" fmla="*/ 115 w 375"/>
              <a:gd name="T35" fmla="*/ 60 h 375"/>
              <a:gd name="T36" fmla="*/ 145 w 375"/>
              <a:gd name="T37" fmla="*/ 67 h 375"/>
              <a:gd name="T38" fmla="*/ 190 w 375"/>
              <a:gd name="T39" fmla="*/ 65 h 375"/>
              <a:gd name="T40" fmla="*/ 177 w 375"/>
              <a:gd name="T41" fmla="*/ 96 h 375"/>
              <a:gd name="T42" fmla="*/ 222 w 375"/>
              <a:gd name="T43" fmla="*/ 96 h 375"/>
              <a:gd name="T44" fmla="*/ 247 w 375"/>
              <a:gd name="T45" fmla="*/ 106 h 375"/>
              <a:gd name="T46" fmla="*/ 243 w 375"/>
              <a:gd name="T47" fmla="*/ 127 h 375"/>
              <a:gd name="T48" fmla="*/ 198 w 375"/>
              <a:gd name="T49" fmla="*/ 163 h 375"/>
              <a:gd name="T50" fmla="*/ 158 w 375"/>
              <a:gd name="T51" fmla="*/ 166 h 375"/>
              <a:gd name="T52" fmla="*/ 134 w 375"/>
              <a:gd name="T53" fmla="*/ 192 h 375"/>
              <a:gd name="T54" fmla="*/ 90 w 375"/>
              <a:gd name="T55" fmla="*/ 107 h 375"/>
              <a:gd name="T56" fmla="*/ 59 w 375"/>
              <a:gd name="T57" fmla="*/ 81 h 375"/>
              <a:gd name="T58" fmla="*/ 274 w 375"/>
              <a:gd name="T59" fmla="*/ 326 h 375"/>
              <a:gd name="T60" fmla="*/ 313 w 375"/>
              <a:gd name="T61" fmla="*/ 266 h 375"/>
              <a:gd name="T62" fmla="*/ 275 w 375"/>
              <a:gd name="T63" fmla="*/ 245 h 375"/>
              <a:gd name="T64" fmla="*/ 229 w 375"/>
              <a:gd name="T65" fmla="*/ 214 h 375"/>
              <a:gd name="T66" fmla="*/ 195 w 375"/>
              <a:gd name="T67" fmla="*/ 205 h 375"/>
              <a:gd name="T68" fmla="*/ 168 w 375"/>
              <a:gd name="T69" fmla="*/ 192 h 375"/>
              <a:gd name="T70" fmla="*/ 166 w 375"/>
              <a:gd name="T71" fmla="*/ 179 h 375"/>
              <a:gd name="T72" fmla="*/ 206 w 375"/>
              <a:gd name="T73" fmla="*/ 180 h 375"/>
              <a:gd name="T74" fmla="*/ 240 w 375"/>
              <a:gd name="T75" fmla="*/ 141 h 375"/>
              <a:gd name="T76" fmla="*/ 238 w 375"/>
              <a:gd name="T77" fmla="*/ 89 h 375"/>
              <a:gd name="T78" fmla="*/ 209 w 375"/>
              <a:gd name="T79" fmla="*/ 88 h 375"/>
              <a:gd name="T80" fmla="*/ 190 w 375"/>
              <a:gd name="T81" fmla="*/ 90 h 375"/>
              <a:gd name="T82" fmla="*/ 200 w 375"/>
              <a:gd name="T83" fmla="*/ 75 h 375"/>
              <a:gd name="T84" fmla="*/ 213 w 375"/>
              <a:gd name="T85" fmla="*/ 56 h 375"/>
              <a:gd name="T86" fmla="*/ 146 w 375"/>
              <a:gd name="T87" fmla="*/ 54 h 375"/>
              <a:gd name="T88" fmla="*/ 111 w 375"/>
              <a:gd name="T89" fmla="*/ 46 h 375"/>
              <a:gd name="T90" fmla="*/ 220 w 375"/>
              <a:gd name="T91" fmla="*/ 23 h 375"/>
              <a:gd name="T92" fmla="*/ 245 w 375"/>
              <a:gd name="T93" fmla="*/ 47 h 375"/>
              <a:gd name="T94" fmla="*/ 254 w 375"/>
              <a:gd name="T95" fmla="*/ 75 h 375"/>
              <a:gd name="T96" fmla="*/ 297 w 375"/>
              <a:gd name="T97" fmla="*/ 96 h 375"/>
              <a:gd name="T98" fmla="*/ 332 w 375"/>
              <a:gd name="T99" fmla="*/ 101 h 375"/>
              <a:gd name="T100" fmla="*/ 271 w 375"/>
              <a:gd name="T101" fmla="*/ 333 h 375"/>
              <a:gd name="T102" fmla="*/ 268 w 375"/>
              <a:gd name="T103" fmla="*/ 71 h 375"/>
              <a:gd name="T104" fmla="*/ 267 w 375"/>
              <a:gd name="T105" fmla="*/ 62 h 375"/>
              <a:gd name="T106" fmla="*/ 240 w 375"/>
              <a:gd name="T107" fmla="*/ 31 h 375"/>
              <a:gd name="T108" fmla="*/ 235 w 375"/>
              <a:gd name="T109" fmla="*/ 27 h 375"/>
              <a:gd name="T110" fmla="*/ 287 w 375"/>
              <a:gd name="T111" fmla="*/ 8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5" h="375">
                <a:moveTo>
                  <a:pt x="188" y="0"/>
                </a:moveTo>
                <a:cubicBezTo>
                  <a:pt x="84" y="0"/>
                  <a:pt x="0" y="84"/>
                  <a:pt x="0" y="187"/>
                </a:cubicBezTo>
                <a:cubicBezTo>
                  <a:pt x="0" y="291"/>
                  <a:pt x="84" y="375"/>
                  <a:pt x="188" y="375"/>
                </a:cubicBezTo>
                <a:cubicBezTo>
                  <a:pt x="291" y="375"/>
                  <a:pt x="375" y="291"/>
                  <a:pt x="375" y="187"/>
                </a:cubicBezTo>
                <a:cubicBezTo>
                  <a:pt x="375" y="84"/>
                  <a:pt x="291" y="0"/>
                  <a:pt x="188" y="0"/>
                </a:cubicBezTo>
                <a:close/>
                <a:moveTo>
                  <a:pt x="206" y="325"/>
                </a:moveTo>
                <a:cubicBezTo>
                  <a:pt x="207" y="336"/>
                  <a:pt x="206" y="344"/>
                  <a:pt x="203" y="355"/>
                </a:cubicBezTo>
                <a:cubicBezTo>
                  <a:pt x="191" y="356"/>
                  <a:pt x="178" y="356"/>
                  <a:pt x="166" y="354"/>
                </a:cubicBezTo>
                <a:cubicBezTo>
                  <a:pt x="84" y="343"/>
                  <a:pt x="19" y="270"/>
                  <a:pt x="19" y="187"/>
                </a:cubicBezTo>
                <a:cubicBezTo>
                  <a:pt x="19" y="173"/>
                  <a:pt x="21" y="159"/>
                  <a:pt x="25" y="146"/>
                </a:cubicBezTo>
                <a:cubicBezTo>
                  <a:pt x="26" y="139"/>
                  <a:pt x="29" y="133"/>
                  <a:pt x="31" y="126"/>
                </a:cubicBezTo>
                <a:cubicBezTo>
                  <a:pt x="31" y="125"/>
                  <a:pt x="32" y="125"/>
                  <a:pt x="32" y="124"/>
                </a:cubicBezTo>
                <a:cubicBezTo>
                  <a:pt x="33" y="122"/>
                  <a:pt x="33" y="122"/>
                  <a:pt x="34" y="121"/>
                </a:cubicBezTo>
                <a:cubicBezTo>
                  <a:pt x="38" y="121"/>
                  <a:pt x="42" y="118"/>
                  <a:pt x="46" y="115"/>
                </a:cubicBezTo>
                <a:cubicBezTo>
                  <a:pt x="50" y="111"/>
                  <a:pt x="53" y="106"/>
                  <a:pt x="56" y="102"/>
                </a:cubicBezTo>
                <a:cubicBezTo>
                  <a:pt x="58" y="99"/>
                  <a:pt x="58" y="99"/>
                  <a:pt x="58" y="99"/>
                </a:cubicBezTo>
                <a:cubicBezTo>
                  <a:pt x="60" y="96"/>
                  <a:pt x="62" y="95"/>
                  <a:pt x="64" y="95"/>
                </a:cubicBezTo>
                <a:cubicBezTo>
                  <a:pt x="65" y="95"/>
                  <a:pt x="67" y="95"/>
                  <a:pt x="68" y="95"/>
                </a:cubicBezTo>
                <a:cubicBezTo>
                  <a:pt x="72" y="96"/>
                  <a:pt x="72" y="97"/>
                  <a:pt x="74" y="102"/>
                </a:cubicBezTo>
                <a:cubicBezTo>
                  <a:pt x="76" y="110"/>
                  <a:pt x="79" y="117"/>
                  <a:pt x="82" y="122"/>
                </a:cubicBezTo>
                <a:cubicBezTo>
                  <a:pt x="84" y="124"/>
                  <a:pt x="85" y="126"/>
                  <a:pt x="87" y="127"/>
                </a:cubicBezTo>
                <a:cubicBezTo>
                  <a:pt x="89" y="130"/>
                  <a:pt x="91" y="132"/>
                  <a:pt x="92" y="134"/>
                </a:cubicBezTo>
                <a:cubicBezTo>
                  <a:pt x="93" y="137"/>
                  <a:pt x="93" y="140"/>
                  <a:pt x="94" y="144"/>
                </a:cubicBezTo>
                <a:cubicBezTo>
                  <a:pt x="94" y="145"/>
                  <a:pt x="94" y="146"/>
                  <a:pt x="94" y="148"/>
                </a:cubicBezTo>
                <a:cubicBezTo>
                  <a:pt x="95" y="156"/>
                  <a:pt x="98" y="164"/>
                  <a:pt x="100" y="169"/>
                </a:cubicBezTo>
                <a:cubicBezTo>
                  <a:pt x="110" y="192"/>
                  <a:pt x="126" y="208"/>
                  <a:pt x="148" y="215"/>
                </a:cubicBezTo>
                <a:cubicBezTo>
                  <a:pt x="153" y="216"/>
                  <a:pt x="158" y="217"/>
                  <a:pt x="164" y="218"/>
                </a:cubicBezTo>
                <a:cubicBezTo>
                  <a:pt x="176" y="219"/>
                  <a:pt x="188" y="221"/>
                  <a:pt x="194" y="229"/>
                </a:cubicBezTo>
                <a:cubicBezTo>
                  <a:pt x="194" y="229"/>
                  <a:pt x="194" y="229"/>
                  <a:pt x="194" y="229"/>
                </a:cubicBezTo>
                <a:cubicBezTo>
                  <a:pt x="193" y="230"/>
                  <a:pt x="193" y="231"/>
                  <a:pt x="192" y="231"/>
                </a:cubicBezTo>
                <a:cubicBezTo>
                  <a:pt x="188" y="236"/>
                  <a:pt x="186" y="242"/>
                  <a:pt x="185" y="247"/>
                </a:cubicBezTo>
                <a:cubicBezTo>
                  <a:pt x="182" y="260"/>
                  <a:pt x="184" y="272"/>
                  <a:pt x="193" y="280"/>
                </a:cubicBezTo>
                <a:cubicBezTo>
                  <a:pt x="198" y="285"/>
                  <a:pt x="203" y="288"/>
                  <a:pt x="210" y="289"/>
                </a:cubicBezTo>
                <a:cubicBezTo>
                  <a:pt x="210" y="289"/>
                  <a:pt x="211" y="289"/>
                  <a:pt x="211" y="289"/>
                </a:cubicBezTo>
                <a:cubicBezTo>
                  <a:pt x="212" y="289"/>
                  <a:pt x="213" y="289"/>
                  <a:pt x="214" y="289"/>
                </a:cubicBezTo>
                <a:cubicBezTo>
                  <a:pt x="214" y="289"/>
                  <a:pt x="214" y="290"/>
                  <a:pt x="214" y="290"/>
                </a:cubicBezTo>
                <a:cubicBezTo>
                  <a:pt x="213" y="295"/>
                  <a:pt x="212" y="300"/>
                  <a:pt x="210" y="305"/>
                </a:cubicBezTo>
                <a:cubicBezTo>
                  <a:pt x="207" y="311"/>
                  <a:pt x="205" y="318"/>
                  <a:pt x="206" y="325"/>
                </a:cubicBezTo>
                <a:close/>
                <a:moveTo>
                  <a:pt x="220" y="329"/>
                </a:moveTo>
                <a:cubicBezTo>
                  <a:pt x="220" y="325"/>
                  <a:pt x="220" y="320"/>
                  <a:pt x="221" y="316"/>
                </a:cubicBezTo>
                <a:cubicBezTo>
                  <a:pt x="221" y="316"/>
                  <a:pt x="222" y="315"/>
                  <a:pt x="222" y="314"/>
                </a:cubicBezTo>
                <a:cubicBezTo>
                  <a:pt x="226" y="303"/>
                  <a:pt x="234" y="284"/>
                  <a:pt x="221" y="277"/>
                </a:cubicBezTo>
                <a:cubicBezTo>
                  <a:pt x="218" y="276"/>
                  <a:pt x="216" y="275"/>
                  <a:pt x="213" y="275"/>
                </a:cubicBezTo>
                <a:cubicBezTo>
                  <a:pt x="210" y="274"/>
                  <a:pt x="208" y="274"/>
                  <a:pt x="206" y="272"/>
                </a:cubicBezTo>
                <a:cubicBezTo>
                  <a:pt x="201" y="268"/>
                  <a:pt x="198" y="264"/>
                  <a:pt x="198" y="260"/>
                </a:cubicBezTo>
                <a:cubicBezTo>
                  <a:pt x="197" y="254"/>
                  <a:pt x="199" y="246"/>
                  <a:pt x="203" y="241"/>
                </a:cubicBezTo>
                <a:cubicBezTo>
                  <a:pt x="203" y="240"/>
                  <a:pt x="204" y="239"/>
                  <a:pt x="205" y="238"/>
                </a:cubicBezTo>
                <a:cubicBezTo>
                  <a:pt x="207" y="236"/>
                  <a:pt x="210" y="233"/>
                  <a:pt x="209" y="228"/>
                </a:cubicBezTo>
                <a:cubicBezTo>
                  <a:pt x="212" y="229"/>
                  <a:pt x="216" y="229"/>
                  <a:pt x="219" y="228"/>
                </a:cubicBezTo>
                <a:cubicBezTo>
                  <a:pt x="222" y="228"/>
                  <a:pt x="226" y="228"/>
                  <a:pt x="229" y="228"/>
                </a:cubicBezTo>
                <a:cubicBezTo>
                  <a:pt x="232" y="229"/>
                  <a:pt x="235" y="231"/>
                  <a:pt x="238" y="233"/>
                </a:cubicBezTo>
                <a:cubicBezTo>
                  <a:pt x="239" y="235"/>
                  <a:pt x="240" y="236"/>
                  <a:pt x="242" y="237"/>
                </a:cubicBezTo>
                <a:cubicBezTo>
                  <a:pt x="245" y="239"/>
                  <a:pt x="248" y="240"/>
                  <a:pt x="252" y="242"/>
                </a:cubicBezTo>
                <a:cubicBezTo>
                  <a:pt x="254" y="243"/>
                  <a:pt x="256" y="244"/>
                  <a:pt x="258" y="245"/>
                </a:cubicBezTo>
                <a:cubicBezTo>
                  <a:pt x="261" y="247"/>
                  <a:pt x="261" y="248"/>
                  <a:pt x="262" y="250"/>
                </a:cubicBezTo>
                <a:cubicBezTo>
                  <a:pt x="262" y="252"/>
                  <a:pt x="263" y="254"/>
                  <a:pt x="264" y="256"/>
                </a:cubicBezTo>
                <a:cubicBezTo>
                  <a:pt x="268" y="261"/>
                  <a:pt x="273" y="263"/>
                  <a:pt x="278" y="264"/>
                </a:cubicBezTo>
                <a:cubicBezTo>
                  <a:pt x="279" y="264"/>
                  <a:pt x="281" y="265"/>
                  <a:pt x="282" y="265"/>
                </a:cubicBezTo>
                <a:cubicBezTo>
                  <a:pt x="287" y="266"/>
                  <a:pt x="298" y="268"/>
                  <a:pt x="300" y="271"/>
                </a:cubicBezTo>
                <a:cubicBezTo>
                  <a:pt x="300" y="272"/>
                  <a:pt x="300" y="272"/>
                  <a:pt x="299" y="273"/>
                </a:cubicBezTo>
                <a:cubicBezTo>
                  <a:pt x="296" y="280"/>
                  <a:pt x="288" y="286"/>
                  <a:pt x="282" y="291"/>
                </a:cubicBezTo>
                <a:cubicBezTo>
                  <a:pt x="278" y="294"/>
                  <a:pt x="278" y="294"/>
                  <a:pt x="278" y="294"/>
                </a:cubicBezTo>
                <a:cubicBezTo>
                  <a:pt x="270" y="300"/>
                  <a:pt x="264" y="304"/>
                  <a:pt x="261" y="317"/>
                </a:cubicBezTo>
                <a:cubicBezTo>
                  <a:pt x="259" y="330"/>
                  <a:pt x="252" y="334"/>
                  <a:pt x="239" y="337"/>
                </a:cubicBezTo>
                <a:cubicBezTo>
                  <a:pt x="238" y="337"/>
                  <a:pt x="237" y="338"/>
                  <a:pt x="236" y="338"/>
                </a:cubicBezTo>
                <a:cubicBezTo>
                  <a:pt x="231" y="339"/>
                  <a:pt x="225" y="340"/>
                  <a:pt x="221" y="344"/>
                </a:cubicBezTo>
                <a:cubicBezTo>
                  <a:pt x="221" y="344"/>
                  <a:pt x="220" y="345"/>
                  <a:pt x="220" y="345"/>
                </a:cubicBezTo>
                <a:cubicBezTo>
                  <a:pt x="220" y="343"/>
                  <a:pt x="221" y="340"/>
                  <a:pt x="221" y="338"/>
                </a:cubicBezTo>
                <a:cubicBezTo>
                  <a:pt x="221" y="335"/>
                  <a:pt x="221" y="332"/>
                  <a:pt x="220" y="329"/>
                </a:cubicBezTo>
                <a:close/>
                <a:moveTo>
                  <a:pt x="73" y="65"/>
                </a:moveTo>
                <a:cubicBezTo>
                  <a:pt x="82" y="62"/>
                  <a:pt x="92" y="61"/>
                  <a:pt x="102" y="61"/>
                </a:cubicBezTo>
                <a:cubicBezTo>
                  <a:pt x="107" y="61"/>
                  <a:pt x="111" y="61"/>
                  <a:pt x="115" y="60"/>
                </a:cubicBezTo>
                <a:cubicBezTo>
                  <a:pt x="116" y="60"/>
                  <a:pt x="117" y="60"/>
                  <a:pt x="117" y="60"/>
                </a:cubicBezTo>
                <a:cubicBezTo>
                  <a:pt x="118" y="60"/>
                  <a:pt x="119" y="60"/>
                  <a:pt x="120" y="60"/>
                </a:cubicBezTo>
                <a:cubicBezTo>
                  <a:pt x="121" y="60"/>
                  <a:pt x="121" y="60"/>
                  <a:pt x="124" y="62"/>
                </a:cubicBezTo>
                <a:cubicBezTo>
                  <a:pt x="129" y="66"/>
                  <a:pt x="135" y="67"/>
                  <a:pt x="145" y="67"/>
                </a:cubicBezTo>
                <a:cubicBezTo>
                  <a:pt x="148" y="67"/>
                  <a:pt x="150" y="67"/>
                  <a:pt x="152" y="67"/>
                </a:cubicBezTo>
                <a:cubicBezTo>
                  <a:pt x="160" y="67"/>
                  <a:pt x="167" y="65"/>
                  <a:pt x="173" y="63"/>
                </a:cubicBezTo>
                <a:cubicBezTo>
                  <a:pt x="180" y="61"/>
                  <a:pt x="187" y="59"/>
                  <a:pt x="193" y="59"/>
                </a:cubicBezTo>
                <a:cubicBezTo>
                  <a:pt x="192" y="61"/>
                  <a:pt x="191" y="63"/>
                  <a:pt x="190" y="65"/>
                </a:cubicBezTo>
                <a:cubicBezTo>
                  <a:pt x="189" y="67"/>
                  <a:pt x="187" y="67"/>
                  <a:pt x="184" y="67"/>
                </a:cubicBezTo>
                <a:cubicBezTo>
                  <a:pt x="183" y="67"/>
                  <a:pt x="182" y="67"/>
                  <a:pt x="181" y="67"/>
                </a:cubicBezTo>
                <a:cubicBezTo>
                  <a:pt x="175" y="68"/>
                  <a:pt x="170" y="71"/>
                  <a:pt x="169" y="75"/>
                </a:cubicBezTo>
                <a:cubicBezTo>
                  <a:pt x="166" y="82"/>
                  <a:pt x="172" y="90"/>
                  <a:pt x="177" y="96"/>
                </a:cubicBezTo>
                <a:cubicBezTo>
                  <a:pt x="179" y="98"/>
                  <a:pt x="180" y="100"/>
                  <a:pt x="181" y="102"/>
                </a:cubicBezTo>
                <a:cubicBezTo>
                  <a:pt x="186" y="108"/>
                  <a:pt x="190" y="114"/>
                  <a:pt x="199" y="114"/>
                </a:cubicBezTo>
                <a:cubicBezTo>
                  <a:pt x="201" y="114"/>
                  <a:pt x="203" y="114"/>
                  <a:pt x="206" y="113"/>
                </a:cubicBezTo>
                <a:cubicBezTo>
                  <a:pt x="214" y="111"/>
                  <a:pt x="220" y="104"/>
                  <a:pt x="222" y="96"/>
                </a:cubicBezTo>
                <a:cubicBezTo>
                  <a:pt x="222" y="95"/>
                  <a:pt x="223" y="93"/>
                  <a:pt x="223" y="92"/>
                </a:cubicBezTo>
                <a:cubicBezTo>
                  <a:pt x="223" y="91"/>
                  <a:pt x="223" y="91"/>
                  <a:pt x="223" y="90"/>
                </a:cubicBezTo>
                <a:cubicBezTo>
                  <a:pt x="225" y="97"/>
                  <a:pt x="230" y="103"/>
                  <a:pt x="242" y="104"/>
                </a:cubicBezTo>
                <a:cubicBezTo>
                  <a:pt x="245" y="104"/>
                  <a:pt x="246" y="105"/>
                  <a:pt x="247" y="106"/>
                </a:cubicBezTo>
                <a:cubicBezTo>
                  <a:pt x="250" y="110"/>
                  <a:pt x="247" y="118"/>
                  <a:pt x="246" y="123"/>
                </a:cubicBezTo>
                <a:cubicBezTo>
                  <a:pt x="245" y="125"/>
                  <a:pt x="245" y="125"/>
                  <a:pt x="245" y="125"/>
                </a:cubicBezTo>
                <a:cubicBezTo>
                  <a:pt x="245" y="126"/>
                  <a:pt x="245" y="127"/>
                  <a:pt x="244" y="127"/>
                </a:cubicBezTo>
                <a:cubicBezTo>
                  <a:pt x="244" y="127"/>
                  <a:pt x="244" y="127"/>
                  <a:pt x="243" y="127"/>
                </a:cubicBezTo>
                <a:cubicBezTo>
                  <a:pt x="242" y="127"/>
                  <a:pt x="240" y="126"/>
                  <a:pt x="239" y="126"/>
                </a:cubicBezTo>
                <a:cubicBezTo>
                  <a:pt x="233" y="125"/>
                  <a:pt x="229" y="126"/>
                  <a:pt x="224" y="129"/>
                </a:cubicBezTo>
                <a:cubicBezTo>
                  <a:pt x="216" y="134"/>
                  <a:pt x="205" y="142"/>
                  <a:pt x="200" y="153"/>
                </a:cubicBezTo>
                <a:cubicBezTo>
                  <a:pt x="198" y="157"/>
                  <a:pt x="198" y="160"/>
                  <a:pt x="198" y="163"/>
                </a:cubicBezTo>
                <a:cubicBezTo>
                  <a:pt x="198" y="167"/>
                  <a:pt x="198" y="169"/>
                  <a:pt x="193" y="172"/>
                </a:cubicBezTo>
                <a:cubicBezTo>
                  <a:pt x="190" y="174"/>
                  <a:pt x="185" y="172"/>
                  <a:pt x="180" y="169"/>
                </a:cubicBezTo>
                <a:cubicBezTo>
                  <a:pt x="175" y="167"/>
                  <a:pt x="170" y="164"/>
                  <a:pt x="165" y="164"/>
                </a:cubicBezTo>
                <a:cubicBezTo>
                  <a:pt x="163" y="164"/>
                  <a:pt x="160" y="165"/>
                  <a:pt x="158" y="166"/>
                </a:cubicBezTo>
                <a:cubicBezTo>
                  <a:pt x="154" y="169"/>
                  <a:pt x="149" y="173"/>
                  <a:pt x="152" y="185"/>
                </a:cubicBezTo>
                <a:cubicBezTo>
                  <a:pt x="152" y="186"/>
                  <a:pt x="152" y="187"/>
                  <a:pt x="152" y="189"/>
                </a:cubicBezTo>
                <a:cubicBezTo>
                  <a:pt x="153" y="193"/>
                  <a:pt x="153" y="198"/>
                  <a:pt x="156" y="202"/>
                </a:cubicBezTo>
                <a:cubicBezTo>
                  <a:pt x="148" y="200"/>
                  <a:pt x="140" y="196"/>
                  <a:pt x="134" y="192"/>
                </a:cubicBezTo>
                <a:cubicBezTo>
                  <a:pt x="117" y="181"/>
                  <a:pt x="110" y="157"/>
                  <a:pt x="108" y="147"/>
                </a:cubicBezTo>
                <a:cubicBezTo>
                  <a:pt x="108" y="145"/>
                  <a:pt x="108" y="143"/>
                  <a:pt x="107" y="141"/>
                </a:cubicBezTo>
                <a:cubicBezTo>
                  <a:pt x="106" y="134"/>
                  <a:pt x="105" y="126"/>
                  <a:pt x="98" y="119"/>
                </a:cubicBezTo>
                <a:cubicBezTo>
                  <a:pt x="95" y="116"/>
                  <a:pt x="92" y="112"/>
                  <a:pt x="90" y="107"/>
                </a:cubicBezTo>
                <a:cubicBezTo>
                  <a:pt x="89" y="105"/>
                  <a:pt x="89" y="103"/>
                  <a:pt x="88" y="100"/>
                </a:cubicBezTo>
                <a:cubicBezTo>
                  <a:pt x="87" y="96"/>
                  <a:pt x="86" y="91"/>
                  <a:pt x="83" y="88"/>
                </a:cubicBezTo>
                <a:cubicBezTo>
                  <a:pt x="77" y="81"/>
                  <a:pt x="67" y="81"/>
                  <a:pt x="60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9" y="81"/>
                  <a:pt x="58" y="81"/>
                  <a:pt x="58" y="81"/>
                </a:cubicBezTo>
                <a:cubicBezTo>
                  <a:pt x="62" y="75"/>
                  <a:pt x="67" y="70"/>
                  <a:pt x="73" y="65"/>
                </a:cubicBezTo>
                <a:close/>
                <a:moveTo>
                  <a:pt x="271" y="333"/>
                </a:moveTo>
                <a:cubicBezTo>
                  <a:pt x="273" y="330"/>
                  <a:pt x="273" y="328"/>
                  <a:pt x="274" y="326"/>
                </a:cubicBezTo>
                <a:cubicBezTo>
                  <a:pt x="274" y="324"/>
                  <a:pt x="275" y="323"/>
                  <a:pt x="275" y="321"/>
                </a:cubicBezTo>
                <a:cubicBezTo>
                  <a:pt x="276" y="317"/>
                  <a:pt x="276" y="312"/>
                  <a:pt x="279" y="310"/>
                </a:cubicBezTo>
                <a:cubicBezTo>
                  <a:pt x="292" y="302"/>
                  <a:pt x="305" y="293"/>
                  <a:pt x="312" y="280"/>
                </a:cubicBezTo>
                <a:cubicBezTo>
                  <a:pt x="314" y="275"/>
                  <a:pt x="315" y="271"/>
                  <a:pt x="313" y="266"/>
                </a:cubicBezTo>
                <a:cubicBezTo>
                  <a:pt x="310" y="259"/>
                  <a:pt x="301" y="255"/>
                  <a:pt x="296" y="254"/>
                </a:cubicBezTo>
                <a:cubicBezTo>
                  <a:pt x="293" y="253"/>
                  <a:pt x="291" y="253"/>
                  <a:pt x="288" y="252"/>
                </a:cubicBezTo>
                <a:cubicBezTo>
                  <a:pt x="285" y="251"/>
                  <a:pt x="282" y="251"/>
                  <a:pt x="279" y="249"/>
                </a:cubicBezTo>
                <a:cubicBezTo>
                  <a:pt x="277" y="249"/>
                  <a:pt x="276" y="247"/>
                  <a:pt x="275" y="245"/>
                </a:cubicBezTo>
                <a:cubicBezTo>
                  <a:pt x="275" y="243"/>
                  <a:pt x="274" y="241"/>
                  <a:pt x="272" y="239"/>
                </a:cubicBezTo>
                <a:cubicBezTo>
                  <a:pt x="269" y="234"/>
                  <a:pt x="264" y="232"/>
                  <a:pt x="259" y="230"/>
                </a:cubicBezTo>
                <a:cubicBezTo>
                  <a:pt x="253" y="227"/>
                  <a:pt x="249" y="224"/>
                  <a:pt x="244" y="220"/>
                </a:cubicBezTo>
                <a:cubicBezTo>
                  <a:pt x="240" y="217"/>
                  <a:pt x="235" y="215"/>
                  <a:pt x="229" y="214"/>
                </a:cubicBezTo>
                <a:cubicBezTo>
                  <a:pt x="228" y="214"/>
                  <a:pt x="227" y="214"/>
                  <a:pt x="226" y="214"/>
                </a:cubicBezTo>
                <a:cubicBezTo>
                  <a:pt x="224" y="214"/>
                  <a:pt x="221" y="214"/>
                  <a:pt x="219" y="214"/>
                </a:cubicBezTo>
                <a:cubicBezTo>
                  <a:pt x="215" y="214"/>
                  <a:pt x="211" y="215"/>
                  <a:pt x="209" y="213"/>
                </a:cubicBezTo>
                <a:cubicBezTo>
                  <a:pt x="204" y="211"/>
                  <a:pt x="199" y="208"/>
                  <a:pt x="195" y="205"/>
                </a:cubicBezTo>
                <a:cubicBezTo>
                  <a:pt x="193" y="204"/>
                  <a:pt x="192" y="202"/>
                  <a:pt x="190" y="200"/>
                </a:cubicBezTo>
                <a:cubicBezTo>
                  <a:pt x="189" y="199"/>
                  <a:pt x="188" y="197"/>
                  <a:pt x="186" y="196"/>
                </a:cubicBezTo>
                <a:cubicBezTo>
                  <a:pt x="182" y="192"/>
                  <a:pt x="179" y="191"/>
                  <a:pt x="175" y="191"/>
                </a:cubicBezTo>
                <a:cubicBezTo>
                  <a:pt x="173" y="191"/>
                  <a:pt x="171" y="191"/>
                  <a:pt x="168" y="192"/>
                </a:cubicBezTo>
                <a:cubicBezTo>
                  <a:pt x="168" y="192"/>
                  <a:pt x="167" y="192"/>
                  <a:pt x="167" y="192"/>
                </a:cubicBezTo>
                <a:cubicBezTo>
                  <a:pt x="167" y="192"/>
                  <a:pt x="166" y="188"/>
                  <a:pt x="166" y="186"/>
                </a:cubicBezTo>
                <a:cubicBezTo>
                  <a:pt x="166" y="185"/>
                  <a:pt x="166" y="184"/>
                  <a:pt x="166" y="183"/>
                </a:cubicBezTo>
                <a:cubicBezTo>
                  <a:pt x="165" y="180"/>
                  <a:pt x="166" y="179"/>
                  <a:pt x="166" y="179"/>
                </a:cubicBezTo>
                <a:cubicBezTo>
                  <a:pt x="166" y="179"/>
                  <a:pt x="166" y="179"/>
                  <a:pt x="167" y="179"/>
                </a:cubicBezTo>
                <a:cubicBezTo>
                  <a:pt x="170" y="179"/>
                  <a:pt x="175" y="181"/>
                  <a:pt x="179" y="183"/>
                </a:cubicBezTo>
                <a:cubicBezTo>
                  <a:pt x="182" y="184"/>
                  <a:pt x="185" y="186"/>
                  <a:pt x="187" y="186"/>
                </a:cubicBezTo>
                <a:cubicBezTo>
                  <a:pt x="194" y="187"/>
                  <a:pt x="201" y="185"/>
                  <a:pt x="206" y="180"/>
                </a:cubicBezTo>
                <a:cubicBezTo>
                  <a:pt x="210" y="176"/>
                  <a:pt x="212" y="171"/>
                  <a:pt x="212" y="165"/>
                </a:cubicBezTo>
                <a:cubicBezTo>
                  <a:pt x="212" y="157"/>
                  <a:pt x="218" y="152"/>
                  <a:pt x="224" y="146"/>
                </a:cubicBezTo>
                <a:cubicBezTo>
                  <a:pt x="227" y="144"/>
                  <a:pt x="230" y="141"/>
                  <a:pt x="234" y="140"/>
                </a:cubicBezTo>
                <a:cubicBezTo>
                  <a:pt x="236" y="139"/>
                  <a:pt x="238" y="140"/>
                  <a:pt x="240" y="141"/>
                </a:cubicBezTo>
                <a:cubicBezTo>
                  <a:pt x="242" y="141"/>
                  <a:pt x="245" y="142"/>
                  <a:pt x="247" y="142"/>
                </a:cubicBezTo>
                <a:cubicBezTo>
                  <a:pt x="249" y="142"/>
                  <a:pt x="251" y="142"/>
                  <a:pt x="253" y="141"/>
                </a:cubicBezTo>
                <a:cubicBezTo>
                  <a:pt x="262" y="135"/>
                  <a:pt x="263" y="111"/>
                  <a:pt x="263" y="111"/>
                </a:cubicBezTo>
                <a:cubicBezTo>
                  <a:pt x="264" y="92"/>
                  <a:pt x="246" y="90"/>
                  <a:pt x="238" y="89"/>
                </a:cubicBezTo>
                <a:cubicBezTo>
                  <a:pt x="237" y="89"/>
                  <a:pt x="236" y="87"/>
                  <a:pt x="236" y="82"/>
                </a:cubicBezTo>
                <a:cubicBezTo>
                  <a:pt x="235" y="78"/>
                  <a:pt x="235" y="74"/>
                  <a:pt x="232" y="71"/>
                </a:cubicBezTo>
                <a:cubicBezTo>
                  <a:pt x="230" y="69"/>
                  <a:pt x="228" y="68"/>
                  <a:pt x="225" y="68"/>
                </a:cubicBezTo>
                <a:cubicBezTo>
                  <a:pt x="216" y="68"/>
                  <a:pt x="211" y="82"/>
                  <a:pt x="209" y="88"/>
                </a:cubicBezTo>
                <a:cubicBezTo>
                  <a:pt x="208" y="92"/>
                  <a:pt x="204" y="101"/>
                  <a:pt x="199" y="101"/>
                </a:cubicBezTo>
                <a:cubicBezTo>
                  <a:pt x="198" y="101"/>
                  <a:pt x="198" y="100"/>
                  <a:pt x="196" y="100"/>
                </a:cubicBezTo>
                <a:cubicBezTo>
                  <a:pt x="195" y="99"/>
                  <a:pt x="194" y="97"/>
                  <a:pt x="193" y="95"/>
                </a:cubicBezTo>
                <a:cubicBezTo>
                  <a:pt x="192" y="93"/>
                  <a:pt x="191" y="91"/>
                  <a:pt x="190" y="90"/>
                </a:cubicBezTo>
                <a:cubicBezTo>
                  <a:pt x="189" y="89"/>
                  <a:pt x="189" y="88"/>
                  <a:pt x="188" y="87"/>
                </a:cubicBezTo>
                <a:cubicBezTo>
                  <a:pt x="186" y="85"/>
                  <a:pt x="185" y="83"/>
                  <a:pt x="183" y="82"/>
                </a:cubicBezTo>
                <a:cubicBezTo>
                  <a:pt x="184" y="81"/>
                  <a:pt x="185" y="81"/>
                  <a:pt x="186" y="81"/>
                </a:cubicBezTo>
                <a:cubicBezTo>
                  <a:pt x="191" y="81"/>
                  <a:pt x="196" y="80"/>
                  <a:pt x="200" y="75"/>
                </a:cubicBezTo>
                <a:cubicBezTo>
                  <a:pt x="202" y="74"/>
                  <a:pt x="203" y="72"/>
                  <a:pt x="203" y="70"/>
                </a:cubicBezTo>
                <a:cubicBezTo>
                  <a:pt x="204" y="69"/>
                  <a:pt x="205" y="67"/>
                  <a:pt x="206" y="66"/>
                </a:cubicBezTo>
                <a:cubicBezTo>
                  <a:pt x="206" y="65"/>
                  <a:pt x="207" y="65"/>
                  <a:pt x="207" y="64"/>
                </a:cubicBezTo>
                <a:cubicBezTo>
                  <a:pt x="209" y="62"/>
                  <a:pt x="212" y="60"/>
                  <a:pt x="213" y="56"/>
                </a:cubicBezTo>
                <a:cubicBezTo>
                  <a:pt x="213" y="52"/>
                  <a:pt x="212" y="50"/>
                  <a:pt x="211" y="48"/>
                </a:cubicBezTo>
                <a:cubicBezTo>
                  <a:pt x="208" y="45"/>
                  <a:pt x="203" y="44"/>
                  <a:pt x="197" y="44"/>
                </a:cubicBezTo>
                <a:cubicBezTo>
                  <a:pt x="187" y="44"/>
                  <a:pt x="176" y="47"/>
                  <a:pt x="172" y="48"/>
                </a:cubicBezTo>
                <a:cubicBezTo>
                  <a:pt x="167" y="50"/>
                  <a:pt x="156" y="54"/>
                  <a:pt x="146" y="54"/>
                </a:cubicBezTo>
                <a:cubicBezTo>
                  <a:pt x="139" y="54"/>
                  <a:pt x="134" y="52"/>
                  <a:pt x="131" y="49"/>
                </a:cubicBezTo>
                <a:cubicBezTo>
                  <a:pt x="128" y="46"/>
                  <a:pt x="125" y="45"/>
                  <a:pt x="121" y="45"/>
                </a:cubicBezTo>
                <a:cubicBezTo>
                  <a:pt x="119" y="45"/>
                  <a:pt x="117" y="45"/>
                  <a:pt x="115" y="46"/>
                </a:cubicBezTo>
                <a:cubicBezTo>
                  <a:pt x="114" y="46"/>
                  <a:pt x="113" y="46"/>
                  <a:pt x="111" y="46"/>
                </a:cubicBezTo>
                <a:cubicBezTo>
                  <a:pt x="109" y="46"/>
                  <a:pt x="106" y="47"/>
                  <a:pt x="103" y="47"/>
                </a:cubicBezTo>
                <a:cubicBezTo>
                  <a:pt x="100" y="47"/>
                  <a:pt x="97" y="47"/>
                  <a:pt x="95" y="47"/>
                </a:cubicBezTo>
                <a:cubicBezTo>
                  <a:pt x="122" y="29"/>
                  <a:pt x="155" y="19"/>
                  <a:pt x="188" y="19"/>
                </a:cubicBezTo>
                <a:cubicBezTo>
                  <a:pt x="199" y="19"/>
                  <a:pt x="210" y="20"/>
                  <a:pt x="220" y="23"/>
                </a:cubicBezTo>
                <a:cubicBezTo>
                  <a:pt x="218" y="28"/>
                  <a:pt x="218" y="33"/>
                  <a:pt x="220" y="37"/>
                </a:cubicBezTo>
                <a:cubicBezTo>
                  <a:pt x="223" y="42"/>
                  <a:pt x="228" y="45"/>
                  <a:pt x="235" y="46"/>
                </a:cubicBezTo>
                <a:cubicBezTo>
                  <a:pt x="237" y="46"/>
                  <a:pt x="238" y="46"/>
                  <a:pt x="240" y="46"/>
                </a:cubicBezTo>
                <a:cubicBezTo>
                  <a:pt x="242" y="46"/>
                  <a:pt x="243" y="45"/>
                  <a:pt x="245" y="47"/>
                </a:cubicBezTo>
                <a:cubicBezTo>
                  <a:pt x="248" y="50"/>
                  <a:pt x="251" y="54"/>
                  <a:pt x="254" y="58"/>
                </a:cubicBezTo>
                <a:cubicBezTo>
                  <a:pt x="254" y="58"/>
                  <a:pt x="253" y="59"/>
                  <a:pt x="253" y="59"/>
                </a:cubicBezTo>
                <a:cubicBezTo>
                  <a:pt x="252" y="61"/>
                  <a:pt x="251" y="64"/>
                  <a:pt x="251" y="67"/>
                </a:cubicBezTo>
                <a:cubicBezTo>
                  <a:pt x="252" y="70"/>
                  <a:pt x="253" y="73"/>
                  <a:pt x="254" y="75"/>
                </a:cubicBezTo>
                <a:cubicBezTo>
                  <a:pt x="255" y="77"/>
                  <a:pt x="255" y="77"/>
                  <a:pt x="255" y="77"/>
                </a:cubicBezTo>
                <a:cubicBezTo>
                  <a:pt x="258" y="86"/>
                  <a:pt x="263" y="96"/>
                  <a:pt x="271" y="101"/>
                </a:cubicBezTo>
                <a:cubicBezTo>
                  <a:pt x="274" y="103"/>
                  <a:pt x="277" y="104"/>
                  <a:pt x="281" y="104"/>
                </a:cubicBezTo>
                <a:cubicBezTo>
                  <a:pt x="288" y="104"/>
                  <a:pt x="294" y="101"/>
                  <a:pt x="297" y="96"/>
                </a:cubicBezTo>
                <a:cubicBezTo>
                  <a:pt x="299" y="94"/>
                  <a:pt x="299" y="93"/>
                  <a:pt x="300" y="91"/>
                </a:cubicBezTo>
                <a:cubicBezTo>
                  <a:pt x="301" y="89"/>
                  <a:pt x="301" y="87"/>
                  <a:pt x="302" y="86"/>
                </a:cubicBezTo>
                <a:cubicBezTo>
                  <a:pt x="306" y="83"/>
                  <a:pt x="311" y="81"/>
                  <a:pt x="316" y="80"/>
                </a:cubicBezTo>
                <a:cubicBezTo>
                  <a:pt x="321" y="80"/>
                  <a:pt x="329" y="96"/>
                  <a:pt x="332" y="101"/>
                </a:cubicBezTo>
                <a:cubicBezTo>
                  <a:pt x="333" y="102"/>
                  <a:pt x="333" y="104"/>
                  <a:pt x="334" y="104"/>
                </a:cubicBezTo>
                <a:cubicBezTo>
                  <a:pt x="340" y="116"/>
                  <a:pt x="346" y="129"/>
                  <a:pt x="349" y="142"/>
                </a:cubicBezTo>
                <a:cubicBezTo>
                  <a:pt x="361" y="185"/>
                  <a:pt x="355" y="232"/>
                  <a:pt x="332" y="272"/>
                </a:cubicBezTo>
                <a:cubicBezTo>
                  <a:pt x="317" y="297"/>
                  <a:pt x="296" y="318"/>
                  <a:pt x="271" y="333"/>
                </a:cubicBezTo>
                <a:close/>
                <a:moveTo>
                  <a:pt x="287" y="86"/>
                </a:moveTo>
                <a:cubicBezTo>
                  <a:pt x="286" y="88"/>
                  <a:pt x="284" y="90"/>
                  <a:pt x="281" y="90"/>
                </a:cubicBezTo>
                <a:cubicBezTo>
                  <a:pt x="280" y="90"/>
                  <a:pt x="279" y="89"/>
                  <a:pt x="278" y="88"/>
                </a:cubicBezTo>
                <a:cubicBezTo>
                  <a:pt x="273" y="84"/>
                  <a:pt x="270" y="77"/>
                  <a:pt x="268" y="71"/>
                </a:cubicBezTo>
                <a:cubicBezTo>
                  <a:pt x="267" y="70"/>
                  <a:pt x="267" y="70"/>
                  <a:pt x="267" y="70"/>
                </a:cubicBezTo>
                <a:cubicBezTo>
                  <a:pt x="267" y="70"/>
                  <a:pt x="267" y="69"/>
                  <a:pt x="267" y="69"/>
                </a:cubicBezTo>
                <a:cubicBezTo>
                  <a:pt x="266" y="68"/>
                  <a:pt x="265" y="65"/>
                  <a:pt x="265" y="65"/>
                </a:cubicBezTo>
                <a:cubicBezTo>
                  <a:pt x="265" y="64"/>
                  <a:pt x="266" y="63"/>
                  <a:pt x="267" y="62"/>
                </a:cubicBezTo>
                <a:cubicBezTo>
                  <a:pt x="268" y="60"/>
                  <a:pt x="271" y="57"/>
                  <a:pt x="267" y="52"/>
                </a:cubicBezTo>
                <a:cubicBezTo>
                  <a:pt x="265" y="50"/>
                  <a:pt x="265" y="50"/>
                  <a:pt x="265" y="50"/>
                </a:cubicBezTo>
                <a:cubicBezTo>
                  <a:pt x="261" y="42"/>
                  <a:pt x="253" y="31"/>
                  <a:pt x="243" y="31"/>
                </a:cubicBezTo>
                <a:cubicBezTo>
                  <a:pt x="242" y="31"/>
                  <a:pt x="241" y="31"/>
                  <a:pt x="240" y="31"/>
                </a:cubicBezTo>
                <a:cubicBezTo>
                  <a:pt x="238" y="32"/>
                  <a:pt x="237" y="32"/>
                  <a:pt x="235" y="32"/>
                </a:cubicBezTo>
                <a:cubicBezTo>
                  <a:pt x="234" y="32"/>
                  <a:pt x="233" y="31"/>
                  <a:pt x="233" y="31"/>
                </a:cubicBezTo>
                <a:cubicBezTo>
                  <a:pt x="232" y="30"/>
                  <a:pt x="233" y="28"/>
                  <a:pt x="234" y="27"/>
                </a:cubicBezTo>
                <a:cubicBezTo>
                  <a:pt x="234" y="27"/>
                  <a:pt x="234" y="27"/>
                  <a:pt x="235" y="27"/>
                </a:cubicBezTo>
                <a:cubicBezTo>
                  <a:pt x="236" y="27"/>
                  <a:pt x="238" y="27"/>
                  <a:pt x="239" y="28"/>
                </a:cubicBezTo>
                <a:cubicBezTo>
                  <a:pt x="240" y="28"/>
                  <a:pt x="241" y="28"/>
                  <a:pt x="242" y="29"/>
                </a:cubicBezTo>
                <a:cubicBezTo>
                  <a:pt x="265" y="35"/>
                  <a:pt x="287" y="49"/>
                  <a:pt x="304" y="69"/>
                </a:cubicBezTo>
                <a:cubicBezTo>
                  <a:pt x="295" y="72"/>
                  <a:pt x="290" y="78"/>
                  <a:pt x="287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340314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25">
            <a:extLst>
              <a:ext uri="{FF2B5EF4-FFF2-40B4-BE49-F238E27FC236}">
                <a16:creationId xmlns:a16="http://schemas.microsoft.com/office/drawing/2014/main" id="{008F26AF-CF3B-43C4-B8EE-51409C35BDAD}"/>
              </a:ext>
            </a:extLst>
          </p:cNvPr>
          <p:cNvSpPr>
            <a:spLocks noEditPoints="1"/>
          </p:cNvSpPr>
          <p:nvPr/>
        </p:nvSpPr>
        <p:spPr bwMode="auto">
          <a:xfrm>
            <a:off x="7574062" y="2683682"/>
            <a:ext cx="633535" cy="713414"/>
          </a:xfrm>
          <a:custGeom>
            <a:avLst/>
            <a:gdLst>
              <a:gd name="T0" fmla="*/ 431 w 473"/>
              <a:gd name="T1" fmla="*/ 213 h 533"/>
              <a:gd name="T2" fmla="*/ 170 w 473"/>
              <a:gd name="T3" fmla="*/ 473 h 533"/>
              <a:gd name="T4" fmla="*/ 138 w 473"/>
              <a:gd name="T5" fmla="*/ 471 h 533"/>
              <a:gd name="T6" fmla="*/ 134 w 473"/>
              <a:gd name="T7" fmla="*/ 471 h 533"/>
              <a:gd name="T8" fmla="*/ 129 w 473"/>
              <a:gd name="T9" fmla="*/ 463 h 533"/>
              <a:gd name="T10" fmla="*/ 129 w 473"/>
              <a:gd name="T11" fmla="*/ 461 h 533"/>
              <a:gd name="T12" fmla="*/ 130 w 473"/>
              <a:gd name="T13" fmla="*/ 458 h 533"/>
              <a:gd name="T14" fmla="*/ 331 w 473"/>
              <a:gd name="T15" fmla="*/ 22 h 533"/>
              <a:gd name="T16" fmla="*/ 333 w 473"/>
              <a:gd name="T17" fmla="*/ 19 h 533"/>
              <a:gd name="T18" fmla="*/ 340 w 473"/>
              <a:gd name="T19" fmla="*/ 16 h 533"/>
              <a:gd name="T20" fmla="*/ 344 w 473"/>
              <a:gd name="T21" fmla="*/ 17 h 533"/>
              <a:gd name="T22" fmla="*/ 347 w 473"/>
              <a:gd name="T23" fmla="*/ 20 h 533"/>
              <a:gd name="T24" fmla="*/ 431 w 473"/>
              <a:gd name="T25" fmla="*/ 213 h 533"/>
              <a:gd name="T26" fmla="*/ 473 w 473"/>
              <a:gd name="T27" fmla="*/ 523 h 533"/>
              <a:gd name="T28" fmla="*/ 472 w 473"/>
              <a:gd name="T29" fmla="*/ 521 h 533"/>
              <a:gd name="T30" fmla="*/ 426 w 473"/>
              <a:gd name="T31" fmla="*/ 382 h 533"/>
              <a:gd name="T32" fmla="*/ 425 w 473"/>
              <a:gd name="T33" fmla="*/ 379 h 533"/>
              <a:gd name="T34" fmla="*/ 420 w 473"/>
              <a:gd name="T35" fmla="*/ 376 h 533"/>
              <a:gd name="T36" fmla="*/ 416 w 473"/>
              <a:gd name="T37" fmla="*/ 378 h 533"/>
              <a:gd name="T38" fmla="*/ 414 w 473"/>
              <a:gd name="T39" fmla="*/ 380 h 533"/>
              <a:gd name="T40" fmla="*/ 325 w 473"/>
              <a:gd name="T41" fmla="*/ 459 h 533"/>
              <a:gd name="T42" fmla="*/ 324 w 473"/>
              <a:gd name="T43" fmla="*/ 459 h 533"/>
              <a:gd name="T44" fmla="*/ 321 w 473"/>
              <a:gd name="T45" fmla="*/ 463 h 533"/>
              <a:gd name="T46" fmla="*/ 320 w 473"/>
              <a:gd name="T47" fmla="*/ 466 h 533"/>
              <a:gd name="T48" fmla="*/ 311 w 473"/>
              <a:gd name="T49" fmla="*/ 523 h 533"/>
              <a:gd name="T50" fmla="*/ 311 w 473"/>
              <a:gd name="T51" fmla="*/ 523 h 533"/>
              <a:gd name="T52" fmla="*/ 311 w 473"/>
              <a:gd name="T53" fmla="*/ 525 h 533"/>
              <a:gd name="T54" fmla="*/ 319 w 473"/>
              <a:gd name="T55" fmla="*/ 533 h 533"/>
              <a:gd name="T56" fmla="*/ 464 w 473"/>
              <a:gd name="T57" fmla="*/ 533 h 533"/>
              <a:gd name="T58" fmla="*/ 473 w 473"/>
              <a:gd name="T59" fmla="*/ 525 h 533"/>
              <a:gd name="T60" fmla="*/ 473 w 473"/>
              <a:gd name="T61" fmla="*/ 523 h 533"/>
              <a:gd name="T62" fmla="*/ 219 w 473"/>
              <a:gd name="T63" fmla="*/ 177 h 533"/>
              <a:gd name="T64" fmla="*/ 167 w 473"/>
              <a:gd name="T65" fmla="*/ 212 h 533"/>
              <a:gd name="T66" fmla="*/ 175 w 473"/>
              <a:gd name="T67" fmla="*/ 274 h 533"/>
              <a:gd name="T68" fmla="*/ 183 w 473"/>
              <a:gd name="T69" fmla="*/ 276 h 533"/>
              <a:gd name="T70" fmla="*/ 226 w 473"/>
              <a:gd name="T71" fmla="*/ 182 h 533"/>
              <a:gd name="T72" fmla="*/ 219 w 473"/>
              <a:gd name="T73" fmla="*/ 177 h 533"/>
              <a:gd name="T74" fmla="*/ 117 w 473"/>
              <a:gd name="T75" fmla="*/ 321 h 533"/>
              <a:gd name="T76" fmla="*/ 122 w 473"/>
              <a:gd name="T77" fmla="*/ 305 h 533"/>
              <a:gd name="T78" fmla="*/ 122 w 473"/>
              <a:gd name="T79" fmla="*/ 190 h 533"/>
              <a:gd name="T80" fmla="*/ 207 w 473"/>
              <a:gd name="T81" fmla="*/ 111 h 533"/>
              <a:gd name="T82" fmla="*/ 215 w 473"/>
              <a:gd name="T83" fmla="*/ 97 h 533"/>
              <a:gd name="T84" fmla="*/ 201 w 473"/>
              <a:gd name="T85" fmla="*/ 88 h 533"/>
              <a:gd name="T86" fmla="*/ 100 w 473"/>
              <a:gd name="T87" fmla="*/ 180 h 533"/>
              <a:gd name="T88" fmla="*/ 101 w 473"/>
              <a:gd name="T89" fmla="*/ 316 h 533"/>
              <a:gd name="T90" fmla="*/ 112 w 473"/>
              <a:gd name="T91" fmla="*/ 323 h 533"/>
              <a:gd name="T92" fmla="*/ 117 w 473"/>
              <a:gd name="T93" fmla="*/ 321 h 533"/>
              <a:gd name="T94" fmla="*/ 50 w 473"/>
              <a:gd name="T95" fmla="*/ 375 h 533"/>
              <a:gd name="T96" fmla="*/ 55 w 473"/>
              <a:gd name="T97" fmla="*/ 359 h 533"/>
              <a:gd name="T98" fmla="*/ 54 w 473"/>
              <a:gd name="T99" fmla="*/ 160 h 533"/>
              <a:gd name="T100" fmla="*/ 200 w 473"/>
              <a:gd name="T101" fmla="*/ 25 h 533"/>
              <a:gd name="T102" fmla="*/ 208 w 473"/>
              <a:gd name="T103" fmla="*/ 11 h 533"/>
              <a:gd name="T104" fmla="*/ 194 w 473"/>
              <a:gd name="T105" fmla="*/ 2 h 533"/>
              <a:gd name="T106" fmla="*/ 32 w 473"/>
              <a:gd name="T107" fmla="*/ 150 h 533"/>
              <a:gd name="T108" fmla="*/ 33 w 473"/>
              <a:gd name="T109" fmla="*/ 370 h 533"/>
              <a:gd name="T110" fmla="*/ 44 w 473"/>
              <a:gd name="T111" fmla="*/ 376 h 533"/>
              <a:gd name="T112" fmla="*/ 50 w 473"/>
              <a:gd name="T113" fmla="*/ 37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3" h="533">
                <a:moveTo>
                  <a:pt x="431" y="213"/>
                </a:moveTo>
                <a:cubicBezTo>
                  <a:pt x="431" y="357"/>
                  <a:pt x="314" y="474"/>
                  <a:pt x="170" y="473"/>
                </a:cubicBezTo>
                <a:cubicBezTo>
                  <a:pt x="159" y="473"/>
                  <a:pt x="148" y="472"/>
                  <a:pt x="138" y="471"/>
                </a:cubicBezTo>
                <a:cubicBezTo>
                  <a:pt x="137" y="471"/>
                  <a:pt x="135" y="471"/>
                  <a:pt x="134" y="471"/>
                </a:cubicBezTo>
                <a:cubicBezTo>
                  <a:pt x="131" y="470"/>
                  <a:pt x="129" y="466"/>
                  <a:pt x="129" y="463"/>
                </a:cubicBezTo>
                <a:cubicBezTo>
                  <a:pt x="129" y="462"/>
                  <a:pt x="129" y="461"/>
                  <a:pt x="129" y="461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331" y="22"/>
                  <a:pt x="331" y="22"/>
                  <a:pt x="331" y="22"/>
                </a:cubicBezTo>
                <a:cubicBezTo>
                  <a:pt x="333" y="19"/>
                  <a:pt x="333" y="19"/>
                  <a:pt x="333" y="19"/>
                </a:cubicBezTo>
                <a:cubicBezTo>
                  <a:pt x="334" y="17"/>
                  <a:pt x="337" y="16"/>
                  <a:pt x="340" y="16"/>
                </a:cubicBezTo>
                <a:cubicBezTo>
                  <a:pt x="341" y="16"/>
                  <a:pt x="342" y="16"/>
                  <a:pt x="344" y="17"/>
                </a:cubicBezTo>
                <a:cubicBezTo>
                  <a:pt x="345" y="18"/>
                  <a:pt x="346" y="19"/>
                  <a:pt x="347" y="20"/>
                </a:cubicBezTo>
                <a:cubicBezTo>
                  <a:pt x="399" y="67"/>
                  <a:pt x="432" y="136"/>
                  <a:pt x="431" y="213"/>
                </a:cubicBezTo>
                <a:close/>
                <a:moveTo>
                  <a:pt x="473" y="523"/>
                </a:moveTo>
                <a:cubicBezTo>
                  <a:pt x="472" y="521"/>
                  <a:pt x="472" y="521"/>
                  <a:pt x="472" y="521"/>
                </a:cubicBezTo>
                <a:cubicBezTo>
                  <a:pt x="426" y="382"/>
                  <a:pt x="426" y="382"/>
                  <a:pt x="426" y="382"/>
                </a:cubicBezTo>
                <a:cubicBezTo>
                  <a:pt x="425" y="379"/>
                  <a:pt x="425" y="379"/>
                  <a:pt x="425" y="379"/>
                </a:cubicBezTo>
                <a:cubicBezTo>
                  <a:pt x="424" y="377"/>
                  <a:pt x="422" y="376"/>
                  <a:pt x="420" y="376"/>
                </a:cubicBezTo>
                <a:cubicBezTo>
                  <a:pt x="418" y="376"/>
                  <a:pt x="417" y="377"/>
                  <a:pt x="416" y="378"/>
                </a:cubicBezTo>
                <a:cubicBezTo>
                  <a:pt x="415" y="378"/>
                  <a:pt x="415" y="379"/>
                  <a:pt x="414" y="380"/>
                </a:cubicBezTo>
                <a:cubicBezTo>
                  <a:pt x="390" y="411"/>
                  <a:pt x="360" y="438"/>
                  <a:pt x="325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2" y="460"/>
                  <a:pt x="321" y="462"/>
                  <a:pt x="321" y="463"/>
                </a:cubicBezTo>
                <a:cubicBezTo>
                  <a:pt x="320" y="466"/>
                  <a:pt x="320" y="466"/>
                  <a:pt x="320" y="466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4"/>
                  <a:pt x="311" y="524"/>
                  <a:pt x="311" y="525"/>
                </a:cubicBezTo>
                <a:cubicBezTo>
                  <a:pt x="311" y="529"/>
                  <a:pt x="314" y="533"/>
                  <a:pt x="319" y="533"/>
                </a:cubicBezTo>
                <a:cubicBezTo>
                  <a:pt x="464" y="533"/>
                  <a:pt x="464" y="533"/>
                  <a:pt x="464" y="533"/>
                </a:cubicBezTo>
                <a:cubicBezTo>
                  <a:pt x="469" y="533"/>
                  <a:pt x="473" y="530"/>
                  <a:pt x="473" y="525"/>
                </a:cubicBezTo>
                <a:cubicBezTo>
                  <a:pt x="473" y="524"/>
                  <a:pt x="473" y="524"/>
                  <a:pt x="473" y="523"/>
                </a:cubicBezTo>
                <a:close/>
                <a:moveTo>
                  <a:pt x="219" y="177"/>
                </a:moveTo>
                <a:cubicBezTo>
                  <a:pt x="202" y="169"/>
                  <a:pt x="179" y="185"/>
                  <a:pt x="167" y="212"/>
                </a:cubicBezTo>
                <a:cubicBezTo>
                  <a:pt x="155" y="238"/>
                  <a:pt x="158" y="266"/>
                  <a:pt x="175" y="274"/>
                </a:cubicBezTo>
                <a:cubicBezTo>
                  <a:pt x="178" y="275"/>
                  <a:pt x="180" y="275"/>
                  <a:pt x="183" y="276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0"/>
                  <a:pt x="222" y="178"/>
                  <a:pt x="219" y="177"/>
                </a:cubicBezTo>
                <a:close/>
                <a:moveTo>
                  <a:pt x="117" y="321"/>
                </a:moveTo>
                <a:cubicBezTo>
                  <a:pt x="123" y="318"/>
                  <a:pt x="125" y="311"/>
                  <a:pt x="122" y="305"/>
                </a:cubicBezTo>
                <a:cubicBezTo>
                  <a:pt x="105" y="272"/>
                  <a:pt x="105" y="229"/>
                  <a:pt x="122" y="190"/>
                </a:cubicBezTo>
                <a:cubicBezTo>
                  <a:pt x="139" y="151"/>
                  <a:pt x="171" y="121"/>
                  <a:pt x="207" y="111"/>
                </a:cubicBezTo>
                <a:cubicBezTo>
                  <a:pt x="213" y="110"/>
                  <a:pt x="217" y="103"/>
                  <a:pt x="215" y="97"/>
                </a:cubicBezTo>
                <a:cubicBezTo>
                  <a:pt x="214" y="90"/>
                  <a:pt x="207" y="87"/>
                  <a:pt x="201" y="88"/>
                </a:cubicBezTo>
                <a:cubicBezTo>
                  <a:pt x="158" y="100"/>
                  <a:pt x="120" y="134"/>
                  <a:pt x="100" y="180"/>
                </a:cubicBezTo>
                <a:cubicBezTo>
                  <a:pt x="80" y="226"/>
                  <a:pt x="81" y="277"/>
                  <a:pt x="101" y="316"/>
                </a:cubicBezTo>
                <a:cubicBezTo>
                  <a:pt x="103" y="320"/>
                  <a:pt x="107" y="323"/>
                  <a:pt x="112" y="323"/>
                </a:cubicBezTo>
                <a:cubicBezTo>
                  <a:pt x="114" y="323"/>
                  <a:pt x="116" y="322"/>
                  <a:pt x="117" y="321"/>
                </a:cubicBezTo>
                <a:close/>
                <a:moveTo>
                  <a:pt x="50" y="375"/>
                </a:moveTo>
                <a:cubicBezTo>
                  <a:pt x="55" y="372"/>
                  <a:pt x="58" y="364"/>
                  <a:pt x="55" y="359"/>
                </a:cubicBezTo>
                <a:cubicBezTo>
                  <a:pt x="25" y="302"/>
                  <a:pt x="25" y="228"/>
                  <a:pt x="54" y="160"/>
                </a:cubicBezTo>
                <a:cubicBezTo>
                  <a:pt x="83" y="93"/>
                  <a:pt x="138" y="42"/>
                  <a:pt x="200" y="25"/>
                </a:cubicBezTo>
                <a:cubicBezTo>
                  <a:pt x="206" y="24"/>
                  <a:pt x="210" y="17"/>
                  <a:pt x="208" y="11"/>
                </a:cubicBezTo>
                <a:cubicBezTo>
                  <a:pt x="207" y="4"/>
                  <a:pt x="200" y="0"/>
                  <a:pt x="194" y="2"/>
                </a:cubicBezTo>
                <a:cubicBezTo>
                  <a:pt x="125" y="21"/>
                  <a:pt x="64" y="76"/>
                  <a:pt x="32" y="150"/>
                </a:cubicBezTo>
                <a:cubicBezTo>
                  <a:pt x="0" y="225"/>
                  <a:pt x="0" y="306"/>
                  <a:pt x="33" y="370"/>
                </a:cubicBezTo>
                <a:cubicBezTo>
                  <a:pt x="35" y="374"/>
                  <a:pt x="40" y="376"/>
                  <a:pt x="44" y="376"/>
                </a:cubicBezTo>
                <a:cubicBezTo>
                  <a:pt x="46" y="376"/>
                  <a:pt x="48" y="376"/>
                  <a:pt x="50" y="3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Freeform 25">
            <a:extLst>
              <a:ext uri="{FF2B5EF4-FFF2-40B4-BE49-F238E27FC236}">
                <a16:creationId xmlns:a16="http://schemas.microsoft.com/office/drawing/2014/main" id="{BBA63741-09FA-4F66-9655-4DCD35D267A6}"/>
              </a:ext>
            </a:extLst>
          </p:cNvPr>
          <p:cNvSpPr>
            <a:spLocks noEditPoints="1"/>
          </p:cNvSpPr>
          <p:nvPr/>
        </p:nvSpPr>
        <p:spPr bwMode="auto">
          <a:xfrm>
            <a:off x="8476977" y="2683682"/>
            <a:ext cx="633535" cy="713414"/>
          </a:xfrm>
          <a:custGeom>
            <a:avLst/>
            <a:gdLst>
              <a:gd name="T0" fmla="*/ 431 w 473"/>
              <a:gd name="T1" fmla="*/ 213 h 533"/>
              <a:gd name="T2" fmla="*/ 170 w 473"/>
              <a:gd name="T3" fmla="*/ 473 h 533"/>
              <a:gd name="T4" fmla="*/ 138 w 473"/>
              <a:gd name="T5" fmla="*/ 471 h 533"/>
              <a:gd name="T6" fmla="*/ 134 w 473"/>
              <a:gd name="T7" fmla="*/ 471 h 533"/>
              <a:gd name="T8" fmla="*/ 129 w 473"/>
              <a:gd name="T9" fmla="*/ 463 h 533"/>
              <a:gd name="T10" fmla="*/ 129 w 473"/>
              <a:gd name="T11" fmla="*/ 461 h 533"/>
              <a:gd name="T12" fmla="*/ 130 w 473"/>
              <a:gd name="T13" fmla="*/ 458 h 533"/>
              <a:gd name="T14" fmla="*/ 331 w 473"/>
              <a:gd name="T15" fmla="*/ 22 h 533"/>
              <a:gd name="T16" fmla="*/ 333 w 473"/>
              <a:gd name="T17" fmla="*/ 19 h 533"/>
              <a:gd name="T18" fmla="*/ 340 w 473"/>
              <a:gd name="T19" fmla="*/ 16 h 533"/>
              <a:gd name="T20" fmla="*/ 344 w 473"/>
              <a:gd name="T21" fmla="*/ 17 h 533"/>
              <a:gd name="T22" fmla="*/ 347 w 473"/>
              <a:gd name="T23" fmla="*/ 20 h 533"/>
              <a:gd name="T24" fmla="*/ 431 w 473"/>
              <a:gd name="T25" fmla="*/ 213 h 533"/>
              <a:gd name="T26" fmla="*/ 473 w 473"/>
              <a:gd name="T27" fmla="*/ 523 h 533"/>
              <a:gd name="T28" fmla="*/ 472 w 473"/>
              <a:gd name="T29" fmla="*/ 521 h 533"/>
              <a:gd name="T30" fmla="*/ 426 w 473"/>
              <a:gd name="T31" fmla="*/ 382 h 533"/>
              <a:gd name="T32" fmla="*/ 425 w 473"/>
              <a:gd name="T33" fmla="*/ 379 h 533"/>
              <a:gd name="T34" fmla="*/ 420 w 473"/>
              <a:gd name="T35" fmla="*/ 376 h 533"/>
              <a:gd name="T36" fmla="*/ 416 w 473"/>
              <a:gd name="T37" fmla="*/ 378 h 533"/>
              <a:gd name="T38" fmla="*/ 414 w 473"/>
              <a:gd name="T39" fmla="*/ 380 h 533"/>
              <a:gd name="T40" fmla="*/ 325 w 473"/>
              <a:gd name="T41" fmla="*/ 459 h 533"/>
              <a:gd name="T42" fmla="*/ 324 w 473"/>
              <a:gd name="T43" fmla="*/ 459 h 533"/>
              <a:gd name="T44" fmla="*/ 321 w 473"/>
              <a:gd name="T45" fmla="*/ 463 h 533"/>
              <a:gd name="T46" fmla="*/ 320 w 473"/>
              <a:gd name="T47" fmla="*/ 466 h 533"/>
              <a:gd name="T48" fmla="*/ 311 w 473"/>
              <a:gd name="T49" fmla="*/ 523 h 533"/>
              <a:gd name="T50" fmla="*/ 311 w 473"/>
              <a:gd name="T51" fmla="*/ 523 h 533"/>
              <a:gd name="T52" fmla="*/ 311 w 473"/>
              <a:gd name="T53" fmla="*/ 525 h 533"/>
              <a:gd name="T54" fmla="*/ 319 w 473"/>
              <a:gd name="T55" fmla="*/ 533 h 533"/>
              <a:gd name="T56" fmla="*/ 464 w 473"/>
              <a:gd name="T57" fmla="*/ 533 h 533"/>
              <a:gd name="T58" fmla="*/ 473 w 473"/>
              <a:gd name="T59" fmla="*/ 525 h 533"/>
              <a:gd name="T60" fmla="*/ 473 w 473"/>
              <a:gd name="T61" fmla="*/ 523 h 533"/>
              <a:gd name="T62" fmla="*/ 219 w 473"/>
              <a:gd name="T63" fmla="*/ 177 h 533"/>
              <a:gd name="T64" fmla="*/ 167 w 473"/>
              <a:gd name="T65" fmla="*/ 212 h 533"/>
              <a:gd name="T66" fmla="*/ 175 w 473"/>
              <a:gd name="T67" fmla="*/ 274 h 533"/>
              <a:gd name="T68" fmla="*/ 183 w 473"/>
              <a:gd name="T69" fmla="*/ 276 h 533"/>
              <a:gd name="T70" fmla="*/ 226 w 473"/>
              <a:gd name="T71" fmla="*/ 182 h 533"/>
              <a:gd name="T72" fmla="*/ 219 w 473"/>
              <a:gd name="T73" fmla="*/ 177 h 533"/>
              <a:gd name="T74" fmla="*/ 117 w 473"/>
              <a:gd name="T75" fmla="*/ 321 h 533"/>
              <a:gd name="T76" fmla="*/ 122 w 473"/>
              <a:gd name="T77" fmla="*/ 305 h 533"/>
              <a:gd name="T78" fmla="*/ 122 w 473"/>
              <a:gd name="T79" fmla="*/ 190 h 533"/>
              <a:gd name="T80" fmla="*/ 207 w 473"/>
              <a:gd name="T81" fmla="*/ 111 h 533"/>
              <a:gd name="T82" fmla="*/ 215 w 473"/>
              <a:gd name="T83" fmla="*/ 97 h 533"/>
              <a:gd name="T84" fmla="*/ 201 w 473"/>
              <a:gd name="T85" fmla="*/ 88 h 533"/>
              <a:gd name="T86" fmla="*/ 100 w 473"/>
              <a:gd name="T87" fmla="*/ 180 h 533"/>
              <a:gd name="T88" fmla="*/ 101 w 473"/>
              <a:gd name="T89" fmla="*/ 316 h 533"/>
              <a:gd name="T90" fmla="*/ 112 w 473"/>
              <a:gd name="T91" fmla="*/ 323 h 533"/>
              <a:gd name="T92" fmla="*/ 117 w 473"/>
              <a:gd name="T93" fmla="*/ 321 h 533"/>
              <a:gd name="T94" fmla="*/ 50 w 473"/>
              <a:gd name="T95" fmla="*/ 375 h 533"/>
              <a:gd name="T96" fmla="*/ 55 w 473"/>
              <a:gd name="T97" fmla="*/ 359 h 533"/>
              <a:gd name="T98" fmla="*/ 54 w 473"/>
              <a:gd name="T99" fmla="*/ 160 h 533"/>
              <a:gd name="T100" fmla="*/ 200 w 473"/>
              <a:gd name="T101" fmla="*/ 25 h 533"/>
              <a:gd name="T102" fmla="*/ 208 w 473"/>
              <a:gd name="T103" fmla="*/ 11 h 533"/>
              <a:gd name="T104" fmla="*/ 194 w 473"/>
              <a:gd name="T105" fmla="*/ 2 h 533"/>
              <a:gd name="T106" fmla="*/ 32 w 473"/>
              <a:gd name="T107" fmla="*/ 150 h 533"/>
              <a:gd name="T108" fmla="*/ 33 w 473"/>
              <a:gd name="T109" fmla="*/ 370 h 533"/>
              <a:gd name="T110" fmla="*/ 44 w 473"/>
              <a:gd name="T111" fmla="*/ 376 h 533"/>
              <a:gd name="T112" fmla="*/ 50 w 473"/>
              <a:gd name="T113" fmla="*/ 37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3" h="533">
                <a:moveTo>
                  <a:pt x="431" y="213"/>
                </a:moveTo>
                <a:cubicBezTo>
                  <a:pt x="431" y="357"/>
                  <a:pt x="314" y="474"/>
                  <a:pt x="170" y="473"/>
                </a:cubicBezTo>
                <a:cubicBezTo>
                  <a:pt x="159" y="473"/>
                  <a:pt x="148" y="472"/>
                  <a:pt x="138" y="471"/>
                </a:cubicBezTo>
                <a:cubicBezTo>
                  <a:pt x="137" y="471"/>
                  <a:pt x="135" y="471"/>
                  <a:pt x="134" y="471"/>
                </a:cubicBezTo>
                <a:cubicBezTo>
                  <a:pt x="131" y="470"/>
                  <a:pt x="129" y="466"/>
                  <a:pt x="129" y="463"/>
                </a:cubicBezTo>
                <a:cubicBezTo>
                  <a:pt x="129" y="462"/>
                  <a:pt x="129" y="461"/>
                  <a:pt x="129" y="461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331" y="22"/>
                  <a:pt x="331" y="22"/>
                  <a:pt x="331" y="22"/>
                </a:cubicBezTo>
                <a:cubicBezTo>
                  <a:pt x="333" y="19"/>
                  <a:pt x="333" y="19"/>
                  <a:pt x="333" y="19"/>
                </a:cubicBezTo>
                <a:cubicBezTo>
                  <a:pt x="334" y="17"/>
                  <a:pt x="337" y="16"/>
                  <a:pt x="340" y="16"/>
                </a:cubicBezTo>
                <a:cubicBezTo>
                  <a:pt x="341" y="16"/>
                  <a:pt x="342" y="16"/>
                  <a:pt x="344" y="17"/>
                </a:cubicBezTo>
                <a:cubicBezTo>
                  <a:pt x="345" y="18"/>
                  <a:pt x="346" y="19"/>
                  <a:pt x="347" y="20"/>
                </a:cubicBezTo>
                <a:cubicBezTo>
                  <a:pt x="399" y="67"/>
                  <a:pt x="432" y="136"/>
                  <a:pt x="431" y="213"/>
                </a:cubicBezTo>
                <a:close/>
                <a:moveTo>
                  <a:pt x="473" y="523"/>
                </a:moveTo>
                <a:cubicBezTo>
                  <a:pt x="472" y="521"/>
                  <a:pt x="472" y="521"/>
                  <a:pt x="472" y="521"/>
                </a:cubicBezTo>
                <a:cubicBezTo>
                  <a:pt x="426" y="382"/>
                  <a:pt x="426" y="382"/>
                  <a:pt x="426" y="382"/>
                </a:cubicBezTo>
                <a:cubicBezTo>
                  <a:pt x="425" y="379"/>
                  <a:pt x="425" y="379"/>
                  <a:pt x="425" y="379"/>
                </a:cubicBezTo>
                <a:cubicBezTo>
                  <a:pt x="424" y="377"/>
                  <a:pt x="422" y="376"/>
                  <a:pt x="420" y="376"/>
                </a:cubicBezTo>
                <a:cubicBezTo>
                  <a:pt x="418" y="376"/>
                  <a:pt x="417" y="377"/>
                  <a:pt x="416" y="378"/>
                </a:cubicBezTo>
                <a:cubicBezTo>
                  <a:pt x="415" y="378"/>
                  <a:pt x="415" y="379"/>
                  <a:pt x="414" y="380"/>
                </a:cubicBezTo>
                <a:cubicBezTo>
                  <a:pt x="390" y="411"/>
                  <a:pt x="360" y="438"/>
                  <a:pt x="325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2" y="460"/>
                  <a:pt x="321" y="462"/>
                  <a:pt x="321" y="463"/>
                </a:cubicBezTo>
                <a:cubicBezTo>
                  <a:pt x="320" y="466"/>
                  <a:pt x="320" y="466"/>
                  <a:pt x="320" y="466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4"/>
                  <a:pt x="311" y="524"/>
                  <a:pt x="311" y="525"/>
                </a:cubicBezTo>
                <a:cubicBezTo>
                  <a:pt x="311" y="529"/>
                  <a:pt x="314" y="533"/>
                  <a:pt x="319" y="533"/>
                </a:cubicBezTo>
                <a:cubicBezTo>
                  <a:pt x="464" y="533"/>
                  <a:pt x="464" y="533"/>
                  <a:pt x="464" y="533"/>
                </a:cubicBezTo>
                <a:cubicBezTo>
                  <a:pt x="469" y="533"/>
                  <a:pt x="473" y="530"/>
                  <a:pt x="473" y="525"/>
                </a:cubicBezTo>
                <a:cubicBezTo>
                  <a:pt x="473" y="524"/>
                  <a:pt x="473" y="524"/>
                  <a:pt x="473" y="523"/>
                </a:cubicBezTo>
                <a:close/>
                <a:moveTo>
                  <a:pt x="219" y="177"/>
                </a:moveTo>
                <a:cubicBezTo>
                  <a:pt x="202" y="169"/>
                  <a:pt x="179" y="185"/>
                  <a:pt x="167" y="212"/>
                </a:cubicBezTo>
                <a:cubicBezTo>
                  <a:pt x="155" y="238"/>
                  <a:pt x="158" y="266"/>
                  <a:pt x="175" y="274"/>
                </a:cubicBezTo>
                <a:cubicBezTo>
                  <a:pt x="178" y="275"/>
                  <a:pt x="180" y="275"/>
                  <a:pt x="183" y="276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0"/>
                  <a:pt x="222" y="178"/>
                  <a:pt x="219" y="177"/>
                </a:cubicBezTo>
                <a:close/>
                <a:moveTo>
                  <a:pt x="117" y="321"/>
                </a:moveTo>
                <a:cubicBezTo>
                  <a:pt x="123" y="318"/>
                  <a:pt x="125" y="311"/>
                  <a:pt x="122" y="305"/>
                </a:cubicBezTo>
                <a:cubicBezTo>
                  <a:pt x="105" y="272"/>
                  <a:pt x="105" y="229"/>
                  <a:pt x="122" y="190"/>
                </a:cubicBezTo>
                <a:cubicBezTo>
                  <a:pt x="139" y="151"/>
                  <a:pt x="171" y="121"/>
                  <a:pt x="207" y="111"/>
                </a:cubicBezTo>
                <a:cubicBezTo>
                  <a:pt x="213" y="110"/>
                  <a:pt x="217" y="103"/>
                  <a:pt x="215" y="97"/>
                </a:cubicBezTo>
                <a:cubicBezTo>
                  <a:pt x="214" y="90"/>
                  <a:pt x="207" y="87"/>
                  <a:pt x="201" y="88"/>
                </a:cubicBezTo>
                <a:cubicBezTo>
                  <a:pt x="158" y="100"/>
                  <a:pt x="120" y="134"/>
                  <a:pt x="100" y="180"/>
                </a:cubicBezTo>
                <a:cubicBezTo>
                  <a:pt x="80" y="226"/>
                  <a:pt x="81" y="277"/>
                  <a:pt x="101" y="316"/>
                </a:cubicBezTo>
                <a:cubicBezTo>
                  <a:pt x="103" y="320"/>
                  <a:pt x="107" y="323"/>
                  <a:pt x="112" y="323"/>
                </a:cubicBezTo>
                <a:cubicBezTo>
                  <a:pt x="114" y="323"/>
                  <a:pt x="116" y="322"/>
                  <a:pt x="117" y="321"/>
                </a:cubicBezTo>
                <a:close/>
                <a:moveTo>
                  <a:pt x="50" y="375"/>
                </a:moveTo>
                <a:cubicBezTo>
                  <a:pt x="55" y="372"/>
                  <a:pt x="58" y="364"/>
                  <a:pt x="55" y="359"/>
                </a:cubicBezTo>
                <a:cubicBezTo>
                  <a:pt x="25" y="302"/>
                  <a:pt x="25" y="228"/>
                  <a:pt x="54" y="160"/>
                </a:cubicBezTo>
                <a:cubicBezTo>
                  <a:pt x="83" y="93"/>
                  <a:pt x="138" y="42"/>
                  <a:pt x="200" y="25"/>
                </a:cubicBezTo>
                <a:cubicBezTo>
                  <a:pt x="206" y="24"/>
                  <a:pt x="210" y="17"/>
                  <a:pt x="208" y="11"/>
                </a:cubicBezTo>
                <a:cubicBezTo>
                  <a:pt x="207" y="4"/>
                  <a:pt x="200" y="0"/>
                  <a:pt x="194" y="2"/>
                </a:cubicBezTo>
                <a:cubicBezTo>
                  <a:pt x="125" y="21"/>
                  <a:pt x="64" y="76"/>
                  <a:pt x="32" y="150"/>
                </a:cubicBezTo>
                <a:cubicBezTo>
                  <a:pt x="0" y="225"/>
                  <a:pt x="0" y="306"/>
                  <a:pt x="33" y="370"/>
                </a:cubicBezTo>
                <a:cubicBezTo>
                  <a:pt x="35" y="374"/>
                  <a:pt x="40" y="376"/>
                  <a:pt x="44" y="376"/>
                </a:cubicBezTo>
                <a:cubicBezTo>
                  <a:pt x="46" y="376"/>
                  <a:pt x="48" y="376"/>
                  <a:pt x="50" y="37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4" name="Freeform 25">
            <a:extLst>
              <a:ext uri="{FF2B5EF4-FFF2-40B4-BE49-F238E27FC236}">
                <a16:creationId xmlns:a16="http://schemas.microsoft.com/office/drawing/2014/main" id="{5F7E4CD6-7850-4228-8749-D6252DF63619}"/>
              </a:ext>
            </a:extLst>
          </p:cNvPr>
          <p:cNvSpPr>
            <a:spLocks noEditPoints="1"/>
          </p:cNvSpPr>
          <p:nvPr/>
        </p:nvSpPr>
        <p:spPr bwMode="auto">
          <a:xfrm>
            <a:off x="9379892" y="2683682"/>
            <a:ext cx="633535" cy="713414"/>
          </a:xfrm>
          <a:custGeom>
            <a:avLst/>
            <a:gdLst>
              <a:gd name="T0" fmla="*/ 431 w 473"/>
              <a:gd name="T1" fmla="*/ 213 h 533"/>
              <a:gd name="T2" fmla="*/ 170 w 473"/>
              <a:gd name="T3" fmla="*/ 473 h 533"/>
              <a:gd name="T4" fmla="*/ 138 w 473"/>
              <a:gd name="T5" fmla="*/ 471 h 533"/>
              <a:gd name="T6" fmla="*/ 134 w 473"/>
              <a:gd name="T7" fmla="*/ 471 h 533"/>
              <a:gd name="T8" fmla="*/ 129 w 473"/>
              <a:gd name="T9" fmla="*/ 463 h 533"/>
              <a:gd name="T10" fmla="*/ 129 w 473"/>
              <a:gd name="T11" fmla="*/ 461 h 533"/>
              <a:gd name="T12" fmla="*/ 130 w 473"/>
              <a:gd name="T13" fmla="*/ 458 h 533"/>
              <a:gd name="T14" fmla="*/ 331 w 473"/>
              <a:gd name="T15" fmla="*/ 22 h 533"/>
              <a:gd name="T16" fmla="*/ 333 w 473"/>
              <a:gd name="T17" fmla="*/ 19 h 533"/>
              <a:gd name="T18" fmla="*/ 340 w 473"/>
              <a:gd name="T19" fmla="*/ 16 h 533"/>
              <a:gd name="T20" fmla="*/ 344 w 473"/>
              <a:gd name="T21" fmla="*/ 17 h 533"/>
              <a:gd name="T22" fmla="*/ 347 w 473"/>
              <a:gd name="T23" fmla="*/ 20 h 533"/>
              <a:gd name="T24" fmla="*/ 431 w 473"/>
              <a:gd name="T25" fmla="*/ 213 h 533"/>
              <a:gd name="T26" fmla="*/ 473 w 473"/>
              <a:gd name="T27" fmla="*/ 523 h 533"/>
              <a:gd name="T28" fmla="*/ 472 w 473"/>
              <a:gd name="T29" fmla="*/ 521 h 533"/>
              <a:gd name="T30" fmla="*/ 426 w 473"/>
              <a:gd name="T31" fmla="*/ 382 h 533"/>
              <a:gd name="T32" fmla="*/ 425 w 473"/>
              <a:gd name="T33" fmla="*/ 379 h 533"/>
              <a:gd name="T34" fmla="*/ 420 w 473"/>
              <a:gd name="T35" fmla="*/ 376 h 533"/>
              <a:gd name="T36" fmla="*/ 416 w 473"/>
              <a:gd name="T37" fmla="*/ 378 h 533"/>
              <a:gd name="T38" fmla="*/ 414 w 473"/>
              <a:gd name="T39" fmla="*/ 380 h 533"/>
              <a:gd name="T40" fmla="*/ 325 w 473"/>
              <a:gd name="T41" fmla="*/ 459 h 533"/>
              <a:gd name="T42" fmla="*/ 324 w 473"/>
              <a:gd name="T43" fmla="*/ 459 h 533"/>
              <a:gd name="T44" fmla="*/ 321 w 473"/>
              <a:gd name="T45" fmla="*/ 463 h 533"/>
              <a:gd name="T46" fmla="*/ 320 w 473"/>
              <a:gd name="T47" fmla="*/ 466 h 533"/>
              <a:gd name="T48" fmla="*/ 311 w 473"/>
              <a:gd name="T49" fmla="*/ 523 h 533"/>
              <a:gd name="T50" fmla="*/ 311 w 473"/>
              <a:gd name="T51" fmla="*/ 523 h 533"/>
              <a:gd name="T52" fmla="*/ 311 w 473"/>
              <a:gd name="T53" fmla="*/ 525 h 533"/>
              <a:gd name="T54" fmla="*/ 319 w 473"/>
              <a:gd name="T55" fmla="*/ 533 h 533"/>
              <a:gd name="T56" fmla="*/ 464 w 473"/>
              <a:gd name="T57" fmla="*/ 533 h 533"/>
              <a:gd name="T58" fmla="*/ 473 w 473"/>
              <a:gd name="T59" fmla="*/ 525 h 533"/>
              <a:gd name="T60" fmla="*/ 473 w 473"/>
              <a:gd name="T61" fmla="*/ 523 h 533"/>
              <a:gd name="T62" fmla="*/ 219 w 473"/>
              <a:gd name="T63" fmla="*/ 177 h 533"/>
              <a:gd name="T64" fmla="*/ 167 w 473"/>
              <a:gd name="T65" fmla="*/ 212 h 533"/>
              <a:gd name="T66" fmla="*/ 175 w 473"/>
              <a:gd name="T67" fmla="*/ 274 h 533"/>
              <a:gd name="T68" fmla="*/ 183 w 473"/>
              <a:gd name="T69" fmla="*/ 276 h 533"/>
              <a:gd name="T70" fmla="*/ 226 w 473"/>
              <a:gd name="T71" fmla="*/ 182 h 533"/>
              <a:gd name="T72" fmla="*/ 219 w 473"/>
              <a:gd name="T73" fmla="*/ 177 h 533"/>
              <a:gd name="T74" fmla="*/ 117 w 473"/>
              <a:gd name="T75" fmla="*/ 321 h 533"/>
              <a:gd name="T76" fmla="*/ 122 w 473"/>
              <a:gd name="T77" fmla="*/ 305 h 533"/>
              <a:gd name="T78" fmla="*/ 122 w 473"/>
              <a:gd name="T79" fmla="*/ 190 h 533"/>
              <a:gd name="T80" fmla="*/ 207 w 473"/>
              <a:gd name="T81" fmla="*/ 111 h 533"/>
              <a:gd name="T82" fmla="*/ 215 w 473"/>
              <a:gd name="T83" fmla="*/ 97 h 533"/>
              <a:gd name="T84" fmla="*/ 201 w 473"/>
              <a:gd name="T85" fmla="*/ 88 h 533"/>
              <a:gd name="T86" fmla="*/ 100 w 473"/>
              <a:gd name="T87" fmla="*/ 180 h 533"/>
              <a:gd name="T88" fmla="*/ 101 w 473"/>
              <a:gd name="T89" fmla="*/ 316 h 533"/>
              <a:gd name="T90" fmla="*/ 112 w 473"/>
              <a:gd name="T91" fmla="*/ 323 h 533"/>
              <a:gd name="T92" fmla="*/ 117 w 473"/>
              <a:gd name="T93" fmla="*/ 321 h 533"/>
              <a:gd name="T94" fmla="*/ 50 w 473"/>
              <a:gd name="T95" fmla="*/ 375 h 533"/>
              <a:gd name="T96" fmla="*/ 55 w 473"/>
              <a:gd name="T97" fmla="*/ 359 h 533"/>
              <a:gd name="T98" fmla="*/ 54 w 473"/>
              <a:gd name="T99" fmla="*/ 160 h 533"/>
              <a:gd name="T100" fmla="*/ 200 w 473"/>
              <a:gd name="T101" fmla="*/ 25 h 533"/>
              <a:gd name="T102" fmla="*/ 208 w 473"/>
              <a:gd name="T103" fmla="*/ 11 h 533"/>
              <a:gd name="T104" fmla="*/ 194 w 473"/>
              <a:gd name="T105" fmla="*/ 2 h 533"/>
              <a:gd name="T106" fmla="*/ 32 w 473"/>
              <a:gd name="T107" fmla="*/ 150 h 533"/>
              <a:gd name="T108" fmla="*/ 33 w 473"/>
              <a:gd name="T109" fmla="*/ 370 h 533"/>
              <a:gd name="T110" fmla="*/ 44 w 473"/>
              <a:gd name="T111" fmla="*/ 376 h 533"/>
              <a:gd name="T112" fmla="*/ 50 w 473"/>
              <a:gd name="T113" fmla="*/ 37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3" h="533">
                <a:moveTo>
                  <a:pt x="431" y="213"/>
                </a:moveTo>
                <a:cubicBezTo>
                  <a:pt x="431" y="357"/>
                  <a:pt x="314" y="474"/>
                  <a:pt x="170" y="473"/>
                </a:cubicBezTo>
                <a:cubicBezTo>
                  <a:pt x="159" y="473"/>
                  <a:pt x="148" y="472"/>
                  <a:pt x="138" y="471"/>
                </a:cubicBezTo>
                <a:cubicBezTo>
                  <a:pt x="137" y="471"/>
                  <a:pt x="135" y="471"/>
                  <a:pt x="134" y="471"/>
                </a:cubicBezTo>
                <a:cubicBezTo>
                  <a:pt x="131" y="470"/>
                  <a:pt x="129" y="466"/>
                  <a:pt x="129" y="463"/>
                </a:cubicBezTo>
                <a:cubicBezTo>
                  <a:pt x="129" y="462"/>
                  <a:pt x="129" y="461"/>
                  <a:pt x="129" y="461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331" y="22"/>
                  <a:pt x="331" y="22"/>
                  <a:pt x="331" y="22"/>
                </a:cubicBezTo>
                <a:cubicBezTo>
                  <a:pt x="333" y="19"/>
                  <a:pt x="333" y="19"/>
                  <a:pt x="333" y="19"/>
                </a:cubicBezTo>
                <a:cubicBezTo>
                  <a:pt x="334" y="17"/>
                  <a:pt x="337" y="16"/>
                  <a:pt x="340" y="16"/>
                </a:cubicBezTo>
                <a:cubicBezTo>
                  <a:pt x="341" y="16"/>
                  <a:pt x="342" y="16"/>
                  <a:pt x="344" y="17"/>
                </a:cubicBezTo>
                <a:cubicBezTo>
                  <a:pt x="345" y="18"/>
                  <a:pt x="346" y="19"/>
                  <a:pt x="347" y="20"/>
                </a:cubicBezTo>
                <a:cubicBezTo>
                  <a:pt x="399" y="67"/>
                  <a:pt x="432" y="136"/>
                  <a:pt x="431" y="213"/>
                </a:cubicBezTo>
                <a:close/>
                <a:moveTo>
                  <a:pt x="473" y="523"/>
                </a:moveTo>
                <a:cubicBezTo>
                  <a:pt x="472" y="521"/>
                  <a:pt x="472" y="521"/>
                  <a:pt x="472" y="521"/>
                </a:cubicBezTo>
                <a:cubicBezTo>
                  <a:pt x="426" y="382"/>
                  <a:pt x="426" y="382"/>
                  <a:pt x="426" y="382"/>
                </a:cubicBezTo>
                <a:cubicBezTo>
                  <a:pt x="425" y="379"/>
                  <a:pt x="425" y="379"/>
                  <a:pt x="425" y="379"/>
                </a:cubicBezTo>
                <a:cubicBezTo>
                  <a:pt x="424" y="377"/>
                  <a:pt x="422" y="376"/>
                  <a:pt x="420" y="376"/>
                </a:cubicBezTo>
                <a:cubicBezTo>
                  <a:pt x="418" y="376"/>
                  <a:pt x="417" y="377"/>
                  <a:pt x="416" y="378"/>
                </a:cubicBezTo>
                <a:cubicBezTo>
                  <a:pt x="415" y="378"/>
                  <a:pt x="415" y="379"/>
                  <a:pt x="414" y="380"/>
                </a:cubicBezTo>
                <a:cubicBezTo>
                  <a:pt x="390" y="411"/>
                  <a:pt x="360" y="438"/>
                  <a:pt x="325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2" y="460"/>
                  <a:pt x="321" y="462"/>
                  <a:pt x="321" y="463"/>
                </a:cubicBezTo>
                <a:cubicBezTo>
                  <a:pt x="320" y="466"/>
                  <a:pt x="320" y="466"/>
                  <a:pt x="320" y="466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4"/>
                  <a:pt x="311" y="524"/>
                  <a:pt x="311" y="525"/>
                </a:cubicBezTo>
                <a:cubicBezTo>
                  <a:pt x="311" y="529"/>
                  <a:pt x="314" y="533"/>
                  <a:pt x="319" y="533"/>
                </a:cubicBezTo>
                <a:cubicBezTo>
                  <a:pt x="464" y="533"/>
                  <a:pt x="464" y="533"/>
                  <a:pt x="464" y="533"/>
                </a:cubicBezTo>
                <a:cubicBezTo>
                  <a:pt x="469" y="533"/>
                  <a:pt x="473" y="530"/>
                  <a:pt x="473" y="525"/>
                </a:cubicBezTo>
                <a:cubicBezTo>
                  <a:pt x="473" y="524"/>
                  <a:pt x="473" y="524"/>
                  <a:pt x="473" y="523"/>
                </a:cubicBezTo>
                <a:close/>
                <a:moveTo>
                  <a:pt x="219" y="177"/>
                </a:moveTo>
                <a:cubicBezTo>
                  <a:pt x="202" y="169"/>
                  <a:pt x="179" y="185"/>
                  <a:pt x="167" y="212"/>
                </a:cubicBezTo>
                <a:cubicBezTo>
                  <a:pt x="155" y="238"/>
                  <a:pt x="158" y="266"/>
                  <a:pt x="175" y="274"/>
                </a:cubicBezTo>
                <a:cubicBezTo>
                  <a:pt x="178" y="275"/>
                  <a:pt x="180" y="275"/>
                  <a:pt x="183" y="276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0"/>
                  <a:pt x="222" y="178"/>
                  <a:pt x="219" y="177"/>
                </a:cubicBezTo>
                <a:close/>
                <a:moveTo>
                  <a:pt x="117" y="321"/>
                </a:moveTo>
                <a:cubicBezTo>
                  <a:pt x="123" y="318"/>
                  <a:pt x="125" y="311"/>
                  <a:pt x="122" y="305"/>
                </a:cubicBezTo>
                <a:cubicBezTo>
                  <a:pt x="105" y="272"/>
                  <a:pt x="105" y="229"/>
                  <a:pt x="122" y="190"/>
                </a:cubicBezTo>
                <a:cubicBezTo>
                  <a:pt x="139" y="151"/>
                  <a:pt x="171" y="121"/>
                  <a:pt x="207" y="111"/>
                </a:cubicBezTo>
                <a:cubicBezTo>
                  <a:pt x="213" y="110"/>
                  <a:pt x="217" y="103"/>
                  <a:pt x="215" y="97"/>
                </a:cubicBezTo>
                <a:cubicBezTo>
                  <a:pt x="214" y="90"/>
                  <a:pt x="207" y="87"/>
                  <a:pt x="201" y="88"/>
                </a:cubicBezTo>
                <a:cubicBezTo>
                  <a:pt x="158" y="100"/>
                  <a:pt x="120" y="134"/>
                  <a:pt x="100" y="180"/>
                </a:cubicBezTo>
                <a:cubicBezTo>
                  <a:pt x="80" y="226"/>
                  <a:pt x="81" y="277"/>
                  <a:pt x="101" y="316"/>
                </a:cubicBezTo>
                <a:cubicBezTo>
                  <a:pt x="103" y="320"/>
                  <a:pt x="107" y="323"/>
                  <a:pt x="112" y="323"/>
                </a:cubicBezTo>
                <a:cubicBezTo>
                  <a:pt x="114" y="323"/>
                  <a:pt x="116" y="322"/>
                  <a:pt x="117" y="321"/>
                </a:cubicBezTo>
                <a:close/>
                <a:moveTo>
                  <a:pt x="50" y="375"/>
                </a:moveTo>
                <a:cubicBezTo>
                  <a:pt x="55" y="372"/>
                  <a:pt x="58" y="364"/>
                  <a:pt x="55" y="359"/>
                </a:cubicBezTo>
                <a:cubicBezTo>
                  <a:pt x="25" y="302"/>
                  <a:pt x="25" y="228"/>
                  <a:pt x="54" y="160"/>
                </a:cubicBezTo>
                <a:cubicBezTo>
                  <a:pt x="83" y="93"/>
                  <a:pt x="138" y="42"/>
                  <a:pt x="200" y="25"/>
                </a:cubicBezTo>
                <a:cubicBezTo>
                  <a:pt x="206" y="24"/>
                  <a:pt x="210" y="17"/>
                  <a:pt x="208" y="11"/>
                </a:cubicBezTo>
                <a:cubicBezTo>
                  <a:pt x="207" y="4"/>
                  <a:pt x="200" y="0"/>
                  <a:pt x="194" y="2"/>
                </a:cubicBezTo>
                <a:cubicBezTo>
                  <a:pt x="125" y="21"/>
                  <a:pt x="64" y="76"/>
                  <a:pt x="32" y="150"/>
                </a:cubicBezTo>
                <a:cubicBezTo>
                  <a:pt x="0" y="225"/>
                  <a:pt x="0" y="306"/>
                  <a:pt x="33" y="370"/>
                </a:cubicBezTo>
                <a:cubicBezTo>
                  <a:pt x="35" y="374"/>
                  <a:pt x="40" y="376"/>
                  <a:pt x="44" y="376"/>
                </a:cubicBezTo>
                <a:cubicBezTo>
                  <a:pt x="46" y="376"/>
                  <a:pt x="48" y="376"/>
                  <a:pt x="50" y="3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dirty="0"/>
              <a:t>Icons: Airport and Airspace, </a:t>
            </a:r>
            <a:r>
              <a:rPr lang="en-US" dirty="0"/>
              <a:t>Traffic Control Tower, Satellite, Radar, Globe</a:t>
            </a:r>
            <a:endParaRPr lang="en-US" sz="2800" dirty="0"/>
          </a:p>
        </p:txBody>
      </p:sp>
      <p:sp>
        <p:nvSpPr>
          <p:cNvPr id="23" name="Freeform 8">
            <a:extLst>
              <a:ext uri="{FF2B5EF4-FFF2-40B4-BE49-F238E27FC236}">
                <a16:creationId xmlns:a16="http://schemas.microsoft.com/office/drawing/2014/main" id="{FD5B0A93-A732-4A1A-AEFC-D6D34E243B37}"/>
              </a:ext>
            </a:extLst>
          </p:cNvPr>
          <p:cNvSpPr>
            <a:spLocks noEditPoints="1"/>
          </p:cNvSpPr>
          <p:nvPr/>
        </p:nvSpPr>
        <p:spPr bwMode="auto">
          <a:xfrm>
            <a:off x="4883338" y="1986956"/>
            <a:ext cx="576064" cy="1298604"/>
          </a:xfrm>
          <a:custGeom>
            <a:avLst/>
            <a:gdLst>
              <a:gd name="T0" fmla="*/ 292 w 419"/>
              <a:gd name="T1" fmla="*/ 944 h 944"/>
              <a:gd name="T2" fmla="*/ 274 w 419"/>
              <a:gd name="T3" fmla="*/ 944 h 944"/>
              <a:gd name="T4" fmla="*/ 144 w 419"/>
              <a:gd name="T5" fmla="*/ 944 h 944"/>
              <a:gd name="T6" fmla="*/ 126 w 419"/>
              <a:gd name="T7" fmla="*/ 944 h 944"/>
              <a:gd name="T8" fmla="*/ 144 w 419"/>
              <a:gd name="T9" fmla="*/ 520 h 944"/>
              <a:gd name="T10" fmla="*/ 209 w 419"/>
              <a:gd name="T11" fmla="*/ 503 h 944"/>
              <a:gd name="T12" fmla="*/ 274 w 419"/>
              <a:gd name="T13" fmla="*/ 520 h 944"/>
              <a:gd name="T14" fmla="*/ 292 w 419"/>
              <a:gd name="T15" fmla="*/ 944 h 944"/>
              <a:gd name="T16" fmla="*/ 419 w 419"/>
              <a:gd name="T17" fmla="*/ 316 h 944"/>
              <a:gd name="T18" fmla="*/ 209 w 419"/>
              <a:gd name="T19" fmla="*/ 276 h 944"/>
              <a:gd name="T20" fmla="*/ 0 w 419"/>
              <a:gd name="T21" fmla="*/ 316 h 944"/>
              <a:gd name="T22" fmla="*/ 0 w 419"/>
              <a:gd name="T23" fmla="*/ 318 h 944"/>
              <a:gd name="T24" fmla="*/ 0 w 419"/>
              <a:gd name="T25" fmla="*/ 319 h 944"/>
              <a:gd name="T26" fmla="*/ 69 w 419"/>
              <a:gd name="T27" fmla="*/ 471 h 944"/>
              <a:gd name="T28" fmla="*/ 70 w 419"/>
              <a:gd name="T29" fmla="*/ 473 h 944"/>
              <a:gd name="T30" fmla="*/ 75 w 419"/>
              <a:gd name="T31" fmla="*/ 476 h 944"/>
              <a:gd name="T32" fmla="*/ 77 w 419"/>
              <a:gd name="T33" fmla="*/ 476 h 944"/>
              <a:gd name="T34" fmla="*/ 79 w 419"/>
              <a:gd name="T35" fmla="*/ 475 h 944"/>
              <a:gd name="T36" fmla="*/ 209 w 419"/>
              <a:gd name="T37" fmla="*/ 463 h 944"/>
              <a:gd name="T38" fmla="*/ 340 w 419"/>
              <a:gd name="T39" fmla="*/ 475 h 944"/>
              <a:gd name="T40" fmla="*/ 342 w 419"/>
              <a:gd name="T41" fmla="*/ 476 h 944"/>
              <a:gd name="T42" fmla="*/ 344 w 419"/>
              <a:gd name="T43" fmla="*/ 476 h 944"/>
              <a:gd name="T44" fmla="*/ 349 w 419"/>
              <a:gd name="T45" fmla="*/ 473 h 944"/>
              <a:gd name="T46" fmla="*/ 350 w 419"/>
              <a:gd name="T47" fmla="*/ 471 h 944"/>
              <a:gd name="T48" fmla="*/ 419 w 419"/>
              <a:gd name="T49" fmla="*/ 319 h 944"/>
              <a:gd name="T50" fmla="*/ 419 w 419"/>
              <a:gd name="T51" fmla="*/ 318 h 944"/>
              <a:gd name="T52" fmla="*/ 419 w 419"/>
              <a:gd name="T53" fmla="*/ 316 h 944"/>
              <a:gd name="T54" fmla="*/ 319 w 419"/>
              <a:gd name="T55" fmla="*/ 148 h 944"/>
              <a:gd name="T56" fmla="*/ 229 w 419"/>
              <a:gd name="T57" fmla="*/ 126 h 944"/>
              <a:gd name="T58" fmla="*/ 229 w 419"/>
              <a:gd name="T59" fmla="*/ 20 h 944"/>
              <a:gd name="T60" fmla="*/ 209 w 419"/>
              <a:gd name="T61" fmla="*/ 0 h 944"/>
              <a:gd name="T62" fmla="*/ 189 w 419"/>
              <a:gd name="T63" fmla="*/ 20 h 944"/>
              <a:gd name="T64" fmla="*/ 189 w 419"/>
              <a:gd name="T65" fmla="*/ 126 h 944"/>
              <a:gd name="T66" fmla="*/ 100 w 419"/>
              <a:gd name="T67" fmla="*/ 148 h 944"/>
              <a:gd name="T68" fmla="*/ 100 w 419"/>
              <a:gd name="T69" fmla="*/ 150 h 944"/>
              <a:gd name="T70" fmla="*/ 100 w 419"/>
              <a:gd name="T71" fmla="*/ 150 h 944"/>
              <a:gd name="T72" fmla="*/ 135 w 419"/>
              <a:gd name="T73" fmla="*/ 237 h 944"/>
              <a:gd name="T74" fmla="*/ 209 w 419"/>
              <a:gd name="T75" fmla="*/ 234 h 944"/>
              <a:gd name="T76" fmla="*/ 284 w 419"/>
              <a:gd name="T77" fmla="*/ 237 h 944"/>
              <a:gd name="T78" fmla="*/ 319 w 419"/>
              <a:gd name="T79" fmla="*/ 150 h 944"/>
              <a:gd name="T80" fmla="*/ 319 w 419"/>
              <a:gd name="T81" fmla="*/ 150 h 944"/>
              <a:gd name="T82" fmla="*/ 319 w 419"/>
              <a:gd name="T83" fmla="*/ 148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19" h="944">
                <a:moveTo>
                  <a:pt x="292" y="944"/>
                </a:moveTo>
                <a:cubicBezTo>
                  <a:pt x="274" y="944"/>
                  <a:pt x="274" y="944"/>
                  <a:pt x="274" y="944"/>
                </a:cubicBezTo>
                <a:cubicBezTo>
                  <a:pt x="144" y="944"/>
                  <a:pt x="144" y="944"/>
                  <a:pt x="144" y="944"/>
                </a:cubicBezTo>
                <a:cubicBezTo>
                  <a:pt x="126" y="944"/>
                  <a:pt x="126" y="944"/>
                  <a:pt x="126" y="944"/>
                </a:cubicBezTo>
                <a:cubicBezTo>
                  <a:pt x="144" y="520"/>
                  <a:pt x="144" y="520"/>
                  <a:pt x="144" y="520"/>
                </a:cubicBezTo>
                <a:cubicBezTo>
                  <a:pt x="144" y="511"/>
                  <a:pt x="174" y="503"/>
                  <a:pt x="209" y="503"/>
                </a:cubicBezTo>
                <a:cubicBezTo>
                  <a:pt x="245" y="503"/>
                  <a:pt x="274" y="511"/>
                  <a:pt x="274" y="520"/>
                </a:cubicBezTo>
                <a:lnTo>
                  <a:pt x="292" y="944"/>
                </a:lnTo>
                <a:close/>
                <a:moveTo>
                  <a:pt x="419" y="316"/>
                </a:moveTo>
                <a:cubicBezTo>
                  <a:pt x="419" y="294"/>
                  <a:pt x="325" y="276"/>
                  <a:pt x="209" y="276"/>
                </a:cubicBezTo>
                <a:cubicBezTo>
                  <a:pt x="94" y="276"/>
                  <a:pt x="0" y="294"/>
                  <a:pt x="0" y="316"/>
                </a:cubicBezTo>
                <a:cubicBezTo>
                  <a:pt x="0" y="317"/>
                  <a:pt x="0" y="317"/>
                  <a:pt x="0" y="318"/>
                </a:cubicBezTo>
                <a:cubicBezTo>
                  <a:pt x="0" y="318"/>
                  <a:pt x="0" y="319"/>
                  <a:pt x="0" y="319"/>
                </a:cubicBezTo>
                <a:cubicBezTo>
                  <a:pt x="69" y="471"/>
                  <a:pt x="69" y="471"/>
                  <a:pt x="69" y="471"/>
                </a:cubicBezTo>
                <a:cubicBezTo>
                  <a:pt x="70" y="473"/>
                  <a:pt x="70" y="473"/>
                  <a:pt x="70" y="473"/>
                </a:cubicBezTo>
                <a:cubicBezTo>
                  <a:pt x="71" y="475"/>
                  <a:pt x="73" y="476"/>
                  <a:pt x="75" y="476"/>
                </a:cubicBezTo>
                <a:cubicBezTo>
                  <a:pt x="76" y="476"/>
                  <a:pt x="76" y="476"/>
                  <a:pt x="77" y="476"/>
                </a:cubicBezTo>
                <a:cubicBezTo>
                  <a:pt x="77" y="475"/>
                  <a:pt x="78" y="475"/>
                  <a:pt x="79" y="475"/>
                </a:cubicBezTo>
                <a:cubicBezTo>
                  <a:pt x="96" y="468"/>
                  <a:pt x="148" y="463"/>
                  <a:pt x="209" y="463"/>
                </a:cubicBezTo>
                <a:cubicBezTo>
                  <a:pt x="271" y="463"/>
                  <a:pt x="322" y="468"/>
                  <a:pt x="340" y="475"/>
                </a:cubicBezTo>
                <a:cubicBezTo>
                  <a:pt x="341" y="475"/>
                  <a:pt x="341" y="475"/>
                  <a:pt x="342" y="476"/>
                </a:cubicBezTo>
                <a:cubicBezTo>
                  <a:pt x="343" y="476"/>
                  <a:pt x="343" y="476"/>
                  <a:pt x="344" y="476"/>
                </a:cubicBezTo>
                <a:cubicBezTo>
                  <a:pt x="346" y="476"/>
                  <a:pt x="348" y="475"/>
                  <a:pt x="349" y="473"/>
                </a:cubicBezTo>
                <a:cubicBezTo>
                  <a:pt x="350" y="471"/>
                  <a:pt x="350" y="471"/>
                  <a:pt x="350" y="471"/>
                </a:cubicBezTo>
                <a:cubicBezTo>
                  <a:pt x="419" y="319"/>
                  <a:pt x="419" y="319"/>
                  <a:pt x="419" y="319"/>
                </a:cubicBezTo>
                <a:cubicBezTo>
                  <a:pt x="419" y="319"/>
                  <a:pt x="419" y="318"/>
                  <a:pt x="419" y="318"/>
                </a:cubicBezTo>
                <a:cubicBezTo>
                  <a:pt x="419" y="317"/>
                  <a:pt x="419" y="317"/>
                  <a:pt x="419" y="316"/>
                </a:cubicBezTo>
                <a:close/>
                <a:moveTo>
                  <a:pt x="319" y="148"/>
                </a:moveTo>
                <a:cubicBezTo>
                  <a:pt x="319" y="137"/>
                  <a:pt x="281" y="128"/>
                  <a:pt x="229" y="126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9"/>
                  <a:pt x="220" y="0"/>
                  <a:pt x="209" y="0"/>
                </a:cubicBezTo>
                <a:cubicBezTo>
                  <a:pt x="198" y="0"/>
                  <a:pt x="189" y="9"/>
                  <a:pt x="189" y="20"/>
                </a:cubicBezTo>
                <a:cubicBezTo>
                  <a:pt x="189" y="126"/>
                  <a:pt x="189" y="126"/>
                  <a:pt x="189" y="126"/>
                </a:cubicBezTo>
                <a:cubicBezTo>
                  <a:pt x="138" y="128"/>
                  <a:pt x="100" y="137"/>
                  <a:pt x="100" y="148"/>
                </a:cubicBezTo>
                <a:cubicBezTo>
                  <a:pt x="100" y="149"/>
                  <a:pt x="100" y="149"/>
                  <a:pt x="100" y="150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135" y="237"/>
                  <a:pt x="135" y="237"/>
                  <a:pt x="135" y="237"/>
                </a:cubicBezTo>
                <a:cubicBezTo>
                  <a:pt x="158" y="235"/>
                  <a:pt x="183" y="234"/>
                  <a:pt x="209" y="234"/>
                </a:cubicBezTo>
                <a:cubicBezTo>
                  <a:pt x="236" y="234"/>
                  <a:pt x="261" y="235"/>
                  <a:pt x="284" y="237"/>
                </a:cubicBezTo>
                <a:cubicBezTo>
                  <a:pt x="319" y="150"/>
                  <a:pt x="319" y="150"/>
                  <a:pt x="319" y="150"/>
                </a:cubicBezTo>
                <a:cubicBezTo>
                  <a:pt x="319" y="150"/>
                  <a:pt x="319" y="150"/>
                  <a:pt x="319" y="150"/>
                </a:cubicBezTo>
                <a:cubicBezTo>
                  <a:pt x="319" y="149"/>
                  <a:pt x="319" y="149"/>
                  <a:pt x="319" y="1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>
            <a:extLst>
              <a:ext uri="{FF2B5EF4-FFF2-40B4-BE49-F238E27FC236}">
                <a16:creationId xmlns:a16="http://schemas.microsoft.com/office/drawing/2014/main" id="{1533CC43-47B2-4D5E-A39D-F1F1D095EF90}"/>
              </a:ext>
            </a:extLst>
          </p:cNvPr>
          <p:cNvSpPr>
            <a:spLocks noEditPoints="1"/>
          </p:cNvSpPr>
          <p:nvPr/>
        </p:nvSpPr>
        <p:spPr bwMode="auto">
          <a:xfrm>
            <a:off x="6096000" y="1986956"/>
            <a:ext cx="576064" cy="1298604"/>
          </a:xfrm>
          <a:custGeom>
            <a:avLst/>
            <a:gdLst>
              <a:gd name="T0" fmla="*/ 275 w 419"/>
              <a:gd name="T1" fmla="*/ 944 h 944"/>
              <a:gd name="T2" fmla="*/ 127 w 419"/>
              <a:gd name="T3" fmla="*/ 944 h 944"/>
              <a:gd name="T4" fmla="*/ 210 w 419"/>
              <a:gd name="T5" fmla="*/ 503 h 944"/>
              <a:gd name="T6" fmla="*/ 293 w 419"/>
              <a:gd name="T7" fmla="*/ 944 h 944"/>
              <a:gd name="T8" fmla="*/ 230 w 419"/>
              <a:gd name="T9" fmla="*/ 126 h 944"/>
              <a:gd name="T10" fmla="*/ 210 w 419"/>
              <a:gd name="T11" fmla="*/ 0 h 944"/>
              <a:gd name="T12" fmla="*/ 190 w 419"/>
              <a:gd name="T13" fmla="*/ 126 h 944"/>
              <a:gd name="T14" fmla="*/ 100 w 419"/>
              <a:gd name="T15" fmla="*/ 150 h 944"/>
              <a:gd name="T16" fmla="*/ 135 w 419"/>
              <a:gd name="T17" fmla="*/ 237 h 944"/>
              <a:gd name="T18" fmla="*/ 284 w 419"/>
              <a:gd name="T19" fmla="*/ 237 h 944"/>
              <a:gd name="T20" fmla="*/ 319 w 419"/>
              <a:gd name="T21" fmla="*/ 150 h 944"/>
              <a:gd name="T22" fmla="*/ 419 w 419"/>
              <a:gd name="T23" fmla="*/ 316 h 944"/>
              <a:gd name="T24" fmla="*/ 419 w 419"/>
              <a:gd name="T25" fmla="*/ 318 h 944"/>
              <a:gd name="T26" fmla="*/ 410 w 419"/>
              <a:gd name="T27" fmla="*/ 339 h 944"/>
              <a:gd name="T28" fmla="*/ 408 w 419"/>
              <a:gd name="T29" fmla="*/ 339 h 944"/>
              <a:gd name="T30" fmla="*/ 322 w 419"/>
              <a:gd name="T31" fmla="*/ 319 h 944"/>
              <a:gd name="T32" fmla="*/ 380 w 419"/>
              <a:gd name="T33" fmla="*/ 400 h 944"/>
              <a:gd name="T34" fmla="*/ 382 w 419"/>
              <a:gd name="T35" fmla="*/ 402 h 944"/>
              <a:gd name="T36" fmla="*/ 381 w 419"/>
              <a:gd name="T37" fmla="*/ 403 h 944"/>
              <a:gd name="T38" fmla="*/ 349 w 419"/>
              <a:gd name="T39" fmla="*/ 473 h 944"/>
              <a:gd name="T40" fmla="*/ 343 w 419"/>
              <a:gd name="T41" fmla="*/ 476 h 944"/>
              <a:gd name="T42" fmla="*/ 210 w 419"/>
              <a:gd name="T43" fmla="*/ 463 h 944"/>
              <a:gd name="T44" fmla="*/ 77 w 419"/>
              <a:gd name="T45" fmla="*/ 476 h 944"/>
              <a:gd name="T46" fmla="*/ 71 w 419"/>
              <a:gd name="T47" fmla="*/ 473 h 944"/>
              <a:gd name="T48" fmla="*/ 38 w 419"/>
              <a:gd name="T49" fmla="*/ 403 h 944"/>
              <a:gd name="T50" fmla="*/ 38 w 419"/>
              <a:gd name="T51" fmla="*/ 402 h 944"/>
              <a:gd name="T52" fmla="*/ 40 w 419"/>
              <a:gd name="T53" fmla="*/ 400 h 944"/>
              <a:gd name="T54" fmla="*/ 97 w 419"/>
              <a:gd name="T55" fmla="*/ 319 h 944"/>
              <a:gd name="T56" fmla="*/ 11 w 419"/>
              <a:gd name="T57" fmla="*/ 339 h 944"/>
              <a:gd name="T58" fmla="*/ 10 w 419"/>
              <a:gd name="T59" fmla="*/ 339 h 944"/>
              <a:gd name="T60" fmla="*/ 1 w 419"/>
              <a:gd name="T61" fmla="*/ 318 h 944"/>
              <a:gd name="T62" fmla="*/ 0 w 419"/>
              <a:gd name="T63" fmla="*/ 316 h 944"/>
              <a:gd name="T64" fmla="*/ 419 w 419"/>
              <a:gd name="T65" fmla="*/ 316 h 944"/>
              <a:gd name="T66" fmla="*/ 210 w 419"/>
              <a:gd name="T67" fmla="*/ 312 h 944"/>
              <a:gd name="T68" fmla="*/ 160 w 419"/>
              <a:gd name="T69" fmla="*/ 384 h 944"/>
              <a:gd name="T70" fmla="*/ 260 w 419"/>
              <a:gd name="T71" fmla="*/ 384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9" h="944">
                <a:moveTo>
                  <a:pt x="293" y="944"/>
                </a:moveTo>
                <a:cubicBezTo>
                  <a:pt x="275" y="944"/>
                  <a:pt x="275" y="944"/>
                  <a:pt x="275" y="944"/>
                </a:cubicBezTo>
                <a:cubicBezTo>
                  <a:pt x="145" y="944"/>
                  <a:pt x="145" y="944"/>
                  <a:pt x="145" y="944"/>
                </a:cubicBezTo>
                <a:cubicBezTo>
                  <a:pt x="127" y="944"/>
                  <a:pt x="127" y="944"/>
                  <a:pt x="127" y="944"/>
                </a:cubicBezTo>
                <a:cubicBezTo>
                  <a:pt x="145" y="520"/>
                  <a:pt x="145" y="520"/>
                  <a:pt x="145" y="520"/>
                </a:cubicBezTo>
                <a:cubicBezTo>
                  <a:pt x="145" y="511"/>
                  <a:pt x="174" y="503"/>
                  <a:pt x="210" y="503"/>
                </a:cubicBezTo>
                <a:cubicBezTo>
                  <a:pt x="246" y="503"/>
                  <a:pt x="275" y="511"/>
                  <a:pt x="275" y="520"/>
                </a:cubicBezTo>
                <a:lnTo>
                  <a:pt x="293" y="944"/>
                </a:lnTo>
                <a:close/>
                <a:moveTo>
                  <a:pt x="320" y="148"/>
                </a:moveTo>
                <a:cubicBezTo>
                  <a:pt x="320" y="137"/>
                  <a:pt x="281" y="128"/>
                  <a:pt x="230" y="126"/>
                </a:cubicBezTo>
                <a:cubicBezTo>
                  <a:pt x="230" y="20"/>
                  <a:pt x="230" y="20"/>
                  <a:pt x="230" y="20"/>
                </a:cubicBezTo>
                <a:cubicBezTo>
                  <a:pt x="230" y="9"/>
                  <a:pt x="221" y="0"/>
                  <a:pt x="210" y="0"/>
                </a:cubicBezTo>
                <a:cubicBezTo>
                  <a:pt x="199" y="0"/>
                  <a:pt x="190" y="9"/>
                  <a:pt x="190" y="20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39" y="128"/>
                  <a:pt x="100" y="137"/>
                  <a:pt x="100" y="148"/>
                </a:cubicBezTo>
                <a:cubicBezTo>
                  <a:pt x="100" y="149"/>
                  <a:pt x="100" y="149"/>
                  <a:pt x="100" y="150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135" y="237"/>
                  <a:pt x="135" y="237"/>
                  <a:pt x="135" y="237"/>
                </a:cubicBezTo>
                <a:cubicBezTo>
                  <a:pt x="158" y="235"/>
                  <a:pt x="183" y="234"/>
                  <a:pt x="210" y="234"/>
                </a:cubicBezTo>
                <a:cubicBezTo>
                  <a:pt x="236" y="234"/>
                  <a:pt x="262" y="235"/>
                  <a:pt x="284" y="237"/>
                </a:cubicBezTo>
                <a:cubicBezTo>
                  <a:pt x="320" y="150"/>
                  <a:pt x="320" y="150"/>
                  <a:pt x="320" y="150"/>
                </a:cubicBezTo>
                <a:cubicBezTo>
                  <a:pt x="320" y="150"/>
                  <a:pt x="320" y="150"/>
                  <a:pt x="319" y="150"/>
                </a:cubicBezTo>
                <a:cubicBezTo>
                  <a:pt x="320" y="149"/>
                  <a:pt x="320" y="149"/>
                  <a:pt x="320" y="148"/>
                </a:cubicBezTo>
                <a:close/>
                <a:moveTo>
                  <a:pt x="419" y="316"/>
                </a:moveTo>
                <a:cubicBezTo>
                  <a:pt x="419" y="317"/>
                  <a:pt x="419" y="317"/>
                  <a:pt x="419" y="318"/>
                </a:cubicBezTo>
                <a:cubicBezTo>
                  <a:pt x="419" y="318"/>
                  <a:pt x="419" y="318"/>
                  <a:pt x="419" y="318"/>
                </a:cubicBezTo>
                <a:cubicBezTo>
                  <a:pt x="411" y="338"/>
                  <a:pt x="411" y="338"/>
                  <a:pt x="411" y="338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39"/>
                  <a:pt x="410" y="339"/>
                  <a:pt x="409" y="339"/>
                </a:cubicBezTo>
                <a:cubicBezTo>
                  <a:pt x="409" y="339"/>
                  <a:pt x="409" y="339"/>
                  <a:pt x="408" y="339"/>
                </a:cubicBezTo>
                <a:cubicBezTo>
                  <a:pt x="408" y="339"/>
                  <a:pt x="408" y="339"/>
                  <a:pt x="408" y="339"/>
                </a:cubicBezTo>
                <a:cubicBezTo>
                  <a:pt x="393" y="331"/>
                  <a:pt x="362" y="323"/>
                  <a:pt x="322" y="319"/>
                </a:cubicBezTo>
                <a:cubicBezTo>
                  <a:pt x="312" y="388"/>
                  <a:pt x="312" y="388"/>
                  <a:pt x="312" y="388"/>
                </a:cubicBezTo>
                <a:cubicBezTo>
                  <a:pt x="339" y="391"/>
                  <a:pt x="362" y="395"/>
                  <a:pt x="380" y="400"/>
                </a:cubicBezTo>
                <a:cubicBezTo>
                  <a:pt x="380" y="400"/>
                  <a:pt x="381" y="400"/>
                  <a:pt x="381" y="400"/>
                </a:cubicBezTo>
                <a:cubicBezTo>
                  <a:pt x="381" y="400"/>
                  <a:pt x="382" y="401"/>
                  <a:pt x="382" y="402"/>
                </a:cubicBezTo>
                <a:cubicBezTo>
                  <a:pt x="382" y="402"/>
                  <a:pt x="382" y="402"/>
                  <a:pt x="382" y="402"/>
                </a:cubicBezTo>
                <a:cubicBezTo>
                  <a:pt x="381" y="403"/>
                  <a:pt x="381" y="403"/>
                  <a:pt x="381" y="403"/>
                </a:cubicBezTo>
                <a:cubicBezTo>
                  <a:pt x="350" y="471"/>
                  <a:pt x="350" y="471"/>
                  <a:pt x="350" y="471"/>
                </a:cubicBezTo>
                <a:cubicBezTo>
                  <a:pt x="349" y="473"/>
                  <a:pt x="349" y="473"/>
                  <a:pt x="349" y="473"/>
                </a:cubicBezTo>
                <a:cubicBezTo>
                  <a:pt x="348" y="475"/>
                  <a:pt x="346" y="476"/>
                  <a:pt x="344" y="476"/>
                </a:cubicBezTo>
                <a:cubicBezTo>
                  <a:pt x="344" y="476"/>
                  <a:pt x="343" y="476"/>
                  <a:pt x="343" y="476"/>
                </a:cubicBezTo>
                <a:cubicBezTo>
                  <a:pt x="342" y="475"/>
                  <a:pt x="341" y="475"/>
                  <a:pt x="340" y="475"/>
                </a:cubicBezTo>
                <a:cubicBezTo>
                  <a:pt x="323" y="468"/>
                  <a:pt x="271" y="463"/>
                  <a:pt x="210" y="463"/>
                </a:cubicBezTo>
                <a:cubicBezTo>
                  <a:pt x="148" y="463"/>
                  <a:pt x="96" y="468"/>
                  <a:pt x="79" y="475"/>
                </a:cubicBezTo>
                <a:cubicBezTo>
                  <a:pt x="79" y="475"/>
                  <a:pt x="78" y="475"/>
                  <a:pt x="77" y="476"/>
                </a:cubicBezTo>
                <a:cubicBezTo>
                  <a:pt x="77" y="476"/>
                  <a:pt x="76" y="476"/>
                  <a:pt x="76" y="476"/>
                </a:cubicBezTo>
                <a:cubicBezTo>
                  <a:pt x="74" y="476"/>
                  <a:pt x="72" y="475"/>
                  <a:pt x="71" y="473"/>
                </a:cubicBezTo>
                <a:cubicBezTo>
                  <a:pt x="69" y="471"/>
                  <a:pt x="69" y="471"/>
                  <a:pt x="69" y="471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38" y="402"/>
                  <a:pt x="38" y="402"/>
                  <a:pt x="38" y="402"/>
                </a:cubicBezTo>
                <a:cubicBezTo>
                  <a:pt x="38" y="402"/>
                  <a:pt x="38" y="402"/>
                  <a:pt x="38" y="402"/>
                </a:cubicBezTo>
                <a:cubicBezTo>
                  <a:pt x="38" y="401"/>
                  <a:pt x="38" y="400"/>
                  <a:pt x="39" y="400"/>
                </a:cubicBezTo>
                <a:cubicBezTo>
                  <a:pt x="39" y="400"/>
                  <a:pt x="40" y="400"/>
                  <a:pt x="40" y="400"/>
                </a:cubicBezTo>
                <a:cubicBezTo>
                  <a:pt x="58" y="395"/>
                  <a:pt x="81" y="391"/>
                  <a:pt x="108" y="388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58" y="323"/>
                  <a:pt x="27" y="330"/>
                  <a:pt x="12" y="339"/>
                </a:cubicBezTo>
                <a:cubicBezTo>
                  <a:pt x="12" y="339"/>
                  <a:pt x="12" y="339"/>
                  <a:pt x="11" y="339"/>
                </a:cubicBezTo>
                <a:cubicBezTo>
                  <a:pt x="11" y="339"/>
                  <a:pt x="11" y="339"/>
                  <a:pt x="11" y="339"/>
                </a:cubicBezTo>
                <a:cubicBezTo>
                  <a:pt x="10" y="339"/>
                  <a:pt x="10" y="339"/>
                  <a:pt x="10" y="339"/>
                </a:cubicBezTo>
                <a:cubicBezTo>
                  <a:pt x="9" y="338"/>
                  <a:pt x="9" y="338"/>
                  <a:pt x="9" y="338"/>
                </a:cubicBezTo>
                <a:cubicBezTo>
                  <a:pt x="1" y="318"/>
                  <a:pt x="1" y="318"/>
                  <a:pt x="1" y="318"/>
                </a:cubicBezTo>
                <a:cubicBezTo>
                  <a:pt x="1" y="318"/>
                  <a:pt x="1" y="318"/>
                  <a:pt x="1" y="318"/>
                </a:cubicBezTo>
                <a:cubicBezTo>
                  <a:pt x="1" y="317"/>
                  <a:pt x="0" y="317"/>
                  <a:pt x="0" y="316"/>
                </a:cubicBezTo>
                <a:cubicBezTo>
                  <a:pt x="0" y="294"/>
                  <a:pt x="94" y="276"/>
                  <a:pt x="210" y="276"/>
                </a:cubicBezTo>
                <a:cubicBezTo>
                  <a:pt x="326" y="276"/>
                  <a:pt x="419" y="294"/>
                  <a:pt x="419" y="316"/>
                </a:cubicBezTo>
                <a:close/>
                <a:moveTo>
                  <a:pt x="271" y="314"/>
                </a:moveTo>
                <a:cubicBezTo>
                  <a:pt x="251" y="313"/>
                  <a:pt x="231" y="312"/>
                  <a:pt x="210" y="312"/>
                </a:cubicBezTo>
                <a:cubicBezTo>
                  <a:pt x="189" y="312"/>
                  <a:pt x="168" y="313"/>
                  <a:pt x="149" y="314"/>
                </a:cubicBezTo>
                <a:cubicBezTo>
                  <a:pt x="160" y="384"/>
                  <a:pt x="160" y="384"/>
                  <a:pt x="160" y="384"/>
                </a:cubicBezTo>
                <a:cubicBezTo>
                  <a:pt x="176" y="384"/>
                  <a:pt x="193" y="383"/>
                  <a:pt x="210" y="383"/>
                </a:cubicBezTo>
                <a:cubicBezTo>
                  <a:pt x="227" y="383"/>
                  <a:pt x="244" y="384"/>
                  <a:pt x="260" y="384"/>
                </a:cubicBezTo>
                <a:lnTo>
                  <a:pt x="271" y="3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1D0F886F-3B38-4F38-9152-C5E439EEAA6E}"/>
              </a:ext>
            </a:extLst>
          </p:cNvPr>
          <p:cNvSpPr>
            <a:spLocks noEditPoints="1"/>
          </p:cNvSpPr>
          <p:nvPr/>
        </p:nvSpPr>
        <p:spPr bwMode="auto">
          <a:xfrm>
            <a:off x="2559940" y="2332729"/>
            <a:ext cx="1406284" cy="940814"/>
          </a:xfrm>
          <a:custGeom>
            <a:avLst/>
            <a:gdLst>
              <a:gd name="T0" fmla="*/ 384 w 958"/>
              <a:gd name="T1" fmla="*/ 640 h 640"/>
              <a:gd name="T2" fmla="*/ 283 w 958"/>
              <a:gd name="T3" fmla="*/ 311 h 640"/>
              <a:gd name="T4" fmla="*/ 245 w 958"/>
              <a:gd name="T5" fmla="*/ 638 h 640"/>
              <a:gd name="T6" fmla="*/ 0 w 958"/>
              <a:gd name="T7" fmla="*/ 514 h 640"/>
              <a:gd name="T8" fmla="*/ 151 w 958"/>
              <a:gd name="T9" fmla="*/ 490 h 640"/>
              <a:gd name="T10" fmla="*/ 32 w 958"/>
              <a:gd name="T11" fmla="*/ 410 h 640"/>
              <a:gd name="T12" fmla="*/ 73 w 958"/>
              <a:gd name="T13" fmla="*/ 577 h 640"/>
              <a:gd name="T14" fmla="*/ 13 w 958"/>
              <a:gd name="T15" fmla="*/ 577 h 640"/>
              <a:gd name="T16" fmla="*/ 73 w 958"/>
              <a:gd name="T17" fmla="*/ 577 h 640"/>
              <a:gd name="T18" fmla="*/ 115 w 958"/>
              <a:gd name="T19" fmla="*/ 565 h 640"/>
              <a:gd name="T20" fmla="*/ 151 w 958"/>
              <a:gd name="T21" fmla="*/ 589 h 640"/>
              <a:gd name="T22" fmla="*/ 568 w 958"/>
              <a:gd name="T23" fmla="*/ 514 h 640"/>
              <a:gd name="T24" fmla="*/ 927 w 958"/>
              <a:gd name="T25" fmla="*/ 565 h 640"/>
              <a:gd name="T26" fmla="*/ 958 w 958"/>
              <a:gd name="T27" fmla="*/ 589 h 640"/>
              <a:gd name="T28" fmla="*/ 421 w 958"/>
              <a:gd name="T29" fmla="*/ 638 h 640"/>
              <a:gd name="T30" fmla="*/ 958 w 958"/>
              <a:gd name="T31" fmla="*/ 431 h 640"/>
              <a:gd name="T32" fmla="*/ 556 w 958"/>
              <a:gd name="T33" fmla="*/ 502 h 640"/>
              <a:gd name="T34" fmla="*/ 873 w 958"/>
              <a:gd name="T35" fmla="*/ 589 h 640"/>
              <a:gd name="T36" fmla="*/ 837 w 958"/>
              <a:gd name="T37" fmla="*/ 565 h 640"/>
              <a:gd name="T38" fmla="*/ 747 w 958"/>
              <a:gd name="T39" fmla="*/ 589 h 640"/>
              <a:gd name="T40" fmla="*/ 783 w 958"/>
              <a:gd name="T41" fmla="*/ 565 h 640"/>
              <a:gd name="T42" fmla="*/ 645 w 958"/>
              <a:gd name="T43" fmla="*/ 577 h 640"/>
              <a:gd name="T44" fmla="*/ 705 w 958"/>
              <a:gd name="T45" fmla="*/ 577 h 640"/>
              <a:gd name="T46" fmla="*/ 645 w 958"/>
              <a:gd name="T47" fmla="*/ 577 h 640"/>
              <a:gd name="T48" fmla="*/ 604 w 958"/>
              <a:gd name="T49" fmla="*/ 589 h 640"/>
              <a:gd name="T50" fmla="*/ 568 w 958"/>
              <a:gd name="T51" fmla="*/ 565 h 640"/>
              <a:gd name="T52" fmla="*/ 240 w 958"/>
              <a:gd name="T53" fmla="*/ 21 h 640"/>
              <a:gd name="T54" fmla="*/ 270 w 958"/>
              <a:gd name="T55" fmla="*/ 97 h 640"/>
              <a:gd name="T56" fmla="*/ 429 w 958"/>
              <a:gd name="T57" fmla="*/ 22 h 640"/>
              <a:gd name="T58" fmla="*/ 334 w 958"/>
              <a:gd name="T59" fmla="*/ 0 h 640"/>
              <a:gd name="T60" fmla="*/ 899 w 958"/>
              <a:gd name="T61" fmla="*/ 170 h 640"/>
              <a:gd name="T62" fmla="*/ 861 w 958"/>
              <a:gd name="T63" fmla="*/ 158 h 640"/>
              <a:gd name="T64" fmla="*/ 665 w 958"/>
              <a:gd name="T65" fmla="*/ 208 h 640"/>
              <a:gd name="T66" fmla="*/ 597 w 958"/>
              <a:gd name="T67" fmla="*/ 175 h 640"/>
              <a:gd name="T68" fmla="*/ 642 w 958"/>
              <a:gd name="T69" fmla="*/ 245 h 640"/>
              <a:gd name="T70" fmla="*/ 698 w 958"/>
              <a:gd name="T71" fmla="*/ 322 h 640"/>
              <a:gd name="T72" fmla="*/ 816 w 958"/>
              <a:gd name="T73" fmla="*/ 227 h 640"/>
              <a:gd name="T74" fmla="*/ 916 w 958"/>
              <a:gd name="T75" fmla="*/ 181 h 640"/>
              <a:gd name="T76" fmla="*/ 764 w 958"/>
              <a:gd name="T77" fmla="*/ 162 h 640"/>
              <a:gd name="T78" fmla="*/ 681 w 958"/>
              <a:gd name="T79" fmla="*/ 137 h 640"/>
              <a:gd name="T80" fmla="*/ 497 w 958"/>
              <a:gd name="T81" fmla="*/ 155 h 640"/>
              <a:gd name="T82" fmla="*/ 438 w 958"/>
              <a:gd name="T83" fmla="*/ 277 h 640"/>
              <a:gd name="T84" fmla="*/ 334 w 958"/>
              <a:gd name="T85" fmla="*/ 267 h 640"/>
              <a:gd name="T86" fmla="*/ 230 w 958"/>
              <a:gd name="T87" fmla="*/ 277 h 640"/>
              <a:gd name="T88" fmla="*/ 172 w 958"/>
              <a:gd name="T89" fmla="*/ 155 h 640"/>
              <a:gd name="T90" fmla="*/ 334 w 958"/>
              <a:gd name="T91" fmla="*/ 122 h 640"/>
              <a:gd name="T92" fmla="*/ 288 w 958"/>
              <a:gd name="T93" fmla="*/ 193 h 640"/>
              <a:gd name="T94" fmla="*/ 225 w 958"/>
              <a:gd name="T95" fmla="*/ 193 h 640"/>
              <a:gd name="T96" fmla="*/ 288 w 958"/>
              <a:gd name="T97" fmla="*/ 193 h 640"/>
              <a:gd name="T98" fmla="*/ 318 w 958"/>
              <a:gd name="T99" fmla="*/ 177 h 640"/>
              <a:gd name="T100" fmla="*/ 348 w 958"/>
              <a:gd name="T101" fmla="*/ 209 h 640"/>
              <a:gd name="T102" fmla="*/ 425 w 958"/>
              <a:gd name="T103" fmla="*/ 177 h 640"/>
              <a:gd name="T104" fmla="*/ 394 w 958"/>
              <a:gd name="T105" fmla="*/ 209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8" h="640">
                <a:moveTo>
                  <a:pt x="384" y="311"/>
                </a:moveTo>
                <a:cubicBezTo>
                  <a:pt x="398" y="640"/>
                  <a:pt x="398" y="640"/>
                  <a:pt x="398" y="640"/>
                </a:cubicBezTo>
                <a:cubicBezTo>
                  <a:pt x="384" y="640"/>
                  <a:pt x="384" y="640"/>
                  <a:pt x="384" y="640"/>
                </a:cubicBezTo>
                <a:cubicBezTo>
                  <a:pt x="283" y="640"/>
                  <a:pt x="283" y="640"/>
                  <a:pt x="283" y="640"/>
                </a:cubicBezTo>
                <a:cubicBezTo>
                  <a:pt x="269" y="640"/>
                  <a:pt x="269" y="640"/>
                  <a:pt x="269" y="640"/>
                </a:cubicBezTo>
                <a:cubicBezTo>
                  <a:pt x="283" y="311"/>
                  <a:pt x="283" y="311"/>
                  <a:pt x="283" y="311"/>
                </a:cubicBezTo>
                <a:cubicBezTo>
                  <a:pt x="283" y="304"/>
                  <a:pt x="305" y="298"/>
                  <a:pt x="333" y="298"/>
                </a:cubicBezTo>
                <a:cubicBezTo>
                  <a:pt x="361" y="298"/>
                  <a:pt x="384" y="304"/>
                  <a:pt x="384" y="311"/>
                </a:cubicBezTo>
                <a:close/>
                <a:moveTo>
                  <a:pt x="245" y="638"/>
                </a:moveTo>
                <a:cubicBezTo>
                  <a:pt x="32" y="638"/>
                  <a:pt x="32" y="638"/>
                  <a:pt x="32" y="638"/>
                </a:cubicBezTo>
                <a:cubicBezTo>
                  <a:pt x="15" y="638"/>
                  <a:pt x="0" y="628"/>
                  <a:pt x="0" y="617"/>
                </a:cubicBezTo>
                <a:cubicBezTo>
                  <a:pt x="0" y="514"/>
                  <a:pt x="0" y="514"/>
                  <a:pt x="0" y="514"/>
                </a:cubicBezTo>
                <a:cubicBezTo>
                  <a:pt x="151" y="514"/>
                  <a:pt x="151" y="514"/>
                  <a:pt x="151" y="514"/>
                </a:cubicBezTo>
                <a:cubicBezTo>
                  <a:pt x="157" y="514"/>
                  <a:pt x="163" y="509"/>
                  <a:pt x="163" y="502"/>
                </a:cubicBezTo>
                <a:cubicBezTo>
                  <a:pt x="163" y="495"/>
                  <a:pt x="157" y="490"/>
                  <a:pt x="151" y="490"/>
                </a:cubicBezTo>
                <a:cubicBezTo>
                  <a:pt x="0" y="490"/>
                  <a:pt x="0" y="490"/>
                  <a:pt x="0" y="490"/>
                </a:cubicBezTo>
                <a:cubicBezTo>
                  <a:pt x="0" y="431"/>
                  <a:pt x="0" y="431"/>
                  <a:pt x="0" y="431"/>
                </a:cubicBezTo>
                <a:cubicBezTo>
                  <a:pt x="0" y="420"/>
                  <a:pt x="15" y="410"/>
                  <a:pt x="32" y="410"/>
                </a:cubicBezTo>
                <a:cubicBezTo>
                  <a:pt x="254" y="410"/>
                  <a:pt x="254" y="410"/>
                  <a:pt x="254" y="410"/>
                </a:cubicBezTo>
                <a:lnTo>
                  <a:pt x="245" y="638"/>
                </a:lnTo>
                <a:close/>
                <a:moveTo>
                  <a:pt x="73" y="577"/>
                </a:moveTo>
                <a:cubicBezTo>
                  <a:pt x="73" y="570"/>
                  <a:pt x="67" y="565"/>
                  <a:pt x="61" y="565"/>
                </a:cubicBezTo>
                <a:cubicBezTo>
                  <a:pt x="25" y="565"/>
                  <a:pt x="25" y="565"/>
                  <a:pt x="25" y="565"/>
                </a:cubicBezTo>
                <a:cubicBezTo>
                  <a:pt x="18" y="565"/>
                  <a:pt x="13" y="570"/>
                  <a:pt x="13" y="577"/>
                </a:cubicBezTo>
                <a:cubicBezTo>
                  <a:pt x="13" y="584"/>
                  <a:pt x="18" y="589"/>
                  <a:pt x="25" y="589"/>
                </a:cubicBezTo>
                <a:cubicBezTo>
                  <a:pt x="61" y="589"/>
                  <a:pt x="61" y="589"/>
                  <a:pt x="61" y="589"/>
                </a:cubicBezTo>
                <a:cubicBezTo>
                  <a:pt x="67" y="589"/>
                  <a:pt x="73" y="584"/>
                  <a:pt x="73" y="577"/>
                </a:cubicBezTo>
                <a:close/>
                <a:moveTo>
                  <a:pt x="163" y="577"/>
                </a:moveTo>
                <a:cubicBezTo>
                  <a:pt x="163" y="570"/>
                  <a:pt x="157" y="565"/>
                  <a:pt x="151" y="565"/>
                </a:cubicBezTo>
                <a:cubicBezTo>
                  <a:pt x="115" y="565"/>
                  <a:pt x="115" y="565"/>
                  <a:pt x="115" y="565"/>
                </a:cubicBezTo>
                <a:cubicBezTo>
                  <a:pt x="108" y="565"/>
                  <a:pt x="103" y="570"/>
                  <a:pt x="103" y="577"/>
                </a:cubicBezTo>
                <a:cubicBezTo>
                  <a:pt x="103" y="584"/>
                  <a:pt x="108" y="589"/>
                  <a:pt x="115" y="589"/>
                </a:cubicBezTo>
                <a:cubicBezTo>
                  <a:pt x="151" y="589"/>
                  <a:pt x="151" y="589"/>
                  <a:pt x="151" y="589"/>
                </a:cubicBezTo>
                <a:cubicBezTo>
                  <a:pt x="157" y="589"/>
                  <a:pt x="163" y="584"/>
                  <a:pt x="163" y="577"/>
                </a:cubicBezTo>
                <a:close/>
                <a:moveTo>
                  <a:pt x="556" y="502"/>
                </a:moveTo>
                <a:cubicBezTo>
                  <a:pt x="556" y="509"/>
                  <a:pt x="561" y="514"/>
                  <a:pt x="568" y="514"/>
                </a:cubicBezTo>
                <a:cubicBezTo>
                  <a:pt x="958" y="514"/>
                  <a:pt x="958" y="514"/>
                  <a:pt x="958" y="514"/>
                </a:cubicBezTo>
                <a:cubicBezTo>
                  <a:pt x="958" y="565"/>
                  <a:pt x="958" y="565"/>
                  <a:pt x="958" y="565"/>
                </a:cubicBezTo>
                <a:cubicBezTo>
                  <a:pt x="927" y="565"/>
                  <a:pt x="927" y="565"/>
                  <a:pt x="927" y="565"/>
                </a:cubicBezTo>
                <a:cubicBezTo>
                  <a:pt x="921" y="565"/>
                  <a:pt x="915" y="570"/>
                  <a:pt x="915" y="577"/>
                </a:cubicBezTo>
                <a:cubicBezTo>
                  <a:pt x="915" y="584"/>
                  <a:pt x="921" y="589"/>
                  <a:pt x="927" y="589"/>
                </a:cubicBezTo>
                <a:cubicBezTo>
                  <a:pt x="958" y="589"/>
                  <a:pt x="958" y="589"/>
                  <a:pt x="958" y="589"/>
                </a:cubicBezTo>
                <a:cubicBezTo>
                  <a:pt x="958" y="617"/>
                  <a:pt x="958" y="617"/>
                  <a:pt x="958" y="617"/>
                </a:cubicBezTo>
                <a:cubicBezTo>
                  <a:pt x="958" y="628"/>
                  <a:pt x="944" y="638"/>
                  <a:pt x="926" y="638"/>
                </a:cubicBezTo>
                <a:cubicBezTo>
                  <a:pt x="421" y="638"/>
                  <a:pt x="421" y="638"/>
                  <a:pt x="421" y="638"/>
                </a:cubicBezTo>
                <a:cubicBezTo>
                  <a:pt x="412" y="410"/>
                  <a:pt x="412" y="410"/>
                  <a:pt x="412" y="410"/>
                </a:cubicBezTo>
                <a:cubicBezTo>
                  <a:pt x="926" y="410"/>
                  <a:pt x="926" y="410"/>
                  <a:pt x="926" y="410"/>
                </a:cubicBezTo>
                <a:cubicBezTo>
                  <a:pt x="944" y="410"/>
                  <a:pt x="958" y="420"/>
                  <a:pt x="958" y="431"/>
                </a:cubicBezTo>
                <a:cubicBezTo>
                  <a:pt x="958" y="490"/>
                  <a:pt x="958" y="490"/>
                  <a:pt x="958" y="490"/>
                </a:cubicBezTo>
                <a:cubicBezTo>
                  <a:pt x="568" y="490"/>
                  <a:pt x="568" y="490"/>
                  <a:pt x="568" y="490"/>
                </a:cubicBezTo>
                <a:cubicBezTo>
                  <a:pt x="561" y="490"/>
                  <a:pt x="556" y="495"/>
                  <a:pt x="556" y="502"/>
                </a:cubicBezTo>
                <a:close/>
                <a:moveTo>
                  <a:pt x="825" y="577"/>
                </a:moveTo>
                <a:cubicBezTo>
                  <a:pt x="825" y="584"/>
                  <a:pt x="831" y="589"/>
                  <a:pt x="837" y="589"/>
                </a:cubicBezTo>
                <a:cubicBezTo>
                  <a:pt x="873" y="589"/>
                  <a:pt x="873" y="589"/>
                  <a:pt x="873" y="589"/>
                </a:cubicBezTo>
                <a:cubicBezTo>
                  <a:pt x="880" y="589"/>
                  <a:pt x="885" y="584"/>
                  <a:pt x="885" y="577"/>
                </a:cubicBezTo>
                <a:cubicBezTo>
                  <a:pt x="885" y="570"/>
                  <a:pt x="880" y="565"/>
                  <a:pt x="873" y="565"/>
                </a:cubicBezTo>
                <a:cubicBezTo>
                  <a:pt x="837" y="565"/>
                  <a:pt x="837" y="565"/>
                  <a:pt x="837" y="565"/>
                </a:cubicBezTo>
                <a:cubicBezTo>
                  <a:pt x="831" y="565"/>
                  <a:pt x="825" y="570"/>
                  <a:pt x="825" y="577"/>
                </a:cubicBezTo>
                <a:close/>
                <a:moveTo>
                  <a:pt x="735" y="577"/>
                </a:moveTo>
                <a:cubicBezTo>
                  <a:pt x="735" y="584"/>
                  <a:pt x="741" y="589"/>
                  <a:pt x="747" y="589"/>
                </a:cubicBezTo>
                <a:cubicBezTo>
                  <a:pt x="783" y="589"/>
                  <a:pt x="783" y="589"/>
                  <a:pt x="783" y="589"/>
                </a:cubicBezTo>
                <a:cubicBezTo>
                  <a:pt x="790" y="589"/>
                  <a:pt x="795" y="584"/>
                  <a:pt x="795" y="577"/>
                </a:cubicBezTo>
                <a:cubicBezTo>
                  <a:pt x="795" y="570"/>
                  <a:pt x="790" y="565"/>
                  <a:pt x="783" y="565"/>
                </a:cubicBezTo>
                <a:cubicBezTo>
                  <a:pt x="747" y="565"/>
                  <a:pt x="747" y="565"/>
                  <a:pt x="747" y="565"/>
                </a:cubicBezTo>
                <a:cubicBezTo>
                  <a:pt x="741" y="565"/>
                  <a:pt x="735" y="570"/>
                  <a:pt x="735" y="577"/>
                </a:cubicBezTo>
                <a:close/>
                <a:moveTo>
                  <a:pt x="645" y="577"/>
                </a:moveTo>
                <a:cubicBezTo>
                  <a:pt x="645" y="584"/>
                  <a:pt x="651" y="589"/>
                  <a:pt x="657" y="589"/>
                </a:cubicBezTo>
                <a:cubicBezTo>
                  <a:pt x="693" y="589"/>
                  <a:pt x="693" y="589"/>
                  <a:pt x="693" y="589"/>
                </a:cubicBezTo>
                <a:cubicBezTo>
                  <a:pt x="700" y="589"/>
                  <a:pt x="705" y="584"/>
                  <a:pt x="705" y="577"/>
                </a:cubicBezTo>
                <a:cubicBezTo>
                  <a:pt x="705" y="570"/>
                  <a:pt x="700" y="565"/>
                  <a:pt x="693" y="565"/>
                </a:cubicBezTo>
                <a:cubicBezTo>
                  <a:pt x="657" y="565"/>
                  <a:pt x="657" y="565"/>
                  <a:pt x="657" y="565"/>
                </a:cubicBezTo>
                <a:cubicBezTo>
                  <a:pt x="651" y="565"/>
                  <a:pt x="645" y="570"/>
                  <a:pt x="645" y="577"/>
                </a:cubicBezTo>
                <a:close/>
                <a:moveTo>
                  <a:pt x="556" y="577"/>
                </a:moveTo>
                <a:cubicBezTo>
                  <a:pt x="556" y="584"/>
                  <a:pt x="561" y="589"/>
                  <a:pt x="568" y="589"/>
                </a:cubicBezTo>
                <a:cubicBezTo>
                  <a:pt x="604" y="589"/>
                  <a:pt x="604" y="589"/>
                  <a:pt x="604" y="589"/>
                </a:cubicBezTo>
                <a:cubicBezTo>
                  <a:pt x="610" y="589"/>
                  <a:pt x="616" y="584"/>
                  <a:pt x="616" y="577"/>
                </a:cubicBezTo>
                <a:cubicBezTo>
                  <a:pt x="616" y="570"/>
                  <a:pt x="610" y="565"/>
                  <a:pt x="604" y="565"/>
                </a:cubicBezTo>
                <a:cubicBezTo>
                  <a:pt x="568" y="565"/>
                  <a:pt x="568" y="565"/>
                  <a:pt x="568" y="565"/>
                </a:cubicBezTo>
                <a:cubicBezTo>
                  <a:pt x="561" y="565"/>
                  <a:pt x="556" y="570"/>
                  <a:pt x="556" y="577"/>
                </a:cubicBezTo>
                <a:close/>
                <a:moveTo>
                  <a:pt x="334" y="0"/>
                </a:moveTo>
                <a:cubicBezTo>
                  <a:pt x="282" y="0"/>
                  <a:pt x="240" y="9"/>
                  <a:pt x="240" y="21"/>
                </a:cubicBezTo>
                <a:cubicBezTo>
                  <a:pt x="240" y="21"/>
                  <a:pt x="240" y="21"/>
                  <a:pt x="240" y="22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70" y="97"/>
                  <a:pt x="270" y="97"/>
                  <a:pt x="270" y="97"/>
                </a:cubicBezTo>
                <a:cubicBezTo>
                  <a:pt x="290" y="95"/>
                  <a:pt x="312" y="94"/>
                  <a:pt x="334" y="94"/>
                </a:cubicBezTo>
                <a:cubicBezTo>
                  <a:pt x="357" y="94"/>
                  <a:pt x="379" y="95"/>
                  <a:pt x="398" y="97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9" y="22"/>
                  <a:pt x="428" y="22"/>
                  <a:pt x="428" y="22"/>
                </a:cubicBezTo>
                <a:cubicBezTo>
                  <a:pt x="429" y="21"/>
                  <a:pt x="429" y="21"/>
                  <a:pt x="429" y="21"/>
                </a:cubicBezTo>
                <a:cubicBezTo>
                  <a:pt x="429" y="9"/>
                  <a:pt x="386" y="0"/>
                  <a:pt x="334" y="0"/>
                </a:cubicBezTo>
                <a:close/>
                <a:moveTo>
                  <a:pt x="906" y="171"/>
                </a:moveTo>
                <a:cubicBezTo>
                  <a:pt x="903" y="171"/>
                  <a:pt x="903" y="171"/>
                  <a:pt x="903" y="171"/>
                </a:cubicBezTo>
                <a:cubicBezTo>
                  <a:pt x="900" y="170"/>
                  <a:pt x="899" y="170"/>
                  <a:pt x="899" y="170"/>
                </a:cubicBezTo>
                <a:cubicBezTo>
                  <a:pt x="899" y="170"/>
                  <a:pt x="882" y="158"/>
                  <a:pt x="865" y="158"/>
                </a:cubicBezTo>
                <a:cubicBezTo>
                  <a:pt x="864" y="158"/>
                  <a:pt x="863" y="158"/>
                  <a:pt x="862" y="158"/>
                </a:cubicBezTo>
                <a:cubicBezTo>
                  <a:pt x="861" y="158"/>
                  <a:pt x="861" y="158"/>
                  <a:pt x="861" y="158"/>
                </a:cubicBezTo>
                <a:cubicBezTo>
                  <a:pt x="861" y="158"/>
                  <a:pt x="861" y="158"/>
                  <a:pt x="861" y="158"/>
                </a:cubicBezTo>
                <a:cubicBezTo>
                  <a:pt x="850" y="159"/>
                  <a:pt x="837" y="161"/>
                  <a:pt x="822" y="165"/>
                </a:cubicBezTo>
                <a:cubicBezTo>
                  <a:pt x="778" y="174"/>
                  <a:pt x="712" y="192"/>
                  <a:pt x="665" y="208"/>
                </a:cubicBezTo>
                <a:cubicBezTo>
                  <a:pt x="655" y="202"/>
                  <a:pt x="610" y="170"/>
                  <a:pt x="604" y="170"/>
                </a:cubicBezTo>
                <a:cubicBezTo>
                  <a:pt x="604" y="170"/>
                  <a:pt x="604" y="170"/>
                  <a:pt x="604" y="170"/>
                </a:cubicBezTo>
                <a:cubicBezTo>
                  <a:pt x="598" y="170"/>
                  <a:pt x="597" y="175"/>
                  <a:pt x="597" y="175"/>
                </a:cubicBezTo>
                <a:cubicBezTo>
                  <a:pt x="617" y="229"/>
                  <a:pt x="617" y="229"/>
                  <a:pt x="617" y="229"/>
                </a:cubicBezTo>
                <a:cubicBezTo>
                  <a:pt x="611" y="233"/>
                  <a:pt x="607" y="236"/>
                  <a:pt x="608" y="239"/>
                </a:cubicBezTo>
                <a:cubicBezTo>
                  <a:pt x="609" y="243"/>
                  <a:pt x="622" y="245"/>
                  <a:pt x="642" y="245"/>
                </a:cubicBezTo>
                <a:cubicBezTo>
                  <a:pt x="666" y="245"/>
                  <a:pt x="699" y="243"/>
                  <a:pt x="733" y="239"/>
                </a:cubicBezTo>
                <a:cubicBezTo>
                  <a:pt x="722" y="258"/>
                  <a:pt x="695" y="304"/>
                  <a:pt x="693" y="309"/>
                </a:cubicBezTo>
                <a:cubicBezTo>
                  <a:pt x="691" y="314"/>
                  <a:pt x="689" y="321"/>
                  <a:pt x="698" y="322"/>
                </a:cubicBezTo>
                <a:cubicBezTo>
                  <a:pt x="699" y="322"/>
                  <a:pt x="700" y="322"/>
                  <a:pt x="701" y="322"/>
                </a:cubicBezTo>
                <a:cubicBezTo>
                  <a:pt x="708" y="322"/>
                  <a:pt x="712" y="319"/>
                  <a:pt x="712" y="319"/>
                </a:cubicBezTo>
                <a:cubicBezTo>
                  <a:pt x="712" y="319"/>
                  <a:pt x="735" y="301"/>
                  <a:pt x="816" y="227"/>
                </a:cubicBezTo>
                <a:cubicBezTo>
                  <a:pt x="822" y="225"/>
                  <a:pt x="828" y="224"/>
                  <a:pt x="834" y="223"/>
                </a:cubicBezTo>
                <a:cubicBezTo>
                  <a:pt x="882" y="213"/>
                  <a:pt x="903" y="203"/>
                  <a:pt x="911" y="193"/>
                </a:cubicBezTo>
                <a:cubicBezTo>
                  <a:pt x="915" y="190"/>
                  <a:pt x="917" y="186"/>
                  <a:pt x="916" y="181"/>
                </a:cubicBezTo>
                <a:cubicBezTo>
                  <a:pt x="915" y="176"/>
                  <a:pt x="911" y="172"/>
                  <a:pt x="906" y="171"/>
                </a:cubicBezTo>
                <a:close/>
                <a:moveTo>
                  <a:pt x="714" y="176"/>
                </a:moveTo>
                <a:cubicBezTo>
                  <a:pt x="730" y="171"/>
                  <a:pt x="747" y="166"/>
                  <a:pt x="764" y="162"/>
                </a:cubicBezTo>
                <a:cubicBezTo>
                  <a:pt x="712" y="131"/>
                  <a:pt x="697" y="123"/>
                  <a:pt x="697" y="123"/>
                </a:cubicBezTo>
                <a:cubicBezTo>
                  <a:pt x="697" y="123"/>
                  <a:pt x="691" y="120"/>
                  <a:pt x="683" y="123"/>
                </a:cubicBezTo>
                <a:cubicBezTo>
                  <a:pt x="675" y="126"/>
                  <a:pt x="678" y="133"/>
                  <a:pt x="681" y="137"/>
                </a:cubicBezTo>
                <a:cubicBezTo>
                  <a:pt x="682" y="140"/>
                  <a:pt x="699" y="159"/>
                  <a:pt x="714" y="176"/>
                </a:cubicBezTo>
                <a:close/>
                <a:moveTo>
                  <a:pt x="497" y="154"/>
                </a:moveTo>
                <a:cubicBezTo>
                  <a:pt x="497" y="155"/>
                  <a:pt x="497" y="155"/>
                  <a:pt x="497" y="155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3" y="274"/>
                  <a:pt x="443" y="274"/>
                  <a:pt x="443" y="274"/>
                </a:cubicBezTo>
                <a:cubicBezTo>
                  <a:pt x="442" y="276"/>
                  <a:pt x="440" y="277"/>
                  <a:pt x="438" y="277"/>
                </a:cubicBezTo>
                <a:cubicBezTo>
                  <a:pt x="438" y="277"/>
                  <a:pt x="438" y="277"/>
                  <a:pt x="437" y="277"/>
                </a:cubicBezTo>
                <a:cubicBezTo>
                  <a:pt x="437" y="276"/>
                  <a:pt x="436" y="276"/>
                  <a:pt x="435" y="276"/>
                </a:cubicBezTo>
                <a:cubicBezTo>
                  <a:pt x="422" y="271"/>
                  <a:pt x="382" y="267"/>
                  <a:pt x="334" y="267"/>
                </a:cubicBezTo>
                <a:cubicBezTo>
                  <a:pt x="287" y="267"/>
                  <a:pt x="246" y="271"/>
                  <a:pt x="233" y="276"/>
                </a:cubicBezTo>
                <a:cubicBezTo>
                  <a:pt x="232" y="276"/>
                  <a:pt x="232" y="276"/>
                  <a:pt x="231" y="277"/>
                </a:cubicBezTo>
                <a:cubicBezTo>
                  <a:pt x="231" y="277"/>
                  <a:pt x="231" y="277"/>
                  <a:pt x="230" y="277"/>
                </a:cubicBezTo>
                <a:cubicBezTo>
                  <a:pt x="228" y="277"/>
                  <a:pt x="227" y="276"/>
                  <a:pt x="226" y="275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2" y="155"/>
                  <a:pt x="172" y="155"/>
                  <a:pt x="172" y="154"/>
                </a:cubicBezTo>
                <a:cubicBezTo>
                  <a:pt x="172" y="154"/>
                  <a:pt x="172" y="153"/>
                  <a:pt x="172" y="153"/>
                </a:cubicBezTo>
                <a:cubicBezTo>
                  <a:pt x="172" y="136"/>
                  <a:pt x="244" y="122"/>
                  <a:pt x="334" y="122"/>
                </a:cubicBezTo>
                <a:cubicBezTo>
                  <a:pt x="424" y="122"/>
                  <a:pt x="497" y="136"/>
                  <a:pt x="497" y="153"/>
                </a:cubicBezTo>
                <a:cubicBezTo>
                  <a:pt x="497" y="153"/>
                  <a:pt x="497" y="154"/>
                  <a:pt x="497" y="154"/>
                </a:cubicBezTo>
                <a:close/>
                <a:moveTo>
                  <a:pt x="288" y="193"/>
                </a:moveTo>
                <a:cubicBezTo>
                  <a:pt x="288" y="184"/>
                  <a:pt x="281" y="177"/>
                  <a:pt x="272" y="177"/>
                </a:cubicBezTo>
                <a:cubicBezTo>
                  <a:pt x="241" y="177"/>
                  <a:pt x="241" y="177"/>
                  <a:pt x="241" y="177"/>
                </a:cubicBezTo>
                <a:cubicBezTo>
                  <a:pt x="232" y="177"/>
                  <a:pt x="225" y="184"/>
                  <a:pt x="225" y="193"/>
                </a:cubicBezTo>
                <a:cubicBezTo>
                  <a:pt x="225" y="202"/>
                  <a:pt x="232" y="209"/>
                  <a:pt x="241" y="209"/>
                </a:cubicBezTo>
                <a:cubicBezTo>
                  <a:pt x="272" y="209"/>
                  <a:pt x="272" y="209"/>
                  <a:pt x="272" y="209"/>
                </a:cubicBezTo>
                <a:cubicBezTo>
                  <a:pt x="281" y="209"/>
                  <a:pt x="288" y="202"/>
                  <a:pt x="288" y="193"/>
                </a:cubicBezTo>
                <a:close/>
                <a:moveTo>
                  <a:pt x="364" y="193"/>
                </a:moveTo>
                <a:cubicBezTo>
                  <a:pt x="364" y="184"/>
                  <a:pt x="357" y="177"/>
                  <a:pt x="348" y="177"/>
                </a:cubicBezTo>
                <a:cubicBezTo>
                  <a:pt x="318" y="177"/>
                  <a:pt x="318" y="177"/>
                  <a:pt x="318" y="177"/>
                </a:cubicBezTo>
                <a:cubicBezTo>
                  <a:pt x="309" y="177"/>
                  <a:pt x="302" y="184"/>
                  <a:pt x="302" y="193"/>
                </a:cubicBezTo>
                <a:cubicBezTo>
                  <a:pt x="302" y="202"/>
                  <a:pt x="309" y="209"/>
                  <a:pt x="318" y="209"/>
                </a:cubicBezTo>
                <a:cubicBezTo>
                  <a:pt x="348" y="209"/>
                  <a:pt x="348" y="209"/>
                  <a:pt x="348" y="209"/>
                </a:cubicBezTo>
                <a:cubicBezTo>
                  <a:pt x="357" y="209"/>
                  <a:pt x="364" y="202"/>
                  <a:pt x="364" y="193"/>
                </a:cubicBezTo>
                <a:close/>
                <a:moveTo>
                  <a:pt x="441" y="193"/>
                </a:moveTo>
                <a:cubicBezTo>
                  <a:pt x="441" y="184"/>
                  <a:pt x="434" y="177"/>
                  <a:pt x="425" y="177"/>
                </a:cubicBezTo>
                <a:cubicBezTo>
                  <a:pt x="394" y="177"/>
                  <a:pt x="394" y="177"/>
                  <a:pt x="394" y="177"/>
                </a:cubicBezTo>
                <a:cubicBezTo>
                  <a:pt x="386" y="177"/>
                  <a:pt x="378" y="184"/>
                  <a:pt x="378" y="193"/>
                </a:cubicBezTo>
                <a:cubicBezTo>
                  <a:pt x="378" y="202"/>
                  <a:pt x="386" y="209"/>
                  <a:pt x="394" y="209"/>
                </a:cubicBezTo>
                <a:cubicBezTo>
                  <a:pt x="425" y="209"/>
                  <a:pt x="425" y="209"/>
                  <a:pt x="425" y="209"/>
                </a:cubicBezTo>
                <a:cubicBezTo>
                  <a:pt x="434" y="209"/>
                  <a:pt x="441" y="202"/>
                  <a:pt x="441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Elipsa 22">
            <a:extLst>
              <a:ext uri="{FF2B5EF4-FFF2-40B4-BE49-F238E27FC236}">
                <a16:creationId xmlns:a16="http://schemas.microsoft.com/office/drawing/2014/main" id="{46321217-7366-4DE9-9753-7B3797CDE497}"/>
              </a:ext>
            </a:extLst>
          </p:cNvPr>
          <p:cNvSpPr/>
          <p:nvPr/>
        </p:nvSpPr>
        <p:spPr>
          <a:xfrm>
            <a:off x="8171438" y="3717033"/>
            <a:ext cx="1296359" cy="1296359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62FE030-BA3E-4B72-9B0F-896222779BA4}"/>
              </a:ext>
            </a:extLst>
          </p:cNvPr>
          <p:cNvGrpSpPr/>
          <p:nvPr/>
        </p:nvGrpSpPr>
        <p:grpSpPr>
          <a:xfrm>
            <a:off x="7212934" y="1453791"/>
            <a:ext cx="3465513" cy="952006"/>
            <a:chOff x="5688933" y="1453791"/>
            <a:chExt cx="3465513" cy="952006"/>
          </a:xfrm>
        </p:grpSpPr>
        <p:sp>
          <p:nvSpPr>
            <p:cNvPr id="38" name="pole tekstowe 79">
              <a:extLst>
                <a:ext uri="{FF2B5EF4-FFF2-40B4-BE49-F238E27FC236}">
                  <a16:creationId xmlns:a16="http://schemas.microsoft.com/office/drawing/2014/main" id="{8AD33661-4304-4133-BE17-9924E620EC9F}"/>
                </a:ext>
              </a:extLst>
            </p:cNvPr>
            <p:cNvSpPr txBox="1"/>
            <p:nvPr/>
          </p:nvSpPr>
          <p:spPr>
            <a:xfrm>
              <a:off x="5868144" y="2036465"/>
              <a:ext cx="3240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4"/>
                  </a:solidFill>
                </a:rPr>
                <a:t>Icon filling, outline, shadow…</a:t>
              </a:r>
            </a:p>
          </p:txBody>
        </p:sp>
        <p:grpSp>
          <p:nvGrpSpPr>
            <p:cNvPr id="39" name="Grupa 14">
              <a:extLst>
                <a:ext uri="{FF2B5EF4-FFF2-40B4-BE49-F238E27FC236}">
                  <a16:creationId xmlns:a16="http://schemas.microsoft.com/office/drawing/2014/main" id="{FC84C40C-C527-4605-8283-B1F6591AF5C8}"/>
                </a:ext>
              </a:extLst>
            </p:cNvPr>
            <p:cNvGrpSpPr/>
            <p:nvPr/>
          </p:nvGrpSpPr>
          <p:grpSpPr>
            <a:xfrm flipH="1">
              <a:off x="5688933" y="1453791"/>
              <a:ext cx="3465513" cy="552450"/>
              <a:chOff x="389258" y="980728"/>
              <a:chExt cx="3465513" cy="552450"/>
            </a:xfrm>
          </p:grpSpPr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FDDAC892-D118-4804-B046-D7BECD32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8" y="980728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pole tekstowe 16">
                <a:extLst>
                  <a:ext uri="{FF2B5EF4-FFF2-40B4-BE49-F238E27FC236}">
                    <a16:creationId xmlns:a16="http://schemas.microsoft.com/office/drawing/2014/main" id="{635405F5-79F4-4633-8FE9-25262FCE5089}"/>
                  </a:ext>
                </a:extLst>
              </p:cNvPr>
              <p:cNvSpPr txBox="1"/>
              <p:nvPr/>
            </p:nvSpPr>
            <p:spPr>
              <a:xfrm>
                <a:off x="611560" y="1019228"/>
                <a:ext cx="288032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Fully editable</a:t>
                </a:r>
              </a:p>
            </p:txBody>
          </p:sp>
        </p:grpSp>
      </p:grpSp>
      <p:sp>
        <p:nvSpPr>
          <p:cNvPr id="51" name="Freeform 25">
            <a:extLst>
              <a:ext uri="{FF2B5EF4-FFF2-40B4-BE49-F238E27FC236}">
                <a16:creationId xmlns:a16="http://schemas.microsoft.com/office/drawing/2014/main" id="{A881D2F4-102E-44D9-A312-36B547828972}"/>
              </a:ext>
            </a:extLst>
          </p:cNvPr>
          <p:cNvSpPr>
            <a:spLocks noEditPoints="1"/>
          </p:cNvSpPr>
          <p:nvPr/>
        </p:nvSpPr>
        <p:spPr bwMode="auto">
          <a:xfrm>
            <a:off x="4370865" y="4864185"/>
            <a:ext cx="633535" cy="713414"/>
          </a:xfrm>
          <a:custGeom>
            <a:avLst/>
            <a:gdLst>
              <a:gd name="T0" fmla="*/ 431 w 473"/>
              <a:gd name="T1" fmla="*/ 213 h 533"/>
              <a:gd name="T2" fmla="*/ 170 w 473"/>
              <a:gd name="T3" fmla="*/ 473 h 533"/>
              <a:gd name="T4" fmla="*/ 138 w 473"/>
              <a:gd name="T5" fmla="*/ 471 h 533"/>
              <a:gd name="T6" fmla="*/ 134 w 473"/>
              <a:gd name="T7" fmla="*/ 471 h 533"/>
              <a:gd name="T8" fmla="*/ 129 w 473"/>
              <a:gd name="T9" fmla="*/ 463 h 533"/>
              <a:gd name="T10" fmla="*/ 129 w 473"/>
              <a:gd name="T11" fmla="*/ 461 h 533"/>
              <a:gd name="T12" fmla="*/ 130 w 473"/>
              <a:gd name="T13" fmla="*/ 458 h 533"/>
              <a:gd name="T14" fmla="*/ 331 w 473"/>
              <a:gd name="T15" fmla="*/ 22 h 533"/>
              <a:gd name="T16" fmla="*/ 333 w 473"/>
              <a:gd name="T17" fmla="*/ 19 h 533"/>
              <a:gd name="T18" fmla="*/ 340 w 473"/>
              <a:gd name="T19" fmla="*/ 16 h 533"/>
              <a:gd name="T20" fmla="*/ 344 w 473"/>
              <a:gd name="T21" fmla="*/ 17 h 533"/>
              <a:gd name="T22" fmla="*/ 347 w 473"/>
              <a:gd name="T23" fmla="*/ 20 h 533"/>
              <a:gd name="T24" fmla="*/ 431 w 473"/>
              <a:gd name="T25" fmla="*/ 213 h 533"/>
              <a:gd name="T26" fmla="*/ 473 w 473"/>
              <a:gd name="T27" fmla="*/ 523 h 533"/>
              <a:gd name="T28" fmla="*/ 472 w 473"/>
              <a:gd name="T29" fmla="*/ 521 h 533"/>
              <a:gd name="T30" fmla="*/ 426 w 473"/>
              <a:gd name="T31" fmla="*/ 382 h 533"/>
              <a:gd name="T32" fmla="*/ 425 w 473"/>
              <a:gd name="T33" fmla="*/ 379 h 533"/>
              <a:gd name="T34" fmla="*/ 420 w 473"/>
              <a:gd name="T35" fmla="*/ 376 h 533"/>
              <a:gd name="T36" fmla="*/ 416 w 473"/>
              <a:gd name="T37" fmla="*/ 378 h 533"/>
              <a:gd name="T38" fmla="*/ 414 w 473"/>
              <a:gd name="T39" fmla="*/ 380 h 533"/>
              <a:gd name="T40" fmla="*/ 325 w 473"/>
              <a:gd name="T41" fmla="*/ 459 h 533"/>
              <a:gd name="T42" fmla="*/ 324 w 473"/>
              <a:gd name="T43" fmla="*/ 459 h 533"/>
              <a:gd name="T44" fmla="*/ 321 w 473"/>
              <a:gd name="T45" fmla="*/ 463 h 533"/>
              <a:gd name="T46" fmla="*/ 320 w 473"/>
              <a:gd name="T47" fmla="*/ 466 h 533"/>
              <a:gd name="T48" fmla="*/ 311 w 473"/>
              <a:gd name="T49" fmla="*/ 523 h 533"/>
              <a:gd name="T50" fmla="*/ 311 w 473"/>
              <a:gd name="T51" fmla="*/ 523 h 533"/>
              <a:gd name="T52" fmla="*/ 311 w 473"/>
              <a:gd name="T53" fmla="*/ 525 h 533"/>
              <a:gd name="T54" fmla="*/ 319 w 473"/>
              <a:gd name="T55" fmla="*/ 533 h 533"/>
              <a:gd name="T56" fmla="*/ 464 w 473"/>
              <a:gd name="T57" fmla="*/ 533 h 533"/>
              <a:gd name="T58" fmla="*/ 473 w 473"/>
              <a:gd name="T59" fmla="*/ 525 h 533"/>
              <a:gd name="T60" fmla="*/ 473 w 473"/>
              <a:gd name="T61" fmla="*/ 523 h 533"/>
              <a:gd name="T62" fmla="*/ 219 w 473"/>
              <a:gd name="T63" fmla="*/ 177 h 533"/>
              <a:gd name="T64" fmla="*/ 167 w 473"/>
              <a:gd name="T65" fmla="*/ 212 h 533"/>
              <a:gd name="T66" fmla="*/ 175 w 473"/>
              <a:gd name="T67" fmla="*/ 274 h 533"/>
              <a:gd name="T68" fmla="*/ 183 w 473"/>
              <a:gd name="T69" fmla="*/ 276 h 533"/>
              <a:gd name="T70" fmla="*/ 226 w 473"/>
              <a:gd name="T71" fmla="*/ 182 h 533"/>
              <a:gd name="T72" fmla="*/ 219 w 473"/>
              <a:gd name="T73" fmla="*/ 177 h 533"/>
              <a:gd name="T74" fmla="*/ 117 w 473"/>
              <a:gd name="T75" fmla="*/ 321 h 533"/>
              <a:gd name="T76" fmla="*/ 122 w 473"/>
              <a:gd name="T77" fmla="*/ 305 h 533"/>
              <a:gd name="T78" fmla="*/ 122 w 473"/>
              <a:gd name="T79" fmla="*/ 190 h 533"/>
              <a:gd name="T80" fmla="*/ 207 w 473"/>
              <a:gd name="T81" fmla="*/ 111 h 533"/>
              <a:gd name="T82" fmla="*/ 215 w 473"/>
              <a:gd name="T83" fmla="*/ 97 h 533"/>
              <a:gd name="T84" fmla="*/ 201 w 473"/>
              <a:gd name="T85" fmla="*/ 88 h 533"/>
              <a:gd name="T86" fmla="*/ 100 w 473"/>
              <a:gd name="T87" fmla="*/ 180 h 533"/>
              <a:gd name="T88" fmla="*/ 101 w 473"/>
              <a:gd name="T89" fmla="*/ 316 h 533"/>
              <a:gd name="T90" fmla="*/ 112 w 473"/>
              <a:gd name="T91" fmla="*/ 323 h 533"/>
              <a:gd name="T92" fmla="*/ 117 w 473"/>
              <a:gd name="T93" fmla="*/ 321 h 533"/>
              <a:gd name="T94" fmla="*/ 50 w 473"/>
              <a:gd name="T95" fmla="*/ 375 h 533"/>
              <a:gd name="T96" fmla="*/ 55 w 473"/>
              <a:gd name="T97" fmla="*/ 359 h 533"/>
              <a:gd name="T98" fmla="*/ 54 w 473"/>
              <a:gd name="T99" fmla="*/ 160 h 533"/>
              <a:gd name="T100" fmla="*/ 200 w 473"/>
              <a:gd name="T101" fmla="*/ 25 h 533"/>
              <a:gd name="T102" fmla="*/ 208 w 473"/>
              <a:gd name="T103" fmla="*/ 11 h 533"/>
              <a:gd name="T104" fmla="*/ 194 w 473"/>
              <a:gd name="T105" fmla="*/ 2 h 533"/>
              <a:gd name="T106" fmla="*/ 32 w 473"/>
              <a:gd name="T107" fmla="*/ 150 h 533"/>
              <a:gd name="T108" fmla="*/ 33 w 473"/>
              <a:gd name="T109" fmla="*/ 370 h 533"/>
              <a:gd name="T110" fmla="*/ 44 w 473"/>
              <a:gd name="T111" fmla="*/ 376 h 533"/>
              <a:gd name="T112" fmla="*/ 50 w 473"/>
              <a:gd name="T113" fmla="*/ 37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3" h="533">
                <a:moveTo>
                  <a:pt x="431" y="213"/>
                </a:moveTo>
                <a:cubicBezTo>
                  <a:pt x="431" y="357"/>
                  <a:pt x="314" y="474"/>
                  <a:pt x="170" y="473"/>
                </a:cubicBezTo>
                <a:cubicBezTo>
                  <a:pt x="159" y="473"/>
                  <a:pt x="148" y="472"/>
                  <a:pt x="138" y="471"/>
                </a:cubicBezTo>
                <a:cubicBezTo>
                  <a:pt x="137" y="471"/>
                  <a:pt x="135" y="471"/>
                  <a:pt x="134" y="471"/>
                </a:cubicBezTo>
                <a:cubicBezTo>
                  <a:pt x="131" y="470"/>
                  <a:pt x="129" y="466"/>
                  <a:pt x="129" y="463"/>
                </a:cubicBezTo>
                <a:cubicBezTo>
                  <a:pt x="129" y="462"/>
                  <a:pt x="129" y="461"/>
                  <a:pt x="129" y="461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331" y="22"/>
                  <a:pt x="331" y="22"/>
                  <a:pt x="331" y="22"/>
                </a:cubicBezTo>
                <a:cubicBezTo>
                  <a:pt x="333" y="19"/>
                  <a:pt x="333" y="19"/>
                  <a:pt x="333" y="19"/>
                </a:cubicBezTo>
                <a:cubicBezTo>
                  <a:pt x="334" y="17"/>
                  <a:pt x="337" y="16"/>
                  <a:pt x="340" y="16"/>
                </a:cubicBezTo>
                <a:cubicBezTo>
                  <a:pt x="341" y="16"/>
                  <a:pt x="342" y="16"/>
                  <a:pt x="344" y="17"/>
                </a:cubicBezTo>
                <a:cubicBezTo>
                  <a:pt x="345" y="18"/>
                  <a:pt x="346" y="19"/>
                  <a:pt x="347" y="20"/>
                </a:cubicBezTo>
                <a:cubicBezTo>
                  <a:pt x="399" y="67"/>
                  <a:pt x="432" y="136"/>
                  <a:pt x="431" y="213"/>
                </a:cubicBezTo>
                <a:close/>
                <a:moveTo>
                  <a:pt x="473" y="523"/>
                </a:moveTo>
                <a:cubicBezTo>
                  <a:pt x="472" y="521"/>
                  <a:pt x="472" y="521"/>
                  <a:pt x="472" y="521"/>
                </a:cubicBezTo>
                <a:cubicBezTo>
                  <a:pt x="426" y="382"/>
                  <a:pt x="426" y="382"/>
                  <a:pt x="426" y="382"/>
                </a:cubicBezTo>
                <a:cubicBezTo>
                  <a:pt x="425" y="379"/>
                  <a:pt x="425" y="379"/>
                  <a:pt x="425" y="379"/>
                </a:cubicBezTo>
                <a:cubicBezTo>
                  <a:pt x="424" y="377"/>
                  <a:pt x="422" y="376"/>
                  <a:pt x="420" y="376"/>
                </a:cubicBezTo>
                <a:cubicBezTo>
                  <a:pt x="418" y="376"/>
                  <a:pt x="417" y="377"/>
                  <a:pt x="416" y="378"/>
                </a:cubicBezTo>
                <a:cubicBezTo>
                  <a:pt x="415" y="378"/>
                  <a:pt x="415" y="379"/>
                  <a:pt x="414" y="380"/>
                </a:cubicBezTo>
                <a:cubicBezTo>
                  <a:pt x="390" y="411"/>
                  <a:pt x="360" y="438"/>
                  <a:pt x="325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2" y="460"/>
                  <a:pt x="321" y="462"/>
                  <a:pt x="321" y="463"/>
                </a:cubicBezTo>
                <a:cubicBezTo>
                  <a:pt x="320" y="466"/>
                  <a:pt x="320" y="466"/>
                  <a:pt x="320" y="466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4"/>
                  <a:pt x="311" y="524"/>
                  <a:pt x="311" y="525"/>
                </a:cubicBezTo>
                <a:cubicBezTo>
                  <a:pt x="311" y="529"/>
                  <a:pt x="314" y="533"/>
                  <a:pt x="319" y="533"/>
                </a:cubicBezTo>
                <a:cubicBezTo>
                  <a:pt x="464" y="533"/>
                  <a:pt x="464" y="533"/>
                  <a:pt x="464" y="533"/>
                </a:cubicBezTo>
                <a:cubicBezTo>
                  <a:pt x="469" y="533"/>
                  <a:pt x="473" y="530"/>
                  <a:pt x="473" y="525"/>
                </a:cubicBezTo>
                <a:cubicBezTo>
                  <a:pt x="473" y="524"/>
                  <a:pt x="473" y="524"/>
                  <a:pt x="473" y="523"/>
                </a:cubicBezTo>
                <a:close/>
                <a:moveTo>
                  <a:pt x="219" y="177"/>
                </a:moveTo>
                <a:cubicBezTo>
                  <a:pt x="202" y="169"/>
                  <a:pt x="179" y="185"/>
                  <a:pt x="167" y="212"/>
                </a:cubicBezTo>
                <a:cubicBezTo>
                  <a:pt x="155" y="238"/>
                  <a:pt x="158" y="266"/>
                  <a:pt x="175" y="274"/>
                </a:cubicBezTo>
                <a:cubicBezTo>
                  <a:pt x="178" y="275"/>
                  <a:pt x="180" y="275"/>
                  <a:pt x="183" y="276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0"/>
                  <a:pt x="222" y="178"/>
                  <a:pt x="219" y="177"/>
                </a:cubicBezTo>
                <a:close/>
                <a:moveTo>
                  <a:pt x="117" y="321"/>
                </a:moveTo>
                <a:cubicBezTo>
                  <a:pt x="123" y="318"/>
                  <a:pt x="125" y="311"/>
                  <a:pt x="122" y="305"/>
                </a:cubicBezTo>
                <a:cubicBezTo>
                  <a:pt x="105" y="272"/>
                  <a:pt x="105" y="229"/>
                  <a:pt x="122" y="190"/>
                </a:cubicBezTo>
                <a:cubicBezTo>
                  <a:pt x="139" y="151"/>
                  <a:pt x="171" y="121"/>
                  <a:pt x="207" y="111"/>
                </a:cubicBezTo>
                <a:cubicBezTo>
                  <a:pt x="213" y="110"/>
                  <a:pt x="217" y="103"/>
                  <a:pt x="215" y="97"/>
                </a:cubicBezTo>
                <a:cubicBezTo>
                  <a:pt x="214" y="90"/>
                  <a:pt x="207" y="87"/>
                  <a:pt x="201" y="88"/>
                </a:cubicBezTo>
                <a:cubicBezTo>
                  <a:pt x="158" y="100"/>
                  <a:pt x="120" y="134"/>
                  <a:pt x="100" y="180"/>
                </a:cubicBezTo>
                <a:cubicBezTo>
                  <a:pt x="80" y="226"/>
                  <a:pt x="81" y="277"/>
                  <a:pt x="101" y="316"/>
                </a:cubicBezTo>
                <a:cubicBezTo>
                  <a:pt x="103" y="320"/>
                  <a:pt x="107" y="323"/>
                  <a:pt x="112" y="323"/>
                </a:cubicBezTo>
                <a:cubicBezTo>
                  <a:pt x="114" y="323"/>
                  <a:pt x="116" y="322"/>
                  <a:pt x="117" y="321"/>
                </a:cubicBezTo>
                <a:close/>
                <a:moveTo>
                  <a:pt x="50" y="375"/>
                </a:moveTo>
                <a:cubicBezTo>
                  <a:pt x="55" y="372"/>
                  <a:pt x="58" y="364"/>
                  <a:pt x="55" y="359"/>
                </a:cubicBezTo>
                <a:cubicBezTo>
                  <a:pt x="25" y="302"/>
                  <a:pt x="25" y="228"/>
                  <a:pt x="54" y="160"/>
                </a:cubicBezTo>
                <a:cubicBezTo>
                  <a:pt x="83" y="93"/>
                  <a:pt x="138" y="42"/>
                  <a:pt x="200" y="25"/>
                </a:cubicBezTo>
                <a:cubicBezTo>
                  <a:pt x="206" y="24"/>
                  <a:pt x="210" y="17"/>
                  <a:pt x="208" y="11"/>
                </a:cubicBezTo>
                <a:cubicBezTo>
                  <a:pt x="207" y="4"/>
                  <a:pt x="200" y="0"/>
                  <a:pt x="194" y="2"/>
                </a:cubicBezTo>
                <a:cubicBezTo>
                  <a:pt x="125" y="21"/>
                  <a:pt x="64" y="76"/>
                  <a:pt x="32" y="150"/>
                </a:cubicBezTo>
                <a:cubicBezTo>
                  <a:pt x="0" y="225"/>
                  <a:pt x="0" y="306"/>
                  <a:pt x="33" y="370"/>
                </a:cubicBezTo>
                <a:cubicBezTo>
                  <a:pt x="35" y="374"/>
                  <a:pt x="40" y="376"/>
                  <a:pt x="44" y="376"/>
                </a:cubicBezTo>
                <a:cubicBezTo>
                  <a:pt x="46" y="376"/>
                  <a:pt x="48" y="376"/>
                  <a:pt x="50" y="3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">
            <a:extLst>
              <a:ext uri="{FF2B5EF4-FFF2-40B4-BE49-F238E27FC236}">
                <a16:creationId xmlns:a16="http://schemas.microsoft.com/office/drawing/2014/main" id="{088942AA-BB8F-4E0B-ACC2-95B2BDA863AF}"/>
              </a:ext>
            </a:extLst>
          </p:cNvPr>
          <p:cNvSpPr>
            <a:spLocks noEditPoints="1"/>
          </p:cNvSpPr>
          <p:nvPr/>
        </p:nvSpPr>
        <p:spPr bwMode="auto">
          <a:xfrm>
            <a:off x="2595541" y="4592647"/>
            <a:ext cx="1000159" cy="1000159"/>
          </a:xfrm>
          <a:custGeom>
            <a:avLst/>
            <a:gdLst>
              <a:gd name="T0" fmla="*/ 160 w 285"/>
              <a:gd name="T1" fmla="*/ 192 h 285"/>
              <a:gd name="T2" fmla="*/ 88 w 285"/>
              <a:gd name="T3" fmla="*/ 120 h 285"/>
              <a:gd name="T4" fmla="*/ 192 w 285"/>
              <a:gd name="T5" fmla="*/ 152 h 285"/>
              <a:gd name="T6" fmla="*/ 120 w 285"/>
              <a:gd name="T7" fmla="*/ 171 h 285"/>
              <a:gd name="T8" fmla="*/ 50 w 285"/>
              <a:gd name="T9" fmla="*/ 285 h 285"/>
              <a:gd name="T10" fmla="*/ 106 w 285"/>
              <a:gd name="T11" fmla="*/ 157 h 285"/>
              <a:gd name="T12" fmla="*/ 95 w 285"/>
              <a:gd name="T13" fmla="*/ 184 h 285"/>
              <a:gd name="T14" fmla="*/ 77 w 285"/>
              <a:gd name="T15" fmla="*/ 178 h 285"/>
              <a:gd name="T16" fmla="*/ 61 w 285"/>
              <a:gd name="T17" fmla="*/ 194 h 285"/>
              <a:gd name="T18" fmla="*/ 67 w 285"/>
              <a:gd name="T19" fmla="*/ 212 h 285"/>
              <a:gd name="T20" fmla="*/ 32 w 285"/>
              <a:gd name="T21" fmla="*/ 216 h 285"/>
              <a:gd name="T22" fmla="*/ 31 w 285"/>
              <a:gd name="T23" fmla="*/ 248 h 285"/>
              <a:gd name="T24" fmla="*/ 50 w 285"/>
              <a:gd name="T25" fmla="*/ 241 h 285"/>
              <a:gd name="T26" fmla="*/ 68 w 285"/>
              <a:gd name="T27" fmla="*/ 247 h 285"/>
              <a:gd name="T28" fmla="*/ 85 w 285"/>
              <a:gd name="T29" fmla="*/ 230 h 285"/>
              <a:gd name="T30" fmla="*/ 79 w 285"/>
              <a:gd name="T31" fmla="*/ 212 h 285"/>
              <a:gd name="T32" fmla="*/ 113 w 285"/>
              <a:gd name="T33" fmla="*/ 208 h 285"/>
              <a:gd name="T34" fmla="*/ 110 w 285"/>
              <a:gd name="T35" fmla="*/ 181 h 285"/>
              <a:gd name="T36" fmla="*/ 285 w 285"/>
              <a:gd name="T37" fmla="*/ 49 h 285"/>
              <a:gd name="T38" fmla="*/ 171 w 285"/>
              <a:gd name="T39" fmla="*/ 120 h 285"/>
              <a:gd name="T40" fmla="*/ 162 w 285"/>
              <a:gd name="T41" fmla="*/ 73 h 285"/>
              <a:gd name="T42" fmla="*/ 248 w 285"/>
              <a:gd name="T43" fmla="*/ 31 h 285"/>
              <a:gd name="T44" fmla="*/ 217 w 285"/>
              <a:gd name="T45" fmla="*/ 32 h 285"/>
              <a:gd name="T46" fmla="*/ 212 w 285"/>
              <a:gd name="T47" fmla="*/ 66 h 285"/>
              <a:gd name="T48" fmla="*/ 194 w 285"/>
              <a:gd name="T49" fmla="*/ 60 h 285"/>
              <a:gd name="T50" fmla="*/ 178 w 285"/>
              <a:gd name="T51" fmla="*/ 77 h 285"/>
              <a:gd name="T52" fmla="*/ 184 w 285"/>
              <a:gd name="T53" fmla="*/ 95 h 285"/>
              <a:gd name="T54" fmla="*/ 181 w 285"/>
              <a:gd name="T55" fmla="*/ 110 h 285"/>
              <a:gd name="T56" fmla="*/ 208 w 285"/>
              <a:gd name="T57" fmla="*/ 113 h 285"/>
              <a:gd name="T58" fmla="*/ 212 w 285"/>
              <a:gd name="T59" fmla="*/ 78 h 285"/>
              <a:gd name="T60" fmla="*/ 230 w 285"/>
              <a:gd name="T61" fmla="*/ 84 h 285"/>
              <a:gd name="T62" fmla="*/ 247 w 285"/>
              <a:gd name="T63" fmla="*/ 68 h 285"/>
              <a:gd name="T64" fmla="*/ 241 w 285"/>
              <a:gd name="T65" fmla="*/ 50 h 285"/>
              <a:gd name="T66" fmla="*/ 205 w 285"/>
              <a:gd name="T67" fmla="*/ 173 h 285"/>
              <a:gd name="T68" fmla="*/ 192 w 285"/>
              <a:gd name="T69" fmla="*/ 191 h 285"/>
              <a:gd name="T70" fmla="*/ 173 w 285"/>
              <a:gd name="T71" fmla="*/ 205 h 285"/>
              <a:gd name="T72" fmla="*/ 220 w 285"/>
              <a:gd name="T73" fmla="*/ 170 h 285"/>
              <a:gd name="T74" fmla="*/ 202 w 285"/>
              <a:gd name="T75" fmla="*/ 202 h 285"/>
              <a:gd name="T76" fmla="*/ 170 w 285"/>
              <a:gd name="T77" fmla="*/ 219 h 285"/>
              <a:gd name="T78" fmla="*/ 236 w 285"/>
              <a:gd name="T79" fmla="*/ 166 h 285"/>
              <a:gd name="T80" fmla="*/ 214 w 285"/>
              <a:gd name="T81" fmla="*/ 213 h 285"/>
              <a:gd name="T82" fmla="*/ 166 w 285"/>
              <a:gd name="T83" fmla="*/ 23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5" h="285">
                <a:moveTo>
                  <a:pt x="192" y="152"/>
                </a:moveTo>
                <a:cubicBezTo>
                  <a:pt x="194" y="154"/>
                  <a:pt x="194" y="157"/>
                  <a:pt x="192" y="159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58" y="193"/>
                  <a:pt x="155" y="193"/>
                  <a:pt x="153" y="192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6" y="125"/>
                  <a:pt x="86" y="122"/>
                  <a:pt x="88" y="120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2" y="86"/>
                  <a:pt x="125" y="86"/>
                  <a:pt x="127" y="88"/>
                </a:cubicBezTo>
                <a:lnTo>
                  <a:pt x="192" y="152"/>
                </a:lnTo>
                <a:close/>
                <a:moveTo>
                  <a:pt x="106" y="157"/>
                </a:moveTo>
                <a:cubicBezTo>
                  <a:pt x="114" y="165"/>
                  <a:pt x="114" y="165"/>
                  <a:pt x="114" y="165"/>
                </a:cubicBezTo>
                <a:cubicBezTo>
                  <a:pt x="120" y="171"/>
                  <a:pt x="120" y="171"/>
                  <a:pt x="120" y="171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23" y="212"/>
                  <a:pt x="123" y="212"/>
                  <a:pt x="123" y="212"/>
                </a:cubicBezTo>
                <a:cubicBezTo>
                  <a:pt x="50" y="285"/>
                  <a:pt x="50" y="285"/>
                  <a:pt x="50" y="285"/>
                </a:cubicBezTo>
                <a:cubicBezTo>
                  <a:pt x="0" y="235"/>
                  <a:pt x="0" y="235"/>
                  <a:pt x="0" y="235"/>
                </a:cubicBezTo>
                <a:cubicBezTo>
                  <a:pt x="73" y="162"/>
                  <a:pt x="73" y="162"/>
                  <a:pt x="73" y="162"/>
                </a:cubicBezTo>
                <a:lnTo>
                  <a:pt x="106" y="157"/>
                </a:lnTo>
                <a:close/>
                <a:moveTo>
                  <a:pt x="110" y="175"/>
                </a:moveTo>
                <a:cubicBezTo>
                  <a:pt x="108" y="173"/>
                  <a:pt x="106" y="173"/>
                  <a:pt x="104" y="175"/>
                </a:cubicBezTo>
                <a:cubicBezTo>
                  <a:pt x="95" y="184"/>
                  <a:pt x="95" y="184"/>
                  <a:pt x="95" y="184"/>
                </a:cubicBezTo>
                <a:cubicBezTo>
                  <a:pt x="83" y="172"/>
                  <a:pt x="83" y="172"/>
                  <a:pt x="83" y="172"/>
                </a:cubicBezTo>
                <a:cubicBezTo>
                  <a:pt x="81" y="170"/>
                  <a:pt x="79" y="170"/>
                  <a:pt x="77" y="172"/>
                </a:cubicBezTo>
                <a:cubicBezTo>
                  <a:pt x="75" y="173"/>
                  <a:pt x="75" y="176"/>
                  <a:pt x="77" y="178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61" y="194"/>
                  <a:pt x="61" y="194"/>
                  <a:pt x="61" y="194"/>
                </a:cubicBezTo>
                <a:cubicBezTo>
                  <a:pt x="59" y="192"/>
                  <a:pt x="56" y="192"/>
                  <a:pt x="55" y="194"/>
                </a:cubicBezTo>
                <a:cubicBezTo>
                  <a:pt x="53" y="196"/>
                  <a:pt x="53" y="198"/>
                  <a:pt x="55" y="200"/>
                </a:cubicBezTo>
                <a:cubicBezTo>
                  <a:pt x="67" y="212"/>
                  <a:pt x="67" y="212"/>
                  <a:pt x="67" y="212"/>
                </a:cubicBezTo>
                <a:cubicBezTo>
                  <a:pt x="50" y="229"/>
                  <a:pt x="50" y="229"/>
                  <a:pt x="50" y="229"/>
                </a:cubicBezTo>
                <a:cubicBezTo>
                  <a:pt x="38" y="216"/>
                  <a:pt x="38" y="216"/>
                  <a:pt x="38" y="216"/>
                </a:cubicBezTo>
                <a:cubicBezTo>
                  <a:pt x="37" y="215"/>
                  <a:pt x="34" y="215"/>
                  <a:pt x="32" y="216"/>
                </a:cubicBezTo>
                <a:cubicBezTo>
                  <a:pt x="31" y="218"/>
                  <a:pt x="31" y="221"/>
                  <a:pt x="32" y="223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31" y="248"/>
                  <a:pt x="31" y="248"/>
                  <a:pt x="31" y="248"/>
                </a:cubicBezTo>
                <a:cubicBezTo>
                  <a:pt x="29" y="250"/>
                  <a:pt x="29" y="252"/>
                  <a:pt x="31" y="254"/>
                </a:cubicBezTo>
                <a:cubicBezTo>
                  <a:pt x="33" y="256"/>
                  <a:pt x="35" y="256"/>
                  <a:pt x="37" y="254"/>
                </a:cubicBezTo>
                <a:cubicBezTo>
                  <a:pt x="50" y="241"/>
                  <a:pt x="50" y="241"/>
                  <a:pt x="50" y="241"/>
                </a:cubicBezTo>
                <a:cubicBezTo>
                  <a:pt x="62" y="253"/>
                  <a:pt x="62" y="253"/>
                  <a:pt x="62" y="253"/>
                </a:cubicBezTo>
                <a:cubicBezTo>
                  <a:pt x="64" y="254"/>
                  <a:pt x="67" y="254"/>
                  <a:pt x="68" y="253"/>
                </a:cubicBezTo>
                <a:cubicBezTo>
                  <a:pt x="70" y="251"/>
                  <a:pt x="70" y="248"/>
                  <a:pt x="68" y="247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73" y="218"/>
                  <a:pt x="73" y="218"/>
                  <a:pt x="73" y="218"/>
                </a:cubicBezTo>
                <a:cubicBezTo>
                  <a:pt x="85" y="230"/>
                  <a:pt x="85" y="230"/>
                  <a:pt x="85" y="230"/>
                </a:cubicBezTo>
                <a:cubicBezTo>
                  <a:pt x="86" y="232"/>
                  <a:pt x="89" y="232"/>
                  <a:pt x="91" y="230"/>
                </a:cubicBezTo>
                <a:cubicBezTo>
                  <a:pt x="92" y="229"/>
                  <a:pt x="92" y="226"/>
                  <a:pt x="91" y="224"/>
                </a:cubicBezTo>
                <a:cubicBezTo>
                  <a:pt x="79" y="212"/>
                  <a:pt x="79" y="212"/>
                  <a:pt x="79" y="212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107" y="208"/>
                  <a:pt x="107" y="208"/>
                  <a:pt x="107" y="208"/>
                </a:cubicBezTo>
                <a:cubicBezTo>
                  <a:pt x="109" y="209"/>
                  <a:pt x="111" y="209"/>
                  <a:pt x="113" y="208"/>
                </a:cubicBezTo>
                <a:cubicBezTo>
                  <a:pt x="115" y="206"/>
                  <a:pt x="115" y="203"/>
                  <a:pt x="113" y="202"/>
                </a:cubicBezTo>
                <a:cubicBezTo>
                  <a:pt x="101" y="190"/>
                  <a:pt x="101" y="190"/>
                  <a:pt x="101" y="190"/>
                </a:cubicBezTo>
                <a:cubicBezTo>
                  <a:pt x="110" y="181"/>
                  <a:pt x="110" y="181"/>
                  <a:pt x="110" y="181"/>
                </a:cubicBezTo>
                <a:cubicBezTo>
                  <a:pt x="112" y="179"/>
                  <a:pt x="112" y="177"/>
                  <a:pt x="110" y="175"/>
                </a:cubicBezTo>
                <a:close/>
                <a:moveTo>
                  <a:pt x="235" y="0"/>
                </a:moveTo>
                <a:cubicBezTo>
                  <a:pt x="285" y="49"/>
                  <a:pt x="285" y="49"/>
                  <a:pt x="285" y="49"/>
                </a:cubicBezTo>
                <a:cubicBezTo>
                  <a:pt x="212" y="122"/>
                  <a:pt x="212" y="122"/>
                  <a:pt x="212" y="12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65" y="114"/>
                  <a:pt x="165" y="114"/>
                  <a:pt x="165" y="114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2" y="73"/>
                  <a:pt x="162" y="73"/>
                  <a:pt x="162" y="73"/>
                </a:cubicBezTo>
                <a:lnTo>
                  <a:pt x="235" y="0"/>
                </a:lnTo>
                <a:close/>
                <a:moveTo>
                  <a:pt x="254" y="31"/>
                </a:moveTo>
                <a:cubicBezTo>
                  <a:pt x="253" y="29"/>
                  <a:pt x="250" y="29"/>
                  <a:pt x="248" y="31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21" y="30"/>
                  <a:pt x="218" y="30"/>
                  <a:pt x="217" y="32"/>
                </a:cubicBezTo>
                <a:cubicBezTo>
                  <a:pt x="215" y="34"/>
                  <a:pt x="215" y="36"/>
                  <a:pt x="217" y="38"/>
                </a:cubicBezTo>
                <a:cubicBezTo>
                  <a:pt x="229" y="50"/>
                  <a:pt x="229" y="50"/>
                  <a:pt x="229" y="50"/>
                </a:cubicBezTo>
                <a:cubicBezTo>
                  <a:pt x="212" y="66"/>
                  <a:pt x="212" y="66"/>
                  <a:pt x="212" y="66"/>
                </a:cubicBezTo>
                <a:cubicBezTo>
                  <a:pt x="200" y="54"/>
                  <a:pt x="200" y="54"/>
                  <a:pt x="200" y="54"/>
                </a:cubicBezTo>
                <a:cubicBezTo>
                  <a:pt x="199" y="53"/>
                  <a:pt x="196" y="53"/>
                  <a:pt x="194" y="54"/>
                </a:cubicBezTo>
                <a:cubicBezTo>
                  <a:pt x="193" y="56"/>
                  <a:pt x="193" y="59"/>
                  <a:pt x="194" y="60"/>
                </a:cubicBezTo>
                <a:cubicBezTo>
                  <a:pt x="206" y="72"/>
                  <a:pt x="206" y="72"/>
                  <a:pt x="206" y="72"/>
                </a:cubicBezTo>
                <a:cubicBezTo>
                  <a:pt x="190" y="89"/>
                  <a:pt x="190" y="89"/>
                  <a:pt x="190" y="89"/>
                </a:cubicBezTo>
                <a:cubicBezTo>
                  <a:pt x="178" y="77"/>
                  <a:pt x="178" y="77"/>
                  <a:pt x="178" y="77"/>
                </a:cubicBezTo>
                <a:cubicBezTo>
                  <a:pt x="176" y="75"/>
                  <a:pt x="174" y="75"/>
                  <a:pt x="172" y="77"/>
                </a:cubicBezTo>
                <a:cubicBezTo>
                  <a:pt x="170" y="78"/>
                  <a:pt x="170" y="81"/>
                  <a:pt x="172" y="83"/>
                </a:cubicBezTo>
                <a:cubicBezTo>
                  <a:pt x="184" y="95"/>
                  <a:pt x="184" y="95"/>
                  <a:pt x="184" y="95"/>
                </a:cubicBezTo>
                <a:cubicBezTo>
                  <a:pt x="175" y="104"/>
                  <a:pt x="175" y="104"/>
                  <a:pt x="175" y="104"/>
                </a:cubicBezTo>
                <a:cubicBezTo>
                  <a:pt x="173" y="105"/>
                  <a:pt x="173" y="108"/>
                  <a:pt x="175" y="110"/>
                </a:cubicBezTo>
                <a:cubicBezTo>
                  <a:pt x="177" y="111"/>
                  <a:pt x="180" y="111"/>
                  <a:pt x="181" y="110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202" y="113"/>
                  <a:pt x="202" y="113"/>
                  <a:pt x="202" y="113"/>
                </a:cubicBezTo>
                <a:cubicBezTo>
                  <a:pt x="204" y="114"/>
                  <a:pt x="206" y="114"/>
                  <a:pt x="208" y="113"/>
                </a:cubicBezTo>
                <a:cubicBezTo>
                  <a:pt x="210" y="111"/>
                  <a:pt x="210" y="108"/>
                  <a:pt x="208" y="107"/>
                </a:cubicBezTo>
                <a:cubicBezTo>
                  <a:pt x="196" y="95"/>
                  <a:pt x="196" y="95"/>
                  <a:pt x="196" y="9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24" y="90"/>
                  <a:pt x="224" y="90"/>
                  <a:pt x="224" y="90"/>
                </a:cubicBezTo>
                <a:cubicBezTo>
                  <a:pt x="226" y="92"/>
                  <a:pt x="229" y="92"/>
                  <a:pt x="230" y="90"/>
                </a:cubicBezTo>
                <a:cubicBezTo>
                  <a:pt x="232" y="89"/>
                  <a:pt x="232" y="86"/>
                  <a:pt x="230" y="84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35" y="56"/>
                  <a:pt x="235" y="56"/>
                  <a:pt x="235" y="56"/>
                </a:cubicBezTo>
                <a:cubicBezTo>
                  <a:pt x="247" y="68"/>
                  <a:pt x="247" y="68"/>
                  <a:pt x="247" y="68"/>
                </a:cubicBezTo>
                <a:cubicBezTo>
                  <a:pt x="249" y="70"/>
                  <a:pt x="251" y="70"/>
                  <a:pt x="253" y="68"/>
                </a:cubicBezTo>
                <a:cubicBezTo>
                  <a:pt x="255" y="66"/>
                  <a:pt x="255" y="64"/>
                  <a:pt x="253" y="62"/>
                </a:cubicBezTo>
                <a:cubicBezTo>
                  <a:pt x="241" y="50"/>
                  <a:pt x="241" y="50"/>
                  <a:pt x="241" y="50"/>
                </a:cubicBezTo>
                <a:cubicBezTo>
                  <a:pt x="254" y="37"/>
                  <a:pt x="254" y="37"/>
                  <a:pt x="254" y="37"/>
                </a:cubicBezTo>
                <a:cubicBezTo>
                  <a:pt x="256" y="35"/>
                  <a:pt x="256" y="32"/>
                  <a:pt x="254" y="31"/>
                </a:cubicBezTo>
                <a:close/>
                <a:moveTo>
                  <a:pt x="205" y="173"/>
                </a:moveTo>
                <a:cubicBezTo>
                  <a:pt x="205" y="171"/>
                  <a:pt x="202" y="169"/>
                  <a:pt x="200" y="170"/>
                </a:cubicBezTo>
                <a:cubicBezTo>
                  <a:pt x="198" y="170"/>
                  <a:pt x="196" y="172"/>
                  <a:pt x="197" y="175"/>
                </a:cubicBezTo>
                <a:cubicBezTo>
                  <a:pt x="198" y="181"/>
                  <a:pt x="196" y="187"/>
                  <a:pt x="192" y="191"/>
                </a:cubicBezTo>
                <a:cubicBezTo>
                  <a:pt x="187" y="196"/>
                  <a:pt x="181" y="198"/>
                  <a:pt x="175" y="196"/>
                </a:cubicBezTo>
                <a:cubicBezTo>
                  <a:pt x="173" y="196"/>
                  <a:pt x="170" y="197"/>
                  <a:pt x="170" y="200"/>
                </a:cubicBezTo>
                <a:cubicBezTo>
                  <a:pt x="170" y="202"/>
                  <a:pt x="171" y="204"/>
                  <a:pt x="173" y="205"/>
                </a:cubicBezTo>
                <a:cubicBezTo>
                  <a:pt x="182" y="207"/>
                  <a:pt x="191" y="204"/>
                  <a:pt x="198" y="197"/>
                </a:cubicBezTo>
                <a:cubicBezTo>
                  <a:pt x="204" y="191"/>
                  <a:pt x="207" y="182"/>
                  <a:pt x="205" y="173"/>
                </a:cubicBezTo>
                <a:close/>
                <a:moveTo>
                  <a:pt x="220" y="170"/>
                </a:moveTo>
                <a:cubicBezTo>
                  <a:pt x="219" y="168"/>
                  <a:pt x="217" y="166"/>
                  <a:pt x="215" y="167"/>
                </a:cubicBezTo>
                <a:cubicBezTo>
                  <a:pt x="212" y="167"/>
                  <a:pt x="211" y="169"/>
                  <a:pt x="211" y="172"/>
                </a:cubicBezTo>
                <a:cubicBezTo>
                  <a:pt x="214" y="183"/>
                  <a:pt x="210" y="194"/>
                  <a:pt x="202" y="202"/>
                </a:cubicBezTo>
                <a:cubicBezTo>
                  <a:pt x="194" y="210"/>
                  <a:pt x="183" y="213"/>
                  <a:pt x="172" y="211"/>
                </a:cubicBezTo>
                <a:cubicBezTo>
                  <a:pt x="170" y="211"/>
                  <a:pt x="167" y="212"/>
                  <a:pt x="167" y="214"/>
                </a:cubicBezTo>
                <a:cubicBezTo>
                  <a:pt x="166" y="217"/>
                  <a:pt x="168" y="219"/>
                  <a:pt x="170" y="219"/>
                </a:cubicBezTo>
                <a:cubicBezTo>
                  <a:pt x="184" y="222"/>
                  <a:pt x="198" y="218"/>
                  <a:pt x="208" y="208"/>
                </a:cubicBezTo>
                <a:cubicBezTo>
                  <a:pt x="218" y="198"/>
                  <a:pt x="223" y="184"/>
                  <a:pt x="220" y="170"/>
                </a:cubicBezTo>
                <a:close/>
                <a:moveTo>
                  <a:pt x="236" y="166"/>
                </a:moveTo>
                <a:cubicBezTo>
                  <a:pt x="235" y="164"/>
                  <a:pt x="233" y="162"/>
                  <a:pt x="231" y="163"/>
                </a:cubicBezTo>
                <a:cubicBezTo>
                  <a:pt x="228" y="163"/>
                  <a:pt x="227" y="166"/>
                  <a:pt x="227" y="168"/>
                </a:cubicBezTo>
                <a:cubicBezTo>
                  <a:pt x="231" y="184"/>
                  <a:pt x="226" y="201"/>
                  <a:pt x="214" y="213"/>
                </a:cubicBezTo>
                <a:cubicBezTo>
                  <a:pt x="202" y="225"/>
                  <a:pt x="185" y="230"/>
                  <a:pt x="168" y="227"/>
                </a:cubicBezTo>
                <a:cubicBezTo>
                  <a:pt x="166" y="226"/>
                  <a:pt x="164" y="228"/>
                  <a:pt x="163" y="230"/>
                </a:cubicBezTo>
                <a:cubicBezTo>
                  <a:pt x="163" y="233"/>
                  <a:pt x="164" y="235"/>
                  <a:pt x="166" y="235"/>
                </a:cubicBezTo>
                <a:cubicBezTo>
                  <a:pt x="186" y="239"/>
                  <a:pt x="206" y="233"/>
                  <a:pt x="220" y="219"/>
                </a:cubicBezTo>
                <a:cubicBezTo>
                  <a:pt x="234" y="205"/>
                  <a:pt x="240" y="186"/>
                  <a:pt x="236" y="1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" name="Freeform 46">
            <a:extLst>
              <a:ext uri="{FF2B5EF4-FFF2-40B4-BE49-F238E27FC236}">
                <a16:creationId xmlns:a16="http://schemas.microsoft.com/office/drawing/2014/main" id="{BFB59375-1CEE-4C50-94BF-EF07E3B0194B}"/>
              </a:ext>
            </a:extLst>
          </p:cNvPr>
          <p:cNvSpPr>
            <a:spLocks noEditPoints="1"/>
          </p:cNvSpPr>
          <p:nvPr/>
        </p:nvSpPr>
        <p:spPr bwMode="auto">
          <a:xfrm>
            <a:off x="5913006" y="4747334"/>
            <a:ext cx="942053" cy="947117"/>
          </a:xfrm>
          <a:custGeom>
            <a:avLst/>
            <a:gdLst>
              <a:gd name="T0" fmla="*/ 0 w 157"/>
              <a:gd name="T1" fmla="*/ 79 h 158"/>
              <a:gd name="T2" fmla="*/ 157 w 157"/>
              <a:gd name="T3" fmla="*/ 79 h 158"/>
              <a:gd name="T4" fmla="*/ 7 w 157"/>
              <a:gd name="T5" fmla="*/ 82 h 158"/>
              <a:gd name="T6" fmla="*/ 41 w 157"/>
              <a:gd name="T7" fmla="*/ 113 h 158"/>
              <a:gd name="T8" fmla="*/ 7 w 157"/>
              <a:gd name="T9" fmla="*/ 82 h 158"/>
              <a:gd name="T10" fmla="*/ 82 w 157"/>
              <a:gd name="T11" fmla="*/ 8 h 158"/>
              <a:gd name="T12" fmla="*/ 82 w 157"/>
              <a:gd name="T13" fmla="*/ 38 h 158"/>
              <a:gd name="T14" fmla="*/ 113 w 157"/>
              <a:gd name="T15" fmla="*/ 75 h 158"/>
              <a:gd name="T16" fmla="*/ 82 w 157"/>
              <a:gd name="T17" fmla="*/ 45 h 158"/>
              <a:gd name="T18" fmla="*/ 75 w 157"/>
              <a:gd name="T19" fmla="*/ 8 h 158"/>
              <a:gd name="T20" fmla="*/ 51 w 157"/>
              <a:gd name="T21" fmla="*/ 38 h 158"/>
              <a:gd name="T22" fmla="*/ 75 w 157"/>
              <a:gd name="T23" fmla="*/ 45 h 158"/>
              <a:gd name="T24" fmla="*/ 44 w 157"/>
              <a:gd name="T25" fmla="*/ 75 h 158"/>
              <a:gd name="T26" fmla="*/ 75 w 157"/>
              <a:gd name="T27" fmla="*/ 45 h 158"/>
              <a:gd name="T28" fmla="*/ 7 w 157"/>
              <a:gd name="T29" fmla="*/ 75 h 158"/>
              <a:gd name="T30" fmla="*/ 41 w 157"/>
              <a:gd name="T31" fmla="*/ 45 h 158"/>
              <a:gd name="T32" fmla="*/ 44 w 157"/>
              <a:gd name="T33" fmla="*/ 82 h 158"/>
              <a:gd name="T34" fmla="*/ 75 w 157"/>
              <a:gd name="T35" fmla="*/ 113 h 158"/>
              <a:gd name="T36" fmla="*/ 44 w 157"/>
              <a:gd name="T37" fmla="*/ 82 h 158"/>
              <a:gd name="T38" fmla="*/ 75 w 157"/>
              <a:gd name="T39" fmla="*/ 150 h 158"/>
              <a:gd name="T40" fmla="*/ 75 w 157"/>
              <a:gd name="T41" fmla="*/ 120 h 158"/>
              <a:gd name="T42" fmla="*/ 82 w 157"/>
              <a:gd name="T43" fmla="*/ 120 h 158"/>
              <a:gd name="T44" fmla="*/ 82 w 157"/>
              <a:gd name="T45" fmla="*/ 150 h 158"/>
              <a:gd name="T46" fmla="*/ 82 w 157"/>
              <a:gd name="T47" fmla="*/ 82 h 158"/>
              <a:gd name="T48" fmla="*/ 109 w 157"/>
              <a:gd name="T49" fmla="*/ 113 h 158"/>
              <a:gd name="T50" fmla="*/ 120 w 157"/>
              <a:gd name="T51" fmla="*/ 82 h 158"/>
              <a:gd name="T52" fmla="*/ 142 w 157"/>
              <a:gd name="T53" fmla="*/ 113 h 158"/>
              <a:gd name="T54" fmla="*/ 120 w 157"/>
              <a:gd name="T55" fmla="*/ 82 h 158"/>
              <a:gd name="T56" fmla="*/ 116 w 157"/>
              <a:gd name="T57" fmla="*/ 45 h 158"/>
              <a:gd name="T58" fmla="*/ 150 w 157"/>
              <a:gd name="T59" fmla="*/ 75 h 158"/>
              <a:gd name="T60" fmla="*/ 137 w 157"/>
              <a:gd name="T61" fmla="*/ 38 h 158"/>
              <a:gd name="T62" fmla="*/ 99 w 157"/>
              <a:gd name="T63" fmla="*/ 10 h 158"/>
              <a:gd name="T64" fmla="*/ 58 w 157"/>
              <a:gd name="T65" fmla="*/ 10 h 158"/>
              <a:gd name="T66" fmla="*/ 20 w 157"/>
              <a:gd name="T67" fmla="*/ 38 h 158"/>
              <a:gd name="T68" fmla="*/ 20 w 157"/>
              <a:gd name="T69" fmla="*/ 120 h 158"/>
              <a:gd name="T70" fmla="*/ 58 w 157"/>
              <a:gd name="T71" fmla="*/ 147 h 158"/>
              <a:gd name="T72" fmla="*/ 99 w 157"/>
              <a:gd name="T73" fmla="*/ 147 h 158"/>
              <a:gd name="T74" fmla="*/ 137 w 157"/>
              <a:gd name="T75" fmla="*/ 12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2"/>
                  <a:pt x="35" y="158"/>
                  <a:pt x="79" y="158"/>
                </a:cubicBezTo>
                <a:cubicBezTo>
                  <a:pt x="122" y="158"/>
                  <a:pt x="157" y="122"/>
                  <a:pt x="157" y="79"/>
                </a:cubicBezTo>
                <a:cubicBezTo>
                  <a:pt x="157" y="35"/>
                  <a:pt x="122" y="0"/>
                  <a:pt x="79" y="0"/>
                </a:cubicBezTo>
                <a:close/>
                <a:moveTo>
                  <a:pt x="7" y="82"/>
                </a:moveTo>
                <a:cubicBezTo>
                  <a:pt x="37" y="82"/>
                  <a:pt x="37" y="82"/>
                  <a:pt x="37" y="82"/>
                </a:cubicBezTo>
                <a:cubicBezTo>
                  <a:pt x="38" y="93"/>
                  <a:pt x="39" y="104"/>
                  <a:pt x="41" y="113"/>
                </a:cubicBezTo>
                <a:cubicBezTo>
                  <a:pt x="16" y="113"/>
                  <a:pt x="16" y="113"/>
                  <a:pt x="16" y="113"/>
                </a:cubicBezTo>
                <a:cubicBezTo>
                  <a:pt x="11" y="104"/>
                  <a:pt x="8" y="93"/>
                  <a:pt x="7" y="82"/>
                </a:cubicBezTo>
                <a:close/>
                <a:moveTo>
                  <a:pt x="82" y="38"/>
                </a:moveTo>
                <a:cubicBezTo>
                  <a:pt x="82" y="8"/>
                  <a:pt x="82" y="8"/>
                  <a:pt x="82" y="8"/>
                </a:cubicBezTo>
                <a:cubicBezTo>
                  <a:pt x="92" y="10"/>
                  <a:pt x="101" y="21"/>
                  <a:pt x="106" y="38"/>
                </a:cubicBezTo>
                <a:lnTo>
                  <a:pt x="82" y="38"/>
                </a:lnTo>
                <a:close/>
                <a:moveTo>
                  <a:pt x="109" y="45"/>
                </a:moveTo>
                <a:cubicBezTo>
                  <a:pt x="111" y="54"/>
                  <a:pt x="113" y="64"/>
                  <a:pt x="113" y="75"/>
                </a:cubicBezTo>
                <a:cubicBezTo>
                  <a:pt x="82" y="75"/>
                  <a:pt x="82" y="75"/>
                  <a:pt x="82" y="75"/>
                </a:cubicBezTo>
                <a:cubicBezTo>
                  <a:pt x="82" y="45"/>
                  <a:pt x="82" y="45"/>
                  <a:pt x="82" y="45"/>
                </a:cubicBezTo>
                <a:lnTo>
                  <a:pt x="109" y="45"/>
                </a:lnTo>
                <a:close/>
                <a:moveTo>
                  <a:pt x="75" y="8"/>
                </a:moveTo>
                <a:cubicBezTo>
                  <a:pt x="75" y="38"/>
                  <a:pt x="75" y="38"/>
                  <a:pt x="75" y="38"/>
                </a:cubicBezTo>
                <a:cubicBezTo>
                  <a:pt x="51" y="38"/>
                  <a:pt x="51" y="38"/>
                  <a:pt x="51" y="38"/>
                </a:cubicBezTo>
                <a:cubicBezTo>
                  <a:pt x="56" y="21"/>
                  <a:pt x="65" y="10"/>
                  <a:pt x="75" y="8"/>
                </a:cubicBezTo>
                <a:close/>
                <a:moveTo>
                  <a:pt x="75" y="45"/>
                </a:moveTo>
                <a:cubicBezTo>
                  <a:pt x="75" y="75"/>
                  <a:pt x="75" y="75"/>
                  <a:pt x="75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5" y="64"/>
                  <a:pt x="46" y="54"/>
                  <a:pt x="49" y="45"/>
                </a:cubicBezTo>
                <a:lnTo>
                  <a:pt x="75" y="45"/>
                </a:lnTo>
                <a:close/>
                <a:moveTo>
                  <a:pt x="37" y="75"/>
                </a:moveTo>
                <a:cubicBezTo>
                  <a:pt x="7" y="75"/>
                  <a:pt x="7" y="75"/>
                  <a:pt x="7" y="75"/>
                </a:cubicBezTo>
                <a:cubicBezTo>
                  <a:pt x="8" y="64"/>
                  <a:pt x="11" y="54"/>
                  <a:pt x="1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39" y="54"/>
                  <a:pt x="38" y="64"/>
                  <a:pt x="37" y="75"/>
                </a:cubicBezTo>
                <a:close/>
                <a:moveTo>
                  <a:pt x="44" y="82"/>
                </a:moveTo>
                <a:cubicBezTo>
                  <a:pt x="75" y="82"/>
                  <a:pt x="75" y="82"/>
                  <a:pt x="75" y="82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46" y="104"/>
                  <a:pt x="45" y="93"/>
                  <a:pt x="44" y="82"/>
                </a:cubicBezTo>
                <a:close/>
                <a:moveTo>
                  <a:pt x="75" y="120"/>
                </a:moveTo>
                <a:cubicBezTo>
                  <a:pt x="75" y="150"/>
                  <a:pt x="75" y="150"/>
                  <a:pt x="75" y="150"/>
                </a:cubicBezTo>
                <a:cubicBezTo>
                  <a:pt x="65" y="148"/>
                  <a:pt x="56" y="136"/>
                  <a:pt x="51" y="120"/>
                </a:cubicBezTo>
                <a:lnTo>
                  <a:pt x="75" y="120"/>
                </a:lnTo>
                <a:close/>
                <a:moveTo>
                  <a:pt x="82" y="150"/>
                </a:moveTo>
                <a:cubicBezTo>
                  <a:pt x="82" y="120"/>
                  <a:pt x="82" y="120"/>
                  <a:pt x="82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1" y="136"/>
                  <a:pt x="92" y="148"/>
                  <a:pt x="82" y="150"/>
                </a:cubicBezTo>
                <a:close/>
                <a:moveTo>
                  <a:pt x="82" y="113"/>
                </a:moveTo>
                <a:cubicBezTo>
                  <a:pt x="82" y="82"/>
                  <a:pt x="82" y="82"/>
                  <a:pt x="82" y="82"/>
                </a:cubicBezTo>
                <a:cubicBezTo>
                  <a:pt x="113" y="82"/>
                  <a:pt x="113" y="82"/>
                  <a:pt x="113" y="82"/>
                </a:cubicBezTo>
                <a:cubicBezTo>
                  <a:pt x="113" y="93"/>
                  <a:pt x="111" y="104"/>
                  <a:pt x="109" y="113"/>
                </a:cubicBezTo>
                <a:lnTo>
                  <a:pt x="82" y="113"/>
                </a:lnTo>
                <a:close/>
                <a:moveTo>
                  <a:pt x="120" y="82"/>
                </a:moveTo>
                <a:cubicBezTo>
                  <a:pt x="150" y="82"/>
                  <a:pt x="150" y="82"/>
                  <a:pt x="150" y="82"/>
                </a:cubicBezTo>
                <a:cubicBezTo>
                  <a:pt x="150" y="93"/>
                  <a:pt x="147" y="104"/>
                  <a:pt x="142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8" y="104"/>
                  <a:pt x="120" y="93"/>
                  <a:pt x="120" y="82"/>
                </a:cubicBezTo>
                <a:close/>
                <a:moveTo>
                  <a:pt x="120" y="75"/>
                </a:moveTo>
                <a:cubicBezTo>
                  <a:pt x="120" y="64"/>
                  <a:pt x="118" y="54"/>
                  <a:pt x="116" y="45"/>
                </a:cubicBezTo>
                <a:cubicBezTo>
                  <a:pt x="142" y="45"/>
                  <a:pt x="142" y="45"/>
                  <a:pt x="142" y="45"/>
                </a:cubicBezTo>
                <a:cubicBezTo>
                  <a:pt x="147" y="54"/>
                  <a:pt x="150" y="64"/>
                  <a:pt x="150" y="75"/>
                </a:cubicBezTo>
                <a:lnTo>
                  <a:pt x="120" y="75"/>
                </a:lnTo>
                <a:close/>
                <a:moveTo>
                  <a:pt x="137" y="38"/>
                </a:moveTo>
                <a:cubicBezTo>
                  <a:pt x="114" y="38"/>
                  <a:pt x="114" y="38"/>
                  <a:pt x="114" y="38"/>
                </a:cubicBezTo>
                <a:cubicBezTo>
                  <a:pt x="111" y="26"/>
                  <a:pt x="105" y="17"/>
                  <a:pt x="99" y="10"/>
                </a:cubicBezTo>
                <a:cubicBezTo>
                  <a:pt x="115" y="15"/>
                  <a:pt x="128" y="25"/>
                  <a:pt x="137" y="38"/>
                </a:cubicBezTo>
                <a:close/>
                <a:moveTo>
                  <a:pt x="58" y="10"/>
                </a:moveTo>
                <a:cubicBezTo>
                  <a:pt x="52" y="17"/>
                  <a:pt x="47" y="26"/>
                  <a:pt x="43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9" y="25"/>
                  <a:pt x="43" y="15"/>
                  <a:pt x="58" y="10"/>
                </a:cubicBezTo>
                <a:close/>
                <a:moveTo>
                  <a:pt x="20" y="120"/>
                </a:moveTo>
                <a:cubicBezTo>
                  <a:pt x="43" y="120"/>
                  <a:pt x="43" y="120"/>
                  <a:pt x="43" y="120"/>
                </a:cubicBezTo>
                <a:cubicBezTo>
                  <a:pt x="47" y="131"/>
                  <a:pt x="52" y="141"/>
                  <a:pt x="58" y="147"/>
                </a:cubicBezTo>
                <a:cubicBezTo>
                  <a:pt x="43" y="143"/>
                  <a:pt x="29" y="133"/>
                  <a:pt x="20" y="120"/>
                </a:cubicBezTo>
                <a:close/>
                <a:moveTo>
                  <a:pt x="99" y="147"/>
                </a:moveTo>
                <a:cubicBezTo>
                  <a:pt x="105" y="141"/>
                  <a:pt x="111" y="131"/>
                  <a:pt x="114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28" y="133"/>
                  <a:pt x="115" y="143"/>
                  <a:pt x="99" y="1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73A76288-A66A-46D7-AD22-0FCE6B8CB8AD}"/>
              </a:ext>
            </a:extLst>
          </p:cNvPr>
          <p:cNvSpPr>
            <a:spLocks noEditPoints="1"/>
          </p:cNvSpPr>
          <p:nvPr/>
        </p:nvSpPr>
        <p:spPr bwMode="auto">
          <a:xfrm>
            <a:off x="8446901" y="3994917"/>
            <a:ext cx="633535" cy="713414"/>
          </a:xfrm>
          <a:custGeom>
            <a:avLst/>
            <a:gdLst>
              <a:gd name="T0" fmla="*/ 431 w 473"/>
              <a:gd name="T1" fmla="*/ 213 h 533"/>
              <a:gd name="T2" fmla="*/ 170 w 473"/>
              <a:gd name="T3" fmla="*/ 473 h 533"/>
              <a:gd name="T4" fmla="*/ 138 w 473"/>
              <a:gd name="T5" fmla="*/ 471 h 533"/>
              <a:gd name="T6" fmla="*/ 134 w 473"/>
              <a:gd name="T7" fmla="*/ 471 h 533"/>
              <a:gd name="T8" fmla="*/ 129 w 473"/>
              <a:gd name="T9" fmla="*/ 463 h 533"/>
              <a:gd name="T10" fmla="*/ 129 w 473"/>
              <a:gd name="T11" fmla="*/ 461 h 533"/>
              <a:gd name="T12" fmla="*/ 130 w 473"/>
              <a:gd name="T13" fmla="*/ 458 h 533"/>
              <a:gd name="T14" fmla="*/ 331 w 473"/>
              <a:gd name="T15" fmla="*/ 22 h 533"/>
              <a:gd name="T16" fmla="*/ 333 w 473"/>
              <a:gd name="T17" fmla="*/ 19 h 533"/>
              <a:gd name="T18" fmla="*/ 340 w 473"/>
              <a:gd name="T19" fmla="*/ 16 h 533"/>
              <a:gd name="T20" fmla="*/ 344 w 473"/>
              <a:gd name="T21" fmla="*/ 17 h 533"/>
              <a:gd name="T22" fmla="*/ 347 w 473"/>
              <a:gd name="T23" fmla="*/ 20 h 533"/>
              <a:gd name="T24" fmla="*/ 431 w 473"/>
              <a:gd name="T25" fmla="*/ 213 h 533"/>
              <a:gd name="T26" fmla="*/ 473 w 473"/>
              <a:gd name="T27" fmla="*/ 523 h 533"/>
              <a:gd name="T28" fmla="*/ 472 w 473"/>
              <a:gd name="T29" fmla="*/ 521 h 533"/>
              <a:gd name="T30" fmla="*/ 426 w 473"/>
              <a:gd name="T31" fmla="*/ 382 h 533"/>
              <a:gd name="T32" fmla="*/ 425 w 473"/>
              <a:gd name="T33" fmla="*/ 379 h 533"/>
              <a:gd name="T34" fmla="*/ 420 w 473"/>
              <a:gd name="T35" fmla="*/ 376 h 533"/>
              <a:gd name="T36" fmla="*/ 416 w 473"/>
              <a:gd name="T37" fmla="*/ 378 h 533"/>
              <a:gd name="T38" fmla="*/ 414 w 473"/>
              <a:gd name="T39" fmla="*/ 380 h 533"/>
              <a:gd name="T40" fmla="*/ 325 w 473"/>
              <a:gd name="T41" fmla="*/ 459 h 533"/>
              <a:gd name="T42" fmla="*/ 324 w 473"/>
              <a:gd name="T43" fmla="*/ 459 h 533"/>
              <a:gd name="T44" fmla="*/ 321 w 473"/>
              <a:gd name="T45" fmla="*/ 463 h 533"/>
              <a:gd name="T46" fmla="*/ 320 w 473"/>
              <a:gd name="T47" fmla="*/ 466 h 533"/>
              <a:gd name="T48" fmla="*/ 311 w 473"/>
              <a:gd name="T49" fmla="*/ 523 h 533"/>
              <a:gd name="T50" fmla="*/ 311 w 473"/>
              <a:gd name="T51" fmla="*/ 523 h 533"/>
              <a:gd name="T52" fmla="*/ 311 w 473"/>
              <a:gd name="T53" fmla="*/ 525 h 533"/>
              <a:gd name="T54" fmla="*/ 319 w 473"/>
              <a:gd name="T55" fmla="*/ 533 h 533"/>
              <a:gd name="T56" fmla="*/ 464 w 473"/>
              <a:gd name="T57" fmla="*/ 533 h 533"/>
              <a:gd name="T58" fmla="*/ 473 w 473"/>
              <a:gd name="T59" fmla="*/ 525 h 533"/>
              <a:gd name="T60" fmla="*/ 473 w 473"/>
              <a:gd name="T61" fmla="*/ 523 h 533"/>
              <a:gd name="T62" fmla="*/ 219 w 473"/>
              <a:gd name="T63" fmla="*/ 177 h 533"/>
              <a:gd name="T64" fmla="*/ 167 w 473"/>
              <a:gd name="T65" fmla="*/ 212 h 533"/>
              <a:gd name="T66" fmla="*/ 175 w 473"/>
              <a:gd name="T67" fmla="*/ 274 h 533"/>
              <a:gd name="T68" fmla="*/ 183 w 473"/>
              <a:gd name="T69" fmla="*/ 276 h 533"/>
              <a:gd name="T70" fmla="*/ 226 w 473"/>
              <a:gd name="T71" fmla="*/ 182 h 533"/>
              <a:gd name="T72" fmla="*/ 219 w 473"/>
              <a:gd name="T73" fmla="*/ 177 h 533"/>
              <a:gd name="T74" fmla="*/ 117 w 473"/>
              <a:gd name="T75" fmla="*/ 321 h 533"/>
              <a:gd name="T76" fmla="*/ 122 w 473"/>
              <a:gd name="T77" fmla="*/ 305 h 533"/>
              <a:gd name="T78" fmla="*/ 122 w 473"/>
              <a:gd name="T79" fmla="*/ 190 h 533"/>
              <a:gd name="T80" fmla="*/ 207 w 473"/>
              <a:gd name="T81" fmla="*/ 111 h 533"/>
              <a:gd name="T82" fmla="*/ 215 w 473"/>
              <a:gd name="T83" fmla="*/ 97 h 533"/>
              <a:gd name="T84" fmla="*/ 201 w 473"/>
              <a:gd name="T85" fmla="*/ 88 h 533"/>
              <a:gd name="T86" fmla="*/ 100 w 473"/>
              <a:gd name="T87" fmla="*/ 180 h 533"/>
              <a:gd name="T88" fmla="*/ 101 w 473"/>
              <a:gd name="T89" fmla="*/ 316 h 533"/>
              <a:gd name="T90" fmla="*/ 112 w 473"/>
              <a:gd name="T91" fmla="*/ 323 h 533"/>
              <a:gd name="T92" fmla="*/ 117 w 473"/>
              <a:gd name="T93" fmla="*/ 321 h 533"/>
              <a:gd name="T94" fmla="*/ 50 w 473"/>
              <a:gd name="T95" fmla="*/ 375 h 533"/>
              <a:gd name="T96" fmla="*/ 55 w 473"/>
              <a:gd name="T97" fmla="*/ 359 h 533"/>
              <a:gd name="T98" fmla="*/ 54 w 473"/>
              <a:gd name="T99" fmla="*/ 160 h 533"/>
              <a:gd name="T100" fmla="*/ 200 w 473"/>
              <a:gd name="T101" fmla="*/ 25 h 533"/>
              <a:gd name="T102" fmla="*/ 208 w 473"/>
              <a:gd name="T103" fmla="*/ 11 h 533"/>
              <a:gd name="T104" fmla="*/ 194 w 473"/>
              <a:gd name="T105" fmla="*/ 2 h 533"/>
              <a:gd name="T106" fmla="*/ 32 w 473"/>
              <a:gd name="T107" fmla="*/ 150 h 533"/>
              <a:gd name="T108" fmla="*/ 33 w 473"/>
              <a:gd name="T109" fmla="*/ 370 h 533"/>
              <a:gd name="T110" fmla="*/ 44 w 473"/>
              <a:gd name="T111" fmla="*/ 376 h 533"/>
              <a:gd name="T112" fmla="*/ 50 w 473"/>
              <a:gd name="T113" fmla="*/ 375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3" h="533">
                <a:moveTo>
                  <a:pt x="431" y="213"/>
                </a:moveTo>
                <a:cubicBezTo>
                  <a:pt x="431" y="357"/>
                  <a:pt x="314" y="474"/>
                  <a:pt x="170" y="473"/>
                </a:cubicBezTo>
                <a:cubicBezTo>
                  <a:pt x="159" y="473"/>
                  <a:pt x="148" y="472"/>
                  <a:pt x="138" y="471"/>
                </a:cubicBezTo>
                <a:cubicBezTo>
                  <a:pt x="137" y="471"/>
                  <a:pt x="135" y="471"/>
                  <a:pt x="134" y="471"/>
                </a:cubicBezTo>
                <a:cubicBezTo>
                  <a:pt x="131" y="470"/>
                  <a:pt x="129" y="466"/>
                  <a:pt x="129" y="463"/>
                </a:cubicBezTo>
                <a:cubicBezTo>
                  <a:pt x="129" y="462"/>
                  <a:pt x="129" y="461"/>
                  <a:pt x="129" y="461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331" y="22"/>
                  <a:pt x="331" y="22"/>
                  <a:pt x="331" y="22"/>
                </a:cubicBezTo>
                <a:cubicBezTo>
                  <a:pt x="333" y="19"/>
                  <a:pt x="333" y="19"/>
                  <a:pt x="333" y="19"/>
                </a:cubicBezTo>
                <a:cubicBezTo>
                  <a:pt x="334" y="17"/>
                  <a:pt x="337" y="16"/>
                  <a:pt x="340" y="16"/>
                </a:cubicBezTo>
                <a:cubicBezTo>
                  <a:pt x="341" y="16"/>
                  <a:pt x="342" y="16"/>
                  <a:pt x="344" y="17"/>
                </a:cubicBezTo>
                <a:cubicBezTo>
                  <a:pt x="345" y="18"/>
                  <a:pt x="346" y="19"/>
                  <a:pt x="347" y="20"/>
                </a:cubicBezTo>
                <a:cubicBezTo>
                  <a:pt x="399" y="67"/>
                  <a:pt x="432" y="136"/>
                  <a:pt x="431" y="213"/>
                </a:cubicBezTo>
                <a:close/>
                <a:moveTo>
                  <a:pt x="473" y="523"/>
                </a:moveTo>
                <a:cubicBezTo>
                  <a:pt x="472" y="521"/>
                  <a:pt x="472" y="521"/>
                  <a:pt x="472" y="521"/>
                </a:cubicBezTo>
                <a:cubicBezTo>
                  <a:pt x="426" y="382"/>
                  <a:pt x="426" y="382"/>
                  <a:pt x="426" y="382"/>
                </a:cubicBezTo>
                <a:cubicBezTo>
                  <a:pt x="425" y="379"/>
                  <a:pt x="425" y="379"/>
                  <a:pt x="425" y="379"/>
                </a:cubicBezTo>
                <a:cubicBezTo>
                  <a:pt x="424" y="377"/>
                  <a:pt x="422" y="376"/>
                  <a:pt x="420" y="376"/>
                </a:cubicBezTo>
                <a:cubicBezTo>
                  <a:pt x="418" y="376"/>
                  <a:pt x="417" y="377"/>
                  <a:pt x="416" y="378"/>
                </a:cubicBezTo>
                <a:cubicBezTo>
                  <a:pt x="415" y="378"/>
                  <a:pt x="415" y="379"/>
                  <a:pt x="414" y="380"/>
                </a:cubicBezTo>
                <a:cubicBezTo>
                  <a:pt x="390" y="411"/>
                  <a:pt x="360" y="438"/>
                  <a:pt x="325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2" y="460"/>
                  <a:pt x="321" y="462"/>
                  <a:pt x="321" y="463"/>
                </a:cubicBezTo>
                <a:cubicBezTo>
                  <a:pt x="320" y="466"/>
                  <a:pt x="320" y="466"/>
                  <a:pt x="320" y="466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3"/>
                  <a:pt x="311" y="523"/>
                  <a:pt x="311" y="523"/>
                </a:cubicBezTo>
                <a:cubicBezTo>
                  <a:pt x="311" y="524"/>
                  <a:pt x="311" y="524"/>
                  <a:pt x="311" y="525"/>
                </a:cubicBezTo>
                <a:cubicBezTo>
                  <a:pt x="311" y="529"/>
                  <a:pt x="314" y="533"/>
                  <a:pt x="319" y="533"/>
                </a:cubicBezTo>
                <a:cubicBezTo>
                  <a:pt x="464" y="533"/>
                  <a:pt x="464" y="533"/>
                  <a:pt x="464" y="533"/>
                </a:cubicBezTo>
                <a:cubicBezTo>
                  <a:pt x="469" y="533"/>
                  <a:pt x="473" y="530"/>
                  <a:pt x="473" y="525"/>
                </a:cubicBezTo>
                <a:cubicBezTo>
                  <a:pt x="473" y="524"/>
                  <a:pt x="473" y="524"/>
                  <a:pt x="473" y="523"/>
                </a:cubicBezTo>
                <a:close/>
                <a:moveTo>
                  <a:pt x="219" y="177"/>
                </a:moveTo>
                <a:cubicBezTo>
                  <a:pt x="202" y="169"/>
                  <a:pt x="179" y="185"/>
                  <a:pt x="167" y="212"/>
                </a:cubicBezTo>
                <a:cubicBezTo>
                  <a:pt x="155" y="238"/>
                  <a:pt x="158" y="266"/>
                  <a:pt x="175" y="274"/>
                </a:cubicBezTo>
                <a:cubicBezTo>
                  <a:pt x="178" y="275"/>
                  <a:pt x="180" y="275"/>
                  <a:pt x="183" y="276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0"/>
                  <a:pt x="222" y="178"/>
                  <a:pt x="219" y="177"/>
                </a:cubicBezTo>
                <a:close/>
                <a:moveTo>
                  <a:pt x="117" y="321"/>
                </a:moveTo>
                <a:cubicBezTo>
                  <a:pt x="123" y="318"/>
                  <a:pt x="125" y="311"/>
                  <a:pt x="122" y="305"/>
                </a:cubicBezTo>
                <a:cubicBezTo>
                  <a:pt x="105" y="272"/>
                  <a:pt x="105" y="229"/>
                  <a:pt x="122" y="190"/>
                </a:cubicBezTo>
                <a:cubicBezTo>
                  <a:pt x="139" y="151"/>
                  <a:pt x="171" y="121"/>
                  <a:pt x="207" y="111"/>
                </a:cubicBezTo>
                <a:cubicBezTo>
                  <a:pt x="213" y="110"/>
                  <a:pt x="217" y="103"/>
                  <a:pt x="215" y="97"/>
                </a:cubicBezTo>
                <a:cubicBezTo>
                  <a:pt x="214" y="90"/>
                  <a:pt x="207" y="87"/>
                  <a:pt x="201" y="88"/>
                </a:cubicBezTo>
                <a:cubicBezTo>
                  <a:pt x="158" y="100"/>
                  <a:pt x="120" y="134"/>
                  <a:pt x="100" y="180"/>
                </a:cubicBezTo>
                <a:cubicBezTo>
                  <a:pt x="80" y="226"/>
                  <a:pt x="81" y="277"/>
                  <a:pt x="101" y="316"/>
                </a:cubicBezTo>
                <a:cubicBezTo>
                  <a:pt x="103" y="320"/>
                  <a:pt x="107" y="323"/>
                  <a:pt x="112" y="323"/>
                </a:cubicBezTo>
                <a:cubicBezTo>
                  <a:pt x="114" y="323"/>
                  <a:pt x="116" y="322"/>
                  <a:pt x="117" y="321"/>
                </a:cubicBezTo>
                <a:close/>
                <a:moveTo>
                  <a:pt x="50" y="375"/>
                </a:moveTo>
                <a:cubicBezTo>
                  <a:pt x="55" y="372"/>
                  <a:pt x="58" y="364"/>
                  <a:pt x="55" y="359"/>
                </a:cubicBezTo>
                <a:cubicBezTo>
                  <a:pt x="25" y="302"/>
                  <a:pt x="25" y="228"/>
                  <a:pt x="54" y="160"/>
                </a:cubicBezTo>
                <a:cubicBezTo>
                  <a:pt x="83" y="93"/>
                  <a:pt x="138" y="42"/>
                  <a:pt x="200" y="25"/>
                </a:cubicBezTo>
                <a:cubicBezTo>
                  <a:pt x="206" y="24"/>
                  <a:pt x="210" y="17"/>
                  <a:pt x="208" y="11"/>
                </a:cubicBezTo>
                <a:cubicBezTo>
                  <a:pt x="207" y="4"/>
                  <a:pt x="200" y="0"/>
                  <a:pt x="194" y="2"/>
                </a:cubicBezTo>
                <a:cubicBezTo>
                  <a:pt x="125" y="21"/>
                  <a:pt x="64" y="76"/>
                  <a:pt x="32" y="150"/>
                </a:cubicBezTo>
                <a:cubicBezTo>
                  <a:pt x="0" y="225"/>
                  <a:pt x="0" y="306"/>
                  <a:pt x="33" y="370"/>
                </a:cubicBezTo>
                <a:cubicBezTo>
                  <a:pt x="35" y="374"/>
                  <a:pt x="40" y="376"/>
                  <a:pt x="44" y="376"/>
                </a:cubicBezTo>
                <a:cubicBezTo>
                  <a:pt x="46" y="376"/>
                  <a:pt x="48" y="376"/>
                  <a:pt x="50" y="3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626166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9">
            <a:extLst>
              <a:ext uri="{FF2B5EF4-FFF2-40B4-BE49-F238E27FC236}">
                <a16:creationId xmlns:a16="http://schemas.microsoft.com/office/drawing/2014/main" id="{BB80DF4C-F856-484F-BD9B-E59B950AC16A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7537929" y="2536508"/>
            <a:ext cx="661707" cy="826452"/>
          </a:xfrm>
          <a:custGeom>
            <a:avLst/>
            <a:gdLst>
              <a:gd name="T0" fmla="*/ 453 w 617"/>
              <a:gd name="T1" fmla="*/ 64 h 770"/>
              <a:gd name="T2" fmla="*/ 549 w 617"/>
              <a:gd name="T3" fmla="*/ 2 h 770"/>
              <a:gd name="T4" fmla="*/ 604 w 617"/>
              <a:gd name="T5" fmla="*/ 106 h 770"/>
              <a:gd name="T6" fmla="*/ 601 w 617"/>
              <a:gd name="T7" fmla="*/ 114 h 770"/>
              <a:gd name="T8" fmla="*/ 593 w 617"/>
              <a:gd name="T9" fmla="*/ 126 h 770"/>
              <a:gd name="T10" fmla="*/ 590 w 617"/>
              <a:gd name="T11" fmla="*/ 130 h 770"/>
              <a:gd name="T12" fmla="*/ 587 w 617"/>
              <a:gd name="T13" fmla="*/ 134 h 770"/>
              <a:gd name="T14" fmla="*/ 572 w 617"/>
              <a:gd name="T15" fmla="*/ 146 h 770"/>
              <a:gd name="T16" fmla="*/ 564 w 617"/>
              <a:gd name="T17" fmla="*/ 150 h 770"/>
              <a:gd name="T18" fmla="*/ 555 w 617"/>
              <a:gd name="T19" fmla="*/ 154 h 770"/>
              <a:gd name="T20" fmla="*/ 544 w 617"/>
              <a:gd name="T21" fmla="*/ 156 h 770"/>
              <a:gd name="T22" fmla="*/ 536 w 617"/>
              <a:gd name="T23" fmla="*/ 157 h 770"/>
              <a:gd name="T24" fmla="*/ 506 w 617"/>
              <a:gd name="T25" fmla="*/ 154 h 770"/>
              <a:gd name="T26" fmla="*/ 500 w 617"/>
              <a:gd name="T27" fmla="*/ 152 h 770"/>
              <a:gd name="T28" fmla="*/ 495 w 617"/>
              <a:gd name="T29" fmla="*/ 149 h 770"/>
              <a:gd name="T30" fmla="*/ 479 w 617"/>
              <a:gd name="T31" fmla="*/ 138 h 770"/>
              <a:gd name="T32" fmla="*/ 468 w 617"/>
              <a:gd name="T33" fmla="*/ 127 h 770"/>
              <a:gd name="T34" fmla="*/ 454 w 617"/>
              <a:gd name="T35" fmla="*/ 100 h 770"/>
              <a:gd name="T36" fmla="*/ 206 w 617"/>
              <a:gd name="T37" fmla="*/ 194 h 770"/>
              <a:gd name="T38" fmla="*/ 427 w 617"/>
              <a:gd name="T39" fmla="*/ 76 h 770"/>
              <a:gd name="T40" fmla="*/ 35 w 617"/>
              <a:gd name="T41" fmla="*/ 249 h 770"/>
              <a:gd name="T42" fmla="*/ 94 w 617"/>
              <a:gd name="T43" fmla="*/ 160 h 770"/>
              <a:gd name="T44" fmla="*/ 102 w 617"/>
              <a:gd name="T45" fmla="*/ 159 h 770"/>
              <a:gd name="T46" fmla="*/ 108 w 617"/>
              <a:gd name="T47" fmla="*/ 158 h 770"/>
              <a:gd name="T48" fmla="*/ 183 w 617"/>
              <a:gd name="T49" fmla="*/ 205 h 770"/>
              <a:gd name="T50" fmla="*/ 216 w 617"/>
              <a:gd name="T51" fmla="*/ 444 h 770"/>
              <a:gd name="T52" fmla="*/ 86 w 617"/>
              <a:gd name="T53" fmla="*/ 236 h 770"/>
              <a:gd name="T54" fmla="*/ 113 w 617"/>
              <a:gd name="T55" fmla="*/ 209 h 770"/>
              <a:gd name="T56" fmla="*/ 514 w 617"/>
              <a:gd name="T57" fmla="*/ 181 h 770"/>
              <a:gd name="T58" fmla="*/ 585 w 617"/>
              <a:gd name="T59" fmla="*/ 167 h 770"/>
              <a:gd name="T60" fmla="*/ 609 w 617"/>
              <a:gd name="T61" fmla="*/ 650 h 770"/>
              <a:gd name="T62" fmla="*/ 575 w 617"/>
              <a:gd name="T63" fmla="*/ 770 h 770"/>
              <a:gd name="T64" fmla="*/ 0 w 617"/>
              <a:gd name="T65" fmla="*/ 740 h 770"/>
              <a:gd name="T66" fmla="*/ 0 w 617"/>
              <a:gd name="T67" fmla="*/ 650 h 770"/>
              <a:gd name="T68" fmla="*/ 41 w 617"/>
              <a:gd name="T69" fmla="*/ 620 h 770"/>
              <a:gd name="T70" fmla="*/ 216 w 617"/>
              <a:gd name="T71" fmla="*/ 469 h 770"/>
              <a:gd name="T72" fmla="*/ 354 w 617"/>
              <a:gd name="T73" fmla="*/ 559 h 770"/>
              <a:gd name="T74" fmla="*/ 354 w 617"/>
              <a:gd name="T75" fmla="*/ 560 h 770"/>
              <a:gd name="T76" fmla="*/ 360 w 617"/>
              <a:gd name="T77" fmla="*/ 574 h 770"/>
              <a:gd name="T78" fmla="*/ 363 w 617"/>
              <a:gd name="T79" fmla="*/ 586 h 770"/>
              <a:gd name="T80" fmla="*/ 367 w 617"/>
              <a:gd name="T81" fmla="*/ 620 h 770"/>
              <a:gd name="T82" fmla="*/ 576 w 617"/>
              <a:gd name="T83" fmla="*/ 620 h 770"/>
              <a:gd name="T84" fmla="*/ 216 w 617"/>
              <a:gd name="T85" fmla="*/ 584 h 770"/>
              <a:gd name="T86" fmla="*/ 216 w 617"/>
              <a:gd name="T87" fmla="*/ 655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7" h="770">
                <a:moveTo>
                  <a:pt x="454" y="100"/>
                </a:moveTo>
                <a:cubicBezTo>
                  <a:pt x="451" y="89"/>
                  <a:pt x="450" y="77"/>
                  <a:pt x="453" y="65"/>
                </a:cubicBezTo>
                <a:cubicBezTo>
                  <a:pt x="453" y="65"/>
                  <a:pt x="453" y="65"/>
                  <a:pt x="453" y="64"/>
                </a:cubicBezTo>
                <a:cubicBezTo>
                  <a:pt x="453" y="63"/>
                  <a:pt x="453" y="61"/>
                  <a:pt x="454" y="60"/>
                </a:cubicBezTo>
                <a:cubicBezTo>
                  <a:pt x="462" y="24"/>
                  <a:pt x="495" y="0"/>
                  <a:pt x="530" y="0"/>
                </a:cubicBezTo>
                <a:cubicBezTo>
                  <a:pt x="536" y="0"/>
                  <a:pt x="543" y="0"/>
                  <a:pt x="549" y="2"/>
                </a:cubicBezTo>
                <a:cubicBezTo>
                  <a:pt x="592" y="12"/>
                  <a:pt x="617" y="55"/>
                  <a:pt x="607" y="97"/>
                </a:cubicBezTo>
                <a:cubicBezTo>
                  <a:pt x="606" y="100"/>
                  <a:pt x="606" y="102"/>
                  <a:pt x="605" y="103"/>
                </a:cubicBezTo>
                <a:cubicBezTo>
                  <a:pt x="605" y="104"/>
                  <a:pt x="605" y="105"/>
                  <a:pt x="604" y="106"/>
                </a:cubicBezTo>
                <a:cubicBezTo>
                  <a:pt x="604" y="107"/>
                  <a:pt x="604" y="108"/>
                  <a:pt x="603" y="109"/>
                </a:cubicBezTo>
                <a:cubicBezTo>
                  <a:pt x="603" y="110"/>
                  <a:pt x="602" y="111"/>
                  <a:pt x="602" y="112"/>
                </a:cubicBezTo>
                <a:cubicBezTo>
                  <a:pt x="602" y="113"/>
                  <a:pt x="601" y="114"/>
                  <a:pt x="601" y="114"/>
                </a:cubicBezTo>
                <a:cubicBezTo>
                  <a:pt x="600" y="115"/>
                  <a:pt x="600" y="116"/>
                  <a:pt x="599" y="117"/>
                </a:cubicBezTo>
                <a:cubicBezTo>
                  <a:pt x="599" y="118"/>
                  <a:pt x="599" y="118"/>
                  <a:pt x="598" y="119"/>
                </a:cubicBezTo>
                <a:cubicBezTo>
                  <a:pt x="597" y="121"/>
                  <a:pt x="595" y="124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2" y="127"/>
                  <a:pt x="591" y="129"/>
                  <a:pt x="590" y="130"/>
                </a:cubicBezTo>
                <a:cubicBezTo>
                  <a:pt x="590" y="130"/>
                  <a:pt x="590" y="130"/>
                  <a:pt x="590" y="130"/>
                </a:cubicBezTo>
                <a:cubicBezTo>
                  <a:pt x="589" y="132"/>
                  <a:pt x="588" y="133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5" y="136"/>
                  <a:pt x="583" y="137"/>
                  <a:pt x="581" y="139"/>
                </a:cubicBezTo>
                <a:cubicBezTo>
                  <a:pt x="581" y="139"/>
                  <a:pt x="581" y="139"/>
                  <a:pt x="581" y="139"/>
                </a:cubicBezTo>
                <a:cubicBezTo>
                  <a:pt x="578" y="142"/>
                  <a:pt x="575" y="144"/>
                  <a:pt x="572" y="146"/>
                </a:cubicBezTo>
                <a:cubicBezTo>
                  <a:pt x="571" y="146"/>
                  <a:pt x="571" y="146"/>
                  <a:pt x="570" y="147"/>
                </a:cubicBezTo>
                <a:cubicBezTo>
                  <a:pt x="569" y="147"/>
                  <a:pt x="567" y="148"/>
                  <a:pt x="566" y="149"/>
                </a:cubicBezTo>
                <a:cubicBezTo>
                  <a:pt x="565" y="149"/>
                  <a:pt x="564" y="150"/>
                  <a:pt x="564" y="150"/>
                </a:cubicBezTo>
                <a:cubicBezTo>
                  <a:pt x="563" y="151"/>
                  <a:pt x="562" y="151"/>
                  <a:pt x="561" y="151"/>
                </a:cubicBezTo>
                <a:cubicBezTo>
                  <a:pt x="560" y="152"/>
                  <a:pt x="558" y="152"/>
                  <a:pt x="557" y="153"/>
                </a:cubicBezTo>
                <a:cubicBezTo>
                  <a:pt x="556" y="153"/>
                  <a:pt x="556" y="153"/>
                  <a:pt x="555" y="154"/>
                </a:cubicBezTo>
                <a:cubicBezTo>
                  <a:pt x="553" y="154"/>
                  <a:pt x="552" y="155"/>
                  <a:pt x="550" y="155"/>
                </a:cubicBezTo>
                <a:cubicBezTo>
                  <a:pt x="550" y="155"/>
                  <a:pt x="550" y="155"/>
                  <a:pt x="549" y="155"/>
                </a:cubicBezTo>
                <a:cubicBezTo>
                  <a:pt x="548" y="156"/>
                  <a:pt x="546" y="156"/>
                  <a:pt x="544" y="156"/>
                </a:cubicBezTo>
                <a:cubicBezTo>
                  <a:pt x="544" y="156"/>
                  <a:pt x="543" y="156"/>
                  <a:pt x="543" y="157"/>
                </a:cubicBezTo>
                <a:cubicBezTo>
                  <a:pt x="541" y="157"/>
                  <a:pt x="539" y="157"/>
                  <a:pt x="537" y="157"/>
                </a:cubicBezTo>
                <a:cubicBezTo>
                  <a:pt x="537" y="157"/>
                  <a:pt x="537" y="157"/>
                  <a:pt x="536" y="157"/>
                </a:cubicBezTo>
                <a:cubicBezTo>
                  <a:pt x="534" y="158"/>
                  <a:pt x="532" y="158"/>
                  <a:pt x="530" y="158"/>
                </a:cubicBezTo>
                <a:cubicBezTo>
                  <a:pt x="524" y="158"/>
                  <a:pt x="518" y="157"/>
                  <a:pt x="511" y="155"/>
                </a:cubicBezTo>
                <a:cubicBezTo>
                  <a:pt x="510" y="155"/>
                  <a:pt x="508" y="154"/>
                  <a:pt x="506" y="154"/>
                </a:cubicBezTo>
                <a:cubicBezTo>
                  <a:pt x="506" y="154"/>
                  <a:pt x="505" y="154"/>
                  <a:pt x="505" y="153"/>
                </a:cubicBezTo>
                <a:cubicBezTo>
                  <a:pt x="503" y="153"/>
                  <a:pt x="502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499" y="151"/>
                  <a:pt x="497" y="150"/>
                  <a:pt x="496" y="150"/>
                </a:cubicBezTo>
                <a:cubicBezTo>
                  <a:pt x="495" y="149"/>
                  <a:pt x="495" y="149"/>
                  <a:pt x="495" y="149"/>
                </a:cubicBezTo>
                <a:cubicBezTo>
                  <a:pt x="494" y="149"/>
                  <a:pt x="493" y="148"/>
                  <a:pt x="491" y="147"/>
                </a:cubicBezTo>
                <a:cubicBezTo>
                  <a:pt x="491" y="147"/>
                  <a:pt x="491" y="147"/>
                  <a:pt x="491" y="147"/>
                </a:cubicBezTo>
                <a:cubicBezTo>
                  <a:pt x="486" y="144"/>
                  <a:pt x="482" y="142"/>
                  <a:pt x="479" y="138"/>
                </a:cubicBezTo>
                <a:cubicBezTo>
                  <a:pt x="479" y="138"/>
                  <a:pt x="478" y="138"/>
                  <a:pt x="478" y="138"/>
                </a:cubicBezTo>
                <a:cubicBezTo>
                  <a:pt x="475" y="135"/>
                  <a:pt x="471" y="131"/>
                  <a:pt x="468" y="127"/>
                </a:cubicBezTo>
                <a:cubicBezTo>
                  <a:pt x="468" y="127"/>
                  <a:pt x="468" y="127"/>
                  <a:pt x="468" y="127"/>
                </a:cubicBezTo>
                <a:cubicBezTo>
                  <a:pt x="465" y="123"/>
                  <a:pt x="462" y="119"/>
                  <a:pt x="460" y="115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58" y="110"/>
                  <a:pt x="456" y="105"/>
                  <a:pt x="454" y="100"/>
                </a:cubicBezTo>
                <a:cubicBezTo>
                  <a:pt x="454" y="100"/>
                  <a:pt x="454" y="100"/>
                  <a:pt x="454" y="100"/>
                </a:cubicBezTo>
                <a:close/>
                <a:moveTo>
                  <a:pt x="203" y="189"/>
                </a:moveTo>
                <a:cubicBezTo>
                  <a:pt x="204" y="191"/>
                  <a:pt x="205" y="193"/>
                  <a:pt x="206" y="194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459" y="153"/>
                  <a:pt x="459" y="153"/>
                  <a:pt x="459" y="153"/>
                </a:cubicBezTo>
                <a:cubicBezTo>
                  <a:pt x="438" y="134"/>
                  <a:pt x="426" y="105"/>
                  <a:pt x="427" y="76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76" y="153"/>
                  <a:pt x="192" y="169"/>
                  <a:pt x="203" y="189"/>
                </a:cubicBezTo>
                <a:close/>
                <a:moveTo>
                  <a:pt x="35" y="249"/>
                </a:moveTo>
                <a:cubicBezTo>
                  <a:pt x="34" y="245"/>
                  <a:pt x="34" y="241"/>
                  <a:pt x="34" y="236"/>
                </a:cubicBezTo>
                <a:cubicBezTo>
                  <a:pt x="34" y="199"/>
                  <a:pt x="59" y="169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60"/>
                  <a:pt x="98" y="16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0" y="159"/>
                  <a:pt x="101" y="159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4" y="159"/>
                  <a:pt x="105" y="159"/>
                  <a:pt x="107" y="158"/>
                </a:cubicBezTo>
                <a:cubicBezTo>
                  <a:pt x="107" y="158"/>
                  <a:pt x="107" y="158"/>
                  <a:pt x="108" y="158"/>
                </a:cubicBezTo>
                <a:cubicBezTo>
                  <a:pt x="109" y="158"/>
                  <a:pt x="110" y="158"/>
                  <a:pt x="112" y="158"/>
                </a:cubicBezTo>
                <a:cubicBezTo>
                  <a:pt x="142" y="158"/>
                  <a:pt x="168" y="175"/>
                  <a:pt x="181" y="200"/>
                </a:cubicBezTo>
                <a:cubicBezTo>
                  <a:pt x="182" y="202"/>
                  <a:pt x="183" y="203"/>
                  <a:pt x="183" y="205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313" y="474"/>
                  <a:pt x="313" y="474"/>
                  <a:pt x="313" y="474"/>
                </a:cubicBezTo>
                <a:cubicBezTo>
                  <a:pt x="285" y="455"/>
                  <a:pt x="252" y="444"/>
                  <a:pt x="216" y="444"/>
                </a:cubicBezTo>
                <a:cubicBezTo>
                  <a:pt x="147" y="444"/>
                  <a:pt x="88" y="484"/>
                  <a:pt x="59" y="542"/>
                </a:cubicBezTo>
                <a:lnTo>
                  <a:pt x="35" y="249"/>
                </a:lnTo>
                <a:close/>
                <a:moveTo>
                  <a:pt x="86" y="236"/>
                </a:moveTo>
                <a:cubicBezTo>
                  <a:pt x="86" y="251"/>
                  <a:pt x="98" y="263"/>
                  <a:pt x="113" y="263"/>
                </a:cubicBezTo>
                <a:cubicBezTo>
                  <a:pt x="127" y="263"/>
                  <a:pt x="139" y="251"/>
                  <a:pt x="139" y="236"/>
                </a:cubicBezTo>
                <a:cubicBezTo>
                  <a:pt x="139" y="221"/>
                  <a:pt x="127" y="209"/>
                  <a:pt x="113" y="209"/>
                </a:cubicBezTo>
                <a:cubicBezTo>
                  <a:pt x="110" y="209"/>
                  <a:pt x="108" y="210"/>
                  <a:pt x="106" y="210"/>
                </a:cubicBezTo>
                <a:cubicBezTo>
                  <a:pt x="95" y="213"/>
                  <a:pt x="86" y="224"/>
                  <a:pt x="86" y="236"/>
                </a:cubicBezTo>
                <a:close/>
                <a:moveTo>
                  <a:pt x="514" y="181"/>
                </a:moveTo>
                <a:cubicBezTo>
                  <a:pt x="551" y="257"/>
                  <a:pt x="551" y="257"/>
                  <a:pt x="551" y="257"/>
                </a:cubicBezTo>
                <a:cubicBezTo>
                  <a:pt x="580" y="251"/>
                  <a:pt x="580" y="251"/>
                  <a:pt x="580" y="251"/>
                </a:cubicBezTo>
                <a:cubicBezTo>
                  <a:pt x="585" y="167"/>
                  <a:pt x="585" y="167"/>
                  <a:pt x="585" y="167"/>
                </a:cubicBezTo>
                <a:cubicBezTo>
                  <a:pt x="569" y="177"/>
                  <a:pt x="550" y="182"/>
                  <a:pt x="530" y="182"/>
                </a:cubicBezTo>
                <a:cubicBezTo>
                  <a:pt x="525" y="182"/>
                  <a:pt x="520" y="182"/>
                  <a:pt x="514" y="181"/>
                </a:cubicBezTo>
                <a:close/>
                <a:moveTo>
                  <a:pt x="609" y="650"/>
                </a:moveTo>
                <a:cubicBezTo>
                  <a:pt x="609" y="739"/>
                  <a:pt x="609" y="739"/>
                  <a:pt x="609" y="739"/>
                </a:cubicBezTo>
                <a:cubicBezTo>
                  <a:pt x="609" y="750"/>
                  <a:pt x="603" y="760"/>
                  <a:pt x="594" y="765"/>
                </a:cubicBezTo>
                <a:cubicBezTo>
                  <a:pt x="588" y="768"/>
                  <a:pt x="582" y="770"/>
                  <a:pt x="575" y="770"/>
                </a:cubicBezTo>
                <a:cubicBezTo>
                  <a:pt x="216" y="770"/>
                  <a:pt x="216" y="770"/>
                  <a:pt x="216" y="770"/>
                </a:cubicBezTo>
                <a:cubicBezTo>
                  <a:pt x="34" y="770"/>
                  <a:pt x="34" y="770"/>
                  <a:pt x="34" y="770"/>
                </a:cubicBezTo>
                <a:cubicBezTo>
                  <a:pt x="15" y="770"/>
                  <a:pt x="0" y="757"/>
                  <a:pt x="0" y="740"/>
                </a:cubicBezTo>
                <a:cubicBezTo>
                  <a:pt x="0" y="739"/>
                  <a:pt x="0" y="739"/>
                  <a:pt x="0" y="739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50"/>
                  <a:pt x="0" y="650"/>
                  <a:pt x="0" y="650"/>
                </a:cubicBezTo>
                <a:cubicBezTo>
                  <a:pt x="0" y="633"/>
                  <a:pt x="15" y="620"/>
                  <a:pt x="34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536"/>
                  <a:pt x="133" y="469"/>
                  <a:pt x="216" y="469"/>
                </a:cubicBezTo>
                <a:cubicBezTo>
                  <a:pt x="274" y="469"/>
                  <a:pt x="324" y="501"/>
                  <a:pt x="349" y="549"/>
                </a:cubicBezTo>
                <a:cubicBezTo>
                  <a:pt x="351" y="552"/>
                  <a:pt x="352" y="554"/>
                  <a:pt x="353" y="557"/>
                </a:cubicBezTo>
                <a:cubicBezTo>
                  <a:pt x="353" y="557"/>
                  <a:pt x="354" y="558"/>
                  <a:pt x="354" y="55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6" y="564"/>
                  <a:pt x="358" y="568"/>
                  <a:pt x="359" y="572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5"/>
                  <a:pt x="361" y="577"/>
                  <a:pt x="361" y="578"/>
                </a:cubicBezTo>
                <a:cubicBezTo>
                  <a:pt x="362" y="581"/>
                  <a:pt x="362" y="583"/>
                  <a:pt x="363" y="586"/>
                </a:cubicBezTo>
                <a:cubicBezTo>
                  <a:pt x="364" y="590"/>
                  <a:pt x="365" y="594"/>
                  <a:pt x="365" y="598"/>
                </a:cubicBezTo>
                <a:cubicBezTo>
                  <a:pt x="366" y="605"/>
                  <a:pt x="367" y="612"/>
                  <a:pt x="367" y="620"/>
                </a:cubicBezTo>
                <a:cubicBezTo>
                  <a:pt x="367" y="620"/>
                  <a:pt x="367" y="620"/>
                  <a:pt x="367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576" y="620"/>
                  <a:pt x="576" y="620"/>
                  <a:pt x="576" y="620"/>
                </a:cubicBezTo>
                <a:cubicBezTo>
                  <a:pt x="594" y="620"/>
                  <a:pt x="609" y="633"/>
                  <a:pt x="609" y="650"/>
                </a:cubicBezTo>
                <a:close/>
                <a:moveTo>
                  <a:pt x="252" y="620"/>
                </a:moveTo>
                <a:cubicBezTo>
                  <a:pt x="252" y="600"/>
                  <a:pt x="236" y="584"/>
                  <a:pt x="216" y="584"/>
                </a:cubicBezTo>
                <a:cubicBezTo>
                  <a:pt x="196" y="584"/>
                  <a:pt x="180" y="600"/>
                  <a:pt x="180" y="620"/>
                </a:cubicBezTo>
                <a:cubicBezTo>
                  <a:pt x="180" y="620"/>
                  <a:pt x="180" y="620"/>
                  <a:pt x="180" y="620"/>
                </a:cubicBezTo>
                <a:cubicBezTo>
                  <a:pt x="181" y="640"/>
                  <a:pt x="196" y="655"/>
                  <a:pt x="216" y="655"/>
                </a:cubicBezTo>
                <a:cubicBezTo>
                  <a:pt x="236" y="655"/>
                  <a:pt x="252" y="640"/>
                  <a:pt x="252" y="620"/>
                </a:cubicBezTo>
                <a:cubicBezTo>
                  <a:pt x="252" y="620"/>
                  <a:pt x="252" y="620"/>
                  <a:pt x="252" y="6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Freeform 9">
            <a:extLst>
              <a:ext uri="{FF2B5EF4-FFF2-40B4-BE49-F238E27FC236}">
                <a16:creationId xmlns:a16="http://schemas.microsoft.com/office/drawing/2014/main" id="{5B28DB9A-A36E-40A5-B9EE-D5E82FF33E9E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8490506" y="2536508"/>
            <a:ext cx="661707" cy="826452"/>
          </a:xfrm>
          <a:custGeom>
            <a:avLst/>
            <a:gdLst>
              <a:gd name="T0" fmla="*/ 453 w 617"/>
              <a:gd name="T1" fmla="*/ 64 h 770"/>
              <a:gd name="T2" fmla="*/ 549 w 617"/>
              <a:gd name="T3" fmla="*/ 2 h 770"/>
              <a:gd name="T4" fmla="*/ 604 w 617"/>
              <a:gd name="T5" fmla="*/ 106 h 770"/>
              <a:gd name="T6" fmla="*/ 601 w 617"/>
              <a:gd name="T7" fmla="*/ 114 h 770"/>
              <a:gd name="T8" fmla="*/ 593 w 617"/>
              <a:gd name="T9" fmla="*/ 126 h 770"/>
              <a:gd name="T10" fmla="*/ 590 w 617"/>
              <a:gd name="T11" fmla="*/ 130 h 770"/>
              <a:gd name="T12" fmla="*/ 587 w 617"/>
              <a:gd name="T13" fmla="*/ 134 h 770"/>
              <a:gd name="T14" fmla="*/ 572 w 617"/>
              <a:gd name="T15" fmla="*/ 146 h 770"/>
              <a:gd name="T16" fmla="*/ 564 w 617"/>
              <a:gd name="T17" fmla="*/ 150 h 770"/>
              <a:gd name="T18" fmla="*/ 555 w 617"/>
              <a:gd name="T19" fmla="*/ 154 h 770"/>
              <a:gd name="T20" fmla="*/ 544 w 617"/>
              <a:gd name="T21" fmla="*/ 156 h 770"/>
              <a:gd name="T22" fmla="*/ 536 w 617"/>
              <a:gd name="T23" fmla="*/ 157 h 770"/>
              <a:gd name="T24" fmla="*/ 506 w 617"/>
              <a:gd name="T25" fmla="*/ 154 h 770"/>
              <a:gd name="T26" fmla="*/ 500 w 617"/>
              <a:gd name="T27" fmla="*/ 152 h 770"/>
              <a:gd name="T28" fmla="*/ 495 w 617"/>
              <a:gd name="T29" fmla="*/ 149 h 770"/>
              <a:gd name="T30" fmla="*/ 479 w 617"/>
              <a:gd name="T31" fmla="*/ 138 h 770"/>
              <a:gd name="T32" fmla="*/ 468 w 617"/>
              <a:gd name="T33" fmla="*/ 127 h 770"/>
              <a:gd name="T34" fmla="*/ 454 w 617"/>
              <a:gd name="T35" fmla="*/ 100 h 770"/>
              <a:gd name="T36" fmla="*/ 206 w 617"/>
              <a:gd name="T37" fmla="*/ 194 h 770"/>
              <a:gd name="T38" fmla="*/ 427 w 617"/>
              <a:gd name="T39" fmla="*/ 76 h 770"/>
              <a:gd name="T40" fmla="*/ 35 w 617"/>
              <a:gd name="T41" fmla="*/ 249 h 770"/>
              <a:gd name="T42" fmla="*/ 94 w 617"/>
              <a:gd name="T43" fmla="*/ 160 h 770"/>
              <a:gd name="T44" fmla="*/ 102 w 617"/>
              <a:gd name="T45" fmla="*/ 159 h 770"/>
              <a:gd name="T46" fmla="*/ 108 w 617"/>
              <a:gd name="T47" fmla="*/ 158 h 770"/>
              <a:gd name="T48" fmla="*/ 183 w 617"/>
              <a:gd name="T49" fmla="*/ 205 h 770"/>
              <a:gd name="T50" fmla="*/ 216 w 617"/>
              <a:gd name="T51" fmla="*/ 444 h 770"/>
              <a:gd name="T52" fmla="*/ 86 w 617"/>
              <a:gd name="T53" fmla="*/ 236 h 770"/>
              <a:gd name="T54" fmla="*/ 113 w 617"/>
              <a:gd name="T55" fmla="*/ 209 h 770"/>
              <a:gd name="T56" fmla="*/ 514 w 617"/>
              <a:gd name="T57" fmla="*/ 181 h 770"/>
              <a:gd name="T58" fmla="*/ 585 w 617"/>
              <a:gd name="T59" fmla="*/ 167 h 770"/>
              <a:gd name="T60" fmla="*/ 609 w 617"/>
              <a:gd name="T61" fmla="*/ 650 h 770"/>
              <a:gd name="T62" fmla="*/ 575 w 617"/>
              <a:gd name="T63" fmla="*/ 770 h 770"/>
              <a:gd name="T64" fmla="*/ 0 w 617"/>
              <a:gd name="T65" fmla="*/ 740 h 770"/>
              <a:gd name="T66" fmla="*/ 0 w 617"/>
              <a:gd name="T67" fmla="*/ 650 h 770"/>
              <a:gd name="T68" fmla="*/ 41 w 617"/>
              <a:gd name="T69" fmla="*/ 620 h 770"/>
              <a:gd name="T70" fmla="*/ 216 w 617"/>
              <a:gd name="T71" fmla="*/ 469 h 770"/>
              <a:gd name="T72" fmla="*/ 354 w 617"/>
              <a:gd name="T73" fmla="*/ 559 h 770"/>
              <a:gd name="T74" fmla="*/ 354 w 617"/>
              <a:gd name="T75" fmla="*/ 560 h 770"/>
              <a:gd name="T76" fmla="*/ 360 w 617"/>
              <a:gd name="T77" fmla="*/ 574 h 770"/>
              <a:gd name="T78" fmla="*/ 363 w 617"/>
              <a:gd name="T79" fmla="*/ 586 h 770"/>
              <a:gd name="T80" fmla="*/ 367 w 617"/>
              <a:gd name="T81" fmla="*/ 620 h 770"/>
              <a:gd name="T82" fmla="*/ 576 w 617"/>
              <a:gd name="T83" fmla="*/ 620 h 770"/>
              <a:gd name="T84" fmla="*/ 216 w 617"/>
              <a:gd name="T85" fmla="*/ 584 h 770"/>
              <a:gd name="T86" fmla="*/ 216 w 617"/>
              <a:gd name="T87" fmla="*/ 655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7" h="770">
                <a:moveTo>
                  <a:pt x="454" y="100"/>
                </a:moveTo>
                <a:cubicBezTo>
                  <a:pt x="451" y="89"/>
                  <a:pt x="450" y="77"/>
                  <a:pt x="453" y="65"/>
                </a:cubicBezTo>
                <a:cubicBezTo>
                  <a:pt x="453" y="65"/>
                  <a:pt x="453" y="65"/>
                  <a:pt x="453" y="64"/>
                </a:cubicBezTo>
                <a:cubicBezTo>
                  <a:pt x="453" y="63"/>
                  <a:pt x="453" y="61"/>
                  <a:pt x="454" y="60"/>
                </a:cubicBezTo>
                <a:cubicBezTo>
                  <a:pt x="462" y="24"/>
                  <a:pt x="495" y="0"/>
                  <a:pt x="530" y="0"/>
                </a:cubicBezTo>
                <a:cubicBezTo>
                  <a:pt x="536" y="0"/>
                  <a:pt x="543" y="0"/>
                  <a:pt x="549" y="2"/>
                </a:cubicBezTo>
                <a:cubicBezTo>
                  <a:pt x="592" y="12"/>
                  <a:pt x="617" y="55"/>
                  <a:pt x="607" y="97"/>
                </a:cubicBezTo>
                <a:cubicBezTo>
                  <a:pt x="606" y="100"/>
                  <a:pt x="606" y="102"/>
                  <a:pt x="605" y="103"/>
                </a:cubicBezTo>
                <a:cubicBezTo>
                  <a:pt x="605" y="104"/>
                  <a:pt x="605" y="105"/>
                  <a:pt x="604" y="106"/>
                </a:cubicBezTo>
                <a:cubicBezTo>
                  <a:pt x="604" y="107"/>
                  <a:pt x="604" y="108"/>
                  <a:pt x="603" y="109"/>
                </a:cubicBezTo>
                <a:cubicBezTo>
                  <a:pt x="603" y="110"/>
                  <a:pt x="602" y="111"/>
                  <a:pt x="602" y="112"/>
                </a:cubicBezTo>
                <a:cubicBezTo>
                  <a:pt x="602" y="113"/>
                  <a:pt x="601" y="114"/>
                  <a:pt x="601" y="114"/>
                </a:cubicBezTo>
                <a:cubicBezTo>
                  <a:pt x="600" y="115"/>
                  <a:pt x="600" y="116"/>
                  <a:pt x="599" y="117"/>
                </a:cubicBezTo>
                <a:cubicBezTo>
                  <a:pt x="599" y="118"/>
                  <a:pt x="599" y="118"/>
                  <a:pt x="598" y="119"/>
                </a:cubicBezTo>
                <a:cubicBezTo>
                  <a:pt x="597" y="121"/>
                  <a:pt x="595" y="124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2" y="127"/>
                  <a:pt x="591" y="129"/>
                  <a:pt x="590" y="130"/>
                </a:cubicBezTo>
                <a:cubicBezTo>
                  <a:pt x="590" y="130"/>
                  <a:pt x="590" y="130"/>
                  <a:pt x="590" y="130"/>
                </a:cubicBezTo>
                <a:cubicBezTo>
                  <a:pt x="589" y="132"/>
                  <a:pt x="588" y="133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5" y="136"/>
                  <a:pt x="583" y="137"/>
                  <a:pt x="581" y="139"/>
                </a:cubicBezTo>
                <a:cubicBezTo>
                  <a:pt x="581" y="139"/>
                  <a:pt x="581" y="139"/>
                  <a:pt x="581" y="139"/>
                </a:cubicBezTo>
                <a:cubicBezTo>
                  <a:pt x="578" y="142"/>
                  <a:pt x="575" y="144"/>
                  <a:pt x="572" y="146"/>
                </a:cubicBezTo>
                <a:cubicBezTo>
                  <a:pt x="571" y="146"/>
                  <a:pt x="571" y="146"/>
                  <a:pt x="570" y="147"/>
                </a:cubicBezTo>
                <a:cubicBezTo>
                  <a:pt x="569" y="147"/>
                  <a:pt x="567" y="148"/>
                  <a:pt x="566" y="149"/>
                </a:cubicBezTo>
                <a:cubicBezTo>
                  <a:pt x="565" y="149"/>
                  <a:pt x="564" y="150"/>
                  <a:pt x="564" y="150"/>
                </a:cubicBezTo>
                <a:cubicBezTo>
                  <a:pt x="563" y="151"/>
                  <a:pt x="562" y="151"/>
                  <a:pt x="561" y="151"/>
                </a:cubicBezTo>
                <a:cubicBezTo>
                  <a:pt x="560" y="152"/>
                  <a:pt x="558" y="152"/>
                  <a:pt x="557" y="153"/>
                </a:cubicBezTo>
                <a:cubicBezTo>
                  <a:pt x="556" y="153"/>
                  <a:pt x="556" y="153"/>
                  <a:pt x="555" y="154"/>
                </a:cubicBezTo>
                <a:cubicBezTo>
                  <a:pt x="553" y="154"/>
                  <a:pt x="552" y="155"/>
                  <a:pt x="550" y="155"/>
                </a:cubicBezTo>
                <a:cubicBezTo>
                  <a:pt x="550" y="155"/>
                  <a:pt x="550" y="155"/>
                  <a:pt x="549" y="155"/>
                </a:cubicBezTo>
                <a:cubicBezTo>
                  <a:pt x="548" y="156"/>
                  <a:pt x="546" y="156"/>
                  <a:pt x="544" y="156"/>
                </a:cubicBezTo>
                <a:cubicBezTo>
                  <a:pt x="544" y="156"/>
                  <a:pt x="543" y="156"/>
                  <a:pt x="543" y="157"/>
                </a:cubicBezTo>
                <a:cubicBezTo>
                  <a:pt x="541" y="157"/>
                  <a:pt x="539" y="157"/>
                  <a:pt x="537" y="157"/>
                </a:cubicBezTo>
                <a:cubicBezTo>
                  <a:pt x="537" y="157"/>
                  <a:pt x="537" y="157"/>
                  <a:pt x="536" y="157"/>
                </a:cubicBezTo>
                <a:cubicBezTo>
                  <a:pt x="534" y="158"/>
                  <a:pt x="532" y="158"/>
                  <a:pt x="530" y="158"/>
                </a:cubicBezTo>
                <a:cubicBezTo>
                  <a:pt x="524" y="158"/>
                  <a:pt x="518" y="157"/>
                  <a:pt x="511" y="155"/>
                </a:cubicBezTo>
                <a:cubicBezTo>
                  <a:pt x="510" y="155"/>
                  <a:pt x="508" y="154"/>
                  <a:pt x="506" y="154"/>
                </a:cubicBezTo>
                <a:cubicBezTo>
                  <a:pt x="506" y="154"/>
                  <a:pt x="505" y="154"/>
                  <a:pt x="505" y="153"/>
                </a:cubicBezTo>
                <a:cubicBezTo>
                  <a:pt x="503" y="153"/>
                  <a:pt x="502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499" y="151"/>
                  <a:pt x="497" y="150"/>
                  <a:pt x="496" y="150"/>
                </a:cubicBezTo>
                <a:cubicBezTo>
                  <a:pt x="495" y="149"/>
                  <a:pt x="495" y="149"/>
                  <a:pt x="495" y="149"/>
                </a:cubicBezTo>
                <a:cubicBezTo>
                  <a:pt x="494" y="149"/>
                  <a:pt x="493" y="148"/>
                  <a:pt x="491" y="147"/>
                </a:cubicBezTo>
                <a:cubicBezTo>
                  <a:pt x="491" y="147"/>
                  <a:pt x="491" y="147"/>
                  <a:pt x="491" y="147"/>
                </a:cubicBezTo>
                <a:cubicBezTo>
                  <a:pt x="486" y="144"/>
                  <a:pt x="482" y="142"/>
                  <a:pt x="479" y="138"/>
                </a:cubicBezTo>
                <a:cubicBezTo>
                  <a:pt x="479" y="138"/>
                  <a:pt x="478" y="138"/>
                  <a:pt x="478" y="138"/>
                </a:cubicBezTo>
                <a:cubicBezTo>
                  <a:pt x="475" y="135"/>
                  <a:pt x="471" y="131"/>
                  <a:pt x="468" y="127"/>
                </a:cubicBezTo>
                <a:cubicBezTo>
                  <a:pt x="468" y="127"/>
                  <a:pt x="468" y="127"/>
                  <a:pt x="468" y="127"/>
                </a:cubicBezTo>
                <a:cubicBezTo>
                  <a:pt x="465" y="123"/>
                  <a:pt x="462" y="119"/>
                  <a:pt x="460" y="115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58" y="110"/>
                  <a:pt x="456" y="105"/>
                  <a:pt x="454" y="100"/>
                </a:cubicBezTo>
                <a:cubicBezTo>
                  <a:pt x="454" y="100"/>
                  <a:pt x="454" y="100"/>
                  <a:pt x="454" y="100"/>
                </a:cubicBezTo>
                <a:close/>
                <a:moveTo>
                  <a:pt x="203" y="189"/>
                </a:moveTo>
                <a:cubicBezTo>
                  <a:pt x="204" y="191"/>
                  <a:pt x="205" y="193"/>
                  <a:pt x="206" y="194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459" y="153"/>
                  <a:pt x="459" y="153"/>
                  <a:pt x="459" y="153"/>
                </a:cubicBezTo>
                <a:cubicBezTo>
                  <a:pt x="438" y="134"/>
                  <a:pt x="426" y="105"/>
                  <a:pt x="427" y="76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76" y="153"/>
                  <a:pt x="192" y="169"/>
                  <a:pt x="203" y="189"/>
                </a:cubicBezTo>
                <a:close/>
                <a:moveTo>
                  <a:pt x="35" y="249"/>
                </a:moveTo>
                <a:cubicBezTo>
                  <a:pt x="34" y="245"/>
                  <a:pt x="34" y="241"/>
                  <a:pt x="34" y="236"/>
                </a:cubicBezTo>
                <a:cubicBezTo>
                  <a:pt x="34" y="199"/>
                  <a:pt x="59" y="169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60"/>
                  <a:pt x="98" y="16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0" y="159"/>
                  <a:pt x="101" y="159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4" y="159"/>
                  <a:pt x="105" y="159"/>
                  <a:pt x="107" y="158"/>
                </a:cubicBezTo>
                <a:cubicBezTo>
                  <a:pt x="107" y="158"/>
                  <a:pt x="107" y="158"/>
                  <a:pt x="108" y="158"/>
                </a:cubicBezTo>
                <a:cubicBezTo>
                  <a:pt x="109" y="158"/>
                  <a:pt x="110" y="158"/>
                  <a:pt x="112" y="158"/>
                </a:cubicBezTo>
                <a:cubicBezTo>
                  <a:pt x="142" y="158"/>
                  <a:pt x="168" y="175"/>
                  <a:pt x="181" y="200"/>
                </a:cubicBezTo>
                <a:cubicBezTo>
                  <a:pt x="182" y="202"/>
                  <a:pt x="183" y="203"/>
                  <a:pt x="183" y="205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313" y="474"/>
                  <a:pt x="313" y="474"/>
                  <a:pt x="313" y="474"/>
                </a:cubicBezTo>
                <a:cubicBezTo>
                  <a:pt x="285" y="455"/>
                  <a:pt x="252" y="444"/>
                  <a:pt x="216" y="444"/>
                </a:cubicBezTo>
                <a:cubicBezTo>
                  <a:pt x="147" y="444"/>
                  <a:pt x="88" y="484"/>
                  <a:pt x="59" y="542"/>
                </a:cubicBezTo>
                <a:lnTo>
                  <a:pt x="35" y="249"/>
                </a:lnTo>
                <a:close/>
                <a:moveTo>
                  <a:pt x="86" y="236"/>
                </a:moveTo>
                <a:cubicBezTo>
                  <a:pt x="86" y="251"/>
                  <a:pt x="98" y="263"/>
                  <a:pt x="113" y="263"/>
                </a:cubicBezTo>
                <a:cubicBezTo>
                  <a:pt x="127" y="263"/>
                  <a:pt x="139" y="251"/>
                  <a:pt x="139" y="236"/>
                </a:cubicBezTo>
                <a:cubicBezTo>
                  <a:pt x="139" y="221"/>
                  <a:pt x="127" y="209"/>
                  <a:pt x="113" y="209"/>
                </a:cubicBezTo>
                <a:cubicBezTo>
                  <a:pt x="110" y="209"/>
                  <a:pt x="108" y="210"/>
                  <a:pt x="106" y="210"/>
                </a:cubicBezTo>
                <a:cubicBezTo>
                  <a:pt x="95" y="213"/>
                  <a:pt x="86" y="224"/>
                  <a:pt x="86" y="236"/>
                </a:cubicBezTo>
                <a:close/>
                <a:moveTo>
                  <a:pt x="514" y="181"/>
                </a:moveTo>
                <a:cubicBezTo>
                  <a:pt x="551" y="257"/>
                  <a:pt x="551" y="257"/>
                  <a:pt x="551" y="257"/>
                </a:cubicBezTo>
                <a:cubicBezTo>
                  <a:pt x="580" y="251"/>
                  <a:pt x="580" y="251"/>
                  <a:pt x="580" y="251"/>
                </a:cubicBezTo>
                <a:cubicBezTo>
                  <a:pt x="585" y="167"/>
                  <a:pt x="585" y="167"/>
                  <a:pt x="585" y="167"/>
                </a:cubicBezTo>
                <a:cubicBezTo>
                  <a:pt x="569" y="177"/>
                  <a:pt x="550" y="182"/>
                  <a:pt x="530" y="182"/>
                </a:cubicBezTo>
                <a:cubicBezTo>
                  <a:pt x="525" y="182"/>
                  <a:pt x="520" y="182"/>
                  <a:pt x="514" y="181"/>
                </a:cubicBezTo>
                <a:close/>
                <a:moveTo>
                  <a:pt x="609" y="650"/>
                </a:moveTo>
                <a:cubicBezTo>
                  <a:pt x="609" y="739"/>
                  <a:pt x="609" y="739"/>
                  <a:pt x="609" y="739"/>
                </a:cubicBezTo>
                <a:cubicBezTo>
                  <a:pt x="609" y="750"/>
                  <a:pt x="603" y="760"/>
                  <a:pt x="594" y="765"/>
                </a:cubicBezTo>
                <a:cubicBezTo>
                  <a:pt x="588" y="768"/>
                  <a:pt x="582" y="770"/>
                  <a:pt x="575" y="770"/>
                </a:cubicBezTo>
                <a:cubicBezTo>
                  <a:pt x="216" y="770"/>
                  <a:pt x="216" y="770"/>
                  <a:pt x="216" y="770"/>
                </a:cubicBezTo>
                <a:cubicBezTo>
                  <a:pt x="34" y="770"/>
                  <a:pt x="34" y="770"/>
                  <a:pt x="34" y="770"/>
                </a:cubicBezTo>
                <a:cubicBezTo>
                  <a:pt x="15" y="770"/>
                  <a:pt x="0" y="757"/>
                  <a:pt x="0" y="740"/>
                </a:cubicBezTo>
                <a:cubicBezTo>
                  <a:pt x="0" y="739"/>
                  <a:pt x="0" y="739"/>
                  <a:pt x="0" y="739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50"/>
                  <a:pt x="0" y="650"/>
                  <a:pt x="0" y="650"/>
                </a:cubicBezTo>
                <a:cubicBezTo>
                  <a:pt x="0" y="633"/>
                  <a:pt x="15" y="620"/>
                  <a:pt x="34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536"/>
                  <a:pt x="133" y="469"/>
                  <a:pt x="216" y="469"/>
                </a:cubicBezTo>
                <a:cubicBezTo>
                  <a:pt x="274" y="469"/>
                  <a:pt x="324" y="501"/>
                  <a:pt x="349" y="549"/>
                </a:cubicBezTo>
                <a:cubicBezTo>
                  <a:pt x="351" y="552"/>
                  <a:pt x="352" y="554"/>
                  <a:pt x="353" y="557"/>
                </a:cubicBezTo>
                <a:cubicBezTo>
                  <a:pt x="353" y="557"/>
                  <a:pt x="354" y="558"/>
                  <a:pt x="354" y="55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6" y="564"/>
                  <a:pt x="358" y="568"/>
                  <a:pt x="359" y="572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5"/>
                  <a:pt x="361" y="577"/>
                  <a:pt x="361" y="578"/>
                </a:cubicBezTo>
                <a:cubicBezTo>
                  <a:pt x="362" y="581"/>
                  <a:pt x="362" y="583"/>
                  <a:pt x="363" y="586"/>
                </a:cubicBezTo>
                <a:cubicBezTo>
                  <a:pt x="364" y="590"/>
                  <a:pt x="365" y="594"/>
                  <a:pt x="365" y="598"/>
                </a:cubicBezTo>
                <a:cubicBezTo>
                  <a:pt x="366" y="605"/>
                  <a:pt x="367" y="612"/>
                  <a:pt x="367" y="620"/>
                </a:cubicBezTo>
                <a:cubicBezTo>
                  <a:pt x="367" y="620"/>
                  <a:pt x="367" y="620"/>
                  <a:pt x="367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576" y="620"/>
                  <a:pt x="576" y="620"/>
                  <a:pt x="576" y="620"/>
                </a:cubicBezTo>
                <a:cubicBezTo>
                  <a:pt x="594" y="620"/>
                  <a:pt x="609" y="633"/>
                  <a:pt x="609" y="650"/>
                </a:cubicBezTo>
                <a:close/>
                <a:moveTo>
                  <a:pt x="252" y="620"/>
                </a:moveTo>
                <a:cubicBezTo>
                  <a:pt x="252" y="600"/>
                  <a:pt x="236" y="584"/>
                  <a:pt x="216" y="584"/>
                </a:cubicBezTo>
                <a:cubicBezTo>
                  <a:pt x="196" y="584"/>
                  <a:pt x="180" y="600"/>
                  <a:pt x="180" y="620"/>
                </a:cubicBezTo>
                <a:cubicBezTo>
                  <a:pt x="180" y="620"/>
                  <a:pt x="180" y="620"/>
                  <a:pt x="180" y="620"/>
                </a:cubicBezTo>
                <a:cubicBezTo>
                  <a:pt x="181" y="640"/>
                  <a:pt x="196" y="655"/>
                  <a:pt x="216" y="655"/>
                </a:cubicBezTo>
                <a:cubicBezTo>
                  <a:pt x="236" y="655"/>
                  <a:pt x="252" y="640"/>
                  <a:pt x="252" y="620"/>
                </a:cubicBezTo>
                <a:cubicBezTo>
                  <a:pt x="252" y="620"/>
                  <a:pt x="252" y="620"/>
                  <a:pt x="252" y="62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" name="Freeform 9">
            <a:extLst>
              <a:ext uri="{FF2B5EF4-FFF2-40B4-BE49-F238E27FC236}">
                <a16:creationId xmlns:a16="http://schemas.microsoft.com/office/drawing/2014/main" id="{F573893B-66B2-4124-B503-3E11955A48BD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9443083" y="2536508"/>
            <a:ext cx="661707" cy="826452"/>
          </a:xfrm>
          <a:custGeom>
            <a:avLst/>
            <a:gdLst>
              <a:gd name="T0" fmla="*/ 453 w 617"/>
              <a:gd name="T1" fmla="*/ 64 h 770"/>
              <a:gd name="T2" fmla="*/ 549 w 617"/>
              <a:gd name="T3" fmla="*/ 2 h 770"/>
              <a:gd name="T4" fmla="*/ 604 w 617"/>
              <a:gd name="T5" fmla="*/ 106 h 770"/>
              <a:gd name="T6" fmla="*/ 601 w 617"/>
              <a:gd name="T7" fmla="*/ 114 h 770"/>
              <a:gd name="T8" fmla="*/ 593 w 617"/>
              <a:gd name="T9" fmla="*/ 126 h 770"/>
              <a:gd name="T10" fmla="*/ 590 w 617"/>
              <a:gd name="T11" fmla="*/ 130 h 770"/>
              <a:gd name="T12" fmla="*/ 587 w 617"/>
              <a:gd name="T13" fmla="*/ 134 h 770"/>
              <a:gd name="T14" fmla="*/ 572 w 617"/>
              <a:gd name="T15" fmla="*/ 146 h 770"/>
              <a:gd name="T16" fmla="*/ 564 w 617"/>
              <a:gd name="T17" fmla="*/ 150 h 770"/>
              <a:gd name="T18" fmla="*/ 555 w 617"/>
              <a:gd name="T19" fmla="*/ 154 h 770"/>
              <a:gd name="T20" fmla="*/ 544 w 617"/>
              <a:gd name="T21" fmla="*/ 156 h 770"/>
              <a:gd name="T22" fmla="*/ 536 w 617"/>
              <a:gd name="T23" fmla="*/ 157 h 770"/>
              <a:gd name="T24" fmla="*/ 506 w 617"/>
              <a:gd name="T25" fmla="*/ 154 h 770"/>
              <a:gd name="T26" fmla="*/ 500 w 617"/>
              <a:gd name="T27" fmla="*/ 152 h 770"/>
              <a:gd name="T28" fmla="*/ 495 w 617"/>
              <a:gd name="T29" fmla="*/ 149 h 770"/>
              <a:gd name="T30" fmla="*/ 479 w 617"/>
              <a:gd name="T31" fmla="*/ 138 h 770"/>
              <a:gd name="T32" fmla="*/ 468 w 617"/>
              <a:gd name="T33" fmla="*/ 127 h 770"/>
              <a:gd name="T34" fmla="*/ 454 w 617"/>
              <a:gd name="T35" fmla="*/ 100 h 770"/>
              <a:gd name="T36" fmla="*/ 206 w 617"/>
              <a:gd name="T37" fmla="*/ 194 h 770"/>
              <a:gd name="T38" fmla="*/ 427 w 617"/>
              <a:gd name="T39" fmla="*/ 76 h 770"/>
              <a:gd name="T40" fmla="*/ 35 w 617"/>
              <a:gd name="T41" fmla="*/ 249 h 770"/>
              <a:gd name="T42" fmla="*/ 94 w 617"/>
              <a:gd name="T43" fmla="*/ 160 h 770"/>
              <a:gd name="T44" fmla="*/ 102 w 617"/>
              <a:gd name="T45" fmla="*/ 159 h 770"/>
              <a:gd name="T46" fmla="*/ 108 w 617"/>
              <a:gd name="T47" fmla="*/ 158 h 770"/>
              <a:gd name="T48" fmla="*/ 183 w 617"/>
              <a:gd name="T49" fmla="*/ 205 h 770"/>
              <a:gd name="T50" fmla="*/ 216 w 617"/>
              <a:gd name="T51" fmla="*/ 444 h 770"/>
              <a:gd name="T52" fmla="*/ 86 w 617"/>
              <a:gd name="T53" fmla="*/ 236 h 770"/>
              <a:gd name="T54" fmla="*/ 113 w 617"/>
              <a:gd name="T55" fmla="*/ 209 h 770"/>
              <a:gd name="T56" fmla="*/ 514 w 617"/>
              <a:gd name="T57" fmla="*/ 181 h 770"/>
              <a:gd name="T58" fmla="*/ 585 w 617"/>
              <a:gd name="T59" fmla="*/ 167 h 770"/>
              <a:gd name="T60" fmla="*/ 609 w 617"/>
              <a:gd name="T61" fmla="*/ 650 h 770"/>
              <a:gd name="T62" fmla="*/ 575 w 617"/>
              <a:gd name="T63" fmla="*/ 770 h 770"/>
              <a:gd name="T64" fmla="*/ 0 w 617"/>
              <a:gd name="T65" fmla="*/ 740 h 770"/>
              <a:gd name="T66" fmla="*/ 0 w 617"/>
              <a:gd name="T67" fmla="*/ 650 h 770"/>
              <a:gd name="T68" fmla="*/ 41 w 617"/>
              <a:gd name="T69" fmla="*/ 620 h 770"/>
              <a:gd name="T70" fmla="*/ 216 w 617"/>
              <a:gd name="T71" fmla="*/ 469 h 770"/>
              <a:gd name="T72" fmla="*/ 354 w 617"/>
              <a:gd name="T73" fmla="*/ 559 h 770"/>
              <a:gd name="T74" fmla="*/ 354 w 617"/>
              <a:gd name="T75" fmla="*/ 560 h 770"/>
              <a:gd name="T76" fmla="*/ 360 w 617"/>
              <a:gd name="T77" fmla="*/ 574 h 770"/>
              <a:gd name="T78" fmla="*/ 363 w 617"/>
              <a:gd name="T79" fmla="*/ 586 h 770"/>
              <a:gd name="T80" fmla="*/ 367 w 617"/>
              <a:gd name="T81" fmla="*/ 620 h 770"/>
              <a:gd name="T82" fmla="*/ 576 w 617"/>
              <a:gd name="T83" fmla="*/ 620 h 770"/>
              <a:gd name="T84" fmla="*/ 216 w 617"/>
              <a:gd name="T85" fmla="*/ 584 h 770"/>
              <a:gd name="T86" fmla="*/ 216 w 617"/>
              <a:gd name="T87" fmla="*/ 655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7" h="770">
                <a:moveTo>
                  <a:pt x="454" y="100"/>
                </a:moveTo>
                <a:cubicBezTo>
                  <a:pt x="451" y="89"/>
                  <a:pt x="450" y="77"/>
                  <a:pt x="453" y="65"/>
                </a:cubicBezTo>
                <a:cubicBezTo>
                  <a:pt x="453" y="65"/>
                  <a:pt x="453" y="65"/>
                  <a:pt x="453" y="64"/>
                </a:cubicBezTo>
                <a:cubicBezTo>
                  <a:pt x="453" y="63"/>
                  <a:pt x="453" y="61"/>
                  <a:pt x="454" y="60"/>
                </a:cubicBezTo>
                <a:cubicBezTo>
                  <a:pt x="462" y="24"/>
                  <a:pt x="495" y="0"/>
                  <a:pt x="530" y="0"/>
                </a:cubicBezTo>
                <a:cubicBezTo>
                  <a:pt x="536" y="0"/>
                  <a:pt x="543" y="0"/>
                  <a:pt x="549" y="2"/>
                </a:cubicBezTo>
                <a:cubicBezTo>
                  <a:pt x="592" y="12"/>
                  <a:pt x="617" y="55"/>
                  <a:pt x="607" y="97"/>
                </a:cubicBezTo>
                <a:cubicBezTo>
                  <a:pt x="606" y="100"/>
                  <a:pt x="606" y="102"/>
                  <a:pt x="605" y="103"/>
                </a:cubicBezTo>
                <a:cubicBezTo>
                  <a:pt x="605" y="104"/>
                  <a:pt x="605" y="105"/>
                  <a:pt x="604" y="106"/>
                </a:cubicBezTo>
                <a:cubicBezTo>
                  <a:pt x="604" y="107"/>
                  <a:pt x="604" y="108"/>
                  <a:pt x="603" y="109"/>
                </a:cubicBezTo>
                <a:cubicBezTo>
                  <a:pt x="603" y="110"/>
                  <a:pt x="602" y="111"/>
                  <a:pt x="602" y="112"/>
                </a:cubicBezTo>
                <a:cubicBezTo>
                  <a:pt x="602" y="113"/>
                  <a:pt x="601" y="114"/>
                  <a:pt x="601" y="114"/>
                </a:cubicBezTo>
                <a:cubicBezTo>
                  <a:pt x="600" y="115"/>
                  <a:pt x="600" y="116"/>
                  <a:pt x="599" y="117"/>
                </a:cubicBezTo>
                <a:cubicBezTo>
                  <a:pt x="599" y="118"/>
                  <a:pt x="599" y="118"/>
                  <a:pt x="598" y="119"/>
                </a:cubicBezTo>
                <a:cubicBezTo>
                  <a:pt x="597" y="121"/>
                  <a:pt x="595" y="124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2" y="127"/>
                  <a:pt x="591" y="129"/>
                  <a:pt x="590" y="130"/>
                </a:cubicBezTo>
                <a:cubicBezTo>
                  <a:pt x="590" y="130"/>
                  <a:pt x="590" y="130"/>
                  <a:pt x="590" y="130"/>
                </a:cubicBezTo>
                <a:cubicBezTo>
                  <a:pt x="589" y="132"/>
                  <a:pt x="588" y="133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5" y="136"/>
                  <a:pt x="583" y="137"/>
                  <a:pt x="581" y="139"/>
                </a:cubicBezTo>
                <a:cubicBezTo>
                  <a:pt x="581" y="139"/>
                  <a:pt x="581" y="139"/>
                  <a:pt x="581" y="139"/>
                </a:cubicBezTo>
                <a:cubicBezTo>
                  <a:pt x="578" y="142"/>
                  <a:pt x="575" y="144"/>
                  <a:pt x="572" y="146"/>
                </a:cubicBezTo>
                <a:cubicBezTo>
                  <a:pt x="571" y="146"/>
                  <a:pt x="571" y="146"/>
                  <a:pt x="570" y="147"/>
                </a:cubicBezTo>
                <a:cubicBezTo>
                  <a:pt x="569" y="147"/>
                  <a:pt x="567" y="148"/>
                  <a:pt x="566" y="149"/>
                </a:cubicBezTo>
                <a:cubicBezTo>
                  <a:pt x="565" y="149"/>
                  <a:pt x="564" y="150"/>
                  <a:pt x="564" y="150"/>
                </a:cubicBezTo>
                <a:cubicBezTo>
                  <a:pt x="563" y="151"/>
                  <a:pt x="562" y="151"/>
                  <a:pt x="561" y="151"/>
                </a:cubicBezTo>
                <a:cubicBezTo>
                  <a:pt x="560" y="152"/>
                  <a:pt x="558" y="152"/>
                  <a:pt x="557" y="153"/>
                </a:cubicBezTo>
                <a:cubicBezTo>
                  <a:pt x="556" y="153"/>
                  <a:pt x="556" y="153"/>
                  <a:pt x="555" y="154"/>
                </a:cubicBezTo>
                <a:cubicBezTo>
                  <a:pt x="553" y="154"/>
                  <a:pt x="552" y="155"/>
                  <a:pt x="550" y="155"/>
                </a:cubicBezTo>
                <a:cubicBezTo>
                  <a:pt x="550" y="155"/>
                  <a:pt x="550" y="155"/>
                  <a:pt x="549" y="155"/>
                </a:cubicBezTo>
                <a:cubicBezTo>
                  <a:pt x="548" y="156"/>
                  <a:pt x="546" y="156"/>
                  <a:pt x="544" y="156"/>
                </a:cubicBezTo>
                <a:cubicBezTo>
                  <a:pt x="544" y="156"/>
                  <a:pt x="543" y="156"/>
                  <a:pt x="543" y="157"/>
                </a:cubicBezTo>
                <a:cubicBezTo>
                  <a:pt x="541" y="157"/>
                  <a:pt x="539" y="157"/>
                  <a:pt x="537" y="157"/>
                </a:cubicBezTo>
                <a:cubicBezTo>
                  <a:pt x="537" y="157"/>
                  <a:pt x="537" y="157"/>
                  <a:pt x="536" y="157"/>
                </a:cubicBezTo>
                <a:cubicBezTo>
                  <a:pt x="534" y="158"/>
                  <a:pt x="532" y="158"/>
                  <a:pt x="530" y="158"/>
                </a:cubicBezTo>
                <a:cubicBezTo>
                  <a:pt x="524" y="158"/>
                  <a:pt x="518" y="157"/>
                  <a:pt x="511" y="155"/>
                </a:cubicBezTo>
                <a:cubicBezTo>
                  <a:pt x="510" y="155"/>
                  <a:pt x="508" y="154"/>
                  <a:pt x="506" y="154"/>
                </a:cubicBezTo>
                <a:cubicBezTo>
                  <a:pt x="506" y="154"/>
                  <a:pt x="505" y="154"/>
                  <a:pt x="505" y="153"/>
                </a:cubicBezTo>
                <a:cubicBezTo>
                  <a:pt x="503" y="153"/>
                  <a:pt x="502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499" y="151"/>
                  <a:pt x="497" y="150"/>
                  <a:pt x="496" y="150"/>
                </a:cubicBezTo>
                <a:cubicBezTo>
                  <a:pt x="495" y="149"/>
                  <a:pt x="495" y="149"/>
                  <a:pt x="495" y="149"/>
                </a:cubicBezTo>
                <a:cubicBezTo>
                  <a:pt x="494" y="149"/>
                  <a:pt x="493" y="148"/>
                  <a:pt x="491" y="147"/>
                </a:cubicBezTo>
                <a:cubicBezTo>
                  <a:pt x="491" y="147"/>
                  <a:pt x="491" y="147"/>
                  <a:pt x="491" y="147"/>
                </a:cubicBezTo>
                <a:cubicBezTo>
                  <a:pt x="486" y="144"/>
                  <a:pt x="482" y="142"/>
                  <a:pt x="479" y="138"/>
                </a:cubicBezTo>
                <a:cubicBezTo>
                  <a:pt x="479" y="138"/>
                  <a:pt x="478" y="138"/>
                  <a:pt x="478" y="138"/>
                </a:cubicBezTo>
                <a:cubicBezTo>
                  <a:pt x="475" y="135"/>
                  <a:pt x="471" y="131"/>
                  <a:pt x="468" y="127"/>
                </a:cubicBezTo>
                <a:cubicBezTo>
                  <a:pt x="468" y="127"/>
                  <a:pt x="468" y="127"/>
                  <a:pt x="468" y="127"/>
                </a:cubicBezTo>
                <a:cubicBezTo>
                  <a:pt x="465" y="123"/>
                  <a:pt x="462" y="119"/>
                  <a:pt x="460" y="115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58" y="110"/>
                  <a:pt x="456" y="105"/>
                  <a:pt x="454" y="100"/>
                </a:cubicBezTo>
                <a:cubicBezTo>
                  <a:pt x="454" y="100"/>
                  <a:pt x="454" y="100"/>
                  <a:pt x="454" y="100"/>
                </a:cubicBezTo>
                <a:close/>
                <a:moveTo>
                  <a:pt x="203" y="189"/>
                </a:moveTo>
                <a:cubicBezTo>
                  <a:pt x="204" y="191"/>
                  <a:pt x="205" y="193"/>
                  <a:pt x="206" y="194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459" y="153"/>
                  <a:pt x="459" y="153"/>
                  <a:pt x="459" y="153"/>
                </a:cubicBezTo>
                <a:cubicBezTo>
                  <a:pt x="438" y="134"/>
                  <a:pt x="426" y="105"/>
                  <a:pt x="427" y="76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76" y="153"/>
                  <a:pt x="192" y="169"/>
                  <a:pt x="203" y="189"/>
                </a:cubicBezTo>
                <a:close/>
                <a:moveTo>
                  <a:pt x="35" y="249"/>
                </a:moveTo>
                <a:cubicBezTo>
                  <a:pt x="34" y="245"/>
                  <a:pt x="34" y="241"/>
                  <a:pt x="34" y="236"/>
                </a:cubicBezTo>
                <a:cubicBezTo>
                  <a:pt x="34" y="199"/>
                  <a:pt x="59" y="169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60"/>
                  <a:pt x="98" y="16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0" y="159"/>
                  <a:pt x="101" y="159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4" y="159"/>
                  <a:pt x="105" y="159"/>
                  <a:pt x="107" y="158"/>
                </a:cubicBezTo>
                <a:cubicBezTo>
                  <a:pt x="107" y="158"/>
                  <a:pt x="107" y="158"/>
                  <a:pt x="108" y="158"/>
                </a:cubicBezTo>
                <a:cubicBezTo>
                  <a:pt x="109" y="158"/>
                  <a:pt x="110" y="158"/>
                  <a:pt x="112" y="158"/>
                </a:cubicBezTo>
                <a:cubicBezTo>
                  <a:pt x="142" y="158"/>
                  <a:pt x="168" y="175"/>
                  <a:pt x="181" y="200"/>
                </a:cubicBezTo>
                <a:cubicBezTo>
                  <a:pt x="182" y="202"/>
                  <a:pt x="183" y="203"/>
                  <a:pt x="183" y="205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313" y="474"/>
                  <a:pt x="313" y="474"/>
                  <a:pt x="313" y="474"/>
                </a:cubicBezTo>
                <a:cubicBezTo>
                  <a:pt x="285" y="455"/>
                  <a:pt x="252" y="444"/>
                  <a:pt x="216" y="444"/>
                </a:cubicBezTo>
                <a:cubicBezTo>
                  <a:pt x="147" y="444"/>
                  <a:pt x="88" y="484"/>
                  <a:pt x="59" y="542"/>
                </a:cubicBezTo>
                <a:lnTo>
                  <a:pt x="35" y="249"/>
                </a:lnTo>
                <a:close/>
                <a:moveTo>
                  <a:pt x="86" y="236"/>
                </a:moveTo>
                <a:cubicBezTo>
                  <a:pt x="86" y="251"/>
                  <a:pt x="98" y="263"/>
                  <a:pt x="113" y="263"/>
                </a:cubicBezTo>
                <a:cubicBezTo>
                  <a:pt x="127" y="263"/>
                  <a:pt x="139" y="251"/>
                  <a:pt x="139" y="236"/>
                </a:cubicBezTo>
                <a:cubicBezTo>
                  <a:pt x="139" y="221"/>
                  <a:pt x="127" y="209"/>
                  <a:pt x="113" y="209"/>
                </a:cubicBezTo>
                <a:cubicBezTo>
                  <a:pt x="110" y="209"/>
                  <a:pt x="108" y="210"/>
                  <a:pt x="106" y="210"/>
                </a:cubicBezTo>
                <a:cubicBezTo>
                  <a:pt x="95" y="213"/>
                  <a:pt x="86" y="224"/>
                  <a:pt x="86" y="236"/>
                </a:cubicBezTo>
                <a:close/>
                <a:moveTo>
                  <a:pt x="514" y="181"/>
                </a:moveTo>
                <a:cubicBezTo>
                  <a:pt x="551" y="257"/>
                  <a:pt x="551" y="257"/>
                  <a:pt x="551" y="257"/>
                </a:cubicBezTo>
                <a:cubicBezTo>
                  <a:pt x="580" y="251"/>
                  <a:pt x="580" y="251"/>
                  <a:pt x="580" y="251"/>
                </a:cubicBezTo>
                <a:cubicBezTo>
                  <a:pt x="585" y="167"/>
                  <a:pt x="585" y="167"/>
                  <a:pt x="585" y="167"/>
                </a:cubicBezTo>
                <a:cubicBezTo>
                  <a:pt x="569" y="177"/>
                  <a:pt x="550" y="182"/>
                  <a:pt x="530" y="182"/>
                </a:cubicBezTo>
                <a:cubicBezTo>
                  <a:pt x="525" y="182"/>
                  <a:pt x="520" y="182"/>
                  <a:pt x="514" y="181"/>
                </a:cubicBezTo>
                <a:close/>
                <a:moveTo>
                  <a:pt x="609" y="650"/>
                </a:moveTo>
                <a:cubicBezTo>
                  <a:pt x="609" y="739"/>
                  <a:pt x="609" y="739"/>
                  <a:pt x="609" y="739"/>
                </a:cubicBezTo>
                <a:cubicBezTo>
                  <a:pt x="609" y="750"/>
                  <a:pt x="603" y="760"/>
                  <a:pt x="594" y="765"/>
                </a:cubicBezTo>
                <a:cubicBezTo>
                  <a:pt x="588" y="768"/>
                  <a:pt x="582" y="770"/>
                  <a:pt x="575" y="770"/>
                </a:cubicBezTo>
                <a:cubicBezTo>
                  <a:pt x="216" y="770"/>
                  <a:pt x="216" y="770"/>
                  <a:pt x="216" y="770"/>
                </a:cubicBezTo>
                <a:cubicBezTo>
                  <a:pt x="34" y="770"/>
                  <a:pt x="34" y="770"/>
                  <a:pt x="34" y="770"/>
                </a:cubicBezTo>
                <a:cubicBezTo>
                  <a:pt x="15" y="770"/>
                  <a:pt x="0" y="757"/>
                  <a:pt x="0" y="740"/>
                </a:cubicBezTo>
                <a:cubicBezTo>
                  <a:pt x="0" y="739"/>
                  <a:pt x="0" y="739"/>
                  <a:pt x="0" y="739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50"/>
                  <a:pt x="0" y="650"/>
                  <a:pt x="0" y="650"/>
                </a:cubicBezTo>
                <a:cubicBezTo>
                  <a:pt x="0" y="633"/>
                  <a:pt x="15" y="620"/>
                  <a:pt x="34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536"/>
                  <a:pt x="133" y="469"/>
                  <a:pt x="216" y="469"/>
                </a:cubicBezTo>
                <a:cubicBezTo>
                  <a:pt x="274" y="469"/>
                  <a:pt x="324" y="501"/>
                  <a:pt x="349" y="549"/>
                </a:cubicBezTo>
                <a:cubicBezTo>
                  <a:pt x="351" y="552"/>
                  <a:pt x="352" y="554"/>
                  <a:pt x="353" y="557"/>
                </a:cubicBezTo>
                <a:cubicBezTo>
                  <a:pt x="353" y="557"/>
                  <a:pt x="354" y="558"/>
                  <a:pt x="354" y="55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6" y="564"/>
                  <a:pt x="358" y="568"/>
                  <a:pt x="359" y="572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5"/>
                  <a:pt x="361" y="577"/>
                  <a:pt x="361" y="578"/>
                </a:cubicBezTo>
                <a:cubicBezTo>
                  <a:pt x="362" y="581"/>
                  <a:pt x="362" y="583"/>
                  <a:pt x="363" y="586"/>
                </a:cubicBezTo>
                <a:cubicBezTo>
                  <a:pt x="364" y="590"/>
                  <a:pt x="365" y="594"/>
                  <a:pt x="365" y="598"/>
                </a:cubicBezTo>
                <a:cubicBezTo>
                  <a:pt x="366" y="605"/>
                  <a:pt x="367" y="612"/>
                  <a:pt x="367" y="620"/>
                </a:cubicBezTo>
                <a:cubicBezTo>
                  <a:pt x="367" y="620"/>
                  <a:pt x="367" y="620"/>
                  <a:pt x="367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576" y="620"/>
                  <a:pt x="576" y="620"/>
                  <a:pt x="576" y="620"/>
                </a:cubicBezTo>
                <a:cubicBezTo>
                  <a:pt x="594" y="620"/>
                  <a:pt x="609" y="633"/>
                  <a:pt x="609" y="650"/>
                </a:cubicBezTo>
                <a:close/>
                <a:moveTo>
                  <a:pt x="252" y="620"/>
                </a:moveTo>
                <a:cubicBezTo>
                  <a:pt x="252" y="600"/>
                  <a:pt x="236" y="584"/>
                  <a:pt x="216" y="584"/>
                </a:cubicBezTo>
                <a:cubicBezTo>
                  <a:pt x="196" y="584"/>
                  <a:pt x="180" y="600"/>
                  <a:pt x="180" y="620"/>
                </a:cubicBezTo>
                <a:cubicBezTo>
                  <a:pt x="180" y="620"/>
                  <a:pt x="180" y="620"/>
                  <a:pt x="180" y="620"/>
                </a:cubicBezTo>
                <a:cubicBezTo>
                  <a:pt x="181" y="640"/>
                  <a:pt x="196" y="655"/>
                  <a:pt x="216" y="655"/>
                </a:cubicBezTo>
                <a:cubicBezTo>
                  <a:pt x="236" y="655"/>
                  <a:pt x="252" y="640"/>
                  <a:pt x="252" y="620"/>
                </a:cubicBezTo>
                <a:cubicBezTo>
                  <a:pt x="252" y="620"/>
                  <a:pt x="252" y="620"/>
                  <a:pt x="252" y="62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 new technologies in SCM</a:t>
            </a:r>
            <a:br>
              <a:rPr lang="en-US" sz="2800" dirty="0"/>
            </a:br>
            <a:r>
              <a:rPr lang="en-US" sz="2800" dirty="0"/>
              <a:t>Automation, Robotics, Conveyor Belt, Drones Delivery</a:t>
            </a:r>
          </a:p>
        </p:txBody>
      </p:sp>
      <p:sp>
        <p:nvSpPr>
          <p:cNvPr id="36" name="Elipsa 22">
            <a:extLst>
              <a:ext uri="{FF2B5EF4-FFF2-40B4-BE49-F238E27FC236}">
                <a16:creationId xmlns:a16="http://schemas.microsoft.com/office/drawing/2014/main" id="{46321217-7366-4DE9-9753-7B3797CDE497}"/>
              </a:ext>
            </a:extLst>
          </p:cNvPr>
          <p:cNvSpPr/>
          <p:nvPr/>
        </p:nvSpPr>
        <p:spPr>
          <a:xfrm>
            <a:off x="8171438" y="3717033"/>
            <a:ext cx="1296359" cy="1296359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62FE030-BA3E-4B72-9B0F-896222779BA4}"/>
              </a:ext>
            </a:extLst>
          </p:cNvPr>
          <p:cNvGrpSpPr/>
          <p:nvPr/>
        </p:nvGrpSpPr>
        <p:grpSpPr>
          <a:xfrm>
            <a:off x="7212934" y="1453791"/>
            <a:ext cx="3465513" cy="952006"/>
            <a:chOff x="5688933" y="1453791"/>
            <a:chExt cx="3465513" cy="952006"/>
          </a:xfrm>
        </p:grpSpPr>
        <p:sp>
          <p:nvSpPr>
            <p:cNvPr id="38" name="pole tekstowe 79">
              <a:extLst>
                <a:ext uri="{FF2B5EF4-FFF2-40B4-BE49-F238E27FC236}">
                  <a16:creationId xmlns:a16="http://schemas.microsoft.com/office/drawing/2014/main" id="{8AD33661-4304-4133-BE17-9924E620EC9F}"/>
                </a:ext>
              </a:extLst>
            </p:cNvPr>
            <p:cNvSpPr txBox="1"/>
            <p:nvPr/>
          </p:nvSpPr>
          <p:spPr>
            <a:xfrm>
              <a:off x="5868144" y="2036465"/>
              <a:ext cx="3240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4"/>
                  </a:solidFill>
                </a:rPr>
                <a:t>Icon filling, outline, shadow…</a:t>
              </a:r>
            </a:p>
          </p:txBody>
        </p:sp>
        <p:grpSp>
          <p:nvGrpSpPr>
            <p:cNvPr id="39" name="Grupa 14">
              <a:extLst>
                <a:ext uri="{FF2B5EF4-FFF2-40B4-BE49-F238E27FC236}">
                  <a16:creationId xmlns:a16="http://schemas.microsoft.com/office/drawing/2014/main" id="{FC84C40C-C527-4605-8283-B1F6591AF5C8}"/>
                </a:ext>
              </a:extLst>
            </p:cNvPr>
            <p:cNvGrpSpPr/>
            <p:nvPr/>
          </p:nvGrpSpPr>
          <p:grpSpPr>
            <a:xfrm flipH="1">
              <a:off x="5688933" y="1453791"/>
              <a:ext cx="3465513" cy="552450"/>
              <a:chOff x="389258" y="980728"/>
              <a:chExt cx="3465513" cy="552450"/>
            </a:xfrm>
          </p:grpSpPr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FDDAC892-D118-4804-B046-D7BECD32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8" y="980728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pole tekstowe 16">
                <a:extLst>
                  <a:ext uri="{FF2B5EF4-FFF2-40B4-BE49-F238E27FC236}">
                    <a16:creationId xmlns:a16="http://schemas.microsoft.com/office/drawing/2014/main" id="{635405F5-79F4-4633-8FE9-25262FCE5089}"/>
                  </a:ext>
                </a:extLst>
              </p:cNvPr>
              <p:cNvSpPr txBox="1"/>
              <p:nvPr/>
            </p:nvSpPr>
            <p:spPr>
              <a:xfrm>
                <a:off x="611560" y="1019228"/>
                <a:ext cx="288032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Fully editable</a:t>
                </a:r>
              </a:p>
            </p:txBody>
          </p:sp>
        </p:grpSp>
      </p:grpSp>
      <p:sp>
        <p:nvSpPr>
          <p:cNvPr id="46" name="Freeform 9">
            <a:extLst>
              <a:ext uri="{FF2B5EF4-FFF2-40B4-BE49-F238E27FC236}">
                <a16:creationId xmlns:a16="http://schemas.microsoft.com/office/drawing/2014/main" id="{35D53929-6C62-4DE2-9816-10CE93153DF0}"/>
              </a:ext>
            </a:extLst>
          </p:cNvPr>
          <p:cNvSpPr>
            <a:spLocks noEditPoints="1"/>
          </p:cNvSpPr>
          <p:nvPr/>
        </p:nvSpPr>
        <p:spPr bwMode="auto">
          <a:xfrm>
            <a:off x="5559425" y="4250261"/>
            <a:ext cx="1073150" cy="1068388"/>
          </a:xfrm>
          <a:custGeom>
            <a:avLst/>
            <a:gdLst>
              <a:gd name="T0" fmla="*/ 260 w 519"/>
              <a:gd name="T1" fmla="*/ 319 h 516"/>
              <a:gd name="T2" fmla="*/ 141 w 519"/>
              <a:gd name="T3" fmla="*/ 408 h 516"/>
              <a:gd name="T4" fmla="*/ 75 w 519"/>
              <a:gd name="T5" fmla="*/ 408 h 516"/>
              <a:gd name="T6" fmla="*/ 121 w 519"/>
              <a:gd name="T7" fmla="*/ 378 h 516"/>
              <a:gd name="T8" fmla="*/ 124 w 519"/>
              <a:gd name="T9" fmla="*/ 138 h 516"/>
              <a:gd name="T10" fmla="*/ 75 w 519"/>
              <a:gd name="T11" fmla="*/ 108 h 516"/>
              <a:gd name="T12" fmla="*/ 141 w 519"/>
              <a:gd name="T13" fmla="*/ 108 h 516"/>
              <a:gd name="T14" fmla="*/ 260 w 519"/>
              <a:gd name="T15" fmla="*/ 192 h 516"/>
              <a:gd name="T16" fmla="*/ 378 w 519"/>
              <a:gd name="T17" fmla="*/ 108 h 516"/>
              <a:gd name="T18" fmla="*/ 444 w 519"/>
              <a:gd name="T19" fmla="*/ 108 h 516"/>
              <a:gd name="T20" fmla="*/ 395 w 519"/>
              <a:gd name="T21" fmla="*/ 138 h 516"/>
              <a:gd name="T22" fmla="*/ 398 w 519"/>
              <a:gd name="T23" fmla="*/ 378 h 516"/>
              <a:gd name="T24" fmla="*/ 444 w 519"/>
              <a:gd name="T25" fmla="*/ 408 h 516"/>
              <a:gd name="T26" fmla="*/ 378 w 519"/>
              <a:gd name="T27" fmla="*/ 408 h 516"/>
              <a:gd name="T28" fmla="*/ 108 w 519"/>
              <a:gd name="T29" fmla="*/ 217 h 516"/>
              <a:gd name="T30" fmla="*/ 142 w 519"/>
              <a:gd name="T31" fmla="*/ 189 h 516"/>
              <a:gd name="T32" fmla="*/ 21 w 519"/>
              <a:gd name="T33" fmla="*/ 108 h 516"/>
              <a:gd name="T34" fmla="*/ 196 w 519"/>
              <a:gd name="T35" fmla="*/ 108 h 516"/>
              <a:gd name="T36" fmla="*/ 208 w 519"/>
              <a:gd name="T37" fmla="*/ 149 h 516"/>
              <a:gd name="T38" fmla="*/ 108 w 519"/>
              <a:gd name="T39" fmla="*/ 0 h 516"/>
              <a:gd name="T40" fmla="*/ 108 w 519"/>
              <a:gd name="T41" fmla="*/ 217 h 516"/>
              <a:gd name="T42" fmla="*/ 324 w 519"/>
              <a:gd name="T43" fmla="*/ 108 h 516"/>
              <a:gd name="T44" fmla="*/ 498 w 519"/>
              <a:gd name="T45" fmla="*/ 108 h 516"/>
              <a:gd name="T46" fmla="*/ 377 w 519"/>
              <a:gd name="T47" fmla="*/ 189 h 516"/>
              <a:gd name="T48" fmla="*/ 411 w 519"/>
              <a:gd name="T49" fmla="*/ 217 h 516"/>
              <a:gd name="T50" fmla="*/ 411 w 519"/>
              <a:gd name="T51" fmla="*/ 0 h 516"/>
              <a:gd name="T52" fmla="*/ 311 w 519"/>
              <a:gd name="T53" fmla="*/ 149 h 516"/>
              <a:gd name="T54" fmla="*/ 411 w 519"/>
              <a:gd name="T55" fmla="*/ 300 h 516"/>
              <a:gd name="T56" fmla="*/ 380 w 519"/>
              <a:gd name="T57" fmla="*/ 326 h 516"/>
              <a:gd name="T58" fmla="*/ 498 w 519"/>
              <a:gd name="T59" fmla="*/ 408 h 516"/>
              <a:gd name="T60" fmla="*/ 324 w 519"/>
              <a:gd name="T61" fmla="*/ 408 h 516"/>
              <a:gd name="T62" fmla="*/ 312 w 519"/>
              <a:gd name="T63" fmla="*/ 364 h 516"/>
              <a:gd name="T64" fmla="*/ 411 w 519"/>
              <a:gd name="T65" fmla="*/ 516 h 516"/>
              <a:gd name="T66" fmla="*/ 411 w 519"/>
              <a:gd name="T67" fmla="*/ 300 h 516"/>
              <a:gd name="T68" fmla="*/ 196 w 519"/>
              <a:gd name="T69" fmla="*/ 408 h 516"/>
              <a:gd name="T70" fmla="*/ 21 w 519"/>
              <a:gd name="T71" fmla="*/ 408 h 516"/>
              <a:gd name="T72" fmla="*/ 139 w 519"/>
              <a:gd name="T73" fmla="*/ 326 h 516"/>
              <a:gd name="T74" fmla="*/ 108 w 519"/>
              <a:gd name="T75" fmla="*/ 300 h 516"/>
              <a:gd name="T76" fmla="*/ 108 w 519"/>
              <a:gd name="T77" fmla="*/ 516 h 516"/>
              <a:gd name="T78" fmla="*/ 207 w 519"/>
              <a:gd name="T79" fmla="*/ 364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9" h="516">
                <a:moveTo>
                  <a:pt x="381" y="395"/>
                </a:moveTo>
                <a:cubicBezTo>
                  <a:pt x="347" y="371"/>
                  <a:pt x="292" y="320"/>
                  <a:pt x="260" y="319"/>
                </a:cubicBezTo>
                <a:cubicBezTo>
                  <a:pt x="227" y="320"/>
                  <a:pt x="173" y="371"/>
                  <a:pt x="139" y="395"/>
                </a:cubicBezTo>
                <a:cubicBezTo>
                  <a:pt x="140" y="399"/>
                  <a:pt x="141" y="403"/>
                  <a:pt x="141" y="408"/>
                </a:cubicBezTo>
                <a:cubicBezTo>
                  <a:pt x="141" y="426"/>
                  <a:pt x="126" y="441"/>
                  <a:pt x="108" y="441"/>
                </a:cubicBezTo>
                <a:cubicBezTo>
                  <a:pt x="90" y="441"/>
                  <a:pt x="75" y="426"/>
                  <a:pt x="75" y="408"/>
                </a:cubicBezTo>
                <a:cubicBezTo>
                  <a:pt x="75" y="390"/>
                  <a:pt x="90" y="375"/>
                  <a:pt x="108" y="375"/>
                </a:cubicBezTo>
                <a:cubicBezTo>
                  <a:pt x="113" y="375"/>
                  <a:pt x="117" y="376"/>
                  <a:pt x="121" y="378"/>
                </a:cubicBezTo>
                <a:cubicBezTo>
                  <a:pt x="146" y="343"/>
                  <a:pt x="197" y="289"/>
                  <a:pt x="197" y="256"/>
                </a:cubicBezTo>
                <a:cubicBezTo>
                  <a:pt x="197" y="224"/>
                  <a:pt x="150" y="172"/>
                  <a:pt x="124" y="138"/>
                </a:cubicBezTo>
                <a:cubicBezTo>
                  <a:pt x="119" y="140"/>
                  <a:pt x="114" y="142"/>
                  <a:pt x="108" y="142"/>
                </a:cubicBezTo>
                <a:cubicBezTo>
                  <a:pt x="90" y="142"/>
                  <a:pt x="75" y="127"/>
                  <a:pt x="75" y="108"/>
                </a:cubicBezTo>
                <a:cubicBezTo>
                  <a:pt x="75" y="90"/>
                  <a:pt x="90" y="75"/>
                  <a:pt x="108" y="75"/>
                </a:cubicBezTo>
                <a:cubicBezTo>
                  <a:pt x="126" y="75"/>
                  <a:pt x="141" y="90"/>
                  <a:pt x="141" y="108"/>
                </a:cubicBezTo>
                <a:cubicBezTo>
                  <a:pt x="141" y="112"/>
                  <a:pt x="141" y="115"/>
                  <a:pt x="140" y="118"/>
                </a:cubicBezTo>
                <a:cubicBezTo>
                  <a:pt x="174" y="143"/>
                  <a:pt x="227" y="192"/>
                  <a:pt x="260" y="192"/>
                </a:cubicBezTo>
                <a:cubicBezTo>
                  <a:pt x="292" y="192"/>
                  <a:pt x="345" y="143"/>
                  <a:pt x="379" y="118"/>
                </a:cubicBezTo>
                <a:cubicBezTo>
                  <a:pt x="378" y="115"/>
                  <a:pt x="378" y="112"/>
                  <a:pt x="378" y="108"/>
                </a:cubicBezTo>
                <a:cubicBezTo>
                  <a:pt x="378" y="90"/>
                  <a:pt x="393" y="75"/>
                  <a:pt x="411" y="75"/>
                </a:cubicBezTo>
                <a:cubicBezTo>
                  <a:pt x="429" y="75"/>
                  <a:pt x="444" y="90"/>
                  <a:pt x="444" y="108"/>
                </a:cubicBezTo>
                <a:cubicBezTo>
                  <a:pt x="444" y="127"/>
                  <a:pt x="429" y="142"/>
                  <a:pt x="411" y="142"/>
                </a:cubicBezTo>
                <a:cubicBezTo>
                  <a:pt x="405" y="142"/>
                  <a:pt x="400" y="140"/>
                  <a:pt x="395" y="138"/>
                </a:cubicBezTo>
                <a:cubicBezTo>
                  <a:pt x="370" y="172"/>
                  <a:pt x="322" y="224"/>
                  <a:pt x="322" y="256"/>
                </a:cubicBezTo>
                <a:cubicBezTo>
                  <a:pt x="322" y="289"/>
                  <a:pt x="373" y="343"/>
                  <a:pt x="398" y="378"/>
                </a:cubicBezTo>
                <a:cubicBezTo>
                  <a:pt x="402" y="376"/>
                  <a:pt x="406" y="375"/>
                  <a:pt x="411" y="375"/>
                </a:cubicBezTo>
                <a:cubicBezTo>
                  <a:pt x="429" y="375"/>
                  <a:pt x="444" y="390"/>
                  <a:pt x="444" y="408"/>
                </a:cubicBezTo>
                <a:cubicBezTo>
                  <a:pt x="444" y="426"/>
                  <a:pt x="429" y="441"/>
                  <a:pt x="411" y="441"/>
                </a:cubicBezTo>
                <a:cubicBezTo>
                  <a:pt x="393" y="441"/>
                  <a:pt x="378" y="426"/>
                  <a:pt x="378" y="408"/>
                </a:cubicBezTo>
                <a:cubicBezTo>
                  <a:pt x="378" y="403"/>
                  <a:pt x="379" y="399"/>
                  <a:pt x="381" y="395"/>
                </a:cubicBezTo>
                <a:close/>
                <a:moveTo>
                  <a:pt x="108" y="217"/>
                </a:moveTo>
                <a:cubicBezTo>
                  <a:pt x="125" y="217"/>
                  <a:pt x="141" y="213"/>
                  <a:pt x="155" y="206"/>
                </a:cubicBezTo>
                <a:cubicBezTo>
                  <a:pt x="151" y="200"/>
                  <a:pt x="147" y="194"/>
                  <a:pt x="142" y="189"/>
                </a:cubicBezTo>
                <a:cubicBezTo>
                  <a:pt x="132" y="193"/>
                  <a:pt x="120" y="196"/>
                  <a:pt x="108" y="196"/>
                </a:cubicBezTo>
                <a:cubicBezTo>
                  <a:pt x="60" y="196"/>
                  <a:pt x="21" y="157"/>
                  <a:pt x="21" y="108"/>
                </a:cubicBezTo>
                <a:cubicBezTo>
                  <a:pt x="21" y="60"/>
                  <a:pt x="60" y="21"/>
                  <a:pt x="108" y="21"/>
                </a:cubicBezTo>
                <a:cubicBezTo>
                  <a:pt x="156" y="21"/>
                  <a:pt x="196" y="60"/>
                  <a:pt x="196" y="108"/>
                </a:cubicBezTo>
                <a:cubicBezTo>
                  <a:pt x="196" y="118"/>
                  <a:pt x="194" y="127"/>
                  <a:pt x="191" y="136"/>
                </a:cubicBezTo>
                <a:cubicBezTo>
                  <a:pt x="197" y="140"/>
                  <a:pt x="203" y="145"/>
                  <a:pt x="208" y="149"/>
                </a:cubicBezTo>
                <a:cubicBezTo>
                  <a:pt x="213" y="136"/>
                  <a:pt x="216" y="123"/>
                  <a:pt x="216" y="108"/>
                </a:cubicBezTo>
                <a:cubicBezTo>
                  <a:pt x="216" y="49"/>
                  <a:pt x="168" y="0"/>
                  <a:pt x="108" y="0"/>
                </a:cubicBezTo>
                <a:cubicBezTo>
                  <a:pt x="49" y="0"/>
                  <a:pt x="0" y="49"/>
                  <a:pt x="0" y="108"/>
                </a:cubicBezTo>
                <a:cubicBezTo>
                  <a:pt x="0" y="168"/>
                  <a:pt x="49" y="217"/>
                  <a:pt x="108" y="217"/>
                </a:cubicBezTo>
                <a:close/>
                <a:moveTo>
                  <a:pt x="328" y="136"/>
                </a:moveTo>
                <a:cubicBezTo>
                  <a:pt x="325" y="127"/>
                  <a:pt x="324" y="118"/>
                  <a:pt x="324" y="108"/>
                </a:cubicBezTo>
                <a:cubicBezTo>
                  <a:pt x="324" y="60"/>
                  <a:pt x="363" y="21"/>
                  <a:pt x="411" y="21"/>
                </a:cubicBezTo>
                <a:cubicBezTo>
                  <a:pt x="459" y="21"/>
                  <a:pt x="498" y="60"/>
                  <a:pt x="498" y="108"/>
                </a:cubicBezTo>
                <a:cubicBezTo>
                  <a:pt x="498" y="157"/>
                  <a:pt x="459" y="196"/>
                  <a:pt x="411" y="196"/>
                </a:cubicBezTo>
                <a:cubicBezTo>
                  <a:pt x="399" y="196"/>
                  <a:pt x="387" y="193"/>
                  <a:pt x="377" y="189"/>
                </a:cubicBezTo>
                <a:cubicBezTo>
                  <a:pt x="373" y="194"/>
                  <a:pt x="368" y="200"/>
                  <a:pt x="364" y="206"/>
                </a:cubicBezTo>
                <a:cubicBezTo>
                  <a:pt x="378" y="213"/>
                  <a:pt x="394" y="217"/>
                  <a:pt x="411" y="217"/>
                </a:cubicBezTo>
                <a:cubicBezTo>
                  <a:pt x="471" y="217"/>
                  <a:pt x="519" y="168"/>
                  <a:pt x="519" y="108"/>
                </a:cubicBezTo>
                <a:cubicBezTo>
                  <a:pt x="519" y="49"/>
                  <a:pt x="471" y="0"/>
                  <a:pt x="411" y="0"/>
                </a:cubicBezTo>
                <a:cubicBezTo>
                  <a:pt x="351" y="0"/>
                  <a:pt x="303" y="49"/>
                  <a:pt x="303" y="108"/>
                </a:cubicBezTo>
                <a:cubicBezTo>
                  <a:pt x="303" y="123"/>
                  <a:pt x="306" y="136"/>
                  <a:pt x="311" y="149"/>
                </a:cubicBezTo>
                <a:cubicBezTo>
                  <a:pt x="317" y="145"/>
                  <a:pt x="322" y="140"/>
                  <a:pt x="328" y="136"/>
                </a:cubicBezTo>
                <a:close/>
                <a:moveTo>
                  <a:pt x="411" y="300"/>
                </a:moveTo>
                <a:cubicBezTo>
                  <a:pt x="395" y="300"/>
                  <a:pt x="380" y="303"/>
                  <a:pt x="367" y="309"/>
                </a:cubicBezTo>
                <a:cubicBezTo>
                  <a:pt x="371" y="315"/>
                  <a:pt x="376" y="321"/>
                  <a:pt x="380" y="326"/>
                </a:cubicBezTo>
                <a:cubicBezTo>
                  <a:pt x="390" y="323"/>
                  <a:pt x="400" y="321"/>
                  <a:pt x="411" y="321"/>
                </a:cubicBezTo>
                <a:cubicBezTo>
                  <a:pt x="459" y="321"/>
                  <a:pt x="498" y="360"/>
                  <a:pt x="498" y="408"/>
                </a:cubicBezTo>
                <a:cubicBezTo>
                  <a:pt x="498" y="456"/>
                  <a:pt x="459" y="495"/>
                  <a:pt x="411" y="495"/>
                </a:cubicBezTo>
                <a:cubicBezTo>
                  <a:pt x="363" y="495"/>
                  <a:pt x="324" y="456"/>
                  <a:pt x="324" y="408"/>
                </a:cubicBezTo>
                <a:cubicBezTo>
                  <a:pt x="324" y="397"/>
                  <a:pt x="326" y="387"/>
                  <a:pt x="329" y="377"/>
                </a:cubicBezTo>
                <a:cubicBezTo>
                  <a:pt x="324" y="373"/>
                  <a:pt x="318" y="368"/>
                  <a:pt x="312" y="364"/>
                </a:cubicBezTo>
                <a:cubicBezTo>
                  <a:pt x="306" y="378"/>
                  <a:pt x="303" y="392"/>
                  <a:pt x="303" y="408"/>
                </a:cubicBezTo>
                <a:cubicBezTo>
                  <a:pt x="303" y="468"/>
                  <a:pt x="351" y="516"/>
                  <a:pt x="411" y="516"/>
                </a:cubicBezTo>
                <a:cubicBezTo>
                  <a:pt x="471" y="516"/>
                  <a:pt x="519" y="468"/>
                  <a:pt x="519" y="408"/>
                </a:cubicBezTo>
                <a:cubicBezTo>
                  <a:pt x="519" y="348"/>
                  <a:pt x="471" y="300"/>
                  <a:pt x="411" y="300"/>
                </a:cubicBezTo>
                <a:close/>
                <a:moveTo>
                  <a:pt x="190" y="377"/>
                </a:moveTo>
                <a:cubicBezTo>
                  <a:pt x="194" y="387"/>
                  <a:pt x="196" y="397"/>
                  <a:pt x="196" y="408"/>
                </a:cubicBezTo>
                <a:cubicBezTo>
                  <a:pt x="196" y="456"/>
                  <a:pt x="156" y="495"/>
                  <a:pt x="108" y="495"/>
                </a:cubicBezTo>
                <a:cubicBezTo>
                  <a:pt x="60" y="495"/>
                  <a:pt x="21" y="456"/>
                  <a:pt x="21" y="408"/>
                </a:cubicBezTo>
                <a:cubicBezTo>
                  <a:pt x="21" y="360"/>
                  <a:pt x="60" y="321"/>
                  <a:pt x="108" y="321"/>
                </a:cubicBezTo>
                <a:cubicBezTo>
                  <a:pt x="119" y="321"/>
                  <a:pt x="130" y="323"/>
                  <a:pt x="139" y="326"/>
                </a:cubicBezTo>
                <a:cubicBezTo>
                  <a:pt x="144" y="321"/>
                  <a:pt x="148" y="315"/>
                  <a:pt x="152" y="309"/>
                </a:cubicBezTo>
                <a:cubicBezTo>
                  <a:pt x="139" y="303"/>
                  <a:pt x="124" y="300"/>
                  <a:pt x="108" y="300"/>
                </a:cubicBezTo>
                <a:cubicBezTo>
                  <a:pt x="49" y="300"/>
                  <a:pt x="0" y="348"/>
                  <a:pt x="0" y="408"/>
                </a:cubicBezTo>
                <a:cubicBezTo>
                  <a:pt x="0" y="468"/>
                  <a:pt x="49" y="516"/>
                  <a:pt x="108" y="516"/>
                </a:cubicBezTo>
                <a:cubicBezTo>
                  <a:pt x="168" y="516"/>
                  <a:pt x="216" y="468"/>
                  <a:pt x="216" y="408"/>
                </a:cubicBezTo>
                <a:cubicBezTo>
                  <a:pt x="216" y="392"/>
                  <a:pt x="213" y="378"/>
                  <a:pt x="207" y="364"/>
                </a:cubicBezTo>
                <a:cubicBezTo>
                  <a:pt x="201" y="368"/>
                  <a:pt x="195" y="373"/>
                  <a:pt x="190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Freeform 8">
            <a:extLst>
              <a:ext uri="{FF2B5EF4-FFF2-40B4-BE49-F238E27FC236}">
                <a16:creationId xmlns:a16="http://schemas.microsoft.com/office/drawing/2014/main" id="{F4766554-5759-4544-8371-CD89C06B2933}"/>
              </a:ext>
            </a:extLst>
          </p:cNvPr>
          <p:cNvSpPr>
            <a:spLocks noEditPoints="1"/>
          </p:cNvSpPr>
          <p:nvPr/>
        </p:nvSpPr>
        <p:spPr bwMode="auto">
          <a:xfrm>
            <a:off x="2697323" y="4365211"/>
            <a:ext cx="1791344" cy="821766"/>
          </a:xfrm>
          <a:custGeom>
            <a:avLst/>
            <a:gdLst>
              <a:gd name="T0" fmla="*/ 529 w 1013"/>
              <a:gd name="T1" fmla="*/ 360 h 465"/>
              <a:gd name="T2" fmla="*/ 484 w 1013"/>
              <a:gd name="T3" fmla="*/ 360 h 465"/>
              <a:gd name="T4" fmla="*/ 830 w 1013"/>
              <a:gd name="T5" fmla="*/ 130 h 465"/>
              <a:gd name="T6" fmla="*/ 668 w 1013"/>
              <a:gd name="T7" fmla="*/ 152 h 465"/>
              <a:gd name="T8" fmla="*/ 678 w 1013"/>
              <a:gd name="T9" fmla="*/ 465 h 465"/>
              <a:gd name="T10" fmla="*/ 575 w 1013"/>
              <a:gd name="T11" fmla="*/ 223 h 465"/>
              <a:gd name="T12" fmla="*/ 613 w 1013"/>
              <a:gd name="T13" fmla="*/ 243 h 465"/>
              <a:gd name="T14" fmla="*/ 592 w 1013"/>
              <a:gd name="T15" fmla="*/ 271 h 465"/>
              <a:gd name="T16" fmla="*/ 522 w 1013"/>
              <a:gd name="T17" fmla="*/ 306 h 465"/>
              <a:gd name="T18" fmla="*/ 579 w 1013"/>
              <a:gd name="T19" fmla="*/ 307 h 465"/>
              <a:gd name="T20" fmla="*/ 591 w 1013"/>
              <a:gd name="T21" fmla="*/ 400 h 465"/>
              <a:gd name="T22" fmla="*/ 434 w 1013"/>
              <a:gd name="T23" fmla="*/ 412 h 465"/>
              <a:gd name="T24" fmla="*/ 422 w 1013"/>
              <a:gd name="T25" fmla="*/ 319 h 465"/>
              <a:gd name="T26" fmla="*/ 491 w 1013"/>
              <a:gd name="T27" fmla="*/ 307 h 465"/>
              <a:gd name="T28" fmla="*/ 491 w 1013"/>
              <a:gd name="T29" fmla="*/ 271 h 465"/>
              <a:gd name="T30" fmla="*/ 400 w 1013"/>
              <a:gd name="T31" fmla="*/ 251 h 465"/>
              <a:gd name="T32" fmla="*/ 421 w 1013"/>
              <a:gd name="T33" fmla="*/ 223 h 465"/>
              <a:gd name="T34" fmla="*/ 407 w 1013"/>
              <a:gd name="T35" fmla="*/ 163 h 465"/>
              <a:gd name="T36" fmla="*/ 317 w 1013"/>
              <a:gd name="T37" fmla="*/ 465 h 465"/>
              <a:gd name="T38" fmla="*/ 349 w 1013"/>
              <a:gd name="T39" fmla="*/ 151 h 465"/>
              <a:gd name="T40" fmla="*/ 175 w 1013"/>
              <a:gd name="T41" fmla="*/ 100 h 465"/>
              <a:gd name="T42" fmla="*/ 207 w 1013"/>
              <a:gd name="T43" fmla="*/ 88 h 465"/>
              <a:gd name="T44" fmla="*/ 223 w 1013"/>
              <a:gd name="T45" fmla="*/ 0 h 465"/>
              <a:gd name="T46" fmla="*/ 240 w 1013"/>
              <a:gd name="T47" fmla="*/ 88 h 465"/>
              <a:gd name="T48" fmla="*/ 507 w 1013"/>
              <a:gd name="T49" fmla="*/ 43 h 465"/>
              <a:gd name="T50" fmla="*/ 773 w 1013"/>
              <a:gd name="T51" fmla="*/ 88 h 465"/>
              <a:gd name="T52" fmla="*/ 790 w 1013"/>
              <a:gd name="T53" fmla="*/ 0 h 465"/>
              <a:gd name="T54" fmla="*/ 806 w 1013"/>
              <a:gd name="T55" fmla="*/ 88 h 465"/>
              <a:gd name="T56" fmla="*/ 838 w 1013"/>
              <a:gd name="T57" fmla="*/ 100 h 465"/>
              <a:gd name="T58" fmla="*/ 507 w 1013"/>
              <a:gd name="T59" fmla="*/ 325 h 465"/>
              <a:gd name="T60" fmla="*/ 507 w 1013"/>
              <a:gd name="T61" fmla="*/ 394 h 465"/>
              <a:gd name="T62" fmla="*/ 507 w 1013"/>
              <a:gd name="T63" fmla="*/ 325 h 465"/>
              <a:gd name="T64" fmla="*/ 24 w 1013"/>
              <a:gd name="T65" fmla="*/ 30 h 465"/>
              <a:gd name="T66" fmla="*/ 193 w 1013"/>
              <a:gd name="T67" fmla="*/ 16 h 465"/>
              <a:gd name="T68" fmla="*/ 254 w 1013"/>
              <a:gd name="T69" fmla="*/ 16 h 465"/>
              <a:gd name="T70" fmla="*/ 423 w 1013"/>
              <a:gd name="T71" fmla="*/ 30 h 465"/>
              <a:gd name="T72" fmla="*/ 760 w 1013"/>
              <a:gd name="T73" fmla="*/ 50 h 465"/>
              <a:gd name="T74" fmla="*/ 590 w 1013"/>
              <a:gd name="T75" fmla="*/ 30 h 465"/>
              <a:gd name="T76" fmla="*/ 820 w 1013"/>
              <a:gd name="T77" fmla="*/ 50 h 465"/>
              <a:gd name="T78" fmla="*/ 820 w 1013"/>
              <a:gd name="T79" fmla="*/ 16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13" h="465">
                <a:moveTo>
                  <a:pt x="507" y="337"/>
                </a:moveTo>
                <a:cubicBezTo>
                  <a:pt x="519" y="337"/>
                  <a:pt x="529" y="347"/>
                  <a:pt x="529" y="360"/>
                </a:cubicBezTo>
                <a:cubicBezTo>
                  <a:pt x="529" y="372"/>
                  <a:pt x="519" y="382"/>
                  <a:pt x="507" y="382"/>
                </a:cubicBezTo>
                <a:cubicBezTo>
                  <a:pt x="494" y="382"/>
                  <a:pt x="484" y="372"/>
                  <a:pt x="484" y="360"/>
                </a:cubicBezTo>
                <a:cubicBezTo>
                  <a:pt x="484" y="347"/>
                  <a:pt x="494" y="337"/>
                  <a:pt x="507" y="337"/>
                </a:cubicBezTo>
                <a:close/>
                <a:moveTo>
                  <a:pt x="830" y="130"/>
                </a:moveTo>
                <a:cubicBezTo>
                  <a:pt x="814" y="132"/>
                  <a:pt x="728" y="143"/>
                  <a:pt x="664" y="151"/>
                </a:cubicBezTo>
                <a:cubicBezTo>
                  <a:pt x="667" y="151"/>
                  <a:pt x="668" y="152"/>
                  <a:pt x="668" y="152"/>
                </a:cubicBezTo>
                <a:cubicBezTo>
                  <a:pt x="717" y="306"/>
                  <a:pt x="696" y="465"/>
                  <a:pt x="696" y="465"/>
                </a:cubicBezTo>
                <a:cubicBezTo>
                  <a:pt x="678" y="465"/>
                  <a:pt x="678" y="465"/>
                  <a:pt x="678" y="465"/>
                </a:cubicBezTo>
                <a:cubicBezTo>
                  <a:pt x="686" y="244"/>
                  <a:pt x="626" y="179"/>
                  <a:pt x="606" y="163"/>
                </a:cubicBezTo>
                <a:cubicBezTo>
                  <a:pt x="603" y="182"/>
                  <a:pt x="595" y="213"/>
                  <a:pt x="575" y="223"/>
                </a:cubicBezTo>
                <a:cubicBezTo>
                  <a:pt x="592" y="223"/>
                  <a:pt x="592" y="223"/>
                  <a:pt x="592" y="223"/>
                </a:cubicBezTo>
                <a:cubicBezTo>
                  <a:pt x="604" y="223"/>
                  <a:pt x="613" y="232"/>
                  <a:pt x="613" y="243"/>
                </a:cubicBezTo>
                <a:cubicBezTo>
                  <a:pt x="613" y="251"/>
                  <a:pt x="613" y="251"/>
                  <a:pt x="613" y="251"/>
                </a:cubicBezTo>
                <a:cubicBezTo>
                  <a:pt x="613" y="262"/>
                  <a:pt x="604" y="271"/>
                  <a:pt x="592" y="271"/>
                </a:cubicBezTo>
                <a:cubicBezTo>
                  <a:pt x="522" y="271"/>
                  <a:pt x="522" y="271"/>
                  <a:pt x="522" y="271"/>
                </a:cubicBezTo>
                <a:cubicBezTo>
                  <a:pt x="522" y="306"/>
                  <a:pt x="522" y="306"/>
                  <a:pt x="522" y="306"/>
                </a:cubicBezTo>
                <a:cubicBezTo>
                  <a:pt x="522" y="306"/>
                  <a:pt x="522" y="307"/>
                  <a:pt x="522" y="307"/>
                </a:cubicBezTo>
                <a:cubicBezTo>
                  <a:pt x="579" y="307"/>
                  <a:pt x="579" y="307"/>
                  <a:pt x="579" y="307"/>
                </a:cubicBezTo>
                <a:cubicBezTo>
                  <a:pt x="585" y="307"/>
                  <a:pt x="591" y="312"/>
                  <a:pt x="591" y="319"/>
                </a:cubicBezTo>
                <a:cubicBezTo>
                  <a:pt x="591" y="400"/>
                  <a:pt x="591" y="400"/>
                  <a:pt x="591" y="400"/>
                </a:cubicBezTo>
                <a:cubicBezTo>
                  <a:pt x="591" y="407"/>
                  <a:pt x="585" y="412"/>
                  <a:pt x="579" y="412"/>
                </a:cubicBezTo>
                <a:cubicBezTo>
                  <a:pt x="434" y="412"/>
                  <a:pt x="434" y="412"/>
                  <a:pt x="434" y="412"/>
                </a:cubicBezTo>
                <a:cubicBezTo>
                  <a:pt x="428" y="412"/>
                  <a:pt x="422" y="407"/>
                  <a:pt x="422" y="400"/>
                </a:cubicBezTo>
                <a:cubicBezTo>
                  <a:pt x="422" y="319"/>
                  <a:pt x="422" y="319"/>
                  <a:pt x="422" y="319"/>
                </a:cubicBezTo>
                <a:cubicBezTo>
                  <a:pt x="422" y="312"/>
                  <a:pt x="428" y="307"/>
                  <a:pt x="434" y="307"/>
                </a:cubicBezTo>
                <a:cubicBezTo>
                  <a:pt x="491" y="307"/>
                  <a:pt x="491" y="307"/>
                  <a:pt x="491" y="307"/>
                </a:cubicBezTo>
                <a:cubicBezTo>
                  <a:pt x="491" y="307"/>
                  <a:pt x="491" y="306"/>
                  <a:pt x="491" y="306"/>
                </a:cubicBezTo>
                <a:cubicBezTo>
                  <a:pt x="491" y="271"/>
                  <a:pt x="491" y="271"/>
                  <a:pt x="491" y="271"/>
                </a:cubicBezTo>
                <a:cubicBezTo>
                  <a:pt x="421" y="271"/>
                  <a:pt x="421" y="271"/>
                  <a:pt x="421" y="271"/>
                </a:cubicBezTo>
                <a:cubicBezTo>
                  <a:pt x="409" y="271"/>
                  <a:pt x="400" y="262"/>
                  <a:pt x="400" y="251"/>
                </a:cubicBezTo>
                <a:cubicBezTo>
                  <a:pt x="400" y="243"/>
                  <a:pt x="400" y="243"/>
                  <a:pt x="400" y="243"/>
                </a:cubicBezTo>
                <a:cubicBezTo>
                  <a:pt x="400" y="232"/>
                  <a:pt x="409" y="223"/>
                  <a:pt x="421" y="223"/>
                </a:cubicBezTo>
                <a:cubicBezTo>
                  <a:pt x="438" y="223"/>
                  <a:pt x="438" y="223"/>
                  <a:pt x="438" y="223"/>
                </a:cubicBezTo>
                <a:cubicBezTo>
                  <a:pt x="418" y="213"/>
                  <a:pt x="411" y="182"/>
                  <a:pt x="407" y="163"/>
                </a:cubicBezTo>
                <a:cubicBezTo>
                  <a:pt x="387" y="179"/>
                  <a:pt x="328" y="244"/>
                  <a:pt x="335" y="465"/>
                </a:cubicBezTo>
                <a:cubicBezTo>
                  <a:pt x="317" y="465"/>
                  <a:pt x="317" y="465"/>
                  <a:pt x="317" y="465"/>
                </a:cubicBezTo>
                <a:cubicBezTo>
                  <a:pt x="317" y="465"/>
                  <a:pt x="296" y="306"/>
                  <a:pt x="345" y="152"/>
                </a:cubicBezTo>
                <a:cubicBezTo>
                  <a:pt x="345" y="152"/>
                  <a:pt x="347" y="151"/>
                  <a:pt x="349" y="151"/>
                </a:cubicBezTo>
                <a:cubicBezTo>
                  <a:pt x="285" y="143"/>
                  <a:pt x="199" y="132"/>
                  <a:pt x="183" y="130"/>
                </a:cubicBezTo>
                <a:cubicBezTo>
                  <a:pt x="160" y="128"/>
                  <a:pt x="164" y="104"/>
                  <a:pt x="175" y="100"/>
                </a:cubicBezTo>
                <a:cubicBezTo>
                  <a:pt x="187" y="99"/>
                  <a:pt x="198" y="98"/>
                  <a:pt x="209" y="96"/>
                </a:cubicBezTo>
                <a:cubicBezTo>
                  <a:pt x="207" y="94"/>
                  <a:pt x="207" y="91"/>
                  <a:pt x="207" y="88"/>
                </a:cubicBezTo>
                <a:cubicBezTo>
                  <a:pt x="207" y="17"/>
                  <a:pt x="207" y="17"/>
                  <a:pt x="207" y="17"/>
                </a:cubicBezTo>
                <a:cubicBezTo>
                  <a:pt x="207" y="8"/>
                  <a:pt x="214" y="0"/>
                  <a:pt x="223" y="0"/>
                </a:cubicBezTo>
                <a:cubicBezTo>
                  <a:pt x="232" y="0"/>
                  <a:pt x="240" y="8"/>
                  <a:pt x="240" y="17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40" y="89"/>
                  <a:pt x="239" y="90"/>
                  <a:pt x="239" y="91"/>
                </a:cubicBezTo>
                <a:cubicBezTo>
                  <a:pt x="370" y="78"/>
                  <a:pt x="426" y="43"/>
                  <a:pt x="507" y="43"/>
                </a:cubicBezTo>
                <a:cubicBezTo>
                  <a:pt x="588" y="43"/>
                  <a:pt x="642" y="78"/>
                  <a:pt x="774" y="91"/>
                </a:cubicBezTo>
                <a:cubicBezTo>
                  <a:pt x="774" y="90"/>
                  <a:pt x="773" y="89"/>
                  <a:pt x="773" y="88"/>
                </a:cubicBezTo>
                <a:cubicBezTo>
                  <a:pt x="773" y="17"/>
                  <a:pt x="773" y="17"/>
                  <a:pt x="773" y="17"/>
                </a:cubicBezTo>
                <a:cubicBezTo>
                  <a:pt x="773" y="8"/>
                  <a:pt x="781" y="0"/>
                  <a:pt x="790" y="0"/>
                </a:cubicBezTo>
                <a:cubicBezTo>
                  <a:pt x="799" y="0"/>
                  <a:pt x="806" y="8"/>
                  <a:pt x="806" y="17"/>
                </a:cubicBezTo>
                <a:cubicBezTo>
                  <a:pt x="806" y="88"/>
                  <a:pt x="806" y="88"/>
                  <a:pt x="806" y="88"/>
                </a:cubicBezTo>
                <a:cubicBezTo>
                  <a:pt x="806" y="91"/>
                  <a:pt x="806" y="94"/>
                  <a:pt x="804" y="96"/>
                </a:cubicBezTo>
                <a:cubicBezTo>
                  <a:pt x="815" y="98"/>
                  <a:pt x="826" y="99"/>
                  <a:pt x="838" y="100"/>
                </a:cubicBezTo>
                <a:cubicBezTo>
                  <a:pt x="849" y="104"/>
                  <a:pt x="853" y="128"/>
                  <a:pt x="830" y="130"/>
                </a:cubicBezTo>
                <a:close/>
                <a:moveTo>
                  <a:pt x="507" y="325"/>
                </a:moveTo>
                <a:cubicBezTo>
                  <a:pt x="487" y="325"/>
                  <a:pt x="472" y="340"/>
                  <a:pt x="472" y="360"/>
                </a:cubicBezTo>
                <a:cubicBezTo>
                  <a:pt x="472" y="379"/>
                  <a:pt x="487" y="394"/>
                  <a:pt x="507" y="394"/>
                </a:cubicBezTo>
                <a:cubicBezTo>
                  <a:pt x="526" y="394"/>
                  <a:pt x="541" y="379"/>
                  <a:pt x="541" y="360"/>
                </a:cubicBezTo>
                <a:cubicBezTo>
                  <a:pt x="541" y="340"/>
                  <a:pt x="526" y="325"/>
                  <a:pt x="507" y="325"/>
                </a:cubicBezTo>
                <a:close/>
                <a:moveTo>
                  <a:pt x="193" y="16"/>
                </a:moveTo>
                <a:cubicBezTo>
                  <a:pt x="178" y="16"/>
                  <a:pt x="0" y="19"/>
                  <a:pt x="24" y="30"/>
                </a:cubicBezTo>
                <a:cubicBezTo>
                  <a:pt x="81" y="58"/>
                  <a:pt x="181" y="51"/>
                  <a:pt x="193" y="50"/>
                </a:cubicBezTo>
                <a:lnTo>
                  <a:pt x="193" y="16"/>
                </a:lnTo>
                <a:close/>
                <a:moveTo>
                  <a:pt x="423" y="30"/>
                </a:moveTo>
                <a:cubicBezTo>
                  <a:pt x="446" y="19"/>
                  <a:pt x="269" y="16"/>
                  <a:pt x="254" y="16"/>
                </a:cubicBezTo>
                <a:cubicBezTo>
                  <a:pt x="254" y="50"/>
                  <a:pt x="254" y="50"/>
                  <a:pt x="254" y="50"/>
                </a:cubicBezTo>
                <a:cubicBezTo>
                  <a:pt x="262" y="51"/>
                  <a:pt x="364" y="59"/>
                  <a:pt x="423" y="30"/>
                </a:cubicBezTo>
                <a:close/>
                <a:moveTo>
                  <a:pt x="590" y="30"/>
                </a:moveTo>
                <a:cubicBezTo>
                  <a:pt x="648" y="58"/>
                  <a:pt x="747" y="51"/>
                  <a:pt x="760" y="50"/>
                </a:cubicBezTo>
                <a:cubicBezTo>
                  <a:pt x="760" y="16"/>
                  <a:pt x="760" y="16"/>
                  <a:pt x="760" y="16"/>
                </a:cubicBezTo>
                <a:cubicBezTo>
                  <a:pt x="744" y="16"/>
                  <a:pt x="567" y="19"/>
                  <a:pt x="590" y="30"/>
                </a:cubicBezTo>
                <a:close/>
                <a:moveTo>
                  <a:pt x="820" y="16"/>
                </a:moveTo>
                <a:cubicBezTo>
                  <a:pt x="820" y="50"/>
                  <a:pt x="820" y="50"/>
                  <a:pt x="820" y="50"/>
                </a:cubicBezTo>
                <a:cubicBezTo>
                  <a:pt x="829" y="51"/>
                  <a:pt x="931" y="59"/>
                  <a:pt x="990" y="30"/>
                </a:cubicBezTo>
                <a:cubicBezTo>
                  <a:pt x="1013" y="19"/>
                  <a:pt x="836" y="16"/>
                  <a:pt x="820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9">
            <a:extLst>
              <a:ext uri="{FF2B5EF4-FFF2-40B4-BE49-F238E27FC236}">
                <a16:creationId xmlns:a16="http://schemas.microsoft.com/office/drawing/2014/main" id="{CC9252D3-2FA3-47AD-8AAD-D7BBC76FB19C}"/>
              </a:ext>
            </a:extLst>
          </p:cNvPr>
          <p:cNvSpPr>
            <a:spLocks noEditPoints="1"/>
          </p:cNvSpPr>
          <p:nvPr/>
        </p:nvSpPr>
        <p:spPr bwMode="auto">
          <a:xfrm>
            <a:off x="2423593" y="2077665"/>
            <a:ext cx="771525" cy="963612"/>
          </a:xfrm>
          <a:custGeom>
            <a:avLst/>
            <a:gdLst>
              <a:gd name="T0" fmla="*/ 453 w 617"/>
              <a:gd name="T1" fmla="*/ 64 h 770"/>
              <a:gd name="T2" fmla="*/ 549 w 617"/>
              <a:gd name="T3" fmla="*/ 2 h 770"/>
              <a:gd name="T4" fmla="*/ 604 w 617"/>
              <a:gd name="T5" fmla="*/ 106 h 770"/>
              <a:gd name="T6" fmla="*/ 601 w 617"/>
              <a:gd name="T7" fmla="*/ 114 h 770"/>
              <a:gd name="T8" fmla="*/ 593 w 617"/>
              <a:gd name="T9" fmla="*/ 126 h 770"/>
              <a:gd name="T10" fmla="*/ 590 w 617"/>
              <a:gd name="T11" fmla="*/ 130 h 770"/>
              <a:gd name="T12" fmla="*/ 587 w 617"/>
              <a:gd name="T13" fmla="*/ 134 h 770"/>
              <a:gd name="T14" fmla="*/ 572 w 617"/>
              <a:gd name="T15" fmla="*/ 146 h 770"/>
              <a:gd name="T16" fmla="*/ 564 w 617"/>
              <a:gd name="T17" fmla="*/ 150 h 770"/>
              <a:gd name="T18" fmla="*/ 555 w 617"/>
              <a:gd name="T19" fmla="*/ 154 h 770"/>
              <a:gd name="T20" fmla="*/ 544 w 617"/>
              <a:gd name="T21" fmla="*/ 156 h 770"/>
              <a:gd name="T22" fmla="*/ 536 w 617"/>
              <a:gd name="T23" fmla="*/ 157 h 770"/>
              <a:gd name="T24" fmla="*/ 506 w 617"/>
              <a:gd name="T25" fmla="*/ 154 h 770"/>
              <a:gd name="T26" fmla="*/ 500 w 617"/>
              <a:gd name="T27" fmla="*/ 152 h 770"/>
              <a:gd name="T28" fmla="*/ 495 w 617"/>
              <a:gd name="T29" fmla="*/ 149 h 770"/>
              <a:gd name="T30" fmla="*/ 479 w 617"/>
              <a:gd name="T31" fmla="*/ 138 h 770"/>
              <a:gd name="T32" fmla="*/ 468 w 617"/>
              <a:gd name="T33" fmla="*/ 127 h 770"/>
              <a:gd name="T34" fmla="*/ 454 w 617"/>
              <a:gd name="T35" fmla="*/ 100 h 770"/>
              <a:gd name="T36" fmla="*/ 206 w 617"/>
              <a:gd name="T37" fmla="*/ 194 h 770"/>
              <a:gd name="T38" fmla="*/ 427 w 617"/>
              <a:gd name="T39" fmla="*/ 76 h 770"/>
              <a:gd name="T40" fmla="*/ 35 w 617"/>
              <a:gd name="T41" fmla="*/ 249 h 770"/>
              <a:gd name="T42" fmla="*/ 94 w 617"/>
              <a:gd name="T43" fmla="*/ 160 h 770"/>
              <a:gd name="T44" fmla="*/ 102 w 617"/>
              <a:gd name="T45" fmla="*/ 159 h 770"/>
              <a:gd name="T46" fmla="*/ 108 w 617"/>
              <a:gd name="T47" fmla="*/ 158 h 770"/>
              <a:gd name="T48" fmla="*/ 183 w 617"/>
              <a:gd name="T49" fmla="*/ 205 h 770"/>
              <a:gd name="T50" fmla="*/ 216 w 617"/>
              <a:gd name="T51" fmla="*/ 444 h 770"/>
              <a:gd name="T52" fmla="*/ 86 w 617"/>
              <a:gd name="T53" fmla="*/ 236 h 770"/>
              <a:gd name="T54" fmla="*/ 113 w 617"/>
              <a:gd name="T55" fmla="*/ 209 h 770"/>
              <a:gd name="T56" fmla="*/ 514 w 617"/>
              <a:gd name="T57" fmla="*/ 181 h 770"/>
              <a:gd name="T58" fmla="*/ 585 w 617"/>
              <a:gd name="T59" fmla="*/ 167 h 770"/>
              <a:gd name="T60" fmla="*/ 609 w 617"/>
              <a:gd name="T61" fmla="*/ 650 h 770"/>
              <a:gd name="T62" fmla="*/ 575 w 617"/>
              <a:gd name="T63" fmla="*/ 770 h 770"/>
              <a:gd name="T64" fmla="*/ 0 w 617"/>
              <a:gd name="T65" fmla="*/ 740 h 770"/>
              <a:gd name="T66" fmla="*/ 0 w 617"/>
              <a:gd name="T67" fmla="*/ 650 h 770"/>
              <a:gd name="T68" fmla="*/ 41 w 617"/>
              <a:gd name="T69" fmla="*/ 620 h 770"/>
              <a:gd name="T70" fmla="*/ 216 w 617"/>
              <a:gd name="T71" fmla="*/ 469 h 770"/>
              <a:gd name="T72" fmla="*/ 354 w 617"/>
              <a:gd name="T73" fmla="*/ 559 h 770"/>
              <a:gd name="T74" fmla="*/ 354 w 617"/>
              <a:gd name="T75" fmla="*/ 560 h 770"/>
              <a:gd name="T76" fmla="*/ 360 w 617"/>
              <a:gd name="T77" fmla="*/ 574 h 770"/>
              <a:gd name="T78" fmla="*/ 363 w 617"/>
              <a:gd name="T79" fmla="*/ 586 h 770"/>
              <a:gd name="T80" fmla="*/ 367 w 617"/>
              <a:gd name="T81" fmla="*/ 620 h 770"/>
              <a:gd name="T82" fmla="*/ 576 w 617"/>
              <a:gd name="T83" fmla="*/ 620 h 770"/>
              <a:gd name="T84" fmla="*/ 216 w 617"/>
              <a:gd name="T85" fmla="*/ 584 h 770"/>
              <a:gd name="T86" fmla="*/ 216 w 617"/>
              <a:gd name="T87" fmla="*/ 655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7" h="770">
                <a:moveTo>
                  <a:pt x="454" y="100"/>
                </a:moveTo>
                <a:cubicBezTo>
                  <a:pt x="451" y="89"/>
                  <a:pt x="450" y="77"/>
                  <a:pt x="453" y="65"/>
                </a:cubicBezTo>
                <a:cubicBezTo>
                  <a:pt x="453" y="65"/>
                  <a:pt x="453" y="65"/>
                  <a:pt x="453" y="64"/>
                </a:cubicBezTo>
                <a:cubicBezTo>
                  <a:pt x="453" y="63"/>
                  <a:pt x="453" y="61"/>
                  <a:pt x="454" y="60"/>
                </a:cubicBezTo>
                <a:cubicBezTo>
                  <a:pt x="462" y="24"/>
                  <a:pt x="495" y="0"/>
                  <a:pt x="530" y="0"/>
                </a:cubicBezTo>
                <a:cubicBezTo>
                  <a:pt x="536" y="0"/>
                  <a:pt x="543" y="0"/>
                  <a:pt x="549" y="2"/>
                </a:cubicBezTo>
                <a:cubicBezTo>
                  <a:pt x="592" y="12"/>
                  <a:pt x="617" y="55"/>
                  <a:pt x="607" y="97"/>
                </a:cubicBezTo>
                <a:cubicBezTo>
                  <a:pt x="606" y="100"/>
                  <a:pt x="606" y="102"/>
                  <a:pt x="605" y="103"/>
                </a:cubicBezTo>
                <a:cubicBezTo>
                  <a:pt x="605" y="104"/>
                  <a:pt x="605" y="105"/>
                  <a:pt x="604" y="106"/>
                </a:cubicBezTo>
                <a:cubicBezTo>
                  <a:pt x="604" y="107"/>
                  <a:pt x="604" y="108"/>
                  <a:pt x="603" y="109"/>
                </a:cubicBezTo>
                <a:cubicBezTo>
                  <a:pt x="603" y="110"/>
                  <a:pt x="602" y="111"/>
                  <a:pt x="602" y="112"/>
                </a:cubicBezTo>
                <a:cubicBezTo>
                  <a:pt x="602" y="113"/>
                  <a:pt x="601" y="114"/>
                  <a:pt x="601" y="114"/>
                </a:cubicBezTo>
                <a:cubicBezTo>
                  <a:pt x="600" y="115"/>
                  <a:pt x="600" y="116"/>
                  <a:pt x="599" y="117"/>
                </a:cubicBezTo>
                <a:cubicBezTo>
                  <a:pt x="599" y="118"/>
                  <a:pt x="599" y="118"/>
                  <a:pt x="598" y="119"/>
                </a:cubicBezTo>
                <a:cubicBezTo>
                  <a:pt x="597" y="121"/>
                  <a:pt x="595" y="124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2" y="127"/>
                  <a:pt x="591" y="129"/>
                  <a:pt x="590" y="130"/>
                </a:cubicBezTo>
                <a:cubicBezTo>
                  <a:pt x="590" y="130"/>
                  <a:pt x="590" y="130"/>
                  <a:pt x="590" y="130"/>
                </a:cubicBezTo>
                <a:cubicBezTo>
                  <a:pt x="589" y="132"/>
                  <a:pt x="588" y="133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5" y="136"/>
                  <a:pt x="583" y="137"/>
                  <a:pt x="581" y="139"/>
                </a:cubicBezTo>
                <a:cubicBezTo>
                  <a:pt x="581" y="139"/>
                  <a:pt x="581" y="139"/>
                  <a:pt x="581" y="139"/>
                </a:cubicBezTo>
                <a:cubicBezTo>
                  <a:pt x="578" y="142"/>
                  <a:pt x="575" y="144"/>
                  <a:pt x="572" y="146"/>
                </a:cubicBezTo>
                <a:cubicBezTo>
                  <a:pt x="571" y="146"/>
                  <a:pt x="571" y="146"/>
                  <a:pt x="570" y="147"/>
                </a:cubicBezTo>
                <a:cubicBezTo>
                  <a:pt x="569" y="147"/>
                  <a:pt x="567" y="148"/>
                  <a:pt x="566" y="149"/>
                </a:cubicBezTo>
                <a:cubicBezTo>
                  <a:pt x="565" y="149"/>
                  <a:pt x="564" y="150"/>
                  <a:pt x="564" y="150"/>
                </a:cubicBezTo>
                <a:cubicBezTo>
                  <a:pt x="563" y="151"/>
                  <a:pt x="562" y="151"/>
                  <a:pt x="561" y="151"/>
                </a:cubicBezTo>
                <a:cubicBezTo>
                  <a:pt x="560" y="152"/>
                  <a:pt x="558" y="152"/>
                  <a:pt x="557" y="153"/>
                </a:cubicBezTo>
                <a:cubicBezTo>
                  <a:pt x="556" y="153"/>
                  <a:pt x="556" y="153"/>
                  <a:pt x="555" y="154"/>
                </a:cubicBezTo>
                <a:cubicBezTo>
                  <a:pt x="553" y="154"/>
                  <a:pt x="552" y="155"/>
                  <a:pt x="550" y="155"/>
                </a:cubicBezTo>
                <a:cubicBezTo>
                  <a:pt x="550" y="155"/>
                  <a:pt x="550" y="155"/>
                  <a:pt x="549" y="155"/>
                </a:cubicBezTo>
                <a:cubicBezTo>
                  <a:pt x="548" y="156"/>
                  <a:pt x="546" y="156"/>
                  <a:pt x="544" y="156"/>
                </a:cubicBezTo>
                <a:cubicBezTo>
                  <a:pt x="544" y="156"/>
                  <a:pt x="543" y="156"/>
                  <a:pt x="543" y="157"/>
                </a:cubicBezTo>
                <a:cubicBezTo>
                  <a:pt x="541" y="157"/>
                  <a:pt x="539" y="157"/>
                  <a:pt x="537" y="157"/>
                </a:cubicBezTo>
                <a:cubicBezTo>
                  <a:pt x="537" y="157"/>
                  <a:pt x="537" y="157"/>
                  <a:pt x="536" y="157"/>
                </a:cubicBezTo>
                <a:cubicBezTo>
                  <a:pt x="534" y="158"/>
                  <a:pt x="532" y="158"/>
                  <a:pt x="530" y="158"/>
                </a:cubicBezTo>
                <a:cubicBezTo>
                  <a:pt x="524" y="158"/>
                  <a:pt x="518" y="157"/>
                  <a:pt x="511" y="155"/>
                </a:cubicBezTo>
                <a:cubicBezTo>
                  <a:pt x="510" y="155"/>
                  <a:pt x="508" y="154"/>
                  <a:pt x="506" y="154"/>
                </a:cubicBezTo>
                <a:cubicBezTo>
                  <a:pt x="506" y="154"/>
                  <a:pt x="505" y="154"/>
                  <a:pt x="505" y="153"/>
                </a:cubicBezTo>
                <a:cubicBezTo>
                  <a:pt x="503" y="153"/>
                  <a:pt x="502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499" y="151"/>
                  <a:pt x="497" y="150"/>
                  <a:pt x="496" y="150"/>
                </a:cubicBezTo>
                <a:cubicBezTo>
                  <a:pt x="495" y="149"/>
                  <a:pt x="495" y="149"/>
                  <a:pt x="495" y="149"/>
                </a:cubicBezTo>
                <a:cubicBezTo>
                  <a:pt x="494" y="149"/>
                  <a:pt x="493" y="148"/>
                  <a:pt x="491" y="147"/>
                </a:cubicBezTo>
                <a:cubicBezTo>
                  <a:pt x="491" y="147"/>
                  <a:pt x="491" y="147"/>
                  <a:pt x="491" y="147"/>
                </a:cubicBezTo>
                <a:cubicBezTo>
                  <a:pt x="486" y="144"/>
                  <a:pt x="482" y="142"/>
                  <a:pt x="479" y="138"/>
                </a:cubicBezTo>
                <a:cubicBezTo>
                  <a:pt x="479" y="138"/>
                  <a:pt x="478" y="138"/>
                  <a:pt x="478" y="138"/>
                </a:cubicBezTo>
                <a:cubicBezTo>
                  <a:pt x="475" y="135"/>
                  <a:pt x="471" y="131"/>
                  <a:pt x="468" y="127"/>
                </a:cubicBezTo>
                <a:cubicBezTo>
                  <a:pt x="468" y="127"/>
                  <a:pt x="468" y="127"/>
                  <a:pt x="468" y="127"/>
                </a:cubicBezTo>
                <a:cubicBezTo>
                  <a:pt x="465" y="123"/>
                  <a:pt x="462" y="119"/>
                  <a:pt x="460" y="115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58" y="110"/>
                  <a:pt x="456" y="105"/>
                  <a:pt x="454" y="100"/>
                </a:cubicBezTo>
                <a:cubicBezTo>
                  <a:pt x="454" y="100"/>
                  <a:pt x="454" y="100"/>
                  <a:pt x="454" y="100"/>
                </a:cubicBezTo>
                <a:close/>
                <a:moveTo>
                  <a:pt x="203" y="189"/>
                </a:moveTo>
                <a:cubicBezTo>
                  <a:pt x="204" y="191"/>
                  <a:pt x="205" y="193"/>
                  <a:pt x="206" y="194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459" y="153"/>
                  <a:pt x="459" y="153"/>
                  <a:pt x="459" y="153"/>
                </a:cubicBezTo>
                <a:cubicBezTo>
                  <a:pt x="438" y="134"/>
                  <a:pt x="426" y="105"/>
                  <a:pt x="427" y="76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76" y="153"/>
                  <a:pt x="192" y="169"/>
                  <a:pt x="203" y="189"/>
                </a:cubicBezTo>
                <a:close/>
                <a:moveTo>
                  <a:pt x="35" y="249"/>
                </a:moveTo>
                <a:cubicBezTo>
                  <a:pt x="34" y="245"/>
                  <a:pt x="34" y="241"/>
                  <a:pt x="34" y="236"/>
                </a:cubicBezTo>
                <a:cubicBezTo>
                  <a:pt x="34" y="199"/>
                  <a:pt x="59" y="169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60"/>
                  <a:pt x="98" y="16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0" y="159"/>
                  <a:pt x="101" y="159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4" y="159"/>
                  <a:pt x="105" y="159"/>
                  <a:pt x="107" y="158"/>
                </a:cubicBezTo>
                <a:cubicBezTo>
                  <a:pt x="107" y="158"/>
                  <a:pt x="107" y="158"/>
                  <a:pt x="108" y="158"/>
                </a:cubicBezTo>
                <a:cubicBezTo>
                  <a:pt x="109" y="158"/>
                  <a:pt x="110" y="158"/>
                  <a:pt x="112" y="158"/>
                </a:cubicBezTo>
                <a:cubicBezTo>
                  <a:pt x="142" y="158"/>
                  <a:pt x="168" y="175"/>
                  <a:pt x="181" y="200"/>
                </a:cubicBezTo>
                <a:cubicBezTo>
                  <a:pt x="182" y="202"/>
                  <a:pt x="183" y="203"/>
                  <a:pt x="183" y="205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313" y="474"/>
                  <a:pt x="313" y="474"/>
                  <a:pt x="313" y="474"/>
                </a:cubicBezTo>
                <a:cubicBezTo>
                  <a:pt x="285" y="455"/>
                  <a:pt x="252" y="444"/>
                  <a:pt x="216" y="444"/>
                </a:cubicBezTo>
                <a:cubicBezTo>
                  <a:pt x="147" y="444"/>
                  <a:pt x="88" y="484"/>
                  <a:pt x="59" y="542"/>
                </a:cubicBezTo>
                <a:lnTo>
                  <a:pt x="35" y="249"/>
                </a:lnTo>
                <a:close/>
                <a:moveTo>
                  <a:pt x="86" y="236"/>
                </a:moveTo>
                <a:cubicBezTo>
                  <a:pt x="86" y="251"/>
                  <a:pt x="98" y="263"/>
                  <a:pt x="113" y="263"/>
                </a:cubicBezTo>
                <a:cubicBezTo>
                  <a:pt x="127" y="263"/>
                  <a:pt x="139" y="251"/>
                  <a:pt x="139" y="236"/>
                </a:cubicBezTo>
                <a:cubicBezTo>
                  <a:pt x="139" y="221"/>
                  <a:pt x="127" y="209"/>
                  <a:pt x="113" y="209"/>
                </a:cubicBezTo>
                <a:cubicBezTo>
                  <a:pt x="110" y="209"/>
                  <a:pt x="108" y="210"/>
                  <a:pt x="106" y="210"/>
                </a:cubicBezTo>
                <a:cubicBezTo>
                  <a:pt x="95" y="213"/>
                  <a:pt x="86" y="224"/>
                  <a:pt x="86" y="236"/>
                </a:cubicBezTo>
                <a:close/>
                <a:moveTo>
                  <a:pt x="514" y="181"/>
                </a:moveTo>
                <a:cubicBezTo>
                  <a:pt x="551" y="257"/>
                  <a:pt x="551" y="257"/>
                  <a:pt x="551" y="257"/>
                </a:cubicBezTo>
                <a:cubicBezTo>
                  <a:pt x="580" y="251"/>
                  <a:pt x="580" y="251"/>
                  <a:pt x="580" y="251"/>
                </a:cubicBezTo>
                <a:cubicBezTo>
                  <a:pt x="585" y="167"/>
                  <a:pt x="585" y="167"/>
                  <a:pt x="585" y="167"/>
                </a:cubicBezTo>
                <a:cubicBezTo>
                  <a:pt x="569" y="177"/>
                  <a:pt x="550" y="182"/>
                  <a:pt x="530" y="182"/>
                </a:cubicBezTo>
                <a:cubicBezTo>
                  <a:pt x="525" y="182"/>
                  <a:pt x="520" y="182"/>
                  <a:pt x="514" y="181"/>
                </a:cubicBezTo>
                <a:close/>
                <a:moveTo>
                  <a:pt x="609" y="650"/>
                </a:moveTo>
                <a:cubicBezTo>
                  <a:pt x="609" y="739"/>
                  <a:pt x="609" y="739"/>
                  <a:pt x="609" y="739"/>
                </a:cubicBezTo>
                <a:cubicBezTo>
                  <a:pt x="609" y="750"/>
                  <a:pt x="603" y="760"/>
                  <a:pt x="594" y="765"/>
                </a:cubicBezTo>
                <a:cubicBezTo>
                  <a:pt x="588" y="768"/>
                  <a:pt x="582" y="770"/>
                  <a:pt x="575" y="770"/>
                </a:cubicBezTo>
                <a:cubicBezTo>
                  <a:pt x="216" y="770"/>
                  <a:pt x="216" y="770"/>
                  <a:pt x="216" y="770"/>
                </a:cubicBezTo>
                <a:cubicBezTo>
                  <a:pt x="34" y="770"/>
                  <a:pt x="34" y="770"/>
                  <a:pt x="34" y="770"/>
                </a:cubicBezTo>
                <a:cubicBezTo>
                  <a:pt x="15" y="770"/>
                  <a:pt x="0" y="757"/>
                  <a:pt x="0" y="740"/>
                </a:cubicBezTo>
                <a:cubicBezTo>
                  <a:pt x="0" y="739"/>
                  <a:pt x="0" y="739"/>
                  <a:pt x="0" y="739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50"/>
                  <a:pt x="0" y="650"/>
                  <a:pt x="0" y="650"/>
                </a:cubicBezTo>
                <a:cubicBezTo>
                  <a:pt x="0" y="633"/>
                  <a:pt x="15" y="620"/>
                  <a:pt x="34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536"/>
                  <a:pt x="133" y="469"/>
                  <a:pt x="216" y="469"/>
                </a:cubicBezTo>
                <a:cubicBezTo>
                  <a:pt x="274" y="469"/>
                  <a:pt x="324" y="501"/>
                  <a:pt x="349" y="549"/>
                </a:cubicBezTo>
                <a:cubicBezTo>
                  <a:pt x="351" y="552"/>
                  <a:pt x="352" y="554"/>
                  <a:pt x="353" y="557"/>
                </a:cubicBezTo>
                <a:cubicBezTo>
                  <a:pt x="353" y="557"/>
                  <a:pt x="354" y="558"/>
                  <a:pt x="354" y="55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6" y="564"/>
                  <a:pt x="358" y="568"/>
                  <a:pt x="359" y="572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5"/>
                  <a:pt x="361" y="577"/>
                  <a:pt x="361" y="578"/>
                </a:cubicBezTo>
                <a:cubicBezTo>
                  <a:pt x="362" y="581"/>
                  <a:pt x="362" y="583"/>
                  <a:pt x="363" y="586"/>
                </a:cubicBezTo>
                <a:cubicBezTo>
                  <a:pt x="364" y="590"/>
                  <a:pt x="365" y="594"/>
                  <a:pt x="365" y="598"/>
                </a:cubicBezTo>
                <a:cubicBezTo>
                  <a:pt x="366" y="605"/>
                  <a:pt x="367" y="612"/>
                  <a:pt x="367" y="620"/>
                </a:cubicBezTo>
                <a:cubicBezTo>
                  <a:pt x="367" y="620"/>
                  <a:pt x="367" y="620"/>
                  <a:pt x="367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576" y="620"/>
                  <a:pt x="576" y="620"/>
                  <a:pt x="576" y="620"/>
                </a:cubicBezTo>
                <a:cubicBezTo>
                  <a:pt x="594" y="620"/>
                  <a:pt x="609" y="633"/>
                  <a:pt x="609" y="650"/>
                </a:cubicBezTo>
                <a:close/>
                <a:moveTo>
                  <a:pt x="252" y="620"/>
                </a:moveTo>
                <a:cubicBezTo>
                  <a:pt x="252" y="600"/>
                  <a:pt x="236" y="584"/>
                  <a:pt x="216" y="584"/>
                </a:cubicBezTo>
                <a:cubicBezTo>
                  <a:pt x="196" y="584"/>
                  <a:pt x="180" y="600"/>
                  <a:pt x="180" y="620"/>
                </a:cubicBezTo>
                <a:cubicBezTo>
                  <a:pt x="180" y="620"/>
                  <a:pt x="180" y="620"/>
                  <a:pt x="180" y="620"/>
                </a:cubicBezTo>
                <a:cubicBezTo>
                  <a:pt x="181" y="640"/>
                  <a:pt x="196" y="655"/>
                  <a:pt x="216" y="655"/>
                </a:cubicBezTo>
                <a:cubicBezTo>
                  <a:pt x="236" y="655"/>
                  <a:pt x="252" y="640"/>
                  <a:pt x="252" y="620"/>
                </a:cubicBezTo>
                <a:cubicBezTo>
                  <a:pt x="252" y="620"/>
                  <a:pt x="252" y="620"/>
                  <a:pt x="252" y="6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" name="Freeform 10">
            <a:extLst>
              <a:ext uri="{FF2B5EF4-FFF2-40B4-BE49-F238E27FC236}">
                <a16:creationId xmlns:a16="http://schemas.microsoft.com/office/drawing/2014/main" id="{BF5BA6DB-7D2A-4179-8FAC-1ED9CD32D1B9}"/>
              </a:ext>
            </a:extLst>
          </p:cNvPr>
          <p:cNvSpPr>
            <a:spLocks noEditPoints="1"/>
          </p:cNvSpPr>
          <p:nvPr/>
        </p:nvSpPr>
        <p:spPr bwMode="auto">
          <a:xfrm>
            <a:off x="3932146" y="2077665"/>
            <a:ext cx="1164014" cy="963612"/>
          </a:xfrm>
          <a:custGeom>
            <a:avLst/>
            <a:gdLst>
              <a:gd name="T0" fmla="*/ 741 w 820"/>
              <a:gd name="T1" fmla="*/ 677 h 677"/>
              <a:gd name="T2" fmla="*/ 0 w 820"/>
              <a:gd name="T3" fmla="*/ 597 h 677"/>
              <a:gd name="T4" fmla="*/ 79 w 820"/>
              <a:gd name="T5" fmla="*/ 518 h 677"/>
              <a:gd name="T6" fmla="*/ 820 w 820"/>
              <a:gd name="T7" fmla="*/ 597 h 677"/>
              <a:gd name="T8" fmla="*/ 641 w 820"/>
              <a:gd name="T9" fmla="*/ 270 h 677"/>
              <a:gd name="T10" fmla="*/ 455 w 820"/>
              <a:gd name="T11" fmla="*/ 298 h 677"/>
              <a:gd name="T12" fmla="*/ 483 w 820"/>
              <a:gd name="T13" fmla="*/ 484 h 677"/>
              <a:gd name="T14" fmla="*/ 669 w 820"/>
              <a:gd name="T15" fmla="*/ 456 h 677"/>
              <a:gd name="T16" fmla="*/ 601 w 820"/>
              <a:gd name="T17" fmla="*/ 283 h 677"/>
              <a:gd name="T18" fmla="*/ 565 w 820"/>
              <a:gd name="T19" fmla="*/ 371 h 677"/>
              <a:gd name="T20" fmla="*/ 526 w 820"/>
              <a:gd name="T21" fmla="*/ 283 h 677"/>
              <a:gd name="T22" fmla="*/ 365 w 820"/>
              <a:gd name="T23" fmla="*/ 298 h 677"/>
              <a:gd name="T24" fmla="*/ 179 w 820"/>
              <a:gd name="T25" fmla="*/ 270 h 677"/>
              <a:gd name="T26" fmla="*/ 151 w 820"/>
              <a:gd name="T27" fmla="*/ 456 h 677"/>
              <a:gd name="T28" fmla="*/ 337 w 820"/>
              <a:gd name="T29" fmla="*/ 484 h 677"/>
              <a:gd name="T30" fmla="*/ 365 w 820"/>
              <a:gd name="T31" fmla="*/ 298 h 677"/>
              <a:gd name="T32" fmla="*/ 297 w 820"/>
              <a:gd name="T33" fmla="*/ 393 h 677"/>
              <a:gd name="T34" fmla="*/ 222 w 820"/>
              <a:gd name="T35" fmla="*/ 393 h 677"/>
              <a:gd name="T36" fmla="*/ 297 w 820"/>
              <a:gd name="T37" fmla="*/ 283 h 677"/>
              <a:gd name="T38" fmla="*/ 42 w 820"/>
              <a:gd name="T39" fmla="*/ 597 h 677"/>
              <a:gd name="T40" fmla="*/ 131 w 820"/>
              <a:gd name="T41" fmla="*/ 597 h 677"/>
              <a:gd name="T42" fmla="*/ 302 w 820"/>
              <a:gd name="T43" fmla="*/ 553 h 677"/>
              <a:gd name="T44" fmla="*/ 302 w 820"/>
              <a:gd name="T45" fmla="*/ 642 h 677"/>
              <a:gd name="T46" fmla="*/ 302 w 820"/>
              <a:gd name="T47" fmla="*/ 553 h 677"/>
              <a:gd name="T48" fmla="*/ 474 w 820"/>
              <a:gd name="T49" fmla="*/ 597 h 677"/>
              <a:gd name="T50" fmla="*/ 562 w 820"/>
              <a:gd name="T51" fmla="*/ 597 h 677"/>
              <a:gd name="T52" fmla="*/ 734 w 820"/>
              <a:gd name="T53" fmla="*/ 553 h 677"/>
              <a:gd name="T54" fmla="*/ 734 w 820"/>
              <a:gd name="T55" fmla="*/ 642 h 677"/>
              <a:gd name="T56" fmla="*/ 734 w 820"/>
              <a:gd name="T57" fmla="*/ 553 h 677"/>
              <a:gd name="T58" fmla="*/ 278 w 820"/>
              <a:gd name="T59" fmla="*/ 20 h 677"/>
              <a:gd name="T60" fmla="*/ 238 w 820"/>
              <a:gd name="T61" fmla="*/ 20 h 677"/>
              <a:gd name="T62" fmla="*/ 130 w 820"/>
              <a:gd name="T63" fmla="*/ 227 h 677"/>
              <a:gd name="T64" fmla="*/ 170 w 820"/>
              <a:gd name="T65" fmla="*/ 227 h 677"/>
              <a:gd name="T66" fmla="*/ 346 w 820"/>
              <a:gd name="T67" fmla="*/ 227 h 677"/>
              <a:gd name="T68" fmla="*/ 386 w 820"/>
              <a:gd name="T69" fmla="*/ 227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20" h="677">
                <a:moveTo>
                  <a:pt x="820" y="597"/>
                </a:moveTo>
                <a:cubicBezTo>
                  <a:pt x="820" y="641"/>
                  <a:pt x="785" y="677"/>
                  <a:pt x="741" y="677"/>
                </a:cubicBezTo>
                <a:cubicBezTo>
                  <a:pt x="79" y="677"/>
                  <a:pt x="79" y="677"/>
                  <a:pt x="79" y="677"/>
                </a:cubicBezTo>
                <a:cubicBezTo>
                  <a:pt x="35" y="677"/>
                  <a:pt x="0" y="641"/>
                  <a:pt x="0" y="597"/>
                </a:cubicBezTo>
                <a:cubicBezTo>
                  <a:pt x="0" y="597"/>
                  <a:pt x="0" y="597"/>
                  <a:pt x="0" y="597"/>
                </a:cubicBezTo>
                <a:cubicBezTo>
                  <a:pt x="0" y="554"/>
                  <a:pt x="35" y="518"/>
                  <a:pt x="79" y="518"/>
                </a:cubicBezTo>
                <a:cubicBezTo>
                  <a:pt x="741" y="518"/>
                  <a:pt x="741" y="518"/>
                  <a:pt x="741" y="518"/>
                </a:cubicBezTo>
                <a:cubicBezTo>
                  <a:pt x="785" y="518"/>
                  <a:pt x="820" y="554"/>
                  <a:pt x="820" y="597"/>
                </a:cubicBezTo>
                <a:close/>
                <a:moveTo>
                  <a:pt x="669" y="298"/>
                </a:moveTo>
                <a:cubicBezTo>
                  <a:pt x="669" y="282"/>
                  <a:pt x="657" y="270"/>
                  <a:pt x="641" y="270"/>
                </a:cubicBezTo>
                <a:cubicBezTo>
                  <a:pt x="483" y="270"/>
                  <a:pt x="483" y="270"/>
                  <a:pt x="483" y="270"/>
                </a:cubicBezTo>
                <a:cubicBezTo>
                  <a:pt x="468" y="270"/>
                  <a:pt x="455" y="282"/>
                  <a:pt x="455" y="298"/>
                </a:cubicBezTo>
                <a:cubicBezTo>
                  <a:pt x="455" y="456"/>
                  <a:pt x="455" y="456"/>
                  <a:pt x="455" y="456"/>
                </a:cubicBezTo>
                <a:cubicBezTo>
                  <a:pt x="455" y="471"/>
                  <a:pt x="468" y="484"/>
                  <a:pt x="483" y="484"/>
                </a:cubicBezTo>
                <a:cubicBezTo>
                  <a:pt x="641" y="484"/>
                  <a:pt x="641" y="484"/>
                  <a:pt x="641" y="484"/>
                </a:cubicBezTo>
                <a:cubicBezTo>
                  <a:pt x="657" y="484"/>
                  <a:pt x="669" y="471"/>
                  <a:pt x="669" y="456"/>
                </a:cubicBezTo>
                <a:lnTo>
                  <a:pt x="669" y="298"/>
                </a:lnTo>
                <a:close/>
                <a:moveTo>
                  <a:pt x="601" y="283"/>
                </a:moveTo>
                <a:cubicBezTo>
                  <a:pt x="601" y="393"/>
                  <a:pt x="601" y="393"/>
                  <a:pt x="601" y="393"/>
                </a:cubicBezTo>
                <a:cubicBezTo>
                  <a:pt x="565" y="371"/>
                  <a:pt x="565" y="371"/>
                  <a:pt x="565" y="371"/>
                </a:cubicBezTo>
                <a:cubicBezTo>
                  <a:pt x="526" y="393"/>
                  <a:pt x="526" y="393"/>
                  <a:pt x="526" y="393"/>
                </a:cubicBezTo>
                <a:cubicBezTo>
                  <a:pt x="526" y="283"/>
                  <a:pt x="526" y="283"/>
                  <a:pt x="526" y="283"/>
                </a:cubicBezTo>
                <a:cubicBezTo>
                  <a:pt x="601" y="283"/>
                  <a:pt x="601" y="283"/>
                  <a:pt x="601" y="283"/>
                </a:cubicBezTo>
                <a:close/>
                <a:moveTo>
                  <a:pt x="365" y="298"/>
                </a:moveTo>
                <a:cubicBezTo>
                  <a:pt x="365" y="282"/>
                  <a:pt x="352" y="270"/>
                  <a:pt x="337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63" y="270"/>
                  <a:pt x="151" y="282"/>
                  <a:pt x="151" y="298"/>
                </a:cubicBezTo>
                <a:cubicBezTo>
                  <a:pt x="151" y="456"/>
                  <a:pt x="151" y="456"/>
                  <a:pt x="151" y="456"/>
                </a:cubicBezTo>
                <a:cubicBezTo>
                  <a:pt x="151" y="471"/>
                  <a:pt x="163" y="484"/>
                  <a:pt x="179" y="484"/>
                </a:cubicBezTo>
                <a:cubicBezTo>
                  <a:pt x="337" y="484"/>
                  <a:pt x="337" y="484"/>
                  <a:pt x="337" y="484"/>
                </a:cubicBezTo>
                <a:cubicBezTo>
                  <a:pt x="352" y="484"/>
                  <a:pt x="365" y="471"/>
                  <a:pt x="365" y="456"/>
                </a:cubicBezTo>
                <a:lnTo>
                  <a:pt x="365" y="298"/>
                </a:lnTo>
                <a:close/>
                <a:moveTo>
                  <a:pt x="297" y="283"/>
                </a:moveTo>
                <a:cubicBezTo>
                  <a:pt x="297" y="393"/>
                  <a:pt x="297" y="393"/>
                  <a:pt x="297" y="393"/>
                </a:cubicBezTo>
                <a:cubicBezTo>
                  <a:pt x="261" y="371"/>
                  <a:pt x="261" y="371"/>
                  <a:pt x="261" y="371"/>
                </a:cubicBezTo>
                <a:cubicBezTo>
                  <a:pt x="222" y="393"/>
                  <a:pt x="222" y="393"/>
                  <a:pt x="222" y="393"/>
                </a:cubicBezTo>
                <a:cubicBezTo>
                  <a:pt x="222" y="283"/>
                  <a:pt x="222" y="283"/>
                  <a:pt x="222" y="283"/>
                </a:cubicBezTo>
                <a:cubicBezTo>
                  <a:pt x="297" y="283"/>
                  <a:pt x="297" y="283"/>
                  <a:pt x="297" y="283"/>
                </a:cubicBezTo>
                <a:close/>
                <a:moveTo>
                  <a:pt x="86" y="553"/>
                </a:moveTo>
                <a:cubicBezTo>
                  <a:pt x="62" y="553"/>
                  <a:pt x="42" y="573"/>
                  <a:pt x="42" y="597"/>
                </a:cubicBezTo>
                <a:cubicBezTo>
                  <a:pt x="42" y="622"/>
                  <a:pt x="62" y="642"/>
                  <a:pt x="86" y="642"/>
                </a:cubicBezTo>
                <a:cubicBezTo>
                  <a:pt x="111" y="642"/>
                  <a:pt x="131" y="622"/>
                  <a:pt x="131" y="597"/>
                </a:cubicBezTo>
                <a:cubicBezTo>
                  <a:pt x="131" y="573"/>
                  <a:pt x="111" y="553"/>
                  <a:pt x="86" y="553"/>
                </a:cubicBezTo>
                <a:close/>
                <a:moveTo>
                  <a:pt x="302" y="553"/>
                </a:moveTo>
                <a:cubicBezTo>
                  <a:pt x="278" y="553"/>
                  <a:pt x="258" y="573"/>
                  <a:pt x="258" y="597"/>
                </a:cubicBezTo>
                <a:cubicBezTo>
                  <a:pt x="258" y="622"/>
                  <a:pt x="278" y="642"/>
                  <a:pt x="302" y="642"/>
                </a:cubicBezTo>
                <a:cubicBezTo>
                  <a:pt x="327" y="642"/>
                  <a:pt x="346" y="622"/>
                  <a:pt x="346" y="597"/>
                </a:cubicBezTo>
                <a:cubicBezTo>
                  <a:pt x="346" y="573"/>
                  <a:pt x="327" y="553"/>
                  <a:pt x="302" y="553"/>
                </a:cubicBezTo>
                <a:close/>
                <a:moveTo>
                  <a:pt x="518" y="553"/>
                </a:moveTo>
                <a:cubicBezTo>
                  <a:pt x="493" y="553"/>
                  <a:pt x="474" y="573"/>
                  <a:pt x="474" y="597"/>
                </a:cubicBezTo>
                <a:cubicBezTo>
                  <a:pt x="474" y="622"/>
                  <a:pt x="493" y="642"/>
                  <a:pt x="518" y="642"/>
                </a:cubicBezTo>
                <a:cubicBezTo>
                  <a:pt x="542" y="642"/>
                  <a:pt x="562" y="622"/>
                  <a:pt x="562" y="597"/>
                </a:cubicBezTo>
                <a:cubicBezTo>
                  <a:pt x="562" y="573"/>
                  <a:pt x="542" y="553"/>
                  <a:pt x="518" y="553"/>
                </a:cubicBezTo>
                <a:close/>
                <a:moveTo>
                  <a:pt x="734" y="553"/>
                </a:moveTo>
                <a:cubicBezTo>
                  <a:pt x="709" y="553"/>
                  <a:pt x="689" y="573"/>
                  <a:pt x="689" y="597"/>
                </a:cubicBezTo>
                <a:cubicBezTo>
                  <a:pt x="689" y="622"/>
                  <a:pt x="709" y="642"/>
                  <a:pt x="734" y="642"/>
                </a:cubicBezTo>
                <a:cubicBezTo>
                  <a:pt x="758" y="642"/>
                  <a:pt x="778" y="622"/>
                  <a:pt x="778" y="597"/>
                </a:cubicBezTo>
                <a:cubicBezTo>
                  <a:pt x="778" y="573"/>
                  <a:pt x="758" y="553"/>
                  <a:pt x="734" y="553"/>
                </a:cubicBezTo>
                <a:close/>
                <a:moveTo>
                  <a:pt x="278" y="100"/>
                </a:moveTo>
                <a:cubicBezTo>
                  <a:pt x="278" y="20"/>
                  <a:pt x="278" y="20"/>
                  <a:pt x="278" y="20"/>
                </a:cubicBezTo>
                <a:cubicBezTo>
                  <a:pt x="278" y="9"/>
                  <a:pt x="269" y="0"/>
                  <a:pt x="258" y="0"/>
                </a:cubicBezTo>
                <a:cubicBezTo>
                  <a:pt x="247" y="0"/>
                  <a:pt x="238" y="9"/>
                  <a:pt x="238" y="20"/>
                </a:cubicBezTo>
                <a:cubicBezTo>
                  <a:pt x="238" y="100"/>
                  <a:pt x="238" y="100"/>
                  <a:pt x="238" y="100"/>
                </a:cubicBezTo>
                <a:cubicBezTo>
                  <a:pt x="177" y="110"/>
                  <a:pt x="130" y="163"/>
                  <a:pt x="130" y="227"/>
                </a:cubicBezTo>
                <a:cubicBezTo>
                  <a:pt x="130" y="238"/>
                  <a:pt x="139" y="247"/>
                  <a:pt x="150" y="247"/>
                </a:cubicBezTo>
                <a:cubicBezTo>
                  <a:pt x="161" y="247"/>
                  <a:pt x="170" y="238"/>
                  <a:pt x="170" y="227"/>
                </a:cubicBezTo>
                <a:cubicBezTo>
                  <a:pt x="170" y="178"/>
                  <a:pt x="209" y="139"/>
                  <a:pt x="258" y="139"/>
                </a:cubicBezTo>
                <a:cubicBezTo>
                  <a:pt x="306" y="139"/>
                  <a:pt x="346" y="178"/>
                  <a:pt x="346" y="227"/>
                </a:cubicBezTo>
                <a:cubicBezTo>
                  <a:pt x="346" y="238"/>
                  <a:pt x="355" y="247"/>
                  <a:pt x="366" y="247"/>
                </a:cubicBezTo>
                <a:cubicBezTo>
                  <a:pt x="377" y="247"/>
                  <a:pt x="386" y="238"/>
                  <a:pt x="386" y="227"/>
                </a:cubicBezTo>
                <a:cubicBezTo>
                  <a:pt x="386" y="163"/>
                  <a:pt x="339" y="110"/>
                  <a:pt x="278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1">
            <a:extLst>
              <a:ext uri="{FF2B5EF4-FFF2-40B4-BE49-F238E27FC236}">
                <a16:creationId xmlns:a16="http://schemas.microsoft.com/office/drawing/2014/main" id="{AFBF9B10-BE2E-4DD2-8201-9512FAA54A58}"/>
              </a:ext>
            </a:extLst>
          </p:cNvPr>
          <p:cNvSpPr>
            <a:spLocks noEditPoints="1"/>
          </p:cNvSpPr>
          <p:nvPr/>
        </p:nvSpPr>
        <p:spPr bwMode="auto">
          <a:xfrm>
            <a:off x="5571468" y="2693873"/>
            <a:ext cx="1299016" cy="347405"/>
          </a:xfrm>
          <a:custGeom>
            <a:avLst/>
            <a:gdLst>
              <a:gd name="T0" fmla="*/ 915 w 915"/>
              <a:gd name="T1" fmla="*/ 144 h 244"/>
              <a:gd name="T2" fmla="*/ 815 w 915"/>
              <a:gd name="T3" fmla="*/ 244 h 244"/>
              <a:gd name="T4" fmla="*/ 100 w 915"/>
              <a:gd name="T5" fmla="*/ 244 h 244"/>
              <a:gd name="T6" fmla="*/ 0 w 915"/>
              <a:gd name="T7" fmla="*/ 144 h 244"/>
              <a:gd name="T8" fmla="*/ 100 w 915"/>
              <a:gd name="T9" fmla="*/ 45 h 244"/>
              <a:gd name="T10" fmla="*/ 381 w 915"/>
              <a:gd name="T11" fmla="*/ 45 h 244"/>
              <a:gd name="T12" fmla="*/ 362 w 915"/>
              <a:gd name="T13" fmla="*/ 26 h 244"/>
              <a:gd name="T14" fmla="*/ 362 w 915"/>
              <a:gd name="T15" fmla="*/ 6 h 244"/>
              <a:gd name="T16" fmla="*/ 382 w 915"/>
              <a:gd name="T17" fmla="*/ 6 h 244"/>
              <a:gd name="T18" fmla="*/ 435 w 915"/>
              <a:gd name="T19" fmla="*/ 59 h 244"/>
              <a:gd name="T20" fmla="*/ 382 w 915"/>
              <a:gd name="T21" fmla="*/ 111 h 244"/>
              <a:gd name="T22" fmla="*/ 372 w 915"/>
              <a:gd name="T23" fmla="*/ 115 h 244"/>
              <a:gd name="T24" fmla="*/ 362 w 915"/>
              <a:gd name="T25" fmla="*/ 111 h 244"/>
              <a:gd name="T26" fmla="*/ 362 w 915"/>
              <a:gd name="T27" fmla="*/ 92 h 244"/>
              <a:gd name="T28" fmla="*/ 381 w 915"/>
              <a:gd name="T29" fmla="*/ 73 h 244"/>
              <a:gd name="T30" fmla="*/ 100 w 915"/>
              <a:gd name="T31" fmla="*/ 73 h 244"/>
              <a:gd name="T32" fmla="*/ 28 w 915"/>
              <a:gd name="T33" fmla="*/ 144 h 244"/>
              <a:gd name="T34" fmla="*/ 100 w 915"/>
              <a:gd name="T35" fmla="*/ 216 h 244"/>
              <a:gd name="T36" fmla="*/ 815 w 915"/>
              <a:gd name="T37" fmla="*/ 216 h 244"/>
              <a:gd name="T38" fmla="*/ 887 w 915"/>
              <a:gd name="T39" fmla="*/ 144 h 244"/>
              <a:gd name="T40" fmla="*/ 815 w 915"/>
              <a:gd name="T41" fmla="*/ 73 h 244"/>
              <a:gd name="T42" fmla="*/ 515 w 915"/>
              <a:gd name="T43" fmla="*/ 73 h 244"/>
              <a:gd name="T44" fmla="*/ 501 w 915"/>
              <a:gd name="T45" fmla="*/ 59 h 244"/>
              <a:gd name="T46" fmla="*/ 515 w 915"/>
              <a:gd name="T47" fmla="*/ 45 h 244"/>
              <a:gd name="T48" fmla="*/ 815 w 915"/>
              <a:gd name="T49" fmla="*/ 45 h 244"/>
              <a:gd name="T50" fmla="*/ 915 w 915"/>
              <a:gd name="T51" fmla="*/ 144 h 244"/>
              <a:gd name="T52" fmla="*/ 89 w 915"/>
              <a:gd name="T53" fmla="*/ 144 h 244"/>
              <a:gd name="T54" fmla="*/ 134 w 915"/>
              <a:gd name="T55" fmla="*/ 189 h 244"/>
              <a:gd name="T56" fmla="*/ 178 w 915"/>
              <a:gd name="T57" fmla="*/ 144 h 244"/>
              <a:gd name="T58" fmla="*/ 134 w 915"/>
              <a:gd name="T59" fmla="*/ 100 h 244"/>
              <a:gd name="T60" fmla="*/ 89 w 915"/>
              <a:gd name="T61" fmla="*/ 144 h 244"/>
              <a:gd name="T62" fmla="*/ 413 w 915"/>
              <a:gd name="T63" fmla="*/ 144 h 244"/>
              <a:gd name="T64" fmla="*/ 457 w 915"/>
              <a:gd name="T65" fmla="*/ 189 h 244"/>
              <a:gd name="T66" fmla="*/ 502 w 915"/>
              <a:gd name="T67" fmla="*/ 144 h 244"/>
              <a:gd name="T68" fmla="*/ 457 w 915"/>
              <a:gd name="T69" fmla="*/ 100 h 244"/>
              <a:gd name="T70" fmla="*/ 413 w 915"/>
              <a:gd name="T71" fmla="*/ 144 h 244"/>
              <a:gd name="T72" fmla="*/ 825 w 915"/>
              <a:gd name="T73" fmla="*/ 144 h 244"/>
              <a:gd name="T74" fmla="*/ 781 w 915"/>
              <a:gd name="T75" fmla="*/ 100 h 244"/>
              <a:gd name="T76" fmla="*/ 737 w 915"/>
              <a:gd name="T77" fmla="*/ 144 h 244"/>
              <a:gd name="T78" fmla="*/ 781 w 915"/>
              <a:gd name="T79" fmla="*/ 189 h 244"/>
              <a:gd name="T80" fmla="*/ 825 w 915"/>
              <a:gd name="T81" fmla="*/ 1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15" h="244">
                <a:moveTo>
                  <a:pt x="915" y="144"/>
                </a:moveTo>
                <a:cubicBezTo>
                  <a:pt x="915" y="200"/>
                  <a:pt x="870" y="244"/>
                  <a:pt x="815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45" y="244"/>
                  <a:pt x="0" y="200"/>
                  <a:pt x="0" y="144"/>
                </a:cubicBezTo>
                <a:cubicBezTo>
                  <a:pt x="0" y="89"/>
                  <a:pt x="45" y="45"/>
                  <a:pt x="100" y="45"/>
                </a:cubicBezTo>
                <a:cubicBezTo>
                  <a:pt x="381" y="45"/>
                  <a:pt x="381" y="45"/>
                  <a:pt x="381" y="45"/>
                </a:cubicBezTo>
                <a:cubicBezTo>
                  <a:pt x="362" y="26"/>
                  <a:pt x="362" y="26"/>
                  <a:pt x="362" y="26"/>
                </a:cubicBezTo>
                <a:cubicBezTo>
                  <a:pt x="357" y="20"/>
                  <a:pt x="357" y="11"/>
                  <a:pt x="362" y="6"/>
                </a:cubicBezTo>
                <a:cubicBezTo>
                  <a:pt x="368" y="0"/>
                  <a:pt x="377" y="0"/>
                  <a:pt x="382" y="6"/>
                </a:cubicBezTo>
                <a:cubicBezTo>
                  <a:pt x="435" y="59"/>
                  <a:pt x="435" y="59"/>
                  <a:pt x="435" y="59"/>
                </a:cubicBezTo>
                <a:cubicBezTo>
                  <a:pt x="382" y="111"/>
                  <a:pt x="382" y="111"/>
                  <a:pt x="382" y="111"/>
                </a:cubicBezTo>
                <a:cubicBezTo>
                  <a:pt x="379" y="114"/>
                  <a:pt x="376" y="115"/>
                  <a:pt x="372" y="115"/>
                </a:cubicBezTo>
                <a:cubicBezTo>
                  <a:pt x="369" y="115"/>
                  <a:pt x="365" y="114"/>
                  <a:pt x="362" y="111"/>
                </a:cubicBezTo>
                <a:cubicBezTo>
                  <a:pt x="357" y="106"/>
                  <a:pt x="357" y="97"/>
                  <a:pt x="362" y="92"/>
                </a:cubicBezTo>
                <a:cubicBezTo>
                  <a:pt x="381" y="73"/>
                  <a:pt x="381" y="73"/>
                  <a:pt x="381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60" y="73"/>
                  <a:pt x="28" y="105"/>
                  <a:pt x="28" y="144"/>
                </a:cubicBezTo>
                <a:cubicBezTo>
                  <a:pt x="28" y="184"/>
                  <a:pt x="60" y="216"/>
                  <a:pt x="100" y="216"/>
                </a:cubicBezTo>
                <a:cubicBezTo>
                  <a:pt x="815" y="216"/>
                  <a:pt x="815" y="216"/>
                  <a:pt x="815" y="216"/>
                </a:cubicBezTo>
                <a:cubicBezTo>
                  <a:pt x="854" y="216"/>
                  <a:pt x="887" y="184"/>
                  <a:pt x="887" y="144"/>
                </a:cubicBezTo>
                <a:cubicBezTo>
                  <a:pt x="887" y="105"/>
                  <a:pt x="854" y="73"/>
                  <a:pt x="815" y="73"/>
                </a:cubicBezTo>
                <a:cubicBezTo>
                  <a:pt x="515" y="73"/>
                  <a:pt x="515" y="73"/>
                  <a:pt x="515" y="73"/>
                </a:cubicBezTo>
                <a:cubicBezTo>
                  <a:pt x="507" y="73"/>
                  <a:pt x="501" y="66"/>
                  <a:pt x="501" y="59"/>
                </a:cubicBezTo>
                <a:cubicBezTo>
                  <a:pt x="501" y="51"/>
                  <a:pt x="507" y="45"/>
                  <a:pt x="515" y="45"/>
                </a:cubicBezTo>
                <a:cubicBezTo>
                  <a:pt x="815" y="45"/>
                  <a:pt x="815" y="45"/>
                  <a:pt x="815" y="45"/>
                </a:cubicBezTo>
                <a:cubicBezTo>
                  <a:pt x="870" y="45"/>
                  <a:pt x="915" y="89"/>
                  <a:pt x="915" y="144"/>
                </a:cubicBezTo>
                <a:close/>
                <a:moveTo>
                  <a:pt x="89" y="144"/>
                </a:moveTo>
                <a:cubicBezTo>
                  <a:pt x="89" y="169"/>
                  <a:pt x="109" y="189"/>
                  <a:pt x="134" y="189"/>
                </a:cubicBezTo>
                <a:cubicBezTo>
                  <a:pt x="158" y="189"/>
                  <a:pt x="178" y="169"/>
                  <a:pt x="178" y="144"/>
                </a:cubicBezTo>
                <a:cubicBezTo>
                  <a:pt x="178" y="120"/>
                  <a:pt x="158" y="100"/>
                  <a:pt x="134" y="100"/>
                </a:cubicBezTo>
                <a:cubicBezTo>
                  <a:pt x="109" y="100"/>
                  <a:pt x="89" y="120"/>
                  <a:pt x="89" y="144"/>
                </a:cubicBezTo>
                <a:close/>
                <a:moveTo>
                  <a:pt x="413" y="144"/>
                </a:moveTo>
                <a:cubicBezTo>
                  <a:pt x="413" y="169"/>
                  <a:pt x="433" y="189"/>
                  <a:pt x="457" y="189"/>
                </a:cubicBezTo>
                <a:cubicBezTo>
                  <a:pt x="482" y="189"/>
                  <a:pt x="502" y="169"/>
                  <a:pt x="502" y="144"/>
                </a:cubicBezTo>
                <a:cubicBezTo>
                  <a:pt x="502" y="120"/>
                  <a:pt x="482" y="100"/>
                  <a:pt x="457" y="100"/>
                </a:cubicBezTo>
                <a:cubicBezTo>
                  <a:pt x="433" y="100"/>
                  <a:pt x="413" y="120"/>
                  <a:pt x="413" y="144"/>
                </a:cubicBezTo>
                <a:close/>
                <a:moveTo>
                  <a:pt x="825" y="144"/>
                </a:moveTo>
                <a:cubicBezTo>
                  <a:pt x="825" y="120"/>
                  <a:pt x="805" y="100"/>
                  <a:pt x="781" y="100"/>
                </a:cubicBezTo>
                <a:cubicBezTo>
                  <a:pt x="757" y="100"/>
                  <a:pt x="737" y="120"/>
                  <a:pt x="737" y="144"/>
                </a:cubicBezTo>
                <a:cubicBezTo>
                  <a:pt x="737" y="169"/>
                  <a:pt x="757" y="189"/>
                  <a:pt x="781" y="189"/>
                </a:cubicBezTo>
                <a:cubicBezTo>
                  <a:pt x="805" y="189"/>
                  <a:pt x="825" y="169"/>
                  <a:pt x="825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9">
            <a:extLst>
              <a:ext uri="{FF2B5EF4-FFF2-40B4-BE49-F238E27FC236}">
                <a16:creationId xmlns:a16="http://schemas.microsoft.com/office/drawing/2014/main" id="{68EB7F83-2D84-48BC-B3F8-1004C2A67587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8484536" y="3924242"/>
            <a:ext cx="661707" cy="826452"/>
          </a:xfrm>
          <a:custGeom>
            <a:avLst/>
            <a:gdLst>
              <a:gd name="T0" fmla="*/ 453 w 617"/>
              <a:gd name="T1" fmla="*/ 64 h 770"/>
              <a:gd name="T2" fmla="*/ 549 w 617"/>
              <a:gd name="T3" fmla="*/ 2 h 770"/>
              <a:gd name="T4" fmla="*/ 604 w 617"/>
              <a:gd name="T5" fmla="*/ 106 h 770"/>
              <a:gd name="T6" fmla="*/ 601 w 617"/>
              <a:gd name="T7" fmla="*/ 114 h 770"/>
              <a:gd name="T8" fmla="*/ 593 w 617"/>
              <a:gd name="T9" fmla="*/ 126 h 770"/>
              <a:gd name="T10" fmla="*/ 590 w 617"/>
              <a:gd name="T11" fmla="*/ 130 h 770"/>
              <a:gd name="T12" fmla="*/ 587 w 617"/>
              <a:gd name="T13" fmla="*/ 134 h 770"/>
              <a:gd name="T14" fmla="*/ 572 w 617"/>
              <a:gd name="T15" fmla="*/ 146 h 770"/>
              <a:gd name="T16" fmla="*/ 564 w 617"/>
              <a:gd name="T17" fmla="*/ 150 h 770"/>
              <a:gd name="T18" fmla="*/ 555 w 617"/>
              <a:gd name="T19" fmla="*/ 154 h 770"/>
              <a:gd name="T20" fmla="*/ 544 w 617"/>
              <a:gd name="T21" fmla="*/ 156 h 770"/>
              <a:gd name="T22" fmla="*/ 536 w 617"/>
              <a:gd name="T23" fmla="*/ 157 h 770"/>
              <a:gd name="T24" fmla="*/ 506 w 617"/>
              <a:gd name="T25" fmla="*/ 154 h 770"/>
              <a:gd name="T26" fmla="*/ 500 w 617"/>
              <a:gd name="T27" fmla="*/ 152 h 770"/>
              <a:gd name="T28" fmla="*/ 495 w 617"/>
              <a:gd name="T29" fmla="*/ 149 h 770"/>
              <a:gd name="T30" fmla="*/ 479 w 617"/>
              <a:gd name="T31" fmla="*/ 138 h 770"/>
              <a:gd name="T32" fmla="*/ 468 w 617"/>
              <a:gd name="T33" fmla="*/ 127 h 770"/>
              <a:gd name="T34" fmla="*/ 454 w 617"/>
              <a:gd name="T35" fmla="*/ 100 h 770"/>
              <a:gd name="T36" fmla="*/ 206 w 617"/>
              <a:gd name="T37" fmla="*/ 194 h 770"/>
              <a:gd name="T38" fmla="*/ 427 w 617"/>
              <a:gd name="T39" fmla="*/ 76 h 770"/>
              <a:gd name="T40" fmla="*/ 35 w 617"/>
              <a:gd name="T41" fmla="*/ 249 h 770"/>
              <a:gd name="T42" fmla="*/ 94 w 617"/>
              <a:gd name="T43" fmla="*/ 160 h 770"/>
              <a:gd name="T44" fmla="*/ 102 w 617"/>
              <a:gd name="T45" fmla="*/ 159 h 770"/>
              <a:gd name="T46" fmla="*/ 108 w 617"/>
              <a:gd name="T47" fmla="*/ 158 h 770"/>
              <a:gd name="T48" fmla="*/ 183 w 617"/>
              <a:gd name="T49" fmla="*/ 205 h 770"/>
              <a:gd name="T50" fmla="*/ 216 w 617"/>
              <a:gd name="T51" fmla="*/ 444 h 770"/>
              <a:gd name="T52" fmla="*/ 86 w 617"/>
              <a:gd name="T53" fmla="*/ 236 h 770"/>
              <a:gd name="T54" fmla="*/ 113 w 617"/>
              <a:gd name="T55" fmla="*/ 209 h 770"/>
              <a:gd name="T56" fmla="*/ 514 w 617"/>
              <a:gd name="T57" fmla="*/ 181 h 770"/>
              <a:gd name="T58" fmla="*/ 585 w 617"/>
              <a:gd name="T59" fmla="*/ 167 h 770"/>
              <a:gd name="T60" fmla="*/ 609 w 617"/>
              <a:gd name="T61" fmla="*/ 650 h 770"/>
              <a:gd name="T62" fmla="*/ 575 w 617"/>
              <a:gd name="T63" fmla="*/ 770 h 770"/>
              <a:gd name="T64" fmla="*/ 0 w 617"/>
              <a:gd name="T65" fmla="*/ 740 h 770"/>
              <a:gd name="T66" fmla="*/ 0 w 617"/>
              <a:gd name="T67" fmla="*/ 650 h 770"/>
              <a:gd name="T68" fmla="*/ 41 w 617"/>
              <a:gd name="T69" fmla="*/ 620 h 770"/>
              <a:gd name="T70" fmla="*/ 216 w 617"/>
              <a:gd name="T71" fmla="*/ 469 h 770"/>
              <a:gd name="T72" fmla="*/ 354 w 617"/>
              <a:gd name="T73" fmla="*/ 559 h 770"/>
              <a:gd name="T74" fmla="*/ 354 w 617"/>
              <a:gd name="T75" fmla="*/ 560 h 770"/>
              <a:gd name="T76" fmla="*/ 360 w 617"/>
              <a:gd name="T77" fmla="*/ 574 h 770"/>
              <a:gd name="T78" fmla="*/ 363 w 617"/>
              <a:gd name="T79" fmla="*/ 586 h 770"/>
              <a:gd name="T80" fmla="*/ 367 w 617"/>
              <a:gd name="T81" fmla="*/ 620 h 770"/>
              <a:gd name="T82" fmla="*/ 576 w 617"/>
              <a:gd name="T83" fmla="*/ 620 h 770"/>
              <a:gd name="T84" fmla="*/ 216 w 617"/>
              <a:gd name="T85" fmla="*/ 584 h 770"/>
              <a:gd name="T86" fmla="*/ 216 w 617"/>
              <a:gd name="T87" fmla="*/ 655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7" h="770">
                <a:moveTo>
                  <a:pt x="454" y="100"/>
                </a:moveTo>
                <a:cubicBezTo>
                  <a:pt x="451" y="89"/>
                  <a:pt x="450" y="77"/>
                  <a:pt x="453" y="65"/>
                </a:cubicBezTo>
                <a:cubicBezTo>
                  <a:pt x="453" y="65"/>
                  <a:pt x="453" y="65"/>
                  <a:pt x="453" y="64"/>
                </a:cubicBezTo>
                <a:cubicBezTo>
                  <a:pt x="453" y="63"/>
                  <a:pt x="453" y="61"/>
                  <a:pt x="454" y="60"/>
                </a:cubicBezTo>
                <a:cubicBezTo>
                  <a:pt x="462" y="24"/>
                  <a:pt x="495" y="0"/>
                  <a:pt x="530" y="0"/>
                </a:cubicBezTo>
                <a:cubicBezTo>
                  <a:pt x="536" y="0"/>
                  <a:pt x="543" y="0"/>
                  <a:pt x="549" y="2"/>
                </a:cubicBezTo>
                <a:cubicBezTo>
                  <a:pt x="592" y="12"/>
                  <a:pt x="617" y="55"/>
                  <a:pt x="607" y="97"/>
                </a:cubicBezTo>
                <a:cubicBezTo>
                  <a:pt x="606" y="100"/>
                  <a:pt x="606" y="102"/>
                  <a:pt x="605" y="103"/>
                </a:cubicBezTo>
                <a:cubicBezTo>
                  <a:pt x="605" y="104"/>
                  <a:pt x="605" y="105"/>
                  <a:pt x="604" y="106"/>
                </a:cubicBezTo>
                <a:cubicBezTo>
                  <a:pt x="604" y="107"/>
                  <a:pt x="604" y="108"/>
                  <a:pt x="603" y="109"/>
                </a:cubicBezTo>
                <a:cubicBezTo>
                  <a:pt x="603" y="110"/>
                  <a:pt x="602" y="111"/>
                  <a:pt x="602" y="112"/>
                </a:cubicBezTo>
                <a:cubicBezTo>
                  <a:pt x="602" y="113"/>
                  <a:pt x="601" y="114"/>
                  <a:pt x="601" y="114"/>
                </a:cubicBezTo>
                <a:cubicBezTo>
                  <a:pt x="600" y="115"/>
                  <a:pt x="600" y="116"/>
                  <a:pt x="599" y="117"/>
                </a:cubicBezTo>
                <a:cubicBezTo>
                  <a:pt x="599" y="118"/>
                  <a:pt x="599" y="118"/>
                  <a:pt x="598" y="119"/>
                </a:cubicBezTo>
                <a:cubicBezTo>
                  <a:pt x="597" y="121"/>
                  <a:pt x="595" y="124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2" y="127"/>
                  <a:pt x="591" y="129"/>
                  <a:pt x="590" y="130"/>
                </a:cubicBezTo>
                <a:cubicBezTo>
                  <a:pt x="590" y="130"/>
                  <a:pt x="590" y="130"/>
                  <a:pt x="590" y="130"/>
                </a:cubicBezTo>
                <a:cubicBezTo>
                  <a:pt x="589" y="132"/>
                  <a:pt x="588" y="133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7" y="134"/>
                  <a:pt x="587" y="134"/>
                  <a:pt x="587" y="134"/>
                </a:cubicBezTo>
                <a:cubicBezTo>
                  <a:pt x="585" y="136"/>
                  <a:pt x="583" y="137"/>
                  <a:pt x="581" y="139"/>
                </a:cubicBezTo>
                <a:cubicBezTo>
                  <a:pt x="581" y="139"/>
                  <a:pt x="581" y="139"/>
                  <a:pt x="581" y="139"/>
                </a:cubicBezTo>
                <a:cubicBezTo>
                  <a:pt x="578" y="142"/>
                  <a:pt x="575" y="144"/>
                  <a:pt x="572" y="146"/>
                </a:cubicBezTo>
                <a:cubicBezTo>
                  <a:pt x="571" y="146"/>
                  <a:pt x="571" y="146"/>
                  <a:pt x="570" y="147"/>
                </a:cubicBezTo>
                <a:cubicBezTo>
                  <a:pt x="569" y="147"/>
                  <a:pt x="567" y="148"/>
                  <a:pt x="566" y="149"/>
                </a:cubicBezTo>
                <a:cubicBezTo>
                  <a:pt x="565" y="149"/>
                  <a:pt x="564" y="150"/>
                  <a:pt x="564" y="150"/>
                </a:cubicBezTo>
                <a:cubicBezTo>
                  <a:pt x="563" y="151"/>
                  <a:pt x="562" y="151"/>
                  <a:pt x="561" y="151"/>
                </a:cubicBezTo>
                <a:cubicBezTo>
                  <a:pt x="560" y="152"/>
                  <a:pt x="558" y="152"/>
                  <a:pt x="557" y="153"/>
                </a:cubicBezTo>
                <a:cubicBezTo>
                  <a:pt x="556" y="153"/>
                  <a:pt x="556" y="153"/>
                  <a:pt x="555" y="154"/>
                </a:cubicBezTo>
                <a:cubicBezTo>
                  <a:pt x="553" y="154"/>
                  <a:pt x="552" y="155"/>
                  <a:pt x="550" y="155"/>
                </a:cubicBezTo>
                <a:cubicBezTo>
                  <a:pt x="550" y="155"/>
                  <a:pt x="550" y="155"/>
                  <a:pt x="549" y="155"/>
                </a:cubicBezTo>
                <a:cubicBezTo>
                  <a:pt x="548" y="156"/>
                  <a:pt x="546" y="156"/>
                  <a:pt x="544" y="156"/>
                </a:cubicBezTo>
                <a:cubicBezTo>
                  <a:pt x="544" y="156"/>
                  <a:pt x="543" y="156"/>
                  <a:pt x="543" y="157"/>
                </a:cubicBezTo>
                <a:cubicBezTo>
                  <a:pt x="541" y="157"/>
                  <a:pt x="539" y="157"/>
                  <a:pt x="537" y="157"/>
                </a:cubicBezTo>
                <a:cubicBezTo>
                  <a:pt x="537" y="157"/>
                  <a:pt x="537" y="157"/>
                  <a:pt x="536" y="157"/>
                </a:cubicBezTo>
                <a:cubicBezTo>
                  <a:pt x="534" y="158"/>
                  <a:pt x="532" y="158"/>
                  <a:pt x="530" y="158"/>
                </a:cubicBezTo>
                <a:cubicBezTo>
                  <a:pt x="524" y="158"/>
                  <a:pt x="518" y="157"/>
                  <a:pt x="511" y="155"/>
                </a:cubicBezTo>
                <a:cubicBezTo>
                  <a:pt x="510" y="155"/>
                  <a:pt x="508" y="154"/>
                  <a:pt x="506" y="154"/>
                </a:cubicBezTo>
                <a:cubicBezTo>
                  <a:pt x="506" y="154"/>
                  <a:pt x="505" y="154"/>
                  <a:pt x="505" y="153"/>
                </a:cubicBezTo>
                <a:cubicBezTo>
                  <a:pt x="503" y="153"/>
                  <a:pt x="502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500" y="152"/>
                  <a:pt x="500" y="152"/>
                  <a:pt x="500" y="152"/>
                </a:cubicBezTo>
                <a:cubicBezTo>
                  <a:pt x="499" y="151"/>
                  <a:pt x="497" y="150"/>
                  <a:pt x="496" y="150"/>
                </a:cubicBezTo>
                <a:cubicBezTo>
                  <a:pt x="495" y="149"/>
                  <a:pt x="495" y="149"/>
                  <a:pt x="495" y="149"/>
                </a:cubicBezTo>
                <a:cubicBezTo>
                  <a:pt x="494" y="149"/>
                  <a:pt x="493" y="148"/>
                  <a:pt x="491" y="147"/>
                </a:cubicBezTo>
                <a:cubicBezTo>
                  <a:pt x="491" y="147"/>
                  <a:pt x="491" y="147"/>
                  <a:pt x="491" y="147"/>
                </a:cubicBezTo>
                <a:cubicBezTo>
                  <a:pt x="486" y="144"/>
                  <a:pt x="482" y="142"/>
                  <a:pt x="479" y="138"/>
                </a:cubicBezTo>
                <a:cubicBezTo>
                  <a:pt x="479" y="138"/>
                  <a:pt x="478" y="138"/>
                  <a:pt x="478" y="138"/>
                </a:cubicBezTo>
                <a:cubicBezTo>
                  <a:pt x="475" y="135"/>
                  <a:pt x="471" y="131"/>
                  <a:pt x="468" y="127"/>
                </a:cubicBezTo>
                <a:cubicBezTo>
                  <a:pt x="468" y="127"/>
                  <a:pt x="468" y="127"/>
                  <a:pt x="468" y="127"/>
                </a:cubicBezTo>
                <a:cubicBezTo>
                  <a:pt x="465" y="123"/>
                  <a:pt x="462" y="119"/>
                  <a:pt x="460" y="115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58" y="110"/>
                  <a:pt x="456" y="105"/>
                  <a:pt x="454" y="100"/>
                </a:cubicBezTo>
                <a:cubicBezTo>
                  <a:pt x="454" y="100"/>
                  <a:pt x="454" y="100"/>
                  <a:pt x="454" y="100"/>
                </a:cubicBezTo>
                <a:close/>
                <a:moveTo>
                  <a:pt x="203" y="189"/>
                </a:moveTo>
                <a:cubicBezTo>
                  <a:pt x="204" y="191"/>
                  <a:pt x="205" y="193"/>
                  <a:pt x="206" y="194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459" y="153"/>
                  <a:pt x="459" y="153"/>
                  <a:pt x="459" y="153"/>
                </a:cubicBezTo>
                <a:cubicBezTo>
                  <a:pt x="438" y="134"/>
                  <a:pt x="426" y="105"/>
                  <a:pt x="427" y="76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76" y="153"/>
                  <a:pt x="192" y="169"/>
                  <a:pt x="203" y="189"/>
                </a:cubicBezTo>
                <a:close/>
                <a:moveTo>
                  <a:pt x="35" y="249"/>
                </a:moveTo>
                <a:cubicBezTo>
                  <a:pt x="34" y="245"/>
                  <a:pt x="34" y="241"/>
                  <a:pt x="34" y="236"/>
                </a:cubicBezTo>
                <a:cubicBezTo>
                  <a:pt x="34" y="199"/>
                  <a:pt x="59" y="169"/>
                  <a:pt x="94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60"/>
                  <a:pt x="98" y="160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100" y="159"/>
                  <a:pt x="101" y="159"/>
                  <a:pt x="102" y="159"/>
                </a:cubicBezTo>
                <a:cubicBezTo>
                  <a:pt x="102" y="159"/>
                  <a:pt x="103" y="159"/>
                  <a:pt x="103" y="159"/>
                </a:cubicBezTo>
                <a:cubicBezTo>
                  <a:pt x="104" y="159"/>
                  <a:pt x="105" y="159"/>
                  <a:pt x="107" y="158"/>
                </a:cubicBezTo>
                <a:cubicBezTo>
                  <a:pt x="107" y="158"/>
                  <a:pt x="107" y="158"/>
                  <a:pt x="108" y="158"/>
                </a:cubicBezTo>
                <a:cubicBezTo>
                  <a:pt x="109" y="158"/>
                  <a:pt x="110" y="158"/>
                  <a:pt x="112" y="158"/>
                </a:cubicBezTo>
                <a:cubicBezTo>
                  <a:pt x="142" y="158"/>
                  <a:pt x="168" y="175"/>
                  <a:pt x="181" y="200"/>
                </a:cubicBezTo>
                <a:cubicBezTo>
                  <a:pt x="182" y="202"/>
                  <a:pt x="183" y="203"/>
                  <a:pt x="183" y="205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313" y="474"/>
                  <a:pt x="313" y="474"/>
                  <a:pt x="313" y="474"/>
                </a:cubicBezTo>
                <a:cubicBezTo>
                  <a:pt x="285" y="455"/>
                  <a:pt x="252" y="444"/>
                  <a:pt x="216" y="444"/>
                </a:cubicBezTo>
                <a:cubicBezTo>
                  <a:pt x="147" y="444"/>
                  <a:pt x="88" y="484"/>
                  <a:pt x="59" y="542"/>
                </a:cubicBezTo>
                <a:lnTo>
                  <a:pt x="35" y="249"/>
                </a:lnTo>
                <a:close/>
                <a:moveTo>
                  <a:pt x="86" y="236"/>
                </a:moveTo>
                <a:cubicBezTo>
                  <a:pt x="86" y="251"/>
                  <a:pt x="98" y="263"/>
                  <a:pt x="113" y="263"/>
                </a:cubicBezTo>
                <a:cubicBezTo>
                  <a:pt x="127" y="263"/>
                  <a:pt x="139" y="251"/>
                  <a:pt x="139" y="236"/>
                </a:cubicBezTo>
                <a:cubicBezTo>
                  <a:pt x="139" y="221"/>
                  <a:pt x="127" y="209"/>
                  <a:pt x="113" y="209"/>
                </a:cubicBezTo>
                <a:cubicBezTo>
                  <a:pt x="110" y="209"/>
                  <a:pt x="108" y="210"/>
                  <a:pt x="106" y="210"/>
                </a:cubicBezTo>
                <a:cubicBezTo>
                  <a:pt x="95" y="213"/>
                  <a:pt x="86" y="224"/>
                  <a:pt x="86" y="236"/>
                </a:cubicBezTo>
                <a:close/>
                <a:moveTo>
                  <a:pt x="514" y="181"/>
                </a:moveTo>
                <a:cubicBezTo>
                  <a:pt x="551" y="257"/>
                  <a:pt x="551" y="257"/>
                  <a:pt x="551" y="257"/>
                </a:cubicBezTo>
                <a:cubicBezTo>
                  <a:pt x="580" y="251"/>
                  <a:pt x="580" y="251"/>
                  <a:pt x="580" y="251"/>
                </a:cubicBezTo>
                <a:cubicBezTo>
                  <a:pt x="585" y="167"/>
                  <a:pt x="585" y="167"/>
                  <a:pt x="585" y="167"/>
                </a:cubicBezTo>
                <a:cubicBezTo>
                  <a:pt x="569" y="177"/>
                  <a:pt x="550" y="182"/>
                  <a:pt x="530" y="182"/>
                </a:cubicBezTo>
                <a:cubicBezTo>
                  <a:pt x="525" y="182"/>
                  <a:pt x="520" y="182"/>
                  <a:pt x="514" y="181"/>
                </a:cubicBezTo>
                <a:close/>
                <a:moveTo>
                  <a:pt x="609" y="650"/>
                </a:moveTo>
                <a:cubicBezTo>
                  <a:pt x="609" y="739"/>
                  <a:pt x="609" y="739"/>
                  <a:pt x="609" y="739"/>
                </a:cubicBezTo>
                <a:cubicBezTo>
                  <a:pt x="609" y="750"/>
                  <a:pt x="603" y="760"/>
                  <a:pt x="594" y="765"/>
                </a:cubicBezTo>
                <a:cubicBezTo>
                  <a:pt x="588" y="768"/>
                  <a:pt x="582" y="770"/>
                  <a:pt x="575" y="770"/>
                </a:cubicBezTo>
                <a:cubicBezTo>
                  <a:pt x="216" y="770"/>
                  <a:pt x="216" y="770"/>
                  <a:pt x="216" y="770"/>
                </a:cubicBezTo>
                <a:cubicBezTo>
                  <a:pt x="34" y="770"/>
                  <a:pt x="34" y="770"/>
                  <a:pt x="34" y="770"/>
                </a:cubicBezTo>
                <a:cubicBezTo>
                  <a:pt x="15" y="770"/>
                  <a:pt x="0" y="757"/>
                  <a:pt x="0" y="740"/>
                </a:cubicBezTo>
                <a:cubicBezTo>
                  <a:pt x="0" y="739"/>
                  <a:pt x="0" y="739"/>
                  <a:pt x="0" y="739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50"/>
                  <a:pt x="0" y="650"/>
                  <a:pt x="0" y="650"/>
                </a:cubicBezTo>
                <a:cubicBezTo>
                  <a:pt x="0" y="633"/>
                  <a:pt x="15" y="620"/>
                  <a:pt x="34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41" y="620"/>
                  <a:pt x="41" y="620"/>
                  <a:pt x="41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620"/>
                  <a:pt x="65" y="620"/>
                  <a:pt x="65" y="620"/>
                </a:cubicBezTo>
                <a:cubicBezTo>
                  <a:pt x="65" y="536"/>
                  <a:pt x="133" y="469"/>
                  <a:pt x="216" y="469"/>
                </a:cubicBezTo>
                <a:cubicBezTo>
                  <a:pt x="274" y="469"/>
                  <a:pt x="324" y="501"/>
                  <a:pt x="349" y="549"/>
                </a:cubicBezTo>
                <a:cubicBezTo>
                  <a:pt x="351" y="552"/>
                  <a:pt x="352" y="554"/>
                  <a:pt x="353" y="557"/>
                </a:cubicBezTo>
                <a:cubicBezTo>
                  <a:pt x="353" y="557"/>
                  <a:pt x="354" y="558"/>
                  <a:pt x="354" y="55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56" y="564"/>
                  <a:pt x="358" y="568"/>
                  <a:pt x="359" y="572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4"/>
                  <a:pt x="360" y="574"/>
                  <a:pt x="360" y="574"/>
                </a:cubicBezTo>
                <a:cubicBezTo>
                  <a:pt x="360" y="575"/>
                  <a:pt x="361" y="577"/>
                  <a:pt x="361" y="578"/>
                </a:cubicBezTo>
                <a:cubicBezTo>
                  <a:pt x="362" y="581"/>
                  <a:pt x="362" y="583"/>
                  <a:pt x="363" y="586"/>
                </a:cubicBezTo>
                <a:cubicBezTo>
                  <a:pt x="364" y="590"/>
                  <a:pt x="365" y="594"/>
                  <a:pt x="365" y="598"/>
                </a:cubicBezTo>
                <a:cubicBezTo>
                  <a:pt x="366" y="605"/>
                  <a:pt x="367" y="612"/>
                  <a:pt x="367" y="620"/>
                </a:cubicBezTo>
                <a:cubicBezTo>
                  <a:pt x="367" y="620"/>
                  <a:pt x="367" y="620"/>
                  <a:pt x="367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391" y="620"/>
                  <a:pt x="391" y="620"/>
                  <a:pt x="391" y="620"/>
                </a:cubicBezTo>
                <a:cubicBezTo>
                  <a:pt x="576" y="620"/>
                  <a:pt x="576" y="620"/>
                  <a:pt x="576" y="620"/>
                </a:cubicBezTo>
                <a:cubicBezTo>
                  <a:pt x="594" y="620"/>
                  <a:pt x="609" y="633"/>
                  <a:pt x="609" y="650"/>
                </a:cubicBezTo>
                <a:close/>
                <a:moveTo>
                  <a:pt x="252" y="620"/>
                </a:moveTo>
                <a:cubicBezTo>
                  <a:pt x="252" y="600"/>
                  <a:pt x="236" y="584"/>
                  <a:pt x="216" y="584"/>
                </a:cubicBezTo>
                <a:cubicBezTo>
                  <a:pt x="196" y="584"/>
                  <a:pt x="180" y="600"/>
                  <a:pt x="180" y="620"/>
                </a:cubicBezTo>
                <a:cubicBezTo>
                  <a:pt x="180" y="620"/>
                  <a:pt x="180" y="620"/>
                  <a:pt x="180" y="620"/>
                </a:cubicBezTo>
                <a:cubicBezTo>
                  <a:pt x="181" y="640"/>
                  <a:pt x="196" y="655"/>
                  <a:pt x="216" y="655"/>
                </a:cubicBezTo>
                <a:cubicBezTo>
                  <a:pt x="236" y="655"/>
                  <a:pt x="252" y="640"/>
                  <a:pt x="252" y="620"/>
                </a:cubicBezTo>
                <a:cubicBezTo>
                  <a:pt x="252" y="620"/>
                  <a:pt x="252" y="620"/>
                  <a:pt x="252" y="6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98425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2">
            <a:extLst>
              <a:ext uri="{FF2B5EF4-FFF2-40B4-BE49-F238E27FC236}">
                <a16:creationId xmlns:a16="http://schemas.microsoft.com/office/drawing/2014/main" id="{73633A65-41FD-4449-B65B-81978F3F1FEA}"/>
              </a:ext>
            </a:extLst>
          </p:cNvPr>
          <p:cNvSpPr>
            <a:spLocks noEditPoints="1"/>
          </p:cNvSpPr>
          <p:nvPr/>
        </p:nvSpPr>
        <p:spPr bwMode="auto">
          <a:xfrm>
            <a:off x="7670983" y="2714226"/>
            <a:ext cx="500454" cy="552450"/>
          </a:xfrm>
          <a:custGeom>
            <a:avLst/>
            <a:gdLst>
              <a:gd name="T0" fmla="*/ 91 w 130"/>
              <a:gd name="T1" fmla="*/ 51 h 144"/>
              <a:gd name="T2" fmla="*/ 88 w 130"/>
              <a:gd name="T3" fmla="*/ 50 h 144"/>
              <a:gd name="T4" fmla="*/ 65 w 130"/>
              <a:gd name="T5" fmla="*/ 40 h 144"/>
              <a:gd name="T6" fmla="*/ 42 w 130"/>
              <a:gd name="T7" fmla="*/ 50 h 144"/>
              <a:gd name="T8" fmla="*/ 36 w 130"/>
              <a:gd name="T9" fmla="*/ 50 h 144"/>
              <a:gd name="T10" fmla="*/ 36 w 130"/>
              <a:gd name="T11" fmla="*/ 45 h 144"/>
              <a:gd name="T12" fmla="*/ 65 w 130"/>
              <a:gd name="T13" fmla="*/ 32 h 144"/>
              <a:gd name="T14" fmla="*/ 94 w 130"/>
              <a:gd name="T15" fmla="*/ 45 h 144"/>
              <a:gd name="T16" fmla="*/ 94 w 130"/>
              <a:gd name="T17" fmla="*/ 50 h 144"/>
              <a:gd name="T18" fmla="*/ 91 w 130"/>
              <a:gd name="T19" fmla="*/ 51 h 144"/>
              <a:gd name="T20" fmla="*/ 103 w 130"/>
              <a:gd name="T21" fmla="*/ 40 h 144"/>
              <a:gd name="T22" fmla="*/ 105 w 130"/>
              <a:gd name="T23" fmla="*/ 39 h 144"/>
              <a:gd name="T24" fmla="*/ 106 w 130"/>
              <a:gd name="T25" fmla="*/ 33 h 144"/>
              <a:gd name="T26" fmla="*/ 65 w 130"/>
              <a:gd name="T27" fmla="*/ 15 h 144"/>
              <a:gd name="T28" fmla="*/ 24 w 130"/>
              <a:gd name="T29" fmla="*/ 33 h 144"/>
              <a:gd name="T30" fmla="*/ 25 w 130"/>
              <a:gd name="T31" fmla="*/ 39 h 144"/>
              <a:gd name="T32" fmla="*/ 30 w 130"/>
              <a:gd name="T33" fmla="*/ 39 h 144"/>
              <a:gd name="T34" fmla="*/ 65 w 130"/>
              <a:gd name="T35" fmla="*/ 23 h 144"/>
              <a:gd name="T36" fmla="*/ 100 w 130"/>
              <a:gd name="T37" fmla="*/ 39 h 144"/>
              <a:gd name="T38" fmla="*/ 103 w 130"/>
              <a:gd name="T39" fmla="*/ 40 h 144"/>
              <a:gd name="T40" fmla="*/ 114 w 130"/>
              <a:gd name="T41" fmla="*/ 29 h 144"/>
              <a:gd name="T42" fmla="*/ 116 w 130"/>
              <a:gd name="T43" fmla="*/ 28 h 144"/>
              <a:gd name="T44" fmla="*/ 116 w 130"/>
              <a:gd name="T45" fmla="*/ 22 h 144"/>
              <a:gd name="T46" fmla="*/ 65 w 130"/>
              <a:gd name="T47" fmla="*/ 0 h 144"/>
              <a:gd name="T48" fmla="*/ 14 w 130"/>
              <a:gd name="T49" fmla="*/ 22 h 144"/>
              <a:gd name="T50" fmla="*/ 14 w 130"/>
              <a:gd name="T51" fmla="*/ 28 h 144"/>
              <a:gd name="T52" fmla="*/ 19 w 130"/>
              <a:gd name="T53" fmla="*/ 28 h 144"/>
              <a:gd name="T54" fmla="*/ 65 w 130"/>
              <a:gd name="T55" fmla="*/ 8 h 144"/>
              <a:gd name="T56" fmla="*/ 111 w 130"/>
              <a:gd name="T57" fmla="*/ 28 h 144"/>
              <a:gd name="T58" fmla="*/ 114 w 130"/>
              <a:gd name="T59" fmla="*/ 29 h 144"/>
              <a:gd name="T60" fmla="*/ 65 w 130"/>
              <a:gd name="T61" fmla="*/ 61 h 144"/>
              <a:gd name="T62" fmla="*/ 3 w 130"/>
              <a:gd name="T63" fmla="*/ 84 h 144"/>
              <a:gd name="T64" fmla="*/ 65 w 130"/>
              <a:gd name="T65" fmla="*/ 106 h 144"/>
              <a:gd name="T66" fmla="*/ 127 w 130"/>
              <a:gd name="T67" fmla="*/ 84 h 144"/>
              <a:gd name="T68" fmla="*/ 65 w 130"/>
              <a:gd name="T69" fmla="*/ 61 h 144"/>
              <a:gd name="T70" fmla="*/ 79 w 130"/>
              <a:gd name="T71" fmla="*/ 84 h 144"/>
              <a:gd name="T72" fmla="*/ 65 w 130"/>
              <a:gd name="T73" fmla="*/ 89 h 144"/>
              <a:gd name="T74" fmla="*/ 51 w 130"/>
              <a:gd name="T75" fmla="*/ 84 h 144"/>
              <a:gd name="T76" fmla="*/ 65 w 130"/>
              <a:gd name="T77" fmla="*/ 78 h 144"/>
              <a:gd name="T78" fmla="*/ 79 w 130"/>
              <a:gd name="T79" fmla="*/ 84 h 144"/>
              <a:gd name="T80" fmla="*/ 130 w 130"/>
              <a:gd name="T81" fmla="*/ 92 h 144"/>
              <a:gd name="T82" fmla="*/ 130 w 130"/>
              <a:gd name="T83" fmla="*/ 119 h 144"/>
              <a:gd name="T84" fmla="*/ 65 w 130"/>
              <a:gd name="T85" fmla="*/ 144 h 144"/>
              <a:gd name="T86" fmla="*/ 0 w 130"/>
              <a:gd name="T87" fmla="*/ 119 h 144"/>
              <a:gd name="T88" fmla="*/ 0 w 130"/>
              <a:gd name="T89" fmla="*/ 92 h 144"/>
              <a:gd name="T90" fmla="*/ 65 w 130"/>
              <a:gd name="T91" fmla="*/ 112 h 144"/>
              <a:gd name="T92" fmla="*/ 130 w 130"/>
              <a:gd name="T93" fmla="*/ 9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44">
                <a:moveTo>
                  <a:pt x="91" y="51"/>
                </a:moveTo>
                <a:cubicBezTo>
                  <a:pt x="90" y="51"/>
                  <a:pt x="89" y="51"/>
                  <a:pt x="88" y="50"/>
                </a:cubicBezTo>
                <a:cubicBezTo>
                  <a:pt x="82" y="44"/>
                  <a:pt x="74" y="40"/>
                  <a:pt x="65" y="40"/>
                </a:cubicBezTo>
                <a:cubicBezTo>
                  <a:pt x="56" y="40"/>
                  <a:pt x="48" y="44"/>
                  <a:pt x="42" y="50"/>
                </a:cubicBezTo>
                <a:cubicBezTo>
                  <a:pt x="41" y="52"/>
                  <a:pt x="38" y="52"/>
                  <a:pt x="36" y="50"/>
                </a:cubicBezTo>
                <a:cubicBezTo>
                  <a:pt x="35" y="49"/>
                  <a:pt x="35" y="46"/>
                  <a:pt x="36" y="45"/>
                </a:cubicBezTo>
                <a:cubicBezTo>
                  <a:pt x="43" y="36"/>
                  <a:pt x="54" y="32"/>
                  <a:pt x="65" y="32"/>
                </a:cubicBezTo>
                <a:cubicBezTo>
                  <a:pt x="76" y="32"/>
                  <a:pt x="87" y="36"/>
                  <a:pt x="94" y="45"/>
                </a:cubicBezTo>
                <a:cubicBezTo>
                  <a:pt x="95" y="46"/>
                  <a:pt x="95" y="49"/>
                  <a:pt x="94" y="50"/>
                </a:cubicBezTo>
                <a:cubicBezTo>
                  <a:pt x="93" y="51"/>
                  <a:pt x="92" y="51"/>
                  <a:pt x="91" y="51"/>
                </a:cubicBezTo>
                <a:close/>
                <a:moveTo>
                  <a:pt x="103" y="40"/>
                </a:moveTo>
                <a:cubicBezTo>
                  <a:pt x="104" y="40"/>
                  <a:pt x="105" y="39"/>
                  <a:pt x="105" y="39"/>
                </a:cubicBezTo>
                <a:cubicBezTo>
                  <a:pt x="107" y="37"/>
                  <a:pt x="107" y="35"/>
                  <a:pt x="106" y="33"/>
                </a:cubicBezTo>
                <a:cubicBezTo>
                  <a:pt x="95" y="22"/>
                  <a:pt x="80" y="15"/>
                  <a:pt x="65" y="15"/>
                </a:cubicBezTo>
                <a:cubicBezTo>
                  <a:pt x="50" y="15"/>
                  <a:pt x="35" y="22"/>
                  <a:pt x="24" y="33"/>
                </a:cubicBezTo>
                <a:cubicBezTo>
                  <a:pt x="23" y="35"/>
                  <a:pt x="23" y="37"/>
                  <a:pt x="25" y="39"/>
                </a:cubicBezTo>
                <a:cubicBezTo>
                  <a:pt x="26" y="40"/>
                  <a:pt x="29" y="40"/>
                  <a:pt x="30" y="39"/>
                </a:cubicBezTo>
                <a:cubicBezTo>
                  <a:pt x="39" y="29"/>
                  <a:pt x="52" y="23"/>
                  <a:pt x="65" y="23"/>
                </a:cubicBezTo>
                <a:cubicBezTo>
                  <a:pt x="78" y="23"/>
                  <a:pt x="91" y="29"/>
                  <a:pt x="100" y="39"/>
                </a:cubicBezTo>
                <a:cubicBezTo>
                  <a:pt x="100" y="39"/>
                  <a:pt x="101" y="40"/>
                  <a:pt x="103" y="40"/>
                </a:cubicBezTo>
                <a:close/>
                <a:moveTo>
                  <a:pt x="114" y="29"/>
                </a:moveTo>
                <a:cubicBezTo>
                  <a:pt x="115" y="29"/>
                  <a:pt x="116" y="28"/>
                  <a:pt x="116" y="28"/>
                </a:cubicBezTo>
                <a:cubicBezTo>
                  <a:pt x="118" y="26"/>
                  <a:pt x="118" y="24"/>
                  <a:pt x="116" y="22"/>
                </a:cubicBezTo>
                <a:cubicBezTo>
                  <a:pt x="103" y="8"/>
                  <a:pt x="85" y="0"/>
                  <a:pt x="65" y="0"/>
                </a:cubicBezTo>
                <a:cubicBezTo>
                  <a:pt x="45" y="0"/>
                  <a:pt x="27" y="8"/>
                  <a:pt x="14" y="22"/>
                </a:cubicBezTo>
                <a:cubicBezTo>
                  <a:pt x="12" y="24"/>
                  <a:pt x="12" y="26"/>
                  <a:pt x="14" y="28"/>
                </a:cubicBezTo>
                <a:cubicBezTo>
                  <a:pt x="15" y="29"/>
                  <a:pt x="18" y="29"/>
                  <a:pt x="19" y="28"/>
                </a:cubicBezTo>
                <a:cubicBezTo>
                  <a:pt x="31" y="15"/>
                  <a:pt x="48" y="8"/>
                  <a:pt x="65" y="8"/>
                </a:cubicBezTo>
                <a:cubicBezTo>
                  <a:pt x="82" y="8"/>
                  <a:pt x="99" y="15"/>
                  <a:pt x="111" y="28"/>
                </a:cubicBezTo>
                <a:cubicBezTo>
                  <a:pt x="111" y="28"/>
                  <a:pt x="112" y="29"/>
                  <a:pt x="114" y="29"/>
                </a:cubicBezTo>
                <a:close/>
                <a:moveTo>
                  <a:pt x="65" y="61"/>
                </a:moveTo>
                <a:cubicBezTo>
                  <a:pt x="29" y="61"/>
                  <a:pt x="3" y="73"/>
                  <a:pt x="3" y="84"/>
                </a:cubicBezTo>
                <a:cubicBezTo>
                  <a:pt x="3" y="94"/>
                  <a:pt x="29" y="106"/>
                  <a:pt x="65" y="106"/>
                </a:cubicBezTo>
                <a:cubicBezTo>
                  <a:pt x="101" y="106"/>
                  <a:pt x="127" y="94"/>
                  <a:pt x="127" y="84"/>
                </a:cubicBezTo>
                <a:cubicBezTo>
                  <a:pt x="127" y="73"/>
                  <a:pt x="101" y="61"/>
                  <a:pt x="65" y="61"/>
                </a:cubicBezTo>
                <a:close/>
                <a:moveTo>
                  <a:pt x="79" y="84"/>
                </a:moveTo>
                <a:cubicBezTo>
                  <a:pt x="79" y="87"/>
                  <a:pt x="73" y="89"/>
                  <a:pt x="65" y="89"/>
                </a:cubicBezTo>
                <a:cubicBezTo>
                  <a:pt x="57" y="89"/>
                  <a:pt x="51" y="87"/>
                  <a:pt x="51" y="84"/>
                </a:cubicBezTo>
                <a:cubicBezTo>
                  <a:pt x="51" y="80"/>
                  <a:pt x="57" y="78"/>
                  <a:pt x="65" y="78"/>
                </a:cubicBezTo>
                <a:cubicBezTo>
                  <a:pt x="73" y="78"/>
                  <a:pt x="79" y="80"/>
                  <a:pt x="79" y="84"/>
                </a:cubicBezTo>
                <a:close/>
                <a:moveTo>
                  <a:pt x="130" y="92"/>
                </a:moveTo>
                <a:cubicBezTo>
                  <a:pt x="130" y="119"/>
                  <a:pt x="130" y="119"/>
                  <a:pt x="130" y="119"/>
                </a:cubicBezTo>
                <a:cubicBezTo>
                  <a:pt x="130" y="133"/>
                  <a:pt x="101" y="144"/>
                  <a:pt x="65" y="144"/>
                </a:cubicBezTo>
                <a:cubicBezTo>
                  <a:pt x="29" y="144"/>
                  <a:pt x="0" y="133"/>
                  <a:pt x="0" y="119"/>
                </a:cubicBezTo>
                <a:cubicBezTo>
                  <a:pt x="0" y="92"/>
                  <a:pt x="0" y="92"/>
                  <a:pt x="0" y="92"/>
                </a:cubicBezTo>
                <a:cubicBezTo>
                  <a:pt x="9" y="104"/>
                  <a:pt x="34" y="112"/>
                  <a:pt x="65" y="112"/>
                </a:cubicBezTo>
                <a:cubicBezTo>
                  <a:pt x="96" y="112"/>
                  <a:pt x="121" y="104"/>
                  <a:pt x="130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Freeform 12">
            <a:extLst>
              <a:ext uri="{FF2B5EF4-FFF2-40B4-BE49-F238E27FC236}">
                <a16:creationId xmlns:a16="http://schemas.microsoft.com/office/drawing/2014/main" id="{41441448-66A9-4DA6-9492-EABAC6703FCF}"/>
              </a:ext>
            </a:extLst>
          </p:cNvPr>
          <p:cNvSpPr>
            <a:spLocks noEditPoints="1"/>
          </p:cNvSpPr>
          <p:nvPr/>
        </p:nvSpPr>
        <p:spPr bwMode="auto">
          <a:xfrm>
            <a:off x="8578014" y="2714226"/>
            <a:ext cx="500454" cy="552450"/>
          </a:xfrm>
          <a:custGeom>
            <a:avLst/>
            <a:gdLst>
              <a:gd name="T0" fmla="*/ 91 w 130"/>
              <a:gd name="T1" fmla="*/ 51 h 144"/>
              <a:gd name="T2" fmla="*/ 88 w 130"/>
              <a:gd name="T3" fmla="*/ 50 h 144"/>
              <a:gd name="T4" fmla="*/ 65 w 130"/>
              <a:gd name="T5" fmla="*/ 40 h 144"/>
              <a:gd name="T6" fmla="*/ 42 w 130"/>
              <a:gd name="T7" fmla="*/ 50 h 144"/>
              <a:gd name="T8" fmla="*/ 36 w 130"/>
              <a:gd name="T9" fmla="*/ 50 h 144"/>
              <a:gd name="T10" fmla="*/ 36 w 130"/>
              <a:gd name="T11" fmla="*/ 45 h 144"/>
              <a:gd name="T12" fmla="*/ 65 w 130"/>
              <a:gd name="T13" fmla="*/ 32 h 144"/>
              <a:gd name="T14" fmla="*/ 94 w 130"/>
              <a:gd name="T15" fmla="*/ 45 h 144"/>
              <a:gd name="T16" fmla="*/ 94 w 130"/>
              <a:gd name="T17" fmla="*/ 50 h 144"/>
              <a:gd name="T18" fmla="*/ 91 w 130"/>
              <a:gd name="T19" fmla="*/ 51 h 144"/>
              <a:gd name="T20" fmla="*/ 103 w 130"/>
              <a:gd name="T21" fmla="*/ 40 h 144"/>
              <a:gd name="T22" fmla="*/ 105 w 130"/>
              <a:gd name="T23" fmla="*/ 39 h 144"/>
              <a:gd name="T24" fmla="*/ 106 w 130"/>
              <a:gd name="T25" fmla="*/ 33 h 144"/>
              <a:gd name="T26" fmla="*/ 65 w 130"/>
              <a:gd name="T27" fmla="*/ 15 h 144"/>
              <a:gd name="T28" fmla="*/ 24 w 130"/>
              <a:gd name="T29" fmla="*/ 33 h 144"/>
              <a:gd name="T30" fmla="*/ 25 w 130"/>
              <a:gd name="T31" fmla="*/ 39 h 144"/>
              <a:gd name="T32" fmla="*/ 30 w 130"/>
              <a:gd name="T33" fmla="*/ 39 h 144"/>
              <a:gd name="T34" fmla="*/ 65 w 130"/>
              <a:gd name="T35" fmla="*/ 23 h 144"/>
              <a:gd name="T36" fmla="*/ 100 w 130"/>
              <a:gd name="T37" fmla="*/ 39 h 144"/>
              <a:gd name="T38" fmla="*/ 103 w 130"/>
              <a:gd name="T39" fmla="*/ 40 h 144"/>
              <a:gd name="T40" fmla="*/ 114 w 130"/>
              <a:gd name="T41" fmla="*/ 29 h 144"/>
              <a:gd name="T42" fmla="*/ 116 w 130"/>
              <a:gd name="T43" fmla="*/ 28 h 144"/>
              <a:gd name="T44" fmla="*/ 116 w 130"/>
              <a:gd name="T45" fmla="*/ 22 h 144"/>
              <a:gd name="T46" fmla="*/ 65 w 130"/>
              <a:gd name="T47" fmla="*/ 0 h 144"/>
              <a:gd name="T48" fmla="*/ 14 w 130"/>
              <a:gd name="T49" fmla="*/ 22 h 144"/>
              <a:gd name="T50" fmla="*/ 14 w 130"/>
              <a:gd name="T51" fmla="*/ 28 h 144"/>
              <a:gd name="T52" fmla="*/ 19 w 130"/>
              <a:gd name="T53" fmla="*/ 28 h 144"/>
              <a:gd name="T54" fmla="*/ 65 w 130"/>
              <a:gd name="T55" fmla="*/ 8 h 144"/>
              <a:gd name="T56" fmla="*/ 111 w 130"/>
              <a:gd name="T57" fmla="*/ 28 h 144"/>
              <a:gd name="T58" fmla="*/ 114 w 130"/>
              <a:gd name="T59" fmla="*/ 29 h 144"/>
              <a:gd name="T60" fmla="*/ 65 w 130"/>
              <a:gd name="T61" fmla="*/ 61 h 144"/>
              <a:gd name="T62" fmla="*/ 3 w 130"/>
              <a:gd name="T63" fmla="*/ 84 h 144"/>
              <a:gd name="T64" fmla="*/ 65 w 130"/>
              <a:gd name="T65" fmla="*/ 106 h 144"/>
              <a:gd name="T66" fmla="*/ 127 w 130"/>
              <a:gd name="T67" fmla="*/ 84 h 144"/>
              <a:gd name="T68" fmla="*/ 65 w 130"/>
              <a:gd name="T69" fmla="*/ 61 h 144"/>
              <a:gd name="T70" fmla="*/ 79 w 130"/>
              <a:gd name="T71" fmla="*/ 84 h 144"/>
              <a:gd name="T72" fmla="*/ 65 w 130"/>
              <a:gd name="T73" fmla="*/ 89 h 144"/>
              <a:gd name="T74" fmla="*/ 51 w 130"/>
              <a:gd name="T75" fmla="*/ 84 h 144"/>
              <a:gd name="T76" fmla="*/ 65 w 130"/>
              <a:gd name="T77" fmla="*/ 78 h 144"/>
              <a:gd name="T78" fmla="*/ 79 w 130"/>
              <a:gd name="T79" fmla="*/ 84 h 144"/>
              <a:gd name="T80" fmla="*/ 130 w 130"/>
              <a:gd name="T81" fmla="*/ 92 h 144"/>
              <a:gd name="T82" fmla="*/ 130 w 130"/>
              <a:gd name="T83" fmla="*/ 119 h 144"/>
              <a:gd name="T84" fmla="*/ 65 w 130"/>
              <a:gd name="T85" fmla="*/ 144 h 144"/>
              <a:gd name="T86" fmla="*/ 0 w 130"/>
              <a:gd name="T87" fmla="*/ 119 h 144"/>
              <a:gd name="T88" fmla="*/ 0 w 130"/>
              <a:gd name="T89" fmla="*/ 92 h 144"/>
              <a:gd name="T90" fmla="*/ 65 w 130"/>
              <a:gd name="T91" fmla="*/ 112 h 144"/>
              <a:gd name="T92" fmla="*/ 130 w 130"/>
              <a:gd name="T93" fmla="*/ 9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44">
                <a:moveTo>
                  <a:pt x="91" y="51"/>
                </a:moveTo>
                <a:cubicBezTo>
                  <a:pt x="90" y="51"/>
                  <a:pt x="89" y="51"/>
                  <a:pt x="88" y="50"/>
                </a:cubicBezTo>
                <a:cubicBezTo>
                  <a:pt x="82" y="44"/>
                  <a:pt x="74" y="40"/>
                  <a:pt x="65" y="40"/>
                </a:cubicBezTo>
                <a:cubicBezTo>
                  <a:pt x="56" y="40"/>
                  <a:pt x="48" y="44"/>
                  <a:pt x="42" y="50"/>
                </a:cubicBezTo>
                <a:cubicBezTo>
                  <a:pt x="41" y="52"/>
                  <a:pt x="38" y="52"/>
                  <a:pt x="36" y="50"/>
                </a:cubicBezTo>
                <a:cubicBezTo>
                  <a:pt x="35" y="49"/>
                  <a:pt x="35" y="46"/>
                  <a:pt x="36" y="45"/>
                </a:cubicBezTo>
                <a:cubicBezTo>
                  <a:pt x="43" y="36"/>
                  <a:pt x="54" y="32"/>
                  <a:pt x="65" y="32"/>
                </a:cubicBezTo>
                <a:cubicBezTo>
                  <a:pt x="76" y="32"/>
                  <a:pt x="87" y="36"/>
                  <a:pt x="94" y="45"/>
                </a:cubicBezTo>
                <a:cubicBezTo>
                  <a:pt x="95" y="46"/>
                  <a:pt x="95" y="49"/>
                  <a:pt x="94" y="50"/>
                </a:cubicBezTo>
                <a:cubicBezTo>
                  <a:pt x="93" y="51"/>
                  <a:pt x="92" y="51"/>
                  <a:pt x="91" y="51"/>
                </a:cubicBezTo>
                <a:close/>
                <a:moveTo>
                  <a:pt x="103" y="40"/>
                </a:moveTo>
                <a:cubicBezTo>
                  <a:pt x="104" y="40"/>
                  <a:pt x="105" y="39"/>
                  <a:pt x="105" y="39"/>
                </a:cubicBezTo>
                <a:cubicBezTo>
                  <a:pt x="107" y="37"/>
                  <a:pt x="107" y="35"/>
                  <a:pt x="106" y="33"/>
                </a:cubicBezTo>
                <a:cubicBezTo>
                  <a:pt x="95" y="22"/>
                  <a:pt x="80" y="15"/>
                  <a:pt x="65" y="15"/>
                </a:cubicBezTo>
                <a:cubicBezTo>
                  <a:pt x="50" y="15"/>
                  <a:pt x="35" y="22"/>
                  <a:pt x="24" y="33"/>
                </a:cubicBezTo>
                <a:cubicBezTo>
                  <a:pt x="23" y="35"/>
                  <a:pt x="23" y="37"/>
                  <a:pt x="25" y="39"/>
                </a:cubicBezTo>
                <a:cubicBezTo>
                  <a:pt x="26" y="40"/>
                  <a:pt x="29" y="40"/>
                  <a:pt x="30" y="39"/>
                </a:cubicBezTo>
                <a:cubicBezTo>
                  <a:pt x="39" y="29"/>
                  <a:pt x="52" y="23"/>
                  <a:pt x="65" y="23"/>
                </a:cubicBezTo>
                <a:cubicBezTo>
                  <a:pt x="78" y="23"/>
                  <a:pt x="91" y="29"/>
                  <a:pt x="100" y="39"/>
                </a:cubicBezTo>
                <a:cubicBezTo>
                  <a:pt x="100" y="39"/>
                  <a:pt x="101" y="40"/>
                  <a:pt x="103" y="40"/>
                </a:cubicBezTo>
                <a:close/>
                <a:moveTo>
                  <a:pt x="114" y="29"/>
                </a:moveTo>
                <a:cubicBezTo>
                  <a:pt x="115" y="29"/>
                  <a:pt x="116" y="28"/>
                  <a:pt x="116" y="28"/>
                </a:cubicBezTo>
                <a:cubicBezTo>
                  <a:pt x="118" y="26"/>
                  <a:pt x="118" y="24"/>
                  <a:pt x="116" y="22"/>
                </a:cubicBezTo>
                <a:cubicBezTo>
                  <a:pt x="103" y="8"/>
                  <a:pt x="85" y="0"/>
                  <a:pt x="65" y="0"/>
                </a:cubicBezTo>
                <a:cubicBezTo>
                  <a:pt x="45" y="0"/>
                  <a:pt x="27" y="8"/>
                  <a:pt x="14" y="22"/>
                </a:cubicBezTo>
                <a:cubicBezTo>
                  <a:pt x="12" y="24"/>
                  <a:pt x="12" y="26"/>
                  <a:pt x="14" y="28"/>
                </a:cubicBezTo>
                <a:cubicBezTo>
                  <a:pt x="15" y="29"/>
                  <a:pt x="18" y="29"/>
                  <a:pt x="19" y="28"/>
                </a:cubicBezTo>
                <a:cubicBezTo>
                  <a:pt x="31" y="15"/>
                  <a:pt x="48" y="8"/>
                  <a:pt x="65" y="8"/>
                </a:cubicBezTo>
                <a:cubicBezTo>
                  <a:pt x="82" y="8"/>
                  <a:pt x="99" y="15"/>
                  <a:pt x="111" y="28"/>
                </a:cubicBezTo>
                <a:cubicBezTo>
                  <a:pt x="111" y="28"/>
                  <a:pt x="112" y="29"/>
                  <a:pt x="114" y="29"/>
                </a:cubicBezTo>
                <a:close/>
                <a:moveTo>
                  <a:pt x="65" y="61"/>
                </a:moveTo>
                <a:cubicBezTo>
                  <a:pt x="29" y="61"/>
                  <a:pt x="3" y="73"/>
                  <a:pt x="3" y="84"/>
                </a:cubicBezTo>
                <a:cubicBezTo>
                  <a:pt x="3" y="94"/>
                  <a:pt x="29" y="106"/>
                  <a:pt x="65" y="106"/>
                </a:cubicBezTo>
                <a:cubicBezTo>
                  <a:pt x="101" y="106"/>
                  <a:pt x="127" y="94"/>
                  <a:pt x="127" y="84"/>
                </a:cubicBezTo>
                <a:cubicBezTo>
                  <a:pt x="127" y="73"/>
                  <a:pt x="101" y="61"/>
                  <a:pt x="65" y="61"/>
                </a:cubicBezTo>
                <a:close/>
                <a:moveTo>
                  <a:pt x="79" y="84"/>
                </a:moveTo>
                <a:cubicBezTo>
                  <a:pt x="79" y="87"/>
                  <a:pt x="73" y="89"/>
                  <a:pt x="65" y="89"/>
                </a:cubicBezTo>
                <a:cubicBezTo>
                  <a:pt x="57" y="89"/>
                  <a:pt x="51" y="87"/>
                  <a:pt x="51" y="84"/>
                </a:cubicBezTo>
                <a:cubicBezTo>
                  <a:pt x="51" y="80"/>
                  <a:pt x="57" y="78"/>
                  <a:pt x="65" y="78"/>
                </a:cubicBezTo>
                <a:cubicBezTo>
                  <a:pt x="73" y="78"/>
                  <a:pt x="79" y="80"/>
                  <a:pt x="79" y="84"/>
                </a:cubicBezTo>
                <a:close/>
                <a:moveTo>
                  <a:pt x="130" y="92"/>
                </a:moveTo>
                <a:cubicBezTo>
                  <a:pt x="130" y="119"/>
                  <a:pt x="130" y="119"/>
                  <a:pt x="130" y="119"/>
                </a:cubicBezTo>
                <a:cubicBezTo>
                  <a:pt x="130" y="133"/>
                  <a:pt x="101" y="144"/>
                  <a:pt x="65" y="144"/>
                </a:cubicBezTo>
                <a:cubicBezTo>
                  <a:pt x="29" y="144"/>
                  <a:pt x="0" y="133"/>
                  <a:pt x="0" y="119"/>
                </a:cubicBezTo>
                <a:cubicBezTo>
                  <a:pt x="0" y="92"/>
                  <a:pt x="0" y="92"/>
                  <a:pt x="0" y="92"/>
                </a:cubicBezTo>
                <a:cubicBezTo>
                  <a:pt x="9" y="104"/>
                  <a:pt x="34" y="112"/>
                  <a:pt x="65" y="112"/>
                </a:cubicBezTo>
                <a:cubicBezTo>
                  <a:pt x="96" y="112"/>
                  <a:pt x="121" y="104"/>
                  <a:pt x="130" y="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Freeform 12">
            <a:extLst>
              <a:ext uri="{FF2B5EF4-FFF2-40B4-BE49-F238E27FC236}">
                <a16:creationId xmlns:a16="http://schemas.microsoft.com/office/drawing/2014/main" id="{44CBED98-469C-43A1-8577-0F40FBAAD6B1}"/>
              </a:ext>
            </a:extLst>
          </p:cNvPr>
          <p:cNvSpPr>
            <a:spLocks noEditPoints="1"/>
          </p:cNvSpPr>
          <p:nvPr/>
        </p:nvSpPr>
        <p:spPr bwMode="auto">
          <a:xfrm>
            <a:off x="9485045" y="2714226"/>
            <a:ext cx="500454" cy="552450"/>
          </a:xfrm>
          <a:custGeom>
            <a:avLst/>
            <a:gdLst>
              <a:gd name="T0" fmla="*/ 91 w 130"/>
              <a:gd name="T1" fmla="*/ 51 h 144"/>
              <a:gd name="T2" fmla="*/ 88 w 130"/>
              <a:gd name="T3" fmla="*/ 50 h 144"/>
              <a:gd name="T4" fmla="*/ 65 w 130"/>
              <a:gd name="T5" fmla="*/ 40 h 144"/>
              <a:gd name="T6" fmla="*/ 42 w 130"/>
              <a:gd name="T7" fmla="*/ 50 h 144"/>
              <a:gd name="T8" fmla="*/ 36 w 130"/>
              <a:gd name="T9" fmla="*/ 50 h 144"/>
              <a:gd name="T10" fmla="*/ 36 w 130"/>
              <a:gd name="T11" fmla="*/ 45 h 144"/>
              <a:gd name="T12" fmla="*/ 65 w 130"/>
              <a:gd name="T13" fmla="*/ 32 h 144"/>
              <a:gd name="T14" fmla="*/ 94 w 130"/>
              <a:gd name="T15" fmla="*/ 45 h 144"/>
              <a:gd name="T16" fmla="*/ 94 w 130"/>
              <a:gd name="T17" fmla="*/ 50 h 144"/>
              <a:gd name="T18" fmla="*/ 91 w 130"/>
              <a:gd name="T19" fmla="*/ 51 h 144"/>
              <a:gd name="T20" fmla="*/ 103 w 130"/>
              <a:gd name="T21" fmla="*/ 40 h 144"/>
              <a:gd name="T22" fmla="*/ 105 w 130"/>
              <a:gd name="T23" fmla="*/ 39 h 144"/>
              <a:gd name="T24" fmla="*/ 106 w 130"/>
              <a:gd name="T25" fmla="*/ 33 h 144"/>
              <a:gd name="T26" fmla="*/ 65 w 130"/>
              <a:gd name="T27" fmla="*/ 15 h 144"/>
              <a:gd name="T28" fmla="*/ 24 w 130"/>
              <a:gd name="T29" fmla="*/ 33 h 144"/>
              <a:gd name="T30" fmla="*/ 25 w 130"/>
              <a:gd name="T31" fmla="*/ 39 h 144"/>
              <a:gd name="T32" fmla="*/ 30 w 130"/>
              <a:gd name="T33" fmla="*/ 39 h 144"/>
              <a:gd name="T34" fmla="*/ 65 w 130"/>
              <a:gd name="T35" fmla="*/ 23 h 144"/>
              <a:gd name="T36" fmla="*/ 100 w 130"/>
              <a:gd name="T37" fmla="*/ 39 h 144"/>
              <a:gd name="T38" fmla="*/ 103 w 130"/>
              <a:gd name="T39" fmla="*/ 40 h 144"/>
              <a:gd name="T40" fmla="*/ 114 w 130"/>
              <a:gd name="T41" fmla="*/ 29 h 144"/>
              <a:gd name="T42" fmla="*/ 116 w 130"/>
              <a:gd name="T43" fmla="*/ 28 h 144"/>
              <a:gd name="T44" fmla="*/ 116 w 130"/>
              <a:gd name="T45" fmla="*/ 22 h 144"/>
              <a:gd name="T46" fmla="*/ 65 w 130"/>
              <a:gd name="T47" fmla="*/ 0 h 144"/>
              <a:gd name="T48" fmla="*/ 14 w 130"/>
              <a:gd name="T49" fmla="*/ 22 h 144"/>
              <a:gd name="T50" fmla="*/ 14 w 130"/>
              <a:gd name="T51" fmla="*/ 28 h 144"/>
              <a:gd name="T52" fmla="*/ 19 w 130"/>
              <a:gd name="T53" fmla="*/ 28 h 144"/>
              <a:gd name="T54" fmla="*/ 65 w 130"/>
              <a:gd name="T55" fmla="*/ 8 h 144"/>
              <a:gd name="T56" fmla="*/ 111 w 130"/>
              <a:gd name="T57" fmla="*/ 28 h 144"/>
              <a:gd name="T58" fmla="*/ 114 w 130"/>
              <a:gd name="T59" fmla="*/ 29 h 144"/>
              <a:gd name="T60" fmla="*/ 65 w 130"/>
              <a:gd name="T61" fmla="*/ 61 h 144"/>
              <a:gd name="T62" fmla="*/ 3 w 130"/>
              <a:gd name="T63" fmla="*/ 84 h 144"/>
              <a:gd name="T64" fmla="*/ 65 w 130"/>
              <a:gd name="T65" fmla="*/ 106 h 144"/>
              <a:gd name="T66" fmla="*/ 127 w 130"/>
              <a:gd name="T67" fmla="*/ 84 h 144"/>
              <a:gd name="T68" fmla="*/ 65 w 130"/>
              <a:gd name="T69" fmla="*/ 61 h 144"/>
              <a:gd name="T70" fmla="*/ 79 w 130"/>
              <a:gd name="T71" fmla="*/ 84 h 144"/>
              <a:gd name="T72" fmla="*/ 65 w 130"/>
              <a:gd name="T73" fmla="*/ 89 h 144"/>
              <a:gd name="T74" fmla="*/ 51 w 130"/>
              <a:gd name="T75" fmla="*/ 84 h 144"/>
              <a:gd name="T76" fmla="*/ 65 w 130"/>
              <a:gd name="T77" fmla="*/ 78 h 144"/>
              <a:gd name="T78" fmla="*/ 79 w 130"/>
              <a:gd name="T79" fmla="*/ 84 h 144"/>
              <a:gd name="T80" fmla="*/ 130 w 130"/>
              <a:gd name="T81" fmla="*/ 92 h 144"/>
              <a:gd name="T82" fmla="*/ 130 w 130"/>
              <a:gd name="T83" fmla="*/ 119 h 144"/>
              <a:gd name="T84" fmla="*/ 65 w 130"/>
              <a:gd name="T85" fmla="*/ 144 h 144"/>
              <a:gd name="T86" fmla="*/ 0 w 130"/>
              <a:gd name="T87" fmla="*/ 119 h 144"/>
              <a:gd name="T88" fmla="*/ 0 w 130"/>
              <a:gd name="T89" fmla="*/ 92 h 144"/>
              <a:gd name="T90" fmla="*/ 65 w 130"/>
              <a:gd name="T91" fmla="*/ 112 h 144"/>
              <a:gd name="T92" fmla="*/ 130 w 130"/>
              <a:gd name="T93" fmla="*/ 9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44">
                <a:moveTo>
                  <a:pt x="91" y="51"/>
                </a:moveTo>
                <a:cubicBezTo>
                  <a:pt x="90" y="51"/>
                  <a:pt x="89" y="51"/>
                  <a:pt x="88" y="50"/>
                </a:cubicBezTo>
                <a:cubicBezTo>
                  <a:pt x="82" y="44"/>
                  <a:pt x="74" y="40"/>
                  <a:pt x="65" y="40"/>
                </a:cubicBezTo>
                <a:cubicBezTo>
                  <a:pt x="56" y="40"/>
                  <a:pt x="48" y="44"/>
                  <a:pt x="42" y="50"/>
                </a:cubicBezTo>
                <a:cubicBezTo>
                  <a:pt x="41" y="52"/>
                  <a:pt x="38" y="52"/>
                  <a:pt x="36" y="50"/>
                </a:cubicBezTo>
                <a:cubicBezTo>
                  <a:pt x="35" y="49"/>
                  <a:pt x="35" y="46"/>
                  <a:pt x="36" y="45"/>
                </a:cubicBezTo>
                <a:cubicBezTo>
                  <a:pt x="43" y="36"/>
                  <a:pt x="54" y="32"/>
                  <a:pt x="65" y="32"/>
                </a:cubicBezTo>
                <a:cubicBezTo>
                  <a:pt x="76" y="32"/>
                  <a:pt x="87" y="36"/>
                  <a:pt x="94" y="45"/>
                </a:cubicBezTo>
                <a:cubicBezTo>
                  <a:pt x="95" y="46"/>
                  <a:pt x="95" y="49"/>
                  <a:pt x="94" y="50"/>
                </a:cubicBezTo>
                <a:cubicBezTo>
                  <a:pt x="93" y="51"/>
                  <a:pt x="92" y="51"/>
                  <a:pt x="91" y="51"/>
                </a:cubicBezTo>
                <a:close/>
                <a:moveTo>
                  <a:pt x="103" y="40"/>
                </a:moveTo>
                <a:cubicBezTo>
                  <a:pt x="104" y="40"/>
                  <a:pt x="105" y="39"/>
                  <a:pt x="105" y="39"/>
                </a:cubicBezTo>
                <a:cubicBezTo>
                  <a:pt x="107" y="37"/>
                  <a:pt x="107" y="35"/>
                  <a:pt x="106" y="33"/>
                </a:cubicBezTo>
                <a:cubicBezTo>
                  <a:pt x="95" y="22"/>
                  <a:pt x="80" y="15"/>
                  <a:pt x="65" y="15"/>
                </a:cubicBezTo>
                <a:cubicBezTo>
                  <a:pt x="50" y="15"/>
                  <a:pt x="35" y="22"/>
                  <a:pt x="24" y="33"/>
                </a:cubicBezTo>
                <a:cubicBezTo>
                  <a:pt x="23" y="35"/>
                  <a:pt x="23" y="37"/>
                  <a:pt x="25" y="39"/>
                </a:cubicBezTo>
                <a:cubicBezTo>
                  <a:pt x="26" y="40"/>
                  <a:pt x="29" y="40"/>
                  <a:pt x="30" y="39"/>
                </a:cubicBezTo>
                <a:cubicBezTo>
                  <a:pt x="39" y="29"/>
                  <a:pt x="52" y="23"/>
                  <a:pt x="65" y="23"/>
                </a:cubicBezTo>
                <a:cubicBezTo>
                  <a:pt x="78" y="23"/>
                  <a:pt x="91" y="29"/>
                  <a:pt x="100" y="39"/>
                </a:cubicBezTo>
                <a:cubicBezTo>
                  <a:pt x="100" y="39"/>
                  <a:pt x="101" y="40"/>
                  <a:pt x="103" y="40"/>
                </a:cubicBezTo>
                <a:close/>
                <a:moveTo>
                  <a:pt x="114" y="29"/>
                </a:moveTo>
                <a:cubicBezTo>
                  <a:pt x="115" y="29"/>
                  <a:pt x="116" y="28"/>
                  <a:pt x="116" y="28"/>
                </a:cubicBezTo>
                <a:cubicBezTo>
                  <a:pt x="118" y="26"/>
                  <a:pt x="118" y="24"/>
                  <a:pt x="116" y="22"/>
                </a:cubicBezTo>
                <a:cubicBezTo>
                  <a:pt x="103" y="8"/>
                  <a:pt x="85" y="0"/>
                  <a:pt x="65" y="0"/>
                </a:cubicBezTo>
                <a:cubicBezTo>
                  <a:pt x="45" y="0"/>
                  <a:pt x="27" y="8"/>
                  <a:pt x="14" y="22"/>
                </a:cubicBezTo>
                <a:cubicBezTo>
                  <a:pt x="12" y="24"/>
                  <a:pt x="12" y="26"/>
                  <a:pt x="14" y="28"/>
                </a:cubicBezTo>
                <a:cubicBezTo>
                  <a:pt x="15" y="29"/>
                  <a:pt x="18" y="29"/>
                  <a:pt x="19" y="28"/>
                </a:cubicBezTo>
                <a:cubicBezTo>
                  <a:pt x="31" y="15"/>
                  <a:pt x="48" y="8"/>
                  <a:pt x="65" y="8"/>
                </a:cubicBezTo>
                <a:cubicBezTo>
                  <a:pt x="82" y="8"/>
                  <a:pt x="99" y="15"/>
                  <a:pt x="111" y="28"/>
                </a:cubicBezTo>
                <a:cubicBezTo>
                  <a:pt x="111" y="28"/>
                  <a:pt x="112" y="29"/>
                  <a:pt x="114" y="29"/>
                </a:cubicBezTo>
                <a:close/>
                <a:moveTo>
                  <a:pt x="65" y="61"/>
                </a:moveTo>
                <a:cubicBezTo>
                  <a:pt x="29" y="61"/>
                  <a:pt x="3" y="73"/>
                  <a:pt x="3" y="84"/>
                </a:cubicBezTo>
                <a:cubicBezTo>
                  <a:pt x="3" y="94"/>
                  <a:pt x="29" y="106"/>
                  <a:pt x="65" y="106"/>
                </a:cubicBezTo>
                <a:cubicBezTo>
                  <a:pt x="101" y="106"/>
                  <a:pt x="127" y="94"/>
                  <a:pt x="127" y="84"/>
                </a:cubicBezTo>
                <a:cubicBezTo>
                  <a:pt x="127" y="73"/>
                  <a:pt x="101" y="61"/>
                  <a:pt x="65" y="61"/>
                </a:cubicBezTo>
                <a:close/>
                <a:moveTo>
                  <a:pt x="79" y="84"/>
                </a:moveTo>
                <a:cubicBezTo>
                  <a:pt x="79" y="87"/>
                  <a:pt x="73" y="89"/>
                  <a:pt x="65" y="89"/>
                </a:cubicBezTo>
                <a:cubicBezTo>
                  <a:pt x="57" y="89"/>
                  <a:pt x="51" y="87"/>
                  <a:pt x="51" y="84"/>
                </a:cubicBezTo>
                <a:cubicBezTo>
                  <a:pt x="51" y="80"/>
                  <a:pt x="57" y="78"/>
                  <a:pt x="65" y="78"/>
                </a:cubicBezTo>
                <a:cubicBezTo>
                  <a:pt x="73" y="78"/>
                  <a:pt x="79" y="80"/>
                  <a:pt x="79" y="84"/>
                </a:cubicBezTo>
                <a:close/>
                <a:moveTo>
                  <a:pt x="130" y="92"/>
                </a:moveTo>
                <a:cubicBezTo>
                  <a:pt x="130" y="119"/>
                  <a:pt x="130" y="119"/>
                  <a:pt x="130" y="119"/>
                </a:cubicBezTo>
                <a:cubicBezTo>
                  <a:pt x="130" y="133"/>
                  <a:pt x="101" y="144"/>
                  <a:pt x="65" y="144"/>
                </a:cubicBezTo>
                <a:cubicBezTo>
                  <a:pt x="29" y="144"/>
                  <a:pt x="0" y="133"/>
                  <a:pt x="0" y="119"/>
                </a:cubicBezTo>
                <a:cubicBezTo>
                  <a:pt x="0" y="92"/>
                  <a:pt x="0" y="92"/>
                  <a:pt x="0" y="92"/>
                </a:cubicBezTo>
                <a:cubicBezTo>
                  <a:pt x="9" y="104"/>
                  <a:pt x="34" y="112"/>
                  <a:pt x="65" y="112"/>
                </a:cubicBezTo>
                <a:cubicBezTo>
                  <a:pt x="96" y="112"/>
                  <a:pt x="121" y="104"/>
                  <a:pt x="130" y="9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Tytuł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Icons new technologies in SCM</a:t>
            </a:r>
            <a:br>
              <a:rPr lang="en-US" sz="2800" dirty="0"/>
            </a:br>
            <a:r>
              <a:rPr lang="en-US" sz="2800" dirty="0"/>
              <a:t>Wireless Beacons, Video Monitoring, Mobile Control</a:t>
            </a:r>
          </a:p>
        </p:txBody>
      </p:sp>
      <p:sp>
        <p:nvSpPr>
          <p:cNvPr id="36" name="Elipsa 22">
            <a:extLst>
              <a:ext uri="{FF2B5EF4-FFF2-40B4-BE49-F238E27FC236}">
                <a16:creationId xmlns:a16="http://schemas.microsoft.com/office/drawing/2014/main" id="{46321217-7366-4DE9-9753-7B3797CDE497}"/>
              </a:ext>
            </a:extLst>
          </p:cNvPr>
          <p:cNvSpPr/>
          <p:nvPr/>
        </p:nvSpPr>
        <p:spPr>
          <a:xfrm>
            <a:off x="8171438" y="3717033"/>
            <a:ext cx="1296359" cy="1296359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62FE030-BA3E-4B72-9B0F-896222779BA4}"/>
              </a:ext>
            </a:extLst>
          </p:cNvPr>
          <p:cNvGrpSpPr/>
          <p:nvPr/>
        </p:nvGrpSpPr>
        <p:grpSpPr>
          <a:xfrm>
            <a:off x="7212934" y="1453791"/>
            <a:ext cx="3465513" cy="952006"/>
            <a:chOff x="5688933" y="1453791"/>
            <a:chExt cx="3465513" cy="952006"/>
          </a:xfrm>
        </p:grpSpPr>
        <p:sp>
          <p:nvSpPr>
            <p:cNvPr id="38" name="pole tekstowe 79">
              <a:extLst>
                <a:ext uri="{FF2B5EF4-FFF2-40B4-BE49-F238E27FC236}">
                  <a16:creationId xmlns:a16="http://schemas.microsoft.com/office/drawing/2014/main" id="{8AD33661-4304-4133-BE17-9924E620EC9F}"/>
                </a:ext>
              </a:extLst>
            </p:cNvPr>
            <p:cNvSpPr txBox="1"/>
            <p:nvPr/>
          </p:nvSpPr>
          <p:spPr>
            <a:xfrm>
              <a:off x="5868144" y="2036465"/>
              <a:ext cx="32403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4"/>
                  </a:solidFill>
                </a:rPr>
                <a:t>Icon filling, outline, shadow…</a:t>
              </a:r>
            </a:p>
          </p:txBody>
        </p:sp>
        <p:grpSp>
          <p:nvGrpSpPr>
            <p:cNvPr id="39" name="Grupa 14">
              <a:extLst>
                <a:ext uri="{FF2B5EF4-FFF2-40B4-BE49-F238E27FC236}">
                  <a16:creationId xmlns:a16="http://schemas.microsoft.com/office/drawing/2014/main" id="{FC84C40C-C527-4605-8283-B1F6591AF5C8}"/>
                </a:ext>
              </a:extLst>
            </p:cNvPr>
            <p:cNvGrpSpPr/>
            <p:nvPr/>
          </p:nvGrpSpPr>
          <p:grpSpPr>
            <a:xfrm flipH="1">
              <a:off x="5688933" y="1453791"/>
              <a:ext cx="3465513" cy="552450"/>
              <a:chOff x="389258" y="980728"/>
              <a:chExt cx="3465513" cy="552450"/>
            </a:xfrm>
          </p:grpSpPr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FDDAC892-D118-4804-B046-D7BECD32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8" y="980728"/>
                <a:ext cx="3465513" cy="552450"/>
              </a:xfrm>
              <a:custGeom>
                <a:avLst/>
                <a:gdLst>
                  <a:gd name="T0" fmla="*/ 2034 w 2183"/>
                  <a:gd name="T1" fmla="*/ 174 h 348"/>
                  <a:gd name="T2" fmla="*/ 2183 w 2183"/>
                  <a:gd name="T3" fmla="*/ 348 h 348"/>
                  <a:gd name="T4" fmla="*/ 0 w 2183"/>
                  <a:gd name="T5" fmla="*/ 348 h 348"/>
                  <a:gd name="T6" fmla="*/ 0 w 2183"/>
                  <a:gd name="T7" fmla="*/ 0 h 348"/>
                  <a:gd name="T8" fmla="*/ 2183 w 2183"/>
                  <a:gd name="T9" fmla="*/ 0 h 348"/>
                  <a:gd name="T10" fmla="*/ 2034 w 2183"/>
                  <a:gd name="T11" fmla="*/ 17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83" h="348">
                    <a:moveTo>
                      <a:pt x="2034" y="174"/>
                    </a:moveTo>
                    <a:lnTo>
                      <a:pt x="2183" y="348"/>
                    </a:lnTo>
                    <a:lnTo>
                      <a:pt x="0" y="348"/>
                    </a:lnTo>
                    <a:lnTo>
                      <a:pt x="0" y="0"/>
                    </a:lnTo>
                    <a:lnTo>
                      <a:pt x="2183" y="0"/>
                    </a:lnTo>
                    <a:lnTo>
                      <a:pt x="2034" y="1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pole tekstowe 16">
                <a:extLst>
                  <a:ext uri="{FF2B5EF4-FFF2-40B4-BE49-F238E27FC236}">
                    <a16:creationId xmlns:a16="http://schemas.microsoft.com/office/drawing/2014/main" id="{635405F5-79F4-4633-8FE9-25262FCE5089}"/>
                  </a:ext>
                </a:extLst>
              </p:cNvPr>
              <p:cNvSpPr txBox="1"/>
              <p:nvPr/>
            </p:nvSpPr>
            <p:spPr>
              <a:xfrm>
                <a:off x="611560" y="1019228"/>
                <a:ext cx="288032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chemeClr val="bg1"/>
                    </a:solidFill>
                  </a:rPr>
                  <a:t>Fully editable</a:t>
                </a:r>
              </a:p>
            </p:txBody>
          </p:sp>
        </p:grpSp>
      </p:grpSp>
      <p:sp>
        <p:nvSpPr>
          <p:cNvPr id="30" name="Freeform 17">
            <a:extLst>
              <a:ext uri="{FF2B5EF4-FFF2-40B4-BE49-F238E27FC236}">
                <a16:creationId xmlns:a16="http://schemas.microsoft.com/office/drawing/2014/main" id="{40AED730-10B9-4F71-AFC3-568B7C2FDF83}"/>
              </a:ext>
            </a:extLst>
          </p:cNvPr>
          <p:cNvSpPr>
            <a:spLocks noEditPoints="1"/>
          </p:cNvSpPr>
          <p:nvPr/>
        </p:nvSpPr>
        <p:spPr bwMode="auto">
          <a:xfrm>
            <a:off x="4234973" y="3622922"/>
            <a:ext cx="621125" cy="863402"/>
          </a:xfrm>
          <a:custGeom>
            <a:avLst/>
            <a:gdLst>
              <a:gd name="T0" fmla="*/ 134 w 246"/>
              <a:gd name="T1" fmla="*/ 133 h 343"/>
              <a:gd name="T2" fmla="*/ 123 w 246"/>
              <a:gd name="T3" fmla="*/ 126 h 343"/>
              <a:gd name="T4" fmla="*/ 112 w 246"/>
              <a:gd name="T5" fmla="*/ 133 h 343"/>
              <a:gd name="T6" fmla="*/ 47 w 246"/>
              <a:gd name="T7" fmla="*/ 326 h 343"/>
              <a:gd name="T8" fmla="*/ 54 w 246"/>
              <a:gd name="T9" fmla="*/ 341 h 343"/>
              <a:gd name="T10" fmla="*/ 69 w 246"/>
              <a:gd name="T11" fmla="*/ 334 h 343"/>
              <a:gd name="T12" fmla="*/ 82 w 246"/>
              <a:gd name="T13" fmla="*/ 293 h 343"/>
              <a:gd name="T14" fmla="*/ 163 w 246"/>
              <a:gd name="T15" fmla="*/ 293 h 343"/>
              <a:gd name="T16" fmla="*/ 177 w 246"/>
              <a:gd name="T17" fmla="*/ 334 h 343"/>
              <a:gd name="T18" fmla="*/ 188 w 246"/>
              <a:gd name="T19" fmla="*/ 342 h 343"/>
              <a:gd name="T20" fmla="*/ 192 w 246"/>
              <a:gd name="T21" fmla="*/ 341 h 343"/>
              <a:gd name="T22" fmla="*/ 199 w 246"/>
              <a:gd name="T23" fmla="*/ 326 h 343"/>
              <a:gd name="T24" fmla="*/ 134 w 246"/>
              <a:gd name="T25" fmla="*/ 133 h 343"/>
              <a:gd name="T26" fmla="*/ 123 w 246"/>
              <a:gd name="T27" fmla="*/ 173 h 343"/>
              <a:gd name="T28" fmla="*/ 139 w 246"/>
              <a:gd name="T29" fmla="*/ 222 h 343"/>
              <a:gd name="T30" fmla="*/ 106 w 246"/>
              <a:gd name="T31" fmla="*/ 222 h 343"/>
              <a:gd name="T32" fmla="*/ 123 w 246"/>
              <a:gd name="T33" fmla="*/ 173 h 343"/>
              <a:gd name="T34" fmla="*/ 90 w 246"/>
              <a:gd name="T35" fmla="*/ 270 h 343"/>
              <a:gd name="T36" fmla="*/ 99 w 246"/>
              <a:gd name="T37" fmla="*/ 245 h 343"/>
              <a:gd name="T38" fmla="*/ 147 w 246"/>
              <a:gd name="T39" fmla="*/ 245 h 343"/>
              <a:gd name="T40" fmla="*/ 156 w 246"/>
              <a:gd name="T41" fmla="*/ 270 h 343"/>
              <a:gd name="T42" fmla="*/ 90 w 246"/>
              <a:gd name="T43" fmla="*/ 270 h 343"/>
              <a:gd name="T44" fmla="*/ 162 w 246"/>
              <a:gd name="T45" fmla="*/ 144 h 343"/>
              <a:gd name="T46" fmla="*/ 168 w 246"/>
              <a:gd name="T47" fmla="*/ 123 h 343"/>
              <a:gd name="T48" fmla="*/ 123 w 246"/>
              <a:gd name="T49" fmla="*/ 78 h 343"/>
              <a:gd name="T50" fmla="*/ 78 w 246"/>
              <a:gd name="T51" fmla="*/ 123 h 343"/>
              <a:gd name="T52" fmla="*/ 82 w 246"/>
              <a:gd name="T53" fmla="*/ 143 h 343"/>
              <a:gd name="T54" fmla="*/ 77 w 246"/>
              <a:gd name="T55" fmla="*/ 158 h 343"/>
              <a:gd name="T56" fmla="*/ 62 w 246"/>
              <a:gd name="T57" fmla="*/ 153 h 343"/>
              <a:gd name="T58" fmla="*/ 55 w 246"/>
              <a:gd name="T59" fmla="*/ 123 h 343"/>
              <a:gd name="T60" fmla="*/ 123 w 246"/>
              <a:gd name="T61" fmla="*/ 55 h 343"/>
              <a:gd name="T62" fmla="*/ 191 w 246"/>
              <a:gd name="T63" fmla="*/ 123 h 343"/>
              <a:gd name="T64" fmla="*/ 183 w 246"/>
              <a:gd name="T65" fmla="*/ 155 h 343"/>
              <a:gd name="T66" fmla="*/ 173 w 246"/>
              <a:gd name="T67" fmla="*/ 161 h 343"/>
              <a:gd name="T68" fmla="*/ 167 w 246"/>
              <a:gd name="T69" fmla="*/ 160 h 343"/>
              <a:gd name="T70" fmla="*/ 162 w 246"/>
              <a:gd name="T71" fmla="*/ 144 h 343"/>
              <a:gd name="T72" fmla="*/ 246 w 246"/>
              <a:gd name="T73" fmla="*/ 123 h 343"/>
              <a:gd name="T74" fmla="*/ 222 w 246"/>
              <a:gd name="T75" fmla="*/ 196 h 343"/>
              <a:gd name="T76" fmla="*/ 206 w 246"/>
              <a:gd name="T77" fmla="*/ 198 h 343"/>
              <a:gd name="T78" fmla="*/ 203 w 246"/>
              <a:gd name="T79" fmla="*/ 182 h 343"/>
              <a:gd name="T80" fmla="*/ 223 w 246"/>
              <a:gd name="T81" fmla="*/ 123 h 343"/>
              <a:gd name="T82" fmla="*/ 123 w 246"/>
              <a:gd name="T83" fmla="*/ 23 h 343"/>
              <a:gd name="T84" fmla="*/ 23 w 246"/>
              <a:gd name="T85" fmla="*/ 123 h 343"/>
              <a:gd name="T86" fmla="*/ 43 w 246"/>
              <a:gd name="T87" fmla="*/ 182 h 343"/>
              <a:gd name="T88" fmla="*/ 40 w 246"/>
              <a:gd name="T89" fmla="*/ 198 h 343"/>
              <a:gd name="T90" fmla="*/ 33 w 246"/>
              <a:gd name="T91" fmla="*/ 201 h 343"/>
              <a:gd name="T92" fmla="*/ 24 w 246"/>
              <a:gd name="T93" fmla="*/ 196 h 343"/>
              <a:gd name="T94" fmla="*/ 0 w 246"/>
              <a:gd name="T95" fmla="*/ 123 h 343"/>
              <a:gd name="T96" fmla="*/ 123 w 246"/>
              <a:gd name="T97" fmla="*/ 0 h 343"/>
              <a:gd name="T98" fmla="*/ 246 w 246"/>
              <a:gd name="T99" fmla="*/ 12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6" h="343">
                <a:moveTo>
                  <a:pt x="134" y="133"/>
                </a:moveTo>
                <a:cubicBezTo>
                  <a:pt x="132" y="129"/>
                  <a:pt x="128" y="126"/>
                  <a:pt x="123" y="126"/>
                </a:cubicBezTo>
                <a:cubicBezTo>
                  <a:pt x="118" y="126"/>
                  <a:pt x="113" y="129"/>
                  <a:pt x="112" y="133"/>
                </a:cubicBezTo>
                <a:cubicBezTo>
                  <a:pt x="47" y="326"/>
                  <a:pt x="47" y="326"/>
                  <a:pt x="47" y="326"/>
                </a:cubicBezTo>
                <a:cubicBezTo>
                  <a:pt x="45" y="332"/>
                  <a:pt x="48" y="339"/>
                  <a:pt x="54" y="341"/>
                </a:cubicBezTo>
                <a:cubicBezTo>
                  <a:pt x="60" y="343"/>
                  <a:pt x="67" y="340"/>
                  <a:pt x="69" y="334"/>
                </a:cubicBezTo>
                <a:cubicBezTo>
                  <a:pt x="82" y="293"/>
                  <a:pt x="82" y="293"/>
                  <a:pt x="82" y="293"/>
                </a:cubicBezTo>
                <a:cubicBezTo>
                  <a:pt x="163" y="293"/>
                  <a:pt x="163" y="293"/>
                  <a:pt x="163" y="293"/>
                </a:cubicBezTo>
                <a:cubicBezTo>
                  <a:pt x="177" y="334"/>
                  <a:pt x="177" y="334"/>
                  <a:pt x="177" y="334"/>
                </a:cubicBezTo>
                <a:cubicBezTo>
                  <a:pt x="179" y="339"/>
                  <a:pt x="183" y="342"/>
                  <a:pt x="188" y="342"/>
                </a:cubicBezTo>
                <a:cubicBezTo>
                  <a:pt x="189" y="342"/>
                  <a:pt x="190" y="341"/>
                  <a:pt x="192" y="341"/>
                </a:cubicBezTo>
                <a:cubicBezTo>
                  <a:pt x="198" y="339"/>
                  <a:pt x="201" y="332"/>
                  <a:pt x="199" y="326"/>
                </a:cubicBezTo>
                <a:lnTo>
                  <a:pt x="134" y="133"/>
                </a:lnTo>
                <a:close/>
                <a:moveTo>
                  <a:pt x="123" y="173"/>
                </a:moveTo>
                <a:cubicBezTo>
                  <a:pt x="139" y="222"/>
                  <a:pt x="139" y="222"/>
                  <a:pt x="139" y="222"/>
                </a:cubicBezTo>
                <a:cubicBezTo>
                  <a:pt x="106" y="222"/>
                  <a:pt x="106" y="222"/>
                  <a:pt x="106" y="222"/>
                </a:cubicBezTo>
                <a:lnTo>
                  <a:pt x="123" y="173"/>
                </a:lnTo>
                <a:close/>
                <a:moveTo>
                  <a:pt x="90" y="270"/>
                </a:moveTo>
                <a:cubicBezTo>
                  <a:pt x="99" y="245"/>
                  <a:pt x="99" y="245"/>
                  <a:pt x="99" y="245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56" y="270"/>
                  <a:pt x="156" y="270"/>
                  <a:pt x="156" y="270"/>
                </a:cubicBezTo>
                <a:lnTo>
                  <a:pt x="90" y="270"/>
                </a:lnTo>
                <a:close/>
                <a:moveTo>
                  <a:pt x="162" y="144"/>
                </a:moveTo>
                <a:cubicBezTo>
                  <a:pt x="166" y="138"/>
                  <a:pt x="168" y="131"/>
                  <a:pt x="168" y="123"/>
                </a:cubicBezTo>
                <a:cubicBezTo>
                  <a:pt x="168" y="98"/>
                  <a:pt x="148" y="78"/>
                  <a:pt x="123" y="78"/>
                </a:cubicBezTo>
                <a:cubicBezTo>
                  <a:pt x="98" y="78"/>
                  <a:pt x="78" y="98"/>
                  <a:pt x="78" y="123"/>
                </a:cubicBezTo>
                <a:cubicBezTo>
                  <a:pt x="78" y="130"/>
                  <a:pt x="79" y="137"/>
                  <a:pt x="82" y="143"/>
                </a:cubicBezTo>
                <a:cubicBezTo>
                  <a:pt x="85" y="149"/>
                  <a:pt x="83" y="155"/>
                  <a:pt x="77" y="158"/>
                </a:cubicBezTo>
                <a:cubicBezTo>
                  <a:pt x="71" y="161"/>
                  <a:pt x="65" y="159"/>
                  <a:pt x="62" y="153"/>
                </a:cubicBezTo>
                <a:cubicBezTo>
                  <a:pt x="57" y="144"/>
                  <a:pt x="55" y="134"/>
                  <a:pt x="55" y="123"/>
                </a:cubicBezTo>
                <a:cubicBezTo>
                  <a:pt x="55" y="86"/>
                  <a:pt x="85" y="55"/>
                  <a:pt x="123" y="55"/>
                </a:cubicBezTo>
                <a:cubicBezTo>
                  <a:pt x="160" y="55"/>
                  <a:pt x="191" y="86"/>
                  <a:pt x="191" y="123"/>
                </a:cubicBezTo>
                <a:cubicBezTo>
                  <a:pt x="191" y="134"/>
                  <a:pt x="188" y="145"/>
                  <a:pt x="183" y="155"/>
                </a:cubicBezTo>
                <a:cubicBezTo>
                  <a:pt x="181" y="159"/>
                  <a:pt x="177" y="161"/>
                  <a:pt x="173" y="161"/>
                </a:cubicBezTo>
                <a:cubicBezTo>
                  <a:pt x="171" y="161"/>
                  <a:pt x="169" y="161"/>
                  <a:pt x="167" y="160"/>
                </a:cubicBezTo>
                <a:cubicBezTo>
                  <a:pt x="162" y="157"/>
                  <a:pt x="159" y="150"/>
                  <a:pt x="162" y="144"/>
                </a:cubicBezTo>
                <a:close/>
                <a:moveTo>
                  <a:pt x="246" y="123"/>
                </a:moveTo>
                <a:cubicBezTo>
                  <a:pt x="246" y="150"/>
                  <a:pt x="237" y="175"/>
                  <a:pt x="222" y="196"/>
                </a:cubicBezTo>
                <a:cubicBezTo>
                  <a:pt x="218" y="201"/>
                  <a:pt x="211" y="202"/>
                  <a:pt x="206" y="198"/>
                </a:cubicBezTo>
                <a:cubicBezTo>
                  <a:pt x="200" y="195"/>
                  <a:pt x="199" y="187"/>
                  <a:pt x="203" y="182"/>
                </a:cubicBezTo>
                <a:cubicBezTo>
                  <a:pt x="216" y="165"/>
                  <a:pt x="223" y="145"/>
                  <a:pt x="223" y="123"/>
                </a:cubicBezTo>
                <a:cubicBezTo>
                  <a:pt x="223" y="68"/>
                  <a:pt x="178" y="23"/>
                  <a:pt x="123" y="23"/>
                </a:cubicBezTo>
                <a:cubicBezTo>
                  <a:pt x="68" y="23"/>
                  <a:pt x="23" y="68"/>
                  <a:pt x="23" y="123"/>
                </a:cubicBezTo>
                <a:cubicBezTo>
                  <a:pt x="23" y="145"/>
                  <a:pt x="30" y="165"/>
                  <a:pt x="43" y="182"/>
                </a:cubicBezTo>
                <a:cubicBezTo>
                  <a:pt x="46" y="188"/>
                  <a:pt x="45" y="195"/>
                  <a:pt x="40" y="198"/>
                </a:cubicBezTo>
                <a:cubicBezTo>
                  <a:pt x="38" y="200"/>
                  <a:pt x="36" y="201"/>
                  <a:pt x="33" y="201"/>
                </a:cubicBezTo>
                <a:cubicBezTo>
                  <a:pt x="30" y="201"/>
                  <a:pt x="26" y="199"/>
                  <a:pt x="24" y="196"/>
                </a:cubicBezTo>
                <a:cubicBezTo>
                  <a:pt x="8" y="175"/>
                  <a:pt x="0" y="150"/>
                  <a:pt x="0" y="123"/>
                </a:cubicBezTo>
                <a:cubicBezTo>
                  <a:pt x="0" y="56"/>
                  <a:pt x="55" y="0"/>
                  <a:pt x="123" y="0"/>
                </a:cubicBezTo>
                <a:cubicBezTo>
                  <a:pt x="191" y="0"/>
                  <a:pt x="246" y="56"/>
                  <a:pt x="246" y="1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9">
            <a:extLst>
              <a:ext uri="{FF2B5EF4-FFF2-40B4-BE49-F238E27FC236}">
                <a16:creationId xmlns:a16="http://schemas.microsoft.com/office/drawing/2014/main" id="{992E15AE-2641-438E-BC36-2ED347BB9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9373" y="2373834"/>
            <a:ext cx="593732" cy="474462"/>
          </a:xfrm>
          <a:custGeom>
            <a:avLst/>
            <a:gdLst/>
            <a:ahLst/>
            <a:cxnLst/>
            <a:rect l="l" t="t" r="r" b="b"/>
            <a:pathLst>
              <a:path w="474789" h="379414">
                <a:moveTo>
                  <a:pt x="240381" y="234950"/>
                </a:moveTo>
                <a:cubicBezTo>
                  <a:pt x="280274" y="234950"/>
                  <a:pt x="312613" y="267289"/>
                  <a:pt x="312613" y="307182"/>
                </a:cubicBezTo>
                <a:cubicBezTo>
                  <a:pt x="312613" y="347075"/>
                  <a:pt x="280274" y="379414"/>
                  <a:pt x="240381" y="379414"/>
                </a:cubicBezTo>
                <a:cubicBezTo>
                  <a:pt x="200488" y="379414"/>
                  <a:pt x="168149" y="347075"/>
                  <a:pt x="168149" y="307182"/>
                </a:cubicBezTo>
                <a:cubicBezTo>
                  <a:pt x="168149" y="267289"/>
                  <a:pt x="200488" y="234950"/>
                  <a:pt x="240381" y="234950"/>
                </a:cubicBezTo>
                <a:close/>
                <a:moveTo>
                  <a:pt x="239613" y="144463"/>
                </a:moveTo>
                <a:cubicBezTo>
                  <a:pt x="290264" y="144463"/>
                  <a:pt x="337846" y="167495"/>
                  <a:pt x="373148" y="204346"/>
                </a:cubicBezTo>
                <a:cubicBezTo>
                  <a:pt x="379287" y="212023"/>
                  <a:pt x="379287" y="224307"/>
                  <a:pt x="371613" y="230449"/>
                </a:cubicBezTo>
                <a:cubicBezTo>
                  <a:pt x="367008" y="233520"/>
                  <a:pt x="362404" y="235055"/>
                  <a:pt x="357799" y="235055"/>
                </a:cubicBezTo>
                <a:cubicBezTo>
                  <a:pt x="353194" y="235055"/>
                  <a:pt x="348590" y="233520"/>
                  <a:pt x="343985" y="228913"/>
                </a:cubicBezTo>
                <a:cubicBezTo>
                  <a:pt x="317892" y="199739"/>
                  <a:pt x="279520" y="182849"/>
                  <a:pt x="239613" y="182849"/>
                </a:cubicBezTo>
                <a:cubicBezTo>
                  <a:pt x="199706" y="182849"/>
                  <a:pt x="161334" y="199739"/>
                  <a:pt x="135241" y="228913"/>
                </a:cubicBezTo>
                <a:cubicBezTo>
                  <a:pt x="129102" y="236591"/>
                  <a:pt x="116823" y="238126"/>
                  <a:pt x="109148" y="230449"/>
                </a:cubicBezTo>
                <a:cubicBezTo>
                  <a:pt x="101474" y="224307"/>
                  <a:pt x="101474" y="212023"/>
                  <a:pt x="107613" y="204346"/>
                </a:cubicBezTo>
                <a:cubicBezTo>
                  <a:pt x="141381" y="167495"/>
                  <a:pt x="188962" y="144463"/>
                  <a:pt x="239613" y="144463"/>
                </a:cubicBezTo>
                <a:close/>
                <a:moveTo>
                  <a:pt x="239587" y="71438"/>
                </a:moveTo>
                <a:cubicBezTo>
                  <a:pt x="310275" y="71438"/>
                  <a:pt x="377890" y="100378"/>
                  <a:pt x="425527" y="152165"/>
                </a:cubicBezTo>
                <a:cubicBezTo>
                  <a:pt x="431674" y="158257"/>
                  <a:pt x="431674" y="170443"/>
                  <a:pt x="423991" y="178058"/>
                </a:cubicBezTo>
                <a:cubicBezTo>
                  <a:pt x="420917" y="181105"/>
                  <a:pt x="416307" y="182628"/>
                  <a:pt x="411697" y="182628"/>
                </a:cubicBezTo>
                <a:cubicBezTo>
                  <a:pt x="407087" y="182628"/>
                  <a:pt x="400940" y="181105"/>
                  <a:pt x="397867" y="176535"/>
                </a:cubicBezTo>
                <a:cubicBezTo>
                  <a:pt x="357913" y="133887"/>
                  <a:pt x="299518" y="107994"/>
                  <a:pt x="239587" y="107994"/>
                </a:cubicBezTo>
                <a:cubicBezTo>
                  <a:pt x="179655" y="107994"/>
                  <a:pt x="122797" y="133887"/>
                  <a:pt x="81306" y="176535"/>
                </a:cubicBezTo>
                <a:cubicBezTo>
                  <a:pt x="75159" y="184151"/>
                  <a:pt x="62866" y="184151"/>
                  <a:pt x="55182" y="178058"/>
                </a:cubicBezTo>
                <a:cubicBezTo>
                  <a:pt x="47499" y="170443"/>
                  <a:pt x="47499" y="158257"/>
                  <a:pt x="55182" y="152165"/>
                </a:cubicBezTo>
                <a:cubicBezTo>
                  <a:pt x="102820" y="100378"/>
                  <a:pt x="170435" y="71438"/>
                  <a:pt x="239587" y="71438"/>
                </a:cubicBezTo>
                <a:close/>
                <a:moveTo>
                  <a:pt x="239612" y="0"/>
                </a:moveTo>
                <a:cubicBezTo>
                  <a:pt x="330301" y="0"/>
                  <a:pt x="413305" y="35253"/>
                  <a:pt x="474789" y="101162"/>
                </a:cubicBezTo>
                <a:cubicBezTo>
                  <a:pt x="482474" y="108826"/>
                  <a:pt x="482474" y="119555"/>
                  <a:pt x="474789" y="127219"/>
                </a:cubicBezTo>
                <a:cubicBezTo>
                  <a:pt x="471714" y="130284"/>
                  <a:pt x="467103" y="131817"/>
                  <a:pt x="462492" y="131817"/>
                </a:cubicBezTo>
                <a:cubicBezTo>
                  <a:pt x="456343" y="131817"/>
                  <a:pt x="451732" y="130284"/>
                  <a:pt x="448658" y="125686"/>
                </a:cubicBezTo>
                <a:cubicBezTo>
                  <a:pt x="393322" y="68974"/>
                  <a:pt x="319541" y="36786"/>
                  <a:pt x="239612" y="36786"/>
                </a:cubicBezTo>
                <a:cubicBezTo>
                  <a:pt x="159682" y="36786"/>
                  <a:pt x="85901" y="68974"/>
                  <a:pt x="32102" y="125686"/>
                </a:cubicBezTo>
                <a:cubicBezTo>
                  <a:pt x="24417" y="133350"/>
                  <a:pt x="12120" y="133350"/>
                  <a:pt x="5971" y="127219"/>
                </a:cubicBezTo>
                <a:cubicBezTo>
                  <a:pt x="-1714" y="119555"/>
                  <a:pt x="-1714" y="108826"/>
                  <a:pt x="4434" y="101162"/>
                </a:cubicBezTo>
                <a:cubicBezTo>
                  <a:pt x="65918" y="35253"/>
                  <a:pt x="150459" y="0"/>
                  <a:pt x="2396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E4D5188-F743-4688-80BD-4E0FC272E7E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634268" y="2129530"/>
            <a:ext cx="601355" cy="767464"/>
          </a:xfrm>
          <a:custGeom>
            <a:avLst/>
            <a:gdLst>
              <a:gd name="connsiteX0" fmla="*/ 391081 w 601355"/>
              <a:gd name="connsiteY0" fmla="*/ 383329 h 767464"/>
              <a:gd name="connsiteX1" fmla="*/ 390924 w 601355"/>
              <a:gd name="connsiteY1" fmla="*/ 384107 h 767464"/>
              <a:gd name="connsiteX2" fmla="*/ 390929 w 601355"/>
              <a:gd name="connsiteY2" fmla="*/ 384135 h 767464"/>
              <a:gd name="connsiteX3" fmla="*/ 300602 w 601355"/>
              <a:gd name="connsiteY3" fmla="*/ 474462 h 767464"/>
              <a:gd name="connsiteX4" fmla="*/ 210275 w 601355"/>
              <a:gd name="connsiteY4" fmla="*/ 384135 h 767464"/>
              <a:gd name="connsiteX5" fmla="*/ 210432 w 601355"/>
              <a:gd name="connsiteY5" fmla="*/ 383357 h 767464"/>
              <a:gd name="connsiteX6" fmla="*/ 210426 w 601355"/>
              <a:gd name="connsiteY6" fmla="*/ 383329 h 767464"/>
              <a:gd name="connsiteX7" fmla="*/ 300754 w 601355"/>
              <a:gd name="connsiteY7" fmla="*/ 293002 h 767464"/>
              <a:gd name="connsiteX8" fmla="*/ 391081 w 601355"/>
              <a:gd name="connsiteY8" fmla="*/ 383329 h 767464"/>
              <a:gd name="connsiteX9" fmla="*/ 472147 w 601355"/>
              <a:gd name="connsiteY9" fmla="*/ 272579 h 767464"/>
              <a:gd name="connsiteX10" fmla="*/ 464710 w 601355"/>
              <a:gd name="connsiteY10" fmla="*/ 288180 h 767464"/>
              <a:gd name="connsiteX11" fmla="*/ 447435 w 601355"/>
              <a:gd name="connsiteY11" fmla="*/ 293939 h 767464"/>
              <a:gd name="connsiteX12" fmla="*/ 430161 w 601355"/>
              <a:gd name="connsiteY12" fmla="*/ 286259 h 767464"/>
              <a:gd name="connsiteX13" fmla="*/ 299642 w 601355"/>
              <a:gd name="connsiteY13" fmla="*/ 228655 h 767464"/>
              <a:gd name="connsiteX14" fmla="*/ 169122 w 601355"/>
              <a:gd name="connsiteY14" fmla="*/ 286259 h 767464"/>
              <a:gd name="connsiteX15" fmla="*/ 136493 w 601355"/>
              <a:gd name="connsiteY15" fmla="*/ 288180 h 767464"/>
              <a:gd name="connsiteX16" fmla="*/ 134573 w 601355"/>
              <a:gd name="connsiteY16" fmla="*/ 255537 h 767464"/>
              <a:gd name="connsiteX17" fmla="*/ 299642 w 601355"/>
              <a:gd name="connsiteY17" fmla="*/ 180653 h 767464"/>
              <a:gd name="connsiteX18" fmla="*/ 466629 w 601355"/>
              <a:gd name="connsiteY18" fmla="*/ 255537 h 767464"/>
              <a:gd name="connsiteX19" fmla="*/ 472147 w 601355"/>
              <a:gd name="connsiteY19" fmla="*/ 272579 h 767464"/>
              <a:gd name="connsiteX20" fmla="*/ 472300 w 601355"/>
              <a:gd name="connsiteY20" fmla="*/ 494886 h 767464"/>
              <a:gd name="connsiteX21" fmla="*/ 466782 w 601355"/>
              <a:gd name="connsiteY21" fmla="*/ 511927 h 767464"/>
              <a:gd name="connsiteX22" fmla="*/ 301714 w 601355"/>
              <a:gd name="connsiteY22" fmla="*/ 586811 h 767464"/>
              <a:gd name="connsiteX23" fmla="*/ 134726 w 601355"/>
              <a:gd name="connsiteY23" fmla="*/ 511927 h 767464"/>
              <a:gd name="connsiteX24" fmla="*/ 136646 w 601355"/>
              <a:gd name="connsiteY24" fmla="*/ 479285 h 767464"/>
              <a:gd name="connsiteX25" fmla="*/ 153920 w 601355"/>
              <a:gd name="connsiteY25" fmla="*/ 473525 h 767464"/>
              <a:gd name="connsiteX26" fmla="*/ 171195 w 601355"/>
              <a:gd name="connsiteY26" fmla="*/ 481206 h 767464"/>
              <a:gd name="connsiteX27" fmla="*/ 301714 w 601355"/>
              <a:gd name="connsiteY27" fmla="*/ 538809 h 767464"/>
              <a:gd name="connsiteX28" fmla="*/ 432233 w 601355"/>
              <a:gd name="connsiteY28" fmla="*/ 481206 h 767464"/>
              <a:gd name="connsiteX29" fmla="*/ 464863 w 601355"/>
              <a:gd name="connsiteY29" fmla="*/ 479285 h 767464"/>
              <a:gd name="connsiteX30" fmla="*/ 472300 w 601355"/>
              <a:gd name="connsiteY30" fmla="*/ 494886 h 767464"/>
              <a:gd name="connsiteX31" fmla="*/ 537655 w 601355"/>
              <a:gd name="connsiteY31" fmla="*/ 205760 h 767464"/>
              <a:gd name="connsiteX32" fmla="*/ 530209 w 601355"/>
              <a:gd name="connsiteY32" fmla="*/ 222664 h 767464"/>
              <a:gd name="connsiteX33" fmla="*/ 514836 w 601355"/>
              <a:gd name="connsiteY33" fmla="*/ 228379 h 767464"/>
              <a:gd name="connsiteX34" fmla="*/ 497541 w 601355"/>
              <a:gd name="connsiteY34" fmla="*/ 220759 h 767464"/>
              <a:gd name="connsiteX35" fmla="*/ 299609 w 601355"/>
              <a:gd name="connsiteY35" fmla="*/ 135048 h 767464"/>
              <a:gd name="connsiteX36" fmla="*/ 101676 w 601355"/>
              <a:gd name="connsiteY36" fmla="*/ 220759 h 767464"/>
              <a:gd name="connsiteX37" fmla="*/ 69007 w 601355"/>
              <a:gd name="connsiteY37" fmla="*/ 222664 h 767464"/>
              <a:gd name="connsiteX38" fmla="*/ 69007 w 601355"/>
              <a:gd name="connsiteY38" fmla="*/ 190284 h 767464"/>
              <a:gd name="connsiteX39" fmla="*/ 299609 w 601355"/>
              <a:gd name="connsiteY39" fmla="*/ 89334 h 767464"/>
              <a:gd name="connsiteX40" fmla="*/ 532130 w 601355"/>
              <a:gd name="connsiteY40" fmla="*/ 190284 h 767464"/>
              <a:gd name="connsiteX41" fmla="*/ 537655 w 601355"/>
              <a:gd name="connsiteY41" fmla="*/ 205760 h 767464"/>
              <a:gd name="connsiteX42" fmla="*/ 539554 w 601355"/>
              <a:gd name="connsiteY42" fmla="*/ 561704 h 767464"/>
              <a:gd name="connsiteX43" fmla="*/ 532348 w 601355"/>
              <a:gd name="connsiteY43" fmla="*/ 577180 h 767464"/>
              <a:gd name="connsiteX44" fmla="*/ 301746 w 601355"/>
              <a:gd name="connsiteY44" fmla="*/ 678130 h 767464"/>
              <a:gd name="connsiteX45" fmla="*/ 69225 w 601355"/>
              <a:gd name="connsiteY45" fmla="*/ 577180 h 767464"/>
              <a:gd name="connsiteX46" fmla="*/ 71146 w 601355"/>
              <a:gd name="connsiteY46" fmla="*/ 544800 h 767464"/>
              <a:gd name="connsiteX47" fmla="*/ 86520 w 601355"/>
              <a:gd name="connsiteY47" fmla="*/ 539085 h 767464"/>
              <a:gd name="connsiteX48" fmla="*/ 103815 w 601355"/>
              <a:gd name="connsiteY48" fmla="*/ 546705 h 767464"/>
              <a:gd name="connsiteX49" fmla="*/ 301746 w 601355"/>
              <a:gd name="connsiteY49" fmla="*/ 632416 h 767464"/>
              <a:gd name="connsiteX50" fmla="*/ 499680 w 601355"/>
              <a:gd name="connsiteY50" fmla="*/ 546705 h 767464"/>
              <a:gd name="connsiteX51" fmla="*/ 532348 w 601355"/>
              <a:gd name="connsiteY51" fmla="*/ 544800 h 767464"/>
              <a:gd name="connsiteX52" fmla="*/ 539554 w 601355"/>
              <a:gd name="connsiteY52" fmla="*/ 561704 h 767464"/>
              <a:gd name="connsiteX53" fmla="*/ 600941 w 601355"/>
              <a:gd name="connsiteY53" fmla="*/ 142797 h 767464"/>
              <a:gd name="connsiteX54" fmla="*/ 593733 w 601355"/>
              <a:gd name="connsiteY54" fmla="*/ 159089 h 767464"/>
              <a:gd name="connsiteX55" fmla="*/ 578356 w 601355"/>
              <a:gd name="connsiteY55" fmla="*/ 164839 h 767464"/>
              <a:gd name="connsiteX56" fmla="*/ 561056 w 601355"/>
              <a:gd name="connsiteY56" fmla="*/ 157172 h 767464"/>
              <a:gd name="connsiteX57" fmla="*/ 299640 w 601355"/>
              <a:gd name="connsiteY57" fmla="*/ 46002 h 767464"/>
              <a:gd name="connsiteX58" fmla="*/ 40145 w 601355"/>
              <a:gd name="connsiteY58" fmla="*/ 157172 h 767464"/>
              <a:gd name="connsiteX59" fmla="*/ 7468 w 601355"/>
              <a:gd name="connsiteY59" fmla="*/ 159089 h 767464"/>
              <a:gd name="connsiteX60" fmla="*/ 5546 w 601355"/>
              <a:gd name="connsiteY60" fmla="*/ 126505 h 767464"/>
              <a:gd name="connsiteX61" fmla="*/ 299640 w 601355"/>
              <a:gd name="connsiteY61" fmla="*/ 0 h 767464"/>
              <a:gd name="connsiteX62" fmla="*/ 593733 w 601355"/>
              <a:gd name="connsiteY62" fmla="*/ 126505 h 767464"/>
              <a:gd name="connsiteX63" fmla="*/ 600941 w 601355"/>
              <a:gd name="connsiteY63" fmla="*/ 142797 h 767464"/>
              <a:gd name="connsiteX64" fmla="*/ 601335 w 601355"/>
              <a:gd name="connsiteY64" fmla="*/ 624668 h 767464"/>
              <a:gd name="connsiteX65" fmla="*/ 595809 w 601355"/>
              <a:gd name="connsiteY65" fmla="*/ 640960 h 767464"/>
              <a:gd name="connsiteX66" fmla="*/ 301715 w 601355"/>
              <a:gd name="connsiteY66" fmla="*/ 767464 h 767464"/>
              <a:gd name="connsiteX67" fmla="*/ 7622 w 601355"/>
              <a:gd name="connsiteY67" fmla="*/ 640960 h 767464"/>
              <a:gd name="connsiteX68" fmla="*/ 7622 w 601355"/>
              <a:gd name="connsiteY68" fmla="*/ 608375 h 767464"/>
              <a:gd name="connsiteX69" fmla="*/ 23000 w 601355"/>
              <a:gd name="connsiteY69" fmla="*/ 602625 h 767464"/>
              <a:gd name="connsiteX70" fmla="*/ 40299 w 601355"/>
              <a:gd name="connsiteY70" fmla="*/ 610292 h 767464"/>
              <a:gd name="connsiteX71" fmla="*/ 301715 w 601355"/>
              <a:gd name="connsiteY71" fmla="*/ 721463 h 767464"/>
              <a:gd name="connsiteX72" fmla="*/ 561210 w 601355"/>
              <a:gd name="connsiteY72" fmla="*/ 610292 h 767464"/>
              <a:gd name="connsiteX73" fmla="*/ 593887 w 601355"/>
              <a:gd name="connsiteY73" fmla="*/ 608375 h 767464"/>
              <a:gd name="connsiteX74" fmla="*/ 601335 w 601355"/>
              <a:gd name="connsiteY74" fmla="*/ 624668 h 7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601355" h="767464">
                <a:moveTo>
                  <a:pt x="391081" y="383329"/>
                </a:moveTo>
                <a:lnTo>
                  <a:pt x="390924" y="384107"/>
                </a:lnTo>
                <a:lnTo>
                  <a:pt x="390929" y="384135"/>
                </a:lnTo>
                <a:cubicBezTo>
                  <a:pt x="390929" y="434022"/>
                  <a:pt x="350489" y="474462"/>
                  <a:pt x="300602" y="474462"/>
                </a:cubicBezTo>
                <a:cubicBezTo>
                  <a:pt x="250715" y="474462"/>
                  <a:pt x="210275" y="434022"/>
                  <a:pt x="210275" y="384135"/>
                </a:cubicBezTo>
                <a:lnTo>
                  <a:pt x="210432" y="383357"/>
                </a:lnTo>
                <a:lnTo>
                  <a:pt x="210426" y="383329"/>
                </a:lnTo>
                <a:cubicBezTo>
                  <a:pt x="210426" y="333443"/>
                  <a:pt x="250867" y="293002"/>
                  <a:pt x="300754" y="293002"/>
                </a:cubicBezTo>
                <a:cubicBezTo>
                  <a:pt x="350640" y="293002"/>
                  <a:pt x="391081" y="333443"/>
                  <a:pt x="391081" y="383329"/>
                </a:cubicBezTo>
                <a:close/>
                <a:moveTo>
                  <a:pt x="472147" y="272579"/>
                </a:moveTo>
                <a:cubicBezTo>
                  <a:pt x="471907" y="278579"/>
                  <a:pt x="469508" y="284340"/>
                  <a:pt x="464710" y="288180"/>
                </a:cubicBezTo>
                <a:cubicBezTo>
                  <a:pt x="458951" y="292020"/>
                  <a:pt x="453194" y="293939"/>
                  <a:pt x="447435" y="293939"/>
                </a:cubicBezTo>
                <a:cubicBezTo>
                  <a:pt x="441677" y="293939"/>
                  <a:pt x="435919" y="292020"/>
                  <a:pt x="430161" y="286259"/>
                </a:cubicBezTo>
                <a:cubicBezTo>
                  <a:pt x="397531" y="249776"/>
                  <a:pt x="349546" y="228655"/>
                  <a:pt x="299642" y="228655"/>
                </a:cubicBezTo>
                <a:cubicBezTo>
                  <a:pt x="249737" y="228655"/>
                  <a:pt x="201752" y="249776"/>
                  <a:pt x="169122" y="286259"/>
                </a:cubicBezTo>
                <a:cubicBezTo>
                  <a:pt x="161446" y="295860"/>
                  <a:pt x="146090" y="297780"/>
                  <a:pt x="136493" y="288180"/>
                </a:cubicBezTo>
                <a:cubicBezTo>
                  <a:pt x="126896" y="280499"/>
                  <a:pt x="126896" y="265138"/>
                  <a:pt x="134573" y="255537"/>
                </a:cubicBezTo>
                <a:cubicBezTo>
                  <a:pt x="176801" y="209455"/>
                  <a:pt x="236302" y="180653"/>
                  <a:pt x="299642" y="180653"/>
                </a:cubicBezTo>
                <a:cubicBezTo>
                  <a:pt x="362981" y="180653"/>
                  <a:pt x="422484" y="209455"/>
                  <a:pt x="466629" y="255537"/>
                </a:cubicBezTo>
                <a:cubicBezTo>
                  <a:pt x="470468" y="260338"/>
                  <a:pt x="472387" y="266578"/>
                  <a:pt x="472147" y="272579"/>
                </a:cubicBezTo>
                <a:close/>
                <a:moveTo>
                  <a:pt x="472300" y="494886"/>
                </a:moveTo>
                <a:cubicBezTo>
                  <a:pt x="472540" y="500887"/>
                  <a:pt x="470621" y="507127"/>
                  <a:pt x="466782" y="511927"/>
                </a:cubicBezTo>
                <a:cubicBezTo>
                  <a:pt x="424555" y="558009"/>
                  <a:pt x="365054" y="586811"/>
                  <a:pt x="301714" y="586811"/>
                </a:cubicBezTo>
                <a:cubicBezTo>
                  <a:pt x="238374" y="586811"/>
                  <a:pt x="178872" y="558009"/>
                  <a:pt x="134726" y="511927"/>
                </a:cubicBezTo>
                <a:cubicBezTo>
                  <a:pt x="127049" y="502327"/>
                  <a:pt x="127049" y="486965"/>
                  <a:pt x="136646" y="479285"/>
                </a:cubicBezTo>
                <a:cubicBezTo>
                  <a:pt x="142404" y="475445"/>
                  <a:pt x="148162" y="473525"/>
                  <a:pt x="153920" y="473525"/>
                </a:cubicBezTo>
                <a:cubicBezTo>
                  <a:pt x="159679" y="473525"/>
                  <a:pt x="165436" y="475445"/>
                  <a:pt x="171195" y="481206"/>
                </a:cubicBezTo>
                <a:cubicBezTo>
                  <a:pt x="203825" y="517688"/>
                  <a:pt x="251810" y="538809"/>
                  <a:pt x="301714" y="538809"/>
                </a:cubicBezTo>
                <a:cubicBezTo>
                  <a:pt x="351618" y="538809"/>
                  <a:pt x="399603" y="517688"/>
                  <a:pt x="432233" y="481206"/>
                </a:cubicBezTo>
                <a:cubicBezTo>
                  <a:pt x="439910" y="471604"/>
                  <a:pt x="455265" y="469685"/>
                  <a:pt x="464863" y="479285"/>
                </a:cubicBezTo>
                <a:cubicBezTo>
                  <a:pt x="469661" y="483125"/>
                  <a:pt x="472060" y="488886"/>
                  <a:pt x="472300" y="494886"/>
                </a:cubicBezTo>
                <a:close/>
                <a:moveTo>
                  <a:pt x="537655" y="205760"/>
                </a:moveTo>
                <a:cubicBezTo>
                  <a:pt x="537415" y="211712"/>
                  <a:pt x="535013" y="217903"/>
                  <a:pt x="530209" y="222664"/>
                </a:cubicBezTo>
                <a:cubicBezTo>
                  <a:pt x="526365" y="226474"/>
                  <a:pt x="520600" y="228379"/>
                  <a:pt x="514836" y="228379"/>
                </a:cubicBezTo>
                <a:cubicBezTo>
                  <a:pt x="509071" y="228379"/>
                  <a:pt x="501384" y="226474"/>
                  <a:pt x="497541" y="220759"/>
                </a:cubicBezTo>
                <a:cubicBezTo>
                  <a:pt x="447578" y="167428"/>
                  <a:pt x="374554" y="135048"/>
                  <a:pt x="299609" y="135048"/>
                </a:cubicBezTo>
                <a:cubicBezTo>
                  <a:pt x="224663" y="135048"/>
                  <a:pt x="153561" y="167428"/>
                  <a:pt x="101676" y="220759"/>
                </a:cubicBezTo>
                <a:cubicBezTo>
                  <a:pt x="93989" y="230283"/>
                  <a:pt x="78616" y="230283"/>
                  <a:pt x="69007" y="222664"/>
                </a:cubicBezTo>
                <a:cubicBezTo>
                  <a:pt x="59400" y="213141"/>
                  <a:pt x="59400" y="197903"/>
                  <a:pt x="69007" y="190284"/>
                </a:cubicBezTo>
                <a:cubicBezTo>
                  <a:pt x="128579" y="125524"/>
                  <a:pt x="213133" y="89334"/>
                  <a:pt x="299609" y="89334"/>
                </a:cubicBezTo>
                <a:cubicBezTo>
                  <a:pt x="388006" y="89334"/>
                  <a:pt x="472559" y="125524"/>
                  <a:pt x="532130" y="190284"/>
                </a:cubicBezTo>
                <a:cubicBezTo>
                  <a:pt x="535974" y="194094"/>
                  <a:pt x="537895" y="199808"/>
                  <a:pt x="537655" y="205760"/>
                </a:cubicBezTo>
                <a:close/>
                <a:moveTo>
                  <a:pt x="539554" y="561704"/>
                </a:moveTo>
                <a:cubicBezTo>
                  <a:pt x="539554" y="567657"/>
                  <a:pt x="537152" y="573371"/>
                  <a:pt x="532348" y="577180"/>
                </a:cubicBezTo>
                <a:cubicBezTo>
                  <a:pt x="472776" y="641940"/>
                  <a:pt x="388222" y="678130"/>
                  <a:pt x="301746" y="678130"/>
                </a:cubicBezTo>
                <a:cubicBezTo>
                  <a:pt x="213350" y="678130"/>
                  <a:pt x="128796" y="641940"/>
                  <a:pt x="69225" y="577180"/>
                </a:cubicBezTo>
                <a:cubicBezTo>
                  <a:pt x="61538" y="569562"/>
                  <a:pt x="61538" y="554323"/>
                  <a:pt x="71146" y="544800"/>
                </a:cubicBezTo>
                <a:cubicBezTo>
                  <a:pt x="74990" y="540990"/>
                  <a:pt x="80755" y="539085"/>
                  <a:pt x="86520" y="539085"/>
                </a:cubicBezTo>
                <a:cubicBezTo>
                  <a:pt x="92285" y="539085"/>
                  <a:pt x="99972" y="540990"/>
                  <a:pt x="103815" y="546705"/>
                </a:cubicBezTo>
                <a:cubicBezTo>
                  <a:pt x="153778" y="600037"/>
                  <a:pt x="226802" y="632416"/>
                  <a:pt x="301746" y="632416"/>
                </a:cubicBezTo>
                <a:cubicBezTo>
                  <a:pt x="376693" y="632416"/>
                  <a:pt x="447794" y="600037"/>
                  <a:pt x="499680" y="546705"/>
                </a:cubicBezTo>
                <a:cubicBezTo>
                  <a:pt x="507367" y="537181"/>
                  <a:pt x="522739" y="537181"/>
                  <a:pt x="532348" y="544800"/>
                </a:cubicBezTo>
                <a:cubicBezTo>
                  <a:pt x="537152" y="549562"/>
                  <a:pt x="539554" y="555752"/>
                  <a:pt x="539554" y="561704"/>
                </a:cubicBezTo>
                <a:close/>
                <a:moveTo>
                  <a:pt x="600941" y="142797"/>
                </a:moveTo>
                <a:cubicBezTo>
                  <a:pt x="600941" y="148547"/>
                  <a:pt x="598538" y="154297"/>
                  <a:pt x="593733" y="159089"/>
                </a:cubicBezTo>
                <a:cubicBezTo>
                  <a:pt x="589888" y="162922"/>
                  <a:pt x="584122" y="164839"/>
                  <a:pt x="578356" y="164839"/>
                </a:cubicBezTo>
                <a:cubicBezTo>
                  <a:pt x="570666" y="164839"/>
                  <a:pt x="564900" y="162922"/>
                  <a:pt x="561056" y="157172"/>
                </a:cubicBezTo>
                <a:cubicBezTo>
                  <a:pt x="491857" y="86253"/>
                  <a:pt x="399593" y="46002"/>
                  <a:pt x="299640" y="46002"/>
                </a:cubicBezTo>
                <a:cubicBezTo>
                  <a:pt x="199686" y="46002"/>
                  <a:pt x="107422" y="86253"/>
                  <a:pt x="40145" y="157172"/>
                </a:cubicBezTo>
                <a:cubicBezTo>
                  <a:pt x="30535" y="166756"/>
                  <a:pt x="15158" y="166756"/>
                  <a:pt x="7468" y="159089"/>
                </a:cubicBezTo>
                <a:cubicBezTo>
                  <a:pt x="-2143" y="149505"/>
                  <a:pt x="-2143" y="136089"/>
                  <a:pt x="5546" y="126505"/>
                </a:cubicBezTo>
                <a:cubicBezTo>
                  <a:pt x="82433" y="44085"/>
                  <a:pt x="188153" y="0"/>
                  <a:pt x="299640" y="0"/>
                </a:cubicBezTo>
                <a:cubicBezTo>
                  <a:pt x="413048" y="0"/>
                  <a:pt x="516846" y="44085"/>
                  <a:pt x="593733" y="126505"/>
                </a:cubicBezTo>
                <a:cubicBezTo>
                  <a:pt x="598538" y="131297"/>
                  <a:pt x="600941" y="137047"/>
                  <a:pt x="600941" y="142797"/>
                </a:cubicBezTo>
                <a:close/>
                <a:moveTo>
                  <a:pt x="601335" y="624668"/>
                </a:moveTo>
                <a:cubicBezTo>
                  <a:pt x="601576" y="630418"/>
                  <a:pt x="599653" y="636168"/>
                  <a:pt x="595809" y="640960"/>
                </a:cubicBezTo>
                <a:cubicBezTo>
                  <a:pt x="518923" y="723380"/>
                  <a:pt x="413203" y="767464"/>
                  <a:pt x="301715" y="767464"/>
                </a:cubicBezTo>
                <a:cubicBezTo>
                  <a:pt x="188307" y="767464"/>
                  <a:pt x="84509" y="723380"/>
                  <a:pt x="7622" y="640960"/>
                </a:cubicBezTo>
                <a:cubicBezTo>
                  <a:pt x="-1988" y="631376"/>
                  <a:pt x="-1988" y="617959"/>
                  <a:pt x="7622" y="608375"/>
                </a:cubicBezTo>
                <a:cubicBezTo>
                  <a:pt x="11468" y="604542"/>
                  <a:pt x="17234" y="602625"/>
                  <a:pt x="23000" y="602625"/>
                </a:cubicBezTo>
                <a:cubicBezTo>
                  <a:pt x="30689" y="602625"/>
                  <a:pt x="36455" y="604542"/>
                  <a:pt x="40299" y="610292"/>
                </a:cubicBezTo>
                <a:cubicBezTo>
                  <a:pt x="109498" y="681211"/>
                  <a:pt x="201763" y="721463"/>
                  <a:pt x="301715" y="721463"/>
                </a:cubicBezTo>
                <a:cubicBezTo>
                  <a:pt x="401669" y="721463"/>
                  <a:pt x="493934" y="681211"/>
                  <a:pt x="561210" y="610292"/>
                </a:cubicBezTo>
                <a:cubicBezTo>
                  <a:pt x="570820" y="600708"/>
                  <a:pt x="586198" y="600708"/>
                  <a:pt x="593887" y="608375"/>
                </a:cubicBezTo>
                <a:cubicBezTo>
                  <a:pt x="598692" y="613167"/>
                  <a:pt x="601095" y="618917"/>
                  <a:pt x="601335" y="6246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Freeform 16">
            <a:extLst>
              <a:ext uri="{FF2B5EF4-FFF2-40B4-BE49-F238E27FC236}">
                <a16:creationId xmlns:a16="http://schemas.microsoft.com/office/drawing/2014/main" id="{1E520505-8BDC-45D6-A962-FD781C9A9077}"/>
              </a:ext>
            </a:extLst>
          </p:cNvPr>
          <p:cNvSpPr>
            <a:spLocks/>
          </p:cNvSpPr>
          <p:nvPr/>
        </p:nvSpPr>
        <p:spPr bwMode="auto">
          <a:xfrm>
            <a:off x="4234973" y="5467914"/>
            <a:ext cx="668813" cy="444890"/>
          </a:xfrm>
          <a:custGeom>
            <a:avLst/>
            <a:gdLst>
              <a:gd name="T0" fmla="*/ 350 w 383"/>
              <a:gd name="T1" fmla="*/ 131 h 255"/>
              <a:gd name="T2" fmla="*/ 351 w 383"/>
              <a:gd name="T3" fmla="*/ 121 h 255"/>
              <a:gd name="T4" fmla="*/ 305 w 383"/>
              <a:gd name="T5" fmla="*/ 75 h 255"/>
              <a:gd name="T6" fmla="*/ 292 w 383"/>
              <a:gd name="T7" fmla="*/ 76 h 255"/>
              <a:gd name="T8" fmla="*/ 241 w 383"/>
              <a:gd name="T9" fmla="*/ 29 h 255"/>
              <a:gd name="T10" fmla="*/ 199 w 383"/>
              <a:gd name="T11" fmla="*/ 50 h 255"/>
              <a:gd name="T12" fmla="*/ 121 w 383"/>
              <a:gd name="T13" fmla="*/ 0 h 255"/>
              <a:gd name="T14" fmla="*/ 37 w 383"/>
              <a:gd name="T15" fmla="*/ 84 h 255"/>
              <a:gd name="T16" fmla="*/ 38 w 383"/>
              <a:gd name="T17" fmla="*/ 97 h 255"/>
              <a:gd name="T18" fmla="*/ 0 w 383"/>
              <a:gd name="T19" fmla="*/ 169 h 255"/>
              <a:gd name="T20" fmla="*/ 82 w 383"/>
              <a:gd name="T21" fmla="*/ 255 h 255"/>
              <a:gd name="T22" fmla="*/ 82 w 383"/>
              <a:gd name="T23" fmla="*/ 255 h 255"/>
              <a:gd name="T24" fmla="*/ 316 w 383"/>
              <a:gd name="T25" fmla="*/ 255 h 255"/>
              <a:gd name="T26" fmla="*/ 383 w 383"/>
              <a:gd name="T27" fmla="*/ 188 h 255"/>
              <a:gd name="T28" fmla="*/ 350 w 383"/>
              <a:gd name="T29" fmla="*/ 131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3" h="255">
                <a:moveTo>
                  <a:pt x="350" y="131"/>
                </a:moveTo>
                <a:cubicBezTo>
                  <a:pt x="351" y="128"/>
                  <a:pt x="351" y="125"/>
                  <a:pt x="351" y="121"/>
                </a:cubicBezTo>
                <a:cubicBezTo>
                  <a:pt x="351" y="96"/>
                  <a:pt x="330" y="75"/>
                  <a:pt x="305" y="75"/>
                </a:cubicBezTo>
                <a:cubicBezTo>
                  <a:pt x="300" y="75"/>
                  <a:pt x="296" y="75"/>
                  <a:pt x="292" y="76"/>
                </a:cubicBezTo>
                <a:cubicBezTo>
                  <a:pt x="290" y="50"/>
                  <a:pt x="268" y="29"/>
                  <a:pt x="241" y="29"/>
                </a:cubicBezTo>
                <a:cubicBezTo>
                  <a:pt x="224" y="29"/>
                  <a:pt x="208" y="38"/>
                  <a:pt x="199" y="50"/>
                </a:cubicBezTo>
                <a:cubicBezTo>
                  <a:pt x="186" y="20"/>
                  <a:pt x="156" y="0"/>
                  <a:pt x="121" y="0"/>
                </a:cubicBezTo>
                <a:cubicBezTo>
                  <a:pt x="75" y="0"/>
                  <a:pt x="37" y="38"/>
                  <a:pt x="37" y="84"/>
                </a:cubicBezTo>
                <a:cubicBezTo>
                  <a:pt x="37" y="89"/>
                  <a:pt x="37" y="93"/>
                  <a:pt x="38" y="97"/>
                </a:cubicBezTo>
                <a:cubicBezTo>
                  <a:pt x="15" y="113"/>
                  <a:pt x="0" y="139"/>
                  <a:pt x="0" y="169"/>
                </a:cubicBezTo>
                <a:cubicBezTo>
                  <a:pt x="0" y="215"/>
                  <a:pt x="36" y="253"/>
                  <a:pt x="82" y="255"/>
                </a:cubicBezTo>
                <a:cubicBezTo>
                  <a:pt x="82" y="255"/>
                  <a:pt x="82" y="255"/>
                  <a:pt x="82" y="255"/>
                </a:cubicBezTo>
                <a:cubicBezTo>
                  <a:pt x="316" y="255"/>
                  <a:pt x="316" y="255"/>
                  <a:pt x="316" y="255"/>
                </a:cubicBezTo>
                <a:cubicBezTo>
                  <a:pt x="353" y="255"/>
                  <a:pt x="383" y="225"/>
                  <a:pt x="383" y="188"/>
                </a:cubicBezTo>
                <a:cubicBezTo>
                  <a:pt x="383" y="164"/>
                  <a:pt x="370" y="143"/>
                  <a:pt x="350" y="1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0" name="Freeform 19">
            <a:extLst>
              <a:ext uri="{FF2B5EF4-FFF2-40B4-BE49-F238E27FC236}">
                <a16:creationId xmlns:a16="http://schemas.microsoft.com/office/drawing/2014/main" id="{9FE5E615-82E7-4DCB-A449-D19CCA87F157}"/>
              </a:ext>
            </a:extLst>
          </p:cNvPr>
          <p:cNvSpPr>
            <a:spLocks noEditPoints="1"/>
          </p:cNvSpPr>
          <p:nvPr/>
        </p:nvSpPr>
        <p:spPr bwMode="auto">
          <a:xfrm>
            <a:off x="2551213" y="3622674"/>
            <a:ext cx="812439" cy="842774"/>
          </a:xfrm>
          <a:custGeom>
            <a:avLst/>
            <a:gdLst>
              <a:gd name="T0" fmla="*/ 168 w 168"/>
              <a:gd name="T1" fmla="*/ 151 h 173"/>
              <a:gd name="T2" fmla="*/ 146 w 168"/>
              <a:gd name="T3" fmla="*/ 173 h 173"/>
              <a:gd name="T4" fmla="*/ 22 w 168"/>
              <a:gd name="T5" fmla="*/ 173 h 173"/>
              <a:gd name="T6" fmla="*/ 0 w 168"/>
              <a:gd name="T7" fmla="*/ 151 h 173"/>
              <a:gd name="T8" fmla="*/ 0 w 168"/>
              <a:gd name="T9" fmla="*/ 22 h 173"/>
              <a:gd name="T10" fmla="*/ 22 w 168"/>
              <a:gd name="T11" fmla="*/ 0 h 173"/>
              <a:gd name="T12" fmla="*/ 146 w 168"/>
              <a:gd name="T13" fmla="*/ 0 h 173"/>
              <a:gd name="T14" fmla="*/ 168 w 168"/>
              <a:gd name="T15" fmla="*/ 22 h 173"/>
              <a:gd name="T16" fmla="*/ 168 w 168"/>
              <a:gd name="T17" fmla="*/ 151 h 173"/>
              <a:gd name="T18" fmla="*/ 141 w 168"/>
              <a:gd name="T19" fmla="*/ 43 h 173"/>
              <a:gd name="T20" fmla="*/ 126 w 168"/>
              <a:gd name="T21" fmla="*/ 28 h 173"/>
              <a:gd name="T22" fmla="*/ 42 w 168"/>
              <a:gd name="T23" fmla="*/ 28 h 173"/>
              <a:gd name="T24" fmla="*/ 27 w 168"/>
              <a:gd name="T25" fmla="*/ 43 h 173"/>
              <a:gd name="T26" fmla="*/ 27 w 168"/>
              <a:gd name="T27" fmla="*/ 131 h 173"/>
              <a:gd name="T28" fmla="*/ 42 w 168"/>
              <a:gd name="T29" fmla="*/ 146 h 173"/>
              <a:gd name="T30" fmla="*/ 126 w 168"/>
              <a:gd name="T31" fmla="*/ 146 h 173"/>
              <a:gd name="T32" fmla="*/ 141 w 168"/>
              <a:gd name="T33" fmla="*/ 131 h 173"/>
              <a:gd name="T34" fmla="*/ 141 w 168"/>
              <a:gd name="T35" fmla="*/ 43 h 173"/>
              <a:gd name="T36" fmla="*/ 131 w 168"/>
              <a:gd name="T37" fmla="*/ 95 h 173"/>
              <a:gd name="T38" fmla="*/ 133 w 168"/>
              <a:gd name="T39" fmla="*/ 92 h 173"/>
              <a:gd name="T40" fmla="*/ 128 w 168"/>
              <a:gd name="T41" fmla="*/ 87 h 173"/>
              <a:gd name="T42" fmla="*/ 94 w 168"/>
              <a:gd name="T43" fmla="*/ 100 h 173"/>
              <a:gd name="T44" fmla="*/ 81 w 168"/>
              <a:gd name="T45" fmla="*/ 135 h 173"/>
              <a:gd name="T46" fmla="*/ 86 w 168"/>
              <a:gd name="T47" fmla="*/ 139 h 173"/>
              <a:gd name="T48" fmla="*/ 90 w 168"/>
              <a:gd name="T49" fmla="*/ 134 h 173"/>
              <a:gd name="T50" fmla="*/ 101 w 168"/>
              <a:gd name="T51" fmla="*/ 107 h 173"/>
              <a:gd name="T52" fmla="*/ 128 w 168"/>
              <a:gd name="T53" fmla="*/ 96 h 173"/>
              <a:gd name="T54" fmla="*/ 131 w 168"/>
              <a:gd name="T55" fmla="*/ 95 h 173"/>
              <a:gd name="T56" fmla="*/ 131 w 168"/>
              <a:gd name="T57" fmla="*/ 76 h 173"/>
              <a:gd name="T58" fmla="*/ 133 w 168"/>
              <a:gd name="T59" fmla="*/ 73 h 173"/>
              <a:gd name="T60" fmla="*/ 128 w 168"/>
              <a:gd name="T61" fmla="*/ 68 h 173"/>
              <a:gd name="T62" fmla="*/ 80 w 168"/>
              <a:gd name="T63" fmla="*/ 87 h 173"/>
              <a:gd name="T64" fmla="*/ 62 w 168"/>
              <a:gd name="T65" fmla="*/ 135 h 173"/>
              <a:gd name="T66" fmla="*/ 67 w 168"/>
              <a:gd name="T67" fmla="*/ 139 h 173"/>
              <a:gd name="T68" fmla="*/ 71 w 168"/>
              <a:gd name="T69" fmla="*/ 134 h 173"/>
              <a:gd name="T70" fmla="*/ 87 w 168"/>
              <a:gd name="T71" fmla="*/ 93 h 173"/>
              <a:gd name="T72" fmla="*/ 128 w 168"/>
              <a:gd name="T73" fmla="*/ 77 h 173"/>
              <a:gd name="T74" fmla="*/ 131 w 168"/>
              <a:gd name="T75" fmla="*/ 76 h 173"/>
              <a:gd name="T76" fmla="*/ 131 w 168"/>
              <a:gd name="T77" fmla="*/ 58 h 173"/>
              <a:gd name="T78" fmla="*/ 133 w 168"/>
              <a:gd name="T79" fmla="*/ 55 h 173"/>
              <a:gd name="T80" fmla="*/ 128 w 168"/>
              <a:gd name="T81" fmla="*/ 50 h 173"/>
              <a:gd name="T82" fmla="*/ 68 w 168"/>
              <a:gd name="T83" fmla="*/ 74 h 173"/>
              <a:gd name="T84" fmla="*/ 44 w 168"/>
              <a:gd name="T85" fmla="*/ 134 h 173"/>
              <a:gd name="T86" fmla="*/ 49 w 168"/>
              <a:gd name="T87" fmla="*/ 139 h 173"/>
              <a:gd name="T88" fmla="*/ 53 w 168"/>
              <a:gd name="T89" fmla="*/ 134 h 173"/>
              <a:gd name="T90" fmla="*/ 74 w 168"/>
              <a:gd name="T91" fmla="*/ 81 h 173"/>
              <a:gd name="T92" fmla="*/ 128 w 168"/>
              <a:gd name="T93" fmla="*/ 59 h 173"/>
              <a:gd name="T94" fmla="*/ 131 w 168"/>
              <a:gd name="T95" fmla="*/ 5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8" h="173">
                <a:moveTo>
                  <a:pt x="168" y="151"/>
                </a:moveTo>
                <a:cubicBezTo>
                  <a:pt x="168" y="164"/>
                  <a:pt x="158" y="173"/>
                  <a:pt x="146" y="173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10" y="173"/>
                  <a:pt x="0" y="164"/>
                  <a:pt x="0" y="151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58" y="0"/>
                  <a:pt x="168" y="10"/>
                  <a:pt x="168" y="22"/>
                </a:cubicBezTo>
                <a:lnTo>
                  <a:pt x="168" y="151"/>
                </a:lnTo>
                <a:close/>
                <a:moveTo>
                  <a:pt x="141" y="43"/>
                </a:moveTo>
                <a:cubicBezTo>
                  <a:pt x="141" y="35"/>
                  <a:pt x="134" y="28"/>
                  <a:pt x="126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34" y="28"/>
                  <a:pt x="27" y="35"/>
                  <a:pt x="27" y="43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139"/>
                  <a:pt x="34" y="146"/>
                  <a:pt x="42" y="146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34" y="146"/>
                  <a:pt x="141" y="139"/>
                  <a:pt x="141" y="131"/>
                </a:cubicBezTo>
                <a:lnTo>
                  <a:pt x="141" y="43"/>
                </a:lnTo>
                <a:close/>
                <a:moveTo>
                  <a:pt x="131" y="95"/>
                </a:moveTo>
                <a:cubicBezTo>
                  <a:pt x="132" y="94"/>
                  <a:pt x="133" y="93"/>
                  <a:pt x="133" y="92"/>
                </a:cubicBezTo>
                <a:cubicBezTo>
                  <a:pt x="133" y="89"/>
                  <a:pt x="131" y="87"/>
                  <a:pt x="128" y="87"/>
                </a:cubicBezTo>
                <a:cubicBezTo>
                  <a:pt x="115" y="86"/>
                  <a:pt x="103" y="91"/>
                  <a:pt x="94" y="100"/>
                </a:cubicBezTo>
                <a:cubicBezTo>
                  <a:pt x="85" y="109"/>
                  <a:pt x="80" y="122"/>
                  <a:pt x="81" y="135"/>
                </a:cubicBezTo>
                <a:cubicBezTo>
                  <a:pt x="81" y="137"/>
                  <a:pt x="83" y="139"/>
                  <a:pt x="86" y="139"/>
                </a:cubicBezTo>
                <a:cubicBezTo>
                  <a:pt x="88" y="139"/>
                  <a:pt x="90" y="137"/>
                  <a:pt x="90" y="134"/>
                </a:cubicBezTo>
                <a:cubicBezTo>
                  <a:pt x="90" y="124"/>
                  <a:pt x="93" y="114"/>
                  <a:pt x="101" y="107"/>
                </a:cubicBezTo>
                <a:cubicBezTo>
                  <a:pt x="108" y="100"/>
                  <a:pt x="118" y="96"/>
                  <a:pt x="128" y="96"/>
                </a:cubicBezTo>
                <a:cubicBezTo>
                  <a:pt x="129" y="97"/>
                  <a:pt x="130" y="96"/>
                  <a:pt x="131" y="95"/>
                </a:cubicBezTo>
                <a:close/>
                <a:moveTo>
                  <a:pt x="131" y="76"/>
                </a:moveTo>
                <a:cubicBezTo>
                  <a:pt x="132" y="75"/>
                  <a:pt x="133" y="74"/>
                  <a:pt x="133" y="73"/>
                </a:cubicBezTo>
                <a:cubicBezTo>
                  <a:pt x="133" y="70"/>
                  <a:pt x="131" y="68"/>
                  <a:pt x="128" y="68"/>
                </a:cubicBezTo>
                <a:cubicBezTo>
                  <a:pt x="110" y="67"/>
                  <a:pt x="93" y="74"/>
                  <a:pt x="80" y="87"/>
                </a:cubicBezTo>
                <a:cubicBezTo>
                  <a:pt x="68" y="99"/>
                  <a:pt x="61" y="117"/>
                  <a:pt x="62" y="135"/>
                </a:cubicBezTo>
                <a:cubicBezTo>
                  <a:pt x="62" y="137"/>
                  <a:pt x="64" y="139"/>
                  <a:pt x="67" y="139"/>
                </a:cubicBezTo>
                <a:cubicBezTo>
                  <a:pt x="69" y="139"/>
                  <a:pt x="71" y="137"/>
                  <a:pt x="71" y="134"/>
                </a:cubicBezTo>
                <a:cubicBezTo>
                  <a:pt x="71" y="119"/>
                  <a:pt x="76" y="104"/>
                  <a:pt x="87" y="93"/>
                </a:cubicBezTo>
                <a:cubicBezTo>
                  <a:pt x="98" y="83"/>
                  <a:pt x="113" y="77"/>
                  <a:pt x="128" y="77"/>
                </a:cubicBezTo>
                <a:cubicBezTo>
                  <a:pt x="129" y="77"/>
                  <a:pt x="131" y="77"/>
                  <a:pt x="131" y="76"/>
                </a:cubicBezTo>
                <a:close/>
                <a:moveTo>
                  <a:pt x="131" y="58"/>
                </a:moveTo>
                <a:cubicBezTo>
                  <a:pt x="132" y="57"/>
                  <a:pt x="133" y="56"/>
                  <a:pt x="133" y="55"/>
                </a:cubicBezTo>
                <a:cubicBezTo>
                  <a:pt x="133" y="52"/>
                  <a:pt x="131" y="50"/>
                  <a:pt x="128" y="50"/>
                </a:cubicBezTo>
                <a:cubicBezTo>
                  <a:pt x="105" y="49"/>
                  <a:pt x="84" y="58"/>
                  <a:pt x="68" y="74"/>
                </a:cubicBezTo>
                <a:cubicBezTo>
                  <a:pt x="52" y="90"/>
                  <a:pt x="43" y="112"/>
                  <a:pt x="44" y="134"/>
                </a:cubicBezTo>
                <a:cubicBezTo>
                  <a:pt x="44" y="137"/>
                  <a:pt x="46" y="139"/>
                  <a:pt x="49" y="139"/>
                </a:cubicBezTo>
                <a:cubicBezTo>
                  <a:pt x="51" y="139"/>
                  <a:pt x="53" y="137"/>
                  <a:pt x="53" y="134"/>
                </a:cubicBezTo>
                <a:cubicBezTo>
                  <a:pt x="53" y="114"/>
                  <a:pt x="60" y="95"/>
                  <a:pt x="74" y="81"/>
                </a:cubicBezTo>
                <a:cubicBezTo>
                  <a:pt x="89" y="66"/>
                  <a:pt x="108" y="59"/>
                  <a:pt x="128" y="59"/>
                </a:cubicBezTo>
                <a:cubicBezTo>
                  <a:pt x="129" y="59"/>
                  <a:pt x="131" y="59"/>
                  <a:pt x="131" y="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1" name="Freeform 12">
            <a:extLst>
              <a:ext uri="{FF2B5EF4-FFF2-40B4-BE49-F238E27FC236}">
                <a16:creationId xmlns:a16="http://schemas.microsoft.com/office/drawing/2014/main" id="{5AA091AA-4B91-445E-B66E-C686B527F318}"/>
              </a:ext>
            </a:extLst>
          </p:cNvPr>
          <p:cNvSpPr>
            <a:spLocks noEditPoints="1"/>
          </p:cNvSpPr>
          <p:nvPr/>
        </p:nvSpPr>
        <p:spPr bwMode="auto">
          <a:xfrm>
            <a:off x="5858155" y="2063779"/>
            <a:ext cx="762651" cy="841888"/>
          </a:xfrm>
          <a:custGeom>
            <a:avLst/>
            <a:gdLst>
              <a:gd name="T0" fmla="*/ 91 w 130"/>
              <a:gd name="T1" fmla="*/ 51 h 144"/>
              <a:gd name="T2" fmla="*/ 88 w 130"/>
              <a:gd name="T3" fmla="*/ 50 h 144"/>
              <a:gd name="T4" fmla="*/ 65 w 130"/>
              <a:gd name="T5" fmla="*/ 40 h 144"/>
              <a:gd name="T6" fmla="*/ 42 w 130"/>
              <a:gd name="T7" fmla="*/ 50 h 144"/>
              <a:gd name="T8" fmla="*/ 36 w 130"/>
              <a:gd name="T9" fmla="*/ 50 h 144"/>
              <a:gd name="T10" fmla="*/ 36 w 130"/>
              <a:gd name="T11" fmla="*/ 45 h 144"/>
              <a:gd name="T12" fmla="*/ 65 w 130"/>
              <a:gd name="T13" fmla="*/ 32 h 144"/>
              <a:gd name="T14" fmla="*/ 94 w 130"/>
              <a:gd name="T15" fmla="*/ 45 h 144"/>
              <a:gd name="T16" fmla="*/ 94 w 130"/>
              <a:gd name="T17" fmla="*/ 50 h 144"/>
              <a:gd name="T18" fmla="*/ 91 w 130"/>
              <a:gd name="T19" fmla="*/ 51 h 144"/>
              <a:gd name="T20" fmla="*/ 103 w 130"/>
              <a:gd name="T21" fmla="*/ 40 h 144"/>
              <a:gd name="T22" fmla="*/ 105 w 130"/>
              <a:gd name="T23" fmla="*/ 39 h 144"/>
              <a:gd name="T24" fmla="*/ 106 w 130"/>
              <a:gd name="T25" fmla="*/ 33 h 144"/>
              <a:gd name="T26" fmla="*/ 65 w 130"/>
              <a:gd name="T27" fmla="*/ 15 h 144"/>
              <a:gd name="T28" fmla="*/ 24 w 130"/>
              <a:gd name="T29" fmla="*/ 33 h 144"/>
              <a:gd name="T30" fmla="*/ 25 w 130"/>
              <a:gd name="T31" fmla="*/ 39 h 144"/>
              <a:gd name="T32" fmla="*/ 30 w 130"/>
              <a:gd name="T33" fmla="*/ 39 h 144"/>
              <a:gd name="T34" fmla="*/ 65 w 130"/>
              <a:gd name="T35" fmla="*/ 23 h 144"/>
              <a:gd name="T36" fmla="*/ 100 w 130"/>
              <a:gd name="T37" fmla="*/ 39 h 144"/>
              <a:gd name="T38" fmla="*/ 103 w 130"/>
              <a:gd name="T39" fmla="*/ 40 h 144"/>
              <a:gd name="T40" fmla="*/ 114 w 130"/>
              <a:gd name="T41" fmla="*/ 29 h 144"/>
              <a:gd name="T42" fmla="*/ 116 w 130"/>
              <a:gd name="T43" fmla="*/ 28 h 144"/>
              <a:gd name="T44" fmla="*/ 116 w 130"/>
              <a:gd name="T45" fmla="*/ 22 h 144"/>
              <a:gd name="T46" fmla="*/ 65 w 130"/>
              <a:gd name="T47" fmla="*/ 0 h 144"/>
              <a:gd name="T48" fmla="*/ 14 w 130"/>
              <a:gd name="T49" fmla="*/ 22 h 144"/>
              <a:gd name="T50" fmla="*/ 14 w 130"/>
              <a:gd name="T51" fmla="*/ 28 h 144"/>
              <a:gd name="T52" fmla="*/ 19 w 130"/>
              <a:gd name="T53" fmla="*/ 28 h 144"/>
              <a:gd name="T54" fmla="*/ 65 w 130"/>
              <a:gd name="T55" fmla="*/ 8 h 144"/>
              <a:gd name="T56" fmla="*/ 111 w 130"/>
              <a:gd name="T57" fmla="*/ 28 h 144"/>
              <a:gd name="T58" fmla="*/ 114 w 130"/>
              <a:gd name="T59" fmla="*/ 29 h 144"/>
              <a:gd name="T60" fmla="*/ 65 w 130"/>
              <a:gd name="T61" fmla="*/ 61 h 144"/>
              <a:gd name="T62" fmla="*/ 3 w 130"/>
              <a:gd name="T63" fmla="*/ 84 h 144"/>
              <a:gd name="T64" fmla="*/ 65 w 130"/>
              <a:gd name="T65" fmla="*/ 106 h 144"/>
              <a:gd name="T66" fmla="*/ 127 w 130"/>
              <a:gd name="T67" fmla="*/ 84 h 144"/>
              <a:gd name="T68" fmla="*/ 65 w 130"/>
              <a:gd name="T69" fmla="*/ 61 h 144"/>
              <a:gd name="T70" fmla="*/ 79 w 130"/>
              <a:gd name="T71" fmla="*/ 84 h 144"/>
              <a:gd name="T72" fmla="*/ 65 w 130"/>
              <a:gd name="T73" fmla="*/ 89 h 144"/>
              <a:gd name="T74" fmla="*/ 51 w 130"/>
              <a:gd name="T75" fmla="*/ 84 h 144"/>
              <a:gd name="T76" fmla="*/ 65 w 130"/>
              <a:gd name="T77" fmla="*/ 78 h 144"/>
              <a:gd name="T78" fmla="*/ 79 w 130"/>
              <a:gd name="T79" fmla="*/ 84 h 144"/>
              <a:gd name="T80" fmla="*/ 130 w 130"/>
              <a:gd name="T81" fmla="*/ 92 h 144"/>
              <a:gd name="T82" fmla="*/ 130 w 130"/>
              <a:gd name="T83" fmla="*/ 119 h 144"/>
              <a:gd name="T84" fmla="*/ 65 w 130"/>
              <a:gd name="T85" fmla="*/ 144 h 144"/>
              <a:gd name="T86" fmla="*/ 0 w 130"/>
              <a:gd name="T87" fmla="*/ 119 h 144"/>
              <a:gd name="T88" fmla="*/ 0 w 130"/>
              <a:gd name="T89" fmla="*/ 92 h 144"/>
              <a:gd name="T90" fmla="*/ 65 w 130"/>
              <a:gd name="T91" fmla="*/ 112 h 144"/>
              <a:gd name="T92" fmla="*/ 130 w 130"/>
              <a:gd name="T93" fmla="*/ 9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44">
                <a:moveTo>
                  <a:pt x="91" y="51"/>
                </a:moveTo>
                <a:cubicBezTo>
                  <a:pt x="90" y="51"/>
                  <a:pt x="89" y="51"/>
                  <a:pt x="88" y="50"/>
                </a:cubicBezTo>
                <a:cubicBezTo>
                  <a:pt x="82" y="44"/>
                  <a:pt x="74" y="40"/>
                  <a:pt x="65" y="40"/>
                </a:cubicBezTo>
                <a:cubicBezTo>
                  <a:pt x="56" y="40"/>
                  <a:pt x="48" y="44"/>
                  <a:pt x="42" y="50"/>
                </a:cubicBezTo>
                <a:cubicBezTo>
                  <a:pt x="41" y="52"/>
                  <a:pt x="38" y="52"/>
                  <a:pt x="36" y="50"/>
                </a:cubicBezTo>
                <a:cubicBezTo>
                  <a:pt x="35" y="49"/>
                  <a:pt x="35" y="46"/>
                  <a:pt x="36" y="45"/>
                </a:cubicBezTo>
                <a:cubicBezTo>
                  <a:pt x="43" y="36"/>
                  <a:pt x="54" y="32"/>
                  <a:pt x="65" y="32"/>
                </a:cubicBezTo>
                <a:cubicBezTo>
                  <a:pt x="76" y="32"/>
                  <a:pt x="87" y="36"/>
                  <a:pt x="94" y="45"/>
                </a:cubicBezTo>
                <a:cubicBezTo>
                  <a:pt x="95" y="46"/>
                  <a:pt x="95" y="49"/>
                  <a:pt x="94" y="50"/>
                </a:cubicBezTo>
                <a:cubicBezTo>
                  <a:pt x="93" y="51"/>
                  <a:pt x="92" y="51"/>
                  <a:pt x="91" y="51"/>
                </a:cubicBezTo>
                <a:close/>
                <a:moveTo>
                  <a:pt x="103" y="40"/>
                </a:moveTo>
                <a:cubicBezTo>
                  <a:pt x="104" y="40"/>
                  <a:pt x="105" y="39"/>
                  <a:pt x="105" y="39"/>
                </a:cubicBezTo>
                <a:cubicBezTo>
                  <a:pt x="107" y="37"/>
                  <a:pt x="107" y="35"/>
                  <a:pt x="106" y="33"/>
                </a:cubicBezTo>
                <a:cubicBezTo>
                  <a:pt x="95" y="22"/>
                  <a:pt x="80" y="15"/>
                  <a:pt x="65" y="15"/>
                </a:cubicBezTo>
                <a:cubicBezTo>
                  <a:pt x="50" y="15"/>
                  <a:pt x="35" y="22"/>
                  <a:pt x="24" y="33"/>
                </a:cubicBezTo>
                <a:cubicBezTo>
                  <a:pt x="23" y="35"/>
                  <a:pt x="23" y="37"/>
                  <a:pt x="25" y="39"/>
                </a:cubicBezTo>
                <a:cubicBezTo>
                  <a:pt x="26" y="40"/>
                  <a:pt x="29" y="40"/>
                  <a:pt x="30" y="39"/>
                </a:cubicBezTo>
                <a:cubicBezTo>
                  <a:pt x="39" y="29"/>
                  <a:pt x="52" y="23"/>
                  <a:pt x="65" y="23"/>
                </a:cubicBezTo>
                <a:cubicBezTo>
                  <a:pt x="78" y="23"/>
                  <a:pt x="91" y="29"/>
                  <a:pt x="100" y="39"/>
                </a:cubicBezTo>
                <a:cubicBezTo>
                  <a:pt x="100" y="39"/>
                  <a:pt x="101" y="40"/>
                  <a:pt x="103" y="40"/>
                </a:cubicBezTo>
                <a:close/>
                <a:moveTo>
                  <a:pt x="114" y="29"/>
                </a:moveTo>
                <a:cubicBezTo>
                  <a:pt x="115" y="29"/>
                  <a:pt x="116" y="28"/>
                  <a:pt x="116" y="28"/>
                </a:cubicBezTo>
                <a:cubicBezTo>
                  <a:pt x="118" y="26"/>
                  <a:pt x="118" y="24"/>
                  <a:pt x="116" y="22"/>
                </a:cubicBezTo>
                <a:cubicBezTo>
                  <a:pt x="103" y="8"/>
                  <a:pt x="85" y="0"/>
                  <a:pt x="65" y="0"/>
                </a:cubicBezTo>
                <a:cubicBezTo>
                  <a:pt x="45" y="0"/>
                  <a:pt x="27" y="8"/>
                  <a:pt x="14" y="22"/>
                </a:cubicBezTo>
                <a:cubicBezTo>
                  <a:pt x="12" y="24"/>
                  <a:pt x="12" y="26"/>
                  <a:pt x="14" y="28"/>
                </a:cubicBezTo>
                <a:cubicBezTo>
                  <a:pt x="15" y="29"/>
                  <a:pt x="18" y="29"/>
                  <a:pt x="19" y="28"/>
                </a:cubicBezTo>
                <a:cubicBezTo>
                  <a:pt x="31" y="15"/>
                  <a:pt x="48" y="8"/>
                  <a:pt x="65" y="8"/>
                </a:cubicBezTo>
                <a:cubicBezTo>
                  <a:pt x="82" y="8"/>
                  <a:pt x="99" y="15"/>
                  <a:pt x="111" y="28"/>
                </a:cubicBezTo>
                <a:cubicBezTo>
                  <a:pt x="111" y="28"/>
                  <a:pt x="112" y="29"/>
                  <a:pt x="114" y="29"/>
                </a:cubicBezTo>
                <a:close/>
                <a:moveTo>
                  <a:pt x="65" y="61"/>
                </a:moveTo>
                <a:cubicBezTo>
                  <a:pt x="29" y="61"/>
                  <a:pt x="3" y="73"/>
                  <a:pt x="3" y="84"/>
                </a:cubicBezTo>
                <a:cubicBezTo>
                  <a:pt x="3" y="94"/>
                  <a:pt x="29" y="106"/>
                  <a:pt x="65" y="106"/>
                </a:cubicBezTo>
                <a:cubicBezTo>
                  <a:pt x="101" y="106"/>
                  <a:pt x="127" y="94"/>
                  <a:pt x="127" y="84"/>
                </a:cubicBezTo>
                <a:cubicBezTo>
                  <a:pt x="127" y="73"/>
                  <a:pt x="101" y="61"/>
                  <a:pt x="65" y="61"/>
                </a:cubicBezTo>
                <a:close/>
                <a:moveTo>
                  <a:pt x="79" y="84"/>
                </a:moveTo>
                <a:cubicBezTo>
                  <a:pt x="79" y="87"/>
                  <a:pt x="73" y="89"/>
                  <a:pt x="65" y="89"/>
                </a:cubicBezTo>
                <a:cubicBezTo>
                  <a:pt x="57" y="89"/>
                  <a:pt x="51" y="87"/>
                  <a:pt x="51" y="84"/>
                </a:cubicBezTo>
                <a:cubicBezTo>
                  <a:pt x="51" y="80"/>
                  <a:pt x="57" y="78"/>
                  <a:pt x="65" y="78"/>
                </a:cubicBezTo>
                <a:cubicBezTo>
                  <a:pt x="73" y="78"/>
                  <a:pt x="79" y="80"/>
                  <a:pt x="79" y="84"/>
                </a:cubicBezTo>
                <a:close/>
                <a:moveTo>
                  <a:pt x="130" y="92"/>
                </a:moveTo>
                <a:cubicBezTo>
                  <a:pt x="130" y="119"/>
                  <a:pt x="130" y="119"/>
                  <a:pt x="130" y="119"/>
                </a:cubicBezTo>
                <a:cubicBezTo>
                  <a:pt x="130" y="133"/>
                  <a:pt x="101" y="144"/>
                  <a:pt x="65" y="144"/>
                </a:cubicBezTo>
                <a:cubicBezTo>
                  <a:pt x="29" y="144"/>
                  <a:pt x="0" y="133"/>
                  <a:pt x="0" y="119"/>
                </a:cubicBezTo>
                <a:cubicBezTo>
                  <a:pt x="0" y="92"/>
                  <a:pt x="0" y="92"/>
                  <a:pt x="0" y="92"/>
                </a:cubicBezTo>
                <a:cubicBezTo>
                  <a:pt x="9" y="104"/>
                  <a:pt x="34" y="112"/>
                  <a:pt x="65" y="112"/>
                </a:cubicBezTo>
                <a:cubicBezTo>
                  <a:pt x="96" y="112"/>
                  <a:pt x="121" y="104"/>
                  <a:pt x="130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2" name="Freeform 36">
            <a:extLst>
              <a:ext uri="{FF2B5EF4-FFF2-40B4-BE49-F238E27FC236}">
                <a16:creationId xmlns:a16="http://schemas.microsoft.com/office/drawing/2014/main" id="{49B7D2AC-07D1-4E1E-8DE7-70C3AA6FE5DC}"/>
              </a:ext>
            </a:extLst>
          </p:cNvPr>
          <p:cNvSpPr>
            <a:spLocks noEditPoints="1"/>
          </p:cNvSpPr>
          <p:nvPr/>
        </p:nvSpPr>
        <p:spPr bwMode="auto">
          <a:xfrm>
            <a:off x="2580433" y="5076185"/>
            <a:ext cx="787450" cy="874724"/>
          </a:xfrm>
          <a:custGeom>
            <a:avLst/>
            <a:gdLst>
              <a:gd name="T0" fmla="*/ 165 w 168"/>
              <a:gd name="T1" fmla="*/ 174 h 187"/>
              <a:gd name="T2" fmla="*/ 164 w 168"/>
              <a:gd name="T3" fmla="*/ 177 h 187"/>
              <a:gd name="T4" fmla="*/ 149 w 168"/>
              <a:gd name="T5" fmla="*/ 185 h 187"/>
              <a:gd name="T6" fmla="*/ 20 w 168"/>
              <a:gd name="T7" fmla="*/ 185 h 187"/>
              <a:gd name="T8" fmla="*/ 5 w 168"/>
              <a:gd name="T9" fmla="*/ 177 h 187"/>
              <a:gd name="T10" fmla="*/ 4 w 168"/>
              <a:gd name="T11" fmla="*/ 174 h 187"/>
              <a:gd name="T12" fmla="*/ 41 w 168"/>
              <a:gd name="T13" fmla="*/ 149 h 187"/>
              <a:gd name="T14" fmla="*/ 83 w 168"/>
              <a:gd name="T15" fmla="*/ 162 h 187"/>
              <a:gd name="T16" fmla="*/ 127 w 168"/>
              <a:gd name="T17" fmla="*/ 149 h 187"/>
              <a:gd name="T18" fmla="*/ 165 w 168"/>
              <a:gd name="T19" fmla="*/ 174 h 187"/>
              <a:gd name="T20" fmla="*/ 85 w 168"/>
              <a:gd name="T21" fmla="*/ 58 h 187"/>
              <a:gd name="T22" fmla="*/ 55 w 168"/>
              <a:gd name="T23" fmla="*/ 88 h 187"/>
              <a:gd name="T24" fmla="*/ 85 w 168"/>
              <a:gd name="T25" fmla="*/ 117 h 187"/>
              <a:gd name="T26" fmla="*/ 114 w 168"/>
              <a:gd name="T27" fmla="*/ 88 h 187"/>
              <a:gd name="T28" fmla="*/ 85 w 168"/>
              <a:gd name="T29" fmla="*/ 58 h 187"/>
              <a:gd name="T30" fmla="*/ 102 w 168"/>
              <a:gd name="T31" fmla="*/ 88 h 187"/>
              <a:gd name="T32" fmla="*/ 85 w 168"/>
              <a:gd name="T33" fmla="*/ 105 h 187"/>
              <a:gd name="T34" fmla="*/ 67 w 168"/>
              <a:gd name="T35" fmla="*/ 88 h 187"/>
              <a:gd name="T36" fmla="*/ 85 w 168"/>
              <a:gd name="T37" fmla="*/ 70 h 187"/>
              <a:gd name="T38" fmla="*/ 102 w 168"/>
              <a:gd name="T39" fmla="*/ 88 h 187"/>
              <a:gd name="T40" fmla="*/ 160 w 168"/>
              <a:gd name="T41" fmla="*/ 77 h 187"/>
              <a:gd name="T42" fmla="*/ 83 w 168"/>
              <a:gd name="T43" fmla="*/ 153 h 187"/>
              <a:gd name="T44" fmla="*/ 7 w 168"/>
              <a:gd name="T45" fmla="*/ 77 h 187"/>
              <a:gd name="T46" fmla="*/ 83 w 168"/>
              <a:gd name="T47" fmla="*/ 0 h 187"/>
              <a:gd name="T48" fmla="*/ 160 w 168"/>
              <a:gd name="T49" fmla="*/ 77 h 187"/>
              <a:gd name="T50" fmla="*/ 78 w 168"/>
              <a:gd name="T51" fmla="*/ 18 h 187"/>
              <a:gd name="T52" fmla="*/ 85 w 168"/>
              <a:gd name="T53" fmla="*/ 24 h 187"/>
              <a:gd name="T54" fmla="*/ 91 w 168"/>
              <a:gd name="T55" fmla="*/ 18 h 187"/>
              <a:gd name="T56" fmla="*/ 85 w 168"/>
              <a:gd name="T57" fmla="*/ 11 h 187"/>
              <a:gd name="T58" fmla="*/ 78 w 168"/>
              <a:gd name="T59" fmla="*/ 18 h 187"/>
              <a:gd name="T60" fmla="*/ 126 w 168"/>
              <a:gd name="T61" fmla="*/ 88 h 187"/>
              <a:gd name="T62" fmla="*/ 85 w 168"/>
              <a:gd name="T63" fmla="*/ 46 h 187"/>
              <a:gd name="T64" fmla="*/ 43 w 168"/>
              <a:gd name="T65" fmla="*/ 88 h 187"/>
              <a:gd name="T66" fmla="*/ 85 w 168"/>
              <a:gd name="T67" fmla="*/ 129 h 187"/>
              <a:gd name="T68" fmla="*/ 126 w 168"/>
              <a:gd name="T69" fmla="*/ 88 h 187"/>
              <a:gd name="T70" fmla="*/ 88 w 168"/>
              <a:gd name="T71" fmla="*/ 77 h 187"/>
              <a:gd name="T72" fmla="*/ 78 w 168"/>
              <a:gd name="T73" fmla="*/ 77 h 187"/>
              <a:gd name="T74" fmla="*/ 74 w 168"/>
              <a:gd name="T75" fmla="*/ 87 h 187"/>
              <a:gd name="T76" fmla="*/ 81 w 168"/>
              <a:gd name="T77" fmla="*/ 82 h 187"/>
              <a:gd name="T78" fmla="*/ 88 w 168"/>
              <a:gd name="T79" fmla="*/ 7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8" h="187">
                <a:moveTo>
                  <a:pt x="165" y="174"/>
                </a:moveTo>
                <a:cubicBezTo>
                  <a:pt x="165" y="175"/>
                  <a:pt x="164" y="176"/>
                  <a:pt x="164" y="177"/>
                </a:cubicBezTo>
                <a:cubicBezTo>
                  <a:pt x="162" y="184"/>
                  <a:pt x="155" y="187"/>
                  <a:pt x="149" y="185"/>
                </a:cubicBezTo>
                <a:cubicBezTo>
                  <a:pt x="107" y="173"/>
                  <a:pt x="62" y="173"/>
                  <a:pt x="20" y="185"/>
                </a:cubicBezTo>
                <a:cubicBezTo>
                  <a:pt x="14" y="187"/>
                  <a:pt x="7" y="184"/>
                  <a:pt x="5" y="177"/>
                </a:cubicBezTo>
                <a:cubicBezTo>
                  <a:pt x="5" y="176"/>
                  <a:pt x="4" y="175"/>
                  <a:pt x="4" y="174"/>
                </a:cubicBezTo>
                <a:cubicBezTo>
                  <a:pt x="0" y="166"/>
                  <a:pt x="19" y="156"/>
                  <a:pt x="41" y="149"/>
                </a:cubicBezTo>
                <a:cubicBezTo>
                  <a:pt x="53" y="157"/>
                  <a:pt x="68" y="162"/>
                  <a:pt x="83" y="162"/>
                </a:cubicBezTo>
                <a:cubicBezTo>
                  <a:pt x="100" y="162"/>
                  <a:pt x="115" y="157"/>
                  <a:pt x="127" y="149"/>
                </a:cubicBezTo>
                <a:cubicBezTo>
                  <a:pt x="149" y="155"/>
                  <a:pt x="168" y="165"/>
                  <a:pt x="165" y="174"/>
                </a:cubicBezTo>
                <a:close/>
                <a:moveTo>
                  <a:pt x="85" y="58"/>
                </a:moveTo>
                <a:cubicBezTo>
                  <a:pt x="68" y="58"/>
                  <a:pt x="55" y="72"/>
                  <a:pt x="55" y="88"/>
                </a:cubicBezTo>
                <a:cubicBezTo>
                  <a:pt x="55" y="104"/>
                  <a:pt x="68" y="117"/>
                  <a:pt x="85" y="117"/>
                </a:cubicBezTo>
                <a:cubicBezTo>
                  <a:pt x="101" y="117"/>
                  <a:pt x="114" y="104"/>
                  <a:pt x="114" y="88"/>
                </a:cubicBezTo>
                <a:cubicBezTo>
                  <a:pt x="114" y="72"/>
                  <a:pt x="101" y="58"/>
                  <a:pt x="85" y="58"/>
                </a:cubicBezTo>
                <a:close/>
                <a:moveTo>
                  <a:pt x="102" y="88"/>
                </a:moveTo>
                <a:cubicBezTo>
                  <a:pt x="102" y="97"/>
                  <a:pt x="94" y="105"/>
                  <a:pt x="85" y="105"/>
                </a:cubicBezTo>
                <a:cubicBezTo>
                  <a:pt x="75" y="105"/>
                  <a:pt x="67" y="97"/>
                  <a:pt x="67" y="88"/>
                </a:cubicBezTo>
                <a:cubicBezTo>
                  <a:pt x="67" y="78"/>
                  <a:pt x="75" y="70"/>
                  <a:pt x="85" y="70"/>
                </a:cubicBezTo>
                <a:cubicBezTo>
                  <a:pt x="94" y="70"/>
                  <a:pt x="102" y="78"/>
                  <a:pt x="102" y="88"/>
                </a:cubicBezTo>
                <a:close/>
                <a:moveTo>
                  <a:pt x="160" y="77"/>
                </a:moveTo>
                <a:cubicBezTo>
                  <a:pt x="160" y="119"/>
                  <a:pt x="126" y="153"/>
                  <a:pt x="83" y="153"/>
                </a:cubicBezTo>
                <a:cubicBezTo>
                  <a:pt x="41" y="153"/>
                  <a:pt x="7" y="119"/>
                  <a:pt x="7" y="77"/>
                </a:cubicBezTo>
                <a:cubicBezTo>
                  <a:pt x="7" y="34"/>
                  <a:pt x="41" y="0"/>
                  <a:pt x="83" y="0"/>
                </a:cubicBezTo>
                <a:cubicBezTo>
                  <a:pt x="126" y="0"/>
                  <a:pt x="160" y="34"/>
                  <a:pt x="160" y="77"/>
                </a:cubicBezTo>
                <a:close/>
                <a:moveTo>
                  <a:pt x="78" y="18"/>
                </a:moveTo>
                <a:cubicBezTo>
                  <a:pt x="78" y="21"/>
                  <a:pt x="81" y="24"/>
                  <a:pt x="85" y="24"/>
                </a:cubicBezTo>
                <a:cubicBezTo>
                  <a:pt x="88" y="24"/>
                  <a:pt x="91" y="21"/>
                  <a:pt x="91" y="18"/>
                </a:cubicBezTo>
                <a:cubicBezTo>
                  <a:pt x="91" y="14"/>
                  <a:pt x="88" y="11"/>
                  <a:pt x="85" y="11"/>
                </a:cubicBezTo>
                <a:cubicBezTo>
                  <a:pt x="81" y="11"/>
                  <a:pt x="78" y="14"/>
                  <a:pt x="78" y="18"/>
                </a:cubicBezTo>
                <a:close/>
                <a:moveTo>
                  <a:pt x="126" y="88"/>
                </a:moveTo>
                <a:cubicBezTo>
                  <a:pt x="126" y="65"/>
                  <a:pt x="108" y="46"/>
                  <a:pt x="85" y="46"/>
                </a:cubicBezTo>
                <a:cubicBezTo>
                  <a:pt x="62" y="46"/>
                  <a:pt x="43" y="65"/>
                  <a:pt x="43" y="88"/>
                </a:cubicBezTo>
                <a:cubicBezTo>
                  <a:pt x="43" y="111"/>
                  <a:pt x="62" y="129"/>
                  <a:pt x="85" y="129"/>
                </a:cubicBezTo>
                <a:cubicBezTo>
                  <a:pt x="108" y="129"/>
                  <a:pt x="126" y="111"/>
                  <a:pt x="126" y="88"/>
                </a:cubicBezTo>
                <a:close/>
                <a:moveTo>
                  <a:pt x="88" y="77"/>
                </a:moveTo>
                <a:cubicBezTo>
                  <a:pt x="86" y="74"/>
                  <a:pt x="81" y="74"/>
                  <a:pt x="78" y="77"/>
                </a:cubicBezTo>
                <a:cubicBezTo>
                  <a:pt x="74" y="80"/>
                  <a:pt x="72" y="84"/>
                  <a:pt x="74" y="87"/>
                </a:cubicBezTo>
                <a:cubicBezTo>
                  <a:pt x="76" y="89"/>
                  <a:pt x="77" y="85"/>
                  <a:pt x="81" y="82"/>
                </a:cubicBezTo>
                <a:cubicBezTo>
                  <a:pt x="85" y="79"/>
                  <a:pt x="90" y="79"/>
                  <a:pt x="88" y="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C8FB72-A79C-4E93-8E39-6737D9498AA4}"/>
              </a:ext>
            </a:extLst>
          </p:cNvPr>
          <p:cNvGrpSpPr/>
          <p:nvPr/>
        </p:nvGrpSpPr>
        <p:grpSpPr>
          <a:xfrm>
            <a:off x="5616023" y="3257098"/>
            <a:ext cx="1088837" cy="1595051"/>
            <a:chOff x="-1349710" y="3404346"/>
            <a:chExt cx="1088837" cy="1595051"/>
          </a:xfrm>
        </p:grpSpPr>
        <p:sp>
          <p:nvSpPr>
            <p:cNvPr id="54" name="Freeform 24">
              <a:extLst>
                <a:ext uri="{FF2B5EF4-FFF2-40B4-BE49-F238E27FC236}">
                  <a16:creationId xmlns:a16="http://schemas.microsoft.com/office/drawing/2014/main" id="{F20A8EF4-A68C-4E3A-8307-AD773AE00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710" y="3404346"/>
              <a:ext cx="1088837" cy="1595051"/>
            </a:xfrm>
            <a:custGeom>
              <a:avLst/>
              <a:gdLst>
                <a:gd name="T0" fmla="*/ 76 w 145"/>
                <a:gd name="T1" fmla="*/ 40 h 212"/>
                <a:gd name="T2" fmla="*/ 73 w 145"/>
                <a:gd name="T3" fmla="*/ 41 h 212"/>
                <a:gd name="T4" fmla="*/ 49 w 145"/>
                <a:gd name="T5" fmla="*/ 50 h 212"/>
                <a:gd name="T6" fmla="*/ 40 w 145"/>
                <a:gd name="T7" fmla="*/ 73 h 212"/>
                <a:gd name="T8" fmla="*/ 36 w 145"/>
                <a:gd name="T9" fmla="*/ 78 h 212"/>
                <a:gd name="T10" fmla="*/ 32 w 145"/>
                <a:gd name="T11" fmla="*/ 74 h 212"/>
                <a:gd name="T12" fmla="*/ 43 w 145"/>
                <a:gd name="T13" fmla="*/ 44 h 212"/>
                <a:gd name="T14" fmla="*/ 73 w 145"/>
                <a:gd name="T15" fmla="*/ 33 h 212"/>
                <a:gd name="T16" fmla="*/ 77 w 145"/>
                <a:gd name="T17" fmla="*/ 37 h 212"/>
                <a:gd name="T18" fmla="*/ 76 w 145"/>
                <a:gd name="T19" fmla="*/ 40 h 212"/>
                <a:gd name="T20" fmla="*/ 76 w 145"/>
                <a:gd name="T21" fmla="*/ 23 h 212"/>
                <a:gd name="T22" fmla="*/ 77 w 145"/>
                <a:gd name="T23" fmla="*/ 21 h 212"/>
                <a:gd name="T24" fmla="*/ 73 w 145"/>
                <a:gd name="T25" fmla="*/ 16 h 212"/>
                <a:gd name="T26" fmla="*/ 32 w 145"/>
                <a:gd name="T27" fmla="*/ 33 h 212"/>
                <a:gd name="T28" fmla="*/ 16 w 145"/>
                <a:gd name="T29" fmla="*/ 74 h 212"/>
                <a:gd name="T30" fmla="*/ 20 w 145"/>
                <a:gd name="T31" fmla="*/ 78 h 212"/>
                <a:gd name="T32" fmla="*/ 24 w 145"/>
                <a:gd name="T33" fmla="*/ 73 h 212"/>
                <a:gd name="T34" fmla="*/ 38 w 145"/>
                <a:gd name="T35" fmla="*/ 38 h 212"/>
                <a:gd name="T36" fmla="*/ 73 w 145"/>
                <a:gd name="T37" fmla="*/ 25 h 212"/>
                <a:gd name="T38" fmla="*/ 76 w 145"/>
                <a:gd name="T39" fmla="*/ 23 h 212"/>
                <a:gd name="T40" fmla="*/ 76 w 145"/>
                <a:gd name="T41" fmla="*/ 8 h 212"/>
                <a:gd name="T42" fmla="*/ 77 w 145"/>
                <a:gd name="T43" fmla="*/ 5 h 212"/>
                <a:gd name="T44" fmla="*/ 73 w 145"/>
                <a:gd name="T45" fmla="*/ 1 h 212"/>
                <a:gd name="T46" fmla="*/ 21 w 145"/>
                <a:gd name="T47" fmla="*/ 22 h 212"/>
                <a:gd name="T48" fmla="*/ 0 w 145"/>
                <a:gd name="T49" fmla="*/ 74 h 212"/>
                <a:gd name="T50" fmla="*/ 4 w 145"/>
                <a:gd name="T51" fmla="*/ 78 h 212"/>
                <a:gd name="T52" fmla="*/ 8 w 145"/>
                <a:gd name="T53" fmla="*/ 73 h 212"/>
                <a:gd name="T54" fmla="*/ 27 w 145"/>
                <a:gd name="T55" fmla="*/ 27 h 212"/>
                <a:gd name="T56" fmla="*/ 73 w 145"/>
                <a:gd name="T57" fmla="*/ 9 h 212"/>
                <a:gd name="T58" fmla="*/ 76 w 145"/>
                <a:gd name="T59" fmla="*/ 8 h 212"/>
                <a:gd name="T60" fmla="*/ 137 w 145"/>
                <a:gd name="T61" fmla="*/ 61 h 212"/>
                <a:gd name="T62" fmla="*/ 67 w 145"/>
                <a:gd name="T63" fmla="*/ 61 h 212"/>
                <a:gd name="T64" fmla="*/ 59 w 145"/>
                <a:gd name="T65" fmla="*/ 69 h 212"/>
                <a:gd name="T66" fmla="*/ 59 w 145"/>
                <a:gd name="T67" fmla="*/ 204 h 212"/>
                <a:gd name="T68" fmla="*/ 67 w 145"/>
                <a:gd name="T69" fmla="*/ 212 h 212"/>
                <a:gd name="T70" fmla="*/ 137 w 145"/>
                <a:gd name="T71" fmla="*/ 212 h 212"/>
                <a:gd name="T72" fmla="*/ 145 w 145"/>
                <a:gd name="T73" fmla="*/ 204 h 212"/>
                <a:gd name="T74" fmla="*/ 145 w 145"/>
                <a:gd name="T75" fmla="*/ 69 h 212"/>
                <a:gd name="T76" fmla="*/ 137 w 145"/>
                <a:gd name="T77" fmla="*/ 61 h 212"/>
                <a:gd name="T78" fmla="*/ 102 w 145"/>
                <a:gd name="T79" fmla="*/ 203 h 212"/>
                <a:gd name="T80" fmla="*/ 95 w 145"/>
                <a:gd name="T81" fmla="*/ 196 h 212"/>
                <a:gd name="T82" fmla="*/ 102 w 145"/>
                <a:gd name="T83" fmla="*/ 189 h 212"/>
                <a:gd name="T84" fmla="*/ 109 w 145"/>
                <a:gd name="T85" fmla="*/ 196 h 212"/>
                <a:gd name="T86" fmla="*/ 102 w 145"/>
                <a:gd name="T87" fmla="*/ 203 h 212"/>
                <a:gd name="T88" fmla="*/ 137 w 145"/>
                <a:gd name="T89" fmla="*/ 183 h 212"/>
                <a:gd name="T90" fmla="*/ 67 w 145"/>
                <a:gd name="T91" fmla="*/ 183 h 212"/>
                <a:gd name="T92" fmla="*/ 67 w 145"/>
                <a:gd name="T93" fmla="*/ 76 h 212"/>
                <a:gd name="T94" fmla="*/ 137 w 145"/>
                <a:gd name="T95" fmla="*/ 76 h 212"/>
                <a:gd name="T96" fmla="*/ 137 w 145"/>
                <a:gd name="T97" fmla="*/ 18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212">
                  <a:moveTo>
                    <a:pt x="76" y="40"/>
                  </a:moveTo>
                  <a:cubicBezTo>
                    <a:pt x="75" y="41"/>
                    <a:pt x="74" y="41"/>
                    <a:pt x="73" y="41"/>
                  </a:cubicBezTo>
                  <a:cubicBezTo>
                    <a:pt x="64" y="40"/>
                    <a:pt x="55" y="44"/>
                    <a:pt x="49" y="50"/>
                  </a:cubicBezTo>
                  <a:cubicBezTo>
                    <a:pt x="43" y="56"/>
                    <a:pt x="40" y="65"/>
                    <a:pt x="40" y="73"/>
                  </a:cubicBezTo>
                  <a:cubicBezTo>
                    <a:pt x="40" y="76"/>
                    <a:pt x="39" y="78"/>
                    <a:pt x="36" y="78"/>
                  </a:cubicBezTo>
                  <a:cubicBezTo>
                    <a:pt x="34" y="78"/>
                    <a:pt x="32" y="76"/>
                    <a:pt x="32" y="74"/>
                  </a:cubicBezTo>
                  <a:cubicBezTo>
                    <a:pt x="31" y="63"/>
                    <a:pt x="36" y="52"/>
                    <a:pt x="43" y="44"/>
                  </a:cubicBezTo>
                  <a:cubicBezTo>
                    <a:pt x="51" y="36"/>
                    <a:pt x="62" y="32"/>
                    <a:pt x="73" y="33"/>
                  </a:cubicBezTo>
                  <a:cubicBezTo>
                    <a:pt x="75" y="33"/>
                    <a:pt x="77" y="35"/>
                    <a:pt x="77" y="37"/>
                  </a:cubicBezTo>
                  <a:cubicBezTo>
                    <a:pt x="77" y="38"/>
                    <a:pt x="76" y="39"/>
                    <a:pt x="76" y="40"/>
                  </a:cubicBezTo>
                  <a:close/>
                  <a:moveTo>
                    <a:pt x="76" y="23"/>
                  </a:moveTo>
                  <a:cubicBezTo>
                    <a:pt x="76" y="23"/>
                    <a:pt x="77" y="22"/>
                    <a:pt x="77" y="21"/>
                  </a:cubicBezTo>
                  <a:cubicBezTo>
                    <a:pt x="77" y="18"/>
                    <a:pt x="75" y="17"/>
                    <a:pt x="73" y="16"/>
                  </a:cubicBezTo>
                  <a:cubicBezTo>
                    <a:pt x="58" y="16"/>
                    <a:pt x="43" y="22"/>
                    <a:pt x="32" y="33"/>
                  </a:cubicBezTo>
                  <a:cubicBezTo>
                    <a:pt x="21" y="43"/>
                    <a:pt x="15" y="58"/>
                    <a:pt x="16" y="74"/>
                  </a:cubicBezTo>
                  <a:cubicBezTo>
                    <a:pt x="16" y="76"/>
                    <a:pt x="18" y="78"/>
                    <a:pt x="20" y="78"/>
                  </a:cubicBezTo>
                  <a:cubicBezTo>
                    <a:pt x="22" y="78"/>
                    <a:pt x="24" y="76"/>
                    <a:pt x="24" y="73"/>
                  </a:cubicBezTo>
                  <a:cubicBezTo>
                    <a:pt x="23" y="60"/>
                    <a:pt x="28" y="48"/>
                    <a:pt x="38" y="38"/>
                  </a:cubicBezTo>
                  <a:cubicBezTo>
                    <a:pt x="47" y="29"/>
                    <a:pt x="60" y="24"/>
                    <a:pt x="73" y="25"/>
                  </a:cubicBezTo>
                  <a:cubicBezTo>
                    <a:pt x="74" y="25"/>
                    <a:pt x="75" y="24"/>
                    <a:pt x="76" y="23"/>
                  </a:cubicBezTo>
                  <a:close/>
                  <a:moveTo>
                    <a:pt x="76" y="8"/>
                  </a:moveTo>
                  <a:cubicBezTo>
                    <a:pt x="76" y="7"/>
                    <a:pt x="77" y="6"/>
                    <a:pt x="77" y="5"/>
                  </a:cubicBezTo>
                  <a:cubicBezTo>
                    <a:pt x="77" y="3"/>
                    <a:pt x="75" y="1"/>
                    <a:pt x="73" y="1"/>
                  </a:cubicBezTo>
                  <a:cubicBezTo>
                    <a:pt x="53" y="0"/>
                    <a:pt x="35" y="8"/>
                    <a:pt x="21" y="22"/>
                  </a:cubicBezTo>
                  <a:cubicBezTo>
                    <a:pt x="7" y="36"/>
                    <a:pt x="0" y="54"/>
                    <a:pt x="0" y="74"/>
                  </a:cubicBezTo>
                  <a:cubicBezTo>
                    <a:pt x="0" y="76"/>
                    <a:pt x="2" y="78"/>
                    <a:pt x="4" y="78"/>
                  </a:cubicBezTo>
                  <a:cubicBezTo>
                    <a:pt x="6" y="78"/>
                    <a:pt x="8" y="76"/>
                    <a:pt x="8" y="73"/>
                  </a:cubicBezTo>
                  <a:cubicBezTo>
                    <a:pt x="8" y="56"/>
                    <a:pt x="14" y="40"/>
                    <a:pt x="27" y="27"/>
                  </a:cubicBezTo>
                  <a:cubicBezTo>
                    <a:pt x="39" y="15"/>
                    <a:pt x="55" y="9"/>
                    <a:pt x="73" y="9"/>
                  </a:cubicBezTo>
                  <a:cubicBezTo>
                    <a:pt x="74" y="9"/>
                    <a:pt x="75" y="9"/>
                    <a:pt x="76" y="8"/>
                  </a:cubicBezTo>
                  <a:close/>
                  <a:moveTo>
                    <a:pt x="137" y="61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63" y="61"/>
                    <a:pt x="59" y="65"/>
                    <a:pt x="59" y="69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8"/>
                    <a:pt x="63" y="212"/>
                    <a:pt x="67" y="212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41" y="212"/>
                    <a:pt x="145" y="208"/>
                    <a:pt x="145" y="204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5" y="65"/>
                    <a:pt x="141" y="61"/>
                    <a:pt x="137" y="61"/>
                  </a:cubicBezTo>
                  <a:close/>
                  <a:moveTo>
                    <a:pt x="102" y="203"/>
                  </a:moveTo>
                  <a:cubicBezTo>
                    <a:pt x="98" y="203"/>
                    <a:pt x="95" y="200"/>
                    <a:pt x="95" y="196"/>
                  </a:cubicBezTo>
                  <a:cubicBezTo>
                    <a:pt x="95" y="192"/>
                    <a:pt x="98" y="189"/>
                    <a:pt x="102" y="189"/>
                  </a:cubicBezTo>
                  <a:cubicBezTo>
                    <a:pt x="106" y="189"/>
                    <a:pt x="109" y="192"/>
                    <a:pt x="109" y="196"/>
                  </a:cubicBezTo>
                  <a:cubicBezTo>
                    <a:pt x="109" y="200"/>
                    <a:pt x="106" y="203"/>
                    <a:pt x="102" y="203"/>
                  </a:cubicBezTo>
                  <a:close/>
                  <a:moveTo>
                    <a:pt x="137" y="183"/>
                  </a:moveTo>
                  <a:cubicBezTo>
                    <a:pt x="67" y="183"/>
                    <a:pt x="67" y="183"/>
                    <a:pt x="67" y="183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137" y="76"/>
                    <a:pt x="137" y="76"/>
                    <a:pt x="137" y="76"/>
                  </a:cubicBezTo>
                  <a:lnTo>
                    <a:pt x="13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13">
              <a:extLst>
                <a:ext uri="{FF2B5EF4-FFF2-40B4-BE49-F238E27FC236}">
                  <a16:creationId xmlns:a16="http://schemas.microsoft.com/office/drawing/2014/main" id="{DC6598F4-3295-4410-8A8C-EE542CA8254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-755885" y="4178460"/>
              <a:ext cx="340775" cy="361339"/>
            </a:xfrm>
            <a:custGeom>
              <a:avLst/>
              <a:gdLst>
                <a:gd name="T0" fmla="*/ 78 w 275"/>
                <a:gd name="T1" fmla="*/ 161 h 292"/>
                <a:gd name="T2" fmla="*/ 61 w 275"/>
                <a:gd name="T3" fmla="*/ 129 h 292"/>
                <a:gd name="T4" fmla="*/ 61 w 275"/>
                <a:gd name="T5" fmla="*/ 22 h 292"/>
                <a:gd name="T6" fmla="*/ 39 w 275"/>
                <a:gd name="T7" fmla="*/ 0 h 292"/>
                <a:gd name="T8" fmla="*/ 17 w 275"/>
                <a:gd name="T9" fmla="*/ 22 h 292"/>
                <a:gd name="T10" fmla="*/ 17 w 275"/>
                <a:gd name="T11" fmla="*/ 129 h 292"/>
                <a:gd name="T12" fmla="*/ 0 w 275"/>
                <a:gd name="T13" fmla="*/ 161 h 292"/>
                <a:gd name="T14" fmla="*/ 17 w 275"/>
                <a:gd name="T15" fmla="*/ 193 h 292"/>
                <a:gd name="T16" fmla="*/ 17 w 275"/>
                <a:gd name="T17" fmla="*/ 270 h 292"/>
                <a:gd name="T18" fmla="*/ 39 w 275"/>
                <a:gd name="T19" fmla="*/ 292 h 292"/>
                <a:gd name="T20" fmla="*/ 61 w 275"/>
                <a:gd name="T21" fmla="*/ 270 h 292"/>
                <a:gd name="T22" fmla="*/ 61 w 275"/>
                <a:gd name="T23" fmla="*/ 193 h 292"/>
                <a:gd name="T24" fmla="*/ 78 w 275"/>
                <a:gd name="T25" fmla="*/ 161 h 292"/>
                <a:gd name="T26" fmla="*/ 39 w 275"/>
                <a:gd name="T27" fmla="*/ 188 h 292"/>
                <a:gd name="T28" fmla="*/ 12 w 275"/>
                <a:gd name="T29" fmla="*/ 161 h 292"/>
                <a:gd name="T30" fmla="*/ 39 w 275"/>
                <a:gd name="T31" fmla="*/ 134 h 292"/>
                <a:gd name="T32" fmla="*/ 66 w 275"/>
                <a:gd name="T33" fmla="*/ 161 h 292"/>
                <a:gd name="T34" fmla="*/ 39 w 275"/>
                <a:gd name="T35" fmla="*/ 188 h 292"/>
                <a:gd name="T36" fmla="*/ 176 w 275"/>
                <a:gd name="T37" fmla="*/ 105 h 292"/>
                <a:gd name="T38" fmla="*/ 159 w 275"/>
                <a:gd name="T39" fmla="*/ 73 h 292"/>
                <a:gd name="T40" fmla="*/ 159 w 275"/>
                <a:gd name="T41" fmla="*/ 22 h 292"/>
                <a:gd name="T42" fmla="*/ 137 w 275"/>
                <a:gd name="T43" fmla="*/ 0 h 292"/>
                <a:gd name="T44" fmla="*/ 115 w 275"/>
                <a:gd name="T45" fmla="*/ 22 h 292"/>
                <a:gd name="T46" fmla="*/ 115 w 275"/>
                <a:gd name="T47" fmla="*/ 73 h 292"/>
                <a:gd name="T48" fmla="*/ 98 w 275"/>
                <a:gd name="T49" fmla="*/ 105 h 292"/>
                <a:gd name="T50" fmla="*/ 115 w 275"/>
                <a:gd name="T51" fmla="*/ 137 h 292"/>
                <a:gd name="T52" fmla="*/ 115 w 275"/>
                <a:gd name="T53" fmla="*/ 270 h 292"/>
                <a:gd name="T54" fmla="*/ 137 w 275"/>
                <a:gd name="T55" fmla="*/ 292 h 292"/>
                <a:gd name="T56" fmla="*/ 159 w 275"/>
                <a:gd name="T57" fmla="*/ 270 h 292"/>
                <a:gd name="T58" fmla="*/ 159 w 275"/>
                <a:gd name="T59" fmla="*/ 137 h 292"/>
                <a:gd name="T60" fmla="*/ 176 w 275"/>
                <a:gd name="T61" fmla="*/ 105 h 292"/>
                <a:gd name="T62" fmla="*/ 137 w 275"/>
                <a:gd name="T63" fmla="*/ 132 h 292"/>
                <a:gd name="T64" fmla="*/ 110 w 275"/>
                <a:gd name="T65" fmla="*/ 105 h 292"/>
                <a:gd name="T66" fmla="*/ 137 w 275"/>
                <a:gd name="T67" fmla="*/ 78 h 292"/>
                <a:gd name="T68" fmla="*/ 164 w 275"/>
                <a:gd name="T69" fmla="*/ 105 h 292"/>
                <a:gd name="T70" fmla="*/ 137 w 275"/>
                <a:gd name="T71" fmla="*/ 132 h 292"/>
                <a:gd name="T72" fmla="*/ 275 w 275"/>
                <a:gd name="T73" fmla="*/ 203 h 292"/>
                <a:gd name="T74" fmla="*/ 258 w 275"/>
                <a:gd name="T75" fmla="*/ 171 h 292"/>
                <a:gd name="T76" fmla="*/ 258 w 275"/>
                <a:gd name="T77" fmla="*/ 22 h 292"/>
                <a:gd name="T78" fmla="*/ 236 w 275"/>
                <a:gd name="T79" fmla="*/ 0 h 292"/>
                <a:gd name="T80" fmla="*/ 214 w 275"/>
                <a:gd name="T81" fmla="*/ 22 h 292"/>
                <a:gd name="T82" fmla="*/ 214 w 275"/>
                <a:gd name="T83" fmla="*/ 171 h 292"/>
                <a:gd name="T84" fmla="*/ 197 w 275"/>
                <a:gd name="T85" fmla="*/ 203 h 292"/>
                <a:gd name="T86" fmla="*/ 214 w 275"/>
                <a:gd name="T87" fmla="*/ 235 h 292"/>
                <a:gd name="T88" fmla="*/ 214 w 275"/>
                <a:gd name="T89" fmla="*/ 270 h 292"/>
                <a:gd name="T90" fmla="*/ 236 w 275"/>
                <a:gd name="T91" fmla="*/ 292 h 292"/>
                <a:gd name="T92" fmla="*/ 258 w 275"/>
                <a:gd name="T93" fmla="*/ 270 h 292"/>
                <a:gd name="T94" fmla="*/ 258 w 275"/>
                <a:gd name="T95" fmla="*/ 235 h 292"/>
                <a:gd name="T96" fmla="*/ 275 w 275"/>
                <a:gd name="T97" fmla="*/ 203 h 292"/>
                <a:gd name="T98" fmla="*/ 236 w 275"/>
                <a:gd name="T99" fmla="*/ 230 h 292"/>
                <a:gd name="T100" fmla="*/ 209 w 275"/>
                <a:gd name="T101" fmla="*/ 203 h 292"/>
                <a:gd name="T102" fmla="*/ 236 w 275"/>
                <a:gd name="T103" fmla="*/ 176 h 292"/>
                <a:gd name="T104" fmla="*/ 263 w 275"/>
                <a:gd name="T105" fmla="*/ 203 h 292"/>
                <a:gd name="T106" fmla="*/ 236 w 275"/>
                <a:gd name="T107" fmla="*/ 23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292">
                  <a:moveTo>
                    <a:pt x="78" y="161"/>
                  </a:moveTo>
                  <a:cubicBezTo>
                    <a:pt x="78" y="148"/>
                    <a:pt x="71" y="136"/>
                    <a:pt x="61" y="12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10"/>
                    <a:pt x="51" y="0"/>
                    <a:pt x="39" y="0"/>
                  </a:cubicBezTo>
                  <a:cubicBezTo>
                    <a:pt x="26" y="0"/>
                    <a:pt x="17" y="10"/>
                    <a:pt x="17" y="22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6" y="136"/>
                    <a:pt x="0" y="148"/>
                    <a:pt x="0" y="161"/>
                  </a:cubicBezTo>
                  <a:cubicBezTo>
                    <a:pt x="0" y="174"/>
                    <a:pt x="6" y="186"/>
                    <a:pt x="17" y="193"/>
                  </a:cubicBezTo>
                  <a:cubicBezTo>
                    <a:pt x="17" y="270"/>
                    <a:pt x="17" y="270"/>
                    <a:pt x="17" y="270"/>
                  </a:cubicBezTo>
                  <a:cubicBezTo>
                    <a:pt x="17" y="282"/>
                    <a:pt x="26" y="292"/>
                    <a:pt x="39" y="292"/>
                  </a:cubicBezTo>
                  <a:cubicBezTo>
                    <a:pt x="51" y="292"/>
                    <a:pt x="61" y="282"/>
                    <a:pt x="61" y="270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71" y="186"/>
                    <a:pt x="78" y="174"/>
                    <a:pt x="78" y="161"/>
                  </a:cubicBezTo>
                  <a:close/>
                  <a:moveTo>
                    <a:pt x="39" y="188"/>
                  </a:moveTo>
                  <a:cubicBezTo>
                    <a:pt x="24" y="188"/>
                    <a:pt x="12" y="176"/>
                    <a:pt x="12" y="161"/>
                  </a:cubicBezTo>
                  <a:cubicBezTo>
                    <a:pt x="12" y="146"/>
                    <a:pt x="24" y="134"/>
                    <a:pt x="39" y="134"/>
                  </a:cubicBezTo>
                  <a:cubicBezTo>
                    <a:pt x="53" y="134"/>
                    <a:pt x="66" y="146"/>
                    <a:pt x="66" y="161"/>
                  </a:cubicBezTo>
                  <a:cubicBezTo>
                    <a:pt x="66" y="176"/>
                    <a:pt x="53" y="188"/>
                    <a:pt x="39" y="188"/>
                  </a:cubicBezTo>
                  <a:close/>
                  <a:moveTo>
                    <a:pt x="176" y="105"/>
                  </a:moveTo>
                  <a:cubicBezTo>
                    <a:pt x="176" y="92"/>
                    <a:pt x="169" y="80"/>
                    <a:pt x="159" y="73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59" y="10"/>
                    <a:pt x="149" y="0"/>
                    <a:pt x="137" y="0"/>
                  </a:cubicBezTo>
                  <a:cubicBezTo>
                    <a:pt x="125" y="0"/>
                    <a:pt x="115" y="10"/>
                    <a:pt x="115" y="22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05" y="80"/>
                    <a:pt x="98" y="92"/>
                    <a:pt x="98" y="105"/>
                  </a:cubicBezTo>
                  <a:cubicBezTo>
                    <a:pt x="98" y="118"/>
                    <a:pt x="105" y="130"/>
                    <a:pt x="115" y="137"/>
                  </a:cubicBezTo>
                  <a:cubicBezTo>
                    <a:pt x="115" y="270"/>
                    <a:pt x="115" y="270"/>
                    <a:pt x="115" y="270"/>
                  </a:cubicBezTo>
                  <a:cubicBezTo>
                    <a:pt x="115" y="282"/>
                    <a:pt x="125" y="292"/>
                    <a:pt x="137" y="292"/>
                  </a:cubicBezTo>
                  <a:cubicBezTo>
                    <a:pt x="149" y="292"/>
                    <a:pt x="159" y="282"/>
                    <a:pt x="159" y="270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9" y="130"/>
                    <a:pt x="176" y="118"/>
                    <a:pt x="176" y="105"/>
                  </a:cubicBezTo>
                  <a:close/>
                  <a:moveTo>
                    <a:pt x="137" y="132"/>
                  </a:moveTo>
                  <a:cubicBezTo>
                    <a:pt x="122" y="132"/>
                    <a:pt x="110" y="120"/>
                    <a:pt x="110" y="105"/>
                  </a:cubicBezTo>
                  <a:cubicBezTo>
                    <a:pt x="110" y="90"/>
                    <a:pt x="122" y="78"/>
                    <a:pt x="137" y="78"/>
                  </a:cubicBezTo>
                  <a:cubicBezTo>
                    <a:pt x="152" y="78"/>
                    <a:pt x="164" y="90"/>
                    <a:pt x="164" y="105"/>
                  </a:cubicBezTo>
                  <a:cubicBezTo>
                    <a:pt x="164" y="120"/>
                    <a:pt x="152" y="132"/>
                    <a:pt x="137" y="132"/>
                  </a:cubicBezTo>
                  <a:close/>
                  <a:moveTo>
                    <a:pt x="275" y="203"/>
                  </a:moveTo>
                  <a:cubicBezTo>
                    <a:pt x="275" y="190"/>
                    <a:pt x="268" y="178"/>
                    <a:pt x="258" y="171"/>
                  </a:cubicBezTo>
                  <a:cubicBezTo>
                    <a:pt x="258" y="22"/>
                    <a:pt x="258" y="22"/>
                    <a:pt x="258" y="22"/>
                  </a:cubicBezTo>
                  <a:cubicBezTo>
                    <a:pt x="258" y="10"/>
                    <a:pt x="248" y="0"/>
                    <a:pt x="236" y="0"/>
                  </a:cubicBezTo>
                  <a:cubicBezTo>
                    <a:pt x="223" y="0"/>
                    <a:pt x="214" y="10"/>
                    <a:pt x="214" y="22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03" y="178"/>
                    <a:pt x="197" y="190"/>
                    <a:pt x="197" y="203"/>
                  </a:cubicBezTo>
                  <a:cubicBezTo>
                    <a:pt x="197" y="216"/>
                    <a:pt x="203" y="228"/>
                    <a:pt x="214" y="235"/>
                  </a:cubicBezTo>
                  <a:cubicBezTo>
                    <a:pt x="214" y="270"/>
                    <a:pt x="214" y="270"/>
                    <a:pt x="214" y="270"/>
                  </a:cubicBezTo>
                  <a:cubicBezTo>
                    <a:pt x="214" y="282"/>
                    <a:pt x="223" y="292"/>
                    <a:pt x="236" y="292"/>
                  </a:cubicBezTo>
                  <a:cubicBezTo>
                    <a:pt x="248" y="292"/>
                    <a:pt x="258" y="282"/>
                    <a:pt x="258" y="270"/>
                  </a:cubicBezTo>
                  <a:cubicBezTo>
                    <a:pt x="258" y="235"/>
                    <a:pt x="258" y="235"/>
                    <a:pt x="258" y="235"/>
                  </a:cubicBezTo>
                  <a:cubicBezTo>
                    <a:pt x="268" y="228"/>
                    <a:pt x="275" y="216"/>
                    <a:pt x="275" y="203"/>
                  </a:cubicBezTo>
                  <a:close/>
                  <a:moveTo>
                    <a:pt x="236" y="230"/>
                  </a:moveTo>
                  <a:cubicBezTo>
                    <a:pt x="221" y="230"/>
                    <a:pt x="209" y="218"/>
                    <a:pt x="209" y="203"/>
                  </a:cubicBezTo>
                  <a:cubicBezTo>
                    <a:pt x="209" y="188"/>
                    <a:pt x="221" y="176"/>
                    <a:pt x="236" y="176"/>
                  </a:cubicBezTo>
                  <a:cubicBezTo>
                    <a:pt x="250" y="176"/>
                    <a:pt x="263" y="188"/>
                    <a:pt x="263" y="203"/>
                  </a:cubicBezTo>
                  <a:cubicBezTo>
                    <a:pt x="263" y="218"/>
                    <a:pt x="250" y="230"/>
                    <a:pt x="236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9" name="Freeform 12">
            <a:extLst>
              <a:ext uri="{FF2B5EF4-FFF2-40B4-BE49-F238E27FC236}">
                <a16:creationId xmlns:a16="http://schemas.microsoft.com/office/drawing/2014/main" id="{3F0201CF-893C-405D-A642-0E40A927DED4}"/>
              </a:ext>
            </a:extLst>
          </p:cNvPr>
          <p:cNvSpPr>
            <a:spLocks noEditPoints="1"/>
          </p:cNvSpPr>
          <p:nvPr/>
        </p:nvSpPr>
        <p:spPr bwMode="auto">
          <a:xfrm>
            <a:off x="8503245" y="4015970"/>
            <a:ext cx="632742" cy="698482"/>
          </a:xfrm>
          <a:custGeom>
            <a:avLst/>
            <a:gdLst>
              <a:gd name="T0" fmla="*/ 91 w 130"/>
              <a:gd name="T1" fmla="*/ 51 h 144"/>
              <a:gd name="T2" fmla="*/ 88 w 130"/>
              <a:gd name="T3" fmla="*/ 50 h 144"/>
              <a:gd name="T4" fmla="*/ 65 w 130"/>
              <a:gd name="T5" fmla="*/ 40 h 144"/>
              <a:gd name="T6" fmla="*/ 42 w 130"/>
              <a:gd name="T7" fmla="*/ 50 h 144"/>
              <a:gd name="T8" fmla="*/ 36 w 130"/>
              <a:gd name="T9" fmla="*/ 50 h 144"/>
              <a:gd name="T10" fmla="*/ 36 w 130"/>
              <a:gd name="T11" fmla="*/ 45 h 144"/>
              <a:gd name="T12" fmla="*/ 65 w 130"/>
              <a:gd name="T13" fmla="*/ 32 h 144"/>
              <a:gd name="T14" fmla="*/ 94 w 130"/>
              <a:gd name="T15" fmla="*/ 45 h 144"/>
              <a:gd name="T16" fmla="*/ 94 w 130"/>
              <a:gd name="T17" fmla="*/ 50 h 144"/>
              <a:gd name="T18" fmla="*/ 91 w 130"/>
              <a:gd name="T19" fmla="*/ 51 h 144"/>
              <a:gd name="T20" fmla="*/ 103 w 130"/>
              <a:gd name="T21" fmla="*/ 40 h 144"/>
              <a:gd name="T22" fmla="*/ 105 w 130"/>
              <a:gd name="T23" fmla="*/ 39 h 144"/>
              <a:gd name="T24" fmla="*/ 106 w 130"/>
              <a:gd name="T25" fmla="*/ 33 h 144"/>
              <a:gd name="T26" fmla="*/ 65 w 130"/>
              <a:gd name="T27" fmla="*/ 15 h 144"/>
              <a:gd name="T28" fmla="*/ 24 w 130"/>
              <a:gd name="T29" fmla="*/ 33 h 144"/>
              <a:gd name="T30" fmla="*/ 25 w 130"/>
              <a:gd name="T31" fmla="*/ 39 h 144"/>
              <a:gd name="T32" fmla="*/ 30 w 130"/>
              <a:gd name="T33" fmla="*/ 39 h 144"/>
              <a:gd name="T34" fmla="*/ 65 w 130"/>
              <a:gd name="T35" fmla="*/ 23 h 144"/>
              <a:gd name="T36" fmla="*/ 100 w 130"/>
              <a:gd name="T37" fmla="*/ 39 h 144"/>
              <a:gd name="T38" fmla="*/ 103 w 130"/>
              <a:gd name="T39" fmla="*/ 40 h 144"/>
              <a:gd name="T40" fmla="*/ 114 w 130"/>
              <a:gd name="T41" fmla="*/ 29 h 144"/>
              <a:gd name="T42" fmla="*/ 116 w 130"/>
              <a:gd name="T43" fmla="*/ 28 h 144"/>
              <a:gd name="T44" fmla="*/ 116 w 130"/>
              <a:gd name="T45" fmla="*/ 22 h 144"/>
              <a:gd name="T46" fmla="*/ 65 w 130"/>
              <a:gd name="T47" fmla="*/ 0 h 144"/>
              <a:gd name="T48" fmla="*/ 14 w 130"/>
              <a:gd name="T49" fmla="*/ 22 h 144"/>
              <a:gd name="T50" fmla="*/ 14 w 130"/>
              <a:gd name="T51" fmla="*/ 28 h 144"/>
              <a:gd name="T52" fmla="*/ 19 w 130"/>
              <a:gd name="T53" fmla="*/ 28 h 144"/>
              <a:gd name="T54" fmla="*/ 65 w 130"/>
              <a:gd name="T55" fmla="*/ 8 h 144"/>
              <a:gd name="T56" fmla="*/ 111 w 130"/>
              <a:gd name="T57" fmla="*/ 28 h 144"/>
              <a:gd name="T58" fmla="*/ 114 w 130"/>
              <a:gd name="T59" fmla="*/ 29 h 144"/>
              <a:gd name="T60" fmla="*/ 65 w 130"/>
              <a:gd name="T61" fmla="*/ 61 h 144"/>
              <a:gd name="T62" fmla="*/ 3 w 130"/>
              <a:gd name="T63" fmla="*/ 84 h 144"/>
              <a:gd name="T64" fmla="*/ 65 w 130"/>
              <a:gd name="T65" fmla="*/ 106 h 144"/>
              <a:gd name="T66" fmla="*/ 127 w 130"/>
              <a:gd name="T67" fmla="*/ 84 h 144"/>
              <a:gd name="T68" fmla="*/ 65 w 130"/>
              <a:gd name="T69" fmla="*/ 61 h 144"/>
              <a:gd name="T70" fmla="*/ 79 w 130"/>
              <a:gd name="T71" fmla="*/ 84 h 144"/>
              <a:gd name="T72" fmla="*/ 65 w 130"/>
              <a:gd name="T73" fmla="*/ 89 h 144"/>
              <a:gd name="T74" fmla="*/ 51 w 130"/>
              <a:gd name="T75" fmla="*/ 84 h 144"/>
              <a:gd name="T76" fmla="*/ 65 w 130"/>
              <a:gd name="T77" fmla="*/ 78 h 144"/>
              <a:gd name="T78" fmla="*/ 79 w 130"/>
              <a:gd name="T79" fmla="*/ 84 h 144"/>
              <a:gd name="T80" fmla="*/ 130 w 130"/>
              <a:gd name="T81" fmla="*/ 92 h 144"/>
              <a:gd name="T82" fmla="*/ 130 w 130"/>
              <a:gd name="T83" fmla="*/ 119 h 144"/>
              <a:gd name="T84" fmla="*/ 65 w 130"/>
              <a:gd name="T85" fmla="*/ 144 h 144"/>
              <a:gd name="T86" fmla="*/ 0 w 130"/>
              <a:gd name="T87" fmla="*/ 119 h 144"/>
              <a:gd name="T88" fmla="*/ 0 w 130"/>
              <a:gd name="T89" fmla="*/ 92 h 144"/>
              <a:gd name="T90" fmla="*/ 65 w 130"/>
              <a:gd name="T91" fmla="*/ 112 h 144"/>
              <a:gd name="T92" fmla="*/ 130 w 130"/>
              <a:gd name="T93" fmla="*/ 9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44">
                <a:moveTo>
                  <a:pt x="91" y="51"/>
                </a:moveTo>
                <a:cubicBezTo>
                  <a:pt x="90" y="51"/>
                  <a:pt x="89" y="51"/>
                  <a:pt x="88" y="50"/>
                </a:cubicBezTo>
                <a:cubicBezTo>
                  <a:pt x="82" y="44"/>
                  <a:pt x="74" y="40"/>
                  <a:pt x="65" y="40"/>
                </a:cubicBezTo>
                <a:cubicBezTo>
                  <a:pt x="56" y="40"/>
                  <a:pt x="48" y="44"/>
                  <a:pt x="42" y="50"/>
                </a:cubicBezTo>
                <a:cubicBezTo>
                  <a:pt x="41" y="52"/>
                  <a:pt x="38" y="52"/>
                  <a:pt x="36" y="50"/>
                </a:cubicBezTo>
                <a:cubicBezTo>
                  <a:pt x="35" y="49"/>
                  <a:pt x="35" y="46"/>
                  <a:pt x="36" y="45"/>
                </a:cubicBezTo>
                <a:cubicBezTo>
                  <a:pt x="43" y="36"/>
                  <a:pt x="54" y="32"/>
                  <a:pt x="65" y="32"/>
                </a:cubicBezTo>
                <a:cubicBezTo>
                  <a:pt x="76" y="32"/>
                  <a:pt x="87" y="36"/>
                  <a:pt x="94" y="45"/>
                </a:cubicBezTo>
                <a:cubicBezTo>
                  <a:pt x="95" y="46"/>
                  <a:pt x="95" y="49"/>
                  <a:pt x="94" y="50"/>
                </a:cubicBezTo>
                <a:cubicBezTo>
                  <a:pt x="93" y="51"/>
                  <a:pt x="92" y="51"/>
                  <a:pt x="91" y="51"/>
                </a:cubicBezTo>
                <a:close/>
                <a:moveTo>
                  <a:pt x="103" y="40"/>
                </a:moveTo>
                <a:cubicBezTo>
                  <a:pt x="104" y="40"/>
                  <a:pt x="105" y="39"/>
                  <a:pt x="105" y="39"/>
                </a:cubicBezTo>
                <a:cubicBezTo>
                  <a:pt x="107" y="37"/>
                  <a:pt x="107" y="35"/>
                  <a:pt x="106" y="33"/>
                </a:cubicBezTo>
                <a:cubicBezTo>
                  <a:pt x="95" y="22"/>
                  <a:pt x="80" y="15"/>
                  <a:pt x="65" y="15"/>
                </a:cubicBezTo>
                <a:cubicBezTo>
                  <a:pt x="50" y="15"/>
                  <a:pt x="35" y="22"/>
                  <a:pt x="24" y="33"/>
                </a:cubicBezTo>
                <a:cubicBezTo>
                  <a:pt x="23" y="35"/>
                  <a:pt x="23" y="37"/>
                  <a:pt x="25" y="39"/>
                </a:cubicBezTo>
                <a:cubicBezTo>
                  <a:pt x="26" y="40"/>
                  <a:pt x="29" y="40"/>
                  <a:pt x="30" y="39"/>
                </a:cubicBezTo>
                <a:cubicBezTo>
                  <a:pt x="39" y="29"/>
                  <a:pt x="52" y="23"/>
                  <a:pt x="65" y="23"/>
                </a:cubicBezTo>
                <a:cubicBezTo>
                  <a:pt x="78" y="23"/>
                  <a:pt x="91" y="29"/>
                  <a:pt x="100" y="39"/>
                </a:cubicBezTo>
                <a:cubicBezTo>
                  <a:pt x="100" y="39"/>
                  <a:pt x="101" y="40"/>
                  <a:pt x="103" y="40"/>
                </a:cubicBezTo>
                <a:close/>
                <a:moveTo>
                  <a:pt x="114" y="29"/>
                </a:moveTo>
                <a:cubicBezTo>
                  <a:pt x="115" y="29"/>
                  <a:pt x="116" y="28"/>
                  <a:pt x="116" y="28"/>
                </a:cubicBezTo>
                <a:cubicBezTo>
                  <a:pt x="118" y="26"/>
                  <a:pt x="118" y="24"/>
                  <a:pt x="116" y="22"/>
                </a:cubicBezTo>
                <a:cubicBezTo>
                  <a:pt x="103" y="8"/>
                  <a:pt x="85" y="0"/>
                  <a:pt x="65" y="0"/>
                </a:cubicBezTo>
                <a:cubicBezTo>
                  <a:pt x="45" y="0"/>
                  <a:pt x="27" y="8"/>
                  <a:pt x="14" y="22"/>
                </a:cubicBezTo>
                <a:cubicBezTo>
                  <a:pt x="12" y="24"/>
                  <a:pt x="12" y="26"/>
                  <a:pt x="14" y="28"/>
                </a:cubicBezTo>
                <a:cubicBezTo>
                  <a:pt x="15" y="29"/>
                  <a:pt x="18" y="29"/>
                  <a:pt x="19" y="28"/>
                </a:cubicBezTo>
                <a:cubicBezTo>
                  <a:pt x="31" y="15"/>
                  <a:pt x="48" y="8"/>
                  <a:pt x="65" y="8"/>
                </a:cubicBezTo>
                <a:cubicBezTo>
                  <a:pt x="82" y="8"/>
                  <a:pt x="99" y="15"/>
                  <a:pt x="111" y="28"/>
                </a:cubicBezTo>
                <a:cubicBezTo>
                  <a:pt x="111" y="28"/>
                  <a:pt x="112" y="29"/>
                  <a:pt x="114" y="29"/>
                </a:cubicBezTo>
                <a:close/>
                <a:moveTo>
                  <a:pt x="65" y="61"/>
                </a:moveTo>
                <a:cubicBezTo>
                  <a:pt x="29" y="61"/>
                  <a:pt x="3" y="73"/>
                  <a:pt x="3" y="84"/>
                </a:cubicBezTo>
                <a:cubicBezTo>
                  <a:pt x="3" y="94"/>
                  <a:pt x="29" y="106"/>
                  <a:pt x="65" y="106"/>
                </a:cubicBezTo>
                <a:cubicBezTo>
                  <a:pt x="101" y="106"/>
                  <a:pt x="127" y="94"/>
                  <a:pt x="127" y="84"/>
                </a:cubicBezTo>
                <a:cubicBezTo>
                  <a:pt x="127" y="73"/>
                  <a:pt x="101" y="61"/>
                  <a:pt x="65" y="61"/>
                </a:cubicBezTo>
                <a:close/>
                <a:moveTo>
                  <a:pt x="79" y="84"/>
                </a:moveTo>
                <a:cubicBezTo>
                  <a:pt x="79" y="87"/>
                  <a:pt x="73" y="89"/>
                  <a:pt x="65" y="89"/>
                </a:cubicBezTo>
                <a:cubicBezTo>
                  <a:pt x="57" y="89"/>
                  <a:pt x="51" y="87"/>
                  <a:pt x="51" y="84"/>
                </a:cubicBezTo>
                <a:cubicBezTo>
                  <a:pt x="51" y="80"/>
                  <a:pt x="57" y="78"/>
                  <a:pt x="65" y="78"/>
                </a:cubicBezTo>
                <a:cubicBezTo>
                  <a:pt x="73" y="78"/>
                  <a:pt x="79" y="80"/>
                  <a:pt x="79" y="84"/>
                </a:cubicBezTo>
                <a:close/>
                <a:moveTo>
                  <a:pt x="130" y="92"/>
                </a:moveTo>
                <a:cubicBezTo>
                  <a:pt x="130" y="119"/>
                  <a:pt x="130" y="119"/>
                  <a:pt x="130" y="119"/>
                </a:cubicBezTo>
                <a:cubicBezTo>
                  <a:pt x="130" y="133"/>
                  <a:pt x="101" y="144"/>
                  <a:pt x="65" y="144"/>
                </a:cubicBezTo>
                <a:cubicBezTo>
                  <a:pt x="29" y="144"/>
                  <a:pt x="0" y="133"/>
                  <a:pt x="0" y="119"/>
                </a:cubicBezTo>
                <a:cubicBezTo>
                  <a:pt x="0" y="92"/>
                  <a:pt x="0" y="92"/>
                  <a:pt x="0" y="92"/>
                </a:cubicBezTo>
                <a:cubicBezTo>
                  <a:pt x="9" y="104"/>
                  <a:pt x="34" y="112"/>
                  <a:pt x="65" y="112"/>
                </a:cubicBezTo>
                <a:cubicBezTo>
                  <a:pt x="96" y="112"/>
                  <a:pt x="121" y="104"/>
                  <a:pt x="130" y="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49625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1524000" y="1839182"/>
            <a:ext cx="9144000" cy="4647076"/>
          </a:xfrm>
          <a:prstGeom prst="rect">
            <a:avLst/>
          </a:prstGeom>
          <a:solidFill>
            <a:schemeClr val="tx2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981200" y="330655"/>
            <a:ext cx="8229600" cy="1258862"/>
          </a:xfrm>
        </p:spPr>
        <p:txBody>
          <a:bodyPr>
            <a:normAutofit fontScale="90000"/>
          </a:bodyPr>
          <a:lstStyle/>
          <a:p>
            <a:pPr algn="ctr"/>
            <a:r>
              <a:rPr lang="en-US" sz="3100" dirty="0">
                <a:solidFill>
                  <a:schemeClr val="accent1"/>
                </a:solidFill>
              </a:rPr>
              <a:t>Industry icons</a:t>
            </a:r>
            <a:br>
              <a:rPr lang="en-US" dirty="0"/>
            </a:br>
            <a:r>
              <a:rPr lang="en-US" dirty="0"/>
              <a:t>– Bundle of 4 sectors icons sets –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1992314" y="1589518"/>
            <a:ext cx="2104827" cy="4604812"/>
            <a:chOff x="468313" y="1589518"/>
            <a:chExt cx="2104827" cy="4604812"/>
          </a:xfrm>
        </p:grpSpPr>
        <p:sp>
          <p:nvSpPr>
            <p:cNvPr id="30" name="Rectangle 29"/>
            <p:cNvSpPr/>
            <p:nvPr/>
          </p:nvSpPr>
          <p:spPr>
            <a:xfrm>
              <a:off x="533525" y="1839182"/>
              <a:ext cx="1892893" cy="4355148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468313" y="1589519"/>
              <a:ext cx="1892893" cy="453823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68313" y="1589518"/>
              <a:ext cx="1892893" cy="18928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68313" y="3623417"/>
              <a:ext cx="1892893" cy="2313454"/>
            </a:xfrm>
            <a:prstGeom prst="rect">
              <a:avLst/>
            </a:prstGeom>
            <a:noFill/>
          </p:spPr>
          <p:txBody>
            <a:bodyPr wrap="square" lIns="180000" rIns="180000" rtlCol="0">
              <a:spAutoFit/>
            </a:bodyPr>
            <a:lstStyle/>
            <a:p>
              <a:pPr algn="ctr">
                <a:spcAft>
                  <a:spcPts val="1000"/>
                </a:spcAft>
              </a:pPr>
              <a:r>
                <a:rPr lang="en-US" sz="1600" b="1" dirty="0">
                  <a:solidFill>
                    <a:schemeClr val="tx2"/>
                  </a:solidFill>
                </a:rPr>
                <a:t>Production, construction &amp; transport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Manufacturing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Construction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Goods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FMCG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Storage and motor vehicles transport</a:t>
              </a:r>
            </a:p>
            <a:p>
              <a:pPr marL="180000" indent="-180000">
                <a:buClr>
                  <a:schemeClr val="accent3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Air, rail &amp; water transport</a:t>
              </a:r>
            </a:p>
          </p:txBody>
        </p:sp>
        <p:sp>
          <p:nvSpPr>
            <p:cNvPr id="25" name="Freeform 670"/>
            <p:cNvSpPr>
              <a:spLocks noEditPoints="1"/>
            </p:cNvSpPr>
            <p:nvPr/>
          </p:nvSpPr>
          <p:spPr bwMode="auto">
            <a:xfrm>
              <a:off x="901694" y="2043223"/>
              <a:ext cx="1026130" cy="1026124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Right Triangle 33"/>
            <p:cNvSpPr/>
            <p:nvPr/>
          </p:nvSpPr>
          <p:spPr>
            <a:xfrm>
              <a:off x="2361206" y="1589518"/>
              <a:ext cx="211934" cy="249663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68313" y="3429000"/>
              <a:ext cx="1892893" cy="5341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097141" y="1589518"/>
            <a:ext cx="2104827" cy="4604812"/>
            <a:chOff x="2573140" y="1589518"/>
            <a:chExt cx="2104827" cy="4604812"/>
          </a:xfrm>
        </p:grpSpPr>
        <p:sp>
          <p:nvSpPr>
            <p:cNvPr id="31" name="Rectangle 30"/>
            <p:cNvSpPr/>
            <p:nvPr/>
          </p:nvSpPr>
          <p:spPr>
            <a:xfrm>
              <a:off x="2638352" y="1839182"/>
              <a:ext cx="1892893" cy="4355148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573140" y="1589519"/>
              <a:ext cx="1892893" cy="453823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573140" y="1589518"/>
              <a:ext cx="1892893" cy="189289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573140" y="3623417"/>
              <a:ext cx="1892893" cy="1805623"/>
            </a:xfrm>
            <a:prstGeom prst="rect">
              <a:avLst/>
            </a:prstGeom>
            <a:noFill/>
          </p:spPr>
          <p:txBody>
            <a:bodyPr wrap="square" lIns="180000" rIns="180000" rtlCol="0">
              <a:spAutoFit/>
            </a:bodyPr>
            <a:lstStyle/>
            <a:p>
              <a:pPr algn="ctr">
                <a:spcAft>
                  <a:spcPts val="1000"/>
                </a:spcAft>
              </a:pPr>
              <a:br>
                <a:rPr lang="en-US" sz="1600" b="1" dirty="0"/>
              </a:br>
              <a:r>
                <a:rPr lang="en-US" sz="1600" b="1" dirty="0">
                  <a:solidFill>
                    <a:schemeClr val="tx2"/>
                  </a:solidFill>
                </a:rPr>
                <a:t>Money, trade, services &amp; IT</a:t>
              </a:r>
            </a:p>
            <a:p>
              <a:pPr marL="180000" indent="-180000"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Money</a:t>
              </a:r>
            </a:p>
            <a:p>
              <a:pPr marL="180000" indent="-180000"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Trade</a:t>
              </a:r>
            </a:p>
            <a:p>
              <a:pPr marL="180000" indent="-180000"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Services</a:t>
              </a:r>
            </a:p>
            <a:p>
              <a:pPr marL="180000" indent="-180000"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Leisure</a:t>
              </a:r>
            </a:p>
            <a:p>
              <a:pPr marL="180000" indent="-180000">
                <a:buClr>
                  <a:schemeClr val="accent6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IT &amp; Electronics</a:t>
              </a:r>
            </a:p>
          </p:txBody>
        </p:sp>
        <p:sp>
          <p:nvSpPr>
            <p:cNvPr id="26" name="Freeform 709"/>
            <p:cNvSpPr>
              <a:spLocks noEditPoints="1"/>
            </p:cNvSpPr>
            <p:nvPr/>
          </p:nvSpPr>
          <p:spPr bwMode="auto">
            <a:xfrm>
              <a:off x="3051342" y="2264961"/>
              <a:ext cx="936488" cy="804386"/>
            </a:xfrm>
            <a:custGeom>
              <a:avLst/>
              <a:gdLst>
                <a:gd name="T0" fmla="*/ 48 w 168"/>
                <a:gd name="T1" fmla="*/ 68 h 144"/>
                <a:gd name="T2" fmla="*/ 120 w 168"/>
                <a:gd name="T3" fmla="*/ 68 h 144"/>
                <a:gd name="T4" fmla="*/ 112 w 168"/>
                <a:gd name="T5" fmla="*/ 72 h 144"/>
                <a:gd name="T6" fmla="*/ 101 w 168"/>
                <a:gd name="T7" fmla="*/ 79 h 144"/>
                <a:gd name="T8" fmla="*/ 101 w 168"/>
                <a:gd name="T9" fmla="*/ 90 h 144"/>
                <a:gd name="T10" fmla="*/ 88 w 168"/>
                <a:gd name="T11" fmla="*/ 88 h 144"/>
                <a:gd name="T12" fmla="*/ 80 w 168"/>
                <a:gd name="T13" fmla="*/ 96 h 144"/>
                <a:gd name="T14" fmla="*/ 73 w 168"/>
                <a:gd name="T15" fmla="*/ 85 h 144"/>
                <a:gd name="T16" fmla="*/ 62 w 168"/>
                <a:gd name="T17" fmla="*/ 85 h 144"/>
                <a:gd name="T18" fmla="*/ 64 w 168"/>
                <a:gd name="T19" fmla="*/ 72 h 144"/>
                <a:gd name="T20" fmla="*/ 56 w 168"/>
                <a:gd name="T21" fmla="*/ 64 h 144"/>
                <a:gd name="T22" fmla="*/ 67 w 168"/>
                <a:gd name="T23" fmla="*/ 57 h 144"/>
                <a:gd name="T24" fmla="*/ 67 w 168"/>
                <a:gd name="T25" fmla="*/ 46 h 144"/>
                <a:gd name="T26" fmla="*/ 80 w 168"/>
                <a:gd name="T27" fmla="*/ 48 h 144"/>
                <a:gd name="T28" fmla="*/ 88 w 168"/>
                <a:gd name="T29" fmla="*/ 40 h 144"/>
                <a:gd name="T30" fmla="*/ 95 w 168"/>
                <a:gd name="T31" fmla="*/ 51 h 144"/>
                <a:gd name="T32" fmla="*/ 106 w 168"/>
                <a:gd name="T33" fmla="*/ 51 h 144"/>
                <a:gd name="T34" fmla="*/ 104 w 168"/>
                <a:gd name="T35" fmla="*/ 64 h 144"/>
                <a:gd name="T36" fmla="*/ 112 w 168"/>
                <a:gd name="T37" fmla="*/ 72 h 144"/>
                <a:gd name="T38" fmla="*/ 68 w 168"/>
                <a:gd name="T39" fmla="*/ 68 h 144"/>
                <a:gd name="T40" fmla="*/ 100 w 168"/>
                <a:gd name="T41" fmla="*/ 68 h 144"/>
                <a:gd name="T42" fmla="*/ 84 w 168"/>
                <a:gd name="T43" fmla="*/ 76 h 144"/>
                <a:gd name="T44" fmla="*/ 84 w 168"/>
                <a:gd name="T45" fmla="*/ 60 h 144"/>
                <a:gd name="T46" fmla="*/ 84 w 168"/>
                <a:gd name="T47" fmla="*/ 76 h 144"/>
                <a:gd name="T48" fmla="*/ 12 w 168"/>
                <a:gd name="T49" fmla="*/ 0 h 144"/>
                <a:gd name="T50" fmla="*/ 0 w 168"/>
                <a:gd name="T51" fmla="*/ 124 h 144"/>
                <a:gd name="T52" fmla="*/ 16 w 168"/>
                <a:gd name="T53" fmla="*/ 136 h 144"/>
                <a:gd name="T54" fmla="*/ 24 w 168"/>
                <a:gd name="T55" fmla="*/ 144 h 144"/>
                <a:gd name="T56" fmla="*/ 40 w 168"/>
                <a:gd name="T57" fmla="*/ 136 h 144"/>
                <a:gd name="T58" fmla="*/ 48 w 168"/>
                <a:gd name="T59" fmla="*/ 144 h 144"/>
                <a:gd name="T60" fmla="*/ 120 w 168"/>
                <a:gd name="T61" fmla="*/ 136 h 144"/>
                <a:gd name="T62" fmla="*/ 128 w 168"/>
                <a:gd name="T63" fmla="*/ 144 h 144"/>
                <a:gd name="T64" fmla="*/ 144 w 168"/>
                <a:gd name="T65" fmla="*/ 136 h 144"/>
                <a:gd name="T66" fmla="*/ 152 w 168"/>
                <a:gd name="T67" fmla="*/ 144 h 144"/>
                <a:gd name="T68" fmla="*/ 156 w 168"/>
                <a:gd name="T69" fmla="*/ 136 h 144"/>
                <a:gd name="T70" fmla="*/ 168 w 168"/>
                <a:gd name="T71" fmla="*/ 12 h 144"/>
                <a:gd name="T72" fmla="*/ 160 w 168"/>
                <a:gd name="T73" fmla="*/ 80 h 144"/>
                <a:gd name="T74" fmla="*/ 152 w 168"/>
                <a:gd name="T75" fmla="*/ 56 h 144"/>
                <a:gd name="T76" fmla="*/ 160 w 168"/>
                <a:gd name="T77" fmla="*/ 80 h 144"/>
                <a:gd name="T78" fmla="*/ 136 w 168"/>
                <a:gd name="T79" fmla="*/ 48 h 144"/>
                <a:gd name="T80" fmla="*/ 144 w 168"/>
                <a:gd name="T81" fmla="*/ 56 h 144"/>
                <a:gd name="T82" fmla="*/ 136 w 168"/>
                <a:gd name="T83" fmla="*/ 80 h 144"/>
                <a:gd name="T84" fmla="*/ 160 w 168"/>
                <a:gd name="T85" fmla="*/ 88 h 144"/>
                <a:gd name="T86" fmla="*/ 136 w 168"/>
                <a:gd name="T87" fmla="*/ 96 h 144"/>
                <a:gd name="T88" fmla="*/ 144 w 168"/>
                <a:gd name="T89" fmla="*/ 104 h 144"/>
                <a:gd name="T90" fmla="*/ 32 w 168"/>
                <a:gd name="T91" fmla="*/ 112 h 144"/>
                <a:gd name="T92" fmla="*/ 24 w 168"/>
                <a:gd name="T93" fmla="*/ 32 h 144"/>
                <a:gd name="T94" fmla="*/ 136 w 168"/>
                <a:gd name="T95" fmla="*/ 24 h 144"/>
                <a:gd name="T96" fmla="*/ 136 w 168"/>
                <a:gd name="T97" fmla="*/ 32 h 144"/>
                <a:gd name="T98" fmla="*/ 160 w 168"/>
                <a:gd name="T99" fmla="*/ 40 h 144"/>
                <a:gd name="T100" fmla="*/ 160 w 168"/>
                <a:gd name="T101" fmla="*/ 32 h 144"/>
                <a:gd name="T102" fmla="*/ 136 w 168"/>
                <a:gd name="T103" fmla="*/ 16 h 144"/>
                <a:gd name="T104" fmla="*/ 16 w 168"/>
                <a:gd name="T105" fmla="*/ 32 h 144"/>
                <a:gd name="T106" fmla="*/ 32 w 168"/>
                <a:gd name="T107" fmla="*/ 120 h 144"/>
                <a:gd name="T108" fmla="*/ 152 w 168"/>
                <a:gd name="T109" fmla="*/ 104 h 144"/>
                <a:gd name="T110" fmla="*/ 160 w 168"/>
                <a:gd name="T111" fmla="*/ 124 h 144"/>
                <a:gd name="T112" fmla="*/ 12 w 168"/>
                <a:gd name="T113" fmla="*/ 128 h 144"/>
                <a:gd name="T114" fmla="*/ 8 w 168"/>
                <a:gd name="T115" fmla="*/ 12 h 144"/>
                <a:gd name="T116" fmla="*/ 156 w 168"/>
                <a:gd name="T117" fmla="*/ 8 h 144"/>
                <a:gd name="T118" fmla="*/ 160 w 168"/>
                <a:gd name="T119" fmla="*/ 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Right Triangle 34"/>
            <p:cNvSpPr/>
            <p:nvPr/>
          </p:nvSpPr>
          <p:spPr>
            <a:xfrm>
              <a:off x="4466033" y="1589518"/>
              <a:ext cx="211934" cy="249663"/>
            </a:xfrm>
            <a:prstGeom prst="rtTriangl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573140" y="3429000"/>
              <a:ext cx="1892893" cy="53411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Grupa 4"/>
          <p:cNvGrpSpPr/>
          <p:nvPr/>
        </p:nvGrpSpPr>
        <p:grpSpPr>
          <a:xfrm>
            <a:off x="8306796" y="1589518"/>
            <a:ext cx="2104827" cy="4604812"/>
            <a:chOff x="6782795" y="1589518"/>
            <a:chExt cx="2104827" cy="4604812"/>
          </a:xfrm>
        </p:grpSpPr>
        <p:sp>
          <p:nvSpPr>
            <p:cNvPr id="33" name="Rectangle 32"/>
            <p:cNvSpPr/>
            <p:nvPr/>
          </p:nvSpPr>
          <p:spPr>
            <a:xfrm>
              <a:off x="6848007" y="1839182"/>
              <a:ext cx="1892893" cy="4355148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782795" y="1589519"/>
              <a:ext cx="1892893" cy="453823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782795" y="1589518"/>
              <a:ext cx="1892893" cy="189289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782795" y="3623417"/>
              <a:ext cx="1892893" cy="2390398"/>
            </a:xfrm>
            <a:prstGeom prst="rect">
              <a:avLst/>
            </a:prstGeom>
            <a:noFill/>
          </p:spPr>
          <p:txBody>
            <a:bodyPr wrap="square" lIns="180000" rIns="180000" rtlCol="0">
              <a:spAutoFit/>
            </a:bodyPr>
            <a:lstStyle/>
            <a:p>
              <a:pPr algn="ctr">
                <a:spcAft>
                  <a:spcPts val="1000"/>
                </a:spcAft>
              </a:pPr>
              <a:br>
                <a:rPr lang="en-US" sz="1600" b="1" dirty="0"/>
              </a:br>
              <a:r>
                <a:rPr lang="en-US" sz="1600" b="1" dirty="0">
                  <a:solidFill>
                    <a:schemeClr val="tx2"/>
                  </a:solidFill>
                </a:rPr>
                <a:t>Public sector, science &amp; culture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Administration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Healthcare &amp; Military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Public Services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Education &amp; Science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Culture &amp; Creativity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Media</a:t>
              </a:r>
            </a:p>
            <a:p>
              <a:pPr marL="180000" indent="-180000">
                <a:buClr>
                  <a:schemeClr val="accent5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Entertainment</a:t>
              </a:r>
            </a:p>
          </p:txBody>
        </p:sp>
        <p:sp>
          <p:nvSpPr>
            <p:cNvPr id="37" name="Right Triangle 36"/>
            <p:cNvSpPr/>
            <p:nvPr/>
          </p:nvSpPr>
          <p:spPr>
            <a:xfrm>
              <a:off x="8675688" y="1589518"/>
              <a:ext cx="211934" cy="249663"/>
            </a:xfrm>
            <a:prstGeom prst="rtTriangl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6782795" y="3429000"/>
              <a:ext cx="1892893" cy="5341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8" name="Freeform 706"/>
            <p:cNvSpPr>
              <a:spLocks noEditPoints="1"/>
            </p:cNvSpPr>
            <p:nvPr/>
          </p:nvSpPr>
          <p:spPr bwMode="auto">
            <a:xfrm>
              <a:off x="7260997" y="1998405"/>
              <a:ext cx="936488" cy="1070942"/>
            </a:xfrm>
            <a:custGeom>
              <a:avLst/>
              <a:gdLst>
                <a:gd name="T0" fmla="*/ 156 w 168"/>
                <a:gd name="T1" fmla="*/ 153 h 192"/>
                <a:gd name="T2" fmla="*/ 160 w 168"/>
                <a:gd name="T3" fmla="*/ 107 h 192"/>
                <a:gd name="T4" fmla="*/ 144 w 168"/>
                <a:gd name="T5" fmla="*/ 84 h 192"/>
                <a:gd name="T6" fmla="*/ 88 w 168"/>
                <a:gd name="T7" fmla="*/ 40 h 192"/>
                <a:gd name="T8" fmla="*/ 116 w 168"/>
                <a:gd name="T9" fmla="*/ 30 h 192"/>
                <a:gd name="T10" fmla="*/ 115 w 168"/>
                <a:gd name="T11" fmla="*/ 15 h 192"/>
                <a:gd name="T12" fmla="*/ 88 w 168"/>
                <a:gd name="T13" fmla="*/ 8 h 192"/>
                <a:gd name="T14" fmla="*/ 80 w 168"/>
                <a:gd name="T15" fmla="*/ 40 h 192"/>
                <a:gd name="T16" fmla="*/ 24 w 168"/>
                <a:gd name="T17" fmla="*/ 84 h 192"/>
                <a:gd name="T18" fmla="*/ 8 w 168"/>
                <a:gd name="T19" fmla="*/ 107 h 192"/>
                <a:gd name="T20" fmla="*/ 12 w 168"/>
                <a:gd name="T21" fmla="*/ 153 h 192"/>
                <a:gd name="T22" fmla="*/ 0 w 168"/>
                <a:gd name="T23" fmla="*/ 180 h 192"/>
                <a:gd name="T24" fmla="*/ 8 w 168"/>
                <a:gd name="T25" fmla="*/ 180 h 192"/>
                <a:gd name="T26" fmla="*/ 160 w 168"/>
                <a:gd name="T27" fmla="*/ 180 h 192"/>
                <a:gd name="T28" fmla="*/ 168 w 168"/>
                <a:gd name="T29" fmla="*/ 180 h 192"/>
                <a:gd name="T30" fmla="*/ 102 w 168"/>
                <a:gd name="T31" fmla="*/ 16 h 192"/>
                <a:gd name="T32" fmla="*/ 102 w 168"/>
                <a:gd name="T33" fmla="*/ 24 h 192"/>
                <a:gd name="T34" fmla="*/ 40 w 168"/>
                <a:gd name="T35" fmla="*/ 76 h 192"/>
                <a:gd name="T36" fmla="*/ 49 w 168"/>
                <a:gd name="T37" fmla="*/ 68 h 192"/>
                <a:gd name="T38" fmla="*/ 108 w 168"/>
                <a:gd name="T39" fmla="*/ 68 h 192"/>
                <a:gd name="T40" fmla="*/ 136 w 168"/>
                <a:gd name="T41" fmla="*/ 84 h 192"/>
                <a:gd name="T42" fmla="*/ 32 w 168"/>
                <a:gd name="T43" fmla="*/ 168 h 192"/>
                <a:gd name="T44" fmla="*/ 32 w 168"/>
                <a:gd name="T45" fmla="*/ 160 h 192"/>
                <a:gd name="T46" fmla="*/ 20 w 168"/>
                <a:gd name="T47" fmla="*/ 124 h 192"/>
                <a:gd name="T48" fmla="*/ 20 w 168"/>
                <a:gd name="T49" fmla="*/ 152 h 192"/>
                <a:gd name="T50" fmla="*/ 32 w 168"/>
                <a:gd name="T51" fmla="*/ 108 h 192"/>
                <a:gd name="T52" fmla="*/ 52 w 168"/>
                <a:gd name="T53" fmla="*/ 153 h 192"/>
                <a:gd name="T54" fmla="*/ 40 w 168"/>
                <a:gd name="T55" fmla="*/ 168 h 192"/>
                <a:gd name="T56" fmla="*/ 36 w 168"/>
                <a:gd name="T57" fmla="*/ 123 h 192"/>
                <a:gd name="T58" fmla="*/ 48 w 168"/>
                <a:gd name="T59" fmla="*/ 108 h 192"/>
                <a:gd name="T60" fmla="*/ 52 w 168"/>
                <a:gd name="T61" fmla="*/ 153 h 192"/>
                <a:gd name="T62" fmla="*/ 56 w 168"/>
                <a:gd name="T63" fmla="*/ 160 h 192"/>
                <a:gd name="T64" fmla="*/ 60 w 168"/>
                <a:gd name="T65" fmla="*/ 152 h 192"/>
                <a:gd name="T66" fmla="*/ 68 w 168"/>
                <a:gd name="T67" fmla="*/ 152 h 192"/>
                <a:gd name="T68" fmla="*/ 56 w 168"/>
                <a:gd name="T69" fmla="*/ 108 h 192"/>
                <a:gd name="T70" fmla="*/ 56 w 168"/>
                <a:gd name="T71" fmla="*/ 116 h 192"/>
                <a:gd name="T72" fmla="*/ 88 w 168"/>
                <a:gd name="T73" fmla="*/ 168 h 192"/>
                <a:gd name="T74" fmla="*/ 76 w 168"/>
                <a:gd name="T75" fmla="*/ 153 h 192"/>
                <a:gd name="T76" fmla="*/ 80 w 168"/>
                <a:gd name="T77" fmla="*/ 108 h 192"/>
                <a:gd name="T78" fmla="*/ 92 w 168"/>
                <a:gd name="T79" fmla="*/ 123 h 192"/>
                <a:gd name="T80" fmla="*/ 96 w 168"/>
                <a:gd name="T81" fmla="*/ 168 h 192"/>
                <a:gd name="T82" fmla="*/ 112 w 168"/>
                <a:gd name="T83" fmla="*/ 168 h 192"/>
                <a:gd name="T84" fmla="*/ 108 w 168"/>
                <a:gd name="T85" fmla="*/ 124 h 192"/>
                <a:gd name="T86" fmla="*/ 96 w 168"/>
                <a:gd name="T87" fmla="*/ 116 h 192"/>
                <a:gd name="T88" fmla="*/ 112 w 168"/>
                <a:gd name="T89" fmla="*/ 116 h 192"/>
                <a:gd name="T90" fmla="*/ 128 w 168"/>
                <a:gd name="T91" fmla="*/ 160 h 192"/>
                <a:gd name="T92" fmla="*/ 120 w 168"/>
                <a:gd name="T93" fmla="*/ 160 h 192"/>
                <a:gd name="T94" fmla="*/ 120 w 168"/>
                <a:gd name="T95" fmla="*/ 116 h 192"/>
                <a:gd name="T96" fmla="*/ 128 w 168"/>
                <a:gd name="T97" fmla="*/ 116 h 192"/>
                <a:gd name="T98" fmla="*/ 152 w 168"/>
                <a:gd name="T99" fmla="*/ 168 h 192"/>
                <a:gd name="T100" fmla="*/ 152 w 168"/>
                <a:gd name="T101" fmla="*/ 160 h 192"/>
                <a:gd name="T102" fmla="*/ 140 w 168"/>
                <a:gd name="T103" fmla="*/ 124 h 192"/>
                <a:gd name="T104" fmla="*/ 140 w 168"/>
                <a:gd name="T105" fmla="*/ 152 h 192"/>
                <a:gd name="T106" fmla="*/ 152 w 168"/>
                <a:gd name="T107" fmla="*/ 108 h 192"/>
                <a:gd name="T108" fmla="*/ 12 w 168"/>
                <a:gd name="T109" fmla="*/ 100 h 192"/>
                <a:gd name="T110" fmla="*/ 156 w 168"/>
                <a:gd name="T111" fmla="*/ 92 h 192"/>
                <a:gd name="T112" fmla="*/ 12 w 168"/>
                <a:gd name="T113" fmla="*/ 100 h 192"/>
                <a:gd name="T114" fmla="*/ 108 w 168"/>
                <a:gd name="T11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2">
                  <a:moveTo>
                    <a:pt x="160" y="169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7"/>
                    <a:pt x="158" y="155"/>
                    <a:pt x="156" y="15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8" y="121"/>
                    <a:pt x="160" y="119"/>
                    <a:pt x="160" y="11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5" y="106"/>
                    <a:pt x="168" y="101"/>
                    <a:pt x="168" y="96"/>
                  </a:cubicBezTo>
                  <a:cubicBezTo>
                    <a:pt x="168" y="89"/>
                    <a:pt x="163" y="84"/>
                    <a:pt x="15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5"/>
                    <a:pt x="137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1" y="53"/>
                    <a:pt x="106" y="42"/>
                    <a:pt x="88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32"/>
                    <a:pt x="115" y="31"/>
                    <a:pt x="116" y="30"/>
                  </a:cubicBezTo>
                  <a:cubicBezTo>
                    <a:pt x="116" y="28"/>
                    <a:pt x="116" y="26"/>
                    <a:pt x="115" y="2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2"/>
                    <a:pt x="116" y="10"/>
                  </a:cubicBezTo>
                  <a:cubicBezTo>
                    <a:pt x="115" y="9"/>
                    <a:pt x="114" y="8"/>
                    <a:pt x="1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62" y="42"/>
                    <a:pt x="47" y="53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1" y="68"/>
                    <a:pt x="24" y="75"/>
                    <a:pt x="24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84"/>
                    <a:pt x="0" y="89"/>
                    <a:pt x="0" y="96"/>
                  </a:cubicBezTo>
                  <a:cubicBezTo>
                    <a:pt x="0" y="101"/>
                    <a:pt x="3" y="106"/>
                    <a:pt x="8" y="10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9"/>
                    <a:pt x="10" y="121"/>
                    <a:pt x="12" y="12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5"/>
                    <a:pt x="8" y="157"/>
                    <a:pt x="8" y="16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3" y="170"/>
                    <a:pt x="0" y="175"/>
                    <a:pt x="0" y="18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78"/>
                    <a:pt x="10" y="176"/>
                    <a:pt x="12" y="176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8" y="176"/>
                    <a:pt x="160" y="178"/>
                    <a:pt x="160" y="180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75"/>
                    <a:pt x="165" y="170"/>
                    <a:pt x="160" y="169"/>
                  </a:cubicBezTo>
                  <a:close/>
                  <a:moveTo>
                    <a:pt x="88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9"/>
                    <a:pt x="100" y="21"/>
                    <a:pt x="101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16"/>
                  </a:lnTo>
                  <a:close/>
                  <a:moveTo>
                    <a:pt x="4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6" y="56"/>
                    <a:pt x="69" y="48"/>
                    <a:pt x="84" y="48"/>
                  </a:cubicBezTo>
                  <a:cubicBezTo>
                    <a:pt x="99" y="48"/>
                    <a:pt x="112" y="56"/>
                    <a:pt x="119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32" y="76"/>
                    <a:pt x="136" y="80"/>
                    <a:pt x="136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0"/>
                    <a:pt x="36" y="76"/>
                    <a:pt x="40" y="76"/>
                  </a:cubicBezTo>
                  <a:close/>
                  <a:moveTo>
                    <a:pt x="32" y="168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2" y="160"/>
                    <a:pt x="32" y="160"/>
                    <a:pt x="32" y="160"/>
                  </a:cubicBezTo>
                  <a:lnTo>
                    <a:pt x="32" y="168"/>
                  </a:lnTo>
                  <a:close/>
                  <a:moveTo>
                    <a:pt x="20" y="152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52"/>
                    <a:pt x="28" y="152"/>
                    <a:pt x="28" y="152"/>
                  </a:cubicBezTo>
                  <a:lnTo>
                    <a:pt x="20" y="152"/>
                  </a:lnTo>
                  <a:close/>
                  <a:moveTo>
                    <a:pt x="16" y="116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16" y="116"/>
                  </a:lnTo>
                  <a:close/>
                  <a:moveTo>
                    <a:pt x="52" y="153"/>
                  </a:moveTo>
                  <a:cubicBezTo>
                    <a:pt x="50" y="155"/>
                    <a:pt x="48" y="157"/>
                    <a:pt x="48" y="160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57"/>
                    <a:pt x="38" y="155"/>
                    <a:pt x="36" y="15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1"/>
                    <a:pt x="40" y="119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9"/>
                    <a:pt x="50" y="121"/>
                    <a:pt x="52" y="123"/>
                  </a:cubicBezTo>
                  <a:lnTo>
                    <a:pt x="52" y="153"/>
                  </a:lnTo>
                  <a:close/>
                  <a:moveTo>
                    <a:pt x="72" y="168"/>
                  </a:moveTo>
                  <a:cubicBezTo>
                    <a:pt x="56" y="168"/>
                    <a:pt x="56" y="168"/>
                    <a:pt x="56" y="16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72" y="160"/>
                    <a:pt x="72" y="160"/>
                    <a:pt x="72" y="160"/>
                  </a:cubicBezTo>
                  <a:lnTo>
                    <a:pt x="72" y="168"/>
                  </a:lnTo>
                  <a:close/>
                  <a:moveTo>
                    <a:pt x="60" y="152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52"/>
                    <a:pt x="68" y="152"/>
                    <a:pt x="68" y="152"/>
                  </a:cubicBezTo>
                  <a:lnTo>
                    <a:pt x="60" y="152"/>
                  </a:lnTo>
                  <a:close/>
                  <a:moveTo>
                    <a:pt x="56" y="116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6"/>
                    <a:pt x="72" y="116"/>
                    <a:pt x="72" y="116"/>
                  </a:cubicBezTo>
                  <a:lnTo>
                    <a:pt x="56" y="116"/>
                  </a:lnTo>
                  <a:close/>
                  <a:moveTo>
                    <a:pt x="92" y="153"/>
                  </a:moveTo>
                  <a:cubicBezTo>
                    <a:pt x="90" y="155"/>
                    <a:pt x="88" y="157"/>
                    <a:pt x="88" y="160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7"/>
                    <a:pt x="78" y="155"/>
                    <a:pt x="76" y="15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8" y="121"/>
                    <a:pt x="80" y="119"/>
                    <a:pt x="80" y="11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9"/>
                    <a:pt x="90" y="121"/>
                    <a:pt x="92" y="123"/>
                  </a:cubicBezTo>
                  <a:lnTo>
                    <a:pt x="92" y="153"/>
                  </a:lnTo>
                  <a:close/>
                  <a:moveTo>
                    <a:pt x="112" y="168"/>
                  </a:moveTo>
                  <a:cubicBezTo>
                    <a:pt x="96" y="168"/>
                    <a:pt x="96" y="168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12" y="160"/>
                    <a:pt x="112" y="160"/>
                    <a:pt x="112" y="160"/>
                  </a:cubicBezTo>
                  <a:lnTo>
                    <a:pt x="112" y="168"/>
                  </a:lnTo>
                  <a:close/>
                  <a:moveTo>
                    <a:pt x="100" y="152"/>
                  </a:moveTo>
                  <a:cubicBezTo>
                    <a:pt x="100" y="124"/>
                    <a:pt x="100" y="124"/>
                    <a:pt x="100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52"/>
                    <a:pt x="108" y="152"/>
                    <a:pt x="108" y="152"/>
                  </a:cubicBezTo>
                  <a:lnTo>
                    <a:pt x="100" y="152"/>
                  </a:lnTo>
                  <a:close/>
                  <a:moveTo>
                    <a:pt x="96" y="116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6"/>
                    <a:pt x="112" y="116"/>
                    <a:pt x="112" y="116"/>
                  </a:cubicBezTo>
                  <a:lnTo>
                    <a:pt x="96" y="116"/>
                  </a:lnTo>
                  <a:close/>
                  <a:moveTo>
                    <a:pt x="132" y="153"/>
                  </a:moveTo>
                  <a:cubicBezTo>
                    <a:pt x="130" y="155"/>
                    <a:pt x="128" y="157"/>
                    <a:pt x="128" y="160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7"/>
                    <a:pt x="118" y="155"/>
                    <a:pt x="116" y="15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1"/>
                    <a:pt x="120" y="119"/>
                    <a:pt x="120" y="116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9"/>
                    <a:pt x="130" y="121"/>
                    <a:pt x="132" y="123"/>
                  </a:cubicBezTo>
                  <a:lnTo>
                    <a:pt x="132" y="153"/>
                  </a:lnTo>
                  <a:close/>
                  <a:moveTo>
                    <a:pt x="152" y="168"/>
                  </a:moveTo>
                  <a:cubicBezTo>
                    <a:pt x="136" y="168"/>
                    <a:pt x="136" y="168"/>
                    <a:pt x="136" y="16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52" y="160"/>
                    <a:pt x="152" y="160"/>
                    <a:pt x="152" y="160"/>
                  </a:cubicBezTo>
                  <a:lnTo>
                    <a:pt x="152" y="168"/>
                  </a:lnTo>
                  <a:close/>
                  <a:moveTo>
                    <a:pt x="140" y="152"/>
                  </a:moveTo>
                  <a:cubicBezTo>
                    <a:pt x="140" y="124"/>
                    <a:pt x="140" y="124"/>
                    <a:pt x="140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52"/>
                    <a:pt x="148" y="152"/>
                    <a:pt x="148" y="152"/>
                  </a:cubicBezTo>
                  <a:lnTo>
                    <a:pt x="140" y="152"/>
                  </a:lnTo>
                  <a:close/>
                  <a:moveTo>
                    <a:pt x="136" y="116"/>
                  </a:moveTo>
                  <a:cubicBezTo>
                    <a:pt x="136" y="108"/>
                    <a:pt x="136" y="108"/>
                    <a:pt x="136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16"/>
                    <a:pt x="152" y="116"/>
                    <a:pt x="152" y="116"/>
                  </a:cubicBezTo>
                  <a:lnTo>
                    <a:pt x="136" y="116"/>
                  </a:lnTo>
                  <a:close/>
                  <a:moveTo>
                    <a:pt x="12" y="100"/>
                  </a:moveTo>
                  <a:cubicBezTo>
                    <a:pt x="10" y="100"/>
                    <a:pt x="8" y="98"/>
                    <a:pt x="8" y="96"/>
                  </a:cubicBezTo>
                  <a:cubicBezTo>
                    <a:pt x="8" y="94"/>
                    <a:pt x="10" y="92"/>
                    <a:pt x="12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2"/>
                    <a:pt x="160" y="94"/>
                    <a:pt x="160" y="96"/>
                  </a:cubicBezTo>
                  <a:cubicBezTo>
                    <a:pt x="160" y="98"/>
                    <a:pt x="158" y="100"/>
                    <a:pt x="156" y="100"/>
                  </a:cubicBezTo>
                  <a:lnTo>
                    <a:pt x="12" y="100"/>
                  </a:lnTo>
                  <a:close/>
                  <a:moveTo>
                    <a:pt x="60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60" y="184"/>
                    <a:pt x="60" y="184"/>
                    <a:pt x="60" y="184"/>
                  </a:cubicBezTo>
                  <a:lnTo>
                    <a:pt x="60" y="1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" name="Grupa 1"/>
          <p:cNvGrpSpPr/>
          <p:nvPr/>
        </p:nvGrpSpPr>
        <p:grpSpPr>
          <a:xfrm>
            <a:off x="6201968" y="1589518"/>
            <a:ext cx="2104827" cy="4604812"/>
            <a:chOff x="4677967" y="1589518"/>
            <a:chExt cx="2104827" cy="4604812"/>
          </a:xfrm>
        </p:grpSpPr>
        <p:sp>
          <p:nvSpPr>
            <p:cNvPr id="32" name="Rectangle 31"/>
            <p:cNvSpPr/>
            <p:nvPr/>
          </p:nvSpPr>
          <p:spPr>
            <a:xfrm>
              <a:off x="4743179" y="1839182"/>
              <a:ext cx="1892893" cy="4355148"/>
            </a:xfrm>
            <a:prstGeom prst="rect">
              <a:avLst/>
            </a:prstGeom>
            <a:solidFill>
              <a:schemeClr val="tx2">
                <a:alpha val="2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677967" y="1589519"/>
              <a:ext cx="1892893" cy="453823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677967" y="1589518"/>
              <a:ext cx="1892893" cy="189289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677967" y="3623417"/>
              <a:ext cx="1892893" cy="2221121"/>
            </a:xfrm>
            <a:prstGeom prst="rect">
              <a:avLst/>
            </a:prstGeom>
            <a:noFill/>
          </p:spPr>
          <p:txBody>
            <a:bodyPr wrap="square" lIns="180000" rIns="180000" rtlCol="0">
              <a:spAutoFit/>
            </a:bodyPr>
            <a:lstStyle/>
            <a:p>
              <a:pPr algn="ctr">
                <a:spcAft>
                  <a:spcPts val="1000"/>
                </a:spcAft>
              </a:pPr>
              <a:br>
                <a:rPr lang="en-US" sz="1600" b="1" dirty="0"/>
              </a:br>
              <a:r>
                <a:rPr lang="en-US" sz="1600" b="1" dirty="0">
                  <a:solidFill>
                    <a:schemeClr val="tx2"/>
                  </a:solidFill>
                </a:rPr>
                <a:t>Resources, energy</a:t>
              </a:r>
              <a:br>
                <a:rPr lang="en-US" sz="1600" b="1" dirty="0">
                  <a:solidFill>
                    <a:schemeClr val="tx2"/>
                  </a:solidFill>
                </a:rPr>
              </a:br>
              <a:r>
                <a:rPr lang="en-US" sz="1600" b="1" dirty="0">
                  <a:solidFill>
                    <a:schemeClr val="tx2"/>
                  </a:solidFill>
                </a:rPr>
                <a:t>&amp; agriculture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Mining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Quarrying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Oil &amp; Gas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Energy Production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Agriculture</a:t>
              </a:r>
            </a:p>
            <a:p>
              <a:pPr marL="180000" indent="-180000">
                <a:buClr>
                  <a:schemeClr val="accent2"/>
                </a:buClr>
                <a:buFont typeface="Wingdings" panose="05000000000000000000" pitchFamily="2" charset="2"/>
                <a:buChar char="§"/>
              </a:pPr>
              <a:r>
                <a:rPr lang="en-US" sz="1100" dirty="0"/>
                <a:t>Forestry &amp; Fishery</a:t>
              </a:r>
            </a:p>
          </p:txBody>
        </p:sp>
        <p:sp>
          <p:nvSpPr>
            <p:cNvPr id="38" name="Right Triangle 37"/>
            <p:cNvSpPr/>
            <p:nvPr/>
          </p:nvSpPr>
          <p:spPr>
            <a:xfrm>
              <a:off x="6570860" y="1589518"/>
              <a:ext cx="211934" cy="249663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677967" y="3429000"/>
              <a:ext cx="1892893" cy="5341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7" name="Freeform 713"/>
            <p:cNvSpPr>
              <a:spLocks noEditPoints="1"/>
            </p:cNvSpPr>
            <p:nvPr/>
          </p:nvSpPr>
          <p:spPr bwMode="auto">
            <a:xfrm>
              <a:off x="5166783" y="2172961"/>
              <a:ext cx="915260" cy="896386"/>
            </a:xfrm>
            <a:custGeom>
              <a:avLst/>
              <a:gdLst>
                <a:gd name="T0" fmla="*/ 148 w 164"/>
                <a:gd name="T1" fmla="*/ 121 h 161"/>
                <a:gd name="T2" fmla="*/ 153 w 164"/>
                <a:gd name="T3" fmla="*/ 94 h 161"/>
                <a:gd name="T4" fmla="*/ 147 w 164"/>
                <a:gd name="T5" fmla="*/ 78 h 161"/>
                <a:gd name="T6" fmla="*/ 80 w 164"/>
                <a:gd name="T7" fmla="*/ 45 h 161"/>
                <a:gd name="T8" fmla="*/ 43 w 164"/>
                <a:gd name="T9" fmla="*/ 31 h 161"/>
                <a:gd name="T10" fmla="*/ 43 w 164"/>
                <a:gd name="T11" fmla="*/ 11 h 161"/>
                <a:gd name="T12" fmla="*/ 24 w 164"/>
                <a:gd name="T13" fmla="*/ 4 h 161"/>
                <a:gd name="T14" fmla="*/ 0 w 164"/>
                <a:gd name="T15" fmla="*/ 61 h 161"/>
                <a:gd name="T16" fmla="*/ 0 w 164"/>
                <a:gd name="T17" fmla="*/ 161 h 161"/>
                <a:gd name="T18" fmla="*/ 8 w 164"/>
                <a:gd name="T19" fmla="*/ 82 h 161"/>
                <a:gd name="T20" fmla="*/ 30 w 164"/>
                <a:gd name="T21" fmla="*/ 59 h 161"/>
                <a:gd name="T22" fmla="*/ 63 w 164"/>
                <a:gd name="T23" fmla="*/ 66 h 161"/>
                <a:gd name="T24" fmla="*/ 40 w 164"/>
                <a:gd name="T25" fmla="*/ 157 h 161"/>
                <a:gd name="T26" fmla="*/ 48 w 164"/>
                <a:gd name="T27" fmla="*/ 161 h 161"/>
                <a:gd name="T28" fmla="*/ 69 w 164"/>
                <a:gd name="T29" fmla="*/ 73 h 161"/>
                <a:gd name="T30" fmla="*/ 85 w 164"/>
                <a:gd name="T31" fmla="*/ 76 h 161"/>
                <a:gd name="T32" fmla="*/ 112 w 164"/>
                <a:gd name="T33" fmla="*/ 157 h 161"/>
                <a:gd name="T34" fmla="*/ 120 w 164"/>
                <a:gd name="T35" fmla="*/ 161 h 161"/>
                <a:gd name="T36" fmla="*/ 120 w 164"/>
                <a:gd name="T37" fmla="*/ 156 h 161"/>
                <a:gd name="T38" fmla="*/ 137 w 164"/>
                <a:gd name="T39" fmla="*/ 100 h 161"/>
                <a:gd name="T40" fmla="*/ 140 w 164"/>
                <a:gd name="T41" fmla="*/ 121 h 161"/>
                <a:gd name="T42" fmla="*/ 124 w 164"/>
                <a:gd name="T43" fmla="*/ 125 h 161"/>
                <a:gd name="T44" fmla="*/ 132 w 164"/>
                <a:gd name="T45" fmla="*/ 161 h 161"/>
                <a:gd name="T46" fmla="*/ 156 w 164"/>
                <a:gd name="T47" fmla="*/ 129 h 161"/>
                <a:gd name="T48" fmla="*/ 164 w 164"/>
                <a:gd name="T49" fmla="*/ 161 h 161"/>
                <a:gd name="T50" fmla="*/ 160 w 164"/>
                <a:gd name="T51" fmla="*/ 121 h 161"/>
                <a:gd name="T52" fmla="*/ 9 w 164"/>
                <a:gd name="T53" fmla="*/ 70 h 161"/>
                <a:gd name="T54" fmla="*/ 30 w 164"/>
                <a:gd name="T55" fmla="*/ 9 h 161"/>
                <a:gd name="T56" fmla="*/ 33 w 164"/>
                <a:gd name="T57" fmla="*/ 9 h 161"/>
                <a:gd name="T58" fmla="*/ 35 w 164"/>
                <a:gd name="T59" fmla="*/ 24 h 161"/>
                <a:gd name="T60" fmla="*/ 64 w 164"/>
                <a:gd name="T61" fmla="*/ 58 h 161"/>
                <a:gd name="T62" fmla="*/ 41 w 164"/>
                <a:gd name="T63" fmla="*/ 39 h 161"/>
                <a:gd name="T64" fmla="*/ 64 w 164"/>
                <a:gd name="T65" fmla="*/ 58 h 161"/>
                <a:gd name="T66" fmla="*/ 72 w 164"/>
                <a:gd name="T67" fmla="*/ 61 h 161"/>
                <a:gd name="T68" fmla="*/ 88 w 164"/>
                <a:gd name="T69" fmla="*/ 61 h 161"/>
                <a:gd name="T70" fmla="*/ 146 w 164"/>
                <a:gd name="T71" fmla="*/ 91 h 161"/>
                <a:gd name="T72" fmla="*/ 140 w 164"/>
                <a:gd name="T73" fmla="*/ 93 h 161"/>
                <a:gd name="T74" fmla="*/ 99 w 164"/>
                <a:gd name="T75" fmla="*/ 74 h 161"/>
                <a:gd name="T76" fmla="*/ 144 w 164"/>
                <a:gd name="T77" fmla="*/ 86 h 161"/>
                <a:gd name="T78" fmla="*/ 146 w 164"/>
                <a:gd name="T79" fmla="*/ 91 h 161"/>
                <a:gd name="T80" fmla="*/ 98 w 164"/>
                <a:gd name="T81" fmla="*/ 125 h 161"/>
                <a:gd name="T82" fmla="*/ 62 w 164"/>
                <a:gd name="T83" fmla="*/ 125 h 161"/>
                <a:gd name="T84" fmla="*/ 72 w 164"/>
                <a:gd name="T85" fmla="*/ 140 h 161"/>
                <a:gd name="T86" fmla="*/ 58 w 164"/>
                <a:gd name="T87" fmla="*/ 157 h 161"/>
                <a:gd name="T88" fmla="*/ 102 w 164"/>
                <a:gd name="T89" fmla="*/ 157 h 161"/>
                <a:gd name="T90" fmla="*/ 88 w 164"/>
                <a:gd name="T91" fmla="*/ 140 h 161"/>
                <a:gd name="T92" fmla="*/ 66 w 164"/>
                <a:gd name="T93" fmla="*/ 120 h 161"/>
                <a:gd name="T94" fmla="*/ 94 w 164"/>
                <a:gd name="T95" fmla="*/ 120 h 161"/>
                <a:gd name="T96" fmla="*/ 87 w 164"/>
                <a:gd name="T97" fmla="*/ 106 h 161"/>
                <a:gd name="T98" fmla="*/ 90 w 164"/>
                <a:gd name="T99" fmla="*/ 94 h 161"/>
                <a:gd name="T100" fmla="*/ 70 w 164"/>
                <a:gd name="T101" fmla="*/ 94 h 161"/>
                <a:gd name="T102" fmla="*/ 73 w 164"/>
                <a:gd name="T103" fmla="*/ 106 h 161"/>
                <a:gd name="T104" fmla="*/ 66 w 164"/>
                <a:gd name="T105" fmla="*/ 1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1">
                  <a:moveTo>
                    <a:pt x="160" y="121"/>
                  </a:moveTo>
                  <a:cubicBezTo>
                    <a:pt x="148" y="121"/>
                    <a:pt x="148" y="121"/>
                    <a:pt x="148" y="12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50" y="98"/>
                    <a:pt x="152" y="96"/>
                    <a:pt x="153" y="94"/>
                  </a:cubicBezTo>
                  <a:cubicBezTo>
                    <a:pt x="154" y="91"/>
                    <a:pt x="154" y="88"/>
                    <a:pt x="153" y="85"/>
                  </a:cubicBezTo>
                  <a:cubicBezTo>
                    <a:pt x="152" y="82"/>
                    <a:pt x="150" y="80"/>
                    <a:pt x="147" y="7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2" y="49"/>
                    <a:pt x="86" y="45"/>
                    <a:pt x="80" y="45"/>
                  </a:cubicBezTo>
                  <a:cubicBezTo>
                    <a:pt x="78" y="45"/>
                    <a:pt x="77" y="45"/>
                    <a:pt x="75" y="4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9"/>
                    <a:pt x="43" y="26"/>
                    <a:pt x="43" y="2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0" y="3"/>
                    <a:pt x="36" y="2"/>
                  </a:cubicBezTo>
                  <a:cubicBezTo>
                    <a:pt x="32" y="0"/>
                    <a:pt x="28" y="1"/>
                    <a:pt x="24" y="4"/>
                  </a:cubicBezTo>
                  <a:cubicBezTo>
                    <a:pt x="17" y="11"/>
                    <a:pt x="11" y="19"/>
                    <a:pt x="7" y="28"/>
                  </a:cubicBezTo>
                  <a:cubicBezTo>
                    <a:pt x="2" y="38"/>
                    <a:pt x="0" y="5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9" y="81"/>
                    <a:pt x="9" y="8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7"/>
                    <a:pt x="33" y="55"/>
                    <a:pt x="35" y="5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2" y="75"/>
                    <a:pt x="76" y="77"/>
                    <a:pt x="80" y="77"/>
                  </a:cubicBezTo>
                  <a:cubicBezTo>
                    <a:pt x="82" y="77"/>
                    <a:pt x="83" y="77"/>
                    <a:pt x="85" y="76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7"/>
                    <a:pt x="120" y="156"/>
                    <a:pt x="120" y="15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6" y="121"/>
                    <a:pt x="124" y="123"/>
                    <a:pt x="124" y="125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3"/>
                    <a:pt x="162" y="121"/>
                    <a:pt x="160" y="121"/>
                  </a:cubicBezTo>
                  <a:close/>
                  <a:moveTo>
                    <a:pt x="24" y="53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7" y="57"/>
                    <a:pt x="9" y="43"/>
                    <a:pt x="14" y="31"/>
                  </a:cubicBezTo>
                  <a:cubicBezTo>
                    <a:pt x="18" y="23"/>
                    <a:pt x="23" y="16"/>
                    <a:pt x="30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4" y="9"/>
                    <a:pt x="35" y="10"/>
                    <a:pt x="35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5"/>
                    <a:pt x="32" y="46"/>
                    <a:pt x="24" y="53"/>
                  </a:cubicBezTo>
                  <a:close/>
                  <a:moveTo>
                    <a:pt x="64" y="58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1" y="42"/>
                    <a:pt x="41" y="3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53"/>
                    <a:pt x="65" y="55"/>
                    <a:pt x="64" y="58"/>
                  </a:cubicBezTo>
                  <a:close/>
                  <a:moveTo>
                    <a:pt x="80" y="69"/>
                  </a:moveTo>
                  <a:cubicBezTo>
                    <a:pt x="76" y="69"/>
                    <a:pt x="72" y="65"/>
                    <a:pt x="72" y="61"/>
                  </a:cubicBezTo>
                  <a:cubicBezTo>
                    <a:pt x="72" y="57"/>
                    <a:pt x="76" y="53"/>
                    <a:pt x="80" y="53"/>
                  </a:cubicBezTo>
                  <a:cubicBezTo>
                    <a:pt x="84" y="53"/>
                    <a:pt x="88" y="57"/>
                    <a:pt x="88" y="61"/>
                  </a:cubicBezTo>
                  <a:cubicBezTo>
                    <a:pt x="88" y="65"/>
                    <a:pt x="84" y="69"/>
                    <a:pt x="80" y="69"/>
                  </a:cubicBezTo>
                  <a:close/>
                  <a:moveTo>
                    <a:pt x="146" y="91"/>
                  </a:moveTo>
                  <a:cubicBezTo>
                    <a:pt x="145" y="92"/>
                    <a:pt x="144" y="93"/>
                    <a:pt x="143" y="93"/>
                  </a:cubicBezTo>
                  <a:cubicBezTo>
                    <a:pt x="142" y="93"/>
                    <a:pt x="141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7"/>
                    <a:pt x="146" y="88"/>
                  </a:cubicBezTo>
                  <a:cubicBezTo>
                    <a:pt x="146" y="89"/>
                    <a:pt x="146" y="90"/>
                    <a:pt x="146" y="91"/>
                  </a:cubicBezTo>
                  <a:close/>
                  <a:moveTo>
                    <a:pt x="102" y="133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88" y="140"/>
                    <a:pt x="88" y="140"/>
                    <a:pt x="88" y="140"/>
                  </a:cubicBezTo>
                  <a:lnTo>
                    <a:pt x="102" y="133"/>
                  </a:lnTo>
                  <a:close/>
                  <a:moveTo>
                    <a:pt x="66" y="12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62" y="114"/>
                    <a:pt x="62" y="114"/>
                    <a:pt x="62" y="114"/>
                  </a:cubicBezTo>
                  <a:lnTo>
                    <a:pt x="66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4891020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1992313" y="3429001"/>
            <a:ext cx="2583576" cy="230522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804212" y="3429001"/>
            <a:ext cx="2583576" cy="230522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616112" y="3429001"/>
            <a:ext cx="2583576" cy="230522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992313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4804212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7616112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330655"/>
            <a:ext cx="8229600" cy="1864078"/>
          </a:xfrm>
        </p:spPr>
        <p:txBody>
          <a:bodyPr anchor="b">
            <a:normAutofit/>
          </a:bodyPr>
          <a:lstStyle/>
          <a:p>
            <a:pPr algn="ctr"/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All icons ready to use </a:t>
            </a:r>
            <a:br>
              <a:rPr lang="en-US" dirty="0"/>
            </a:br>
            <a:r>
              <a:rPr lang="en-US" sz="4400" dirty="0"/>
              <a:t>in three convenient versions</a:t>
            </a:r>
          </a:p>
        </p:txBody>
      </p:sp>
      <p:grpSp>
        <p:nvGrpSpPr>
          <p:cNvPr id="37" name="Grupa 9"/>
          <p:cNvGrpSpPr/>
          <p:nvPr/>
        </p:nvGrpSpPr>
        <p:grpSpPr>
          <a:xfrm>
            <a:off x="1602806" y="2537377"/>
            <a:ext cx="8993788" cy="3497754"/>
            <a:chOff x="71406" y="2541085"/>
            <a:chExt cx="8993788" cy="3847529"/>
          </a:xfrm>
        </p:grpSpPr>
        <p:grpSp>
          <p:nvGrpSpPr>
            <p:cNvPr id="38" name="Grupa 24"/>
            <p:cNvGrpSpPr/>
            <p:nvPr userDrawn="1"/>
          </p:nvGrpSpPr>
          <p:grpSpPr>
            <a:xfrm>
              <a:off x="71406" y="6100843"/>
              <a:ext cx="8993788" cy="287771"/>
              <a:chOff x="7160" y="2756936"/>
              <a:chExt cx="9058214" cy="287771"/>
            </a:xfrm>
          </p:grpSpPr>
          <p:sp>
            <p:nvSpPr>
              <p:cNvPr id="47" name="Prostokąt 20"/>
              <p:cNvSpPr/>
              <p:nvPr userDrawn="1"/>
            </p:nvSpPr>
            <p:spPr>
              <a:xfrm rot="20949482">
                <a:off x="5982335" y="2756936"/>
                <a:ext cx="3083039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8" name="Prostokąt 21"/>
              <p:cNvSpPr/>
              <p:nvPr userDrawn="1"/>
            </p:nvSpPr>
            <p:spPr>
              <a:xfrm rot="20949482">
                <a:off x="2836305" y="2756936"/>
                <a:ext cx="3406572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9" name="Prostokąt 22"/>
              <p:cNvSpPr/>
              <p:nvPr userDrawn="1"/>
            </p:nvSpPr>
            <p:spPr>
              <a:xfrm rot="20949482">
                <a:off x="7160" y="2756936"/>
                <a:ext cx="3089686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</p:grpSp>
        <p:grpSp>
          <p:nvGrpSpPr>
            <p:cNvPr id="39" name="Grupa 28"/>
            <p:cNvGrpSpPr/>
            <p:nvPr userDrawn="1"/>
          </p:nvGrpSpPr>
          <p:grpSpPr>
            <a:xfrm>
              <a:off x="71406" y="4320964"/>
              <a:ext cx="8993788" cy="287771"/>
              <a:chOff x="7160" y="2756936"/>
              <a:chExt cx="9058214" cy="287771"/>
            </a:xfrm>
          </p:grpSpPr>
          <p:sp>
            <p:nvSpPr>
              <p:cNvPr id="44" name="Prostokąt 17"/>
              <p:cNvSpPr/>
              <p:nvPr userDrawn="1"/>
            </p:nvSpPr>
            <p:spPr>
              <a:xfrm rot="20949482">
                <a:off x="5982335" y="2756936"/>
                <a:ext cx="3083039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5" name="Prostokąt 18"/>
              <p:cNvSpPr/>
              <p:nvPr userDrawn="1"/>
            </p:nvSpPr>
            <p:spPr>
              <a:xfrm rot="20949482">
                <a:off x="2836305" y="2756936"/>
                <a:ext cx="3406572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6" name="Prostokąt 19"/>
              <p:cNvSpPr/>
              <p:nvPr userDrawn="1"/>
            </p:nvSpPr>
            <p:spPr>
              <a:xfrm rot="20949482">
                <a:off x="7160" y="2756936"/>
                <a:ext cx="3089686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</p:grpSp>
        <p:grpSp>
          <p:nvGrpSpPr>
            <p:cNvPr id="40" name="Grupa 32"/>
            <p:cNvGrpSpPr/>
            <p:nvPr userDrawn="1"/>
          </p:nvGrpSpPr>
          <p:grpSpPr>
            <a:xfrm>
              <a:off x="71406" y="2541085"/>
              <a:ext cx="8993788" cy="287771"/>
              <a:chOff x="7160" y="2756936"/>
              <a:chExt cx="9058214" cy="287771"/>
            </a:xfrm>
          </p:grpSpPr>
          <p:sp>
            <p:nvSpPr>
              <p:cNvPr id="41" name="Prostokąt 14"/>
              <p:cNvSpPr/>
              <p:nvPr userDrawn="1"/>
            </p:nvSpPr>
            <p:spPr>
              <a:xfrm rot="20949482">
                <a:off x="5982335" y="2756936"/>
                <a:ext cx="3083039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2" name="Prostokąt 15"/>
              <p:cNvSpPr/>
              <p:nvPr userDrawn="1"/>
            </p:nvSpPr>
            <p:spPr>
              <a:xfrm rot="20949482">
                <a:off x="2836305" y="2756936"/>
                <a:ext cx="3406572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  <p:sp>
            <p:nvSpPr>
              <p:cNvPr id="43" name="Prostokąt 16"/>
              <p:cNvSpPr/>
              <p:nvPr userDrawn="1"/>
            </p:nvSpPr>
            <p:spPr>
              <a:xfrm rot="20949482">
                <a:off x="7160" y="2756936"/>
                <a:ext cx="3089686" cy="28777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050" noProof="1">
                    <a:ln w="18415" cmpd="sng">
                      <a:noFill/>
                      <a:prstDash val="solid"/>
                    </a:ln>
                    <a:solidFill>
                      <a:srgbClr val="D7D7D7">
                        <a:alpha val="20000"/>
                      </a:srgbClr>
                    </a:solidFill>
                  </a:rPr>
                  <a:t>© infoDiagram.com</a:t>
                </a:r>
              </a:p>
            </p:txBody>
          </p:sp>
        </p:grpSp>
      </p:grpSp>
      <p:pic>
        <p:nvPicPr>
          <p:cNvPr id="52" name="Picture 2" descr="D:\isia\Dropbox\BigPic\marketing\logo\infodiagram_logo_work_white_side_400w.png"/>
          <p:cNvPicPr>
            <a:picLocks noChangeAspect="1" noChangeArrowheads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622"/>
          <a:stretch/>
        </p:blipFill>
        <p:spPr bwMode="auto">
          <a:xfrm>
            <a:off x="10176566" y="6389166"/>
            <a:ext cx="491435" cy="5682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upa 40"/>
          <p:cNvGrpSpPr/>
          <p:nvPr/>
        </p:nvGrpSpPr>
        <p:grpSpPr>
          <a:xfrm>
            <a:off x="5345383" y="2678383"/>
            <a:ext cx="1501236" cy="1501234"/>
            <a:chOff x="567023" y="1724416"/>
            <a:chExt cx="616220" cy="616220"/>
          </a:xfrm>
        </p:grpSpPr>
        <p:sp>
          <p:nvSpPr>
            <p:cNvPr id="5" name="Oval 597"/>
            <p:cNvSpPr>
              <a:spLocks noChangeArrowheads="1"/>
            </p:cNvSpPr>
            <p:nvPr/>
          </p:nvSpPr>
          <p:spPr bwMode="auto">
            <a:xfrm>
              <a:off x="567023" y="1724416"/>
              <a:ext cx="616220" cy="6162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" name="Grupa 88"/>
          <p:cNvGrpSpPr/>
          <p:nvPr/>
        </p:nvGrpSpPr>
        <p:grpSpPr>
          <a:xfrm>
            <a:off x="8136339" y="2657438"/>
            <a:ext cx="1543120" cy="1543120"/>
            <a:chOff x="558879" y="1716272"/>
            <a:chExt cx="633413" cy="633413"/>
          </a:xfrm>
          <a:solidFill>
            <a:schemeClr val="bg1"/>
          </a:solidFill>
        </p:grpSpPr>
        <p:sp>
          <p:nvSpPr>
            <p:cNvPr id="8" name="Freeform 598"/>
            <p:cNvSpPr>
              <a:spLocks noEditPoints="1"/>
            </p:cNvSpPr>
            <p:nvPr/>
          </p:nvSpPr>
          <p:spPr bwMode="auto">
            <a:xfrm>
              <a:off x="558879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Freeform 670"/>
          <p:cNvSpPr>
            <a:spLocks noEditPoints="1"/>
          </p:cNvSpPr>
          <p:nvPr/>
        </p:nvSpPr>
        <p:spPr bwMode="auto">
          <a:xfrm>
            <a:off x="2854448" y="2901941"/>
            <a:ext cx="958940" cy="958940"/>
          </a:xfrm>
          <a:custGeom>
            <a:avLst/>
            <a:gdLst>
              <a:gd name="T0" fmla="*/ 48 w 184"/>
              <a:gd name="T1" fmla="*/ 36 h 184"/>
              <a:gd name="T2" fmla="*/ 60 w 184"/>
              <a:gd name="T3" fmla="*/ 40 h 184"/>
              <a:gd name="T4" fmla="*/ 44 w 184"/>
              <a:gd name="T5" fmla="*/ 26 h 184"/>
              <a:gd name="T6" fmla="*/ 34 w 184"/>
              <a:gd name="T7" fmla="*/ 24 h 184"/>
              <a:gd name="T8" fmla="*/ 34 w 184"/>
              <a:gd name="T9" fmla="*/ 24 h 184"/>
              <a:gd name="T10" fmla="*/ 88 w 184"/>
              <a:gd name="T11" fmla="*/ 20 h 184"/>
              <a:gd name="T12" fmla="*/ 100 w 184"/>
              <a:gd name="T13" fmla="*/ 24 h 184"/>
              <a:gd name="T14" fmla="*/ 84 w 184"/>
              <a:gd name="T15" fmla="*/ 10 h 184"/>
              <a:gd name="T16" fmla="*/ 74 w 184"/>
              <a:gd name="T17" fmla="*/ 8 h 184"/>
              <a:gd name="T18" fmla="*/ 74 w 184"/>
              <a:gd name="T19" fmla="*/ 8 h 184"/>
              <a:gd name="T20" fmla="*/ 62 w 184"/>
              <a:gd name="T21" fmla="*/ 112 h 184"/>
              <a:gd name="T22" fmla="*/ 16 w 184"/>
              <a:gd name="T23" fmla="*/ 168 h 184"/>
              <a:gd name="T24" fmla="*/ 64 w 184"/>
              <a:gd name="T25" fmla="*/ 152 h 184"/>
              <a:gd name="T26" fmla="*/ 136 w 184"/>
              <a:gd name="T27" fmla="*/ 152 h 184"/>
              <a:gd name="T28" fmla="*/ 32 w 184"/>
              <a:gd name="T29" fmla="*/ 176 h 184"/>
              <a:gd name="T30" fmla="*/ 64 w 184"/>
              <a:gd name="T31" fmla="*/ 136 h 184"/>
              <a:gd name="T32" fmla="*/ 40 w 184"/>
              <a:gd name="T33" fmla="*/ 122 h 184"/>
              <a:gd name="T34" fmla="*/ 64 w 184"/>
              <a:gd name="T35" fmla="*/ 128 h 184"/>
              <a:gd name="T36" fmla="*/ 136 w 184"/>
              <a:gd name="T37" fmla="*/ 160 h 184"/>
              <a:gd name="T38" fmla="*/ 128 w 184"/>
              <a:gd name="T39" fmla="*/ 136 h 184"/>
              <a:gd name="T40" fmla="*/ 80 w 184"/>
              <a:gd name="T41" fmla="*/ 120 h 184"/>
              <a:gd name="T42" fmla="*/ 88 w 184"/>
              <a:gd name="T43" fmla="*/ 120 h 184"/>
              <a:gd name="T44" fmla="*/ 108 w 184"/>
              <a:gd name="T45" fmla="*/ 120 h 184"/>
              <a:gd name="T46" fmla="*/ 88 w 184"/>
              <a:gd name="T47" fmla="*/ 120 h 184"/>
              <a:gd name="T48" fmla="*/ 164 w 184"/>
              <a:gd name="T49" fmla="*/ 80 h 184"/>
              <a:gd name="T50" fmla="*/ 148 w 184"/>
              <a:gd name="T51" fmla="*/ 48 h 184"/>
              <a:gd name="T52" fmla="*/ 120 w 184"/>
              <a:gd name="T53" fmla="*/ 54 h 184"/>
              <a:gd name="T54" fmla="*/ 112 w 184"/>
              <a:gd name="T55" fmla="*/ 68 h 184"/>
              <a:gd name="T56" fmla="*/ 88 w 184"/>
              <a:gd name="T57" fmla="*/ 40 h 184"/>
              <a:gd name="T58" fmla="*/ 76 w 184"/>
              <a:gd name="T59" fmla="*/ 80 h 184"/>
              <a:gd name="T60" fmla="*/ 36 w 184"/>
              <a:gd name="T61" fmla="*/ 80 h 184"/>
              <a:gd name="T62" fmla="*/ 8 w 184"/>
              <a:gd name="T63" fmla="*/ 184 h 184"/>
              <a:gd name="T64" fmla="*/ 44 w 184"/>
              <a:gd name="T65" fmla="*/ 104 h 184"/>
              <a:gd name="T66" fmla="*/ 84 w 184"/>
              <a:gd name="T67" fmla="*/ 104 h 184"/>
              <a:gd name="T68" fmla="*/ 124 w 184"/>
              <a:gd name="T69" fmla="*/ 104 h 184"/>
              <a:gd name="T70" fmla="*/ 144 w 184"/>
              <a:gd name="T71" fmla="*/ 112 h 184"/>
              <a:gd name="T72" fmla="*/ 160 w 184"/>
              <a:gd name="T73" fmla="*/ 144 h 184"/>
              <a:gd name="T74" fmla="*/ 176 w 184"/>
              <a:gd name="T75" fmla="*/ 144 h 184"/>
              <a:gd name="T76" fmla="*/ 104 w 184"/>
              <a:gd name="T77" fmla="*/ 87 h 184"/>
              <a:gd name="T78" fmla="*/ 104 w 184"/>
              <a:gd name="T79" fmla="*/ 87 h 184"/>
              <a:gd name="T80" fmla="*/ 88 w 184"/>
              <a:gd name="T81" fmla="*/ 48 h 184"/>
              <a:gd name="T82" fmla="*/ 87 w 184"/>
              <a:gd name="T83" fmla="*/ 64 h 184"/>
              <a:gd name="T84" fmla="*/ 136 w 184"/>
              <a:gd name="T85" fmla="*/ 56 h 184"/>
              <a:gd name="T86" fmla="*/ 129 w 184"/>
              <a:gd name="T87" fmla="*/ 48 h 184"/>
              <a:gd name="T88" fmla="*/ 136 w 184"/>
              <a:gd name="T89" fmla="*/ 40 h 184"/>
              <a:gd name="T90" fmla="*/ 130 w 184"/>
              <a:gd name="T91" fmla="*/ 48 h 184"/>
              <a:gd name="T92" fmla="*/ 156 w 184"/>
              <a:gd name="T93" fmla="*/ 128 h 184"/>
              <a:gd name="T94" fmla="*/ 176 w 184"/>
              <a:gd name="T95" fmla="*/ 136 h 184"/>
              <a:gd name="T96" fmla="*/ 136 w 184"/>
              <a:gd name="T97" fmla="*/ 164 h 184"/>
              <a:gd name="T98" fmla="*/ 120 w 184"/>
              <a:gd name="T99" fmla="*/ 172 h 184"/>
              <a:gd name="T100" fmla="*/ 96 w 184"/>
              <a:gd name="T101" fmla="*/ 172 h 184"/>
              <a:gd name="T102" fmla="*/ 96 w 184"/>
              <a:gd name="T103" fmla="*/ 172 h 184"/>
              <a:gd name="T104" fmla="*/ 80 w 184"/>
              <a:gd name="T105" fmla="*/ 1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84">
                <a:moveTo>
                  <a:pt x="60" y="48"/>
                </a:moveTo>
                <a:cubicBezTo>
                  <a:pt x="67" y="48"/>
                  <a:pt x="72" y="43"/>
                  <a:pt x="72" y="36"/>
                </a:cubicBezTo>
                <a:cubicBezTo>
                  <a:pt x="72" y="29"/>
                  <a:pt x="67" y="24"/>
                  <a:pt x="60" y="24"/>
                </a:cubicBezTo>
                <a:cubicBezTo>
                  <a:pt x="53" y="24"/>
                  <a:pt x="48" y="29"/>
                  <a:pt x="48" y="36"/>
                </a:cubicBezTo>
                <a:cubicBezTo>
                  <a:pt x="48" y="43"/>
                  <a:pt x="53" y="48"/>
                  <a:pt x="60" y="48"/>
                </a:cubicBezTo>
                <a:close/>
                <a:moveTo>
                  <a:pt x="60" y="32"/>
                </a:moveTo>
                <a:cubicBezTo>
                  <a:pt x="62" y="32"/>
                  <a:pt x="64" y="34"/>
                  <a:pt x="64" y="36"/>
                </a:cubicBezTo>
                <a:cubicBezTo>
                  <a:pt x="64" y="38"/>
                  <a:pt x="62" y="40"/>
                  <a:pt x="60" y="40"/>
                </a:cubicBezTo>
                <a:cubicBezTo>
                  <a:pt x="58" y="40"/>
                  <a:pt x="56" y="38"/>
                  <a:pt x="56" y="36"/>
                </a:cubicBezTo>
                <a:cubicBezTo>
                  <a:pt x="56" y="34"/>
                  <a:pt x="58" y="32"/>
                  <a:pt x="60" y="32"/>
                </a:cubicBezTo>
                <a:close/>
                <a:moveTo>
                  <a:pt x="34" y="36"/>
                </a:moveTo>
                <a:cubicBezTo>
                  <a:pt x="40" y="36"/>
                  <a:pt x="44" y="32"/>
                  <a:pt x="44" y="26"/>
                </a:cubicBezTo>
                <a:cubicBezTo>
                  <a:pt x="44" y="20"/>
                  <a:pt x="40" y="16"/>
                  <a:pt x="34" y="16"/>
                </a:cubicBezTo>
                <a:cubicBezTo>
                  <a:pt x="28" y="16"/>
                  <a:pt x="24" y="20"/>
                  <a:pt x="24" y="26"/>
                </a:cubicBezTo>
                <a:cubicBezTo>
                  <a:pt x="24" y="32"/>
                  <a:pt x="28" y="36"/>
                  <a:pt x="34" y="36"/>
                </a:cubicBezTo>
                <a:close/>
                <a:moveTo>
                  <a:pt x="34" y="24"/>
                </a:moveTo>
                <a:cubicBezTo>
                  <a:pt x="35" y="24"/>
                  <a:pt x="36" y="25"/>
                  <a:pt x="36" y="26"/>
                </a:cubicBezTo>
                <a:cubicBezTo>
                  <a:pt x="36" y="27"/>
                  <a:pt x="35" y="28"/>
                  <a:pt x="34" y="28"/>
                </a:cubicBezTo>
                <a:cubicBezTo>
                  <a:pt x="33" y="28"/>
                  <a:pt x="32" y="27"/>
                  <a:pt x="32" y="26"/>
                </a:cubicBezTo>
                <a:cubicBezTo>
                  <a:pt x="32" y="25"/>
                  <a:pt x="33" y="24"/>
                  <a:pt x="34" y="24"/>
                </a:cubicBezTo>
                <a:close/>
                <a:moveTo>
                  <a:pt x="100" y="32"/>
                </a:moveTo>
                <a:cubicBezTo>
                  <a:pt x="107" y="32"/>
                  <a:pt x="112" y="27"/>
                  <a:pt x="112" y="20"/>
                </a:cubicBezTo>
                <a:cubicBezTo>
                  <a:pt x="112" y="13"/>
                  <a:pt x="107" y="8"/>
                  <a:pt x="100" y="8"/>
                </a:cubicBezTo>
                <a:cubicBezTo>
                  <a:pt x="93" y="8"/>
                  <a:pt x="88" y="13"/>
                  <a:pt x="88" y="20"/>
                </a:cubicBezTo>
                <a:cubicBezTo>
                  <a:pt x="88" y="27"/>
                  <a:pt x="93" y="32"/>
                  <a:pt x="100" y="32"/>
                </a:cubicBezTo>
                <a:close/>
                <a:moveTo>
                  <a:pt x="100" y="16"/>
                </a:moveTo>
                <a:cubicBezTo>
                  <a:pt x="102" y="16"/>
                  <a:pt x="104" y="18"/>
                  <a:pt x="104" y="20"/>
                </a:cubicBezTo>
                <a:cubicBezTo>
                  <a:pt x="104" y="22"/>
                  <a:pt x="102" y="24"/>
                  <a:pt x="100" y="24"/>
                </a:cubicBezTo>
                <a:cubicBezTo>
                  <a:pt x="98" y="24"/>
                  <a:pt x="96" y="22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lose/>
                <a:moveTo>
                  <a:pt x="74" y="20"/>
                </a:move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68" y="0"/>
                  <a:pt x="64" y="4"/>
                  <a:pt x="64" y="10"/>
                </a:cubicBezTo>
                <a:cubicBezTo>
                  <a:pt x="64" y="16"/>
                  <a:pt x="68" y="20"/>
                  <a:pt x="74" y="20"/>
                </a:cubicBezTo>
                <a:close/>
                <a:moveTo>
                  <a:pt x="74" y="8"/>
                </a:moveTo>
                <a:cubicBezTo>
                  <a:pt x="75" y="8"/>
                  <a:pt x="76" y="9"/>
                  <a:pt x="76" y="10"/>
                </a:cubicBezTo>
                <a:cubicBezTo>
                  <a:pt x="76" y="11"/>
                  <a:pt x="75" y="12"/>
                  <a:pt x="74" y="12"/>
                </a:cubicBezTo>
                <a:cubicBezTo>
                  <a:pt x="73" y="12"/>
                  <a:pt x="72" y="11"/>
                  <a:pt x="72" y="10"/>
                </a:cubicBezTo>
                <a:cubicBezTo>
                  <a:pt x="72" y="9"/>
                  <a:pt x="73" y="8"/>
                  <a:pt x="74" y="8"/>
                </a:cubicBezTo>
                <a:close/>
                <a:moveTo>
                  <a:pt x="136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16"/>
                  <a:pt x="68" y="112"/>
                  <a:pt x="62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2" y="116"/>
                  <a:pt x="32" y="12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3" y="152"/>
                  <a:pt x="16" y="159"/>
                  <a:pt x="16" y="168"/>
                </a:cubicBezTo>
                <a:cubicBezTo>
                  <a:pt x="16" y="177"/>
                  <a:pt x="23" y="184"/>
                  <a:pt x="32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5" y="184"/>
                  <a:pt x="152" y="177"/>
                  <a:pt x="152" y="168"/>
                </a:cubicBezTo>
                <a:cubicBezTo>
                  <a:pt x="152" y="159"/>
                  <a:pt x="145" y="152"/>
                  <a:pt x="136" y="152"/>
                </a:cubicBezTo>
                <a:close/>
                <a:moveTo>
                  <a:pt x="32" y="176"/>
                </a:moveTo>
                <a:cubicBezTo>
                  <a:pt x="28" y="176"/>
                  <a:pt x="24" y="172"/>
                  <a:pt x="24" y="168"/>
                </a:cubicBezTo>
                <a:cubicBezTo>
                  <a:pt x="24" y="164"/>
                  <a:pt x="28" y="160"/>
                  <a:pt x="32" y="160"/>
                </a:cubicBezTo>
                <a:lnTo>
                  <a:pt x="32" y="176"/>
                </a:lnTo>
                <a:close/>
                <a:moveTo>
                  <a:pt x="6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64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1" y="120"/>
                  <a:pt x="42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4" y="121"/>
                  <a:pt x="64" y="122"/>
                </a:cubicBezTo>
                <a:lnTo>
                  <a:pt x="64" y="128"/>
                </a:lnTo>
                <a:close/>
                <a:moveTo>
                  <a:pt x="136" y="176"/>
                </a:moveTo>
                <a:cubicBezTo>
                  <a:pt x="72" y="176"/>
                  <a:pt x="72" y="176"/>
                  <a:pt x="72" y="17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64"/>
                  <a:pt x="144" y="168"/>
                </a:cubicBezTo>
                <a:cubicBezTo>
                  <a:pt x="144" y="172"/>
                  <a:pt x="140" y="176"/>
                  <a:pt x="136" y="176"/>
                </a:cubicBezTo>
                <a:close/>
                <a:moveTo>
                  <a:pt x="120" y="144"/>
                </a:moveTo>
                <a:cubicBezTo>
                  <a:pt x="124" y="144"/>
                  <a:pt x="128" y="140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6"/>
                  <a:pt x="124" y="112"/>
                  <a:pt x="120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2"/>
                  <a:pt x="80" y="116"/>
                  <a:pt x="80" y="120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40"/>
                  <a:pt x="84" y="144"/>
                  <a:pt x="88" y="144"/>
                </a:cubicBezTo>
                <a:lnTo>
                  <a:pt x="120" y="144"/>
                </a:lnTo>
                <a:close/>
                <a:moveTo>
                  <a:pt x="8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0"/>
                </a:lnTo>
                <a:close/>
                <a:moveTo>
                  <a:pt x="176" y="112"/>
                </a:moveTo>
                <a:cubicBezTo>
                  <a:pt x="168" y="112"/>
                  <a:pt x="168" y="112"/>
                  <a:pt x="168" y="112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4"/>
                  <a:pt x="167" y="81"/>
                  <a:pt x="164" y="80"/>
                </a:cubicBezTo>
                <a:cubicBezTo>
                  <a:pt x="162" y="78"/>
                  <a:pt x="159" y="78"/>
                  <a:pt x="156" y="8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57"/>
                  <a:pt x="144" y="57"/>
                  <a:pt x="144" y="57"/>
                </a:cubicBezTo>
                <a:cubicBezTo>
                  <a:pt x="146" y="55"/>
                  <a:pt x="148" y="52"/>
                  <a:pt x="148" y="48"/>
                </a:cubicBezTo>
                <a:cubicBezTo>
                  <a:pt x="148" y="45"/>
                  <a:pt x="147" y="41"/>
                  <a:pt x="144" y="39"/>
                </a:cubicBezTo>
                <a:cubicBezTo>
                  <a:pt x="143" y="31"/>
                  <a:pt x="137" y="24"/>
                  <a:pt x="128" y="24"/>
                </a:cubicBezTo>
                <a:cubicBezTo>
                  <a:pt x="119" y="24"/>
                  <a:pt x="112" y="31"/>
                  <a:pt x="112" y="40"/>
                </a:cubicBezTo>
                <a:cubicBezTo>
                  <a:pt x="112" y="46"/>
                  <a:pt x="115" y="51"/>
                  <a:pt x="120" y="54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19" y="79"/>
                  <a:pt x="117" y="79"/>
                  <a:pt x="116" y="8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66"/>
                  <a:pt x="112" y="65"/>
                  <a:pt x="112" y="64"/>
                </a:cubicBezTo>
                <a:cubicBezTo>
                  <a:pt x="112" y="59"/>
                  <a:pt x="108" y="54"/>
                  <a:pt x="104" y="53"/>
                </a:cubicBezTo>
                <a:cubicBezTo>
                  <a:pt x="102" y="45"/>
                  <a:pt x="96" y="40"/>
                  <a:pt x="88" y="40"/>
                </a:cubicBezTo>
                <a:cubicBezTo>
                  <a:pt x="79" y="40"/>
                  <a:pt x="72" y="47"/>
                  <a:pt x="72" y="56"/>
                </a:cubicBezTo>
                <a:cubicBezTo>
                  <a:pt x="72" y="62"/>
                  <a:pt x="75" y="67"/>
                  <a:pt x="80" y="70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79"/>
                  <a:pt x="77" y="79"/>
                  <a:pt x="76" y="80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4"/>
                  <a:pt x="47" y="81"/>
                  <a:pt x="44" y="80"/>
                </a:cubicBezTo>
                <a:cubicBezTo>
                  <a:pt x="42" y="78"/>
                  <a:pt x="39" y="78"/>
                  <a:pt x="36" y="80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1"/>
                  <a:pt x="0" y="104"/>
                  <a:pt x="0" y="106"/>
                </a:cubicBezTo>
                <a:cubicBezTo>
                  <a:pt x="0" y="184"/>
                  <a:pt x="0" y="184"/>
                  <a:pt x="0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06"/>
                  <a:pt x="8" y="106"/>
                  <a:pt x="8" y="106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100"/>
                  <a:pt x="41" y="103"/>
                  <a:pt x="44" y="104"/>
                </a:cubicBezTo>
                <a:cubicBezTo>
                  <a:pt x="46" y="106"/>
                  <a:pt x="49" y="106"/>
                  <a:pt x="52" y="104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100"/>
                  <a:pt x="81" y="103"/>
                  <a:pt x="84" y="104"/>
                </a:cubicBezTo>
                <a:cubicBezTo>
                  <a:pt x="86" y="106"/>
                  <a:pt x="89" y="106"/>
                  <a:pt x="92" y="104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100"/>
                  <a:pt x="121" y="103"/>
                  <a:pt x="124" y="104"/>
                </a:cubicBezTo>
                <a:cubicBezTo>
                  <a:pt x="126" y="106"/>
                  <a:pt x="129" y="106"/>
                  <a:pt x="132" y="104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0" y="112"/>
                  <a:pt x="136" y="116"/>
                  <a:pt x="136" y="1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0"/>
                  <a:pt x="140" y="144"/>
                  <a:pt x="14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80" y="144"/>
                  <a:pt x="184" y="140"/>
                  <a:pt x="184" y="136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6"/>
                  <a:pt x="180" y="112"/>
                  <a:pt x="176" y="112"/>
                </a:cubicBezTo>
                <a:close/>
                <a:moveTo>
                  <a:pt x="104" y="87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87"/>
                </a:lnTo>
                <a:close/>
                <a:moveTo>
                  <a:pt x="87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2" y="63"/>
                  <a:pt x="80" y="60"/>
                  <a:pt x="80" y="56"/>
                </a:cubicBezTo>
                <a:cubicBezTo>
                  <a:pt x="80" y="52"/>
                  <a:pt x="84" y="48"/>
                  <a:pt x="88" y="48"/>
                </a:cubicBezTo>
                <a:cubicBezTo>
                  <a:pt x="92" y="48"/>
                  <a:pt x="96" y="52"/>
                  <a:pt x="96" y="56"/>
                </a:cubicBezTo>
                <a:cubicBezTo>
                  <a:pt x="96" y="58"/>
                  <a:pt x="98" y="60"/>
                  <a:pt x="100" y="60"/>
                </a:cubicBezTo>
                <a:cubicBezTo>
                  <a:pt x="102" y="60"/>
                  <a:pt x="104" y="62"/>
                  <a:pt x="104" y="64"/>
                </a:cubicBezTo>
                <a:lnTo>
                  <a:pt x="87" y="64"/>
                </a:lnTo>
                <a:close/>
                <a:moveTo>
                  <a:pt x="136" y="92"/>
                </a:moveTo>
                <a:cubicBezTo>
                  <a:pt x="128" y="97"/>
                  <a:pt x="128" y="97"/>
                  <a:pt x="128" y="97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92"/>
                </a:lnTo>
                <a:close/>
                <a:moveTo>
                  <a:pt x="130" y="48"/>
                </a:moveTo>
                <a:cubicBezTo>
                  <a:pt x="130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24" y="48"/>
                  <a:pt x="120" y="44"/>
                  <a:pt x="120" y="40"/>
                </a:cubicBezTo>
                <a:cubicBezTo>
                  <a:pt x="120" y="36"/>
                  <a:pt x="124" y="32"/>
                  <a:pt x="128" y="32"/>
                </a:cubicBezTo>
                <a:cubicBezTo>
                  <a:pt x="132" y="32"/>
                  <a:pt x="136" y="36"/>
                  <a:pt x="136" y="40"/>
                </a:cubicBezTo>
                <a:cubicBezTo>
                  <a:pt x="136" y="40"/>
                  <a:pt x="136" y="41"/>
                  <a:pt x="136" y="41"/>
                </a:cubicBezTo>
                <a:cubicBezTo>
                  <a:pt x="136" y="42"/>
                  <a:pt x="137" y="44"/>
                  <a:pt x="138" y="45"/>
                </a:cubicBezTo>
                <a:cubicBezTo>
                  <a:pt x="139" y="45"/>
                  <a:pt x="140" y="47"/>
                  <a:pt x="140" y="48"/>
                </a:cubicBezTo>
                <a:lnTo>
                  <a:pt x="130" y="48"/>
                </a:lnTo>
                <a:close/>
                <a:moveTo>
                  <a:pt x="144" y="136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6" y="136"/>
                  <a:pt x="176" y="136"/>
                  <a:pt x="176" y="136"/>
                </a:cubicBezTo>
                <a:lnTo>
                  <a:pt x="144" y="136"/>
                </a:lnTo>
                <a:close/>
                <a:moveTo>
                  <a:pt x="128" y="172"/>
                </a:moveTo>
                <a:cubicBezTo>
                  <a:pt x="136" y="172"/>
                  <a:pt x="136" y="172"/>
                  <a:pt x="136" y="17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8" y="164"/>
                  <a:pt x="128" y="164"/>
                  <a:pt x="128" y="164"/>
                </a:cubicBezTo>
                <a:lnTo>
                  <a:pt x="128" y="172"/>
                </a:lnTo>
                <a:close/>
                <a:moveTo>
                  <a:pt x="112" y="172"/>
                </a:moveTo>
                <a:cubicBezTo>
                  <a:pt x="120" y="172"/>
                  <a:pt x="120" y="172"/>
                  <a:pt x="120" y="17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12" y="164"/>
                  <a:pt x="112" y="164"/>
                  <a:pt x="112" y="164"/>
                </a:cubicBezTo>
                <a:lnTo>
                  <a:pt x="112" y="172"/>
                </a:lnTo>
                <a:close/>
                <a:moveTo>
                  <a:pt x="96" y="172"/>
                </a:moveTo>
                <a:cubicBezTo>
                  <a:pt x="104" y="172"/>
                  <a:pt x="104" y="172"/>
                  <a:pt x="104" y="172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72"/>
                </a:lnTo>
                <a:close/>
                <a:moveTo>
                  <a:pt x="80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0" y="164"/>
                  <a:pt x="80" y="164"/>
                  <a:pt x="80" y="164"/>
                </a:cubicBezTo>
                <a:lnTo>
                  <a:pt x="80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1992313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Basic </a:t>
            </a:r>
            <a:br>
              <a:rPr lang="en-US" b="1" dirty="0">
                <a:solidFill>
                  <a:schemeClr val="bg1"/>
                </a:solidFill>
              </a:rPr>
            </a:br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shapes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804212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Shapes </a:t>
            </a:r>
            <a:b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on </a:t>
            </a:r>
            <a:r>
              <a:rPr lang="en-US" b="1" dirty="0">
                <a:solidFill>
                  <a:schemeClr val="bg1"/>
                </a:solidFill>
              </a:rPr>
              <a:t>filled circles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616111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Shapes</a:t>
            </a:r>
            <a:b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in </a:t>
            </a:r>
            <a:r>
              <a:rPr lang="en-US" b="1" dirty="0">
                <a:solidFill>
                  <a:schemeClr val="bg1"/>
                </a:solidFill>
              </a:rPr>
              <a:t>outlined circles</a:t>
            </a:r>
          </a:p>
        </p:txBody>
      </p:sp>
    </p:spTree>
    <p:extLst>
      <p:ext uri="{BB962C8B-B14F-4D97-AF65-F5344CB8AC3E}">
        <p14:creationId xmlns:p14="http://schemas.microsoft.com/office/powerpoint/2010/main" val="312925941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Production &amp; construction</a:t>
            </a:r>
          </a:p>
        </p:txBody>
      </p:sp>
      <p:sp>
        <p:nvSpPr>
          <p:cNvPr id="66" name="pole tekstowe 528"/>
          <p:cNvSpPr txBox="1"/>
          <p:nvPr/>
        </p:nvSpPr>
        <p:spPr>
          <a:xfrm>
            <a:off x="4093876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Chemical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industry</a:t>
            </a:r>
          </a:p>
        </p:txBody>
      </p:sp>
      <p:sp>
        <p:nvSpPr>
          <p:cNvPr id="67" name="pole tekstowe 528"/>
          <p:cNvSpPr txBox="1"/>
          <p:nvPr/>
        </p:nvSpPr>
        <p:spPr>
          <a:xfrm>
            <a:off x="6105899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Metalworking / Ironworks</a:t>
            </a:r>
          </a:p>
        </p:txBody>
      </p:sp>
      <p:sp>
        <p:nvSpPr>
          <p:cNvPr id="68" name="pole tekstowe 528"/>
          <p:cNvSpPr txBox="1"/>
          <p:nvPr/>
        </p:nvSpPr>
        <p:spPr>
          <a:xfrm>
            <a:off x="811792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Construction</a:t>
            </a:r>
          </a:p>
        </p:txBody>
      </p:sp>
      <p:sp>
        <p:nvSpPr>
          <p:cNvPr id="69" name="Freeform 668"/>
          <p:cNvSpPr>
            <a:spLocks noEditPoints="1"/>
          </p:cNvSpPr>
          <p:nvPr/>
        </p:nvSpPr>
        <p:spPr bwMode="auto">
          <a:xfrm>
            <a:off x="6663871" y="2699526"/>
            <a:ext cx="880126" cy="882343"/>
          </a:xfrm>
          <a:custGeom>
            <a:avLst/>
            <a:gdLst>
              <a:gd name="T0" fmla="*/ 144 w 168"/>
              <a:gd name="T1" fmla="*/ 44 h 168"/>
              <a:gd name="T2" fmla="*/ 136 w 168"/>
              <a:gd name="T3" fmla="*/ 52 h 168"/>
              <a:gd name="T4" fmla="*/ 84 w 168"/>
              <a:gd name="T5" fmla="*/ 0 h 168"/>
              <a:gd name="T6" fmla="*/ 32 w 168"/>
              <a:gd name="T7" fmla="*/ 52 h 168"/>
              <a:gd name="T8" fmla="*/ 24 w 168"/>
              <a:gd name="T9" fmla="*/ 44 h 168"/>
              <a:gd name="T10" fmla="*/ 0 w 168"/>
              <a:gd name="T11" fmla="*/ 60 h 168"/>
              <a:gd name="T12" fmla="*/ 8 w 168"/>
              <a:gd name="T13" fmla="*/ 168 h 168"/>
              <a:gd name="T14" fmla="*/ 16 w 168"/>
              <a:gd name="T15" fmla="*/ 49 h 168"/>
              <a:gd name="T16" fmla="*/ 24 w 168"/>
              <a:gd name="T17" fmla="*/ 168 h 168"/>
              <a:gd name="T18" fmla="*/ 32 w 168"/>
              <a:gd name="T19" fmla="*/ 84 h 168"/>
              <a:gd name="T20" fmla="*/ 66 w 168"/>
              <a:gd name="T21" fmla="*/ 124 h 168"/>
              <a:gd name="T22" fmla="*/ 40 w 168"/>
              <a:gd name="T23" fmla="*/ 136 h 168"/>
              <a:gd name="T24" fmla="*/ 32 w 168"/>
              <a:gd name="T25" fmla="*/ 124 h 168"/>
              <a:gd name="T26" fmla="*/ 52 w 168"/>
              <a:gd name="T27" fmla="*/ 168 h 168"/>
              <a:gd name="T28" fmla="*/ 136 w 168"/>
              <a:gd name="T29" fmla="*/ 148 h 168"/>
              <a:gd name="T30" fmla="*/ 128 w 168"/>
              <a:gd name="T31" fmla="*/ 124 h 168"/>
              <a:gd name="T32" fmla="*/ 106 w 168"/>
              <a:gd name="T33" fmla="*/ 136 h 168"/>
              <a:gd name="T34" fmla="*/ 103 w 168"/>
              <a:gd name="T35" fmla="*/ 124 h 168"/>
              <a:gd name="T36" fmla="*/ 144 w 168"/>
              <a:gd name="T37" fmla="*/ 84 h 168"/>
              <a:gd name="T38" fmla="*/ 152 w 168"/>
              <a:gd name="T39" fmla="*/ 168 h 168"/>
              <a:gd name="T40" fmla="*/ 160 w 168"/>
              <a:gd name="T41" fmla="*/ 60 h 168"/>
              <a:gd name="T42" fmla="*/ 168 w 168"/>
              <a:gd name="T43" fmla="*/ 168 h 168"/>
              <a:gd name="T44" fmla="*/ 148 w 168"/>
              <a:gd name="T45" fmla="*/ 40 h 168"/>
              <a:gd name="T46" fmla="*/ 24 w 168"/>
              <a:gd name="T47" fmla="*/ 76 h 168"/>
              <a:gd name="T48" fmla="*/ 32 w 168"/>
              <a:gd name="T49" fmla="*/ 60 h 168"/>
              <a:gd name="T50" fmla="*/ 84 w 168"/>
              <a:gd name="T51" fmla="*/ 8 h 168"/>
              <a:gd name="T52" fmla="*/ 118 w 168"/>
              <a:gd name="T53" fmla="*/ 60 h 168"/>
              <a:gd name="T54" fmla="*/ 54 w 168"/>
              <a:gd name="T55" fmla="*/ 64 h 168"/>
              <a:gd name="T56" fmla="*/ 40 w 168"/>
              <a:gd name="T57" fmla="*/ 40 h 168"/>
              <a:gd name="T58" fmla="*/ 40 w 168"/>
              <a:gd name="T59" fmla="*/ 80 h 168"/>
              <a:gd name="T60" fmla="*/ 40 w 168"/>
              <a:gd name="T61" fmla="*/ 80 h 168"/>
              <a:gd name="T62" fmla="*/ 44 w 168"/>
              <a:gd name="T63" fmla="*/ 66 h 168"/>
              <a:gd name="T64" fmla="*/ 40 w 168"/>
              <a:gd name="T65" fmla="*/ 80 h 168"/>
              <a:gd name="T66" fmla="*/ 128 w 168"/>
              <a:gd name="T67" fmla="*/ 144 h 168"/>
              <a:gd name="T68" fmla="*/ 116 w 168"/>
              <a:gd name="T69" fmla="*/ 160 h 168"/>
              <a:gd name="T70" fmla="*/ 40 w 168"/>
              <a:gd name="T71" fmla="*/ 148 h 168"/>
              <a:gd name="T72" fmla="*/ 64 w 168"/>
              <a:gd name="T73" fmla="*/ 144 h 168"/>
              <a:gd name="T74" fmla="*/ 60 w 168"/>
              <a:gd name="T75" fmla="*/ 72 h 168"/>
              <a:gd name="T76" fmla="*/ 80 w 168"/>
              <a:gd name="T77" fmla="*/ 88 h 168"/>
              <a:gd name="T78" fmla="*/ 88 w 168"/>
              <a:gd name="T79" fmla="*/ 72 h 168"/>
              <a:gd name="T80" fmla="*/ 100 w 168"/>
              <a:gd name="T81" fmla="*/ 142 h 168"/>
              <a:gd name="T82" fmla="*/ 128 w 168"/>
              <a:gd name="T83" fmla="*/ 80 h 168"/>
              <a:gd name="T84" fmla="*/ 124 w 168"/>
              <a:gd name="T85" fmla="*/ 66 h 168"/>
              <a:gd name="T86" fmla="*/ 128 w 168"/>
              <a:gd name="T87" fmla="*/ 80 h 168"/>
              <a:gd name="T88" fmla="*/ 128 w 168"/>
              <a:gd name="T89" fmla="*/ 80 h 168"/>
              <a:gd name="T90" fmla="*/ 136 w 168"/>
              <a:gd name="T91" fmla="*/ 76 h 168"/>
              <a:gd name="T92" fmla="*/ 144 w 168"/>
              <a:gd name="T93" fmla="*/ 60 h 168"/>
              <a:gd name="T94" fmla="*/ 80 w 168"/>
              <a:gd name="T95" fmla="*/ 112 h 168"/>
              <a:gd name="T96" fmla="*/ 88 w 168"/>
              <a:gd name="T97" fmla="*/ 96 h 168"/>
              <a:gd name="T98" fmla="*/ 80 w 168"/>
              <a:gd name="T99" fmla="*/ 112 h 168"/>
              <a:gd name="T100" fmla="*/ 88 w 168"/>
              <a:gd name="T101" fmla="*/ 128 h 168"/>
              <a:gd name="T102" fmla="*/ 80 w 168"/>
              <a:gd name="T103" fmla="*/ 120 h 168"/>
              <a:gd name="T104" fmla="*/ 80 w 168"/>
              <a:gd name="T105" fmla="*/ 144 h 168"/>
              <a:gd name="T106" fmla="*/ 88 w 168"/>
              <a:gd name="T107" fmla="*/ 136 h 168"/>
              <a:gd name="T108" fmla="*/ 80 w 168"/>
              <a:gd name="T109" fmla="*/ 1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68">
                <a:moveTo>
                  <a:pt x="148" y="40"/>
                </a:moveTo>
                <a:cubicBezTo>
                  <a:pt x="146" y="40"/>
                  <a:pt x="144" y="42"/>
                  <a:pt x="144" y="44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8"/>
                  <a:pt x="113" y="0"/>
                  <a:pt x="84" y="0"/>
                </a:cubicBezTo>
                <a:cubicBezTo>
                  <a:pt x="55" y="0"/>
                  <a:pt x="32" y="18"/>
                  <a:pt x="32" y="40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2"/>
                  <a:pt x="22" y="40"/>
                  <a:pt x="20" y="40"/>
                </a:cubicBezTo>
                <a:cubicBezTo>
                  <a:pt x="9" y="40"/>
                  <a:pt x="0" y="49"/>
                  <a:pt x="0" y="60"/>
                </a:cubicBez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5"/>
                  <a:pt x="11" y="50"/>
                  <a:pt x="16" y="49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84"/>
                  <a:pt x="24" y="84"/>
                  <a:pt x="24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4" y="100"/>
                  <a:pt x="47" y="116"/>
                  <a:pt x="65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5" y="128"/>
                  <a:pt x="64" y="132"/>
                  <a:pt x="62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9"/>
                  <a:pt x="41" y="168"/>
                  <a:pt x="52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7" y="168"/>
                  <a:pt x="136" y="159"/>
                  <a:pt x="136" y="148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4" y="132"/>
                  <a:pt x="103" y="128"/>
                  <a:pt x="102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21" y="117"/>
                  <a:pt x="134" y="100"/>
                  <a:pt x="136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7" y="50"/>
                  <a:pt x="160" y="55"/>
                  <a:pt x="160" y="60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49"/>
                  <a:pt x="159" y="40"/>
                  <a:pt x="148" y="40"/>
                </a:cubicBezTo>
                <a:close/>
                <a:moveTo>
                  <a:pt x="32" y="76"/>
                </a:moveTo>
                <a:cubicBezTo>
                  <a:pt x="24" y="76"/>
                  <a:pt x="24" y="76"/>
                  <a:pt x="24" y="76"/>
                </a:cubicBezTo>
                <a:cubicBezTo>
                  <a:pt x="24" y="60"/>
                  <a:pt x="24" y="60"/>
                  <a:pt x="24" y="60"/>
                </a:cubicBezTo>
                <a:cubicBezTo>
                  <a:pt x="32" y="60"/>
                  <a:pt x="32" y="60"/>
                  <a:pt x="32" y="60"/>
                </a:cubicBezTo>
                <a:lnTo>
                  <a:pt x="32" y="76"/>
                </a:lnTo>
                <a:close/>
                <a:moveTo>
                  <a:pt x="84" y="8"/>
                </a:moveTo>
                <a:cubicBezTo>
                  <a:pt x="108" y="8"/>
                  <a:pt x="128" y="22"/>
                  <a:pt x="128" y="40"/>
                </a:cubicBezTo>
                <a:cubicBezTo>
                  <a:pt x="128" y="47"/>
                  <a:pt x="125" y="54"/>
                  <a:pt x="118" y="60"/>
                </a:cubicBezTo>
                <a:cubicBezTo>
                  <a:pt x="117" y="61"/>
                  <a:pt x="116" y="63"/>
                  <a:pt x="11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2" y="63"/>
                  <a:pt x="51" y="61"/>
                  <a:pt x="50" y="60"/>
                </a:cubicBezTo>
                <a:cubicBezTo>
                  <a:pt x="43" y="54"/>
                  <a:pt x="40" y="47"/>
                  <a:pt x="40" y="40"/>
                </a:cubicBezTo>
                <a:cubicBezTo>
                  <a:pt x="40" y="22"/>
                  <a:pt x="60" y="8"/>
                  <a:pt x="84" y="8"/>
                </a:cubicBezTo>
                <a:close/>
                <a:moveTo>
                  <a:pt x="40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3"/>
                  <a:pt x="43" y="64"/>
                  <a:pt x="44" y="66"/>
                </a:cubicBezTo>
                <a:cubicBezTo>
                  <a:pt x="61" y="82"/>
                  <a:pt x="69" y="100"/>
                  <a:pt x="67" y="117"/>
                </a:cubicBezTo>
                <a:cubicBezTo>
                  <a:pt x="51" y="110"/>
                  <a:pt x="40" y="94"/>
                  <a:pt x="40" y="80"/>
                </a:cubicBezTo>
                <a:close/>
                <a:moveTo>
                  <a:pt x="104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55"/>
                  <a:pt x="123" y="160"/>
                  <a:pt x="116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45" y="160"/>
                  <a:pt x="40" y="155"/>
                  <a:pt x="40" y="148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6" y="144"/>
                  <a:pt x="67" y="143"/>
                  <a:pt x="68" y="142"/>
                </a:cubicBezTo>
                <a:cubicBezTo>
                  <a:pt x="80" y="120"/>
                  <a:pt x="78" y="95"/>
                  <a:pt x="6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88"/>
                  <a:pt x="80" y="88"/>
                  <a:pt x="80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72"/>
                  <a:pt x="88" y="72"/>
                  <a:pt x="88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91" y="95"/>
                  <a:pt x="88" y="120"/>
                  <a:pt x="100" y="142"/>
                </a:cubicBezTo>
                <a:cubicBezTo>
                  <a:pt x="101" y="143"/>
                  <a:pt x="102" y="144"/>
                  <a:pt x="104" y="144"/>
                </a:cubicBezTo>
                <a:close/>
                <a:moveTo>
                  <a:pt x="128" y="80"/>
                </a:moveTo>
                <a:cubicBezTo>
                  <a:pt x="128" y="94"/>
                  <a:pt x="117" y="110"/>
                  <a:pt x="101" y="117"/>
                </a:cubicBezTo>
                <a:cubicBezTo>
                  <a:pt x="99" y="100"/>
                  <a:pt x="107" y="82"/>
                  <a:pt x="124" y="66"/>
                </a:cubicBezTo>
                <a:cubicBezTo>
                  <a:pt x="125" y="64"/>
                  <a:pt x="127" y="63"/>
                  <a:pt x="128" y="61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80"/>
                  <a:pt x="128" y="80"/>
                  <a:pt x="128" y="80"/>
                </a:cubicBezTo>
                <a:close/>
                <a:moveTo>
                  <a:pt x="144" y="76"/>
                </a:moveTo>
                <a:cubicBezTo>
                  <a:pt x="136" y="76"/>
                  <a:pt x="136" y="76"/>
                  <a:pt x="136" y="76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44" y="60"/>
                  <a:pt x="144" y="60"/>
                  <a:pt x="144" y="60"/>
                </a:cubicBezTo>
                <a:lnTo>
                  <a:pt x="144" y="76"/>
                </a:lnTo>
                <a:close/>
                <a:moveTo>
                  <a:pt x="80" y="112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96"/>
                  <a:pt x="88" y="96"/>
                  <a:pt x="88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112"/>
                </a:lnTo>
                <a:close/>
                <a:moveTo>
                  <a:pt x="80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0" y="120"/>
                  <a:pt x="80" y="120"/>
                  <a:pt x="80" y="120"/>
                </a:cubicBezTo>
                <a:lnTo>
                  <a:pt x="80" y="128"/>
                </a:lnTo>
                <a:close/>
                <a:moveTo>
                  <a:pt x="80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1" name="Freeform 670"/>
          <p:cNvSpPr>
            <a:spLocks noEditPoints="1"/>
          </p:cNvSpPr>
          <p:nvPr/>
        </p:nvSpPr>
        <p:spPr bwMode="auto">
          <a:xfrm>
            <a:off x="2637903" y="2617500"/>
            <a:ext cx="964371" cy="964371"/>
          </a:xfrm>
          <a:custGeom>
            <a:avLst/>
            <a:gdLst>
              <a:gd name="T0" fmla="*/ 48 w 184"/>
              <a:gd name="T1" fmla="*/ 36 h 184"/>
              <a:gd name="T2" fmla="*/ 60 w 184"/>
              <a:gd name="T3" fmla="*/ 40 h 184"/>
              <a:gd name="T4" fmla="*/ 44 w 184"/>
              <a:gd name="T5" fmla="*/ 26 h 184"/>
              <a:gd name="T6" fmla="*/ 34 w 184"/>
              <a:gd name="T7" fmla="*/ 24 h 184"/>
              <a:gd name="T8" fmla="*/ 34 w 184"/>
              <a:gd name="T9" fmla="*/ 24 h 184"/>
              <a:gd name="T10" fmla="*/ 88 w 184"/>
              <a:gd name="T11" fmla="*/ 20 h 184"/>
              <a:gd name="T12" fmla="*/ 100 w 184"/>
              <a:gd name="T13" fmla="*/ 24 h 184"/>
              <a:gd name="T14" fmla="*/ 84 w 184"/>
              <a:gd name="T15" fmla="*/ 10 h 184"/>
              <a:gd name="T16" fmla="*/ 74 w 184"/>
              <a:gd name="T17" fmla="*/ 8 h 184"/>
              <a:gd name="T18" fmla="*/ 74 w 184"/>
              <a:gd name="T19" fmla="*/ 8 h 184"/>
              <a:gd name="T20" fmla="*/ 62 w 184"/>
              <a:gd name="T21" fmla="*/ 112 h 184"/>
              <a:gd name="T22" fmla="*/ 16 w 184"/>
              <a:gd name="T23" fmla="*/ 168 h 184"/>
              <a:gd name="T24" fmla="*/ 64 w 184"/>
              <a:gd name="T25" fmla="*/ 152 h 184"/>
              <a:gd name="T26" fmla="*/ 136 w 184"/>
              <a:gd name="T27" fmla="*/ 152 h 184"/>
              <a:gd name="T28" fmla="*/ 32 w 184"/>
              <a:gd name="T29" fmla="*/ 176 h 184"/>
              <a:gd name="T30" fmla="*/ 64 w 184"/>
              <a:gd name="T31" fmla="*/ 136 h 184"/>
              <a:gd name="T32" fmla="*/ 40 w 184"/>
              <a:gd name="T33" fmla="*/ 122 h 184"/>
              <a:gd name="T34" fmla="*/ 64 w 184"/>
              <a:gd name="T35" fmla="*/ 128 h 184"/>
              <a:gd name="T36" fmla="*/ 136 w 184"/>
              <a:gd name="T37" fmla="*/ 160 h 184"/>
              <a:gd name="T38" fmla="*/ 128 w 184"/>
              <a:gd name="T39" fmla="*/ 136 h 184"/>
              <a:gd name="T40" fmla="*/ 80 w 184"/>
              <a:gd name="T41" fmla="*/ 120 h 184"/>
              <a:gd name="T42" fmla="*/ 88 w 184"/>
              <a:gd name="T43" fmla="*/ 120 h 184"/>
              <a:gd name="T44" fmla="*/ 108 w 184"/>
              <a:gd name="T45" fmla="*/ 120 h 184"/>
              <a:gd name="T46" fmla="*/ 88 w 184"/>
              <a:gd name="T47" fmla="*/ 120 h 184"/>
              <a:gd name="T48" fmla="*/ 164 w 184"/>
              <a:gd name="T49" fmla="*/ 80 h 184"/>
              <a:gd name="T50" fmla="*/ 148 w 184"/>
              <a:gd name="T51" fmla="*/ 48 h 184"/>
              <a:gd name="T52" fmla="*/ 120 w 184"/>
              <a:gd name="T53" fmla="*/ 54 h 184"/>
              <a:gd name="T54" fmla="*/ 112 w 184"/>
              <a:gd name="T55" fmla="*/ 68 h 184"/>
              <a:gd name="T56" fmla="*/ 88 w 184"/>
              <a:gd name="T57" fmla="*/ 40 h 184"/>
              <a:gd name="T58" fmla="*/ 76 w 184"/>
              <a:gd name="T59" fmla="*/ 80 h 184"/>
              <a:gd name="T60" fmla="*/ 36 w 184"/>
              <a:gd name="T61" fmla="*/ 80 h 184"/>
              <a:gd name="T62" fmla="*/ 8 w 184"/>
              <a:gd name="T63" fmla="*/ 184 h 184"/>
              <a:gd name="T64" fmla="*/ 44 w 184"/>
              <a:gd name="T65" fmla="*/ 104 h 184"/>
              <a:gd name="T66" fmla="*/ 84 w 184"/>
              <a:gd name="T67" fmla="*/ 104 h 184"/>
              <a:gd name="T68" fmla="*/ 124 w 184"/>
              <a:gd name="T69" fmla="*/ 104 h 184"/>
              <a:gd name="T70" fmla="*/ 144 w 184"/>
              <a:gd name="T71" fmla="*/ 112 h 184"/>
              <a:gd name="T72" fmla="*/ 160 w 184"/>
              <a:gd name="T73" fmla="*/ 144 h 184"/>
              <a:gd name="T74" fmla="*/ 176 w 184"/>
              <a:gd name="T75" fmla="*/ 144 h 184"/>
              <a:gd name="T76" fmla="*/ 104 w 184"/>
              <a:gd name="T77" fmla="*/ 87 h 184"/>
              <a:gd name="T78" fmla="*/ 104 w 184"/>
              <a:gd name="T79" fmla="*/ 87 h 184"/>
              <a:gd name="T80" fmla="*/ 88 w 184"/>
              <a:gd name="T81" fmla="*/ 48 h 184"/>
              <a:gd name="T82" fmla="*/ 87 w 184"/>
              <a:gd name="T83" fmla="*/ 64 h 184"/>
              <a:gd name="T84" fmla="*/ 136 w 184"/>
              <a:gd name="T85" fmla="*/ 56 h 184"/>
              <a:gd name="T86" fmla="*/ 129 w 184"/>
              <a:gd name="T87" fmla="*/ 48 h 184"/>
              <a:gd name="T88" fmla="*/ 136 w 184"/>
              <a:gd name="T89" fmla="*/ 40 h 184"/>
              <a:gd name="T90" fmla="*/ 130 w 184"/>
              <a:gd name="T91" fmla="*/ 48 h 184"/>
              <a:gd name="T92" fmla="*/ 156 w 184"/>
              <a:gd name="T93" fmla="*/ 128 h 184"/>
              <a:gd name="T94" fmla="*/ 176 w 184"/>
              <a:gd name="T95" fmla="*/ 136 h 184"/>
              <a:gd name="T96" fmla="*/ 136 w 184"/>
              <a:gd name="T97" fmla="*/ 164 h 184"/>
              <a:gd name="T98" fmla="*/ 120 w 184"/>
              <a:gd name="T99" fmla="*/ 172 h 184"/>
              <a:gd name="T100" fmla="*/ 96 w 184"/>
              <a:gd name="T101" fmla="*/ 172 h 184"/>
              <a:gd name="T102" fmla="*/ 96 w 184"/>
              <a:gd name="T103" fmla="*/ 172 h 184"/>
              <a:gd name="T104" fmla="*/ 80 w 184"/>
              <a:gd name="T105" fmla="*/ 1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84">
                <a:moveTo>
                  <a:pt x="60" y="48"/>
                </a:moveTo>
                <a:cubicBezTo>
                  <a:pt x="67" y="48"/>
                  <a:pt x="72" y="43"/>
                  <a:pt x="72" y="36"/>
                </a:cubicBezTo>
                <a:cubicBezTo>
                  <a:pt x="72" y="29"/>
                  <a:pt x="67" y="24"/>
                  <a:pt x="60" y="24"/>
                </a:cubicBezTo>
                <a:cubicBezTo>
                  <a:pt x="53" y="24"/>
                  <a:pt x="48" y="29"/>
                  <a:pt x="48" y="36"/>
                </a:cubicBezTo>
                <a:cubicBezTo>
                  <a:pt x="48" y="43"/>
                  <a:pt x="53" y="48"/>
                  <a:pt x="60" y="48"/>
                </a:cubicBezTo>
                <a:close/>
                <a:moveTo>
                  <a:pt x="60" y="32"/>
                </a:moveTo>
                <a:cubicBezTo>
                  <a:pt x="62" y="32"/>
                  <a:pt x="64" y="34"/>
                  <a:pt x="64" y="36"/>
                </a:cubicBezTo>
                <a:cubicBezTo>
                  <a:pt x="64" y="38"/>
                  <a:pt x="62" y="40"/>
                  <a:pt x="60" y="40"/>
                </a:cubicBezTo>
                <a:cubicBezTo>
                  <a:pt x="58" y="40"/>
                  <a:pt x="56" y="38"/>
                  <a:pt x="56" y="36"/>
                </a:cubicBezTo>
                <a:cubicBezTo>
                  <a:pt x="56" y="34"/>
                  <a:pt x="58" y="32"/>
                  <a:pt x="60" y="32"/>
                </a:cubicBezTo>
                <a:close/>
                <a:moveTo>
                  <a:pt x="34" y="36"/>
                </a:moveTo>
                <a:cubicBezTo>
                  <a:pt x="40" y="36"/>
                  <a:pt x="44" y="32"/>
                  <a:pt x="44" y="26"/>
                </a:cubicBezTo>
                <a:cubicBezTo>
                  <a:pt x="44" y="20"/>
                  <a:pt x="40" y="16"/>
                  <a:pt x="34" y="16"/>
                </a:cubicBezTo>
                <a:cubicBezTo>
                  <a:pt x="28" y="16"/>
                  <a:pt x="24" y="20"/>
                  <a:pt x="24" y="26"/>
                </a:cubicBezTo>
                <a:cubicBezTo>
                  <a:pt x="24" y="32"/>
                  <a:pt x="28" y="36"/>
                  <a:pt x="34" y="36"/>
                </a:cubicBezTo>
                <a:close/>
                <a:moveTo>
                  <a:pt x="34" y="24"/>
                </a:moveTo>
                <a:cubicBezTo>
                  <a:pt x="35" y="24"/>
                  <a:pt x="36" y="25"/>
                  <a:pt x="36" y="26"/>
                </a:cubicBezTo>
                <a:cubicBezTo>
                  <a:pt x="36" y="27"/>
                  <a:pt x="35" y="28"/>
                  <a:pt x="34" y="28"/>
                </a:cubicBezTo>
                <a:cubicBezTo>
                  <a:pt x="33" y="28"/>
                  <a:pt x="32" y="27"/>
                  <a:pt x="32" y="26"/>
                </a:cubicBezTo>
                <a:cubicBezTo>
                  <a:pt x="32" y="25"/>
                  <a:pt x="33" y="24"/>
                  <a:pt x="34" y="24"/>
                </a:cubicBezTo>
                <a:close/>
                <a:moveTo>
                  <a:pt x="100" y="32"/>
                </a:moveTo>
                <a:cubicBezTo>
                  <a:pt x="107" y="32"/>
                  <a:pt x="112" y="27"/>
                  <a:pt x="112" y="20"/>
                </a:cubicBezTo>
                <a:cubicBezTo>
                  <a:pt x="112" y="13"/>
                  <a:pt x="107" y="8"/>
                  <a:pt x="100" y="8"/>
                </a:cubicBezTo>
                <a:cubicBezTo>
                  <a:pt x="93" y="8"/>
                  <a:pt x="88" y="13"/>
                  <a:pt x="88" y="20"/>
                </a:cubicBezTo>
                <a:cubicBezTo>
                  <a:pt x="88" y="27"/>
                  <a:pt x="93" y="32"/>
                  <a:pt x="100" y="32"/>
                </a:cubicBezTo>
                <a:close/>
                <a:moveTo>
                  <a:pt x="100" y="16"/>
                </a:moveTo>
                <a:cubicBezTo>
                  <a:pt x="102" y="16"/>
                  <a:pt x="104" y="18"/>
                  <a:pt x="104" y="20"/>
                </a:cubicBezTo>
                <a:cubicBezTo>
                  <a:pt x="104" y="22"/>
                  <a:pt x="102" y="24"/>
                  <a:pt x="100" y="24"/>
                </a:cubicBezTo>
                <a:cubicBezTo>
                  <a:pt x="98" y="24"/>
                  <a:pt x="96" y="22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lose/>
                <a:moveTo>
                  <a:pt x="74" y="20"/>
                </a:move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68" y="0"/>
                  <a:pt x="64" y="4"/>
                  <a:pt x="64" y="10"/>
                </a:cubicBezTo>
                <a:cubicBezTo>
                  <a:pt x="64" y="16"/>
                  <a:pt x="68" y="20"/>
                  <a:pt x="74" y="20"/>
                </a:cubicBezTo>
                <a:close/>
                <a:moveTo>
                  <a:pt x="74" y="8"/>
                </a:moveTo>
                <a:cubicBezTo>
                  <a:pt x="75" y="8"/>
                  <a:pt x="76" y="9"/>
                  <a:pt x="76" y="10"/>
                </a:cubicBezTo>
                <a:cubicBezTo>
                  <a:pt x="76" y="11"/>
                  <a:pt x="75" y="12"/>
                  <a:pt x="74" y="12"/>
                </a:cubicBezTo>
                <a:cubicBezTo>
                  <a:pt x="73" y="12"/>
                  <a:pt x="72" y="11"/>
                  <a:pt x="72" y="10"/>
                </a:cubicBezTo>
                <a:cubicBezTo>
                  <a:pt x="72" y="9"/>
                  <a:pt x="73" y="8"/>
                  <a:pt x="74" y="8"/>
                </a:cubicBezTo>
                <a:close/>
                <a:moveTo>
                  <a:pt x="136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16"/>
                  <a:pt x="68" y="112"/>
                  <a:pt x="62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2" y="116"/>
                  <a:pt x="32" y="12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3" y="152"/>
                  <a:pt x="16" y="159"/>
                  <a:pt x="16" y="168"/>
                </a:cubicBezTo>
                <a:cubicBezTo>
                  <a:pt x="16" y="177"/>
                  <a:pt x="23" y="184"/>
                  <a:pt x="32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5" y="184"/>
                  <a:pt x="152" y="177"/>
                  <a:pt x="152" y="168"/>
                </a:cubicBezTo>
                <a:cubicBezTo>
                  <a:pt x="152" y="159"/>
                  <a:pt x="145" y="152"/>
                  <a:pt x="136" y="152"/>
                </a:cubicBezTo>
                <a:close/>
                <a:moveTo>
                  <a:pt x="32" y="176"/>
                </a:moveTo>
                <a:cubicBezTo>
                  <a:pt x="28" y="176"/>
                  <a:pt x="24" y="172"/>
                  <a:pt x="24" y="168"/>
                </a:cubicBezTo>
                <a:cubicBezTo>
                  <a:pt x="24" y="164"/>
                  <a:pt x="28" y="160"/>
                  <a:pt x="32" y="160"/>
                </a:cubicBezTo>
                <a:lnTo>
                  <a:pt x="32" y="176"/>
                </a:lnTo>
                <a:close/>
                <a:moveTo>
                  <a:pt x="6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64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1" y="120"/>
                  <a:pt x="42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4" y="121"/>
                  <a:pt x="64" y="122"/>
                </a:cubicBezTo>
                <a:lnTo>
                  <a:pt x="64" y="128"/>
                </a:lnTo>
                <a:close/>
                <a:moveTo>
                  <a:pt x="136" y="176"/>
                </a:moveTo>
                <a:cubicBezTo>
                  <a:pt x="72" y="176"/>
                  <a:pt x="72" y="176"/>
                  <a:pt x="72" y="17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64"/>
                  <a:pt x="144" y="168"/>
                </a:cubicBezTo>
                <a:cubicBezTo>
                  <a:pt x="144" y="172"/>
                  <a:pt x="140" y="176"/>
                  <a:pt x="136" y="176"/>
                </a:cubicBezTo>
                <a:close/>
                <a:moveTo>
                  <a:pt x="120" y="144"/>
                </a:moveTo>
                <a:cubicBezTo>
                  <a:pt x="124" y="144"/>
                  <a:pt x="128" y="140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6"/>
                  <a:pt x="124" y="112"/>
                  <a:pt x="120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2"/>
                  <a:pt x="80" y="116"/>
                  <a:pt x="80" y="120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40"/>
                  <a:pt x="84" y="144"/>
                  <a:pt x="88" y="144"/>
                </a:cubicBezTo>
                <a:lnTo>
                  <a:pt x="120" y="144"/>
                </a:lnTo>
                <a:close/>
                <a:moveTo>
                  <a:pt x="8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0"/>
                </a:lnTo>
                <a:close/>
                <a:moveTo>
                  <a:pt x="176" y="112"/>
                </a:moveTo>
                <a:cubicBezTo>
                  <a:pt x="168" y="112"/>
                  <a:pt x="168" y="112"/>
                  <a:pt x="168" y="112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4"/>
                  <a:pt x="167" y="81"/>
                  <a:pt x="164" y="80"/>
                </a:cubicBezTo>
                <a:cubicBezTo>
                  <a:pt x="162" y="78"/>
                  <a:pt x="159" y="78"/>
                  <a:pt x="156" y="8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57"/>
                  <a:pt x="144" y="57"/>
                  <a:pt x="144" y="57"/>
                </a:cubicBezTo>
                <a:cubicBezTo>
                  <a:pt x="146" y="55"/>
                  <a:pt x="148" y="52"/>
                  <a:pt x="148" y="48"/>
                </a:cubicBezTo>
                <a:cubicBezTo>
                  <a:pt x="148" y="45"/>
                  <a:pt x="147" y="41"/>
                  <a:pt x="144" y="39"/>
                </a:cubicBezTo>
                <a:cubicBezTo>
                  <a:pt x="143" y="31"/>
                  <a:pt x="137" y="24"/>
                  <a:pt x="128" y="24"/>
                </a:cubicBezTo>
                <a:cubicBezTo>
                  <a:pt x="119" y="24"/>
                  <a:pt x="112" y="31"/>
                  <a:pt x="112" y="40"/>
                </a:cubicBezTo>
                <a:cubicBezTo>
                  <a:pt x="112" y="46"/>
                  <a:pt x="115" y="51"/>
                  <a:pt x="120" y="54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19" y="79"/>
                  <a:pt x="117" y="79"/>
                  <a:pt x="116" y="8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66"/>
                  <a:pt x="112" y="65"/>
                  <a:pt x="112" y="64"/>
                </a:cubicBezTo>
                <a:cubicBezTo>
                  <a:pt x="112" y="59"/>
                  <a:pt x="108" y="54"/>
                  <a:pt x="104" y="53"/>
                </a:cubicBezTo>
                <a:cubicBezTo>
                  <a:pt x="102" y="45"/>
                  <a:pt x="96" y="40"/>
                  <a:pt x="88" y="40"/>
                </a:cubicBezTo>
                <a:cubicBezTo>
                  <a:pt x="79" y="40"/>
                  <a:pt x="72" y="47"/>
                  <a:pt x="72" y="56"/>
                </a:cubicBezTo>
                <a:cubicBezTo>
                  <a:pt x="72" y="62"/>
                  <a:pt x="75" y="67"/>
                  <a:pt x="80" y="70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79"/>
                  <a:pt x="77" y="79"/>
                  <a:pt x="76" y="80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4"/>
                  <a:pt x="47" y="81"/>
                  <a:pt x="44" y="80"/>
                </a:cubicBezTo>
                <a:cubicBezTo>
                  <a:pt x="42" y="78"/>
                  <a:pt x="39" y="78"/>
                  <a:pt x="36" y="80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1"/>
                  <a:pt x="0" y="104"/>
                  <a:pt x="0" y="106"/>
                </a:cubicBezTo>
                <a:cubicBezTo>
                  <a:pt x="0" y="184"/>
                  <a:pt x="0" y="184"/>
                  <a:pt x="0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06"/>
                  <a:pt x="8" y="106"/>
                  <a:pt x="8" y="106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100"/>
                  <a:pt x="41" y="103"/>
                  <a:pt x="44" y="104"/>
                </a:cubicBezTo>
                <a:cubicBezTo>
                  <a:pt x="46" y="106"/>
                  <a:pt x="49" y="106"/>
                  <a:pt x="52" y="104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100"/>
                  <a:pt x="81" y="103"/>
                  <a:pt x="84" y="104"/>
                </a:cubicBezTo>
                <a:cubicBezTo>
                  <a:pt x="86" y="106"/>
                  <a:pt x="89" y="106"/>
                  <a:pt x="92" y="104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100"/>
                  <a:pt x="121" y="103"/>
                  <a:pt x="124" y="104"/>
                </a:cubicBezTo>
                <a:cubicBezTo>
                  <a:pt x="126" y="106"/>
                  <a:pt x="129" y="106"/>
                  <a:pt x="132" y="104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0" y="112"/>
                  <a:pt x="136" y="116"/>
                  <a:pt x="136" y="1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0"/>
                  <a:pt x="140" y="144"/>
                  <a:pt x="14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80" y="144"/>
                  <a:pt x="184" y="140"/>
                  <a:pt x="184" y="136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6"/>
                  <a:pt x="180" y="112"/>
                  <a:pt x="176" y="112"/>
                </a:cubicBezTo>
                <a:close/>
                <a:moveTo>
                  <a:pt x="104" y="87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87"/>
                </a:lnTo>
                <a:close/>
                <a:moveTo>
                  <a:pt x="87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2" y="63"/>
                  <a:pt x="80" y="60"/>
                  <a:pt x="80" y="56"/>
                </a:cubicBezTo>
                <a:cubicBezTo>
                  <a:pt x="80" y="52"/>
                  <a:pt x="84" y="48"/>
                  <a:pt x="88" y="48"/>
                </a:cubicBezTo>
                <a:cubicBezTo>
                  <a:pt x="92" y="48"/>
                  <a:pt x="96" y="52"/>
                  <a:pt x="96" y="56"/>
                </a:cubicBezTo>
                <a:cubicBezTo>
                  <a:pt x="96" y="58"/>
                  <a:pt x="98" y="60"/>
                  <a:pt x="100" y="60"/>
                </a:cubicBezTo>
                <a:cubicBezTo>
                  <a:pt x="102" y="60"/>
                  <a:pt x="104" y="62"/>
                  <a:pt x="104" y="64"/>
                </a:cubicBezTo>
                <a:lnTo>
                  <a:pt x="87" y="64"/>
                </a:lnTo>
                <a:close/>
                <a:moveTo>
                  <a:pt x="136" y="92"/>
                </a:moveTo>
                <a:cubicBezTo>
                  <a:pt x="128" y="97"/>
                  <a:pt x="128" y="97"/>
                  <a:pt x="128" y="97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92"/>
                </a:lnTo>
                <a:close/>
                <a:moveTo>
                  <a:pt x="130" y="48"/>
                </a:moveTo>
                <a:cubicBezTo>
                  <a:pt x="130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24" y="48"/>
                  <a:pt x="120" y="44"/>
                  <a:pt x="120" y="40"/>
                </a:cubicBezTo>
                <a:cubicBezTo>
                  <a:pt x="120" y="36"/>
                  <a:pt x="124" y="32"/>
                  <a:pt x="128" y="32"/>
                </a:cubicBezTo>
                <a:cubicBezTo>
                  <a:pt x="132" y="32"/>
                  <a:pt x="136" y="36"/>
                  <a:pt x="136" y="40"/>
                </a:cubicBezTo>
                <a:cubicBezTo>
                  <a:pt x="136" y="40"/>
                  <a:pt x="136" y="41"/>
                  <a:pt x="136" y="41"/>
                </a:cubicBezTo>
                <a:cubicBezTo>
                  <a:pt x="136" y="42"/>
                  <a:pt x="137" y="44"/>
                  <a:pt x="138" y="45"/>
                </a:cubicBezTo>
                <a:cubicBezTo>
                  <a:pt x="139" y="45"/>
                  <a:pt x="140" y="47"/>
                  <a:pt x="140" y="48"/>
                </a:cubicBezTo>
                <a:lnTo>
                  <a:pt x="130" y="48"/>
                </a:lnTo>
                <a:close/>
                <a:moveTo>
                  <a:pt x="144" y="136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6" y="136"/>
                  <a:pt x="176" y="136"/>
                  <a:pt x="176" y="136"/>
                </a:cubicBezTo>
                <a:lnTo>
                  <a:pt x="144" y="136"/>
                </a:lnTo>
                <a:close/>
                <a:moveTo>
                  <a:pt x="128" y="172"/>
                </a:moveTo>
                <a:cubicBezTo>
                  <a:pt x="136" y="172"/>
                  <a:pt x="136" y="172"/>
                  <a:pt x="136" y="17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8" y="164"/>
                  <a:pt x="128" y="164"/>
                  <a:pt x="128" y="164"/>
                </a:cubicBezTo>
                <a:lnTo>
                  <a:pt x="128" y="172"/>
                </a:lnTo>
                <a:close/>
                <a:moveTo>
                  <a:pt x="112" y="172"/>
                </a:moveTo>
                <a:cubicBezTo>
                  <a:pt x="120" y="172"/>
                  <a:pt x="120" y="172"/>
                  <a:pt x="120" y="17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12" y="164"/>
                  <a:pt x="112" y="164"/>
                  <a:pt x="112" y="164"/>
                </a:cubicBezTo>
                <a:lnTo>
                  <a:pt x="112" y="172"/>
                </a:lnTo>
                <a:close/>
                <a:moveTo>
                  <a:pt x="96" y="172"/>
                </a:moveTo>
                <a:cubicBezTo>
                  <a:pt x="104" y="172"/>
                  <a:pt x="104" y="172"/>
                  <a:pt x="104" y="172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72"/>
                </a:lnTo>
                <a:close/>
                <a:moveTo>
                  <a:pt x="80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0" y="164"/>
                  <a:pt x="80" y="164"/>
                  <a:pt x="80" y="164"/>
                </a:cubicBezTo>
                <a:lnTo>
                  <a:pt x="80" y="1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2" name="Freeform 677"/>
          <p:cNvSpPr>
            <a:spLocks noEditPoints="1"/>
          </p:cNvSpPr>
          <p:nvPr/>
        </p:nvSpPr>
        <p:spPr bwMode="auto">
          <a:xfrm>
            <a:off x="8654688" y="2533257"/>
            <a:ext cx="922249" cy="1048615"/>
          </a:xfrm>
          <a:custGeom>
            <a:avLst/>
            <a:gdLst>
              <a:gd name="T0" fmla="*/ 168 w 176"/>
              <a:gd name="T1" fmla="*/ 180 h 200"/>
              <a:gd name="T2" fmla="*/ 172 w 176"/>
              <a:gd name="T3" fmla="*/ 168 h 200"/>
              <a:gd name="T4" fmla="*/ 170 w 176"/>
              <a:gd name="T5" fmla="*/ 152 h 200"/>
              <a:gd name="T6" fmla="*/ 152 w 176"/>
              <a:gd name="T7" fmla="*/ 147 h 200"/>
              <a:gd name="T8" fmla="*/ 151 w 176"/>
              <a:gd name="T9" fmla="*/ 145 h 200"/>
              <a:gd name="T10" fmla="*/ 114 w 176"/>
              <a:gd name="T11" fmla="*/ 127 h 200"/>
              <a:gd name="T12" fmla="*/ 96 w 176"/>
              <a:gd name="T13" fmla="*/ 112 h 200"/>
              <a:gd name="T14" fmla="*/ 90 w 176"/>
              <a:gd name="T15" fmla="*/ 116 h 200"/>
              <a:gd name="T16" fmla="*/ 88 w 176"/>
              <a:gd name="T17" fmla="*/ 116 h 200"/>
              <a:gd name="T18" fmla="*/ 86 w 176"/>
              <a:gd name="T19" fmla="*/ 116 h 200"/>
              <a:gd name="T20" fmla="*/ 88 w 176"/>
              <a:gd name="T21" fmla="*/ 112 h 200"/>
              <a:gd name="T22" fmla="*/ 108 w 176"/>
              <a:gd name="T23" fmla="*/ 77 h 200"/>
              <a:gd name="T24" fmla="*/ 120 w 176"/>
              <a:gd name="T25" fmla="*/ 28 h 200"/>
              <a:gd name="T26" fmla="*/ 100 w 176"/>
              <a:gd name="T27" fmla="*/ 0 h 200"/>
              <a:gd name="T28" fmla="*/ 76 w 176"/>
              <a:gd name="T29" fmla="*/ 0 h 200"/>
              <a:gd name="T30" fmla="*/ 56 w 176"/>
              <a:gd name="T31" fmla="*/ 28 h 200"/>
              <a:gd name="T32" fmla="*/ 68 w 176"/>
              <a:gd name="T33" fmla="*/ 77 h 200"/>
              <a:gd name="T34" fmla="*/ 60 w 176"/>
              <a:gd name="T35" fmla="*/ 116 h 200"/>
              <a:gd name="T36" fmla="*/ 26 w 176"/>
              <a:gd name="T37" fmla="*/ 145 h 200"/>
              <a:gd name="T38" fmla="*/ 24 w 176"/>
              <a:gd name="T39" fmla="*/ 147 h 200"/>
              <a:gd name="T40" fmla="*/ 24 w 176"/>
              <a:gd name="T41" fmla="*/ 152 h 200"/>
              <a:gd name="T42" fmla="*/ 4 w 176"/>
              <a:gd name="T43" fmla="*/ 164 h 200"/>
              <a:gd name="T44" fmla="*/ 12 w 176"/>
              <a:gd name="T45" fmla="*/ 176 h 200"/>
              <a:gd name="T46" fmla="*/ 4 w 176"/>
              <a:gd name="T47" fmla="*/ 188 h 200"/>
              <a:gd name="T48" fmla="*/ 170 w 176"/>
              <a:gd name="T49" fmla="*/ 200 h 200"/>
              <a:gd name="T50" fmla="*/ 88 w 176"/>
              <a:gd name="T51" fmla="*/ 128 h 200"/>
              <a:gd name="T52" fmla="*/ 88 w 176"/>
              <a:gd name="T53" fmla="*/ 136 h 200"/>
              <a:gd name="T54" fmla="*/ 88 w 176"/>
              <a:gd name="T55" fmla="*/ 128 h 200"/>
              <a:gd name="T56" fmla="*/ 112 w 176"/>
              <a:gd name="T57" fmla="*/ 38 h 200"/>
              <a:gd name="T58" fmla="*/ 86 w 176"/>
              <a:gd name="T59" fmla="*/ 24 h 200"/>
              <a:gd name="T60" fmla="*/ 111 w 176"/>
              <a:gd name="T61" fmla="*/ 61 h 200"/>
              <a:gd name="T62" fmla="*/ 64 w 176"/>
              <a:gd name="T63" fmla="*/ 28 h 200"/>
              <a:gd name="T64" fmla="*/ 103 w 176"/>
              <a:gd name="T65" fmla="*/ 72 h 200"/>
              <a:gd name="T66" fmla="*/ 64 w 176"/>
              <a:gd name="T67" fmla="*/ 28 h 200"/>
              <a:gd name="T68" fmla="*/ 64 w 176"/>
              <a:gd name="T69" fmla="*/ 56 h 200"/>
              <a:gd name="T70" fmla="*/ 84 w 176"/>
              <a:gd name="T71" fmla="*/ 76 h 200"/>
              <a:gd name="T72" fmla="*/ 84 w 176"/>
              <a:gd name="T73" fmla="*/ 93 h 200"/>
              <a:gd name="T74" fmla="*/ 92 w 176"/>
              <a:gd name="T75" fmla="*/ 100 h 200"/>
              <a:gd name="T76" fmla="*/ 77 w 176"/>
              <a:gd name="T77" fmla="*/ 121 h 200"/>
              <a:gd name="T78" fmla="*/ 81 w 176"/>
              <a:gd name="T79" fmla="*/ 97 h 200"/>
              <a:gd name="T80" fmla="*/ 88 w 176"/>
              <a:gd name="T81" fmla="*/ 144 h 200"/>
              <a:gd name="T82" fmla="*/ 144 w 176"/>
              <a:gd name="T83" fmla="*/ 152 h 200"/>
              <a:gd name="T84" fmla="*/ 12 w 176"/>
              <a:gd name="T85" fmla="*/ 192 h 200"/>
              <a:gd name="T86" fmla="*/ 20 w 176"/>
              <a:gd name="T87" fmla="*/ 176 h 200"/>
              <a:gd name="T88" fmla="*/ 12 w 176"/>
              <a:gd name="T89" fmla="*/ 160 h 200"/>
              <a:gd name="T90" fmla="*/ 164 w 176"/>
              <a:gd name="T91" fmla="*/ 165 h 200"/>
              <a:gd name="T92" fmla="*/ 164 w 176"/>
              <a:gd name="T93" fmla="*/ 190 h 200"/>
              <a:gd name="T94" fmla="*/ 40 w 176"/>
              <a:gd name="T95" fmla="*/ 164 h 200"/>
              <a:gd name="T96" fmla="*/ 52 w 176"/>
              <a:gd name="T97" fmla="*/ 176 h 200"/>
              <a:gd name="T98" fmla="*/ 36 w 176"/>
              <a:gd name="T99" fmla="*/ 176 h 200"/>
              <a:gd name="T100" fmla="*/ 40 w 176"/>
              <a:gd name="T101" fmla="*/ 180 h 200"/>
              <a:gd name="T102" fmla="*/ 72 w 176"/>
              <a:gd name="T103" fmla="*/ 188 h 200"/>
              <a:gd name="T104" fmla="*/ 72 w 176"/>
              <a:gd name="T105" fmla="*/ 180 h 200"/>
              <a:gd name="T106" fmla="*/ 76 w 176"/>
              <a:gd name="T107" fmla="*/ 176 h 200"/>
              <a:gd name="T108" fmla="*/ 92 w 176"/>
              <a:gd name="T109" fmla="*/ 176 h 200"/>
              <a:gd name="T110" fmla="*/ 104 w 176"/>
              <a:gd name="T111" fmla="*/ 164 h 200"/>
              <a:gd name="T112" fmla="*/ 104 w 176"/>
              <a:gd name="T113" fmla="*/ 172 h 200"/>
              <a:gd name="T114" fmla="*/ 136 w 176"/>
              <a:gd name="T115" fmla="*/ 164 h 200"/>
              <a:gd name="T116" fmla="*/ 148 w 176"/>
              <a:gd name="T117" fmla="*/ 176 h 200"/>
              <a:gd name="T118" fmla="*/ 132 w 176"/>
              <a:gd name="T119" fmla="*/ 176 h 200"/>
              <a:gd name="T120" fmla="*/ 136 w 176"/>
              <a:gd name="T121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200">
                <a:moveTo>
                  <a:pt x="172" y="188"/>
                </a:moveTo>
                <a:cubicBezTo>
                  <a:pt x="172" y="184"/>
                  <a:pt x="172" y="184"/>
                  <a:pt x="172" y="184"/>
                </a:cubicBezTo>
                <a:cubicBezTo>
                  <a:pt x="172" y="182"/>
                  <a:pt x="170" y="180"/>
                  <a:pt x="168" y="180"/>
                </a:cubicBezTo>
                <a:cubicBezTo>
                  <a:pt x="166" y="180"/>
                  <a:pt x="164" y="178"/>
                  <a:pt x="164" y="176"/>
                </a:cubicBezTo>
                <a:cubicBezTo>
                  <a:pt x="164" y="174"/>
                  <a:pt x="166" y="172"/>
                  <a:pt x="168" y="172"/>
                </a:cubicBezTo>
                <a:cubicBezTo>
                  <a:pt x="170" y="172"/>
                  <a:pt x="172" y="170"/>
                  <a:pt x="172" y="168"/>
                </a:cubicBezTo>
                <a:cubicBezTo>
                  <a:pt x="172" y="164"/>
                  <a:pt x="172" y="164"/>
                  <a:pt x="172" y="164"/>
                </a:cubicBezTo>
                <a:cubicBezTo>
                  <a:pt x="174" y="163"/>
                  <a:pt x="176" y="161"/>
                  <a:pt x="176" y="158"/>
                </a:cubicBezTo>
                <a:cubicBezTo>
                  <a:pt x="176" y="155"/>
                  <a:pt x="173" y="152"/>
                  <a:pt x="170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2" y="148"/>
                  <a:pt x="152" y="148"/>
                  <a:pt x="152" y="147"/>
                </a:cubicBezTo>
                <a:cubicBezTo>
                  <a:pt x="152" y="147"/>
                  <a:pt x="152" y="147"/>
                  <a:pt x="152" y="147"/>
                </a:cubicBezTo>
                <a:cubicBezTo>
                  <a:pt x="152" y="146"/>
                  <a:pt x="151" y="146"/>
                  <a:pt x="151" y="146"/>
                </a:cubicBezTo>
                <a:cubicBezTo>
                  <a:pt x="151" y="146"/>
                  <a:pt x="151" y="145"/>
                  <a:pt x="151" y="145"/>
                </a:cubicBezTo>
                <a:cubicBezTo>
                  <a:pt x="151" y="145"/>
                  <a:pt x="150" y="145"/>
                  <a:pt x="150" y="145"/>
                </a:cubicBezTo>
                <a:cubicBezTo>
                  <a:pt x="150" y="145"/>
                  <a:pt x="150" y="144"/>
                  <a:pt x="150" y="144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5" y="124"/>
                  <a:pt x="116" y="120"/>
                  <a:pt x="116" y="116"/>
                </a:cubicBezTo>
                <a:cubicBezTo>
                  <a:pt x="116" y="114"/>
                  <a:pt x="114" y="112"/>
                  <a:pt x="112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4" y="112"/>
                  <a:pt x="92" y="114"/>
                  <a:pt x="92" y="116"/>
                </a:cubicBezTo>
                <a:cubicBezTo>
                  <a:pt x="92" y="116"/>
                  <a:pt x="92" y="117"/>
                  <a:pt x="92" y="117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6"/>
                  <a:pt x="88" y="116"/>
                  <a:pt x="87" y="116"/>
                </a:cubicBezTo>
                <a:cubicBezTo>
                  <a:pt x="87" y="116"/>
                  <a:pt x="87" y="116"/>
                  <a:pt x="86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7"/>
                  <a:pt x="84" y="116"/>
                  <a:pt x="84" y="116"/>
                </a:cubicBezTo>
                <a:cubicBezTo>
                  <a:pt x="84" y="114"/>
                  <a:pt x="86" y="112"/>
                  <a:pt x="88" y="112"/>
                </a:cubicBezTo>
                <a:cubicBezTo>
                  <a:pt x="95" y="112"/>
                  <a:pt x="100" y="107"/>
                  <a:pt x="100" y="100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3" y="81"/>
                  <a:pt x="106" y="79"/>
                  <a:pt x="108" y="77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7" y="69"/>
                  <a:pt x="120" y="62"/>
                  <a:pt x="120" y="5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1"/>
                  <a:pt x="115" y="16"/>
                  <a:pt x="108" y="16"/>
                </a:cubicBezTo>
                <a:cubicBezTo>
                  <a:pt x="108" y="0"/>
                  <a:pt x="108" y="0"/>
                  <a:pt x="10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0"/>
                  <a:pt x="76" y="0"/>
                  <a:pt x="7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16"/>
                  <a:pt x="68" y="16"/>
                  <a:pt x="68" y="16"/>
                </a:cubicBezTo>
                <a:cubicBezTo>
                  <a:pt x="61" y="16"/>
                  <a:pt x="56" y="21"/>
                  <a:pt x="56" y="28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62"/>
                  <a:pt x="59" y="69"/>
                  <a:pt x="63" y="72"/>
                </a:cubicBezTo>
                <a:cubicBezTo>
                  <a:pt x="68" y="77"/>
                  <a:pt x="68" y="77"/>
                  <a:pt x="68" y="77"/>
                </a:cubicBezTo>
                <a:cubicBezTo>
                  <a:pt x="70" y="79"/>
                  <a:pt x="73" y="81"/>
                  <a:pt x="76" y="82"/>
                </a:cubicBezTo>
                <a:cubicBezTo>
                  <a:pt x="76" y="91"/>
                  <a:pt x="76" y="91"/>
                  <a:pt x="76" y="91"/>
                </a:cubicBezTo>
                <a:cubicBezTo>
                  <a:pt x="66" y="95"/>
                  <a:pt x="60" y="105"/>
                  <a:pt x="60" y="116"/>
                </a:cubicBezTo>
                <a:cubicBezTo>
                  <a:pt x="60" y="120"/>
                  <a:pt x="61" y="124"/>
                  <a:pt x="62" y="127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6" y="144"/>
                  <a:pt x="26" y="145"/>
                  <a:pt x="26" y="145"/>
                </a:cubicBezTo>
                <a:cubicBezTo>
                  <a:pt x="26" y="145"/>
                  <a:pt x="25" y="145"/>
                  <a:pt x="25" y="145"/>
                </a:cubicBezTo>
                <a:cubicBezTo>
                  <a:pt x="25" y="145"/>
                  <a:pt x="25" y="146"/>
                  <a:pt x="25" y="146"/>
                </a:cubicBezTo>
                <a:cubicBezTo>
                  <a:pt x="25" y="146"/>
                  <a:pt x="24" y="146"/>
                  <a:pt x="24" y="147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3" y="152"/>
                  <a:pt x="0" y="155"/>
                  <a:pt x="0" y="158"/>
                </a:cubicBezTo>
                <a:cubicBezTo>
                  <a:pt x="0" y="161"/>
                  <a:pt x="2" y="163"/>
                  <a:pt x="4" y="164"/>
                </a:cubicBezTo>
                <a:cubicBezTo>
                  <a:pt x="4" y="168"/>
                  <a:pt x="4" y="168"/>
                  <a:pt x="4" y="168"/>
                </a:cubicBezTo>
                <a:cubicBezTo>
                  <a:pt x="4" y="170"/>
                  <a:pt x="6" y="172"/>
                  <a:pt x="8" y="172"/>
                </a:cubicBezTo>
                <a:cubicBezTo>
                  <a:pt x="10" y="172"/>
                  <a:pt x="12" y="174"/>
                  <a:pt x="12" y="176"/>
                </a:cubicBezTo>
                <a:cubicBezTo>
                  <a:pt x="12" y="178"/>
                  <a:pt x="10" y="180"/>
                  <a:pt x="8" y="180"/>
                </a:cubicBezTo>
                <a:cubicBezTo>
                  <a:pt x="6" y="180"/>
                  <a:pt x="4" y="182"/>
                  <a:pt x="4" y="184"/>
                </a:cubicBezTo>
                <a:cubicBezTo>
                  <a:pt x="4" y="188"/>
                  <a:pt x="4" y="188"/>
                  <a:pt x="4" y="188"/>
                </a:cubicBezTo>
                <a:cubicBezTo>
                  <a:pt x="2" y="189"/>
                  <a:pt x="0" y="191"/>
                  <a:pt x="0" y="194"/>
                </a:cubicBezTo>
                <a:cubicBezTo>
                  <a:pt x="0" y="197"/>
                  <a:pt x="3" y="200"/>
                  <a:pt x="6" y="200"/>
                </a:cubicBezTo>
                <a:cubicBezTo>
                  <a:pt x="170" y="200"/>
                  <a:pt x="170" y="200"/>
                  <a:pt x="170" y="200"/>
                </a:cubicBezTo>
                <a:cubicBezTo>
                  <a:pt x="173" y="200"/>
                  <a:pt x="176" y="197"/>
                  <a:pt x="176" y="194"/>
                </a:cubicBezTo>
                <a:cubicBezTo>
                  <a:pt x="176" y="191"/>
                  <a:pt x="174" y="189"/>
                  <a:pt x="172" y="188"/>
                </a:cubicBezTo>
                <a:close/>
                <a:moveTo>
                  <a:pt x="88" y="128"/>
                </a:moveTo>
                <a:cubicBezTo>
                  <a:pt x="93" y="128"/>
                  <a:pt x="98" y="125"/>
                  <a:pt x="99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6" y="129"/>
                  <a:pt x="98" y="136"/>
                  <a:pt x="88" y="136"/>
                </a:cubicBezTo>
                <a:cubicBezTo>
                  <a:pt x="83" y="136"/>
                  <a:pt x="78" y="134"/>
                  <a:pt x="75" y="131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4" y="128"/>
                  <a:pt x="86" y="128"/>
                  <a:pt x="88" y="128"/>
                </a:cubicBezTo>
                <a:close/>
                <a:moveTo>
                  <a:pt x="108" y="24"/>
                </a:moveTo>
                <a:cubicBezTo>
                  <a:pt x="110" y="24"/>
                  <a:pt x="112" y="26"/>
                  <a:pt x="112" y="28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98" y="24"/>
                  <a:pt x="98" y="24"/>
                  <a:pt x="98" y="24"/>
                </a:cubicBezTo>
                <a:lnTo>
                  <a:pt x="108" y="24"/>
                </a:lnTo>
                <a:close/>
                <a:moveTo>
                  <a:pt x="86" y="24"/>
                </a:moveTo>
                <a:cubicBezTo>
                  <a:pt x="112" y="50"/>
                  <a:pt x="112" y="50"/>
                  <a:pt x="112" y="50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8"/>
                  <a:pt x="112" y="59"/>
                  <a:pt x="111" y="61"/>
                </a:cubicBezTo>
                <a:cubicBezTo>
                  <a:pt x="74" y="24"/>
                  <a:pt x="74" y="24"/>
                  <a:pt x="74" y="24"/>
                </a:cubicBezTo>
                <a:lnTo>
                  <a:pt x="86" y="24"/>
                </a:lnTo>
                <a:close/>
                <a:moveTo>
                  <a:pt x="64" y="28"/>
                </a:moveTo>
                <a:cubicBezTo>
                  <a:pt x="64" y="27"/>
                  <a:pt x="64" y="27"/>
                  <a:pt x="65" y="26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2" y="72"/>
                  <a:pt x="101" y="73"/>
                  <a:pt x="99" y="74"/>
                </a:cubicBezTo>
                <a:cubicBezTo>
                  <a:pt x="64" y="38"/>
                  <a:pt x="64" y="38"/>
                  <a:pt x="64" y="38"/>
                </a:cubicBezTo>
                <a:lnTo>
                  <a:pt x="64" y="28"/>
                </a:lnTo>
                <a:close/>
                <a:moveTo>
                  <a:pt x="73" y="72"/>
                </a:moveTo>
                <a:cubicBezTo>
                  <a:pt x="68" y="67"/>
                  <a:pt x="68" y="67"/>
                  <a:pt x="68" y="67"/>
                </a:cubicBezTo>
                <a:cubicBezTo>
                  <a:pt x="66" y="64"/>
                  <a:pt x="64" y="59"/>
                  <a:pt x="64" y="56"/>
                </a:cubicBezTo>
                <a:cubicBezTo>
                  <a:pt x="64" y="50"/>
                  <a:pt x="64" y="50"/>
                  <a:pt x="64" y="50"/>
                </a:cubicBezTo>
                <a:cubicBezTo>
                  <a:pt x="90" y="76"/>
                  <a:pt x="90" y="76"/>
                  <a:pt x="90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1" y="76"/>
                  <a:pt x="76" y="74"/>
                  <a:pt x="73" y="72"/>
                </a:cubicBezTo>
                <a:close/>
                <a:moveTo>
                  <a:pt x="81" y="97"/>
                </a:moveTo>
                <a:cubicBezTo>
                  <a:pt x="83" y="97"/>
                  <a:pt x="84" y="95"/>
                  <a:pt x="84" y="93"/>
                </a:cubicBezTo>
                <a:cubicBezTo>
                  <a:pt x="84" y="84"/>
                  <a:pt x="84" y="84"/>
                  <a:pt x="84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2" y="102"/>
                  <a:pt x="90" y="104"/>
                  <a:pt x="88" y="104"/>
                </a:cubicBezTo>
                <a:cubicBezTo>
                  <a:pt x="81" y="104"/>
                  <a:pt x="76" y="109"/>
                  <a:pt x="76" y="116"/>
                </a:cubicBezTo>
                <a:cubicBezTo>
                  <a:pt x="76" y="118"/>
                  <a:pt x="76" y="119"/>
                  <a:pt x="77" y="121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2"/>
                  <a:pt x="68" y="119"/>
                  <a:pt x="68" y="116"/>
                </a:cubicBezTo>
                <a:cubicBezTo>
                  <a:pt x="68" y="108"/>
                  <a:pt x="73" y="100"/>
                  <a:pt x="81" y="97"/>
                </a:cubicBezTo>
                <a:close/>
                <a:moveTo>
                  <a:pt x="32" y="151"/>
                </a:moveTo>
                <a:cubicBezTo>
                  <a:pt x="67" y="134"/>
                  <a:pt x="67" y="134"/>
                  <a:pt x="67" y="134"/>
                </a:cubicBezTo>
                <a:cubicBezTo>
                  <a:pt x="72" y="140"/>
                  <a:pt x="80" y="144"/>
                  <a:pt x="88" y="144"/>
                </a:cubicBezTo>
                <a:cubicBezTo>
                  <a:pt x="96" y="144"/>
                  <a:pt x="104" y="140"/>
                  <a:pt x="109" y="134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32" y="152"/>
                  <a:pt x="32" y="152"/>
                  <a:pt x="32" y="152"/>
                </a:cubicBezTo>
                <a:lnTo>
                  <a:pt x="32" y="151"/>
                </a:lnTo>
                <a:close/>
                <a:moveTo>
                  <a:pt x="12" y="192"/>
                </a:moveTo>
                <a:cubicBezTo>
                  <a:pt x="12" y="191"/>
                  <a:pt x="12" y="191"/>
                  <a:pt x="12" y="190"/>
                </a:cubicBezTo>
                <a:cubicBezTo>
                  <a:pt x="12" y="187"/>
                  <a:pt x="12" y="187"/>
                  <a:pt x="12" y="187"/>
                </a:cubicBezTo>
                <a:cubicBezTo>
                  <a:pt x="17" y="186"/>
                  <a:pt x="20" y="181"/>
                  <a:pt x="20" y="176"/>
                </a:cubicBezTo>
                <a:cubicBezTo>
                  <a:pt x="20" y="171"/>
                  <a:pt x="17" y="166"/>
                  <a:pt x="12" y="165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1"/>
                  <a:pt x="12" y="161"/>
                  <a:pt x="12" y="160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1"/>
                  <a:pt x="164" y="161"/>
                  <a:pt x="164" y="162"/>
                </a:cubicBezTo>
                <a:cubicBezTo>
                  <a:pt x="164" y="165"/>
                  <a:pt x="164" y="165"/>
                  <a:pt x="164" y="165"/>
                </a:cubicBezTo>
                <a:cubicBezTo>
                  <a:pt x="159" y="166"/>
                  <a:pt x="156" y="171"/>
                  <a:pt x="156" y="176"/>
                </a:cubicBezTo>
                <a:cubicBezTo>
                  <a:pt x="156" y="181"/>
                  <a:pt x="159" y="186"/>
                  <a:pt x="164" y="187"/>
                </a:cubicBezTo>
                <a:cubicBezTo>
                  <a:pt x="164" y="190"/>
                  <a:pt x="164" y="190"/>
                  <a:pt x="164" y="190"/>
                </a:cubicBezTo>
                <a:cubicBezTo>
                  <a:pt x="164" y="191"/>
                  <a:pt x="164" y="191"/>
                  <a:pt x="164" y="192"/>
                </a:cubicBezTo>
                <a:lnTo>
                  <a:pt x="12" y="192"/>
                </a:lnTo>
                <a:close/>
                <a:moveTo>
                  <a:pt x="40" y="164"/>
                </a:moveTo>
                <a:cubicBezTo>
                  <a:pt x="33" y="164"/>
                  <a:pt x="28" y="169"/>
                  <a:pt x="28" y="176"/>
                </a:cubicBezTo>
                <a:cubicBezTo>
                  <a:pt x="28" y="183"/>
                  <a:pt x="33" y="188"/>
                  <a:pt x="40" y="188"/>
                </a:cubicBezTo>
                <a:cubicBezTo>
                  <a:pt x="47" y="188"/>
                  <a:pt x="52" y="183"/>
                  <a:pt x="52" y="176"/>
                </a:cubicBezTo>
                <a:cubicBezTo>
                  <a:pt x="52" y="169"/>
                  <a:pt x="47" y="164"/>
                  <a:pt x="40" y="164"/>
                </a:cubicBezTo>
                <a:close/>
                <a:moveTo>
                  <a:pt x="40" y="180"/>
                </a:moveTo>
                <a:cubicBezTo>
                  <a:pt x="38" y="180"/>
                  <a:pt x="36" y="178"/>
                  <a:pt x="36" y="176"/>
                </a:cubicBezTo>
                <a:cubicBezTo>
                  <a:pt x="36" y="174"/>
                  <a:pt x="38" y="172"/>
                  <a:pt x="40" y="172"/>
                </a:cubicBezTo>
                <a:cubicBezTo>
                  <a:pt x="42" y="172"/>
                  <a:pt x="44" y="174"/>
                  <a:pt x="44" y="176"/>
                </a:cubicBezTo>
                <a:cubicBezTo>
                  <a:pt x="44" y="178"/>
                  <a:pt x="42" y="180"/>
                  <a:pt x="40" y="180"/>
                </a:cubicBezTo>
                <a:close/>
                <a:moveTo>
                  <a:pt x="72" y="164"/>
                </a:moveTo>
                <a:cubicBezTo>
                  <a:pt x="65" y="164"/>
                  <a:pt x="60" y="169"/>
                  <a:pt x="60" y="176"/>
                </a:cubicBezTo>
                <a:cubicBezTo>
                  <a:pt x="60" y="183"/>
                  <a:pt x="65" y="188"/>
                  <a:pt x="72" y="188"/>
                </a:cubicBezTo>
                <a:cubicBezTo>
                  <a:pt x="79" y="188"/>
                  <a:pt x="84" y="183"/>
                  <a:pt x="84" y="176"/>
                </a:cubicBezTo>
                <a:cubicBezTo>
                  <a:pt x="84" y="169"/>
                  <a:pt x="79" y="164"/>
                  <a:pt x="72" y="164"/>
                </a:cubicBezTo>
                <a:close/>
                <a:moveTo>
                  <a:pt x="72" y="180"/>
                </a:moveTo>
                <a:cubicBezTo>
                  <a:pt x="70" y="180"/>
                  <a:pt x="68" y="178"/>
                  <a:pt x="68" y="176"/>
                </a:cubicBezTo>
                <a:cubicBezTo>
                  <a:pt x="68" y="174"/>
                  <a:pt x="70" y="172"/>
                  <a:pt x="72" y="172"/>
                </a:cubicBezTo>
                <a:cubicBezTo>
                  <a:pt x="74" y="172"/>
                  <a:pt x="76" y="174"/>
                  <a:pt x="76" y="176"/>
                </a:cubicBezTo>
                <a:cubicBezTo>
                  <a:pt x="76" y="178"/>
                  <a:pt x="74" y="180"/>
                  <a:pt x="72" y="180"/>
                </a:cubicBezTo>
                <a:close/>
                <a:moveTo>
                  <a:pt x="104" y="164"/>
                </a:moveTo>
                <a:cubicBezTo>
                  <a:pt x="97" y="164"/>
                  <a:pt x="92" y="169"/>
                  <a:pt x="92" y="176"/>
                </a:cubicBezTo>
                <a:cubicBezTo>
                  <a:pt x="92" y="183"/>
                  <a:pt x="97" y="188"/>
                  <a:pt x="104" y="188"/>
                </a:cubicBezTo>
                <a:cubicBezTo>
                  <a:pt x="111" y="188"/>
                  <a:pt x="116" y="183"/>
                  <a:pt x="116" y="176"/>
                </a:cubicBezTo>
                <a:cubicBezTo>
                  <a:pt x="116" y="169"/>
                  <a:pt x="111" y="164"/>
                  <a:pt x="104" y="164"/>
                </a:cubicBezTo>
                <a:close/>
                <a:moveTo>
                  <a:pt x="104" y="180"/>
                </a:moveTo>
                <a:cubicBezTo>
                  <a:pt x="102" y="180"/>
                  <a:pt x="100" y="178"/>
                  <a:pt x="100" y="176"/>
                </a:cubicBezTo>
                <a:cubicBezTo>
                  <a:pt x="100" y="174"/>
                  <a:pt x="102" y="172"/>
                  <a:pt x="104" y="172"/>
                </a:cubicBezTo>
                <a:cubicBezTo>
                  <a:pt x="106" y="172"/>
                  <a:pt x="108" y="174"/>
                  <a:pt x="108" y="176"/>
                </a:cubicBezTo>
                <a:cubicBezTo>
                  <a:pt x="108" y="178"/>
                  <a:pt x="106" y="180"/>
                  <a:pt x="104" y="180"/>
                </a:cubicBezTo>
                <a:close/>
                <a:moveTo>
                  <a:pt x="136" y="164"/>
                </a:moveTo>
                <a:cubicBezTo>
                  <a:pt x="129" y="164"/>
                  <a:pt x="124" y="169"/>
                  <a:pt x="124" y="176"/>
                </a:cubicBezTo>
                <a:cubicBezTo>
                  <a:pt x="124" y="183"/>
                  <a:pt x="129" y="188"/>
                  <a:pt x="136" y="188"/>
                </a:cubicBezTo>
                <a:cubicBezTo>
                  <a:pt x="143" y="188"/>
                  <a:pt x="148" y="183"/>
                  <a:pt x="148" y="176"/>
                </a:cubicBezTo>
                <a:cubicBezTo>
                  <a:pt x="148" y="169"/>
                  <a:pt x="143" y="164"/>
                  <a:pt x="136" y="164"/>
                </a:cubicBezTo>
                <a:close/>
                <a:moveTo>
                  <a:pt x="136" y="180"/>
                </a:moveTo>
                <a:cubicBezTo>
                  <a:pt x="134" y="180"/>
                  <a:pt x="132" y="178"/>
                  <a:pt x="132" y="176"/>
                </a:cubicBezTo>
                <a:cubicBezTo>
                  <a:pt x="132" y="174"/>
                  <a:pt x="134" y="172"/>
                  <a:pt x="136" y="172"/>
                </a:cubicBezTo>
                <a:cubicBezTo>
                  <a:pt x="138" y="172"/>
                  <a:pt x="140" y="174"/>
                  <a:pt x="140" y="176"/>
                </a:cubicBezTo>
                <a:cubicBezTo>
                  <a:pt x="140" y="178"/>
                  <a:pt x="138" y="180"/>
                  <a:pt x="136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3" name="Freeform 697"/>
          <p:cNvSpPr>
            <a:spLocks noEditPoints="1"/>
          </p:cNvSpPr>
          <p:nvPr/>
        </p:nvSpPr>
        <p:spPr bwMode="auto">
          <a:xfrm>
            <a:off x="4739565" y="2617500"/>
            <a:ext cx="702770" cy="964371"/>
          </a:xfrm>
          <a:custGeom>
            <a:avLst/>
            <a:gdLst>
              <a:gd name="T0" fmla="*/ 96 w 134"/>
              <a:gd name="T1" fmla="*/ 86 h 184"/>
              <a:gd name="T2" fmla="*/ 95 w 134"/>
              <a:gd name="T3" fmla="*/ 64 h 184"/>
              <a:gd name="T4" fmla="*/ 95 w 134"/>
              <a:gd name="T5" fmla="*/ 40 h 184"/>
              <a:gd name="T6" fmla="*/ 27 w 134"/>
              <a:gd name="T7" fmla="*/ 52 h 184"/>
              <a:gd name="T8" fmla="*/ 39 w 134"/>
              <a:gd name="T9" fmla="*/ 80 h 184"/>
              <a:gd name="T10" fmla="*/ 3 w 134"/>
              <a:gd name="T11" fmla="*/ 155 h 184"/>
              <a:gd name="T12" fmla="*/ 21 w 134"/>
              <a:gd name="T13" fmla="*/ 184 h 184"/>
              <a:gd name="T14" fmla="*/ 130 w 134"/>
              <a:gd name="T15" fmla="*/ 175 h 184"/>
              <a:gd name="T16" fmla="*/ 123 w 134"/>
              <a:gd name="T17" fmla="*/ 170 h 184"/>
              <a:gd name="T18" fmla="*/ 21 w 134"/>
              <a:gd name="T19" fmla="*/ 176 h 184"/>
              <a:gd name="T20" fmla="*/ 10 w 134"/>
              <a:gd name="T21" fmla="*/ 159 h 184"/>
              <a:gd name="T22" fmla="*/ 47 w 134"/>
              <a:gd name="T23" fmla="*/ 80 h 184"/>
              <a:gd name="T24" fmla="*/ 59 w 134"/>
              <a:gd name="T25" fmla="*/ 64 h 184"/>
              <a:gd name="T26" fmla="*/ 39 w 134"/>
              <a:gd name="T27" fmla="*/ 56 h 184"/>
              <a:gd name="T28" fmla="*/ 39 w 134"/>
              <a:gd name="T29" fmla="*/ 48 h 184"/>
              <a:gd name="T30" fmla="*/ 99 w 134"/>
              <a:gd name="T31" fmla="*/ 52 h 184"/>
              <a:gd name="T32" fmla="*/ 75 w 134"/>
              <a:gd name="T33" fmla="*/ 56 h 184"/>
              <a:gd name="T34" fmla="*/ 87 w 134"/>
              <a:gd name="T35" fmla="*/ 64 h 184"/>
              <a:gd name="T36" fmla="*/ 89 w 134"/>
              <a:gd name="T37" fmla="*/ 89 h 184"/>
              <a:gd name="T38" fmla="*/ 123 w 134"/>
              <a:gd name="T39" fmla="*/ 170 h 184"/>
              <a:gd name="T40" fmla="*/ 103 w 134"/>
              <a:gd name="T41" fmla="*/ 20 h 184"/>
              <a:gd name="T42" fmla="*/ 71 w 134"/>
              <a:gd name="T43" fmla="*/ 20 h 184"/>
              <a:gd name="T44" fmla="*/ 87 w 134"/>
              <a:gd name="T45" fmla="*/ 12 h 184"/>
              <a:gd name="T46" fmla="*/ 87 w 134"/>
              <a:gd name="T47" fmla="*/ 28 h 184"/>
              <a:gd name="T48" fmla="*/ 87 w 134"/>
              <a:gd name="T49" fmla="*/ 12 h 184"/>
              <a:gd name="T50" fmla="*/ 55 w 134"/>
              <a:gd name="T51" fmla="*/ 158 h 184"/>
              <a:gd name="T52" fmla="*/ 75 w 134"/>
              <a:gd name="T53" fmla="*/ 158 h 184"/>
              <a:gd name="T54" fmla="*/ 65 w 134"/>
              <a:gd name="T55" fmla="*/ 160 h 184"/>
              <a:gd name="T56" fmla="*/ 65 w 134"/>
              <a:gd name="T57" fmla="*/ 156 h 184"/>
              <a:gd name="T58" fmla="*/ 65 w 134"/>
              <a:gd name="T59" fmla="*/ 160 h 184"/>
              <a:gd name="T60" fmla="*/ 71 w 134"/>
              <a:gd name="T61" fmla="*/ 124 h 184"/>
              <a:gd name="T62" fmla="*/ 71 w 134"/>
              <a:gd name="T63" fmla="*/ 100 h 184"/>
              <a:gd name="T64" fmla="*/ 75 w 134"/>
              <a:gd name="T65" fmla="*/ 112 h 184"/>
              <a:gd name="T66" fmla="*/ 67 w 134"/>
              <a:gd name="T67" fmla="*/ 112 h 184"/>
              <a:gd name="T68" fmla="*/ 75 w 134"/>
              <a:gd name="T69" fmla="*/ 112 h 184"/>
              <a:gd name="T70" fmla="*/ 79 w 134"/>
              <a:gd name="T71" fmla="*/ 82 h 184"/>
              <a:gd name="T72" fmla="*/ 51 w 134"/>
              <a:gd name="T73" fmla="*/ 82 h 184"/>
              <a:gd name="T74" fmla="*/ 65 w 134"/>
              <a:gd name="T75" fmla="*/ 76 h 184"/>
              <a:gd name="T76" fmla="*/ 65 w 134"/>
              <a:gd name="T77" fmla="*/ 88 h 184"/>
              <a:gd name="T78" fmla="*/ 65 w 134"/>
              <a:gd name="T79" fmla="*/ 76 h 184"/>
              <a:gd name="T80" fmla="*/ 67 w 134"/>
              <a:gd name="T81" fmla="*/ 12 h 184"/>
              <a:gd name="T82" fmla="*/ 43 w 134"/>
              <a:gd name="T83" fmla="*/ 12 h 184"/>
              <a:gd name="T84" fmla="*/ 55 w 134"/>
              <a:gd name="T85" fmla="*/ 8 h 184"/>
              <a:gd name="T86" fmla="*/ 55 w 134"/>
              <a:gd name="T87" fmla="*/ 16 h 184"/>
              <a:gd name="T88" fmla="*/ 55 w 134"/>
              <a:gd name="T89" fmla="*/ 8 h 184"/>
              <a:gd name="T90" fmla="*/ 94 w 134"/>
              <a:gd name="T91" fmla="*/ 133 h 184"/>
              <a:gd name="T92" fmla="*/ 72 w 134"/>
              <a:gd name="T93" fmla="*/ 133 h 184"/>
              <a:gd name="T94" fmla="*/ 62 w 134"/>
              <a:gd name="T95" fmla="*/ 133 h 184"/>
              <a:gd name="T96" fmla="*/ 40 w 134"/>
              <a:gd name="T97" fmla="*/ 133 h 184"/>
              <a:gd name="T98" fmla="*/ 30 w 134"/>
              <a:gd name="T99" fmla="*/ 133 h 184"/>
              <a:gd name="T100" fmla="*/ 35 w 134"/>
              <a:gd name="T101" fmla="*/ 144 h 184"/>
              <a:gd name="T102" fmla="*/ 51 w 134"/>
              <a:gd name="T103" fmla="*/ 136 h 184"/>
              <a:gd name="T104" fmla="*/ 67 w 134"/>
              <a:gd name="T105" fmla="*/ 144 h 184"/>
              <a:gd name="T106" fmla="*/ 83 w 134"/>
              <a:gd name="T107" fmla="*/ 136 h 184"/>
              <a:gd name="T108" fmla="*/ 99 w 134"/>
              <a:gd name="T109" fmla="*/ 144 h 184"/>
              <a:gd name="T110" fmla="*/ 104 w 134"/>
              <a:gd name="T111" fmla="*/ 13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84">
                <a:moveTo>
                  <a:pt x="131" y="155"/>
                </a:moveTo>
                <a:cubicBezTo>
                  <a:pt x="96" y="86"/>
                  <a:pt x="96" y="86"/>
                  <a:pt x="96" y="86"/>
                </a:cubicBezTo>
                <a:cubicBezTo>
                  <a:pt x="95" y="84"/>
                  <a:pt x="95" y="82"/>
                  <a:pt x="95" y="80"/>
                </a:cubicBezTo>
                <a:cubicBezTo>
                  <a:pt x="95" y="64"/>
                  <a:pt x="95" y="64"/>
                  <a:pt x="95" y="64"/>
                </a:cubicBezTo>
                <a:cubicBezTo>
                  <a:pt x="102" y="64"/>
                  <a:pt x="107" y="59"/>
                  <a:pt x="107" y="52"/>
                </a:cubicBezTo>
                <a:cubicBezTo>
                  <a:pt x="107" y="45"/>
                  <a:pt x="102" y="40"/>
                  <a:pt x="9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2" y="40"/>
                  <a:pt x="27" y="45"/>
                  <a:pt x="27" y="52"/>
                </a:cubicBezTo>
                <a:cubicBezTo>
                  <a:pt x="27" y="59"/>
                  <a:pt x="32" y="64"/>
                  <a:pt x="39" y="64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2"/>
                  <a:pt x="39" y="84"/>
                  <a:pt x="38" y="86"/>
                </a:cubicBezTo>
                <a:cubicBezTo>
                  <a:pt x="3" y="155"/>
                  <a:pt x="3" y="155"/>
                  <a:pt x="3" y="155"/>
                </a:cubicBezTo>
                <a:cubicBezTo>
                  <a:pt x="0" y="161"/>
                  <a:pt x="0" y="169"/>
                  <a:pt x="4" y="175"/>
                </a:cubicBezTo>
                <a:cubicBezTo>
                  <a:pt x="8" y="180"/>
                  <a:pt x="14" y="184"/>
                  <a:pt x="21" y="184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20" y="184"/>
                  <a:pt x="126" y="180"/>
                  <a:pt x="130" y="175"/>
                </a:cubicBezTo>
                <a:cubicBezTo>
                  <a:pt x="134" y="169"/>
                  <a:pt x="134" y="161"/>
                  <a:pt x="131" y="155"/>
                </a:cubicBezTo>
                <a:close/>
                <a:moveTo>
                  <a:pt x="123" y="170"/>
                </a:moveTo>
                <a:cubicBezTo>
                  <a:pt x="121" y="174"/>
                  <a:pt x="117" y="176"/>
                  <a:pt x="113" y="176"/>
                </a:cubicBezTo>
                <a:cubicBezTo>
                  <a:pt x="21" y="176"/>
                  <a:pt x="21" y="176"/>
                  <a:pt x="21" y="176"/>
                </a:cubicBezTo>
                <a:cubicBezTo>
                  <a:pt x="17" y="176"/>
                  <a:pt x="13" y="174"/>
                  <a:pt x="11" y="170"/>
                </a:cubicBezTo>
                <a:cubicBezTo>
                  <a:pt x="8" y="167"/>
                  <a:pt x="8" y="162"/>
                  <a:pt x="10" y="159"/>
                </a:cubicBezTo>
                <a:cubicBezTo>
                  <a:pt x="45" y="89"/>
                  <a:pt x="45" y="89"/>
                  <a:pt x="45" y="89"/>
                </a:cubicBezTo>
                <a:cubicBezTo>
                  <a:pt x="46" y="86"/>
                  <a:pt x="47" y="83"/>
                  <a:pt x="47" y="80"/>
                </a:cubicBezTo>
                <a:cubicBezTo>
                  <a:pt x="47" y="64"/>
                  <a:pt x="47" y="64"/>
                  <a:pt x="47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56"/>
                  <a:pt x="59" y="56"/>
                  <a:pt x="5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7" y="56"/>
                  <a:pt x="35" y="54"/>
                  <a:pt x="35" y="52"/>
                </a:cubicBezTo>
                <a:cubicBezTo>
                  <a:pt x="35" y="50"/>
                  <a:pt x="37" y="48"/>
                  <a:pt x="39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7" y="48"/>
                  <a:pt x="99" y="50"/>
                  <a:pt x="99" y="52"/>
                </a:cubicBezTo>
                <a:cubicBezTo>
                  <a:pt x="99" y="54"/>
                  <a:pt x="97" y="56"/>
                  <a:pt x="95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64"/>
                  <a:pt x="75" y="64"/>
                  <a:pt x="75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83"/>
                  <a:pt x="88" y="86"/>
                  <a:pt x="89" y="89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6" y="162"/>
                  <a:pt x="126" y="167"/>
                  <a:pt x="123" y="170"/>
                </a:cubicBezTo>
                <a:close/>
                <a:moveTo>
                  <a:pt x="87" y="36"/>
                </a:moveTo>
                <a:cubicBezTo>
                  <a:pt x="96" y="36"/>
                  <a:pt x="103" y="29"/>
                  <a:pt x="103" y="20"/>
                </a:cubicBezTo>
                <a:cubicBezTo>
                  <a:pt x="103" y="11"/>
                  <a:pt x="96" y="4"/>
                  <a:pt x="87" y="4"/>
                </a:cubicBezTo>
                <a:cubicBezTo>
                  <a:pt x="78" y="4"/>
                  <a:pt x="71" y="11"/>
                  <a:pt x="71" y="20"/>
                </a:cubicBezTo>
                <a:cubicBezTo>
                  <a:pt x="71" y="29"/>
                  <a:pt x="78" y="36"/>
                  <a:pt x="87" y="36"/>
                </a:cubicBezTo>
                <a:close/>
                <a:moveTo>
                  <a:pt x="87" y="12"/>
                </a:moveTo>
                <a:cubicBezTo>
                  <a:pt x="91" y="12"/>
                  <a:pt x="95" y="16"/>
                  <a:pt x="95" y="20"/>
                </a:cubicBezTo>
                <a:cubicBezTo>
                  <a:pt x="95" y="24"/>
                  <a:pt x="91" y="28"/>
                  <a:pt x="87" y="28"/>
                </a:cubicBezTo>
                <a:cubicBezTo>
                  <a:pt x="83" y="28"/>
                  <a:pt x="79" y="24"/>
                  <a:pt x="79" y="20"/>
                </a:cubicBezTo>
                <a:cubicBezTo>
                  <a:pt x="79" y="16"/>
                  <a:pt x="83" y="12"/>
                  <a:pt x="87" y="12"/>
                </a:cubicBezTo>
                <a:close/>
                <a:moveTo>
                  <a:pt x="65" y="148"/>
                </a:moveTo>
                <a:cubicBezTo>
                  <a:pt x="59" y="148"/>
                  <a:pt x="55" y="152"/>
                  <a:pt x="55" y="158"/>
                </a:cubicBezTo>
                <a:cubicBezTo>
                  <a:pt x="55" y="164"/>
                  <a:pt x="59" y="168"/>
                  <a:pt x="65" y="168"/>
                </a:cubicBezTo>
                <a:cubicBezTo>
                  <a:pt x="71" y="168"/>
                  <a:pt x="75" y="164"/>
                  <a:pt x="75" y="158"/>
                </a:cubicBezTo>
                <a:cubicBezTo>
                  <a:pt x="75" y="152"/>
                  <a:pt x="71" y="148"/>
                  <a:pt x="65" y="148"/>
                </a:cubicBezTo>
                <a:close/>
                <a:moveTo>
                  <a:pt x="65" y="160"/>
                </a:moveTo>
                <a:cubicBezTo>
                  <a:pt x="64" y="160"/>
                  <a:pt x="63" y="159"/>
                  <a:pt x="63" y="158"/>
                </a:cubicBezTo>
                <a:cubicBezTo>
                  <a:pt x="63" y="157"/>
                  <a:pt x="64" y="156"/>
                  <a:pt x="65" y="156"/>
                </a:cubicBezTo>
                <a:cubicBezTo>
                  <a:pt x="66" y="156"/>
                  <a:pt x="67" y="157"/>
                  <a:pt x="67" y="158"/>
                </a:cubicBezTo>
                <a:cubicBezTo>
                  <a:pt x="67" y="159"/>
                  <a:pt x="66" y="160"/>
                  <a:pt x="65" y="160"/>
                </a:cubicBezTo>
                <a:close/>
                <a:moveTo>
                  <a:pt x="59" y="112"/>
                </a:moveTo>
                <a:cubicBezTo>
                  <a:pt x="59" y="119"/>
                  <a:pt x="64" y="124"/>
                  <a:pt x="71" y="124"/>
                </a:cubicBezTo>
                <a:cubicBezTo>
                  <a:pt x="78" y="124"/>
                  <a:pt x="83" y="119"/>
                  <a:pt x="83" y="112"/>
                </a:cubicBezTo>
                <a:cubicBezTo>
                  <a:pt x="83" y="105"/>
                  <a:pt x="78" y="100"/>
                  <a:pt x="71" y="100"/>
                </a:cubicBezTo>
                <a:cubicBezTo>
                  <a:pt x="64" y="100"/>
                  <a:pt x="59" y="105"/>
                  <a:pt x="59" y="112"/>
                </a:cubicBezTo>
                <a:close/>
                <a:moveTo>
                  <a:pt x="75" y="112"/>
                </a:moveTo>
                <a:cubicBezTo>
                  <a:pt x="75" y="114"/>
                  <a:pt x="73" y="116"/>
                  <a:pt x="71" y="116"/>
                </a:cubicBezTo>
                <a:cubicBezTo>
                  <a:pt x="69" y="116"/>
                  <a:pt x="67" y="114"/>
                  <a:pt x="67" y="112"/>
                </a:cubicBezTo>
                <a:cubicBezTo>
                  <a:pt x="67" y="110"/>
                  <a:pt x="69" y="108"/>
                  <a:pt x="71" y="108"/>
                </a:cubicBezTo>
                <a:cubicBezTo>
                  <a:pt x="73" y="108"/>
                  <a:pt x="75" y="110"/>
                  <a:pt x="75" y="112"/>
                </a:cubicBezTo>
                <a:close/>
                <a:moveTo>
                  <a:pt x="65" y="96"/>
                </a:moveTo>
                <a:cubicBezTo>
                  <a:pt x="73" y="96"/>
                  <a:pt x="79" y="90"/>
                  <a:pt x="79" y="82"/>
                </a:cubicBezTo>
                <a:cubicBezTo>
                  <a:pt x="79" y="74"/>
                  <a:pt x="73" y="68"/>
                  <a:pt x="65" y="68"/>
                </a:cubicBezTo>
                <a:cubicBezTo>
                  <a:pt x="57" y="68"/>
                  <a:pt x="51" y="74"/>
                  <a:pt x="51" y="82"/>
                </a:cubicBezTo>
                <a:cubicBezTo>
                  <a:pt x="51" y="90"/>
                  <a:pt x="57" y="96"/>
                  <a:pt x="65" y="96"/>
                </a:cubicBezTo>
                <a:close/>
                <a:moveTo>
                  <a:pt x="65" y="76"/>
                </a:moveTo>
                <a:cubicBezTo>
                  <a:pt x="68" y="76"/>
                  <a:pt x="71" y="79"/>
                  <a:pt x="71" y="82"/>
                </a:cubicBezTo>
                <a:cubicBezTo>
                  <a:pt x="71" y="85"/>
                  <a:pt x="68" y="88"/>
                  <a:pt x="65" y="88"/>
                </a:cubicBezTo>
                <a:cubicBezTo>
                  <a:pt x="62" y="88"/>
                  <a:pt x="59" y="85"/>
                  <a:pt x="59" y="82"/>
                </a:cubicBezTo>
                <a:cubicBezTo>
                  <a:pt x="59" y="79"/>
                  <a:pt x="62" y="76"/>
                  <a:pt x="65" y="76"/>
                </a:cubicBezTo>
                <a:close/>
                <a:moveTo>
                  <a:pt x="55" y="24"/>
                </a:moveTo>
                <a:cubicBezTo>
                  <a:pt x="62" y="24"/>
                  <a:pt x="67" y="19"/>
                  <a:pt x="67" y="12"/>
                </a:cubicBezTo>
                <a:cubicBezTo>
                  <a:pt x="67" y="5"/>
                  <a:pt x="62" y="0"/>
                  <a:pt x="55" y="0"/>
                </a:cubicBezTo>
                <a:cubicBezTo>
                  <a:pt x="48" y="0"/>
                  <a:pt x="43" y="5"/>
                  <a:pt x="43" y="12"/>
                </a:cubicBezTo>
                <a:cubicBezTo>
                  <a:pt x="43" y="19"/>
                  <a:pt x="48" y="24"/>
                  <a:pt x="55" y="24"/>
                </a:cubicBezTo>
                <a:close/>
                <a:moveTo>
                  <a:pt x="55" y="8"/>
                </a:moveTo>
                <a:cubicBezTo>
                  <a:pt x="57" y="8"/>
                  <a:pt x="59" y="10"/>
                  <a:pt x="59" y="12"/>
                </a:cubicBezTo>
                <a:cubicBezTo>
                  <a:pt x="59" y="14"/>
                  <a:pt x="57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10"/>
                  <a:pt x="53" y="8"/>
                  <a:pt x="55" y="8"/>
                </a:cubicBezTo>
                <a:close/>
                <a:moveTo>
                  <a:pt x="99" y="136"/>
                </a:moveTo>
                <a:cubicBezTo>
                  <a:pt x="97" y="136"/>
                  <a:pt x="96" y="135"/>
                  <a:pt x="94" y="133"/>
                </a:cubicBezTo>
                <a:cubicBezTo>
                  <a:pt x="92" y="131"/>
                  <a:pt x="89" y="128"/>
                  <a:pt x="83" y="128"/>
                </a:cubicBezTo>
                <a:cubicBezTo>
                  <a:pt x="77" y="128"/>
                  <a:pt x="74" y="131"/>
                  <a:pt x="72" y="133"/>
                </a:cubicBezTo>
                <a:cubicBezTo>
                  <a:pt x="70" y="135"/>
                  <a:pt x="69" y="136"/>
                  <a:pt x="67" y="136"/>
                </a:cubicBezTo>
                <a:cubicBezTo>
                  <a:pt x="65" y="136"/>
                  <a:pt x="64" y="135"/>
                  <a:pt x="62" y="133"/>
                </a:cubicBezTo>
                <a:cubicBezTo>
                  <a:pt x="60" y="131"/>
                  <a:pt x="57" y="128"/>
                  <a:pt x="51" y="128"/>
                </a:cubicBezTo>
                <a:cubicBezTo>
                  <a:pt x="45" y="128"/>
                  <a:pt x="42" y="131"/>
                  <a:pt x="40" y="133"/>
                </a:cubicBezTo>
                <a:cubicBezTo>
                  <a:pt x="38" y="135"/>
                  <a:pt x="37" y="136"/>
                  <a:pt x="35" y="136"/>
                </a:cubicBezTo>
                <a:cubicBezTo>
                  <a:pt x="33" y="136"/>
                  <a:pt x="32" y="135"/>
                  <a:pt x="30" y="133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6" y="141"/>
                  <a:pt x="29" y="144"/>
                  <a:pt x="35" y="144"/>
                </a:cubicBezTo>
                <a:cubicBezTo>
                  <a:pt x="41" y="144"/>
                  <a:pt x="44" y="141"/>
                  <a:pt x="46" y="139"/>
                </a:cubicBezTo>
                <a:cubicBezTo>
                  <a:pt x="48" y="137"/>
                  <a:pt x="49" y="136"/>
                  <a:pt x="51" y="136"/>
                </a:cubicBezTo>
                <a:cubicBezTo>
                  <a:pt x="53" y="136"/>
                  <a:pt x="54" y="137"/>
                  <a:pt x="56" y="139"/>
                </a:cubicBezTo>
                <a:cubicBezTo>
                  <a:pt x="58" y="141"/>
                  <a:pt x="61" y="144"/>
                  <a:pt x="67" y="144"/>
                </a:cubicBezTo>
                <a:cubicBezTo>
                  <a:pt x="73" y="144"/>
                  <a:pt x="76" y="141"/>
                  <a:pt x="78" y="139"/>
                </a:cubicBezTo>
                <a:cubicBezTo>
                  <a:pt x="80" y="137"/>
                  <a:pt x="81" y="136"/>
                  <a:pt x="83" y="136"/>
                </a:cubicBezTo>
                <a:cubicBezTo>
                  <a:pt x="85" y="136"/>
                  <a:pt x="86" y="137"/>
                  <a:pt x="88" y="139"/>
                </a:cubicBezTo>
                <a:cubicBezTo>
                  <a:pt x="90" y="141"/>
                  <a:pt x="93" y="144"/>
                  <a:pt x="99" y="144"/>
                </a:cubicBezTo>
                <a:cubicBezTo>
                  <a:pt x="105" y="144"/>
                  <a:pt x="108" y="141"/>
                  <a:pt x="110" y="139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2" y="135"/>
                  <a:pt x="101" y="136"/>
                  <a:pt x="99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4" name="pole tekstowe 528"/>
          <p:cNvSpPr txBox="1"/>
          <p:nvPr/>
        </p:nvSpPr>
        <p:spPr>
          <a:xfrm>
            <a:off x="208185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Production / Manufacturing</a:t>
            </a:r>
          </a:p>
        </p:txBody>
      </p:sp>
      <p:grpSp>
        <p:nvGrpSpPr>
          <p:cNvPr id="95" name="Grupa 94"/>
          <p:cNvGrpSpPr/>
          <p:nvPr/>
        </p:nvGrpSpPr>
        <p:grpSpPr>
          <a:xfrm>
            <a:off x="4146066" y="5525397"/>
            <a:ext cx="616220" cy="616220"/>
            <a:chOff x="2210276" y="1724416"/>
            <a:chExt cx="616220" cy="616220"/>
          </a:xfrm>
        </p:grpSpPr>
        <p:sp>
          <p:nvSpPr>
            <p:cNvPr id="96" name="Oval 601"/>
            <p:cNvSpPr>
              <a:spLocks noChangeArrowheads="1"/>
            </p:cNvSpPr>
            <p:nvPr/>
          </p:nvSpPr>
          <p:spPr bwMode="auto">
            <a:xfrm>
              <a:off x="2210276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668"/>
            <p:cNvSpPr>
              <a:spLocks noEditPoints="1"/>
            </p:cNvSpPr>
            <p:nvPr/>
          </p:nvSpPr>
          <p:spPr bwMode="auto">
            <a:xfrm>
              <a:off x="2338768" y="1852908"/>
              <a:ext cx="359235" cy="360140"/>
            </a:xfrm>
            <a:custGeom>
              <a:avLst/>
              <a:gdLst>
                <a:gd name="T0" fmla="*/ 144 w 168"/>
                <a:gd name="T1" fmla="*/ 44 h 168"/>
                <a:gd name="T2" fmla="*/ 136 w 168"/>
                <a:gd name="T3" fmla="*/ 52 h 168"/>
                <a:gd name="T4" fmla="*/ 84 w 168"/>
                <a:gd name="T5" fmla="*/ 0 h 168"/>
                <a:gd name="T6" fmla="*/ 32 w 168"/>
                <a:gd name="T7" fmla="*/ 52 h 168"/>
                <a:gd name="T8" fmla="*/ 24 w 168"/>
                <a:gd name="T9" fmla="*/ 44 h 168"/>
                <a:gd name="T10" fmla="*/ 0 w 168"/>
                <a:gd name="T11" fmla="*/ 60 h 168"/>
                <a:gd name="T12" fmla="*/ 8 w 168"/>
                <a:gd name="T13" fmla="*/ 168 h 168"/>
                <a:gd name="T14" fmla="*/ 16 w 168"/>
                <a:gd name="T15" fmla="*/ 49 h 168"/>
                <a:gd name="T16" fmla="*/ 24 w 168"/>
                <a:gd name="T17" fmla="*/ 168 h 168"/>
                <a:gd name="T18" fmla="*/ 32 w 168"/>
                <a:gd name="T19" fmla="*/ 84 h 168"/>
                <a:gd name="T20" fmla="*/ 66 w 168"/>
                <a:gd name="T21" fmla="*/ 124 h 168"/>
                <a:gd name="T22" fmla="*/ 40 w 168"/>
                <a:gd name="T23" fmla="*/ 136 h 168"/>
                <a:gd name="T24" fmla="*/ 32 w 168"/>
                <a:gd name="T25" fmla="*/ 124 h 168"/>
                <a:gd name="T26" fmla="*/ 52 w 168"/>
                <a:gd name="T27" fmla="*/ 168 h 168"/>
                <a:gd name="T28" fmla="*/ 136 w 168"/>
                <a:gd name="T29" fmla="*/ 148 h 168"/>
                <a:gd name="T30" fmla="*/ 128 w 168"/>
                <a:gd name="T31" fmla="*/ 124 h 168"/>
                <a:gd name="T32" fmla="*/ 106 w 168"/>
                <a:gd name="T33" fmla="*/ 136 h 168"/>
                <a:gd name="T34" fmla="*/ 103 w 168"/>
                <a:gd name="T35" fmla="*/ 124 h 168"/>
                <a:gd name="T36" fmla="*/ 144 w 168"/>
                <a:gd name="T37" fmla="*/ 84 h 168"/>
                <a:gd name="T38" fmla="*/ 152 w 168"/>
                <a:gd name="T39" fmla="*/ 168 h 168"/>
                <a:gd name="T40" fmla="*/ 160 w 168"/>
                <a:gd name="T41" fmla="*/ 60 h 168"/>
                <a:gd name="T42" fmla="*/ 168 w 168"/>
                <a:gd name="T43" fmla="*/ 168 h 168"/>
                <a:gd name="T44" fmla="*/ 148 w 168"/>
                <a:gd name="T45" fmla="*/ 40 h 168"/>
                <a:gd name="T46" fmla="*/ 24 w 168"/>
                <a:gd name="T47" fmla="*/ 76 h 168"/>
                <a:gd name="T48" fmla="*/ 32 w 168"/>
                <a:gd name="T49" fmla="*/ 60 h 168"/>
                <a:gd name="T50" fmla="*/ 84 w 168"/>
                <a:gd name="T51" fmla="*/ 8 h 168"/>
                <a:gd name="T52" fmla="*/ 118 w 168"/>
                <a:gd name="T53" fmla="*/ 60 h 168"/>
                <a:gd name="T54" fmla="*/ 54 w 168"/>
                <a:gd name="T55" fmla="*/ 64 h 168"/>
                <a:gd name="T56" fmla="*/ 40 w 168"/>
                <a:gd name="T57" fmla="*/ 40 h 168"/>
                <a:gd name="T58" fmla="*/ 40 w 168"/>
                <a:gd name="T59" fmla="*/ 80 h 168"/>
                <a:gd name="T60" fmla="*/ 40 w 168"/>
                <a:gd name="T61" fmla="*/ 80 h 168"/>
                <a:gd name="T62" fmla="*/ 44 w 168"/>
                <a:gd name="T63" fmla="*/ 66 h 168"/>
                <a:gd name="T64" fmla="*/ 40 w 168"/>
                <a:gd name="T65" fmla="*/ 80 h 168"/>
                <a:gd name="T66" fmla="*/ 128 w 168"/>
                <a:gd name="T67" fmla="*/ 144 h 168"/>
                <a:gd name="T68" fmla="*/ 116 w 168"/>
                <a:gd name="T69" fmla="*/ 160 h 168"/>
                <a:gd name="T70" fmla="*/ 40 w 168"/>
                <a:gd name="T71" fmla="*/ 148 h 168"/>
                <a:gd name="T72" fmla="*/ 64 w 168"/>
                <a:gd name="T73" fmla="*/ 144 h 168"/>
                <a:gd name="T74" fmla="*/ 60 w 168"/>
                <a:gd name="T75" fmla="*/ 72 h 168"/>
                <a:gd name="T76" fmla="*/ 80 w 168"/>
                <a:gd name="T77" fmla="*/ 88 h 168"/>
                <a:gd name="T78" fmla="*/ 88 w 168"/>
                <a:gd name="T79" fmla="*/ 72 h 168"/>
                <a:gd name="T80" fmla="*/ 100 w 168"/>
                <a:gd name="T81" fmla="*/ 142 h 168"/>
                <a:gd name="T82" fmla="*/ 128 w 168"/>
                <a:gd name="T83" fmla="*/ 80 h 168"/>
                <a:gd name="T84" fmla="*/ 124 w 168"/>
                <a:gd name="T85" fmla="*/ 66 h 168"/>
                <a:gd name="T86" fmla="*/ 128 w 168"/>
                <a:gd name="T87" fmla="*/ 80 h 168"/>
                <a:gd name="T88" fmla="*/ 128 w 168"/>
                <a:gd name="T89" fmla="*/ 80 h 168"/>
                <a:gd name="T90" fmla="*/ 136 w 168"/>
                <a:gd name="T91" fmla="*/ 76 h 168"/>
                <a:gd name="T92" fmla="*/ 144 w 168"/>
                <a:gd name="T93" fmla="*/ 60 h 168"/>
                <a:gd name="T94" fmla="*/ 80 w 168"/>
                <a:gd name="T95" fmla="*/ 112 h 168"/>
                <a:gd name="T96" fmla="*/ 88 w 168"/>
                <a:gd name="T97" fmla="*/ 96 h 168"/>
                <a:gd name="T98" fmla="*/ 80 w 168"/>
                <a:gd name="T99" fmla="*/ 112 h 168"/>
                <a:gd name="T100" fmla="*/ 88 w 168"/>
                <a:gd name="T101" fmla="*/ 128 h 168"/>
                <a:gd name="T102" fmla="*/ 80 w 168"/>
                <a:gd name="T103" fmla="*/ 120 h 168"/>
                <a:gd name="T104" fmla="*/ 80 w 168"/>
                <a:gd name="T105" fmla="*/ 144 h 168"/>
                <a:gd name="T106" fmla="*/ 88 w 168"/>
                <a:gd name="T107" fmla="*/ 136 h 168"/>
                <a:gd name="T108" fmla="*/ 80 w 168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68">
                  <a:moveTo>
                    <a:pt x="148" y="40"/>
                  </a:moveTo>
                  <a:cubicBezTo>
                    <a:pt x="146" y="40"/>
                    <a:pt x="144" y="42"/>
                    <a:pt x="144" y="4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18"/>
                    <a:pt x="113" y="0"/>
                    <a:pt x="84" y="0"/>
                  </a:cubicBezTo>
                  <a:cubicBezTo>
                    <a:pt x="55" y="0"/>
                    <a:pt x="32" y="18"/>
                    <a:pt x="32" y="4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2" y="40"/>
                    <a:pt x="20" y="40"/>
                  </a:cubicBezTo>
                  <a:cubicBezTo>
                    <a:pt x="9" y="40"/>
                    <a:pt x="0" y="49"/>
                    <a:pt x="0" y="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5"/>
                    <a:pt x="11" y="50"/>
                    <a:pt x="16" y="49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100"/>
                    <a:pt x="47" y="116"/>
                    <a:pt x="65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5" y="128"/>
                    <a:pt x="64" y="132"/>
                    <a:pt x="62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59"/>
                    <a:pt x="41" y="168"/>
                    <a:pt x="5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7" y="168"/>
                    <a:pt x="136" y="159"/>
                    <a:pt x="136" y="14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4" y="132"/>
                    <a:pt x="103" y="128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21" y="117"/>
                    <a:pt x="134" y="100"/>
                    <a:pt x="13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7" y="50"/>
                    <a:pt x="160" y="55"/>
                    <a:pt x="160" y="60"/>
                  </a:cubicBezTo>
                  <a:cubicBezTo>
                    <a:pt x="160" y="168"/>
                    <a:pt x="160" y="168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9"/>
                    <a:pt x="159" y="40"/>
                    <a:pt x="148" y="40"/>
                  </a:cubicBezTo>
                  <a:close/>
                  <a:moveTo>
                    <a:pt x="32" y="76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2" y="60"/>
                    <a:pt x="32" y="60"/>
                    <a:pt x="32" y="60"/>
                  </a:cubicBezTo>
                  <a:lnTo>
                    <a:pt x="32" y="76"/>
                  </a:lnTo>
                  <a:close/>
                  <a:moveTo>
                    <a:pt x="84" y="8"/>
                  </a:moveTo>
                  <a:cubicBezTo>
                    <a:pt x="108" y="8"/>
                    <a:pt x="128" y="22"/>
                    <a:pt x="128" y="40"/>
                  </a:cubicBezTo>
                  <a:cubicBezTo>
                    <a:pt x="128" y="47"/>
                    <a:pt x="125" y="54"/>
                    <a:pt x="118" y="60"/>
                  </a:cubicBezTo>
                  <a:cubicBezTo>
                    <a:pt x="117" y="61"/>
                    <a:pt x="116" y="63"/>
                    <a:pt x="11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3"/>
                    <a:pt x="51" y="61"/>
                    <a:pt x="50" y="60"/>
                  </a:cubicBezTo>
                  <a:cubicBezTo>
                    <a:pt x="43" y="54"/>
                    <a:pt x="40" y="47"/>
                    <a:pt x="40" y="40"/>
                  </a:cubicBezTo>
                  <a:cubicBezTo>
                    <a:pt x="40" y="22"/>
                    <a:pt x="60" y="8"/>
                    <a:pt x="84" y="8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3"/>
                    <a:pt x="43" y="64"/>
                    <a:pt x="44" y="66"/>
                  </a:cubicBezTo>
                  <a:cubicBezTo>
                    <a:pt x="61" y="82"/>
                    <a:pt x="69" y="100"/>
                    <a:pt x="67" y="117"/>
                  </a:cubicBezTo>
                  <a:cubicBezTo>
                    <a:pt x="51" y="110"/>
                    <a:pt x="40" y="94"/>
                    <a:pt x="40" y="80"/>
                  </a:cubicBezTo>
                  <a:close/>
                  <a:moveTo>
                    <a:pt x="104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55"/>
                    <a:pt x="123" y="160"/>
                    <a:pt x="11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45" y="160"/>
                    <a:pt x="40" y="155"/>
                    <a:pt x="40" y="14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6" y="144"/>
                    <a:pt x="67" y="143"/>
                    <a:pt x="68" y="142"/>
                  </a:cubicBezTo>
                  <a:cubicBezTo>
                    <a:pt x="80" y="120"/>
                    <a:pt x="78" y="95"/>
                    <a:pt x="6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91" y="95"/>
                    <a:pt x="88" y="120"/>
                    <a:pt x="100" y="142"/>
                  </a:cubicBezTo>
                  <a:cubicBezTo>
                    <a:pt x="101" y="143"/>
                    <a:pt x="102" y="144"/>
                    <a:pt x="104" y="144"/>
                  </a:cubicBezTo>
                  <a:close/>
                  <a:moveTo>
                    <a:pt x="128" y="80"/>
                  </a:moveTo>
                  <a:cubicBezTo>
                    <a:pt x="128" y="94"/>
                    <a:pt x="117" y="110"/>
                    <a:pt x="101" y="117"/>
                  </a:cubicBezTo>
                  <a:cubicBezTo>
                    <a:pt x="99" y="100"/>
                    <a:pt x="107" y="82"/>
                    <a:pt x="124" y="66"/>
                  </a:cubicBezTo>
                  <a:cubicBezTo>
                    <a:pt x="125" y="64"/>
                    <a:pt x="127" y="63"/>
                    <a:pt x="128" y="61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lose/>
                  <a:moveTo>
                    <a:pt x="144" y="76"/>
                  </a:moveTo>
                  <a:cubicBezTo>
                    <a:pt x="136" y="76"/>
                    <a:pt x="136" y="76"/>
                    <a:pt x="136" y="76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44" y="60"/>
                    <a:pt x="144" y="60"/>
                    <a:pt x="144" y="60"/>
                  </a:cubicBezTo>
                  <a:lnTo>
                    <a:pt x="144" y="76"/>
                  </a:lnTo>
                  <a:close/>
                  <a:moveTo>
                    <a:pt x="80" y="112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112"/>
                  </a:lnTo>
                  <a:close/>
                  <a:moveTo>
                    <a:pt x="80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28"/>
                  </a:lnTo>
                  <a:close/>
                  <a:moveTo>
                    <a:pt x="80" y="144"/>
                  </a:moveTo>
                  <a:cubicBezTo>
                    <a:pt x="88" y="144"/>
                    <a:pt x="88" y="144"/>
                    <a:pt x="88" y="14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8" name="Grupa 97"/>
          <p:cNvGrpSpPr/>
          <p:nvPr/>
        </p:nvGrpSpPr>
        <p:grpSpPr>
          <a:xfrm>
            <a:off x="2502813" y="5525397"/>
            <a:ext cx="616220" cy="616220"/>
            <a:chOff x="567023" y="1724416"/>
            <a:chExt cx="616220" cy="616220"/>
          </a:xfrm>
        </p:grpSpPr>
        <p:sp>
          <p:nvSpPr>
            <p:cNvPr id="99" name="Oval 597"/>
            <p:cNvSpPr>
              <a:spLocks noChangeArrowheads="1"/>
            </p:cNvSpPr>
            <p:nvPr/>
          </p:nvSpPr>
          <p:spPr bwMode="auto">
            <a:xfrm>
              <a:off x="567023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1" name="Grupa 100"/>
          <p:cNvGrpSpPr/>
          <p:nvPr/>
        </p:nvGrpSpPr>
        <p:grpSpPr>
          <a:xfrm>
            <a:off x="4967692" y="5525397"/>
            <a:ext cx="616220" cy="616220"/>
            <a:chOff x="3031902" y="1724416"/>
            <a:chExt cx="616220" cy="616220"/>
          </a:xfrm>
        </p:grpSpPr>
        <p:sp>
          <p:nvSpPr>
            <p:cNvPr id="102" name="Oval 603"/>
            <p:cNvSpPr>
              <a:spLocks noChangeArrowheads="1"/>
            </p:cNvSpPr>
            <p:nvPr/>
          </p:nvSpPr>
          <p:spPr bwMode="auto">
            <a:xfrm>
              <a:off x="3031902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677"/>
            <p:cNvSpPr>
              <a:spLocks noEditPoints="1"/>
            </p:cNvSpPr>
            <p:nvPr/>
          </p:nvSpPr>
          <p:spPr bwMode="auto">
            <a:xfrm>
              <a:off x="3151346" y="1785043"/>
              <a:ext cx="376428" cy="428006"/>
            </a:xfrm>
            <a:custGeom>
              <a:avLst/>
              <a:gdLst>
                <a:gd name="T0" fmla="*/ 168 w 176"/>
                <a:gd name="T1" fmla="*/ 180 h 200"/>
                <a:gd name="T2" fmla="*/ 172 w 176"/>
                <a:gd name="T3" fmla="*/ 168 h 200"/>
                <a:gd name="T4" fmla="*/ 170 w 176"/>
                <a:gd name="T5" fmla="*/ 152 h 200"/>
                <a:gd name="T6" fmla="*/ 152 w 176"/>
                <a:gd name="T7" fmla="*/ 147 h 200"/>
                <a:gd name="T8" fmla="*/ 151 w 176"/>
                <a:gd name="T9" fmla="*/ 145 h 200"/>
                <a:gd name="T10" fmla="*/ 114 w 176"/>
                <a:gd name="T11" fmla="*/ 127 h 200"/>
                <a:gd name="T12" fmla="*/ 96 w 176"/>
                <a:gd name="T13" fmla="*/ 112 h 200"/>
                <a:gd name="T14" fmla="*/ 90 w 176"/>
                <a:gd name="T15" fmla="*/ 116 h 200"/>
                <a:gd name="T16" fmla="*/ 88 w 176"/>
                <a:gd name="T17" fmla="*/ 116 h 200"/>
                <a:gd name="T18" fmla="*/ 86 w 176"/>
                <a:gd name="T19" fmla="*/ 116 h 200"/>
                <a:gd name="T20" fmla="*/ 88 w 176"/>
                <a:gd name="T21" fmla="*/ 112 h 200"/>
                <a:gd name="T22" fmla="*/ 108 w 176"/>
                <a:gd name="T23" fmla="*/ 77 h 200"/>
                <a:gd name="T24" fmla="*/ 120 w 176"/>
                <a:gd name="T25" fmla="*/ 28 h 200"/>
                <a:gd name="T26" fmla="*/ 100 w 176"/>
                <a:gd name="T27" fmla="*/ 0 h 200"/>
                <a:gd name="T28" fmla="*/ 76 w 176"/>
                <a:gd name="T29" fmla="*/ 0 h 200"/>
                <a:gd name="T30" fmla="*/ 56 w 176"/>
                <a:gd name="T31" fmla="*/ 28 h 200"/>
                <a:gd name="T32" fmla="*/ 68 w 176"/>
                <a:gd name="T33" fmla="*/ 77 h 200"/>
                <a:gd name="T34" fmla="*/ 60 w 176"/>
                <a:gd name="T35" fmla="*/ 116 h 200"/>
                <a:gd name="T36" fmla="*/ 26 w 176"/>
                <a:gd name="T37" fmla="*/ 145 h 200"/>
                <a:gd name="T38" fmla="*/ 24 w 176"/>
                <a:gd name="T39" fmla="*/ 147 h 200"/>
                <a:gd name="T40" fmla="*/ 24 w 176"/>
                <a:gd name="T41" fmla="*/ 152 h 200"/>
                <a:gd name="T42" fmla="*/ 4 w 176"/>
                <a:gd name="T43" fmla="*/ 164 h 200"/>
                <a:gd name="T44" fmla="*/ 12 w 176"/>
                <a:gd name="T45" fmla="*/ 176 h 200"/>
                <a:gd name="T46" fmla="*/ 4 w 176"/>
                <a:gd name="T47" fmla="*/ 188 h 200"/>
                <a:gd name="T48" fmla="*/ 170 w 176"/>
                <a:gd name="T49" fmla="*/ 200 h 200"/>
                <a:gd name="T50" fmla="*/ 88 w 176"/>
                <a:gd name="T51" fmla="*/ 128 h 200"/>
                <a:gd name="T52" fmla="*/ 88 w 176"/>
                <a:gd name="T53" fmla="*/ 136 h 200"/>
                <a:gd name="T54" fmla="*/ 88 w 176"/>
                <a:gd name="T55" fmla="*/ 128 h 200"/>
                <a:gd name="T56" fmla="*/ 112 w 176"/>
                <a:gd name="T57" fmla="*/ 38 h 200"/>
                <a:gd name="T58" fmla="*/ 86 w 176"/>
                <a:gd name="T59" fmla="*/ 24 h 200"/>
                <a:gd name="T60" fmla="*/ 111 w 176"/>
                <a:gd name="T61" fmla="*/ 61 h 200"/>
                <a:gd name="T62" fmla="*/ 64 w 176"/>
                <a:gd name="T63" fmla="*/ 28 h 200"/>
                <a:gd name="T64" fmla="*/ 103 w 176"/>
                <a:gd name="T65" fmla="*/ 72 h 200"/>
                <a:gd name="T66" fmla="*/ 64 w 176"/>
                <a:gd name="T67" fmla="*/ 28 h 200"/>
                <a:gd name="T68" fmla="*/ 64 w 176"/>
                <a:gd name="T69" fmla="*/ 56 h 200"/>
                <a:gd name="T70" fmla="*/ 84 w 176"/>
                <a:gd name="T71" fmla="*/ 76 h 200"/>
                <a:gd name="T72" fmla="*/ 84 w 176"/>
                <a:gd name="T73" fmla="*/ 93 h 200"/>
                <a:gd name="T74" fmla="*/ 92 w 176"/>
                <a:gd name="T75" fmla="*/ 100 h 200"/>
                <a:gd name="T76" fmla="*/ 77 w 176"/>
                <a:gd name="T77" fmla="*/ 121 h 200"/>
                <a:gd name="T78" fmla="*/ 81 w 176"/>
                <a:gd name="T79" fmla="*/ 97 h 200"/>
                <a:gd name="T80" fmla="*/ 88 w 176"/>
                <a:gd name="T81" fmla="*/ 144 h 200"/>
                <a:gd name="T82" fmla="*/ 144 w 176"/>
                <a:gd name="T83" fmla="*/ 152 h 200"/>
                <a:gd name="T84" fmla="*/ 12 w 176"/>
                <a:gd name="T85" fmla="*/ 192 h 200"/>
                <a:gd name="T86" fmla="*/ 20 w 176"/>
                <a:gd name="T87" fmla="*/ 176 h 200"/>
                <a:gd name="T88" fmla="*/ 12 w 176"/>
                <a:gd name="T89" fmla="*/ 160 h 200"/>
                <a:gd name="T90" fmla="*/ 164 w 176"/>
                <a:gd name="T91" fmla="*/ 165 h 200"/>
                <a:gd name="T92" fmla="*/ 164 w 176"/>
                <a:gd name="T93" fmla="*/ 190 h 200"/>
                <a:gd name="T94" fmla="*/ 40 w 176"/>
                <a:gd name="T95" fmla="*/ 164 h 200"/>
                <a:gd name="T96" fmla="*/ 52 w 176"/>
                <a:gd name="T97" fmla="*/ 176 h 200"/>
                <a:gd name="T98" fmla="*/ 36 w 176"/>
                <a:gd name="T99" fmla="*/ 176 h 200"/>
                <a:gd name="T100" fmla="*/ 40 w 176"/>
                <a:gd name="T101" fmla="*/ 180 h 200"/>
                <a:gd name="T102" fmla="*/ 72 w 176"/>
                <a:gd name="T103" fmla="*/ 188 h 200"/>
                <a:gd name="T104" fmla="*/ 72 w 176"/>
                <a:gd name="T105" fmla="*/ 180 h 200"/>
                <a:gd name="T106" fmla="*/ 76 w 176"/>
                <a:gd name="T107" fmla="*/ 176 h 200"/>
                <a:gd name="T108" fmla="*/ 92 w 176"/>
                <a:gd name="T109" fmla="*/ 176 h 200"/>
                <a:gd name="T110" fmla="*/ 104 w 176"/>
                <a:gd name="T111" fmla="*/ 164 h 200"/>
                <a:gd name="T112" fmla="*/ 104 w 176"/>
                <a:gd name="T113" fmla="*/ 172 h 200"/>
                <a:gd name="T114" fmla="*/ 136 w 176"/>
                <a:gd name="T115" fmla="*/ 164 h 200"/>
                <a:gd name="T116" fmla="*/ 148 w 176"/>
                <a:gd name="T117" fmla="*/ 176 h 200"/>
                <a:gd name="T118" fmla="*/ 132 w 176"/>
                <a:gd name="T119" fmla="*/ 176 h 200"/>
                <a:gd name="T120" fmla="*/ 136 w 176"/>
                <a:gd name="T121" fmla="*/ 18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00">
                  <a:moveTo>
                    <a:pt x="172" y="188"/>
                  </a:moveTo>
                  <a:cubicBezTo>
                    <a:pt x="172" y="184"/>
                    <a:pt x="172" y="184"/>
                    <a:pt x="172" y="184"/>
                  </a:cubicBezTo>
                  <a:cubicBezTo>
                    <a:pt x="172" y="182"/>
                    <a:pt x="170" y="180"/>
                    <a:pt x="168" y="180"/>
                  </a:cubicBezTo>
                  <a:cubicBezTo>
                    <a:pt x="166" y="180"/>
                    <a:pt x="164" y="178"/>
                    <a:pt x="164" y="176"/>
                  </a:cubicBezTo>
                  <a:cubicBezTo>
                    <a:pt x="164" y="174"/>
                    <a:pt x="166" y="172"/>
                    <a:pt x="168" y="172"/>
                  </a:cubicBezTo>
                  <a:cubicBezTo>
                    <a:pt x="170" y="172"/>
                    <a:pt x="172" y="170"/>
                    <a:pt x="172" y="168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4" y="163"/>
                    <a:pt x="176" y="161"/>
                    <a:pt x="176" y="158"/>
                  </a:cubicBezTo>
                  <a:cubicBezTo>
                    <a:pt x="176" y="155"/>
                    <a:pt x="173" y="152"/>
                    <a:pt x="170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8"/>
                    <a:pt x="152" y="148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1" y="146"/>
                    <a:pt x="151" y="145"/>
                    <a:pt x="151" y="145"/>
                  </a:cubicBezTo>
                  <a:cubicBezTo>
                    <a:pt x="151" y="145"/>
                    <a:pt x="150" y="145"/>
                    <a:pt x="150" y="145"/>
                  </a:cubicBezTo>
                  <a:cubicBezTo>
                    <a:pt x="150" y="145"/>
                    <a:pt x="150" y="144"/>
                    <a:pt x="150" y="14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5" y="124"/>
                    <a:pt x="116" y="120"/>
                    <a:pt x="116" y="116"/>
                  </a:cubicBezTo>
                  <a:cubicBezTo>
                    <a:pt x="116" y="114"/>
                    <a:pt x="114" y="112"/>
                    <a:pt x="112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4" y="112"/>
                    <a:pt x="92" y="114"/>
                    <a:pt x="92" y="116"/>
                  </a:cubicBezTo>
                  <a:cubicBezTo>
                    <a:pt x="92" y="116"/>
                    <a:pt x="92" y="117"/>
                    <a:pt x="92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6"/>
                    <a:pt x="88" y="116"/>
                    <a:pt x="87" y="116"/>
                  </a:cubicBezTo>
                  <a:cubicBezTo>
                    <a:pt x="87" y="116"/>
                    <a:pt x="87" y="116"/>
                    <a:pt x="86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6"/>
                    <a:pt x="84" y="116"/>
                  </a:cubicBezTo>
                  <a:cubicBezTo>
                    <a:pt x="84" y="114"/>
                    <a:pt x="86" y="112"/>
                    <a:pt x="88" y="112"/>
                  </a:cubicBezTo>
                  <a:cubicBezTo>
                    <a:pt x="95" y="112"/>
                    <a:pt x="100" y="107"/>
                    <a:pt x="100" y="100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3" y="81"/>
                    <a:pt x="106" y="79"/>
                    <a:pt x="108" y="77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7" y="69"/>
                    <a:pt x="120" y="62"/>
                    <a:pt x="120" y="5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1"/>
                    <a:pt x="115" y="16"/>
                    <a:pt x="108" y="1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1" y="16"/>
                    <a:pt x="56" y="21"/>
                    <a:pt x="56" y="2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62"/>
                    <a:pt x="59" y="69"/>
                    <a:pt x="63" y="7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3" y="81"/>
                    <a:pt x="76" y="82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66" y="95"/>
                    <a:pt x="60" y="105"/>
                    <a:pt x="60" y="116"/>
                  </a:cubicBezTo>
                  <a:cubicBezTo>
                    <a:pt x="60" y="120"/>
                    <a:pt x="61" y="124"/>
                    <a:pt x="62" y="127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6" y="145"/>
                    <a:pt x="25" y="145"/>
                    <a:pt x="25" y="145"/>
                  </a:cubicBezTo>
                  <a:cubicBezTo>
                    <a:pt x="25" y="145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2"/>
                    <a:pt x="0" y="155"/>
                    <a:pt x="0" y="158"/>
                  </a:cubicBezTo>
                  <a:cubicBezTo>
                    <a:pt x="0" y="161"/>
                    <a:pt x="2" y="163"/>
                    <a:pt x="4" y="164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70"/>
                    <a:pt x="6" y="172"/>
                    <a:pt x="8" y="172"/>
                  </a:cubicBezTo>
                  <a:cubicBezTo>
                    <a:pt x="10" y="172"/>
                    <a:pt x="12" y="174"/>
                    <a:pt x="12" y="176"/>
                  </a:cubicBezTo>
                  <a:cubicBezTo>
                    <a:pt x="12" y="178"/>
                    <a:pt x="10" y="180"/>
                    <a:pt x="8" y="180"/>
                  </a:cubicBezTo>
                  <a:cubicBezTo>
                    <a:pt x="6" y="180"/>
                    <a:pt x="4" y="182"/>
                    <a:pt x="4" y="184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9"/>
                    <a:pt x="0" y="191"/>
                    <a:pt x="0" y="194"/>
                  </a:cubicBezTo>
                  <a:cubicBezTo>
                    <a:pt x="0" y="197"/>
                    <a:pt x="3" y="200"/>
                    <a:pt x="6" y="200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3" y="200"/>
                    <a:pt x="176" y="197"/>
                    <a:pt x="176" y="194"/>
                  </a:cubicBezTo>
                  <a:cubicBezTo>
                    <a:pt x="176" y="191"/>
                    <a:pt x="174" y="189"/>
                    <a:pt x="172" y="188"/>
                  </a:cubicBezTo>
                  <a:close/>
                  <a:moveTo>
                    <a:pt x="88" y="128"/>
                  </a:moveTo>
                  <a:cubicBezTo>
                    <a:pt x="93" y="128"/>
                    <a:pt x="98" y="125"/>
                    <a:pt x="99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6" y="129"/>
                    <a:pt x="98" y="136"/>
                    <a:pt x="88" y="136"/>
                  </a:cubicBezTo>
                  <a:cubicBezTo>
                    <a:pt x="83" y="136"/>
                    <a:pt x="78" y="134"/>
                    <a:pt x="75" y="131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4" y="128"/>
                    <a:pt x="86" y="128"/>
                    <a:pt x="88" y="128"/>
                  </a:cubicBezTo>
                  <a:close/>
                  <a:moveTo>
                    <a:pt x="108" y="24"/>
                  </a:moveTo>
                  <a:cubicBezTo>
                    <a:pt x="110" y="24"/>
                    <a:pt x="112" y="26"/>
                    <a:pt x="112" y="2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98" y="24"/>
                    <a:pt x="98" y="24"/>
                    <a:pt x="98" y="24"/>
                  </a:cubicBezTo>
                  <a:lnTo>
                    <a:pt x="108" y="24"/>
                  </a:lnTo>
                  <a:close/>
                  <a:moveTo>
                    <a:pt x="86" y="24"/>
                  </a:moveTo>
                  <a:cubicBezTo>
                    <a:pt x="112" y="50"/>
                    <a:pt x="112" y="50"/>
                    <a:pt x="112" y="50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8"/>
                    <a:pt x="112" y="59"/>
                    <a:pt x="111" y="61"/>
                  </a:cubicBezTo>
                  <a:cubicBezTo>
                    <a:pt x="74" y="24"/>
                    <a:pt x="74" y="24"/>
                    <a:pt x="74" y="24"/>
                  </a:cubicBezTo>
                  <a:lnTo>
                    <a:pt x="86" y="24"/>
                  </a:lnTo>
                  <a:close/>
                  <a:moveTo>
                    <a:pt x="64" y="28"/>
                  </a:moveTo>
                  <a:cubicBezTo>
                    <a:pt x="64" y="27"/>
                    <a:pt x="64" y="27"/>
                    <a:pt x="65" y="26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2" y="72"/>
                    <a:pt x="101" y="73"/>
                    <a:pt x="99" y="74"/>
                  </a:cubicBezTo>
                  <a:cubicBezTo>
                    <a:pt x="64" y="38"/>
                    <a:pt x="64" y="38"/>
                    <a:pt x="64" y="38"/>
                  </a:cubicBezTo>
                  <a:lnTo>
                    <a:pt x="64" y="28"/>
                  </a:lnTo>
                  <a:close/>
                  <a:moveTo>
                    <a:pt x="73" y="72"/>
                  </a:moveTo>
                  <a:cubicBezTo>
                    <a:pt x="68" y="67"/>
                    <a:pt x="68" y="67"/>
                    <a:pt x="68" y="67"/>
                  </a:cubicBezTo>
                  <a:cubicBezTo>
                    <a:pt x="66" y="64"/>
                    <a:pt x="64" y="59"/>
                    <a:pt x="64" y="56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76" y="74"/>
                    <a:pt x="73" y="72"/>
                  </a:cubicBezTo>
                  <a:close/>
                  <a:moveTo>
                    <a:pt x="81" y="97"/>
                  </a:moveTo>
                  <a:cubicBezTo>
                    <a:pt x="83" y="97"/>
                    <a:pt x="84" y="95"/>
                    <a:pt x="84" y="9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2" y="102"/>
                    <a:pt x="90" y="104"/>
                    <a:pt x="88" y="104"/>
                  </a:cubicBezTo>
                  <a:cubicBezTo>
                    <a:pt x="81" y="104"/>
                    <a:pt x="76" y="109"/>
                    <a:pt x="76" y="116"/>
                  </a:cubicBezTo>
                  <a:cubicBezTo>
                    <a:pt x="76" y="118"/>
                    <a:pt x="76" y="119"/>
                    <a:pt x="77" y="121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9" y="122"/>
                    <a:pt x="68" y="119"/>
                    <a:pt x="68" y="116"/>
                  </a:cubicBezTo>
                  <a:cubicBezTo>
                    <a:pt x="68" y="108"/>
                    <a:pt x="73" y="100"/>
                    <a:pt x="81" y="97"/>
                  </a:cubicBezTo>
                  <a:close/>
                  <a:moveTo>
                    <a:pt x="32" y="151"/>
                  </a:moveTo>
                  <a:cubicBezTo>
                    <a:pt x="67" y="134"/>
                    <a:pt x="67" y="134"/>
                    <a:pt x="67" y="134"/>
                  </a:cubicBezTo>
                  <a:cubicBezTo>
                    <a:pt x="72" y="140"/>
                    <a:pt x="80" y="144"/>
                    <a:pt x="88" y="144"/>
                  </a:cubicBezTo>
                  <a:cubicBezTo>
                    <a:pt x="96" y="144"/>
                    <a:pt x="104" y="140"/>
                    <a:pt x="109" y="134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32" y="152"/>
                    <a:pt x="32" y="152"/>
                    <a:pt x="32" y="152"/>
                  </a:cubicBezTo>
                  <a:lnTo>
                    <a:pt x="32" y="151"/>
                  </a:ln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0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7" y="186"/>
                    <a:pt x="20" y="181"/>
                    <a:pt x="20" y="176"/>
                  </a:cubicBezTo>
                  <a:cubicBezTo>
                    <a:pt x="20" y="171"/>
                    <a:pt x="17" y="166"/>
                    <a:pt x="12" y="165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4" y="161"/>
                    <a:pt x="164" y="161"/>
                    <a:pt x="164" y="162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9" y="166"/>
                    <a:pt x="156" y="171"/>
                    <a:pt x="156" y="176"/>
                  </a:cubicBezTo>
                  <a:cubicBezTo>
                    <a:pt x="156" y="181"/>
                    <a:pt x="159" y="186"/>
                    <a:pt x="164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191"/>
                    <a:pt x="164" y="191"/>
                    <a:pt x="164" y="192"/>
                  </a:cubicBezTo>
                  <a:lnTo>
                    <a:pt x="12" y="192"/>
                  </a:lnTo>
                  <a:close/>
                  <a:moveTo>
                    <a:pt x="40" y="164"/>
                  </a:moveTo>
                  <a:cubicBezTo>
                    <a:pt x="33" y="164"/>
                    <a:pt x="28" y="169"/>
                    <a:pt x="28" y="176"/>
                  </a:cubicBezTo>
                  <a:cubicBezTo>
                    <a:pt x="28" y="183"/>
                    <a:pt x="33" y="188"/>
                    <a:pt x="40" y="188"/>
                  </a:cubicBezTo>
                  <a:cubicBezTo>
                    <a:pt x="47" y="188"/>
                    <a:pt x="52" y="183"/>
                    <a:pt x="52" y="176"/>
                  </a:cubicBezTo>
                  <a:cubicBezTo>
                    <a:pt x="52" y="169"/>
                    <a:pt x="47" y="164"/>
                    <a:pt x="40" y="164"/>
                  </a:cubicBezTo>
                  <a:close/>
                  <a:moveTo>
                    <a:pt x="40" y="180"/>
                  </a:moveTo>
                  <a:cubicBezTo>
                    <a:pt x="38" y="180"/>
                    <a:pt x="36" y="178"/>
                    <a:pt x="36" y="176"/>
                  </a:cubicBezTo>
                  <a:cubicBezTo>
                    <a:pt x="36" y="174"/>
                    <a:pt x="38" y="172"/>
                    <a:pt x="40" y="172"/>
                  </a:cubicBezTo>
                  <a:cubicBezTo>
                    <a:pt x="42" y="172"/>
                    <a:pt x="44" y="174"/>
                    <a:pt x="44" y="176"/>
                  </a:cubicBezTo>
                  <a:cubicBezTo>
                    <a:pt x="44" y="178"/>
                    <a:pt x="42" y="180"/>
                    <a:pt x="40" y="180"/>
                  </a:cubicBezTo>
                  <a:close/>
                  <a:moveTo>
                    <a:pt x="72" y="164"/>
                  </a:moveTo>
                  <a:cubicBezTo>
                    <a:pt x="65" y="164"/>
                    <a:pt x="60" y="169"/>
                    <a:pt x="60" y="176"/>
                  </a:cubicBezTo>
                  <a:cubicBezTo>
                    <a:pt x="60" y="183"/>
                    <a:pt x="65" y="188"/>
                    <a:pt x="72" y="188"/>
                  </a:cubicBezTo>
                  <a:cubicBezTo>
                    <a:pt x="79" y="188"/>
                    <a:pt x="84" y="183"/>
                    <a:pt x="84" y="176"/>
                  </a:cubicBezTo>
                  <a:cubicBezTo>
                    <a:pt x="84" y="169"/>
                    <a:pt x="79" y="164"/>
                    <a:pt x="72" y="164"/>
                  </a:cubicBezTo>
                  <a:close/>
                  <a:moveTo>
                    <a:pt x="72" y="180"/>
                  </a:moveTo>
                  <a:cubicBezTo>
                    <a:pt x="70" y="180"/>
                    <a:pt x="68" y="178"/>
                    <a:pt x="68" y="176"/>
                  </a:cubicBezTo>
                  <a:cubicBezTo>
                    <a:pt x="68" y="174"/>
                    <a:pt x="70" y="172"/>
                    <a:pt x="72" y="172"/>
                  </a:cubicBezTo>
                  <a:cubicBezTo>
                    <a:pt x="74" y="172"/>
                    <a:pt x="76" y="174"/>
                    <a:pt x="76" y="176"/>
                  </a:cubicBezTo>
                  <a:cubicBezTo>
                    <a:pt x="76" y="178"/>
                    <a:pt x="74" y="180"/>
                    <a:pt x="72" y="180"/>
                  </a:cubicBezTo>
                  <a:close/>
                  <a:moveTo>
                    <a:pt x="104" y="164"/>
                  </a:moveTo>
                  <a:cubicBezTo>
                    <a:pt x="97" y="164"/>
                    <a:pt x="92" y="169"/>
                    <a:pt x="92" y="176"/>
                  </a:cubicBezTo>
                  <a:cubicBezTo>
                    <a:pt x="92" y="183"/>
                    <a:pt x="97" y="188"/>
                    <a:pt x="104" y="188"/>
                  </a:cubicBezTo>
                  <a:cubicBezTo>
                    <a:pt x="111" y="188"/>
                    <a:pt x="116" y="183"/>
                    <a:pt x="116" y="176"/>
                  </a:cubicBezTo>
                  <a:cubicBezTo>
                    <a:pt x="116" y="169"/>
                    <a:pt x="111" y="164"/>
                    <a:pt x="104" y="164"/>
                  </a:cubicBezTo>
                  <a:close/>
                  <a:moveTo>
                    <a:pt x="104" y="180"/>
                  </a:moveTo>
                  <a:cubicBezTo>
                    <a:pt x="102" y="180"/>
                    <a:pt x="100" y="178"/>
                    <a:pt x="100" y="176"/>
                  </a:cubicBezTo>
                  <a:cubicBezTo>
                    <a:pt x="100" y="174"/>
                    <a:pt x="102" y="172"/>
                    <a:pt x="104" y="172"/>
                  </a:cubicBezTo>
                  <a:cubicBezTo>
                    <a:pt x="106" y="172"/>
                    <a:pt x="108" y="174"/>
                    <a:pt x="108" y="176"/>
                  </a:cubicBezTo>
                  <a:cubicBezTo>
                    <a:pt x="108" y="178"/>
                    <a:pt x="106" y="180"/>
                    <a:pt x="104" y="180"/>
                  </a:cubicBezTo>
                  <a:close/>
                  <a:moveTo>
                    <a:pt x="136" y="164"/>
                  </a:moveTo>
                  <a:cubicBezTo>
                    <a:pt x="129" y="164"/>
                    <a:pt x="124" y="169"/>
                    <a:pt x="124" y="176"/>
                  </a:cubicBezTo>
                  <a:cubicBezTo>
                    <a:pt x="124" y="183"/>
                    <a:pt x="129" y="188"/>
                    <a:pt x="136" y="188"/>
                  </a:cubicBezTo>
                  <a:cubicBezTo>
                    <a:pt x="143" y="188"/>
                    <a:pt x="148" y="183"/>
                    <a:pt x="148" y="176"/>
                  </a:cubicBezTo>
                  <a:cubicBezTo>
                    <a:pt x="148" y="169"/>
                    <a:pt x="143" y="164"/>
                    <a:pt x="136" y="164"/>
                  </a:cubicBezTo>
                  <a:close/>
                  <a:moveTo>
                    <a:pt x="136" y="180"/>
                  </a:moveTo>
                  <a:cubicBezTo>
                    <a:pt x="134" y="180"/>
                    <a:pt x="132" y="178"/>
                    <a:pt x="132" y="176"/>
                  </a:cubicBezTo>
                  <a:cubicBezTo>
                    <a:pt x="132" y="174"/>
                    <a:pt x="134" y="172"/>
                    <a:pt x="136" y="172"/>
                  </a:cubicBezTo>
                  <a:cubicBezTo>
                    <a:pt x="138" y="172"/>
                    <a:pt x="140" y="174"/>
                    <a:pt x="140" y="176"/>
                  </a:cubicBezTo>
                  <a:cubicBezTo>
                    <a:pt x="140" y="178"/>
                    <a:pt x="138" y="180"/>
                    <a:pt x="136" y="1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4" name="Grupa 103"/>
          <p:cNvGrpSpPr/>
          <p:nvPr/>
        </p:nvGrpSpPr>
        <p:grpSpPr>
          <a:xfrm>
            <a:off x="3324439" y="5525397"/>
            <a:ext cx="616220" cy="616220"/>
            <a:chOff x="1388649" y="1724416"/>
            <a:chExt cx="616220" cy="616220"/>
          </a:xfrm>
        </p:grpSpPr>
        <p:sp>
          <p:nvSpPr>
            <p:cNvPr id="105" name="Oval 599"/>
            <p:cNvSpPr>
              <a:spLocks noChangeArrowheads="1"/>
            </p:cNvSpPr>
            <p:nvPr/>
          </p:nvSpPr>
          <p:spPr bwMode="auto">
            <a:xfrm>
              <a:off x="1388649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697"/>
            <p:cNvSpPr>
              <a:spLocks noEditPoints="1"/>
            </p:cNvSpPr>
            <p:nvPr/>
          </p:nvSpPr>
          <p:spPr bwMode="auto">
            <a:xfrm>
              <a:off x="1553337" y="1819428"/>
              <a:ext cx="286845" cy="393621"/>
            </a:xfrm>
            <a:custGeom>
              <a:avLst/>
              <a:gdLst>
                <a:gd name="T0" fmla="*/ 96 w 134"/>
                <a:gd name="T1" fmla="*/ 86 h 184"/>
                <a:gd name="T2" fmla="*/ 95 w 134"/>
                <a:gd name="T3" fmla="*/ 64 h 184"/>
                <a:gd name="T4" fmla="*/ 95 w 134"/>
                <a:gd name="T5" fmla="*/ 40 h 184"/>
                <a:gd name="T6" fmla="*/ 27 w 134"/>
                <a:gd name="T7" fmla="*/ 52 h 184"/>
                <a:gd name="T8" fmla="*/ 39 w 134"/>
                <a:gd name="T9" fmla="*/ 80 h 184"/>
                <a:gd name="T10" fmla="*/ 3 w 134"/>
                <a:gd name="T11" fmla="*/ 155 h 184"/>
                <a:gd name="T12" fmla="*/ 21 w 134"/>
                <a:gd name="T13" fmla="*/ 184 h 184"/>
                <a:gd name="T14" fmla="*/ 130 w 134"/>
                <a:gd name="T15" fmla="*/ 175 h 184"/>
                <a:gd name="T16" fmla="*/ 123 w 134"/>
                <a:gd name="T17" fmla="*/ 170 h 184"/>
                <a:gd name="T18" fmla="*/ 21 w 134"/>
                <a:gd name="T19" fmla="*/ 176 h 184"/>
                <a:gd name="T20" fmla="*/ 10 w 134"/>
                <a:gd name="T21" fmla="*/ 159 h 184"/>
                <a:gd name="T22" fmla="*/ 47 w 134"/>
                <a:gd name="T23" fmla="*/ 80 h 184"/>
                <a:gd name="T24" fmla="*/ 59 w 134"/>
                <a:gd name="T25" fmla="*/ 64 h 184"/>
                <a:gd name="T26" fmla="*/ 39 w 134"/>
                <a:gd name="T27" fmla="*/ 56 h 184"/>
                <a:gd name="T28" fmla="*/ 39 w 134"/>
                <a:gd name="T29" fmla="*/ 48 h 184"/>
                <a:gd name="T30" fmla="*/ 99 w 134"/>
                <a:gd name="T31" fmla="*/ 52 h 184"/>
                <a:gd name="T32" fmla="*/ 75 w 134"/>
                <a:gd name="T33" fmla="*/ 56 h 184"/>
                <a:gd name="T34" fmla="*/ 87 w 134"/>
                <a:gd name="T35" fmla="*/ 64 h 184"/>
                <a:gd name="T36" fmla="*/ 89 w 134"/>
                <a:gd name="T37" fmla="*/ 89 h 184"/>
                <a:gd name="T38" fmla="*/ 123 w 134"/>
                <a:gd name="T39" fmla="*/ 170 h 184"/>
                <a:gd name="T40" fmla="*/ 103 w 134"/>
                <a:gd name="T41" fmla="*/ 20 h 184"/>
                <a:gd name="T42" fmla="*/ 71 w 134"/>
                <a:gd name="T43" fmla="*/ 20 h 184"/>
                <a:gd name="T44" fmla="*/ 87 w 134"/>
                <a:gd name="T45" fmla="*/ 12 h 184"/>
                <a:gd name="T46" fmla="*/ 87 w 134"/>
                <a:gd name="T47" fmla="*/ 28 h 184"/>
                <a:gd name="T48" fmla="*/ 87 w 134"/>
                <a:gd name="T49" fmla="*/ 12 h 184"/>
                <a:gd name="T50" fmla="*/ 55 w 134"/>
                <a:gd name="T51" fmla="*/ 158 h 184"/>
                <a:gd name="T52" fmla="*/ 75 w 134"/>
                <a:gd name="T53" fmla="*/ 158 h 184"/>
                <a:gd name="T54" fmla="*/ 65 w 134"/>
                <a:gd name="T55" fmla="*/ 160 h 184"/>
                <a:gd name="T56" fmla="*/ 65 w 134"/>
                <a:gd name="T57" fmla="*/ 156 h 184"/>
                <a:gd name="T58" fmla="*/ 65 w 134"/>
                <a:gd name="T59" fmla="*/ 160 h 184"/>
                <a:gd name="T60" fmla="*/ 71 w 134"/>
                <a:gd name="T61" fmla="*/ 124 h 184"/>
                <a:gd name="T62" fmla="*/ 71 w 134"/>
                <a:gd name="T63" fmla="*/ 100 h 184"/>
                <a:gd name="T64" fmla="*/ 75 w 134"/>
                <a:gd name="T65" fmla="*/ 112 h 184"/>
                <a:gd name="T66" fmla="*/ 67 w 134"/>
                <a:gd name="T67" fmla="*/ 112 h 184"/>
                <a:gd name="T68" fmla="*/ 75 w 134"/>
                <a:gd name="T69" fmla="*/ 112 h 184"/>
                <a:gd name="T70" fmla="*/ 79 w 134"/>
                <a:gd name="T71" fmla="*/ 82 h 184"/>
                <a:gd name="T72" fmla="*/ 51 w 134"/>
                <a:gd name="T73" fmla="*/ 82 h 184"/>
                <a:gd name="T74" fmla="*/ 65 w 134"/>
                <a:gd name="T75" fmla="*/ 76 h 184"/>
                <a:gd name="T76" fmla="*/ 65 w 134"/>
                <a:gd name="T77" fmla="*/ 88 h 184"/>
                <a:gd name="T78" fmla="*/ 65 w 134"/>
                <a:gd name="T79" fmla="*/ 76 h 184"/>
                <a:gd name="T80" fmla="*/ 67 w 134"/>
                <a:gd name="T81" fmla="*/ 12 h 184"/>
                <a:gd name="T82" fmla="*/ 43 w 134"/>
                <a:gd name="T83" fmla="*/ 12 h 184"/>
                <a:gd name="T84" fmla="*/ 55 w 134"/>
                <a:gd name="T85" fmla="*/ 8 h 184"/>
                <a:gd name="T86" fmla="*/ 55 w 134"/>
                <a:gd name="T87" fmla="*/ 16 h 184"/>
                <a:gd name="T88" fmla="*/ 55 w 134"/>
                <a:gd name="T89" fmla="*/ 8 h 184"/>
                <a:gd name="T90" fmla="*/ 94 w 134"/>
                <a:gd name="T91" fmla="*/ 133 h 184"/>
                <a:gd name="T92" fmla="*/ 72 w 134"/>
                <a:gd name="T93" fmla="*/ 133 h 184"/>
                <a:gd name="T94" fmla="*/ 62 w 134"/>
                <a:gd name="T95" fmla="*/ 133 h 184"/>
                <a:gd name="T96" fmla="*/ 40 w 134"/>
                <a:gd name="T97" fmla="*/ 133 h 184"/>
                <a:gd name="T98" fmla="*/ 30 w 134"/>
                <a:gd name="T99" fmla="*/ 133 h 184"/>
                <a:gd name="T100" fmla="*/ 35 w 134"/>
                <a:gd name="T101" fmla="*/ 144 h 184"/>
                <a:gd name="T102" fmla="*/ 51 w 134"/>
                <a:gd name="T103" fmla="*/ 136 h 184"/>
                <a:gd name="T104" fmla="*/ 67 w 134"/>
                <a:gd name="T105" fmla="*/ 144 h 184"/>
                <a:gd name="T106" fmla="*/ 83 w 134"/>
                <a:gd name="T107" fmla="*/ 136 h 184"/>
                <a:gd name="T108" fmla="*/ 99 w 134"/>
                <a:gd name="T109" fmla="*/ 144 h 184"/>
                <a:gd name="T110" fmla="*/ 104 w 134"/>
                <a:gd name="T111" fmla="*/ 13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84">
                  <a:moveTo>
                    <a:pt x="131" y="155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5" y="84"/>
                    <a:pt x="95" y="82"/>
                    <a:pt x="95" y="80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102" y="64"/>
                    <a:pt x="107" y="59"/>
                    <a:pt x="107" y="52"/>
                  </a:cubicBezTo>
                  <a:cubicBezTo>
                    <a:pt x="107" y="45"/>
                    <a:pt x="102" y="40"/>
                    <a:pt x="95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2" y="40"/>
                    <a:pt x="27" y="45"/>
                    <a:pt x="27" y="52"/>
                  </a:cubicBezTo>
                  <a:cubicBezTo>
                    <a:pt x="27" y="59"/>
                    <a:pt x="32" y="64"/>
                    <a:pt x="39" y="64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2"/>
                    <a:pt x="39" y="84"/>
                    <a:pt x="38" y="8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0" y="161"/>
                    <a:pt x="0" y="169"/>
                    <a:pt x="4" y="175"/>
                  </a:cubicBezTo>
                  <a:cubicBezTo>
                    <a:pt x="8" y="180"/>
                    <a:pt x="14" y="184"/>
                    <a:pt x="21" y="184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20" y="184"/>
                    <a:pt x="126" y="180"/>
                    <a:pt x="130" y="175"/>
                  </a:cubicBezTo>
                  <a:cubicBezTo>
                    <a:pt x="134" y="169"/>
                    <a:pt x="134" y="161"/>
                    <a:pt x="131" y="155"/>
                  </a:cubicBezTo>
                  <a:close/>
                  <a:moveTo>
                    <a:pt x="123" y="170"/>
                  </a:moveTo>
                  <a:cubicBezTo>
                    <a:pt x="121" y="174"/>
                    <a:pt x="117" y="176"/>
                    <a:pt x="113" y="176"/>
                  </a:cubicBezTo>
                  <a:cubicBezTo>
                    <a:pt x="21" y="176"/>
                    <a:pt x="21" y="176"/>
                    <a:pt x="21" y="176"/>
                  </a:cubicBezTo>
                  <a:cubicBezTo>
                    <a:pt x="17" y="176"/>
                    <a:pt x="13" y="174"/>
                    <a:pt x="11" y="170"/>
                  </a:cubicBezTo>
                  <a:cubicBezTo>
                    <a:pt x="8" y="167"/>
                    <a:pt x="8" y="162"/>
                    <a:pt x="10" y="15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6" y="86"/>
                    <a:pt x="47" y="83"/>
                    <a:pt x="47" y="80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7" y="56"/>
                    <a:pt x="35" y="54"/>
                    <a:pt x="35" y="52"/>
                  </a:cubicBezTo>
                  <a:cubicBezTo>
                    <a:pt x="35" y="50"/>
                    <a:pt x="37" y="48"/>
                    <a:pt x="39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7" y="48"/>
                    <a:pt x="99" y="50"/>
                    <a:pt x="99" y="52"/>
                  </a:cubicBezTo>
                  <a:cubicBezTo>
                    <a:pt x="99" y="54"/>
                    <a:pt x="97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3"/>
                    <a:pt x="88" y="86"/>
                    <a:pt x="89" y="8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6" y="162"/>
                    <a:pt x="126" y="167"/>
                    <a:pt x="123" y="170"/>
                  </a:cubicBezTo>
                  <a:close/>
                  <a:moveTo>
                    <a:pt x="87" y="36"/>
                  </a:moveTo>
                  <a:cubicBezTo>
                    <a:pt x="96" y="36"/>
                    <a:pt x="103" y="29"/>
                    <a:pt x="103" y="20"/>
                  </a:cubicBezTo>
                  <a:cubicBezTo>
                    <a:pt x="103" y="11"/>
                    <a:pt x="96" y="4"/>
                    <a:pt x="87" y="4"/>
                  </a:cubicBezTo>
                  <a:cubicBezTo>
                    <a:pt x="78" y="4"/>
                    <a:pt x="71" y="11"/>
                    <a:pt x="71" y="20"/>
                  </a:cubicBezTo>
                  <a:cubicBezTo>
                    <a:pt x="71" y="29"/>
                    <a:pt x="78" y="36"/>
                    <a:pt x="87" y="36"/>
                  </a:cubicBezTo>
                  <a:close/>
                  <a:moveTo>
                    <a:pt x="87" y="12"/>
                  </a:moveTo>
                  <a:cubicBezTo>
                    <a:pt x="91" y="12"/>
                    <a:pt x="95" y="16"/>
                    <a:pt x="95" y="20"/>
                  </a:cubicBezTo>
                  <a:cubicBezTo>
                    <a:pt x="95" y="24"/>
                    <a:pt x="91" y="28"/>
                    <a:pt x="87" y="28"/>
                  </a:cubicBezTo>
                  <a:cubicBezTo>
                    <a:pt x="83" y="28"/>
                    <a:pt x="79" y="24"/>
                    <a:pt x="79" y="20"/>
                  </a:cubicBezTo>
                  <a:cubicBezTo>
                    <a:pt x="79" y="16"/>
                    <a:pt x="83" y="12"/>
                    <a:pt x="87" y="12"/>
                  </a:cubicBezTo>
                  <a:close/>
                  <a:moveTo>
                    <a:pt x="65" y="148"/>
                  </a:moveTo>
                  <a:cubicBezTo>
                    <a:pt x="59" y="148"/>
                    <a:pt x="55" y="152"/>
                    <a:pt x="55" y="158"/>
                  </a:cubicBezTo>
                  <a:cubicBezTo>
                    <a:pt x="55" y="164"/>
                    <a:pt x="59" y="168"/>
                    <a:pt x="65" y="168"/>
                  </a:cubicBezTo>
                  <a:cubicBezTo>
                    <a:pt x="71" y="168"/>
                    <a:pt x="75" y="164"/>
                    <a:pt x="75" y="158"/>
                  </a:cubicBezTo>
                  <a:cubicBezTo>
                    <a:pt x="75" y="152"/>
                    <a:pt x="71" y="148"/>
                    <a:pt x="65" y="148"/>
                  </a:cubicBezTo>
                  <a:close/>
                  <a:moveTo>
                    <a:pt x="65" y="160"/>
                  </a:moveTo>
                  <a:cubicBezTo>
                    <a:pt x="64" y="160"/>
                    <a:pt x="63" y="159"/>
                    <a:pt x="63" y="158"/>
                  </a:cubicBezTo>
                  <a:cubicBezTo>
                    <a:pt x="63" y="157"/>
                    <a:pt x="64" y="156"/>
                    <a:pt x="65" y="156"/>
                  </a:cubicBezTo>
                  <a:cubicBezTo>
                    <a:pt x="66" y="156"/>
                    <a:pt x="67" y="157"/>
                    <a:pt x="67" y="158"/>
                  </a:cubicBezTo>
                  <a:cubicBezTo>
                    <a:pt x="67" y="159"/>
                    <a:pt x="66" y="160"/>
                    <a:pt x="65" y="160"/>
                  </a:cubicBezTo>
                  <a:close/>
                  <a:moveTo>
                    <a:pt x="59" y="112"/>
                  </a:moveTo>
                  <a:cubicBezTo>
                    <a:pt x="59" y="119"/>
                    <a:pt x="64" y="124"/>
                    <a:pt x="71" y="124"/>
                  </a:cubicBezTo>
                  <a:cubicBezTo>
                    <a:pt x="78" y="124"/>
                    <a:pt x="83" y="119"/>
                    <a:pt x="83" y="112"/>
                  </a:cubicBezTo>
                  <a:cubicBezTo>
                    <a:pt x="83" y="105"/>
                    <a:pt x="78" y="100"/>
                    <a:pt x="71" y="100"/>
                  </a:cubicBezTo>
                  <a:cubicBezTo>
                    <a:pt x="64" y="100"/>
                    <a:pt x="59" y="105"/>
                    <a:pt x="59" y="112"/>
                  </a:cubicBezTo>
                  <a:close/>
                  <a:moveTo>
                    <a:pt x="75" y="112"/>
                  </a:moveTo>
                  <a:cubicBezTo>
                    <a:pt x="75" y="114"/>
                    <a:pt x="73" y="116"/>
                    <a:pt x="71" y="116"/>
                  </a:cubicBezTo>
                  <a:cubicBezTo>
                    <a:pt x="69" y="116"/>
                    <a:pt x="67" y="114"/>
                    <a:pt x="67" y="112"/>
                  </a:cubicBezTo>
                  <a:cubicBezTo>
                    <a:pt x="67" y="110"/>
                    <a:pt x="69" y="108"/>
                    <a:pt x="71" y="108"/>
                  </a:cubicBezTo>
                  <a:cubicBezTo>
                    <a:pt x="73" y="108"/>
                    <a:pt x="75" y="110"/>
                    <a:pt x="75" y="112"/>
                  </a:cubicBezTo>
                  <a:close/>
                  <a:moveTo>
                    <a:pt x="65" y="96"/>
                  </a:moveTo>
                  <a:cubicBezTo>
                    <a:pt x="73" y="96"/>
                    <a:pt x="79" y="90"/>
                    <a:pt x="79" y="82"/>
                  </a:cubicBezTo>
                  <a:cubicBezTo>
                    <a:pt x="79" y="74"/>
                    <a:pt x="73" y="68"/>
                    <a:pt x="65" y="68"/>
                  </a:cubicBezTo>
                  <a:cubicBezTo>
                    <a:pt x="57" y="68"/>
                    <a:pt x="51" y="74"/>
                    <a:pt x="51" y="82"/>
                  </a:cubicBezTo>
                  <a:cubicBezTo>
                    <a:pt x="51" y="90"/>
                    <a:pt x="57" y="96"/>
                    <a:pt x="65" y="96"/>
                  </a:cubicBezTo>
                  <a:close/>
                  <a:moveTo>
                    <a:pt x="65" y="76"/>
                  </a:moveTo>
                  <a:cubicBezTo>
                    <a:pt x="68" y="76"/>
                    <a:pt x="71" y="79"/>
                    <a:pt x="71" y="82"/>
                  </a:cubicBezTo>
                  <a:cubicBezTo>
                    <a:pt x="71" y="85"/>
                    <a:pt x="68" y="88"/>
                    <a:pt x="65" y="88"/>
                  </a:cubicBezTo>
                  <a:cubicBezTo>
                    <a:pt x="62" y="88"/>
                    <a:pt x="59" y="85"/>
                    <a:pt x="59" y="82"/>
                  </a:cubicBezTo>
                  <a:cubicBezTo>
                    <a:pt x="59" y="79"/>
                    <a:pt x="62" y="76"/>
                    <a:pt x="65" y="76"/>
                  </a:cubicBezTo>
                  <a:close/>
                  <a:moveTo>
                    <a:pt x="55" y="24"/>
                  </a:moveTo>
                  <a:cubicBezTo>
                    <a:pt x="62" y="24"/>
                    <a:pt x="67" y="19"/>
                    <a:pt x="67" y="12"/>
                  </a:cubicBezTo>
                  <a:cubicBezTo>
                    <a:pt x="67" y="5"/>
                    <a:pt x="62" y="0"/>
                    <a:pt x="55" y="0"/>
                  </a:cubicBezTo>
                  <a:cubicBezTo>
                    <a:pt x="48" y="0"/>
                    <a:pt x="43" y="5"/>
                    <a:pt x="43" y="12"/>
                  </a:cubicBezTo>
                  <a:cubicBezTo>
                    <a:pt x="43" y="19"/>
                    <a:pt x="48" y="24"/>
                    <a:pt x="55" y="24"/>
                  </a:cubicBezTo>
                  <a:close/>
                  <a:moveTo>
                    <a:pt x="55" y="8"/>
                  </a:moveTo>
                  <a:cubicBezTo>
                    <a:pt x="57" y="8"/>
                    <a:pt x="59" y="10"/>
                    <a:pt x="59" y="12"/>
                  </a:cubicBezTo>
                  <a:cubicBezTo>
                    <a:pt x="59" y="14"/>
                    <a:pt x="57" y="16"/>
                    <a:pt x="55" y="16"/>
                  </a:cubicBezTo>
                  <a:cubicBezTo>
                    <a:pt x="53" y="16"/>
                    <a:pt x="51" y="14"/>
                    <a:pt x="51" y="12"/>
                  </a:cubicBezTo>
                  <a:cubicBezTo>
                    <a:pt x="51" y="10"/>
                    <a:pt x="53" y="8"/>
                    <a:pt x="55" y="8"/>
                  </a:cubicBezTo>
                  <a:close/>
                  <a:moveTo>
                    <a:pt x="99" y="136"/>
                  </a:moveTo>
                  <a:cubicBezTo>
                    <a:pt x="97" y="136"/>
                    <a:pt x="96" y="135"/>
                    <a:pt x="94" y="133"/>
                  </a:cubicBezTo>
                  <a:cubicBezTo>
                    <a:pt x="92" y="131"/>
                    <a:pt x="89" y="128"/>
                    <a:pt x="83" y="128"/>
                  </a:cubicBezTo>
                  <a:cubicBezTo>
                    <a:pt x="77" y="128"/>
                    <a:pt x="74" y="131"/>
                    <a:pt x="72" y="133"/>
                  </a:cubicBezTo>
                  <a:cubicBezTo>
                    <a:pt x="70" y="135"/>
                    <a:pt x="69" y="136"/>
                    <a:pt x="67" y="136"/>
                  </a:cubicBezTo>
                  <a:cubicBezTo>
                    <a:pt x="65" y="136"/>
                    <a:pt x="64" y="135"/>
                    <a:pt x="62" y="133"/>
                  </a:cubicBezTo>
                  <a:cubicBezTo>
                    <a:pt x="60" y="131"/>
                    <a:pt x="57" y="128"/>
                    <a:pt x="51" y="128"/>
                  </a:cubicBezTo>
                  <a:cubicBezTo>
                    <a:pt x="45" y="128"/>
                    <a:pt x="42" y="131"/>
                    <a:pt x="40" y="133"/>
                  </a:cubicBezTo>
                  <a:cubicBezTo>
                    <a:pt x="38" y="135"/>
                    <a:pt x="37" y="136"/>
                    <a:pt x="35" y="136"/>
                  </a:cubicBezTo>
                  <a:cubicBezTo>
                    <a:pt x="33" y="136"/>
                    <a:pt x="32" y="135"/>
                    <a:pt x="30" y="133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6" y="141"/>
                    <a:pt x="29" y="144"/>
                    <a:pt x="35" y="144"/>
                  </a:cubicBezTo>
                  <a:cubicBezTo>
                    <a:pt x="41" y="144"/>
                    <a:pt x="44" y="141"/>
                    <a:pt x="46" y="139"/>
                  </a:cubicBezTo>
                  <a:cubicBezTo>
                    <a:pt x="48" y="137"/>
                    <a:pt x="49" y="136"/>
                    <a:pt x="51" y="136"/>
                  </a:cubicBezTo>
                  <a:cubicBezTo>
                    <a:pt x="53" y="136"/>
                    <a:pt x="54" y="137"/>
                    <a:pt x="56" y="139"/>
                  </a:cubicBezTo>
                  <a:cubicBezTo>
                    <a:pt x="58" y="141"/>
                    <a:pt x="61" y="144"/>
                    <a:pt x="67" y="144"/>
                  </a:cubicBezTo>
                  <a:cubicBezTo>
                    <a:pt x="73" y="144"/>
                    <a:pt x="76" y="141"/>
                    <a:pt x="78" y="139"/>
                  </a:cubicBezTo>
                  <a:cubicBezTo>
                    <a:pt x="80" y="137"/>
                    <a:pt x="81" y="136"/>
                    <a:pt x="83" y="136"/>
                  </a:cubicBezTo>
                  <a:cubicBezTo>
                    <a:pt x="85" y="136"/>
                    <a:pt x="86" y="137"/>
                    <a:pt x="88" y="139"/>
                  </a:cubicBezTo>
                  <a:cubicBezTo>
                    <a:pt x="90" y="141"/>
                    <a:pt x="93" y="144"/>
                    <a:pt x="99" y="144"/>
                  </a:cubicBezTo>
                  <a:cubicBezTo>
                    <a:pt x="105" y="144"/>
                    <a:pt x="108" y="141"/>
                    <a:pt x="110" y="139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2" y="135"/>
                    <a:pt x="101" y="136"/>
                    <a:pt x="99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7" name="Grupa 106"/>
          <p:cNvGrpSpPr/>
          <p:nvPr/>
        </p:nvGrpSpPr>
        <p:grpSpPr>
          <a:xfrm>
            <a:off x="8243197" y="5516802"/>
            <a:ext cx="632508" cy="633413"/>
            <a:chOff x="2202132" y="1716272"/>
            <a:chExt cx="632508" cy="633413"/>
          </a:xfrm>
          <a:solidFill>
            <a:schemeClr val="tx2"/>
          </a:solidFill>
        </p:grpSpPr>
        <p:sp>
          <p:nvSpPr>
            <p:cNvPr id="108" name="Freeform 602"/>
            <p:cNvSpPr>
              <a:spLocks noEditPoints="1"/>
            </p:cNvSpPr>
            <p:nvPr/>
          </p:nvSpPr>
          <p:spPr bwMode="auto">
            <a:xfrm>
              <a:off x="2202132" y="1716272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668"/>
            <p:cNvSpPr>
              <a:spLocks noEditPoints="1"/>
            </p:cNvSpPr>
            <p:nvPr/>
          </p:nvSpPr>
          <p:spPr bwMode="auto">
            <a:xfrm>
              <a:off x="2338768" y="1852908"/>
              <a:ext cx="359235" cy="360140"/>
            </a:xfrm>
            <a:custGeom>
              <a:avLst/>
              <a:gdLst>
                <a:gd name="T0" fmla="*/ 144 w 168"/>
                <a:gd name="T1" fmla="*/ 44 h 168"/>
                <a:gd name="T2" fmla="*/ 136 w 168"/>
                <a:gd name="T3" fmla="*/ 52 h 168"/>
                <a:gd name="T4" fmla="*/ 84 w 168"/>
                <a:gd name="T5" fmla="*/ 0 h 168"/>
                <a:gd name="T6" fmla="*/ 32 w 168"/>
                <a:gd name="T7" fmla="*/ 52 h 168"/>
                <a:gd name="T8" fmla="*/ 24 w 168"/>
                <a:gd name="T9" fmla="*/ 44 h 168"/>
                <a:gd name="T10" fmla="*/ 0 w 168"/>
                <a:gd name="T11" fmla="*/ 60 h 168"/>
                <a:gd name="T12" fmla="*/ 8 w 168"/>
                <a:gd name="T13" fmla="*/ 168 h 168"/>
                <a:gd name="T14" fmla="*/ 16 w 168"/>
                <a:gd name="T15" fmla="*/ 49 h 168"/>
                <a:gd name="T16" fmla="*/ 24 w 168"/>
                <a:gd name="T17" fmla="*/ 168 h 168"/>
                <a:gd name="T18" fmla="*/ 32 w 168"/>
                <a:gd name="T19" fmla="*/ 84 h 168"/>
                <a:gd name="T20" fmla="*/ 66 w 168"/>
                <a:gd name="T21" fmla="*/ 124 h 168"/>
                <a:gd name="T22" fmla="*/ 40 w 168"/>
                <a:gd name="T23" fmla="*/ 136 h 168"/>
                <a:gd name="T24" fmla="*/ 32 w 168"/>
                <a:gd name="T25" fmla="*/ 124 h 168"/>
                <a:gd name="T26" fmla="*/ 52 w 168"/>
                <a:gd name="T27" fmla="*/ 168 h 168"/>
                <a:gd name="T28" fmla="*/ 136 w 168"/>
                <a:gd name="T29" fmla="*/ 148 h 168"/>
                <a:gd name="T30" fmla="*/ 128 w 168"/>
                <a:gd name="T31" fmla="*/ 124 h 168"/>
                <a:gd name="T32" fmla="*/ 106 w 168"/>
                <a:gd name="T33" fmla="*/ 136 h 168"/>
                <a:gd name="T34" fmla="*/ 103 w 168"/>
                <a:gd name="T35" fmla="*/ 124 h 168"/>
                <a:gd name="T36" fmla="*/ 144 w 168"/>
                <a:gd name="T37" fmla="*/ 84 h 168"/>
                <a:gd name="T38" fmla="*/ 152 w 168"/>
                <a:gd name="T39" fmla="*/ 168 h 168"/>
                <a:gd name="T40" fmla="*/ 160 w 168"/>
                <a:gd name="T41" fmla="*/ 60 h 168"/>
                <a:gd name="T42" fmla="*/ 168 w 168"/>
                <a:gd name="T43" fmla="*/ 168 h 168"/>
                <a:gd name="T44" fmla="*/ 148 w 168"/>
                <a:gd name="T45" fmla="*/ 40 h 168"/>
                <a:gd name="T46" fmla="*/ 24 w 168"/>
                <a:gd name="T47" fmla="*/ 76 h 168"/>
                <a:gd name="T48" fmla="*/ 32 w 168"/>
                <a:gd name="T49" fmla="*/ 60 h 168"/>
                <a:gd name="T50" fmla="*/ 84 w 168"/>
                <a:gd name="T51" fmla="*/ 8 h 168"/>
                <a:gd name="T52" fmla="*/ 118 w 168"/>
                <a:gd name="T53" fmla="*/ 60 h 168"/>
                <a:gd name="T54" fmla="*/ 54 w 168"/>
                <a:gd name="T55" fmla="*/ 64 h 168"/>
                <a:gd name="T56" fmla="*/ 40 w 168"/>
                <a:gd name="T57" fmla="*/ 40 h 168"/>
                <a:gd name="T58" fmla="*/ 40 w 168"/>
                <a:gd name="T59" fmla="*/ 80 h 168"/>
                <a:gd name="T60" fmla="*/ 40 w 168"/>
                <a:gd name="T61" fmla="*/ 80 h 168"/>
                <a:gd name="T62" fmla="*/ 44 w 168"/>
                <a:gd name="T63" fmla="*/ 66 h 168"/>
                <a:gd name="T64" fmla="*/ 40 w 168"/>
                <a:gd name="T65" fmla="*/ 80 h 168"/>
                <a:gd name="T66" fmla="*/ 128 w 168"/>
                <a:gd name="T67" fmla="*/ 144 h 168"/>
                <a:gd name="T68" fmla="*/ 116 w 168"/>
                <a:gd name="T69" fmla="*/ 160 h 168"/>
                <a:gd name="T70" fmla="*/ 40 w 168"/>
                <a:gd name="T71" fmla="*/ 148 h 168"/>
                <a:gd name="T72" fmla="*/ 64 w 168"/>
                <a:gd name="T73" fmla="*/ 144 h 168"/>
                <a:gd name="T74" fmla="*/ 60 w 168"/>
                <a:gd name="T75" fmla="*/ 72 h 168"/>
                <a:gd name="T76" fmla="*/ 80 w 168"/>
                <a:gd name="T77" fmla="*/ 88 h 168"/>
                <a:gd name="T78" fmla="*/ 88 w 168"/>
                <a:gd name="T79" fmla="*/ 72 h 168"/>
                <a:gd name="T80" fmla="*/ 100 w 168"/>
                <a:gd name="T81" fmla="*/ 142 h 168"/>
                <a:gd name="T82" fmla="*/ 128 w 168"/>
                <a:gd name="T83" fmla="*/ 80 h 168"/>
                <a:gd name="T84" fmla="*/ 124 w 168"/>
                <a:gd name="T85" fmla="*/ 66 h 168"/>
                <a:gd name="T86" fmla="*/ 128 w 168"/>
                <a:gd name="T87" fmla="*/ 80 h 168"/>
                <a:gd name="T88" fmla="*/ 128 w 168"/>
                <a:gd name="T89" fmla="*/ 80 h 168"/>
                <a:gd name="T90" fmla="*/ 136 w 168"/>
                <a:gd name="T91" fmla="*/ 76 h 168"/>
                <a:gd name="T92" fmla="*/ 144 w 168"/>
                <a:gd name="T93" fmla="*/ 60 h 168"/>
                <a:gd name="T94" fmla="*/ 80 w 168"/>
                <a:gd name="T95" fmla="*/ 112 h 168"/>
                <a:gd name="T96" fmla="*/ 88 w 168"/>
                <a:gd name="T97" fmla="*/ 96 h 168"/>
                <a:gd name="T98" fmla="*/ 80 w 168"/>
                <a:gd name="T99" fmla="*/ 112 h 168"/>
                <a:gd name="T100" fmla="*/ 88 w 168"/>
                <a:gd name="T101" fmla="*/ 128 h 168"/>
                <a:gd name="T102" fmla="*/ 80 w 168"/>
                <a:gd name="T103" fmla="*/ 120 h 168"/>
                <a:gd name="T104" fmla="*/ 80 w 168"/>
                <a:gd name="T105" fmla="*/ 144 h 168"/>
                <a:gd name="T106" fmla="*/ 88 w 168"/>
                <a:gd name="T107" fmla="*/ 136 h 168"/>
                <a:gd name="T108" fmla="*/ 80 w 168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68">
                  <a:moveTo>
                    <a:pt x="148" y="40"/>
                  </a:moveTo>
                  <a:cubicBezTo>
                    <a:pt x="146" y="40"/>
                    <a:pt x="144" y="42"/>
                    <a:pt x="144" y="4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18"/>
                    <a:pt x="113" y="0"/>
                    <a:pt x="84" y="0"/>
                  </a:cubicBezTo>
                  <a:cubicBezTo>
                    <a:pt x="55" y="0"/>
                    <a:pt x="32" y="18"/>
                    <a:pt x="32" y="4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2" y="40"/>
                    <a:pt x="20" y="40"/>
                  </a:cubicBezTo>
                  <a:cubicBezTo>
                    <a:pt x="9" y="40"/>
                    <a:pt x="0" y="49"/>
                    <a:pt x="0" y="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5"/>
                    <a:pt x="11" y="50"/>
                    <a:pt x="16" y="49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100"/>
                    <a:pt x="47" y="116"/>
                    <a:pt x="65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5" y="128"/>
                    <a:pt x="64" y="132"/>
                    <a:pt x="62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59"/>
                    <a:pt x="41" y="168"/>
                    <a:pt x="5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7" y="168"/>
                    <a:pt x="136" y="159"/>
                    <a:pt x="136" y="14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4" y="132"/>
                    <a:pt x="103" y="128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21" y="117"/>
                    <a:pt x="134" y="100"/>
                    <a:pt x="13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7" y="50"/>
                    <a:pt x="160" y="55"/>
                    <a:pt x="160" y="60"/>
                  </a:cubicBezTo>
                  <a:cubicBezTo>
                    <a:pt x="160" y="168"/>
                    <a:pt x="160" y="168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9"/>
                    <a:pt x="159" y="40"/>
                    <a:pt x="148" y="40"/>
                  </a:cubicBezTo>
                  <a:close/>
                  <a:moveTo>
                    <a:pt x="32" y="76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2" y="60"/>
                    <a:pt x="32" y="60"/>
                    <a:pt x="32" y="60"/>
                  </a:cubicBezTo>
                  <a:lnTo>
                    <a:pt x="32" y="76"/>
                  </a:lnTo>
                  <a:close/>
                  <a:moveTo>
                    <a:pt x="84" y="8"/>
                  </a:moveTo>
                  <a:cubicBezTo>
                    <a:pt x="108" y="8"/>
                    <a:pt x="128" y="22"/>
                    <a:pt x="128" y="40"/>
                  </a:cubicBezTo>
                  <a:cubicBezTo>
                    <a:pt x="128" y="47"/>
                    <a:pt x="125" y="54"/>
                    <a:pt x="118" y="60"/>
                  </a:cubicBezTo>
                  <a:cubicBezTo>
                    <a:pt x="117" y="61"/>
                    <a:pt x="116" y="63"/>
                    <a:pt x="11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3"/>
                    <a:pt x="51" y="61"/>
                    <a:pt x="50" y="60"/>
                  </a:cubicBezTo>
                  <a:cubicBezTo>
                    <a:pt x="43" y="54"/>
                    <a:pt x="40" y="47"/>
                    <a:pt x="40" y="40"/>
                  </a:cubicBezTo>
                  <a:cubicBezTo>
                    <a:pt x="40" y="22"/>
                    <a:pt x="60" y="8"/>
                    <a:pt x="84" y="8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3"/>
                    <a:pt x="43" y="64"/>
                    <a:pt x="44" y="66"/>
                  </a:cubicBezTo>
                  <a:cubicBezTo>
                    <a:pt x="61" y="82"/>
                    <a:pt x="69" y="100"/>
                    <a:pt x="67" y="117"/>
                  </a:cubicBezTo>
                  <a:cubicBezTo>
                    <a:pt x="51" y="110"/>
                    <a:pt x="40" y="94"/>
                    <a:pt x="40" y="80"/>
                  </a:cubicBezTo>
                  <a:close/>
                  <a:moveTo>
                    <a:pt x="104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55"/>
                    <a:pt x="123" y="160"/>
                    <a:pt x="11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45" y="160"/>
                    <a:pt x="40" y="155"/>
                    <a:pt x="40" y="14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6" y="144"/>
                    <a:pt x="67" y="143"/>
                    <a:pt x="68" y="142"/>
                  </a:cubicBezTo>
                  <a:cubicBezTo>
                    <a:pt x="80" y="120"/>
                    <a:pt x="78" y="95"/>
                    <a:pt x="6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91" y="95"/>
                    <a:pt x="88" y="120"/>
                    <a:pt x="100" y="142"/>
                  </a:cubicBezTo>
                  <a:cubicBezTo>
                    <a:pt x="101" y="143"/>
                    <a:pt x="102" y="144"/>
                    <a:pt x="104" y="144"/>
                  </a:cubicBezTo>
                  <a:close/>
                  <a:moveTo>
                    <a:pt x="128" y="80"/>
                  </a:moveTo>
                  <a:cubicBezTo>
                    <a:pt x="128" y="94"/>
                    <a:pt x="117" y="110"/>
                    <a:pt x="101" y="117"/>
                  </a:cubicBezTo>
                  <a:cubicBezTo>
                    <a:pt x="99" y="100"/>
                    <a:pt x="107" y="82"/>
                    <a:pt x="124" y="66"/>
                  </a:cubicBezTo>
                  <a:cubicBezTo>
                    <a:pt x="125" y="64"/>
                    <a:pt x="127" y="63"/>
                    <a:pt x="128" y="61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lose/>
                  <a:moveTo>
                    <a:pt x="144" y="76"/>
                  </a:moveTo>
                  <a:cubicBezTo>
                    <a:pt x="136" y="76"/>
                    <a:pt x="136" y="76"/>
                    <a:pt x="136" y="76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44" y="60"/>
                    <a:pt x="144" y="60"/>
                    <a:pt x="144" y="60"/>
                  </a:cubicBezTo>
                  <a:lnTo>
                    <a:pt x="144" y="76"/>
                  </a:lnTo>
                  <a:close/>
                  <a:moveTo>
                    <a:pt x="80" y="112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112"/>
                  </a:lnTo>
                  <a:close/>
                  <a:moveTo>
                    <a:pt x="80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28"/>
                  </a:lnTo>
                  <a:close/>
                  <a:moveTo>
                    <a:pt x="80" y="144"/>
                  </a:moveTo>
                  <a:cubicBezTo>
                    <a:pt x="88" y="144"/>
                    <a:pt x="88" y="144"/>
                    <a:pt x="88" y="14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0" name="Grupa 109"/>
          <p:cNvGrpSpPr/>
          <p:nvPr/>
        </p:nvGrpSpPr>
        <p:grpSpPr>
          <a:xfrm>
            <a:off x="6599945" y="5516802"/>
            <a:ext cx="633413" cy="633413"/>
            <a:chOff x="558879" y="1716272"/>
            <a:chExt cx="633413" cy="633413"/>
          </a:xfrm>
          <a:solidFill>
            <a:schemeClr val="tx2"/>
          </a:solidFill>
        </p:grpSpPr>
        <p:sp>
          <p:nvSpPr>
            <p:cNvPr id="111" name="Freeform 598"/>
            <p:cNvSpPr>
              <a:spLocks noEditPoints="1"/>
            </p:cNvSpPr>
            <p:nvPr/>
          </p:nvSpPr>
          <p:spPr bwMode="auto">
            <a:xfrm>
              <a:off x="558879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3" name="Grupa 112"/>
          <p:cNvGrpSpPr/>
          <p:nvPr/>
        </p:nvGrpSpPr>
        <p:grpSpPr>
          <a:xfrm>
            <a:off x="9063920" y="5516802"/>
            <a:ext cx="633413" cy="633413"/>
            <a:chOff x="3022854" y="1716272"/>
            <a:chExt cx="633413" cy="633413"/>
          </a:xfrm>
          <a:solidFill>
            <a:schemeClr val="tx2"/>
          </a:solidFill>
        </p:grpSpPr>
        <p:sp>
          <p:nvSpPr>
            <p:cNvPr id="114" name="Freeform 604"/>
            <p:cNvSpPr>
              <a:spLocks noEditPoints="1"/>
            </p:cNvSpPr>
            <p:nvPr/>
          </p:nvSpPr>
          <p:spPr bwMode="auto">
            <a:xfrm>
              <a:off x="3022854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677"/>
            <p:cNvSpPr>
              <a:spLocks noEditPoints="1"/>
            </p:cNvSpPr>
            <p:nvPr/>
          </p:nvSpPr>
          <p:spPr bwMode="auto">
            <a:xfrm>
              <a:off x="3151346" y="1785043"/>
              <a:ext cx="376428" cy="428006"/>
            </a:xfrm>
            <a:custGeom>
              <a:avLst/>
              <a:gdLst>
                <a:gd name="T0" fmla="*/ 168 w 176"/>
                <a:gd name="T1" fmla="*/ 180 h 200"/>
                <a:gd name="T2" fmla="*/ 172 w 176"/>
                <a:gd name="T3" fmla="*/ 168 h 200"/>
                <a:gd name="T4" fmla="*/ 170 w 176"/>
                <a:gd name="T5" fmla="*/ 152 h 200"/>
                <a:gd name="T6" fmla="*/ 152 w 176"/>
                <a:gd name="T7" fmla="*/ 147 h 200"/>
                <a:gd name="T8" fmla="*/ 151 w 176"/>
                <a:gd name="T9" fmla="*/ 145 h 200"/>
                <a:gd name="T10" fmla="*/ 114 w 176"/>
                <a:gd name="T11" fmla="*/ 127 h 200"/>
                <a:gd name="T12" fmla="*/ 96 w 176"/>
                <a:gd name="T13" fmla="*/ 112 h 200"/>
                <a:gd name="T14" fmla="*/ 90 w 176"/>
                <a:gd name="T15" fmla="*/ 116 h 200"/>
                <a:gd name="T16" fmla="*/ 88 w 176"/>
                <a:gd name="T17" fmla="*/ 116 h 200"/>
                <a:gd name="T18" fmla="*/ 86 w 176"/>
                <a:gd name="T19" fmla="*/ 116 h 200"/>
                <a:gd name="T20" fmla="*/ 88 w 176"/>
                <a:gd name="T21" fmla="*/ 112 h 200"/>
                <a:gd name="T22" fmla="*/ 108 w 176"/>
                <a:gd name="T23" fmla="*/ 77 h 200"/>
                <a:gd name="T24" fmla="*/ 120 w 176"/>
                <a:gd name="T25" fmla="*/ 28 h 200"/>
                <a:gd name="T26" fmla="*/ 100 w 176"/>
                <a:gd name="T27" fmla="*/ 0 h 200"/>
                <a:gd name="T28" fmla="*/ 76 w 176"/>
                <a:gd name="T29" fmla="*/ 0 h 200"/>
                <a:gd name="T30" fmla="*/ 56 w 176"/>
                <a:gd name="T31" fmla="*/ 28 h 200"/>
                <a:gd name="T32" fmla="*/ 68 w 176"/>
                <a:gd name="T33" fmla="*/ 77 h 200"/>
                <a:gd name="T34" fmla="*/ 60 w 176"/>
                <a:gd name="T35" fmla="*/ 116 h 200"/>
                <a:gd name="T36" fmla="*/ 26 w 176"/>
                <a:gd name="T37" fmla="*/ 145 h 200"/>
                <a:gd name="T38" fmla="*/ 24 w 176"/>
                <a:gd name="T39" fmla="*/ 147 h 200"/>
                <a:gd name="T40" fmla="*/ 24 w 176"/>
                <a:gd name="T41" fmla="*/ 152 h 200"/>
                <a:gd name="T42" fmla="*/ 4 w 176"/>
                <a:gd name="T43" fmla="*/ 164 h 200"/>
                <a:gd name="T44" fmla="*/ 12 w 176"/>
                <a:gd name="T45" fmla="*/ 176 h 200"/>
                <a:gd name="T46" fmla="*/ 4 w 176"/>
                <a:gd name="T47" fmla="*/ 188 h 200"/>
                <a:gd name="T48" fmla="*/ 170 w 176"/>
                <a:gd name="T49" fmla="*/ 200 h 200"/>
                <a:gd name="T50" fmla="*/ 88 w 176"/>
                <a:gd name="T51" fmla="*/ 128 h 200"/>
                <a:gd name="T52" fmla="*/ 88 w 176"/>
                <a:gd name="T53" fmla="*/ 136 h 200"/>
                <a:gd name="T54" fmla="*/ 88 w 176"/>
                <a:gd name="T55" fmla="*/ 128 h 200"/>
                <a:gd name="T56" fmla="*/ 112 w 176"/>
                <a:gd name="T57" fmla="*/ 38 h 200"/>
                <a:gd name="T58" fmla="*/ 86 w 176"/>
                <a:gd name="T59" fmla="*/ 24 h 200"/>
                <a:gd name="T60" fmla="*/ 111 w 176"/>
                <a:gd name="T61" fmla="*/ 61 h 200"/>
                <a:gd name="T62" fmla="*/ 64 w 176"/>
                <a:gd name="T63" fmla="*/ 28 h 200"/>
                <a:gd name="T64" fmla="*/ 103 w 176"/>
                <a:gd name="T65" fmla="*/ 72 h 200"/>
                <a:gd name="T66" fmla="*/ 64 w 176"/>
                <a:gd name="T67" fmla="*/ 28 h 200"/>
                <a:gd name="T68" fmla="*/ 64 w 176"/>
                <a:gd name="T69" fmla="*/ 56 h 200"/>
                <a:gd name="T70" fmla="*/ 84 w 176"/>
                <a:gd name="T71" fmla="*/ 76 h 200"/>
                <a:gd name="T72" fmla="*/ 84 w 176"/>
                <a:gd name="T73" fmla="*/ 93 h 200"/>
                <a:gd name="T74" fmla="*/ 92 w 176"/>
                <a:gd name="T75" fmla="*/ 100 h 200"/>
                <a:gd name="T76" fmla="*/ 77 w 176"/>
                <a:gd name="T77" fmla="*/ 121 h 200"/>
                <a:gd name="T78" fmla="*/ 81 w 176"/>
                <a:gd name="T79" fmla="*/ 97 h 200"/>
                <a:gd name="T80" fmla="*/ 88 w 176"/>
                <a:gd name="T81" fmla="*/ 144 h 200"/>
                <a:gd name="T82" fmla="*/ 144 w 176"/>
                <a:gd name="T83" fmla="*/ 152 h 200"/>
                <a:gd name="T84" fmla="*/ 12 w 176"/>
                <a:gd name="T85" fmla="*/ 192 h 200"/>
                <a:gd name="T86" fmla="*/ 20 w 176"/>
                <a:gd name="T87" fmla="*/ 176 h 200"/>
                <a:gd name="T88" fmla="*/ 12 w 176"/>
                <a:gd name="T89" fmla="*/ 160 h 200"/>
                <a:gd name="T90" fmla="*/ 164 w 176"/>
                <a:gd name="T91" fmla="*/ 165 h 200"/>
                <a:gd name="T92" fmla="*/ 164 w 176"/>
                <a:gd name="T93" fmla="*/ 190 h 200"/>
                <a:gd name="T94" fmla="*/ 40 w 176"/>
                <a:gd name="T95" fmla="*/ 164 h 200"/>
                <a:gd name="T96" fmla="*/ 52 w 176"/>
                <a:gd name="T97" fmla="*/ 176 h 200"/>
                <a:gd name="T98" fmla="*/ 36 w 176"/>
                <a:gd name="T99" fmla="*/ 176 h 200"/>
                <a:gd name="T100" fmla="*/ 40 w 176"/>
                <a:gd name="T101" fmla="*/ 180 h 200"/>
                <a:gd name="T102" fmla="*/ 72 w 176"/>
                <a:gd name="T103" fmla="*/ 188 h 200"/>
                <a:gd name="T104" fmla="*/ 72 w 176"/>
                <a:gd name="T105" fmla="*/ 180 h 200"/>
                <a:gd name="T106" fmla="*/ 76 w 176"/>
                <a:gd name="T107" fmla="*/ 176 h 200"/>
                <a:gd name="T108" fmla="*/ 92 w 176"/>
                <a:gd name="T109" fmla="*/ 176 h 200"/>
                <a:gd name="T110" fmla="*/ 104 w 176"/>
                <a:gd name="T111" fmla="*/ 164 h 200"/>
                <a:gd name="T112" fmla="*/ 104 w 176"/>
                <a:gd name="T113" fmla="*/ 172 h 200"/>
                <a:gd name="T114" fmla="*/ 136 w 176"/>
                <a:gd name="T115" fmla="*/ 164 h 200"/>
                <a:gd name="T116" fmla="*/ 148 w 176"/>
                <a:gd name="T117" fmla="*/ 176 h 200"/>
                <a:gd name="T118" fmla="*/ 132 w 176"/>
                <a:gd name="T119" fmla="*/ 176 h 200"/>
                <a:gd name="T120" fmla="*/ 136 w 176"/>
                <a:gd name="T121" fmla="*/ 18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00">
                  <a:moveTo>
                    <a:pt x="172" y="188"/>
                  </a:moveTo>
                  <a:cubicBezTo>
                    <a:pt x="172" y="184"/>
                    <a:pt x="172" y="184"/>
                    <a:pt x="172" y="184"/>
                  </a:cubicBezTo>
                  <a:cubicBezTo>
                    <a:pt x="172" y="182"/>
                    <a:pt x="170" y="180"/>
                    <a:pt x="168" y="180"/>
                  </a:cubicBezTo>
                  <a:cubicBezTo>
                    <a:pt x="166" y="180"/>
                    <a:pt x="164" y="178"/>
                    <a:pt x="164" y="176"/>
                  </a:cubicBezTo>
                  <a:cubicBezTo>
                    <a:pt x="164" y="174"/>
                    <a:pt x="166" y="172"/>
                    <a:pt x="168" y="172"/>
                  </a:cubicBezTo>
                  <a:cubicBezTo>
                    <a:pt x="170" y="172"/>
                    <a:pt x="172" y="170"/>
                    <a:pt x="172" y="168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4" y="163"/>
                    <a:pt x="176" y="161"/>
                    <a:pt x="176" y="158"/>
                  </a:cubicBezTo>
                  <a:cubicBezTo>
                    <a:pt x="176" y="155"/>
                    <a:pt x="173" y="152"/>
                    <a:pt x="170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8"/>
                    <a:pt x="152" y="148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1" y="146"/>
                    <a:pt x="151" y="145"/>
                    <a:pt x="151" y="145"/>
                  </a:cubicBezTo>
                  <a:cubicBezTo>
                    <a:pt x="151" y="145"/>
                    <a:pt x="150" y="145"/>
                    <a:pt x="150" y="145"/>
                  </a:cubicBezTo>
                  <a:cubicBezTo>
                    <a:pt x="150" y="145"/>
                    <a:pt x="150" y="144"/>
                    <a:pt x="150" y="14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5" y="124"/>
                    <a:pt x="116" y="120"/>
                    <a:pt x="116" y="116"/>
                  </a:cubicBezTo>
                  <a:cubicBezTo>
                    <a:pt x="116" y="114"/>
                    <a:pt x="114" y="112"/>
                    <a:pt x="112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4" y="112"/>
                    <a:pt x="92" y="114"/>
                    <a:pt x="92" y="116"/>
                  </a:cubicBezTo>
                  <a:cubicBezTo>
                    <a:pt x="92" y="116"/>
                    <a:pt x="92" y="117"/>
                    <a:pt x="92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6"/>
                    <a:pt x="88" y="116"/>
                    <a:pt x="87" y="116"/>
                  </a:cubicBezTo>
                  <a:cubicBezTo>
                    <a:pt x="87" y="116"/>
                    <a:pt x="87" y="116"/>
                    <a:pt x="86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6"/>
                    <a:pt x="84" y="116"/>
                  </a:cubicBezTo>
                  <a:cubicBezTo>
                    <a:pt x="84" y="114"/>
                    <a:pt x="86" y="112"/>
                    <a:pt x="88" y="112"/>
                  </a:cubicBezTo>
                  <a:cubicBezTo>
                    <a:pt x="95" y="112"/>
                    <a:pt x="100" y="107"/>
                    <a:pt x="100" y="100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3" y="81"/>
                    <a:pt x="106" y="79"/>
                    <a:pt x="108" y="77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7" y="69"/>
                    <a:pt x="120" y="62"/>
                    <a:pt x="120" y="5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1"/>
                    <a:pt x="115" y="16"/>
                    <a:pt x="108" y="1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1" y="16"/>
                    <a:pt x="56" y="21"/>
                    <a:pt x="56" y="2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62"/>
                    <a:pt x="59" y="69"/>
                    <a:pt x="63" y="7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3" y="81"/>
                    <a:pt x="76" y="82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66" y="95"/>
                    <a:pt x="60" y="105"/>
                    <a:pt x="60" y="116"/>
                  </a:cubicBezTo>
                  <a:cubicBezTo>
                    <a:pt x="60" y="120"/>
                    <a:pt x="61" y="124"/>
                    <a:pt x="62" y="127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6" y="145"/>
                    <a:pt x="25" y="145"/>
                    <a:pt x="25" y="145"/>
                  </a:cubicBezTo>
                  <a:cubicBezTo>
                    <a:pt x="25" y="145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2"/>
                    <a:pt x="0" y="155"/>
                    <a:pt x="0" y="158"/>
                  </a:cubicBezTo>
                  <a:cubicBezTo>
                    <a:pt x="0" y="161"/>
                    <a:pt x="2" y="163"/>
                    <a:pt x="4" y="164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70"/>
                    <a:pt x="6" y="172"/>
                    <a:pt x="8" y="172"/>
                  </a:cubicBezTo>
                  <a:cubicBezTo>
                    <a:pt x="10" y="172"/>
                    <a:pt x="12" y="174"/>
                    <a:pt x="12" y="176"/>
                  </a:cubicBezTo>
                  <a:cubicBezTo>
                    <a:pt x="12" y="178"/>
                    <a:pt x="10" y="180"/>
                    <a:pt x="8" y="180"/>
                  </a:cubicBezTo>
                  <a:cubicBezTo>
                    <a:pt x="6" y="180"/>
                    <a:pt x="4" y="182"/>
                    <a:pt x="4" y="184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9"/>
                    <a:pt x="0" y="191"/>
                    <a:pt x="0" y="194"/>
                  </a:cubicBezTo>
                  <a:cubicBezTo>
                    <a:pt x="0" y="197"/>
                    <a:pt x="3" y="200"/>
                    <a:pt x="6" y="200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3" y="200"/>
                    <a:pt x="176" y="197"/>
                    <a:pt x="176" y="194"/>
                  </a:cubicBezTo>
                  <a:cubicBezTo>
                    <a:pt x="176" y="191"/>
                    <a:pt x="174" y="189"/>
                    <a:pt x="172" y="188"/>
                  </a:cubicBezTo>
                  <a:close/>
                  <a:moveTo>
                    <a:pt x="88" y="128"/>
                  </a:moveTo>
                  <a:cubicBezTo>
                    <a:pt x="93" y="128"/>
                    <a:pt x="98" y="125"/>
                    <a:pt x="99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6" y="129"/>
                    <a:pt x="98" y="136"/>
                    <a:pt x="88" y="136"/>
                  </a:cubicBezTo>
                  <a:cubicBezTo>
                    <a:pt x="83" y="136"/>
                    <a:pt x="78" y="134"/>
                    <a:pt x="75" y="131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4" y="128"/>
                    <a:pt x="86" y="128"/>
                    <a:pt x="88" y="128"/>
                  </a:cubicBezTo>
                  <a:close/>
                  <a:moveTo>
                    <a:pt x="108" y="24"/>
                  </a:moveTo>
                  <a:cubicBezTo>
                    <a:pt x="110" y="24"/>
                    <a:pt x="112" y="26"/>
                    <a:pt x="112" y="2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98" y="24"/>
                    <a:pt x="98" y="24"/>
                    <a:pt x="98" y="24"/>
                  </a:cubicBezTo>
                  <a:lnTo>
                    <a:pt x="108" y="24"/>
                  </a:lnTo>
                  <a:close/>
                  <a:moveTo>
                    <a:pt x="86" y="24"/>
                  </a:moveTo>
                  <a:cubicBezTo>
                    <a:pt x="112" y="50"/>
                    <a:pt x="112" y="50"/>
                    <a:pt x="112" y="50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8"/>
                    <a:pt x="112" y="59"/>
                    <a:pt x="111" y="61"/>
                  </a:cubicBezTo>
                  <a:cubicBezTo>
                    <a:pt x="74" y="24"/>
                    <a:pt x="74" y="24"/>
                    <a:pt x="74" y="24"/>
                  </a:cubicBezTo>
                  <a:lnTo>
                    <a:pt x="86" y="24"/>
                  </a:lnTo>
                  <a:close/>
                  <a:moveTo>
                    <a:pt x="64" y="28"/>
                  </a:moveTo>
                  <a:cubicBezTo>
                    <a:pt x="64" y="27"/>
                    <a:pt x="64" y="27"/>
                    <a:pt x="65" y="26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2" y="72"/>
                    <a:pt x="101" y="73"/>
                    <a:pt x="99" y="74"/>
                  </a:cubicBezTo>
                  <a:cubicBezTo>
                    <a:pt x="64" y="38"/>
                    <a:pt x="64" y="38"/>
                    <a:pt x="64" y="38"/>
                  </a:cubicBezTo>
                  <a:lnTo>
                    <a:pt x="64" y="28"/>
                  </a:lnTo>
                  <a:close/>
                  <a:moveTo>
                    <a:pt x="73" y="72"/>
                  </a:moveTo>
                  <a:cubicBezTo>
                    <a:pt x="68" y="67"/>
                    <a:pt x="68" y="67"/>
                    <a:pt x="68" y="67"/>
                  </a:cubicBezTo>
                  <a:cubicBezTo>
                    <a:pt x="66" y="64"/>
                    <a:pt x="64" y="59"/>
                    <a:pt x="64" y="56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76" y="74"/>
                    <a:pt x="73" y="72"/>
                  </a:cubicBezTo>
                  <a:close/>
                  <a:moveTo>
                    <a:pt x="81" y="97"/>
                  </a:moveTo>
                  <a:cubicBezTo>
                    <a:pt x="83" y="97"/>
                    <a:pt x="84" y="95"/>
                    <a:pt x="84" y="9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2" y="102"/>
                    <a:pt x="90" y="104"/>
                    <a:pt x="88" y="104"/>
                  </a:cubicBezTo>
                  <a:cubicBezTo>
                    <a:pt x="81" y="104"/>
                    <a:pt x="76" y="109"/>
                    <a:pt x="76" y="116"/>
                  </a:cubicBezTo>
                  <a:cubicBezTo>
                    <a:pt x="76" y="118"/>
                    <a:pt x="76" y="119"/>
                    <a:pt x="77" y="121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9" y="122"/>
                    <a:pt x="68" y="119"/>
                    <a:pt x="68" y="116"/>
                  </a:cubicBezTo>
                  <a:cubicBezTo>
                    <a:pt x="68" y="108"/>
                    <a:pt x="73" y="100"/>
                    <a:pt x="81" y="97"/>
                  </a:cubicBezTo>
                  <a:close/>
                  <a:moveTo>
                    <a:pt x="32" y="151"/>
                  </a:moveTo>
                  <a:cubicBezTo>
                    <a:pt x="67" y="134"/>
                    <a:pt x="67" y="134"/>
                    <a:pt x="67" y="134"/>
                  </a:cubicBezTo>
                  <a:cubicBezTo>
                    <a:pt x="72" y="140"/>
                    <a:pt x="80" y="144"/>
                    <a:pt x="88" y="144"/>
                  </a:cubicBezTo>
                  <a:cubicBezTo>
                    <a:pt x="96" y="144"/>
                    <a:pt x="104" y="140"/>
                    <a:pt x="109" y="134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32" y="152"/>
                    <a:pt x="32" y="152"/>
                    <a:pt x="32" y="152"/>
                  </a:cubicBezTo>
                  <a:lnTo>
                    <a:pt x="32" y="151"/>
                  </a:ln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0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7" y="186"/>
                    <a:pt x="20" y="181"/>
                    <a:pt x="20" y="176"/>
                  </a:cubicBezTo>
                  <a:cubicBezTo>
                    <a:pt x="20" y="171"/>
                    <a:pt x="17" y="166"/>
                    <a:pt x="12" y="165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4" y="161"/>
                    <a:pt x="164" y="161"/>
                    <a:pt x="164" y="162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9" y="166"/>
                    <a:pt x="156" y="171"/>
                    <a:pt x="156" y="176"/>
                  </a:cubicBezTo>
                  <a:cubicBezTo>
                    <a:pt x="156" y="181"/>
                    <a:pt x="159" y="186"/>
                    <a:pt x="164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191"/>
                    <a:pt x="164" y="191"/>
                    <a:pt x="164" y="192"/>
                  </a:cubicBezTo>
                  <a:lnTo>
                    <a:pt x="12" y="192"/>
                  </a:lnTo>
                  <a:close/>
                  <a:moveTo>
                    <a:pt x="40" y="164"/>
                  </a:moveTo>
                  <a:cubicBezTo>
                    <a:pt x="33" y="164"/>
                    <a:pt x="28" y="169"/>
                    <a:pt x="28" y="176"/>
                  </a:cubicBezTo>
                  <a:cubicBezTo>
                    <a:pt x="28" y="183"/>
                    <a:pt x="33" y="188"/>
                    <a:pt x="40" y="188"/>
                  </a:cubicBezTo>
                  <a:cubicBezTo>
                    <a:pt x="47" y="188"/>
                    <a:pt x="52" y="183"/>
                    <a:pt x="52" y="176"/>
                  </a:cubicBezTo>
                  <a:cubicBezTo>
                    <a:pt x="52" y="169"/>
                    <a:pt x="47" y="164"/>
                    <a:pt x="40" y="164"/>
                  </a:cubicBezTo>
                  <a:close/>
                  <a:moveTo>
                    <a:pt x="40" y="180"/>
                  </a:moveTo>
                  <a:cubicBezTo>
                    <a:pt x="38" y="180"/>
                    <a:pt x="36" y="178"/>
                    <a:pt x="36" y="176"/>
                  </a:cubicBezTo>
                  <a:cubicBezTo>
                    <a:pt x="36" y="174"/>
                    <a:pt x="38" y="172"/>
                    <a:pt x="40" y="172"/>
                  </a:cubicBezTo>
                  <a:cubicBezTo>
                    <a:pt x="42" y="172"/>
                    <a:pt x="44" y="174"/>
                    <a:pt x="44" y="176"/>
                  </a:cubicBezTo>
                  <a:cubicBezTo>
                    <a:pt x="44" y="178"/>
                    <a:pt x="42" y="180"/>
                    <a:pt x="40" y="180"/>
                  </a:cubicBezTo>
                  <a:close/>
                  <a:moveTo>
                    <a:pt x="72" y="164"/>
                  </a:moveTo>
                  <a:cubicBezTo>
                    <a:pt x="65" y="164"/>
                    <a:pt x="60" y="169"/>
                    <a:pt x="60" y="176"/>
                  </a:cubicBezTo>
                  <a:cubicBezTo>
                    <a:pt x="60" y="183"/>
                    <a:pt x="65" y="188"/>
                    <a:pt x="72" y="188"/>
                  </a:cubicBezTo>
                  <a:cubicBezTo>
                    <a:pt x="79" y="188"/>
                    <a:pt x="84" y="183"/>
                    <a:pt x="84" y="176"/>
                  </a:cubicBezTo>
                  <a:cubicBezTo>
                    <a:pt x="84" y="169"/>
                    <a:pt x="79" y="164"/>
                    <a:pt x="72" y="164"/>
                  </a:cubicBezTo>
                  <a:close/>
                  <a:moveTo>
                    <a:pt x="72" y="180"/>
                  </a:moveTo>
                  <a:cubicBezTo>
                    <a:pt x="70" y="180"/>
                    <a:pt x="68" y="178"/>
                    <a:pt x="68" y="176"/>
                  </a:cubicBezTo>
                  <a:cubicBezTo>
                    <a:pt x="68" y="174"/>
                    <a:pt x="70" y="172"/>
                    <a:pt x="72" y="172"/>
                  </a:cubicBezTo>
                  <a:cubicBezTo>
                    <a:pt x="74" y="172"/>
                    <a:pt x="76" y="174"/>
                    <a:pt x="76" y="176"/>
                  </a:cubicBezTo>
                  <a:cubicBezTo>
                    <a:pt x="76" y="178"/>
                    <a:pt x="74" y="180"/>
                    <a:pt x="72" y="180"/>
                  </a:cubicBezTo>
                  <a:close/>
                  <a:moveTo>
                    <a:pt x="104" y="164"/>
                  </a:moveTo>
                  <a:cubicBezTo>
                    <a:pt x="97" y="164"/>
                    <a:pt x="92" y="169"/>
                    <a:pt x="92" y="176"/>
                  </a:cubicBezTo>
                  <a:cubicBezTo>
                    <a:pt x="92" y="183"/>
                    <a:pt x="97" y="188"/>
                    <a:pt x="104" y="188"/>
                  </a:cubicBezTo>
                  <a:cubicBezTo>
                    <a:pt x="111" y="188"/>
                    <a:pt x="116" y="183"/>
                    <a:pt x="116" y="176"/>
                  </a:cubicBezTo>
                  <a:cubicBezTo>
                    <a:pt x="116" y="169"/>
                    <a:pt x="111" y="164"/>
                    <a:pt x="104" y="164"/>
                  </a:cubicBezTo>
                  <a:close/>
                  <a:moveTo>
                    <a:pt x="104" y="180"/>
                  </a:moveTo>
                  <a:cubicBezTo>
                    <a:pt x="102" y="180"/>
                    <a:pt x="100" y="178"/>
                    <a:pt x="100" y="176"/>
                  </a:cubicBezTo>
                  <a:cubicBezTo>
                    <a:pt x="100" y="174"/>
                    <a:pt x="102" y="172"/>
                    <a:pt x="104" y="172"/>
                  </a:cubicBezTo>
                  <a:cubicBezTo>
                    <a:pt x="106" y="172"/>
                    <a:pt x="108" y="174"/>
                    <a:pt x="108" y="176"/>
                  </a:cubicBezTo>
                  <a:cubicBezTo>
                    <a:pt x="108" y="178"/>
                    <a:pt x="106" y="180"/>
                    <a:pt x="104" y="180"/>
                  </a:cubicBezTo>
                  <a:close/>
                  <a:moveTo>
                    <a:pt x="136" y="164"/>
                  </a:moveTo>
                  <a:cubicBezTo>
                    <a:pt x="129" y="164"/>
                    <a:pt x="124" y="169"/>
                    <a:pt x="124" y="176"/>
                  </a:cubicBezTo>
                  <a:cubicBezTo>
                    <a:pt x="124" y="183"/>
                    <a:pt x="129" y="188"/>
                    <a:pt x="136" y="188"/>
                  </a:cubicBezTo>
                  <a:cubicBezTo>
                    <a:pt x="143" y="188"/>
                    <a:pt x="148" y="183"/>
                    <a:pt x="148" y="176"/>
                  </a:cubicBezTo>
                  <a:cubicBezTo>
                    <a:pt x="148" y="169"/>
                    <a:pt x="143" y="164"/>
                    <a:pt x="136" y="164"/>
                  </a:cubicBezTo>
                  <a:close/>
                  <a:moveTo>
                    <a:pt x="136" y="180"/>
                  </a:moveTo>
                  <a:cubicBezTo>
                    <a:pt x="134" y="180"/>
                    <a:pt x="132" y="178"/>
                    <a:pt x="132" y="176"/>
                  </a:cubicBezTo>
                  <a:cubicBezTo>
                    <a:pt x="132" y="174"/>
                    <a:pt x="134" y="172"/>
                    <a:pt x="136" y="172"/>
                  </a:cubicBezTo>
                  <a:cubicBezTo>
                    <a:pt x="138" y="172"/>
                    <a:pt x="140" y="174"/>
                    <a:pt x="140" y="176"/>
                  </a:cubicBezTo>
                  <a:cubicBezTo>
                    <a:pt x="140" y="178"/>
                    <a:pt x="138" y="180"/>
                    <a:pt x="136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6" name="Grupa 115"/>
          <p:cNvGrpSpPr/>
          <p:nvPr/>
        </p:nvGrpSpPr>
        <p:grpSpPr>
          <a:xfrm>
            <a:off x="7421572" y="5516802"/>
            <a:ext cx="633413" cy="633413"/>
            <a:chOff x="1380506" y="1716272"/>
            <a:chExt cx="633413" cy="633413"/>
          </a:xfrm>
          <a:solidFill>
            <a:schemeClr val="tx2"/>
          </a:solidFill>
        </p:grpSpPr>
        <p:sp>
          <p:nvSpPr>
            <p:cNvPr id="117" name="Freeform 600"/>
            <p:cNvSpPr>
              <a:spLocks noEditPoints="1"/>
            </p:cNvSpPr>
            <p:nvPr/>
          </p:nvSpPr>
          <p:spPr bwMode="auto">
            <a:xfrm>
              <a:off x="1380506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697"/>
            <p:cNvSpPr>
              <a:spLocks noEditPoints="1"/>
            </p:cNvSpPr>
            <p:nvPr/>
          </p:nvSpPr>
          <p:spPr bwMode="auto">
            <a:xfrm>
              <a:off x="1553337" y="1819428"/>
              <a:ext cx="286845" cy="393621"/>
            </a:xfrm>
            <a:custGeom>
              <a:avLst/>
              <a:gdLst>
                <a:gd name="T0" fmla="*/ 96 w 134"/>
                <a:gd name="T1" fmla="*/ 86 h 184"/>
                <a:gd name="T2" fmla="*/ 95 w 134"/>
                <a:gd name="T3" fmla="*/ 64 h 184"/>
                <a:gd name="T4" fmla="*/ 95 w 134"/>
                <a:gd name="T5" fmla="*/ 40 h 184"/>
                <a:gd name="T6" fmla="*/ 27 w 134"/>
                <a:gd name="T7" fmla="*/ 52 h 184"/>
                <a:gd name="T8" fmla="*/ 39 w 134"/>
                <a:gd name="T9" fmla="*/ 80 h 184"/>
                <a:gd name="T10" fmla="*/ 3 w 134"/>
                <a:gd name="T11" fmla="*/ 155 h 184"/>
                <a:gd name="T12" fmla="*/ 21 w 134"/>
                <a:gd name="T13" fmla="*/ 184 h 184"/>
                <a:gd name="T14" fmla="*/ 130 w 134"/>
                <a:gd name="T15" fmla="*/ 175 h 184"/>
                <a:gd name="T16" fmla="*/ 123 w 134"/>
                <a:gd name="T17" fmla="*/ 170 h 184"/>
                <a:gd name="T18" fmla="*/ 21 w 134"/>
                <a:gd name="T19" fmla="*/ 176 h 184"/>
                <a:gd name="T20" fmla="*/ 10 w 134"/>
                <a:gd name="T21" fmla="*/ 159 h 184"/>
                <a:gd name="T22" fmla="*/ 47 w 134"/>
                <a:gd name="T23" fmla="*/ 80 h 184"/>
                <a:gd name="T24" fmla="*/ 59 w 134"/>
                <a:gd name="T25" fmla="*/ 64 h 184"/>
                <a:gd name="T26" fmla="*/ 39 w 134"/>
                <a:gd name="T27" fmla="*/ 56 h 184"/>
                <a:gd name="T28" fmla="*/ 39 w 134"/>
                <a:gd name="T29" fmla="*/ 48 h 184"/>
                <a:gd name="T30" fmla="*/ 99 w 134"/>
                <a:gd name="T31" fmla="*/ 52 h 184"/>
                <a:gd name="T32" fmla="*/ 75 w 134"/>
                <a:gd name="T33" fmla="*/ 56 h 184"/>
                <a:gd name="T34" fmla="*/ 87 w 134"/>
                <a:gd name="T35" fmla="*/ 64 h 184"/>
                <a:gd name="T36" fmla="*/ 89 w 134"/>
                <a:gd name="T37" fmla="*/ 89 h 184"/>
                <a:gd name="T38" fmla="*/ 123 w 134"/>
                <a:gd name="T39" fmla="*/ 170 h 184"/>
                <a:gd name="T40" fmla="*/ 103 w 134"/>
                <a:gd name="T41" fmla="*/ 20 h 184"/>
                <a:gd name="T42" fmla="*/ 71 w 134"/>
                <a:gd name="T43" fmla="*/ 20 h 184"/>
                <a:gd name="T44" fmla="*/ 87 w 134"/>
                <a:gd name="T45" fmla="*/ 12 h 184"/>
                <a:gd name="T46" fmla="*/ 87 w 134"/>
                <a:gd name="T47" fmla="*/ 28 h 184"/>
                <a:gd name="T48" fmla="*/ 87 w 134"/>
                <a:gd name="T49" fmla="*/ 12 h 184"/>
                <a:gd name="T50" fmla="*/ 55 w 134"/>
                <a:gd name="T51" fmla="*/ 158 h 184"/>
                <a:gd name="T52" fmla="*/ 75 w 134"/>
                <a:gd name="T53" fmla="*/ 158 h 184"/>
                <a:gd name="T54" fmla="*/ 65 w 134"/>
                <a:gd name="T55" fmla="*/ 160 h 184"/>
                <a:gd name="T56" fmla="*/ 65 w 134"/>
                <a:gd name="T57" fmla="*/ 156 h 184"/>
                <a:gd name="T58" fmla="*/ 65 w 134"/>
                <a:gd name="T59" fmla="*/ 160 h 184"/>
                <a:gd name="T60" fmla="*/ 71 w 134"/>
                <a:gd name="T61" fmla="*/ 124 h 184"/>
                <a:gd name="T62" fmla="*/ 71 w 134"/>
                <a:gd name="T63" fmla="*/ 100 h 184"/>
                <a:gd name="T64" fmla="*/ 75 w 134"/>
                <a:gd name="T65" fmla="*/ 112 h 184"/>
                <a:gd name="T66" fmla="*/ 67 w 134"/>
                <a:gd name="T67" fmla="*/ 112 h 184"/>
                <a:gd name="T68" fmla="*/ 75 w 134"/>
                <a:gd name="T69" fmla="*/ 112 h 184"/>
                <a:gd name="T70" fmla="*/ 79 w 134"/>
                <a:gd name="T71" fmla="*/ 82 h 184"/>
                <a:gd name="T72" fmla="*/ 51 w 134"/>
                <a:gd name="T73" fmla="*/ 82 h 184"/>
                <a:gd name="T74" fmla="*/ 65 w 134"/>
                <a:gd name="T75" fmla="*/ 76 h 184"/>
                <a:gd name="T76" fmla="*/ 65 w 134"/>
                <a:gd name="T77" fmla="*/ 88 h 184"/>
                <a:gd name="T78" fmla="*/ 65 w 134"/>
                <a:gd name="T79" fmla="*/ 76 h 184"/>
                <a:gd name="T80" fmla="*/ 67 w 134"/>
                <a:gd name="T81" fmla="*/ 12 h 184"/>
                <a:gd name="T82" fmla="*/ 43 w 134"/>
                <a:gd name="T83" fmla="*/ 12 h 184"/>
                <a:gd name="T84" fmla="*/ 55 w 134"/>
                <a:gd name="T85" fmla="*/ 8 h 184"/>
                <a:gd name="T86" fmla="*/ 55 w 134"/>
                <a:gd name="T87" fmla="*/ 16 h 184"/>
                <a:gd name="T88" fmla="*/ 55 w 134"/>
                <a:gd name="T89" fmla="*/ 8 h 184"/>
                <a:gd name="T90" fmla="*/ 94 w 134"/>
                <a:gd name="T91" fmla="*/ 133 h 184"/>
                <a:gd name="T92" fmla="*/ 72 w 134"/>
                <a:gd name="T93" fmla="*/ 133 h 184"/>
                <a:gd name="T94" fmla="*/ 62 w 134"/>
                <a:gd name="T95" fmla="*/ 133 h 184"/>
                <a:gd name="T96" fmla="*/ 40 w 134"/>
                <a:gd name="T97" fmla="*/ 133 h 184"/>
                <a:gd name="T98" fmla="*/ 30 w 134"/>
                <a:gd name="T99" fmla="*/ 133 h 184"/>
                <a:gd name="T100" fmla="*/ 35 w 134"/>
                <a:gd name="T101" fmla="*/ 144 h 184"/>
                <a:gd name="T102" fmla="*/ 51 w 134"/>
                <a:gd name="T103" fmla="*/ 136 h 184"/>
                <a:gd name="T104" fmla="*/ 67 w 134"/>
                <a:gd name="T105" fmla="*/ 144 h 184"/>
                <a:gd name="T106" fmla="*/ 83 w 134"/>
                <a:gd name="T107" fmla="*/ 136 h 184"/>
                <a:gd name="T108" fmla="*/ 99 w 134"/>
                <a:gd name="T109" fmla="*/ 144 h 184"/>
                <a:gd name="T110" fmla="*/ 104 w 134"/>
                <a:gd name="T111" fmla="*/ 13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84">
                  <a:moveTo>
                    <a:pt x="131" y="155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5" y="84"/>
                    <a:pt x="95" y="82"/>
                    <a:pt x="95" y="80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102" y="64"/>
                    <a:pt x="107" y="59"/>
                    <a:pt x="107" y="52"/>
                  </a:cubicBezTo>
                  <a:cubicBezTo>
                    <a:pt x="107" y="45"/>
                    <a:pt x="102" y="40"/>
                    <a:pt x="95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2" y="40"/>
                    <a:pt x="27" y="45"/>
                    <a:pt x="27" y="52"/>
                  </a:cubicBezTo>
                  <a:cubicBezTo>
                    <a:pt x="27" y="59"/>
                    <a:pt x="32" y="64"/>
                    <a:pt x="39" y="64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2"/>
                    <a:pt x="39" y="84"/>
                    <a:pt x="38" y="8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0" y="161"/>
                    <a:pt x="0" y="169"/>
                    <a:pt x="4" y="175"/>
                  </a:cubicBezTo>
                  <a:cubicBezTo>
                    <a:pt x="8" y="180"/>
                    <a:pt x="14" y="184"/>
                    <a:pt x="21" y="184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20" y="184"/>
                    <a:pt x="126" y="180"/>
                    <a:pt x="130" y="175"/>
                  </a:cubicBezTo>
                  <a:cubicBezTo>
                    <a:pt x="134" y="169"/>
                    <a:pt x="134" y="161"/>
                    <a:pt x="131" y="155"/>
                  </a:cubicBezTo>
                  <a:close/>
                  <a:moveTo>
                    <a:pt x="123" y="170"/>
                  </a:moveTo>
                  <a:cubicBezTo>
                    <a:pt x="121" y="174"/>
                    <a:pt x="117" y="176"/>
                    <a:pt x="113" y="176"/>
                  </a:cubicBezTo>
                  <a:cubicBezTo>
                    <a:pt x="21" y="176"/>
                    <a:pt x="21" y="176"/>
                    <a:pt x="21" y="176"/>
                  </a:cubicBezTo>
                  <a:cubicBezTo>
                    <a:pt x="17" y="176"/>
                    <a:pt x="13" y="174"/>
                    <a:pt x="11" y="170"/>
                  </a:cubicBezTo>
                  <a:cubicBezTo>
                    <a:pt x="8" y="167"/>
                    <a:pt x="8" y="162"/>
                    <a:pt x="10" y="15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6" y="86"/>
                    <a:pt x="47" y="83"/>
                    <a:pt x="47" y="80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7" y="56"/>
                    <a:pt x="35" y="54"/>
                    <a:pt x="35" y="52"/>
                  </a:cubicBezTo>
                  <a:cubicBezTo>
                    <a:pt x="35" y="50"/>
                    <a:pt x="37" y="48"/>
                    <a:pt x="39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7" y="48"/>
                    <a:pt x="99" y="50"/>
                    <a:pt x="99" y="52"/>
                  </a:cubicBezTo>
                  <a:cubicBezTo>
                    <a:pt x="99" y="54"/>
                    <a:pt x="97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3"/>
                    <a:pt x="88" y="86"/>
                    <a:pt x="89" y="8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6" y="162"/>
                    <a:pt x="126" y="167"/>
                    <a:pt x="123" y="170"/>
                  </a:cubicBezTo>
                  <a:close/>
                  <a:moveTo>
                    <a:pt x="87" y="36"/>
                  </a:moveTo>
                  <a:cubicBezTo>
                    <a:pt x="96" y="36"/>
                    <a:pt x="103" y="29"/>
                    <a:pt x="103" y="20"/>
                  </a:cubicBezTo>
                  <a:cubicBezTo>
                    <a:pt x="103" y="11"/>
                    <a:pt x="96" y="4"/>
                    <a:pt x="87" y="4"/>
                  </a:cubicBezTo>
                  <a:cubicBezTo>
                    <a:pt x="78" y="4"/>
                    <a:pt x="71" y="11"/>
                    <a:pt x="71" y="20"/>
                  </a:cubicBezTo>
                  <a:cubicBezTo>
                    <a:pt x="71" y="29"/>
                    <a:pt x="78" y="36"/>
                    <a:pt x="87" y="36"/>
                  </a:cubicBezTo>
                  <a:close/>
                  <a:moveTo>
                    <a:pt x="87" y="12"/>
                  </a:moveTo>
                  <a:cubicBezTo>
                    <a:pt x="91" y="12"/>
                    <a:pt x="95" y="16"/>
                    <a:pt x="95" y="20"/>
                  </a:cubicBezTo>
                  <a:cubicBezTo>
                    <a:pt x="95" y="24"/>
                    <a:pt x="91" y="28"/>
                    <a:pt x="87" y="28"/>
                  </a:cubicBezTo>
                  <a:cubicBezTo>
                    <a:pt x="83" y="28"/>
                    <a:pt x="79" y="24"/>
                    <a:pt x="79" y="20"/>
                  </a:cubicBezTo>
                  <a:cubicBezTo>
                    <a:pt x="79" y="16"/>
                    <a:pt x="83" y="12"/>
                    <a:pt x="87" y="12"/>
                  </a:cubicBezTo>
                  <a:close/>
                  <a:moveTo>
                    <a:pt x="65" y="148"/>
                  </a:moveTo>
                  <a:cubicBezTo>
                    <a:pt x="59" y="148"/>
                    <a:pt x="55" y="152"/>
                    <a:pt x="55" y="158"/>
                  </a:cubicBezTo>
                  <a:cubicBezTo>
                    <a:pt x="55" y="164"/>
                    <a:pt x="59" y="168"/>
                    <a:pt x="65" y="168"/>
                  </a:cubicBezTo>
                  <a:cubicBezTo>
                    <a:pt x="71" y="168"/>
                    <a:pt x="75" y="164"/>
                    <a:pt x="75" y="158"/>
                  </a:cubicBezTo>
                  <a:cubicBezTo>
                    <a:pt x="75" y="152"/>
                    <a:pt x="71" y="148"/>
                    <a:pt x="65" y="148"/>
                  </a:cubicBezTo>
                  <a:close/>
                  <a:moveTo>
                    <a:pt x="65" y="160"/>
                  </a:moveTo>
                  <a:cubicBezTo>
                    <a:pt x="64" y="160"/>
                    <a:pt x="63" y="159"/>
                    <a:pt x="63" y="158"/>
                  </a:cubicBezTo>
                  <a:cubicBezTo>
                    <a:pt x="63" y="157"/>
                    <a:pt x="64" y="156"/>
                    <a:pt x="65" y="156"/>
                  </a:cubicBezTo>
                  <a:cubicBezTo>
                    <a:pt x="66" y="156"/>
                    <a:pt x="67" y="157"/>
                    <a:pt x="67" y="158"/>
                  </a:cubicBezTo>
                  <a:cubicBezTo>
                    <a:pt x="67" y="159"/>
                    <a:pt x="66" y="160"/>
                    <a:pt x="65" y="160"/>
                  </a:cubicBezTo>
                  <a:close/>
                  <a:moveTo>
                    <a:pt x="59" y="112"/>
                  </a:moveTo>
                  <a:cubicBezTo>
                    <a:pt x="59" y="119"/>
                    <a:pt x="64" y="124"/>
                    <a:pt x="71" y="124"/>
                  </a:cubicBezTo>
                  <a:cubicBezTo>
                    <a:pt x="78" y="124"/>
                    <a:pt x="83" y="119"/>
                    <a:pt x="83" y="112"/>
                  </a:cubicBezTo>
                  <a:cubicBezTo>
                    <a:pt x="83" y="105"/>
                    <a:pt x="78" y="100"/>
                    <a:pt x="71" y="100"/>
                  </a:cubicBezTo>
                  <a:cubicBezTo>
                    <a:pt x="64" y="100"/>
                    <a:pt x="59" y="105"/>
                    <a:pt x="59" y="112"/>
                  </a:cubicBezTo>
                  <a:close/>
                  <a:moveTo>
                    <a:pt x="75" y="112"/>
                  </a:moveTo>
                  <a:cubicBezTo>
                    <a:pt x="75" y="114"/>
                    <a:pt x="73" y="116"/>
                    <a:pt x="71" y="116"/>
                  </a:cubicBezTo>
                  <a:cubicBezTo>
                    <a:pt x="69" y="116"/>
                    <a:pt x="67" y="114"/>
                    <a:pt x="67" y="112"/>
                  </a:cubicBezTo>
                  <a:cubicBezTo>
                    <a:pt x="67" y="110"/>
                    <a:pt x="69" y="108"/>
                    <a:pt x="71" y="108"/>
                  </a:cubicBezTo>
                  <a:cubicBezTo>
                    <a:pt x="73" y="108"/>
                    <a:pt x="75" y="110"/>
                    <a:pt x="75" y="112"/>
                  </a:cubicBezTo>
                  <a:close/>
                  <a:moveTo>
                    <a:pt x="65" y="96"/>
                  </a:moveTo>
                  <a:cubicBezTo>
                    <a:pt x="73" y="96"/>
                    <a:pt x="79" y="90"/>
                    <a:pt x="79" y="82"/>
                  </a:cubicBezTo>
                  <a:cubicBezTo>
                    <a:pt x="79" y="74"/>
                    <a:pt x="73" y="68"/>
                    <a:pt x="65" y="68"/>
                  </a:cubicBezTo>
                  <a:cubicBezTo>
                    <a:pt x="57" y="68"/>
                    <a:pt x="51" y="74"/>
                    <a:pt x="51" y="82"/>
                  </a:cubicBezTo>
                  <a:cubicBezTo>
                    <a:pt x="51" y="90"/>
                    <a:pt x="57" y="96"/>
                    <a:pt x="65" y="96"/>
                  </a:cubicBezTo>
                  <a:close/>
                  <a:moveTo>
                    <a:pt x="65" y="76"/>
                  </a:moveTo>
                  <a:cubicBezTo>
                    <a:pt x="68" y="76"/>
                    <a:pt x="71" y="79"/>
                    <a:pt x="71" y="82"/>
                  </a:cubicBezTo>
                  <a:cubicBezTo>
                    <a:pt x="71" y="85"/>
                    <a:pt x="68" y="88"/>
                    <a:pt x="65" y="88"/>
                  </a:cubicBezTo>
                  <a:cubicBezTo>
                    <a:pt x="62" y="88"/>
                    <a:pt x="59" y="85"/>
                    <a:pt x="59" y="82"/>
                  </a:cubicBezTo>
                  <a:cubicBezTo>
                    <a:pt x="59" y="79"/>
                    <a:pt x="62" y="76"/>
                    <a:pt x="65" y="76"/>
                  </a:cubicBezTo>
                  <a:close/>
                  <a:moveTo>
                    <a:pt x="55" y="24"/>
                  </a:moveTo>
                  <a:cubicBezTo>
                    <a:pt x="62" y="24"/>
                    <a:pt x="67" y="19"/>
                    <a:pt x="67" y="12"/>
                  </a:cubicBezTo>
                  <a:cubicBezTo>
                    <a:pt x="67" y="5"/>
                    <a:pt x="62" y="0"/>
                    <a:pt x="55" y="0"/>
                  </a:cubicBezTo>
                  <a:cubicBezTo>
                    <a:pt x="48" y="0"/>
                    <a:pt x="43" y="5"/>
                    <a:pt x="43" y="12"/>
                  </a:cubicBezTo>
                  <a:cubicBezTo>
                    <a:pt x="43" y="19"/>
                    <a:pt x="48" y="24"/>
                    <a:pt x="55" y="24"/>
                  </a:cubicBezTo>
                  <a:close/>
                  <a:moveTo>
                    <a:pt x="55" y="8"/>
                  </a:moveTo>
                  <a:cubicBezTo>
                    <a:pt x="57" y="8"/>
                    <a:pt x="59" y="10"/>
                    <a:pt x="59" y="12"/>
                  </a:cubicBezTo>
                  <a:cubicBezTo>
                    <a:pt x="59" y="14"/>
                    <a:pt x="57" y="16"/>
                    <a:pt x="55" y="16"/>
                  </a:cubicBezTo>
                  <a:cubicBezTo>
                    <a:pt x="53" y="16"/>
                    <a:pt x="51" y="14"/>
                    <a:pt x="51" y="12"/>
                  </a:cubicBezTo>
                  <a:cubicBezTo>
                    <a:pt x="51" y="10"/>
                    <a:pt x="53" y="8"/>
                    <a:pt x="55" y="8"/>
                  </a:cubicBezTo>
                  <a:close/>
                  <a:moveTo>
                    <a:pt x="99" y="136"/>
                  </a:moveTo>
                  <a:cubicBezTo>
                    <a:pt x="97" y="136"/>
                    <a:pt x="96" y="135"/>
                    <a:pt x="94" y="133"/>
                  </a:cubicBezTo>
                  <a:cubicBezTo>
                    <a:pt x="92" y="131"/>
                    <a:pt x="89" y="128"/>
                    <a:pt x="83" y="128"/>
                  </a:cubicBezTo>
                  <a:cubicBezTo>
                    <a:pt x="77" y="128"/>
                    <a:pt x="74" y="131"/>
                    <a:pt x="72" y="133"/>
                  </a:cubicBezTo>
                  <a:cubicBezTo>
                    <a:pt x="70" y="135"/>
                    <a:pt x="69" y="136"/>
                    <a:pt x="67" y="136"/>
                  </a:cubicBezTo>
                  <a:cubicBezTo>
                    <a:pt x="65" y="136"/>
                    <a:pt x="64" y="135"/>
                    <a:pt x="62" y="133"/>
                  </a:cubicBezTo>
                  <a:cubicBezTo>
                    <a:pt x="60" y="131"/>
                    <a:pt x="57" y="128"/>
                    <a:pt x="51" y="128"/>
                  </a:cubicBezTo>
                  <a:cubicBezTo>
                    <a:pt x="45" y="128"/>
                    <a:pt x="42" y="131"/>
                    <a:pt x="40" y="133"/>
                  </a:cubicBezTo>
                  <a:cubicBezTo>
                    <a:pt x="38" y="135"/>
                    <a:pt x="37" y="136"/>
                    <a:pt x="35" y="136"/>
                  </a:cubicBezTo>
                  <a:cubicBezTo>
                    <a:pt x="33" y="136"/>
                    <a:pt x="32" y="135"/>
                    <a:pt x="30" y="133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6" y="141"/>
                    <a:pt x="29" y="144"/>
                    <a:pt x="35" y="144"/>
                  </a:cubicBezTo>
                  <a:cubicBezTo>
                    <a:pt x="41" y="144"/>
                    <a:pt x="44" y="141"/>
                    <a:pt x="46" y="139"/>
                  </a:cubicBezTo>
                  <a:cubicBezTo>
                    <a:pt x="48" y="137"/>
                    <a:pt x="49" y="136"/>
                    <a:pt x="51" y="136"/>
                  </a:cubicBezTo>
                  <a:cubicBezTo>
                    <a:pt x="53" y="136"/>
                    <a:pt x="54" y="137"/>
                    <a:pt x="56" y="139"/>
                  </a:cubicBezTo>
                  <a:cubicBezTo>
                    <a:pt x="58" y="141"/>
                    <a:pt x="61" y="144"/>
                    <a:pt x="67" y="144"/>
                  </a:cubicBezTo>
                  <a:cubicBezTo>
                    <a:pt x="73" y="144"/>
                    <a:pt x="76" y="141"/>
                    <a:pt x="78" y="139"/>
                  </a:cubicBezTo>
                  <a:cubicBezTo>
                    <a:pt x="80" y="137"/>
                    <a:pt x="81" y="136"/>
                    <a:pt x="83" y="136"/>
                  </a:cubicBezTo>
                  <a:cubicBezTo>
                    <a:pt x="85" y="136"/>
                    <a:pt x="86" y="137"/>
                    <a:pt x="88" y="139"/>
                  </a:cubicBezTo>
                  <a:cubicBezTo>
                    <a:pt x="90" y="141"/>
                    <a:pt x="93" y="144"/>
                    <a:pt x="99" y="144"/>
                  </a:cubicBezTo>
                  <a:cubicBezTo>
                    <a:pt x="105" y="144"/>
                    <a:pt x="108" y="141"/>
                    <a:pt x="110" y="139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2" y="135"/>
                    <a:pt x="101" y="136"/>
                    <a:pt x="99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40934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Finance</a:t>
            </a:r>
            <a:br>
              <a:rPr lang="en-US" dirty="0"/>
            </a:br>
            <a:r>
              <a:rPr lang="en-US" sz="2200" dirty="0"/>
              <a:t>Savings, Give &amp; Take Money / Value, Financial Insurance</a:t>
            </a:r>
          </a:p>
        </p:txBody>
      </p:sp>
      <p:sp>
        <p:nvSpPr>
          <p:cNvPr id="13" name="Freeform 74"/>
          <p:cNvSpPr>
            <a:spLocks noChangeAspect="1" noEditPoints="1"/>
          </p:cNvSpPr>
          <p:nvPr/>
        </p:nvSpPr>
        <p:spPr bwMode="auto">
          <a:xfrm>
            <a:off x="2801061" y="4298007"/>
            <a:ext cx="1293412" cy="1040640"/>
          </a:xfrm>
          <a:custGeom>
            <a:avLst/>
            <a:gdLst>
              <a:gd name="T0" fmla="*/ 0 w 278"/>
              <a:gd name="T1" fmla="*/ 109 h 224"/>
              <a:gd name="T2" fmla="*/ 139 w 278"/>
              <a:gd name="T3" fmla="*/ 12 h 224"/>
              <a:gd name="T4" fmla="*/ 278 w 278"/>
              <a:gd name="T5" fmla="*/ 109 h 224"/>
              <a:gd name="T6" fmla="*/ 252 w 278"/>
              <a:gd name="T7" fmla="*/ 94 h 224"/>
              <a:gd name="T8" fmla="*/ 224 w 278"/>
              <a:gd name="T9" fmla="*/ 112 h 224"/>
              <a:gd name="T10" fmla="*/ 195 w 278"/>
              <a:gd name="T11" fmla="*/ 94 h 224"/>
              <a:gd name="T12" fmla="*/ 167 w 278"/>
              <a:gd name="T13" fmla="*/ 112 h 224"/>
              <a:gd name="T14" fmla="*/ 139 w 278"/>
              <a:gd name="T15" fmla="*/ 94 h 224"/>
              <a:gd name="T16" fmla="*/ 111 w 278"/>
              <a:gd name="T17" fmla="*/ 112 h 224"/>
              <a:gd name="T18" fmla="*/ 82 w 278"/>
              <a:gd name="T19" fmla="*/ 94 h 224"/>
              <a:gd name="T20" fmla="*/ 54 w 278"/>
              <a:gd name="T21" fmla="*/ 112 h 224"/>
              <a:gd name="T22" fmla="*/ 26 w 278"/>
              <a:gd name="T23" fmla="*/ 94 h 224"/>
              <a:gd name="T24" fmla="*/ 0 w 278"/>
              <a:gd name="T25" fmla="*/ 109 h 224"/>
              <a:gd name="T26" fmla="*/ 139 w 278"/>
              <a:gd name="T27" fmla="*/ 0 h 224"/>
              <a:gd name="T28" fmla="*/ 139 w 278"/>
              <a:gd name="T29" fmla="*/ 11 h 224"/>
              <a:gd name="T30" fmla="*/ 114 w 278"/>
              <a:gd name="T31" fmla="*/ 199 h 224"/>
              <a:gd name="T32" fmla="*/ 165 w 278"/>
              <a:gd name="T33" fmla="*/ 189 h 224"/>
              <a:gd name="T34" fmla="*/ 120 w 278"/>
              <a:gd name="T35" fmla="*/ 151 h 224"/>
              <a:gd name="T36" fmla="*/ 158 w 278"/>
              <a:gd name="T37" fmla="*/ 137 h 224"/>
              <a:gd name="T38" fmla="*/ 139 w 278"/>
              <a:gd name="T39" fmla="*/ 209 h 224"/>
              <a:gd name="T40" fmla="*/ 139 w 278"/>
              <a:gd name="T41" fmla="*/ 224 h 224"/>
              <a:gd name="T42" fmla="*/ 139 w 278"/>
              <a:gd name="T43" fmla="*/ 115 h 224"/>
              <a:gd name="T44" fmla="*/ 139 w 278"/>
              <a:gd name="T45" fmla="*/ 13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8" h="224">
                <a:moveTo>
                  <a:pt x="0" y="109"/>
                </a:moveTo>
                <a:cubicBezTo>
                  <a:pt x="23" y="54"/>
                  <a:pt x="75" y="12"/>
                  <a:pt x="139" y="12"/>
                </a:cubicBezTo>
                <a:cubicBezTo>
                  <a:pt x="203" y="12"/>
                  <a:pt x="263" y="56"/>
                  <a:pt x="278" y="109"/>
                </a:cubicBezTo>
                <a:cubicBezTo>
                  <a:pt x="271" y="99"/>
                  <a:pt x="262" y="94"/>
                  <a:pt x="252" y="94"/>
                </a:cubicBezTo>
                <a:cubicBezTo>
                  <a:pt x="240" y="94"/>
                  <a:pt x="230" y="101"/>
                  <a:pt x="224" y="112"/>
                </a:cubicBezTo>
                <a:cubicBezTo>
                  <a:pt x="217" y="101"/>
                  <a:pt x="207" y="94"/>
                  <a:pt x="195" y="94"/>
                </a:cubicBezTo>
                <a:cubicBezTo>
                  <a:pt x="184" y="94"/>
                  <a:pt x="174" y="101"/>
                  <a:pt x="167" y="112"/>
                </a:cubicBezTo>
                <a:cubicBezTo>
                  <a:pt x="161" y="101"/>
                  <a:pt x="150" y="94"/>
                  <a:pt x="139" y="94"/>
                </a:cubicBezTo>
                <a:cubicBezTo>
                  <a:pt x="127" y="94"/>
                  <a:pt x="117" y="101"/>
                  <a:pt x="111" y="112"/>
                </a:cubicBezTo>
                <a:cubicBezTo>
                  <a:pt x="104" y="101"/>
                  <a:pt x="94" y="94"/>
                  <a:pt x="82" y="94"/>
                </a:cubicBezTo>
                <a:cubicBezTo>
                  <a:pt x="71" y="94"/>
                  <a:pt x="61" y="101"/>
                  <a:pt x="54" y="112"/>
                </a:cubicBezTo>
                <a:cubicBezTo>
                  <a:pt x="48" y="101"/>
                  <a:pt x="37" y="94"/>
                  <a:pt x="26" y="94"/>
                </a:cubicBezTo>
                <a:cubicBezTo>
                  <a:pt x="16" y="94"/>
                  <a:pt x="6" y="100"/>
                  <a:pt x="0" y="109"/>
                </a:cubicBezTo>
                <a:close/>
                <a:moveTo>
                  <a:pt x="139" y="0"/>
                </a:moveTo>
                <a:cubicBezTo>
                  <a:pt x="139" y="11"/>
                  <a:pt x="139" y="11"/>
                  <a:pt x="139" y="11"/>
                </a:cubicBezTo>
                <a:moveTo>
                  <a:pt x="114" y="199"/>
                </a:moveTo>
                <a:cubicBezTo>
                  <a:pt x="123" y="213"/>
                  <a:pt x="163" y="214"/>
                  <a:pt x="165" y="189"/>
                </a:cubicBezTo>
                <a:cubicBezTo>
                  <a:pt x="166" y="161"/>
                  <a:pt x="121" y="174"/>
                  <a:pt x="120" y="151"/>
                </a:cubicBezTo>
                <a:cubicBezTo>
                  <a:pt x="118" y="123"/>
                  <a:pt x="154" y="128"/>
                  <a:pt x="158" y="137"/>
                </a:cubicBezTo>
                <a:moveTo>
                  <a:pt x="139" y="209"/>
                </a:moveTo>
                <a:cubicBezTo>
                  <a:pt x="139" y="224"/>
                  <a:pt x="139" y="224"/>
                  <a:pt x="139" y="224"/>
                </a:cubicBezTo>
                <a:moveTo>
                  <a:pt x="139" y="115"/>
                </a:moveTo>
                <a:cubicBezTo>
                  <a:pt x="139" y="130"/>
                  <a:pt x="139" y="130"/>
                  <a:pt x="139" y="1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21"/>
          <p:cNvSpPr>
            <a:spLocks noChangeAspect="1" noEditPoints="1"/>
          </p:cNvSpPr>
          <p:nvPr/>
        </p:nvSpPr>
        <p:spPr bwMode="auto">
          <a:xfrm>
            <a:off x="2406506" y="2101294"/>
            <a:ext cx="1270434" cy="1086598"/>
          </a:xfrm>
          <a:custGeom>
            <a:avLst/>
            <a:gdLst>
              <a:gd name="T0" fmla="*/ 38 w 277"/>
              <a:gd name="T1" fmla="*/ 132 h 237"/>
              <a:gd name="T2" fmla="*/ 99 w 277"/>
              <a:gd name="T3" fmla="*/ 122 h 237"/>
              <a:gd name="T4" fmla="*/ 149 w 277"/>
              <a:gd name="T5" fmla="*/ 140 h 237"/>
              <a:gd name="T6" fmla="*/ 222 w 277"/>
              <a:gd name="T7" fmla="*/ 157 h 237"/>
              <a:gd name="T8" fmla="*/ 188 w 277"/>
              <a:gd name="T9" fmla="*/ 174 h 237"/>
              <a:gd name="T10" fmla="*/ 142 w 277"/>
              <a:gd name="T11" fmla="*/ 174 h 237"/>
              <a:gd name="T12" fmla="*/ 191 w 277"/>
              <a:gd name="T13" fmla="*/ 194 h 237"/>
              <a:gd name="T14" fmla="*/ 251 w 277"/>
              <a:gd name="T15" fmla="*/ 174 h 237"/>
              <a:gd name="T16" fmla="*/ 273 w 277"/>
              <a:gd name="T17" fmla="*/ 172 h 237"/>
              <a:gd name="T18" fmla="*/ 270 w 277"/>
              <a:gd name="T19" fmla="*/ 189 h 237"/>
              <a:gd name="T20" fmla="*/ 220 w 277"/>
              <a:gd name="T21" fmla="*/ 224 h 237"/>
              <a:gd name="T22" fmla="*/ 137 w 277"/>
              <a:gd name="T23" fmla="*/ 230 h 237"/>
              <a:gd name="T24" fmla="*/ 56 w 277"/>
              <a:gd name="T25" fmla="*/ 197 h 237"/>
              <a:gd name="T26" fmla="*/ 38 w 277"/>
              <a:gd name="T27" fmla="*/ 194 h 237"/>
              <a:gd name="T28" fmla="*/ 38 w 277"/>
              <a:gd name="T29" fmla="*/ 132 h 237"/>
              <a:gd name="T30" fmla="*/ 26 w 277"/>
              <a:gd name="T31" fmla="*/ 120 h 237"/>
              <a:gd name="T32" fmla="*/ 0 w 277"/>
              <a:gd name="T33" fmla="*/ 120 h 237"/>
              <a:gd name="T34" fmla="*/ 0 w 277"/>
              <a:gd name="T35" fmla="*/ 203 h 237"/>
              <a:gd name="T36" fmla="*/ 26 w 277"/>
              <a:gd name="T37" fmla="*/ 203 h 237"/>
              <a:gd name="T38" fmla="*/ 150 w 277"/>
              <a:gd name="T39" fmla="*/ 76 h 237"/>
              <a:gd name="T40" fmla="*/ 150 w 277"/>
              <a:gd name="T41" fmla="*/ 24 h 237"/>
              <a:gd name="T42" fmla="*/ 150 w 277"/>
              <a:gd name="T43" fmla="*/ 24 h 237"/>
              <a:gd name="T44" fmla="*/ 129 w 277"/>
              <a:gd name="T45" fmla="*/ 46 h 237"/>
              <a:gd name="T46" fmla="*/ 147 w 277"/>
              <a:gd name="T47" fmla="*/ 0 h 237"/>
              <a:gd name="T48" fmla="*/ 97 w 277"/>
              <a:gd name="T49" fmla="*/ 50 h 237"/>
              <a:gd name="T50" fmla="*/ 147 w 277"/>
              <a:gd name="T51" fmla="*/ 100 h 237"/>
              <a:gd name="T52" fmla="*/ 197 w 277"/>
              <a:gd name="T53" fmla="*/ 50 h 237"/>
              <a:gd name="T54" fmla="*/ 147 w 277"/>
              <a:gd name="T55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7" h="237">
                <a:moveTo>
                  <a:pt x="38" y="132"/>
                </a:moveTo>
                <a:cubicBezTo>
                  <a:pt x="38" y="132"/>
                  <a:pt x="72" y="115"/>
                  <a:pt x="99" y="122"/>
                </a:cubicBezTo>
                <a:cubicBezTo>
                  <a:pt x="126" y="129"/>
                  <a:pt x="131" y="133"/>
                  <a:pt x="149" y="140"/>
                </a:cubicBezTo>
                <a:cubicBezTo>
                  <a:pt x="170" y="148"/>
                  <a:pt x="218" y="143"/>
                  <a:pt x="222" y="157"/>
                </a:cubicBezTo>
                <a:cubicBezTo>
                  <a:pt x="224" y="168"/>
                  <a:pt x="209" y="179"/>
                  <a:pt x="188" y="174"/>
                </a:cubicBezTo>
                <a:cubicBezTo>
                  <a:pt x="173" y="171"/>
                  <a:pt x="146" y="172"/>
                  <a:pt x="142" y="174"/>
                </a:cubicBezTo>
                <a:cubicBezTo>
                  <a:pt x="142" y="174"/>
                  <a:pt x="169" y="193"/>
                  <a:pt x="191" y="194"/>
                </a:cubicBezTo>
                <a:cubicBezTo>
                  <a:pt x="214" y="195"/>
                  <a:pt x="240" y="182"/>
                  <a:pt x="251" y="174"/>
                </a:cubicBezTo>
                <a:cubicBezTo>
                  <a:pt x="260" y="168"/>
                  <a:pt x="269" y="168"/>
                  <a:pt x="273" y="172"/>
                </a:cubicBezTo>
                <a:cubicBezTo>
                  <a:pt x="277" y="176"/>
                  <a:pt x="277" y="183"/>
                  <a:pt x="270" y="189"/>
                </a:cubicBezTo>
                <a:cubicBezTo>
                  <a:pt x="264" y="196"/>
                  <a:pt x="231" y="219"/>
                  <a:pt x="220" y="224"/>
                </a:cubicBezTo>
                <a:cubicBezTo>
                  <a:pt x="211" y="229"/>
                  <a:pt x="155" y="237"/>
                  <a:pt x="137" y="230"/>
                </a:cubicBezTo>
                <a:cubicBezTo>
                  <a:pt x="121" y="224"/>
                  <a:pt x="68" y="201"/>
                  <a:pt x="56" y="197"/>
                </a:cubicBezTo>
                <a:cubicBezTo>
                  <a:pt x="50" y="195"/>
                  <a:pt x="38" y="194"/>
                  <a:pt x="38" y="194"/>
                </a:cubicBezTo>
                <a:lnTo>
                  <a:pt x="38" y="132"/>
                </a:lnTo>
                <a:close/>
                <a:moveTo>
                  <a:pt x="26" y="120"/>
                </a:moveTo>
                <a:cubicBezTo>
                  <a:pt x="0" y="120"/>
                  <a:pt x="0" y="120"/>
                  <a:pt x="0" y="120"/>
                </a:cubicBezTo>
                <a:cubicBezTo>
                  <a:pt x="0" y="203"/>
                  <a:pt x="0" y="203"/>
                  <a:pt x="0" y="203"/>
                </a:cubicBezTo>
                <a:cubicBezTo>
                  <a:pt x="26" y="203"/>
                  <a:pt x="26" y="203"/>
                  <a:pt x="26" y="203"/>
                </a:cubicBezTo>
                <a:moveTo>
                  <a:pt x="150" y="76"/>
                </a:moveTo>
                <a:cubicBezTo>
                  <a:pt x="150" y="24"/>
                  <a:pt x="150" y="24"/>
                  <a:pt x="150" y="24"/>
                </a:cubicBezTo>
                <a:moveTo>
                  <a:pt x="150" y="24"/>
                </a:moveTo>
                <a:cubicBezTo>
                  <a:pt x="129" y="46"/>
                  <a:pt x="129" y="46"/>
                  <a:pt x="129" y="46"/>
                </a:cubicBezTo>
                <a:moveTo>
                  <a:pt x="147" y="0"/>
                </a:moveTo>
                <a:cubicBezTo>
                  <a:pt x="119" y="0"/>
                  <a:pt x="97" y="23"/>
                  <a:pt x="97" y="50"/>
                </a:cubicBezTo>
                <a:cubicBezTo>
                  <a:pt x="97" y="77"/>
                  <a:pt x="119" y="100"/>
                  <a:pt x="147" y="100"/>
                </a:cubicBezTo>
                <a:cubicBezTo>
                  <a:pt x="174" y="100"/>
                  <a:pt x="197" y="77"/>
                  <a:pt x="197" y="50"/>
                </a:cubicBezTo>
                <a:cubicBezTo>
                  <a:pt x="197" y="23"/>
                  <a:pt x="174" y="0"/>
                  <a:pt x="147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34"/>
          <p:cNvSpPr>
            <a:spLocks noChangeAspect="1" noEditPoints="1"/>
          </p:cNvSpPr>
          <p:nvPr/>
        </p:nvSpPr>
        <p:spPr bwMode="auto">
          <a:xfrm>
            <a:off x="6193718" y="1916832"/>
            <a:ext cx="1270434" cy="1299978"/>
          </a:xfrm>
          <a:custGeom>
            <a:avLst/>
            <a:gdLst>
              <a:gd name="T0" fmla="*/ 38 w 277"/>
              <a:gd name="T1" fmla="*/ 178 h 283"/>
              <a:gd name="T2" fmla="*/ 99 w 277"/>
              <a:gd name="T3" fmla="*/ 168 h 283"/>
              <a:gd name="T4" fmla="*/ 150 w 277"/>
              <a:gd name="T5" fmla="*/ 186 h 283"/>
              <a:gd name="T6" fmla="*/ 222 w 277"/>
              <a:gd name="T7" fmla="*/ 203 h 283"/>
              <a:gd name="T8" fmla="*/ 188 w 277"/>
              <a:gd name="T9" fmla="*/ 220 h 283"/>
              <a:gd name="T10" fmla="*/ 142 w 277"/>
              <a:gd name="T11" fmla="*/ 220 h 283"/>
              <a:gd name="T12" fmla="*/ 191 w 277"/>
              <a:gd name="T13" fmla="*/ 240 h 283"/>
              <a:gd name="T14" fmla="*/ 252 w 277"/>
              <a:gd name="T15" fmla="*/ 220 h 283"/>
              <a:gd name="T16" fmla="*/ 273 w 277"/>
              <a:gd name="T17" fmla="*/ 218 h 283"/>
              <a:gd name="T18" fmla="*/ 271 w 277"/>
              <a:gd name="T19" fmla="*/ 236 h 283"/>
              <a:gd name="T20" fmla="*/ 220 w 277"/>
              <a:gd name="T21" fmla="*/ 271 h 283"/>
              <a:gd name="T22" fmla="*/ 137 w 277"/>
              <a:gd name="T23" fmla="*/ 276 h 283"/>
              <a:gd name="T24" fmla="*/ 57 w 277"/>
              <a:gd name="T25" fmla="*/ 243 h 283"/>
              <a:gd name="T26" fmla="*/ 38 w 277"/>
              <a:gd name="T27" fmla="*/ 241 h 283"/>
              <a:gd name="T28" fmla="*/ 38 w 277"/>
              <a:gd name="T29" fmla="*/ 178 h 283"/>
              <a:gd name="T30" fmla="*/ 27 w 277"/>
              <a:gd name="T31" fmla="*/ 166 h 283"/>
              <a:gd name="T32" fmla="*/ 0 w 277"/>
              <a:gd name="T33" fmla="*/ 166 h 283"/>
              <a:gd name="T34" fmla="*/ 0 w 277"/>
              <a:gd name="T35" fmla="*/ 250 h 283"/>
              <a:gd name="T36" fmla="*/ 27 w 277"/>
              <a:gd name="T37" fmla="*/ 250 h 283"/>
              <a:gd name="T38" fmla="*/ 178 w 277"/>
              <a:gd name="T39" fmla="*/ 46 h 283"/>
              <a:gd name="T40" fmla="*/ 168 w 277"/>
              <a:gd name="T41" fmla="*/ 35 h 283"/>
              <a:gd name="T42" fmla="*/ 121 w 277"/>
              <a:gd name="T43" fmla="*/ 35 h 283"/>
              <a:gd name="T44" fmla="*/ 99 w 277"/>
              <a:gd name="T45" fmla="*/ 71 h 283"/>
              <a:gd name="T46" fmla="*/ 107 w 277"/>
              <a:gd name="T47" fmla="*/ 139 h 283"/>
              <a:gd name="T48" fmla="*/ 151 w 277"/>
              <a:gd name="T49" fmla="*/ 151 h 283"/>
              <a:gd name="T50" fmla="*/ 196 w 277"/>
              <a:gd name="T51" fmla="*/ 117 h 283"/>
              <a:gd name="T52" fmla="*/ 188 w 277"/>
              <a:gd name="T53" fmla="*/ 63 h 283"/>
              <a:gd name="T54" fmla="*/ 175 w 277"/>
              <a:gd name="T55" fmla="*/ 22 h 283"/>
              <a:gd name="T56" fmla="*/ 185 w 277"/>
              <a:gd name="T57" fmla="*/ 10 h 283"/>
              <a:gd name="T58" fmla="*/ 171 w 277"/>
              <a:gd name="T59" fmla="*/ 7 h 283"/>
              <a:gd name="T60" fmla="*/ 162 w 277"/>
              <a:gd name="T61" fmla="*/ 13 h 283"/>
              <a:gd name="T62" fmla="*/ 162 w 277"/>
              <a:gd name="T63" fmla="*/ 5 h 283"/>
              <a:gd name="T64" fmla="*/ 149 w 277"/>
              <a:gd name="T65" fmla="*/ 1 h 283"/>
              <a:gd name="T66" fmla="*/ 138 w 277"/>
              <a:gd name="T67" fmla="*/ 4 h 283"/>
              <a:gd name="T68" fmla="*/ 137 w 277"/>
              <a:gd name="T69" fmla="*/ 13 h 283"/>
              <a:gd name="T70" fmla="*/ 130 w 277"/>
              <a:gd name="T71" fmla="*/ 5 h 283"/>
              <a:gd name="T72" fmla="*/ 113 w 277"/>
              <a:gd name="T73" fmla="*/ 10 h 283"/>
              <a:gd name="T74" fmla="*/ 121 w 277"/>
              <a:gd name="T75" fmla="*/ 2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7" h="283">
                <a:moveTo>
                  <a:pt x="38" y="178"/>
                </a:moveTo>
                <a:cubicBezTo>
                  <a:pt x="38" y="178"/>
                  <a:pt x="72" y="161"/>
                  <a:pt x="99" y="168"/>
                </a:cubicBezTo>
                <a:cubicBezTo>
                  <a:pt x="126" y="175"/>
                  <a:pt x="131" y="179"/>
                  <a:pt x="150" y="186"/>
                </a:cubicBezTo>
                <a:cubicBezTo>
                  <a:pt x="170" y="194"/>
                  <a:pt x="218" y="190"/>
                  <a:pt x="222" y="203"/>
                </a:cubicBezTo>
                <a:cubicBezTo>
                  <a:pt x="224" y="214"/>
                  <a:pt x="209" y="225"/>
                  <a:pt x="188" y="220"/>
                </a:cubicBezTo>
                <a:cubicBezTo>
                  <a:pt x="173" y="217"/>
                  <a:pt x="146" y="219"/>
                  <a:pt x="142" y="220"/>
                </a:cubicBezTo>
                <a:cubicBezTo>
                  <a:pt x="142" y="220"/>
                  <a:pt x="169" y="239"/>
                  <a:pt x="191" y="240"/>
                </a:cubicBezTo>
                <a:cubicBezTo>
                  <a:pt x="214" y="241"/>
                  <a:pt x="240" y="228"/>
                  <a:pt x="252" y="220"/>
                </a:cubicBezTo>
                <a:cubicBezTo>
                  <a:pt x="260" y="214"/>
                  <a:pt x="269" y="214"/>
                  <a:pt x="273" y="218"/>
                </a:cubicBezTo>
                <a:cubicBezTo>
                  <a:pt x="277" y="222"/>
                  <a:pt x="277" y="229"/>
                  <a:pt x="271" y="236"/>
                </a:cubicBezTo>
                <a:cubicBezTo>
                  <a:pt x="264" y="242"/>
                  <a:pt x="231" y="265"/>
                  <a:pt x="220" y="271"/>
                </a:cubicBezTo>
                <a:cubicBezTo>
                  <a:pt x="211" y="275"/>
                  <a:pt x="155" y="283"/>
                  <a:pt x="137" y="276"/>
                </a:cubicBezTo>
                <a:cubicBezTo>
                  <a:pt x="121" y="270"/>
                  <a:pt x="68" y="247"/>
                  <a:pt x="57" y="243"/>
                </a:cubicBezTo>
                <a:cubicBezTo>
                  <a:pt x="50" y="241"/>
                  <a:pt x="38" y="241"/>
                  <a:pt x="38" y="241"/>
                </a:cubicBezTo>
                <a:lnTo>
                  <a:pt x="38" y="178"/>
                </a:lnTo>
                <a:close/>
                <a:moveTo>
                  <a:pt x="27" y="166"/>
                </a:moveTo>
                <a:cubicBezTo>
                  <a:pt x="0" y="166"/>
                  <a:pt x="0" y="166"/>
                  <a:pt x="0" y="166"/>
                </a:cubicBezTo>
                <a:cubicBezTo>
                  <a:pt x="0" y="250"/>
                  <a:pt x="0" y="250"/>
                  <a:pt x="0" y="250"/>
                </a:cubicBezTo>
                <a:cubicBezTo>
                  <a:pt x="27" y="250"/>
                  <a:pt x="27" y="250"/>
                  <a:pt x="27" y="250"/>
                </a:cubicBezTo>
                <a:moveTo>
                  <a:pt x="178" y="46"/>
                </a:moveTo>
                <a:cubicBezTo>
                  <a:pt x="174" y="40"/>
                  <a:pt x="169" y="35"/>
                  <a:pt x="168" y="35"/>
                </a:cubicBezTo>
                <a:cubicBezTo>
                  <a:pt x="166" y="34"/>
                  <a:pt x="125" y="32"/>
                  <a:pt x="121" y="35"/>
                </a:cubicBezTo>
                <a:cubicBezTo>
                  <a:pt x="116" y="38"/>
                  <a:pt x="104" y="60"/>
                  <a:pt x="99" y="71"/>
                </a:cubicBezTo>
                <a:cubicBezTo>
                  <a:pt x="94" y="84"/>
                  <a:pt x="83" y="120"/>
                  <a:pt x="107" y="139"/>
                </a:cubicBezTo>
                <a:cubicBezTo>
                  <a:pt x="121" y="149"/>
                  <a:pt x="140" y="152"/>
                  <a:pt x="151" y="151"/>
                </a:cubicBezTo>
                <a:cubicBezTo>
                  <a:pt x="165" y="151"/>
                  <a:pt x="194" y="142"/>
                  <a:pt x="196" y="117"/>
                </a:cubicBezTo>
                <a:cubicBezTo>
                  <a:pt x="198" y="92"/>
                  <a:pt x="193" y="74"/>
                  <a:pt x="188" y="63"/>
                </a:cubicBezTo>
                <a:moveTo>
                  <a:pt x="175" y="22"/>
                </a:moveTo>
                <a:cubicBezTo>
                  <a:pt x="180" y="17"/>
                  <a:pt x="185" y="12"/>
                  <a:pt x="185" y="10"/>
                </a:cubicBezTo>
                <a:cubicBezTo>
                  <a:pt x="184" y="7"/>
                  <a:pt x="171" y="7"/>
                  <a:pt x="171" y="7"/>
                </a:cubicBezTo>
                <a:cubicBezTo>
                  <a:pt x="162" y="13"/>
                  <a:pt x="162" y="13"/>
                  <a:pt x="162" y="13"/>
                </a:cubicBezTo>
                <a:cubicBezTo>
                  <a:pt x="162" y="13"/>
                  <a:pt x="162" y="7"/>
                  <a:pt x="162" y="5"/>
                </a:cubicBezTo>
                <a:cubicBezTo>
                  <a:pt x="163" y="3"/>
                  <a:pt x="156" y="3"/>
                  <a:pt x="149" y="1"/>
                </a:cubicBezTo>
                <a:cubicBezTo>
                  <a:pt x="142" y="0"/>
                  <a:pt x="139" y="1"/>
                  <a:pt x="138" y="4"/>
                </a:cubicBezTo>
                <a:cubicBezTo>
                  <a:pt x="137" y="7"/>
                  <a:pt x="137" y="13"/>
                  <a:pt x="137" y="13"/>
                </a:cubicBezTo>
                <a:cubicBezTo>
                  <a:pt x="137" y="13"/>
                  <a:pt x="131" y="6"/>
                  <a:pt x="130" y="5"/>
                </a:cubicBezTo>
                <a:cubicBezTo>
                  <a:pt x="128" y="4"/>
                  <a:pt x="118" y="5"/>
                  <a:pt x="113" y="10"/>
                </a:cubicBezTo>
                <a:cubicBezTo>
                  <a:pt x="108" y="15"/>
                  <a:pt x="121" y="26"/>
                  <a:pt x="121" y="2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62"/>
          <p:cNvSpPr>
            <a:spLocks noChangeAspect="1" noEditPoints="1"/>
          </p:cNvSpPr>
          <p:nvPr/>
        </p:nvSpPr>
        <p:spPr bwMode="auto">
          <a:xfrm>
            <a:off x="5565344" y="4131390"/>
            <a:ext cx="1250736" cy="1263868"/>
          </a:xfrm>
          <a:custGeom>
            <a:avLst/>
            <a:gdLst>
              <a:gd name="T0" fmla="*/ 130 w 273"/>
              <a:gd name="T1" fmla="*/ 58 h 276"/>
              <a:gd name="T2" fmla="*/ 130 w 273"/>
              <a:gd name="T3" fmla="*/ 18 h 276"/>
              <a:gd name="T4" fmla="*/ 113 w 273"/>
              <a:gd name="T5" fmla="*/ 34 h 276"/>
              <a:gd name="T6" fmla="*/ 130 w 273"/>
              <a:gd name="T7" fmla="*/ 18 h 276"/>
              <a:gd name="T8" fmla="*/ 127 w 273"/>
              <a:gd name="T9" fmla="*/ 0 h 276"/>
              <a:gd name="T10" fmla="*/ 90 w 273"/>
              <a:gd name="T11" fmla="*/ 38 h 276"/>
              <a:gd name="T12" fmla="*/ 127 w 273"/>
              <a:gd name="T13" fmla="*/ 75 h 276"/>
              <a:gd name="T14" fmla="*/ 165 w 273"/>
              <a:gd name="T15" fmla="*/ 38 h 276"/>
              <a:gd name="T16" fmla="*/ 127 w 273"/>
              <a:gd name="T17" fmla="*/ 0 h 276"/>
              <a:gd name="T18" fmla="*/ 67 w 273"/>
              <a:gd name="T19" fmla="*/ 150 h 276"/>
              <a:gd name="T20" fmla="*/ 64 w 273"/>
              <a:gd name="T21" fmla="*/ 153 h 276"/>
              <a:gd name="T22" fmla="*/ 67 w 273"/>
              <a:gd name="T23" fmla="*/ 156 h 276"/>
              <a:gd name="T24" fmla="*/ 70 w 273"/>
              <a:gd name="T25" fmla="*/ 153 h 276"/>
              <a:gd name="T26" fmla="*/ 67 w 273"/>
              <a:gd name="T27" fmla="*/ 150 h 276"/>
              <a:gd name="T28" fmla="*/ 151 w 273"/>
              <a:gd name="T29" fmla="*/ 125 h 276"/>
              <a:gd name="T30" fmla="*/ 124 w 273"/>
              <a:gd name="T31" fmla="*/ 121 h 276"/>
              <a:gd name="T32" fmla="*/ 99 w 273"/>
              <a:gd name="T33" fmla="*/ 124 h 276"/>
              <a:gd name="T34" fmla="*/ 222 w 273"/>
              <a:gd name="T35" fmla="*/ 176 h 276"/>
              <a:gd name="T36" fmla="*/ 249 w 273"/>
              <a:gd name="T37" fmla="*/ 174 h 276"/>
              <a:gd name="T38" fmla="*/ 259 w 273"/>
              <a:gd name="T39" fmla="*/ 152 h 276"/>
              <a:gd name="T40" fmla="*/ 249 w 273"/>
              <a:gd name="T41" fmla="*/ 182 h 276"/>
              <a:gd name="T42" fmla="*/ 273 w 273"/>
              <a:gd name="T43" fmla="*/ 177 h 276"/>
              <a:gd name="T44" fmla="*/ 181 w 273"/>
              <a:gd name="T45" fmla="*/ 112 h 276"/>
              <a:gd name="T46" fmla="*/ 124 w 273"/>
              <a:gd name="T47" fmla="*/ 97 h 276"/>
              <a:gd name="T48" fmla="*/ 81 w 273"/>
              <a:gd name="T49" fmla="*/ 105 h 276"/>
              <a:gd name="T50" fmla="*/ 82 w 273"/>
              <a:gd name="T51" fmla="*/ 105 h 276"/>
              <a:gd name="T52" fmla="*/ 46 w 273"/>
              <a:gd name="T53" fmla="*/ 80 h 276"/>
              <a:gd name="T54" fmla="*/ 56 w 273"/>
              <a:gd name="T55" fmla="*/ 120 h 276"/>
              <a:gd name="T56" fmla="*/ 57 w 273"/>
              <a:gd name="T57" fmla="*/ 120 h 276"/>
              <a:gd name="T58" fmla="*/ 32 w 273"/>
              <a:gd name="T59" fmla="*/ 153 h 276"/>
              <a:gd name="T60" fmla="*/ 32 w 273"/>
              <a:gd name="T61" fmla="*/ 153 h 276"/>
              <a:gd name="T62" fmla="*/ 0 w 273"/>
              <a:gd name="T63" fmla="*/ 153 h 276"/>
              <a:gd name="T64" fmla="*/ 0 w 273"/>
              <a:gd name="T65" fmla="*/ 204 h 276"/>
              <a:gd name="T66" fmla="*/ 32 w 273"/>
              <a:gd name="T67" fmla="*/ 204 h 276"/>
              <a:gd name="T68" fmla="*/ 32 w 273"/>
              <a:gd name="T69" fmla="*/ 204 h 276"/>
              <a:gd name="T70" fmla="*/ 70 w 273"/>
              <a:gd name="T71" fmla="*/ 247 h 276"/>
              <a:gd name="T72" fmla="*/ 70 w 273"/>
              <a:gd name="T73" fmla="*/ 247 h 276"/>
              <a:gd name="T74" fmla="*/ 65 w 273"/>
              <a:gd name="T75" fmla="*/ 276 h 276"/>
              <a:gd name="T76" fmla="*/ 97 w 273"/>
              <a:gd name="T77" fmla="*/ 276 h 276"/>
              <a:gd name="T78" fmla="*/ 99 w 273"/>
              <a:gd name="T79" fmla="*/ 258 h 276"/>
              <a:gd name="T80" fmla="*/ 99 w 273"/>
              <a:gd name="T81" fmla="*/ 258 h 276"/>
              <a:gd name="T82" fmla="*/ 124 w 273"/>
              <a:gd name="T83" fmla="*/ 261 h 276"/>
              <a:gd name="T84" fmla="*/ 153 w 273"/>
              <a:gd name="T85" fmla="*/ 257 h 276"/>
              <a:gd name="T86" fmla="*/ 153 w 273"/>
              <a:gd name="T87" fmla="*/ 257 h 276"/>
              <a:gd name="T88" fmla="*/ 153 w 273"/>
              <a:gd name="T89" fmla="*/ 275 h 276"/>
              <a:gd name="T90" fmla="*/ 188 w 273"/>
              <a:gd name="T91" fmla="*/ 275 h 276"/>
              <a:gd name="T92" fmla="*/ 185 w 273"/>
              <a:gd name="T93" fmla="*/ 242 h 276"/>
              <a:gd name="T94" fmla="*/ 185 w 273"/>
              <a:gd name="T95" fmla="*/ 243 h 276"/>
              <a:gd name="T96" fmla="*/ 222 w 273"/>
              <a:gd name="T97" fmla="*/ 179 h 276"/>
              <a:gd name="T98" fmla="*/ 202 w 273"/>
              <a:gd name="T99" fmla="*/ 12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3" h="276">
                <a:moveTo>
                  <a:pt x="130" y="58"/>
                </a:moveTo>
                <a:cubicBezTo>
                  <a:pt x="130" y="18"/>
                  <a:pt x="130" y="18"/>
                  <a:pt x="130" y="18"/>
                </a:cubicBezTo>
                <a:moveTo>
                  <a:pt x="113" y="34"/>
                </a:moveTo>
                <a:cubicBezTo>
                  <a:pt x="130" y="18"/>
                  <a:pt x="130" y="18"/>
                  <a:pt x="130" y="18"/>
                </a:cubicBezTo>
                <a:moveTo>
                  <a:pt x="127" y="0"/>
                </a:moveTo>
                <a:cubicBezTo>
                  <a:pt x="107" y="0"/>
                  <a:pt x="90" y="17"/>
                  <a:pt x="90" y="38"/>
                </a:cubicBezTo>
                <a:cubicBezTo>
                  <a:pt x="90" y="58"/>
                  <a:pt x="107" y="75"/>
                  <a:pt x="127" y="75"/>
                </a:cubicBezTo>
                <a:cubicBezTo>
                  <a:pt x="148" y="75"/>
                  <a:pt x="165" y="58"/>
                  <a:pt x="165" y="38"/>
                </a:cubicBezTo>
                <a:cubicBezTo>
                  <a:pt x="165" y="17"/>
                  <a:pt x="148" y="0"/>
                  <a:pt x="127" y="0"/>
                </a:cubicBezTo>
                <a:close/>
                <a:moveTo>
                  <a:pt x="67" y="150"/>
                </a:moveTo>
                <a:cubicBezTo>
                  <a:pt x="65" y="150"/>
                  <a:pt x="64" y="151"/>
                  <a:pt x="64" y="153"/>
                </a:cubicBezTo>
                <a:cubicBezTo>
                  <a:pt x="64" y="155"/>
                  <a:pt x="65" y="156"/>
                  <a:pt x="67" y="156"/>
                </a:cubicBezTo>
                <a:cubicBezTo>
                  <a:pt x="69" y="156"/>
                  <a:pt x="70" y="155"/>
                  <a:pt x="70" y="153"/>
                </a:cubicBezTo>
                <a:cubicBezTo>
                  <a:pt x="70" y="151"/>
                  <a:pt x="69" y="150"/>
                  <a:pt x="67" y="150"/>
                </a:cubicBezTo>
                <a:close/>
                <a:moveTo>
                  <a:pt x="151" y="125"/>
                </a:moveTo>
                <a:cubicBezTo>
                  <a:pt x="143" y="123"/>
                  <a:pt x="133" y="121"/>
                  <a:pt x="124" y="121"/>
                </a:cubicBezTo>
                <a:cubicBezTo>
                  <a:pt x="115" y="121"/>
                  <a:pt x="107" y="123"/>
                  <a:pt x="99" y="124"/>
                </a:cubicBezTo>
                <a:moveTo>
                  <a:pt x="222" y="176"/>
                </a:moveTo>
                <a:cubicBezTo>
                  <a:pt x="231" y="177"/>
                  <a:pt x="240" y="178"/>
                  <a:pt x="249" y="174"/>
                </a:cubicBezTo>
                <a:cubicBezTo>
                  <a:pt x="256" y="170"/>
                  <a:pt x="267" y="159"/>
                  <a:pt x="259" y="152"/>
                </a:cubicBezTo>
                <a:cubicBezTo>
                  <a:pt x="247" y="141"/>
                  <a:pt x="230" y="172"/>
                  <a:pt x="249" y="182"/>
                </a:cubicBezTo>
                <a:cubicBezTo>
                  <a:pt x="257" y="186"/>
                  <a:pt x="266" y="183"/>
                  <a:pt x="273" y="177"/>
                </a:cubicBezTo>
                <a:moveTo>
                  <a:pt x="181" y="112"/>
                </a:moveTo>
                <a:cubicBezTo>
                  <a:pt x="165" y="102"/>
                  <a:pt x="145" y="97"/>
                  <a:pt x="124" y="97"/>
                </a:cubicBezTo>
                <a:cubicBezTo>
                  <a:pt x="109" y="97"/>
                  <a:pt x="94" y="100"/>
                  <a:pt x="81" y="105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82" y="105"/>
                  <a:pt x="69" y="82"/>
                  <a:pt x="46" y="80"/>
                </a:cubicBezTo>
                <a:cubicBezTo>
                  <a:pt x="46" y="80"/>
                  <a:pt x="55" y="100"/>
                  <a:pt x="56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45" y="129"/>
                  <a:pt x="37" y="141"/>
                  <a:pt x="32" y="153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204"/>
                  <a:pt x="0" y="204"/>
                  <a:pt x="0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9" y="222"/>
                  <a:pt x="52" y="237"/>
                  <a:pt x="70" y="247"/>
                </a:cubicBezTo>
                <a:cubicBezTo>
                  <a:pt x="70" y="247"/>
                  <a:pt x="70" y="247"/>
                  <a:pt x="70" y="247"/>
                </a:cubicBezTo>
                <a:cubicBezTo>
                  <a:pt x="65" y="276"/>
                  <a:pt x="65" y="276"/>
                  <a:pt x="65" y="276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9" y="258"/>
                  <a:pt x="99" y="258"/>
                  <a:pt x="99" y="258"/>
                </a:cubicBezTo>
                <a:cubicBezTo>
                  <a:pt x="99" y="258"/>
                  <a:pt x="99" y="258"/>
                  <a:pt x="99" y="258"/>
                </a:cubicBezTo>
                <a:cubicBezTo>
                  <a:pt x="107" y="260"/>
                  <a:pt x="116" y="261"/>
                  <a:pt x="124" y="261"/>
                </a:cubicBezTo>
                <a:cubicBezTo>
                  <a:pt x="134" y="261"/>
                  <a:pt x="144" y="259"/>
                  <a:pt x="153" y="257"/>
                </a:cubicBezTo>
                <a:cubicBezTo>
                  <a:pt x="153" y="257"/>
                  <a:pt x="153" y="257"/>
                  <a:pt x="153" y="257"/>
                </a:cubicBezTo>
                <a:cubicBezTo>
                  <a:pt x="153" y="275"/>
                  <a:pt x="153" y="275"/>
                  <a:pt x="153" y="275"/>
                </a:cubicBezTo>
                <a:cubicBezTo>
                  <a:pt x="188" y="275"/>
                  <a:pt x="188" y="275"/>
                  <a:pt x="188" y="275"/>
                </a:cubicBezTo>
                <a:cubicBezTo>
                  <a:pt x="185" y="242"/>
                  <a:pt x="185" y="242"/>
                  <a:pt x="185" y="242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207" y="228"/>
                  <a:pt x="222" y="205"/>
                  <a:pt x="222" y="179"/>
                </a:cubicBezTo>
                <a:cubicBezTo>
                  <a:pt x="222" y="160"/>
                  <a:pt x="214" y="143"/>
                  <a:pt x="202" y="12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6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Elipsa 26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Elipsa 27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9" name="pole tekstowe 38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40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Freeform 21"/>
          <p:cNvSpPr>
            <a:spLocks noChangeAspect="1" noEditPoints="1"/>
          </p:cNvSpPr>
          <p:nvPr/>
        </p:nvSpPr>
        <p:spPr bwMode="auto">
          <a:xfrm>
            <a:off x="8690472" y="2411160"/>
            <a:ext cx="801062" cy="685146"/>
          </a:xfrm>
          <a:custGeom>
            <a:avLst/>
            <a:gdLst>
              <a:gd name="T0" fmla="*/ 38 w 277"/>
              <a:gd name="T1" fmla="*/ 132 h 237"/>
              <a:gd name="T2" fmla="*/ 99 w 277"/>
              <a:gd name="T3" fmla="*/ 122 h 237"/>
              <a:gd name="T4" fmla="*/ 149 w 277"/>
              <a:gd name="T5" fmla="*/ 140 h 237"/>
              <a:gd name="T6" fmla="*/ 222 w 277"/>
              <a:gd name="T7" fmla="*/ 157 h 237"/>
              <a:gd name="T8" fmla="*/ 188 w 277"/>
              <a:gd name="T9" fmla="*/ 174 h 237"/>
              <a:gd name="T10" fmla="*/ 142 w 277"/>
              <a:gd name="T11" fmla="*/ 174 h 237"/>
              <a:gd name="T12" fmla="*/ 191 w 277"/>
              <a:gd name="T13" fmla="*/ 194 h 237"/>
              <a:gd name="T14" fmla="*/ 251 w 277"/>
              <a:gd name="T15" fmla="*/ 174 h 237"/>
              <a:gd name="T16" fmla="*/ 273 w 277"/>
              <a:gd name="T17" fmla="*/ 172 h 237"/>
              <a:gd name="T18" fmla="*/ 270 w 277"/>
              <a:gd name="T19" fmla="*/ 189 h 237"/>
              <a:gd name="T20" fmla="*/ 220 w 277"/>
              <a:gd name="T21" fmla="*/ 224 h 237"/>
              <a:gd name="T22" fmla="*/ 137 w 277"/>
              <a:gd name="T23" fmla="*/ 230 h 237"/>
              <a:gd name="T24" fmla="*/ 56 w 277"/>
              <a:gd name="T25" fmla="*/ 197 h 237"/>
              <a:gd name="T26" fmla="*/ 38 w 277"/>
              <a:gd name="T27" fmla="*/ 194 h 237"/>
              <a:gd name="T28" fmla="*/ 38 w 277"/>
              <a:gd name="T29" fmla="*/ 132 h 237"/>
              <a:gd name="T30" fmla="*/ 26 w 277"/>
              <a:gd name="T31" fmla="*/ 120 h 237"/>
              <a:gd name="T32" fmla="*/ 0 w 277"/>
              <a:gd name="T33" fmla="*/ 120 h 237"/>
              <a:gd name="T34" fmla="*/ 0 w 277"/>
              <a:gd name="T35" fmla="*/ 203 h 237"/>
              <a:gd name="T36" fmla="*/ 26 w 277"/>
              <a:gd name="T37" fmla="*/ 203 h 237"/>
              <a:gd name="T38" fmla="*/ 150 w 277"/>
              <a:gd name="T39" fmla="*/ 76 h 237"/>
              <a:gd name="T40" fmla="*/ 150 w 277"/>
              <a:gd name="T41" fmla="*/ 24 h 237"/>
              <a:gd name="T42" fmla="*/ 150 w 277"/>
              <a:gd name="T43" fmla="*/ 24 h 237"/>
              <a:gd name="T44" fmla="*/ 129 w 277"/>
              <a:gd name="T45" fmla="*/ 46 h 237"/>
              <a:gd name="T46" fmla="*/ 147 w 277"/>
              <a:gd name="T47" fmla="*/ 0 h 237"/>
              <a:gd name="T48" fmla="*/ 97 w 277"/>
              <a:gd name="T49" fmla="*/ 50 h 237"/>
              <a:gd name="T50" fmla="*/ 147 w 277"/>
              <a:gd name="T51" fmla="*/ 100 h 237"/>
              <a:gd name="T52" fmla="*/ 197 w 277"/>
              <a:gd name="T53" fmla="*/ 50 h 237"/>
              <a:gd name="T54" fmla="*/ 147 w 277"/>
              <a:gd name="T55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7" h="237">
                <a:moveTo>
                  <a:pt x="38" y="132"/>
                </a:moveTo>
                <a:cubicBezTo>
                  <a:pt x="38" y="132"/>
                  <a:pt x="72" y="115"/>
                  <a:pt x="99" y="122"/>
                </a:cubicBezTo>
                <a:cubicBezTo>
                  <a:pt x="126" y="129"/>
                  <a:pt x="131" y="133"/>
                  <a:pt x="149" y="140"/>
                </a:cubicBezTo>
                <a:cubicBezTo>
                  <a:pt x="170" y="148"/>
                  <a:pt x="218" y="143"/>
                  <a:pt x="222" y="157"/>
                </a:cubicBezTo>
                <a:cubicBezTo>
                  <a:pt x="224" y="168"/>
                  <a:pt x="209" y="179"/>
                  <a:pt x="188" y="174"/>
                </a:cubicBezTo>
                <a:cubicBezTo>
                  <a:pt x="173" y="171"/>
                  <a:pt x="146" y="172"/>
                  <a:pt x="142" y="174"/>
                </a:cubicBezTo>
                <a:cubicBezTo>
                  <a:pt x="142" y="174"/>
                  <a:pt x="169" y="193"/>
                  <a:pt x="191" y="194"/>
                </a:cubicBezTo>
                <a:cubicBezTo>
                  <a:pt x="214" y="195"/>
                  <a:pt x="240" y="182"/>
                  <a:pt x="251" y="174"/>
                </a:cubicBezTo>
                <a:cubicBezTo>
                  <a:pt x="260" y="168"/>
                  <a:pt x="269" y="168"/>
                  <a:pt x="273" y="172"/>
                </a:cubicBezTo>
                <a:cubicBezTo>
                  <a:pt x="277" y="176"/>
                  <a:pt x="277" y="183"/>
                  <a:pt x="270" y="189"/>
                </a:cubicBezTo>
                <a:cubicBezTo>
                  <a:pt x="264" y="196"/>
                  <a:pt x="231" y="219"/>
                  <a:pt x="220" y="224"/>
                </a:cubicBezTo>
                <a:cubicBezTo>
                  <a:pt x="211" y="229"/>
                  <a:pt x="155" y="237"/>
                  <a:pt x="137" y="230"/>
                </a:cubicBezTo>
                <a:cubicBezTo>
                  <a:pt x="121" y="224"/>
                  <a:pt x="68" y="201"/>
                  <a:pt x="56" y="197"/>
                </a:cubicBezTo>
                <a:cubicBezTo>
                  <a:pt x="50" y="195"/>
                  <a:pt x="38" y="194"/>
                  <a:pt x="38" y="194"/>
                </a:cubicBezTo>
                <a:lnTo>
                  <a:pt x="38" y="132"/>
                </a:lnTo>
                <a:close/>
                <a:moveTo>
                  <a:pt x="26" y="120"/>
                </a:moveTo>
                <a:cubicBezTo>
                  <a:pt x="0" y="120"/>
                  <a:pt x="0" y="120"/>
                  <a:pt x="0" y="120"/>
                </a:cubicBezTo>
                <a:cubicBezTo>
                  <a:pt x="0" y="203"/>
                  <a:pt x="0" y="203"/>
                  <a:pt x="0" y="203"/>
                </a:cubicBezTo>
                <a:cubicBezTo>
                  <a:pt x="26" y="203"/>
                  <a:pt x="26" y="203"/>
                  <a:pt x="26" y="203"/>
                </a:cubicBezTo>
                <a:moveTo>
                  <a:pt x="150" y="76"/>
                </a:moveTo>
                <a:cubicBezTo>
                  <a:pt x="150" y="24"/>
                  <a:pt x="150" y="24"/>
                  <a:pt x="150" y="24"/>
                </a:cubicBezTo>
                <a:moveTo>
                  <a:pt x="150" y="24"/>
                </a:moveTo>
                <a:cubicBezTo>
                  <a:pt x="129" y="46"/>
                  <a:pt x="129" y="46"/>
                  <a:pt x="129" y="46"/>
                </a:cubicBezTo>
                <a:moveTo>
                  <a:pt x="147" y="0"/>
                </a:moveTo>
                <a:cubicBezTo>
                  <a:pt x="119" y="0"/>
                  <a:pt x="97" y="23"/>
                  <a:pt x="97" y="50"/>
                </a:cubicBezTo>
                <a:cubicBezTo>
                  <a:pt x="97" y="77"/>
                  <a:pt x="119" y="100"/>
                  <a:pt x="147" y="100"/>
                </a:cubicBezTo>
                <a:cubicBezTo>
                  <a:pt x="174" y="100"/>
                  <a:pt x="197" y="77"/>
                  <a:pt x="197" y="50"/>
                </a:cubicBezTo>
                <a:cubicBezTo>
                  <a:pt x="197" y="23"/>
                  <a:pt x="174" y="0"/>
                  <a:pt x="147" y="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5" name="Freeform 74"/>
          <p:cNvSpPr>
            <a:spLocks noChangeAspect="1" noEditPoints="1"/>
          </p:cNvSpPr>
          <p:nvPr/>
        </p:nvSpPr>
        <p:spPr bwMode="auto">
          <a:xfrm>
            <a:off x="8578702" y="4150287"/>
            <a:ext cx="1007069" cy="810257"/>
          </a:xfrm>
          <a:custGeom>
            <a:avLst/>
            <a:gdLst>
              <a:gd name="T0" fmla="*/ 0 w 278"/>
              <a:gd name="T1" fmla="*/ 109 h 224"/>
              <a:gd name="T2" fmla="*/ 139 w 278"/>
              <a:gd name="T3" fmla="*/ 12 h 224"/>
              <a:gd name="T4" fmla="*/ 278 w 278"/>
              <a:gd name="T5" fmla="*/ 109 h 224"/>
              <a:gd name="T6" fmla="*/ 252 w 278"/>
              <a:gd name="T7" fmla="*/ 94 h 224"/>
              <a:gd name="T8" fmla="*/ 224 w 278"/>
              <a:gd name="T9" fmla="*/ 112 h 224"/>
              <a:gd name="T10" fmla="*/ 195 w 278"/>
              <a:gd name="T11" fmla="*/ 94 h 224"/>
              <a:gd name="T12" fmla="*/ 167 w 278"/>
              <a:gd name="T13" fmla="*/ 112 h 224"/>
              <a:gd name="T14" fmla="*/ 139 w 278"/>
              <a:gd name="T15" fmla="*/ 94 h 224"/>
              <a:gd name="T16" fmla="*/ 111 w 278"/>
              <a:gd name="T17" fmla="*/ 112 h 224"/>
              <a:gd name="T18" fmla="*/ 82 w 278"/>
              <a:gd name="T19" fmla="*/ 94 h 224"/>
              <a:gd name="T20" fmla="*/ 54 w 278"/>
              <a:gd name="T21" fmla="*/ 112 h 224"/>
              <a:gd name="T22" fmla="*/ 26 w 278"/>
              <a:gd name="T23" fmla="*/ 94 h 224"/>
              <a:gd name="T24" fmla="*/ 0 w 278"/>
              <a:gd name="T25" fmla="*/ 109 h 224"/>
              <a:gd name="T26" fmla="*/ 139 w 278"/>
              <a:gd name="T27" fmla="*/ 0 h 224"/>
              <a:gd name="T28" fmla="*/ 139 w 278"/>
              <a:gd name="T29" fmla="*/ 11 h 224"/>
              <a:gd name="T30" fmla="*/ 114 w 278"/>
              <a:gd name="T31" fmla="*/ 199 h 224"/>
              <a:gd name="T32" fmla="*/ 165 w 278"/>
              <a:gd name="T33" fmla="*/ 189 h 224"/>
              <a:gd name="T34" fmla="*/ 120 w 278"/>
              <a:gd name="T35" fmla="*/ 151 h 224"/>
              <a:gd name="T36" fmla="*/ 158 w 278"/>
              <a:gd name="T37" fmla="*/ 137 h 224"/>
              <a:gd name="T38" fmla="*/ 139 w 278"/>
              <a:gd name="T39" fmla="*/ 209 h 224"/>
              <a:gd name="T40" fmla="*/ 139 w 278"/>
              <a:gd name="T41" fmla="*/ 224 h 224"/>
              <a:gd name="T42" fmla="*/ 139 w 278"/>
              <a:gd name="T43" fmla="*/ 115 h 224"/>
              <a:gd name="T44" fmla="*/ 139 w 278"/>
              <a:gd name="T45" fmla="*/ 13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78" h="224">
                <a:moveTo>
                  <a:pt x="0" y="109"/>
                </a:moveTo>
                <a:cubicBezTo>
                  <a:pt x="23" y="54"/>
                  <a:pt x="75" y="12"/>
                  <a:pt x="139" y="12"/>
                </a:cubicBezTo>
                <a:cubicBezTo>
                  <a:pt x="203" y="12"/>
                  <a:pt x="263" y="56"/>
                  <a:pt x="278" y="109"/>
                </a:cubicBezTo>
                <a:cubicBezTo>
                  <a:pt x="271" y="99"/>
                  <a:pt x="262" y="94"/>
                  <a:pt x="252" y="94"/>
                </a:cubicBezTo>
                <a:cubicBezTo>
                  <a:pt x="240" y="94"/>
                  <a:pt x="230" y="101"/>
                  <a:pt x="224" y="112"/>
                </a:cubicBezTo>
                <a:cubicBezTo>
                  <a:pt x="217" y="101"/>
                  <a:pt x="207" y="94"/>
                  <a:pt x="195" y="94"/>
                </a:cubicBezTo>
                <a:cubicBezTo>
                  <a:pt x="184" y="94"/>
                  <a:pt x="174" y="101"/>
                  <a:pt x="167" y="112"/>
                </a:cubicBezTo>
                <a:cubicBezTo>
                  <a:pt x="161" y="101"/>
                  <a:pt x="150" y="94"/>
                  <a:pt x="139" y="94"/>
                </a:cubicBezTo>
                <a:cubicBezTo>
                  <a:pt x="127" y="94"/>
                  <a:pt x="117" y="101"/>
                  <a:pt x="111" y="112"/>
                </a:cubicBezTo>
                <a:cubicBezTo>
                  <a:pt x="104" y="101"/>
                  <a:pt x="94" y="94"/>
                  <a:pt x="82" y="94"/>
                </a:cubicBezTo>
                <a:cubicBezTo>
                  <a:pt x="71" y="94"/>
                  <a:pt x="61" y="101"/>
                  <a:pt x="54" y="112"/>
                </a:cubicBezTo>
                <a:cubicBezTo>
                  <a:pt x="48" y="101"/>
                  <a:pt x="37" y="94"/>
                  <a:pt x="26" y="94"/>
                </a:cubicBezTo>
                <a:cubicBezTo>
                  <a:pt x="16" y="94"/>
                  <a:pt x="6" y="100"/>
                  <a:pt x="0" y="109"/>
                </a:cubicBezTo>
                <a:close/>
                <a:moveTo>
                  <a:pt x="139" y="0"/>
                </a:moveTo>
                <a:cubicBezTo>
                  <a:pt x="139" y="11"/>
                  <a:pt x="139" y="11"/>
                  <a:pt x="139" y="11"/>
                </a:cubicBezTo>
                <a:moveTo>
                  <a:pt x="114" y="199"/>
                </a:moveTo>
                <a:cubicBezTo>
                  <a:pt x="123" y="213"/>
                  <a:pt x="163" y="214"/>
                  <a:pt x="165" y="189"/>
                </a:cubicBezTo>
                <a:cubicBezTo>
                  <a:pt x="166" y="161"/>
                  <a:pt x="121" y="174"/>
                  <a:pt x="120" y="151"/>
                </a:cubicBezTo>
                <a:cubicBezTo>
                  <a:pt x="118" y="123"/>
                  <a:pt x="154" y="128"/>
                  <a:pt x="158" y="137"/>
                </a:cubicBezTo>
                <a:moveTo>
                  <a:pt x="139" y="209"/>
                </a:moveTo>
                <a:cubicBezTo>
                  <a:pt x="139" y="224"/>
                  <a:pt x="139" y="224"/>
                  <a:pt x="139" y="224"/>
                </a:cubicBezTo>
                <a:moveTo>
                  <a:pt x="139" y="115"/>
                </a:moveTo>
                <a:cubicBezTo>
                  <a:pt x="139" y="130"/>
                  <a:pt x="139" y="130"/>
                  <a:pt x="139" y="130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pole tekstowe 4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47" name="Freeform 22"/>
          <p:cNvSpPr>
            <a:spLocks noChangeAspect="1" noEditPoints="1"/>
          </p:cNvSpPr>
          <p:nvPr/>
        </p:nvSpPr>
        <p:spPr bwMode="auto">
          <a:xfrm>
            <a:off x="4283207" y="2101295"/>
            <a:ext cx="1304244" cy="1115516"/>
          </a:xfrm>
          <a:custGeom>
            <a:avLst/>
            <a:gdLst>
              <a:gd name="T0" fmla="*/ 147 w 277"/>
              <a:gd name="T1" fmla="*/ 77 h 237"/>
              <a:gd name="T2" fmla="*/ 147 w 277"/>
              <a:gd name="T3" fmla="*/ 22 h 237"/>
              <a:gd name="T4" fmla="*/ 175 w 277"/>
              <a:gd name="T5" fmla="*/ 50 h 237"/>
              <a:gd name="T6" fmla="*/ 119 w 277"/>
              <a:gd name="T7" fmla="*/ 50 h 237"/>
              <a:gd name="T8" fmla="*/ 38 w 277"/>
              <a:gd name="T9" fmla="*/ 194 h 237"/>
              <a:gd name="T10" fmla="*/ 56 w 277"/>
              <a:gd name="T11" fmla="*/ 197 h 237"/>
              <a:gd name="T12" fmla="*/ 137 w 277"/>
              <a:gd name="T13" fmla="*/ 230 h 237"/>
              <a:gd name="T14" fmla="*/ 220 w 277"/>
              <a:gd name="T15" fmla="*/ 224 h 237"/>
              <a:gd name="T16" fmla="*/ 270 w 277"/>
              <a:gd name="T17" fmla="*/ 189 h 237"/>
              <a:gd name="T18" fmla="*/ 273 w 277"/>
              <a:gd name="T19" fmla="*/ 172 h 237"/>
              <a:gd name="T20" fmla="*/ 251 w 277"/>
              <a:gd name="T21" fmla="*/ 173 h 237"/>
              <a:gd name="T22" fmla="*/ 191 w 277"/>
              <a:gd name="T23" fmla="*/ 194 h 237"/>
              <a:gd name="T24" fmla="*/ 142 w 277"/>
              <a:gd name="T25" fmla="*/ 174 h 237"/>
              <a:gd name="T26" fmla="*/ 188 w 277"/>
              <a:gd name="T27" fmla="*/ 174 h 237"/>
              <a:gd name="T28" fmla="*/ 222 w 277"/>
              <a:gd name="T29" fmla="*/ 157 h 237"/>
              <a:gd name="T30" fmla="*/ 149 w 277"/>
              <a:gd name="T31" fmla="*/ 140 h 237"/>
              <a:gd name="T32" fmla="*/ 99 w 277"/>
              <a:gd name="T33" fmla="*/ 122 h 237"/>
              <a:gd name="T34" fmla="*/ 38 w 277"/>
              <a:gd name="T35" fmla="*/ 132 h 237"/>
              <a:gd name="T36" fmla="*/ 38 w 277"/>
              <a:gd name="T37" fmla="*/ 194 h 237"/>
              <a:gd name="T38" fmla="*/ 26 w 277"/>
              <a:gd name="T39" fmla="*/ 120 h 237"/>
              <a:gd name="T40" fmla="*/ 0 w 277"/>
              <a:gd name="T41" fmla="*/ 120 h 237"/>
              <a:gd name="T42" fmla="*/ 0 w 277"/>
              <a:gd name="T43" fmla="*/ 203 h 237"/>
              <a:gd name="T44" fmla="*/ 26 w 277"/>
              <a:gd name="T45" fmla="*/ 203 h 237"/>
              <a:gd name="T46" fmla="*/ 147 w 277"/>
              <a:gd name="T47" fmla="*/ 0 h 237"/>
              <a:gd name="T48" fmla="*/ 97 w 277"/>
              <a:gd name="T49" fmla="*/ 50 h 237"/>
              <a:gd name="T50" fmla="*/ 147 w 277"/>
              <a:gd name="T51" fmla="*/ 99 h 237"/>
              <a:gd name="T52" fmla="*/ 197 w 277"/>
              <a:gd name="T53" fmla="*/ 50 h 237"/>
              <a:gd name="T54" fmla="*/ 147 w 277"/>
              <a:gd name="T55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7" h="237">
                <a:moveTo>
                  <a:pt x="147" y="77"/>
                </a:moveTo>
                <a:cubicBezTo>
                  <a:pt x="147" y="22"/>
                  <a:pt x="147" y="22"/>
                  <a:pt x="147" y="22"/>
                </a:cubicBezTo>
                <a:moveTo>
                  <a:pt x="175" y="50"/>
                </a:moveTo>
                <a:cubicBezTo>
                  <a:pt x="119" y="50"/>
                  <a:pt x="119" y="50"/>
                  <a:pt x="119" y="50"/>
                </a:cubicBezTo>
                <a:moveTo>
                  <a:pt x="38" y="194"/>
                </a:moveTo>
                <a:cubicBezTo>
                  <a:pt x="38" y="194"/>
                  <a:pt x="50" y="194"/>
                  <a:pt x="56" y="197"/>
                </a:cubicBezTo>
                <a:cubicBezTo>
                  <a:pt x="68" y="201"/>
                  <a:pt x="121" y="223"/>
                  <a:pt x="137" y="230"/>
                </a:cubicBezTo>
                <a:cubicBezTo>
                  <a:pt x="155" y="237"/>
                  <a:pt x="211" y="229"/>
                  <a:pt x="220" y="224"/>
                </a:cubicBezTo>
                <a:cubicBezTo>
                  <a:pt x="231" y="218"/>
                  <a:pt x="264" y="196"/>
                  <a:pt x="270" y="189"/>
                </a:cubicBezTo>
                <a:cubicBezTo>
                  <a:pt x="277" y="183"/>
                  <a:pt x="277" y="175"/>
                  <a:pt x="273" y="172"/>
                </a:cubicBezTo>
                <a:cubicBezTo>
                  <a:pt x="269" y="168"/>
                  <a:pt x="260" y="167"/>
                  <a:pt x="251" y="173"/>
                </a:cubicBezTo>
                <a:cubicBezTo>
                  <a:pt x="240" y="182"/>
                  <a:pt x="214" y="195"/>
                  <a:pt x="191" y="194"/>
                </a:cubicBezTo>
                <a:cubicBezTo>
                  <a:pt x="169" y="193"/>
                  <a:pt x="142" y="174"/>
                  <a:pt x="142" y="174"/>
                </a:cubicBezTo>
                <a:cubicBezTo>
                  <a:pt x="146" y="172"/>
                  <a:pt x="173" y="170"/>
                  <a:pt x="188" y="174"/>
                </a:cubicBezTo>
                <a:cubicBezTo>
                  <a:pt x="209" y="178"/>
                  <a:pt x="224" y="168"/>
                  <a:pt x="222" y="157"/>
                </a:cubicBezTo>
                <a:cubicBezTo>
                  <a:pt x="218" y="143"/>
                  <a:pt x="170" y="147"/>
                  <a:pt x="149" y="140"/>
                </a:cubicBezTo>
                <a:cubicBezTo>
                  <a:pt x="131" y="133"/>
                  <a:pt x="126" y="129"/>
                  <a:pt x="99" y="122"/>
                </a:cubicBezTo>
                <a:cubicBezTo>
                  <a:pt x="72" y="115"/>
                  <a:pt x="38" y="132"/>
                  <a:pt x="38" y="132"/>
                </a:cubicBezTo>
                <a:lnTo>
                  <a:pt x="38" y="194"/>
                </a:lnTo>
                <a:close/>
                <a:moveTo>
                  <a:pt x="26" y="120"/>
                </a:moveTo>
                <a:cubicBezTo>
                  <a:pt x="0" y="120"/>
                  <a:pt x="0" y="120"/>
                  <a:pt x="0" y="120"/>
                </a:cubicBezTo>
                <a:cubicBezTo>
                  <a:pt x="0" y="203"/>
                  <a:pt x="0" y="203"/>
                  <a:pt x="0" y="203"/>
                </a:cubicBezTo>
                <a:cubicBezTo>
                  <a:pt x="26" y="203"/>
                  <a:pt x="26" y="203"/>
                  <a:pt x="26" y="203"/>
                </a:cubicBezTo>
                <a:moveTo>
                  <a:pt x="147" y="0"/>
                </a:moveTo>
                <a:cubicBezTo>
                  <a:pt x="119" y="0"/>
                  <a:pt x="97" y="22"/>
                  <a:pt x="97" y="50"/>
                </a:cubicBezTo>
                <a:cubicBezTo>
                  <a:pt x="97" y="77"/>
                  <a:pt x="119" y="99"/>
                  <a:pt x="147" y="99"/>
                </a:cubicBezTo>
                <a:cubicBezTo>
                  <a:pt x="174" y="99"/>
                  <a:pt x="197" y="77"/>
                  <a:pt x="197" y="50"/>
                </a:cubicBezTo>
                <a:cubicBezTo>
                  <a:pt x="197" y="22"/>
                  <a:pt x="174" y="0"/>
                  <a:pt x="147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6825242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Goods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3"/>
            <a:ext cx="1992227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Household goods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Home appliance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Pharmacy / Medicament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Garment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Clothing</a:t>
            </a:r>
          </a:p>
        </p:txBody>
      </p:sp>
      <p:sp>
        <p:nvSpPr>
          <p:cNvPr id="6" name="Freeform 675"/>
          <p:cNvSpPr>
            <a:spLocks noEditPoints="1"/>
          </p:cNvSpPr>
          <p:nvPr/>
        </p:nvSpPr>
        <p:spPr bwMode="auto">
          <a:xfrm>
            <a:off x="5827015" y="2699526"/>
            <a:ext cx="545368" cy="882343"/>
          </a:xfrm>
          <a:custGeom>
            <a:avLst/>
            <a:gdLst>
              <a:gd name="T0" fmla="*/ 86 w 104"/>
              <a:gd name="T1" fmla="*/ 28 h 168"/>
              <a:gd name="T2" fmla="*/ 88 w 104"/>
              <a:gd name="T3" fmla="*/ 12 h 168"/>
              <a:gd name="T4" fmla="*/ 28 w 104"/>
              <a:gd name="T5" fmla="*/ 0 h 168"/>
              <a:gd name="T6" fmla="*/ 16 w 104"/>
              <a:gd name="T7" fmla="*/ 24 h 168"/>
              <a:gd name="T8" fmla="*/ 14 w 104"/>
              <a:gd name="T9" fmla="*/ 33 h 168"/>
              <a:gd name="T10" fmla="*/ 0 w 104"/>
              <a:gd name="T11" fmla="*/ 156 h 168"/>
              <a:gd name="T12" fmla="*/ 92 w 104"/>
              <a:gd name="T13" fmla="*/ 168 h 168"/>
              <a:gd name="T14" fmla="*/ 104 w 104"/>
              <a:gd name="T15" fmla="*/ 64 h 168"/>
              <a:gd name="T16" fmla="*/ 24 w 104"/>
              <a:gd name="T17" fmla="*/ 12 h 168"/>
              <a:gd name="T18" fmla="*/ 76 w 104"/>
              <a:gd name="T19" fmla="*/ 8 h 168"/>
              <a:gd name="T20" fmla="*/ 80 w 104"/>
              <a:gd name="T21" fmla="*/ 20 h 168"/>
              <a:gd name="T22" fmla="*/ 24 w 104"/>
              <a:gd name="T23" fmla="*/ 12 h 168"/>
              <a:gd name="T24" fmla="*/ 27 w 104"/>
              <a:gd name="T25" fmla="*/ 28 h 168"/>
              <a:gd name="T26" fmla="*/ 84 w 104"/>
              <a:gd name="T27" fmla="*/ 38 h 168"/>
              <a:gd name="T28" fmla="*/ 8 w 104"/>
              <a:gd name="T29" fmla="*/ 60 h 168"/>
              <a:gd name="T30" fmla="*/ 96 w 104"/>
              <a:gd name="T31" fmla="*/ 156 h 168"/>
              <a:gd name="T32" fmla="*/ 12 w 104"/>
              <a:gd name="T33" fmla="*/ 160 h 168"/>
              <a:gd name="T34" fmla="*/ 8 w 104"/>
              <a:gd name="T35" fmla="*/ 148 h 168"/>
              <a:gd name="T36" fmla="*/ 96 w 104"/>
              <a:gd name="T37" fmla="*/ 156 h 168"/>
              <a:gd name="T38" fmla="*/ 8 w 104"/>
              <a:gd name="T39" fmla="*/ 140 h 168"/>
              <a:gd name="T40" fmla="*/ 96 w 104"/>
              <a:gd name="T41" fmla="*/ 68 h 168"/>
              <a:gd name="T42" fmla="*/ 28 w 104"/>
              <a:gd name="T43" fmla="*/ 116 h 168"/>
              <a:gd name="T44" fmla="*/ 40 w 104"/>
              <a:gd name="T45" fmla="*/ 128 h 168"/>
              <a:gd name="T46" fmla="*/ 60 w 104"/>
              <a:gd name="T47" fmla="*/ 132 h 168"/>
              <a:gd name="T48" fmla="*/ 64 w 104"/>
              <a:gd name="T49" fmla="*/ 116 h 168"/>
              <a:gd name="T50" fmla="*/ 80 w 104"/>
              <a:gd name="T51" fmla="*/ 112 h 168"/>
              <a:gd name="T52" fmla="*/ 76 w 104"/>
              <a:gd name="T53" fmla="*/ 92 h 168"/>
              <a:gd name="T54" fmla="*/ 64 w 104"/>
              <a:gd name="T55" fmla="*/ 80 h 168"/>
              <a:gd name="T56" fmla="*/ 44 w 104"/>
              <a:gd name="T57" fmla="*/ 76 h 168"/>
              <a:gd name="T58" fmla="*/ 40 w 104"/>
              <a:gd name="T59" fmla="*/ 92 h 168"/>
              <a:gd name="T60" fmla="*/ 24 w 104"/>
              <a:gd name="T61" fmla="*/ 96 h 168"/>
              <a:gd name="T62" fmla="*/ 28 w 104"/>
              <a:gd name="T63" fmla="*/ 116 h 168"/>
              <a:gd name="T64" fmla="*/ 44 w 104"/>
              <a:gd name="T65" fmla="*/ 100 h 168"/>
              <a:gd name="T66" fmla="*/ 48 w 104"/>
              <a:gd name="T67" fmla="*/ 84 h 168"/>
              <a:gd name="T68" fmla="*/ 56 w 104"/>
              <a:gd name="T69" fmla="*/ 96 h 168"/>
              <a:gd name="T70" fmla="*/ 72 w 104"/>
              <a:gd name="T71" fmla="*/ 100 h 168"/>
              <a:gd name="T72" fmla="*/ 60 w 104"/>
              <a:gd name="T73" fmla="*/ 108 h 168"/>
              <a:gd name="T74" fmla="*/ 56 w 104"/>
              <a:gd name="T75" fmla="*/ 124 h 168"/>
              <a:gd name="T76" fmla="*/ 48 w 104"/>
              <a:gd name="T77" fmla="*/ 112 h 168"/>
              <a:gd name="T78" fmla="*/ 32 w 104"/>
              <a:gd name="T79" fmla="*/ 10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168">
                <a:moveTo>
                  <a:pt x="90" y="33"/>
                </a:moveTo>
                <a:cubicBezTo>
                  <a:pt x="88" y="31"/>
                  <a:pt x="87" y="29"/>
                  <a:pt x="86" y="28"/>
                </a:cubicBezTo>
                <a:cubicBezTo>
                  <a:pt x="87" y="27"/>
                  <a:pt x="88" y="26"/>
                  <a:pt x="88" y="24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6"/>
                  <a:pt x="17" y="27"/>
                  <a:pt x="18" y="28"/>
                </a:cubicBezTo>
                <a:cubicBezTo>
                  <a:pt x="17" y="29"/>
                  <a:pt x="16" y="31"/>
                  <a:pt x="14" y="33"/>
                </a:cubicBezTo>
                <a:cubicBezTo>
                  <a:pt x="8" y="40"/>
                  <a:pt x="0" y="50"/>
                  <a:pt x="0" y="6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9" y="168"/>
                  <a:pt x="104" y="163"/>
                  <a:pt x="104" y="156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50"/>
                  <a:pt x="96" y="40"/>
                  <a:pt x="90" y="33"/>
                </a:cubicBezTo>
                <a:close/>
                <a:moveTo>
                  <a:pt x="24" y="12"/>
                </a:moveTo>
                <a:cubicBezTo>
                  <a:pt x="24" y="10"/>
                  <a:pt x="26" y="8"/>
                  <a:pt x="28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cubicBezTo>
                  <a:pt x="80" y="20"/>
                  <a:pt x="80" y="20"/>
                  <a:pt x="80" y="20"/>
                </a:cubicBezTo>
                <a:cubicBezTo>
                  <a:pt x="24" y="20"/>
                  <a:pt x="24" y="20"/>
                  <a:pt x="24" y="20"/>
                </a:cubicBezTo>
                <a:lnTo>
                  <a:pt x="24" y="12"/>
                </a:lnTo>
                <a:close/>
                <a:moveTo>
                  <a:pt x="20" y="38"/>
                </a:moveTo>
                <a:cubicBezTo>
                  <a:pt x="23" y="34"/>
                  <a:pt x="26" y="31"/>
                  <a:pt x="27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8" y="31"/>
                  <a:pt x="81" y="34"/>
                  <a:pt x="84" y="38"/>
                </a:cubicBezTo>
                <a:cubicBezTo>
                  <a:pt x="88" y="44"/>
                  <a:pt x="94" y="51"/>
                  <a:pt x="96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10" y="51"/>
                  <a:pt x="16" y="44"/>
                  <a:pt x="20" y="38"/>
                </a:cubicBezTo>
                <a:close/>
                <a:moveTo>
                  <a:pt x="96" y="156"/>
                </a:moveTo>
                <a:cubicBezTo>
                  <a:pt x="96" y="158"/>
                  <a:pt x="94" y="160"/>
                  <a:pt x="92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48"/>
                  <a:pt x="8" y="148"/>
                  <a:pt x="8" y="148"/>
                </a:cubicBezTo>
                <a:cubicBezTo>
                  <a:pt x="96" y="148"/>
                  <a:pt x="96" y="148"/>
                  <a:pt x="96" y="148"/>
                </a:cubicBezTo>
                <a:lnTo>
                  <a:pt x="96" y="156"/>
                </a:lnTo>
                <a:close/>
                <a:moveTo>
                  <a:pt x="96" y="140"/>
                </a:moveTo>
                <a:cubicBezTo>
                  <a:pt x="8" y="140"/>
                  <a:pt x="8" y="140"/>
                  <a:pt x="8" y="140"/>
                </a:cubicBezTo>
                <a:cubicBezTo>
                  <a:pt x="8" y="68"/>
                  <a:pt x="8" y="68"/>
                  <a:pt x="8" y="68"/>
                </a:cubicBezTo>
                <a:cubicBezTo>
                  <a:pt x="96" y="68"/>
                  <a:pt x="96" y="68"/>
                  <a:pt x="96" y="68"/>
                </a:cubicBezTo>
                <a:lnTo>
                  <a:pt x="96" y="140"/>
                </a:lnTo>
                <a:close/>
                <a:moveTo>
                  <a:pt x="28" y="116"/>
                </a:moveTo>
                <a:cubicBezTo>
                  <a:pt x="40" y="116"/>
                  <a:pt x="40" y="116"/>
                  <a:pt x="40" y="116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0" y="130"/>
                  <a:pt x="42" y="132"/>
                  <a:pt x="44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4"/>
                  <a:pt x="78" y="92"/>
                  <a:pt x="76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78"/>
                  <a:pt x="62" y="76"/>
                  <a:pt x="60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2" y="76"/>
                  <a:pt x="40" y="78"/>
                  <a:pt x="40" y="80"/>
                </a:cubicBezTo>
                <a:cubicBezTo>
                  <a:pt x="40" y="92"/>
                  <a:pt x="40" y="92"/>
                  <a:pt x="40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4"/>
                  <a:pt x="24" y="96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4" y="114"/>
                  <a:pt x="26" y="116"/>
                  <a:pt x="28" y="116"/>
                </a:cubicBezTo>
                <a:close/>
                <a:moveTo>
                  <a:pt x="32" y="100"/>
                </a:moveTo>
                <a:cubicBezTo>
                  <a:pt x="44" y="100"/>
                  <a:pt x="44" y="100"/>
                  <a:pt x="44" y="100"/>
                </a:cubicBezTo>
                <a:cubicBezTo>
                  <a:pt x="46" y="100"/>
                  <a:pt x="48" y="98"/>
                  <a:pt x="48" y="96"/>
                </a:cubicBezTo>
                <a:cubicBezTo>
                  <a:pt x="48" y="84"/>
                  <a:pt x="48" y="84"/>
                  <a:pt x="48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8"/>
                  <a:pt x="58" y="100"/>
                  <a:pt x="60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8" y="108"/>
                  <a:pt x="56" y="110"/>
                  <a:pt x="56" y="112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8" y="110"/>
                  <a:pt x="46" y="108"/>
                  <a:pt x="44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86"/>
          <p:cNvSpPr>
            <a:spLocks noEditPoints="1"/>
          </p:cNvSpPr>
          <p:nvPr/>
        </p:nvSpPr>
        <p:spPr bwMode="auto">
          <a:xfrm>
            <a:off x="3751955" y="2699526"/>
            <a:ext cx="669516" cy="882343"/>
          </a:xfrm>
          <a:custGeom>
            <a:avLst/>
            <a:gdLst>
              <a:gd name="T0" fmla="*/ 20 w 128"/>
              <a:gd name="T1" fmla="*/ 0 h 168"/>
              <a:gd name="T2" fmla="*/ 0 w 128"/>
              <a:gd name="T3" fmla="*/ 156 h 168"/>
              <a:gd name="T4" fmla="*/ 116 w 128"/>
              <a:gd name="T5" fmla="*/ 168 h 168"/>
              <a:gd name="T6" fmla="*/ 128 w 128"/>
              <a:gd name="T7" fmla="*/ 20 h 168"/>
              <a:gd name="T8" fmla="*/ 8 w 128"/>
              <a:gd name="T9" fmla="*/ 24 h 168"/>
              <a:gd name="T10" fmla="*/ 26 w 128"/>
              <a:gd name="T11" fmla="*/ 29 h 168"/>
              <a:gd name="T12" fmla="*/ 8 w 128"/>
              <a:gd name="T13" fmla="*/ 32 h 168"/>
              <a:gd name="T14" fmla="*/ 120 w 128"/>
              <a:gd name="T15" fmla="*/ 156 h 168"/>
              <a:gd name="T16" fmla="*/ 12 w 128"/>
              <a:gd name="T17" fmla="*/ 160 h 168"/>
              <a:gd name="T18" fmla="*/ 8 w 128"/>
              <a:gd name="T19" fmla="*/ 56 h 168"/>
              <a:gd name="T20" fmla="*/ 33 w 128"/>
              <a:gd name="T21" fmla="*/ 55 h 168"/>
              <a:gd name="T22" fmla="*/ 95 w 128"/>
              <a:gd name="T23" fmla="*/ 55 h 168"/>
              <a:gd name="T24" fmla="*/ 120 w 128"/>
              <a:gd name="T25" fmla="*/ 56 h 168"/>
              <a:gd name="T26" fmla="*/ 120 w 128"/>
              <a:gd name="T27" fmla="*/ 48 h 168"/>
              <a:gd name="T28" fmla="*/ 64 w 128"/>
              <a:gd name="T29" fmla="*/ 36 h 168"/>
              <a:gd name="T30" fmla="*/ 8 w 128"/>
              <a:gd name="T31" fmla="*/ 48 h 168"/>
              <a:gd name="T32" fmla="*/ 18 w 128"/>
              <a:gd name="T33" fmla="*/ 40 h 168"/>
              <a:gd name="T34" fmla="*/ 38 w 128"/>
              <a:gd name="T35" fmla="*/ 30 h 168"/>
              <a:gd name="T36" fmla="*/ 33 w 128"/>
              <a:gd name="T37" fmla="*/ 16 h 168"/>
              <a:gd name="T38" fmla="*/ 20 w 128"/>
              <a:gd name="T39" fmla="*/ 8 h 168"/>
              <a:gd name="T40" fmla="*/ 120 w 128"/>
              <a:gd name="T41" fmla="*/ 20 h 168"/>
              <a:gd name="T42" fmla="*/ 64 w 128"/>
              <a:gd name="T43" fmla="*/ 52 h 168"/>
              <a:gd name="T44" fmla="*/ 24 w 128"/>
              <a:gd name="T45" fmla="*/ 72 h 168"/>
              <a:gd name="T46" fmla="*/ 16 w 128"/>
              <a:gd name="T47" fmla="*/ 104 h 168"/>
              <a:gd name="T48" fmla="*/ 29 w 128"/>
              <a:gd name="T49" fmla="*/ 112 h 168"/>
              <a:gd name="T50" fmla="*/ 104 w 128"/>
              <a:gd name="T51" fmla="*/ 92 h 168"/>
              <a:gd name="T52" fmla="*/ 64 w 128"/>
              <a:gd name="T53" fmla="*/ 124 h 168"/>
              <a:gd name="T54" fmla="*/ 32 w 128"/>
              <a:gd name="T55" fmla="*/ 104 h 168"/>
              <a:gd name="T56" fmla="*/ 24 w 128"/>
              <a:gd name="T57" fmla="*/ 80 h 168"/>
              <a:gd name="T58" fmla="*/ 35 w 128"/>
              <a:gd name="T59" fmla="*/ 78 h 168"/>
              <a:gd name="T60" fmla="*/ 96 w 128"/>
              <a:gd name="T61" fmla="*/ 92 h 168"/>
              <a:gd name="T62" fmla="*/ 64 w 128"/>
              <a:gd name="T63" fmla="*/ 68 h 168"/>
              <a:gd name="T64" fmla="*/ 64 w 128"/>
              <a:gd name="T65" fmla="*/ 116 h 168"/>
              <a:gd name="T66" fmla="*/ 64 w 128"/>
              <a:gd name="T67" fmla="*/ 68 h 168"/>
              <a:gd name="T68" fmla="*/ 48 w 128"/>
              <a:gd name="T69" fmla="*/ 92 h 168"/>
              <a:gd name="T70" fmla="*/ 59 w 128"/>
              <a:gd name="T71" fmla="*/ 92 h 168"/>
              <a:gd name="T72" fmla="*/ 64 w 128"/>
              <a:gd name="T73" fmla="*/ 108 h 168"/>
              <a:gd name="T74" fmla="*/ 66 w 128"/>
              <a:gd name="T75" fmla="*/ 96 h 168"/>
              <a:gd name="T76" fmla="*/ 64 w 128"/>
              <a:gd name="T77" fmla="*/ 108 h 168"/>
              <a:gd name="T78" fmla="*/ 60 w 128"/>
              <a:gd name="T79" fmla="*/ 77 h 168"/>
              <a:gd name="T80" fmla="*/ 79 w 128"/>
              <a:gd name="T81" fmla="*/ 88 h 168"/>
              <a:gd name="T82" fmla="*/ 100 w 128"/>
              <a:gd name="T83" fmla="*/ 16 h 168"/>
              <a:gd name="T84" fmla="*/ 100 w 128"/>
              <a:gd name="T85" fmla="*/ 40 h 168"/>
              <a:gd name="T86" fmla="*/ 100 w 128"/>
              <a:gd name="T87" fmla="*/ 16 h 168"/>
              <a:gd name="T88" fmla="*/ 96 w 128"/>
              <a:gd name="T89" fmla="*/ 28 h 168"/>
              <a:gd name="T90" fmla="*/ 104 w 128"/>
              <a:gd name="T91" fmla="*/ 28 h 168"/>
              <a:gd name="T92" fmla="*/ 72 w 128"/>
              <a:gd name="T93" fmla="*/ 24 h 168"/>
              <a:gd name="T94" fmla="*/ 80 w 128"/>
              <a:gd name="T95" fmla="*/ 16 h 168"/>
              <a:gd name="T96" fmla="*/ 72 w 128"/>
              <a:gd name="T97" fmla="*/ 24 h 168"/>
              <a:gd name="T98" fmla="*/ 64 w 128"/>
              <a:gd name="T99" fmla="*/ 24 h 168"/>
              <a:gd name="T100" fmla="*/ 56 w 128"/>
              <a:gd name="T101" fmla="*/ 1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8" h="168">
                <a:moveTo>
                  <a:pt x="108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3" y="168"/>
                  <a:pt x="128" y="163"/>
                  <a:pt x="128" y="156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9"/>
                  <a:pt x="119" y="0"/>
                  <a:pt x="108" y="0"/>
                </a:cubicBezTo>
                <a:close/>
                <a:moveTo>
                  <a:pt x="8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26" y="29"/>
                  <a:pt x="26" y="29"/>
                  <a:pt x="26" y="29"/>
                </a:cubicBezTo>
                <a:cubicBezTo>
                  <a:pt x="24" y="31"/>
                  <a:pt x="21" y="32"/>
                  <a:pt x="18" y="32"/>
                </a:cubicBezTo>
                <a:cubicBezTo>
                  <a:pt x="8" y="32"/>
                  <a:pt x="8" y="32"/>
                  <a:pt x="8" y="32"/>
                </a:cubicBezTo>
                <a:lnTo>
                  <a:pt x="8" y="24"/>
                </a:lnTo>
                <a:close/>
                <a:moveTo>
                  <a:pt x="120" y="156"/>
                </a:moveTo>
                <a:cubicBezTo>
                  <a:pt x="120" y="158"/>
                  <a:pt x="118" y="160"/>
                  <a:pt x="116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56"/>
                  <a:pt x="8" y="56"/>
                  <a:pt x="8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2" y="56"/>
                  <a:pt x="33" y="56"/>
                  <a:pt x="33" y="55"/>
                </a:cubicBezTo>
                <a:cubicBezTo>
                  <a:pt x="42" y="48"/>
                  <a:pt x="53" y="44"/>
                  <a:pt x="64" y="44"/>
                </a:cubicBezTo>
                <a:cubicBezTo>
                  <a:pt x="75" y="44"/>
                  <a:pt x="86" y="48"/>
                  <a:pt x="95" y="55"/>
                </a:cubicBezTo>
                <a:cubicBezTo>
                  <a:pt x="95" y="56"/>
                  <a:pt x="96" y="56"/>
                  <a:pt x="97" y="56"/>
                </a:cubicBezTo>
                <a:cubicBezTo>
                  <a:pt x="120" y="56"/>
                  <a:pt x="120" y="56"/>
                  <a:pt x="120" y="56"/>
                </a:cubicBezTo>
                <a:lnTo>
                  <a:pt x="120" y="156"/>
                </a:lnTo>
                <a:close/>
                <a:moveTo>
                  <a:pt x="120" y="48"/>
                </a:moveTo>
                <a:cubicBezTo>
                  <a:pt x="99" y="48"/>
                  <a:pt x="99" y="48"/>
                  <a:pt x="99" y="48"/>
                </a:cubicBezTo>
                <a:cubicBezTo>
                  <a:pt x="89" y="40"/>
                  <a:pt x="77" y="36"/>
                  <a:pt x="64" y="36"/>
                </a:cubicBezTo>
                <a:cubicBezTo>
                  <a:pt x="51" y="36"/>
                  <a:pt x="39" y="40"/>
                  <a:pt x="29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0"/>
                  <a:pt x="8" y="40"/>
                  <a:pt x="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23" y="40"/>
                  <a:pt x="27" y="38"/>
                  <a:pt x="31" y="36"/>
                </a:cubicBezTo>
                <a:cubicBezTo>
                  <a:pt x="38" y="30"/>
                  <a:pt x="38" y="30"/>
                  <a:pt x="38" y="30"/>
                </a:cubicBezTo>
                <a:cubicBezTo>
                  <a:pt x="40" y="28"/>
                  <a:pt x="41" y="25"/>
                  <a:pt x="40" y="21"/>
                </a:cubicBezTo>
                <a:cubicBezTo>
                  <a:pt x="39" y="18"/>
                  <a:pt x="36" y="16"/>
                  <a:pt x="33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1"/>
                  <a:pt x="15" y="8"/>
                  <a:pt x="20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15" y="8"/>
                  <a:pt x="120" y="13"/>
                  <a:pt x="120" y="20"/>
                </a:cubicBezTo>
                <a:lnTo>
                  <a:pt x="120" y="48"/>
                </a:lnTo>
                <a:close/>
                <a:moveTo>
                  <a:pt x="64" y="52"/>
                </a:moveTo>
                <a:cubicBezTo>
                  <a:pt x="50" y="52"/>
                  <a:pt x="37" y="60"/>
                  <a:pt x="29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0" y="72"/>
                  <a:pt x="16" y="76"/>
                  <a:pt x="16" y="80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8"/>
                  <a:pt x="20" y="112"/>
                  <a:pt x="24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37" y="124"/>
                  <a:pt x="50" y="132"/>
                  <a:pt x="64" y="132"/>
                </a:cubicBezTo>
                <a:cubicBezTo>
                  <a:pt x="86" y="132"/>
                  <a:pt x="104" y="114"/>
                  <a:pt x="104" y="92"/>
                </a:cubicBezTo>
                <a:cubicBezTo>
                  <a:pt x="104" y="70"/>
                  <a:pt x="86" y="52"/>
                  <a:pt x="64" y="52"/>
                </a:cubicBezTo>
                <a:close/>
                <a:moveTo>
                  <a:pt x="64" y="124"/>
                </a:moveTo>
                <a:cubicBezTo>
                  <a:pt x="52" y="124"/>
                  <a:pt x="41" y="117"/>
                  <a:pt x="35" y="106"/>
                </a:cubicBezTo>
                <a:cubicBezTo>
                  <a:pt x="35" y="105"/>
                  <a:pt x="33" y="104"/>
                  <a:pt x="32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80"/>
                  <a:pt x="24" y="80"/>
                  <a:pt x="24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3" y="80"/>
                  <a:pt x="35" y="79"/>
                  <a:pt x="35" y="78"/>
                </a:cubicBezTo>
                <a:cubicBezTo>
                  <a:pt x="41" y="67"/>
                  <a:pt x="52" y="60"/>
                  <a:pt x="64" y="60"/>
                </a:cubicBezTo>
                <a:cubicBezTo>
                  <a:pt x="82" y="60"/>
                  <a:pt x="96" y="74"/>
                  <a:pt x="96" y="92"/>
                </a:cubicBezTo>
                <a:cubicBezTo>
                  <a:pt x="96" y="110"/>
                  <a:pt x="82" y="124"/>
                  <a:pt x="64" y="124"/>
                </a:cubicBezTo>
                <a:close/>
                <a:moveTo>
                  <a:pt x="64" y="68"/>
                </a:moveTo>
                <a:cubicBezTo>
                  <a:pt x="51" y="68"/>
                  <a:pt x="40" y="79"/>
                  <a:pt x="40" y="92"/>
                </a:cubicBezTo>
                <a:cubicBezTo>
                  <a:pt x="40" y="105"/>
                  <a:pt x="51" y="116"/>
                  <a:pt x="64" y="116"/>
                </a:cubicBezTo>
                <a:cubicBezTo>
                  <a:pt x="77" y="116"/>
                  <a:pt x="88" y="105"/>
                  <a:pt x="88" y="92"/>
                </a:cubicBezTo>
                <a:cubicBezTo>
                  <a:pt x="88" y="79"/>
                  <a:pt x="77" y="68"/>
                  <a:pt x="64" y="68"/>
                </a:cubicBezTo>
                <a:close/>
                <a:moveTo>
                  <a:pt x="53" y="103"/>
                </a:moveTo>
                <a:cubicBezTo>
                  <a:pt x="50" y="100"/>
                  <a:pt x="48" y="96"/>
                  <a:pt x="48" y="92"/>
                </a:cubicBezTo>
                <a:cubicBezTo>
                  <a:pt x="48" y="88"/>
                  <a:pt x="50" y="84"/>
                  <a:pt x="53" y="81"/>
                </a:cubicBezTo>
                <a:cubicBezTo>
                  <a:pt x="59" y="92"/>
                  <a:pt x="59" y="92"/>
                  <a:pt x="59" y="92"/>
                </a:cubicBezTo>
                <a:lnTo>
                  <a:pt x="53" y="103"/>
                </a:lnTo>
                <a:close/>
                <a:moveTo>
                  <a:pt x="64" y="108"/>
                </a:moveTo>
                <a:cubicBezTo>
                  <a:pt x="63" y="108"/>
                  <a:pt x="61" y="108"/>
                  <a:pt x="60" y="107"/>
                </a:cubicBezTo>
                <a:cubicBezTo>
                  <a:pt x="66" y="96"/>
                  <a:pt x="66" y="96"/>
                  <a:pt x="66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8" y="103"/>
                  <a:pt x="71" y="108"/>
                  <a:pt x="64" y="108"/>
                </a:cubicBezTo>
                <a:close/>
                <a:moveTo>
                  <a:pt x="66" y="88"/>
                </a:moveTo>
                <a:cubicBezTo>
                  <a:pt x="60" y="77"/>
                  <a:pt x="60" y="77"/>
                  <a:pt x="60" y="77"/>
                </a:cubicBezTo>
                <a:cubicBezTo>
                  <a:pt x="61" y="76"/>
                  <a:pt x="63" y="76"/>
                  <a:pt x="64" y="76"/>
                </a:cubicBezTo>
                <a:cubicBezTo>
                  <a:pt x="71" y="76"/>
                  <a:pt x="78" y="81"/>
                  <a:pt x="79" y="88"/>
                </a:cubicBezTo>
                <a:lnTo>
                  <a:pt x="66" y="88"/>
                </a:lnTo>
                <a:close/>
                <a:moveTo>
                  <a:pt x="100" y="16"/>
                </a:moveTo>
                <a:cubicBezTo>
                  <a:pt x="93" y="16"/>
                  <a:pt x="88" y="21"/>
                  <a:pt x="88" y="28"/>
                </a:cubicBezTo>
                <a:cubicBezTo>
                  <a:pt x="88" y="35"/>
                  <a:pt x="93" y="40"/>
                  <a:pt x="100" y="40"/>
                </a:cubicBezTo>
                <a:cubicBezTo>
                  <a:pt x="107" y="40"/>
                  <a:pt x="112" y="35"/>
                  <a:pt x="112" y="28"/>
                </a:cubicBezTo>
                <a:cubicBezTo>
                  <a:pt x="112" y="21"/>
                  <a:pt x="107" y="16"/>
                  <a:pt x="100" y="16"/>
                </a:cubicBezTo>
                <a:close/>
                <a:moveTo>
                  <a:pt x="100" y="32"/>
                </a:moveTo>
                <a:cubicBezTo>
                  <a:pt x="98" y="32"/>
                  <a:pt x="96" y="30"/>
                  <a:pt x="96" y="28"/>
                </a:cubicBezTo>
                <a:cubicBezTo>
                  <a:pt x="96" y="26"/>
                  <a:pt x="98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cubicBezTo>
                  <a:pt x="104" y="30"/>
                  <a:pt x="102" y="32"/>
                  <a:pt x="100" y="32"/>
                </a:cubicBezTo>
                <a:close/>
                <a:moveTo>
                  <a:pt x="72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16"/>
                  <a:pt x="80" y="16"/>
                  <a:pt x="80" y="16"/>
                </a:cubicBezTo>
                <a:cubicBezTo>
                  <a:pt x="72" y="16"/>
                  <a:pt x="72" y="16"/>
                  <a:pt x="72" y="16"/>
                </a:cubicBezTo>
                <a:lnTo>
                  <a:pt x="72" y="24"/>
                </a:lnTo>
                <a:close/>
                <a:moveTo>
                  <a:pt x="56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4" y="16"/>
                  <a:pt x="64" y="16"/>
                  <a:pt x="64" y="16"/>
                </a:cubicBezTo>
                <a:cubicBezTo>
                  <a:pt x="56" y="16"/>
                  <a:pt x="56" y="16"/>
                  <a:pt x="56" y="16"/>
                </a:cubicBezTo>
                <a:lnTo>
                  <a:pt x="56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87"/>
          <p:cNvSpPr>
            <a:spLocks noEditPoints="1"/>
          </p:cNvSpPr>
          <p:nvPr/>
        </p:nvSpPr>
        <p:spPr bwMode="auto">
          <a:xfrm>
            <a:off x="7587270" y="2741649"/>
            <a:ext cx="1048615" cy="840223"/>
          </a:xfrm>
          <a:custGeom>
            <a:avLst/>
            <a:gdLst>
              <a:gd name="T0" fmla="*/ 144 w 200"/>
              <a:gd name="T1" fmla="*/ 40 h 160"/>
              <a:gd name="T2" fmla="*/ 48 w 200"/>
              <a:gd name="T3" fmla="*/ 40 h 160"/>
              <a:gd name="T4" fmla="*/ 48 w 200"/>
              <a:gd name="T5" fmla="*/ 32 h 160"/>
              <a:gd name="T6" fmla="*/ 31 w 200"/>
              <a:gd name="T7" fmla="*/ 100 h 160"/>
              <a:gd name="T8" fmla="*/ 24 w 200"/>
              <a:gd name="T9" fmla="*/ 97 h 160"/>
              <a:gd name="T10" fmla="*/ 62 w 200"/>
              <a:gd name="T11" fmla="*/ 92 h 160"/>
              <a:gd name="T12" fmla="*/ 196 w 200"/>
              <a:gd name="T13" fmla="*/ 92 h 160"/>
              <a:gd name="T14" fmla="*/ 161 w 200"/>
              <a:gd name="T15" fmla="*/ 87 h 160"/>
              <a:gd name="T16" fmla="*/ 172 w 200"/>
              <a:gd name="T17" fmla="*/ 64 h 160"/>
              <a:gd name="T18" fmla="*/ 175 w 200"/>
              <a:gd name="T19" fmla="*/ 15 h 160"/>
              <a:gd name="T20" fmla="*/ 125 w 200"/>
              <a:gd name="T21" fmla="*/ 0 h 160"/>
              <a:gd name="T22" fmla="*/ 78 w 200"/>
              <a:gd name="T23" fmla="*/ 2 h 160"/>
              <a:gd name="T24" fmla="*/ 30 w 200"/>
              <a:gd name="T25" fmla="*/ 12 h 160"/>
              <a:gd name="T26" fmla="*/ 20 w 200"/>
              <a:gd name="T27" fmla="*/ 56 h 160"/>
              <a:gd name="T28" fmla="*/ 48 w 200"/>
              <a:gd name="T29" fmla="*/ 72 h 160"/>
              <a:gd name="T30" fmla="*/ 0 w 200"/>
              <a:gd name="T31" fmla="*/ 100 h 160"/>
              <a:gd name="T32" fmla="*/ 36 w 200"/>
              <a:gd name="T33" fmla="*/ 136 h 160"/>
              <a:gd name="T34" fmla="*/ 56 w 200"/>
              <a:gd name="T35" fmla="*/ 160 h 160"/>
              <a:gd name="T36" fmla="*/ 152 w 200"/>
              <a:gd name="T37" fmla="*/ 138 h 160"/>
              <a:gd name="T38" fmla="*/ 168 w 200"/>
              <a:gd name="T39" fmla="*/ 137 h 160"/>
              <a:gd name="T40" fmla="*/ 188 w 200"/>
              <a:gd name="T41" fmla="*/ 144 h 160"/>
              <a:gd name="T42" fmla="*/ 196 w 200"/>
              <a:gd name="T43" fmla="*/ 92 h 160"/>
              <a:gd name="T44" fmla="*/ 100 w 200"/>
              <a:gd name="T45" fmla="*/ 32 h 160"/>
              <a:gd name="T46" fmla="*/ 9 w 200"/>
              <a:gd name="T47" fmla="*/ 105 h 160"/>
              <a:gd name="T48" fmla="*/ 40 w 200"/>
              <a:gd name="T49" fmla="*/ 128 h 160"/>
              <a:gd name="T50" fmla="*/ 30 w 200"/>
              <a:gd name="T51" fmla="*/ 80 h 160"/>
              <a:gd name="T52" fmla="*/ 39 w 200"/>
              <a:gd name="T53" fmla="*/ 80 h 160"/>
              <a:gd name="T54" fmla="*/ 67 w 200"/>
              <a:gd name="T55" fmla="*/ 82 h 160"/>
              <a:gd name="T56" fmla="*/ 88 w 200"/>
              <a:gd name="T57" fmla="*/ 96 h 160"/>
              <a:gd name="T58" fmla="*/ 87 w 200"/>
              <a:gd name="T59" fmla="*/ 105 h 160"/>
              <a:gd name="T60" fmla="*/ 144 w 200"/>
              <a:gd name="T61" fmla="*/ 152 h 160"/>
              <a:gd name="T62" fmla="*/ 60 w 200"/>
              <a:gd name="T63" fmla="*/ 136 h 160"/>
              <a:gd name="T64" fmla="*/ 96 w 200"/>
              <a:gd name="T65" fmla="*/ 100 h 160"/>
              <a:gd name="T66" fmla="*/ 56 w 200"/>
              <a:gd name="T67" fmla="*/ 72 h 160"/>
              <a:gd name="T68" fmla="*/ 48 w 200"/>
              <a:gd name="T69" fmla="*/ 56 h 160"/>
              <a:gd name="T70" fmla="*/ 29 w 200"/>
              <a:gd name="T71" fmla="*/ 21 h 160"/>
              <a:gd name="T72" fmla="*/ 48 w 200"/>
              <a:gd name="T73" fmla="*/ 14 h 160"/>
              <a:gd name="T74" fmla="*/ 56 w 200"/>
              <a:gd name="T75" fmla="*/ 12 h 160"/>
              <a:gd name="T76" fmla="*/ 127 w 200"/>
              <a:gd name="T77" fmla="*/ 8 h 160"/>
              <a:gd name="T78" fmla="*/ 152 w 200"/>
              <a:gd name="T79" fmla="*/ 24 h 160"/>
              <a:gd name="T80" fmla="*/ 166 w 200"/>
              <a:gd name="T81" fmla="*/ 20 h 160"/>
              <a:gd name="T82" fmla="*/ 172 w 200"/>
              <a:gd name="T83" fmla="*/ 56 h 160"/>
              <a:gd name="T84" fmla="*/ 144 w 200"/>
              <a:gd name="T85" fmla="*/ 48 h 160"/>
              <a:gd name="T86" fmla="*/ 105 w 200"/>
              <a:gd name="T87" fmla="*/ 111 h 160"/>
              <a:gd name="T88" fmla="*/ 116 w 200"/>
              <a:gd name="T89" fmla="*/ 144 h 160"/>
              <a:gd name="T90" fmla="*/ 144 w 200"/>
              <a:gd name="T91" fmla="*/ 141 h 160"/>
              <a:gd name="T92" fmla="*/ 188 w 200"/>
              <a:gd name="T93" fmla="*/ 136 h 160"/>
              <a:gd name="T94" fmla="*/ 173 w 200"/>
              <a:gd name="T95" fmla="*/ 132 h 160"/>
              <a:gd name="T96" fmla="*/ 147 w 200"/>
              <a:gd name="T97" fmla="*/ 131 h 160"/>
              <a:gd name="T98" fmla="*/ 116 w 200"/>
              <a:gd name="T99" fmla="*/ 136 h 160"/>
              <a:gd name="T100" fmla="*/ 107 w 200"/>
              <a:gd name="T101" fmla="*/ 119 h 160"/>
              <a:gd name="T102" fmla="*/ 131 w 200"/>
              <a:gd name="T103" fmla="*/ 121 h 160"/>
              <a:gd name="T104" fmla="*/ 137 w 200"/>
              <a:gd name="T105" fmla="*/ 119 h 160"/>
              <a:gd name="T106" fmla="*/ 140 w 200"/>
              <a:gd name="T107" fmla="*/ 101 h 160"/>
              <a:gd name="T108" fmla="*/ 145 w 200"/>
              <a:gd name="T109" fmla="*/ 96 h 160"/>
              <a:gd name="T110" fmla="*/ 153 w 200"/>
              <a:gd name="T111" fmla="*/ 89 h 160"/>
              <a:gd name="T112" fmla="*/ 192 w 200"/>
              <a:gd name="T113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160">
                <a:moveTo>
                  <a:pt x="152" y="32"/>
                </a:moveTo>
                <a:cubicBezTo>
                  <a:pt x="144" y="32"/>
                  <a:pt x="144" y="32"/>
                  <a:pt x="144" y="3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2" y="40"/>
                  <a:pt x="152" y="40"/>
                  <a:pt x="152" y="40"/>
                </a:cubicBezTo>
                <a:lnTo>
                  <a:pt x="152" y="32"/>
                </a:lnTo>
                <a:close/>
                <a:moveTo>
                  <a:pt x="48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32"/>
                  <a:pt x="56" y="32"/>
                  <a:pt x="56" y="32"/>
                </a:cubicBezTo>
                <a:cubicBezTo>
                  <a:pt x="48" y="32"/>
                  <a:pt x="48" y="32"/>
                  <a:pt x="48" y="32"/>
                </a:cubicBezTo>
                <a:lnTo>
                  <a:pt x="48" y="40"/>
                </a:lnTo>
                <a:close/>
                <a:moveTo>
                  <a:pt x="24" y="97"/>
                </a:moveTo>
                <a:cubicBezTo>
                  <a:pt x="31" y="100"/>
                  <a:pt x="31" y="100"/>
                  <a:pt x="31" y="100"/>
                </a:cubicBezTo>
                <a:cubicBezTo>
                  <a:pt x="34" y="92"/>
                  <a:pt x="34" y="92"/>
                  <a:pt x="34" y="92"/>
                </a:cubicBezTo>
                <a:cubicBezTo>
                  <a:pt x="27" y="90"/>
                  <a:pt x="27" y="90"/>
                  <a:pt x="27" y="90"/>
                </a:cubicBezTo>
                <a:lnTo>
                  <a:pt x="24" y="97"/>
                </a:lnTo>
                <a:close/>
                <a:moveTo>
                  <a:pt x="72" y="97"/>
                </a:moveTo>
                <a:cubicBezTo>
                  <a:pt x="69" y="90"/>
                  <a:pt x="69" y="90"/>
                  <a:pt x="69" y="90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00"/>
                  <a:pt x="65" y="100"/>
                  <a:pt x="65" y="100"/>
                </a:cubicBezTo>
                <a:lnTo>
                  <a:pt x="72" y="97"/>
                </a:lnTo>
                <a:close/>
                <a:moveTo>
                  <a:pt x="196" y="92"/>
                </a:moveTo>
                <a:cubicBezTo>
                  <a:pt x="194" y="92"/>
                  <a:pt x="191" y="92"/>
                  <a:pt x="190" y="94"/>
                </a:cubicBezTo>
                <a:cubicBezTo>
                  <a:pt x="186" y="98"/>
                  <a:pt x="181" y="100"/>
                  <a:pt x="176" y="100"/>
                </a:cubicBezTo>
                <a:cubicBezTo>
                  <a:pt x="166" y="100"/>
                  <a:pt x="162" y="93"/>
                  <a:pt x="161" y="87"/>
                </a:cubicBezTo>
                <a:cubicBezTo>
                  <a:pt x="160" y="83"/>
                  <a:pt x="156" y="80"/>
                  <a:pt x="152" y="8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6" y="64"/>
                  <a:pt x="180" y="60"/>
                  <a:pt x="180" y="56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0" y="20"/>
                  <a:pt x="178" y="16"/>
                  <a:pt x="175" y="15"/>
                </a:cubicBezTo>
                <a:cubicBezTo>
                  <a:pt x="174" y="14"/>
                  <a:pt x="173" y="13"/>
                  <a:pt x="170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2" y="9"/>
                  <a:pt x="147" y="2"/>
                  <a:pt x="125" y="0"/>
                </a:cubicBezTo>
                <a:cubicBezTo>
                  <a:pt x="124" y="0"/>
                  <a:pt x="122" y="0"/>
                  <a:pt x="122" y="2"/>
                </a:cubicBezTo>
                <a:cubicBezTo>
                  <a:pt x="117" y="7"/>
                  <a:pt x="109" y="11"/>
                  <a:pt x="100" y="11"/>
                </a:cubicBezTo>
                <a:cubicBezTo>
                  <a:pt x="91" y="11"/>
                  <a:pt x="83" y="7"/>
                  <a:pt x="78" y="2"/>
                </a:cubicBezTo>
                <a:cubicBezTo>
                  <a:pt x="78" y="0"/>
                  <a:pt x="76" y="0"/>
                  <a:pt x="75" y="0"/>
                </a:cubicBezTo>
                <a:cubicBezTo>
                  <a:pt x="53" y="2"/>
                  <a:pt x="38" y="9"/>
                  <a:pt x="31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7" y="13"/>
                  <a:pt x="26" y="14"/>
                  <a:pt x="25" y="15"/>
                </a:cubicBezTo>
                <a:cubicBezTo>
                  <a:pt x="22" y="16"/>
                  <a:pt x="20" y="20"/>
                  <a:pt x="20" y="24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60"/>
                  <a:pt x="24" y="64"/>
                  <a:pt x="2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72"/>
                  <a:pt x="48" y="72"/>
                  <a:pt x="4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0"/>
                  <a:pt x="0" y="100"/>
                  <a:pt x="0" y="101"/>
                </a:cubicBezTo>
                <a:cubicBezTo>
                  <a:pt x="2" y="115"/>
                  <a:pt x="17" y="130"/>
                  <a:pt x="35" y="136"/>
                </a:cubicBezTo>
                <a:cubicBezTo>
                  <a:pt x="35" y="136"/>
                  <a:pt x="36" y="136"/>
                  <a:pt x="36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6"/>
                  <a:pt x="52" y="160"/>
                  <a:pt x="56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8" y="160"/>
                  <a:pt x="152" y="156"/>
                  <a:pt x="152" y="152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55" y="137"/>
                  <a:pt x="158" y="136"/>
                  <a:pt x="162" y="136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7" y="136"/>
                  <a:pt x="168" y="137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3" y="143"/>
                  <a:pt x="176" y="144"/>
                  <a:pt x="179" y="1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195" y="144"/>
                  <a:pt x="200" y="139"/>
                  <a:pt x="200" y="132"/>
                </a:cubicBezTo>
                <a:cubicBezTo>
                  <a:pt x="200" y="98"/>
                  <a:pt x="200" y="98"/>
                  <a:pt x="200" y="98"/>
                </a:cubicBezTo>
                <a:cubicBezTo>
                  <a:pt x="200" y="96"/>
                  <a:pt x="199" y="93"/>
                  <a:pt x="196" y="92"/>
                </a:cubicBezTo>
                <a:close/>
                <a:moveTo>
                  <a:pt x="100" y="19"/>
                </a:moveTo>
                <a:cubicBezTo>
                  <a:pt x="106" y="19"/>
                  <a:pt x="111" y="18"/>
                  <a:pt x="115" y="16"/>
                </a:cubicBezTo>
                <a:cubicBezTo>
                  <a:pt x="110" y="26"/>
                  <a:pt x="105" y="32"/>
                  <a:pt x="100" y="32"/>
                </a:cubicBezTo>
                <a:cubicBezTo>
                  <a:pt x="95" y="32"/>
                  <a:pt x="90" y="26"/>
                  <a:pt x="85" y="16"/>
                </a:cubicBezTo>
                <a:cubicBezTo>
                  <a:pt x="89" y="18"/>
                  <a:pt x="94" y="19"/>
                  <a:pt x="100" y="19"/>
                </a:cubicBezTo>
                <a:close/>
                <a:moveTo>
                  <a:pt x="9" y="105"/>
                </a:moveTo>
                <a:cubicBezTo>
                  <a:pt x="20" y="107"/>
                  <a:pt x="29" y="115"/>
                  <a:pt x="31" y="126"/>
                </a:cubicBezTo>
                <a:cubicBezTo>
                  <a:pt x="21" y="121"/>
                  <a:pt x="13" y="113"/>
                  <a:pt x="9" y="105"/>
                </a:cubicBezTo>
                <a:close/>
                <a:moveTo>
                  <a:pt x="40" y="128"/>
                </a:moveTo>
                <a:cubicBezTo>
                  <a:pt x="38" y="111"/>
                  <a:pt x="25" y="98"/>
                  <a:pt x="8" y="96"/>
                </a:cubicBezTo>
                <a:cubicBezTo>
                  <a:pt x="8" y="80"/>
                  <a:pt x="8" y="80"/>
                  <a:pt x="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9" y="82"/>
                  <a:pt x="29" y="82"/>
                  <a:pt x="29" y="82"/>
                </a:cubicBezTo>
                <a:cubicBezTo>
                  <a:pt x="37" y="85"/>
                  <a:pt x="37" y="85"/>
                  <a:pt x="37" y="85"/>
                </a:cubicBezTo>
                <a:cubicBezTo>
                  <a:pt x="39" y="80"/>
                  <a:pt x="39" y="80"/>
                  <a:pt x="39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9" y="85"/>
                  <a:pt x="59" y="85"/>
                  <a:pt x="59" y="85"/>
                </a:cubicBezTo>
                <a:cubicBezTo>
                  <a:pt x="67" y="82"/>
                  <a:pt x="67" y="82"/>
                  <a:pt x="67" y="82"/>
                </a:cubicBezTo>
                <a:cubicBezTo>
                  <a:pt x="66" y="80"/>
                  <a:pt x="66" y="80"/>
                  <a:pt x="66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96"/>
                  <a:pt x="88" y="96"/>
                  <a:pt x="88" y="96"/>
                </a:cubicBezTo>
                <a:cubicBezTo>
                  <a:pt x="71" y="98"/>
                  <a:pt x="58" y="111"/>
                  <a:pt x="56" y="128"/>
                </a:cubicBezTo>
                <a:lnTo>
                  <a:pt x="40" y="128"/>
                </a:lnTo>
                <a:close/>
                <a:moveTo>
                  <a:pt x="87" y="105"/>
                </a:moveTo>
                <a:cubicBezTo>
                  <a:pt x="83" y="113"/>
                  <a:pt x="75" y="121"/>
                  <a:pt x="65" y="126"/>
                </a:cubicBezTo>
                <a:cubicBezTo>
                  <a:pt x="67" y="115"/>
                  <a:pt x="76" y="107"/>
                  <a:pt x="87" y="105"/>
                </a:cubicBezTo>
                <a:close/>
                <a:moveTo>
                  <a:pt x="144" y="152"/>
                </a:moveTo>
                <a:cubicBezTo>
                  <a:pt x="56" y="152"/>
                  <a:pt x="56" y="152"/>
                  <a:pt x="56" y="152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36"/>
                  <a:pt x="61" y="136"/>
                  <a:pt x="61" y="136"/>
                </a:cubicBezTo>
                <a:cubicBezTo>
                  <a:pt x="79" y="130"/>
                  <a:pt x="94" y="115"/>
                  <a:pt x="96" y="101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4"/>
                  <a:pt x="94" y="72"/>
                  <a:pt x="92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48"/>
                  <a:pt x="56" y="48"/>
                  <a:pt x="5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56"/>
                  <a:pt x="48" y="56"/>
                  <a:pt x="48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9" y="22"/>
                  <a:pt x="29" y="21"/>
                </a:cubicBezTo>
                <a:cubicBezTo>
                  <a:pt x="29" y="21"/>
                  <a:pt x="31" y="21"/>
                  <a:pt x="34" y="20"/>
                </a:cubicBezTo>
                <a:cubicBezTo>
                  <a:pt x="34" y="19"/>
                  <a:pt x="34" y="19"/>
                  <a:pt x="34" y="19"/>
                </a:cubicBezTo>
                <a:cubicBezTo>
                  <a:pt x="37" y="18"/>
                  <a:pt x="42" y="16"/>
                  <a:pt x="48" y="14"/>
                </a:cubicBezTo>
                <a:cubicBezTo>
                  <a:pt x="48" y="24"/>
                  <a:pt x="48" y="24"/>
                  <a:pt x="48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12"/>
                  <a:pt x="56" y="12"/>
                  <a:pt x="56" y="12"/>
                </a:cubicBezTo>
                <a:cubicBezTo>
                  <a:pt x="61" y="10"/>
                  <a:pt x="66" y="9"/>
                  <a:pt x="73" y="8"/>
                </a:cubicBezTo>
                <a:cubicBezTo>
                  <a:pt x="77" y="20"/>
                  <a:pt x="86" y="40"/>
                  <a:pt x="100" y="40"/>
                </a:cubicBezTo>
                <a:cubicBezTo>
                  <a:pt x="114" y="40"/>
                  <a:pt x="123" y="20"/>
                  <a:pt x="127" y="8"/>
                </a:cubicBezTo>
                <a:cubicBezTo>
                  <a:pt x="134" y="9"/>
                  <a:pt x="139" y="10"/>
                  <a:pt x="144" y="12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8" y="16"/>
                  <a:pt x="163" y="18"/>
                  <a:pt x="166" y="19"/>
                </a:cubicBezTo>
                <a:cubicBezTo>
                  <a:pt x="166" y="20"/>
                  <a:pt x="166" y="20"/>
                  <a:pt x="166" y="20"/>
                </a:cubicBezTo>
                <a:cubicBezTo>
                  <a:pt x="169" y="21"/>
                  <a:pt x="171" y="21"/>
                  <a:pt x="171" y="21"/>
                </a:cubicBezTo>
                <a:cubicBezTo>
                  <a:pt x="171" y="22"/>
                  <a:pt x="172" y="23"/>
                  <a:pt x="172" y="2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5"/>
                  <a:pt x="143" y="85"/>
                  <a:pt x="143" y="85"/>
                </a:cubicBezTo>
                <a:cubicBezTo>
                  <a:pt x="138" y="95"/>
                  <a:pt x="119" y="108"/>
                  <a:pt x="105" y="111"/>
                </a:cubicBezTo>
                <a:cubicBezTo>
                  <a:pt x="100" y="113"/>
                  <a:pt x="96" y="117"/>
                  <a:pt x="96" y="123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135"/>
                  <a:pt x="105" y="144"/>
                  <a:pt x="116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33" y="144"/>
                  <a:pt x="138" y="143"/>
                  <a:pt x="143" y="141"/>
                </a:cubicBezTo>
                <a:cubicBezTo>
                  <a:pt x="144" y="141"/>
                  <a:pt x="144" y="141"/>
                  <a:pt x="144" y="141"/>
                </a:cubicBezTo>
                <a:lnTo>
                  <a:pt x="144" y="152"/>
                </a:lnTo>
                <a:close/>
                <a:moveTo>
                  <a:pt x="192" y="132"/>
                </a:moveTo>
                <a:cubicBezTo>
                  <a:pt x="192" y="134"/>
                  <a:pt x="190" y="136"/>
                  <a:pt x="188" y="136"/>
                </a:cubicBezTo>
                <a:cubicBezTo>
                  <a:pt x="179" y="136"/>
                  <a:pt x="179" y="136"/>
                  <a:pt x="179" y="136"/>
                </a:cubicBezTo>
                <a:cubicBezTo>
                  <a:pt x="178" y="136"/>
                  <a:pt x="177" y="136"/>
                  <a:pt x="176" y="135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1" y="129"/>
                  <a:pt x="168" y="128"/>
                  <a:pt x="165" y="12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57" y="128"/>
                  <a:pt x="152" y="129"/>
                  <a:pt x="147" y="131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36" y="135"/>
                  <a:pt x="132" y="136"/>
                  <a:pt x="128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09" y="136"/>
                  <a:pt x="104" y="131"/>
                  <a:pt x="104" y="124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1"/>
                  <a:pt x="105" y="120"/>
                  <a:pt x="107" y="119"/>
                </a:cubicBezTo>
                <a:cubicBezTo>
                  <a:pt x="110" y="118"/>
                  <a:pt x="112" y="118"/>
                  <a:pt x="115" y="117"/>
                </a:cubicBezTo>
                <a:cubicBezTo>
                  <a:pt x="125" y="127"/>
                  <a:pt x="125" y="127"/>
                  <a:pt x="125" y="127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2"/>
                  <a:pt x="126" y="111"/>
                  <a:pt x="128" y="110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37" y="104"/>
                  <a:pt x="138" y="103"/>
                  <a:pt x="140" y="101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51" y="101"/>
                  <a:pt x="151" y="101"/>
                  <a:pt x="151" y="101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8" y="94"/>
                  <a:pt x="149" y="91"/>
                  <a:pt x="150" y="89"/>
                </a:cubicBezTo>
                <a:cubicBezTo>
                  <a:pt x="150" y="89"/>
                  <a:pt x="151" y="88"/>
                  <a:pt x="152" y="88"/>
                </a:cubicBezTo>
                <a:cubicBezTo>
                  <a:pt x="152" y="88"/>
                  <a:pt x="153" y="89"/>
                  <a:pt x="153" y="89"/>
                </a:cubicBezTo>
                <a:cubicBezTo>
                  <a:pt x="156" y="101"/>
                  <a:pt x="164" y="108"/>
                  <a:pt x="176" y="108"/>
                </a:cubicBezTo>
                <a:cubicBezTo>
                  <a:pt x="182" y="108"/>
                  <a:pt x="187" y="106"/>
                  <a:pt x="192" y="103"/>
                </a:cubicBezTo>
                <a:lnTo>
                  <a:pt x="192" y="1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9"/>
          <p:cNvGrpSpPr/>
          <p:nvPr/>
        </p:nvGrpSpPr>
        <p:grpSpPr>
          <a:xfrm>
            <a:off x="3734801" y="5502933"/>
            <a:ext cx="616220" cy="616220"/>
            <a:chOff x="4674251" y="1724416"/>
            <a:chExt cx="616220" cy="616220"/>
          </a:xfrm>
        </p:grpSpPr>
        <p:sp>
          <p:nvSpPr>
            <p:cNvPr id="11" name="Oval 635"/>
            <p:cNvSpPr>
              <a:spLocks noChangeArrowheads="1"/>
            </p:cNvSpPr>
            <p:nvPr/>
          </p:nvSpPr>
          <p:spPr bwMode="auto">
            <a:xfrm>
              <a:off x="4674251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4871513" y="1852908"/>
              <a:ext cx="222599" cy="360140"/>
            </a:xfrm>
            <a:custGeom>
              <a:avLst/>
              <a:gdLst>
                <a:gd name="T0" fmla="*/ 86 w 104"/>
                <a:gd name="T1" fmla="*/ 28 h 168"/>
                <a:gd name="T2" fmla="*/ 88 w 104"/>
                <a:gd name="T3" fmla="*/ 12 h 168"/>
                <a:gd name="T4" fmla="*/ 28 w 104"/>
                <a:gd name="T5" fmla="*/ 0 h 168"/>
                <a:gd name="T6" fmla="*/ 16 w 104"/>
                <a:gd name="T7" fmla="*/ 24 h 168"/>
                <a:gd name="T8" fmla="*/ 14 w 104"/>
                <a:gd name="T9" fmla="*/ 33 h 168"/>
                <a:gd name="T10" fmla="*/ 0 w 104"/>
                <a:gd name="T11" fmla="*/ 156 h 168"/>
                <a:gd name="T12" fmla="*/ 92 w 104"/>
                <a:gd name="T13" fmla="*/ 168 h 168"/>
                <a:gd name="T14" fmla="*/ 104 w 104"/>
                <a:gd name="T15" fmla="*/ 64 h 168"/>
                <a:gd name="T16" fmla="*/ 24 w 104"/>
                <a:gd name="T17" fmla="*/ 12 h 168"/>
                <a:gd name="T18" fmla="*/ 76 w 104"/>
                <a:gd name="T19" fmla="*/ 8 h 168"/>
                <a:gd name="T20" fmla="*/ 80 w 104"/>
                <a:gd name="T21" fmla="*/ 20 h 168"/>
                <a:gd name="T22" fmla="*/ 24 w 104"/>
                <a:gd name="T23" fmla="*/ 12 h 168"/>
                <a:gd name="T24" fmla="*/ 27 w 104"/>
                <a:gd name="T25" fmla="*/ 28 h 168"/>
                <a:gd name="T26" fmla="*/ 84 w 104"/>
                <a:gd name="T27" fmla="*/ 38 h 168"/>
                <a:gd name="T28" fmla="*/ 8 w 104"/>
                <a:gd name="T29" fmla="*/ 60 h 168"/>
                <a:gd name="T30" fmla="*/ 96 w 104"/>
                <a:gd name="T31" fmla="*/ 156 h 168"/>
                <a:gd name="T32" fmla="*/ 12 w 104"/>
                <a:gd name="T33" fmla="*/ 160 h 168"/>
                <a:gd name="T34" fmla="*/ 8 w 104"/>
                <a:gd name="T35" fmla="*/ 148 h 168"/>
                <a:gd name="T36" fmla="*/ 96 w 104"/>
                <a:gd name="T37" fmla="*/ 156 h 168"/>
                <a:gd name="T38" fmla="*/ 8 w 104"/>
                <a:gd name="T39" fmla="*/ 140 h 168"/>
                <a:gd name="T40" fmla="*/ 96 w 104"/>
                <a:gd name="T41" fmla="*/ 68 h 168"/>
                <a:gd name="T42" fmla="*/ 28 w 104"/>
                <a:gd name="T43" fmla="*/ 116 h 168"/>
                <a:gd name="T44" fmla="*/ 40 w 104"/>
                <a:gd name="T45" fmla="*/ 128 h 168"/>
                <a:gd name="T46" fmla="*/ 60 w 104"/>
                <a:gd name="T47" fmla="*/ 132 h 168"/>
                <a:gd name="T48" fmla="*/ 64 w 104"/>
                <a:gd name="T49" fmla="*/ 116 h 168"/>
                <a:gd name="T50" fmla="*/ 80 w 104"/>
                <a:gd name="T51" fmla="*/ 112 h 168"/>
                <a:gd name="T52" fmla="*/ 76 w 104"/>
                <a:gd name="T53" fmla="*/ 92 h 168"/>
                <a:gd name="T54" fmla="*/ 64 w 104"/>
                <a:gd name="T55" fmla="*/ 80 h 168"/>
                <a:gd name="T56" fmla="*/ 44 w 104"/>
                <a:gd name="T57" fmla="*/ 76 h 168"/>
                <a:gd name="T58" fmla="*/ 40 w 104"/>
                <a:gd name="T59" fmla="*/ 92 h 168"/>
                <a:gd name="T60" fmla="*/ 24 w 104"/>
                <a:gd name="T61" fmla="*/ 96 h 168"/>
                <a:gd name="T62" fmla="*/ 28 w 104"/>
                <a:gd name="T63" fmla="*/ 116 h 168"/>
                <a:gd name="T64" fmla="*/ 44 w 104"/>
                <a:gd name="T65" fmla="*/ 100 h 168"/>
                <a:gd name="T66" fmla="*/ 48 w 104"/>
                <a:gd name="T67" fmla="*/ 84 h 168"/>
                <a:gd name="T68" fmla="*/ 56 w 104"/>
                <a:gd name="T69" fmla="*/ 96 h 168"/>
                <a:gd name="T70" fmla="*/ 72 w 104"/>
                <a:gd name="T71" fmla="*/ 100 h 168"/>
                <a:gd name="T72" fmla="*/ 60 w 104"/>
                <a:gd name="T73" fmla="*/ 108 h 168"/>
                <a:gd name="T74" fmla="*/ 56 w 104"/>
                <a:gd name="T75" fmla="*/ 124 h 168"/>
                <a:gd name="T76" fmla="*/ 48 w 104"/>
                <a:gd name="T77" fmla="*/ 112 h 168"/>
                <a:gd name="T78" fmla="*/ 32 w 104"/>
                <a:gd name="T79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68">
                  <a:moveTo>
                    <a:pt x="90" y="33"/>
                  </a:moveTo>
                  <a:cubicBezTo>
                    <a:pt x="88" y="31"/>
                    <a:pt x="87" y="29"/>
                    <a:pt x="86" y="28"/>
                  </a:cubicBezTo>
                  <a:cubicBezTo>
                    <a:pt x="87" y="27"/>
                    <a:pt x="88" y="26"/>
                    <a:pt x="88" y="2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7" y="29"/>
                    <a:pt x="16" y="31"/>
                    <a:pt x="14" y="33"/>
                  </a:cubicBezTo>
                  <a:cubicBezTo>
                    <a:pt x="8" y="40"/>
                    <a:pt x="0" y="50"/>
                    <a:pt x="0" y="6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9" y="168"/>
                    <a:pt x="104" y="163"/>
                    <a:pt x="104" y="1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0"/>
                    <a:pt x="96" y="40"/>
                    <a:pt x="90" y="33"/>
                  </a:cubicBezTo>
                  <a:close/>
                  <a:moveTo>
                    <a:pt x="24" y="12"/>
                  </a:moveTo>
                  <a:cubicBezTo>
                    <a:pt x="24" y="10"/>
                    <a:pt x="26" y="8"/>
                    <a:pt x="28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4" y="12"/>
                  </a:lnTo>
                  <a:close/>
                  <a:moveTo>
                    <a:pt x="20" y="38"/>
                  </a:moveTo>
                  <a:cubicBezTo>
                    <a:pt x="23" y="34"/>
                    <a:pt x="26" y="31"/>
                    <a:pt x="2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1"/>
                    <a:pt x="81" y="34"/>
                    <a:pt x="84" y="38"/>
                  </a:cubicBezTo>
                  <a:cubicBezTo>
                    <a:pt x="88" y="44"/>
                    <a:pt x="94" y="51"/>
                    <a:pt x="96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6" y="44"/>
                    <a:pt x="20" y="38"/>
                  </a:cubicBezTo>
                  <a:close/>
                  <a:moveTo>
                    <a:pt x="96" y="156"/>
                  </a:moveTo>
                  <a:cubicBezTo>
                    <a:pt x="96" y="158"/>
                    <a:pt x="94" y="160"/>
                    <a:pt x="9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6" y="148"/>
                    <a:pt x="96" y="148"/>
                    <a:pt x="96" y="148"/>
                  </a:cubicBezTo>
                  <a:lnTo>
                    <a:pt x="96" y="156"/>
                  </a:lnTo>
                  <a:close/>
                  <a:moveTo>
                    <a:pt x="96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6" y="68"/>
                    <a:pt x="96" y="68"/>
                    <a:pt x="96" y="68"/>
                  </a:cubicBezTo>
                  <a:lnTo>
                    <a:pt x="96" y="140"/>
                  </a:lnTo>
                  <a:close/>
                  <a:moveTo>
                    <a:pt x="28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30"/>
                    <a:pt x="42" y="132"/>
                    <a:pt x="44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62" y="132"/>
                    <a:pt x="64" y="130"/>
                    <a:pt x="64" y="12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8" y="116"/>
                    <a:pt x="80" y="114"/>
                    <a:pt x="80" y="11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94"/>
                    <a:pt x="78" y="92"/>
                    <a:pt x="76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78"/>
                    <a:pt x="62" y="76"/>
                    <a:pt x="6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4" y="94"/>
                    <a:pt x="24" y="96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4"/>
                    <a:pt x="26" y="116"/>
                    <a:pt x="28" y="116"/>
                  </a:cubicBezTo>
                  <a:close/>
                  <a:moveTo>
                    <a:pt x="32" y="100"/>
                  </a:moveTo>
                  <a:cubicBezTo>
                    <a:pt x="44" y="100"/>
                    <a:pt x="44" y="100"/>
                    <a:pt x="44" y="100"/>
                  </a:cubicBezTo>
                  <a:cubicBezTo>
                    <a:pt x="46" y="100"/>
                    <a:pt x="48" y="98"/>
                    <a:pt x="48" y="96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8"/>
                    <a:pt x="58" y="100"/>
                    <a:pt x="60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8" y="108"/>
                    <a:pt x="56" y="110"/>
                    <a:pt x="56" y="11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0"/>
                    <a:pt x="46" y="108"/>
                    <a:pt x="4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2914080" y="5502933"/>
            <a:ext cx="615315" cy="616220"/>
            <a:chOff x="3853529" y="1724416"/>
            <a:chExt cx="615315" cy="616220"/>
          </a:xfrm>
        </p:grpSpPr>
        <p:sp>
          <p:nvSpPr>
            <p:cNvPr id="14" name="Oval 605"/>
            <p:cNvSpPr>
              <a:spLocks noChangeArrowheads="1"/>
            </p:cNvSpPr>
            <p:nvPr/>
          </p:nvSpPr>
          <p:spPr bwMode="auto">
            <a:xfrm>
              <a:off x="3853529" y="1724416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86"/>
            <p:cNvSpPr>
              <a:spLocks noEditPoints="1"/>
            </p:cNvSpPr>
            <p:nvPr/>
          </p:nvSpPr>
          <p:spPr bwMode="auto">
            <a:xfrm>
              <a:off x="4024550" y="1852908"/>
              <a:ext cx="273272" cy="360140"/>
            </a:xfrm>
            <a:custGeom>
              <a:avLst/>
              <a:gdLst>
                <a:gd name="T0" fmla="*/ 20 w 128"/>
                <a:gd name="T1" fmla="*/ 0 h 168"/>
                <a:gd name="T2" fmla="*/ 0 w 128"/>
                <a:gd name="T3" fmla="*/ 156 h 168"/>
                <a:gd name="T4" fmla="*/ 116 w 128"/>
                <a:gd name="T5" fmla="*/ 168 h 168"/>
                <a:gd name="T6" fmla="*/ 128 w 128"/>
                <a:gd name="T7" fmla="*/ 20 h 168"/>
                <a:gd name="T8" fmla="*/ 8 w 128"/>
                <a:gd name="T9" fmla="*/ 24 h 168"/>
                <a:gd name="T10" fmla="*/ 26 w 128"/>
                <a:gd name="T11" fmla="*/ 29 h 168"/>
                <a:gd name="T12" fmla="*/ 8 w 128"/>
                <a:gd name="T13" fmla="*/ 32 h 168"/>
                <a:gd name="T14" fmla="*/ 120 w 128"/>
                <a:gd name="T15" fmla="*/ 156 h 168"/>
                <a:gd name="T16" fmla="*/ 12 w 128"/>
                <a:gd name="T17" fmla="*/ 160 h 168"/>
                <a:gd name="T18" fmla="*/ 8 w 128"/>
                <a:gd name="T19" fmla="*/ 56 h 168"/>
                <a:gd name="T20" fmla="*/ 33 w 128"/>
                <a:gd name="T21" fmla="*/ 55 h 168"/>
                <a:gd name="T22" fmla="*/ 95 w 128"/>
                <a:gd name="T23" fmla="*/ 55 h 168"/>
                <a:gd name="T24" fmla="*/ 120 w 128"/>
                <a:gd name="T25" fmla="*/ 56 h 168"/>
                <a:gd name="T26" fmla="*/ 120 w 128"/>
                <a:gd name="T27" fmla="*/ 48 h 168"/>
                <a:gd name="T28" fmla="*/ 64 w 128"/>
                <a:gd name="T29" fmla="*/ 36 h 168"/>
                <a:gd name="T30" fmla="*/ 8 w 128"/>
                <a:gd name="T31" fmla="*/ 48 h 168"/>
                <a:gd name="T32" fmla="*/ 18 w 128"/>
                <a:gd name="T33" fmla="*/ 40 h 168"/>
                <a:gd name="T34" fmla="*/ 38 w 128"/>
                <a:gd name="T35" fmla="*/ 30 h 168"/>
                <a:gd name="T36" fmla="*/ 33 w 128"/>
                <a:gd name="T37" fmla="*/ 16 h 168"/>
                <a:gd name="T38" fmla="*/ 20 w 128"/>
                <a:gd name="T39" fmla="*/ 8 h 168"/>
                <a:gd name="T40" fmla="*/ 120 w 128"/>
                <a:gd name="T41" fmla="*/ 20 h 168"/>
                <a:gd name="T42" fmla="*/ 64 w 128"/>
                <a:gd name="T43" fmla="*/ 52 h 168"/>
                <a:gd name="T44" fmla="*/ 24 w 128"/>
                <a:gd name="T45" fmla="*/ 72 h 168"/>
                <a:gd name="T46" fmla="*/ 16 w 128"/>
                <a:gd name="T47" fmla="*/ 104 h 168"/>
                <a:gd name="T48" fmla="*/ 29 w 128"/>
                <a:gd name="T49" fmla="*/ 112 h 168"/>
                <a:gd name="T50" fmla="*/ 104 w 128"/>
                <a:gd name="T51" fmla="*/ 92 h 168"/>
                <a:gd name="T52" fmla="*/ 64 w 128"/>
                <a:gd name="T53" fmla="*/ 124 h 168"/>
                <a:gd name="T54" fmla="*/ 32 w 128"/>
                <a:gd name="T55" fmla="*/ 104 h 168"/>
                <a:gd name="T56" fmla="*/ 24 w 128"/>
                <a:gd name="T57" fmla="*/ 80 h 168"/>
                <a:gd name="T58" fmla="*/ 35 w 128"/>
                <a:gd name="T59" fmla="*/ 78 h 168"/>
                <a:gd name="T60" fmla="*/ 96 w 128"/>
                <a:gd name="T61" fmla="*/ 92 h 168"/>
                <a:gd name="T62" fmla="*/ 64 w 128"/>
                <a:gd name="T63" fmla="*/ 68 h 168"/>
                <a:gd name="T64" fmla="*/ 64 w 128"/>
                <a:gd name="T65" fmla="*/ 116 h 168"/>
                <a:gd name="T66" fmla="*/ 64 w 128"/>
                <a:gd name="T67" fmla="*/ 68 h 168"/>
                <a:gd name="T68" fmla="*/ 48 w 128"/>
                <a:gd name="T69" fmla="*/ 92 h 168"/>
                <a:gd name="T70" fmla="*/ 59 w 128"/>
                <a:gd name="T71" fmla="*/ 92 h 168"/>
                <a:gd name="T72" fmla="*/ 64 w 128"/>
                <a:gd name="T73" fmla="*/ 108 h 168"/>
                <a:gd name="T74" fmla="*/ 66 w 128"/>
                <a:gd name="T75" fmla="*/ 96 h 168"/>
                <a:gd name="T76" fmla="*/ 64 w 128"/>
                <a:gd name="T77" fmla="*/ 108 h 168"/>
                <a:gd name="T78" fmla="*/ 60 w 128"/>
                <a:gd name="T79" fmla="*/ 77 h 168"/>
                <a:gd name="T80" fmla="*/ 79 w 128"/>
                <a:gd name="T81" fmla="*/ 88 h 168"/>
                <a:gd name="T82" fmla="*/ 100 w 128"/>
                <a:gd name="T83" fmla="*/ 16 h 168"/>
                <a:gd name="T84" fmla="*/ 100 w 128"/>
                <a:gd name="T85" fmla="*/ 40 h 168"/>
                <a:gd name="T86" fmla="*/ 100 w 128"/>
                <a:gd name="T87" fmla="*/ 16 h 168"/>
                <a:gd name="T88" fmla="*/ 96 w 128"/>
                <a:gd name="T89" fmla="*/ 28 h 168"/>
                <a:gd name="T90" fmla="*/ 104 w 128"/>
                <a:gd name="T91" fmla="*/ 28 h 168"/>
                <a:gd name="T92" fmla="*/ 72 w 128"/>
                <a:gd name="T93" fmla="*/ 24 h 168"/>
                <a:gd name="T94" fmla="*/ 80 w 128"/>
                <a:gd name="T95" fmla="*/ 16 h 168"/>
                <a:gd name="T96" fmla="*/ 72 w 128"/>
                <a:gd name="T97" fmla="*/ 24 h 168"/>
                <a:gd name="T98" fmla="*/ 64 w 128"/>
                <a:gd name="T99" fmla="*/ 24 h 168"/>
                <a:gd name="T100" fmla="*/ 56 w 128"/>
                <a:gd name="T10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68">
                  <a:moveTo>
                    <a:pt x="108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3" y="168"/>
                    <a:pt x="128" y="163"/>
                    <a:pt x="128" y="156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19" y="0"/>
                    <a:pt x="108" y="0"/>
                  </a:cubicBezTo>
                  <a:close/>
                  <a:moveTo>
                    <a:pt x="8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31"/>
                    <a:pt x="21" y="32"/>
                    <a:pt x="18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8" y="24"/>
                  </a:lnTo>
                  <a:close/>
                  <a:moveTo>
                    <a:pt x="120" y="156"/>
                  </a:moveTo>
                  <a:cubicBezTo>
                    <a:pt x="120" y="158"/>
                    <a:pt x="118" y="160"/>
                    <a:pt x="116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6"/>
                    <a:pt x="33" y="56"/>
                    <a:pt x="33" y="55"/>
                  </a:cubicBezTo>
                  <a:cubicBezTo>
                    <a:pt x="42" y="48"/>
                    <a:pt x="53" y="44"/>
                    <a:pt x="64" y="44"/>
                  </a:cubicBezTo>
                  <a:cubicBezTo>
                    <a:pt x="75" y="44"/>
                    <a:pt x="86" y="48"/>
                    <a:pt x="95" y="55"/>
                  </a:cubicBezTo>
                  <a:cubicBezTo>
                    <a:pt x="95" y="56"/>
                    <a:pt x="96" y="56"/>
                    <a:pt x="97" y="56"/>
                  </a:cubicBezTo>
                  <a:cubicBezTo>
                    <a:pt x="120" y="56"/>
                    <a:pt x="120" y="56"/>
                    <a:pt x="120" y="56"/>
                  </a:cubicBezTo>
                  <a:lnTo>
                    <a:pt x="120" y="156"/>
                  </a:lnTo>
                  <a:close/>
                  <a:moveTo>
                    <a:pt x="120" y="48"/>
                  </a:moveTo>
                  <a:cubicBezTo>
                    <a:pt x="99" y="48"/>
                    <a:pt x="99" y="48"/>
                    <a:pt x="99" y="48"/>
                  </a:cubicBezTo>
                  <a:cubicBezTo>
                    <a:pt x="89" y="40"/>
                    <a:pt x="77" y="36"/>
                    <a:pt x="64" y="36"/>
                  </a:cubicBezTo>
                  <a:cubicBezTo>
                    <a:pt x="51" y="36"/>
                    <a:pt x="39" y="40"/>
                    <a:pt x="29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3" y="40"/>
                    <a:pt x="27" y="38"/>
                    <a:pt x="31" y="36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0" y="28"/>
                    <a:pt x="41" y="25"/>
                    <a:pt x="40" y="21"/>
                  </a:cubicBezTo>
                  <a:cubicBezTo>
                    <a:pt x="39" y="18"/>
                    <a:pt x="36" y="16"/>
                    <a:pt x="3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1"/>
                    <a:pt x="15" y="8"/>
                    <a:pt x="2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5" y="8"/>
                    <a:pt x="120" y="13"/>
                    <a:pt x="120" y="20"/>
                  </a:cubicBezTo>
                  <a:lnTo>
                    <a:pt x="120" y="48"/>
                  </a:lnTo>
                  <a:close/>
                  <a:moveTo>
                    <a:pt x="64" y="52"/>
                  </a:moveTo>
                  <a:cubicBezTo>
                    <a:pt x="50" y="52"/>
                    <a:pt x="37" y="60"/>
                    <a:pt x="29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0" y="72"/>
                    <a:pt x="16" y="76"/>
                    <a:pt x="16" y="8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8"/>
                    <a:pt x="20" y="112"/>
                    <a:pt x="24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7" y="124"/>
                    <a:pt x="50" y="132"/>
                    <a:pt x="64" y="132"/>
                  </a:cubicBezTo>
                  <a:cubicBezTo>
                    <a:pt x="86" y="132"/>
                    <a:pt x="104" y="114"/>
                    <a:pt x="104" y="92"/>
                  </a:cubicBezTo>
                  <a:cubicBezTo>
                    <a:pt x="104" y="70"/>
                    <a:pt x="86" y="52"/>
                    <a:pt x="64" y="52"/>
                  </a:cubicBezTo>
                  <a:close/>
                  <a:moveTo>
                    <a:pt x="64" y="124"/>
                  </a:moveTo>
                  <a:cubicBezTo>
                    <a:pt x="52" y="124"/>
                    <a:pt x="41" y="117"/>
                    <a:pt x="35" y="106"/>
                  </a:cubicBezTo>
                  <a:cubicBezTo>
                    <a:pt x="35" y="105"/>
                    <a:pt x="33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3" y="80"/>
                    <a:pt x="35" y="79"/>
                    <a:pt x="35" y="78"/>
                  </a:cubicBezTo>
                  <a:cubicBezTo>
                    <a:pt x="41" y="67"/>
                    <a:pt x="52" y="60"/>
                    <a:pt x="64" y="60"/>
                  </a:cubicBezTo>
                  <a:cubicBezTo>
                    <a:pt x="82" y="60"/>
                    <a:pt x="96" y="74"/>
                    <a:pt x="96" y="92"/>
                  </a:cubicBezTo>
                  <a:cubicBezTo>
                    <a:pt x="96" y="110"/>
                    <a:pt x="82" y="124"/>
                    <a:pt x="64" y="124"/>
                  </a:cubicBezTo>
                  <a:close/>
                  <a:moveTo>
                    <a:pt x="64" y="68"/>
                  </a:moveTo>
                  <a:cubicBezTo>
                    <a:pt x="51" y="68"/>
                    <a:pt x="40" y="79"/>
                    <a:pt x="40" y="92"/>
                  </a:cubicBezTo>
                  <a:cubicBezTo>
                    <a:pt x="40" y="105"/>
                    <a:pt x="51" y="116"/>
                    <a:pt x="64" y="116"/>
                  </a:cubicBezTo>
                  <a:cubicBezTo>
                    <a:pt x="77" y="116"/>
                    <a:pt x="88" y="105"/>
                    <a:pt x="88" y="92"/>
                  </a:cubicBezTo>
                  <a:cubicBezTo>
                    <a:pt x="88" y="79"/>
                    <a:pt x="77" y="68"/>
                    <a:pt x="64" y="68"/>
                  </a:cubicBezTo>
                  <a:close/>
                  <a:moveTo>
                    <a:pt x="53" y="103"/>
                  </a:moveTo>
                  <a:cubicBezTo>
                    <a:pt x="50" y="100"/>
                    <a:pt x="48" y="96"/>
                    <a:pt x="48" y="92"/>
                  </a:cubicBezTo>
                  <a:cubicBezTo>
                    <a:pt x="48" y="88"/>
                    <a:pt x="50" y="84"/>
                    <a:pt x="53" y="81"/>
                  </a:cubicBezTo>
                  <a:cubicBezTo>
                    <a:pt x="59" y="92"/>
                    <a:pt x="59" y="92"/>
                    <a:pt x="59" y="92"/>
                  </a:cubicBezTo>
                  <a:lnTo>
                    <a:pt x="53" y="103"/>
                  </a:lnTo>
                  <a:close/>
                  <a:moveTo>
                    <a:pt x="64" y="108"/>
                  </a:moveTo>
                  <a:cubicBezTo>
                    <a:pt x="63" y="108"/>
                    <a:pt x="61" y="108"/>
                    <a:pt x="60" y="10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103"/>
                    <a:pt x="71" y="108"/>
                    <a:pt x="64" y="108"/>
                  </a:cubicBezTo>
                  <a:close/>
                  <a:moveTo>
                    <a:pt x="66" y="88"/>
                  </a:moveTo>
                  <a:cubicBezTo>
                    <a:pt x="60" y="77"/>
                    <a:pt x="60" y="77"/>
                    <a:pt x="60" y="77"/>
                  </a:cubicBezTo>
                  <a:cubicBezTo>
                    <a:pt x="61" y="76"/>
                    <a:pt x="63" y="76"/>
                    <a:pt x="64" y="76"/>
                  </a:cubicBezTo>
                  <a:cubicBezTo>
                    <a:pt x="71" y="76"/>
                    <a:pt x="78" y="81"/>
                    <a:pt x="79" y="88"/>
                  </a:cubicBezTo>
                  <a:lnTo>
                    <a:pt x="66" y="88"/>
                  </a:lnTo>
                  <a:close/>
                  <a:moveTo>
                    <a:pt x="100" y="16"/>
                  </a:moveTo>
                  <a:cubicBezTo>
                    <a:pt x="93" y="16"/>
                    <a:pt x="88" y="21"/>
                    <a:pt x="88" y="28"/>
                  </a:cubicBezTo>
                  <a:cubicBezTo>
                    <a:pt x="88" y="35"/>
                    <a:pt x="93" y="40"/>
                    <a:pt x="100" y="40"/>
                  </a:cubicBezTo>
                  <a:cubicBezTo>
                    <a:pt x="107" y="40"/>
                    <a:pt x="112" y="35"/>
                    <a:pt x="112" y="28"/>
                  </a:cubicBezTo>
                  <a:cubicBezTo>
                    <a:pt x="112" y="21"/>
                    <a:pt x="107" y="16"/>
                    <a:pt x="100" y="16"/>
                  </a:cubicBezTo>
                  <a:close/>
                  <a:moveTo>
                    <a:pt x="100" y="32"/>
                  </a:moveTo>
                  <a:cubicBezTo>
                    <a:pt x="98" y="32"/>
                    <a:pt x="96" y="30"/>
                    <a:pt x="96" y="28"/>
                  </a:cubicBezTo>
                  <a:cubicBezTo>
                    <a:pt x="96" y="26"/>
                    <a:pt x="98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cubicBezTo>
                    <a:pt x="104" y="30"/>
                    <a:pt x="102" y="32"/>
                    <a:pt x="100" y="32"/>
                  </a:cubicBezTo>
                  <a:close/>
                  <a:moveTo>
                    <a:pt x="72" y="24"/>
                  </a:moveTo>
                  <a:cubicBezTo>
                    <a:pt x="80" y="24"/>
                    <a:pt x="80" y="24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2" y="16"/>
                    <a:pt x="72" y="16"/>
                    <a:pt x="72" y="16"/>
                  </a:cubicBezTo>
                  <a:lnTo>
                    <a:pt x="72" y="24"/>
                  </a:lnTo>
                  <a:close/>
                  <a:moveTo>
                    <a:pt x="56" y="24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6" y="16"/>
                    <a:pt x="56" y="16"/>
                    <a:pt x="56" y="16"/>
                  </a:cubicBezTo>
                  <a:lnTo>
                    <a:pt x="56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4556427" y="5502933"/>
            <a:ext cx="616220" cy="616220"/>
            <a:chOff x="5495877" y="1724416"/>
            <a:chExt cx="616220" cy="616220"/>
          </a:xfrm>
        </p:grpSpPr>
        <p:sp>
          <p:nvSpPr>
            <p:cNvPr id="17" name="Oval 585"/>
            <p:cNvSpPr>
              <a:spLocks noChangeArrowheads="1"/>
            </p:cNvSpPr>
            <p:nvPr/>
          </p:nvSpPr>
          <p:spPr bwMode="auto">
            <a:xfrm>
              <a:off x="5495877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87"/>
            <p:cNvSpPr>
              <a:spLocks noEditPoints="1"/>
            </p:cNvSpPr>
            <p:nvPr/>
          </p:nvSpPr>
          <p:spPr bwMode="auto">
            <a:xfrm>
              <a:off x="5589984" y="1870101"/>
              <a:ext cx="428006" cy="342948"/>
            </a:xfrm>
            <a:custGeom>
              <a:avLst/>
              <a:gdLst>
                <a:gd name="T0" fmla="*/ 144 w 200"/>
                <a:gd name="T1" fmla="*/ 40 h 160"/>
                <a:gd name="T2" fmla="*/ 48 w 200"/>
                <a:gd name="T3" fmla="*/ 40 h 160"/>
                <a:gd name="T4" fmla="*/ 48 w 200"/>
                <a:gd name="T5" fmla="*/ 32 h 160"/>
                <a:gd name="T6" fmla="*/ 31 w 200"/>
                <a:gd name="T7" fmla="*/ 100 h 160"/>
                <a:gd name="T8" fmla="*/ 24 w 200"/>
                <a:gd name="T9" fmla="*/ 97 h 160"/>
                <a:gd name="T10" fmla="*/ 62 w 200"/>
                <a:gd name="T11" fmla="*/ 92 h 160"/>
                <a:gd name="T12" fmla="*/ 196 w 200"/>
                <a:gd name="T13" fmla="*/ 92 h 160"/>
                <a:gd name="T14" fmla="*/ 161 w 200"/>
                <a:gd name="T15" fmla="*/ 87 h 160"/>
                <a:gd name="T16" fmla="*/ 172 w 200"/>
                <a:gd name="T17" fmla="*/ 64 h 160"/>
                <a:gd name="T18" fmla="*/ 175 w 200"/>
                <a:gd name="T19" fmla="*/ 15 h 160"/>
                <a:gd name="T20" fmla="*/ 125 w 200"/>
                <a:gd name="T21" fmla="*/ 0 h 160"/>
                <a:gd name="T22" fmla="*/ 78 w 200"/>
                <a:gd name="T23" fmla="*/ 2 h 160"/>
                <a:gd name="T24" fmla="*/ 30 w 200"/>
                <a:gd name="T25" fmla="*/ 12 h 160"/>
                <a:gd name="T26" fmla="*/ 20 w 200"/>
                <a:gd name="T27" fmla="*/ 56 h 160"/>
                <a:gd name="T28" fmla="*/ 48 w 200"/>
                <a:gd name="T29" fmla="*/ 72 h 160"/>
                <a:gd name="T30" fmla="*/ 0 w 200"/>
                <a:gd name="T31" fmla="*/ 100 h 160"/>
                <a:gd name="T32" fmla="*/ 36 w 200"/>
                <a:gd name="T33" fmla="*/ 136 h 160"/>
                <a:gd name="T34" fmla="*/ 56 w 200"/>
                <a:gd name="T35" fmla="*/ 160 h 160"/>
                <a:gd name="T36" fmla="*/ 152 w 200"/>
                <a:gd name="T37" fmla="*/ 138 h 160"/>
                <a:gd name="T38" fmla="*/ 168 w 200"/>
                <a:gd name="T39" fmla="*/ 137 h 160"/>
                <a:gd name="T40" fmla="*/ 188 w 200"/>
                <a:gd name="T41" fmla="*/ 144 h 160"/>
                <a:gd name="T42" fmla="*/ 196 w 200"/>
                <a:gd name="T43" fmla="*/ 92 h 160"/>
                <a:gd name="T44" fmla="*/ 100 w 200"/>
                <a:gd name="T45" fmla="*/ 32 h 160"/>
                <a:gd name="T46" fmla="*/ 9 w 200"/>
                <a:gd name="T47" fmla="*/ 105 h 160"/>
                <a:gd name="T48" fmla="*/ 40 w 200"/>
                <a:gd name="T49" fmla="*/ 128 h 160"/>
                <a:gd name="T50" fmla="*/ 30 w 200"/>
                <a:gd name="T51" fmla="*/ 80 h 160"/>
                <a:gd name="T52" fmla="*/ 39 w 200"/>
                <a:gd name="T53" fmla="*/ 80 h 160"/>
                <a:gd name="T54" fmla="*/ 67 w 200"/>
                <a:gd name="T55" fmla="*/ 82 h 160"/>
                <a:gd name="T56" fmla="*/ 88 w 200"/>
                <a:gd name="T57" fmla="*/ 96 h 160"/>
                <a:gd name="T58" fmla="*/ 87 w 200"/>
                <a:gd name="T59" fmla="*/ 105 h 160"/>
                <a:gd name="T60" fmla="*/ 144 w 200"/>
                <a:gd name="T61" fmla="*/ 152 h 160"/>
                <a:gd name="T62" fmla="*/ 60 w 200"/>
                <a:gd name="T63" fmla="*/ 136 h 160"/>
                <a:gd name="T64" fmla="*/ 96 w 200"/>
                <a:gd name="T65" fmla="*/ 100 h 160"/>
                <a:gd name="T66" fmla="*/ 56 w 200"/>
                <a:gd name="T67" fmla="*/ 72 h 160"/>
                <a:gd name="T68" fmla="*/ 48 w 200"/>
                <a:gd name="T69" fmla="*/ 56 h 160"/>
                <a:gd name="T70" fmla="*/ 29 w 200"/>
                <a:gd name="T71" fmla="*/ 21 h 160"/>
                <a:gd name="T72" fmla="*/ 48 w 200"/>
                <a:gd name="T73" fmla="*/ 14 h 160"/>
                <a:gd name="T74" fmla="*/ 56 w 200"/>
                <a:gd name="T75" fmla="*/ 12 h 160"/>
                <a:gd name="T76" fmla="*/ 127 w 200"/>
                <a:gd name="T77" fmla="*/ 8 h 160"/>
                <a:gd name="T78" fmla="*/ 152 w 200"/>
                <a:gd name="T79" fmla="*/ 24 h 160"/>
                <a:gd name="T80" fmla="*/ 166 w 200"/>
                <a:gd name="T81" fmla="*/ 20 h 160"/>
                <a:gd name="T82" fmla="*/ 172 w 200"/>
                <a:gd name="T83" fmla="*/ 56 h 160"/>
                <a:gd name="T84" fmla="*/ 144 w 200"/>
                <a:gd name="T85" fmla="*/ 48 h 160"/>
                <a:gd name="T86" fmla="*/ 105 w 200"/>
                <a:gd name="T87" fmla="*/ 111 h 160"/>
                <a:gd name="T88" fmla="*/ 116 w 200"/>
                <a:gd name="T89" fmla="*/ 144 h 160"/>
                <a:gd name="T90" fmla="*/ 144 w 200"/>
                <a:gd name="T91" fmla="*/ 141 h 160"/>
                <a:gd name="T92" fmla="*/ 188 w 200"/>
                <a:gd name="T93" fmla="*/ 136 h 160"/>
                <a:gd name="T94" fmla="*/ 173 w 200"/>
                <a:gd name="T95" fmla="*/ 132 h 160"/>
                <a:gd name="T96" fmla="*/ 147 w 200"/>
                <a:gd name="T97" fmla="*/ 131 h 160"/>
                <a:gd name="T98" fmla="*/ 116 w 200"/>
                <a:gd name="T99" fmla="*/ 136 h 160"/>
                <a:gd name="T100" fmla="*/ 107 w 200"/>
                <a:gd name="T101" fmla="*/ 119 h 160"/>
                <a:gd name="T102" fmla="*/ 131 w 200"/>
                <a:gd name="T103" fmla="*/ 121 h 160"/>
                <a:gd name="T104" fmla="*/ 137 w 200"/>
                <a:gd name="T105" fmla="*/ 119 h 160"/>
                <a:gd name="T106" fmla="*/ 140 w 200"/>
                <a:gd name="T107" fmla="*/ 101 h 160"/>
                <a:gd name="T108" fmla="*/ 145 w 200"/>
                <a:gd name="T109" fmla="*/ 96 h 160"/>
                <a:gd name="T110" fmla="*/ 153 w 200"/>
                <a:gd name="T111" fmla="*/ 89 h 160"/>
                <a:gd name="T112" fmla="*/ 192 w 200"/>
                <a:gd name="T113" fmla="*/ 13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60">
                  <a:moveTo>
                    <a:pt x="152" y="32"/>
                  </a:moveTo>
                  <a:cubicBezTo>
                    <a:pt x="144" y="32"/>
                    <a:pt x="144" y="32"/>
                    <a:pt x="144" y="3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48" y="4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lnTo>
                    <a:pt x="48" y="40"/>
                  </a:lnTo>
                  <a:close/>
                  <a:moveTo>
                    <a:pt x="24" y="97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7" y="90"/>
                    <a:pt x="27" y="90"/>
                    <a:pt x="27" y="90"/>
                  </a:cubicBezTo>
                  <a:lnTo>
                    <a:pt x="24" y="97"/>
                  </a:lnTo>
                  <a:close/>
                  <a:moveTo>
                    <a:pt x="72" y="97"/>
                  </a:moveTo>
                  <a:cubicBezTo>
                    <a:pt x="69" y="90"/>
                    <a:pt x="69" y="90"/>
                    <a:pt x="69" y="90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5" y="100"/>
                    <a:pt x="65" y="100"/>
                    <a:pt x="65" y="100"/>
                  </a:cubicBezTo>
                  <a:lnTo>
                    <a:pt x="72" y="97"/>
                  </a:lnTo>
                  <a:close/>
                  <a:moveTo>
                    <a:pt x="196" y="92"/>
                  </a:moveTo>
                  <a:cubicBezTo>
                    <a:pt x="194" y="92"/>
                    <a:pt x="191" y="92"/>
                    <a:pt x="190" y="94"/>
                  </a:cubicBezTo>
                  <a:cubicBezTo>
                    <a:pt x="186" y="98"/>
                    <a:pt x="181" y="100"/>
                    <a:pt x="176" y="100"/>
                  </a:cubicBezTo>
                  <a:cubicBezTo>
                    <a:pt x="166" y="100"/>
                    <a:pt x="162" y="93"/>
                    <a:pt x="161" y="87"/>
                  </a:cubicBezTo>
                  <a:cubicBezTo>
                    <a:pt x="160" y="83"/>
                    <a:pt x="156" y="80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6" y="64"/>
                    <a:pt x="180" y="60"/>
                    <a:pt x="180" y="56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0"/>
                    <a:pt x="178" y="16"/>
                    <a:pt x="175" y="15"/>
                  </a:cubicBezTo>
                  <a:cubicBezTo>
                    <a:pt x="174" y="14"/>
                    <a:pt x="173" y="13"/>
                    <a:pt x="170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2" y="9"/>
                    <a:pt x="147" y="2"/>
                    <a:pt x="125" y="0"/>
                  </a:cubicBezTo>
                  <a:cubicBezTo>
                    <a:pt x="124" y="0"/>
                    <a:pt x="122" y="0"/>
                    <a:pt x="122" y="2"/>
                  </a:cubicBezTo>
                  <a:cubicBezTo>
                    <a:pt x="117" y="7"/>
                    <a:pt x="109" y="11"/>
                    <a:pt x="100" y="11"/>
                  </a:cubicBezTo>
                  <a:cubicBezTo>
                    <a:pt x="91" y="11"/>
                    <a:pt x="83" y="7"/>
                    <a:pt x="78" y="2"/>
                  </a:cubicBezTo>
                  <a:cubicBezTo>
                    <a:pt x="78" y="0"/>
                    <a:pt x="76" y="0"/>
                    <a:pt x="75" y="0"/>
                  </a:cubicBezTo>
                  <a:cubicBezTo>
                    <a:pt x="53" y="2"/>
                    <a:pt x="38" y="9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13"/>
                    <a:pt x="26" y="14"/>
                    <a:pt x="25" y="15"/>
                  </a:cubicBezTo>
                  <a:cubicBezTo>
                    <a:pt x="22" y="16"/>
                    <a:pt x="20" y="20"/>
                    <a:pt x="20" y="2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24" y="64"/>
                    <a:pt x="2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4"/>
                    <a:pt x="0" y="7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1"/>
                  </a:cubicBezTo>
                  <a:cubicBezTo>
                    <a:pt x="2" y="115"/>
                    <a:pt x="17" y="130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8" y="160"/>
                    <a:pt x="152" y="156"/>
                    <a:pt x="152" y="152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5" y="137"/>
                    <a:pt x="158" y="136"/>
                    <a:pt x="162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7" y="136"/>
                    <a:pt x="168" y="137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3" y="143"/>
                    <a:pt x="176" y="144"/>
                    <a:pt x="179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95" y="144"/>
                    <a:pt x="200" y="139"/>
                    <a:pt x="200" y="132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6"/>
                    <a:pt x="199" y="93"/>
                    <a:pt x="196" y="92"/>
                  </a:cubicBezTo>
                  <a:close/>
                  <a:moveTo>
                    <a:pt x="100" y="19"/>
                  </a:moveTo>
                  <a:cubicBezTo>
                    <a:pt x="106" y="19"/>
                    <a:pt x="111" y="18"/>
                    <a:pt x="115" y="16"/>
                  </a:cubicBezTo>
                  <a:cubicBezTo>
                    <a:pt x="110" y="26"/>
                    <a:pt x="105" y="32"/>
                    <a:pt x="100" y="32"/>
                  </a:cubicBezTo>
                  <a:cubicBezTo>
                    <a:pt x="95" y="32"/>
                    <a:pt x="90" y="26"/>
                    <a:pt x="85" y="16"/>
                  </a:cubicBezTo>
                  <a:cubicBezTo>
                    <a:pt x="89" y="18"/>
                    <a:pt x="94" y="19"/>
                    <a:pt x="100" y="19"/>
                  </a:cubicBezTo>
                  <a:close/>
                  <a:moveTo>
                    <a:pt x="9" y="105"/>
                  </a:moveTo>
                  <a:cubicBezTo>
                    <a:pt x="20" y="107"/>
                    <a:pt x="29" y="115"/>
                    <a:pt x="31" y="126"/>
                  </a:cubicBezTo>
                  <a:cubicBezTo>
                    <a:pt x="21" y="121"/>
                    <a:pt x="13" y="113"/>
                    <a:pt x="9" y="105"/>
                  </a:cubicBezTo>
                  <a:close/>
                  <a:moveTo>
                    <a:pt x="40" y="128"/>
                  </a:moveTo>
                  <a:cubicBezTo>
                    <a:pt x="38" y="111"/>
                    <a:pt x="25" y="98"/>
                    <a:pt x="8" y="9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71" y="98"/>
                    <a:pt x="58" y="111"/>
                    <a:pt x="56" y="128"/>
                  </a:cubicBezTo>
                  <a:lnTo>
                    <a:pt x="40" y="128"/>
                  </a:lnTo>
                  <a:close/>
                  <a:moveTo>
                    <a:pt x="87" y="105"/>
                  </a:moveTo>
                  <a:cubicBezTo>
                    <a:pt x="83" y="113"/>
                    <a:pt x="75" y="121"/>
                    <a:pt x="65" y="126"/>
                  </a:cubicBezTo>
                  <a:cubicBezTo>
                    <a:pt x="67" y="115"/>
                    <a:pt x="76" y="107"/>
                    <a:pt x="87" y="105"/>
                  </a:cubicBezTo>
                  <a:close/>
                  <a:moveTo>
                    <a:pt x="144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6"/>
                    <a:pt x="61" y="136"/>
                    <a:pt x="61" y="136"/>
                  </a:cubicBezTo>
                  <a:cubicBezTo>
                    <a:pt x="79" y="130"/>
                    <a:pt x="94" y="115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4"/>
                    <a:pt x="94" y="72"/>
                    <a:pt x="9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9" y="22"/>
                    <a:pt x="29" y="21"/>
                  </a:cubicBezTo>
                  <a:cubicBezTo>
                    <a:pt x="29" y="21"/>
                    <a:pt x="31" y="21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7" y="18"/>
                    <a:pt x="42" y="16"/>
                    <a:pt x="48" y="1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1" y="10"/>
                    <a:pt x="66" y="9"/>
                    <a:pt x="73" y="8"/>
                  </a:cubicBezTo>
                  <a:cubicBezTo>
                    <a:pt x="77" y="20"/>
                    <a:pt x="86" y="40"/>
                    <a:pt x="100" y="40"/>
                  </a:cubicBezTo>
                  <a:cubicBezTo>
                    <a:pt x="114" y="40"/>
                    <a:pt x="123" y="20"/>
                    <a:pt x="127" y="8"/>
                  </a:cubicBezTo>
                  <a:cubicBezTo>
                    <a:pt x="134" y="9"/>
                    <a:pt x="139" y="10"/>
                    <a:pt x="144" y="12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8" y="16"/>
                    <a:pt x="163" y="18"/>
                    <a:pt x="166" y="19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9" y="21"/>
                    <a:pt x="171" y="21"/>
                    <a:pt x="171" y="21"/>
                  </a:cubicBezTo>
                  <a:cubicBezTo>
                    <a:pt x="171" y="22"/>
                    <a:pt x="172" y="23"/>
                    <a:pt x="172" y="2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5"/>
                    <a:pt x="143" y="85"/>
                    <a:pt x="143" y="85"/>
                  </a:cubicBezTo>
                  <a:cubicBezTo>
                    <a:pt x="138" y="95"/>
                    <a:pt x="119" y="108"/>
                    <a:pt x="105" y="111"/>
                  </a:cubicBezTo>
                  <a:cubicBezTo>
                    <a:pt x="100" y="113"/>
                    <a:pt x="96" y="117"/>
                    <a:pt x="96" y="123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35"/>
                    <a:pt x="105" y="144"/>
                    <a:pt x="116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33" y="144"/>
                    <a:pt x="138" y="143"/>
                    <a:pt x="143" y="141"/>
                  </a:cubicBezTo>
                  <a:cubicBezTo>
                    <a:pt x="144" y="141"/>
                    <a:pt x="144" y="141"/>
                    <a:pt x="144" y="141"/>
                  </a:cubicBezTo>
                  <a:lnTo>
                    <a:pt x="144" y="152"/>
                  </a:lnTo>
                  <a:close/>
                  <a:moveTo>
                    <a:pt x="192" y="132"/>
                  </a:moveTo>
                  <a:cubicBezTo>
                    <a:pt x="192" y="134"/>
                    <a:pt x="190" y="136"/>
                    <a:pt x="188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8" y="136"/>
                    <a:pt x="177" y="136"/>
                    <a:pt x="176" y="135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1" y="129"/>
                    <a:pt x="168" y="128"/>
                    <a:pt x="165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57" y="128"/>
                    <a:pt x="152" y="129"/>
                    <a:pt x="147" y="131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36" y="135"/>
                    <a:pt x="132" y="136"/>
                    <a:pt x="128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09" y="136"/>
                    <a:pt x="104" y="131"/>
                    <a:pt x="104" y="12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1"/>
                    <a:pt x="105" y="120"/>
                    <a:pt x="107" y="119"/>
                  </a:cubicBezTo>
                  <a:cubicBezTo>
                    <a:pt x="110" y="118"/>
                    <a:pt x="112" y="118"/>
                    <a:pt x="115" y="11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2"/>
                    <a:pt x="126" y="111"/>
                    <a:pt x="128" y="110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7" y="104"/>
                    <a:pt x="138" y="103"/>
                    <a:pt x="140" y="101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8" y="94"/>
                    <a:pt x="149" y="91"/>
                    <a:pt x="150" y="89"/>
                  </a:cubicBezTo>
                  <a:cubicBezTo>
                    <a:pt x="150" y="89"/>
                    <a:pt x="151" y="88"/>
                    <a:pt x="152" y="88"/>
                  </a:cubicBezTo>
                  <a:cubicBezTo>
                    <a:pt x="152" y="88"/>
                    <a:pt x="153" y="89"/>
                    <a:pt x="153" y="89"/>
                  </a:cubicBezTo>
                  <a:cubicBezTo>
                    <a:pt x="156" y="101"/>
                    <a:pt x="164" y="108"/>
                    <a:pt x="176" y="108"/>
                  </a:cubicBezTo>
                  <a:cubicBezTo>
                    <a:pt x="182" y="108"/>
                    <a:pt x="187" y="106"/>
                    <a:pt x="192" y="103"/>
                  </a:cubicBezTo>
                  <a:lnTo>
                    <a:pt x="192" y="1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832385" y="5494338"/>
            <a:ext cx="633413" cy="633413"/>
            <a:chOff x="4666107" y="1716272"/>
            <a:chExt cx="633413" cy="633413"/>
          </a:xfrm>
          <a:solidFill>
            <a:schemeClr val="tx2"/>
          </a:solidFill>
        </p:grpSpPr>
        <p:sp>
          <p:nvSpPr>
            <p:cNvPr id="21" name="Freeform 636"/>
            <p:cNvSpPr>
              <a:spLocks noEditPoints="1"/>
            </p:cNvSpPr>
            <p:nvPr/>
          </p:nvSpPr>
          <p:spPr bwMode="auto">
            <a:xfrm>
              <a:off x="4666107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75"/>
            <p:cNvSpPr>
              <a:spLocks noEditPoints="1"/>
            </p:cNvSpPr>
            <p:nvPr/>
          </p:nvSpPr>
          <p:spPr bwMode="auto">
            <a:xfrm>
              <a:off x="4871513" y="1852908"/>
              <a:ext cx="222599" cy="360140"/>
            </a:xfrm>
            <a:custGeom>
              <a:avLst/>
              <a:gdLst>
                <a:gd name="T0" fmla="*/ 86 w 104"/>
                <a:gd name="T1" fmla="*/ 28 h 168"/>
                <a:gd name="T2" fmla="*/ 88 w 104"/>
                <a:gd name="T3" fmla="*/ 12 h 168"/>
                <a:gd name="T4" fmla="*/ 28 w 104"/>
                <a:gd name="T5" fmla="*/ 0 h 168"/>
                <a:gd name="T6" fmla="*/ 16 w 104"/>
                <a:gd name="T7" fmla="*/ 24 h 168"/>
                <a:gd name="T8" fmla="*/ 14 w 104"/>
                <a:gd name="T9" fmla="*/ 33 h 168"/>
                <a:gd name="T10" fmla="*/ 0 w 104"/>
                <a:gd name="T11" fmla="*/ 156 h 168"/>
                <a:gd name="T12" fmla="*/ 92 w 104"/>
                <a:gd name="T13" fmla="*/ 168 h 168"/>
                <a:gd name="T14" fmla="*/ 104 w 104"/>
                <a:gd name="T15" fmla="*/ 64 h 168"/>
                <a:gd name="T16" fmla="*/ 24 w 104"/>
                <a:gd name="T17" fmla="*/ 12 h 168"/>
                <a:gd name="T18" fmla="*/ 76 w 104"/>
                <a:gd name="T19" fmla="*/ 8 h 168"/>
                <a:gd name="T20" fmla="*/ 80 w 104"/>
                <a:gd name="T21" fmla="*/ 20 h 168"/>
                <a:gd name="T22" fmla="*/ 24 w 104"/>
                <a:gd name="T23" fmla="*/ 12 h 168"/>
                <a:gd name="T24" fmla="*/ 27 w 104"/>
                <a:gd name="T25" fmla="*/ 28 h 168"/>
                <a:gd name="T26" fmla="*/ 84 w 104"/>
                <a:gd name="T27" fmla="*/ 38 h 168"/>
                <a:gd name="T28" fmla="*/ 8 w 104"/>
                <a:gd name="T29" fmla="*/ 60 h 168"/>
                <a:gd name="T30" fmla="*/ 96 w 104"/>
                <a:gd name="T31" fmla="*/ 156 h 168"/>
                <a:gd name="T32" fmla="*/ 12 w 104"/>
                <a:gd name="T33" fmla="*/ 160 h 168"/>
                <a:gd name="T34" fmla="*/ 8 w 104"/>
                <a:gd name="T35" fmla="*/ 148 h 168"/>
                <a:gd name="T36" fmla="*/ 96 w 104"/>
                <a:gd name="T37" fmla="*/ 156 h 168"/>
                <a:gd name="T38" fmla="*/ 8 w 104"/>
                <a:gd name="T39" fmla="*/ 140 h 168"/>
                <a:gd name="T40" fmla="*/ 96 w 104"/>
                <a:gd name="T41" fmla="*/ 68 h 168"/>
                <a:gd name="T42" fmla="*/ 28 w 104"/>
                <a:gd name="T43" fmla="*/ 116 h 168"/>
                <a:gd name="T44" fmla="*/ 40 w 104"/>
                <a:gd name="T45" fmla="*/ 128 h 168"/>
                <a:gd name="T46" fmla="*/ 60 w 104"/>
                <a:gd name="T47" fmla="*/ 132 h 168"/>
                <a:gd name="T48" fmla="*/ 64 w 104"/>
                <a:gd name="T49" fmla="*/ 116 h 168"/>
                <a:gd name="T50" fmla="*/ 80 w 104"/>
                <a:gd name="T51" fmla="*/ 112 h 168"/>
                <a:gd name="T52" fmla="*/ 76 w 104"/>
                <a:gd name="T53" fmla="*/ 92 h 168"/>
                <a:gd name="T54" fmla="*/ 64 w 104"/>
                <a:gd name="T55" fmla="*/ 80 h 168"/>
                <a:gd name="T56" fmla="*/ 44 w 104"/>
                <a:gd name="T57" fmla="*/ 76 h 168"/>
                <a:gd name="T58" fmla="*/ 40 w 104"/>
                <a:gd name="T59" fmla="*/ 92 h 168"/>
                <a:gd name="T60" fmla="*/ 24 w 104"/>
                <a:gd name="T61" fmla="*/ 96 h 168"/>
                <a:gd name="T62" fmla="*/ 28 w 104"/>
                <a:gd name="T63" fmla="*/ 116 h 168"/>
                <a:gd name="T64" fmla="*/ 44 w 104"/>
                <a:gd name="T65" fmla="*/ 100 h 168"/>
                <a:gd name="T66" fmla="*/ 48 w 104"/>
                <a:gd name="T67" fmla="*/ 84 h 168"/>
                <a:gd name="T68" fmla="*/ 56 w 104"/>
                <a:gd name="T69" fmla="*/ 96 h 168"/>
                <a:gd name="T70" fmla="*/ 72 w 104"/>
                <a:gd name="T71" fmla="*/ 100 h 168"/>
                <a:gd name="T72" fmla="*/ 60 w 104"/>
                <a:gd name="T73" fmla="*/ 108 h 168"/>
                <a:gd name="T74" fmla="*/ 56 w 104"/>
                <a:gd name="T75" fmla="*/ 124 h 168"/>
                <a:gd name="T76" fmla="*/ 48 w 104"/>
                <a:gd name="T77" fmla="*/ 112 h 168"/>
                <a:gd name="T78" fmla="*/ 32 w 104"/>
                <a:gd name="T79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68">
                  <a:moveTo>
                    <a:pt x="90" y="33"/>
                  </a:moveTo>
                  <a:cubicBezTo>
                    <a:pt x="88" y="31"/>
                    <a:pt x="87" y="29"/>
                    <a:pt x="86" y="28"/>
                  </a:cubicBezTo>
                  <a:cubicBezTo>
                    <a:pt x="87" y="27"/>
                    <a:pt x="88" y="26"/>
                    <a:pt x="88" y="2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7" y="29"/>
                    <a:pt x="16" y="31"/>
                    <a:pt x="14" y="33"/>
                  </a:cubicBezTo>
                  <a:cubicBezTo>
                    <a:pt x="8" y="40"/>
                    <a:pt x="0" y="50"/>
                    <a:pt x="0" y="6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9" y="168"/>
                    <a:pt x="104" y="163"/>
                    <a:pt x="104" y="1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0"/>
                    <a:pt x="96" y="40"/>
                    <a:pt x="90" y="33"/>
                  </a:cubicBezTo>
                  <a:close/>
                  <a:moveTo>
                    <a:pt x="24" y="12"/>
                  </a:moveTo>
                  <a:cubicBezTo>
                    <a:pt x="24" y="10"/>
                    <a:pt x="26" y="8"/>
                    <a:pt x="28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4" y="12"/>
                  </a:lnTo>
                  <a:close/>
                  <a:moveTo>
                    <a:pt x="20" y="38"/>
                  </a:moveTo>
                  <a:cubicBezTo>
                    <a:pt x="23" y="34"/>
                    <a:pt x="26" y="31"/>
                    <a:pt x="2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1"/>
                    <a:pt x="81" y="34"/>
                    <a:pt x="84" y="38"/>
                  </a:cubicBezTo>
                  <a:cubicBezTo>
                    <a:pt x="88" y="44"/>
                    <a:pt x="94" y="51"/>
                    <a:pt x="96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6" y="44"/>
                    <a:pt x="20" y="38"/>
                  </a:cubicBezTo>
                  <a:close/>
                  <a:moveTo>
                    <a:pt x="96" y="156"/>
                  </a:moveTo>
                  <a:cubicBezTo>
                    <a:pt x="96" y="158"/>
                    <a:pt x="94" y="160"/>
                    <a:pt x="9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6" y="148"/>
                    <a:pt x="96" y="148"/>
                    <a:pt x="96" y="148"/>
                  </a:cubicBezTo>
                  <a:lnTo>
                    <a:pt x="96" y="156"/>
                  </a:lnTo>
                  <a:close/>
                  <a:moveTo>
                    <a:pt x="96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6" y="68"/>
                    <a:pt x="96" y="68"/>
                    <a:pt x="96" y="68"/>
                  </a:cubicBezTo>
                  <a:lnTo>
                    <a:pt x="96" y="140"/>
                  </a:lnTo>
                  <a:close/>
                  <a:moveTo>
                    <a:pt x="28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30"/>
                    <a:pt x="42" y="132"/>
                    <a:pt x="44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62" y="132"/>
                    <a:pt x="64" y="130"/>
                    <a:pt x="64" y="12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8" y="116"/>
                    <a:pt x="80" y="114"/>
                    <a:pt x="80" y="11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94"/>
                    <a:pt x="78" y="92"/>
                    <a:pt x="76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78"/>
                    <a:pt x="62" y="76"/>
                    <a:pt x="6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4" y="94"/>
                    <a:pt x="24" y="96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4"/>
                    <a:pt x="26" y="116"/>
                    <a:pt x="28" y="116"/>
                  </a:cubicBezTo>
                  <a:close/>
                  <a:moveTo>
                    <a:pt x="32" y="100"/>
                  </a:moveTo>
                  <a:cubicBezTo>
                    <a:pt x="44" y="100"/>
                    <a:pt x="44" y="100"/>
                    <a:pt x="44" y="100"/>
                  </a:cubicBezTo>
                  <a:cubicBezTo>
                    <a:pt x="46" y="100"/>
                    <a:pt x="48" y="98"/>
                    <a:pt x="48" y="96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8"/>
                    <a:pt x="58" y="100"/>
                    <a:pt x="60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8" y="108"/>
                    <a:pt x="56" y="110"/>
                    <a:pt x="56" y="11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0"/>
                    <a:pt x="46" y="108"/>
                    <a:pt x="4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7010758" y="5494338"/>
            <a:ext cx="633413" cy="633413"/>
            <a:chOff x="3844480" y="1716272"/>
            <a:chExt cx="633413" cy="633413"/>
          </a:xfrm>
          <a:solidFill>
            <a:schemeClr val="tx2"/>
          </a:solidFill>
        </p:grpSpPr>
        <p:sp>
          <p:nvSpPr>
            <p:cNvPr id="24" name="Freeform 606"/>
            <p:cNvSpPr>
              <a:spLocks noEditPoints="1"/>
            </p:cNvSpPr>
            <p:nvPr/>
          </p:nvSpPr>
          <p:spPr bwMode="auto">
            <a:xfrm>
              <a:off x="3844480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86"/>
            <p:cNvSpPr>
              <a:spLocks noEditPoints="1"/>
            </p:cNvSpPr>
            <p:nvPr/>
          </p:nvSpPr>
          <p:spPr bwMode="auto">
            <a:xfrm>
              <a:off x="4024550" y="1852908"/>
              <a:ext cx="273272" cy="360140"/>
            </a:xfrm>
            <a:custGeom>
              <a:avLst/>
              <a:gdLst>
                <a:gd name="T0" fmla="*/ 20 w 128"/>
                <a:gd name="T1" fmla="*/ 0 h 168"/>
                <a:gd name="T2" fmla="*/ 0 w 128"/>
                <a:gd name="T3" fmla="*/ 156 h 168"/>
                <a:gd name="T4" fmla="*/ 116 w 128"/>
                <a:gd name="T5" fmla="*/ 168 h 168"/>
                <a:gd name="T6" fmla="*/ 128 w 128"/>
                <a:gd name="T7" fmla="*/ 20 h 168"/>
                <a:gd name="T8" fmla="*/ 8 w 128"/>
                <a:gd name="T9" fmla="*/ 24 h 168"/>
                <a:gd name="T10" fmla="*/ 26 w 128"/>
                <a:gd name="T11" fmla="*/ 29 h 168"/>
                <a:gd name="T12" fmla="*/ 8 w 128"/>
                <a:gd name="T13" fmla="*/ 32 h 168"/>
                <a:gd name="T14" fmla="*/ 120 w 128"/>
                <a:gd name="T15" fmla="*/ 156 h 168"/>
                <a:gd name="T16" fmla="*/ 12 w 128"/>
                <a:gd name="T17" fmla="*/ 160 h 168"/>
                <a:gd name="T18" fmla="*/ 8 w 128"/>
                <a:gd name="T19" fmla="*/ 56 h 168"/>
                <a:gd name="T20" fmla="*/ 33 w 128"/>
                <a:gd name="T21" fmla="*/ 55 h 168"/>
                <a:gd name="T22" fmla="*/ 95 w 128"/>
                <a:gd name="T23" fmla="*/ 55 h 168"/>
                <a:gd name="T24" fmla="*/ 120 w 128"/>
                <a:gd name="T25" fmla="*/ 56 h 168"/>
                <a:gd name="T26" fmla="*/ 120 w 128"/>
                <a:gd name="T27" fmla="*/ 48 h 168"/>
                <a:gd name="T28" fmla="*/ 64 w 128"/>
                <a:gd name="T29" fmla="*/ 36 h 168"/>
                <a:gd name="T30" fmla="*/ 8 w 128"/>
                <a:gd name="T31" fmla="*/ 48 h 168"/>
                <a:gd name="T32" fmla="*/ 18 w 128"/>
                <a:gd name="T33" fmla="*/ 40 h 168"/>
                <a:gd name="T34" fmla="*/ 38 w 128"/>
                <a:gd name="T35" fmla="*/ 30 h 168"/>
                <a:gd name="T36" fmla="*/ 33 w 128"/>
                <a:gd name="T37" fmla="*/ 16 h 168"/>
                <a:gd name="T38" fmla="*/ 20 w 128"/>
                <a:gd name="T39" fmla="*/ 8 h 168"/>
                <a:gd name="T40" fmla="*/ 120 w 128"/>
                <a:gd name="T41" fmla="*/ 20 h 168"/>
                <a:gd name="T42" fmla="*/ 64 w 128"/>
                <a:gd name="T43" fmla="*/ 52 h 168"/>
                <a:gd name="T44" fmla="*/ 24 w 128"/>
                <a:gd name="T45" fmla="*/ 72 h 168"/>
                <a:gd name="T46" fmla="*/ 16 w 128"/>
                <a:gd name="T47" fmla="*/ 104 h 168"/>
                <a:gd name="T48" fmla="*/ 29 w 128"/>
                <a:gd name="T49" fmla="*/ 112 h 168"/>
                <a:gd name="T50" fmla="*/ 104 w 128"/>
                <a:gd name="T51" fmla="*/ 92 h 168"/>
                <a:gd name="T52" fmla="*/ 64 w 128"/>
                <a:gd name="T53" fmla="*/ 124 h 168"/>
                <a:gd name="T54" fmla="*/ 32 w 128"/>
                <a:gd name="T55" fmla="*/ 104 h 168"/>
                <a:gd name="T56" fmla="*/ 24 w 128"/>
                <a:gd name="T57" fmla="*/ 80 h 168"/>
                <a:gd name="T58" fmla="*/ 35 w 128"/>
                <a:gd name="T59" fmla="*/ 78 h 168"/>
                <a:gd name="T60" fmla="*/ 96 w 128"/>
                <a:gd name="T61" fmla="*/ 92 h 168"/>
                <a:gd name="T62" fmla="*/ 64 w 128"/>
                <a:gd name="T63" fmla="*/ 68 h 168"/>
                <a:gd name="T64" fmla="*/ 64 w 128"/>
                <a:gd name="T65" fmla="*/ 116 h 168"/>
                <a:gd name="T66" fmla="*/ 64 w 128"/>
                <a:gd name="T67" fmla="*/ 68 h 168"/>
                <a:gd name="T68" fmla="*/ 48 w 128"/>
                <a:gd name="T69" fmla="*/ 92 h 168"/>
                <a:gd name="T70" fmla="*/ 59 w 128"/>
                <a:gd name="T71" fmla="*/ 92 h 168"/>
                <a:gd name="T72" fmla="*/ 64 w 128"/>
                <a:gd name="T73" fmla="*/ 108 h 168"/>
                <a:gd name="T74" fmla="*/ 66 w 128"/>
                <a:gd name="T75" fmla="*/ 96 h 168"/>
                <a:gd name="T76" fmla="*/ 64 w 128"/>
                <a:gd name="T77" fmla="*/ 108 h 168"/>
                <a:gd name="T78" fmla="*/ 60 w 128"/>
                <a:gd name="T79" fmla="*/ 77 h 168"/>
                <a:gd name="T80" fmla="*/ 79 w 128"/>
                <a:gd name="T81" fmla="*/ 88 h 168"/>
                <a:gd name="T82" fmla="*/ 100 w 128"/>
                <a:gd name="T83" fmla="*/ 16 h 168"/>
                <a:gd name="T84" fmla="*/ 100 w 128"/>
                <a:gd name="T85" fmla="*/ 40 h 168"/>
                <a:gd name="T86" fmla="*/ 100 w 128"/>
                <a:gd name="T87" fmla="*/ 16 h 168"/>
                <a:gd name="T88" fmla="*/ 96 w 128"/>
                <a:gd name="T89" fmla="*/ 28 h 168"/>
                <a:gd name="T90" fmla="*/ 104 w 128"/>
                <a:gd name="T91" fmla="*/ 28 h 168"/>
                <a:gd name="T92" fmla="*/ 72 w 128"/>
                <a:gd name="T93" fmla="*/ 24 h 168"/>
                <a:gd name="T94" fmla="*/ 80 w 128"/>
                <a:gd name="T95" fmla="*/ 16 h 168"/>
                <a:gd name="T96" fmla="*/ 72 w 128"/>
                <a:gd name="T97" fmla="*/ 24 h 168"/>
                <a:gd name="T98" fmla="*/ 64 w 128"/>
                <a:gd name="T99" fmla="*/ 24 h 168"/>
                <a:gd name="T100" fmla="*/ 56 w 128"/>
                <a:gd name="T10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68">
                  <a:moveTo>
                    <a:pt x="108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3" y="168"/>
                    <a:pt x="128" y="163"/>
                    <a:pt x="128" y="156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19" y="0"/>
                    <a:pt x="108" y="0"/>
                  </a:cubicBezTo>
                  <a:close/>
                  <a:moveTo>
                    <a:pt x="8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31"/>
                    <a:pt x="21" y="32"/>
                    <a:pt x="18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8" y="24"/>
                  </a:lnTo>
                  <a:close/>
                  <a:moveTo>
                    <a:pt x="120" y="156"/>
                  </a:moveTo>
                  <a:cubicBezTo>
                    <a:pt x="120" y="158"/>
                    <a:pt x="118" y="160"/>
                    <a:pt x="116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6"/>
                    <a:pt x="33" y="56"/>
                    <a:pt x="33" y="55"/>
                  </a:cubicBezTo>
                  <a:cubicBezTo>
                    <a:pt x="42" y="48"/>
                    <a:pt x="53" y="44"/>
                    <a:pt x="64" y="44"/>
                  </a:cubicBezTo>
                  <a:cubicBezTo>
                    <a:pt x="75" y="44"/>
                    <a:pt x="86" y="48"/>
                    <a:pt x="95" y="55"/>
                  </a:cubicBezTo>
                  <a:cubicBezTo>
                    <a:pt x="95" y="56"/>
                    <a:pt x="96" y="56"/>
                    <a:pt x="97" y="56"/>
                  </a:cubicBezTo>
                  <a:cubicBezTo>
                    <a:pt x="120" y="56"/>
                    <a:pt x="120" y="56"/>
                    <a:pt x="120" y="56"/>
                  </a:cubicBezTo>
                  <a:lnTo>
                    <a:pt x="120" y="156"/>
                  </a:lnTo>
                  <a:close/>
                  <a:moveTo>
                    <a:pt x="120" y="48"/>
                  </a:moveTo>
                  <a:cubicBezTo>
                    <a:pt x="99" y="48"/>
                    <a:pt x="99" y="48"/>
                    <a:pt x="99" y="48"/>
                  </a:cubicBezTo>
                  <a:cubicBezTo>
                    <a:pt x="89" y="40"/>
                    <a:pt x="77" y="36"/>
                    <a:pt x="64" y="36"/>
                  </a:cubicBezTo>
                  <a:cubicBezTo>
                    <a:pt x="51" y="36"/>
                    <a:pt x="39" y="40"/>
                    <a:pt x="29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3" y="40"/>
                    <a:pt x="27" y="38"/>
                    <a:pt x="31" y="36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0" y="28"/>
                    <a:pt x="41" y="25"/>
                    <a:pt x="40" y="21"/>
                  </a:cubicBezTo>
                  <a:cubicBezTo>
                    <a:pt x="39" y="18"/>
                    <a:pt x="36" y="16"/>
                    <a:pt x="3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1"/>
                    <a:pt x="15" y="8"/>
                    <a:pt x="2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5" y="8"/>
                    <a:pt x="120" y="13"/>
                    <a:pt x="120" y="20"/>
                  </a:cubicBezTo>
                  <a:lnTo>
                    <a:pt x="120" y="48"/>
                  </a:lnTo>
                  <a:close/>
                  <a:moveTo>
                    <a:pt x="64" y="52"/>
                  </a:moveTo>
                  <a:cubicBezTo>
                    <a:pt x="50" y="52"/>
                    <a:pt x="37" y="60"/>
                    <a:pt x="29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0" y="72"/>
                    <a:pt x="16" y="76"/>
                    <a:pt x="16" y="8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8"/>
                    <a:pt x="20" y="112"/>
                    <a:pt x="24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7" y="124"/>
                    <a:pt x="50" y="132"/>
                    <a:pt x="64" y="132"/>
                  </a:cubicBezTo>
                  <a:cubicBezTo>
                    <a:pt x="86" y="132"/>
                    <a:pt x="104" y="114"/>
                    <a:pt x="104" y="92"/>
                  </a:cubicBezTo>
                  <a:cubicBezTo>
                    <a:pt x="104" y="70"/>
                    <a:pt x="86" y="52"/>
                    <a:pt x="64" y="52"/>
                  </a:cubicBezTo>
                  <a:close/>
                  <a:moveTo>
                    <a:pt x="64" y="124"/>
                  </a:moveTo>
                  <a:cubicBezTo>
                    <a:pt x="52" y="124"/>
                    <a:pt x="41" y="117"/>
                    <a:pt x="35" y="106"/>
                  </a:cubicBezTo>
                  <a:cubicBezTo>
                    <a:pt x="35" y="105"/>
                    <a:pt x="33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3" y="80"/>
                    <a:pt x="35" y="79"/>
                    <a:pt x="35" y="78"/>
                  </a:cubicBezTo>
                  <a:cubicBezTo>
                    <a:pt x="41" y="67"/>
                    <a:pt x="52" y="60"/>
                    <a:pt x="64" y="60"/>
                  </a:cubicBezTo>
                  <a:cubicBezTo>
                    <a:pt x="82" y="60"/>
                    <a:pt x="96" y="74"/>
                    <a:pt x="96" y="92"/>
                  </a:cubicBezTo>
                  <a:cubicBezTo>
                    <a:pt x="96" y="110"/>
                    <a:pt x="82" y="124"/>
                    <a:pt x="64" y="124"/>
                  </a:cubicBezTo>
                  <a:close/>
                  <a:moveTo>
                    <a:pt x="64" y="68"/>
                  </a:moveTo>
                  <a:cubicBezTo>
                    <a:pt x="51" y="68"/>
                    <a:pt x="40" y="79"/>
                    <a:pt x="40" y="92"/>
                  </a:cubicBezTo>
                  <a:cubicBezTo>
                    <a:pt x="40" y="105"/>
                    <a:pt x="51" y="116"/>
                    <a:pt x="64" y="116"/>
                  </a:cubicBezTo>
                  <a:cubicBezTo>
                    <a:pt x="77" y="116"/>
                    <a:pt x="88" y="105"/>
                    <a:pt x="88" y="92"/>
                  </a:cubicBezTo>
                  <a:cubicBezTo>
                    <a:pt x="88" y="79"/>
                    <a:pt x="77" y="68"/>
                    <a:pt x="64" y="68"/>
                  </a:cubicBezTo>
                  <a:close/>
                  <a:moveTo>
                    <a:pt x="53" y="103"/>
                  </a:moveTo>
                  <a:cubicBezTo>
                    <a:pt x="50" y="100"/>
                    <a:pt x="48" y="96"/>
                    <a:pt x="48" y="92"/>
                  </a:cubicBezTo>
                  <a:cubicBezTo>
                    <a:pt x="48" y="88"/>
                    <a:pt x="50" y="84"/>
                    <a:pt x="53" y="81"/>
                  </a:cubicBezTo>
                  <a:cubicBezTo>
                    <a:pt x="59" y="92"/>
                    <a:pt x="59" y="92"/>
                    <a:pt x="59" y="92"/>
                  </a:cubicBezTo>
                  <a:lnTo>
                    <a:pt x="53" y="103"/>
                  </a:lnTo>
                  <a:close/>
                  <a:moveTo>
                    <a:pt x="64" y="108"/>
                  </a:moveTo>
                  <a:cubicBezTo>
                    <a:pt x="63" y="108"/>
                    <a:pt x="61" y="108"/>
                    <a:pt x="60" y="10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103"/>
                    <a:pt x="71" y="108"/>
                    <a:pt x="64" y="108"/>
                  </a:cubicBezTo>
                  <a:close/>
                  <a:moveTo>
                    <a:pt x="66" y="88"/>
                  </a:moveTo>
                  <a:cubicBezTo>
                    <a:pt x="60" y="77"/>
                    <a:pt x="60" y="77"/>
                    <a:pt x="60" y="77"/>
                  </a:cubicBezTo>
                  <a:cubicBezTo>
                    <a:pt x="61" y="76"/>
                    <a:pt x="63" y="76"/>
                    <a:pt x="64" y="76"/>
                  </a:cubicBezTo>
                  <a:cubicBezTo>
                    <a:pt x="71" y="76"/>
                    <a:pt x="78" y="81"/>
                    <a:pt x="79" y="88"/>
                  </a:cubicBezTo>
                  <a:lnTo>
                    <a:pt x="66" y="88"/>
                  </a:lnTo>
                  <a:close/>
                  <a:moveTo>
                    <a:pt x="100" y="16"/>
                  </a:moveTo>
                  <a:cubicBezTo>
                    <a:pt x="93" y="16"/>
                    <a:pt x="88" y="21"/>
                    <a:pt x="88" y="28"/>
                  </a:cubicBezTo>
                  <a:cubicBezTo>
                    <a:pt x="88" y="35"/>
                    <a:pt x="93" y="40"/>
                    <a:pt x="100" y="40"/>
                  </a:cubicBezTo>
                  <a:cubicBezTo>
                    <a:pt x="107" y="40"/>
                    <a:pt x="112" y="35"/>
                    <a:pt x="112" y="28"/>
                  </a:cubicBezTo>
                  <a:cubicBezTo>
                    <a:pt x="112" y="21"/>
                    <a:pt x="107" y="16"/>
                    <a:pt x="100" y="16"/>
                  </a:cubicBezTo>
                  <a:close/>
                  <a:moveTo>
                    <a:pt x="100" y="32"/>
                  </a:moveTo>
                  <a:cubicBezTo>
                    <a:pt x="98" y="32"/>
                    <a:pt x="96" y="30"/>
                    <a:pt x="96" y="28"/>
                  </a:cubicBezTo>
                  <a:cubicBezTo>
                    <a:pt x="96" y="26"/>
                    <a:pt x="98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cubicBezTo>
                    <a:pt x="104" y="30"/>
                    <a:pt x="102" y="32"/>
                    <a:pt x="100" y="32"/>
                  </a:cubicBezTo>
                  <a:close/>
                  <a:moveTo>
                    <a:pt x="72" y="24"/>
                  </a:moveTo>
                  <a:cubicBezTo>
                    <a:pt x="80" y="24"/>
                    <a:pt x="80" y="24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2" y="16"/>
                    <a:pt x="72" y="16"/>
                    <a:pt x="72" y="16"/>
                  </a:cubicBezTo>
                  <a:lnTo>
                    <a:pt x="72" y="24"/>
                  </a:lnTo>
                  <a:close/>
                  <a:moveTo>
                    <a:pt x="56" y="24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6" y="16"/>
                    <a:pt x="56" y="16"/>
                    <a:pt x="56" y="16"/>
                  </a:cubicBezTo>
                  <a:lnTo>
                    <a:pt x="56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8654010" y="5494338"/>
            <a:ext cx="632508" cy="633413"/>
            <a:chOff x="5487733" y="1716272"/>
            <a:chExt cx="632508" cy="633413"/>
          </a:xfrm>
          <a:solidFill>
            <a:schemeClr val="tx2"/>
          </a:solidFill>
        </p:grpSpPr>
        <p:sp>
          <p:nvSpPr>
            <p:cNvPr id="27" name="Freeform 586"/>
            <p:cNvSpPr>
              <a:spLocks noEditPoints="1"/>
            </p:cNvSpPr>
            <p:nvPr/>
          </p:nvSpPr>
          <p:spPr bwMode="auto">
            <a:xfrm>
              <a:off x="5487733" y="1716272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87"/>
            <p:cNvSpPr>
              <a:spLocks noEditPoints="1"/>
            </p:cNvSpPr>
            <p:nvPr/>
          </p:nvSpPr>
          <p:spPr bwMode="auto">
            <a:xfrm>
              <a:off x="5589984" y="1870101"/>
              <a:ext cx="428006" cy="342948"/>
            </a:xfrm>
            <a:custGeom>
              <a:avLst/>
              <a:gdLst>
                <a:gd name="T0" fmla="*/ 144 w 200"/>
                <a:gd name="T1" fmla="*/ 40 h 160"/>
                <a:gd name="T2" fmla="*/ 48 w 200"/>
                <a:gd name="T3" fmla="*/ 40 h 160"/>
                <a:gd name="T4" fmla="*/ 48 w 200"/>
                <a:gd name="T5" fmla="*/ 32 h 160"/>
                <a:gd name="T6" fmla="*/ 31 w 200"/>
                <a:gd name="T7" fmla="*/ 100 h 160"/>
                <a:gd name="T8" fmla="*/ 24 w 200"/>
                <a:gd name="T9" fmla="*/ 97 h 160"/>
                <a:gd name="T10" fmla="*/ 62 w 200"/>
                <a:gd name="T11" fmla="*/ 92 h 160"/>
                <a:gd name="T12" fmla="*/ 196 w 200"/>
                <a:gd name="T13" fmla="*/ 92 h 160"/>
                <a:gd name="T14" fmla="*/ 161 w 200"/>
                <a:gd name="T15" fmla="*/ 87 h 160"/>
                <a:gd name="T16" fmla="*/ 172 w 200"/>
                <a:gd name="T17" fmla="*/ 64 h 160"/>
                <a:gd name="T18" fmla="*/ 175 w 200"/>
                <a:gd name="T19" fmla="*/ 15 h 160"/>
                <a:gd name="T20" fmla="*/ 125 w 200"/>
                <a:gd name="T21" fmla="*/ 0 h 160"/>
                <a:gd name="T22" fmla="*/ 78 w 200"/>
                <a:gd name="T23" fmla="*/ 2 h 160"/>
                <a:gd name="T24" fmla="*/ 30 w 200"/>
                <a:gd name="T25" fmla="*/ 12 h 160"/>
                <a:gd name="T26" fmla="*/ 20 w 200"/>
                <a:gd name="T27" fmla="*/ 56 h 160"/>
                <a:gd name="T28" fmla="*/ 48 w 200"/>
                <a:gd name="T29" fmla="*/ 72 h 160"/>
                <a:gd name="T30" fmla="*/ 0 w 200"/>
                <a:gd name="T31" fmla="*/ 100 h 160"/>
                <a:gd name="T32" fmla="*/ 36 w 200"/>
                <a:gd name="T33" fmla="*/ 136 h 160"/>
                <a:gd name="T34" fmla="*/ 56 w 200"/>
                <a:gd name="T35" fmla="*/ 160 h 160"/>
                <a:gd name="T36" fmla="*/ 152 w 200"/>
                <a:gd name="T37" fmla="*/ 138 h 160"/>
                <a:gd name="T38" fmla="*/ 168 w 200"/>
                <a:gd name="T39" fmla="*/ 137 h 160"/>
                <a:gd name="T40" fmla="*/ 188 w 200"/>
                <a:gd name="T41" fmla="*/ 144 h 160"/>
                <a:gd name="T42" fmla="*/ 196 w 200"/>
                <a:gd name="T43" fmla="*/ 92 h 160"/>
                <a:gd name="T44" fmla="*/ 100 w 200"/>
                <a:gd name="T45" fmla="*/ 32 h 160"/>
                <a:gd name="T46" fmla="*/ 9 w 200"/>
                <a:gd name="T47" fmla="*/ 105 h 160"/>
                <a:gd name="T48" fmla="*/ 40 w 200"/>
                <a:gd name="T49" fmla="*/ 128 h 160"/>
                <a:gd name="T50" fmla="*/ 30 w 200"/>
                <a:gd name="T51" fmla="*/ 80 h 160"/>
                <a:gd name="T52" fmla="*/ 39 w 200"/>
                <a:gd name="T53" fmla="*/ 80 h 160"/>
                <a:gd name="T54" fmla="*/ 67 w 200"/>
                <a:gd name="T55" fmla="*/ 82 h 160"/>
                <a:gd name="T56" fmla="*/ 88 w 200"/>
                <a:gd name="T57" fmla="*/ 96 h 160"/>
                <a:gd name="T58" fmla="*/ 87 w 200"/>
                <a:gd name="T59" fmla="*/ 105 h 160"/>
                <a:gd name="T60" fmla="*/ 144 w 200"/>
                <a:gd name="T61" fmla="*/ 152 h 160"/>
                <a:gd name="T62" fmla="*/ 60 w 200"/>
                <a:gd name="T63" fmla="*/ 136 h 160"/>
                <a:gd name="T64" fmla="*/ 96 w 200"/>
                <a:gd name="T65" fmla="*/ 100 h 160"/>
                <a:gd name="T66" fmla="*/ 56 w 200"/>
                <a:gd name="T67" fmla="*/ 72 h 160"/>
                <a:gd name="T68" fmla="*/ 48 w 200"/>
                <a:gd name="T69" fmla="*/ 56 h 160"/>
                <a:gd name="T70" fmla="*/ 29 w 200"/>
                <a:gd name="T71" fmla="*/ 21 h 160"/>
                <a:gd name="T72" fmla="*/ 48 w 200"/>
                <a:gd name="T73" fmla="*/ 14 h 160"/>
                <a:gd name="T74" fmla="*/ 56 w 200"/>
                <a:gd name="T75" fmla="*/ 12 h 160"/>
                <a:gd name="T76" fmla="*/ 127 w 200"/>
                <a:gd name="T77" fmla="*/ 8 h 160"/>
                <a:gd name="T78" fmla="*/ 152 w 200"/>
                <a:gd name="T79" fmla="*/ 24 h 160"/>
                <a:gd name="T80" fmla="*/ 166 w 200"/>
                <a:gd name="T81" fmla="*/ 20 h 160"/>
                <a:gd name="T82" fmla="*/ 172 w 200"/>
                <a:gd name="T83" fmla="*/ 56 h 160"/>
                <a:gd name="T84" fmla="*/ 144 w 200"/>
                <a:gd name="T85" fmla="*/ 48 h 160"/>
                <a:gd name="T86" fmla="*/ 105 w 200"/>
                <a:gd name="T87" fmla="*/ 111 h 160"/>
                <a:gd name="T88" fmla="*/ 116 w 200"/>
                <a:gd name="T89" fmla="*/ 144 h 160"/>
                <a:gd name="T90" fmla="*/ 144 w 200"/>
                <a:gd name="T91" fmla="*/ 141 h 160"/>
                <a:gd name="T92" fmla="*/ 188 w 200"/>
                <a:gd name="T93" fmla="*/ 136 h 160"/>
                <a:gd name="T94" fmla="*/ 173 w 200"/>
                <a:gd name="T95" fmla="*/ 132 h 160"/>
                <a:gd name="T96" fmla="*/ 147 w 200"/>
                <a:gd name="T97" fmla="*/ 131 h 160"/>
                <a:gd name="T98" fmla="*/ 116 w 200"/>
                <a:gd name="T99" fmla="*/ 136 h 160"/>
                <a:gd name="T100" fmla="*/ 107 w 200"/>
                <a:gd name="T101" fmla="*/ 119 h 160"/>
                <a:gd name="T102" fmla="*/ 131 w 200"/>
                <a:gd name="T103" fmla="*/ 121 h 160"/>
                <a:gd name="T104" fmla="*/ 137 w 200"/>
                <a:gd name="T105" fmla="*/ 119 h 160"/>
                <a:gd name="T106" fmla="*/ 140 w 200"/>
                <a:gd name="T107" fmla="*/ 101 h 160"/>
                <a:gd name="T108" fmla="*/ 145 w 200"/>
                <a:gd name="T109" fmla="*/ 96 h 160"/>
                <a:gd name="T110" fmla="*/ 153 w 200"/>
                <a:gd name="T111" fmla="*/ 89 h 160"/>
                <a:gd name="T112" fmla="*/ 192 w 200"/>
                <a:gd name="T113" fmla="*/ 13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60">
                  <a:moveTo>
                    <a:pt x="152" y="32"/>
                  </a:moveTo>
                  <a:cubicBezTo>
                    <a:pt x="144" y="32"/>
                    <a:pt x="144" y="32"/>
                    <a:pt x="144" y="3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48" y="4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lnTo>
                    <a:pt x="48" y="40"/>
                  </a:lnTo>
                  <a:close/>
                  <a:moveTo>
                    <a:pt x="24" y="97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7" y="90"/>
                    <a:pt x="27" y="90"/>
                    <a:pt x="27" y="90"/>
                  </a:cubicBezTo>
                  <a:lnTo>
                    <a:pt x="24" y="97"/>
                  </a:lnTo>
                  <a:close/>
                  <a:moveTo>
                    <a:pt x="72" y="97"/>
                  </a:moveTo>
                  <a:cubicBezTo>
                    <a:pt x="69" y="90"/>
                    <a:pt x="69" y="90"/>
                    <a:pt x="69" y="90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5" y="100"/>
                    <a:pt x="65" y="100"/>
                    <a:pt x="65" y="100"/>
                  </a:cubicBezTo>
                  <a:lnTo>
                    <a:pt x="72" y="97"/>
                  </a:lnTo>
                  <a:close/>
                  <a:moveTo>
                    <a:pt x="196" y="92"/>
                  </a:moveTo>
                  <a:cubicBezTo>
                    <a:pt x="194" y="92"/>
                    <a:pt x="191" y="92"/>
                    <a:pt x="190" y="94"/>
                  </a:cubicBezTo>
                  <a:cubicBezTo>
                    <a:pt x="186" y="98"/>
                    <a:pt x="181" y="100"/>
                    <a:pt x="176" y="100"/>
                  </a:cubicBezTo>
                  <a:cubicBezTo>
                    <a:pt x="166" y="100"/>
                    <a:pt x="162" y="93"/>
                    <a:pt x="161" y="87"/>
                  </a:cubicBezTo>
                  <a:cubicBezTo>
                    <a:pt x="160" y="83"/>
                    <a:pt x="156" y="80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6" y="64"/>
                    <a:pt x="180" y="60"/>
                    <a:pt x="180" y="56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0"/>
                    <a:pt x="178" y="16"/>
                    <a:pt x="175" y="15"/>
                  </a:cubicBezTo>
                  <a:cubicBezTo>
                    <a:pt x="174" y="14"/>
                    <a:pt x="173" y="13"/>
                    <a:pt x="170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2" y="9"/>
                    <a:pt x="147" y="2"/>
                    <a:pt x="125" y="0"/>
                  </a:cubicBezTo>
                  <a:cubicBezTo>
                    <a:pt x="124" y="0"/>
                    <a:pt x="122" y="0"/>
                    <a:pt x="122" y="2"/>
                  </a:cubicBezTo>
                  <a:cubicBezTo>
                    <a:pt x="117" y="7"/>
                    <a:pt x="109" y="11"/>
                    <a:pt x="100" y="11"/>
                  </a:cubicBezTo>
                  <a:cubicBezTo>
                    <a:pt x="91" y="11"/>
                    <a:pt x="83" y="7"/>
                    <a:pt x="78" y="2"/>
                  </a:cubicBezTo>
                  <a:cubicBezTo>
                    <a:pt x="78" y="0"/>
                    <a:pt x="76" y="0"/>
                    <a:pt x="75" y="0"/>
                  </a:cubicBezTo>
                  <a:cubicBezTo>
                    <a:pt x="53" y="2"/>
                    <a:pt x="38" y="9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13"/>
                    <a:pt x="26" y="14"/>
                    <a:pt x="25" y="15"/>
                  </a:cubicBezTo>
                  <a:cubicBezTo>
                    <a:pt x="22" y="16"/>
                    <a:pt x="20" y="20"/>
                    <a:pt x="20" y="2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24" y="64"/>
                    <a:pt x="2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4"/>
                    <a:pt x="0" y="7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1"/>
                  </a:cubicBezTo>
                  <a:cubicBezTo>
                    <a:pt x="2" y="115"/>
                    <a:pt x="17" y="130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8" y="160"/>
                    <a:pt x="152" y="156"/>
                    <a:pt x="152" y="152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5" y="137"/>
                    <a:pt x="158" y="136"/>
                    <a:pt x="162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7" y="136"/>
                    <a:pt x="168" y="137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3" y="143"/>
                    <a:pt x="176" y="144"/>
                    <a:pt x="179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95" y="144"/>
                    <a:pt x="200" y="139"/>
                    <a:pt x="200" y="132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6"/>
                    <a:pt x="199" y="93"/>
                    <a:pt x="196" y="92"/>
                  </a:cubicBezTo>
                  <a:close/>
                  <a:moveTo>
                    <a:pt x="100" y="19"/>
                  </a:moveTo>
                  <a:cubicBezTo>
                    <a:pt x="106" y="19"/>
                    <a:pt x="111" y="18"/>
                    <a:pt x="115" y="16"/>
                  </a:cubicBezTo>
                  <a:cubicBezTo>
                    <a:pt x="110" y="26"/>
                    <a:pt x="105" y="32"/>
                    <a:pt x="100" y="32"/>
                  </a:cubicBezTo>
                  <a:cubicBezTo>
                    <a:pt x="95" y="32"/>
                    <a:pt x="90" y="26"/>
                    <a:pt x="85" y="16"/>
                  </a:cubicBezTo>
                  <a:cubicBezTo>
                    <a:pt x="89" y="18"/>
                    <a:pt x="94" y="19"/>
                    <a:pt x="100" y="19"/>
                  </a:cubicBezTo>
                  <a:close/>
                  <a:moveTo>
                    <a:pt x="9" y="105"/>
                  </a:moveTo>
                  <a:cubicBezTo>
                    <a:pt x="20" y="107"/>
                    <a:pt x="29" y="115"/>
                    <a:pt x="31" y="126"/>
                  </a:cubicBezTo>
                  <a:cubicBezTo>
                    <a:pt x="21" y="121"/>
                    <a:pt x="13" y="113"/>
                    <a:pt x="9" y="105"/>
                  </a:cubicBezTo>
                  <a:close/>
                  <a:moveTo>
                    <a:pt x="40" y="128"/>
                  </a:moveTo>
                  <a:cubicBezTo>
                    <a:pt x="38" y="111"/>
                    <a:pt x="25" y="98"/>
                    <a:pt x="8" y="9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71" y="98"/>
                    <a:pt x="58" y="111"/>
                    <a:pt x="56" y="128"/>
                  </a:cubicBezTo>
                  <a:lnTo>
                    <a:pt x="40" y="128"/>
                  </a:lnTo>
                  <a:close/>
                  <a:moveTo>
                    <a:pt x="87" y="105"/>
                  </a:moveTo>
                  <a:cubicBezTo>
                    <a:pt x="83" y="113"/>
                    <a:pt x="75" y="121"/>
                    <a:pt x="65" y="126"/>
                  </a:cubicBezTo>
                  <a:cubicBezTo>
                    <a:pt x="67" y="115"/>
                    <a:pt x="76" y="107"/>
                    <a:pt x="87" y="105"/>
                  </a:cubicBezTo>
                  <a:close/>
                  <a:moveTo>
                    <a:pt x="144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6"/>
                    <a:pt x="61" y="136"/>
                    <a:pt x="61" y="136"/>
                  </a:cubicBezTo>
                  <a:cubicBezTo>
                    <a:pt x="79" y="130"/>
                    <a:pt x="94" y="115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4"/>
                    <a:pt x="94" y="72"/>
                    <a:pt x="9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9" y="22"/>
                    <a:pt x="29" y="21"/>
                  </a:cubicBezTo>
                  <a:cubicBezTo>
                    <a:pt x="29" y="21"/>
                    <a:pt x="31" y="21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7" y="18"/>
                    <a:pt x="42" y="16"/>
                    <a:pt x="48" y="1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1" y="10"/>
                    <a:pt x="66" y="9"/>
                    <a:pt x="73" y="8"/>
                  </a:cubicBezTo>
                  <a:cubicBezTo>
                    <a:pt x="77" y="20"/>
                    <a:pt x="86" y="40"/>
                    <a:pt x="100" y="40"/>
                  </a:cubicBezTo>
                  <a:cubicBezTo>
                    <a:pt x="114" y="40"/>
                    <a:pt x="123" y="20"/>
                    <a:pt x="127" y="8"/>
                  </a:cubicBezTo>
                  <a:cubicBezTo>
                    <a:pt x="134" y="9"/>
                    <a:pt x="139" y="10"/>
                    <a:pt x="144" y="12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8" y="16"/>
                    <a:pt x="163" y="18"/>
                    <a:pt x="166" y="19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9" y="21"/>
                    <a:pt x="171" y="21"/>
                    <a:pt x="171" y="21"/>
                  </a:cubicBezTo>
                  <a:cubicBezTo>
                    <a:pt x="171" y="22"/>
                    <a:pt x="172" y="23"/>
                    <a:pt x="172" y="2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5"/>
                    <a:pt x="143" y="85"/>
                    <a:pt x="143" y="85"/>
                  </a:cubicBezTo>
                  <a:cubicBezTo>
                    <a:pt x="138" y="95"/>
                    <a:pt x="119" y="108"/>
                    <a:pt x="105" y="111"/>
                  </a:cubicBezTo>
                  <a:cubicBezTo>
                    <a:pt x="100" y="113"/>
                    <a:pt x="96" y="117"/>
                    <a:pt x="96" y="123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35"/>
                    <a:pt x="105" y="144"/>
                    <a:pt x="116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33" y="144"/>
                    <a:pt x="138" y="143"/>
                    <a:pt x="143" y="141"/>
                  </a:cubicBezTo>
                  <a:cubicBezTo>
                    <a:pt x="144" y="141"/>
                    <a:pt x="144" y="141"/>
                    <a:pt x="144" y="141"/>
                  </a:cubicBezTo>
                  <a:lnTo>
                    <a:pt x="144" y="152"/>
                  </a:lnTo>
                  <a:close/>
                  <a:moveTo>
                    <a:pt x="192" y="132"/>
                  </a:moveTo>
                  <a:cubicBezTo>
                    <a:pt x="192" y="134"/>
                    <a:pt x="190" y="136"/>
                    <a:pt x="188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8" y="136"/>
                    <a:pt x="177" y="136"/>
                    <a:pt x="176" y="135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1" y="129"/>
                    <a:pt x="168" y="128"/>
                    <a:pt x="165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57" y="128"/>
                    <a:pt x="152" y="129"/>
                    <a:pt x="147" y="131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36" y="135"/>
                    <a:pt x="132" y="136"/>
                    <a:pt x="128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09" y="136"/>
                    <a:pt x="104" y="131"/>
                    <a:pt x="104" y="12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1"/>
                    <a:pt x="105" y="120"/>
                    <a:pt x="107" y="119"/>
                  </a:cubicBezTo>
                  <a:cubicBezTo>
                    <a:pt x="110" y="118"/>
                    <a:pt x="112" y="118"/>
                    <a:pt x="115" y="11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2"/>
                    <a:pt x="126" y="111"/>
                    <a:pt x="128" y="110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7" y="104"/>
                    <a:pt x="138" y="103"/>
                    <a:pt x="140" y="101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8" y="94"/>
                    <a:pt x="149" y="91"/>
                    <a:pt x="150" y="89"/>
                  </a:cubicBezTo>
                  <a:cubicBezTo>
                    <a:pt x="150" y="89"/>
                    <a:pt x="151" y="88"/>
                    <a:pt x="152" y="88"/>
                  </a:cubicBezTo>
                  <a:cubicBezTo>
                    <a:pt x="152" y="88"/>
                    <a:pt x="153" y="89"/>
                    <a:pt x="153" y="89"/>
                  </a:cubicBezTo>
                  <a:cubicBezTo>
                    <a:pt x="156" y="101"/>
                    <a:pt x="164" y="108"/>
                    <a:pt x="176" y="108"/>
                  </a:cubicBezTo>
                  <a:cubicBezTo>
                    <a:pt x="182" y="108"/>
                    <a:pt x="187" y="106"/>
                    <a:pt x="192" y="103"/>
                  </a:cubicBezTo>
                  <a:lnTo>
                    <a:pt x="192" y="1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5977337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FMCG production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8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Food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FMCG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92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Alcoholic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beverages</a:t>
            </a:r>
          </a:p>
        </p:txBody>
      </p:sp>
      <p:sp>
        <p:nvSpPr>
          <p:cNvPr id="5" name="Freeform 680"/>
          <p:cNvSpPr>
            <a:spLocks noEditPoints="1"/>
          </p:cNvSpPr>
          <p:nvPr/>
        </p:nvSpPr>
        <p:spPr bwMode="auto">
          <a:xfrm>
            <a:off x="5750094" y="2617500"/>
            <a:ext cx="791448" cy="964371"/>
          </a:xfrm>
          <a:custGeom>
            <a:avLst/>
            <a:gdLst>
              <a:gd name="T0" fmla="*/ 47 w 151"/>
              <a:gd name="T1" fmla="*/ 160 h 184"/>
              <a:gd name="T2" fmla="*/ 39 w 151"/>
              <a:gd name="T3" fmla="*/ 112 h 184"/>
              <a:gd name="T4" fmla="*/ 63 w 151"/>
              <a:gd name="T5" fmla="*/ 160 h 184"/>
              <a:gd name="T6" fmla="*/ 71 w 151"/>
              <a:gd name="T7" fmla="*/ 112 h 184"/>
              <a:gd name="T8" fmla="*/ 63 w 151"/>
              <a:gd name="T9" fmla="*/ 160 h 184"/>
              <a:gd name="T10" fmla="*/ 95 w 151"/>
              <a:gd name="T11" fmla="*/ 160 h 184"/>
              <a:gd name="T12" fmla="*/ 87 w 151"/>
              <a:gd name="T13" fmla="*/ 112 h 184"/>
              <a:gd name="T14" fmla="*/ 131 w 151"/>
              <a:gd name="T15" fmla="*/ 68 h 184"/>
              <a:gd name="T16" fmla="*/ 119 w 151"/>
              <a:gd name="T17" fmla="*/ 59 h 184"/>
              <a:gd name="T18" fmla="*/ 116 w 151"/>
              <a:gd name="T19" fmla="*/ 20 h 184"/>
              <a:gd name="T20" fmla="*/ 84 w 151"/>
              <a:gd name="T21" fmla="*/ 11 h 184"/>
              <a:gd name="T22" fmla="*/ 61 w 151"/>
              <a:gd name="T23" fmla="*/ 8 h 184"/>
              <a:gd name="T24" fmla="*/ 19 w 151"/>
              <a:gd name="T25" fmla="*/ 20 h 184"/>
              <a:gd name="T26" fmla="*/ 15 w 151"/>
              <a:gd name="T27" fmla="*/ 59 h 184"/>
              <a:gd name="T28" fmla="*/ 35 w 151"/>
              <a:gd name="T29" fmla="*/ 184 h 184"/>
              <a:gd name="T30" fmla="*/ 119 w 151"/>
              <a:gd name="T31" fmla="*/ 164 h 184"/>
              <a:gd name="T32" fmla="*/ 131 w 151"/>
              <a:gd name="T33" fmla="*/ 148 h 184"/>
              <a:gd name="T34" fmla="*/ 151 w 151"/>
              <a:gd name="T35" fmla="*/ 88 h 184"/>
              <a:gd name="T36" fmla="*/ 111 w 151"/>
              <a:gd name="T37" fmla="*/ 164 h 184"/>
              <a:gd name="T38" fmla="*/ 35 w 151"/>
              <a:gd name="T39" fmla="*/ 176 h 184"/>
              <a:gd name="T40" fmla="*/ 23 w 151"/>
              <a:gd name="T41" fmla="*/ 60 h 184"/>
              <a:gd name="T42" fmla="*/ 31 w 151"/>
              <a:gd name="T43" fmla="*/ 92 h 184"/>
              <a:gd name="T44" fmla="*/ 55 w 151"/>
              <a:gd name="T45" fmla="*/ 92 h 184"/>
              <a:gd name="T46" fmla="*/ 63 w 151"/>
              <a:gd name="T47" fmla="*/ 60 h 184"/>
              <a:gd name="T48" fmla="*/ 75 w 151"/>
              <a:gd name="T49" fmla="*/ 88 h 184"/>
              <a:gd name="T50" fmla="*/ 87 w 151"/>
              <a:gd name="T51" fmla="*/ 60 h 184"/>
              <a:gd name="T52" fmla="*/ 111 w 151"/>
              <a:gd name="T53" fmla="*/ 164 h 184"/>
              <a:gd name="T54" fmla="*/ 83 w 151"/>
              <a:gd name="T55" fmla="*/ 52 h 184"/>
              <a:gd name="T56" fmla="*/ 79 w 151"/>
              <a:gd name="T57" fmla="*/ 76 h 184"/>
              <a:gd name="T58" fmla="*/ 71 w 151"/>
              <a:gd name="T59" fmla="*/ 76 h 184"/>
              <a:gd name="T60" fmla="*/ 67 w 151"/>
              <a:gd name="T61" fmla="*/ 52 h 184"/>
              <a:gd name="T62" fmla="*/ 47 w 151"/>
              <a:gd name="T63" fmla="*/ 56 h 184"/>
              <a:gd name="T64" fmla="*/ 43 w 151"/>
              <a:gd name="T65" fmla="*/ 96 h 184"/>
              <a:gd name="T66" fmla="*/ 39 w 151"/>
              <a:gd name="T67" fmla="*/ 56 h 184"/>
              <a:gd name="T68" fmla="*/ 20 w 151"/>
              <a:gd name="T69" fmla="*/ 52 h 184"/>
              <a:gd name="T70" fmla="*/ 20 w 151"/>
              <a:gd name="T71" fmla="*/ 28 h 184"/>
              <a:gd name="T72" fmla="*/ 26 w 151"/>
              <a:gd name="T73" fmla="*/ 28 h 184"/>
              <a:gd name="T74" fmla="*/ 27 w 151"/>
              <a:gd name="T75" fmla="*/ 24 h 184"/>
              <a:gd name="T76" fmla="*/ 57 w 151"/>
              <a:gd name="T77" fmla="*/ 16 h 184"/>
              <a:gd name="T78" fmla="*/ 64 w 151"/>
              <a:gd name="T79" fmla="*/ 16 h 184"/>
              <a:gd name="T80" fmla="*/ 79 w 151"/>
              <a:gd name="T81" fmla="*/ 18 h 184"/>
              <a:gd name="T82" fmla="*/ 85 w 151"/>
              <a:gd name="T83" fmla="*/ 20 h 184"/>
              <a:gd name="T84" fmla="*/ 110 w 151"/>
              <a:gd name="T85" fmla="*/ 26 h 184"/>
              <a:gd name="T86" fmla="*/ 114 w 151"/>
              <a:gd name="T87" fmla="*/ 28 h 184"/>
              <a:gd name="T88" fmla="*/ 114 w 151"/>
              <a:gd name="T89" fmla="*/ 52 h 184"/>
              <a:gd name="T90" fmla="*/ 131 w 151"/>
              <a:gd name="T91" fmla="*/ 140 h 184"/>
              <a:gd name="T92" fmla="*/ 119 w 151"/>
              <a:gd name="T93" fmla="*/ 76 h 184"/>
              <a:gd name="T94" fmla="*/ 143 w 151"/>
              <a:gd name="T95" fmla="*/ 8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1" h="184">
                <a:moveTo>
                  <a:pt x="39" y="160"/>
                </a:moveTo>
                <a:cubicBezTo>
                  <a:pt x="47" y="160"/>
                  <a:pt x="47" y="160"/>
                  <a:pt x="47" y="160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39" y="112"/>
                  <a:pt x="39" y="112"/>
                  <a:pt x="39" y="112"/>
                </a:cubicBezTo>
                <a:lnTo>
                  <a:pt x="39" y="160"/>
                </a:lnTo>
                <a:close/>
                <a:moveTo>
                  <a:pt x="63" y="160"/>
                </a:moveTo>
                <a:cubicBezTo>
                  <a:pt x="71" y="160"/>
                  <a:pt x="71" y="160"/>
                  <a:pt x="71" y="160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63" y="112"/>
                  <a:pt x="63" y="112"/>
                  <a:pt x="63" y="112"/>
                </a:cubicBezTo>
                <a:lnTo>
                  <a:pt x="63" y="160"/>
                </a:lnTo>
                <a:close/>
                <a:moveTo>
                  <a:pt x="87" y="160"/>
                </a:moveTo>
                <a:cubicBezTo>
                  <a:pt x="95" y="160"/>
                  <a:pt x="95" y="160"/>
                  <a:pt x="95" y="160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7" y="112"/>
                  <a:pt x="87" y="112"/>
                  <a:pt x="87" y="112"/>
                </a:cubicBezTo>
                <a:lnTo>
                  <a:pt x="87" y="160"/>
                </a:lnTo>
                <a:close/>
                <a:moveTo>
                  <a:pt x="131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28" y="57"/>
                  <a:pt x="134" y="49"/>
                  <a:pt x="134" y="40"/>
                </a:cubicBezTo>
                <a:cubicBezTo>
                  <a:pt x="134" y="29"/>
                  <a:pt x="126" y="21"/>
                  <a:pt x="116" y="20"/>
                </a:cubicBezTo>
                <a:cubicBezTo>
                  <a:pt x="112" y="13"/>
                  <a:pt x="104" y="8"/>
                  <a:pt x="95" y="8"/>
                </a:cubicBezTo>
                <a:cubicBezTo>
                  <a:pt x="91" y="8"/>
                  <a:pt x="87" y="9"/>
                  <a:pt x="84" y="11"/>
                </a:cubicBezTo>
                <a:cubicBezTo>
                  <a:pt x="81" y="7"/>
                  <a:pt x="76" y="4"/>
                  <a:pt x="71" y="4"/>
                </a:cubicBezTo>
                <a:cubicBezTo>
                  <a:pt x="67" y="4"/>
                  <a:pt x="63" y="5"/>
                  <a:pt x="61" y="8"/>
                </a:cubicBezTo>
                <a:cubicBezTo>
                  <a:pt x="56" y="3"/>
                  <a:pt x="50" y="0"/>
                  <a:pt x="43" y="0"/>
                </a:cubicBezTo>
                <a:cubicBezTo>
                  <a:pt x="31" y="0"/>
                  <a:pt x="21" y="9"/>
                  <a:pt x="19" y="20"/>
                </a:cubicBezTo>
                <a:cubicBezTo>
                  <a:pt x="8" y="20"/>
                  <a:pt x="0" y="29"/>
                  <a:pt x="0" y="40"/>
                </a:cubicBezTo>
                <a:cubicBezTo>
                  <a:pt x="0" y="49"/>
                  <a:pt x="6" y="57"/>
                  <a:pt x="15" y="59"/>
                </a:cubicBezTo>
                <a:cubicBezTo>
                  <a:pt x="15" y="164"/>
                  <a:pt x="15" y="164"/>
                  <a:pt x="15" y="164"/>
                </a:cubicBezTo>
                <a:cubicBezTo>
                  <a:pt x="15" y="175"/>
                  <a:pt x="24" y="184"/>
                  <a:pt x="3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110" y="184"/>
                  <a:pt x="119" y="175"/>
                  <a:pt x="119" y="164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42" y="148"/>
                  <a:pt x="151" y="139"/>
                  <a:pt x="151" y="128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151" y="77"/>
                  <a:pt x="142" y="68"/>
                  <a:pt x="131" y="68"/>
                </a:cubicBezTo>
                <a:close/>
                <a:moveTo>
                  <a:pt x="111" y="164"/>
                </a:moveTo>
                <a:cubicBezTo>
                  <a:pt x="111" y="171"/>
                  <a:pt x="106" y="176"/>
                  <a:pt x="99" y="176"/>
                </a:cubicBezTo>
                <a:cubicBezTo>
                  <a:pt x="35" y="176"/>
                  <a:pt x="35" y="176"/>
                  <a:pt x="35" y="176"/>
                </a:cubicBezTo>
                <a:cubicBezTo>
                  <a:pt x="28" y="176"/>
                  <a:pt x="23" y="171"/>
                  <a:pt x="23" y="164"/>
                </a:cubicBezTo>
                <a:cubicBezTo>
                  <a:pt x="23" y="60"/>
                  <a:pt x="23" y="60"/>
                  <a:pt x="23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9"/>
                  <a:pt x="36" y="104"/>
                  <a:pt x="43" y="104"/>
                </a:cubicBezTo>
                <a:cubicBezTo>
                  <a:pt x="50" y="104"/>
                  <a:pt x="55" y="99"/>
                  <a:pt x="55" y="92"/>
                </a:cubicBezTo>
                <a:cubicBezTo>
                  <a:pt x="55" y="60"/>
                  <a:pt x="55" y="60"/>
                  <a:pt x="55" y="60"/>
                </a:cubicBezTo>
                <a:cubicBezTo>
                  <a:pt x="63" y="60"/>
                  <a:pt x="63" y="60"/>
                  <a:pt x="63" y="60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83"/>
                  <a:pt x="68" y="88"/>
                  <a:pt x="75" y="88"/>
                </a:cubicBezTo>
                <a:cubicBezTo>
                  <a:pt x="82" y="88"/>
                  <a:pt x="87" y="83"/>
                  <a:pt x="87" y="76"/>
                </a:cubicBezTo>
                <a:cubicBezTo>
                  <a:pt x="87" y="60"/>
                  <a:pt x="87" y="60"/>
                  <a:pt x="87" y="60"/>
                </a:cubicBezTo>
                <a:cubicBezTo>
                  <a:pt x="111" y="60"/>
                  <a:pt x="111" y="60"/>
                  <a:pt x="111" y="60"/>
                </a:cubicBezTo>
                <a:lnTo>
                  <a:pt x="111" y="164"/>
                </a:lnTo>
                <a:close/>
                <a:moveTo>
                  <a:pt x="114" y="52"/>
                </a:moveTo>
                <a:cubicBezTo>
                  <a:pt x="83" y="52"/>
                  <a:pt x="83" y="52"/>
                  <a:pt x="83" y="52"/>
                </a:cubicBezTo>
                <a:cubicBezTo>
                  <a:pt x="81" y="52"/>
                  <a:pt x="79" y="54"/>
                  <a:pt x="79" y="56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8"/>
                  <a:pt x="77" y="80"/>
                  <a:pt x="75" y="80"/>
                </a:cubicBezTo>
                <a:cubicBezTo>
                  <a:pt x="73" y="80"/>
                  <a:pt x="71" y="78"/>
                  <a:pt x="71" y="7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4"/>
                  <a:pt x="69" y="52"/>
                  <a:pt x="67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49" y="52"/>
                  <a:pt x="47" y="54"/>
                  <a:pt x="47" y="56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4"/>
                  <a:pt x="45" y="96"/>
                  <a:pt x="43" y="96"/>
                </a:cubicBezTo>
                <a:cubicBezTo>
                  <a:pt x="41" y="96"/>
                  <a:pt x="39" y="94"/>
                  <a:pt x="39" y="92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4"/>
                  <a:pt x="37" y="52"/>
                  <a:pt x="35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13" y="52"/>
                  <a:pt x="8" y="47"/>
                  <a:pt x="8" y="40"/>
                </a:cubicBezTo>
                <a:cubicBezTo>
                  <a:pt x="8" y="33"/>
                  <a:pt x="13" y="28"/>
                  <a:pt x="20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9"/>
                  <a:pt x="25" y="28"/>
                  <a:pt x="26" y="28"/>
                </a:cubicBezTo>
                <a:cubicBezTo>
                  <a:pt x="27" y="27"/>
                  <a:pt x="27" y="26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5"/>
                  <a:pt x="34" y="8"/>
                  <a:pt x="43" y="8"/>
                </a:cubicBezTo>
                <a:cubicBezTo>
                  <a:pt x="49" y="8"/>
                  <a:pt x="54" y="11"/>
                  <a:pt x="57" y="16"/>
                </a:cubicBezTo>
                <a:cubicBezTo>
                  <a:pt x="58" y="18"/>
                  <a:pt x="59" y="18"/>
                  <a:pt x="60" y="18"/>
                </a:cubicBezTo>
                <a:cubicBezTo>
                  <a:pt x="62" y="18"/>
                  <a:pt x="63" y="18"/>
                  <a:pt x="64" y="16"/>
                </a:cubicBezTo>
                <a:cubicBezTo>
                  <a:pt x="65" y="14"/>
                  <a:pt x="68" y="12"/>
                  <a:pt x="71" y="12"/>
                </a:cubicBezTo>
                <a:cubicBezTo>
                  <a:pt x="75" y="12"/>
                  <a:pt x="78" y="14"/>
                  <a:pt x="79" y="18"/>
                </a:cubicBezTo>
                <a:cubicBezTo>
                  <a:pt x="79" y="19"/>
                  <a:pt x="80" y="20"/>
                  <a:pt x="81" y="20"/>
                </a:cubicBezTo>
                <a:cubicBezTo>
                  <a:pt x="83" y="21"/>
                  <a:pt x="84" y="20"/>
                  <a:pt x="85" y="20"/>
                </a:cubicBezTo>
                <a:cubicBezTo>
                  <a:pt x="88" y="17"/>
                  <a:pt x="91" y="16"/>
                  <a:pt x="95" y="16"/>
                </a:cubicBezTo>
                <a:cubicBezTo>
                  <a:pt x="101" y="16"/>
                  <a:pt x="107" y="20"/>
                  <a:pt x="110" y="26"/>
                </a:cubicBezTo>
                <a:cubicBezTo>
                  <a:pt x="110" y="27"/>
                  <a:pt x="112" y="28"/>
                  <a:pt x="114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21" y="28"/>
                  <a:pt x="126" y="33"/>
                  <a:pt x="126" y="40"/>
                </a:cubicBezTo>
                <a:cubicBezTo>
                  <a:pt x="126" y="47"/>
                  <a:pt x="121" y="52"/>
                  <a:pt x="114" y="52"/>
                </a:cubicBezTo>
                <a:close/>
                <a:moveTo>
                  <a:pt x="143" y="128"/>
                </a:moveTo>
                <a:cubicBezTo>
                  <a:pt x="143" y="135"/>
                  <a:pt x="138" y="140"/>
                  <a:pt x="131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31" y="76"/>
                  <a:pt x="131" y="76"/>
                  <a:pt x="131" y="76"/>
                </a:cubicBezTo>
                <a:cubicBezTo>
                  <a:pt x="138" y="76"/>
                  <a:pt x="143" y="81"/>
                  <a:pt x="143" y="88"/>
                </a:cubicBezTo>
                <a:lnTo>
                  <a:pt x="143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95"/>
          <p:cNvSpPr>
            <a:spLocks noEditPoints="1"/>
          </p:cNvSpPr>
          <p:nvPr/>
        </p:nvSpPr>
        <p:spPr bwMode="auto">
          <a:xfrm>
            <a:off x="3648432" y="2617500"/>
            <a:ext cx="880126" cy="964371"/>
          </a:xfrm>
          <a:custGeom>
            <a:avLst/>
            <a:gdLst>
              <a:gd name="T0" fmla="*/ 144 w 168"/>
              <a:gd name="T1" fmla="*/ 24 h 184"/>
              <a:gd name="T2" fmla="*/ 144 w 168"/>
              <a:gd name="T3" fmla="*/ 0 h 184"/>
              <a:gd name="T4" fmla="*/ 116 w 168"/>
              <a:gd name="T5" fmla="*/ 20 h 184"/>
              <a:gd name="T6" fmla="*/ 101 w 168"/>
              <a:gd name="T7" fmla="*/ 64 h 184"/>
              <a:gd name="T8" fmla="*/ 88 w 168"/>
              <a:gd name="T9" fmla="*/ 112 h 184"/>
              <a:gd name="T10" fmla="*/ 74 w 168"/>
              <a:gd name="T11" fmla="*/ 61 h 184"/>
              <a:gd name="T12" fmla="*/ 64 w 168"/>
              <a:gd name="T13" fmla="*/ 40 h 184"/>
              <a:gd name="T14" fmla="*/ 16 w 168"/>
              <a:gd name="T15" fmla="*/ 56 h 184"/>
              <a:gd name="T16" fmla="*/ 3 w 168"/>
              <a:gd name="T17" fmla="*/ 78 h 184"/>
              <a:gd name="T18" fmla="*/ 8 w 168"/>
              <a:gd name="T19" fmla="*/ 184 h 184"/>
              <a:gd name="T20" fmla="*/ 168 w 168"/>
              <a:gd name="T21" fmla="*/ 87 h 184"/>
              <a:gd name="T22" fmla="*/ 140 w 168"/>
              <a:gd name="T23" fmla="*/ 8 h 184"/>
              <a:gd name="T24" fmla="*/ 124 w 168"/>
              <a:gd name="T25" fmla="*/ 8 h 184"/>
              <a:gd name="T26" fmla="*/ 146 w 168"/>
              <a:gd name="T27" fmla="*/ 50 h 184"/>
              <a:gd name="T28" fmla="*/ 140 w 168"/>
              <a:gd name="T29" fmla="*/ 51 h 184"/>
              <a:gd name="T30" fmla="*/ 122 w 168"/>
              <a:gd name="T31" fmla="*/ 52 h 184"/>
              <a:gd name="T32" fmla="*/ 130 w 168"/>
              <a:gd name="T33" fmla="*/ 24 h 184"/>
              <a:gd name="T34" fmla="*/ 30 w 168"/>
              <a:gd name="T35" fmla="*/ 83 h 184"/>
              <a:gd name="T36" fmla="*/ 10 w 168"/>
              <a:gd name="T37" fmla="*/ 83 h 184"/>
              <a:gd name="T38" fmla="*/ 8 w 168"/>
              <a:gd name="T39" fmla="*/ 92 h 184"/>
              <a:gd name="T40" fmla="*/ 40 w 168"/>
              <a:gd name="T41" fmla="*/ 176 h 184"/>
              <a:gd name="T42" fmla="*/ 26 w 168"/>
              <a:gd name="T43" fmla="*/ 61 h 184"/>
              <a:gd name="T44" fmla="*/ 64 w 168"/>
              <a:gd name="T45" fmla="*/ 48 h 184"/>
              <a:gd name="T46" fmla="*/ 78 w 168"/>
              <a:gd name="T47" fmla="*/ 83 h 184"/>
              <a:gd name="T48" fmla="*/ 65 w 168"/>
              <a:gd name="T49" fmla="*/ 117 h 184"/>
              <a:gd name="T50" fmla="*/ 60 w 168"/>
              <a:gd name="T51" fmla="*/ 152 h 184"/>
              <a:gd name="T52" fmla="*/ 40 w 168"/>
              <a:gd name="T53" fmla="*/ 176 h 184"/>
              <a:gd name="T54" fmla="*/ 88 w 168"/>
              <a:gd name="T55" fmla="*/ 172 h 184"/>
              <a:gd name="T56" fmla="*/ 68 w 168"/>
              <a:gd name="T57" fmla="*/ 172 h 184"/>
              <a:gd name="T58" fmla="*/ 64 w 168"/>
              <a:gd name="T59" fmla="*/ 130 h 184"/>
              <a:gd name="T60" fmla="*/ 89 w 168"/>
              <a:gd name="T61" fmla="*/ 120 h 184"/>
              <a:gd name="T62" fmla="*/ 130 w 168"/>
              <a:gd name="T63" fmla="*/ 138 h 184"/>
              <a:gd name="T64" fmla="*/ 124 w 168"/>
              <a:gd name="T65" fmla="*/ 176 h 184"/>
              <a:gd name="T66" fmla="*/ 96 w 168"/>
              <a:gd name="T67" fmla="*/ 152 h 184"/>
              <a:gd name="T68" fmla="*/ 97 w 168"/>
              <a:gd name="T69" fmla="*/ 124 h 184"/>
              <a:gd name="T70" fmla="*/ 132 w 168"/>
              <a:gd name="T71" fmla="*/ 130 h 184"/>
              <a:gd name="T72" fmla="*/ 148 w 168"/>
              <a:gd name="T73" fmla="*/ 176 h 184"/>
              <a:gd name="T74" fmla="*/ 136 w 168"/>
              <a:gd name="T75" fmla="*/ 152 h 184"/>
              <a:gd name="T76" fmla="*/ 138 w 168"/>
              <a:gd name="T77" fmla="*/ 124 h 184"/>
              <a:gd name="T78" fmla="*/ 128 w 168"/>
              <a:gd name="T79" fmla="*/ 96 h 184"/>
              <a:gd name="T80" fmla="*/ 120 w 168"/>
              <a:gd name="T81" fmla="*/ 96 h 184"/>
              <a:gd name="T82" fmla="*/ 104 w 168"/>
              <a:gd name="T83" fmla="*/ 112 h 184"/>
              <a:gd name="T84" fmla="*/ 114 w 168"/>
              <a:gd name="T85" fmla="*/ 57 h 184"/>
              <a:gd name="T86" fmla="*/ 129 w 168"/>
              <a:gd name="T87" fmla="*/ 57 h 184"/>
              <a:gd name="T88" fmla="*/ 142 w 168"/>
              <a:gd name="T89" fmla="*/ 60 h 184"/>
              <a:gd name="T90" fmla="*/ 155 w 168"/>
              <a:gd name="T91" fmla="*/ 68 h 184"/>
              <a:gd name="T92" fmla="*/ 62 w 168"/>
              <a:gd name="T93" fmla="*/ 75 h 184"/>
              <a:gd name="T94" fmla="*/ 61 w 168"/>
              <a:gd name="T95" fmla="*/ 60 h 184"/>
              <a:gd name="T96" fmla="*/ 40 w 168"/>
              <a:gd name="T97" fmla="*/ 69 h 184"/>
              <a:gd name="T98" fmla="*/ 53 w 168"/>
              <a:gd name="T99" fmla="*/ 80 h 184"/>
              <a:gd name="T100" fmla="*/ 57 w 168"/>
              <a:gd name="T101" fmla="*/ 69 h 184"/>
              <a:gd name="T102" fmla="*/ 50 w 168"/>
              <a:gd name="T103" fmla="*/ 71 h 184"/>
              <a:gd name="T104" fmla="*/ 51 w 168"/>
              <a:gd name="T105" fmla="*/ 64 h 184"/>
              <a:gd name="T106" fmla="*/ 55 w 168"/>
              <a:gd name="T107" fmla="*/ 65 h 184"/>
              <a:gd name="T108" fmla="*/ 144 w 168"/>
              <a:gd name="T109" fmla="*/ 152 h 184"/>
              <a:gd name="T110" fmla="*/ 144 w 168"/>
              <a:gd name="T111" fmla="*/ 96 h 184"/>
              <a:gd name="T112" fmla="*/ 108 w 168"/>
              <a:gd name="T113" fmla="*/ 124 h 184"/>
              <a:gd name="T114" fmla="*/ 108 w 168"/>
              <a:gd name="T115" fmla="*/ 132 h 184"/>
              <a:gd name="T116" fmla="*/ 112 w 168"/>
              <a:gd name="T117" fmla="*/ 156 h 184"/>
              <a:gd name="T118" fmla="*/ 112 w 168"/>
              <a:gd name="T119" fmla="*/ 144 h 184"/>
              <a:gd name="T120" fmla="*/ 124 w 168"/>
              <a:gd name="T121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84">
                <a:moveTo>
                  <a:pt x="163" y="64"/>
                </a:moveTo>
                <a:cubicBezTo>
                  <a:pt x="142" y="24"/>
                  <a:pt x="142" y="24"/>
                  <a:pt x="142" y="24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6" y="24"/>
                  <a:pt x="148" y="22"/>
                  <a:pt x="148" y="20"/>
                </a:cubicBezTo>
                <a:cubicBezTo>
                  <a:pt x="148" y="4"/>
                  <a:pt x="148" y="4"/>
                  <a:pt x="148" y="4"/>
                </a:cubicBezTo>
                <a:cubicBezTo>
                  <a:pt x="148" y="2"/>
                  <a:pt x="146" y="0"/>
                  <a:pt x="144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8" y="0"/>
                  <a:pt x="116" y="2"/>
                  <a:pt x="116" y="4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2"/>
                  <a:pt x="118" y="24"/>
                  <a:pt x="120" y="24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98" y="71"/>
                  <a:pt x="96" y="79"/>
                  <a:pt x="96" y="87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5"/>
                  <a:pt x="87" y="81"/>
                  <a:pt x="85" y="78"/>
                </a:cubicBezTo>
                <a:cubicBezTo>
                  <a:pt x="74" y="61"/>
                  <a:pt x="74" y="61"/>
                  <a:pt x="74" y="61"/>
                </a:cubicBezTo>
                <a:cubicBezTo>
                  <a:pt x="73" y="60"/>
                  <a:pt x="72" y="57"/>
                  <a:pt x="72" y="56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4"/>
                  <a:pt x="68" y="40"/>
                  <a:pt x="6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0" y="40"/>
                  <a:pt x="16" y="44"/>
                  <a:pt x="16" y="48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57"/>
                  <a:pt x="15" y="60"/>
                  <a:pt x="14" y="61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1" y="81"/>
                  <a:pt x="0" y="85"/>
                  <a:pt x="0" y="8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9" y="184"/>
                  <a:pt x="168" y="175"/>
                  <a:pt x="168" y="164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79"/>
                  <a:pt x="166" y="71"/>
                  <a:pt x="163" y="64"/>
                </a:cubicBezTo>
                <a:close/>
                <a:moveTo>
                  <a:pt x="124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24" y="16"/>
                  <a:pt x="124" y="16"/>
                  <a:pt x="124" y="16"/>
                </a:cubicBezTo>
                <a:lnTo>
                  <a:pt x="124" y="8"/>
                </a:lnTo>
                <a:close/>
                <a:moveTo>
                  <a:pt x="130" y="24"/>
                </a:moveTo>
                <a:cubicBezTo>
                  <a:pt x="134" y="24"/>
                  <a:pt x="134" y="24"/>
                  <a:pt x="134" y="24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0"/>
                  <a:pt x="146" y="51"/>
                  <a:pt x="145" y="51"/>
                </a:cubicBezTo>
                <a:cubicBezTo>
                  <a:pt x="144" y="52"/>
                  <a:pt x="144" y="52"/>
                  <a:pt x="142" y="52"/>
                </a:cubicBezTo>
                <a:cubicBezTo>
                  <a:pt x="141" y="52"/>
                  <a:pt x="141" y="52"/>
                  <a:pt x="140" y="51"/>
                </a:cubicBezTo>
                <a:cubicBezTo>
                  <a:pt x="138" y="50"/>
                  <a:pt x="136" y="48"/>
                  <a:pt x="132" y="48"/>
                </a:cubicBezTo>
                <a:cubicBezTo>
                  <a:pt x="128" y="48"/>
                  <a:pt x="126" y="50"/>
                  <a:pt x="124" y="51"/>
                </a:cubicBezTo>
                <a:cubicBezTo>
                  <a:pt x="123" y="52"/>
                  <a:pt x="123" y="52"/>
                  <a:pt x="122" y="52"/>
                </a:cubicBezTo>
                <a:cubicBezTo>
                  <a:pt x="120" y="52"/>
                  <a:pt x="120" y="52"/>
                  <a:pt x="119" y="51"/>
                </a:cubicBezTo>
                <a:cubicBezTo>
                  <a:pt x="118" y="51"/>
                  <a:pt x="118" y="50"/>
                  <a:pt x="118" y="50"/>
                </a:cubicBezTo>
                <a:lnTo>
                  <a:pt x="130" y="24"/>
                </a:lnTo>
                <a:close/>
                <a:moveTo>
                  <a:pt x="10" y="83"/>
                </a:moveTo>
                <a:cubicBezTo>
                  <a:pt x="20" y="67"/>
                  <a:pt x="20" y="67"/>
                  <a:pt x="20" y="67"/>
                </a:cubicBezTo>
                <a:cubicBezTo>
                  <a:pt x="30" y="83"/>
                  <a:pt x="30" y="83"/>
                  <a:pt x="30" y="83"/>
                </a:cubicBezTo>
                <a:cubicBezTo>
                  <a:pt x="31" y="83"/>
                  <a:pt x="31" y="84"/>
                  <a:pt x="31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9" y="84"/>
                  <a:pt x="9" y="83"/>
                  <a:pt x="10" y="83"/>
                </a:cubicBezTo>
                <a:close/>
                <a:moveTo>
                  <a:pt x="32" y="176"/>
                </a:moveTo>
                <a:cubicBezTo>
                  <a:pt x="8" y="176"/>
                  <a:pt x="8" y="176"/>
                  <a:pt x="8" y="176"/>
                </a:cubicBezTo>
                <a:cubicBezTo>
                  <a:pt x="8" y="92"/>
                  <a:pt x="8" y="92"/>
                  <a:pt x="8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76"/>
                </a:lnTo>
                <a:close/>
                <a:moveTo>
                  <a:pt x="40" y="176"/>
                </a:moveTo>
                <a:cubicBezTo>
                  <a:pt x="40" y="88"/>
                  <a:pt x="40" y="88"/>
                  <a:pt x="40" y="88"/>
                </a:cubicBezTo>
                <a:cubicBezTo>
                  <a:pt x="40" y="85"/>
                  <a:pt x="39" y="81"/>
                  <a:pt x="37" y="78"/>
                </a:cubicBezTo>
                <a:cubicBezTo>
                  <a:pt x="26" y="61"/>
                  <a:pt x="26" y="61"/>
                  <a:pt x="26" y="61"/>
                </a:cubicBezTo>
                <a:cubicBezTo>
                  <a:pt x="25" y="60"/>
                  <a:pt x="24" y="57"/>
                  <a:pt x="24" y="56"/>
                </a:cubicBezTo>
                <a:cubicBezTo>
                  <a:pt x="24" y="48"/>
                  <a:pt x="24" y="48"/>
                  <a:pt x="24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9"/>
                  <a:pt x="65" y="63"/>
                  <a:pt x="67" y="66"/>
                </a:cubicBezTo>
                <a:cubicBezTo>
                  <a:pt x="78" y="83"/>
                  <a:pt x="78" y="83"/>
                  <a:pt x="78" y="83"/>
                </a:cubicBezTo>
                <a:cubicBezTo>
                  <a:pt x="79" y="84"/>
                  <a:pt x="80" y="87"/>
                  <a:pt x="80" y="88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3" y="113"/>
                  <a:pt x="66" y="117"/>
                  <a:pt x="65" y="117"/>
                </a:cubicBezTo>
                <a:cubicBezTo>
                  <a:pt x="60" y="120"/>
                  <a:pt x="56" y="125"/>
                  <a:pt x="56" y="130"/>
                </a:cubicBezTo>
                <a:cubicBezTo>
                  <a:pt x="56" y="134"/>
                  <a:pt x="57" y="139"/>
                  <a:pt x="58" y="142"/>
                </a:cubicBezTo>
                <a:cubicBezTo>
                  <a:pt x="59" y="143"/>
                  <a:pt x="60" y="148"/>
                  <a:pt x="60" y="152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0" y="173"/>
                  <a:pt x="60" y="175"/>
                  <a:pt x="61" y="176"/>
                </a:cubicBezTo>
                <a:lnTo>
                  <a:pt x="40" y="176"/>
                </a:lnTo>
                <a:close/>
                <a:moveTo>
                  <a:pt x="86" y="142"/>
                </a:moveTo>
                <a:cubicBezTo>
                  <a:pt x="87" y="143"/>
                  <a:pt x="88" y="148"/>
                  <a:pt x="88" y="15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8" y="173"/>
                  <a:pt x="88" y="175"/>
                  <a:pt x="89" y="176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0" y="176"/>
                  <a:pt x="68" y="174"/>
                  <a:pt x="68" y="172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8" y="148"/>
                  <a:pt x="67" y="141"/>
                  <a:pt x="66" y="138"/>
                </a:cubicBezTo>
                <a:cubicBezTo>
                  <a:pt x="65" y="137"/>
                  <a:pt x="64" y="133"/>
                  <a:pt x="64" y="130"/>
                </a:cubicBezTo>
                <a:cubicBezTo>
                  <a:pt x="64" y="129"/>
                  <a:pt x="66" y="125"/>
                  <a:pt x="69" y="124"/>
                </a:cubicBezTo>
                <a:cubicBezTo>
                  <a:pt x="71" y="123"/>
                  <a:pt x="78" y="120"/>
                  <a:pt x="84" y="120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6" y="123"/>
                  <a:pt x="84" y="127"/>
                  <a:pt x="84" y="130"/>
                </a:cubicBezTo>
                <a:cubicBezTo>
                  <a:pt x="84" y="134"/>
                  <a:pt x="85" y="139"/>
                  <a:pt x="86" y="142"/>
                </a:cubicBezTo>
                <a:close/>
                <a:moveTo>
                  <a:pt x="130" y="138"/>
                </a:moveTo>
                <a:cubicBezTo>
                  <a:pt x="129" y="141"/>
                  <a:pt x="128" y="148"/>
                  <a:pt x="128" y="15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4"/>
                  <a:pt x="126" y="176"/>
                  <a:pt x="124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98" y="176"/>
                  <a:pt x="96" y="174"/>
                  <a:pt x="96" y="17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148"/>
                  <a:pt x="95" y="141"/>
                  <a:pt x="94" y="138"/>
                </a:cubicBezTo>
                <a:cubicBezTo>
                  <a:pt x="93" y="137"/>
                  <a:pt x="92" y="133"/>
                  <a:pt x="92" y="130"/>
                </a:cubicBezTo>
                <a:cubicBezTo>
                  <a:pt x="92" y="129"/>
                  <a:pt x="94" y="125"/>
                  <a:pt x="97" y="124"/>
                </a:cubicBezTo>
                <a:cubicBezTo>
                  <a:pt x="99" y="123"/>
                  <a:pt x="106" y="120"/>
                  <a:pt x="112" y="120"/>
                </a:cubicBezTo>
                <a:cubicBezTo>
                  <a:pt x="119" y="120"/>
                  <a:pt x="127" y="124"/>
                  <a:pt x="127" y="124"/>
                </a:cubicBezTo>
                <a:cubicBezTo>
                  <a:pt x="130" y="125"/>
                  <a:pt x="132" y="129"/>
                  <a:pt x="132" y="130"/>
                </a:cubicBezTo>
                <a:cubicBezTo>
                  <a:pt x="132" y="133"/>
                  <a:pt x="131" y="137"/>
                  <a:pt x="130" y="138"/>
                </a:cubicBezTo>
                <a:close/>
                <a:moveTo>
                  <a:pt x="160" y="164"/>
                </a:moveTo>
                <a:cubicBezTo>
                  <a:pt x="160" y="171"/>
                  <a:pt x="155" y="176"/>
                  <a:pt x="148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136" y="175"/>
                  <a:pt x="136" y="173"/>
                  <a:pt x="136" y="17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48"/>
                  <a:pt x="137" y="143"/>
                  <a:pt x="138" y="142"/>
                </a:cubicBezTo>
                <a:cubicBezTo>
                  <a:pt x="139" y="139"/>
                  <a:pt x="140" y="134"/>
                  <a:pt x="140" y="130"/>
                </a:cubicBezTo>
                <a:cubicBezTo>
                  <a:pt x="140" y="128"/>
                  <a:pt x="139" y="126"/>
                  <a:pt x="138" y="124"/>
                </a:cubicBezTo>
                <a:cubicBezTo>
                  <a:pt x="138" y="123"/>
                  <a:pt x="137" y="122"/>
                  <a:pt x="136" y="12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6" y="115"/>
                  <a:pt x="123" y="114"/>
                  <a:pt x="120" y="113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1"/>
                  <a:pt x="106" y="74"/>
                  <a:pt x="109" y="68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5" y="58"/>
                  <a:pt x="118" y="60"/>
                  <a:pt x="122" y="60"/>
                </a:cubicBezTo>
                <a:cubicBezTo>
                  <a:pt x="126" y="60"/>
                  <a:pt x="128" y="58"/>
                  <a:pt x="129" y="57"/>
                </a:cubicBezTo>
                <a:cubicBezTo>
                  <a:pt x="130" y="56"/>
                  <a:pt x="131" y="56"/>
                  <a:pt x="132" y="56"/>
                </a:cubicBezTo>
                <a:cubicBezTo>
                  <a:pt x="133" y="56"/>
                  <a:pt x="134" y="56"/>
                  <a:pt x="135" y="57"/>
                </a:cubicBezTo>
                <a:cubicBezTo>
                  <a:pt x="136" y="58"/>
                  <a:pt x="138" y="60"/>
                  <a:pt x="142" y="60"/>
                </a:cubicBezTo>
                <a:cubicBezTo>
                  <a:pt x="146" y="60"/>
                  <a:pt x="149" y="58"/>
                  <a:pt x="15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8" y="74"/>
                  <a:pt x="160" y="81"/>
                  <a:pt x="160" y="87"/>
                </a:cubicBezTo>
                <a:lnTo>
                  <a:pt x="160" y="164"/>
                </a:lnTo>
                <a:close/>
                <a:moveTo>
                  <a:pt x="62" y="75"/>
                </a:moveTo>
                <a:cubicBezTo>
                  <a:pt x="64" y="73"/>
                  <a:pt x="65" y="70"/>
                  <a:pt x="65" y="67"/>
                </a:cubicBezTo>
                <a:cubicBezTo>
                  <a:pt x="64" y="64"/>
                  <a:pt x="63" y="62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6" y="55"/>
                  <a:pt x="49" y="54"/>
                  <a:pt x="45" y="58"/>
                </a:cubicBezTo>
                <a:cubicBezTo>
                  <a:pt x="43" y="61"/>
                  <a:pt x="43" y="61"/>
                  <a:pt x="43" y="61"/>
                </a:cubicBezTo>
                <a:cubicBezTo>
                  <a:pt x="41" y="63"/>
                  <a:pt x="40" y="66"/>
                  <a:pt x="40" y="69"/>
                </a:cubicBezTo>
                <a:cubicBezTo>
                  <a:pt x="41" y="72"/>
                  <a:pt x="42" y="74"/>
                  <a:pt x="44" y="76"/>
                </a:cubicBezTo>
                <a:cubicBezTo>
                  <a:pt x="46" y="79"/>
                  <a:pt x="49" y="80"/>
                  <a:pt x="52" y="80"/>
                </a:cubicBezTo>
                <a:cubicBezTo>
                  <a:pt x="52" y="80"/>
                  <a:pt x="53" y="80"/>
                  <a:pt x="53" y="80"/>
                </a:cubicBezTo>
                <a:cubicBezTo>
                  <a:pt x="56" y="80"/>
                  <a:pt x="58" y="80"/>
                  <a:pt x="60" y="78"/>
                </a:cubicBezTo>
                <a:lnTo>
                  <a:pt x="62" y="75"/>
                </a:lnTo>
                <a:close/>
                <a:moveTo>
                  <a:pt x="57" y="69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72"/>
                  <a:pt x="53" y="73"/>
                  <a:pt x="53" y="72"/>
                </a:cubicBezTo>
                <a:cubicBezTo>
                  <a:pt x="52" y="72"/>
                  <a:pt x="51" y="72"/>
                  <a:pt x="50" y="71"/>
                </a:cubicBezTo>
                <a:cubicBezTo>
                  <a:pt x="49" y="70"/>
                  <a:pt x="48" y="69"/>
                  <a:pt x="48" y="68"/>
                </a:cubicBezTo>
                <a:cubicBezTo>
                  <a:pt x="48" y="67"/>
                  <a:pt x="48" y="67"/>
                  <a:pt x="48" y="67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2" y="64"/>
                  <a:pt x="52" y="64"/>
                </a:cubicBezTo>
                <a:cubicBezTo>
                  <a:pt x="53" y="64"/>
                  <a:pt x="54" y="64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6"/>
                  <a:pt x="57" y="67"/>
                  <a:pt x="57" y="68"/>
                </a:cubicBezTo>
                <a:cubicBezTo>
                  <a:pt x="57" y="69"/>
                  <a:pt x="57" y="69"/>
                  <a:pt x="57" y="69"/>
                </a:cubicBezTo>
                <a:close/>
                <a:moveTo>
                  <a:pt x="144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152"/>
                </a:lnTo>
                <a:close/>
                <a:moveTo>
                  <a:pt x="108" y="132"/>
                </a:moveTo>
                <a:cubicBezTo>
                  <a:pt x="108" y="124"/>
                  <a:pt x="108" y="124"/>
                  <a:pt x="108" y="124"/>
                </a:cubicBezTo>
                <a:cubicBezTo>
                  <a:pt x="101" y="124"/>
                  <a:pt x="96" y="131"/>
                  <a:pt x="96" y="140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04" y="135"/>
                  <a:pt x="106" y="132"/>
                  <a:pt x="108" y="132"/>
                </a:cubicBezTo>
                <a:close/>
                <a:moveTo>
                  <a:pt x="100" y="164"/>
                </a:moveTo>
                <a:cubicBezTo>
                  <a:pt x="108" y="164"/>
                  <a:pt x="108" y="164"/>
                  <a:pt x="108" y="164"/>
                </a:cubicBezTo>
                <a:cubicBezTo>
                  <a:pt x="108" y="159"/>
                  <a:pt x="110" y="156"/>
                  <a:pt x="112" y="156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05" y="148"/>
                  <a:pt x="100" y="155"/>
                  <a:pt x="100" y="164"/>
                </a:cubicBezTo>
                <a:close/>
                <a:moveTo>
                  <a:pt x="112" y="144"/>
                </a:moveTo>
                <a:cubicBezTo>
                  <a:pt x="120" y="144"/>
                  <a:pt x="120" y="144"/>
                  <a:pt x="120" y="144"/>
                </a:cubicBezTo>
                <a:cubicBezTo>
                  <a:pt x="120" y="139"/>
                  <a:pt x="122" y="136"/>
                  <a:pt x="124" y="136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17" y="128"/>
                  <a:pt x="112" y="135"/>
                  <a:pt x="112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05"/>
          <p:cNvSpPr>
            <a:spLocks noEditPoints="1"/>
          </p:cNvSpPr>
          <p:nvPr/>
        </p:nvSpPr>
        <p:spPr bwMode="auto">
          <a:xfrm>
            <a:off x="7756429" y="2617500"/>
            <a:ext cx="711639" cy="964371"/>
          </a:xfrm>
          <a:custGeom>
            <a:avLst/>
            <a:gdLst>
              <a:gd name="T0" fmla="*/ 72 w 136"/>
              <a:gd name="T1" fmla="*/ 4 h 184"/>
              <a:gd name="T2" fmla="*/ 48 w 136"/>
              <a:gd name="T3" fmla="*/ 4 h 184"/>
              <a:gd name="T4" fmla="*/ 0 w 136"/>
              <a:gd name="T5" fmla="*/ 28 h 184"/>
              <a:gd name="T6" fmla="*/ 124 w 136"/>
              <a:gd name="T7" fmla="*/ 184 h 184"/>
              <a:gd name="T8" fmla="*/ 124 w 136"/>
              <a:gd name="T9" fmla="*/ 16 h 184"/>
              <a:gd name="T10" fmla="*/ 80 w 136"/>
              <a:gd name="T11" fmla="*/ 88 h 184"/>
              <a:gd name="T12" fmla="*/ 56 w 136"/>
              <a:gd name="T13" fmla="*/ 8 h 184"/>
              <a:gd name="T14" fmla="*/ 56 w 136"/>
              <a:gd name="T15" fmla="*/ 40 h 184"/>
              <a:gd name="T16" fmla="*/ 64 w 136"/>
              <a:gd name="T17" fmla="*/ 48 h 184"/>
              <a:gd name="T18" fmla="*/ 56 w 136"/>
              <a:gd name="T19" fmla="*/ 48 h 184"/>
              <a:gd name="T20" fmla="*/ 48 w 136"/>
              <a:gd name="T21" fmla="*/ 24 h 184"/>
              <a:gd name="T22" fmla="*/ 8 w 136"/>
              <a:gd name="T23" fmla="*/ 33 h 184"/>
              <a:gd name="T24" fmla="*/ 12 w 136"/>
              <a:gd name="T25" fmla="*/ 40 h 184"/>
              <a:gd name="T26" fmla="*/ 20 w 136"/>
              <a:gd name="T27" fmla="*/ 48 h 184"/>
              <a:gd name="T28" fmla="*/ 8 w 136"/>
              <a:gd name="T29" fmla="*/ 64 h 184"/>
              <a:gd name="T30" fmla="*/ 48 w 136"/>
              <a:gd name="T31" fmla="*/ 88 h 184"/>
              <a:gd name="T32" fmla="*/ 48 w 136"/>
              <a:gd name="T33" fmla="*/ 56 h 184"/>
              <a:gd name="T34" fmla="*/ 24 w 136"/>
              <a:gd name="T35" fmla="*/ 67 h 184"/>
              <a:gd name="T36" fmla="*/ 128 w 136"/>
              <a:gd name="T37" fmla="*/ 172 h 184"/>
              <a:gd name="T38" fmla="*/ 8 w 136"/>
              <a:gd name="T39" fmla="*/ 172 h 184"/>
              <a:gd name="T40" fmla="*/ 128 w 136"/>
              <a:gd name="T41" fmla="*/ 172 h 184"/>
              <a:gd name="T42" fmla="*/ 8 w 136"/>
              <a:gd name="T43" fmla="*/ 72 h 184"/>
              <a:gd name="T44" fmla="*/ 36 w 136"/>
              <a:gd name="T45" fmla="*/ 96 h 184"/>
              <a:gd name="T46" fmla="*/ 118 w 136"/>
              <a:gd name="T47" fmla="*/ 72 h 184"/>
              <a:gd name="T48" fmla="*/ 88 w 136"/>
              <a:gd name="T49" fmla="*/ 88 h 184"/>
              <a:gd name="T50" fmla="*/ 96 w 136"/>
              <a:gd name="T51" fmla="*/ 88 h 184"/>
              <a:gd name="T52" fmla="*/ 104 w 136"/>
              <a:gd name="T53" fmla="*/ 56 h 184"/>
              <a:gd name="T54" fmla="*/ 104 w 136"/>
              <a:gd name="T55" fmla="*/ 79 h 184"/>
              <a:gd name="T56" fmla="*/ 120 w 136"/>
              <a:gd name="T57" fmla="*/ 52 h 184"/>
              <a:gd name="T58" fmla="*/ 72 w 136"/>
              <a:gd name="T59" fmla="*/ 40 h 184"/>
              <a:gd name="T60" fmla="*/ 128 w 136"/>
              <a:gd name="T61" fmla="*/ 64 h 184"/>
              <a:gd name="T62" fmla="*/ 72 w 136"/>
              <a:gd name="T63" fmla="*/ 32 h 184"/>
              <a:gd name="T64" fmla="*/ 128 w 136"/>
              <a:gd name="T65" fmla="*/ 28 h 184"/>
              <a:gd name="T66" fmla="*/ 40 w 136"/>
              <a:gd name="T67" fmla="*/ 158 h 184"/>
              <a:gd name="T68" fmla="*/ 51 w 136"/>
              <a:gd name="T69" fmla="*/ 163 h 184"/>
              <a:gd name="T70" fmla="*/ 64 w 136"/>
              <a:gd name="T71" fmla="*/ 164 h 184"/>
              <a:gd name="T72" fmla="*/ 72 w 136"/>
              <a:gd name="T73" fmla="*/ 158 h 184"/>
              <a:gd name="T74" fmla="*/ 83 w 136"/>
              <a:gd name="T75" fmla="*/ 163 h 184"/>
              <a:gd name="T76" fmla="*/ 99 w 136"/>
              <a:gd name="T77" fmla="*/ 163 h 184"/>
              <a:gd name="T78" fmla="*/ 115 w 136"/>
              <a:gd name="T79" fmla="*/ 157 h 184"/>
              <a:gd name="T80" fmla="*/ 96 w 136"/>
              <a:gd name="T81" fmla="*/ 154 h 184"/>
              <a:gd name="T82" fmla="*/ 80 w 136"/>
              <a:gd name="T83" fmla="*/ 154 h 184"/>
              <a:gd name="T84" fmla="*/ 72 w 136"/>
              <a:gd name="T85" fmla="*/ 148 h 184"/>
              <a:gd name="T86" fmla="*/ 59 w 136"/>
              <a:gd name="T87" fmla="*/ 149 h 184"/>
              <a:gd name="T88" fmla="*/ 53 w 136"/>
              <a:gd name="T89" fmla="*/ 149 h 184"/>
              <a:gd name="T90" fmla="*/ 37 w 136"/>
              <a:gd name="T91" fmla="*/ 149 h 184"/>
              <a:gd name="T92" fmla="*/ 21 w 136"/>
              <a:gd name="T93" fmla="*/ 155 h 184"/>
              <a:gd name="T94" fmla="*/ 35 w 136"/>
              <a:gd name="T95" fmla="*/ 139 h 184"/>
              <a:gd name="T96" fmla="*/ 48 w 136"/>
              <a:gd name="T97" fmla="*/ 140 h 184"/>
              <a:gd name="T98" fmla="*/ 61 w 136"/>
              <a:gd name="T99" fmla="*/ 139 h 184"/>
              <a:gd name="T100" fmla="*/ 67 w 136"/>
              <a:gd name="T101" fmla="*/ 139 h 184"/>
              <a:gd name="T102" fmla="*/ 80 w 136"/>
              <a:gd name="T103" fmla="*/ 140 h 184"/>
              <a:gd name="T104" fmla="*/ 93 w 136"/>
              <a:gd name="T105" fmla="*/ 139 h 184"/>
              <a:gd name="T106" fmla="*/ 109 w 136"/>
              <a:gd name="T107" fmla="*/ 139 h 184"/>
              <a:gd name="T108" fmla="*/ 101 w 136"/>
              <a:gd name="T109" fmla="*/ 125 h 184"/>
              <a:gd name="T110" fmla="*/ 85 w 136"/>
              <a:gd name="T111" fmla="*/ 125 h 184"/>
              <a:gd name="T112" fmla="*/ 72 w 136"/>
              <a:gd name="T113" fmla="*/ 124 h 184"/>
              <a:gd name="T114" fmla="*/ 64 w 136"/>
              <a:gd name="T115" fmla="*/ 130 h 184"/>
              <a:gd name="T116" fmla="*/ 56 w 136"/>
              <a:gd name="T117" fmla="*/ 124 h 184"/>
              <a:gd name="T118" fmla="*/ 43 w 136"/>
              <a:gd name="T119" fmla="*/ 125 h 184"/>
              <a:gd name="T120" fmla="*/ 27 w 136"/>
              <a:gd name="T121" fmla="*/ 125 h 184"/>
              <a:gd name="T122" fmla="*/ 35 w 136"/>
              <a:gd name="T123" fmla="*/ 13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" h="184">
                <a:moveTo>
                  <a:pt x="124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2"/>
                  <a:pt x="70" y="0"/>
                  <a:pt x="68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16"/>
                  <a:pt x="48" y="16"/>
                  <a:pt x="48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5" y="16"/>
                  <a:pt x="0" y="21"/>
                  <a:pt x="0" y="2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9"/>
                  <a:pt x="5" y="184"/>
                  <a:pt x="12" y="184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31" y="184"/>
                  <a:pt x="136" y="179"/>
                  <a:pt x="136" y="172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21"/>
                  <a:pt x="131" y="16"/>
                  <a:pt x="124" y="16"/>
                </a:cubicBezTo>
                <a:close/>
                <a:moveTo>
                  <a:pt x="72" y="56"/>
                </a:moveTo>
                <a:cubicBezTo>
                  <a:pt x="80" y="56"/>
                  <a:pt x="80" y="56"/>
                  <a:pt x="80" y="56"/>
                </a:cubicBezTo>
                <a:cubicBezTo>
                  <a:pt x="80" y="88"/>
                  <a:pt x="80" y="88"/>
                  <a:pt x="80" y="88"/>
                </a:cubicBezTo>
                <a:cubicBezTo>
                  <a:pt x="72" y="88"/>
                  <a:pt x="72" y="88"/>
                  <a:pt x="72" y="88"/>
                </a:cubicBezTo>
                <a:lnTo>
                  <a:pt x="72" y="56"/>
                </a:lnTo>
                <a:close/>
                <a:moveTo>
                  <a:pt x="56" y="8"/>
                </a:moveTo>
                <a:cubicBezTo>
                  <a:pt x="64" y="8"/>
                  <a:pt x="64" y="8"/>
                  <a:pt x="64" y="8"/>
                </a:cubicBezTo>
                <a:cubicBezTo>
                  <a:pt x="64" y="40"/>
                  <a:pt x="64" y="40"/>
                  <a:pt x="64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8"/>
                </a:lnTo>
                <a:close/>
                <a:moveTo>
                  <a:pt x="56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88"/>
                  <a:pt x="64" y="88"/>
                  <a:pt x="64" y="88"/>
                </a:cubicBezTo>
                <a:cubicBezTo>
                  <a:pt x="56" y="88"/>
                  <a:pt x="56" y="88"/>
                  <a:pt x="56" y="88"/>
                </a:cubicBezTo>
                <a:lnTo>
                  <a:pt x="56" y="48"/>
                </a:lnTo>
                <a:close/>
                <a:moveTo>
                  <a:pt x="8" y="28"/>
                </a:moveTo>
                <a:cubicBezTo>
                  <a:pt x="8" y="26"/>
                  <a:pt x="10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32"/>
                  <a:pt x="48" y="32"/>
                  <a:pt x="48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2"/>
                  <a:pt x="9" y="32"/>
                  <a:pt x="8" y="33"/>
                </a:cubicBezTo>
                <a:lnTo>
                  <a:pt x="8" y="28"/>
                </a:lnTo>
                <a:close/>
                <a:moveTo>
                  <a:pt x="8" y="44"/>
                </a:moveTo>
                <a:cubicBezTo>
                  <a:pt x="8" y="42"/>
                  <a:pt x="10" y="40"/>
                  <a:pt x="12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8"/>
                  <a:pt x="48" y="48"/>
                  <a:pt x="48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8" y="48"/>
                  <a:pt x="16" y="50"/>
                  <a:pt x="16" y="52"/>
                </a:cubicBezTo>
                <a:cubicBezTo>
                  <a:pt x="16" y="64"/>
                  <a:pt x="16" y="64"/>
                  <a:pt x="16" y="64"/>
                </a:cubicBezTo>
                <a:cubicBezTo>
                  <a:pt x="8" y="64"/>
                  <a:pt x="8" y="64"/>
                  <a:pt x="8" y="64"/>
                </a:cubicBezTo>
                <a:lnTo>
                  <a:pt x="8" y="44"/>
                </a:lnTo>
                <a:close/>
                <a:moveTo>
                  <a:pt x="48" y="56"/>
                </a:moveTo>
                <a:cubicBezTo>
                  <a:pt x="48" y="88"/>
                  <a:pt x="48" y="88"/>
                  <a:pt x="48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56"/>
                  <a:pt x="40" y="56"/>
                  <a:pt x="40" y="56"/>
                </a:cubicBezTo>
                <a:lnTo>
                  <a:pt x="48" y="56"/>
                </a:lnTo>
                <a:close/>
                <a:moveTo>
                  <a:pt x="32" y="56"/>
                </a:moveTo>
                <a:cubicBezTo>
                  <a:pt x="32" y="79"/>
                  <a:pt x="32" y="79"/>
                  <a:pt x="32" y="79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56"/>
                  <a:pt x="24" y="56"/>
                  <a:pt x="24" y="56"/>
                </a:cubicBezTo>
                <a:lnTo>
                  <a:pt x="32" y="56"/>
                </a:lnTo>
                <a:close/>
                <a:moveTo>
                  <a:pt x="128" y="172"/>
                </a:moveTo>
                <a:cubicBezTo>
                  <a:pt x="128" y="174"/>
                  <a:pt x="126" y="176"/>
                  <a:pt x="12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0" y="176"/>
                  <a:pt x="8" y="174"/>
                  <a:pt x="8" y="172"/>
                </a:cubicBezTo>
                <a:cubicBezTo>
                  <a:pt x="8" y="112"/>
                  <a:pt x="8" y="112"/>
                  <a:pt x="8" y="112"/>
                </a:cubicBezTo>
                <a:cubicBezTo>
                  <a:pt x="128" y="112"/>
                  <a:pt x="128" y="112"/>
                  <a:pt x="128" y="112"/>
                </a:cubicBezTo>
                <a:lnTo>
                  <a:pt x="128" y="172"/>
                </a:lnTo>
                <a:close/>
                <a:moveTo>
                  <a:pt x="128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72"/>
                  <a:pt x="8" y="72"/>
                  <a:pt x="8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95"/>
                  <a:pt x="35" y="96"/>
                  <a:pt x="3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1" y="96"/>
                  <a:pt x="103" y="95"/>
                  <a:pt x="103" y="94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28" y="72"/>
                  <a:pt x="128" y="72"/>
                  <a:pt x="128" y="72"/>
                </a:cubicBezTo>
                <a:lnTo>
                  <a:pt x="128" y="104"/>
                </a:lnTo>
                <a:close/>
                <a:moveTo>
                  <a:pt x="88" y="88"/>
                </a:moveTo>
                <a:cubicBezTo>
                  <a:pt x="88" y="56"/>
                  <a:pt x="88" y="56"/>
                  <a:pt x="88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88"/>
                  <a:pt x="96" y="88"/>
                  <a:pt x="96" y="88"/>
                </a:cubicBezTo>
                <a:lnTo>
                  <a:pt x="88" y="88"/>
                </a:lnTo>
                <a:close/>
                <a:moveTo>
                  <a:pt x="104" y="79"/>
                </a:moveTo>
                <a:cubicBezTo>
                  <a:pt x="104" y="56"/>
                  <a:pt x="104" y="56"/>
                  <a:pt x="104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67"/>
                  <a:pt x="112" y="67"/>
                  <a:pt x="112" y="67"/>
                </a:cubicBezTo>
                <a:lnTo>
                  <a:pt x="104" y="79"/>
                </a:lnTo>
                <a:close/>
                <a:moveTo>
                  <a:pt x="128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50"/>
                  <a:pt x="118" y="48"/>
                  <a:pt x="116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0"/>
                  <a:pt x="72" y="40"/>
                  <a:pt x="72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6" y="40"/>
                  <a:pt x="128" y="42"/>
                  <a:pt x="128" y="44"/>
                </a:cubicBezTo>
                <a:lnTo>
                  <a:pt x="128" y="64"/>
                </a:lnTo>
                <a:close/>
                <a:moveTo>
                  <a:pt x="128" y="33"/>
                </a:moveTo>
                <a:cubicBezTo>
                  <a:pt x="127" y="32"/>
                  <a:pt x="125" y="32"/>
                  <a:pt x="124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24"/>
                  <a:pt x="72" y="24"/>
                  <a:pt x="72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6" y="24"/>
                  <a:pt x="128" y="26"/>
                  <a:pt x="128" y="28"/>
                </a:cubicBezTo>
                <a:lnTo>
                  <a:pt x="128" y="33"/>
                </a:lnTo>
                <a:close/>
                <a:moveTo>
                  <a:pt x="35" y="163"/>
                </a:moveTo>
                <a:cubicBezTo>
                  <a:pt x="40" y="158"/>
                  <a:pt x="40" y="158"/>
                  <a:pt x="40" y="158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46" y="164"/>
                  <a:pt x="47" y="164"/>
                  <a:pt x="48" y="164"/>
                </a:cubicBezTo>
                <a:cubicBezTo>
                  <a:pt x="49" y="164"/>
                  <a:pt x="50" y="164"/>
                  <a:pt x="51" y="163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61" y="163"/>
                  <a:pt x="61" y="163"/>
                  <a:pt x="61" y="163"/>
                </a:cubicBezTo>
                <a:cubicBezTo>
                  <a:pt x="62" y="164"/>
                  <a:pt x="63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5" y="164"/>
                  <a:pt x="66" y="164"/>
                  <a:pt x="67" y="163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7" y="163"/>
                  <a:pt x="77" y="163"/>
                  <a:pt x="77" y="163"/>
                </a:cubicBezTo>
                <a:cubicBezTo>
                  <a:pt x="78" y="164"/>
                  <a:pt x="79" y="164"/>
                  <a:pt x="80" y="164"/>
                </a:cubicBezTo>
                <a:cubicBezTo>
                  <a:pt x="81" y="164"/>
                  <a:pt x="82" y="164"/>
                  <a:pt x="83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5" y="164"/>
                  <a:pt x="97" y="164"/>
                  <a:pt x="99" y="163"/>
                </a:cubicBezTo>
                <a:cubicBezTo>
                  <a:pt x="104" y="158"/>
                  <a:pt x="104" y="158"/>
                  <a:pt x="104" y="158"/>
                </a:cubicBezTo>
                <a:cubicBezTo>
                  <a:pt x="109" y="163"/>
                  <a:pt x="109" y="163"/>
                  <a:pt x="109" y="163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5" y="148"/>
                  <a:pt x="103" y="148"/>
                  <a:pt x="101" y="149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89" y="148"/>
                  <a:pt x="87" y="148"/>
                  <a:pt x="85" y="149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4" y="148"/>
                  <a:pt x="73" y="148"/>
                  <a:pt x="72" y="148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71" y="148"/>
                  <a:pt x="70" y="148"/>
                  <a:pt x="69" y="149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58" y="148"/>
                  <a:pt x="57" y="148"/>
                  <a:pt x="56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5" y="148"/>
                  <a:pt x="54" y="148"/>
                  <a:pt x="53" y="149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1" y="148"/>
                  <a:pt x="39" y="148"/>
                  <a:pt x="37" y="149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9" y="163"/>
                  <a:pt x="29" y="163"/>
                  <a:pt x="29" y="163"/>
                </a:cubicBezTo>
                <a:cubicBezTo>
                  <a:pt x="31" y="164"/>
                  <a:pt x="33" y="164"/>
                  <a:pt x="35" y="163"/>
                </a:cubicBezTo>
                <a:close/>
                <a:moveTo>
                  <a:pt x="35" y="139"/>
                </a:moveTo>
                <a:cubicBezTo>
                  <a:pt x="40" y="134"/>
                  <a:pt x="40" y="134"/>
                  <a:pt x="40" y="13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6" y="140"/>
                  <a:pt x="47" y="140"/>
                  <a:pt x="48" y="140"/>
                </a:cubicBezTo>
                <a:cubicBezTo>
                  <a:pt x="49" y="140"/>
                  <a:pt x="50" y="140"/>
                  <a:pt x="51" y="139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2" y="140"/>
                  <a:pt x="63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5" y="140"/>
                  <a:pt x="66" y="140"/>
                  <a:pt x="67" y="139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8" y="140"/>
                  <a:pt x="79" y="140"/>
                  <a:pt x="80" y="140"/>
                </a:cubicBezTo>
                <a:cubicBezTo>
                  <a:pt x="81" y="140"/>
                  <a:pt x="82" y="140"/>
                  <a:pt x="83" y="139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5" y="140"/>
                  <a:pt x="97" y="140"/>
                  <a:pt x="99" y="139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5" y="124"/>
                  <a:pt x="103" y="124"/>
                  <a:pt x="101" y="125"/>
                </a:cubicBezTo>
                <a:cubicBezTo>
                  <a:pt x="96" y="130"/>
                  <a:pt x="96" y="130"/>
                  <a:pt x="96" y="130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89" y="124"/>
                  <a:pt x="87" y="124"/>
                  <a:pt x="85" y="125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4"/>
                  <a:pt x="73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1" y="124"/>
                  <a:pt x="70" y="124"/>
                  <a:pt x="69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8" y="124"/>
                  <a:pt x="57" y="124"/>
                  <a:pt x="56" y="124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5" y="124"/>
                  <a:pt x="54" y="124"/>
                  <a:pt x="53" y="125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1" y="124"/>
                  <a:pt x="39" y="124"/>
                  <a:pt x="37" y="125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1" y="140"/>
                  <a:pt x="33" y="140"/>
                  <a:pt x="35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528"/>
          <p:cNvSpPr txBox="1"/>
          <p:nvPr/>
        </p:nvSpPr>
        <p:spPr>
          <a:xfrm>
            <a:off x="7111908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Tobacco</a:t>
            </a:r>
          </a:p>
        </p:txBody>
      </p:sp>
      <p:grpSp>
        <p:nvGrpSpPr>
          <p:cNvPr id="10" name="Grupa 9"/>
          <p:cNvGrpSpPr/>
          <p:nvPr/>
        </p:nvGrpSpPr>
        <p:grpSpPr>
          <a:xfrm>
            <a:off x="3731181" y="5502933"/>
            <a:ext cx="615315" cy="616220"/>
            <a:chOff x="7139130" y="1724416"/>
            <a:chExt cx="615315" cy="616220"/>
          </a:xfrm>
        </p:grpSpPr>
        <p:sp>
          <p:nvSpPr>
            <p:cNvPr id="11" name="Oval 589"/>
            <p:cNvSpPr>
              <a:spLocks noChangeArrowheads="1"/>
            </p:cNvSpPr>
            <p:nvPr/>
          </p:nvSpPr>
          <p:spPr bwMode="auto">
            <a:xfrm>
              <a:off x="7139130" y="1724416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80"/>
            <p:cNvSpPr>
              <a:spLocks noEditPoints="1"/>
            </p:cNvSpPr>
            <p:nvPr/>
          </p:nvSpPr>
          <p:spPr bwMode="auto">
            <a:xfrm>
              <a:off x="7303817" y="1819428"/>
              <a:ext cx="323040" cy="393621"/>
            </a:xfrm>
            <a:custGeom>
              <a:avLst/>
              <a:gdLst>
                <a:gd name="T0" fmla="*/ 47 w 151"/>
                <a:gd name="T1" fmla="*/ 160 h 184"/>
                <a:gd name="T2" fmla="*/ 39 w 151"/>
                <a:gd name="T3" fmla="*/ 112 h 184"/>
                <a:gd name="T4" fmla="*/ 63 w 151"/>
                <a:gd name="T5" fmla="*/ 160 h 184"/>
                <a:gd name="T6" fmla="*/ 71 w 151"/>
                <a:gd name="T7" fmla="*/ 112 h 184"/>
                <a:gd name="T8" fmla="*/ 63 w 151"/>
                <a:gd name="T9" fmla="*/ 160 h 184"/>
                <a:gd name="T10" fmla="*/ 95 w 151"/>
                <a:gd name="T11" fmla="*/ 160 h 184"/>
                <a:gd name="T12" fmla="*/ 87 w 151"/>
                <a:gd name="T13" fmla="*/ 112 h 184"/>
                <a:gd name="T14" fmla="*/ 131 w 151"/>
                <a:gd name="T15" fmla="*/ 68 h 184"/>
                <a:gd name="T16" fmla="*/ 119 w 151"/>
                <a:gd name="T17" fmla="*/ 59 h 184"/>
                <a:gd name="T18" fmla="*/ 116 w 151"/>
                <a:gd name="T19" fmla="*/ 20 h 184"/>
                <a:gd name="T20" fmla="*/ 84 w 151"/>
                <a:gd name="T21" fmla="*/ 11 h 184"/>
                <a:gd name="T22" fmla="*/ 61 w 151"/>
                <a:gd name="T23" fmla="*/ 8 h 184"/>
                <a:gd name="T24" fmla="*/ 19 w 151"/>
                <a:gd name="T25" fmla="*/ 20 h 184"/>
                <a:gd name="T26" fmla="*/ 15 w 151"/>
                <a:gd name="T27" fmla="*/ 59 h 184"/>
                <a:gd name="T28" fmla="*/ 35 w 151"/>
                <a:gd name="T29" fmla="*/ 184 h 184"/>
                <a:gd name="T30" fmla="*/ 119 w 151"/>
                <a:gd name="T31" fmla="*/ 164 h 184"/>
                <a:gd name="T32" fmla="*/ 131 w 151"/>
                <a:gd name="T33" fmla="*/ 148 h 184"/>
                <a:gd name="T34" fmla="*/ 151 w 151"/>
                <a:gd name="T35" fmla="*/ 88 h 184"/>
                <a:gd name="T36" fmla="*/ 111 w 151"/>
                <a:gd name="T37" fmla="*/ 164 h 184"/>
                <a:gd name="T38" fmla="*/ 35 w 151"/>
                <a:gd name="T39" fmla="*/ 176 h 184"/>
                <a:gd name="T40" fmla="*/ 23 w 151"/>
                <a:gd name="T41" fmla="*/ 60 h 184"/>
                <a:gd name="T42" fmla="*/ 31 w 151"/>
                <a:gd name="T43" fmla="*/ 92 h 184"/>
                <a:gd name="T44" fmla="*/ 55 w 151"/>
                <a:gd name="T45" fmla="*/ 92 h 184"/>
                <a:gd name="T46" fmla="*/ 63 w 151"/>
                <a:gd name="T47" fmla="*/ 60 h 184"/>
                <a:gd name="T48" fmla="*/ 75 w 151"/>
                <a:gd name="T49" fmla="*/ 88 h 184"/>
                <a:gd name="T50" fmla="*/ 87 w 151"/>
                <a:gd name="T51" fmla="*/ 60 h 184"/>
                <a:gd name="T52" fmla="*/ 111 w 151"/>
                <a:gd name="T53" fmla="*/ 164 h 184"/>
                <a:gd name="T54" fmla="*/ 83 w 151"/>
                <a:gd name="T55" fmla="*/ 52 h 184"/>
                <a:gd name="T56" fmla="*/ 79 w 151"/>
                <a:gd name="T57" fmla="*/ 76 h 184"/>
                <a:gd name="T58" fmla="*/ 71 w 151"/>
                <a:gd name="T59" fmla="*/ 76 h 184"/>
                <a:gd name="T60" fmla="*/ 67 w 151"/>
                <a:gd name="T61" fmla="*/ 52 h 184"/>
                <a:gd name="T62" fmla="*/ 47 w 151"/>
                <a:gd name="T63" fmla="*/ 56 h 184"/>
                <a:gd name="T64" fmla="*/ 43 w 151"/>
                <a:gd name="T65" fmla="*/ 96 h 184"/>
                <a:gd name="T66" fmla="*/ 39 w 151"/>
                <a:gd name="T67" fmla="*/ 56 h 184"/>
                <a:gd name="T68" fmla="*/ 20 w 151"/>
                <a:gd name="T69" fmla="*/ 52 h 184"/>
                <a:gd name="T70" fmla="*/ 20 w 151"/>
                <a:gd name="T71" fmla="*/ 28 h 184"/>
                <a:gd name="T72" fmla="*/ 26 w 151"/>
                <a:gd name="T73" fmla="*/ 28 h 184"/>
                <a:gd name="T74" fmla="*/ 27 w 151"/>
                <a:gd name="T75" fmla="*/ 24 h 184"/>
                <a:gd name="T76" fmla="*/ 57 w 151"/>
                <a:gd name="T77" fmla="*/ 16 h 184"/>
                <a:gd name="T78" fmla="*/ 64 w 151"/>
                <a:gd name="T79" fmla="*/ 16 h 184"/>
                <a:gd name="T80" fmla="*/ 79 w 151"/>
                <a:gd name="T81" fmla="*/ 18 h 184"/>
                <a:gd name="T82" fmla="*/ 85 w 151"/>
                <a:gd name="T83" fmla="*/ 20 h 184"/>
                <a:gd name="T84" fmla="*/ 110 w 151"/>
                <a:gd name="T85" fmla="*/ 26 h 184"/>
                <a:gd name="T86" fmla="*/ 114 w 151"/>
                <a:gd name="T87" fmla="*/ 28 h 184"/>
                <a:gd name="T88" fmla="*/ 114 w 151"/>
                <a:gd name="T89" fmla="*/ 52 h 184"/>
                <a:gd name="T90" fmla="*/ 131 w 151"/>
                <a:gd name="T91" fmla="*/ 140 h 184"/>
                <a:gd name="T92" fmla="*/ 119 w 151"/>
                <a:gd name="T93" fmla="*/ 76 h 184"/>
                <a:gd name="T94" fmla="*/ 143 w 151"/>
                <a:gd name="T95" fmla="*/ 8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84">
                  <a:moveTo>
                    <a:pt x="39" y="160"/>
                  </a:moveTo>
                  <a:cubicBezTo>
                    <a:pt x="47" y="160"/>
                    <a:pt x="47" y="160"/>
                    <a:pt x="47" y="160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39" y="112"/>
                    <a:pt x="39" y="112"/>
                    <a:pt x="39" y="112"/>
                  </a:cubicBezTo>
                  <a:lnTo>
                    <a:pt x="39" y="160"/>
                  </a:lnTo>
                  <a:close/>
                  <a:moveTo>
                    <a:pt x="63" y="160"/>
                  </a:moveTo>
                  <a:cubicBezTo>
                    <a:pt x="71" y="160"/>
                    <a:pt x="71" y="160"/>
                    <a:pt x="71" y="160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3" y="112"/>
                    <a:pt x="63" y="112"/>
                    <a:pt x="63" y="112"/>
                  </a:cubicBezTo>
                  <a:lnTo>
                    <a:pt x="63" y="160"/>
                  </a:lnTo>
                  <a:close/>
                  <a:moveTo>
                    <a:pt x="87" y="160"/>
                  </a:moveTo>
                  <a:cubicBezTo>
                    <a:pt x="95" y="160"/>
                    <a:pt x="95" y="160"/>
                    <a:pt x="95" y="16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7" y="112"/>
                    <a:pt x="87" y="112"/>
                    <a:pt x="87" y="112"/>
                  </a:cubicBezTo>
                  <a:lnTo>
                    <a:pt x="87" y="160"/>
                  </a:lnTo>
                  <a:close/>
                  <a:moveTo>
                    <a:pt x="131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8" y="57"/>
                    <a:pt x="134" y="49"/>
                    <a:pt x="134" y="40"/>
                  </a:cubicBezTo>
                  <a:cubicBezTo>
                    <a:pt x="134" y="29"/>
                    <a:pt x="126" y="21"/>
                    <a:pt x="116" y="20"/>
                  </a:cubicBezTo>
                  <a:cubicBezTo>
                    <a:pt x="112" y="13"/>
                    <a:pt x="104" y="8"/>
                    <a:pt x="95" y="8"/>
                  </a:cubicBezTo>
                  <a:cubicBezTo>
                    <a:pt x="91" y="8"/>
                    <a:pt x="87" y="9"/>
                    <a:pt x="84" y="11"/>
                  </a:cubicBezTo>
                  <a:cubicBezTo>
                    <a:pt x="81" y="7"/>
                    <a:pt x="76" y="4"/>
                    <a:pt x="71" y="4"/>
                  </a:cubicBezTo>
                  <a:cubicBezTo>
                    <a:pt x="67" y="4"/>
                    <a:pt x="63" y="5"/>
                    <a:pt x="61" y="8"/>
                  </a:cubicBezTo>
                  <a:cubicBezTo>
                    <a:pt x="56" y="3"/>
                    <a:pt x="50" y="0"/>
                    <a:pt x="43" y="0"/>
                  </a:cubicBezTo>
                  <a:cubicBezTo>
                    <a:pt x="31" y="0"/>
                    <a:pt x="21" y="9"/>
                    <a:pt x="19" y="20"/>
                  </a:cubicBezTo>
                  <a:cubicBezTo>
                    <a:pt x="8" y="20"/>
                    <a:pt x="0" y="29"/>
                    <a:pt x="0" y="40"/>
                  </a:cubicBezTo>
                  <a:cubicBezTo>
                    <a:pt x="0" y="49"/>
                    <a:pt x="6" y="57"/>
                    <a:pt x="15" y="59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5" y="175"/>
                    <a:pt x="24" y="184"/>
                    <a:pt x="35" y="184"/>
                  </a:cubicBezTo>
                  <a:cubicBezTo>
                    <a:pt x="99" y="184"/>
                    <a:pt x="99" y="184"/>
                    <a:pt x="99" y="184"/>
                  </a:cubicBezTo>
                  <a:cubicBezTo>
                    <a:pt x="110" y="184"/>
                    <a:pt x="119" y="175"/>
                    <a:pt x="119" y="164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42" y="148"/>
                    <a:pt x="151" y="139"/>
                    <a:pt x="151" y="12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77"/>
                    <a:pt x="142" y="68"/>
                    <a:pt x="131" y="68"/>
                  </a:cubicBezTo>
                  <a:close/>
                  <a:moveTo>
                    <a:pt x="111" y="164"/>
                  </a:moveTo>
                  <a:cubicBezTo>
                    <a:pt x="111" y="171"/>
                    <a:pt x="106" y="176"/>
                    <a:pt x="99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28" y="176"/>
                    <a:pt x="23" y="171"/>
                    <a:pt x="23" y="16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9"/>
                    <a:pt x="36" y="104"/>
                    <a:pt x="43" y="104"/>
                  </a:cubicBezTo>
                  <a:cubicBezTo>
                    <a:pt x="50" y="104"/>
                    <a:pt x="55" y="99"/>
                    <a:pt x="55" y="92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83"/>
                    <a:pt x="68" y="88"/>
                    <a:pt x="75" y="88"/>
                  </a:cubicBezTo>
                  <a:cubicBezTo>
                    <a:pt x="82" y="88"/>
                    <a:pt x="87" y="83"/>
                    <a:pt x="87" y="76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111" y="60"/>
                    <a:pt x="111" y="60"/>
                    <a:pt x="111" y="60"/>
                  </a:cubicBezTo>
                  <a:lnTo>
                    <a:pt x="111" y="164"/>
                  </a:lnTo>
                  <a:close/>
                  <a:moveTo>
                    <a:pt x="114" y="52"/>
                  </a:moveTo>
                  <a:cubicBezTo>
                    <a:pt x="83" y="52"/>
                    <a:pt x="83" y="52"/>
                    <a:pt x="83" y="52"/>
                  </a:cubicBezTo>
                  <a:cubicBezTo>
                    <a:pt x="81" y="52"/>
                    <a:pt x="79" y="54"/>
                    <a:pt x="79" y="5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8"/>
                    <a:pt x="77" y="80"/>
                    <a:pt x="75" y="80"/>
                  </a:cubicBezTo>
                  <a:cubicBezTo>
                    <a:pt x="73" y="80"/>
                    <a:pt x="71" y="78"/>
                    <a:pt x="71" y="7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4"/>
                    <a:pt x="69" y="52"/>
                    <a:pt x="67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9" y="52"/>
                    <a:pt x="47" y="54"/>
                    <a:pt x="47" y="56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4"/>
                    <a:pt x="45" y="96"/>
                    <a:pt x="43" y="96"/>
                  </a:cubicBezTo>
                  <a:cubicBezTo>
                    <a:pt x="41" y="96"/>
                    <a:pt x="39" y="94"/>
                    <a:pt x="39" y="9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4"/>
                    <a:pt x="37" y="52"/>
                    <a:pt x="35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3" y="52"/>
                    <a:pt x="8" y="47"/>
                    <a:pt x="8" y="40"/>
                  </a:cubicBezTo>
                  <a:cubicBezTo>
                    <a:pt x="8" y="33"/>
                    <a:pt x="13" y="28"/>
                    <a:pt x="20" y="28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3" y="29"/>
                    <a:pt x="25" y="28"/>
                    <a:pt x="26" y="28"/>
                  </a:cubicBezTo>
                  <a:cubicBezTo>
                    <a:pt x="27" y="27"/>
                    <a:pt x="27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15"/>
                    <a:pt x="34" y="8"/>
                    <a:pt x="43" y="8"/>
                  </a:cubicBezTo>
                  <a:cubicBezTo>
                    <a:pt x="49" y="8"/>
                    <a:pt x="54" y="11"/>
                    <a:pt x="57" y="16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2" y="18"/>
                    <a:pt x="63" y="18"/>
                    <a:pt x="64" y="16"/>
                  </a:cubicBezTo>
                  <a:cubicBezTo>
                    <a:pt x="65" y="14"/>
                    <a:pt x="68" y="12"/>
                    <a:pt x="71" y="12"/>
                  </a:cubicBezTo>
                  <a:cubicBezTo>
                    <a:pt x="75" y="12"/>
                    <a:pt x="78" y="14"/>
                    <a:pt x="79" y="18"/>
                  </a:cubicBezTo>
                  <a:cubicBezTo>
                    <a:pt x="79" y="19"/>
                    <a:pt x="80" y="20"/>
                    <a:pt x="81" y="20"/>
                  </a:cubicBezTo>
                  <a:cubicBezTo>
                    <a:pt x="83" y="21"/>
                    <a:pt x="84" y="20"/>
                    <a:pt x="85" y="20"/>
                  </a:cubicBezTo>
                  <a:cubicBezTo>
                    <a:pt x="88" y="17"/>
                    <a:pt x="91" y="16"/>
                    <a:pt x="95" y="16"/>
                  </a:cubicBezTo>
                  <a:cubicBezTo>
                    <a:pt x="101" y="16"/>
                    <a:pt x="107" y="20"/>
                    <a:pt x="110" y="26"/>
                  </a:cubicBezTo>
                  <a:cubicBezTo>
                    <a:pt x="110" y="27"/>
                    <a:pt x="112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21" y="28"/>
                    <a:pt x="126" y="33"/>
                    <a:pt x="126" y="40"/>
                  </a:cubicBezTo>
                  <a:cubicBezTo>
                    <a:pt x="126" y="47"/>
                    <a:pt x="121" y="52"/>
                    <a:pt x="114" y="52"/>
                  </a:cubicBezTo>
                  <a:close/>
                  <a:moveTo>
                    <a:pt x="143" y="128"/>
                  </a:moveTo>
                  <a:cubicBezTo>
                    <a:pt x="143" y="135"/>
                    <a:pt x="138" y="140"/>
                    <a:pt x="131" y="140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8" y="76"/>
                    <a:pt x="143" y="81"/>
                    <a:pt x="143" y="88"/>
                  </a:cubicBezTo>
                  <a:lnTo>
                    <a:pt x="143" y="1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2909554" y="5502933"/>
            <a:ext cx="616220" cy="616220"/>
            <a:chOff x="6317504" y="1724416"/>
            <a:chExt cx="616220" cy="616220"/>
          </a:xfrm>
        </p:grpSpPr>
        <p:sp>
          <p:nvSpPr>
            <p:cNvPr id="14" name="Oval 587"/>
            <p:cNvSpPr>
              <a:spLocks noChangeArrowheads="1"/>
            </p:cNvSpPr>
            <p:nvPr/>
          </p:nvSpPr>
          <p:spPr bwMode="auto">
            <a:xfrm>
              <a:off x="6317504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95"/>
            <p:cNvSpPr>
              <a:spLocks noEditPoints="1"/>
            </p:cNvSpPr>
            <p:nvPr/>
          </p:nvSpPr>
          <p:spPr bwMode="auto">
            <a:xfrm>
              <a:off x="6445996" y="1819428"/>
              <a:ext cx="359235" cy="393621"/>
            </a:xfrm>
            <a:custGeom>
              <a:avLst/>
              <a:gdLst>
                <a:gd name="T0" fmla="*/ 144 w 168"/>
                <a:gd name="T1" fmla="*/ 24 h 184"/>
                <a:gd name="T2" fmla="*/ 144 w 168"/>
                <a:gd name="T3" fmla="*/ 0 h 184"/>
                <a:gd name="T4" fmla="*/ 116 w 168"/>
                <a:gd name="T5" fmla="*/ 20 h 184"/>
                <a:gd name="T6" fmla="*/ 101 w 168"/>
                <a:gd name="T7" fmla="*/ 64 h 184"/>
                <a:gd name="T8" fmla="*/ 88 w 168"/>
                <a:gd name="T9" fmla="*/ 112 h 184"/>
                <a:gd name="T10" fmla="*/ 74 w 168"/>
                <a:gd name="T11" fmla="*/ 61 h 184"/>
                <a:gd name="T12" fmla="*/ 64 w 168"/>
                <a:gd name="T13" fmla="*/ 40 h 184"/>
                <a:gd name="T14" fmla="*/ 16 w 168"/>
                <a:gd name="T15" fmla="*/ 56 h 184"/>
                <a:gd name="T16" fmla="*/ 3 w 168"/>
                <a:gd name="T17" fmla="*/ 78 h 184"/>
                <a:gd name="T18" fmla="*/ 8 w 168"/>
                <a:gd name="T19" fmla="*/ 184 h 184"/>
                <a:gd name="T20" fmla="*/ 168 w 168"/>
                <a:gd name="T21" fmla="*/ 87 h 184"/>
                <a:gd name="T22" fmla="*/ 140 w 168"/>
                <a:gd name="T23" fmla="*/ 8 h 184"/>
                <a:gd name="T24" fmla="*/ 124 w 168"/>
                <a:gd name="T25" fmla="*/ 8 h 184"/>
                <a:gd name="T26" fmla="*/ 146 w 168"/>
                <a:gd name="T27" fmla="*/ 50 h 184"/>
                <a:gd name="T28" fmla="*/ 140 w 168"/>
                <a:gd name="T29" fmla="*/ 51 h 184"/>
                <a:gd name="T30" fmla="*/ 122 w 168"/>
                <a:gd name="T31" fmla="*/ 52 h 184"/>
                <a:gd name="T32" fmla="*/ 130 w 168"/>
                <a:gd name="T33" fmla="*/ 24 h 184"/>
                <a:gd name="T34" fmla="*/ 30 w 168"/>
                <a:gd name="T35" fmla="*/ 83 h 184"/>
                <a:gd name="T36" fmla="*/ 10 w 168"/>
                <a:gd name="T37" fmla="*/ 83 h 184"/>
                <a:gd name="T38" fmla="*/ 8 w 168"/>
                <a:gd name="T39" fmla="*/ 92 h 184"/>
                <a:gd name="T40" fmla="*/ 40 w 168"/>
                <a:gd name="T41" fmla="*/ 176 h 184"/>
                <a:gd name="T42" fmla="*/ 26 w 168"/>
                <a:gd name="T43" fmla="*/ 61 h 184"/>
                <a:gd name="T44" fmla="*/ 64 w 168"/>
                <a:gd name="T45" fmla="*/ 48 h 184"/>
                <a:gd name="T46" fmla="*/ 78 w 168"/>
                <a:gd name="T47" fmla="*/ 83 h 184"/>
                <a:gd name="T48" fmla="*/ 65 w 168"/>
                <a:gd name="T49" fmla="*/ 117 h 184"/>
                <a:gd name="T50" fmla="*/ 60 w 168"/>
                <a:gd name="T51" fmla="*/ 152 h 184"/>
                <a:gd name="T52" fmla="*/ 40 w 168"/>
                <a:gd name="T53" fmla="*/ 176 h 184"/>
                <a:gd name="T54" fmla="*/ 88 w 168"/>
                <a:gd name="T55" fmla="*/ 172 h 184"/>
                <a:gd name="T56" fmla="*/ 68 w 168"/>
                <a:gd name="T57" fmla="*/ 172 h 184"/>
                <a:gd name="T58" fmla="*/ 64 w 168"/>
                <a:gd name="T59" fmla="*/ 130 h 184"/>
                <a:gd name="T60" fmla="*/ 89 w 168"/>
                <a:gd name="T61" fmla="*/ 120 h 184"/>
                <a:gd name="T62" fmla="*/ 130 w 168"/>
                <a:gd name="T63" fmla="*/ 138 h 184"/>
                <a:gd name="T64" fmla="*/ 124 w 168"/>
                <a:gd name="T65" fmla="*/ 176 h 184"/>
                <a:gd name="T66" fmla="*/ 96 w 168"/>
                <a:gd name="T67" fmla="*/ 152 h 184"/>
                <a:gd name="T68" fmla="*/ 97 w 168"/>
                <a:gd name="T69" fmla="*/ 124 h 184"/>
                <a:gd name="T70" fmla="*/ 132 w 168"/>
                <a:gd name="T71" fmla="*/ 130 h 184"/>
                <a:gd name="T72" fmla="*/ 148 w 168"/>
                <a:gd name="T73" fmla="*/ 176 h 184"/>
                <a:gd name="T74" fmla="*/ 136 w 168"/>
                <a:gd name="T75" fmla="*/ 152 h 184"/>
                <a:gd name="T76" fmla="*/ 138 w 168"/>
                <a:gd name="T77" fmla="*/ 124 h 184"/>
                <a:gd name="T78" fmla="*/ 128 w 168"/>
                <a:gd name="T79" fmla="*/ 96 h 184"/>
                <a:gd name="T80" fmla="*/ 120 w 168"/>
                <a:gd name="T81" fmla="*/ 96 h 184"/>
                <a:gd name="T82" fmla="*/ 104 w 168"/>
                <a:gd name="T83" fmla="*/ 112 h 184"/>
                <a:gd name="T84" fmla="*/ 114 w 168"/>
                <a:gd name="T85" fmla="*/ 57 h 184"/>
                <a:gd name="T86" fmla="*/ 129 w 168"/>
                <a:gd name="T87" fmla="*/ 57 h 184"/>
                <a:gd name="T88" fmla="*/ 142 w 168"/>
                <a:gd name="T89" fmla="*/ 60 h 184"/>
                <a:gd name="T90" fmla="*/ 155 w 168"/>
                <a:gd name="T91" fmla="*/ 68 h 184"/>
                <a:gd name="T92" fmla="*/ 62 w 168"/>
                <a:gd name="T93" fmla="*/ 75 h 184"/>
                <a:gd name="T94" fmla="*/ 61 w 168"/>
                <a:gd name="T95" fmla="*/ 60 h 184"/>
                <a:gd name="T96" fmla="*/ 40 w 168"/>
                <a:gd name="T97" fmla="*/ 69 h 184"/>
                <a:gd name="T98" fmla="*/ 53 w 168"/>
                <a:gd name="T99" fmla="*/ 80 h 184"/>
                <a:gd name="T100" fmla="*/ 57 w 168"/>
                <a:gd name="T101" fmla="*/ 69 h 184"/>
                <a:gd name="T102" fmla="*/ 50 w 168"/>
                <a:gd name="T103" fmla="*/ 71 h 184"/>
                <a:gd name="T104" fmla="*/ 51 w 168"/>
                <a:gd name="T105" fmla="*/ 64 h 184"/>
                <a:gd name="T106" fmla="*/ 55 w 168"/>
                <a:gd name="T107" fmla="*/ 65 h 184"/>
                <a:gd name="T108" fmla="*/ 144 w 168"/>
                <a:gd name="T109" fmla="*/ 152 h 184"/>
                <a:gd name="T110" fmla="*/ 144 w 168"/>
                <a:gd name="T111" fmla="*/ 96 h 184"/>
                <a:gd name="T112" fmla="*/ 108 w 168"/>
                <a:gd name="T113" fmla="*/ 124 h 184"/>
                <a:gd name="T114" fmla="*/ 108 w 168"/>
                <a:gd name="T115" fmla="*/ 132 h 184"/>
                <a:gd name="T116" fmla="*/ 112 w 168"/>
                <a:gd name="T117" fmla="*/ 156 h 184"/>
                <a:gd name="T118" fmla="*/ 112 w 168"/>
                <a:gd name="T119" fmla="*/ 144 h 184"/>
                <a:gd name="T120" fmla="*/ 124 w 168"/>
                <a:gd name="T121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4">
                  <a:moveTo>
                    <a:pt x="163" y="64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6" y="24"/>
                    <a:pt x="148" y="22"/>
                    <a:pt x="148" y="20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2"/>
                    <a:pt x="146" y="0"/>
                    <a:pt x="14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6" y="2"/>
                    <a:pt x="116" y="4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8" y="24"/>
                    <a:pt x="120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98" y="71"/>
                    <a:pt x="96" y="79"/>
                    <a:pt x="96" y="87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5"/>
                    <a:pt x="87" y="81"/>
                    <a:pt x="85" y="78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0"/>
                    <a:pt x="72" y="57"/>
                    <a:pt x="72" y="5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68" y="40"/>
                    <a:pt x="6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0" y="40"/>
                    <a:pt x="16" y="44"/>
                    <a:pt x="16" y="4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81"/>
                    <a:pt x="0" y="85"/>
                    <a:pt x="0" y="8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0"/>
                    <a:pt x="4" y="184"/>
                    <a:pt x="8" y="18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9" y="184"/>
                    <a:pt x="168" y="175"/>
                    <a:pt x="168" y="164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79"/>
                    <a:pt x="166" y="71"/>
                    <a:pt x="163" y="64"/>
                  </a:cubicBezTo>
                  <a:close/>
                  <a:moveTo>
                    <a:pt x="124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24" y="16"/>
                    <a:pt x="124" y="16"/>
                    <a:pt x="124" y="16"/>
                  </a:cubicBezTo>
                  <a:lnTo>
                    <a:pt x="124" y="8"/>
                  </a:lnTo>
                  <a:close/>
                  <a:moveTo>
                    <a:pt x="130" y="24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6" y="50"/>
                    <a:pt x="146" y="51"/>
                    <a:pt x="145" y="51"/>
                  </a:cubicBezTo>
                  <a:cubicBezTo>
                    <a:pt x="144" y="52"/>
                    <a:pt x="144" y="52"/>
                    <a:pt x="142" y="52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50"/>
                    <a:pt x="136" y="48"/>
                    <a:pt x="132" y="48"/>
                  </a:cubicBezTo>
                  <a:cubicBezTo>
                    <a:pt x="128" y="48"/>
                    <a:pt x="126" y="50"/>
                    <a:pt x="124" y="51"/>
                  </a:cubicBezTo>
                  <a:cubicBezTo>
                    <a:pt x="123" y="52"/>
                    <a:pt x="123" y="52"/>
                    <a:pt x="122" y="52"/>
                  </a:cubicBezTo>
                  <a:cubicBezTo>
                    <a:pt x="120" y="52"/>
                    <a:pt x="120" y="52"/>
                    <a:pt x="119" y="51"/>
                  </a:cubicBezTo>
                  <a:cubicBezTo>
                    <a:pt x="118" y="51"/>
                    <a:pt x="118" y="50"/>
                    <a:pt x="118" y="50"/>
                  </a:cubicBezTo>
                  <a:lnTo>
                    <a:pt x="130" y="24"/>
                  </a:lnTo>
                  <a:close/>
                  <a:moveTo>
                    <a:pt x="10" y="83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3"/>
                    <a:pt x="10" y="83"/>
                  </a:cubicBezTo>
                  <a:close/>
                  <a:moveTo>
                    <a:pt x="32" y="176"/>
                  </a:moveTo>
                  <a:cubicBezTo>
                    <a:pt x="8" y="176"/>
                    <a:pt x="8" y="176"/>
                    <a:pt x="8" y="176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32" y="92"/>
                    <a:pt x="32" y="92"/>
                    <a:pt x="32" y="92"/>
                  </a:cubicBezTo>
                  <a:lnTo>
                    <a:pt x="32" y="176"/>
                  </a:lnTo>
                  <a:close/>
                  <a:moveTo>
                    <a:pt x="40" y="176"/>
                  </a:moveTo>
                  <a:cubicBezTo>
                    <a:pt x="40" y="88"/>
                    <a:pt x="40" y="88"/>
                    <a:pt x="40" y="88"/>
                  </a:cubicBezTo>
                  <a:cubicBezTo>
                    <a:pt x="40" y="85"/>
                    <a:pt x="39" y="81"/>
                    <a:pt x="37" y="78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0"/>
                    <a:pt x="24" y="57"/>
                    <a:pt x="24" y="5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9"/>
                    <a:pt x="65" y="63"/>
                    <a:pt x="67" y="66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4"/>
                    <a:pt x="80" y="87"/>
                    <a:pt x="80" y="88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73" y="113"/>
                    <a:pt x="66" y="117"/>
                    <a:pt x="65" y="117"/>
                  </a:cubicBezTo>
                  <a:cubicBezTo>
                    <a:pt x="60" y="120"/>
                    <a:pt x="56" y="125"/>
                    <a:pt x="56" y="130"/>
                  </a:cubicBezTo>
                  <a:cubicBezTo>
                    <a:pt x="56" y="134"/>
                    <a:pt x="57" y="139"/>
                    <a:pt x="58" y="142"/>
                  </a:cubicBezTo>
                  <a:cubicBezTo>
                    <a:pt x="59" y="143"/>
                    <a:pt x="60" y="148"/>
                    <a:pt x="60" y="15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3"/>
                    <a:pt x="60" y="175"/>
                    <a:pt x="61" y="176"/>
                  </a:cubicBezTo>
                  <a:lnTo>
                    <a:pt x="40" y="176"/>
                  </a:lnTo>
                  <a:close/>
                  <a:moveTo>
                    <a:pt x="86" y="142"/>
                  </a:moveTo>
                  <a:cubicBezTo>
                    <a:pt x="87" y="143"/>
                    <a:pt x="88" y="148"/>
                    <a:pt x="88" y="15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8" y="173"/>
                    <a:pt x="88" y="175"/>
                    <a:pt x="89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0" y="176"/>
                    <a:pt x="68" y="174"/>
                    <a:pt x="68" y="17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8"/>
                    <a:pt x="67" y="141"/>
                    <a:pt x="66" y="138"/>
                  </a:cubicBezTo>
                  <a:cubicBezTo>
                    <a:pt x="65" y="137"/>
                    <a:pt x="64" y="133"/>
                    <a:pt x="64" y="130"/>
                  </a:cubicBezTo>
                  <a:cubicBezTo>
                    <a:pt x="64" y="129"/>
                    <a:pt x="66" y="125"/>
                    <a:pt x="69" y="124"/>
                  </a:cubicBezTo>
                  <a:cubicBezTo>
                    <a:pt x="71" y="123"/>
                    <a:pt x="78" y="120"/>
                    <a:pt x="84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6" y="123"/>
                    <a:pt x="84" y="127"/>
                    <a:pt x="84" y="130"/>
                  </a:cubicBezTo>
                  <a:cubicBezTo>
                    <a:pt x="84" y="134"/>
                    <a:pt x="85" y="139"/>
                    <a:pt x="86" y="142"/>
                  </a:cubicBezTo>
                  <a:close/>
                  <a:moveTo>
                    <a:pt x="130" y="138"/>
                  </a:moveTo>
                  <a:cubicBezTo>
                    <a:pt x="129" y="141"/>
                    <a:pt x="128" y="148"/>
                    <a:pt x="128" y="152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4"/>
                    <a:pt x="126" y="176"/>
                    <a:pt x="124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96" y="174"/>
                    <a:pt x="96" y="17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6" y="148"/>
                    <a:pt x="95" y="141"/>
                    <a:pt x="94" y="138"/>
                  </a:cubicBezTo>
                  <a:cubicBezTo>
                    <a:pt x="93" y="137"/>
                    <a:pt x="92" y="133"/>
                    <a:pt x="92" y="130"/>
                  </a:cubicBezTo>
                  <a:cubicBezTo>
                    <a:pt x="92" y="129"/>
                    <a:pt x="94" y="125"/>
                    <a:pt x="97" y="124"/>
                  </a:cubicBezTo>
                  <a:cubicBezTo>
                    <a:pt x="99" y="123"/>
                    <a:pt x="106" y="120"/>
                    <a:pt x="112" y="120"/>
                  </a:cubicBezTo>
                  <a:cubicBezTo>
                    <a:pt x="119" y="120"/>
                    <a:pt x="127" y="124"/>
                    <a:pt x="127" y="124"/>
                  </a:cubicBezTo>
                  <a:cubicBezTo>
                    <a:pt x="130" y="125"/>
                    <a:pt x="132" y="129"/>
                    <a:pt x="132" y="130"/>
                  </a:cubicBezTo>
                  <a:cubicBezTo>
                    <a:pt x="132" y="133"/>
                    <a:pt x="131" y="137"/>
                    <a:pt x="130" y="138"/>
                  </a:cubicBezTo>
                  <a:close/>
                  <a:moveTo>
                    <a:pt x="160" y="164"/>
                  </a:moveTo>
                  <a:cubicBezTo>
                    <a:pt x="160" y="171"/>
                    <a:pt x="155" y="176"/>
                    <a:pt x="148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6" y="175"/>
                    <a:pt x="136" y="173"/>
                    <a:pt x="136" y="17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48"/>
                    <a:pt x="137" y="143"/>
                    <a:pt x="138" y="142"/>
                  </a:cubicBezTo>
                  <a:cubicBezTo>
                    <a:pt x="139" y="139"/>
                    <a:pt x="140" y="134"/>
                    <a:pt x="140" y="130"/>
                  </a:cubicBezTo>
                  <a:cubicBezTo>
                    <a:pt x="140" y="128"/>
                    <a:pt x="139" y="126"/>
                    <a:pt x="138" y="124"/>
                  </a:cubicBezTo>
                  <a:cubicBezTo>
                    <a:pt x="138" y="123"/>
                    <a:pt x="137" y="122"/>
                    <a:pt x="136" y="121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6" y="115"/>
                    <a:pt x="123" y="114"/>
                    <a:pt x="120" y="113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4" y="81"/>
                    <a:pt x="106" y="74"/>
                    <a:pt x="109" y="6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8"/>
                    <a:pt x="118" y="60"/>
                    <a:pt x="122" y="60"/>
                  </a:cubicBezTo>
                  <a:cubicBezTo>
                    <a:pt x="126" y="60"/>
                    <a:pt x="128" y="58"/>
                    <a:pt x="129" y="57"/>
                  </a:cubicBezTo>
                  <a:cubicBezTo>
                    <a:pt x="130" y="56"/>
                    <a:pt x="131" y="56"/>
                    <a:pt x="132" y="56"/>
                  </a:cubicBezTo>
                  <a:cubicBezTo>
                    <a:pt x="133" y="56"/>
                    <a:pt x="134" y="56"/>
                    <a:pt x="135" y="57"/>
                  </a:cubicBezTo>
                  <a:cubicBezTo>
                    <a:pt x="136" y="58"/>
                    <a:pt x="138" y="60"/>
                    <a:pt x="142" y="60"/>
                  </a:cubicBezTo>
                  <a:cubicBezTo>
                    <a:pt x="146" y="60"/>
                    <a:pt x="149" y="58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8" y="74"/>
                    <a:pt x="160" y="81"/>
                    <a:pt x="160" y="87"/>
                  </a:cubicBezTo>
                  <a:lnTo>
                    <a:pt x="160" y="164"/>
                  </a:lnTo>
                  <a:close/>
                  <a:moveTo>
                    <a:pt x="62" y="75"/>
                  </a:moveTo>
                  <a:cubicBezTo>
                    <a:pt x="64" y="73"/>
                    <a:pt x="65" y="70"/>
                    <a:pt x="65" y="67"/>
                  </a:cubicBezTo>
                  <a:cubicBezTo>
                    <a:pt x="64" y="64"/>
                    <a:pt x="63" y="62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6" y="55"/>
                    <a:pt x="49" y="54"/>
                    <a:pt x="45" y="58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1" y="63"/>
                    <a:pt x="40" y="66"/>
                    <a:pt x="40" y="69"/>
                  </a:cubicBezTo>
                  <a:cubicBezTo>
                    <a:pt x="41" y="72"/>
                    <a:pt x="42" y="74"/>
                    <a:pt x="44" y="76"/>
                  </a:cubicBezTo>
                  <a:cubicBezTo>
                    <a:pt x="46" y="79"/>
                    <a:pt x="49" y="80"/>
                    <a:pt x="52" y="80"/>
                  </a:cubicBezTo>
                  <a:cubicBezTo>
                    <a:pt x="52" y="80"/>
                    <a:pt x="53" y="80"/>
                    <a:pt x="53" y="80"/>
                  </a:cubicBezTo>
                  <a:cubicBezTo>
                    <a:pt x="56" y="80"/>
                    <a:pt x="58" y="80"/>
                    <a:pt x="60" y="78"/>
                  </a:cubicBezTo>
                  <a:lnTo>
                    <a:pt x="62" y="75"/>
                  </a:lnTo>
                  <a:close/>
                  <a:moveTo>
                    <a:pt x="57" y="69"/>
                  </a:move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3" y="73"/>
                    <a:pt x="53" y="72"/>
                  </a:cubicBezTo>
                  <a:cubicBezTo>
                    <a:pt x="52" y="72"/>
                    <a:pt x="51" y="72"/>
                    <a:pt x="50" y="71"/>
                  </a:cubicBezTo>
                  <a:cubicBezTo>
                    <a:pt x="49" y="70"/>
                    <a:pt x="48" y="69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3" y="64"/>
                    <a:pt x="54" y="64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7" y="67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lose/>
                  <a:moveTo>
                    <a:pt x="144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152"/>
                  </a:lnTo>
                  <a:close/>
                  <a:moveTo>
                    <a:pt x="108" y="132"/>
                  </a:moveTo>
                  <a:cubicBezTo>
                    <a:pt x="108" y="124"/>
                    <a:pt x="108" y="124"/>
                    <a:pt x="108" y="124"/>
                  </a:cubicBezTo>
                  <a:cubicBezTo>
                    <a:pt x="101" y="124"/>
                    <a:pt x="96" y="131"/>
                    <a:pt x="96" y="140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35"/>
                    <a:pt x="106" y="132"/>
                    <a:pt x="108" y="132"/>
                  </a:cubicBezTo>
                  <a:close/>
                  <a:moveTo>
                    <a:pt x="100" y="164"/>
                  </a:moveTo>
                  <a:cubicBezTo>
                    <a:pt x="108" y="164"/>
                    <a:pt x="108" y="164"/>
                    <a:pt x="108" y="164"/>
                  </a:cubicBezTo>
                  <a:cubicBezTo>
                    <a:pt x="108" y="159"/>
                    <a:pt x="110" y="156"/>
                    <a:pt x="112" y="15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05" y="148"/>
                    <a:pt x="100" y="155"/>
                    <a:pt x="100" y="164"/>
                  </a:cubicBezTo>
                  <a:close/>
                  <a:moveTo>
                    <a:pt x="112" y="144"/>
                  </a:moveTo>
                  <a:cubicBezTo>
                    <a:pt x="120" y="144"/>
                    <a:pt x="120" y="144"/>
                    <a:pt x="120" y="144"/>
                  </a:cubicBezTo>
                  <a:cubicBezTo>
                    <a:pt x="120" y="139"/>
                    <a:pt x="122" y="136"/>
                    <a:pt x="124" y="136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17" y="128"/>
                    <a:pt x="112" y="135"/>
                    <a:pt x="112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4551902" y="5502933"/>
            <a:ext cx="616220" cy="616220"/>
            <a:chOff x="7959852" y="1724416"/>
            <a:chExt cx="616220" cy="616220"/>
          </a:xfrm>
        </p:grpSpPr>
        <p:sp>
          <p:nvSpPr>
            <p:cNvPr id="17" name="Oval 591"/>
            <p:cNvSpPr>
              <a:spLocks noChangeArrowheads="1"/>
            </p:cNvSpPr>
            <p:nvPr/>
          </p:nvSpPr>
          <p:spPr bwMode="auto">
            <a:xfrm>
              <a:off x="7959852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05"/>
            <p:cNvSpPr>
              <a:spLocks noEditPoints="1"/>
            </p:cNvSpPr>
            <p:nvPr/>
          </p:nvSpPr>
          <p:spPr bwMode="auto">
            <a:xfrm>
              <a:off x="8122729" y="1819428"/>
              <a:ext cx="290465" cy="393621"/>
            </a:xfrm>
            <a:custGeom>
              <a:avLst/>
              <a:gdLst>
                <a:gd name="T0" fmla="*/ 72 w 136"/>
                <a:gd name="T1" fmla="*/ 4 h 184"/>
                <a:gd name="T2" fmla="*/ 48 w 136"/>
                <a:gd name="T3" fmla="*/ 4 h 184"/>
                <a:gd name="T4" fmla="*/ 0 w 136"/>
                <a:gd name="T5" fmla="*/ 28 h 184"/>
                <a:gd name="T6" fmla="*/ 124 w 136"/>
                <a:gd name="T7" fmla="*/ 184 h 184"/>
                <a:gd name="T8" fmla="*/ 124 w 136"/>
                <a:gd name="T9" fmla="*/ 16 h 184"/>
                <a:gd name="T10" fmla="*/ 80 w 136"/>
                <a:gd name="T11" fmla="*/ 88 h 184"/>
                <a:gd name="T12" fmla="*/ 56 w 136"/>
                <a:gd name="T13" fmla="*/ 8 h 184"/>
                <a:gd name="T14" fmla="*/ 56 w 136"/>
                <a:gd name="T15" fmla="*/ 40 h 184"/>
                <a:gd name="T16" fmla="*/ 64 w 136"/>
                <a:gd name="T17" fmla="*/ 48 h 184"/>
                <a:gd name="T18" fmla="*/ 56 w 136"/>
                <a:gd name="T19" fmla="*/ 48 h 184"/>
                <a:gd name="T20" fmla="*/ 48 w 136"/>
                <a:gd name="T21" fmla="*/ 24 h 184"/>
                <a:gd name="T22" fmla="*/ 8 w 136"/>
                <a:gd name="T23" fmla="*/ 33 h 184"/>
                <a:gd name="T24" fmla="*/ 12 w 136"/>
                <a:gd name="T25" fmla="*/ 40 h 184"/>
                <a:gd name="T26" fmla="*/ 20 w 136"/>
                <a:gd name="T27" fmla="*/ 48 h 184"/>
                <a:gd name="T28" fmla="*/ 8 w 136"/>
                <a:gd name="T29" fmla="*/ 64 h 184"/>
                <a:gd name="T30" fmla="*/ 48 w 136"/>
                <a:gd name="T31" fmla="*/ 88 h 184"/>
                <a:gd name="T32" fmla="*/ 48 w 136"/>
                <a:gd name="T33" fmla="*/ 56 h 184"/>
                <a:gd name="T34" fmla="*/ 24 w 136"/>
                <a:gd name="T35" fmla="*/ 67 h 184"/>
                <a:gd name="T36" fmla="*/ 128 w 136"/>
                <a:gd name="T37" fmla="*/ 172 h 184"/>
                <a:gd name="T38" fmla="*/ 8 w 136"/>
                <a:gd name="T39" fmla="*/ 172 h 184"/>
                <a:gd name="T40" fmla="*/ 128 w 136"/>
                <a:gd name="T41" fmla="*/ 172 h 184"/>
                <a:gd name="T42" fmla="*/ 8 w 136"/>
                <a:gd name="T43" fmla="*/ 72 h 184"/>
                <a:gd name="T44" fmla="*/ 36 w 136"/>
                <a:gd name="T45" fmla="*/ 96 h 184"/>
                <a:gd name="T46" fmla="*/ 118 w 136"/>
                <a:gd name="T47" fmla="*/ 72 h 184"/>
                <a:gd name="T48" fmla="*/ 88 w 136"/>
                <a:gd name="T49" fmla="*/ 88 h 184"/>
                <a:gd name="T50" fmla="*/ 96 w 136"/>
                <a:gd name="T51" fmla="*/ 88 h 184"/>
                <a:gd name="T52" fmla="*/ 104 w 136"/>
                <a:gd name="T53" fmla="*/ 56 h 184"/>
                <a:gd name="T54" fmla="*/ 104 w 136"/>
                <a:gd name="T55" fmla="*/ 79 h 184"/>
                <a:gd name="T56" fmla="*/ 120 w 136"/>
                <a:gd name="T57" fmla="*/ 52 h 184"/>
                <a:gd name="T58" fmla="*/ 72 w 136"/>
                <a:gd name="T59" fmla="*/ 40 h 184"/>
                <a:gd name="T60" fmla="*/ 128 w 136"/>
                <a:gd name="T61" fmla="*/ 64 h 184"/>
                <a:gd name="T62" fmla="*/ 72 w 136"/>
                <a:gd name="T63" fmla="*/ 32 h 184"/>
                <a:gd name="T64" fmla="*/ 128 w 136"/>
                <a:gd name="T65" fmla="*/ 28 h 184"/>
                <a:gd name="T66" fmla="*/ 40 w 136"/>
                <a:gd name="T67" fmla="*/ 158 h 184"/>
                <a:gd name="T68" fmla="*/ 51 w 136"/>
                <a:gd name="T69" fmla="*/ 163 h 184"/>
                <a:gd name="T70" fmla="*/ 64 w 136"/>
                <a:gd name="T71" fmla="*/ 164 h 184"/>
                <a:gd name="T72" fmla="*/ 72 w 136"/>
                <a:gd name="T73" fmla="*/ 158 h 184"/>
                <a:gd name="T74" fmla="*/ 83 w 136"/>
                <a:gd name="T75" fmla="*/ 163 h 184"/>
                <a:gd name="T76" fmla="*/ 99 w 136"/>
                <a:gd name="T77" fmla="*/ 163 h 184"/>
                <a:gd name="T78" fmla="*/ 115 w 136"/>
                <a:gd name="T79" fmla="*/ 157 h 184"/>
                <a:gd name="T80" fmla="*/ 96 w 136"/>
                <a:gd name="T81" fmla="*/ 154 h 184"/>
                <a:gd name="T82" fmla="*/ 80 w 136"/>
                <a:gd name="T83" fmla="*/ 154 h 184"/>
                <a:gd name="T84" fmla="*/ 72 w 136"/>
                <a:gd name="T85" fmla="*/ 148 h 184"/>
                <a:gd name="T86" fmla="*/ 59 w 136"/>
                <a:gd name="T87" fmla="*/ 149 h 184"/>
                <a:gd name="T88" fmla="*/ 53 w 136"/>
                <a:gd name="T89" fmla="*/ 149 h 184"/>
                <a:gd name="T90" fmla="*/ 37 w 136"/>
                <a:gd name="T91" fmla="*/ 149 h 184"/>
                <a:gd name="T92" fmla="*/ 21 w 136"/>
                <a:gd name="T93" fmla="*/ 155 h 184"/>
                <a:gd name="T94" fmla="*/ 35 w 136"/>
                <a:gd name="T95" fmla="*/ 139 h 184"/>
                <a:gd name="T96" fmla="*/ 48 w 136"/>
                <a:gd name="T97" fmla="*/ 140 h 184"/>
                <a:gd name="T98" fmla="*/ 61 w 136"/>
                <a:gd name="T99" fmla="*/ 139 h 184"/>
                <a:gd name="T100" fmla="*/ 67 w 136"/>
                <a:gd name="T101" fmla="*/ 139 h 184"/>
                <a:gd name="T102" fmla="*/ 80 w 136"/>
                <a:gd name="T103" fmla="*/ 140 h 184"/>
                <a:gd name="T104" fmla="*/ 93 w 136"/>
                <a:gd name="T105" fmla="*/ 139 h 184"/>
                <a:gd name="T106" fmla="*/ 109 w 136"/>
                <a:gd name="T107" fmla="*/ 139 h 184"/>
                <a:gd name="T108" fmla="*/ 101 w 136"/>
                <a:gd name="T109" fmla="*/ 125 h 184"/>
                <a:gd name="T110" fmla="*/ 85 w 136"/>
                <a:gd name="T111" fmla="*/ 125 h 184"/>
                <a:gd name="T112" fmla="*/ 72 w 136"/>
                <a:gd name="T113" fmla="*/ 124 h 184"/>
                <a:gd name="T114" fmla="*/ 64 w 136"/>
                <a:gd name="T115" fmla="*/ 130 h 184"/>
                <a:gd name="T116" fmla="*/ 56 w 136"/>
                <a:gd name="T117" fmla="*/ 124 h 184"/>
                <a:gd name="T118" fmla="*/ 43 w 136"/>
                <a:gd name="T119" fmla="*/ 125 h 184"/>
                <a:gd name="T120" fmla="*/ 27 w 136"/>
                <a:gd name="T121" fmla="*/ 125 h 184"/>
                <a:gd name="T122" fmla="*/ 35 w 136"/>
                <a:gd name="T123" fmla="*/ 1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72" y="56"/>
                  </a:moveTo>
                  <a:cubicBezTo>
                    <a:pt x="80" y="56"/>
                    <a:pt x="80" y="56"/>
                    <a:pt x="80" y="56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72" y="88"/>
                    <a:pt x="72" y="88"/>
                    <a:pt x="72" y="88"/>
                  </a:cubicBezTo>
                  <a:lnTo>
                    <a:pt x="72" y="56"/>
                  </a:lnTo>
                  <a:close/>
                  <a:moveTo>
                    <a:pt x="56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8"/>
                  </a:lnTo>
                  <a:close/>
                  <a:moveTo>
                    <a:pt x="5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56" y="88"/>
                    <a:pt x="56" y="88"/>
                    <a:pt x="56" y="88"/>
                  </a:cubicBezTo>
                  <a:lnTo>
                    <a:pt x="56" y="48"/>
                  </a:lnTo>
                  <a:close/>
                  <a:moveTo>
                    <a:pt x="8" y="28"/>
                  </a:moveTo>
                  <a:cubicBezTo>
                    <a:pt x="8" y="26"/>
                    <a:pt x="10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9" y="32"/>
                    <a:pt x="8" y="33"/>
                  </a:cubicBezTo>
                  <a:lnTo>
                    <a:pt x="8" y="28"/>
                  </a:lnTo>
                  <a:close/>
                  <a:moveTo>
                    <a:pt x="8" y="44"/>
                  </a:moveTo>
                  <a:cubicBezTo>
                    <a:pt x="8" y="42"/>
                    <a:pt x="10" y="40"/>
                    <a:pt x="1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50"/>
                    <a:pt x="16" y="5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8" y="44"/>
                  </a:lnTo>
                  <a:close/>
                  <a:moveTo>
                    <a:pt x="48" y="56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56"/>
                    <a:pt x="40" y="56"/>
                    <a:pt x="40" y="56"/>
                  </a:cubicBezTo>
                  <a:lnTo>
                    <a:pt x="48" y="56"/>
                  </a:lnTo>
                  <a:close/>
                  <a:moveTo>
                    <a:pt x="32" y="56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56"/>
                    <a:pt x="24" y="56"/>
                    <a:pt x="24" y="56"/>
                  </a:cubicBezTo>
                  <a:lnTo>
                    <a:pt x="32" y="56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72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5"/>
                    <a:pt x="35" y="96"/>
                    <a:pt x="3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3" y="95"/>
                    <a:pt x="103" y="94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28" y="72"/>
                    <a:pt x="128" y="72"/>
                    <a:pt x="128" y="72"/>
                  </a:cubicBezTo>
                  <a:lnTo>
                    <a:pt x="128" y="104"/>
                  </a:lnTo>
                  <a:close/>
                  <a:moveTo>
                    <a:pt x="88" y="88"/>
                  </a:moveTo>
                  <a:cubicBezTo>
                    <a:pt x="88" y="56"/>
                    <a:pt x="88" y="56"/>
                    <a:pt x="88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88" y="88"/>
                  </a:lnTo>
                  <a:close/>
                  <a:moveTo>
                    <a:pt x="104" y="79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67"/>
                    <a:pt x="112" y="67"/>
                    <a:pt x="112" y="67"/>
                  </a:cubicBezTo>
                  <a:lnTo>
                    <a:pt x="104" y="79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64"/>
                  </a:lnTo>
                  <a:close/>
                  <a:moveTo>
                    <a:pt x="128" y="33"/>
                  </a:moveTo>
                  <a:cubicBezTo>
                    <a:pt x="127" y="32"/>
                    <a:pt x="125" y="32"/>
                    <a:pt x="124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33"/>
                  </a:lnTo>
                  <a:close/>
                  <a:moveTo>
                    <a:pt x="35" y="163"/>
                  </a:moveTo>
                  <a:cubicBezTo>
                    <a:pt x="40" y="158"/>
                    <a:pt x="40" y="158"/>
                    <a:pt x="40" y="158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4"/>
                    <a:pt x="47" y="164"/>
                    <a:pt x="48" y="164"/>
                  </a:cubicBezTo>
                  <a:cubicBezTo>
                    <a:pt x="49" y="164"/>
                    <a:pt x="50" y="164"/>
                    <a:pt x="51" y="163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2" y="164"/>
                    <a:pt x="63" y="164"/>
                    <a:pt x="64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5" y="164"/>
                    <a:pt x="66" y="164"/>
                    <a:pt x="67" y="163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8" y="164"/>
                    <a:pt x="79" y="164"/>
                    <a:pt x="80" y="164"/>
                  </a:cubicBezTo>
                  <a:cubicBezTo>
                    <a:pt x="81" y="164"/>
                    <a:pt x="82" y="164"/>
                    <a:pt x="83" y="163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5" y="164"/>
                    <a:pt x="97" y="164"/>
                    <a:pt x="99" y="163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5" y="148"/>
                    <a:pt x="103" y="148"/>
                    <a:pt x="101" y="149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89" y="148"/>
                    <a:pt x="87" y="148"/>
                    <a:pt x="85" y="149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4" y="148"/>
                    <a:pt x="73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8"/>
                    <a:pt x="70" y="148"/>
                    <a:pt x="69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8"/>
                    <a:pt x="57" y="148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5" y="148"/>
                    <a:pt x="54" y="148"/>
                    <a:pt x="53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39" y="148"/>
                    <a:pt x="37" y="149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1" y="164"/>
                    <a:pt x="33" y="164"/>
                    <a:pt x="35" y="163"/>
                  </a:cubicBezTo>
                  <a:close/>
                  <a:moveTo>
                    <a:pt x="35" y="139"/>
                  </a:moveTo>
                  <a:cubicBezTo>
                    <a:pt x="40" y="134"/>
                    <a:pt x="40" y="134"/>
                    <a:pt x="40" y="13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7" y="140"/>
                    <a:pt x="48" y="140"/>
                  </a:cubicBezTo>
                  <a:cubicBezTo>
                    <a:pt x="49" y="140"/>
                    <a:pt x="50" y="140"/>
                    <a:pt x="51" y="139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2" y="140"/>
                    <a:pt x="63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5" y="140"/>
                    <a:pt x="66" y="140"/>
                    <a:pt x="67" y="13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8" y="140"/>
                    <a:pt x="79" y="140"/>
                    <a:pt x="80" y="140"/>
                  </a:cubicBezTo>
                  <a:cubicBezTo>
                    <a:pt x="81" y="140"/>
                    <a:pt x="82" y="140"/>
                    <a:pt x="83" y="139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5" y="140"/>
                    <a:pt x="97" y="140"/>
                    <a:pt x="99" y="139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5" y="124"/>
                    <a:pt x="103" y="124"/>
                    <a:pt x="101" y="125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9" y="124"/>
                    <a:pt x="87" y="124"/>
                    <a:pt x="85" y="125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1" y="124"/>
                    <a:pt x="70" y="124"/>
                    <a:pt x="69" y="125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4"/>
                    <a:pt x="57" y="124"/>
                    <a:pt x="56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54" y="124"/>
                    <a:pt x="53" y="125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1" y="124"/>
                    <a:pt x="39" y="124"/>
                    <a:pt x="37" y="12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1" y="140"/>
                    <a:pt x="33" y="140"/>
                    <a:pt x="35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827407" y="5494338"/>
            <a:ext cx="633413" cy="633413"/>
            <a:chOff x="7130081" y="1716272"/>
            <a:chExt cx="633413" cy="633413"/>
          </a:xfrm>
          <a:solidFill>
            <a:schemeClr val="tx2"/>
          </a:solidFill>
        </p:grpSpPr>
        <p:sp>
          <p:nvSpPr>
            <p:cNvPr id="21" name="Freeform 590"/>
            <p:cNvSpPr>
              <a:spLocks noEditPoints="1"/>
            </p:cNvSpPr>
            <p:nvPr/>
          </p:nvSpPr>
          <p:spPr bwMode="auto">
            <a:xfrm>
              <a:off x="7130081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80"/>
            <p:cNvSpPr>
              <a:spLocks noEditPoints="1"/>
            </p:cNvSpPr>
            <p:nvPr/>
          </p:nvSpPr>
          <p:spPr bwMode="auto">
            <a:xfrm>
              <a:off x="7303817" y="1819428"/>
              <a:ext cx="323040" cy="393621"/>
            </a:xfrm>
            <a:custGeom>
              <a:avLst/>
              <a:gdLst>
                <a:gd name="T0" fmla="*/ 47 w 151"/>
                <a:gd name="T1" fmla="*/ 160 h 184"/>
                <a:gd name="T2" fmla="*/ 39 w 151"/>
                <a:gd name="T3" fmla="*/ 112 h 184"/>
                <a:gd name="T4" fmla="*/ 63 w 151"/>
                <a:gd name="T5" fmla="*/ 160 h 184"/>
                <a:gd name="T6" fmla="*/ 71 w 151"/>
                <a:gd name="T7" fmla="*/ 112 h 184"/>
                <a:gd name="T8" fmla="*/ 63 w 151"/>
                <a:gd name="T9" fmla="*/ 160 h 184"/>
                <a:gd name="T10" fmla="*/ 95 w 151"/>
                <a:gd name="T11" fmla="*/ 160 h 184"/>
                <a:gd name="T12" fmla="*/ 87 w 151"/>
                <a:gd name="T13" fmla="*/ 112 h 184"/>
                <a:gd name="T14" fmla="*/ 131 w 151"/>
                <a:gd name="T15" fmla="*/ 68 h 184"/>
                <a:gd name="T16" fmla="*/ 119 w 151"/>
                <a:gd name="T17" fmla="*/ 59 h 184"/>
                <a:gd name="T18" fmla="*/ 116 w 151"/>
                <a:gd name="T19" fmla="*/ 20 h 184"/>
                <a:gd name="T20" fmla="*/ 84 w 151"/>
                <a:gd name="T21" fmla="*/ 11 h 184"/>
                <a:gd name="T22" fmla="*/ 61 w 151"/>
                <a:gd name="T23" fmla="*/ 8 h 184"/>
                <a:gd name="T24" fmla="*/ 19 w 151"/>
                <a:gd name="T25" fmla="*/ 20 h 184"/>
                <a:gd name="T26" fmla="*/ 15 w 151"/>
                <a:gd name="T27" fmla="*/ 59 h 184"/>
                <a:gd name="T28" fmla="*/ 35 w 151"/>
                <a:gd name="T29" fmla="*/ 184 h 184"/>
                <a:gd name="T30" fmla="*/ 119 w 151"/>
                <a:gd name="T31" fmla="*/ 164 h 184"/>
                <a:gd name="T32" fmla="*/ 131 w 151"/>
                <a:gd name="T33" fmla="*/ 148 h 184"/>
                <a:gd name="T34" fmla="*/ 151 w 151"/>
                <a:gd name="T35" fmla="*/ 88 h 184"/>
                <a:gd name="T36" fmla="*/ 111 w 151"/>
                <a:gd name="T37" fmla="*/ 164 h 184"/>
                <a:gd name="T38" fmla="*/ 35 w 151"/>
                <a:gd name="T39" fmla="*/ 176 h 184"/>
                <a:gd name="T40" fmla="*/ 23 w 151"/>
                <a:gd name="T41" fmla="*/ 60 h 184"/>
                <a:gd name="T42" fmla="*/ 31 w 151"/>
                <a:gd name="T43" fmla="*/ 92 h 184"/>
                <a:gd name="T44" fmla="*/ 55 w 151"/>
                <a:gd name="T45" fmla="*/ 92 h 184"/>
                <a:gd name="T46" fmla="*/ 63 w 151"/>
                <a:gd name="T47" fmla="*/ 60 h 184"/>
                <a:gd name="T48" fmla="*/ 75 w 151"/>
                <a:gd name="T49" fmla="*/ 88 h 184"/>
                <a:gd name="T50" fmla="*/ 87 w 151"/>
                <a:gd name="T51" fmla="*/ 60 h 184"/>
                <a:gd name="T52" fmla="*/ 111 w 151"/>
                <a:gd name="T53" fmla="*/ 164 h 184"/>
                <a:gd name="T54" fmla="*/ 83 w 151"/>
                <a:gd name="T55" fmla="*/ 52 h 184"/>
                <a:gd name="T56" fmla="*/ 79 w 151"/>
                <a:gd name="T57" fmla="*/ 76 h 184"/>
                <a:gd name="T58" fmla="*/ 71 w 151"/>
                <a:gd name="T59" fmla="*/ 76 h 184"/>
                <a:gd name="T60" fmla="*/ 67 w 151"/>
                <a:gd name="T61" fmla="*/ 52 h 184"/>
                <a:gd name="T62" fmla="*/ 47 w 151"/>
                <a:gd name="T63" fmla="*/ 56 h 184"/>
                <a:gd name="T64" fmla="*/ 43 w 151"/>
                <a:gd name="T65" fmla="*/ 96 h 184"/>
                <a:gd name="T66" fmla="*/ 39 w 151"/>
                <a:gd name="T67" fmla="*/ 56 h 184"/>
                <a:gd name="T68" fmla="*/ 20 w 151"/>
                <a:gd name="T69" fmla="*/ 52 h 184"/>
                <a:gd name="T70" fmla="*/ 20 w 151"/>
                <a:gd name="T71" fmla="*/ 28 h 184"/>
                <a:gd name="T72" fmla="*/ 26 w 151"/>
                <a:gd name="T73" fmla="*/ 28 h 184"/>
                <a:gd name="T74" fmla="*/ 27 w 151"/>
                <a:gd name="T75" fmla="*/ 24 h 184"/>
                <a:gd name="T76" fmla="*/ 57 w 151"/>
                <a:gd name="T77" fmla="*/ 16 h 184"/>
                <a:gd name="T78" fmla="*/ 64 w 151"/>
                <a:gd name="T79" fmla="*/ 16 h 184"/>
                <a:gd name="T80" fmla="*/ 79 w 151"/>
                <a:gd name="T81" fmla="*/ 18 h 184"/>
                <a:gd name="T82" fmla="*/ 85 w 151"/>
                <a:gd name="T83" fmla="*/ 20 h 184"/>
                <a:gd name="T84" fmla="*/ 110 w 151"/>
                <a:gd name="T85" fmla="*/ 26 h 184"/>
                <a:gd name="T86" fmla="*/ 114 w 151"/>
                <a:gd name="T87" fmla="*/ 28 h 184"/>
                <a:gd name="T88" fmla="*/ 114 w 151"/>
                <a:gd name="T89" fmla="*/ 52 h 184"/>
                <a:gd name="T90" fmla="*/ 131 w 151"/>
                <a:gd name="T91" fmla="*/ 140 h 184"/>
                <a:gd name="T92" fmla="*/ 119 w 151"/>
                <a:gd name="T93" fmla="*/ 76 h 184"/>
                <a:gd name="T94" fmla="*/ 143 w 151"/>
                <a:gd name="T95" fmla="*/ 8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84">
                  <a:moveTo>
                    <a:pt x="39" y="160"/>
                  </a:moveTo>
                  <a:cubicBezTo>
                    <a:pt x="47" y="160"/>
                    <a:pt x="47" y="160"/>
                    <a:pt x="47" y="160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39" y="112"/>
                    <a:pt x="39" y="112"/>
                    <a:pt x="39" y="112"/>
                  </a:cubicBezTo>
                  <a:lnTo>
                    <a:pt x="39" y="160"/>
                  </a:lnTo>
                  <a:close/>
                  <a:moveTo>
                    <a:pt x="63" y="160"/>
                  </a:moveTo>
                  <a:cubicBezTo>
                    <a:pt x="71" y="160"/>
                    <a:pt x="71" y="160"/>
                    <a:pt x="71" y="160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3" y="112"/>
                    <a:pt x="63" y="112"/>
                    <a:pt x="63" y="112"/>
                  </a:cubicBezTo>
                  <a:lnTo>
                    <a:pt x="63" y="160"/>
                  </a:lnTo>
                  <a:close/>
                  <a:moveTo>
                    <a:pt x="87" y="160"/>
                  </a:moveTo>
                  <a:cubicBezTo>
                    <a:pt x="95" y="160"/>
                    <a:pt x="95" y="160"/>
                    <a:pt x="95" y="16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7" y="112"/>
                    <a:pt x="87" y="112"/>
                    <a:pt x="87" y="112"/>
                  </a:cubicBezTo>
                  <a:lnTo>
                    <a:pt x="87" y="160"/>
                  </a:lnTo>
                  <a:close/>
                  <a:moveTo>
                    <a:pt x="131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8" y="57"/>
                    <a:pt x="134" y="49"/>
                    <a:pt x="134" y="40"/>
                  </a:cubicBezTo>
                  <a:cubicBezTo>
                    <a:pt x="134" y="29"/>
                    <a:pt x="126" y="21"/>
                    <a:pt x="116" y="20"/>
                  </a:cubicBezTo>
                  <a:cubicBezTo>
                    <a:pt x="112" y="13"/>
                    <a:pt x="104" y="8"/>
                    <a:pt x="95" y="8"/>
                  </a:cubicBezTo>
                  <a:cubicBezTo>
                    <a:pt x="91" y="8"/>
                    <a:pt x="87" y="9"/>
                    <a:pt x="84" y="11"/>
                  </a:cubicBezTo>
                  <a:cubicBezTo>
                    <a:pt x="81" y="7"/>
                    <a:pt x="76" y="4"/>
                    <a:pt x="71" y="4"/>
                  </a:cubicBezTo>
                  <a:cubicBezTo>
                    <a:pt x="67" y="4"/>
                    <a:pt x="63" y="5"/>
                    <a:pt x="61" y="8"/>
                  </a:cubicBezTo>
                  <a:cubicBezTo>
                    <a:pt x="56" y="3"/>
                    <a:pt x="50" y="0"/>
                    <a:pt x="43" y="0"/>
                  </a:cubicBezTo>
                  <a:cubicBezTo>
                    <a:pt x="31" y="0"/>
                    <a:pt x="21" y="9"/>
                    <a:pt x="19" y="20"/>
                  </a:cubicBezTo>
                  <a:cubicBezTo>
                    <a:pt x="8" y="20"/>
                    <a:pt x="0" y="29"/>
                    <a:pt x="0" y="40"/>
                  </a:cubicBezTo>
                  <a:cubicBezTo>
                    <a:pt x="0" y="49"/>
                    <a:pt x="6" y="57"/>
                    <a:pt x="15" y="59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5" y="175"/>
                    <a:pt x="24" y="184"/>
                    <a:pt x="35" y="184"/>
                  </a:cubicBezTo>
                  <a:cubicBezTo>
                    <a:pt x="99" y="184"/>
                    <a:pt x="99" y="184"/>
                    <a:pt x="99" y="184"/>
                  </a:cubicBezTo>
                  <a:cubicBezTo>
                    <a:pt x="110" y="184"/>
                    <a:pt x="119" y="175"/>
                    <a:pt x="119" y="164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42" y="148"/>
                    <a:pt x="151" y="139"/>
                    <a:pt x="151" y="12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77"/>
                    <a:pt x="142" y="68"/>
                    <a:pt x="131" y="68"/>
                  </a:cubicBezTo>
                  <a:close/>
                  <a:moveTo>
                    <a:pt x="111" y="164"/>
                  </a:moveTo>
                  <a:cubicBezTo>
                    <a:pt x="111" y="171"/>
                    <a:pt x="106" y="176"/>
                    <a:pt x="99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28" y="176"/>
                    <a:pt x="23" y="171"/>
                    <a:pt x="23" y="16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9"/>
                    <a:pt x="36" y="104"/>
                    <a:pt x="43" y="104"/>
                  </a:cubicBezTo>
                  <a:cubicBezTo>
                    <a:pt x="50" y="104"/>
                    <a:pt x="55" y="99"/>
                    <a:pt x="55" y="92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83"/>
                    <a:pt x="68" y="88"/>
                    <a:pt x="75" y="88"/>
                  </a:cubicBezTo>
                  <a:cubicBezTo>
                    <a:pt x="82" y="88"/>
                    <a:pt x="87" y="83"/>
                    <a:pt x="87" y="76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111" y="60"/>
                    <a:pt x="111" y="60"/>
                    <a:pt x="111" y="60"/>
                  </a:cubicBezTo>
                  <a:lnTo>
                    <a:pt x="111" y="164"/>
                  </a:lnTo>
                  <a:close/>
                  <a:moveTo>
                    <a:pt x="114" y="52"/>
                  </a:moveTo>
                  <a:cubicBezTo>
                    <a:pt x="83" y="52"/>
                    <a:pt x="83" y="52"/>
                    <a:pt x="83" y="52"/>
                  </a:cubicBezTo>
                  <a:cubicBezTo>
                    <a:pt x="81" y="52"/>
                    <a:pt x="79" y="54"/>
                    <a:pt x="79" y="5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8"/>
                    <a:pt x="77" y="80"/>
                    <a:pt x="75" y="80"/>
                  </a:cubicBezTo>
                  <a:cubicBezTo>
                    <a:pt x="73" y="80"/>
                    <a:pt x="71" y="78"/>
                    <a:pt x="71" y="7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4"/>
                    <a:pt x="69" y="52"/>
                    <a:pt x="67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9" y="52"/>
                    <a:pt x="47" y="54"/>
                    <a:pt x="47" y="56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4"/>
                    <a:pt x="45" y="96"/>
                    <a:pt x="43" y="96"/>
                  </a:cubicBezTo>
                  <a:cubicBezTo>
                    <a:pt x="41" y="96"/>
                    <a:pt x="39" y="94"/>
                    <a:pt x="39" y="9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4"/>
                    <a:pt x="37" y="52"/>
                    <a:pt x="35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3" y="52"/>
                    <a:pt x="8" y="47"/>
                    <a:pt x="8" y="40"/>
                  </a:cubicBezTo>
                  <a:cubicBezTo>
                    <a:pt x="8" y="33"/>
                    <a:pt x="13" y="28"/>
                    <a:pt x="20" y="28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3" y="29"/>
                    <a:pt x="25" y="28"/>
                    <a:pt x="26" y="28"/>
                  </a:cubicBezTo>
                  <a:cubicBezTo>
                    <a:pt x="27" y="27"/>
                    <a:pt x="27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15"/>
                    <a:pt x="34" y="8"/>
                    <a:pt x="43" y="8"/>
                  </a:cubicBezTo>
                  <a:cubicBezTo>
                    <a:pt x="49" y="8"/>
                    <a:pt x="54" y="11"/>
                    <a:pt x="57" y="16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2" y="18"/>
                    <a:pt x="63" y="18"/>
                    <a:pt x="64" y="16"/>
                  </a:cubicBezTo>
                  <a:cubicBezTo>
                    <a:pt x="65" y="14"/>
                    <a:pt x="68" y="12"/>
                    <a:pt x="71" y="12"/>
                  </a:cubicBezTo>
                  <a:cubicBezTo>
                    <a:pt x="75" y="12"/>
                    <a:pt x="78" y="14"/>
                    <a:pt x="79" y="18"/>
                  </a:cubicBezTo>
                  <a:cubicBezTo>
                    <a:pt x="79" y="19"/>
                    <a:pt x="80" y="20"/>
                    <a:pt x="81" y="20"/>
                  </a:cubicBezTo>
                  <a:cubicBezTo>
                    <a:pt x="83" y="21"/>
                    <a:pt x="84" y="20"/>
                    <a:pt x="85" y="20"/>
                  </a:cubicBezTo>
                  <a:cubicBezTo>
                    <a:pt x="88" y="17"/>
                    <a:pt x="91" y="16"/>
                    <a:pt x="95" y="16"/>
                  </a:cubicBezTo>
                  <a:cubicBezTo>
                    <a:pt x="101" y="16"/>
                    <a:pt x="107" y="20"/>
                    <a:pt x="110" y="26"/>
                  </a:cubicBezTo>
                  <a:cubicBezTo>
                    <a:pt x="110" y="27"/>
                    <a:pt x="112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21" y="28"/>
                    <a:pt x="126" y="33"/>
                    <a:pt x="126" y="40"/>
                  </a:cubicBezTo>
                  <a:cubicBezTo>
                    <a:pt x="126" y="47"/>
                    <a:pt x="121" y="52"/>
                    <a:pt x="114" y="52"/>
                  </a:cubicBezTo>
                  <a:close/>
                  <a:moveTo>
                    <a:pt x="143" y="128"/>
                  </a:moveTo>
                  <a:cubicBezTo>
                    <a:pt x="143" y="135"/>
                    <a:pt x="138" y="140"/>
                    <a:pt x="131" y="140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8" y="76"/>
                    <a:pt x="143" y="81"/>
                    <a:pt x="143" y="88"/>
                  </a:cubicBezTo>
                  <a:lnTo>
                    <a:pt x="143" y="1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7005781" y="5494338"/>
            <a:ext cx="633413" cy="633413"/>
            <a:chOff x="6308455" y="1716272"/>
            <a:chExt cx="633413" cy="633413"/>
          </a:xfrm>
          <a:solidFill>
            <a:schemeClr val="tx2"/>
          </a:solidFill>
        </p:grpSpPr>
        <p:sp>
          <p:nvSpPr>
            <p:cNvPr id="24" name="Freeform 588"/>
            <p:cNvSpPr>
              <a:spLocks noEditPoints="1"/>
            </p:cNvSpPr>
            <p:nvPr/>
          </p:nvSpPr>
          <p:spPr bwMode="auto">
            <a:xfrm>
              <a:off x="6308455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95"/>
            <p:cNvSpPr>
              <a:spLocks noEditPoints="1"/>
            </p:cNvSpPr>
            <p:nvPr/>
          </p:nvSpPr>
          <p:spPr bwMode="auto">
            <a:xfrm>
              <a:off x="6445996" y="1819428"/>
              <a:ext cx="359235" cy="393621"/>
            </a:xfrm>
            <a:custGeom>
              <a:avLst/>
              <a:gdLst>
                <a:gd name="T0" fmla="*/ 144 w 168"/>
                <a:gd name="T1" fmla="*/ 24 h 184"/>
                <a:gd name="T2" fmla="*/ 144 w 168"/>
                <a:gd name="T3" fmla="*/ 0 h 184"/>
                <a:gd name="T4" fmla="*/ 116 w 168"/>
                <a:gd name="T5" fmla="*/ 20 h 184"/>
                <a:gd name="T6" fmla="*/ 101 w 168"/>
                <a:gd name="T7" fmla="*/ 64 h 184"/>
                <a:gd name="T8" fmla="*/ 88 w 168"/>
                <a:gd name="T9" fmla="*/ 112 h 184"/>
                <a:gd name="T10" fmla="*/ 74 w 168"/>
                <a:gd name="T11" fmla="*/ 61 h 184"/>
                <a:gd name="T12" fmla="*/ 64 w 168"/>
                <a:gd name="T13" fmla="*/ 40 h 184"/>
                <a:gd name="T14" fmla="*/ 16 w 168"/>
                <a:gd name="T15" fmla="*/ 56 h 184"/>
                <a:gd name="T16" fmla="*/ 3 w 168"/>
                <a:gd name="T17" fmla="*/ 78 h 184"/>
                <a:gd name="T18" fmla="*/ 8 w 168"/>
                <a:gd name="T19" fmla="*/ 184 h 184"/>
                <a:gd name="T20" fmla="*/ 168 w 168"/>
                <a:gd name="T21" fmla="*/ 87 h 184"/>
                <a:gd name="T22" fmla="*/ 140 w 168"/>
                <a:gd name="T23" fmla="*/ 8 h 184"/>
                <a:gd name="T24" fmla="*/ 124 w 168"/>
                <a:gd name="T25" fmla="*/ 8 h 184"/>
                <a:gd name="T26" fmla="*/ 146 w 168"/>
                <a:gd name="T27" fmla="*/ 50 h 184"/>
                <a:gd name="T28" fmla="*/ 140 w 168"/>
                <a:gd name="T29" fmla="*/ 51 h 184"/>
                <a:gd name="T30" fmla="*/ 122 w 168"/>
                <a:gd name="T31" fmla="*/ 52 h 184"/>
                <a:gd name="T32" fmla="*/ 130 w 168"/>
                <a:gd name="T33" fmla="*/ 24 h 184"/>
                <a:gd name="T34" fmla="*/ 30 w 168"/>
                <a:gd name="T35" fmla="*/ 83 h 184"/>
                <a:gd name="T36" fmla="*/ 10 w 168"/>
                <a:gd name="T37" fmla="*/ 83 h 184"/>
                <a:gd name="T38" fmla="*/ 8 w 168"/>
                <a:gd name="T39" fmla="*/ 92 h 184"/>
                <a:gd name="T40" fmla="*/ 40 w 168"/>
                <a:gd name="T41" fmla="*/ 176 h 184"/>
                <a:gd name="T42" fmla="*/ 26 w 168"/>
                <a:gd name="T43" fmla="*/ 61 h 184"/>
                <a:gd name="T44" fmla="*/ 64 w 168"/>
                <a:gd name="T45" fmla="*/ 48 h 184"/>
                <a:gd name="T46" fmla="*/ 78 w 168"/>
                <a:gd name="T47" fmla="*/ 83 h 184"/>
                <a:gd name="T48" fmla="*/ 65 w 168"/>
                <a:gd name="T49" fmla="*/ 117 h 184"/>
                <a:gd name="T50" fmla="*/ 60 w 168"/>
                <a:gd name="T51" fmla="*/ 152 h 184"/>
                <a:gd name="T52" fmla="*/ 40 w 168"/>
                <a:gd name="T53" fmla="*/ 176 h 184"/>
                <a:gd name="T54" fmla="*/ 88 w 168"/>
                <a:gd name="T55" fmla="*/ 172 h 184"/>
                <a:gd name="T56" fmla="*/ 68 w 168"/>
                <a:gd name="T57" fmla="*/ 172 h 184"/>
                <a:gd name="T58" fmla="*/ 64 w 168"/>
                <a:gd name="T59" fmla="*/ 130 h 184"/>
                <a:gd name="T60" fmla="*/ 89 w 168"/>
                <a:gd name="T61" fmla="*/ 120 h 184"/>
                <a:gd name="T62" fmla="*/ 130 w 168"/>
                <a:gd name="T63" fmla="*/ 138 h 184"/>
                <a:gd name="T64" fmla="*/ 124 w 168"/>
                <a:gd name="T65" fmla="*/ 176 h 184"/>
                <a:gd name="T66" fmla="*/ 96 w 168"/>
                <a:gd name="T67" fmla="*/ 152 h 184"/>
                <a:gd name="T68" fmla="*/ 97 w 168"/>
                <a:gd name="T69" fmla="*/ 124 h 184"/>
                <a:gd name="T70" fmla="*/ 132 w 168"/>
                <a:gd name="T71" fmla="*/ 130 h 184"/>
                <a:gd name="T72" fmla="*/ 148 w 168"/>
                <a:gd name="T73" fmla="*/ 176 h 184"/>
                <a:gd name="T74" fmla="*/ 136 w 168"/>
                <a:gd name="T75" fmla="*/ 152 h 184"/>
                <a:gd name="T76" fmla="*/ 138 w 168"/>
                <a:gd name="T77" fmla="*/ 124 h 184"/>
                <a:gd name="T78" fmla="*/ 128 w 168"/>
                <a:gd name="T79" fmla="*/ 96 h 184"/>
                <a:gd name="T80" fmla="*/ 120 w 168"/>
                <a:gd name="T81" fmla="*/ 96 h 184"/>
                <a:gd name="T82" fmla="*/ 104 w 168"/>
                <a:gd name="T83" fmla="*/ 112 h 184"/>
                <a:gd name="T84" fmla="*/ 114 w 168"/>
                <a:gd name="T85" fmla="*/ 57 h 184"/>
                <a:gd name="T86" fmla="*/ 129 w 168"/>
                <a:gd name="T87" fmla="*/ 57 h 184"/>
                <a:gd name="T88" fmla="*/ 142 w 168"/>
                <a:gd name="T89" fmla="*/ 60 h 184"/>
                <a:gd name="T90" fmla="*/ 155 w 168"/>
                <a:gd name="T91" fmla="*/ 68 h 184"/>
                <a:gd name="T92" fmla="*/ 62 w 168"/>
                <a:gd name="T93" fmla="*/ 75 h 184"/>
                <a:gd name="T94" fmla="*/ 61 w 168"/>
                <a:gd name="T95" fmla="*/ 60 h 184"/>
                <a:gd name="T96" fmla="*/ 40 w 168"/>
                <a:gd name="T97" fmla="*/ 69 h 184"/>
                <a:gd name="T98" fmla="*/ 53 w 168"/>
                <a:gd name="T99" fmla="*/ 80 h 184"/>
                <a:gd name="T100" fmla="*/ 57 w 168"/>
                <a:gd name="T101" fmla="*/ 69 h 184"/>
                <a:gd name="T102" fmla="*/ 50 w 168"/>
                <a:gd name="T103" fmla="*/ 71 h 184"/>
                <a:gd name="T104" fmla="*/ 51 w 168"/>
                <a:gd name="T105" fmla="*/ 64 h 184"/>
                <a:gd name="T106" fmla="*/ 55 w 168"/>
                <a:gd name="T107" fmla="*/ 65 h 184"/>
                <a:gd name="T108" fmla="*/ 144 w 168"/>
                <a:gd name="T109" fmla="*/ 152 h 184"/>
                <a:gd name="T110" fmla="*/ 144 w 168"/>
                <a:gd name="T111" fmla="*/ 96 h 184"/>
                <a:gd name="T112" fmla="*/ 108 w 168"/>
                <a:gd name="T113" fmla="*/ 124 h 184"/>
                <a:gd name="T114" fmla="*/ 108 w 168"/>
                <a:gd name="T115" fmla="*/ 132 h 184"/>
                <a:gd name="T116" fmla="*/ 112 w 168"/>
                <a:gd name="T117" fmla="*/ 156 h 184"/>
                <a:gd name="T118" fmla="*/ 112 w 168"/>
                <a:gd name="T119" fmla="*/ 144 h 184"/>
                <a:gd name="T120" fmla="*/ 124 w 168"/>
                <a:gd name="T121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4">
                  <a:moveTo>
                    <a:pt x="163" y="64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6" y="24"/>
                    <a:pt x="148" y="22"/>
                    <a:pt x="148" y="20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2"/>
                    <a:pt x="146" y="0"/>
                    <a:pt x="14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6" y="2"/>
                    <a:pt x="116" y="4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8" y="24"/>
                    <a:pt x="120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98" y="71"/>
                    <a:pt x="96" y="79"/>
                    <a:pt x="96" y="87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5"/>
                    <a:pt x="87" y="81"/>
                    <a:pt x="85" y="78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0"/>
                    <a:pt x="72" y="57"/>
                    <a:pt x="72" y="5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68" y="40"/>
                    <a:pt x="6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0" y="40"/>
                    <a:pt x="16" y="44"/>
                    <a:pt x="16" y="4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81"/>
                    <a:pt x="0" y="85"/>
                    <a:pt x="0" y="8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0"/>
                    <a:pt x="4" y="184"/>
                    <a:pt x="8" y="18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9" y="184"/>
                    <a:pt x="168" y="175"/>
                    <a:pt x="168" y="164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79"/>
                    <a:pt x="166" y="71"/>
                    <a:pt x="163" y="64"/>
                  </a:cubicBezTo>
                  <a:close/>
                  <a:moveTo>
                    <a:pt x="124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24" y="16"/>
                    <a:pt x="124" y="16"/>
                    <a:pt x="124" y="16"/>
                  </a:cubicBezTo>
                  <a:lnTo>
                    <a:pt x="124" y="8"/>
                  </a:lnTo>
                  <a:close/>
                  <a:moveTo>
                    <a:pt x="130" y="24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6" y="50"/>
                    <a:pt x="146" y="51"/>
                    <a:pt x="145" y="51"/>
                  </a:cubicBezTo>
                  <a:cubicBezTo>
                    <a:pt x="144" y="52"/>
                    <a:pt x="144" y="52"/>
                    <a:pt x="142" y="52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50"/>
                    <a:pt x="136" y="48"/>
                    <a:pt x="132" y="48"/>
                  </a:cubicBezTo>
                  <a:cubicBezTo>
                    <a:pt x="128" y="48"/>
                    <a:pt x="126" y="50"/>
                    <a:pt x="124" y="51"/>
                  </a:cubicBezTo>
                  <a:cubicBezTo>
                    <a:pt x="123" y="52"/>
                    <a:pt x="123" y="52"/>
                    <a:pt x="122" y="52"/>
                  </a:cubicBezTo>
                  <a:cubicBezTo>
                    <a:pt x="120" y="52"/>
                    <a:pt x="120" y="52"/>
                    <a:pt x="119" y="51"/>
                  </a:cubicBezTo>
                  <a:cubicBezTo>
                    <a:pt x="118" y="51"/>
                    <a:pt x="118" y="50"/>
                    <a:pt x="118" y="50"/>
                  </a:cubicBezTo>
                  <a:lnTo>
                    <a:pt x="130" y="24"/>
                  </a:lnTo>
                  <a:close/>
                  <a:moveTo>
                    <a:pt x="10" y="83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3"/>
                    <a:pt x="10" y="83"/>
                  </a:cubicBezTo>
                  <a:close/>
                  <a:moveTo>
                    <a:pt x="32" y="176"/>
                  </a:moveTo>
                  <a:cubicBezTo>
                    <a:pt x="8" y="176"/>
                    <a:pt x="8" y="176"/>
                    <a:pt x="8" y="176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32" y="92"/>
                    <a:pt x="32" y="92"/>
                    <a:pt x="32" y="92"/>
                  </a:cubicBezTo>
                  <a:lnTo>
                    <a:pt x="32" y="176"/>
                  </a:lnTo>
                  <a:close/>
                  <a:moveTo>
                    <a:pt x="40" y="176"/>
                  </a:moveTo>
                  <a:cubicBezTo>
                    <a:pt x="40" y="88"/>
                    <a:pt x="40" y="88"/>
                    <a:pt x="40" y="88"/>
                  </a:cubicBezTo>
                  <a:cubicBezTo>
                    <a:pt x="40" y="85"/>
                    <a:pt x="39" y="81"/>
                    <a:pt x="37" y="78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0"/>
                    <a:pt x="24" y="57"/>
                    <a:pt x="24" y="5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9"/>
                    <a:pt x="65" y="63"/>
                    <a:pt x="67" y="66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4"/>
                    <a:pt x="80" y="87"/>
                    <a:pt x="80" y="88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73" y="113"/>
                    <a:pt x="66" y="117"/>
                    <a:pt x="65" y="117"/>
                  </a:cubicBezTo>
                  <a:cubicBezTo>
                    <a:pt x="60" y="120"/>
                    <a:pt x="56" y="125"/>
                    <a:pt x="56" y="130"/>
                  </a:cubicBezTo>
                  <a:cubicBezTo>
                    <a:pt x="56" y="134"/>
                    <a:pt x="57" y="139"/>
                    <a:pt x="58" y="142"/>
                  </a:cubicBezTo>
                  <a:cubicBezTo>
                    <a:pt x="59" y="143"/>
                    <a:pt x="60" y="148"/>
                    <a:pt x="60" y="15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3"/>
                    <a:pt x="60" y="175"/>
                    <a:pt x="61" y="176"/>
                  </a:cubicBezTo>
                  <a:lnTo>
                    <a:pt x="40" y="176"/>
                  </a:lnTo>
                  <a:close/>
                  <a:moveTo>
                    <a:pt x="86" y="142"/>
                  </a:moveTo>
                  <a:cubicBezTo>
                    <a:pt x="87" y="143"/>
                    <a:pt x="88" y="148"/>
                    <a:pt x="88" y="15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8" y="173"/>
                    <a:pt x="88" y="175"/>
                    <a:pt x="89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0" y="176"/>
                    <a:pt x="68" y="174"/>
                    <a:pt x="68" y="17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8"/>
                    <a:pt x="67" y="141"/>
                    <a:pt x="66" y="138"/>
                  </a:cubicBezTo>
                  <a:cubicBezTo>
                    <a:pt x="65" y="137"/>
                    <a:pt x="64" y="133"/>
                    <a:pt x="64" y="130"/>
                  </a:cubicBezTo>
                  <a:cubicBezTo>
                    <a:pt x="64" y="129"/>
                    <a:pt x="66" y="125"/>
                    <a:pt x="69" y="124"/>
                  </a:cubicBezTo>
                  <a:cubicBezTo>
                    <a:pt x="71" y="123"/>
                    <a:pt x="78" y="120"/>
                    <a:pt x="84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6" y="123"/>
                    <a:pt x="84" y="127"/>
                    <a:pt x="84" y="130"/>
                  </a:cubicBezTo>
                  <a:cubicBezTo>
                    <a:pt x="84" y="134"/>
                    <a:pt x="85" y="139"/>
                    <a:pt x="86" y="142"/>
                  </a:cubicBezTo>
                  <a:close/>
                  <a:moveTo>
                    <a:pt x="130" y="138"/>
                  </a:moveTo>
                  <a:cubicBezTo>
                    <a:pt x="129" y="141"/>
                    <a:pt x="128" y="148"/>
                    <a:pt x="128" y="152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4"/>
                    <a:pt x="126" y="176"/>
                    <a:pt x="124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96" y="174"/>
                    <a:pt x="96" y="17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6" y="148"/>
                    <a:pt x="95" y="141"/>
                    <a:pt x="94" y="138"/>
                  </a:cubicBezTo>
                  <a:cubicBezTo>
                    <a:pt x="93" y="137"/>
                    <a:pt x="92" y="133"/>
                    <a:pt x="92" y="130"/>
                  </a:cubicBezTo>
                  <a:cubicBezTo>
                    <a:pt x="92" y="129"/>
                    <a:pt x="94" y="125"/>
                    <a:pt x="97" y="124"/>
                  </a:cubicBezTo>
                  <a:cubicBezTo>
                    <a:pt x="99" y="123"/>
                    <a:pt x="106" y="120"/>
                    <a:pt x="112" y="120"/>
                  </a:cubicBezTo>
                  <a:cubicBezTo>
                    <a:pt x="119" y="120"/>
                    <a:pt x="127" y="124"/>
                    <a:pt x="127" y="124"/>
                  </a:cubicBezTo>
                  <a:cubicBezTo>
                    <a:pt x="130" y="125"/>
                    <a:pt x="132" y="129"/>
                    <a:pt x="132" y="130"/>
                  </a:cubicBezTo>
                  <a:cubicBezTo>
                    <a:pt x="132" y="133"/>
                    <a:pt x="131" y="137"/>
                    <a:pt x="130" y="138"/>
                  </a:cubicBezTo>
                  <a:close/>
                  <a:moveTo>
                    <a:pt x="160" y="164"/>
                  </a:moveTo>
                  <a:cubicBezTo>
                    <a:pt x="160" y="171"/>
                    <a:pt x="155" y="176"/>
                    <a:pt x="148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6" y="175"/>
                    <a:pt x="136" y="173"/>
                    <a:pt x="136" y="17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48"/>
                    <a:pt x="137" y="143"/>
                    <a:pt x="138" y="142"/>
                  </a:cubicBezTo>
                  <a:cubicBezTo>
                    <a:pt x="139" y="139"/>
                    <a:pt x="140" y="134"/>
                    <a:pt x="140" y="130"/>
                  </a:cubicBezTo>
                  <a:cubicBezTo>
                    <a:pt x="140" y="128"/>
                    <a:pt x="139" y="126"/>
                    <a:pt x="138" y="124"/>
                  </a:cubicBezTo>
                  <a:cubicBezTo>
                    <a:pt x="138" y="123"/>
                    <a:pt x="137" y="122"/>
                    <a:pt x="136" y="121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6" y="115"/>
                    <a:pt x="123" y="114"/>
                    <a:pt x="120" y="113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4" y="81"/>
                    <a:pt x="106" y="74"/>
                    <a:pt x="109" y="6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8"/>
                    <a:pt x="118" y="60"/>
                    <a:pt x="122" y="60"/>
                  </a:cubicBezTo>
                  <a:cubicBezTo>
                    <a:pt x="126" y="60"/>
                    <a:pt x="128" y="58"/>
                    <a:pt x="129" y="57"/>
                  </a:cubicBezTo>
                  <a:cubicBezTo>
                    <a:pt x="130" y="56"/>
                    <a:pt x="131" y="56"/>
                    <a:pt x="132" y="56"/>
                  </a:cubicBezTo>
                  <a:cubicBezTo>
                    <a:pt x="133" y="56"/>
                    <a:pt x="134" y="56"/>
                    <a:pt x="135" y="57"/>
                  </a:cubicBezTo>
                  <a:cubicBezTo>
                    <a:pt x="136" y="58"/>
                    <a:pt x="138" y="60"/>
                    <a:pt x="142" y="60"/>
                  </a:cubicBezTo>
                  <a:cubicBezTo>
                    <a:pt x="146" y="60"/>
                    <a:pt x="149" y="58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8" y="74"/>
                    <a:pt x="160" y="81"/>
                    <a:pt x="160" y="87"/>
                  </a:cubicBezTo>
                  <a:lnTo>
                    <a:pt x="160" y="164"/>
                  </a:lnTo>
                  <a:close/>
                  <a:moveTo>
                    <a:pt x="62" y="75"/>
                  </a:moveTo>
                  <a:cubicBezTo>
                    <a:pt x="64" y="73"/>
                    <a:pt x="65" y="70"/>
                    <a:pt x="65" y="67"/>
                  </a:cubicBezTo>
                  <a:cubicBezTo>
                    <a:pt x="64" y="64"/>
                    <a:pt x="63" y="62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6" y="55"/>
                    <a:pt x="49" y="54"/>
                    <a:pt x="45" y="58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1" y="63"/>
                    <a:pt x="40" y="66"/>
                    <a:pt x="40" y="69"/>
                  </a:cubicBezTo>
                  <a:cubicBezTo>
                    <a:pt x="41" y="72"/>
                    <a:pt x="42" y="74"/>
                    <a:pt x="44" y="76"/>
                  </a:cubicBezTo>
                  <a:cubicBezTo>
                    <a:pt x="46" y="79"/>
                    <a:pt x="49" y="80"/>
                    <a:pt x="52" y="80"/>
                  </a:cubicBezTo>
                  <a:cubicBezTo>
                    <a:pt x="52" y="80"/>
                    <a:pt x="53" y="80"/>
                    <a:pt x="53" y="80"/>
                  </a:cubicBezTo>
                  <a:cubicBezTo>
                    <a:pt x="56" y="80"/>
                    <a:pt x="58" y="80"/>
                    <a:pt x="60" y="78"/>
                  </a:cubicBezTo>
                  <a:lnTo>
                    <a:pt x="62" y="75"/>
                  </a:lnTo>
                  <a:close/>
                  <a:moveTo>
                    <a:pt x="57" y="69"/>
                  </a:move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3" y="73"/>
                    <a:pt x="53" y="72"/>
                  </a:cubicBezTo>
                  <a:cubicBezTo>
                    <a:pt x="52" y="72"/>
                    <a:pt x="51" y="72"/>
                    <a:pt x="50" y="71"/>
                  </a:cubicBezTo>
                  <a:cubicBezTo>
                    <a:pt x="49" y="70"/>
                    <a:pt x="48" y="69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3" y="64"/>
                    <a:pt x="54" y="64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7" y="67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lose/>
                  <a:moveTo>
                    <a:pt x="144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152"/>
                  </a:lnTo>
                  <a:close/>
                  <a:moveTo>
                    <a:pt x="108" y="132"/>
                  </a:moveTo>
                  <a:cubicBezTo>
                    <a:pt x="108" y="124"/>
                    <a:pt x="108" y="124"/>
                    <a:pt x="108" y="124"/>
                  </a:cubicBezTo>
                  <a:cubicBezTo>
                    <a:pt x="101" y="124"/>
                    <a:pt x="96" y="131"/>
                    <a:pt x="96" y="140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35"/>
                    <a:pt x="106" y="132"/>
                    <a:pt x="108" y="132"/>
                  </a:cubicBezTo>
                  <a:close/>
                  <a:moveTo>
                    <a:pt x="100" y="164"/>
                  </a:moveTo>
                  <a:cubicBezTo>
                    <a:pt x="108" y="164"/>
                    <a:pt x="108" y="164"/>
                    <a:pt x="108" y="164"/>
                  </a:cubicBezTo>
                  <a:cubicBezTo>
                    <a:pt x="108" y="159"/>
                    <a:pt x="110" y="156"/>
                    <a:pt x="112" y="15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05" y="148"/>
                    <a:pt x="100" y="155"/>
                    <a:pt x="100" y="164"/>
                  </a:cubicBezTo>
                  <a:close/>
                  <a:moveTo>
                    <a:pt x="112" y="144"/>
                  </a:moveTo>
                  <a:cubicBezTo>
                    <a:pt x="120" y="144"/>
                    <a:pt x="120" y="144"/>
                    <a:pt x="120" y="144"/>
                  </a:cubicBezTo>
                  <a:cubicBezTo>
                    <a:pt x="120" y="139"/>
                    <a:pt x="122" y="136"/>
                    <a:pt x="124" y="136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17" y="128"/>
                    <a:pt x="112" y="135"/>
                    <a:pt x="112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8649034" y="5494338"/>
            <a:ext cx="633413" cy="633413"/>
            <a:chOff x="7951708" y="1716272"/>
            <a:chExt cx="633413" cy="633413"/>
          </a:xfrm>
          <a:solidFill>
            <a:schemeClr val="tx2"/>
          </a:solidFill>
        </p:grpSpPr>
        <p:sp>
          <p:nvSpPr>
            <p:cNvPr id="27" name="Freeform 592"/>
            <p:cNvSpPr>
              <a:spLocks noEditPoints="1"/>
            </p:cNvSpPr>
            <p:nvPr/>
          </p:nvSpPr>
          <p:spPr bwMode="auto">
            <a:xfrm>
              <a:off x="7951708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05"/>
            <p:cNvSpPr>
              <a:spLocks noEditPoints="1"/>
            </p:cNvSpPr>
            <p:nvPr/>
          </p:nvSpPr>
          <p:spPr bwMode="auto">
            <a:xfrm>
              <a:off x="8122729" y="1819428"/>
              <a:ext cx="290465" cy="393621"/>
            </a:xfrm>
            <a:custGeom>
              <a:avLst/>
              <a:gdLst>
                <a:gd name="T0" fmla="*/ 72 w 136"/>
                <a:gd name="T1" fmla="*/ 4 h 184"/>
                <a:gd name="T2" fmla="*/ 48 w 136"/>
                <a:gd name="T3" fmla="*/ 4 h 184"/>
                <a:gd name="T4" fmla="*/ 0 w 136"/>
                <a:gd name="T5" fmla="*/ 28 h 184"/>
                <a:gd name="T6" fmla="*/ 124 w 136"/>
                <a:gd name="T7" fmla="*/ 184 h 184"/>
                <a:gd name="T8" fmla="*/ 124 w 136"/>
                <a:gd name="T9" fmla="*/ 16 h 184"/>
                <a:gd name="T10" fmla="*/ 80 w 136"/>
                <a:gd name="T11" fmla="*/ 88 h 184"/>
                <a:gd name="T12" fmla="*/ 56 w 136"/>
                <a:gd name="T13" fmla="*/ 8 h 184"/>
                <a:gd name="T14" fmla="*/ 56 w 136"/>
                <a:gd name="T15" fmla="*/ 40 h 184"/>
                <a:gd name="T16" fmla="*/ 64 w 136"/>
                <a:gd name="T17" fmla="*/ 48 h 184"/>
                <a:gd name="T18" fmla="*/ 56 w 136"/>
                <a:gd name="T19" fmla="*/ 48 h 184"/>
                <a:gd name="T20" fmla="*/ 48 w 136"/>
                <a:gd name="T21" fmla="*/ 24 h 184"/>
                <a:gd name="T22" fmla="*/ 8 w 136"/>
                <a:gd name="T23" fmla="*/ 33 h 184"/>
                <a:gd name="T24" fmla="*/ 12 w 136"/>
                <a:gd name="T25" fmla="*/ 40 h 184"/>
                <a:gd name="T26" fmla="*/ 20 w 136"/>
                <a:gd name="T27" fmla="*/ 48 h 184"/>
                <a:gd name="T28" fmla="*/ 8 w 136"/>
                <a:gd name="T29" fmla="*/ 64 h 184"/>
                <a:gd name="T30" fmla="*/ 48 w 136"/>
                <a:gd name="T31" fmla="*/ 88 h 184"/>
                <a:gd name="T32" fmla="*/ 48 w 136"/>
                <a:gd name="T33" fmla="*/ 56 h 184"/>
                <a:gd name="T34" fmla="*/ 24 w 136"/>
                <a:gd name="T35" fmla="*/ 67 h 184"/>
                <a:gd name="T36" fmla="*/ 128 w 136"/>
                <a:gd name="T37" fmla="*/ 172 h 184"/>
                <a:gd name="T38" fmla="*/ 8 w 136"/>
                <a:gd name="T39" fmla="*/ 172 h 184"/>
                <a:gd name="T40" fmla="*/ 128 w 136"/>
                <a:gd name="T41" fmla="*/ 172 h 184"/>
                <a:gd name="T42" fmla="*/ 8 w 136"/>
                <a:gd name="T43" fmla="*/ 72 h 184"/>
                <a:gd name="T44" fmla="*/ 36 w 136"/>
                <a:gd name="T45" fmla="*/ 96 h 184"/>
                <a:gd name="T46" fmla="*/ 118 w 136"/>
                <a:gd name="T47" fmla="*/ 72 h 184"/>
                <a:gd name="T48" fmla="*/ 88 w 136"/>
                <a:gd name="T49" fmla="*/ 88 h 184"/>
                <a:gd name="T50" fmla="*/ 96 w 136"/>
                <a:gd name="T51" fmla="*/ 88 h 184"/>
                <a:gd name="T52" fmla="*/ 104 w 136"/>
                <a:gd name="T53" fmla="*/ 56 h 184"/>
                <a:gd name="T54" fmla="*/ 104 w 136"/>
                <a:gd name="T55" fmla="*/ 79 h 184"/>
                <a:gd name="T56" fmla="*/ 120 w 136"/>
                <a:gd name="T57" fmla="*/ 52 h 184"/>
                <a:gd name="T58" fmla="*/ 72 w 136"/>
                <a:gd name="T59" fmla="*/ 40 h 184"/>
                <a:gd name="T60" fmla="*/ 128 w 136"/>
                <a:gd name="T61" fmla="*/ 64 h 184"/>
                <a:gd name="T62" fmla="*/ 72 w 136"/>
                <a:gd name="T63" fmla="*/ 32 h 184"/>
                <a:gd name="T64" fmla="*/ 128 w 136"/>
                <a:gd name="T65" fmla="*/ 28 h 184"/>
                <a:gd name="T66" fmla="*/ 40 w 136"/>
                <a:gd name="T67" fmla="*/ 158 h 184"/>
                <a:gd name="T68" fmla="*/ 51 w 136"/>
                <a:gd name="T69" fmla="*/ 163 h 184"/>
                <a:gd name="T70" fmla="*/ 64 w 136"/>
                <a:gd name="T71" fmla="*/ 164 h 184"/>
                <a:gd name="T72" fmla="*/ 72 w 136"/>
                <a:gd name="T73" fmla="*/ 158 h 184"/>
                <a:gd name="T74" fmla="*/ 83 w 136"/>
                <a:gd name="T75" fmla="*/ 163 h 184"/>
                <a:gd name="T76" fmla="*/ 99 w 136"/>
                <a:gd name="T77" fmla="*/ 163 h 184"/>
                <a:gd name="T78" fmla="*/ 115 w 136"/>
                <a:gd name="T79" fmla="*/ 157 h 184"/>
                <a:gd name="T80" fmla="*/ 96 w 136"/>
                <a:gd name="T81" fmla="*/ 154 h 184"/>
                <a:gd name="T82" fmla="*/ 80 w 136"/>
                <a:gd name="T83" fmla="*/ 154 h 184"/>
                <a:gd name="T84" fmla="*/ 72 w 136"/>
                <a:gd name="T85" fmla="*/ 148 h 184"/>
                <a:gd name="T86" fmla="*/ 59 w 136"/>
                <a:gd name="T87" fmla="*/ 149 h 184"/>
                <a:gd name="T88" fmla="*/ 53 w 136"/>
                <a:gd name="T89" fmla="*/ 149 h 184"/>
                <a:gd name="T90" fmla="*/ 37 w 136"/>
                <a:gd name="T91" fmla="*/ 149 h 184"/>
                <a:gd name="T92" fmla="*/ 21 w 136"/>
                <a:gd name="T93" fmla="*/ 155 h 184"/>
                <a:gd name="T94" fmla="*/ 35 w 136"/>
                <a:gd name="T95" fmla="*/ 139 h 184"/>
                <a:gd name="T96" fmla="*/ 48 w 136"/>
                <a:gd name="T97" fmla="*/ 140 h 184"/>
                <a:gd name="T98" fmla="*/ 61 w 136"/>
                <a:gd name="T99" fmla="*/ 139 h 184"/>
                <a:gd name="T100" fmla="*/ 67 w 136"/>
                <a:gd name="T101" fmla="*/ 139 h 184"/>
                <a:gd name="T102" fmla="*/ 80 w 136"/>
                <a:gd name="T103" fmla="*/ 140 h 184"/>
                <a:gd name="T104" fmla="*/ 93 w 136"/>
                <a:gd name="T105" fmla="*/ 139 h 184"/>
                <a:gd name="T106" fmla="*/ 109 w 136"/>
                <a:gd name="T107" fmla="*/ 139 h 184"/>
                <a:gd name="T108" fmla="*/ 101 w 136"/>
                <a:gd name="T109" fmla="*/ 125 h 184"/>
                <a:gd name="T110" fmla="*/ 85 w 136"/>
                <a:gd name="T111" fmla="*/ 125 h 184"/>
                <a:gd name="T112" fmla="*/ 72 w 136"/>
                <a:gd name="T113" fmla="*/ 124 h 184"/>
                <a:gd name="T114" fmla="*/ 64 w 136"/>
                <a:gd name="T115" fmla="*/ 130 h 184"/>
                <a:gd name="T116" fmla="*/ 56 w 136"/>
                <a:gd name="T117" fmla="*/ 124 h 184"/>
                <a:gd name="T118" fmla="*/ 43 w 136"/>
                <a:gd name="T119" fmla="*/ 125 h 184"/>
                <a:gd name="T120" fmla="*/ 27 w 136"/>
                <a:gd name="T121" fmla="*/ 125 h 184"/>
                <a:gd name="T122" fmla="*/ 35 w 136"/>
                <a:gd name="T123" fmla="*/ 1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72" y="56"/>
                  </a:moveTo>
                  <a:cubicBezTo>
                    <a:pt x="80" y="56"/>
                    <a:pt x="80" y="56"/>
                    <a:pt x="80" y="56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72" y="88"/>
                    <a:pt x="72" y="88"/>
                    <a:pt x="72" y="88"/>
                  </a:cubicBezTo>
                  <a:lnTo>
                    <a:pt x="72" y="56"/>
                  </a:lnTo>
                  <a:close/>
                  <a:moveTo>
                    <a:pt x="56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8"/>
                  </a:lnTo>
                  <a:close/>
                  <a:moveTo>
                    <a:pt x="5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56" y="88"/>
                    <a:pt x="56" y="88"/>
                    <a:pt x="56" y="88"/>
                  </a:cubicBezTo>
                  <a:lnTo>
                    <a:pt x="56" y="48"/>
                  </a:lnTo>
                  <a:close/>
                  <a:moveTo>
                    <a:pt x="8" y="28"/>
                  </a:moveTo>
                  <a:cubicBezTo>
                    <a:pt x="8" y="26"/>
                    <a:pt x="10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9" y="32"/>
                    <a:pt x="8" y="33"/>
                  </a:cubicBezTo>
                  <a:lnTo>
                    <a:pt x="8" y="28"/>
                  </a:lnTo>
                  <a:close/>
                  <a:moveTo>
                    <a:pt x="8" y="44"/>
                  </a:moveTo>
                  <a:cubicBezTo>
                    <a:pt x="8" y="42"/>
                    <a:pt x="10" y="40"/>
                    <a:pt x="1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50"/>
                    <a:pt x="16" y="5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8" y="44"/>
                  </a:lnTo>
                  <a:close/>
                  <a:moveTo>
                    <a:pt x="48" y="56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56"/>
                    <a:pt x="40" y="56"/>
                    <a:pt x="40" y="56"/>
                  </a:cubicBezTo>
                  <a:lnTo>
                    <a:pt x="48" y="56"/>
                  </a:lnTo>
                  <a:close/>
                  <a:moveTo>
                    <a:pt x="32" y="56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56"/>
                    <a:pt x="24" y="56"/>
                    <a:pt x="24" y="56"/>
                  </a:cubicBezTo>
                  <a:lnTo>
                    <a:pt x="32" y="56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72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5"/>
                    <a:pt x="35" y="96"/>
                    <a:pt x="3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3" y="95"/>
                    <a:pt x="103" y="94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28" y="72"/>
                    <a:pt x="128" y="72"/>
                    <a:pt x="128" y="72"/>
                  </a:cubicBezTo>
                  <a:lnTo>
                    <a:pt x="128" y="104"/>
                  </a:lnTo>
                  <a:close/>
                  <a:moveTo>
                    <a:pt x="88" y="88"/>
                  </a:moveTo>
                  <a:cubicBezTo>
                    <a:pt x="88" y="56"/>
                    <a:pt x="88" y="56"/>
                    <a:pt x="88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88" y="88"/>
                  </a:lnTo>
                  <a:close/>
                  <a:moveTo>
                    <a:pt x="104" y="79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67"/>
                    <a:pt x="112" y="67"/>
                    <a:pt x="112" y="67"/>
                  </a:cubicBezTo>
                  <a:lnTo>
                    <a:pt x="104" y="79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64"/>
                  </a:lnTo>
                  <a:close/>
                  <a:moveTo>
                    <a:pt x="128" y="33"/>
                  </a:moveTo>
                  <a:cubicBezTo>
                    <a:pt x="127" y="32"/>
                    <a:pt x="125" y="32"/>
                    <a:pt x="124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33"/>
                  </a:lnTo>
                  <a:close/>
                  <a:moveTo>
                    <a:pt x="35" y="163"/>
                  </a:moveTo>
                  <a:cubicBezTo>
                    <a:pt x="40" y="158"/>
                    <a:pt x="40" y="158"/>
                    <a:pt x="40" y="158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4"/>
                    <a:pt x="47" y="164"/>
                    <a:pt x="48" y="164"/>
                  </a:cubicBezTo>
                  <a:cubicBezTo>
                    <a:pt x="49" y="164"/>
                    <a:pt x="50" y="164"/>
                    <a:pt x="51" y="163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2" y="164"/>
                    <a:pt x="63" y="164"/>
                    <a:pt x="64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5" y="164"/>
                    <a:pt x="66" y="164"/>
                    <a:pt x="67" y="163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8" y="164"/>
                    <a:pt x="79" y="164"/>
                    <a:pt x="80" y="164"/>
                  </a:cubicBezTo>
                  <a:cubicBezTo>
                    <a:pt x="81" y="164"/>
                    <a:pt x="82" y="164"/>
                    <a:pt x="83" y="163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5" y="164"/>
                    <a:pt x="97" y="164"/>
                    <a:pt x="99" y="163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5" y="148"/>
                    <a:pt x="103" y="148"/>
                    <a:pt x="101" y="149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89" y="148"/>
                    <a:pt x="87" y="148"/>
                    <a:pt x="85" y="149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4" y="148"/>
                    <a:pt x="73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8"/>
                    <a:pt x="70" y="148"/>
                    <a:pt x="69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8"/>
                    <a:pt x="57" y="148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5" y="148"/>
                    <a:pt x="54" y="148"/>
                    <a:pt x="53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39" y="148"/>
                    <a:pt x="37" y="149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1" y="164"/>
                    <a:pt x="33" y="164"/>
                    <a:pt x="35" y="163"/>
                  </a:cubicBezTo>
                  <a:close/>
                  <a:moveTo>
                    <a:pt x="35" y="139"/>
                  </a:moveTo>
                  <a:cubicBezTo>
                    <a:pt x="40" y="134"/>
                    <a:pt x="40" y="134"/>
                    <a:pt x="40" y="13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7" y="140"/>
                    <a:pt x="48" y="140"/>
                  </a:cubicBezTo>
                  <a:cubicBezTo>
                    <a:pt x="49" y="140"/>
                    <a:pt x="50" y="140"/>
                    <a:pt x="51" y="139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2" y="140"/>
                    <a:pt x="63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5" y="140"/>
                    <a:pt x="66" y="140"/>
                    <a:pt x="67" y="13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8" y="140"/>
                    <a:pt x="79" y="140"/>
                    <a:pt x="80" y="140"/>
                  </a:cubicBezTo>
                  <a:cubicBezTo>
                    <a:pt x="81" y="140"/>
                    <a:pt x="82" y="140"/>
                    <a:pt x="83" y="139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5" y="140"/>
                    <a:pt x="97" y="140"/>
                    <a:pt x="99" y="139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5" y="124"/>
                    <a:pt x="103" y="124"/>
                    <a:pt x="101" y="125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9" y="124"/>
                    <a:pt x="87" y="124"/>
                    <a:pt x="85" y="125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1" y="124"/>
                    <a:pt x="70" y="124"/>
                    <a:pt x="69" y="125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4"/>
                    <a:pt x="57" y="124"/>
                    <a:pt x="56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54" y="124"/>
                    <a:pt x="53" y="125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1" y="124"/>
                    <a:pt x="39" y="124"/>
                    <a:pt x="37" y="12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1" y="140"/>
                    <a:pt x="33" y="140"/>
                    <a:pt x="35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027090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Storage and motor vehicles transport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4093876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Automotive / Passenger car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6105900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Road transport / Truck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811792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Public transport / Bus</a:t>
            </a:r>
          </a:p>
        </p:txBody>
      </p:sp>
      <p:sp>
        <p:nvSpPr>
          <p:cNvPr id="6" name="pole tekstowe 528"/>
          <p:cNvSpPr txBox="1"/>
          <p:nvPr/>
        </p:nvSpPr>
        <p:spPr>
          <a:xfrm>
            <a:off x="208185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Transport &amp; storage</a:t>
            </a:r>
          </a:p>
        </p:txBody>
      </p:sp>
      <p:sp>
        <p:nvSpPr>
          <p:cNvPr id="7" name="Freeform 660"/>
          <p:cNvSpPr>
            <a:spLocks noEditPoints="1"/>
          </p:cNvSpPr>
          <p:nvPr/>
        </p:nvSpPr>
        <p:spPr bwMode="auto">
          <a:xfrm>
            <a:off x="4650888" y="2828743"/>
            <a:ext cx="880126" cy="669516"/>
          </a:xfrm>
          <a:custGeom>
            <a:avLst/>
            <a:gdLst>
              <a:gd name="T0" fmla="*/ 129 w 168"/>
              <a:gd name="T1" fmla="*/ 5 h 128"/>
              <a:gd name="T2" fmla="*/ 47 w 168"/>
              <a:gd name="T3" fmla="*/ 0 h 128"/>
              <a:gd name="T4" fmla="*/ 22 w 168"/>
              <a:gd name="T5" fmla="*/ 41 h 128"/>
              <a:gd name="T6" fmla="*/ 0 w 168"/>
              <a:gd name="T7" fmla="*/ 100 h 128"/>
              <a:gd name="T8" fmla="*/ 8 w 168"/>
              <a:gd name="T9" fmla="*/ 116 h 128"/>
              <a:gd name="T10" fmla="*/ 28 w 168"/>
              <a:gd name="T11" fmla="*/ 128 h 128"/>
              <a:gd name="T12" fmla="*/ 40 w 168"/>
              <a:gd name="T13" fmla="*/ 112 h 128"/>
              <a:gd name="T14" fmla="*/ 128 w 168"/>
              <a:gd name="T15" fmla="*/ 116 h 128"/>
              <a:gd name="T16" fmla="*/ 148 w 168"/>
              <a:gd name="T17" fmla="*/ 128 h 128"/>
              <a:gd name="T18" fmla="*/ 160 w 168"/>
              <a:gd name="T19" fmla="*/ 111 h 128"/>
              <a:gd name="T20" fmla="*/ 168 w 168"/>
              <a:gd name="T21" fmla="*/ 68 h 128"/>
              <a:gd name="T22" fmla="*/ 47 w 168"/>
              <a:gd name="T23" fmla="*/ 8 h 128"/>
              <a:gd name="T24" fmla="*/ 137 w 168"/>
              <a:gd name="T25" fmla="*/ 40 h 128"/>
              <a:gd name="T26" fmla="*/ 47 w 168"/>
              <a:gd name="T27" fmla="*/ 8 h 128"/>
              <a:gd name="T28" fmla="*/ 8 w 168"/>
              <a:gd name="T29" fmla="*/ 64 h 128"/>
              <a:gd name="T30" fmla="*/ 32 w 168"/>
              <a:gd name="T31" fmla="*/ 65 h 128"/>
              <a:gd name="T32" fmla="*/ 8 w 168"/>
              <a:gd name="T33" fmla="*/ 72 h 128"/>
              <a:gd name="T34" fmla="*/ 32 w 168"/>
              <a:gd name="T35" fmla="*/ 116 h 128"/>
              <a:gd name="T36" fmla="*/ 20 w 168"/>
              <a:gd name="T37" fmla="*/ 120 h 128"/>
              <a:gd name="T38" fmla="*/ 16 w 168"/>
              <a:gd name="T39" fmla="*/ 112 h 128"/>
              <a:gd name="T40" fmla="*/ 32 w 168"/>
              <a:gd name="T41" fmla="*/ 116 h 128"/>
              <a:gd name="T42" fmla="*/ 68 w 168"/>
              <a:gd name="T43" fmla="*/ 104 h 128"/>
              <a:gd name="T44" fmla="*/ 100 w 168"/>
              <a:gd name="T45" fmla="*/ 96 h 128"/>
              <a:gd name="T46" fmla="*/ 152 w 168"/>
              <a:gd name="T47" fmla="*/ 116 h 128"/>
              <a:gd name="T48" fmla="*/ 140 w 168"/>
              <a:gd name="T49" fmla="*/ 120 h 128"/>
              <a:gd name="T50" fmla="*/ 136 w 168"/>
              <a:gd name="T51" fmla="*/ 112 h 128"/>
              <a:gd name="T52" fmla="*/ 152 w 168"/>
              <a:gd name="T53" fmla="*/ 116 h 128"/>
              <a:gd name="T54" fmla="*/ 156 w 168"/>
              <a:gd name="T55" fmla="*/ 104 h 128"/>
              <a:gd name="T56" fmla="*/ 108 w 168"/>
              <a:gd name="T57" fmla="*/ 92 h 128"/>
              <a:gd name="T58" fmla="*/ 64 w 168"/>
              <a:gd name="T59" fmla="*/ 88 h 128"/>
              <a:gd name="T60" fmla="*/ 60 w 168"/>
              <a:gd name="T61" fmla="*/ 104 h 128"/>
              <a:gd name="T62" fmla="*/ 8 w 168"/>
              <a:gd name="T63" fmla="*/ 100 h 128"/>
              <a:gd name="T64" fmla="*/ 48 w 168"/>
              <a:gd name="T65" fmla="*/ 80 h 128"/>
              <a:gd name="T66" fmla="*/ 51 w 168"/>
              <a:gd name="T67" fmla="*/ 73 h 128"/>
              <a:gd name="T68" fmla="*/ 29 w 168"/>
              <a:gd name="T69" fmla="*/ 56 h 128"/>
              <a:gd name="T70" fmla="*/ 28 w 168"/>
              <a:gd name="T71" fmla="*/ 48 h 128"/>
              <a:gd name="T72" fmla="*/ 156 w 168"/>
              <a:gd name="T73" fmla="*/ 56 h 128"/>
              <a:gd name="T74" fmla="*/ 131 w 168"/>
              <a:gd name="T75" fmla="*/ 60 h 128"/>
              <a:gd name="T76" fmla="*/ 116 w 168"/>
              <a:gd name="T77" fmla="*/ 78 h 128"/>
              <a:gd name="T78" fmla="*/ 160 w 168"/>
              <a:gd name="T79" fmla="*/ 80 h 128"/>
              <a:gd name="T80" fmla="*/ 160 w 168"/>
              <a:gd name="T81" fmla="*/ 72 h 128"/>
              <a:gd name="T82" fmla="*/ 136 w 168"/>
              <a:gd name="T83" fmla="*/ 65 h 128"/>
              <a:gd name="T84" fmla="*/ 160 w 168"/>
              <a:gd name="T85" fmla="*/ 64 h 128"/>
              <a:gd name="T86" fmla="*/ 160 w 168"/>
              <a:gd name="T87" fmla="*/ 72 h 128"/>
              <a:gd name="T88" fmla="*/ 108 w 168"/>
              <a:gd name="T89" fmla="*/ 80 h 128"/>
              <a:gd name="T90" fmla="*/ 60 w 168"/>
              <a:gd name="T91" fmla="*/ 7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28">
                <a:moveTo>
                  <a:pt x="146" y="41"/>
                </a:moveTo>
                <a:cubicBezTo>
                  <a:pt x="129" y="5"/>
                  <a:pt x="129" y="5"/>
                  <a:pt x="129" y="5"/>
                </a:cubicBezTo>
                <a:cubicBezTo>
                  <a:pt x="127" y="2"/>
                  <a:pt x="125" y="0"/>
                  <a:pt x="12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3" y="0"/>
                  <a:pt x="41" y="2"/>
                  <a:pt x="39" y="5"/>
                </a:cubicBezTo>
                <a:cubicBezTo>
                  <a:pt x="22" y="41"/>
                  <a:pt x="22" y="41"/>
                  <a:pt x="22" y="41"/>
                </a:cubicBezTo>
                <a:cubicBezTo>
                  <a:pt x="10" y="43"/>
                  <a:pt x="0" y="54"/>
                  <a:pt x="0" y="6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3" y="110"/>
                  <a:pt x="8" y="111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3"/>
                  <a:pt x="13" y="128"/>
                  <a:pt x="20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35" y="128"/>
                  <a:pt x="40" y="123"/>
                  <a:pt x="40" y="116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23"/>
                  <a:pt x="133" y="128"/>
                  <a:pt x="140" y="128"/>
                </a:cubicBezTo>
                <a:cubicBezTo>
                  <a:pt x="148" y="128"/>
                  <a:pt x="148" y="128"/>
                  <a:pt x="148" y="128"/>
                </a:cubicBezTo>
                <a:cubicBezTo>
                  <a:pt x="155" y="128"/>
                  <a:pt x="160" y="123"/>
                  <a:pt x="160" y="116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5" y="110"/>
                  <a:pt x="168" y="105"/>
                  <a:pt x="168" y="100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4"/>
                  <a:pt x="158" y="43"/>
                  <a:pt x="146" y="41"/>
                </a:cubicBezTo>
                <a:close/>
                <a:moveTo>
                  <a:pt x="47" y="8"/>
                </a:moveTo>
                <a:cubicBezTo>
                  <a:pt x="121" y="8"/>
                  <a:pt x="121" y="8"/>
                  <a:pt x="121" y="8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31" y="40"/>
                  <a:pt x="31" y="40"/>
                  <a:pt x="31" y="40"/>
                </a:cubicBezTo>
                <a:lnTo>
                  <a:pt x="47" y="8"/>
                </a:lnTo>
                <a:close/>
                <a:moveTo>
                  <a:pt x="8" y="68"/>
                </a:moveTo>
                <a:cubicBezTo>
                  <a:pt x="8" y="67"/>
                  <a:pt x="8" y="65"/>
                  <a:pt x="8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30" y="64"/>
                  <a:pt x="31" y="64"/>
                  <a:pt x="32" y="65"/>
                </a:cubicBezTo>
                <a:cubicBezTo>
                  <a:pt x="38" y="72"/>
                  <a:pt x="38" y="72"/>
                  <a:pt x="38" y="72"/>
                </a:cubicBezTo>
                <a:cubicBezTo>
                  <a:pt x="8" y="72"/>
                  <a:pt x="8" y="72"/>
                  <a:pt x="8" y="72"/>
                </a:cubicBezTo>
                <a:lnTo>
                  <a:pt x="8" y="68"/>
                </a:lnTo>
                <a:close/>
                <a:moveTo>
                  <a:pt x="32" y="116"/>
                </a:moveTo>
                <a:cubicBezTo>
                  <a:pt x="32" y="118"/>
                  <a:pt x="30" y="120"/>
                  <a:pt x="28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8" y="120"/>
                  <a:pt x="16" y="118"/>
                  <a:pt x="16" y="116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16"/>
                </a:lnTo>
                <a:close/>
                <a:moveTo>
                  <a:pt x="100" y="104"/>
                </a:moveTo>
                <a:cubicBezTo>
                  <a:pt x="68" y="104"/>
                  <a:pt x="68" y="104"/>
                  <a:pt x="68" y="104"/>
                </a:cubicBezTo>
                <a:cubicBezTo>
                  <a:pt x="68" y="96"/>
                  <a:pt x="68" y="96"/>
                  <a:pt x="68" y="96"/>
                </a:cubicBezTo>
                <a:cubicBezTo>
                  <a:pt x="100" y="96"/>
                  <a:pt x="100" y="96"/>
                  <a:pt x="100" y="96"/>
                </a:cubicBezTo>
                <a:lnTo>
                  <a:pt x="100" y="104"/>
                </a:lnTo>
                <a:close/>
                <a:moveTo>
                  <a:pt x="152" y="116"/>
                </a:moveTo>
                <a:cubicBezTo>
                  <a:pt x="152" y="118"/>
                  <a:pt x="150" y="120"/>
                  <a:pt x="148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8" y="120"/>
                  <a:pt x="136" y="118"/>
                  <a:pt x="136" y="116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52" y="112"/>
                  <a:pt x="152" y="112"/>
                  <a:pt x="152" y="112"/>
                </a:cubicBezTo>
                <a:lnTo>
                  <a:pt x="152" y="116"/>
                </a:lnTo>
                <a:close/>
                <a:moveTo>
                  <a:pt x="160" y="100"/>
                </a:moveTo>
                <a:cubicBezTo>
                  <a:pt x="160" y="102"/>
                  <a:pt x="158" y="104"/>
                  <a:pt x="156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0"/>
                  <a:pt x="106" y="88"/>
                  <a:pt x="10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2" y="88"/>
                  <a:pt x="60" y="90"/>
                  <a:pt x="60" y="92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2"/>
                  <a:pt x="8" y="100"/>
                </a:cubicBezTo>
                <a:cubicBezTo>
                  <a:pt x="8" y="80"/>
                  <a:pt x="8" y="80"/>
                  <a:pt x="8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50" y="80"/>
                  <a:pt x="51" y="79"/>
                  <a:pt x="52" y="78"/>
                </a:cubicBezTo>
                <a:cubicBezTo>
                  <a:pt x="52" y="76"/>
                  <a:pt x="52" y="74"/>
                  <a:pt x="51" y="73"/>
                </a:cubicBezTo>
                <a:cubicBezTo>
                  <a:pt x="37" y="60"/>
                  <a:pt x="37" y="60"/>
                  <a:pt x="37" y="60"/>
                </a:cubicBezTo>
                <a:cubicBezTo>
                  <a:pt x="35" y="57"/>
                  <a:pt x="32" y="56"/>
                  <a:pt x="29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6" y="51"/>
                  <a:pt x="21" y="48"/>
                  <a:pt x="28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47" y="48"/>
                  <a:pt x="152" y="51"/>
                  <a:pt x="156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6" y="56"/>
                  <a:pt x="133" y="57"/>
                  <a:pt x="131" y="60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6" y="74"/>
                  <a:pt x="116" y="76"/>
                  <a:pt x="116" y="78"/>
                </a:cubicBezTo>
                <a:cubicBezTo>
                  <a:pt x="117" y="79"/>
                  <a:pt x="118" y="80"/>
                  <a:pt x="120" y="80"/>
                </a:cubicBezTo>
                <a:cubicBezTo>
                  <a:pt x="160" y="80"/>
                  <a:pt x="160" y="80"/>
                  <a:pt x="160" y="80"/>
                </a:cubicBezTo>
                <a:lnTo>
                  <a:pt x="160" y="100"/>
                </a:lnTo>
                <a:close/>
                <a:moveTo>
                  <a:pt x="160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7" y="64"/>
                  <a:pt x="138" y="64"/>
                  <a:pt x="139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7"/>
                  <a:pt x="160" y="68"/>
                </a:cubicBezTo>
                <a:lnTo>
                  <a:pt x="160" y="72"/>
                </a:lnTo>
                <a:close/>
                <a:moveTo>
                  <a:pt x="60" y="80"/>
                </a:moveTo>
                <a:cubicBezTo>
                  <a:pt x="108" y="80"/>
                  <a:pt x="108" y="80"/>
                  <a:pt x="108" y="80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60" y="72"/>
                  <a:pt x="60" y="72"/>
                  <a:pt x="60" y="72"/>
                </a:cubicBezTo>
                <a:lnTo>
                  <a:pt x="60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61"/>
          <p:cNvSpPr>
            <a:spLocks noEditPoints="1"/>
          </p:cNvSpPr>
          <p:nvPr/>
        </p:nvSpPr>
        <p:spPr bwMode="auto">
          <a:xfrm>
            <a:off x="6705995" y="2680210"/>
            <a:ext cx="795883" cy="964371"/>
          </a:xfrm>
          <a:custGeom>
            <a:avLst/>
            <a:gdLst>
              <a:gd name="T0" fmla="*/ 20 w 152"/>
              <a:gd name="T1" fmla="*/ 0 h 184"/>
              <a:gd name="T2" fmla="*/ 0 w 152"/>
              <a:gd name="T3" fmla="*/ 124 h 184"/>
              <a:gd name="T4" fmla="*/ 12 w 152"/>
              <a:gd name="T5" fmla="*/ 172 h 184"/>
              <a:gd name="T6" fmla="*/ 32 w 152"/>
              <a:gd name="T7" fmla="*/ 184 h 184"/>
              <a:gd name="T8" fmla="*/ 44 w 152"/>
              <a:gd name="T9" fmla="*/ 168 h 184"/>
              <a:gd name="T10" fmla="*/ 108 w 152"/>
              <a:gd name="T11" fmla="*/ 172 h 184"/>
              <a:gd name="T12" fmla="*/ 128 w 152"/>
              <a:gd name="T13" fmla="*/ 184 h 184"/>
              <a:gd name="T14" fmla="*/ 140 w 152"/>
              <a:gd name="T15" fmla="*/ 136 h 184"/>
              <a:gd name="T16" fmla="*/ 152 w 152"/>
              <a:gd name="T17" fmla="*/ 20 h 184"/>
              <a:gd name="T18" fmla="*/ 36 w 152"/>
              <a:gd name="T19" fmla="*/ 172 h 184"/>
              <a:gd name="T20" fmla="*/ 24 w 152"/>
              <a:gd name="T21" fmla="*/ 176 h 184"/>
              <a:gd name="T22" fmla="*/ 20 w 152"/>
              <a:gd name="T23" fmla="*/ 167 h 184"/>
              <a:gd name="T24" fmla="*/ 36 w 152"/>
              <a:gd name="T25" fmla="*/ 168 h 184"/>
              <a:gd name="T26" fmla="*/ 132 w 152"/>
              <a:gd name="T27" fmla="*/ 172 h 184"/>
              <a:gd name="T28" fmla="*/ 120 w 152"/>
              <a:gd name="T29" fmla="*/ 176 h 184"/>
              <a:gd name="T30" fmla="*/ 116 w 152"/>
              <a:gd name="T31" fmla="*/ 168 h 184"/>
              <a:gd name="T32" fmla="*/ 132 w 152"/>
              <a:gd name="T33" fmla="*/ 167 h 184"/>
              <a:gd name="T34" fmla="*/ 132 w 152"/>
              <a:gd name="T35" fmla="*/ 144 h 184"/>
              <a:gd name="T36" fmla="*/ 126 w 152"/>
              <a:gd name="T37" fmla="*/ 136 h 184"/>
              <a:gd name="T38" fmla="*/ 132 w 152"/>
              <a:gd name="T39" fmla="*/ 144 h 184"/>
              <a:gd name="T40" fmla="*/ 124 w 152"/>
              <a:gd name="T41" fmla="*/ 128 h 184"/>
              <a:gd name="T42" fmla="*/ 105 w 152"/>
              <a:gd name="T43" fmla="*/ 145 h 184"/>
              <a:gd name="T44" fmla="*/ 108 w 152"/>
              <a:gd name="T45" fmla="*/ 152 h 184"/>
              <a:gd name="T46" fmla="*/ 132 w 152"/>
              <a:gd name="T47" fmla="*/ 156 h 184"/>
              <a:gd name="T48" fmla="*/ 24 w 152"/>
              <a:gd name="T49" fmla="*/ 160 h 184"/>
              <a:gd name="T50" fmla="*/ 20 w 152"/>
              <a:gd name="T51" fmla="*/ 152 h 184"/>
              <a:gd name="T52" fmla="*/ 48 w 152"/>
              <a:gd name="T53" fmla="*/ 150 h 184"/>
              <a:gd name="T54" fmla="*/ 31 w 152"/>
              <a:gd name="T55" fmla="*/ 129 h 184"/>
              <a:gd name="T56" fmla="*/ 20 w 152"/>
              <a:gd name="T57" fmla="*/ 128 h 184"/>
              <a:gd name="T58" fmla="*/ 44 w 152"/>
              <a:gd name="T59" fmla="*/ 104 h 184"/>
              <a:gd name="T60" fmla="*/ 45 w 152"/>
              <a:gd name="T61" fmla="*/ 135 h 184"/>
              <a:gd name="T62" fmla="*/ 64 w 152"/>
              <a:gd name="T63" fmla="*/ 152 h 184"/>
              <a:gd name="T64" fmla="*/ 91 w 152"/>
              <a:gd name="T65" fmla="*/ 151 h 184"/>
              <a:gd name="T66" fmla="*/ 108 w 152"/>
              <a:gd name="T67" fmla="*/ 132 h 184"/>
              <a:gd name="T68" fmla="*/ 132 w 152"/>
              <a:gd name="T69" fmla="*/ 104 h 184"/>
              <a:gd name="T70" fmla="*/ 20 w 152"/>
              <a:gd name="T71" fmla="*/ 144 h 184"/>
              <a:gd name="T72" fmla="*/ 26 w 152"/>
              <a:gd name="T73" fmla="*/ 136 h 184"/>
              <a:gd name="T74" fmla="*/ 20 w 152"/>
              <a:gd name="T75" fmla="*/ 144 h 184"/>
              <a:gd name="T76" fmla="*/ 52 w 152"/>
              <a:gd name="T77" fmla="*/ 104 h 184"/>
              <a:gd name="T78" fmla="*/ 100 w 152"/>
              <a:gd name="T79" fmla="*/ 130 h 184"/>
              <a:gd name="T80" fmla="*/ 66 w 152"/>
              <a:gd name="T81" fmla="*/ 144 h 184"/>
              <a:gd name="T82" fmla="*/ 132 w 152"/>
              <a:gd name="T83" fmla="*/ 96 h 184"/>
              <a:gd name="T84" fmla="*/ 20 w 152"/>
              <a:gd name="T85" fmla="*/ 56 h 184"/>
              <a:gd name="T86" fmla="*/ 132 w 152"/>
              <a:gd name="T87" fmla="*/ 96 h 184"/>
              <a:gd name="T88" fmla="*/ 20 w 152"/>
              <a:gd name="T89" fmla="*/ 48 h 184"/>
              <a:gd name="T90" fmla="*/ 24 w 152"/>
              <a:gd name="T91" fmla="*/ 32 h 184"/>
              <a:gd name="T92" fmla="*/ 132 w 152"/>
              <a:gd name="T93" fmla="*/ 36 h 184"/>
              <a:gd name="T94" fmla="*/ 144 w 152"/>
              <a:gd name="T95" fmla="*/ 124 h 184"/>
              <a:gd name="T96" fmla="*/ 140 w 152"/>
              <a:gd name="T97" fmla="*/ 36 h 184"/>
              <a:gd name="T98" fmla="*/ 24 w 152"/>
              <a:gd name="T99" fmla="*/ 24 h 184"/>
              <a:gd name="T100" fmla="*/ 12 w 152"/>
              <a:gd name="T101" fmla="*/ 128 h 184"/>
              <a:gd name="T102" fmla="*/ 8 w 152"/>
              <a:gd name="T103" fmla="*/ 20 h 184"/>
              <a:gd name="T104" fmla="*/ 132 w 152"/>
              <a:gd name="T105" fmla="*/ 8 h 184"/>
              <a:gd name="T106" fmla="*/ 144 w 152"/>
              <a:gd name="T107" fmla="*/ 124 h 184"/>
              <a:gd name="T108" fmla="*/ 64 w 152"/>
              <a:gd name="T109" fmla="*/ 128 h 184"/>
              <a:gd name="T110" fmla="*/ 88 w 152"/>
              <a:gd name="T111" fmla="*/ 136 h 184"/>
              <a:gd name="T112" fmla="*/ 92 w 152"/>
              <a:gd name="T113" fmla="*/ 112 h 184"/>
              <a:gd name="T114" fmla="*/ 60 w 152"/>
              <a:gd name="T115" fmla="*/ 120 h 184"/>
              <a:gd name="T116" fmla="*/ 92 w 152"/>
              <a:gd name="T117" fmla="*/ 11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2" h="184">
                <a:moveTo>
                  <a:pt x="132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12" y="179"/>
                  <a:pt x="17" y="184"/>
                  <a:pt x="24" y="184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39" y="184"/>
                  <a:pt x="44" y="179"/>
                  <a:pt x="44" y="172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9"/>
                  <a:pt x="113" y="184"/>
                  <a:pt x="120" y="184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35" y="184"/>
                  <a:pt x="140" y="179"/>
                  <a:pt x="140" y="172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47" y="136"/>
                  <a:pt x="152" y="131"/>
                  <a:pt x="152" y="124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9"/>
                  <a:pt x="143" y="0"/>
                  <a:pt x="132" y="0"/>
                </a:cubicBezTo>
                <a:close/>
                <a:moveTo>
                  <a:pt x="36" y="172"/>
                </a:moveTo>
                <a:cubicBezTo>
                  <a:pt x="36" y="174"/>
                  <a:pt x="34" y="176"/>
                  <a:pt x="32" y="176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22" y="176"/>
                  <a:pt x="20" y="174"/>
                  <a:pt x="20" y="172"/>
                </a:cubicBezTo>
                <a:cubicBezTo>
                  <a:pt x="20" y="167"/>
                  <a:pt x="20" y="167"/>
                  <a:pt x="20" y="167"/>
                </a:cubicBezTo>
                <a:cubicBezTo>
                  <a:pt x="21" y="168"/>
                  <a:pt x="23" y="168"/>
                  <a:pt x="24" y="168"/>
                </a:cubicBezTo>
                <a:cubicBezTo>
                  <a:pt x="36" y="168"/>
                  <a:pt x="36" y="168"/>
                  <a:pt x="36" y="168"/>
                </a:cubicBezTo>
                <a:lnTo>
                  <a:pt x="36" y="172"/>
                </a:lnTo>
                <a:close/>
                <a:moveTo>
                  <a:pt x="132" y="172"/>
                </a:moveTo>
                <a:cubicBezTo>
                  <a:pt x="132" y="174"/>
                  <a:pt x="130" y="176"/>
                  <a:pt x="128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8" y="176"/>
                  <a:pt x="116" y="174"/>
                  <a:pt x="116" y="172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9" y="168"/>
                  <a:pt x="131" y="168"/>
                  <a:pt x="132" y="167"/>
                </a:cubicBezTo>
                <a:lnTo>
                  <a:pt x="132" y="172"/>
                </a:lnTo>
                <a:close/>
                <a:moveTo>
                  <a:pt x="132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32" y="136"/>
                  <a:pt x="132" y="136"/>
                  <a:pt x="132" y="136"/>
                </a:cubicBezTo>
                <a:lnTo>
                  <a:pt x="132" y="144"/>
                </a:lnTo>
                <a:close/>
                <a:moveTo>
                  <a:pt x="132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3" y="128"/>
                  <a:pt x="122" y="128"/>
                  <a:pt x="121" y="129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4" y="146"/>
                  <a:pt x="104" y="148"/>
                  <a:pt x="104" y="150"/>
                </a:cubicBezTo>
                <a:cubicBezTo>
                  <a:pt x="105" y="151"/>
                  <a:pt x="106" y="152"/>
                  <a:pt x="108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58"/>
                  <a:pt x="130" y="160"/>
                  <a:pt x="128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2" y="160"/>
                  <a:pt x="20" y="158"/>
                  <a:pt x="20" y="15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6" y="152"/>
                  <a:pt x="47" y="151"/>
                  <a:pt x="48" y="150"/>
                </a:cubicBezTo>
                <a:cubicBezTo>
                  <a:pt x="48" y="148"/>
                  <a:pt x="48" y="146"/>
                  <a:pt x="47" y="145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0" y="128"/>
                  <a:pt x="29" y="128"/>
                  <a:pt x="28" y="128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3"/>
                  <a:pt x="44" y="134"/>
                  <a:pt x="45" y="135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2" y="152"/>
                  <a:pt x="63" y="152"/>
                  <a:pt x="64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89" y="152"/>
                  <a:pt x="90" y="152"/>
                  <a:pt x="91" y="151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4"/>
                  <a:pt x="108" y="133"/>
                  <a:pt x="108" y="132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32" y="104"/>
                  <a:pt x="132" y="104"/>
                  <a:pt x="132" y="104"/>
                </a:cubicBezTo>
                <a:lnTo>
                  <a:pt x="132" y="128"/>
                </a:lnTo>
                <a:close/>
                <a:moveTo>
                  <a:pt x="20" y="144"/>
                </a:moveTo>
                <a:cubicBezTo>
                  <a:pt x="20" y="136"/>
                  <a:pt x="20" y="136"/>
                  <a:pt x="20" y="136"/>
                </a:cubicBezTo>
                <a:cubicBezTo>
                  <a:pt x="26" y="136"/>
                  <a:pt x="26" y="136"/>
                  <a:pt x="26" y="136"/>
                </a:cubicBezTo>
                <a:cubicBezTo>
                  <a:pt x="34" y="144"/>
                  <a:pt x="34" y="144"/>
                  <a:pt x="34" y="144"/>
                </a:cubicBezTo>
                <a:lnTo>
                  <a:pt x="20" y="144"/>
                </a:lnTo>
                <a:close/>
                <a:moveTo>
                  <a:pt x="52" y="130"/>
                </a:moveTo>
                <a:cubicBezTo>
                  <a:pt x="52" y="104"/>
                  <a:pt x="52" y="104"/>
                  <a:pt x="52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66" y="144"/>
                  <a:pt x="66" y="144"/>
                  <a:pt x="66" y="144"/>
                </a:cubicBezTo>
                <a:lnTo>
                  <a:pt x="52" y="130"/>
                </a:lnTo>
                <a:close/>
                <a:moveTo>
                  <a:pt x="132" y="96"/>
                </a:moveTo>
                <a:cubicBezTo>
                  <a:pt x="20" y="96"/>
                  <a:pt x="20" y="96"/>
                  <a:pt x="20" y="96"/>
                </a:cubicBezTo>
                <a:cubicBezTo>
                  <a:pt x="20" y="56"/>
                  <a:pt x="20" y="56"/>
                  <a:pt x="20" y="56"/>
                </a:cubicBezTo>
                <a:cubicBezTo>
                  <a:pt x="132" y="56"/>
                  <a:pt x="132" y="56"/>
                  <a:pt x="132" y="56"/>
                </a:cubicBezTo>
                <a:lnTo>
                  <a:pt x="132" y="96"/>
                </a:lnTo>
                <a:close/>
                <a:moveTo>
                  <a:pt x="132" y="48"/>
                </a:moveTo>
                <a:cubicBezTo>
                  <a:pt x="20" y="48"/>
                  <a:pt x="20" y="48"/>
                  <a:pt x="20" y="4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22" y="32"/>
                  <a:pt x="24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30" y="32"/>
                  <a:pt x="132" y="34"/>
                  <a:pt x="132" y="36"/>
                </a:cubicBezTo>
                <a:lnTo>
                  <a:pt x="132" y="48"/>
                </a:lnTo>
                <a:close/>
                <a:moveTo>
                  <a:pt x="144" y="124"/>
                </a:moveTo>
                <a:cubicBezTo>
                  <a:pt x="144" y="126"/>
                  <a:pt x="142" y="128"/>
                  <a:pt x="140" y="128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29"/>
                  <a:pt x="135" y="24"/>
                  <a:pt x="1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7" y="24"/>
                  <a:pt x="12" y="29"/>
                  <a:pt x="12" y="36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9" y="8"/>
                  <a:pt x="144" y="13"/>
                  <a:pt x="144" y="20"/>
                </a:cubicBezTo>
                <a:lnTo>
                  <a:pt x="144" y="124"/>
                </a:lnTo>
                <a:close/>
                <a:moveTo>
                  <a:pt x="88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8"/>
                </a:lnTo>
                <a:close/>
                <a:moveTo>
                  <a:pt x="92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92" y="120"/>
                  <a:pt x="92" y="120"/>
                  <a:pt x="92" y="120"/>
                </a:cubicBezTo>
                <a:lnTo>
                  <a:pt x="92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62"/>
          <p:cNvSpPr>
            <a:spLocks noEditPoints="1"/>
          </p:cNvSpPr>
          <p:nvPr/>
        </p:nvSpPr>
        <p:spPr bwMode="auto">
          <a:xfrm>
            <a:off x="8758885" y="2680210"/>
            <a:ext cx="713857" cy="964371"/>
          </a:xfrm>
          <a:custGeom>
            <a:avLst/>
            <a:gdLst>
              <a:gd name="T0" fmla="*/ 20 w 136"/>
              <a:gd name="T1" fmla="*/ 0 h 184"/>
              <a:gd name="T2" fmla="*/ 0 w 136"/>
              <a:gd name="T3" fmla="*/ 156 h 184"/>
              <a:gd name="T4" fmla="*/ 8 w 136"/>
              <a:gd name="T5" fmla="*/ 172 h 184"/>
              <a:gd name="T6" fmla="*/ 28 w 136"/>
              <a:gd name="T7" fmla="*/ 184 h 184"/>
              <a:gd name="T8" fmla="*/ 40 w 136"/>
              <a:gd name="T9" fmla="*/ 168 h 184"/>
              <a:gd name="T10" fmla="*/ 96 w 136"/>
              <a:gd name="T11" fmla="*/ 172 h 184"/>
              <a:gd name="T12" fmla="*/ 116 w 136"/>
              <a:gd name="T13" fmla="*/ 184 h 184"/>
              <a:gd name="T14" fmla="*/ 128 w 136"/>
              <a:gd name="T15" fmla="*/ 167 h 184"/>
              <a:gd name="T16" fmla="*/ 136 w 136"/>
              <a:gd name="T17" fmla="*/ 20 h 184"/>
              <a:gd name="T18" fmla="*/ 32 w 136"/>
              <a:gd name="T19" fmla="*/ 172 h 184"/>
              <a:gd name="T20" fmla="*/ 20 w 136"/>
              <a:gd name="T21" fmla="*/ 176 h 184"/>
              <a:gd name="T22" fmla="*/ 16 w 136"/>
              <a:gd name="T23" fmla="*/ 168 h 184"/>
              <a:gd name="T24" fmla="*/ 32 w 136"/>
              <a:gd name="T25" fmla="*/ 172 h 184"/>
              <a:gd name="T26" fmla="*/ 52 w 136"/>
              <a:gd name="T27" fmla="*/ 160 h 184"/>
              <a:gd name="T28" fmla="*/ 84 w 136"/>
              <a:gd name="T29" fmla="*/ 152 h 184"/>
              <a:gd name="T30" fmla="*/ 120 w 136"/>
              <a:gd name="T31" fmla="*/ 172 h 184"/>
              <a:gd name="T32" fmla="*/ 108 w 136"/>
              <a:gd name="T33" fmla="*/ 176 h 184"/>
              <a:gd name="T34" fmla="*/ 104 w 136"/>
              <a:gd name="T35" fmla="*/ 168 h 184"/>
              <a:gd name="T36" fmla="*/ 120 w 136"/>
              <a:gd name="T37" fmla="*/ 172 h 184"/>
              <a:gd name="T38" fmla="*/ 124 w 136"/>
              <a:gd name="T39" fmla="*/ 160 h 184"/>
              <a:gd name="T40" fmla="*/ 92 w 136"/>
              <a:gd name="T41" fmla="*/ 148 h 184"/>
              <a:gd name="T42" fmla="*/ 48 w 136"/>
              <a:gd name="T43" fmla="*/ 144 h 184"/>
              <a:gd name="T44" fmla="*/ 44 w 136"/>
              <a:gd name="T45" fmla="*/ 160 h 184"/>
              <a:gd name="T46" fmla="*/ 8 w 136"/>
              <a:gd name="T47" fmla="*/ 156 h 184"/>
              <a:gd name="T48" fmla="*/ 128 w 136"/>
              <a:gd name="T49" fmla="*/ 112 h 184"/>
              <a:gd name="T50" fmla="*/ 128 w 136"/>
              <a:gd name="T51" fmla="*/ 104 h 184"/>
              <a:gd name="T52" fmla="*/ 8 w 136"/>
              <a:gd name="T53" fmla="*/ 40 h 184"/>
              <a:gd name="T54" fmla="*/ 128 w 136"/>
              <a:gd name="T55" fmla="*/ 104 h 184"/>
              <a:gd name="T56" fmla="*/ 32 w 136"/>
              <a:gd name="T57" fmla="*/ 24 h 184"/>
              <a:gd name="T58" fmla="*/ 104 w 136"/>
              <a:gd name="T59" fmla="*/ 32 h 184"/>
              <a:gd name="T60" fmla="*/ 128 w 136"/>
              <a:gd name="T61" fmla="*/ 32 h 184"/>
              <a:gd name="T62" fmla="*/ 112 w 136"/>
              <a:gd name="T63" fmla="*/ 20 h 184"/>
              <a:gd name="T64" fmla="*/ 28 w 136"/>
              <a:gd name="T65" fmla="*/ 16 h 184"/>
              <a:gd name="T66" fmla="*/ 24 w 136"/>
              <a:gd name="T67" fmla="*/ 32 h 184"/>
              <a:gd name="T68" fmla="*/ 8 w 136"/>
              <a:gd name="T69" fmla="*/ 20 h 184"/>
              <a:gd name="T70" fmla="*/ 116 w 136"/>
              <a:gd name="T71" fmla="*/ 8 h 184"/>
              <a:gd name="T72" fmla="*/ 128 w 136"/>
              <a:gd name="T73" fmla="*/ 32 h 184"/>
              <a:gd name="T74" fmla="*/ 36 w 136"/>
              <a:gd name="T75" fmla="*/ 132 h 184"/>
              <a:gd name="T76" fmla="*/ 12 w 136"/>
              <a:gd name="T77" fmla="*/ 132 h 184"/>
              <a:gd name="T78" fmla="*/ 24 w 136"/>
              <a:gd name="T79" fmla="*/ 128 h 184"/>
              <a:gd name="T80" fmla="*/ 24 w 136"/>
              <a:gd name="T81" fmla="*/ 136 h 184"/>
              <a:gd name="T82" fmla="*/ 24 w 136"/>
              <a:gd name="T83" fmla="*/ 128 h 184"/>
              <a:gd name="T84" fmla="*/ 124 w 136"/>
              <a:gd name="T85" fmla="*/ 132 h 184"/>
              <a:gd name="T86" fmla="*/ 100 w 136"/>
              <a:gd name="T87" fmla="*/ 132 h 184"/>
              <a:gd name="T88" fmla="*/ 112 w 136"/>
              <a:gd name="T89" fmla="*/ 128 h 184"/>
              <a:gd name="T90" fmla="*/ 112 w 136"/>
              <a:gd name="T91" fmla="*/ 136 h 184"/>
              <a:gd name="T92" fmla="*/ 112 w 136"/>
              <a:gd name="T93" fmla="*/ 128 h 184"/>
              <a:gd name="T94" fmla="*/ 44 w 136"/>
              <a:gd name="T95" fmla="*/ 128 h 184"/>
              <a:gd name="T96" fmla="*/ 92 w 136"/>
              <a:gd name="T97" fmla="*/ 13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" h="184">
                <a:moveTo>
                  <a:pt x="116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1"/>
                  <a:pt x="3" y="166"/>
                  <a:pt x="8" y="167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9"/>
                  <a:pt x="13" y="184"/>
                  <a:pt x="20" y="184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35" y="184"/>
                  <a:pt x="40" y="179"/>
                  <a:pt x="40" y="17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72"/>
                  <a:pt x="96" y="172"/>
                  <a:pt x="96" y="172"/>
                </a:cubicBezTo>
                <a:cubicBezTo>
                  <a:pt x="96" y="179"/>
                  <a:pt x="101" y="184"/>
                  <a:pt x="108" y="184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23" y="184"/>
                  <a:pt x="128" y="179"/>
                  <a:pt x="128" y="172"/>
                </a:cubicBezTo>
                <a:cubicBezTo>
                  <a:pt x="128" y="167"/>
                  <a:pt x="128" y="167"/>
                  <a:pt x="128" y="167"/>
                </a:cubicBezTo>
                <a:cubicBezTo>
                  <a:pt x="133" y="166"/>
                  <a:pt x="136" y="161"/>
                  <a:pt x="136" y="156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9"/>
                  <a:pt x="127" y="0"/>
                  <a:pt x="116" y="0"/>
                </a:cubicBezTo>
                <a:close/>
                <a:moveTo>
                  <a:pt x="32" y="172"/>
                </a:moveTo>
                <a:cubicBezTo>
                  <a:pt x="32" y="174"/>
                  <a:pt x="30" y="176"/>
                  <a:pt x="28" y="176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18" y="176"/>
                  <a:pt x="16" y="174"/>
                  <a:pt x="16" y="17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32" y="168"/>
                  <a:pt x="32" y="168"/>
                  <a:pt x="32" y="168"/>
                </a:cubicBezTo>
                <a:lnTo>
                  <a:pt x="32" y="172"/>
                </a:lnTo>
                <a:close/>
                <a:moveTo>
                  <a:pt x="84" y="160"/>
                </a:moveTo>
                <a:cubicBezTo>
                  <a:pt x="52" y="160"/>
                  <a:pt x="52" y="160"/>
                  <a:pt x="52" y="160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60"/>
                </a:lnTo>
                <a:close/>
                <a:moveTo>
                  <a:pt x="120" y="172"/>
                </a:moveTo>
                <a:cubicBezTo>
                  <a:pt x="120" y="174"/>
                  <a:pt x="118" y="176"/>
                  <a:pt x="116" y="176"/>
                </a:cubicBezTo>
                <a:cubicBezTo>
                  <a:pt x="108" y="176"/>
                  <a:pt x="108" y="176"/>
                  <a:pt x="108" y="176"/>
                </a:cubicBezTo>
                <a:cubicBezTo>
                  <a:pt x="106" y="176"/>
                  <a:pt x="104" y="174"/>
                  <a:pt x="104" y="172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20" y="168"/>
                  <a:pt x="120" y="168"/>
                  <a:pt x="120" y="168"/>
                </a:cubicBezTo>
                <a:lnTo>
                  <a:pt x="120" y="172"/>
                </a:lnTo>
                <a:close/>
                <a:moveTo>
                  <a:pt x="128" y="156"/>
                </a:moveTo>
                <a:cubicBezTo>
                  <a:pt x="128" y="158"/>
                  <a:pt x="126" y="160"/>
                  <a:pt x="124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6"/>
                  <a:pt x="90" y="144"/>
                  <a:pt x="8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6" y="144"/>
                  <a:pt x="44" y="146"/>
                  <a:pt x="44" y="148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12"/>
                  <a:pt x="8" y="112"/>
                  <a:pt x="8" y="112"/>
                </a:cubicBezTo>
                <a:cubicBezTo>
                  <a:pt x="128" y="112"/>
                  <a:pt x="128" y="112"/>
                  <a:pt x="128" y="112"/>
                </a:cubicBezTo>
                <a:lnTo>
                  <a:pt x="128" y="156"/>
                </a:lnTo>
                <a:close/>
                <a:moveTo>
                  <a:pt x="128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40"/>
                  <a:pt x="8" y="40"/>
                  <a:pt x="8" y="40"/>
                </a:cubicBezTo>
                <a:cubicBezTo>
                  <a:pt x="128" y="40"/>
                  <a:pt x="128" y="40"/>
                  <a:pt x="128" y="40"/>
                </a:cubicBezTo>
                <a:lnTo>
                  <a:pt x="128" y="104"/>
                </a:lnTo>
                <a:close/>
                <a:moveTo>
                  <a:pt x="32" y="32"/>
                </a:moveTo>
                <a:cubicBezTo>
                  <a:pt x="32" y="24"/>
                  <a:pt x="32" y="24"/>
                  <a:pt x="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32"/>
                  <a:pt x="104" y="32"/>
                  <a:pt x="104" y="32"/>
                </a:cubicBezTo>
                <a:lnTo>
                  <a:pt x="32" y="32"/>
                </a:lnTo>
                <a:close/>
                <a:moveTo>
                  <a:pt x="128" y="32"/>
                </a:moveTo>
                <a:cubicBezTo>
                  <a:pt x="112" y="32"/>
                  <a:pt x="112" y="32"/>
                  <a:pt x="112" y="32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18"/>
                  <a:pt x="110" y="16"/>
                  <a:pt x="10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6" y="16"/>
                  <a:pt x="24" y="18"/>
                  <a:pt x="24" y="20"/>
                </a:cubicBezTo>
                <a:cubicBezTo>
                  <a:pt x="24" y="32"/>
                  <a:pt x="24" y="32"/>
                  <a:pt x="24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3" y="8"/>
                  <a:pt x="128" y="13"/>
                  <a:pt x="128" y="20"/>
                </a:cubicBezTo>
                <a:lnTo>
                  <a:pt x="128" y="32"/>
                </a:lnTo>
                <a:close/>
                <a:moveTo>
                  <a:pt x="24" y="144"/>
                </a:moveTo>
                <a:cubicBezTo>
                  <a:pt x="31" y="144"/>
                  <a:pt x="36" y="139"/>
                  <a:pt x="36" y="132"/>
                </a:cubicBezTo>
                <a:cubicBezTo>
                  <a:pt x="36" y="125"/>
                  <a:pt x="31" y="120"/>
                  <a:pt x="24" y="120"/>
                </a:cubicBezTo>
                <a:cubicBezTo>
                  <a:pt x="17" y="120"/>
                  <a:pt x="12" y="125"/>
                  <a:pt x="12" y="132"/>
                </a:cubicBezTo>
                <a:cubicBezTo>
                  <a:pt x="12" y="139"/>
                  <a:pt x="17" y="144"/>
                  <a:pt x="24" y="144"/>
                </a:cubicBezTo>
                <a:close/>
                <a:moveTo>
                  <a:pt x="24" y="128"/>
                </a:moveTo>
                <a:cubicBezTo>
                  <a:pt x="26" y="128"/>
                  <a:pt x="28" y="130"/>
                  <a:pt x="28" y="132"/>
                </a:cubicBezTo>
                <a:cubicBezTo>
                  <a:pt x="28" y="134"/>
                  <a:pt x="26" y="136"/>
                  <a:pt x="24" y="136"/>
                </a:cubicBezTo>
                <a:cubicBezTo>
                  <a:pt x="22" y="136"/>
                  <a:pt x="20" y="134"/>
                  <a:pt x="20" y="132"/>
                </a:cubicBezTo>
                <a:cubicBezTo>
                  <a:pt x="20" y="130"/>
                  <a:pt x="22" y="128"/>
                  <a:pt x="24" y="128"/>
                </a:cubicBezTo>
                <a:close/>
                <a:moveTo>
                  <a:pt x="112" y="144"/>
                </a:moveTo>
                <a:cubicBezTo>
                  <a:pt x="119" y="144"/>
                  <a:pt x="124" y="139"/>
                  <a:pt x="124" y="132"/>
                </a:cubicBezTo>
                <a:cubicBezTo>
                  <a:pt x="124" y="125"/>
                  <a:pt x="119" y="120"/>
                  <a:pt x="112" y="120"/>
                </a:cubicBezTo>
                <a:cubicBezTo>
                  <a:pt x="105" y="120"/>
                  <a:pt x="100" y="125"/>
                  <a:pt x="100" y="132"/>
                </a:cubicBezTo>
                <a:cubicBezTo>
                  <a:pt x="100" y="139"/>
                  <a:pt x="105" y="144"/>
                  <a:pt x="112" y="144"/>
                </a:cubicBezTo>
                <a:close/>
                <a:moveTo>
                  <a:pt x="112" y="128"/>
                </a:moveTo>
                <a:cubicBezTo>
                  <a:pt x="114" y="128"/>
                  <a:pt x="116" y="130"/>
                  <a:pt x="116" y="132"/>
                </a:cubicBezTo>
                <a:cubicBezTo>
                  <a:pt x="116" y="134"/>
                  <a:pt x="114" y="136"/>
                  <a:pt x="112" y="136"/>
                </a:cubicBezTo>
                <a:cubicBezTo>
                  <a:pt x="110" y="136"/>
                  <a:pt x="108" y="134"/>
                  <a:pt x="108" y="132"/>
                </a:cubicBezTo>
                <a:cubicBezTo>
                  <a:pt x="108" y="130"/>
                  <a:pt x="110" y="128"/>
                  <a:pt x="112" y="128"/>
                </a:cubicBezTo>
                <a:close/>
                <a:moveTo>
                  <a:pt x="92" y="128"/>
                </a:moveTo>
                <a:cubicBezTo>
                  <a:pt x="44" y="128"/>
                  <a:pt x="44" y="128"/>
                  <a:pt x="44" y="128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92" y="136"/>
                  <a:pt x="92" y="136"/>
                  <a:pt x="92" y="136"/>
                </a:cubicBezTo>
                <a:lnTo>
                  <a:pt x="92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692"/>
          <p:cNvSpPr>
            <a:spLocks noEditPoints="1"/>
          </p:cNvSpPr>
          <p:nvPr/>
        </p:nvSpPr>
        <p:spPr bwMode="auto">
          <a:xfrm>
            <a:off x="2564743" y="2786623"/>
            <a:ext cx="1037531" cy="711639"/>
          </a:xfrm>
          <a:custGeom>
            <a:avLst/>
            <a:gdLst>
              <a:gd name="T0" fmla="*/ 34 w 198"/>
              <a:gd name="T1" fmla="*/ 56 h 136"/>
              <a:gd name="T2" fmla="*/ 82 w 198"/>
              <a:gd name="T3" fmla="*/ 48 h 136"/>
              <a:gd name="T4" fmla="*/ 162 w 198"/>
              <a:gd name="T5" fmla="*/ 48 h 136"/>
              <a:gd name="T6" fmla="*/ 114 w 198"/>
              <a:gd name="T7" fmla="*/ 56 h 136"/>
              <a:gd name="T8" fmla="*/ 162 w 198"/>
              <a:gd name="T9" fmla="*/ 48 h 136"/>
              <a:gd name="T10" fmla="*/ 191 w 198"/>
              <a:gd name="T11" fmla="*/ 86 h 136"/>
              <a:gd name="T12" fmla="*/ 182 w 198"/>
              <a:gd name="T13" fmla="*/ 79 h 136"/>
              <a:gd name="T14" fmla="*/ 192 w 198"/>
              <a:gd name="T15" fmla="*/ 36 h 136"/>
              <a:gd name="T16" fmla="*/ 140 w 198"/>
              <a:gd name="T17" fmla="*/ 0 h 136"/>
              <a:gd name="T18" fmla="*/ 98 w 198"/>
              <a:gd name="T19" fmla="*/ 20 h 136"/>
              <a:gd name="T20" fmla="*/ 56 w 198"/>
              <a:gd name="T21" fmla="*/ 0 h 136"/>
              <a:gd name="T22" fmla="*/ 4 w 198"/>
              <a:gd name="T23" fmla="*/ 36 h 136"/>
              <a:gd name="T24" fmla="*/ 14 w 198"/>
              <a:gd name="T25" fmla="*/ 112 h 136"/>
              <a:gd name="T26" fmla="*/ 22 w 198"/>
              <a:gd name="T27" fmla="*/ 26 h 136"/>
              <a:gd name="T28" fmla="*/ 96 w 198"/>
              <a:gd name="T29" fmla="*/ 28 h 136"/>
              <a:gd name="T30" fmla="*/ 138 w 198"/>
              <a:gd name="T31" fmla="*/ 8 h 136"/>
              <a:gd name="T32" fmla="*/ 174 w 198"/>
              <a:gd name="T33" fmla="*/ 76 h 136"/>
              <a:gd name="T34" fmla="*/ 162 w 198"/>
              <a:gd name="T35" fmla="*/ 64 h 136"/>
              <a:gd name="T36" fmla="*/ 34 w 198"/>
              <a:gd name="T37" fmla="*/ 72 h 136"/>
              <a:gd name="T38" fmla="*/ 66 w 198"/>
              <a:gd name="T39" fmla="*/ 76 h 136"/>
              <a:gd name="T40" fmla="*/ 34 w 198"/>
              <a:gd name="T41" fmla="*/ 80 h 136"/>
              <a:gd name="T42" fmla="*/ 66 w 198"/>
              <a:gd name="T43" fmla="*/ 88 h 136"/>
              <a:gd name="T44" fmla="*/ 34 w 198"/>
              <a:gd name="T45" fmla="*/ 96 h 136"/>
              <a:gd name="T46" fmla="*/ 67 w 198"/>
              <a:gd name="T47" fmla="*/ 104 h 136"/>
              <a:gd name="T48" fmla="*/ 94 w 198"/>
              <a:gd name="T49" fmla="*/ 112 h 136"/>
              <a:gd name="T50" fmla="*/ 154 w 198"/>
              <a:gd name="T51" fmla="*/ 112 h 136"/>
              <a:gd name="T52" fmla="*/ 129 w 198"/>
              <a:gd name="T53" fmla="*/ 120 h 136"/>
              <a:gd name="T54" fmla="*/ 107 w 198"/>
              <a:gd name="T55" fmla="*/ 120 h 136"/>
              <a:gd name="T56" fmla="*/ 94 w 198"/>
              <a:gd name="T57" fmla="*/ 112 h 136"/>
              <a:gd name="T58" fmla="*/ 74 w 198"/>
              <a:gd name="T59" fmla="*/ 120 h 136"/>
              <a:gd name="T60" fmla="*/ 83 w 198"/>
              <a:gd name="T61" fmla="*/ 128 h 136"/>
              <a:gd name="T62" fmla="*/ 105 w 198"/>
              <a:gd name="T63" fmla="*/ 128 h 136"/>
              <a:gd name="T64" fmla="*/ 118 w 198"/>
              <a:gd name="T65" fmla="*/ 136 h 136"/>
              <a:gd name="T66" fmla="*/ 155 w 198"/>
              <a:gd name="T67" fmla="*/ 128 h 136"/>
              <a:gd name="T68" fmla="*/ 177 w 198"/>
              <a:gd name="T69" fmla="*/ 128 h 136"/>
              <a:gd name="T70" fmla="*/ 198 w 198"/>
              <a:gd name="T71" fmla="*/ 124 h 136"/>
              <a:gd name="T72" fmla="*/ 197 w 198"/>
              <a:gd name="T73" fmla="*/ 101 h 136"/>
              <a:gd name="T74" fmla="*/ 90 w 198"/>
              <a:gd name="T75" fmla="*/ 124 h 136"/>
              <a:gd name="T76" fmla="*/ 98 w 198"/>
              <a:gd name="T77" fmla="*/ 124 h 136"/>
              <a:gd name="T78" fmla="*/ 118 w 198"/>
              <a:gd name="T79" fmla="*/ 128 h 136"/>
              <a:gd name="T80" fmla="*/ 118 w 198"/>
              <a:gd name="T81" fmla="*/ 120 h 136"/>
              <a:gd name="T82" fmla="*/ 118 w 198"/>
              <a:gd name="T83" fmla="*/ 128 h 136"/>
              <a:gd name="T84" fmla="*/ 78 w 198"/>
              <a:gd name="T85" fmla="*/ 104 h 136"/>
              <a:gd name="T86" fmla="*/ 74 w 198"/>
              <a:gd name="T87" fmla="*/ 76 h 136"/>
              <a:gd name="T88" fmla="*/ 154 w 198"/>
              <a:gd name="T89" fmla="*/ 72 h 136"/>
              <a:gd name="T90" fmla="*/ 186 w 198"/>
              <a:gd name="T91" fmla="*/ 96 h 136"/>
              <a:gd name="T92" fmla="*/ 178 w 198"/>
              <a:gd name="T93" fmla="*/ 101 h 136"/>
              <a:gd name="T94" fmla="*/ 186 w 198"/>
              <a:gd name="T95" fmla="*/ 96 h 136"/>
              <a:gd name="T96" fmla="*/ 162 w 198"/>
              <a:gd name="T97" fmla="*/ 124 h 136"/>
              <a:gd name="T98" fmla="*/ 170 w 198"/>
              <a:gd name="T99" fmla="*/ 124 h 136"/>
              <a:gd name="T100" fmla="*/ 190 w 198"/>
              <a:gd name="T101" fmla="*/ 120 h 136"/>
              <a:gd name="T102" fmla="*/ 166 w 198"/>
              <a:gd name="T103" fmla="*/ 112 h 136"/>
              <a:gd name="T104" fmla="*/ 162 w 198"/>
              <a:gd name="T105" fmla="*/ 81 h 136"/>
              <a:gd name="T106" fmla="*/ 183 w 198"/>
              <a:gd name="T107" fmla="*/ 88 h 136"/>
              <a:gd name="T108" fmla="*/ 170 w 198"/>
              <a:gd name="T109" fmla="*/ 96 h 136"/>
              <a:gd name="T110" fmla="*/ 176 w 198"/>
              <a:gd name="T111" fmla="*/ 109 h 136"/>
              <a:gd name="T112" fmla="*/ 190 w 198"/>
              <a:gd name="T113" fmla="*/ 12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8" h="136">
                <a:moveTo>
                  <a:pt x="34" y="48"/>
                </a:moveTo>
                <a:cubicBezTo>
                  <a:pt x="34" y="56"/>
                  <a:pt x="34" y="56"/>
                  <a:pt x="34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48"/>
                  <a:pt x="82" y="48"/>
                  <a:pt x="82" y="48"/>
                </a:cubicBezTo>
                <a:lnTo>
                  <a:pt x="34" y="48"/>
                </a:lnTo>
                <a:close/>
                <a:moveTo>
                  <a:pt x="162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62" y="56"/>
                  <a:pt x="162" y="56"/>
                  <a:pt x="162" y="56"/>
                </a:cubicBezTo>
                <a:lnTo>
                  <a:pt x="162" y="48"/>
                </a:lnTo>
                <a:close/>
                <a:moveTo>
                  <a:pt x="197" y="101"/>
                </a:moveTo>
                <a:cubicBezTo>
                  <a:pt x="191" y="86"/>
                  <a:pt x="191" y="86"/>
                  <a:pt x="191" y="86"/>
                </a:cubicBezTo>
                <a:cubicBezTo>
                  <a:pt x="190" y="83"/>
                  <a:pt x="187" y="80"/>
                  <a:pt x="183" y="79"/>
                </a:cubicBezTo>
                <a:cubicBezTo>
                  <a:pt x="182" y="79"/>
                  <a:pt x="182" y="79"/>
                  <a:pt x="182" y="79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40" y="0"/>
                  <a:pt x="140" y="0"/>
                  <a:pt x="140" y="0"/>
                </a:cubicBezTo>
                <a:cubicBezTo>
                  <a:pt x="139" y="0"/>
                  <a:pt x="137" y="0"/>
                  <a:pt x="136" y="0"/>
                </a:cubicBezTo>
                <a:cubicBezTo>
                  <a:pt x="98" y="20"/>
                  <a:pt x="98" y="20"/>
                  <a:pt x="98" y="2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7" y="0"/>
                  <a:pt x="56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4" y="36"/>
                  <a:pt x="4" y="36"/>
                  <a:pt x="4" y="3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26"/>
                  <a:pt x="22" y="26"/>
                  <a:pt x="22" y="26"/>
                </a:cubicBezTo>
                <a:cubicBezTo>
                  <a:pt x="58" y="8"/>
                  <a:pt x="58" y="8"/>
                  <a:pt x="58" y="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28"/>
                  <a:pt x="99" y="28"/>
                  <a:pt x="100" y="28"/>
                </a:cubicBezTo>
                <a:cubicBezTo>
                  <a:pt x="138" y="8"/>
                  <a:pt x="138" y="8"/>
                  <a:pt x="138" y="8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72"/>
                  <a:pt x="34" y="72"/>
                  <a:pt x="3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3"/>
                  <a:pt x="66" y="75"/>
                  <a:pt x="66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96"/>
                  <a:pt x="66" y="96"/>
                  <a:pt x="66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9"/>
                  <a:pt x="73" y="112"/>
                  <a:pt x="78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8" y="115"/>
                  <a:pt x="123" y="112"/>
                  <a:pt x="118" y="112"/>
                </a:cubicBezTo>
                <a:cubicBezTo>
                  <a:pt x="113" y="112"/>
                  <a:pt x="108" y="115"/>
                  <a:pt x="107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4" y="115"/>
                  <a:pt x="99" y="112"/>
                  <a:pt x="94" y="112"/>
                </a:cubicBezTo>
                <a:cubicBezTo>
                  <a:pt x="89" y="112"/>
                  <a:pt x="84" y="115"/>
                  <a:pt x="83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4" y="133"/>
                  <a:pt x="89" y="136"/>
                  <a:pt x="94" y="136"/>
                </a:cubicBezTo>
                <a:cubicBezTo>
                  <a:pt x="99" y="136"/>
                  <a:pt x="104" y="133"/>
                  <a:pt x="105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8" y="133"/>
                  <a:pt x="113" y="136"/>
                  <a:pt x="118" y="136"/>
                </a:cubicBezTo>
                <a:cubicBezTo>
                  <a:pt x="123" y="136"/>
                  <a:pt x="128" y="133"/>
                  <a:pt x="129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6" y="133"/>
                  <a:pt x="161" y="136"/>
                  <a:pt x="166" y="136"/>
                </a:cubicBezTo>
                <a:cubicBezTo>
                  <a:pt x="171" y="136"/>
                  <a:pt x="176" y="133"/>
                  <a:pt x="177" y="128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6" y="128"/>
                  <a:pt x="198" y="126"/>
                  <a:pt x="198" y="124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198" y="104"/>
                  <a:pt x="198" y="103"/>
                  <a:pt x="197" y="101"/>
                </a:cubicBezTo>
                <a:close/>
                <a:moveTo>
                  <a:pt x="94" y="128"/>
                </a:moveTo>
                <a:cubicBezTo>
                  <a:pt x="92" y="128"/>
                  <a:pt x="90" y="126"/>
                  <a:pt x="90" y="124"/>
                </a:cubicBezTo>
                <a:cubicBezTo>
                  <a:pt x="90" y="122"/>
                  <a:pt x="92" y="120"/>
                  <a:pt x="94" y="120"/>
                </a:cubicBezTo>
                <a:cubicBezTo>
                  <a:pt x="96" y="120"/>
                  <a:pt x="98" y="122"/>
                  <a:pt x="98" y="124"/>
                </a:cubicBezTo>
                <a:cubicBezTo>
                  <a:pt x="98" y="126"/>
                  <a:pt x="96" y="128"/>
                  <a:pt x="94" y="128"/>
                </a:cubicBezTo>
                <a:close/>
                <a:moveTo>
                  <a:pt x="118" y="128"/>
                </a:moveTo>
                <a:cubicBezTo>
                  <a:pt x="116" y="128"/>
                  <a:pt x="114" y="126"/>
                  <a:pt x="114" y="124"/>
                </a:cubicBezTo>
                <a:cubicBezTo>
                  <a:pt x="114" y="122"/>
                  <a:pt x="116" y="120"/>
                  <a:pt x="118" y="120"/>
                </a:cubicBezTo>
                <a:cubicBezTo>
                  <a:pt x="120" y="120"/>
                  <a:pt x="122" y="122"/>
                  <a:pt x="122" y="124"/>
                </a:cubicBezTo>
                <a:cubicBezTo>
                  <a:pt x="122" y="126"/>
                  <a:pt x="120" y="128"/>
                  <a:pt x="118" y="128"/>
                </a:cubicBezTo>
                <a:close/>
                <a:moveTo>
                  <a:pt x="154" y="104"/>
                </a:moveTo>
                <a:cubicBezTo>
                  <a:pt x="78" y="104"/>
                  <a:pt x="78" y="104"/>
                  <a:pt x="78" y="104"/>
                </a:cubicBezTo>
                <a:cubicBezTo>
                  <a:pt x="76" y="104"/>
                  <a:pt x="74" y="102"/>
                  <a:pt x="74" y="100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4"/>
                  <a:pt x="76" y="72"/>
                  <a:pt x="78" y="72"/>
                </a:cubicBezTo>
                <a:cubicBezTo>
                  <a:pt x="154" y="72"/>
                  <a:pt x="154" y="72"/>
                  <a:pt x="154" y="72"/>
                </a:cubicBezTo>
                <a:lnTo>
                  <a:pt x="154" y="104"/>
                </a:lnTo>
                <a:close/>
                <a:moveTo>
                  <a:pt x="186" y="96"/>
                </a:moveTo>
                <a:cubicBezTo>
                  <a:pt x="189" y="103"/>
                  <a:pt x="189" y="103"/>
                  <a:pt x="189" y="103"/>
                </a:cubicBezTo>
                <a:cubicBezTo>
                  <a:pt x="178" y="101"/>
                  <a:pt x="178" y="101"/>
                  <a:pt x="178" y="101"/>
                </a:cubicBezTo>
                <a:cubicBezTo>
                  <a:pt x="178" y="96"/>
                  <a:pt x="178" y="96"/>
                  <a:pt x="178" y="96"/>
                </a:cubicBezTo>
                <a:lnTo>
                  <a:pt x="186" y="96"/>
                </a:lnTo>
                <a:close/>
                <a:moveTo>
                  <a:pt x="166" y="128"/>
                </a:moveTo>
                <a:cubicBezTo>
                  <a:pt x="164" y="128"/>
                  <a:pt x="162" y="126"/>
                  <a:pt x="162" y="124"/>
                </a:cubicBezTo>
                <a:cubicBezTo>
                  <a:pt x="162" y="122"/>
                  <a:pt x="164" y="120"/>
                  <a:pt x="166" y="120"/>
                </a:cubicBezTo>
                <a:cubicBezTo>
                  <a:pt x="168" y="120"/>
                  <a:pt x="170" y="122"/>
                  <a:pt x="170" y="124"/>
                </a:cubicBezTo>
                <a:cubicBezTo>
                  <a:pt x="170" y="126"/>
                  <a:pt x="168" y="128"/>
                  <a:pt x="166" y="128"/>
                </a:cubicBezTo>
                <a:close/>
                <a:moveTo>
                  <a:pt x="190" y="120"/>
                </a:moveTo>
                <a:cubicBezTo>
                  <a:pt x="177" y="120"/>
                  <a:pt x="177" y="120"/>
                  <a:pt x="177" y="120"/>
                </a:cubicBezTo>
                <a:cubicBezTo>
                  <a:pt x="176" y="115"/>
                  <a:pt x="171" y="112"/>
                  <a:pt x="166" y="112"/>
                </a:cubicBezTo>
                <a:cubicBezTo>
                  <a:pt x="165" y="112"/>
                  <a:pt x="163" y="112"/>
                  <a:pt x="162" y="113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2" y="87"/>
                  <a:pt x="182" y="87"/>
                  <a:pt x="183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4" y="88"/>
                  <a:pt x="170" y="92"/>
                  <a:pt x="170" y="96"/>
                </a:cubicBezTo>
                <a:cubicBezTo>
                  <a:pt x="170" y="101"/>
                  <a:pt x="170" y="101"/>
                  <a:pt x="170" y="101"/>
                </a:cubicBezTo>
                <a:cubicBezTo>
                  <a:pt x="170" y="105"/>
                  <a:pt x="173" y="108"/>
                  <a:pt x="176" y="109"/>
                </a:cubicBezTo>
                <a:cubicBezTo>
                  <a:pt x="190" y="111"/>
                  <a:pt x="190" y="111"/>
                  <a:pt x="190" y="111"/>
                </a:cubicBezTo>
                <a:lnTo>
                  <a:pt x="19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8" name="Grupa 37"/>
          <p:cNvGrpSpPr/>
          <p:nvPr/>
        </p:nvGrpSpPr>
        <p:grpSpPr>
          <a:xfrm>
            <a:off x="2502814" y="5494338"/>
            <a:ext cx="7194519" cy="633413"/>
            <a:chOff x="978813" y="5269893"/>
            <a:chExt cx="7194519" cy="633413"/>
          </a:xfrm>
        </p:grpSpPr>
        <p:grpSp>
          <p:nvGrpSpPr>
            <p:cNvPr id="12" name="Grupa 11"/>
            <p:cNvGrpSpPr/>
            <p:nvPr/>
          </p:nvGrpSpPr>
          <p:grpSpPr>
            <a:xfrm>
              <a:off x="1800439" y="5278489"/>
              <a:ext cx="616220" cy="616220"/>
              <a:chOff x="1388649" y="2746883"/>
              <a:chExt cx="616220" cy="616220"/>
            </a:xfrm>
          </p:grpSpPr>
          <p:sp>
            <p:nvSpPr>
              <p:cNvPr id="13" name="Oval 653"/>
              <p:cNvSpPr>
                <a:spLocks noChangeArrowheads="1"/>
              </p:cNvSpPr>
              <p:nvPr/>
            </p:nvSpPr>
            <p:spPr bwMode="auto">
              <a:xfrm>
                <a:off x="1388649" y="2746883"/>
                <a:ext cx="616220" cy="61622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60"/>
              <p:cNvSpPr>
                <a:spLocks noEditPoints="1"/>
              </p:cNvSpPr>
              <p:nvPr/>
            </p:nvSpPr>
            <p:spPr bwMode="auto">
              <a:xfrm>
                <a:off x="1517142" y="2936002"/>
                <a:ext cx="359235" cy="273272"/>
              </a:xfrm>
              <a:custGeom>
                <a:avLst/>
                <a:gdLst>
                  <a:gd name="T0" fmla="*/ 129 w 168"/>
                  <a:gd name="T1" fmla="*/ 5 h 128"/>
                  <a:gd name="T2" fmla="*/ 47 w 168"/>
                  <a:gd name="T3" fmla="*/ 0 h 128"/>
                  <a:gd name="T4" fmla="*/ 22 w 168"/>
                  <a:gd name="T5" fmla="*/ 41 h 128"/>
                  <a:gd name="T6" fmla="*/ 0 w 168"/>
                  <a:gd name="T7" fmla="*/ 100 h 128"/>
                  <a:gd name="T8" fmla="*/ 8 w 168"/>
                  <a:gd name="T9" fmla="*/ 116 h 128"/>
                  <a:gd name="T10" fmla="*/ 28 w 168"/>
                  <a:gd name="T11" fmla="*/ 128 h 128"/>
                  <a:gd name="T12" fmla="*/ 40 w 168"/>
                  <a:gd name="T13" fmla="*/ 112 h 128"/>
                  <a:gd name="T14" fmla="*/ 128 w 168"/>
                  <a:gd name="T15" fmla="*/ 116 h 128"/>
                  <a:gd name="T16" fmla="*/ 148 w 168"/>
                  <a:gd name="T17" fmla="*/ 128 h 128"/>
                  <a:gd name="T18" fmla="*/ 160 w 168"/>
                  <a:gd name="T19" fmla="*/ 111 h 128"/>
                  <a:gd name="T20" fmla="*/ 168 w 168"/>
                  <a:gd name="T21" fmla="*/ 68 h 128"/>
                  <a:gd name="T22" fmla="*/ 47 w 168"/>
                  <a:gd name="T23" fmla="*/ 8 h 128"/>
                  <a:gd name="T24" fmla="*/ 137 w 168"/>
                  <a:gd name="T25" fmla="*/ 40 h 128"/>
                  <a:gd name="T26" fmla="*/ 47 w 168"/>
                  <a:gd name="T27" fmla="*/ 8 h 128"/>
                  <a:gd name="T28" fmla="*/ 8 w 168"/>
                  <a:gd name="T29" fmla="*/ 64 h 128"/>
                  <a:gd name="T30" fmla="*/ 32 w 168"/>
                  <a:gd name="T31" fmla="*/ 65 h 128"/>
                  <a:gd name="T32" fmla="*/ 8 w 168"/>
                  <a:gd name="T33" fmla="*/ 72 h 128"/>
                  <a:gd name="T34" fmla="*/ 32 w 168"/>
                  <a:gd name="T35" fmla="*/ 116 h 128"/>
                  <a:gd name="T36" fmla="*/ 20 w 168"/>
                  <a:gd name="T37" fmla="*/ 120 h 128"/>
                  <a:gd name="T38" fmla="*/ 16 w 168"/>
                  <a:gd name="T39" fmla="*/ 112 h 128"/>
                  <a:gd name="T40" fmla="*/ 32 w 168"/>
                  <a:gd name="T41" fmla="*/ 116 h 128"/>
                  <a:gd name="T42" fmla="*/ 68 w 168"/>
                  <a:gd name="T43" fmla="*/ 104 h 128"/>
                  <a:gd name="T44" fmla="*/ 100 w 168"/>
                  <a:gd name="T45" fmla="*/ 96 h 128"/>
                  <a:gd name="T46" fmla="*/ 152 w 168"/>
                  <a:gd name="T47" fmla="*/ 116 h 128"/>
                  <a:gd name="T48" fmla="*/ 140 w 168"/>
                  <a:gd name="T49" fmla="*/ 120 h 128"/>
                  <a:gd name="T50" fmla="*/ 136 w 168"/>
                  <a:gd name="T51" fmla="*/ 112 h 128"/>
                  <a:gd name="T52" fmla="*/ 152 w 168"/>
                  <a:gd name="T53" fmla="*/ 116 h 128"/>
                  <a:gd name="T54" fmla="*/ 156 w 168"/>
                  <a:gd name="T55" fmla="*/ 104 h 128"/>
                  <a:gd name="T56" fmla="*/ 108 w 168"/>
                  <a:gd name="T57" fmla="*/ 92 h 128"/>
                  <a:gd name="T58" fmla="*/ 64 w 168"/>
                  <a:gd name="T59" fmla="*/ 88 h 128"/>
                  <a:gd name="T60" fmla="*/ 60 w 168"/>
                  <a:gd name="T61" fmla="*/ 104 h 128"/>
                  <a:gd name="T62" fmla="*/ 8 w 168"/>
                  <a:gd name="T63" fmla="*/ 100 h 128"/>
                  <a:gd name="T64" fmla="*/ 48 w 168"/>
                  <a:gd name="T65" fmla="*/ 80 h 128"/>
                  <a:gd name="T66" fmla="*/ 51 w 168"/>
                  <a:gd name="T67" fmla="*/ 73 h 128"/>
                  <a:gd name="T68" fmla="*/ 29 w 168"/>
                  <a:gd name="T69" fmla="*/ 56 h 128"/>
                  <a:gd name="T70" fmla="*/ 28 w 168"/>
                  <a:gd name="T71" fmla="*/ 48 h 128"/>
                  <a:gd name="T72" fmla="*/ 156 w 168"/>
                  <a:gd name="T73" fmla="*/ 56 h 128"/>
                  <a:gd name="T74" fmla="*/ 131 w 168"/>
                  <a:gd name="T75" fmla="*/ 60 h 128"/>
                  <a:gd name="T76" fmla="*/ 116 w 168"/>
                  <a:gd name="T77" fmla="*/ 78 h 128"/>
                  <a:gd name="T78" fmla="*/ 160 w 168"/>
                  <a:gd name="T79" fmla="*/ 80 h 128"/>
                  <a:gd name="T80" fmla="*/ 160 w 168"/>
                  <a:gd name="T81" fmla="*/ 72 h 128"/>
                  <a:gd name="T82" fmla="*/ 136 w 168"/>
                  <a:gd name="T83" fmla="*/ 65 h 128"/>
                  <a:gd name="T84" fmla="*/ 160 w 168"/>
                  <a:gd name="T85" fmla="*/ 64 h 128"/>
                  <a:gd name="T86" fmla="*/ 160 w 168"/>
                  <a:gd name="T87" fmla="*/ 72 h 128"/>
                  <a:gd name="T88" fmla="*/ 108 w 168"/>
                  <a:gd name="T89" fmla="*/ 80 h 128"/>
                  <a:gd name="T90" fmla="*/ 60 w 168"/>
                  <a:gd name="T91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8" h="128">
                    <a:moveTo>
                      <a:pt x="146" y="41"/>
                    </a:moveTo>
                    <a:cubicBezTo>
                      <a:pt x="129" y="5"/>
                      <a:pt x="129" y="5"/>
                      <a:pt x="129" y="5"/>
                    </a:cubicBezTo>
                    <a:cubicBezTo>
                      <a:pt x="127" y="2"/>
                      <a:pt x="125" y="0"/>
                      <a:pt x="121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3" y="0"/>
                      <a:pt x="41" y="2"/>
                      <a:pt x="39" y="5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0" y="43"/>
                      <a:pt x="0" y="54"/>
                      <a:pt x="0" y="68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5"/>
                      <a:pt x="3" y="110"/>
                      <a:pt x="8" y="111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5" y="128"/>
                      <a:pt x="40" y="123"/>
                      <a:pt x="40" y="116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8" y="123"/>
                      <a:pt x="133" y="128"/>
                      <a:pt x="140" y="128"/>
                    </a:cubicBezTo>
                    <a:cubicBezTo>
                      <a:pt x="148" y="128"/>
                      <a:pt x="148" y="128"/>
                      <a:pt x="148" y="128"/>
                    </a:cubicBezTo>
                    <a:cubicBezTo>
                      <a:pt x="155" y="128"/>
                      <a:pt x="160" y="123"/>
                      <a:pt x="160" y="116"/>
                    </a:cubicBezTo>
                    <a:cubicBezTo>
                      <a:pt x="160" y="111"/>
                      <a:pt x="160" y="111"/>
                      <a:pt x="160" y="111"/>
                    </a:cubicBezTo>
                    <a:cubicBezTo>
                      <a:pt x="165" y="110"/>
                      <a:pt x="168" y="105"/>
                      <a:pt x="168" y="100"/>
                    </a:cubicBezTo>
                    <a:cubicBezTo>
                      <a:pt x="168" y="68"/>
                      <a:pt x="168" y="68"/>
                      <a:pt x="168" y="68"/>
                    </a:cubicBezTo>
                    <a:cubicBezTo>
                      <a:pt x="168" y="54"/>
                      <a:pt x="158" y="43"/>
                      <a:pt x="146" y="41"/>
                    </a:cubicBezTo>
                    <a:close/>
                    <a:moveTo>
                      <a:pt x="47" y="8"/>
                    </a:moveTo>
                    <a:cubicBezTo>
                      <a:pt x="121" y="8"/>
                      <a:pt x="121" y="8"/>
                      <a:pt x="121" y="8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31" y="40"/>
                      <a:pt x="31" y="40"/>
                      <a:pt x="31" y="40"/>
                    </a:cubicBezTo>
                    <a:lnTo>
                      <a:pt x="47" y="8"/>
                    </a:lnTo>
                    <a:close/>
                    <a:moveTo>
                      <a:pt x="8" y="68"/>
                    </a:moveTo>
                    <a:cubicBezTo>
                      <a:pt x="8" y="67"/>
                      <a:pt x="8" y="65"/>
                      <a:pt x="8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0" y="64"/>
                      <a:pt x="31" y="64"/>
                      <a:pt x="32" y="65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8" y="72"/>
                      <a:pt x="8" y="72"/>
                      <a:pt x="8" y="72"/>
                    </a:cubicBezTo>
                    <a:lnTo>
                      <a:pt x="8" y="68"/>
                    </a:lnTo>
                    <a:close/>
                    <a:moveTo>
                      <a:pt x="32" y="116"/>
                    </a:moveTo>
                    <a:cubicBezTo>
                      <a:pt x="32" y="118"/>
                      <a:pt x="30" y="120"/>
                      <a:pt x="28" y="120"/>
                    </a:cubicBezTo>
                    <a:cubicBezTo>
                      <a:pt x="20" y="120"/>
                      <a:pt x="20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32" y="112"/>
                      <a:pt x="32" y="112"/>
                      <a:pt x="32" y="112"/>
                    </a:cubicBezTo>
                    <a:lnTo>
                      <a:pt x="32" y="116"/>
                    </a:lnTo>
                    <a:close/>
                    <a:moveTo>
                      <a:pt x="100" y="104"/>
                    </a:moveTo>
                    <a:cubicBezTo>
                      <a:pt x="68" y="104"/>
                      <a:pt x="68" y="104"/>
                      <a:pt x="68" y="104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100" y="96"/>
                      <a:pt x="100" y="96"/>
                      <a:pt x="100" y="96"/>
                    </a:cubicBezTo>
                    <a:lnTo>
                      <a:pt x="100" y="104"/>
                    </a:lnTo>
                    <a:close/>
                    <a:moveTo>
                      <a:pt x="152" y="116"/>
                    </a:moveTo>
                    <a:cubicBezTo>
                      <a:pt x="152" y="118"/>
                      <a:pt x="150" y="120"/>
                      <a:pt x="148" y="120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38" y="120"/>
                      <a:pt x="136" y="118"/>
                      <a:pt x="136" y="116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lnTo>
                      <a:pt x="152" y="116"/>
                    </a:lnTo>
                    <a:close/>
                    <a:moveTo>
                      <a:pt x="160" y="100"/>
                    </a:moveTo>
                    <a:cubicBezTo>
                      <a:pt x="160" y="102"/>
                      <a:pt x="158" y="104"/>
                      <a:pt x="156" y="104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0"/>
                      <a:pt x="106" y="88"/>
                      <a:pt x="104" y="88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2" y="88"/>
                      <a:pt x="60" y="90"/>
                      <a:pt x="60" y="92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0" y="104"/>
                      <a:pt x="8" y="102"/>
                      <a:pt x="8" y="10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0" y="80"/>
                      <a:pt x="51" y="79"/>
                      <a:pt x="52" y="78"/>
                    </a:cubicBezTo>
                    <a:cubicBezTo>
                      <a:pt x="52" y="76"/>
                      <a:pt x="52" y="74"/>
                      <a:pt x="51" y="73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5" y="57"/>
                      <a:pt x="32" y="56"/>
                      <a:pt x="29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6" y="51"/>
                      <a:pt x="21" y="48"/>
                      <a:pt x="28" y="48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7" y="48"/>
                      <a:pt x="152" y="51"/>
                      <a:pt x="156" y="56"/>
                    </a:cubicBezTo>
                    <a:cubicBezTo>
                      <a:pt x="139" y="56"/>
                      <a:pt x="139" y="56"/>
                      <a:pt x="139" y="56"/>
                    </a:cubicBezTo>
                    <a:cubicBezTo>
                      <a:pt x="136" y="56"/>
                      <a:pt x="133" y="57"/>
                      <a:pt x="131" y="60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6" y="74"/>
                      <a:pt x="116" y="76"/>
                      <a:pt x="116" y="78"/>
                    </a:cubicBezTo>
                    <a:cubicBezTo>
                      <a:pt x="117" y="79"/>
                      <a:pt x="118" y="80"/>
                      <a:pt x="120" y="80"/>
                    </a:cubicBezTo>
                    <a:cubicBezTo>
                      <a:pt x="160" y="80"/>
                      <a:pt x="160" y="80"/>
                      <a:pt x="160" y="80"/>
                    </a:cubicBezTo>
                    <a:lnTo>
                      <a:pt x="160" y="100"/>
                    </a:lnTo>
                    <a:close/>
                    <a:moveTo>
                      <a:pt x="160" y="72"/>
                    </a:moveTo>
                    <a:cubicBezTo>
                      <a:pt x="130" y="72"/>
                      <a:pt x="130" y="72"/>
                      <a:pt x="130" y="72"/>
                    </a:cubicBezTo>
                    <a:cubicBezTo>
                      <a:pt x="136" y="65"/>
                      <a:pt x="136" y="65"/>
                      <a:pt x="136" y="65"/>
                    </a:cubicBezTo>
                    <a:cubicBezTo>
                      <a:pt x="137" y="64"/>
                      <a:pt x="138" y="64"/>
                      <a:pt x="139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0" y="65"/>
                      <a:pt x="160" y="67"/>
                      <a:pt x="160" y="68"/>
                    </a:cubicBezTo>
                    <a:lnTo>
                      <a:pt x="160" y="72"/>
                    </a:lnTo>
                    <a:close/>
                    <a:moveTo>
                      <a:pt x="60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60" y="72"/>
                      <a:pt x="60" y="72"/>
                      <a:pt x="60" y="72"/>
                    </a:cubicBezTo>
                    <a:lnTo>
                      <a:pt x="60" y="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5" name="Grupa 14"/>
            <p:cNvGrpSpPr/>
            <p:nvPr/>
          </p:nvGrpSpPr>
          <p:grpSpPr>
            <a:xfrm>
              <a:off x="2622066" y="5278489"/>
              <a:ext cx="616220" cy="616220"/>
              <a:chOff x="2210276" y="2746883"/>
              <a:chExt cx="616220" cy="616220"/>
            </a:xfrm>
          </p:grpSpPr>
          <p:sp>
            <p:nvSpPr>
              <p:cNvPr id="16" name="Oval 543"/>
              <p:cNvSpPr>
                <a:spLocks noChangeArrowheads="1"/>
              </p:cNvSpPr>
              <p:nvPr/>
            </p:nvSpPr>
            <p:spPr bwMode="auto">
              <a:xfrm>
                <a:off x="2210276" y="2746883"/>
                <a:ext cx="616220" cy="61622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661"/>
              <p:cNvSpPr>
                <a:spLocks noEditPoints="1"/>
              </p:cNvSpPr>
              <p:nvPr/>
            </p:nvSpPr>
            <p:spPr bwMode="auto">
              <a:xfrm>
                <a:off x="2355961" y="2875376"/>
                <a:ext cx="324850" cy="393621"/>
              </a:xfrm>
              <a:custGeom>
                <a:avLst/>
                <a:gdLst>
                  <a:gd name="T0" fmla="*/ 20 w 152"/>
                  <a:gd name="T1" fmla="*/ 0 h 184"/>
                  <a:gd name="T2" fmla="*/ 0 w 152"/>
                  <a:gd name="T3" fmla="*/ 124 h 184"/>
                  <a:gd name="T4" fmla="*/ 12 w 152"/>
                  <a:gd name="T5" fmla="*/ 172 h 184"/>
                  <a:gd name="T6" fmla="*/ 32 w 152"/>
                  <a:gd name="T7" fmla="*/ 184 h 184"/>
                  <a:gd name="T8" fmla="*/ 44 w 152"/>
                  <a:gd name="T9" fmla="*/ 168 h 184"/>
                  <a:gd name="T10" fmla="*/ 108 w 152"/>
                  <a:gd name="T11" fmla="*/ 172 h 184"/>
                  <a:gd name="T12" fmla="*/ 128 w 152"/>
                  <a:gd name="T13" fmla="*/ 184 h 184"/>
                  <a:gd name="T14" fmla="*/ 140 w 152"/>
                  <a:gd name="T15" fmla="*/ 136 h 184"/>
                  <a:gd name="T16" fmla="*/ 152 w 152"/>
                  <a:gd name="T17" fmla="*/ 20 h 184"/>
                  <a:gd name="T18" fmla="*/ 36 w 152"/>
                  <a:gd name="T19" fmla="*/ 172 h 184"/>
                  <a:gd name="T20" fmla="*/ 24 w 152"/>
                  <a:gd name="T21" fmla="*/ 176 h 184"/>
                  <a:gd name="T22" fmla="*/ 20 w 152"/>
                  <a:gd name="T23" fmla="*/ 167 h 184"/>
                  <a:gd name="T24" fmla="*/ 36 w 152"/>
                  <a:gd name="T25" fmla="*/ 168 h 184"/>
                  <a:gd name="T26" fmla="*/ 132 w 152"/>
                  <a:gd name="T27" fmla="*/ 172 h 184"/>
                  <a:gd name="T28" fmla="*/ 120 w 152"/>
                  <a:gd name="T29" fmla="*/ 176 h 184"/>
                  <a:gd name="T30" fmla="*/ 116 w 152"/>
                  <a:gd name="T31" fmla="*/ 168 h 184"/>
                  <a:gd name="T32" fmla="*/ 132 w 152"/>
                  <a:gd name="T33" fmla="*/ 167 h 184"/>
                  <a:gd name="T34" fmla="*/ 132 w 152"/>
                  <a:gd name="T35" fmla="*/ 144 h 184"/>
                  <a:gd name="T36" fmla="*/ 126 w 152"/>
                  <a:gd name="T37" fmla="*/ 136 h 184"/>
                  <a:gd name="T38" fmla="*/ 132 w 152"/>
                  <a:gd name="T39" fmla="*/ 144 h 184"/>
                  <a:gd name="T40" fmla="*/ 124 w 152"/>
                  <a:gd name="T41" fmla="*/ 128 h 184"/>
                  <a:gd name="T42" fmla="*/ 105 w 152"/>
                  <a:gd name="T43" fmla="*/ 145 h 184"/>
                  <a:gd name="T44" fmla="*/ 108 w 152"/>
                  <a:gd name="T45" fmla="*/ 152 h 184"/>
                  <a:gd name="T46" fmla="*/ 132 w 152"/>
                  <a:gd name="T47" fmla="*/ 156 h 184"/>
                  <a:gd name="T48" fmla="*/ 24 w 152"/>
                  <a:gd name="T49" fmla="*/ 160 h 184"/>
                  <a:gd name="T50" fmla="*/ 20 w 152"/>
                  <a:gd name="T51" fmla="*/ 152 h 184"/>
                  <a:gd name="T52" fmla="*/ 48 w 152"/>
                  <a:gd name="T53" fmla="*/ 150 h 184"/>
                  <a:gd name="T54" fmla="*/ 31 w 152"/>
                  <a:gd name="T55" fmla="*/ 129 h 184"/>
                  <a:gd name="T56" fmla="*/ 20 w 152"/>
                  <a:gd name="T57" fmla="*/ 128 h 184"/>
                  <a:gd name="T58" fmla="*/ 44 w 152"/>
                  <a:gd name="T59" fmla="*/ 104 h 184"/>
                  <a:gd name="T60" fmla="*/ 45 w 152"/>
                  <a:gd name="T61" fmla="*/ 135 h 184"/>
                  <a:gd name="T62" fmla="*/ 64 w 152"/>
                  <a:gd name="T63" fmla="*/ 152 h 184"/>
                  <a:gd name="T64" fmla="*/ 91 w 152"/>
                  <a:gd name="T65" fmla="*/ 151 h 184"/>
                  <a:gd name="T66" fmla="*/ 108 w 152"/>
                  <a:gd name="T67" fmla="*/ 132 h 184"/>
                  <a:gd name="T68" fmla="*/ 132 w 152"/>
                  <a:gd name="T69" fmla="*/ 104 h 184"/>
                  <a:gd name="T70" fmla="*/ 20 w 152"/>
                  <a:gd name="T71" fmla="*/ 144 h 184"/>
                  <a:gd name="T72" fmla="*/ 26 w 152"/>
                  <a:gd name="T73" fmla="*/ 136 h 184"/>
                  <a:gd name="T74" fmla="*/ 20 w 152"/>
                  <a:gd name="T75" fmla="*/ 144 h 184"/>
                  <a:gd name="T76" fmla="*/ 52 w 152"/>
                  <a:gd name="T77" fmla="*/ 104 h 184"/>
                  <a:gd name="T78" fmla="*/ 100 w 152"/>
                  <a:gd name="T79" fmla="*/ 130 h 184"/>
                  <a:gd name="T80" fmla="*/ 66 w 152"/>
                  <a:gd name="T81" fmla="*/ 144 h 184"/>
                  <a:gd name="T82" fmla="*/ 132 w 152"/>
                  <a:gd name="T83" fmla="*/ 96 h 184"/>
                  <a:gd name="T84" fmla="*/ 20 w 152"/>
                  <a:gd name="T85" fmla="*/ 56 h 184"/>
                  <a:gd name="T86" fmla="*/ 132 w 152"/>
                  <a:gd name="T87" fmla="*/ 96 h 184"/>
                  <a:gd name="T88" fmla="*/ 20 w 152"/>
                  <a:gd name="T89" fmla="*/ 48 h 184"/>
                  <a:gd name="T90" fmla="*/ 24 w 152"/>
                  <a:gd name="T91" fmla="*/ 32 h 184"/>
                  <a:gd name="T92" fmla="*/ 132 w 152"/>
                  <a:gd name="T93" fmla="*/ 36 h 184"/>
                  <a:gd name="T94" fmla="*/ 144 w 152"/>
                  <a:gd name="T95" fmla="*/ 124 h 184"/>
                  <a:gd name="T96" fmla="*/ 140 w 152"/>
                  <a:gd name="T97" fmla="*/ 36 h 184"/>
                  <a:gd name="T98" fmla="*/ 24 w 152"/>
                  <a:gd name="T99" fmla="*/ 24 h 184"/>
                  <a:gd name="T100" fmla="*/ 12 w 152"/>
                  <a:gd name="T101" fmla="*/ 128 h 184"/>
                  <a:gd name="T102" fmla="*/ 8 w 152"/>
                  <a:gd name="T103" fmla="*/ 20 h 184"/>
                  <a:gd name="T104" fmla="*/ 132 w 152"/>
                  <a:gd name="T105" fmla="*/ 8 h 184"/>
                  <a:gd name="T106" fmla="*/ 144 w 152"/>
                  <a:gd name="T107" fmla="*/ 124 h 184"/>
                  <a:gd name="T108" fmla="*/ 64 w 152"/>
                  <a:gd name="T109" fmla="*/ 128 h 184"/>
                  <a:gd name="T110" fmla="*/ 88 w 152"/>
                  <a:gd name="T111" fmla="*/ 136 h 184"/>
                  <a:gd name="T112" fmla="*/ 92 w 152"/>
                  <a:gd name="T113" fmla="*/ 112 h 184"/>
                  <a:gd name="T114" fmla="*/ 60 w 152"/>
                  <a:gd name="T115" fmla="*/ 120 h 184"/>
                  <a:gd name="T116" fmla="*/ 92 w 152"/>
                  <a:gd name="T117" fmla="*/ 11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84">
                    <a:moveTo>
                      <a:pt x="13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31"/>
                      <a:pt x="5" y="136"/>
                      <a:pt x="12" y="136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2" y="179"/>
                      <a:pt x="17" y="184"/>
                      <a:pt x="24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9" y="184"/>
                      <a:pt x="44" y="179"/>
                      <a:pt x="44" y="172"/>
                    </a:cubicBezTo>
                    <a:cubicBezTo>
                      <a:pt x="44" y="168"/>
                      <a:pt x="44" y="168"/>
                      <a:pt x="44" y="168"/>
                    </a:cubicBezTo>
                    <a:cubicBezTo>
                      <a:pt x="108" y="168"/>
                      <a:pt x="108" y="168"/>
                      <a:pt x="108" y="168"/>
                    </a:cubicBezTo>
                    <a:cubicBezTo>
                      <a:pt x="108" y="172"/>
                      <a:pt x="108" y="172"/>
                      <a:pt x="108" y="172"/>
                    </a:cubicBezTo>
                    <a:cubicBezTo>
                      <a:pt x="108" y="179"/>
                      <a:pt x="113" y="184"/>
                      <a:pt x="120" y="184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35" y="184"/>
                      <a:pt x="140" y="179"/>
                      <a:pt x="140" y="172"/>
                    </a:cubicBezTo>
                    <a:cubicBezTo>
                      <a:pt x="140" y="136"/>
                      <a:pt x="140" y="136"/>
                      <a:pt x="140" y="136"/>
                    </a:cubicBezTo>
                    <a:cubicBezTo>
                      <a:pt x="147" y="136"/>
                      <a:pt x="152" y="131"/>
                      <a:pt x="152" y="124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9"/>
                      <a:pt x="143" y="0"/>
                      <a:pt x="132" y="0"/>
                    </a:cubicBezTo>
                    <a:close/>
                    <a:moveTo>
                      <a:pt x="36" y="172"/>
                    </a:moveTo>
                    <a:cubicBezTo>
                      <a:pt x="36" y="174"/>
                      <a:pt x="34" y="176"/>
                      <a:pt x="32" y="176"/>
                    </a:cubicBezTo>
                    <a:cubicBezTo>
                      <a:pt x="24" y="176"/>
                      <a:pt x="24" y="176"/>
                      <a:pt x="24" y="176"/>
                    </a:cubicBezTo>
                    <a:cubicBezTo>
                      <a:pt x="22" y="176"/>
                      <a:pt x="20" y="174"/>
                      <a:pt x="20" y="172"/>
                    </a:cubicBezTo>
                    <a:cubicBezTo>
                      <a:pt x="20" y="167"/>
                      <a:pt x="20" y="167"/>
                      <a:pt x="20" y="167"/>
                    </a:cubicBezTo>
                    <a:cubicBezTo>
                      <a:pt x="21" y="168"/>
                      <a:pt x="23" y="168"/>
                      <a:pt x="24" y="168"/>
                    </a:cubicBezTo>
                    <a:cubicBezTo>
                      <a:pt x="36" y="168"/>
                      <a:pt x="36" y="168"/>
                      <a:pt x="36" y="168"/>
                    </a:cubicBezTo>
                    <a:lnTo>
                      <a:pt x="36" y="172"/>
                    </a:lnTo>
                    <a:close/>
                    <a:moveTo>
                      <a:pt x="132" y="172"/>
                    </a:moveTo>
                    <a:cubicBezTo>
                      <a:pt x="132" y="174"/>
                      <a:pt x="130" y="176"/>
                      <a:pt x="128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18" y="176"/>
                      <a:pt x="116" y="174"/>
                      <a:pt x="116" y="172"/>
                    </a:cubicBezTo>
                    <a:cubicBezTo>
                      <a:pt x="116" y="168"/>
                      <a:pt x="116" y="168"/>
                      <a:pt x="116" y="168"/>
                    </a:cubicBezTo>
                    <a:cubicBezTo>
                      <a:pt x="128" y="168"/>
                      <a:pt x="128" y="168"/>
                      <a:pt x="128" y="168"/>
                    </a:cubicBezTo>
                    <a:cubicBezTo>
                      <a:pt x="129" y="168"/>
                      <a:pt x="131" y="168"/>
                      <a:pt x="132" y="167"/>
                    </a:cubicBezTo>
                    <a:lnTo>
                      <a:pt x="132" y="172"/>
                    </a:lnTo>
                    <a:close/>
                    <a:moveTo>
                      <a:pt x="132" y="144"/>
                    </a:moveTo>
                    <a:cubicBezTo>
                      <a:pt x="118" y="144"/>
                      <a:pt x="118" y="144"/>
                      <a:pt x="118" y="144"/>
                    </a:cubicBezTo>
                    <a:cubicBezTo>
                      <a:pt x="126" y="136"/>
                      <a:pt x="126" y="136"/>
                      <a:pt x="126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lnTo>
                      <a:pt x="132" y="144"/>
                    </a:lnTo>
                    <a:close/>
                    <a:moveTo>
                      <a:pt x="132" y="128"/>
                    </a:move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3" y="128"/>
                      <a:pt x="122" y="128"/>
                      <a:pt x="121" y="129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4" y="146"/>
                      <a:pt x="104" y="148"/>
                      <a:pt x="104" y="150"/>
                    </a:cubicBezTo>
                    <a:cubicBezTo>
                      <a:pt x="105" y="151"/>
                      <a:pt x="106" y="152"/>
                      <a:pt x="108" y="152"/>
                    </a:cubicBezTo>
                    <a:cubicBezTo>
                      <a:pt x="132" y="152"/>
                      <a:pt x="132" y="152"/>
                      <a:pt x="132" y="152"/>
                    </a:cubicBezTo>
                    <a:cubicBezTo>
                      <a:pt x="132" y="156"/>
                      <a:pt x="132" y="156"/>
                      <a:pt x="132" y="156"/>
                    </a:cubicBezTo>
                    <a:cubicBezTo>
                      <a:pt x="132" y="158"/>
                      <a:pt x="130" y="160"/>
                      <a:pt x="128" y="160"/>
                    </a:cubicBezTo>
                    <a:cubicBezTo>
                      <a:pt x="24" y="160"/>
                      <a:pt x="24" y="160"/>
                      <a:pt x="24" y="160"/>
                    </a:cubicBezTo>
                    <a:cubicBezTo>
                      <a:pt x="22" y="160"/>
                      <a:pt x="20" y="158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6" y="152"/>
                      <a:pt x="47" y="151"/>
                      <a:pt x="48" y="150"/>
                    </a:cubicBezTo>
                    <a:cubicBezTo>
                      <a:pt x="48" y="148"/>
                      <a:pt x="48" y="146"/>
                      <a:pt x="47" y="145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0" y="128"/>
                      <a:pt x="29" y="128"/>
                      <a:pt x="28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3"/>
                      <a:pt x="44" y="134"/>
                      <a:pt x="45" y="135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2"/>
                      <a:pt x="63" y="152"/>
                      <a:pt x="64" y="152"/>
                    </a:cubicBezTo>
                    <a:cubicBezTo>
                      <a:pt x="88" y="152"/>
                      <a:pt x="88" y="152"/>
                      <a:pt x="88" y="152"/>
                    </a:cubicBezTo>
                    <a:cubicBezTo>
                      <a:pt x="89" y="152"/>
                      <a:pt x="90" y="152"/>
                      <a:pt x="91" y="151"/>
                    </a:cubicBezTo>
                    <a:cubicBezTo>
                      <a:pt x="107" y="135"/>
                      <a:pt x="107" y="135"/>
                      <a:pt x="107" y="135"/>
                    </a:cubicBezTo>
                    <a:cubicBezTo>
                      <a:pt x="108" y="134"/>
                      <a:pt x="108" y="133"/>
                      <a:pt x="108" y="132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lnTo>
                      <a:pt x="132" y="128"/>
                    </a:lnTo>
                    <a:close/>
                    <a:moveTo>
                      <a:pt x="20" y="144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34" y="144"/>
                      <a:pt x="34" y="144"/>
                      <a:pt x="34" y="144"/>
                    </a:cubicBezTo>
                    <a:lnTo>
                      <a:pt x="20" y="144"/>
                    </a:lnTo>
                    <a:close/>
                    <a:moveTo>
                      <a:pt x="52" y="130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66" y="144"/>
                      <a:pt x="66" y="144"/>
                      <a:pt x="66" y="144"/>
                    </a:cubicBezTo>
                    <a:lnTo>
                      <a:pt x="52" y="130"/>
                    </a:lnTo>
                    <a:close/>
                    <a:moveTo>
                      <a:pt x="132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32" y="56"/>
                      <a:pt x="132" y="56"/>
                      <a:pt x="132" y="56"/>
                    </a:cubicBezTo>
                    <a:lnTo>
                      <a:pt x="132" y="96"/>
                    </a:lnTo>
                    <a:close/>
                    <a:moveTo>
                      <a:pt x="132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4"/>
                      <a:pt x="22" y="32"/>
                      <a:pt x="24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30" y="32"/>
                      <a:pt x="132" y="34"/>
                      <a:pt x="132" y="36"/>
                    </a:cubicBezTo>
                    <a:lnTo>
                      <a:pt x="132" y="48"/>
                    </a:lnTo>
                    <a:close/>
                    <a:moveTo>
                      <a:pt x="144" y="124"/>
                    </a:moveTo>
                    <a:cubicBezTo>
                      <a:pt x="144" y="126"/>
                      <a:pt x="142" y="128"/>
                      <a:pt x="140" y="128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40" y="29"/>
                      <a:pt x="135" y="24"/>
                      <a:pt x="128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17" y="24"/>
                      <a:pt x="12" y="29"/>
                      <a:pt x="12" y="36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10" y="128"/>
                      <a:pt x="8" y="126"/>
                      <a:pt x="8" y="12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9" y="8"/>
                      <a:pt x="144" y="13"/>
                      <a:pt x="144" y="20"/>
                    </a:cubicBezTo>
                    <a:lnTo>
                      <a:pt x="144" y="124"/>
                    </a:lnTo>
                    <a:close/>
                    <a:moveTo>
                      <a:pt x="88" y="128"/>
                    </a:moveTo>
                    <a:cubicBezTo>
                      <a:pt x="64" y="128"/>
                      <a:pt x="64" y="128"/>
                      <a:pt x="64" y="128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88" y="136"/>
                      <a:pt x="88" y="136"/>
                      <a:pt x="88" y="136"/>
                    </a:cubicBezTo>
                    <a:lnTo>
                      <a:pt x="88" y="128"/>
                    </a:lnTo>
                    <a:close/>
                    <a:moveTo>
                      <a:pt x="92" y="112"/>
                    </a:moveTo>
                    <a:cubicBezTo>
                      <a:pt x="60" y="112"/>
                      <a:pt x="60" y="112"/>
                      <a:pt x="60" y="112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92" y="120"/>
                      <a:pt x="92" y="120"/>
                      <a:pt x="92" y="120"/>
                    </a:cubicBezTo>
                    <a:lnTo>
                      <a:pt x="92" y="1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8" name="Grupa 17"/>
            <p:cNvGrpSpPr/>
            <p:nvPr/>
          </p:nvGrpSpPr>
          <p:grpSpPr>
            <a:xfrm>
              <a:off x="3443692" y="5278489"/>
              <a:ext cx="616220" cy="616220"/>
              <a:chOff x="3031902" y="2746883"/>
              <a:chExt cx="616220" cy="616220"/>
            </a:xfrm>
          </p:grpSpPr>
          <p:sp>
            <p:nvSpPr>
              <p:cNvPr id="19" name="Oval 545"/>
              <p:cNvSpPr>
                <a:spLocks noChangeArrowheads="1"/>
              </p:cNvSpPr>
              <p:nvPr/>
            </p:nvSpPr>
            <p:spPr bwMode="auto">
              <a:xfrm>
                <a:off x="3031902" y="2746883"/>
                <a:ext cx="616220" cy="61622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662"/>
              <p:cNvSpPr>
                <a:spLocks noEditPoints="1"/>
              </p:cNvSpPr>
              <p:nvPr/>
            </p:nvSpPr>
            <p:spPr bwMode="auto">
              <a:xfrm>
                <a:off x="3193875" y="2875376"/>
                <a:ext cx="291370" cy="393621"/>
              </a:xfrm>
              <a:custGeom>
                <a:avLst/>
                <a:gdLst>
                  <a:gd name="T0" fmla="*/ 20 w 136"/>
                  <a:gd name="T1" fmla="*/ 0 h 184"/>
                  <a:gd name="T2" fmla="*/ 0 w 136"/>
                  <a:gd name="T3" fmla="*/ 156 h 184"/>
                  <a:gd name="T4" fmla="*/ 8 w 136"/>
                  <a:gd name="T5" fmla="*/ 172 h 184"/>
                  <a:gd name="T6" fmla="*/ 28 w 136"/>
                  <a:gd name="T7" fmla="*/ 184 h 184"/>
                  <a:gd name="T8" fmla="*/ 40 w 136"/>
                  <a:gd name="T9" fmla="*/ 168 h 184"/>
                  <a:gd name="T10" fmla="*/ 96 w 136"/>
                  <a:gd name="T11" fmla="*/ 172 h 184"/>
                  <a:gd name="T12" fmla="*/ 116 w 136"/>
                  <a:gd name="T13" fmla="*/ 184 h 184"/>
                  <a:gd name="T14" fmla="*/ 128 w 136"/>
                  <a:gd name="T15" fmla="*/ 167 h 184"/>
                  <a:gd name="T16" fmla="*/ 136 w 136"/>
                  <a:gd name="T17" fmla="*/ 20 h 184"/>
                  <a:gd name="T18" fmla="*/ 32 w 136"/>
                  <a:gd name="T19" fmla="*/ 172 h 184"/>
                  <a:gd name="T20" fmla="*/ 20 w 136"/>
                  <a:gd name="T21" fmla="*/ 176 h 184"/>
                  <a:gd name="T22" fmla="*/ 16 w 136"/>
                  <a:gd name="T23" fmla="*/ 168 h 184"/>
                  <a:gd name="T24" fmla="*/ 32 w 136"/>
                  <a:gd name="T25" fmla="*/ 172 h 184"/>
                  <a:gd name="T26" fmla="*/ 52 w 136"/>
                  <a:gd name="T27" fmla="*/ 160 h 184"/>
                  <a:gd name="T28" fmla="*/ 84 w 136"/>
                  <a:gd name="T29" fmla="*/ 152 h 184"/>
                  <a:gd name="T30" fmla="*/ 120 w 136"/>
                  <a:gd name="T31" fmla="*/ 172 h 184"/>
                  <a:gd name="T32" fmla="*/ 108 w 136"/>
                  <a:gd name="T33" fmla="*/ 176 h 184"/>
                  <a:gd name="T34" fmla="*/ 104 w 136"/>
                  <a:gd name="T35" fmla="*/ 168 h 184"/>
                  <a:gd name="T36" fmla="*/ 120 w 136"/>
                  <a:gd name="T37" fmla="*/ 172 h 184"/>
                  <a:gd name="T38" fmla="*/ 124 w 136"/>
                  <a:gd name="T39" fmla="*/ 160 h 184"/>
                  <a:gd name="T40" fmla="*/ 92 w 136"/>
                  <a:gd name="T41" fmla="*/ 148 h 184"/>
                  <a:gd name="T42" fmla="*/ 48 w 136"/>
                  <a:gd name="T43" fmla="*/ 144 h 184"/>
                  <a:gd name="T44" fmla="*/ 44 w 136"/>
                  <a:gd name="T45" fmla="*/ 160 h 184"/>
                  <a:gd name="T46" fmla="*/ 8 w 136"/>
                  <a:gd name="T47" fmla="*/ 156 h 184"/>
                  <a:gd name="T48" fmla="*/ 128 w 136"/>
                  <a:gd name="T49" fmla="*/ 112 h 184"/>
                  <a:gd name="T50" fmla="*/ 128 w 136"/>
                  <a:gd name="T51" fmla="*/ 104 h 184"/>
                  <a:gd name="T52" fmla="*/ 8 w 136"/>
                  <a:gd name="T53" fmla="*/ 40 h 184"/>
                  <a:gd name="T54" fmla="*/ 128 w 136"/>
                  <a:gd name="T55" fmla="*/ 104 h 184"/>
                  <a:gd name="T56" fmla="*/ 32 w 136"/>
                  <a:gd name="T57" fmla="*/ 24 h 184"/>
                  <a:gd name="T58" fmla="*/ 104 w 136"/>
                  <a:gd name="T59" fmla="*/ 32 h 184"/>
                  <a:gd name="T60" fmla="*/ 128 w 136"/>
                  <a:gd name="T61" fmla="*/ 32 h 184"/>
                  <a:gd name="T62" fmla="*/ 112 w 136"/>
                  <a:gd name="T63" fmla="*/ 20 h 184"/>
                  <a:gd name="T64" fmla="*/ 28 w 136"/>
                  <a:gd name="T65" fmla="*/ 16 h 184"/>
                  <a:gd name="T66" fmla="*/ 24 w 136"/>
                  <a:gd name="T67" fmla="*/ 32 h 184"/>
                  <a:gd name="T68" fmla="*/ 8 w 136"/>
                  <a:gd name="T69" fmla="*/ 20 h 184"/>
                  <a:gd name="T70" fmla="*/ 116 w 136"/>
                  <a:gd name="T71" fmla="*/ 8 h 184"/>
                  <a:gd name="T72" fmla="*/ 128 w 136"/>
                  <a:gd name="T73" fmla="*/ 32 h 184"/>
                  <a:gd name="T74" fmla="*/ 36 w 136"/>
                  <a:gd name="T75" fmla="*/ 132 h 184"/>
                  <a:gd name="T76" fmla="*/ 12 w 136"/>
                  <a:gd name="T77" fmla="*/ 132 h 184"/>
                  <a:gd name="T78" fmla="*/ 24 w 136"/>
                  <a:gd name="T79" fmla="*/ 128 h 184"/>
                  <a:gd name="T80" fmla="*/ 24 w 136"/>
                  <a:gd name="T81" fmla="*/ 136 h 184"/>
                  <a:gd name="T82" fmla="*/ 24 w 136"/>
                  <a:gd name="T83" fmla="*/ 128 h 184"/>
                  <a:gd name="T84" fmla="*/ 124 w 136"/>
                  <a:gd name="T85" fmla="*/ 132 h 184"/>
                  <a:gd name="T86" fmla="*/ 100 w 136"/>
                  <a:gd name="T87" fmla="*/ 132 h 184"/>
                  <a:gd name="T88" fmla="*/ 112 w 136"/>
                  <a:gd name="T89" fmla="*/ 128 h 184"/>
                  <a:gd name="T90" fmla="*/ 112 w 136"/>
                  <a:gd name="T91" fmla="*/ 136 h 184"/>
                  <a:gd name="T92" fmla="*/ 112 w 136"/>
                  <a:gd name="T93" fmla="*/ 128 h 184"/>
                  <a:gd name="T94" fmla="*/ 44 w 136"/>
                  <a:gd name="T95" fmla="*/ 128 h 184"/>
                  <a:gd name="T96" fmla="*/ 92 w 136"/>
                  <a:gd name="T97" fmla="*/ 13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6" h="184">
                    <a:moveTo>
                      <a:pt x="116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61"/>
                      <a:pt x="3" y="166"/>
                      <a:pt x="8" y="167"/>
                    </a:cubicBezTo>
                    <a:cubicBezTo>
                      <a:pt x="8" y="172"/>
                      <a:pt x="8" y="172"/>
                      <a:pt x="8" y="172"/>
                    </a:cubicBezTo>
                    <a:cubicBezTo>
                      <a:pt x="8" y="179"/>
                      <a:pt x="13" y="184"/>
                      <a:pt x="20" y="184"/>
                    </a:cubicBezTo>
                    <a:cubicBezTo>
                      <a:pt x="28" y="184"/>
                      <a:pt x="28" y="184"/>
                      <a:pt x="28" y="184"/>
                    </a:cubicBezTo>
                    <a:cubicBezTo>
                      <a:pt x="35" y="184"/>
                      <a:pt x="40" y="179"/>
                      <a:pt x="40" y="172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96" y="168"/>
                      <a:pt x="96" y="168"/>
                      <a:pt x="96" y="168"/>
                    </a:cubicBezTo>
                    <a:cubicBezTo>
                      <a:pt x="96" y="172"/>
                      <a:pt x="96" y="172"/>
                      <a:pt x="96" y="172"/>
                    </a:cubicBezTo>
                    <a:cubicBezTo>
                      <a:pt x="96" y="179"/>
                      <a:pt x="101" y="184"/>
                      <a:pt x="108" y="184"/>
                    </a:cubicBezTo>
                    <a:cubicBezTo>
                      <a:pt x="116" y="184"/>
                      <a:pt x="116" y="184"/>
                      <a:pt x="116" y="184"/>
                    </a:cubicBezTo>
                    <a:cubicBezTo>
                      <a:pt x="123" y="184"/>
                      <a:pt x="128" y="179"/>
                      <a:pt x="128" y="172"/>
                    </a:cubicBezTo>
                    <a:cubicBezTo>
                      <a:pt x="128" y="167"/>
                      <a:pt x="128" y="167"/>
                      <a:pt x="128" y="167"/>
                    </a:cubicBezTo>
                    <a:cubicBezTo>
                      <a:pt x="133" y="166"/>
                      <a:pt x="136" y="161"/>
                      <a:pt x="136" y="15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9"/>
                      <a:pt x="127" y="0"/>
                      <a:pt x="116" y="0"/>
                    </a:cubicBezTo>
                    <a:close/>
                    <a:moveTo>
                      <a:pt x="32" y="172"/>
                    </a:moveTo>
                    <a:cubicBezTo>
                      <a:pt x="32" y="174"/>
                      <a:pt x="30" y="176"/>
                      <a:pt x="28" y="176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18" y="176"/>
                      <a:pt x="16" y="174"/>
                      <a:pt x="16" y="172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32" y="168"/>
                      <a:pt x="32" y="168"/>
                      <a:pt x="32" y="168"/>
                    </a:cubicBezTo>
                    <a:lnTo>
                      <a:pt x="32" y="172"/>
                    </a:lnTo>
                    <a:close/>
                    <a:moveTo>
                      <a:pt x="84" y="160"/>
                    </a:moveTo>
                    <a:cubicBezTo>
                      <a:pt x="52" y="160"/>
                      <a:pt x="52" y="160"/>
                      <a:pt x="52" y="160"/>
                    </a:cubicBezTo>
                    <a:cubicBezTo>
                      <a:pt x="52" y="152"/>
                      <a:pt x="52" y="152"/>
                      <a:pt x="52" y="152"/>
                    </a:cubicBezTo>
                    <a:cubicBezTo>
                      <a:pt x="84" y="152"/>
                      <a:pt x="84" y="152"/>
                      <a:pt x="84" y="152"/>
                    </a:cubicBezTo>
                    <a:lnTo>
                      <a:pt x="84" y="160"/>
                    </a:lnTo>
                    <a:close/>
                    <a:moveTo>
                      <a:pt x="120" y="172"/>
                    </a:moveTo>
                    <a:cubicBezTo>
                      <a:pt x="120" y="174"/>
                      <a:pt x="118" y="176"/>
                      <a:pt x="116" y="176"/>
                    </a:cubicBezTo>
                    <a:cubicBezTo>
                      <a:pt x="108" y="176"/>
                      <a:pt x="108" y="176"/>
                      <a:pt x="108" y="176"/>
                    </a:cubicBezTo>
                    <a:cubicBezTo>
                      <a:pt x="106" y="176"/>
                      <a:pt x="104" y="174"/>
                      <a:pt x="104" y="172"/>
                    </a:cubicBezTo>
                    <a:cubicBezTo>
                      <a:pt x="104" y="168"/>
                      <a:pt x="104" y="168"/>
                      <a:pt x="104" y="168"/>
                    </a:cubicBezTo>
                    <a:cubicBezTo>
                      <a:pt x="120" y="168"/>
                      <a:pt x="120" y="168"/>
                      <a:pt x="120" y="168"/>
                    </a:cubicBezTo>
                    <a:lnTo>
                      <a:pt x="120" y="172"/>
                    </a:lnTo>
                    <a:close/>
                    <a:moveTo>
                      <a:pt x="128" y="156"/>
                    </a:moveTo>
                    <a:cubicBezTo>
                      <a:pt x="128" y="158"/>
                      <a:pt x="126" y="160"/>
                      <a:pt x="124" y="160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48"/>
                      <a:pt x="92" y="148"/>
                      <a:pt x="92" y="148"/>
                    </a:cubicBezTo>
                    <a:cubicBezTo>
                      <a:pt x="92" y="146"/>
                      <a:pt x="90" y="144"/>
                      <a:pt x="88" y="14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6" y="144"/>
                      <a:pt x="44" y="146"/>
                      <a:pt x="44" y="148"/>
                    </a:cubicBezTo>
                    <a:cubicBezTo>
                      <a:pt x="44" y="160"/>
                      <a:pt x="44" y="160"/>
                      <a:pt x="44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0" y="160"/>
                      <a:pt x="8" y="158"/>
                      <a:pt x="8" y="156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lnTo>
                      <a:pt x="128" y="156"/>
                    </a:lnTo>
                    <a:close/>
                    <a:moveTo>
                      <a:pt x="128" y="104"/>
                    </a:moveTo>
                    <a:cubicBezTo>
                      <a:pt x="8" y="104"/>
                      <a:pt x="8" y="104"/>
                      <a:pt x="8" y="10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128" y="40"/>
                      <a:pt x="128" y="40"/>
                      <a:pt x="128" y="40"/>
                    </a:cubicBezTo>
                    <a:lnTo>
                      <a:pt x="128" y="104"/>
                    </a:lnTo>
                    <a:close/>
                    <a:moveTo>
                      <a:pt x="32" y="32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32"/>
                      <a:pt x="104" y="32"/>
                      <a:pt x="104" y="32"/>
                    </a:cubicBezTo>
                    <a:lnTo>
                      <a:pt x="32" y="32"/>
                    </a:lnTo>
                    <a:close/>
                    <a:moveTo>
                      <a:pt x="128" y="32"/>
                    </a:move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18"/>
                      <a:pt x="110" y="16"/>
                      <a:pt x="10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6"/>
                      <a:pt x="24" y="18"/>
                      <a:pt x="24" y="20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23" y="8"/>
                      <a:pt x="128" y="13"/>
                      <a:pt x="128" y="20"/>
                    </a:cubicBezTo>
                    <a:lnTo>
                      <a:pt x="128" y="32"/>
                    </a:lnTo>
                    <a:close/>
                    <a:moveTo>
                      <a:pt x="24" y="144"/>
                    </a:moveTo>
                    <a:cubicBezTo>
                      <a:pt x="31" y="144"/>
                      <a:pt x="36" y="139"/>
                      <a:pt x="36" y="132"/>
                    </a:cubicBezTo>
                    <a:cubicBezTo>
                      <a:pt x="36" y="125"/>
                      <a:pt x="31" y="120"/>
                      <a:pt x="24" y="120"/>
                    </a:cubicBezTo>
                    <a:cubicBezTo>
                      <a:pt x="17" y="120"/>
                      <a:pt x="12" y="125"/>
                      <a:pt x="12" y="132"/>
                    </a:cubicBezTo>
                    <a:cubicBezTo>
                      <a:pt x="12" y="139"/>
                      <a:pt x="17" y="144"/>
                      <a:pt x="24" y="144"/>
                    </a:cubicBezTo>
                    <a:close/>
                    <a:moveTo>
                      <a:pt x="24" y="128"/>
                    </a:moveTo>
                    <a:cubicBezTo>
                      <a:pt x="26" y="128"/>
                      <a:pt x="28" y="130"/>
                      <a:pt x="28" y="132"/>
                    </a:cubicBezTo>
                    <a:cubicBezTo>
                      <a:pt x="28" y="134"/>
                      <a:pt x="26" y="136"/>
                      <a:pt x="24" y="136"/>
                    </a:cubicBezTo>
                    <a:cubicBezTo>
                      <a:pt x="22" y="136"/>
                      <a:pt x="20" y="134"/>
                      <a:pt x="20" y="132"/>
                    </a:cubicBezTo>
                    <a:cubicBezTo>
                      <a:pt x="20" y="130"/>
                      <a:pt x="22" y="128"/>
                      <a:pt x="24" y="128"/>
                    </a:cubicBezTo>
                    <a:close/>
                    <a:moveTo>
                      <a:pt x="112" y="144"/>
                    </a:moveTo>
                    <a:cubicBezTo>
                      <a:pt x="119" y="144"/>
                      <a:pt x="124" y="139"/>
                      <a:pt x="124" y="132"/>
                    </a:cubicBezTo>
                    <a:cubicBezTo>
                      <a:pt x="124" y="125"/>
                      <a:pt x="119" y="120"/>
                      <a:pt x="112" y="120"/>
                    </a:cubicBezTo>
                    <a:cubicBezTo>
                      <a:pt x="105" y="120"/>
                      <a:pt x="100" y="125"/>
                      <a:pt x="100" y="132"/>
                    </a:cubicBezTo>
                    <a:cubicBezTo>
                      <a:pt x="100" y="139"/>
                      <a:pt x="105" y="144"/>
                      <a:pt x="112" y="144"/>
                    </a:cubicBezTo>
                    <a:close/>
                    <a:moveTo>
                      <a:pt x="112" y="128"/>
                    </a:moveTo>
                    <a:cubicBezTo>
                      <a:pt x="114" y="128"/>
                      <a:pt x="116" y="130"/>
                      <a:pt x="116" y="132"/>
                    </a:cubicBezTo>
                    <a:cubicBezTo>
                      <a:pt x="116" y="134"/>
                      <a:pt x="114" y="136"/>
                      <a:pt x="112" y="136"/>
                    </a:cubicBezTo>
                    <a:cubicBezTo>
                      <a:pt x="110" y="136"/>
                      <a:pt x="108" y="134"/>
                      <a:pt x="108" y="132"/>
                    </a:cubicBezTo>
                    <a:cubicBezTo>
                      <a:pt x="108" y="130"/>
                      <a:pt x="110" y="128"/>
                      <a:pt x="112" y="128"/>
                    </a:cubicBezTo>
                    <a:close/>
                    <a:moveTo>
                      <a:pt x="92" y="128"/>
                    </a:move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92" y="136"/>
                      <a:pt x="92" y="136"/>
                      <a:pt x="92" y="136"/>
                    </a:cubicBezTo>
                    <a:lnTo>
                      <a:pt x="92" y="1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1" name="Grupa 20"/>
            <p:cNvGrpSpPr/>
            <p:nvPr/>
          </p:nvGrpSpPr>
          <p:grpSpPr>
            <a:xfrm>
              <a:off x="978813" y="5278489"/>
              <a:ext cx="616220" cy="616220"/>
              <a:chOff x="567023" y="2746883"/>
              <a:chExt cx="616220" cy="616220"/>
            </a:xfrm>
          </p:grpSpPr>
          <p:sp>
            <p:nvSpPr>
              <p:cNvPr id="22" name="Oval 541"/>
              <p:cNvSpPr>
                <a:spLocks noChangeArrowheads="1"/>
              </p:cNvSpPr>
              <p:nvPr/>
            </p:nvSpPr>
            <p:spPr bwMode="auto">
              <a:xfrm>
                <a:off x="567023" y="2746883"/>
                <a:ext cx="616220" cy="61622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692"/>
              <p:cNvSpPr>
                <a:spLocks noEditPoints="1"/>
              </p:cNvSpPr>
              <p:nvPr/>
            </p:nvSpPr>
            <p:spPr bwMode="auto">
              <a:xfrm>
                <a:off x="665654" y="2918810"/>
                <a:ext cx="423482" cy="290465"/>
              </a:xfrm>
              <a:custGeom>
                <a:avLst/>
                <a:gdLst>
                  <a:gd name="T0" fmla="*/ 34 w 198"/>
                  <a:gd name="T1" fmla="*/ 56 h 136"/>
                  <a:gd name="T2" fmla="*/ 82 w 198"/>
                  <a:gd name="T3" fmla="*/ 48 h 136"/>
                  <a:gd name="T4" fmla="*/ 162 w 198"/>
                  <a:gd name="T5" fmla="*/ 48 h 136"/>
                  <a:gd name="T6" fmla="*/ 114 w 198"/>
                  <a:gd name="T7" fmla="*/ 56 h 136"/>
                  <a:gd name="T8" fmla="*/ 162 w 198"/>
                  <a:gd name="T9" fmla="*/ 48 h 136"/>
                  <a:gd name="T10" fmla="*/ 191 w 198"/>
                  <a:gd name="T11" fmla="*/ 86 h 136"/>
                  <a:gd name="T12" fmla="*/ 182 w 198"/>
                  <a:gd name="T13" fmla="*/ 79 h 136"/>
                  <a:gd name="T14" fmla="*/ 192 w 198"/>
                  <a:gd name="T15" fmla="*/ 36 h 136"/>
                  <a:gd name="T16" fmla="*/ 140 w 198"/>
                  <a:gd name="T17" fmla="*/ 0 h 136"/>
                  <a:gd name="T18" fmla="*/ 98 w 198"/>
                  <a:gd name="T19" fmla="*/ 20 h 136"/>
                  <a:gd name="T20" fmla="*/ 56 w 198"/>
                  <a:gd name="T21" fmla="*/ 0 h 136"/>
                  <a:gd name="T22" fmla="*/ 4 w 198"/>
                  <a:gd name="T23" fmla="*/ 36 h 136"/>
                  <a:gd name="T24" fmla="*/ 14 w 198"/>
                  <a:gd name="T25" fmla="*/ 112 h 136"/>
                  <a:gd name="T26" fmla="*/ 22 w 198"/>
                  <a:gd name="T27" fmla="*/ 26 h 136"/>
                  <a:gd name="T28" fmla="*/ 96 w 198"/>
                  <a:gd name="T29" fmla="*/ 28 h 136"/>
                  <a:gd name="T30" fmla="*/ 138 w 198"/>
                  <a:gd name="T31" fmla="*/ 8 h 136"/>
                  <a:gd name="T32" fmla="*/ 174 w 198"/>
                  <a:gd name="T33" fmla="*/ 76 h 136"/>
                  <a:gd name="T34" fmla="*/ 162 w 198"/>
                  <a:gd name="T35" fmla="*/ 64 h 136"/>
                  <a:gd name="T36" fmla="*/ 34 w 198"/>
                  <a:gd name="T37" fmla="*/ 72 h 136"/>
                  <a:gd name="T38" fmla="*/ 66 w 198"/>
                  <a:gd name="T39" fmla="*/ 76 h 136"/>
                  <a:gd name="T40" fmla="*/ 34 w 198"/>
                  <a:gd name="T41" fmla="*/ 80 h 136"/>
                  <a:gd name="T42" fmla="*/ 66 w 198"/>
                  <a:gd name="T43" fmla="*/ 88 h 136"/>
                  <a:gd name="T44" fmla="*/ 34 w 198"/>
                  <a:gd name="T45" fmla="*/ 96 h 136"/>
                  <a:gd name="T46" fmla="*/ 67 w 198"/>
                  <a:gd name="T47" fmla="*/ 104 h 136"/>
                  <a:gd name="T48" fmla="*/ 94 w 198"/>
                  <a:gd name="T49" fmla="*/ 112 h 136"/>
                  <a:gd name="T50" fmla="*/ 154 w 198"/>
                  <a:gd name="T51" fmla="*/ 112 h 136"/>
                  <a:gd name="T52" fmla="*/ 129 w 198"/>
                  <a:gd name="T53" fmla="*/ 120 h 136"/>
                  <a:gd name="T54" fmla="*/ 107 w 198"/>
                  <a:gd name="T55" fmla="*/ 120 h 136"/>
                  <a:gd name="T56" fmla="*/ 94 w 198"/>
                  <a:gd name="T57" fmla="*/ 112 h 136"/>
                  <a:gd name="T58" fmla="*/ 74 w 198"/>
                  <a:gd name="T59" fmla="*/ 120 h 136"/>
                  <a:gd name="T60" fmla="*/ 83 w 198"/>
                  <a:gd name="T61" fmla="*/ 128 h 136"/>
                  <a:gd name="T62" fmla="*/ 105 w 198"/>
                  <a:gd name="T63" fmla="*/ 128 h 136"/>
                  <a:gd name="T64" fmla="*/ 118 w 198"/>
                  <a:gd name="T65" fmla="*/ 136 h 136"/>
                  <a:gd name="T66" fmla="*/ 155 w 198"/>
                  <a:gd name="T67" fmla="*/ 128 h 136"/>
                  <a:gd name="T68" fmla="*/ 177 w 198"/>
                  <a:gd name="T69" fmla="*/ 128 h 136"/>
                  <a:gd name="T70" fmla="*/ 198 w 198"/>
                  <a:gd name="T71" fmla="*/ 124 h 136"/>
                  <a:gd name="T72" fmla="*/ 197 w 198"/>
                  <a:gd name="T73" fmla="*/ 101 h 136"/>
                  <a:gd name="T74" fmla="*/ 90 w 198"/>
                  <a:gd name="T75" fmla="*/ 124 h 136"/>
                  <a:gd name="T76" fmla="*/ 98 w 198"/>
                  <a:gd name="T77" fmla="*/ 124 h 136"/>
                  <a:gd name="T78" fmla="*/ 118 w 198"/>
                  <a:gd name="T79" fmla="*/ 128 h 136"/>
                  <a:gd name="T80" fmla="*/ 118 w 198"/>
                  <a:gd name="T81" fmla="*/ 120 h 136"/>
                  <a:gd name="T82" fmla="*/ 118 w 198"/>
                  <a:gd name="T83" fmla="*/ 128 h 136"/>
                  <a:gd name="T84" fmla="*/ 78 w 198"/>
                  <a:gd name="T85" fmla="*/ 104 h 136"/>
                  <a:gd name="T86" fmla="*/ 74 w 198"/>
                  <a:gd name="T87" fmla="*/ 76 h 136"/>
                  <a:gd name="T88" fmla="*/ 154 w 198"/>
                  <a:gd name="T89" fmla="*/ 72 h 136"/>
                  <a:gd name="T90" fmla="*/ 186 w 198"/>
                  <a:gd name="T91" fmla="*/ 96 h 136"/>
                  <a:gd name="T92" fmla="*/ 178 w 198"/>
                  <a:gd name="T93" fmla="*/ 101 h 136"/>
                  <a:gd name="T94" fmla="*/ 186 w 198"/>
                  <a:gd name="T95" fmla="*/ 96 h 136"/>
                  <a:gd name="T96" fmla="*/ 162 w 198"/>
                  <a:gd name="T97" fmla="*/ 124 h 136"/>
                  <a:gd name="T98" fmla="*/ 170 w 198"/>
                  <a:gd name="T99" fmla="*/ 124 h 136"/>
                  <a:gd name="T100" fmla="*/ 190 w 198"/>
                  <a:gd name="T101" fmla="*/ 120 h 136"/>
                  <a:gd name="T102" fmla="*/ 166 w 198"/>
                  <a:gd name="T103" fmla="*/ 112 h 136"/>
                  <a:gd name="T104" fmla="*/ 162 w 198"/>
                  <a:gd name="T105" fmla="*/ 81 h 136"/>
                  <a:gd name="T106" fmla="*/ 183 w 198"/>
                  <a:gd name="T107" fmla="*/ 88 h 136"/>
                  <a:gd name="T108" fmla="*/ 170 w 198"/>
                  <a:gd name="T109" fmla="*/ 96 h 136"/>
                  <a:gd name="T110" fmla="*/ 176 w 198"/>
                  <a:gd name="T111" fmla="*/ 109 h 136"/>
                  <a:gd name="T112" fmla="*/ 190 w 198"/>
                  <a:gd name="T113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136">
                    <a:moveTo>
                      <a:pt x="34" y="48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48"/>
                      <a:pt x="82" y="48"/>
                      <a:pt x="82" y="48"/>
                    </a:cubicBezTo>
                    <a:lnTo>
                      <a:pt x="34" y="48"/>
                    </a:lnTo>
                    <a:close/>
                    <a:moveTo>
                      <a:pt x="162" y="48"/>
                    </a:move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62" y="56"/>
                      <a:pt x="162" y="56"/>
                      <a:pt x="162" y="56"/>
                    </a:cubicBezTo>
                    <a:lnTo>
                      <a:pt x="162" y="48"/>
                    </a:lnTo>
                    <a:close/>
                    <a:moveTo>
                      <a:pt x="197" y="101"/>
                    </a:moveTo>
                    <a:cubicBezTo>
                      <a:pt x="191" y="86"/>
                      <a:pt x="191" y="86"/>
                      <a:pt x="191" y="86"/>
                    </a:cubicBezTo>
                    <a:cubicBezTo>
                      <a:pt x="190" y="83"/>
                      <a:pt x="187" y="80"/>
                      <a:pt x="183" y="79"/>
                    </a:cubicBezTo>
                    <a:cubicBezTo>
                      <a:pt x="182" y="79"/>
                      <a:pt x="182" y="79"/>
                      <a:pt x="182" y="79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6" y="28"/>
                      <a:pt x="196" y="28"/>
                      <a:pt x="196" y="28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9" y="0"/>
                      <a:pt x="137" y="0"/>
                      <a:pt x="136" y="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0"/>
                      <a:pt x="57" y="0"/>
                      <a:pt x="56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8"/>
                      <a:pt x="99" y="28"/>
                      <a:pt x="100" y="28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64"/>
                      <a:pt x="162" y="64"/>
                      <a:pt x="162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3"/>
                      <a:pt x="66" y="75"/>
                      <a:pt x="66" y="76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66" y="88"/>
                      <a:pt x="66" y="88"/>
                      <a:pt x="66" y="88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34" y="96"/>
                      <a:pt x="34" y="96"/>
                      <a:pt x="34" y="96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9"/>
                      <a:pt x="73" y="112"/>
                      <a:pt x="78" y="112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8" y="115"/>
                      <a:pt x="123" y="112"/>
                      <a:pt x="118" y="112"/>
                    </a:cubicBezTo>
                    <a:cubicBezTo>
                      <a:pt x="113" y="112"/>
                      <a:pt x="108" y="115"/>
                      <a:pt x="107" y="120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4" y="115"/>
                      <a:pt x="99" y="112"/>
                      <a:pt x="94" y="112"/>
                    </a:cubicBezTo>
                    <a:cubicBezTo>
                      <a:pt x="89" y="112"/>
                      <a:pt x="84" y="115"/>
                      <a:pt x="83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33"/>
                      <a:pt x="89" y="136"/>
                      <a:pt x="94" y="136"/>
                    </a:cubicBezTo>
                    <a:cubicBezTo>
                      <a:pt x="99" y="136"/>
                      <a:pt x="104" y="133"/>
                      <a:pt x="105" y="128"/>
                    </a:cubicBezTo>
                    <a:cubicBezTo>
                      <a:pt x="107" y="128"/>
                      <a:pt x="107" y="128"/>
                      <a:pt x="107" y="128"/>
                    </a:cubicBezTo>
                    <a:cubicBezTo>
                      <a:pt x="108" y="133"/>
                      <a:pt x="113" y="136"/>
                      <a:pt x="118" y="136"/>
                    </a:cubicBezTo>
                    <a:cubicBezTo>
                      <a:pt x="123" y="136"/>
                      <a:pt x="128" y="133"/>
                      <a:pt x="129" y="128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6" y="133"/>
                      <a:pt x="161" y="136"/>
                      <a:pt x="166" y="136"/>
                    </a:cubicBezTo>
                    <a:cubicBezTo>
                      <a:pt x="171" y="136"/>
                      <a:pt x="176" y="133"/>
                      <a:pt x="177" y="128"/>
                    </a:cubicBezTo>
                    <a:cubicBezTo>
                      <a:pt x="194" y="128"/>
                      <a:pt x="194" y="128"/>
                      <a:pt x="194" y="128"/>
                    </a:cubicBezTo>
                    <a:cubicBezTo>
                      <a:pt x="196" y="128"/>
                      <a:pt x="198" y="126"/>
                      <a:pt x="198" y="124"/>
                    </a:cubicBezTo>
                    <a:cubicBezTo>
                      <a:pt x="198" y="106"/>
                      <a:pt x="198" y="106"/>
                      <a:pt x="198" y="106"/>
                    </a:cubicBezTo>
                    <a:cubicBezTo>
                      <a:pt x="198" y="104"/>
                      <a:pt x="198" y="103"/>
                      <a:pt x="197" y="101"/>
                    </a:cubicBezTo>
                    <a:close/>
                    <a:moveTo>
                      <a:pt x="94" y="128"/>
                    </a:moveTo>
                    <a:cubicBezTo>
                      <a:pt x="92" y="128"/>
                      <a:pt x="90" y="126"/>
                      <a:pt x="90" y="124"/>
                    </a:cubicBezTo>
                    <a:cubicBezTo>
                      <a:pt x="90" y="122"/>
                      <a:pt x="92" y="120"/>
                      <a:pt x="94" y="120"/>
                    </a:cubicBezTo>
                    <a:cubicBezTo>
                      <a:pt x="96" y="120"/>
                      <a:pt x="98" y="122"/>
                      <a:pt x="98" y="124"/>
                    </a:cubicBezTo>
                    <a:cubicBezTo>
                      <a:pt x="98" y="126"/>
                      <a:pt x="96" y="128"/>
                      <a:pt x="94" y="128"/>
                    </a:cubicBezTo>
                    <a:close/>
                    <a:moveTo>
                      <a:pt x="118" y="128"/>
                    </a:moveTo>
                    <a:cubicBezTo>
                      <a:pt x="116" y="128"/>
                      <a:pt x="114" y="126"/>
                      <a:pt x="114" y="124"/>
                    </a:cubicBezTo>
                    <a:cubicBezTo>
                      <a:pt x="114" y="122"/>
                      <a:pt x="116" y="120"/>
                      <a:pt x="118" y="120"/>
                    </a:cubicBezTo>
                    <a:cubicBezTo>
                      <a:pt x="120" y="120"/>
                      <a:pt x="122" y="122"/>
                      <a:pt x="122" y="124"/>
                    </a:cubicBezTo>
                    <a:cubicBezTo>
                      <a:pt x="122" y="126"/>
                      <a:pt x="120" y="128"/>
                      <a:pt x="118" y="128"/>
                    </a:cubicBezTo>
                    <a:close/>
                    <a:moveTo>
                      <a:pt x="154" y="104"/>
                    </a:moveTo>
                    <a:cubicBezTo>
                      <a:pt x="78" y="104"/>
                      <a:pt x="78" y="104"/>
                      <a:pt x="78" y="104"/>
                    </a:cubicBezTo>
                    <a:cubicBezTo>
                      <a:pt x="76" y="104"/>
                      <a:pt x="74" y="102"/>
                      <a:pt x="74" y="100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4"/>
                      <a:pt x="76" y="72"/>
                      <a:pt x="78" y="72"/>
                    </a:cubicBezTo>
                    <a:cubicBezTo>
                      <a:pt x="154" y="72"/>
                      <a:pt x="154" y="72"/>
                      <a:pt x="154" y="72"/>
                    </a:cubicBezTo>
                    <a:lnTo>
                      <a:pt x="154" y="104"/>
                    </a:lnTo>
                    <a:close/>
                    <a:moveTo>
                      <a:pt x="186" y="96"/>
                    </a:moveTo>
                    <a:cubicBezTo>
                      <a:pt x="189" y="103"/>
                      <a:pt x="189" y="103"/>
                      <a:pt x="189" y="103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8" y="96"/>
                      <a:pt x="178" y="96"/>
                      <a:pt x="178" y="96"/>
                    </a:cubicBezTo>
                    <a:lnTo>
                      <a:pt x="186" y="96"/>
                    </a:lnTo>
                    <a:close/>
                    <a:moveTo>
                      <a:pt x="166" y="128"/>
                    </a:moveTo>
                    <a:cubicBezTo>
                      <a:pt x="164" y="128"/>
                      <a:pt x="162" y="126"/>
                      <a:pt x="162" y="124"/>
                    </a:cubicBezTo>
                    <a:cubicBezTo>
                      <a:pt x="162" y="122"/>
                      <a:pt x="164" y="120"/>
                      <a:pt x="166" y="120"/>
                    </a:cubicBezTo>
                    <a:cubicBezTo>
                      <a:pt x="168" y="120"/>
                      <a:pt x="170" y="122"/>
                      <a:pt x="170" y="124"/>
                    </a:cubicBezTo>
                    <a:cubicBezTo>
                      <a:pt x="170" y="126"/>
                      <a:pt x="168" y="128"/>
                      <a:pt x="166" y="128"/>
                    </a:cubicBezTo>
                    <a:close/>
                    <a:moveTo>
                      <a:pt x="190" y="120"/>
                    </a:move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6" y="115"/>
                      <a:pt x="171" y="112"/>
                      <a:pt x="166" y="112"/>
                    </a:cubicBezTo>
                    <a:cubicBezTo>
                      <a:pt x="165" y="112"/>
                      <a:pt x="163" y="112"/>
                      <a:pt x="162" y="113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82" y="87"/>
                      <a:pt x="182" y="87"/>
                      <a:pt x="183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4" y="88"/>
                      <a:pt x="170" y="92"/>
                      <a:pt x="170" y="96"/>
                    </a:cubicBezTo>
                    <a:cubicBezTo>
                      <a:pt x="170" y="101"/>
                      <a:pt x="170" y="101"/>
                      <a:pt x="170" y="101"/>
                    </a:cubicBezTo>
                    <a:cubicBezTo>
                      <a:pt x="170" y="105"/>
                      <a:pt x="173" y="108"/>
                      <a:pt x="176" y="109"/>
                    </a:cubicBezTo>
                    <a:cubicBezTo>
                      <a:pt x="190" y="111"/>
                      <a:pt x="190" y="111"/>
                      <a:pt x="190" y="111"/>
                    </a:cubicBezTo>
                    <a:lnTo>
                      <a:pt x="190" y="1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5" name="Grupa 24"/>
            <p:cNvGrpSpPr/>
            <p:nvPr/>
          </p:nvGrpSpPr>
          <p:grpSpPr>
            <a:xfrm>
              <a:off x="5897571" y="5269893"/>
              <a:ext cx="633413" cy="633413"/>
              <a:chOff x="1380506" y="2738740"/>
              <a:chExt cx="633413" cy="633413"/>
            </a:xfrm>
            <a:solidFill>
              <a:schemeClr val="tx2"/>
            </a:solidFill>
          </p:grpSpPr>
          <p:sp>
            <p:nvSpPr>
              <p:cNvPr id="26" name="Freeform 654"/>
              <p:cNvSpPr>
                <a:spLocks noEditPoints="1"/>
              </p:cNvSpPr>
              <p:nvPr/>
            </p:nvSpPr>
            <p:spPr bwMode="auto">
              <a:xfrm>
                <a:off x="1380506" y="2738740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660"/>
              <p:cNvSpPr>
                <a:spLocks noEditPoints="1"/>
              </p:cNvSpPr>
              <p:nvPr/>
            </p:nvSpPr>
            <p:spPr bwMode="auto">
              <a:xfrm>
                <a:off x="1517142" y="2936002"/>
                <a:ext cx="359235" cy="273272"/>
              </a:xfrm>
              <a:custGeom>
                <a:avLst/>
                <a:gdLst>
                  <a:gd name="T0" fmla="*/ 129 w 168"/>
                  <a:gd name="T1" fmla="*/ 5 h 128"/>
                  <a:gd name="T2" fmla="*/ 47 w 168"/>
                  <a:gd name="T3" fmla="*/ 0 h 128"/>
                  <a:gd name="T4" fmla="*/ 22 w 168"/>
                  <a:gd name="T5" fmla="*/ 41 h 128"/>
                  <a:gd name="T6" fmla="*/ 0 w 168"/>
                  <a:gd name="T7" fmla="*/ 100 h 128"/>
                  <a:gd name="T8" fmla="*/ 8 w 168"/>
                  <a:gd name="T9" fmla="*/ 116 h 128"/>
                  <a:gd name="T10" fmla="*/ 28 w 168"/>
                  <a:gd name="T11" fmla="*/ 128 h 128"/>
                  <a:gd name="T12" fmla="*/ 40 w 168"/>
                  <a:gd name="T13" fmla="*/ 112 h 128"/>
                  <a:gd name="T14" fmla="*/ 128 w 168"/>
                  <a:gd name="T15" fmla="*/ 116 h 128"/>
                  <a:gd name="T16" fmla="*/ 148 w 168"/>
                  <a:gd name="T17" fmla="*/ 128 h 128"/>
                  <a:gd name="T18" fmla="*/ 160 w 168"/>
                  <a:gd name="T19" fmla="*/ 111 h 128"/>
                  <a:gd name="T20" fmla="*/ 168 w 168"/>
                  <a:gd name="T21" fmla="*/ 68 h 128"/>
                  <a:gd name="T22" fmla="*/ 47 w 168"/>
                  <a:gd name="T23" fmla="*/ 8 h 128"/>
                  <a:gd name="T24" fmla="*/ 137 w 168"/>
                  <a:gd name="T25" fmla="*/ 40 h 128"/>
                  <a:gd name="T26" fmla="*/ 47 w 168"/>
                  <a:gd name="T27" fmla="*/ 8 h 128"/>
                  <a:gd name="T28" fmla="*/ 8 w 168"/>
                  <a:gd name="T29" fmla="*/ 64 h 128"/>
                  <a:gd name="T30" fmla="*/ 32 w 168"/>
                  <a:gd name="T31" fmla="*/ 65 h 128"/>
                  <a:gd name="T32" fmla="*/ 8 w 168"/>
                  <a:gd name="T33" fmla="*/ 72 h 128"/>
                  <a:gd name="T34" fmla="*/ 32 w 168"/>
                  <a:gd name="T35" fmla="*/ 116 h 128"/>
                  <a:gd name="T36" fmla="*/ 20 w 168"/>
                  <a:gd name="T37" fmla="*/ 120 h 128"/>
                  <a:gd name="T38" fmla="*/ 16 w 168"/>
                  <a:gd name="T39" fmla="*/ 112 h 128"/>
                  <a:gd name="T40" fmla="*/ 32 w 168"/>
                  <a:gd name="T41" fmla="*/ 116 h 128"/>
                  <a:gd name="T42" fmla="*/ 68 w 168"/>
                  <a:gd name="T43" fmla="*/ 104 h 128"/>
                  <a:gd name="T44" fmla="*/ 100 w 168"/>
                  <a:gd name="T45" fmla="*/ 96 h 128"/>
                  <a:gd name="T46" fmla="*/ 152 w 168"/>
                  <a:gd name="T47" fmla="*/ 116 h 128"/>
                  <a:gd name="T48" fmla="*/ 140 w 168"/>
                  <a:gd name="T49" fmla="*/ 120 h 128"/>
                  <a:gd name="T50" fmla="*/ 136 w 168"/>
                  <a:gd name="T51" fmla="*/ 112 h 128"/>
                  <a:gd name="T52" fmla="*/ 152 w 168"/>
                  <a:gd name="T53" fmla="*/ 116 h 128"/>
                  <a:gd name="T54" fmla="*/ 156 w 168"/>
                  <a:gd name="T55" fmla="*/ 104 h 128"/>
                  <a:gd name="T56" fmla="*/ 108 w 168"/>
                  <a:gd name="T57" fmla="*/ 92 h 128"/>
                  <a:gd name="T58" fmla="*/ 64 w 168"/>
                  <a:gd name="T59" fmla="*/ 88 h 128"/>
                  <a:gd name="T60" fmla="*/ 60 w 168"/>
                  <a:gd name="T61" fmla="*/ 104 h 128"/>
                  <a:gd name="T62" fmla="*/ 8 w 168"/>
                  <a:gd name="T63" fmla="*/ 100 h 128"/>
                  <a:gd name="T64" fmla="*/ 48 w 168"/>
                  <a:gd name="T65" fmla="*/ 80 h 128"/>
                  <a:gd name="T66" fmla="*/ 51 w 168"/>
                  <a:gd name="T67" fmla="*/ 73 h 128"/>
                  <a:gd name="T68" fmla="*/ 29 w 168"/>
                  <a:gd name="T69" fmla="*/ 56 h 128"/>
                  <a:gd name="T70" fmla="*/ 28 w 168"/>
                  <a:gd name="T71" fmla="*/ 48 h 128"/>
                  <a:gd name="T72" fmla="*/ 156 w 168"/>
                  <a:gd name="T73" fmla="*/ 56 h 128"/>
                  <a:gd name="T74" fmla="*/ 131 w 168"/>
                  <a:gd name="T75" fmla="*/ 60 h 128"/>
                  <a:gd name="T76" fmla="*/ 116 w 168"/>
                  <a:gd name="T77" fmla="*/ 78 h 128"/>
                  <a:gd name="T78" fmla="*/ 160 w 168"/>
                  <a:gd name="T79" fmla="*/ 80 h 128"/>
                  <a:gd name="T80" fmla="*/ 160 w 168"/>
                  <a:gd name="T81" fmla="*/ 72 h 128"/>
                  <a:gd name="T82" fmla="*/ 136 w 168"/>
                  <a:gd name="T83" fmla="*/ 65 h 128"/>
                  <a:gd name="T84" fmla="*/ 160 w 168"/>
                  <a:gd name="T85" fmla="*/ 64 h 128"/>
                  <a:gd name="T86" fmla="*/ 160 w 168"/>
                  <a:gd name="T87" fmla="*/ 72 h 128"/>
                  <a:gd name="T88" fmla="*/ 108 w 168"/>
                  <a:gd name="T89" fmla="*/ 80 h 128"/>
                  <a:gd name="T90" fmla="*/ 60 w 168"/>
                  <a:gd name="T91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8" h="128">
                    <a:moveTo>
                      <a:pt x="146" y="41"/>
                    </a:moveTo>
                    <a:cubicBezTo>
                      <a:pt x="129" y="5"/>
                      <a:pt x="129" y="5"/>
                      <a:pt x="129" y="5"/>
                    </a:cubicBezTo>
                    <a:cubicBezTo>
                      <a:pt x="127" y="2"/>
                      <a:pt x="125" y="0"/>
                      <a:pt x="121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3" y="0"/>
                      <a:pt x="41" y="2"/>
                      <a:pt x="39" y="5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0" y="43"/>
                      <a:pt x="0" y="54"/>
                      <a:pt x="0" y="68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5"/>
                      <a:pt x="3" y="110"/>
                      <a:pt x="8" y="111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5" y="128"/>
                      <a:pt x="40" y="123"/>
                      <a:pt x="40" y="116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8" y="123"/>
                      <a:pt x="133" y="128"/>
                      <a:pt x="140" y="128"/>
                    </a:cubicBezTo>
                    <a:cubicBezTo>
                      <a:pt x="148" y="128"/>
                      <a:pt x="148" y="128"/>
                      <a:pt x="148" y="128"/>
                    </a:cubicBezTo>
                    <a:cubicBezTo>
                      <a:pt x="155" y="128"/>
                      <a:pt x="160" y="123"/>
                      <a:pt x="160" y="116"/>
                    </a:cubicBezTo>
                    <a:cubicBezTo>
                      <a:pt x="160" y="111"/>
                      <a:pt x="160" y="111"/>
                      <a:pt x="160" y="111"/>
                    </a:cubicBezTo>
                    <a:cubicBezTo>
                      <a:pt x="165" y="110"/>
                      <a:pt x="168" y="105"/>
                      <a:pt x="168" y="100"/>
                    </a:cubicBezTo>
                    <a:cubicBezTo>
                      <a:pt x="168" y="68"/>
                      <a:pt x="168" y="68"/>
                      <a:pt x="168" y="68"/>
                    </a:cubicBezTo>
                    <a:cubicBezTo>
                      <a:pt x="168" y="54"/>
                      <a:pt x="158" y="43"/>
                      <a:pt x="146" y="41"/>
                    </a:cubicBezTo>
                    <a:close/>
                    <a:moveTo>
                      <a:pt x="47" y="8"/>
                    </a:moveTo>
                    <a:cubicBezTo>
                      <a:pt x="121" y="8"/>
                      <a:pt x="121" y="8"/>
                      <a:pt x="121" y="8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31" y="40"/>
                      <a:pt x="31" y="40"/>
                      <a:pt x="31" y="40"/>
                    </a:cubicBezTo>
                    <a:lnTo>
                      <a:pt x="47" y="8"/>
                    </a:lnTo>
                    <a:close/>
                    <a:moveTo>
                      <a:pt x="8" y="68"/>
                    </a:moveTo>
                    <a:cubicBezTo>
                      <a:pt x="8" y="67"/>
                      <a:pt x="8" y="65"/>
                      <a:pt x="8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0" y="64"/>
                      <a:pt x="31" y="64"/>
                      <a:pt x="32" y="65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8" y="72"/>
                      <a:pt x="8" y="72"/>
                      <a:pt x="8" y="72"/>
                    </a:cubicBezTo>
                    <a:lnTo>
                      <a:pt x="8" y="68"/>
                    </a:lnTo>
                    <a:close/>
                    <a:moveTo>
                      <a:pt x="32" y="116"/>
                    </a:moveTo>
                    <a:cubicBezTo>
                      <a:pt x="32" y="118"/>
                      <a:pt x="30" y="120"/>
                      <a:pt x="28" y="120"/>
                    </a:cubicBezTo>
                    <a:cubicBezTo>
                      <a:pt x="20" y="120"/>
                      <a:pt x="20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32" y="112"/>
                      <a:pt x="32" y="112"/>
                      <a:pt x="32" y="112"/>
                    </a:cubicBezTo>
                    <a:lnTo>
                      <a:pt x="32" y="116"/>
                    </a:lnTo>
                    <a:close/>
                    <a:moveTo>
                      <a:pt x="100" y="104"/>
                    </a:moveTo>
                    <a:cubicBezTo>
                      <a:pt x="68" y="104"/>
                      <a:pt x="68" y="104"/>
                      <a:pt x="68" y="104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100" y="96"/>
                      <a:pt x="100" y="96"/>
                      <a:pt x="100" y="96"/>
                    </a:cubicBezTo>
                    <a:lnTo>
                      <a:pt x="100" y="104"/>
                    </a:lnTo>
                    <a:close/>
                    <a:moveTo>
                      <a:pt x="152" y="116"/>
                    </a:moveTo>
                    <a:cubicBezTo>
                      <a:pt x="152" y="118"/>
                      <a:pt x="150" y="120"/>
                      <a:pt x="148" y="120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38" y="120"/>
                      <a:pt x="136" y="118"/>
                      <a:pt x="136" y="116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lnTo>
                      <a:pt x="152" y="116"/>
                    </a:lnTo>
                    <a:close/>
                    <a:moveTo>
                      <a:pt x="160" y="100"/>
                    </a:moveTo>
                    <a:cubicBezTo>
                      <a:pt x="160" y="102"/>
                      <a:pt x="158" y="104"/>
                      <a:pt x="156" y="104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0"/>
                      <a:pt x="106" y="88"/>
                      <a:pt x="104" y="88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2" y="88"/>
                      <a:pt x="60" y="90"/>
                      <a:pt x="60" y="92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0" y="104"/>
                      <a:pt x="8" y="102"/>
                      <a:pt x="8" y="10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0" y="80"/>
                      <a:pt x="51" y="79"/>
                      <a:pt x="52" y="78"/>
                    </a:cubicBezTo>
                    <a:cubicBezTo>
                      <a:pt x="52" y="76"/>
                      <a:pt x="52" y="74"/>
                      <a:pt x="51" y="73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5" y="57"/>
                      <a:pt x="32" y="56"/>
                      <a:pt x="29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6" y="51"/>
                      <a:pt x="21" y="48"/>
                      <a:pt x="28" y="48"/>
                    </a:cubicBezTo>
                    <a:cubicBezTo>
                      <a:pt x="140" y="48"/>
                      <a:pt x="140" y="48"/>
                      <a:pt x="140" y="48"/>
                    </a:cubicBezTo>
                    <a:cubicBezTo>
                      <a:pt x="147" y="48"/>
                      <a:pt x="152" y="51"/>
                      <a:pt x="156" y="56"/>
                    </a:cubicBezTo>
                    <a:cubicBezTo>
                      <a:pt x="139" y="56"/>
                      <a:pt x="139" y="56"/>
                      <a:pt x="139" y="56"/>
                    </a:cubicBezTo>
                    <a:cubicBezTo>
                      <a:pt x="136" y="56"/>
                      <a:pt x="133" y="57"/>
                      <a:pt x="131" y="60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6" y="74"/>
                      <a:pt x="116" y="76"/>
                      <a:pt x="116" y="78"/>
                    </a:cubicBezTo>
                    <a:cubicBezTo>
                      <a:pt x="117" y="79"/>
                      <a:pt x="118" y="80"/>
                      <a:pt x="120" y="80"/>
                    </a:cubicBezTo>
                    <a:cubicBezTo>
                      <a:pt x="160" y="80"/>
                      <a:pt x="160" y="80"/>
                      <a:pt x="160" y="80"/>
                    </a:cubicBezTo>
                    <a:lnTo>
                      <a:pt x="160" y="100"/>
                    </a:lnTo>
                    <a:close/>
                    <a:moveTo>
                      <a:pt x="160" y="72"/>
                    </a:moveTo>
                    <a:cubicBezTo>
                      <a:pt x="130" y="72"/>
                      <a:pt x="130" y="72"/>
                      <a:pt x="130" y="72"/>
                    </a:cubicBezTo>
                    <a:cubicBezTo>
                      <a:pt x="136" y="65"/>
                      <a:pt x="136" y="65"/>
                      <a:pt x="136" y="65"/>
                    </a:cubicBezTo>
                    <a:cubicBezTo>
                      <a:pt x="137" y="64"/>
                      <a:pt x="138" y="64"/>
                      <a:pt x="139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0" y="65"/>
                      <a:pt x="160" y="67"/>
                      <a:pt x="160" y="68"/>
                    </a:cubicBezTo>
                    <a:lnTo>
                      <a:pt x="160" y="72"/>
                    </a:lnTo>
                    <a:close/>
                    <a:moveTo>
                      <a:pt x="60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60" y="72"/>
                      <a:pt x="60" y="72"/>
                      <a:pt x="60" y="72"/>
                    </a:cubicBezTo>
                    <a:lnTo>
                      <a:pt x="60" y="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8" name="Grupa 27"/>
            <p:cNvGrpSpPr/>
            <p:nvPr/>
          </p:nvGrpSpPr>
          <p:grpSpPr>
            <a:xfrm>
              <a:off x="6719197" y="5269893"/>
              <a:ext cx="632508" cy="633413"/>
              <a:chOff x="2202132" y="2738740"/>
              <a:chExt cx="632508" cy="633413"/>
            </a:xfrm>
            <a:solidFill>
              <a:schemeClr val="tx2"/>
            </a:solidFill>
          </p:grpSpPr>
          <p:sp>
            <p:nvSpPr>
              <p:cNvPr id="29" name="Freeform 544"/>
              <p:cNvSpPr>
                <a:spLocks noEditPoints="1"/>
              </p:cNvSpPr>
              <p:nvPr/>
            </p:nvSpPr>
            <p:spPr bwMode="auto">
              <a:xfrm>
                <a:off x="2202132" y="2738740"/>
                <a:ext cx="632508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661"/>
              <p:cNvSpPr>
                <a:spLocks noEditPoints="1"/>
              </p:cNvSpPr>
              <p:nvPr/>
            </p:nvSpPr>
            <p:spPr bwMode="auto">
              <a:xfrm>
                <a:off x="2355961" y="2875376"/>
                <a:ext cx="324850" cy="393621"/>
              </a:xfrm>
              <a:custGeom>
                <a:avLst/>
                <a:gdLst>
                  <a:gd name="T0" fmla="*/ 20 w 152"/>
                  <a:gd name="T1" fmla="*/ 0 h 184"/>
                  <a:gd name="T2" fmla="*/ 0 w 152"/>
                  <a:gd name="T3" fmla="*/ 124 h 184"/>
                  <a:gd name="T4" fmla="*/ 12 w 152"/>
                  <a:gd name="T5" fmla="*/ 172 h 184"/>
                  <a:gd name="T6" fmla="*/ 32 w 152"/>
                  <a:gd name="T7" fmla="*/ 184 h 184"/>
                  <a:gd name="T8" fmla="*/ 44 w 152"/>
                  <a:gd name="T9" fmla="*/ 168 h 184"/>
                  <a:gd name="T10" fmla="*/ 108 w 152"/>
                  <a:gd name="T11" fmla="*/ 172 h 184"/>
                  <a:gd name="T12" fmla="*/ 128 w 152"/>
                  <a:gd name="T13" fmla="*/ 184 h 184"/>
                  <a:gd name="T14" fmla="*/ 140 w 152"/>
                  <a:gd name="T15" fmla="*/ 136 h 184"/>
                  <a:gd name="T16" fmla="*/ 152 w 152"/>
                  <a:gd name="T17" fmla="*/ 20 h 184"/>
                  <a:gd name="T18" fmla="*/ 36 w 152"/>
                  <a:gd name="T19" fmla="*/ 172 h 184"/>
                  <a:gd name="T20" fmla="*/ 24 w 152"/>
                  <a:gd name="T21" fmla="*/ 176 h 184"/>
                  <a:gd name="T22" fmla="*/ 20 w 152"/>
                  <a:gd name="T23" fmla="*/ 167 h 184"/>
                  <a:gd name="T24" fmla="*/ 36 w 152"/>
                  <a:gd name="T25" fmla="*/ 168 h 184"/>
                  <a:gd name="T26" fmla="*/ 132 w 152"/>
                  <a:gd name="T27" fmla="*/ 172 h 184"/>
                  <a:gd name="T28" fmla="*/ 120 w 152"/>
                  <a:gd name="T29" fmla="*/ 176 h 184"/>
                  <a:gd name="T30" fmla="*/ 116 w 152"/>
                  <a:gd name="T31" fmla="*/ 168 h 184"/>
                  <a:gd name="T32" fmla="*/ 132 w 152"/>
                  <a:gd name="T33" fmla="*/ 167 h 184"/>
                  <a:gd name="T34" fmla="*/ 132 w 152"/>
                  <a:gd name="T35" fmla="*/ 144 h 184"/>
                  <a:gd name="T36" fmla="*/ 126 w 152"/>
                  <a:gd name="T37" fmla="*/ 136 h 184"/>
                  <a:gd name="T38" fmla="*/ 132 w 152"/>
                  <a:gd name="T39" fmla="*/ 144 h 184"/>
                  <a:gd name="T40" fmla="*/ 124 w 152"/>
                  <a:gd name="T41" fmla="*/ 128 h 184"/>
                  <a:gd name="T42" fmla="*/ 105 w 152"/>
                  <a:gd name="T43" fmla="*/ 145 h 184"/>
                  <a:gd name="T44" fmla="*/ 108 w 152"/>
                  <a:gd name="T45" fmla="*/ 152 h 184"/>
                  <a:gd name="T46" fmla="*/ 132 w 152"/>
                  <a:gd name="T47" fmla="*/ 156 h 184"/>
                  <a:gd name="T48" fmla="*/ 24 w 152"/>
                  <a:gd name="T49" fmla="*/ 160 h 184"/>
                  <a:gd name="T50" fmla="*/ 20 w 152"/>
                  <a:gd name="T51" fmla="*/ 152 h 184"/>
                  <a:gd name="T52" fmla="*/ 48 w 152"/>
                  <a:gd name="T53" fmla="*/ 150 h 184"/>
                  <a:gd name="T54" fmla="*/ 31 w 152"/>
                  <a:gd name="T55" fmla="*/ 129 h 184"/>
                  <a:gd name="T56" fmla="*/ 20 w 152"/>
                  <a:gd name="T57" fmla="*/ 128 h 184"/>
                  <a:gd name="T58" fmla="*/ 44 w 152"/>
                  <a:gd name="T59" fmla="*/ 104 h 184"/>
                  <a:gd name="T60" fmla="*/ 45 w 152"/>
                  <a:gd name="T61" fmla="*/ 135 h 184"/>
                  <a:gd name="T62" fmla="*/ 64 w 152"/>
                  <a:gd name="T63" fmla="*/ 152 h 184"/>
                  <a:gd name="T64" fmla="*/ 91 w 152"/>
                  <a:gd name="T65" fmla="*/ 151 h 184"/>
                  <a:gd name="T66" fmla="*/ 108 w 152"/>
                  <a:gd name="T67" fmla="*/ 132 h 184"/>
                  <a:gd name="T68" fmla="*/ 132 w 152"/>
                  <a:gd name="T69" fmla="*/ 104 h 184"/>
                  <a:gd name="T70" fmla="*/ 20 w 152"/>
                  <a:gd name="T71" fmla="*/ 144 h 184"/>
                  <a:gd name="T72" fmla="*/ 26 w 152"/>
                  <a:gd name="T73" fmla="*/ 136 h 184"/>
                  <a:gd name="T74" fmla="*/ 20 w 152"/>
                  <a:gd name="T75" fmla="*/ 144 h 184"/>
                  <a:gd name="T76" fmla="*/ 52 w 152"/>
                  <a:gd name="T77" fmla="*/ 104 h 184"/>
                  <a:gd name="T78" fmla="*/ 100 w 152"/>
                  <a:gd name="T79" fmla="*/ 130 h 184"/>
                  <a:gd name="T80" fmla="*/ 66 w 152"/>
                  <a:gd name="T81" fmla="*/ 144 h 184"/>
                  <a:gd name="T82" fmla="*/ 132 w 152"/>
                  <a:gd name="T83" fmla="*/ 96 h 184"/>
                  <a:gd name="T84" fmla="*/ 20 w 152"/>
                  <a:gd name="T85" fmla="*/ 56 h 184"/>
                  <a:gd name="T86" fmla="*/ 132 w 152"/>
                  <a:gd name="T87" fmla="*/ 96 h 184"/>
                  <a:gd name="T88" fmla="*/ 20 w 152"/>
                  <a:gd name="T89" fmla="*/ 48 h 184"/>
                  <a:gd name="T90" fmla="*/ 24 w 152"/>
                  <a:gd name="T91" fmla="*/ 32 h 184"/>
                  <a:gd name="T92" fmla="*/ 132 w 152"/>
                  <a:gd name="T93" fmla="*/ 36 h 184"/>
                  <a:gd name="T94" fmla="*/ 144 w 152"/>
                  <a:gd name="T95" fmla="*/ 124 h 184"/>
                  <a:gd name="T96" fmla="*/ 140 w 152"/>
                  <a:gd name="T97" fmla="*/ 36 h 184"/>
                  <a:gd name="T98" fmla="*/ 24 w 152"/>
                  <a:gd name="T99" fmla="*/ 24 h 184"/>
                  <a:gd name="T100" fmla="*/ 12 w 152"/>
                  <a:gd name="T101" fmla="*/ 128 h 184"/>
                  <a:gd name="T102" fmla="*/ 8 w 152"/>
                  <a:gd name="T103" fmla="*/ 20 h 184"/>
                  <a:gd name="T104" fmla="*/ 132 w 152"/>
                  <a:gd name="T105" fmla="*/ 8 h 184"/>
                  <a:gd name="T106" fmla="*/ 144 w 152"/>
                  <a:gd name="T107" fmla="*/ 124 h 184"/>
                  <a:gd name="T108" fmla="*/ 64 w 152"/>
                  <a:gd name="T109" fmla="*/ 128 h 184"/>
                  <a:gd name="T110" fmla="*/ 88 w 152"/>
                  <a:gd name="T111" fmla="*/ 136 h 184"/>
                  <a:gd name="T112" fmla="*/ 92 w 152"/>
                  <a:gd name="T113" fmla="*/ 112 h 184"/>
                  <a:gd name="T114" fmla="*/ 60 w 152"/>
                  <a:gd name="T115" fmla="*/ 120 h 184"/>
                  <a:gd name="T116" fmla="*/ 92 w 152"/>
                  <a:gd name="T117" fmla="*/ 11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84">
                    <a:moveTo>
                      <a:pt x="13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31"/>
                      <a:pt x="5" y="136"/>
                      <a:pt x="12" y="136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2" y="179"/>
                      <a:pt x="17" y="184"/>
                      <a:pt x="24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9" y="184"/>
                      <a:pt x="44" y="179"/>
                      <a:pt x="44" y="172"/>
                    </a:cubicBezTo>
                    <a:cubicBezTo>
                      <a:pt x="44" y="168"/>
                      <a:pt x="44" y="168"/>
                      <a:pt x="44" y="168"/>
                    </a:cubicBezTo>
                    <a:cubicBezTo>
                      <a:pt x="108" y="168"/>
                      <a:pt x="108" y="168"/>
                      <a:pt x="108" y="168"/>
                    </a:cubicBezTo>
                    <a:cubicBezTo>
                      <a:pt x="108" y="172"/>
                      <a:pt x="108" y="172"/>
                      <a:pt x="108" y="172"/>
                    </a:cubicBezTo>
                    <a:cubicBezTo>
                      <a:pt x="108" y="179"/>
                      <a:pt x="113" y="184"/>
                      <a:pt x="120" y="184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35" y="184"/>
                      <a:pt x="140" y="179"/>
                      <a:pt x="140" y="172"/>
                    </a:cubicBezTo>
                    <a:cubicBezTo>
                      <a:pt x="140" y="136"/>
                      <a:pt x="140" y="136"/>
                      <a:pt x="140" y="136"/>
                    </a:cubicBezTo>
                    <a:cubicBezTo>
                      <a:pt x="147" y="136"/>
                      <a:pt x="152" y="131"/>
                      <a:pt x="152" y="124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9"/>
                      <a:pt x="143" y="0"/>
                      <a:pt x="132" y="0"/>
                    </a:cubicBezTo>
                    <a:close/>
                    <a:moveTo>
                      <a:pt x="36" y="172"/>
                    </a:moveTo>
                    <a:cubicBezTo>
                      <a:pt x="36" y="174"/>
                      <a:pt x="34" y="176"/>
                      <a:pt x="32" y="176"/>
                    </a:cubicBezTo>
                    <a:cubicBezTo>
                      <a:pt x="24" y="176"/>
                      <a:pt x="24" y="176"/>
                      <a:pt x="24" y="176"/>
                    </a:cubicBezTo>
                    <a:cubicBezTo>
                      <a:pt x="22" y="176"/>
                      <a:pt x="20" y="174"/>
                      <a:pt x="20" y="172"/>
                    </a:cubicBezTo>
                    <a:cubicBezTo>
                      <a:pt x="20" y="167"/>
                      <a:pt x="20" y="167"/>
                      <a:pt x="20" y="167"/>
                    </a:cubicBezTo>
                    <a:cubicBezTo>
                      <a:pt x="21" y="168"/>
                      <a:pt x="23" y="168"/>
                      <a:pt x="24" y="168"/>
                    </a:cubicBezTo>
                    <a:cubicBezTo>
                      <a:pt x="36" y="168"/>
                      <a:pt x="36" y="168"/>
                      <a:pt x="36" y="168"/>
                    </a:cubicBezTo>
                    <a:lnTo>
                      <a:pt x="36" y="172"/>
                    </a:lnTo>
                    <a:close/>
                    <a:moveTo>
                      <a:pt x="132" y="172"/>
                    </a:moveTo>
                    <a:cubicBezTo>
                      <a:pt x="132" y="174"/>
                      <a:pt x="130" y="176"/>
                      <a:pt x="128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18" y="176"/>
                      <a:pt x="116" y="174"/>
                      <a:pt x="116" y="172"/>
                    </a:cubicBezTo>
                    <a:cubicBezTo>
                      <a:pt x="116" y="168"/>
                      <a:pt x="116" y="168"/>
                      <a:pt x="116" y="168"/>
                    </a:cubicBezTo>
                    <a:cubicBezTo>
                      <a:pt x="128" y="168"/>
                      <a:pt x="128" y="168"/>
                      <a:pt x="128" y="168"/>
                    </a:cubicBezTo>
                    <a:cubicBezTo>
                      <a:pt x="129" y="168"/>
                      <a:pt x="131" y="168"/>
                      <a:pt x="132" y="167"/>
                    </a:cubicBezTo>
                    <a:lnTo>
                      <a:pt x="132" y="172"/>
                    </a:lnTo>
                    <a:close/>
                    <a:moveTo>
                      <a:pt x="132" y="144"/>
                    </a:moveTo>
                    <a:cubicBezTo>
                      <a:pt x="118" y="144"/>
                      <a:pt x="118" y="144"/>
                      <a:pt x="118" y="144"/>
                    </a:cubicBezTo>
                    <a:cubicBezTo>
                      <a:pt x="126" y="136"/>
                      <a:pt x="126" y="136"/>
                      <a:pt x="126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lnTo>
                      <a:pt x="132" y="144"/>
                    </a:lnTo>
                    <a:close/>
                    <a:moveTo>
                      <a:pt x="132" y="128"/>
                    </a:move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3" y="128"/>
                      <a:pt x="122" y="128"/>
                      <a:pt x="121" y="129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4" y="146"/>
                      <a:pt x="104" y="148"/>
                      <a:pt x="104" y="150"/>
                    </a:cubicBezTo>
                    <a:cubicBezTo>
                      <a:pt x="105" y="151"/>
                      <a:pt x="106" y="152"/>
                      <a:pt x="108" y="152"/>
                    </a:cubicBezTo>
                    <a:cubicBezTo>
                      <a:pt x="132" y="152"/>
                      <a:pt x="132" y="152"/>
                      <a:pt x="132" y="152"/>
                    </a:cubicBezTo>
                    <a:cubicBezTo>
                      <a:pt x="132" y="156"/>
                      <a:pt x="132" y="156"/>
                      <a:pt x="132" y="156"/>
                    </a:cubicBezTo>
                    <a:cubicBezTo>
                      <a:pt x="132" y="158"/>
                      <a:pt x="130" y="160"/>
                      <a:pt x="128" y="160"/>
                    </a:cubicBezTo>
                    <a:cubicBezTo>
                      <a:pt x="24" y="160"/>
                      <a:pt x="24" y="160"/>
                      <a:pt x="24" y="160"/>
                    </a:cubicBezTo>
                    <a:cubicBezTo>
                      <a:pt x="22" y="160"/>
                      <a:pt x="20" y="158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6" y="152"/>
                      <a:pt x="47" y="151"/>
                      <a:pt x="48" y="150"/>
                    </a:cubicBezTo>
                    <a:cubicBezTo>
                      <a:pt x="48" y="148"/>
                      <a:pt x="48" y="146"/>
                      <a:pt x="47" y="145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0" y="128"/>
                      <a:pt x="29" y="128"/>
                      <a:pt x="28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3"/>
                      <a:pt x="44" y="134"/>
                      <a:pt x="45" y="135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2"/>
                      <a:pt x="63" y="152"/>
                      <a:pt x="64" y="152"/>
                    </a:cubicBezTo>
                    <a:cubicBezTo>
                      <a:pt x="88" y="152"/>
                      <a:pt x="88" y="152"/>
                      <a:pt x="88" y="152"/>
                    </a:cubicBezTo>
                    <a:cubicBezTo>
                      <a:pt x="89" y="152"/>
                      <a:pt x="90" y="152"/>
                      <a:pt x="91" y="151"/>
                    </a:cubicBezTo>
                    <a:cubicBezTo>
                      <a:pt x="107" y="135"/>
                      <a:pt x="107" y="135"/>
                      <a:pt x="107" y="135"/>
                    </a:cubicBezTo>
                    <a:cubicBezTo>
                      <a:pt x="108" y="134"/>
                      <a:pt x="108" y="133"/>
                      <a:pt x="108" y="132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lnTo>
                      <a:pt x="132" y="128"/>
                    </a:lnTo>
                    <a:close/>
                    <a:moveTo>
                      <a:pt x="20" y="144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34" y="144"/>
                      <a:pt x="34" y="144"/>
                      <a:pt x="34" y="144"/>
                    </a:cubicBezTo>
                    <a:lnTo>
                      <a:pt x="20" y="144"/>
                    </a:lnTo>
                    <a:close/>
                    <a:moveTo>
                      <a:pt x="52" y="130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66" y="144"/>
                      <a:pt x="66" y="144"/>
                      <a:pt x="66" y="144"/>
                    </a:cubicBezTo>
                    <a:lnTo>
                      <a:pt x="52" y="130"/>
                    </a:lnTo>
                    <a:close/>
                    <a:moveTo>
                      <a:pt x="132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32" y="56"/>
                      <a:pt x="132" y="56"/>
                      <a:pt x="132" y="56"/>
                    </a:cubicBezTo>
                    <a:lnTo>
                      <a:pt x="132" y="96"/>
                    </a:lnTo>
                    <a:close/>
                    <a:moveTo>
                      <a:pt x="132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4"/>
                      <a:pt x="22" y="32"/>
                      <a:pt x="24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30" y="32"/>
                      <a:pt x="132" y="34"/>
                      <a:pt x="132" y="36"/>
                    </a:cubicBezTo>
                    <a:lnTo>
                      <a:pt x="132" y="48"/>
                    </a:lnTo>
                    <a:close/>
                    <a:moveTo>
                      <a:pt x="144" y="124"/>
                    </a:moveTo>
                    <a:cubicBezTo>
                      <a:pt x="144" y="126"/>
                      <a:pt x="142" y="128"/>
                      <a:pt x="140" y="128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40" y="29"/>
                      <a:pt x="135" y="24"/>
                      <a:pt x="128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17" y="24"/>
                      <a:pt x="12" y="29"/>
                      <a:pt x="12" y="36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10" y="128"/>
                      <a:pt x="8" y="126"/>
                      <a:pt x="8" y="12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9" y="8"/>
                      <a:pt x="144" y="13"/>
                      <a:pt x="144" y="20"/>
                    </a:cubicBezTo>
                    <a:lnTo>
                      <a:pt x="144" y="124"/>
                    </a:lnTo>
                    <a:close/>
                    <a:moveTo>
                      <a:pt x="88" y="128"/>
                    </a:moveTo>
                    <a:cubicBezTo>
                      <a:pt x="64" y="128"/>
                      <a:pt x="64" y="128"/>
                      <a:pt x="64" y="128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88" y="136"/>
                      <a:pt x="88" y="136"/>
                      <a:pt x="88" y="136"/>
                    </a:cubicBezTo>
                    <a:lnTo>
                      <a:pt x="88" y="128"/>
                    </a:lnTo>
                    <a:close/>
                    <a:moveTo>
                      <a:pt x="92" y="112"/>
                    </a:moveTo>
                    <a:cubicBezTo>
                      <a:pt x="60" y="112"/>
                      <a:pt x="60" y="112"/>
                      <a:pt x="60" y="112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92" y="120"/>
                      <a:pt x="92" y="120"/>
                      <a:pt x="92" y="120"/>
                    </a:cubicBezTo>
                    <a:lnTo>
                      <a:pt x="92" y="1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1" name="Grupa 30"/>
            <p:cNvGrpSpPr/>
            <p:nvPr/>
          </p:nvGrpSpPr>
          <p:grpSpPr>
            <a:xfrm>
              <a:off x="7539919" y="5269893"/>
              <a:ext cx="633413" cy="633413"/>
              <a:chOff x="3022854" y="2738740"/>
              <a:chExt cx="633413" cy="633413"/>
            </a:xfrm>
            <a:solidFill>
              <a:schemeClr val="tx2"/>
            </a:solidFill>
          </p:grpSpPr>
          <p:sp>
            <p:nvSpPr>
              <p:cNvPr id="32" name="Freeform 546"/>
              <p:cNvSpPr>
                <a:spLocks noEditPoints="1"/>
              </p:cNvSpPr>
              <p:nvPr/>
            </p:nvSpPr>
            <p:spPr bwMode="auto">
              <a:xfrm>
                <a:off x="3022854" y="2738740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662"/>
              <p:cNvSpPr>
                <a:spLocks noEditPoints="1"/>
              </p:cNvSpPr>
              <p:nvPr/>
            </p:nvSpPr>
            <p:spPr bwMode="auto">
              <a:xfrm>
                <a:off x="3193875" y="2875376"/>
                <a:ext cx="291370" cy="393621"/>
              </a:xfrm>
              <a:custGeom>
                <a:avLst/>
                <a:gdLst>
                  <a:gd name="T0" fmla="*/ 20 w 136"/>
                  <a:gd name="T1" fmla="*/ 0 h 184"/>
                  <a:gd name="T2" fmla="*/ 0 w 136"/>
                  <a:gd name="T3" fmla="*/ 156 h 184"/>
                  <a:gd name="T4" fmla="*/ 8 w 136"/>
                  <a:gd name="T5" fmla="*/ 172 h 184"/>
                  <a:gd name="T6" fmla="*/ 28 w 136"/>
                  <a:gd name="T7" fmla="*/ 184 h 184"/>
                  <a:gd name="T8" fmla="*/ 40 w 136"/>
                  <a:gd name="T9" fmla="*/ 168 h 184"/>
                  <a:gd name="T10" fmla="*/ 96 w 136"/>
                  <a:gd name="T11" fmla="*/ 172 h 184"/>
                  <a:gd name="T12" fmla="*/ 116 w 136"/>
                  <a:gd name="T13" fmla="*/ 184 h 184"/>
                  <a:gd name="T14" fmla="*/ 128 w 136"/>
                  <a:gd name="T15" fmla="*/ 167 h 184"/>
                  <a:gd name="T16" fmla="*/ 136 w 136"/>
                  <a:gd name="T17" fmla="*/ 20 h 184"/>
                  <a:gd name="T18" fmla="*/ 32 w 136"/>
                  <a:gd name="T19" fmla="*/ 172 h 184"/>
                  <a:gd name="T20" fmla="*/ 20 w 136"/>
                  <a:gd name="T21" fmla="*/ 176 h 184"/>
                  <a:gd name="T22" fmla="*/ 16 w 136"/>
                  <a:gd name="T23" fmla="*/ 168 h 184"/>
                  <a:gd name="T24" fmla="*/ 32 w 136"/>
                  <a:gd name="T25" fmla="*/ 172 h 184"/>
                  <a:gd name="T26" fmla="*/ 52 w 136"/>
                  <a:gd name="T27" fmla="*/ 160 h 184"/>
                  <a:gd name="T28" fmla="*/ 84 w 136"/>
                  <a:gd name="T29" fmla="*/ 152 h 184"/>
                  <a:gd name="T30" fmla="*/ 120 w 136"/>
                  <a:gd name="T31" fmla="*/ 172 h 184"/>
                  <a:gd name="T32" fmla="*/ 108 w 136"/>
                  <a:gd name="T33" fmla="*/ 176 h 184"/>
                  <a:gd name="T34" fmla="*/ 104 w 136"/>
                  <a:gd name="T35" fmla="*/ 168 h 184"/>
                  <a:gd name="T36" fmla="*/ 120 w 136"/>
                  <a:gd name="T37" fmla="*/ 172 h 184"/>
                  <a:gd name="T38" fmla="*/ 124 w 136"/>
                  <a:gd name="T39" fmla="*/ 160 h 184"/>
                  <a:gd name="T40" fmla="*/ 92 w 136"/>
                  <a:gd name="T41" fmla="*/ 148 h 184"/>
                  <a:gd name="T42" fmla="*/ 48 w 136"/>
                  <a:gd name="T43" fmla="*/ 144 h 184"/>
                  <a:gd name="T44" fmla="*/ 44 w 136"/>
                  <a:gd name="T45" fmla="*/ 160 h 184"/>
                  <a:gd name="T46" fmla="*/ 8 w 136"/>
                  <a:gd name="T47" fmla="*/ 156 h 184"/>
                  <a:gd name="T48" fmla="*/ 128 w 136"/>
                  <a:gd name="T49" fmla="*/ 112 h 184"/>
                  <a:gd name="T50" fmla="*/ 128 w 136"/>
                  <a:gd name="T51" fmla="*/ 104 h 184"/>
                  <a:gd name="T52" fmla="*/ 8 w 136"/>
                  <a:gd name="T53" fmla="*/ 40 h 184"/>
                  <a:gd name="T54" fmla="*/ 128 w 136"/>
                  <a:gd name="T55" fmla="*/ 104 h 184"/>
                  <a:gd name="T56" fmla="*/ 32 w 136"/>
                  <a:gd name="T57" fmla="*/ 24 h 184"/>
                  <a:gd name="T58" fmla="*/ 104 w 136"/>
                  <a:gd name="T59" fmla="*/ 32 h 184"/>
                  <a:gd name="T60" fmla="*/ 128 w 136"/>
                  <a:gd name="T61" fmla="*/ 32 h 184"/>
                  <a:gd name="T62" fmla="*/ 112 w 136"/>
                  <a:gd name="T63" fmla="*/ 20 h 184"/>
                  <a:gd name="T64" fmla="*/ 28 w 136"/>
                  <a:gd name="T65" fmla="*/ 16 h 184"/>
                  <a:gd name="T66" fmla="*/ 24 w 136"/>
                  <a:gd name="T67" fmla="*/ 32 h 184"/>
                  <a:gd name="T68" fmla="*/ 8 w 136"/>
                  <a:gd name="T69" fmla="*/ 20 h 184"/>
                  <a:gd name="T70" fmla="*/ 116 w 136"/>
                  <a:gd name="T71" fmla="*/ 8 h 184"/>
                  <a:gd name="T72" fmla="*/ 128 w 136"/>
                  <a:gd name="T73" fmla="*/ 32 h 184"/>
                  <a:gd name="T74" fmla="*/ 36 w 136"/>
                  <a:gd name="T75" fmla="*/ 132 h 184"/>
                  <a:gd name="T76" fmla="*/ 12 w 136"/>
                  <a:gd name="T77" fmla="*/ 132 h 184"/>
                  <a:gd name="T78" fmla="*/ 24 w 136"/>
                  <a:gd name="T79" fmla="*/ 128 h 184"/>
                  <a:gd name="T80" fmla="*/ 24 w 136"/>
                  <a:gd name="T81" fmla="*/ 136 h 184"/>
                  <a:gd name="T82" fmla="*/ 24 w 136"/>
                  <a:gd name="T83" fmla="*/ 128 h 184"/>
                  <a:gd name="T84" fmla="*/ 124 w 136"/>
                  <a:gd name="T85" fmla="*/ 132 h 184"/>
                  <a:gd name="T86" fmla="*/ 100 w 136"/>
                  <a:gd name="T87" fmla="*/ 132 h 184"/>
                  <a:gd name="T88" fmla="*/ 112 w 136"/>
                  <a:gd name="T89" fmla="*/ 128 h 184"/>
                  <a:gd name="T90" fmla="*/ 112 w 136"/>
                  <a:gd name="T91" fmla="*/ 136 h 184"/>
                  <a:gd name="T92" fmla="*/ 112 w 136"/>
                  <a:gd name="T93" fmla="*/ 128 h 184"/>
                  <a:gd name="T94" fmla="*/ 44 w 136"/>
                  <a:gd name="T95" fmla="*/ 128 h 184"/>
                  <a:gd name="T96" fmla="*/ 92 w 136"/>
                  <a:gd name="T97" fmla="*/ 13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6" h="184">
                    <a:moveTo>
                      <a:pt x="116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61"/>
                      <a:pt x="3" y="166"/>
                      <a:pt x="8" y="167"/>
                    </a:cubicBezTo>
                    <a:cubicBezTo>
                      <a:pt x="8" y="172"/>
                      <a:pt x="8" y="172"/>
                      <a:pt x="8" y="172"/>
                    </a:cubicBezTo>
                    <a:cubicBezTo>
                      <a:pt x="8" y="179"/>
                      <a:pt x="13" y="184"/>
                      <a:pt x="20" y="184"/>
                    </a:cubicBezTo>
                    <a:cubicBezTo>
                      <a:pt x="28" y="184"/>
                      <a:pt x="28" y="184"/>
                      <a:pt x="28" y="184"/>
                    </a:cubicBezTo>
                    <a:cubicBezTo>
                      <a:pt x="35" y="184"/>
                      <a:pt x="40" y="179"/>
                      <a:pt x="40" y="172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96" y="168"/>
                      <a:pt x="96" y="168"/>
                      <a:pt x="96" y="168"/>
                    </a:cubicBezTo>
                    <a:cubicBezTo>
                      <a:pt x="96" y="172"/>
                      <a:pt x="96" y="172"/>
                      <a:pt x="96" y="172"/>
                    </a:cubicBezTo>
                    <a:cubicBezTo>
                      <a:pt x="96" y="179"/>
                      <a:pt x="101" y="184"/>
                      <a:pt x="108" y="184"/>
                    </a:cubicBezTo>
                    <a:cubicBezTo>
                      <a:pt x="116" y="184"/>
                      <a:pt x="116" y="184"/>
                      <a:pt x="116" y="184"/>
                    </a:cubicBezTo>
                    <a:cubicBezTo>
                      <a:pt x="123" y="184"/>
                      <a:pt x="128" y="179"/>
                      <a:pt x="128" y="172"/>
                    </a:cubicBezTo>
                    <a:cubicBezTo>
                      <a:pt x="128" y="167"/>
                      <a:pt x="128" y="167"/>
                      <a:pt x="128" y="167"/>
                    </a:cubicBezTo>
                    <a:cubicBezTo>
                      <a:pt x="133" y="166"/>
                      <a:pt x="136" y="161"/>
                      <a:pt x="136" y="15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9"/>
                      <a:pt x="127" y="0"/>
                      <a:pt x="116" y="0"/>
                    </a:cubicBezTo>
                    <a:close/>
                    <a:moveTo>
                      <a:pt x="32" y="172"/>
                    </a:moveTo>
                    <a:cubicBezTo>
                      <a:pt x="32" y="174"/>
                      <a:pt x="30" y="176"/>
                      <a:pt x="28" y="176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18" y="176"/>
                      <a:pt x="16" y="174"/>
                      <a:pt x="16" y="172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32" y="168"/>
                      <a:pt x="32" y="168"/>
                      <a:pt x="32" y="168"/>
                    </a:cubicBezTo>
                    <a:lnTo>
                      <a:pt x="32" y="172"/>
                    </a:lnTo>
                    <a:close/>
                    <a:moveTo>
                      <a:pt x="84" y="160"/>
                    </a:moveTo>
                    <a:cubicBezTo>
                      <a:pt x="52" y="160"/>
                      <a:pt x="52" y="160"/>
                      <a:pt x="52" y="160"/>
                    </a:cubicBezTo>
                    <a:cubicBezTo>
                      <a:pt x="52" y="152"/>
                      <a:pt x="52" y="152"/>
                      <a:pt x="52" y="152"/>
                    </a:cubicBezTo>
                    <a:cubicBezTo>
                      <a:pt x="84" y="152"/>
                      <a:pt x="84" y="152"/>
                      <a:pt x="84" y="152"/>
                    </a:cubicBezTo>
                    <a:lnTo>
                      <a:pt x="84" y="160"/>
                    </a:lnTo>
                    <a:close/>
                    <a:moveTo>
                      <a:pt x="120" y="172"/>
                    </a:moveTo>
                    <a:cubicBezTo>
                      <a:pt x="120" y="174"/>
                      <a:pt x="118" y="176"/>
                      <a:pt x="116" y="176"/>
                    </a:cubicBezTo>
                    <a:cubicBezTo>
                      <a:pt x="108" y="176"/>
                      <a:pt x="108" y="176"/>
                      <a:pt x="108" y="176"/>
                    </a:cubicBezTo>
                    <a:cubicBezTo>
                      <a:pt x="106" y="176"/>
                      <a:pt x="104" y="174"/>
                      <a:pt x="104" y="172"/>
                    </a:cubicBezTo>
                    <a:cubicBezTo>
                      <a:pt x="104" y="168"/>
                      <a:pt x="104" y="168"/>
                      <a:pt x="104" y="168"/>
                    </a:cubicBezTo>
                    <a:cubicBezTo>
                      <a:pt x="120" y="168"/>
                      <a:pt x="120" y="168"/>
                      <a:pt x="120" y="168"/>
                    </a:cubicBezTo>
                    <a:lnTo>
                      <a:pt x="120" y="172"/>
                    </a:lnTo>
                    <a:close/>
                    <a:moveTo>
                      <a:pt x="128" y="156"/>
                    </a:moveTo>
                    <a:cubicBezTo>
                      <a:pt x="128" y="158"/>
                      <a:pt x="126" y="160"/>
                      <a:pt x="124" y="160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48"/>
                      <a:pt x="92" y="148"/>
                      <a:pt x="92" y="148"/>
                    </a:cubicBezTo>
                    <a:cubicBezTo>
                      <a:pt x="92" y="146"/>
                      <a:pt x="90" y="144"/>
                      <a:pt x="88" y="14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6" y="144"/>
                      <a:pt x="44" y="146"/>
                      <a:pt x="44" y="148"/>
                    </a:cubicBezTo>
                    <a:cubicBezTo>
                      <a:pt x="44" y="160"/>
                      <a:pt x="44" y="160"/>
                      <a:pt x="44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10" y="160"/>
                      <a:pt x="8" y="158"/>
                      <a:pt x="8" y="156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128" y="112"/>
                      <a:pt x="128" y="112"/>
                      <a:pt x="128" y="112"/>
                    </a:cubicBezTo>
                    <a:lnTo>
                      <a:pt x="128" y="156"/>
                    </a:lnTo>
                    <a:close/>
                    <a:moveTo>
                      <a:pt x="128" y="104"/>
                    </a:moveTo>
                    <a:cubicBezTo>
                      <a:pt x="8" y="104"/>
                      <a:pt x="8" y="104"/>
                      <a:pt x="8" y="10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128" y="40"/>
                      <a:pt x="128" y="40"/>
                      <a:pt x="128" y="40"/>
                    </a:cubicBezTo>
                    <a:lnTo>
                      <a:pt x="128" y="104"/>
                    </a:lnTo>
                    <a:close/>
                    <a:moveTo>
                      <a:pt x="32" y="32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32"/>
                      <a:pt x="104" y="32"/>
                      <a:pt x="104" y="32"/>
                    </a:cubicBezTo>
                    <a:lnTo>
                      <a:pt x="32" y="32"/>
                    </a:lnTo>
                    <a:close/>
                    <a:moveTo>
                      <a:pt x="128" y="32"/>
                    </a:move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18"/>
                      <a:pt x="110" y="16"/>
                      <a:pt x="10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6"/>
                      <a:pt x="24" y="18"/>
                      <a:pt x="24" y="20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23" y="8"/>
                      <a:pt x="128" y="13"/>
                      <a:pt x="128" y="20"/>
                    </a:cubicBezTo>
                    <a:lnTo>
                      <a:pt x="128" y="32"/>
                    </a:lnTo>
                    <a:close/>
                    <a:moveTo>
                      <a:pt x="24" y="144"/>
                    </a:moveTo>
                    <a:cubicBezTo>
                      <a:pt x="31" y="144"/>
                      <a:pt x="36" y="139"/>
                      <a:pt x="36" y="132"/>
                    </a:cubicBezTo>
                    <a:cubicBezTo>
                      <a:pt x="36" y="125"/>
                      <a:pt x="31" y="120"/>
                      <a:pt x="24" y="120"/>
                    </a:cubicBezTo>
                    <a:cubicBezTo>
                      <a:pt x="17" y="120"/>
                      <a:pt x="12" y="125"/>
                      <a:pt x="12" y="132"/>
                    </a:cubicBezTo>
                    <a:cubicBezTo>
                      <a:pt x="12" y="139"/>
                      <a:pt x="17" y="144"/>
                      <a:pt x="24" y="144"/>
                    </a:cubicBezTo>
                    <a:close/>
                    <a:moveTo>
                      <a:pt x="24" y="128"/>
                    </a:moveTo>
                    <a:cubicBezTo>
                      <a:pt x="26" y="128"/>
                      <a:pt x="28" y="130"/>
                      <a:pt x="28" y="132"/>
                    </a:cubicBezTo>
                    <a:cubicBezTo>
                      <a:pt x="28" y="134"/>
                      <a:pt x="26" y="136"/>
                      <a:pt x="24" y="136"/>
                    </a:cubicBezTo>
                    <a:cubicBezTo>
                      <a:pt x="22" y="136"/>
                      <a:pt x="20" y="134"/>
                      <a:pt x="20" y="132"/>
                    </a:cubicBezTo>
                    <a:cubicBezTo>
                      <a:pt x="20" y="130"/>
                      <a:pt x="22" y="128"/>
                      <a:pt x="24" y="128"/>
                    </a:cubicBezTo>
                    <a:close/>
                    <a:moveTo>
                      <a:pt x="112" y="144"/>
                    </a:moveTo>
                    <a:cubicBezTo>
                      <a:pt x="119" y="144"/>
                      <a:pt x="124" y="139"/>
                      <a:pt x="124" y="132"/>
                    </a:cubicBezTo>
                    <a:cubicBezTo>
                      <a:pt x="124" y="125"/>
                      <a:pt x="119" y="120"/>
                      <a:pt x="112" y="120"/>
                    </a:cubicBezTo>
                    <a:cubicBezTo>
                      <a:pt x="105" y="120"/>
                      <a:pt x="100" y="125"/>
                      <a:pt x="100" y="132"/>
                    </a:cubicBezTo>
                    <a:cubicBezTo>
                      <a:pt x="100" y="139"/>
                      <a:pt x="105" y="144"/>
                      <a:pt x="112" y="144"/>
                    </a:cubicBezTo>
                    <a:close/>
                    <a:moveTo>
                      <a:pt x="112" y="128"/>
                    </a:moveTo>
                    <a:cubicBezTo>
                      <a:pt x="114" y="128"/>
                      <a:pt x="116" y="130"/>
                      <a:pt x="116" y="132"/>
                    </a:cubicBezTo>
                    <a:cubicBezTo>
                      <a:pt x="116" y="134"/>
                      <a:pt x="114" y="136"/>
                      <a:pt x="112" y="136"/>
                    </a:cubicBezTo>
                    <a:cubicBezTo>
                      <a:pt x="110" y="136"/>
                      <a:pt x="108" y="134"/>
                      <a:pt x="108" y="132"/>
                    </a:cubicBezTo>
                    <a:cubicBezTo>
                      <a:pt x="108" y="130"/>
                      <a:pt x="110" y="128"/>
                      <a:pt x="112" y="128"/>
                    </a:cubicBezTo>
                    <a:close/>
                    <a:moveTo>
                      <a:pt x="92" y="128"/>
                    </a:move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36"/>
                      <a:pt x="44" y="136"/>
                      <a:pt x="44" y="136"/>
                    </a:cubicBezTo>
                    <a:cubicBezTo>
                      <a:pt x="92" y="136"/>
                      <a:pt x="92" y="136"/>
                      <a:pt x="92" y="136"/>
                    </a:cubicBezTo>
                    <a:lnTo>
                      <a:pt x="92" y="1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4" name="Grupa 33"/>
            <p:cNvGrpSpPr/>
            <p:nvPr/>
          </p:nvGrpSpPr>
          <p:grpSpPr>
            <a:xfrm>
              <a:off x="5075944" y="5269893"/>
              <a:ext cx="633413" cy="633413"/>
              <a:chOff x="558879" y="2738740"/>
              <a:chExt cx="633413" cy="633413"/>
            </a:xfrm>
            <a:solidFill>
              <a:schemeClr val="tx2"/>
            </a:solidFill>
          </p:grpSpPr>
          <p:sp>
            <p:nvSpPr>
              <p:cNvPr id="35" name="Freeform 542"/>
              <p:cNvSpPr>
                <a:spLocks noEditPoints="1"/>
              </p:cNvSpPr>
              <p:nvPr/>
            </p:nvSpPr>
            <p:spPr bwMode="auto">
              <a:xfrm>
                <a:off x="558879" y="2738740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692"/>
              <p:cNvSpPr>
                <a:spLocks noEditPoints="1"/>
              </p:cNvSpPr>
              <p:nvPr/>
            </p:nvSpPr>
            <p:spPr bwMode="auto">
              <a:xfrm>
                <a:off x="665654" y="2918810"/>
                <a:ext cx="423482" cy="290465"/>
              </a:xfrm>
              <a:custGeom>
                <a:avLst/>
                <a:gdLst>
                  <a:gd name="T0" fmla="*/ 34 w 198"/>
                  <a:gd name="T1" fmla="*/ 56 h 136"/>
                  <a:gd name="T2" fmla="*/ 82 w 198"/>
                  <a:gd name="T3" fmla="*/ 48 h 136"/>
                  <a:gd name="T4" fmla="*/ 162 w 198"/>
                  <a:gd name="T5" fmla="*/ 48 h 136"/>
                  <a:gd name="T6" fmla="*/ 114 w 198"/>
                  <a:gd name="T7" fmla="*/ 56 h 136"/>
                  <a:gd name="T8" fmla="*/ 162 w 198"/>
                  <a:gd name="T9" fmla="*/ 48 h 136"/>
                  <a:gd name="T10" fmla="*/ 191 w 198"/>
                  <a:gd name="T11" fmla="*/ 86 h 136"/>
                  <a:gd name="T12" fmla="*/ 182 w 198"/>
                  <a:gd name="T13" fmla="*/ 79 h 136"/>
                  <a:gd name="T14" fmla="*/ 192 w 198"/>
                  <a:gd name="T15" fmla="*/ 36 h 136"/>
                  <a:gd name="T16" fmla="*/ 140 w 198"/>
                  <a:gd name="T17" fmla="*/ 0 h 136"/>
                  <a:gd name="T18" fmla="*/ 98 w 198"/>
                  <a:gd name="T19" fmla="*/ 20 h 136"/>
                  <a:gd name="T20" fmla="*/ 56 w 198"/>
                  <a:gd name="T21" fmla="*/ 0 h 136"/>
                  <a:gd name="T22" fmla="*/ 4 w 198"/>
                  <a:gd name="T23" fmla="*/ 36 h 136"/>
                  <a:gd name="T24" fmla="*/ 14 w 198"/>
                  <a:gd name="T25" fmla="*/ 112 h 136"/>
                  <a:gd name="T26" fmla="*/ 22 w 198"/>
                  <a:gd name="T27" fmla="*/ 26 h 136"/>
                  <a:gd name="T28" fmla="*/ 96 w 198"/>
                  <a:gd name="T29" fmla="*/ 28 h 136"/>
                  <a:gd name="T30" fmla="*/ 138 w 198"/>
                  <a:gd name="T31" fmla="*/ 8 h 136"/>
                  <a:gd name="T32" fmla="*/ 174 w 198"/>
                  <a:gd name="T33" fmla="*/ 76 h 136"/>
                  <a:gd name="T34" fmla="*/ 162 w 198"/>
                  <a:gd name="T35" fmla="*/ 64 h 136"/>
                  <a:gd name="T36" fmla="*/ 34 w 198"/>
                  <a:gd name="T37" fmla="*/ 72 h 136"/>
                  <a:gd name="T38" fmla="*/ 66 w 198"/>
                  <a:gd name="T39" fmla="*/ 76 h 136"/>
                  <a:gd name="T40" fmla="*/ 34 w 198"/>
                  <a:gd name="T41" fmla="*/ 80 h 136"/>
                  <a:gd name="T42" fmla="*/ 66 w 198"/>
                  <a:gd name="T43" fmla="*/ 88 h 136"/>
                  <a:gd name="T44" fmla="*/ 34 w 198"/>
                  <a:gd name="T45" fmla="*/ 96 h 136"/>
                  <a:gd name="T46" fmla="*/ 67 w 198"/>
                  <a:gd name="T47" fmla="*/ 104 h 136"/>
                  <a:gd name="T48" fmla="*/ 94 w 198"/>
                  <a:gd name="T49" fmla="*/ 112 h 136"/>
                  <a:gd name="T50" fmla="*/ 154 w 198"/>
                  <a:gd name="T51" fmla="*/ 112 h 136"/>
                  <a:gd name="T52" fmla="*/ 129 w 198"/>
                  <a:gd name="T53" fmla="*/ 120 h 136"/>
                  <a:gd name="T54" fmla="*/ 107 w 198"/>
                  <a:gd name="T55" fmla="*/ 120 h 136"/>
                  <a:gd name="T56" fmla="*/ 94 w 198"/>
                  <a:gd name="T57" fmla="*/ 112 h 136"/>
                  <a:gd name="T58" fmla="*/ 74 w 198"/>
                  <a:gd name="T59" fmla="*/ 120 h 136"/>
                  <a:gd name="T60" fmla="*/ 83 w 198"/>
                  <a:gd name="T61" fmla="*/ 128 h 136"/>
                  <a:gd name="T62" fmla="*/ 105 w 198"/>
                  <a:gd name="T63" fmla="*/ 128 h 136"/>
                  <a:gd name="T64" fmla="*/ 118 w 198"/>
                  <a:gd name="T65" fmla="*/ 136 h 136"/>
                  <a:gd name="T66" fmla="*/ 155 w 198"/>
                  <a:gd name="T67" fmla="*/ 128 h 136"/>
                  <a:gd name="T68" fmla="*/ 177 w 198"/>
                  <a:gd name="T69" fmla="*/ 128 h 136"/>
                  <a:gd name="T70" fmla="*/ 198 w 198"/>
                  <a:gd name="T71" fmla="*/ 124 h 136"/>
                  <a:gd name="T72" fmla="*/ 197 w 198"/>
                  <a:gd name="T73" fmla="*/ 101 h 136"/>
                  <a:gd name="T74" fmla="*/ 90 w 198"/>
                  <a:gd name="T75" fmla="*/ 124 h 136"/>
                  <a:gd name="T76" fmla="*/ 98 w 198"/>
                  <a:gd name="T77" fmla="*/ 124 h 136"/>
                  <a:gd name="T78" fmla="*/ 118 w 198"/>
                  <a:gd name="T79" fmla="*/ 128 h 136"/>
                  <a:gd name="T80" fmla="*/ 118 w 198"/>
                  <a:gd name="T81" fmla="*/ 120 h 136"/>
                  <a:gd name="T82" fmla="*/ 118 w 198"/>
                  <a:gd name="T83" fmla="*/ 128 h 136"/>
                  <a:gd name="T84" fmla="*/ 78 w 198"/>
                  <a:gd name="T85" fmla="*/ 104 h 136"/>
                  <a:gd name="T86" fmla="*/ 74 w 198"/>
                  <a:gd name="T87" fmla="*/ 76 h 136"/>
                  <a:gd name="T88" fmla="*/ 154 w 198"/>
                  <a:gd name="T89" fmla="*/ 72 h 136"/>
                  <a:gd name="T90" fmla="*/ 186 w 198"/>
                  <a:gd name="T91" fmla="*/ 96 h 136"/>
                  <a:gd name="T92" fmla="*/ 178 w 198"/>
                  <a:gd name="T93" fmla="*/ 101 h 136"/>
                  <a:gd name="T94" fmla="*/ 186 w 198"/>
                  <a:gd name="T95" fmla="*/ 96 h 136"/>
                  <a:gd name="T96" fmla="*/ 162 w 198"/>
                  <a:gd name="T97" fmla="*/ 124 h 136"/>
                  <a:gd name="T98" fmla="*/ 170 w 198"/>
                  <a:gd name="T99" fmla="*/ 124 h 136"/>
                  <a:gd name="T100" fmla="*/ 190 w 198"/>
                  <a:gd name="T101" fmla="*/ 120 h 136"/>
                  <a:gd name="T102" fmla="*/ 166 w 198"/>
                  <a:gd name="T103" fmla="*/ 112 h 136"/>
                  <a:gd name="T104" fmla="*/ 162 w 198"/>
                  <a:gd name="T105" fmla="*/ 81 h 136"/>
                  <a:gd name="T106" fmla="*/ 183 w 198"/>
                  <a:gd name="T107" fmla="*/ 88 h 136"/>
                  <a:gd name="T108" fmla="*/ 170 w 198"/>
                  <a:gd name="T109" fmla="*/ 96 h 136"/>
                  <a:gd name="T110" fmla="*/ 176 w 198"/>
                  <a:gd name="T111" fmla="*/ 109 h 136"/>
                  <a:gd name="T112" fmla="*/ 190 w 198"/>
                  <a:gd name="T113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136">
                    <a:moveTo>
                      <a:pt x="34" y="48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48"/>
                      <a:pt x="82" y="48"/>
                      <a:pt x="82" y="48"/>
                    </a:cubicBezTo>
                    <a:lnTo>
                      <a:pt x="34" y="48"/>
                    </a:lnTo>
                    <a:close/>
                    <a:moveTo>
                      <a:pt x="162" y="48"/>
                    </a:move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62" y="56"/>
                      <a:pt x="162" y="56"/>
                      <a:pt x="162" y="56"/>
                    </a:cubicBezTo>
                    <a:lnTo>
                      <a:pt x="162" y="48"/>
                    </a:lnTo>
                    <a:close/>
                    <a:moveTo>
                      <a:pt x="197" y="101"/>
                    </a:moveTo>
                    <a:cubicBezTo>
                      <a:pt x="191" y="86"/>
                      <a:pt x="191" y="86"/>
                      <a:pt x="191" y="86"/>
                    </a:cubicBezTo>
                    <a:cubicBezTo>
                      <a:pt x="190" y="83"/>
                      <a:pt x="187" y="80"/>
                      <a:pt x="183" y="79"/>
                    </a:cubicBezTo>
                    <a:cubicBezTo>
                      <a:pt x="182" y="79"/>
                      <a:pt x="182" y="79"/>
                      <a:pt x="182" y="79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6" y="28"/>
                      <a:pt x="196" y="28"/>
                      <a:pt x="196" y="28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9" y="0"/>
                      <a:pt x="137" y="0"/>
                      <a:pt x="136" y="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0"/>
                      <a:pt x="57" y="0"/>
                      <a:pt x="56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8"/>
                      <a:pt x="99" y="28"/>
                      <a:pt x="100" y="28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64"/>
                      <a:pt x="162" y="64"/>
                      <a:pt x="162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3"/>
                      <a:pt x="66" y="75"/>
                      <a:pt x="66" y="76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66" y="88"/>
                      <a:pt x="66" y="88"/>
                      <a:pt x="66" y="88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34" y="96"/>
                      <a:pt x="34" y="96"/>
                      <a:pt x="34" y="96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9"/>
                      <a:pt x="73" y="112"/>
                      <a:pt x="78" y="112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8" y="115"/>
                      <a:pt x="123" y="112"/>
                      <a:pt x="118" y="112"/>
                    </a:cubicBezTo>
                    <a:cubicBezTo>
                      <a:pt x="113" y="112"/>
                      <a:pt x="108" y="115"/>
                      <a:pt x="107" y="120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4" y="115"/>
                      <a:pt x="99" y="112"/>
                      <a:pt x="94" y="112"/>
                    </a:cubicBezTo>
                    <a:cubicBezTo>
                      <a:pt x="89" y="112"/>
                      <a:pt x="84" y="115"/>
                      <a:pt x="83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33"/>
                      <a:pt x="89" y="136"/>
                      <a:pt x="94" y="136"/>
                    </a:cubicBezTo>
                    <a:cubicBezTo>
                      <a:pt x="99" y="136"/>
                      <a:pt x="104" y="133"/>
                      <a:pt x="105" y="128"/>
                    </a:cubicBezTo>
                    <a:cubicBezTo>
                      <a:pt x="107" y="128"/>
                      <a:pt x="107" y="128"/>
                      <a:pt x="107" y="128"/>
                    </a:cubicBezTo>
                    <a:cubicBezTo>
                      <a:pt x="108" y="133"/>
                      <a:pt x="113" y="136"/>
                      <a:pt x="118" y="136"/>
                    </a:cubicBezTo>
                    <a:cubicBezTo>
                      <a:pt x="123" y="136"/>
                      <a:pt x="128" y="133"/>
                      <a:pt x="129" y="128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6" y="133"/>
                      <a:pt x="161" y="136"/>
                      <a:pt x="166" y="136"/>
                    </a:cubicBezTo>
                    <a:cubicBezTo>
                      <a:pt x="171" y="136"/>
                      <a:pt x="176" y="133"/>
                      <a:pt x="177" y="128"/>
                    </a:cubicBezTo>
                    <a:cubicBezTo>
                      <a:pt x="194" y="128"/>
                      <a:pt x="194" y="128"/>
                      <a:pt x="194" y="128"/>
                    </a:cubicBezTo>
                    <a:cubicBezTo>
                      <a:pt x="196" y="128"/>
                      <a:pt x="198" y="126"/>
                      <a:pt x="198" y="124"/>
                    </a:cubicBezTo>
                    <a:cubicBezTo>
                      <a:pt x="198" y="106"/>
                      <a:pt x="198" y="106"/>
                      <a:pt x="198" y="106"/>
                    </a:cubicBezTo>
                    <a:cubicBezTo>
                      <a:pt x="198" y="104"/>
                      <a:pt x="198" y="103"/>
                      <a:pt x="197" y="101"/>
                    </a:cubicBezTo>
                    <a:close/>
                    <a:moveTo>
                      <a:pt x="94" y="128"/>
                    </a:moveTo>
                    <a:cubicBezTo>
                      <a:pt x="92" y="128"/>
                      <a:pt x="90" y="126"/>
                      <a:pt x="90" y="124"/>
                    </a:cubicBezTo>
                    <a:cubicBezTo>
                      <a:pt x="90" y="122"/>
                      <a:pt x="92" y="120"/>
                      <a:pt x="94" y="120"/>
                    </a:cubicBezTo>
                    <a:cubicBezTo>
                      <a:pt x="96" y="120"/>
                      <a:pt x="98" y="122"/>
                      <a:pt x="98" y="124"/>
                    </a:cubicBezTo>
                    <a:cubicBezTo>
                      <a:pt x="98" y="126"/>
                      <a:pt x="96" y="128"/>
                      <a:pt x="94" y="128"/>
                    </a:cubicBezTo>
                    <a:close/>
                    <a:moveTo>
                      <a:pt x="118" y="128"/>
                    </a:moveTo>
                    <a:cubicBezTo>
                      <a:pt x="116" y="128"/>
                      <a:pt x="114" y="126"/>
                      <a:pt x="114" y="124"/>
                    </a:cubicBezTo>
                    <a:cubicBezTo>
                      <a:pt x="114" y="122"/>
                      <a:pt x="116" y="120"/>
                      <a:pt x="118" y="120"/>
                    </a:cubicBezTo>
                    <a:cubicBezTo>
                      <a:pt x="120" y="120"/>
                      <a:pt x="122" y="122"/>
                      <a:pt x="122" y="124"/>
                    </a:cubicBezTo>
                    <a:cubicBezTo>
                      <a:pt x="122" y="126"/>
                      <a:pt x="120" y="128"/>
                      <a:pt x="118" y="128"/>
                    </a:cubicBezTo>
                    <a:close/>
                    <a:moveTo>
                      <a:pt x="154" y="104"/>
                    </a:moveTo>
                    <a:cubicBezTo>
                      <a:pt x="78" y="104"/>
                      <a:pt x="78" y="104"/>
                      <a:pt x="78" y="104"/>
                    </a:cubicBezTo>
                    <a:cubicBezTo>
                      <a:pt x="76" y="104"/>
                      <a:pt x="74" y="102"/>
                      <a:pt x="74" y="100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4"/>
                      <a:pt x="76" y="72"/>
                      <a:pt x="78" y="72"/>
                    </a:cubicBezTo>
                    <a:cubicBezTo>
                      <a:pt x="154" y="72"/>
                      <a:pt x="154" y="72"/>
                      <a:pt x="154" y="72"/>
                    </a:cubicBezTo>
                    <a:lnTo>
                      <a:pt x="154" y="104"/>
                    </a:lnTo>
                    <a:close/>
                    <a:moveTo>
                      <a:pt x="186" y="96"/>
                    </a:moveTo>
                    <a:cubicBezTo>
                      <a:pt x="189" y="103"/>
                      <a:pt x="189" y="103"/>
                      <a:pt x="189" y="103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8" y="96"/>
                      <a:pt x="178" y="96"/>
                      <a:pt x="178" y="96"/>
                    </a:cubicBezTo>
                    <a:lnTo>
                      <a:pt x="186" y="96"/>
                    </a:lnTo>
                    <a:close/>
                    <a:moveTo>
                      <a:pt x="166" y="128"/>
                    </a:moveTo>
                    <a:cubicBezTo>
                      <a:pt x="164" y="128"/>
                      <a:pt x="162" y="126"/>
                      <a:pt x="162" y="124"/>
                    </a:cubicBezTo>
                    <a:cubicBezTo>
                      <a:pt x="162" y="122"/>
                      <a:pt x="164" y="120"/>
                      <a:pt x="166" y="120"/>
                    </a:cubicBezTo>
                    <a:cubicBezTo>
                      <a:pt x="168" y="120"/>
                      <a:pt x="170" y="122"/>
                      <a:pt x="170" y="124"/>
                    </a:cubicBezTo>
                    <a:cubicBezTo>
                      <a:pt x="170" y="126"/>
                      <a:pt x="168" y="128"/>
                      <a:pt x="166" y="128"/>
                    </a:cubicBezTo>
                    <a:close/>
                    <a:moveTo>
                      <a:pt x="190" y="120"/>
                    </a:move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6" y="115"/>
                      <a:pt x="171" y="112"/>
                      <a:pt x="166" y="112"/>
                    </a:cubicBezTo>
                    <a:cubicBezTo>
                      <a:pt x="165" y="112"/>
                      <a:pt x="163" y="112"/>
                      <a:pt x="162" y="113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82" y="87"/>
                      <a:pt x="182" y="87"/>
                      <a:pt x="183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4" y="88"/>
                      <a:pt x="170" y="92"/>
                      <a:pt x="170" y="96"/>
                    </a:cubicBezTo>
                    <a:cubicBezTo>
                      <a:pt x="170" y="101"/>
                      <a:pt x="170" y="101"/>
                      <a:pt x="170" y="101"/>
                    </a:cubicBezTo>
                    <a:cubicBezTo>
                      <a:pt x="170" y="105"/>
                      <a:pt x="173" y="108"/>
                      <a:pt x="176" y="109"/>
                    </a:cubicBezTo>
                    <a:cubicBezTo>
                      <a:pt x="190" y="111"/>
                      <a:pt x="190" y="111"/>
                      <a:pt x="190" y="111"/>
                    </a:cubicBezTo>
                    <a:lnTo>
                      <a:pt x="190" y="1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579495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Air, rail &amp; water transport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208185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Air transport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Plane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4093877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Rail transport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Train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6105900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Sea transport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Cargo ship</a:t>
            </a:r>
          </a:p>
        </p:txBody>
      </p:sp>
      <p:sp>
        <p:nvSpPr>
          <p:cNvPr id="6" name="pole tekstowe 528"/>
          <p:cNvSpPr txBox="1"/>
          <p:nvPr/>
        </p:nvSpPr>
        <p:spPr>
          <a:xfrm>
            <a:off x="811792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Inland water /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Barge</a:t>
            </a:r>
          </a:p>
        </p:txBody>
      </p:sp>
      <p:sp>
        <p:nvSpPr>
          <p:cNvPr id="7" name="Freeform 663"/>
          <p:cNvSpPr>
            <a:spLocks noEditPoints="1"/>
          </p:cNvSpPr>
          <p:nvPr/>
        </p:nvSpPr>
        <p:spPr bwMode="auto">
          <a:xfrm>
            <a:off x="4656953" y="2595963"/>
            <a:ext cx="871259" cy="1044180"/>
          </a:xfrm>
          <a:custGeom>
            <a:avLst/>
            <a:gdLst>
              <a:gd name="T0" fmla="*/ 133 w 166"/>
              <a:gd name="T1" fmla="*/ 160 h 199"/>
              <a:gd name="T2" fmla="*/ 155 w 166"/>
              <a:gd name="T3" fmla="*/ 120 h 199"/>
              <a:gd name="T4" fmla="*/ 147 w 166"/>
              <a:gd name="T5" fmla="*/ 112 h 199"/>
              <a:gd name="T6" fmla="*/ 139 w 166"/>
              <a:gd name="T7" fmla="*/ 67 h 199"/>
              <a:gd name="T8" fmla="*/ 134 w 166"/>
              <a:gd name="T9" fmla="*/ 34 h 199"/>
              <a:gd name="T10" fmla="*/ 115 w 166"/>
              <a:gd name="T11" fmla="*/ 24 h 199"/>
              <a:gd name="T12" fmla="*/ 103 w 166"/>
              <a:gd name="T13" fmla="*/ 8 h 199"/>
              <a:gd name="T14" fmla="*/ 112 w 166"/>
              <a:gd name="T15" fmla="*/ 14 h 199"/>
              <a:gd name="T16" fmla="*/ 110 w 166"/>
              <a:gd name="T17" fmla="*/ 1 h 199"/>
              <a:gd name="T18" fmla="*/ 59 w 166"/>
              <a:gd name="T19" fmla="*/ 0 h 199"/>
              <a:gd name="T20" fmla="*/ 49 w 166"/>
              <a:gd name="T21" fmla="*/ 7 h 199"/>
              <a:gd name="T22" fmla="*/ 60 w 166"/>
              <a:gd name="T23" fmla="*/ 8 h 199"/>
              <a:gd name="T24" fmla="*/ 63 w 166"/>
              <a:gd name="T25" fmla="*/ 24 h 199"/>
              <a:gd name="T26" fmla="*/ 41 w 166"/>
              <a:gd name="T27" fmla="*/ 27 h 199"/>
              <a:gd name="T28" fmla="*/ 27 w 166"/>
              <a:gd name="T29" fmla="*/ 44 h 199"/>
              <a:gd name="T30" fmla="*/ 19 w 166"/>
              <a:gd name="T31" fmla="*/ 79 h 199"/>
              <a:gd name="T32" fmla="*/ 14 w 166"/>
              <a:gd name="T33" fmla="*/ 114 h 199"/>
              <a:gd name="T34" fmla="*/ 11 w 166"/>
              <a:gd name="T35" fmla="*/ 140 h 199"/>
              <a:gd name="T36" fmla="*/ 35 w 166"/>
              <a:gd name="T37" fmla="*/ 160 h 199"/>
              <a:gd name="T38" fmla="*/ 6 w 166"/>
              <a:gd name="T39" fmla="*/ 199 h 199"/>
              <a:gd name="T40" fmla="*/ 119 w 166"/>
              <a:gd name="T41" fmla="*/ 160 h 199"/>
              <a:gd name="T42" fmla="*/ 166 w 166"/>
              <a:gd name="T43" fmla="*/ 193 h 199"/>
              <a:gd name="T44" fmla="*/ 71 w 166"/>
              <a:gd name="T45" fmla="*/ 8 h 199"/>
              <a:gd name="T46" fmla="*/ 95 w 166"/>
              <a:gd name="T47" fmla="*/ 24 h 199"/>
              <a:gd name="T48" fmla="*/ 71 w 166"/>
              <a:gd name="T49" fmla="*/ 8 h 199"/>
              <a:gd name="T50" fmla="*/ 51 w 166"/>
              <a:gd name="T51" fmla="*/ 32 h 199"/>
              <a:gd name="T52" fmla="*/ 120 w 166"/>
              <a:gd name="T53" fmla="*/ 34 h 199"/>
              <a:gd name="T54" fmla="*/ 38 w 166"/>
              <a:gd name="T55" fmla="*/ 40 h 199"/>
              <a:gd name="T56" fmla="*/ 131 w 166"/>
              <a:gd name="T57" fmla="*/ 48 h 199"/>
              <a:gd name="T58" fmla="*/ 87 w 166"/>
              <a:gd name="T59" fmla="*/ 57 h 199"/>
              <a:gd name="T60" fmla="*/ 131 w 166"/>
              <a:gd name="T61" fmla="*/ 48 h 199"/>
              <a:gd name="T62" fmla="*/ 79 w 166"/>
              <a:gd name="T63" fmla="*/ 48 h 199"/>
              <a:gd name="T64" fmla="*/ 35 w 166"/>
              <a:gd name="T65" fmla="*/ 66 h 199"/>
              <a:gd name="T66" fmla="*/ 27 w 166"/>
              <a:gd name="T67" fmla="*/ 79 h 199"/>
              <a:gd name="T68" fmla="*/ 82 w 166"/>
              <a:gd name="T69" fmla="*/ 64 h 199"/>
              <a:gd name="T70" fmla="*/ 84 w 166"/>
              <a:gd name="T71" fmla="*/ 64 h 199"/>
              <a:gd name="T72" fmla="*/ 139 w 166"/>
              <a:gd name="T73" fmla="*/ 79 h 199"/>
              <a:gd name="T74" fmla="*/ 83 w 166"/>
              <a:gd name="T75" fmla="*/ 127 h 199"/>
              <a:gd name="T76" fmla="*/ 27 w 166"/>
              <a:gd name="T77" fmla="*/ 79 h 199"/>
              <a:gd name="T78" fmla="*/ 19 w 166"/>
              <a:gd name="T79" fmla="*/ 140 h 199"/>
              <a:gd name="T80" fmla="*/ 82 w 166"/>
              <a:gd name="T81" fmla="*/ 135 h 199"/>
              <a:gd name="T82" fmla="*/ 147 w 166"/>
              <a:gd name="T83" fmla="*/ 120 h 199"/>
              <a:gd name="T84" fmla="*/ 133 w 166"/>
              <a:gd name="T85" fmla="*/ 152 h 199"/>
              <a:gd name="T86" fmla="*/ 43 w 166"/>
              <a:gd name="T87" fmla="*/ 168 h 199"/>
              <a:gd name="T88" fmla="*/ 123 w 166"/>
              <a:gd name="T89" fmla="*/ 176 h 199"/>
              <a:gd name="T90" fmla="*/ 43 w 166"/>
              <a:gd name="T91" fmla="*/ 168 h 199"/>
              <a:gd name="T92" fmla="*/ 135 w 166"/>
              <a:gd name="T93" fmla="*/ 192 h 199"/>
              <a:gd name="T94" fmla="*/ 31 w 166"/>
              <a:gd name="T95" fmla="*/ 184 h 199"/>
              <a:gd name="T96" fmla="*/ 95 w 166"/>
              <a:gd name="T97" fmla="*/ 80 h 199"/>
              <a:gd name="T98" fmla="*/ 71 w 166"/>
              <a:gd name="T99" fmla="*/ 80 h 199"/>
              <a:gd name="T100" fmla="*/ 95 w 166"/>
              <a:gd name="T101" fmla="*/ 80 h 199"/>
              <a:gd name="T102" fmla="*/ 83 w 166"/>
              <a:gd name="T103" fmla="*/ 76 h 199"/>
              <a:gd name="T104" fmla="*/ 83 w 166"/>
              <a:gd name="T105" fmla="*/ 84 h 199"/>
              <a:gd name="T106" fmla="*/ 43 w 166"/>
              <a:gd name="T107" fmla="*/ 88 h 199"/>
              <a:gd name="T108" fmla="*/ 43 w 166"/>
              <a:gd name="T109" fmla="*/ 112 h 199"/>
              <a:gd name="T110" fmla="*/ 43 w 166"/>
              <a:gd name="T111" fmla="*/ 88 h 199"/>
              <a:gd name="T112" fmla="*/ 39 w 166"/>
              <a:gd name="T113" fmla="*/ 100 h 199"/>
              <a:gd name="T114" fmla="*/ 47 w 166"/>
              <a:gd name="T115" fmla="*/ 100 h 199"/>
              <a:gd name="T116" fmla="*/ 123 w 166"/>
              <a:gd name="T117" fmla="*/ 112 h 199"/>
              <a:gd name="T118" fmla="*/ 123 w 166"/>
              <a:gd name="T119" fmla="*/ 88 h 199"/>
              <a:gd name="T120" fmla="*/ 123 w 166"/>
              <a:gd name="T121" fmla="*/ 112 h 199"/>
              <a:gd name="T122" fmla="*/ 127 w 166"/>
              <a:gd name="T123" fmla="*/ 100 h 199"/>
              <a:gd name="T124" fmla="*/ 119 w 166"/>
              <a:gd name="T12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" h="199">
                <a:moveTo>
                  <a:pt x="131" y="160"/>
                </a:moveTo>
                <a:cubicBezTo>
                  <a:pt x="133" y="160"/>
                  <a:pt x="133" y="160"/>
                  <a:pt x="133" y="160"/>
                </a:cubicBezTo>
                <a:cubicBezTo>
                  <a:pt x="145" y="160"/>
                  <a:pt x="155" y="151"/>
                  <a:pt x="155" y="14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5" y="118"/>
                  <a:pt x="154" y="115"/>
                  <a:pt x="152" y="114"/>
                </a:cubicBezTo>
                <a:cubicBezTo>
                  <a:pt x="151" y="113"/>
                  <a:pt x="149" y="112"/>
                  <a:pt x="147" y="112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73"/>
                  <a:pt x="144" y="69"/>
                  <a:pt x="139" y="67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9" y="41"/>
                  <a:pt x="137" y="36"/>
                  <a:pt x="134" y="34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2" y="25"/>
                  <a:pt x="118" y="24"/>
                  <a:pt x="115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8"/>
                  <a:pt x="103" y="8"/>
                  <a:pt x="103" y="8"/>
                </a:cubicBezTo>
                <a:cubicBezTo>
                  <a:pt x="105" y="8"/>
                  <a:pt x="105" y="8"/>
                  <a:pt x="105" y="8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8" y="8"/>
                  <a:pt x="118" y="8"/>
                  <a:pt x="118" y="8"/>
                </a:cubicBezTo>
                <a:cubicBezTo>
                  <a:pt x="110" y="1"/>
                  <a:pt x="110" y="1"/>
                  <a:pt x="110" y="1"/>
                </a:cubicBezTo>
                <a:cubicBezTo>
                  <a:pt x="109" y="0"/>
                  <a:pt x="108" y="0"/>
                  <a:pt x="10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0"/>
                  <a:pt x="57" y="1"/>
                </a:cubicBezTo>
                <a:cubicBezTo>
                  <a:pt x="49" y="7"/>
                  <a:pt x="49" y="7"/>
                  <a:pt x="49" y="7"/>
                </a:cubicBezTo>
                <a:cubicBezTo>
                  <a:pt x="53" y="13"/>
                  <a:pt x="53" y="13"/>
                  <a:pt x="53" y="13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24"/>
                  <a:pt x="63" y="24"/>
                  <a:pt x="63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48" y="24"/>
                  <a:pt x="44" y="25"/>
                  <a:pt x="41" y="27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6"/>
                  <a:pt x="27" y="41"/>
                  <a:pt x="27" y="44"/>
                </a:cubicBezTo>
                <a:cubicBezTo>
                  <a:pt x="27" y="67"/>
                  <a:pt x="27" y="67"/>
                  <a:pt x="27" y="67"/>
                </a:cubicBezTo>
                <a:cubicBezTo>
                  <a:pt x="22" y="69"/>
                  <a:pt x="19" y="73"/>
                  <a:pt x="19" y="79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5" y="113"/>
                  <a:pt x="14" y="114"/>
                </a:cubicBezTo>
                <a:cubicBezTo>
                  <a:pt x="12" y="115"/>
                  <a:pt x="11" y="118"/>
                  <a:pt x="11" y="12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1" y="151"/>
                  <a:pt x="21" y="160"/>
                  <a:pt x="33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0" y="193"/>
                  <a:pt x="0" y="193"/>
                  <a:pt x="0" y="193"/>
                </a:cubicBezTo>
                <a:cubicBezTo>
                  <a:pt x="6" y="199"/>
                  <a:pt x="6" y="199"/>
                  <a:pt x="6" y="199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60" y="199"/>
                  <a:pt x="160" y="199"/>
                  <a:pt x="160" y="199"/>
                </a:cubicBezTo>
                <a:cubicBezTo>
                  <a:pt x="166" y="193"/>
                  <a:pt x="166" y="193"/>
                  <a:pt x="166" y="193"/>
                </a:cubicBezTo>
                <a:lnTo>
                  <a:pt x="131" y="160"/>
                </a:lnTo>
                <a:close/>
                <a:moveTo>
                  <a:pt x="71" y="8"/>
                </a:moveTo>
                <a:cubicBezTo>
                  <a:pt x="95" y="8"/>
                  <a:pt x="95" y="8"/>
                  <a:pt x="95" y="8"/>
                </a:cubicBezTo>
                <a:cubicBezTo>
                  <a:pt x="95" y="24"/>
                  <a:pt x="95" y="24"/>
                  <a:pt x="95" y="24"/>
                </a:cubicBezTo>
                <a:cubicBezTo>
                  <a:pt x="71" y="24"/>
                  <a:pt x="71" y="24"/>
                  <a:pt x="71" y="24"/>
                </a:cubicBezTo>
                <a:lnTo>
                  <a:pt x="71" y="8"/>
                </a:lnTo>
                <a:close/>
                <a:moveTo>
                  <a:pt x="46" y="34"/>
                </a:moveTo>
                <a:cubicBezTo>
                  <a:pt x="47" y="33"/>
                  <a:pt x="50" y="32"/>
                  <a:pt x="51" y="32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6" y="32"/>
                  <a:pt x="119" y="33"/>
                  <a:pt x="120" y="34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38" y="40"/>
                  <a:pt x="38" y="40"/>
                  <a:pt x="38" y="40"/>
                </a:cubicBezTo>
                <a:lnTo>
                  <a:pt x="46" y="34"/>
                </a:lnTo>
                <a:close/>
                <a:moveTo>
                  <a:pt x="131" y="48"/>
                </a:moveTo>
                <a:cubicBezTo>
                  <a:pt x="131" y="66"/>
                  <a:pt x="131" y="66"/>
                  <a:pt x="131" y="66"/>
                </a:cubicBezTo>
                <a:cubicBezTo>
                  <a:pt x="87" y="57"/>
                  <a:pt x="87" y="57"/>
                  <a:pt x="87" y="57"/>
                </a:cubicBezTo>
                <a:cubicBezTo>
                  <a:pt x="87" y="48"/>
                  <a:pt x="87" y="48"/>
                  <a:pt x="87" y="48"/>
                </a:cubicBezTo>
                <a:lnTo>
                  <a:pt x="131" y="48"/>
                </a:lnTo>
                <a:close/>
                <a:moveTo>
                  <a:pt x="35" y="48"/>
                </a:moveTo>
                <a:cubicBezTo>
                  <a:pt x="79" y="48"/>
                  <a:pt x="79" y="48"/>
                  <a:pt x="79" y="48"/>
                </a:cubicBezTo>
                <a:cubicBezTo>
                  <a:pt x="79" y="57"/>
                  <a:pt x="79" y="57"/>
                  <a:pt x="79" y="57"/>
                </a:cubicBezTo>
                <a:cubicBezTo>
                  <a:pt x="35" y="66"/>
                  <a:pt x="35" y="66"/>
                  <a:pt x="35" y="66"/>
                </a:cubicBezTo>
                <a:lnTo>
                  <a:pt x="35" y="48"/>
                </a:lnTo>
                <a:close/>
                <a:moveTo>
                  <a:pt x="27" y="79"/>
                </a:moveTo>
                <a:cubicBezTo>
                  <a:pt x="27" y="77"/>
                  <a:pt x="28" y="75"/>
                  <a:pt x="30" y="75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8" y="75"/>
                  <a:pt x="139" y="77"/>
                  <a:pt x="139" y="79"/>
                </a:cubicBezTo>
                <a:cubicBezTo>
                  <a:pt x="139" y="114"/>
                  <a:pt x="139" y="114"/>
                  <a:pt x="139" y="114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27" y="114"/>
                  <a:pt x="27" y="114"/>
                  <a:pt x="27" y="114"/>
                </a:cubicBezTo>
                <a:lnTo>
                  <a:pt x="27" y="79"/>
                </a:lnTo>
                <a:close/>
                <a:moveTo>
                  <a:pt x="33" y="152"/>
                </a:moveTo>
                <a:cubicBezTo>
                  <a:pt x="25" y="152"/>
                  <a:pt x="19" y="147"/>
                  <a:pt x="19" y="14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3" y="135"/>
                  <a:pt x="83" y="135"/>
                  <a:pt x="84" y="135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7"/>
                  <a:pt x="141" y="152"/>
                  <a:pt x="133" y="152"/>
                </a:cubicBezTo>
                <a:lnTo>
                  <a:pt x="33" y="152"/>
                </a:lnTo>
                <a:close/>
                <a:moveTo>
                  <a:pt x="43" y="168"/>
                </a:moveTo>
                <a:cubicBezTo>
                  <a:pt x="43" y="176"/>
                  <a:pt x="43" y="176"/>
                  <a:pt x="43" y="176"/>
                </a:cubicBezTo>
                <a:cubicBezTo>
                  <a:pt x="123" y="176"/>
                  <a:pt x="123" y="176"/>
                  <a:pt x="123" y="176"/>
                </a:cubicBezTo>
                <a:cubicBezTo>
                  <a:pt x="123" y="168"/>
                  <a:pt x="123" y="168"/>
                  <a:pt x="123" y="168"/>
                </a:cubicBezTo>
                <a:lnTo>
                  <a:pt x="43" y="168"/>
                </a:lnTo>
                <a:close/>
                <a:moveTo>
                  <a:pt x="31" y="192"/>
                </a:moveTo>
                <a:cubicBezTo>
                  <a:pt x="135" y="192"/>
                  <a:pt x="135" y="192"/>
                  <a:pt x="135" y="192"/>
                </a:cubicBezTo>
                <a:cubicBezTo>
                  <a:pt x="135" y="184"/>
                  <a:pt x="135" y="184"/>
                  <a:pt x="135" y="184"/>
                </a:cubicBezTo>
                <a:cubicBezTo>
                  <a:pt x="31" y="184"/>
                  <a:pt x="31" y="184"/>
                  <a:pt x="31" y="184"/>
                </a:cubicBezTo>
                <a:lnTo>
                  <a:pt x="31" y="192"/>
                </a:lnTo>
                <a:close/>
                <a:moveTo>
                  <a:pt x="95" y="80"/>
                </a:moveTo>
                <a:cubicBezTo>
                  <a:pt x="95" y="73"/>
                  <a:pt x="90" y="68"/>
                  <a:pt x="83" y="68"/>
                </a:cubicBezTo>
                <a:cubicBezTo>
                  <a:pt x="76" y="68"/>
                  <a:pt x="71" y="73"/>
                  <a:pt x="71" y="80"/>
                </a:cubicBezTo>
                <a:cubicBezTo>
                  <a:pt x="71" y="87"/>
                  <a:pt x="76" y="92"/>
                  <a:pt x="83" y="92"/>
                </a:cubicBezTo>
                <a:cubicBezTo>
                  <a:pt x="90" y="92"/>
                  <a:pt x="95" y="87"/>
                  <a:pt x="95" y="80"/>
                </a:cubicBezTo>
                <a:close/>
                <a:moveTo>
                  <a:pt x="79" y="80"/>
                </a:moveTo>
                <a:cubicBezTo>
                  <a:pt x="79" y="78"/>
                  <a:pt x="81" y="76"/>
                  <a:pt x="83" y="76"/>
                </a:cubicBezTo>
                <a:cubicBezTo>
                  <a:pt x="85" y="76"/>
                  <a:pt x="87" y="78"/>
                  <a:pt x="87" y="80"/>
                </a:cubicBezTo>
                <a:cubicBezTo>
                  <a:pt x="87" y="82"/>
                  <a:pt x="85" y="84"/>
                  <a:pt x="83" y="84"/>
                </a:cubicBezTo>
                <a:cubicBezTo>
                  <a:pt x="81" y="84"/>
                  <a:pt x="79" y="82"/>
                  <a:pt x="79" y="80"/>
                </a:cubicBezTo>
                <a:close/>
                <a:moveTo>
                  <a:pt x="43" y="88"/>
                </a:moveTo>
                <a:cubicBezTo>
                  <a:pt x="36" y="88"/>
                  <a:pt x="31" y="93"/>
                  <a:pt x="31" y="100"/>
                </a:cubicBezTo>
                <a:cubicBezTo>
                  <a:pt x="31" y="107"/>
                  <a:pt x="36" y="112"/>
                  <a:pt x="43" y="112"/>
                </a:cubicBezTo>
                <a:cubicBezTo>
                  <a:pt x="50" y="112"/>
                  <a:pt x="55" y="107"/>
                  <a:pt x="55" y="100"/>
                </a:cubicBezTo>
                <a:cubicBezTo>
                  <a:pt x="55" y="93"/>
                  <a:pt x="50" y="88"/>
                  <a:pt x="43" y="88"/>
                </a:cubicBezTo>
                <a:close/>
                <a:moveTo>
                  <a:pt x="43" y="104"/>
                </a:moveTo>
                <a:cubicBezTo>
                  <a:pt x="41" y="104"/>
                  <a:pt x="39" y="102"/>
                  <a:pt x="39" y="100"/>
                </a:cubicBezTo>
                <a:cubicBezTo>
                  <a:pt x="39" y="98"/>
                  <a:pt x="41" y="96"/>
                  <a:pt x="43" y="96"/>
                </a:cubicBezTo>
                <a:cubicBezTo>
                  <a:pt x="45" y="96"/>
                  <a:pt x="47" y="98"/>
                  <a:pt x="47" y="100"/>
                </a:cubicBezTo>
                <a:cubicBezTo>
                  <a:pt x="47" y="102"/>
                  <a:pt x="45" y="104"/>
                  <a:pt x="43" y="104"/>
                </a:cubicBezTo>
                <a:close/>
                <a:moveTo>
                  <a:pt x="123" y="112"/>
                </a:moveTo>
                <a:cubicBezTo>
                  <a:pt x="130" y="112"/>
                  <a:pt x="135" y="107"/>
                  <a:pt x="135" y="100"/>
                </a:cubicBezTo>
                <a:cubicBezTo>
                  <a:pt x="135" y="93"/>
                  <a:pt x="130" y="88"/>
                  <a:pt x="123" y="88"/>
                </a:cubicBezTo>
                <a:cubicBezTo>
                  <a:pt x="116" y="88"/>
                  <a:pt x="111" y="93"/>
                  <a:pt x="111" y="100"/>
                </a:cubicBezTo>
                <a:cubicBezTo>
                  <a:pt x="111" y="107"/>
                  <a:pt x="116" y="112"/>
                  <a:pt x="123" y="112"/>
                </a:cubicBezTo>
                <a:close/>
                <a:moveTo>
                  <a:pt x="123" y="96"/>
                </a:moveTo>
                <a:cubicBezTo>
                  <a:pt x="125" y="96"/>
                  <a:pt x="127" y="98"/>
                  <a:pt x="127" y="100"/>
                </a:cubicBezTo>
                <a:cubicBezTo>
                  <a:pt x="127" y="102"/>
                  <a:pt x="125" y="104"/>
                  <a:pt x="123" y="104"/>
                </a:cubicBezTo>
                <a:cubicBezTo>
                  <a:pt x="121" y="104"/>
                  <a:pt x="119" y="102"/>
                  <a:pt x="119" y="100"/>
                </a:cubicBezTo>
                <a:cubicBezTo>
                  <a:pt x="119" y="98"/>
                  <a:pt x="121" y="96"/>
                  <a:pt x="123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64"/>
          <p:cNvSpPr>
            <a:spLocks noEditPoints="1"/>
          </p:cNvSpPr>
          <p:nvPr/>
        </p:nvSpPr>
        <p:spPr bwMode="auto">
          <a:xfrm>
            <a:off x="6623382" y="2513937"/>
            <a:ext cx="964371" cy="1088520"/>
          </a:xfrm>
          <a:custGeom>
            <a:avLst/>
            <a:gdLst>
              <a:gd name="T0" fmla="*/ 127 w 184"/>
              <a:gd name="T1" fmla="*/ 160 h 208"/>
              <a:gd name="T2" fmla="*/ 115 w 184"/>
              <a:gd name="T3" fmla="*/ 151 h 208"/>
              <a:gd name="T4" fmla="*/ 99 w 184"/>
              <a:gd name="T5" fmla="*/ 140 h 208"/>
              <a:gd name="T6" fmla="*/ 95 w 184"/>
              <a:gd name="T7" fmla="*/ 152 h 208"/>
              <a:gd name="T8" fmla="*/ 107 w 184"/>
              <a:gd name="T9" fmla="*/ 176 h 208"/>
              <a:gd name="T10" fmla="*/ 103 w 184"/>
              <a:gd name="T11" fmla="*/ 184 h 208"/>
              <a:gd name="T12" fmla="*/ 134 w 184"/>
              <a:gd name="T13" fmla="*/ 171 h 208"/>
              <a:gd name="T14" fmla="*/ 111 w 184"/>
              <a:gd name="T15" fmla="*/ 144 h 208"/>
              <a:gd name="T16" fmla="*/ 115 w 184"/>
              <a:gd name="T17" fmla="*/ 140 h 208"/>
              <a:gd name="T18" fmla="*/ 68 w 184"/>
              <a:gd name="T19" fmla="*/ 64 h 208"/>
              <a:gd name="T20" fmla="*/ 56 w 184"/>
              <a:gd name="T21" fmla="*/ 64 h 208"/>
              <a:gd name="T22" fmla="*/ 88 w 184"/>
              <a:gd name="T23" fmla="*/ 56 h 208"/>
              <a:gd name="T24" fmla="*/ 96 w 184"/>
              <a:gd name="T25" fmla="*/ 64 h 208"/>
              <a:gd name="T26" fmla="*/ 96 w 184"/>
              <a:gd name="T27" fmla="*/ 56 h 208"/>
              <a:gd name="T28" fmla="*/ 128 w 184"/>
              <a:gd name="T29" fmla="*/ 64 h 208"/>
              <a:gd name="T30" fmla="*/ 116 w 184"/>
              <a:gd name="T31" fmla="*/ 64 h 208"/>
              <a:gd name="T32" fmla="*/ 152 w 184"/>
              <a:gd name="T33" fmla="*/ 200 h 208"/>
              <a:gd name="T34" fmla="*/ 172 w 184"/>
              <a:gd name="T35" fmla="*/ 136 h 208"/>
              <a:gd name="T36" fmla="*/ 156 w 184"/>
              <a:gd name="T37" fmla="*/ 100 h 208"/>
              <a:gd name="T38" fmla="*/ 128 w 184"/>
              <a:gd name="T39" fmla="*/ 80 h 208"/>
              <a:gd name="T40" fmla="*/ 144 w 184"/>
              <a:gd name="T41" fmla="*/ 44 h 208"/>
              <a:gd name="T42" fmla="*/ 96 w 184"/>
              <a:gd name="T43" fmla="*/ 32 h 208"/>
              <a:gd name="T44" fmla="*/ 123 w 184"/>
              <a:gd name="T45" fmla="*/ 25 h 208"/>
              <a:gd name="T46" fmla="*/ 124 w 184"/>
              <a:gd name="T47" fmla="*/ 10 h 208"/>
              <a:gd name="T48" fmla="*/ 96 w 184"/>
              <a:gd name="T49" fmla="*/ 0 h 208"/>
              <a:gd name="T50" fmla="*/ 44 w 184"/>
              <a:gd name="T51" fmla="*/ 40 h 208"/>
              <a:gd name="T52" fmla="*/ 44 w 184"/>
              <a:gd name="T53" fmla="*/ 80 h 208"/>
              <a:gd name="T54" fmla="*/ 40 w 184"/>
              <a:gd name="T55" fmla="*/ 88 h 208"/>
              <a:gd name="T56" fmla="*/ 20 w 184"/>
              <a:gd name="T57" fmla="*/ 131 h 208"/>
              <a:gd name="T58" fmla="*/ 36 w 184"/>
              <a:gd name="T59" fmla="*/ 199 h 208"/>
              <a:gd name="T60" fmla="*/ 12 w 184"/>
              <a:gd name="T61" fmla="*/ 192 h 208"/>
              <a:gd name="T62" fmla="*/ 5 w 184"/>
              <a:gd name="T63" fmla="*/ 203 h 208"/>
              <a:gd name="T64" fmla="*/ 32 w 184"/>
              <a:gd name="T65" fmla="*/ 208 h 208"/>
              <a:gd name="T66" fmla="*/ 60 w 184"/>
              <a:gd name="T67" fmla="*/ 203 h 208"/>
              <a:gd name="T68" fmla="*/ 92 w 184"/>
              <a:gd name="T69" fmla="*/ 200 h 208"/>
              <a:gd name="T70" fmla="*/ 124 w 184"/>
              <a:gd name="T71" fmla="*/ 203 h 208"/>
              <a:gd name="T72" fmla="*/ 152 w 184"/>
              <a:gd name="T73" fmla="*/ 208 h 208"/>
              <a:gd name="T74" fmla="*/ 179 w 184"/>
              <a:gd name="T75" fmla="*/ 203 h 208"/>
              <a:gd name="T76" fmla="*/ 182 w 184"/>
              <a:gd name="T77" fmla="*/ 200 h 208"/>
              <a:gd name="T78" fmla="*/ 96 w 184"/>
              <a:gd name="T79" fmla="*/ 16 h 208"/>
              <a:gd name="T80" fmla="*/ 109 w 184"/>
              <a:gd name="T81" fmla="*/ 23 h 208"/>
              <a:gd name="T82" fmla="*/ 96 w 184"/>
              <a:gd name="T83" fmla="*/ 16 h 208"/>
              <a:gd name="T84" fmla="*/ 136 w 184"/>
              <a:gd name="T85" fmla="*/ 48 h 208"/>
              <a:gd name="T86" fmla="*/ 120 w 184"/>
              <a:gd name="T87" fmla="*/ 80 h 208"/>
              <a:gd name="T88" fmla="*/ 64 w 184"/>
              <a:gd name="T89" fmla="*/ 80 h 208"/>
              <a:gd name="T90" fmla="*/ 40 w 184"/>
              <a:gd name="T91" fmla="*/ 96 h 208"/>
              <a:gd name="T92" fmla="*/ 148 w 184"/>
              <a:gd name="T93" fmla="*/ 129 h 208"/>
              <a:gd name="T94" fmla="*/ 132 w 184"/>
              <a:gd name="T95" fmla="*/ 116 h 208"/>
              <a:gd name="T96" fmla="*/ 91 w 184"/>
              <a:gd name="T97" fmla="*/ 104 h 208"/>
              <a:gd name="T98" fmla="*/ 44 w 184"/>
              <a:gd name="T99" fmla="*/ 128 h 208"/>
              <a:gd name="T100" fmla="*/ 36 w 184"/>
              <a:gd name="T101" fmla="*/ 100 h 208"/>
              <a:gd name="T102" fmla="*/ 112 w 184"/>
              <a:gd name="T103" fmla="*/ 200 h 208"/>
              <a:gd name="T104" fmla="*/ 80 w 184"/>
              <a:gd name="T105" fmla="*/ 197 h 208"/>
              <a:gd name="T106" fmla="*/ 52 w 184"/>
              <a:gd name="T107" fmla="*/ 192 h 208"/>
              <a:gd name="T108" fmla="*/ 18 w 184"/>
              <a:gd name="T109" fmla="*/ 141 h 208"/>
              <a:gd name="T110" fmla="*/ 60 w 184"/>
              <a:gd name="T111" fmla="*/ 119 h 208"/>
              <a:gd name="T112" fmla="*/ 140 w 184"/>
              <a:gd name="T113" fmla="*/ 136 h 208"/>
              <a:gd name="T114" fmla="*/ 166 w 184"/>
              <a:gd name="T115" fmla="*/ 14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4" h="208">
                <a:moveTo>
                  <a:pt x="115" y="176"/>
                </a:moveTo>
                <a:cubicBezTo>
                  <a:pt x="115" y="160"/>
                  <a:pt x="115" y="160"/>
                  <a:pt x="115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52"/>
                  <a:pt x="127" y="152"/>
                  <a:pt x="127" y="152"/>
                </a:cubicBezTo>
                <a:cubicBezTo>
                  <a:pt x="115" y="152"/>
                  <a:pt x="115" y="152"/>
                  <a:pt x="115" y="152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9" y="150"/>
                  <a:pt x="123" y="145"/>
                  <a:pt x="123" y="140"/>
                </a:cubicBezTo>
                <a:cubicBezTo>
                  <a:pt x="123" y="133"/>
                  <a:pt x="117" y="128"/>
                  <a:pt x="111" y="128"/>
                </a:cubicBezTo>
                <a:cubicBezTo>
                  <a:pt x="104" y="128"/>
                  <a:pt x="99" y="133"/>
                  <a:pt x="99" y="140"/>
                </a:cubicBezTo>
                <a:cubicBezTo>
                  <a:pt x="99" y="145"/>
                  <a:pt x="102" y="150"/>
                  <a:pt x="107" y="151"/>
                </a:cubicBezTo>
                <a:cubicBezTo>
                  <a:pt x="107" y="152"/>
                  <a:pt x="107" y="152"/>
                  <a:pt x="107" y="152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176"/>
                  <a:pt x="107" y="176"/>
                  <a:pt x="107" y="176"/>
                </a:cubicBezTo>
                <a:cubicBezTo>
                  <a:pt x="92" y="165"/>
                  <a:pt x="92" y="165"/>
                  <a:pt x="92" y="165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106" y="185"/>
                  <a:pt x="108" y="186"/>
                  <a:pt x="111" y="186"/>
                </a:cubicBezTo>
                <a:cubicBezTo>
                  <a:pt x="113" y="186"/>
                  <a:pt x="116" y="185"/>
                  <a:pt x="118" y="184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0" y="165"/>
                  <a:pt x="130" y="165"/>
                  <a:pt x="130" y="165"/>
                </a:cubicBezTo>
                <a:lnTo>
                  <a:pt x="115" y="176"/>
                </a:lnTo>
                <a:close/>
                <a:moveTo>
                  <a:pt x="111" y="144"/>
                </a:moveTo>
                <a:cubicBezTo>
                  <a:pt x="108" y="144"/>
                  <a:pt x="107" y="142"/>
                  <a:pt x="107" y="140"/>
                </a:cubicBezTo>
                <a:cubicBezTo>
                  <a:pt x="107" y="138"/>
                  <a:pt x="108" y="136"/>
                  <a:pt x="111" y="136"/>
                </a:cubicBezTo>
                <a:cubicBezTo>
                  <a:pt x="113" y="136"/>
                  <a:pt x="115" y="138"/>
                  <a:pt x="115" y="140"/>
                </a:cubicBezTo>
                <a:cubicBezTo>
                  <a:pt x="115" y="142"/>
                  <a:pt x="113" y="144"/>
                  <a:pt x="111" y="144"/>
                </a:cubicBezTo>
                <a:close/>
                <a:moveTo>
                  <a:pt x="56" y="64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56"/>
                  <a:pt x="68" y="56"/>
                  <a:pt x="68" y="56"/>
                </a:cubicBezTo>
                <a:cubicBezTo>
                  <a:pt x="56" y="56"/>
                  <a:pt x="56" y="56"/>
                  <a:pt x="56" y="56"/>
                </a:cubicBezTo>
                <a:lnTo>
                  <a:pt x="56" y="64"/>
                </a:lnTo>
                <a:close/>
                <a:moveTo>
                  <a:pt x="76" y="64"/>
                </a:moveTo>
                <a:cubicBezTo>
                  <a:pt x="88" y="64"/>
                  <a:pt x="88" y="64"/>
                  <a:pt x="88" y="64"/>
                </a:cubicBezTo>
                <a:cubicBezTo>
                  <a:pt x="88" y="56"/>
                  <a:pt x="88" y="56"/>
                  <a:pt x="88" y="56"/>
                </a:cubicBezTo>
                <a:cubicBezTo>
                  <a:pt x="76" y="56"/>
                  <a:pt x="76" y="56"/>
                  <a:pt x="76" y="56"/>
                </a:cubicBezTo>
                <a:lnTo>
                  <a:pt x="76" y="64"/>
                </a:lnTo>
                <a:close/>
                <a:moveTo>
                  <a:pt x="96" y="64"/>
                </a:moveTo>
                <a:cubicBezTo>
                  <a:pt x="108" y="64"/>
                  <a:pt x="108" y="64"/>
                  <a:pt x="108" y="64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96" y="56"/>
                  <a:pt x="96" y="56"/>
                  <a:pt x="96" y="56"/>
                </a:cubicBezTo>
                <a:lnTo>
                  <a:pt x="96" y="64"/>
                </a:lnTo>
                <a:close/>
                <a:moveTo>
                  <a:pt x="116" y="64"/>
                </a:moveTo>
                <a:cubicBezTo>
                  <a:pt x="128" y="64"/>
                  <a:pt x="128" y="64"/>
                  <a:pt x="128" y="64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16" y="56"/>
                  <a:pt x="116" y="56"/>
                  <a:pt x="116" y="56"/>
                </a:cubicBezTo>
                <a:lnTo>
                  <a:pt x="116" y="64"/>
                </a:lnTo>
                <a:close/>
                <a:moveTo>
                  <a:pt x="172" y="192"/>
                </a:moveTo>
                <a:cubicBezTo>
                  <a:pt x="166" y="192"/>
                  <a:pt x="162" y="195"/>
                  <a:pt x="159" y="197"/>
                </a:cubicBezTo>
                <a:cubicBezTo>
                  <a:pt x="157" y="199"/>
                  <a:pt x="156" y="200"/>
                  <a:pt x="152" y="200"/>
                </a:cubicBezTo>
                <a:cubicBezTo>
                  <a:pt x="150" y="200"/>
                  <a:pt x="149" y="200"/>
                  <a:pt x="148" y="199"/>
                </a:cubicBezTo>
                <a:cubicBezTo>
                  <a:pt x="161" y="182"/>
                  <a:pt x="170" y="165"/>
                  <a:pt x="174" y="146"/>
                </a:cubicBezTo>
                <a:cubicBezTo>
                  <a:pt x="175" y="142"/>
                  <a:pt x="174" y="139"/>
                  <a:pt x="172" y="136"/>
                </a:cubicBezTo>
                <a:cubicBezTo>
                  <a:pt x="170" y="133"/>
                  <a:pt x="167" y="131"/>
                  <a:pt x="164" y="131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6" y="93"/>
                  <a:pt x="151" y="88"/>
                  <a:pt x="144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2" y="80"/>
                  <a:pt x="144" y="78"/>
                  <a:pt x="144" y="7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2"/>
                  <a:pt x="142" y="40"/>
                  <a:pt x="140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2"/>
                  <a:pt x="96" y="32"/>
                  <a:pt x="96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2" y="32"/>
                  <a:pt x="123" y="31"/>
                  <a:pt x="124" y="30"/>
                </a:cubicBezTo>
                <a:cubicBezTo>
                  <a:pt x="124" y="28"/>
                  <a:pt x="124" y="26"/>
                  <a:pt x="123" y="25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4" y="14"/>
                  <a:pt x="124" y="12"/>
                  <a:pt x="124" y="10"/>
                </a:cubicBezTo>
                <a:cubicBezTo>
                  <a:pt x="123" y="9"/>
                  <a:pt x="122" y="8"/>
                  <a:pt x="120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0"/>
                  <a:pt x="96" y="0"/>
                  <a:pt x="9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40"/>
                  <a:pt x="88" y="40"/>
                  <a:pt x="88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2" y="40"/>
                  <a:pt x="40" y="42"/>
                  <a:pt x="40" y="44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78"/>
                  <a:pt x="42" y="80"/>
                  <a:pt x="44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6" y="88"/>
                  <a:pt x="56" y="88"/>
                  <a:pt x="56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33" y="88"/>
                  <a:pt x="28" y="93"/>
                  <a:pt x="28" y="10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0" y="131"/>
                  <a:pt x="20" y="131"/>
                  <a:pt x="20" y="131"/>
                </a:cubicBezTo>
                <a:cubicBezTo>
                  <a:pt x="17" y="131"/>
                  <a:pt x="14" y="133"/>
                  <a:pt x="12" y="136"/>
                </a:cubicBezTo>
                <a:cubicBezTo>
                  <a:pt x="10" y="139"/>
                  <a:pt x="9" y="142"/>
                  <a:pt x="10" y="146"/>
                </a:cubicBezTo>
                <a:cubicBezTo>
                  <a:pt x="14" y="165"/>
                  <a:pt x="23" y="182"/>
                  <a:pt x="36" y="199"/>
                </a:cubicBezTo>
                <a:cubicBezTo>
                  <a:pt x="35" y="200"/>
                  <a:pt x="34" y="200"/>
                  <a:pt x="32" y="200"/>
                </a:cubicBezTo>
                <a:cubicBezTo>
                  <a:pt x="28" y="200"/>
                  <a:pt x="27" y="199"/>
                  <a:pt x="24" y="197"/>
                </a:cubicBezTo>
                <a:cubicBezTo>
                  <a:pt x="22" y="195"/>
                  <a:pt x="18" y="192"/>
                  <a:pt x="12" y="192"/>
                </a:cubicBezTo>
                <a:cubicBezTo>
                  <a:pt x="6" y="192"/>
                  <a:pt x="3" y="194"/>
                  <a:pt x="0" y="197"/>
                </a:cubicBezTo>
                <a:cubicBezTo>
                  <a:pt x="5" y="203"/>
                  <a:pt x="5" y="203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7" y="201"/>
                  <a:pt x="9" y="200"/>
                  <a:pt x="12" y="200"/>
                </a:cubicBezTo>
                <a:cubicBezTo>
                  <a:pt x="16" y="200"/>
                  <a:pt x="17" y="201"/>
                  <a:pt x="20" y="203"/>
                </a:cubicBezTo>
                <a:cubicBezTo>
                  <a:pt x="22" y="205"/>
                  <a:pt x="26" y="208"/>
                  <a:pt x="32" y="208"/>
                </a:cubicBezTo>
                <a:cubicBezTo>
                  <a:pt x="38" y="208"/>
                  <a:pt x="42" y="205"/>
                  <a:pt x="44" y="203"/>
                </a:cubicBezTo>
                <a:cubicBezTo>
                  <a:pt x="47" y="201"/>
                  <a:pt x="48" y="200"/>
                  <a:pt x="52" y="200"/>
                </a:cubicBezTo>
                <a:cubicBezTo>
                  <a:pt x="56" y="200"/>
                  <a:pt x="57" y="201"/>
                  <a:pt x="60" y="203"/>
                </a:cubicBezTo>
                <a:cubicBezTo>
                  <a:pt x="62" y="205"/>
                  <a:pt x="66" y="208"/>
                  <a:pt x="72" y="208"/>
                </a:cubicBezTo>
                <a:cubicBezTo>
                  <a:pt x="78" y="208"/>
                  <a:pt x="82" y="205"/>
                  <a:pt x="84" y="203"/>
                </a:cubicBezTo>
                <a:cubicBezTo>
                  <a:pt x="87" y="201"/>
                  <a:pt x="88" y="200"/>
                  <a:pt x="92" y="200"/>
                </a:cubicBezTo>
                <a:cubicBezTo>
                  <a:pt x="96" y="200"/>
                  <a:pt x="97" y="201"/>
                  <a:pt x="100" y="203"/>
                </a:cubicBezTo>
                <a:cubicBezTo>
                  <a:pt x="102" y="205"/>
                  <a:pt x="106" y="208"/>
                  <a:pt x="112" y="208"/>
                </a:cubicBezTo>
                <a:cubicBezTo>
                  <a:pt x="118" y="208"/>
                  <a:pt x="122" y="205"/>
                  <a:pt x="124" y="203"/>
                </a:cubicBezTo>
                <a:cubicBezTo>
                  <a:pt x="127" y="201"/>
                  <a:pt x="128" y="200"/>
                  <a:pt x="132" y="200"/>
                </a:cubicBezTo>
                <a:cubicBezTo>
                  <a:pt x="136" y="200"/>
                  <a:pt x="137" y="201"/>
                  <a:pt x="140" y="203"/>
                </a:cubicBezTo>
                <a:cubicBezTo>
                  <a:pt x="142" y="205"/>
                  <a:pt x="146" y="208"/>
                  <a:pt x="152" y="208"/>
                </a:cubicBezTo>
                <a:cubicBezTo>
                  <a:pt x="158" y="208"/>
                  <a:pt x="162" y="205"/>
                  <a:pt x="164" y="203"/>
                </a:cubicBezTo>
                <a:cubicBezTo>
                  <a:pt x="167" y="201"/>
                  <a:pt x="168" y="200"/>
                  <a:pt x="172" y="200"/>
                </a:cubicBezTo>
                <a:cubicBezTo>
                  <a:pt x="175" y="200"/>
                  <a:pt x="177" y="201"/>
                  <a:pt x="179" y="203"/>
                </a:cubicBezTo>
                <a:cubicBezTo>
                  <a:pt x="179" y="203"/>
                  <a:pt x="179" y="203"/>
                  <a:pt x="179" y="203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81" y="194"/>
                  <a:pt x="178" y="192"/>
                  <a:pt x="172" y="192"/>
                </a:cubicBezTo>
                <a:close/>
                <a:moveTo>
                  <a:pt x="96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09" y="17"/>
                  <a:pt x="109" y="17"/>
                  <a:pt x="109" y="17"/>
                </a:cubicBezTo>
                <a:cubicBezTo>
                  <a:pt x="108" y="19"/>
                  <a:pt x="108" y="21"/>
                  <a:pt x="109" y="23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6"/>
                </a:lnTo>
                <a:close/>
                <a:moveTo>
                  <a:pt x="48" y="72"/>
                </a:moveTo>
                <a:cubicBezTo>
                  <a:pt x="48" y="48"/>
                  <a:pt x="48" y="48"/>
                  <a:pt x="48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72"/>
                  <a:pt x="136" y="72"/>
                  <a:pt x="136" y="72"/>
                </a:cubicBezTo>
                <a:lnTo>
                  <a:pt x="48" y="72"/>
                </a:lnTo>
                <a:close/>
                <a:moveTo>
                  <a:pt x="120" y="80"/>
                </a:moveTo>
                <a:cubicBezTo>
                  <a:pt x="120" y="88"/>
                  <a:pt x="120" y="88"/>
                  <a:pt x="120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0"/>
                  <a:pt x="64" y="80"/>
                  <a:pt x="64" y="80"/>
                </a:cubicBezTo>
                <a:lnTo>
                  <a:pt x="120" y="80"/>
                </a:lnTo>
                <a:close/>
                <a:moveTo>
                  <a:pt x="36" y="100"/>
                </a:moveTo>
                <a:cubicBezTo>
                  <a:pt x="36" y="98"/>
                  <a:pt x="38" y="96"/>
                  <a:pt x="40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6" y="96"/>
                  <a:pt x="148" y="98"/>
                  <a:pt x="148" y="100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36" y="128"/>
                  <a:pt x="132" y="128"/>
                  <a:pt x="132" y="116"/>
                </a:cubicBezTo>
                <a:cubicBezTo>
                  <a:pt x="132" y="114"/>
                  <a:pt x="131" y="113"/>
                  <a:pt x="129" y="112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2" y="104"/>
                  <a:pt x="92" y="104"/>
                  <a:pt x="91" y="104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3" y="113"/>
                  <a:pt x="52" y="114"/>
                  <a:pt x="52" y="116"/>
                </a:cubicBezTo>
                <a:cubicBezTo>
                  <a:pt x="52" y="128"/>
                  <a:pt x="48" y="128"/>
                  <a:pt x="44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36" y="129"/>
                  <a:pt x="36" y="129"/>
                  <a:pt x="36" y="129"/>
                </a:cubicBezTo>
                <a:lnTo>
                  <a:pt x="36" y="100"/>
                </a:lnTo>
                <a:close/>
                <a:moveTo>
                  <a:pt x="132" y="192"/>
                </a:moveTo>
                <a:cubicBezTo>
                  <a:pt x="126" y="192"/>
                  <a:pt x="122" y="195"/>
                  <a:pt x="120" y="197"/>
                </a:cubicBezTo>
                <a:cubicBezTo>
                  <a:pt x="117" y="199"/>
                  <a:pt x="116" y="200"/>
                  <a:pt x="112" y="200"/>
                </a:cubicBezTo>
                <a:cubicBezTo>
                  <a:pt x="108" y="200"/>
                  <a:pt x="107" y="199"/>
                  <a:pt x="104" y="197"/>
                </a:cubicBezTo>
                <a:cubicBezTo>
                  <a:pt x="102" y="195"/>
                  <a:pt x="98" y="192"/>
                  <a:pt x="92" y="192"/>
                </a:cubicBezTo>
                <a:cubicBezTo>
                  <a:pt x="86" y="192"/>
                  <a:pt x="82" y="195"/>
                  <a:pt x="80" y="197"/>
                </a:cubicBezTo>
                <a:cubicBezTo>
                  <a:pt x="77" y="199"/>
                  <a:pt x="76" y="200"/>
                  <a:pt x="72" y="200"/>
                </a:cubicBezTo>
                <a:cubicBezTo>
                  <a:pt x="68" y="200"/>
                  <a:pt x="67" y="199"/>
                  <a:pt x="64" y="197"/>
                </a:cubicBezTo>
                <a:cubicBezTo>
                  <a:pt x="62" y="195"/>
                  <a:pt x="58" y="192"/>
                  <a:pt x="52" y="192"/>
                </a:cubicBezTo>
                <a:cubicBezTo>
                  <a:pt x="48" y="192"/>
                  <a:pt x="45" y="193"/>
                  <a:pt x="43" y="195"/>
                </a:cubicBezTo>
                <a:cubicBezTo>
                  <a:pt x="30" y="178"/>
                  <a:pt x="22" y="162"/>
                  <a:pt x="18" y="144"/>
                </a:cubicBezTo>
                <a:cubicBezTo>
                  <a:pt x="17" y="143"/>
                  <a:pt x="18" y="142"/>
                  <a:pt x="18" y="141"/>
                </a:cubicBezTo>
                <a:cubicBezTo>
                  <a:pt x="19" y="140"/>
                  <a:pt x="20" y="139"/>
                  <a:pt x="21" y="139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54" y="136"/>
                  <a:pt x="59" y="130"/>
                  <a:pt x="60" y="119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30"/>
                  <a:pt x="130" y="136"/>
                  <a:pt x="140" y="136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4" y="139"/>
                  <a:pt x="165" y="140"/>
                  <a:pt x="166" y="141"/>
                </a:cubicBezTo>
                <a:cubicBezTo>
                  <a:pt x="166" y="142"/>
                  <a:pt x="167" y="143"/>
                  <a:pt x="166" y="144"/>
                </a:cubicBezTo>
                <a:cubicBezTo>
                  <a:pt x="162" y="162"/>
                  <a:pt x="154" y="178"/>
                  <a:pt x="141" y="195"/>
                </a:cubicBezTo>
                <a:cubicBezTo>
                  <a:pt x="139" y="193"/>
                  <a:pt x="136" y="192"/>
                  <a:pt x="132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65"/>
          <p:cNvSpPr>
            <a:spLocks noEditPoints="1"/>
          </p:cNvSpPr>
          <p:nvPr/>
        </p:nvSpPr>
        <p:spPr bwMode="auto">
          <a:xfrm>
            <a:off x="2389017" y="2595964"/>
            <a:ext cx="1383373" cy="860175"/>
          </a:xfrm>
          <a:custGeom>
            <a:avLst/>
            <a:gdLst>
              <a:gd name="T0" fmla="*/ 177 w 264"/>
              <a:gd name="T1" fmla="*/ 92 h 164"/>
              <a:gd name="T2" fmla="*/ 216 w 264"/>
              <a:gd name="T3" fmla="*/ 76 h 164"/>
              <a:gd name="T4" fmla="*/ 143 w 264"/>
              <a:gd name="T5" fmla="*/ 61 h 164"/>
              <a:gd name="T6" fmla="*/ 124 w 264"/>
              <a:gd name="T7" fmla="*/ 8 h 164"/>
              <a:gd name="T8" fmla="*/ 56 w 264"/>
              <a:gd name="T9" fmla="*/ 68 h 164"/>
              <a:gd name="T10" fmla="*/ 54 w 264"/>
              <a:gd name="T11" fmla="*/ 85 h 164"/>
              <a:gd name="T12" fmla="*/ 10 w 264"/>
              <a:gd name="T13" fmla="*/ 96 h 164"/>
              <a:gd name="T14" fmla="*/ 41 w 264"/>
              <a:gd name="T15" fmla="*/ 121 h 164"/>
              <a:gd name="T16" fmla="*/ 80 w 264"/>
              <a:gd name="T17" fmla="*/ 140 h 164"/>
              <a:gd name="T18" fmla="*/ 132 w 264"/>
              <a:gd name="T19" fmla="*/ 156 h 164"/>
              <a:gd name="T20" fmla="*/ 184 w 264"/>
              <a:gd name="T21" fmla="*/ 140 h 164"/>
              <a:gd name="T22" fmla="*/ 223 w 264"/>
              <a:gd name="T23" fmla="*/ 121 h 164"/>
              <a:gd name="T24" fmla="*/ 254 w 264"/>
              <a:gd name="T25" fmla="*/ 96 h 164"/>
              <a:gd name="T26" fmla="*/ 56 w 264"/>
              <a:gd name="T27" fmla="*/ 124 h 164"/>
              <a:gd name="T28" fmla="*/ 9 w 264"/>
              <a:gd name="T29" fmla="*/ 107 h 164"/>
              <a:gd name="T30" fmla="*/ 84 w 264"/>
              <a:gd name="T31" fmla="*/ 104 h 164"/>
              <a:gd name="T32" fmla="*/ 9 w 264"/>
              <a:gd name="T33" fmla="*/ 107 h 164"/>
              <a:gd name="T34" fmla="*/ 159 w 264"/>
              <a:gd name="T35" fmla="*/ 95 h 164"/>
              <a:gd name="T36" fmla="*/ 132 w 264"/>
              <a:gd name="T37" fmla="*/ 8 h 164"/>
              <a:gd name="T38" fmla="*/ 129 w 264"/>
              <a:gd name="T39" fmla="*/ 60 h 164"/>
              <a:gd name="T40" fmla="*/ 132 w 264"/>
              <a:gd name="T41" fmla="*/ 8 h 164"/>
              <a:gd name="T42" fmla="*/ 113 w 264"/>
              <a:gd name="T43" fmla="*/ 73 h 164"/>
              <a:gd name="T44" fmla="*/ 136 w 264"/>
              <a:gd name="T45" fmla="*/ 92 h 164"/>
              <a:gd name="T46" fmla="*/ 151 w 264"/>
              <a:gd name="T47" fmla="*/ 93 h 164"/>
              <a:gd name="T48" fmla="*/ 113 w 264"/>
              <a:gd name="T49" fmla="*/ 93 h 164"/>
              <a:gd name="T50" fmla="*/ 109 w 264"/>
              <a:gd name="T51" fmla="*/ 80 h 164"/>
              <a:gd name="T52" fmla="*/ 105 w 264"/>
              <a:gd name="T53" fmla="*/ 78 h 164"/>
              <a:gd name="T54" fmla="*/ 56 w 264"/>
              <a:gd name="T55" fmla="*/ 76 h 164"/>
              <a:gd name="T56" fmla="*/ 90 w 264"/>
              <a:gd name="T57" fmla="*/ 85 h 164"/>
              <a:gd name="T58" fmla="*/ 92 w 264"/>
              <a:gd name="T59" fmla="*/ 108 h 164"/>
              <a:gd name="T60" fmla="*/ 172 w 264"/>
              <a:gd name="T61" fmla="*/ 108 h 164"/>
              <a:gd name="T62" fmla="*/ 174 w 264"/>
              <a:gd name="T63" fmla="*/ 85 h 164"/>
              <a:gd name="T64" fmla="*/ 208 w 264"/>
              <a:gd name="T65" fmla="*/ 77 h 164"/>
              <a:gd name="T66" fmla="*/ 208 w 264"/>
              <a:gd name="T67" fmla="*/ 156 h 164"/>
              <a:gd name="T68" fmla="*/ 224 w 264"/>
              <a:gd name="T69" fmla="*/ 140 h 164"/>
              <a:gd name="T70" fmla="*/ 180 w 264"/>
              <a:gd name="T71" fmla="*/ 108 h 164"/>
              <a:gd name="T72" fmla="*/ 256 w 264"/>
              <a:gd name="T73" fmla="*/ 106 h 164"/>
              <a:gd name="T74" fmla="*/ 196 w 264"/>
              <a:gd name="T75" fmla="*/ 140 h 164"/>
              <a:gd name="T76" fmla="*/ 208 w 264"/>
              <a:gd name="T77" fmla="*/ 128 h 164"/>
              <a:gd name="T78" fmla="*/ 208 w 264"/>
              <a:gd name="T79" fmla="*/ 136 h 164"/>
              <a:gd name="T80" fmla="*/ 56 w 264"/>
              <a:gd name="T81" fmla="*/ 128 h 164"/>
              <a:gd name="T82" fmla="*/ 68 w 264"/>
              <a:gd name="T83" fmla="*/ 140 h 164"/>
              <a:gd name="T84" fmla="*/ 52 w 264"/>
              <a:gd name="T85" fmla="*/ 140 h 164"/>
              <a:gd name="T86" fmla="*/ 56 w 264"/>
              <a:gd name="T87" fmla="*/ 14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4" h="164">
                <a:moveTo>
                  <a:pt x="254" y="96"/>
                </a:moveTo>
                <a:cubicBezTo>
                  <a:pt x="178" y="96"/>
                  <a:pt x="178" y="96"/>
                  <a:pt x="178" y="96"/>
                </a:cubicBezTo>
                <a:cubicBezTo>
                  <a:pt x="178" y="95"/>
                  <a:pt x="178" y="93"/>
                  <a:pt x="177" y="92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3" y="84"/>
                  <a:pt x="216" y="80"/>
                  <a:pt x="216" y="77"/>
                </a:cubicBezTo>
                <a:cubicBezTo>
                  <a:pt x="216" y="76"/>
                  <a:pt x="216" y="76"/>
                  <a:pt x="216" y="76"/>
                </a:cubicBezTo>
                <a:cubicBezTo>
                  <a:pt x="216" y="72"/>
                  <a:pt x="212" y="68"/>
                  <a:pt x="208" y="68"/>
                </a:cubicBezTo>
                <a:cubicBezTo>
                  <a:pt x="158" y="68"/>
                  <a:pt x="158" y="68"/>
                  <a:pt x="158" y="68"/>
                </a:cubicBezTo>
                <a:cubicBezTo>
                  <a:pt x="154" y="65"/>
                  <a:pt x="149" y="63"/>
                  <a:pt x="143" y="61"/>
                </a:cubicBezTo>
                <a:cubicBezTo>
                  <a:pt x="140" y="8"/>
                  <a:pt x="140" y="8"/>
                  <a:pt x="140" y="8"/>
                </a:cubicBezTo>
                <a:cubicBezTo>
                  <a:pt x="140" y="3"/>
                  <a:pt x="136" y="0"/>
                  <a:pt x="132" y="0"/>
                </a:cubicBezTo>
                <a:cubicBezTo>
                  <a:pt x="128" y="0"/>
                  <a:pt x="124" y="3"/>
                  <a:pt x="124" y="8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15" y="63"/>
                  <a:pt x="110" y="65"/>
                  <a:pt x="10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2" y="68"/>
                  <a:pt x="48" y="72"/>
                  <a:pt x="48" y="76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80"/>
                  <a:pt x="51" y="84"/>
                  <a:pt x="54" y="85"/>
                </a:cubicBezTo>
                <a:cubicBezTo>
                  <a:pt x="87" y="92"/>
                  <a:pt x="87" y="92"/>
                  <a:pt x="87" y="92"/>
                </a:cubicBezTo>
                <a:cubicBezTo>
                  <a:pt x="86" y="93"/>
                  <a:pt x="86" y="95"/>
                  <a:pt x="86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4" y="96"/>
                  <a:pt x="0" y="100"/>
                  <a:pt x="0" y="106"/>
                </a:cubicBezTo>
                <a:cubicBezTo>
                  <a:pt x="0" y="110"/>
                  <a:pt x="3" y="114"/>
                  <a:pt x="8" y="115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36" y="126"/>
                  <a:pt x="32" y="132"/>
                  <a:pt x="32" y="140"/>
                </a:cubicBezTo>
                <a:cubicBezTo>
                  <a:pt x="32" y="153"/>
                  <a:pt x="43" y="164"/>
                  <a:pt x="56" y="164"/>
                </a:cubicBezTo>
                <a:cubicBezTo>
                  <a:pt x="69" y="164"/>
                  <a:pt x="80" y="153"/>
                  <a:pt x="80" y="140"/>
                </a:cubicBezTo>
                <a:cubicBezTo>
                  <a:pt x="80" y="135"/>
                  <a:pt x="79" y="131"/>
                  <a:pt x="76" y="12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97" y="145"/>
                  <a:pt x="113" y="156"/>
                  <a:pt x="132" y="156"/>
                </a:cubicBezTo>
                <a:cubicBezTo>
                  <a:pt x="151" y="156"/>
                  <a:pt x="167" y="145"/>
                  <a:pt x="175" y="130"/>
                </a:cubicBezTo>
                <a:cubicBezTo>
                  <a:pt x="188" y="127"/>
                  <a:pt x="188" y="127"/>
                  <a:pt x="188" y="127"/>
                </a:cubicBezTo>
                <a:cubicBezTo>
                  <a:pt x="185" y="131"/>
                  <a:pt x="184" y="135"/>
                  <a:pt x="184" y="140"/>
                </a:cubicBezTo>
                <a:cubicBezTo>
                  <a:pt x="184" y="153"/>
                  <a:pt x="195" y="164"/>
                  <a:pt x="208" y="164"/>
                </a:cubicBezTo>
                <a:cubicBezTo>
                  <a:pt x="221" y="164"/>
                  <a:pt x="232" y="153"/>
                  <a:pt x="232" y="140"/>
                </a:cubicBezTo>
                <a:cubicBezTo>
                  <a:pt x="232" y="132"/>
                  <a:pt x="228" y="126"/>
                  <a:pt x="223" y="121"/>
                </a:cubicBezTo>
                <a:cubicBezTo>
                  <a:pt x="256" y="115"/>
                  <a:pt x="256" y="115"/>
                  <a:pt x="256" y="115"/>
                </a:cubicBezTo>
                <a:cubicBezTo>
                  <a:pt x="261" y="114"/>
                  <a:pt x="264" y="110"/>
                  <a:pt x="264" y="106"/>
                </a:cubicBezTo>
                <a:cubicBezTo>
                  <a:pt x="264" y="100"/>
                  <a:pt x="260" y="96"/>
                  <a:pt x="254" y="96"/>
                </a:cubicBezTo>
                <a:close/>
                <a:moveTo>
                  <a:pt x="56" y="156"/>
                </a:moveTo>
                <a:cubicBezTo>
                  <a:pt x="47" y="156"/>
                  <a:pt x="40" y="149"/>
                  <a:pt x="40" y="140"/>
                </a:cubicBezTo>
                <a:cubicBezTo>
                  <a:pt x="40" y="131"/>
                  <a:pt x="47" y="124"/>
                  <a:pt x="56" y="124"/>
                </a:cubicBezTo>
                <a:cubicBezTo>
                  <a:pt x="65" y="124"/>
                  <a:pt x="72" y="131"/>
                  <a:pt x="72" y="140"/>
                </a:cubicBezTo>
                <a:cubicBezTo>
                  <a:pt x="72" y="149"/>
                  <a:pt x="65" y="156"/>
                  <a:pt x="56" y="156"/>
                </a:cubicBezTo>
                <a:close/>
                <a:moveTo>
                  <a:pt x="9" y="107"/>
                </a:moveTo>
                <a:cubicBezTo>
                  <a:pt x="9" y="107"/>
                  <a:pt x="8" y="107"/>
                  <a:pt x="8" y="106"/>
                </a:cubicBezTo>
                <a:cubicBezTo>
                  <a:pt x="8" y="105"/>
                  <a:pt x="9" y="104"/>
                  <a:pt x="10" y="104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105"/>
                  <a:pt x="84" y="107"/>
                  <a:pt x="84" y="108"/>
                </a:cubicBezTo>
                <a:cubicBezTo>
                  <a:pt x="84" y="112"/>
                  <a:pt x="85" y="117"/>
                  <a:pt x="86" y="121"/>
                </a:cubicBezTo>
                <a:lnTo>
                  <a:pt x="9" y="107"/>
                </a:lnTo>
                <a:close/>
                <a:moveTo>
                  <a:pt x="159" y="78"/>
                </a:moveTo>
                <a:cubicBezTo>
                  <a:pt x="164" y="83"/>
                  <a:pt x="169" y="90"/>
                  <a:pt x="171" y="98"/>
                </a:cubicBezTo>
                <a:cubicBezTo>
                  <a:pt x="167" y="97"/>
                  <a:pt x="163" y="96"/>
                  <a:pt x="159" y="95"/>
                </a:cubicBezTo>
                <a:cubicBezTo>
                  <a:pt x="158" y="89"/>
                  <a:pt x="157" y="84"/>
                  <a:pt x="155" y="80"/>
                </a:cubicBezTo>
                <a:cubicBezTo>
                  <a:pt x="156" y="79"/>
                  <a:pt x="157" y="79"/>
                  <a:pt x="159" y="78"/>
                </a:cubicBezTo>
                <a:close/>
                <a:moveTo>
                  <a:pt x="132" y="8"/>
                </a:moveTo>
                <a:cubicBezTo>
                  <a:pt x="135" y="60"/>
                  <a:pt x="135" y="60"/>
                  <a:pt x="135" y="60"/>
                </a:cubicBezTo>
                <a:cubicBezTo>
                  <a:pt x="134" y="60"/>
                  <a:pt x="133" y="60"/>
                  <a:pt x="132" y="60"/>
                </a:cubicBezTo>
                <a:cubicBezTo>
                  <a:pt x="131" y="60"/>
                  <a:pt x="130" y="60"/>
                  <a:pt x="129" y="60"/>
                </a:cubicBezTo>
                <a:cubicBezTo>
                  <a:pt x="132" y="8"/>
                  <a:pt x="132" y="8"/>
                  <a:pt x="132" y="8"/>
                </a:cubicBezTo>
                <a:cubicBezTo>
                  <a:pt x="128" y="8"/>
                  <a:pt x="128" y="8"/>
                  <a:pt x="128" y="8"/>
                </a:cubicBezTo>
                <a:lnTo>
                  <a:pt x="132" y="8"/>
                </a:lnTo>
                <a:close/>
                <a:moveTo>
                  <a:pt x="132" y="68"/>
                </a:moveTo>
                <a:cubicBezTo>
                  <a:pt x="139" y="68"/>
                  <a:pt x="145" y="70"/>
                  <a:pt x="151" y="73"/>
                </a:cubicBezTo>
                <a:cubicBezTo>
                  <a:pt x="139" y="77"/>
                  <a:pt x="125" y="77"/>
                  <a:pt x="113" y="73"/>
                </a:cubicBezTo>
                <a:cubicBezTo>
                  <a:pt x="119" y="70"/>
                  <a:pt x="125" y="68"/>
                  <a:pt x="132" y="68"/>
                </a:cubicBezTo>
                <a:close/>
                <a:moveTo>
                  <a:pt x="151" y="93"/>
                </a:moveTo>
                <a:cubicBezTo>
                  <a:pt x="146" y="93"/>
                  <a:pt x="141" y="92"/>
                  <a:pt x="136" y="92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0" y="84"/>
                  <a:pt x="143" y="83"/>
                  <a:pt x="147" y="82"/>
                </a:cubicBezTo>
                <a:cubicBezTo>
                  <a:pt x="149" y="86"/>
                  <a:pt x="150" y="89"/>
                  <a:pt x="151" y="93"/>
                </a:cubicBezTo>
                <a:close/>
                <a:moveTo>
                  <a:pt x="128" y="84"/>
                </a:moveTo>
                <a:cubicBezTo>
                  <a:pt x="128" y="92"/>
                  <a:pt x="128" y="92"/>
                  <a:pt x="128" y="92"/>
                </a:cubicBezTo>
                <a:cubicBezTo>
                  <a:pt x="123" y="92"/>
                  <a:pt x="118" y="93"/>
                  <a:pt x="113" y="93"/>
                </a:cubicBezTo>
                <a:cubicBezTo>
                  <a:pt x="114" y="89"/>
                  <a:pt x="115" y="86"/>
                  <a:pt x="117" y="82"/>
                </a:cubicBezTo>
                <a:cubicBezTo>
                  <a:pt x="121" y="83"/>
                  <a:pt x="124" y="84"/>
                  <a:pt x="128" y="84"/>
                </a:cubicBezTo>
                <a:close/>
                <a:moveTo>
                  <a:pt x="109" y="80"/>
                </a:moveTo>
                <a:cubicBezTo>
                  <a:pt x="107" y="84"/>
                  <a:pt x="106" y="89"/>
                  <a:pt x="105" y="95"/>
                </a:cubicBezTo>
                <a:cubicBezTo>
                  <a:pt x="101" y="96"/>
                  <a:pt x="97" y="97"/>
                  <a:pt x="93" y="98"/>
                </a:cubicBezTo>
                <a:cubicBezTo>
                  <a:pt x="95" y="90"/>
                  <a:pt x="100" y="83"/>
                  <a:pt x="105" y="78"/>
                </a:cubicBezTo>
                <a:cubicBezTo>
                  <a:pt x="107" y="79"/>
                  <a:pt x="108" y="79"/>
                  <a:pt x="109" y="80"/>
                </a:cubicBezTo>
                <a:close/>
                <a:moveTo>
                  <a:pt x="56" y="77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96" y="76"/>
                  <a:pt x="96" y="76"/>
                  <a:pt x="96" y="76"/>
                </a:cubicBezTo>
                <a:cubicBezTo>
                  <a:pt x="94" y="79"/>
                  <a:pt x="92" y="82"/>
                  <a:pt x="90" y="85"/>
                </a:cubicBezTo>
                <a:lnTo>
                  <a:pt x="56" y="77"/>
                </a:lnTo>
                <a:close/>
                <a:moveTo>
                  <a:pt x="132" y="148"/>
                </a:moveTo>
                <a:cubicBezTo>
                  <a:pt x="110" y="148"/>
                  <a:pt x="92" y="130"/>
                  <a:pt x="92" y="10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102" y="103"/>
                  <a:pt x="116" y="100"/>
                  <a:pt x="132" y="100"/>
                </a:cubicBezTo>
                <a:cubicBezTo>
                  <a:pt x="148" y="100"/>
                  <a:pt x="162" y="103"/>
                  <a:pt x="172" y="108"/>
                </a:cubicBezTo>
                <a:cubicBezTo>
                  <a:pt x="172" y="108"/>
                  <a:pt x="172" y="108"/>
                  <a:pt x="172" y="108"/>
                </a:cubicBezTo>
                <a:cubicBezTo>
                  <a:pt x="172" y="130"/>
                  <a:pt x="154" y="148"/>
                  <a:pt x="132" y="148"/>
                </a:cubicBezTo>
                <a:close/>
                <a:moveTo>
                  <a:pt x="174" y="85"/>
                </a:moveTo>
                <a:cubicBezTo>
                  <a:pt x="172" y="82"/>
                  <a:pt x="170" y="79"/>
                  <a:pt x="168" y="76"/>
                </a:cubicBezTo>
                <a:cubicBezTo>
                  <a:pt x="208" y="76"/>
                  <a:pt x="208" y="76"/>
                  <a:pt x="208" y="76"/>
                </a:cubicBezTo>
                <a:cubicBezTo>
                  <a:pt x="208" y="77"/>
                  <a:pt x="208" y="77"/>
                  <a:pt x="208" y="77"/>
                </a:cubicBezTo>
                <a:lnTo>
                  <a:pt x="174" y="85"/>
                </a:lnTo>
                <a:close/>
                <a:moveTo>
                  <a:pt x="224" y="140"/>
                </a:moveTo>
                <a:cubicBezTo>
                  <a:pt x="224" y="149"/>
                  <a:pt x="217" y="156"/>
                  <a:pt x="208" y="156"/>
                </a:cubicBezTo>
                <a:cubicBezTo>
                  <a:pt x="199" y="156"/>
                  <a:pt x="192" y="149"/>
                  <a:pt x="192" y="140"/>
                </a:cubicBezTo>
                <a:cubicBezTo>
                  <a:pt x="192" y="131"/>
                  <a:pt x="199" y="124"/>
                  <a:pt x="208" y="124"/>
                </a:cubicBezTo>
                <a:cubicBezTo>
                  <a:pt x="217" y="124"/>
                  <a:pt x="224" y="131"/>
                  <a:pt x="224" y="140"/>
                </a:cubicBezTo>
                <a:close/>
                <a:moveTo>
                  <a:pt x="255" y="107"/>
                </a:moveTo>
                <a:cubicBezTo>
                  <a:pt x="178" y="121"/>
                  <a:pt x="178" y="121"/>
                  <a:pt x="178" y="121"/>
                </a:cubicBezTo>
                <a:cubicBezTo>
                  <a:pt x="179" y="117"/>
                  <a:pt x="180" y="112"/>
                  <a:pt x="180" y="108"/>
                </a:cubicBezTo>
                <a:cubicBezTo>
                  <a:pt x="180" y="107"/>
                  <a:pt x="180" y="105"/>
                  <a:pt x="180" y="104"/>
                </a:cubicBezTo>
                <a:cubicBezTo>
                  <a:pt x="254" y="104"/>
                  <a:pt x="254" y="104"/>
                  <a:pt x="254" y="104"/>
                </a:cubicBezTo>
                <a:cubicBezTo>
                  <a:pt x="255" y="104"/>
                  <a:pt x="256" y="105"/>
                  <a:pt x="256" y="106"/>
                </a:cubicBezTo>
                <a:cubicBezTo>
                  <a:pt x="256" y="107"/>
                  <a:pt x="255" y="107"/>
                  <a:pt x="255" y="107"/>
                </a:cubicBezTo>
                <a:close/>
                <a:moveTo>
                  <a:pt x="208" y="128"/>
                </a:moveTo>
                <a:cubicBezTo>
                  <a:pt x="201" y="128"/>
                  <a:pt x="196" y="133"/>
                  <a:pt x="196" y="140"/>
                </a:cubicBezTo>
                <a:cubicBezTo>
                  <a:pt x="196" y="147"/>
                  <a:pt x="201" y="152"/>
                  <a:pt x="208" y="152"/>
                </a:cubicBezTo>
                <a:cubicBezTo>
                  <a:pt x="215" y="152"/>
                  <a:pt x="220" y="147"/>
                  <a:pt x="220" y="140"/>
                </a:cubicBezTo>
                <a:cubicBezTo>
                  <a:pt x="220" y="133"/>
                  <a:pt x="215" y="128"/>
                  <a:pt x="208" y="128"/>
                </a:cubicBezTo>
                <a:close/>
                <a:moveTo>
                  <a:pt x="208" y="144"/>
                </a:moveTo>
                <a:cubicBezTo>
                  <a:pt x="206" y="144"/>
                  <a:pt x="204" y="142"/>
                  <a:pt x="204" y="140"/>
                </a:cubicBezTo>
                <a:cubicBezTo>
                  <a:pt x="204" y="138"/>
                  <a:pt x="206" y="136"/>
                  <a:pt x="208" y="136"/>
                </a:cubicBezTo>
                <a:cubicBezTo>
                  <a:pt x="210" y="136"/>
                  <a:pt x="212" y="138"/>
                  <a:pt x="212" y="140"/>
                </a:cubicBezTo>
                <a:cubicBezTo>
                  <a:pt x="212" y="142"/>
                  <a:pt x="210" y="144"/>
                  <a:pt x="208" y="144"/>
                </a:cubicBezTo>
                <a:close/>
                <a:moveTo>
                  <a:pt x="56" y="128"/>
                </a:moveTo>
                <a:cubicBezTo>
                  <a:pt x="49" y="128"/>
                  <a:pt x="44" y="133"/>
                  <a:pt x="44" y="140"/>
                </a:cubicBezTo>
                <a:cubicBezTo>
                  <a:pt x="44" y="147"/>
                  <a:pt x="49" y="152"/>
                  <a:pt x="56" y="152"/>
                </a:cubicBezTo>
                <a:cubicBezTo>
                  <a:pt x="63" y="152"/>
                  <a:pt x="68" y="147"/>
                  <a:pt x="68" y="140"/>
                </a:cubicBezTo>
                <a:cubicBezTo>
                  <a:pt x="68" y="133"/>
                  <a:pt x="63" y="128"/>
                  <a:pt x="56" y="128"/>
                </a:cubicBezTo>
                <a:close/>
                <a:moveTo>
                  <a:pt x="56" y="144"/>
                </a:moveTo>
                <a:cubicBezTo>
                  <a:pt x="54" y="144"/>
                  <a:pt x="52" y="142"/>
                  <a:pt x="52" y="140"/>
                </a:cubicBezTo>
                <a:cubicBezTo>
                  <a:pt x="52" y="138"/>
                  <a:pt x="54" y="136"/>
                  <a:pt x="56" y="136"/>
                </a:cubicBezTo>
                <a:cubicBezTo>
                  <a:pt x="58" y="136"/>
                  <a:pt x="60" y="138"/>
                  <a:pt x="60" y="140"/>
                </a:cubicBezTo>
                <a:cubicBezTo>
                  <a:pt x="60" y="142"/>
                  <a:pt x="58" y="144"/>
                  <a:pt x="56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704"/>
          <p:cNvSpPr>
            <a:spLocks noEditPoints="1"/>
          </p:cNvSpPr>
          <p:nvPr/>
        </p:nvSpPr>
        <p:spPr bwMode="auto">
          <a:xfrm>
            <a:off x="8505566" y="2680210"/>
            <a:ext cx="1225970" cy="922249"/>
          </a:xfrm>
          <a:custGeom>
            <a:avLst/>
            <a:gdLst>
              <a:gd name="T0" fmla="*/ 209 w 234"/>
              <a:gd name="T1" fmla="*/ 44 h 176"/>
              <a:gd name="T2" fmla="*/ 193 w 234"/>
              <a:gd name="T3" fmla="*/ 8 h 176"/>
              <a:gd name="T4" fmla="*/ 33 w 234"/>
              <a:gd name="T5" fmla="*/ 0 h 176"/>
              <a:gd name="T6" fmla="*/ 41 w 234"/>
              <a:gd name="T7" fmla="*/ 43 h 176"/>
              <a:gd name="T8" fmla="*/ 17 w 234"/>
              <a:gd name="T9" fmla="*/ 44 h 176"/>
              <a:gd name="T10" fmla="*/ 7 w 234"/>
              <a:gd name="T11" fmla="*/ 113 h 176"/>
              <a:gd name="T12" fmla="*/ 234 w 234"/>
              <a:gd name="T13" fmla="*/ 111 h 176"/>
              <a:gd name="T14" fmla="*/ 49 w 234"/>
              <a:gd name="T15" fmla="*/ 37 h 176"/>
              <a:gd name="T16" fmla="*/ 65 w 234"/>
              <a:gd name="T17" fmla="*/ 28 h 176"/>
              <a:gd name="T18" fmla="*/ 73 w 234"/>
              <a:gd name="T19" fmla="*/ 8 h 176"/>
              <a:gd name="T20" fmla="*/ 113 w 234"/>
              <a:gd name="T21" fmla="*/ 16 h 176"/>
              <a:gd name="T22" fmla="*/ 113 w 234"/>
              <a:gd name="T23" fmla="*/ 8 h 176"/>
              <a:gd name="T24" fmla="*/ 121 w 234"/>
              <a:gd name="T25" fmla="*/ 16 h 176"/>
              <a:gd name="T26" fmla="*/ 137 w 234"/>
              <a:gd name="T27" fmla="*/ 18 h 176"/>
              <a:gd name="T28" fmla="*/ 145 w 234"/>
              <a:gd name="T29" fmla="*/ 8 h 176"/>
              <a:gd name="T30" fmla="*/ 185 w 234"/>
              <a:gd name="T31" fmla="*/ 37 h 176"/>
              <a:gd name="T32" fmla="*/ 185 w 234"/>
              <a:gd name="T33" fmla="*/ 8 h 176"/>
              <a:gd name="T34" fmla="*/ 179 w 234"/>
              <a:gd name="T35" fmla="*/ 168 h 176"/>
              <a:gd name="T36" fmla="*/ 173 w 234"/>
              <a:gd name="T37" fmla="*/ 138 h 176"/>
              <a:gd name="T38" fmla="*/ 157 w 234"/>
              <a:gd name="T39" fmla="*/ 104 h 176"/>
              <a:gd name="T40" fmla="*/ 165 w 234"/>
              <a:gd name="T41" fmla="*/ 72 h 176"/>
              <a:gd name="T42" fmla="*/ 145 w 234"/>
              <a:gd name="T43" fmla="*/ 64 h 176"/>
              <a:gd name="T44" fmla="*/ 143 w 234"/>
              <a:gd name="T45" fmla="*/ 52 h 176"/>
              <a:gd name="T46" fmla="*/ 145 w 234"/>
              <a:gd name="T47" fmla="*/ 40 h 176"/>
              <a:gd name="T48" fmla="*/ 113 w 234"/>
              <a:gd name="T49" fmla="*/ 32 h 176"/>
              <a:gd name="T50" fmla="*/ 69 w 234"/>
              <a:gd name="T51" fmla="*/ 80 h 176"/>
              <a:gd name="T52" fmla="*/ 65 w 234"/>
              <a:gd name="T53" fmla="*/ 104 h 176"/>
              <a:gd name="T54" fmla="*/ 55 w 234"/>
              <a:gd name="T55" fmla="*/ 139 h 176"/>
              <a:gd name="T56" fmla="*/ 50 w 234"/>
              <a:gd name="T57" fmla="*/ 165 h 176"/>
              <a:gd name="T58" fmla="*/ 27 w 234"/>
              <a:gd name="T59" fmla="*/ 168 h 176"/>
              <a:gd name="T60" fmla="*/ 30 w 234"/>
              <a:gd name="T61" fmla="*/ 171 h 176"/>
              <a:gd name="T62" fmla="*/ 57 w 234"/>
              <a:gd name="T63" fmla="*/ 176 h 176"/>
              <a:gd name="T64" fmla="*/ 85 w 234"/>
              <a:gd name="T65" fmla="*/ 171 h 176"/>
              <a:gd name="T66" fmla="*/ 117 w 234"/>
              <a:gd name="T67" fmla="*/ 168 h 176"/>
              <a:gd name="T68" fmla="*/ 150 w 234"/>
              <a:gd name="T69" fmla="*/ 171 h 176"/>
              <a:gd name="T70" fmla="*/ 177 w 234"/>
              <a:gd name="T71" fmla="*/ 176 h 176"/>
              <a:gd name="T72" fmla="*/ 204 w 234"/>
              <a:gd name="T73" fmla="*/ 171 h 176"/>
              <a:gd name="T74" fmla="*/ 207 w 234"/>
              <a:gd name="T75" fmla="*/ 168 h 176"/>
              <a:gd name="T76" fmla="*/ 184 w 234"/>
              <a:gd name="T77" fmla="*/ 165 h 176"/>
              <a:gd name="T78" fmla="*/ 134 w 234"/>
              <a:gd name="T79" fmla="*/ 49 h 176"/>
              <a:gd name="T80" fmla="*/ 121 w 234"/>
              <a:gd name="T81" fmla="*/ 56 h 176"/>
              <a:gd name="T82" fmla="*/ 149 w 234"/>
              <a:gd name="T83" fmla="*/ 80 h 176"/>
              <a:gd name="T84" fmla="*/ 85 w 234"/>
              <a:gd name="T85" fmla="*/ 80 h 176"/>
              <a:gd name="T86" fmla="*/ 165 w 234"/>
              <a:gd name="T87" fmla="*/ 136 h 176"/>
              <a:gd name="T88" fmla="*/ 69 w 234"/>
              <a:gd name="T89" fmla="*/ 136 h 176"/>
              <a:gd name="T90" fmla="*/ 170 w 234"/>
              <a:gd name="T91" fmla="*/ 165 h 176"/>
              <a:gd name="T92" fmla="*/ 137 w 234"/>
              <a:gd name="T93" fmla="*/ 168 h 176"/>
              <a:gd name="T94" fmla="*/ 105 w 234"/>
              <a:gd name="T95" fmla="*/ 165 h 176"/>
              <a:gd name="T96" fmla="*/ 77 w 234"/>
              <a:gd name="T97" fmla="*/ 160 h 176"/>
              <a:gd name="T98" fmla="*/ 57 w 234"/>
              <a:gd name="T99" fmla="*/ 147 h 176"/>
              <a:gd name="T100" fmla="*/ 128 w 234"/>
              <a:gd name="T101" fmla="*/ 135 h 176"/>
              <a:gd name="T102" fmla="*/ 93 w 234"/>
              <a:gd name="T103" fmla="*/ 96 h 176"/>
              <a:gd name="T104" fmla="*/ 93 w 234"/>
              <a:gd name="T105" fmla="*/ 88 h 176"/>
              <a:gd name="T106" fmla="*/ 141 w 234"/>
              <a:gd name="T107" fmla="*/ 96 h 176"/>
              <a:gd name="T108" fmla="*/ 125 w 234"/>
              <a:gd name="T109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4" h="176">
                <a:moveTo>
                  <a:pt x="217" y="70"/>
                </a:moveTo>
                <a:cubicBezTo>
                  <a:pt x="217" y="44"/>
                  <a:pt x="217" y="44"/>
                  <a:pt x="217" y="44"/>
                </a:cubicBezTo>
                <a:cubicBezTo>
                  <a:pt x="209" y="44"/>
                  <a:pt x="209" y="44"/>
                  <a:pt x="209" y="44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04" y="53"/>
                  <a:pt x="199" y="48"/>
                  <a:pt x="193" y="43"/>
                </a:cubicBezTo>
                <a:cubicBezTo>
                  <a:pt x="193" y="8"/>
                  <a:pt x="193" y="8"/>
                  <a:pt x="193" y="8"/>
                </a:cubicBezTo>
                <a:cubicBezTo>
                  <a:pt x="201" y="8"/>
                  <a:pt x="201" y="8"/>
                  <a:pt x="201" y="8"/>
                </a:cubicBezTo>
                <a:cubicBezTo>
                  <a:pt x="201" y="0"/>
                  <a:pt x="201" y="0"/>
                  <a:pt x="201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8"/>
                  <a:pt x="33" y="8"/>
                  <a:pt x="33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43"/>
                  <a:pt x="41" y="43"/>
                  <a:pt x="41" y="43"/>
                </a:cubicBezTo>
                <a:cubicBezTo>
                  <a:pt x="35" y="48"/>
                  <a:pt x="30" y="53"/>
                  <a:pt x="25" y="59"/>
                </a:cubicBezTo>
                <a:cubicBezTo>
                  <a:pt x="25" y="44"/>
                  <a:pt x="25" y="44"/>
                  <a:pt x="25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70"/>
                  <a:pt x="17" y="70"/>
                  <a:pt x="17" y="70"/>
                </a:cubicBezTo>
                <a:cubicBezTo>
                  <a:pt x="9" y="82"/>
                  <a:pt x="3" y="96"/>
                  <a:pt x="0" y="111"/>
                </a:cubicBezTo>
                <a:cubicBezTo>
                  <a:pt x="7" y="113"/>
                  <a:pt x="7" y="113"/>
                  <a:pt x="7" y="113"/>
                </a:cubicBezTo>
                <a:cubicBezTo>
                  <a:pt x="18" y="61"/>
                  <a:pt x="64" y="24"/>
                  <a:pt x="117" y="24"/>
                </a:cubicBezTo>
                <a:cubicBezTo>
                  <a:pt x="170" y="24"/>
                  <a:pt x="216" y="61"/>
                  <a:pt x="227" y="113"/>
                </a:cubicBezTo>
                <a:cubicBezTo>
                  <a:pt x="234" y="111"/>
                  <a:pt x="234" y="111"/>
                  <a:pt x="234" y="111"/>
                </a:cubicBezTo>
                <a:cubicBezTo>
                  <a:pt x="231" y="96"/>
                  <a:pt x="225" y="82"/>
                  <a:pt x="217" y="70"/>
                </a:cubicBezTo>
                <a:close/>
                <a:moveTo>
                  <a:pt x="65" y="28"/>
                </a:moveTo>
                <a:cubicBezTo>
                  <a:pt x="59" y="31"/>
                  <a:pt x="54" y="34"/>
                  <a:pt x="49" y="37"/>
                </a:cubicBezTo>
                <a:cubicBezTo>
                  <a:pt x="49" y="8"/>
                  <a:pt x="49" y="8"/>
                  <a:pt x="49" y="8"/>
                </a:cubicBezTo>
                <a:cubicBezTo>
                  <a:pt x="65" y="8"/>
                  <a:pt x="65" y="8"/>
                  <a:pt x="65" y="8"/>
                </a:cubicBezTo>
                <a:lnTo>
                  <a:pt x="65" y="28"/>
                </a:lnTo>
                <a:close/>
                <a:moveTo>
                  <a:pt x="89" y="19"/>
                </a:moveTo>
                <a:cubicBezTo>
                  <a:pt x="84" y="21"/>
                  <a:pt x="78" y="22"/>
                  <a:pt x="73" y="24"/>
                </a:cubicBezTo>
                <a:cubicBezTo>
                  <a:pt x="73" y="8"/>
                  <a:pt x="73" y="8"/>
                  <a:pt x="73" y="8"/>
                </a:cubicBezTo>
                <a:cubicBezTo>
                  <a:pt x="89" y="8"/>
                  <a:pt x="89" y="8"/>
                  <a:pt x="89" y="8"/>
                </a:cubicBezTo>
                <a:lnTo>
                  <a:pt x="89" y="19"/>
                </a:lnTo>
                <a:close/>
                <a:moveTo>
                  <a:pt x="113" y="16"/>
                </a:moveTo>
                <a:cubicBezTo>
                  <a:pt x="108" y="16"/>
                  <a:pt x="102" y="17"/>
                  <a:pt x="97" y="18"/>
                </a:cubicBezTo>
                <a:cubicBezTo>
                  <a:pt x="97" y="8"/>
                  <a:pt x="97" y="8"/>
                  <a:pt x="97" y="8"/>
                </a:cubicBezTo>
                <a:cubicBezTo>
                  <a:pt x="113" y="8"/>
                  <a:pt x="113" y="8"/>
                  <a:pt x="113" y="8"/>
                </a:cubicBezTo>
                <a:lnTo>
                  <a:pt x="113" y="16"/>
                </a:lnTo>
                <a:close/>
                <a:moveTo>
                  <a:pt x="137" y="18"/>
                </a:moveTo>
                <a:cubicBezTo>
                  <a:pt x="132" y="17"/>
                  <a:pt x="126" y="16"/>
                  <a:pt x="121" y="16"/>
                </a:cubicBezTo>
                <a:cubicBezTo>
                  <a:pt x="121" y="8"/>
                  <a:pt x="121" y="8"/>
                  <a:pt x="121" y="8"/>
                </a:cubicBezTo>
                <a:cubicBezTo>
                  <a:pt x="137" y="8"/>
                  <a:pt x="137" y="8"/>
                  <a:pt x="137" y="8"/>
                </a:cubicBezTo>
                <a:lnTo>
                  <a:pt x="137" y="18"/>
                </a:lnTo>
                <a:close/>
                <a:moveTo>
                  <a:pt x="161" y="24"/>
                </a:moveTo>
                <a:cubicBezTo>
                  <a:pt x="156" y="22"/>
                  <a:pt x="150" y="21"/>
                  <a:pt x="145" y="19"/>
                </a:cubicBezTo>
                <a:cubicBezTo>
                  <a:pt x="145" y="8"/>
                  <a:pt x="145" y="8"/>
                  <a:pt x="145" y="8"/>
                </a:cubicBezTo>
                <a:cubicBezTo>
                  <a:pt x="161" y="8"/>
                  <a:pt x="161" y="8"/>
                  <a:pt x="161" y="8"/>
                </a:cubicBezTo>
                <a:lnTo>
                  <a:pt x="161" y="24"/>
                </a:lnTo>
                <a:close/>
                <a:moveTo>
                  <a:pt x="185" y="37"/>
                </a:moveTo>
                <a:cubicBezTo>
                  <a:pt x="180" y="34"/>
                  <a:pt x="175" y="31"/>
                  <a:pt x="169" y="28"/>
                </a:cubicBezTo>
                <a:cubicBezTo>
                  <a:pt x="169" y="8"/>
                  <a:pt x="169" y="8"/>
                  <a:pt x="169" y="8"/>
                </a:cubicBezTo>
                <a:cubicBezTo>
                  <a:pt x="185" y="8"/>
                  <a:pt x="185" y="8"/>
                  <a:pt x="185" y="8"/>
                </a:cubicBezTo>
                <a:lnTo>
                  <a:pt x="185" y="37"/>
                </a:lnTo>
                <a:close/>
                <a:moveTo>
                  <a:pt x="184" y="165"/>
                </a:moveTo>
                <a:cubicBezTo>
                  <a:pt x="183" y="166"/>
                  <a:pt x="181" y="167"/>
                  <a:pt x="179" y="168"/>
                </a:cubicBezTo>
                <a:cubicBezTo>
                  <a:pt x="182" y="162"/>
                  <a:pt x="184" y="155"/>
                  <a:pt x="185" y="147"/>
                </a:cubicBezTo>
                <a:cubicBezTo>
                  <a:pt x="185" y="144"/>
                  <a:pt x="183" y="140"/>
                  <a:pt x="179" y="139"/>
                </a:cubicBezTo>
                <a:cubicBezTo>
                  <a:pt x="173" y="138"/>
                  <a:pt x="173" y="138"/>
                  <a:pt x="173" y="13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6"/>
                  <a:pt x="171" y="104"/>
                  <a:pt x="169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80"/>
                  <a:pt x="157" y="80"/>
                  <a:pt x="157" y="80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5" y="72"/>
                  <a:pt x="165" y="72"/>
                  <a:pt x="165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7" y="64"/>
                  <a:pt x="148" y="63"/>
                  <a:pt x="149" y="62"/>
                </a:cubicBezTo>
                <a:cubicBezTo>
                  <a:pt x="149" y="60"/>
                  <a:pt x="149" y="58"/>
                  <a:pt x="148" y="57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9" y="46"/>
                  <a:pt x="149" y="44"/>
                  <a:pt x="149" y="42"/>
                </a:cubicBezTo>
                <a:cubicBezTo>
                  <a:pt x="148" y="41"/>
                  <a:pt x="147" y="40"/>
                  <a:pt x="145" y="40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80"/>
                  <a:pt x="69" y="80"/>
                  <a:pt x="69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3" y="104"/>
                  <a:pt x="61" y="106"/>
                  <a:pt x="61" y="10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1" y="140"/>
                  <a:pt x="49" y="144"/>
                  <a:pt x="49" y="147"/>
                </a:cubicBezTo>
                <a:cubicBezTo>
                  <a:pt x="50" y="155"/>
                  <a:pt x="52" y="162"/>
                  <a:pt x="55" y="168"/>
                </a:cubicBezTo>
                <a:cubicBezTo>
                  <a:pt x="53" y="167"/>
                  <a:pt x="51" y="166"/>
                  <a:pt x="50" y="165"/>
                </a:cubicBezTo>
                <a:cubicBezTo>
                  <a:pt x="47" y="163"/>
                  <a:pt x="43" y="160"/>
                  <a:pt x="37" y="160"/>
                </a:cubicBezTo>
                <a:cubicBezTo>
                  <a:pt x="31" y="160"/>
                  <a:pt x="28" y="162"/>
                  <a:pt x="25" y="165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2" y="169"/>
                  <a:pt x="34" y="168"/>
                  <a:pt x="37" y="168"/>
                </a:cubicBezTo>
                <a:cubicBezTo>
                  <a:pt x="41" y="168"/>
                  <a:pt x="42" y="169"/>
                  <a:pt x="45" y="171"/>
                </a:cubicBezTo>
                <a:cubicBezTo>
                  <a:pt x="47" y="173"/>
                  <a:pt x="51" y="176"/>
                  <a:pt x="57" y="176"/>
                </a:cubicBezTo>
                <a:cubicBezTo>
                  <a:pt x="63" y="176"/>
                  <a:pt x="67" y="173"/>
                  <a:pt x="70" y="171"/>
                </a:cubicBezTo>
                <a:cubicBezTo>
                  <a:pt x="72" y="169"/>
                  <a:pt x="73" y="168"/>
                  <a:pt x="77" y="168"/>
                </a:cubicBezTo>
                <a:cubicBezTo>
                  <a:pt x="81" y="168"/>
                  <a:pt x="82" y="169"/>
                  <a:pt x="85" y="171"/>
                </a:cubicBezTo>
                <a:cubicBezTo>
                  <a:pt x="87" y="173"/>
                  <a:pt x="91" y="176"/>
                  <a:pt x="97" y="176"/>
                </a:cubicBezTo>
                <a:cubicBezTo>
                  <a:pt x="103" y="176"/>
                  <a:pt x="107" y="173"/>
                  <a:pt x="110" y="171"/>
                </a:cubicBezTo>
                <a:cubicBezTo>
                  <a:pt x="112" y="169"/>
                  <a:pt x="113" y="168"/>
                  <a:pt x="117" y="168"/>
                </a:cubicBezTo>
                <a:cubicBezTo>
                  <a:pt x="121" y="168"/>
                  <a:pt x="122" y="169"/>
                  <a:pt x="125" y="171"/>
                </a:cubicBezTo>
                <a:cubicBezTo>
                  <a:pt x="127" y="173"/>
                  <a:pt x="131" y="176"/>
                  <a:pt x="137" y="176"/>
                </a:cubicBezTo>
                <a:cubicBezTo>
                  <a:pt x="143" y="176"/>
                  <a:pt x="147" y="173"/>
                  <a:pt x="150" y="171"/>
                </a:cubicBezTo>
                <a:cubicBezTo>
                  <a:pt x="152" y="169"/>
                  <a:pt x="153" y="168"/>
                  <a:pt x="157" y="168"/>
                </a:cubicBezTo>
                <a:cubicBezTo>
                  <a:pt x="161" y="168"/>
                  <a:pt x="162" y="169"/>
                  <a:pt x="165" y="171"/>
                </a:cubicBezTo>
                <a:cubicBezTo>
                  <a:pt x="167" y="173"/>
                  <a:pt x="171" y="176"/>
                  <a:pt x="177" y="176"/>
                </a:cubicBezTo>
                <a:cubicBezTo>
                  <a:pt x="183" y="176"/>
                  <a:pt x="187" y="173"/>
                  <a:pt x="189" y="171"/>
                </a:cubicBezTo>
                <a:cubicBezTo>
                  <a:pt x="192" y="169"/>
                  <a:pt x="193" y="168"/>
                  <a:pt x="197" y="168"/>
                </a:cubicBezTo>
                <a:cubicBezTo>
                  <a:pt x="200" y="168"/>
                  <a:pt x="202" y="169"/>
                  <a:pt x="204" y="171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6" y="162"/>
                  <a:pt x="203" y="160"/>
                  <a:pt x="197" y="160"/>
                </a:cubicBezTo>
                <a:cubicBezTo>
                  <a:pt x="191" y="160"/>
                  <a:pt x="187" y="163"/>
                  <a:pt x="184" y="165"/>
                </a:cubicBezTo>
                <a:close/>
                <a:moveTo>
                  <a:pt x="121" y="48"/>
                </a:moveTo>
                <a:cubicBezTo>
                  <a:pt x="135" y="48"/>
                  <a:pt x="135" y="48"/>
                  <a:pt x="135" y="48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3" y="51"/>
                  <a:pt x="133" y="53"/>
                  <a:pt x="134" y="55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21" y="56"/>
                  <a:pt x="121" y="56"/>
                  <a:pt x="121" y="56"/>
                </a:cubicBezTo>
                <a:lnTo>
                  <a:pt x="121" y="48"/>
                </a:lnTo>
                <a:close/>
                <a:moveTo>
                  <a:pt x="85" y="80"/>
                </a:moveTo>
                <a:cubicBezTo>
                  <a:pt x="149" y="80"/>
                  <a:pt x="149" y="80"/>
                  <a:pt x="149" y="80"/>
                </a:cubicBezTo>
                <a:cubicBezTo>
                  <a:pt x="149" y="104"/>
                  <a:pt x="149" y="104"/>
                  <a:pt x="149" y="104"/>
                </a:cubicBezTo>
                <a:cubicBezTo>
                  <a:pt x="85" y="104"/>
                  <a:pt x="85" y="104"/>
                  <a:pt x="85" y="104"/>
                </a:cubicBezTo>
                <a:lnTo>
                  <a:pt x="85" y="80"/>
                </a:lnTo>
                <a:close/>
                <a:moveTo>
                  <a:pt x="69" y="112"/>
                </a:moveTo>
                <a:cubicBezTo>
                  <a:pt x="165" y="112"/>
                  <a:pt x="165" y="112"/>
                  <a:pt x="165" y="112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21" y="125"/>
                  <a:pt x="113" y="125"/>
                  <a:pt x="104" y="127"/>
                </a:cubicBezTo>
                <a:cubicBezTo>
                  <a:pt x="69" y="136"/>
                  <a:pt x="69" y="136"/>
                  <a:pt x="69" y="136"/>
                </a:cubicBezTo>
                <a:lnTo>
                  <a:pt x="69" y="112"/>
                </a:lnTo>
                <a:close/>
                <a:moveTo>
                  <a:pt x="171" y="166"/>
                </a:moveTo>
                <a:cubicBezTo>
                  <a:pt x="170" y="166"/>
                  <a:pt x="170" y="165"/>
                  <a:pt x="170" y="165"/>
                </a:cubicBezTo>
                <a:cubicBezTo>
                  <a:pt x="167" y="163"/>
                  <a:pt x="163" y="160"/>
                  <a:pt x="157" y="160"/>
                </a:cubicBezTo>
                <a:cubicBezTo>
                  <a:pt x="151" y="160"/>
                  <a:pt x="147" y="163"/>
                  <a:pt x="145" y="165"/>
                </a:cubicBezTo>
                <a:cubicBezTo>
                  <a:pt x="142" y="167"/>
                  <a:pt x="141" y="168"/>
                  <a:pt x="137" y="168"/>
                </a:cubicBezTo>
                <a:cubicBezTo>
                  <a:pt x="133" y="168"/>
                  <a:pt x="132" y="167"/>
                  <a:pt x="130" y="165"/>
                </a:cubicBezTo>
                <a:cubicBezTo>
                  <a:pt x="127" y="163"/>
                  <a:pt x="123" y="160"/>
                  <a:pt x="117" y="160"/>
                </a:cubicBezTo>
                <a:cubicBezTo>
                  <a:pt x="111" y="160"/>
                  <a:pt x="107" y="163"/>
                  <a:pt x="105" y="165"/>
                </a:cubicBezTo>
                <a:cubicBezTo>
                  <a:pt x="102" y="167"/>
                  <a:pt x="101" y="168"/>
                  <a:pt x="97" y="168"/>
                </a:cubicBezTo>
                <a:cubicBezTo>
                  <a:pt x="93" y="168"/>
                  <a:pt x="92" y="167"/>
                  <a:pt x="90" y="165"/>
                </a:cubicBezTo>
                <a:cubicBezTo>
                  <a:pt x="87" y="163"/>
                  <a:pt x="83" y="160"/>
                  <a:pt x="77" y="160"/>
                </a:cubicBezTo>
                <a:cubicBezTo>
                  <a:pt x="71" y="160"/>
                  <a:pt x="67" y="163"/>
                  <a:pt x="65" y="165"/>
                </a:cubicBezTo>
                <a:cubicBezTo>
                  <a:pt x="64" y="165"/>
                  <a:pt x="64" y="166"/>
                  <a:pt x="63" y="166"/>
                </a:cubicBezTo>
                <a:cubicBezTo>
                  <a:pt x="60" y="161"/>
                  <a:pt x="58" y="154"/>
                  <a:pt x="57" y="14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10" y="134"/>
                  <a:pt x="113" y="133"/>
                  <a:pt x="117" y="133"/>
                </a:cubicBezTo>
                <a:cubicBezTo>
                  <a:pt x="121" y="133"/>
                  <a:pt x="124" y="134"/>
                  <a:pt x="128" y="135"/>
                </a:cubicBezTo>
                <a:cubicBezTo>
                  <a:pt x="177" y="147"/>
                  <a:pt x="177" y="147"/>
                  <a:pt x="177" y="147"/>
                </a:cubicBezTo>
                <a:cubicBezTo>
                  <a:pt x="176" y="154"/>
                  <a:pt x="174" y="161"/>
                  <a:pt x="171" y="166"/>
                </a:cubicBezTo>
                <a:close/>
                <a:moveTo>
                  <a:pt x="93" y="96"/>
                </a:moveTo>
                <a:cubicBezTo>
                  <a:pt x="109" y="96"/>
                  <a:pt x="109" y="96"/>
                  <a:pt x="109" y="96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96"/>
                </a:lnTo>
                <a:close/>
                <a:moveTo>
                  <a:pt x="125" y="96"/>
                </a:moveTo>
                <a:cubicBezTo>
                  <a:pt x="141" y="96"/>
                  <a:pt x="141" y="96"/>
                  <a:pt x="141" y="96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25" y="88"/>
                  <a:pt x="125" y="88"/>
                  <a:pt x="125" y="88"/>
                </a:cubicBezTo>
                <a:lnTo>
                  <a:pt x="125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3" name="Grupa 12"/>
          <p:cNvGrpSpPr/>
          <p:nvPr/>
        </p:nvGrpSpPr>
        <p:grpSpPr>
          <a:xfrm>
            <a:off x="3323987" y="5502933"/>
            <a:ext cx="616220" cy="616220"/>
            <a:chOff x="4674251" y="2746883"/>
            <a:chExt cx="616220" cy="616220"/>
          </a:xfrm>
        </p:grpSpPr>
        <p:sp>
          <p:nvSpPr>
            <p:cNvPr id="14" name="Oval 549"/>
            <p:cNvSpPr>
              <a:spLocks noChangeArrowheads="1"/>
            </p:cNvSpPr>
            <p:nvPr/>
          </p:nvSpPr>
          <p:spPr bwMode="auto">
            <a:xfrm>
              <a:off x="4674251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63"/>
            <p:cNvSpPr>
              <a:spLocks noEditPoints="1"/>
            </p:cNvSpPr>
            <p:nvPr/>
          </p:nvSpPr>
          <p:spPr bwMode="auto">
            <a:xfrm>
              <a:off x="4804553" y="2840990"/>
              <a:ext cx="355616" cy="426196"/>
            </a:xfrm>
            <a:custGeom>
              <a:avLst/>
              <a:gdLst>
                <a:gd name="T0" fmla="*/ 133 w 166"/>
                <a:gd name="T1" fmla="*/ 160 h 199"/>
                <a:gd name="T2" fmla="*/ 155 w 166"/>
                <a:gd name="T3" fmla="*/ 120 h 199"/>
                <a:gd name="T4" fmla="*/ 147 w 166"/>
                <a:gd name="T5" fmla="*/ 112 h 199"/>
                <a:gd name="T6" fmla="*/ 139 w 166"/>
                <a:gd name="T7" fmla="*/ 67 h 199"/>
                <a:gd name="T8" fmla="*/ 134 w 166"/>
                <a:gd name="T9" fmla="*/ 34 h 199"/>
                <a:gd name="T10" fmla="*/ 115 w 166"/>
                <a:gd name="T11" fmla="*/ 24 h 199"/>
                <a:gd name="T12" fmla="*/ 103 w 166"/>
                <a:gd name="T13" fmla="*/ 8 h 199"/>
                <a:gd name="T14" fmla="*/ 112 w 166"/>
                <a:gd name="T15" fmla="*/ 14 h 199"/>
                <a:gd name="T16" fmla="*/ 110 w 166"/>
                <a:gd name="T17" fmla="*/ 1 h 199"/>
                <a:gd name="T18" fmla="*/ 59 w 166"/>
                <a:gd name="T19" fmla="*/ 0 h 199"/>
                <a:gd name="T20" fmla="*/ 49 w 166"/>
                <a:gd name="T21" fmla="*/ 7 h 199"/>
                <a:gd name="T22" fmla="*/ 60 w 166"/>
                <a:gd name="T23" fmla="*/ 8 h 199"/>
                <a:gd name="T24" fmla="*/ 63 w 166"/>
                <a:gd name="T25" fmla="*/ 24 h 199"/>
                <a:gd name="T26" fmla="*/ 41 w 166"/>
                <a:gd name="T27" fmla="*/ 27 h 199"/>
                <a:gd name="T28" fmla="*/ 27 w 166"/>
                <a:gd name="T29" fmla="*/ 44 h 199"/>
                <a:gd name="T30" fmla="*/ 19 w 166"/>
                <a:gd name="T31" fmla="*/ 79 h 199"/>
                <a:gd name="T32" fmla="*/ 14 w 166"/>
                <a:gd name="T33" fmla="*/ 114 h 199"/>
                <a:gd name="T34" fmla="*/ 11 w 166"/>
                <a:gd name="T35" fmla="*/ 140 h 199"/>
                <a:gd name="T36" fmla="*/ 35 w 166"/>
                <a:gd name="T37" fmla="*/ 160 h 199"/>
                <a:gd name="T38" fmla="*/ 6 w 166"/>
                <a:gd name="T39" fmla="*/ 199 h 199"/>
                <a:gd name="T40" fmla="*/ 119 w 166"/>
                <a:gd name="T41" fmla="*/ 160 h 199"/>
                <a:gd name="T42" fmla="*/ 166 w 166"/>
                <a:gd name="T43" fmla="*/ 193 h 199"/>
                <a:gd name="T44" fmla="*/ 71 w 166"/>
                <a:gd name="T45" fmla="*/ 8 h 199"/>
                <a:gd name="T46" fmla="*/ 95 w 166"/>
                <a:gd name="T47" fmla="*/ 24 h 199"/>
                <a:gd name="T48" fmla="*/ 71 w 166"/>
                <a:gd name="T49" fmla="*/ 8 h 199"/>
                <a:gd name="T50" fmla="*/ 51 w 166"/>
                <a:gd name="T51" fmla="*/ 32 h 199"/>
                <a:gd name="T52" fmla="*/ 120 w 166"/>
                <a:gd name="T53" fmla="*/ 34 h 199"/>
                <a:gd name="T54" fmla="*/ 38 w 166"/>
                <a:gd name="T55" fmla="*/ 40 h 199"/>
                <a:gd name="T56" fmla="*/ 131 w 166"/>
                <a:gd name="T57" fmla="*/ 48 h 199"/>
                <a:gd name="T58" fmla="*/ 87 w 166"/>
                <a:gd name="T59" fmla="*/ 57 h 199"/>
                <a:gd name="T60" fmla="*/ 131 w 166"/>
                <a:gd name="T61" fmla="*/ 48 h 199"/>
                <a:gd name="T62" fmla="*/ 79 w 166"/>
                <a:gd name="T63" fmla="*/ 48 h 199"/>
                <a:gd name="T64" fmla="*/ 35 w 166"/>
                <a:gd name="T65" fmla="*/ 66 h 199"/>
                <a:gd name="T66" fmla="*/ 27 w 166"/>
                <a:gd name="T67" fmla="*/ 79 h 199"/>
                <a:gd name="T68" fmla="*/ 82 w 166"/>
                <a:gd name="T69" fmla="*/ 64 h 199"/>
                <a:gd name="T70" fmla="*/ 84 w 166"/>
                <a:gd name="T71" fmla="*/ 64 h 199"/>
                <a:gd name="T72" fmla="*/ 139 w 166"/>
                <a:gd name="T73" fmla="*/ 79 h 199"/>
                <a:gd name="T74" fmla="*/ 83 w 166"/>
                <a:gd name="T75" fmla="*/ 127 h 199"/>
                <a:gd name="T76" fmla="*/ 27 w 166"/>
                <a:gd name="T77" fmla="*/ 79 h 199"/>
                <a:gd name="T78" fmla="*/ 19 w 166"/>
                <a:gd name="T79" fmla="*/ 140 h 199"/>
                <a:gd name="T80" fmla="*/ 82 w 166"/>
                <a:gd name="T81" fmla="*/ 135 h 199"/>
                <a:gd name="T82" fmla="*/ 147 w 166"/>
                <a:gd name="T83" fmla="*/ 120 h 199"/>
                <a:gd name="T84" fmla="*/ 133 w 166"/>
                <a:gd name="T85" fmla="*/ 152 h 199"/>
                <a:gd name="T86" fmla="*/ 43 w 166"/>
                <a:gd name="T87" fmla="*/ 168 h 199"/>
                <a:gd name="T88" fmla="*/ 123 w 166"/>
                <a:gd name="T89" fmla="*/ 176 h 199"/>
                <a:gd name="T90" fmla="*/ 43 w 166"/>
                <a:gd name="T91" fmla="*/ 168 h 199"/>
                <a:gd name="T92" fmla="*/ 135 w 166"/>
                <a:gd name="T93" fmla="*/ 192 h 199"/>
                <a:gd name="T94" fmla="*/ 31 w 166"/>
                <a:gd name="T95" fmla="*/ 184 h 199"/>
                <a:gd name="T96" fmla="*/ 95 w 166"/>
                <a:gd name="T97" fmla="*/ 80 h 199"/>
                <a:gd name="T98" fmla="*/ 71 w 166"/>
                <a:gd name="T99" fmla="*/ 80 h 199"/>
                <a:gd name="T100" fmla="*/ 95 w 166"/>
                <a:gd name="T101" fmla="*/ 80 h 199"/>
                <a:gd name="T102" fmla="*/ 83 w 166"/>
                <a:gd name="T103" fmla="*/ 76 h 199"/>
                <a:gd name="T104" fmla="*/ 83 w 166"/>
                <a:gd name="T105" fmla="*/ 84 h 199"/>
                <a:gd name="T106" fmla="*/ 43 w 166"/>
                <a:gd name="T107" fmla="*/ 88 h 199"/>
                <a:gd name="T108" fmla="*/ 43 w 166"/>
                <a:gd name="T109" fmla="*/ 112 h 199"/>
                <a:gd name="T110" fmla="*/ 43 w 166"/>
                <a:gd name="T111" fmla="*/ 88 h 199"/>
                <a:gd name="T112" fmla="*/ 39 w 166"/>
                <a:gd name="T113" fmla="*/ 100 h 199"/>
                <a:gd name="T114" fmla="*/ 47 w 166"/>
                <a:gd name="T115" fmla="*/ 100 h 199"/>
                <a:gd name="T116" fmla="*/ 123 w 166"/>
                <a:gd name="T117" fmla="*/ 112 h 199"/>
                <a:gd name="T118" fmla="*/ 123 w 166"/>
                <a:gd name="T119" fmla="*/ 88 h 199"/>
                <a:gd name="T120" fmla="*/ 123 w 166"/>
                <a:gd name="T121" fmla="*/ 112 h 199"/>
                <a:gd name="T122" fmla="*/ 127 w 166"/>
                <a:gd name="T123" fmla="*/ 100 h 199"/>
                <a:gd name="T124" fmla="*/ 119 w 166"/>
                <a:gd name="T125" fmla="*/ 10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99">
                  <a:moveTo>
                    <a:pt x="131" y="160"/>
                  </a:moveTo>
                  <a:cubicBezTo>
                    <a:pt x="133" y="160"/>
                    <a:pt x="133" y="160"/>
                    <a:pt x="133" y="160"/>
                  </a:cubicBezTo>
                  <a:cubicBezTo>
                    <a:pt x="145" y="160"/>
                    <a:pt x="155" y="151"/>
                    <a:pt x="155" y="14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18"/>
                    <a:pt x="154" y="115"/>
                    <a:pt x="152" y="114"/>
                  </a:cubicBezTo>
                  <a:cubicBezTo>
                    <a:pt x="151" y="113"/>
                    <a:pt x="149" y="112"/>
                    <a:pt x="147" y="112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73"/>
                    <a:pt x="144" y="69"/>
                    <a:pt x="139" y="67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1"/>
                    <a:pt x="137" y="36"/>
                    <a:pt x="134" y="34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2" y="25"/>
                    <a:pt x="118" y="24"/>
                    <a:pt x="115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4"/>
                    <a:pt x="44" y="25"/>
                    <a:pt x="41" y="27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6"/>
                    <a:pt x="27" y="41"/>
                    <a:pt x="27" y="44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2" y="69"/>
                    <a:pt x="19" y="73"/>
                    <a:pt x="19" y="79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5" y="113"/>
                    <a:pt x="14" y="114"/>
                  </a:cubicBezTo>
                  <a:cubicBezTo>
                    <a:pt x="12" y="115"/>
                    <a:pt x="11" y="118"/>
                    <a:pt x="11" y="12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51"/>
                    <a:pt x="21" y="160"/>
                    <a:pt x="33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6" y="193"/>
                    <a:pt x="166" y="193"/>
                    <a:pt x="166" y="193"/>
                  </a:cubicBezTo>
                  <a:lnTo>
                    <a:pt x="131" y="160"/>
                  </a:lnTo>
                  <a:close/>
                  <a:moveTo>
                    <a:pt x="71" y="8"/>
                  </a:moveTo>
                  <a:cubicBezTo>
                    <a:pt x="95" y="8"/>
                    <a:pt x="95" y="8"/>
                    <a:pt x="95" y="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71" y="24"/>
                    <a:pt x="71" y="24"/>
                    <a:pt x="71" y="24"/>
                  </a:cubicBezTo>
                  <a:lnTo>
                    <a:pt x="71" y="8"/>
                  </a:lnTo>
                  <a:close/>
                  <a:moveTo>
                    <a:pt x="46" y="34"/>
                  </a:moveTo>
                  <a:cubicBezTo>
                    <a:pt x="47" y="33"/>
                    <a:pt x="50" y="32"/>
                    <a:pt x="51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2"/>
                    <a:pt x="119" y="33"/>
                    <a:pt x="120" y="34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38" y="40"/>
                    <a:pt x="38" y="40"/>
                    <a:pt x="38" y="40"/>
                  </a:cubicBezTo>
                  <a:lnTo>
                    <a:pt x="46" y="34"/>
                  </a:lnTo>
                  <a:close/>
                  <a:moveTo>
                    <a:pt x="131" y="48"/>
                  </a:moveTo>
                  <a:cubicBezTo>
                    <a:pt x="131" y="66"/>
                    <a:pt x="131" y="66"/>
                    <a:pt x="131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48"/>
                    <a:pt x="87" y="48"/>
                    <a:pt x="87" y="48"/>
                  </a:cubicBezTo>
                  <a:lnTo>
                    <a:pt x="131" y="48"/>
                  </a:lnTo>
                  <a:close/>
                  <a:moveTo>
                    <a:pt x="35" y="48"/>
                  </a:moveTo>
                  <a:cubicBezTo>
                    <a:pt x="79" y="48"/>
                    <a:pt x="79" y="48"/>
                    <a:pt x="79" y="4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35" y="66"/>
                    <a:pt x="35" y="66"/>
                    <a:pt x="35" y="66"/>
                  </a:cubicBezTo>
                  <a:lnTo>
                    <a:pt x="35" y="48"/>
                  </a:lnTo>
                  <a:close/>
                  <a:moveTo>
                    <a:pt x="27" y="79"/>
                  </a:moveTo>
                  <a:cubicBezTo>
                    <a:pt x="27" y="77"/>
                    <a:pt x="28" y="75"/>
                    <a:pt x="30" y="7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3" y="64"/>
                    <a:pt x="83" y="64"/>
                  </a:cubicBezTo>
                  <a:cubicBezTo>
                    <a:pt x="83" y="64"/>
                    <a:pt x="84" y="64"/>
                    <a:pt x="84" y="64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38" y="75"/>
                    <a:pt x="139" y="77"/>
                    <a:pt x="139" y="79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27" y="114"/>
                    <a:pt x="27" y="114"/>
                    <a:pt x="27" y="114"/>
                  </a:cubicBezTo>
                  <a:lnTo>
                    <a:pt x="27" y="79"/>
                  </a:lnTo>
                  <a:close/>
                  <a:moveTo>
                    <a:pt x="33" y="152"/>
                  </a:moveTo>
                  <a:cubicBezTo>
                    <a:pt x="25" y="152"/>
                    <a:pt x="19" y="147"/>
                    <a:pt x="19" y="14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4" y="135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7"/>
                    <a:pt x="141" y="152"/>
                    <a:pt x="133" y="152"/>
                  </a:cubicBezTo>
                  <a:lnTo>
                    <a:pt x="33" y="152"/>
                  </a:lnTo>
                  <a:close/>
                  <a:moveTo>
                    <a:pt x="43" y="168"/>
                  </a:moveTo>
                  <a:cubicBezTo>
                    <a:pt x="43" y="176"/>
                    <a:pt x="43" y="176"/>
                    <a:pt x="4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68"/>
                    <a:pt x="123" y="168"/>
                    <a:pt x="123" y="168"/>
                  </a:cubicBezTo>
                  <a:lnTo>
                    <a:pt x="43" y="168"/>
                  </a:lnTo>
                  <a:close/>
                  <a:moveTo>
                    <a:pt x="31" y="192"/>
                  </a:moveTo>
                  <a:cubicBezTo>
                    <a:pt x="135" y="192"/>
                    <a:pt x="135" y="192"/>
                    <a:pt x="135" y="192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31" y="184"/>
                    <a:pt x="31" y="184"/>
                    <a:pt x="31" y="184"/>
                  </a:cubicBezTo>
                  <a:lnTo>
                    <a:pt x="31" y="192"/>
                  </a:lnTo>
                  <a:close/>
                  <a:moveTo>
                    <a:pt x="95" y="80"/>
                  </a:moveTo>
                  <a:cubicBezTo>
                    <a:pt x="95" y="73"/>
                    <a:pt x="90" y="68"/>
                    <a:pt x="83" y="68"/>
                  </a:cubicBezTo>
                  <a:cubicBezTo>
                    <a:pt x="76" y="68"/>
                    <a:pt x="71" y="73"/>
                    <a:pt x="71" y="80"/>
                  </a:cubicBezTo>
                  <a:cubicBezTo>
                    <a:pt x="71" y="87"/>
                    <a:pt x="76" y="92"/>
                    <a:pt x="83" y="92"/>
                  </a:cubicBezTo>
                  <a:cubicBezTo>
                    <a:pt x="90" y="92"/>
                    <a:pt x="95" y="87"/>
                    <a:pt x="95" y="80"/>
                  </a:cubicBezTo>
                  <a:close/>
                  <a:moveTo>
                    <a:pt x="79" y="80"/>
                  </a:moveTo>
                  <a:cubicBezTo>
                    <a:pt x="79" y="78"/>
                    <a:pt x="81" y="76"/>
                    <a:pt x="83" y="76"/>
                  </a:cubicBezTo>
                  <a:cubicBezTo>
                    <a:pt x="85" y="76"/>
                    <a:pt x="87" y="78"/>
                    <a:pt x="87" y="80"/>
                  </a:cubicBezTo>
                  <a:cubicBezTo>
                    <a:pt x="87" y="82"/>
                    <a:pt x="85" y="84"/>
                    <a:pt x="83" y="84"/>
                  </a:cubicBezTo>
                  <a:cubicBezTo>
                    <a:pt x="81" y="84"/>
                    <a:pt x="79" y="82"/>
                    <a:pt x="79" y="80"/>
                  </a:cubicBezTo>
                  <a:close/>
                  <a:moveTo>
                    <a:pt x="43" y="88"/>
                  </a:moveTo>
                  <a:cubicBezTo>
                    <a:pt x="36" y="88"/>
                    <a:pt x="31" y="93"/>
                    <a:pt x="31" y="100"/>
                  </a:cubicBezTo>
                  <a:cubicBezTo>
                    <a:pt x="31" y="107"/>
                    <a:pt x="36" y="112"/>
                    <a:pt x="43" y="112"/>
                  </a:cubicBezTo>
                  <a:cubicBezTo>
                    <a:pt x="50" y="112"/>
                    <a:pt x="55" y="107"/>
                    <a:pt x="55" y="100"/>
                  </a:cubicBezTo>
                  <a:cubicBezTo>
                    <a:pt x="55" y="93"/>
                    <a:pt x="50" y="88"/>
                    <a:pt x="43" y="88"/>
                  </a:cubicBezTo>
                  <a:close/>
                  <a:moveTo>
                    <a:pt x="43" y="104"/>
                  </a:moveTo>
                  <a:cubicBezTo>
                    <a:pt x="41" y="104"/>
                    <a:pt x="39" y="102"/>
                    <a:pt x="39" y="100"/>
                  </a:cubicBezTo>
                  <a:cubicBezTo>
                    <a:pt x="39" y="98"/>
                    <a:pt x="41" y="96"/>
                    <a:pt x="43" y="96"/>
                  </a:cubicBezTo>
                  <a:cubicBezTo>
                    <a:pt x="45" y="96"/>
                    <a:pt x="47" y="98"/>
                    <a:pt x="47" y="100"/>
                  </a:cubicBezTo>
                  <a:cubicBezTo>
                    <a:pt x="47" y="102"/>
                    <a:pt x="45" y="104"/>
                    <a:pt x="43" y="104"/>
                  </a:cubicBezTo>
                  <a:close/>
                  <a:moveTo>
                    <a:pt x="123" y="112"/>
                  </a:moveTo>
                  <a:cubicBezTo>
                    <a:pt x="130" y="112"/>
                    <a:pt x="135" y="107"/>
                    <a:pt x="135" y="100"/>
                  </a:cubicBezTo>
                  <a:cubicBezTo>
                    <a:pt x="135" y="93"/>
                    <a:pt x="130" y="88"/>
                    <a:pt x="123" y="88"/>
                  </a:cubicBezTo>
                  <a:cubicBezTo>
                    <a:pt x="116" y="88"/>
                    <a:pt x="111" y="93"/>
                    <a:pt x="111" y="100"/>
                  </a:cubicBezTo>
                  <a:cubicBezTo>
                    <a:pt x="111" y="107"/>
                    <a:pt x="116" y="112"/>
                    <a:pt x="123" y="112"/>
                  </a:cubicBezTo>
                  <a:close/>
                  <a:moveTo>
                    <a:pt x="123" y="96"/>
                  </a:moveTo>
                  <a:cubicBezTo>
                    <a:pt x="125" y="96"/>
                    <a:pt x="127" y="98"/>
                    <a:pt x="127" y="100"/>
                  </a:cubicBezTo>
                  <a:cubicBezTo>
                    <a:pt x="127" y="102"/>
                    <a:pt x="125" y="104"/>
                    <a:pt x="123" y="104"/>
                  </a:cubicBezTo>
                  <a:cubicBezTo>
                    <a:pt x="121" y="104"/>
                    <a:pt x="119" y="102"/>
                    <a:pt x="119" y="100"/>
                  </a:cubicBezTo>
                  <a:cubicBezTo>
                    <a:pt x="119" y="98"/>
                    <a:pt x="121" y="96"/>
                    <a:pt x="123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4145613" y="5502933"/>
            <a:ext cx="616220" cy="616220"/>
            <a:chOff x="5495877" y="2746883"/>
            <a:chExt cx="616220" cy="616220"/>
          </a:xfrm>
        </p:grpSpPr>
        <p:sp>
          <p:nvSpPr>
            <p:cNvPr id="17" name="Oval 555"/>
            <p:cNvSpPr>
              <a:spLocks noChangeArrowheads="1"/>
            </p:cNvSpPr>
            <p:nvPr/>
          </p:nvSpPr>
          <p:spPr bwMode="auto">
            <a:xfrm>
              <a:off x="5495877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64"/>
            <p:cNvSpPr>
              <a:spLocks noEditPoints="1"/>
            </p:cNvSpPr>
            <p:nvPr/>
          </p:nvSpPr>
          <p:spPr bwMode="auto">
            <a:xfrm>
              <a:off x="5607177" y="2807510"/>
              <a:ext cx="393621" cy="444294"/>
            </a:xfrm>
            <a:custGeom>
              <a:avLst/>
              <a:gdLst>
                <a:gd name="T0" fmla="*/ 127 w 184"/>
                <a:gd name="T1" fmla="*/ 160 h 208"/>
                <a:gd name="T2" fmla="*/ 115 w 184"/>
                <a:gd name="T3" fmla="*/ 151 h 208"/>
                <a:gd name="T4" fmla="*/ 99 w 184"/>
                <a:gd name="T5" fmla="*/ 140 h 208"/>
                <a:gd name="T6" fmla="*/ 95 w 184"/>
                <a:gd name="T7" fmla="*/ 152 h 208"/>
                <a:gd name="T8" fmla="*/ 107 w 184"/>
                <a:gd name="T9" fmla="*/ 176 h 208"/>
                <a:gd name="T10" fmla="*/ 103 w 184"/>
                <a:gd name="T11" fmla="*/ 184 h 208"/>
                <a:gd name="T12" fmla="*/ 134 w 184"/>
                <a:gd name="T13" fmla="*/ 171 h 208"/>
                <a:gd name="T14" fmla="*/ 111 w 184"/>
                <a:gd name="T15" fmla="*/ 144 h 208"/>
                <a:gd name="T16" fmla="*/ 115 w 184"/>
                <a:gd name="T17" fmla="*/ 140 h 208"/>
                <a:gd name="T18" fmla="*/ 68 w 184"/>
                <a:gd name="T19" fmla="*/ 64 h 208"/>
                <a:gd name="T20" fmla="*/ 56 w 184"/>
                <a:gd name="T21" fmla="*/ 64 h 208"/>
                <a:gd name="T22" fmla="*/ 88 w 184"/>
                <a:gd name="T23" fmla="*/ 56 h 208"/>
                <a:gd name="T24" fmla="*/ 96 w 184"/>
                <a:gd name="T25" fmla="*/ 64 h 208"/>
                <a:gd name="T26" fmla="*/ 96 w 184"/>
                <a:gd name="T27" fmla="*/ 56 h 208"/>
                <a:gd name="T28" fmla="*/ 128 w 184"/>
                <a:gd name="T29" fmla="*/ 64 h 208"/>
                <a:gd name="T30" fmla="*/ 116 w 184"/>
                <a:gd name="T31" fmla="*/ 64 h 208"/>
                <a:gd name="T32" fmla="*/ 152 w 184"/>
                <a:gd name="T33" fmla="*/ 200 h 208"/>
                <a:gd name="T34" fmla="*/ 172 w 184"/>
                <a:gd name="T35" fmla="*/ 136 h 208"/>
                <a:gd name="T36" fmla="*/ 156 w 184"/>
                <a:gd name="T37" fmla="*/ 100 h 208"/>
                <a:gd name="T38" fmla="*/ 128 w 184"/>
                <a:gd name="T39" fmla="*/ 80 h 208"/>
                <a:gd name="T40" fmla="*/ 144 w 184"/>
                <a:gd name="T41" fmla="*/ 44 h 208"/>
                <a:gd name="T42" fmla="*/ 96 w 184"/>
                <a:gd name="T43" fmla="*/ 32 h 208"/>
                <a:gd name="T44" fmla="*/ 123 w 184"/>
                <a:gd name="T45" fmla="*/ 25 h 208"/>
                <a:gd name="T46" fmla="*/ 124 w 184"/>
                <a:gd name="T47" fmla="*/ 10 h 208"/>
                <a:gd name="T48" fmla="*/ 96 w 184"/>
                <a:gd name="T49" fmla="*/ 0 h 208"/>
                <a:gd name="T50" fmla="*/ 44 w 184"/>
                <a:gd name="T51" fmla="*/ 40 h 208"/>
                <a:gd name="T52" fmla="*/ 44 w 184"/>
                <a:gd name="T53" fmla="*/ 80 h 208"/>
                <a:gd name="T54" fmla="*/ 40 w 184"/>
                <a:gd name="T55" fmla="*/ 88 h 208"/>
                <a:gd name="T56" fmla="*/ 20 w 184"/>
                <a:gd name="T57" fmla="*/ 131 h 208"/>
                <a:gd name="T58" fmla="*/ 36 w 184"/>
                <a:gd name="T59" fmla="*/ 199 h 208"/>
                <a:gd name="T60" fmla="*/ 12 w 184"/>
                <a:gd name="T61" fmla="*/ 192 h 208"/>
                <a:gd name="T62" fmla="*/ 5 w 184"/>
                <a:gd name="T63" fmla="*/ 203 h 208"/>
                <a:gd name="T64" fmla="*/ 32 w 184"/>
                <a:gd name="T65" fmla="*/ 208 h 208"/>
                <a:gd name="T66" fmla="*/ 60 w 184"/>
                <a:gd name="T67" fmla="*/ 203 h 208"/>
                <a:gd name="T68" fmla="*/ 92 w 184"/>
                <a:gd name="T69" fmla="*/ 200 h 208"/>
                <a:gd name="T70" fmla="*/ 124 w 184"/>
                <a:gd name="T71" fmla="*/ 203 h 208"/>
                <a:gd name="T72" fmla="*/ 152 w 184"/>
                <a:gd name="T73" fmla="*/ 208 h 208"/>
                <a:gd name="T74" fmla="*/ 179 w 184"/>
                <a:gd name="T75" fmla="*/ 203 h 208"/>
                <a:gd name="T76" fmla="*/ 182 w 184"/>
                <a:gd name="T77" fmla="*/ 200 h 208"/>
                <a:gd name="T78" fmla="*/ 96 w 184"/>
                <a:gd name="T79" fmla="*/ 16 h 208"/>
                <a:gd name="T80" fmla="*/ 109 w 184"/>
                <a:gd name="T81" fmla="*/ 23 h 208"/>
                <a:gd name="T82" fmla="*/ 96 w 184"/>
                <a:gd name="T83" fmla="*/ 16 h 208"/>
                <a:gd name="T84" fmla="*/ 136 w 184"/>
                <a:gd name="T85" fmla="*/ 48 h 208"/>
                <a:gd name="T86" fmla="*/ 120 w 184"/>
                <a:gd name="T87" fmla="*/ 80 h 208"/>
                <a:gd name="T88" fmla="*/ 64 w 184"/>
                <a:gd name="T89" fmla="*/ 80 h 208"/>
                <a:gd name="T90" fmla="*/ 40 w 184"/>
                <a:gd name="T91" fmla="*/ 96 h 208"/>
                <a:gd name="T92" fmla="*/ 148 w 184"/>
                <a:gd name="T93" fmla="*/ 129 h 208"/>
                <a:gd name="T94" fmla="*/ 132 w 184"/>
                <a:gd name="T95" fmla="*/ 116 h 208"/>
                <a:gd name="T96" fmla="*/ 91 w 184"/>
                <a:gd name="T97" fmla="*/ 104 h 208"/>
                <a:gd name="T98" fmla="*/ 44 w 184"/>
                <a:gd name="T99" fmla="*/ 128 h 208"/>
                <a:gd name="T100" fmla="*/ 36 w 184"/>
                <a:gd name="T101" fmla="*/ 100 h 208"/>
                <a:gd name="T102" fmla="*/ 112 w 184"/>
                <a:gd name="T103" fmla="*/ 200 h 208"/>
                <a:gd name="T104" fmla="*/ 80 w 184"/>
                <a:gd name="T105" fmla="*/ 197 h 208"/>
                <a:gd name="T106" fmla="*/ 52 w 184"/>
                <a:gd name="T107" fmla="*/ 192 h 208"/>
                <a:gd name="T108" fmla="*/ 18 w 184"/>
                <a:gd name="T109" fmla="*/ 141 h 208"/>
                <a:gd name="T110" fmla="*/ 60 w 184"/>
                <a:gd name="T111" fmla="*/ 119 h 208"/>
                <a:gd name="T112" fmla="*/ 140 w 184"/>
                <a:gd name="T113" fmla="*/ 136 h 208"/>
                <a:gd name="T114" fmla="*/ 166 w 184"/>
                <a:gd name="T115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208">
                  <a:moveTo>
                    <a:pt x="115" y="176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9" y="150"/>
                    <a:pt x="123" y="145"/>
                    <a:pt x="123" y="140"/>
                  </a:cubicBezTo>
                  <a:cubicBezTo>
                    <a:pt x="123" y="133"/>
                    <a:pt x="117" y="128"/>
                    <a:pt x="111" y="128"/>
                  </a:cubicBezTo>
                  <a:cubicBezTo>
                    <a:pt x="104" y="128"/>
                    <a:pt x="99" y="133"/>
                    <a:pt x="99" y="140"/>
                  </a:cubicBezTo>
                  <a:cubicBezTo>
                    <a:pt x="99" y="145"/>
                    <a:pt x="102" y="150"/>
                    <a:pt x="107" y="151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6" y="185"/>
                    <a:pt x="108" y="186"/>
                    <a:pt x="111" y="186"/>
                  </a:cubicBezTo>
                  <a:cubicBezTo>
                    <a:pt x="113" y="186"/>
                    <a:pt x="116" y="185"/>
                    <a:pt x="118" y="184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0" y="165"/>
                    <a:pt x="130" y="165"/>
                    <a:pt x="130" y="165"/>
                  </a:cubicBezTo>
                  <a:lnTo>
                    <a:pt x="115" y="176"/>
                  </a:lnTo>
                  <a:close/>
                  <a:moveTo>
                    <a:pt x="111" y="144"/>
                  </a:moveTo>
                  <a:cubicBezTo>
                    <a:pt x="108" y="144"/>
                    <a:pt x="107" y="142"/>
                    <a:pt x="107" y="140"/>
                  </a:cubicBezTo>
                  <a:cubicBezTo>
                    <a:pt x="107" y="138"/>
                    <a:pt x="108" y="136"/>
                    <a:pt x="111" y="136"/>
                  </a:cubicBezTo>
                  <a:cubicBezTo>
                    <a:pt x="113" y="136"/>
                    <a:pt x="115" y="138"/>
                    <a:pt x="115" y="140"/>
                  </a:cubicBezTo>
                  <a:cubicBezTo>
                    <a:pt x="115" y="142"/>
                    <a:pt x="113" y="144"/>
                    <a:pt x="111" y="144"/>
                  </a:cubicBezTo>
                  <a:close/>
                  <a:moveTo>
                    <a:pt x="56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6" y="64"/>
                  </a:lnTo>
                  <a:close/>
                  <a:moveTo>
                    <a:pt x="76" y="64"/>
                  </a:moveTo>
                  <a:cubicBezTo>
                    <a:pt x="88" y="64"/>
                    <a:pt x="88" y="64"/>
                    <a:pt x="88" y="6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6" y="64"/>
                  </a:lnTo>
                  <a:close/>
                  <a:moveTo>
                    <a:pt x="96" y="64"/>
                  </a:moveTo>
                  <a:cubicBezTo>
                    <a:pt x="108" y="64"/>
                    <a:pt x="108" y="64"/>
                    <a:pt x="108" y="6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96" y="64"/>
                  </a:lnTo>
                  <a:close/>
                  <a:moveTo>
                    <a:pt x="116" y="64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16" y="56"/>
                    <a:pt x="116" y="56"/>
                    <a:pt x="116" y="56"/>
                  </a:cubicBezTo>
                  <a:lnTo>
                    <a:pt x="116" y="64"/>
                  </a:lnTo>
                  <a:close/>
                  <a:moveTo>
                    <a:pt x="172" y="192"/>
                  </a:moveTo>
                  <a:cubicBezTo>
                    <a:pt x="166" y="192"/>
                    <a:pt x="162" y="195"/>
                    <a:pt x="159" y="197"/>
                  </a:cubicBezTo>
                  <a:cubicBezTo>
                    <a:pt x="157" y="199"/>
                    <a:pt x="156" y="200"/>
                    <a:pt x="152" y="200"/>
                  </a:cubicBezTo>
                  <a:cubicBezTo>
                    <a:pt x="150" y="200"/>
                    <a:pt x="149" y="200"/>
                    <a:pt x="148" y="199"/>
                  </a:cubicBezTo>
                  <a:cubicBezTo>
                    <a:pt x="161" y="182"/>
                    <a:pt x="170" y="165"/>
                    <a:pt x="174" y="146"/>
                  </a:cubicBezTo>
                  <a:cubicBezTo>
                    <a:pt x="175" y="142"/>
                    <a:pt x="174" y="139"/>
                    <a:pt x="172" y="136"/>
                  </a:cubicBezTo>
                  <a:cubicBezTo>
                    <a:pt x="170" y="133"/>
                    <a:pt x="167" y="131"/>
                    <a:pt x="164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3"/>
                    <a:pt x="151" y="88"/>
                    <a:pt x="144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2" y="80"/>
                    <a:pt x="144" y="78"/>
                    <a:pt x="144" y="7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2"/>
                    <a:pt x="123" y="31"/>
                    <a:pt x="124" y="30"/>
                  </a:cubicBezTo>
                  <a:cubicBezTo>
                    <a:pt x="124" y="28"/>
                    <a:pt x="124" y="26"/>
                    <a:pt x="123" y="2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2"/>
                    <a:pt x="124" y="10"/>
                  </a:cubicBezTo>
                  <a:cubicBezTo>
                    <a:pt x="123" y="9"/>
                    <a:pt x="122" y="8"/>
                    <a:pt x="120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2" y="40"/>
                    <a:pt x="40" y="42"/>
                    <a:pt x="40" y="44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2" y="80"/>
                    <a:pt x="4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3" y="88"/>
                    <a:pt x="28" y="93"/>
                    <a:pt x="28" y="10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7" y="131"/>
                    <a:pt x="14" y="133"/>
                    <a:pt x="12" y="136"/>
                  </a:cubicBezTo>
                  <a:cubicBezTo>
                    <a:pt x="10" y="139"/>
                    <a:pt x="9" y="142"/>
                    <a:pt x="10" y="146"/>
                  </a:cubicBezTo>
                  <a:cubicBezTo>
                    <a:pt x="14" y="165"/>
                    <a:pt x="23" y="182"/>
                    <a:pt x="36" y="199"/>
                  </a:cubicBezTo>
                  <a:cubicBezTo>
                    <a:pt x="35" y="200"/>
                    <a:pt x="34" y="200"/>
                    <a:pt x="32" y="200"/>
                  </a:cubicBezTo>
                  <a:cubicBezTo>
                    <a:pt x="28" y="200"/>
                    <a:pt x="27" y="199"/>
                    <a:pt x="24" y="197"/>
                  </a:cubicBezTo>
                  <a:cubicBezTo>
                    <a:pt x="22" y="195"/>
                    <a:pt x="18" y="192"/>
                    <a:pt x="12" y="192"/>
                  </a:cubicBezTo>
                  <a:cubicBezTo>
                    <a:pt x="6" y="192"/>
                    <a:pt x="3" y="194"/>
                    <a:pt x="0" y="197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7" y="201"/>
                    <a:pt x="9" y="200"/>
                    <a:pt x="12" y="200"/>
                  </a:cubicBezTo>
                  <a:cubicBezTo>
                    <a:pt x="16" y="200"/>
                    <a:pt x="17" y="201"/>
                    <a:pt x="20" y="203"/>
                  </a:cubicBezTo>
                  <a:cubicBezTo>
                    <a:pt x="22" y="205"/>
                    <a:pt x="26" y="208"/>
                    <a:pt x="32" y="208"/>
                  </a:cubicBezTo>
                  <a:cubicBezTo>
                    <a:pt x="38" y="208"/>
                    <a:pt x="42" y="205"/>
                    <a:pt x="44" y="203"/>
                  </a:cubicBezTo>
                  <a:cubicBezTo>
                    <a:pt x="47" y="201"/>
                    <a:pt x="48" y="200"/>
                    <a:pt x="52" y="200"/>
                  </a:cubicBezTo>
                  <a:cubicBezTo>
                    <a:pt x="56" y="200"/>
                    <a:pt x="57" y="201"/>
                    <a:pt x="60" y="203"/>
                  </a:cubicBezTo>
                  <a:cubicBezTo>
                    <a:pt x="62" y="205"/>
                    <a:pt x="66" y="208"/>
                    <a:pt x="72" y="208"/>
                  </a:cubicBezTo>
                  <a:cubicBezTo>
                    <a:pt x="78" y="208"/>
                    <a:pt x="82" y="205"/>
                    <a:pt x="84" y="203"/>
                  </a:cubicBezTo>
                  <a:cubicBezTo>
                    <a:pt x="87" y="201"/>
                    <a:pt x="88" y="200"/>
                    <a:pt x="92" y="200"/>
                  </a:cubicBezTo>
                  <a:cubicBezTo>
                    <a:pt x="96" y="200"/>
                    <a:pt x="97" y="201"/>
                    <a:pt x="100" y="203"/>
                  </a:cubicBezTo>
                  <a:cubicBezTo>
                    <a:pt x="102" y="205"/>
                    <a:pt x="106" y="208"/>
                    <a:pt x="112" y="208"/>
                  </a:cubicBezTo>
                  <a:cubicBezTo>
                    <a:pt x="118" y="208"/>
                    <a:pt x="122" y="205"/>
                    <a:pt x="124" y="203"/>
                  </a:cubicBezTo>
                  <a:cubicBezTo>
                    <a:pt x="127" y="201"/>
                    <a:pt x="128" y="200"/>
                    <a:pt x="132" y="200"/>
                  </a:cubicBezTo>
                  <a:cubicBezTo>
                    <a:pt x="136" y="200"/>
                    <a:pt x="137" y="201"/>
                    <a:pt x="140" y="203"/>
                  </a:cubicBezTo>
                  <a:cubicBezTo>
                    <a:pt x="142" y="205"/>
                    <a:pt x="146" y="208"/>
                    <a:pt x="152" y="208"/>
                  </a:cubicBezTo>
                  <a:cubicBezTo>
                    <a:pt x="158" y="208"/>
                    <a:pt x="162" y="205"/>
                    <a:pt x="164" y="203"/>
                  </a:cubicBezTo>
                  <a:cubicBezTo>
                    <a:pt x="167" y="201"/>
                    <a:pt x="168" y="200"/>
                    <a:pt x="172" y="200"/>
                  </a:cubicBezTo>
                  <a:cubicBezTo>
                    <a:pt x="175" y="200"/>
                    <a:pt x="177" y="201"/>
                    <a:pt x="179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1" y="194"/>
                    <a:pt x="178" y="192"/>
                    <a:pt x="172" y="192"/>
                  </a:cubicBezTo>
                  <a:close/>
                  <a:moveTo>
                    <a:pt x="96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9"/>
                    <a:pt x="108" y="21"/>
                    <a:pt x="109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6"/>
                  </a:lnTo>
                  <a:close/>
                  <a:moveTo>
                    <a:pt x="48" y="72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72"/>
                    <a:pt x="136" y="72"/>
                    <a:pt x="136" y="72"/>
                  </a:cubicBezTo>
                  <a:lnTo>
                    <a:pt x="48" y="72"/>
                  </a:lnTo>
                  <a:close/>
                  <a:moveTo>
                    <a:pt x="120" y="80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120" y="80"/>
                  </a:lnTo>
                  <a:close/>
                  <a:moveTo>
                    <a:pt x="36" y="100"/>
                  </a:moveTo>
                  <a:cubicBezTo>
                    <a:pt x="36" y="98"/>
                    <a:pt x="38" y="96"/>
                    <a:pt x="4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6" y="96"/>
                    <a:pt x="148" y="98"/>
                    <a:pt x="148" y="10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6" y="128"/>
                    <a:pt x="132" y="128"/>
                    <a:pt x="132" y="116"/>
                  </a:cubicBezTo>
                  <a:cubicBezTo>
                    <a:pt x="132" y="114"/>
                    <a:pt x="131" y="113"/>
                    <a:pt x="129" y="112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1" y="104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3" y="113"/>
                    <a:pt x="52" y="114"/>
                    <a:pt x="52" y="116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00"/>
                  </a:lnTo>
                  <a:close/>
                  <a:moveTo>
                    <a:pt x="132" y="192"/>
                  </a:moveTo>
                  <a:cubicBezTo>
                    <a:pt x="126" y="192"/>
                    <a:pt x="122" y="195"/>
                    <a:pt x="120" y="197"/>
                  </a:cubicBezTo>
                  <a:cubicBezTo>
                    <a:pt x="117" y="199"/>
                    <a:pt x="116" y="200"/>
                    <a:pt x="112" y="200"/>
                  </a:cubicBezTo>
                  <a:cubicBezTo>
                    <a:pt x="108" y="200"/>
                    <a:pt x="107" y="199"/>
                    <a:pt x="104" y="197"/>
                  </a:cubicBezTo>
                  <a:cubicBezTo>
                    <a:pt x="102" y="195"/>
                    <a:pt x="98" y="192"/>
                    <a:pt x="92" y="192"/>
                  </a:cubicBezTo>
                  <a:cubicBezTo>
                    <a:pt x="86" y="192"/>
                    <a:pt x="82" y="195"/>
                    <a:pt x="80" y="197"/>
                  </a:cubicBezTo>
                  <a:cubicBezTo>
                    <a:pt x="77" y="199"/>
                    <a:pt x="76" y="200"/>
                    <a:pt x="72" y="200"/>
                  </a:cubicBezTo>
                  <a:cubicBezTo>
                    <a:pt x="68" y="200"/>
                    <a:pt x="67" y="199"/>
                    <a:pt x="64" y="197"/>
                  </a:cubicBezTo>
                  <a:cubicBezTo>
                    <a:pt x="62" y="195"/>
                    <a:pt x="58" y="192"/>
                    <a:pt x="52" y="192"/>
                  </a:cubicBezTo>
                  <a:cubicBezTo>
                    <a:pt x="48" y="192"/>
                    <a:pt x="45" y="193"/>
                    <a:pt x="43" y="195"/>
                  </a:cubicBezTo>
                  <a:cubicBezTo>
                    <a:pt x="30" y="178"/>
                    <a:pt x="22" y="162"/>
                    <a:pt x="18" y="144"/>
                  </a:cubicBezTo>
                  <a:cubicBezTo>
                    <a:pt x="17" y="143"/>
                    <a:pt x="18" y="142"/>
                    <a:pt x="18" y="141"/>
                  </a:cubicBezTo>
                  <a:cubicBezTo>
                    <a:pt x="19" y="140"/>
                    <a:pt x="20" y="139"/>
                    <a:pt x="21" y="13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54" y="136"/>
                    <a:pt x="59" y="130"/>
                    <a:pt x="60" y="11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30"/>
                    <a:pt x="130" y="136"/>
                    <a:pt x="140" y="136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4" y="139"/>
                    <a:pt x="165" y="140"/>
                    <a:pt x="166" y="141"/>
                  </a:cubicBezTo>
                  <a:cubicBezTo>
                    <a:pt x="166" y="142"/>
                    <a:pt x="167" y="143"/>
                    <a:pt x="166" y="144"/>
                  </a:cubicBezTo>
                  <a:cubicBezTo>
                    <a:pt x="162" y="162"/>
                    <a:pt x="154" y="178"/>
                    <a:pt x="141" y="195"/>
                  </a:cubicBezTo>
                  <a:cubicBezTo>
                    <a:pt x="139" y="193"/>
                    <a:pt x="136" y="192"/>
                    <a:pt x="132" y="1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9" name="Grupa 18"/>
          <p:cNvGrpSpPr/>
          <p:nvPr/>
        </p:nvGrpSpPr>
        <p:grpSpPr>
          <a:xfrm>
            <a:off x="2503266" y="5502933"/>
            <a:ext cx="615315" cy="616220"/>
            <a:chOff x="3853529" y="2746883"/>
            <a:chExt cx="615315" cy="616220"/>
          </a:xfrm>
        </p:grpSpPr>
        <p:sp>
          <p:nvSpPr>
            <p:cNvPr id="20" name="Oval 651"/>
            <p:cNvSpPr>
              <a:spLocks noChangeArrowheads="1"/>
            </p:cNvSpPr>
            <p:nvPr/>
          </p:nvSpPr>
          <p:spPr bwMode="auto">
            <a:xfrm>
              <a:off x="3853529" y="2746883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665"/>
            <p:cNvSpPr>
              <a:spLocks noEditPoints="1"/>
            </p:cNvSpPr>
            <p:nvPr/>
          </p:nvSpPr>
          <p:spPr bwMode="auto">
            <a:xfrm>
              <a:off x="3878865" y="2840990"/>
              <a:ext cx="564642" cy="351092"/>
            </a:xfrm>
            <a:custGeom>
              <a:avLst/>
              <a:gdLst>
                <a:gd name="T0" fmla="*/ 177 w 264"/>
                <a:gd name="T1" fmla="*/ 92 h 164"/>
                <a:gd name="T2" fmla="*/ 216 w 264"/>
                <a:gd name="T3" fmla="*/ 76 h 164"/>
                <a:gd name="T4" fmla="*/ 143 w 264"/>
                <a:gd name="T5" fmla="*/ 61 h 164"/>
                <a:gd name="T6" fmla="*/ 124 w 264"/>
                <a:gd name="T7" fmla="*/ 8 h 164"/>
                <a:gd name="T8" fmla="*/ 56 w 264"/>
                <a:gd name="T9" fmla="*/ 68 h 164"/>
                <a:gd name="T10" fmla="*/ 54 w 264"/>
                <a:gd name="T11" fmla="*/ 85 h 164"/>
                <a:gd name="T12" fmla="*/ 10 w 264"/>
                <a:gd name="T13" fmla="*/ 96 h 164"/>
                <a:gd name="T14" fmla="*/ 41 w 264"/>
                <a:gd name="T15" fmla="*/ 121 h 164"/>
                <a:gd name="T16" fmla="*/ 80 w 264"/>
                <a:gd name="T17" fmla="*/ 140 h 164"/>
                <a:gd name="T18" fmla="*/ 132 w 264"/>
                <a:gd name="T19" fmla="*/ 156 h 164"/>
                <a:gd name="T20" fmla="*/ 184 w 264"/>
                <a:gd name="T21" fmla="*/ 140 h 164"/>
                <a:gd name="T22" fmla="*/ 223 w 264"/>
                <a:gd name="T23" fmla="*/ 121 h 164"/>
                <a:gd name="T24" fmla="*/ 254 w 264"/>
                <a:gd name="T25" fmla="*/ 96 h 164"/>
                <a:gd name="T26" fmla="*/ 56 w 264"/>
                <a:gd name="T27" fmla="*/ 124 h 164"/>
                <a:gd name="T28" fmla="*/ 9 w 264"/>
                <a:gd name="T29" fmla="*/ 107 h 164"/>
                <a:gd name="T30" fmla="*/ 84 w 264"/>
                <a:gd name="T31" fmla="*/ 104 h 164"/>
                <a:gd name="T32" fmla="*/ 9 w 264"/>
                <a:gd name="T33" fmla="*/ 107 h 164"/>
                <a:gd name="T34" fmla="*/ 159 w 264"/>
                <a:gd name="T35" fmla="*/ 95 h 164"/>
                <a:gd name="T36" fmla="*/ 132 w 264"/>
                <a:gd name="T37" fmla="*/ 8 h 164"/>
                <a:gd name="T38" fmla="*/ 129 w 264"/>
                <a:gd name="T39" fmla="*/ 60 h 164"/>
                <a:gd name="T40" fmla="*/ 132 w 264"/>
                <a:gd name="T41" fmla="*/ 8 h 164"/>
                <a:gd name="T42" fmla="*/ 113 w 264"/>
                <a:gd name="T43" fmla="*/ 73 h 164"/>
                <a:gd name="T44" fmla="*/ 136 w 264"/>
                <a:gd name="T45" fmla="*/ 92 h 164"/>
                <a:gd name="T46" fmla="*/ 151 w 264"/>
                <a:gd name="T47" fmla="*/ 93 h 164"/>
                <a:gd name="T48" fmla="*/ 113 w 264"/>
                <a:gd name="T49" fmla="*/ 93 h 164"/>
                <a:gd name="T50" fmla="*/ 109 w 264"/>
                <a:gd name="T51" fmla="*/ 80 h 164"/>
                <a:gd name="T52" fmla="*/ 105 w 264"/>
                <a:gd name="T53" fmla="*/ 78 h 164"/>
                <a:gd name="T54" fmla="*/ 56 w 264"/>
                <a:gd name="T55" fmla="*/ 76 h 164"/>
                <a:gd name="T56" fmla="*/ 90 w 264"/>
                <a:gd name="T57" fmla="*/ 85 h 164"/>
                <a:gd name="T58" fmla="*/ 92 w 264"/>
                <a:gd name="T59" fmla="*/ 108 h 164"/>
                <a:gd name="T60" fmla="*/ 172 w 264"/>
                <a:gd name="T61" fmla="*/ 108 h 164"/>
                <a:gd name="T62" fmla="*/ 174 w 264"/>
                <a:gd name="T63" fmla="*/ 85 h 164"/>
                <a:gd name="T64" fmla="*/ 208 w 264"/>
                <a:gd name="T65" fmla="*/ 77 h 164"/>
                <a:gd name="T66" fmla="*/ 208 w 264"/>
                <a:gd name="T67" fmla="*/ 156 h 164"/>
                <a:gd name="T68" fmla="*/ 224 w 264"/>
                <a:gd name="T69" fmla="*/ 140 h 164"/>
                <a:gd name="T70" fmla="*/ 180 w 264"/>
                <a:gd name="T71" fmla="*/ 108 h 164"/>
                <a:gd name="T72" fmla="*/ 256 w 264"/>
                <a:gd name="T73" fmla="*/ 106 h 164"/>
                <a:gd name="T74" fmla="*/ 196 w 264"/>
                <a:gd name="T75" fmla="*/ 140 h 164"/>
                <a:gd name="T76" fmla="*/ 208 w 264"/>
                <a:gd name="T77" fmla="*/ 128 h 164"/>
                <a:gd name="T78" fmla="*/ 208 w 264"/>
                <a:gd name="T79" fmla="*/ 136 h 164"/>
                <a:gd name="T80" fmla="*/ 56 w 264"/>
                <a:gd name="T81" fmla="*/ 128 h 164"/>
                <a:gd name="T82" fmla="*/ 68 w 264"/>
                <a:gd name="T83" fmla="*/ 140 h 164"/>
                <a:gd name="T84" fmla="*/ 52 w 264"/>
                <a:gd name="T85" fmla="*/ 140 h 164"/>
                <a:gd name="T86" fmla="*/ 56 w 264"/>
                <a:gd name="T87" fmla="*/ 1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164">
                  <a:moveTo>
                    <a:pt x="254" y="96"/>
                  </a:move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3"/>
                    <a:pt x="177" y="92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3" y="84"/>
                    <a:pt x="216" y="80"/>
                    <a:pt x="216" y="77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6" y="72"/>
                    <a:pt x="212" y="68"/>
                    <a:pt x="208" y="68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54" y="65"/>
                    <a:pt x="149" y="63"/>
                    <a:pt x="143" y="6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6" y="0"/>
                    <a:pt x="132" y="0"/>
                  </a:cubicBezTo>
                  <a:cubicBezTo>
                    <a:pt x="128" y="0"/>
                    <a:pt x="124" y="3"/>
                    <a:pt x="124" y="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5" y="63"/>
                    <a:pt x="110" y="65"/>
                    <a:pt x="10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48" y="72"/>
                    <a:pt x="48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80"/>
                    <a:pt x="51" y="84"/>
                    <a:pt x="54" y="85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5"/>
                    <a:pt x="86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100"/>
                    <a:pt x="0" y="106"/>
                  </a:cubicBezTo>
                  <a:cubicBezTo>
                    <a:pt x="0" y="110"/>
                    <a:pt x="3" y="114"/>
                    <a:pt x="8" y="11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6" y="126"/>
                    <a:pt x="32" y="132"/>
                    <a:pt x="32" y="140"/>
                  </a:cubicBezTo>
                  <a:cubicBezTo>
                    <a:pt x="32" y="153"/>
                    <a:pt x="43" y="164"/>
                    <a:pt x="56" y="164"/>
                  </a:cubicBezTo>
                  <a:cubicBezTo>
                    <a:pt x="69" y="164"/>
                    <a:pt x="80" y="153"/>
                    <a:pt x="80" y="140"/>
                  </a:cubicBezTo>
                  <a:cubicBezTo>
                    <a:pt x="80" y="135"/>
                    <a:pt x="79" y="131"/>
                    <a:pt x="76" y="12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7" y="145"/>
                    <a:pt x="113" y="156"/>
                    <a:pt x="132" y="156"/>
                  </a:cubicBezTo>
                  <a:cubicBezTo>
                    <a:pt x="151" y="156"/>
                    <a:pt x="167" y="145"/>
                    <a:pt x="175" y="130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5" y="131"/>
                    <a:pt x="184" y="135"/>
                    <a:pt x="184" y="140"/>
                  </a:cubicBezTo>
                  <a:cubicBezTo>
                    <a:pt x="184" y="153"/>
                    <a:pt x="195" y="164"/>
                    <a:pt x="208" y="164"/>
                  </a:cubicBezTo>
                  <a:cubicBezTo>
                    <a:pt x="221" y="164"/>
                    <a:pt x="232" y="153"/>
                    <a:pt x="232" y="140"/>
                  </a:cubicBezTo>
                  <a:cubicBezTo>
                    <a:pt x="232" y="132"/>
                    <a:pt x="228" y="126"/>
                    <a:pt x="223" y="121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61" y="114"/>
                    <a:pt x="264" y="110"/>
                    <a:pt x="264" y="106"/>
                  </a:cubicBezTo>
                  <a:cubicBezTo>
                    <a:pt x="264" y="100"/>
                    <a:pt x="260" y="96"/>
                    <a:pt x="254" y="96"/>
                  </a:cubicBezTo>
                  <a:close/>
                  <a:moveTo>
                    <a:pt x="56" y="156"/>
                  </a:moveTo>
                  <a:cubicBezTo>
                    <a:pt x="47" y="156"/>
                    <a:pt x="40" y="149"/>
                    <a:pt x="40" y="140"/>
                  </a:cubicBezTo>
                  <a:cubicBezTo>
                    <a:pt x="40" y="131"/>
                    <a:pt x="47" y="124"/>
                    <a:pt x="56" y="124"/>
                  </a:cubicBezTo>
                  <a:cubicBezTo>
                    <a:pt x="65" y="124"/>
                    <a:pt x="72" y="131"/>
                    <a:pt x="72" y="140"/>
                  </a:cubicBezTo>
                  <a:cubicBezTo>
                    <a:pt x="72" y="149"/>
                    <a:pt x="65" y="156"/>
                    <a:pt x="56" y="156"/>
                  </a:cubicBezTo>
                  <a:close/>
                  <a:moveTo>
                    <a:pt x="9" y="107"/>
                  </a:moveTo>
                  <a:cubicBezTo>
                    <a:pt x="9" y="107"/>
                    <a:pt x="8" y="107"/>
                    <a:pt x="8" y="106"/>
                  </a:cubicBezTo>
                  <a:cubicBezTo>
                    <a:pt x="8" y="105"/>
                    <a:pt x="9" y="104"/>
                    <a:pt x="10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5"/>
                    <a:pt x="84" y="107"/>
                    <a:pt x="84" y="108"/>
                  </a:cubicBezTo>
                  <a:cubicBezTo>
                    <a:pt x="84" y="112"/>
                    <a:pt x="85" y="117"/>
                    <a:pt x="86" y="121"/>
                  </a:cubicBezTo>
                  <a:lnTo>
                    <a:pt x="9" y="107"/>
                  </a:lnTo>
                  <a:close/>
                  <a:moveTo>
                    <a:pt x="159" y="78"/>
                  </a:moveTo>
                  <a:cubicBezTo>
                    <a:pt x="164" y="83"/>
                    <a:pt x="169" y="90"/>
                    <a:pt x="171" y="98"/>
                  </a:cubicBezTo>
                  <a:cubicBezTo>
                    <a:pt x="167" y="97"/>
                    <a:pt x="163" y="96"/>
                    <a:pt x="159" y="95"/>
                  </a:cubicBezTo>
                  <a:cubicBezTo>
                    <a:pt x="158" y="89"/>
                    <a:pt x="157" y="84"/>
                    <a:pt x="155" y="80"/>
                  </a:cubicBezTo>
                  <a:cubicBezTo>
                    <a:pt x="156" y="79"/>
                    <a:pt x="157" y="79"/>
                    <a:pt x="159" y="78"/>
                  </a:cubicBezTo>
                  <a:close/>
                  <a:moveTo>
                    <a:pt x="132" y="8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4" y="60"/>
                    <a:pt x="133" y="60"/>
                    <a:pt x="132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32" y="8"/>
                  </a:lnTo>
                  <a:close/>
                  <a:moveTo>
                    <a:pt x="132" y="68"/>
                  </a:moveTo>
                  <a:cubicBezTo>
                    <a:pt x="139" y="68"/>
                    <a:pt x="145" y="70"/>
                    <a:pt x="151" y="73"/>
                  </a:cubicBezTo>
                  <a:cubicBezTo>
                    <a:pt x="139" y="77"/>
                    <a:pt x="125" y="77"/>
                    <a:pt x="113" y="73"/>
                  </a:cubicBezTo>
                  <a:cubicBezTo>
                    <a:pt x="119" y="70"/>
                    <a:pt x="125" y="68"/>
                    <a:pt x="132" y="68"/>
                  </a:cubicBezTo>
                  <a:close/>
                  <a:moveTo>
                    <a:pt x="151" y="93"/>
                  </a:moveTo>
                  <a:cubicBezTo>
                    <a:pt x="146" y="93"/>
                    <a:pt x="141" y="92"/>
                    <a:pt x="136" y="92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40" y="84"/>
                    <a:pt x="143" y="83"/>
                    <a:pt x="147" y="82"/>
                  </a:cubicBezTo>
                  <a:cubicBezTo>
                    <a:pt x="149" y="86"/>
                    <a:pt x="150" y="89"/>
                    <a:pt x="151" y="93"/>
                  </a:cubicBezTo>
                  <a:close/>
                  <a:moveTo>
                    <a:pt x="128" y="84"/>
                  </a:moveTo>
                  <a:cubicBezTo>
                    <a:pt x="128" y="92"/>
                    <a:pt x="128" y="92"/>
                    <a:pt x="128" y="92"/>
                  </a:cubicBezTo>
                  <a:cubicBezTo>
                    <a:pt x="123" y="92"/>
                    <a:pt x="118" y="93"/>
                    <a:pt x="113" y="93"/>
                  </a:cubicBezTo>
                  <a:cubicBezTo>
                    <a:pt x="114" y="89"/>
                    <a:pt x="115" y="86"/>
                    <a:pt x="117" y="82"/>
                  </a:cubicBezTo>
                  <a:cubicBezTo>
                    <a:pt x="121" y="83"/>
                    <a:pt x="124" y="84"/>
                    <a:pt x="128" y="84"/>
                  </a:cubicBezTo>
                  <a:close/>
                  <a:moveTo>
                    <a:pt x="109" y="80"/>
                  </a:moveTo>
                  <a:cubicBezTo>
                    <a:pt x="107" y="84"/>
                    <a:pt x="106" y="89"/>
                    <a:pt x="105" y="95"/>
                  </a:cubicBezTo>
                  <a:cubicBezTo>
                    <a:pt x="101" y="96"/>
                    <a:pt x="97" y="97"/>
                    <a:pt x="93" y="98"/>
                  </a:cubicBezTo>
                  <a:cubicBezTo>
                    <a:pt x="95" y="90"/>
                    <a:pt x="100" y="83"/>
                    <a:pt x="105" y="78"/>
                  </a:cubicBezTo>
                  <a:cubicBezTo>
                    <a:pt x="107" y="79"/>
                    <a:pt x="108" y="79"/>
                    <a:pt x="109" y="80"/>
                  </a:cubicBezTo>
                  <a:close/>
                  <a:moveTo>
                    <a:pt x="56" y="77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9"/>
                    <a:pt x="92" y="82"/>
                    <a:pt x="90" y="85"/>
                  </a:cubicBezTo>
                  <a:lnTo>
                    <a:pt x="56" y="77"/>
                  </a:lnTo>
                  <a:close/>
                  <a:moveTo>
                    <a:pt x="132" y="148"/>
                  </a:moveTo>
                  <a:cubicBezTo>
                    <a:pt x="110" y="148"/>
                    <a:pt x="92" y="130"/>
                    <a:pt x="92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2" y="103"/>
                    <a:pt x="116" y="100"/>
                    <a:pt x="132" y="100"/>
                  </a:cubicBezTo>
                  <a:cubicBezTo>
                    <a:pt x="148" y="100"/>
                    <a:pt x="162" y="103"/>
                    <a:pt x="172" y="108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2" y="130"/>
                    <a:pt x="154" y="148"/>
                    <a:pt x="132" y="148"/>
                  </a:cubicBezTo>
                  <a:close/>
                  <a:moveTo>
                    <a:pt x="174" y="85"/>
                  </a:moveTo>
                  <a:cubicBezTo>
                    <a:pt x="172" y="82"/>
                    <a:pt x="170" y="79"/>
                    <a:pt x="168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7"/>
                    <a:pt x="208" y="77"/>
                    <a:pt x="208" y="77"/>
                  </a:cubicBezTo>
                  <a:lnTo>
                    <a:pt x="174" y="85"/>
                  </a:lnTo>
                  <a:close/>
                  <a:moveTo>
                    <a:pt x="224" y="140"/>
                  </a:moveTo>
                  <a:cubicBezTo>
                    <a:pt x="224" y="149"/>
                    <a:pt x="217" y="156"/>
                    <a:pt x="208" y="156"/>
                  </a:cubicBezTo>
                  <a:cubicBezTo>
                    <a:pt x="199" y="156"/>
                    <a:pt x="192" y="149"/>
                    <a:pt x="192" y="140"/>
                  </a:cubicBezTo>
                  <a:cubicBezTo>
                    <a:pt x="192" y="131"/>
                    <a:pt x="199" y="124"/>
                    <a:pt x="208" y="124"/>
                  </a:cubicBezTo>
                  <a:cubicBezTo>
                    <a:pt x="217" y="124"/>
                    <a:pt x="224" y="131"/>
                    <a:pt x="224" y="140"/>
                  </a:cubicBezTo>
                  <a:close/>
                  <a:moveTo>
                    <a:pt x="255" y="107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9" y="117"/>
                    <a:pt x="180" y="112"/>
                    <a:pt x="180" y="108"/>
                  </a:cubicBezTo>
                  <a:cubicBezTo>
                    <a:pt x="180" y="107"/>
                    <a:pt x="180" y="105"/>
                    <a:pt x="180" y="104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5" y="104"/>
                    <a:pt x="256" y="105"/>
                    <a:pt x="256" y="106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208" y="128"/>
                  </a:moveTo>
                  <a:cubicBezTo>
                    <a:pt x="201" y="128"/>
                    <a:pt x="196" y="133"/>
                    <a:pt x="196" y="140"/>
                  </a:cubicBezTo>
                  <a:cubicBezTo>
                    <a:pt x="196" y="147"/>
                    <a:pt x="201" y="152"/>
                    <a:pt x="208" y="152"/>
                  </a:cubicBezTo>
                  <a:cubicBezTo>
                    <a:pt x="215" y="152"/>
                    <a:pt x="220" y="147"/>
                    <a:pt x="220" y="140"/>
                  </a:cubicBezTo>
                  <a:cubicBezTo>
                    <a:pt x="220" y="133"/>
                    <a:pt x="215" y="128"/>
                    <a:pt x="208" y="128"/>
                  </a:cubicBezTo>
                  <a:close/>
                  <a:moveTo>
                    <a:pt x="208" y="144"/>
                  </a:moveTo>
                  <a:cubicBezTo>
                    <a:pt x="206" y="144"/>
                    <a:pt x="204" y="142"/>
                    <a:pt x="204" y="140"/>
                  </a:cubicBezTo>
                  <a:cubicBezTo>
                    <a:pt x="204" y="138"/>
                    <a:pt x="206" y="136"/>
                    <a:pt x="208" y="136"/>
                  </a:cubicBezTo>
                  <a:cubicBezTo>
                    <a:pt x="210" y="136"/>
                    <a:pt x="212" y="138"/>
                    <a:pt x="212" y="140"/>
                  </a:cubicBezTo>
                  <a:cubicBezTo>
                    <a:pt x="212" y="142"/>
                    <a:pt x="210" y="144"/>
                    <a:pt x="208" y="144"/>
                  </a:cubicBezTo>
                  <a:close/>
                  <a:moveTo>
                    <a:pt x="56" y="128"/>
                  </a:moveTo>
                  <a:cubicBezTo>
                    <a:pt x="49" y="128"/>
                    <a:pt x="44" y="133"/>
                    <a:pt x="44" y="140"/>
                  </a:cubicBezTo>
                  <a:cubicBezTo>
                    <a:pt x="44" y="147"/>
                    <a:pt x="49" y="152"/>
                    <a:pt x="56" y="152"/>
                  </a:cubicBezTo>
                  <a:cubicBezTo>
                    <a:pt x="63" y="152"/>
                    <a:pt x="68" y="147"/>
                    <a:pt x="68" y="140"/>
                  </a:cubicBezTo>
                  <a:cubicBezTo>
                    <a:pt x="68" y="133"/>
                    <a:pt x="63" y="128"/>
                    <a:pt x="56" y="128"/>
                  </a:cubicBezTo>
                  <a:close/>
                  <a:moveTo>
                    <a:pt x="56" y="144"/>
                  </a:moveTo>
                  <a:cubicBezTo>
                    <a:pt x="54" y="144"/>
                    <a:pt x="52" y="142"/>
                    <a:pt x="52" y="140"/>
                  </a:cubicBezTo>
                  <a:cubicBezTo>
                    <a:pt x="52" y="138"/>
                    <a:pt x="54" y="136"/>
                    <a:pt x="56" y="136"/>
                  </a:cubicBezTo>
                  <a:cubicBezTo>
                    <a:pt x="58" y="136"/>
                    <a:pt x="60" y="138"/>
                    <a:pt x="60" y="140"/>
                  </a:cubicBezTo>
                  <a:cubicBezTo>
                    <a:pt x="60" y="142"/>
                    <a:pt x="58" y="144"/>
                    <a:pt x="56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2" name="Grupa 21"/>
          <p:cNvGrpSpPr/>
          <p:nvPr/>
        </p:nvGrpSpPr>
        <p:grpSpPr>
          <a:xfrm>
            <a:off x="4967240" y="5502933"/>
            <a:ext cx="616220" cy="616220"/>
            <a:chOff x="6317504" y="2746883"/>
            <a:chExt cx="616220" cy="616220"/>
          </a:xfrm>
        </p:grpSpPr>
        <p:sp>
          <p:nvSpPr>
            <p:cNvPr id="23" name="Oval 553"/>
            <p:cNvSpPr>
              <a:spLocks noChangeArrowheads="1"/>
            </p:cNvSpPr>
            <p:nvPr/>
          </p:nvSpPr>
          <p:spPr bwMode="auto">
            <a:xfrm>
              <a:off x="6317504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704"/>
            <p:cNvSpPr>
              <a:spLocks noEditPoints="1"/>
            </p:cNvSpPr>
            <p:nvPr/>
          </p:nvSpPr>
          <p:spPr bwMode="auto">
            <a:xfrm>
              <a:off x="6375416" y="2875376"/>
              <a:ext cx="500396" cy="376428"/>
            </a:xfrm>
            <a:custGeom>
              <a:avLst/>
              <a:gdLst>
                <a:gd name="T0" fmla="*/ 209 w 234"/>
                <a:gd name="T1" fmla="*/ 44 h 176"/>
                <a:gd name="T2" fmla="*/ 193 w 234"/>
                <a:gd name="T3" fmla="*/ 8 h 176"/>
                <a:gd name="T4" fmla="*/ 33 w 234"/>
                <a:gd name="T5" fmla="*/ 0 h 176"/>
                <a:gd name="T6" fmla="*/ 41 w 234"/>
                <a:gd name="T7" fmla="*/ 43 h 176"/>
                <a:gd name="T8" fmla="*/ 17 w 234"/>
                <a:gd name="T9" fmla="*/ 44 h 176"/>
                <a:gd name="T10" fmla="*/ 7 w 234"/>
                <a:gd name="T11" fmla="*/ 113 h 176"/>
                <a:gd name="T12" fmla="*/ 234 w 234"/>
                <a:gd name="T13" fmla="*/ 111 h 176"/>
                <a:gd name="T14" fmla="*/ 49 w 234"/>
                <a:gd name="T15" fmla="*/ 37 h 176"/>
                <a:gd name="T16" fmla="*/ 65 w 234"/>
                <a:gd name="T17" fmla="*/ 28 h 176"/>
                <a:gd name="T18" fmla="*/ 73 w 234"/>
                <a:gd name="T19" fmla="*/ 8 h 176"/>
                <a:gd name="T20" fmla="*/ 113 w 234"/>
                <a:gd name="T21" fmla="*/ 16 h 176"/>
                <a:gd name="T22" fmla="*/ 113 w 234"/>
                <a:gd name="T23" fmla="*/ 8 h 176"/>
                <a:gd name="T24" fmla="*/ 121 w 234"/>
                <a:gd name="T25" fmla="*/ 16 h 176"/>
                <a:gd name="T26" fmla="*/ 137 w 234"/>
                <a:gd name="T27" fmla="*/ 18 h 176"/>
                <a:gd name="T28" fmla="*/ 145 w 234"/>
                <a:gd name="T29" fmla="*/ 8 h 176"/>
                <a:gd name="T30" fmla="*/ 185 w 234"/>
                <a:gd name="T31" fmla="*/ 37 h 176"/>
                <a:gd name="T32" fmla="*/ 185 w 234"/>
                <a:gd name="T33" fmla="*/ 8 h 176"/>
                <a:gd name="T34" fmla="*/ 179 w 234"/>
                <a:gd name="T35" fmla="*/ 168 h 176"/>
                <a:gd name="T36" fmla="*/ 173 w 234"/>
                <a:gd name="T37" fmla="*/ 138 h 176"/>
                <a:gd name="T38" fmla="*/ 157 w 234"/>
                <a:gd name="T39" fmla="*/ 104 h 176"/>
                <a:gd name="T40" fmla="*/ 165 w 234"/>
                <a:gd name="T41" fmla="*/ 72 h 176"/>
                <a:gd name="T42" fmla="*/ 145 w 234"/>
                <a:gd name="T43" fmla="*/ 64 h 176"/>
                <a:gd name="T44" fmla="*/ 143 w 234"/>
                <a:gd name="T45" fmla="*/ 52 h 176"/>
                <a:gd name="T46" fmla="*/ 145 w 234"/>
                <a:gd name="T47" fmla="*/ 40 h 176"/>
                <a:gd name="T48" fmla="*/ 113 w 234"/>
                <a:gd name="T49" fmla="*/ 32 h 176"/>
                <a:gd name="T50" fmla="*/ 69 w 234"/>
                <a:gd name="T51" fmla="*/ 80 h 176"/>
                <a:gd name="T52" fmla="*/ 65 w 234"/>
                <a:gd name="T53" fmla="*/ 104 h 176"/>
                <a:gd name="T54" fmla="*/ 55 w 234"/>
                <a:gd name="T55" fmla="*/ 139 h 176"/>
                <a:gd name="T56" fmla="*/ 50 w 234"/>
                <a:gd name="T57" fmla="*/ 165 h 176"/>
                <a:gd name="T58" fmla="*/ 27 w 234"/>
                <a:gd name="T59" fmla="*/ 168 h 176"/>
                <a:gd name="T60" fmla="*/ 30 w 234"/>
                <a:gd name="T61" fmla="*/ 171 h 176"/>
                <a:gd name="T62" fmla="*/ 57 w 234"/>
                <a:gd name="T63" fmla="*/ 176 h 176"/>
                <a:gd name="T64" fmla="*/ 85 w 234"/>
                <a:gd name="T65" fmla="*/ 171 h 176"/>
                <a:gd name="T66" fmla="*/ 117 w 234"/>
                <a:gd name="T67" fmla="*/ 168 h 176"/>
                <a:gd name="T68" fmla="*/ 150 w 234"/>
                <a:gd name="T69" fmla="*/ 171 h 176"/>
                <a:gd name="T70" fmla="*/ 177 w 234"/>
                <a:gd name="T71" fmla="*/ 176 h 176"/>
                <a:gd name="T72" fmla="*/ 204 w 234"/>
                <a:gd name="T73" fmla="*/ 171 h 176"/>
                <a:gd name="T74" fmla="*/ 207 w 234"/>
                <a:gd name="T75" fmla="*/ 168 h 176"/>
                <a:gd name="T76" fmla="*/ 184 w 234"/>
                <a:gd name="T77" fmla="*/ 165 h 176"/>
                <a:gd name="T78" fmla="*/ 134 w 234"/>
                <a:gd name="T79" fmla="*/ 49 h 176"/>
                <a:gd name="T80" fmla="*/ 121 w 234"/>
                <a:gd name="T81" fmla="*/ 56 h 176"/>
                <a:gd name="T82" fmla="*/ 149 w 234"/>
                <a:gd name="T83" fmla="*/ 80 h 176"/>
                <a:gd name="T84" fmla="*/ 85 w 234"/>
                <a:gd name="T85" fmla="*/ 80 h 176"/>
                <a:gd name="T86" fmla="*/ 165 w 234"/>
                <a:gd name="T87" fmla="*/ 136 h 176"/>
                <a:gd name="T88" fmla="*/ 69 w 234"/>
                <a:gd name="T89" fmla="*/ 136 h 176"/>
                <a:gd name="T90" fmla="*/ 170 w 234"/>
                <a:gd name="T91" fmla="*/ 165 h 176"/>
                <a:gd name="T92" fmla="*/ 137 w 234"/>
                <a:gd name="T93" fmla="*/ 168 h 176"/>
                <a:gd name="T94" fmla="*/ 105 w 234"/>
                <a:gd name="T95" fmla="*/ 165 h 176"/>
                <a:gd name="T96" fmla="*/ 77 w 234"/>
                <a:gd name="T97" fmla="*/ 160 h 176"/>
                <a:gd name="T98" fmla="*/ 57 w 234"/>
                <a:gd name="T99" fmla="*/ 147 h 176"/>
                <a:gd name="T100" fmla="*/ 128 w 234"/>
                <a:gd name="T101" fmla="*/ 135 h 176"/>
                <a:gd name="T102" fmla="*/ 93 w 234"/>
                <a:gd name="T103" fmla="*/ 96 h 176"/>
                <a:gd name="T104" fmla="*/ 93 w 234"/>
                <a:gd name="T105" fmla="*/ 88 h 176"/>
                <a:gd name="T106" fmla="*/ 141 w 234"/>
                <a:gd name="T107" fmla="*/ 96 h 176"/>
                <a:gd name="T108" fmla="*/ 125 w 234"/>
                <a:gd name="T109" fmla="*/ 9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" h="176">
                  <a:moveTo>
                    <a:pt x="217" y="70"/>
                  </a:moveTo>
                  <a:cubicBezTo>
                    <a:pt x="217" y="44"/>
                    <a:pt x="217" y="44"/>
                    <a:pt x="217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4" y="53"/>
                    <a:pt x="199" y="48"/>
                    <a:pt x="193" y="43"/>
                  </a:cubicBezTo>
                  <a:cubicBezTo>
                    <a:pt x="193" y="8"/>
                    <a:pt x="193" y="8"/>
                    <a:pt x="193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5" y="48"/>
                    <a:pt x="30" y="53"/>
                    <a:pt x="25" y="5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9" y="82"/>
                    <a:pt x="3" y="96"/>
                    <a:pt x="0" y="111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18" y="61"/>
                    <a:pt x="64" y="24"/>
                    <a:pt x="117" y="24"/>
                  </a:cubicBezTo>
                  <a:cubicBezTo>
                    <a:pt x="170" y="24"/>
                    <a:pt x="216" y="61"/>
                    <a:pt x="227" y="113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96"/>
                    <a:pt x="225" y="82"/>
                    <a:pt x="217" y="70"/>
                  </a:cubicBezTo>
                  <a:close/>
                  <a:moveTo>
                    <a:pt x="65" y="28"/>
                  </a:moveTo>
                  <a:cubicBezTo>
                    <a:pt x="59" y="31"/>
                    <a:pt x="54" y="34"/>
                    <a:pt x="49" y="3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5" y="8"/>
                    <a:pt x="65" y="8"/>
                    <a:pt x="65" y="8"/>
                  </a:cubicBezTo>
                  <a:lnTo>
                    <a:pt x="65" y="28"/>
                  </a:lnTo>
                  <a:close/>
                  <a:moveTo>
                    <a:pt x="89" y="19"/>
                  </a:moveTo>
                  <a:cubicBezTo>
                    <a:pt x="84" y="21"/>
                    <a:pt x="78" y="22"/>
                    <a:pt x="73" y="2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89" y="8"/>
                    <a:pt x="89" y="8"/>
                    <a:pt x="89" y="8"/>
                  </a:cubicBezTo>
                  <a:lnTo>
                    <a:pt x="89" y="19"/>
                  </a:lnTo>
                  <a:close/>
                  <a:moveTo>
                    <a:pt x="113" y="16"/>
                  </a:moveTo>
                  <a:cubicBezTo>
                    <a:pt x="108" y="16"/>
                    <a:pt x="102" y="17"/>
                    <a:pt x="97" y="1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13" y="8"/>
                    <a:pt x="113" y="8"/>
                    <a:pt x="113" y="8"/>
                  </a:cubicBezTo>
                  <a:lnTo>
                    <a:pt x="113" y="16"/>
                  </a:lnTo>
                  <a:close/>
                  <a:moveTo>
                    <a:pt x="137" y="18"/>
                  </a:moveTo>
                  <a:cubicBezTo>
                    <a:pt x="132" y="17"/>
                    <a:pt x="126" y="16"/>
                    <a:pt x="121" y="1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37" y="8"/>
                    <a:pt x="137" y="8"/>
                    <a:pt x="137" y="8"/>
                  </a:cubicBezTo>
                  <a:lnTo>
                    <a:pt x="137" y="18"/>
                  </a:lnTo>
                  <a:close/>
                  <a:moveTo>
                    <a:pt x="161" y="24"/>
                  </a:moveTo>
                  <a:cubicBezTo>
                    <a:pt x="156" y="22"/>
                    <a:pt x="150" y="21"/>
                    <a:pt x="145" y="19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61" y="8"/>
                    <a:pt x="161" y="8"/>
                    <a:pt x="161" y="8"/>
                  </a:cubicBezTo>
                  <a:lnTo>
                    <a:pt x="161" y="24"/>
                  </a:lnTo>
                  <a:close/>
                  <a:moveTo>
                    <a:pt x="185" y="37"/>
                  </a:moveTo>
                  <a:cubicBezTo>
                    <a:pt x="180" y="34"/>
                    <a:pt x="175" y="31"/>
                    <a:pt x="169" y="2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85" y="8"/>
                    <a:pt x="185" y="8"/>
                    <a:pt x="185" y="8"/>
                  </a:cubicBezTo>
                  <a:lnTo>
                    <a:pt x="185" y="37"/>
                  </a:lnTo>
                  <a:close/>
                  <a:moveTo>
                    <a:pt x="184" y="165"/>
                  </a:moveTo>
                  <a:cubicBezTo>
                    <a:pt x="183" y="166"/>
                    <a:pt x="181" y="167"/>
                    <a:pt x="179" y="168"/>
                  </a:cubicBezTo>
                  <a:cubicBezTo>
                    <a:pt x="182" y="162"/>
                    <a:pt x="184" y="155"/>
                    <a:pt x="185" y="147"/>
                  </a:cubicBezTo>
                  <a:cubicBezTo>
                    <a:pt x="185" y="144"/>
                    <a:pt x="183" y="140"/>
                    <a:pt x="179" y="139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6"/>
                    <a:pt x="171" y="104"/>
                    <a:pt x="169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7" y="64"/>
                    <a:pt x="148" y="63"/>
                    <a:pt x="149" y="62"/>
                  </a:cubicBezTo>
                  <a:cubicBezTo>
                    <a:pt x="149" y="60"/>
                    <a:pt x="149" y="58"/>
                    <a:pt x="148" y="57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6"/>
                    <a:pt x="149" y="44"/>
                    <a:pt x="149" y="42"/>
                  </a:cubicBezTo>
                  <a:cubicBezTo>
                    <a:pt x="148" y="41"/>
                    <a:pt x="147" y="40"/>
                    <a:pt x="145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3" y="104"/>
                    <a:pt x="61" y="106"/>
                    <a:pt x="61" y="10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1" y="140"/>
                    <a:pt x="49" y="144"/>
                    <a:pt x="49" y="147"/>
                  </a:cubicBezTo>
                  <a:cubicBezTo>
                    <a:pt x="50" y="155"/>
                    <a:pt x="52" y="162"/>
                    <a:pt x="55" y="168"/>
                  </a:cubicBezTo>
                  <a:cubicBezTo>
                    <a:pt x="53" y="167"/>
                    <a:pt x="51" y="166"/>
                    <a:pt x="50" y="165"/>
                  </a:cubicBezTo>
                  <a:cubicBezTo>
                    <a:pt x="47" y="163"/>
                    <a:pt x="43" y="160"/>
                    <a:pt x="37" y="160"/>
                  </a:cubicBezTo>
                  <a:cubicBezTo>
                    <a:pt x="31" y="160"/>
                    <a:pt x="28" y="162"/>
                    <a:pt x="25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69"/>
                    <a:pt x="34" y="168"/>
                    <a:pt x="37" y="168"/>
                  </a:cubicBezTo>
                  <a:cubicBezTo>
                    <a:pt x="41" y="168"/>
                    <a:pt x="42" y="169"/>
                    <a:pt x="45" y="171"/>
                  </a:cubicBezTo>
                  <a:cubicBezTo>
                    <a:pt x="47" y="173"/>
                    <a:pt x="51" y="176"/>
                    <a:pt x="57" y="176"/>
                  </a:cubicBezTo>
                  <a:cubicBezTo>
                    <a:pt x="63" y="176"/>
                    <a:pt x="67" y="173"/>
                    <a:pt x="70" y="171"/>
                  </a:cubicBezTo>
                  <a:cubicBezTo>
                    <a:pt x="72" y="169"/>
                    <a:pt x="73" y="168"/>
                    <a:pt x="77" y="168"/>
                  </a:cubicBezTo>
                  <a:cubicBezTo>
                    <a:pt x="81" y="168"/>
                    <a:pt x="82" y="169"/>
                    <a:pt x="85" y="171"/>
                  </a:cubicBezTo>
                  <a:cubicBezTo>
                    <a:pt x="87" y="173"/>
                    <a:pt x="91" y="176"/>
                    <a:pt x="97" y="176"/>
                  </a:cubicBezTo>
                  <a:cubicBezTo>
                    <a:pt x="103" y="176"/>
                    <a:pt x="107" y="173"/>
                    <a:pt x="110" y="171"/>
                  </a:cubicBezTo>
                  <a:cubicBezTo>
                    <a:pt x="112" y="169"/>
                    <a:pt x="113" y="168"/>
                    <a:pt x="117" y="168"/>
                  </a:cubicBezTo>
                  <a:cubicBezTo>
                    <a:pt x="121" y="168"/>
                    <a:pt x="122" y="169"/>
                    <a:pt x="125" y="171"/>
                  </a:cubicBezTo>
                  <a:cubicBezTo>
                    <a:pt x="127" y="173"/>
                    <a:pt x="131" y="176"/>
                    <a:pt x="137" y="176"/>
                  </a:cubicBezTo>
                  <a:cubicBezTo>
                    <a:pt x="143" y="176"/>
                    <a:pt x="147" y="173"/>
                    <a:pt x="150" y="171"/>
                  </a:cubicBezTo>
                  <a:cubicBezTo>
                    <a:pt x="152" y="169"/>
                    <a:pt x="153" y="168"/>
                    <a:pt x="157" y="168"/>
                  </a:cubicBezTo>
                  <a:cubicBezTo>
                    <a:pt x="161" y="168"/>
                    <a:pt x="162" y="169"/>
                    <a:pt x="165" y="171"/>
                  </a:cubicBezTo>
                  <a:cubicBezTo>
                    <a:pt x="167" y="173"/>
                    <a:pt x="171" y="176"/>
                    <a:pt x="177" y="176"/>
                  </a:cubicBezTo>
                  <a:cubicBezTo>
                    <a:pt x="183" y="176"/>
                    <a:pt x="187" y="173"/>
                    <a:pt x="189" y="171"/>
                  </a:cubicBezTo>
                  <a:cubicBezTo>
                    <a:pt x="192" y="169"/>
                    <a:pt x="193" y="168"/>
                    <a:pt x="197" y="168"/>
                  </a:cubicBezTo>
                  <a:cubicBezTo>
                    <a:pt x="200" y="168"/>
                    <a:pt x="202" y="169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6" y="162"/>
                    <a:pt x="203" y="160"/>
                    <a:pt x="197" y="160"/>
                  </a:cubicBezTo>
                  <a:cubicBezTo>
                    <a:pt x="191" y="160"/>
                    <a:pt x="187" y="163"/>
                    <a:pt x="184" y="165"/>
                  </a:cubicBezTo>
                  <a:close/>
                  <a:moveTo>
                    <a:pt x="121" y="48"/>
                  </a:moveTo>
                  <a:cubicBezTo>
                    <a:pt x="135" y="48"/>
                    <a:pt x="135" y="48"/>
                    <a:pt x="135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3" y="51"/>
                    <a:pt x="133" y="53"/>
                    <a:pt x="134" y="55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21" y="56"/>
                    <a:pt x="121" y="56"/>
                    <a:pt x="121" y="56"/>
                  </a:cubicBezTo>
                  <a:lnTo>
                    <a:pt x="121" y="48"/>
                  </a:lnTo>
                  <a:close/>
                  <a:moveTo>
                    <a:pt x="85" y="80"/>
                  </a:moveTo>
                  <a:cubicBezTo>
                    <a:pt x="149" y="80"/>
                    <a:pt x="149" y="80"/>
                    <a:pt x="149" y="80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85" y="104"/>
                    <a:pt x="85" y="104"/>
                    <a:pt x="85" y="104"/>
                  </a:cubicBezTo>
                  <a:lnTo>
                    <a:pt x="85" y="80"/>
                  </a:lnTo>
                  <a:close/>
                  <a:moveTo>
                    <a:pt x="69" y="112"/>
                  </a:moveTo>
                  <a:cubicBezTo>
                    <a:pt x="165" y="112"/>
                    <a:pt x="165" y="112"/>
                    <a:pt x="165" y="112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1" y="125"/>
                    <a:pt x="113" y="125"/>
                    <a:pt x="104" y="127"/>
                  </a:cubicBezTo>
                  <a:cubicBezTo>
                    <a:pt x="69" y="136"/>
                    <a:pt x="69" y="136"/>
                    <a:pt x="69" y="136"/>
                  </a:cubicBezTo>
                  <a:lnTo>
                    <a:pt x="69" y="112"/>
                  </a:lnTo>
                  <a:close/>
                  <a:moveTo>
                    <a:pt x="171" y="166"/>
                  </a:moveTo>
                  <a:cubicBezTo>
                    <a:pt x="170" y="166"/>
                    <a:pt x="170" y="165"/>
                    <a:pt x="170" y="165"/>
                  </a:cubicBezTo>
                  <a:cubicBezTo>
                    <a:pt x="167" y="163"/>
                    <a:pt x="163" y="160"/>
                    <a:pt x="157" y="160"/>
                  </a:cubicBezTo>
                  <a:cubicBezTo>
                    <a:pt x="151" y="160"/>
                    <a:pt x="147" y="163"/>
                    <a:pt x="145" y="165"/>
                  </a:cubicBezTo>
                  <a:cubicBezTo>
                    <a:pt x="142" y="167"/>
                    <a:pt x="141" y="168"/>
                    <a:pt x="137" y="168"/>
                  </a:cubicBezTo>
                  <a:cubicBezTo>
                    <a:pt x="133" y="168"/>
                    <a:pt x="132" y="167"/>
                    <a:pt x="130" y="165"/>
                  </a:cubicBezTo>
                  <a:cubicBezTo>
                    <a:pt x="127" y="163"/>
                    <a:pt x="123" y="160"/>
                    <a:pt x="117" y="160"/>
                  </a:cubicBezTo>
                  <a:cubicBezTo>
                    <a:pt x="111" y="160"/>
                    <a:pt x="107" y="163"/>
                    <a:pt x="105" y="165"/>
                  </a:cubicBezTo>
                  <a:cubicBezTo>
                    <a:pt x="102" y="167"/>
                    <a:pt x="101" y="168"/>
                    <a:pt x="97" y="168"/>
                  </a:cubicBezTo>
                  <a:cubicBezTo>
                    <a:pt x="93" y="168"/>
                    <a:pt x="92" y="167"/>
                    <a:pt x="90" y="165"/>
                  </a:cubicBezTo>
                  <a:cubicBezTo>
                    <a:pt x="87" y="163"/>
                    <a:pt x="83" y="160"/>
                    <a:pt x="77" y="160"/>
                  </a:cubicBezTo>
                  <a:cubicBezTo>
                    <a:pt x="71" y="160"/>
                    <a:pt x="67" y="163"/>
                    <a:pt x="65" y="165"/>
                  </a:cubicBezTo>
                  <a:cubicBezTo>
                    <a:pt x="64" y="165"/>
                    <a:pt x="64" y="166"/>
                    <a:pt x="63" y="166"/>
                  </a:cubicBezTo>
                  <a:cubicBezTo>
                    <a:pt x="60" y="161"/>
                    <a:pt x="58" y="154"/>
                    <a:pt x="57" y="147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10" y="134"/>
                    <a:pt x="113" y="133"/>
                    <a:pt x="117" y="133"/>
                  </a:cubicBezTo>
                  <a:cubicBezTo>
                    <a:pt x="121" y="133"/>
                    <a:pt x="124" y="134"/>
                    <a:pt x="128" y="135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6" y="154"/>
                    <a:pt x="174" y="161"/>
                    <a:pt x="171" y="166"/>
                  </a:cubicBezTo>
                  <a:close/>
                  <a:moveTo>
                    <a:pt x="93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93" y="88"/>
                    <a:pt x="93" y="88"/>
                    <a:pt x="93" y="88"/>
                  </a:cubicBezTo>
                  <a:lnTo>
                    <a:pt x="93" y="96"/>
                  </a:lnTo>
                  <a:close/>
                  <a:moveTo>
                    <a:pt x="125" y="96"/>
                  </a:moveTo>
                  <a:cubicBezTo>
                    <a:pt x="141" y="96"/>
                    <a:pt x="141" y="96"/>
                    <a:pt x="141" y="96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25" y="88"/>
                    <a:pt x="125" y="88"/>
                    <a:pt x="125" y="88"/>
                  </a:cubicBezTo>
                  <a:lnTo>
                    <a:pt x="125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7421572" y="5494338"/>
            <a:ext cx="633413" cy="633413"/>
            <a:chOff x="4666107" y="2738740"/>
            <a:chExt cx="633413" cy="633413"/>
          </a:xfrm>
          <a:solidFill>
            <a:schemeClr val="tx2"/>
          </a:solidFill>
        </p:grpSpPr>
        <p:sp>
          <p:nvSpPr>
            <p:cNvPr id="27" name="Freeform 550"/>
            <p:cNvSpPr>
              <a:spLocks noEditPoints="1"/>
            </p:cNvSpPr>
            <p:nvPr/>
          </p:nvSpPr>
          <p:spPr bwMode="auto">
            <a:xfrm>
              <a:off x="4666107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63"/>
            <p:cNvSpPr>
              <a:spLocks noEditPoints="1"/>
            </p:cNvSpPr>
            <p:nvPr/>
          </p:nvSpPr>
          <p:spPr bwMode="auto">
            <a:xfrm>
              <a:off x="4804553" y="2840990"/>
              <a:ext cx="355616" cy="426196"/>
            </a:xfrm>
            <a:custGeom>
              <a:avLst/>
              <a:gdLst>
                <a:gd name="T0" fmla="*/ 133 w 166"/>
                <a:gd name="T1" fmla="*/ 160 h 199"/>
                <a:gd name="T2" fmla="*/ 155 w 166"/>
                <a:gd name="T3" fmla="*/ 120 h 199"/>
                <a:gd name="T4" fmla="*/ 147 w 166"/>
                <a:gd name="T5" fmla="*/ 112 h 199"/>
                <a:gd name="T6" fmla="*/ 139 w 166"/>
                <a:gd name="T7" fmla="*/ 67 h 199"/>
                <a:gd name="T8" fmla="*/ 134 w 166"/>
                <a:gd name="T9" fmla="*/ 34 h 199"/>
                <a:gd name="T10" fmla="*/ 115 w 166"/>
                <a:gd name="T11" fmla="*/ 24 h 199"/>
                <a:gd name="T12" fmla="*/ 103 w 166"/>
                <a:gd name="T13" fmla="*/ 8 h 199"/>
                <a:gd name="T14" fmla="*/ 112 w 166"/>
                <a:gd name="T15" fmla="*/ 14 h 199"/>
                <a:gd name="T16" fmla="*/ 110 w 166"/>
                <a:gd name="T17" fmla="*/ 1 h 199"/>
                <a:gd name="T18" fmla="*/ 59 w 166"/>
                <a:gd name="T19" fmla="*/ 0 h 199"/>
                <a:gd name="T20" fmla="*/ 49 w 166"/>
                <a:gd name="T21" fmla="*/ 7 h 199"/>
                <a:gd name="T22" fmla="*/ 60 w 166"/>
                <a:gd name="T23" fmla="*/ 8 h 199"/>
                <a:gd name="T24" fmla="*/ 63 w 166"/>
                <a:gd name="T25" fmla="*/ 24 h 199"/>
                <a:gd name="T26" fmla="*/ 41 w 166"/>
                <a:gd name="T27" fmla="*/ 27 h 199"/>
                <a:gd name="T28" fmla="*/ 27 w 166"/>
                <a:gd name="T29" fmla="*/ 44 h 199"/>
                <a:gd name="T30" fmla="*/ 19 w 166"/>
                <a:gd name="T31" fmla="*/ 79 h 199"/>
                <a:gd name="T32" fmla="*/ 14 w 166"/>
                <a:gd name="T33" fmla="*/ 114 h 199"/>
                <a:gd name="T34" fmla="*/ 11 w 166"/>
                <a:gd name="T35" fmla="*/ 140 h 199"/>
                <a:gd name="T36" fmla="*/ 35 w 166"/>
                <a:gd name="T37" fmla="*/ 160 h 199"/>
                <a:gd name="T38" fmla="*/ 6 w 166"/>
                <a:gd name="T39" fmla="*/ 199 h 199"/>
                <a:gd name="T40" fmla="*/ 119 w 166"/>
                <a:gd name="T41" fmla="*/ 160 h 199"/>
                <a:gd name="T42" fmla="*/ 166 w 166"/>
                <a:gd name="T43" fmla="*/ 193 h 199"/>
                <a:gd name="T44" fmla="*/ 71 w 166"/>
                <a:gd name="T45" fmla="*/ 8 h 199"/>
                <a:gd name="T46" fmla="*/ 95 w 166"/>
                <a:gd name="T47" fmla="*/ 24 h 199"/>
                <a:gd name="T48" fmla="*/ 71 w 166"/>
                <a:gd name="T49" fmla="*/ 8 h 199"/>
                <a:gd name="T50" fmla="*/ 51 w 166"/>
                <a:gd name="T51" fmla="*/ 32 h 199"/>
                <a:gd name="T52" fmla="*/ 120 w 166"/>
                <a:gd name="T53" fmla="*/ 34 h 199"/>
                <a:gd name="T54" fmla="*/ 38 w 166"/>
                <a:gd name="T55" fmla="*/ 40 h 199"/>
                <a:gd name="T56" fmla="*/ 131 w 166"/>
                <a:gd name="T57" fmla="*/ 48 h 199"/>
                <a:gd name="T58" fmla="*/ 87 w 166"/>
                <a:gd name="T59" fmla="*/ 57 h 199"/>
                <a:gd name="T60" fmla="*/ 131 w 166"/>
                <a:gd name="T61" fmla="*/ 48 h 199"/>
                <a:gd name="T62" fmla="*/ 79 w 166"/>
                <a:gd name="T63" fmla="*/ 48 h 199"/>
                <a:gd name="T64" fmla="*/ 35 w 166"/>
                <a:gd name="T65" fmla="*/ 66 h 199"/>
                <a:gd name="T66" fmla="*/ 27 w 166"/>
                <a:gd name="T67" fmla="*/ 79 h 199"/>
                <a:gd name="T68" fmla="*/ 82 w 166"/>
                <a:gd name="T69" fmla="*/ 64 h 199"/>
                <a:gd name="T70" fmla="*/ 84 w 166"/>
                <a:gd name="T71" fmla="*/ 64 h 199"/>
                <a:gd name="T72" fmla="*/ 139 w 166"/>
                <a:gd name="T73" fmla="*/ 79 h 199"/>
                <a:gd name="T74" fmla="*/ 83 w 166"/>
                <a:gd name="T75" fmla="*/ 127 h 199"/>
                <a:gd name="T76" fmla="*/ 27 w 166"/>
                <a:gd name="T77" fmla="*/ 79 h 199"/>
                <a:gd name="T78" fmla="*/ 19 w 166"/>
                <a:gd name="T79" fmla="*/ 140 h 199"/>
                <a:gd name="T80" fmla="*/ 82 w 166"/>
                <a:gd name="T81" fmla="*/ 135 h 199"/>
                <a:gd name="T82" fmla="*/ 147 w 166"/>
                <a:gd name="T83" fmla="*/ 120 h 199"/>
                <a:gd name="T84" fmla="*/ 133 w 166"/>
                <a:gd name="T85" fmla="*/ 152 h 199"/>
                <a:gd name="T86" fmla="*/ 43 w 166"/>
                <a:gd name="T87" fmla="*/ 168 h 199"/>
                <a:gd name="T88" fmla="*/ 123 w 166"/>
                <a:gd name="T89" fmla="*/ 176 h 199"/>
                <a:gd name="T90" fmla="*/ 43 w 166"/>
                <a:gd name="T91" fmla="*/ 168 h 199"/>
                <a:gd name="T92" fmla="*/ 135 w 166"/>
                <a:gd name="T93" fmla="*/ 192 h 199"/>
                <a:gd name="T94" fmla="*/ 31 w 166"/>
                <a:gd name="T95" fmla="*/ 184 h 199"/>
                <a:gd name="T96" fmla="*/ 95 w 166"/>
                <a:gd name="T97" fmla="*/ 80 h 199"/>
                <a:gd name="T98" fmla="*/ 71 w 166"/>
                <a:gd name="T99" fmla="*/ 80 h 199"/>
                <a:gd name="T100" fmla="*/ 95 w 166"/>
                <a:gd name="T101" fmla="*/ 80 h 199"/>
                <a:gd name="T102" fmla="*/ 83 w 166"/>
                <a:gd name="T103" fmla="*/ 76 h 199"/>
                <a:gd name="T104" fmla="*/ 83 w 166"/>
                <a:gd name="T105" fmla="*/ 84 h 199"/>
                <a:gd name="T106" fmla="*/ 43 w 166"/>
                <a:gd name="T107" fmla="*/ 88 h 199"/>
                <a:gd name="T108" fmla="*/ 43 w 166"/>
                <a:gd name="T109" fmla="*/ 112 h 199"/>
                <a:gd name="T110" fmla="*/ 43 w 166"/>
                <a:gd name="T111" fmla="*/ 88 h 199"/>
                <a:gd name="T112" fmla="*/ 39 w 166"/>
                <a:gd name="T113" fmla="*/ 100 h 199"/>
                <a:gd name="T114" fmla="*/ 47 w 166"/>
                <a:gd name="T115" fmla="*/ 100 h 199"/>
                <a:gd name="T116" fmla="*/ 123 w 166"/>
                <a:gd name="T117" fmla="*/ 112 h 199"/>
                <a:gd name="T118" fmla="*/ 123 w 166"/>
                <a:gd name="T119" fmla="*/ 88 h 199"/>
                <a:gd name="T120" fmla="*/ 123 w 166"/>
                <a:gd name="T121" fmla="*/ 112 h 199"/>
                <a:gd name="T122" fmla="*/ 127 w 166"/>
                <a:gd name="T123" fmla="*/ 100 h 199"/>
                <a:gd name="T124" fmla="*/ 119 w 166"/>
                <a:gd name="T125" fmla="*/ 10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99">
                  <a:moveTo>
                    <a:pt x="131" y="160"/>
                  </a:moveTo>
                  <a:cubicBezTo>
                    <a:pt x="133" y="160"/>
                    <a:pt x="133" y="160"/>
                    <a:pt x="133" y="160"/>
                  </a:cubicBezTo>
                  <a:cubicBezTo>
                    <a:pt x="145" y="160"/>
                    <a:pt x="155" y="151"/>
                    <a:pt x="155" y="14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18"/>
                    <a:pt x="154" y="115"/>
                    <a:pt x="152" y="114"/>
                  </a:cubicBezTo>
                  <a:cubicBezTo>
                    <a:pt x="151" y="113"/>
                    <a:pt x="149" y="112"/>
                    <a:pt x="147" y="112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73"/>
                    <a:pt x="144" y="69"/>
                    <a:pt x="139" y="67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1"/>
                    <a:pt x="137" y="36"/>
                    <a:pt x="134" y="34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2" y="25"/>
                    <a:pt x="118" y="24"/>
                    <a:pt x="115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4"/>
                    <a:pt x="44" y="25"/>
                    <a:pt x="41" y="27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6"/>
                    <a:pt x="27" y="41"/>
                    <a:pt x="27" y="44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2" y="69"/>
                    <a:pt x="19" y="73"/>
                    <a:pt x="19" y="79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5" y="113"/>
                    <a:pt x="14" y="114"/>
                  </a:cubicBezTo>
                  <a:cubicBezTo>
                    <a:pt x="12" y="115"/>
                    <a:pt x="11" y="118"/>
                    <a:pt x="11" y="12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51"/>
                    <a:pt x="21" y="160"/>
                    <a:pt x="33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6" y="193"/>
                    <a:pt x="166" y="193"/>
                    <a:pt x="166" y="193"/>
                  </a:cubicBezTo>
                  <a:lnTo>
                    <a:pt x="131" y="160"/>
                  </a:lnTo>
                  <a:close/>
                  <a:moveTo>
                    <a:pt x="71" y="8"/>
                  </a:moveTo>
                  <a:cubicBezTo>
                    <a:pt x="95" y="8"/>
                    <a:pt x="95" y="8"/>
                    <a:pt x="95" y="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71" y="24"/>
                    <a:pt x="71" y="24"/>
                    <a:pt x="71" y="24"/>
                  </a:cubicBezTo>
                  <a:lnTo>
                    <a:pt x="71" y="8"/>
                  </a:lnTo>
                  <a:close/>
                  <a:moveTo>
                    <a:pt x="46" y="34"/>
                  </a:moveTo>
                  <a:cubicBezTo>
                    <a:pt x="47" y="33"/>
                    <a:pt x="50" y="32"/>
                    <a:pt x="51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2"/>
                    <a:pt x="119" y="33"/>
                    <a:pt x="120" y="34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38" y="40"/>
                    <a:pt x="38" y="40"/>
                    <a:pt x="38" y="40"/>
                  </a:cubicBezTo>
                  <a:lnTo>
                    <a:pt x="46" y="34"/>
                  </a:lnTo>
                  <a:close/>
                  <a:moveTo>
                    <a:pt x="131" y="48"/>
                  </a:moveTo>
                  <a:cubicBezTo>
                    <a:pt x="131" y="66"/>
                    <a:pt x="131" y="66"/>
                    <a:pt x="131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48"/>
                    <a:pt x="87" y="48"/>
                    <a:pt x="87" y="48"/>
                  </a:cubicBezTo>
                  <a:lnTo>
                    <a:pt x="131" y="48"/>
                  </a:lnTo>
                  <a:close/>
                  <a:moveTo>
                    <a:pt x="35" y="48"/>
                  </a:moveTo>
                  <a:cubicBezTo>
                    <a:pt x="79" y="48"/>
                    <a:pt x="79" y="48"/>
                    <a:pt x="79" y="4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35" y="66"/>
                    <a:pt x="35" y="66"/>
                    <a:pt x="35" y="66"/>
                  </a:cubicBezTo>
                  <a:lnTo>
                    <a:pt x="35" y="48"/>
                  </a:lnTo>
                  <a:close/>
                  <a:moveTo>
                    <a:pt x="27" y="79"/>
                  </a:moveTo>
                  <a:cubicBezTo>
                    <a:pt x="27" y="77"/>
                    <a:pt x="28" y="75"/>
                    <a:pt x="30" y="7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3" y="64"/>
                    <a:pt x="83" y="64"/>
                  </a:cubicBezTo>
                  <a:cubicBezTo>
                    <a:pt x="83" y="64"/>
                    <a:pt x="84" y="64"/>
                    <a:pt x="84" y="64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38" y="75"/>
                    <a:pt x="139" y="77"/>
                    <a:pt x="139" y="79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27" y="114"/>
                    <a:pt x="27" y="114"/>
                    <a:pt x="27" y="114"/>
                  </a:cubicBezTo>
                  <a:lnTo>
                    <a:pt x="27" y="79"/>
                  </a:lnTo>
                  <a:close/>
                  <a:moveTo>
                    <a:pt x="33" y="152"/>
                  </a:moveTo>
                  <a:cubicBezTo>
                    <a:pt x="25" y="152"/>
                    <a:pt x="19" y="147"/>
                    <a:pt x="19" y="14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4" y="135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7"/>
                    <a:pt x="141" y="152"/>
                    <a:pt x="133" y="152"/>
                  </a:cubicBezTo>
                  <a:lnTo>
                    <a:pt x="33" y="152"/>
                  </a:lnTo>
                  <a:close/>
                  <a:moveTo>
                    <a:pt x="43" y="168"/>
                  </a:moveTo>
                  <a:cubicBezTo>
                    <a:pt x="43" y="176"/>
                    <a:pt x="43" y="176"/>
                    <a:pt x="4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68"/>
                    <a:pt x="123" y="168"/>
                    <a:pt x="123" y="168"/>
                  </a:cubicBezTo>
                  <a:lnTo>
                    <a:pt x="43" y="168"/>
                  </a:lnTo>
                  <a:close/>
                  <a:moveTo>
                    <a:pt x="31" y="192"/>
                  </a:moveTo>
                  <a:cubicBezTo>
                    <a:pt x="135" y="192"/>
                    <a:pt x="135" y="192"/>
                    <a:pt x="135" y="192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31" y="184"/>
                    <a:pt x="31" y="184"/>
                    <a:pt x="31" y="184"/>
                  </a:cubicBezTo>
                  <a:lnTo>
                    <a:pt x="31" y="192"/>
                  </a:lnTo>
                  <a:close/>
                  <a:moveTo>
                    <a:pt x="95" y="80"/>
                  </a:moveTo>
                  <a:cubicBezTo>
                    <a:pt x="95" y="73"/>
                    <a:pt x="90" y="68"/>
                    <a:pt x="83" y="68"/>
                  </a:cubicBezTo>
                  <a:cubicBezTo>
                    <a:pt x="76" y="68"/>
                    <a:pt x="71" y="73"/>
                    <a:pt x="71" y="80"/>
                  </a:cubicBezTo>
                  <a:cubicBezTo>
                    <a:pt x="71" y="87"/>
                    <a:pt x="76" y="92"/>
                    <a:pt x="83" y="92"/>
                  </a:cubicBezTo>
                  <a:cubicBezTo>
                    <a:pt x="90" y="92"/>
                    <a:pt x="95" y="87"/>
                    <a:pt x="95" y="80"/>
                  </a:cubicBezTo>
                  <a:close/>
                  <a:moveTo>
                    <a:pt x="79" y="80"/>
                  </a:moveTo>
                  <a:cubicBezTo>
                    <a:pt x="79" y="78"/>
                    <a:pt x="81" y="76"/>
                    <a:pt x="83" y="76"/>
                  </a:cubicBezTo>
                  <a:cubicBezTo>
                    <a:pt x="85" y="76"/>
                    <a:pt x="87" y="78"/>
                    <a:pt x="87" y="80"/>
                  </a:cubicBezTo>
                  <a:cubicBezTo>
                    <a:pt x="87" y="82"/>
                    <a:pt x="85" y="84"/>
                    <a:pt x="83" y="84"/>
                  </a:cubicBezTo>
                  <a:cubicBezTo>
                    <a:pt x="81" y="84"/>
                    <a:pt x="79" y="82"/>
                    <a:pt x="79" y="80"/>
                  </a:cubicBezTo>
                  <a:close/>
                  <a:moveTo>
                    <a:pt x="43" y="88"/>
                  </a:moveTo>
                  <a:cubicBezTo>
                    <a:pt x="36" y="88"/>
                    <a:pt x="31" y="93"/>
                    <a:pt x="31" y="100"/>
                  </a:cubicBezTo>
                  <a:cubicBezTo>
                    <a:pt x="31" y="107"/>
                    <a:pt x="36" y="112"/>
                    <a:pt x="43" y="112"/>
                  </a:cubicBezTo>
                  <a:cubicBezTo>
                    <a:pt x="50" y="112"/>
                    <a:pt x="55" y="107"/>
                    <a:pt x="55" y="100"/>
                  </a:cubicBezTo>
                  <a:cubicBezTo>
                    <a:pt x="55" y="93"/>
                    <a:pt x="50" y="88"/>
                    <a:pt x="43" y="88"/>
                  </a:cubicBezTo>
                  <a:close/>
                  <a:moveTo>
                    <a:pt x="43" y="104"/>
                  </a:moveTo>
                  <a:cubicBezTo>
                    <a:pt x="41" y="104"/>
                    <a:pt x="39" y="102"/>
                    <a:pt x="39" y="100"/>
                  </a:cubicBezTo>
                  <a:cubicBezTo>
                    <a:pt x="39" y="98"/>
                    <a:pt x="41" y="96"/>
                    <a:pt x="43" y="96"/>
                  </a:cubicBezTo>
                  <a:cubicBezTo>
                    <a:pt x="45" y="96"/>
                    <a:pt x="47" y="98"/>
                    <a:pt x="47" y="100"/>
                  </a:cubicBezTo>
                  <a:cubicBezTo>
                    <a:pt x="47" y="102"/>
                    <a:pt x="45" y="104"/>
                    <a:pt x="43" y="104"/>
                  </a:cubicBezTo>
                  <a:close/>
                  <a:moveTo>
                    <a:pt x="123" y="112"/>
                  </a:moveTo>
                  <a:cubicBezTo>
                    <a:pt x="130" y="112"/>
                    <a:pt x="135" y="107"/>
                    <a:pt x="135" y="100"/>
                  </a:cubicBezTo>
                  <a:cubicBezTo>
                    <a:pt x="135" y="93"/>
                    <a:pt x="130" y="88"/>
                    <a:pt x="123" y="88"/>
                  </a:cubicBezTo>
                  <a:cubicBezTo>
                    <a:pt x="116" y="88"/>
                    <a:pt x="111" y="93"/>
                    <a:pt x="111" y="100"/>
                  </a:cubicBezTo>
                  <a:cubicBezTo>
                    <a:pt x="111" y="107"/>
                    <a:pt x="116" y="112"/>
                    <a:pt x="123" y="112"/>
                  </a:cubicBezTo>
                  <a:close/>
                  <a:moveTo>
                    <a:pt x="123" y="96"/>
                  </a:moveTo>
                  <a:cubicBezTo>
                    <a:pt x="125" y="96"/>
                    <a:pt x="127" y="98"/>
                    <a:pt x="127" y="100"/>
                  </a:cubicBezTo>
                  <a:cubicBezTo>
                    <a:pt x="127" y="102"/>
                    <a:pt x="125" y="104"/>
                    <a:pt x="123" y="104"/>
                  </a:cubicBezTo>
                  <a:cubicBezTo>
                    <a:pt x="121" y="104"/>
                    <a:pt x="119" y="102"/>
                    <a:pt x="119" y="100"/>
                  </a:cubicBezTo>
                  <a:cubicBezTo>
                    <a:pt x="119" y="98"/>
                    <a:pt x="121" y="96"/>
                    <a:pt x="123" y="9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9" name="Grupa 28"/>
          <p:cNvGrpSpPr/>
          <p:nvPr/>
        </p:nvGrpSpPr>
        <p:grpSpPr>
          <a:xfrm>
            <a:off x="8243197" y="5494338"/>
            <a:ext cx="632508" cy="633413"/>
            <a:chOff x="5487733" y="2738740"/>
            <a:chExt cx="632508" cy="633413"/>
          </a:xfrm>
          <a:solidFill>
            <a:schemeClr val="tx2"/>
          </a:solidFill>
        </p:grpSpPr>
        <p:sp>
          <p:nvSpPr>
            <p:cNvPr id="30" name="Freeform 556"/>
            <p:cNvSpPr>
              <a:spLocks noEditPoints="1"/>
            </p:cNvSpPr>
            <p:nvPr/>
          </p:nvSpPr>
          <p:spPr bwMode="auto">
            <a:xfrm>
              <a:off x="5487733" y="273874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664"/>
            <p:cNvSpPr>
              <a:spLocks noEditPoints="1"/>
            </p:cNvSpPr>
            <p:nvPr/>
          </p:nvSpPr>
          <p:spPr bwMode="auto">
            <a:xfrm>
              <a:off x="5607177" y="2807510"/>
              <a:ext cx="393621" cy="444294"/>
            </a:xfrm>
            <a:custGeom>
              <a:avLst/>
              <a:gdLst>
                <a:gd name="T0" fmla="*/ 127 w 184"/>
                <a:gd name="T1" fmla="*/ 160 h 208"/>
                <a:gd name="T2" fmla="*/ 115 w 184"/>
                <a:gd name="T3" fmla="*/ 151 h 208"/>
                <a:gd name="T4" fmla="*/ 99 w 184"/>
                <a:gd name="T5" fmla="*/ 140 h 208"/>
                <a:gd name="T6" fmla="*/ 95 w 184"/>
                <a:gd name="T7" fmla="*/ 152 h 208"/>
                <a:gd name="T8" fmla="*/ 107 w 184"/>
                <a:gd name="T9" fmla="*/ 176 h 208"/>
                <a:gd name="T10" fmla="*/ 103 w 184"/>
                <a:gd name="T11" fmla="*/ 184 h 208"/>
                <a:gd name="T12" fmla="*/ 134 w 184"/>
                <a:gd name="T13" fmla="*/ 171 h 208"/>
                <a:gd name="T14" fmla="*/ 111 w 184"/>
                <a:gd name="T15" fmla="*/ 144 h 208"/>
                <a:gd name="T16" fmla="*/ 115 w 184"/>
                <a:gd name="T17" fmla="*/ 140 h 208"/>
                <a:gd name="T18" fmla="*/ 68 w 184"/>
                <a:gd name="T19" fmla="*/ 64 h 208"/>
                <a:gd name="T20" fmla="*/ 56 w 184"/>
                <a:gd name="T21" fmla="*/ 64 h 208"/>
                <a:gd name="T22" fmla="*/ 88 w 184"/>
                <a:gd name="T23" fmla="*/ 56 h 208"/>
                <a:gd name="T24" fmla="*/ 96 w 184"/>
                <a:gd name="T25" fmla="*/ 64 h 208"/>
                <a:gd name="T26" fmla="*/ 96 w 184"/>
                <a:gd name="T27" fmla="*/ 56 h 208"/>
                <a:gd name="T28" fmla="*/ 128 w 184"/>
                <a:gd name="T29" fmla="*/ 64 h 208"/>
                <a:gd name="T30" fmla="*/ 116 w 184"/>
                <a:gd name="T31" fmla="*/ 64 h 208"/>
                <a:gd name="T32" fmla="*/ 152 w 184"/>
                <a:gd name="T33" fmla="*/ 200 h 208"/>
                <a:gd name="T34" fmla="*/ 172 w 184"/>
                <a:gd name="T35" fmla="*/ 136 h 208"/>
                <a:gd name="T36" fmla="*/ 156 w 184"/>
                <a:gd name="T37" fmla="*/ 100 h 208"/>
                <a:gd name="T38" fmla="*/ 128 w 184"/>
                <a:gd name="T39" fmla="*/ 80 h 208"/>
                <a:gd name="T40" fmla="*/ 144 w 184"/>
                <a:gd name="T41" fmla="*/ 44 h 208"/>
                <a:gd name="T42" fmla="*/ 96 w 184"/>
                <a:gd name="T43" fmla="*/ 32 h 208"/>
                <a:gd name="T44" fmla="*/ 123 w 184"/>
                <a:gd name="T45" fmla="*/ 25 h 208"/>
                <a:gd name="T46" fmla="*/ 124 w 184"/>
                <a:gd name="T47" fmla="*/ 10 h 208"/>
                <a:gd name="T48" fmla="*/ 96 w 184"/>
                <a:gd name="T49" fmla="*/ 0 h 208"/>
                <a:gd name="T50" fmla="*/ 44 w 184"/>
                <a:gd name="T51" fmla="*/ 40 h 208"/>
                <a:gd name="T52" fmla="*/ 44 w 184"/>
                <a:gd name="T53" fmla="*/ 80 h 208"/>
                <a:gd name="T54" fmla="*/ 40 w 184"/>
                <a:gd name="T55" fmla="*/ 88 h 208"/>
                <a:gd name="T56" fmla="*/ 20 w 184"/>
                <a:gd name="T57" fmla="*/ 131 h 208"/>
                <a:gd name="T58" fmla="*/ 36 w 184"/>
                <a:gd name="T59" fmla="*/ 199 h 208"/>
                <a:gd name="T60" fmla="*/ 12 w 184"/>
                <a:gd name="T61" fmla="*/ 192 h 208"/>
                <a:gd name="T62" fmla="*/ 5 w 184"/>
                <a:gd name="T63" fmla="*/ 203 h 208"/>
                <a:gd name="T64" fmla="*/ 32 w 184"/>
                <a:gd name="T65" fmla="*/ 208 h 208"/>
                <a:gd name="T66" fmla="*/ 60 w 184"/>
                <a:gd name="T67" fmla="*/ 203 h 208"/>
                <a:gd name="T68" fmla="*/ 92 w 184"/>
                <a:gd name="T69" fmla="*/ 200 h 208"/>
                <a:gd name="T70" fmla="*/ 124 w 184"/>
                <a:gd name="T71" fmla="*/ 203 h 208"/>
                <a:gd name="T72" fmla="*/ 152 w 184"/>
                <a:gd name="T73" fmla="*/ 208 h 208"/>
                <a:gd name="T74" fmla="*/ 179 w 184"/>
                <a:gd name="T75" fmla="*/ 203 h 208"/>
                <a:gd name="T76" fmla="*/ 182 w 184"/>
                <a:gd name="T77" fmla="*/ 200 h 208"/>
                <a:gd name="T78" fmla="*/ 96 w 184"/>
                <a:gd name="T79" fmla="*/ 16 h 208"/>
                <a:gd name="T80" fmla="*/ 109 w 184"/>
                <a:gd name="T81" fmla="*/ 23 h 208"/>
                <a:gd name="T82" fmla="*/ 96 w 184"/>
                <a:gd name="T83" fmla="*/ 16 h 208"/>
                <a:gd name="T84" fmla="*/ 136 w 184"/>
                <a:gd name="T85" fmla="*/ 48 h 208"/>
                <a:gd name="T86" fmla="*/ 120 w 184"/>
                <a:gd name="T87" fmla="*/ 80 h 208"/>
                <a:gd name="T88" fmla="*/ 64 w 184"/>
                <a:gd name="T89" fmla="*/ 80 h 208"/>
                <a:gd name="T90" fmla="*/ 40 w 184"/>
                <a:gd name="T91" fmla="*/ 96 h 208"/>
                <a:gd name="T92" fmla="*/ 148 w 184"/>
                <a:gd name="T93" fmla="*/ 129 h 208"/>
                <a:gd name="T94" fmla="*/ 132 w 184"/>
                <a:gd name="T95" fmla="*/ 116 h 208"/>
                <a:gd name="T96" fmla="*/ 91 w 184"/>
                <a:gd name="T97" fmla="*/ 104 h 208"/>
                <a:gd name="T98" fmla="*/ 44 w 184"/>
                <a:gd name="T99" fmla="*/ 128 h 208"/>
                <a:gd name="T100" fmla="*/ 36 w 184"/>
                <a:gd name="T101" fmla="*/ 100 h 208"/>
                <a:gd name="T102" fmla="*/ 112 w 184"/>
                <a:gd name="T103" fmla="*/ 200 h 208"/>
                <a:gd name="T104" fmla="*/ 80 w 184"/>
                <a:gd name="T105" fmla="*/ 197 h 208"/>
                <a:gd name="T106" fmla="*/ 52 w 184"/>
                <a:gd name="T107" fmla="*/ 192 h 208"/>
                <a:gd name="T108" fmla="*/ 18 w 184"/>
                <a:gd name="T109" fmla="*/ 141 h 208"/>
                <a:gd name="T110" fmla="*/ 60 w 184"/>
                <a:gd name="T111" fmla="*/ 119 h 208"/>
                <a:gd name="T112" fmla="*/ 140 w 184"/>
                <a:gd name="T113" fmla="*/ 136 h 208"/>
                <a:gd name="T114" fmla="*/ 166 w 184"/>
                <a:gd name="T115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208">
                  <a:moveTo>
                    <a:pt x="115" y="176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9" y="150"/>
                    <a:pt x="123" y="145"/>
                    <a:pt x="123" y="140"/>
                  </a:cubicBezTo>
                  <a:cubicBezTo>
                    <a:pt x="123" y="133"/>
                    <a:pt x="117" y="128"/>
                    <a:pt x="111" y="128"/>
                  </a:cubicBezTo>
                  <a:cubicBezTo>
                    <a:pt x="104" y="128"/>
                    <a:pt x="99" y="133"/>
                    <a:pt x="99" y="140"/>
                  </a:cubicBezTo>
                  <a:cubicBezTo>
                    <a:pt x="99" y="145"/>
                    <a:pt x="102" y="150"/>
                    <a:pt x="107" y="151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6" y="185"/>
                    <a:pt x="108" y="186"/>
                    <a:pt x="111" y="186"/>
                  </a:cubicBezTo>
                  <a:cubicBezTo>
                    <a:pt x="113" y="186"/>
                    <a:pt x="116" y="185"/>
                    <a:pt x="118" y="184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0" y="165"/>
                    <a:pt x="130" y="165"/>
                    <a:pt x="130" y="165"/>
                  </a:cubicBezTo>
                  <a:lnTo>
                    <a:pt x="115" y="176"/>
                  </a:lnTo>
                  <a:close/>
                  <a:moveTo>
                    <a:pt x="111" y="144"/>
                  </a:moveTo>
                  <a:cubicBezTo>
                    <a:pt x="108" y="144"/>
                    <a:pt x="107" y="142"/>
                    <a:pt x="107" y="140"/>
                  </a:cubicBezTo>
                  <a:cubicBezTo>
                    <a:pt x="107" y="138"/>
                    <a:pt x="108" y="136"/>
                    <a:pt x="111" y="136"/>
                  </a:cubicBezTo>
                  <a:cubicBezTo>
                    <a:pt x="113" y="136"/>
                    <a:pt x="115" y="138"/>
                    <a:pt x="115" y="140"/>
                  </a:cubicBezTo>
                  <a:cubicBezTo>
                    <a:pt x="115" y="142"/>
                    <a:pt x="113" y="144"/>
                    <a:pt x="111" y="144"/>
                  </a:cubicBezTo>
                  <a:close/>
                  <a:moveTo>
                    <a:pt x="56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6" y="64"/>
                  </a:lnTo>
                  <a:close/>
                  <a:moveTo>
                    <a:pt x="76" y="64"/>
                  </a:moveTo>
                  <a:cubicBezTo>
                    <a:pt x="88" y="64"/>
                    <a:pt x="88" y="64"/>
                    <a:pt x="88" y="6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6" y="64"/>
                  </a:lnTo>
                  <a:close/>
                  <a:moveTo>
                    <a:pt x="96" y="64"/>
                  </a:moveTo>
                  <a:cubicBezTo>
                    <a:pt x="108" y="64"/>
                    <a:pt x="108" y="64"/>
                    <a:pt x="108" y="6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96" y="64"/>
                  </a:lnTo>
                  <a:close/>
                  <a:moveTo>
                    <a:pt x="116" y="64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16" y="56"/>
                    <a:pt x="116" y="56"/>
                    <a:pt x="116" y="56"/>
                  </a:cubicBezTo>
                  <a:lnTo>
                    <a:pt x="116" y="64"/>
                  </a:lnTo>
                  <a:close/>
                  <a:moveTo>
                    <a:pt x="172" y="192"/>
                  </a:moveTo>
                  <a:cubicBezTo>
                    <a:pt x="166" y="192"/>
                    <a:pt x="162" y="195"/>
                    <a:pt x="159" y="197"/>
                  </a:cubicBezTo>
                  <a:cubicBezTo>
                    <a:pt x="157" y="199"/>
                    <a:pt x="156" y="200"/>
                    <a:pt x="152" y="200"/>
                  </a:cubicBezTo>
                  <a:cubicBezTo>
                    <a:pt x="150" y="200"/>
                    <a:pt x="149" y="200"/>
                    <a:pt x="148" y="199"/>
                  </a:cubicBezTo>
                  <a:cubicBezTo>
                    <a:pt x="161" y="182"/>
                    <a:pt x="170" y="165"/>
                    <a:pt x="174" y="146"/>
                  </a:cubicBezTo>
                  <a:cubicBezTo>
                    <a:pt x="175" y="142"/>
                    <a:pt x="174" y="139"/>
                    <a:pt x="172" y="136"/>
                  </a:cubicBezTo>
                  <a:cubicBezTo>
                    <a:pt x="170" y="133"/>
                    <a:pt x="167" y="131"/>
                    <a:pt x="164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3"/>
                    <a:pt x="151" y="88"/>
                    <a:pt x="144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2" y="80"/>
                    <a:pt x="144" y="78"/>
                    <a:pt x="144" y="7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2"/>
                    <a:pt x="123" y="31"/>
                    <a:pt x="124" y="30"/>
                  </a:cubicBezTo>
                  <a:cubicBezTo>
                    <a:pt x="124" y="28"/>
                    <a:pt x="124" y="26"/>
                    <a:pt x="123" y="2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2"/>
                    <a:pt x="124" y="10"/>
                  </a:cubicBezTo>
                  <a:cubicBezTo>
                    <a:pt x="123" y="9"/>
                    <a:pt x="122" y="8"/>
                    <a:pt x="120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2" y="40"/>
                    <a:pt x="40" y="42"/>
                    <a:pt x="40" y="44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2" y="80"/>
                    <a:pt x="4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3" y="88"/>
                    <a:pt x="28" y="93"/>
                    <a:pt x="28" y="10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7" y="131"/>
                    <a:pt x="14" y="133"/>
                    <a:pt x="12" y="136"/>
                  </a:cubicBezTo>
                  <a:cubicBezTo>
                    <a:pt x="10" y="139"/>
                    <a:pt x="9" y="142"/>
                    <a:pt x="10" y="146"/>
                  </a:cubicBezTo>
                  <a:cubicBezTo>
                    <a:pt x="14" y="165"/>
                    <a:pt x="23" y="182"/>
                    <a:pt x="36" y="199"/>
                  </a:cubicBezTo>
                  <a:cubicBezTo>
                    <a:pt x="35" y="200"/>
                    <a:pt x="34" y="200"/>
                    <a:pt x="32" y="200"/>
                  </a:cubicBezTo>
                  <a:cubicBezTo>
                    <a:pt x="28" y="200"/>
                    <a:pt x="27" y="199"/>
                    <a:pt x="24" y="197"/>
                  </a:cubicBezTo>
                  <a:cubicBezTo>
                    <a:pt x="22" y="195"/>
                    <a:pt x="18" y="192"/>
                    <a:pt x="12" y="192"/>
                  </a:cubicBezTo>
                  <a:cubicBezTo>
                    <a:pt x="6" y="192"/>
                    <a:pt x="3" y="194"/>
                    <a:pt x="0" y="197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7" y="201"/>
                    <a:pt x="9" y="200"/>
                    <a:pt x="12" y="200"/>
                  </a:cubicBezTo>
                  <a:cubicBezTo>
                    <a:pt x="16" y="200"/>
                    <a:pt x="17" y="201"/>
                    <a:pt x="20" y="203"/>
                  </a:cubicBezTo>
                  <a:cubicBezTo>
                    <a:pt x="22" y="205"/>
                    <a:pt x="26" y="208"/>
                    <a:pt x="32" y="208"/>
                  </a:cubicBezTo>
                  <a:cubicBezTo>
                    <a:pt x="38" y="208"/>
                    <a:pt x="42" y="205"/>
                    <a:pt x="44" y="203"/>
                  </a:cubicBezTo>
                  <a:cubicBezTo>
                    <a:pt x="47" y="201"/>
                    <a:pt x="48" y="200"/>
                    <a:pt x="52" y="200"/>
                  </a:cubicBezTo>
                  <a:cubicBezTo>
                    <a:pt x="56" y="200"/>
                    <a:pt x="57" y="201"/>
                    <a:pt x="60" y="203"/>
                  </a:cubicBezTo>
                  <a:cubicBezTo>
                    <a:pt x="62" y="205"/>
                    <a:pt x="66" y="208"/>
                    <a:pt x="72" y="208"/>
                  </a:cubicBezTo>
                  <a:cubicBezTo>
                    <a:pt x="78" y="208"/>
                    <a:pt x="82" y="205"/>
                    <a:pt x="84" y="203"/>
                  </a:cubicBezTo>
                  <a:cubicBezTo>
                    <a:pt x="87" y="201"/>
                    <a:pt x="88" y="200"/>
                    <a:pt x="92" y="200"/>
                  </a:cubicBezTo>
                  <a:cubicBezTo>
                    <a:pt x="96" y="200"/>
                    <a:pt x="97" y="201"/>
                    <a:pt x="100" y="203"/>
                  </a:cubicBezTo>
                  <a:cubicBezTo>
                    <a:pt x="102" y="205"/>
                    <a:pt x="106" y="208"/>
                    <a:pt x="112" y="208"/>
                  </a:cubicBezTo>
                  <a:cubicBezTo>
                    <a:pt x="118" y="208"/>
                    <a:pt x="122" y="205"/>
                    <a:pt x="124" y="203"/>
                  </a:cubicBezTo>
                  <a:cubicBezTo>
                    <a:pt x="127" y="201"/>
                    <a:pt x="128" y="200"/>
                    <a:pt x="132" y="200"/>
                  </a:cubicBezTo>
                  <a:cubicBezTo>
                    <a:pt x="136" y="200"/>
                    <a:pt x="137" y="201"/>
                    <a:pt x="140" y="203"/>
                  </a:cubicBezTo>
                  <a:cubicBezTo>
                    <a:pt x="142" y="205"/>
                    <a:pt x="146" y="208"/>
                    <a:pt x="152" y="208"/>
                  </a:cubicBezTo>
                  <a:cubicBezTo>
                    <a:pt x="158" y="208"/>
                    <a:pt x="162" y="205"/>
                    <a:pt x="164" y="203"/>
                  </a:cubicBezTo>
                  <a:cubicBezTo>
                    <a:pt x="167" y="201"/>
                    <a:pt x="168" y="200"/>
                    <a:pt x="172" y="200"/>
                  </a:cubicBezTo>
                  <a:cubicBezTo>
                    <a:pt x="175" y="200"/>
                    <a:pt x="177" y="201"/>
                    <a:pt x="179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1" y="194"/>
                    <a:pt x="178" y="192"/>
                    <a:pt x="172" y="192"/>
                  </a:cubicBezTo>
                  <a:close/>
                  <a:moveTo>
                    <a:pt x="96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9"/>
                    <a:pt x="108" y="21"/>
                    <a:pt x="109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6"/>
                  </a:lnTo>
                  <a:close/>
                  <a:moveTo>
                    <a:pt x="48" y="72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72"/>
                    <a:pt x="136" y="72"/>
                    <a:pt x="136" y="72"/>
                  </a:cubicBezTo>
                  <a:lnTo>
                    <a:pt x="48" y="72"/>
                  </a:lnTo>
                  <a:close/>
                  <a:moveTo>
                    <a:pt x="120" y="80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120" y="80"/>
                  </a:lnTo>
                  <a:close/>
                  <a:moveTo>
                    <a:pt x="36" y="100"/>
                  </a:moveTo>
                  <a:cubicBezTo>
                    <a:pt x="36" y="98"/>
                    <a:pt x="38" y="96"/>
                    <a:pt x="4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6" y="96"/>
                    <a:pt x="148" y="98"/>
                    <a:pt x="148" y="10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6" y="128"/>
                    <a:pt x="132" y="128"/>
                    <a:pt x="132" y="116"/>
                  </a:cubicBezTo>
                  <a:cubicBezTo>
                    <a:pt x="132" y="114"/>
                    <a:pt x="131" y="113"/>
                    <a:pt x="129" y="112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1" y="104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3" y="113"/>
                    <a:pt x="52" y="114"/>
                    <a:pt x="52" y="116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00"/>
                  </a:lnTo>
                  <a:close/>
                  <a:moveTo>
                    <a:pt x="132" y="192"/>
                  </a:moveTo>
                  <a:cubicBezTo>
                    <a:pt x="126" y="192"/>
                    <a:pt x="122" y="195"/>
                    <a:pt x="120" y="197"/>
                  </a:cubicBezTo>
                  <a:cubicBezTo>
                    <a:pt x="117" y="199"/>
                    <a:pt x="116" y="200"/>
                    <a:pt x="112" y="200"/>
                  </a:cubicBezTo>
                  <a:cubicBezTo>
                    <a:pt x="108" y="200"/>
                    <a:pt x="107" y="199"/>
                    <a:pt x="104" y="197"/>
                  </a:cubicBezTo>
                  <a:cubicBezTo>
                    <a:pt x="102" y="195"/>
                    <a:pt x="98" y="192"/>
                    <a:pt x="92" y="192"/>
                  </a:cubicBezTo>
                  <a:cubicBezTo>
                    <a:pt x="86" y="192"/>
                    <a:pt x="82" y="195"/>
                    <a:pt x="80" y="197"/>
                  </a:cubicBezTo>
                  <a:cubicBezTo>
                    <a:pt x="77" y="199"/>
                    <a:pt x="76" y="200"/>
                    <a:pt x="72" y="200"/>
                  </a:cubicBezTo>
                  <a:cubicBezTo>
                    <a:pt x="68" y="200"/>
                    <a:pt x="67" y="199"/>
                    <a:pt x="64" y="197"/>
                  </a:cubicBezTo>
                  <a:cubicBezTo>
                    <a:pt x="62" y="195"/>
                    <a:pt x="58" y="192"/>
                    <a:pt x="52" y="192"/>
                  </a:cubicBezTo>
                  <a:cubicBezTo>
                    <a:pt x="48" y="192"/>
                    <a:pt x="45" y="193"/>
                    <a:pt x="43" y="195"/>
                  </a:cubicBezTo>
                  <a:cubicBezTo>
                    <a:pt x="30" y="178"/>
                    <a:pt x="22" y="162"/>
                    <a:pt x="18" y="144"/>
                  </a:cubicBezTo>
                  <a:cubicBezTo>
                    <a:pt x="17" y="143"/>
                    <a:pt x="18" y="142"/>
                    <a:pt x="18" y="141"/>
                  </a:cubicBezTo>
                  <a:cubicBezTo>
                    <a:pt x="19" y="140"/>
                    <a:pt x="20" y="139"/>
                    <a:pt x="21" y="13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54" y="136"/>
                    <a:pt x="59" y="130"/>
                    <a:pt x="60" y="11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30"/>
                    <a:pt x="130" y="136"/>
                    <a:pt x="140" y="136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4" y="139"/>
                    <a:pt x="165" y="140"/>
                    <a:pt x="166" y="141"/>
                  </a:cubicBezTo>
                  <a:cubicBezTo>
                    <a:pt x="166" y="142"/>
                    <a:pt x="167" y="143"/>
                    <a:pt x="166" y="144"/>
                  </a:cubicBezTo>
                  <a:cubicBezTo>
                    <a:pt x="162" y="162"/>
                    <a:pt x="154" y="178"/>
                    <a:pt x="141" y="195"/>
                  </a:cubicBezTo>
                  <a:cubicBezTo>
                    <a:pt x="139" y="193"/>
                    <a:pt x="136" y="192"/>
                    <a:pt x="132" y="19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upa 31"/>
          <p:cNvGrpSpPr/>
          <p:nvPr/>
        </p:nvGrpSpPr>
        <p:grpSpPr>
          <a:xfrm>
            <a:off x="6599945" y="5494338"/>
            <a:ext cx="633413" cy="633413"/>
            <a:chOff x="3844480" y="2738740"/>
            <a:chExt cx="633413" cy="633413"/>
          </a:xfrm>
          <a:solidFill>
            <a:schemeClr val="tx2"/>
          </a:solidFill>
        </p:grpSpPr>
        <p:sp>
          <p:nvSpPr>
            <p:cNvPr id="33" name="Freeform 652"/>
            <p:cNvSpPr>
              <a:spLocks noEditPoints="1"/>
            </p:cNvSpPr>
            <p:nvPr/>
          </p:nvSpPr>
          <p:spPr bwMode="auto">
            <a:xfrm>
              <a:off x="3844480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665"/>
            <p:cNvSpPr>
              <a:spLocks noEditPoints="1"/>
            </p:cNvSpPr>
            <p:nvPr/>
          </p:nvSpPr>
          <p:spPr bwMode="auto">
            <a:xfrm>
              <a:off x="3878865" y="2840990"/>
              <a:ext cx="564642" cy="351092"/>
            </a:xfrm>
            <a:custGeom>
              <a:avLst/>
              <a:gdLst>
                <a:gd name="T0" fmla="*/ 177 w 264"/>
                <a:gd name="T1" fmla="*/ 92 h 164"/>
                <a:gd name="T2" fmla="*/ 216 w 264"/>
                <a:gd name="T3" fmla="*/ 76 h 164"/>
                <a:gd name="T4" fmla="*/ 143 w 264"/>
                <a:gd name="T5" fmla="*/ 61 h 164"/>
                <a:gd name="T6" fmla="*/ 124 w 264"/>
                <a:gd name="T7" fmla="*/ 8 h 164"/>
                <a:gd name="T8" fmla="*/ 56 w 264"/>
                <a:gd name="T9" fmla="*/ 68 h 164"/>
                <a:gd name="T10" fmla="*/ 54 w 264"/>
                <a:gd name="T11" fmla="*/ 85 h 164"/>
                <a:gd name="T12" fmla="*/ 10 w 264"/>
                <a:gd name="T13" fmla="*/ 96 h 164"/>
                <a:gd name="T14" fmla="*/ 41 w 264"/>
                <a:gd name="T15" fmla="*/ 121 h 164"/>
                <a:gd name="T16" fmla="*/ 80 w 264"/>
                <a:gd name="T17" fmla="*/ 140 h 164"/>
                <a:gd name="T18" fmla="*/ 132 w 264"/>
                <a:gd name="T19" fmla="*/ 156 h 164"/>
                <a:gd name="T20" fmla="*/ 184 w 264"/>
                <a:gd name="T21" fmla="*/ 140 h 164"/>
                <a:gd name="T22" fmla="*/ 223 w 264"/>
                <a:gd name="T23" fmla="*/ 121 h 164"/>
                <a:gd name="T24" fmla="*/ 254 w 264"/>
                <a:gd name="T25" fmla="*/ 96 h 164"/>
                <a:gd name="T26" fmla="*/ 56 w 264"/>
                <a:gd name="T27" fmla="*/ 124 h 164"/>
                <a:gd name="T28" fmla="*/ 9 w 264"/>
                <a:gd name="T29" fmla="*/ 107 h 164"/>
                <a:gd name="T30" fmla="*/ 84 w 264"/>
                <a:gd name="T31" fmla="*/ 104 h 164"/>
                <a:gd name="T32" fmla="*/ 9 w 264"/>
                <a:gd name="T33" fmla="*/ 107 h 164"/>
                <a:gd name="T34" fmla="*/ 159 w 264"/>
                <a:gd name="T35" fmla="*/ 95 h 164"/>
                <a:gd name="T36" fmla="*/ 132 w 264"/>
                <a:gd name="T37" fmla="*/ 8 h 164"/>
                <a:gd name="T38" fmla="*/ 129 w 264"/>
                <a:gd name="T39" fmla="*/ 60 h 164"/>
                <a:gd name="T40" fmla="*/ 132 w 264"/>
                <a:gd name="T41" fmla="*/ 8 h 164"/>
                <a:gd name="T42" fmla="*/ 113 w 264"/>
                <a:gd name="T43" fmla="*/ 73 h 164"/>
                <a:gd name="T44" fmla="*/ 136 w 264"/>
                <a:gd name="T45" fmla="*/ 92 h 164"/>
                <a:gd name="T46" fmla="*/ 151 w 264"/>
                <a:gd name="T47" fmla="*/ 93 h 164"/>
                <a:gd name="T48" fmla="*/ 113 w 264"/>
                <a:gd name="T49" fmla="*/ 93 h 164"/>
                <a:gd name="T50" fmla="*/ 109 w 264"/>
                <a:gd name="T51" fmla="*/ 80 h 164"/>
                <a:gd name="T52" fmla="*/ 105 w 264"/>
                <a:gd name="T53" fmla="*/ 78 h 164"/>
                <a:gd name="T54" fmla="*/ 56 w 264"/>
                <a:gd name="T55" fmla="*/ 76 h 164"/>
                <a:gd name="T56" fmla="*/ 90 w 264"/>
                <a:gd name="T57" fmla="*/ 85 h 164"/>
                <a:gd name="T58" fmla="*/ 92 w 264"/>
                <a:gd name="T59" fmla="*/ 108 h 164"/>
                <a:gd name="T60" fmla="*/ 172 w 264"/>
                <a:gd name="T61" fmla="*/ 108 h 164"/>
                <a:gd name="T62" fmla="*/ 174 w 264"/>
                <a:gd name="T63" fmla="*/ 85 h 164"/>
                <a:gd name="T64" fmla="*/ 208 w 264"/>
                <a:gd name="T65" fmla="*/ 77 h 164"/>
                <a:gd name="T66" fmla="*/ 208 w 264"/>
                <a:gd name="T67" fmla="*/ 156 h 164"/>
                <a:gd name="T68" fmla="*/ 224 w 264"/>
                <a:gd name="T69" fmla="*/ 140 h 164"/>
                <a:gd name="T70" fmla="*/ 180 w 264"/>
                <a:gd name="T71" fmla="*/ 108 h 164"/>
                <a:gd name="T72" fmla="*/ 256 w 264"/>
                <a:gd name="T73" fmla="*/ 106 h 164"/>
                <a:gd name="T74" fmla="*/ 196 w 264"/>
                <a:gd name="T75" fmla="*/ 140 h 164"/>
                <a:gd name="T76" fmla="*/ 208 w 264"/>
                <a:gd name="T77" fmla="*/ 128 h 164"/>
                <a:gd name="T78" fmla="*/ 208 w 264"/>
                <a:gd name="T79" fmla="*/ 136 h 164"/>
                <a:gd name="T80" fmla="*/ 56 w 264"/>
                <a:gd name="T81" fmla="*/ 128 h 164"/>
                <a:gd name="T82" fmla="*/ 68 w 264"/>
                <a:gd name="T83" fmla="*/ 140 h 164"/>
                <a:gd name="T84" fmla="*/ 52 w 264"/>
                <a:gd name="T85" fmla="*/ 140 h 164"/>
                <a:gd name="T86" fmla="*/ 56 w 264"/>
                <a:gd name="T87" fmla="*/ 1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164">
                  <a:moveTo>
                    <a:pt x="254" y="96"/>
                  </a:move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3"/>
                    <a:pt x="177" y="92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3" y="84"/>
                    <a:pt x="216" y="80"/>
                    <a:pt x="216" y="77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6" y="72"/>
                    <a:pt x="212" y="68"/>
                    <a:pt x="208" y="68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54" y="65"/>
                    <a:pt x="149" y="63"/>
                    <a:pt x="143" y="6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6" y="0"/>
                    <a:pt x="132" y="0"/>
                  </a:cubicBezTo>
                  <a:cubicBezTo>
                    <a:pt x="128" y="0"/>
                    <a:pt x="124" y="3"/>
                    <a:pt x="124" y="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5" y="63"/>
                    <a:pt x="110" y="65"/>
                    <a:pt x="10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48" y="72"/>
                    <a:pt x="48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80"/>
                    <a:pt x="51" y="84"/>
                    <a:pt x="54" y="85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5"/>
                    <a:pt x="86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100"/>
                    <a:pt x="0" y="106"/>
                  </a:cubicBezTo>
                  <a:cubicBezTo>
                    <a:pt x="0" y="110"/>
                    <a:pt x="3" y="114"/>
                    <a:pt x="8" y="11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6" y="126"/>
                    <a:pt x="32" y="132"/>
                    <a:pt x="32" y="140"/>
                  </a:cubicBezTo>
                  <a:cubicBezTo>
                    <a:pt x="32" y="153"/>
                    <a:pt x="43" y="164"/>
                    <a:pt x="56" y="164"/>
                  </a:cubicBezTo>
                  <a:cubicBezTo>
                    <a:pt x="69" y="164"/>
                    <a:pt x="80" y="153"/>
                    <a:pt x="80" y="140"/>
                  </a:cubicBezTo>
                  <a:cubicBezTo>
                    <a:pt x="80" y="135"/>
                    <a:pt x="79" y="131"/>
                    <a:pt x="76" y="12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7" y="145"/>
                    <a:pt x="113" y="156"/>
                    <a:pt x="132" y="156"/>
                  </a:cubicBezTo>
                  <a:cubicBezTo>
                    <a:pt x="151" y="156"/>
                    <a:pt x="167" y="145"/>
                    <a:pt x="175" y="130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5" y="131"/>
                    <a:pt x="184" y="135"/>
                    <a:pt x="184" y="140"/>
                  </a:cubicBezTo>
                  <a:cubicBezTo>
                    <a:pt x="184" y="153"/>
                    <a:pt x="195" y="164"/>
                    <a:pt x="208" y="164"/>
                  </a:cubicBezTo>
                  <a:cubicBezTo>
                    <a:pt x="221" y="164"/>
                    <a:pt x="232" y="153"/>
                    <a:pt x="232" y="140"/>
                  </a:cubicBezTo>
                  <a:cubicBezTo>
                    <a:pt x="232" y="132"/>
                    <a:pt x="228" y="126"/>
                    <a:pt x="223" y="121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61" y="114"/>
                    <a:pt x="264" y="110"/>
                    <a:pt x="264" y="106"/>
                  </a:cubicBezTo>
                  <a:cubicBezTo>
                    <a:pt x="264" y="100"/>
                    <a:pt x="260" y="96"/>
                    <a:pt x="254" y="96"/>
                  </a:cubicBezTo>
                  <a:close/>
                  <a:moveTo>
                    <a:pt x="56" y="156"/>
                  </a:moveTo>
                  <a:cubicBezTo>
                    <a:pt x="47" y="156"/>
                    <a:pt x="40" y="149"/>
                    <a:pt x="40" y="140"/>
                  </a:cubicBezTo>
                  <a:cubicBezTo>
                    <a:pt x="40" y="131"/>
                    <a:pt x="47" y="124"/>
                    <a:pt x="56" y="124"/>
                  </a:cubicBezTo>
                  <a:cubicBezTo>
                    <a:pt x="65" y="124"/>
                    <a:pt x="72" y="131"/>
                    <a:pt x="72" y="140"/>
                  </a:cubicBezTo>
                  <a:cubicBezTo>
                    <a:pt x="72" y="149"/>
                    <a:pt x="65" y="156"/>
                    <a:pt x="56" y="156"/>
                  </a:cubicBezTo>
                  <a:close/>
                  <a:moveTo>
                    <a:pt x="9" y="107"/>
                  </a:moveTo>
                  <a:cubicBezTo>
                    <a:pt x="9" y="107"/>
                    <a:pt x="8" y="107"/>
                    <a:pt x="8" y="106"/>
                  </a:cubicBezTo>
                  <a:cubicBezTo>
                    <a:pt x="8" y="105"/>
                    <a:pt x="9" y="104"/>
                    <a:pt x="10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5"/>
                    <a:pt x="84" y="107"/>
                    <a:pt x="84" y="108"/>
                  </a:cubicBezTo>
                  <a:cubicBezTo>
                    <a:pt x="84" y="112"/>
                    <a:pt x="85" y="117"/>
                    <a:pt x="86" y="121"/>
                  </a:cubicBezTo>
                  <a:lnTo>
                    <a:pt x="9" y="107"/>
                  </a:lnTo>
                  <a:close/>
                  <a:moveTo>
                    <a:pt x="159" y="78"/>
                  </a:moveTo>
                  <a:cubicBezTo>
                    <a:pt x="164" y="83"/>
                    <a:pt x="169" y="90"/>
                    <a:pt x="171" y="98"/>
                  </a:cubicBezTo>
                  <a:cubicBezTo>
                    <a:pt x="167" y="97"/>
                    <a:pt x="163" y="96"/>
                    <a:pt x="159" y="95"/>
                  </a:cubicBezTo>
                  <a:cubicBezTo>
                    <a:pt x="158" y="89"/>
                    <a:pt x="157" y="84"/>
                    <a:pt x="155" y="80"/>
                  </a:cubicBezTo>
                  <a:cubicBezTo>
                    <a:pt x="156" y="79"/>
                    <a:pt x="157" y="79"/>
                    <a:pt x="159" y="78"/>
                  </a:cubicBezTo>
                  <a:close/>
                  <a:moveTo>
                    <a:pt x="132" y="8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4" y="60"/>
                    <a:pt x="133" y="60"/>
                    <a:pt x="132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32" y="8"/>
                  </a:lnTo>
                  <a:close/>
                  <a:moveTo>
                    <a:pt x="132" y="68"/>
                  </a:moveTo>
                  <a:cubicBezTo>
                    <a:pt x="139" y="68"/>
                    <a:pt x="145" y="70"/>
                    <a:pt x="151" y="73"/>
                  </a:cubicBezTo>
                  <a:cubicBezTo>
                    <a:pt x="139" y="77"/>
                    <a:pt x="125" y="77"/>
                    <a:pt x="113" y="73"/>
                  </a:cubicBezTo>
                  <a:cubicBezTo>
                    <a:pt x="119" y="70"/>
                    <a:pt x="125" y="68"/>
                    <a:pt x="132" y="68"/>
                  </a:cubicBezTo>
                  <a:close/>
                  <a:moveTo>
                    <a:pt x="151" y="93"/>
                  </a:moveTo>
                  <a:cubicBezTo>
                    <a:pt x="146" y="93"/>
                    <a:pt x="141" y="92"/>
                    <a:pt x="136" y="92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40" y="84"/>
                    <a:pt x="143" y="83"/>
                    <a:pt x="147" y="82"/>
                  </a:cubicBezTo>
                  <a:cubicBezTo>
                    <a:pt x="149" y="86"/>
                    <a:pt x="150" y="89"/>
                    <a:pt x="151" y="93"/>
                  </a:cubicBezTo>
                  <a:close/>
                  <a:moveTo>
                    <a:pt x="128" y="84"/>
                  </a:moveTo>
                  <a:cubicBezTo>
                    <a:pt x="128" y="92"/>
                    <a:pt x="128" y="92"/>
                    <a:pt x="128" y="92"/>
                  </a:cubicBezTo>
                  <a:cubicBezTo>
                    <a:pt x="123" y="92"/>
                    <a:pt x="118" y="93"/>
                    <a:pt x="113" y="93"/>
                  </a:cubicBezTo>
                  <a:cubicBezTo>
                    <a:pt x="114" y="89"/>
                    <a:pt x="115" y="86"/>
                    <a:pt x="117" y="82"/>
                  </a:cubicBezTo>
                  <a:cubicBezTo>
                    <a:pt x="121" y="83"/>
                    <a:pt x="124" y="84"/>
                    <a:pt x="128" y="84"/>
                  </a:cubicBezTo>
                  <a:close/>
                  <a:moveTo>
                    <a:pt x="109" y="80"/>
                  </a:moveTo>
                  <a:cubicBezTo>
                    <a:pt x="107" y="84"/>
                    <a:pt x="106" y="89"/>
                    <a:pt x="105" y="95"/>
                  </a:cubicBezTo>
                  <a:cubicBezTo>
                    <a:pt x="101" y="96"/>
                    <a:pt x="97" y="97"/>
                    <a:pt x="93" y="98"/>
                  </a:cubicBezTo>
                  <a:cubicBezTo>
                    <a:pt x="95" y="90"/>
                    <a:pt x="100" y="83"/>
                    <a:pt x="105" y="78"/>
                  </a:cubicBezTo>
                  <a:cubicBezTo>
                    <a:pt x="107" y="79"/>
                    <a:pt x="108" y="79"/>
                    <a:pt x="109" y="80"/>
                  </a:cubicBezTo>
                  <a:close/>
                  <a:moveTo>
                    <a:pt x="56" y="77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9"/>
                    <a:pt x="92" y="82"/>
                    <a:pt x="90" y="85"/>
                  </a:cubicBezTo>
                  <a:lnTo>
                    <a:pt x="56" y="77"/>
                  </a:lnTo>
                  <a:close/>
                  <a:moveTo>
                    <a:pt x="132" y="148"/>
                  </a:moveTo>
                  <a:cubicBezTo>
                    <a:pt x="110" y="148"/>
                    <a:pt x="92" y="130"/>
                    <a:pt x="92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2" y="103"/>
                    <a:pt x="116" y="100"/>
                    <a:pt x="132" y="100"/>
                  </a:cubicBezTo>
                  <a:cubicBezTo>
                    <a:pt x="148" y="100"/>
                    <a:pt x="162" y="103"/>
                    <a:pt x="172" y="108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2" y="130"/>
                    <a:pt x="154" y="148"/>
                    <a:pt x="132" y="148"/>
                  </a:cubicBezTo>
                  <a:close/>
                  <a:moveTo>
                    <a:pt x="174" y="85"/>
                  </a:moveTo>
                  <a:cubicBezTo>
                    <a:pt x="172" y="82"/>
                    <a:pt x="170" y="79"/>
                    <a:pt x="168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7"/>
                    <a:pt x="208" y="77"/>
                    <a:pt x="208" y="77"/>
                  </a:cubicBezTo>
                  <a:lnTo>
                    <a:pt x="174" y="85"/>
                  </a:lnTo>
                  <a:close/>
                  <a:moveTo>
                    <a:pt x="224" y="140"/>
                  </a:moveTo>
                  <a:cubicBezTo>
                    <a:pt x="224" y="149"/>
                    <a:pt x="217" y="156"/>
                    <a:pt x="208" y="156"/>
                  </a:cubicBezTo>
                  <a:cubicBezTo>
                    <a:pt x="199" y="156"/>
                    <a:pt x="192" y="149"/>
                    <a:pt x="192" y="140"/>
                  </a:cubicBezTo>
                  <a:cubicBezTo>
                    <a:pt x="192" y="131"/>
                    <a:pt x="199" y="124"/>
                    <a:pt x="208" y="124"/>
                  </a:cubicBezTo>
                  <a:cubicBezTo>
                    <a:pt x="217" y="124"/>
                    <a:pt x="224" y="131"/>
                    <a:pt x="224" y="140"/>
                  </a:cubicBezTo>
                  <a:close/>
                  <a:moveTo>
                    <a:pt x="255" y="107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9" y="117"/>
                    <a:pt x="180" y="112"/>
                    <a:pt x="180" y="108"/>
                  </a:cubicBezTo>
                  <a:cubicBezTo>
                    <a:pt x="180" y="107"/>
                    <a:pt x="180" y="105"/>
                    <a:pt x="180" y="104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5" y="104"/>
                    <a:pt x="256" y="105"/>
                    <a:pt x="256" y="106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208" y="128"/>
                  </a:moveTo>
                  <a:cubicBezTo>
                    <a:pt x="201" y="128"/>
                    <a:pt x="196" y="133"/>
                    <a:pt x="196" y="140"/>
                  </a:cubicBezTo>
                  <a:cubicBezTo>
                    <a:pt x="196" y="147"/>
                    <a:pt x="201" y="152"/>
                    <a:pt x="208" y="152"/>
                  </a:cubicBezTo>
                  <a:cubicBezTo>
                    <a:pt x="215" y="152"/>
                    <a:pt x="220" y="147"/>
                    <a:pt x="220" y="140"/>
                  </a:cubicBezTo>
                  <a:cubicBezTo>
                    <a:pt x="220" y="133"/>
                    <a:pt x="215" y="128"/>
                    <a:pt x="208" y="128"/>
                  </a:cubicBezTo>
                  <a:close/>
                  <a:moveTo>
                    <a:pt x="208" y="144"/>
                  </a:moveTo>
                  <a:cubicBezTo>
                    <a:pt x="206" y="144"/>
                    <a:pt x="204" y="142"/>
                    <a:pt x="204" y="140"/>
                  </a:cubicBezTo>
                  <a:cubicBezTo>
                    <a:pt x="204" y="138"/>
                    <a:pt x="206" y="136"/>
                    <a:pt x="208" y="136"/>
                  </a:cubicBezTo>
                  <a:cubicBezTo>
                    <a:pt x="210" y="136"/>
                    <a:pt x="212" y="138"/>
                    <a:pt x="212" y="140"/>
                  </a:cubicBezTo>
                  <a:cubicBezTo>
                    <a:pt x="212" y="142"/>
                    <a:pt x="210" y="144"/>
                    <a:pt x="208" y="144"/>
                  </a:cubicBezTo>
                  <a:close/>
                  <a:moveTo>
                    <a:pt x="56" y="128"/>
                  </a:moveTo>
                  <a:cubicBezTo>
                    <a:pt x="49" y="128"/>
                    <a:pt x="44" y="133"/>
                    <a:pt x="44" y="140"/>
                  </a:cubicBezTo>
                  <a:cubicBezTo>
                    <a:pt x="44" y="147"/>
                    <a:pt x="49" y="152"/>
                    <a:pt x="56" y="152"/>
                  </a:cubicBezTo>
                  <a:cubicBezTo>
                    <a:pt x="63" y="152"/>
                    <a:pt x="68" y="147"/>
                    <a:pt x="68" y="140"/>
                  </a:cubicBezTo>
                  <a:cubicBezTo>
                    <a:pt x="68" y="133"/>
                    <a:pt x="63" y="128"/>
                    <a:pt x="56" y="128"/>
                  </a:cubicBezTo>
                  <a:close/>
                  <a:moveTo>
                    <a:pt x="56" y="144"/>
                  </a:moveTo>
                  <a:cubicBezTo>
                    <a:pt x="54" y="144"/>
                    <a:pt x="52" y="142"/>
                    <a:pt x="52" y="140"/>
                  </a:cubicBezTo>
                  <a:cubicBezTo>
                    <a:pt x="52" y="138"/>
                    <a:pt x="54" y="136"/>
                    <a:pt x="56" y="136"/>
                  </a:cubicBezTo>
                  <a:cubicBezTo>
                    <a:pt x="58" y="136"/>
                    <a:pt x="60" y="138"/>
                    <a:pt x="60" y="140"/>
                  </a:cubicBezTo>
                  <a:cubicBezTo>
                    <a:pt x="60" y="142"/>
                    <a:pt x="58" y="144"/>
                    <a:pt x="56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upa 34"/>
          <p:cNvGrpSpPr/>
          <p:nvPr/>
        </p:nvGrpSpPr>
        <p:grpSpPr>
          <a:xfrm>
            <a:off x="9063920" y="5494338"/>
            <a:ext cx="633413" cy="633413"/>
            <a:chOff x="6308455" y="2738740"/>
            <a:chExt cx="633413" cy="633413"/>
          </a:xfrm>
          <a:solidFill>
            <a:schemeClr val="tx2"/>
          </a:solidFill>
        </p:grpSpPr>
        <p:sp>
          <p:nvSpPr>
            <p:cNvPr id="36" name="Freeform 554"/>
            <p:cNvSpPr>
              <a:spLocks noEditPoints="1"/>
            </p:cNvSpPr>
            <p:nvPr/>
          </p:nvSpPr>
          <p:spPr bwMode="auto">
            <a:xfrm>
              <a:off x="6308455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704"/>
            <p:cNvSpPr>
              <a:spLocks noEditPoints="1"/>
            </p:cNvSpPr>
            <p:nvPr/>
          </p:nvSpPr>
          <p:spPr bwMode="auto">
            <a:xfrm>
              <a:off x="6375416" y="2875376"/>
              <a:ext cx="500396" cy="376428"/>
            </a:xfrm>
            <a:custGeom>
              <a:avLst/>
              <a:gdLst>
                <a:gd name="T0" fmla="*/ 209 w 234"/>
                <a:gd name="T1" fmla="*/ 44 h 176"/>
                <a:gd name="T2" fmla="*/ 193 w 234"/>
                <a:gd name="T3" fmla="*/ 8 h 176"/>
                <a:gd name="T4" fmla="*/ 33 w 234"/>
                <a:gd name="T5" fmla="*/ 0 h 176"/>
                <a:gd name="T6" fmla="*/ 41 w 234"/>
                <a:gd name="T7" fmla="*/ 43 h 176"/>
                <a:gd name="T8" fmla="*/ 17 w 234"/>
                <a:gd name="T9" fmla="*/ 44 h 176"/>
                <a:gd name="T10" fmla="*/ 7 w 234"/>
                <a:gd name="T11" fmla="*/ 113 h 176"/>
                <a:gd name="T12" fmla="*/ 234 w 234"/>
                <a:gd name="T13" fmla="*/ 111 h 176"/>
                <a:gd name="T14" fmla="*/ 49 w 234"/>
                <a:gd name="T15" fmla="*/ 37 h 176"/>
                <a:gd name="T16" fmla="*/ 65 w 234"/>
                <a:gd name="T17" fmla="*/ 28 h 176"/>
                <a:gd name="T18" fmla="*/ 73 w 234"/>
                <a:gd name="T19" fmla="*/ 8 h 176"/>
                <a:gd name="T20" fmla="*/ 113 w 234"/>
                <a:gd name="T21" fmla="*/ 16 h 176"/>
                <a:gd name="T22" fmla="*/ 113 w 234"/>
                <a:gd name="T23" fmla="*/ 8 h 176"/>
                <a:gd name="T24" fmla="*/ 121 w 234"/>
                <a:gd name="T25" fmla="*/ 16 h 176"/>
                <a:gd name="T26" fmla="*/ 137 w 234"/>
                <a:gd name="T27" fmla="*/ 18 h 176"/>
                <a:gd name="T28" fmla="*/ 145 w 234"/>
                <a:gd name="T29" fmla="*/ 8 h 176"/>
                <a:gd name="T30" fmla="*/ 185 w 234"/>
                <a:gd name="T31" fmla="*/ 37 h 176"/>
                <a:gd name="T32" fmla="*/ 185 w 234"/>
                <a:gd name="T33" fmla="*/ 8 h 176"/>
                <a:gd name="T34" fmla="*/ 179 w 234"/>
                <a:gd name="T35" fmla="*/ 168 h 176"/>
                <a:gd name="T36" fmla="*/ 173 w 234"/>
                <a:gd name="T37" fmla="*/ 138 h 176"/>
                <a:gd name="T38" fmla="*/ 157 w 234"/>
                <a:gd name="T39" fmla="*/ 104 h 176"/>
                <a:gd name="T40" fmla="*/ 165 w 234"/>
                <a:gd name="T41" fmla="*/ 72 h 176"/>
                <a:gd name="T42" fmla="*/ 145 w 234"/>
                <a:gd name="T43" fmla="*/ 64 h 176"/>
                <a:gd name="T44" fmla="*/ 143 w 234"/>
                <a:gd name="T45" fmla="*/ 52 h 176"/>
                <a:gd name="T46" fmla="*/ 145 w 234"/>
                <a:gd name="T47" fmla="*/ 40 h 176"/>
                <a:gd name="T48" fmla="*/ 113 w 234"/>
                <a:gd name="T49" fmla="*/ 32 h 176"/>
                <a:gd name="T50" fmla="*/ 69 w 234"/>
                <a:gd name="T51" fmla="*/ 80 h 176"/>
                <a:gd name="T52" fmla="*/ 65 w 234"/>
                <a:gd name="T53" fmla="*/ 104 h 176"/>
                <a:gd name="T54" fmla="*/ 55 w 234"/>
                <a:gd name="T55" fmla="*/ 139 h 176"/>
                <a:gd name="T56" fmla="*/ 50 w 234"/>
                <a:gd name="T57" fmla="*/ 165 h 176"/>
                <a:gd name="T58" fmla="*/ 27 w 234"/>
                <a:gd name="T59" fmla="*/ 168 h 176"/>
                <a:gd name="T60" fmla="*/ 30 w 234"/>
                <a:gd name="T61" fmla="*/ 171 h 176"/>
                <a:gd name="T62" fmla="*/ 57 w 234"/>
                <a:gd name="T63" fmla="*/ 176 h 176"/>
                <a:gd name="T64" fmla="*/ 85 w 234"/>
                <a:gd name="T65" fmla="*/ 171 h 176"/>
                <a:gd name="T66" fmla="*/ 117 w 234"/>
                <a:gd name="T67" fmla="*/ 168 h 176"/>
                <a:gd name="T68" fmla="*/ 150 w 234"/>
                <a:gd name="T69" fmla="*/ 171 h 176"/>
                <a:gd name="T70" fmla="*/ 177 w 234"/>
                <a:gd name="T71" fmla="*/ 176 h 176"/>
                <a:gd name="T72" fmla="*/ 204 w 234"/>
                <a:gd name="T73" fmla="*/ 171 h 176"/>
                <a:gd name="T74" fmla="*/ 207 w 234"/>
                <a:gd name="T75" fmla="*/ 168 h 176"/>
                <a:gd name="T76" fmla="*/ 184 w 234"/>
                <a:gd name="T77" fmla="*/ 165 h 176"/>
                <a:gd name="T78" fmla="*/ 134 w 234"/>
                <a:gd name="T79" fmla="*/ 49 h 176"/>
                <a:gd name="T80" fmla="*/ 121 w 234"/>
                <a:gd name="T81" fmla="*/ 56 h 176"/>
                <a:gd name="T82" fmla="*/ 149 w 234"/>
                <a:gd name="T83" fmla="*/ 80 h 176"/>
                <a:gd name="T84" fmla="*/ 85 w 234"/>
                <a:gd name="T85" fmla="*/ 80 h 176"/>
                <a:gd name="T86" fmla="*/ 165 w 234"/>
                <a:gd name="T87" fmla="*/ 136 h 176"/>
                <a:gd name="T88" fmla="*/ 69 w 234"/>
                <a:gd name="T89" fmla="*/ 136 h 176"/>
                <a:gd name="T90" fmla="*/ 170 w 234"/>
                <a:gd name="T91" fmla="*/ 165 h 176"/>
                <a:gd name="T92" fmla="*/ 137 w 234"/>
                <a:gd name="T93" fmla="*/ 168 h 176"/>
                <a:gd name="T94" fmla="*/ 105 w 234"/>
                <a:gd name="T95" fmla="*/ 165 h 176"/>
                <a:gd name="T96" fmla="*/ 77 w 234"/>
                <a:gd name="T97" fmla="*/ 160 h 176"/>
                <a:gd name="T98" fmla="*/ 57 w 234"/>
                <a:gd name="T99" fmla="*/ 147 h 176"/>
                <a:gd name="T100" fmla="*/ 128 w 234"/>
                <a:gd name="T101" fmla="*/ 135 h 176"/>
                <a:gd name="T102" fmla="*/ 93 w 234"/>
                <a:gd name="T103" fmla="*/ 96 h 176"/>
                <a:gd name="T104" fmla="*/ 93 w 234"/>
                <a:gd name="T105" fmla="*/ 88 h 176"/>
                <a:gd name="T106" fmla="*/ 141 w 234"/>
                <a:gd name="T107" fmla="*/ 96 h 176"/>
                <a:gd name="T108" fmla="*/ 125 w 234"/>
                <a:gd name="T109" fmla="*/ 9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" h="176">
                  <a:moveTo>
                    <a:pt x="217" y="70"/>
                  </a:moveTo>
                  <a:cubicBezTo>
                    <a:pt x="217" y="44"/>
                    <a:pt x="217" y="44"/>
                    <a:pt x="217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4" y="53"/>
                    <a:pt x="199" y="48"/>
                    <a:pt x="193" y="43"/>
                  </a:cubicBezTo>
                  <a:cubicBezTo>
                    <a:pt x="193" y="8"/>
                    <a:pt x="193" y="8"/>
                    <a:pt x="193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5" y="48"/>
                    <a:pt x="30" y="53"/>
                    <a:pt x="25" y="5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9" y="82"/>
                    <a:pt x="3" y="96"/>
                    <a:pt x="0" y="111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18" y="61"/>
                    <a:pt x="64" y="24"/>
                    <a:pt x="117" y="24"/>
                  </a:cubicBezTo>
                  <a:cubicBezTo>
                    <a:pt x="170" y="24"/>
                    <a:pt x="216" y="61"/>
                    <a:pt x="227" y="113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96"/>
                    <a:pt x="225" y="82"/>
                    <a:pt x="217" y="70"/>
                  </a:cubicBezTo>
                  <a:close/>
                  <a:moveTo>
                    <a:pt x="65" y="28"/>
                  </a:moveTo>
                  <a:cubicBezTo>
                    <a:pt x="59" y="31"/>
                    <a:pt x="54" y="34"/>
                    <a:pt x="49" y="3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5" y="8"/>
                    <a:pt x="65" y="8"/>
                    <a:pt x="65" y="8"/>
                  </a:cubicBezTo>
                  <a:lnTo>
                    <a:pt x="65" y="28"/>
                  </a:lnTo>
                  <a:close/>
                  <a:moveTo>
                    <a:pt x="89" y="19"/>
                  </a:moveTo>
                  <a:cubicBezTo>
                    <a:pt x="84" y="21"/>
                    <a:pt x="78" y="22"/>
                    <a:pt x="73" y="2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89" y="8"/>
                    <a:pt x="89" y="8"/>
                    <a:pt x="89" y="8"/>
                  </a:cubicBezTo>
                  <a:lnTo>
                    <a:pt x="89" y="19"/>
                  </a:lnTo>
                  <a:close/>
                  <a:moveTo>
                    <a:pt x="113" y="16"/>
                  </a:moveTo>
                  <a:cubicBezTo>
                    <a:pt x="108" y="16"/>
                    <a:pt x="102" y="17"/>
                    <a:pt x="97" y="1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13" y="8"/>
                    <a:pt x="113" y="8"/>
                    <a:pt x="113" y="8"/>
                  </a:cubicBezTo>
                  <a:lnTo>
                    <a:pt x="113" y="16"/>
                  </a:lnTo>
                  <a:close/>
                  <a:moveTo>
                    <a:pt x="137" y="18"/>
                  </a:moveTo>
                  <a:cubicBezTo>
                    <a:pt x="132" y="17"/>
                    <a:pt x="126" y="16"/>
                    <a:pt x="121" y="1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37" y="8"/>
                    <a:pt x="137" y="8"/>
                    <a:pt x="137" y="8"/>
                  </a:cubicBezTo>
                  <a:lnTo>
                    <a:pt x="137" y="18"/>
                  </a:lnTo>
                  <a:close/>
                  <a:moveTo>
                    <a:pt x="161" y="24"/>
                  </a:moveTo>
                  <a:cubicBezTo>
                    <a:pt x="156" y="22"/>
                    <a:pt x="150" y="21"/>
                    <a:pt x="145" y="19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61" y="8"/>
                    <a:pt x="161" y="8"/>
                    <a:pt x="161" y="8"/>
                  </a:cubicBezTo>
                  <a:lnTo>
                    <a:pt x="161" y="24"/>
                  </a:lnTo>
                  <a:close/>
                  <a:moveTo>
                    <a:pt x="185" y="37"/>
                  </a:moveTo>
                  <a:cubicBezTo>
                    <a:pt x="180" y="34"/>
                    <a:pt x="175" y="31"/>
                    <a:pt x="169" y="2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85" y="8"/>
                    <a:pt x="185" y="8"/>
                    <a:pt x="185" y="8"/>
                  </a:cubicBezTo>
                  <a:lnTo>
                    <a:pt x="185" y="37"/>
                  </a:lnTo>
                  <a:close/>
                  <a:moveTo>
                    <a:pt x="184" y="165"/>
                  </a:moveTo>
                  <a:cubicBezTo>
                    <a:pt x="183" y="166"/>
                    <a:pt x="181" y="167"/>
                    <a:pt x="179" y="168"/>
                  </a:cubicBezTo>
                  <a:cubicBezTo>
                    <a:pt x="182" y="162"/>
                    <a:pt x="184" y="155"/>
                    <a:pt x="185" y="147"/>
                  </a:cubicBezTo>
                  <a:cubicBezTo>
                    <a:pt x="185" y="144"/>
                    <a:pt x="183" y="140"/>
                    <a:pt x="179" y="139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6"/>
                    <a:pt x="171" y="104"/>
                    <a:pt x="169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7" y="64"/>
                    <a:pt x="148" y="63"/>
                    <a:pt x="149" y="62"/>
                  </a:cubicBezTo>
                  <a:cubicBezTo>
                    <a:pt x="149" y="60"/>
                    <a:pt x="149" y="58"/>
                    <a:pt x="148" y="57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6"/>
                    <a:pt x="149" y="44"/>
                    <a:pt x="149" y="42"/>
                  </a:cubicBezTo>
                  <a:cubicBezTo>
                    <a:pt x="148" y="41"/>
                    <a:pt x="147" y="40"/>
                    <a:pt x="145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3" y="104"/>
                    <a:pt x="61" y="106"/>
                    <a:pt x="61" y="10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1" y="140"/>
                    <a:pt x="49" y="144"/>
                    <a:pt x="49" y="147"/>
                  </a:cubicBezTo>
                  <a:cubicBezTo>
                    <a:pt x="50" y="155"/>
                    <a:pt x="52" y="162"/>
                    <a:pt x="55" y="168"/>
                  </a:cubicBezTo>
                  <a:cubicBezTo>
                    <a:pt x="53" y="167"/>
                    <a:pt x="51" y="166"/>
                    <a:pt x="50" y="165"/>
                  </a:cubicBezTo>
                  <a:cubicBezTo>
                    <a:pt x="47" y="163"/>
                    <a:pt x="43" y="160"/>
                    <a:pt x="37" y="160"/>
                  </a:cubicBezTo>
                  <a:cubicBezTo>
                    <a:pt x="31" y="160"/>
                    <a:pt x="28" y="162"/>
                    <a:pt x="25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69"/>
                    <a:pt x="34" y="168"/>
                    <a:pt x="37" y="168"/>
                  </a:cubicBezTo>
                  <a:cubicBezTo>
                    <a:pt x="41" y="168"/>
                    <a:pt x="42" y="169"/>
                    <a:pt x="45" y="171"/>
                  </a:cubicBezTo>
                  <a:cubicBezTo>
                    <a:pt x="47" y="173"/>
                    <a:pt x="51" y="176"/>
                    <a:pt x="57" y="176"/>
                  </a:cubicBezTo>
                  <a:cubicBezTo>
                    <a:pt x="63" y="176"/>
                    <a:pt x="67" y="173"/>
                    <a:pt x="70" y="171"/>
                  </a:cubicBezTo>
                  <a:cubicBezTo>
                    <a:pt x="72" y="169"/>
                    <a:pt x="73" y="168"/>
                    <a:pt x="77" y="168"/>
                  </a:cubicBezTo>
                  <a:cubicBezTo>
                    <a:pt x="81" y="168"/>
                    <a:pt x="82" y="169"/>
                    <a:pt x="85" y="171"/>
                  </a:cubicBezTo>
                  <a:cubicBezTo>
                    <a:pt x="87" y="173"/>
                    <a:pt x="91" y="176"/>
                    <a:pt x="97" y="176"/>
                  </a:cubicBezTo>
                  <a:cubicBezTo>
                    <a:pt x="103" y="176"/>
                    <a:pt x="107" y="173"/>
                    <a:pt x="110" y="171"/>
                  </a:cubicBezTo>
                  <a:cubicBezTo>
                    <a:pt x="112" y="169"/>
                    <a:pt x="113" y="168"/>
                    <a:pt x="117" y="168"/>
                  </a:cubicBezTo>
                  <a:cubicBezTo>
                    <a:pt x="121" y="168"/>
                    <a:pt x="122" y="169"/>
                    <a:pt x="125" y="171"/>
                  </a:cubicBezTo>
                  <a:cubicBezTo>
                    <a:pt x="127" y="173"/>
                    <a:pt x="131" y="176"/>
                    <a:pt x="137" y="176"/>
                  </a:cubicBezTo>
                  <a:cubicBezTo>
                    <a:pt x="143" y="176"/>
                    <a:pt x="147" y="173"/>
                    <a:pt x="150" y="171"/>
                  </a:cubicBezTo>
                  <a:cubicBezTo>
                    <a:pt x="152" y="169"/>
                    <a:pt x="153" y="168"/>
                    <a:pt x="157" y="168"/>
                  </a:cubicBezTo>
                  <a:cubicBezTo>
                    <a:pt x="161" y="168"/>
                    <a:pt x="162" y="169"/>
                    <a:pt x="165" y="171"/>
                  </a:cubicBezTo>
                  <a:cubicBezTo>
                    <a:pt x="167" y="173"/>
                    <a:pt x="171" y="176"/>
                    <a:pt x="177" y="176"/>
                  </a:cubicBezTo>
                  <a:cubicBezTo>
                    <a:pt x="183" y="176"/>
                    <a:pt x="187" y="173"/>
                    <a:pt x="189" y="171"/>
                  </a:cubicBezTo>
                  <a:cubicBezTo>
                    <a:pt x="192" y="169"/>
                    <a:pt x="193" y="168"/>
                    <a:pt x="197" y="168"/>
                  </a:cubicBezTo>
                  <a:cubicBezTo>
                    <a:pt x="200" y="168"/>
                    <a:pt x="202" y="169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6" y="162"/>
                    <a:pt x="203" y="160"/>
                    <a:pt x="197" y="160"/>
                  </a:cubicBezTo>
                  <a:cubicBezTo>
                    <a:pt x="191" y="160"/>
                    <a:pt x="187" y="163"/>
                    <a:pt x="184" y="165"/>
                  </a:cubicBezTo>
                  <a:close/>
                  <a:moveTo>
                    <a:pt x="121" y="48"/>
                  </a:moveTo>
                  <a:cubicBezTo>
                    <a:pt x="135" y="48"/>
                    <a:pt x="135" y="48"/>
                    <a:pt x="135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3" y="51"/>
                    <a:pt x="133" y="53"/>
                    <a:pt x="134" y="55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21" y="56"/>
                    <a:pt x="121" y="56"/>
                    <a:pt x="121" y="56"/>
                  </a:cubicBezTo>
                  <a:lnTo>
                    <a:pt x="121" y="48"/>
                  </a:lnTo>
                  <a:close/>
                  <a:moveTo>
                    <a:pt x="85" y="80"/>
                  </a:moveTo>
                  <a:cubicBezTo>
                    <a:pt x="149" y="80"/>
                    <a:pt x="149" y="80"/>
                    <a:pt x="149" y="80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85" y="104"/>
                    <a:pt x="85" y="104"/>
                    <a:pt x="85" y="104"/>
                  </a:cubicBezTo>
                  <a:lnTo>
                    <a:pt x="85" y="80"/>
                  </a:lnTo>
                  <a:close/>
                  <a:moveTo>
                    <a:pt x="69" y="112"/>
                  </a:moveTo>
                  <a:cubicBezTo>
                    <a:pt x="165" y="112"/>
                    <a:pt x="165" y="112"/>
                    <a:pt x="165" y="112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1" y="125"/>
                    <a:pt x="113" y="125"/>
                    <a:pt x="104" y="127"/>
                  </a:cubicBezTo>
                  <a:cubicBezTo>
                    <a:pt x="69" y="136"/>
                    <a:pt x="69" y="136"/>
                    <a:pt x="69" y="136"/>
                  </a:cubicBezTo>
                  <a:lnTo>
                    <a:pt x="69" y="112"/>
                  </a:lnTo>
                  <a:close/>
                  <a:moveTo>
                    <a:pt x="171" y="166"/>
                  </a:moveTo>
                  <a:cubicBezTo>
                    <a:pt x="170" y="166"/>
                    <a:pt x="170" y="165"/>
                    <a:pt x="170" y="165"/>
                  </a:cubicBezTo>
                  <a:cubicBezTo>
                    <a:pt x="167" y="163"/>
                    <a:pt x="163" y="160"/>
                    <a:pt x="157" y="160"/>
                  </a:cubicBezTo>
                  <a:cubicBezTo>
                    <a:pt x="151" y="160"/>
                    <a:pt x="147" y="163"/>
                    <a:pt x="145" y="165"/>
                  </a:cubicBezTo>
                  <a:cubicBezTo>
                    <a:pt x="142" y="167"/>
                    <a:pt x="141" y="168"/>
                    <a:pt x="137" y="168"/>
                  </a:cubicBezTo>
                  <a:cubicBezTo>
                    <a:pt x="133" y="168"/>
                    <a:pt x="132" y="167"/>
                    <a:pt x="130" y="165"/>
                  </a:cubicBezTo>
                  <a:cubicBezTo>
                    <a:pt x="127" y="163"/>
                    <a:pt x="123" y="160"/>
                    <a:pt x="117" y="160"/>
                  </a:cubicBezTo>
                  <a:cubicBezTo>
                    <a:pt x="111" y="160"/>
                    <a:pt x="107" y="163"/>
                    <a:pt x="105" y="165"/>
                  </a:cubicBezTo>
                  <a:cubicBezTo>
                    <a:pt x="102" y="167"/>
                    <a:pt x="101" y="168"/>
                    <a:pt x="97" y="168"/>
                  </a:cubicBezTo>
                  <a:cubicBezTo>
                    <a:pt x="93" y="168"/>
                    <a:pt x="92" y="167"/>
                    <a:pt x="90" y="165"/>
                  </a:cubicBezTo>
                  <a:cubicBezTo>
                    <a:pt x="87" y="163"/>
                    <a:pt x="83" y="160"/>
                    <a:pt x="77" y="160"/>
                  </a:cubicBezTo>
                  <a:cubicBezTo>
                    <a:pt x="71" y="160"/>
                    <a:pt x="67" y="163"/>
                    <a:pt x="65" y="165"/>
                  </a:cubicBezTo>
                  <a:cubicBezTo>
                    <a:pt x="64" y="165"/>
                    <a:pt x="64" y="166"/>
                    <a:pt x="63" y="166"/>
                  </a:cubicBezTo>
                  <a:cubicBezTo>
                    <a:pt x="60" y="161"/>
                    <a:pt x="58" y="154"/>
                    <a:pt x="57" y="147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10" y="134"/>
                    <a:pt x="113" y="133"/>
                    <a:pt x="117" y="133"/>
                  </a:cubicBezTo>
                  <a:cubicBezTo>
                    <a:pt x="121" y="133"/>
                    <a:pt x="124" y="134"/>
                    <a:pt x="128" y="135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6" y="154"/>
                    <a:pt x="174" y="161"/>
                    <a:pt x="171" y="166"/>
                  </a:cubicBezTo>
                  <a:close/>
                  <a:moveTo>
                    <a:pt x="93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93" y="88"/>
                    <a:pt x="93" y="88"/>
                    <a:pt x="93" y="88"/>
                  </a:cubicBezTo>
                  <a:lnTo>
                    <a:pt x="93" y="96"/>
                  </a:lnTo>
                  <a:close/>
                  <a:moveTo>
                    <a:pt x="125" y="96"/>
                  </a:moveTo>
                  <a:cubicBezTo>
                    <a:pt x="141" y="96"/>
                    <a:pt x="141" y="96"/>
                    <a:pt x="141" y="96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25" y="88"/>
                    <a:pt x="125" y="88"/>
                    <a:pt x="125" y="88"/>
                  </a:cubicBezTo>
                  <a:lnTo>
                    <a:pt x="125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4907557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Money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5099887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Insurance /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Social protection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Royalties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&amp; license fees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Finance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Banking</a:t>
            </a:r>
          </a:p>
        </p:txBody>
      </p:sp>
      <p:sp>
        <p:nvSpPr>
          <p:cNvPr id="6" name="Freeform 659"/>
          <p:cNvSpPr>
            <a:spLocks noEditPoints="1"/>
          </p:cNvSpPr>
          <p:nvPr/>
        </p:nvSpPr>
        <p:spPr bwMode="auto">
          <a:xfrm>
            <a:off x="5621429" y="2577298"/>
            <a:ext cx="953285" cy="966589"/>
          </a:xfrm>
          <a:custGeom>
            <a:avLst/>
            <a:gdLst>
              <a:gd name="T0" fmla="*/ 15 w 182"/>
              <a:gd name="T1" fmla="*/ 120 h 184"/>
              <a:gd name="T2" fmla="*/ 47 w 182"/>
              <a:gd name="T3" fmla="*/ 184 h 184"/>
              <a:gd name="T4" fmla="*/ 79 w 182"/>
              <a:gd name="T5" fmla="*/ 120 h 184"/>
              <a:gd name="T6" fmla="*/ 71 w 182"/>
              <a:gd name="T7" fmla="*/ 168 h 184"/>
              <a:gd name="T8" fmla="*/ 23 w 182"/>
              <a:gd name="T9" fmla="*/ 168 h 184"/>
              <a:gd name="T10" fmla="*/ 47 w 182"/>
              <a:gd name="T11" fmla="*/ 168 h 184"/>
              <a:gd name="T12" fmla="*/ 71 w 182"/>
              <a:gd name="T13" fmla="*/ 168 h 184"/>
              <a:gd name="T14" fmla="*/ 47 w 182"/>
              <a:gd name="T15" fmla="*/ 160 h 184"/>
              <a:gd name="T16" fmla="*/ 23 w 182"/>
              <a:gd name="T17" fmla="*/ 147 h 184"/>
              <a:gd name="T18" fmla="*/ 71 w 182"/>
              <a:gd name="T19" fmla="*/ 147 h 184"/>
              <a:gd name="T20" fmla="*/ 71 w 182"/>
              <a:gd name="T21" fmla="*/ 136 h 184"/>
              <a:gd name="T22" fmla="*/ 23 w 182"/>
              <a:gd name="T23" fmla="*/ 136 h 184"/>
              <a:gd name="T24" fmla="*/ 47 w 182"/>
              <a:gd name="T25" fmla="*/ 136 h 184"/>
              <a:gd name="T26" fmla="*/ 71 w 182"/>
              <a:gd name="T27" fmla="*/ 136 h 184"/>
              <a:gd name="T28" fmla="*/ 23 w 182"/>
              <a:gd name="T29" fmla="*/ 120 h 184"/>
              <a:gd name="T30" fmla="*/ 71 w 182"/>
              <a:gd name="T31" fmla="*/ 120 h 184"/>
              <a:gd name="T32" fmla="*/ 181 w 182"/>
              <a:gd name="T33" fmla="*/ 78 h 184"/>
              <a:gd name="T34" fmla="*/ 95 w 182"/>
              <a:gd name="T35" fmla="*/ 0 h 184"/>
              <a:gd name="T36" fmla="*/ 87 w 182"/>
              <a:gd name="T37" fmla="*/ 8 h 184"/>
              <a:gd name="T38" fmla="*/ 2 w 182"/>
              <a:gd name="T39" fmla="*/ 83 h 184"/>
              <a:gd name="T40" fmla="*/ 25 w 182"/>
              <a:gd name="T41" fmla="*/ 76 h 184"/>
              <a:gd name="T42" fmla="*/ 62 w 182"/>
              <a:gd name="T43" fmla="*/ 98 h 184"/>
              <a:gd name="T44" fmla="*/ 87 w 182"/>
              <a:gd name="T45" fmla="*/ 156 h 184"/>
              <a:gd name="T46" fmla="*/ 103 w 182"/>
              <a:gd name="T47" fmla="*/ 184 h 184"/>
              <a:gd name="T48" fmla="*/ 111 w 182"/>
              <a:gd name="T49" fmla="*/ 176 h 184"/>
              <a:gd name="T50" fmla="*/ 119 w 182"/>
              <a:gd name="T51" fmla="*/ 156 h 184"/>
              <a:gd name="T52" fmla="*/ 111 w 182"/>
              <a:gd name="T53" fmla="*/ 144 h 184"/>
              <a:gd name="T54" fmla="*/ 135 w 182"/>
              <a:gd name="T55" fmla="*/ 128 h 184"/>
              <a:gd name="T56" fmla="*/ 159 w 182"/>
              <a:gd name="T57" fmla="*/ 144 h 184"/>
              <a:gd name="T58" fmla="*/ 167 w 182"/>
              <a:gd name="T59" fmla="*/ 184 h 184"/>
              <a:gd name="T60" fmla="*/ 157 w 182"/>
              <a:gd name="T61" fmla="*/ 129 h 184"/>
              <a:gd name="T62" fmla="*/ 167 w 182"/>
              <a:gd name="T63" fmla="*/ 96 h 184"/>
              <a:gd name="T64" fmla="*/ 175 w 182"/>
              <a:gd name="T65" fmla="*/ 83 h 184"/>
              <a:gd name="T66" fmla="*/ 181 w 182"/>
              <a:gd name="T67" fmla="*/ 78 h 184"/>
              <a:gd name="T68" fmla="*/ 103 w 182"/>
              <a:gd name="T69" fmla="*/ 144 h 184"/>
              <a:gd name="T70" fmla="*/ 95 w 182"/>
              <a:gd name="T71" fmla="*/ 156 h 184"/>
              <a:gd name="T72" fmla="*/ 107 w 182"/>
              <a:gd name="T73" fmla="*/ 81 h 184"/>
              <a:gd name="T74" fmla="*/ 122 w 182"/>
              <a:gd name="T75" fmla="*/ 125 h 184"/>
              <a:gd name="T76" fmla="*/ 135 w 182"/>
              <a:gd name="T77" fmla="*/ 120 h 184"/>
              <a:gd name="T78" fmla="*/ 113 w 182"/>
              <a:gd name="T79" fmla="*/ 87 h 184"/>
              <a:gd name="T80" fmla="*/ 124 w 182"/>
              <a:gd name="T81" fmla="*/ 100 h 184"/>
              <a:gd name="T82" fmla="*/ 150 w 182"/>
              <a:gd name="T83" fmla="*/ 77 h 184"/>
              <a:gd name="T84" fmla="*/ 135 w 182"/>
              <a:gd name="T85" fmla="*/ 120 h 184"/>
              <a:gd name="T86" fmla="*/ 124 w 182"/>
              <a:gd name="T87" fmla="*/ 88 h 184"/>
              <a:gd name="T88" fmla="*/ 89 w 182"/>
              <a:gd name="T89" fmla="*/ 68 h 184"/>
              <a:gd name="T90" fmla="*/ 25 w 182"/>
              <a:gd name="T91" fmla="*/ 68 h 184"/>
              <a:gd name="T92" fmla="*/ 91 w 182"/>
              <a:gd name="T93" fmla="*/ 16 h 184"/>
              <a:gd name="T94" fmla="*/ 157 w 182"/>
              <a:gd name="T95" fmla="*/ 68 h 184"/>
              <a:gd name="T96" fmla="*/ 119 w 182"/>
              <a:gd name="T97" fmla="*/ 69 h 184"/>
              <a:gd name="T98" fmla="*/ 113 w 182"/>
              <a:gd name="T99" fmla="*/ 26 h 184"/>
              <a:gd name="T100" fmla="*/ 55 w 182"/>
              <a:gd name="T101" fmla="*/ 67 h 184"/>
              <a:gd name="T102" fmla="*/ 76 w 182"/>
              <a:gd name="T103" fmla="*/ 30 h 184"/>
              <a:gd name="T104" fmla="*/ 55 w 182"/>
              <a:gd name="T105" fmla="*/ 6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2" h="184">
                <a:moveTo>
                  <a:pt x="47" y="104"/>
                </a:moveTo>
                <a:cubicBezTo>
                  <a:pt x="31" y="104"/>
                  <a:pt x="15" y="109"/>
                  <a:pt x="15" y="120"/>
                </a:cubicBezTo>
                <a:cubicBezTo>
                  <a:pt x="15" y="168"/>
                  <a:pt x="15" y="168"/>
                  <a:pt x="15" y="168"/>
                </a:cubicBezTo>
                <a:cubicBezTo>
                  <a:pt x="15" y="179"/>
                  <a:pt x="31" y="184"/>
                  <a:pt x="47" y="184"/>
                </a:cubicBezTo>
                <a:cubicBezTo>
                  <a:pt x="63" y="184"/>
                  <a:pt x="79" y="179"/>
                  <a:pt x="79" y="168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09"/>
                  <a:pt x="63" y="104"/>
                  <a:pt x="47" y="104"/>
                </a:cubicBezTo>
                <a:close/>
                <a:moveTo>
                  <a:pt x="71" y="168"/>
                </a:moveTo>
                <a:cubicBezTo>
                  <a:pt x="71" y="171"/>
                  <a:pt x="62" y="176"/>
                  <a:pt x="47" y="176"/>
                </a:cubicBezTo>
                <a:cubicBezTo>
                  <a:pt x="32" y="176"/>
                  <a:pt x="23" y="171"/>
                  <a:pt x="23" y="168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9" y="166"/>
                  <a:pt x="38" y="168"/>
                  <a:pt x="47" y="168"/>
                </a:cubicBezTo>
                <a:cubicBezTo>
                  <a:pt x="56" y="168"/>
                  <a:pt x="65" y="166"/>
                  <a:pt x="71" y="163"/>
                </a:cubicBezTo>
                <a:lnTo>
                  <a:pt x="71" y="168"/>
                </a:lnTo>
                <a:close/>
                <a:moveTo>
                  <a:pt x="71" y="152"/>
                </a:moveTo>
                <a:cubicBezTo>
                  <a:pt x="71" y="155"/>
                  <a:pt x="62" y="160"/>
                  <a:pt x="47" y="160"/>
                </a:cubicBezTo>
                <a:cubicBezTo>
                  <a:pt x="32" y="160"/>
                  <a:pt x="23" y="155"/>
                  <a:pt x="23" y="152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9" y="150"/>
                  <a:pt x="38" y="152"/>
                  <a:pt x="47" y="152"/>
                </a:cubicBezTo>
                <a:cubicBezTo>
                  <a:pt x="56" y="152"/>
                  <a:pt x="65" y="150"/>
                  <a:pt x="71" y="147"/>
                </a:cubicBezTo>
                <a:lnTo>
                  <a:pt x="71" y="152"/>
                </a:lnTo>
                <a:close/>
                <a:moveTo>
                  <a:pt x="71" y="136"/>
                </a:moveTo>
                <a:cubicBezTo>
                  <a:pt x="71" y="139"/>
                  <a:pt x="62" y="144"/>
                  <a:pt x="47" y="144"/>
                </a:cubicBezTo>
                <a:cubicBezTo>
                  <a:pt x="32" y="144"/>
                  <a:pt x="23" y="139"/>
                  <a:pt x="23" y="136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9" y="134"/>
                  <a:pt x="38" y="136"/>
                  <a:pt x="47" y="136"/>
                </a:cubicBezTo>
                <a:cubicBezTo>
                  <a:pt x="56" y="136"/>
                  <a:pt x="65" y="134"/>
                  <a:pt x="71" y="131"/>
                </a:cubicBezTo>
                <a:lnTo>
                  <a:pt x="71" y="136"/>
                </a:lnTo>
                <a:close/>
                <a:moveTo>
                  <a:pt x="47" y="128"/>
                </a:moveTo>
                <a:cubicBezTo>
                  <a:pt x="32" y="128"/>
                  <a:pt x="23" y="123"/>
                  <a:pt x="23" y="120"/>
                </a:cubicBezTo>
                <a:cubicBezTo>
                  <a:pt x="23" y="117"/>
                  <a:pt x="32" y="112"/>
                  <a:pt x="47" y="112"/>
                </a:cubicBezTo>
                <a:cubicBezTo>
                  <a:pt x="62" y="112"/>
                  <a:pt x="71" y="117"/>
                  <a:pt x="71" y="120"/>
                </a:cubicBezTo>
                <a:cubicBezTo>
                  <a:pt x="71" y="123"/>
                  <a:pt x="62" y="128"/>
                  <a:pt x="47" y="128"/>
                </a:cubicBezTo>
                <a:close/>
                <a:moveTo>
                  <a:pt x="181" y="78"/>
                </a:moveTo>
                <a:cubicBezTo>
                  <a:pt x="168" y="38"/>
                  <a:pt x="133" y="10"/>
                  <a:pt x="95" y="8"/>
                </a:cubicBezTo>
                <a:cubicBezTo>
                  <a:pt x="95" y="0"/>
                  <a:pt x="95" y="0"/>
                  <a:pt x="95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8"/>
                  <a:pt x="87" y="8"/>
                  <a:pt x="87" y="8"/>
                </a:cubicBezTo>
                <a:cubicBezTo>
                  <a:pt x="49" y="10"/>
                  <a:pt x="14" y="38"/>
                  <a:pt x="1" y="78"/>
                </a:cubicBezTo>
                <a:cubicBezTo>
                  <a:pt x="0" y="80"/>
                  <a:pt x="1" y="82"/>
                  <a:pt x="2" y="83"/>
                </a:cubicBezTo>
                <a:cubicBezTo>
                  <a:pt x="4" y="84"/>
                  <a:pt x="6" y="84"/>
                  <a:pt x="7" y="83"/>
                </a:cubicBezTo>
                <a:cubicBezTo>
                  <a:pt x="13" y="78"/>
                  <a:pt x="19" y="76"/>
                  <a:pt x="25" y="76"/>
                </a:cubicBezTo>
                <a:cubicBezTo>
                  <a:pt x="37" y="76"/>
                  <a:pt x="48" y="84"/>
                  <a:pt x="54" y="98"/>
                </a:cubicBezTo>
                <a:cubicBezTo>
                  <a:pt x="56" y="101"/>
                  <a:pt x="60" y="101"/>
                  <a:pt x="62" y="98"/>
                </a:cubicBezTo>
                <a:cubicBezTo>
                  <a:pt x="67" y="86"/>
                  <a:pt x="77" y="78"/>
                  <a:pt x="87" y="76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7" y="166"/>
                  <a:pt x="94" y="174"/>
                  <a:pt x="103" y="176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111" y="184"/>
                  <a:pt x="111" y="184"/>
                  <a:pt x="111" y="184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20" y="174"/>
                  <a:pt x="127" y="166"/>
                  <a:pt x="127" y="156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61"/>
                  <a:pt x="116" y="166"/>
                  <a:pt x="111" y="167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11" y="141"/>
                  <a:pt x="113" y="138"/>
                  <a:pt x="116" y="137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54" y="137"/>
                  <a:pt x="154" y="137"/>
                  <a:pt x="154" y="137"/>
                </a:cubicBezTo>
                <a:cubicBezTo>
                  <a:pt x="157" y="138"/>
                  <a:pt x="159" y="141"/>
                  <a:pt x="159" y="14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7" y="184"/>
                  <a:pt x="167" y="184"/>
                  <a:pt x="167" y="184"/>
                </a:cubicBezTo>
                <a:cubicBezTo>
                  <a:pt x="167" y="144"/>
                  <a:pt x="167" y="144"/>
                  <a:pt x="167" y="144"/>
                </a:cubicBezTo>
                <a:cubicBezTo>
                  <a:pt x="167" y="138"/>
                  <a:pt x="163" y="132"/>
                  <a:pt x="157" y="129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59" y="120"/>
                  <a:pt x="167" y="109"/>
                  <a:pt x="167" y="96"/>
                </a:cubicBezTo>
                <a:cubicBezTo>
                  <a:pt x="167" y="88"/>
                  <a:pt x="164" y="82"/>
                  <a:pt x="160" y="76"/>
                </a:cubicBezTo>
                <a:cubicBezTo>
                  <a:pt x="165" y="77"/>
                  <a:pt x="170" y="79"/>
                  <a:pt x="175" y="83"/>
                </a:cubicBezTo>
                <a:cubicBezTo>
                  <a:pt x="176" y="84"/>
                  <a:pt x="178" y="84"/>
                  <a:pt x="180" y="83"/>
                </a:cubicBezTo>
                <a:cubicBezTo>
                  <a:pt x="181" y="82"/>
                  <a:pt x="182" y="80"/>
                  <a:pt x="181" y="78"/>
                </a:cubicBezTo>
                <a:close/>
                <a:moveTo>
                  <a:pt x="113" y="129"/>
                </a:moveTo>
                <a:cubicBezTo>
                  <a:pt x="107" y="132"/>
                  <a:pt x="103" y="138"/>
                  <a:pt x="103" y="144"/>
                </a:cubicBezTo>
                <a:cubicBezTo>
                  <a:pt x="103" y="167"/>
                  <a:pt x="103" y="167"/>
                  <a:pt x="103" y="167"/>
                </a:cubicBezTo>
                <a:cubicBezTo>
                  <a:pt x="98" y="166"/>
                  <a:pt x="95" y="161"/>
                  <a:pt x="95" y="156"/>
                </a:cubicBezTo>
                <a:cubicBezTo>
                  <a:pt x="95" y="76"/>
                  <a:pt x="95" y="76"/>
                  <a:pt x="95" y="76"/>
                </a:cubicBezTo>
                <a:cubicBezTo>
                  <a:pt x="99" y="77"/>
                  <a:pt x="103" y="79"/>
                  <a:pt x="107" y="81"/>
                </a:cubicBezTo>
                <a:cubicBezTo>
                  <a:pt x="104" y="86"/>
                  <a:pt x="103" y="91"/>
                  <a:pt x="103" y="96"/>
                </a:cubicBezTo>
                <a:cubicBezTo>
                  <a:pt x="103" y="109"/>
                  <a:pt x="111" y="120"/>
                  <a:pt x="122" y="125"/>
                </a:cubicBezTo>
                <a:lnTo>
                  <a:pt x="113" y="129"/>
                </a:lnTo>
                <a:close/>
                <a:moveTo>
                  <a:pt x="135" y="120"/>
                </a:moveTo>
                <a:cubicBezTo>
                  <a:pt x="122" y="120"/>
                  <a:pt x="111" y="109"/>
                  <a:pt x="111" y="96"/>
                </a:cubicBezTo>
                <a:cubicBezTo>
                  <a:pt x="111" y="93"/>
                  <a:pt x="112" y="89"/>
                  <a:pt x="113" y="87"/>
                </a:cubicBezTo>
                <a:cubicBezTo>
                  <a:pt x="116" y="90"/>
                  <a:pt x="118" y="93"/>
                  <a:pt x="120" y="98"/>
                </a:cubicBezTo>
                <a:cubicBezTo>
                  <a:pt x="121" y="99"/>
                  <a:pt x="123" y="100"/>
                  <a:pt x="124" y="100"/>
                </a:cubicBezTo>
                <a:cubicBezTo>
                  <a:pt x="126" y="100"/>
                  <a:pt x="127" y="99"/>
                  <a:pt x="128" y="98"/>
                </a:cubicBezTo>
                <a:cubicBezTo>
                  <a:pt x="133" y="87"/>
                  <a:pt x="141" y="80"/>
                  <a:pt x="150" y="77"/>
                </a:cubicBezTo>
                <a:cubicBezTo>
                  <a:pt x="155" y="81"/>
                  <a:pt x="159" y="88"/>
                  <a:pt x="159" y="96"/>
                </a:cubicBezTo>
                <a:cubicBezTo>
                  <a:pt x="159" y="109"/>
                  <a:pt x="148" y="120"/>
                  <a:pt x="135" y="120"/>
                </a:cubicBezTo>
                <a:close/>
                <a:moveTo>
                  <a:pt x="157" y="68"/>
                </a:moveTo>
                <a:cubicBezTo>
                  <a:pt x="144" y="68"/>
                  <a:pt x="132" y="75"/>
                  <a:pt x="124" y="88"/>
                </a:cubicBezTo>
                <a:cubicBezTo>
                  <a:pt x="116" y="76"/>
                  <a:pt x="105" y="69"/>
                  <a:pt x="93" y="68"/>
                </a:cubicBezTo>
                <a:cubicBezTo>
                  <a:pt x="89" y="68"/>
                  <a:pt x="89" y="68"/>
                  <a:pt x="89" y="68"/>
                </a:cubicBezTo>
                <a:cubicBezTo>
                  <a:pt x="77" y="69"/>
                  <a:pt x="66" y="76"/>
                  <a:pt x="58" y="88"/>
                </a:cubicBezTo>
                <a:cubicBezTo>
                  <a:pt x="50" y="75"/>
                  <a:pt x="38" y="68"/>
                  <a:pt x="25" y="68"/>
                </a:cubicBezTo>
                <a:cubicBezTo>
                  <a:pt x="21" y="68"/>
                  <a:pt x="17" y="69"/>
                  <a:pt x="13" y="70"/>
                </a:cubicBezTo>
                <a:cubicBezTo>
                  <a:pt x="28" y="37"/>
                  <a:pt x="58" y="16"/>
                  <a:pt x="91" y="16"/>
                </a:cubicBezTo>
                <a:cubicBezTo>
                  <a:pt x="124" y="16"/>
                  <a:pt x="154" y="37"/>
                  <a:pt x="169" y="70"/>
                </a:cubicBezTo>
                <a:cubicBezTo>
                  <a:pt x="165" y="69"/>
                  <a:pt x="161" y="68"/>
                  <a:pt x="157" y="68"/>
                </a:cubicBezTo>
                <a:close/>
                <a:moveTo>
                  <a:pt x="106" y="30"/>
                </a:moveTo>
                <a:cubicBezTo>
                  <a:pt x="111" y="39"/>
                  <a:pt x="115" y="53"/>
                  <a:pt x="119" y="69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3" y="50"/>
                  <a:pt x="118" y="36"/>
                  <a:pt x="113" y="26"/>
                </a:cubicBezTo>
                <a:lnTo>
                  <a:pt x="106" y="30"/>
                </a:lnTo>
                <a:close/>
                <a:moveTo>
                  <a:pt x="55" y="67"/>
                </a:moveTo>
                <a:cubicBezTo>
                  <a:pt x="63" y="69"/>
                  <a:pt x="63" y="69"/>
                  <a:pt x="63" y="69"/>
                </a:cubicBezTo>
                <a:cubicBezTo>
                  <a:pt x="67" y="53"/>
                  <a:pt x="71" y="39"/>
                  <a:pt x="76" y="30"/>
                </a:cubicBezTo>
                <a:cubicBezTo>
                  <a:pt x="69" y="26"/>
                  <a:pt x="69" y="26"/>
                  <a:pt x="69" y="26"/>
                </a:cubicBezTo>
                <a:cubicBezTo>
                  <a:pt x="64" y="36"/>
                  <a:pt x="59" y="50"/>
                  <a:pt x="55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98"/>
          <p:cNvSpPr>
            <a:spLocks noEditPoints="1"/>
          </p:cNvSpPr>
          <p:nvPr/>
        </p:nvSpPr>
        <p:spPr bwMode="auto">
          <a:xfrm>
            <a:off x="7716440" y="2577298"/>
            <a:ext cx="771498" cy="1048615"/>
          </a:xfrm>
          <a:custGeom>
            <a:avLst/>
            <a:gdLst>
              <a:gd name="T0" fmla="*/ 83 w 147"/>
              <a:gd name="T1" fmla="*/ 103 h 200"/>
              <a:gd name="T2" fmla="*/ 94 w 147"/>
              <a:gd name="T3" fmla="*/ 84 h 200"/>
              <a:gd name="T4" fmla="*/ 105 w 147"/>
              <a:gd name="T5" fmla="*/ 62 h 200"/>
              <a:gd name="T6" fmla="*/ 108 w 147"/>
              <a:gd name="T7" fmla="*/ 39 h 200"/>
              <a:gd name="T8" fmla="*/ 93 w 147"/>
              <a:gd name="T9" fmla="*/ 22 h 200"/>
              <a:gd name="T10" fmla="*/ 70 w 147"/>
              <a:gd name="T11" fmla="*/ 10 h 200"/>
              <a:gd name="T12" fmla="*/ 44 w 147"/>
              <a:gd name="T13" fmla="*/ 7 h 200"/>
              <a:gd name="T14" fmla="*/ 22 w 147"/>
              <a:gd name="T15" fmla="*/ 11 h 200"/>
              <a:gd name="T16" fmla="*/ 11 w 147"/>
              <a:gd name="T17" fmla="*/ 31 h 200"/>
              <a:gd name="T18" fmla="*/ 7 w 147"/>
              <a:gd name="T19" fmla="*/ 56 h 200"/>
              <a:gd name="T20" fmla="*/ 11 w 147"/>
              <a:gd name="T21" fmla="*/ 81 h 200"/>
              <a:gd name="T22" fmla="*/ 22 w 147"/>
              <a:gd name="T23" fmla="*/ 101 h 200"/>
              <a:gd name="T24" fmla="*/ 29 w 147"/>
              <a:gd name="T25" fmla="*/ 176 h 200"/>
              <a:gd name="T26" fmla="*/ 68 w 147"/>
              <a:gd name="T27" fmla="*/ 166 h 200"/>
              <a:gd name="T28" fmla="*/ 147 w 147"/>
              <a:gd name="T29" fmla="*/ 144 h 200"/>
              <a:gd name="T30" fmla="*/ 137 w 147"/>
              <a:gd name="T31" fmla="*/ 134 h 200"/>
              <a:gd name="T32" fmla="*/ 107 w 147"/>
              <a:gd name="T33" fmla="*/ 112 h 200"/>
              <a:gd name="T34" fmla="*/ 25 w 147"/>
              <a:gd name="T35" fmla="*/ 89 h 200"/>
              <a:gd name="T36" fmla="*/ 9 w 147"/>
              <a:gd name="T37" fmla="*/ 71 h 200"/>
              <a:gd name="T38" fmla="*/ 12 w 147"/>
              <a:gd name="T39" fmla="*/ 47 h 200"/>
              <a:gd name="T40" fmla="*/ 23 w 147"/>
              <a:gd name="T41" fmla="*/ 32 h 200"/>
              <a:gd name="T42" fmla="*/ 33 w 147"/>
              <a:gd name="T43" fmla="*/ 18 h 200"/>
              <a:gd name="T44" fmla="*/ 55 w 147"/>
              <a:gd name="T45" fmla="*/ 8 h 200"/>
              <a:gd name="T46" fmla="*/ 77 w 147"/>
              <a:gd name="T47" fmla="*/ 18 h 200"/>
              <a:gd name="T48" fmla="*/ 87 w 147"/>
              <a:gd name="T49" fmla="*/ 32 h 200"/>
              <a:gd name="T50" fmla="*/ 98 w 147"/>
              <a:gd name="T51" fmla="*/ 47 h 200"/>
              <a:gd name="T52" fmla="*/ 101 w 147"/>
              <a:gd name="T53" fmla="*/ 71 h 200"/>
              <a:gd name="T54" fmla="*/ 85 w 147"/>
              <a:gd name="T55" fmla="*/ 89 h 200"/>
              <a:gd name="T56" fmla="*/ 67 w 147"/>
              <a:gd name="T57" fmla="*/ 94 h 200"/>
              <a:gd name="T58" fmla="*/ 50 w 147"/>
              <a:gd name="T59" fmla="*/ 100 h 200"/>
              <a:gd name="T60" fmla="*/ 33 w 147"/>
              <a:gd name="T61" fmla="*/ 94 h 200"/>
              <a:gd name="T62" fmla="*/ 58 w 147"/>
              <a:gd name="T63" fmla="*/ 145 h 200"/>
              <a:gd name="T64" fmla="*/ 35 w 147"/>
              <a:gd name="T65" fmla="*/ 162 h 200"/>
              <a:gd name="T66" fmla="*/ 44 w 147"/>
              <a:gd name="T67" fmla="*/ 105 h 200"/>
              <a:gd name="T68" fmla="*/ 70 w 147"/>
              <a:gd name="T69" fmla="*/ 102 h 200"/>
              <a:gd name="T70" fmla="*/ 67 w 147"/>
              <a:gd name="T71" fmla="*/ 144 h 200"/>
              <a:gd name="T72" fmla="*/ 107 w 147"/>
              <a:gd name="T73" fmla="*/ 128 h 200"/>
              <a:gd name="T74" fmla="*/ 38 w 147"/>
              <a:gd name="T75" fmla="*/ 46 h 200"/>
              <a:gd name="T76" fmla="*/ 28 w 147"/>
              <a:gd name="T77" fmla="*/ 56 h 200"/>
              <a:gd name="T78" fmla="*/ 69 w 147"/>
              <a:gd name="T79" fmla="*/ 80 h 200"/>
              <a:gd name="T80" fmla="*/ 55 w 147"/>
              <a:gd name="T81" fmla="*/ 84 h 200"/>
              <a:gd name="T82" fmla="*/ 79 w 147"/>
              <a:gd name="T83" fmla="*/ 42 h 200"/>
              <a:gd name="T84" fmla="*/ 72 w 147"/>
              <a:gd name="T85" fmla="*/ 46 h 200"/>
              <a:gd name="T86" fmla="*/ 31 w 147"/>
              <a:gd name="T87" fmla="*/ 70 h 200"/>
              <a:gd name="T88" fmla="*/ 72 w 147"/>
              <a:gd name="T89" fmla="*/ 66 h 200"/>
              <a:gd name="T90" fmla="*/ 83 w 147"/>
              <a:gd name="T91" fmla="*/ 56 h 200"/>
              <a:gd name="T92" fmla="*/ 55 w 147"/>
              <a:gd name="T93" fmla="*/ 36 h 200"/>
              <a:gd name="T94" fmla="*/ 45 w 147"/>
              <a:gd name="T95" fmla="*/ 39 h 200"/>
              <a:gd name="T96" fmla="*/ 111 w 147"/>
              <a:gd name="T97" fmla="*/ 156 h 200"/>
              <a:gd name="T98" fmla="*/ 123 w 147"/>
              <a:gd name="T99" fmla="*/ 140 h 200"/>
              <a:gd name="T100" fmla="*/ 103 w 147"/>
              <a:gd name="T101" fmla="*/ 132 h 200"/>
              <a:gd name="T102" fmla="*/ 87 w 147"/>
              <a:gd name="T103" fmla="*/ 152 h 200"/>
              <a:gd name="T104" fmla="*/ 103 w 147"/>
              <a:gd name="T105" fmla="*/ 172 h 200"/>
              <a:gd name="T106" fmla="*/ 103 w 147"/>
              <a:gd name="T107" fmla="*/ 180 h 200"/>
              <a:gd name="T108" fmla="*/ 111 w 147"/>
              <a:gd name="T109" fmla="*/ 180 h 200"/>
              <a:gd name="T110" fmla="*/ 115 w 147"/>
              <a:gd name="T111" fmla="*/ 156 h 200"/>
              <a:gd name="T112" fmla="*/ 95 w 147"/>
              <a:gd name="T113" fmla="*/ 152 h 200"/>
              <a:gd name="T114" fmla="*/ 103 w 147"/>
              <a:gd name="T115" fmla="*/ 156 h 200"/>
              <a:gd name="T116" fmla="*/ 111 w 147"/>
              <a:gd name="T117" fmla="*/ 164 h 200"/>
              <a:gd name="T118" fmla="*/ 115 w 147"/>
              <a:gd name="T119" fmla="*/ 17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" h="200">
                <a:moveTo>
                  <a:pt x="107" y="104"/>
                </a:moveTo>
                <a:cubicBezTo>
                  <a:pt x="98" y="104"/>
                  <a:pt x="90" y="107"/>
                  <a:pt x="83" y="112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5" y="103"/>
                  <a:pt x="86" y="102"/>
                  <a:pt x="88" y="101"/>
                </a:cubicBezTo>
                <a:cubicBezTo>
                  <a:pt x="92" y="99"/>
                  <a:pt x="92" y="94"/>
                  <a:pt x="93" y="90"/>
                </a:cubicBezTo>
                <a:cubicBezTo>
                  <a:pt x="93" y="88"/>
                  <a:pt x="93" y="85"/>
                  <a:pt x="94" y="84"/>
                </a:cubicBezTo>
                <a:cubicBezTo>
                  <a:pt x="95" y="83"/>
                  <a:pt x="97" y="82"/>
                  <a:pt x="99" y="81"/>
                </a:cubicBezTo>
                <a:cubicBezTo>
                  <a:pt x="103" y="80"/>
                  <a:pt x="107" y="78"/>
                  <a:pt x="108" y="73"/>
                </a:cubicBezTo>
                <a:cubicBezTo>
                  <a:pt x="110" y="69"/>
                  <a:pt x="107" y="65"/>
                  <a:pt x="105" y="62"/>
                </a:cubicBezTo>
                <a:cubicBezTo>
                  <a:pt x="104" y="60"/>
                  <a:pt x="103" y="57"/>
                  <a:pt x="103" y="56"/>
                </a:cubicBezTo>
                <a:cubicBezTo>
                  <a:pt x="103" y="55"/>
                  <a:pt x="104" y="52"/>
                  <a:pt x="105" y="50"/>
                </a:cubicBezTo>
                <a:cubicBezTo>
                  <a:pt x="107" y="47"/>
                  <a:pt x="110" y="43"/>
                  <a:pt x="108" y="39"/>
                </a:cubicBezTo>
                <a:cubicBezTo>
                  <a:pt x="107" y="34"/>
                  <a:pt x="103" y="32"/>
                  <a:pt x="99" y="31"/>
                </a:cubicBezTo>
                <a:cubicBezTo>
                  <a:pt x="97" y="30"/>
                  <a:pt x="95" y="29"/>
                  <a:pt x="94" y="28"/>
                </a:cubicBezTo>
                <a:cubicBezTo>
                  <a:pt x="93" y="27"/>
                  <a:pt x="93" y="24"/>
                  <a:pt x="93" y="22"/>
                </a:cubicBezTo>
                <a:cubicBezTo>
                  <a:pt x="92" y="18"/>
                  <a:pt x="92" y="13"/>
                  <a:pt x="88" y="11"/>
                </a:cubicBezTo>
                <a:cubicBezTo>
                  <a:pt x="84" y="8"/>
                  <a:pt x="80" y="9"/>
                  <a:pt x="76" y="10"/>
                </a:cubicBezTo>
                <a:cubicBezTo>
                  <a:pt x="74" y="10"/>
                  <a:pt x="71" y="11"/>
                  <a:pt x="70" y="10"/>
                </a:cubicBezTo>
                <a:cubicBezTo>
                  <a:pt x="69" y="10"/>
                  <a:pt x="67" y="8"/>
                  <a:pt x="66" y="7"/>
                </a:cubicBezTo>
                <a:cubicBezTo>
                  <a:pt x="63" y="4"/>
                  <a:pt x="60" y="0"/>
                  <a:pt x="55" y="0"/>
                </a:cubicBezTo>
                <a:cubicBezTo>
                  <a:pt x="50" y="0"/>
                  <a:pt x="47" y="4"/>
                  <a:pt x="44" y="7"/>
                </a:cubicBezTo>
                <a:cubicBezTo>
                  <a:pt x="43" y="8"/>
                  <a:pt x="41" y="10"/>
                  <a:pt x="40" y="10"/>
                </a:cubicBezTo>
                <a:cubicBezTo>
                  <a:pt x="39" y="11"/>
                  <a:pt x="36" y="10"/>
                  <a:pt x="34" y="10"/>
                </a:cubicBezTo>
                <a:cubicBezTo>
                  <a:pt x="30" y="9"/>
                  <a:pt x="26" y="8"/>
                  <a:pt x="22" y="11"/>
                </a:cubicBezTo>
                <a:cubicBezTo>
                  <a:pt x="18" y="13"/>
                  <a:pt x="18" y="18"/>
                  <a:pt x="17" y="22"/>
                </a:cubicBezTo>
                <a:cubicBezTo>
                  <a:pt x="17" y="24"/>
                  <a:pt x="17" y="27"/>
                  <a:pt x="16" y="28"/>
                </a:cubicBezTo>
                <a:cubicBezTo>
                  <a:pt x="15" y="29"/>
                  <a:pt x="13" y="30"/>
                  <a:pt x="11" y="31"/>
                </a:cubicBezTo>
                <a:cubicBezTo>
                  <a:pt x="7" y="32"/>
                  <a:pt x="3" y="34"/>
                  <a:pt x="2" y="39"/>
                </a:cubicBezTo>
                <a:cubicBezTo>
                  <a:pt x="0" y="43"/>
                  <a:pt x="3" y="47"/>
                  <a:pt x="5" y="50"/>
                </a:cubicBezTo>
                <a:cubicBezTo>
                  <a:pt x="6" y="52"/>
                  <a:pt x="7" y="55"/>
                  <a:pt x="7" y="56"/>
                </a:cubicBezTo>
                <a:cubicBezTo>
                  <a:pt x="7" y="57"/>
                  <a:pt x="6" y="60"/>
                  <a:pt x="5" y="62"/>
                </a:cubicBezTo>
                <a:cubicBezTo>
                  <a:pt x="3" y="65"/>
                  <a:pt x="0" y="69"/>
                  <a:pt x="2" y="73"/>
                </a:cubicBezTo>
                <a:cubicBezTo>
                  <a:pt x="3" y="78"/>
                  <a:pt x="7" y="80"/>
                  <a:pt x="11" y="81"/>
                </a:cubicBezTo>
                <a:cubicBezTo>
                  <a:pt x="13" y="82"/>
                  <a:pt x="15" y="83"/>
                  <a:pt x="16" y="84"/>
                </a:cubicBezTo>
                <a:cubicBezTo>
                  <a:pt x="17" y="85"/>
                  <a:pt x="17" y="88"/>
                  <a:pt x="17" y="90"/>
                </a:cubicBezTo>
                <a:cubicBezTo>
                  <a:pt x="18" y="94"/>
                  <a:pt x="18" y="99"/>
                  <a:pt x="22" y="101"/>
                </a:cubicBezTo>
                <a:cubicBezTo>
                  <a:pt x="24" y="102"/>
                  <a:pt x="25" y="103"/>
                  <a:pt x="27" y="103"/>
                </a:cubicBezTo>
                <a:cubicBezTo>
                  <a:pt x="27" y="172"/>
                  <a:pt x="27" y="172"/>
                  <a:pt x="27" y="172"/>
                </a:cubicBezTo>
                <a:cubicBezTo>
                  <a:pt x="27" y="174"/>
                  <a:pt x="28" y="175"/>
                  <a:pt x="29" y="176"/>
                </a:cubicBezTo>
                <a:cubicBezTo>
                  <a:pt x="31" y="176"/>
                  <a:pt x="33" y="176"/>
                  <a:pt x="34" y="175"/>
                </a:cubicBezTo>
                <a:cubicBezTo>
                  <a:pt x="55" y="154"/>
                  <a:pt x="55" y="154"/>
                  <a:pt x="55" y="154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71" y="185"/>
                  <a:pt x="87" y="200"/>
                  <a:pt x="107" y="200"/>
                </a:cubicBezTo>
                <a:cubicBezTo>
                  <a:pt x="129" y="200"/>
                  <a:pt x="147" y="182"/>
                  <a:pt x="147" y="160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22"/>
                  <a:pt x="129" y="104"/>
                  <a:pt x="107" y="104"/>
                </a:cubicBezTo>
                <a:close/>
                <a:moveTo>
                  <a:pt x="107" y="112"/>
                </a:moveTo>
                <a:cubicBezTo>
                  <a:pt x="121" y="112"/>
                  <a:pt x="133" y="121"/>
                  <a:pt x="137" y="134"/>
                </a:cubicBezTo>
                <a:cubicBezTo>
                  <a:pt x="130" y="125"/>
                  <a:pt x="119" y="120"/>
                  <a:pt x="107" y="120"/>
                </a:cubicBezTo>
                <a:cubicBezTo>
                  <a:pt x="95" y="120"/>
                  <a:pt x="84" y="125"/>
                  <a:pt x="77" y="134"/>
                </a:cubicBezTo>
                <a:cubicBezTo>
                  <a:pt x="81" y="121"/>
                  <a:pt x="93" y="112"/>
                  <a:pt x="107" y="112"/>
                </a:cubicBezTo>
                <a:close/>
                <a:moveTo>
                  <a:pt x="33" y="94"/>
                </a:moveTo>
                <a:cubicBezTo>
                  <a:pt x="31" y="95"/>
                  <a:pt x="28" y="95"/>
                  <a:pt x="27" y="95"/>
                </a:cubicBezTo>
                <a:cubicBezTo>
                  <a:pt x="26" y="94"/>
                  <a:pt x="26" y="91"/>
                  <a:pt x="25" y="89"/>
                </a:cubicBezTo>
                <a:cubicBezTo>
                  <a:pt x="25" y="86"/>
                  <a:pt x="25" y="82"/>
                  <a:pt x="23" y="80"/>
                </a:cubicBezTo>
                <a:cubicBezTo>
                  <a:pt x="21" y="77"/>
                  <a:pt x="18" y="75"/>
                  <a:pt x="15" y="74"/>
                </a:cubicBezTo>
                <a:cubicBezTo>
                  <a:pt x="13" y="73"/>
                  <a:pt x="10" y="72"/>
                  <a:pt x="9" y="71"/>
                </a:cubicBezTo>
                <a:cubicBezTo>
                  <a:pt x="9" y="70"/>
                  <a:pt x="11" y="67"/>
                  <a:pt x="12" y="65"/>
                </a:cubicBezTo>
                <a:cubicBezTo>
                  <a:pt x="13" y="63"/>
                  <a:pt x="15" y="59"/>
                  <a:pt x="15" y="56"/>
                </a:cubicBezTo>
                <a:cubicBezTo>
                  <a:pt x="15" y="53"/>
                  <a:pt x="13" y="49"/>
                  <a:pt x="12" y="47"/>
                </a:cubicBezTo>
                <a:cubicBezTo>
                  <a:pt x="11" y="45"/>
                  <a:pt x="9" y="42"/>
                  <a:pt x="9" y="41"/>
                </a:cubicBezTo>
                <a:cubicBezTo>
                  <a:pt x="10" y="40"/>
                  <a:pt x="13" y="39"/>
                  <a:pt x="15" y="38"/>
                </a:cubicBezTo>
                <a:cubicBezTo>
                  <a:pt x="18" y="37"/>
                  <a:pt x="21" y="35"/>
                  <a:pt x="23" y="32"/>
                </a:cubicBezTo>
                <a:cubicBezTo>
                  <a:pt x="25" y="30"/>
                  <a:pt x="25" y="26"/>
                  <a:pt x="25" y="23"/>
                </a:cubicBezTo>
                <a:cubicBezTo>
                  <a:pt x="26" y="21"/>
                  <a:pt x="26" y="18"/>
                  <a:pt x="27" y="17"/>
                </a:cubicBezTo>
                <a:cubicBezTo>
                  <a:pt x="28" y="17"/>
                  <a:pt x="31" y="17"/>
                  <a:pt x="33" y="18"/>
                </a:cubicBezTo>
                <a:cubicBezTo>
                  <a:pt x="36" y="18"/>
                  <a:pt x="39" y="19"/>
                  <a:pt x="43" y="18"/>
                </a:cubicBezTo>
                <a:cubicBezTo>
                  <a:pt x="46" y="17"/>
                  <a:pt x="48" y="14"/>
                  <a:pt x="50" y="12"/>
                </a:cubicBezTo>
                <a:cubicBezTo>
                  <a:pt x="52" y="10"/>
                  <a:pt x="54" y="8"/>
                  <a:pt x="55" y="8"/>
                </a:cubicBezTo>
                <a:cubicBezTo>
                  <a:pt x="56" y="8"/>
                  <a:pt x="58" y="10"/>
                  <a:pt x="60" y="12"/>
                </a:cubicBezTo>
                <a:cubicBezTo>
                  <a:pt x="62" y="14"/>
                  <a:pt x="64" y="17"/>
                  <a:pt x="67" y="18"/>
                </a:cubicBezTo>
                <a:cubicBezTo>
                  <a:pt x="71" y="19"/>
                  <a:pt x="74" y="18"/>
                  <a:pt x="77" y="18"/>
                </a:cubicBezTo>
                <a:cubicBezTo>
                  <a:pt x="79" y="17"/>
                  <a:pt x="82" y="17"/>
                  <a:pt x="83" y="17"/>
                </a:cubicBezTo>
                <a:cubicBezTo>
                  <a:pt x="84" y="18"/>
                  <a:pt x="84" y="21"/>
                  <a:pt x="85" y="23"/>
                </a:cubicBezTo>
                <a:cubicBezTo>
                  <a:pt x="85" y="26"/>
                  <a:pt x="85" y="30"/>
                  <a:pt x="87" y="32"/>
                </a:cubicBezTo>
                <a:cubicBezTo>
                  <a:pt x="89" y="35"/>
                  <a:pt x="92" y="37"/>
                  <a:pt x="95" y="38"/>
                </a:cubicBezTo>
                <a:cubicBezTo>
                  <a:pt x="97" y="39"/>
                  <a:pt x="100" y="40"/>
                  <a:pt x="101" y="41"/>
                </a:cubicBezTo>
                <a:cubicBezTo>
                  <a:pt x="101" y="42"/>
                  <a:pt x="99" y="45"/>
                  <a:pt x="98" y="47"/>
                </a:cubicBezTo>
                <a:cubicBezTo>
                  <a:pt x="97" y="49"/>
                  <a:pt x="95" y="53"/>
                  <a:pt x="95" y="56"/>
                </a:cubicBezTo>
                <a:cubicBezTo>
                  <a:pt x="95" y="59"/>
                  <a:pt x="97" y="63"/>
                  <a:pt x="98" y="65"/>
                </a:cubicBezTo>
                <a:cubicBezTo>
                  <a:pt x="99" y="67"/>
                  <a:pt x="101" y="70"/>
                  <a:pt x="101" y="71"/>
                </a:cubicBezTo>
                <a:cubicBezTo>
                  <a:pt x="100" y="72"/>
                  <a:pt x="97" y="73"/>
                  <a:pt x="95" y="74"/>
                </a:cubicBezTo>
                <a:cubicBezTo>
                  <a:pt x="92" y="75"/>
                  <a:pt x="89" y="77"/>
                  <a:pt x="87" y="80"/>
                </a:cubicBezTo>
                <a:cubicBezTo>
                  <a:pt x="85" y="82"/>
                  <a:pt x="85" y="86"/>
                  <a:pt x="85" y="89"/>
                </a:cubicBezTo>
                <a:cubicBezTo>
                  <a:pt x="84" y="91"/>
                  <a:pt x="84" y="94"/>
                  <a:pt x="83" y="95"/>
                </a:cubicBezTo>
                <a:cubicBezTo>
                  <a:pt x="82" y="95"/>
                  <a:pt x="79" y="95"/>
                  <a:pt x="77" y="94"/>
                </a:cubicBezTo>
                <a:cubicBezTo>
                  <a:pt x="74" y="94"/>
                  <a:pt x="71" y="93"/>
                  <a:pt x="67" y="94"/>
                </a:cubicBezTo>
                <a:cubicBezTo>
                  <a:pt x="64" y="95"/>
                  <a:pt x="62" y="98"/>
                  <a:pt x="60" y="100"/>
                </a:cubicBezTo>
                <a:cubicBezTo>
                  <a:pt x="58" y="102"/>
                  <a:pt x="56" y="104"/>
                  <a:pt x="55" y="104"/>
                </a:cubicBezTo>
                <a:cubicBezTo>
                  <a:pt x="54" y="104"/>
                  <a:pt x="52" y="102"/>
                  <a:pt x="50" y="100"/>
                </a:cubicBezTo>
                <a:cubicBezTo>
                  <a:pt x="48" y="98"/>
                  <a:pt x="46" y="95"/>
                  <a:pt x="43" y="94"/>
                </a:cubicBezTo>
                <a:cubicBezTo>
                  <a:pt x="41" y="94"/>
                  <a:pt x="40" y="94"/>
                  <a:pt x="39" y="94"/>
                </a:cubicBezTo>
                <a:cubicBezTo>
                  <a:pt x="37" y="94"/>
                  <a:pt x="35" y="94"/>
                  <a:pt x="33" y="94"/>
                </a:cubicBezTo>
                <a:close/>
                <a:moveTo>
                  <a:pt x="67" y="144"/>
                </a:moveTo>
                <a:cubicBezTo>
                  <a:pt x="67" y="154"/>
                  <a:pt x="67" y="154"/>
                  <a:pt x="67" y="154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7" y="144"/>
                  <a:pt x="56" y="144"/>
                  <a:pt x="55" y="144"/>
                </a:cubicBezTo>
                <a:cubicBezTo>
                  <a:pt x="54" y="144"/>
                  <a:pt x="53" y="144"/>
                  <a:pt x="52" y="145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7" y="102"/>
                  <a:pt x="39" y="101"/>
                  <a:pt x="40" y="102"/>
                </a:cubicBezTo>
                <a:cubicBezTo>
                  <a:pt x="41" y="102"/>
                  <a:pt x="43" y="104"/>
                  <a:pt x="44" y="105"/>
                </a:cubicBezTo>
                <a:cubicBezTo>
                  <a:pt x="47" y="108"/>
                  <a:pt x="50" y="112"/>
                  <a:pt x="55" y="112"/>
                </a:cubicBezTo>
                <a:cubicBezTo>
                  <a:pt x="60" y="112"/>
                  <a:pt x="63" y="108"/>
                  <a:pt x="66" y="105"/>
                </a:cubicBezTo>
                <a:cubicBezTo>
                  <a:pt x="67" y="104"/>
                  <a:pt x="69" y="102"/>
                  <a:pt x="70" y="102"/>
                </a:cubicBezTo>
                <a:cubicBezTo>
                  <a:pt x="71" y="101"/>
                  <a:pt x="73" y="102"/>
                  <a:pt x="75" y="102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0" y="127"/>
                  <a:pt x="67" y="135"/>
                  <a:pt x="67" y="144"/>
                </a:cubicBezTo>
                <a:close/>
                <a:moveTo>
                  <a:pt x="107" y="192"/>
                </a:moveTo>
                <a:cubicBezTo>
                  <a:pt x="89" y="192"/>
                  <a:pt x="75" y="178"/>
                  <a:pt x="75" y="160"/>
                </a:cubicBezTo>
                <a:cubicBezTo>
                  <a:pt x="75" y="142"/>
                  <a:pt x="89" y="128"/>
                  <a:pt x="107" y="128"/>
                </a:cubicBezTo>
                <a:cubicBezTo>
                  <a:pt x="125" y="128"/>
                  <a:pt x="139" y="142"/>
                  <a:pt x="139" y="160"/>
                </a:cubicBezTo>
                <a:cubicBezTo>
                  <a:pt x="139" y="178"/>
                  <a:pt x="125" y="192"/>
                  <a:pt x="107" y="192"/>
                </a:cubicBezTo>
                <a:close/>
                <a:moveTo>
                  <a:pt x="38" y="46"/>
                </a:moveTo>
                <a:cubicBezTo>
                  <a:pt x="31" y="42"/>
                  <a:pt x="31" y="42"/>
                  <a:pt x="31" y="42"/>
                </a:cubicBezTo>
                <a:cubicBezTo>
                  <a:pt x="28" y="46"/>
                  <a:pt x="27" y="51"/>
                  <a:pt x="27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3"/>
                  <a:pt x="36" y="49"/>
                  <a:pt x="38" y="46"/>
                </a:cubicBezTo>
                <a:close/>
                <a:moveTo>
                  <a:pt x="69" y="80"/>
                </a:moveTo>
                <a:cubicBezTo>
                  <a:pt x="65" y="73"/>
                  <a:pt x="65" y="73"/>
                  <a:pt x="65" y="73"/>
                </a:cubicBezTo>
                <a:cubicBezTo>
                  <a:pt x="62" y="75"/>
                  <a:pt x="59" y="76"/>
                  <a:pt x="55" y="76"/>
                </a:cubicBezTo>
                <a:cubicBezTo>
                  <a:pt x="55" y="84"/>
                  <a:pt x="55" y="84"/>
                  <a:pt x="55" y="84"/>
                </a:cubicBezTo>
                <a:cubicBezTo>
                  <a:pt x="60" y="84"/>
                  <a:pt x="65" y="83"/>
                  <a:pt x="69" y="80"/>
                </a:cubicBezTo>
                <a:close/>
                <a:moveTo>
                  <a:pt x="72" y="46"/>
                </a:moveTo>
                <a:cubicBezTo>
                  <a:pt x="79" y="42"/>
                  <a:pt x="79" y="42"/>
                  <a:pt x="79" y="42"/>
                </a:cubicBezTo>
                <a:cubicBezTo>
                  <a:pt x="77" y="38"/>
                  <a:pt x="73" y="34"/>
                  <a:pt x="69" y="32"/>
                </a:cubicBezTo>
                <a:cubicBezTo>
                  <a:pt x="65" y="39"/>
                  <a:pt x="65" y="39"/>
                  <a:pt x="65" y="39"/>
                </a:cubicBezTo>
                <a:cubicBezTo>
                  <a:pt x="68" y="40"/>
                  <a:pt x="70" y="43"/>
                  <a:pt x="72" y="46"/>
                </a:cubicBezTo>
                <a:close/>
                <a:moveTo>
                  <a:pt x="45" y="73"/>
                </a:moveTo>
                <a:cubicBezTo>
                  <a:pt x="42" y="72"/>
                  <a:pt x="39" y="69"/>
                  <a:pt x="38" y="66"/>
                </a:cubicBezTo>
                <a:cubicBezTo>
                  <a:pt x="31" y="70"/>
                  <a:pt x="31" y="70"/>
                  <a:pt x="31" y="70"/>
                </a:cubicBezTo>
                <a:cubicBezTo>
                  <a:pt x="33" y="74"/>
                  <a:pt x="37" y="78"/>
                  <a:pt x="41" y="80"/>
                </a:cubicBezTo>
                <a:lnTo>
                  <a:pt x="45" y="73"/>
                </a:lnTo>
                <a:close/>
                <a:moveTo>
                  <a:pt x="72" y="66"/>
                </a:moveTo>
                <a:cubicBezTo>
                  <a:pt x="79" y="70"/>
                  <a:pt x="79" y="70"/>
                  <a:pt x="79" y="70"/>
                </a:cubicBezTo>
                <a:cubicBezTo>
                  <a:pt x="82" y="66"/>
                  <a:pt x="83" y="61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60"/>
                  <a:pt x="74" y="63"/>
                  <a:pt x="72" y="66"/>
                </a:cubicBezTo>
                <a:close/>
                <a:moveTo>
                  <a:pt x="55" y="36"/>
                </a:moveTo>
                <a:cubicBezTo>
                  <a:pt x="55" y="28"/>
                  <a:pt x="55" y="28"/>
                  <a:pt x="55" y="28"/>
                </a:cubicBezTo>
                <a:cubicBezTo>
                  <a:pt x="50" y="28"/>
                  <a:pt x="45" y="29"/>
                  <a:pt x="41" y="32"/>
                </a:cubicBezTo>
                <a:cubicBezTo>
                  <a:pt x="45" y="39"/>
                  <a:pt x="45" y="39"/>
                  <a:pt x="45" y="39"/>
                </a:cubicBezTo>
                <a:cubicBezTo>
                  <a:pt x="48" y="37"/>
                  <a:pt x="51" y="36"/>
                  <a:pt x="55" y="36"/>
                </a:cubicBezTo>
                <a:close/>
                <a:moveTo>
                  <a:pt x="115" y="156"/>
                </a:moveTo>
                <a:cubicBezTo>
                  <a:pt x="111" y="156"/>
                  <a:pt x="111" y="156"/>
                  <a:pt x="111" y="156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23" y="148"/>
                  <a:pt x="123" y="148"/>
                  <a:pt x="123" y="148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2" y="140"/>
                  <a:pt x="87" y="145"/>
                  <a:pt x="87" y="152"/>
                </a:cubicBezTo>
                <a:cubicBezTo>
                  <a:pt x="87" y="159"/>
                  <a:pt x="92" y="164"/>
                  <a:pt x="99" y="164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91" y="172"/>
                  <a:pt x="91" y="172"/>
                  <a:pt x="91" y="172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103" y="188"/>
                  <a:pt x="103" y="188"/>
                  <a:pt x="103" y="188"/>
                </a:cubicBezTo>
                <a:cubicBezTo>
                  <a:pt x="111" y="188"/>
                  <a:pt x="111" y="188"/>
                  <a:pt x="111" y="188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115" y="180"/>
                  <a:pt x="115" y="180"/>
                  <a:pt x="115" y="180"/>
                </a:cubicBezTo>
                <a:cubicBezTo>
                  <a:pt x="122" y="180"/>
                  <a:pt x="127" y="175"/>
                  <a:pt x="127" y="168"/>
                </a:cubicBezTo>
                <a:cubicBezTo>
                  <a:pt x="127" y="161"/>
                  <a:pt x="122" y="156"/>
                  <a:pt x="115" y="156"/>
                </a:cubicBezTo>
                <a:close/>
                <a:moveTo>
                  <a:pt x="103" y="156"/>
                </a:moveTo>
                <a:cubicBezTo>
                  <a:pt x="99" y="156"/>
                  <a:pt x="99" y="156"/>
                  <a:pt x="99" y="156"/>
                </a:cubicBezTo>
                <a:cubicBezTo>
                  <a:pt x="97" y="156"/>
                  <a:pt x="95" y="154"/>
                  <a:pt x="95" y="152"/>
                </a:cubicBezTo>
                <a:cubicBezTo>
                  <a:pt x="95" y="150"/>
                  <a:pt x="97" y="148"/>
                  <a:pt x="99" y="148"/>
                </a:cubicBezTo>
                <a:cubicBezTo>
                  <a:pt x="103" y="148"/>
                  <a:pt x="103" y="148"/>
                  <a:pt x="103" y="148"/>
                </a:cubicBezTo>
                <a:lnTo>
                  <a:pt x="103" y="156"/>
                </a:lnTo>
                <a:close/>
                <a:moveTo>
                  <a:pt x="115" y="172"/>
                </a:moveTo>
                <a:cubicBezTo>
                  <a:pt x="111" y="172"/>
                  <a:pt x="111" y="172"/>
                  <a:pt x="111" y="172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5" y="164"/>
                  <a:pt x="115" y="164"/>
                  <a:pt x="115" y="164"/>
                </a:cubicBezTo>
                <a:cubicBezTo>
                  <a:pt x="117" y="164"/>
                  <a:pt x="119" y="166"/>
                  <a:pt x="119" y="168"/>
                </a:cubicBezTo>
                <a:cubicBezTo>
                  <a:pt x="119" y="170"/>
                  <a:pt x="117" y="172"/>
                  <a:pt x="115" y="1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09"/>
          <p:cNvSpPr>
            <a:spLocks noEditPoints="1"/>
          </p:cNvSpPr>
          <p:nvPr/>
        </p:nvSpPr>
        <p:spPr bwMode="auto">
          <a:xfrm>
            <a:off x="3643913" y="2745784"/>
            <a:ext cx="880126" cy="755977"/>
          </a:xfrm>
          <a:custGeom>
            <a:avLst/>
            <a:gdLst>
              <a:gd name="T0" fmla="*/ 48 w 168"/>
              <a:gd name="T1" fmla="*/ 68 h 144"/>
              <a:gd name="T2" fmla="*/ 120 w 168"/>
              <a:gd name="T3" fmla="*/ 68 h 144"/>
              <a:gd name="T4" fmla="*/ 112 w 168"/>
              <a:gd name="T5" fmla="*/ 72 h 144"/>
              <a:gd name="T6" fmla="*/ 101 w 168"/>
              <a:gd name="T7" fmla="*/ 79 h 144"/>
              <a:gd name="T8" fmla="*/ 101 w 168"/>
              <a:gd name="T9" fmla="*/ 90 h 144"/>
              <a:gd name="T10" fmla="*/ 88 w 168"/>
              <a:gd name="T11" fmla="*/ 88 h 144"/>
              <a:gd name="T12" fmla="*/ 80 w 168"/>
              <a:gd name="T13" fmla="*/ 96 h 144"/>
              <a:gd name="T14" fmla="*/ 73 w 168"/>
              <a:gd name="T15" fmla="*/ 85 h 144"/>
              <a:gd name="T16" fmla="*/ 62 w 168"/>
              <a:gd name="T17" fmla="*/ 85 h 144"/>
              <a:gd name="T18" fmla="*/ 64 w 168"/>
              <a:gd name="T19" fmla="*/ 72 h 144"/>
              <a:gd name="T20" fmla="*/ 56 w 168"/>
              <a:gd name="T21" fmla="*/ 64 h 144"/>
              <a:gd name="T22" fmla="*/ 67 w 168"/>
              <a:gd name="T23" fmla="*/ 57 h 144"/>
              <a:gd name="T24" fmla="*/ 67 w 168"/>
              <a:gd name="T25" fmla="*/ 46 h 144"/>
              <a:gd name="T26" fmla="*/ 80 w 168"/>
              <a:gd name="T27" fmla="*/ 48 h 144"/>
              <a:gd name="T28" fmla="*/ 88 w 168"/>
              <a:gd name="T29" fmla="*/ 40 h 144"/>
              <a:gd name="T30" fmla="*/ 95 w 168"/>
              <a:gd name="T31" fmla="*/ 51 h 144"/>
              <a:gd name="T32" fmla="*/ 106 w 168"/>
              <a:gd name="T33" fmla="*/ 51 h 144"/>
              <a:gd name="T34" fmla="*/ 104 w 168"/>
              <a:gd name="T35" fmla="*/ 64 h 144"/>
              <a:gd name="T36" fmla="*/ 112 w 168"/>
              <a:gd name="T37" fmla="*/ 72 h 144"/>
              <a:gd name="T38" fmla="*/ 68 w 168"/>
              <a:gd name="T39" fmla="*/ 68 h 144"/>
              <a:gd name="T40" fmla="*/ 100 w 168"/>
              <a:gd name="T41" fmla="*/ 68 h 144"/>
              <a:gd name="T42" fmla="*/ 84 w 168"/>
              <a:gd name="T43" fmla="*/ 76 h 144"/>
              <a:gd name="T44" fmla="*/ 84 w 168"/>
              <a:gd name="T45" fmla="*/ 60 h 144"/>
              <a:gd name="T46" fmla="*/ 84 w 168"/>
              <a:gd name="T47" fmla="*/ 76 h 144"/>
              <a:gd name="T48" fmla="*/ 12 w 168"/>
              <a:gd name="T49" fmla="*/ 0 h 144"/>
              <a:gd name="T50" fmla="*/ 0 w 168"/>
              <a:gd name="T51" fmla="*/ 124 h 144"/>
              <a:gd name="T52" fmla="*/ 16 w 168"/>
              <a:gd name="T53" fmla="*/ 136 h 144"/>
              <a:gd name="T54" fmla="*/ 24 w 168"/>
              <a:gd name="T55" fmla="*/ 144 h 144"/>
              <a:gd name="T56" fmla="*/ 40 w 168"/>
              <a:gd name="T57" fmla="*/ 136 h 144"/>
              <a:gd name="T58" fmla="*/ 48 w 168"/>
              <a:gd name="T59" fmla="*/ 144 h 144"/>
              <a:gd name="T60" fmla="*/ 120 w 168"/>
              <a:gd name="T61" fmla="*/ 136 h 144"/>
              <a:gd name="T62" fmla="*/ 128 w 168"/>
              <a:gd name="T63" fmla="*/ 144 h 144"/>
              <a:gd name="T64" fmla="*/ 144 w 168"/>
              <a:gd name="T65" fmla="*/ 136 h 144"/>
              <a:gd name="T66" fmla="*/ 152 w 168"/>
              <a:gd name="T67" fmla="*/ 144 h 144"/>
              <a:gd name="T68" fmla="*/ 156 w 168"/>
              <a:gd name="T69" fmla="*/ 136 h 144"/>
              <a:gd name="T70" fmla="*/ 168 w 168"/>
              <a:gd name="T71" fmla="*/ 12 h 144"/>
              <a:gd name="T72" fmla="*/ 160 w 168"/>
              <a:gd name="T73" fmla="*/ 80 h 144"/>
              <a:gd name="T74" fmla="*/ 152 w 168"/>
              <a:gd name="T75" fmla="*/ 56 h 144"/>
              <a:gd name="T76" fmla="*/ 160 w 168"/>
              <a:gd name="T77" fmla="*/ 80 h 144"/>
              <a:gd name="T78" fmla="*/ 136 w 168"/>
              <a:gd name="T79" fmla="*/ 48 h 144"/>
              <a:gd name="T80" fmla="*/ 144 w 168"/>
              <a:gd name="T81" fmla="*/ 56 h 144"/>
              <a:gd name="T82" fmla="*/ 136 w 168"/>
              <a:gd name="T83" fmla="*/ 80 h 144"/>
              <a:gd name="T84" fmla="*/ 160 w 168"/>
              <a:gd name="T85" fmla="*/ 88 h 144"/>
              <a:gd name="T86" fmla="*/ 136 w 168"/>
              <a:gd name="T87" fmla="*/ 96 h 144"/>
              <a:gd name="T88" fmla="*/ 144 w 168"/>
              <a:gd name="T89" fmla="*/ 104 h 144"/>
              <a:gd name="T90" fmla="*/ 32 w 168"/>
              <a:gd name="T91" fmla="*/ 112 h 144"/>
              <a:gd name="T92" fmla="*/ 24 w 168"/>
              <a:gd name="T93" fmla="*/ 32 h 144"/>
              <a:gd name="T94" fmla="*/ 136 w 168"/>
              <a:gd name="T95" fmla="*/ 24 h 144"/>
              <a:gd name="T96" fmla="*/ 136 w 168"/>
              <a:gd name="T97" fmla="*/ 32 h 144"/>
              <a:gd name="T98" fmla="*/ 160 w 168"/>
              <a:gd name="T99" fmla="*/ 40 h 144"/>
              <a:gd name="T100" fmla="*/ 160 w 168"/>
              <a:gd name="T101" fmla="*/ 32 h 144"/>
              <a:gd name="T102" fmla="*/ 136 w 168"/>
              <a:gd name="T103" fmla="*/ 16 h 144"/>
              <a:gd name="T104" fmla="*/ 16 w 168"/>
              <a:gd name="T105" fmla="*/ 32 h 144"/>
              <a:gd name="T106" fmla="*/ 32 w 168"/>
              <a:gd name="T107" fmla="*/ 120 h 144"/>
              <a:gd name="T108" fmla="*/ 152 w 168"/>
              <a:gd name="T109" fmla="*/ 104 h 144"/>
              <a:gd name="T110" fmla="*/ 160 w 168"/>
              <a:gd name="T111" fmla="*/ 124 h 144"/>
              <a:gd name="T112" fmla="*/ 12 w 168"/>
              <a:gd name="T113" fmla="*/ 128 h 144"/>
              <a:gd name="T114" fmla="*/ 8 w 168"/>
              <a:gd name="T115" fmla="*/ 12 h 144"/>
              <a:gd name="T116" fmla="*/ 156 w 168"/>
              <a:gd name="T117" fmla="*/ 8 h 144"/>
              <a:gd name="T118" fmla="*/ 160 w 168"/>
              <a:gd name="T119" fmla="*/ 3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144">
                <a:moveTo>
                  <a:pt x="84" y="32"/>
                </a:moveTo>
                <a:cubicBezTo>
                  <a:pt x="64" y="32"/>
                  <a:pt x="48" y="48"/>
                  <a:pt x="48" y="68"/>
                </a:cubicBezTo>
                <a:cubicBezTo>
                  <a:pt x="48" y="88"/>
                  <a:pt x="64" y="104"/>
                  <a:pt x="84" y="104"/>
                </a:cubicBezTo>
                <a:cubicBezTo>
                  <a:pt x="104" y="104"/>
                  <a:pt x="120" y="88"/>
                  <a:pt x="120" y="68"/>
                </a:cubicBezTo>
                <a:cubicBezTo>
                  <a:pt x="120" y="48"/>
                  <a:pt x="104" y="32"/>
                  <a:pt x="84" y="32"/>
                </a:cubicBezTo>
                <a:close/>
                <a:moveTo>
                  <a:pt x="112" y="72"/>
                </a:moveTo>
                <a:cubicBezTo>
                  <a:pt x="111" y="77"/>
                  <a:pt x="109" y="81"/>
                  <a:pt x="106" y="85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95" y="85"/>
                  <a:pt x="95" y="85"/>
                  <a:pt x="95" y="85"/>
                </a:cubicBezTo>
                <a:cubicBezTo>
                  <a:pt x="101" y="90"/>
                  <a:pt x="101" y="90"/>
                  <a:pt x="101" y="90"/>
                </a:cubicBezTo>
                <a:cubicBezTo>
                  <a:pt x="97" y="93"/>
                  <a:pt x="93" y="95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6"/>
                  <a:pt x="80" y="96"/>
                  <a:pt x="80" y="96"/>
                </a:cubicBezTo>
                <a:cubicBezTo>
                  <a:pt x="75" y="95"/>
                  <a:pt x="71" y="93"/>
                  <a:pt x="67" y="90"/>
                </a:cubicBezTo>
                <a:cubicBezTo>
                  <a:pt x="73" y="85"/>
                  <a:pt x="73" y="85"/>
                  <a:pt x="73" y="85"/>
                </a:cubicBezTo>
                <a:cubicBezTo>
                  <a:pt x="67" y="79"/>
                  <a:pt x="67" y="79"/>
                  <a:pt x="67" y="79"/>
                </a:cubicBezTo>
                <a:cubicBezTo>
                  <a:pt x="62" y="85"/>
                  <a:pt x="62" y="85"/>
                  <a:pt x="62" y="85"/>
                </a:cubicBezTo>
                <a:cubicBezTo>
                  <a:pt x="59" y="81"/>
                  <a:pt x="57" y="77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7" y="59"/>
                  <a:pt x="59" y="55"/>
                  <a:pt x="62" y="51"/>
                </a:cubicBezTo>
                <a:cubicBezTo>
                  <a:pt x="67" y="57"/>
                  <a:pt x="67" y="57"/>
                  <a:pt x="67" y="57"/>
                </a:cubicBezTo>
                <a:cubicBezTo>
                  <a:pt x="73" y="51"/>
                  <a:pt x="73" y="51"/>
                  <a:pt x="73" y="51"/>
                </a:cubicBezTo>
                <a:cubicBezTo>
                  <a:pt x="67" y="46"/>
                  <a:pt x="67" y="46"/>
                  <a:pt x="67" y="46"/>
                </a:cubicBezTo>
                <a:cubicBezTo>
                  <a:pt x="71" y="43"/>
                  <a:pt x="75" y="41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0"/>
                  <a:pt x="88" y="40"/>
                  <a:pt x="88" y="40"/>
                </a:cubicBezTo>
                <a:cubicBezTo>
                  <a:pt x="93" y="41"/>
                  <a:pt x="97" y="43"/>
                  <a:pt x="101" y="46"/>
                </a:cubicBezTo>
                <a:cubicBezTo>
                  <a:pt x="95" y="51"/>
                  <a:pt x="95" y="51"/>
                  <a:pt x="95" y="51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9" y="55"/>
                  <a:pt x="111" y="59"/>
                  <a:pt x="11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72"/>
                  <a:pt x="104" y="72"/>
                  <a:pt x="104" y="72"/>
                </a:cubicBezTo>
                <a:lnTo>
                  <a:pt x="112" y="72"/>
                </a:lnTo>
                <a:close/>
                <a:moveTo>
                  <a:pt x="84" y="52"/>
                </a:moveTo>
                <a:cubicBezTo>
                  <a:pt x="75" y="52"/>
                  <a:pt x="68" y="59"/>
                  <a:pt x="68" y="68"/>
                </a:cubicBezTo>
                <a:cubicBezTo>
                  <a:pt x="68" y="77"/>
                  <a:pt x="75" y="84"/>
                  <a:pt x="84" y="84"/>
                </a:cubicBezTo>
                <a:cubicBezTo>
                  <a:pt x="93" y="84"/>
                  <a:pt x="100" y="77"/>
                  <a:pt x="100" y="68"/>
                </a:cubicBezTo>
                <a:cubicBezTo>
                  <a:pt x="100" y="59"/>
                  <a:pt x="93" y="52"/>
                  <a:pt x="84" y="52"/>
                </a:cubicBezTo>
                <a:close/>
                <a:moveTo>
                  <a:pt x="84" y="76"/>
                </a:moveTo>
                <a:cubicBezTo>
                  <a:pt x="80" y="76"/>
                  <a:pt x="76" y="72"/>
                  <a:pt x="76" y="68"/>
                </a:cubicBezTo>
                <a:cubicBezTo>
                  <a:pt x="76" y="64"/>
                  <a:pt x="80" y="60"/>
                  <a:pt x="84" y="60"/>
                </a:cubicBezTo>
                <a:cubicBezTo>
                  <a:pt x="88" y="60"/>
                  <a:pt x="92" y="64"/>
                  <a:pt x="92" y="68"/>
                </a:cubicBezTo>
                <a:cubicBezTo>
                  <a:pt x="92" y="72"/>
                  <a:pt x="88" y="76"/>
                  <a:pt x="84" y="76"/>
                </a:cubicBezTo>
                <a:close/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63" y="136"/>
                  <a:pt x="168" y="131"/>
                  <a:pt x="168" y="124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60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0" y="56"/>
                  <a:pt x="160" y="56"/>
                  <a:pt x="160" y="56"/>
                </a:cubicBezTo>
                <a:lnTo>
                  <a:pt x="160" y="80"/>
                </a:lnTo>
                <a:close/>
                <a:moveTo>
                  <a:pt x="160" y="48"/>
                </a:moveTo>
                <a:cubicBezTo>
                  <a:pt x="136" y="48"/>
                  <a:pt x="136" y="48"/>
                  <a:pt x="136" y="48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08"/>
                  <a:pt x="140" y="112"/>
                  <a:pt x="136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8" y="112"/>
                  <a:pt x="24" y="108"/>
                  <a:pt x="24" y="104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8"/>
                  <a:pt x="28" y="24"/>
                  <a:pt x="32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40" y="24"/>
                  <a:pt x="144" y="28"/>
                  <a:pt x="144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60" y="40"/>
                  <a:pt x="160" y="40"/>
                  <a:pt x="160" y="40"/>
                </a:cubicBezTo>
                <a:lnTo>
                  <a:pt x="160" y="48"/>
                </a:lnTo>
                <a:close/>
                <a:moveTo>
                  <a:pt x="160" y="32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23"/>
                  <a:pt x="145" y="16"/>
                  <a:pt x="136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23" y="16"/>
                  <a:pt x="16" y="23"/>
                  <a:pt x="16" y="3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13"/>
                  <a:pt x="23" y="120"/>
                  <a:pt x="32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5" y="120"/>
                  <a:pt x="152" y="113"/>
                  <a:pt x="152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6"/>
                  <a:pt x="158" y="128"/>
                  <a:pt x="156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9"/>
          <p:cNvGrpSpPr/>
          <p:nvPr/>
        </p:nvGrpSpPr>
        <p:grpSpPr>
          <a:xfrm>
            <a:off x="3735252" y="5502933"/>
            <a:ext cx="616220" cy="616220"/>
            <a:chOff x="1388649" y="3773417"/>
            <a:chExt cx="616220" cy="616220"/>
          </a:xfrm>
        </p:grpSpPr>
        <p:sp>
          <p:nvSpPr>
            <p:cNvPr id="11" name="Oval 639"/>
            <p:cNvSpPr>
              <a:spLocks noChangeArrowheads="1"/>
            </p:cNvSpPr>
            <p:nvPr/>
          </p:nvSpPr>
          <p:spPr bwMode="auto">
            <a:xfrm>
              <a:off x="1388649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59"/>
            <p:cNvSpPr>
              <a:spLocks noEditPoints="1"/>
            </p:cNvSpPr>
            <p:nvPr/>
          </p:nvSpPr>
          <p:spPr bwMode="auto">
            <a:xfrm>
              <a:off x="1502664" y="3867524"/>
              <a:ext cx="389096" cy="394526"/>
            </a:xfrm>
            <a:custGeom>
              <a:avLst/>
              <a:gdLst>
                <a:gd name="T0" fmla="*/ 15 w 182"/>
                <a:gd name="T1" fmla="*/ 120 h 184"/>
                <a:gd name="T2" fmla="*/ 47 w 182"/>
                <a:gd name="T3" fmla="*/ 184 h 184"/>
                <a:gd name="T4" fmla="*/ 79 w 182"/>
                <a:gd name="T5" fmla="*/ 120 h 184"/>
                <a:gd name="T6" fmla="*/ 71 w 182"/>
                <a:gd name="T7" fmla="*/ 168 h 184"/>
                <a:gd name="T8" fmla="*/ 23 w 182"/>
                <a:gd name="T9" fmla="*/ 168 h 184"/>
                <a:gd name="T10" fmla="*/ 47 w 182"/>
                <a:gd name="T11" fmla="*/ 168 h 184"/>
                <a:gd name="T12" fmla="*/ 71 w 182"/>
                <a:gd name="T13" fmla="*/ 168 h 184"/>
                <a:gd name="T14" fmla="*/ 47 w 182"/>
                <a:gd name="T15" fmla="*/ 160 h 184"/>
                <a:gd name="T16" fmla="*/ 23 w 182"/>
                <a:gd name="T17" fmla="*/ 147 h 184"/>
                <a:gd name="T18" fmla="*/ 71 w 182"/>
                <a:gd name="T19" fmla="*/ 147 h 184"/>
                <a:gd name="T20" fmla="*/ 71 w 182"/>
                <a:gd name="T21" fmla="*/ 136 h 184"/>
                <a:gd name="T22" fmla="*/ 23 w 182"/>
                <a:gd name="T23" fmla="*/ 136 h 184"/>
                <a:gd name="T24" fmla="*/ 47 w 182"/>
                <a:gd name="T25" fmla="*/ 136 h 184"/>
                <a:gd name="T26" fmla="*/ 71 w 182"/>
                <a:gd name="T27" fmla="*/ 136 h 184"/>
                <a:gd name="T28" fmla="*/ 23 w 182"/>
                <a:gd name="T29" fmla="*/ 120 h 184"/>
                <a:gd name="T30" fmla="*/ 71 w 182"/>
                <a:gd name="T31" fmla="*/ 120 h 184"/>
                <a:gd name="T32" fmla="*/ 181 w 182"/>
                <a:gd name="T33" fmla="*/ 78 h 184"/>
                <a:gd name="T34" fmla="*/ 95 w 182"/>
                <a:gd name="T35" fmla="*/ 0 h 184"/>
                <a:gd name="T36" fmla="*/ 87 w 182"/>
                <a:gd name="T37" fmla="*/ 8 h 184"/>
                <a:gd name="T38" fmla="*/ 2 w 182"/>
                <a:gd name="T39" fmla="*/ 83 h 184"/>
                <a:gd name="T40" fmla="*/ 25 w 182"/>
                <a:gd name="T41" fmla="*/ 76 h 184"/>
                <a:gd name="T42" fmla="*/ 62 w 182"/>
                <a:gd name="T43" fmla="*/ 98 h 184"/>
                <a:gd name="T44" fmla="*/ 87 w 182"/>
                <a:gd name="T45" fmla="*/ 156 h 184"/>
                <a:gd name="T46" fmla="*/ 103 w 182"/>
                <a:gd name="T47" fmla="*/ 184 h 184"/>
                <a:gd name="T48" fmla="*/ 111 w 182"/>
                <a:gd name="T49" fmla="*/ 176 h 184"/>
                <a:gd name="T50" fmla="*/ 119 w 182"/>
                <a:gd name="T51" fmla="*/ 156 h 184"/>
                <a:gd name="T52" fmla="*/ 111 w 182"/>
                <a:gd name="T53" fmla="*/ 144 h 184"/>
                <a:gd name="T54" fmla="*/ 135 w 182"/>
                <a:gd name="T55" fmla="*/ 128 h 184"/>
                <a:gd name="T56" fmla="*/ 159 w 182"/>
                <a:gd name="T57" fmla="*/ 144 h 184"/>
                <a:gd name="T58" fmla="*/ 167 w 182"/>
                <a:gd name="T59" fmla="*/ 184 h 184"/>
                <a:gd name="T60" fmla="*/ 157 w 182"/>
                <a:gd name="T61" fmla="*/ 129 h 184"/>
                <a:gd name="T62" fmla="*/ 167 w 182"/>
                <a:gd name="T63" fmla="*/ 96 h 184"/>
                <a:gd name="T64" fmla="*/ 175 w 182"/>
                <a:gd name="T65" fmla="*/ 83 h 184"/>
                <a:gd name="T66" fmla="*/ 181 w 182"/>
                <a:gd name="T67" fmla="*/ 78 h 184"/>
                <a:gd name="T68" fmla="*/ 103 w 182"/>
                <a:gd name="T69" fmla="*/ 144 h 184"/>
                <a:gd name="T70" fmla="*/ 95 w 182"/>
                <a:gd name="T71" fmla="*/ 156 h 184"/>
                <a:gd name="T72" fmla="*/ 107 w 182"/>
                <a:gd name="T73" fmla="*/ 81 h 184"/>
                <a:gd name="T74" fmla="*/ 122 w 182"/>
                <a:gd name="T75" fmla="*/ 125 h 184"/>
                <a:gd name="T76" fmla="*/ 135 w 182"/>
                <a:gd name="T77" fmla="*/ 120 h 184"/>
                <a:gd name="T78" fmla="*/ 113 w 182"/>
                <a:gd name="T79" fmla="*/ 87 h 184"/>
                <a:gd name="T80" fmla="*/ 124 w 182"/>
                <a:gd name="T81" fmla="*/ 100 h 184"/>
                <a:gd name="T82" fmla="*/ 150 w 182"/>
                <a:gd name="T83" fmla="*/ 77 h 184"/>
                <a:gd name="T84" fmla="*/ 135 w 182"/>
                <a:gd name="T85" fmla="*/ 120 h 184"/>
                <a:gd name="T86" fmla="*/ 124 w 182"/>
                <a:gd name="T87" fmla="*/ 88 h 184"/>
                <a:gd name="T88" fmla="*/ 89 w 182"/>
                <a:gd name="T89" fmla="*/ 68 h 184"/>
                <a:gd name="T90" fmla="*/ 25 w 182"/>
                <a:gd name="T91" fmla="*/ 68 h 184"/>
                <a:gd name="T92" fmla="*/ 91 w 182"/>
                <a:gd name="T93" fmla="*/ 16 h 184"/>
                <a:gd name="T94" fmla="*/ 157 w 182"/>
                <a:gd name="T95" fmla="*/ 68 h 184"/>
                <a:gd name="T96" fmla="*/ 119 w 182"/>
                <a:gd name="T97" fmla="*/ 69 h 184"/>
                <a:gd name="T98" fmla="*/ 113 w 182"/>
                <a:gd name="T99" fmla="*/ 26 h 184"/>
                <a:gd name="T100" fmla="*/ 55 w 182"/>
                <a:gd name="T101" fmla="*/ 67 h 184"/>
                <a:gd name="T102" fmla="*/ 76 w 182"/>
                <a:gd name="T103" fmla="*/ 30 h 184"/>
                <a:gd name="T104" fmla="*/ 55 w 182"/>
                <a:gd name="T105" fmla="*/ 6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4">
                  <a:moveTo>
                    <a:pt x="47" y="104"/>
                  </a:moveTo>
                  <a:cubicBezTo>
                    <a:pt x="31" y="104"/>
                    <a:pt x="15" y="109"/>
                    <a:pt x="15" y="120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79"/>
                    <a:pt x="31" y="184"/>
                    <a:pt x="47" y="184"/>
                  </a:cubicBezTo>
                  <a:cubicBezTo>
                    <a:pt x="63" y="184"/>
                    <a:pt x="79" y="179"/>
                    <a:pt x="79" y="168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09"/>
                    <a:pt x="63" y="104"/>
                    <a:pt x="47" y="104"/>
                  </a:cubicBezTo>
                  <a:close/>
                  <a:moveTo>
                    <a:pt x="71" y="168"/>
                  </a:moveTo>
                  <a:cubicBezTo>
                    <a:pt x="71" y="171"/>
                    <a:pt x="62" y="176"/>
                    <a:pt x="47" y="176"/>
                  </a:cubicBezTo>
                  <a:cubicBezTo>
                    <a:pt x="32" y="176"/>
                    <a:pt x="23" y="171"/>
                    <a:pt x="23" y="168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9" y="166"/>
                    <a:pt x="38" y="168"/>
                    <a:pt x="47" y="168"/>
                  </a:cubicBezTo>
                  <a:cubicBezTo>
                    <a:pt x="56" y="168"/>
                    <a:pt x="65" y="166"/>
                    <a:pt x="71" y="163"/>
                  </a:cubicBezTo>
                  <a:lnTo>
                    <a:pt x="71" y="168"/>
                  </a:lnTo>
                  <a:close/>
                  <a:moveTo>
                    <a:pt x="71" y="152"/>
                  </a:moveTo>
                  <a:cubicBezTo>
                    <a:pt x="71" y="155"/>
                    <a:pt x="62" y="160"/>
                    <a:pt x="47" y="160"/>
                  </a:cubicBezTo>
                  <a:cubicBezTo>
                    <a:pt x="32" y="160"/>
                    <a:pt x="23" y="155"/>
                    <a:pt x="23" y="152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9" y="150"/>
                    <a:pt x="38" y="152"/>
                    <a:pt x="47" y="152"/>
                  </a:cubicBezTo>
                  <a:cubicBezTo>
                    <a:pt x="56" y="152"/>
                    <a:pt x="65" y="150"/>
                    <a:pt x="71" y="147"/>
                  </a:cubicBezTo>
                  <a:lnTo>
                    <a:pt x="71" y="152"/>
                  </a:lnTo>
                  <a:close/>
                  <a:moveTo>
                    <a:pt x="71" y="136"/>
                  </a:moveTo>
                  <a:cubicBezTo>
                    <a:pt x="71" y="139"/>
                    <a:pt x="62" y="144"/>
                    <a:pt x="47" y="144"/>
                  </a:cubicBezTo>
                  <a:cubicBezTo>
                    <a:pt x="32" y="144"/>
                    <a:pt x="23" y="139"/>
                    <a:pt x="23" y="136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9" y="134"/>
                    <a:pt x="38" y="136"/>
                    <a:pt x="47" y="136"/>
                  </a:cubicBezTo>
                  <a:cubicBezTo>
                    <a:pt x="56" y="136"/>
                    <a:pt x="65" y="134"/>
                    <a:pt x="71" y="131"/>
                  </a:cubicBezTo>
                  <a:lnTo>
                    <a:pt x="71" y="136"/>
                  </a:lnTo>
                  <a:close/>
                  <a:moveTo>
                    <a:pt x="47" y="128"/>
                  </a:moveTo>
                  <a:cubicBezTo>
                    <a:pt x="32" y="128"/>
                    <a:pt x="23" y="123"/>
                    <a:pt x="23" y="120"/>
                  </a:cubicBezTo>
                  <a:cubicBezTo>
                    <a:pt x="23" y="117"/>
                    <a:pt x="32" y="112"/>
                    <a:pt x="47" y="112"/>
                  </a:cubicBezTo>
                  <a:cubicBezTo>
                    <a:pt x="62" y="112"/>
                    <a:pt x="71" y="117"/>
                    <a:pt x="71" y="120"/>
                  </a:cubicBezTo>
                  <a:cubicBezTo>
                    <a:pt x="71" y="123"/>
                    <a:pt x="62" y="128"/>
                    <a:pt x="47" y="128"/>
                  </a:cubicBezTo>
                  <a:close/>
                  <a:moveTo>
                    <a:pt x="181" y="78"/>
                  </a:moveTo>
                  <a:cubicBezTo>
                    <a:pt x="168" y="38"/>
                    <a:pt x="133" y="10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49" y="10"/>
                    <a:pt x="14" y="38"/>
                    <a:pt x="1" y="78"/>
                  </a:cubicBezTo>
                  <a:cubicBezTo>
                    <a:pt x="0" y="80"/>
                    <a:pt x="1" y="82"/>
                    <a:pt x="2" y="83"/>
                  </a:cubicBezTo>
                  <a:cubicBezTo>
                    <a:pt x="4" y="84"/>
                    <a:pt x="6" y="84"/>
                    <a:pt x="7" y="83"/>
                  </a:cubicBezTo>
                  <a:cubicBezTo>
                    <a:pt x="13" y="78"/>
                    <a:pt x="19" y="76"/>
                    <a:pt x="25" y="76"/>
                  </a:cubicBezTo>
                  <a:cubicBezTo>
                    <a:pt x="37" y="76"/>
                    <a:pt x="48" y="84"/>
                    <a:pt x="54" y="98"/>
                  </a:cubicBezTo>
                  <a:cubicBezTo>
                    <a:pt x="56" y="101"/>
                    <a:pt x="60" y="101"/>
                    <a:pt x="62" y="98"/>
                  </a:cubicBezTo>
                  <a:cubicBezTo>
                    <a:pt x="67" y="86"/>
                    <a:pt x="77" y="78"/>
                    <a:pt x="87" y="76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66"/>
                    <a:pt x="94" y="174"/>
                    <a:pt x="103" y="176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20" y="174"/>
                    <a:pt x="127" y="166"/>
                    <a:pt x="127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61"/>
                    <a:pt x="116" y="166"/>
                    <a:pt x="111" y="167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1"/>
                    <a:pt x="113" y="138"/>
                    <a:pt x="116" y="13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7" y="138"/>
                    <a:pt x="159" y="141"/>
                    <a:pt x="159" y="14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7" y="138"/>
                    <a:pt x="163" y="132"/>
                    <a:pt x="157" y="129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59" y="120"/>
                    <a:pt x="167" y="109"/>
                    <a:pt x="167" y="96"/>
                  </a:cubicBezTo>
                  <a:cubicBezTo>
                    <a:pt x="167" y="88"/>
                    <a:pt x="164" y="82"/>
                    <a:pt x="160" y="76"/>
                  </a:cubicBezTo>
                  <a:cubicBezTo>
                    <a:pt x="165" y="77"/>
                    <a:pt x="170" y="79"/>
                    <a:pt x="175" y="83"/>
                  </a:cubicBezTo>
                  <a:cubicBezTo>
                    <a:pt x="176" y="84"/>
                    <a:pt x="178" y="84"/>
                    <a:pt x="180" y="83"/>
                  </a:cubicBezTo>
                  <a:cubicBezTo>
                    <a:pt x="181" y="82"/>
                    <a:pt x="182" y="80"/>
                    <a:pt x="181" y="78"/>
                  </a:cubicBezTo>
                  <a:close/>
                  <a:moveTo>
                    <a:pt x="113" y="129"/>
                  </a:moveTo>
                  <a:cubicBezTo>
                    <a:pt x="107" y="132"/>
                    <a:pt x="103" y="138"/>
                    <a:pt x="103" y="144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98" y="166"/>
                    <a:pt x="95" y="161"/>
                    <a:pt x="95" y="15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9" y="77"/>
                    <a:pt x="103" y="79"/>
                    <a:pt x="107" y="81"/>
                  </a:cubicBezTo>
                  <a:cubicBezTo>
                    <a:pt x="104" y="86"/>
                    <a:pt x="103" y="91"/>
                    <a:pt x="103" y="96"/>
                  </a:cubicBezTo>
                  <a:cubicBezTo>
                    <a:pt x="103" y="109"/>
                    <a:pt x="111" y="120"/>
                    <a:pt x="122" y="125"/>
                  </a:cubicBezTo>
                  <a:lnTo>
                    <a:pt x="113" y="129"/>
                  </a:lnTo>
                  <a:close/>
                  <a:moveTo>
                    <a:pt x="135" y="120"/>
                  </a:moveTo>
                  <a:cubicBezTo>
                    <a:pt x="122" y="120"/>
                    <a:pt x="111" y="109"/>
                    <a:pt x="111" y="96"/>
                  </a:cubicBezTo>
                  <a:cubicBezTo>
                    <a:pt x="111" y="93"/>
                    <a:pt x="112" y="89"/>
                    <a:pt x="113" y="87"/>
                  </a:cubicBezTo>
                  <a:cubicBezTo>
                    <a:pt x="116" y="90"/>
                    <a:pt x="118" y="93"/>
                    <a:pt x="120" y="98"/>
                  </a:cubicBezTo>
                  <a:cubicBezTo>
                    <a:pt x="121" y="99"/>
                    <a:pt x="123" y="100"/>
                    <a:pt x="124" y="100"/>
                  </a:cubicBezTo>
                  <a:cubicBezTo>
                    <a:pt x="126" y="100"/>
                    <a:pt x="127" y="99"/>
                    <a:pt x="128" y="98"/>
                  </a:cubicBezTo>
                  <a:cubicBezTo>
                    <a:pt x="133" y="87"/>
                    <a:pt x="141" y="80"/>
                    <a:pt x="150" y="77"/>
                  </a:cubicBezTo>
                  <a:cubicBezTo>
                    <a:pt x="155" y="81"/>
                    <a:pt x="159" y="88"/>
                    <a:pt x="159" y="96"/>
                  </a:cubicBezTo>
                  <a:cubicBezTo>
                    <a:pt x="159" y="109"/>
                    <a:pt x="148" y="120"/>
                    <a:pt x="135" y="120"/>
                  </a:cubicBezTo>
                  <a:close/>
                  <a:moveTo>
                    <a:pt x="157" y="68"/>
                  </a:moveTo>
                  <a:cubicBezTo>
                    <a:pt x="144" y="68"/>
                    <a:pt x="132" y="75"/>
                    <a:pt x="124" y="88"/>
                  </a:cubicBezTo>
                  <a:cubicBezTo>
                    <a:pt x="116" y="76"/>
                    <a:pt x="105" y="69"/>
                    <a:pt x="93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77" y="69"/>
                    <a:pt x="66" y="76"/>
                    <a:pt x="58" y="88"/>
                  </a:cubicBezTo>
                  <a:cubicBezTo>
                    <a:pt x="50" y="75"/>
                    <a:pt x="38" y="68"/>
                    <a:pt x="25" y="68"/>
                  </a:cubicBezTo>
                  <a:cubicBezTo>
                    <a:pt x="21" y="68"/>
                    <a:pt x="17" y="69"/>
                    <a:pt x="13" y="70"/>
                  </a:cubicBezTo>
                  <a:cubicBezTo>
                    <a:pt x="28" y="37"/>
                    <a:pt x="58" y="16"/>
                    <a:pt x="91" y="16"/>
                  </a:cubicBezTo>
                  <a:cubicBezTo>
                    <a:pt x="124" y="16"/>
                    <a:pt x="154" y="37"/>
                    <a:pt x="169" y="70"/>
                  </a:cubicBezTo>
                  <a:cubicBezTo>
                    <a:pt x="165" y="69"/>
                    <a:pt x="161" y="68"/>
                    <a:pt x="157" y="68"/>
                  </a:cubicBezTo>
                  <a:close/>
                  <a:moveTo>
                    <a:pt x="106" y="30"/>
                  </a:moveTo>
                  <a:cubicBezTo>
                    <a:pt x="111" y="39"/>
                    <a:pt x="115" y="53"/>
                    <a:pt x="119" y="69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3" y="50"/>
                    <a:pt x="118" y="36"/>
                    <a:pt x="113" y="26"/>
                  </a:cubicBezTo>
                  <a:lnTo>
                    <a:pt x="106" y="30"/>
                  </a:lnTo>
                  <a:close/>
                  <a:moveTo>
                    <a:pt x="55" y="67"/>
                  </a:moveTo>
                  <a:cubicBezTo>
                    <a:pt x="63" y="69"/>
                    <a:pt x="63" y="69"/>
                    <a:pt x="63" y="69"/>
                  </a:cubicBezTo>
                  <a:cubicBezTo>
                    <a:pt x="67" y="53"/>
                    <a:pt x="71" y="39"/>
                    <a:pt x="76" y="30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4" y="36"/>
                    <a:pt x="59" y="50"/>
                    <a:pt x="55" y="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4556879" y="5502933"/>
            <a:ext cx="616220" cy="616220"/>
            <a:chOff x="2210276" y="3773417"/>
            <a:chExt cx="616220" cy="616220"/>
          </a:xfrm>
        </p:grpSpPr>
        <p:sp>
          <p:nvSpPr>
            <p:cNvPr id="14" name="Oval 547"/>
            <p:cNvSpPr>
              <a:spLocks noChangeArrowheads="1"/>
            </p:cNvSpPr>
            <p:nvPr/>
          </p:nvSpPr>
          <p:spPr bwMode="auto">
            <a:xfrm>
              <a:off x="2210276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98"/>
            <p:cNvSpPr>
              <a:spLocks noEditPoints="1"/>
            </p:cNvSpPr>
            <p:nvPr/>
          </p:nvSpPr>
          <p:spPr bwMode="auto">
            <a:xfrm>
              <a:off x="2357771" y="3867524"/>
              <a:ext cx="314897" cy="428006"/>
            </a:xfrm>
            <a:custGeom>
              <a:avLst/>
              <a:gdLst>
                <a:gd name="T0" fmla="*/ 83 w 147"/>
                <a:gd name="T1" fmla="*/ 103 h 200"/>
                <a:gd name="T2" fmla="*/ 94 w 147"/>
                <a:gd name="T3" fmla="*/ 84 h 200"/>
                <a:gd name="T4" fmla="*/ 105 w 147"/>
                <a:gd name="T5" fmla="*/ 62 h 200"/>
                <a:gd name="T6" fmla="*/ 108 w 147"/>
                <a:gd name="T7" fmla="*/ 39 h 200"/>
                <a:gd name="T8" fmla="*/ 93 w 147"/>
                <a:gd name="T9" fmla="*/ 22 h 200"/>
                <a:gd name="T10" fmla="*/ 70 w 147"/>
                <a:gd name="T11" fmla="*/ 10 h 200"/>
                <a:gd name="T12" fmla="*/ 44 w 147"/>
                <a:gd name="T13" fmla="*/ 7 h 200"/>
                <a:gd name="T14" fmla="*/ 22 w 147"/>
                <a:gd name="T15" fmla="*/ 11 h 200"/>
                <a:gd name="T16" fmla="*/ 11 w 147"/>
                <a:gd name="T17" fmla="*/ 31 h 200"/>
                <a:gd name="T18" fmla="*/ 7 w 147"/>
                <a:gd name="T19" fmla="*/ 56 h 200"/>
                <a:gd name="T20" fmla="*/ 11 w 147"/>
                <a:gd name="T21" fmla="*/ 81 h 200"/>
                <a:gd name="T22" fmla="*/ 22 w 147"/>
                <a:gd name="T23" fmla="*/ 101 h 200"/>
                <a:gd name="T24" fmla="*/ 29 w 147"/>
                <a:gd name="T25" fmla="*/ 176 h 200"/>
                <a:gd name="T26" fmla="*/ 68 w 147"/>
                <a:gd name="T27" fmla="*/ 166 h 200"/>
                <a:gd name="T28" fmla="*/ 147 w 147"/>
                <a:gd name="T29" fmla="*/ 144 h 200"/>
                <a:gd name="T30" fmla="*/ 137 w 147"/>
                <a:gd name="T31" fmla="*/ 134 h 200"/>
                <a:gd name="T32" fmla="*/ 107 w 147"/>
                <a:gd name="T33" fmla="*/ 112 h 200"/>
                <a:gd name="T34" fmla="*/ 25 w 147"/>
                <a:gd name="T35" fmla="*/ 89 h 200"/>
                <a:gd name="T36" fmla="*/ 9 w 147"/>
                <a:gd name="T37" fmla="*/ 71 h 200"/>
                <a:gd name="T38" fmla="*/ 12 w 147"/>
                <a:gd name="T39" fmla="*/ 47 h 200"/>
                <a:gd name="T40" fmla="*/ 23 w 147"/>
                <a:gd name="T41" fmla="*/ 32 h 200"/>
                <a:gd name="T42" fmla="*/ 33 w 147"/>
                <a:gd name="T43" fmla="*/ 18 h 200"/>
                <a:gd name="T44" fmla="*/ 55 w 147"/>
                <a:gd name="T45" fmla="*/ 8 h 200"/>
                <a:gd name="T46" fmla="*/ 77 w 147"/>
                <a:gd name="T47" fmla="*/ 18 h 200"/>
                <a:gd name="T48" fmla="*/ 87 w 147"/>
                <a:gd name="T49" fmla="*/ 32 h 200"/>
                <a:gd name="T50" fmla="*/ 98 w 147"/>
                <a:gd name="T51" fmla="*/ 47 h 200"/>
                <a:gd name="T52" fmla="*/ 101 w 147"/>
                <a:gd name="T53" fmla="*/ 71 h 200"/>
                <a:gd name="T54" fmla="*/ 85 w 147"/>
                <a:gd name="T55" fmla="*/ 89 h 200"/>
                <a:gd name="T56" fmla="*/ 67 w 147"/>
                <a:gd name="T57" fmla="*/ 94 h 200"/>
                <a:gd name="T58" fmla="*/ 50 w 147"/>
                <a:gd name="T59" fmla="*/ 100 h 200"/>
                <a:gd name="T60" fmla="*/ 33 w 147"/>
                <a:gd name="T61" fmla="*/ 94 h 200"/>
                <a:gd name="T62" fmla="*/ 58 w 147"/>
                <a:gd name="T63" fmla="*/ 145 h 200"/>
                <a:gd name="T64" fmla="*/ 35 w 147"/>
                <a:gd name="T65" fmla="*/ 162 h 200"/>
                <a:gd name="T66" fmla="*/ 44 w 147"/>
                <a:gd name="T67" fmla="*/ 105 h 200"/>
                <a:gd name="T68" fmla="*/ 70 w 147"/>
                <a:gd name="T69" fmla="*/ 102 h 200"/>
                <a:gd name="T70" fmla="*/ 67 w 147"/>
                <a:gd name="T71" fmla="*/ 144 h 200"/>
                <a:gd name="T72" fmla="*/ 107 w 147"/>
                <a:gd name="T73" fmla="*/ 128 h 200"/>
                <a:gd name="T74" fmla="*/ 38 w 147"/>
                <a:gd name="T75" fmla="*/ 46 h 200"/>
                <a:gd name="T76" fmla="*/ 28 w 147"/>
                <a:gd name="T77" fmla="*/ 56 h 200"/>
                <a:gd name="T78" fmla="*/ 69 w 147"/>
                <a:gd name="T79" fmla="*/ 80 h 200"/>
                <a:gd name="T80" fmla="*/ 55 w 147"/>
                <a:gd name="T81" fmla="*/ 84 h 200"/>
                <a:gd name="T82" fmla="*/ 79 w 147"/>
                <a:gd name="T83" fmla="*/ 42 h 200"/>
                <a:gd name="T84" fmla="*/ 72 w 147"/>
                <a:gd name="T85" fmla="*/ 46 h 200"/>
                <a:gd name="T86" fmla="*/ 31 w 147"/>
                <a:gd name="T87" fmla="*/ 70 h 200"/>
                <a:gd name="T88" fmla="*/ 72 w 147"/>
                <a:gd name="T89" fmla="*/ 66 h 200"/>
                <a:gd name="T90" fmla="*/ 83 w 147"/>
                <a:gd name="T91" fmla="*/ 56 h 200"/>
                <a:gd name="T92" fmla="*/ 55 w 147"/>
                <a:gd name="T93" fmla="*/ 36 h 200"/>
                <a:gd name="T94" fmla="*/ 45 w 147"/>
                <a:gd name="T95" fmla="*/ 39 h 200"/>
                <a:gd name="T96" fmla="*/ 111 w 147"/>
                <a:gd name="T97" fmla="*/ 156 h 200"/>
                <a:gd name="T98" fmla="*/ 123 w 147"/>
                <a:gd name="T99" fmla="*/ 140 h 200"/>
                <a:gd name="T100" fmla="*/ 103 w 147"/>
                <a:gd name="T101" fmla="*/ 132 h 200"/>
                <a:gd name="T102" fmla="*/ 87 w 147"/>
                <a:gd name="T103" fmla="*/ 152 h 200"/>
                <a:gd name="T104" fmla="*/ 103 w 147"/>
                <a:gd name="T105" fmla="*/ 172 h 200"/>
                <a:gd name="T106" fmla="*/ 103 w 147"/>
                <a:gd name="T107" fmla="*/ 180 h 200"/>
                <a:gd name="T108" fmla="*/ 111 w 147"/>
                <a:gd name="T109" fmla="*/ 180 h 200"/>
                <a:gd name="T110" fmla="*/ 115 w 147"/>
                <a:gd name="T111" fmla="*/ 156 h 200"/>
                <a:gd name="T112" fmla="*/ 95 w 147"/>
                <a:gd name="T113" fmla="*/ 152 h 200"/>
                <a:gd name="T114" fmla="*/ 103 w 147"/>
                <a:gd name="T115" fmla="*/ 156 h 200"/>
                <a:gd name="T116" fmla="*/ 111 w 147"/>
                <a:gd name="T117" fmla="*/ 164 h 200"/>
                <a:gd name="T118" fmla="*/ 115 w 147"/>
                <a:gd name="T119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00">
                  <a:moveTo>
                    <a:pt x="107" y="104"/>
                  </a:moveTo>
                  <a:cubicBezTo>
                    <a:pt x="98" y="104"/>
                    <a:pt x="90" y="107"/>
                    <a:pt x="83" y="11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5" y="103"/>
                    <a:pt x="86" y="102"/>
                    <a:pt x="88" y="101"/>
                  </a:cubicBezTo>
                  <a:cubicBezTo>
                    <a:pt x="92" y="99"/>
                    <a:pt x="92" y="94"/>
                    <a:pt x="93" y="90"/>
                  </a:cubicBezTo>
                  <a:cubicBezTo>
                    <a:pt x="93" y="88"/>
                    <a:pt x="93" y="85"/>
                    <a:pt x="94" y="84"/>
                  </a:cubicBezTo>
                  <a:cubicBezTo>
                    <a:pt x="95" y="83"/>
                    <a:pt x="97" y="82"/>
                    <a:pt x="99" y="81"/>
                  </a:cubicBezTo>
                  <a:cubicBezTo>
                    <a:pt x="103" y="80"/>
                    <a:pt x="107" y="78"/>
                    <a:pt x="108" y="73"/>
                  </a:cubicBezTo>
                  <a:cubicBezTo>
                    <a:pt x="110" y="69"/>
                    <a:pt x="107" y="65"/>
                    <a:pt x="105" y="62"/>
                  </a:cubicBezTo>
                  <a:cubicBezTo>
                    <a:pt x="104" y="60"/>
                    <a:pt x="103" y="57"/>
                    <a:pt x="103" y="56"/>
                  </a:cubicBezTo>
                  <a:cubicBezTo>
                    <a:pt x="103" y="55"/>
                    <a:pt x="104" y="52"/>
                    <a:pt x="105" y="50"/>
                  </a:cubicBezTo>
                  <a:cubicBezTo>
                    <a:pt x="107" y="47"/>
                    <a:pt x="110" y="43"/>
                    <a:pt x="108" y="39"/>
                  </a:cubicBezTo>
                  <a:cubicBezTo>
                    <a:pt x="107" y="34"/>
                    <a:pt x="103" y="32"/>
                    <a:pt x="99" y="31"/>
                  </a:cubicBezTo>
                  <a:cubicBezTo>
                    <a:pt x="97" y="30"/>
                    <a:pt x="95" y="29"/>
                    <a:pt x="94" y="28"/>
                  </a:cubicBezTo>
                  <a:cubicBezTo>
                    <a:pt x="93" y="27"/>
                    <a:pt x="93" y="24"/>
                    <a:pt x="93" y="22"/>
                  </a:cubicBezTo>
                  <a:cubicBezTo>
                    <a:pt x="92" y="18"/>
                    <a:pt x="92" y="13"/>
                    <a:pt x="88" y="11"/>
                  </a:cubicBezTo>
                  <a:cubicBezTo>
                    <a:pt x="84" y="8"/>
                    <a:pt x="80" y="9"/>
                    <a:pt x="76" y="10"/>
                  </a:cubicBezTo>
                  <a:cubicBezTo>
                    <a:pt x="74" y="10"/>
                    <a:pt x="71" y="11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3" y="4"/>
                    <a:pt x="60" y="0"/>
                    <a:pt x="55" y="0"/>
                  </a:cubicBezTo>
                  <a:cubicBezTo>
                    <a:pt x="50" y="0"/>
                    <a:pt x="47" y="4"/>
                    <a:pt x="44" y="7"/>
                  </a:cubicBezTo>
                  <a:cubicBezTo>
                    <a:pt x="43" y="8"/>
                    <a:pt x="41" y="10"/>
                    <a:pt x="40" y="10"/>
                  </a:cubicBezTo>
                  <a:cubicBezTo>
                    <a:pt x="39" y="11"/>
                    <a:pt x="36" y="10"/>
                    <a:pt x="34" y="10"/>
                  </a:cubicBezTo>
                  <a:cubicBezTo>
                    <a:pt x="30" y="9"/>
                    <a:pt x="26" y="8"/>
                    <a:pt x="22" y="11"/>
                  </a:cubicBezTo>
                  <a:cubicBezTo>
                    <a:pt x="18" y="13"/>
                    <a:pt x="18" y="18"/>
                    <a:pt x="17" y="22"/>
                  </a:cubicBezTo>
                  <a:cubicBezTo>
                    <a:pt x="17" y="24"/>
                    <a:pt x="17" y="27"/>
                    <a:pt x="16" y="28"/>
                  </a:cubicBezTo>
                  <a:cubicBezTo>
                    <a:pt x="15" y="29"/>
                    <a:pt x="13" y="30"/>
                    <a:pt x="11" y="31"/>
                  </a:cubicBezTo>
                  <a:cubicBezTo>
                    <a:pt x="7" y="32"/>
                    <a:pt x="3" y="34"/>
                    <a:pt x="2" y="39"/>
                  </a:cubicBezTo>
                  <a:cubicBezTo>
                    <a:pt x="0" y="43"/>
                    <a:pt x="3" y="47"/>
                    <a:pt x="5" y="50"/>
                  </a:cubicBezTo>
                  <a:cubicBezTo>
                    <a:pt x="6" y="52"/>
                    <a:pt x="7" y="55"/>
                    <a:pt x="7" y="56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3" y="65"/>
                    <a:pt x="0" y="69"/>
                    <a:pt x="2" y="73"/>
                  </a:cubicBezTo>
                  <a:cubicBezTo>
                    <a:pt x="3" y="78"/>
                    <a:pt x="7" y="80"/>
                    <a:pt x="11" y="81"/>
                  </a:cubicBezTo>
                  <a:cubicBezTo>
                    <a:pt x="13" y="82"/>
                    <a:pt x="15" y="83"/>
                    <a:pt x="16" y="84"/>
                  </a:cubicBezTo>
                  <a:cubicBezTo>
                    <a:pt x="17" y="85"/>
                    <a:pt x="17" y="88"/>
                    <a:pt x="17" y="90"/>
                  </a:cubicBezTo>
                  <a:cubicBezTo>
                    <a:pt x="18" y="94"/>
                    <a:pt x="18" y="99"/>
                    <a:pt x="22" y="101"/>
                  </a:cubicBezTo>
                  <a:cubicBezTo>
                    <a:pt x="24" y="102"/>
                    <a:pt x="25" y="103"/>
                    <a:pt x="27" y="10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7" y="174"/>
                    <a:pt x="28" y="175"/>
                    <a:pt x="29" y="176"/>
                  </a:cubicBezTo>
                  <a:cubicBezTo>
                    <a:pt x="31" y="176"/>
                    <a:pt x="33" y="176"/>
                    <a:pt x="34" y="175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71" y="185"/>
                    <a:pt x="87" y="200"/>
                    <a:pt x="107" y="200"/>
                  </a:cubicBezTo>
                  <a:cubicBezTo>
                    <a:pt x="129" y="200"/>
                    <a:pt x="147" y="182"/>
                    <a:pt x="147" y="160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22"/>
                    <a:pt x="129" y="104"/>
                    <a:pt x="107" y="104"/>
                  </a:cubicBezTo>
                  <a:close/>
                  <a:moveTo>
                    <a:pt x="107" y="112"/>
                  </a:moveTo>
                  <a:cubicBezTo>
                    <a:pt x="121" y="112"/>
                    <a:pt x="133" y="121"/>
                    <a:pt x="137" y="134"/>
                  </a:cubicBezTo>
                  <a:cubicBezTo>
                    <a:pt x="130" y="125"/>
                    <a:pt x="119" y="120"/>
                    <a:pt x="107" y="120"/>
                  </a:cubicBezTo>
                  <a:cubicBezTo>
                    <a:pt x="95" y="120"/>
                    <a:pt x="84" y="125"/>
                    <a:pt x="77" y="134"/>
                  </a:cubicBezTo>
                  <a:cubicBezTo>
                    <a:pt x="81" y="121"/>
                    <a:pt x="93" y="112"/>
                    <a:pt x="107" y="112"/>
                  </a:cubicBezTo>
                  <a:close/>
                  <a:moveTo>
                    <a:pt x="33" y="94"/>
                  </a:moveTo>
                  <a:cubicBezTo>
                    <a:pt x="31" y="95"/>
                    <a:pt x="28" y="95"/>
                    <a:pt x="27" y="95"/>
                  </a:cubicBezTo>
                  <a:cubicBezTo>
                    <a:pt x="26" y="94"/>
                    <a:pt x="26" y="91"/>
                    <a:pt x="25" y="89"/>
                  </a:cubicBezTo>
                  <a:cubicBezTo>
                    <a:pt x="25" y="86"/>
                    <a:pt x="25" y="82"/>
                    <a:pt x="23" y="80"/>
                  </a:cubicBezTo>
                  <a:cubicBezTo>
                    <a:pt x="21" y="77"/>
                    <a:pt x="18" y="75"/>
                    <a:pt x="15" y="74"/>
                  </a:cubicBezTo>
                  <a:cubicBezTo>
                    <a:pt x="13" y="73"/>
                    <a:pt x="10" y="72"/>
                    <a:pt x="9" y="71"/>
                  </a:cubicBezTo>
                  <a:cubicBezTo>
                    <a:pt x="9" y="70"/>
                    <a:pt x="11" y="67"/>
                    <a:pt x="12" y="65"/>
                  </a:cubicBezTo>
                  <a:cubicBezTo>
                    <a:pt x="13" y="63"/>
                    <a:pt x="15" y="59"/>
                    <a:pt x="15" y="56"/>
                  </a:cubicBezTo>
                  <a:cubicBezTo>
                    <a:pt x="15" y="53"/>
                    <a:pt x="13" y="49"/>
                    <a:pt x="12" y="47"/>
                  </a:cubicBezTo>
                  <a:cubicBezTo>
                    <a:pt x="11" y="45"/>
                    <a:pt x="9" y="42"/>
                    <a:pt x="9" y="41"/>
                  </a:cubicBezTo>
                  <a:cubicBezTo>
                    <a:pt x="10" y="40"/>
                    <a:pt x="13" y="39"/>
                    <a:pt x="15" y="38"/>
                  </a:cubicBezTo>
                  <a:cubicBezTo>
                    <a:pt x="18" y="37"/>
                    <a:pt x="21" y="35"/>
                    <a:pt x="23" y="32"/>
                  </a:cubicBezTo>
                  <a:cubicBezTo>
                    <a:pt x="25" y="30"/>
                    <a:pt x="25" y="26"/>
                    <a:pt x="25" y="23"/>
                  </a:cubicBezTo>
                  <a:cubicBezTo>
                    <a:pt x="26" y="21"/>
                    <a:pt x="26" y="18"/>
                    <a:pt x="27" y="17"/>
                  </a:cubicBezTo>
                  <a:cubicBezTo>
                    <a:pt x="28" y="17"/>
                    <a:pt x="31" y="17"/>
                    <a:pt x="33" y="18"/>
                  </a:cubicBezTo>
                  <a:cubicBezTo>
                    <a:pt x="36" y="18"/>
                    <a:pt x="39" y="19"/>
                    <a:pt x="43" y="18"/>
                  </a:cubicBezTo>
                  <a:cubicBezTo>
                    <a:pt x="46" y="17"/>
                    <a:pt x="48" y="14"/>
                    <a:pt x="50" y="12"/>
                  </a:cubicBezTo>
                  <a:cubicBezTo>
                    <a:pt x="52" y="10"/>
                    <a:pt x="54" y="8"/>
                    <a:pt x="55" y="8"/>
                  </a:cubicBezTo>
                  <a:cubicBezTo>
                    <a:pt x="56" y="8"/>
                    <a:pt x="58" y="10"/>
                    <a:pt x="60" y="12"/>
                  </a:cubicBezTo>
                  <a:cubicBezTo>
                    <a:pt x="62" y="14"/>
                    <a:pt x="64" y="17"/>
                    <a:pt x="67" y="18"/>
                  </a:cubicBezTo>
                  <a:cubicBezTo>
                    <a:pt x="71" y="19"/>
                    <a:pt x="74" y="18"/>
                    <a:pt x="77" y="18"/>
                  </a:cubicBezTo>
                  <a:cubicBezTo>
                    <a:pt x="79" y="17"/>
                    <a:pt x="82" y="17"/>
                    <a:pt x="83" y="17"/>
                  </a:cubicBezTo>
                  <a:cubicBezTo>
                    <a:pt x="84" y="18"/>
                    <a:pt x="84" y="21"/>
                    <a:pt x="85" y="23"/>
                  </a:cubicBezTo>
                  <a:cubicBezTo>
                    <a:pt x="85" y="26"/>
                    <a:pt x="85" y="30"/>
                    <a:pt x="87" y="32"/>
                  </a:cubicBezTo>
                  <a:cubicBezTo>
                    <a:pt x="89" y="35"/>
                    <a:pt x="92" y="37"/>
                    <a:pt x="95" y="38"/>
                  </a:cubicBezTo>
                  <a:cubicBezTo>
                    <a:pt x="97" y="39"/>
                    <a:pt x="100" y="40"/>
                    <a:pt x="101" y="41"/>
                  </a:cubicBezTo>
                  <a:cubicBezTo>
                    <a:pt x="101" y="42"/>
                    <a:pt x="99" y="45"/>
                    <a:pt x="98" y="47"/>
                  </a:cubicBezTo>
                  <a:cubicBezTo>
                    <a:pt x="97" y="49"/>
                    <a:pt x="95" y="53"/>
                    <a:pt x="95" y="56"/>
                  </a:cubicBezTo>
                  <a:cubicBezTo>
                    <a:pt x="95" y="59"/>
                    <a:pt x="97" y="63"/>
                    <a:pt x="98" y="65"/>
                  </a:cubicBezTo>
                  <a:cubicBezTo>
                    <a:pt x="99" y="67"/>
                    <a:pt x="101" y="70"/>
                    <a:pt x="101" y="71"/>
                  </a:cubicBezTo>
                  <a:cubicBezTo>
                    <a:pt x="100" y="72"/>
                    <a:pt x="97" y="73"/>
                    <a:pt x="95" y="74"/>
                  </a:cubicBezTo>
                  <a:cubicBezTo>
                    <a:pt x="92" y="75"/>
                    <a:pt x="89" y="77"/>
                    <a:pt x="87" y="80"/>
                  </a:cubicBezTo>
                  <a:cubicBezTo>
                    <a:pt x="85" y="82"/>
                    <a:pt x="85" y="86"/>
                    <a:pt x="85" y="89"/>
                  </a:cubicBezTo>
                  <a:cubicBezTo>
                    <a:pt x="84" y="91"/>
                    <a:pt x="84" y="94"/>
                    <a:pt x="83" y="95"/>
                  </a:cubicBezTo>
                  <a:cubicBezTo>
                    <a:pt x="82" y="95"/>
                    <a:pt x="79" y="95"/>
                    <a:pt x="77" y="94"/>
                  </a:cubicBezTo>
                  <a:cubicBezTo>
                    <a:pt x="74" y="94"/>
                    <a:pt x="71" y="93"/>
                    <a:pt x="67" y="94"/>
                  </a:cubicBezTo>
                  <a:cubicBezTo>
                    <a:pt x="64" y="95"/>
                    <a:pt x="62" y="98"/>
                    <a:pt x="60" y="100"/>
                  </a:cubicBezTo>
                  <a:cubicBezTo>
                    <a:pt x="58" y="102"/>
                    <a:pt x="56" y="104"/>
                    <a:pt x="55" y="104"/>
                  </a:cubicBezTo>
                  <a:cubicBezTo>
                    <a:pt x="54" y="104"/>
                    <a:pt x="52" y="102"/>
                    <a:pt x="50" y="100"/>
                  </a:cubicBezTo>
                  <a:cubicBezTo>
                    <a:pt x="48" y="98"/>
                    <a:pt x="46" y="95"/>
                    <a:pt x="43" y="94"/>
                  </a:cubicBezTo>
                  <a:cubicBezTo>
                    <a:pt x="41" y="94"/>
                    <a:pt x="40" y="94"/>
                    <a:pt x="39" y="94"/>
                  </a:cubicBezTo>
                  <a:cubicBezTo>
                    <a:pt x="37" y="94"/>
                    <a:pt x="35" y="94"/>
                    <a:pt x="33" y="94"/>
                  </a:cubicBezTo>
                  <a:close/>
                  <a:moveTo>
                    <a:pt x="67" y="144"/>
                  </a:moveTo>
                  <a:cubicBezTo>
                    <a:pt x="67" y="154"/>
                    <a:pt x="67" y="154"/>
                    <a:pt x="67" y="154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6" y="144"/>
                    <a:pt x="55" y="144"/>
                  </a:cubicBezTo>
                  <a:cubicBezTo>
                    <a:pt x="54" y="144"/>
                    <a:pt x="53" y="144"/>
                    <a:pt x="52" y="145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2"/>
                    <a:pt x="39" y="101"/>
                    <a:pt x="40" y="102"/>
                  </a:cubicBezTo>
                  <a:cubicBezTo>
                    <a:pt x="41" y="102"/>
                    <a:pt x="43" y="104"/>
                    <a:pt x="44" y="105"/>
                  </a:cubicBezTo>
                  <a:cubicBezTo>
                    <a:pt x="47" y="108"/>
                    <a:pt x="50" y="112"/>
                    <a:pt x="55" y="112"/>
                  </a:cubicBezTo>
                  <a:cubicBezTo>
                    <a:pt x="60" y="112"/>
                    <a:pt x="63" y="108"/>
                    <a:pt x="66" y="105"/>
                  </a:cubicBezTo>
                  <a:cubicBezTo>
                    <a:pt x="67" y="104"/>
                    <a:pt x="69" y="102"/>
                    <a:pt x="70" y="102"/>
                  </a:cubicBezTo>
                  <a:cubicBezTo>
                    <a:pt x="71" y="101"/>
                    <a:pt x="73" y="102"/>
                    <a:pt x="75" y="102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0" y="127"/>
                    <a:pt x="67" y="135"/>
                    <a:pt x="67" y="144"/>
                  </a:cubicBezTo>
                  <a:close/>
                  <a:moveTo>
                    <a:pt x="107" y="192"/>
                  </a:moveTo>
                  <a:cubicBezTo>
                    <a:pt x="89" y="192"/>
                    <a:pt x="75" y="178"/>
                    <a:pt x="75" y="160"/>
                  </a:cubicBezTo>
                  <a:cubicBezTo>
                    <a:pt x="75" y="142"/>
                    <a:pt x="89" y="128"/>
                    <a:pt x="107" y="128"/>
                  </a:cubicBezTo>
                  <a:cubicBezTo>
                    <a:pt x="125" y="128"/>
                    <a:pt x="139" y="142"/>
                    <a:pt x="139" y="160"/>
                  </a:cubicBezTo>
                  <a:cubicBezTo>
                    <a:pt x="139" y="178"/>
                    <a:pt x="125" y="192"/>
                    <a:pt x="107" y="192"/>
                  </a:cubicBezTo>
                  <a:close/>
                  <a:moveTo>
                    <a:pt x="38" y="46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28" y="46"/>
                    <a:pt x="27" y="51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3"/>
                    <a:pt x="36" y="49"/>
                    <a:pt x="38" y="46"/>
                  </a:cubicBezTo>
                  <a:close/>
                  <a:moveTo>
                    <a:pt x="69" y="80"/>
                  </a:moveTo>
                  <a:cubicBezTo>
                    <a:pt x="65" y="73"/>
                    <a:pt x="65" y="73"/>
                    <a:pt x="65" y="73"/>
                  </a:cubicBezTo>
                  <a:cubicBezTo>
                    <a:pt x="62" y="75"/>
                    <a:pt x="59" y="76"/>
                    <a:pt x="55" y="76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0" y="84"/>
                    <a:pt x="65" y="83"/>
                    <a:pt x="69" y="80"/>
                  </a:cubicBezTo>
                  <a:close/>
                  <a:moveTo>
                    <a:pt x="72" y="46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7" y="38"/>
                    <a:pt x="73" y="34"/>
                    <a:pt x="69" y="32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8" y="40"/>
                    <a:pt x="70" y="43"/>
                    <a:pt x="72" y="46"/>
                  </a:cubicBezTo>
                  <a:close/>
                  <a:moveTo>
                    <a:pt x="45" y="73"/>
                  </a:moveTo>
                  <a:cubicBezTo>
                    <a:pt x="42" y="72"/>
                    <a:pt x="39" y="69"/>
                    <a:pt x="38" y="66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4"/>
                    <a:pt x="37" y="78"/>
                    <a:pt x="41" y="80"/>
                  </a:cubicBezTo>
                  <a:lnTo>
                    <a:pt x="45" y="73"/>
                  </a:lnTo>
                  <a:close/>
                  <a:moveTo>
                    <a:pt x="72" y="66"/>
                  </a:moveTo>
                  <a:cubicBezTo>
                    <a:pt x="79" y="70"/>
                    <a:pt x="79" y="70"/>
                    <a:pt x="79" y="70"/>
                  </a:cubicBezTo>
                  <a:cubicBezTo>
                    <a:pt x="82" y="66"/>
                    <a:pt x="83" y="61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0"/>
                    <a:pt x="74" y="63"/>
                    <a:pt x="72" y="66"/>
                  </a:cubicBezTo>
                  <a:close/>
                  <a:moveTo>
                    <a:pt x="55" y="36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0" y="28"/>
                    <a:pt x="45" y="29"/>
                    <a:pt x="41" y="32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8" y="37"/>
                    <a:pt x="51" y="36"/>
                    <a:pt x="55" y="36"/>
                  </a:cubicBezTo>
                  <a:close/>
                  <a:moveTo>
                    <a:pt x="115" y="156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2" y="140"/>
                    <a:pt x="87" y="145"/>
                    <a:pt x="87" y="152"/>
                  </a:cubicBezTo>
                  <a:cubicBezTo>
                    <a:pt x="87" y="159"/>
                    <a:pt x="92" y="164"/>
                    <a:pt x="99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2" y="180"/>
                    <a:pt x="127" y="175"/>
                    <a:pt x="127" y="168"/>
                  </a:cubicBezTo>
                  <a:cubicBezTo>
                    <a:pt x="127" y="161"/>
                    <a:pt x="122" y="156"/>
                    <a:pt x="115" y="156"/>
                  </a:cubicBezTo>
                  <a:close/>
                  <a:moveTo>
                    <a:pt x="103" y="156"/>
                  </a:moveTo>
                  <a:cubicBezTo>
                    <a:pt x="99" y="156"/>
                    <a:pt x="99" y="156"/>
                    <a:pt x="99" y="156"/>
                  </a:cubicBezTo>
                  <a:cubicBezTo>
                    <a:pt x="97" y="156"/>
                    <a:pt x="95" y="154"/>
                    <a:pt x="95" y="152"/>
                  </a:cubicBezTo>
                  <a:cubicBezTo>
                    <a:pt x="95" y="150"/>
                    <a:pt x="97" y="148"/>
                    <a:pt x="99" y="148"/>
                  </a:cubicBezTo>
                  <a:cubicBezTo>
                    <a:pt x="103" y="148"/>
                    <a:pt x="103" y="148"/>
                    <a:pt x="103" y="148"/>
                  </a:cubicBezTo>
                  <a:lnTo>
                    <a:pt x="103" y="156"/>
                  </a:lnTo>
                  <a:close/>
                  <a:moveTo>
                    <a:pt x="115" y="172"/>
                  </a:moveTo>
                  <a:cubicBezTo>
                    <a:pt x="111" y="172"/>
                    <a:pt x="111" y="172"/>
                    <a:pt x="111" y="17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7" y="164"/>
                    <a:pt x="119" y="166"/>
                    <a:pt x="119" y="168"/>
                  </a:cubicBezTo>
                  <a:cubicBezTo>
                    <a:pt x="119" y="170"/>
                    <a:pt x="117" y="172"/>
                    <a:pt x="115" y="1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2913626" y="5502933"/>
            <a:ext cx="616220" cy="616220"/>
            <a:chOff x="567023" y="3773417"/>
            <a:chExt cx="616220" cy="616220"/>
          </a:xfrm>
        </p:grpSpPr>
        <p:sp>
          <p:nvSpPr>
            <p:cNvPr id="17" name="Oval 551"/>
            <p:cNvSpPr>
              <a:spLocks noChangeArrowheads="1"/>
            </p:cNvSpPr>
            <p:nvPr/>
          </p:nvSpPr>
          <p:spPr bwMode="auto">
            <a:xfrm>
              <a:off x="567023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09"/>
            <p:cNvSpPr>
              <a:spLocks noEditPoints="1"/>
            </p:cNvSpPr>
            <p:nvPr/>
          </p:nvSpPr>
          <p:spPr bwMode="auto">
            <a:xfrm>
              <a:off x="695515" y="3936294"/>
              <a:ext cx="359235" cy="308562"/>
            </a:xfrm>
            <a:custGeom>
              <a:avLst/>
              <a:gdLst>
                <a:gd name="T0" fmla="*/ 48 w 168"/>
                <a:gd name="T1" fmla="*/ 68 h 144"/>
                <a:gd name="T2" fmla="*/ 120 w 168"/>
                <a:gd name="T3" fmla="*/ 68 h 144"/>
                <a:gd name="T4" fmla="*/ 112 w 168"/>
                <a:gd name="T5" fmla="*/ 72 h 144"/>
                <a:gd name="T6" fmla="*/ 101 w 168"/>
                <a:gd name="T7" fmla="*/ 79 h 144"/>
                <a:gd name="T8" fmla="*/ 101 w 168"/>
                <a:gd name="T9" fmla="*/ 90 h 144"/>
                <a:gd name="T10" fmla="*/ 88 w 168"/>
                <a:gd name="T11" fmla="*/ 88 h 144"/>
                <a:gd name="T12" fmla="*/ 80 w 168"/>
                <a:gd name="T13" fmla="*/ 96 h 144"/>
                <a:gd name="T14" fmla="*/ 73 w 168"/>
                <a:gd name="T15" fmla="*/ 85 h 144"/>
                <a:gd name="T16" fmla="*/ 62 w 168"/>
                <a:gd name="T17" fmla="*/ 85 h 144"/>
                <a:gd name="T18" fmla="*/ 64 w 168"/>
                <a:gd name="T19" fmla="*/ 72 h 144"/>
                <a:gd name="T20" fmla="*/ 56 w 168"/>
                <a:gd name="T21" fmla="*/ 64 h 144"/>
                <a:gd name="T22" fmla="*/ 67 w 168"/>
                <a:gd name="T23" fmla="*/ 57 h 144"/>
                <a:gd name="T24" fmla="*/ 67 w 168"/>
                <a:gd name="T25" fmla="*/ 46 h 144"/>
                <a:gd name="T26" fmla="*/ 80 w 168"/>
                <a:gd name="T27" fmla="*/ 48 h 144"/>
                <a:gd name="T28" fmla="*/ 88 w 168"/>
                <a:gd name="T29" fmla="*/ 40 h 144"/>
                <a:gd name="T30" fmla="*/ 95 w 168"/>
                <a:gd name="T31" fmla="*/ 51 h 144"/>
                <a:gd name="T32" fmla="*/ 106 w 168"/>
                <a:gd name="T33" fmla="*/ 51 h 144"/>
                <a:gd name="T34" fmla="*/ 104 w 168"/>
                <a:gd name="T35" fmla="*/ 64 h 144"/>
                <a:gd name="T36" fmla="*/ 112 w 168"/>
                <a:gd name="T37" fmla="*/ 72 h 144"/>
                <a:gd name="T38" fmla="*/ 68 w 168"/>
                <a:gd name="T39" fmla="*/ 68 h 144"/>
                <a:gd name="T40" fmla="*/ 100 w 168"/>
                <a:gd name="T41" fmla="*/ 68 h 144"/>
                <a:gd name="T42" fmla="*/ 84 w 168"/>
                <a:gd name="T43" fmla="*/ 76 h 144"/>
                <a:gd name="T44" fmla="*/ 84 w 168"/>
                <a:gd name="T45" fmla="*/ 60 h 144"/>
                <a:gd name="T46" fmla="*/ 84 w 168"/>
                <a:gd name="T47" fmla="*/ 76 h 144"/>
                <a:gd name="T48" fmla="*/ 12 w 168"/>
                <a:gd name="T49" fmla="*/ 0 h 144"/>
                <a:gd name="T50" fmla="*/ 0 w 168"/>
                <a:gd name="T51" fmla="*/ 124 h 144"/>
                <a:gd name="T52" fmla="*/ 16 w 168"/>
                <a:gd name="T53" fmla="*/ 136 h 144"/>
                <a:gd name="T54" fmla="*/ 24 w 168"/>
                <a:gd name="T55" fmla="*/ 144 h 144"/>
                <a:gd name="T56" fmla="*/ 40 w 168"/>
                <a:gd name="T57" fmla="*/ 136 h 144"/>
                <a:gd name="T58" fmla="*/ 48 w 168"/>
                <a:gd name="T59" fmla="*/ 144 h 144"/>
                <a:gd name="T60" fmla="*/ 120 w 168"/>
                <a:gd name="T61" fmla="*/ 136 h 144"/>
                <a:gd name="T62" fmla="*/ 128 w 168"/>
                <a:gd name="T63" fmla="*/ 144 h 144"/>
                <a:gd name="T64" fmla="*/ 144 w 168"/>
                <a:gd name="T65" fmla="*/ 136 h 144"/>
                <a:gd name="T66" fmla="*/ 152 w 168"/>
                <a:gd name="T67" fmla="*/ 144 h 144"/>
                <a:gd name="T68" fmla="*/ 156 w 168"/>
                <a:gd name="T69" fmla="*/ 136 h 144"/>
                <a:gd name="T70" fmla="*/ 168 w 168"/>
                <a:gd name="T71" fmla="*/ 12 h 144"/>
                <a:gd name="T72" fmla="*/ 160 w 168"/>
                <a:gd name="T73" fmla="*/ 80 h 144"/>
                <a:gd name="T74" fmla="*/ 152 w 168"/>
                <a:gd name="T75" fmla="*/ 56 h 144"/>
                <a:gd name="T76" fmla="*/ 160 w 168"/>
                <a:gd name="T77" fmla="*/ 80 h 144"/>
                <a:gd name="T78" fmla="*/ 136 w 168"/>
                <a:gd name="T79" fmla="*/ 48 h 144"/>
                <a:gd name="T80" fmla="*/ 144 w 168"/>
                <a:gd name="T81" fmla="*/ 56 h 144"/>
                <a:gd name="T82" fmla="*/ 136 w 168"/>
                <a:gd name="T83" fmla="*/ 80 h 144"/>
                <a:gd name="T84" fmla="*/ 160 w 168"/>
                <a:gd name="T85" fmla="*/ 88 h 144"/>
                <a:gd name="T86" fmla="*/ 136 w 168"/>
                <a:gd name="T87" fmla="*/ 96 h 144"/>
                <a:gd name="T88" fmla="*/ 144 w 168"/>
                <a:gd name="T89" fmla="*/ 104 h 144"/>
                <a:gd name="T90" fmla="*/ 32 w 168"/>
                <a:gd name="T91" fmla="*/ 112 h 144"/>
                <a:gd name="T92" fmla="*/ 24 w 168"/>
                <a:gd name="T93" fmla="*/ 32 h 144"/>
                <a:gd name="T94" fmla="*/ 136 w 168"/>
                <a:gd name="T95" fmla="*/ 24 h 144"/>
                <a:gd name="T96" fmla="*/ 136 w 168"/>
                <a:gd name="T97" fmla="*/ 32 h 144"/>
                <a:gd name="T98" fmla="*/ 160 w 168"/>
                <a:gd name="T99" fmla="*/ 40 h 144"/>
                <a:gd name="T100" fmla="*/ 160 w 168"/>
                <a:gd name="T101" fmla="*/ 32 h 144"/>
                <a:gd name="T102" fmla="*/ 136 w 168"/>
                <a:gd name="T103" fmla="*/ 16 h 144"/>
                <a:gd name="T104" fmla="*/ 16 w 168"/>
                <a:gd name="T105" fmla="*/ 32 h 144"/>
                <a:gd name="T106" fmla="*/ 32 w 168"/>
                <a:gd name="T107" fmla="*/ 120 h 144"/>
                <a:gd name="T108" fmla="*/ 152 w 168"/>
                <a:gd name="T109" fmla="*/ 104 h 144"/>
                <a:gd name="T110" fmla="*/ 160 w 168"/>
                <a:gd name="T111" fmla="*/ 124 h 144"/>
                <a:gd name="T112" fmla="*/ 12 w 168"/>
                <a:gd name="T113" fmla="*/ 128 h 144"/>
                <a:gd name="T114" fmla="*/ 8 w 168"/>
                <a:gd name="T115" fmla="*/ 12 h 144"/>
                <a:gd name="T116" fmla="*/ 156 w 168"/>
                <a:gd name="T117" fmla="*/ 8 h 144"/>
                <a:gd name="T118" fmla="*/ 160 w 168"/>
                <a:gd name="T119" fmla="*/ 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832385" y="5494338"/>
            <a:ext cx="633413" cy="633413"/>
            <a:chOff x="1380506" y="3765273"/>
            <a:chExt cx="633413" cy="633413"/>
          </a:xfrm>
          <a:solidFill>
            <a:schemeClr val="tx2"/>
          </a:solidFill>
        </p:grpSpPr>
        <p:sp>
          <p:nvSpPr>
            <p:cNvPr id="21" name="Freeform 640"/>
            <p:cNvSpPr>
              <a:spLocks noEditPoints="1"/>
            </p:cNvSpPr>
            <p:nvPr/>
          </p:nvSpPr>
          <p:spPr bwMode="auto">
            <a:xfrm>
              <a:off x="1380506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59"/>
            <p:cNvSpPr>
              <a:spLocks noEditPoints="1"/>
            </p:cNvSpPr>
            <p:nvPr/>
          </p:nvSpPr>
          <p:spPr bwMode="auto">
            <a:xfrm>
              <a:off x="1502664" y="3867524"/>
              <a:ext cx="389096" cy="394526"/>
            </a:xfrm>
            <a:custGeom>
              <a:avLst/>
              <a:gdLst>
                <a:gd name="T0" fmla="*/ 15 w 182"/>
                <a:gd name="T1" fmla="*/ 120 h 184"/>
                <a:gd name="T2" fmla="*/ 47 w 182"/>
                <a:gd name="T3" fmla="*/ 184 h 184"/>
                <a:gd name="T4" fmla="*/ 79 w 182"/>
                <a:gd name="T5" fmla="*/ 120 h 184"/>
                <a:gd name="T6" fmla="*/ 71 w 182"/>
                <a:gd name="T7" fmla="*/ 168 h 184"/>
                <a:gd name="T8" fmla="*/ 23 w 182"/>
                <a:gd name="T9" fmla="*/ 168 h 184"/>
                <a:gd name="T10" fmla="*/ 47 w 182"/>
                <a:gd name="T11" fmla="*/ 168 h 184"/>
                <a:gd name="T12" fmla="*/ 71 w 182"/>
                <a:gd name="T13" fmla="*/ 168 h 184"/>
                <a:gd name="T14" fmla="*/ 47 w 182"/>
                <a:gd name="T15" fmla="*/ 160 h 184"/>
                <a:gd name="T16" fmla="*/ 23 w 182"/>
                <a:gd name="T17" fmla="*/ 147 h 184"/>
                <a:gd name="T18" fmla="*/ 71 w 182"/>
                <a:gd name="T19" fmla="*/ 147 h 184"/>
                <a:gd name="T20" fmla="*/ 71 w 182"/>
                <a:gd name="T21" fmla="*/ 136 h 184"/>
                <a:gd name="T22" fmla="*/ 23 w 182"/>
                <a:gd name="T23" fmla="*/ 136 h 184"/>
                <a:gd name="T24" fmla="*/ 47 w 182"/>
                <a:gd name="T25" fmla="*/ 136 h 184"/>
                <a:gd name="T26" fmla="*/ 71 w 182"/>
                <a:gd name="T27" fmla="*/ 136 h 184"/>
                <a:gd name="T28" fmla="*/ 23 w 182"/>
                <a:gd name="T29" fmla="*/ 120 h 184"/>
                <a:gd name="T30" fmla="*/ 71 w 182"/>
                <a:gd name="T31" fmla="*/ 120 h 184"/>
                <a:gd name="T32" fmla="*/ 181 w 182"/>
                <a:gd name="T33" fmla="*/ 78 h 184"/>
                <a:gd name="T34" fmla="*/ 95 w 182"/>
                <a:gd name="T35" fmla="*/ 0 h 184"/>
                <a:gd name="T36" fmla="*/ 87 w 182"/>
                <a:gd name="T37" fmla="*/ 8 h 184"/>
                <a:gd name="T38" fmla="*/ 2 w 182"/>
                <a:gd name="T39" fmla="*/ 83 h 184"/>
                <a:gd name="T40" fmla="*/ 25 w 182"/>
                <a:gd name="T41" fmla="*/ 76 h 184"/>
                <a:gd name="T42" fmla="*/ 62 w 182"/>
                <a:gd name="T43" fmla="*/ 98 h 184"/>
                <a:gd name="T44" fmla="*/ 87 w 182"/>
                <a:gd name="T45" fmla="*/ 156 h 184"/>
                <a:gd name="T46" fmla="*/ 103 w 182"/>
                <a:gd name="T47" fmla="*/ 184 h 184"/>
                <a:gd name="T48" fmla="*/ 111 w 182"/>
                <a:gd name="T49" fmla="*/ 176 h 184"/>
                <a:gd name="T50" fmla="*/ 119 w 182"/>
                <a:gd name="T51" fmla="*/ 156 h 184"/>
                <a:gd name="T52" fmla="*/ 111 w 182"/>
                <a:gd name="T53" fmla="*/ 144 h 184"/>
                <a:gd name="T54" fmla="*/ 135 w 182"/>
                <a:gd name="T55" fmla="*/ 128 h 184"/>
                <a:gd name="T56" fmla="*/ 159 w 182"/>
                <a:gd name="T57" fmla="*/ 144 h 184"/>
                <a:gd name="T58" fmla="*/ 167 w 182"/>
                <a:gd name="T59" fmla="*/ 184 h 184"/>
                <a:gd name="T60" fmla="*/ 157 w 182"/>
                <a:gd name="T61" fmla="*/ 129 h 184"/>
                <a:gd name="T62" fmla="*/ 167 w 182"/>
                <a:gd name="T63" fmla="*/ 96 h 184"/>
                <a:gd name="T64" fmla="*/ 175 w 182"/>
                <a:gd name="T65" fmla="*/ 83 h 184"/>
                <a:gd name="T66" fmla="*/ 181 w 182"/>
                <a:gd name="T67" fmla="*/ 78 h 184"/>
                <a:gd name="T68" fmla="*/ 103 w 182"/>
                <a:gd name="T69" fmla="*/ 144 h 184"/>
                <a:gd name="T70" fmla="*/ 95 w 182"/>
                <a:gd name="T71" fmla="*/ 156 h 184"/>
                <a:gd name="T72" fmla="*/ 107 w 182"/>
                <a:gd name="T73" fmla="*/ 81 h 184"/>
                <a:gd name="T74" fmla="*/ 122 w 182"/>
                <a:gd name="T75" fmla="*/ 125 h 184"/>
                <a:gd name="T76" fmla="*/ 135 w 182"/>
                <a:gd name="T77" fmla="*/ 120 h 184"/>
                <a:gd name="T78" fmla="*/ 113 w 182"/>
                <a:gd name="T79" fmla="*/ 87 h 184"/>
                <a:gd name="T80" fmla="*/ 124 w 182"/>
                <a:gd name="T81" fmla="*/ 100 h 184"/>
                <a:gd name="T82" fmla="*/ 150 w 182"/>
                <a:gd name="T83" fmla="*/ 77 h 184"/>
                <a:gd name="T84" fmla="*/ 135 w 182"/>
                <a:gd name="T85" fmla="*/ 120 h 184"/>
                <a:gd name="T86" fmla="*/ 124 w 182"/>
                <a:gd name="T87" fmla="*/ 88 h 184"/>
                <a:gd name="T88" fmla="*/ 89 w 182"/>
                <a:gd name="T89" fmla="*/ 68 h 184"/>
                <a:gd name="T90" fmla="*/ 25 w 182"/>
                <a:gd name="T91" fmla="*/ 68 h 184"/>
                <a:gd name="T92" fmla="*/ 91 w 182"/>
                <a:gd name="T93" fmla="*/ 16 h 184"/>
                <a:gd name="T94" fmla="*/ 157 w 182"/>
                <a:gd name="T95" fmla="*/ 68 h 184"/>
                <a:gd name="T96" fmla="*/ 119 w 182"/>
                <a:gd name="T97" fmla="*/ 69 h 184"/>
                <a:gd name="T98" fmla="*/ 113 w 182"/>
                <a:gd name="T99" fmla="*/ 26 h 184"/>
                <a:gd name="T100" fmla="*/ 55 w 182"/>
                <a:gd name="T101" fmla="*/ 67 h 184"/>
                <a:gd name="T102" fmla="*/ 76 w 182"/>
                <a:gd name="T103" fmla="*/ 30 h 184"/>
                <a:gd name="T104" fmla="*/ 55 w 182"/>
                <a:gd name="T105" fmla="*/ 6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4">
                  <a:moveTo>
                    <a:pt x="47" y="104"/>
                  </a:moveTo>
                  <a:cubicBezTo>
                    <a:pt x="31" y="104"/>
                    <a:pt x="15" y="109"/>
                    <a:pt x="15" y="120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79"/>
                    <a:pt x="31" y="184"/>
                    <a:pt x="47" y="184"/>
                  </a:cubicBezTo>
                  <a:cubicBezTo>
                    <a:pt x="63" y="184"/>
                    <a:pt x="79" y="179"/>
                    <a:pt x="79" y="168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09"/>
                    <a:pt x="63" y="104"/>
                    <a:pt x="47" y="104"/>
                  </a:cubicBezTo>
                  <a:close/>
                  <a:moveTo>
                    <a:pt x="71" y="168"/>
                  </a:moveTo>
                  <a:cubicBezTo>
                    <a:pt x="71" y="171"/>
                    <a:pt x="62" y="176"/>
                    <a:pt x="47" y="176"/>
                  </a:cubicBezTo>
                  <a:cubicBezTo>
                    <a:pt x="32" y="176"/>
                    <a:pt x="23" y="171"/>
                    <a:pt x="23" y="168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9" y="166"/>
                    <a:pt x="38" y="168"/>
                    <a:pt x="47" y="168"/>
                  </a:cubicBezTo>
                  <a:cubicBezTo>
                    <a:pt x="56" y="168"/>
                    <a:pt x="65" y="166"/>
                    <a:pt x="71" y="163"/>
                  </a:cubicBezTo>
                  <a:lnTo>
                    <a:pt x="71" y="168"/>
                  </a:lnTo>
                  <a:close/>
                  <a:moveTo>
                    <a:pt x="71" y="152"/>
                  </a:moveTo>
                  <a:cubicBezTo>
                    <a:pt x="71" y="155"/>
                    <a:pt x="62" y="160"/>
                    <a:pt x="47" y="160"/>
                  </a:cubicBezTo>
                  <a:cubicBezTo>
                    <a:pt x="32" y="160"/>
                    <a:pt x="23" y="155"/>
                    <a:pt x="23" y="152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9" y="150"/>
                    <a:pt x="38" y="152"/>
                    <a:pt x="47" y="152"/>
                  </a:cubicBezTo>
                  <a:cubicBezTo>
                    <a:pt x="56" y="152"/>
                    <a:pt x="65" y="150"/>
                    <a:pt x="71" y="147"/>
                  </a:cubicBezTo>
                  <a:lnTo>
                    <a:pt x="71" y="152"/>
                  </a:lnTo>
                  <a:close/>
                  <a:moveTo>
                    <a:pt x="71" y="136"/>
                  </a:moveTo>
                  <a:cubicBezTo>
                    <a:pt x="71" y="139"/>
                    <a:pt x="62" y="144"/>
                    <a:pt x="47" y="144"/>
                  </a:cubicBezTo>
                  <a:cubicBezTo>
                    <a:pt x="32" y="144"/>
                    <a:pt x="23" y="139"/>
                    <a:pt x="23" y="136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9" y="134"/>
                    <a:pt x="38" y="136"/>
                    <a:pt x="47" y="136"/>
                  </a:cubicBezTo>
                  <a:cubicBezTo>
                    <a:pt x="56" y="136"/>
                    <a:pt x="65" y="134"/>
                    <a:pt x="71" y="131"/>
                  </a:cubicBezTo>
                  <a:lnTo>
                    <a:pt x="71" y="136"/>
                  </a:lnTo>
                  <a:close/>
                  <a:moveTo>
                    <a:pt x="47" y="128"/>
                  </a:moveTo>
                  <a:cubicBezTo>
                    <a:pt x="32" y="128"/>
                    <a:pt x="23" y="123"/>
                    <a:pt x="23" y="120"/>
                  </a:cubicBezTo>
                  <a:cubicBezTo>
                    <a:pt x="23" y="117"/>
                    <a:pt x="32" y="112"/>
                    <a:pt x="47" y="112"/>
                  </a:cubicBezTo>
                  <a:cubicBezTo>
                    <a:pt x="62" y="112"/>
                    <a:pt x="71" y="117"/>
                    <a:pt x="71" y="120"/>
                  </a:cubicBezTo>
                  <a:cubicBezTo>
                    <a:pt x="71" y="123"/>
                    <a:pt x="62" y="128"/>
                    <a:pt x="47" y="128"/>
                  </a:cubicBezTo>
                  <a:close/>
                  <a:moveTo>
                    <a:pt x="181" y="78"/>
                  </a:moveTo>
                  <a:cubicBezTo>
                    <a:pt x="168" y="38"/>
                    <a:pt x="133" y="10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49" y="10"/>
                    <a:pt x="14" y="38"/>
                    <a:pt x="1" y="78"/>
                  </a:cubicBezTo>
                  <a:cubicBezTo>
                    <a:pt x="0" y="80"/>
                    <a:pt x="1" y="82"/>
                    <a:pt x="2" y="83"/>
                  </a:cubicBezTo>
                  <a:cubicBezTo>
                    <a:pt x="4" y="84"/>
                    <a:pt x="6" y="84"/>
                    <a:pt x="7" y="83"/>
                  </a:cubicBezTo>
                  <a:cubicBezTo>
                    <a:pt x="13" y="78"/>
                    <a:pt x="19" y="76"/>
                    <a:pt x="25" y="76"/>
                  </a:cubicBezTo>
                  <a:cubicBezTo>
                    <a:pt x="37" y="76"/>
                    <a:pt x="48" y="84"/>
                    <a:pt x="54" y="98"/>
                  </a:cubicBezTo>
                  <a:cubicBezTo>
                    <a:pt x="56" y="101"/>
                    <a:pt x="60" y="101"/>
                    <a:pt x="62" y="98"/>
                  </a:cubicBezTo>
                  <a:cubicBezTo>
                    <a:pt x="67" y="86"/>
                    <a:pt x="77" y="78"/>
                    <a:pt x="87" y="76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66"/>
                    <a:pt x="94" y="174"/>
                    <a:pt x="103" y="176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20" y="174"/>
                    <a:pt x="127" y="166"/>
                    <a:pt x="127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61"/>
                    <a:pt x="116" y="166"/>
                    <a:pt x="111" y="167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1"/>
                    <a:pt x="113" y="138"/>
                    <a:pt x="116" y="13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7" y="138"/>
                    <a:pt x="159" y="141"/>
                    <a:pt x="159" y="14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7" y="138"/>
                    <a:pt x="163" y="132"/>
                    <a:pt x="157" y="129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59" y="120"/>
                    <a:pt x="167" y="109"/>
                    <a:pt x="167" y="96"/>
                  </a:cubicBezTo>
                  <a:cubicBezTo>
                    <a:pt x="167" y="88"/>
                    <a:pt x="164" y="82"/>
                    <a:pt x="160" y="76"/>
                  </a:cubicBezTo>
                  <a:cubicBezTo>
                    <a:pt x="165" y="77"/>
                    <a:pt x="170" y="79"/>
                    <a:pt x="175" y="83"/>
                  </a:cubicBezTo>
                  <a:cubicBezTo>
                    <a:pt x="176" y="84"/>
                    <a:pt x="178" y="84"/>
                    <a:pt x="180" y="83"/>
                  </a:cubicBezTo>
                  <a:cubicBezTo>
                    <a:pt x="181" y="82"/>
                    <a:pt x="182" y="80"/>
                    <a:pt x="181" y="78"/>
                  </a:cubicBezTo>
                  <a:close/>
                  <a:moveTo>
                    <a:pt x="113" y="129"/>
                  </a:moveTo>
                  <a:cubicBezTo>
                    <a:pt x="107" y="132"/>
                    <a:pt x="103" y="138"/>
                    <a:pt x="103" y="144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98" y="166"/>
                    <a:pt x="95" y="161"/>
                    <a:pt x="95" y="15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9" y="77"/>
                    <a:pt x="103" y="79"/>
                    <a:pt x="107" y="81"/>
                  </a:cubicBezTo>
                  <a:cubicBezTo>
                    <a:pt x="104" y="86"/>
                    <a:pt x="103" y="91"/>
                    <a:pt x="103" y="96"/>
                  </a:cubicBezTo>
                  <a:cubicBezTo>
                    <a:pt x="103" y="109"/>
                    <a:pt x="111" y="120"/>
                    <a:pt x="122" y="125"/>
                  </a:cubicBezTo>
                  <a:lnTo>
                    <a:pt x="113" y="129"/>
                  </a:lnTo>
                  <a:close/>
                  <a:moveTo>
                    <a:pt x="135" y="120"/>
                  </a:moveTo>
                  <a:cubicBezTo>
                    <a:pt x="122" y="120"/>
                    <a:pt x="111" y="109"/>
                    <a:pt x="111" y="96"/>
                  </a:cubicBezTo>
                  <a:cubicBezTo>
                    <a:pt x="111" y="93"/>
                    <a:pt x="112" y="89"/>
                    <a:pt x="113" y="87"/>
                  </a:cubicBezTo>
                  <a:cubicBezTo>
                    <a:pt x="116" y="90"/>
                    <a:pt x="118" y="93"/>
                    <a:pt x="120" y="98"/>
                  </a:cubicBezTo>
                  <a:cubicBezTo>
                    <a:pt x="121" y="99"/>
                    <a:pt x="123" y="100"/>
                    <a:pt x="124" y="100"/>
                  </a:cubicBezTo>
                  <a:cubicBezTo>
                    <a:pt x="126" y="100"/>
                    <a:pt x="127" y="99"/>
                    <a:pt x="128" y="98"/>
                  </a:cubicBezTo>
                  <a:cubicBezTo>
                    <a:pt x="133" y="87"/>
                    <a:pt x="141" y="80"/>
                    <a:pt x="150" y="77"/>
                  </a:cubicBezTo>
                  <a:cubicBezTo>
                    <a:pt x="155" y="81"/>
                    <a:pt x="159" y="88"/>
                    <a:pt x="159" y="96"/>
                  </a:cubicBezTo>
                  <a:cubicBezTo>
                    <a:pt x="159" y="109"/>
                    <a:pt x="148" y="120"/>
                    <a:pt x="135" y="120"/>
                  </a:cubicBezTo>
                  <a:close/>
                  <a:moveTo>
                    <a:pt x="157" y="68"/>
                  </a:moveTo>
                  <a:cubicBezTo>
                    <a:pt x="144" y="68"/>
                    <a:pt x="132" y="75"/>
                    <a:pt x="124" y="88"/>
                  </a:cubicBezTo>
                  <a:cubicBezTo>
                    <a:pt x="116" y="76"/>
                    <a:pt x="105" y="69"/>
                    <a:pt x="93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77" y="69"/>
                    <a:pt x="66" y="76"/>
                    <a:pt x="58" y="88"/>
                  </a:cubicBezTo>
                  <a:cubicBezTo>
                    <a:pt x="50" y="75"/>
                    <a:pt x="38" y="68"/>
                    <a:pt x="25" y="68"/>
                  </a:cubicBezTo>
                  <a:cubicBezTo>
                    <a:pt x="21" y="68"/>
                    <a:pt x="17" y="69"/>
                    <a:pt x="13" y="70"/>
                  </a:cubicBezTo>
                  <a:cubicBezTo>
                    <a:pt x="28" y="37"/>
                    <a:pt x="58" y="16"/>
                    <a:pt x="91" y="16"/>
                  </a:cubicBezTo>
                  <a:cubicBezTo>
                    <a:pt x="124" y="16"/>
                    <a:pt x="154" y="37"/>
                    <a:pt x="169" y="70"/>
                  </a:cubicBezTo>
                  <a:cubicBezTo>
                    <a:pt x="165" y="69"/>
                    <a:pt x="161" y="68"/>
                    <a:pt x="157" y="68"/>
                  </a:cubicBezTo>
                  <a:close/>
                  <a:moveTo>
                    <a:pt x="106" y="30"/>
                  </a:moveTo>
                  <a:cubicBezTo>
                    <a:pt x="111" y="39"/>
                    <a:pt x="115" y="53"/>
                    <a:pt x="119" y="69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3" y="50"/>
                    <a:pt x="118" y="36"/>
                    <a:pt x="113" y="26"/>
                  </a:cubicBezTo>
                  <a:lnTo>
                    <a:pt x="106" y="30"/>
                  </a:lnTo>
                  <a:close/>
                  <a:moveTo>
                    <a:pt x="55" y="67"/>
                  </a:moveTo>
                  <a:cubicBezTo>
                    <a:pt x="63" y="69"/>
                    <a:pt x="63" y="69"/>
                    <a:pt x="63" y="69"/>
                  </a:cubicBezTo>
                  <a:cubicBezTo>
                    <a:pt x="67" y="53"/>
                    <a:pt x="71" y="39"/>
                    <a:pt x="76" y="30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4" y="36"/>
                    <a:pt x="59" y="50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8654010" y="5494338"/>
            <a:ext cx="632508" cy="633413"/>
            <a:chOff x="2202132" y="3765273"/>
            <a:chExt cx="632508" cy="633413"/>
          </a:xfrm>
          <a:solidFill>
            <a:schemeClr val="tx2"/>
          </a:solidFill>
        </p:grpSpPr>
        <p:sp>
          <p:nvSpPr>
            <p:cNvPr id="24" name="Freeform 548"/>
            <p:cNvSpPr>
              <a:spLocks noEditPoints="1"/>
            </p:cNvSpPr>
            <p:nvPr/>
          </p:nvSpPr>
          <p:spPr bwMode="auto">
            <a:xfrm>
              <a:off x="2202132" y="3765273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98"/>
            <p:cNvSpPr>
              <a:spLocks noEditPoints="1"/>
            </p:cNvSpPr>
            <p:nvPr/>
          </p:nvSpPr>
          <p:spPr bwMode="auto">
            <a:xfrm>
              <a:off x="2357771" y="3867524"/>
              <a:ext cx="314897" cy="428006"/>
            </a:xfrm>
            <a:custGeom>
              <a:avLst/>
              <a:gdLst>
                <a:gd name="T0" fmla="*/ 83 w 147"/>
                <a:gd name="T1" fmla="*/ 103 h 200"/>
                <a:gd name="T2" fmla="*/ 94 w 147"/>
                <a:gd name="T3" fmla="*/ 84 h 200"/>
                <a:gd name="T4" fmla="*/ 105 w 147"/>
                <a:gd name="T5" fmla="*/ 62 h 200"/>
                <a:gd name="T6" fmla="*/ 108 w 147"/>
                <a:gd name="T7" fmla="*/ 39 h 200"/>
                <a:gd name="T8" fmla="*/ 93 w 147"/>
                <a:gd name="T9" fmla="*/ 22 h 200"/>
                <a:gd name="T10" fmla="*/ 70 w 147"/>
                <a:gd name="T11" fmla="*/ 10 h 200"/>
                <a:gd name="T12" fmla="*/ 44 w 147"/>
                <a:gd name="T13" fmla="*/ 7 h 200"/>
                <a:gd name="T14" fmla="*/ 22 w 147"/>
                <a:gd name="T15" fmla="*/ 11 h 200"/>
                <a:gd name="T16" fmla="*/ 11 w 147"/>
                <a:gd name="T17" fmla="*/ 31 h 200"/>
                <a:gd name="T18" fmla="*/ 7 w 147"/>
                <a:gd name="T19" fmla="*/ 56 h 200"/>
                <a:gd name="T20" fmla="*/ 11 w 147"/>
                <a:gd name="T21" fmla="*/ 81 h 200"/>
                <a:gd name="T22" fmla="*/ 22 w 147"/>
                <a:gd name="T23" fmla="*/ 101 h 200"/>
                <a:gd name="T24" fmla="*/ 29 w 147"/>
                <a:gd name="T25" fmla="*/ 176 h 200"/>
                <a:gd name="T26" fmla="*/ 68 w 147"/>
                <a:gd name="T27" fmla="*/ 166 h 200"/>
                <a:gd name="T28" fmla="*/ 147 w 147"/>
                <a:gd name="T29" fmla="*/ 144 h 200"/>
                <a:gd name="T30" fmla="*/ 137 w 147"/>
                <a:gd name="T31" fmla="*/ 134 h 200"/>
                <a:gd name="T32" fmla="*/ 107 w 147"/>
                <a:gd name="T33" fmla="*/ 112 h 200"/>
                <a:gd name="T34" fmla="*/ 25 w 147"/>
                <a:gd name="T35" fmla="*/ 89 h 200"/>
                <a:gd name="T36" fmla="*/ 9 w 147"/>
                <a:gd name="T37" fmla="*/ 71 h 200"/>
                <a:gd name="T38" fmla="*/ 12 w 147"/>
                <a:gd name="T39" fmla="*/ 47 h 200"/>
                <a:gd name="T40" fmla="*/ 23 w 147"/>
                <a:gd name="T41" fmla="*/ 32 h 200"/>
                <a:gd name="T42" fmla="*/ 33 w 147"/>
                <a:gd name="T43" fmla="*/ 18 h 200"/>
                <a:gd name="T44" fmla="*/ 55 w 147"/>
                <a:gd name="T45" fmla="*/ 8 h 200"/>
                <a:gd name="T46" fmla="*/ 77 w 147"/>
                <a:gd name="T47" fmla="*/ 18 h 200"/>
                <a:gd name="T48" fmla="*/ 87 w 147"/>
                <a:gd name="T49" fmla="*/ 32 h 200"/>
                <a:gd name="T50" fmla="*/ 98 w 147"/>
                <a:gd name="T51" fmla="*/ 47 h 200"/>
                <a:gd name="T52" fmla="*/ 101 w 147"/>
                <a:gd name="T53" fmla="*/ 71 h 200"/>
                <a:gd name="T54" fmla="*/ 85 w 147"/>
                <a:gd name="T55" fmla="*/ 89 h 200"/>
                <a:gd name="T56" fmla="*/ 67 w 147"/>
                <a:gd name="T57" fmla="*/ 94 h 200"/>
                <a:gd name="T58" fmla="*/ 50 w 147"/>
                <a:gd name="T59" fmla="*/ 100 h 200"/>
                <a:gd name="T60" fmla="*/ 33 w 147"/>
                <a:gd name="T61" fmla="*/ 94 h 200"/>
                <a:gd name="T62" fmla="*/ 58 w 147"/>
                <a:gd name="T63" fmla="*/ 145 h 200"/>
                <a:gd name="T64" fmla="*/ 35 w 147"/>
                <a:gd name="T65" fmla="*/ 162 h 200"/>
                <a:gd name="T66" fmla="*/ 44 w 147"/>
                <a:gd name="T67" fmla="*/ 105 h 200"/>
                <a:gd name="T68" fmla="*/ 70 w 147"/>
                <a:gd name="T69" fmla="*/ 102 h 200"/>
                <a:gd name="T70" fmla="*/ 67 w 147"/>
                <a:gd name="T71" fmla="*/ 144 h 200"/>
                <a:gd name="T72" fmla="*/ 107 w 147"/>
                <a:gd name="T73" fmla="*/ 128 h 200"/>
                <a:gd name="T74" fmla="*/ 38 w 147"/>
                <a:gd name="T75" fmla="*/ 46 h 200"/>
                <a:gd name="T76" fmla="*/ 28 w 147"/>
                <a:gd name="T77" fmla="*/ 56 h 200"/>
                <a:gd name="T78" fmla="*/ 69 w 147"/>
                <a:gd name="T79" fmla="*/ 80 h 200"/>
                <a:gd name="T80" fmla="*/ 55 w 147"/>
                <a:gd name="T81" fmla="*/ 84 h 200"/>
                <a:gd name="T82" fmla="*/ 79 w 147"/>
                <a:gd name="T83" fmla="*/ 42 h 200"/>
                <a:gd name="T84" fmla="*/ 72 w 147"/>
                <a:gd name="T85" fmla="*/ 46 h 200"/>
                <a:gd name="T86" fmla="*/ 31 w 147"/>
                <a:gd name="T87" fmla="*/ 70 h 200"/>
                <a:gd name="T88" fmla="*/ 72 w 147"/>
                <a:gd name="T89" fmla="*/ 66 h 200"/>
                <a:gd name="T90" fmla="*/ 83 w 147"/>
                <a:gd name="T91" fmla="*/ 56 h 200"/>
                <a:gd name="T92" fmla="*/ 55 w 147"/>
                <a:gd name="T93" fmla="*/ 36 h 200"/>
                <a:gd name="T94" fmla="*/ 45 w 147"/>
                <a:gd name="T95" fmla="*/ 39 h 200"/>
                <a:gd name="T96" fmla="*/ 111 w 147"/>
                <a:gd name="T97" fmla="*/ 156 h 200"/>
                <a:gd name="T98" fmla="*/ 123 w 147"/>
                <a:gd name="T99" fmla="*/ 140 h 200"/>
                <a:gd name="T100" fmla="*/ 103 w 147"/>
                <a:gd name="T101" fmla="*/ 132 h 200"/>
                <a:gd name="T102" fmla="*/ 87 w 147"/>
                <a:gd name="T103" fmla="*/ 152 h 200"/>
                <a:gd name="T104" fmla="*/ 103 w 147"/>
                <a:gd name="T105" fmla="*/ 172 h 200"/>
                <a:gd name="T106" fmla="*/ 103 w 147"/>
                <a:gd name="T107" fmla="*/ 180 h 200"/>
                <a:gd name="T108" fmla="*/ 111 w 147"/>
                <a:gd name="T109" fmla="*/ 180 h 200"/>
                <a:gd name="T110" fmla="*/ 115 w 147"/>
                <a:gd name="T111" fmla="*/ 156 h 200"/>
                <a:gd name="T112" fmla="*/ 95 w 147"/>
                <a:gd name="T113" fmla="*/ 152 h 200"/>
                <a:gd name="T114" fmla="*/ 103 w 147"/>
                <a:gd name="T115" fmla="*/ 156 h 200"/>
                <a:gd name="T116" fmla="*/ 111 w 147"/>
                <a:gd name="T117" fmla="*/ 164 h 200"/>
                <a:gd name="T118" fmla="*/ 115 w 147"/>
                <a:gd name="T119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00">
                  <a:moveTo>
                    <a:pt x="107" y="104"/>
                  </a:moveTo>
                  <a:cubicBezTo>
                    <a:pt x="98" y="104"/>
                    <a:pt x="90" y="107"/>
                    <a:pt x="83" y="11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5" y="103"/>
                    <a:pt x="86" y="102"/>
                    <a:pt x="88" y="101"/>
                  </a:cubicBezTo>
                  <a:cubicBezTo>
                    <a:pt x="92" y="99"/>
                    <a:pt x="92" y="94"/>
                    <a:pt x="93" y="90"/>
                  </a:cubicBezTo>
                  <a:cubicBezTo>
                    <a:pt x="93" y="88"/>
                    <a:pt x="93" y="85"/>
                    <a:pt x="94" y="84"/>
                  </a:cubicBezTo>
                  <a:cubicBezTo>
                    <a:pt x="95" y="83"/>
                    <a:pt x="97" y="82"/>
                    <a:pt x="99" y="81"/>
                  </a:cubicBezTo>
                  <a:cubicBezTo>
                    <a:pt x="103" y="80"/>
                    <a:pt x="107" y="78"/>
                    <a:pt x="108" y="73"/>
                  </a:cubicBezTo>
                  <a:cubicBezTo>
                    <a:pt x="110" y="69"/>
                    <a:pt x="107" y="65"/>
                    <a:pt x="105" y="62"/>
                  </a:cubicBezTo>
                  <a:cubicBezTo>
                    <a:pt x="104" y="60"/>
                    <a:pt x="103" y="57"/>
                    <a:pt x="103" y="56"/>
                  </a:cubicBezTo>
                  <a:cubicBezTo>
                    <a:pt x="103" y="55"/>
                    <a:pt x="104" y="52"/>
                    <a:pt x="105" y="50"/>
                  </a:cubicBezTo>
                  <a:cubicBezTo>
                    <a:pt x="107" y="47"/>
                    <a:pt x="110" y="43"/>
                    <a:pt x="108" y="39"/>
                  </a:cubicBezTo>
                  <a:cubicBezTo>
                    <a:pt x="107" y="34"/>
                    <a:pt x="103" y="32"/>
                    <a:pt x="99" y="31"/>
                  </a:cubicBezTo>
                  <a:cubicBezTo>
                    <a:pt x="97" y="30"/>
                    <a:pt x="95" y="29"/>
                    <a:pt x="94" y="28"/>
                  </a:cubicBezTo>
                  <a:cubicBezTo>
                    <a:pt x="93" y="27"/>
                    <a:pt x="93" y="24"/>
                    <a:pt x="93" y="22"/>
                  </a:cubicBezTo>
                  <a:cubicBezTo>
                    <a:pt x="92" y="18"/>
                    <a:pt x="92" y="13"/>
                    <a:pt x="88" y="11"/>
                  </a:cubicBezTo>
                  <a:cubicBezTo>
                    <a:pt x="84" y="8"/>
                    <a:pt x="80" y="9"/>
                    <a:pt x="76" y="10"/>
                  </a:cubicBezTo>
                  <a:cubicBezTo>
                    <a:pt x="74" y="10"/>
                    <a:pt x="71" y="11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3" y="4"/>
                    <a:pt x="60" y="0"/>
                    <a:pt x="55" y="0"/>
                  </a:cubicBezTo>
                  <a:cubicBezTo>
                    <a:pt x="50" y="0"/>
                    <a:pt x="47" y="4"/>
                    <a:pt x="44" y="7"/>
                  </a:cubicBezTo>
                  <a:cubicBezTo>
                    <a:pt x="43" y="8"/>
                    <a:pt x="41" y="10"/>
                    <a:pt x="40" y="10"/>
                  </a:cubicBezTo>
                  <a:cubicBezTo>
                    <a:pt x="39" y="11"/>
                    <a:pt x="36" y="10"/>
                    <a:pt x="34" y="10"/>
                  </a:cubicBezTo>
                  <a:cubicBezTo>
                    <a:pt x="30" y="9"/>
                    <a:pt x="26" y="8"/>
                    <a:pt x="22" y="11"/>
                  </a:cubicBezTo>
                  <a:cubicBezTo>
                    <a:pt x="18" y="13"/>
                    <a:pt x="18" y="18"/>
                    <a:pt x="17" y="22"/>
                  </a:cubicBezTo>
                  <a:cubicBezTo>
                    <a:pt x="17" y="24"/>
                    <a:pt x="17" y="27"/>
                    <a:pt x="16" y="28"/>
                  </a:cubicBezTo>
                  <a:cubicBezTo>
                    <a:pt x="15" y="29"/>
                    <a:pt x="13" y="30"/>
                    <a:pt x="11" y="31"/>
                  </a:cubicBezTo>
                  <a:cubicBezTo>
                    <a:pt x="7" y="32"/>
                    <a:pt x="3" y="34"/>
                    <a:pt x="2" y="39"/>
                  </a:cubicBezTo>
                  <a:cubicBezTo>
                    <a:pt x="0" y="43"/>
                    <a:pt x="3" y="47"/>
                    <a:pt x="5" y="50"/>
                  </a:cubicBezTo>
                  <a:cubicBezTo>
                    <a:pt x="6" y="52"/>
                    <a:pt x="7" y="55"/>
                    <a:pt x="7" y="56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3" y="65"/>
                    <a:pt x="0" y="69"/>
                    <a:pt x="2" y="73"/>
                  </a:cubicBezTo>
                  <a:cubicBezTo>
                    <a:pt x="3" y="78"/>
                    <a:pt x="7" y="80"/>
                    <a:pt x="11" y="81"/>
                  </a:cubicBezTo>
                  <a:cubicBezTo>
                    <a:pt x="13" y="82"/>
                    <a:pt x="15" y="83"/>
                    <a:pt x="16" y="84"/>
                  </a:cubicBezTo>
                  <a:cubicBezTo>
                    <a:pt x="17" y="85"/>
                    <a:pt x="17" y="88"/>
                    <a:pt x="17" y="90"/>
                  </a:cubicBezTo>
                  <a:cubicBezTo>
                    <a:pt x="18" y="94"/>
                    <a:pt x="18" y="99"/>
                    <a:pt x="22" y="101"/>
                  </a:cubicBezTo>
                  <a:cubicBezTo>
                    <a:pt x="24" y="102"/>
                    <a:pt x="25" y="103"/>
                    <a:pt x="27" y="10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7" y="174"/>
                    <a:pt x="28" y="175"/>
                    <a:pt x="29" y="176"/>
                  </a:cubicBezTo>
                  <a:cubicBezTo>
                    <a:pt x="31" y="176"/>
                    <a:pt x="33" y="176"/>
                    <a:pt x="34" y="175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71" y="185"/>
                    <a:pt x="87" y="200"/>
                    <a:pt x="107" y="200"/>
                  </a:cubicBezTo>
                  <a:cubicBezTo>
                    <a:pt x="129" y="200"/>
                    <a:pt x="147" y="182"/>
                    <a:pt x="147" y="160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22"/>
                    <a:pt x="129" y="104"/>
                    <a:pt x="107" y="104"/>
                  </a:cubicBezTo>
                  <a:close/>
                  <a:moveTo>
                    <a:pt x="107" y="112"/>
                  </a:moveTo>
                  <a:cubicBezTo>
                    <a:pt x="121" y="112"/>
                    <a:pt x="133" y="121"/>
                    <a:pt x="137" y="134"/>
                  </a:cubicBezTo>
                  <a:cubicBezTo>
                    <a:pt x="130" y="125"/>
                    <a:pt x="119" y="120"/>
                    <a:pt x="107" y="120"/>
                  </a:cubicBezTo>
                  <a:cubicBezTo>
                    <a:pt x="95" y="120"/>
                    <a:pt x="84" y="125"/>
                    <a:pt x="77" y="134"/>
                  </a:cubicBezTo>
                  <a:cubicBezTo>
                    <a:pt x="81" y="121"/>
                    <a:pt x="93" y="112"/>
                    <a:pt x="107" y="112"/>
                  </a:cubicBezTo>
                  <a:close/>
                  <a:moveTo>
                    <a:pt x="33" y="94"/>
                  </a:moveTo>
                  <a:cubicBezTo>
                    <a:pt x="31" y="95"/>
                    <a:pt x="28" y="95"/>
                    <a:pt x="27" y="95"/>
                  </a:cubicBezTo>
                  <a:cubicBezTo>
                    <a:pt x="26" y="94"/>
                    <a:pt x="26" y="91"/>
                    <a:pt x="25" y="89"/>
                  </a:cubicBezTo>
                  <a:cubicBezTo>
                    <a:pt x="25" y="86"/>
                    <a:pt x="25" y="82"/>
                    <a:pt x="23" y="80"/>
                  </a:cubicBezTo>
                  <a:cubicBezTo>
                    <a:pt x="21" y="77"/>
                    <a:pt x="18" y="75"/>
                    <a:pt x="15" y="74"/>
                  </a:cubicBezTo>
                  <a:cubicBezTo>
                    <a:pt x="13" y="73"/>
                    <a:pt x="10" y="72"/>
                    <a:pt x="9" y="71"/>
                  </a:cubicBezTo>
                  <a:cubicBezTo>
                    <a:pt x="9" y="70"/>
                    <a:pt x="11" y="67"/>
                    <a:pt x="12" y="65"/>
                  </a:cubicBezTo>
                  <a:cubicBezTo>
                    <a:pt x="13" y="63"/>
                    <a:pt x="15" y="59"/>
                    <a:pt x="15" y="56"/>
                  </a:cubicBezTo>
                  <a:cubicBezTo>
                    <a:pt x="15" y="53"/>
                    <a:pt x="13" y="49"/>
                    <a:pt x="12" y="47"/>
                  </a:cubicBezTo>
                  <a:cubicBezTo>
                    <a:pt x="11" y="45"/>
                    <a:pt x="9" y="42"/>
                    <a:pt x="9" y="41"/>
                  </a:cubicBezTo>
                  <a:cubicBezTo>
                    <a:pt x="10" y="40"/>
                    <a:pt x="13" y="39"/>
                    <a:pt x="15" y="38"/>
                  </a:cubicBezTo>
                  <a:cubicBezTo>
                    <a:pt x="18" y="37"/>
                    <a:pt x="21" y="35"/>
                    <a:pt x="23" y="32"/>
                  </a:cubicBezTo>
                  <a:cubicBezTo>
                    <a:pt x="25" y="30"/>
                    <a:pt x="25" y="26"/>
                    <a:pt x="25" y="23"/>
                  </a:cubicBezTo>
                  <a:cubicBezTo>
                    <a:pt x="26" y="21"/>
                    <a:pt x="26" y="18"/>
                    <a:pt x="27" y="17"/>
                  </a:cubicBezTo>
                  <a:cubicBezTo>
                    <a:pt x="28" y="17"/>
                    <a:pt x="31" y="17"/>
                    <a:pt x="33" y="18"/>
                  </a:cubicBezTo>
                  <a:cubicBezTo>
                    <a:pt x="36" y="18"/>
                    <a:pt x="39" y="19"/>
                    <a:pt x="43" y="18"/>
                  </a:cubicBezTo>
                  <a:cubicBezTo>
                    <a:pt x="46" y="17"/>
                    <a:pt x="48" y="14"/>
                    <a:pt x="50" y="12"/>
                  </a:cubicBezTo>
                  <a:cubicBezTo>
                    <a:pt x="52" y="10"/>
                    <a:pt x="54" y="8"/>
                    <a:pt x="55" y="8"/>
                  </a:cubicBezTo>
                  <a:cubicBezTo>
                    <a:pt x="56" y="8"/>
                    <a:pt x="58" y="10"/>
                    <a:pt x="60" y="12"/>
                  </a:cubicBezTo>
                  <a:cubicBezTo>
                    <a:pt x="62" y="14"/>
                    <a:pt x="64" y="17"/>
                    <a:pt x="67" y="18"/>
                  </a:cubicBezTo>
                  <a:cubicBezTo>
                    <a:pt x="71" y="19"/>
                    <a:pt x="74" y="18"/>
                    <a:pt x="77" y="18"/>
                  </a:cubicBezTo>
                  <a:cubicBezTo>
                    <a:pt x="79" y="17"/>
                    <a:pt x="82" y="17"/>
                    <a:pt x="83" y="17"/>
                  </a:cubicBezTo>
                  <a:cubicBezTo>
                    <a:pt x="84" y="18"/>
                    <a:pt x="84" y="21"/>
                    <a:pt x="85" y="23"/>
                  </a:cubicBezTo>
                  <a:cubicBezTo>
                    <a:pt x="85" y="26"/>
                    <a:pt x="85" y="30"/>
                    <a:pt x="87" y="32"/>
                  </a:cubicBezTo>
                  <a:cubicBezTo>
                    <a:pt x="89" y="35"/>
                    <a:pt x="92" y="37"/>
                    <a:pt x="95" y="38"/>
                  </a:cubicBezTo>
                  <a:cubicBezTo>
                    <a:pt x="97" y="39"/>
                    <a:pt x="100" y="40"/>
                    <a:pt x="101" y="41"/>
                  </a:cubicBezTo>
                  <a:cubicBezTo>
                    <a:pt x="101" y="42"/>
                    <a:pt x="99" y="45"/>
                    <a:pt x="98" y="47"/>
                  </a:cubicBezTo>
                  <a:cubicBezTo>
                    <a:pt x="97" y="49"/>
                    <a:pt x="95" y="53"/>
                    <a:pt x="95" y="56"/>
                  </a:cubicBezTo>
                  <a:cubicBezTo>
                    <a:pt x="95" y="59"/>
                    <a:pt x="97" y="63"/>
                    <a:pt x="98" y="65"/>
                  </a:cubicBezTo>
                  <a:cubicBezTo>
                    <a:pt x="99" y="67"/>
                    <a:pt x="101" y="70"/>
                    <a:pt x="101" y="71"/>
                  </a:cubicBezTo>
                  <a:cubicBezTo>
                    <a:pt x="100" y="72"/>
                    <a:pt x="97" y="73"/>
                    <a:pt x="95" y="74"/>
                  </a:cubicBezTo>
                  <a:cubicBezTo>
                    <a:pt x="92" y="75"/>
                    <a:pt x="89" y="77"/>
                    <a:pt x="87" y="80"/>
                  </a:cubicBezTo>
                  <a:cubicBezTo>
                    <a:pt x="85" y="82"/>
                    <a:pt x="85" y="86"/>
                    <a:pt x="85" y="89"/>
                  </a:cubicBezTo>
                  <a:cubicBezTo>
                    <a:pt x="84" y="91"/>
                    <a:pt x="84" y="94"/>
                    <a:pt x="83" y="95"/>
                  </a:cubicBezTo>
                  <a:cubicBezTo>
                    <a:pt x="82" y="95"/>
                    <a:pt x="79" y="95"/>
                    <a:pt x="77" y="94"/>
                  </a:cubicBezTo>
                  <a:cubicBezTo>
                    <a:pt x="74" y="94"/>
                    <a:pt x="71" y="93"/>
                    <a:pt x="67" y="94"/>
                  </a:cubicBezTo>
                  <a:cubicBezTo>
                    <a:pt x="64" y="95"/>
                    <a:pt x="62" y="98"/>
                    <a:pt x="60" y="100"/>
                  </a:cubicBezTo>
                  <a:cubicBezTo>
                    <a:pt x="58" y="102"/>
                    <a:pt x="56" y="104"/>
                    <a:pt x="55" y="104"/>
                  </a:cubicBezTo>
                  <a:cubicBezTo>
                    <a:pt x="54" y="104"/>
                    <a:pt x="52" y="102"/>
                    <a:pt x="50" y="100"/>
                  </a:cubicBezTo>
                  <a:cubicBezTo>
                    <a:pt x="48" y="98"/>
                    <a:pt x="46" y="95"/>
                    <a:pt x="43" y="94"/>
                  </a:cubicBezTo>
                  <a:cubicBezTo>
                    <a:pt x="41" y="94"/>
                    <a:pt x="40" y="94"/>
                    <a:pt x="39" y="94"/>
                  </a:cubicBezTo>
                  <a:cubicBezTo>
                    <a:pt x="37" y="94"/>
                    <a:pt x="35" y="94"/>
                    <a:pt x="33" y="94"/>
                  </a:cubicBezTo>
                  <a:close/>
                  <a:moveTo>
                    <a:pt x="67" y="144"/>
                  </a:moveTo>
                  <a:cubicBezTo>
                    <a:pt x="67" y="154"/>
                    <a:pt x="67" y="154"/>
                    <a:pt x="67" y="154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6" y="144"/>
                    <a:pt x="55" y="144"/>
                  </a:cubicBezTo>
                  <a:cubicBezTo>
                    <a:pt x="54" y="144"/>
                    <a:pt x="53" y="144"/>
                    <a:pt x="52" y="145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2"/>
                    <a:pt x="39" y="101"/>
                    <a:pt x="40" y="102"/>
                  </a:cubicBezTo>
                  <a:cubicBezTo>
                    <a:pt x="41" y="102"/>
                    <a:pt x="43" y="104"/>
                    <a:pt x="44" y="105"/>
                  </a:cubicBezTo>
                  <a:cubicBezTo>
                    <a:pt x="47" y="108"/>
                    <a:pt x="50" y="112"/>
                    <a:pt x="55" y="112"/>
                  </a:cubicBezTo>
                  <a:cubicBezTo>
                    <a:pt x="60" y="112"/>
                    <a:pt x="63" y="108"/>
                    <a:pt x="66" y="105"/>
                  </a:cubicBezTo>
                  <a:cubicBezTo>
                    <a:pt x="67" y="104"/>
                    <a:pt x="69" y="102"/>
                    <a:pt x="70" y="102"/>
                  </a:cubicBezTo>
                  <a:cubicBezTo>
                    <a:pt x="71" y="101"/>
                    <a:pt x="73" y="102"/>
                    <a:pt x="75" y="102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0" y="127"/>
                    <a:pt x="67" y="135"/>
                    <a:pt x="67" y="144"/>
                  </a:cubicBezTo>
                  <a:close/>
                  <a:moveTo>
                    <a:pt x="107" y="192"/>
                  </a:moveTo>
                  <a:cubicBezTo>
                    <a:pt x="89" y="192"/>
                    <a:pt x="75" y="178"/>
                    <a:pt x="75" y="160"/>
                  </a:cubicBezTo>
                  <a:cubicBezTo>
                    <a:pt x="75" y="142"/>
                    <a:pt x="89" y="128"/>
                    <a:pt x="107" y="128"/>
                  </a:cubicBezTo>
                  <a:cubicBezTo>
                    <a:pt x="125" y="128"/>
                    <a:pt x="139" y="142"/>
                    <a:pt x="139" y="160"/>
                  </a:cubicBezTo>
                  <a:cubicBezTo>
                    <a:pt x="139" y="178"/>
                    <a:pt x="125" y="192"/>
                    <a:pt x="107" y="192"/>
                  </a:cubicBezTo>
                  <a:close/>
                  <a:moveTo>
                    <a:pt x="38" y="46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28" y="46"/>
                    <a:pt x="27" y="51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3"/>
                    <a:pt x="36" y="49"/>
                    <a:pt x="38" y="46"/>
                  </a:cubicBezTo>
                  <a:close/>
                  <a:moveTo>
                    <a:pt x="69" y="80"/>
                  </a:moveTo>
                  <a:cubicBezTo>
                    <a:pt x="65" y="73"/>
                    <a:pt x="65" y="73"/>
                    <a:pt x="65" y="73"/>
                  </a:cubicBezTo>
                  <a:cubicBezTo>
                    <a:pt x="62" y="75"/>
                    <a:pt x="59" y="76"/>
                    <a:pt x="55" y="76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0" y="84"/>
                    <a:pt x="65" y="83"/>
                    <a:pt x="69" y="80"/>
                  </a:cubicBezTo>
                  <a:close/>
                  <a:moveTo>
                    <a:pt x="72" y="46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7" y="38"/>
                    <a:pt x="73" y="34"/>
                    <a:pt x="69" y="32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8" y="40"/>
                    <a:pt x="70" y="43"/>
                    <a:pt x="72" y="46"/>
                  </a:cubicBezTo>
                  <a:close/>
                  <a:moveTo>
                    <a:pt x="45" y="73"/>
                  </a:moveTo>
                  <a:cubicBezTo>
                    <a:pt x="42" y="72"/>
                    <a:pt x="39" y="69"/>
                    <a:pt x="38" y="66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4"/>
                    <a:pt x="37" y="78"/>
                    <a:pt x="41" y="80"/>
                  </a:cubicBezTo>
                  <a:lnTo>
                    <a:pt x="45" y="73"/>
                  </a:lnTo>
                  <a:close/>
                  <a:moveTo>
                    <a:pt x="72" y="66"/>
                  </a:moveTo>
                  <a:cubicBezTo>
                    <a:pt x="79" y="70"/>
                    <a:pt x="79" y="70"/>
                    <a:pt x="79" y="70"/>
                  </a:cubicBezTo>
                  <a:cubicBezTo>
                    <a:pt x="82" y="66"/>
                    <a:pt x="83" y="61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0"/>
                    <a:pt x="74" y="63"/>
                    <a:pt x="72" y="66"/>
                  </a:cubicBezTo>
                  <a:close/>
                  <a:moveTo>
                    <a:pt x="55" y="36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0" y="28"/>
                    <a:pt x="45" y="29"/>
                    <a:pt x="41" y="32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8" y="37"/>
                    <a:pt x="51" y="36"/>
                    <a:pt x="55" y="36"/>
                  </a:cubicBezTo>
                  <a:close/>
                  <a:moveTo>
                    <a:pt x="115" y="156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2" y="140"/>
                    <a:pt x="87" y="145"/>
                    <a:pt x="87" y="152"/>
                  </a:cubicBezTo>
                  <a:cubicBezTo>
                    <a:pt x="87" y="159"/>
                    <a:pt x="92" y="164"/>
                    <a:pt x="99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2" y="180"/>
                    <a:pt x="127" y="175"/>
                    <a:pt x="127" y="168"/>
                  </a:cubicBezTo>
                  <a:cubicBezTo>
                    <a:pt x="127" y="161"/>
                    <a:pt x="122" y="156"/>
                    <a:pt x="115" y="156"/>
                  </a:cubicBezTo>
                  <a:close/>
                  <a:moveTo>
                    <a:pt x="103" y="156"/>
                  </a:moveTo>
                  <a:cubicBezTo>
                    <a:pt x="99" y="156"/>
                    <a:pt x="99" y="156"/>
                    <a:pt x="99" y="156"/>
                  </a:cubicBezTo>
                  <a:cubicBezTo>
                    <a:pt x="97" y="156"/>
                    <a:pt x="95" y="154"/>
                    <a:pt x="95" y="152"/>
                  </a:cubicBezTo>
                  <a:cubicBezTo>
                    <a:pt x="95" y="150"/>
                    <a:pt x="97" y="148"/>
                    <a:pt x="99" y="148"/>
                  </a:cubicBezTo>
                  <a:cubicBezTo>
                    <a:pt x="103" y="148"/>
                    <a:pt x="103" y="148"/>
                    <a:pt x="103" y="148"/>
                  </a:cubicBezTo>
                  <a:lnTo>
                    <a:pt x="103" y="156"/>
                  </a:lnTo>
                  <a:close/>
                  <a:moveTo>
                    <a:pt x="115" y="172"/>
                  </a:moveTo>
                  <a:cubicBezTo>
                    <a:pt x="111" y="172"/>
                    <a:pt x="111" y="172"/>
                    <a:pt x="111" y="17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7" y="164"/>
                    <a:pt x="119" y="166"/>
                    <a:pt x="119" y="168"/>
                  </a:cubicBezTo>
                  <a:cubicBezTo>
                    <a:pt x="119" y="170"/>
                    <a:pt x="117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7010758" y="5494338"/>
            <a:ext cx="633413" cy="633413"/>
            <a:chOff x="558879" y="3765273"/>
            <a:chExt cx="633413" cy="633413"/>
          </a:xfrm>
          <a:solidFill>
            <a:schemeClr val="tx2"/>
          </a:solidFill>
        </p:grpSpPr>
        <p:sp>
          <p:nvSpPr>
            <p:cNvPr id="27" name="Freeform 552"/>
            <p:cNvSpPr>
              <a:spLocks noEditPoints="1"/>
            </p:cNvSpPr>
            <p:nvPr/>
          </p:nvSpPr>
          <p:spPr bwMode="auto">
            <a:xfrm>
              <a:off x="558879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09"/>
            <p:cNvSpPr>
              <a:spLocks noEditPoints="1"/>
            </p:cNvSpPr>
            <p:nvPr/>
          </p:nvSpPr>
          <p:spPr bwMode="auto">
            <a:xfrm>
              <a:off x="695515" y="3936294"/>
              <a:ext cx="359235" cy="308562"/>
            </a:xfrm>
            <a:custGeom>
              <a:avLst/>
              <a:gdLst>
                <a:gd name="T0" fmla="*/ 48 w 168"/>
                <a:gd name="T1" fmla="*/ 68 h 144"/>
                <a:gd name="T2" fmla="*/ 120 w 168"/>
                <a:gd name="T3" fmla="*/ 68 h 144"/>
                <a:gd name="T4" fmla="*/ 112 w 168"/>
                <a:gd name="T5" fmla="*/ 72 h 144"/>
                <a:gd name="T6" fmla="*/ 101 w 168"/>
                <a:gd name="T7" fmla="*/ 79 h 144"/>
                <a:gd name="T8" fmla="*/ 101 w 168"/>
                <a:gd name="T9" fmla="*/ 90 h 144"/>
                <a:gd name="T10" fmla="*/ 88 w 168"/>
                <a:gd name="T11" fmla="*/ 88 h 144"/>
                <a:gd name="T12" fmla="*/ 80 w 168"/>
                <a:gd name="T13" fmla="*/ 96 h 144"/>
                <a:gd name="T14" fmla="*/ 73 w 168"/>
                <a:gd name="T15" fmla="*/ 85 h 144"/>
                <a:gd name="T16" fmla="*/ 62 w 168"/>
                <a:gd name="T17" fmla="*/ 85 h 144"/>
                <a:gd name="T18" fmla="*/ 64 w 168"/>
                <a:gd name="T19" fmla="*/ 72 h 144"/>
                <a:gd name="T20" fmla="*/ 56 w 168"/>
                <a:gd name="T21" fmla="*/ 64 h 144"/>
                <a:gd name="T22" fmla="*/ 67 w 168"/>
                <a:gd name="T23" fmla="*/ 57 h 144"/>
                <a:gd name="T24" fmla="*/ 67 w 168"/>
                <a:gd name="T25" fmla="*/ 46 h 144"/>
                <a:gd name="T26" fmla="*/ 80 w 168"/>
                <a:gd name="T27" fmla="*/ 48 h 144"/>
                <a:gd name="T28" fmla="*/ 88 w 168"/>
                <a:gd name="T29" fmla="*/ 40 h 144"/>
                <a:gd name="T30" fmla="*/ 95 w 168"/>
                <a:gd name="T31" fmla="*/ 51 h 144"/>
                <a:gd name="T32" fmla="*/ 106 w 168"/>
                <a:gd name="T33" fmla="*/ 51 h 144"/>
                <a:gd name="T34" fmla="*/ 104 w 168"/>
                <a:gd name="T35" fmla="*/ 64 h 144"/>
                <a:gd name="T36" fmla="*/ 112 w 168"/>
                <a:gd name="T37" fmla="*/ 72 h 144"/>
                <a:gd name="T38" fmla="*/ 68 w 168"/>
                <a:gd name="T39" fmla="*/ 68 h 144"/>
                <a:gd name="T40" fmla="*/ 100 w 168"/>
                <a:gd name="T41" fmla="*/ 68 h 144"/>
                <a:gd name="T42" fmla="*/ 84 w 168"/>
                <a:gd name="T43" fmla="*/ 76 h 144"/>
                <a:gd name="T44" fmla="*/ 84 w 168"/>
                <a:gd name="T45" fmla="*/ 60 h 144"/>
                <a:gd name="T46" fmla="*/ 84 w 168"/>
                <a:gd name="T47" fmla="*/ 76 h 144"/>
                <a:gd name="T48" fmla="*/ 12 w 168"/>
                <a:gd name="T49" fmla="*/ 0 h 144"/>
                <a:gd name="T50" fmla="*/ 0 w 168"/>
                <a:gd name="T51" fmla="*/ 124 h 144"/>
                <a:gd name="T52" fmla="*/ 16 w 168"/>
                <a:gd name="T53" fmla="*/ 136 h 144"/>
                <a:gd name="T54" fmla="*/ 24 w 168"/>
                <a:gd name="T55" fmla="*/ 144 h 144"/>
                <a:gd name="T56" fmla="*/ 40 w 168"/>
                <a:gd name="T57" fmla="*/ 136 h 144"/>
                <a:gd name="T58" fmla="*/ 48 w 168"/>
                <a:gd name="T59" fmla="*/ 144 h 144"/>
                <a:gd name="T60" fmla="*/ 120 w 168"/>
                <a:gd name="T61" fmla="*/ 136 h 144"/>
                <a:gd name="T62" fmla="*/ 128 w 168"/>
                <a:gd name="T63" fmla="*/ 144 h 144"/>
                <a:gd name="T64" fmla="*/ 144 w 168"/>
                <a:gd name="T65" fmla="*/ 136 h 144"/>
                <a:gd name="T66" fmla="*/ 152 w 168"/>
                <a:gd name="T67" fmla="*/ 144 h 144"/>
                <a:gd name="T68" fmla="*/ 156 w 168"/>
                <a:gd name="T69" fmla="*/ 136 h 144"/>
                <a:gd name="T70" fmla="*/ 168 w 168"/>
                <a:gd name="T71" fmla="*/ 12 h 144"/>
                <a:gd name="T72" fmla="*/ 160 w 168"/>
                <a:gd name="T73" fmla="*/ 80 h 144"/>
                <a:gd name="T74" fmla="*/ 152 w 168"/>
                <a:gd name="T75" fmla="*/ 56 h 144"/>
                <a:gd name="T76" fmla="*/ 160 w 168"/>
                <a:gd name="T77" fmla="*/ 80 h 144"/>
                <a:gd name="T78" fmla="*/ 136 w 168"/>
                <a:gd name="T79" fmla="*/ 48 h 144"/>
                <a:gd name="T80" fmla="*/ 144 w 168"/>
                <a:gd name="T81" fmla="*/ 56 h 144"/>
                <a:gd name="T82" fmla="*/ 136 w 168"/>
                <a:gd name="T83" fmla="*/ 80 h 144"/>
                <a:gd name="T84" fmla="*/ 160 w 168"/>
                <a:gd name="T85" fmla="*/ 88 h 144"/>
                <a:gd name="T86" fmla="*/ 136 w 168"/>
                <a:gd name="T87" fmla="*/ 96 h 144"/>
                <a:gd name="T88" fmla="*/ 144 w 168"/>
                <a:gd name="T89" fmla="*/ 104 h 144"/>
                <a:gd name="T90" fmla="*/ 32 w 168"/>
                <a:gd name="T91" fmla="*/ 112 h 144"/>
                <a:gd name="T92" fmla="*/ 24 w 168"/>
                <a:gd name="T93" fmla="*/ 32 h 144"/>
                <a:gd name="T94" fmla="*/ 136 w 168"/>
                <a:gd name="T95" fmla="*/ 24 h 144"/>
                <a:gd name="T96" fmla="*/ 136 w 168"/>
                <a:gd name="T97" fmla="*/ 32 h 144"/>
                <a:gd name="T98" fmla="*/ 160 w 168"/>
                <a:gd name="T99" fmla="*/ 40 h 144"/>
                <a:gd name="T100" fmla="*/ 160 w 168"/>
                <a:gd name="T101" fmla="*/ 32 h 144"/>
                <a:gd name="T102" fmla="*/ 136 w 168"/>
                <a:gd name="T103" fmla="*/ 16 h 144"/>
                <a:gd name="T104" fmla="*/ 16 w 168"/>
                <a:gd name="T105" fmla="*/ 32 h 144"/>
                <a:gd name="T106" fmla="*/ 32 w 168"/>
                <a:gd name="T107" fmla="*/ 120 h 144"/>
                <a:gd name="T108" fmla="*/ 152 w 168"/>
                <a:gd name="T109" fmla="*/ 104 h 144"/>
                <a:gd name="T110" fmla="*/ 160 w 168"/>
                <a:gd name="T111" fmla="*/ 124 h 144"/>
                <a:gd name="T112" fmla="*/ 12 w 168"/>
                <a:gd name="T113" fmla="*/ 128 h 144"/>
                <a:gd name="T114" fmla="*/ 8 w 168"/>
                <a:gd name="T115" fmla="*/ 12 h 144"/>
                <a:gd name="T116" fmla="*/ 156 w 168"/>
                <a:gd name="T117" fmla="*/ 8 h 144"/>
                <a:gd name="T118" fmla="*/ 160 w 168"/>
                <a:gd name="T119" fmla="*/ 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4120193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Trade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Distributive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trades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Retail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Housing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Real estate</a:t>
            </a:r>
          </a:p>
        </p:txBody>
      </p:sp>
      <p:sp>
        <p:nvSpPr>
          <p:cNvPr id="6" name="Freeform 688"/>
          <p:cNvSpPr>
            <a:spLocks noEditPoints="1"/>
          </p:cNvSpPr>
          <p:nvPr/>
        </p:nvSpPr>
        <p:spPr bwMode="auto">
          <a:xfrm>
            <a:off x="5657566" y="2703663"/>
            <a:ext cx="882343" cy="798100"/>
          </a:xfrm>
          <a:custGeom>
            <a:avLst/>
            <a:gdLst>
              <a:gd name="T0" fmla="*/ 120 w 168"/>
              <a:gd name="T1" fmla="*/ 52 h 152"/>
              <a:gd name="T2" fmla="*/ 97 w 168"/>
              <a:gd name="T3" fmla="*/ 1 h 152"/>
              <a:gd name="T4" fmla="*/ 84 w 168"/>
              <a:gd name="T5" fmla="*/ 3 h 152"/>
              <a:gd name="T6" fmla="*/ 71 w 168"/>
              <a:gd name="T7" fmla="*/ 1 h 152"/>
              <a:gd name="T8" fmla="*/ 48 w 168"/>
              <a:gd name="T9" fmla="*/ 52 h 152"/>
              <a:gd name="T10" fmla="*/ 0 w 168"/>
              <a:gd name="T11" fmla="*/ 68 h 152"/>
              <a:gd name="T12" fmla="*/ 4 w 168"/>
              <a:gd name="T13" fmla="*/ 88 h 152"/>
              <a:gd name="T14" fmla="*/ 23 w 168"/>
              <a:gd name="T15" fmla="*/ 141 h 152"/>
              <a:gd name="T16" fmla="*/ 132 w 168"/>
              <a:gd name="T17" fmla="*/ 152 h 152"/>
              <a:gd name="T18" fmla="*/ 156 w 168"/>
              <a:gd name="T19" fmla="*/ 88 h 152"/>
              <a:gd name="T20" fmla="*/ 168 w 168"/>
              <a:gd name="T21" fmla="*/ 84 h 152"/>
              <a:gd name="T22" fmla="*/ 152 w 168"/>
              <a:gd name="T23" fmla="*/ 52 h 152"/>
              <a:gd name="T24" fmla="*/ 91 w 168"/>
              <a:gd name="T25" fmla="*/ 8 h 152"/>
              <a:gd name="T26" fmla="*/ 94 w 168"/>
              <a:gd name="T27" fmla="*/ 8 h 152"/>
              <a:gd name="T28" fmla="*/ 116 w 168"/>
              <a:gd name="T29" fmla="*/ 63 h 152"/>
              <a:gd name="T30" fmla="*/ 108 w 168"/>
              <a:gd name="T31" fmla="*/ 65 h 152"/>
              <a:gd name="T32" fmla="*/ 88 w 168"/>
              <a:gd name="T33" fmla="*/ 10 h 152"/>
              <a:gd name="T34" fmla="*/ 95 w 168"/>
              <a:gd name="T35" fmla="*/ 52 h 152"/>
              <a:gd name="T36" fmla="*/ 84 w 168"/>
              <a:gd name="T37" fmla="*/ 25 h 152"/>
              <a:gd name="T38" fmla="*/ 72 w 168"/>
              <a:gd name="T39" fmla="*/ 11 h 152"/>
              <a:gd name="T40" fmla="*/ 76 w 168"/>
              <a:gd name="T41" fmla="*/ 8 h 152"/>
              <a:gd name="T42" fmla="*/ 80 w 168"/>
              <a:gd name="T43" fmla="*/ 10 h 152"/>
              <a:gd name="T44" fmla="*/ 60 w 168"/>
              <a:gd name="T45" fmla="*/ 65 h 152"/>
              <a:gd name="T46" fmla="*/ 52 w 168"/>
              <a:gd name="T47" fmla="*/ 63 h 152"/>
              <a:gd name="T48" fmla="*/ 124 w 168"/>
              <a:gd name="T49" fmla="*/ 96 h 152"/>
              <a:gd name="T50" fmla="*/ 144 w 168"/>
              <a:gd name="T51" fmla="*/ 104 h 152"/>
              <a:gd name="T52" fmla="*/ 124 w 168"/>
              <a:gd name="T53" fmla="*/ 112 h 152"/>
              <a:gd name="T54" fmla="*/ 141 w 168"/>
              <a:gd name="T55" fmla="*/ 120 h 152"/>
              <a:gd name="T56" fmla="*/ 124 w 168"/>
              <a:gd name="T57" fmla="*/ 128 h 152"/>
              <a:gd name="T58" fmla="*/ 138 w 168"/>
              <a:gd name="T59" fmla="*/ 136 h 152"/>
              <a:gd name="T60" fmla="*/ 132 w 168"/>
              <a:gd name="T61" fmla="*/ 144 h 152"/>
              <a:gd name="T62" fmla="*/ 30 w 168"/>
              <a:gd name="T63" fmla="*/ 139 h 152"/>
              <a:gd name="T64" fmla="*/ 44 w 168"/>
              <a:gd name="T65" fmla="*/ 136 h 152"/>
              <a:gd name="T66" fmla="*/ 28 w 168"/>
              <a:gd name="T67" fmla="*/ 128 h 152"/>
              <a:gd name="T68" fmla="*/ 44 w 168"/>
              <a:gd name="T69" fmla="*/ 120 h 152"/>
              <a:gd name="T70" fmla="*/ 25 w 168"/>
              <a:gd name="T71" fmla="*/ 112 h 152"/>
              <a:gd name="T72" fmla="*/ 44 w 168"/>
              <a:gd name="T73" fmla="*/ 104 h 152"/>
              <a:gd name="T74" fmla="*/ 22 w 168"/>
              <a:gd name="T75" fmla="*/ 96 h 152"/>
              <a:gd name="T76" fmla="*/ 147 w 168"/>
              <a:gd name="T77" fmla="*/ 88 h 152"/>
              <a:gd name="T78" fmla="*/ 160 w 168"/>
              <a:gd name="T79" fmla="*/ 80 h 152"/>
              <a:gd name="T80" fmla="*/ 8 w 168"/>
              <a:gd name="T81" fmla="*/ 68 h 152"/>
              <a:gd name="T82" fmla="*/ 45 w 168"/>
              <a:gd name="T83" fmla="*/ 60 h 152"/>
              <a:gd name="T84" fmla="*/ 56 w 168"/>
              <a:gd name="T85" fmla="*/ 76 h 152"/>
              <a:gd name="T86" fmla="*/ 70 w 168"/>
              <a:gd name="T87" fmla="*/ 60 h 152"/>
              <a:gd name="T88" fmla="*/ 101 w 168"/>
              <a:gd name="T89" fmla="*/ 68 h 152"/>
              <a:gd name="T90" fmla="*/ 116 w 168"/>
              <a:gd name="T91" fmla="*/ 75 h 152"/>
              <a:gd name="T92" fmla="*/ 152 w 168"/>
              <a:gd name="T93" fmla="*/ 60 h 152"/>
              <a:gd name="T94" fmla="*/ 160 w 168"/>
              <a:gd name="T95" fmla="*/ 80 h 152"/>
              <a:gd name="T96" fmla="*/ 60 w 168"/>
              <a:gd name="T97" fmla="*/ 128 h 152"/>
              <a:gd name="T98" fmla="*/ 76 w 168"/>
              <a:gd name="T99" fmla="*/ 136 h 152"/>
              <a:gd name="T100" fmla="*/ 108 w 168"/>
              <a:gd name="T101" fmla="*/ 128 h 152"/>
              <a:gd name="T102" fmla="*/ 92 w 168"/>
              <a:gd name="T103" fmla="*/ 136 h 152"/>
              <a:gd name="T104" fmla="*/ 108 w 168"/>
              <a:gd name="T105" fmla="*/ 128 h 152"/>
              <a:gd name="T106" fmla="*/ 60 w 168"/>
              <a:gd name="T107" fmla="*/ 112 h 152"/>
              <a:gd name="T108" fmla="*/ 76 w 168"/>
              <a:gd name="T109" fmla="*/ 120 h 152"/>
              <a:gd name="T110" fmla="*/ 108 w 168"/>
              <a:gd name="T111" fmla="*/ 112 h 152"/>
              <a:gd name="T112" fmla="*/ 92 w 168"/>
              <a:gd name="T113" fmla="*/ 120 h 152"/>
              <a:gd name="T114" fmla="*/ 108 w 168"/>
              <a:gd name="T115" fmla="*/ 112 h 152"/>
              <a:gd name="T116" fmla="*/ 60 w 168"/>
              <a:gd name="T117" fmla="*/ 96 h 152"/>
              <a:gd name="T118" fmla="*/ 76 w 168"/>
              <a:gd name="T119" fmla="*/ 104 h 152"/>
              <a:gd name="T120" fmla="*/ 108 w 168"/>
              <a:gd name="T121" fmla="*/ 96 h 152"/>
              <a:gd name="T122" fmla="*/ 92 w 168"/>
              <a:gd name="T123" fmla="*/ 104 h 152"/>
              <a:gd name="T124" fmla="*/ 108 w 168"/>
              <a:gd name="T125" fmla="*/ 9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52">
                <a:moveTo>
                  <a:pt x="152" y="52"/>
                </a:moveTo>
                <a:cubicBezTo>
                  <a:pt x="120" y="52"/>
                  <a:pt x="120" y="52"/>
                  <a:pt x="120" y="52"/>
                </a:cubicBezTo>
                <a:cubicBezTo>
                  <a:pt x="103" y="8"/>
                  <a:pt x="103" y="8"/>
                  <a:pt x="103" y="8"/>
                </a:cubicBezTo>
                <a:cubicBezTo>
                  <a:pt x="102" y="5"/>
                  <a:pt x="100" y="2"/>
                  <a:pt x="97" y="1"/>
                </a:cubicBezTo>
                <a:cubicBezTo>
                  <a:pt x="94" y="0"/>
                  <a:pt x="91" y="0"/>
                  <a:pt x="88" y="1"/>
                </a:cubicBezTo>
                <a:cubicBezTo>
                  <a:pt x="86" y="1"/>
                  <a:pt x="85" y="2"/>
                  <a:pt x="84" y="3"/>
                </a:cubicBezTo>
                <a:cubicBezTo>
                  <a:pt x="83" y="2"/>
                  <a:pt x="82" y="1"/>
                  <a:pt x="80" y="1"/>
                </a:cubicBezTo>
                <a:cubicBezTo>
                  <a:pt x="77" y="0"/>
                  <a:pt x="74" y="0"/>
                  <a:pt x="71" y="1"/>
                </a:cubicBezTo>
                <a:cubicBezTo>
                  <a:pt x="68" y="2"/>
                  <a:pt x="66" y="5"/>
                  <a:pt x="65" y="8"/>
                </a:cubicBezTo>
                <a:cubicBezTo>
                  <a:pt x="48" y="52"/>
                  <a:pt x="48" y="52"/>
                  <a:pt x="48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7" y="52"/>
                  <a:pt x="0" y="59"/>
                  <a:pt x="0" y="6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4" y="147"/>
                  <a:pt x="30" y="152"/>
                  <a:pt x="36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8" y="152"/>
                  <a:pt x="144" y="147"/>
                  <a:pt x="145" y="141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6" y="88"/>
                  <a:pt x="168" y="86"/>
                  <a:pt x="168" y="84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9"/>
                  <a:pt x="161" y="52"/>
                  <a:pt x="152" y="52"/>
                </a:cubicBezTo>
                <a:close/>
                <a:moveTo>
                  <a:pt x="88" y="10"/>
                </a:moveTo>
                <a:cubicBezTo>
                  <a:pt x="89" y="9"/>
                  <a:pt x="90" y="9"/>
                  <a:pt x="91" y="8"/>
                </a:cubicBezTo>
                <a:cubicBezTo>
                  <a:pt x="91" y="8"/>
                  <a:pt x="92" y="8"/>
                  <a:pt x="92" y="8"/>
                </a:cubicBezTo>
                <a:cubicBezTo>
                  <a:pt x="93" y="8"/>
                  <a:pt x="93" y="8"/>
                  <a:pt x="94" y="8"/>
                </a:cubicBezTo>
                <a:cubicBezTo>
                  <a:pt x="95" y="9"/>
                  <a:pt x="95" y="10"/>
                  <a:pt x="96" y="11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5"/>
                  <a:pt x="115" y="67"/>
                  <a:pt x="113" y="68"/>
                </a:cubicBezTo>
                <a:cubicBezTo>
                  <a:pt x="111" y="69"/>
                  <a:pt x="109" y="67"/>
                  <a:pt x="108" y="65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2"/>
                  <a:pt x="88" y="11"/>
                  <a:pt x="88" y="10"/>
                </a:cubicBezTo>
                <a:close/>
                <a:moveTo>
                  <a:pt x="84" y="25"/>
                </a:moveTo>
                <a:cubicBezTo>
                  <a:pt x="95" y="52"/>
                  <a:pt x="95" y="52"/>
                  <a:pt x="95" y="52"/>
                </a:cubicBezTo>
                <a:cubicBezTo>
                  <a:pt x="73" y="52"/>
                  <a:pt x="73" y="52"/>
                  <a:pt x="73" y="52"/>
                </a:cubicBezTo>
                <a:lnTo>
                  <a:pt x="84" y="25"/>
                </a:lnTo>
                <a:close/>
                <a:moveTo>
                  <a:pt x="52" y="63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0"/>
                  <a:pt x="73" y="9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6" y="8"/>
                  <a:pt x="77" y="8"/>
                  <a:pt x="77" y="8"/>
                </a:cubicBezTo>
                <a:cubicBezTo>
                  <a:pt x="78" y="9"/>
                  <a:pt x="79" y="9"/>
                  <a:pt x="80" y="10"/>
                </a:cubicBezTo>
                <a:cubicBezTo>
                  <a:pt x="80" y="11"/>
                  <a:pt x="80" y="12"/>
                  <a:pt x="80" y="13"/>
                </a:cubicBezTo>
                <a:cubicBezTo>
                  <a:pt x="60" y="65"/>
                  <a:pt x="60" y="65"/>
                  <a:pt x="60" y="65"/>
                </a:cubicBezTo>
                <a:cubicBezTo>
                  <a:pt x="59" y="67"/>
                  <a:pt x="57" y="69"/>
                  <a:pt x="55" y="68"/>
                </a:cubicBezTo>
                <a:cubicBezTo>
                  <a:pt x="53" y="67"/>
                  <a:pt x="51" y="65"/>
                  <a:pt x="52" y="63"/>
                </a:cubicBezTo>
                <a:close/>
                <a:moveTo>
                  <a:pt x="146" y="96"/>
                </a:moveTo>
                <a:cubicBezTo>
                  <a:pt x="124" y="96"/>
                  <a:pt x="124" y="96"/>
                  <a:pt x="124" y="96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7" y="142"/>
                  <a:pt x="134" y="144"/>
                  <a:pt x="13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4" y="144"/>
                  <a:pt x="31" y="142"/>
                  <a:pt x="30" y="139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6"/>
                  <a:pt x="44" y="96"/>
                  <a:pt x="4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1" y="88"/>
                  <a:pt x="21" y="88"/>
                  <a:pt x="21" y="88"/>
                </a:cubicBezTo>
                <a:cubicBezTo>
                  <a:pt x="147" y="88"/>
                  <a:pt x="147" y="88"/>
                  <a:pt x="147" y="88"/>
                </a:cubicBezTo>
                <a:lnTo>
                  <a:pt x="146" y="96"/>
                </a:lnTo>
                <a:close/>
                <a:moveTo>
                  <a:pt x="160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12" y="60"/>
                  <a:pt x="1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6"/>
                  <a:pt x="46" y="73"/>
                  <a:pt x="52" y="75"/>
                </a:cubicBezTo>
                <a:cubicBezTo>
                  <a:pt x="53" y="76"/>
                  <a:pt x="55" y="76"/>
                  <a:pt x="56" y="76"/>
                </a:cubicBezTo>
                <a:cubicBezTo>
                  <a:pt x="61" y="76"/>
                  <a:pt x="65" y="73"/>
                  <a:pt x="67" y="68"/>
                </a:cubicBezTo>
                <a:cubicBezTo>
                  <a:pt x="70" y="60"/>
                  <a:pt x="70" y="60"/>
                  <a:pt x="7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3" y="73"/>
                  <a:pt x="107" y="76"/>
                  <a:pt x="112" y="76"/>
                </a:cubicBezTo>
                <a:cubicBezTo>
                  <a:pt x="113" y="76"/>
                  <a:pt x="115" y="76"/>
                  <a:pt x="116" y="75"/>
                </a:cubicBezTo>
                <a:cubicBezTo>
                  <a:pt x="122" y="73"/>
                  <a:pt x="125" y="66"/>
                  <a:pt x="123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6" y="60"/>
                  <a:pt x="160" y="64"/>
                  <a:pt x="160" y="68"/>
                </a:cubicBezTo>
                <a:lnTo>
                  <a:pt x="160" y="80"/>
                </a:lnTo>
                <a:close/>
                <a:moveTo>
                  <a:pt x="76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76" y="136"/>
                  <a:pt x="76" y="136"/>
                  <a:pt x="76" y="136"/>
                </a:cubicBezTo>
                <a:lnTo>
                  <a:pt x="76" y="128"/>
                </a:lnTo>
                <a:close/>
                <a:moveTo>
                  <a:pt x="108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8" y="136"/>
                  <a:pt x="108" y="136"/>
                  <a:pt x="108" y="136"/>
                </a:cubicBezTo>
                <a:lnTo>
                  <a:pt x="108" y="128"/>
                </a:lnTo>
                <a:close/>
                <a:moveTo>
                  <a:pt x="76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12"/>
                </a:lnTo>
                <a:close/>
                <a:moveTo>
                  <a:pt x="108" y="112"/>
                </a:moveTo>
                <a:cubicBezTo>
                  <a:pt x="92" y="112"/>
                  <a:pt x="92" y="112"/>
                  <a:pt x="92" y="112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108" y="120"/>
                  <a:pt x="108" y="120"/>
                  <a:pt x="108" y="120"/>
                </a:cubicBezTo>
                <a:lnTo>
                  <a:pt x="108" y="112"/>
                </a:lnTo>
                <a:close/>
                <a:moveTo>
                  <a:pt x="76" y="96"/>
                </a:moveTo>
                <a:cubicBezTo>
                  <a:pt x="60" y="96"/>
                  <a:pt x="60" y="96"/>
                  <a:pt x="60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lnTo>
                  <a:pt x="76" y="96"/>
                </a:lnTo>
                <a:close/>
                <a:moveTo>
                  <a:pt x="108" y="96"/>
                </a:moveTo>
                <a:cubicBezTo>
                  <a:pt x="92" y="96"/>
                  <a:pt x="92" y="96"/>
                  <a:pt x="92" y="96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8" y="104"/>
                  <a:pt x="108" y="104"/>
                  <a:pt x="108" y="104"/>
                </a:cubicBezTo>
                <a:lnTo>
                  <a:pt x="108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01"/>
          <p:cNvSpPr>
            <a:spLocks noEditPoints="1"/>
          </p:cNvSpPr>
          <p:nvPr/>
        </p:nvSpPr>
        <p:spPr bwMode="auto">
          <a:xfrm>
            <a:off x="3562554" y="2619420"/>
            <a:ext cx="1048615" cy="964371"/>
          </a:xfrm>
          <a:custGeom>
            <a:avLst/>
            <a:gdLst>
              <a:gd name="T0" fmla="*/ 128 w 200"/>
              <a:gd name="T1" fmla="*/ 32 h 184"/>
              <a:gd name="T2" fmla="*/ 108 w 200"/>
              <a:gd name="T3" fmla="*/ 40 h 184"/>
              <a:gd name="T4" fmla="*/ 140 w 200"/>
              <a:gd name="T5" fmla="*/ 36 h 184"/>
              <a:gd name="T6" fmla="*/ 132 w 200"/>
              <a:gd name="T7" fmla="*/ 8 h 184"/>
              <a:gd name="T8" fmla="*/ 76 w 200"/>
              <a:gd name="T9" fmla="*/ 0 h 184"/>
              <a:gd name="T10" fmla="*/ 8 w 200"/>
              <a:gd name="T11" fmla="*/ 76 h 184"/>
              <a:gd name="T12" fmla="*/ 192 w 200"/>
              <a:gd name="T13" fmla="*/ 108 h 184"/>
              <a:gd name="T14" fmla="*/ 72 w 200"/>
              <a:gd name="T15" fmla="*/ 152 h 184"/>
              <a:gd name="T16" fmla="*/ 92 w 200"/>
              <a:gd name="T17" fmla="*/ 144 h 184"/>
              <a:gd name="T18" fmla="*/ 60 w 200"/>
              <a:gd name="T19" fmla="*/ 148 h 184"/>
              <a:gd name="T20" fmla="*/ 68 w 200"/>
              <a:gd name="T21" fmla="*/ 176 h 184"/>
              <a:gd name="T22" fmla="*/ 124 w 200"/>
              <a:gd name="T23" fmla="*/ 184 h 184"/>
              <a:gd name="T24" fmla="*/ 192 w 200"/>
              <a:gd name="T25" fmla="*/ 108 h 184"/>
              <a:gd name="T26" fmla="*/ 96 w 200"/>
              <a:gd name="T27" fmla="*/ 80 h 184"/>
              <a:gd name="T28" fmla="*/ 16 w 200"/>
              <a:gd name="T29" fmla="*/ 80 h 184"/>
              <a:gd name="T30" fmla="*/ 56 w 200"/>
              <a:gd name="T31" fmla="*/ 136 h 184"/>
              <a:gd name="T32" fmla="*/ 56 w 200"/>
              <a:gd name="T33" fmla="*/ 48 h 184"/>
              <a:gd name="T34" fmla="*/ 56 w 200"/>
              <a:gd name="T35" fmla="*/ 56 h 184"/>
              <a:gd name="T36" fmla="*/ 56 w 200"/>
              <a:gd name="T37" fmla="*/ 48 h 184"/>
              <a:gd name="T38" fmla="*/ 24 w 200"/>
              <a:gd name="T39" fmla="*/ 96 h 184"/>
              <a:gd name="T40" fmla="*/ 88 w 200"/>
              <a:gd name="T41" fmla="*/ 96 h 184"/>
              <a:gd name="T42" fmla="*/ 64 w 200"/>
              <a:gd name="T43" fmla="*/ 92 h 184"/>
              <a:gd name="T44" fmla="*/ 60 w 200"/>
              <a:gd name="T45" fmla="*/ 84 h 184"/>
              <a:gd name="T46" fmla="*/ 72 w 200"/>
              <a:gd name="T47" fmla="*/ 76 h 184"/>
              <a:gd name="T48" fmla="*/ 60 w 200"/>
              <a:gd name="T49" fmla="*/ 68 h 184"/>
              <a:gd name="T50" fmla="*/ 52 w 200"/>
              <a:gd name="T51" fmla="*/ 76 h 184"/>
              <a:gd name="T52" fmla="*/ 36 w 200"/>
              <a:gd name="T53" fmla="*/ 88 h 184"/>
              <a:gd name="T54" fmla="*/ 52 w 200"/>
              <a:gd name="T55" fmla="*/ 100 h 184"/>
              <a:gd name="T56" fmla="*/ 40 w 200"/>
              <a:gd name="T57" fmla="*/ 108 h 184"/>
              <a:gd name="T58" fmla="*/ 52 w 200"/>
              <a:gd name="T59" fmla="*/ 116 h 184"/>
              <a:gd name="T60" fmla="*/ 60 w 200"/>
              <a:gd name="T61" fmla="*/ 124 h 184"/>
              <a:gd name="T62" fmla="*/ 64 w 200"/>
              <a:gd name="T63" fmla="*/ 116 h 184"/>
              <a:gd name="T64" fmla="*/ 64 w 200"/>
              <a:gd name="T65" fmla="*/ 92 h 184"/>
              <a:gd name="T66" fmla="*/ 48 w 200"/>
              <a:gd name="T67" fmla="*/ 92 h 184"/>
              <a:gd name="T68" fmla="*/ 48 w 200"/>
              <a:gd name="T69" fmla="*/ 84 h 184"/>
              <a:gd name="T70" fmla="*/ 52 w 200"/>
              <a:gd name="T71" fmla="*/ 92 h 184"/>
              <a:gd name="T72" fmla="*/ 60 w 200"/>
              <a:gd name="T73" fmla="*/ 108 h 184"/>
              <a:gd name="T74" fmla="*/ 64 w 200"/>
              <a:gd name="T75" fmla="*/ 100 h 184"/>
              <a:gd name="T76" fmla="*/ 64 w 200"/>
              <a:gd name="T77" fmla="*/ 108 h 184"/>
              <a:gd name="T78" fmla="*/ 112 w 200"/>
              <a:gd name="T79" fmla="*/ 116 h 184"/>
              <a:gd name="T80" fmla="*/ 172 w 200"/>
              <a:gd name="T81" fmla="*/ 128 h 184"/>
              <a:gd name="T82" fmla="*/ 184 w 200"/>
              <a:gd name="T83" fmla="*/ 68 h 184"/>
              <a:gd name="T84" fmla="*/ 124 w 200"/>
              <a:gd name="T85" fmla="*/ 56 h 184"/>
              <a:gd name="T86" fmla="*/ 160 w 200"/>
              <a:gd name="T87" fmla="*/ 64 h 184"/>
              <a:gd name="T88" fmla="*/ 176 w 200"/>
              <a:gd name="T89" fmla="*/ 68 h 184"/>
              <a:gd name="T90" fmla="*/ 172 w 200"/>
              <a:gd name="T91" fmla="*/ 72 h 184"/>
              <a:gd name="T92" fmla="*/ 160 w 200"/>
              <a:gd name="T93" fmla="*/ 64 h 184"/>
              <a:gd name="T94" fmla="*/ 152 w 200"/>
              <a:gd name="T95" fmla="*/ 64 h 184"/>
              <a:gd name="T96" fmla="*/ 144 w 200"/>
              <a:gd name="T97" fmla="*/ 72 h 184"/>
              <a:gd name="T98" fmla="*/ 144 w 200"/>
              <a:gd name="T99" fmla="*/ 80 h 184"/>
              <a:gd name="T100" fmla="*/ 152 w 200"/>
              <a:gd name="T101" fmla="*/ 96 h 184"/>
              <a:gd name="T102" fmla="*/ 144 w 200"/>
              <a:gd name="T103" fmla="*/ 80 h 184"/>
              <a:gd name="T104" fmla="*/ 156 w 200"/>
              <a:gd name="T105" fmla="*/ 104 h 184"/>
              <a:gd name="T106" fmla="*/ 160 w 200"/>
              <a:gd name="T107" fmla="*/ 80 h 184"/>
              <a:gd name="T108" fmla="*/ 176 w 200"/>
              <a:gd name="T109" fmla="*/ 84 h 184"/>
              <a:gd name="T110" fmla="*/ 172 w 200"/>
              <a:gd name="T111" fmla="*/ 120 h 184"/>
              <a:gd name="T112" fmla="*/ 120 w 200"/>
              <a:gd name="T113" fmla="*/ 116 h 184"/>
              <a:gd name="T114" fmla="*/ 124 w 200"/>
              <a:gd name="T115" fmla="*/ 80 h 184"/>
              <a:gd name="T116" fmla="*/ 136 w 200"/>
              <a:gd name="T117" fmla="*/ 100 h 184"/>
              <a:gd name="T118" fmla="*/ 136 w 200"/>
              <a:gd name="T119" fmla="*/ 72 h 184"/>
              <a:gd name="T120" fmla="*/ 120 w 200"/>
              <a:gd name="T121" fmla="*/ 73 h 184"/>
              <a:gd name="T122" fmla="*/ 124 w 200"/>
              <a:gd name="T123" fmla="*/ 64 h 184"/>
              <a:gd name="T124" fmla="*/ 136 w 200"/>
              <a:gd name="T125" fmla="*/ 7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184">
                <a:moveTo>
                  <a:pt x="76" y="8"/>
                </a:moveTo>
                <a:cubicBezTo>
                  <a:pt x="96" y="8"/>
                  <a:pt x="115" y="17"/>
                  <a:pt x="128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40" y="38"/>
                  <a:pt x="140" y="36"/>
                </a:cubicBezTo>
                <a:cubicBezTo>
                  <a:pt x="140" y="8"/>
                  <a:pt x="140" y="8"/>
                  <a:pt x="14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18" y="9"/>
                  <a:pt x="9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39"/>
                  <a:pt x="39" y="8"/>
                  <a:pt x="76" y="8"/>
                </a:cubicBezTo>
                <a:close/>
                <a:moveTo>
                  <a:pt x="192" y="108"/>
                </a:moveTo>
                <a:cubicBezTo>
                  <a:pt x="192" y="145"/>
                  <a:pt x="161" y="176"/>
                  <a:pt x="124" y="176"/>
                </a:cubicBezTo>
                <a:cubicBezTo>
                  <a:pt x="104" y="176"/>
                  <a:pt x="85" y="167"/>
                  <a:pt x="72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2" y="144"/>
                  <a:pt x="60" y="146"/>
                  <a:pt x="60" y="148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68" y="176"/>
                  <a:pt x="68" y="176"/>
                  <a:pt x="68" y="176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82" y="175"/>
                  <a:pt x="102" y="184"/>
                  <a:pt x="124" y="184"/>
                </a:cubicBezTo>
                <a:cubicBezTo>
                  <a:pt x="166" y="184"/>
                  <a:pt x="200" y="150"/>
                  <a:pt x="200" y="108"/>
                </a:cubicBezTo>
                <a:lnTo>
                  <a:pt x="192" y="108"/>
                </a:lnTo>
                <a:close/>
                <a:moveTo>
                  <a:pt x="96" y="96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58"/>
                  <a:pt x="78" y="40"/>
                  <a:pt x="56" y="40"/>
                </a:cubicBezTo>
                <a:cubicBezTo>
                  <a:pt x="34" y="40"/>
                  <a:pt x="16" y="58"/>
                  <a:pt x="16" y="80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118"/>
                  <a:pt x="34" y="136"/>
                  <a:pt x="56" y="136"/>
                </a:cubicBezTo>
                <a:cubicBezTo>
                  <a:pt x="78" y="136"/>
                  <a:pt x="96" y="118"/>
                  <a:pt x="96" y="96"/>
                </a:cubicBezTo>
                <a:close/>
                <a:moveTo>
                  <a:pt x="56" y="48"/>
                </a:moveTo>
                <a:cubicBezTo>
                  <a:pt x="70" y="48"/>
                  <a:pt x="82" y="57"/>
                  <a:pt x="86" y="70"/>
                </a:cubicBezTo>
                <a:cubicBezTo>
                  <a:pt x="79" y="61"/>
                  <a:pt x="68" y="56"/>
                  <a:pt x="56" y="56"/>
                </a:cubicBezTo>
                <a:cubicBezTo>
                  <a:pt x="44" y="56"/>
                  <a:pt x="33" y="61"/>
                  <a:pt x="26" y="70"/>
                </a:cubicBezTo>
                <a:cubicBezTo>
                  <a:pt x="30" y="57"/>
                  <a:pt x="42" y="48"/>
                  <a:pt x="56" y="48"/>
                </a:cubicBezTo>
                <a:close/>
                <a:moveTo>
                  <a:pt x="56" y="128"/>
                </a:moveTo>
                <a:cubicBezTo>
                  <a:pt x="38" y="128"/>
                  <a:pt x="24" y="114"/>
                  <a:pt x="24" y="96"/>
                </a:cubicBezTo>
                <a:cubicBezTo>
                  <a:pt x="24" y="78"/>
                  <a:pt x="38" y="64"/>
                  <a:pt x="56" y="64"/>
                </a:cubicBezTo>
                <a:cubicBezTo>
                  <a:pt x="74" y="64"/>
                  <a:pt x="88" y="78"/>
                  <a:pt x="88" y="96"/>
                </a:cubicBezTo>
                <a:cubicBezTo>
                  <a:pt x="88" y="114"/>
                  <a:pt x="74" y="128"/>
                  <a:pt x="56" y="128"/>
                </a:cubicBezTo>
                <a:close/>
                <a:moveTo>
                  <a:pt x="64" y="92"/>
                </a:moveTo>
                <a:cubicBezTo>
                  <a:pt x="60" y="92"/>
                  <a:pt x="60" y="92"/>
                  <a:pt x="60" y="92"/>
                </a:cubicBezTo>
                <a:cubicBezTo>
                  <a:pt x="60" y="84"/>
                  <a:pt x="60" y="84"/>
                  <a:pt x="60" y="84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76"/>
                  <a:pt x="72" y="76"/>
                  <a:pt x="72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68"/>
                  <a:pt x="60" y="68"/>
                  <a:pt x="60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76"/>
                  <a:pt x="52" y="76"/>
                  <a:pt x="52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1" y="76"/>
                  <a:pt x="36" y="81"/>
                  <a:pt x="36" y="88"/>
                </a:cubicBezTo>
                <a:cubicBezTo>
                  <a:pt x="36" y="95"/>
                  <a:pt x="41" y="100"/>
                  <a:pt x="48" y="10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71" y="116"/>
                  <a:pt x="76" y="111"/>
                  <a:pt x="76" y="104"/>
                </a:cubicBezTo>
                <a:cubicBezTo>
                  <a:pt x="76" y="97"/>
                  <a:pt x="71" y="92"/>
                  <a:pt x="64" y="92"/>
                </a:cubicBezTo>
                <a:close/>
                <a:moveTo>
                  <a:pt x="52" y="92"/>
                </a:moveTo>
                <a:cubicBezTo>
                  <a:pt x="48" y="92"/>
                  <a:pt x="48" y="92"/>
                  <a:pt x="48" y="92"/>
                </a:cubicBezTo>
                <a:cubicBezTo>
                  <a:pt x="46" y="92"/>
                  <a:pt x="44" y="90"/>
                  <a:pt x="44" y="88"/>
                </a:cubicBezTo>
                <a:cubicBezTo>
                  <a:pt x="44" y="86"/>
                  <a:pt x="46" y="84"/>
                  <a:pt x="48" y="84"/>
                </a:cubicBezTo>
                <a:cubicBezTo>
                  <a:pt x="52" y="84"/>
                  <a:pt x="52" y="84"/>
                  <a:pt x="52" y="84"/>
                </a:cubicBezTo>
                <a:lnTo>
                  <a:pt x="52" y="92"/>
                </a:lnTo>
                <a:close/>
                <a:moveTo>
                  <a:pt x="64" y="108"/>
                </a:moveTo>
                <a:cubicBezTo>
                  <a:pt x="60" y="108"/>
                  <a:pt x="60" y="108"/>
                  <a:pt x="60" y="108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6" y="100"/>
                  <a:pt x="68" y="102"/>
                  <a:pt x="68" y="104"/>
                </a:cubicBezTo>
                <a:cubicBezTo>
                  <a:pt x="68" y="106"/>
                  <a:pt x="66" y="108"/>
                  <a:pt x="64" y="108"/>
                </a:cubicBezTo>
                <a:close/>
                <a:moveTo>
                  <a:pt x="112" y="68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123"/>
                  <a:pt x="117" y="128"/>
                  <a:pt x="12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9" y="128"/>
                  <a:pt x="184" y="123"/>
                  <a:pt x="184" y="116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1"/>
                  <a:pt x="179" y="56"/>
                  <a:pt x="172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17" y="56"/>
                  <a:pt x="112" y="61"/>
                  <a:pt x="112" y="68"/>
                </a:cubicBezTo>
                <a:close/>
                <a:moveTo>
                  <a:pt x="160" y="64"/>
                </a:moveTo>
                <a:cubicBezTo>
                  <a:pt x="172" y="64"/>
                  <a:pt x="172" y="64"/>
                  <a:pt x="172" y="64"/>
                </a:cubicBezTo>
                <a:cubicBezTo>
                  <a:pt x="174" y="64"/>
                  <a:pt x="176" y="66"/>
                  <a:pt x="176" y="68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175" y="72"/>
                  <a:pt x="173" y="72"/>
                  <a:pt x="172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64"/>
                </a:lnTo>
                <a:close/>
                <a:moveTo>
                  <a:pt x="144" y="64"/>
                </a:moveTo>
                <a:cubicBezTo>
                  <a:pt x="152" y="64"/>
                  <a:pt x="152" y="64"/>
                  <a:pt x="152" y="64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64"/>
                </a:lnTo>
                <a:close/>
                <a:moveTo>
                  <a:pt x="144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80"/>
                </a:lnTo>
                <a:close/>
                <a:moveTo>
                  <a:pt x="140" y="104"/>
                </a:moveTo>
                <a:cubicBezTo>
                  <a:pt x="156" y="104"/>
                  <a:pt x="156" y="104"/>
                  <a:pt x="156" y="104"/>
                </a:cubicBezTo>
                <a:cubicBezTo>
                  <a:pt x="158" y="104"/>
                  <a:pt x="160" y="102"/>
                  <a:pt x="160" y="10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4" y="80"/>
                  <a:pt x="176" y="82"/>
                  <a:pt x="176" y="84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76" y="118"/>
                  <a:pt x="174" y="120"/>
                  <a:pt x="172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18"/>
                  <a:pt x="120" y="116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2"/>
                  <a:pt x="122" y="80"/>
                  <a:pt x="12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102"/>
                  <a:pt x="138" y="104"/>
                  <a:pt x="140" y="104"/>
                </a:cubicBezTo>
                <a:close/>
                <a:moveTo>
                  <a:pt x="136" y="72"/>
                </a:moveTo>
                <a:cubicBezTo>
                  <a:pt x="124" y="72"/>
                  <a:pt x="124" y="72"/>
                  <a:pt x="124" y="72"/>
                </a:cubicBezTo>
                <a:cubicBezTo>
                  <a:pt x="123" y="72"/>
                  <a:pt x="121" y="72"/>
                  <a:pt x="120" y="73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6"/>
                  <a:pt x="122" y="64"/>
                  <a:pt x="124" y="64"/>
                </a:cubicBezTo>
                <a:cubicBezTo>
                  <a:pt x="136" y="64"/>
                  <a:pt x="136" y="64"/>
                  <a:pt x="136" y="64"/>
                </a:cubicBezTo>
                <a:lnTo>
                  <a:pt x="136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20"/>
          <p:cNvSpPr>
            <a:spLocks noEditPoints="1"/>
          </p:cNvSpPr>
          <p:nvPr/>
        </p:nvSpPr>
        <p:spPr bwMode="auto">
          <a:xfrm>
            <a:off x="7670551" y="2614986"/>
            <a:ext cx="880126" cy="948853"/>
          </a:xfrm>
          <a:custGeom>
            <a:avLst/>
            <a:gdLst>
              <a:gd name="T0" fmla="*/ 104 w 168"/>
              <a:gd name="T1" fmla="*/ 89 h 181"/>
              <a:gd name="T2" fmla="*/ 76 w 168"/>
              <a:gd name="T3" fmla="*/ 61 h 181"/>
              <a:gd name="T4" fmla="*/ 76 w 168"/>
              <a:gd name="T5" fmla="*/ 93 h 181"/>
              <a:gd name="T6" fmla="*/ 96 w 168"/>
              <a:gd name="T7" fmla="*/ 85 h 181"/>
              <a:gd name="T8" fmla="*/ 76 w 168"/>
              <a:gd name="T9" fmla="*/ 141 h 181"/>
              <a:gd name="T10" fmla="*/ 104 w 168"/>
              <a:gd name="T11" fmla="*/ 113 h 181"/>
              <a:gd name="T12" fmla="*/ 72 w 168"/>
              <a:gd name="T13" fmla="*/ 113 h 181"/>
              <a:gd name="T14" fmla="*/ 80 w 168"/>
              <a:gd name="T15" fmla="*/ 117 h 181"/>
              <a:gd name="T16" fmla="*/ 80 w 168"/>
              <a:gd name="T17" fmla="*/ 133 h 181"/>
              <a:gd name="T18" fmla="*/ 36 w 168"/>
              <a:gd name="T19" fmla="*/ 61 h 181"/>
              <a:gd name="T20" fmla="*/ 36 w 168"/>
              <a:gd name="T21" fmla="*/ 93 h 181"/>
              <a:gd name="T22" fmla="*/ 64 w 168"/>
              <a:gd name="T23" fmla="*/ 65 h 181"/>
              <a:gd name="T24" fmla="*/ 40 w 168"/>
              <a:gd name="T25" fmla="*/ 85 h 181"/>
              <a:gd name="T26" fmla="*/ 56 w 168"/>
              <a:gd name="T27" fmla="*/ 85 h 181"/>
              <a:gd name="T28" fmla="*/ 132 w 168"/>
              <a:gd name="T29" fmla="*/ 109 h 181"/>
              <a:gd name="T30" fmla="*/ 120 w 168"/>
              <a:gd name="T31" fmla="*/ 157 h 181"/>
              <a:gd name="T32" fmla="*/ 134 w 168"/>
              <a:gd name="T33" fmla="*/ 57 h 181"/>
              <a:gd name="T34" fmla="*/ 120 w 168"/>
              <a:gd name="T35" fmla="*/ 33 h 181"/>
              <a:gd name="T36" fmla="*/ 100 w 168"/>
              <a:gd name="T37" fmla="*/ 1 h 181"/>
              <a:gd name="T38" fmla="*/ 75 w 168"/>
              <a:gd name="T39" fmla="*/ 3 h 181"/>
              <a:gd name="T40" fmla="*/ 0 w 168"/>
              <a:gd name="T41" fmla="*/ 48 h 181"/>
              <a:gd name="T42" fmla="*/ 12 w 168"/>
              <a:gd name="T43" fmla="*/ 62 h 181"/>
              <a:gd name="T44" fmla="*/ 0 w 168"/>
              <a:gd name="T45" fmla="*/ 177 h 181"/>
              <a:gd name="T46" fmla="*/ 20 w 168"/>
              <a:gd name="T47" fmla="*/ 165 h 181"/>
              <a:gd name="T48" fmla="*/ 144 w 168"/>
              <a:gd name="T49" fmla="*/ 177 h 181"/>
              <a:gd name="T50" fmla="*/ 136 w 168"/>
              <a:gd name="T51" fmla="*/ 157 h 181"/>
              <a:gd name="T52" fmla="*/ 152 w 168"/>
              <a:gd name="T53" fmla="*/ 125 h 181"/>
              <a:gd name="T54" fmla="*/ 144 w 168"/>
              <a:gd name="T55" fmla="*/ 145 h 181"/>
              <a:gd name="T56" fmla="*/ 168 w 168"/>
              <a:gd name="T57" fmla="*/ 145 h 181"/>
              <a:gd name="T58" fmla="*/ 160 w 168"/>
              <a:gd name="T59" fmla="*/ 125 h 181"/>
              <a:gd name="T60" fmla="*/ 100 w 168"/>
              <a:gd name="T61" fmla="*/ 9 h 181"/>
              <a:gd name="T62" fmla="*/ 100 w 168"/>
              <a:gd name="T63" fmla="*/ 20 h 181"/>
              <a:gd name="T64" fmla="*/ 11 w 168"/>
              <a:gd name="T65" fmla="*/ 54 h 181"/>
              <a:gd name="T66" fmla="*/ 10 w 168"/>
              <a:gd name="T67" fmla="*/ 47 h 181"/>
              <a:gd name="T68" fmla="*/ 70 w 168"/>
              <a:gd name="T69" fmla="*/ 10 h 181"/>
              <a:gd name="T70" fmla="*/ 127 w 168"/>
              <a:gd name="T71" fmla="*/ 53 h 181"/>
              <a:gd name="T72" fmla="*/ 66 w 168"/>
              <a:gd name="T73" fmla="*/ 19 h 181"/>
              <a:gd name="T74" fmla="*/ 40 w 168"/>
              <a:gd name="T75" fmla="*/ 157 h 181"/>
              <a:gd name="T76" fmla="*/ 56 w 168"/>
              <a:gd name="T77" fmla="*/ 157 h 181"/>
              <a:gd name="T78" fmla="*/ 64 w 168"/>
              <a:gd name="T79" fmla="*/ 113 h 181"/>
              <a:gd name="T80" fmla="*/ 32 w 168"/>
              <a:gd name="T81" fmla="*/ 113 h 181"/>
              <a:gd name="T82" fmla="*/ 24 w 168"/>
              <a:gd name="T83" fmla="*/ 57 h 181"/>
              <a:gd name="T84" fmla="*/ 112 w 168"/>
              <a:gd name="T85" fmla="*/ 157 h 181"/>
              <a:gd name="T86" fmla="*/ 152 w 168"/>
              <a:gd name="T87" fmla="*/ 133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8" h="181">
                <a:moveTo>
                  <a:pt x="76" y="93"/>
                </a:moveTo>
                <a:cubicBezTo>
                  <a:pt x="100" y="93"/>
                  <a:pt x="100" y="93"/>
                  <a:pt x="100" y="93"/>
                </a:cubicBezTo>
                <a:cubicBezTo>
                  <a:pt x="102" y="93"/>
                  <a:pt x="104" y="91"/>
                  <a:pt x="104" y="89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3"/>
                  <a:pt x="102" y="61"/>
                  <a:pt x="100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4" y="61"/>
                  <a:pt x="72" y="63"/>
                  <a:pt x="72" y="65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91"/>
                  <a:pt x="74" y="93"/>
                  <a:pt x="76" y="93"/>
                </a:cubicBezTo>
                <a:close/>
                <a:moveTo>
                  <a:pt x="80" y="69"/>
                </a:moveTo>
                <a:cubicBezTo>
                  <a:pt x="96" y="69"/>
                  <a:pt x="96" y="69"/>
                  <a:pt x="96" y="69"/>
                </a:cubicBezTo>
                <a:cubicBezTo>
                  <a:pt x="96" y="85"/>
                  <a:pt x="96" y="85"/>
                  <a:pt x="96" y="85"/>
                </a:cubicBezTo>
                <a:cubicBezTo>
                  <a:pt x="80" y="85"/>
                  <a:pt x="80" y="85"/>
                  <a:pt x="80" y="85"/>
                </a:cubicBezTo>
                <a:lnTo>
                  <a:pt x="80" y="69"/>
                </a:lnTo>
                <a:close/>
                <a:moveTo>
                  <a:pt x="76" y="141"/>
                </a:move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4" y="139"/>
                  <a:pt x="104" y="137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4" y="111"/>
                  <a:pt x="102" y="109"/>
                  <a:pt x="100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4" y="109"/>
                  <a:pt x="72" y="111"/>
                  <a:pt x="72" y="113"/>
                </a:cubicBezTo>
                <a:cubicBezTo>
                  <a:pt x="72" y="137"/>
                  <a:pt x="72" y="137"/>
                  <a:pt x="72" y="137"/>
                </a:cubicBezTo>
                <a:cubicBezTo>
                  <a:pt x="72" y="139"/>
                  <a:pt x="74" y="141"/>
                  <a:pt x="76" y="141"/>
                </a:cubicBezTo>
                <a:close/>
                <a:moveTo>
                  <a:pt x="80" y="117"/>
                </a:moveTo>
                <a:cubicBezTo>
                  <a:pt x="96" y="117"/>
                  <a:pt x="96" y="117"/>
                  <a:pt x="96" y="117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80" y="133"/>
                  <a:pt x="80" y="133"/>
                  <a:pt x="80" y="133"/>
                </a:cubicBezTo>
                <a:lnTo>
                  <a:pt x="80" y="117"/>
                </a:lnTo>
                <a:close/>
                <a:moveTo>
                  <a:pt x="60" y="61"/>
                </a:moveTo>
                <a:cubicBezTo>
                  <a:pt x="36" y="61"/>
                  <a:pt x="36" y="61"/>
                  <a:pt x="36" y="61"/>
                </a:cubicBezTo>
                <a:cubicBezTo>
                  <a:pt x="34" y="61"/>
                  <a:pt x="32" y="63"/>
                  <a:pt x="32" y="65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91"/>
                  <a:pt x="34" y="93"/>
                  <a:pt x="36" y="93"/>
                </a:cubicBezTo>
                <a:cubicBezTo>
                  <a:pt x="60" y="93"/>
                  <a:pt x="60" y="93"/>
                  <a:pt x="60" y="93"/>
                </a:cubicBezTo>
                <a:cubicBezTo>
                  <a:pt x="62" y="93"/>
                  <a:pt x="64" y="91"/>
                  <a:pt x="64" y="89"/>
                </a:cubicBezTo>
                <a:cubicBezTo>
                  <a:pt x="64" y="65"/>
                  <a:pt x="64" y="65"/>
                  <a:pt x="64" y="65"/>
                </a:cubicBezTo>
                <a:cubicBezTo>
                  <a:pt x="64" y="63"/>
                  <a:pt x="62" y="61"/>
                  <a:pt x="60" y="61"/>
                </a:cubicBezTo>
                <a:close/>
                <a:moveTo>
                  <a:pt x="56" y="85"/>
                </a:moveTo>
                <a:cubicBezTo>
                  <a:pt x="40" y="85"/>
                  <a:pt x="40" y="85"/>
                  <a:pt x="40" y="85"/>
                </a:cubicBezTo>
                <a:cubicBezTo>
                  <a:pt x="40" y="69"/>
                  <a:pt x="40" y="69"/>
                  <a:pt x="40" y="69"/>
                </a:cubicBezTo>
                <a:cubicBezTo>
                  <a:pt x="56" y="69"/>
                  <a:pt x="56" y="69"/>
                  <a:pt x="56" y="69"/>
                </a:cubicBezTo>
                <a:lnTo>
                  <a:pt x="56" y="85"/>
                </a:lnTo>
                <a:close/>
                <a:moveTo>
                  <a:pt x="168" y="117"/>
                </a:moveTo>
                <a:cubicBezTo>
                  <a:pt x="168" y="109"/>
                  <a:pt x="168" y="109"/>
                  <a:pt x="168" y="109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0" y="109"/>
                  <a:pt x="128" y="111"/>
                  <a:pt x="128" y="113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1" y="62"/>
                  <a:pt x="123" y="62"/>
                  <a:pt x="124" y="62"/>
                </a:cubicBezTo>
                <a:cubicBezTo>
                  <a:pt x="128" y="62"/>
                  <a:pt x="132" y="60"/>
                  <a:pt x="134" y="57"/>
                </a:cubicBezTo>
                <a:cubicBezTo>
                  <a:pt x="136" y="54"/>
                  <a:pt x="136" y="51"/>
                  <a:pt x="136" y="48"/>
                </a:cubicBezTo>
                <a:cubicBezTo>
                  <a:pt x="135" y="45"/>
                  <a:pt x="133" y="42"/>
                  <a:pt x="131" y="40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0" y="9"/>
                  <a:pt x="120" y="9"/>
                  <a:pt x="120" y="9"/>
                </a:cubicBezTo>
                <a:cubicBezTo>
                  <a:pt x="120" y="5"/>
                  <a:pt x="116" y="1"/>
                  <a:pt x="112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96" y="1"/>
                  <a:pt x="92" y="5"/>
                  <a:pt x="92" y="9"/>
                </a:cubicBezTo>
                <a:cubicBezTo>
                  <a:pt x="92" y="15"/>
                  <a:pt x="92" y="15"/>
                  <a:pt x="92" y="15"/>
                </a:cubicBezTo>
                <a:cubicBezTo>
                  <a:pt x="75" y="3"/>
                  <a:pt x="75" y="3"/>
                  <a:pt x="75" y="3"/>
                </a:cubicBezTo>
                <a:cubicBezTo>
                  <a:pt x="71" y="0"/>
                  <a:pt x="65" y="0"/>
                  <a:pt x="61" y="3"/>
                </a:cubicBezTo>
                <a:cubicBezTo>
                  <a:pt x="5" y="40"/>
                  <a:pt x="5" y="40"/>
                  <a:pt x="5" y="40"/>
                </a:cubicBezTo>
                <a:cubicBezTo>
                  <a:pt x="3" y="42"/>
                  <a:pt x="1" y="45"/>
                  <a:pt x="0" y="48"/>
                </a:cubicBezTo>
                <a:cubicBezTo>
                  <a:pt x="0" y="51"/>
                  <a:pt x="0" y="54"/>
                  <a:pt x="2" y="57"/>
                </a:cubicBezTo>
                <a:cubicBezTo>
                  <a:pt x="4" y="60"/>
                  <a:pt x="7" y="61"/>
                  <a:pt x="10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3" y="62"/>
                  <a:pt x="15" y="62"/>
                  <a:pt x="16" y="62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7" y="159"/>
                  <a:pt x="0" y="167"/>
                  <a:pt x="0" y="177"/>
                </a:cubicBezTo>
                <a:cubicBezTo>
                  <a:pt x="4" y="177"/>
                  <a:pt x="4" y="177"/>
                  <a:pt x="4" y="177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0"/>
                  <a:pt x="13" y="165"/>
                  <a:pt x="20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9" y="165"/>
                  <a:pt x="144" y="170"/>
                  <a:pt x="144" y="177"/>
                </a:cubicBezTo>
                <a:cubicBezTo>
                  <a:pt x="144" y="177"/>
                  <a:pt x="144" y="177"/>
                  <a:pt x="144" y="177"/>
                </a:cubicBezTo>
                <a:cubicBezTo>
                  <a:pt x="144" y="179"/>
                  <a:pt x="146" y="181"/>
                  <a:pt x="148" y="181"/>
                </a:cubicBezTo>
                <a:cubicBezTo>
                  <a:pt x="150" y="181"/>
                  <a:pt x="152" y="179"/>
                  <a:pt x="152" y="177"/>
                </a:cubicBezTo>
                <a:cubicBezTo>
                  <a:pt x="152" y="167"/>
                  <a:pt x="145" y="159"/>
                  <a:pt x="136" y="15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6" y="125"/>
                  <a:pt x="144" y="127"/>
                  <a:pt x="144" y="129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7"/>
                  <a:pt x="146" y="149"/>
                  <a:pt x="148" y="149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6" y="149"/>
                  <a:pt x="168" y="147"/>
                  <a:pt x="168" y="145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7"/>
                  <a:pt x="166" y="125"/>
                  <a:pt x="164" y="125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0" y="117"/>
                  <a:pt x="160" y="117"/>
                  <a:pt x="160" y="117"/>
                </a:cubicBezTo>
                <a:lnTo>
                  <a:pt x="168" y="117"/>
                </a:lnTo>
                <a:close/>
                <a:moveTo>
                  <a:pt x="100" y="9"/>
                </a:moveTo>
                <a:cubicBezTo>
                  <a:pt x="112" y="9"/>
                  <a:pt x="112" y="9"/>
                  <a:pt x="112" y="9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00" y="20"/>
                  <a:pt x="100" y="20"/>
                  <a:pt x="100" y="20"/>
                </a:cubicBezTo>
                <a:lnTo>
                  <a:pt x="100" y="9"/>
                </a:lnTo>
                <a:close/>
                <a:moveTo>
                  <a:pt x="14" y="54"/>
                </a:moveTo>
                <a:cubicBezTo>
                  <a:pt x="13" y="54"/>
                  <a:pt x="12" y="54"/>
                  <a:pt x="11" y="54"/>
                </a:cubicBezTo>
                <a:cubicBezTo>
                  <a:pt x="10" y="54"/>
                  <a:pt x="9" y="53"/>
                  <a:pt x="9" y="53"/>
                </a:cubicBezTo>
                <a:cubicBezTo>
                  <a:pt x="8" y="52"/>
                  <a:pt x="8" y="51"/>
                  <a:pt x="8" y="50"/>
                </a:cubicBezTo>
                <a:cubicBezTo>
                  <a:pt x="8" y="49"/>
                  <a:pt x="9" y="48"/>
                  <a:pt x="10" y="47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9"/>
                  <a:pt x="67" y="9"/>
                  <a:pt x="68" y="9"/>
                </a:cubicBezTo>
                <a:cubicBezTo>
                  <a:pt x="69" y="9"/>
                  <a:pt x="70" y="9"/>
                  <a:pt x="70" y="10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7" y="48"/>
                  <a:pt x="128" y="49"/>
                  <a:pt x="128" y="50"/>
                </a:cubicBezTo>
                <a:cubicBezTo>
                  <a:pt x="128" y="51"/>
                  <a:pt x="128" y="52"/>
                  <a:pt x="127" y="53"/>
                </a:cubicBezTo>
                <a:cubicBezTo>
                  <a:pt x="126" y="54"/>
                  <a:pt x="124" y="55"/>
                  <a:pt x="122" y="54"/>
                </a:cubicBezTo>
                <a:cubicBezTo>
                  <a:pt x="70" y="19"/>
                  <a:pt x="70" y="19"/>
                  <a:pt x="70" y="19"/>
                </a:cubicBezTo>
                <a:cubicBezTo>
                  <a:pt x="69" y="18"/>
                  <a:pt x="67" y="18"/>
                  <a:pt x="66" y="19"/>
                </a:cubicBezTo>
                <a:lnTo>
                  <a:pt x="14" y="54"/>
                </a:lnTo>
                <a:close/>
                <a:moveTo>
                  <a:pt x="56" y="157"/>
                </a:moveTo>
                <a:cubicBezTo>
                  <a:pt x="40" y="157"/>
                  <a:pt x="40" y="157"/>
                  <a:pt x="40" y="15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56" y="117"/>
                  <a:pt x="56" y="117"/>
                  <a:pt x="56" y="117"/>
                </a:cubicBezTo>
                <a:lnTo>
                  <a:pt x="56" y="157"/>
                </a:lnTo>
                <a:close/>
                <a:moveTo>
                  <a:pt x="112" y="157"/>
                </a:moveTo>
                <a:cubicBezTo>
                  <a:pt x="64" y="157"/>
                  <a:pt x="64" y="157"/>
                  <a:pt x="64" y="157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4" y="111"/>
                  <a:pt x="62" y="109"/>
                  <a:pt x="60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4" y="109"/>
                  <a:pt x="32" y="111"/>
                  <a:pt x="32" y="113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57"/>
                  <a:pt x="24" y="57"/>
                  <a:pt x="24" y="57"/>
                </a:cubicBezTo>
                <a:cubicBezTo>
                  <a:pt x="68" y="27"/>
                  <a:pt x="68" y="27"/>
                  <a:pt x="68" y="27"/>
                </a:cubicBezTo>
                <a:cubicBezTo>
                  <a:pt x="112" y="57"/>
                  <a:pt x="112" y="57"/>
                  <a:pt x="112" y="57"/>
                </a:cubicBezTo>
                <a:lnTo>
                  <a:pt x="112" y="157"/>
                </a:lnTo>
                <a:close/>
                <a:moveTo>
                  <a:pt x="160" y="141"/>
                </a:moveTo>
                <a:cubicBezTo>
                  <a:pt x="152" y="141"/>
                  <a:pt x="152" y="141"/>
                  <a:pt x="152" y="141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60" y="133"/>
                  <a:pt x="160" y="133"/>
                  <a:pt x="160" y="133"/>
                </a:cubicBezTo>
                <a:lnTo>
                  <a:pt x="160" y="1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9"/>
          <p:cNvGrpSpPr/>
          <p:nvPr/>
        </p:nvGrpSpPr>
        <p:grpSpPr>
          <a:xfrm>
            <a:off x="3735706" y="5502933"/>
            <a:ext cx="615315" cy="616220"/>
            <a:chOff x="3853529" y="3773417"/>
            <a:chExt cx="615315" cy="616220"/>
          </a:xfrm>
        </p:grpSpPr>
        <p:sp>
          <p:nvSpPr>
            <p:cNvPr id="11" name="Oval 567"/>
            <p:cNvSpPr>
              <a:spLocks noChangeArrowheads="1"/>
            </p:cNvSpPr>
            <p:nvPr/>
          </p:nvSpPr>
          <p:spPr bwMode="auto">
            <a:xfrm>
              <a:off x="3853529" y="377341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88"/>
            <p:cNvSpPr>
              <a:spLocks noEditPoints="1"/>
            </p:cNvSpPr>
            <p:nvPr/>
          </p:nvSpPr>
          <p:spPr bwMode="auto">
            <a:xfrm>
              <a:off x="3981116" y="3919102"/>
              <a:ext cx="360140" cy="32575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2914078" y="5502933"/>
            <a:ext cx="616220" cy="616220"/>
            <a:chOff x="3031902" y="3773417"/>
            <a:chExt cx="616220" cy="616220"/>
          </a:xfrm>
        </p:grpSpPr>
        <p:sp>
          <p:nvSpPr>
            <p:cNvPr id="14" name="Oval 565"/>
            <p:cNvSpPr>
              <a:spLocks noChangeArrowheads="1"/>
            </p:cNvSpPr>
            <p:nvPr/>
          </p:nvSpPr>
          <p:spPr bwMode="auto">
            <a:xfrm>
              <a:off x="3031902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701"/>
            <p:cNvSpPr>
              <a:spLocks noEditPoints="1"/>
            </p:cNvSpPr>
            <p:nvPr/>
          </p:nvSpPr>
          <p:spPr bwMode="auto">
            <a:xfrm>
              <a:off x="3126009" y="3884717"/>
              <a:ext cx="428006" cy="393621"/>
            </a:xfrm>
            <a:custGeom>
              <a:avLst/>
              <a:gdLst>
                <a:gd name="T0" fmla="*/ 128 w 200"/>
                <a:gd name="T1" fmla="*/ 32 h 184"/>
                <a:gd name="T2" fmla="*/ 108 w 200"/>
                <a:gd name="T3" fmla="*/ 40 h 184"/>
                <a:gd name="T4" fmla="*/ 140 w 200"/>
                <a:gd name="T5" fmla="*/ 36 h 184"/>
                <a:gd name="T6" fmla="*/ 132 w 200"/>
                <a:gd name="T7" fmla="*/ 8 h 184"/>
                <a:gd name="T8" fmla="*/ 76 w 200"/>
                <a:gd name="T9" fmla="*/ 0 h 184"/>
                <a:gd name="T10" fmla="*/ 8 w 200"/>
                <a:gd name="T11" fmla="*/ 76 h 184"/>
                <a:gd name="T12" fmla="*/ 192 w 200"/>
                <a:gd name="T13" fmla="*/ 108 h 184"/>
                <a:gd name="T14" fmla="*/ 72 w 200"/>
                <a:gd name="T15" fmla="*/ 152 h 184"/>
                <a:gd name="T16" fmla="*/ 92 w 200"/>
                <a:gd name="T17" fmla="*/ 144 h 184"/>
                <a:gd name="T18" fmla="*/ 60 w 200"/>
                <a:gd name="T19" fmla="*/ 148 h 184"/>
                <a:gd name="T20" fmla="*/ 68 w 200"/>
                <a:gd name="T21" fmla="*/ 176 h 184"/>
                <a:gd name="T22" fmla="*/ 124 w 200"/>
                <a:gd name="T23" fmla="*/ 184 h 184"/>
                <a:gd name="T24" fmla="*/ 192 w 200"/>
                <a:gd name="T25" fmla="*/ 108 h 184"/>
                <a:gd name="T26" fmla="*/ 96 w 200"/>
                <a:gd name="T27" fmla="*/ 80 h 184"/>
                <a:gd name="T28" fmla="*/ 16 w 200"/>
                <a:gd name="T29" fmla="*/ 80 h 184"/>
                <a:gd name="T30" fmla="*/ 56 w 200"/>
                <a:gd name="T31" fmla="*/ 136 h 184"/>
                <a:gd name="T32" fmla="*/ 56 w 200"/>
                <a:gd name="T33" fmla="*/ 48 h 184"/>
                <a:gd name="T34" fmla="*/ 56 w 200"/>
                <a:gd name="T35" fmla="*/ 56 h 184"/>
                <a:gd name="T36" fmla="*/ 56 w 200"/>
                <a:gd name="T37" fmla="*/ 48 h 184"/>
                <a:gd name="T38" fmla="*/ 24 w 200"/>
                <a:gd name="T39" fmla="*/ 96 h 184"/>
                <a:gd name="T40" fmla="*/ 88 w 200"/>
                <a:gd name="T41" fmla="*/ 96 h 184"/>
                <a:gd name="T42" fmla="*/ 64 w 200"/>
                <a:gd name="T43" fmla="*/ 92 h 184"/>
                <a:gd name="T44" fmla="*/ 60 w 200"/>
                <a:gd name="T45" fmla="*/ 84 h 184"/>
                <a:gd name="T46" fmla="*/ 72 w 200"/>
                <a:gd name="T47" fmla="*/ 76 h 184"/>
                <a:gd name="T48" fmla="*/ 60 w 200"/>
                <a:gd name="T49" fmla="*/ 68 h 184"/>
                <a:gd name="T50" fmla="*/ 52 w 200"/>
                <a:gd name="T51" fmla="*/ 76 h 184"/>
                <a:gd name="T52" fmla="*/ 36 w 200"/>
                <a:gd name="T53" fmla="*/ 88 h 184"/>
                <a:gd name="T54" fmla="*/ 52 w 200"/>
                <a:gd name="T55" fmla="*/ 100 h 184"/>
                <a:gd name="T56" fmla="*/ 40 w 200"/>
                <a:gd name="T57" fmla="*/ 108 h 184"/>
                <a:gd name="T58" fmla="*/ 52 w 200"/>
                <a:gd name="T59" fmla="*/ 116 h 184"/>
                <a:gd name="T60" fmla="*/ 60 w 200"/>
                <a:gd name="T61" fmla="*/ 124 h 184"/>
                <a:gd name="T62" fmla="*/ 64 w 200"/>
                <a:gd name="T63" fmla="*/ 116 h 184"/>
                <a:gd name="T64" fmla="*/ 64 w 200"/>
                <a:gd name="T65" fmla="*/ 92 h 184"/>
                <a:gd name="T66" fmla="*/ 48 w 200"/>
                <a:gd name="T67" fmla="*/ 92 h 184"/>
                <a:gd name="T68" fmla="*/ 48 w 200"/>
                <a:gd name="T69" fmla="*/ 84 h 184"/>
                <a:gd name="T70" fmla="*/ 52 w 200"/>
                <a:gd name="T71" fmla="*/ 92 h 184"/>
                <a:gd name="T72" fmla="*/ 60 w 200"/>
                <a:gd name="T73" fmla="*/ 108 h 184"/>
                <a:gd name="T74" fmla="*/ 64 w 200"/>
                <a:gd name="T75" fmla="*/ 100 h 184"/>
                <a:gd name="T76" fmla="*/ 64 w 200"/>
                <a:gd name="T77" fmla="*/ 108 h 184"/>
                <a:gd name="T78" fmla="*/ 112 w 200"/>
                <a:gd name="T79" fmla="*/ 116 h 184"/>
                <a:gd name="T80" fmla="*/ 172 w 200"/>
                <a:gd name="T81" fmla="*/ 128 h 184"/>
                <a:gd name="T82" fmla="*/ 184 w 200"/>
                <a:gd name="T83" fmla="*/ 68 h 184"/>
                <a:gd name="T84" fmla="*/ 124 w 200"/>
                <a:gd name="T85" fmla="*/ 56 h 184"/>
                <a:gd name="T86" fmla="*/ 160 w 200"/>
                <a:gd name="T87" fmla="*/ 64 h 184"/>
                <a:gd name="T88" fmla="*/ 176 w 200"/>
                <a:gd name="T89" fmla="*/ 68 h 184"/>
                <a:gd name="T90" fmla="*/ 172 w 200"/>
                <a:gd name="T91" fmla="*/ 72 h 184"/>
                <a:gd name="T92" fmla="*/ 160 w 200"/>
                <a:gd name="T93" fmla="*/ 64 h 184"/>
                <a:gd name="T94" fmla="*/ 152 w 200"/>
                <a:gd name="T95" fmla="*/ 64 h 184"/>
                <a:gd name="T96" fmla="*/ 144 w 200"/>
                <a:gd name="T97" fmla="*/ 72 h 184"/>
                <a:gd name="T98" fmla="*/ 144 w 200"/>
                <a:gd name="T99" fmla="*/ 80 h 184"/>
                <a:gd name="T100" fmla="*/ 152 w 200"/>
                <a:gd name="T101" fmla="*/ 96 h 184"/>
                <a:gd name="T102" fmla="*/ 144 w 200"/>
                <a:gd name="T103" fmla="*/ 80 h 184"/>
                <a:gd name="T104" fmla="*/ 156 w 200"/>
                <a:gd name="T105" fmla="*/ 104 h 184"/>
                <a:gd name="T106" fmla="*/ 160 w 200"/>
                <a:gd name="T107" fmla="*/ 80 h 184"/>
                <a:gd name="T108" fmla="*/ 176 w 200"/>
                <a:gd name="T109" fmla="*/ 84 h 184"/>
                <a:gd name="T110" fmla="*/ 172 w 200"/>
                <a:gd name="T111" fmla="*/ 120 h 184"/>
                <a:gd name="T112" fmla="*/ 120 w 200"/>
                <a:gd name="T113" fmla="*/ 116 h 184"/>
                <a:gd name="T114" fmla="*/ 124 w 200"/>
                <a:gd name="T115" fmla="*/ 80 h 184"/>
                <a:gd name="T116" fmla="*/ 136 w 200"/>
                <a:gd name="T117" fmla="*/ 100 h 184"/>
                <a:gd name="T118" fmla="*/ 136 w 200"/>
                <a:gd name="T119" fmla="*/ 72 h 184"/>
                <a:gd name="T120" fmla="*/ 120 w 200"/>
                <a:gd name="T121" fmla="*/ 73 h 184"/>
                <a:gd name="T122" fmla="*/ 124 w 200"/>
                <a:gd name="T123" fmla="*/ 64 h 184"/>
                <a:gd name="T124" fmla="*/ 136 w 200"/>
                <a:gd name="T125" fmla="*/ 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84">
                  <a:moveTo>
                    <a:pt x="76" y="8"/>
                  </a:moveTo>
                  <a:cubicBezTo>
                    <a:pt x="96" y="8"/>
                    <a:pt x="115" y="17"/>
                    <a:pt x="12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8" y="40"/>
                    <a:pt x="140" y="38"/>
                    <a:pt x="140" y="36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8" y="9"/>
                    <a:pt x="98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39"/>
                    <a:pt x="39" y="8"/>
                    <a:pt x="76" y="8"/>
                  </a:cubicBezTo>
                  <a:close/>
                  <a:moveTo>
                    <a:pt x="192" y="108"/>
                  </a:moveTo>
                  <a:cubicBezTo>
                    <a:pt x="192" y="145"/>
                    <a:pt x="161" y="176"/>
                    <a:pt x="124" y="176"/>
                  </a:cubicBezTo>
                  <a:cubicBezTo>
                    <a:pt x="104" y="176"/>
                    <a:pt x="85" y="167"/>
                    <a:pt x="7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2" y="144"/>
                    <a:pt x="60" y="146"/>
                    <a:pt x="60" y="148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82" y="175"/>
                    <a:pt x="102" y="184"/>
                    <a:pt x="124" y="184"/>
                  </a:cubicBezTo>
                  <a:cubicBezTo>
                    <a:pt x="166" y="184"/>
                    <a:pt x="200" y="150"/>
                    <a:pt x="200" y="108"/>
                  </a:cubicBezTo>
                  <a:lnTo>
                    <a:pt x="192" y="108"/>
                  </a:lnTo>
                  <a:close/>
                  <a:moveTo>
                    <a:pt x="96" y="96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58"/>
                    <a:pt x="78" y="40"/>
                    <a:pt x="56" y="40"/>
                  </a:cubicBezTo>
                  <a:cubicBezTo>
                    <a:pt x="34" y="40"/>
                    <a:pt x="16" y="58"/>
                    <a:pt x="16" y="8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8"/>
                    <a:pt x="34" y="136"/>
                    <a:pt x="56" y="136"/>
                  </a:cubicBezTo>
                  <a:cubicBezTo>
                    <a:pt x="78" y="136"/>
                    <a:pt x="96" y="118"/>
                    <a:pt x="96" y="96"/>
                  </a:cubicBezTo>
                  <a:close/>
                  <a:moveTo>
                    <a:pt x="56" y="48"/>
                  </a:moveTo>
                  <a:cubicBezTo>
                    <a:pt x="70" y="48"/>
                    <a:pt x="82" y="57"/>
                    <a:pt x="86" y="70"/>
                  </a:cubicBezTo>
                  <a:cubicBezTo>
                    <a:pt x="79" y="61"/>
                    <a:pt x="68" y="56"/>
                    <a:pt x="56" y="56"/>
                  </a:cubicBezTo>
                  <a:cubicBezTo>
                    <a:pt x="44" y="56"/>
                    <a:pt x="33" y="61"/>
                    <a:pt x="26" y="70"/>
                  </a:cubicBezTo>
                  <a:cubicBezTo>
                    <a:pt x="30" y="57"/>
                    <a:pt x="42" y="48"/>
                    <a:pt x="56" y="48"/>
                  </a:cubicBezTo>
                  <a:close/>
                  <a:moveTo>
                    <a:pt x="56" y="128"/>
                  </a:moveTo>
                  <a:cubicBezTo>
                    <a:pt x="38" y="128"/>
                    <a:pt x="24" y="114"/>
                    <a:pt x="24" y="96"/>
                  </a:cubicBezTo>
                  <a:cubicBezTo>
                    <a:pt x="24" y="78"/>
                    <a:pt x="38" y="64"/>
                    <a:pt x="56" y="64"/>
                  </a:cubicBezTo>
                  <a:cubicBezTo>
                    <a:pt x="74" y="64"/>
                    <a:pt x="88" y="78"/>
                    <a:pt x="88" y="96"/>
                  </a:cubicBezTo>
                  <a:cubicBezTo>
                    <a:pt x="88" y="114"/>
                    <a:pt x="74" y="128"/>
                    <a:pt x="56" y="128"/>
                  </a:cubicBezTo>
                  <a:close/>
                  <a:moveTo>
                    <a:pt x="64" y="92"/>
                  </a:moveTo>
                  <a:cubicBezTo>
                    <a:pt x="60" y="92"/>
                    <a:pt x="60" y="92"/>
                    <a:pt x="60" y="9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1" y="76"/>
                    <a:pt x="36" y="81"/>
                    <a:pt x="36" y="88"/>
                  </a:cubicBezTo>
                  <a:cubicBezTo>
                    <a:pt x="36" y="95"/>
                    <a:pt x="41" y="100"/>
                    <a:pt x="48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1" y="116"/>
                    <a:pt x="76" y="111"/>
                    <a:pt x="76" y="104"/>
                  </a:cubicBezTo>
                  <a:cubicBezTo>
                    <a:pt x="76" y="97"/>
                    <a:pt x="71" y="92"/>
                    <a:pt x="64" y="92"/>
                  </a:cubicBezTo>
                  <a:close/>
                  <a:moveTo>
                    <a:pt x="52" y="92"/>
                  </a:moveTo>
                  <a:cubicBezTo>
                    <a:pt x="48" y="92"/>
                    <a:pt x="48" y="92"/>
                    <a:pt x="48" y="92"/>
                  </a:cubicBezTo>
                  <a:cubicBezTo>
                    <a:pt x="46" y="92"/>
                    <a:pt x="44" y="90"/>
                    <a:pt x="44" y="88"/>
                  </a:cubicBezTo>
                  <a:cubicBezTo>
                    <a:pt x="44" y="86"/>
                    <a:pt x="46" y="84"/>
                    <a:pt x="48" y="84"/>
                  </a:cubicBezTo>
                  <a:cubicBezTo>
                    <a:pt x="52" y="84"/>
                    <a:pt x="52" y="84"/>
                    <a:pt x="52" y="84"/>
                  </a:cubicBezTo>
                  <a:lnTo>
                    <a:pt x="52" y="92"/>
                  </a:lnTo>
                  <a:close/>
                  <a:moveTo>
                    <a:pt x="64" y="108"/>
                  </a:moveTo>
                  <a:cubicBezTo>
                    <a:pt x="60" y="108"/>
                    <a:pt x="60" y="108"/>
                    <a:pt x="60" y="10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6" y="100"/>
                    <a:pt x="68" y="102"/>
                    <a:pt x="68" y="104"/>
                  </a:cubicBezTo>
                  <a:cubicBezTo>
                    <a:pt x="68" y="106"/>
                    <a:pt x="66" y="108"/>
                    <a:pt x="64" y="108"/>
                  </a:cubicBezTo>
                  <a:close/>
                  <a:moveTo>
                    <a:pt x="112" y="68"/>
                  </a:moveTo>
                  <a:cubicBezTo>
                    <a:pt x="112" y="116"/>
                    <a:pt x="112" y="116"/>
                    <a:pt x="112" y="116"/>
                  </a:cubicBezTo>
                  <a:cubicBezTo>
                    <a:pt x="112" y="123"/>
                    <a:pt x="117" y="128"/>
                    <a:pt x="124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9" y="128"/>
                    <a:pt x="184" y="123"/>
                    <a:pt x="184" y="116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1"/>
                    <a:pt x="179" y="56"/>
                    <a:pt x="172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17" y="56"/>
                    <a:pt x="112" y="61"/>
                    <a:pt x="112" y="68"/>
                  </a:cubicBezTo>
                  <a:close/>
                  <a:moveTo>
                    <a:pt x="160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4" y="64"/>
                    <a:pt x="176" y="66"/>
                    <a:pt x="176" y="68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2"/>
                    <a:pt x="173" y="72"/>
                    <a:pt x="172" y="72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60" y="64"/>
                  </a:lnTo>
                  <a:close/>
                  <a:moveTo>
                    <a:pt x="144" y="64"/>
                  </a:moveTo>
                  <a:cubicBezTo>
                    <a:pt x="152" y="64"/>
                    <a:pt x="152" y="64"/>
                    <a:pt x="152" y="64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4" y="64"/>
                  </a:lnTo>
                  <a:close/>
                  <a:moveTo>
                    <a:pt x="144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80"/>
                  </a:lnTo>
                  <a:close/>
                  <a:moveTo>
                    <a:pt x="140" y="10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8" y="104"/>
                    <a:pt x="160" y="102"/>
                    <a:pt x="160" y="10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6" y="82"/>
                    <a:pt x="176" y="84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76" y="118"/>
                    <a:pt x="174" y="120"/>
                    <a:pt x="172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2" y="120"/>
                    <a:pt x="120" y="118"/>
                    <a:pt x="120" y="116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2"/>
                    <a:pt x="122" y="80"/>
                    <a:pt x="12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2"/>
                    <a:pt x="138" y="104"/>
                    <a:pt x="140" y="104"/>
                  </a:cubicBezTo>
                  <a:close/>
                  <a:moveTo>
                    <a:pt x="136" y="72"/>
                  </a:moveTo>
                  <a:cubicBezTo>
                    <a:pt x="124" y="72"/>
                    <a:pt x="124" y="72"/>
                    <a:pt x="124" y="72"/>
                  </a:cubicBezTo>
                  <a:cubicBezTo>
                    <a:pt x="123" y="72"/>
                    <a:pt x="121" y="72"/>
                    <a:pt x="120" y="73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6"/>
                    <a:pt x="122" y="64"/>
                    <a:pt x="124" y="64"/>
                  </a:cubicBezTo>
                  <a:cubicBezTo>
                    <a:pt x="136" y="64"/>
                    <a:pt x="136" y="64"/>
                    <a:pt x="136" y="64"/>
                  </a:cubicBezTo>
                  <a:lnTo>
                    <a:pt x="136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4556427" y="5502933"/>
            <a:ext cx="616220" cy="616220"/>
            <a:chOff x="4674251" y="3773417"/>
            <a:chExt cx="616220" cy="616220"/>
          </a:xfrm>
        </p:grpSpPr>
        <p:sp>
          <p:nvSpPr>
            <p:cNvPr id="17" name="Oval 637"/>
            <p:cNvSpPr>
              <a:spLocks noChangeArrowheads="1"/>
            </p:cNvSpPr>
            <p:nvPr/>
          </p:nvSpPr>
          <p:spPr bwMode="auto">
            <a:xfrm>
              <a:off x="4674251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20"/>
            <p:cNvSpPr>
              <a:spLocks noEditPoints="1"/>
            </p:cNvSpPr>
            <p:nvPr/>
          </p:nvSpPr>
          <p:spPr bwMode="auto">
            <a:xfrm>
              <a:off x="4802743" y="3882907"/>
              <a:ext cx="359235" cy="387287"/>
            </a:xfrm>
            <a:custGeom>
              <a:avLst/>
              <a:gdLst>
                <a:gd name="T0" fmla="*/ 104 w 168"/>
                <a:gd name="T1" fmla="*/ 89 h 181"/>
                <a:gd name="T2" fmla="*/ 76 w 168"/>
                <a:gd name="T3" fmla="*/ 61 h 181"/>
                <a:gd name="T4" fmla="*/ 76 w 168"/>
                <a:gd name="T5" fmla="*/ 93 h 181"/>
                <a:gd name="T6" fmla="*/ 96 w 168"/>
                <a:gd name="T7" fmla="*/ 85 h 181"/>
                <a:gd name="T8" fmla="*/ 76 w 168"/>
                <a:gd name="T9" fmla="*/ 141 h 181"/>
                <a:gd name="T10" fmla="*/ 104 w 168"/>
                <a:gd name="T11" fmla="*/ 113 h 181"/>
                <a:gd name="T12" fmla="*/ 72 w 168"/>
                <a:gd name="T13" fmla="*/ 113 h 181"/>
                <a:gd name="T14" fmla="*/ 80 w 168"/>
                <a:gd name="T15" fmla="*/ 117 h 181"/>
                <a:gd name="T16" fmla="*/ 80 w 168"/>
                <a:gd name="T17" fmla="*/ 133 h 181"/>
                <a:gd name="T18" fmla="*/ 36 w 168"/>
                <a:gd name="T19" fmla="*/ 61 h 181"/>
                <a:gd name="T20" fmla="*/ 36 w 168"/>
                <a:gd name="T21" fmla="*/ 93 h 181"/>
                <a:gd name="T22" fmla="*/ 64 w 168"/>
                <a:gd name="T23" fmla="*/ 65 h 181"/>
                <a:gd name="T24" fmla="*/ 40 w 168"/>
                <a:gd name="T25" fmla="*/ 85 h 181"/>
                <a:gd name="T26" fmla="*/ 56 w 168"/>
                <a:gd name="T27" fmla="*/ 85 h 181"/>
                <a:gd name="T28" fmla="*/ 132 w 168"/>
                <a:gd name="T29" fmla="*/ 109 h 181"/>
                <a:gd name="T30" fmla="*/ 120 w 168"/>
                <a:gd name="T31" fmla="*/ 157 h 181"/>
                <a:gd name="T32" fmla="*/ 134 w 168"/>
                <a:gd name="T33" fmla="*/ 57 h 181"/>
                <a:gd name="T34" fmla="*/ 120 w 168"/>
                <a:gd name="T35" fmla="*/ 33 h 181"/>
                <a:gd name="T36" fmla="*/ 100 w 168"/>
                <a:gd name="T37" fmla="*/ 1 h 181"/>
                <a:gd name="T38" fmla="*/ 75 w 168"/>
                <a:gd name="T39" fmla="*/ 3 h 181"/>
                <a:gd name="T40" fmla="*/ 0 w 168"/>
                <a:gd name="T41" fmla="*/ 48 h 181"/>
                <a:gd name="T42" fmla="*/ 12 w 168"/>
                <a:gd name="T43" fmla="*/ 62 h 181"/>
                <a:gd name="T44" fmla="*/ 0 w 168"/>
                <a:gd name="T45" fmla="*/ 177 h 181"/>
                <a:gd name="T46" fmla="*/ 20 w 168"/>
                <a:gd name="T47" fmla="*/ 165 h 181"/>
                <a:gd name="T48" fmla="*/ 144 w 168"/>
                <a:gd name="T49" fmla="*/ 177 h 181"/>
                <a:gd name="T50" fmla="*/ 136 w 168"/>
                <a:gd name="T51" fmla="*/ 157 h 181"/>
                <a:gd name="T52" fmla="*/ 152 w 168"/>
                <a:gd name="T53" fmla="*/ 125 h 181"/>
                <a:gd name="T54" fmla="*/ 144 w 168"/>
                <a:gd name="T55" fmla="*/ 145 h 181"/>
                <a:gd name="T56" fmla="*/ 168 w 168"/>
                <a:gd name="T57" fmla="*/ 145 h 181"/>
                <a:gd name="T58" fmla="*/ 160 w 168"/>
                <a:gd name="T59" fmla="*/ 125 h 181"/>
                <a:gd name="T60" fmla="*/ 100 w 168"/>
                <a:gd name="T61" fmla="*/ 9 h 181"/>
                <a:gd name="T62" fmla="*/ 100 w 168"/>
                <a:gd name="T63" fmla="*/ 20 h 181"/>
                <a:gd name="T64" fmla="*/ 11 w 168"/>
                <a:gd name="T65" fmla="*/ 54 h 181"/>
                <a:gd name="T66" fmla="*/ 10 w 168"/>
                <a:gd name="T67" fmla="*/ 47 h 181"/>
                <a:gd name="T68" fmla="*/ 70 w 168"/>
                <a:gd name="T69" fmla="*/ 10 h 181"/>
                <a:gd name="T70" fmla="*/ 127 w 168"/>
                <a:gd name="T71" fmla="*/ 53 h 181"/>
                <a:gd name="T72" fmla="*/ 66 w 168"/>
                <a:gd name="T73" fmla="*/ 19 h 181"/>
                <a:gd name="T74" fmla="*/ 40 w 168"/>
                <a:gd name="T75" fmla="*/ 157 h 181"/>
                <a:gd name="T76" fmla="*/ 56 w 168"/>
                <a:gd name="T77" fmla="*/ 157 h 181"/>
                <a:gd name="T78" fmla="*/ 64 w 168"/>
                <a:gd name="T79" fmla="*/ 113 h 181"/>
                <a:gd name="T80" fmla="*/ 32 w 168"/>
                <a:gd name="T81" fmla="*/ 113 h 181"/>
                <a:gd name="T82" fmla="*/ 24 w 168"/>
                <a:gd name="T83" fmla="*/ 57 h 181"/>
                <a:gd name="T84" fmla="*/ 112 w 168"/>
                <a:gd name="T85" fmla="*/ 157 h 181"/>
                <a:gd name="T86" fmla="*/ 152 w 168"/>
                <a:gd name="T87" fmla="*/ 1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81">
                  <a:moveTo>
                    <a:pt x="76" y="93"/>
                  </a:moveTo>
                  <a:cubicBezTo>
                    <a:pt x="100" y="93"/>
                    <a:pt x="100" y="93"/>
                    <a:pt x="100" y="93"/>
                  </a:cubicBezTo>
                  <a:cubicBezTo>
                    <a:pt x="102" y="93"/>
                    <a:pt x="104" y="91"/>
                    <a:pt x="104" y="8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3"/>
                    <a:pt x="102" y="61"/>
                    <a:pt x="100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4" y="61"/>
                    <a:pt x="72" y="63"/>
                    <a:pt x="72" y="65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1"/>
                    <a:pt x="74" y="93"/>
                    <a:pt x="76" y="93"/>
                  </a:cubicBezTo>
                  <a:close/>
                  <a:moveTo>
                    <a:pt x="80" y="69"/>
                  </a:moveTo>
                  <a:cubicBezTo>
                    <a:pt x="96" y="69"/>
                    <a:pt x="96" y="69"/>
                    <a:pt x="96" y="69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80" y="85"/>
                    <a:pt x="80" y="85"/>
                    <a:pt x="80" y="85"/>
                  </a:cubicBezTo>
                  <a:lnTo>
                    <a:pt x="80" y="69"/>
                  </a:lnTo>
                  <a:close/>
                  <a:moveTo>
                    <a:pt x="76" y="141"/>
                  </a:moveTo>
                  <a:cubicBezTo>
                    <a:pt x="100" y="141"/>
                    <a:pt x="100" y="141"/>
                    <a:pt x="100" y="141"/>
                  </a:cubicBezTo>
                  <a:cubicBezTo>
                    <a:pt x="102" y="141"/>
                    <a:pt x="104" y="139"/>
                    <a:pt x="104" y="137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1"/>
                    <a:pt x="102" y="109"/>
                    <a:pt x="100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1"/>
                    <a:pt x="72" y="113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9"/>
                    <a:pt x="74" y="141"/>
                    <a:pt x="76" y="141"/>
                  </a:cubicBezTo>
                  <a:close/>
                  <a:moveTo>
                    <a:pt x="80" y="117"/>
                  </a:moveTo>
                  <a:cubicBezTo>
                    <a:pt x="96" y="117"/>
                    <a:pt x="96" y="117"/>
                    <a:pt x="96" y="117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80" y="133"/>
                    <a:pt x="80" y="133"/>
                    <a:pt x="80" y="133"/>
                  </a:cubicBezTo>
                  <a:lnTo>
                    <a:pt x="80" y="117"/>
                  </a:lnTo>
                  <a:close/>
                  <a:moveTo>
                    <a:pt x="60" y="61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4" y="61"/>
                    <a:pt x="32" y="63"/>
                    <a:pt x="32" y="65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1"/>
                    <a:pt x="34" y="93"/>
                    <a:pt x="36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2" y="93"/>
                    <a:pt x="64" y="91"/>
                    <a:pt x="64" y="89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3"/>
                    <a:pt x="62" y="61"/>
                    <a:pt x="60" y="61"/>
                  </a:cubicBezTo>
                  <a:close/>
                  <a:moveTo>
                    <a:pt x="56" y="85"/>
                  </a:moveTo>
                  <a:cubicBezTo>
                    <a:pt x="40" y="85"/>
                    <a:pt x="40" y="85"/>
                    <a:pt x="40" y="85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56" y="69"/>
                    <a:pt x="56" y="69"/>
                    <a:pt x="56" y="69"/>
                  </a:cubicBezTo>
                  <a:lnTo>
                    <a:pt x="56" y="85"/>
                  </a:lnTo>
                  <a:close/>
                  <a:moveTo>
                    <a:pt x="168" y="117"/>
                  </a:moveTo>
                  <a:cubicBezTo>
                    <a:pt x="168" y="109"/>
                    <a:pt x="168" y="109"/>
                    <a:pt x="168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0" y="109"/>
                    <a:pt x="128" y="111"/>
                    <a:pt x="128" y="113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3" y="62"/>
                    <a:pt x="124" y="62"/>
                  </a:cubicBezTo>
                  <a:cubicBezTo>
                    <a:pt x="128" y="62"/>
                    <a:pt x="132" y="60"/>
                    <a:pt x="134" y="57"/>
                  </a:cubicBezTo>
                  <a:cubicBezTo>
                    <a:pt x="136" y="54"/>
                    <a:pt x="136" y="51"/>
                    <a:pt x="136" y="48"/>
                  </a:cubicBezTo>
                  <a:cubicBezTo>
                    <a:pt x="135" y="45"/>
                    <a:pt x="133" y="42"/>
                    <a:pt x="131" y="4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5"/>
                    <a:pt x="116" y="1"/>
                    <a:pt x="112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6" y="1"/>
                    <a:pt x="92" y="5"/>
                    <a:pt x="92" y="9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1" y="0"/>
                    <a:pt x="65" y="0"/>
                    <a:pt x="61" y="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2"/>
                    <a:pt x="1" y="45"/>
                    <a:pt x="0" y="48"/>
                  </a:cubicBezTo>
                  <a:cubicBezTo>
                    <a:pt x="0" y="51"/>
                    <a:pt x="0" y="54"/>
                    <a:pt x="2" y="57"/>
                  </a:cubicBezTo>
                  <a:cubicBezTo>
                    <a:pt x="4" y="60"/>
                    <a:pt x="7" y="61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3" y="62"/>
                    <a:pt x="15" y="62"/>
                    <a:pt x="16" y="62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7" y="159"/>
                    <a:pt x="0" y="167"/>
                    <a:pt x="0" y="177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0"/>
                    <a:pt x="13" y="165"/>
                    <a:pt x="20" y="165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9" y="165"/>
                    <a:pt x="144" y="170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9"/>
                    <a:pt x="146" y="181"/>
                    <a:pt x="148" y="181"/>
                  </a:cubicBezTo>
                  <a:cubicBezTo>
                    <a:pt x="150" y="181"/>
                    <a:pt x="152" y="179"/>
                    <a:pt x="152" y="177"/>
                  </a:cubicBezTo>
                  <a:cubicBezTo>
                    <a:pt x="152" y="167"/>
                    <a:pt x="145" y="159"/>
                    <a:pt x="136" y="15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6" y="125"/>
                    <a:pt x="144" y="127"/>
                    <a:pt x="144" y="129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4" y="147"/>
                    <a:pt x="146" y="149"/>
                    <a:pt x="148" y="149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6" y="149"/>
                    <a:pt x="168" y="147"/>
                    <a:pt x="168" y="145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27"/>
                    <a:pt x="166" y="125"/>
                    <a:pt x="164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17"/>
                    <a:pt x="160" y="117"/>
                    <a:pt x="160" y="117"/>
                  </a:cubicBezTo>
                  <a:lnTo>
                    <a:pt x="168" y="117"/>
                  </a:lnTo>
                  <a:close/>
                  <a:moveTo>
                    <a:pt x="100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00" y="20"/>
                    <a:pt x="100" y="20"/>
                    <a:pt x="100" y="20"/>
                  </a:cubicBezTo>
                  <a:lnTo>
                    <a:pt x="100" y="9"/>
                  </a:lnTo>
                  <a:close/>
                  <a:moveTo>
                    <a:pt x="14" y="54"/>
                  </a:moveTo>
                  <a:cubicBezTo>
                    <a:pt x="13" y="54"/>
                    <a:pt x="12" y="54"/>
                    <a:pt x="11" y="54"/>
                  </a:cubicBezTo>
                  <a:cubicBezTo>
                    <a:pt x="10" y="54"/>
                    <a:pt x="9" y="53"/>
                    <a:pt x="9" y="53"/>
                  </a:cubicBezTo>
                  <a:cubicBezTo>
                    <a:pt x="8" y="52"/>
                    <a:pt x="8" y="51"/>
                    <a:pt x="8" y="50"/>
                  </a:cubicBezTo>
                  <a:cubicBezTo>
                    <a:pt x="8" y="49"/>
                    <a:pt x="9" y="48"/>
                    <a:pt x="10" y="4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8" y="49"/>
                    <a:pt x="128" y="50"/>
                  </a:cubicBezTo>
                  <a:cubicBezTo>
                    <a:pt x="128" y="51"/>
                    <a:pt x="128" y="52"/>
                    <a:pt x="127" y="53"/>
                  </a:cubicBezTo>
                  <a:cubicBezTo>
                    <a:pt x="126" y="54"/>
                    <a:pt x="124" y="55"/>
                    <a:pt x="122" y="54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9" y="18"/>
                    <a:pt x="67" y="18"/>
                    <a:pt x="66" y="19"/>
                  </a:cubicBezTo>
                  <a:lnTo>
                    <a:pt x="14" y="54"/>
                  </a:lnTo>
                  <a:close/>
                  <a:moveTo>
                    <a:pt x="56" y="157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56" y="117"/>
                    <a:pt x="56" y="117"/>
                    <a:pt x="56" y="117"/>
                  </a:cubicBezTo>
                  <a:lnTo>
                    <a:pt x="56" y="157"/>
                  </a:lnTo>
                  <a:close/>
                  <a:moveTo>
                    <a:pt x="112" y="157"/>
                  </a:moveTo>
                  <a:cubicBezTo>
                    <a:pt x="64" y="157"/>
                    <a:pt x="64" y="157"/>
                    <a:pt x="64" y="157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1"/>
                    <a:pt x="62" y="109"/>
                    <a:pt x="60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4" y="109"/>
                    <a:pt x="32" y="111"/>
                    <a:pt x="32" y="113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2" y="57"/>
                    <a:pt x="112" y="57"/>
                    <a:pt x="112" y="57"/>
                  </a:cubicBezTo>
                  <a:lnTo>
                    <a:pt x="112" y="157"/>
                  </a:lnTo>
                  <a:close/>
                  <a:moveTo>
                    <a:pt x="160" y="141"/>
                  </a:moveTo>
                  <a:cubicBezTo>
                    <a:pt x="152" y="141"/>
                    <a:pt x="152" y="141"/>
                    <a:pt x="152" y="141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60" y="133"/>
                    <a:pt x="160" y="133"/>
                    <a:pt x="160" y="133"/>
                  </a:cubicBezTo>
                  <a:lnTo>
                    <a:pt x="160" y="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831932" y="5494338"/>
            <a:ext cx="633413" cy="633413"/>
            <a:chOff x="3844480" y="3765273"/>
            <a:chExt cx="633413" cy="633413"/>
          </a:xfrm>
          <a:solidFill>
            <a:schemeClr val="tx2"/>
          </a:solidFill>
        </p:grpSpPr>
        <p:sp>
          <p:nvSpPr>
            <p:cNvPr id="21" name="Freeform 568"/>
            <p:cNvSpPr>
              <a:spLocks noEditPoints="1"/>
            </p:cNvSpPr>
            <p:nvPr/>
          </p:nvSpPr>
          <p:spPr bwMode="auto">
            <a:xfrm>
              <a:off x="3844480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88"/>
            <p:cNvSpPr>
              <a:spLocks noEditPoints="1"/>
            </p:cNvSpPr>
            <p:nvPr/>
          </p:nvSpPr>
          <p:spPr bwMode="auto">
            <a:xfrm>
              <a:off x="3981116" y="3919102"/>
              <a:ext cx="360140" cy="32575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7010306" y="5494338"/>
            <a:ext cx="633413" cy="633413"/>
            <a:chOff x="3022854" y="3765273"/>
            <a:chExt cx="633413" cy="633413"/>
          </a:xfrm>
          <a:solidFill>
            <a:schemeClr val="tx2"/>
          </a:solidFill>
        </p:grpSpPr>
        <p:sp>
          <p:nvSpPr>
            <p:cNvPr id="24" name="Freeform 566"/>
            <p:cNvSpPr>
              <a:spLocks noEditPoints="1"/>
            </p:cNvSpPr>
            <p:nvPr/>
          </p:nvSpPr>
          <p:spPr bwMode="auto">
            <a:xfrm>
              <a:off x="3022854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701"/>
            <p:cNvSpPr>
              <a:spLocks noEditPoints="1"/>
            </p:cNvSpPr>
            <p:nvPr/>
          </p:nvSpPr>
          <p:spPr bwMode="auto">
            <a:xfrm>
              <a:off x="3126009" y="3884717"/>
              <a:ext cx="428006" cy="393621"/>
            </a:xfrm>
            <a:custGeom>
              <a:avLst/>
              <a:gdLst>
                <a:gd name="T0" fmla="*/ 128 w 200"/>
                <a:gd name="T1" fmla="*/ 32 h 184"/>
                <a:gd name="T2" fmla="*/ 108 w 200"/>
                <a:gd name="T3" fmla="*/ 40 h 184"/>
                <a:gd name="T4" fmla="*/ 140 w 200"/>
                <a:gd name="T5" fmla="*/ 36 h 184"/>
                <a:gd name="T6" fmla="*/ 132 w 200"/>
                <a:gd name="T7" fmla="*/ 8 h 184"/>
                <a:gd name="T8" fmla="*/ 76 w 200"/>
                <a:gd name="T9" fmla="*/ 0 h 184"/>
                <a:gd name="T10" fmla="*/ 8 w 200"/>
                <a:gd name="T11" fmla="*/ 76 h 184"/>
                <a:gd name="T12" fmla="*/ 192 w 200"/>
                <a:gd name="T13" fmla="*/ 108 h 184"/>
                <a:gd name="T14" fmla="*/ 72 w 200"/>
                <a:gd name="T15" fmla="*/ 152 h 184"/>
                <a:gd name="T16" fmla="*/ 92 w 200"/>
                <a:gd name="T17" fmla="*/ 144 h 184"/>
                <a:gd name="T18" fmla="*/ 60 w 200"/>
                <a:gd name="T19" fmla="*/ 148 h 184"/>
                <a:gd name="T20" fmla="*/ 68 w 200"/>
                <a:gd name="T21" fmla="*/ 176 h 184"/>
                <a:gd name="T22" fmla="*/ 124 w 200"/>
                <a:gd name="T23" fmla="*/ 184 h 184"/>
                <a:gd name="T24" fmla="*/ 192 w 200"/>
                <a:gd name="T25" fmla="*/ 108 h 184"/>
                <a:gd name="T26" fmla="*/ 96 w 200"/>
                <a:gd name="T27" fmla="*/ 80 h 184"/>
                <a:gd name="T28" fmla="*/ 16 w 200"/>
                <a:gd name="T29" fmla="*/ 80 h 184"/>
                <a:gd name="T30" fmla="*/ 56 w 200"/>
                <a:gd name="T31" fmla="*/ 136 h 184"/>
                <a:gd name="T32" fmla="*/ 56 w 200"/>
                <a:gd name="T33" fmla="*/ 48 h 184"/>
                <a:gd name="T34" fmla="*/ 56 w 200"/>
                <a:gd name="T35" fmla="*/ 56 h 184"/>
                <a:gd name="T36" fmla="*/ 56 w 200"/>
                <a:gd name="T37" fmla="*/ 48 h 184"/>
                <a:gd name="T38" fmla="*/ 24 w 200"/>
                <a:gd name="T39" fmla="*/ 96 h 184"/>
                <a:gd name="T40" fmla="*/ 88 w 200"/>
                <a:gd name="T41" fmla="*/ 96 h 184"/>
                <a:gd name="T42" fmla="*/ 64 w 200"/>
                <a:gd name="T43" fmla="*/ 92 h 184"/>
                <a:gd name="T44" fmla="*/ 60 w 200"/>
                <a:gd name="T45" fmla="*/ 84 h 184"/>
                <a:gd name="T46" fmla="*/ 72 w 200"/>
                <a:gd name="T47" fmla="*/ 76 h 184"/>
                <a:gd name="T48" fmla="*/ 60 w 200"/>
                <a:gd name="T49" fmla="*/ 68 h 184"/>
                <a:gd name="T50" fmla="*/ 52 w 200"/>
                <a:gd name="T51" fmla="*/ 76 h 184"/>
                <a:gd name="T52" fmla="*/ 36 w 200"/>
                <a:gd name="T53" fmla="*/ 88 h 184"/>
                <a:gd name="T54" fmla="*/ 52 w 200"/>
                <a:gd name="T55" fmla="*/ 100 h 184"/>
                <a:gd name="T56" fmla="*/ 40 w 200"/>
                <a:gd name="T57" fmla="*/ 108 h 184"/>
                <a:gd name="T58" fmla="*/ 52 w 200"/>
                <a:gd name="T59" fmla="*/ 116 h 184"/>
                <a:gd name="T60" fmla="*/ 60 w 200"/>
                <a:gd name="T61" fmla="*/ 124 h 184"/>
                <a:gd name="T62" fmla="*/ 64 w 200"/>
                <a:gd name="T63" fmla="*/ 116 h 184"/>
                <a:gd name="T64" fmla="*/ 64 w 200"/>
                <a:gd name="T65" fmla="*/ 92 h 184"/>
                <a:gd name="T66" fmla="*/ 48 w 200"/>
                <a:gd name="T67" fmla="*/ 92 h 184"/>
                <a:gd name="T68" fmla="*/ 48 w 200"/>
                <a:gd name="T69" fmla="*/ 84 h 184"/>
                <a:gd name="T70" fmla="*/ 52 w 200"/>
                <a:gd name="T71" fmla="*/ 92 h 184"/>
                <a:gd name="T72" fmla="*/ 60 w 200"/>
                <a:gd name="T73" fmla="*/ 108 h 184"/>
                <a:gd name="T74" fmla="*/ 64 w 200"/>
                <a:gd name="T75" fmla="*/ 100 h 184"/>
                <a:gd name="T76" fmla="*/ 64 w 200"/>
                <a:gd name="T77" fmla="*/ 108 h 184"/>
                <a:gd name="T78" fmla="*/ 112 w 200"/>
                <a:gd name="T79" fmla="*/ 116 h 184"/>
                <a:gd name="T80" fmla="*/ 172 w 200"/>
                <a:gd name="T81" fmla="*/ 128 h 184"/>
                <a:gd name="T82" fmla="*/ 184 w 200"/>
                <a:gd name="T83" fmla="*/ 68 h 184"/>
                <a:gd name="T84" fmla="*/ 124 w 200"/>
                <a:gd name="T85" fmla="*/ 56 h 184"/>
                <a:gd name="T86" fmla="*/ 160 w 200"/>
                <a:gd name="T87" fmla="*/ 64 h 184"/>
                <a:gd name="T88" fmla="*/ 176 w 200"/>
                <a:gd name="T89" fmla="*/ 68 h 184"/>
                <a:gd name="T90" fmla="*/ 172 w 200"/>
                <a:gd name="T91" fmla="*/ 72 h 184"/>
                <a:gd name="T92" fmla="*/ 160 w 200"/>
                <a:gd name="T93" fmla="*/ 64 h 184"/>
                <a:gd name="T94" fmla="*/ 152 w 200"/>
                <a:gd name="T95" fmla="*/ 64 h 184"/>
                <a:gd name="T96" fmla="*/ 144 w 200"/>
                <a:gd name="T97" fmla="*/ 72 h 184"/>
                <a:gd name="T98" fmla="*/ 144 w 200"/>
                <a:gd name="T99" fmla="*/ 80 h 184"/>
                <a:gd name="T100" fmla="*/ 152 w 200"/>
                <a:gd name="T101" fmla="*/ 96 h 184"/>
                <a:gd name="T102" fmla="*/ 144 w 200"/>
                <a:gd name="T103" fmla="*/ 80 h 184"/>
                <a:gd name="T104" fmla="*/ 156 w 200"/>
                <a:gd name="T105" fmla="*/ 104 h 184"/>
                <a:gd name="T106" fmla="*/ 160 w 200"/>
                <a:gd name="T107" fmla="*/ 80 h 184"/>
                <a:gd name="T108" fmla="*/ 176 w 200"/>
                <a:gd name="T109" fmla="*/ 84 h 184"/>
                <a:gd name="T110" fmla="*/ 172 w 200"/>
                <a:gd name="T111" fmla="*/ 120 h 184"/>
                <a:gd name="T112" fmla="*/ 120 w 200"/>
                <a:gd name="T113" fmla="*/ 116 h 184"/>
                <a:gd name="T114" fmla="*/ 124 w 200"/>
                <a:gd name="T115" fmla="*/ 80 h 184"/>
                <a:gd name="T116" fmla="*/ 136 w 200"/>
                <a:gd name="T117" fmla="*/ 100 h 184"/>
                <a:gd name="T118" fmla="*/ 136 w 200"/>
                <a:gd name="T119" fmla="*/ 72 h 184"/>
                <a:gd name="T120" fmla="*/ 120 w 200"/>
                <a:gd name="T121" fmla="*/ 73 h 184"/>
                <a:gd name="T122" fmla="*/ 124 w 200"/>
                <a:gd name="T123" fmla="*/ 64 h 184"/>
                <a:gd name="T124" fmla="*/ 136 w 200"/>
                <a:gd name="T125" fmla="*/ 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84">
                  <a:moveTo>
                    <a:pt x="76" y="8"/>
                  </a:moveTo>
                  <a:cubicBezTo>
                    <a:pt x="96" y="8"/>
                    <a:pt x="115" y="17"/>
                    <a:pt x="12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8" y="40"/>
                    <a:pt x="140" y="38"/>
                    <a:pt x="140" y="36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8" y="9"/>
                    <a:pt x="98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39"/>
                    <a:pt x="39" y="8"/>
                    <a:pt x="76" y="8"/>
                  </a:cubicBezTo>
                  <a:close/>
                  <a:moveTo>
                    <a:pt x="192" y="108"/>
                  </a:moveTo>
                  <a:cubicBezTo>
                    <a:pt x="192" y="145"/>
                    <a:pt x="161" y="176"/>
                    <a:pt x="124" y="176"/>
                  </a:cubicBezTo>
                  <a:cubicBezTo>
                    <a:pt x="104" y="176"/>
                    <a:pt x="85" y="167"/>
                    <a:pt x="7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2" y="144"/>
                    <a:pt x="60" y="146"/>
                    <a:pt x="60" y="148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82" y="175"/>
                    <a:pt x="102" y="184"/>
                    <a:pt x="124" y="184"/>
                  </a:cubicBezTo>
                  <a:cubicBezTo>
                    <a:pt x="166" y="184"/>
                    <a:pt x="200" y="150"/>
                    <a:pt x="200" y="108"/>
                  </a:cubicBezTo>
                  <a:lnTo>
                    <a:pt x="192" y="108"/>
                  </a:lnTo>
                  <a:close/>
                  <a:moveTo>
                    <a:pt x="96" y="96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58"/>
                    <a:pt x="78" y="40"/>
                    <a:pt x="56" y="40"/>
                  </a:cubicBezTo>
                  <a:cubicBezTo>
                    <a:pt x="34" y="40"/>
                    <a:pt x="16" y="58"/>
                    <a:pt x="16" y="8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8"/>
                    <a:pt x="34" y="136"/>
                    <a:pt x="56" y="136"/>
                  </a:cubicBezTo>
                  <a:cubicBezTo>
                    <a:pt x="78" y="136"/>
                    <a:pt x="96" y="118"/>
                    <a:pt x="96" y="96"/>
                  </a:cubicBezTo>
                  <a:close/>
                  <a:moveTo>
                    <a:pt x="56" y="48"/>
                  </a:moveTo>
                  <a:cubicBezTo>
                    <a:pt x="70" y="48"/>
                    <a:pt x="82" y="57"/>
                    <a:pt x="86" y="70"/>
                  </a:cubicBezTo>
                  <a:cubicBezTo>
                    <a:pt x="79" y="61"/>
                    <a:pt x="68" y="56"/>
                    <a:pt x="56" y="56"/>
                  </a:cubicBezTo>
                  <a:cubicBezTo>
                    <a:pt x="44" y="56"/>
                    <a:pt x="33" y="61"/>
                    <a:pt x="26" y="70"/>
                  </a:cubicBezTo>
                  <a:cubicBezTo>
                    <a:pt x="30" y="57"/>
                    <a:pt x="42" y="48"/>
                    <a:pt x="56" y="48"/>
                  </a:cubicBezTo>
                  <a:close/>
                  <a:moveTo>
                    <a:pt x="56" y="128"/>
                  </a:moveTo>
                  <a:cubicBezTo>
                    <a:pt x="38" y="128"/>
                    <a:pt x="24" y="114"/>
                    <a:pt x="24" y="96"/>
                  </a:cubicBezTo>
                  <a:cubicBezTo>
                    <a:pt x="24" y="78"/>
                    <a:pt x="38" y="64"/>
                    <a:pt x="56" y="64"/>
                  </a:cubicBezTo>
                  <a:cubicBezTo>
                    <a:pt x="74" y="64"/>
                    <a:pt x="88" y="78"/>
                    <a:pt x="88" y="96"/>
                  </a:cubicBezTo>
                  <a:cubicBezTo>
                    <a:pt x="88" y="114"/>
                    <a:pt x="74" y="128"/>
                    <a:pt x="56" y="128"/>
                  </a:cubicBezTo>
                  <a:close/>
                  <a:moveTo>
                    <a:pt x="64" y="92"/>
                  </a:moveTo>
                  <a:cubicBezTo>
                    <a:pt x="60" y="92"/>
                    <a:pt x="60" y="92"/>
                    <a:pt x="60" y="9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1" y="76"/>
                    <a:pt x="36" y="81"/>
                    <a:pt x="36" y="88"/>
                  </a:cubicBezTo>
                  <a:cubicBezTo>
                    <a:pt x="36" y="95"/>
                    <a:pt x="41" y="100"/>
                    <a:pt x="48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1" y="116"/>
                    <a:pt x="76" y="111"/>
                    <a:pt x="76" y="104"/>
                  </a:cubicBezTo>
                  <a:cubicBezTo>
                    <a:pt x="76" y="97"/>
                    <a:pt x="71" y="92"/>
                    <a:pt x="64" y="92"/>
                  </a:cubicBezTo>
                  <a:close/>
                  <a:moveTo>
                    <a:pt x="52" y="92"/>
                  </a:moveTo>
                  <a:cubicBezTo>
                    <a:pt x="48" y="92"/>
                    <a:pt x="48" y="92"/>
                    <a:pt x="48" y="92"/>
                  </a:cubicBezTo>
                  <a:cubicBezTo>
                    <a:pt x="46" y="92"/>
                    <a:pt x="44" y="90"/>
                    <a:pt x="44" y="88"/>
                  </a:cubicBezTo>
                  <a:cubicBezTo>
                    <a:pt x="44" y="86"/>
                    <a:pt x="46" y="84"/>
                    <a:pt x="48" y="84"/>
                  </a:cubicBezTo>
                  <a:cubicBezTo>
                    <a:pt x="52" y="84"/>
                    <a:pt x="52" y="84"/>
                    <a:pt x="52" y="84"/>
                  </a:cubicBezTo>
                  <a:lnTo>
                    <a:pt x="52" y="92"/>
                  </a:lnTo>
                  <a:close/>
                  <a:moveTo>
                    <a:pt x="64" y="108"/>
                  </a:moveTo>
                  <a:cubicBezTo>
                    <a:pt x="60" y="108"/>
                    <a:pt x="60" y="108"/>
                    <a:pt x="60" y="10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6" y="100"/>
                    <a:pt x="68" y="102"/>
                    <a:pt x="68" y="104"/>
                  </a:cubicBezTo>
                  <a:cubicBezTo>
                    <a:pt x="68" y="106"/>
                    <a:pt x="66" y="108"/>
                    <a:pt x="64" y="108"/>
                  </a:cubicBezTo>
                  <a:close/>
                  <a:moveTo>
                    <a:pt x="112" y="68"/>
                  </a:moveTo>
                  <a:cubicBezTo>
                    <a:pt x="112" y="116"/>
                    <a:pt x="112" y="116"/>
                    <a:pt x="112" y="116"/>
                  </a:cubicBezTo>
                  <a:cubicBezTo>
                    <a:pt x="112" y="123"/>
                    <a:pt x="117" y="128"/>
                    <a:pt x="124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9" y="128"/>
                    <a:pt x="184" y="123"/>
                    <a:pt x="184" y="116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1"/>
                    <a:pt x="179" y="56"/>
                    <a:pt x="172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17" y="56"/>
                    <a:pt x="112" y="61"/>
                    <a:pt x="112" y="68"/>
                  </a:cubicBezTo>
                  <a:close/>
                  <a:moveTo>
                    <a:pt x="160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4" y="64"/>
                    <a:pt x="176" y="66"/>
                    <a:pt x="176" y="68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2"/>
                    <a:pt x="173" y="72"/>
                    <a:pt x="172" y="72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60" y="64"/>
                  </a:lnTo>
                  <a:close/>
                  <a:moveTo>
                    <a:pt x="144" y="64"/>
                  </a:moveTo>
                  <a:cubicBezTo>
                    <a:pt x="152" y="64"/>
                    <a:pt x="152" y="64"/>
                    <a:pt x="152" y="64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4" y="64"/>
                  </a:lnTo>
                  <a:close/>
                  <a:moveTo>
                    <a:pt x="144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80"/>
                  </a:lnTo>
                  <a:close/>
                  <a:moveTo>
                    <a:pt x="140" y="10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8" y="104"/>
                    <a:pt x="160" y="102"/>
                    <a:pt x="160" y="10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6" y="82"/>
                    <a:pt x="176" y="84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76" y="118"/>
                    <a:pt x="174" y="120"/>
                    <a:pt x="172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2" y="120"/>
                    <a:pt x="120" y="118"/>
                    <a:pt x="120" y="116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2"/>
                    <a:pt x="122" y="80"/>
                    <a:pt x="12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2"/>
                    <a:pt x="138" y="104"/>
                    <a:pt x="140" y="104"/>
                  </a:cubicBezTo>
                  <a:close/>
                  <a:moveTo>
                    <a:pt x="136" y="72"/>
                  </a:moveTo>
                  <a:cubicBezTo>
                    <a:pt x="124" y="72"/>
                    <a:pt x="124" y="72"/>
                    <a:pt x="124" y="72"/>
                  </a:cubicBezTo>
                  <a:cubicBezTo>
                    <a:pt x="123" y="72"/>
                    <a:pt x="121" y="72"/>
                    <a:pt x="120" y="73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6"/>
                    <a:pt x="122" y="64"/>
                    <a:pt x="124" y="64"/>
                  </a:cubicBezTo>
                  <a:cubicBezTo>
                    <a:pt x="136" y="64"/>
                    <a:pt x="136" y="64"/>
                    <a:pt x="136" y="64"/>
                  </a:cubicBezTo>
                  <a:lnTo>
                    <a:pt x="136" y="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8653559" y="5494338"/>
            <a:ext cx="633413" cy="633413"/>
            <a:chOff x="4666107" y="3765273"/>
            <a:chExt cx="633413" cy="633413"/>
          </a:xfrm>
          <a:solidFill>
            <a:schemeClr val="tx2"/>
          </a:solidFill>
        </p:grpSpPr>
        <p:sp>
          <p:nvSpPr>
            <p:cNvPr id="27" name="Freeform 638"/>
            <p:cNvSpPr>
              <a:spLocks noEditPoints="1"/>
            </p:cNvSpPr>
            <p:nvPr/>
          </p:nvSpPr>
          <p:spPr bwMode="auto">
            <a:xfrm>
              <a:off x="4666107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20"/>
            <p:cNvSpPr>
              <a:spLocks noEditPoints="1"/>
            </p:cNvSpPr>
            <p:nvPr/>
          </p:nvSpPr>
          <p:spPr bwMode="auto">
            <a:xfrm>
              <a:off x="4802743" y="3882907"/>
              <a:ext cx="359235" cy="387287"/>
            </a:xfrm>
            <a:custGeom>
              <a:avLst/>
              <a:gdLst>
                <a:gd name="T0" fmla="*/ 104 w 168"/>
                <a:gd name="T1" fmla="*/ 89 h 181"/>
                <a:gd name="T2" fmla="*/ 76 w 168"/>
                <a:gd name="T3" fmla="*/ 61 h 181"/>
                <a:gd name="T4" fmla="*/ 76 w 168"/>
                <a:gd name="T5" fmla="*/ 93 h 181"/>
                <a:gd name="T6" fmla="*/ 96 w 168"/>
                <a:gd name="T7" fmla="*/ 85 h 181"/>
                <a:gd name="T8" fmla="*/ 76 w 168"/>
                <a:gd name="T9" fmla="*/ 141 h 181"/>
                <a:gd name="T10" fmla="*/ 104 w 168"/>
                <a:gd name="T11" fmla="*/ 113 h 181"/>
                <a:gd name="T12" fmla="*/ 72 w 168"/>
                <a:gd name="T13" fmla="*/ 113 h 181"/>
                <a:gd name="T14" fmla="*/ 80 w 168"/>
                <a:gd name="T15" fmla="*/ 117 h 181"/>
                <a:gd name="T16" fmla="*/ 80 w 168"/>
                <a:gd name="T17" fmla="*/ 133 h 181"/>
                <a:gd name="T18" fmla="*/ 36 w 168"/>
                <a:gd name="T19" fmla="*/ 61 h 181"/>
                <a:gd name="T20" fmla="*/ 36 w 168"/>
                <a:gd name="T21" fmla="*/ 93 h 181"/>
                <a:gd name="T22" fmla="*/ 64 w 168"/>
                <a:gd name="T23" fmla="*/ 65 h 181"/>
                <a:gd name="T24" fmla="*/ 40 w 168"/>
                <a:gd name="T25" fmla="*/ 85 h 181"/>
                <a:gd name="T26" fmla="*/ 56 w 168"/>
                <a:gd name="T27" fmla="*/ 85 h 181"/>
                <a:gd name="T28" fmla="*/ 132 w 168"/>
                <a:gd name="T29" fmla="*/ 109 h 181"/>
                <a:gd name="T30" fmla="*/ 120 w 168"/>
                <a:gd name="T31" fmla="*/ 157 h 181"/>
                <a:gd name="T32" fmla="*/ 134 w 168"/>
                <a:gd name="T33" fmla="*/ 57 h 181"/>
                <a:gd name="T34" fmla="*/ 120 w 168"/>
                <a:gd name="T35" fmla="*/ 33 h 181"/>
                <a:gd name="T36" fmla="*/ 100 w 168"/>
                <a:gd name="T37" fmla="*/ 1 h 181"/>
                <a:gd name="T38" fmla="*/ 75 w 168"/>
                <a:gd name="T39" fmla="*/ 3 h 181"/>
                <a:gd name="T40" fmla="*/ 0 w 168"/>
                <a:gd name="T41" fmla="*/ 48 h 181"/>
                <a:gd name="T42" fmla="*/ 12 w 168"/>
                <a:gd name="T43" fmla="*/ 62 h 181"/>
                <a:gd name="T44" fmla="*/ 0 w 168"/>
                <a:gd name="T45" fmla="*/ 177 h 181"/>
                <a:gd name="T46" fmla="*/ 20 w 168"/>
                <a:gd name="T47" fmla="*/ 165 h 181"/>
                <a:gd name="T48" fmla="*/ 144 w 168"/>
                <a:gd name="T49" fmla="*/ 177 h 181"/>
                <a:gd name="T50" fmla="*/ 136 w 168"/>
                <a:gd name="T51" fmla="*/ 157 h 181"/>
                <a:gd name="T52" fmla="*/ 152 w 168"/>
                <a:gd name="T53" fmla="*/ 125 h 181"/>
                <a:gd name="T54" fmla="*/ 144 w 168"/>
                <a:gd name="T55" fmla="*/ 145 h 181"/>
                <a:gd name="T56" fmla="*/ 168 w 168"/>
                <a:gd name="T57" fmla="*/ 145 h 181"/>
                <a:gd name="T58" fmla="*/ 160 w 168"/>
                <a:gd name="T59" fmla="*/ 125 h 181"/>
                <a:gd name="T60" fmla="*/ 100 w 168"/>
                <a:gd name="T61" fmla="*/ 9 h 181"/>
                <a:gd name="T62" fmla="*/ 100 w 168"/>
                <a:gd name="T63" fmla="*/ 20 h 181"/>
                <a:gd name="T64" fmla="*/ 11 w 168"/>
                <a:gd name="T65" fmla="*/ 54 h 181"/>
                <a:gd name="T66" fmla="*/ 10 w 168"/>
                <a:gd name="T67" fmla="*/ 47 h 181"/>
                <a:gd name="T68" fmla="*/ 70 w 168"/>
                <a:gd name="T69" fmla="*/ 10 h 181"/>
                <a:gd name="T70" fmla="*/ 127 w 168"/>
                <a:gd name="T71" fmla="*/ 53 h 181"/>
                <a:gd name="T72" fmla="*/ 66 w 168"/>
                <a:gd name="T73" fmla="*/ 19 h 181"/>
                <a:gd name="T74" fmla="*/ 40 w 168"/>
                <a:gd name="T75" fmla="*/ 157 h 181"/>
                <a:gd name="T76" fmla="*/ 56 w 168"/>
                <a:gd name="T77" fmla="*/ 157 h 181"/>
                <a:gd name="T78" fmla="*/ 64 w 168"/>
                <a:gd name="T79" fmla="*/ 113 h 181"/>
                <a:gd name="T80" fmla="*/ 32 w 168"/>
                <a:gd name="T81" fmla="*/ 113 h 181"/>
                <a:gd name="T82" fmla="*/ 24 w 168"/>
                <a:gd name="T83" fmla="*/ 57 h 181"/>
                <a:gd name="T84" fmla="*/ 112 w 168"/>
                <a:gd name="T85" fmla="*/ 157 h 181"/>
                <a:gd name="T86" fmla="*/ 152 w 168"/>
                <a:gd name="T87" fmla="*/ 1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81">
                  <a:moveTo>
                    <a:pt x="76" y="93"/>
                  </a:moveTo>
                  <a:cubicBezTo>
                    <a:pt x="100" y="93"/>
                    <a:pt x="100" y="93"/>
                    <a:pt x="100" y="93"/>
                  </a:cubicBezTo>
                  <a:cubicBezTo>
                    <a:pt x="102" y="93"/>
                    <a:pt x="104" y="91"/>
                    <a:pt x="104" y="8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3"/>
                    <a:pt x="102" y="61"/>
                    <a:pt x="100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4" y="61"/>
                    <a:pt x="72" y="63"/>
                    <a:pt x="72" y="65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1"/>
                    <a:pt x="74" y="93"/>
                    <a:pt x="76" y="93"/>
                  </a:cubicBezTo>
                  <a:close/>
                  <a:moveTo>
                    <a:pt x="80" y="69"/>
                  </a:moveTo>
                  <a:cubicBezTo>
                    <a:pt x="96" y="69"/>
                    <a:pt x="96" y="69"/>
                    <a:pt x="96" y="69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80" y="85"/>
                    <a:pt x="80" y="85"/>
                    <a:pt x="80" y="85"/>
                  </a:cubicBezTo>
                  <a:lnTo>
                    <a:pt x="80" y="69"/>
                  </a:lnTo>
                  <a:close/>
                  <a:moveTo>
                    <a:pt x="76" y="141"/>
                  </a:moveTo>
                  <a:cubicBezTo>
                    <a:pt x="100" y="141"/>
                    <a:pt x="100" y="141"/>
                    <a:pt x="100" y="141"/>
                  </a:cubicBezTo>
                  <a:cubicBezTo>
                    <a:pt x="102" y="141"/>
                    <a:pt x="104" y="139"/>
                    <a:pt x="104" y="137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1"/>
                    <a:pt x="102" y="109"/>
                    <a:pt x="100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1"/>
                    <a:pt x="72" y="113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9"/>
                    <a:pt x="74" y="141"/>
                    <a:pt x="76" y="141"/>
                  </a:cubicBezTo>
                  <a:close/>
                  <a:moveTo>
                    <a:pt x="80" y="117"/>
                  </a:moveTo>
                  <a:cubicBezTo>
                    <a:pt x="96" y="117"/>
                    <a:pt x="96" y="117"/>
                    <a:pt x="96" y="117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80" y="133"/>
                    <a:pt x="80" y="133"/>
                    <a:pt x="80" y="133"/>
                  </a:cubicBezTo>
                  <a:lnTo>
                    <a:pt x="80" y="117"/>
                  </a:lnTo>
                  <a:close/>
                  <a:moveTo>
                    <a:pt x="60" y="61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4" y="61"/>
                    <a:pt x="32" y="63"/>
                    <a:pt x="32" y="65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1"/>
                    <a:pt x="34" y="93"/>
                    <a:pt x="36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2" y="93"/>
                    <a:pt x="64" y="91"/>
                    <a:pt x="64" y="89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3"/>
                    <a:pt x="62" y="61"/>
                    <a:pt x="60" y="61"/>
                  </a:cubicBezTo>
                  <a:close/>
                  <a:moveTo>
                    <a:pt x="56" y="85"/>
                  </a:moveTo>
                  <a:cubicBezTo>
                    <a:pt x="40" y="85"/>
                    <a:pt x="40" y="85"/>
                    <a:pt x="40" y="85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56" y="69"/>
                    <a:pt x="56" y="69"/>
                    <a:pt x="56" y="69"/>
                  </a:cubicBezTo>
                  <a:lnTo>
                    <a:pt x="56" y="85"/>
                  </a:lnTo>
                  <a:close/>
                  <a:moveTo>
                    <a:pt x="168" y="117"/>
                  </a:moveTo>
                  <a:cubicBezTo>
                    <a:pt x="168" y="109"/>
                    <a:pt x="168" y="109"/>
                    <a:pt x="168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0" y="109"/>
                    <a:pt x="128" y="111"/>
                    <a:pt x="128" y="113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3" y="62"/>
                    <a:pt x="124" y="62"/>
                  </a:cubicBezTo>
                  <a:cubicBezTo>
                    <a:pt x="128" y="62"/>
                    <a:pt x="132" y="60"/>
                    <a:pt x="134" y="57"/>
                  </a:cubicBezTo>
                  <a:cubicBezTo>
                    <a:pt x="136" y="54"/>
                    <a:pt x="136" y="51"/>
                    <a:pt x="136" y="48"/>
                  </a:cubicBezTo>
                  <a:cubicBezTo>
                    <a:pt x="135" y="45"/>
                    <a:pt x="133" y="42"/>
                    <a:pt x="131" y="4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5"/>
                    <a:pt x="116" y="1"/>
                    <a:pt x="112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6" y="1"/>
                    <a:pt x="92" y="5"/>
                    <a:pt x="92" y="9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1" y="0"/>
                    <a:pt x="65" y="0"/>
                    <a:pt x="61" y="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2"/>
                    <a:pt x="1" y="45"/>
                    <a:pt x="0" y="48"/>
                  </a:cubicBezTo>
                  <a:cubicBezTo>
                    <a:pt x="0" y="51"/>
                    <a:pt x="0" y="54"/>
                    <a:pt x="2" y="57"/>
                  </a:cubicBezTo>
                  <a:cubicBezTo>
                    <a:pt x="4" y="60"/>
                    <a:pt x="7" y="61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3" y="62"/>
                    <a:pt x="15" y="62"/>
                    <a:pt x="16" y="62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7" y="159"/>
                    <a:pt x="0" y="167"/>
                    <a:pt x="0" y="177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0"/>
                    <a:pt x="13" y="165"/>
                    <a:pt x="20" y="165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9" y="165"/>
                    <a:pt x="144" y="170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9"/>
                    <a:pt x="146" y="181"/>
                    <a:pt x="148" y="181"/>
                  </a:cubicBezTo>
                  <a:cubicBezTo>
                    <a:pt x="150" y="181"/>
                    <a:pt x="152" y="179"/>
                    <a:pt x="152" y="177"/>
                  </a:cubicBezTo>
                  <a:cubicBezTo>
                    <a:pt x="152" y="167"/>
                    <a:pt x="145" y="159"/>
                    <a:pt x="136" y="15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6" y="125"/>
                    <a:pt x="144" y="127"/>
                    <a:pt x="144" y="129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4" y="147"/>
                    <a:pt x="146" y="149"/>
                    <a:pt x="148" y="149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6" y="149"/>
                    <a:pt x="168" y="147"/>
                    <a:pt x="168" y="145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27"/>
                    <a:pt x="166" y="125"/>
                    <a:pt x="164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17"/>
                    <a:pt x="160" y="117"/>
                    <a:pt x="160" y="117"/>
                  </a:cubicBezTo>
                  <a:lnTo>
                    <a:pt x="168" y="117"/>
                  </a:lnTo>
                  <a:close/>
                  <a:moveTo>
                    <a:pt x="100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00" y="20"/>
                    <a:pt x="100" y="20"/>
                    <a:pt x="100" y="20"/>
                  </a:cubicBezTo>
                  <a:lnTo>
                    <a:pt x="100" y="9"/>
                  </a:lnTo>
                  <a:close/>
                  <a:moveTo>
                    <a:pt x="14" y="54"/>
                  </a:moveTo>
                  <a:cubicBezTo>
                    <a:pt x="13" y="54"/>
                    <a:pt x="12" y="54"/>
                    <a:pt x="11" y="54"/>
                  </a:cubicBezTo>
                  <a:cubicBezTo>
                    <a:pt x="10" y="54"/>
                    <a:pt x="9" y="53"/>
                    <a:pt x="9" y="53"/>
                  </a:cubicBezTo>
                  <a:cubicBezTo>
                    <a:pt x="8" y="52"/>
                    <a:pt x="8" y="51"/>
                    <a:pt x="8" y="50"/>
                  </a:cubicBezTo>
                  <a:cubicBezTo>
                    <a:pt x="8" y="49"/>
                    <a:pt x="9" y="48"/>
                    <a:pt x="10" y="4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8" y="49"/>
                    <a:pt x="128" y="50"/>
                  </a:cubicBezTo>
                  <a:cubicBezTo>
                    <a:pt x="128" y="51"/>
                    <a:pt x="128" y="52"/>
                    <a:pt x="127" y="53"/>
                  </a:cubicBezTo>
                  <a:cubicBezTo>
                    <a:pt x="126" y="54"/>
                    <a:pt x="124" y="55"/>
                    <a:pt x="122" y="54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9" y="18"/>
                    <a:pt x="67" y="18"/>
                    <a:pt x="66" y="19"/>
                  </a:cubicBezTo>
                  <a:lnTo>
                    <a:pt x="14" y="54"/>
                  </a:lnTo>
                  <a:close/>
                  <a:moveTo>
                    <a:pt x="56" y="157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56" y="117"/>
                    <a:pt x="56" y="117"/>
                    <a:pt x="56" y="117"/>
                  </a:cubicBezTo>
                  <a:lnTo>
                    <a:pt x="56" y="157"/>
                  </a:lnTo>
                  <a:close/>
                  <a:moveTo>
                    <a:pt x="112" y="157"/>
                  </a:moveTo>
                  <a:cubicBezTo>
                    <a:pt x="64" y="157"/>
                    <a:pt x="64" y="157"/>
                    <a:pt x="64" y="157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1"/>
                    <a:pt x="62" y="109"/>
                    <a:pt x="60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4" y="109"/>
                    <a:pt x="32" y="111"/>
                    <a:pt x="32" y="113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2" y="57"/>
                    <a:pt x="112" y="57"/>
                    <a:pt x="112" y="57"/>
                  </a:cubicBezTo>
                  <a:lnTo>
                    <a:pt x="112" y="157"/>
                  </a:lnTo>
                  <a:close/>
                  <a:moveTo>
                    <a:pt x="160" y="141"/>
                  </a:moveTo>
                  <a:cubicBezTo>
                    <a:pt x="152" y="141"/>
                    <a:pt x="152" y="141"/>
                    <a:pt x="152" y="141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60" y="133"/>
                    <a:pt x="160" y="133"/>
                    <a:pt x="160" y="133"/>
                  </a:cubicBezTo>
                  <a:lnTo>
                    <a:pt x="160" y="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74878605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Business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services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Repair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6" name="Freeform 689"/>
          <p:cNvSpPr>
            <a:spLocks noEditPoints="1"/>
          </p:cNvSpPr>
          <p:nvPr/>
        </p:nvSpPr>
        <p:spPr bwMode="auto">
          <a:xfrm>
            <a:off x="7589192" y="2767954"/>
            <a:ext cx="1084086" cy="838005"/>
          </a:xfrm>
          <a:custGeom>
            <a:avLst/>
            <a:gdLst>
              <a:gd name="T0" fmla="*/ 152 w 207"/>
              <a:gd name="T1" fmla="*/ 44 h 160"/>
              <a:gd name="T2" fmla="*/ 136 w 207"/>
              <a:gd name="T3" fmla="*/ 0 h 160"/>
              <a:gd name="T4" fmla="*/ 80 w 207"/>
              <a:gd name="T5" fmla="*/ 37 h 160"/>
              <a:gd name="T6" fmla="*/ 68 w 207"/>
              <a:gd name="T7" fmla="*/ 24 h 160"/>
              <a:gd name="T8" fmla="*/ 16 w 207"/>
              <a:gd name="T9" fmla="*/ 44 h 160"/>
              <a:gd name="T10" fmla="*/ 0 w 207"/>
              <a:gd name="T11" fmla="*/ 56 h 160"/>
              <a:gd name="T12" fmla="*/ 12 w 207"/>
              <a:gd name="T13" fmla="*/ 84 h 160"/>
              <a:gd name="T14" fmla="*/ 36 w 207"/>
              <a:gd name="T15" fmla="*/ 104 h 160"/>
              <a:gd name="T16" fmla="*/ 55 w 207"/>
              <a:gd name="T17" fmla="*/ 151 h 160"/>
              <a:gd name="T18" fmla="*/ 74 w 207"/>
              <a:gd name="T19" fmla="*/ 160 h 160"/>
              <a:gd name="T20" fmla="*/ 85 w 207"/>
              <a:gd name="T21" fmla="*/ 145 h 160"/>
              <a:gd name="T22" fmla="*/ 80 w 207"/>
              <a:gd name="T23" fmla="*/ 92 h 160"/>
              <a:gd name="T24" fmla="*/ 120 w 207"/>
              <a:gd name="T25" fmla="*/ 114 h 160"/>
              <a:gd name="T26" fmla="*/ 152 w 207"/>
              <a:gd name="T27" fmla="*/ 112 h 160"/>
              <a:gd name="T28" fmla="*/ 168 w 207"/>
              <a:gd name="T29" fmla="*/ 64 h 160"/>
              <a:gd name="T30" fmla="*/ 12 w 207"/>
              <a:gd name="T31" fmla="*/ 76 h 160"/>
              <a:gd name="T32" fmla="*/ 8 w 207"/>
              <a:gd name="T33" fmla="*/ 56 h 160"/>
              <a:gd name="T34" fmla="*/ 16 w 207"/>
              <a:gd name="T35" fmla="*/ 52 h 160"/>
              <a:gd name="T36" fmla="*/ 77 w 207"/>
              <a:gd name="T37" fmla="*/ 147 h 160"/>
              <a:gd name="T38" fmla="*/ 74 w 207"/>
              <a:gd name="T39" fmla="*/ 152 h 160"/>
              <a:gd name="T40" fmla="*/ 62 w 207"/>
              <a:gd name="T41" fmla="*/ 149 h 160"/>
              <a:gd name="T42" fmla="*/ 36 w 207"/>
              <a:gd name="T43" fmla="*/ 96 h 160"/>
              <a:gd name="T44" fmla="*/ 24 w 207"/>
              <a:gd name="T45" fmla="*/ 44 h 160"/>
              <a:gd name="T46" fmla="*/ 68 w 207"/>
              <a:gd name="T47" fmla="*/ 32 h 160"/>
              <a:gd name="T48" fmla="*/ 72 w 207"/>
              <a:gd name="T49" fmla="*/ 92 h 160"/>
              <a:gd name="T50" fmla="*/ 66 w 207"/>
              <a:gd name="T51" fmla="*/ 98 h 160"/>
              <a:gd name="T52" fmla="*/ 77 w 207"/>
              <a:gd name="T53" fmla="*/ 147 h 160"/>
              <a:gd name="T54" fmla="*/ 136 w 207"/>
              <a:gd name="T55" fmla="*/ 120 h 160"/>
              <a:gd name="T56" fmla="*/ 128 w 207"/>
              <a:gd name="T57" fmla="*/ 88 h 160"/>
              <a:gd name="T58" fmla="*/ 120 w 207"/>
              <a:gd name="T59" fmla="*/ 105 h 160"/>
              <a:gd name="T60" fmla="*/ 80 w 207"/>
              <a:gd name="T61" fmla="*/ 46 h 160"/>
              <a:gd name="T62" fmla="*/ 120 w 207"/>
              <a:gd name="T63" fmla="*/ 40 h 160"/>
              <a:gd name="T64" fmla="*/ 128 w 207"/>
              <a:gd name="T65" fmla="*/ 16 h 160"/>
              <a:gd name="T66" fmla="*/ 144 w 207"/>
              <a:gd name="T67" fmla="*/ 16 h 160"/>
              <a:gd name="T68" fmla="*/ 152 w 207"/>
              <a:gd name="T69" fmla="*/ 75 h 160"/>
              <a:gd name="T70" fmla="*/ 160 w 207"/>
              <a:gd name="T71" fmla="*/ 64 h 160"/>
              <a:gd name="T72" fmla="*/ 166 w 207"/>
              <a:gd name="T73" fmla="*/ 22 h 160"/>
              <a:gd name="T74" fmla="*/ 161 w 207"/>
              <a:gd name="T75" fmla="*/ 101 h 160"/>
              <a:gd name="T76" fmla="*/ 166 w 207"/>
              <a:gd name="T77" fmla="*/ 22 h 160"/>
              <a:gd name="T78" fmla="*/ 172 w 207"/>
              <a:gd name="T79" fmla="*/ 16 h 160"/>
              <a:gd name="T80" fmla="*/ 178 w 207"/>
              <a:gd name="T8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7" h="160">
                <a:moveTo>
                  <a:pt x="168" y="64"/>
                </a:moveTo>
                <a:cubicBezTo>
                  <a:pt x="168" y="54"/>
                  <a:pt x="161" y="46"/>
                  <a:pt x="152" y="44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7"/>
                  <a:pt x="145" y="0"/>
                  <a:pt x="136" y="0"/>
                </a:cubicBezTo>
                <a:cubicBezTo>
                  <a:pt x="128" y="0"/>
                  <a:pt x="121" y="6"/>
                  <a:pt x="120" y="14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29"/>
                  <a:pt x="75" y="24"/>
                  <a:pt x="68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25" y="24"/>
                  <a:pt x="16" y="33"/>
                  <a:pt x="16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5" y="44"/>
                  <a:pt x="0" y="49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9"/>
                  <a:pt x="5" y="84"/>
                  <a:pt x="12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95"/>
                  <a:pt x="25" y="104"/>
                  <a:pt x="36" y="104"/>
                </a:cubicBezTo>
                <a:cubicBezTo>
                  <a:pt x="40" y="104"/>
                  <a:pt x="43" y="106"/>
                  <a:pt x="44" y="110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6" y="156"/>
                  <a:pt x="61" y="160"/>
                  <a:pt x="66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1" y="158"/>
                  <a:pt x="83" y="155"/>
                </a:cubicBezTo>
                <a:cubicBezTo>
                  <a:pt x="85" y="152"/>
                  <a:pt x="86" y="149"/>
                  <a:pt x="85" y="145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78" y="100"/>
                  <a:pt x="80" y="96"/>
                  <a:pt x="80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1" y="122"/>
                  <a:pt x="128" y="128"/>
                  <a:pt x="136" y="128"/>
                </a:cubicBezTo>
                <a:cubicBezTo>
                  <a:pt x="145" y="128"/>
                  <a:pt x="152" y="121"/>
                  <a:pt x="152" y="112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61" y="82"/>
                  <a:pt x="168" y="74"/>
                  <a:pt x="168" y="64"/>
                </a:cubicBezTo>
                <a:close/>
                <a:moveTo>
                  <a:pt x="16" y="76"/>
                </a:moveTo>
                <a:cubicBezTo>
                  <a:pt x="12" y="76"/>
                  <a:pt x="12" y="76"/>
                  <a:pt x="12" y="76"/>
                </a:cubicBezTo>
                <a:cubicBezTo>
                  <a:pt x="10" y="76"/>
                  <a:pt x="8" y="74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4"/>
                  <a:pt x="10" y="52"/>
                  <a:pt x="12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76"/>
                </a:lnTo>
                <a:close/>
                <a:moveTo>
                  <a:pt x="77" y="147"/>
                </a:moveTo>
                <a:cubicBezTo>
                  <a:pt x="78" y="148"/>
                  <a:pt x="78" y="149"/>
                  <a:pt x="77" y="150"/>
                </a:cubicBezTo>
                <a:cubicBezTo>
                  <a:pt x="76" y="151"/>
                  <a:pt x="75" y="152"/>
                  <a:pt x="74" y="15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4" y="152"/>
                  <a:pt x="63" y="151"/>
                  <a:pt x="62" y="149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0" y="101"/>
                  <a:pt x="43" y="96"/>
                  <a:pt x="36" y="96"/>
                </a:cubicBezTo>
                <a:cubicBezTo>
                  <a:pt x="29" y="96"/>
                  <a:pt x="24" y="91"/>
                  <a:pt x="24" y="8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37"/>
                  <a:pt x="29" y="32"/>
                  <a:pt x="36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2"/>
                  <a:pt x="72" y="34"/>
                  <a:pt x="72" y="36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1" y="96"/>
                  <a:pt x="69" y="96"/>
                </a:cubicBezTo>
                <a:cubicBezTo>
                  <a:pt x="67" y="96"/>
                  <a:pt x="67" y="97"/>
                  <a:pt x="66" y="98"/>
                </a:cubicBezTo>
                <a:cubicBezTo>
                  <a:pt x="65" y="99"/>
                  <a:pt x="65" y="100"/>
                  <a:pt x="65" y="101"/>
                </a:cubicBezTo>
                <a:lnTo>
                  <a:pt x="77" y="147"/>
                </a:lnTo>
                <a:close/>
                <a:moveTo>
                  <a:pt x="144" y="112"/>
                </a:moveTo>
                <a:cubicBezTo>
                  <a:pt x="144" y="116"/>
                  <a:pt x="140" y="120"/>
                  <a:pt x="136" y="120"/>
                </a:cubicBezTo>
                <a:cubicBezTo>
                  <a:pt x="132" y="120"/>
                  <a:pt x="128" y="116"/>
                  <a:pt x="128" y="11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46"/>
                  <a:pt x="80" y="46"/>
                  <a:pt x="80" y="4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12"/>
                  <a:pt x="132" y="8"/>
                  <a:pt x="136" y="8"/>
                </a:cubicBezTo>
                <a:cubicBezTo>
                  <a:pt x="140" y="8"/>
                  <a:pt x="144" y="12"/>
                  <a:pt x="144" y="16"/>
                </a:cubicBezTo>
                <a:lnTo>
                  <a:pt x="144" y="112"/>
                </a:lnTo>
                <a:close/>
                <a:moveTo>
                  <a:pt x="152" y="75"/>
                </a:moveTo>
                <a:cubicBezTo>
                  <a:pt x="152" y="53"/>
                  <a:pt x="152" y="53"/>
                  <a:pt x="152" y="53"/>
                </a:cubicBezTo>
                <a:cubicBezTo>
                  <a:pt x="157" y="54"/>
                  <a:pt x="160" y="59"/>
                  <a:pt x="160" y="64"/>
                </a:cubicBezTo>
                <a:cubicBezTo>
                  <a:pt x="160" y="69"/>
                  <a:pt x="157" y="74"/>
                  <a:pt x="152" y="75"/>
                </a:cubicBezTo>
                <a:close/>
                <a:moveTo>
                  <a:pt x="166" y="22"/>
                </a:moveTo>
                <a:cubicBezTo>
                  <a:pt x="161" y="27"/>
                  <a:pt x="161" y="27"/>
                  <a:pt x="161" y="27"/>
                </a:cubicBezTo>
                <a:cubicBezTo>
                  <a:pt x="181" y="48"/>
                  <a:pt x="181" y="80"/>
                  <a:pt x="161" y="101"/>
                </a:cubicBezTo>
                <a:cubicBezTo>
                  <a:pt x="166" y="106"/>
                  <a:pt x="166" y="106"/>
                  <a:pt x="166" y="106"/>
                </a:cubicBezTo>
                <a:cubicBezTo>
                  <a:pt x="190" y="83"/>
                  <a:pt x="190" y="45"/>
                  <a:pt x="166" y="22"/>
                </a:cubicBezTo>
                <a:close/>
                <a:moveTo>
                  <a:pt x="178" y="10"/>
                </a:moveTo>
                <a:cubicBezTo>
                  <a:pt x="172" y="16"/>
                  <a:pt x="172" y="16"/>
                  <a:pt x="172" y="16"/>
                </a:cubicBezTo>
                <a:cubicBezTo>
                  <a:pt x="199" y="42"/>
                  <a:pt x="199" y="86"/>
                  <a:pt x="172" y="112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207" y="88"/>
                  <a:pt x="207" y="40"/>
                  <a:pt x="178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96"/>
          <p:cNvSpPr>
            <a:spLocks noEditPoints="1"/>
          </p:cNvSpPr>
          <p:nvPr/>
        </p:nvSpPr>
        <p:spPr bwMode="auto">
          <a:xfrm>
            <a:off x="5596158" y="2661541"/>
            <a:ext cx="1006492" cy="882343"/>
          </a:xfrm>
          <a:custGeom>
            <a:avLst/>
            <a:gdLst>
              <a:gd name="T0" fmla="*/ 184 w 192"/>
              <a:gd name="T1" fmla="*/ 100 h 168"/>
              <a:gd name="T2" fmla="*/ 188 w 192"/>
              <a:gd name="T3" fmla="*/ 92 h 168"/>
              <a:gd name="T4" fmla="*/ 164 w 192"/>
              <a:gd name="T5" fmla="*/ 24 h 168"/>
              <a:gd name="T6" fmla="*/ 116 w 192"/>
              <a:gd name="T7" fmla="*/ 0 h 168"/>
              <a:gd name="T8" fmla="*/ 64 w 192"/>
              <a:gd name="T9" fmla="*/ 24 h 168"/>
              <a:gd name="T10" fmla="*/ 1 w 192"/>
              <a:gd name="T11" fmla="*/ 91 h 168"/>
              <a:gd name="T12" fmla="*/ 12 w 192"/>
              <a:gd name="T13" fmla="*/ 96 h 168"/>
              <a:gd name="T14" fmla="*/ 0 w 192"/>
              <a:gd name="T15" fmla="*/ 104 h 168"/>
              <a:gd name="T16" fmla="*/ 180 w 192"/>
              <a:gd name="T17" fmla="*/ 168 h 168"/>
              <a:gd name="T18" fmla="*/ 72 w 192"/>
              <a:gd name="T19" fmla="*/ 12 h 168"/>
              <a:gd name="T20" fmla="*/ 120 w 192"/>
              <a:gd name="T21" fmla="*/ 12 h 168"/>
              <a:gd name="T22" fmla="*/ 72 w 192"/>
              <a:gd name="T23" fmla="*/ 12 h 168"/>
              <a:gd name="T24" fmla="*/ 8 w 192"/>
              <a:gd name="T25" fmla="*/ 156 h 168"/>
              <a:gd name="T26" fmla="*/ 28 w 192"/>
              <a:gd name="T27" fmla="*/ 100 h 168"/>
              <a:gd name="T28" fmla="*/ 9 w 192"/>
              <a:gd name="T29" fmla="*/ 84 h 168"/>
              <a:gd name="T30" fmla="*/ 183 w 192"/>
              <a:gd name="T31" fmla="*/ 84 h 168"/>
              <a:gd name="T32" fmla="*/ 164 w 192"/>
              <a:gd name="T33" fmla="*/ 100 h 168"/>
              <a:gd name="T34" fmla="*/ 184 w 192"/>
              <a:gd name="T35" fmla="*/ 156 h 168"/>
              <a:gd name="T36" fmla="*/ 97 w 192"/>
              <a:gd name="T37" fmla="*/ 84 h 168"/>
              <a:gd name="T38" fmla="*/ 113 w 192"/>
              <a:gd name="T39" fmla="*/ 87 h 168"/>
              <a:gd name="T40" fmla="*/ 148 w 192"/>
              <a:gd name="T41" fmla="*/ 100 h 168"/>
              <a:gd name="T42" fmla="*/ 136 w 192"/>
              <a:gd name="T43" fmla="*/ 81 h 168"/>
              <a:gd name="T44" fmla="*/ 149 w 192"/>
              <a:gd name="T45" fmla="*/ 68 h 168"/>
              <a:gd name="T46" fmla="*/ 168 w 192"/>
              <a:gd name="T47" fmla="*/ 80 h 168"/>
              <a:gd name="T48" fmla="*/ 140 w 192"/>
              <a:gd name="T49" fmla="*/ 40 h 168"/>
              <a:gd name="T50" fmla="*/ 103 w 192"/>
              <a:gd name="T51" fmla="*/ 56 h 168"/>
              <a:gd name="T52" fmla="*/ 44 w 192"/>
              <a:gd name="T53" fmla="*/ 44 h 168"/>
              <a:gd name="T54" fmla="*/ 48 w 192"/>
              <a:gd name="T55" fmla="*/ 92 h 168"/>
              <a:gd name="T56" fmla="*/ 123 w 192"/>
              <a:gd name="T57" fmla="*/ 56 h 168"/>
              <a:gd name="T58" fmla="*/ 157 w 192"/>
              <a:gd name="T59" fmla="*/ 63 h 168"/>
              <a:gd name="T60" fmla="*/ 131 w 192"/>
              <a:gd name="T61" fmla="*/ 71 h 168"/>
              <a:gd name="T62" fmla="*/ 137 w 192"/>
              <a:gd name="T63" fmla="*/ 96 h 168"/>
              <a:gd name="T64" fmla="*/ 104 w 192"/>
              <a:gd name="T65" fmla="*/ 72 h 168"/>
              <a:gd name="T66" fmla="*/ 44 w 192"/>
              <a:gd name="T67" fmla="*/ 52 h 168"/>
              <a:gd name="T68" fmla="*/ 96 w 192"/>
              <a:gd name="T69" fmla="*/ 60 h 168"/>
              <a:gd name="T70" fmla="*/ 44 w 192"/>
              <a:gd name="T71" fmla="*/ 84 h 168"/>
              <a:gd name="T72" fmla="*/ 153 w 192"/>
              <a:gd name="T73" fmla="*/ 112 h 168"/>
              <a:gd name="T74" fmla="*/ 104 w 192"/>
              <a:gd name="T75" fmla="*/ 116 h 168"/>
              <a:gd name="T76" fmla="*/ 48 w 192"/>
              <a:gd name="T77" fmla="*/ 104 h 168"/>
              <a:gd name="T78" fmla="*/ 44 w 192"/>
              <a:gd name="T79" fmla="*/ 152 h 168"/>
              <a:gd name="T80" fmla="*/ 92 w 192"/>
              <a:gd name="T81" fmla="*/ 152 h 168"/>
              <a:gd name="T82" fmla="*/ 150 w 192"/>
              <a:gd name="T83" fmla="*/ 144 h 168"/>
              <a:gd name="T84" fmla="*/ 169 w 192"/>
              <a:gd name="T85" fmla="*/ 140 h 168"/>
              <a:gd name="T86" fmla="*/ 169 w 192"/>
              <a:gd name="T87" fmla="*/ 116 h 168"/>
              <a:gd name="T88" fmla="*/ 88 w 192"/>
              <a:gd name="T89" fmla="*/ 140 h 168"/>
              <a:gd name="T90" fmla="*/ 80 w 192"/>
              <a:gd name="T91" fmla="*/ 139 h 168"/>
              <a:gd name="T92" fmla="*/ 28 w 192"/>
              <a:gd name="T93" fmla="*/ 128 h 168"/>
              <a:gd name="T94" fmla="*/ 80 w 192"/>
              <a:gd name="T95" fmla="*/ 117 h 168"/>
              <a:gd name="T96" fmla="*/ 88 w 192"/>
              <a:gd name="T97" fmla="*/ 116 h 168"/>
              <a:gd name="T98" fmla="*/ 96 w 192"/>
              <a:gd name="T99" fmla="*/ 140 h 168"/>
              <a:gd name="T100" fmla="*/ 146 w 192"/>
              <a:gd name="T101" fmla="*/ 132 h 168"/>
              <a:gd name="T102" fmla="*/ 104 w 192"/>
              <a:gd name="T103" fmla="*/ 124 h 168"/>
              <a:gd name="T104" fmla="*/ 153 w 192"/>
              <a:gd name="T105" fmla="*/ 12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2" h="168">
                <a:moveTo>
                  <a:pt x="192" y="104"/>
                </a:moveTo>
                <a:cubicBezTo>
                  <a:pt x="192" y="102"/>
                  <a:pt x="190" y="100"/>
                  <a:pt x="188" y="100"/>
                </a:cubicBezTo>
                <a:cubicBezTo>
                  <a:pt x="184" y="100"/>
                  <a:pt x="184" y="100"/>
                  <a:pt x="184" y="100"/>
                </a:cubicBezTo>
                <a:cubicBezTo>
                  <a:pt x="182" y="100"/>
                  <a:pt x="180" y="98"/>
                  <a:pt x="180" y="96"/>
                </a:cubicBezTo>
                <a:cubicBezTo>
                  <a:pt x="180" y="94"/>
                  <a:pt x="182" y="92"/>
                  <a:pt x="184" y="92"/>
                </a:cubicBezTo>
                <a:cubicBezTo>
                  <a:pt x="188" y="92"/>
                  <a:pt x="188" y="92"/>
                  <a:pt x="188" y="92"/>
                </a:cubicBezTo>
                <a:cubicBezTo>
                  <a:pt x="189" y="92"/>
                  <a:pt x="190" y="92"/>
                  <a:pt x="191" y="91"/>
                </a:cubicBezTo>
                <a:cubicBezTo>
                  <a:pt x="191" y="90"/>
                  <a:pt x="192" y="89"/>
                  <a:pt x="192" y="88"/>
                </a:cubicBezTo>
                <a:cubicBezTo>
                  <a:pt x="190" y="57"/>
                  <a:pt x="181" y="24"/>
                  <a:pt x="164" y="2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69" y="0"/>
                  <a:pt x="64" y="5"/>
                  <a:pt x="64" y="12"/>
                </a:cubicBezTo>
                <a:cubicBezTo>
                  <a:pt x="64" y="24"/>
                  <a:pt x="64" y="24"/>
                  <a:pt x="64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11" y="24"/>
                  <a:pt x="2" y="57"/>
                  <a:pt x="0" y="88"/>
                </a:cubicBezTo>
                <a:cubicBezTo>
                  <a:pt x="0" y="89"/>
                  <a:pt x="1" y="90"/>
                  <a:pt x="1" y="91"/>
                </a:cubicBezTo>
                <a:cubicBezTo>
                  <a:pt x="2" y="92"/>
                  <a:pt x="3" y="92"/>
                  <a:pt x="4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10" y="92"/>
                  <a:pt x="12" y="94"/>
                  <a:pt x="12" y="96"/>
                </a:cubicBezTo>
                <a:cubicBezTo>
                  <a:pt x="12" y="98"/>
                  <a:pt x="10" y="100"/>
                  <a:pt x="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2" y="100"/>
                  <a:pt x="0" y="102"/>
                  <a:pt x="0" y="10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7" y="168"/>
                  <a:pt x="192" y="163"/>
                  <a:pt x="192" y="156"/>
                </a:cubicBezTo>
                <a:lnTo>
                  <a:pt x="192" y="104"/>
                </a:lnTo>
                <a:close/>
                <a:moveTo>
                  <a:pt x="72" y="12"/>
                </a:moveTo>
                <a:cubicBezTo>
                  <a:pt x="72" y="10"/>
                  <a:pt x="74" y="8"/>
                  <a:pt x="7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72" y="24"/>
                  <a:pt x="72" y="24"/>
                  <a:pt x="72" y="24"/>
                </a:cubicBezTo>
                <a:lnTo>
                  <a:pt x="72" y="12"/>
                </a:lnTo>
                <a:close/>
                <a:moveTo>
                  <a:pt x="180" y="160"/>
                </a:move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08"/>
                  <a:pt x="8" y="108"/>
                  <a:pt x="8" y="108"/>
                </a:cubicBezTo>
                <a:cubicBezTo>
                  <a:pt x="13" y="108"/>
                  <a:pt x="18" y="105"/>
                  <a:pt x="19" y="100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28" y="92"/>
                  <a:pt x="28" y="92"/>
                  <a:pt x="28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8" y="88"/>
                  <a:pt x="14" y="84"/>
                  <a:pt x="9" y="84"/>
                </a:cubicBezTo>
                <a:cubicBezTo>
                  <a:pt x="11" y="53"/>
                  <a:pt x="20" y="32"/>
                  <a:pt x="28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72" y="32"/>
                  <a:pt x="181" y="53"/>
                  <a:pt x="183" y="84"/>
                </a:cubicBezTo>
                <a:cubicBezTo>
                  <a:pt x="178" y="84"/>
                  <a:pt x="174" y="88"/>
                  <a:pt x="173" y="92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64" y="100"/>
                  <a:pt x="164" y="100"/>
                  <a:pt x="164" y="100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4" y="105"/>
                  <a:pt x="179" y="108"/>
                  <a:pt x="184" y="108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4" y="158"/>
                  <a:pt x="182" y="160"/>
                  <a:pt x="180" y="160"/>
                </a:cubicBezTo>
                <a:close/>
                <a:moveTo>
                  <a:pt x="48" y="92"/>
                </a:moveTo>
                <a:cubicBezTo>
                  <a:pt x="97" y="84"/>
                  <a:pt x="97" y="84"/>
                  <a:pt x="97" y="84"/>
                </a:cubicBezTo>
                <a:cubicBezTo>
                  <a:pt x="100" y="84"/>
                  <a:pt x="102" y="82"/>
                  <a:pt x="103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6" y="81"/>
                  <a:pt x="112" y="85"/>
                  <a:pt x="113" y="87"/>
                </a:cubicBezTo>
                <a:cubicBezTo>
                  <a:pt x="113" y="87"/>
                  <a:pt x="126" y="104"/>
                  <a:pt x="140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6" y="103"/>
                  <a:pt x="147" y="102"/>
                  <a:pt x="148" y="100"/>
                </a:cubicBezTo>
                <a:cubicBezTo>
                  <a:pt x="149" y="98"/>
                  <a:pt x="148" y="96"/>
                  <a:pt x="146" y="9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6" y="83"/>
                  <a:pt x="136" y="82"/>
                  <a:pt x="136" y="81"/>
                </a:cubicBezTo>
                <a:cubicBezTo>
                  <a:pt x="139" y="73"/>
                  <a:pt x="139" y="73"/>
                  <a:pt x="139" y="73"/>
                </a:cubicBezTo>
                <a:cubicBezTo>
                  <a:pt x="139" y="72"/>
                  <a:pt x="140" y="71"/>
                  <a:pt x="141" y="71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1" y="68"/>
                  <a:pt x="152" y="68"/>
                </a:cubicBezTo>
                <a:cubicBezTo>
                  <a:pt x="162" y="78"/>
                  <a:pt x="162" y="78"/>
                  <a:pt x="162" y="78"/>
                </a:cubicBezTo>
                <a:cubicBezTo>
                  <a:pt x="164" y="80"/>
                  <a:pt x="166" y="81"/>
                  <a:pt x="168" y="80"/>
                </a:cubicBezTo>
                <a:cubicBezTo>
                  <a:pt x="170" y="79"/>
                  <a:pt x="172" y="78"/>
                  <a:pt x="172" y="75"/>
                </a:cubicBezTo>
                <a:cubicBezTo>
                  <a:pt x="172" y="75"/>
                  <a:pt x="172" y="75"/>
                  <a:pt x="172" y="72"/>
                </a:cubicBezTo>
                <a:cubicBezTo>
                  <a:pt x="172" y="54"/>
                  <a:pt x="158" y="40"/>
                  <a:pt x="140" y="40"/>
                </a:cubicBezTo>
                <a:cubicBezTo>
                  <a:pt x="130" y="40"/>
                  <a:pt x="119" y="49"/>
                  <a:pt x="118" y="50"/>
                </a:cubicBezTo>
                <a:cubicBezTo>
                  <a:pt x="117" y="51"/>
                  <a:pt x="106" y="56"/>
                  <a:pt x="104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2" y="54"/>
                  <a:pt x="100" y="52"/>
                  <a:pt x="97" y="52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5" y="44"/>
                  <a:pt x="44" y="44"/>
                </a:cubicBezTo>
                <a:cubicBezTo>
                  <a:pt x="31" y="44"/>
                  <a:pt x="20" y="55"/>
                  <a:pt x="20" y="68"/>
                </a:cubicBezTo>
                <a:cubicBezTo>
                  <a:pt x="20" y="81"/>
                  <a:pt x="31" y="92"/>
                  <a:pt x="44" y="92"/>
                </a:cubicBezTo>
                <a:cubicBezTo>
                  <a:pt x="45" y="92"/>
                  <a:pt x="47" y="92"/>
                  <a:pt x="48" y="92"/>
                </a:cubicBezTo>
                <a:close/>
                <a:moveTo>
                  <a:pt x="104" y="64"/>
                </a:moveTo>
                <a:cubicBezTo>
                  <a:pt x="104" y="64"/>
                  <a:pt x="104" y="64"/>
                  <a:pt x="104" y="64"/>
                </a:cubicBezTo>
                <a:cubicBezTo>
                  <a:pt x="108" y="64"/>
                  <a:pt x="121" y="57"/>
                  <a:pt x="123" y="56"/>
                </a:cubicBezTo>
                <a:cubicBezTo>
                  <a:pt x="126" y="54"/>
                  <a:pt x="134" y="48"/>
                  <a:pt x="140" y="48"/>
                </a:cubicBezTo>
                <a:cubicBezTo>
                  <a:pt x="152" y="48"/>
                  <a:pt x="162" y="57"/>
                  <a:pt x="164" y="69"/>
                </a:cubicBezTo>
                <a:cubicBezTo>
                  <a:pt x="157" y="63"/>
                  <a:pt x="157" y="63"/>
                  <a:pt x="157" y="63"/>
                </a:cubicBezTo>
                <a:cubicBezTo>
                  <a:pt x="155" y="60"/>
                  <a:pt x="150" y="59"/>
                  <a:pt x="147" y="60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5" y="64"/>
                  <a:pt x="132" y="67"/>
                  <a:pt x="131" y="71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7" y="82"/>
                  <a:pt x="128" y="87"/>
                  <a:pt x="131" y="89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29" y="94"/>
                  <a:pt x="122" y="85"/>
                  <a:pt x="119" y="82"/>
                </a:cubicBezTo>
                <a:cubicBezTo>
                  <a:pt x="118" y="80"/>
                  <a:pt x="108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64"/>
                </a:lnTo>
                <a:close/>
                <a:moveTo>
                  <a:pt x="28" y="68"/>
                </a:moveTo>
                <a:cubicBezTo>
                  <a:pt x="28" y="59"/>
                  <a:pt x="35" y="52"/>
                  <a:pt x="44" y="52"/>
                </a:cubicBezTo>
                <a:cubicBezTo>
                  <a:pt x="45" y="52"/>
                  <a:pt x="46" y="52"/>
                  <a:pt x="47" y="52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76"/>
                  <a:pt x="96" y="76"/>
                  <a:pt x="96" y="76"/>
                </a:cubicBezTo>
                <a:cubicBezTo>
                  <a:pt x="47" y="84"/>
                  <a:pt x="47" y="84"/>
                  <a:pt x="47" y="84"/>
                </a:cubicBezTo>
                <a:cubicBezTo>
                  <a:pt x="46" y="84"/>
                  <a:pt x="45" y="84"/>
                  <a:pt x="44" y="84"/>
                </a:cubicBezTo>
                <a:cubicBezTo>
                  <a:pt x="35" y="84"/>
                  <a:pt x="28" y="77"/>
                  <a:pt x="28" y="68"/>
                </a:cubicBezTo>
                <a:close/>
                <a:moveTo>
                  <a:pt x="169" y="116"/>
                </a:moveTo>
                <a:cubicBezTo>
                  <a:pt x="153" y="112"/>
                  <a:pt x="153" y="112"/>
                  <a:pt x="153" y="112"/>
                </a:cubicBezTo>
                <a:cubicBezTo>
                  <a:pt x="152" y="112"/>
                  <a:pt x="151" y="112"/>
                  <a:pt x="150" y="112"/>
                </a:cubicBezTo>
                <a:cubicBezTo>
                  <a:pt x="143" y="116"/>
                  <a:pt x="143" y="116"/>
                  <a:pt x="143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4" y="109"/>
                  <a:pt x="99" y="104"/>
                  <a:pt x="92" y="104"/>
                </a:cubicBezTo>
                <a:cubicBezTo>
                  <a:pt x="88" y="104"/>
                  <a:pt x="84" y="106"/>
                  <a:pt x="82" y="110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7" y="104"/>
                  <a:pt x="45" y="104"/>
                  <a:pt x="44" y="104"/>
                </a:cubicBezTo>
                <a:cubicBezTo>
                  <a:pt x="31" y="104"/>
                  <a:pt x="20" y="115"/>
                  <a:pt x="20" y="128"/>
                </a:cubicBezTo>
                <a:cubicBezTo>
                  <a:pt x="20" y="141"/>
                  <a:pt x="31" y="152"/>
                  <a:pt x="44" y="152"/>
                </a:cubicBezTo>
                <a:cubicBezTo>
                  <a:pt x="45" y="152"/>
                  <a:pt x="47" y="152"/>
                  <a:pt x="48" y="152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4" y="150"/>
                  <a:pt x="88" y="152"/>
                  <a:pt x="92" y="152"/>
                </a:cubicBezTo>
                <a:cubicBezTo>
                  <a:pt x="99" y="152"/>
                  <a:pt x="104" y="147"/>
                  <a:pt x="104" y="140"/>
                </a:cubicBezTo>
                <a:cubicBezTo>
                  <a:pt x="143" y="140"/>
                  <a:pt x="143" y="140"/>
                  <a:pt x="143" y="140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1" y="144"/>
                  <a:pt x="151" y="144"/>
                  <a:pt x="152" y="144"/>
                </a:cubicBezTo>
                <a:cubicBezTo>
                  <a:pt x="152" y="144"/>
                  <a:pt x="153" y="144"/>
                  <a:pt x="153" y="144"/>
                </a:cubicBezTo>
                <a:cubicBezTo>
                  <a:pt x="169" y="140"/>
                  <a:pt x="169" y="140"/>
                  <a:pt x="169" y="140"/>
                </a:cubicBezTo>
                <a:cubicBezTo>
                  <a:pt x="171" y="139"/>
                  <a:pt x="172" y="138"/>
                  <a:pt x="172" y="136"/>
                </a:cubicBezTo>
                <a:cubicBezTo>
                  <a:pt x="172" y="120"/>
                  <a:pt x="172" y="120"/>
                  <a:pt x="172" y="120"/>
                </a:cubicBezTo>
                <a:cubicBezTo>
                  <a:pt x="172" y="118"/>
                  <a:pt x="171" y="116"/>
                  <a:pt x="169" y="116"/>
                </a:cubicBezTo>
                <a:close/>
                <a:moveTo>
                  <a:pt x="96" y="140"/>
                </a:moveTo>
                <a:cubicBezTo>
                  <a:pt x="96" y="142"/>
                  <a:pt x="94" y="144"/>
                  <a:pt x="92" y="144"/>
                </a:cubicBezTo>
                <a:cubicBezTo>
                  <a:pt x="90" y="144"/>
                  <a:pt x="88" y="142"/>
                  <a:pt x="88" y="140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46" y="144"/>
                  <a:pt x="45" y="144"/>
                  <a:pt x="44" y="144"/>
                </a:cubicBezTo>
                <a:cubicBezTo>
                  <a:pt x="35" y="144"/>
                  <a:pt x="28" y="137"/>
                  <a:pt x="28" y="128"/>
                </a:cubicBezTo>
                <a:cubicBezTo>
                  <a:pt x="28" y="119"/>
                  <a:pt x="35" y="112"/>
                  <a:pt x="44" y="112"/>
                </a:cubicBezTo>
                <a:cubicBezTo>
                  <a:pt x="45" y="112"/>
                  <a:pt x="46" y="112"/>
                  <a:pt x="47" y="112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4"/>
                  <a:pt x="90" y="112"/>
                  <a:pt x="92" y="112"/>
                </a:cubicBezTo>
                <a:cubicBezTo>
                  <a:pt x="94" y="112"/>
                  <a:pt x="96" y="114"/>
                  <a:pt x="96" y="116"/>
                </a:cubicBezTo>
                <a:lnTo>
                  <a:pt x="96" y="140"/>
                </a:lnTo>
                <a:close/>
                <a:moveTo>
                  <a:pt x="164" y="133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5" y="132"/>
                  <a:pt x="145" y="132"/>
                  <a:pt x="144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5" y="124"/>
                  <a:pt x="145" y="124"/>
                  <a:pt x="146" y="124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64" y="123"/>
                  <a:pt x="164" y="123"/>
                  <a:pt x="164" y="123"/>
                </a:cubicBezTo>
                <a:lnTo>
                  <a:pt x="164" y="1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99"/>
          <p:cNvSpPr>
            <a:spLocks noEditPoints="1"/>
          </p:cNvSpPr>
          <p:nvPr/>
        </p:nvSpPr>
        <p:spPr bwMode="auto">
          <a:xfrm>
            <a:off x="3647465" y="2641587"/>
            <a:ext cx="880126" cy="902296"/>
          </a:xfrm>
          <a:custGeom>
            <a:avLst/>
            <a:gdLst>
              <a:gd name="T0" fmla="*/ 100 w 168"/>
              <a:gd name="T1" fmla="*/ 108 h 172"/>
              <a:gd name="T2" fmla="*/ 87 w 168"/>
              <a:gd name="T3" fmla="*/ 90 h 172"/>
              <a:gd name="T4" fmla="*/ 37 w 168"/>
              <a:gd name="T5" fmla="*/ 109 h 172"/>
              <a:gd name="T6" fmla="*/ 0 w 168"/>
              <a:gd name="T7" fmla="*/ 108 h 172"/>
              <a:gd name="T8" fmla="*/ 24 w 168"/>
              <a:gd name="T9" fmla="*/ 164 h 172"/>
              <a:gd name="T10" fmla="*/ 28 w 168"/>
              <a:gd name="T11" fmla="*/ 172 h 172"/>
              <a:gd name="T12" fmla="*/ 40 w 168"/>
              <a:gd name="T13" fmla="*/ 152 h 172"/>
              <a:gd name="T14" fmla="*/ 117 w 168"/>
              <a:gd name="T15" fmla="*/ 130 h 172"/>
              <a:gd name="T16" fmla="*/ 143 w 168"/>
              <a:gd name="T17" fmla="*/ 97 h 172"/>
              <a:gd name="T18" fmla="*/ 112 w 168"/>
              <a:gd name="T19" fmla="*/ 124 h 172"/>
              <a:gd name="T20" fmla="*/ 35 w 168"/>
              <a:gd name="T21" fmla="*/ 145 h 172"/>
              <a:gd name="T22" fmla="*/ 41 w 168"/>
              <a:gd name="T23" fmla="*/ 116 h 172"/>
              <a:gd name="T24" fmla="*/ 89 w 168"/>
              <a:gd name="T25" fmla="*/ 98 h 172"/>
              <a:gd name="T26" fmla="*/ 91 w 168"/>
              <a:gd name="T27" fmla="*/ 104 h 172"/>
              <a:gd name="T28" fmla="*/ 82 w 168"/>
              <a:gd name="T29" fmla="*/ 115 h 172"/>
              <a:gd name="T30" fmla="*/ 117 w 168"/>
              <a:gd name="T31" fmla="*/ 112 h 172"/>
              <a:gd name="T32" fmla="*/ 135 w 168"/>
              <a:gd name="T33" fmla="*/ 106 h 172"/>
              <a:gd name="T34" fmla="*/ 0 w 168"/>
              <a:gd name="T35" fmla="*/ 132 h 172"/>
              <a:gd name="T36" fmla="*/ 60 w 168"/>
              <a:gd name="T37" fmla="*/ 56 h 172"/>
              <a:gd name="T38" fmla="*/ 48 w 168"/>
              <a:gd name="T39" fmla="*/ 60 h 172"/>
              <a:gd name="T40" fmla="*/ 48 w 168"/>
              <a:gd name="T41" fmla="*/ 52 h 172"/>
              <a:gd name="T42" fmla="*/ 36 w 168"/>
              <a:gd name="T43" fmla="*/ 56 h 172"/>
              <a:gd name="T44" fmla="*/ 26 w 168"/>
              <a:gd name="T45" fmla="*/ 73 h 172"/>
              <a:gd name="T46" fmla="*/ 31 w 168"/>
              <a:gd name="T47" fmla="*/ 78 h 172"/>
              <a:gd name="T48" fmla="*/ 52 w 168"/>
              <a:gd name="T49" fmla="*/ 92 h 172"/>
              <a:gd name="T50" fmla="*/ 71 w 168"/>
              <a:gd name="T51" fmla="*/ 84 h 172"/>
              <a:gd name="T52" fmla="*/ 76 w 168"/>
              <a:gd name="T53" fmla="*/ 60 h 172"/>
              <a:gd name="T54" fmla="*/ 76 w 168"/>
              <a:gd name="T55" fmla="*/ 52 h 172"/>
              <a:gd name="T56" fmla="*/ 71 w 168"/>
              <a:gd name="T57" fmla="*/ 28 h 172"/>
              <a:gd name="T58" fmla="*/ 52 w 168"/>
              <a:gd name="T59" fmla="*/ 20 h 172"/>
              <a:gd name="T60" fmla="*/ 31 w 168"/>
              <a:gd name="T61" fmla="*/ 34 h 172"/>
              <a:gd name="T62" fmla="*/ 26 w 168"/>
              <a:gd name="T63" fmla="*/ 39 h 172"/>
              <a:gd name="T64" fmla="*/ 12 w 168"/>
              <a:gd name="T65" fmla="*/ 60 h 172"/>
              <a:gd name="T66" fmla="*/ 48 w 168"/>
              <a:gd name="T67" fmla="*/ 36 h 172"/>
              <a:gd name="T68" fmla="*/ 28 w 168"/>
              <a:gd name="T69" fmla="*/ 56 h 172"/>
              <a:gd name="T70" fmla="*/ 132 w 168"/>
              <a:gd name="T71" fmla="*/ 52 h 172"/>
              <a:gd name="T72" fmla="*/ 142 w 168"/>
              <a:gd name="T73" fmla="*/ 44 h 172"/>
              <a:gd name="T74" fmla="*/ 110 w 168"/>
              <a:gd name="T75" fmla="*/ 58 h 172"/>
              <a:gd name="T76" fmla="*/ 124 w 168"/>
              <a:gd name="T77" fmla="*/ 56 h 172"/>
              <a:gd name="T78" fmla="*/ 124 w 168"/>
              <a:gd name="T79" fmla="*/ 24 h 172"/>
              <a:gd name="T80" fmla="*/ 132 w 168"/>
              <a:gd name="T81" fmla="*/ 35 h 172"/>
              <a:gd name="T82" fmla="*/ 115 w 168"/>
              <a:gd name="T83" fmla="*/ 36 h 172"/>
              <a:gd name="T84" fmla="*/ 104 w 168"/>
              <a:gd name="T85" fmla="*/ 44 h 172"/>
              <a:gd name="T86" fmla="*/ 168 w 168"/>
              <a:gd name="T87" fmla="*/ 48 h 172"/>
              <a:gd name="T88" fmla="*/ 157 w 168"/>
              <a:gd name="T89" fmla="*/ 30 h 172"/>
              <a:gd name="T90" fmla="*/ 153 w 168"/>
              <a:gd name="T91" fmla="*/ 23 h 172"/>
              <a:gd name="T92" fmla="*/ 143 w 168"/>
              <a:gd name="T93" fmla="*/ 4 h 172"/>
              <a:gd name="T94" fmla="*/ 128 w 168"/>
              <a:gd name="T95" fmla="*/ 0 h 172"/>
              <a:gd name="T96" fmla="*/ 110 w 168"/>
              <a:gd name="T97" fmla="*/ 11 h 172"/>
              <a:gd name="T98" fmla="*/ 103 w 168"/>
              <a:gd name="T99" fmla="*/ 15 h 172"/>
              <a:gd name="T100" fmla="*/ 84 w 168"/>
              <a:gd name="T101" fmla="*/ 25 h 172"/>
              <a:gd name="T102" fmla="*/ 80 w 168"/>
              <a:gd name="T103" fmla="*/ 40 h 172"/>
              <a:gd name="T104" fmla="*/ 91 w 168"/>
              <a:gd name="T105" fmla="*/ 58 h 172"/>
              <a:gd name="T106" fmla="*/ 95 w 168"/>
              <a:gd name="T107" fmla="*/ 65 h 172"/>
              <a:gd name="T108" fmla="*/ 105 w 168"/>
              <a:gd name="T109" fmla="*/ 84 h 172"/>
              <a:gd name="T110" fmla="*/ 120 w 168"/>
              <a:gd name="T111" fmla="*/ 88 h 172"/>
              <a:gd name="T112" fmla="*/ 138 w 168"/>
              <a:gd name="T113" fmla="*/ 77 h 172"/>
              <a:gd name="T114" fmla="*/ 145 w 168"/>
              <a:gd name="T115" fmla="*/ 73 h 172"/>
              <a:gd name="T116" fmla="*/ 164 w 168"/>
              <a:gd name="T117" fmla="*/ 63 h 172"/>
              <a:gd name="T118" fmla="*/ 168 w 168"/>
              <a:gd name="T119" fmla="*/ 48 h 172"/>
              <a:gd name="T120" fmla="*/ 124 w 168"/>
              <a:gd name="T121" fmla="*/ 1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72">
                <a:moveTo>
                  <a:pt x="127" y="96"/>
                </a:moveTo>
                <a:cubicBezTo>
                  <a:pt x="113" y="105"/>
                  <a:pt x="113" y="105"/>
                  <a:pt x="113" y="105"/>
                </a:cubicBezTo>
                <a:cubicBezTo>
                  <a:pt x="110" y="106"/>
                  <a:pt x="104" y="108"/>
                  <a:pt x="100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102" y="105"/>
                  <a:pt x="103" y="101"/>
                  <a:pt x="102" y="97"/>
                </a:cubicBezTo>
                <a:cubicBezTo>
                  <a:pt x="100" y="91"/>
                  <a:pt x="94" y="88"/>
                  <a:pt x="87" y="90"/>
                </a:cubicBezTo>
                <a:cubicBezTo>
                  <a:pt x="67" y="94"/>
                  <a:pt x="67" y="94"/>
                  <a:pt x="67" y="94"/>
                </a:cubicBezTo>
                <a:cubicBezTo>
                  <a:pt x="62" y="95"/>
                  <a:pt x="55" y="98"/>
                  <a:pt x="51" y="100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6" y="109"/>
                  <a:pt x="34" y="110"/>
                  <a:pt x="32" y="111"/>
                </a:cubicBezTo>
                <a:cubicBezTo>
                  <a:pt x="31" y="109"/>
                  <a:pt x="30" y="108"/>
                  <a:pt x="28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0" y="116"/>
                  <a:pt x="0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64"/>
                  <a:pt x="24" y="164"/>
                  <a:pt x="24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0" y="172"/>
                  <a:pt x="0" y="172"/>
                </a:cubicBezTo>
                <a:cubicBezTo>
                  <a:pt x="28" y="172"/>
                  <a:pt x="28" y="172"/>
                  <a:pt x="28" y="172"/>
                </a:cubicBezTo>
                <a:cubicBezTo>
                  <a:pt x="30" y="172"/>
                  <a:pt x="32" y="170"/>
                  <a:pt x="32" y="16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43" y="150"/>
                  <a:pt x="49" y="147"/>
                  <a:pt x="53" y="146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6" y="136"/>
                  <a:pt x="113" y="133"/>
                  <a:pt x="117" y="130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43" y="110"/>
                  <a:pt x="145" y="107"/>
                  <a:pt x="145" y="103"/>
                </a:cubicBezTo>
                <a:cubicBezTo>
                  <a:pt x="145" y="101"/>
                  <a:pt x="144" y="99"/>
                  <a:pt x="143" y="97"/>
                </a:cubicBezTo>
                <a:cubicBezTo>
                  <a:pt x="139" y="94"/>
                  <a:pt x="133" y="93"/>
                  <a:pt x="127" y="96"/>
                </a:cubicBezTo>
                <a:close/>
                <a:moveTo>
                  <a:pt x="135" y="106"/>
                </a:moveTo>
                <a:cubicBezTo>
                  <a:pt x="112" y="124"/>
                  <a:pt x="112" y="124"/>
                  <a:pt x="112" y="124"/>
                </a:cubicBezTo>
                <a:cubicBezTo>
                  <a:pt x="109" y="126"/>
                  <a:pt x="103" y="129"/>
                  <a:pt x="99" y="130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46" y="140"/>
                  <a:pt x="39" y="142"/>
                  <a:pt x="35" y="14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5" y="118"/>
                  <a:pt x="39" y="117"/>
                  <a:pt x="41" y="116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9" y="105"/>
                  <a:pt x="65" y="103"/>
                  <a:pt x="69" y="102"/>
                </a:cubicBezTo>
                <a:cubicBezTo>
                  <a:pt x="89" y="98"/>
                  <a:pt x="89" y="98"/>
                  <a:pt x="89" y="98"/>
                </a:cubicBezTo>
                <a:cubicBezTo>
                  <a:pt x="90" y="98"/>
                  <a:pt x="90" y="97"/>
                  <a:pt x="90" y="97"/>
                </a:cubicBezTo>
                <a:cubicBezTo>
                  <a:pt x="92" y="97"/>
                  <a:pt x="94" y="98"/>
                  <a:pt x="94" y="99"/>
                </a:cubicBezTo>
                <a:cubicBezTo>
                  <a:pt x="95" y="100"/>
                  <a:pt x="93" y="103"/>
                  <a:pt x="91" y="104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0" y="109"/>
                  <a:pt x="79" y="110"/>
                  <a:pt x="79" y="112"/>
                </a:cubicBezTo>
                <a:cubicBezTo>
                  <a:pt x="79" y="114"/>
                  <a:pt x="81" y="115"/>
                  <a:pt x="82" y="115"/>
                </a:cubicBezTo>
                <a:cubicBezTo>
                  <a:pt x="85" y="116"/>
                  <a:pt x="86" y="116"/>
                  <a:pt x="88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5" y="116"/>
                  <a:pt x="113" y="114"/>
                  <a:pt x="117" y="112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4" y="102"/>
                  <a:pt x="137" y="102"/>
                  <a:pt x="137" y="103"/>
                </a:cubicBezTo>
                <a:cubicBezTo>
                  <a:pt x="137" y="103"/>
                  <a:pt x="137" y="104"/>
                  <a:pt x="135" y="106"/>
                </a:cubicBezTo>
                <a:close/>
                <a:moveTo>
                  <a:pt x="12" y="124"/>
                </a:moveTo>
                <a:cubicBezTo>
                  <a:pt x="0" y="124"/>
                  <a:pt x="0" y="124"/>
                  <a:pt x="0" y="124"/>
                </a:cubicBezTo>
                <a:cubicBezTo>
                  <a:pt x="0" y="132"/>
                  <a:pt x="0" y="132"/>
                  <a:pt x="0" y="132"/>
                </a:cubicBezTo>
                <a:cubicBezTo>
                  <a:pt x="12" y="132"/>
                  <a:pt x="12" y="132"/>
                  <a:pt x="12" y="132"/>
                </a:cubicBezTo>
                <a:lnTo>
                  <a:pt x="12" y="124"/>
                </a:lnTo>
                <a:close/>
                <a:moveTo>
                  <a:pt x="60" y="56"/>
                </a:moveTo>
                <a:cubicBezTo>
                  <a:pt x="60" y="56"/>
                  <a:pt x="60" y="56"/>
                  <a:pt x="60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8"/>
                  <a:pt x="50" y="60"/>
                  <a:pt x="48" y="60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60" y="63"/>
                  <a:pt x="60" y="56"/>
                </a:cubicBezTo>
                <a:close/>
                <a:moveTo>
                  <a:pt x="48" y="52"/>
                </a:moveTo>
                <a:cubicBezTo>
                  <a:pt x="48" y="44"/>
                  <a:pt x="48" y="44"/>
                  <a:pt x="48" y="44"/>
                </a:cubicBezTo>
                <a:cubicBezTo>
                  <a:pt x="41" y="44"/>
                  <a:pt x="36" y="49"/>
                  <a:pt x="36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4"/>
                  <a:pt x="46" y="52"/>
                  <a:pt x="48" y="52"/>
                </a:cubicBezTo>
                <a:close/>
                <a:moveTo>
                  <a:pt x="26" y="73"/>
                </a:moveTo>
                <a:cubicBezTo>
                  <a:pt x="20" y="79"/>
                  <a:pt x="20" y="79"/>
                  <a:pt x="20" y="79"/>
                </a:cubicBezTo>
                <a:cubicBezTo>
                  <a:pt x="25" y="84"/>
                  <a:pt x="25" y="84"/>
                  <a:pt x="25" y="84"/>
                </a:cubicBezTo>
                <a:cubicBezTo>
                  <a:pt x="31" y="78"/>
                  <a:pt x="31" y="78"/>
                  <a:pt x="31" y="78"/>
                </a:cubicBezTo>
                <a:cubicBezTo>
                  <a:pt x="35" y="81"/>
                  <a:pt x="39" y="83"/>
                  <a:pt x="44" y="84"/>
                </a:cubicBezTo>
                <a:cubicBezTo>
                  <a:pt x="44" y="92"/>
                  <a:pt x="44" y="92"/>
                  <a:pt x="44" y="92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84"/>
                  <a:pt x="52" y="84"/>
                  <a:pt x="52" y="84"/>
                </a:cubicBezTo>
                <a:cubicBezTo>
                  <a:pt x="57" y="83"/>
                  <a:pt x="61" y="81"/>
                  <a:pt x="65" y="78"/>
                </a:cubicBezTo>
                <a:cubicBezTo>
                  <a:pt x="71" y="84"/>
                  <a:pt x="71" y="84"/>
                  <a:pt x="71" y="84"/>
                </a:cubicBezTo>
                <a:cubicBezTo>
                  <a:pt x="76" y="79"/>
                  <a:pt x="76" y="79"/>
                  <a:pt x="76" y="79"/>
                </a:cubicBezTo>
                <a:cubicBezTo>
                  <a:pt x="70" y="73"/>
                  <a:pt x="70" y="73"/>
                  <a:pt x="70" y="73"/>
                </a:cubicBezTo>
                <a:cubicBezTo>
                  <a:pt x="73" y="69"/>
                  <a:pt x="75" y="65"/>
                  <a:pt x="76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52"/>
                  <a:pt x="84" y="52"/>
                  <a:pt x="84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75" y="47"/>
                  <a:pt x="73" y="43"/>
                  <a:pt x="70" y="39"/>
                </a:cubicBezTo>
                <a:cubicBezTo>
                  <a:pt x="76" y="33"/>
                  <a:pt x="76" y="33"/>
                  <a:pt x="76" y="33"/>
                </a:cubicBezTo>
                <a:cubicBezTo>
                  <a:pt x="71" y="28"/>
                  <a:pt x="71" y="28"/>
                  <a:pt x="71" y="28"/>
                </a:cubicBezTo>
                <a:cubicBezTo>
                  <a:pt x="65" y="34"/>
                  <a:pt x="65" y="34"/>
                  <a:pt x="65" y="34"/>
                </a:cubicBezTo>
                <a:cubicBezTo>
                  <a:pt x="61" y="31"/>
                  <a:pt x="57" y="29"/>
                  <a:pt x="52" y="28"/>
                </a:cubicBezTo>
                <a:cubicBezTo>
                  <a:pt x="52" y="20"/>
                  <a:pt x="52" y="20"/>
                  <a:pt x="52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8"/>
                  <a:pt x="44" y="28"/>
                  <a:pt x="44" y="28"/>
                </a:cubicBezTo>
                <a:cubicBezTo>
                  <a:pt x="39" y="29"/>
                  <a:pt x="35" y="31"/>
                  <a:pt x="31" y="34"/>
                </a:cubicBezTo>
                <a:cubicBezTo>
                  <a:pt x="25" y="28"/>
                  <a:pt x="25" y="28"/>
                  <a:pt x="25" y="28"/>
                </a:cubicBezTo>
                <a:cubicBezTo>
                  <a:pt x="20" y="33"/>
                  <a:pt x="20" y="33"/>
                  <a:pt x="20" y="33"/>
                </a:cubicBezTo>
                <a:cubicBezTo>
                  <a:pt x="26" y="39"/>
                  <a:pt x="26" y="39"/>
                  <a:pt x="26" y="39"/>
                </a:cubicBezTo>
                <a:cubicBezTo>
                  <a:pt x="23" y="43"/>
                  <a:pt x="21" y="47"/>
                  <a:pt x="20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60"/>
                  <a:pt x="12" y="60"/>
                  <a:pt x="12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1" y="65"/>
                  <a:pt x="23" y="69"/>
                  <a:pt x="26" y="73"/>
                </a:cubicBezTo>
                <a:close/>
                <a:moveTo>
                  <a:pt x="48" y="36"/>
                </a:moveTo>
                <a:cubicBezTo>
                  <a:pt x="59" y="36"/>
                  <a:pt x="68" y="45"/>
                  <a:pt x="68" y="56"/>
                </a:cubicBezTo>
                <a:cubicBezTo>
                  <a:pt x="68" y="67"/>
                  <a:pt x="59" y="76"/>
                  <a:pt x="48" y="76"/>
                </a:cubicBezTo>
                <a:cubicBezTo>
                  <a:pt x="37" y="76"/>
                  <a:pt x="28" y="67"/>
                  <a:pt x="28" y="56"/>
                </a:cubicBezTo>
                <a:cubicBezTo>
                  <a:pt x="28" y="45"/>
                  <a:pt x="37" y="36"/>
                  <a:pt x="48" y="36"/>
                </a:cubicBezTo>
                <a:close/>
                <a:moveTo>
                  <a:pt x="136" y="44"/>
                </a:moveTo>
                <a:cubicBezTo>
                  <a:pt x="136" y="47"/>
                  <a:pt x="135" y="50"/>
                  <a:pt x="132" y="52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42" y="54"/>
                  <a:pt x="144" y="49"/>
                  <a:pt x="144" y="44"/>
                </a:cubicBezTo>
                <a:cubicBezTo>
                  <a:pt x="142" y="44"/>
                  <a:pt x="142" y="44"/>
                  <a:pt x="142" y="44"/>
                </a:cubicBezTo>
                <a:lnTo>
                  <a:pt x="136" y="44"/>
                </a:lnTo>
                <a:close/>
                <a:moveTo>
                  <a:pt x="116" y="53"/>
                </a:moveTo>
                <a:cubicBezTo>
                  <a:pt x="110" y="58"/>
                  <a:pt x="110" y="58"/>
                  <a:pt x="110" y="58"/>
                </a:cubicBezTo>
                <a:cubicBezTo>
                  <a:pt x="114" y="62"/>
                  <a:pt x="119" y="64"/>
                  <a:pt x="124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1" y="56"/>
                  <a:pt x="118" y="55"/>
                  <a:pt x="116" y="53"/>
                </a:cubicBezTo>
                <a:close/>
                <a:moveTo>
                  <a:pt x="12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7" y="32"/>
                  <a:pt x="130" y="33"/>
                  <a:pt x="132" y="35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4" y="26"/>
                  <a:pt x="129" y="24"/>
                  <a:pt x="124" y="24"/>
                </a:cubicBezTo>
                <a:close/>
                <a:moveTo>
                  <a:pt x="115" y="36"/>
                </a:moveTo>
                <a:cubicBezTo>
                  <a:pt x="110" y="30"/>
                  <a:pt x="110" y="30"/>
                  <a:pt x="110" y="30"/>
                </a:cubicBezTo>
                <a:cubicBezTo>
                  <a:pt x="106" y="34"/>
                  <a:pt x="104" y="39"/>
                  <a:pt x="104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1"/>
                  <a:pt x="113" y="38"/>
                  <a:pt x="115" y="36"/>
                </a:cubicBezTo>
                <a:close/>
                <a:moveTo>
                  <a:pt x="168" y="48"/>
                </a:moveTo>
                <a:cubicBezTo>
                  <a:pt x="168" y="40"/>
                  <a:pt x="168" y="40"/>
                  <a:pt x="168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59" y="36"/>
                  <a:pt x="158" y="33"/>
                  <a:pt x="157" y="30"/>
                </a:cubicBezTo>
                <a:cubicBezTo>
                  <a:pt x="164" y="25"/>
                  <a:pt x="164" y="25"/>
                  <a:pt x="164" y="25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1" y="20"/>
                  <a:pt x="148" y="17"/>
                  <a:pt x="145" y="15"/>
                </a:cubicBezTo>
                <a:cubicBezTo>
                  <a:pt x="149" y="8"/>
                  <a:pt x="149" y="8"/>
                  <a:pt x="149" y="8"/>
                </a:cubicBezTo>
                <a:cubicBezTo>
                  <a:pt x="143" y="4"/>
                  <a:pt x="143" y="4"/>
                  <a:pt x="143" y="4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5" y="10"/>
                  <a:pt x="132" y="9"/>
                  <a:pt x="128" y="8"/>
                </a:cubicBezTo>
                <a:cubicBezTo>
                  <a:pt x="128" y="0"/>
                  <a:pt x="128" y="0"/>
                  <a:pt x="128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16" y="9"/>
                  <a:pt x="113" y="10"/>
                  <a:pt x="110" y="11"/>
                </a:cubicBezTo>
                <a:cubicBezTo>
                  <a:pt x="105" y="4"/>
                  <a:pt x="105" y="4"/>
                  <a:pt x="105" y="4"/>
                </a:cubicBezTo>
                <a:cubicBezTo>
                  <a:pt x="99" y="8"/>
                  <a:pt x="99" y="8"/>
                  <a:pt x="99" y="8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0" y="17"/>
                  <a:pt x="97" y="20"/>
                  <a:pt x="95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4" y="25"/>
                  <a:pt x="84" y="25"/>
                  <a:pt x="84" y="25"/>
                </a:cubicBezTo>
                <a:cubicBezTo>
                  <a:pt x="91" y="30"/>
                  <a:pt x="91" y="30"/>
                  <a:pt x="91" y="30"/>
                </a:cubicBezTo>
                <a:cubicBezTo>
                  <a:pt x="90" y="33"/>
                  <a:pt x="89" y="36"/>
                  <a:pt x="88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9" y="52"/>
                  <a:pt x="90" y="55"/>
                  <a:pt x="91" y="58"/>
                </a:cubicBezTo>
                <a:cubicBezTo>
                  <a:pt x="84" y="63"/>
                  <a:pt x="84" y="63"/>
                  <a:pt x="84" y="63"/>
                </a:cubicBezTo>
                <a:cubicBezTo>
                  <a:pt x="88" y="69"/>
                  <a:pt x="88" y="69"/>
                  <a:pt x="88" y="69"/>
                </a:cubicBezTo>
                <a:cubicBezTo>
                  <a:pt x="95" y="65"/>
                  <a:pt x="95" y="65"/>
                  <a:pt x="95" y="65"/>
                </a:cubicBezTo>
                <a:cubicBezTo>
                  <a:pt x="97" y="68"/>
                  <a:pt x="100" y="71"/>
                  <a:pt x="103" y="73"/>
                </a:cubicBezTo>
                <a:cubicBezTo>
                  <a:pt x="99" y="80"/>
                  <a:pt x="99" y="80"/>
                  <a:pt x="99" y="80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3" y="78"/>
                  <a:pt x="116" y="79"/>
                  <a:pt x="120" y="80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2" y="79"/>
                  <a:pt x="135" y="78"/>
                  <a:pt x="138" y="77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9" y="80"/>
                  <a:pt x="149" y="80"/>
                  <a:pt x="149" y="80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8" y="71"/>
                  <a:pt x="151" y="68"/>
                  <a:pt x="153" y="65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4" y="63"/>
                  <a:pt x="164" y="63"/>
                  <a:pt x="164" y="63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5"/>
                  <a:pt x="159" y="52"/>
                  <a:pt x="160" y="48"/>
                </a:cubicBezTo>
                <a:lnTo>
                  <a:pt x="168" y="48"/>
                </a:lnTo>
                <a:close/>
                <a:moveTo>
                  <a:pt x="124" y="72"/>
                </a:moveTo>
                <a:cubicBezTo>
                  <a:pt x="109" y="72"/>
                  <a:pt x="96" y="59"/>
                  <a:pt x="96" y="44"/>
                </a:cubicBezTo>
                <a:cubicBezTo>
                  <a:pt x="96" y="29"/>
                  <a:pt x="109" y="16"/>
                  <a:pt x="124" y="16"/>
                </a:cubicBezTo>
                <a:cubicBezTo>
                  <a:pt x="139" y="16"/>
                  <a:pt x="152" y="29"/>
                  <a:pt x="152" y="44"/>
                </a:cubicBezTo>
                <a:cubicBezTo>
                  <a:pt x="152" y="59"/>
                  <a:pt x="139" y="72"/>
                  <a:pt x="124" y="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9"/>
          <p:cNvGrpSpPr/>
          <p:nvPr/>
        </p:nvGrpSpPr>
        <p:grpSpPr>
          <a:xfrm>
            <a:off x="4557333" y="5502933"/>
            <a:ext cx="615315" cy="616220"/>
            <a:chOff x="7139130" y="3773417"/>
            <a:chExt cx="615315" cy="616220"/>
          </a:xfrm>
        </p:grpSpPr>
        <p:sp>
          <p:nvSpPr>
            <p:cNvPr id="11" name="Oval 559"/>
            <p:cNvSpPr>
              <a:spLocks noChangeArrowheads="1"/>
            </p:cNvSpPr>
            <p:nvPr/>
          </p:nvSpPr>
          <p:spPr bwMode="auto">
            <a:xfrm>
              <a:off x="7139130" y="377341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89"/>
            <p:cNvSpPr>
              <a:spLocks noEditPoints="1"/>
            </p:cNvSpPr>
            <p:nvPr/>
          </p:nvSpPr>
          <p:spPr bwMode="auto">
            <a:xfrm>
              <a:off x="7233237" y="3945343"/>
              <a:ext cx="442484" cy="342043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3735706" y="5502933"/>
            <a:ext cx="616220" cy="616220"/>
            <a:chOff x="6317504" y="3773417"/>
            <a:chExt cx="616220" cy="616220"/>
          </a:xfrm>
        </p:grpSpPr>
        <p:sp>
          <p:nvSpPr>
            <p:cNvPr id="14" name="Oval 557"/>
            <p:cNvSpPr>
              <a:spLocks noChangeArrowheads="1"/>
            </p:cNvSpPr>
            <p:nvPr/>
          </p:nvSpPr>
          <p:spPr bwMode="auto">
            <a:xfrm>
              <a:off x="6317504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96"/>
            <p:cNvSpPr>
              <a:spLocks noEditPoints="1"/>
            </p:cNvSpPr>
            <p:nvPr/>
          </p:nvSpPr>
          <p:spPr bwMode="auto">
            <a:xfrm>
              <a:off x="6419754" y="3901909"/>
              <a:ext cx="410813" cy="360140"/>
            </a:xfrm>
            <a:custGeom>
              <a:avLst/>
              <a:gdLst>
                <a:gd name="T0" fmla="*/ 184 w 192"/>
                <a:gd name="T1" fmla="*/ 100 h 168"/>
                <a:gd name="T2" fmla="*/ 188 w 192"/>
                <a:gd name="T3" fmla="*/ 92 h 168"/>
                <a:gd name="T4" fmla="*/ 164 w 192"/>
                <a:gd name="T5" fmla="*/ 24 h 168"/>
                <a:gd name="T6" fmla="*/ 116 w 192"/>
                <a:gd name="T7" fmla="*/ 0 h 168"/>
                <a:gd name="T8" fmla="*/ 64 w 192"/>
                <a:gd name="T9" fmla="*/ 24 h 168"/>
                <a:gd name="T10" fmla="*/ 1 w 192"/>
                <a:gd name="T11" fmla="*/ 91 h 168"/>
                <a:gd name="T12" fmla="*/ 12 w 192"/>
                <a:gd name="T13" fmla="*/ 96 h 168"/>
                <a:gd name="T14" fmla="*/ 0 w 192"/>
                <a:gd name="T15" fmla="*/ 104 h 168"/>
                <a:gd name="T16" fmla="*/ 180 w 192"/>
                <a:gd name="T17" fmla="*/ 168 h 168"/>
                <a:gd name="T18" fmla="*/ 72 w 192"/>
                <a:gd name="T19" fmla="*/ 12 h 168"/>
                <a:gd name="T20" fmla="*/ 120 w 192"/>
                <a:gd name="T21" fmla="*/ 12 h 168"/>
                <a:gd name="T22" fmla="*/ 72 w 192"/>
                <a:gd name="T23" fmla="*/ 12 h 168"/>
                <a:gd name="T24" fmla="*/ 8 w 192"/>
                <a:gd name="T25" fmla="*/ 156 h 168"/>
                <a:gd name="T26" fmla="*/ 28 w 192"/>
                <a:gd name="T27" fmla="*/ 100 h 168"/>
                <a:gd name="T28" fmla="*/ 9 w 192"/>
                <a:gd name="T29" fmla="*/ 84 h 168"/>
                <a:gd name="T30" fmla="*/ 183 w 192"/>
                <a:gd name="T31" fmla="*/ 84 h 168"/>
                <a:gd name="T32" fmla="*/ 164 w 192"/>
                <a:gd name="T33" fmla="*/ 100 h 168"/>
                <a:gd name="T34" fmla="*/ 184 w 192"/>
                <a:gd name="T35" fmla="*/ 156 h 168"/>
                <a:gd name="T36" fmla="*/ 97 w 192"/>
                <a:gd name="T37" fmla="*/ 84 h 168"/>
                <a:gd name="T38" fmla="*/ 113 w 192"/>
                <a:gd name="T39" fmla="*/ 87 h 168"/>
                <a:gd name="T40" fmla="*/ 148 w 192"/>
                <a:gd name="T41" fmla="*/ 100 h 168"/>
                <a:gd name="T42" fmla="*/ 136 w 192"/>
                <a:gd name="T43" fmla="*/ 81 h 168"/>
                <a:gd name="T44" fmla="*/ 149 w 192"/>
                <a:gd name="T45" fmla="*/ 68 h 168"/>
                <a:gd name="T46" fmla="*/ 168 w 192"/>
                <a:gd name="T47" fmla="*/ 80 h 168"/>
                <a:gd name="T48" fmla="*/ 140 w 192"/>
                <a:gd name="T49" fmla="*/ 40 h 168"/>
                <a:gd name="T50" fmla="*/ 103 w 192"/>
                <a:gd name="T51" fmla="*/ 56 h 168"/>
                <a:gd name="T52" fmla="*/ 44 w 192"/>
                <a:gd name="T53" fmla="*/ 44 h 168"/>
                <a:gd name="T54" fmla="*/ 48 w 192"/>
                <a:gd name="T55" fmla="*/ 92 h 168"/>
                <a:gd name="T56" fmla="*/ 123 w 192"/>
                <a:gd name="T57" fmla="*/ 56 h 168"/>
                <a:gd name="T58" fmla="*/ 157 w 192"/>
                <a:gd name="T59" fmla="*/ 63 h 168"/>
                <a:gd name="T60" fmla="*/ 131 w 192"/>
                <a:gd name="T61" fmla="*/ 71 h 168"/>
                <a:gd name="T62" fmla="*/ 137 w 192"/>
                <a:gd name="T63" fmla="*/ 96 h 168"/>
                <a:gd name="T64" fmla="*/ 104 w 192"/>
                <a:gd name="T65" fmla="*/ 72 h 168"/>
                <a:gd name="T66" fmla="*/ 44 w 192"/>
                <a:gd name="T67" fmla="*/ 52 h 168"/>
                <a:gd name="T68" fmla="*/ 96 w 192"/>
                <a:gd name="T69" fmla="*/ 60 h 168"/>
                <a:gd name="T70" fmla="*/ 44 w 192"/>
                <a:gd name="T71" fmla="*/ 84 h 168"/>
                <a:gd name="T72" fmla="*/ 153 w 192"/>
                <a:gd name="T73" fmla="*/ 112 h 168"/>
                <a:gd name="T74" fmla="*/ 104 w 192"/>
                <a:gd name="T75" fmla="*/ 116 h 168"/>
                <a:gd name="T76" fmla="*/ 48 w 192"/>
                <a:gd name="T77" fmla="*/ 104 h 168"/>
                <a:gd name="T78" fmla="*/ 44 w 192"/>
                <a:gd name="T79" fmla="*/ 152 h 168"/>
                <a:gd name="T80" fmla="*/ 92 w 192"/>
                <a:gd name="T81" fmla="*/ 152 h 168"/>
                <a:gd name="T82" fmla="*/ 150 w 192"/>
                <a:gd name="T83" fmla="*/ 144 h 168"/>
                <a:gd name="T84" fmla="*/ 169 w 192"/>
                <a:gd name="T85" fmla="*/ 140 h 168"/>
                <a:gd name="T86" fmla="*/ 169 w 192"/>
                <a:gd name="T87" fmla="*/ 116 h 168"/>
                <a:gd name="T88" fmla="*/ 88 w 192"/>
                <a:gd name="T89" fmla="*/ 140 h 168"/>
                <a:gd name="T90" fmla="*/ 80 w 192"/>
                <a:gd name="T91" fmla="*/ 139 h 168"/>
                <a:gd name="T92" fmla="*/ 28 w 192"/>
                <a:gd name="T93" fmla="*/ 128 h 168"/>
                <a:gd name="T94" fmla="*/ 80 w 192"/>
                <a:gd name="T95" fmla="*/ 117 h 168"/>
                <a:gd name="T96" fmla="*/ 88 w 192"/>
                <a:gd name="T97" fmla="*/ 116 h 168"/>
                <a:gd name="T98" fmla="*/ 96 w 192"/>
                <a:gd name="T99" fmla="*/ 140 h 168"/>
                <a:gd name="T100" fmla="*/ 146 w 192"/>
                <a:gd name="T101" fmla="*/ 132 h 168"/>
                <a:gd name="T102" fmla="*/ 104 w 192"/>
                <a:gd name="T103" fmla="*/ 124 h 168"/>
                <a:gd name="T104" fmla="*/ 153 w 192"/>
                <a:gd name="T105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168">
                  <a:moveTo>
                    <a:pt x="192" y="104"/>
                  </a:moveTo>
                  <a:cubicBezTo>
                    <a:pt x="192" y="102"/>
                    <a:pt x="190" y="100"/>
                    <a:pt x="188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2" y="100"/>
                    <a:pt x="180" y="98"/>
                    <a:pt x="180" y="96"/>
                  </a:cubicBezTo>
                  <a:cubicBezTo>
                    <a:pt x="180" y="94"/>
                    <a:pt x="182" y="92"/>
                    <a:pt x="184" y="92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2"/>
                    <a:pt x="190" y="92"/>
                    <a:pt x="191" y="91"/>
                  </a:cubicBezTo>
                  <a:cubicBezTo>
                    <a:pt x="191" y="90"/>
                    <a:pt x="192" y="89"/>
                    <a:pt x="192" y="88"/>
                  </a:cubicBezTo>
                  <a:cubicBezTo>
                    <a:pt x="190" y="57"/>
                    <a:pt x="181" y="24"/>
                    <a:pt x="164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9" y="0"/>
                    <a:pt x="64" y="5"/>
                    <a:pt x="64" y="1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1" y="24"/>
                    <a:pt x="2" y="57"/>
                    <a:pt x="0" y="88"/>
                  </a:cubicBezTo>
                  <a:cubicBezTo>
                    <a:pt x="0" y="89"/>
                    <a:pt x="1" y="90"/>
                    <a:pt x="1" y="91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2"/>
                    <a:pt x="12" y="94"/>
                    <a:pt x="12" y="96"/>
                  </a:cubicBezTo>
                  <a:cubicBezTo>
                    <a:pt x="12" y="98"/>
                    <a:pt x="10" y="100"/>
                    <a:pt x="8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0"/>
                    <a:pt x="0" y="102"/>
                    <a:pt x="0" y="10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7" y="168"/>
                    <a:pt x="192" y="163"/>
                    <a:pt x="192" y="156"/>
                  </a:cubicBezTo>
                  <a:lnTo>
                    <a:pt x="192" y="104"/>
                  </a:lnTo>
                  <a:close/>
                  <a:moveTo>
                    <a:pt x="72" y="12"/>
                  </a:moveTo>
                  <a:cubicBezTo>
                    <a:pt x="72" y="10"/>
                    <a:pt x="74" y="8"/>
                    <a:pt x="7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72" y="24"/>
                    <a:pt x="72" y="24"/>
                    <a:pt x="72" y="24"/>
                  </a:cubicBezTo>
                  <a:lnTo>
                    <a:pt x="72" y="12"/>
                  </a:lnTo>
                  <a:close/>
                  <a:moveTo>
                    <a:pt x="180" y="160"/>
                  </a:move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3" y="108"/>
                    <a:pt x="18" y="105"/>
                    <a:pt x="1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88"/>
                    <a:pt x="14" y="84"/>
                    <a:pt x="9" y="84"/>
                  </a:cubicBezTo>
                  <a:cubicBezTo>
                    <a:pt x="11" y="53"/>
                    <a:pt x="20" y="32"/>
                    <a:pt x="28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72" y="32"/>
                    <a:pt x="181" y="53"/>
                    <a:pt x="183" y="84"/>
                  </a:cubicBezTo>
                  <a:cubicBezTo>
                    <a:pt x="178" y="84"/>
                    <a:pt x="174" y="88"/>
                    <a:pt x="173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4" y="105"/>
                    <a:pt x="179" y="108"/>
                    <a:pt x="184" y="108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8"/>
                    <a:pt x="182" y="160"/>
                    <a:pt x="180" y="160"/>
                  </a:cubicBezTo>
                  <a:close/>
                  <a:moveTo>
                    <a:pt x="48" y="92"/>
                  </a:moveTo>
                  <a:cubicBezTo>
                    <a:pt x="97" y="84"/>
                    <a:pt x="97" y="84"/>
                    <a:pt x="97" y="84"/>
                  </a:cubicBezTo>
                  <a:cubicBezTo>
                    <a:pt x="100" y="84"/>
                    <a:pt x="102" y="82"/>
                    <a:pt x="103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6" y="81"/>
                    <a:pt x="112" y="85"/>
                    <a:pt x="113" y="87"/>
                  </a:cubicBezTo>
                  <a:cubicBezTo>
                    <a:pt x="113" y="87"/>
                    <a:pt x="126" y="104"/>
                    <a:pt x="140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6" y="103"/>
                    <a:pt x="147" y="102"/>
                    <a:pt x="148" y="100"/>
                  </a:cubicBezTo>
                  <a:cubicBezTo>
                    <a:pt x="149" y="98"/>
                    <a:pt x="148" y="96"/>
                    <a:pt x="146" y="9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2"/>
                    <a:pt x="136" y="81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40" y="71"/>
                    <a:pt x="141" y="71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0" y="68"/>
                    <a:pt x="151" y="68"/>
                    <a:pt x="152" y="6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4" y="80"/>
                    <a:pt x="166" y="81"/>
                    <a:pt x="168" y="80"/>
                  </a:cubicBezTo>
                  <a:cubicBezTo>
                    <a:pt x="170" y="79"/>
                    <a:pt x="172" y="78"/>
                    <a:pt x="172" y="75"/>
                  </a:cubicBezTo>
                  <a:cubicBezTo>
                    <a:pt x="172" y="75"/>
                    <a:pt x="172" y="75"/>
                    <a:pt x="172" y="72"/>
                  </a:cubicBezTo>
                  <a:cubicBezTo>
                    <a:pt x="172" y="54"/>
                    <a:pt x="158" y="40"/>
                    <a:pt x="140" y="40"/>
                  </a:cubicBezTo>
                  <a:cubicBezTo>
                    <a:pt x="130" y="40"/>
                    <a:pt x="119" y="49"/>
                    <a:pt x="118" y="50"/>
                  </a:cubicBezTo>
                  <a:cubicBezTo>
                    <a:pt x="117" y="51"/>
                    <a:pt x="106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4"/>
                    <a:pt x="100" y="52"/>
                    <a:pt x="97" y="52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5" y="44"/>
                    <a:pt x="44" y="44"/>
                  </a:cubicBezTo>
                  <a:cubicBezTo>
                    <a:pt x="31" y="44"/>
                    <a:pt x="20" y="55"/>
                    <a:pt x="20" y="68"/>
                  </a:cubicBezTo>
                  <a:cubicBezTo>
                    <a:pt x="20" y="81"/>
                    <a:pt x="31" y="92"/>
                    <a:pt x="44" y="92"/>
                  </a:cubicBezTo>
                  <a:cubicBezTo>
                    <a:pt x="45" y="92"/>
                    <a:pt x="47" y="92"/>
                    <a:pt x="48" y="92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8" y="64"/>
                    <a:pt x="121" y="57"/>
                    <a:pt x="123" y="56"/>
                  </a:cubicBezTo>
                  <a:cubicBezTo>
                    <a:pt x="126" y="54"/>
                    <a:pt x="134" y="48"/>
                    <a:pt x="140" y="48"/>
                  </a:cubicBezTo>
                  <a:cubicBezTo>
                    <a:pt x="152" y="48"/>
                    <a:pt x="162" y="57"/>
                    <a:pt x="164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5" y="60"/>
                    <a:pt x="150" y="59"/>
                    <a:pt x="147" y="60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35" y="64"/>
                    <a:pt x="132" y="67"/>
                    <a:pt x="131" y="71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7" y="82"/>
                    <a:pt x="128" y="87"/>
                    <a:pt x="131" y="89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29" y="94"/>
                    <a:pt x="122" y="85"/>
                    <a:pt x="119" y="82"/>
                  </a:cubicBezTo>
                  <a:cubicBezTo>
                    <a:pt x="118" y="80"/>
                    <a:pt x="108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64"/>
                  </a:lnTo>
                  <a:close/>
                  <a:moveTo>
                    <a:pt x="28" y="68"/>
                  </a:moveTo>
                  <a:cubicBezTo>
                    <a:pt x="28" y="59"/>
                    <a:pt x="35" y="52"/>
                    <a:pt x="44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4"/>
                    <a:pt x="45" y="84"/>
                    <a:pt x="44" y="84"/>
                  </a:cubicBezTo>
                  <a:cubicBezTo>
                    <a:pt x="35" y="84"/>
                    <a:pt x="28" y="77"/>
                    <a:pt x="28" y="68"/>
                  </a:cubicBezTo>
                  <a:close/>
                  <a:moveTo>
                    <a:pt x="169" y="116"/>
                  </a:move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1" y="112"/>
                    <a:pt x="150" y="112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4" y="109"/>
                    <a:pt x="99" y="104"/>
                    <a:pt x="92" y="104"/>
                  </a:cubicBezTo>
                  <a:cubicBezTo>
                    <a:pt x="88" y="104"/>
                    <a:pt x="84" y="106"/>
                    <a:pt x="82" y="110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5" y="104"/>
                    <a:pt x="44" y="104"/>
                  </a:cubicBezTo>
                  <a:cubicBezTo>
                    <a:pt x="31" y="104"/>
                    <a:pt x="20" y="115"/>
                    <a:pt x="20" y="128"/>
                  </a:cubicBezTo>
                  <a:cubicBezTo>
                    <a:pt x="20" y="141"/>
                    <a:pt x="31" y="152"/>
                    <a:pt x="44" y="152"/>
                  </a:cubicBezTo>
                  <a:cubicBezTo>
                    <a:pt x="45" y="152"/>
                    <a:pt x="47" y="152"/>
                    <a:pt x="48" y="152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4" y="150"/>
                    <a:pt x="88" y="152"/>
                    <a:pt x="92" y="152"/>
                  </a:cubicBezTo>
                  <a:cubicBezTo>
                    <a:pt x="99" y="152"/>
                    <a:pt x="104" y="147"/>
                    <a:pt x="104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1" y="144"/>
                    <a:pt x="151" y="144"/>
                    <a:pt x="152" y="144"/>
                  </a:cubicBezTo>
                  <a:cubicBezTo>
                    <a:pt x="152" y="144"/>
                    <a:pt x="153" y="144"/>
                    <a:pt x="153" y="144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1" y="139"/>
                    <a:pt x="172" y="138"/>
                    <a:pt x="172" y="136"/>
                  </a:cubicBezTo>
                  <a:cubicBezTo>
                    <a:pt x="172" y="120"/>
                    <a:pt x="172" y="120"/>
                    <a:pt x="172" y="120"/>
                  </a:cubicBezTo>
                  <a:cubicBezTo>
                    <a:pt x="172" y="118"/>
                    <a:pt x="171" y="116"/>
                    <a:pt x="169" y="116"/>
                  </a:cubicBezTo>
                  <a:close/>
                  <a:moveTo>
                    <a:pt x="96" y="140"/>
                  </a:moveTo>
                  <a:cubicBezTo>
                    <a:pt x="96" y="142"/>
                    <a:pt x="94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6" y="144"/>
                    <a:pt x="45" y="144"/>
                    <a:pt x="44" y="144"/>
                  </a:cubicBezTo>
                  <a:cubicBezTo>
                    <a:pt x="35" y="144"/>
                    <a:pt x="28" y="137"/>
                    <a:pt x="28" y="128"/>
                  </a:cubicBezTo>
                  <a:cubicBezTo>
                    <a:pt x="28" y="119"/>
                    <a:pt x="35" y="112"/>
                    <a:pt x="44" y="112"/>
                  </a:cubicBezTo>
                  <a:cubicBezTo>
                    <a:pt x="45" y="112"/>
                    <a:pt x="46" y="112"/>
                    <a:pt x="47" y="1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90" y="112"/>
                    <a:pt x="92" y="112"/>
                  </a:cubicBezTo>
                  <a:cubicBezTo>
                    <a:pt x="94" y="112"/>
                    <a:pt x="96" y="114"/>
                    <a:pt x="96" y="116"/>
                  </a:cubicBezTo>
                  <a:lnTo>
                    <a:pt x="96" y="140"/>
                  </a:lnTo>
                  <a:close/>
                  <a:moveTo>
                    <a:pt x="164" y="133"/>
                  </a:moveTo>
                  <a:cubicBezTo>
                    <a:pt x="152" y="136"/>
                    <a:pt x="152" y="136"/>
                    <a:pt x="152" y="136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5" y="132"/>
                    <a:pt x="145" y="132"/>
                    <a:pt x="144" y="132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5" y="124"/>
                    <a:pt x="145" y="124"/>
                    <a:pt x="146" y="124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64" y="123"/>
                    <a:pt x="164" y="123"/>
                    <a:pt x="164" y="123"/>
                  </a:cubicBezTo>
                  <a:lnTo>
                    <a:pt x="164" y="1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2914079" y="5502933"/>
            <a:ext cx="616220" cy="616220"/>
            <a:chOff x="5495877" y="3773417"/>
            <a:chExt cx="616220" cy="616220"/>
          </a:xfrm>
        </p:grpSpPr>
        <p:sp>
          <p:nvSpPr>
            <p:cNvPr id="17" name="Oval 563"/>
            <p:cNvSpPr>
              <a:spLocks noChangeArrowheads="1"/>
            </p:cNvSpPr>
            <p:nvPr/>
          </p:nvSpPr>
          <p:spPr bwMode="auto">
            <a:xfrm>
              <a:off x="5495877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99"/>
            <p:cNvSpPr>
              <a:spLocks noEditPoints="1"/>
            </p:cNvSpPr>
            <p:nvPr/>
          </p:nvSpPr>
          <p:spPr bwMode="auto">
            <a:xfrm>
              <a:off x="5624369" y="3893765"/>
              <a:ext cx="359235" cy="368284"/>
            </a:xfrm>
            <a:custGeom>
              <a:avLst/>
              <a:gdLst>
                <a:gd name="T0" fmla="*/ 100 w 168"/>
                <a:gd name="T1" fmla="*/ 108 h 172"/>
                <a:gd name="T2" fmla="*/ 87 w 168"/>
                <a:gd name="T3" fmla="*/ 90 h 172"/>
                <a:gd name="T4" fmla="*/ 37 w 168"/>
                <a:gd name="T5" fmla="*/ 109 h 172"/>
                <a:gd name="T6" fmla="*/ 0 w 168"/>
                <a:gd name="T7" fmla="*/ 108 h 172"/>
                <a:gd name="T8" fmla="*/ 24 w 168"/>
                <a:gd name="T9" fmla="*/ 164 h 172"/>
                <a:gd name="T10" fmla="*/ 28 w 168"/>
                <a:gd name="T11" fmla="*/ 172 h 172"/>
                <a:gd name="T12" fmla="*/ 40 w 168"/>
                <a:gd name="T13" fmla="*/ 152 h 172"/>
                <a:gd name="T14" fmla="*/ 117 w 168"/>
                <a:gd name="T15" fmla="*/ 130 h 172"/>
                <a:gd name="T16" fmla="*/ 143 w 168"/>
                <a:gd name="T17" fmla="*/ 97 h 172"/>
                <a:gd name="T18" fmla="*/ 112 w 168"/>
                <a:gd name="T19" fmla="*/ 124 h 172"/>
                <a:gd name="T20" fmla="*/ 35 w 168"/>
                <a:gd name="T21" fmla="*/ 145 h 172"/>
                <a:gd name="T22" fmla="*/ 41 w 168"/>
                <a:gd name="T23" fmla="*/ 116 h 172"/>
                <a:gd name="T24" fmla="*/ 89 w 168"/>
                <a:gd name="T25" fmla="*/ 98 h 172"/>
                <a:gd name="T26" fmla="*/ 91 w 168"/>
                <a:gd name="T27" fmla="*/ 104 h 172"/>
                <a:gd name="T28" fmla="*/ 82 w 168"/>
                <a:gd name="T29" fmla="*/ 115 h 172"/>
                <a:gd name="T30" fmla="*/ 117 w 168"/>
                <a:gd name="T31" fmla="*/ 112 h 172"/>
                <a:gd name="T32" fmla="*/ 135 w 168"/>
                <a:gd name="T33" fmla="*/ 106 h 172"/>
                <a:gd name="T34" fmla="*/ 0 w 168"/>
                <a:gd name="T35" fmla="*/ 132 h 172"/>
                <a:gd name="T36" fmla="*/ 60 w 168"/>
                <a:gd name="T37" fmla="*/ 56 h 172"/>
                <a:gd name="T38" fmla="*/ 48 w 168"/>
                <a:gd name="T39" fmla="*/ 60 h 172"/>
                <a:gd name="T40" fmla="*/ 48 w 168"/>
                <a:gd name="T41" fmla="*/ 52 h 172"/>
                <a:gd name="T42" fmla="*/ 36 w 168"/>
                <a:gd name="T43" fmla="*/ 56 h 172"/>
                <a:gd name="T44" fmla="*/ 26 w 168"/>
                <a:gd name="T45" fmla="*/ 73 h 172"/>
                <a:gd name="T46" fmla="*/ 31 w 168"/>
                <a:gd name="T47" fmla="*/ 78 h 172"/>
                <a:gd name="T48" fmla="*/ 52 w 168"/>
                <a:gd name="T49" fmla="*/ 92 h 172"/>
                <a:gd name="T50" fmla="*/ 71 w 168"/>
                <a:gd name="T51" fmla="*/ 84 h 172"/>
                <a:gd name="T52" fmla="*/ 76 w 168"/>
                <a:gd name="T53" fmla="*/ 60 h 172"/>
                <a:gd name="T54" fmla="*/ 76 w 168"/>
                <a:gd name="T55" fmla="*/ 52 h 172"/>
                <a:gd name="T56" fmla="*/ 71 w 168"/>
                <a:gd name="T57" fmla="*/ 28 h 172"/>
                <a:gd name="T58" fmla="*/ 52 w 168"/>
                <a:gd name="T59" fmla="*/ 20 h 172"/>
                <a:gd name="T60" fmla="*/ 31 w 168"/>
                <a:gd name="T61" fmla="*/ 34 h 172"/>
                <a:gd name="T62" fmla="*/ 26 w 168"/>
                <a:gd name="T63" fmla="*/ 39 h 172"/>
                <a:gd name="T64" fmla="*/ 12 w 168"/>
                <a:gd name="T65" fmla="*/ 60 h 172"/>
                <a:gd name="T66" fmla="*/ 48 w 168"/>
                <a:gd name="T67" fmla="*/ 36 h 172"/>
                <a:gd name="T68" fmla="*/ 28 w 168"/>
                <a:gd name="T69" fmla="*/ 56 h 172"/>
                <a:gd name="T70" fmla="*/ 132 w 168"/>
                <a:gd name="T71" fmla="*/ 52 h 172"/>
                <a:gd name="T72" fmla="*/ 142 w 168"/>
                <a:gd name="T73" fmla="*/ 44 h 172"/>
                <a:gd name="T74" fmla="*/ 110 w 168"/>
                <a:gd name="T75" fmla="*/ 58 h 172"/>
                <a:gd name="T76" fmla="*/ 124 w 168"/>
                <a:gd name="T77" fmla="*/ 56 h 172"/>
                <a:gd name="T78" fmla="*/ 124 w 168"/>
                <a:gd name="T79" fmla="*/ 24 h 172"/>
                <a:gd name="T80" fmla="*/ 132 w 168"/>
                <a:gd name="T81" fmla="*/ 35 h 172"/>
                <a:gd name="T82" fmla="*/ 115 w 168"/>
                <a:gd name="T83" fmla="*/ 36 h 172"/>
                <a:gd name="T84" fmla="*/ 104 w 168"/>
                <a:gd name="T85" fmla="*/ 44 h 172"/>
                <a:gd name="T86" fmla="*/ 168 w 168"/>
                <a:gd name="T87" fmla="*/ 48 h 172"/>
                <a:gd name="T88" fmla="*/ 157 w 168"/>
                <a:gd name="T89" fmla="*/ 30 h 172"/>
                <a:gd name="T90" fmla="*/ 153 w 168"/>
                <a:gd name="T91" fmla="*/ 23 h 172"/>
                <a:gd name="T92" fmla="*/ 143 w 168"/>
                <a:gd name="T93" fmla="*/ 4 h 172"/>
                <a:gd name="T94" fmla="*/ 128 w 168"/>
                <a:gd name="T95" fmla="*/ 0 h 172"/>
                <a:gd name="T96" fmla="*/ 110 w 168"/>
                <a:gd name="T97" fmla="*/ 11 h 172"/>
                <a:gd name="T98" fmla="*/ 103 w 168"/>
                <a:gd name="T99" fmla="*/ 15 h 172"/>
                <a:gd name="T100" fmla="*/ 84 w 168"/>
                <a:gd name="T101" fmla="*/ 25 h 172"/>
                <a:gd name="T102" fmla="*/ 80 w 168"/>
                <a:gd name="T103" fmla="*/ 40 h 172"/>
                <a:gd name="T104" fmla="*/ 91 w 168"/>
                <a:gd name="T105" fmla="*/ 58 h 172"/>
                <a:gd name="T106" fmla="*/ 95 w 168"/>
                <a:gd name="T107" fmla="*/ 65 h 172"/>
                <a:gd name="T108" fmla="*/ 105 w 168"/>
                <a:gd name="T109" fmla="*/ 84 h 172"/>
                <a:gd name="T110" fmla="*/ 120 w 168"/>
                <a:gd name="T111" fmla="*/ 88 h 172"/>
                <a:gd name="T112" fmla="*/ 138 w 168"/>
                <a:gd name="T113" fmla="*/ 77 h 172"/>
                <a:gd name="T114" fmla="*/ 145 w 168"/>
                <a:gd name="T115" fmla="*/ 73 h 172"/>
                <a:gd name="T116" fmla="*/ 164 w 168"/>
                <a:gd name="T117" fmla="*/ 63 h 172"/>
                <a:gd name="T118" fmla="*/ 168 w 168"/>
                <a:gd name="T119" fmla="*/ 48 h 172"/>
                <a:gd name="T120" fmla="*/ 124 w 168"/>
                <a:gd name="T121" fmla="*/ 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72">
                  <a:moveTo>
                    <a:pt x="127" y="96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0" y="106"/>
                    <a:pt x="104" y="108"/>
                    <a:pt x="100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05"/>
                    <a:pt x="103" y="101"/>
                    <a:pt x="102" y="97"/>
                  </a:cubicBezTo>
                  <a:cubicBezTo>
                    <a:pt x="100" y="91"/>
                    <a:pt x="94" y="88"/>
                    <a:pt x="87" y="90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2" y="95"/>
                    <a:pt x="55" y="98"/>
                    <a:pt x="51" y="10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4" y="110"/>
                    <a:pt x="32" y="111"/>
                  </a:cubicBezTo>
                  <a:cubicBezTo>
                    <a:pt x="31" y="109"/>
                    <a:pt x="30" y="108"/>
                    <a:pt x="28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2" y="170"/>
                    <a:pt x="32" y="16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3" y="150"/>
                    <a:pt x="49" y="147"/>
                    <a:pt x="53" y="146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6" y="136"/>
                    <a:pt x="113" y="133"/>
                    <a:pt x="117" y="130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3" y="110"/>
                    <a:pt x="145" y="107"/>
                    <a:pt x="145" y="103"/>
                  </a:cubicBezTo>
                  <a:cubicBezTo>
                    <a:pt x="145" y="101"/>
                    <a:pt x="144" y="99"/>
                    <a:pt x="143" y="97"/>
                  </a:cubicBezTo>
                  <a:cubicBezTo>
                    <a:pt x="139" y="94"/>
                    <a:pt x="133" y="93"/>
                    <a:pt x="127" y="96"/>
                  </a:cubicBezTo>
                  <a:close/>
                  <a:moveTo>
                    <a:pt x="135" y="106"/>
                  </a:moveTo>
                  <a:cubicBezTo>
                    <a:pt x="112" y="124"/>
                    <a:pt x="112" y="124"/>
                    <a:pt x="112" y="124"/>
                  </a:cubicBezTo>
                  <a:cubicBezTo>
                    <a:pt x="109" y="126"/>
                    <a:pt x="103" y="129"/>
                    <a:pt x="99" y="130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46" y="140"/>
                    <a:pt x="39" y="142"/>
                    <a:pt x="35" y="145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5" y="118"/>
                    <a:pt x="39" y="117"/>
                    <a:pt x="41" y="116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9" y="105"/>
                    <a:pt x="65" y="103"/>
                    <a:pt x="69" y="102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90" y="98"/>
                    <a:pt x="90" y="97"/>
                    <a:pt x="90" y="97"/>
                  </a:cubicBezTo>
                  <a:cubicBezTo>
                    <a:pt x="92" y="97"/>
                    <a:pt x="94" y="98"/>
                    <a:pt x="94" y="99"/>
                  </a:cubicBezTo>
                  <a:cubicBezTo>
                    <a:pt x="95" y="100"/>
                    <a:pt x="93" y="103"/>
                    <a:pt x="91" y="104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9"/>
                    <a:pt x="79" y="110"/>
                    <a:pt x="79" y="112"/>
                  </a:cubicBezTo>
                  <a:cubicBezTo>
                    <a:pt x="79" y="114"/>
                    <a:pt x="81" y="115"/>
                    <a:pt x="82" y="115"/>
                  </a:cubicBezTo>
                  <a:cubicBezTo>
                    <a:pt x="85" y="116"/>
                    <a:pt x="86" y="116"/>
                    <a:pt x="88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5" y="116"/>
                    <a:pt x="113" y="114"/>
                    <a:pt x="117" y="11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4" y="102"/>
                    <a:pt x="137" y="102"/>
                    <a:pt x="137" y="103"/>
                  </a:cubicBezTo>
                  <a:cubicBezTo>
                    <a:pt x="137" y="103"/>
                    <a:pt x="137" y="104"/>
                    <a:pt x="135" y="106"/>
                  </a:cubicBezTo>
                  <a:close/>
                  <a:moveTo>
                    <a:pt x="12" y="124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2" y="132"/>
                    <a:pt x="12" y="132"/>
                    <a:pt x="12" y="132"/>
                  </a:cubicBezTo>
                  <a:lnTo>
                    <a:pt x="12" y="124"/>
                  </a:lnTo>
                  <a:close/>
                  <a:moveTo>
                    <a:pt x="60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0" y="60"/>
                    <a:pt x="48" y="6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5" y="68"/>
                    <a:pt x="60" y="63"/>
                    <a:pt x="60" y="56"/>
                  </a:cubicBezTo>
                  <a:close/>
                  <a:moveTo>
                    <a:pt x="48" y="52"/>
                  </a:moveTo>
                  <a:cubicBezTo>
                    <a:pt x="48" y="44"/>
                    <a:pt x="48" y="44"/>
                    <a:pt x="48" y="44"/>
                  </a:cubicBezTo>
                  <a:cubicBezTo>
                    <a:pt x="41" y="44"/>
                    <a:pt x="36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4"/>
                    <a:pt x="46" y="52"/>
                    <a:pt x="48" y="52"/>
                  </a:cubicBezTo>
                  <a:close/>
                  <a:moveTo>
                    <a:pt x="26" y="73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5" y="81"/>
                    <a:pt x="39" y="83"/>
                    <a:pt x="44" y="84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3"/>
                    <a:pt x="61" y="81"/>
                    <a:pt x="65" y="78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3" y="69"/>
                    <a:pt x="75" y="65"/>
                    <a:pt x="76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47"/>
                    <a:pt x="73" y="43"/>
                    <a:pt x="70" y="39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1" y="31"/>
                    <a:pt x="57" y="29"/>
                    <a:pt x="52" y="28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9" y="29"/>
                    <a:pt x="35" y="31"/>
                    <a:pt x="31" y="34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3" y="43"/>
                    <a:pt x="21" y="47"/>
                    <a:pt x="2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5"/>
                    <a:pt x="23" y="69"/>
                    <a:pt x="26" y="73"/>
                  </a:cubicBezTo>
                  <a:close/>
                  <a:moveTo>
                    <a:pt x="48" y="36"/>
                  </a:moveTo>
                  <a:cubicBezTo>
                    <a:pt x="59" y="36"/>
                    <a:pt x="68" y="45"/>
                    <a:pt x="68" y="56"/>
                  </a:cubicBezTo>
                  <a:cubicBezTo>
                    <a:pt x="68" y="67"/>
                    <a:pt x="59" y="76"/>
                    <a:pt x="48" y="76"/>
                  </a:cubicBezTo>
                  <a:cubicBezTo>
                    <a:pt x="37" y="76"/>
                    <a:pt x="28" y="67"/>
                    <a:pt x="28" y="56"/>
                  </a:cubicBezTo>
                  <a:cubicBezTo>
                    <a:pt x="28" y="45"/>
                    <a:pt x="37" y="36"/>
                    <a:pt x="48" y="36"/>
                  </a:cubicBezTo>
                  <a:close/>
                  <a:moveTo>
                    <a:pt x="136" y="44"/>
                  </a:moveTo>
                  <a:cubicBezTo>
                    <a:pt x="136" y="47"/>
                    <a:pt x="135" y="50"/>
                    <a:pt x="132" y="52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2" y="54"/>
                    <a:pt x="144" y="49"/>
                    <a:pt x="144" y="44"/>
                  </a:cubicBezTo>
                  <a:cubicBezTo>
                    <a:pt x="142" y="44"/>
                    <a:pt x="142" y="44"/>
                    <a:pt x="142" y="44"/>
                  </a:cubicBezTo>
                  <a:lnTo>
                    <a:pt x="136" y="44"/>
                  </a:lnTo>
                  <a:close/>
                  <a:moveTo>
                    <a:pt x="116" y="53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4" y="62"/>
                    <a:pt x="119" y="64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1" y="56"/>
                    <a:pt x="118" y="55"/>
                    <a:pt x="116" y="53"/>
                  </a:cubicBezTo>
                  <a:close/>
                  <a:moveTo>
                    <a:pt x="124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3"/>
                    <a:pt x="132" y="35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4" y="26"/>
                    <a:pt x="129" y="24"/>
                    <a:pt x="124" y="24"/>
                  </a:cubicBezTo>
                  <a:close/>
                  <a:moveTo>
                    <a:pt x="115" y="36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06" y="34"/>
                    <a:pt x="104" y="39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1"/>
                    <a:pt x="113" y="38"/>
                    <a:pt x="115" y="36"/>
                  </a:cubicBezTo>
                  <a:close/>
                  <a:moveTo>
                    <a:pt x="168" y="48"/>
                  </a:moveTo>
                  <a:cubicBezTo>
                    <a:pt x="168" y="40"/>
                    <a:pt x="168" y="40"/>
                    <a:pt x="168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9" y="36"/>
                    <a:pt x="158" y="33"/>
                    <a:pt x="157" y="3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0"/>
                    <a:pt x="148" y="17"/>
                    <a:pt x="145" y="15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5" y="10"/>
                    <a:pt x="132" y="9"/>
                    <a:pt x="12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9"/>
                    <a:pt x="113" y="10"/>
                    <a:pt x="110" y="11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0" y="17"/>
                    <a:pt x="97" y="20"/>
                    <a:pt x="95" y="23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3"/>
                    <a:pt x="89" y="36"/>
                    <a:pt x="88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52"/>
                    <a:pt x="90" y="55"/>
                    <a:pt x="91" y="58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8"/>
                    <a:pt x="100" y="71"/>
                    <a:pt x="103" y="73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3" y="78"/>
                    <a:pt x="116" y="79"/>
                    <a:pt x="120" y="80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2" y="79"/>
                    <a:pt x="135" y="78"/>
                    <a:pt x="138" y="77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8" y="71"/>
                    <a:pt x="151" y="68"/>
                    <a:pt x="153" y="65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8" y="55"/>
                    <a:pt x="159" y="52"/>
                    <a:pt x="160" y="48"/>
                  </a:cubicBezTo>
                  <a:lnTo>
                    <a:pt x="168" y="48"/>
                  </a:lnTo>
                  <a:close/>
                  <a:moveTo>
                    <a:pt x="124" y="72"/>
                  </a:moveTo>
                  <a:cubicBezTo>
                    <a:pt x="109" y="72"/>
                    <a:pt x="96" y="59"/>
                    <a:pt x="96" y="44"/>
                  </a:cubicBezTo>
                  <a:cubicBezTo>
                    <a:pt x="96" y="29"/>
                    <a:pt x="109" y="16"/>
                    <a:pt x="124" y="16"/>
                  </a:cubicBezTo>
                  <a:cubicBezTo>
                    <a:pt x="139" y="16"/>
                    <a:pt x="152" y="29"/>
                    <a:pt x="152" y="44"/>
                  </a:cubicBezTo>
                  <a:cubicBezTo>
                    <a:pt x="152" y="59"/>
                    <a:pt x="139" y="72"/>
                    <a:pt x="124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8654082" y="5494338"/>
            <a:ext cx="633413" cy="633413"/>
            <a:chOff x="7130081" y="3765273"/>
            <a:chExt cx="633413" cy="633413"/>
          </a:xfrm>
          <a:solidFill>
            <a:schemeClr val="tx2"/>
          </a:solidFill>
        </p:grpSpPr>
        <p:sp>
          <p:nvSpPr>
            <p:cNvPr id="21" name="Freeform 560"/>
            <p:cNvSpPr>
              <a:spLocks noEditPoints="1"/>
            </p:cNvSpPr>
            <p:nvPr/>
          </p:nvSpPr>
          <p:spPr bwMode="auto">
            <a:xfrm>
              <a:off x="7130081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89"/>
            <p:cNvSpPr>
              <a:spLocks noEditPoints="1"/>
            </p:cNvSpPr>
            <p:nvPr/>
          </p:nvSpPr>
          <p:spPr bwMode="auto">
            <a:xfrm>
              <a:off x="7233237" y="3945343"/>
              <a:ext cx="442484" cy="342043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7832456" y="5494338"/>
            <a:ext cx="633413" cy="633413"/>
            <a:chOff x="6308455" y="3765273"/>
            <a:chExt cx="633413" cy="633413"/>
          </a:xfrm>
          <a:solidFill>
            <a:schemeClr val="tx2"/>
          </a:solidFill>
        </p:grpSpPr>
        <p:sp>
          <p:nvSpPr>
            <p:cNvPr id="24" name="Freeform 558"/>
            <p:cNvSpPr>
              <a:spLocks noEditPoints="1"/>
            </p:cNvSpPr>
            <p:nvPr/>
          </p:nvSpPr>
          <p:spPr bwMode="auto">
            <a:xfrm>
              <a:off x="6308455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96"/>
            <p:cNvSpPr>
              <a:spLocks noEditPoints="1"/>
            </p:cNvSpPr>
            <p:nvPr/>
          </p:nvSpPr>
          <p:spPr bwMode="auto">
            <a:xfrm>
              <a:off x="6419754" y="3901909"/>
              <a:ext cx="410813" cy="360140"/>
            </a:xfrm>
            <a:custGeom>
              <a:avLst/>
              <a:gdLst>
                <a:gd name="T0" fmla="*/ 184 w 192"/>
                <a:gd name="T1" fmla="*/ 100 h 168"/>
                <a:gd name="T2" fmla="*/ 188 w 192"/>
                <a:gd name="T3" fmla="*/ 92 h 168"/>
                <a:gd name="T4" fmla="*/ 164 w 192"/>
                <a:gd name="T5" fmla="*/ 24 h 168"/>
                <a:gd name="T6" fmla="*/ 116 w 192"/>
                <a:gd name="T7" fmla="*/ 0 h 168"/>
                <a:gd name="T8" fmla="*/ 64 w 192"/>
                <a:gd name="T9" fmla="*/ 24 h 168"/>
                <a:gd name="T10" fmla="*/ 1 w 192"/>
                <a:gd name="T11" fmla="*/ 91 h 168"/>
                <a:gd name="T12" fmla="*/ 12 w 192"/>
                <a:gd name="T13" fmla="*/ 96 h 168"/>
                <a:gd name="T14" fmla="*/ 0 w 192"/>
                <a:gd name="T15" fmla="*/ 104 h 168"/>
                <a:gd name="T16" fmla="*/ 180 w 192"/>
                <a:gd name="T17" fmla="*/ 168 h 168"/>
                <a:gd name="T18" fmla="*/ 72 w 192"/>
                <a:gd name="T19" fmla="*/ 12 h 168"/>
                <a:gd name="T20" fmla="*/ 120 w 192"/>
                <a:gd name="T21" fmla="*/ 12 h 168"/>
                <a:gd name="T22" fmla="*/ 72 w 192"/>
                <a:gd name="T23" fmla="*/ 12 h 168"/>
                <a:gd name="T24" fmla="*/ 8 w 192"/>
                <a:gd name="T25" fmla="*/ 156 h 168"/>
                <a:gd name="T26" fmla="*/ 28 w 192"/>
                <a:gd name="T27" fmla="*/ 100 h 168"/>
                <a:gd name="T28" fmla="*/ 9 w 192"/>
                <a:gd name="T29" fmla="*/ 84 h 168"/>
                <a:gd name="T30" fmla="*/ 183 w 192"/>
                <a:gd name="T31" fmla="*/ 84 h 168"/>
                <a:gd name="T32" fmla="*/ 164 w 192"/>
                <a:gd name="T33" fmla="*/ 100 h 168"/>
                <a:gd name="T34" fmla="*/ 184 w 192"/>
                <a:gd name="T35" fmla="*/ 156 h 168"/>
                <a:gd name="T36" fmla="*/ 97 w 192"/>
                <a:gd name="T37" fmla="*/ 84 h 168"/>
                <a:gd name="T38" fmla="*/ 113 w 192"/>
                <a:gd name="T39" fmla="*/ 87 h 168"/>
                <a:gd name="T40" fmla="*/ 148 w 192"/>
                <a:gd name="T41" fmla="*/ 100 h 168"/>
                <a:gd name="T42" fmla="*/ 136 w 192"/>
                <a:gd name="T43" fmla="*/ 81 h 168"/>
                <a:gd name="T44" fmla="*/ 149 w 192"/>
                <a:gd name="T45" fmla="*/ 68 h 168"/>
                <a:gd name="T46" fmla="*/ 168 w 192"/>
                <a:gd name="T47" fmla="*/ 80 h 168"/>
                <a:gd name="T48" fmla="*/ 140 w 192"/>
                <a:gd name="T49" fmla="*/ 40 h 168"/>
                <a:gd name="T50" fmla="*/ 103 w 192"/>
                <a:gd name="T51" fmla="*/ 56 h 168"/>
                <a:gd name="T52" fmla="*/ 44 w 192"/>
                <a:gd name="T53" fmla="*/ 44 h 168"/>
                <a:gd name="T54" fmla="*/ 48 w 192"/>
                <a:gd name="T55" fmla="*/ 92 h 168"/>
                <a:gd name="T56" fmla="*/ 123 w 192"/>
                <a:gd name="T57" fmla="*/ 56 h 168"/>
                <a:gd name="T58" fmla="*/ 157 w 192"/>
                <a:gd name="T59" fmla="*/ 63 h 168"/>
                <a:gd name="T60" fmla="*/ 131 w 192"/>
                <a:gd name="T61" fmla="*/ 71 h 168"/>
                <a:gd name="T62" fmla="*/ 137 w 192"/>
                <a:gd name="T63" fmla="*/ 96 h 168"/>
                <a:gd name="T64" fmla="*/ 104 w 192"/>
                <a:gd name="T65" fmla="*/ 72 h 168"/>
                <a:gd name="T66" fmla="*/ 44 w 192"/>
                <a:gd name="T67" fmla="*/ 52 h 168"/>
                <a:gd name="T68" fmla="*/ 96 w 192"/>
                <a:gd name="T69" fmla="*/ 60 h 168"/>
                <a:gd name="T70" fmla="*/ 44 w 192"/>
                <a:gd name="T71" fmla="*/ 84 h 168"/>
                <a:gd name="T72" fmla="*/ 153 w 192"/>
                <a:gd name="T73" fmla="*/ 112 h 168"/>
                <a:gd name="T74" fmla="*/ 104 w 192"/>
                <a:gd name="T75" fmla="*/ 116 h 168"/>
                <a:gd name="T76" fmla="*/ 48 w 192"/>
                <a:gd name="T77" fmla="*/ 104 h 168"/>
                <a:gd name="T78" fmla="*/ 44 w 192"/>
                <a:gd name="T79" fmla="*/ 152 h 168"/>
                <a:gd name="T80" fmla="*/ 92 w 192"/>
                <a:gd name="T81" fmla="*/ 152 h 168"/>
                <a:gd name="T82" fmla="*/ 150 w 192"/>
                <a:gd name="T83" fmla="*/ 144 h 168"/>
                <a:gd name="T84" fmla="*/ 169 w 192"/>
                <a:gd name="T85" fmla="*/ 140 h 168"/>
                <a:gd name="T86" fmla="*/ 169 w 192"/>
                <a:gd name="T87" fmla="*/ 116 h 168"/>
                <a:gd name="T88" fmla="*/ 88 w 192"/>
                <a:gd name="T89" fmla="*/ 140 h 168"/>
                <a:gd name="T90" fmla="*/ 80 w 192"/>
                <a:gd name="T91" fmla="*/ 139 h 168"/>
                <a:gd name="T92" fmla="*/ 28 w 192"/>
                <a:gd name="T93" fmla="*/ 128 h 168"/>
                <a:gd name="T94" fmla="*/ 80 w 192"/>
                <a:gd name="T95" fmla="*/ 117 h 168"/>
                <a:gd name="T96" fmla="*/ 88 w 192"/>
                <a:gd name="T97" fmla="*/ 116 h 168"/>
                <a:gd name="T98" fmla="*/ 96 w 192"/>
                <a:gd name="T99" fmla="*/ 140 h 168"/>
                <a:gd name="T100" fmla="*/ 146 w 192"/>
                <a:gd name="T101" fmla="*/ 132 h 168"/>
                <a:gd name="T102" fmla="*/ 104 w 192"/>
                <a:gd name="T103" fmla="*/ 124 h 168"/>
                <a:gd name="T104" fmla="*/ 153 w 192"/>
                <a:gd name="T105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168">
                  <a:moveTo>
                    <a:pt x="192" y="104"/>
                  </a:moveTo>
                  <a:cubicBezTo>
                    <a:pt x="192" y="102"/>
                    <a:pt x="190" y="100"/>
                    <a:pt x="188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2" y="100"/>
                    <a:pt x="180" y="98"/>
                    <a:pt x="180" y="96"/>
                  </a:cubicBezTo>
                  <a:cubicBezTo>
                    <a:pt x="180" y="94"/>
                    <a:pt x="182" y="92"/>
                    <a:pt x="184" y="92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2"/>
                    <a:pt x="190" y="92"/>
                    <a:pt x="191" y="91"/>
                  </a:cubicBezTo>
                  <a:cubicBezTo>
                    <a:pt x="191" y="90"/>
                    <a:pt x="192" y="89"/>
                    <a:pt x="192" y="88"/>
                  </a:cubicBezTo>
                  <a:cubicBezTo>
                    <a:pt x="190" y="57"/>
                    <a:pt x="181" y="24"/>
                    <a:pt x="164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9" y="0"/>
                    <a:pt x="64" y="5"/>
                    <a:pt x="64" y="1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1" y="24"/>
                    <a:pt x="2" y="57"/>
                    <a:pt x="0" y="88"/>
                  </a:cubicBezTo>
                  <a:cubicBezTo>
                    <a:pt x="0" y="89"/>
                    <a:pt x="1" y="90"/>
                    <a:pt x="1" y="91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2"/>
                    <a:pt x="12" y="94"/>
                    <a:pt x="12" y="96"/>
                  </a:cubicBezTo>
                  <a:cubicBezTo>
                    <a:pt x="12" y="98"/>
                    <a:pt x="10" y="100"/>
                    <a:pt x="8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0"/>
                    <a:pt x="0" y="102"/>
                    <a:pt x="0" y="10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7" y="168"/>
                    <a:pt x="192" y="163"/>
                    <a:pt x="192" y="156"/>
                  </a:cubicBezTo>
                  <a:lnTo>
                    <a:pt x="192" y="104"/>
                  </a:lnTo>
                  <a:close/>
                  <a:moveTo>
                    <a:pt x="72" y="12"/>
                  </a:moveTo>
                  <a:cubicBezTo>
                    <a:pt x="72" y="10"/>
                    <a:pt x="74" y="8"/>
                    <a:pt x="7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72" y="24"/>
                    <a:pt x="72" y="24"/>
                    <a:pt x="72" y="24"/>
                  </a:cubicBezTo>
                  <a:lnTo>
                    <a:pt x="72" y="12"/>
                  </a:lnTo>
                  <a:close/>
                  <a:moveTo>
                    <a:pt x="180" y="160"/>
                  </a:move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3" y="108"/>
                    <a:pt x="18" y="105"/>
                    <a:pt x="1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88"/>
                    <a:pt x="14" y="84"/>
                    <a:pt x="9" y="84"/>
                  </a:cubicBezTo>
                  <a:cubicBezTo>
                    <a:pt x="11" y="53"/>
                    <a:pt x="20" y="32"/>
                    <a:pt x="28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72" y="32"/>
                    <a:pt x="181" y="53"/>
                    <a:pt x="183" y="84"/>
                  </a:cubicBezTo>
                  <a:cubicBezTo>
                    <a:pt x="178" y="84"/>
                    <a:pt x="174" y="88"/>
                    <a:pt x="173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4" y="105"/>
                    <a:pt x="179" y="108"/>
                    <a:pt x="184" y="108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8"/>
                    <a:pt x="182" y="160"/>
                    <a:pt x="180" y="160"/>
                  </a:cubicBezTo>
                  <a:close/>
                  <a:moveTo>
                    <a:pt x="48" y="92"/>
                  </a:moveTo>
                  <a:cubicBezTo>
                    <a:pt x="97" y="84"/>
                    <a:pt x="97" y="84"/>
                    <a:pt x="97" y="84"/>
                  </a:cubicBezTo>
                  <a:cubicBezTo>
                    <a:pt x="100" y="84"/>
                    <a:pt x="102" y="82"/>
                    <a:pt x="103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6" y="81"/>
                    <a:pt x="112" y="85"/>
                    <a:pt x="113" y="87"/>
                  </a:cubicBezTo>
                  <a:cubicBezTo>
                    <a:pt x="113" y="87"/>
                    <a:pt x="126" y="104"/>
                    <a:pt x="140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6" y="103"/>
                    <a:pt x="147" y="102"/>
                    <a:pt x="148" y="100"/>
                  </a:cubicBezTo>
                  <a:cubicBezTo>
                    <a:pt x="149" y="98"/>
                    <a:pt x="148" y="96"/>
                    <a:pt x="146" y="9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2"/>
                    <a:pt x="136" y="81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40" y="71"/>
                    <a:pt x="141" y="71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0" y="68"/>
                    <a:pt x="151" y="68"/>
                    <a:pt x="152" y="6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4" y="80"/>
                    <a:pt x="166" y="81"/>
                    <a:pt x="168" y="80"/>
                  </a:cubicBezTo>
                  <a:cubicBezTo>
                    <a:pt x="170" y="79"/>
                    <a:pt x="172" y="78"/>
                    <a:pt x="172" y="75"/>
                  </a:cubicBezTo>
                  <a:cubicBezTo>
                    <a:pt x="172" y="75"/>
                    <a:pt x="172" y="75"/>
                    <a:pt x="172" y="72"/>
                  </a:cubicBezTo>
                  <a:cubicBezTo>
                    <a:pt x="172" y="54"/>
                    <a:pt x="158" y="40"/>
                    <a:pt x="140" y="40"/>
                  </a:cubicBezTo>
                  <a:cubicBezTo>
                    <a:pt x="130" y="40"/>
                    <a:pt x="119" y="49"/>
                    <a:pt x="118" y="50"/>
                  </a:cubicBezTo>
                  <a:cubicBezTo>
                    <a:pt x="117" y="51"/>
                    <a:pt x="106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4"/>
                    <a:pt x="100" y="52"/>
                    <a:pt x="97" y="52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5" y="44"/>
                    <a:pt x="44" y="44"/>
                  </a:cubicBezTo>
                  <a:cubicBezTo>
                    <a:pt x="31" y="44"/>
                    <a:pt x="20" y="55"/>
                    <a:pt x="20" y="68"/>
                  </a:cubicBezTo>
                  <a:cubicBezTo>
                    <a:pt x="20" y="81"/>
                    <a:pt x="31" y="92"/>
                    <a:pt x="44" y="92"/>
                  </a:cubicBezTo>
                  <a:cubicBezTo>
                    <a:pt x="45" y="92"/>
                    <a:pt x="47" y="92"/>
                    <a:pt x="48" y="92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8" y="64"/>
                    <a:pt x="121" y="57"/>
                    <a:pt x="123" y="56"/>
                  </a:cubicBezTo>
                  <a:cubicBezTo>
                    <a:pt x="126" y="54"/>
                    <a:pt x="134" y="48"/>
                    <a:pt x="140" y="48"/>
                  </a:cubicBezTo>
                  <a:cubicBezTo>
                    <a:pt x="152" y="48"/>
                    <a:pt x="162" y="57"/>
                    <a:pt x="164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5" y="60"/>
                    <a:pt x="150" y="59"/>
                    <a:pt x="147" y="60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35" y="64"/>
                    <a:pt x="132" y="67"/>
                    <a:pt x="131" y="71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7" y="82"/>
                    <a:pt x="128" y="87"/>
                    <a:pt x="131" y="89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29" y="94"/>
                    <a:pt x="122" y="85"/>
                    <a:pt x="119" y="82"/>
                  </a:cubicBezTo>
                  <a:cubicBezTo>
                    <a:pt x="118" y="80"/>
                    <a:pt x="108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64"/>
                  </a:lnTo>
                  <a:close/>
                  <a:moveTo>
                    <a:pt x="28" y="68"/>
                  </a:moveTo>
                  <a:cubicBezTo>
                    <a:pt x="28" y="59"/>
                    <a:pt x="35" y="52"/>
                    <a:pt x="44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4"/>
                    <a:pt x="45" y="84"/>
                    <a:pt x="44" y="84"/>
                  </a:cubicBezTo>
                  <a:cubicBezTo>
                    <a:pt x="35" y="84"/>
                    <a:pt x="28" y="77"/>
                    <a:pt x="28" y="68"/>
                  </a:cubicBezTo>
                  <a:close/>
                  <a:moveTo>
                    <a:pt x="169" y="116"/>
                  </a:move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1" y="112"/>
                    <a:pt x="150" y="112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4" y="109"/>
                    <a:pt x="99" y="104"/>
                    <a:pt x="92" y="104"/>
                  </a:cubicBezTo>
                  <a:cubicBezTo>
                    <a:pt x="88" y="104"/>
                    <a:pt x="84" y="106"/>
                    <a:pt x="82" y="110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5" y="104"/>
                    <a:pt x="44" y="104"/>
                  </a:cubicBezTo>
                  <a:cubicBezTo>
                    <a:pt x="31" y="104"/>
                    <a:pt x="20" y="115"/>
                    <a:pt x="20" y="128"/>
                  </a:cubicBezTo>
                  <a:cubicBezTo>
                    <a:pt x="20" y="141"/>
                    <a:pt x="31" y="152"/>
                    <a:pt x="44" y="152"/>
                  </a:cubicBezTo>
                  <a:cubicBezTo>
                    <a:pt x="45" y="152"/>
                    <a:pt x="47" y="152"/>
                    <a:pt x="48" y="152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4" y="150"/>
                    <a:pt x="88" y="152"/>
                    <a:pt x="92" y="152"/>
                  </a:cubicBezTo>
                  <a:cubicBezTo>
                    <a:pt x="99" y="152"/>
                    <a:pt x="104" y="147"/>
                    <a:pt x="104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1" y="144"/>
                    <a:pt x="151" y="144"/>
                    <a:pt x="152" y="144"/>
                  </a:cubicBezTo>
                  <a:cubicBezTo>
                    <a:pt x="152" y="144"/>
                    <a:pt x="153" y="144"/>
                    <a:pt x="153" y="144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1" y="139"/>
                    <a:pt x="172" y="138"/>
                    <a:pt x="172" y="136"/>
                  </a:cubicBezTo>
                  <a:cubicBezTo>
                    <a:pt x="172" y="120"/>
                    <a:pt x="172" y="120"/>
                    <a:pt x="172" y="120"/>
                  </a:cubicBezTo>
                  <a:cubicBezTo>
                    <a:pt x="172" y="118"/>
                    <a:pt x="171" y="116"/>
                    <a:pt x="169" y="116"/>
                  </a:cubicBezTo>
                  <a:close/>
                  <a:moveTo>
                    <a:pt x="96" y="140"/>
                  </a:moveTo>
                  <a:cubicBezTo>
                    <a:pt x="96" y="142"/>
                    <a:pt x="94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6" y="144"/>
                    <a:pt x="45" y="144"/>
                    <a:pt x="44" y="144"/>
                  </a:cubicBezTo>
                  <a:cubicBezTo>
                    <a:pt x="35" y="144"/>
                    <a:pt x="28" y="137"/>
                    <a:pt x="28" y="128"/>
                  </a:cubicBezTo>
                  <a:cubicBezTo>
                    <a:pt x="28" y="119"/>
                    <a:pt x="35" y="112"/>
                    <a:pt x="44" y="112"/>
                  </a:cubicBezTo>
                  <a:cubicBezTo>
                    <a:pt x="45" y="112"/>
                    <a:pt x="46" y="112"/>
                    <a:pt x="47" y="1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90" y="112"/>
                    <a:pt x="92" y="112"/>
                  </a:cubicBezTo>
                  <a:cubicBezTo>
                    <a:pt x="94" y="112"/>
                    <a:pt x="96" y="114"/>
                    <a:pt x="96" y="116"/>
                  </a:cubicBezTo>
                  <a:lnTo>
                    <a:pt x="96" y="140"/>
                  </a:lnTo>
                  <a:close/>
                  <a:moveTo>
                    <a:pt x="164" y="133"/>
                  </a:moveTo>
                  <a:cubicBezTo>
                    <a:pt x="152" y="136"/>
                    <a:pt x="152" y="136"/>
                    <a:pt x="152" y="136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5" y="132"/>
                    <a:pt x="145" y="132"/>
                    <a:pt x="144" y="132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5" y="124"/>
                    <a:pt x="145" y="124"/>
                    <a:pt x="146" y="124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64" y="123"/>
                    <a:pt x="164" y="123"/>
                    <a:pt x="164" y="123"/>
                  </a:cubicBezTo>
                  <a:lnTo>
                    <a:pt x="164" y="1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7011733" y="5494338"/>
            <a:ext cx="632508" cy="633413"/>
            <a:chOff x="5487733" y="3765273"/>
            <a:chExt cx="632508" cy="633413"/>
          </a:xfrm>
          <a:solidFill>
            <a:schemeClr val="tx2"/>
          </a:solidFill>
        </p:grpSpPr>
        <p:sp>
          <p:nvSpPr>
            <p:cNvPr id="27" name="Freeform 564"/>
            <p:cNvSpPr>
              <a:spLocks noEditPoints="1"/>
            </p:cNvSpPr>
            <p:nvPr/>
          </p:nvSpPr>
          <p:spPr bwMode="auto">
            <a:xfrm>
              <a:off x="5487733" y="3765273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99"/>
            <p:cNvSpPr>
              <a:spLocks noEditPoints="1"/>
            </p:cNvSpPr>
            <p:nvPr/>
          </p:nvSpPr>
          <p:spPr bwMode="auto">
            <a:xfrm>
              <a:off x="5624369" y="3893765"/>
              <a:ext cx="359235" cy="368284"/>
            </a:xfrm>
            <a:custGeom>
              <a:avLst/>
              <a:gdLst>
                <a:gd name="T0" fmla="*/ 100 w 168"/>
                <a:gd name="T1" fmla="*/ 108 h 172"/>
                <a:gd name="T2" fmla="*/ 87 w 168"/>
                <a:gd name="T3" fmla="*/ 90 h 172"/>
                <a:gd name="T4" fmla="*/ 37 w 168"/>
                <a:gd name="T5" fmla="*/ 109 h 172"/>
                <a:gd name="T6" fmla="*/ 0 w 168"/>
                <a:gd name="T7" fmla="*/ 108 h 172"/>
                <a:gd name="T8" fmla="*/ 24 w 168"/>
                <a:gd name="T9" fmla="*/ 164 h 172"/>
                <a:gd name="T10" fmla="*/ 28 w 168"/>
                <a:gd name="T11" fmla="*/ 172 h 172"/>
                <a:gd name="T12" fmla="*/ 40 w 168"/>
                <a:gd name="T13" fmla="*/ 152 h 172"/>
                <a:gd name="T14" fmla="*/ 117 w 168"/>
                <a:gd name="T15" fmla="*/ 130 h 172"/>
                <a:gd name="T16" fmla="*/ 143 w 168"/>
                <a:gd name="T17" fmla="*/ 97 h 172"/>
                <a:gd name="T18" fmla="*/ 112 w 168"/>
                <a:gd name="T19" fmla="*/ 124 h 172"/>
                <a:gd name="T20" fmla="*/ 35 w 168"/>
                <a:gd name="T21" fmla="*/ 145 h 172"/>
                <a:gd name="T22" fmla="*/ 41 w 168"/>
                <a:gd name="T23" fmla="*/ 116 h 172"/>
                <a:gd name="T24" fmla="*/ 89 w 168"/>
                <a:gd name="T25" fmla="*/ 98 h 172"/>
                <a:gd name="T26" fmla="*/ 91 w 168"/>
                <a:gd name="T27" fmla="*/ 104 h 172"/>
                <a:gd name="T28" fmla="*/ 82 w 168"/>
                <a:gd name="T29" fmla="*/ 115 h 172"/>
                <a:gd name="T30" fmla="*/ 117 w 168"/>
                <a:gd name="T31" fmla="*/ 112 h 172"/>
                <a:gd name="T32" fmla="*/ 135 w 168"/>
                <a:gd name="T33" fmla="*/ 106 h 172"/>
                <a:gd name="T34" fmla="*/ 0 w 168"/>
                <a:gd name="T35" fmla="*/ 132 h 172"/>
                <a:gd name="T36" fmla="*/ 60 w 168"/>
                <a:gd name="T37" fmla="*/ 56 h 172"/>
                <a:gd name="T38" fmla="*/ 48 w 168"/>
                <a:gd name="T39" fmla="*/ 60 h 172"/>
                <a:gd name="T40" fmla="*/ 48 w 168"/>
                <a:gd name="T41" fmla="*/ 52 h 172"/>
                <a:gd name="T42" fmla="*/ 36 w 168"/>
                <a:gd name="T43" fmla="*/ 56 h 172"/>
                <a:gd name="T44" fmla="*/ 26 w 168"/>
                <a:gd name="T45" fmla="*/ 73 h 172"/>
                <a:gd name="T46" fmla="*/ 31 w 168"/>
                <a:gd name="T47" fmla="*/ 78 h 172"/>
                <a:gd name="T48" fmla="*/ 52 w 168"/>
                <a:gd name="T49" fmla="*/ 92 h 172"/>
                <a:gd name="T50" fmla="*/ 71 w 168"/>
                <a:gd name="T51" fmla="*/ 84 h 172"/>
                <a:gd name="T52" fmla="*/ 76 w 168"/>
                <a:gd name="T53" fmla="*/ 60 h 172"/>
                <a:gd name="T54" fmla="*/ 76 w 168"/>
                <a:gd name="T55" fmla="*/ 52 h 172"/>
                <a:gd name="T56" fmla="*/ 71 w 168"/>
                <a:gd name="T57" fmla="*/ 28 h 172"/>
                <a:gd name="T58" fmla="*/ 52 w 168"/>
                <a:gd name="T59" fmla="*/ 20 h 172"/>
                <a:gd name="T60" fmla="*/ 31 w 168"/>
                <a:gd name="T61" fmla="*/ 34 h 172"/>
                <a:gd name="T62" fmla="*/ 26 w 168"/>
                <a:gd name="T63" fmla="*/ 39 h 172"/>
                <a:gd name="T64" fmla="*/ 12 w 168"/>
                <a:gd name="T65" fmla="*/ 60 h 172"/>
                <a:gd name="T66" fmla="*/ 48 w 168"/>
                <a:gd name="T67" fmla="*/ 36 h 172"/>
                <a:gd name="T68" fmla="*/ 28 w 168"/>
                <a:gd name="T69" fmla="*/ 56 h 172"/>
                <a:gd name="T70" fmla="*/ 132 w 168"/>
                <a:gd name="T71" fmla="*/ 52 h 172"/>
                <a:gd name="T72" fmla="*/ 142 w 168"/>
                <a:gd name="T73" fmla="*/ 44 h 172"/>
                <a:gd name="T74" fmla="*/ 110 w 168"/>
                <a:gd name="T75" fmla="*/ 58 h 172"/>
                <a:gd name="T76" fmla="*/ 124 w 168"/>
                <a:gd name="T77" fmla="*/ 56 h 172"/>
                <a:gd name="T78" fmla="*/ 124 w 168"/>
                <a:gd name="T79" fmla="*/ 24 h 172"/>
                <a:gd name="T80" fmla="*/ 132 w 168"/>
                <a:gd name="T81" fmla="*/ 35 h 172"/>
                <a:gd name="T82" fmla="*/ 115 w 168"/>
                <a:gd name="T83" fmla="*/ 36 h 172"/>
                <a:gd name="T84" fmla="*/ 104 w 168"/>
                <a:gd name="T85" fmla="*/ 44 h 172"/>
                <a:gd name="T86" fmla="*/ 168 w 168"/>
                <a:gd name="T87" fmla="*/ 48 h 172"/>
                <a:gd name="T88" fmla="*/ 157 w 168"/>
                <a:gd name="T89" fmla="*/ 30 h 172"/>
                <a:gd name="T90" fmla="*/ 153 w 168"/>
                <a:gd name="T91" fmla="*/ 23 h 172"/>
                <a:gd name="T92" fmla="*/ 143 w 168"/>
                <a:gd name="T93" fmla="*/ 4 h 172"/>
                <a:gd name="T94" fmla="*/ 128 w 168"/>
                <a:gd name="T95" fmla="*/ 0 h 172"/>
                <a:gd name="T96" fmla="*/ 110 w 168"/>
                <a:gd name="T97" fmla="*/ 11 h 172"/>
                <a:gd name="T98" fmla="*/ 103 w 168"/>
                <a:gd name="T99" fmla="*/ 15 h 172"/>
                <a:gd name="T100" fmla="*/ 84 w 168"/>
                <a:gd name="T101" fmla="*/ 25 h 172"/>
                <a:gd name="T102" fmla="*/ 80 w 168"/>
                <a:gd name="T103" fmla="*/ 40 h 172"/>
                <a:gd name="T104" fmla="*/ 91 w 168"/>
                <a:gd name="T105" fmla="*/ 58 h 172"/>
                <a:gd name="T106" fmla="*/ 95 w 168"/>
                <a:gd name="T107" fmla="*/ 65 h 172"/>
                <a:gd name="T108" fmla="*/ 105 w 168"/>
                <a:gd name="T109" fmla="*/ 84 h 172"/>
                <a:gd name="T110" fmla="*/ 120 w 168"/>
                <a:gd name="T111" fmla="*/ 88 h 172"/>
                <a:gd name="T112" fmla="*/ 138 w 168"/>
                <a:gd name="T113" fmla="*/ 77 h 172"/>
                <a:gd name="T114" fmla="*/ 145 w 168"/>
                <a:gd name="T115" fmla="*/ 73 h 172"/>
                <a:gd name="T116" fmla="*/ 164 w 168"/>
                <a:gd name="T117" fmla="*/ 63 h 172"/>
                <a:gd name="T118" fmla="*/ 168 w 168"/>
                <a:gd name="T119" fmla="*/ 48 h 172"/>
                <a:gd name="T120" fmla="*/ 124 w 168"/>
                <a:gd name="T121" fmla="*/ 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72">
                  <a:moveTo>
                    <a:pt x="127" y="96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0" y="106"/>
                    <a:pt x="104" y="108"/>
                    <a:pt x="100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05"/>
                    <a:pt x="103" y="101"/>
                    <a:pt x="102" y="97"/>
                  </a:cubicBezTo>
                  <a:cubicBezTo>
                    <a:pt x="100" y="91"/>
                    <a:pt x="94" y="88"/>
                    <a:pt x="87" y="90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2" y="95"/>
                    <a:pt x="55" y="98"/>
                    <a:pt x="51" y="10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4" y="110"/>
                    <a:pt x="32" y="111"/>
                  </a:cubicBezTo>
                  <a:cubicBezTo>
                    <a:pt x="31" y="109"/>
                    <a:pt x="30" y="108"/>
                    <a:pt x="28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2" y="170"/>
                    <a:pt x="32" y="16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3" y="150"/>
                    <a:pt x="49" y="147"/>
                    <a:pt x="53" y="146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6" y="136"/>
                    <a:pt x="113" y="133"/>
                    <a:pt x="117" y="130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3" y="110"/>
                    <a:pt x="145" y="107"/>
                    <a:pt x="145" y="103"/>
                  </a:cubicBezTo>
                  <a:cubicBezTo>
                    <a:pt x="145" y="101"/>
                    <a:pt x="144" y="99"/>
                    <a:pt x="143" y="97"/>
                  </a:cubicBezTo>
                  <a:cubicBezTo>
                    <a:pt x="139" y="94"/>
                    <a:pt x="133" y="93"/>
                    <a:pt x="127" y="96"/>
                  </a:cubicBezTo>
                  <a:close/>
                  <a:moveTo>
                    <a:pt x="135" y="106"/>
                  </a:moveTo>
                  <a:cubicBezTo>
                    <a:pt x="112" y="124"/>
                    <a:pt x="112" y="124"/>
                    <a:pt x="112" y="124"/>
                  </a:cubicBezTo>
                  <a:cubicBezTo>
                    <a:pt x="109" y="126"/>
                    <a:pt x="103" y="129"/>
                    <a:pt x="99" y="130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46" y="140"/>
                    <a:pt x="39" y="142"/>
                    <a:pt x="35" y="145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5" y="118"/>
                    <a:pt x="39" y="117"/>
                    <a:pt x="41" y="116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9" y="105"/>
                    <a:pt x="65" y="103"/>
                    <a:pt x="69" y="102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90" y="98"/>
                    <a:pt x="90" y="97"/>
                    <a:pt x="90" y="97"/>
                  </a:cubicBezTo>
                  <a:cubicBezTo>
                    <a:pt x="92" y="97"/>
                    <a:pt x="94" y="98"/>
                    <a:pt x="94" y="99"/>
                  </a:cubicBezTo>
                  <a:cubicBezTo>
                    <a:pt x="95" y="100"/>
                    <a:pt x="93" y="103"/>
                    <a:pt x="91" y="104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9"/>
                    <a:pt x="79" y="110"/>
                    <a:pt x="79" y="112"/>
                  </a:cubicBezTo>
                  <a:cubicBezTo>
                    <a:pt x="79" y="114"/>
                    <a:pt x="81" y="115"/>
                    <a:pt x="82" y="115"/>
                  </a:cubicBezTo>
                  <a:cubicBezTo>
                    <a:pt x="85" y="116"/>
                    <a:pt x="86" y="116"/>
                    <a:pt x="88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5" y="116"/>
                    <a:pt x="113" y="114"/>
                    <a:pt x="117" y="11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4" y="102"/>
                    <a:pt x="137" y="102"/>
                    <a:pt x="137" y="103"/>
                  </a:cubicBezTo>
                  <a:cubicBezTo>
                    <a:pt x="137" y="103"/>
                    <a:pt x="137" y="104"/>
                    <a:pt x="135" y="106"/>
                  </a:cubicBezTo>
                  <a:close/>
                  <a:moveTo>
                    <a:pt x="12" y="124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2" y="132"/>
                    <a:pt x="12" y="132"/>
                    <a:pt x="12" y="132"/>
                  </a:cubicBezTo>
                  <a:lnTo>
                    <a:pt x="12" y="124"/>
                  </a:lnTo>
                  <a:close/>
                  <a:moveTo>
                    <a:pt x="60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0" y="60"/>
                    <a:pt x="48" y="6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5" y="68"/>
                    <a:pt x="60" y="63"/>
                    <a:pt x="60" y="56"/>
                  </a:cubicBezTo>
                  <a:close/>
                  <a:moveTo>
                    <a:pt x="48" y="52"/>
                  </a:moveTo>
                  <a:cubicBezTo>
                    <a:pt x="48" y="44"/>
                    <a:pt x="48" y="44"/>
                    <a:pt x="48" y="44"/>
                  </a:cubicBezTo>
                  <a:cubicBezTo>
                    <a:pt x="41" y="44"/>
                    <a:pt x="36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4"/>
                    <a:pt x="46" y="52"/>
                    <a:pt x="48" y="52"/>
                  </a:cubicBezTo>
                  <a:close/>
                  <a:moveTo>
                    <a:pt x="26" y="73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5" y="81"/>
                    <a:pt x="39" y="83"/>
                    <a:pt x="44" y="84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3"/>
                    <a:pt x="61" y="81"/>
                    <a:pt x="65" y="78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3" y="69"/>
                    <a:pt x="75" y="65"/>
                    <a:pt x="76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47"/>
                    <a:pt x="73" y="43"/>
                    <a:pt x="70" y="39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1" y="31"/>
                    <a:pt x="57" y="29"/>
                    <a:pt x="52" y="28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9" y="29"/>
                    <a:pt x="35" y="31"/>
                    <a:pt x="31" y="34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3" y="43"/>
                    <a:pt x="21" y="47"/>
                    <a:pt x="2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5"/>
                    <a:pt x="23" y="69"/>
                    <a:pt x="26" y="73"/>
                  </a:cubicBezTo>
                  <a:close/>
                  <a:moveTo>
                    <a:pt x="48" y="36"/>
                  </a:moveTo>
                  <a:cubicBezTo>
                    <a:pt x="59" y="36"/>
                    <a:pt x="68" y="45"/>
                    <a:pt x="68" y="56"/>
                  </a:cubicBezTo>
                  <a:cubicBezTo>
                    <a:pt x="68" y="67"/>
                    <a:pt x="59" y="76"/>
                    <a:pt x="48" y="76"/>
                  </a:cubicBezTo>
                  <a:cubicBezTo>
                    <a:pt x="37" y="76"/>
                    <a:pt x="28" y="67"/>
                    <a:pt x="28" y="56"/>
                  </a:cubicBezTo>
                  <a:cubicBezTo>
                    <a:pt x="28" y="45"/>
                    <a:pt x="37" y="36"/>
                    <a:pt x="48" y="36"/>
                  </a:cubicBezTo>
                  <a:close/>
                  <a:moveTo>
                    <a:pt x="136" y="44"/>
                  </a:moveTo>
                  <a:cubicBezTo>
                    <a:pt x="136" y="47"/>
                    <a:pt x="135" y="50"/>
                    <a:pt x="132" y="52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2" y="54"/>
                    <a:pt x="144" y="49"/>
                    <a:pt x="144" y="44"/>
                  </a:cubicBezTo>
                  <a:cubicBezTo>
                    <a:pt x="142" y="44"/>
                    <a:pt x="142" y="44"/>
                    <a:pt x="142" y="44"/>
                  </a:cubicBezTo>
                  <a:lnTo>
                    <a:pt x="136" y="44"/>
                  </a:lnTo>
                  <a:close/>
                  <a:moveTo>
                    <a:pt x="116" y="53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4" y="62"/>
                    <a:pt x="119" y="64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1" y="56"/>
                    <a:pt x="118" y="55"/>
                    <a:pt x="116" y="53"/>
                  </a:cubicBezTo>
                  <a:close/>
                  <a:moveTo>
                    <a:pt x="124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3"/>
                    <a:pt x="132" y="35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4" y="26"/>
                    <a:pt x="129" y="24"/>
                    <a:pt x="124" y="24"/>
                  </a:cubicBezTo>
                  <a:close/>
                  <a:moveTo>
                    <a:pt x="115" y="36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06" y="34"/>
                    <a:pt x="104" y="39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1"/>
                    <a:pt x="113" y="38"/>
                    <a:pt x="115" y="36"/>
                  </a:cubicBezTo>
                  <a:close/>
                  <a:moveTo>
                    <a:pt x="168" y="48"/>
                  </a:moveTo>
                  <a:cubicBezTo>
                    <a:pt x="168" y="40"/>
                    <a:pt x="168" y="40"/>
                    <a:pt x="168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9" y="36"/>
                    <a:pt x="158" y="33"/>
                    <a:pt x="157" y="3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0"/>
                    <a:pt x="148" y="17"/>
                    <a:pt x="145" y="15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5" y="10"/>
                    <a:pt x="132" y="9"/>
                    <a:pt x="12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9"/>
                    <a:pt x="113" y="10"/>
                    <a:pt x="110" y="11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0" y="17"/>
                    <a:pt x="97" y="20"/>
                    <a:pt x="95" y="23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3"/>
                    <a:pt x="89" y="36"/>
                    <a:pt x="88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52"/>
                    <a:pt x="90" y="55"/>
                    <a:pt x="91" y="58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8"/>
                    <a:pt x="100" y="71"/>
                    <a:pt x="103" y="73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3" y="78"/>
                    <a:pt x="116" y="79"/>
                    <a:pt x="120" y="80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2" y="79"/>
                    <a:pt x="135" y="78"/>
                    <a:pt x="138" y="77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8" y="71"/>
                    <a:pt x="151" y="68"/>
                    <a:pt x="153" y="65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8" y="55"/>
                    <a:pt x="159" y="52"/>
                    <a:pt x="160" y="48"/>
                  </a:cubicBezTo>
                  <a:lnTo>
                    <a:pt x="168" y="48"/>
                  </a:lnTo>
                  <a:close/>
                  <a:moveTo>
                    <a:pt x="124" y="72"/>
                  </a:moveTo>
                  <a:cubicBezTo>
                    <a:pt x="109" y="72"/>
                    <a:pt x="96" y="59"/>
                    <a:pt x="96" y="44"/>
                  </a:cubicBezTo>
                  <a:cubicBezTo>
                    <a:pt x="96" y="29"/>
                    <a:pt x="109" y="16"/>
                    <a:pt x="124" y="16"/>
                  </a:cubicBezTo>
                  <a:cubicBezTo>
                    <a:pt x="139" y="16"/>
                    <a:pt x="152" y="29"/>
                    <a:pt x="152" y="44"/>
                  </a:cubicBezTo>
                  <a:cubicBezTo>
                    <a:pt x="152" y="59"/>
                    <a:pt x="139" y="72"/>
                    <a:pt x="12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3724604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Leisure</a:t>
            </a:r>
          </a:p>
        </p:txBody>
      </p:sp>
      <p:sp>
        <p:nvSpPr>
          <p:cNvPr id="31" name="pole tekstowe 528"/>
          <p:cNvSpPr txBox="1"/>
          <p:nvPr/>
        </p:nvSpPr>
        <p:spPr>
          <a:xfrm>
            <a:off x="4093876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Restaurant</a:t>
            </a:r>
          </a:p>
        </p:txBody>
      </p:sp>
      <p:sp>
        <p:nvSpPr>
          <p:cNvPr id="32" name="pole tekstowe 528"/>
          <p:cNvSpPr txBox="1"/>
          <p:nvPr/>
        </p:nvSpPr>
        <p:spPr>
          <a:xfrm>
            <a:off x="6105900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Tourism</a:t>
            </a:r>
          </a:p>
        </p:txBody>
      </p:sp>
      <p:sp>
        <p:nvSpPr>
          <p:cNvPr id="33" name="pole tekstowe 528"/>
          <p:cNvSpPr txBox="1"/>
          <p:nvPr/>
        </p:nvSpPr>
        <p:spPr>
          <a:xfrm>
            <a:off x="811792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Recreation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&amp; leisure</a:t>
            </a:r>
          </a:p>
        </p:txBody>
      </p:sp>
      <p:sp>
        <p:nvSpPr>
          <p:cNvPr id="34" name="pole tekstowe 528"/>
          <p:cNvSpPr txBox="1"/>
          <p:nvPr/>
        </p:nvSpPr>
        <p:spPr>
          <a:xfrm>
            <a:off x="208185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Hotel</a:t>
            </a:r>
          </a:p>
        </p:txBody>
      </p:sp>
      <p:sp>
        <p:nvSpPr>
          <p:cNvPr id="35" name="Freeform 678"/>
          <p:cNvSpPr>
            <a:spLocks noEditPoints="1"/>
          </p:cNvSpPr>
          <p:nvPr/>
        </p:nvSpPr>
        <p:spPr bwMode="auto">
          <a:xfrm>
            <a:off x="2595781" y="2756024"/>
            <a:ext cx="1006492" cy="753762"/>
          </a:xfrm>
          <a:custGeom>
            <a:avLst/>
            <a:gdLst>
              <a:gd name="T0" fmla="*/ 176 w 192"/>
              <a:gd name="T1" fmla="*/ 121 h 144"/>
              <a:gd name="T2" fmla="*/ 184 w 192"/>
              <a:gd name="T3" fmla="*/ 56 h 144"/>
              <a:gd name="T4" fmla="*/ 160 w 192"/>
              <a:gd name="T5" fmla="*/ 48 h 144"/>
              <a:gd name="T6" fmla="*/ 172 w 192"/>
              <a:gd name="T7" fmla="*/ 40 h 144"/>
              <a:gd name="T8" fmla="*/ 156 w 192"/>
              <a:gd name="T9" fmla="*/ 32 h 144"/>
              <a:gd name="T10" fmla="*/ 132 w 192"/>
              <a:gd name="T11" fmla="*/ 0 h 144"/>
              <a:gd name="T12" fmla="*/ 124 w 192"/>
              <a:gd name="T13" fmla="*/ 8 h 144"/>
              <a:gd name="T14" fmla="*/ 84 w 192"/>
              <a:gd name="T15" fmla="*/ 32 h 144"/>
              <a:gd name="T16" fmla="*/ 92 w 192"/>
              <a:gd name="T17" fmla="*/ 40 h 144"/>
              <a:gd name="T18" fmla="*/ 72 w 192"/>
              <a:gd name="T19" fmla="*/ 48 h 144"/>
              <a:gd name="T20" fmla="*/ 80 w 192"/>
              <a:gd name="T21" fmla="*/ 56 h 144"/>
              <a:gd name="T22" fmla="*/ 52 w 192"/>
              <a:gd name="T23" fmla="*/ 72 h 144"/>
              <a:gd name="T24" fmla="*/ 24 w 192"/>
              <a:gd name="T25" fmla="*/ 64 h 144"/>
              <a:gd name="T26" fmla="*/ 12 w 192"/>
              <a:gd name="T27" fmla="*/ 48 h 144"/>
              <a:gd name="T28" fmla="*/ 0 w 192"/>
              <a:gd name="T29" fmla="*/ 144 h 144"/>
              <a:gd name="T30" fmla="*/ 8 w 192"/>
              <a:gd name="T31" fmla="*/ 60 h 144"/>
              <a:gd name="T32" fmla="*/ 16 w 192"/>
              <a:gd name="T33" fmla="*/ 60 h 144"/>
              <a:gd name="T34" fmla="*/ 24 w 192"/>
              <a:gd name="T35" fmla="*/ 144 h 144"/>
              <a:gd name="T36" fmla="*/ 80 w 192"/>
              <a:gd name="T37" fmla="*/ 128 h 144"/>
              <a:gd name="T38" fmla="*/ 92 w 192"/>
              <a:gd name="T39" fmla="*/ 144 h 144"/>
              <a:gd name="T40" fmla="*/ 103 w 192"/>
              <a:gd name="T41" fmla="*/ 128 h 144"/>
              <a:gd name="T42" fmla="*/ 136 w 192"/>
              <a:gd name="T43" fmla="*/ 144 h 144"/>
              <a:gd name="T44" fmla="*/ 144 w 192"/>
              <a:gd name="T45" fmla="*/ 76 h 144"/>
              <a:gd name="T46" fmla="*/ 152 w 192"/>
              <a:gd name="T47" fmla="*/ 76 h 144"/>
              <a:gd name="T48" fmla="*/ 160 w 192"/>
              <a:gd name="T49" fmla="*/ 144 h 144"/>
              <a:gd name="T50" fmla="*/ 168 w 192"/>
              <a:gd name="T51" fmla="*/ 104 h 144"/>
              <a:gd name="T52" fmla="*/ 180 w 192"/>
              <a:gd name="T53" fmla="*/ 144 h 144"/>
              <a:gd name="T54" fmla="*/ 180 w 192"/>
              <a:gd name="T55" fmla="*/ 120 h 144"/>
              <a:gd name="T56" fmla="*/ 148 w 192"/>
              <a:gd name="T57" fmla="*/ 32 h 144"/>
              <a:gd name="T58" fmla="*/ 128 w 192"/>
              <a:gd name="T59" fmla="*/ 16 h 144"/>
              <a:gd name="T60" fmla="*/ 144 w 192"/>
              <a:gd name="T61" fmla="*/ 48 h 144"/>
              <a:gd name="T62" fmla="*/ 101 w 192"/>
              <a:gd name="T63" fmla="*/ 40 h 144"/>
              <a:gd name="T64" fmla="*/ 24 w 192"/>
              <a:gd name="T65" fmla="*/ 72 h 144"/>
              <a:gd name="T66" fmla="*/ 48 w 192"/>
              <a:gd name="T67" fmla="*/ 88 h 144"/>
              <a:gd name="T68" fmla="*/ 24 w 192"/>
              <a:gd name="T69" fmla="*/ 72 h 144"/>
              <a:gd name="T70" fmla="*/ 88 w 192"/>
              <a:gd name="T71" fmla="*/ 132 h 144"/>
              <a:gd name="T72" fmla="*/ 96 w 192"/>
              <a:gd name="T73" fmla="*/ 132 h 144"/>
              <a:gd name="T74" fmla="*/ 136 w 192"/>
              <a:gd name="T75" fmla="*/ 120 h 144"/>
              <a:gd name="T76" fmla="*/ 24 w 192"/>
              <a:gd name="T77" fmla="*/ 96 h 144"/>
              <a:gd name="T78" fmla="*/ 68 w 192"/>
              <a:gd name="T79" fmla="*/ 112 h 144"/>
              <a:gd name="T80" fmla="*/ 136 w 192"/>
              <a:gd name="T81" fmla="*/ 120 h 144"/>
              <a:gd name="T82" fmla="*/ 68 w 192"/>
              <a:gd name="T83" fmla="*/ 104 h 144"/>
              <a:gd name="T84" fmla="*/ 56 w 192"/>
              <a:gd name="T85" fmla="*/ 80 h 144"/>
              <a:gd name="T86" fmla="*/ 136 w 192"/>
              <a:gd name="T87" fmla="*/ 104 h 144"/>
              <a:gd name="T88" fmla="*/ 160 w 192"/>
              <a:gd name="T89" fmla="*/ 96 h 144"/>
              <a:gd name="T90" fmla="*/ 148 w 192"/>
              <a:gd name="T91" fmla="*/ 64 h 144"/>
              <a:gd name="T92" fmla="*/ 88 w 192"/>
              <a:gd name="T93" fmla="*/ 72 h 144"/>
              <a:gd name="T94" fmla="*/ 168 w 192"/>
              <a:gd name="T95" fmla="*/ 56 h 144"/>
              <a:gd name="T96" fmla="*/ 180 w 192"/>
              <a:gd name="T97" fmla="*/ 136 h 144"/>
              <a:gd name="T98" fmla="*/ 180 w 192"/>
              <a:gd name="T99" fmla="*/ 128 h 144"/>
              <a:gd name="T100" fmla="*/ 180 w 192"/>
              <a:gd name="T101" fmla="*/ 136 h 144"/>
              <a:gd name="T102" fmla="*/ 64 w 192"/>
              <a:gd name="T103" fmla="*/ 88 h 144"/>
              <a:gd name="T104" fmla="*/ 80 w 192"/>
              <a:gd name="T105" fmla="*/ 96 h 144"/>
              <a:gd name="T106" fmla="*/ 104 w 192"/>
              <a:gd name="T107" fmla="*/ 88 h 144"/>
              <a:gd name="T108" fmla="*/ 88 w 192"/>
              <a:gd name="T109" fmla="*/ 96 h 144"/>
              <a:gd name="T110" fmla="*/ 104 w 192"/>
              <a:gd name="T111" fmla="*/ 88 h 144"/>
              <a:gd name="T112" fmla="*/ 112 w 192"/>
              <a:gd name="T113" fmla="*/ 88 h 144"/>
              <a:gd name="T114" fmla="*/ 128 w 192"/>
              <a:gd name="T115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144">
                <a:moveTo>
                  <a:pt x="180" y="120"/>
                </a:moveTo>
                <a:cubicBezTo>
                  <a:pt x="179" y="120"/>
                  <a:pt x="177" y="120"/>
                  <a:pt x="176" y="121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2" y="46"/>
                  <a:pt x="163" y="43"/>
                  <a:pt x="164" y="40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4" y="20"/>
                  <a:pt x="144" y="10"/>
                  <a:pt x="132" y="8"/>
                </a:cubicBezTo>
                <a:cubicBezTo>
                  <a:pt x="132" y="0"/>
                  <a:pt x="132" y="0"/>
                  <a:pt x="13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8"/>
                  <a:pt x="124" y="8"/>
                  <a:pt x="124" y="8"/>
                </a:cubicBezTo>
                <a:cubicBezTo>
                  <a:pt x="112" y="10"/>
                  <a:pt x="102" y="20"/>
                  <a:pt x="100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40"/>
                  <a:pt x="84" y="40"/>
                  <a:pt x="84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3" y="43"/>
                  <a:pt x="94" y="46"/>
                  <a:pt x="96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56"/>
                  <a:pt x="72" y="56"/>
                  <a:pt x="72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72"/>
                  <a:pt x="80" y="72"/>
                  <a:pt x="80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45" y="67"/>
                  <a:pt x="36" y="65"/>
                  <a:pt x="24" y="6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53"/>
                  <a:pt x="19" y="48"/>
                  <a:pt x="12" y="48"/>
                </a:cubicBezTo>
                <a:cubicBezTo>
                  <a:pt x="5" y="48"/>
                  <a:pt x="0" y="53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8"/>
                  <a:pt x="10" y="56"/>
                  <a:pt x="12" y="56"/>
                </a:cubicBezTo>
                <a:cubicBezTo>
                  <a:pt x="14" y="56"/>
                  <a:pt x="16" y="58"/>
                  <a:pt x="16" y="6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9"/>
                  <a:pt x="85" y="144"/>
                  <a:pt x="92" y="144"/>
                </a:cubicBezTo>
                <a:cubicBezTo>
                  <a:pt x="99" y="144"/>
                  <a:pt x="104" y="139"/>
                  <a:pt x="104" y="132"/>
                </a:cubicBezTo>
                <a:cubicBezTo>
                  <a:pt x="104" y="131"/>
                  <a:pt x="104" y="129"/>
                  <a:pt x="103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4"/>
                  <a:pt x="146" y="72"/>
                  <a:pt x="148" y="72"/>
                </a:cubicBezTo>
                <a:cubicBezTo>
                  <a:pt x="150" y="72"/>
                  <a:pt x="152" y="74"/>
                  <a:pt x="152" y="7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68" y="139"/>
                  <a:pt x="173" y="144"/>
                  <a:pt x="180" y="144"/>
                </a:cubicBezTo>
                <a:cubicBezTo>
                  <a:pt x="187" y="144"/>
                  <a:pt x="192" y="139"/>
                  <a:pt x="192" y="132"/>
                </a:cubicBezTo>
                <a:cubicBezTo>
                  <a:pt x="192" y="125"/>
                  <a:pt x="187" y="120"/>
                  <a:pt x="180" y="120"/>
                </a:cubicBezTo>
                <a:close/>
                <a:moveTo>
                  <a:pt x="128" y="16"/>
                </a:moveTo>
                <a:cubicBezTo>
                  <a:pt x="138" y="16"/>
                  <a:pt x="146" y="23"/>
                  <a:pt x="148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23"/>
                  <a:pt x="118" y="16"/>
                  <a:pt x="128" y="16"/>
                </a:cubicBezTo>
                <a:close/>
                <a:moveTo>
                  <a:pt x="155" y="40"/>
                </a:moveTo>
                <a:cubicBezTo>
                  <a:pt x="154" y="45"/>
                  <a:pt x="149" y="48"/>
                  <a:pt x="144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07" y="48"/>
                  <a:pt x="102" y="45"/>
                  <a:pt x="101" y="40"/>
                </a:cubicBezTo>
                <a:lnTo>
                  <a:pt x="155" y="40"/>
                </a:lnTo>
                <a:close/>
                <a:moveTo>
                  <a:pt x="24" y="72"/>
                </a:moveTo>
                <a:cubicBezTo>
                  <a:pt x="31" y="72"/>
                  <a:pt x="42" y="74"/>
                  <a:pt x="48" y="79"/>
                </a:cubicBezTo>
                <a:cubicBezTo>
                  <a:pt x="48" y="88"/>
                  <a:pt x="48" y="88"/>
                  <a:pt x="48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72"/>
                </a:lnTo>
                <a:close/>
                <a:moveTo>
                  <a:pt x="92" y="136"/>
                </a:moveTo>
                <a:cubicBezTo>
                  <a:pt x="90" y="136"/>
                  <a:pt x="88" y="134"/>
                  <a:pt x="88" y="132"/>
                </a:cubicBezTo>
                <a:cubicBezTo>
                  <a:pt x="88" y="130"/>
                  <a:pt x="90" y="128"/>
                  <a:pt x="92" y="128"/>
                </a:cubicBezTo>
                <a:cubicBezTo>
                  <a:pt x="94" y="128"/>
                  <a:pt x="96" y="130"/>
                  <a:pt x="96" y="132"/>
                </a:cubicBezTo>
                <a:cubicBezTo>
                  <a:pt x="96" y="134"/>
                  <a:pt x="94" y="136"/>
                  <a:pt x="92" y="136"/>
                </a:cubicBezTo>
                <a:close/>
                <a:moveTo>
                  <a:pt x="136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4" y="96"/>
                  <a:pt x="24" y="96"/>
                  <a:pt x="24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50" y="105"/>
                  <a:pt x="58" y="112"/>
                  <a:pt x="68" y="112"/>
                </a:cubicBezTo>
                <a:cubicBezTo>
                  <a:pt x="136" y="112"/>
                  <a:pt x="136" y="112"/>
                  <a:pt x="136" y="112"/>
                </a:cubicBezTo>
                <a:lnTo>
                  <a:pt x="136" y="120"/>
                </a:lnTo>
                <a:close/>
                <a:moveTo>
                  <a:pt x="136" y="104"/>
                </a:moveTo>
                <a:cubicBezTo>
                  <a:pt x="68" y="104"/>
                  <a:pt x="68" y="104"/>
                  <a:pt x="68" y="104"/>
                </a:cubicBezTo>
                <a:cubicBezTo>
                  <a:pt x="61" y="104"/>
                  <a:pt x="56" y="99"/>
                  <a:pt x="56" y="92"/>
                </a:cubicBezTo>
                <a:cubicBezTo>
                  <a:pt x="56" y="80"/>
                  <a:pt x="56" y="80"/>
                  <a:pt x="56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104"/>
                </a:lnTo>
                <a:close/>
                <a:moveTo>
                  <a:pt x="168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69"/>
                  <a:pt x="155" y="64"/>
                  <a:pt x="148" y="64"/>
                </a:cubicBezTo>
                <a:cubicBezTo>
                  <a:pt x="143" y="64"/>
                  <a:pt x="138" y="67"/>
                  <a:pt x="13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56"/>
                  <a:pt x="88" y="56"/>
                  <a:pt x="88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96"/>
                </a:lnTo>
                <a:close/>
                <a:moveTo>
                  <a:pt x="180" y="136"/>
                </a:moveTo>
                <a:cubicBezTo>
                  <a:pt x="178" y="136"/>
                  <a:pt x="176" y="134"/>
                  <a:pt x="176" y="132"/>
                </a:cubicBezTo>
                <a:cubicBezTo>
                  <a:pt x="176" y="130"/>
                  <a:pt x="178" y="128"/>
                  <a:pt x="180" y="128"/>
                </a:cubicBezTo>
                <a:cubicBezTo>
                  <a:pt x="182" y="128"/>
                  <a:pt x="184" y="130"/>
                  <a:pt x="184" y="132"/>
                </a:cubicBezTo>
                <a:cubicBezTo>
                  <a:pt x="184" y="134"/>
                  <a:pt x="182" y="136"/>
                  <a:pt x="180" y="136"/>
                </a:cubicBezTo>
                <a:close/>
                <a:moveTo>
                  <a:pt x="80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6"/>
                  <a:pt x="64" y="96"/>
                  <a:pt x="64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88"/>
                </a:lnTo>
                <a:close/>
                <a:moveTo>
                  <a:pt x="104" y="88"/>
                </a:moveTo>
                <a:cubicBezTo>
                  <a:pt x="88" y="88"/>
                  <a:pt x="88" y="88"/>
                  <a:pt x="88" y="88"/>
                </a:cubicBezTo>
                <a:cubicBezTo>
                  <a:pt x="88" y="96"/>
                  <a:pt x="88" y="96"/>
                  <a:pt x="88" y="96"/>
                </a:cubicBezTo>
                <a:cubicBezTo>
                  <a:pt x="104" y="96"/>
                  <a:pt x="104" y="96"/>
                  <a:pt x="104" y="96"/>
                </a:cubicBezTo>
                <a:lnTo>
                  <a:pt x="104" y="88"/>
                </a:lnTo>
                <a:close/>
                <a:moveTo>
                  <a:pt x="128" y="88"/>
                </a:moveTo>
                <a:cubicBezTo>
                  <a:pt x="112" y="88"/>
                  <a:pt x="112" y="88"/>
                  <a:pt x="112" y="8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28" y="96"/>
                  <a:pt x="128" y="96"/>
                  <a:pt x="128" y="96"/>
                </a:cubicBezTo>
                <a:lnTo>
                  <a:pt x="128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6" name="Freeform 679"/>
          <p:cNvSpPr>
            <a:spLocks noEditPoints="1"/>
          </p:cNvSpPr>
          <p:nvPr/>
        </p:nvSpPr>
        <p:spPr bwMode="auto">
          <a:xfrm>
            <a:off x="4650888" y="2607489"/>
            <a:ext cx="880126" cy="964371"/>
          </a:xfrm>
          <a:custGeom>
            <a:avLst/>
            <a:gdLst>
              <a:gd name="T0" fmla="*/ 8 w 168"/>
              <a:gd name="T1" fmla="*/ 168 h 184"/>
              <a:gd name="T2" fmla="*/ 160 w 168"/>
              <a:gd name="T3" fmla="*/ 168 h 184"/>
              <a:gd name="T4" fmla="*/ 156 w 168"/>
              <a:gd name="T5" fmla="*/ 160 h 184"/>
              <a:gd name="T6" fmla="*/ 132 w 168"/>
              <a:gd name="T7" fmla="*/ 128 h 184"/>
              <a:gd name="T8" fmla="*/ 160 w 168"/>
              <a:gd name="T9" fmla="*/ 100 h 184"/>
              <a:gd name="T10" fmla="*/ 112 w 168"/>
              <a:gd name="T11" fmla="*/ 72 h 184"/>
              <a:gd name="T12" fmla="*/ 100 w 168"/>
              <a:gd name="T13" fmla="*/ 20 h 184"/>
              <a:gd name="T14" fmla="*/ 72 w 168"/>
              <a:gd name="T15" fmla="*/ 0 h 184"/>
              <a:gd name="T16" fmla="*/ 72 w 168"/>
              <a:gd name="T17" fmla="*/ 24 h 184"/>
              <a:gd name="T18" fmla="*/ 52 w 168"/>
              <a:gd name="T19" fmla="*/ 104 h 184"/>
              <a:gd name="T20" fmla="*/ 24 w 168"/>
              <a:gd name="T21" fmla="*/ 121 h 184"/>
              <a:gd name="T22" fmla="*/ 4 w 168"/>
              <a:gd name="T23" fmla="*/ 136 h 184"/>
              <a:gd name="T24" fmla="*/ 16 w 168"/>
              <a:gd name="T25" fmla="*/ 157 h 184"/>
              <a:gd name="T26" fmla="*/ 0 w 168"/>
              <a:gd name="T27" fmla="*/ 160 h 184"/>
              <a:gd name="T28" fmla="*/ 46 w 168"/>
              <a:gd name="T29" fmla="*/ 126 h 184"/>
              <a:gd name="T30" fmla="*/ 58 w 168"/>
              <a:gd name="T31" fmla="*/ 118 h 184"/>
              <a:gd name="T32" fmla="*/ 67 w 168"/>
              <a:gd name="T33" fmla="*/ 121 h 184"/>
              <a:gd name="T34" fmla="*/ 84 w 168"/>
              <a:gd name="T35" fmla="*/ 132 h 184"/>
              <a:gd name="T36" fmla="*/ 64 w 168"/>
              <a:gd name="T37" fmla="*/ 136 h 184"/>
              <a:gd name="T38" fmla="*/ 55 w 168"/>
              <a:gd name="T39" fmla="*/ 136 h 184"/>
              <a:gd name="T40" fmla="*/ 28 w 168"/>
              <a:gd name="T41" fmla="*/ 136 h 184"/>
              <a:gd name="T42" fmla="*/ 128 w 168"/>
              <a:gd name="T43" fmla="*/ 120 h 184"/>
              <a:gd name="T44" fmla="*/ 112 w 168"/>
              <a:gd name="T45" fmla="*/ 92 h 184"/>
              <a:gd name="T46" fmla="*/ 139 w 168"/>
              <a:gd name="T47" fmla="*/ 95 h 184"/>
              <a:gd name="T48" fmla="*/ 152 w 168"/>
              <a:gd name="T49" fmla="*/ 98 h 184"/>
              <a:gd name="T50" fmla="*/ 80 w 168"/>
              <a:gd name="T51" fmla="*/ 96 h 184"/>
              <a:gd name="T52" fmla="*/ 60 w 168"/>
              <a:gd name="T53" fmla="*/ 105 h 184"/>
              <a:gd name="T54" fmla="*/ 109 w 168"/>
              <a:gd name="T55" fmla="*/ 160 h 184"/>
              <a:gd name="T56" fmla="*/ 109 w 168"/>
              <a:gd name="T57" fmla="*/ 160 h 184"/>
              <a:gd name="T58" fmla="*/ 124 w 168"/>
              <a:gd name="T59" fmla="*/ 128 h 184"/>
              <a:gd name="T60" fmla="*/ 155 w 168"/>
              <a:gd name="T61" fmla="*/ 89 h 184"/>
              <a:gd name="T62" fmla="*/ 128 w 168"/>
              <a:gd name="T63" fmla="*/ 92 h 184"/>
              <a:gd name="T64" fmla="*/ 101 w 168"/>
              <a:gd name="T65" fmla="*/ 89 h 184"/>
              <a:gd name="T66" fmla="*/ 155 w 168"/>
              <a:gd name="T67" fmla="*/ 89 h 184"/>
              <a:gd name="T68" fmla="*/ 96 w 168"/>
              <a:gd name="T69" fmla="*/ 100 h 184"/>
              <a:gd name="T70" fmla="*/ 108 w 168"/>
              <a:gd name="T71" fmla="*/ 119 h 184"/>
              <a:gd name="T72" fmla="*/ 85 w 168"/>
              <a:gd name="T73" fmla="*/ 160 h 184"/>
              <a:gd name="T74" fmla="*/ 104 w 168"/>
              <a:gd name="T75" fmla="*/ 138 h 184"/>
              <a:gd name="T76" fmla="*/ 90 w 168"/>
              <a:gd name="T77" fmla="*/ 126 h 184"/>
              <a:gd name="T78" fmla="*/ 76 w 168"/>
              <a:gd name="T79" fmla="*/ 84 h 184"/>
              <a:gd name="T80" fmla="*/ 80 w 168"/>
              <a:gd name="T81" fmla="*/ 24 h 184"/>
              <a:gd name="T82" fmla="*/ 104 w 168"/>
              <a:gd name="T83" fmla="*/ 72 h 184"/>
              <a:gd name="T84" fmla="*/ 76 w 168"/>
              <a:gd name="T85" fmla="*/ 16 h 184"/>
              <a:gd name="T86" fmla="*/ 92 w 168"/>
              <a:gd name="T87" fmla="*/ 16 h 184"/>
              <a:gd name="T88" fmla="*/ 43 w 168"/>
              <a:gd name="T89" fmla="*/ 144 h 184"/>
              <a:gd name="T90" fmla="*/ 61 w 168"/>
              <a:gd name="T91" fmla="*/ 144 h 184"/>
              <a:gd name="T92" fmla="*/ 90 w 168"/>
              <a:gd name="T93" fmla="*/ 144 h 184"/>
              <a:gd name="T94" fmla="*/ 41 w 168"/>
              <a:gd name="T95" fmla="*/ 160 h 184"/>
              <a:gd name="T96" fmla="*/ 25 w 168"/>
              <a:gd name="T97" fmla="*/ 144 h 184"/>
              <a:gd name="T98" fmla="*/ 104 w 168"/>
              <a:gd name="T99" fmla="*/ 168 h 184"/>
              <a:gd name="T100" fmla="*/ 28 w 168"/>
              <a:gd name="T101" fmla="*/ 176 h 184"/>
              <a:gd name="T102" fmla="*/ 63 w 168"/>
              <a:gd name="T103" fmla="*/ 16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84">
                <a:moveTo>
                  <a:pt x="0" y="160"/>
                </a:move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10" y="177"/>
                  <a:pt x="18" y="184"/>
                  <a:pt x="28" y="184"/>
                </a:cubicBezTo>
                <a:cubicBezTo>
                  <a:pt x="140" y="184"/>
                  <a:pt x="140" y="184"/>
                  <a:pt x="140" y="184"/>
                </a:cubicBezTo>
                <a:cubicBezTo>
                  <a:pt x="150" y="184"/>
                  <a:pt x="158" y="177"/>
                  <a:pt x="160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3" y="152"/>
                  <a:pt x="144" y="145"/>
                  <a:pt x="132" y="144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44" y="126"/>
                  <a:pt x="154" y="115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3" y="93"/>
                  <a:pt x="164" y="85"/>
                  <a:pt x="164" y="76"/>
                </a:cubicBezTo>
                <a:cubicBezTo>
                  <a:pt x="164" y="74"/>
                  <a:pt x="162" y="72"/>
                  <a:pt x="160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1" y="69"/>
                  <a:pt x="109" y="66"/>
                  <a:pt x="108" y="62"/>
                </a:cubicBezTo>
                <a:cubicBezTo>
                  <a:pt x="103" y="53"/>
                  <a:pt x="97" y="41"/>
                  <a:pt x="96" y="24"/>
                </a:cubicBezTo>
                <a:cubicBezTo>
                  <a:pt x="98" y="24"/>
                  <a:pt x="100" y="22"/>
                  <a:pt x="100" y="20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0" y="0"/>
                  <a:pt x="68" y="2"/>
                  <a:pt x="68" y="4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2"/>
                  <a:pt x="70" y="24"/>
                  <a:pt x="72" y="24"/>
                </a:cubicBezTo>
                <a:cubicBezTo>
                  <a:pt x="71" y="41"/>
                  <a:pt x="65" y="53"/>
                  <a:pt x="60" y="62"/>
                </a:cubicBezTo>
                <a:cubicBezTo>
                  <a:pt x="56" y="71"/>
                  <a:pt x="52" y="78"/>
                  <a:pt x="52" y="88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46" y="105"/>
                  <a:pt x="40" y="108"/>
                  <a:pt x="36" y="113"/>
                </a:cubicBezTo>
                <a:cubicBezTo>
                  <a:pt x="33" y="114"/>
                  <a:pt x="29" y="116"/>
                  <a:pt x="26" y="118"/>
                </a:cubicBezTo>
                <a:cubicBezTo>
                  <a:pt x="26" y="119"/>
                  <a:pt x="25" y="120"/>
                  <a:pt x="24" y="121"/>
                </a:cubicBezTo>
                <a:cubicBezTo>
                  <a:pt x="21" y="122"/>
                  <a:pt x="17" y="124"/>
                  <a:pt x="14" y="126"/>
                </a:cubicBezTo>
                <a:cubicBezTo>
                  <a:pt x="12" y="129"/>
                  <a:pt x="10" y="132"/>
                  <a:pt x="9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2" y="136"/>
                  <a:pt x="1" y="137"/>
                  <a:pt x="0" y="138"/>
                </a:cubicBezTo>
                <a:cubicBezTo>
                  <a:pt x="0" y="140"/>
                  <a:pt x="0" y="142"/>
                  <a:pt x="1" y="143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7" y="158"/>
                  <a:pt x="18" y="159"/>
                  <a:pt x="19" y="160"/>
                </a:cubicBezTo>
                <a:cubicBezTo>
                  <a:pt x="12" y="160"/>
                  <a:pt x="12" y="160"/>
                  <a:pt x="12" y="160"/>
                </a:cubicBezTo>
                <a:lnTo>
                  <a:pt x="0" y="160"/>
                </a:lnTo>
                <a:close/>
                <a:moveTo>
                  <a:pt x="20" y="132"/>
                </a:moveTo>
                <a:cubicBezTo>
                  <a:pt x="26" y="127"/>
                  <a:pt x="34" y="127"/>
                  <a:pt x="40" y="132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43" y="124"/>
                  <a:pt x="40" y="122"/>
                  <a:pt x="37" y="121"/>
                </a:cubicBezTo>
                <a:cubicBezTo>
                  <a:pt x="42" y="119"/>
                  <a:pt x="48" y="120"/>
                  <a:pt x="52" y="124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55" y="116"/>
                  <a:pt x="52" y="114"/>
                  <a:pt x="49" y="113"/>
                </a:cubicBezTo>
                <a:cubicBezTo>
                  <a:pt x="50" y="112"/>
                  <a:pt x="52" y="112"/>
                  <a:pt x="54" y="112"/>
                </a:cubicBezTo>
                <a:cubicBezTo>
                  <a:pt x="60" y="112"/>
                  <a:pt x="65" y="116"/>
                  <a:pt x="67" y="121"/>
                </a:cubicBezTo>
                <a:cubicBezTo>
                  <a:pt x="64" y="122"/>
                  <a:pt x="61" y="124"/>
                  <a:pt x="58" y="126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0" y="127"/>
                  <a:pt x="78" y="127"/>
                  <a:pt x="84" y="132"/>
                </a:cubicBezTo>
                <a:cubicBezTo>
                  <a:pt x="85" y="133"/>
                  <a:pt x="86" y="135"/>
                  <a:pt x="87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8" y="135"/>
                  <a:pt x="19" y="133"/>
                  <a:pt x="20" y="132"/>
                </a:cubicBezTo>
                <a:close/>
                <a:moveTo>
                  <a:pt x="128" y="120"/>
                </a:moveTo>
                <a:cubicBezTo>
                  <a:pt x="118" y="120"/>
                  <a:pt x="108" y="111"/>
                  <a:pt x="104" y="98"/>
                </a:cubicBezTo>
                <a:cubicBezTo>
                  <a:pt x="105" y="97"/>
                  <a:pt x="106" y="96"/>
                  <a:pt x="107" y="95"/>
                </a:cubicBezTo>
                <a:cubicBezTo>
                  <a:pt x="109" y="93"/>
                  <a:pt x="110" y="92"/>
                  <a:pt x="112" y="92"/>
                </a:cubicBezTo>
                <a:cubicBezTo>
                  <a:pt x="114" y="92"/>
                  <a:pt x="115" y="93"/>
                  <a:pt x="117" y="95"/>
                </a:cubicBezTo>
                <a:cubicBezTo>
                  <a:pt x="119" y="97"/>
                  <a:pt x="122" y="100"/>
                  <a:pt x="128" y="100"/>
                </a:cubicBezTo>
                <a:cubicBezTo>
                  <a:pt x="134" y="100"/>
                  <a:pt x="137" y="97"/>
                  <a:pt x="139" y="95"/>
                </a:cubicBezTo>
                <a:cubicBezTo>
                  <a:pt x="141" y="93"/>
                  <a:pt x="142" y="92"/>
                  <a:pt x="144" y="92"/>
                </a:cubicBezTo>
                <a:cubicBezTo>
                  <a:pt x="146" y="92"/>
                  <a:pt x="147" y="93"/>
                  <a:pt x="149" y="95"/>
                </a:cubicBezTo>
                <a:cubicBezTo>
                  <a:pt x="150" y="96"/>
                  <a:pt x="151" y="97"/>
                  <a:pt x="152" y="98"/>
                </a:cubicBezTo>
                <a:cubicBezTo>
                  <a:pt x="148" y="111"/>
                  <a:pt x="138" y="120"/>
                  <a:pt x="128" y="120"/>
                </a:cubicBezTo>
                <a:close/>
                <a:moveTo>
                  <a:pt x="76" y="92"/>
                </a:moveTo>
                <a:cubicBezTo>
                  <a:pt x="78" y="92"/>
                  <a:pt x="80" y="94"/>
                  <a:pt x="80" y="96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78" y="120"/>
                  <a:pt x="77" y="120"/>
                  <a:pt x="75" y="120"/>
                </a:cubicBezTo>
                <a:cubicBezTo>
                  <a:pt x="73" y="113"/>
                  <a:pt x="67" y="107"/>
                  <a:pt x="60" y="105"/>
                </a:cubicBezTo>
                <a:cubicBezTo>
                  <a:pt x="60" y="92"/>
                  <a:pt x="60" y="92"/>
                  <a:pt x="60" y="92"/>
                </a:cubicBezTo>
                <a:lnTo>
                  <a:pt x="76" y="92"/>
                </a:lnTo>
                <a:close/>
                <a:moveTo>
                  <a:pt x="109" y="160"/>
                </a:moveTo>
                <a:cubicBezTo>
                  <a:pt x="112" y="155"/>
                  <a:pt x="119" y="152"/>
                  <a:pt x="128" y="152"/>
                </a:cubicBezTo>
                <a:cubicBezTo>
                  <a:pt x="137" y="152"/>
                  <a:pt x="144" y="155"/>
                  <a:pt x="147" y="160"/>
                </a:cubicBezTo>
                <a:lnTo>
                  <a:pt x="109" y="160"/>
                </a:lnTo>
                <a:close/>
                <a:moveTo>
                  <a:pt x="116" y="146"/>
                </a:moveTo>
                <a:cubicBezTo>
                  <a:pt x="116" y="125"/>
                  <a:pt x="116" y="125"/>
                  <a:pt x="116" y="125"/>
                </a:cubicBezTo>
                <a:cubicBezTo>
                  <a:pt x="119" y="126"/>
                  <a:pt x="121" y="127"/>
                  <a:pt x="124" y="128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1" y="144"/>
                  <a:pt x="118" y="145"/>
                  <a:pt x="116" y="146"/>
                </a:cubicBezTo>
                <a:close/>
                <a:moveTo>
                  <a:pt x="155" y="89"/>
                </a:moveTo>
                <a:cubicBezTo>
                  <a:pt x="153" y="87"/>
                  <a:pt x="150" y="84"/>
                  <a:pt x="144" y="84"/>
                </a:cubicBezTo>
                <a:cubicBezTo>
                  <a:pt x="138" y="84"/>
                  <a:pt x="135" y="87"/>
                  <a:pt x="133" y="89"/>
                </a:cubicBezTo>
                <a:cubicBezTo>
                  <a:pt x="131" y="91"/>
                  <a:pt x="130" y="92"/>
                  <a:pt x="128" y="92"/>
                </a:cubicBezTo>
                <a:cubicBezTo>
                  <a:pt x="126" y="92"/>
                  <a:pt x="125" y="91"/>
                  <a:pt x="123" y="89"/>
                </a:cubicBezTo>
                <a:cubicBezTo>
                  <a:pt x="121" y="87"/>
                  <a:pt x="118" y="84"/>
                  <a:pt x="112" y="84"/>
                </a:cubicBezTo>
                <a:cubicBezTo>
                  <a:pt x="106" y="84"/>
                  <a:pt x="103" y="87"/>
                  <a:pt x="101" y="89"/>
                </a:cubicBezTo>
                <a:cubicBezTo>
                  <a:pt x="101" y="86"/>
                  <a:pt x="100" y="83"/>
                  <a:pt x="100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6" y="83"/>
                  <a:pt x="155" y="86"/>
                  <a:pt x="155" y="89"/>
                </a:cubicBezTo>
                <a:close/>
                <a:moveTo>
                  <a:pt x="96" y="72"/>
                </a:moveTo>
                <a:cubicBezTo>
                  <a:pt x="94" y="72"/>
                  <a:pt x="92" y="74"/>
                  <a:pt x="92" y="76"/>
                </a:cubicBezTo>
                <a:cubicBezTo>
                  <a:pt x="92" y="85"/>
                  <a:pt x="93" y="93"/>
                  <a:pt x="96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9" y="108"/>
                  <a:pt x="103" y="114"/>
                  <a:pt x="108" y="11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4" y="153"/>
                  <a:pt x="102" y="156"/>
                  <a:pt x="101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6" y="159"/>
                  <a:pt x="87" y="158"/>
                  <a:pt x="88" y="157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104" y="142"/>
                  <a:pt x="104" y="140"/>
                  <a:pt x="104" y="138"/>
                </a:cubicBezTo>
                <a:cubicBezTo>
                  <a:pt x="103" y="137"/>
                  <a:pt x="102" y="136"/>
                  <a:pt x="100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4" y="132"/>
                  <a:pt x="92" y="129"/>
                  <a:pt x="90" y="126"/>
                </a:cubicBezTo>
                <a:cubicBezTo>
                  <a:pt x="89" y="126"/>
                  <a:pt x="89" y="126"/>
                  <a:pt x="88" y="125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89"/>
                  <a:pt x="83" y="84"/>
                  <a:pt x="76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1" y="78"/>
                  <a:pt x="64" y="73"/>
                  <a:pt x="67" y="66"/>
                </a:cubicBezTo>
                <a:cubicBezTo>
                  <a:pt x="73" y="56"/>
                  <a:pt x="79" y="43"/>
                  <a:pt x="80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9" y="43"/>
                  <a:pt x="95" y="56"/>
                  <a:pt x="101" y="66"/>
                </a:cubicBezTo>
                <a:cubicBezTo>
                  <a:pt x="102" y="68"/>
                  <a:pt x="103" y="70"/>
                  <a:pt x="104" y="72"/>
                </a:cubicBezTo>
                <a:lnTo>
                  <a:pt x="96" y="72"/>
                </a:lnTo>
                <a:close/>
                <a:moveTo>
                  <a:pt x="92" y="16"/>
                </a:moveTo>
                <a:cubicBezTo>
                  <a:pt x="76" y="16"/>
                  <a:pt x="76" y="16"/>
                  <a:pt x="76" y="16"/>
                </a:cubicBezTo>
                <a:cubicBezTo>
                  <a:pt x="76" y="8"/>
                  <a:pt x="76" y="8"/>
                  <a:pt x="76" y="8"/>
                </a:cubicBezTo>
                <a:cubicBezTo>
                  <a:pt x="92" y="8"/>
                  <a:pt x="92" y="8"/>
                  <a:pt x="92" y="8"/>
                </a:cubicBezTo>
                <a:lnTo>
                  <a:pt x="92" y="16"/>
                </a:lnTo>
                <a:close/>
                <a:moveTo>
                  <a:pt x="25" y="144"/>
                </a:moveTo>
                <a:cubicBezTo>
                  <a:pt x="43" y="144"/>
                  <a:pt x="43" y="144"/>
                  <a:pt x="43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5" y="144"/>
                  <a:pt x="65" y="144"/>
                  <a:pt x="65" y="144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77" y="157"/>
                  <a:pt x="70" y="160"/>
                  <a:pt x="63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34" y="160"/>
                  <a:pt x="27" y="157"/>
                  <a:pt x="21" y="152"/>
                </a:cubicBezTo>
                <a:cubicBezTo>
                  <a:pt x="14" y="144"/>
                  <a:pt x="14" y="144"/>
                  <a:pt x="14" y="144"/>
                </a:cubicBezTo>
                <a:lnTo>
                  <a:pt x="25" y="144"/>
                </a:lnTo>
                <a:close/>
                <a:moveTo>
                  <a:pt x="63" y="168"/>
                </a:moveTo>
                <a:cubicBezTo>
                  <a:pt x="64" y="168"/>
                  <a:pt x="64" y="168"/>
                  <a:pt x="64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50" y="173"/>
                  <a:pt x="145" y="176"/>
                  <a:pt x="140" y="176"/>
                </a:cubicBezTo>
                <a:cubicBezTo>
                  <a:pt x="28" y="176"/>
                  <a:pt x="28" y="176"/>
                  <a:pt x="28" y="176"/>
                </a:cubicBezTo>
                <a:cubicBezTo>
                  <a:pt x="23" y="176"/>
                  <a:pt x="18" y="173"/>
                  <a:pt x="17" y="168"/>
                </a:cubicBezTo>
                <a:cubicBezTo>
                  <a:pt x="41" y="168"/>
                  <a:pt x="41" y="168"/>
                  <a:pt x="41" y="168"/>
                </a:cubicBezTo>
                <a:lnTo>
                  <a:pt x="63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7" name="Freeform 714"/>
          <p:cNvSpPr>
            <a:spLocks noEditPoints="1"/>
          </p:cNvSpPr>
          <p:nvPr/>
        </p:nvSpPr>
        <p:spPr bwMode="auto">
          <a:xfrm>
            <a:off x="6579628" y="2607489"/>
            <a:ext cx="1002060" cy="964371"/>
          </a:xfrm>
          <a:custGeom>
            <a:avLst/>
            <a:gdLst>
              <a:gd name="T0" fmla="*/ 48 w 191"/>
              <a:gd name="T1" fmla="*/ 24 h 184"/>
              <a:gd name="T2" fmla="*/ 48 w 191"/>
              <a:gd name="T3" fmla="*/ 32 h 184"/>
              <a:gd name="T4" fmla="*/ 32 w 191"/>
              <a:gd name="T5" fmla="*/ 48 h 184"/>
              <a:gd name="T6" fmla="*/ 44 w 191"/>
              <a:gd name="T7" fmla="*/ 0 h 184"/>
              <a:gd name="T8" fmla="*/ 52 w 191"/>
              <a:gd name="T9" fmla="*/ 0 h 184"/>
              <a:gd name="T10" fmla="*/ 52 w 191"/>
              <a:gd name="T11" fmla="*/ 80 h 184"/>
              <a:gd name="T12" fmla="*/ 96 w 191"/>
              <a:gd name="T13" fmla="*/ 44 h 184"/>
              <a:gd name="T14" fmla="*/ 96 w 191"/>
              <a:gd name="T15" fmla="*/ 52 h 184"/>
              <a:gd name="T16" fmla="*/ 0 w 191"/>
              <a:gd name="T17" fmla="*/ 44 h 184"/>
              <a:gd name="T18" fmla="*/ 16 w 191"/>
              <a:gd name="T19" fmla="*/ 44 h 184"/>
              <a:gd name="T20" fmla="*/ 68 w 191"/>
              <a:gd name="T21" fmla="*/ 23 h 184"/>
              <a:gd name="T22" fmla="*/ 23 w 191"/>
              <a:gd name="T23" fmla="*/ 68 h 184"/>
              <a:gd name="T24" fmla="*/ 28 w 191"/>
              <a:gd name="T25" fmla="*/ 73 h 184"/>
              <a:gd name="T26" fmla="*/ 79 w 191"/>
              <a:gd name="T27" fmla="*/ 85 h 184"/>
              <a:gd name="T28" fmla="*/ 68 w 191"/>
              <a:gd name="T29" fmla="*/ 73 h 184"/>
              <a:gd name="T30" fmla="*/ 11 w 191"/>
              <a:gd name="T31" fmla="*/ 17 h 184"/>
              <a:gd name="T32" fmla="*/ 185 w 191"/>
              <a:gd name="T33" fmla="*/ 64 h 184"/>
              <a:gd name="T34" fmla="*/ 157 w 191"/>
              <a:gd name="T35" fmla="*/ 63 h 184"/>
              <a:gd name="T36" fmla="*/ 180 w 191"/>
              <a:gd name="T37" fmla="*/ 100 h 184"/>
              <a:gd name="T38" fmla="*/ 181 w 191"/>
              <a:gd name="T39" fmla="*/ 84 h 184"/>
              <a:gd name="T40" fmla="*/ 181 w 191"/>
              <a:gd name="T41" fmla="*/ 84 h 184"/>
              <a:gd name="T42" fmla="*/ 180 w 191"/>
              <a:gd name="T43" fmla="*/ 48 h 184"/>
              <a:gd name="T44" fmla="*/ 168 w 191"/>
              <a:gd name="T45" fmla="*/ 24 h 184"/>
              <a:gd name="T46" fmla="*/ 156 w 191"/>
              <a:gd name="T47" fmla="*/ 52 h 184"/>
              <a:gd name="T48" fmla="*/ 161 w 191"/>
              <a:gd name="T49" fmla="*/ 42 h 184"/>
              <a:gd name="T50" fmla="*/ 123 w 191"/>
              <a:gd name="T51" fmla="*/ 35 h 184"/>
              <a:gd name="T52" fmla="*/ 144 w 191"/>
              <a:gd name="T53" fmla="*/ 48 h 184"/>
              <a:gd name="T54" fmla="*/ 127 w 191"/>
              <a:gd name="T55" fmla="*/ 15 h 184"/>
              <a:gd name="T56" fmla="*/ 111 w 191"/>
              <a:gd name="T57" fmla="*/ 39 h 184"/>
              <a:gd name="T58" fmla="*/ 142 w 191"/>
              <a:gd name="T59" fmla="*/ 36 h 184"/>
              <a:gd name="T60" fmla="*/ 118 w 191"/>
              <a:gd name="T61" fmla="*/ 27 h 184"/>
              <a:gd name="T62" fmla="*/ 108 w 191"/>
              <a:gd name="T63" fmla="*/ 80 h 184"/>
              <a:gd name="T64" fmla="*/ 136 w 191"/>
              <a:gd name="T65" fmla="*/ 53 h 184"/>
              <a:gd name="T66" fmla="*/ 104 w 191"/>
              <a:gd name="T67" fmla="*/ 77 h 184"/>
              <a:gd name="T68" fmla="*/ 120 w 191"/>
              <a:gd name="T69" fmla="*/ 49 h 184"/>
              <a:gd name="T70" fmla="*/ 117 w 191"/>
              <a:gd name="T71" fmla="*/ 50 h 184"/>
              <a:gd name="T72" fmla="*/ 151 w 191"/>
              <a:gd name="T73" fmla="*/ 104 h 184"/>
              <a:gd name="T74" fmla="*/ 156 w 191"/>
              <a:gd name="T75" fmla="*/ 108 h 184"/>
              <a:gd name="T76" fmla="*/ 152 w 191"/>
              <a:gd name="T77" fmla="*/ 68 h 184"/>
              <a:gd name="T78" fmla="*/ 156 w 191"/>
              <a:gd name="T79" fmla="*/ 97 h 184"/>
              <a:gd name="T80" fmla="*/ 151 w 191"/>
              <a:gd name="T81" fmla="*/ 59 h 184"/>
              <a:gd name="T82" fmla="*/ 104 w 191"/>
              <a:gd name="T83" fmla="*/ 112 h 184"/>
              <a:gd name="T84" fmla="*/ 74 w 191"/>
              <a:gd name="T85" fmla="*/ 96 h 184"/>
              <a:gd name="T86" fmla="*/ 40 w 191"/>
              <a:gd name="T87" fmla="*/ 112 h 184"/>
              <a:gd name="T88" fmla="*/ 40 w 191"/>
              <a:gd name="T89" fmla="*/ 184 h 184"/>
              <a:gd name="T90" fmla="*/ 144 w 191"/>
              <a:gd name="T91" fmla="*/ 128 h 184"/>
              <a:gd name="T92" fmla="*/ 74 w 191"/>
              <a:gd name="T93" fmla="*/ 104 h 184"/>
              <a:gd name="T94" fmla="*/ 96 w 191"/>
              <a:gd name="T95" fmla="*/ 112 h 184"/>
              <a:gd name="T96" fmla="*/ 136 w 191"/>
              <a:gd name="T97" fmla="*/ 168 h 184"/>
              <a:gd name="T98" fmla="*/ 32 w 191"/>
              <a:gd name="T99" fmla="*/ 168 h 184"/>
              <a:gd name="T100" fmla="*/ 128 w 191"/>
              <a:gd name="T101" fmla="*/ 120 h 184"/>
              <a:gd name="T102" fmla="*/ 40 w 191"/>
              <a:gd name="T103" fmla="*/ 168 h 184"/>
              <a:gd name="T104" fmla="*/ 40 w 191"/>
              <a:gd name="T105" fmla="*/ 128 h 184"/>
              <a:gd name="T106" fmla="*/ 64 w 191"/>
              <a:gd name="T107" fmla="*/ 168 h 184"/>
              <a:gd name="T108" fmla="*/ 56 w 191"/>
              <a:gd name="T109" fmla="*/ 168 h 184"/>
              <a:gd name="T110" fmla="*/ 112 w 191"/>
              <a:gd name="T111" fmla="*/ 128 h 184"/>
              <a:gd name="T112" fmla="*/ 120 w 191"/>
              <a:gd name="T113" fmla="*/ 168 h 184"/>
              <a:gd name="T114" fmla="*/ 120 w 191"/>
              <a:gd name="T115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1" h="184">
                <a:moveTo>
                  <a:pt x="48" y="72"/>
                </a:moveTo>
                <a:cubicBezTo>
                  <a:pt x="61" y="72"/>
                  <a:pt x="72" y="61"/>
                  <a:pt x="72" y="48"/>
                </a:cubicBez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lose/>
                <a:moveTo>
                  <a:pt x="48" y="32"/>
                </a:moveTo>
                <a:cubicBezTo>
                  <a:pt x="57" y="32"/>
                  <a:pt x="64" y="39"/>
                  <a:pt x="64" y="48"/>
                </a:cubicBezTo>
                <a:cubicBezTo>
                  <a:pt x="64" y="57"/>
                  <a:pt x="57" y="64"/>
                  <a:pt x="48" y="64"/>
                </a:cubicBezTo>
                <a:cubicBezTo>
                  <a:pt x="39" y="64"/>
                  <a:pt x="32" y="57"/>
                  <a:pt x="32" y="48"/>
                </a:cubicBezTo>
                <a:cubicBezTo>
                  <a:pt x="32" y="39"/>
                  <a:pt x="39" y="32"/>
                  <a:pt x="48" y="32"/>
                </a:cubicBezTo>
                <a:close/>
                <a:moveTo>
                  <a:pt x="52" y="0"/>
                </a:moveTo>
                <a:cubicBezTo>
                  <a:pt x="44" y="0"/>
                  <a:pt x="44" y="0"/>
                  <a:pt x="44" y="0"/>
                </a:cubicBezTo>
                <a:cubicBezTo>
                  <a:pt x="44" y="16"/>
                  <a:pt x="44" y="16"/>
                  <a:pt x="44" y="16"/>
                </a:cubicBezTo>
                <a:cubicBezTo>
                  <a:pt x="52" y="16"/>
                  <a:pt x="52" y="16"/>
                  <a:pt x="52" y="16"/>
                </a:cubicBezTo>
                <a:lnTo>
                  <a:pt x="52" y="0"/>
                </a:lnTo>
                <a:close/>
                <a:moveTo>
                  <a:pt x="44" y="96"/>
                </a:moveTo>
                <a:cubicBezTo>
                  <a:pt x="52" y="96"/>
                  <a:pt x="52" y="96"/>
                  <a:pt x="52" y="96"/>
                </a:cubicBezTo>
                <a:cubicBezTo>
                  <a:pt x="52" y="80"/>
                  <a:pt x="52" y="80"/>
                  <a:pt x="52" y="80"/>
                </a:cubicBezTo>
                <a:cubicBezTo>
                  <a:pt x="44" y="80"/>
                  <a:pt x="44" y="80"/>
                  <a:pt x="44" y="80"/>
                </a:cubicBezTo>
                <a:lnTo>
                  <a:pt x="44" y="96"/>
                </a:lnTo>
                <a:close/>
                <a:moveTo>
                  <a:pt x="96" y="44"/>
                </a:moveTo>
                <a:cubicBezTo>
                  <a:pt x="80" y="44"/>
                  <a:pt x="80" y="44"/>
                  <a:pt x="80" y="44"/>
                </a:cubicBezTo>
                <a:cubicBezTo>
                  <a:pt x="80" y="52"/>
                  <a:pt x="80" y="52"/>
                  <a:pt x="80" y="52"/>
                </a:cubicBezTo>
                <a:cubicBezTo>
                  <a:pt x="96" y="52"/>
                  <a:pt x="96" y="52"/>
                  <a:pt x="96" y="52"/>
                </a:cubicBezTo>
                <a:lnTo>
                  <a:pt x="96" y="44"/>
                </a:lnTo>
                <a:close/>
                <a:moveTo>
                  <a:pt x="16" y="44"/>
                </a:move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0" y="52"/>
                  <a:pt x="0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44"/>
                </a:lnTo>
                <a:close/>
                <a:moveTo>
                  <a:pt x="85" y="17"/>
                </a:moveTo>
                <a:cubicBezTo>
                  <a:pt x="79" y="11"/>
                  <a:pt x="79" y="11"/>
                  <a:pt x="79" y="11"/>
                </a:cubicBezTo>
                <a:cubicBezTo>
                  <a:pt x="68" y="23"/>
                  <a:pt x="68" y="23"/>
                  <a:pt x="68" y="23"/>
                </a:cubicBezTo>
                <a:cubicBezTo>
                  <a:pt x="73" y="28"/>
                  <a:pt x="73" y="28"/>
                  <a:pt x="73" y="28"/>
                </a:cubicBezTo>
                <a:lnTo>
                  <a:pt x="85" y="17"/>
                </a:lnTo>
                <a:close/>
                <a:moveTo>
                  <a:pt x="23" y="68"/>
                </a:moveTo>
                <a:cubicBezTo>
                  <a:pt x="11" y="79"/>
                  <a:pt x="11" y="79"/>
                  <a:pt x="11" y="79"/>
                </a:cubicBezTo>
                <a:cubicBezTo>
                  <a:pt x="17" y="85"/>
                  <a:pt x="17" y="85"/>
                  <a:pt x="17" y="85"/>
                </a:cubicBezTo>
                <a:cubicBezTo>
                  <a:pt x="28" y="73"/>
                  <a:pt x="28" y="73"/>
                  <a:pt x="28" y="73"/>
                </a:cubicBezTo>
                <a:lnTo>
                  <a:pt x="23" y="68"/>
                </a:lnTo>
                <a:close/>
                <a:moveTo>
                  <a:pt x="68" y="73"/>
                </a:moveTo>
                <a:cubicBezTo>
                  <a:pt x="79" y="85"/>
                  <a:pt x="79" y="85"/>
                  <a:pt x="79" y="85"/>
                </a:cubicBezTo>
                <a:cubicBezTo>
                  <a:pt x="85" y="79"/>
                  <a:pt x="85" y="79"/>
                  <a:pt x="85" y="79"/>
                </a:cubicBezTo>
                <a:cubicBezTo>
                  <a:pt x="73" y="68"/>
                  <a:pt x="73" y="68"/>
                  <a:pt x="73" y="68"/>
                </a:cubicBezTo>
                <a:lnTo>
                  <a:pt x="68" y="73"/>
                </a:lnTo>
                <a:close/>
                <a:moveTo>
                  <a:pt x="28" y="23"/>
                </a:moveTo>
                <a:cubicBezTo>
                  <a:pt x="17" y="11"/>
                  <a:pt x="17" y="11"/>
                  <a:pt x="17" y="11"/>
                </a:cubicBezTo>
                <a:cubicBezTo>
                  <a:pt x="11" y="17"/>
                  <a:pt x="11" y="17"/>
                  <a:pt x="11" y="17"/>
                </a:cubicBezTo>
                <a:cubicBezTo>
                  <a:pt x="23" y="28"/>
                  <a:pt x="23" y="28"/>
                  <a:pt x="23" y="28"/>
                </a:cubicBezTo>
                <a:lnTo>
                  <a:pt x="28" y="23"/>
                </a:lnTo>
                <a:close/>
                <a:moveTo>
                  <a:pt x="185" y="64"/>
                </a:moveTo>
                <a:cubicBezTo>
                  <a:pt x="182" y="60"/>
                  <a:pt x="175" y="53"/>
                  <a:pt x="159" y="56"/>
                </a:cubicBezTo>
                <a:cubicBezTo>
                  <a:pt x="158" y="56"/>
                  <a:pt x="157" y="57"/>
                  <a:pt x="156" y="59"/>
                </a:cubicBezTo>
                <a:cubicBezTo>
                  <a:pt x="156" y="60"/>
                  <a:pt x="156" y="62"/>
                  <a:pt x="157" y="63"/>
                </a:cubicBezTo>
                <a:cubicBezTo>
                  <a:pt x="166" y="73"/>
                  <a:pt x="172" y="80"/>
                  <a:pt x="176" y="97"/>
                </a:cubicBezTo>
                <a:cubicBezTo>
                  <a:pt x="176" y="98"/>
                  <a:pt x="178" y="100"/>
                  <a:pt x="179" y="100"/>
                </a:cubicBezTo>
                <a:cubicBezTo>
                  <a:pt x="179" y="100"/>
                  <a:pt x="180" y="100"/>
                  <a:pt x="180" y="100"/>
                </a:cubicBezTo>
                <a:cubicBezTo>
                  <a:pt x="181" y="100"/>
                  <a:pt x="183" y="99"/>
                  <a:pt x="183" y="98"/>
                </a:cubicBezTo>
                <a:cubicBezTo>
                  <a:pt x="190" y="88"/>
                  <a:pt x="191" y="74"/>
                  <a:pt x="185" y="64"/>
                </a:cubicBezTo>
                <a:close/>
                <a:moveTo>
                  <a:pt x="181" y="84"/>
                </a:moveTo>
                <a:cubicBezTo>
                  <a:pt x="177" y="75"/>
                  <a:pt x="173" y="69"/>
                  <a:pt x="168" y="63"/>
                </a:cubicBezTo>
                <a:cubicBezTo>
                  <a:pt x="172" y="64"/>
                  <a:pt x="176" y="65"/>
                  <a:pt x="178" y="69"/>
                </a:cubicBezTo>
                <a:cubicBezTo>
                  <a:pt x="181" y="73"/>
                  <a:pt x="182" y="78"/>
                  <a:pt x="181" y="84"/>
                </a:cubicBezTo>
                <a:close/>
                <a:moveTo>
                  <a:pt x="156" y="52"/>
                </a:moveTo>
                <a:cubicBezTo>
                  <a:pt x="156" y="52"/>
                  <a:pt x="157" y="52"/>
                  <a:pt x="157" y="52"/>
                </a:cubicBezTo>
                <a:cubicBezTo>
                  <a:pt x="166" y="49"/>
                  <a:pt x="172" y="48"/>
                  <a:pt x="180" y="48"/>
                </a:cubicBezTo>
                <a:cubicBezTo>
                  <a:pt x="182" y="48"/>
                  <a:pt x="184" y="46"/>
                  <a:pt x="184" y="44"/>
                </a:cubicBezTo>
                <a:cubicBezTo>
                  <a:pt x="184" y="35"/>
                  <a:pt x="176" y="25"/>
                  <a:pt x="169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2" y="24"/>
                  <a:pt x="154" y="29"/>
                  <a:pt x="152" y="48"/>
                </a:cubicBezTo>
                <a:cubicBezTo>
                  <a:pt x="152" y="49"/>
                  <a:pt x="152" y="50"/>
                  <a:pt x="154" y="51"/>
                </a:cubicBezTo>
                <a:cubicBezTo>
                  <a:pt x="154" y="52"/>
                  <a:pt x="155" y="52"/>
                  <a:pt x="156" y="52"/>
                </a:cubicBezTo>
                <a:close/>
                <a:moveTo>
                  <a:pt x="168" y="32"/>
                </a:moveTo>
                <a:cubicBezTo>
                  <a:pt x="170" y="33"/>
                  <a:pt x="174" y="36"/>
                  <a:pt x="175" y="40"/>
                </a:cubicBezTo>
                <a:cubicBezTo>
                  <a:pt x="171" y="40"/>
                  <a:pt x="166" y="41"/>
                  <a:pt x="161" y="42"/>
                </a:cubicBezTo>
                <a:cubicBezTo>
                  <a:pt x="162" y="38"/>
                  <a:pt x="164" y="33"/>
                  <a:pt x="168" y="32"/>
                </a:cubicBezTo>
                <a:close/>
                <a:moveTo>
                  <a:pt x="111" y="39"/>
                </a:moveTo>
                <a:cubicBezTo>
                  <a:pt x="114" y="36"/>
                  <a:pt x="118" y="35"/>
                  <a:pt x="123" y="35"/>
                </a:cubicBezTo>
                <a:cubicBezTo>
                  <a:pt x="130" y="36"/>
                  <a:pt x="137" y="42"/>
                  <a:pt x="141" y="46"/>
                </a:cubicBezTo>
                <a:cubicBezTo>
                  <a:pt x="142" y="47"/>
                  <a:pt x="143" y="48"/>
                  <a:pt x="14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6" y="48"/>
                  <a:pt x="147" y="47"/>
                  <a:pt x="148" y="46"/>
                </a:cubicBezTo>
                <a:cubicBezTo>
                  <a:pt x="151" y="38"/>
                  <a:pt x="151" y="30"/>
                  <a:pt x="146" y="23"/>
                </a:cubicBezTo>
                <a:cubicBezTo>
                  <a:pt x="142" y="17"/>
                  <a:pt x="135" y="14"/>
                  <a:pt x="127" y="15"/>
                </a:cubicBezTo>
                <a:cubicBezTo>
                  <a:pt x="122" y="15"/>
                  <a:pt x="111" y="19"/>
                  <a:pt x="104" y="34"/>
                </a:cubicBezTo>
                <a:cubicBezTo>
                  <a:pt x="104" y="36"/>
                  <a:pt x="104" y="38"/>
                  <a:pt x="106" y="39"/>
                </a:cubicBezTo>
                <a:cubicBezTo>
                  <a:pt x="107" y="40"/>
                  <a:pt x="109" y="40"/>
                  <a:pt x="111" y="39"/>
                </a:cubicBezTo>
                <a:close/>
                <a:moveTo>
                  <a:pt x="128" y="23"/>
                </a:moveTo>
                <a:cubicBezTo>
                  <a:pt x="133" y="22"/>
                  <a:pt x="137" y="24"/>
                  <a:pt x="140" y="28"/>
                </a:cubicBezTo>
                <a:cubicBezTo>
                  <a:pt x="141" y="30"/>
                  <a:pt x="142" y="33"/>
                  <a:pt x="142" y="36"/>
                </a:cubicBezTo>
                <a:cubicBezTo>
                  <a:pt x="137" y="32"/>
                  <a:pt x="130" y="28"/>
                  <a:pt x="123" y="28"/>
                </a:cubicBezTo>
                <a:cubicBezTo>
                  <a:pt x="123" y="27"/>
                  <a:pt x="122" y="27"/>
                  <a:pt x="121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21" y="25"/>
                  <a:pt x="125" y="23"/>
                  <a:pt x="128" y="23"/>
                </a:cubicBezTo>
                <a:close/>
                <a:moveTo>
                  <a:pt x="108" y="80"/>
                </a:moveTo>
                <a:cubicBezTo>
                  <a:pt x="108" y="80"/>
                  <a:pt x="108" y="80"/>
                  <a:pt x="108" y="80"/>
                </a:cubicBezTo>
                <a:cubicBezTo>
                  <a:pt x="109" y="80"/>
                  <a:pt x="111" y="79"/>
                  <a:pt x="112" y="78"/>
                </a:cubicBezTo>
                <a:cubicBezTo>
                  <a:pt x="117" y="68"/>
                  <a:pt x="123" y="62"/>
                  <a:pt x="134" y="55"/>
                </a:cubicBezTo>
                <a:cubicBezTo>
                  <a:pt x="135" y="55"/>
                  <a:pt x="136" y="54"/>
                  <a:pt x="136" y="53"/>
                </a:cubicBezTo>
                <a:cubicBezTo>
                  <a:pt x="136" y="51"/>
                  <a:pt x="136" y="50"/>
                  <a:pt x="135" y="49"/>
                </a:cubicBezTo>
                <a:cubicBezTo>
                  <a:pt x="125" y="38"/>
                  <a:pt x="117" y="41"/>
                  <a:pt x="114" y="43"/>
                </a:cubicBezTo>
                <a:cubicBezTo>
                  <a:pt x="104" y="48"/>
                  <a:pt x="100" y="63"/>
                  <a:pt x="104" y="77"/>
                </a:cubicBezTo>
                <a:cubicBezTo>
                  <a:pt x="105" y="79"/>
                  <a:pt x="106" y="80"/>
                  <a:pt x="108" y="80"/>
                </a:cubicBezTo>
                <a:close/>
                <a:moveTo>
                  <a:pt x="117" y="50"/>
                </a:moveTo>
                <a:cubicBezTo>
                  <a:pt x="118" y="49"/>
                  <a:pt x="119" y="49"/>
                  <a:pt x="120" y="49"/>
                </a:cubicBezTo>
                <a:cubicBezTo>
                  <a:pt x="122" y="49"/>
                  <a:pt x="124" y="50"/>
                  <a:pt x="125" y="51"/>
                </a:cubicBezTo>
                <a:cubicBezTo>
                  <a:pt x="119" y="55"/>
                  <a:pt x="115" y="60"/>
                  <a:pt x="111" y="64"/>
                </a:cubicBezTo>
                <a:cubicBezTo>
                  <a:pt x="111" y="58"/>
                  <a:pt x="114" y="52"/>
                  <a:pt x="117" y="50"/>
                </a:cubicBezTo>
                <a:close/>
                <a:moveTo>
                  <a:pt x="152" y="68"/>
                </a:moveTo>
                <a:cubicBezTo>
                  <a:pt x="151" y="68"/>
                  <a:pt x="150" y="69"/>
                  <a:pt x="149" y="70"/>
                </a:cubicBezTo>
                <a:cubicBezTo>
                  <a:pt x="139" y="85"/>
                  <a:pt x="144" y="94"/>
                  <a:pt x="151" y="104"/>
                </a:cubicBezTo>
                <a:cubicBezTo>
                  <a:pt x="153" y="106"/>
                  <a:pt x="153" y="106"/>
                  <a:pt x="153" y="106"/>
                </a:cubicBezTo>
                <a:cubicBezTo>
                  <a:pt x="153" y="107"/>
                  <a:pt x="155" y="108"/>
                  <a:pt x="156" y="108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7" y="108"/>
                  <a:pt x="159" y="107"/>
                  <a:pt x="159" y="106"/>
                </a:cubicBezTo>
                <a:cubicBezTo>
                  <a:pt x="168" y="92"/>
                  <a:pt x="170" y="87"/>
                  <a:pt x="155" y="69"/>
                </a:cubicBezTo>
                <a:cubicBezTo>
                  <a:pt x="155" y="68"/>
                  <a:pt x="153" y="68"/>
                  <a:pt x="152" y="68"/>
                </a:cubicBezTo>
                <a:close/>
                <a:moveTo>
                  <a:pt x="156" y="97"/>
                </a:moveTo>
                <a:cubicBezTo>
                  <a:pt x="152" y="90"/>
                  <a:pt x="150" y="86"/>
                  <a:pt x="153" y="79"/>
                </a:cubicBezTo>
                <a:cubicBezTo>
                  <a:pt x="159" y="87"/>
                  <a:pt x="159" y="91"/>
                  <a:pt x="156" y="97"/>
                </a:cubicBezTo>
                <a:close/>
                <a:moveTo>
                  <a:pt x="128" y="112"/>
                </a:moveTo>
                <a:cubicBezTo>
                  <a:pt x="120" y="112"/>
                  <a:pt x="120" y="112"/>
                  <a:pt x="120" y="112"/>
                </a:cubicBezTo>
                <a:cubicBezTo>
                  <a:pt x="127" y="90"/>
                  <a:pt x="137" y="71"/>
                  <a:pt x="151" y="59"/>
                </a:cubicBezTo>
                <a:cubicBezTo>
                  <a:pt x="145" y="53"/>
                  <a:pt x="145" y="53"/>
                  <a:pt x="145" y="53"/>
                </a:cubicBezTo>
                <a:cubicBezTo>
                  <a:pt x="130" y="67"/>
                  <a:pt x="119" y="89"/>
                  <a:pt x="111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01"/>
                  <a:pt x="99" y="96"/>
                  <a:pt x="94" y="96"/>
                </a:cubicBezTo>
                <a:cubicBezTo>
                  <a:pt x="74" y="96"/>
                  <a:pt x="74" y="96"/>
                  <a:pt x="74" y="96"/>
                </a:cubicBezTo>
                <a:cubicBezTo>
                  <a:pt x="69" y="96"/>
                  <a:pt x="64" y="101"/>
                  <a:pt x="64" y="108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1" y="112"/>
                  <a:pt x="24" y="119"/>
                  <a:pt x="24" y="12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77"/>
                  <a:pt x="31" y="184"/>
                  <a:pt x="40" y="184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37" y="184"/>
                  <a:pt x="144" y="177"/>
                  <a:pt x="144" y="16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19"/>
                  <a:pt x="137" y="112"/>
                  <a:pt x="128" y="112"/>
                </a:cubicBezTo>
                <a:close/>
                <a:moveTo>
                  <a:pt x="72" y="108"/>
                </a:moveTo>
                <a:cubicBezTo>
                  <a:pt x="72" y="106"/>
                  <a:pt x="73" y="104"/>
                  <a:pt x="74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5" y="104"/>
                  <a:pt x="96" y="106"/>
                  <a:pt x="96" y="10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72" y="112"/>
                  <a:pt x="72" y="112"/>
                  <a:pt x="72" y="112"/>
                </a:cubicBezTo>
                <a:lnTo>
                  <a:pt x="72" y="108"/>
                </a:lnTo>
                <a:close/>
                <a:moveTo>
                  <a:pt x="136" y="168"/>
                </a:moveTo>
                <a:cubicBezTo>
                  <a:pt x="136" y="172"/>
                  <a:pt x="132" y="176"/>
                  <a:pt x="128" y="17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36" y="176"/>
                  <a:pt x="32" y="172"/>
                  <a:pt x="32" y="16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4"/>
                  <a:pt x="36" y="120"/>
                  <a:pt x="40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32" y="120"/>
                  <a:pt x="136" y="124"/>
                  <a:pt x="136" y="128"/>
                </a:cubicBezTo>
                <a:lnTo>
                  <a:pt x="136" y="168"/>
                </a:lnTo>
                <a:close/>
                <a:moveTo>
                  <a:pt x="40" y="168"/>
                </a:moveTo>
                <a:cubicBezTo>
                  <a:pt x="48" y="168"/>
                  <a:pt x="48" y="168"/>
                  <a:pt x="48" y="16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0" y="128"/>
                  <a:pt x="40" y="128"/>
                  <a:pt x="40" y="128"/>
                </a:cubicBezTo>
                <a:lnTo>
                  <a:pt x="40" y="168"/>
                </a:lnTo>
                <a:close/>
                <a:moveTo>
                  <a:pt x="56" y="168"/>
                </a:moveTo>
                <a:cubicBezTo>
                  <a:pt x="64" y="168"/>
                  <a:pt x="64" y="168"/>
                  <a:pt x="64" y="16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56" y="128"/>
                  <a:pt x="56" y="128"/>
                  <a:pt x="56" y="128"/>
                </a:cubicBezTo>
                <a:lnTo>
                  <a:pt x="56" y="168"/>
                </a:lnTo>
                <a:close/>
                <a:moveTo>
                  <a:pt x="104" y="168"/>
                </a:moveTo>
                <a:cubicBezTo>
                  <a:pt x="112" y="168"/>
                  <a:pt x="112" y="168"/>
                  <a:pt x="112" y="1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68"/>
                </a:lnTo>
                <a:close/>
                <a:moveTo>
                  <a:pt x="120" y="168"/>
                </a:moveTo>
                <a:cubicBezTo>
                  <a:pt x="128" y="168"/>
                  <a:pt x="128" y="168"/>
                  <a:pt x="128" y="16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0" y="128"/>
                  <a:pt x="120" y="128"/>
                  <a:pt x="120" y="128"/>
                </a:cubicBezTo>
                <a:lnTo>
                  <a:pt x="120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8" name="Freeform 719"/>
          <p:cNvSpPr>
            <a:spLocks noEditPoints="1"/>
          </p:cNvSpPr>
          <p:nvPr/>
        </p:nvSpPr>
        <p:spPr bwMode="auto">
          <a:xfrm>
            <a:off x="8634736" y="2649612"/>
            <a:ext cx="964371" cy="922249"/>
          </a:xfrm>
          <a:custGeom>
            <a:avLst/>
            <a:gdLst>
              <a:gd name="T0" fmla="*/ 63 w 184"/>
              <a:gd name="T1" fmla="*/ 64 h 176"/>
              <a:gd name="T2" fmla="*/ 47 w 184"/>
              <a:gd name="T3" fmla="*/ 26 h 176"/>
              <a:gd name="T4" fmla="*/ 23 w 184"/>
              <a:gd name="T5" fmla="*/ 66 h 176"/>
              <a:gd name="T6" fmla="*/ 172 w 184"/>
              <a:gd name="T7" fmla="*/ 164 h 176"/>
              <a:gd name="T8" fmla="*/ 121 w 184"/>
              <a:gd name="T9" fmla="*/ 74 h 176"/>
              <a:gd name="T10" fmla="*/ 127 w 184"/>
              <a:gd name="T11" fmla="*/ 54 h 176"/>
              <a:gd name="T12" fmla="*/ 105 w 184"/>
              <a:gd name="T13" fmla="*/ 64 h 176"/>
              <a:gd name="T14" fmla="*/ 121 w 184"/>
              <a:gd name="T15" fmla="*/ 26 h 176"/>
              <a:gd name="T16" fmla="*/ 95 w 184"/>
              <a:gd name="T17" fmla="*/ 50 h 176"/>
              <a:gd name="T18" fmla="*/ 57 w 184"/>
              <a:gd name="T19" fmla="*/ 64 h 176"/>
              <a:gd name="T20" fmla="*/ 63 w 184"/>
              <a:gd name="T21" fmla="*/ 88 h 176"/>
              <a:gd name="T22" fmla="*/ 0 w 184"/>
              <a:gd name="T23" fmla="*/ 158 h 176"/>
              <a:gd name="T24" fmla="*/ 16 w 184"/>
              <a:gd name="T25" fmla="*/ 176 h 176"/>
              <a:gd name="T26" fmla="*/ 30 w 184"/>
              <a:gd name="T27" fmla="*/ 152 h 176"/>
              <a:gd name="T28" fmla="*/ 48 w 184"/>
              <a:gd name="T29" fmla="*/ 172 h 176"/>
              <a:gd name="T30" fmla="*/ 76 w 184"/>
              <a:gd name="T31" fmla="*/ 174 h 176"/>
              <a:gd name="T32" fmla="*/ 108 w 184"/>
              <a:gd name="T33" fmla="*/ 172 h 176"/>
              <a:gd name="T34" fmla="*/ 132 w 184"/>
              <a:gd name="T35" fmla="*/ 176 h 176"/>
              <a:gd name="T36" fmla="*/ 137 w 184"/>
              <a:gd name="T37" fmla="*/ 158 h 176"/>
              <a:gd name="T38" fmla="*/ 168 w 184"/>
              <a:gd name="T39" fmla="*/ 173 h 176"/>
              <a:gd name="T40" fmla="*/ 176 w 184"/>
              <a:gd name="T41" fmla="*/ 173 h 176"/>
              <a:gd name="T42" fmla="*/ 35 w 184"/>
              <a:gd name="T43" fmla="*/ 145 h 176"/>
              <a:gd name="T44" fmla="*/ 35 w 184"/>
              <a:gd name="T45" fmla="*/ 145 h 176"/>
              <a:gd name="T46" fmla="*/ 83 w 184"/>
              <a:gd name="T47" fmla="*/ 135 h 176"/>
              <a:gd name="T48" fmla="*/ 101 w 184"/>
              <a:gd name="T49" fmla="*/ 135 h 176"/>
              <a:gd name="T50" fmla="*/ 128 w 184"/>
              <a:gd name="T51" fmla="*/ 168 h 176"/>
              <a:gd name="T52" fmla="*/ 122 w 184"/>
              <a:gd name="T53" fmla="*/ 141 h 176"/>
              <a:gd name="T54" fmla="*/ 92 w 184"/>
              <a:gd name="T55" fmla="*/ 120 h 176"/>
              <a:gd name="T56" fmla="*/ 62 w 184"/>
              <a:gd name="T57" fmla="*/ 141 h 176"/>
              <a:gd name="T58" fmla="*/ 56 w 184"/>
              <a:gd name="T59" fmla="*/ 168 h 176"/>
              <a:gd name="T60" fmla="*/ 54 w 184"/>
              <a:gd name="T61" fmla="*/ 153 h 176"/>
              <a:gd name="T62" fmla="*/ 137 w 184"/>
              <a:gd name="T63" fmla="*/ 127 h 176"/>
              <a:gd name="T64" fmla="*/ 143 w 184"/>
              <a:gd name="T65" fmla="*/ 135 h 176"/>
              <a:gd name="T66" fmla="*/ 47 w 184"/>
              <a:gd name="T67" fmla="*/ 78 h 176"/>
              <a:gd name="T68" fmla="*/ 7 w 184"/>
              <a:gd name="T69" fmla="*/ 138 h 176"/>
              <a:gd name="T70" fmla="*/ 47 w 184"/>
              <a:gd name="T71" fmla="*/ 54 h 176"/>
              <a:gd name="T72" fmla="*/ 9 w 184"/>
              <a:gd name="T73" fmla="*/ 98 h 176"/>
              <a:gd name="T74" fmla="*/ 23 w 184"/>
              <a:gd name="T75" fmla="*/ 138 h 176"/>
              <a:gd name="T76" fmla="*/ 17 w 184"/>
              <a:gd name="T77" fmla="*/ 134 h 176"/>
              <a:gd name="T78" fmla="*/ 124 w 184"/>
              <a:gd name="T79" fmla="*/ 11 h 176"/>
              <a:gd name="T80" fmla="*/ 151 w 184"/>
              <a:gd name="T81" fmla="*/ 38 h 176"/>
              <a:gd name="T82" fmla="*/ 97 w 184"/>
              <a:gd name="T83" fmla="*/ 38 h 176"/>
              <a:gd name="T84" fmla="*/ 135 w 184"/>
              <a:gd name="T85" fmla="*/ 38 h 176"/>
              <a:gd name="T86" fmla="*/ 159 w 184"/>
              <a:gd name="T87" fmla="*/ 74 h 176"/>
              <a:gd name="T88" fmla="*/ 143 w 184"/>
              <a:gd name="T89" fmla="*/ 74 h 176"/>
              <a:gd name="T90" fmla="*/ 167 w 184"/>
              <a:gd name="T91" fmla="*/ 110 h 176"/>
              <a:gd name="T92" fmla="*/ 161 w 184"/>
              <a:gd name="T93" fmla="*/ 138 h 176"/>
              <a:gd name="T94" fmla="*/ 145 w 184"/>
              <a:gd name="T95" fmla="*/ 114 h 176"/>
              <a:gd name="T96" fmla="*/ 96 w 184"/>
              <a:gd name="T97" fmla="*/ 104 h 176"/>
              <a:gd name="T98" fmla="*/ 88 w 184"/>
              <a:gd name="T99" fmla="*/ 96 h 176"/>
              <a:gd name="T100" fmla="*/ 88 w 184"/>
              <a:gd name="T101" fmla="*/ 88 h 176"/>
              <a:gd name="T102" fmla="*/ 96 w 184"/>
              <a:gd name="T103" fmla="*/ 80 h 176"/>
              <a:gd name="T104" fmla="*/ 88 w 184"/>
              <a:gd name="T105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76">
                <a:moveTo>
                  <a:pt x="25" y="64"/>
                </a:moveTo>
                <a:cubicBezTo>
                  <a:pt x="44" y="35"/>
                  <a:pt x="44" y="35"/>
                  <a:pt x="44" y="35"/>
                </a:cubicBezTo>
                <a:cubicBezTo>
                  <a:pt x="63" y="64"/>
                  <a:pt x="63" y="64"/>
                  <a:pt x="63" y="64"/>
                </a:cubicBezTo>
                <a:cubicBezTo>
                  <a:pt x="65" y="66"/>
                  <a:pt x="65" y="66"/>
                  <a:pt x="65" y="66"/>
                </a:cubicBezTo>
                <a:cubicBezTo>
                  <a:pt x="71" y="62"/>
                  <a:pt x="71" y="62"/>
                  <a:pt x="71" y="62"/>
                </a:cubicBezTo>
                <a:cubicBezTo>
                  <a:pt x="47" y="26"/>
                  <a:pt x="47" y="26"/>
                  <a:pt x="47" y="26"/>
                </a:cubicBezTo>
                <a:cubicBezTo>
                  <a:pt x="46" y="24"/>
                  <a:pt x="42" y="24"/>
                  <a:pt x="41" y="26"/>
                </a:cubicBezTo>
                <a:cubicBezTo>
                  <a:pt x="17" y="62"/>
                  <a:pt x="17" y="62"/>
                  <a:pt x="17" y="62"/>
                </a:cubicBezTo>
                <a:cubicBezTo>
                  <a:pt x="23" y="66"/>
                  <a:pt x="23" y="66"/>
                  <a:pt x="23" y="66"/>
                </a:cubicBezTo>
                <a:lnTo>
                  <a:pt x="25" y="64"/>
                </a:lnTo>
                <a:close/>
                <a:moveTo>
                  <a:pt x="176" y="154"/>
                </a:moveTo>
                <a:cubicBezTo>
                  <a:pt x="172" y="164"/>
                  <a:pt x="172" y="164"/>
                  <a:pt x="172" y="164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1" y="26"/>
                  <a:pt x="121" y="26"/>
                  <a:pt x="121" y="26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95" y="50"/>
                  <a:pt x="95" y="50"/>
                  <a:pt x="95" y="50"/>
                </a:cubicBezTo>
                <a:cubicBezTo>
                  <a:pt x="94" y="48"/>
                  <a:pt x="90" y="48"/>
                  <a:pt x="89" y="50"/>
                </a:cubicBezTo>
                <a:cubicBezTo>
                  <a:pt x="68" y="81"/>
                  <a:pt x="68" y="81"/>
                  <a:pt x="68" y="81"/>
                </a:cubicBezTo>
                <a:cubicBezTo>
                  <a:pt x="57" y="64"/>
                  <a:pt x="57" y="64"/>
                  <a:pt x="57" y="64"/>
                </a:cubicBezTo>
                <a:cubicBezTo>
                  <a:pt x="55" y="62"/>
                  <a:pt x="55" y="62"/>
                  <a:pt x="55" y="62"/>
                </a:cubicBezTo>
                <a:cubicBezTo>
                  <a:pt x="49" y="66"/>
                  <a:pt x="49" y="66"/>
                  <a:pt x="49" y="66"/>
                </a:cubicBezTo>
                <a:cubicBezTo>
                  <a:pt x="63" y="88"/>
                  <a:pt x="63" y="88"/>
                  <a:pt x="63" y="88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8" y="154"/>
                  <a:pt x="8" y="154"/>
                  <a:pt x="8" y="154"/>
                </a:cubicBezTo>
                <a:cubicBezTo>
                  <a:pt x="0" y="158"/>
                  <a:pt x="0" y="158"/>
                  <a:pt x="0" y="158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76"/>
                  <a:pt x="8" y="176"/>
                  <a:pt x="8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7" y="172"/>
                  <a:pt x="17" y="172"/>
                  <a:pt x="17" y="172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5" y="153"/>
                  <a:pt x="42" y="155"/>
                  <a:pt x="47" y="158"/>
                </a:cubicBezTo>
                <a:cubicBezTo>
                  <a:pt x="47" y="162"/>
                  <a:pt x="48" y="167"/>
                  <a:pt x="48" y="172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8" y="174"/>
                  <a:pt x="50" y="176"/>
                  <a:pt x="52" y="176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4" y="176"/>
                  <a:pt x="75" y="175"/>
                  <a:pt x="76" y="174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4"/>
                  <a:pt x="108" y="174"/>
                  <a:pt x="108" y="174"/>
                </a:cubicBezTo>
                <a:cubicBezTo>
                  <a:pt x="109" y="175"/>
                  <a:pt x="110" y="176"/>
                  <a:pt x="112" y="176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4" y="176"/>
                  <a:pt x="136" y="174"/>
                  <a:pt x="136" y="172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67"/>
                  <a:pt x="137" y="162"/>
                  <a:pt x="137" y="158"/>
                </a:cubicBezTo>
                <a:cubicBezTo>
                  <a:pt x="142" y="155"/>
                  <a:pt x="149" y="153"/>
                  <a:pt x="154" y="152"/>
                </a:cubicBezTo>
                <a:cubicBezTo>
                  <a:pt x="167" y="172"/>
                  <a:pt x="167" y="172"/>
                  <a:pt x="167" y="172"/>
                </a:cubicBezTo>
                <a:cubicBezTo>
                  <a:pt x="168" y="173"/>
                  <a:pt x="168" y="173"/>
                  <a:pt x="168" y="173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184" y="158"/>
                  <a:pt x="184" y="158"/>
                  <a:pt x="184" y="158"/>
                </a:cubicBezTo>
                <a:lnTo>
                  <a:pt x="176" y="154"/>
                </a:lnTo>
                <a:close/>
                <a:moveTo>
                  <a:pt x="35" y="145"/>
                </a:moveTo>
                <a:cubicBezTo>
                  <a:pt x="41" y="135"/>
                  <a:pt x="41" y="135"/>
                  <a:pt x="41" y="135"/>
                </a:cubicBezTo>
                <a:cubicBezTo>
                  <a:pt x="43" y="139"/>
                  <a:pt x="44" y="144"/>
                  <a:pt x="45" y="148"/>
                </a:cubicBezTo>
                <a:cubicBezTo>
                  <a:pt x="42" y="147"/>
                  <a:pt x="38" y="146"/>
                  <a:pt x="35" y="145"/>
                </a:cubicBezTo>
                <a:close/>
                <a:moveTo>
                  <a:pt x="73" y="160"/>
                </a:moveTo>
                <a:cubicBezTo>
                  <a:pt x="69" y="146"/>
                  <a:pt x="69" y="146"/>
                  <a:pt x="69" y="146"/>
                </a:cubicBezTo>
                <a:cubicBezTo>
                  <a:pt x="83" y="135"/>
                  <a:pt x="83" y="135"/>
                  <a:pt x="83" y="135"/>
                </a:cubicBezTo>
                <a:lnTo>
                  <a:pt x="73" y="160"/>
                </a:lnTo>
                <a:close/>
                <a:moveTo>
                  <a:pt x="111" y="160"/>
                </a:moveTo>
                <a:cubicBezTo>
                  <a:pt x="101" y="135"/>
                  <a:pt x="101" y="135"/>
                  <a:pt x="101" y="135"/>
                </a:cubicBezTo>
                <a:cubicBezTo>
                  <a:pt x="115" y="146"/>
                  <a:pt x="115" y="146"/>
                  <a:pt x="115" y="146"/>
                </a:cubicBezTo>
                <a:lnTo>
                  <a:pt x="111" y="160"/>
                </a:lnTo>
                <a:close/>
                <a:moveTo>
                  <a:pt x="128" y="168"/>
                </a:moveTo>
                <a:cubicBezTo>
                  <a:pt x="117" y="168"/>
                  <a:pt x="117" y="168"/>
                  <a:pt x="117" y="168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4" y="143"/>
                  <a:pt x="124" y="142"/>
                  <a:pt x="122" y="14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0"/>
                  <a:pt x="93" y="120"/>
                  <a:pt x="92" y="120"/>
                </a:cubicBezTo>
                <a:cubicBezTo>
                  <a:pt x="91" y="120"/>
                  <a:pt x="90" y="120"/>
                  <a:pt x="90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0" y="142"/>
                  <a:pt x="60" y="143"/>
                  <a:pt x="60" y="145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5" y="163"/>
                  <a:pt x="55" y="158"/>
                  <a:pt x="54" y="153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2" y="143"/>
                  <a:pt x="50" y="135"/>
                  <a:pt x="47" y="127"/>
                </a:cubicBezTo>
                <a:cubicBezTo>
                  <a:pt x="92" y="59"/>
                  <a:pt x="92" y="59"/>
                  <a:pt x="92" y="59"/>
                </a:cubicBezTo>
                <a:cubicBezTo>
                  <a:pt x="137" y="127"/>
                  <a:pt x="137" y="127"/>
                  <a:pt x="137" y="127"/>
                </a:cubicBezTo>
                <a:cubicBezTo>
                  <a:pt x="132" y="139"/>
                  <a:pt x="129" y="153"/>
                  <a:pt x="128" y="168"/>
                </a:cubicBezTo>
                <a:close/>
                <a:moveTo>
                  <a:pt x="139" y="148"/>
                </a:moveTo>
                <a:cubicBezTo>
                  <a:pt x="140" y="144"/>
                  <a:pt x="141" y="139"/>
                  <a:pt x="143" y="13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6" y="146"/>
                  <a:pt x="142" y="147"/>
                  <a:pt x="139" y="148"/>
                </a:cubicBezTo>
                <a:close/>
                <a:moveTo>
                  <a:pt x="47" y="78"/>
                </a:moveTo>
                <a:cubicBezTo>
                  <a:pt x="41" y="74"/>
                  <a:pt x="41" y="74"/>
                  <a:pt x="41" y="74"/>
                </a:cubicBezTo>
                <a:cubicBezTo>
                  <a:pt x="1" y="134"/>
                  <a:pt x="1" y="134"/>
                  <a:pt x="1" y="134"/>
                </a:cubicBezTo>
                <a:cubicBezTo>
                  <a:pt x="7" y="138"/>
                  <a:pt x="7" y="138"/>
                  <a:pt x="7" y="138"/>
                </a:cubicBezTo>
                <a:lnTo>
                  <a:pt x="47" y="78"/>
                </a:lnTo>
                <a:close/>
                <a:moveTo>
                  <a:pt x="41" y="64"/>
                </a:moveTo>
                <a:cubicBezTo>
                  <a:pt x="47" y="54"/>
                  <a:pt x="47" y="54"/>
                  <a:pt x="47" y="54"/>
                </a:cubicBezTo>
                <a:cubicBezTo>
                  <a:pt x="41" y="50"/>
                  <a:pt x="41" y="50"/>
                  <a:pt x="41" y="50"/>
                </a:cubicBezTo>
                <a:cubicBezTo>
                  <a:pt x="31" y="64"/>
                  <a:pt x="31" y="64"/>
                  <a:pt x="31" y="64"/>
                </a:cubicBezTo>
                <a:cubicBezTo>
                  <a:pt x="9" y="98"/>
                  <a:pt x="9" y="98"/>
                  <a:pt x="9" y="98"/>
                </a:cubicBezTo>
                <a:cubicBezTo>
                  <a:pt x="15" y="102"/>
                  <a:pt x="15" y="102"/>
                  <a:pt x="15" y="102"/>
                </a:cubicBezTo>
                <a:lnTo>
                  <a:pt x="41" y="64"/>
                </a:lnTo>
                <a:close/>
                <a:moveTo>
                  <a:pt x="23" y="138"/>
                </a:moveTo>
                <a:cubicBezTo>
                  <a:pt x="47" y="102"/>
                  <a:pt x="47" y="102"/>
                  <a:pt x="47" y="102"/>
                </a:cubicBezTo>
                <a:cubicBezTo>
                  <a:pt x="41" y="98"/>
                  <a:pt x="41" y="98"/>
                  <a:pt x="41" y="98"/>
                </a:cubicBezTo>
                <a:cubicBezTo>
                  <a:pt x="17" y="134"/>
                  <a:pt x="17" y="134"/>
                  <a:pt x="17" y="134"/>
                </a:cubicBezTo>
                <a:lnTo>
                  <a:pt x="23" y="138"/>
                </a:lnTo>
                <a:close/>
                <a:moveTo>
                  <a:pt x="105" y="40"/>
                </a:moveTo>
                <a:cubicBezTo>
                  <a:pt x="124" y="11"/>
                  <a:pt x="124" y="11"/>
                  <a:pt x="124" y="11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0"/>
                  <a:pt x="122" y="0"/>
                  <a:pt x="121" y="2"/>
                </a:cubicBezTo>
                <a:cubicBezTo>
                  <a:pt x="97" y="38"/>
                  <a:pt x="97" y="38"/>
                  <a:pt x="97" y="38"/>
                </a:cubicBezTo>
                <a:cubicBezTo>
                  <a:pt x="103" y="42"/>
                  <a:pt x="103" y="42"/>
                  <a:pt x="103" y="42"/>
                </a:cubicBezTo>
                <a:lnTo>
                  <a:pt x="105" y="40"/>
                </a:lnTo>
                <a:close/>
                <a:moveTo>
                  <a:pt x="135" y="38"/>
                </a:moveTo>
                <a:cubicBezTo>
                  <a:pt x="129" y="42"/>
                  <a:pt x="129" y="42"/>
                  <a:pt x="129" y="42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37" y="40"/>
                  <a:pt x="137" y="40"/>
                  <a:pt x="137" y="40"/>
                </a:cubicBezTo>
                <a:lnTo>
                  <a:pt x="135" y="38"/>
                </a:lnTo>
                <a:close/>
                <a:moveTo>
                  <a:pt x="143" y="74"/>
                </a:moveTo>
                <a:cubicBezTo>
                  <a:pt x="137" y="78"/>
                  <a:pt x="137" y="78"/>
                  <a:pt x="137" y="78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7" y="110"/>
                  <a:pt x="167" y="110"/>
                  <a:pt x="167" y="110"/>
                </a:cubicBezTo>
                <a:lnTo>
                  <a:pt x="143" y="74"/>
                </a:lnTo>
                <a:close/>
                <a:moveTo>
                  <a:pt x="145" y="114"/>
                </a:moveTo>
                <a:cubicBezTo>
                  <a:pt x="161" y="138"/>
                  <a:pt x="161" y="138"/>
                  <a:pt x="161" y="138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51" y="110"/>
                  <a:pt x="151" y="110"/>
                  <a:pt x="151" y="110"/>
                </a:cubicBezTo>
                <a:lnTo>
                  <a:pt x="145" y="114"/>
                </a:lnTo>
                <a:close/>
                <a:moveTo>
                  <a:pt x="88" y="112"/>
                </a:moveTo>
                <a:cubicBezTo>
                  <a:pt x="96" y="112"/>
                  <a:pt x="96" y="112"/>
                  <a:pt x="96" y="112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8" y="104"/>
                  <a:pt x="88" y="104"/>
                  <a:pt x="88" y="104"/>
                </a:cubicBezTo>
                <a:lnTo>
                  <a:pt x="88" y="112"/>
                </a:lnTo>
                <a:close/>
                <a:moveTo>
                  <a:pt x="88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88"/>
                  <a:pt x="96" y="88"/>
                  <a:pt x="96" y="88"/>
                </a:cubicBezTo>
                <a:cubicBezTo>
                  <a:pt x="88" y="88"/>
                  <a:pt x="88" y="88"/>
                  <a:pt x="88" y="88"/>
                </a:cubicBezTo>
                <a:lnTo>
                  <a:pt x="88" y="96"/>
                </a:lnTo>
                <a:close/>
                <a:moveTo>
                  <a:pt x="88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72"/>
                  <a:pt x="96" y="72"/>
                  <a:pt x="96" y="72"/>
                </a:cubicBezTo>
                <a:cubicBezTo>
                  <a:pt x="88" y="72"/>
                  <a:pt x="88" y="72"/>
                  <a:pt x="88" y="72"/>
                </a:cubicBezTo>
                <a:lnTo>
                  <a:pt x="88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0" name="Grupa 121"/>
          <p:cNvGrpSpPr/>
          <p:nvPr/>
        </p:nvGrpSpPr>
        <p:grpSpPr>
          <a:xfrm>
            <a:off x="2502813" y="5502933"/>
            <a:ext cx="616220" cy="616220"/>
            <a:chOff x="567023" y="4810827"/>
            <a:chExt cx="616220" cy="616220"/>
          </a:xfrm>
        </p:grpSpPr>
        <p:sp>
          <p:nvSpPr>
            <p:cNvPr id="41" name="Oval 593"/>
            <p:cNvSpPr>
              <a:spLocks noChangeArrowheads="1"/>
            </p:cNvSpPr>
            <p:nvPr/>
          </p:nvSpPr>
          <p:spPr bwMode="auto">
            <a:xfrm>
              <a:off x="567023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678"/>
            <p:cNvSpPr>
              <a:spLocks noEditPoints="1"/>
            </p:cNvSpPr>
            <p:nvPr/>
          </p:nvSpPr>
          <p:spPr bwMode="auto">
            <a:xfrm>
              <a:off x="678323" y="4965561"/>
              <a:ext cx="410813" cy="307658"/>
            </a:xfrm>
            <a:custGeom>
              <a:avLst/>
              <a:gdLst>
                <a:gd name="T0" fmla="*/ 176 w 192"/>
                <a:gd name="T1" fmla="*/ 121 h 144"/>
                <a:gd name="T2" fmla="*/ 184 w 192"/>
                <a:gd name="T3" fmla="*/ 56 h 144"/>
                <a:gd name="T4" fmla="*/ 160 w 192"/>
                <a:gd name="T5" fmla="*/ 48 h 144"/>
                <a:gd name="T6" fmla="*/ 172 w 192"/>
                <a:gd name="T7" fmla="*/ 40 h 144"/>
                <a:gd name="T8" fmla="*/ 156 w 192"/>
                <a:gd name="T9" fmla="*/ 32 h 144"/>
                <a:gd name="T10" fmla="*/ 132 w 192"/>
                <a:gd name="T11" fmla="*/ 0 h 144"/>
                <a:gd name="T12" fmla="*/ 124 w 192"/>
                <a:gd name="T13" fmla="*/ 8 h 144"/>
                <a:gd name="T14" fmla="*/ 84 w 192"/>
                <a:gd name="T15" fmla="*/ 32 h 144"/>
                <a:gd name="T16" fmla="*/ 92 w 192"/>
                <a:gd name="T17" fmla="*/ 40 h 144"/>
                <a:gd name="T18" fmla="*/ 72 w 192"/>
                <a:gd name="T19" fmla="*/ 48 h 144"/>
                <a:gd name="T20" fmla="*/ 80 w 192"/>
                <a:gd name="T21" fmla="*/ 56 h 144"/>
                <a:gd name="T22" fmla="*/ 52 w 192"/>
                <a:gd name="T23" fmla="*/ 72 h 144"/>
                <a:gd name="T24" fmla="*/ 24 w 192"/>
                <a:gd name="T25" fmla="*/ 64 h 144"/>
                <a:gd name="T26" fmla="*/ 12 w 192"/>
                <a:gd name="T27" fmla="*/ 48 h 144"/>
                <a:gd name="T28" fmla="*/ 0 w 192"/>
                <a:gd name="T29" fmla="*/ 144 h 144"/>
                <a:gd name="T30" fmla="*/ 8 w 192"/>
                <a:gd name="T31" fmla="*/ 60 h 144"/>
                <a:gd name="T32" fmla="*/ 16 w 192"/>
                <a:gd name="T33" fmla="*/ 60 h 144"/>
                <a:gd name="T34" fmla="*/ 24 w 192"/>
                <a:gd name="T35" fmla="*/ 144 h 144"/>
                <a:gd name="T36" fmla="*/ 80 w 192"/>
                <a:gd name="T37" fmla="*/ 128 h 144"/>
                <a:gd name="T38" fmla="*/ 92 w 192"/>
                <a:gd name="T39" fmla="*/ 144 h 144"/>
                <a:gd name="T40" fmla="*/ 103 w 192"/>
                <a:gd name="T41" fmla="*/ 128 h 144"/>
                <a:gd name="T42" fmla="*/ 136 w 192"/>
                <a:gd name="T43" fmla="*/ 144 h 144"/>
                <a:gd name="T44" fmla="*/ 144 w 192"/>
                <a:gd name="T45" fmla="*/ 76 h 144"/>
                <a:gd name="T46" fmla="*/ 152 w 192"/>
                <a:gd name="T47" fmla="*/ 76 h 144"/>
                <a:gd name="T48" fmla="*/ 160 w 192"/>
                <a:gd name="T49" fmla="*/ 144 h 144"/>
                <a:gd name="T50" fmla="*/ 168 w 192"/>
                <a:gd name="T51" fmla="*/ 104 h 144"/>
                <a:gd name="T52" fmla="*/ 180 w 192"/>
                <a:gd name="T53" fmla="*/ 144 h 144"/>
                <a:gd name="T54" fmla="*/ 180 w 192"/>
                <a:gd name="T55" fmla="*/ 120 h 144"/>
                <a:gd name="T56" fmla="*/ 148 w 192"/>
                <a:gd name="T57" fmla="*/ 32 h 144"/>
                <a:gd name="T58" fmla="*/ 128 w 192"/>
                <a:gd name="T59" fmla="*/ 16 h 144"/>
                <a:gd name="T60" fmla="*/ 144 w 192"/>
                <a:gd name="T61" fmla="*/ 48 h 144"/>
                <a:gd name="T62" fmla="*/ 101 w 192"/>
                <a:gd name="T63" fmla="*/ 40 h 144"/>
                <a:gd name="T64" fmla="*/ 24 w 192"/>
                <a:gd name="T65" fmla="*/ 72 h 144"/>
                <a:gd name="T66" fmla="*/ 48 w 192"/>
                <a:gd name="T67" fmla="*/ 88 h 144"/>
                <a:gd name="T68" fmla="*/ 24 w 192"/>
                <a:gd name="T69" fmla="*/ 72 h 144"/>
                <a:gd name="T70" fmla="*/ 88 w 192"/>
                <a:gd name="T71" fmla="*/ 132 h 144"/>
                <a:gd name="T72" fmla="*/ 96 w 192"/>
                <a:gd name="T73" fmla="*/ 132 h 144"/>
                <a:gd name="T74" fmla="*/ 136 w 192"/>
                <a:gd name="T75" fmla="*/ 120 h 144"/>
                <a:gd name="T76" fmla="*/ 24 w 192"/>
                <a:gd name="T77" fmla="*/ 96 h 144"/>
                <a:gd name="T78" fmla="*/ 68 w 192"/>
                <a:gd name="T79" fmla="*/ 112 h 144"/>
                <a:gd name="T80" fmla="*/ 136 w 192"/>
                <a:gd name="T81" fmla="*/ 120 h 144"/>
                <a:gd name="T82" fmla="*/ 68 w 192"/>
                <a:gd name="T83" fmla="*/ 104 h 144"/>
                <a:gd name="T84" fmla="*/ 56 w 192"/>
                <a:gd name="T85" fmla="*/ 80 h 144"/>
                <a:gd name="T86" fmla="*/ 136 w 192"/>
                <a:gd name="T87" fmla="*/ 104 h 144"/>
                <a:gd name="T88" fmla="*/ 160 w 192"/>
                <a:gd name="T89" fmla="*/ 96 h 144"/>
                <a:gd name="T90" fmla="*/ 148 w 192"/>
                <a:gd name="T91" fmla="*/ 64 h 144"/>
                <a:gd name="T92" fmla="*/ 88 w 192"/>
                <a:gd name="T93" fmla="*/ 72 h 144"/>
                <a:gd name="T94" fmla="*/ 168 w 192"/>
                <a:gd name="T95" fmla="*/ 56 h 144"/>
                <a:gd name="T96" fmla="*/ 180 w 192"/>
                <a:gd name="T97" fmla="*/ 136 h 144"/>
                <a:gd name="T98" fmla="*/ 180 w 192"/>
                <a:gd name="T99" fmla="*/ 128 h 144"/>
                <a:gd name="T100" fmla="*/ 180 w 192"/>
                <a:gd name="T101" fmla="*/ 136 h 144"/>
                <a:gd name="T102" fmla="*/ 64 w 192"/>
                <a:gd name="T103" fmla="*/ 88 h 144"/>
                <a:gd name="T104" fmla="*/ 80 w 192"/>
                <a:gd name="T105" fmla="*/ 96 h 144"/>
                <a:gd name="T106" fmla="*/ 104 w 192"/>
                <a:gd name="T107" fmla="*/ 88 h 144"/>
                <a:gd name="T108" fmla="*/ 88 w 192"/>
                <a:gd name="T109" fmla="*/ 96 h 144"/>
                <a:gd name="T110" fmla="*/ 104 w 192"/>
                <a:gd name="T111" fmla="*/ 88 h 144"/>
                <a:gd name="T112" fmla="*/ 112 w 192"/>
                <a:gd name="T113" fmla="*/ 88 h 144"/>
                <a:gd name="T114" fmla="*/ 128 w 192"/>
                <a:gd name="T115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44">
                  <a:moveTo>
                    <a:pt x="180" y="120"/>
                  </a:moveTo>
                  <a:cubicBezTo>
                    <a:pt x="179" y="120"/>
                    <a:pt x="177" y="120"/>
                    <a:pt x="176" y="121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2" y="46"/>
                    <a:pt x="163" y="43"/>
                    <a:pt x="164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4" y="20"/>
                    <a:pt x="144" y="10"/>
                    <a:pt x="132" y="8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12" y="10"/>
                    <a:pt x="102" y="20"/>
                    <a:pt x="100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3" y="43"/>
                    <a:pt x="94" y="46"/>
                    <a:pt x="9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5" y="67"/>
                    <a:pt x="36" y="65"/>
                    <a:pt x="24" y="6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3"/>
                    <a:pt x="19" y="48"/>
                    <a:pt x="12" y="48"/>
                  </a:cubicBezTo>
                  <a:cubicBezTo>
                    <a:pt x="5" y="48"/>
                    <a:pt x="0" y="53"/>
                    <a:pt x="0" y="6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8"/>
                    <a:pt x="10" y="56"/>
                    <a:pt x="12" y="56"/>
                  </a:cubicBezTo>
                  <a:cubicBezTo>
                    <a:pt x="14" y="56"/>
                    <a:pt x="16" y="58"/>
                    <a:pt x="16" y="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5" y="144"/>
                    <a:pt x="92" y="144"/>
                  </a:cubicBezTo>
                  <a:cubicBezTo>
                    <a:pt x="99" y="144"/>
                    <a:pt x="104" y="139"/>
                    <a:pt x="104" y="132"/>
                  </a:cubicBezTo>
                  <a:cubicBezTo>
                    <a:pt x="104" y="131"/>
                    <a:pt x="104" y="129"/>
                    <a:pt x="103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4"/>
                    <a:pt x="146" y="72"/>
                    <a:pt x="148" y="72"/>
                  </a:cubicBezTo>
                  <a:cubicBezTo>
                    <a:pt x="150" y="72"/>
                    <a:pt x="152" y="74"/>
                    <a:pt x="152" y="76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39"/>
                    <a:pt x="173" y="144"/>
                    <a:pt x="180" y="144"/>
                  </a:cubicBezTo>
                  <a:cubicBezTo>
                    <a:pt x="187" y="144"/>
                    <a:pt x="192" y="139"/>
                    <a:pt x="192" y="132"/>
                  </a:cubicBezTo>
                  <a:cubicBezTo>
                    <a:pt x="192" y="125"/>
                    <a:pt x="187" y="120"/>
                    <a:pt x="180" y="120"/>
                  </a:cubicBezTo>
                  <a:close/>
                  <a:moveTo>
                    <a:pt x="128" y="16"/>
                  </a:moveTo>
                  <a:cubicBezTo>
                    <a:pt x="138" y="16"/>
                    <a:pt x="146" y="23"/>
                    <a:pt x="14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0" y="23"/>
                    <a:pt x="118" y="16"/>
                    <a:pt x="128" y="16"/>
                  </a:cubicBezTo>
                  <a:close/>
                  <a:moveTo>
                    <a:pt x="155" y="40"/>
                  </a:moveTo>
                  <a:cubicBezTo>
                    <a:pt x="154" y="45"/>
                    <a:pt x="149" y="48"/>
                    <a:pt x="144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07" y="48"/>
                    <a:pt x="102" y="45"/>
                    <a:pt x="101" y="40"/>
                  </a:cubicBezTo>
                  <a:lnTo>
                    <a:pt x="155" y="40"/>
                  </a:lnTo>
                  <a:close/>
                  <a:moveTo>
                    <a:pt x="24" y="72"/>
                  </a:moveTo>
                  <a:cubicBezTo>
                    <a:pt x="31" y="72"/>
                    <a:pt x="42" y="74"/>
                    <a:pt x="48" y="79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72"/>
                  </a:lnTo>
                  <a:close/>
                  <a:moveTo>
                    <a:pt x="92" y="136"/>
                  </a:moveTo>
                  <a:cubicBezTo>
                    <a:pt x="90" y="136"/>
                    <a:pt x="88" y="134"/>
                    <a:pt x="88" y="132"/>
                  </a:cubicBezTo>
                  <a:cubicBezTo>
                    <a:pt x="88" y="130"/>
                    <a:pt x="90" y="128"/>
                    <a:pt x="92" y="128"/>
                  </a:cubicBezTo>
                  <a:cubicBezTo>
                    <a:pt x="94" y="128"/>
                    <a:pt x="96" y="130"/>
                    <a:pt x="96" y="132"/>
                  </a:cubicBezTo>
                  <a:cubicBezTo>
                    <a:pt x="96" y="134"/>
                    <a:pt x="94" y="136"/>
                    <a:pt x="92" y="136"/>
                  </a:cubicBezTo>
                  <a:close/>
                  <a:moveTo>
                    <a:pt x="13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0" y="105"/>
                    <a:pt x="58" y="112"/>
                    <a:pt x="68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0"/>
                  </a:lnTo>
                  <a:close/>
                  <a:moveTo>
                    <a:pt x="136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1" y="104"/>
                    <a:pt x="56" y="99"/>
                    <a:pt x="56" y="92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104"/>
                  </a:lnTo>
                  <a:close/>
                  <a:moveTo>
                    <a:pt x="168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69"/>
                    <a:pt x="155" y="64"/>
                    <a:pt x="148" y="64"/>
                  </a:cubicBezTo>
                  <a:cubicBezTo>
                    <a:pt x="143" y="64"/>
                    <a:pt x="138" y="67"/>
                    <a:pt x="137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96"/>
                  </a:lnTo>
                  <a:close/>
                  <a:moveTo>
                    <a:pt x="180" y="136"/>
                  </a:moveTo>
                  <a:cubicBezTo>
                    <a:pt x="178" y="136"/>
                    <a:pt x="176" y="134"/>
                    <a:pt x="176" y="132"/>
                  </a:cubicBezTo>
                  <a:cubicBezTo>
                    <a:pt x="176" y="130"/>
                    <a:pt x="178" y="128"/>
                    <a:pt x="180" y="128"/>
                  </a:cubicBezTo>
                  <a:cubicBezTo>
                    <a:pt x="182" y="128"/>
                    <a:pt x="184" y="130"/>
                    <a:pt x="184" y="132"/>
                  </a:cubicBezTo>
                  <a:cubicBezTo>
                    <a:pt x="184" y="134"/>
                    <a:pt x="182" y="136"/>
                    <a:pt x="180" y="136"/>
                  </a:cubicBezTo>
                  <a:close/>
                  <a:moveTo>
                    <a:pt x="80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88"/>
                  </a:lnTo>
                  <a:close/>
                  <a:moveTo>
                    <a:pt x="104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04" y="88"/>
                  </a:lnTo>
                  <a:close/>
                  <a:moveTo>
                    <a:pt x="128" y="88"/>
                  </a:moveTo>
                  <a:cubicBezTo>
                    <a:pt x="112" y="88"/>
                    <a:pt x="112" y="88"/>
                    <a:pt x="112" y="88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28" y="96"/>
                    <a:pt x="128" y="96"/>
                    <a:pt x="128" y="96"/>
                  </a:cubicBezTo>
                  <a:lnTo>
                    <a:pt x="12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3" name="Grupa 123"/>
          <p:cNvGrpSpPr/>
          <p:nvPr/>
        </p:nvGrpSpPr>
        <p:grpSpPr>
          <a:xfrm>
            <a:off x="3324439" y="5502933"/>
            <a:ext cx="616220" cy="616220"/>
            <a:chOff x="1388649" y="4810827"/>
            <a:chExt cx="616220" cy="616220"/>
          </a:xfrm>
        </p:grpSpPr>
        <p:sp>
          <p:nvSpPr>
            <p:cNvPr id="44" name="Oval 595"/>
            <p:cNvSpPr>
              <a:spLocks noChangeArrowheads="1"/>
            </p:cNvSpPr>
            <p:nvPr/>
          </p:nvSpPr>
          <p:spPr bwMode="auto">
            <a:xfrm>
              <a:off x="1388649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679"/>
            <p:cNvSpPr>
              <a:spLocks noEditPoints="1"/>
            </p:cNvSpPr>
            <p:nvPr/>
          </p:nvSpPr>
          <p:spPr bwMode="auto">
            <a:xfrm>
              <a:off x="1517142" y="4904934"/>
              <a:ext cx="359235" cy="393621"/>
            </a:xfrm>
            <a:custGeom>
              <a:avLst/>
              <a:gdLst>
                <a:gd name="T0" fmla="*/ 8 w 168"/>
                <a:gd name="T1" fmla="*/ 168 h 184"/>
                <a:gd name="T2" fmla="*/ 160 w 168"/>
                <a:gd name="T3" fmla="*/ 168 h 184"/>
                <a:gd name="T4" fmla="*/ 156 w 168"/>
                <a:gd name="T5" fmla="*/ 160 h 184"/>
                <a:gd name="T6" fmla="*/ 132 w 168"/>
                <a:gd name="T7" fmla="*/ 128 h 184"/>
                <a:gd name="T8" fmla="*/ 160 w 168"/>
                <a:gd name="T9" fmla="*/ 100 h 184"/>
                <a:gd name="T10" fmla="*/ 112 w 168"/>
                <a:gd name="T11" fmla="*/ 72 h 184"/>
                <a:gd name="T12" fmla="*/ 100 w 168"/>
                <a:gd name="T13" fmla="*/ 20 h 184"/>
                <a:gd name="T14" fmla="*/ 72 w 168"/>
                <a:gd name="T15" fmla="*/ 0 h 184"/>
                <a:gd name="T16" fmla="*/ 72 w 168"/>
                <a:gd name="T17" fmla="*/ 24 h 184"/>
                <a:gd name="T18" fmla="*/ 52 w 168"/>
                <a:gd name="T19" fmla="*/ 104 h 184"/>
                <a:gd name="T20" fmla="*/ 24 w 168"/>
                <a:gd name="T21" fmla="*/ 121 h 184"/>
                <a:gd name="T22" fmla="*/ 4 w 168"/>
                <a:gd name="T23" fmla="*/ 136 h 184"/>
                <a:gd name="T24" fmla="*/ 16 w 168"/>
                <a:gd name="T25" fmla="*/ 157 h 184"/>
                <a:gd name="T26" fmla="*/ 0 w 168"/>
                <a:gd name="T27" fmla="*/ 160 h 184"/>
                <a:gd name="T28" fmla="*/ 46 w 168"/>
                <a:gd name="T29" fmla="*/ 126 h 184"/>
                <a:gd name="T30" fmla="*/ 58 w 168"/>
                <a:gd name="T31" fmla="*/ 118 h 184"/>
                <a:gd name="T32" fmla="*/ 67 w 168"/>
                <a:gd name="T33" fmla="*/ 121 h 184"/>
                <a:gd name="T34" fmla="*/ 84 w 168"/>
                <a:gd name="T35" fmla="*/ 132 h 184"/>
                <a:gd name="T36" fmla="*/ 64 w 168"/>
                <a:gd name="T37" fmla="*/ 136 h 184"/>
                <a:gd name="T38" fmla="*/ 55 w 168"/>
                <a:gd name="T39" fmla="*/ 136 h 184"/>
                <a:gd name="T40" fmla="*/ 28 w 168"/>
                <a:gd name="T41" fmla="*/ 136 h 184"/>
                <a:gd name="T42" fmla="*/ 128 w 168"/>
                <a:gd name="T43" fmla="*/ 120 h 184"/>
                <a:gd name="T44" fmla="*/ 112 w 168"/>
                <a:gd name="T45" fmla="*/ 92 h 184"/>
                <a:gd name="T46" fmla="*/ 139 w 168"/>
                <a:gd name="T47" fmla="*/ 95 h 184"/>
                <a:gd name="T48" fmla="*/ 152 w 168"/>
                <a:gd name="T49" fmla="*/ 98 h 184"/>
                <a:gd name="T50" fmla="*/ 80 w 168"/>
                <a:gd name="T51" fmla="*/ 96 h 184"/>
                <a:gd name="T52" fmla="*/ 60 w 168"/>
                <a:gd name="T53" fmla="*/ 105 h 184"/>
                <a:gd name="T54" fmla="*/ 109 w 168"/>
                <a:gd name="T55" fmla="*/ 160 h 184"/>
                <a:gd name="T56" fmla="*/ 109 w 168"/>
                <a:gd name="T57" fmla="*/ 160 h 184"/>
                <a:gd name="T58" fmla="*/ 124 w 168"/>
                <a:gd name="T59" fmla="*/ 128 h 184"/>
                <a:gd name="T60" fmla="*/ 155 w 168"/>
                <a:gd name="T61" fmla="*/ 89 h 184"/>
                <a:gd name="T62" fmla="*/ 128 w 168"/>
                <a:gd name="T63" fmla="*/ 92 h 184"/>
                <a:gd name="T64" fmla="*/ 101 w 168"/>
                <a:gd name="T65" fmla="*/ 89 h 184"/>
                <a:gd name="T66" fmla="*/ 155 w 168"/>
                <a:gd name="T67" fmla="*/ 89 h 184"/>
                <a:gd name="T68" fmla="*/ 96 w 168"/>
                <a:gd name="T69" fmla="*/ 100 h 184"/>
                <a:gd name="T70" fmla="*/ 108 w 168"/>
                <a:gd name="T71" fmla="*/ 119 h 184"/>
                <a:gd name="T72" fmla="*/ 85 w 168"/>
                <a:gd name="T73" fmla="*/ 160 h 184"/>
                <a:gd name="T74" fmla="*/ 104 w 168"/>
                <a:gd name="T75" fmla="*/ 138 h 184"/>
                <a:gd name="T76" fmla="*/ 90 w 168"/>
                <a:gd name="T77" fmla="*/ 126 h 184"/>
                <a:gd name="T78" fmla="*/ 76 w 168"/>
                <a:gd name="T79" fmla="*/ 84 h 184"/>
                <a:gd name="T80" fmla="*/ 80 w 168"/>
                <a:gd name="T81" fmla="*/ 24 h 184"/>
                <a:gd name="T82" fmla="*/ 104 w 168"/>
                <a:gd name="T83" fmla="*/ 72 h 184"/>
                <a:gd name="T84" fmla="*/ 76 w 168"/>
                <a:gd name="T85" fmla="*/ 16 h 184"/>
                <a:gd name="T86" fmla="*/ 92 w 168"/>
                <a:gd name="T87" fmla="*/ 16 h 184"/>
                <a:gd name="T88" fmla="*/ 43 w 168"/>
                <a:gd name="T89" fmla="*/ 144 h 184"/>
                <a:gd name="T90" fmla="*/ 61 w 168"/>
                <a:gd name="T91" fmla="*/ 144 h 184"/>
                <a:gd name="T92" fmla="*/ 90 w 168"/>
                <a:gd name="T93" fmla="*/ 144 h 184"/>
                <a:gd name="T94" fmla="*/ 41 w 168"/>
                <a:gd name="T95" fmla="*/ 160 h 184"/>
                <a:gd name="T96" fmla="*/ 25 w 168"/>
                <a:gd name="T97" fmla="*/ 144 h 184"/>
                <a:gd name="T98" fmla="*/ 104 w 168"/>
                <a:gd name="T99" fmla="*/ 168 h 184"/>
                <a:gd name="T100" fmla="*/ 28 w 168"/>
                <a:gd name="T101" fmla="*/ 176 h 184"/>
                <a:gd name="T102" fmla="*/ 63 w 168"/>
                <a:gd name="T10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84">
                  <a:moveTo>
                    <a:pt x="0" y="16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0" y="177"/>
                    <a:pt x="18" y="184"/>
                    <a:pt x="28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50" y="184"/>
                    <a:pt x="158" y="177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3" y="152"/>
                    <a:pt x="144" y="145"/>
                    <a:pt x="132" y="144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44" y="126"/>
                    <a:pt x="154" y="115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3" y="93"/>
                    <a:pt x="164" y="85"/>
                    <a:pt x="164" y="76"/>
                  </a:cubicBezTo>
                  <a:cubicBezTo>
                    <a:pt x="164" y="74"/>
                    <a:pt x="162" y="72"/>
                    <a:pt x="160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69"/>
                    <a:pt x="109" y="66"/>
                    <a:pt x="108" y="62"/>
                  </a:cubicBezTo>
                  <a:cubicBezTo>
                    <a:pt x="103" y="53"/>
                    <a:pt x="97" y="41"/>
                    <a:pt x="96" y="24"/>
                  </a:cubicBezTo>
                  <a:cubicBezTo>
                    <a:pt x="98" y="24"/>
                    <a:pt x="100" y="22"/>
                    <a:pt x="100" y="2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2"/>
                    <a:pt x="70" y="24"/>
                    <a:pt x="72" y="24"/>
                  </a:cubicBezTo>
                  <a:cubicBezTo>
                    <a:pt x="71" y="41"/>
                    <a:pt x="65" y="53"/>
                    <a:pt x="60" y="62"/>
                  </a:cubicBezTo>
                  <a:cubicBezTo>
                    <a:pt x="56" y="71"/>
                    <a:pt x="52" y="78"/>
                    <a:pt x="52" y="88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6" y="105"/>
                    <a:pt x="40" y="108"/>
                    <a:pt x="36" y="113"/>
                  </a:cubicBezTo>
                  <a:cubicBezTo>
                    <a:pt x="33" y="114"/>
                    <a:pt x="29" y="116"/>
                    <a:pt x="26" y="118"/>
                  </a:cubicBezTo>
                  <a:cubicBezTo>
                    <a:pt x="26" y="119"/>
                    <a:pt x="25" y="120"/>
                    <a:pt x="24" y="121"/>
                  </a:cubicBezTo>
                  <a:cubicBezTo>
                    <a:pt x="21" y="122"/>
                    <a:pt x="17" y="124"/>
                    <a:pt x="14" y="126"/>
                  </a:cubicBezTo>
                  <a:cubicBezTo>
                    <a:pt x="12" y="129"/>
                    <a:pt x="10" y="132"/>
                    <a:pt x="9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1" y="137"/>
                    <a:pt x="0" y="138"/>
                  </a:cubicBezTo>
                  <a:cubicBezTo>
                    <a:pt x="0" y="140"/>
                    <a:pt x="0" y="142"/>
                    <a:pt x="1" y="14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7" y="158"/>
                    <a:pt x="18" y="159"/>
                    <a:pt x="19" y="160"/>
                  </a:cubicBezTo>
                  <a:cubicBezTo>
                    <a:pt x="12" y="160"/>
                    <a:pt x="12" y="160"/>
                    <a:pt x="12" y="160"/>
                  </a:cubicBezTo>
                  <a:lnTo>
                    <a:pt x="0" y="160"/>
                  </a:lnTo>
                  <a:close/>
                  <a:moveTo>
                    <a:pt x="20" y="132"/>
                  </a:moveTo>
                  <a:cubicBezTo>
                    <a:pt x="26" y="127"/>
                    <a:pt x="34" y="127"/>
                    <a:pt x="40" y="132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0" y="122"/>
                    <a:pt x="37" y="121"/>
                  </a:cubicBezTo>
                  <a:cubicBezTo>
                    <a:pt x="42" y="119"/>
                    <a:pt x="48" y="120"/>
                    <a:pt x="52" y="124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5" y="116"/>
                    <a:pt x="52" y="114"/>
                    <a:pt x="49" y="113"/>
                  </a:cubicBezTo>
                  <a:cubicBezTo>
                    <a:pt x="50" y="112"/>
                    <a:pt x="52" y="112"/>
                    <a:pt x="54" y="112"/>
                  </a:cubicBezTo>
                  <a:cubicBezTo>
                    <a:pt x="60" y="112"/>
                    <a:pt x="65" y="116"/>
                    <a:pt x="67" y="121"/>
                  </a:cubicBezTo>
                  <a:cubicBezTo>
                    <a:pt x="64" y="122"/>
                    <a:pt x="61" y="124"/>
                    <a:pt x="58" y="12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70" y="127"/>
                    <a:pt x="78" y="127"/>
                    <a:pt x="84" y="132"/>
                  </a:cubicBezTo>
                  <a:cubicBezTo>
                    <a:pt x="85" y="133"/>
                    <a:pt x="86" y="135"/>
                    <a:pt x="87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8" y="135"/>
                    <a:pt x="19" y="133"/>
                    <a:pt x="20" y="132"/>
                  </a:cubicBezTo>
                  <a:close/>
                  <a:moveTo>
                    <a:pt x="128" y="120"/>
                  </a:moveTo>
                  <a:cubicBezTo>
                    <a:pt x="118" y="120"/>
                    <a:pt x="108" y="111"/>
                    <a:pt x="104" y="98"/>
                  </a:cubicBezTo>
                  <a:cubicBezTo>
                    <a:pt x="105" y="97"/>
                    <a:pt x="106" y="96"/>
                    <a:pt x="107" y="95"/>
                  </a:cubicBezTo>
                  <a:cubicBezTo>
                    <a:pt x="109" y="93"/>
                    <a:pt x="110" y="92"/>
                    <a:pt x="112" y="92"/>
                  </a:cubicBezTo>
                  <a:cubicBezTo>
                    <a:pt x="114" y="92"/>
                    <a:pt x="115" y="93"/>
                    <a:pt x="117" y="95"/>
                  </a:cubicBezTo>
                  <a:cubicBezTo>
                    <a:pt x="119" y="97"/>
                    <a:pt x="122" y="100"/>
                    <a:pt x="128" y="100"/>
                  </a:cubicBezTo>
                  <a:cubicBezTo>
                    <a:pt x="134" y="100"/>
                    <a:pt x="137" y="97"/>
                    <a:pt x="139" y="95"/>
                  </a:cubicBezTo>
                  <a:cubicBezTo>
                    <a:pt x="141" y="93"/>
                    <a:pt x="142" y="92"/>
                    <a:pt x="144" y="92"/>
                  </a:cubicBezTo>
                  <a:cubicBezTo>
                    <a:pt x="146" y="92"/>
                    <a:pt x="147" y="93"/>
                    <a:pt x="149" y="95"/>
                  </a:cubicBezTo>
                  <a:cubicBezTo>
                    <a:pt x="150" y="96"/>
                    <a:pt x="151" y="97"/>
                    <a:pt x="152" y="98"/>
                  </a:cubicBezTo>
                  <a:cubicBezTo>
                    <a:pt x="148" y="111"/>
                    <a:pt x="138" y="120"/>
                    <a:pt x="128" y="120"/>
                  </a:cubicBezTo>
                  <a:close/>
                  <a:moveTo>
                    <a:pt x="76" y="92"/>
                  </a:moveTo>
                  <a:cubicBezTo>
                    <a:pt x="78" y="92"/>
                    <a:pt x="80" y="94"/>
                    <a:pt x="80" y="96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78" y="120"/>
                    <a:pt x="77" y="120"/>
                    <a:pt x="75" y="120"/>
                  </a:cubicBezTo>
                  <a:cubicBezTo>
                    <a:pt x="73" y="113"/>
                    <a:pt x="67" y="107"/>
                    <a:pt x="60" y="105"/>
                  </a:cubicBezTo>
                  <a:cubicBezTo>
                    <a:pt x="60" y="92"/>
                    <a:pt x="60" y="92"/>
                    <a:pt x="60" y="92"/>
                  </a:cubicBezTo>
                  <a:lnTo>
                    <a:pt x="76" y="92"/>
                  </a:lnTo>
                  <a:close/>
                  <a:moveTo>
                    <a:pt x="109" y="160"/>
                  </a:moveTo>
                  <a:cubicBezTo>
                    <a:pt x="112" y="155"/>
                    <a:pt x="119" y="152"/>
                    <a:pt x="128" y="152"/>
                  </a:cubicBezTo>
                  <a:cubicBezTo>
                    <a:pt x="137" y="152"/>
                    <a:pt x="144" y="155"/>
                    <a:pt x="147" y="160"/>
                  </a:cubicBezTo>
                  <a:lnTo>
                    <a:pt x="109" y="160"/>
                  </a:lnTo>
                  <a:close/>
                  <a:moveTo>
                    <a:pt x="116" y="146"/>
                  </a:moveTo>
                  <a:cubicBezTo>
                    <a:pt x="116" y="125"/>
                    <a:pt x="116" y="125"/>
                    <a:pt x="116" y="125"/>
                  </a:cubicBezTo>
                  <a:cubicBezTo>
                    <a:pt x="119" y="126"/>
                    <a:pt x="121" y="127"/>
                    <a:pt x="124" y="128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1" y="144"/>
                    <a:pt x="118" y="145"/>
                    <a:pt x="116" y="146"/>
                  </a:cubicBezTo>
                  <a:close/>
                  <a:moveTo>
                    <a:pt x="155" y="89"/>
                  </a:moveTo>
                  <a:cubicBezTo>
                    <a:pt x="153" y="87"/>
                    <a:pt x="150" y="84"/>
                    <a:pt x="144" y="84"/>
                  </a:cubicBezTo>
                  <a:cubicBezTo>
                    <a:pt x="138" y="84"/>
                    <a:pt x="135" y="87"/>
                    <a:pt x="133" y="89"/>
                  </a:cubicBezTo>
                  <a:cubicBezTo>
                    <a:pt x="131" y="91"/>
                    <a:pt x="130" y="92"/>
                    <a:pt x="128" y="92"/>
                  </a:cubicBezTo>
                  <a:cubicBezTo>
                    <a:pt x="126" y="92"/>
                    <a:pt x="125" y="91"/>
                    <a:pt x="123" y="89"/>
                  </a:cubicBezTo>
                  <a:cubicBezTo>
                    <a:pt x="121" y="87"/>
                    <a:pt x="118" y="84"/>
                    <a:pt x="112" y="84"/>
                  </a:cubicBezTo>
                  <a:cubicBezTo>
                    <a:pt x="106" y="84"/>
                    <a:pt x="103" y="87"/>
                    <a:pt x="101" y="89"/>
                  </a:cubicBezTo>
                  <a:cubicBezTo>
                    <a:pt x="101" y="86"/>
                    <a:pt x="100" y="83"/>
                    <a:pt x="100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3"/>
                    <a:pt x="155" y="86"/>
                    <a:pt x="155" y="89"/>
                  </a:cubicBezTo>
                  <a:close/>
                  <a:moveTo>
                    <a:pt x="96" y="72"/>
                  </a:moveTo>
                  <a:cubicBezTo>
                    <a:pt x="94" y="72"/>
                    <a:pt x="92" y="74"/>
                    <a:pt x="92" y="76"/>
                  </a:cubicBezTo>
                  <a:cubicBezTo>
                    <a:pt x="92" y="85"/>
                    <a:pt x="93" y="93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8"/>
                    <a:pt x="103" y="114"/>
                    <a:pt x="108" y="11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4" y="153"/>
                    <a:pt x="102" y="156"/>
                    <a:pt x="101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7" y="158"/>
                    <a:pt x="88" y="157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0"/>
                    <a:pt x="104" y="138"/>
                  </a:cubicBezTo>
                  <a:cubicBezTo>
                    <a:pt x="103" y="137"/>
                    <a:pt x="102" y="136"/>
                    <a:pt x="100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2"/>
                    <a:pt x="92" y="129"/>
                    <a:pt x="90" y="126"/>
                  </a:cubicBezTo>
                  <a:cubicBezTo>
                    <a:pt x="89" y="126"/>
                    <a:pt x="89" y="126"/>
                    <a:pt x="88" y="125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89"/>
                    <a:pt x="83" y="84"/>
                    <a:pt x="76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78"/>
                    <a:pt x="64" y="73"/>
                    <a:pt x="67" y="66"/>
                  </a:cubicBezTo>
                  <a:cubicBezTo>
                    <a:pt x="73" y="56"/>
                    <a:pt x="79" y="43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43"/>
                    <a:pt x="95" y="56"/>
                    <a:pt x="101" y="66"/>
                  </a:cubicBezTo>
                  <a:cubicBezTo>
                    <a:pt x="102" y="68"/>
                    <a:pt x="103" y="70"/>
                    <a:pt x="104" y="72"/>
                  </a:cubicBezTo>
                  <a:lnTo>
                    <a:pt x="96" y="72"/>
                  </a:lnTo>
                  <a:close/>
                  <a:moveTo>
                    <a:pt x="92" y="16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16"/>
                  </a:lnTo>
                  <a:close/>
                  <a:moveTo>
                    <a:pt x="25" y="144"/>
                  </a:move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77" y="157"/>
                    <a:pt x="70" y="160"/>
                    <a:pt x="63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34" y="160"/>
                    <a:pt x="27" y="157"/>
                    <a:pt x="21" y="152"/>
                  </a:cubicBezTo>
                  <a:cubicBezTo>
                    <a:pt x="14" y="144"/>
                    <a:pt x="14" y="144"/>
                    <a:pt x="14" y="144"/>
                  </a:cubicBezTo>
                  <a:lnTo>
                    <a:pt x="25" y="144"/>
                  </a:lnTo>
                  <a:close/>
                  <a:moveTo>
                    <a:pt x="63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73"/>
                    <a:pt x="145" y="176"/>
                    <a:pt x="140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3" y="176"/>
                    <a:pt x="18" y="173"/>
                    <a:pt x="17" y="168"/>
                  </a:cubicBezTo>
                  <a:cubicBezTo>
                    <a:pt x="41" y="168"/>
                    <a:pt x="41" y="168"/>
                    <a:pt x="41" y="168"/>
                  </a:cubicBezTo>
                  <a:lnTo>
                    <a:pt x="63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6" name="Grupa 125"/>
          <p:cNvGrpSpPr/>
          <p:nvPr/>
        </p:nvGrpSpPr>
        <p:grpSpPr>
          <a:xfrm>
            <a:off x="4146066" y="5502933"/>
            <a:ext cx="616220" cy="616220"/>
            <a:chOff x="2210276" y="4810827"/>
            <a:chExt cx="616220" cy="616220"/>
          </a:xfrm>
        </p:grpSpPr>
        <p:sp>
          <p:nvSpPr>
            <p:cNvPr id="47" name="Oval 539"/>
            <p:cNvSpPr>
              <a:spLocks noChangeArrowheads="1"/>
            </p:cNvSpPr>
            <p:nvPr/>
          </p:nvSpPr>
          <p:spPr bwMode="auto">
            <a:xfrm>
              <a:off x="2210276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714"/>
            <p:cNvSpPr>
              <a:spLocks noEditPoints="1"/>
            </p:cNvSpPr>
            <p:nvPr/>
          </p:nvSpPr>
          <p:spPr bwMode="auto">
            <a:xfrm>
              <a:off x="2304383" y="4904934"/>
              <a:ext cx="409004" cy="393621"/>
            </a:xfrm>
            <a:custGeom>
              <a:avLst/>
              <a:gdLst>
                <a:gd name="T0" fmla="*/ 48 w 191"/>
                <a:gd name="T1" fmla="*/ 24 h 184"/>
                <a:gd name="T2" fmla="*/ 48 w 191"/>
                <a:gd name="T3" fmla="*/ 32 h 184"/>
                <a:gd name="T4" fmla="*/ 32 w 191"/>
                <a:gd name="T5" fmla="*/ 48 h 184"/>
                <a:gd name="T6" fmla="*/ 44 w 191"/>
                <a:gd name="T7" fmla="*/ 0 h 184"/>
                <a:gd name="T8" fmla="*/ 52 w 191"/>
                <a:gd name="T9" fmla="*/ 0 h 184"/>
                <a:gd name="T10" fmla="*/ 52 w 191"/>
                <a:gd name="T11" fmla="*/ 80 h 184"/>
                <a:gd name="T12" fmla="*/ 96 w 191"/>
                <a:gd name="T13" fmla="*/ 44 h 184"/>
                <a:gd name="T14" fmla="*/ 96 w 191"/>
                <a:gd name="T15" fmla="*/ 52 h 184"/>
                <a:gd name="T16" fmla="*/ 0 w 191"/>
                <a:gd name="T17" fmla="*/ 44 h 184"/>
                <a:gd name="T18" fmla="*/ 16 w 191"/>
                <a:gd name="T19" fmla="*/ 44 h 184"/>
                <a:gd name="T20" fmla="*/ 68 w 191"/>
                <a:gd name="T21" fmla="*/ 23 h 184"/>
                <a:gd name="T22" fmla="*/ 23 w 191"/>
                <a:gd name="T23" fmla="*/ 68 h 184"/>
                <a:gd name="T24" fmla="*/ 28 w 191"/>
                <a:gd name="T25" fmla="*/ 73 h 184"/>
                <a:gd name="T26" fmla="*/ 79 w 191"/>
                <a:gd name="T27" fmla="*/ 85 h 184"/>
                <a:gd name="T28" fmla="*/ 68 w 191"/>
                <a:gd name="T29" fmla="*/ 73 h 184"/>
                <a:gd name="T30" fmla="*/ 11 w 191"/>
                <a:gd name="T31" fmla="*/ 17 h 184"/>
                <a:gd name="T32" fmla="*/ 185 w 191"/>
                <a:gd name="T33" fmla="*/ 64 h 184"/>
                <a:gd name="T34" fmla="*/ 157 w 191"/>
                <a:gd name="T35" fmla="*/ 63 h 184"/>
                <a:gd name="T36" fmla="*/ 180 w 191"/>
                <a:gd name="T37" fmla="*/ 100 h 184"/>
                <a:gd name="T38" fmla="*/ 181 w 191"/>
                <a:gd name="T39" fmla="*/ 84 h 184"/>
                <a:gd name="T40" fmla="*/ 181 w 191"/>
                <a:gd name="T41" fmla="*/ 84 h 184"/>
                <a:gd name="T42" fmla="*/ 180 w 191"/>
                <a:gd name="T43" fmla="*/ 48 h 184"/>
                <a:gd name="T44" fmla="*/ 168 w 191"/>
                <a:gd name="T45" fmla="*/ 24 h 184"/>
                <a:gd name="T46" fmla="*/ 156 w 191"/>
                <a:gd name="T47" fmla="*/ 52 h 184"/>
                <a:gd name="T48" fmla="*/ 161 w 191"/>
                <a:gd name="T49" fmla="*/ 42 h 184"/>
                <a:gd name="T50" fmla="*/ 123 w 191"/>
                <a:gd name="T51" fmla="*/ 35 h 184"/>
                <a:gd name="T52" fmla="*/ 144 w 191"/>
                <a:gd name="T53" fmla="*/ 48 h 184"/>
                <a:gd name="T54" fmla="*/ 127 w 191"/>
                <a:gd name="T55" fmla="*/ 15 h 184"/>
                <a:gd name="T56" fmla="*/ 111 w 191"/>
                <a:gd name="T57" fmla="*/ 39 h 184"/>
                <a:gd name="T58" fmla="*/ 142 w 191"/>
                <a:gd name="T59" fmla="*/ 36 h 184"/>
                <a:gd name="T60" fmla="*/ 118 w 191"/>
                <a:gd name="T61" fmla="*/ 27 h 184"/>
                <a:gd name="T62" fmla="*/ 108 w 191"/>
                <a:gd name="T63" fmla="*/ 80 h 184"/>
                <a:gd name="T64" fmla="*/ 136 w 191"/>
                <a:gd name="T65" fmla="*/ 53 h 184"/>
                <a:gd name="T66" fmla="*/ 104 w 191"/>
                <a:gd name="T67" fmla="*/ 77 h 184"/>
                <a:gd name="T68" fmla="*/ 120 w 191"/>
                <a:gd name="T69" fmla="*/ 49 h 184"/>
                <a:gd name="T70" fmla="*/ 117 w 191"/>
                <a:gd name="T71" fmla="*/ 50 h 184"/>
                <a:gd name="T72" fmla="*/ 151 w 191"/>
                <a:gd name="T73" fmla="*/ 104 h 184"/>
                <a:gd name="T74" fmla="*/ 156 w 191"/>
                <a:gd name="T75" fmla="*/ 108 h 184"/>
                <a:gd name="T76" fmla="*/ 152 w 191"/>
                <a:gd name="T77" fmla="*/ 68 h 184"/>
                <a:gd name="T78" fmla="*/ 156 w 191"/>
                <a:gd name="T79" fmla="*/ 97 h 184"/>
                <a:gd name="T80" fmla="*/ 151 w 191"/>
                <a:gd name="T81" fmla="*/ 59 h 184"/>
                <a:gd name="T82" fmla="*/ 104 w 191"/>
                <a:gd name="T83" fmla="*/ 112 h 184"/>
                <a:gd name="T84" fmla="*/ 74 w 191"/>
                <a:gd name="T85" fmla="*/ 96 h 184"/>
                <a:gd name="T86" fmla="*/ 40 w 191"/>
                <a:gd name="T87" fmla="*/ 112 h 184"/>
                <a:gd name="T88" fmla="*/ 40 w 191"/>
                <a:gd name="T89" fmla="*/ 184 h 184"/>
                <a:gd name="T90" fmla="*/ 144 w 191"/>
                <a:gd name="T91" fmla="*/ 128 h 184"/>
                <a:gd name="T92" fmla="*/ 74 w 191"/>
                <a:gd name="T93" fmla="*/ 104 h 184"/>
                <a:gd name="T94" fmla="*/ 96 w 191"/>
                <a:gd name="T95" fmla="*/ 112 h 184"/>
                <a:gd name="T96" fmla="*/ 136 w 191"/>
                <a:gd name="T97" fmla="*/ 168 h 184"/>
                <a:gd name="T98" fmla="*/ 32 w 191"/>
                <a:gd name="T99" fmla="*/ 168 h 184"/>
                <a:gd name="T100" fmla="*/ 128 w 191"/>
                <a:gd name="T101" fmla="*/ 120 h 184"/>
                <a:gd name="T102" fmla="*/ 40 w 191"/>
                <a:gd name="T103" fmla="*/ 168 h 184"/>
                <a:gd name="T104" fmla="*/ 40 w 191"/>
                <a:gd name="T105" fmla="*/ 128 h 184"/>
                <a:gd name="T106" fmla="*/ 64 w 191"/>
                <a:gd name="T107" fmla="*/ 168 h 184"/>
                <a:gd name="T108" fmla="*/ 56 w 191"/>
                <a:gd name="T109" fmla="*/ 168 h 184"/>
                <a:gd name="T110" fmla="*/ 112 w 191"/>
                <a:gd name="T111" fmla="*/ 128 h 184"/>
                <a:gd name="T112" fmla="*/ 120 w 191"/>
                <a:gd name="T113" fmla="*/ 168 h 184"/>
                <a:gd name="T114" fmla="*/ 120 w 191"/>
                <a:gd name="T11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184">
                  <a:moveTo>
                    <a:pt x="48" y="72"/>
                  </a:moveTo>
                  <a:cubicBezTo>
                    <a:pt x="61" y="72"/>
                    <a:pt x="72" y="61"/>
                    <a:pt x="72" y="48"/>
                  </a:cubicBezTo>
                  <a:cubicBezTo>
                    <a:pt x="72" y="35"/>
                    <a:pt x="61" y="24"/>
                    <a:pt x="48" y="24"/>
                  </a:cubicBezTo>
                  <a:cubicBezTo>
                    <a:pt x="35" y="24"/>
                    <a:pt x="24" y="35"/>
                    <a:pt x="24" y="48"/>
                  </a:cubicBezTo>
                  <a:cubicBezTo>
                    <a:pt x="24" y="61"/>
                    <a:pt x="35" y="72"/>
                    <a:pt x="48" y="72"/>
                  </a:cubicBezTo>
                  <a:close/>
                  <a:moveTo>
                    <a:pt x="48" y="32"/>
                  </a:moveTo>
                  <a:cubicBezTo>
                    <a:pt x="57" y="32"/>
                    <a:pt x="64" y="39"/>
                    <a:pt x="64" y="48"/>
                  </a:cubicBezTo>
                  <a:cubicBezTo>
                    <a:pt x="64" y="57"/>
                    <a:pt x="57" y="64"/>
                    <a:pt x="48" y="64"/>
                  </a:cubicBezTo>
                  <a:cubicBezTo>
                    <a:pt x="39" y="64"/>
                    <a:pt x="32" y="57"/>
                    <a:pt x="32" y="48"/>
                  </a:cubicBezTo>
                  <a:cubicBezTo>
                    <a:pt x="32" y="39"/>
                    <a:pt x="39" y="32"/>
                    <a:pt x="48" y="32"/>
                  </a:cubicBezTo>
                  <a:close/>
                  <a:moveTo>
                    <a:pt x="5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0"/>
                  </a:lnTo>
                  <a:close/>
                  <a:moveTo>
                    <a:pt x="44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4" y="80"/>
                    <a:pt x="44" y="80"/>
                    <a:pt x="44" y="80"/>
                  </a:cubicBezTo>
                  <a:lnTo>
                    <a:pt x="44" y="96"/>
                  </a:lnTo>
                  <a:close/>
                  <a:moveTo>
                    <a:pt x="96" y="44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6" y="44"/>
                  </a:lnTo>
                  <a:close/>
                  <a:moveTo>
                    <a:pt x="16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44"/>
                  </a:lnTo>
                  <a:close/>
                  <a:moveTo>
                    <a:pt x="85" y="17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3" y="28"/>
                    <a:pt x="73" y="28"/>
                    <a:pt x="73" y="28"/>
                  </a:cubicBezTo>
                  <a:lnTo>
                    <a:pt x="85" y="17"/>
                  </a:lnTo>
                  <a:close/>
                  <a:moveTo>
                    <a:pt x="23" y="68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8" y="73"/>
                    <a:pt x="28" y="73"/>
                    <a:pt x="28" y="73"/>
                  </a:cubicBezTo>
                  <a:lnTo>
                    <a:pt x="23" y="68"/>
                  </a:lnTo>
                  <a:close/>
                  <a:moveTo>
                    <a:pt x="68" y="73"/>
                  </a:moveTo>
                  <a:cubicBezTo>
                    <a:pt x="79" y="85"/>
                    <a:pt x="79" y="85"/>
                    <a:pt x="79" y="85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73" y="68"/>
                    <a:pt x="73" y="68"/>
                    <a:pt x="73" y="68"/>
                  </a:cubicBezTo>
                  <a:lnTo>
                    <a:pt x="68" y="73"/>
                  </a:lnTo>
                  <a:close/>
                  <a:moveTo>
                    <a:pt x="28" y="23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8" y="23"/>
                  </a:lnTo>
                  <a:close/>
                  <a:moveTo>
                    <a:pt x="185" y="64"/>
                  </a:moveTo>
                  <a:cubicBezTo>
                    <a:pt x="182" y="60"/>
                    <a:pt x="175" y="53"/>
                    <a:pt x="159" y="56"/>
                  </a:cubicBezTo>
                  <a:cubicBezTo>
                    <a:pt x="158" y="56"/>
                    <a:pt x="157" y="57"/>
                    <a:pt x="156" y="59"/>
                  </a:cubicBezTo>
                  <a:cubicBezTo>
                    <a:pt x="156" y="60"/>
                    <a:pt x="156" y="62"/>
                    <a:pt x="157" y="63"/>
                  </a:cubicBezTo>
                  <a:cubicBezTo>
                    <a:pt x="166" y="73"/>
                    <a:pt x="172" y="80"/>
                    <a:pt x="176" y="97"/>
                  </a:cubicBezTo>
                  <a:cubicBezTo>
                    <a:pt x="176" y="98"/>
                    <a:pt x="178" y="100"/>
                    <a:pt x="179" y="100"/>
                  </a:cubicBezTo>
                  <a:cubicBezTo>
                    <a:pt x="179" y="100"/>
                    <a:pt x="180" y="100"/>
                    <a:pt x="180" y="100"/>
                  </a:cubicBezTo>
                  <a:cubicBezTo>
                    <a:pt x="181" y="100"/>
                    <a:pt x="183" y="99"/>
                    <a:pt x="183" y="98"/>
                  </a:cubicBezTo>
                  <a:cubicBezTo>
                    <a:pt x="190" y="88"/>
                    <a:pt x="191" y="74"/>
                    <a:pt x="185" y="64"/>
                  </a:cubicBezTo>
                  <a:close/>
                  <a:moveTo>
                    <a:pt x="181" y="84"/>
                  </a:moveTo>
                  <a:cubicBezTo>
                    <a:pt x="177" y="75"/>
                    <a:pt x="173" y="69"/>
                    <a:pt x="168" y="63"/>
                  </a:cubicBezTo>
                  <a:cubicBezTo>
                    <a:pt x="172" y="64"/>
                    <a:pt x="176" y="65"/>
                    <a:pt x="178" y="69"/>
                  </a:cubicBezTo>
                  <a:cubicBezTo>
                    <a:pt x="181" y="73"/>
                    <a:pt x="182" y="78"/>
                    <a:pt x="181" y="84"/>
                  </a:cubicBezTo>
                  <a:close/>
                  <a:moveTo>
                    <a:pt x="156" y="52"/>
                  </a:moveTo>
                  <a:cubicBezTo>
                    <a:pt x="156" y="52"/>
                    <a:pt x="157" y="52"/>
                    <a:pt x="157" y="52"/>
                  </a:cubicBezTo>
                  <a:cubicBezTo>
                    <a:pt x="166" y="49"/>
                    <a:pt x="172" y="48"/>
                    <a:pt x="180" y="48"/>
                  </a:cubicBezTo>
                  <a:cubicBezTo>
                    <a:pt x="182" y="48"/>
                    <a:pt x="184" y="46"/>
                    <a:pt x="184" y="44"/>
                  </a:cubicBezTo>
                  <a:cubicBezTo>
                    <a:pt x="184" y="35"/>
                    <a:pt x="176" y="25"/>
                    <a:pt x="169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2" y="24"/>
                    <a:pt x="154" y="29"/>
                    <a:pt x="152" y="48"/>
                  </a:cubicBezTo>
                  <a:cubicBezTo>
                    <a:pt x="152" y="49"/>
                    <a:pt x="152" y="50"/>
                    <a:pt x="154" y="51"/>
                  </a:cubicBezTo>
                  <a:cubicBezTo>
                    <a:pt x="154" y="52"/>
                    <a:pt x="155" y="52"/>
                    <a:pt x="156" y="52"/>
                  </a:cubicBezTo>
                  <a:close/>
                  <a:moveTo>
                    <a:pt x="168" y="32"/>
                  </a:moveTo>
                  <a:cubicBezTo>
                    <a:pt x="170" y="33"/>
                    <a:pt x="174" y="36"/>
                    <a:pt x="175" y="40"/>
                  </a:cubicBezTo>
                  <a:cubicBezTo>
                    <a:pt x="171" y="40"/>
                    <a:pt x="166" y="41"/>
                    <a:pt x="161" y="42"/>
                  </a:cubicBezTo>
                  <a:cubicBezTo>
                    <a:pt x="162" y="38"/>
                    <a:pt x="164" y="33"/>
                    <a:pt x="168" y="32"/>
                  </a:cubicBezTo>
                  <a:close/>
                  <a:moveTo>
                    <a:pt x="111" y="39"/>
                  </a:moveTo>
                  <a:cubicBezTo>
                    <a:pt x="114" y="36"/>
                    <a:pt x="118" y="35"/>
                    <a:pt x="123" y="35"/>
                  </a:cubicBezTo>
                  <a:cubicBezTo>
                    <a:pt x="130" y="36"/>
                    <a:pt x="137" y="42"/>
                    <a:pt x="141" y="46"/>
                  </a:cubicBezTo>
                  <a:cubicBezTo>
                    <a:pt x="142" y="47"/>
                    <a:pt x="143" y="48"/>
                    <a:pt x="144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6" y="48"/>
                    <a:pt x="147" y="47"/>
                    <a:pt x="148" y="46"/>
                  </a:cubicBezTo>
                  <a:cubicBezTo>
                    <a:pt x="151" y="38"/>
                    <a:pt x="151" y="30"/>
                    <a:pt x="146" y="23"/>
                  </a:cubicBezTo>
                  <a:cubicBezTo>
                    <a:pt x="142" y="17"/>
                    <a:pt x="135" y="14"/>
                    <a:pt x="127" y="15"/>
                  </a:cubicBezTo>
                  <a:cubicBezTo>
                    <a:pt x="122" y="15"/>
                    <a:pt x="111" y="19"/>
                    <a:pt x="104" y="34"/>
                  </a:cubicBezTo>
                  <a:cubicBezTo>
                    <a:pt x="104" y="36"/>
                    <a:pt x="104" y="38"/>
                    <a:pt x="106" y="39"/>
                  </a:cubicBezTo>
                  <a:cubicBezTo>
                    <a:pt x="107" y="40"/>
                    <a:pt x="109" y="40"/>
                    <a:pt x="111" y="39"/>
                  </a:cubicBezTo>
                  <a:close/>
                  <a:moveTo>
                    <a:pt x="128" y="23"/>
                  </a:moveTo>
                  <a:cubicBezTo>
                    <a:pt x="133" y="22"/>
                    <a:pt x="137" y="24"/>
                    <a:pt x="140" y="28"/>
                  </a:cubicBezTo>
                  <a:cubicBezTo>
                    <a:pt x="141" y="30"/>
                    <a:pt x="142" y="33"/>
                    <a:pt x="142" y="36"/>
                  </a:cubicBezTo>
                  <a:cubicBezTo>
                    <a:pt x="137" y="32"/>
                    <a:pt x="130" y="28"/>
                    <a:pt x="123" y="28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20" y="27"/>
                    <a:pt x="119" y="27"/>
                    <a:pt x="118" y="27"/>
                  </a:cubicBezTo>
                  <a:cubicBezTo>
                    <a:pt x="121" y="25"/>
                    <a:pt x="125" y="23"/>
                    <a:pt x="128" y="23"/>
                  </a:cubicBezTo>
                  <a:close/>
                  <a:moveTo>
                    <a:pt x="108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9" y="80"/>
                    <a:pt x="111" y="79"/>
                    <a:pt x="112" y="78"/>
                  </a:cubicBezTo>
                  <a:cubicBezTo>
                    <a:pt x="117" y="68"/>
                    <a:pt x="123" y="62"/>
                    <a:pt x="134" y="55"/>
                  </a:cubicBezTo>
                  <a:cubicBezTo>
                    <a:pt x="135" y="55"/>
                    <a:pt x="136" y="54"/>
                    <a:pt x="136" y="53"/>
                  </a:cubicBezTo>
                  <a:cubicBezTo>
                    <a:pt x="136" y="51"/>
                    <a:pt x="136" y="50"/>
                    <a:pt x="135" y="49"/>
                  </a:cubicBezTo>
                  <a:cubicBezTo>
                    <a:pt x="125" y="38"/>
                    <a:pt x="117" y="41"/>
                    <a:pt x="114" y="43"/>
                  </a:cubicBezTo>
                  <a:cubicBezTo>
                    <a:pt x="104" y="48"/>
                    <a:pt x="100" y="63"/>
                    <a:pt x="104" y="77"/>
                  </a:cubicBezTo>
                  <a:cubicBezTo>
                    <a:pt x="105" y="79"/>
                    <a:pt x="106" y="80"/>
                    <a:pt x="108" y="80"/>
                  </a:cubicBezTo>
                  <a:close/>
                  <a:moveTo>
                    <a:pt x="117" y="50"/>
                  </a:moveTo>
                  <a:cubicBezTo>
                    <a:pt x="118" y="49"/>
                    <a:pt x="119" y="49"/>
                    <a:pt x="120" y="49"/>
                  </a:cubicBezTo>
                  <a:cubicBezTo>
                    <a:pt x="122" y="49"/>
                    <a:pt x="124" y="50"/>
                    <a:pt x="125" y="51"/>
                  </a:cubicBezTo>
                  <a:cubicBezTo>
                    <a:pt x="119" y="55"/>
                    <a:pt x="115" y="60"/>
                    <a:pt x="111" y="64"/>
                  </a:cubicBezTo>
                  <a:cubicBezTo>
                    <a:pt x="111" y="58"/>
                    <a:pt x="114" y="52"/>
                    <a:pt x="117" y="50"/>
                  </a:cubicBezTo>
                  <a:close/>
                  <a:moveTo>
                    <a:pt x="152" y="68"/>
                  </a:moveTo>
                  <a:cubicBezTo>
                    <a:pt x="151" y="68"/>
                    <a:pt x="150" y="69"/>
                    <a:pt x="149" y="70"/>
                  </a:cubicBezTo>
                  <a:cubicBezTo>
                    <a:pt x="139" y="85"/>
                    <a:pt x="144" y="94"/>
                    <a:pt x="151" y="104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5" y="108"/>
                    <a:pt x="156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8"/>
                    <a:pt x="159" y="107"/>
                    <a:pt x="159" y="106"/>
                  </a:cubicBezTo>
                  <a:cubicBezTo>
                    <a:pt x="168" y="92"/>
                    <a:pt x="170" y="87"/>
                    <a:pt x="155" y="69"/>
                  </a:cubicBezTo>
                  <a:cubicBezTo>
                    <a:pt x="155" y="68"/>
                    <a:pt x="153" y="68"/>
                    <a:pt x="152" y="68"/>
                  </a:cubicBezTo>
                  <a:close/>
                  <a:moveTo>
                    <a:pt x="156" y="97"/>
                  </a:moveTo>
                  <a:cubicBezTo>
                    <a:pt x="152" y="90"/>
                    <a:pt x="150" y="86"/>
                    <a:pt x="153" y="79"/>
                  </a:cubicBezTo>
                  <a:cubicBezTo>
                    <a:pt x="159" y="87"/>
                    <a:pt x="159" y="91"/>
                    <a:pt x="156" y="97"/>
                  </a:cubicBezTo>
                  <a:close/>
                  <a:moveTo>
                    <a:pt x="128" y="112"/>
                  </a:moveTo>
                  <a:cubicBezTo>
                    <a:pt x="120" y="112"/>
                    <a:pt x="120" y="112"/>
                    <a:pt x="120" y="112"/>
                  </a:cubicBezTo>
                  <a:cubicBezTo>
                    <a:pt x="127" y="90"/>
                    <a:pt x="137" y="71"/>
                    <a:pt x="151" y="59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30" y="67"/>
                    <a:pt x="119" y="89"/>
                    <a:pt x="111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1"/>
                    <a:pt x="99" y="96"/>
                    <a:pt x="9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69" y="96"/>
                    <a:pt x="64" y="101"/>
                    <a:pt x="64" y="108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24" y="119"/>
                    <a:pt x="24" y="12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77"/>
                    <a:pt x="31" y="184"/>
                    <a:pt x="4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7" y="184"/>
                    <a:pt x="144" y="177"/>
                    <a:pt x="144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19"/>
                    <a:pt x="137" y="112"/>
                    <a:pt x="128" y="112"/>
                  </a:cubicBezTo>
                  <a:close/>
                  <a:moveTo>
                    <a:pt x="72" y="108"/>
                  </a:moveTo>
                  <a:cubicBezTo>
                    <a:pt x="72" y="106"/>
                    <a:pt x="73" y="104"/>
                    <a:pt x="7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6" y="106"/>
                    <a:pt x="96" y="10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72" y="112"/>
                    <a:pt x="72" y="112"/>
                    <a:pt x="72" y="112"/>
                  </a:cubicBezTo>
                  <a:lnTo>
                    <a:pt x="72" y="108"/>
                  </a:lnTo>
                  <a:close/>
                  <a:moveTo>
                    <a:pt x="136" y="168"/>
                  </a:moveTo>
                  <a:cubicBezTo>
                    <a:pt x="136" y="172"/>
                    <a:pt x="132" y="176"/>
                    <a:pt x="128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6" y="176"/>
                    <a:pt x="32" y="172"/>
                    <a:pt x="32" y="16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4"/>
                    <a:pt x="36" y="120"/>
                    <a:pt x="40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2" y="120"/>
                    <a:pt x="136" y="124"/>
                    <a:pt x="136" y="128"/>
                  </a:cubicBezTo>
                  <a:lnTo>
                    <a:pt x="136" y="168"/>
                  </a:lnTo>
                  <a:close/>
                  <a:moveTo>
                    <a:pt x="40" y="168"/>
                  </a:moveTo>
                  <a:cubicBezTo>
                    <a:pt x="48" y="168"/>
                    <a:pt x="48" y="168"/>
                    <a:pt x="48" y="16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0" y="128"/>
                    <a:pt x="40" y="128"/>
                    <a:pt x="40" y="128"/>
                  </a:cubicBezTo>
                  <a:lnTo>
                    <a:pt x="40" y="168"/>
                  </a:lnTo>
                  <a:close/>
                  <a:moveTo>
                    <a:pt x="56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6" y="128"/>
                    <a:pt x="56" y="128"/>
                    <a:pt x="56" y="128"/>
                  </a:cubicBezTo>
                  <a:lnTo>
                    <a:pt x="56" y="168"/>
                  </a:lnTo>
                  <a:close/>
                  <a:moveTo>
                    <a:pt x="104" y="168"/>
                  </a:moveTo>
                  <a:cubicBezTo>
                    <a:pt x="112" y="168"/>
                    <a:pt x="112" y="168"/>
                    <a:pt x="112" y="1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04" y="128"/>
                    <a:pt x="104" y="128"/>
                    <a:pt x="104" y="128"/>
                  </a:cubicBezTo>
                  <a:lnTo>
                    <a:pt x="104" y="168"/>
                  </a:lnTo>
                  <a:close/>
                  <a:moveTo>
                    <a:pt x="120" y="168"/>
                  </a:moveTo>
                  <a:cubicBezTo>
                    <a:pt x="128" y="168"/>
                    <a:pt x="128" y="168"/>
                    <a:pt x="128" y="16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0" y="128"/>
                    <a:pt x="120" y="128"/>
                    <a:pt x="120" y="128"/>
                  </a:cubicBezTo>
                  <a:lnTo>
                    <a:pt x="120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" name="Grupa 133"/>
          <p:cNvGrpSpPr/>
          <p:nvPr/>
        </p:nvGrpSpPr>
        <p:grpSpPr>
          <a:xfrm>
            <a:off x="4967692" y="5502933"/>
            <a:ext cx="616220" cy="616220"/>
            <a:chOff x="3031902" y="4810827"/>
            <a:chExt cx="616220" cy="616220"/>
          </a:xfrm>
        </p:grpSpPr>
        <p:sp>
          <p:nvSpPr>
            <p:cNvPr id="50" name="Oval 561"/>
            <p:cNvSpPr>
              <a:spLocks noChangeArrowheads="1"/>
            </p:cNvSpPr>
            <p:nvPr/>
          </p:nvSpPr>
          <p:spPr bwMode="auto">
            <a:xfrm>
              <a:off x="3031902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719"/>
            <p:cNvSpPr>
              <a:spLocks noEditPoints="1"/>
            </p:cNvSpPr>
            <p:nvPr/>
          </p:nvSpPr>
          <p:spPr bwMode="auto">
            <a:xfrm>
              <a:off x="3143202" y="4922127"/>
              <a:ext cx="393621" cy="376428"/>
            </a:xfrm>
            <a:custGeom>
              <a:avLst/>
              <a:gdLst>
                <a:gd name="T0" fmla="*/ 63 w 184"/>
                <a:gd name="T1" fmla="*/ 64 h 176"/>
                <a:gd name="T2" fmla="*/ 47 w 184"/>
                <a:gd name="T3" fmla="*/ 26 h 176"/>
                <a:gd name="T4" fmla="*/ 23 w 184"/>
                <a:gd name="T5" fmla="*/ 66 h 176"/>
                <a:gd name="T6" fmla="*/ 172 w 184"/>
                <a:gd name="T7" fmla="*/ 164 h 176"/>
                <a:gd name="T8" fmla="*/ 121 w 184"/>
                <a:gd name="T9" fmla="*/ 74 h 176"/>
                <a:gd name="T10" fmla="*/ 127 w 184"/>
                <a:gd name="T11" fmla="*/ 54 h 176"/>
                <a:gd name="T12" fmla="*/ 105 w 184"/>
                <a:gd name="T13" fmla="*/ 64 h 176"/>
                <a:gd name="T14" fmla="*/ 121 w 184"/>
                <a:gd name="T15" fmla="*/ 26 h 176"/>
                <a:gd name="T16" fmla="*/ 95 w 184"/>
                <a:gd name="T17" fmla="*/ 50 h 176"/>
                <a:gd name="T18" fmla="*/ 57 w 184"/>
                <a:gd name="T19" fmla="*/ 64 h 176"/>
                <a:gd name="T20" fmla="*/ 63 w 184"/>
                <a:gd name="T21" fmla="*/ 88 h 176"/>
                <a:gd name="T22" fmla="*/ 0 w 184"/>
                <a:gd name="T23" fmla="*/ 158 h 176"/>
                <a:gd name="T24" fmla="*/ 16 w 184"/>
                <a:gd name="T25" fmla="*/ 176 h 176"/>
                <a:gd name="T26" fmla="*/ 30 w 184"/>
                <a:gd name="T27" fmla="*/ 152 h 176"/>
                <a:gd name="T28" fmla="*/ 48 w 184"/>
                <a:gd name="T29" fmla="*/ 172 h 176"/>
                <a:gd name="T30" fmla="*/ 76 w 184"/>
                <a:gd name="T31" fmla="*/ 174 h 176"/>
                <a:gd name="T32" fmla="*/ 108 w 184"/>
                <a:gd name="T33" fmla="*/ 172 h 176"/>
                <a:gd name="T34" fmla="*/ 132 w 184"/>
                <a:gd name="T35" fmla="*/ 176 h 176"/>
                <a:gd name="T36" fmla="*/ 137 w 184"/>
                <a:gd name="T37" fmla="*/ 158 h 176"/>
                <a:gd name="T38" fmla="*/ 168 w 184"/>
                <a:gd name="T39" fmla="*/ 173 h 176"/>
                <a:gd name="T40" fmla="*/ 176 w 184"/>
                <a:gd name="T41" fmla="*/ 173 h 176"/>
                <a:gd name="T42" fmla="*/ 35 w 184"/>
                <a:gd name="T43" fmla="*/ 145 h 176"/>
                <a:gd name="T44" fmla="*/ 35 w 184"/>
                <a:gd name="T45" fmla="*/ 145 h 176"/>
                <a:gd name="T46" fmla="*/ 83 w 184"/>
                <a:gd name="T47" fmla="*/ 135 h 176"/>
                <a:gd name="T48" fmla="*/ 101 w 184"/>
                <a:gd name="T49" fmla="*/ 135 h 176"/>
                <a:gd name="T50" fmla="*/ 128 w 184"/>
                <a:gd name="T51" fmla="*/ 168 h 176"/>
                <a:gd name="T52" fmla="*/ 122 w 184"/>
                <a:gd name="T53" fmla="*/ 141 h 176"/>
                <a:gd name="T54" fmla="*/ 92 w 184"/>
                <a:gd name="T55" fmla="*/ 120 h 176"/>
                <a:gd name="T56" fmla="*/ 62 w 184"/>
                <a:gd name="T57" fmla="*/ 141 h 176"/>
                <a:gd name="T58" fmla="*/ 56 w 184"/>
                <a:gd name="T59" fmla="*/ 168 h 176"/>
                <a:gd name="T60" fmla="*/ 54 w 184"/>
                <a:gd name="T61" fmla="*/ 153 h 176"/>
                <a:gd name="T62" fmla="*/ 137 w 184"/>
                <a:gd name="T63" fmla="*/ 127 h 176"/>
                <a:gd name="T64" fmla="*/ 143 w 184"/>
                <a:gd name="T65" fmla="*/ 135 h 176"/>
                <a:gd name="T66" fmla="*/ 47 w 184"/>
                <a:gd name="T67" fmla="*/ 78 h 176"/>
                <a:gd name="T68" fmla="*/ 7 w 184"/>
                <a:gd name="T69" fmla="*/ 138 h 176"/>
                <a:gd name="T70" fmla="*/ 47 w 184"/>
                <a:gd name="T71" fmla="*/ 54 h 176"/>
                <a:gd name="T72" fmla="*/ 9 w 184"/>
                <a:gd name="T73" fmla="*/ 98 h 176"/>
                <a:gd name="T74" fmla="*/ 23 w 184"/>
                <a:gd name="T75" fmla="*/ 138 h 176"/>
                <a:gd name="T76" fmla="*/ 17 w 184"/>
                <a:gd name="T77" fmla="*/ 134 h 176"/>
                <a:gd name="T78" fmla="*/ 124 w 184"/>
                <a:gd name="T79" fmla="*/ 11 h 176"/>
                <a:gd name="T80" fmla="*/ 151 w 184"/>
                <a:gd name="T81" fmla="*/ 38 h 176"/>
                <a:gd name="T82" fmla="*/ 97 w 184"/>
                <a:gd name="T83" fmla="*/ 38 h 176"/>
                <a:gd name="T84" fmla="*/ 135 w 184"/>
                <a:gd name="T85" fmla="*/ 38 h 176"/>
                <a:gd name="T86" fmla="*/ 159 w 184"/>
                <a:gd name="T87" fmla="*/ 74 h 176"/>
                <a:gd name="T88" fmla="*/ 143 w 184"/>
                <a:gd name="T89" fmla="*/ 74 h 176"/>
                <a:gd name="T90" fmla="*/ 167 w 184"/>
                <a:gd name="T91" fmla="*/ 110 h 176"/>
                <a:gd name="T92" fmla="*/ 161 w 184"/>
                <a:gd name="T93" fmla="*/ 138 h 176"/>
                <a:gd name="T94" fmla="*/ 145 w 184"/>
                <a:gd name="T95" fmla="*/ 114 h 176"/>
                <a:gd name="T96" fmla="*/ 96 w 184"/>
                <a:gd name="T97" fmla="*/ 104 h 176"/>
                <a:gd name="T98" fmla="*/ 88 w 184"/>
                <a:gd name="T99" fmla="*/ 96 h 176"/>
                <a:gd name="T100" fmla="*/ 88 w 184"/>
                <a:gd name="T101" fmla="*/ 88 h 176"/>
                <a:gd name="T102" fmla="*/ 96 w 184"/>
                <a:gd name="T103" fmla="*/ 80 h 176"/>
                <a:gd name="T104" fmla="*/ 88 w 184"/>
                <a:gd name="T105" fmla="*/ 8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76">
                  <a:moveTo>
                    <a:pt x="25" y="64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4"/>
                    <a:pt x="42" y="24"/>
                    <a:pt x="41" y="2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23" y="66"/>
                    <a:pt x="23" y="66"/>
                    <a:pt x="23" y="66"/>
                  </a:cubicBezTo>
                  <a:lnTo>
                    <a:pt x="25" y="64"/>
                  </a:lnTo>
                  <a:close/>
                  <a:moveTo>
                    <a:pt x="176" y="154"/>
                  </a:moveTo>
                  <a:cubicBezTo>
                    <a:pt x="172" y="164"/>
                    <a:pt x="172" y="164"/>
                    <a:pt x="172" y="16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48"/>
                    <a:pt x="90" y="48"/>
                    <a:pt x="89" y="5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5" y="153"/>
                    <a:pt x="42" y="155"/>
                    <a:pt x="47" y="158"/>
                  </a:cubicBezTo>
                  <a:cubicBezTo>
                    <a:pt x="47" y="162"/>
                    <a:pt x="48" y="167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8" y="174"/>
                    <a:pt x="50" y="176"/>
                    <a:pt x="52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4" y="176"/>
                    <a:pt x="75" y="175"/>
                    <a:pt x="76" y="174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5"/>
                    <a:pt x="110" y="176"/>
                    <a:pt x="11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4" y="176"/>
                    <a:pt x="136" y="174"/>
                    <a:pt x="136" y="172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6" y="167"/>
                    <a:pt x="137" y="162"/>
                    <a:pt x="137" y="158"/>
                  </a:cubicBezTo>
                  <a:cubicBezTo>
                    <a:pt x="142" y="155"/>
                    <a:pt x="149" y="153"/>
                    <a:pt x="154" y="15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76" y="176"/>
                    <a:pt x="176" y="176"/>
                    <a:pt x="176" y="176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84" y="158"/>
                    <a:pt x="184" y="158"/>
                    <a:pt x="184" y="158"/>
                  </a:cubicBezTo>
                  <a:lnTo>
                    <a:pt x="176" y="154"/>
                  </a:lnTo>
                  <a:close/>
                  <a:moveTo>
                    <a:pt x="35" y="14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3" y="139"/>
                    <a:pt x="44" y="144"/>
                    <a:pt x="45" y="148"/>
                  </a:cubicBezTo>
                  <a:cubicBezTo>
                    <a:pt x="42" y="147"/>
                    <a:pt x="38" y="146"/>
                    <a:pt x="35" y="145"/>
                  </a:cubicBezTo>
                  <a:close/>
                  <a:moveTo>
                    <a:pt x="73" y="160"/>
                  </a:moveTo>
                  <a:cubicBezTo>
                    <a:pt x="69" y="146"/>
                    <a:pt x="69" y="146"/>
                    <a:pt x="69" y="146"/>
                  </a:cubicBezTo>
                  <a:cubicBezTo>
                    <a:pt x="83" y="135"/>
                    <a:pt x="83" y="135"/>
                    <a:pt x="83" y="135"/>
                  </a:cubicBezTo>
                  <a:lnTo>
                    <a:pt x="73" y="160"/>
                  </a:lnTo>
                  <a:close/>
                  <a:moveTo>
                    <a:pt x="111" y="160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15" y="146"/>
                    <a:pt x="115" y="146"/>
                    <a:pt x="115" y="146"/>
                  </a:cubicBezTo>
                  <a:lnTo>
                    <a:pt x="111" y="160"/>
                  </a:lnTo>
                  <a:close/>
                  <a:moveTo>
                    <a:pt x="128" y="168"/>
                  </a:moveTo>
                  <a:cubicBezTo>
                    <a:pt x="117" y="168"/>
                    <a:pt x="117" y="168"/>
                    <a:pt x="117" y="168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3"/>
                    <a:pt x="124" y="142"/>
                    <a:pt x="122" y="14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3" y="120"/>
                    <a:pt x="92" y="120"/>
                  </a:cubicBezTo>
                  <a:cubicBezTo>
                    <a:pt x="91" y="120"/>
                    <a:pt x="90" y="120"/>
                    <a:pt x="90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0" y="142"/>
                    <a:pt x="60" y="143"/>
                    <a:pt x="60" y="145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5" y="163"/>
                    <a:pt x="55" y="158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2" y="143"/>
                    <a:pt x="50" y="135"/>
                    <a:pt x="47" y="127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2" y="139"/>
                    <a:pt x="129" y="153"/>
                    <a:pt x="128" y="168"/>
                  </a:cubicBezTo>
                  <a:close/>
                  <a:moveTo>
                    <a:pt x="139" y="148"/>
                  </a:moveTo>
                  <a:cubicBezTo>
                    <a:pt x="140" y="144"/>
                    <a:pt x="141" y="139"/>
                    <a:pt x="143" y="13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6" y="146"/>
                    <a:pt x="142" y="147"/>
                    <a:pt x="139" y="148"/>
                  </a:cubicBezTo>
                  <a:close/>
                  <a:moveTo>
                    <a:pt x="47" y="78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7" y="138"/>
                    <a:pt x="7" y="138"/>
                    <a:pt x="7" y="138"/>
                  </a:cubicBezTo>
                  <a:lnTo>
                    <a:pt x="47" y="78"/>
                  </a:lnTo>
                  <a:close/>
                  <a:moveTo>
                    <a:pt x="41" y="6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41" y="64"/>
                  </a:lnTo>
                  <a:close/>
                  <a:moveTo>
                    <a:pt x="23" y="138"/>
                  </a:moveTo>
                  <a:cubicBezTo>
                    <a:pt x="47" y="102"/>
                    <a:pt x="47" y="102"/>
                    <a:pt x="47" y="102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17" y="134"/>
                    <a:pt x="17" y="134"/>
                    <a:pt x="17" y="134"/>
                  </a:cubicBezTo>
                  <a:lnTo>
                    <a:pt x="23" y="138"/>
                  </a:lnTo>
                  <a:close/>
                  <a:moveTo>
                    <a:pt x="105" y="40"/>
                  </a:moveTo>
                  <a:cubicBezTo>
                    <a:pt x="124" y="11"/>
                    <a:pt x="124" y="11"/>
                    <a:pt x="124" y="11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0"/>
                    <a:pt x="122" y="0"/>
                    <a:pt x="121" y="2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103" y="42"/>
                    <a:pt x="103" y="42"/>
                    <a:pt x="103" y="42"/>
                  </a:cubicBezTo>
                  <a:lnTo>
                    <a:pt x="105" y="40"/>
                  </a:lnTo>
                  <a:close/>
                  <a:moveTo>
                    <a:pt x="135" y="38"/>
                  </a:moveTo>
                  <a:cubicBezTo>
                    <a:pt x="129" y="42"/>
                    <a:pt x="129" y="42"/>
                    <a:pt x="129" y="42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37" y="40"/>
                    <a:pt x="137" y="40"/>
                    <a:pt x="137" y="40"/>
                  </a:cubicBezTo>
                  <a:lnTo>
                    <a:pt x="135" y="38"/>
                  </a:lnTo>
                  <a:close/>
                  <a:moveTo>
                    <a:pt x="143" y="74"/>
                  </a:moveTo>
                  <a:cubicBezTo>
                    <a:pt x="137" y="78"/>
                    <a:pt x="137" y="78"/>
                    <a:pt x="137" y="78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7" y="110"/>
                    <a:pt x="167" y="110"/>
                    <a:pt x="167" y="110"/>
                  </a:cubicBezTo>
                  <a:lnTo>
                    <a:pt x="143" y="74"/>
                  </a:lnTo>
                  <a:close/>
                  <a:moveTo>
                    <a:pt x="145" y="114"/>
                  </a:moveTo>
                  <a:cubicBezTo>
                    <a:pt x="161" y="138"/>
                    <a:pt x="161" y="138"/>
                    <a:pt x="161" y="138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1" y="110"/>
                    <a:pt x="151" y="110"/>
                    <a:pt x="151" y="110"/>
                  </a:cubicBezTo>
                  <a:lnTo>
                    <a:pt x="145" y="114"/>
                  </a:lnTo>
                  <a:close/>
                  <a:moveTo>
                    <a:pt x="88" y="112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8" y="104"/>
                    <a:pt x="88" y="104"/>
                    <a:pt x="88" y="104"/>
                  </a:cubicBezTo>
                  <a:lnTo>
                    <a:pt x="88" y="112"/>
                  </a:lnTo>
                  <a:close/>
                  <a:moveTo>
                    <a:pt x="88" y="96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88" y="88"/>
                    <a:pt x="88" y="88"/>
                    <a:pt x="88" y="88"/>
                  </a:cubicBezTo>
                  <a:lnTo>
                    <a:pt x="88" y="96"/>
                  </a:lnTo>
                  <a:close/>
                  <a:moveTo>
                    <a:pt x="88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88" y="72"/>
                    <a:pt x="88" y="72"/>
                    <a:pt x="88" y="72"/>
                  </a:cubicBezTo>
                  <a:lnTo>
                    <a:pt x="88" y="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3" name="Grupa 12"/>
          <p:cNvGrpSpPr/>
          <p:nvPr/>
        </p:nvGrpSpPr>
        <p:grpSpPr>
          <a:xfrm>
            <a:off x="6599945" y="5494338"/>
            <a:ext cx="633413" cy="633413"/>
            <a:chOff x="558879" y="4802684"/>
            <a:chExt cx="633413" cy="633413"/>
          </a:xfrm>
          <a:solidFill>
            <a:schemeClr val="tx2"/>
          </a:solidFill>
        </p:grpSpPr>
        <p:sp>
          <p:nvSpPr>
            <p:cNvPr id="54" name="Freeform 594"/>
            <p:cNvSpPr>
              <a:spLocks noEditPoints="1"/>
            </p:cNvSpPr>
            <p:nvPr/>
          </p:nvSpPr>
          <p:spPr bwMode="auto">
            <a:xfrm>
              <a:off x="558879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678"/>
            <p:cNvSpPr>
              <a:spLocks noEditPoints="1"/>
            </p:cNvSpPr>
            <p:nvPr/>
          </p:nvSpPr>
          <p:spPr bwMode="auto">
            <a:xfrm>
              <a:off x="678323" y="4965561"/>
              <a:ext cx="410813" cy="307658"/>
            </a:xfrm>
            <a:custGeom>
              <a:avLst/>
              <a:gdLst>
                <a:gd name="T0" fmla="*/ 176 w 192"/>
                <a:gd name="T1" fmla="*/ 121 h 144"/>
                <a:gd name="T2" fmla="*/ 184 w 192"/>
                <a:gd name="T3" fmla="*/ 56 h 144"/>
                <a:gd name="T4" fmla="*/ 160 w 192"/>
                <a:gd name="T5" fmla="*/ 48 h 144"/>
                <a:gd name="T6" fmla="*/ 172 w 192"/>
                <a:gd name="T7" fmla="*/ 40 h 144"/>
                <a:gd name="T8" fmla="*/ 156 w 192"/>
                <a:gd name="T9" fmla="*/ 32 h 144"/>
                <a:gd name="T10" fmla="*/ 132 w 192"/>
                <a:gd name="T11" fmla="*/ 0 h 144"/>
                <a:gd name="T12" fmla="*/ 124 w 192"/>
                <a:gd name="T13" fmla="*/ 8 h 144"/>
                <a:gd name="T14" fmla="*/ 84 w 192"/>
                <a:gd name="T15" fmla="*/ 32 h 144"/>
                <a:gd name="T16" fmla="*/ 92 w 192"/>
                <a:gd name="T17" fmla="*/ 40 h 144"/>
                <a:gd name="T18" fmla="*/ 72 w 192"/>
                <a:gd name="T19" fmla="*/ 48 h 144"/>
                <a:gd name="T20" fmla="*/ 80 w 192"/>
                <a:gd name="T21" fmla="*/ 56 h 144"/>
                <a:gd name="T22" fmla="*/ 52 w 192"/>
                <a:gd name="T23" fmla="*/ 72 h 144"/>
                <a:gd name="T24" fmla="*/ 24 w 192"/>
                <a:gd name="T25" fmla="*/ 64 h 144"/>
                <a:gd name="T26" fmla="*/ 12 w 192"/>
                <a:gd name="T27" fmla="*/ 48 h 144"/>
                <a:gd name="T28" fmla="*/ 0 w 192"/>
                <a:gd name="T29" fmla="*/ 144 h 144"/>
                <a:gd name="T30" fmla="*/ 8 w 192"/>
                <a:gd name="T31" fmla="*/ 60 h 144"/>
                <a:gd name="T32" fmla="*/ 16 w 192"/>
                <a:gd name="T33" fmla="*/ 60 h 144"/>
                <a:gd name="T34" fmla="*/ 24 w 192"/>
                <a:gd name="T35" fmla="*/ 144 h 144"/>
                <a:gd name="T36" fmla="*/ 80 w 192"/>
                <a:gd name="T37" fmla="*/ 128 h 144"/>
                <a:gd name="T38" fmla="*/ 92 w 192"/>
                <a:gd name="T39" fmla="*/ 144 h 144"/>
                <a:gd name="T40" fmla="*/ 103 w 192"/>
                <a:gd name="T41" fmla="*/ 128 h 144"/>
                <a:gd name="T42" fmla="*/ 136 w 192"/>
                <a:gd name="T43" fmla="*/ 144 h 144"/>
                <a:gd name="T44" fmla="*/ 144 w 192"/>
                <a:gd name="T45" fmla="*/ 76 h 144"/>
                <a:gd name="T46" fmla="*/ 152 w 192"/>
                <a:gd name="T47" fmla="*/ 76 h 144"/>
                <a:gd name="T48" fmla="*/ 160 w 192"/>
                <a:gd name="T49" fmla="*/ 144 h 144"/>
                <a:gd name="T50" fmla="*/ 168 w 192"/>
                <a:gd name="T51" fmla="*/ 104 h 144"/>
                <a:gd name="T52" fmla="*/ 180 w 192"/>
                <a:gd name="T53" fmla="*/ 144 h 144"/>
                <a:gd name="T54" fmla="*/ 180 w 192"/>
                <a:gd name="T55" fmla="*/ 120 h 144"/>
                <a:gd name="T56" fmla="*/ 148 w 192"/>
                <a:gd name="T57" fmla="*/ 32 h 144"/>
                <a:gd name="T58" fmla="*/ 128 w 192"/>
                <a:gd name="T59" fmla="*/ 16 h 144"/>
                <a:gd name="T60" fmla="*/ 144 w 192"/>
                <a:gd name="T61" fmla="*/ 48 h 144"/>
                <a:gd name="T62" fmla="*/ 101 w 192"/>
                <a:gd name="T63" fmla="*/ 40 h 144"/>
                <a:gd name="T64" fmla="*/ 24 w 192"/>
                <a:gd name="T65" fmla="*/ 72 h 144"/>
                <a:gd name="T66" fmla="*/ 48 w 192"/>
                <a:gd name="T67" fmla="*/ 88 h 144"/>
                <a:gd name="T68" fmla="*/ 24 w 192"/>
                <a:gd name="T69" fmla="*/ 72 h 144"/>
                <a:gd name="T70" fmla="*/ 88 w 192"/>
                <a:gd name="T71" fmla="*/ 132 h 144"/>
                <a:gd name="T72" fmla="*/ 96 w 192"/>
                <a:gd name="T73" fmla="*/ 132 h 144"/>
                <a:gd name="T74" fmla="*/ 136 w 192"/>
                <a:gd name="T75" fmla="*/ 120 h 144"/>
                <a:gd name="T76" fmla="*/ 24 w 192"/>
                <a:gd name="T77" fmla="*/ 96 h 144"/>
                <a:gd name="T78" fmla="*/ 68 w 192"/>
                <a:gd name="T79" fmla="*/ 112 h 144"/>
                <a:gd name="T80" fmla="*/ 136 w 192"/>
                <a:gd name="T81" fmla="*/ 120 h 144"/>
                <a:gd name="T82" fmla="*/ 68 w 192"/>
                <a:gd name="T83" fmla="*/ 104 h 144"/>
                <a:gd name="T84" fmla="*/ 56 w 192"/>
                <a:gd name="T85" fmla="*/ 80 h 144"/>
                <a:gd name="T86" fmla="*/ 136 w 192"/>
                <a:gd name="T87" fmla="*/ 104 h 144"/>
                <a:gd name="T88" fmla="*/ 160 w 192"/>
                <a:gd name="T89" fmla="*/ 96 h 144"/>
                <a:gd name="T90" fmla="*/ 148 w 192"/>
                <a:gd name="T91" fmla="*/ 64 h 144"/>
                <a:gd name="T92" fmla="*/ 88 w 192"/>
                <a:gd name="T93" fmla="*/ 72 h 144"/>
                <a:gd name="T94" fmla="*/ 168 w 192"/>
                <a:gd name="T95" fmla="*/ 56 h 144"/>
                <a:gd name="T96" fmla="*/ 180 w 192"/>
                <a:gd name="T97" fmla="*/ 136 h 144"/>
                <a:gd name="T98" fmla="*/ 180 w 192"/>
                <a:gd name="T99" fmla="*/ 128 h 144"/>
                <a:gd name="T100" fmla="*/ 180 w 192"/>
                <a:gd name="T101" fmla="*/ 136 h 144"/>
                <a:gd name="T102" fmla="*/ 64 w 192"/>
                <a:gd name="T103" fmla="*/ 88 h 144"/>
                <a:gd name="T104" fmla="*/ 80 w 192"/>
                <a:gd name="T105" fmla="*/ 96 h 144"/>
                <a:gd name="T106" fmla="*/ 104 w 192"/>
                <a:gd name="T107" fmla="*/ 88 h 144"/>
                <a:gd name="T108" fmla="*/ 88 w 192"/>
                <a:gd name="T109" fmla="*/ 96 h 144"/>
                <a:gd name="T110" fmla="*/ 104 w 192"/>
                <a:gd name="T111" fmla="*/ 88 h 144"/>
                <a:gd name="T112" fmla="*/ 112 w 192"/>
                <a:gd name="T113" fmla="*/ 88 h 144"/>
                <a:gd name="T114" fmla="*/ 128 w 192"/>
                <a:gd name="T115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44">
                  <a:moveTo>
                    <a:pt x="180" y="120"/>
                  </a:moveTo>
                  <a:cubicBezTo>
                    <a:pt x="179" y="120"/>
                    <a:pt x="177" y="120"/>
                    <a:pt x="176" y="121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2" y="46"/>
                    <a:pt x="163" y="43"/>
                    <a:pt x="164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4" y="20"/>
                    <a:pt x="144" y="10"/>
                    <a:pt x="132" y="8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12" y="10"/>
                    <a:pt x="102" y="20"/>
                    <a:pt x="100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3" y="43"/>
                    <a:pt x="94" y="46"/>
                    <a:pt x="9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5" y="67"/>
                    <a:pt x="36" y="65"/>
                    <a:pt x="24" y="6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3"/>
                    <a:pt x="19" y="48"/>
                    <a:pt x="12" y="48"/>
                  </a:cubicBezTo>
                  <a:cubicBezTo>
                    <a:pt x="5" y="48"/>
                    <a:pt x="0" y="53"/>
                    <a:pt x="0" y="6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8"/>
                    <a:pt x="10" y="56"/>
                    <a:pt x="12" y="56"/>
                  </a:cubicBezTo>
                  <a:cubicBezTo>
                    <a:pt x="14" y="56"/>
                    <a:pt x="16" y="58"/>
                    <a:pt x="16" y="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5" y="144"/>
                    <a:pt x="92" y="144"/>
                  </a:cubicBezTo>
                  <a:cubicBezTo>
                    <a:pt x="99" y="144"/>
                    <a:pt x="104" y="139"/>
                    <a:pt x="104" y="132"/>
                  </a:cubicBezTo>
                  <a:cubicBezTo>
                    <a:pt x="104" y="131"/>
                    <a:pt x="104" y="129"/>
                    <a:pt x="103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4"/>
                    <a:pt x="146" y="72"/>
                    <a:pt x="148" y="72"/>
                  </a:cubicBezTo>
                  <a:cubicBezTo>
                    <a:pt x="150" y="72"/>
                    <a:pt x="152" y="74"/>
                    <a:pt x="152" y="76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39"/>
                    <a:pt x="173" y="144"/>
                    <a:pt x="180" y="144"/>
                  </a:cubicBezTo>
                  <a:cubicBezTo>
                    <a:pt x="187" y="144"/>
                    <a:pt x="192" y="139"/>
                    <a:pt x="192" y="132"/>
                  </a:cubicBezTo>
                  <a:cubicBezTo>
                    <a:pt x="192" y="125"/>
                    <a:pt x="187" y="120"/>
                    <a:pt x="180" y="120"/>
                  </a:cubicBezTo>
                  <a:close/>
                  <a:moveTo>
                    <a:pt x="128" y="16"/>
                  </a:moveTo>
                  <a:cubicBezTo>
                    <a:pt x="138" y="16"/>
                    <a:pt x="146" y="23"/>
                    <a:pt x="14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0" y="23"/>
                    <a:pt x="118" y="16"/>
                    <a:pt x="128" y="16"/>
                  </a:cubicBezTo>
                  <a:close/>
                  <a:moveTo>
                    <a:pt x="155" y="40"/>
                  </a:moveTo>
                  <a:cubicBezTo>
                    <a:pt x="154" y="45"/>
                    <a:pt x="149" y="48"/>
                    <a:pt x="144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07" y="48"/>
                    <a:pt x="102" y="45"/>
                    <a:pt x="101" y="40"/>
                  </a:cubicBezTo>
                  <a:lnTo>
                    <a:pt x="155" y="40"/>
                  </a:lnTo>
                  <a:close/>
                  <a:moveTo>
                    <a:pt x="24" y="72"/>
                  </a:moveTo>
                  <a:cubicBezTo>
                    <a:pt x="31" y="72"/>
                    <a:pt x="42" y="74"/>
                    <a:pt x="48" y="79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72"/>
                  </a:lnTo>
                  <a:close/>
                  <a:moveTo>
                    <a:pt x="92" y="136"/>
                  </a:moveTo>
                  <a:cubicBezTo>
                    <a:pt x="90" y="136"/>
                    <a:pt x="88" y="134"/>
                    <a:pt x="88" y="132"/>
                  </a:cubicBezTo>
                  <a:cubicBezTo>
                    <a:pt x="88" y="130"/>
                    <a:pt x="90" y="128"/>
                    <a:pt x="92" y="128"/>
                  </a:cubicBezTo>
                  <a:cubicBezTo>
                    <a:pt x="94" y="128"/>
                    <a:pt x="96" y="130"/>
                    <a:pt x="96" y="132"/>
                  </a:cubicBezTo>
                  <a:cubicBezTo>
                    <a:pt x="96" y="134"/>
                    <a:pt x="94" y="136"/>
                    <a:pt x="92" y="136"/>
                  </a:cubicBezTo>
                  <a:close/>
                  <a:moveTo>
                    <a:pt x="13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0" y="105"/>
                    <a:pt x="58" y="112"/>
                    <a:pt x="68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0"/>
                  </a:lnTo>
                  <a:close/>
                  <a:moveTo>
                    <a:pt x="136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1" y="104"/>
                    <a:pt x="56" y="99"/>
                    <a:pt x="56" y="92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104"/>
                  </a:lnTo>
                  <a:close/>
                  <a:moveTo>
                    <a:pt x="168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69"/>
                    <a:pt x="155" y="64"/>
                    <a:pt x="148" y="64"/>
                  </a:cubicBezTo>
                  <a:cubicBezTo>
                    <a:pt x="143" y="64"/>
                    <a:pt x="138" y="67"/>
                    <a:pt x="137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96"/>
                  </a:lnTo>
                  <a:close/>
                  <a:moveTo>
                    <a:pt x="180" y="136"/>
                  </a:moveTo>
                  <a:cubicBezTo>
                    <a:pt x="178" y="136"/>
                    <a:pt x="176" y="134"/>
                    <a:pt x="176" y="132"/>
                  </a:cubicBezTo>
                  <a:cubicBezTo>
                    <a:pt x="176" y="130"/>
                    <a:pt x="178" y="128"/>
                    <a:pt x="180" y="128"/>
                  </a:cubicBezTo>
                  <a:cubicBezTo>
                    <a:pt x="182" y="128"/>
                    <a:pt x="184" y="130"/>
                    <a:pt x="184" y="132"/>
                  </a:cubicBezTo>
                  <a:cubicBezTo>
                    <a:pt x="184" y="134"/>
                    <a:pt x="182" y="136"/>
                    <a:pt x="180" y="136"/>
                  </a:cubicBezTo>
                  <a:close/>
                  <a:moveTo>
                    <a:pt x="80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88"/>
                  </a:lnTo>
                  <a:close/>
                  <a:moveTo>
                    <a:pt x="104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04" y="88"/>
                  </a:lnTo>
                  <a:close/>
                  <a:moveTo>
                    <a:pt x="128" y="88"/>
                  </a:moveTo>
                  <a:cubicBezTo>
                    <a:pt x="112" y="88"/>
                    <a:pt x="112" y="88"/>
                    <a:pt x="112" y="88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28" y="96"/>
                    <a:pt x="128" y="96"/>
                    <a:pt x="128" y="96"/>
                  </a:cubicBezTo>
                  <a:lnTo>
                    <a:pt x="128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6" name="Grupa 11"/>
          <p:cNvGrpSpPr/>
          <p:nvPr/>
        </p:nvGrpSpPr>
        <p:grpSpPr>
          <a:xfrm>
            <a:off x="7421572" y="5494338"/>
            <a:ext cx="633413" cy="633413"/>
            <a:chOff x="1380506" y="4802684"/>
            <a:chExt cx="633413" cy="633413"/>
          </a:xfrm>
          <a:solidFill>
            <a:schemeClr val="tx2"/>
          </a:solidFill>
        </p:grpSpPr>
        <p:sp>
          <p:nvSpPr>
            <p:cNvPr id="57" name="Freeform 596"/>
            <p:cNvSpPr>
              <a:spLocks noEditPoints="1"/>
            </p:cNvSpPr>
            <p:nvPr/>
          </p:nvSpPr>
          <p:spPr bwMode="auto">
            <a:xfrm>
              <a:off x="1380506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679"/>
            <p:cNvSpPr>
              <a:spLocks noEditPoints="1"/>
            </p:cNvSpPr>
            <p:nvPr/>
          </p:nvSpPr>
          <p:spPr bwMode="auto">
            <a:xfrm>
              <a:off x="1517142" y="4904934"/>
              <a:ext cx="359235" cy="393621"/>
            </a:xfrm>
            <a:custGeom>
              <a:avLst/>
              <a:gdLst>
                <a:gd name="T0" fmla="*/ 8 w 168"/>
                <a:gd name="T1" fmla="*/ 168 h 184"/>
                <a:gd name="T2" fmla="*/ 160 w 168"/>
                <a:gd name="T3" fmla="*/ 168 h 184"/>
                <a:gd name="T4" fmla="*/ 156 w 168"/>
                <a:gd name="T5" fmla="*/ 160 h 184"/>
                <a:gd name="T6" fmla="*/ 132 w 168"/>
                <a:gd name="T7" fmla="*/ 128 h 184"/>
                <a:gd name="T8" fmla="*/ 160 w 168"/>
                <a:gd name="T9" fmla="*/ 100 h 184"/>
                <a:gd name="T10" fmla="*/ 112 w 168"/>
                <a:gd name="T11" fmla="*/ 72 h 184"/>
                <a:gd name="T12" fmla="*/ 100 w 168"/>
                <a:gd name="T13" fmla="*/ 20 h 184"/>
                <a:gd name="T14" fmla="*/ 72 w 168"/>
                <a:gd name="T15" fmla="*/ 0 h 184"/>
                <a:gd name="T16" fmla="*/ 72 w 168"/>
                <a:gd name="T17" fmla="*/ 24 h 184"/>
                <a:gd name="T18" fmla="*/ 52 w 168"/>
                <a:gd name="T19" fmla="*/ 104 h 184"/>
                <a:gd name="T20" fmla="*/ 24 w 168"/>
                <a:gd name="T21" fmla="*/ 121 h 184"/>
                <a:gd name="T22" fmla="*/ 4 w 168"/>
                <a:gd name="T23" fmla="*/ 136 h 184"/>
                <a:gd name="T24" fmla="*/ 16 w 168"/>
                <a:gd name="T25" fmla="*/ 157 h 184"/>
                <a:gd name="T26" fmla="*/ 0 w 168"/>
                <a:gd name="T27" fmla="*/ 160 h 184"/>
                <a:gd name="T28" fmla="*/ 46 w 168"/>
                <a:gd name="T29" fmla="*/ 126 h 184"/>
                <a:gd name="T30" fmla="*/ 58 w 168"/>
                <a:gd name="T31" fmla="*/ 118 h 184"/>
                <a:gd name="T32" fmla="*/ 67 w 168"/>
                <a:gd name="T33" fmla="*/ 121 h 184"/>
                <a:gd name="T34" fmla="*/ 84 w 168"/>
                <a:gd name="T35" fmla="*/ 132 h 184"/>
                <a:gd name="T36" fmla="*/ 64 w 168"/>
                <a:gd name="T37" fmla="*/ 136 h 184"/>
                <a:gd name="T38" fmla="*/ 55 w 168"/>
                <a:gd name="T39" fmla="*/ 136 h 184"/>
                <a:gd name="T40" fmla="*/ 28 w 168"/>
                <a:gd name="T41" fmla="*/ 136 h 184"/>
                <a:gd name="T42" fmla="*/ 128 w 168"/>
                <a:gd name="T43" fmla="*/ 120 h 184"/>
                <a:gd name="T44" fmla="*/ 112 w 168"/>
                <a:gd name="T45" fmla="*/ 92 h 184"/>
                <a:gd name="T46" fmla="*/ 139 w 168"/>
                <a:gd name="T47" fmla="*/ 95 h 184"/>
                <a:gd name="T48" fmla="*/ 152 w 168"/>
                <a:gd name="T49" fmla="*/ 98 h 184"/>
                <a:gd name="T50" fmla="*/ 80 w 168"/>
                <a:gd name="T51" fmla="*/ 96 h 184"/>
                <a:gd name="T52" fmla="*/ 60 w 168"/>
                <a:gd name="T53" fmla="*/ 105 h 184"/>
                <a:gd name="T54" fmla="*/ 109 w 168"/>
                <a:gd name="T55" fmla="*/ 160 h 184"/>
                <a:gd name="T56" fmla="*/ 109 w 168"/>
                <a:gd name="T57" fmla="*/ 160 h 184"/>
                <a:gd name="T58" fmla="*/ 124 w 168"/>
                <a:gd name="T59" fmla="*/ 128 h 184"/>
                <a:gd name="T60" fmla="*/ 155 w 168"/>
                <a:gd name="T61" fmla="*/ 89 h 184"/>
                <a:gd name="T62" fmla="*/ 128 w 168"/>
                <a:gd name="T63" fmla="*/ 92 h 184"/>
                <a:gd name="T64" fmla="*/ 101 w 168"/>
                <a:gd name="T65" fmla="*/ 89 h 184"/>
                <a:gd name="T66" fmla="*/ 155 w 168"/>
                <a:gd name="T67" fmla="*/ 89 h 184"/>
                <a:gd name="T68" fmla="*/ 96 w 168"/>
                <a:gd name="T69" fmla="*/ 100 h 184"/>
                <a:gd name="T70" fmla="*/ 108 w 168"/>
                <a:gd name="T71" fmla="*/ 119 h 184"/>
                <a:gd name="T72" fmla="*/ 85 w 168"/>
                <a:gd name="T73" fmla="*/ 160 h 184"/>
                <a:gd name="T74" fmla="*/ 104 w 168"/>
                <a:gd name="T75" fmla="*/ 138 h 184"/>
                <a:gd name="T76" fmla="*/ 90 w 168"/>
                <a:gd name="T77" fmla="*/ 126 h 184"/>
                <a:gd name="T78" fmla="*/ 76 w 168"/>
                <a:gd name="T79" fmla="*/ 84 h 184"/>
                <a:gd name="T80" fmla="*/ 80 w 168"/>
                <a:gd name="T81" fmla="*/ 24 h 184"/>
                <a:gd name="T82" fmla="*/ 104 w 168"/>
                <a:gd name="T83" fmla="*/ 72 h 184"/>
                <a:gd name="T84" fmla="*/ 76 w 168"/>
                <a:gd name="T85" fmla="*/ 16 h 184"/>
                <a:gd name="T86" fmla="*/ 92 w 168"/>
                <a:gd name="T87" fmla="*/ 16 h 184"/>
                <a:gd name="T88" fmla="*/ 43 w 168"/>
                <a:gd name="T89" fmla="*/ 144 h 184"/>
                <a:gd name="T90" fmla="*/ 61 w 168"/>
                <a:gd name="T91" fmla="*/ 144 h 184"/>
                <a:gd name="T92" fmla="*/ 90 w 168"/>
                <a:gd name="T93" fmla="*/ 144 h 184"/>
                <a:gd name="T94" fmla="*/ 41 w 168"/>
                <a:gd name="T95" fmla="*/ 160 h 184"/>
                <a:gd name="T96" fmla="*/ 25 w 168"/>
                <a:gd name="T97" fmla="*/ 144 h 184"/>
                <a:gd name="T98" fmla="*/ 104 w 168"/>
                <a:gd name="T99" fmla="*/ 168 h 184"/>
                <a:gd name="T100" fmla="*/ 28 w 168"/>
                <a:gd name="T101" fmla="*/ 176 h 184"/>
                <a:gd name="T102" fmla="*/ 63 w 168"/>
                <a:gd name="T10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84">
                  <a:moveTo>
                    <a:pt x="0" y="16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0" y="177"/>
                    <a:pt x="18" y="184"/>
                    <a:pt x="28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50" y="184"/>
                    <a:pt x="158" y="177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3" y="152"/>
                    <a:pt x="144" y="145"/>
                    <a:pt x="132" y="144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44" y="126"/>
                    <a:pt x="154" y="115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3" y="93"/>
                    <a:pt x="164" y="85"/>
                    <a:pt x="164" y="76"/>
                  </a:cubicBezTo>
                  <a:cubicBezTo>
                    <a:pt x="164" y="74"/>
                    <a:pt x="162" y="72"/>
                    <a:pt x="160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69"/>
                    <a:pt x="109" y="66"/>
                    <a:pt x="108" y="62"/>
                  </a:cubicBezTo>
                  <a:cubicBezTo>
                    <a:pt x="103" y="53"/>
                    <a:pt x="97" y="41"/>
                    <a:pt x="96" y="24"/>
                  </a:cubicBezTo>
                  <a:cubicBezTo>
                    <a:pt x="98" y="24"/>
                    <a:pt x="100" y="22"/>
                    <a:pt x="100" y="2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2"/>
                    <a:pt x="70" y="24"/>
                    <a:pt x="72" y="24"/>
                  </a:cubicBezTo>
                  <a:cubicBezTo>
                    <a:pt x="71" y="41"/>
                    <a:pt x="65" y="53"/>
                    <a:pt x="60" y="62"/>
                  </a:cubicBezTo>
                  <a:cubicBezTo>
                    <a:pt x="56" y="71"/>
                    <a:pt x="52" y="78"/>
                    <a:pt x="52" y="88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6" y="105"/>
                    <a:pt x="40" y="108"/>
                    <a:pt x="36" y="113"/>
                  </a:cubicBezTo>
                  <a:cubicBezTo>
                    <a:pt x="33" y="114"/>
                    <a:pt x="29" y="116"/>
                    <a:pt x="26" y="118"/>
                  </a:cubicBezTo>
                  <a:cubicBezTo>
                    <a:pt x="26" y="119"/>
                    <a:pt x="25" y="120"/>
                    <a:pt x="24" y="121"/>
                  </a:cubicBezTo>
                  <a:cubicBezTo>
                    <a:pt x="21" y="122"/>
                    <a:pt x="17" y="124"/>
                    <a:pt x="14" y="126"/>
                  </a:cubicBezTo>
                  <a:cubicBezTo>
                    <a:pt x="12" y="129"/>
                    <a:pt x="10" y="132"/>
                    <a:pt x="9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1" y="137"/>
                    <a:pt x="0" y="138"/>
                  </a:cubicBezTo>
                  <a:cubicBezTo>
                    <a:pt x="0" y="140"/>
                    <a:pt x="0" y="142"/>
                    <a:pt x="1" y="14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7" y="158"/>
                    <a:pt x="18" y="159"/>
                    <a:pt x="19" y="160"/>
                  </a:cubicBezTo>
                  <a:cubicBezTo>
                    <a:pt x="12" y="160"/>
                    <a:pt x="12" y="160"/>
                    <a:pt x="12" y="160"/>
                  </a:cubicBezTo>
                  <a:lnTo>
                    <a:pt x="0" y="160"/>
                  </a:lnTo>
                  <a:close/>
                  <a:moveTo>
                    <a:pt x="20" y="132"/>
                  </a:moveTo>
                  <a:cubicBezTo>
                    <a:pt x="26" y="127"/>
                    <a:pt x="34" y="127"/>
                    <a:pt x="40" y="132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0" y="122"/>
                    <a:pt x="37" y="121"/>
                  </a:cubicBezTo>
                  <a:cubicBezTo>
                    <a:pt x="42" y="119"/>
                    <a:pt x="48" y="120"/>
                    <a:pt x="52" y="124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5" y="116"/>
                    <a:pt x="52" y="114"/>
                    <a:pt x="49" y="113"/>
                  </a:cubicBezTo>
                  <a:cubicBezTo>
                    <a:pt x="50" y="112"/>
                    <a:pt x="52" y="112"/>
                    <a:pt x="54" y="112"/>
                  </a:cubicBezTo>
                  <a:cubicBezTo>
                    <a:pt x="60" y="112"/>
                    <a:pt x="65" y="116"/>
                    <a:pt x="67" y="121"/>
                  </a:cubicBezTo>
                  <a:cubicBezTo>
                    <a:pt x="64" y="122"/>
                    <a:pt x="61" y="124"/>
                    <a:pt x="58" y="12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70" y="127"/>
                    <a:pt x="78" y="127"/>
                    <a:pt x="84" y="132"/>
                  </a:cubicBezTo>
                  <a:cubicBezTo>
                    <a:pt x="85" y="133"/>
                    <a:pt x="86" y="135"/>
                    <a:pt x="87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8" y="135"/>
                    <a:pt x="19" y="133"/>
                    <a:pt x="20" y="132"/>
                  </a:cubicBezTo>
                  <a:close/>
                  <a:moveTo>
                    <a:pt x="128" y="120"/>
                  </a:moveTo>
                  <a:cubicBezTo>
                    <a:pt x="118" y="120"/>
                    <a:pt x="108" y="111"/>
                    <a:pt x="104" y="98"/>
                  </a:cubicBezTo>
                  <a:cubicBezTo>
                    <a:pt x="105" y="97"/>
                    <a:pt x="106" y="96"/>
                    <a:pt x="107" y="95"/>
                  </a:cubicBezTo>
                  <a:cubicBezTo>
                    <a:pt x="109" y="93"/>
                    <a:pt x="110" y="92"/>
                    <a:pt x="112" y="92"/>
                  </a:cubicBezTo>
                  <a:cubicBezTo>
                    <a:pt x="114" y="92"/>
                    <a:pt x="115" y="93"/>
                    <a:pt x="117" y="95"/>
                  </a:cubicBezTo>
                  <a:cubicBezTo>
                    <a:pt x="119" y="97"/>
                    <a:pt x="122" y="100"/>
                    <a:pt x="128" y="100"/>
                  </a:cubicBezTo>
                  <a:cubicBezTo>
                    <a:pt x="134" y="100"/>
                    <a:pt x="137" y="97"/>
                    <a:pt x="139" y="95"/>
                  </a:cubicBezTo>
                  <a:cubicBezTo>
                    <a:pt x="141" y="93"/>
                    <a:pt x="142" y="92"/>
                    <a:pt x="144" y="92"/>
                  </a:cubicBezTo>
                  <a:cubicBezTo>
                    <a:pt x="146" y="92"/>
                    <a:pt x="147" y="93"/>
                    <a:pt x="149" y="95"/>
                  </a:cubicBezTo>
                  <a:cubicBezTo>
                    <a:pt x="150" y="96"/>
                    <a:pt x="151" y="97"/>
                    <a:pt x="152" y="98"/>
                  </a:cubicBezTo>
                  <a:cubicBezTo>
                    <a:pt x="148" y="111"/>
                    <a:pt x="138" y="120"/>
                    <a:pt x="128" y="120"/>
                  </a:cubicBezTo>
                  <a:close/>
                  <a:moveTo>
                    <a:pt x="76" y="92"/>
                  </a:moveTo>
                  <a:cubicBezTo>
                    <a:pt x="78" y="92"/>
                    <a:pt x="80" y="94"/>
                    <a:pt x="80" y="96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78" y="120"/>
                    <a:pt x="77" y="120"/>
                    <a:pt x="75" y="120"/>
                  </a:cubicBezTo>
                  <a:cubicBezTo>
                    <a:pt x="73" y="113"/>
                    <a:pt x="67" y="107"/>
                    <a:pt x="60" y="105"/>
                  </a:cubicBezTo>
                  <a:cubicBezTo>
                    <a:pt x="60" y="92"/>
                    <a:pt x="60" y="92"/>
                    <a:pt x="60" y="92"/>
                  </a:cubicBezTo>
                  <a:lnTo>
                    <a:pt x="76" y="92"/>
                  </a:lnTo>
                  <a:close/>
                  <a:moveTo>
                    <a:pt x="109" y="160"/>
                  </a:moveTo>
                  <a:cubicBezTo>
                    <a:pt x="112" y="155"/>
                    <a:pt x="119" y="152"/>
                    <a:pt x="128" y="152"/>
                  </a:cubicBezTo>
                  <a:cubicBezTo>
                    <a:pt x="137" y="152"/>
                    <a:pt x="144" y="155"/>
                    <a:pt x="147" y="160"/>
                  </a:cubicBezTo>
                  <a:lnTo>
                    <a:pt x="109" y="160"/>
                  </a:lnTo>
                  <a:close/>
                  <a:moveTo>
                    <a:pt x="116" y="146"/>
                  </a:moveTo>
                  <a:cubicBezTo>
                    <a:pt x="116" y="125"/>
                    <a:pt x="116" y="125"/>
                    <a:pt x="116" y="125"/>
                  </a:cubicBezTo>
                  <a:cubicBezTo>
                    <a:pt x="119" y="126"/>
                    <a:pt x="121" y="127"/>
                    <a:pt x="124" y="128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1" y="144"/>
                    <a:pt x="118" y="145"/>
                    <a:pt x="116" y="146"/>
                  </a:cubicBezTo>
                  <a:close/>
                  <a:moveTo>
                    <a:pt x="155" y="89"/>
                  </a:moveTo>
                  <a:cubicBezTo>
                    <a:pt x="153" y="87"/>
                    <a:pt x="150" y="84"/>
                    <a:pt x="144" y="84"/>
                  </a:cubicBezTo>
                  <a:cubicBezTo>
                    <a:pt x="138" y="84"/>
                    <a:pt x="135" y="87"/>
                    <a:pt x="133" y="89"/>
                  </a:cubicBezTo>
                  <a:cubicBezTo>
                    <a:pt x="131" y="91"/>
                    <a:pt x="130" y="92"/>
                    <a:pt x="128" y="92"/>
                  </a:cubicBezTo>
                  <a:cubicBezTo>
                    <a:pt x="126" y="92"/>
                    <a:pt x="125" y="91"/>
                    <a:pt x="123" y="89"/>
                  </a:cubicBezTo>
                  <a:cubicBezTo>
                    <a:pt x="121" y="87"/>
                    <a:pt x="118" y="84"/>
                    <a:pt x="112" y="84"/>
                  </a:cubicBezTo>
                  <a:cubicBezTo>
                    <a:pt x="106" y="84"/>
                    <a:pt x="103" y="87"/>
                    <a:pt x="101" y="89"/>
                  </a:cubicBezTo>
                  <a:cubicBezTo>
                    <a:pt x="101" y="86"/>
                    <a:pt x="100" y="83"/>
                    <a:pt x="100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3"/>
                    <a:pt x="155" y="86"/>
                    <a:pt x="155" y="89"/>
                  </a:cubicBezTo>
                  <a:close/>
                  <a:moveTo>
                    <a:pt x="96" y="72"/>
                  </a:moveTo>
                  <a:cubicBezTo>
                    <a:pt x="94" y="72"/>
                    <a:pt x="92" y="74"/>
                    <a:pt x="92" y="76"/>
                  </a:cubicBezTo>
                  <a:cubicBezTo>
                    <a:pt x="92" y="85"/>
                    <a:pt x="93" y="93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8"/>
                    <a:pt x="103" y="114"/>
                    <a:pt x="108" y="11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4" y="153"/>
                    <a:pt x="102" y="156"/>
                    <a:pt x="101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7" y="158"/>
                    <a:pt x="88" y="157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0"/>
                    <a:pt x="104" y="138"/>
                  </a:cubicBezTo>
                  <a:cubicBezTo>
                    <a:pt x="103" y="137"/>
                    <a:pt x="102" y="136"/>
                    <a:pt x="100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2"/>
                    <a:pt x="92" y="129"/>
                    <a:pt x="90" y="126"/>
                  </a:cubicBezTo>
                  <a:cubicBezTo>
                    <a:pt x="89" y="126"/>
                    <a:pt x="89" y="126"/>
                    <a:pt x="88" y="125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89"/>
                    <a:pt x="83" y="84"/>
                    <a:pt x="76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78"/>
                    <a:pt x="64" y="73"/>
                    <a:pt x="67" y="66"/>
                  </a:cubicBezTo>
                  <a:cubicBezTo>
                    <a:pt x="73" y="56"/>
                    <a:pt x="79" y="43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43"/>
                    <a:pt x="95" y="56"/>
                    <a:pt x="101" y="66"/>
                  </a:cubicBezTo>
                  <a:cubicBezTo>
                    <a:pt x="102" y="68"/>
                    <a:pt x="103" y="70"/>
                    <a:pt x="104" y="72"/>
                  </a:cubicBezTo>
                  <a:lnTo>
                    <a:pt x="96" y="72"/>
                  </a:lnTo>
                  <a:close/>
                  <a:moveTo>
                    <a:pt x="92" y="16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16"/>
                  </a:lnTo>
                  <a:close/>
                  <a:moveTo>
                    <a:pt x="25" y="144"/>
                  </a:move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77" y="157"/>
                    <a:pt x="70" y="160"/>
                    <a:pt x="63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34" y="160"/>
                    <a:pt x="27" y="157"/>
                    <a:pt x="21" y="152"/>
                  </a:cubicBezTo>
                  <a:cubicBezTo>
                    <a:pt x="14" y="144"/>
                    <a:pt x="14" y="144"/>
                    <a:pt x="14" y="144"/>
                  </a:cubicBezTo>
                  <a:lnTo>
                    <a:pt x="25" y="144"/>
                  </a:lnTo>
                  <a:close/>
                  <a:moveTo>
                    <a:pt x="63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73"/>
                    <a:pt x="145" y="176"/>
                    <a:pt x="140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3" y="176"/>
                    <a:pt x="18" y="173"/>
                    <a:pt x="17" y="168"/>
                  </a:cubicBezTo>
                  <a:cubicBezTo>
                    <a:pt x="41" y="168"/>
                    <a:pt x="41" y="168"/>
                    <a:pt x="41" y="168"/>
                  </a:cubicBezTo>
                  <a:lnTo>
                    <a:pt x="63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" name="Grupa 10"/>
          <p:cNvGrpSpPr/>
          <p:nvPr/>
        </p:nvGrpSpPr>
        <p:grpSpPr>
          <a:xfrm>
            <a:off x="8243197" y="5494338"/>
            <a:ext cx="632508" cy="633413"/>
            <a:chOff x="2202132" y="4802684"/>
            <a:chExt cx="632508" cy="633413"/>
          </a:xfrm>
          <a:solidFill>
            <a:schemeClr val="tx2"/>
          </a:solidFill>
        </p:grpSpPr>
        <p:sp>
          <p:nvSpPr>
            <p:cNvPr id="60" name="Freeform 540"/>
            <p:cNvSpPr>
              <a:spLocks noEditPoints="1"/>
            </p:cNvSpPr>
            <p:nvPr/>
          </p:nvSpPr>
          <p:spPr bwMode="auto">
            <a:xfrm>
              <a:off x="2202132" y="4802684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714"/>
            <p:cNvSpPr>
              <a:spLocks noEditPoints="1"/>
            </p:cNvSpPr>
            <p:nvPr/>
          </p:nvSpPr>
          <p:spPr bwMode="auto">
            <a:xfrm>
              <a:off x="2304383" y="4904934"/>
              <a:ext cx="409004" cy="393621"/>
            </a:xfrm>
            <a:custGeom>
              <a:avLst/>
              <a:gdLst>
                <a:gd name="T0" fmla="*/ 48 w 191"/>
                <a:gd name="T1" fmla="*/ 24 h 184"/>
                <a:gd name="T2" fmla="*/ 48 w 191"/>
                <a:gd name="T3" fmla="*/ 32 h 184"/>
                <a:gd name="T4" fmla="*/ 32 w 191"/>
                <a:gd name="T5" fmla="*/ 48 h 184"/>
                <a:gd name="T6" fmla="*/ 44 w 191"/>
                <a:gd name="T7" fmla="*/ 0 h 184"/>
                <a:gd name="T8" fmla="*/ 52 w 191"/>
                <a:gd name="T9" fmla="*/ 0 h 184"/>
                <a:gd name="T10" fmla="*/ 52 w 191"/>
                <a:gd name="T11" fmla="*/ 80 h 184"/>
                <a:gd name="T12" fmla="*/ 96 w 191"/>
                <a:gd name="T13" fmla="*/ 44 h 184"/>
                <a:gd name="T14" fmla="*/ 96 w 191"/>
                <a:gd name="T15" fmla="*/ 52 h 184"/>
                <a:gd name="T16" fmla="*/ 0 w 191"/>
                <a:gd name="T17" fmla="*/ 44 h 184"/>
                <a:gd name="T18" fmla="*/ 16 w 191"/>
                <a:gd name="T19" fmla="*/ 44 h 184"/>
                <a:gd name="T20" fmla="*/ 68 w 191"/>
                <a:gd name="T21" fmla="*/ 23 h 184"/>
                <a:gd name="T22" fmla="*/ 23 w 191"/>
                <a:gd name="T23" fmla="*/ 68 h 184"/>
                <a:gd name="T24" fmla="*/ 28 w 191"/>
                <a:gd name="T25" fmla="*/ 73 h 184"/>
                <a:gd name="T26" fmla="*/ 79 w 191"/>
                <a:gd name="T27" fmla="*/ 85 h 184"/>
                <a:gd name="T28" fmla="*/ 68 w 191"/>
                <a:gd name="T29" fmla="*/ 73 h 184"/>
                <a:gd name="T30" fmla="*/ 11 w 191"/>
                <a:gd name="T31" fmla="*/ 17 h 184"/>
                <a:gd name="T32" fmla="*/ 185 w 191"/>
                <a:gd name="T33" fmla="*/ 64 h 184"/>
                <a:gd name="T34" fmla="*/ 157 w 191"/>
                <a:gd name="T35" fmla="*/ 63 h 184"/>
                <a:gd name="T36" fmla="*/ 180 w 191"/>
                <a:gd name="T37" fmla="*/ 100 h 184"/>
                <a:gd name="T38" fmla="*/ 181 w 191"/>
                <a:gd name="T39" fmla="*/ 84 h 184"/>
                <a:gd name="T40" fmla="*/ 181 w 191"/>
                <a:gd name="T41" fmla="*/ 84 h 184"/>
                <a:gd name="T42" fmla="*/ 180 w 191"/>
                <a:gd name="T43" fmla="*/ 48 h 184"/>
                <a:gd name="T44" fmla="*/ 168 w 191"/>
                <a:gd name="T45" fmla="*/ 24 h 184"/>
                <a:gd name="T46" fmla="*/ 156 w 191"/>
                <a:gd name="T47" fmla="*/ 52 h 184"/>
                <a:gd name="T48" fmla="*/ 161 w 191"/>
                <a:gd name="T49" fmla="*/ 42 h 184"/>
                <a:gd name="T50" fmla="*/ 123 w 191"/>
                <a:gd name="T51" fmla="*/ 35 h 184"/>
                <a:gd name="T52" fmla="*/ 144 w 191"/>
                <a:gd name="T53" fmla="*/ 48 h 184"/>
                <a:gd name="T54" fmla="*/ 127 w 191"/>
                <a:gd name="T55" fmla="*/ 15 h 184"/>
                <a:gd name="T56" fmla="*/ 111 w 191"/>
                <a:gd name="T57" fmla="*/ 39 h 184"/>
                <a:gd name="T58" fmla="*/ 142 w 191"/>
                <a:gd name="T59" fmla="*/ 36 h 184"/>
                <a:gd name="T60" fmla="*/ 118 w 191"/>
                <a:gd name="T61" fmla="*/ 27 h 184"/>
                <a:gd name="T62" fmla="*/ 108 w 191"/>
                <a:gd name="T63" fmla="*/ 80 h 184"/>
                <a:gd name="T64" fmla="*/ 136 w 191"/>
                <a:gd name="T65" fmla="*/ 53 h 184"/>
                <a:gd name="T66" fmla="*/ 104 w 191"/>
                <a:gd name="T67" fmla="*/ 77 h 184"/>
                <a:gd name="T68" fmla="*/ 120 w 191"/>
                <a:gd name="T69" fmla="*/ 49 h 184"/>
                <a:gd name="T70" fmla="*/ 117 w 191"/>
                <a:gd name="T71" fmla="*/ 50 h 184"/>
                <a:gd name="T72" fmla="*/ 151 w 191"/>
                <a:gd name="T73" fmla="*/ 104 h 184"/>
                <a:gd name="T74" fmla="*/ 156 w 191"/>
                <a:gd name="T75" fmla="*/ 108 h 184"/>
                <a:gd name="T76" fmla="*/ 152 w 191"/>
                <a:gd name="T77" fmla="*/ 68 h 184"/>
                <a:gd name="T78" fmla="*/ 156 w 191"/>
                <a:gd name="T79" fmla="*/ 97 h 184"/>
                <a:gd name="T80" fmla="*/ 151 w 191"/>
                <a:gd name="T81" fmla="*/ 59 h 184"/>
                <a:gd name="T82" fmla="*/ 104 w 191"/>
                <a:gd name="T83" fmla="*/ 112 h 184"/>
                <a:gd name="T84" fmla="*/ 74 w 191"/>
                <a:gd name="T85" fmla="*/ 96 h 184"/>
                <a:gd name="T86" fmla="*/ 40 w 191"/>
                <a:gd name="T87" fmla="*/ 112 h 184"/>
                <a:gd name="T88" fmla="*/ 40 w 191"/>
                <a:gd name="T89" fmla="*/ 184 h 184"/>
                <a:gd name="T90" fmla="*/ 144 w 191"/>
                <a:gd name="T91" fmla="*/ 128 h 184"/>
                <a:gd name="T92" fmla="*/ 74 w 191"/>
                <a:gd name="T93" fmla="*/ 104 h 184"/>
                <a:gd name="T94" fmla="*/ 96 w 191"/>
                <a:gd name="T95" fmla="*/ 112 h 184"/>
                <a:gd name="T96" fmla="*/ 136 w 191"/>
                <a:gd name="T97" fmla="*/ 168 h 184"/>
                <a:gd name="T98" fmla="*/ 32 w 191"/>
                <a:gd name="T99" fmla="*/ 168 h 184"/>
                <a:gd name="T100" fmla="*/ 128 w 191"/>
                <a:gd name="T101" fmla="*/ 120 h 184"/>
                <a:gd name="T102" fmla="*/ 40 w 191"/>
                <a:gd name="T103" fmla="*/ 168 h 184"/>
                <a:gd name="T104" fmla="*/ 40 w 191"/>
                <a:gd name="T105" fmla="*/ 128 h 184"/>
                <a:gd name="T106" fmla="*/ 64 w 191"/>
                <a:gd name="T107" fmla="*/ 168 h 184"/>
                <a:gd name="T108" fmla="*/ 56 w 191"/>
                <a:gd name="T109" fmla="*/ 168 h 184"/>
                <a:gd name="T110" fmla="*/ 112 w 191"/>
                <a:gd name="T111" fmla="*/ 128 h 184"/>
                <a:gd name="T112" fmla="*/ 120 w 191"/>
                <a:gd name="T113" fmla="*/ 168 h 184"/>
                <a:gd name="T114" fmla="*/ 120 w 191"/>
                <a:gd name="T11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184">
                  <a:moveTo>
                    <a:pt x="48" y="72"/>
                  </a:moveTo>
                  <a:cubicBezTo>
                    <a:pt x="61" y="72"/>
                    <a:pt x="72" y="61"/>
                    <a:pt x="72" y="48"/>
                  </a:cubicBezTo>
                  <a:cubicBezTo>
                    <a:pt x="72" y="35"/>
                    <a:pt x="61" y="24"/>
                    <a:pt x="48" y="24"/>
                  </a:cubicBezTo>
                  <a:cubicBezTo>
                    <a:pt x="35" y="24"/>
                    <a:pt x="24" y="35"/>
                    <a:pt x="24" y="48"/>
                  </a:cubicBezTo>
                  <a:cubicBezTo>
                    <a:pt x="24" y="61"/>
                    <a:pt x="35" y="72"/>
                    <a:pt x="48" y="72"/>
                  </a:cubicBezTo>
                  <a:close/>
                  <a:moveTo>
                    <a:pt x="48" y="32"/>
                  </a:moveTo>
                  <a:cubicBezTo>
                    <a:pt x="57" y="32"/>
                    <a:pt x="64" y="39"/>
                    <a:pt x="64" y="48"/>
                  </a:cubicBezTo>
                  <a:cubicBezTo>
                    <a:pt x="64" y="57"/>
                    <a:pt x="57" y="64"/>
                    <a:pt x="48" y="64"/>
                  </a:cubicBezTo>
                  <a:cubicBezTo>
                    <a:pt x="39" y="64"/>
                    <a:pt x="32" y="57"/>
                    <a:pt x="32" y="48"/>
                  </a:cubicBezTo>
                  <a:cubicBezTo>
                    <a:pt x="32" y="39"/>
                    <a:pt x="39" y="32"/>
                    <a:pt x="48" y="32"/>
                  </a:cubicBezTo>
                  <a:close/>
                  <a:moveTo>
                    <a:pt x="5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0"/>
                  </a:lnTo>
                  <a:close/>
                  <a:moveTo>
                    <a:pt x="44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4" y="80"/>
                    <a:pt x="44" y="80"/>
                    <a:pt x="44" y="80"/>
                  </a:cubicBezTo>
                  <a:lnTo>
                    <a:pt x="44" y="96"/>
                  </a:lnTo>
                  <a:close/>
                  <a:moveTo>
                    <a:pt x="96" y="44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6" y="44"/>
                  </a:lnTo>
                  <a:close/>
                  <a:moveTo>
                    <a:pt x="16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44"/>
                  </a:lnTo>
                  <a:close/>
                  <a:moveTo>
                    <a:pt x="85" y="17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3" y="28"/>
                    <a:pt x="73" y="28"/>
                    <a:pt x="73" y="28"/>
                  </a:cubicBezTo>
                  <a:lnTo>
                    <a:pt x="85" y="17"/>
                  </a:lnTo>
                  <a:close/>
                  <a:moveTo>
                    <a:pt x="23" y="68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8" y="73"/>
                    <a:pt x="28" y="73"/>
                    <a:pt x="28" y="73"/>
                  </a:cubicBezTo>
                  <a:lnTo>
                    <a:pt x="23" y="68"/>
                  </a:lnTo>
                  <a:close/>
                  <a:moveTo>
                    <a:pt x="68" y="73"/>
                  </a:moveTo>
                  <a:cubicBezTo>
                    <a:pt x="79" y="85"/>
                    <a:pt x="79" y="85"/>
                    <a:pt x="79" y="85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73" y="68"/>
                    <a:pt x="73" y="68"/>
                    <a:pt x="73" y="68"/>
                  </a:cubicBezTo>
                  <a:lnTo>
                    <a:pt x="68" y="73"/>
                  </a:lnTo>
                  <a:close/>
                  <a:moveTo>
                    <a:pt x="28" y="23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8" y="23"/>
                  </a:lnTo>
                  <a:close/>
                  <a:moveTo>
                    <a:pt x="185" y="64"/>
                  </a:moveTo>
                  <a:cubicBezTo>
                    <a:pt x="182" y="60"/>
                    <a:pt x="175" y="53"/>
                    <a:pt x="159" y="56"/>
                  </a:cubicBezTo>
                  <a:cubicBezTo>
                    <a:pt x="158" y="56"/>
                    <a:pt x="157" y="57"/>
                    <a:pt x="156" y="59"/>
                  </a:cubicBezTo>
                  <a:cubicBezTo>
                    <a:pt x="156" y="60"/>
                    <a:pt x="156" y="62"/>
                    <a:pt x="157" y="63"/>
                  </a:cubicBezTo>
                  <a:cubicBezTo>
                    <a:pt x="166" y="73"/>
                    <a:pt x="172" y="80"/>
                    <a:pt x="176" y="97"/>
                  </a:cubicBezTo>
                  <a:cubicBezTo>
                    <a:pt x="176" y="98"/>
                    <a:pt x="178" y="100"/>
                    <a:pt x="179" y="100"/>
                  </a:cubicBezTo>
                  <a:cubicBezTo>
                    <a:pt x="179" y="100"/>
                    <a:pt x="180" y="100"/>
                    <a:pt x="180" y="100"/>
                  </a:cubicBezTo>
                  <a:cubicBezTo>
                    <a:pt x="181" y="100"/>
                    <a:pt x="183" y="99"/>
                    <a:pt x="183" y="98"/>
                  </a:cubicBezTo>
                  <a:cubicBezTo>
                    <a:pt x="190" y="88"/>
                    <a:pt x="191" y="74"/>
                    <a:pt x="185" y="64"/>
                  </a:cubicBezTo>
                  <a:close/>
                  <a:moveTo>
                    <a:pt x="181" y="84"/>
                  </a:moveTo>
                  <a:cubicBezTo>
                    <a:pt x="177" y="75"/>
                    <a:pt x="173" y="69"/>
                    <a:pt x="168" y="63"/>
                  </a:cubicBezTo>
                  <a:cubicBezTo>
                    <a:pt x="172" y="64"/>
                    <a:pt x="176" y="65"/>
                    <a:pt x="178" y="69"/>
                  </a:cubicBezTo>
                  <a:cubicBezTo>
                    <a:pt x="181" y="73"/>
                    <a:pt x="182" y="78"/>
                    <a:pt x="181" y="84"/>
                  </a:cubicBezTo>
                  <a:close/>
                  <a:moveTo>
                    <a:pt x="156" y="52"/>
                  </a:moveTo>
                  <a:cubicBezTo>
                    <a:pt x="156" y="52"/>
                    <a:pt x="157" y="52"/>
                    <a:pt x="157" y="52"/>
                  </a:cubicBezTo>
                  <a:cubicBezTo>
                    <a:pt x="166" y="49"/>
                    <a:pt x="172" y="48"/>
                    <a:pt x="180" y="48"/>
                  </a:cubicBezTo>
                  <a:cubicBezTo>
                    <a:pt x="182" y="48"/>
                    <a:pt x="184" y="46"/>
                    <a:pt x="184" y="44"/>
                  </a:cubicBezTo>
                  <a:cubicBezTo>
                    <a:pt x="184" y="35"/>
                    <a:pt x="176" y="25"/>
                    <a:pt x="169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2" y="24"/>
                    <a:pt x="154" y="29"/>
                    <a:pt x="152" y="48"/>
                  </a:cubicBezTo>
                  <a:cubicBezTo>
                    <a:pt x="152" y="49"/>
                    <a:pt x="152" y="50"/>
                    <a:pt x="154" y="51"/>
                  </a:cubicBezTo>
                  <a:cubicBezTo>
                    <a:pt x="154" y="52"/>
                    <a:pt x="155" y="52"/>
                    <a:pt x="156" y="52"/>
                  </a:cubicBezTo>
                  <a:close/>
                  <a:moveTo>
                    <a:pt x="168" y="32"/>
                  </a:moveTo>
                  <a:cubicBezTo>
                    <a:pt x="170" y="33"/>
                    <a:pt x="174" y="36"/>
                    <a:pt x="175" y="40"/>
                  </a:cubicBezTo>
                  <a:cubicBezTo>
                    <a:pt x="171" y="40"/>
                    <a:pt x="166" y="41"/>
                    <a:pt x="161" y="42"/>
                  </a:cubicBezTo>
                  <a:cubicBezTo>
                    <a:pt x="162" y="38"/>
                    <a:pt x="164" y="33"/>
                    <a:pt x="168" y="32"/>
                  </a:cubicBezTo>
                  <a:close/>
                  <a:moveTo>
                    <a:pt x="111" y="39"/>
                  </a:moveTo>
                  <a:cubicBezTo>
                    <a:pt x="114" y="36"/>
                    <a:pt x="118" y="35"/>
                    <a:pt x="123" y="35"/>
                  </a:cubicBezTo>
                  <a:cubicBezTo>
                    <a:pt x="130" y="36"/>
                    <a:pt x="137" y="42"/>
                    <a:pt x="141" y="46"/>
                  </a:cubicBezTo>
                  <a:cubicBezTo>
                    <a:pt x="142" y="47"/>
                    <a:pt x="143" y="48"/>
                    <a:pt x="144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6" y="48"/>
                    <a:pt x="147" y="47"/>
                    <a:pt x="148" y="46"/>
                  </a:cubicBezTo>
                  <a:cubicBezTo>
                    <a:pt x="151" y="38"/>
                    <a:pt x="151" y="30"/>
                    <a:pt x="146" y="23"/>
                  </a:cubicBezTo>
                  <a:cubicBezTo>
                    <a:pt x="142" y="17"/>
                    <a:pt x="135" y="14"/>
                    <a:pt x="127" y="15"/>
                  </a:cubicBezTo>
                  <a:cubicBezTo>
                    <a:pt x="122" y="15"/>
                    <a:pt x="111" y="19"/>
                    <a:pt x="104" y="34"/>
                  </a:cubicBezTo>
                  <a:cubicBezTo>
                    <a:pt x="104" y="36"/>
                    <a:pt x="104" y="38"/>
                    <a:pt x="106" y="39"/>
                  </a:cubicBezTo>
                  <a:cubicBezTo>
                    <a:pt x="107" y="40"/>
                    <a:pt x="109" y="40"/>
                    <a:pt x="111" y="39"/>
                  </a:cubicBezTo>
                  <a:close/>
                  <a:moveTo>
                    <a:pt x="128" y="23"/>
                  </a:moveTo>
                  <a:cubicBezTo>
                    <a:pt x="133" y="22"/>
                    <a:pt x="137" y="24"/>
                    <a:pt x="140" y="28"/>
                  </a:cubicBezTo>
                  <a:cubicBezTo>
                    <a:pt x="141" y="30"/>
                    <a:pt x="142" y="33"/>
                    <a:pt x="142" y="36"/>
                  </a:cubicBezTo>
                  <a:cubicBezTo>
                    <a:pt x="137" y="32"/>
                    <a:pt x="130" y="28"/>
                    <a:pt x="123" y="28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20" y="27"/>
                    <a:pt x="119" y="27"/>
                    <a:pt x="118" y="27"/>
                  </a:cubicBezTo>
                  <a:cubicBezTo>
                    <a:pt x="121" y="25"/>
                    <a:pt x="125" y="23"/>
                    <a:pt x="128" y="23"/>
                  </a:cubicBezTo>
                  <a:close/>
                  <a:moveTo>
                    <a:pt x="108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9" y="80"/>
                    <a:pt x="111" y="79"/>
                    <a:pt x="112" y="78"/>
                  </a:cubicBezTo>
                  <a:cubicBezTo>
                    <a:pt x="117" y="68"/>
                    <a:pt x="123" y="62"/>
                    <a:pt x="134" y="55"/>
                  </a:cubicBezTo>
                  <a:cubicBezTo>
                    <a:pt x="135" y="55"/>
                    <a:pt x="136" y="54"/>
                    <a:pt x="136" y="53"/>
                  </a:cubicBezTo>
                  <a:cubicBezTo>
                    <a:pt x="136" y="51"/>
                    <a:pt x="136" y="50"/>
                    <a:pt x="135" y="49"/>
                  </a:cubicBezTo>
                  <a:cubicBezTo>
                    <a:pt x="125" y="38"/>
                    <a:pt x="117" y="41"/>
                    <a:pt x="114" y="43"/>
                  </a:cubicBezTo>
                  <a:cubicBezTo>
                    <a:pt x="104" y="48"/>
                    <a:pt x="100" y="63"/>
                    <a:pt x="104" y="77"/>
                  </a:cubicBezTo>
                  <a:cubicBezTo>
                    <a:pt x="105" y="79"/>
                    <a:pt x="106" y="80"/>
                    <a:pt x="108" y="80"/>
                  </a:cubicBezTo>
                  <a:close/>
                  <a:moveTo>
                    <a:pt x="117" y="50"/>
                  </a:moveTo>
                  <a:cubicBezTo>
                    <a:pt x="118" y="49"/>
                    <a:pt x="119" y="49"/>
                    <a:pt x="120" y="49"/>
                  </a:cubicBezTo>
                  <a:cubicBezTo>
                    <a:pt x="122" y="49"/>
                    <a:pt x="124" y="50"/>
                    <a:pt x="125" y="51"/>
                  </a:cubicBezTo>
                  <a:cubicBezTo>
                    <a:pt x="119" y="55"/>
                    <a:pt x="115" y="60"/>
                    <a:pt x="111" y="64"/>
                  </a:cubicBezTo>
                  <a:cubicBezTo>
                    <a:pt x="111" y="58"/>
                    <a:pt x="114" y="52"/>
                    <a:pt x="117" y="50"/>
                  </a:cubicBezTo>
                  <a:close/>
                  <a:moveTo>
                    <a:pt x="152" y="68"/>
                  </a:moveTo>
                  <a:cubicBezTo>
                    <a:pt x="151" y="68"/>
                    <a:pt x="150" y="69"/>
                    <a:pt x="149" y="70"/>
                  </a:cubicBezTo>
                  <a:cubicBezTo>
                    <a:pt x="139" y="85"/>
                    <a:pt x="144" y="94"/>
                    <a:pt x="151" y="104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5" y="108"/>
                    <a:pt x="156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8"/>
                    <a:pt x="159" y="107"/>
                    <a:pt x="159" y="106"/>
                  </a:cubicBezTo>
                  <a:cubicBezTo>
                    <a:pt x="168" y="92"/>
                    <a:pt x="170" y="87"/>
                    <a:pt x="155" y="69"/>
                  </a:cubicBezTo>
                  <a:cubicBezTo>
                    <a:pt x="155" y="68"/>
                    <a:pt x="153" y="68"/>
                    <a:pt x="152" y="68"/>
                  </a:cubicBezTo>
                  <a:close/>
                  <a:moveTo>
                    <a:pt x="156" y="97"/>
                  </a:moveTo>
                  <a:cubicBezTo>
                    <a:pt x="152" y="90"/>
                    <a:pt x="150" y="86"/>
                    <a:pt x="153" y="79"/>
                  </a:cubicBezTo>
                  <a:cubicBezTo>
                    <a:pt x="159" y="87"/>
                    <a:pt x="159" y="91"/>
                    <a:pt x="156" y="97"/>
                  </a:cubicBezTo>
                  <a:close/>
                  <a:moveTo>
                    <a:pt x="128" y="112"/>
                  </a:moveTo>
                  <a:cubicBezTo>
                    <a:pt x="120" y="112"/>
                    <a:pt x="120" y="112"/>
                    <a:pt x="120" y="112"/>
                  </a:cubicBezTo>
                  <a:cubicBezTo>
                    <a:pt x="127" y="90"/>
                    <a:pt x="137" y="71"/>
                    <a:pt x="151" y="59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30" y="67"/>
                    <a:pt x="119" y="89"/>
                    <a:pt x="111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1"/>
                    <a:pt x="99" y="96"/>
                    <a:pt x="9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69" y="96"/>
                    <a:pt x="64" y="101"/>
                    <a:pt x="64" y="108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24" y="119"/>
                    <a:pt x="24" y="12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77"/>
                    <a:pt x="31" y="184"/>
                    <a:pt x="4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7" y="184"/>
                    <a:pt x="144" y="177"/>
                    <a:pt x="144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19"/>
                    <a:pt x="137" y="112"/>
                    <a:pt x="128" y="112"/>
                  </a:cubicBezTo>
                  <a:close/>
                  <a:moveTo>
                    <a:pt x="72" y="108"/>
                  </a:moveTo>
                  <a:cubicBezTo>
                    <a:pt x="72" y="106"/>
                    <a:pt x="73" y="104"/>
                    <a:pt x="7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6" y="106"/>
                    <a:pt x="96" y="10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72" y="112"/>
                    <a:pt x="72" y="112"/>
                    <a:pt x="72" y="112"/>
                  </a:cubicBezTo>
                  <a:lnTo>
                    <a:pt x="72" y="108"/>
                  </a:lnTo>
                  <a:close/>
                  <a:moveTo>
                    <a:pt x="136" y="168"/>
                  </a:moveTo>
                  <a:cubicBezTo>
                    <a:pt x="136" y="172"/>
                    <a:pt x="132" y="176"/>
                    <a:pt x="128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6" y="176"/>
                    <a:pt x="32" y="172"/>
                    <a:pt x="32" y="16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4"/>
                    <a:pt x="36" y="120"/>
                    <a:pt x="40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2" y="120"/>
                    <a:pt x="136" y="124"/>
                    <a:pt x="136" y="128"/>
                  </a:cubicBezTo>
                  <a:lnTo>
                    <a:pt x="136" y="168"/>
                  </a:lnTo>
                  <a:close/>
                  <a:moveTo>
                    <a:pt x="40" y="168"/>
                  </a:moveTo>
                  <a:cubicBezTo>
                    <a:pt x="48" y="168"/>
                    <a:pt x="48" y="168"/>
                    <a:pt x="48" y="16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0" y="128"/>
                    <a:pt x="40" y="128"/>
                    <a:pt x="40" y="128"/>
                  </a:cubicBezTo>
                  <a:lnTo>
                    <a:pt x="40" y="168"/>
                  </a:lnTo>
                  <a:close/>
                  <a:moveTo>
                    <a:pt x="56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6" y="128"/>
                    <a:pt x="56" y="128"/>
                    <a:pt x="56" y="128"/>
                  </a:cubicBezTo>
                  <a:lnTo>
                    <a:pt x="56" y="168"/>
                  </a:lnTo>
                  <a:close/>
                  <a:moveTo>
                    <a:pt x="104" y="168"/>
                  </a:moveTo>
                  <a:cubicBezTo>
                    <a:pt x="112" y="168"/>
                    <a:pt x="112" y="168"/>
                    <a:pt x="112" y="1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04" y="128"/>
                    <a:pt x="104" y="128"/>
                    <a:pt x="104" y="128"/>
                  </a:cubicBezTo>
                  <a:lnTo>
                    <a:pt x="104" y="168"/>
                  </a:lnTo>
                  <a:close/>
                  <a:moveTo>
                    <a:pt x="120" y="168"/>
                  </a:moveTo>
                  <a:cubicBezTo>
                    <a:pt x="128" y="168"/>
                    <a:pt x="128" y="168"/>
                    <a:pt x="128" y="16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0" y="128"/>
                    <a:pt x="120" y="128"/>
                    <a:pt x="120" y="128"/>
                  </a:cubicBezTo>
                  <a:lnTo>
                    <a:pt x="120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2" name="Grupa 6"/>
          <p:cNvGrpSpPr/>
          <p:nvPr/>
        </p:nvGrpSpPr>
        <p:grpSpPr>
          <a:xfrm>
            <a:off x="9063920" y="5494338"/>
            <a:ext cx="633413" cy="633413"/>
            <a:chOff x="3022854" y="4802684"/>
            <a:chExt cx="633413" cy="633413"/>
          </a:xfrm>
          <a:solidFill>
            <a:schemeClr val="tx2"/>
          </a:solidFill>
        </p:grpSpPr>
        <p:sp>
          <p:nvSpPr>
            <p:cNvPr id="63" name="Freeform 562"/>
            <p:cNvSpPr>
              <a:spLocks noEditPoints="1"/>
            </p:cNvSpPr>
            <p:nvPr/>
          </p:nvSpPr>
          <p:spPr bwMode="auto">
            <a:xfrm>
              <a:off x="3022854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719"/>
            <p:cNvSpPr>
              <a:spLocks noEditPoints="1"/>
            </p:cNvSpPr>
            <p:nvPr/>
          </p:nvSpPr>
          <p:spPr bwMode="auto">
            <a:xfrm>
              <a:off x="3143202" y="4922127"/>
              <a:ext cx="393621" cy="376428"/>
            </a:xfrm>
            <a:custGeom>
              <a:avLst/>
              <a:gdLst>
                <a:gd name="T0" fmla="*/ 63 w 184"/>
                <a:gd name="T1" fmla="*/ 64 h 176"/>
                <a:gd name="T2" fmla="*/ 47 w 184"/>
                <a:gd name="T3" fmla="*/ 26 h 176"/>
                <a:gd name="T4" fmla="*/ 23 w 184"/>
                <a:gd name="T5" fmla="*/ 66 h 176"/>
                <a:gd name="T6" fmla="*/ 172 w 184"/>
                <a:gd name="T7" fmla="*/ 164 h 176"/>
                <a:gd name="T8" fmla="*/ 121 w 184"/>
                <a:gd name="T9" fmla="*/ 74 h 176"/>
                <a:gd name="T10" fmla="*/ 127 w 184"/>
                <a:gd name="T11" fmla="*/ 54 h 176"/>
                <a:gd name="T12" fmla="*/ 105 w 184"/>
                <a:gd name="T13" fmla="*/ 64 h 176"/>
                <a:gd name="T14" fmla="*/ 121 w 184"/>
                <a:gd name="T15" fmla="*/ 26 h 176"/>
                <a:gd name="T16" fmla="*/ 95 w 184"/>
                <a:gd name="T17" fmla="*/ 50 h 176"/>
                <a:gd name="T18" fmla="*/ 57 w 184"/>
                <a:gd name="T19" fmla="*/ 64 h 176"/>
                <a:gd name="T20" fmla="*/ 63 w 184"/>
                <a:gd name="T21" fmla="*/ 88 h 176"/>
                <a:gd name="T22" fmla="*/ 0 w 184"/>
                <a:gd name="T23" fmla="*/ 158 h 176"/>
                <a:gd name="T24" fmla="*/ 16 w 184"/>
                <a:gd name="T25" fmla="*/ 176 h 176"/>
                <a:gd name="T26" fmla="*/ 30 w 184"/>
                <a:gd name="T27" fmla="*/ 152 h 176"/>
                <a:gd name="T28" fmla="*/ 48 w 184"/>
                <a:gd name="T29" fmla="*/ 172 h 176"/>
                <a:gd name="T30" fmla="*/ 76 w 184"/>
                <a:gd name="T31" fmla="*/ 174 h 176"/>
                <a:gd name="T32" fmla="*/ 108 w 184"/>
                <a:gd name="T33" fmla="*/ 172 h 176"/>
                <a:gd name="T34" fmla="*/ 132 w 184"/>
                <a:gd name="T35" fmla="*/ 176 h 176"/>
                <a:gd name="T36" fmla="*/ 137 w 184"/>
                <a:gd name="T37" fmla="*/ 158 h 176"/>
                <a:gd name="T38" fmla="*/ 168 w 184"/>
                <a:gd name="T39" fmla="*/ 173 h 176"/>
                <a:gd name="T40" fmla="*/ 176 w 184"/>
                <a:gd name="T41" fmla="*/ 173 h 176"/>
                <a:gd name="T42" fmla="*/ 35 w 184"/>
                <a:gd name="T43" fmla="*/ 145 h 176"/>
                <a:gd name="T44" fmla="*/ 35 w 184"/>
                <a:gd name="T45" fmla="*/ 145 h 176"/>
                <a:gd name="T46" fmla="*/ 83 w 184"/>
                <a:gd name="T47" fmla="*/ 135 h 176"/>
                <a:gd name="T48" fmla="*/ 101 w 184"/>
                <a:gd name="T49" fmla="*/ 135 h 176"/>
                <a:gd name="T50" fmla="*/ 128 w 184"/>
                <a:gd name="T51" fmla="*/ 168 h 176"/>
                <a:gd name="T52" fmla="*/ 122 w 184"/>
                <a:gd name="T53" fmla="*/ 141 h 176"/>
                <a:gd name="T54" fmla="*/ 92 w 184"/>
                <a:gd name="T55" fmla="*/ 120 h 176"/>
                <a:gd name="T56" fmla="*/ 62 w 184"/>
                <a:gd name="T57" fmla="*/ 141 h 176"/>
                <a:gd name="T58" fmla="*/ 56 w 184"/>
                <a:gd name="T59" fmla="*/ 168 h 176"/>
                <a:gd name="T60" fmla="*/ 54 w 184"/>
                <a:gd name="T61" fmla="*/ 153 h 176"/>
                <a:gd name="T62" fmla="*/ 137 w 184"/>
                <a:gd name="T63" fmla="*/ 127 h 176"/>
                <a:gd name="T64" fmla="*/ 143 w 184"/>
                <a:gd name="T65" fmla="*/ 135 h 176"/>
                <a:gd name="T66" fmla="*/ 47 w 184"/>
                <a:gd name="T67" fmla="*/ 78 h 176"/>
                <a:gd name="T68" fmla="*/ 7 w 184"/>
                <a:gd name="T69" fmla="*/ 138 h 176"/>
                <a:gd name="T70" fmla="*/ 47 w 184"/>
                <a:gd name="T71" fmla="*/ 54 h 176"/>
                <a:gd name="T72" fmla="*/ 9 w 184"/>
                <a:gd name="T73" fmla="*/ 98 h 176"/>
                <a:gd name="T74" fmla="*/ 23 w 184"/>
                <a:gd name="T75" fmla="*/ 138 h 176"/>
                <a:gd name="T76" fmla="*/ 17 w 184"/>
                <a:gd name="T77" fmla="*/ 134 h 176"/>
                <a:gd name="T78" fmla="*/ 124 w 184"/>
                <a:gd name="T79" fmla="*/ 11 h 176"/>
                <a:gd name="T80" fmla="*/ 151 w 184"/>
                <a:gd name="T81" fmla="*/ 38 h 176"/>
                <a:gd name="T82" fmla="*/ 97 w 184"/>
                <a:gd name="T83" fmla="*/ 38 h 176"/>
                <a:gd name="T84" fmla="*/ 135 w 184"/>
                <a:gd name="T85" fmla="*/ 38 h 176"/>
                <a:gd name="T86" fmla="*/ 159 w 184"/>
                <a:gd name="T87" fmla="*/ 74 h 176"/>
                <a:gd name="T88" fmla="*/ 143 w 184"/>
                <a:gd name="T89" fmla="*/ 74 h 176"/>
                <a:gd name="T90" fmla="*/ 167 w 184"/>
                <a:gd name="T91" fmla="*/ 110 h 176"/>
                <a:gd name="T92" fmla="*/ 161 w 184"/>
                <a:gd name="T93" fmla="*/ 138 h 176"/>
                <a:gd name="T94" fmla="*/ 145 w 184"/>
                <a:gd name="T95" fmla="*/ 114 h 176"/>
                <a:gd name="T96" fmla="*/ 96 w 184"/>
                <a:gd name="T97" fmla="*/ 104 h 176"/>
                <a:gd name="T98" fmla="*/ 88 w 184"/>
                <a:gd name="T99" fmla="*/ 96 h 176"/>
                <a:gd name="T100" fmla="*/ 88 w 184"/>
                <a:gd name="T101" fmla="*/ 88 h 176"/>
                <a:gd name="T102" fmla="*/ 96 w 184"/>
                <a:gd name="T103" fmla="*/ 80 h 176"/>
                <a:gd name="T104" fmla="*/ 88 w 184"/>
                <a:gd name="T105" fmla="*/ 8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76">
                  <a:moveTo>
                    <a:pt x="25" y="64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4"/>
                    <a:pt x="42" y="24"/>
                    <a:pt x="41" y="2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23" y="66"/>
                    <a:pt x="23" y="66"/>
                    <a:pt x="23" y="66"/>
                  </a:cubicBezTo>
                  <a:lnTo>
                    <a:pt x="25" y="64"/>
                  </a:lnTo>
                  <a:close/>
                  <a:moveTo>
                    <a:pt x="176" y="154"/>
                  </a:moveTo>
                  <a:cubicBezTo>
                    <a:pt x="172" y="164"/>
                    <a:pt x="172" y="164"/>
                    <a:pt x="172" y="16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48"/>
                    <a:pt x="90" y="48"/>
                    <a:pt x="89" y="5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5" y="153"/>
                    <a:pt x="42" y="155"/>
                    <a:pt x="47" y="158"/>
                  </a:cubicBezTo>
                  <a:cubicBezTo>
                    <a:pt x="47" y="162"/>
                    <a:pt x="48" y="167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8" y="174"/>
                    <a:pt x="50" y="176"/>
                    <a:pt x="52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4" y="176"/>
                    <a:pt x="75" y="175"/>
                    <a:pt x="76" y="174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5"/>
                    <a:pt x="110" y="176"/>
                    <a:pt x="11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4" y="176"/>
                    <a:pt x="136" y="174"/>
                    <a:pt x="136" y="172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6" y="167"/>
                    <a:pt x="137" y="162"/>
                    <a:pt x="137" y="158"/>
                  </a:cubicBezTo>
                  <a:cubicBezTo>
                    <a:pt x="142" y="155"/>
                    <a:pt x="149" y="153"/>
                    <a:pt x="154" y="15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76" y="176"/>
                    <a:pt x="176" y="176"/>
                    <a:pt x="176" y="176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84" y="158"/>
                    <a:pt x="184" y="158"/>
                    <a:pt x="184" y="158"/>
                  </a:cubicBezTo>
                  <a:lnTo>
                    <a:pt x="176" y="154"/>
                  </a:lnTo>
                  <a:close/>
                  <a:moveTo>
                    <a:pt x="35" y="14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3" y="139"/>
                    <a:pt x="44" y="144"/>
                    <a:pt x="45" y="148"/>
                  </a:cubicBezTo>
                  <a:cubicBezTo>
                    <a:pt x="42" y="147"/>
                    <a:pt x="38" y="146"/>
                    <a:pt x="35" y="145"/>
                  </a:cubicBezTo>
                  <a:close/>
                  <a:moveTo>
                    <a:pt x="73" y="160"/>
                  </a:moveTo>
                  <a:cubicBezTo>
                    <a:pt x="69" y="146"/>
                    <a:pt x="69" y="146"/>
                    <a:pt x="69" y="146"/>
                  </a:cubicBezTo>
                  <a:cubicBezTo>
                    <a:pt x="83" y="135"/>
                    <a:pt x="83" y="135"/>
                    <a:pt x="83" y="135"/>
                  </a:cubicBezTo>
                  <a:lnTo>
                    <a:pt x="73" y="160"/>
                  </a:lnTo>
                  <a:close/>
                  <a:moveTo>
                    <a:pt x="111" y="160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15" y="146"/>
                    <a:pt x="115" y="146"/>
                    <a:pt x="115" y="146"/>
                  </a:cubicBezTo>
                  <a:lnTo>
                    <a:pt x="111" y="160"/>
                  </a:lnTo>
                  <a:close/>
                  <a:moveTo>
                    <a:pt x="128" y="168"/>
                  </a:moveTo>
                  <a:cubicBezTo>
                    <a:pt x="117" y="168"/>
                    <a:pt x="117" y="168"/>
                    <a:pt x="117" y="168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3"/>
                    <a:pt x="124" y="142"/>
                    <a:pt x="122" y="14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3" y="120"/>
                    <a:pt x="92" y="120"/>
                  </a:cubicBezTo>
                  <a:cubicBezTo>
                    <a:pt x="91" y="120"/>
                    <a:pt x="90" y="120"/>
                    <a:pt x="90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0" y="142"/>
                    <a:pt x="60" y="143"/>
                    <a:pt x="60" y="145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5" y="163"/>
                    <a:pt x="55" y="158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2" y="143"/>
                    <a:pt x="50" y="135"/>
                    <a:pt x="47" y="127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2" y="139"/>
                    <a:pt x="129" y="153"/>
                    <a:pt x="128" y="168"/>
                  </a:cubicBezTo>
                  <a:close/>
                  <a:moveTo>
                    <a:pt x="139" y="148"/>
                  </a:moveTo>
                  <a:cubicBezTo>
                    <a:pt x="140" y="144"/>
                    <a:pt x="141" y="139"/>
                    <a:pt x="143" y="13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6" y="146"/>
                    <a:pt x="142" y="147"/>
                    <a:pt x="139" y="148"/>
                  </a:cubicBezTo>
                  <a:close/>
                  <a:moveTo>
                    <a:pt x="47" y="78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7" y="138"/>
                    <a:pt x="7" y="138"/>
                    <a:pt x="7" y="138"/>
                  </a:cubicBezTo>
                  <a:lnTo>
                    <a:pt x="47" y="78"/>
                  </a:lnTo>
                  <a:close/>
                  <a:moveTo>
                    <a:pt x="41" y="6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41" y="64"/>
                  </a:lnTo>
                  <a:close/>
                  <a:moveTo>
                    <a:pt x="23" y="138"/>
                  </a:moveTo>
                  <a:cubicBezTo>
                    <a:pt x="47" y="102"/>
                    <a:pt x="47" y="102"/>
                    <a:pt x="47" y="102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17" y="134"/>
                    <a:pt x="17" y="134"/>
                    <a:pt x="17" y="134"/>
                  </a:cubicBezTo>
                  <a:lnTo>
                    <a:pt x="23" y="138"/>
                  </a:lnTo>
                  <a:close/>
                  <a:moveTo>
                    <a:pt x="105" y="40"/>
                  </a:moveTo>
                  <a:cubicBezTo>
                    <a:pt x="124" y="11"/>
                    <a:pt x="124" y="11"/>
                    <a:pt x="124" y="11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0"/>
                    <a:pt x="122" y="0"/>
                    <a:pt x="121" y="2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103" y="42"/>
                    <a:pt x="103" y="42"/>
                    <a:pt x="103" y="42"/>
                  </a:cubicBezTo>
                  <a:lnTo>
                    <a:pt x="105" y="40"/>
                  </a:lnTo>
                  <a:close/>
                  <a:moveTo>
                    <a:pt x="135" y="38"/>
                  </a:moveTo>
                  <a:cubicBezTo>
                    <a:pt x="129" y="42"/>
                    <a:pt x="129" y="42"/>
                    <a:pt x="129" y="42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37" y="40"/>
                    <a:pt x="137" y="40"/>
                    <a:pt x="137" y="40"/>
                  </a:cubicBezTo>
                  <a:lnTo>
                    <a:pt x="135" y="38"/>
                  </a:lnTo>
                  <a:close/>
                  <a:moveTo>
                    <a:pt x="143" y="74"/>
                  </a:moveTo>
                  <a:cubicBezTo>
                    <a:pt x="137" y="78"/>
                    <a:pt x="137" y="78"/>
                    <a:pt x="137" y="78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7" y="110"/>
                    <a:pt x="167" y="110"/>
                    <a:pt x="167" y="110"/>
                  </a:cubicBezTo>
                  <a:lnTo>
                    <a:pt x="143" y="74"/>
                  </a:lnTo>
                  <a:close/>
                  <a:moveTo>
                    <a:pt x="145" y="114"/>
                  </a:moveTo>
                  <a:cubicBezTo>
                    <a:pt x="161" y="138"/>
                    <a:pt x="161" y="138"/>
                    <a:pt x="161" y="138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1" y="110"/>
                    <a:pt x="151" y="110"/>
                    <a:pt x="151" y="110"/>
                  </a:cubicBezTo>
                  <a:lnTo>
                    <a:pt x="145" y="114"/>
                  </a:lnTo>
                  <a:close/>
                  <a:moveTo>
                    <a:pt x="88" y="112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8" y="104"/>
                    <a:pt x="88" y="104"/>
                    <a:pt x="88" y="104"/>
                  </a:cubicBezTo>
                  <a:lnTo>
                    <a:pt x="88" y="112"/>
                  </a:lnTo>
                  <a:close/>
                  <a:moveTo>
                    <a:pt x="88" y="96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88" y="88"/>
                    <a:pt x="88" y="88"/>
                    <a:pt x="88" y="88"/>
                  </a:cubicBezTo>
                  <a:lnTo>
                    <a:pt x="88" y="96"/>
                  </a:lnTo>
                  <a:close/>
                  <a:moveTo>
                    <a:pt x="88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88" y="72"/>
                    <a:pt x="88" y="72"/>
                    <a:pt x="88" y="72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9229568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IT &amp; electronics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208185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Software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4093877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Electronics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5992146" y="3897314"/>
            <a:ext cx="221973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Telecommunication  / Mobile</a:t>
            </a:r>
          </a:p>
        </p:txBody>
      </p:sp>
      <p:sp>
        <p:nvSpPr>
          <p:cNvPr id="6" name="pole tekstowe 528"/>
          <p:cNvSpPr txBox="1"/>
          <p:nvPr/>
        </p:nvSpPr>
        <p:spPr>
          <a:xfrm>
            <a:off x="8117923" y="3897313"/>
            <a:ext cx="1992227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Information technology  / Computer</a:t>
            </a:r>
          </a:p>
        </p:txBody>
      </p:sp>
      <p:sp>
        <p:nvSpPr>
          <p:cNvPr id="7" name="Freeform 658"/>
          <p:cNvSpPr>
            <a:spLocks noEditPoints="1"/>
          </p:cNvSpPr>
          <p:nvPr/>
        </p:nvSpPr>
        <p:spPr bwMode="auto">
          <a:xfrm>
            <a:off x="8594245" y="2775978"/>
            <a:ext cx="1048615" cy="755977"/>
          </a:xfrm>
          <a:custGeom>
            <a:avLst/>
            <a:gdLst>
              <a:gd name="T0" fmla="*/ 118 w 200"/>
              <a:gd name="T1" fmla="*/ 69 h 144"/>
              <a:gd name="T2" fmla="*/ 119 w 200"/>
              <a:gd name="T3" fmla="*/ 53 h 144"/>
              <a:gd name="T4" fmla="*/ 120 w 200"/>
              <a:gd name="T5" fmla="*/ 46 h 144"/>
              <a:gd name="T6" fmla="*/ 82 w 200"/>
              <a:gd name="T7" fmla="*/ 20 h 144"/>
              <a:gd name="T8" fmla="*/ 80 w 200"/>
              <a:gd name="T9" fmla="*/ 66 h 144"/>
              <a:gd name="T10" fmla="*/ 86 w 200"/>
              <a:gd name="T11" fmla="*/ 69 h 144"/>
              <a:gd name="T12" fmla="*/ 99 w 200"/>
              <a:gd name="T13" fmla="*/ 78 h 144"/>
              <a:gd name="T14" fmla="*/ 105 w 200"/>
              <a:gd name="T15" fmla="*/ 80 h 144"/>
              <a:gd name="T16" fmla="*/ 118 w 200"/>
              <a:gd name="T17" fmla="*/ 72 h 144"/>
              <a:gd name="T18" fmla="*/ 109 w 200"/>
              <a:gd name="T19" fmla="*/ 69 h 144"/>
              <a:gd name="T20" fmla="*/ 99 w 200"/>
              <a:gd name="T21" fmla="*/ 58 h 144"/>
              <a:gd name="T22" fmla="*/ 93 w 200"/>
              <a:gd name="T23" fmla="*/ 57 h 144"/>
              <a:gd name="T24" fmla="*/ 88 w 200"/>
              <a:gd name="T25" fmla="*/ 32 h 144"/>
              <a:gd name="T26" fmla="*/ 104 w 200"/>
              <a:gd name="T27" fmla="*/ 51 h 144"/>
              <a:gd name="T28" fmla="*/ 103 w 200"/>
              <a:gd name="T29" fmla="*/ 56 h 144"/>
              <a:gd name="T30" fmla="*/ 160 w 200"/>
              <a:gd name="T31" fmla="*/ 16 h 144"/>
              <a:gd name="T32" fmla="*/ 168 w 200"/>
              <a:gd name="T33" fmla="*/ 24 h 144"/>
              <a:gd name="T34" fmla="*/ 152 w 200"/>
              <a:gd name="T35" fmla="*/ 16 h 144"/>
              <a:gd name="T36" fmla="*/ 144 w 200"/>
              <a:gd name="T37" fmla="*/ 24 h 144"/>
              <a:gd name="T38" fmla="*/ 152 w 200"/>
              <a:gd name="T39" fmla="*/ 16 h 144"/>
              <a:gd name="T40" fmla="*/ 128 w 200"/>
              <a:gd name="T41" fmla="*/ 16 h 144"/>
              <a:gd name="T42" fmla="*/ 136 w 200"/>
              <a:gd name="T43" fmla="*/ 24 h 144"/>
              <a:gd name="T44" fmla="*/ 48 w 200"/>
              <a:gd name="T45" fmla="*/ 96 h 144"/>
              <a:gd name="T46" fmla="*/ 56 w 200"/>
              <a:gd name="T47" fmla="*/ 88 h 144"/>
              <a:gd name="T48" fmla="*/ 48 w 200"/>
              <a:gd name="T49" fmla="*/ 96 h 144"/>
              <a:gd name="T50" fmla="*/ 72 w 200"/>
              <a:gd name="T51" fmla="*/ 96 h 144"/>
              <a:gd name="T52" fmla="*/ 64 w 200"/>
              <a:gd name="T53" fmla="*/ 88 h 144"/>
              <a:gd name="T54" fmla="*/ 80 w 200"/>
              <a:gd name="T55" fmla="*/ 96 h 144"/>
              <a:gd name="T56" fmla="*/ 88 w 200"/>
              <a:gd name="T57" fmla="*/ 88 h 144"/>
              <a:gd name="T58" fmla="*/ 80 w 200"/>
              <a:gd name="T59" fmla="*/ 96 h 144"/>
              <a:gd name="T60" fmla="*/ 104 w 200"/>
              <a:gd name="T61" fmla="*/ 96 h 144"/>
              <a:gd name="T62" fmla="*/ 96 w 200"/>
              <a:gd name="T63" fmla="*/ 88 h 144"/>
              <a:gd name="T64" fmla="*/ 112 w 200"/>
              <a:gd name="T65" fmla="*/ 96 h 144"/>
              <a:gd name="T66" fmla="*/ 160 w 200"/>
              <a:gd name="T67" fmla="*/ 88 h 144"/>
              <a:gd name="T68" fmla="*/ 112 w 200"/>
              <a:gd name="T69" fmla="*/ 96 h 144"/>
              <a:gd name="T70" fmla="*/ 120 w 200"/>
              <a:gd name="T71" fmla="*/ 128 h 144"/>
              <a:gd name="T72" fmla="*/ 172 w 200"/>
              <a:gd name="T73" fmla="*/ 112 h 144"/>
              <a:gd name="T74" fmla="*/ 184 w 200"/>
              <a:gd name="T75" fmla="*/ 12 h 144"/>
              <a:gd name="T76" fmla="*/ 28 w 200"/>
              <a:gd name="T77" fmla="*/ 0 h 144"/>
              <a:gd name="T78" fmla="*/ 16 w 200"/>
              <a:gd name="T79" fmla="*/ 100 h 144"/>
              <a:gd name="T80" fmla="*/ 80 w 200"/>
              <a:gd name="T81" fmla="*/ 112 h 144"/>
              <a:gd name="T82" fmla="*/ 16 w 200"/>
              <a:gd name="T83" fmla="*/ 128 h 144"/>
              <a:gd name="T84" fmla="*/ 8 w 200"/>
              <a:gd name="T85" fmla="*/ 144 h 144"/>
              <a:gd name="T86" fmla="*/ 128 w 200"/>
              <a:gd name="T87" fmla="*/ 136 h 144"/>
              <a:gd name="T88" fmla="*/ 144 w 200"/>
              <a:gd name="T89" fmla="*/ 144 h 144"/>
              <a:gd name="T90" fmla="*/ 28 w 200"/>
              <a:gd name="T91" fmla="*/ 104 h 144"/>
              <a:gd name="T92" fmla="*/ 24 w 200"/>
              <a:gd name="T93" fmla="*/ 96 h 144"/>
              <a:gd name="T94" fmla="*/ 40 w 200"/>
              <a:gd name="T95" fmla="*/ 88 h 144"/>
              <a:gd name="T96" fmla="*/ 24 w 200"/>
              <a:gd name="T97" fmla="*/ 12 h 144"/>
              <a:gd name="T98" fmla="*/ 172 w 200"/>
              <a:gd name="T99" fmla="*/ 8 h 144"/>
              <a:gd name="T100" fmla="*/ 176 w 200"/>
              <a:gd name="T101" fmla="*/ 88 h 144"/>
              <a:gd name="T102" fmla="*/ 168 w 200"/>
              <a:gd name="T103" fmla="*/ 96 h 144"/>
              <a:gd name="T104" fmla="*/ 176 w 200"/>
              <a:gd name="T105" fmla="*/ 100 h 144"/>
              <a:gd name="T106" fmla="*/ 28 w 200"/>
              <a:gd name="T107" fmla="*/ 104 h 144"/>
              <a:gd name="T108" fmla="*/ 88 w 200"/>
              <a:gd name="T109" fmla="*/ 128 h 144"/>
              <a:gd name="T110" fmla="*/ 112 w 200"/>
              <a:gd name="T111" fmla="*/ 112 h 144"/>
              <a:gd name="T112" fmla="*/ 176 w 200"/>
              <a:gd name="T113" fmla="*/ 120 h 144"/>
              <a:gd name="T114" fmla="*/ 160 w 200"/>
              <a:gd name="T115" fmla="*/ 144 h 144"/>
              <a:gd name="T116" fmla="*/ 172 w 200"/>
              <a:gd name="T117" fmla="*/ 136 h 144"/>
              <a:gd name="T118" fmla="*/ 180 w 200"/>
              <a:gd name="T119" fmla="*/ 129 h 144"/>
              <a:gd name="T120" fmla="*/ 200 w 200"/>
              <a:gd name="T12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144">
                <a:moveTo>
                  <a:pt x="118" y="72"/>
                </a:moveTo>
                <a:cubicBezTo>
                  <a:pt x="118" y="71"/>
                  <a:pt x="118" y="70"/>
                  <a:pt x="118" y="6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20" y="52"/>
                  <a:pt x="121" y="51"/>
                  <a:pt x="121" y="49"/>
                </a:cubicBezTo>
                <a:cubicBezTo>
                  <a:pt x="121" y="48"/>
                  <a:pt x="121" y="47"/>
                  <a:pt x="120" y="46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0"/>
                  <a:pt x="84" y="20"/>
                  <a:pt x="82" y="20"/>
                </a:cubicBezTo>
                <a:cubicBezTo>
                  <a:pt x="81" y="21"/>
                  <a:pt x="80" y="22"/>
                  <a:pt x="80" y="24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7"/>
                  <a:pt x="81" y="68"/>
                  <a:pt x="82" y="69"/>
                </a:cubicBezTo>
                <a:cubicBezTo>
                  <a:pt x="83" y="70"/>
                  <a:pt x="85" y="70"/>
                  <a:pt x="86" y="69"/>
                </a:cubicBezTo>
                <a:cubicBezTo>
                  <a:pt x="93" y="65"/>
                  <a:pt x="93" y="65"/>
                  <a:pt x="93" y="65"/>
                </a:cubicBezTo>
                <a:cubicBezTo>
                  <a:pt x="99" y="78"/>
                  <a:pt x="99" y="78"/>
                  <a:pt x="99" y="78"/>
                </a:cubicBezTo>
                <a:cubicBezTo>
                  <a:pt x="100" y="79"/>
                  <a:pt x="102" y="80"/>
                  <a:pt x="103" y="80"/>
                </a:cubicBezTo>
                <a:cubicBezTo>
                  <a:pt x="104" y="80"/>
                  <a:pt x="104" y="80"/>
                  <a:pt x="105" y="8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4"/>
                  <a:pt x="118" y="73"/>
                  <a:pt x="118" y="72"/>
                </a:cubicBezTo>
                <a:close/>
                <a:moveTo>
                  <a:pt x="103" y="56"/>
                </a:moveTo>
                <a:cubicBezTo>
                  <a:pt x="109" y="69"/>
                  <a:pt x="109" y="69"/>
                  <a:pt x="109" y="69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99" y="58"/>
                  <a:pt x="99" y="58"/>
                  <a:pt x="99" y="58"/>
                </a:cubicBezTo>
                <a:cubicBezTo>
                  <a:pt x="98" y="57"/>
                  <a:pt x="97" y="56"/>
                  <a:pt x="95" y="56"/>
                </a:cubicBezTo>
                <a:cubicBezTo>
                  <a:pt x="95" y="56"/>
                  <a:pt x="94" y="56"/>
                  <a:pt x="93" y="57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32"/>
                  <a:pt x="88" y="32"/>
                  <a:pt x="88" y="32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51"/>
                  <a:pt x="103" y="52"/>
                  <a:pt x="102" y="53"/>
                </a:cubicBezTo>
                <a:cubicBezTo>
                  <a:pt x="102" y="54"/>
                  <a:pt x="102" y="55"/>
                  <a:pt x="103" y="56"/>
                </a:cubicBezTo>
                <a:close/>
                <a:moveTo>
                  <a:pt x="168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16"/>
                </a:lnTo>
                <a:close/>
                <a:moveTo>
                  <a:pt x="152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16"/>
                </a:lnTo>
                <a:close/>
                <a:moveTo>
                  <a:pt x="136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"/>
                </a:lnTo>
                <a:close/>
                <a:moveTo>
                  <a:pt x="4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96"/>
                </a:lnTo>
                <a:close/>
                <a:moveTo>
                  <a:pt x="64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96"/>
                </a:lnTo>
                <a:close/>
                <a:moveTo>
                  <a:pt x="80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lnTo>
                  <a:pt x="80" y="96"/>
                </a:lnTo>
                <a:close/>
                <a:moveTo>
                  <a:pt x="96" y="96"/>
                </a:moveTo>
                <a:cubicBezTo>
                  <a:pt x="104" y="96"/>
                  <a:pt x="104" y="96"/>
                  <a:pt x="104" y="96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lnTo>
                  <a:pt x="96" y="96"/>
                </a:lnTo>
                <a:close/>
                <a:moveTo>
                  <a:pt x="112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12" y="88"/>
                  <a:pt x="112" y="88"/>
                  <a:pt x="112" y="88"/>
                </a:cubicBezTo>
                <a:lnTo>
                  <a:pt x="112" y="96"/>
                </a:lnTo>
                <a:close/>
                <a:moveTo>
                  <a:pt x="128" y="128"/>
                </a:moveTo>
                <a:cubicBezTo>
                  <a:pt x="120" y="128"/>
                  <a:pt x="120" y="128"/>
                  <a:pt x="120" y="128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9" y="112"/>
                  <a:pt x="184" y="107"/>
                  <a:pt x="184" y="100"/>
                </a:cubicBezTo>
                <a:cubicBezTo>
                  <a:pt x="184" y="12"/>
                  <a:pt x="184" y="12"/>
                  <a:pt x="184" y="12"/>
                </a:cubicBezTo>
                <a:cubicBezTo>
                  <a:pt x="184" y="5"/>
                  <a:pt x="179" y="0"/>
                  <a:pt x="17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6" y="107"/>
                  <a:pt x="21" y="112"/>
                  <a:pt x="28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0"/>
                  <a:pt x="12" y="136"/>
                  <a:pt x="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2" y="136"/>
                  <a:pt x="136" y="140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5"/>
                  <a:pt x="137" y="128"/>
                  <a:pt x="128" y="128"/>
                </a:cubicBezTo>
                <a:close/>
                <a:moveTo>
                  <a:pt x="28" y="104"/>
                </a:moveTo>
                <a:cubicBezTo>
                  <a:pt x="26" y="104"/>
                  <a:pt x="24" y="102"/>
                  <a:pt x="24" y="100"/>
                </a:cubicBezTo>
                <a:cubicBezTo>
                  <a:pt x="24" y="96"/>
                  <a:pt x="24" y="96"/>
                  <a:pt x="24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88"/>
                  <a:pt x="40" y="88"/>
                  <a:pt x="4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0"/>
                  <a:pt x="26" y="8"/>
                  <a:pt x="28" y="8"/>
                </a:cubicBezTo>
                <a:cubicBezTo>
                  <a:pt x="172" y="8"/>
                  <a:pt x="172" y="8"/>
                  <a:pt x="172" y="8"/>
                </a:cubicBezTo>
                <a:cubicBezTo>
                  <a:pt x="174" y="8"/>
                  <a:pt x="176" y="10"/>
                  <a:pt x="176" y="12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2"/>
                  <a:pt x="174" y="104"/>
                  <a:pt x="172" y="104"/>
                </a:cubicBezTo>
                <a:lnTo>
                  <a:pt x="28" y="104"/>
                </a:lnTo>
                <a:close/>
                <a:moveTo>
                  <a:pt x="112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8"/>
                </a:lnTo>
                <a:close/>
                <a:moveTo>
                  <a:pt x="176" y="120"/>
                </a:moveTo>
                <a:cubicBezTo>
                  <a:pt x="163" y="120"/>
                  <a:pt x="152" y="131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38"/>
                  <a:pt x="165" y="131"/>
                  <a:pt x="172" y="129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29"/>
                  <a:pt x="180" y="129"/>
                  <a:pt x="180" y="129"/>
                </a:cubicBezTo>
                <a:cubicBezTo>
                  <a:pt x="187" y="131"/>
                  <a:pt x="192" y="138"/>
                  <a:pt x="192" y="144"/>
                </a:cubicBezTo>
                <a:cubicBezTo>
                  <a:pt x="200" y="144"/>
                  <a:pt x="200" y="144"/>
                  <a:pt x="200" y="144"/>
                </a:cubicBezTo>
                <a:cubicBezTo>
                  <a:pt x="200" y="131"/>
                  <a:pt x="189" y="120"/>
                  <a:pt x="176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15"/>
          <p:cNvSpPr>
            <a:spLocks noEditPoints="1"/>
          </p:cNvSpPr>
          <p:nvPr/>
        </p:nvSpPr>
        <p:spPr bwMode="auto">
          <a:xfrm>
            <a:off x="2639532" y="2775978"/>
            <a:ext cx="882343" cy="733809"/>
          </a:xfrm>
          <a:custGeom>
            <a:avLst/>
            <a:gdLst>
              <a:gd name="T0" fmla="*/ 68 w 168"/>
              <a:gd name="T1" fmla="*/ 16 h 140"/>
              <a:gd name="T2" fmla="*/ 56 w 168"/>
              <a:gd name="T3" fmla="*/ 0 h 140"/>
              <a:gd name="T4" fmla="*/ 0 w 168"/>
              <a:gd name="T5" fmla="*/ 12 h 140"/>
              <a:gd name="T6" fmla="*/ 4 w 168"/>
              <a:gd name="T7" fmla="*/ 120 h 140"/>
              <a:gd name="T8" fmla="*/ 72 w 168"/>
              <a:gd name="T9" fmla="*/ 112 h 140"/>
              <a:gd name="T10" fmla="*/ 8 w 168"/>
              <a:gd name="T11" fmla="*/ 24 h 140"/>
              <a:gd name="T12" fmla="*/ 160 w 168"/>
              <a:gd name="T13" fmla="*/ 112 h 140"/>
              <a:gd name="T14" fmla="*/ 128 w 168"/>
              <a:gd name="T15" fmla="*/ 120 h 140"/>
              <a:gd name="T16" fmla="*/ 168 w 168"/>
              <a:gd name="T17" fmla="*/ 116 h 140"/>
              <a:gd name="T18" fmla="*/ 164 w 168"/>
              <a:gd name="T19" fmla="*/ 16 h 140"/>
              <a:gd name="T20" fmla="*/ 8 w 168"/>
              <a:gd name="T21" fmla="*/ 16 h 140"/>
              <a:gd name="T22" fmla="*/ 12 w 168"/>
              <a:gd name="T23" fmla="*/ 8 h 140"/>
              <a:gd name="T24" fmla="*/ 60 w 168"/>
              <a:gd name="T25" fmla="*/ 12 h 140"/>
              <a:gd name="T26" fmla="*/ 128 w 168"/>
              <a:gd name="T27" fmla="*/ 32 h 140"/>
              <a:gd name="T28" fmla="*/ 152 w 168"/>
              <a:gd name="T29" fmla="*/ 40 h 140"/>
              <a:gd name="T30" fmla="*/ 128 w 168"/>
              <a:gd name="T31" fmla="*/ 32 h 140"/>
              <a:gd name="T32" fmla="*/ 136 w 168"/>
              <a:gd name="T33" fmla="*/ 0 h 140"/>
              <a:gd name="T34" fmla="*/ 144 w 168"/>
              <a:gd name="T35" fmla="*/ 8 h 140"/>
              <a:gd name="T36" fmla="*/ 160 w 168"/>
              <a:gd name="T37" fmla="*/ 0 h 140"/>
              <a:gd name="T38" fmla="*/ 152 w 168"/>
              <a:gd name="T39" fmla="*/ 8 h 140"/>
              <a:gd name="T40" fmla="*/ 160 w 168"/>
              <a:gd name="T41" fmla="*/ 0 h 140"/>
              <a:gd name="T42" fmla="*/ 120 w 168"/>
              <a:gd name="T43" fmla="*/ 0 h 140"/>
              <a:gd name="T44" fmla="*/ 128 w 168"/>
              <a:gd name="T45" fmla="*/ 8 h 140"/>
              <a:gd name="T46" fmla="*/ 32 w 168"/>
              <a:gd name="T47" fmla="*/ 40 h 140"/>
              <a:gd name="T48" fmla="*/ 16 w 168"/>
              <a:gd name="T49" fmla="*/ 32 h 140"/>
              <a:gd name="T50" fmla="*/ 32 w 168"/>
              <a:gd name="T51" fmla="*/ 40 h 140"/>
              <a:gd name="T52" fmla="*/ 40 w 168"/>
              <a:gd name="T53" fmla="*/ 32 h 140"/>
              <a:gd name="T54" fmla="*/ 56 w 168"/>
              <a:gd name="T55" fmla="*/ 40 h 140"/>
              <a:gd name="T56" fmla="*/ 120 w 168"/>
              <a:gd name="T57" fmla="*/ 32 h 140"/>
              <a:gd name="T58" fmla="*/ 64 w 168"/>
              <a:gd name="T59" fmla="*/ 40 h 140"/>
              <a:gd name="T60" fmla="*/ 120 w 168"/>
              <a:gd name="T61" fmla="*/ 32 h 140"/>
              <a:gd name="T62" fmla="*/ 108 w 168"/>
              <a:gd name="T63" fmla="*/ 64 h 140"/>
              <a:gd name="T64" fmla="*/ 44 w 168"/>
              <a:gd name="T65" fmla="*/ 80 h 140"/>
              <a:gd name="T66" fmla="*/ 80 w 168"/>
              <a:gd name="T67" fmla="*/ 96 h 140"/>
              <a:gd name="T68" fmla="*/ 82 w 168"/>
              <a:gd name="T69" fmla="*/ 129 h 140"/>
              <a:gd name="T70" fmla="*/ 93 w 168"/>
              <a:gd name="T71" fmla="*/ 125 h 140"/>
              <a:gd name="T72" fmla="*/ 103 w 168"/>
              <a:gd name="T73" fmla="*/ 140 h 140"/>
              <a:gd name="T74" fmla="*/ 116 w 168"/>
              <a:gd name="T75" fmla="*/ 134 h 140"/>
              <a:gd name="T76" fmla="*/ 118 w 168"/>
              <a:gd name="T77" fmla="*/ 129 h 140"/>
              <a:gd name="T78" fmla="*/ 112 w 168"/>
              <a:gd name="T79" fmla="*/ 116 h 140"/>
              <a:gd name="T80" fmla="*/ 121 w 168"/>
              <a:gd name="T81" fmla="*/ 109 h 140"/>
              <a:gd name="T82" fmla="*/ 107 w 168"/>
              <a:gd name="T83" fmla="*/ 96 h 140"/>
              <a:gd name="T84" fmla="*/ 124 w 168"/>
              <a:gd name="T85" fmla="*/ 80 h 140"/>
              <a:gd name="T86" fmla="*/ 104 w 168"/>
              <a:gd name="T87" fmla="*/ 111 h 140"/>
              <a:gd name="T88" fmla="*/ 103 w 168"/>
              <a:gd name="T89" fmla="*/ 116 h 140"/>
              <a:gd name="T90" fmla="*/ 105 w 168"/>
              <a:gd name="T91" fmla="*/ 131 h 140"/>
              <a:gd name="T92" fmla="*/ 95 w 168"/>
              <a:gd name="T93" fmla="*/ 116 h 140"/>
              <a:gd name="T94" fmla="*/ 88 w 168"/>
              <a:gd name="T95" fmla="*/ 119 h 140"/>
              <a:gd name="T96" fmla="*/ 110 w 168"/>
              <a:gd name="T97" fmla="*/ 108 h 140"/>
              <a:gd name="T98" fmla="*/ 86 w 168"/>
              <a:gd name="T99" fmla="*/ 81 h 140"/>
              <a:gd name="T100" fmla="*/ 80 w 168"/>
              <a:gd name="T101" fmla="*/ 84 h 140"/>
              <a:gd name="T102" fmla="*/ 60 w 168"/>
              <a:gd name="T103" fmla="*/ 88 h 140"/>
              <a:gd name="T104" fmla="*/ 60 w 168"/>
              <a:gd name="T105" fmla="*/ 72 h 140"/>
              <a:gd name="T106" fmla="*/ 116 w 168"/>
              <a:gd name="T107" fmla="*/ 80 h 140"/>
              <a:gd name="T108" fmla="*/ 96 w 168"/>
              <a:gd name="T109" fmla="*/ 8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40">
                <a:moveTo>
                  <a:pt x="164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5"/>
                  <a:pt x="63" y="0"/>
                  <a:pt x="5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24"/>
                  <a:pt x="8" y="24"/>
                  <a:pt x="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6" y="120"/>
                  <a:pt x="168" y="118"/>
                  <a:pt x="168" y="116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18"/>
                  <a:pt x="166" y="16"/>
                  <a:pt x="164" y="16"/>
                </a:cubicBezTo>
                <a:close/>
                <a:moveTo>
                  <a:pt x="60" y="16"/>
                </a:move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60" y="10"/>
                  <a:pt x="60" y="12"/>
                </a:cubicBezTo>
                <a:lnTo>
                  <a:pt x="60" y="16"/>
                </a:lnTo>
                <a:close/>
                <a:moveTo>
                  <a:pt x="128" y="32"/>
                </a:moveTo>
                <a:cubicBezTo>
                  <a:pt x="128" y="40"/>
                  <a:pt x="128" y="40"/>
                  <a:pt x="128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lnTo>
                  <a:pt x="128" y="32"/>
                </a:lnTo>
                <a:close/>
                <a:moveTo>
                  <a:pt x="144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6" y="8"/>
                  <a:pt x="136" y="8"/>
                  <a:pt x="136" y="8"/>
                </a:cubicBezTo>
                <a:cubicBezTo>
                  <a:pt x="144" y="8"/>
                  <a:pt x="144" y="8"/>
                  <a:pt x="144" y="8"/>
                </a:cubicBezTo>
                <a:lnTo>
                  <a:pt x="144" y="0"/>
                </a:lnTo>
                <a:close/>
                <a:moveTo>
                  <a:pt x="160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52" y="8"/>
                  <a:pt x="152" y="8"/>
                  <a:pt x="152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0"/>
                </a:lnTo>
                <a:close/>
                <a:moveTo>
                  <a:pt x="12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28" y="8"/>
                  <a:pt x="128" y="8"/>
                  <a:pt x="128" y="8"/>
                </a:cubicBezTo>
                <a:lnTo>
                  <a:pt x="128" y="0"/>
                </a:lnTo>
                <a:close/>
                <a:moveTo>
                  <a:pt x="32" y="40"/>
                </a:moveTo>
                <a:cubicBezTo>
                  <a:pt x="32" y="32"/>
                  <a:pt x="32" y="32"/>
                  <a:pt x="3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40"/>
                  <a:pt x="16" y="40"/>
                  <a:pt x="16" y="40"/>
                </a:cubicBezTo>
                <a:lnTo>
                  <a:pt x="32" y="40"/>
                </a:lnTo>
                <a:close/>
                <a:moveTo>
                  <a:pt x="5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32"/>
                </a:lnTo>
                <a:close/>
                <a:moveTo>
                  <a:pt x="120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32"/>
                </a:lnTo>
                <a:close/>
                <a:moveTo>
                  <a:pt x="124" y="80"/>
                </a:moveTo>
                <a:cubicBezTo>
                  <a:pt x="124" y="71"/>
                  <a:pt x="117" y="64"/>
                  <a:pt x="108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51" y="64"/>
                  <a:pt x="44" y="71"/>
                  <a:pt x="44" y="80"/>
                </a:cubicBezTo>
                <a:cubicBezTo>
                  <a:pt x="44" y="89"/>
                  <a:pt x="51" y="96"/>
                  <a:pt x="6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7"/>
                  <a:pt x="81" y="128"/>
                  <a:pt x="82" y="129"/>
                </a:cubicBezTo>
                <a:cubicBezTo>
                  <a:pt x="83" y="130"/>
                  <a:pt x="85" y="130"/>
                  <a:pt x="86" y="129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2" y="140"/>
                  <a:pt x="103" y="140"/>
                </a:cubicBezTo>
                <a:cubicBezTo>
                  <a:pt x="104" y="140"/>
                  <a:pt x="104" y="140"/>
                  <a:pt x="105" y="140"/>
                </a:cubicBezTo>
                <a:cubicBezTo>
                  <a:pt x="116" y="134"/>
                  <a:pt x="116" y="134"/>
                  <a:pt x="116" y="134"/>
                </a:cubicBezTo>
                <a:cubicBezTo>
                  <a:pt x="117" y="134"/>
                  <a:pt x="118" y="133"/>
                  <a:pt x="118" y="132"/>
                </a:cubicBezTo>
                <a:cubicBezTo>
                  <a:pt x="118" y="131"/>
                  <a:pt x="118" y="130"/>
                  <a:pt x="118" y="129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20" y="112"/>
                  <a:pt x="121" y="111"/>
                  <a:pt x="121" y="109"/>
                </a:cubicBezTo>
                <a:cubicBezTo>
                  <a:pt x="121" y="108"/>
                  <a:pt x="121" y="107"/>
                  <a:pt x="120" y="106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17" y="96"/>
                  <a:pt x="124" y="89"/>
                  <a:pt x="124" y="80"/>
                </a:cubicBezTo>
                <a:close/>
                <a:moveTo>
                  <a:pt x="110" y="108"/>
                </a:moveTo>
                <a:cubicBezTo>
                  <a:pt x="104" y="111"/>
                  <a:pt x="104" y="111"/>
                  <a:pt x="104" y="111"/>
                </a:cubicBezTo>
                <a:cubicBezTo>
                  <a:pt x="103" y="111"/>
                  <a:pt x="103" y="112"/>
                  <a:pt x="102" y="113"/>
                </a:cubicBezTo>
                <a:cubicBezTo>
                  <a:pt x="102" y="114"/>
                  <a:pt x="102" y="115"/>
                  <a:pt x="103" y="116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5" y="131"/>
                  <a:pt x="105" y="131"/>
                  <a:pt x="105" y="131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8" y="117"/>
                  <a:pt x="97" y="116"/>
                  <a:pt x="95" y="116"/>
                </a:cubicBezTo>
                <a:cubicBezTo>
                  <a:pt x="95" y="116"/>
                  <a:pt x="94" y="116"/>
                  <a:pt x="93" y="116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92"/>
                  <a:pt x="88" y="92"/>
                  <a:pt x="88" y="92"/>
                </a:cubicBezTo>
                <a:lnTo>
                  <a:pt x="110" y="108"/>
                </a:lnTo>
                <a:close/>
                <a:moveTo>
                  <a:pt x="96" y="88"/>
                </a:moveTo>
                <a:cubicBezTo>
                  <a:pt x="86" y="81"/>
                  <a:pt x="86" y="81"/>
                  <a:pt x="86" y="81"/>
                </a:cubicBezTo>
                <a:cubicBezTo>
                  <a:pt x="85" y="80"/>
                  <a:pt x="84" y="80"/>
                  <a:pt x="82" y="80"/>
                </a:cubicBezTo>
                <a:cubicBezTo>
                  <a:pt x="81" y="81"/>
                  <a:pt x="80" y="82"/>
                  <a:pt x="80" y="84"/>
                </a:cubicBezTo>
                <a:cubicBezTo>
                  <a:pt x="80" y="88"/>
                  <a:pt x="80" y="88"/>
                  <a:pt x="8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6" y="88"/>
                  <a:pt x="52" y="84"/>
                  <a:pt x="52" y="80"/>
                </a:cubicBezTo>
                <a:cubicBezTo>
                  <a:pt x="52" y="76"/>
                  <a:pt x="56" y="72"/>
                  <a:pt x="60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12" y="72"/>
                  <a:pt x="116" y="76"/>
                  <a:pt x="116" y="80"/>
                </a:cubicBezTo>
                <a:cubicBezTo>
                  <a:pt x="116" y="84"/>
                  <a:pt x="112" y="88"/>
                  <a:pt x="108" y="88"/>
                </a:cubicBezTo>
                <a:lnTo>
                  <a:pt x="96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717"/>
          <p:cNvSpPr>
            <a:spLocks noEditPoints="1"/>
          </p:cNvSpPr>
          <p:nvPr/>
        </p:nvSpPr>
        <p:spPr bwMode="auto">
          <a:xfrm>
            <a:off x="4652517" y="2691734"/>
            <a:ext cx="880126" cy="880126"/>
          </a:xfrm>
          <a:custGeom>
            <a:avLst/>
            <a:gdLst>
              <a:gd name="T0" fmla="*/ 16 w 168"/>
              <a:gd name="T1" fmla="*/ 88 h 168"/>
              <a:gd name="T2" fmla="*/ 16 w 168"/>
              <a:gd name="T3" fmla="*/ 76 h 168"/>
              <a:gd name="T4" fmla="*/ 0 w 168"/>
              <a:gd name="T5" fmla="*/ 64 h 168"/>
              <a:gd name="T6" fmla="*/ 24 w 168"/>
              <a:gd name="T7" fmla="*/ 52 h 168"/>
              <a:gd name="T8" fmla="*/ 0 w 168"/>
              <a:gd name="T9" fmla="*/ 104 h 168"/>
              <a:gd name="T10" fmla="*/ 24 w 168"/>
              <a:gd name="T11" fmla="*/ 116 h 168"/>
              <a:gd name="T12" fmla="*/ 152 w 168"/>
              <a:gd name="T13" fmla="*/ 76 h 168"/>
              <a:gd name="T14" fmla="*/ 152 w 168"/>
              <a:gd name="T15" fmla="*/ 88 h 168"/>
              <a:gd name="T16" fmla="*/ 152 w 168"/>
              <a:gd name="T17" fmla="*/ 76 h 168"/>
              <a:gd name="T18" fmla="*/ 144 w 168"/>
              <a:gd name="T19" fmla="*/ 68 h 168"/>
              <a:gd name="T20" fmla="*/ 168 w 168"/>
              <a:gd name="T21" fmla="*/ 56 h 168"/>
              <a:gd name="T22" fmla="*/ 144 w 168"/>
              <a:gd name="T23" fmla="*/ 116 h 168"/>
              <a:gd name="T24" fmla="*/ 168 w 168"/>
              <a:gd name="T25" fmla="*/ 104 h 168"/>
              <a:gd name="T26" fmla="*/ 80 w 168"/>
              <a:gd name="T27" fmla="*/ 152 h 168"/>
              <a:gd name="T28" fmla="*/ 92 w 168"/>
              <a:gd name="T29" fmla="*/ 152 h 168"/>
              <a:gd name="T30" fmla="*/ 52 w 168"/>
              <a:gd name="T31" fmla="*/ 152 h 168"/>
              <a:gd name="T32" fmla="*/ 64 w 168"/>
              <a:gd name="T33" fmla="*/ 152 h 168"/>
              <a:gd name="T34" fmla="*/ 52 w 168"/>
              <a:gd name="T35" fmla="*/ 152 h 168"/>
              <a:gd name="T36" fmla="*/ 112 w 168"/>
              <a:gd name="T37" fmla="*/ 168 h 168"/>
              <a:gd name="T38" fmla="*/ 100 w 168"/>
              <a:gd name="T39" fmla="*/ 144 h 168"/>
              <a:gd name="T40" fmla="*/ 88 w 168"/>
              <a:gd name="T41" fmla="*/ 0 h 168"/>
              <a:gd name="T42" fmla="*/ 76 w 168"/>
              <a:gd name="T43" fmla="*/ 24 h 168"/>
              <a:gd name="T44" fmla="*/ 64 w 168"/>
              <a:gd name="T45" fmla="*/ 16 h 168"/>
              <a:gd name="T46" fmla="*/ 52 w 168"/>
              <a:gd name="T47" fmla="*/ 16 h 168"/>
              <a:gd name="T48" fmla="*/ 116 w 168"/>
              <a:gd name="T49" fmla="*/ 16 h 168"/>
              <a:gd name="T50" fmla="*/ 104 w 168"/>
              <a:gd name="T51" fmla="*/ 16 h 168"/>
              <a:gd name="T52" fmla="*/ 116 w 168"/>
              <a:gd name="T53" fmla="*/ 16 h 168"/>
              <a:gd name="T54" fmla="*/ 32 w 168"/>
              <a:gd name="T55" fmla="*/ 124 h 168"/>
              <a:gd name="T56" fmla="*/ 136 w 168"/>
              <a:gd name="T57" fmla="*/ 44 h 168"/>
              <a:gd name="T58" fmla="*/ 44 w 168"/>
              <a:gd name="T59" fmla="*/ 128 h 168"/>
              <a:gd name="T60" fmla="*/ 124 w 168"/>
              <a:gd name="T61" fmla="*/ 40 h 168"/>
              <a:gd name="T62" fmla="*/ 68 w 168"/>
              <a:gd name="T63" fmla="*/ 64 h 168"/>
              <a:gd name="T64" fmla="*/ 100 w 168"/>
              <a:gd name="T65" fmla="*/ 104 h 168"/>
              <a:gd name="T66" fmla="*/ 96 w 168"/>
              <a:gd name="T67" fmla="*/ 96 h 168"/>
              <a:gd name="T68" fmla="*/ 96 w 168"/>
              <a:gd name="T69" fmla="*/ 96 h 168"/>
              <a:gd name="T70" fmla="*/ 120 w 168"/>
              <a:gd name="T71" fmla="*/ 112 h 168"/>
              <a:gd name="T72" fmla="*/ 72 w 168"/>
              <a:gd name="T73" fmla="*/ 120 h 168"/>
              <a:gd name="T74" fmla="*/ 96 w 168"/>
              <a:gd name="T75" fmla="*/ 120 h 168"/>
              <a:gd name="T76" fmla="*/ 96 w 168"/>
              <a:gd name="T77" fmla="*/ 120 h 168"/>
              <a:gd name="T78" fmla="*/ 80 w 168"/>
              <a:gd name="T79" fmla="*/ 112 h 168"/>
              <a:gd name="T80" fmla="*/ 56 w 168"/>
              <a:gd name="T81" fmla="*/ 120 h 168"/>
              <a:gd name="T82" fmla="*/ 48 w 168"/>
              <a:gd name="T83" fmla="*/ 104 h 168"/>
              <a:gd name="T84" fmla="*/ 48 w 168"/>
              <a:gd name="T85" fmla="*/ 104 h 168"/>
              <a:gd name="T86" fmla="*/ 48 w 168"/>
              <a:gd name="T87" fmla="*/ 64 h 168"/>
              <a:gd name="T88" fmla="*/ 56 w 168"/>
              <a:gd name="T89" fmla="*/ 80 h 168"/>
              <a:gd name="T90" fmla="*/ 48 w 168"/>
              <a:gd name="T91" fmla="*/ 56 h 168"/>
              <a:gd name="T92" fmla="*/ 48 w 168"/>
              <a:gd name="T93" fmla="*/ 52 h 168"/>
              <a:gd name="T94" fmla="*/ 72 w 168"/>
              <a:gd name="T95" fmla="*/ 56 h 168"/>
              <a:gd name="T96" fmla="*/ 104 w 168"/>
              <a:gd name="T97" fmla="*/ 48 h 168"/>
              <a:gd name="T98" fmla="*/ 80 w 168"/>
              <a:gd name="T99" fmla="*/ 48 h 168"/>
              <a:gd name="T100" fmla="*/ 116 w 168"/>
              <a:gd name="T101" fmla="*/ 48 h 168"/>
              <a:gd name="T102" fmla="*/ 120 w 168"/>
              <a:gd name="T103" fmla="*/ 52 h 168"/>
              <a:gd name="T104" fmla="*/ 120 w 168"/>
              <a:gd name="T105" fmla="*/ 96 h 168"/>
              <a:gd name="T106" fmla="*/ 120 w 168"/>
              <a:gd name="T107" fmla="*/ 88 h 168"/>
              <a:gd name="T108" fmla="*/ 112 w 168"/>
              <a:gd name="T109" fmla="*/ 72 h 168"/>
              <a:gd name="T110" fmla="*/ 112 w 168"/>
              <a:gd name="T111" fmla="*/ 7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8" h="168">
                <a:moveTo>
                  <a:pt x="16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92"/>
                  <a:pt x="16" y="92"/>
                  <a:pt x="16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6"/>
                  <a:pt x="24" y="76"/>
                  <a:pt x="24" y="76"/>
                </a:cubicBezTo>
                <a:cubicBezTo>
                  <a:pt x="16" y="76"/>
                  <a:pt x="16" y="76"/>
                  <a:pt x="16" y="76"/>
                </a:cubicBezTo>
                <a:lnTo>
                  <a:pt x="16" y="80"/>
                </a:lnTo>
                <a:close/>
                <a:moveTo>
                  <a:pt x="16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8"/>
                  <a:pt x="16" y="68"/>
                  <a:pt x="16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52"/>
                  <a:pt x="24" y="52"/>
                  <a:pt x="24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56"/>
                </a:lnTo>
                <a:close/>
                <a:moveTo>
                  <a:pt x="16" y="104"/>
                </a:moveTo>
                <a:cubicBezTo>
                  <a:pt x="0" y="104"/>
                  <a:pt x="0" y="104"/>
                  <a:pt x="0" y="104"/>
                </a:cubicBezTo>
                <a:cubicBezTo>
                  <a:pt x="0" y="112"/>
                  <a:pt x="0" y="112"/>
                  <a:pt x="0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6" y="100"/>
                  <a:pt x="16" y="100"/>
                  <a:pt x="16" y="100"/>
                </a:cubicBezTo>
                <a:lnTo>
                  <a:pt x="16" y="104"/>
                </a:lnTo>
                <a:close/>
                <a:moveTo>
                  <a:pt x="152" y="76"/>
                </a:moveTo>
                <a:cubicBezTo>
                  <a:pt x="144" y="76"/>
                  <a:pt x="144" y="76"/>
                  <a:pt x="144" y="76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52" y="80"/>
                  <a:pt x="152" y="80"/>
                  <a:pt x="152" y="80"/>
                </a:cubicBezTo>
                <a:lnTo>
                  <a:pt x="152" y="76"/>
                </a:lnTo>
                <a:close/>
                <a:moveTo>
                  <a:pt x="152" y="56"/>
                </a:moveTo>
                <a:cubicBezTo>
                  <a:pt x="152" y="52"/>
                  <a:pt x="152" y="52"/>
                  <a:pt x="152" y="52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68" y="56"/>
                  <a:pt x="168" y="56"/>
                  <a:pt x="168" y="56"/>
                </a:cubicBezTo>
                <a:lnTo>
                  <a:pt x="152" y="56"/>
                </a:lnTo>
                <a:close/>
                <a:moveTo>
                  <a:pt x="152" y="100"/>
                </a:moveTo>
                <a:cubicBezTo>
                  <a:pt x="144" y="100"/>
                  <a:pt x="144" y="100"/>
                  <a:pt x="144" y="100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00"/>
                </a:lnTo>
                <a:close/>
                <a:moveTo>
                  <a:pt x="76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76" y="144"/>
                  <a:pt x="76" y="144"/>
                  <a:pt x="76" y="144"/>
                </a:cubicBezTo>
                <a:lnTo>
                  <a:pt x="76" y="152"/>
                </a:lnTo>
                <a:close/>
                <a:moveTo>
                  <a:pt x="52" y="152"/>
                </a:moveTo>
                <a:cubicBezTo>
                  <a:pt x="56" y="152"/>
                  <a:pt x="56" y="152"/>
                  <a:pt x="56" y="152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64" y="168"/>
                  <a:pt x="64" y="168"/>
                  <a:pt x="64" y="168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52" y="144"/>
                  <a:pt x="52" y="144"/>
                  <a:pt x="52" y="144"/>
                </a:cubicBezTo>
                <a:lnTo>
                  <a:pt x="52" y="152"/>
                </a:lnTo>
                <a:close/>
                <a:moveTo>
                  <a:pt x="100" y="152"/>
                </a:moveTo>
                <a:cubicBezTo>
                  <a:pt x="104" y="152"/>
                  <a:pt x="104" y="152"/>
                  <a:pt x="104" y="152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12" y="168"/>
                  <a:pt x="112" y="168"/>
                  <a:pt x="112" y="168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00" y="144"/>
                  <a:pt x="100" y="144"/>
                  <a:pt x="100" y="144"/>
                </a:cubicBezTo>
                <a:lnTo>
                  <a:pt x="100" y="152"/>
                </a:lnTo>
                <a:close/>
                <a:moveTo>
                  <a:pt x="92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6"/>
                  <a:pt x="80" y="16"/>
                  <a:pt x="80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24"/>
                  <a:pt x="76" y="24"/>
                  <a:pt x="76" y="24"/>
                </a:cubicBezTo>
                <a:cubicBezTo>
                  <a:pt x="92" y="24"/>
                  <a:pt x="92" y="24"/>
                  <a:pt x="92" y="24"/>
                </a:cubicBezTo>
                <a:lnTo>
                  <a:pt x="92" y="16"/>
                </a:lnTo>
                <a:close/>
                <a:moveTo>
                  <a:pt x="68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6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24"/>
                  <a:pt x="52" y="24"/>
                  <a:pt x="52" y="24"/>
                </a:cubicBezTo>
                <a:cubicBezTo>
                  <a:pt x="68" y="24"/>
                  <a:pt x="68" y="24"/>
                  <a:pt x="68" y="24"/>
                </a:cubicBezTo>
                <a:lnTo>
                  <a:pt x="68" y="16"/>
                </a:lnTo>
                <a:close/>
                <a:moveTo>
                  <a:pt x="1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0"/>
                  <a:pt x="112" y="0"/>
                  <a:pt x="112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16" y="24"/>
                  <a:pt x="116" y="24"/>
                  <a:pt x="116" y="24"/>
                </a:cubicBezTo>
                <a:lnTo>
                  <a:pt x="116" y="16"/>
                </a:lnTo>
                <a:close/>
                <a:moveTo>
                  <a:pt x="124" y="32"/>
                </a:moveTo>
                <a:cubicBezTo>
                  <a:pt x="44" y="32"/>
                  <a:pt x="44" y="32"/>
                  <a:pt x="44" y="32"/>
                </a:cubicBezTo>
                <a:cubicBezTo>
                  <a:pt x="37" y="32"/>
                  <a:pt x="32" y="37"/>
                  <a:pt x="32" y="4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31"/>
                  <a:pt x="37" y="136"/>
                  <a:pt x="44" y="136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1" y="136"/>
                  <a:pt x="136" y="131"/>
                  <a:pt x="136" y="12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37"/>
                  <a:pt x="131" y="32"/>
                  <a:pt x="124" y="32"/>
                </a:cubicBezTo>
                <a:close/>
                <a:moveTo>
                  <a:pt x="128" y="124"/>
                </a:moveTo>
                <a:cubicBezTo>
                  <a:pt x="128" y="126"/>
                  <a:pt x="126" y="128"/>
                  <a:pt x="124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2" y="128"/>
                  <a:pt x="40" y="126"/>
                  <a:pt x="40" y="12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2"/>
                  <a:pt x="42" y="40"/>
                  <a:pt x="44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6" y="40"/>
                  <a:pt x="128" y="42"/>
                  <a:pt x="128" y="44"/>
                </a:cubicBezTo>
                <a:lnTo>
                  <a:pt x="128" y="124"/>
                </a:lnTo>
                <a:close/>
                <a:moveTo>
                  <a:pt x="100" y="64"/>
                </a:moveTo>
                <a:cubicBezTo>
                  <a:pt x="68" y="64"/>
                  <a:pt x="68" y="64"/>
                  <a:pt x="68" y="64"/>
                </a:cubicBezTo>
                <a:cubicBezTo>
                  <a:pt x="66" y="64"/>
                  <a:pt x="64" y="66"/>
                  <a:pt x="64" y="68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2"/>
                  <a:pt x="66" y="104"/>
                  <a:pt x="68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2" y="104"/>
                  <a:pt x="104" y="102"/>
                  <a:pt x="104" y="100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6"/>
                  <a:pt x="102" y="64"/>
                  <a:pt x="100" y="64"/>
                </a:cubicBezTo>
                <a:close/>
                <a:moveTo>
                  <a:pt x="96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72"/>
                  <a:pt x="72" y="72"/>
                  <a:pt x="72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96"/>
                </a:lnTo>
                <a:close/>
                <a:moveTo>
                  <a:pt x="112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8" y="120"/>
                  <a:pt x="120" y="118"/>
                  <a:pt x="120" y="116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0"/>
                </a:lnTo>
                <a:close/>
                <a:moveTo>
                  <a:pt x="64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4" y="112"/>
                  <a:pt x="64" y="112"/>
                  <a:pt x="64" y="112"/>
                </a:cubicBezTo>
                <a:lnTo>
                  <a:pt x="64" y="120"/>
                </a:lnTo>
                <a:close/>
                <a:moveTo>
                  <a:pt x="96" y="120"/>
                </a:moveTo>
                <a:cubicBezTo>
                  <a:pt x="104" y="120"/>
                  <a:pt x="104" y="120"/>
                  <a:pt x="104" y="120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96" y="112"/>
                  <a:pt x="96" y="112"/>
                  <a:pt x="96" y="112"/>
                </a:cubicBezTo>
                <a:lnTo>
                  <a:pt x="96" y="120"/>
                </a:lnTo>
                <a:close/>
                <a:moveTo>
                  <a:pt x="80" y="120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0" y="112"/>
                  <a:pt x="80" y="112"/>
                  <a:pt x="80" y="112"/>
                </a:cubicBezTo>
                <a:lnTo>
                  <a:pt x="80" y="120"/>
                </a:lnTo>
                <a:close/>
                <a:moveTo>
                  <a:pt x="48" y="116"/>
                </a:moveTo>
                <a:cubicBezTo>
                  <a:pt x="48" y="118"/>
                  <a:pt x="50" y="120"/>
                  <a:pt x="52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116"/>
                </a:lnTo>
                <a:close/>
                <a:moveTo>
                  <a:pt x="4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96"/>
                  <a:pt x="56" y="96"/>
                  <a:pt x="56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104"/>
                </a:lnTo>
                <a:close/>
                <a:moveTo>
                  <a:pt x="48" y="72"/>
                </a:move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56" y="64"/>
                  <a:pt x="5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2"/>
                </a:lnTo>
                <a:close/>
                <a:moveTo>
                  <a:pt x="48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6" y="80"/>
                  <a:pt x="56" y="80"/>
                  <a:pt x="56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88"/>
                </a:lnTo>
                <a:close/>
                <a:moveTo>
                  <a:pt x="48" y="52"/>
                </a:moveTo>
                <a:cubicBezTo>
                  <a:pt x="48" y="56"/>
                  <a:pt x="48" y="56"/>
                  <a:pt x="4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48"/>
                  <a:pt x="56" y="48"/>
                  <a:pt x="56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0" y="48"/>
                  <a:pt x="48" y="50"/>
                  <a:pt x="48" y="52"/>
                </a:cubicBezTo>
                <a:close/>
                <a:moveTo>
                  <a:pt x="7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56"/>
                  <a:pt x="64" y="56"/>
                  <a:pt x="64" y="56"/>
                </a:cubicBezTo>
                <a:cubicBezTo>
                  <a:pt x="72" y="56"/>
                  <a:pt x="72" y="56"/>
                  <a:pt x="72" y="56"/>
                </a:cubicBezTo>
                <a:lnTo>
                  <a:pt x="72" y="48"/>
                </a:lnTo>
                <a:close/>
                <a:moveTo>
                  <a:pt x="96" y="56"/>
                </a:moveTo>
                <a:cubicBezTo>
                  <a:pt x="104" y="56"/>
                  <a:pt x="104" y="56"/>
                  <a:pt x="104" y="56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96" y="48"/>
                  <a:pt x="96" y="48"/>
                  <a:pt x="96" y="48"/>
                </a:cubicBezTo>
                <a:lnTo>
                  <a:pt x="96" y="56"/>
                </a:lnTo>
                <a:close/>
                <a:moveTo>
                  <a:pt x="88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80" y="56"/>
                  <a:pt x="80" y="56"/>
                  <a:pt x="80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48"/>
                </a:lnTo>
                <a:close/>
                <a:moveTo>
                  <a:pt x="116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50"/>
                  <a:pt x="118" y="48"/>
                  <a:pt x="116" y="48"/>
                </a:cubicBezTo>
                <a:close/>
                <a:moveTo>
                  <a:pt x="112" y="104"/>
                </a:moveTo>
                <a:cubicBezTo>
                  <a:pt x="120" y="104"/>
                  <a:pt x="120" y="104"/>
                  <a:pt x="120" y="104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12" y="96"/>
                  <a:pt x="112" y="96"/>
                  <a:pt x="112" y="96"/>
                </a:cubicBezTo>
                <a:lnTo>
                  <a:pt x="112" y="104"/>
                </a:lnTo>
                <a:close/>
                <a:moveTo>
                  <a:pt x="112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88"/>
                </a:lnTo>
                <a:close/>
                <a:moveTo>
                  <a:pt x="112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12" y="64"/>
                  <a:pt x="112" y="64"/>
                  <a:pt x="112" y="64"/>
                </a:cubicBezTo>
                <a:lnTo>
                  <a:pt x="112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718"/>
          <p:cNvSpPr>
            <a:spLocks noEditPoints="1"/>
          </p:cNvSpPr>
          <p:nvPr/>
        </p:nvSpPr>
        <p:spPr bwMode="auto">
          <a:xfrm>
            <a:off x="6833990" y="2691734"/>
            <a:ext cx="543150" cy="880126"/>
          </a:xfrm>
          <a:custGeom>
            <a:avLst/>
            <a:gdLst>
              <a:gd name="T0" fmla="*/ 16 w 104"/>
              <a:gd name="T1" fmla="*/ 0 h 168"/>
              <a:gd name="T2" fmla="*/ 0 w 104"/>
              <a:gd name="T3" fmla="*/ 152 h 168"/>
              <a:gd name="T4" fmla="*/ 88 w 104"/>
              <a:gd name="T5" fmla="*/ 168 h 168"/>
              <a:gd name="T6" fmla="*/ 104 w 104"/>
              <a:gd name="T7" fmla="*/ 16 h 168"/>
              <a:gd name="T8" fmla="*/ 96 w 104"/>
              <a:gd name="T9" fmla="*/ 152 h 168"/>
              <a:gd name="T10" fmla="*/ 16 w 104"/>
              <a:gd name="T11" fmla="*/ 160 h 168"/>
              <a:gd name="T12" fmla="*/ 8 w 104"/>
              <a:gd name="T13" fmla="*/ 150 h 168"/>
              <a:gd name="T14" fmla="*/ 88 w 104"/>
              <a:gd name="T15" fmla="*/ 152 h 168"/>
              <a:gd name="T16" fmla="*/ 96 w 104"/>
              <a:gd name="T17" fmla="*/ 152 h 168"/>
              <a:gd name="T18" fmla="*/ 88 w 104"/>
              <a:gd name="T19" fmla="*/ 144 h 168"/>
              <a:gd name="T20" fmla="*/ 8 w 104"/>
              <a:gd name="T21" fmla="*/ 136 h 168"/>
              <a:gd name="T22" fmla="*/ 16 w 104"/>
              <a:gd name="T23" fmla="*/ 24 h 168"/>
              <a:gd name="T24" fmla="*/ 96 w 104"/>
              <a:gd name="T25" fmla="*/ 32 h 168"/>
              <a:gd name="T26" fmla="*/ 96 w 104"/>
              <a:gd name="T27" fmla="*/ 18 h 168"/>
              <a:gd name="T28" fmla="*/ 16 w 104"/>
              <a:gd name="T29" fmla="*/ 16 h 168"/>
              <a:gd name="T30" fmla="*/ 8 w 104"/>
              <a:gd name="T31" fmla="*/ 16 h 168"/>
              <a:gd name="T32" fmla="*/ 88 w 104"/>
              <a:gd name="T33" fmla="*/ 8 h 168"/>
              <a:gd name="T34" fmla="*/ 96 w 104"/>
              <a:gd name="T35" fmla="*/ 18 h 168"/>
              <a:gd name="T36" fmla="*/ 72 w 104"/>
              <a:gd name="T37" fmla="*/ 116 h 168"/>
              <a:gd name="T38" fmla="*/ 64 w 104"/>
              <a:gd name="T39" fmla="*/ 128 h 168"/>
              <a:gd name="T40" fmla="*/ 72 w 104"/>
              <a:gd name="T41" fmla="*/ 124 h 168"/>
              <a:gd name="T42" fmla="*/ 80 w 104"/>
              <a:gd name="T43" fmla="*/ 128 h 168"/>
              <a:gd name="T44" fmla="*/ 88 w 104"/>
              <a:gd name="T45" fmla="*/ 124 h 168"/>
              <a:gd name="T46" fmla="*/ 31 w 104"/>
              <a:gd name="T47" fmla="*/ 127 h 168"/>
              <a:gd name="T48" fmla="*/ 28 w 104"/>
              <a:gd name="T49" fmla="*/ 118 h 168"/>
              <a:gd name="T50" fmla="*/ 20 w 104"/>
              <a:gd name="T51" fmla="*/ 116 h 168"/>
              <a:gd name="T52" fmla="*/ 25 w 104"/>
              <a:gd name="T53" fmla="*/ 132 h 168"/>
              <a:gd name="T54" fmla="*/ 36 w 104"/>
              <a:gd name="T55" fmla="*/ 132 h 168"/>
              <a:gd name="T56" fmla="*/ 34 w 104"/>
              <a:gd name="T57" fmla="*/ 124 h 168"/>
              <a:gd name="T58" fmla="*/ 52 w 104"/>
              <a:gd name="T59" fmla="*/ 32 h 168"/>
              <a:gd name="T60" fmla="*/ 52 w 104"/>
              <a:gd name="T61" fmla="*/ 104 h 168"/>
              <a:gd name="T62" fmla="*/ 52 w 104"/>
              <a:gd name="T63" fmla="*/ 32 h 168"/>
              <a:gd name="T64" fmla="*/ 24 w 104"/>
              <a:gd name="T65" fmla="*/ 68 h 168"/>
              <a:gd name="T66" fmla="*/ 80 w 104"/>
              <a:gd name="T67" fmla="*/ 68 h 168"/>
              <a:gd name="T68" fmla="*/ 52 w 104"/>
              <a:gd name="T69" fmla="*/ 48 h 168"/>
              <a:gd name="T70" fmla="*/ 41 w 104"/>
              <a:gd name="T71" fmla="*/ 76 h 168"/>
              <a:gd name="T72" fmla="*/ 37 w 104"/>
              <a:gd name="T73" fmla="*/ 82 h 168"/>
              <a:gd name="T74" fmla="*/ 46 w 104"/>
              <a:gd name="T75" fmla="*/ 83 h 168"/>
              <a:gd name="T76" fmla="*/ 61 w 104"/>
              <a:gd name="T77" fmla="*/ 86 h 168"/>
              <a:gd name="T78" fmla="*/ 65 w 104"/>
              <a:gd name="T79" fmla="*/ 78 h 168"/>
              <a:gd name="T80" fmla="*/ 68 w 104"/>
              <a:gd name="T81" fmla="*/ 64 h 168"/>
              <a:gd name="T82" fmla="*/ 52 w 104"/>
              <a:gd name="T83" fmla="*/ 72 h 168"/>
              <a:gd name="T84" fmla="*/ 52 w 104"/>
              <a:gd name="T85" fmla="*/ 56 h 168"/>
              <a:gd name="T86" fmla="*/ 52 w 104"/>
              <a:gd name="T87" fmla="*/ 7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4" h="168">
                <a:moveTo>
                  <a:pt x="8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1"/>
                  <a:pt x="7" y="168"/>
                  <a:pt x="16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97" y="168"/>
                  <a:pt x="104" y="161"/>
                  <a:pt x="104" y="152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7"/>
                  <a:pt x="97" y="0"/>
                  <a:pt x="88" y="0"/>
                </a:cubicBezTo>
                <a:close/>
                <a:moveTo>
                  <a:pt x="96" y="152"/>
                </a:moveTo>
                <a:cubicBezTo>
                  <a:pt x="96" y="156"/>
                  <a:pt x="92" y="160"/>
                  <a:pt x="88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2" y="160"/>
                  <a:pt x="8" y="156"/>
                  <a:pt x="8" y="152"/>
                </a:cubicBezTo>
                <a:cubicBezTo>
                  <a:pt x="8" y="150"/>
                  <a:pt x="8" y="150"/>
                  <a:pt x="8" y="150"/>
                </a:cubicBezTo>
                <a:cubicBezTo>
                  <a:pt x="10" y="151"/>
                  <a:pt x="13" y="152"/>
                  <a:pt x="16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91" y="152"/>
                  <a:pt x="94" y="151"/>
                  <a:pt x="96" y="150"/>
                </a:cubicBezTo>
                <a:lnTo>
                  <a:pt x="96" y="152"/>
                </a:lnTo>
                <a:close/>
                <a:moveTo>
                  <a:pt x="96" y="136"/>
                </a:moveTo>
                <a:cubicBezTo>
                  <a:pt x="96" y="140"/>
                  <a:pt x="92" y="144"/>
                  <a:pt x="88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2" y="24"/>
                  <a:pt x="96" y="28"/>
                  <a:pt x="96" y="32"/>
                </a:cubicBezTo>
                <a:lnTo>
                  <a:pt x="96" y="136"/>
                </a:lnTo>
                <a:close/>
                <a:moveTo>
                  <a:pt x="96" y="18"/>
                </a:moveTo>
                <a:cubicBezTo>
                  <a:pt x="94" y="17"/>
                  <a:pt x="91" y="16"/>
                  <a:pt x="8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6"/>
                  <a:pt x="10" y="17"/>
                  <a:pt x="8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92" y="8"/>
                  <a:pt x="96" y="12"/>
                  <a:pt x="96" y="16"/>
                </a:cubicBezTo>
                <a:lnTo>
                  <a:pt x="96" y="18"/>
                </a:lnTo>
                <a:close/>
                <a:moveTo>
                  <a:pt x="80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68" y="116"/>
                  <a:pt x="64" y="120"/>
                  <a:pt x="64" y="124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0"/>
                  <a:pt x="84" y="116"/>
                  <a:pt x="80" y="116"/>
                </a:cubicBezTo>
                <a:close/>
                <a:moveTo>
                  <a:pt x="31" y="127"/>
                </a:moveTo>
                <a:cubicBezTo>
                  <a:pt x="25" y="121"/>
                  <a:pt x="25" y="121"/>
                  <a:pt x="25" y="121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6" y="119"/>
                  <a:pt x="16" y="124"/>
                  <a:pt x="20" y="127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7" y="134"/>
                  <a:pt x="29" y="135"/>
                  <a:pt x="31" y="135"/>
                </a:cubicBezTo>
                <a:cubicBezTo>
                  <a:pt x="33" y="135"/>
                  <a:pt x="35" y="134"/>
                  <a:pt x="36" y="132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4" y="124"/>
                  <a:pt x="34" y="124"/>
                  <a:pt x="34" y="124"/>
                </a:cubicBezTo>
                <a:lnTo>
                  <a:pt x="31" y="127"/>
                </a:lnTo>
                <a:close/>
                <a:moveTo>
                  <a:pt x="52" y="32"/>
                </a:moveTo>
                <a:cubicBezTo>
                  <a:pt x="32" y="32"/>
                  <a:pt x="16" y="48"/>
                  <a:pt x="16" y="68"/>
                </a:cubicBezTo>
                <a:cubicBezTo>
                  <a:pt x="16" y="88"/>
                  <a:pt x="32" y="104"/>
                  <a:pt x="52" y="104"/>
                </a:cubicBezTo>
                <a:cubicBezTo>
                  <a:pt x="72" y="104"/>
                  <a:pt x="88" y="88"/>
                  <a:pt x="88" y="68"/>
                </a:cubicBezTo>
                <a:cubicBezTo>
                  <a:pt x="88" y="48"/>
                  <a:pt x="72" y="32"/>
                  <a:pt x="52" y="32"/>
                </a:cubicBezTo>
                <a:close/>
                <a:moveTo>
                  <a:pt x="52" y="96"/>
                </a:moveTo>
                <a:cubicBezTo>
                  <a:pt x="37" y="96"/>
                  <a:pt x="24" y="83"/>
                  <a:pt x="24" y="68"/>
                </a:cubicBezTo>
                <a:cubicBezTo>
                  <a:pt x="24" y="53"/>
                  <a:pt x="37" y="40"/>
                  <a:pt x="52" y="40"/>
                </a:cubicBezTo>
                <a:cubicBezTo>
                  <a:pt x="67" y="40"/>
                  <a:pt x="80" y="53"/>
                  <a:pt x="80" y="68"/>
                </a:cubicBezTo>
                <a:cubicBezTo>
                  <a:pt x="80" y="83"/>
                  <a:pt x="67" y="96"/>
                  <a:pt x="52" y="96"/>
                </a:cubicBezTo>
                <a:close/>
                <a:moveTo>
                  <a:pt x="52" y="48"/>
                </a:moveTo>
                <a:cubicBezTo>
                  <a:pt x="43" y="48"/>
                  <a:pt x="36" y="55"/>
                  <a:pt x="36" y="64"/>
                </a:cubicBezTo>
                <a:cubicBezTo>
                  <a:pt x="36" y="69"/>
                  <a:pt x="38" y="73"/>
                  <a:pt x="41" y="76"/>
                </a:cubicBezTo>
                <a:cubicBezTo>
                  <a:pt x="41" y="77"/>
                  <a:pt x="40" y="77"/>
                  <a:pt x="39" y="78"/>
                </a:cubicBezTo>
                <a:cubicBezTo>
                  <a:pt x="37" y="82"/>
                  <a:pt x="37" y="82"/>
                  <a:pt x="37" y="82"/>
                </a:cubicBezTo>
                <a:cubicBezTo>
                  <a:pt x="43" y="86"/>
                  <a:pt x="43" y="86"/>
                  <a:pt x="43" y="86"/>
                </a:cubicBezTo>
                <a:cubicBezTo>
                  <a:pt x="46" y="83"/>
                  <a:pt x="46" y="83"/>
                  <a:pt x="46" y="83"/>
                </a:cubicBezTo>
                <a:cubicBezTo>
                  <a:pt x="49" y="79"/>
                  <a:pt x="55" y="79"/>
                  <a:pt x="58" y="83"/>
                </a:cubicBezTo>
                <a:cubicBezTo>
                  <a:pt x="61" y="86"/>
                  <a:pt x="61" y="86"/>
                  <a:pt x="61" y="86"/>
                </a:cubicBezTo>
                <a:cubicBezTo>
                  <a:pt x="67" y="82"/>
                  <a:pt x="67" y="82"/>
                  <a:pt x="67" y="82"/>
                </a:cubicBezTo>
                <a:cubicBezTo>
                  <a:pt x="65" y="78"/>
                  <a:pt x="65" y="78"/>
                  <a:pt x="65" y="78"/>
                </a:cubicBezTo>
                <a:cubicBezTo>
                  <a:pt x="64" y="77"/>
                  <a:pt x="63" y="77"/>
                  <a:pt x="63" y="76"/>
                </a:cubicBezTo>
                <a:cubicBezTo>
                  <a:pt x="66" y="73"/>
                  <a:pt x="68" y="69"/>
                  <a:pt x="68" y="64"/>
                </a:cubicBezTo>
                <a:cubicBezTo>
                  <a:pt x="68" y="55"/>
                  <a:pt x="61" y="48"/>
                  <a:pt x="52" y="48"/>
                </a:cubicBezTo>
                <a:close/>
                <a:moveTo>
                  <a:pt x="52" y="72"/>
                </a:moveTo>
                <a:cubicBezTo>
                  <a:pt x="48" y="72"/>
                  <a:pt x="44" y="68"/>
                  <a:pt x="44" y="64"/>
                </a:cubicBezTo>
                <a:cubicBezTo>
                  <a:pt x="44" y="60"/>
                  <a:pt x="48" y="56"/>
                  <a:pt x="52" y="56"/>
                </a:cubicBezTo>
                <a:cubicBezTo>
                  <a:pt x="56" y="56"/>
                  <a:pt x="60" y="60"/>
                  <a:pt x="60" y="64"/>
                </a:cubicBezTo>
                <a:cubicBezTo>
                  <a:pt x="60" y="68"/>
                  <a:pt x="56" y="72"/>
                  <a:pt x="52" y="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2" name="Grupa 119"/>
          <p:cNvGrpSpPr/>
          <p:nvPr/>
        </p:nvGrpSpPr>
        <p:grpSpPr>
          <a:xfrm>
            <a:off x="4967240" y="5502933"/>
            <a:ext cx="616220" cy="616220"/>
            <a:chOff x="6317504" y="4810827"/>
            <a:chExt cx="616220" cy="616220"/>
          </a:xfrm>
        </p:grpSpPr>
        <p:sp>
          <p:nvSpPr>
            <p:cNvPr id="13" name="Oval 633"/>
            <p:cNvSpPr>
              <a:spLocks noChangeArrowheads="1"/>
            </p:cNvSpPr>
            <p:nvPr/>
          </p:nvSpPr>
          <p:spPr bwMode="auto">
            <a:xfrm>
              <a:off x="6317504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658"/>
            <p:cNvSpPr>
              <a:spLocks noEditPoints="1"/>
            </p:cNvSpPr>
            <p:nvPr/>
          </p:nvSpPr>
          <p:spPr bwMode="auto">
            <a:xfrm>
              <a:off x="6411611" y="4973705"/>
              <a:ext cx="428006" cy="308562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127"/>
          <p:cNvGrpSpPr/>
          <p:nvPr/>
        </p:nvGrpSpPr>
        <p:grpSpPr>
          <a:xfrm>
            <a:off x="2503266" y="5502933"/>
            <a:ext cx="615315" cy="616220"/>
            <a:chOff x="3853529" y="4810827"/>
            <a:chExt cx="615315" cy="616220"/>
          </a:xfrm>
        </p:grpSpPr>
        <p:sp>
          <p:nvSpPr>
            <p:cNvPr id="16" name="Oval 655"/>
            <p:cNvSpPr>
              <a:spLocks noChangeArrowheads="1"/>
            </p:cNvSpPr>
            <p:nvPr/>
          </p:nvSpPr>
          <p:spPr bwMode="auto">
            <a:xfrm>
              <a:off x="3853529" y="481082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715"/>
            <p:cNvSpPr>
              <a:spLocks noEditPoints="1"/>
            </p:cNvSpPr>
            <p:nvPr/>
          </p:nvSpPr>
          <p:spPr bwMode="auto">
            <a:xfrm>
              <a:off x="3981116" y="4973705"/>
              <a:ext cx="360140" cy="299514"/>
            </a:xfrm>
            <a:custGeom>
              <a:avLst/>
              <a:gdLst>
                <a:gd name="T0" fmla="*/ 68 w 168"/>
                <a:gd name="T1" fmla="*/ 16 h 140"/>
                <a:gd name="T2" fmla="*/ 56 w 168"/>
                <a:gd name="T3" fmla="*/ 0 h 140"/>
                <a:gd name="T4" fmla="*/ 0 w 168"/>
                <a:gd name="T5" fmla="*/ 12 h 140"/>
                <a:gd name="T6" fmla="*/ 4 w 168"/>
                <a:gd name="T7" fmla="*/ 120 h 140"/>
                <a:gd name="T8" fmla="*/ 72 w 168"/>
                <a:gd name="T9" fmla="*/ 112 h 140"/>
                <a:gd name="T10" fmla="*/ 8 w 168"/>
                <a:gd name="T11" fmla="*/ 24 h 140"/>
                <a:gd name="T12" fmla="*/ 160 w 168"/>
                <a:gd name="T13" fmla="*/ 112 h 140"/>
                <a:gd name="T14" fmla="*/ 128 w 168"/>
                <a:gd name="T15" fmla="*/ 120 h 140"/>
                <a:gd name="T16" fmla="*/ 168 w 168"/>
                <a:gd name="T17" fmla="*/ 116 h 140"/>
                <a:gd name="T18" fmla="*/ 164 w 168"/>
                <a:gd name="T19" fmla="*/ 16 h 140"/>
                <a:gd name="T20" fmla="*/ 8 w 168"/>
                <a:gd name="T21" fmla="*/ 16 h 140"/>
                <a:gd name="T22" fmla="*/ 12 w 168"/>
                <a:gd name="T23" fmla="*/ 8 h 140"/>
                <a:gd name="T24" fmla="*/ 60 w 168"/>
                <a:gd name="T25" fmla="*/ 12 h 140"/>
                <a:gd name="T26" fmla="*/ 128 w 168"/>
                <a:gd name="T27" fmla="*/ 32 h 140"/>
                <a:gd name="T28" fmla="*/ 152 w 168"/>
                <a:gd name="T29" fmla="*/ 40 h 140"/>
                <a:gd name="T30" fmla="*/ 128 w 168"/>
                <a:gd name="T31" fmla="*/ 32 h 140"/>
                <a:gd name="T32" fmla="*/ 136 w 168"/>
                <a:gd name="T33" fmla="*/ 0 h 140"/>
                <a:gd name="T34" fmla="*/ 144 w 168"/>
                <a:gd name="T35" fmla="*/ 8 h 140"/>
                <a:gd name="T36" fmla="*/ 160 w 168"/>
                <a:gd name="T37" fmla="*/ 0 h 140"/>
                <a:gd name="T38" fmla="*/ 152 w 168"/>
                <a:gd name="T39" fmla="*/ 8 h 140"/>
                <a:gd name="T40" fmla="*/ 160 w 168"/>
                <a:gd name="T41" fmla="*/ 0 h 140"/>
                <a:gd name="T42" fmla="*/ 120 w 168"/>
                <a:gd name="T43" fmla="*/ 0 h 140"/>
                <a:gd name="T44" fmla="*/ 128 w 168"/>
                <a:gd name="T45" fmla="*/ 8 h 140"/>
                <a:gd name="T46" fmla="*/ 32 w 168"/>
                <a:gd name="T47" fmla="*/ 40 h 140"/>
                <a:gd name="T48" fmla="*/ 16 w 168"/>
                <a:gd name="T49" fmla="*/ 32 h 140"/>
                <a:gd name="T50" fmla="*/ 32 w 168"/>
                <a:gd name="T51" fmla="*/ 40 h 140"/>
                <a:gd name="T52" fmla="*/ 40 w 168"/>
                <a:gd name="T53" fmla="*/ 32 h 140"/>
                <a:gd name="T54" fmla="*/ 56 w 168"/>
                <a:gd name="T55" fmla="*/ 40 h 140"/>
                <a:gd name="T56" fmla="*/ 120 w 168"/>
                <a:gd name="T57" fmla="*/ 32 h 140"/>
                <a:gd name="T58" fmla="*/ 64 w 168"/>
                <a:gd name="T59" fmla="*/ 40 h 140"/>
                <a:gd name="T60" fmla="*/ 120 w 168"/>
                <a:gd name="T61" fmla="*/ 32 h 140"/>
                <a:gd name="T62" fmla="*/ 108 w 168"/>
                <a:gd name="T63" fmla="*/ 64 h 140"/>
                <a:gd name="T64" fmla="*/ 44 w 168"/>
                <a:gd name="T65" fmla="*/ 80 h 140"/>
                <a:gd name="T66" fmla="*/ 80 w 168"/>
                <a:gd name="T67" fmla="*/ 96 h 140"/>
                <a:gd name="T68" fmla="*/ 82 w 168"/>
                <a:gd name="T69" fmla="*/ 129 h 140"/>
                <a:gd name="T70" fmla="*/ 93 w 168"/>
                <a:gd name="T71" fmla="*/ 125 h 140"/>
                <a:gd name="T72" fmla="*/ 103 w 168"/>
                <a:gd name="T73" fmla="*/ 140 h 140"/>
                <a:gd name="T74" fmla="*/ 116 w 168"/>
                <a:gd name="T75" fmla="*/ 134 h 140"/>
                <a:gd name="T76" fmla="*/ 118 w 168"/>
                <a:gd name="T77" fmla="*/ 129 h 140"/>
                <a:gd name="T78" fmla="*/ 112 w 168"/>
                <a:gd name="T79" fmla="*/ 116 h 140"/>
                <a:gd name="T80" fmla="*/ 121 w 168"/>
                <a:gd name="T81" fmla="*/ 109 h 140"/>
                <a:gd name="T82" fmla="*/ 107 w 168"/>
                <a:gd name="T83" fmla="*/ 96 h 140"/>
                <a:gd name="T84" fmla="*/ 124 w 168"/>
                <a:gd name="T85" fmla="*/ 80 h 140"/>
                <a:gd name="T86" fmla="*/ 104 w 168"/>
                <a:gd name="T87" fmla="*/ 111 h 140"/>
                <a:gd name="T88" fmla="*/ 103 w 168"/>
                <a:gd name="T89" fmla="*/ 116 h 140"/>
                <a:gd name="T90" fmla="*/ 105 w 168"/>
                <a:gd name="T91" fmla="*/ 131 h 140"/>
                <a:gd name="T92" fmla="*/ 95 w 168"/>
                <a:gd name="T93" fmla="*/ 116 h 140"/>
                <a:gd name="T94" fmla="*/ 88 w 168"/>
                <a:gd name="T95" fmla="*/ 119 h 140"/>
                <a:gd name="T96" fmla="*/ 110 w 168"/>
                <a:gd name="T97" fmla="*/ 108 h 140"/>
                <a:gd name="T98" fmla="*/ 86 w 168"/>
                <a:gd name="T99" fmla="*/ 81 h 140"/>
                <a:gd name="T100" fmla="*/ 80 w 168"/>
                <a:gd name="T101" fmla="*/ 84 h 140"/>
                <a:gd name="T102" fmla="*/ 60 w 168"/>
                <a:gd name="T103" fmla="*/ 88 h 140"/>
                <a:gd name="T104" fmla="*/ 60 w 168"/>
                <a:gd name="T105" fmla="*/ 72 h 140"/>
                <a:gd name="T106" fmla="*/ 116 w 168"/>
                <a:gd name="T107" fmla="*/ 80 h 140"/>
                <a:gd name="T108" fmla="*/ 96 w 168"/>
                <a:gd name="T109" fmla="*/ 8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4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60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lnTo>
                    <a:pt x="60" y="16"/>
                  </a:lnTo>
                  <a:close/>
                  <a:moveTo>
                    <a:pt x="128" y="32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32"/>
                    <a:pt x="152" y="32"/>
                    <a:pt x="152" y="32"/>
                  </a:cubicBezTo>
                  <a:lnTo>
                    <a:pt x="128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40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32" y="40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  <a:moveTo>
                    <a:pt x="124" y="80"/>
                  </a:moveTo>
                  <a:cubicBezTo>
                    <a:pt x="124" y="71"/>
                    <a:pt x="117" y="64"/>
                    <a:pt x="108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1" y="64"/>
                    <a:pt x="44" y="71"/>
                    <a:pt x="44" y="80"/>
                  </a:cubicBezTo>
                  <a:cubicBezTo>
                    <a:pt x="44" y="89"/>
                    <a:pt x="51" y="96"/>
                    <a:pt x="6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7"/>
                    <a:pt x="81" y="128"/>
                    <a:pt x="82" y="129"/>
                  </a:cubicBezTo>
                  <a:cubicBezTo>
                    <a:pt x="83" y="130"/>
                    <a:pt x="85" y="130"/>
                    <a:pt x="86" y="129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0" y="139"/>
                    <a:pt x="102" y="140"/>
                    <a:pt x="103" y="140"/>
                  </a:cubicBezTo>
                  <a:cubicBezTo>
                    <a:pt x="104" y="140"/>
                    <a:pt x="104" y="140"/>
                    <a:pt x="105" y="14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3"/>
                    <a:pt x="118" y="132"/>
                  </a:cubicBezTo>
                  <a:cubicBezTo>
                    <a:pt x="118" y="131"/>
                    <a:pt x="118" y="130"/>
                    <a:pt x="118" y="129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20" y="112"/>
                    <a:pt x="121" y="111"/>
                    <a:pt x="121" y="109"/>
                  </a:cubicBezTo>
                  <a:cubicBezTo>
                    <a:pt x="121" y="108"/>
                    <a:pt x="121" y="107"/>
                    <a:pt x="120" y="10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17" y="96"/>
                    <a:pt x="124" y="89"/>
                    <a:pt x="124" y="80"/>
                  </a:cubicBezTo>
                  <a:close/>
                  <a:moveTo>
                    <a:pt x="110" y="108"/>
                  </a:moveTo>
                  <a:cubicBezTo>
                    <a:pt x="104" y="111"/>
                    <a:pt x="104" y="111"/>
                    <a:pt x="104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4"/>
                    <a:pt x="102" y="115"/>
                    <a:pt x="103" y="116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7"/>
                    <a:pt x="97" y="116"/>
                    <a:pt x="95" y="116"/>
                  </a:cubicBezTo>
                  <a:cubicBezTo>
                    <a:pt x="95" y="116"/>
                    <a:pt x="94" y="116"/>
                    <a:pt x="93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92"/>
                    <a:pt x="88" y="92"/>
                    <a:pt x="88" y="92"/>
                  </a:cubicBezTo>
                  <a:lnTo>
                    <a:pt x="110" y="108"/>
                  </a:lnTo>
                  <a:close/>
                  <a:moveTo>
                    <a:pt x="96" y="88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0"/>
                    <a:pt x="84" y="80"/>
                    <a:pt x="82" y="80"/>
                  </a:cubicBezTo>
                  <a:cubicBezTo>
                    <a:pt x="81" y="81"/>
                    <a:pt x="80" y="82"/>
                    <a:pt x="80" y="8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6" y="88"/>
                    <a:pt x="52" y="84"/>
                    <a:pt x="52" y="80"/>
                  </a:cubicBezTo>
                  <a:cubicBezTo>
                    <a:pt x="52" y="76"/>
                    <a:pt x="56" y="72"/>
                    <a:pt x="60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12" y="72"/>
                    <a:pt x="116" y="76"/>
                    <a:pt x="116" y="80"/>
                  </a:cubicBezTo>
                  <a:cubicBezTo>
                    <a:pt x="116" y="84"/>
                    <a:pt x="112" y="88"/>
                    <a:pt x="108" y="88"/>
                  </a:cubicBezTo>
                  <a:lnTo>
                    <a:pt x="96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129"/>
          <p:cNvGrpSpPr/>
          <p:nvPr/>
        </p:nvGrpSpPr>
        <p:grpSpPr>
          <a:xfrm>
            <a:off x="3323987" y="5502933"/>
            <a:ext cx="616220" cy="616220"/>
            <a:chOff x="4674251" y="4810827"/>
            <a:chExt cx="616220" cy="616220"/>
          </a:xfrm>
        </p:grpSpPr>
        <p:sp>
          <p:nvSpPr>
            <p:cNvPr id="19" name="Oval 629"/>
            <p:cNvSpPr>
              <a:spLocks noChangeArrowheads="1"/>
            </p:cNvSpPr>
            <p:nvPr/>
          </p:nvSpPr>
          <p:spPr bwMode="auto">
            <a:xfrm>
              <a:off x="4674251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717"/>
            <p:cNvSpPr>
              <a:spLocks noEditPoints="1"/>
            </p:cNvSpPr>
            <p:nvPr/>
          </p:nvSpPr>
          <p:spPr bwMode="auto">
            <a:xfrm>
              <a:off x="4802743" y="4939320"/>
              <a:ext cx="359235" cy="359235"/>
            </a:xfrm>
            <a:custGeom>
              <a:avLst/>
              <a:gdLst>
                <a:gd name="T0" fmla="*/ 16 w 168"/>
                <a:gd name="T1" fmla="*/ 88 h 168"/>
                <a:gd name="T2" fmla="*/ 16 w 168"/>
                <a:gd name="T3" fmla="*/ 76 h 168"/>
                <a:gd name="T4" fmla="*/ 0 w 168"/>
                <a:gd name="T5" fmla="*/ 64 h 168"/>
                <a:gd name="T6" fmla="*/ 24 w 168"/>
                <a:gd name="T7" fmla="*/ 52 h 168"/>
                <a:gd name="T8" fmla="*/ 0 w 168"/>
                <a:gd name="T9" fmla="*/ 104 h 168"/>
                <a:gd name="T10" fmla="*/ 24 w 168"/>
                <a:gd name="T11" fmla="*/ 116 h 168"/>
                <a:gd name="T12" fmla="*/ 152 w 168"/>
                <a:gd name="T13" fmla="*/ 76 h 168"/>
                <a:gd name="T14" fmla="*/ 152 w 168"/>
                <a:gd name="T15" fmla="*/ 88 h 168"/>
                <a:gd name="T16" fmla="*/ 152 w 168"/>
                <a:gd name="T17" fmla="*/ 76 h 168"/>
                <a:gd name="T18" fmla="*/ 144 w 168"/>
                <a:gd name="T19" fmla="*/ 68 h 168"/>
                <a:gd name="T20" fmla="*/ 168 w 168"/>
                <a:gd name="T21" fmla="*/ 56 h 168"/>
                <a:gd name="T22" fmla="*/ 144 w 168"/>
                <a:gd name="T23" fmla="*/ 116 h 168"/>
                <a:gd name="T24" fmla="*/ 168 w 168"/>
                <a:gd name="T25" fmla="*/ 104 h 168"/>
                <a:gd name="T26" fmla="*/ 80 w 168"/>
                <a:gd name="T27" fmla="*/ 152 h 168"/>
                <a:gd name="T28" fmla="*/ 92 w 168"/>
                <a:gd name="T29" fmla="*/ 152 h 168"/>
                <a:gd name="T30" fmla="*/ 52 w 168"/>
                <a:gd name="T31" fmla="*/ 152 h 168"/>
                <a:gd name="T32" fmla="*/ 64 w 168"/>
                <a:gd name="T33" fmla="*/ 152 h 168"/>
                <a:gd name="T34" fmla="*/ 52 w 168"/>
                <a:gd name="T35" fmla="*/ 152 h 168"/>
                <a:gd name="T36" fmla="*/ 112 w 168"/>
                <a:gd name="T37" fmla="*/ 168 h 168"/>
                <a:gd name="T38" fmla="*/ 100 w 168"/>
                <a:gd name="T39" fmla="*/ 144 h 168"/>
                <a:gd name="T40" fmla="*/ 88 w 168"/>
                <a:gd name="T41" fmla="*/ 0 h 168"/>
                <a:gd name="T42" fmla="*/ 76 w 168"/>
                <a:gd name="T43" fmla="*/ 24 h 168"/>
                <a:gd name="T44" fmla="*/ 64 w 168"/>
                <a:gd name="T45" fmla="*/ 16 h 168"/>
                <a:gd name="T46" fmla="*/ 52 w 168"/>
                <a:gd name="T47" fmla="*/ 16 h 168"/>
                <a:gd name="T48" fmla="*/ 116 w 168"/>
                <a:gd name="T49" fmla="*/ 16 h 168"/>
                <a:gd name="T50" fmla="*/ 104 w 168"/>
                <a:gd name="T51" fmla="*/ 16 h 168"/>
                <a:gd name="T52" fmla="*/ 116 w 168"/>
                <a:gd name="T53" fmla="*/ 16 h 168"/>
                <a:gd name="T54" fmla="*/ 32 w 168"/>
                <a:gd name="T55" fmla="*/ 124 h 168"/>
                <a:gd name="T56" fmla="*/ 136 w 168"/>
                <a:gd name="T57" fmla="*/ 44 h 168"/>
                <a:gd name="T58" fmla="*/ 44 w 168"/>
                <a:gd name="T59" fmla="*/ 128 h 168"/>
                <a:gd name="T60" fmla="*/ 124 w 168"/>
                <a:gd name="T61" fmla="*/ 40 h 168"/>
                <a:gd name="T62" fmla="*/ 68 w 168"/>
                <a:gd name="T63" fmla="*/ 64 h 168"/>
                <a:gd name="T64" fmla="*/ 100 w 168"/>
                <a:gd name="T65" fmla="*/ 104 h 168"/>
                <a:gd name="T66" fmla="*/ 96 w 168"/>
                <a:gd name="T67" fmla="*/ 96 h 168"/>
                <a:gd name="T68" fmla="*/ 96 w 168"/>
                <a:gd name="T69" fmla="*/ 96 h 168"/>
                <a:gd name="T70" fmla="*/ 120 w 168"/>
                <a:gd name="T71" fmla="*/ 112 h 168"/>
                <a:gd name="T72" fmla="*/ 72 w 168"/>
                <a:gd name="T73" fmla="*/ 120 h 168"/>
                <a:gd name="T74" fmla="*/ 96 w 168"/>
                <a:gd name="T75" fmla="*/ 120 h 168"/>
                <a:gd name="T76" fmla="*/ 96 w 168"/>
                <a:gd name="T77" fmla="*/ 120 h 168"/>
                <a:gd name="T78" fmla="*/ 80 w 168"/>
                <a:gd name="T79" fmla="*/ 112 h 168"/>
                <a:gd name="T80" fmla="*/ 56 w 168"/>
                <a:gd name="T81" fmla="*/ 120 h 168"/>
                <a:gd name="T82" fmla="*/ 48 w 168"/>
                <a:gd name="T83" fmla="*/ 104 h 168"/>
                <a:gd name="T84" fmla="*/ 48 w 168"/>
                <a:gd name="T85" fmla="*/ 104 h 168"/>
                <a:gd name="T86" fmla="*/ 48 w 168"/>
                <a:gd name="T87" fmla="*/ 64 h 168"/>
                <a:gd name="T88" fmla="*/ 56 w 168"/>
                <a:gd name="T89" fmla="*/ 80 h 168"/>
                <a:gd name="T90" fmla="*/ 48 w 168"/>
                <a:gd name="T91" fmla="*/ 56 h 168"/>
                <a:gd name="T92" fmla="*/ 48 w 168"/>
                <a:gd name="T93" fmla="*/ 52 h 168"/>
                <a:gd name="T94" fmla="*/ 72 w 168"/>
                <a:gd name="T95" fmla="*/ 56 h 168"/>
                <a:gd name="T96" fmla="*/ 104 w 168"/>
                <a:gd name="T97" fmla="*/ 48 h 168"/>
                <a:gd name="T98" fmla="*/ 80 w 168"/>
                <a:gd name="T99" fmla="*/ 48 h 168"/>
                <a:gd name="T100" fmla="*/ 116 w 168"/>
                <a:gd name="T101" fmla="*/ 48 h 168"/>
                <a:gd name="T102" fmla="*/ 120 w 168"/>
                <a:gd name="T103" fmla="*/ 52 h 168"/>
                <a:gd name="T104" fmla="*/ 120 w 168"/>
                <a:gd name="T105" fmla="*/ 96 h 168"/>
                <a:gd name="T106" fmla="*/ 120 w 168"/>
                <a:gd name="T107" fmla="*/ 88 h 168"/>
                <a:gd name="T108" fmla="*/ 112 w 168"/>
                <a:gd name="T109" fmla="*/ 72 h 168"/>
                <a:gd name="T110" fmla="*/ 112 w 168"/>
                <a:gd name="T111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68">
                  <a:moveTo>
                    <a:pt x="16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16" y="76"/>
                    <a:pt x="16" y="76"/>
                    <a:pt x="16" y="76"/>
                  </a:cubicBezTo>
                  <a:lnTo>
                    <a:pt x="16" y="80"/>
                  </a:lnTo>
                  <a:close/>
                  <a:moveTo>
                    <a:pt x="16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56"/>
                  </a:lnTo>
                  <a:close/>
                  <a:moveTo>
                    <a:pt x="16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04"/>
                  </a:lnTo>
                  <a:close/>
                  <a:moveTo>
                    <a:pt x="152" y="76"/>
                  </a:moveTo>
                  <a:cubicBezTo>
                    <a:pt x="144" y="76"/>
                    <a:pt x="144" y="76"/>
                    <a:pt x="144" y="76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76"/>
                  </a:lnTo>
                  <a:close/>
                  <a:moveTo>
                    <a:pt x="152" y="56"/>
                  </a:moveTo>
                  <a:cubicBezTo>
                    <a:pt x="152" y="52"/>
                    <a:pt x="152" y="52"/>
                    <a:pt x="152" y="5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52" y="56"/>
                  </a:lnTo>
                  <a:close/>
                  <a:moveTo>
                    <a:pt x="152" y="100"/>
                  </a:moveTo>
                  <a:cubicBezTo>
                    <a:pt x="144" y="100"/>
                    <a:pt x="144" y="100"/>
                    <a:pt x="144" y="100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52" y="104"/>
                    <a:pt x="152" y="104"/>
                    <a:pt x="152" y="104"/>
                  </a:cubicBezTo>
                  <a:lnTo>
                    <a:pt x="152" y="100"/>
                  </a:lnTo>
                  <a:close/>
                  <a:moveTo>
                    <a:pt x="76" y="152"/>
                  </a:moveTo>
                  <a:cubicBezTo>
                    <a:pt x="80" y="152"/>
                    <a:pt x="80" y="152"/>
                    <a:pt x="80" y="152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76" y="152"/>
                  </a:lnTo>
                  <a:close/>
                  <a:moveTo>
                    <a:pt x="52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52" y="144"/>
                    <a:pt x="52" y="144"/>
                    <a:pt x="52" y="144"/>
                  </a:cubicBezTo>
                  <a:lnTo>
                    <a:pt x="52" y="152"/>
                  </a:lnTo>
                  <a:close/>
                  <a:moveTo>
                    <a:pt x="100" y="152"/>
                  </a:moveTo>
                  <a:cubicBezTo>
                    <a:pt x="104" y="152"/>
                    <a:pt x="104" y="152"/>
                    <a:pt x="104" y="15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00" y="144"/>
                    <a:pt x="100" y="144"/>
                    <a:pt x="100" y="144"/>
                  </a:cubicBezTo>
                  <a:lnTo>
                    <a:pt x="100" y="152"/>
                  </a:lnTo>
                  <a:close/>
                  <a:moveTo>
                    <a:pt x="92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6"/>
                  </a:lnTo>
                  <a:close/>
                  <a:moveTo>
                    <a:pt x="68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68" y="24"/>
                    <a:pt x="68" y="24"/>
                    <a:pt x="68" y="24"/>
                  </a:cubicBezTo>
                  <a:lnTo>
                    <a:pt x="68" y="16"/>
                  </a:lnTo>
                  <a:close/>
                  <a:moveTo>
                    <a:pt x="116" y="16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16" y="24"/>
                    <a:pt x="116" y="24"/>
                    <a:pt x="116" y="24"/>
                  </a:cubicBezTo>
                  <a:lnTo>
                    <a:pt x="116" y="16"/>
                  </a:lnTo>
                  <a:close/>
                  <a:moveTo>
                    <a:pt x="124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37" y="32"/>
                    <a:pt x="32" y="37"/>
                    <a:pt x="32" y="4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31"/>
                    <a:pt x="37" y="136"/>
                    <a:pt x="44" y="136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1" y="136"/>
                    <a:pt x="136" y="131"/>
                    <a:pt x="136" y="12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37"/>
                    <a:pt x="131" y="32"/>
                    <a:pt x="124" y="32"/>
                  </a:cubicBezTo>
                  <a:close/>
                  <a:moveTo>
                    <a:pt x="128" y="124"/>
                  </a:moveTo>
                  <a:cubicBezTo>
                    <a:pt x="128" y="126"/>
                    <a:pt x="126" y="128"/>
                    <a:pt x="12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28"/>
                    <a:pt x="40" y="126"/>
                    <a:pt x="40" y="12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2"/>
                    <a:pt x="42" y="40"/>
                    <a:pt x="4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124"/>
                  </a:lnTo>
                  <a:close/>
                  <a:moveTo>
                    <a:pt x="100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6" y="64"/>
                    <a:pt x="64" y="66"/>
                    <a:pt x="64" y="68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6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6"/>
                    <a:pt x="102" y="64"/>
                    <a:pt x="100" y="64"/>
                  </a:cubicBezTo>
                  <a:close/>
                  <a:moveTo>
                    <a:pt x="96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96" y="72"/>
                    <a:pt x="96" y="72"/>
                    <a:pt x="96" y="72"/>
                  </a:cubicBezTo>
                  <a:lnTo>
                    <a:pt x="96" y="96"/>
                  </a:lnTo>
                  <a:close/>
                  <a:moveTo>
                    <a:pt x="112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8" y="120"/>
                    <a:pt x="120" y="118"/>
                    <a:pt x="120" y="116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0"/>
                  </a:lnTo>
                  <a:close/>
                  <a:moveTo>
                    <a:pt x="64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64" y="112"/>
                    <a:pt x="64" y="112"/>
                    <a:pt x="64" y="112"/>
                  </a:cubicBezTo>
                  <a:lnTo>
                    <a:pt x="64" y="120"/>
                  </a:lnTo>
                  <a:close/>
                  <a:moveTo>
                    <a:pt x="96" y="120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96" y="112"/>
                    <a:pt x="96" y="112"/>
                    <a:pt x="96" y="112"/>
                  </a:cubicBezTo>
                  <a:lnTo>
                    <a:pt x="96" y="120"/>
                  </a:lnTo>
                  <a:close/>
                  <a:moveTo>
                    <a:pt x="80" y="120"/>
                  </a:moveTo>
                  <a:cubicBezTo>
                    <a:pt x="88" y="120"/>
                    <a:pt x="88" y="120"/>
                    <a:pt x="88" y="12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0" y="112"/>
                    <a:pt x="80" y="112"/>
                    <a:pt x="80" y="112"/>
                  </a:cubicBezTo>
                  <a:lnTo>
                    <a:pt x="80" y="120"/>
                  </a:lnTo>
                  <a:close/>
                  <a:moveTo>
                    <a:pt x="48" y="116"/>
                  </a:moveTo>
                  <a:cubicBezTo>
                    <a:pt x="48" y="118"/>
                    <a:pt x="50" y="120"/>
                    <a:pt x="52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6"/>
                  </a:lnTo>
                  <a:close/>
                  <a:moveTo>
                    <a:pt x="4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lnTo>
                    <a:pt x="48" y="104"/>
                  </a:lnTo>
                  <a:close/>
                  <a:moveTo>
                    <a:pt x="4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72"/>
                  </a:lnTo>
                  <a:close/>
                  <a:moveTo>
                    <a:pt x="48" y="88"/>
                  </a:moveTo>
                  <a:cubicBezTo>
                    <a:pt x="56" y="88"/>
                    <a:pt x="56" y="88"/>
                    <a:pt x="56" y="88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48" y="52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lose/>
                  <a:moveTo>
                    <a:pt x="7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2" y="56"/>
                    <a:pt x="72" y="56"/>
                    <a:pt x="72" y="56"/>
                  </a:cubicBezTo>
                  <a:lnTo>
                    <a:pt x="72" y="48"/>
                  </a:lnTo>
                  <a:close/>
                  <a:moveTo>
                    <a:pt x="96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96" y="56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8" y="56"/>
                    <a:pt x="88" y="56"/>
                    <a:pt x="88" y="56"/>
                  </a:cubicBezTo>
                  <a:lnTo>
                    <a:pt x="88" y="48"/>
                  </a:lnTo>
                  <a:close/>
                  <a:moveTo>
                    <a:pt x="116" y="48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12" y="104"/>
                  </a:moveTo>
                  <a:cubicBezTo>
                    <a:pt x="120" y="104"/>
                    <a:pt x="120" y="104"/>
                    <a:pt x="120" y="10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104"/>
                  </a:lnTo>
                  <a:close/>
                  <a:moveTo>
                    <a:pt x="112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88"/>
                  </a:lnTo>
                  <a:close/>
                  <a:moveTo>
                    <a:pt x="112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2" y="64"/>
                    <a:pt x="112" y="64"/>
                    <a:pt x="112" y="64"/>
                  </a:cubicBezTo>
                  <a:lnTo>
                    <a:pt x="112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1" name="Grupa 131"/>
          <p:cNvGrpSpPr/>
          <p:nvPr/>
        </p:nvGrpSpPr>
        <p:grpSpPr>
          <a:xfrm>
            <a:off x="4145613" y="5502933"/>
            <a:ext cx="616220" cy="616220"/>
            <a:chOff x="5495877" y="4810827"/>
            <a:chExt cx="616220" cy="616220"/>
          </a:xfrm>
        </p:grpSpPr>
        <p:sp>
          <p:nvSpPr>
            <p:cNvPr id="22" name="Oval 631"/>
            <p:cNvSpPr>
              <a:spLocks noChangeArrowheads="1"/>
            </p:cNvSpPr>
            <p:nvPr/>
          </p:nvSpPr>
          <p:spPr bwMode="auto">
            <a:xfrm>
              <a:off x="5495877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718"/>
            <p:cNvSpPr>
              <a:spLocks noEditPoints="1"/>
            </p:cNvSpPr>
            <p:nvPr/>
          </p:nvSpPr>
          <p:spPr bwMode="auto">
            <a:xfrm>
              <a:off x="5693140" y="4939320"/>
              <a:ext cx="221694" cy="359235"/>
            </a:xfrm>
            <a:custGeom>
              <a:avLst/>
              <a:gdLst>
                <a:gd name="T0" fmla="*/ 16 w 104"/>
                <a:gd name="T1" fmla="*/ 0 h 168"/>
                <a:gd name="T2" fmla="*/ 0 w 104"/>
                <a:gd name="T3" fmla="*/ 152 h 168"/>
                <a:gd name="T4" fmla="*/ 88 w 104"/>
                <a:gd name="T5" fmla="*/ 168 h 168"/>
                <a:gd name="T6" fmla="*/ 104 w 104"/>
                <a:gd name="T7" fmla="*/ 16 h 168"/>
                <a:gd name="T8" fmla="*/ 96 w 104"/>
                <a:gd name="T9" fmla="*/ 152 h 168"/>
                <a:gd name="T10" fmla="*/ 16 w 104"/>
                <a:gd name="T11" fmla="*/ 160 h 168"/>
                <a:gd name="T12" fmla="*/ 8 w 104"/>
                <a:gd name="T13" fmla="*/ 150 h 168"/>
                <a:gd name="T14" fmla="*/ 88 w 104"/>
                <a:gd name="T15" fmla="*/ 152 h 168"/>
                <a:gd name="T16" fmla="*/ 96 w 104"/>
                <a:gd name="T17" fmla="*/ 152 h 168"/>
                <a:gd name="T18" fmla="*/ 88 w 104"/>
                <a:gd name="T19" fmla="*/ 144 h 168"/>
                <a:gd name="T20" fmla="*/ 8 w 104"/>
                <a:gd name="T21" fmla="*/ 136 h 168"/>
                <a:gd name="T22" fmla="*/ 16 w 104"/>
                <a:gd name="T23" fmla="*/ 24 h 168"/>
                <a:gd name="T24" fmla="*/ 96 w 104"/>
                <a:gd name="T25" fmla="*/ 32 h 168"/>
                <a:gd name="T26" fmla="*/ 96 w 104"/>
                <a:gd name="T27" fmla="*/ 18 h 168"/>
                <a:gd name="T28" fmla="*/ 16 w 104"/>
                <a:gd name="T29" fmla="*/ 16 h 168"/>
                <a:gd name="T30" fmla="*/ 8 w 104"/>
                <a:gd name="T31" fmla="*/ 16 h 168"/>
                <a:gd name="T32" fmla="*/ 88 w 104"/>
                <a:gd name="T33" fmla="*/ 8 h 168"/>
                <a:gd name="T34" fmla="*/ 96 w 104"/>
                <a:gd name="T35" fmla="*/ 18 h 168"/>
                <a:gd name="T36" fmla="*/ 72 w 104"/>
                <a:gd name="T37" fmla="*/ 116 h 168"/>
                <a:gd name="T38" fmla="*/ 64 w 104"/>
                <a:gd name="T39" fmla="*/ 128 h 168"/>
                <a:gd name="T40" fmla="*/ 72 w 104"/>
                <a:gd name="T41" fmla="*/ 124 h 168"/>
                <a:gd name="T42" fmla="*/ 80 w 104"/>
                <a:gd name="T43" fmla="*/ 128 h 168"/>
                <a:gd name="T44" fmla="*/ 88 w 104"/>
                <a:gd name="T45" fmla="*/ 124 h 168"/>
                <a:gd name="T46" fmla="*/ 31 w 104"/>
                <a:gd name="T47" fmla="*/ 127 h 168"/>
                <a:gd name="T48" fmla="*/ 28 w 104"/>
                <a:gd name="T49" fmla="*/ 118 h 168"/>
                <a:gd name="T50" fmla="*/ 20 w 104"/>
                <a:gd name="T51" fmla="*/ 116 h 168"/>
                <a:gd name="T52" fmla="*/ 25 w 104"/>
                <a:gd name="T53" fmla="*/ 132 h 168"/>
                <a:gd name="T54" fmla="*/ 36 w 104"/>
                <a:gd name="T55" fmla="*/ 132 h 168"/>
                <a:gd name="T56" fmla="*/ 34 w 104"/>
                <a:gd name="T57" fmla="*/ 124 h 168"/>
                <a:gd name="T58" fmla="*/ 52 w 104"/>
                <a:gd name="T59" fmla="*/ 32 h 168"/>
                <a:gd name="T60" fmla="*/ 52 w 104"/>
                <a:gd name="T61" fmla="*/ 104 h 168"/>
                <a:gd name="T62" fmla="*/ 52 w 104"/>
                <a:gd name="T63" fmla="*/ 32 h 168"/>
                <a:gd name="T64" fmla="*/ 24 w 104"/>
                <a:gd name="T65" fmla="*/ 68 h 168"/>
                <a:gd name="T66" fmla="*/ 80 w 104"/>
                <a:gd name="T67" fmla="*/ 68 h 168"/>
                <a:gd name="T68" fmla="*/ 52 w 104"/>
                <a:gd name="T69" fmla="*/ 48 h 168"/>
                <a:gd name="T70" fmla="*/ 41 w 104"/>
                <a:gd name="T71" fmla="*/ 76 h 168"/>
                <a:gd name="T72" fmla="*/ 37 w 104"/>
                <a:gd name="T73" fmla="*/ 82 h 168"/>
                <a:gd name="T74" fmla="*/ 46 w 104"/>
                <a:gd name="T75" fmla="*/ 83 h 168"/>
                <a:gd name="T76" fmla="*/ 61 w 104"/>
                <a:gd name="T77" fmla="*/ 86 h 168"/>
                <a:gd name="T78" fmla="*/ 65 w 104"/>
                <a:gd name="T79" fmla="*/ 78 h 168"/>
                <a:gd name="T80" fmla="*/ 68 w 104"/>
                <a:gd name="T81" fmla="*/ 64 h 168"/>
                <a:gd name="T82" fmla="*/ 52 w 104"/>
                <a:gd name="T83" fmla="*/ 72 h 168"/>
                <a:gd name="T84" fmla="*/ 52 w 104"/>
                <a:gd name="T85" fmla="*/ 56 h 168"/>
                <a:gd name="T86" fmla="*/ 52 w 104"/>
                <a:gd name="T87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68">
                  <a:moveTo>
                    <a:pt x="8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7" y="168"/>
                    <a:pt x="16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97" y="168"/>
                    <a:pt x="104" y="161"/>
                    <a:pt x="104" y="152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7"/>
                    <a:pt x="97" y="0"/>
                    <a:pt x="88" y="0"/>
                  </a:cubicBezTo>
                  <a:close/>
                  <a:moveTo>
                    <a:pt x="96" y="152"/>
                  </a:moveTo>
                  <a:cubicBezTo>
                    <a:pt x="96" y="156"/>
                    <a:pt x="92" y="160"/>
                    <a:pt x="88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2" y="160"/>
                    <a:pt x="8" y="156"/>
                    <a:pt x="8" y="152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1"/>
                    <a:pt x="13" y="152"/>
                    <a:pt x="16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1" y="152"/>
                    <a:pt x="94" y="151"/>
                    <a:pt x="96" y="150"/>
                  </a:cubicBezTo>
                  <a:lnTo>
                    <a:pt x="96" y="152"/>
                  </a:lnTo>
                  <a:close/>
                  <a:moveTo>
                    <a:pt x="96" y="136"/>
                  </a:moveTo>
                  <a:cubicBezTo>
                    <a:pt x="96" y="140"/>
                    <a:pt x="92" y="144"/>
                    <a:pt x="88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2" y="144"/>
                    <a:pt x="8" y="140"/>
                    <a:pt x="8" y="1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12" y="24"/>
                    <a:pt x="16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2" y="24"/>
                    <a:pt x="96" y="28"/>
                    <a:pt x="96" y="32"/>
                  </a:cubicBezTo>
                  <a:lnTo>
                    <a:pt x="96" y="136"/>
                  </a:lnTo>
                  <a:close/>
                  <a:moveTo>
                    <a:pt x="96" y="18"/>
                  </a:moveTo>
                  <a:cubicBezTo>
                    <a:pt x="94" y="17"/>
                    <a:pt x="91" y="16"/>
                    <a:pt x="8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0" y="17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2" y="8"/>
                    <a:pt x="96" y="12"/>
                    <a:pt x="96" y="16"/>
                  </a:cubicBezTo>
                  <a:lnTo>
                    <a:pt x="96" y="18"/>
                  </a:lnTo>
                  <a:close/>
                  <a:moveTo>
                    <a:pt x="80" y="116"/>
                  </a:moveTo>
                  <a:cubicBezTo>
                    <a:pt x="72" y="116"/>
                    <a:pt x="72" y="116"/>
                    <a:pt x="72" y="116"/>
                  </a:cubicBezTo>
                  <a:cubicBezTo>
                    <a:pt x="68" y="116"/>
                    <a:pt x="64" y="120"/>
                    <a:pt x="64" y="124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0"/>
                    <a:pt x="84" y="116"/>
                    <a:pt x="80" y="116"/>
                  </a:cubicBezTo>
                  <a:close/>
                  <a:moveTo>
                    <a:pt x="31" y="127"/>
                  </a:moveTo>
                  <a:cubicBezTo>
                    <a:pt x="25" y="121"/>
                    <a:pt x="25" y="121"/>
                    <a:pt x="25" y="121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6" y="119"/>
                    <a:pt x="16" y="124"/>
                    <a:pt x="20" y="127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29" y="135"/>
                    <a:pt x="31" y="135"/>
                  </a:cubicBezTo>
                  <a:cubicBezTo>
                    <a:pt x="33" y="135"/>
                    <a:pt x="35" y="134"/>
                    <a:pt x="36" y="132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24"/>
                    <a:pt x="34" y="124"/>
                    <a:pt x="34" y="124"/>
                  </a:cubicBezTo>
                  <a:lnTo>
                    <a:pt x="31" y="127"/>
                  </a:lnTo>
                  <a:close/>
                  <a:moveTo>
                    <a:pt x="52" y="32"/>
                  </a:moveTo>
                  <a:cubicBezTo>
                    <a:pt x="32" y="32"/>
                    <a:pt x="16" y="48"/>
                    <a:pt x="16" y="68"/>
                  </a:cubicBezTo>
                  <a:cubicBezTo>
                    <a:pt x="16" y="88"/>
                    <a:pt x="32" y="104"/>
                    <a:pt x="52" y="104"/>
                  </a:cubicBezTo>
                  <a:cubicBezTo>
                    <a:pt x="72" y="104"/>
                    <a:pt x="88" y="88"/>
                    <a:pt x="88" y="68"/>
                  </a:cubicBezTo>
                  <a:cubicBezTo>
                    <a:pt x="88" y="48"/>
                    <a:pt x="72" y="32"/>
                    <a:pt x="52" y="32"/>
                  </a:cubicBezTo>
                  <a:close/>
                  <a:moveTo>
                    <a:pt x="52" y="96"/>
                  </a:moveTo>
                  <a:cubicBezTo>
                    <a:pt x="37" y="96"/>
                    <a:pt x="24" y="83"/>
                    <a:pt x="24" y="68"/>
                  </a:cubicBezTo>
                  <a:cubicBezTo>
                    <a:pt x="24" y="53"/>
                    <a:pt x="37" y="40"/>
                    <a:pt x="52" y="40"/>
                  </a:cubicBezTo>
                  <a:cubicBezTo>
                    <a:pt x="67" y="40"/>
                    <a:pt x="80" y="53"/>
                    <a:pt x="80" y="68"/>
                  </a:cubicBezTo>
                  <a:cubicBezTo>
                    <a:pt x="80" y="83"/>
                    <a:pt x="67" y="96"/>
                    <a:pt x="52" y="96"/>
                  </a:cubicBezTo>
                  <a:close/>
                  <a:moveTo>
                    <a:pt x="52" y="48"/>
                  </a:moveTo>
                  <a:cubicBezTo>
                    <a:pt x="43" y="48"/>
                    <a:pt x="36" y="55"/>
                    <a:pt x="36" y="64"/>
                  </a:cubicBezTo>
                  <a:cubicBezTo>
                    <a:pt x="36" y="69"/>
                    <a:pt x="38" y="73"/>
                    <a:pt x="41" y="76"/>
                  </a:cubicBezTo>
                  <a:cubicBezTo>
                    <a:pt x="41" y="77"/>
                    <a:pt x="40" y="77"/>
                    <a:pt x="39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9" y="79"/>
                    <a:pt x="55" y="79"/>
                    <a:pt x="58" y="83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7"/>
                    <a:pt x="63" y="77"/>
                    <a:pt x="63" y="76"/>
                  </a:cubicBezTo>
                  <a:cubicBezTo>
                    <a:pt x="66" y="73"/>
                    <a:pt x="68" y="69"/>
                    <a:pt x="68" y="64"/>
                  </a:cubicBezTo>
                  <a:cubicBezTo>
                    <a:pt x="68" y="55"/>
                    <a:pt x="61" y="48"/>
                    <a:pt x="52" y="48"/>
                  </a:cubicBezTo>
                  <a:close/>
                  <a:moveTo>
                    <a:pt x="52" y="72"/>
                  </a:moveTo>
                  <a:cubicBezTo>
                    <a:pt x="48" y="72"/>
                    <a:pt x="44" y="68"/>
                    <a:pt x="44" y="64"/>
                  </a:cubicBezTo>
                  <a:cubicBezTo>
                    <a:pt x="44" y="60"/>
                    <a:pt x="48" y="56"/>
                    <a:pt x="52" y="56"/>
                  </a:cubicBezTo>
                  <a:cubicBezTo>
                    <a:pt x="56" y="56"/>
                    <a:pt x="60" y="60"/>
                    <a:pt x="60" y="64"/>
                  </a:cubicBezTo>
                  <a:cubicBezTo>
                    <a:pt x="60" y="68"/>
                    <a:pt x="56" y="72"/>
                    <a:pt x="52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upa 13"/>
          <p:cNvGrpSpPr/>
          <p:nvPr/>
        </p:nvGrpSpPr>
        <p:grpSpPr>
          <a:xfrm>
            <a:off x="9063920" y="5494338"/>
            <a:ext cx="633413" cy="633413"/>
            <a:chOff x="6308455" y="4802684"/>
            <a:chExt cx="633413" cy="633413"/>
          </a:xfrm>
          <a:solidFill>
            <a:schemeClr val="tx2"/>
          </a:solidFill>
        </p:grpSpPr>
        <p:sp>
          <p:nvSpPr>
            <p:cNvPr id="26" name="Freeform 634"/>
            <p:cNvSpPr>
              <a:spLocks noEditPoints="1"/>
            </p:cNvSpPr>
            <p:nvPr/>
          </p:nvSpPr>
          <p:spPr bwMode="auto">
            <a:xfrm>
              <a:off x="6308455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658"/>
            <p:cNvSpPr>
              <a:spLocks noEditPoints="1"/>
            </p:cNvSpPr>
            <p:nvPr/>
          </p:nvSpPr>
          <p:spPr bwMode="auto">
            <a:xfrm>
              <a:off x="6411611" y="4973705"/>
              <a:ext cx="428006" cy="308562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upa 9"/>
          <p:cNvGrpSpPr/>
          <p:nvPr/>
        </p:nvGrpSpPr>
        <p:grpSpPr>
          <a:xfrm>
            <a:off x="6599945" y="5494338"/>
            <a:ext cx="633413" cy="633413"/>
            <a:chOff x="3844480" y="4802684"/>
            <a:chExt cx="633413" cy="633413"/>
          </a:xfrm>
          <a:solidFill>
            <a:schemeClr val="tx2"/>
          </a:solidFill>
        </p:grpSpPr>
        <p:sp>
          <p:nvSpPr>
            <p:cNvPr id="29" name="Freeform 656"/>
            <p:cNvSpPr>
              <a:spLocks noEditPoints="1"/>
            </p:cNvSpPr>
            <p:nvPr/>
          </p:nvSpPr>
          <p:spPr bwMode="auto">
            <a:xfrm>
              <a:off x="3844480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715"/>
            <p:cNvSpPr>
              <a:spLocks noEditPoints="1"/>
            </p:cNvSpPr>
            <p:nvPr/>
          </p:nvSpPr>
          <p:spPr bwMode="auto">
            <a:xfrm>
              <a:off x="3981116" y="4973705"/>
              <a:ext cx="360140" cy="299514"/>
            </a:xfrm>
            <a:custGeom>
              <a:avLst/>
              <a:gdLst>
                <a:gd name="T0" fmla="*/ 68 w 168"/>
                <a:gd name="T1" fmla="*/ 16 h 140"/>
                <a:gd name="T2" fmla="*/ 56 w 168"/>
                <a:gd name="T3" fmla="*/ 0 h 140"/>
                <a:gd name="T4" fmla="*/ 0 w 168"/>
                <a:gd name="T5" fmla="*/ 12 h 140"/>
                <a:gd name="T6" fmla="*/ 4 w 168"/>
                <a:gd name="T7" fmla="*/ 120 h 140"/>
                <a:gd name="T8" fmla="*/ 72 w 168"/>
                <a:gd name="T9" fmla="*/ 112 h 140"/>
                <a:gd name="T10" fmla="*/ 8 w 168"/>
                <a:gd name="T11" fmla="*/ 24 h 140"/>
                <a:gd name="T12" fmla="*/ 160 w 168"/>
                <a:gd name="T13" fmla="*/ 112 h 140"/>
                <a:gd name="T14" fmla="*/ 128 w 168"/>
                <a:gd name="T15" fmla="*/ 120 h 140"/>
                <a:gd name="T16" fmla="*/ 168 w 168"/>
                <a:gd name="T17" fmla="*/ 116 h 140"/>
                <a:gd name="T18" fmla="*/ 164 w 168"/>
                <a:gd name="T19" fmla="*/ 16 h 140"/>
                <a:gd name="T20" fmla="*/ 8 w 168"/>
                <a:gd name="T21" fmla="*/ 16 h 140"/>
                <a:gd name="T22" fmla="*/ 12 w 168"/>
                <a:gd name="T23" fmla="*/ 8 h 140"/>
                <a:gd name="T24" fmla="*/ 60 w 168"/>
                <a:gd name="T25" fmla="*/ 12 h 140"/>
                <a:gd name="T26" fmla="*/ 128 w 168"/>
                <a:gd name="T27" fmla="*/ 32 h 140"/>
                <a:gd name="T28" fmla="*/ 152 w 168"/>
                <a:gd name="T29" fmla="*/ 40 h 140"/>
                <a:gd name="T30" fmla="*/ 128 w 168"/>
                <a:gd name="T31" fmla="*/ 32 h 140"/>
                <a:gd name="T32" fmla="*/ 136 w 168"/>
                <a:gd name="T33" fmla="*/ 0 h 140"/>
                <a:gd name="T34" fmla="*/ 144 w 168"/>
                <a:gd name="T35" fmla="*/ 8 h 140"/>
                <a:gd name="T36" fmla="*/ 160 w 168"/>
                <a:gd name="T37" fmla="*/ 0 h 140"/>
                <a:gd name="T38" fmla="*/ 152 w 168"/>
                <a:gd name="T39" fmla="*/ 8 h 140"/>
                <a:gd name="T40" fmla="*/ 160 w 168"/>
                <a:gd name="T41" fmla="*/ 0 h 140"/>
                <a:gd name="T42" fmla="*/ 120 w 168"/>
                <a:gd name="T43" fmla="*/ 0 h 140"/>
                <a:gd name="T44" fmla="*/ 128 w 168"/>
                <a:gd name="T45" fmla="*/ 8 h 140"/>
                <a:gd name="T46" fmla="*/ 32 w 168"/>
                <a:gd name="T47" fmla="*/ 40 h 140"/>
                <a:gd name="T48" fmla="*/ 16 w 168"/>
                <a:gd name="T49" fmla="*/ 32 h 140"/>
                <a:gd name="T50" fmla="*/ 32 w 168"/>
                <a:gd name="T51" fmla="*/ 40 h 140"/>
                <a:gd name="T52" fmla="*/ 40 w 168"/>
                <a:gd name="T53" fmla="*/ 32 h 140"/>
                <a:gd name="T54" fmla="*/ 56 w 168"/>
                <a:gd name="T55" fmla="*/ 40 h 140"/>
                <a:gd name="T56" fmla="*/ 120 w 168"/>
                <a:gd name="T57" fmla="*/ 32 h 140"/>
                <a:gd name="T58" fmla="*/ 64 w 168"/>
                <a:gd name="T59" fmla="*/ 40 h 140"/>
                <a:gd name="T60" fmla="*/ 120 w 168"/>
                <a:gd name="T61" fmla="*/ 32 h 140"/>
                <a:gd name="T62" fmla="*/ 108 w 168"/>
                <a:gd name="T63" fmla="*/ 64 h 140"/>
                <a:gd name="T64" fmla="*/ 44 w 168"/>
                <a:gd name="T65" fmla="*/ 80 h 140"/>
                <a:gd name="T66" fmla="*/ 80 w 168"/>
                <a:gd name="T67" fmla="*/ 96 h 140"/>
                <a:gd name="T68" fmla="*/ 82 w 168"/>
                <a:gd name="T69" fmla="*/ 129 h 140"/>
                <a:gd name="T70" fmla="*/ 93 w 168"/>
                <a:gd name="T71" fmla="*/ 125 h 140"/>
                <a:gd name="T72" fmla="*/ 103 w 168"/>
                <a:gd name="T73" fmla="*/ 140 h 140"/>
                <a:gd name="T74" fmla="*/ 116 w 168"/>
                <a:gd name="T75" fmla="*/ 134 h 140"/>
                <a:gd name="T76" fmla="*/ 118 w 168"/>
                <a:gd name="T77" fmla="*/ 129 h 140"/>
                <a:gd name="T78" fmla="*/ 112 w 168"/>
                <a:gd name="T79" fmla="*/ 116 h 140"/>
                <a:gd name="T80" fmla="*/ 121 w 168"/>
                <a:gd name="T81" fmla="*/ 109 h 140"/>
                <a:gd name="T82" fmla="*/ 107 w 168"/>
                <a:gd name="T83" fmla="*/ 96 h 140"/>
                <a:gd name="T84" fmla="*/ 124 w 168"/>
                <a:gd name="T85" fmla="*/ 80 h 140"/>
                <a:gd name="T86" fmla="*/ 104 w 168"/>
                <a:gd name="T87" fmla="*/ 111 h 140"/>
                <a:gd name="T88" fmla="*/ 103 w 168"/>
                <a:gd name="T89" fmla="*/ 116 h 140"/>
                <a:gd name="T90" fmla="*/ 105 w 168"/>
                <a:gd name="T91" fmla="*/ 131 h 140"/>
                <a:gd name="T92" fmla="*/ 95 w 168"/>
                <a:gd name="T93" fmla="*/ 116 h 140"/>
                <a:gd name="T94" fmla="*/ 88 w 168"/>
                <a:gd name="T95" fmla="*/ 119 h 140"/>
                <a:gd name="T96" fmla="*/ 110 w 168"/>
                <a:gd name="T97" fmla="*/ 108 h 140"/>
                <a:gd name="T98" fmla="*/ 86 w 168"/>
                <a:gd name="T99" fmla="*/ 81 h 140"/>
                <a:gd name="T100" fmla="*/ 80 w 168"/>
                <a:gd name="T101" fmla="*/ 84 h 140"/>
                <a:gd name="T102" fmla="*/ 60 w 168"/>
                <a:gd name="T103" fmla="*/ 88 h 140"/>
                <a:gd name="T104" fmla="*/ 60 w 168"/>
                <a:gd name="T105" fmla="*/ 72 h 140"/>
                <a:gd name="T106" fmla="*/ 116 w 168"/>
                <a:gd name="T107" fmla="*/ 80 h 140"/>
                <a:gd name="T108" fmla="*/ 96 w 168"/>
                <a:gd name="T109" fmla="*/ 8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4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60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lnTo>
                    <a:pt x="60" y="16"/>
                  </a:lnTo>
                  <a:close/>
                  <a:moveTo>
                    <a:pt x="128" y="32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32"/>
                    <a:pt x="152" y="32"/>
                    <a:pt x="152" y="32"/>
                  </a:cubicBezTo>
                  <a:lnTo>
                    <a:pt x="128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40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32" y="40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  <a:moveTo>
                    <a:pt x="124" y="80"/>
                  </a:moveTo>
                  <a:cubicBezTo>
                    <a:pt x="124" y="71"/>
                    <a:pt x="117" y="64"/>
                    <a:pt x="108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1" y="64"/>
                    <a:pt x="44" y="71"/>
                    <a:pt x="44" y="80"/>
                  </a:cubicBezTo>
                  <a:cubicBezTo>
                    <a:pt x="44" y="89"/>
                    <a:pt x="51" y="96"/>
                    <a:pt x="6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7"/>
                    <a:pt x="81" y="128"/>
                    <a:pt x="82" y="129"/>
                  </a:cubicBezTo>
                  <a:cubicBezTo>
                    <a:pt x="83" y="130"/>
                    <a:pt x="85" y="130"/>
                    <a:pt x="86" y="129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0" y="139"/>
                    <a:pt x="102" y="140"/>
                    <a:pt x="103" y="140"/>
                  </a:cubicBezTo>
                  <a:cubicBezTo>
                    <a:pt x="104" y="140"/>
                    <a:pt x="104" y="140"/>
                    <a:pt x="105" y="14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3"/>
                    <a:pt x="118" y="132"/>
                  </a:cubicBezTo>
                  <a:cubicBezTo>
                    <a:pt x="118" y="131"/>
                    <a:pt x="118" y="130"/>
                    <a:pt x="118" y="129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20" y="112"/>
                    <a:pt x="121" y="111"/>
                    <a:pt x="121" y="109"/>
                  </a:cubicBezTo>
                  <a:cubicBezTo>
                    <a:pt x="121" y="108"/>
                    <a:pt x="121" y="107"/>
                    <a:pt x="120" y="10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17" y="96"/>
                    <a:pt x="124" y="89"/>
                    <a:pt x="124" y="80"/>
                  </a:cubicBezTo>
                  <a:close/>
                  <a:moveTo>
                    <a:pt x="110" y="108"/>
                  </a:moveTo>
                  <a:cubicBezTo>
                    <a:pt x="104" y="111"/>
                    <a:pt x="104" y="111"/>
                    <a:pt x="104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4"/>
                    <a:pt x="102" y="115"/>
                    <a:pt x="103" y="116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7"/>
                    <a:pt x="97" y="116"/>
                    <a:pt x="95" y="116"/>
                  </a:cubicBezTo>
                  <a:cubicBezTo>
                    <a:pt x="95" y="116"/>
                    <a:pt x="94" y="116"/>
                    <a:pt x="93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92"/>
                    <a:pt x="88" y="92"/>
                    <a:pt x="88" y="92"/>
                  </a:cubicBezTo>
                  <a:lnTo>
                    <a:pt x="110" y="108"/>
                  </a:lnTo>
                  <a:close/>
                  <a:moveTo>
                    <a:pt x="96" y="88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0"/>
                    <a:pt x="84" y="80"/>
                    <a:pt x="82" y="80"/>
                  </a:cubicBezTo>
                  <a:cubicBezTo>
                    <a:pt x="81" y="81"/>
                    <a:pt x="80" y="82"/>
                    <a:pt x="80" y="8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6" y="88"/>
                    <a:pt x="52" y="84"/>
                    <a:pt x="52" y="80"/>
                  </a:cubicBezTo>
                  <a:cubicBezTo>
                    <a:pt x="52" y="76"/>
                    <a:pt x="56" y="72"/>
                    <a:pt x="60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12" y="72"/>
                    <a:pt x="116" y="76"/>
                    <a:pt x="116" y="80"/>
                  </a:cubicBezTo>
                  <a:cubicBezTo>
                    <a:pt x="116" y="84"/>
                    <a:pt x="112" y="88"/>
                    <a:pt x="108" y="88"/>
                  </a:cubicBezTo>
                  <a:lnTo>
                    <a:pt x="96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upa 8"/>
          <p:cNvGrpSpPr/>
          <p:nvPr/>
        </p:nvGrpSpPr>
        <p:grpSpPr>
          <a:xfrm>
            <a:off x="7421572" y="5494338"/>
            <a:ext cx="633413" cy="633413"/>
            <a:chOff x="4666107" y="4802684"/>
            <a:chExt cx="633413" cy="633413"/>
          </a:xfrm>
          <a:solidFill>
            <a:schemeClr val="tx2"/>
          </a:solidFill>
        </p:grpSpPr>
        <p:sp>
          <p:nvSpPr>
            <p:cNvPr id="32" name="Freeform 630"/>
            <p:cNvSpPr>
              <a:spLocks noEditPoints="1"/>
            </p:cNvSpPr>
            <p:nvPr/>
          </p:nvSpPr>
          <p:spPr bwMode="auto">
            <a:xfrm>
              <a:off x="4666107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717"/>
            <p:cNvSpPr>
              <a:spLocks noEditPoints="1"/>
            </p:cNvSpPr>
            <p:nvPr/>
          </p:nvSpPr>
          <p:spPr bwMode="auto">
            <a:xfrm>
              <a:off x="4802743" y="4939320"/>
              <a:ext cx="359235" cy="359235"/>
            </a:xfrm>
            <a:custGeom>
              <a:avLst/>
              <a:gdLst>
                <a:gd name="T0" fmla="*/ 16 w 168"/>
                <a:gd name="T1" fmla="*/ 88 h 168"/>
                <a:gd name="T2" fmla="*/ 16 w 168"/>
                <a:gd name="T3" fmla="*/ 76 h 168"/>
                <a:gd name="T4" fmla="*/ 0 w 168"/>
                <a:gd name="T5" fmla="*/ 64 h 168"/>
                <a:gd name="T6" fmla="*/ 24 w 168"/>
                <a:gd name="T7" fmla="*/ 52 h 168"/>
                <a:gd name="T8" fmla="*/ 0 w 168"/>
                <a:gd name="T9" fmla="*/ 104 h 168"/>
                <a:gd name="T10" fmla="*/ 24 w 168"/>
                <a:gd name="T11" fmla="*/ 116 h 168"/>
                <a:gd name="T12" fmla="*/ 152 w 168"/>
                <a:gd name="T13" fmla="*/ 76 h 168"/>
                <a:gd name="T14" fmla="*/ 152 w 168"/>
                <a:gd name="T15" fmla="*/ 88 h 168"/>
                <a:gd name="T16" fmla="*/ 152 w 168"/>
                <a:gd name="T17" fmla="*/ 76 h 168"/>
                <a:gd name="T18" fmla="*/ 144 w 168"/>
                <a:gd name="T19" fmla="*/ 68 h 168"/>
                <a:gd name="T20" fmla="*/ 168 w 168"/>
                <a:gd name="T21" fmla="*/ 56 h 168"/>
                <a:gd name="T22" fmla="*/ 144 w 168"/>
                <a:gd name="T23" fmla="*/ 116 h 168"/>
                <a:gd name="T24" fmla="*/ 168 w 168"/>
                <a:gd name="T25" fmla="*/ 104 h 168"/>
                <a:gd name="T26" fmla="*/ 80 w 168"/>
                <a:gd name="T27" fmla="*/ 152 h 168"/>
                <a:gd name="T28" fmla="*/ 92 w 168"/>
                <a:gd name="T29" fmla="*/ 152 h 168"/>
                <a:gd name="T30" fmla="*/ 52 w 168"/>
                <a:gd name="T31" fmla="*/ 152 h 168"/>
                <a:gd name="T32" fmla="*/ 64 w 168"/>
                <a:gd name="T33" fmla="*/ 152 h 168"/>
                <a:gd name="T34" fmla="*/ 52 w 168"/>
                <a:gd name="T35" fmla="*/ 152 h 168"/>
                <a:gd name="T36" fmla="*/ 112 w 168"/>
                <a:gd name="T37" fmla="*/ 168 h 168"/>
                <a:gd name="T38" fmla="*/ 100 w 168"/>
                <a:gd name="T39" fmla="*/ 144 h 168"/>
                <a:gd name="T40" fmla="*/ 88 w 168"/>
                <a:gd name="T41" fmla="*/ 0 h 168"/>
                <a:gd name="T42" fmla="*/ 76 w 168"/>
                <a:gd name="T43" fmla="*/ 24 h 168"/>
                <a:gd name="T44" fmla="*/ 64 w 168"/>
                <a:gd name="T45" fmla="*/ 16 h 168"/>
                <a:gd name="T46" fmla="*/ 52 w 168"/>
                <a:gd name="T47" fmla="*/ 16 h 168"/>
                <a:gd name="T48" fmla="*/ 116 w 168"/>
                <a:gd name="T49" fmla="*/ 16 h 168"/>
                <a:gd name="T50" fmla="*/ 104 w 168"/>
                <a:gd name="T51" fmla="*/ 16 h 168"/>
                <a:gd name="T52" fmla="*/ 116 w 168"/>
                <a:gd name="T53" fmla="*/ 16 h 168"/>
                <a:gd name="T54" fmla="*/ 32 w 168"/>
                <a:gd name="T55" fmla="*/ 124 h 168"/>
                <a:gd name="T56" fmla="*/ 136 w 168"/>
                <a:gd name="T57" fmla="*/ 44 h 168"/>
                <a:gd name="T58" fmla="*/ 44 w 168"/>
                <a:gd name="T59" fmla="*/ 128 h 168"/>
                <a:gd name="T60" fmla="*/ 124 w 168"/>
                <a:gd name="T61" fmla="*/ 40 h 168"/>
                <a:gd name="T62" fmla="*/ 68 w 168"/>
                <a:gd name="T63" fmla="*/ 64 h 168"/>
                <a:gd name="T64" fmla="*/ 100 w 168"/>
                <a:gd name="T65" fmla="*/ 104 h 168"/>
                <a:gd name="T66" fmla="*/ 96 w 168"/>
                <a:gd name="T67" fmla="*/ 96 h 168"/>
                <a:gd name="T68" fmla="*/ 96 w 168"/>
                <a:gd name="T69" fmla="*/ 96 h 168"/>
                <a:gd name="T70" fmla="*/ 120 w 168"/>
                <a:gd name="T71" fmla="*/ 112 h 168"/>
                <a:gd name="T72" fmla="*/ 72 w 168"/>
                <a:gd name="T73" fmla="*/ 120 h 168"/>
                <a:gd name="T74" fmla="*/ 96 w 168"/>
                <a:gd name="T75" fmla="*/ 120 h 168"/>
                <a:gd name="T76" fmla="*/ 96 w 168"/>
                <a:gd name="T77" fmla="*/ 120 h 168"/>
                <a:gd name="T78" fmla="*/ 80 w 168"/>
                <a:gd name="T79" fmla="*/ 112 h 168"/>
                <a:gd name="T80" fmla="*/ 56 w 168"/>
                <a:gd name="T81" fmla="*/ 120 h 168"/>
                <a:gd name="T82" fmla="*/ 48 w 168"/>
                <a:gd name="T83" fmla="*/ 104 h 168"/>
                <a:gd name="T84" fmla="*/ 48 w 168"/>
                <a:gd name="T85" fmla="*/ 104 h 168"/>
                <a:gd name="T86" fmla="*/ 48 w 168"/>
                <a:gd name="T87" fmla="*/ 64 h 168"/>
                <a:gd name="T88" fmla="*/ 56 w 168"/>
                <a:gd name="T89" fmla="*/ 80 h 168"/>
                <a:gd name="T90" fmla="*/ 48 w 168"/>
                <a:gd name="T91" fmla="*/ 56 h 168"/>
                <a:gd name="T92" fmla="*/ 48 w 168"/>
                <a:gd name="T93" fmla="*/ 52 h 168"/>
                <a:gd name="T94" fmla="*/ 72 w 168"/>
                <a:gd name="T95" fmla="*/ 56 h 168"/>
                <a:gd name="T96" fmla="*/ 104 w 168"/>
                <a:gd name="T97" fmla="*/ 48 h 168"/>
                <a:gd name="T98" fmla="*/ 80 w 168"/>
                <a:gd name="T99" fmla="*/ 48 h 168"/>
                <a:gd name="T100" fmla="*/ 116 w 168"/>
                <a:gd name="T101" fmla="*/ 48 h 168"/>
                <a:gd name="T102" fmla="*/ 120 w 168"/>
                <a:gd name="T103" fmla="*/ 52 h 168"/>
                <a:gd name="T104" fmla="*/ 120 w 168"/>
                <a:gd name="T105" fmla="*/ 96 h 168"/>
                <a:gd name="T106" fmla="*/ 120 w 168"/>
                <a:gd name="T107" fmla="*/ 88 h 168"/>
                <a:gd name="T108" fmla="*/ 112 w 168"/>
                <a:gd name="T109" fmla="*/ 72 h 168"/>
                <a:gd name="T110" fmla="*/ 112 w 168"/>
                <a:gd name="T111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68">
                  <a:moveTo>
                    <a:pt x="16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16" y="76"/>
                    <a:pt x="16" y="76"/>
                    <a:pt x="16" y="76"/>
                  </a:cubicBezTo>
                  <a:lnTo>
                    <a:pt x="16" y="80"/>
                  </a:lnTo>
                  <a:close/>
                  <a:moveTo>
                    <a:pt x="16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56"/>
                  </a:lnTo>
                  <a:close/>
                  <a:moveTo>
                    <a:pt x="16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04"/>
                  </a:lnTo>
                  <a:close/>
                  <a:moveTo>
                    <a:pt x="152" y="76"/>
                  </a:moveTo>
                  <a:cubicBezTo>
                    <a:pt x="144" y="76"/>
                    <a:pt x="144" y="76"/>
                    <a:pt x="144" y="76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76"/>
                  </a:lnTo>
                  <a:close/>
                  <a:moveTo>
                    <a:pt x="152" y="56"/>
                  </a:moveTo>
                  <a:cubicBezTo>
                    <a:pt x="152" y="52"/>
                    <a:pt x="152" y="52"/>
                    <a:pt x="152" y="5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52" y="56"/>
                  </a:lnTo>
                  <a:close/>
                  <a:moveTo>
                    <a:pt x="152" y="100"/>
                  </a:moveTo>
                  <a:cubicBezTo>
                    <a:pt x="144" y="100"/>
                    <a:pt x="144" y="100"/>
                    <a:pt x="144" y="100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52" y="104"/>
                    <a:pt x="152" y="104"/>
                    <a:pt x="152" y="104"/>
                  </a:cubicBezTo>
                  <a:lnTo>
                    <a:pt x="152" y="100"/>
                  </a:lnTo>
                  <a:close/>
                  <a:moveTo>
                    <a:pt x="76" y="152"/>
                  </a:moveTo>
                  <a:cubicBezTo>
                    <a:pt x="80" y="152"/>
                    <a:pt x="80" y="152"/>
                    <a:pt x="80" y="152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76" y="152"/>
                  </a:lnTo>
                  <a:close/>
                  <a:moveTo>
                    <a:pt x="52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52" y="144"/>
                    <a:pt x="52" y="144"/>
                    <a:pt x="52" y="144"/>
                  </a:cubicBezTo>
                  <a:lnTo>
                    <a:pt x="52" y="152"/>
                  </a:lnTo>
                  <a:close/>
                  <a:moveTo>
                    <a:pt x="100" y="152"/>
                  </a:moveTo>
                  <a:cubicBezTo>
                    <a:pt x="104" y="152"/>
                    <a:pt x="104" y="152"/>
                    <a:pt x="104" y="15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00" y="144"/>
                    <a:pt x="100" y="144"/>
                    <a:pt x="100" y="144"/>
                  </a:cubicBezTo>
                  <a:lnTo>
                    <a:pt x="100" y="152"/>
                  </a:lnTo>
                  <a:close/>
                  <a:moveTo>
                    <a:pt x="92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6"/>
                  </a:lnTo>
                  <a:close/>
                  <a:moveTo>
                    <a:pt x="68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68" y="24"/>
                    <a:pt x="68" y="24"/>
                    <a:pt x="68" y="24"/>
                  </a:cubicBezTo>
                  <a:lnTo>
                    <a:pt x="68" y="16"/>
                  </a:lnTo>
                  <a:close/>
                  <a:moveTo>
                    <a:pt x="116" y="16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16" y="24"/>
                    <a:pt x="116" y="24"/>
                    <a:pt x="116" y="24"/>
                  </a:cubicBezTo>
                  <a:lnTo>
                    <a:pt x="116" y="16"/>
                  </a:lnTo>
                  <a:close/>
                  <a:moveTo>
                    <a:pt x="124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37" y="32"/>
                    <a:pt x="32" y="37"/>
                    <a:pt x="32" y="4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31"/>
                    <a:pt x="37" y="136"/>
                    <a:pt x="44" y="136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1" y="136"/>
                    <a:pt x="136" y="131"/>
                    <a:pt x="136" y="12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37"/>
                    <a:pt x="131" y="32"/>
                    <a:pt x="124" y="32"/>
                  </a:cubicBezTo>
                  <a:close/>
                  <a:moveTo>
                    <a:pt x="128" y="124"/>
                  </a:moveTo>
                  <a:cubicBezTo>
                    <a:pt x="128" y="126"/>
                    <a:pt x="126" y="128"/>
                    <a:pt x="12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28"/>
                    <a:pt x="40" y="126"/>
                    <a:pt x="40" y="12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2"/>
                    <a:pt x="42" y="40"/>
                    <a:pt x="4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124"/>
                  </a:lnTo>
                  <a:close/>
                  <a:moveTo>
                    <a:pt x="100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6" y="64"/>
                    <a:pt x="64" y="66"/>
                    <a:pt x="64" y="68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6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6"/>
                    <a:pt x="102" y="64"/>
                    <a:pt x="100" y="64"/>
                  </a:cubicBezTo>
                  <a:close/>
                  <a:moveTo>
                    <a:pt x="96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96" y="72"/>
                    <a:pt x="96" y="72"/>
                    <a:pt x="96" y="72"/>
                  </a:cubicBezTo>
                  <a:lnTo>
                    <a:pt x="96" y="96"/>
                  </a:lnTo>
                  <a:close/>
                  <a:moveTo>
                    <a:pt x="112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8" y="120"/>
                    <a:pt x="120" y="118"/>
                    <a:pt x="120" y="116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0"/>
                  </a:lnTo>
                  <a:close/>
                  <a:moveTo>
                    <a:pt x="64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64" y="112"/>
                    <a:pt x="64" y="112"/>
                    <a:pt x="64" y="112"/>
                  </a:cubicBezTo>
                  <a:lnTo>
                    <a:pt x="64" y="120"/>
                  </a:lnTo>
                  <a:close/>
                  <a:moveTo>
                    <a:pt x="96" y="120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96" y="112"/>
                    <a:pt x="96" y="112"/>
                    <a:pt x="96" y="112"/>
                  </a:cubicBezTo>
                  <a:lnTo>
                    <a:pt x="96" y="120"/>
                  </a:lnTo>
                  <a:close/>
                  <a:moveTo>
                    <a:pt x="80" y="120"/>
                  </a:moveTo>
                  <a:cubicBezTo>
                    <a:pt x="88" y="120"/>
                    <a:pt x="88" y="120"/>
                    <a:pt x="88" y="12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0" y="112"/>
                    <a:pt x="80" y="112"/>
                    <a:pt x="80" y="112"/>
                  </a:cubicBezTo>
                  <a:lnTo>
                    <a:pt x="80" y="120"/>
                  </a:lnTo>
                  <a:close/>
                  <a:moveTo>
                    <a:pt x="48" y="116"/>
                  </a:moveTo>
                  <a:cubicBezTo>
                    <a:pt x="48" y="118"/>
                    <a:pt x="50" y="120"/>
                    <a:pt x="52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6"/>
                  </a:lnTo>
                  <a:close/>
                  <a:moveTo>
                    <a:pt x="4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lnTo>
                    <a:pt x="48" y="104"/>
                  </a:lnTo>
                  <a:close/>
                  <a:moveTo>
                    <a:pt x="4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72"/>
                  </a:lnTo>
                  <a:close/>
                  <a:moveTo>
                    <a:pt x="48" y="88"/>
                  </a:moveTo>
                  <a:cubicBezTo>
                    <a:pt x="56" y="88"/>
                    <a:pt x="56" y="88"/>
                    <a:pt x="56" y="88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48" y="52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lose/>
                  <a:moveTo>
                    <a:pt x="7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2" y="56"/>
                    <a:pt x="72" y="56"/>
                    <a:pt x="72" y="56"/>
                  </a:cubicBezTo>
                  <a:lnTo>
                    <a:pt x="72" y="48"/>
                  </a:lnTo>
                  <a:close/>
                  <a:moveTo>
                    <a:pt x="96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96" y="56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8" y="56"/>
                    <a:pt x="88" y="56"/>
                    <a:pt x="88" y="56"/>
                  </a:cubicBezTo>
                  <a:lnTo>
                    <a:pt x="88" y="48"/>
                  </a:lnTo>
                  <a:close/>
                  <a:moveTo>
                    <a:pt x="116" y="48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12" y="104"/>
                  </a:moveTo>
                  <a:cubicBezTo>
                    <a:pt x="120" y="104"/>
                    <a:pt x="120" y="104"/>
                    <a:pt x="120" y="10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104"/>
                  </a:lnTo>
                  <a:close/>
                  <a:moveTo>
                    <a:pt x="112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88"/>
                  </a:lnTo>
                  <a:close/>
                  <a:moveTo>
                    <a:pt x="112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2" y="64"/>
                    <a:pt x="112" y="64"/>
                    <a:pt x="112" y="64"/>
                  </a:cubicBezTo>
                  <a:lnTo>
                    <a:pt x="112" y="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upa 7"/>
          <p:cNvGrpSpPr/>
          <p:nvPr/>
        </p:nvGrpSpPr>
        <p:grpSpPr>
          <a:xfrm>
            <a:off x="8243197" y="5494338"/>
            <a:ext cx="632508" cy="633413"/>
            <a:chOff x="5487733" y="4802684"/>
            <a:chExt cx="632508" cy="633413"/>
          </a:xfrm>
          <a:solidFill>
            <a:schemeClr val="tx2"/>
          </a:solidFill>
        </p:grpSpPr>
        <p:sp>
          <p:nvSpPr>
            <p:cNvPr id="35" name="Freeform 632"/>
            <p:cNvSpPr>
              <a:spLocks noEditPoints="1"/>
            </p:cNvSpPr>
            <p:nvPr/>
          </p:nvSpPr>
          <p:spPr bwMode="auto">
            <a:xfrm>
              <a:off x="5487733" y="4802684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718"/>
            <p:cNvSpPr>
              <a:spLocks noEditPoints="1"/>
            </p:cNvSpPr>
            <p:nvPr/>
          </p:nvSpPr>
          <p:spPr bwMode="auto">
            <a:xfrm>
              <a:off x="5693140" y="4939320"/>
              <a:ext cx="221694" cy="359235"/>
            </a:xfrm>
            <a:custGeom>
              <a:avLst/>
              <a:gdLst>
                <a:gd name="T0" fmla="*/ 16 w 104"/>
                <a:gd name="T1" fmla="*/ 0 h 168"/>
                <a:gd name="T2" fmla="*/ 0 w 104"/>
                <a:gd name="T3" fmla="*/ 152 h 168"/>
                <a:gd name="T4" fmla="*/ 88 w 104"/>
                <a:gd name="T5" fmla="*/ 168 h 168"/>
                <a:gd name="T6" fmla="*/ 104 w 104"/>
                <a:gd name="T7" fmla="*/ 16 h 168"/>
                <a:gd name="T8" fmla="*/ 96 w 104"/>
                <a:gd name="T9" fmla="*/ 152 h 168"/>
                <a:gd name="T10" fmla="*/ 16 w 104"/>
                <a:gd name="T11" fmla="*/ 160 h 168"/>
                <a:gd name="T12" fmla="*/ 8 w 104"/>
                <a:gd name="T13" fmla="*/ 150 h 168"/>
                <a:gd name="T14" fmla="*/ 88 w 104"/>
                <a:gd name="T15" fmla="*/ 152 h 168"/>
                <a:gd name="T16" fmla="*/ 96 w 104"/>
                <a:gd name="T17" fmla="*/ 152 h 168"/>
                <a:gd name="T18" fmla="*/ 88 w 104"/>
                <a:gd name="T19" fmla="*/ 144 h 168"/>
                <a:gd name="T20" fmla="*/ 8 w 104"/>
                <a:gd name="T21" fmla="*/ 136 h 168"/>
                <a:gd name="T22" fmla="*/ 16 w 104"/>
                <a:gd name="T23" fmla="*/ 24 h 168"/>
                <a:gd name="T24" fmla="*/ 96 w 104"/>
                <a:gd name="T25" fmla="*/ 32 h 168"/>
                <a:gd name="T26" fmla="*/ 96 w 104"/>
                <a:gd name="T27" fmla="*/ 18 h 168"/>
                <a:gd name="T28" fmla="*/ 16 w 104"/>
                <a:gd name="T29" fmla="*/ 16 h 168"/>
                <a:gd name="T30" fmla="*/ 8 w 104"/>
                <a:gd name="T31" fmla="*/ 16 h 168"/>
                <a:gd name="T32" fmla="*/ 88 w 104"/>
                <a:gd name="T33" fmla="*/ 8 h 168"/>
                <a:gd name="T34" fmla="*/ 96 w 104"/>
                <a:gd name="T35" fmla="*/ 18 h 168"/>
                <a:gd name="T36" fmla="*/ 72 w 104"/>
                <a:gd name="T37" fmla="*/ 116 h 168"/>
                <a:gd name="T38" fmla="*/ 64 w 104"/>
                <a:gd name="T39" fmla="*/ 128 h 168"/>
                <a:gd name="T40" fmla="*/ 72 w 104"/>
                <a:gd name="T41" fmla="*/ 124 h 168"/>
                <a:gd name="T42" fmla="*/ 80 w 104"/>
                <a:gd name="T43" fmla="*/ 128 h 168"/>
                <a:gd name="T44" fmla="*/ 88 w 104"/>
                <a:gd name="T45" fmla="*/ 124 h 168"/>
                <a:gd name="T46" fmla="*/ 31 w 104"/>
                <a:gd name="T47" fmla="*/ 127 h 168"/>
                <a:gd name="T48" fmla="*/ 28 w 104"/>
                <a:gd name="T49" fmla="*/ 118 h 168"/>
                <a:gd name="T50" fmla="*/ 20 w 104"/>
                <a:gd name="T51" fmla="*/ 116 h 168"/>
                <a:gd name="T52" fmla="*/ 25 w 104"/>
                <a:gd name="T53" fmla="*/ 132 h 168"/>
                <a:gd name="T54" fmla="*/ 36 w 104"/>
                <a:gd name="T55" fmla="*/ 132 h 168"/>
                <a:gd name="T56" fmla="*/ 34 w 104"/>
                <a:gd name="T57" fmla="*/ 124 h 168"/>
                <a:gd name="T58" fmla="*/ 52 w 104"/>
                <a:gd name="T59" fmla="*/ 32 h 168"/>
                <a:gd name="T60" fmla="*/ 52 w 104"/>
                <a:gd name="T61" fmla="*/ 104 h 168"/>
                <a:gd name="T62" fmla="*/ 52 w 104"/>
                <a:gd name="T63" fmla="*/ 32 h 168"/>
                <a:gd name="T64" fmla="*/ 24 w 104"/>
                <a:gd name="T65" fmla="*/ 68 h 168"/>
                <a:gd name="T66" fmla="*/ 80 w 104"/>
                <a:gd name="T67" fmla="*/ 68 h 168"/>
                <a:gd name="T68" fmla="*/ 52 w 104"/>
                <a:gd name="T69" fmla="*/ 48 h 168"/>
                <a:gd name="T70" fmla="*/ 41 w 104"/>
                <a:gd name="T71" fmla="*/ 76 h 168"/>
                <a:gd name="T72" fmla="*/ 37 w 104"/>
                <a:gd name="T73" fmla="*/ 82 h 168"/>
                <a:gd name="T74" fmla="*/ 46 w 104"/>
                <a:gd name="T75" fmla="*/ 83 h 168"/>
                <a:gd name="T76" fmla="*/ 61 w 104"/>
                <a:gd name="T77" fmla="*/ 86 h 168"/>
                <a:gd name="T78" fmla="*/ 65 w 104"/>
                <a:gd name="T79" fmla="*/ 78 h 168"/>
                <a:gd name="T80" fmla="*/ 68 w 104"/>
                <a:gd name="T81" fmla="*/ 64 h 168"/>
                <a:gd name="T82" fmla="*/ 52 w 104"/>
                <a:gd name="T83" fmla="*/ 72 h 168"/>
                <a:gd name="T84" fmla="*/ 52 w 104"/>
                <a:gd name="T85" fmla="*/ 56 h 168"/>
                <a:gd name="T86" fmla="*/ 52 w 104"/>
                <a:gd name="T87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68">
                  <a:moveTo>
                    <a:pt x="8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7" y="168"/>
                    <a:pt x="16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97" y="168"/>
                    <a:pt x="104" y="161"/>
                    <a:pt x="104" y="152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7"/>
                    <a:pt x="97" y="0"/>
                    <a:pt x="88" y="0"/>
                  </a:cubicBezTo>
                  <a:close/>
                  <a:moveTo>
                    <a:pt x="96" y="152"/>
                  </a:moveTo>
                  <a:cubicBezTo>
                    <a:pt x="96" y="156"/>
                    <a:pt x="92" y="160"/>
                    <a:pt x="88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2" y="160"/>
                    <a:pt x="8" y="156"/>
                    <a:pt x="8" y="152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1"/>
                    <a:pt x="13" y="152"/>
                    <a:pt x="16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1" y="152"/>
                    <a:pt x="94" y="151"/>
                    <a:pt x="96" y="150"/>
                  </a:cubicBezTo>
                  <a:lnTo>
                    <a:pt x="96" y="152"/>
                  </a:lnTo>
                  <a:close/>
                  <a:moveTo>
                    <a:pt x="96" y="136"/>
                  </a:moveTo>
                  <a:cubicBezTo>
                    <a:pt x="96" y="140"/>
                    <a:pt x="92" y="144"/>
                    <a:pt x="88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2" y="144"/>
                    <a:pt x="8" y="140"/>
                    <a:pt x="8" y="1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12" y="24"/>
                    <a:pt x="16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2" y="24"/>
                    <a:pt x="96" y="28"/>
                    <a:pt x="96" y="32"/>
                  </a:cubicBezTo>
                  <a:lnTo>
                    <a:pt x="96" y="136"/>
                  </a:lnTo>
                  <a:close/>
                  <a:moveTo>
                    <a:pt x="96" y="18"/>
                  </a:moveTo>
                  <a:cubicBezTo>
                    <a:pt x="94" y="17"/>
                    <a:pt x="91" y="16"/>
                    <a:pt x="8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0" y="17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2" y="8"/>
                    <a:pt x="96" y="12"/>
                    <a:pt x="96" y="16"/>
                  </a:cubicBezTo>
                  <a:lnTo>
                    <a:pt x="96" y="18"/>
                  </a:lnTo>
                  <a:close/>
                  <a:moveTo>
                    <a:pt x="80" y="116"/>
                  </a:moveTo>
                  <a:cubicBezTo>
                    <a:pt x="72" y="116"/>
                    <a:pt x="72" y="116"/>
                    <a:pt x="72" y="116"/>
                  </a:cubicBezTo>
                  <a:cubicBezTo>
                    <a:pt x="68" y="116"/>
                    <a:pt x="64" y="120"/>
                    <a:pt x="64" y="124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0"/>
                    <a:pt x="84" y="116"/>
                    <a:pt x="80" y="116"/>
                  </a:cubicBezTo>
                  <a:close/>
                  <a:moveTo>
                    <a:pt x="31" y="127"/>
                  </a:moveTo>
                  <a:cubicBezTo>
                    <a:pt x="25" y="121"/>
                    <a:pt x="25" y="121"/>
                    <a:pt x="25" y="121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6" y="119"/>
                    <a:pt x="16" y="124"/>
                    <a:pt x="20" y="127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29" y="135"/>
                    <a:pt x="31" y="135"/>
                  </a:cubicBezTo>
                  <a:cubicBezTo>
                    <a:pt x="33" y="135"/>
                    <a:pt x="35" y="134"/>
                    <a:pt x="36" y="132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24"/>
                    <a:pt x="34" y="124"/>
                    <a:pt x="34" y="124"/>
                  </a:cubicBezTo>
                  <a:lnTo>
                    <a:pt x="31" y="127"/>
                  </a:lnTo>
                  <a:close/>
                  <a:moveTo>
                    <a:pt x="52" y="32"/>
                  </a:moveTo>
                  <a:cubicBezTo>
                    <a:pt x="32" y="32"/>
                    <a:pt x="16" y="48"/>
                    <a:pt x="16" y="68"/>
                  </a:cubicBezTo>
                  <a:cubicBezTo>
                    <a:pt x="16" y="88"/>
                    <a:pt x="32" y="104"/>
                    <a:pt x="52" y="104"/>
                  </a:cubicBezTo>
                  <a:cubicBezTo>
                    <a:pt x="72" y="104"/>
                    <a:pt x="88" y="88"/>
                    <a:pt x="88" y="68"/>
                  </a:cubicBezTo>
                  <a:cubicBezTo>
                    <a:pt x="88" y="48"/>
                    <a:pt x="72" y="32"/>
                    <a:pt x="52" y="32"/>
                  </a:cubicBezTo>
                  <a:close/>
                  <a:moveTo>
                    <a:pt x="52" y="96"/>
                  </a:moveTo>
                  <a:cubicBezTo>
                    <a:pt x="37" y="96"/>
                    <a:pt x="24" y="83"/>
                    <a:pt x="24" y="68"/>
                  </a:cubicBezTo>
                  <a:cubicBezTo>
                    <a:pt x="24" y="53"/>
                    <a:pt x="37" y="40"/>
                    <a:pt x="52" y="40"/>
                  </a:cubicBezTo>
                  <a:cubicBezTo>
                    <a:pt x="67" y="40"/>
                    <a:pt x="80" y="53"/>
                    <a:pt x="80" y="68"/>
                  </a:cubicBezTo>
                  <a:cubicBezTo>
                    <a:pt x="80" y="83"/>
                    <a:pt x="67" y="96"/>
                    <a:pt x="52" y="96"/>
                  </a:cubicBezTo>
                  <a:close/>
                  <a:moveTo>
                    <a:pt x="52" y="48"/>
                  </a:moveTo>
                  <a:cubicBezTo>
                    <a:pt x="43" y="48"/>
                    <a:pt x="36" y="55"/>
                    <a:pt x="36" y="64"/>
                  </a:cubicBezTo>
                  <a:cubicBezTo>
                    <a:pt x="36" y="69"/>
                    <a:pt x="38" y="73"/>
                    <a:pt x="41" y="76"/>
                  </a:cubicBezTo>
                  <a:cubicBezTo>
                    <a:pt x="41" y="77"/>
                    <a:pt x="40" y="77"/>
                    <a:pt x="39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9" y="79"/>
                    <a:pt x="55" y="79"/>
                    <a:pt x="58" y="83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7"/>
                    <a:pt x="63" y="77"/>
                    <a:pt x="63" y="76"/>
                  </a:cubicBezTo>
                  <a:cubicBezTo>
                    <a:pt x="66" y="73"/>
                    <a:pt x="68" y="69"/>
                    <a:pt x="68" y="64"/>
                  </a:cubicBezTo>
                  <a:cubicBezTo>
                    <a:pt x="68" y="55"/>
                    <a:pt x="61" y="48"/>
                    <a:pt x="52" y="48"/>
                  </a:cubicBezTo>
                  <a:close/>
                  <a:moveTo>
                    <a:pt x="52" y="72"/>
                  </a:moveTo>
                  <a:cubicBezTo>
                    <a:pt x="48" y="72"/>
                    <a:pt x="44" y="68"/>
                    <a:pt x="44" y="64"/>
                  </a:cubicBezTo>
                  <a:cubicBezTo>
                    <a:pt x="44" y="60"/>
                    <a:pt x="48" y="56"/>
                    <a:pt x="52" y="56"/>
                  </a:cubicBezTo>
                  <a:cubicBezTo>
                    <a:pt x="56" y="56"/>
                    <a:pt x="60" y="60"/>
                    <a:pt x="60" y="64"/>
                  </a:cubicBezTo>
                  <a:cubicBezTo>
                    <a:pt x="60" y="68"/>
                    <a:pt x="56" y="72"/>
                    <a:pt x="52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7745168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Mining and quarrying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4093876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Mining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Hard coal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6105899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Quarrying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Lignite</a:t>
            </a:r>
          </a:p>
        </p:txBody>
      </p:sp>
      <p:sp>
        <p:nvSpPr>
          <p:cNvPr id="5" name="Freeform 666"/>
          <p:cNvSpPr>
            <a:spLocks noEditPoints="1"/>
          </p:cNvSpPr>
          <p:nvPr/>
        </p:nvSpPr>
        <p:spPr bwMode="auto">
          <a:xfrm>
            <a:off x="4650887" y="2751343"/>
            <a:ext cx="880126" cy="842440"/>
          </a:xfrm>
          <a:custGeom>
            <a:avLst/>
            <a:gdLst>
              <a:gd name="T0" fmla="*/ 85 w 168"/>
              <a:gd name="T1" fmla="*/ 22 h 161"/>
              <a:gd name="T2" fmla="*/ 87 w 168"/>
              <a:gd name="T3" fmla="*/ 31 h 161"/>
              <a:gd name="T4" fmla="*/ 90 w 168"/>
              <a:gd name="T5" fmla="*/ 22 h 161"/>
              <a:gd name="T6" fmla="*/ 52 w 168"/>
              <a:gd name="T7" fmla="*/ 57 h 161"/>
              <a:gd name="T8" fmla="*/ 65 w 168"/>
              <a:gd name="T9" fmla="*/ 47 h 161"/>
              <a:gd name="T10" fmla="*/ 115 w 168"/>
              <a:gd name="T11" fmla="*/ 41 h 161"/>
              <a:gd name="T12" fmla="*/ 106 w 168"/>
              <a:gd name="T13" fmla="*/ 55 h 161"/>
              <a:gd name="T14" fmla="*/ 124 w 168"/>
              <a:gd name="T15" fmla="*/ 53 h 161"/>
              <a:gd name="T16" fmla="*/ 116 w 168"/>
              <a:gd name="T17" fmla="*/ 125 h 161"/>
              <a:gd name="T18" fmla="*/ 128 w 168"/>
              <a:gd name="T19" fmla="*/ 137 h 161"/>
              <a:gd name="T20" fmla="*/ 112 w 168"/>
              <a:gd name="T21" fmla="*/ 137 h 161"/>
              <a:gd name="T22" fmla="*/ 116 w 168"/>
              <a:gd name="T23" fmla="*/ 141 h 161"/>
              <a:gd name="T24" fmla="*/ 52 w 168"/>
              <a:gd name="T25" fmla="*/ 149 h 161"/>
              <a:gd name="T26" fmla="*/ 52 w 168"/>
              <a:gd name="T27" fmla="*/ 141 h 161"/>
              <a:gd name="T28" fmla="*/ 56 w 168"/>
              <a:gd name="T29" fmla="*/ 137 h 161"/>
              <a:gd name="T30" fmla="*/ 168 w 168"/>
              <a:gd name="T31" fmla="*/ 89 h 161"/>
              <a:gd name="T32" fmla="*/ 156 w 168"/>
              <a:gd name="T33" fmla="*/ 61 h 161"/>
              <a:gd name="T34" fmla="*/ 156 w 168"/>
              <a:gd name="T35" fmla="*/ 44 h 161"/>
              <a:gd name="T36" fmla="*/ 136 w 168"/>
              <a:gd name="T37" fmla="*/ 31 h 161"/>
              <a:gd name="T38" fmla="*/ 109 w 168"/>
              <a:gd name="T39" fmla="*/ 8 h 161"/>
              <a:gd name="T40" fmla="*/ 85 w 168"/>
              <a:gd name="T41" fmla="*/ 1 h 161"/>
              <a:gd name="T42" fmla="*/ 59 w 168"/>
              <a:gd name="T43" fmla="*/ 28 h 161"/>
              <a:gd name="T44" fmla="*/ 46 w 168"/>
              <a:gd name="T45" fmla="*/ 22 h 161"/>
              <a:gd name="T46" fmla="*/ 22 w 168"/>
              <a:gd name="T47" fmla="*/ 35 h 161"/>
              <a:gd name="T48" fmla="*/ 4 w 168"/>
              <a:gd name="T49" fmla="*/ 61 h 161"/>
              <a:gd name="T50" fmla="*/ 4 w 168"/>
              <a:gd name="T51" fmla="*/ 93 h 161"/>
              <a:gd name="T52" fmla="*/ 8 w 168"/>
              <a:gd name="T53" fmla="*/ 109 h 161"/>
              <a:gd name="T54" fmla="*/ 0 w 168"/>
              <a:gd name="T55" fmla="*/ 125 h 161"/>
              <a:gd name="T56" fmla="*/ 17 w 168"/>
              <a:gd name="T57" fmla="*/ 117 h 161"/>
              <a:gd name="T58" fmla="*/ 28 w 168"/>
              <a:gd name="T59" fmla="*/ 137 h 161"/>
              <a:gd name="T60" fmla="*/ 76 w 168"/>
              <a:gd name="T61" fmla="*/ 133 h 161"/>
              <a:gd name="T62" fmla="*/ 116 w 168"/>
              <a:gd name="T63" fmla="*/ 161 h 161"/>
              <a:gd name="T64" fmla="*/ 149 w 168"/>
              <a:gd name="T65" fmla="*/ 124 h 161"/>
              <a:gd name="T66" fmla="*/ 160 w 168"/>
              <a:gd name="T67" fmla="*/ 125 h 161"/>
              <a:gd name="T68" fmla="*/ 160 w 168"/>
              <a:gd name="T69" fmla="*/ 101 h 161"/>
              <a:gd name="T70" fmla="*/ 158 w 168"/>
              <a:gd name="T71" fmla="*/ 93 h 161"/>
              <a:gd name="T72" fmla="*/ 34 w 168"/>
              <a:gd name="T73" fmla="*/ 45 h 161"/>
              <a:gd name="T74" fmla="*/ 57 w 168"/>
              <a:gd name="T75" fmla="*/ 37 h 161"/>
              <a:gd name="T76" fmla="*/ 83 w 168"/>
              <a:gd name="T77" fmla="*/ 10 h 161"/>
              <a:gd name="T78" fmla="*/ 102 w 168"/>
              <a:gd name="T79" fmla="*/ 14 h 161"/>
              <a:gd name="T80" fmla="*/ 127 w 168"/>
              <a:gd name="T81" fmla="*/ 35 h 161"/>
              <a:gd name="T82" fmla="*/ 127 w 168"/>
              <a:gd name="T83" fmla="*/ 47 h 161"/>
              <a:gd name="T84" fmla="*/ 22 w 168"/>
              <a:gd name="T85" fmla="*/ 61 h 161"/>
              <a:gd name="T86" fmla="*/ 36 w 168"/>
              <a:gd name="T87" fmla="*/ 137 h 161"/>
              <a:gd name="T88" fmla="*/ 52 w 168"/>
              <a:gd name="T89" fmla="*/ 153 h 161"/>
              <a:gd name="T90" fmla="*/ 116 w 168"/>
              <a:gd name="T91" fmla="*/ 121 h 161"/>
              <a:gd name="T92" fmla="*/ 142 w 168"/>
              <a:gd name="T93" fmla="*/ 122 h 161"/>
              <a:gd name="T94" fmla="*/ 116 w 168"/>
              <a:gd name="T95" fmla="*/ 113 h 161"/>
              <a:gd name="T96" fmla="*/ 52 w 168"/>
              <a:gd name="T97" fmla="*/ 113 h 161"/>
              <a:gd name="T98" fmla="*/ 26 w 168"/>
              <a:gd name="T99" fmla="*/ 122 h 161"/>
              <a:gd name="T100" fmla="*/ 142 w 168"/>
              <a:gd name="T101" fmla="*/ 122 h 161"/>
              <a:gd name="T102" fmla="*/ 160 w 168"/>
              <a:gd name="T103" fmla="*/ 6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1">
                <a:moveTo>
                  <a:pt x="90" y="22"/>
                </a:moveTo>
                <a:cubicBezTo>
                  <a:pt x="90" y="22"/>
                  <a:pt x="89" y="21"/>
                  <a:pt x="88" y="21"/>
                </a:cubicBezTo>
                <a:cubicBezTo>
                  <a:pt x="87" y="21"/>
                  <a:pt x="85" y="21"/>
                  <a:pt x="85" y="22"/>
                </a:cubicBezTo>
                <a:cubicBezTo>
                  <a:pt x="71" y="35"/>
                  <a:pt x="71" y="35"/>
                  <a:pt x="71" y="35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31"/>
                  <a:pt x="87" y="31"/>
                  <a:pt x="87" y="31"/>
                </a:cubicBezTo>
                <a:cubicBezTo>
                  <a:pt x="97" y="42"/>
                  <a:pt x="97" y="42"/>
                  <a:pt x="97" y="42"/>
                </a:cubicBezTo>
                <a:cubicBezTo>
                  <a:pt x="103" y="36"/>
                  <a:pt x="103" y="36"/>
                  <a:pt x="103" y="36"/>
                </a:cubicBezTo>
                <a:lnTo>
                  <a:pt x="90" y="22"/>
                </a:lnTo>
                <a:close/>
                <a:moveTo>
                  <a:pt x="50" y="43"/>
                </a:moveTo>
                <a:cubicBezTo>
                  <a:pt x="44" y="54"/>
                  <a:pt x="44" y="54"/>
                  <a:pt x="44" y="54"/>
                </a:cubicBezTo>
                <a:cubicBezTo>
                  <a:pt x="52" y="57"/>
                  <a:pt x="52" y="57"/>
                  <a:pt x="52" y="57"/>
                </a:cubicBezTo>
                <a:cubicBezTo>
                  <a:pt x="55" y="50"/>
                  <a:pt x="55" y="50"/>
                  <a:pt x="55" y="50"/>
                </a:cubicBezTo>
                <a:cubicBezTo>
                  <a:pt x="62" y="54"/>
                  <a:pt x="62" y="54"/>
                  <a:pt x="62" y="54"/>
                </a:cubicBezTo>
                <a:cubicBezTo>
                  <a:pt x="65" y="47"/>
                  <a:pt x="65" y="47"/>
                  <a:pt x="65" y="47"/>
                </a:cubicBezTo>
                <a:cubicBezTo>
                  <a:pt x="55" y="41"/>
                  <a:pt x="55" y="41"/>
                  <a:pt x="55" y="41"/>
                </a:cubicBezTo>
                <a:cubicBezTo>
                  <a:pt x="53" y="40"/>
                  <a:pt x="51" y="41"/>
                  <a:pt x="50" y="43"/>
                </a:cubicBezTo>
                <a:close/>
                <a:moveTo>
                  <a:pt x="115" y="41"/>
                </a:moveTo>
                <a:cubicBezTo>
                  <a:pt x="114" y="41"/>
                  <a:pt x="113" y="41"/>
                  <a:pt x="112" y="42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7" y="42"/>
                  <a:pt x="116" y="41"/>
                  <a:pt x="115" y="41"/>
                </a:cubicBezTo>
                <a:close/>
                <a:moveTo>
                  <a:pt x="116" y="125"/>
                </a:moveTo>
                <a:cubicBezTo>
                  <a:pt x="109" y="125"/>
                  <a:pt x="104" y="130"/>
                  <a:pt x="104" y="137"/>
                </a:cubicBezTo>
                <a:cubicBezTo>
                  <a:pt x="104" y="144"/>
                  <a:pt x="109" y="149"/>
                  <a:pt x="116" y="149"/>
                </a:cubicBezTo>
                <a:cubicBezTo>
                  <a:pt x="123" y="149"/>
                  <a:pt x="128" y="144"/>
                  <a:pt x="128" y="137"/>
                </a:cubicBezTo>
                <a:cubicBezTo>
                  <a:pt x="128" y="130"/>
                  <a:pt x="123" y="125"/>
                  <a:pt x="116" y="125"/>
                </a:cubicBezTo>
                <a:close/>
                <a:moveTo>
                  <a:pt x="116" y="141"/>
                </a:moveTo>
                <a:cubicBezTo>
                  <a:pt x="114" y="141"/>
                  <a:pt x="112" y="139"/>
                  <a:pt x="112" y="137"/>
                </a:cubicBezTo>
                <a:cubicBezTo>
                  <a:pt x="112" y="135"/>
                  <a:pt x="114" y="133"/>
                  <a:pt x="116" y="133"/>
                </a:cubicBezTo>
                <a:cubicBezTo>
                  <a:pt x="118" y="133"/>
                  <a:pt x="120" y="135"/>
                  <a:pt x="120" y="137"/>
                </a:cubicBezTo>
                <a:cubicBezTo>
                  <a:pt x="120" y="139"/>
                  <a:pt x="118" y="141"/>
                  <a:pt x="116" y="141"/>
                </a:cubicBezTo>
                <a:close/>
                <a:moveTo>
                  <a:pt x="52" y="125"/>
                </a:moveTo>
                <a:cubicBezTo>
                  <a:pt x="45" y="125"/>
                  <a:pt x="40" y="130"/>
                  <a:pt x="40" y="137"/>
                </a:cubicBezTo>
                <a:cubicBezTo>
                  <a:pt x="40" y="144"/>
                  <a:pt x="45" y="149"/>
                  <a:pt x="52" y="149"/>
                </a:cubicBezTo>
                <a:cubicBezTo>
                  <a:pt x="59" y="149"/>
                  <a:pt x="64" y="144"/>
                  <a:pt x="64" y="137"/>
                </a:cubicBezTo>
                <a:cubicBezTo>
                  <a:pt x="64" y="130"/>
                  <a:pt x="59" y="125"/>
                  <a:pt x="52" y="125"/>
                </a:cubicBezTo>
                <a:close/>
                <a:moveTo>
                  <a:pt x="52" y="141"/>
                </a:moveTo>
                <a:cubicBezTo>
                  <a:pt x="50" y="141"/>
                  <a:pt x="48" y="139"/>
                  <a:pt x="48" y="137"/>
                </a:cubicBezTo>
                <a:cubicBezTo>
                  <a:pt x="48" y="135"/>
                  <a:pt x="50" y="133"/>
                  <a:pt x="52" y="133"/>
                </a:cubicBezTo>
                <a:cubicBezTo>
                  <a:pt x="54" y="133"/>
                  <a:pt x="56" y="135"/>
                  <a:pt x="56" y="137"/>
                </a:cubicBezTo>
                <a:cubicBezTo>
                  <a:pt x="56" y="139"/>
                  <a:pt x="54" y="141"/>
                  <a:pt x="52" y="141"/>
                </a:cubicBezTo>
                <a:close/>
                <a:moveTo>
                  <a:pt x="164" y="93"/>
                </a:moveTo>
                <a:cubicBezTo>
                  <a:pt x="166" y="93"/>
                  <a:pt x="168" y="91"/>
                  <a:pt x="168" y="89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8" y="63"/>
                  <a:pt x="166" y="61"/>
                  <a:pt x="164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8"/>
                  <a:pt x="159" y="47"/>
                  <a:pt x="158" y="46"/>
                </a:cubicBezTo>
                <a:cubicBezTo>
                  <a:pt x="157" y="45"/>
                  <a:pt x="157" y="44"/>
                  <a:pt x="156" y="44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4"/>
                  <a:pt x="136" y="32"/>
                  <a:pt x="136" y="31"/>
                </a:cubicBezTo>
                <a:cubicBezTo>
                  <a:pt x="136" y="30"/>
                  <a:pt x="135" y="30"/>
                  <a:pt x="134" y="2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9" y="8"/>
                  <a:pt x="109" y="8"/>
                  <a:pt x="109" y="8"/>
                </a:cubicBezTo>
                <a:cubicBezTo>
                  <a:pt x="108" y="6"/>
                  <a:pt x="106" y="5"/>
                  <a:pt x="104" y="5"/>
                </a:cubicBezTo>
                <a:cubicBezTo>
                  <a:pt x="94" y="8"/>
                  <a:pt x="94" y="8"/>
                  <a:pt x="94" y="8"/>
                </a:cubicBezTo>
                <a:cubicBezTo>
                  <a:pt x="85" y="1"/>
                  <a:pt x="85" y="1"/>
                  <a:pt x="85" y="1"/>
                </a:cubicBezTo>
                <a:cubicBezTo>
                  <a:pt x="84" y="1"/>
                  <a:pt x="83" y="0"/>
                  <a:pt x="82" y="0"/>
                </a:cubicBezTo>
                <a:cubicBezTo>
                  <a:pt x="81" y="1"/>
                  <a:pt x="80" y="1"/>
                  <a:pt x="79" y="2"/>
                </a:cubicBezTo>
                <a:cubicBezTo>
                  <a:pt x="59" y="28"/>
                  <a:pt x="59" y="28"/>
                  <a:pt x="59" y="28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0" y="21"/>
                  <a:pt x="49" y="21"/>
                </a:cubicBezTo>
                <a:cubicBezTo>
                  <a:pt x="48" y="21"/>
                  <a:pt x="47" y="21"/>
                  <a:pt x="46" y="22"/>
                </a:cubicBezTo>
                <a:cubicBezTo>
                  <a:pt x="34" y="36"/>
                  <a:pt x="34" y="36"/>
                  <a:pt x="34" y="36"/>
                </a:cubicBezTo>
                <a:cubicBezTo>
                  <a:pt x="25" y="34"/>
                  <a:pt x="25" y="34"/>
                  <a:pt x="25" y="34"/>
                </a:cubicBezTo>
                <a:cubicBezTo>
                  <a:pt x="24" y="34"/>
                  <a:pt x="23" y="34"/>
                  <a:pt x="22" y="35"/>
                </a:cubicBezTo>
                <a:cubicBezTo>
                  <a:pt x="21" y="35"/>
                  <a:pt x="20" y="36"/>
                  <a:pt x="20" y="37"/>
                </a:cubicBezTo>
                <a:cubicBezTo>
                  <a:pt x="14" y="61"/>
                  <a:pt x="14" y="61"/>
                  <a:pt x="14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63"/>
                  <a:pt x="0" y="6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2" y="93"/>
                  <a:pt x="4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01"/>
                  <a:pt x="8" y="101"/>
                  <a:pt x="8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25"/>
                  <a:pt x="0" y="125"/>
                  <a:pt x="0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17"/>
                  <a:pt x="8" y="117"/>
                  <a:pt x="8" y="117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20" y="129"/>
                  <a:pt x="24" y="132"/>
                  <a:pt x="28" y="133"/>
                </a:cubicBezTo>
                <a:cubicBezTo>
                  <a:pt x="28" y="134"/>
                  <a:pt x="28" y="136"/>
                  <a:pt x="28" y="137"/>
                </a:cubicBezTo>
                <a:cubicBezTo>
                  <a:pt x="28" y="150"/>
                  <a:pt x="39" y="161"/>
                  <a:pt x="52" y="161"/>
                </a:cubicBezTo>
                <a:cubicBezTo>
                  <a:pt x="65" y="161"/>
                  <a:pt x="76" y="150"/>
                  <a:pt x="76" y="137"/>
                </a:cubicBezTo>
                <a:cubicBezTo>
                  <a:pt x="76" y="136"/>
                  <a:pt x="76" y="134"/>
                  <a:pt x="76" y="133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2" y="134"/>
                  <a:pt x="92" y="136"/>
                  <a:pt x="92" y="137"/>
                </a:cubicBezTo>
                <a:cubicBezTo>
                  <a:pt x="92" y="150"/>
                  <a:pt x="103" y="161"/>
                  <a:pt x="116" y="161"/>
                </a:cubicBezTo>
                <a:cubicBezTo>
                  <a:pt x="129" y="161"/>
                  <a:pt x="140" y="150"/>
                  <a:pt x="140" y="137"/>
                </a:cubicBezTo>
                <a:cubicBezTo>
                  <a:pt x="140" y="136"/>
                  <a:pt x="140" y="134"/>
                  <a:pt x="140" y="133"/>
                </a:cubicBezTo>
                <a:cubicBezTo>
                  <a:pt x="144" y="132"/>
                  <a:pt x="148" y="129"/>
                  <a:pt x="149" y="124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8" y="125"/>
                  <a:pt x="168" y="125"/>
                  <a:pt x="168" y="125"/>
                </a:cubicBezTo>
                <a:cubicBezTo>
                  <a:pt x="168" y="101"/>
                  <a:pt x="168" y="101"/>
                  <a:pt x="168" y="101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8" y="93"/>
                  <a:pt x="158" y="93"/>
                  <a:pt x="158" y="93"/>
                </a:cubicBezTo>
                <a:lnTo>
                  <a:pt x="164" y="93"/>
                </a:lnTo>
                <a:close/>
                <a:moveTo>
                  <a:pt x="27" y="43"/>
                </a:moveTo>
                <a:cubicBezTo>
                  <a:pt x="34" y="45"/>
                  <a:pt x="34" y="45"/>
                  <a:pt x="34" y="45"/>
                </a:cubicBezTo>
                <a:cubicBezTo>
                  <a:pt x="36" y="45"/>
                  <a:pt x="37" y="45"/>
                  <a:pt x="38" y="43"/>
                </a:cubicBezTo>
                <a:cubicBezTo>
                  <a:pt x="49" y="30"/>
                  <a:pt x="49" y="30"/>
                  <a:pt x="49" y="30"/>
                </a:cubicBezTo>
                <a:cubicBezTo>
                  <a:pt x="57" y="37"/>
                  <a:pt x="57" y="37"/>
                  <a:pt x="57" y="37"/>
                </a:cubicBezTo>
                <a:cubicBezTo>
                  <a:pt x="58" y="38"/>
                  <a:pt x="59" y="38"/>
                  <a:pt x="60" y="38"/>
                </a:cubicBezTo>
                <a:cubicBezTo>
                  <a:pt x="61" y="38"/>
                  <a:pt x="62" y="37"/>
                  <a:pt x="63" y="36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6"/>
                  <a:pt x="90" y="16"/>
                  <a:pt x="90" y="16"/>
                </a:cubicBezTo>
                <a:cubicBezTo>
                  <a:pt x="91" y="16"/>
                  <a:pt x="93" y="17"/>
                  <a:pt x="94" y="16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5" y="25"/>
                  <a:pt x="106" y="26"/>
                  <a:pt x="107" y="26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2"/>
                  <a:pt x="124" y="43"/>
                  <a:pt x="124" y="44"/>
                </a:cubicBezTo>
                <a:cubicBezTo>
                  <a:pt x="125" y="46"/>
                  <a:pt x="126" y="46"/>
                  <a:pt x="127" y="47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22" y="61"/>
                  <a:pt x="22" y="61"/>
                  <a:pt x="22" y="61"/>
                </a:cubicBezTo>
                <a:lnTo>
                  <a:pt x="27" y="43"/>
                </a:lnTo>
                <a:close/>
                <a:moveTo>
                  <a:pt x="52" y="153"/>
                </a:moveTo>
                <a:cubicBezTo>
                  <a:pt x="43" y="153"/>
                  <a:pt x="36" y="146"/>
                  <a:pt x="36" y="137"/>
                </a:cubicBezTo>
                <a:cubicBezTo>
                  <a:pt x="36" y="128"/>
                  <a:pt x="43" y="121"/>
                  <a:pt x="52" y="121"/>
                </a:cubicBezTo>
                <a:cubicBezTo>
                  <a:pt x="61" y="121"/>
                  <a:pt x="68" y="128"/>
                  <a:pt x="68" y="137"/>
                </a:cubicBezTo>
                <a:cubicBezTo>
                  <a:pt x="68" y="146"/>
                  <a:pt x="61" y="153"/>
                  <a:pt x="52" y="153"/>
                </a:cubicBezTo>
                <a:close/>
                <a:moveTo>
                  <a:pt x="116" y="153"/>
                </a:moveTo>
                <a:cubicBezTo>
                  <a:pt x="107" y="153"/>
                  <a:pt x="100" y="146"/>
                  <a:pt x="100" y="137"/>
                </a:cubicBezTo>
                <a:cubicBezTo>
                  <a:pt x="100" y="128"/>
                  <a:pt x="107" y="121"/>
                  <a:pt x="116" y="121"/>
                </a:cubicBezTo>
                <a:cubicBezTo>
                  <a:pt x="125" y="121"/>
                  <a:pt x="132" y="128"/>
                  <a:pt x="132" y="137"/>
                </a:cubicBezTo>
                <a:cubicBezTo>
                  <a:pt x="132" y="146"/>
                  <a:pt x="125" y="153"/>
                  <a:pt x="116" y="153"/>
                </a:cubicBezTo>
                <a:close/>
                <a:moveTo>
                  <a:pt x="142" y="122"/>
                </a:moveTo>
                <a:cubicBezTo>
                  <a:pt x="141" y="124"/>
                  <a:pt x="140" y="125"/>
                  <a:pt x="138" y="125"/>
                </a:cubicBezTo>
                <a:cubicBezTo>
                  <a:pt x="137" y="125"/>
                  <a:pt x="137" y="125"/>
                  <a:pt x="137" y="125"/>
                </a:cubicBezTo>
                <a:cubicBezTo>
                  <a:pt x="133" y="118"/>
                  <a:pt x="125" y="113"/>
                  <a:pt x="116" y="113"/>
                </a:cubicBezTo>
                <a:cubicBezTo>
                  <a:pt x="107" y="113"/>
                  <a:pt x="99" y="118"/>
                  <a:pt x="95" y="125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69" y="118"/>
                  <a:pt x="61" y="113"/>
                  <a:pt x="52" y="113"/>
                </a:cubicBezTo>
                <a:cubicBezTo>
                  <a:pt x="43" y="113"/>
                  <a:pt x="35" y="118"/>
                  <a:pt x="31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28" y="125"/>
                  <a:pt x="27" y="124"/>
                  <a:pt x="26" y="122"/>
                </a:cubicBezTo>
                <a:cubicBezTo>
                  <a:pt x="19" y="93"/>
                  <a:pt x="19" y="93"/>
                  <a:pt x="19" y="93"/>
                </a:cubicBezTo>
                <a:cubicBezTo>
                  <a:pt x="149" y="93"/>
                  <a:pt x="149" y="93"/>
                  <a:pt x="149" y="93"/>
                </a:cubicBezTo>
                <a:lnTo>
                  <a:pt x="142" y="122"/>
                </a:lnTo>
                <a:close/>
                <a:moveTo>
                  <a:pt x="8" y="85"/>
                </a:moveTo>
                <a:cubicBezTo>
                  <a:pt x="8" y="69"/>
                  <a:pt x="8" y="69"/>
                  <a:pt x="8" y="6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85"/>
                  <a:pt x="160" y="85"/>
                  <a:pt x="160" y="85"/>
                </a:cubicBezTo>
                <a:lnTo>
                  <a:pt x="8" y="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02"/>
          <p:cNvSpPr>
            <a:spLocks noEditPoints="1"/>
          </p:cNvSpPr>
          <p:nvPr/>
        </p:nvSpPr>
        <p:spPr bwMode="auto">
          <a:xfrm>
            <a:off x="6579629" y="2713654"/>
            <a:ext cx="1048615" cy="880126"/>
          </a:xfrm>
          <a:custGeom>
            <a:avLst/>
            <a:gdLst>
              <a:gd name="T0" fmla="*/ 184 w 200"/>
              <a:gd name="T1" fmla="*/ 80 h 168"/>
              <a:gd name="T2" fmla="*/ 174 w 200"/>
              <a:gd name="T3" fmla="*/ 55 h 168"/>
              <a:gd name="T4" fmla="*/ 131 w 200"/>
              <a:gd name="T5" fmla="*/ 59 h 168"/>
              <a:gd name="T6" fmla="*/ 127 w 200"/>
              <a:gd name="T7" fmla="*/ 48 h 168"/>
              <a:gd name="T8" fmla="*/ 122 w 200"/>
              <a:gd name="T9" fmla="*/ 40 h 168"/>
              <a:gd name="T10" fmla="*/ 113 w 200"/>
              <a:gd name="T11" fmla="*/ 21 h 168"/>
              <a:gd name="T12" fmla="*/ 84 w 200"/>
              <a:gd name="T13" fmla="*/ 0 h 168"/>
              <a:gd name="T14" fmla="*/ 58 w 200"/>
              <a:gd name="T15" fmla="*/ 10 h 168"/>
              <a:gd name="T16" fmla="*/ 51 w 200"/>
              <a:gd name="T17" fmla="*/ 22 h 168"/>
              <a:gd name="T18" fmla="*/ 35 w 200"/>
              <a:gd name="T19" fmla="*/ 17 h 168"/>
              <a:gd name="T20" fmla="*/ 15 w 200"/>
              <a:gd name="T21" fmla="*/ 34 h 168"/>
              <a:gd name="T22" fmla="*/ 7 w 200"/>
              <a:gd name="T23" fmla="*/ 64 h 168"/>
              <a:gd name="T24" fmla="*/ 2 w 200"/>
              <a:gd name="T25" fmla="*/ 76 h 168"/>
              <a:gd name="T26" fmla="*/ 12 w 200"/>
              <a:gd name="T27" fmla="*/ 136 h 168"/>
              <a:gd name="T28" fmla="*/ 120 w 200"/>
              <a:gd name="T29" fmla="*/ 152 h 168"/>
              <a:gd name="T30" fmla="*/ 192 w 200"/>
              <a:gd name="T31" fmla="*/ 132 h 168"/>
              <a:gd name="T32" fmla="*/ 200 w 200"/>
              <a:gd name="T33" fmla="*/ 96 h 168"/>
              <a:gd name="T34" fmla="*/ 167 w 200"/>
              <a:gd name="T35" fmla="*/ 60 h 168"/>
              <a:gd name="T36" fmla="*/ 152 w 200"/>
              <a:gd name="T37" fmla="*/ 80 h 168"/>
              <a:gd name="T38" fmla="*/ 27 w 200"/>
              <a:gd name="T39" fmla="*/ 44 h 168"/>
              <a:gd name="T40" fmla="*/ 52 w 200"/>
              <a:gd name="T41" fmla="*/ 32 h 168"/>
              <a:gd name="T42" fmla="*/ 60 w 200"/>
              <a:gd name="T43" fmla="*/ 19 h 168"/>
              <a:gd name="T44" fmla="*/ 83 w 200"/>
              <a:gd name="T45" fmla="*/ 10 h 168"/>
              <a:gd name="T46" fmla="*/ 111 w 200"/>
              <a:gd name="T47" fmla="*/ 30 h 168"/>
              <a:gd name="T48" fmla="*/ 96 w 200"/>
              <a:gd name="T49" fmla="*/ 55 h 168"/>
              <a:gd name="T50" fmla="*/ 16 w 200"/>
              <a:gd name="T51" fmla="*/ 57 h 168"/>
              <a:gd name="T52" fmla="*/ 14 w 200"/>
              <a:gd name="T53" fmla="*/ 68 h 168"/>
              <a:gd name="T54" fmla="*/ 101 w 200"/>
              <a:gd name="T55" fmla="*/ 60 h 168"/>
              <a:gd name="T56" fmla="*/ 119 w 200"/>
              <a:gd name="T57" fmla="*/ 48 h 168"/>
              <a:gd name="T58" fmla="*/ 87 w 200"/>
              <a:gd name="T59" fmla="*/ 104 h 168"/>
              <a:gd name="T60" fmla="*/ 44 w 200"/>
              <a:gd name="T61" fmla="*/ 160 h 168"/>
              <a:gd name="T62" fmla="*/ 68 w 200"/>
              <a:gd name="T63" fmla="*/ 136 h 168"/>
              <a:gd name="T64" fmla="*/ 124 w 200"/>
              <a:gd name="T65" fmla="*/ 136 h 168"/>
              <a:gd name="T66" fmla="*/ 148 w 200"/>
              <a:gd name="T67" fmla="*/ 160 h 168"/>
              <a:gd name="T68" fmla="*/ 184 w 200"/>
              <a:gd name="T69" fmla="*/ 124 h 168"/>
              <a:gd name="T70" fmla="*/ 180 w 200"/>
              <a:gd name="T71" fmla="*/ 136 h 168"/>
              <a:gd name="T72" fmla="*/ 117 w 200"/>
              <a:gd name="T73" fmla="*/ 144 h 168"/>
              <a:gd name="T74" fmla="*/ 44 w 200"/>
              <a:gd name="T75" fmla="*/ 104 h 168"/>
              <a:gd name="T76" fmla="*/ 64 w 200"/>
              <a:gd name="T77" fmla="*/ 107 h 168"/>
              <a:gd name="T78" fmla="*/ 114 w 200"/>
              <a:gd name="T79" fmla="*/ 100 h 168"/>
              <a:gd name="T80" fmla="*/ 133 w 200"/>
              <a:gd name="T81" fmla="*/ 85 h 168"/>
              <a:gd name="T82" fmla="*/ 144 w 200"/>
              <a:gd name="T83" fmla="*/ 60 h 168"/>
              <a:gd name="T84" fmla="*/ 184 w 200"/>
              <a:gd name="T85" fmla="*/ 88 h 168"/>
              <a:gd name="T86" fmla="*/ 192 w 200"/>
              <a:gd name="T87" fmla="*/ 96 h 168"/>
              <a:gd name="T88" fmla="*/ 61 w 200"/>
              <a:gd name="T89" fmla="*/ 49 h 168"/>
              <a:gd name="T90" fmla="*/ 48 w 200"/>
              <a:gd name="T91" fmla="*/ 36 h 168"/>
              <a:gd name="T92" fmla="*/ 49 w 200"/>
              <a:gd name="T93" fmla="*/ 49 h 168"/>
              <a:gd name="T94" fmla="*/ 93 w 200"/>
              <a:gd name="T95" fmla="*/ 49 h 168"/>
              <a:gd name="T96" fmla="*/ 87 w 200"/>
              <a:gd name="T97" fmla="*/ 28 h 168"/>
              <a:gd name="T98" fmla="*/ 75 w 200"/>
              <a:gd name="T99" fmla="*/ 47 h 168"/>
              <a:gd name="T100" fmla="*/ 32 w 200"/>
              <a:gd name="T101" fmla="*/ 136 h 168"/>
              <a:gd name="T102" fmla="*/ 44 w 200"/>
              <a:gd name="T103" fmla="*/ 124 h 168"/>
              <a:gd name="T104" fmla="*/ 44 w 200"/>
              <a:gd name="T105" fmla="*/ 132 h 168"/>
              <a:gd name="T106" fmla="*/ 148 w 200"/>
              <a:gd name="T107" fmla="*/ 124 h 168"/>
              <a:gd name="T108" fmla="*/ 160 w 200"/>
              <a:gd name="T109" fmla="*/ 136 h 168"/>
              <a:gd name="T110" fmla="*/ 144 w 200"/>
              <a:gd name="T111" fmla="*/ 136 h 168"/>
              <a:gd name="T112" fmla="*/ 148 w 200"/>
              <a:gd name="T113" fmla="*/ 140 h 168"/>
              <a:gd name="T114" fmla="*/ 108 w 200"/>
              <a:gd name="T115" fmla="*/ 128 h 168"/>
              <a:gd name="T116" fmla="*/ 104 w 200"/>
              <a:gd name="T117" fmla="*/ 73 h 168"/>
              <a:gd name="T118" fmla="*/ 100 w 200"/>
              <a:gd name="T119" fmla="*/ 89 h 168"/>
              <a:gd name="T120" fmla="*/ 80 w 200"/>
              <a:gd name="T121" fmla="*/ 71 h 168"/>
              <a:gd name="T122" fmla="*/ 88 w 200"/>
              <a:gd name="T123" fmla="*/ 73 h 168"/>
              <a:gd name="T124" fmla="*/ 60 w 200"/>
              <a:gd name="T125" fmla="*/ 87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168">
                <a:moveTo>
                  <a:pt x="196" y="86"/>
                </a:moveTo>
                <a:cubicBezTo>
                  <a:pt x="194" y="84"/>
                  <a:pt x="194" y="84"/>
                  <a:pt x="194" y="84"/>
                </a:cubicBezTo>
                <a:cubicBezTo>
                  <a:pt x="191" y="82"/>
                  <a:pt x="187" y="80"/>
                  <a:pt x="184" y="80"/>
                </a:cubicBezTo>
                <a:cubicBezTo>
                  <a:pt x="169" y="80"/>
                  <a:pt x="169" y="80"/>
                  <a:pt x="169" y="80"/>
                </a:cubicBezTo>
                <a:cubicBezTo>
                  <a:pt x="175" y="61"/>
                  <a:pt x="175" y="61"/>
                  <a:pt x="175" y="61"/>
                </a:cubicBezTo>
                <a:cubicBezTo>
                  <a:pt x="175" y="59"/>
                  <a:pt x="175" y="56"/>
                  <a:pt x="174" y="55"/>
                </a:cubicBezTo>
                <a:cubicBezTo>
                  <a:pt x="172" y="53"/>
                  <a:pt x="170" y="52"/>
                  <a:pt x="168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6" y="52"/>
                  <a:pt x="132" y="55"/>
                  <a:pt x="131" y="59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7" y="23"/>
                  <a:pt x="117" y="22"/>
                  <a:pt x="116" y="21"/>
                </a:cubicBezTo>
                <a:cubicBezTo>
                  <a:pt x="115" y="21"/>
                  <a:pt x="114" y="21"/>
                  <a:pt x="113" y="21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7" y="2"/>
                  <a:pt x="87" y="2"/>
                  <a:pt x="87" y="2"/>
                </a:cubicBezTo>
                <a:cubicBezTo>
                  <a:pt x="87" y="1"/>
                  <a:pt x="86" y="0"/>
                  <a:pt x="84" y="0"/>
                </a:cubicBezTo>
                <a:cubicBezTo>
                  <a:pt x="83" y="0"/>
                  <a:pt x="82" y="0"/>
                  <a:pt x="81" y="1"/>
                </a:cubicBezTo>
                <a:cubicBezTo>
                  <a:pt x="68" y="13"/>
                  <a:pt x="68" y="13"/>
                  <a:pt x="68" y="13"/>
                </a:cubicBezTo>
                <a:cubicBezTo>
                  <a:pt x="58" y="10"/>
                  <a:pt x="58" y="10"/>
                  <a:pt x="58" y="10"/>
                </a:cubicBezTo>
                <a:cubicBezTo>
                  <a:pt x="57" y="10"/>
                  <a:pt x="56" y="10"/>
                  <a:pt x="55" y="11"/>
                </a:cubicBezTo>
                <a:cubicBezTo>
                  <a:pt x="54" y="11"/>
                  <a:pt x="54" y="12"/>
                  <a:pt x="53" y="13"/>
                </a:cubicBezTo>
                <a:cubicBezTo>
                  <a:pt x="51" y="22"/>
                  <a:pt x="51" y="22"/>
                  <a:pt x="51" y="22"/>
                </a:cubicBezTo>
                <a:cubicBezTo>
                  <a:pt x="41" y="16"/>
                  <a:pt x="41" y="16"/>
                  <a:pt x="41" y="16"/>
                </a:cubicBezTo>
                <a:cubicBezTo>
                  <a:pt x="40" y="15"/>
                  <a:pt x="39" y="15"/>
                  <a:pt x="38" y="15"/>
                </a:cubicBezTo>
                <a:cubicBezTo>
                  <a:pt x="37" y="16"/>
                  <a:pt x="36" y="16"/>
                  <a:pt x="35" y="17"/>
                </a:cubicBezTo>
                <a:cubicBezTo>
                  <a:pt x="26" y="36"/>
                  <a:pt x="26" y="36"/>
                  <a:pt x="26" y="36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3"/>
                  <a:pt x="16" y="33"/>
                  <a:pt x="15" y="34"/>
                </a:cubicBezTo>
                <a:cubicBezTo>
                  <a:pt x="14" y="34"/>
                  <a:pt x="13" y="35"/>
                  <a:pt x="13" y="36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3"/>
                  <a:pt x="7" y="64"/>
                  <a:pt x="7" y="64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70"/>
                  <a:pt x="0" y="71"/>
                  <a:pt x="0" y="73"/>
                </a:cubicBezTo>
                <a:cubicBezTo>
                  <a:pt x="0" y="74"/>
                  <a:pt x="1" y="75"/>
                  <a:pt x="2" y="76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20" y="111"/>
                  <a:pt x="12" y="123"/>
                  <a:pt x="12" y="136"/>
                </a:cubicBezTo>
                <a:cubicBezTo>
                  <a:pt x="12" y="154"/>
                  <a:pt x="26" y="168"/>
                  <a:pt x="44" y="168"/>
                </a:cubicBezTo>
                <a:cubicBezTo>
                  <a:pt x="56" y="168"/>
                  <a:pt x="66" y="162"/>
                  <a:pt x="72" y="152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6" y="162"/>
                  <a:pt x="136" y="168"/>
                  <a:pt x="148" y="168"/>
                </a:cubicBezTo>
                <a:cubicBezTo>
                  <a:pt x="160" y="168"/>
                  <a:pt x="170" y="161"/>
                  <a:pt x="176" y="152"/>
                </a:cubicBezTo>
                <a:cubicBezTo>
                  <a:pt x="185" y="150"/>
                  <a:pt x="192" y="142"/>
                  <a:pt x="192" y="132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6" y="128"/>
                  <a:pt x="200" y="124"/>
                  <a:pt x="200" y="120"/>
                </a:cubicBezTo>
                <a:cubicBezTo>
                  <a:pt x="200" y="96"/>
                  <a:pt x="200" y="96"/>
                  <a:pt x="200" y="96"/>
                </a:cubicBezTo>
                <a:cubicBezTo>
                  <a:pt x="200" y="93"/>
                  <a:pt x="198" y="89"/>
                  <a:pt x="196" y="86"/>
                </a:cubicBezTo>
                <a:close/>
                <a:moveTo>
                  <a:pt x="152" y="60"/>
                </a:moveTo>
                <a:cubicBezTo>
                  <a:pt x="167" y="60"/>
                  <a:pt x="167" y="60"/>
                  <a:pt x="167" y="60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61" y="79"/>
                  <a:pt x="161" y="80"/>
                  <a:pt x="161" y="80"/>
                </a:cubicBezTo>
                <a:cubicBezTo>
                  <a:pt x="152" y="80"/>
                  <a:pt x="152" y="80"/>
                  <a:pt x="152" y="80"/>
                </a:cubicBezTo>
                <a:lnTo>
                  <a:pt x="152" y="60"/>
                </a:lnTo>
                <a:close/>
                <a:moveTo>
                  <a:pt x="20" y="42"/>
                </a:moveTo>
                <a:cubicBezTo>
                  <a:pt x="27" y="44"/>
                  <a:pt x="27" y="44"/>
                  <a:pt x="27" y="44"/>
                </a:cubicBezTo>
                <a:cubicBezTo>
                  <a:pt x="29" y="45"/>
                  <a:pt x="31" y="44"/>
                  <a:pt x="32" y="42"/>
                </a:cubicBezTo>
                <a:cubicBezTo>
                  <a:pt x="41" y="25"/>
                  <a:pt x="41" y="25"/>
                  <a:pt x="41" y="25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2"/>
                  <a:pt x="54" y="33"/>
                  <a:pt x="56" y="32"/>
                </a:cubicBezTo>
                <a:cubicBezTo>
                  <a:pt x="57" y="32"/>
                  <a:pt x="58" y="30"/>
                  <a:pt x="58" y="29"/>
                </a:cubicBezTo>
                <a:cubicBezTo>
                  <a:pt x="60" y="19"/>
                  <a:pt x="60" y="19"/>
                  <a:pt x="60" y="19"/>
                </a:cubicBezTo>
                <a:cubicBezTo>
                  <a:pt x="68" y="21"/>
                  <a:pt x="68" y="21"/>
                  <a:pt x="68" y="21"/>
                </a:cubicBezTo>
                <a:cubicBezTo>
                  <a:pt x="69" y="22"/>
                  <a:pt x="71" y="21"/>
                  <a:pt x="72" y="20"/>
                </a:cubicBezTo>
                <a:cubicBezTo>
                  <a:pt x="83" y="10"/>
                  <a:pt x="83" y="10"/>
                  <a:pt x="83" y="10"/>
                </a:cubicBezTo>
                <a:cubicBezTo>
                  <a:pt x="97" y="31"/>
                  <a:pt x="97" y="31"/>
                  <a:pt x="97" y="31"/>
                </a:cubicBezTo>
                <a:cubicBezTo>
                  <a:pt x="98" y="32"/>
                  <a:pt x="100" y="33"/>
                  <a:pt x="101" y="33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1" y="41"/>
                  <a:pt x="109" y="42"/>
                  <a:pt x="107" y="44"/>
                </a:cubicBezTo>
                <a:cubicBezTo>
                  <a:pt x="96" y="55"/>
                  <a:pt x="96" y="55"/>
                  <a:pt x="96" y="55"/>
                </a:cubicBezTo>
                <a:cubicBezTo>
                  <a:pt x="95" y="56"/>
                  <a:pt x="94" y="56"/>
                  <a:pt x="93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0" y="56"/>
                  <a:pt x="18" y="56"/>
                  <a:pt x="16" y="57"/>
                </a:cubicBezTo>
                <a:lnTo>
                  <a:pt x="20" y="42"/>
                </a:lnTo>
                <a:close/>
                <a:moveTo>
                  <a:pt x="11" y="71"/>
                </a:moveTo>
                <a:cubicBezTo>
                  <a:pt x="14" y="68"/>
                  <a:pt x="14" y="68"/>
                  <a:pt x="14" y="68"/>
                </a:cubicBezTo>
                <a:cubicBezTo>
                  <a:pt x="16" y="65"/>
                  <a:pt x="19" y="64"/>
                  <a:pt x="2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6" y="64"/>
                  <a:pt x="99" y="63"/>
                  <a:pt x="101" y="60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48"/>
                  <a:pt x="114" y="48"/>
                  <a:pt x="115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102"/>
                  <a:pt x="102" y="104"/>
                  <a:pt x="99" y="104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1" y="104"/>
                  <a:pt x="74" y="102"/>
                  <a:pt x="68" y="99"/>
                </a:cubicBezTo>
                <a:lnTo>
                  <a:pt x="11" y="71"/>
                </a:lnTo>
                <a:close/>
                <a:moveTo>
                  <a:pt x="44" y="160"/>
                </a:moveTo>
                <a:cubicBezTo>
                  <a:pt x="31" y="160"/>
                  <a:pt x="20" y="149"/>
                  <a:pt x="20" y="136"/>
                </a:cubicBezTo>
                <a:cubicBezTo>
                  <a:pt x="20" y="123"/>
                  <a:pt x="31" y="112"/>
                  <a:pt x="44" y="112"/>
                </a:cubicBezTo>
                <a:cubicBezTo>
                  <a:pt x="57" y="112"/>
                  <a:pt x="68" y="123"/>
                  <a:pt x="68" y="136"/>
                </a:cubicBezTo>
                <a:cubicBezTo>
                  <a:pt x="68" y="149"/>
                  <a:pt x="57" y="160"/>
                  <a:pt x="44" y="160"/>
                </a:cubicBezTo>
                <a:close/>
                <a:moveTo>
                  <a:pt x="148" y="160"/>
                </a:moveTo>
                <a:cubicBezTo>
                  <a:pt x="135" y="160"/>
                  <a:pt x="124" y="149"/>
                  <a:pt x="124" y="136"/>
                </a:cubicBezTo>
                <a:cubicBezTo>
                  <a:pt x="124" y="123"/>
                  <a:pt x="135" y="112"/>
                  <a:pt x="148" y="112"/>
                </a:cubicBezTo>
                <a:cubicBezTo>
                  <a:pt x="161" y="112"/>
                  <a:pt x="172" y="123"/>
                  <a:pt x="172" y="136"/>
                </a:cubicBezTo>
                <a:cubicBezTo>
                  <a:pt x="172" y="149"/>
                  <a:pt x="161" y="160"/>
                  <a:pt x="148" y="160"/>
                </a:cubicBezTo>
                <a:close/>
                <a:moveTo>
                  <a:pt x="192" y="120"/>
                </a:moveTo>
                <a:cubicBezTo>
                  <a:pt x="188" y="120"/>
                  <a:pt x="188" y="120"/>
                  <a:pt x="188" y="120"/>
                </a:cubicBezTo>
                <a:cubicBezTo>
                  <a:pt x="186" y="120"/>
                  <a:pt x="184" y="122"/>
                  <a:pt x="184" y="124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4" y="136"/>
                  <a:pt x="182" y="139"/>
                  <a:pt x="180" y="141"/>
                </a:cubicBezTo>
                <a:cubicBezTo>
                  <a:pt x="180" y="140"/>
                  <a:pt x="180" y="138"/>
                  <a:pt x="180" y="136"/>
                </a:cubicBezTo>
                <a:cubicBezTo>
                  <a:pt x="180" y="118"/>
                  <a:pt x="166" y="104"/>
                  <a:pt x="148" y="104"/>
                </a:cubicBezTo>
                <a:cubicBezTo>
                  <a:pt x="130" y="104"/>
                  <a:pt x="116" y="118"/>
                  <a:pt x="116" y="136"/>
                </a:cubicBezTo>
                <a:cubicBezTo>
                  <a:pt x="116" y="139"/>
                  <a:pt x="116" y="141"/>
                  <a:pt x="117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1"/>
                  <a:pt x="76" y="139"/>
                  <a:pt x="76" y="136"/>
                </a:cubicBezTo>
                <a:cubicBezTo>
                  <a:pt x="76" y="118"/>
                  <a:pt x="62" y="104"/>
                  <a:pt x="44" y="104"/>
                </a:cubicBezTo>
                <a:cubicBezTo>
                  <a:pt x="43" y="104"/>
                  <a:pt x="41" y="104"/>
                  <a:pt x="40" y="104"/>
                </a:cubicBezTo>
                <a:cubicBezTo>
                  <a:pt x="40" y="94"/>
                  <a:pt x="40" y="94"/>
                  <a:pt x="40" y="94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71" y="110"/>
                  <a:pt x="79" y="112"/>
                  <a:pt x="87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6" y="112"/>
                  <a:pt x="112" y="107"/>
                  <a:pt x="114" y="100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1" y="88"/>
                  <a:pt x="132" y="87"/>
                  <a:pt x="133" y="85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60"/>
                  <a:pt x="140" y="60"/>
                  <a:pt x="140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6"/>
                  <a:pt x="146" y="88"/>
                  <a:pt x="148" y="88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5" y="88"/>
                  <a:pt x="187" y="89"/>
                  <a:pt x="188" y="90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91" y="93"/>
                  <a:pt x="192" y="95"/>
                  <a:pt x="192" y="96"/>
                </a:cubicBezTo>
                <a:lnTo>
                  <a:pt x="192" y="120"/>
                </a:lnTo>
                <a:close/>
                <a:moveTo>
                  <a:pt x="51" y="45"/>
                </a:moveTo>
                <a:cubicBezTo>
                  <a:pt x="61" y="49"/>
                  <a:pt x="61" y="49"/>
                  <a:pt x="61" y="49"/>
                </a:cubicBezTo>
                <a:cubicBezTo>
                  <a:pt x="64" y="42"/>
                  <a:pt x="64" y="42"/>
                  <a:pt x="64" y="42"/>
                </a:cubicBezTo>
                <a:cubicBezTo>
                  <a:pt x="51" y="36"/>
                  <a:pt x="51" y="36"/>
                  <a:pt x="51" y="36"/>
                </a:cubicBezTo>
                <a:cubicBezTo>
                  <a:pt x="50" y="35"/>
                  <a:pt x="49" y="35"/>
                  <a:pt x="48" y="36"/>
                </a:cubicBezTo>
                <a:cubicBezTo>
                  <a:pt x="47" y="36"/>
                  <a:pt x="46" y="37"/>
                  <a:pt x="45" y="38"/>
                </a:cubicBezTo>
                <a:cubicBezTo>
                  <a:pt x="42" y="47"/>
                  <a:pt x="42" y="47"/>
                  <a:pt x="42" y="47"/>
                </a:cubicBezTo>
                <a:cubicBezTo>
                  <a:pt x="49" y="49"/>
                  <a:pt x="49" y="49"/>
                  <a:pt x="49" y="49"/>
                </a:cubicBezTo>
                <a:lnTo>
                  <a:pt x="51" y="45"/>
                </a:lnTo>
                <a:close/>
                <a:moveTo>
                  <a:pt x="86" y="38"/>
                </a:moveTo>
                <a:cubicBezTo>
                  <a:pt x="93" y="49"/>
                  <a:pt x="93" y="49"/>
                  <a:pt x="93" y="49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90" y="30"/>
                  <a:pt x="90" y="30"/>
                  <a:pt x="90" y="30"/>
                </a:cubicBezTo>
                <a:cubicBezTo>
                  <a:pt x="89" y="29"/>
                  <a:pt x="88" y="28"/>
                  <a:pt x="87" y="28"/>
                </a:cubicBezTo>
                <a:cubicBezTo>
                  <a:pt x="86" y="28"/>
                  <a:pt x="85" y="28"/>
                  <a:pt x="84" y="29"/>
                </a:cubicBezTo>
                <a:cubicBezTo>
                  <a:pt x="70" y="41"/>
                  <a:pt x="70" y="41"/>
                  <a:pt x="70" y="41"/>
                </a:cubicBezTo>
                <a:cubicBezTo>
                  <a:pt x="75" y="47"/>
                  <a:pt x="75" y="47"/>
                  <a:pt x="75" y="47"/>
                </a:cubicBezTo>
                <a:lnTo>
                  <a:pt x="86" y="38"/>
                </a:lnTo>
                <a:close/>
                <a:moveTo>
                  <a:pt x="44" y="124"/>
                </a:moveTo>
                <a:cubicBezTo>
                  <a:pt x="37" y="124"/>
                  <a:pt x="32" y="129"/>
                  <a:pt x="32" y="136"/>
                </a:cubicBezTo>
                <a:cubicBezTo>
                  <a:pt x="32" y="143"/>
                  <a:pt x="37" y="148"/>
                  <a:pt x="44" y="148"/>
                </a:cubicBezTo>
                <a:cubicBezTo>
                  <a:pt x="51" y="148"/>
                  <a:pt x="56" y="143"/>
                  <a:pt x="56" y="136"/>
                </a:cubicBezTo>
                <a:cubicBezTo>
                  <a:pt x="56" y="129"/>
                  <a:pt x="51" y="124"/>
                  <a:pt x="44" y="124"/>
                </a:cubicBezTo>
                <a:close/>
                <a:moveTo>
                  <a:pt x="44" y="140"/>
                </a:moveTo>
                <a:cubicBezTo>
                  <a:pt x="42" y="140"/>
                  <a:pt x="40" y="138"/>
                  <a:pt x="40" y="136"/>
                </a:cubicBezTo>
                <a:cubicBezTo>
                  <a:pt x="40" y="134"/>
                  <a:pt x="42" y="132"/>
                  <a:pt x="44" y="132"/>
                </a:cubicBezTo>
                <a:cubicBezTo>
                  <a:pt x="46" y="132"/>
                  <a:pt x="48" y="134"/>
                  <a:pt x="48" y="136"/>
                </a:cubicBezTo>
                <a:cubicBezTo>
                  <a:pt x="48" y="138"/>
                  <a:pt x="46" y="140"/>
                  <a:pt x="44" y="140"/>
                </a:cubicBezTo>
                <a:close/>
                <a:moveTo>
                  <a:pt x="148" y="124"/>
                </a:moveTo>
                <a:cubicBezTo>
                  <a:pt x="141" y="124"/>
                  <a:pt x="136" y="129"/>
                  <a:pt x="136" y="136"/>
                </a:cubicBezTo>
                <a:cubicBezTo>
                  <a:pt x="136" y="143"/>
                  <a:pt x="141" y="148"/>
                  <a:pt x="148" y="148"/>
                </a:cubicBezTo>
                <a:cubicBezTo>
                  <a:pt x="155" y="148"/>
                  <a:pt x="160" y="143"/>
                  <a:pt x="160" y="136"/>
                </a:cubicBezTo>
                <a:cubicBezTo>
                  <a:pt x="160" y="129"/>
                  <a:pt x="155" y="124"/>
                  <a:pt x="148" y="124"/>
                </a:cubicBezTo>
                <a:close/>
                <a:moveTo>
                  <a:pt x="148" y="140"/>
                </a:moveTo>
                <a:cubicBezTo>
                  <a:pt x="146" y="140"/>
                  <a:pt x="144" y="138"/>
                  <a:pt x="144" y="136"/>
                </a:cubicBezTo>
                <a:cubicBezTo>
                  <a:pt x="144" y="134"/>
                  <a:pt x="146" y="132"/>
                  <a:pt x="148" y="132"/>
                </a:cubicBezTo>
                <a:cubicBezTo>
                  <a:pt x="150" y="132"/>
                  <a:pt x="152" y="134"/>
                  <a:pt x="152" y="136"/>
                </a:cubicBezTo>
                <a:cubicBezTo>
                  <a:pt x="152" y="138"/>
                  <a:pt x="150" y="140"/>
                  <a:pt x="148" y="140"/>
                </a:cubicBezTo>
                <a:close/>
                <a:moveTo>
                  <a:pt x="84" y="136"/>
                </a:moveTo>
                <a:cubicBezTo>
                  <a:pt x="108" y="136"/>
                  <a:pt x="108" y="136"/>
                  <a:pt x="108" y="136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84" y="128"/>
                  <a:pt x="84" y="128"/>
                  <a:pt x="84" y="128"/>
                </a:cubicBezTo>
                <a:lnTo>
                  <a:pt x="84" y="136"/>
                </a:lnTo>
                <a:close/>
                <a:moveTo>
                  <a:pt x="104" y="73"/>
                </a:moveTo>
                <a:cubicBezTo>
                  <a:pt x="96" y="71"/>
                  <a:pt x="96" y="71"/>
                  <a:pt x="96" y="71"/>
                </a:cubicBezTo>
                <a:cubicBezTo>
                  <a:pt x="92" y="87"/>
                  <a:pt x="92" y="87"/>
                  <a:pt x="92" y="87"/>
                </a:cubicBezTo>
                <a:cubicBezTo>
                  <a:pt x="100" y="89"/>
                  <a:pt x="100" y="89"/>
                  <a:pt x="100" y="89"/>
                </a:cubicBezTo>
                <a:lnTo>
                  <a:pt x="104" y="73"/>
                </a:lnTo>
                <a:close/>
                <a:moveTo>
                  <a:pt x="88" y="73"/>
                </a:moveTo>
                <a:cubicBezTo>
                  <a:pt x="80" y="71"/>
                  <a:pt x="80" y="71"/>
                  <a:pt x="80" y="71"/>
                </a:cubicBezTo>
                <a:cubicBezTo>
                  <a:pt x="76" y="87"/>
                  <a:pt x="76" y="87"/>
                  <a:pt x="76" y="87"/>
                </a:cubicBezTo>
                <a:cubicBezTo>
                  <a:pt x="84" y="89"/>
                  <a:pt x="84" y="89"/>
                  <a:pt x="84" y="89"/>
                </a:cubicBezTo>
                <a:lnTo>
                  <a:pt x="88" y="73"/>
                </a:lnTo>
                <a:close/>
                <a:moveTo>
                  <a:pt x="72" y="73"/>
                </a:moveTo>
                <a:cubicBezTo>
                  <a:pt x="64" y="71"/>
                  <a:pt x="64" y="71"/>
                  <a:pt x="64" y="71"/>
                </a:cubicBezTo>
                <a:cubicBezTo>
                  <a:pt x="60" y="87"/>
                  <a:pt x="60" y="87"/>
                  <a:pt x="60" y="87"/>
                </a:cubicBezTo>
                <a:cubicBezTo>
                  <a:pt x="68" y="89"/>
                  <a:pt x="68" y="89"/>
                  <a:pt x="68" y="89"/>
                </a:cubicBezTo>
                <a:lnTo>
                  <a:pt x="72" y="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upa 35"/>
          <p:cNvGrpSpPr/>
          <p:nvPr/>
        </p:nvGrpSpPr>
        <p:grpSpPr>
          <a:xfrm>
            <a:off x="3324440" y="5502933"/>
            <a:ext cx="616220" cy="616220"/>
            <a:chOff x="1388650" y="1730183"/>
            <a:chExt cx="616220" cy="616220"/>
          </a:xfrm>
        </p:grpSpPr>
        <p:sp>
          <p:nvSpPr>
            <p:cNvPr id="9" name="Oval 535"/>
            <p:cNvSpPr>
              <a:spLocks noChangeArrowheads="1"/>
            </p:cNvSpPr>
            <p:nvPr/>
          </p:nvSpPr>
          <p:spPr bwMode="auto">
            <a:xfrm>
              <a:off x="1388650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666"/>
            <p:cNvSpPr>
              <a:spLocks noEditPoints="1"/>
            </p:cNvSpPr>
            <p:nvPr/>
          </p:nvSpPr>
          <p:spPr bwMode="auto">
            <a:xfrm>
              <a:off x="1517142" y="1874058"/>
              <a:ext cx="359235" cy="343853"/>
            </a:xfrm>
            <a:custGeom>
              <a:avLst/>
              <a:gdLst>
                <a:gd name="T0" fmla="*/ 85 w 168"/>
                <a:gd name="T1" fmla="*/ 22 h 161"/>
                <a:gd name="T2" fmla="*/ 87 w 168"/>
                <a:gd name="T3" fmla="*/ 31 h 161"/>
                <a:gd name="T4" fmla="*/ 90 w 168"/>
                <a:gd name="T5" fmla="*/ 22 h 161"/>
                <a:gd name="T6" fmla="*/ 52 w 168"/>
                <a:gd name="T7" fmla="*/ 57 h 161"/>
                <a:gd name="T8" fmla="*/ 65 w 168"/>
                <a:gd name="T9" fmla="*/ 47 h 161"/>
                <a:gd name="T10" fmla="*/ 115 w 168"/>
                <a:gd name="T11" fmla="*/ 41 h 161"/>
                <a:gd name="T12" fmla="*/ 106 w 168"/>
                <a:gd name="T13" fmla="*/ 55 h 161"/>
                <a:gd name="T14" fmla="*/ 124 w 168"/>
                <a:gd name="T15" fmla="*/ 53 h 161"/>
                <a:gd name="T16" fmla="*/ 116 w 168"/>
                <a:gd name="T17" fmla="*/ 125 h 161"/>
                <a:gd name="T18" fmla="*/ 128 w 168"/>
                <a:gd name="T19" fmla="*/ 137 h 161"/>
                <a:gd name="T20" fmla="*/ 112 w 168"/>
                <a:gd name="T21" fmla="*/ 137 h 161"/>
                <a:gd name="T22" fmla="*/ 116 w 168"/>
                <a:gd name="T23" fmla="*/ 141 h 161"/>
                <a:gd name="T24" fmla="*/ 52 w 168"/>
                <a:gd name="T25" fmla="*/ 149 h 161"/>
                <a:gd name="T26" fmla="*/ 52 w 168"/>
                <a:gd name="T27" fmla="*/ 141 h 161"/>
                <a:gd name="T28" fmla="*/ 56 w 168"/>
                <a:gd name="T29" fmla="*/ 137 h 161"/>
                <a:gd name="T30" fmla="*/ 168 w 168"/>
                <a:gd name="T31" fmla="*/ 89 h 161"/>
                <a:gd name="T32" fmla="*/ 156 w 168"/>
                <a:gd name="T33" fmla="*/ 61 h 161"/>
                <a:gd name="T34" fmla="*/ 156 w 168"/>
                <a:gd name="T35" fmla="*/ 44 h 161"/>
                <a:gd name="T36" fmla="*/ 136 w 168"/>
                <a:gd name="T37" fmla="*/ 31 h 161"/>
                <a:gd name="T38" fmla="*/ 109 w 168"/>
                <a:gd name="T39" fmla="*/ 8 h 161"/>
                <a:gd name="T40" fmla="*/ 85 w 168"/>
                <a:gd name="T41" fmla="*/ 1 h 161"/>
                <a:gd name="T42" fmla="*/ 59 w 168"/>
                <a:gd name="T43" fmla="*/ 28 h 161"/>
                <a:gd name="T44" fmla="*/ 46 w 168"/>
                <a:gd name="T45" fmla="*/ 22 h 161"/>
                <a:gd name="T46" fmla="*/ 22 w 168"/>
                <a:gd name="T47" fmla="*/ 35 h 161"/>
                <a:gd name="T48" fmla="*/ 4 w 168"/>
                <a:gd name="T49" fmla="*/ 61 h 161"/>
                <a:gd name="T50" fmla="*/ 4 w 168"/>
                <a:gd name="T51" fmla="*/ 93 h 161"/>
                <a:gd name="T52" fmla="*/ 8 w 168"/>
                <a:gd name="T53" fmla="*/ 109 h 161"/>
                <a:gd name="T54" fmla="*/ 0 w 168"/>
                <a:gd name="T55" fmla="*/ 125 h 161"/>
                <a:gd name="T56" fmla="*/ 17 w 168"/>
                <a:gd name="T57" fmla="*/ 117 h 161"/>
                <a:gd name="T58" fmla="*/ 28 w 168"/>
                <a:gd name="T59" fmla="*/ 137 h 161"/>
                <a:gd name="T60" fmla="*/ 76 w 168"/>
                <a:gd name="T61" fmla="*/ 133 h 161"/>
                <a:gd name="T62" fmla="*/ 116 w 168"/>
                <a:gd name="T63" fmla="*/ 161 h 161"/>
                <a:gd name="T64" fmla="*/ 149 w 168"/>
                <a:gd name="T65" fmla="*/ 124 h 161"/>
                <a:gd name="T66" fmla="*/ 160 w 168"/>
                <a:gd name="T67" fmla="*/ 125 h 161"/>
                <a:gd name="T68" fmla="*/ 160 w 168"/>
                <a:gd name="T69" fmla="*/ 101 h 161"/>
                <a:gd name="T70" fmla="*/ 158 w 168"/>
                <a:gd name="T71" fmla="*/ 93 h 161"/>
                <a:gd name="T72" fmla="*/ 34 w 168"/>
                <a:gd name="T73" fmla="*/ 45 h 161"/>
                <a:gd name="T74" fmla="*/ 57 w 168"/>
                <a:gd name="T75" fmla="*/ 37 h 161"/>
                <a:gd name="T76" fmla="*/ 83 w 168"/>
                <a:gd name="T77" fmla="*/ 10 h 161"/>
                <a:gd name="T78" fmla="*/ 102 w 168"/>
                <a:gd name="T79" fmla="*/ 14 h 161"/>
                <a:gd name="T80" fmla="*/ 127 w 168"/>
                <a:gd name="T81" fmla="*/ 35 h 161"/>
                <a:gd name="T82" fmla="*/ 127 w 168"/>
                <a:gd name="T83" fmla="*/ 47 h 161"/>
                <a:gd name="T84" fmla="*/ 22 w 168"/>
                <a:gd name="T85" fmla="*/ 61 h 161"/>
                <a:gd name="T86" fmla="*/ 36 w 168"/>
                <a:gd name="T87" fmla="*/ 137 h 161"/>
                <a:gd name="T88" fmla="*/ 52 w 168"/>
                <a:gd name="T89" fmla="*/ 153 h 161"/>
                <a:gd name="T90" fmla="*/ 116 w 168"/>
                <a:gd name="T91" fmla="*/ 121 h 161"/>
                <a:gd name="T92" fmla="*/ 142 w 168"/>
                <a:gd name="T93" fmla="*/ 122 h 161"/>
                <a:gd name="T94" fmla="*/ 116 w 168"/>
                <a:gd name="T95" fmla="*/ 113 h 161"/>
                <a:gd name="T96" fmla="*/ 52 w 168"/>
                <a:gd name="T97" fmla="*/ 113 h 161"/>
                <a:gd name="T98" fmla="*/ 26 w 168"/>
                <a:gd name="T99" fmla="*/ 122 h 161"/>
                <a:gd name="T100" fmla="*/ 142 w 168"/>
                <a:gd name="T101" fmla="*/ 122 h 161"/>
                <a:gd name="T102" fmla="*/ 160 w 168"/>
                <a:gd name="T103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1">
                  <a:moveTo>
                    <a:pt x="90" y="22"/>
                  </a:moveTo>
                  <a:cubicBezTo>
                    <a:pt x="90" y="22"/>
                    <a:pt x="89" y="21"/>
                    <a:pt x="88" y="21"/>
                  </a:cubicBezTo>
                  <a:cubicBezTo>
                    <a:pt x="87" y="21"/>
                    <a:pt x="85" y="21"/>
                    <a:pt x="85" y="22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3" y="36"/>
                    <a:pt x="103" y="36"/>
                    <a:pt x="103" y="36"/>
                  </a:cubicBezTo>
                  <a:lnTo>
                    <a:pt x="90" y="22"/>
                  </a:lnTo>
                  <a:close/>
                  <a:moveTo>
                    <a:pt x="50" y="43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1" y="41"/>
                    <a:pt x="50" y="43"/>
                  </a:cubicBezTo>
                  <a:close/>
                  <a:moveTo>
                    <a:pt x="115" y="41"/>
                  </a:moveTo>
                  <a:cubicBezTo>
                    <a:pt x="114" y="41"/>
                    <a:pt x="113" y="41"/>
                    <a:pt x="112" y="42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1"/>
                    <a:pt x="115" y="41"/>
                  </a:cubicBezTo>
                  <a:close/>
                  <a:moveTo>
                    <a:pt x="116" y="125"/>
                  </a:moveTo>
                  <a:cubicBezTo>
                    <a:pt x="109" y="125"/>
                    <a:pt x="104" y="130"/>
                    <a:pt x="104" y="137"/>
                  </a:cubicBezTo>
                  <a:cubicBezTo>
                    <a:pt x="104" y="144"/>
                    <a:pt x="109" y="149"/>
                    <a:pt x="116" y="149"/>
                  </a:cubicBezTo>
                  <a:cubicBezTo>
                    <a:pt x="123" y="149"/>
                    <a:pt x="128" y="144"/>
                    <a:pt x="128" y="137"/>
                  </a:cubicBezTo>
                  <a:cubicBezTo>
                    <a:pt x="128" y="130"/>
                    <a:pt x="123" y="125"/>
                    <a:pt x="116" y="125"/>
                  </a:cubicBezTo>
                  <a:close/>
                  <a:moveTo>
                    <a:pt x="116" y="141"/>
                  </a:moveTo>
                  <a:cubicBezTo>
                    <a:pt x="114" y="141"/>
                    <a:pt x="112" y="139"/>
                    <a:pt x="112" y="137"/>
                  </a:cubicBezTo>
                  <a:cubicBezTo>
                    <a:pt x="112" y="135"/>
                    <a:pt x="114" y="133"/>
                    <a:pt x="116" y="133"/>
                  </a:cubicBezTo>
                  <a:cubicBezTo>
                    <a:pt x="118" y="133"/>
                    <a:pt x="120" y="135"/>
                    <a:pt x="120" y="137"/>
                  </a:cubicBezTo>
                  <a:cubicBezTo>
                    <a:pt x="120" y="139"/>
                    <a:pt x="118" y="141"/>
                    <a:pt x="116" y="141"/>
                  </a:cubicBezTo>
                  <a:close/>
                  <a:moveTo>
                    <a:pt x="52" y="125"/>
                  </a:moveTo>
                  <a:cubicBezTo>
                    <a:pt x="45" y="125"/>
                    <a:pt x="40" y="130"/>
                    <a:pt x="40" y="137"/>
                  </a:cubicBezTo>
                  <a:cubicBezTo>
                    <a:pt x="40" y="144"/>
                    <a:pt x="45" y="149"/>
                    <a:pt x="52" y="149"/>
                  </a:cubicBezTo>
                  <a:cubicBezTo>
                    <a:pt x="59" y="149"/>
                    <a:pt x="64" y="144"/>
                    <a:pt x="64" y="137"/>
                  </a:cubicBezTo>
                  <a:cubicBezTo>
                    <a:pt x="64" y="130"/>
                    <a:pt x="59" y="125"/>
                    <a:pt x="52" y="125"/>
                  </a:cubicBezTo>
                  <a:close/>
                  <a:moveTo>
                    <a:pt x="52" y="141"/>
                  </a:moveTo>
                  <a:cubicBezTo>
                    <a:pt x="50" y="141"/>
                    <a:pt x="48" y="139"/>
                    <a:pt x="48" y="137"/>
                  </a:cubicBezTo>
                  <a:cubicBezTo>
                    <a:pt x="48" y="135"/>
                    <a:pt x="50" y="133"/>
                    <a:pt x="52" y="133"/>
                  </a:cubicBezTo>
                  <a:cubicBezTo>
                    <a:pt x="54" y="133"/>
                    <a:pt x="56" y="135"/>
                    <a:pt x="56" y="137"/>
                  </a:cubicBezTo>
                  <a:cubicBezTo>
                    <a:pt x="56" y="139"/>
                    <a:pt x="54" y="141"/>
                    <a:pt x="52" y="141"/>
                  </a:cubicBezTo>
                  <a:close/>
                  <a:moveTo>
                    <a:pt x="164" y="93"/>
                  </a:moveTo>
                  <a:cubicBezTo>
                    <a:pt x="166" y="93"/>
                    <a:pt x="168" y="91"/>
                    <a:pt x="168" y="89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3"/>
                    <a:pt x="166" y="61"/>
                    <a:pt x="164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8"/>
                    <a:pt x="159" y="47"/>
                    <a:pt x="158" y="46"/>
                  </a:cubicBezTo>
                  <a:cubicBezTo>
                    <a:pt x="157" y="45"/>
                    <a:pt x="157" y="44"/>
                    <a:pt x="156" y="44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2"/>
                    <a:pt x="136" y="31"/>
                  </a:cubicBezTo>
                  <a:cubicBezTo>
                    <a:pt x="136" y="30"/>
                    <a:pt x="135" y="30"/>
                    <a:pt x="134" y="2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6" y="5"/>
                    <a:pt x="104" y="5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1" y="1"/>
                    <a:pt x="80" y="1"/>
                    <a:pt x="79" y="2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8" y="21"/>
                    <a:pt x="47" y="21"/>
                    <a:pt x="46" y="2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3" y="34"/>
                    <a:pt x="22" y="35"/>
                  </a:cubicBezTo>
                  <a:cubicBezTo>
                    <a:pt x="21" y="35"/>
                    <a:pt x="20" y="36"/>
                    <a:pt x="20" y="3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63"/>
                    <a:pt x="0" y="6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1"/>
                    <a:pt x="2" y="93"/>
                    <a:pt x="4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9"/>
                    <a:pt x="24" y="132"/>
                    <a:pt x="28" y="133"/>
                  </a:cubicBezTo>
                  <a:cubicBezTo>
                    <a:pt x="28" y="134"/>
                    <a:pt x="28" y="136"/>
                    <a:pt x="28" y="137"/>
                  </a:cubicBezTo>
                  <a:cubicBezTo>
                    <a:pt x="28" y="150"/>
                    <a:pt x="39" y="161"/>
                    <a:pt x="52" y="161"/>
                  </a:cubicBezTo>
                  <a:cubicBezTo>
                    <a:pt x="65" y="161"/>
                    <a:pt x="76" y="150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4"/>
                    <a:pt x="92" y="136"/>
                    <a:pt x="92" y="137"/>
                  </a:cubicBezTo>
                  <a:cubicBezTo>
                    <a:pt x="92" y="150"/>
                    <a:pt x="103" y="161"/>
                    <a:pt x="116" y="161"/>
                  </a:cubicBezTo>
                  <a:cubicBezTo>
                    <a:pt x="129" y="161"/>
                    <a:pt x="140" y="150"/>
                    <a:pt x="140" y="137"/>
                  </a:cubicBezTo>
                  <a:cubicBezTo>
                    <a:pt x="140" y="136"/>
                    <a:pt x="140" y="134"/>
                    <a:pt x="140" y="133"/>
                  </a:cubicBezTo>
                  <a:cubicBezTo>
                    <a:pt x="144" y="132"/>
                    <a:pt x="148" y="129"/>
                    <a:pt x="149" y="124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64" y="93"/>
                  </a:lnTo>
                  <a:close/>
                  <a:moveTo>
                    <a:pt x="27" y="43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5"/>
                    <a:pt x="38" y="4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9" y="38"/>
                    <a:pt x="60" y="38"/>
                  </a:cubicBezTo>
                  <a:cubicBezTo>
                    <a:pt x="61" y="38"/>
                    <a:pt x="62" y="37"/>
                    <a:pt x="63" y="36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3" y="17"/>
                    <a:pt x="94" y="16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5"/>
                    <a:pt x="106" y="26"/>
                    <a:pt x="107" y="2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2"/>
                    <a:pt x="124" y="43"/>
                    <a:pt x="124" y="44"/>
                  </a:cubicBezTo>
                  <a:cubicBezTo>
                    <a:pt x="125" y="46"/>
                    <a:pt x="126" y="46"/>
                    <a:pt x="127" y="47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22" y="61"/>
                    <a:pt x="22" y="61"/>
                    <a:pt x="22" y="61"/>
                  </a:cubicBezTo>
                  <a:lnTo>
                    <a:pt x="27" y="43"/>
                  </a:lnTo>
                  <a:close/>
                  <a:moveTo>
                    <a:pt x="52" y="153"/>
                  </a:moveTo>
                  <a:cubicBezTo>
                    <a:pt x="43" y="153"/>
                    <a:pt x="36" y="146"/>
                    <a:pt x="36" y="137"/>
                  </a:cubicBezTo>
                  <a:cubicBezTo>
                    <a:pt x="36" y="128"/>
                    <a:pt x="43" y="121"/>
                    <a:pt x="52" y="121"/>
                  </a:cubicBezTo>
                  <a:cubicBezTo>
                    <a:pt x="61" y="121"/>
                    <a:pt x="68" y="128"/>
                    <a:pt x="68" y="137"/>
                  </a:cubicBezTo>
                  <a:cubicBezTo>
                    <a:pt x="68" y="146"/>
                    <a:pt x="61" y="153"/>
                    <a:pt x="52" y="153"/>
                  </a:cubicBezTo>
                  <a:close/>
                  <a:moveTo>
                    <a:pt x="116" y="153"/>
                  </a:moveTo>
                  <a:cubicBezTo>
                    <a:pt x="107" y="153"/>
                    <a:pt x="100" y="146"/>
                    <a:pt x="100" y="137"/>
                  </a:cubicBezTo>
                  <a:cubicBezTo>
                    <a:pt x="100" y="128"/>
                    <a:pt x="107" y="121"/>
                    <a:pt x="116" y="121"/>
                  </a:cubicBezTo>
                  <a:cubicBezTo>
                    <a:pt x="125" y="121"/>
                    <a:pt x="132" y="128"/>
                    <a:pt x="132" y="137"/>
                  </a:cubicBezTo>
                  <a:cubicBezTo>
                    <a:pt x="132" y="146"/>
                    <a:pt x="125" y="153"/>
                    <a:pt x="116" y="153"/>
                  </a:cubicBezTo>
                  <a:close/>
                  <a:moveTo>
                    <a:pt x="142" y="122"/>
                  </a:moveTo>
                  <a:cubicBezTo>
                    <a:pt x="141" y="124"/>
                    <a:pt x="140" y="125"/>
                    <a:pt x="138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3" y="118"/>
                    <a:pt x="125" y="113"/>
                    <a:pt x="116" y="113"/>
                  </a:cubicBezTo>
                  <a:cubicBezTo>
                    <a:pt x="107" y="113"/>
                    <a:pt x="99" y="118"/>
                    <a:pt x="95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18"/>
                    <a:pt x="61" y="113"/>
                    <a:pt x="52" y="113"/>
                  </a:cubicBezTo>
                  <a:cubicBezTo>
                    <a:pt x="43" y="113"/>
                    <a:pt x="35" y="118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8" y="125"/>
                    <a:pt x="27" y="124"/>
                    <a:pt x="26" y="122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49" y="93"/>
                    <a:pt x="149" y="93"/>
                    <a:pt x="149" y="93"/>
                  </a:cubicBezTo>
                  <a:lnTo>
                    <a:pt x="142" y="122"/>
                  </a:lnTo>
                  <a:close/>
                  <a:moveTo>
                    <a:pt x="8" y="85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85"/>
                    <a:pt x="160" y="85"/>
                    <a:pt x="160" y="85"/>
                  </a:cubicBezTo>
                  <a:lnTo>
                    <a:pt x="8" y="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29"/>
          <p:cNvGrpSpPr/>
          <p:nvPr/>
        </p:nvGrpSpPr>
        <p:grpSpPr>
          <a:xfrm>
            <a:off x="4146066" y="5502933"/>
            <a:ext cx="616220" cy="616220"/>
            <a:chOff x="2210276" y="1730183"/>
            <a:chExt cx="616220" cy="616220"/>
          </a:xfrm>
        </p:grpSpPr>
        <p:sp>
          <p:nvSpPr>
            <p:cNvPr id="12" name="Oval 537"/>
            <p:cNvSpPr>
              <a:spLocks noChangeArrowheads="1"/>
            </p:cNvSpPr>
            <p:nvPr/>
          </p:nvSpPr>
          <p:spPr bwMode="auto">
            <a:xfrm>
              <a:off x="2210276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702"/>
            <p:cNvSpPr>
              <a:spLocks noEditPoints="1"/>
            </p:cNvSpPr>
            <p:nvPr/>
          </p:nvSpPr>
          <p:spPr bwMode="auto">
            <a:xfrm>
              <a:off x="2304383" y="1858675"/>
              <a:ext cx="428006" cy="359235"/>
            </a:xfrm>
            <a:custGeom>
              <a:avLst/>
              <a:gdLst>
                <a:gd name="T0" fmla="*/ 184 w 200"/>
                <a:gd name="T1" fmla="*/ 80 h 168"/>
                <a:gd name="T2" fmla="*/ 174 w 200"/>
                <a:gd name="T3" fmla="*/ 55 h 168"/>
                <a:gd name="T4" fmla="*/ 131 w 200"/>
                <a:gd name="T5" fmla="*/ 59 h 168"/>
                <a:gd name="T6" fmla="*/ 127 w 200"/>
                <a:gd name="T7" fmla="*/ 48 h 168"/>
                <a:gd name="T8" fmla="*/ 122 w 200"/>
                <a:gd name="T9" fmla="*/ 40 h 168"/>
                <a:gd name="T10" fmla="*/ 113 w 200"/>
                <a:gd name="T11" fmla="*/ 21 h 168"/>
                <a:gd name="T12" fmla="*/ 84 w 200"/>
                <a:gd name="T13" fmla="*/ 0 h 168"/>
                <a:gd name="T14" fmla="*/ 58 w 200"/>
                <a:gd name="T15" fmla="*/ 10 h 168"/>
                <a:gd name="T16" fmla="*/ 51 w 200"/>
                <a:gd name="T17" fmla="*/ 22 h 168"/>
                <a:gd name="T18" fmla="*/ 35 w 200"/>
                <a:gd name="T19" fmla="*/ 17 h 168"/>
                <a:gd name="T20" fmla="*/ 15 w 200"/>
                <a:gd name="T21" fmla="*/ 34 h 168"/>
                <a:gd name="T22" fmla="*/ 7 w 200"/>
                <a:gd name="T23" fmla="*/ 64 h 168"/>
                <a:gd name="T24" fmla="*/ 2 w 200"/>
                <a:gd name="T25" fmla="*/ 76 h 168"/>
                <a:gd name="T26" fmla="*/ 12 w 200"/>
                <a:gd name="T27" fmla="*/ 136 h 168"/>
                <a:gd name="T28" fmla="*/ 120 w 200"/>
                <a:gd name="T29" fmla="*/ 152 h 168"/>
                <a:gd name="T30" fmla="*/ 192 w 200"/>
                <a:gd name="T31" fmla="*/ 132 h 168"/>
                <a:gd name="T32" fmla="*/ 200 w 200"/>
                <a:gd name="T33" fmla="*/ 96 h 168"/>
                <a:gd name="T34" fmla="*/ 167 w 200"/>
                <a:gd name="T35" fmla="*/ 60 h 168"/>
                <a:gd name="T36" fmla="*/ 152 w 200"/>
                <a:gd name="T37" fmla="*/ 80 h 168"/>
                <a:gd name="T38" fmla="*/ 27 w 200"/>
                <a:gd name="T39" fmla="*/ 44 h 168"/>
                <a:gd name="T40" fmla="*/ 52 w 200"/>
                <a:gd name="T41" fmla="*/ 32 h 168"/>
                <a:gd name="T42" fmla="*/ 60 w 200"/>
                <a:gd name="T43" fmla="*/ 19 h 168"/>
                <a:gd name="T44" fmla="*/ 83 w 200"/>
                <a:gd name="T45" fmla="*/ 10 h 168"/>
                <a:gd name="T46" fmla="*/ 111 w 200"/>
                <a:gd name="T47" fmla="*/ 30 h 168"/>
                <a:gd name="T48" fmla="*/ 96 w 200"/>
                <a:gd name="T49" fmla="*/ 55 h 168"/>
                <a:gd name="T50" fmla="*/ 16 w 200"/>
                <a:gd name="T51" fmla="*/ 57 h 168"/>
                <a:gd name="T52" fmla="*/ 14 w 200"/>
                <a:gd name="T53" fmla="*/ 68 h 168"/>
                <a:gd name="T54" fmla="*/ 101 w 200"/>
                <a:gd name="T55" fmla="*/ 60 h 168"/>
                <a:gd name="T56" fmla="*/ 119 w 200"/>
                <a:gd name="T57" fmla="*/ 48 h 168"/>
                <a:gd name="T58" fmla="*/ 87 w 200"/>
                <a:gd name="T59" fmla="*/ 104 h 168"/>
                <a:gd name="T60" fmla="*/ 44 w 200"/>
                <a:gd name="T61" fmla="*/ 160 h 168"/>
                <a:gd name="T62" fmla="*/ 68 w 200"/>
                <a:gd name="T63" fmla="*/ 136 h 168"/>
                <a:gd name="T64" fmla="*/ 124 w 200"/>
                <a:gd name="T65" fmla="*/ 136 h 168"/>
                <a:gd name="T66" fmla="*/ 148 w 200"/>
                <a:gd name="T67" fmla="*/ 160 h 168"/>
                <a:gd name="T68" fmla="*/ 184 w 200"/>
                <a:gd name="T69" fmla="*/ 124 h 168"/>
                <a:gd name="T70" fmla="*/ 180 w 200"/>
                <a:gd name="T71" fmla="*/ 136 h 168"/>
                <a:gd name="T72" fmla="*/ 117 w 200"/>
                <a:gd name="T73" fmla="*/ 144 h 168"/>
                <a:gd name="T74" fmla="*/ 44 w 200"/>
                <a:gd name="T75" fmla="*/ 104 h 168"/>
                <a:gd name="T76" fmla="*/ 64 w 200"/>
                <a:gd name="T77" fmla="*/ 107 h 168"/>
                <a:gd name="T78" fmla="*/ 114 w 200"/>
                <a:gd name="T79" fmla="*/ 100 h 168"/>
                <a:gd name="T80" fmla="*/ 133 w 200"/>
                <a:gd name="T81" fmla="*/ 85 h 168"/>
                <a:gd name="T82" fmla="*/ 144 w 200"/>
                <a:gd name="T83" fmla="*/ 60 h 168"/>
                <a:gd name="T84" fmla="*/ 184 w 200"/>
                <a:gd name="T85" fmla="*/ 88 h 168"/>
                <a:gd name="T86" fmla="*/ 192 w 200"/>
                <a:gd name="T87" fmla="*/ 96 h 168"/>
                <a:gd name="T88" fmla="*/ 61 w 200"/>
                <a:gd name="T89" fmla="*/ 49 h 168"/>
                <a:gd name="T90" fmla="*/ 48 w 200"/>
                <a:gd name="T91" fmla="*/ 36 h 168"/>
                <a:gd name="T92" fmla="*/ 49 w 200"/>
                <a:gd name="T93" fmla="*/ 49 h 168"/>
                <a:gd name="T94" fmla="*/ 93 w 200"/>
                <a:gd name="T95" fmla="*/ 49 h 168"/>
                <a:gd name="T96" fmla="*/ 87 w 200"/>
                <a:gd name="T97" fmla="*/ 28 h 168"/>
                <a:gd name="T98" fmla="*/ 75 w 200"/>
                <a:gd name="T99" fmla="*/ 47 h 168"/>
                <a:gd name="T100" fmla="*/ 32 w 200"/>
                <a:gd name="T101" fmla="*/ 136 h 168"/>
                <a:gd name="T102" fmla="*/ 44 w 200"/>
                <a:gd name="T103" fmla="*/ 124 h 168"/>
                <a:gd name="T104" fmla="*/ 44 w 200"/>
                <a:gd name="T105" fmla="*/ 132 h 168"/>
                <a:gd name="T106" fmla="*/ 148 w 200"/>
                <a:gd name="T107" fmla="*/ 124 h 168"/>
                <a:gd name="T108" fmla="*/ 160 w 200"/>
                <a:gd name="T109" fmla="*/ 136 h 168"/>
                <a:gd name="T110" fmla="*/ 144 w 200"/>
                <a:gd name="T111" fmla="*/ 136 h 168"/>
                <a:gd name="T112" fmla="*/ 148 w 200"/>
                <a:gd name="T113" fmla="*/ 140 h 168"/>
                <a:gd name="T114" fmla="*/ 108 w 200"/>
                <a:gd name="T115" fmla="*/ 128 h 168"/>
                <a:gd name="T116" fmla="*/ 104 w 200"/>
                <a:gd name="T117" fmla="*/ 73 h 168"/>
                <a:gd name="T118" fmla="*/ 100 w 200"/>
                <a:gd name="T119" fmla="*/ 89 h 168"/>
                <a:gd name="T120" fmla="*/ 80 w 200"/>
                <a:gd name="T121" fmla="*/ 71 h 168"/>
                <a:gd name="T122" fmla="*/ 88 w 200"/>
                <a:gd name="T123" fmla="*/ 73 h 168"/>
                <a:gd name="T124" fmla="*/ 60 w 200"/>
                <a:gd name="T125" fmla="*/ 8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68">
                  <a:moveTo>
                    <a:pt x="196" y="86"/>
                  </a:moveTo>
                  <a:cubicBezTo>
                    <a:pt x="194" y="84"/>
                    <a:pt x="194" y="84"/>
                    <a:pt x="194" y="84"/>
                  </a:cubicBezTo>
                  <a:cubicBezTo>
                    <a:pt x="191" y="82"/>
                    <a:pt x="187" y="80"/>
                    <a:pt x="184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9"/>
                    <a:pt x="175" y="56"/>
                    <a:pt x="174" y="55"/>
                  </a:cubicBezTo>
                  <a:cubicBezTo>
                    <a:pt x="172" y="53"/>
                    <a:pt x="170" y="52"/>
                    <a:pt x="168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6" y="52"/>
                    <a:pt x="132" y="55"/>
                    <a:pt x="131" y="59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7" y="23"/>
                    <a:pt x="117" y="22"/>
                    <a:pt x="116" y="21"/>
                  </a:cubicBezTo>
                  <a:cubicBezTo>
                    <a:pt x="115" y="21"/>
                    <a:pt x="114" y="21"/>
                    <a:pt x="113" y="21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83" y="0"/>
                    <a:pt x="82" y="0"/>
                    <a:pt x="81" y="1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7" y="10"/>
                    <a:pt x="56" y="10"/>
                    <a:pt x="55" y="11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6"/>
                    <a:pt x="36" y="16"/>
                    <a:pt x="35" y="1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6" y="33"/>
                    <a:pt x="15" y="34"/>
                  </a:cubicBezTo>
                  <a:cubicBezTo>
                    <a:pt x="14" y="34"/>
                    <a:pt x="13" y="35"/>
                    <a:pt x="13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7" y="64"/>
                    <a:pt x="7" y="64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0" y="74"/>
                    <a:pt x="1" y="75"/>
                    <a:pt x="2" y="76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0" y="111"/>
                    <a:pt x="12" y="123"/>
                    <a:pt x="12" y="136"/>
                  </a:cubicBezTo>
                  <a:cubicBezTo>
                    <a:pt x="12" y="154"/>
                    <a:pt x="26" y="168"/>
                    <a:pt x="44" y="168"/>
                  </a:cubicBezTo>
                  <a:cubicBezTo>
                    <a:pt x="56" y="168"/>
                    <a:pt x="66" y="162"/>
                    <a:pt x="72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6" y="162"/>
                    <a:pt x="136" y="168"/>
                    <a:pt x="148" y="168"/>
                  </a:cubicBezTo>
                  <a:cubicBezTo>
                    <a:pt x="160" y="168"/>
                    <a:pt x="170" y="161"/>
                    <a:pt x="176" y="152"/>
                  </a:cubicBezTo>
                  <a:cubicBezTo>
                    <a:pt x="185" y="150"/>
                    <a:pt x="192" y="142"/>
                    <a:pt x="192" y="132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6" y="128"/>
                    <a:pt x="200" y="124"/>
                    <a:pt x="200" y="120"/>
                  </a:cubicBezTo>
                  <a:cubicBezTo>
                    <a:pt x="200" y="96"/>
                    <a:pt x="200" y="96"/>
                    <a:pt x="200" y="96"/>
                  </a:cubicBezTo>
                  <a:cubicBezTo>
                    <a:pt x="200" y="93"/>
                    <a:pt x="198" y="89"/>
                    <a:pt x="196" y="86"/>
                  </a:cubicBezTo>
                  <a:close/>
                  <a:moveTo>
                    <a:pt x="152" y="60"/>
                  </a:moveTo>
                  <a:cubicBezTo>
                    <a:pt x="167" y="60"/>
                    <a:pt x="167" y="60"/>
                    <a:pt x="167" y="6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9"/>
                    <a:pt x="161" y="80"/>
                    <a:pt x="161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60"/>
                  </a:lnTo>
                  <a:close/>
                  <a:moveTo>
                    <a:pt x="20" y="42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9" y="45"/>
                    <a:pt x="31" y="44"/>
                    <a:pt x="32" y="42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4" y="33"/>
                    <a:pt x="56" y="32"/>
                  </a:cubicBezTo>
                  <a:cubicBezTo>
                    <a:pt x="57" y="32"/>
                    <a:pt x="58" y="30"/>
                    <a:pt x="58" y="2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2"/>
                    <a:pt x="71" y="21"/>
                    <a:pt x="72" y="2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2"/>
                    <a:pt x="100" y="33"/>
                    <a:pt x="101" y="33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1" y="41"/>
                    <a:pt x="109" y="42"/>
                    <a:pt x="107" y="4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6"/>
                    <a:pt x="94" y="56"/>
                    <a:pt x="9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0" y="56"/>
                    <a:pt x="18" y="56"/>
                    <a:pt x="16" y="57"/>
                  </a:cubicBezTo>
                  <a:lnTo>
                    <a:pt x="20" y="42"/>
                  </a:lnTo>
                  <a:close/>
                  <a:moveTo>
                    <a:pt x="11" y="71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6" y="65"/>
                    <a:pt x="19" y="64"/>
                    <a:pt x="2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6" y="64"/>
                    <a:pt x="99" y="63"/>
                    <a:pt x="101" y="60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3" y="48"/>
                    <a:pt x="114" y="48"/>
                    <a:pt x="115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2"/>
                    <a:pt x="102" y="104"/>
                    <a:pt x="99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1" y="104"/>
                    <a:pt x="74" y="102"/>
                    <a:pt x="68" y="99"/>
                  </a:cubicBezTo>
                  <a:lnTo>
                    <a:pt x="11" y="71"/>
                  </a:lnTo>
                  <a:close/>
                  <a:moveTo>
                    <a:pt x="44" y="160"/>
                  </a:moveTo>
                  <a:cubicBezTo>
                    <a:pt x="31" y="160"/>
                    <a:pt x="20" y="149"/>
                    <a:pt x="20" y="136"/>
                  </a:cubicBezTo>
                  <a:cubicBezTo>
                    <a:pt x="20" y="123"/>
                    <a:pt x="31" y="112"/>
                    <a:pt x="44" y="112"/>
                  </a:cubicBezTo>
                  <a:cubicBezTo>
                    <a:pt x="57" y="112"/>
                    <a:pt x="68" y="123"/>
                    <a:pt x="68" y="136"/>
                  </a:cubicBezTo>
                  <a:cubicBezTo>
                    <a:pt x="68" y="149"/>
                    <a:pt x="57" y="160"/>
                    <a:pt x="44" y="160"/>
                  </a:cubicBezTo>
                  <a:close/>
                  <a:moveTo>
                    <a:pt x="148" y="160"/>
                  </a:moveTo>
                  <a:cubicBezTo>
                    <a:pt x="135" y="160"/>
                    <a:pt x="124" y="149"/>
                    <a:pt x="124" y="136"/>
                  </a:cubicBezTo>
                  <a:cubicBezTo>
                    <a:pt x="124" y="123"/>
                    <a:pt x="135" y="112"/>
                    <a:pt x="148" y="112"/>
                  </a:cubicBezTo>
                  <a:cubicBezTo>
                    <a:pt x="161" y="112"/>
                    <a:pt x="172" y="123"/>
                    <a:pt x="172" y="136"/>
                  </a:cubicBezTo>
                  <a:cubicBezTo>
                    <a:pt x="172" y="149"/>
                    <a:pt x="161" y="160"/>
                    <a:pt x="148" y="160"/>
                  </a:cubicBezTo>
                  <a:close/>
                  <a:moveTo>
                    <a:pt x="192" y="120"/>
                  </a:moveTo>
                  <a:cubicBezTo>
                    <a:pt x="188" y="120"/>
                    <a:pt x="188" y="120"/>
                    <a:pt x="188" y="120"/>
                  </a:cubicBezTo>
                  <a:cubicBezTo>
                    <a:pt x="186" y="120"/>
                    <a:pt x="184" y="122"/>
                    <a:pt x="184" y="124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6"/>
                    <a:pt x="182" y="139"/>
                    <a:pt x="180" y="141"/>
                  </a:cubicBezTo>
                  <a:cubicBezTo>
                    <a:pt x="180" y="140"/>
                    <a:pt x="180" y="138"/>
                    <a:pt x="180" y="136"/>
                  </a:cubicBezTo>
                  <a:cubicBezTo>
                    <a:pt x="180" y="118"/>
                    <a:pt x="166" y="104"/>
                    <a:pt x="148" y="104"/>
                  </a:cubicBezTo>
                  <a:cubicBezTo>
                    <a:pt x="130" y="104"/>
                    <a:pt x="116" y="118"/>
                    <a:pt x="116" y="136"/>
                  </a:cubicBezTo>
                  <a:cubicBezTo>
                    <a:pt x="116" y="139"/>
                    <a:pt x="116" y="141"/>
                    <a:pt x="11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1"/>
                    <a:pt x="76" y="139"/>
                    <a:pt x="76" y="136"/>
                  </a:cubicBezTo>
                  <a:cubicBezTo>
                    <a:pt x="76" y="118"/>
                    <a:pt x="62" y="104"/>
                    <a:pt x="44" y="104"/>
                  </a:cubicBezTo>
                  <a:cubicBezTo>
                    <a:pt x="43" y="104"/>
                    <a:pt x="41" y="104"/>
                    <a:pt x="40" y="10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71" y="110"/>
                    <a:pt x="79" y="112"/>
                    <a:pt x="87" y="112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6" y="112"/>
                    <a:pt x="112" y="107"/>
                    <a:pt x="114" y="100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1" y="88"/>
                    <a:pt x="132" y="87"/>
                    <a:pt x="133" y="85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6"/>
                    <a:pt x="146" y="88"/>
                    <a:pt x="148" y="88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5" y="88"/>
                    <a:pt x="187" y="89"/>
                    <a:pt x="188" y="90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1" y="93"/>
                    <a:pt x="192" y="95"/>
                    <a:pt x="192" y="96"/>
                  </a:cubicBezTo>
                  <a:lnTo>
                    <a:pt x="192" y="120"/>
                  </a:lnTo>
                  <a:close/>
                  <a:moveTo>
                    <a:pt x="51" y="45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5"/>
                    <a:pt x="49" y="35"/>
                    <a:pt x="48" y="36"/>
                  </a:cubicBezTo>
                  <a:cubicBezTo>
                    <a:pt x="47" y="36"/>
                    <a:pt x="46" y="37"/>
                    <a:pt x="45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9" y="49"/>
                    <a:pt x="49" y="49"/>
                    <a:pt x="49" y="49"/>
                  </a:cubicBezTo>
                  <a:lnTo>
                    <a:pt x="51" y="45"/>
                  </a:lnTo>
                  <a:close/>
                  <a:moveTo>
                    <a:pt x="86" y="38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6" y="28"/>
                    <a:pt x="85" y="28"/>
                    <a:pt x="84" y="2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5" y="47"/>
                    <a:pt x="75" y="47"/>
                    <a:pt x="75" y="47"/>
                  </a:cubicBezTo>
                  <a:lnTo>
                    <a:pt x="86" y="38"/>
                  </a:lnTo>
                  <a:close/>
                  <a:moveTo>
                    <a:pt x="44" y="124"/>
                  </a:moveTo>
                  <a:cubicBezTo>
                    <a:pt x="37" y="124"/>
                    <a:pt x="32" y="129"/>
                    <a:pt x="32" y="136"/>
                  </a:cubicBezTo>
                  <a:cubicBezTo>
                    <a:pt x="32" y="143"/>
                    <a:pt x="37" y="148"/>
                    <a:pt x="44" y="148"/>
                  </a:cubicBezTo>
                  <a:cubicBezTo>
                    <a:pt x="51" y="148"/>
                    <a:pt x="56" y="143"/>
                    <a:pt x="56" y="136"/>
                  </a:cubicBezTo>
                  <a:cubicBezTo>
                    <a:pt x="56" y="129"/>
                    <a:pt x="51" y="124"/>
                    <a:pt x="44" y="124"/>
                  </a:cubicBezTo>
                  <a:close/>
                  <a:moveTo>
                    <a:pt x="44" y="140"/>
                  </a:moveTo>
                  <a:cubicBezTo>
                    <a:pt x="42" y="140"/>
                    <a:pt x="40" y="138"/>
                    <a:pt x="40" y="136"/>
                  </a:cubicBezTo>
                  <a:cubicBezTo>
                    <a:pt x="40" y="134"/>
                    <a:pt x="42" y="132"/>
                    <a:pt x="44" y="132"/>
                  </a:cubicBezTo>
                  <a:cubicBezTo>
                    <a:pt x="46" y="132"/>
                    <a:pt x="48" y="134"/>
                    <a:pt x="48" y="136"/>
                  </a:cubicBezTo>
                  <a:cubicBezTo>
                    <a:pt x="48" y="138"/>
                    <a:pt x="46" y="140"/>
                    <a:pt x="44" y="140"/>
                  </a:cubicBezTo>
                  <a:close/>
                  <a:moveTo>
                    <a:pt x="148" y="124"/>
                  </a:moveTo>
                  <a:cubicBezTo>
                    <a:pt x="141" y="124"/>
                    <a:pt x="136" y="129"/>
                    <a:pt x="136" y="136"/>
                  </a:cubicBezTo>
                  <a:cubicBezTo>
                    <a:pt x="136" y="143"/>
                    <a:pt x="141" y="148"/>
                    <a:pt x="148" y="148"/>
                  </a:cubicBezTo>
                  <a:cubicBezTo>
                    <a:pt x="155" y="148"/>
                    <a:pt x="160" y="143"/>
                    <a:pt x="160" y="136"/>
                  </a:cubicBezTo>
                  <a:cubicBezTo>
                    <a:pt x="160" y="129"/>
                    <a:pt x="155" y="124"/>
                    <a:pt x="148" y="124"/>
                  </a:cubicBezTo>
                  <a:close/>
                  <a:moveTo>
                    <a:pt x="148" y="140"/>
                  </a:moveTo>
                  <a:cubicBezTo>
                    <a:pt x="146" y="140"/>
                    <a:pt x="144" y="138"/>
                    <a:pt x="144" y="136"/>
                  </a:cubicBezTo>
                  <a:cubicBezTo>
                    <a:pt x="144" y="134"/>
                    <a:pt x="146" y="132"/>
                    <a:pt x="148" y="132"/>
                  </a:cubicBezTo>
                  <a:cubicBezTo>
                    <a:pt x="150" y="132"/>
                    <a:pt x="152" y="134"/>
                    <a:pt x="152" y="136"/>
                  </a:cubicBezTo>
                  <a:cubicBezTo>
                    <a:pt x="152" y="138"/>
                    <a:pt x="150" y="140"/>
                    <a:pt x="148" y="140"/>
                  </a:cubicBezTo>
                  <a:close/>
                  <a:moveTo>
                    <a:pt x="84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84" y="128"/>
                    <a:pt x="84" y="128"/>
                    <a:pt x="84" y="128"/>
                  </a:cubicBezTo>
                  <a:lnTo>
                    <a:pt x="84" y="136"/>
                  </a:lnTo>
                  <a:close/>
                  <a:moveTo>
                    <a:pt x="104" y="73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100" y="89"/>
                    <a:pt x="100" y="89"/>
                    <a:pt x="100" y="89"/>
                  </a:cubicBezTo>
                  <a:lnTo>
                    <a:pt x="104" y="73"/>
                  </a:lnTo>
                  <a:close/>
                  <a:moveTo>
                    <a:pt x="88" y="73"/>
                  </a:moveTo>
                  <a:cubicBezTo>
                    <a:pt x="80" y="71"/>
                    <a:pt x="80" y="71"/>
                    <a:pt x="80" y="71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84" y="89"/>
                    <a:pt x="84" y="89"/>
                    <a:pt x="84" y="89"/>
                  </a:cubicBezTo>
                  <a:lnTo>
                    <a:pt x="88" y="73"/>
                  </a:lnTo>
                  <a:close/>
                  <a:moveTo>
                    <a:pt x="72" y="73"/>
                  </a:moveTo>
                  <a:cubicBezTo>
                    <a:pt x="64" y="71"/>
                    <a:pt x="64" y="71"/>
                    <a:pt x="64" y="71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8" y="89"/>
                    <a:pt x="68" y="89"/>
                    <a:pt x="68" y="89"/>
                  </a:cubicBezTo>
                  <a:lnTo>
                    <a:pt x="72" y="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35"/>
          <p:cNvGrpSpPr/>
          <p:nvPr/>
        </p:nvGrpSpPr>
        <p:grpSpPr>
          <a:xfrm>
            <a:off x="7421119" y="5494338"/>
            <a:ext cx="633413" cy="633413"/>
            <a:chOff x="1380506" y="1722039"/>
            <a:chExt cx="633413" cy="633413"/>
          </a:xfrm>
          <a:solidFill>
            <a:schemeClr val="tx2"/>
          </a:solidFill>
        </p:grpSpPr>
        <p:sp>
          <p:nvSpPr>
            <p:cNvPr id="16" name="Freeform 536"/>
            <p:cNvSpPr>
              <a:spLocks noEditPoints="1"/>
            </p:cNvSpPr>
            <p:nvPr/>
          </p:nvSpPr>
          <p:spPr bwMode="auto">
            <a:xfrm>
              <a:off x="1380506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666"/>
            <p:cNvSpPr>
              <a:spLocks noEditPoints="1"/>
            </p:cNvSpPr>
            <p:nvPr/>
          </p:nvSpPr>
          <p:spPr bwMode="auto">
            <a:xfrm>
              <a:off x="1517142" y="1874058"/>
              <a:ext cx="359235" cy="343853"/>
            </a:xfrm>
            <a:custGeom>
              <a:avLst/>
              <a:gdLst>
                <a:gd name="T0" fmla="*/ 85 w 168"/>
                <a:gd name="T1" fmla="*/ 22 h 161"/>
                <a:gd name="T2" fmla="*/ 87 w 168"/>
                <a:gd name="T3" fmla="*/ 31 h 161"/>
                <a:gd name="T4" fmla="*/ 90 w 168"/>
                <a:gd name="T5" fmla="*/ 22 h 161"/>
                <a:gd name="T6" fmla="*/ 52 w 168"/>
                <a:gd name="T7" fmla="*/ 57 h 161"/>
                <a:gd name="T8" fmla="*/ 65 w 168"/>
                <a:gd name="T9" fmla="*/ 47 h 161"/>
                <a:gd name="T10" fmla="*/ 115 w 168"/>
                <a:gd name="T11" fmla="*/ 41 h 161"/>
                <a:gd name="T12" fmla="*/ 106 w 168"/>
                <a:gd name="T13" fmla="*/ 55 h 161"/>
                <a:gd name="T14" fmla="*/ 124 w 168"/>
                <a:gd name="T15" fmla="*/ 53 h 161"/>
                <a:gd name="T16" fmla="*/ 116 w 168"/>
                <a:gd name="T17" fmla="*/ 125 h 161"/>
                <a:gd name="T18" fmla="*/ 128 w 168"/>
                <a:gd name="T19" fmla="*/ 137 h 161"/>
                <a:gd name="T20" fmla="*/ 112 w 168"/>
                <a:gd name="T21" fmla="*/ 137 h 161"/>
                <a:gd name="T22" fmla="*/ 116 w 168"/>
                <a:gd name="T23" fmla="*/ 141 h 161"/>
                <a:gd name="T24" fmla="*/ 52 w 168"/>
                <a:gd name="T25" fmla="*/ 149 h 161"/>
                <a:gd name="T26" fmla="*/ 52 w 168"/>
                <a:gd name="T27" fmla="*/ 141 h 161"/>
                <a:gd name="T28" fmla="*/ 56 w 168"/>
                <a:gd name="T29" fmla="*/ 137 h 161"/>
                <a:gd name="T30" fmla="*/ 168 w 168"/>
                <a:gd name="T31" fmla="*/ 89 h 161"/>
                <a:gd name="T32" fmla="*/ 156 w 168"/>
                <a:gd name="T33" fmla="*/ 61 h 161"/>
                <a:gd name="T34" fmla="*/ 156 w 168"/>
                <a:gd name="T35" fmla="*/ 44 h 161"/>
                <a:gd name="T36" fmla="*/ 136 w 168"/>
                <a:gd name="T37" fmla="*/ 31 h 161"/>
                <a:gd name="T38" fmla="*/ 109 w 168"/>
                <a:gd name="T39" fmla="*/ 8 h 161"/>
                <a:gd name="T40" fmla="*/ 85 w 168"/>
                <a:gd name="T41" fmla="*/ 1 h 161"/>
                <a:gd name="T42" fmla="*/ 59 w 168"/>
                <a:gd name="T43" fmla="*/ 28 h 161"/>
                <a:gd name="T44" fmla="*/ 46 w 168"/>
                <a:gd name="T45" fmla="*/ 22 h 161"/>
                <a:gd name="T46" fmla="*/ 22 w 168"/>
                <a:gd name="T47" fmla="*/ 35 h 161"/>
                <a:gd name="T48" fmla="*/ 4 w 168"/>
                <a:gd name="T49" fmla="*/ 61 h 161"/>
                <a:gd name="T50" fmla="*/ 4 w 168"/>
                <a:gd name="T51" fmla="*/ 93 h 161"/>
                <a:gd name="T52" fmla="*/ 8 w 168"/>
                <a:gd name="T53" fmla="*/ 109 h 161"/>
                <a:gd name="T54" fmla="*/ 0 w 168"/>
                <a:gd name="T55" fmla="*/ 125 h 161"/>
                <a:gd name="T56" fmla="*/ 17 w 168"/>
                <a:gd name="T57" fmla="*/ 117 h 161"/>
                <a:gd name="T58" fmla="*/ 28 w 168"/>
                <a:gd name="T59" fmla="*/ 137 h 161"/>
                <a:gd name="T60" fmla="*/ 76 w 168"/>
                <a:gd name="T61" fmla="*/ 133 h 161"/>
                <a:gd name="T62" fmla="*/ 116 w 168"/>
                <a:gd name="T63" fmla="*/ 161 h 161"/>
                <a:gd name="T64" fmla="*/ 149 w 168"/>
                <a:gd name="T65" fmla="*/ 124 h 161"/>
                <a:gd name="T66" fmla="*/ 160 w 168"/>
                <a:gd name="T67" fmla="*/ 125 h 161"/>
                <a:gd name="T68" fmla="*/ 160 w 168"/>
                <a:gd name="T69" fmla="*/ 101 h 161"/>
                <a:gd name="T70" fmla="*/ 158 w 168"/>
                <a:gd name="T71" fmla="*/ 93 h 161"/>
                <a:gd name="T72" fmla="*/ 34 w 168"/>
                <a:gd name="T73" fmla="*/ 45 h 161"/>
                <a:gd name="T74" fmla="*/ 57 w 168"/>
                <a:gd name="T75" fmla="*/ 37 h 161"/>
                <a:gd name="T76" fmla="*/ 83 w 168"/>
                <a:gd name="T77" fmla="*/ 10 h 161"/>
                <a:gd name="T78" fmla="*/ 102 w 168"/>
                <a:gd name="T79" fmla="*/ 14 h 161"/>
                <a:gd name="T80" fmla="*/ 127 w 168"/>
                <a:gd name="T81" fmla="*/ 35 h 161"/>
                <a:gd name="T82" fmla="*/ 127 w 168"/>
                <a:gd name="T83" fmla="*/ 47 h 161"/>
                <a:gd name="T84" fmla="*/ 22 w 168"/>
                <a:gd name="T85" fmla="*/ 61 h 161"/>
                <a:gd name="T86" fmla="*/ 36 w 168"/>
                <a:gd name="T87" fmla="*/ 137 h 161"/>
                <a:gd name="T88" fmla="*/ 52 w 168"/>
                <a:gd name="T89" fmla="*/ 153 h 161"/>
                <a:gd name="T90" fmla="*/ 116 w 168"/>
                <a:gd name="T91" fmla="*/ 121 h 161"/>
                <a:gd name="T92" fmla="*/ 142 w 168"/>
                <a:gd name="T93" fmla="*/ 122 h 161"/>
                <a:gd name="T94" fmla="*/ 116 w 168"/>
                <a:gd name="T95" fmla="*/ 113 h 161"/>
                <a:gd name="T96" fmla="*/ 52 w 168"/>
                <a:gd name="T97" fmla="*/ 113 h 161"/>
                <a:gd name="T98" fmla="*/ 26 w 168"/>
                <a:gd name="T99" fmla="*/ 122 h 161"/>
                <a:gd name="T100" fmla="*/ 142 w 168"/>
                <a:gd name="T101" fmla="*/ 122 h 161"/>
                <a:gd name="T102" fmla="*/ 160 w 168"/>
                <a:gd name="T103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1">
                  <a:moveTo>
                    <a:pt x="90" y="22"/>
                  </a:moveTo>
                  <a:cubicBezTo>
                    <a:pt x="90" y="22"/>
                    <a:pt x="89" y="21"/>
                    <a:pt x="88" y="21"/>
                  </a:cubicBezTo>
                  <a:cubicBezTo>
                    <a:pt x="87" y="21"/>
                    <a:pt x="85" y="21"/>
                    <a:pt x="85" y="22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3" y="36"/>
                    <a:pt x="103" y="36"/>
                    <a:pt x="103" y="36"/>
                  </a:cubicBezTo>
                  <a:lnTo>
                    <a:pt x="90" y="22"/>
                  </a:lnTo>
                  <a:close/>
                  <a:moveTo>
                    <a:pt x="50" y="43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1" y="41"/>
                    <a:pt x="50" y="43"/>
                  </a:cubicBezTo>
                  <a:close/>
                  <a:moveTo>
                    <a:pt x="115" y="41"/>
                  </a:moveTo>
                  <a:cubicBezTo>
                    <a:pt x="114" y="41"/>
                    <a:pt x="113" y="41"/>
                    <a:pt x="112" y="42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1"/>
                    <a:pt x="115" y="41"/>
                  </a:cubicBezTo>
                  <a:close/>
                  <a:moveTo>
                    <a:pt x="116" y="125"/>
                  </a:moveTo>
                  <a:cubicBezTo>
                    <a:pt x="109" y="125"/>
                    <a:pt x="104" y="130"/>
                    <a:pt x="104" y="137"/>
                  </a:cubicBezTo>
                  <a:cubicBezTo>
                    <a:pt x="104" y="144"/>
                    <a:pt x="109" y="149"/>
                    <a:pt x="116" y="149"/>
                  </a:cubicBezTo>
                  <a:cubicBezTo>
                    <a:pt x="123" y="149"/>
                    <a:pt x="128" y="144"/>
                    <a:pt x="128" y="137"/>
                  </a:cubicBezTo>
                  <a:cubicBezTo>
                    <a:pt x="128" y="130"/>
                    <a:pt x="123" y="125"/>
                    <a:pt x="116" y="125"/>
                  </a:cubicBezTo>
                  <a:close/>
                  <a:moveTo>
                    <a:pt x="116" y="141"/>
                  </a:moveTo>
                  <a:cubicBezTo>
                    <a:pt x="114" y="141"/>
                    <a:pt x="112" y="139"/>
                    <a:pt x="112" y="137"/>
                  </a:cubicBezTo>
                  <a:cubicBezTo>
                    <a:pt x="112" y="135"/>
                    <a:pt x="114" y="133"/>
                    <a:pt x="116" y="133"/>
                  </a:cubicBezTo>
                  <a:cubicBezTo>
                    <a:pt x="118" y="133"/>
                    <a:pt x="120" y="135"/>
                    <a:pt x="120" y="137"/>
                  </a:cubicBezTo>
                  <a:cubicBezTo>
                    <a:pt x="120" y="139"/>
                    <a:pt x="118" y="141"/>
                    <a:pt x="116" y="141"/>
                  </a:cubicBezTo>
                  <a:close/>
                  <a:moveTo>
                    <a:pt x="52" y="125"/>
                  </a:moveTo>
                  <a:cubicBezTo>
                    <a:pt x="45" y="125"/>
                    <a:pt x="40" y="130"/>
                    <a:pt x="40" y="137"/>
                  </a:cubicBezTo>
                  <a:cubicBezTo>
                    <a:pt x="40" y="144"/>
                    <a:pt x="45" y="149"/>
                    <a:pt x="52" y="149"/>
                  </a:cubicBezTo>
                  <a:cubicBezTo>
                    <a:pt x="59" y="149"/>
                    <a:pt x="64" y="144"/>
                    <a:pt x="64" y="137"/>
                  </a:cubicBezTo>
                  <a:cubicBezTo>
                    <a:pt x="64" y="130"/>
                    <a:pt x="59" y="125"/>
                    <a:pt x="52" y="125"/>
                  </a:cubicBezTo>
                  <a:close/>
                  <a:moveTo>
                    <a:pt x="52" y="141"/>
                  </a:moveTo>
                  <a:cubicBezTo>
                    <a:pt x="50" y="141"/>
                    <a:pt x="48" y="139"/>
                    <a:pt x="48" y="137"/>
                  </a:cubicBezTo>
                  <a:cubicBezTo>
                    <a:pt x="48" y="135"/>
                    <a:pt x="50" y="133"/>
                    <a:pt x="52" y="133"/>
                  </a:cubicBezTo>
                  <a:cubicBezTo>
                    <a:pt x="54" y="133"/>
                    <a:pt x="56" y="135"/>
                    <a:pt x="56" y="137"/>
                  </a:cubicBezTo>
                  <a:cubicBezTo>
                    <a:pt x="56" y="139"/>
                    <a:pt x="54" y="141"/>
                    <a:pt x="52" y="141"/>
                  </a:cubicBezTo>
                  <a:close/>
                  <a:moveTo>
                    <a:pt x="164" y="93"/>
                  </a:moveTo>
                  <a:cubicBezTo>
                    <a:pt x="166" y="93"/>
                    <a:pt x="168" y="91"/>
                    <a:pt x="168" y="89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3"/>
                    <a:pt x="166" y="61"/>
                    <a:pt x="164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8"/>
                    <a:pt x="159" y="47"/>
                    <a:pt x="158" y="46"/>
                  </a:cubicBezTo>
                  <a:cubicBezTo>
                    <a:pt x="157" y="45"/>
                    <a:pt x="157" y="44"/>
                    <a:pt x="156" y="44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2"/>
                    <a:pt x="136" y="31"/>
                  </a:cubicBezTo>
                  <a:cubicBezTo>
                    <a:pt x="136" y="30"/>
                    <a:pt x="135" y="30"/>
                    <a:pt x="134" y="2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6" y="5"/>
                    <a:pt x="104" y="5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1" y="1"/>
                    <a:pt x="80" y="1"/>
                    <a:pt x="79" y="2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8" y="21"/>
                    <a:pt x="47" y="21"/>
                    <a:pt x="46" y="2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3" y="34"/>
                    <a:pt x="22" y="35"/>
                  </a:cubicBezTo>
                  <a:cubicBezTo>
                    <a:pt x="21" y="35"/>
                    <a:pt x="20" y="36"/>
                    <a:pt x="20" y="3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63"/>
                    <a:pt x="0" y="6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1"/>
                    <a:pt x="2" y="93"/>
                    <a:pt x="4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9"/>
                    <a:pt x="24" y="132"/>
                    <a:pt x="28" y="133"/>
                  </a:cubicBezTo>
                  <a:cubicBezTo>
                    <a:pt x="28" y="134"/>
                    <a:pt x="28" y="136"/>
                    <a:pt x="28" y="137"/>
                  </a:cubicBezTo>
                  <a:cubicBezTo>
                    <a:pt x="28" y="150"/>
                    <a:pt x="39" y="161"/>
                    <a:pt x="52" y="161"/>
                  </a:cubicBezTo>
                  <a:cubicBezTo>
                    <a:pt x="65" y="161"/>
                    <a:pt x="76" y="150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4"/>
                    <a:pt x="92" y="136"/>
                    <a:pt x="92" y="137"/>
                  </a:cubicBezTo>
                  <a:cubicBezTo>
                    <a:pt x="92" y="150"/>
                    <a:pt x="103" y="161"/>
                    <a:pt x="116" y="161"/>
                  </a:cubicBezTo>
                  <a:cubicBezTo>
                    <a:pt x="129" y="161"/>
                    <a:pt x="140" y="150"/>
                    <a:pt x="140" y="137"/>
                  </a:cubicBezTo>
                  <a:cubicBezTo>
                    <a:pt x="140" y="136"/>
                    <a:pt x="140" y="134"/>
                    <a:pt x="140" y="133"/>
                  </a:cubicBezTo>
                  <a:cubicBezTo>
                    <a:pt x="144" y="132"/>
                    <a:pt x="148" y="129"/>
                    <a:pt x="149" y="124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64" y="93"/>
                  </a:lnTo>
                  <a:close/>
                  <a:moveTo>
                    <a:pt x="27" y="43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5"/>
                    <a:pt x="38" y="4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9" y="38"/>
                    <a:pt x="60" y="38"/>
                  </a:cubicBezTo>
                  <a:cubicBezTo>
                    <a:pt x="61" y="38"/>
                    <a:pt x="62" y="37"/>
                    <a:pt x="63" y="36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3" y="17"/>
                    <a:pt x="94" y="16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5"/>
                    <a:pt x="106" y="26"/>
                    <a:pt x="107" y="2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2"/>
                    <a:pt x="124" y="43"/>
                    <a:pt x="124" y="44"/>
                  </a:cubicBezTo>
                  <a:cubicBezTo>
                    <a:pt x="125" y="46"/>
                    <a:pt x="126" y="46"/>
                    <a:pt x="127" y="47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22" y="61"/>
                    <a:pt x="22" y="61"/>
                    <a:pt x="22" y="61"/>
                  </a:cubicBezTo>
                  <a:lnTo>
                    <a:pt x="27" y="43"/>
                  </a:lnTo>
                  <a:close/>
                  <a:moveTo>
                    <a:pt x="52" y="153"/>
                  </a:moveTo>
                  <a:cubicBezTo>
                    <a:pt x="43" y="153"/>
                    <a:pt x="36" y="146"/>
                    <a:pt x="36" y="137"/>
                  </a:cubicBezTo>
                  <a:cubicBezTo>
                    <a:pt x="36" y="128"/>
                    <a:pt x="43" y="121"/>
                    <a:pt x="52" y="121"/>
                  </a:cubicBezTo>
                  <a:cubicBezTo>
                    <a:pt x="61" y="121"/>
                    <a:pt x="68" y="128"/>
                    <a:pt x="68" y="137"/>
                  </a:cubicBezTo>
                  <a:cubicBezTo>
                    <a:pt x="68" y="146"/>
                    <a:pt x="61" y="153"/>
                    <a:pt x="52" y="153"/>
                  </a:cubicBezTo>
                  <a:close/>
                  <a:moveTo>
                    <a:pt x="116" y="153"/>
                  </a:moveTo>
                  <a:cubicBezTo>
                    <a:pt x="107" y="153"/>
                    <a:pt x="100" y="146"/>
                    <a:pt x="100" y="137"/>
                  </a:cubicBezTo>
                  <a:cubicBezTo>
                    <a:pt x="100" y="128"/>
                    <a:pt x="107" y="121"/>
                    <a:pt x="116" y="121"/>
                  </a:cubicBezTo>
                  <a:cubicBezTo>
                    <a:pt x="125" y="121"/>
                    <a:pt x="132" y="128"/>
                    <a:pt x="132" y="137"/>
                  </a:cubicBezTo>
                  <a:cubicBezTo>
                    <a:pt x="132" y="146"/>
                    <a:pt x="125" y="153"/>
                    <a:pt x="116" y="153"/>
                  </a:cubicBezTo>
                  <a:close/>
                  <a:moveTo>
                    <a:pt x="142" y="122"/>
                  </a:moveTo>
                  <a:cubicBezTo>
                    <a:pt x="141" y="124"/>
                    <a:pt x="140" y="125"/>
                    <a:pt x="138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3" y="118"/>
                    <a:pt x="125" y="113"/>
                    <a:pt x="116" y="113"/>
                  </a:cubicBezTo>
                  <a:cubicBezTo>
                    <a:pt x="107" y="113"/>
                    <a:pt x="99" y="118"/>
                    <a:pt x="95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18"/>
                    <a:pt x="61" y="113"/>
                    <a:pt x="52" y="113"/>
                  </a:cubicBezTo>
                  <a:cubicBezTo>
                    <a:pt x="43" y="113"/>
                    <a:pt x="35" y="118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8" y="125"/>
                    <a:pt x="27" y="124"/>
                    <a:pt x="26" y="122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49" y="93"/>
                    <a:pt x="149" y="93"/>
                    <a:pt x="149" y="93"/>
                  </a:cubicBezTo>
                  <a:lnTo>
                    <a:pt x="142" y="122"/>
                  </a:lnTo>
                  <a:close/>
                  <a:moveTo>
                    <a:pt x="8" y="85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85"/>
                    <a:pt x="160" y="85"/>
                    <a:pt x="160" y="85"/>
                  </a:cubicBezTo>
                  <a:lnTo>
                    <a:pt x="8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29"/>
          <p:cNvGrpSpPr/>
          <p:nvPr/>
        </p:nvGrpSpPr>
        <p:grpSpPr>
          <a:xfrm>
            <a:off x="8242746" y="5494338"/>
            <a:ext cx="633413" cy="633413"/>
            <a:chOff x="2202133" y="1722039"/>
            <a:chExt cx="633413" cy="633413"/>
          </a:xfrm>
          <a:solidFill>
            <a:schemeClr val="tx2"/>
          </a:solidFill>
        </p:grpSpPr>
        <p:sp>
          <p:nvSpPr>
            <p:cNvPr id="19" name="Freeform 538"/>
            <p:cNvSpPr>
              <a:spLocks noEditPoints="1"/>
            </p:cNvSpPr>
            <p:nvPr/>
          </p:nvSpPr>
          <p:spPr bwMode="auto">
            <a:xfrm>
              <a:off x="2202133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702"/>
            <p:cNvSpPr>
              <a:spLocks noEditPoints="1"/>
            </p:cNvSpPr>
            <p:nvPr/>
          </p:nvSpPr>
          <p:spPr bwMode="auto">
            <a:xfrm>
              <a:off x="2304383" y="1858675"/>
              <a:ext cx="428006" cy="359235"/>
            </a:xfrm>
            <a:custGeom>
              <a:avLst/>
              <a:gdLst>
                <a:gd name="T0" fmla="*/ 184 w 200"/>
                <a:gd name="T1" fmla="*/ 80 h 168"/>
                <a:gd name="T2" fmla="*/ 174 w 200"/>
                <a:gd name="T3" fmla="*/ 55 h 168"/>
                <a:gd name="T4" fmla="*/ 131 w 200"/>
                <a:gd name="T5" fmla="*/ 59 h 168"/>
                <a:gd name="T6" fmla="*/ 127 w 200"/>
                <a:gd name="T7" fmla="*/ 48 h 168"/>
                <a:gd name="T8" fmla="*/ 122 w 200"/>
                <a:gd name="T9" fmla="*/ 40 h 168"/>
                <a:gd name="T10" fmla="*/ 113 w 200"/>
                <a:gd name="T11" fmla="*/ 21 h 168"/>
                <a:gd name="T12" fmla="*/ 84 w 200"/>
                <a:gd name="T13" fmla="*/ 0 h 168"/>
                <a:gd name="T14" fmla="*/ 58 w 200"/>
                <a:gd name="T15" fmla="*/ 10 h 168"/>
                <a:gd name="T16" fmla="*/ 51 w 200"/>
                <a:gd name="T17" fmla="*/ 22 h 168"/>
                <a:gd name="T18" fmla="*/ 35 w 200"/>
                <a:gd name="T19" fmla="*/ 17 h 168"/>
                <a:gd name="T20" fmla="*/ 15 w 200"/>
                <a:gd name="T21" fmla="*/ 34 h 168"/>
                <a:gd name="T22" fmla="*/ 7 w 200"/>
                <a:gd name="T23" fmla="*/ 64 h 168"/>
                <a:gd name="T24" fmla="*/ 2 w 200"/>
                <a:gd name="T25" fmla="*/ 76 h 168"/>
                <a:gd name="T26" fmla="*/ 12 w 200"/>
                <a:gd name="T27" fmla="*/ 136 h 168"/>
                <a:gd name="T28" fmla="*/ 120 w 200"/>
                <a:gd name="T29" fmla="*/ 152 h 168"/>
                <a:gd name="T30" fmla="*/ 192 w 200"/>
                <a:gd name="T31" fmla="*/ 132 h 168"/>
                <a:gd name="T32" fmla="*/ 200 w 200"/>
                <a:gd name="T33" fmla="*/ 96 h 168"/>
                <a:gd name="T34" fmla="*/ 167 w 200"/>
                <a:gd name="T35" fmla="*/ 60 h 168"/>
                <a:gd name="T36" fmla="*/ 152 w 200"/>
                <a:gd name="T37" fmla="*/ 80 h 168"/>
                <a:gd name="T38" fmla="*/ 27 w 200"/>
                <a:gd name="T39" fmla="*/ 44 h 168"/>
                <a:gd name="T40" fmla="*/ 52 w 200"/>
                <a:gd name="T41" fmla="*/ 32 h 168"/>
                <a:gd name="T42" fmla="*/ 60 w 200"/>
                <a:gd name="T43" fmla="*/ 19 h 168"/>
                <a:gd name="T44" fmla="*/ 83 w 200"/>
                <a:gd name="T45" fmla="*/ 10 h 168"/>
                <a:gd name="T46" fmla="*/ 111 w 200"/>
                <a:gd name="T47" fmla="*/ 30 h 168"/>
                <a:gd name="T48" fmla="*/ 96 w 200"/>
                <a:gd name="T49" fmla="*/ 55 h 168"/>
                <a:gd name="T50" fmla="*/ 16 w 200"/>
                <a:gd name="T51" fmla="*/ 57 h 168"/>
                <a:gd name="T52" fmla="*/ 14 w 200"/>
                <a:gd name="T53" fmla="*/ 68 h 168"/>
                <a:gd name="T54" fmla="*/ 101 w 200"/>
                <a:gd name="T55" fmla="*/ 60 h 168"/>
                <a:gd name="T56" fmla="*/ 119 w 200"/>
                <a:gd name="T57" fmla="*/ 48 h 168"/>
                <a:gd name="T58" fmla="*/ 87 w 200"/>
                <a:gd name="T59" fmla="*/ 104 h 168"/>
                <a:gd name="T60" fmla="*/ 44 w 200"/>
                <a:gd name="T61" fmla="*/ 160 h 168"/>
                <a:gd name="T62" fmla="*/ 68 w 200"/>
                <a:gd name="T63" fmla="*/ 136 h 168"/>
                <a:gd name="T64" fmla="*/ 124 w 200"/>
                <a:gd name="T65" fmla="*/ 136 h 168"/>
                <a:gd name="T66" fmla="*/ 148 w 200"/>
                <a:gd name="T67" fmla="*/ 160 h 168"/>
                <a:gd name="T68" fmla="*/ 184 w 200"/>
                <a:gd name="T69" fmla="*/ 124 h 168"/>
                <a:gd name="T70" fmla="*/ 180 w 200"/>
                <a:gd name="T71" fmla="*/ 136 h 168"/>
                <a:gd name="T72" fmla="*/ 117 w 200"/>
                <a:gd name="T73" fmla="*/ 144 h 168"/>
                <a:gd name="T74" fmla="*/ 44 w 200"/>
                <a:gd name="T75" fmla="*/ 104 h 168"/>
                <a:gd name="T76" fmla="*/ 64 w 200"/>
                <a:gd name="T77" fmla="*/ 107 h 168"/>
                <a:gd name="T78" fmla="*/ 114 w 200"/>
                <a:gd name="T79" fmla="*/ 100 h 168"/>
                <a:gd name="T80" fmla="*/ 133 w 200"/>
                <a:gd name="T81" fmla="*/ 85 h 168"/>
                <a:gd name="T82" fmla="*/ 144 w 200"/>
                <a:gd name="T83" fmla="*/ 60 h 168"/>
                <a:gd name="T84" fmla="*/ 184 w 200"/>
                <a:gd name="T85" fmla="*/ 88 h 168"/>
                <a:gd name="T86" fmla="*/ 192 w 200"/>
                <a:gd name="T87" fmla="*/ 96 h 168"/>
                <a:gd name="T88" fmla="*/ 61 w 200"/>
                <a:gd name="T89" fmla="*/ 49 h 168"/>
                <a:gd name="T90" fmla="*/ 48 w 200"/>
                <a:gd name="T91" fmla="*/ 36 h 168"/>
                <a:gd name="T92" fmla="*/ 49 w 200"/>
                <a:gd name="T93" fmla="*/ 49 h 168"/>
                <a:gd name="T94" fmla="*/ 93 w 200"/>
                <a:gd name="T95" fmla="*/ 49 h 168"/>
                <a:gd name="T96" fmla="*/ 87 w 200"/>
                <a:gd name="T97" fmla="*/ 28 h 168"/>
                <a:gd name="T98" fmla="*/ 75 w 200"/>
                <a:gd name="T99" fmla="*/ 47 h 168"/>
                <a:gd name="T100" fmla="*/ 32 w 200"/>
                <a:gd name="T101" fmla="*/ 136 h 168"/>
                <a:gd name="T102" fmla="*/ 44 w 200"/>
                <a:gd name="T103" fmla="*/ 124 h 168"/>
                <a:gd name="T104" fmla="*/ 44 w 200"/>
                <a:gd name="T105" fmla="*/ 132 h 168"/>
                <a:gd name="T106" fmla="*/ 148 w 200"/>
                <a:gd name="T107" fmla="*/ 124 h 168"/>
                <a:gd name="T108" fmla="*/ 160 w 200"/>
                <a:gd name="T109" fmla="*/ 136 h 168"/>
                <a:gd name="T110" fmla="*/ 144 w 200"/>
                <a:gd name="T111" fmla="*/ 136 h 168"/>
                <a:gd name="T112" fmla="*/ 148 w 200"/>
                <a:gd name="T113" fmla="*/ 140 h 168"/>
                <a:gd name="T114" fmla="*/ 108 w 200"/>
                <a:gd name="T115" fmla="*/ 128 h 168"/>
                <a:gd name="T116" fmla="*/ 104 w 200"/>
                <a:gd name="T117" fmla="*/ 73 h 168"/>
                <a:gd name="T118" fmla="*/ 100 w 200"/>
                <a:gd name="T119" fmla="*/ 89 h 168"/>
                <a:gd name="T120" fmla="*/ 80 w 200"/>
                <a:gd name="T121" fmla="*/ 71 h 168"/>
                <a:gd name="T122" fmla="*/ 88 w 200"/>
                <a:gd name="T123" fmla="*/ 73 h 168"/>
                <a:gd name="T124" fmla="*/ 60 w 200"/>
                <a:gd name="T125" fmla="*/ 8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68">
                  <a:moveTo>
                    <a:pt x="196" y="86"/>
                  </a:moveTo>
                  <a:cubicBezTo>
                    <a:pt x="194" y="84"/>
                    <a:pt x="194" y="84"/>
                    <a:pt x="194" y="84"/>
                  </a:cubicBezTo>
                  <a:cubicBezTo>
                    <a:pt x="191" y="82"/>
                    <a:pt x="187" y="80"/>
                    <a:pt x="184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9"/>
                    <a:pt x="175" y="56"/>
                    <a:pt x="174" y="55"/>
                  </a:cubicBezTo>
                  <a:cubicBezTo>
                    <a:pt x="172" y="53"/>
                    <a:pt x="170" y="52"/>
                    <a:pt x="168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6" y="52"/>
                    <a:pt x="132" y="55"/>
                    <a:pt x="131" y="59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7" y="23"/>
                    <a:pt x="117" y="22"/>
                    <a:pt x="116" y="21"/>
                  </a:cubicBezTo>
                  <a:cubicBezTo>
                    <a:pt x="115" y="21"/>
                    <a:pt x="114" y="21"/>
                    <a:pt x="113" y="21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83" y="0"/>
                    <a:pt x="82" y="0"/>
                    <a:pt x="81" y="1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7" y="10"/>
                    <a:pt x="56" y="10"/>
                    <a:pt x="55" y="11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6"/>
                    <a:pt x="36" y="16"/>
                    <a:pt x="35" y="1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6" y="33"/>
                    <a:pt x="15" y="34"/>
                  </a:cubicBezTo>
                  <a:cubicBezTo>
                    <a:pt x="14" y="34"/>
                    <a:pt x="13" y="35"/>
                    <a:pt x="13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7" y="64"/>
                    <a:pt x="7" y="64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0" y="74"/>
                    <a:pt x="1" y="75"/>
                    <a:pt x="2" y="76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0" y="111"/>
                    <a:pt x="12" y="123"/>
                    <a:pt x="12" y="136"/>
                  </a:cubicBezTo>
                  <a:cubicBezTo>
                    <a:pt x="12" y="154"/>
                    <a:pt x="26" y="168"/>
                    <a:pt x="44" y="168"/>
                  </a:cubicBezTo>
                  <a:cubicBezTo>
                    <a:pt x="56" y="168"/>
                    <a:pt x="66" y="162"/>
                    <a:pt x="72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6" y="162"/>
                    <a:pt x="136" y="168"/>
                    <a:pt x="148" y="168"/>
                  </a:cubicBezTo>
                  <a:cubicBezTo>
                    <a:pt x="160" y="168"/>
                    <a:pt x="170" y="161"/>
                    <a:pt x="176" y="152"/>
                  </a:cubicBezTo>
                  <a:cubicBezTo>
                    <a:pt x="185" y="150"/>
                    <a:pt x="192" y="142"/>
                    <a:pt x="192" y="132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6" y="128"/>
                    <a:pt x="200" y="124"/>
                    <a:pt x="200" y="120"/>
                  </a:cubicBezTo>
                  <a:cubicBezTo>
                    <a:pt x="200" y="96"/>
                    <a:pt x="200" y="96"/>
                    <a:pt x="200" y="96"/>
                  </a:cubicBezTo>
                  <a:cubicBezTo>
                    <a:pt x="200" y="93"/>
                    <a:pt x="198" y="89"/>
                    <a:pt x="196" y="86"/>
                  </a:cubicBezTo>
                  <a:close/>
                  <a:moveTo>
                    <a:pt x="152" y="60"/>
                  </a:moveTo>
                  <a:cubicBezTo>
                    <a:pt x="167" y="60"/>
                    <a:pt x="167" y="60"/>
                    <a:pt x="167" y="6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9"/>
                    <a:pt x="161" y="80"/>
                    <a:pt x="161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60"/>
                  </a:lnTo>
                  <a:close/>
                  <a:moveTo>
                    <a:pt x="20" y="42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9" y="45"/>
                    <a:pt x="31" y="44"/>
                    <a:pt x="32" y="42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4" y="33"/>
                    <a:pt x="56" y="32"/>
                  </a:cubicBezTo>
                  <a:cubicBezTo>
                    <a:pt x="57" y="32"/>
                    <a:pt x="58" y="30"/>
                    <a:pt x="58" y="2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2"/>
                    <a:pt x="71" y="21"/>
                    <a:pt x="72" y="2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2"/>
                    <a:pt x="100" y="33"/>
                    <a:pt x="101" y="33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1" y="41"/>
                    <a:pt x="109" y="42"/>
                    <a:pt x="107" y="4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6"/>
                    <a:pt x="94" y="56"/>
                    <a:pt x="9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0" y="56"/>
                    <a:pt x="18" y="56"/>
                    <a:pt x="16" y="57"/>
                  </a:cubicBezTo>
                  <a:lnTo>
                    <a:pt x="20" y="42"/>
                  </a:lnTo>
                  <a:close/>
                  <a:moveTo>
                    <a:pt x="11" y="71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6" y="65"/>
                    <a:pt x="19" y="64"/>
                    <a:pt x="2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6" y="64"/>
                    <a:pt x="99" y="63"/>
                    <a:pt x="101" y="60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3" y="48"/>
                    <a:pt x="114" y="48"/>
                    <a:pt x="115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2"/>
                    <a:pt x="102" y="104"/>
                    <a:pt x="99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1" y="104"/>
                    <a:pt x="74" y="102"/>
                    <a:pt x="68" y="99"/>
                  </a:cubicBezTo>
                  <a:lnTo>
                    <a:pt x="11" y="71"/>
                  </a:lnTo>
                  <a:close/>
                  <a:moveTo>
                    <a:pt x="44" y="160"/>
                  </a:moveTo>
                  <a:cubicBezTo>
                    <a:pt x="31" y="160"/>
                    <a:pt x="20" y="149"/>
                    <a:pt x="20" y="136"/>
                  </a:cubicBezTo>
                  <a:cubicBezTo>
                    <a:pt x="20" y="123"/>
                    <a:pt x="31" y="112"/>
                    <a:pt x="44" y="112"/>
                  </a:cubicBezTo>
                  <a:cubicBezTo>
                    <a:pt x="57" y="112"/>
                    <a:pt x="68" y="123"/>
                    <a:pt x="68" y="136"/>
                  </a:cubicBezTo>
                  <a:cubicBezTo>
                    <a:pt x="68" y="149"/>
                    <a:pt x="57" y="160"/>
                    <a:pt x="44" y="160"/>
                  </a:cubicBezTo>
                  <a:close/>
                  <a:moveTo>
                    <a:pt x="148" y="160"/>
                  </a:moveTo>
                  <a:cubicBezTo>
                    <a:pt x="135" y="160"/>
                    <a:pt x="124" y="149"/>
                    <a:pt x="124" y="136"/>
                  </a:cubicBezTo>
                  <a:cubicBezTo>
                    <a:pt x="124" y="123"/>
                    <a:pt x="135" y="112"/>
                    <a:pt x="148" y="112"/>
                  </a:cubicBezTo>
                  <a:cubicBezTo>
                    <a:pt x="161" y="112"/>
                    <a:pt x="172" y="123"/>
                    <a:pt x="172" y="136"/>
                  </a:cubicBezTo>
                  <a:cubicBezTo>
                    <a:pt x="172" y="149"/>
                    <a:pt x="161" y="160"/>
                    <a:pt x="148" y="160"/>
                  </a:cubicBezTo>
                  <a:close/>
                  <a:moveTo>
                    <a:pt x="192" y="120"/>
                  </a:moveTo>
                  <a:cubicBezTo>
                    <a:pt x="188" y="120"/>
                    <a:pt x="188" y="120"/>
                    <a:pt x="188" y="120"/>
                  </a:cubicBezTo>
                  <a:cubicBezTo>
                    <a:pt x="186" y="120"/>
                    <a:pt x="184" y="122"/>
                    <a:pt x="184" y="124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6"/>
                    <a:pt x="182" y="139"/>
                    <a:pt x="180" y="141"/>
                  </a:cubicBezTo>
                  <a:cubicBezTo>
                    <a:pt x="180" y="140"/>
                    <a:pt x="180" y="138"/>
                    <a:pt x="180" y="136"/>
                  </a:cubicBezTo>
                  <a:cubicBezTo>
                    <a:pt x="180" y="118"/>
                    <a:pt x="166" y="104"/>
                    <a:pt x="148" y="104"/>
                  </a:cubicBezTo>
                  <a:cubicBezTo>
                    <a:pt x="130" y="104"/>
                    <a:pt x="116" y="118"/>
                    <a:pt x="116" y="136"/>
                  </a:cubicBezTo>
                  <a:cubicBezTo>
                    <a:pt x="116" y="139"/>
                    <a:pt x="116" y="141"/>
                    <a:pt x="11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1"/>
                    <a:pt x="76" y="139"/>
                    <a:pt x="76" y="136"/>
                  </a:cubicBezTo>
                  <a:cubicBezTo>
                    <a:pt x="76" y="118"/>
                    <a:pt x="62" y="104"/>
                    <a:pt x="44" y="104"/>
                  </a:cubicBezTo>
                  <a:cubicBezTo>
                    <a:pt x="43" y="104"/>
                    <a:pt x="41" y="104"/>
                    <a:pt x="40" y="10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71" y="110"/>
                    <a:pt x="79" y="112"/>
                    <a:pt x="87" y="112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6" y="112"/>
                    <a:pt x="112" y="107"/>
                    <a:pt x="114" y="100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1" y="88"/>
                    <a:pt x="132" y="87"/>
                    <a:pt x="133" y="85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6"/>
                    <a:pt x="146" y="88"/>
                    <a:pt x="148" y="88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5" y="88"/>
                    <a:pt x="187" y="89"/>
                    <a:pt x="188" y="90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1" y="93"/>
                    <a:pt x="192" y="95"/>
                    <a:pt x="192" y="96"/>
                  </a:cubicBezTo>
                  <a:lnTo>
                    <a:pt x="192" y="120"/>
                  </a:lnTo>
                  <a:close/>
                  <a:moveTo>
                    <a:pt x="51" y="45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5"/>
                    <a:pt x="49" y="35"/>
                    <a:pt x="48" y="36"/>
                  </a:cubicBezTo>
                  <a:cubicBezTo>
                    <a:pt x="47" y="36"/>
                    <a:pt x="46" y="37"/>
                    <a:pt x="45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9" y="49"/>
                    <a:pt x="49" y="49"/>
                    <a:pt x="49" y="49"/>
                  </a:cubicBezTo>
                  <a:lnTo>
                    <a:pt x="51" y="45"/>
                  </a:lnTo>
                  <a:close/>
                  <a:moveTo>
                    <a:pt x="86" y="38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6" y="28"/>
                    <a:pt x="85" y="28"/>
                    <a:pt x="84" y="2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5" y="47"/>
                    <a:pt x="75" y="47"/>
                    <a:pt x="75" y="47"/>
                  </a:cubicBezTo>
                  <a:lnTo>
                    <a:pt x="86" y="38"/>
                  </a:lnTo>
                  <a:close/>
                  <a:moveTo>
                    <a:pt x="44" y="124"/>
                  </a:moveTo>
                  <a:cubicBezTo>
                    <a:pt x="37" y="124"/>
                    <a:pt x="32" y="129"/>
                    <a:pt x="32" y="136"/>
                  </a:cubicBezTo>
                  <a:cubicBezTo>
                    <a:pt x="32" y="143"/>
                    <a:pt x="37" y="148"/>
                    <a:pt x="44" y="148"/>
                  </a:cubicBezTo>
                  <a:cubicBezTo>
                    <a:pt x="51" y="148"/>
                    <a:pt x="56" y="143"/>
                    <a:pt x="56" y="136"/>
                  </a:cubicBezTo>
                  <a:cubicBezTo>
                    <a:pt x="56" y="129"/>
                    <a:pt x="51" y="124"/>
                    <a:pt x="44" y="124"/>
                  </a:cubicBezTo>
                  <a:close/>
                  <a:moveTo>
                    <a:pt x="44" y="140"/>
                  </a:moveTo>
                  <a:cubicBezTo>
                    <a:pt x="42" y="140"/>
                    <a:pt x="40" y="138"/>
                    <a:pt x="40" y="136"/>
                  </a:cubicBezTo>
                  <a:cubicBezTo>
                    <a:pt x="40" y="134"/>
                    <a:pt x="42" y="132"/>
                    <a:pt x="44" y="132"/>
                  </a:cubicBezTo>
                  <a:cubicBezTo>
                    <a:pt x="46" y="132"/>
                    <a:pt x="48" y="134"/>
                    <a:pt x="48" y="136"/>
                  </a:cubicBezTo>
                  <a:cubicBezTo>
                    <a:pt x="48" y="138"/>
                    <a:pt x="46" y="140"/>
                    <a:pt x="44" y="140"/>
                  </a:cubicBezTo>
                  <a:close/>
                  <a:moveTo>
                    <a:pt x="148" y="124"/>
                  </a:moveTo>
                  <a:cubicBezTo>
                    <a:pt x="141" y="124"/>
                    <a:pt x="136" y="129"/>
                    <a:pt x="136" y="136"/>
                  </a:cubicBezTo>
                  <a:cubicBezTo>
                    <a:pt x="136" y="143"/>
                    <a:pt x="141" y="148"/>
                    <a:pt x="148" y="148"/>
                  </a:cubicBezTo>
                  <a:cubicBezTo>
                    <a:pt x="155" y="148"/>
                    <a:pt x="160" y="143"/>
                    <a:pt x="160" y="136"/>
                  </a:cubicBezTo>
                  <a:cubicBezTo>
                    <a:pt x="160" y="129"/>
                    <a:pt x="155" y="124"/>
                    <a:pt x="148" y="124"/>
                  </a:cubicBezTo>
                  <a:close/>
                  <a:moveTo>
                    <a:pt x="148" y="140"/>
                  </a:moveTo>
                  <a:cubicBezTo>
                    <a:pt x="146" y="140"/>
                    <a:pt x="144" y="138"/>
                    <a:pt x="144" y="136"/>
                  </a:cubicBezTo>
                  <a:cubicBezTo>
                    <a:pt x="144" y="134"/>
                    <a:pt x="146" y="132"/>
                    <a:pt x="148" y="132"/>
                  </a:cubicBezTo>
                  <a:cubicBezTo>
                    <a:pt x="150" y="132"/>
                    <a:pt x="152" y="134"/>
                    <a:pt x="152" y="136"/>
                  </a:cubicBezTo>
                  <a:cubicBezTo>
                    <a:pt x="152" y="138"/>
                    <a:pt x="150" y="140"/>
                    <a:pt x="148" y="140"/>
                  </a:cubicBezTo>
                  <a:close/>
                  <a:moveTo>
                    <a:pt x="84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84" y="128"/>
                    <a:pt x="84" y="128"/>
                    <a:pt x="84" y="128"/>
                  </a:cubicBezTo>
                  <a:lnTo>
                    <a:pt x="84" y="136"/>
                  </a:lnTo>
                  <a:close/>
                  <a:moveTo>
                    <a:pt x="104" y="73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100" y="89"/>
                    <a:pt x="100" y="89"/>
                    <a:pt x="100" y="89"/>
                  </a:cubicBezTo>
                  <a:lnTo>
                    <a:pt x="104" y="73"/>
                  </a:lnTo>
                  <a:close/>
                  <a:moveTo>
                    <a:pt x="88" y="73"/>
                  </a:moveTo>
                  <a:cubicBezTo>
                    <a:pt x="80" y="71"/>
                    <a:pt x="80" y="71"/>
                    <a:pt x="80" y="71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84" y="89"/>
                    <a:pt x="84" y="89"/>
                    <a:pt x="84" y="89"/>
                  </a:cubicBezTo>
                  <a:lnTo>
                    <a:pt x="88" y="73"/>
                  </a:lnTo>
                  <a:close/>
                  <a:moveTo>
                    <a:pt x="72" y="73"/>
                  </a:moveTo>
                  <a:cubicBezTo>
                    <a:pt x="64" y="71"/>
                    <a:pt x="64" y="71"/>
                    <a:pt x="64" y="71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8" y="89"/>
                    <a:pt x="68" y="89"/>
                    <a:pt x="68" y="89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50761910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Finance</a:t>
            </a:r>
            <a:br>
              <a:rPr lang="en-US" dirty="0"/>
            </a:br>
            <a:r>
              <a:rPr lang="en-US" sz="2200" dirty="0"/>
              <a:t>Credit Card, Wallet, Payment, Cash register, Terminal, Customer Value, Client</a:t>
            </a:r>
          </a:p>
        </p:txBody>
      </p:sp>
      <p:sp>
        <p:nvSpPr>
          <p:cNvPr id="19" name="Freeform 94"/>
          <p:cNvSpPr>
            <a:spLocks noChangeAspect="1" noEditPoints="1"/>
          </p:cNvSpPr>
          <p:nvPr/>
        </p:nvSpPr>
        <p:spPr bwMode="auto">
          <a:xfrm>
            <a:off x="2324926" y="2226299"/>
            <a:ext cx="1055713" cy="916381"/>
          </a:xfrm>
          <a:custGeom>
            <a:avLst/>
            <a:gdLst>
              <a:gd name="T0" fmla="*/ 8 w 282"/>
              <a:gd name="T1" fmla="*/ 245 h 245"/>
              <a:gd name="T2" fmla="*/ 8 w 282"/>
              <a:gd name="T3" fmla="*/ 181 h 245"/>
              <a:gd name="T4" fmla="*/ 282 w 282"/>
              <a:gd name="T5" fmla="*/ 237 h 245"/>
              <a:gd name="T6" fmla="*/ 127 w 282"/>
              <a:gd name="T7" fmla="*/ 206 h 245"/>
              <a:gd name="T8" fmla="*/ 127 w 282"/>
              <a:gd name="T9" fmla="*/ 217 h 245"/>
              <a:gd name="T10" fmla="*/ 156 w 282"/>
              <a:gd name="T11" fmla="*/ 207 h 245"/>
              <a:gd name="T12" fmla="*/ 43 w 282"/>
              <a:gd name="T13" fmla="*/ 38 h 245"/>
              <a:gd name="T14" fmla="*/ 9 w 282"/>
              <a:gd name="T15" fmla="*/ 142 h 245"/>
              <a:gd name="T16" fmla="*/ 276 w 282"/>
              <a:gd name="T17" fmla="*/ 164 h 245"/>
              <a:gd name="T18" fmla="*/ 242 w 282"/>
              <a:gd name="T19" fmla="*/ 86 h 245"/>
              <a:gd name="T20" fmla="*/ 232 w 282"/>
              <a:gd name="T21" fmla="*/ 31 h 245"/>
              <a:gd name="T22" fmla="*/ 148 w 282"/>
              <a:gd name="T23" fmla="*/ 45 h 245"/>
              <a:gd name="T24" fmla="*/ 224 w 282"/>
              <a:gd name="T25" fmla="*/ 45 h 245"/>
              <a:gd name="T26" fmla="*/ 112 w 282"/>
              <a:gd name="T27" fmla="*/ 0 h 245"/>
              <a:gd name="T28" fmla="*/ 97 w 282"/>
              <a:gd name="T29" fmla="*/ 0 h 245"/>
              <a:gd name="T30" fmla="*/ 83 w 282"/>
              <a:gd name="T31" fmla="*/ 0 h 245"/>
              <a:gd name="T32" fmla="*/ 69 w 282"/>
              <a:gd name="T33" fmla="*/ 0 h 245"/>
              <a:gd name="T34" fmla="*/ 126 w 282"/>
              <a:gd name="T35" fmla="*/ 0 h 245"/>
              <a:gd name="T36" fmla="*/ 56 w 282"/>
              <a:gd name="T37" fmla="*/ 102 h 245"/>
              <a:gd name="T38" fmla="*/ 49 w 282"/>
              <a:gd name="T39" fmla="*/ 116 h 245"/>
              <a:gd name="T40" fmla="*/ 78 w 282"/>
              <a:gd name="T41" fmla="*/ 103 h 245"/>
              <a:gd name="T42" fmla="*/ 93 w 282"/>
              <a:gd name="T43" fmla="*/ 102 h 245"/>
              <a:gd name="T44" fmla="*/ 89 w 282"/>
              <a:gd name="T45" fmla="*/ 116 h 245"/>
              <a:gd name="T46" fmla="*/ 115 w 282"/>
              <a:gd name="T47" fmla="*/ 103 h 245"/>
              <a:gd name="T48" fmla="*/ 130 w 282"/>
              <a:gd name="T49" fmla="*/ 102 h 245"/>
              <a:gd name="T50" fmla="*/ 129 w 282"/>
              <a:gd name="T51" fmla="*/ 116 h 245"/>
              <a:gd name="T52" fmla="*/ 153 w 282"/>
              <a:gd name="T53" fmla="*/ 103 h 245"/>
              <a:gd name="T54" fmla="*/ 168 w 282"/>
              <a:gd name="T55" fmla="*/ 102 h 245"/>
              <a:gd name="T56" fmla="*/ 170 w 282"/>
              <a:gd name="T57" fmla="*/ 116 h 245"/>
              <a:gd name="T58" fmla="*/ 191 w 282"/>
              <a:gd name="T59" fmla="*/ 103 h 245"/>
              <a:gd name="T60" fmla="*/ 205 w 282"/>
              <a:gd name="T61" fmla="*/ 102 h 245"/>
              <a:gd name="T62" fmla="*/ 210 w 282"/>
              <a:gd name="T63" fmla="*/ 116 h 245"/>
              <a:gd name="T64" fmla="*/ 228 w 282"/>
              <a:gd name="T65" fmla="*/ 103 h 245"/>
              <a:gd name="T66" fmla="*/ 41 w 282"/>
              <a:gd name="T67" fmla="*/ 132 h 245"/>
              <a:gd name="T68" fmla="*/ 34 w 282"/>
              <a:gd name="T69" fmla="*/ 146 h 245"/>
              <a:gd name="T70" fmla="*/ 67 w 282"/>
              <a:gd name="T71" fmla="*/ 133 h 245"/>
              <a:gd name="T72" fmla="*/ 85 w 282"/>
              <a:gd name="T73" fmla="*/ 132 h 245"/>
              <a:gd name="T74" fmla="*/ 81 w 282"/>
              <a:gd name="T75" fmla="*/ 146 h 245"/>
              <a:gd name="T76" fmla="*/ 111 w 282"/>
              <a:gd name="T77" fmla="*/ 133 h 245"/>
              <a:gd name="T78" fmla="*/ 128 w 282"/>
              <a:gd name="T79" fmla="*/ 132 h 245"/>
              <a:gd name="T80" fmla="*/ 128 w 282"/>
              <a:gd name="T81" fmla="*/ 146 h 245"/>
              <a:gd name="T82" fmla="*/ 155 w 282"/>
              <a:gd name="T83" fmla="*/ 133 h 245"/>
              <a:gd name="T84" fmla="*/ 172 w 282"/>
              <a:gd name="T85" fmla="*/ 132 h 245"/>
              <a:gd name="T86" fmla="*/ 174 w 282"/>
              <a:gd name="T87" fmla="*/ 146 h 245"/>
              <a:gd name="T88" fmla="*/ 199 w 282"/>
              <a:gd name="T89" fmla="*/ 133 h 245"/>
              <a:gd name="T90" fmla="*/ 216 w 282"/>
              <a:gd name="T91" fmla="*/ 132 h 245"/>
              <a:gd name="T92" fmla="*/ 221 w 282"/>
              <a:gd name="T93" fmla="*/ 146 h 245"/>
              <a:gd name="T94" fmla="*/ 243 w 282"/>
              <a:gd name="T95" fmla="*/ 13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" h="245">
                <a:moveTo>
                  <a:pt x="282" y="237"/>
                </a:moveTo>
                <a:cubicBezTo>
                  <a:pt x="282" y="241"/>
                  <a:pt x="278" y="245"/>
                  <a:pt x="274" y="245"/>
                </a:cubicBezTo>
                <a:cubicBezTo>
                  <a:pt x="8" y="245"/>
                  <a:pt x="8" y="245"/>
                  <a:pt x="8" y="245"/>
                </a:cubicBezTo>
                <a:cubicBezTo>
                  <a:pt x="3" y="245"/>
                  <a:pt x="0" y="241"/>
                  <a:pt x="0" y="237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5"/>
                  <a:pt x="3" y="181"/>
                  <a:pt x="8" y="181"/>
                </a:cubicBezTo>
                <a:cubicBezTo>
                  <a:pt x="274" y="181"/>
                  <a:pt x="274" y="181"/>
                  <a:pt x="274" y="181"/>
                </a:cubicBezTo>
                <a:cubicBezTo>
                  <a:pt x="278" y="181"/>
                  <a:pt x="282" y="185"/>
                  <a:pt x="282" y="189"/>
                </a:cubicBezTo>
                <a:lnTo>
                  <a:pt x="282" y="237"/>
                </a:lnTo>
                <a:close/>
                <a:moveTo>
                  <a:pt x="156" y="207"/>
                </a:moveTo>
                <a:cubicBezTo>
                  <a:pt x="156" y="206"/>
                  <a:pt x="155" y="206"/>
                  <a:pt x="155" y="206"/>
                </a:cubicBezTo>
                <a:cubicBezTo>
                  <a:pt x="127" y="206"/>
                  <a:pt x="127" y="206"/>
                  <a:pt x="127" y="206"/>
                </a:cubicBezTo>
                <a:cubicBezTo>
                  <a:pt x="126" y="206"/>
                  <a:pt x="126" y="206"/>
                  <a:pt x="126" y="207"/>
                </a:cubicBezTo>
                <a:cubicBezTo>
                  <a:pt x="126" y="216"/>
                  <a:pt x="126" y="216"/>
                  <a:pt x="126" y="216"/>
                </a:cubicBezTo>
                <a:cubicBezTo>
                  <a:pt x="126" y="217"/>
                  <a:pt x="126" y="217"/>
                  <a:pt x="127" y="217"/>
                </a:cubicBezTo>
                <a:cubicBezTo>
                  <a:pt x="155" y="217"/>
                  <a:pt x="155" y="217"/>
                  <a:pt x="155" y="217"/>
                </a:cubicBezTo>
                <a:cubicBezTo>
                  <a:pt x="155" y="217"/>
                  <a:pt x="156" y="217"/>
                  <a:pt x="156" y="216"/>
                </a:cubicBezTo>
                <a:lnTo>
                  <a:pt x="156" y="207"/>
                </a:lnTo>
                <a:close/>
                <a:moveTo>
                  <a:pt x="55" y="31"/>
                </a:moveTo>
                <a:cubicBezTo>
                  <a:pt x="49" y="31"/>
                  <a:pt x="49" y="31"/>
                  <a:pt x="49" y="31"/>
                </a:cubicBezTo>
                <a:cubicBezTo>
                  <a:pt x="46" y="31"/>
                  <a:pt x="43" y="34"/>
                  <a:pt x="43" y="38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8"/>
                  <a:pt x="41" y="83"/>
                  <a:pt x="40" y="86"/>
                </a:cubicBezTo>
                <a:cubicBezTo>
                  <a:pt x="9" y="142"/>
                  <a:pt x="9" y="142"/>
                  <a:pt x="9" y="142"/>
                </a:cubicBezTo>
                <a:cubicBezTo>
                  <a:pt x="7" y="145"/>
                  <a:pt x="6" y="151"/>
                  <a:pt x="6" y="154"/>
                </a:cubicBezTo>
                <a:cubicBezTo>
                  <a:pt x="6" y="181"/>
                  <a:pt x="6" y="181"/>
                  <a:pt x="6" y="181"/>
                </a:cubicBezTo>
                <a:moveTo>
                  <a:pt x="276" y="164"/>
                </a:moveTo>
                <a:cubicBezTo>
                  <a:pt x="276" y="154"/>
                  <a:pt x="276" y="154"/>
                  <a:pt x="276" y="154"/>
                </a:cubicBezTo>
                <a:cubicBezTo>
                  <a:pt x="276" y="151"/>
                  <a:pt x="274" y="145"/>
                  <a:pt x="272" y="142"/>
                </a:cubicBezTo>
                <a:cubicBezTo>
                  <a:pt x="242" y="86"/>
                  <a:pt x="242" y="86"/>
                  <a:pt x="242" y="86"/>
                </a:cubicBezTo>
                <a:cubicBezTo>
                  <a:pt x="240" y="83"/>
                  <a:pt x="239" y="78"/>
                  <a:pt x="239" y="74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4"/>
                  <a:pt x="236" y="31"/>
                  <a:pt x="232" y="31"/>
                </a:cubicBezTo>
                <a:cubicBezTo>
                  <a:pt x="141" y="31"/>
                  <a:pt x="141" y="31"/>
                  <a:pt x="141" y="31"/>
                </a:cubicBezTo>
                <a:moveTo>
                  <a:pt x="224" y="45"/>
                </a:moveTo>
                <a:cubicBezTo>
                  <a:pt x="148" y="45"/>
                  <a:pt x="148" y="45"/>
                  <a:pt x="148" y="45"/>
                </a:cubicBezTo>
                <a:cubicBezTo>
                  <a:pt x="148" y="68"/>
                  <a:pt x="148" y="68"/>
                  <a:pt x="148" y="68"/>
                </a:cubicBezTo>
                <a:cubicBezTo>
                  <a:pt x="224" y="68"/>
                  <a:pt x="224" y="68"/>
                  <a:pt x="224" y="68"/>
                </a:cubicBezTo>
                <a:lnTo>
                  <a:pt x="224" y="45"/>
                </a:lnTo>
                <a:close/>
                <a:moveTo>
                  <a:pt x="126" y="0"/>
                </a:moveTo>
                <a:cubicBezTo>
                  <a:pt x="119" y="7"/>
                  <a:pt x="119" y="7"/>
                  <a:pt x="119" y="7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5" y="7"/>
                  <a:pt x="105" y="7"/>
                  <a:pt x="105" y="7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0" y="7"/>
                  <a:pt x="90" y="7"/>
                  <a:pt x="90" y="7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6" y="7"/>
                  <a:pt x="76" y="7"/>
                  <a:pt x="76" y="7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81"/>
                  <a:pt x="69" y="81"/>
                  <a:pt x="69" y="81"/>
                </a:cubicBezTo>
                <a:cubicBezTo>
                  <a:pt x="126" y="81"/>
                  <a:pt x="126" y="81"/>
                  <a:pt x="126" y="81"/>
                </a:cubicBezTo>
                <a:lnTo>
                  <a:pt x="126" y="0"/>
                </a:lnTo>
                <a:close/>
                <a:moveTo>
                  <a:pt x="78" y="103"/>
                </a:moveTo>
                <a:cubicBezTo>
                  <a:pt x="78" y="103"/>
                  <a:pt x="77" y="102"/>
                  <a:pt x="76" y="102"/>
                </a:cubicBezTo>
                <a:cubicBezTo>
                  <a:pt x="68" y="102"/>
                  <a:pt x="64" y="102"/>
                  <a:pt x="56" y="102"/>
                </a:cubicBezTo>
                <a:cubicBezTo>
                  <a:pt x="55" y="102"/>
                  <a:pt x="54" y="103"/>
                  <a:pt x="53" y="103"/>
                </a:cubicBezTo>
                <a:cubicBezTo>
                  <a:pt x="51" y="109"/>
                  <a:pt x="50" y="111"/>
                  <a:pt x="48" y="115"/>
                </a:cubicBezTo>
                <a:cubicBezTo>
                  <a:pt x="47" y="116"/>
                  <a:pt x="48" y="116"/>
                  <a:pt x="49" y="116"/>
                </a:cubicBezTo>
                <a:cubicBezTo>
                  <a:pt x="58" y="116"/>
                  <a:pt x="62" y="116"/>
                  <a:pt x="71" y="116"/>
                </a:cubicBezTo>
                <a:cubicBezTo>
                  <a:pt x="72" y="116"/>
                  <a:pt x="73" y="116"/>
                  <a:pt x="74" y="115"/>
                </a:cubicBezTo>
                <a:cubicBezTo>
                  <a:pt x="75" y="111"/>
                  <a:pt x="76" y="109"/>
                  <a:pt x="78" y="103"/>
                </a:cubicBezTo>
                <a:close/>
                <a:moveTo>
                  <a:pt x="115" y="103"/>
                </a:moveTo>
                <a:cubicBezTo>
                  <a:pt x="115" y="103"/>
                  <a:pt x="115" y="102"/>
                  <a:pt x="114" y="102"/>
                </a:cubicBezTo>
                <a:cubicBezTo>
                  <a:pt x="105" y="102"/>
                  <a:pt x="101" y="102"/>
                  <a:pt x="93" y="102"/>
                </a:cubicBezTo>
                <a:cubicBezTo>
                  <a:pt x="92" y="102"/>
                  <a:pt x="91" y="103"/>
                  <a:pt x="90" y="103"/>
                </a:cubicBezTo>
                <a:cubicBezTo>
                  <a:pt x="89" y="109"/>
                  <a:pt x="88" y="111"/>
                  <a:pt x="87" y="115"/>
                </a:cubicBezTo>
                <a:cubicBezTo>
                  <a:pt x="87" y="116"/>
                  <a:pt x="88" y="116"/>
                  <a:pt x="89" y="116"/>
                </a:cubicBezTo>
                <a:cubicBezTo>
                  <a:pt x="98" y="116"/>
                  <a:pt x="103" y="116"/>
                  <a:pt x="112" y="116"/>
                </a:cubicBezTo>
                <a:cubicBezTo>
                  <a:pt x="113" y="116"/>
                  <a:pt x="114" y="116"/>
                  <a:pt x="114" y="115"/>
                </a:cubicBezTo>
                <a:cubicBezTo>
                  <a:pt x="114" y="111"/>
                  <a:pt x="115" y="109"/>
                  <a:pt x="115" y="103"/>
                </a:cubicBezTo>
                <a:close/>
                <a:moveTo>
                  <a:pt x="153" y="103"/>
                </a:moveTo>
                <a:cubicBezTo>
                  <a:pt x="153" y="103"/>
                  <a:pt x="152" y="102"/>
                  <a:pt x="151" y="102"/>
                </a:cubicBezTo>
                <a:cubicBezTo>
                  <a:pt x="143" y="102"/>
                  <a:pt x="139" y="102"/>
                  <a:pt x="130" y="102"/>
                </a:cubicBezTo>
                <a:cubicBezTo>
                  <a:pt x="129" y="102"/>
                  <a:pt x="128" y="103"/>
                  <a:pt x="128" y="103"/>
                </a:cubicBezTo>
                <a:cubicBezTo>
                  <a:pt x="128" y="109"/>
                  <a:pt x="128" y="111"/>
                  <a:pt x="127" y="115"/>
                </a:cubicBezTo>
                <a:cubicBezTo>
                  <a:pt x="127" y="116"/>
                  <a:pt x="128" y="116"/>
                  <a:pt x="129" y="116"/>
                </a:cubicBezTo>
                <a:cubicBezTo>
                  <a:pt x="138" y="116"/>
                  <a:pt x="143" y="116"/>
                  <a:pt x="152" y="116"/>
                </a:cubicBezTo>
                <a:cubicBezTo>
                  <a:pt x="153" y="116"/>
                  <a:pt x="154" y="116"/>
                  <a:pt x="154" y="115"/>
                </a:cubicBezTo>
                <a:cubicBezTo>
                  <a:pt x="154" y="111"/>
                  <a:pt x="154" y="109"/>
                  <a:pt x="153" y="103"/>
                </a:cubicBezTo>
                <a:close/>
                <a:moveTo>
                  <a:pt x="191" y="103"/>
                </a:moveTo>
                <a:cubicBezTo>
                  <a:pt x="191" y="103"/>
                  <a:pt x="190" y="102"/>
                  <a:pt x="189" y="102"/>
                </a:cubicBezTo>
                <a:cubicBezTo>
                  <a:pt x="181" y="102"/>
                  <a:pt x="176" y="102"/>
                  <a:pt x="168" y="102"/>
                </a:cubicBezTo>
                <a:cubicBezTo>
                  <a:pt x="167" y="102"/>
                  <a:pt x="166" y="103"/>
                  <a:pt x="166" y="103"/>
                </a:cubicBezTo>
                <a:cubicBezTo>
                  <a:pt x="167" y="109"/>
                  <a:pt x="167" y="111"/>
                  <a:pt x="168" y="115"/>
                </a:cubicBezTo>
                <a:cubicBezTo>
                  <a:pt x="168" y="116"/>
                  <a:pt x="169" y="116"/>
                  <a:pt x="170" y="116"/>
                </a:cubicBezTo>
                <a:cubicBezTo>
                  <a:pt x="179" y="116"/>
                  <a:pt x="183" y="116"/>
                  <a:pt x="192" y="116"/>
                </a:cubicBezTo>
                <a:cubicBezTo>
                  <a:pt x="194" y="116"/>
                  <a:pt x="194" y="116"/>
                  <a:pt x="194" y="115"/>
                </a:cubicBezTo>
                <a:cubicBezTo>
                  <a:pt x="193" y="111"/>
                  <a:pt x="192" y="109"/>
                  <a:pt x="191" y="103"/>
                </a:cubicBezTo>
                <a:close/>
                <a:moveTo>
                  <a:pt x="228" y="103"/>
                </a:moveTo>
                <a:cubicBezTo>
                  <a:pt x="228" y="103"/>
                  <a:pt x="227" y="102"/>
                  <a:pt x="226" y="102"/>
                </a:cubicBezTo>
                <a:cubicBezTo>
                  <a:pt x="218" y="102"/>
                  <a:pt x="214" y="102"/>
                  <a:pt x="205" y="102"/>
                </a:cubicBezTo>
                <a:cubicBezTo>
                  <a:pt x="204" y="102"/>
                  <a:pt x="204" y="103"/>
                  <a:pt x="204" y="103"/>
                </a:cubicBezTo>
                <a:cubicBezTo>
                  <a:pt x="206" y="109"/>
                  <a:pt x="206" y="111"/>
                  <a:pt x="208" y="115"/>
                </a:cubicBezTo>
                <a:cubicBezTo>
                  <a:pt x="208" y="116"/>
                  <a:pt x="209" y="116"/>
                  <a:pt x="210" y="116"/>
                </a:cubicBezTo>
                <a:cubicBezTo>
                  <a:pt x="219" y="116"/>
                  <a:pt x="224" y="116"/>
                  <a:pt x="232" y="116"/>
                </a:cubicBezTo>
                <a:cubicBezTo>
                  <a:pt x="233" y="116"/>
                  <a:pt x="234" y="116"/>
                  <a:pt x="234" y="115"/>
                </a:cubicBezTo>
                <a:cubicBezTo>
                  <a:pt x="232" y="111"/>
                  <a:pt x="231" y="109"/>
                  <a:pt x="228" y="103"/>
                </a:cubicBezTo>
                <a:close/>
                <a:moveTo>
                  <a:pt x="67" y="133"/>
                </a:moveTo>
                <a:cubicBezTo>
                  <a:pt x="68" y="133"/>
                  <a:pt x="67" y="132"/>
                  <a:pt x="66" y="132"/>
                </a:cubicBezTo>
                <a:cubicBezTo>
                  <a:pt x="56" y="132"/>
                  <a:pt x="51" y="132"/>
                  <a:pt x="41" y="132"/>
                </a:cubicBezTo>
                <a:cubicBezTo>
                  <a:pt x="40" y="132"/>
                  <a:pt x="39" y="133"/>
                  <a:pt x="39" y="133"/>
                </a:cubicBezTo>
                <a:cubicBezTo>
                  <a:pt x="37" y="137"/>
                  <a:pt x="35" y="140"/>
                  <a:pt x="33" y="145"/>
                </a:cubicBezTo>
                <a:cubicBezTo>
                  <a:pt x="32" y="145"/>
                  <a:pt x="33" y="146"/>
                  <a:pt x="34" y="146"/>
                </a:cubicBezTo>
                <a:cubicBezTo>
                  <a:pt x="45" y="146"/>
                  <a:pt x="50" y="146"/>
                  <a:pt x="61" y="146"/>
                </a:cubicBezTo>
                <a:cubicBezTo>
                  <a:pt x="62" y="146"/>
                  <a:pt x="63" y="145"/>
                  <a:pt x="63" y="145"/>
                </a:cubicBezTo>
                <a:cubicBezTo>
                  <a:pt x="65" y="140"/>
                  <a:pt x="66" y="137"/>
                  <a:pt x="67" y="133"/>
                </a:cubicBezTo>
                <a:close/>
                <a:moveTo>
                  <a:pt x="111" y="133"/>
                </a:moveTo>
                <a:cubicBezTo>
                  <a:pt x="111" y="133"/>
                  <a:pt x="110" y="132"/>
                  <a:pt x="109" y="132"/>
                </a:cubicBezTo>
                <a:cubicBezTo>
                  <a:pt x="99" y="132"/>
                  <a:pt x="95" y="132"/>
                  <a:pt x="85" y="132"/>
                </a:cubicBezTo>
                <a:cubicBezTo>
                  <a:pt x="84" y="132"/>
                  <a:pt x="83" y="133"/>
                  <a:pt x="82" y="133"/>
                </a:cubicBezTo>
                <a:cubicBezTo>
                  <a:pt x="81" y="137"/>
                  <a:pt x="81" y="140"/>
                  <a:pt x="79" y="145"/>
                </a:cubicBezTo>
                <a:cubicBezTo>
                  <a:pt x="79" y="145"/>
                  <a:pt x="80" y="146"/>
                  <a:pt x="81" y="146"/>
                </a:cubicBezTo>
                <a:cubicBezTo>
                  <a:pt x="92" y="146"/>
                  <a:pt x="97" y="146"/>
                  <a:pt x="107" y="146"/>
                </a:cubicBezTo>
                <a:cubicBezTo>
                  <a:pt x="108" y="146"/>
                  <a:pt x="110" y="145"/>
                  <a:pt x="110" y="145"/>
                </a:cubicBezTo>
                <a:cubicBezTo>
                  <a:pt x="110" y="140"/>
                  <a:pt x="111" y="137"/>
                  <a:pt x="111" y="133"/>
                </a:cubicBezTo>
                <a:close/>
                <a:moveTo>
                  <a:pt x="155" y="133"/>
                </a:moveTo>
                <a:cubicBezTo>
                  <a:pt x="155" y="133"/>
                  <a:pt x="154" y="132"/>
                  <a:pt x="153" y="132"/>
                </a:cubicBezTo>
                <a:cubicBezTo>
                  <a:pt x="143" y="132"/>
                  <a:pt x="138" y="132"/>
                  <a:pt x="128" y="132"/>
                </a:cubicBezTo>
                <a:cubicBezTo>
                  <a:pt x="127" y="132"/>
                  <a:pt x="126" y="133"/>
                  <a:pt x="126" y="133"/>
                </a:cubicBezTo>
                <a:cubicBezTo>
                  <a:pt x="126" y="137"/>
                  <a:pt x="126" y="140"/>
                  <a:pt x="125" y="145"/>
                </a:cubicBezTo>
                <a:cubicBezTo>
                  <a:pt x="125" y="145"/>
                  <a:pt x="126" y="146"/>
                  <a:pt x="128" y="146"/>
                </a:cubicBezTo>
                <a:cubicBezTo>
                  <a:pt x="138" y="146"/>
                  <a:pt x="143" y="146"/>
                  <a:pt x="154" y="146"/>
                </a:cubicBezTo>
                <a:cubicBezTo>
                  <a:pt x="155" y="146"/>
                  <a:pt x="156" y="145"/>
                  <a:pt x="156" y="145"/>
                </a:cubicBezTo>
                <a:cubicBezTo>
                  <a:pt x="156" y="140"/>
                  <a:pt x="155" y="137"/>
                  <a:pt x="155" y="133"/>
                </a:cubicBezTo>
                <a:close/>
                <a:moveTo>
                  <a:pt x="199" y="133"/>
                </a:moveTo>
                <a:cubicBezTo>
                  <a:pt x="199" y="133"/>
                  <a:pt x="198" y="132"/>
                  <a:pt x="197" y="132"/>
                </a:cubicBezTo>
                <a:cubicBezTo>
                  <a:pt x="187" y="132"/>
                  <a:pt x="182" y="132"/>
                  <a:pt x="172" y="132"/>
                </a:cubicBezTo>
                <a:cubicBezTo>
                  <a:pt x="171" y="132"/>
                  <a:pt x="170" y="133"/>
                  <a:pt x="170" y="133"/>
                </a:cubicBezTo>
                <a:cubicBezTo>
                  <a:pt x="171" y="137"/>
                  <a:pt x="171" y="140"/>
                  <a:pt x="172" y="145"/>
                </a:cubicBezTo>
                <a:cubicBezTo>
                  <a:pt x="172" y="145"/>
                  <a:pt x="173" y="146"/>
                  <a:pt x="174" y="146"/>
                </a:cubicBezTo>
                <a:cubicBezTo>
                  <a:pt x="185" y="146"/>
                  <a:pt x="190" y="146"/>
                  <a:pt x="200" y="146"/>
                </a:cubicBezTo>
                <a:cubicBezTo>
                  <a:pt x="202" y="146"/>
                  <a:pt x="203" y="145"/>
                  <a:pt x="202" y="145"/>
                </a:cubicBezTo>
                <a:cubicBezTo>
                  <a:pt x="201" y="140"/>
                  <a:pt x="200" y="137"/>
                  <a:pt x="199" y="133"/>
                </a:cubicBezTo>
                <a:close/>
                <a:moveTo>
                  <a:pt x="243" y="133"/>
                </a:moveTo>
                <a:cubicBezTo>
                  <a:pt x="242" y="133"/>
                  <a:pt x="241" y="132"/>
                  <a:pt x="240" y="132"/>
                </a:cubicBezTo>
                <a:cubicBezTo>
                  <a:pt x="230" y="132"/>
                  <a:pt x="226" y="132"/>
                  <a:pt x="216" y="132"/>
                </a:cubicBezTo>
                <a:cubicBezTo>
                  <a:pt x="215" y="132"/>
                  <a:pt x="214" y="133"/>
                  <a:pt x="214" y="133"/>
                </a:cubicBezTo>
                <a:cubicBezTo>
                  <a:pt x="216" y="137"/>
                  <a:pt x="216" y="140"/>
                  <a:pt x="218" y="145"/>
                </a:cubicBezTo>
                <a:cubicBezTo>
                  <a:pt x="218" y="145"/>
                  <a:pt x="220" y="146"/>
                  <a:pt x="221" y="146"/>
                </a:cubicBezTo>
                <a:cubicBezTo>
                  <a:pt x="231" y="146"/>
                  <a:pt x="237" y="146"/>
                  <a:pt x="247" y="146"/>
                </a:cubicBezTo>
                <a:cubicBezTo>
                  <a:pt x="248" y="146"/>
                  <a:pt x="249" y="145"/>
                  <a:pt x="249" y="145"/>
                </a:cubicBezTo>
                <a:cubicBezTo>
                  <a:pt x="246" y="140"/>
                  <a:pt x="245" y="137"/>
                  <a:pt x="243" y="13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95"/>
          <p:cNvSpPr>
            <a:spLocks noChangeAspect="1" noEditPoints="1"/>
          </p:cNvSpPr>
          <p:nvPr/>
        </p:nvSpPr>
        <p:spPr bwMode="auto">
          <a:xfrm>
            <a:off x="4459591" y="2060171"/>
            <a:ext cx="688626" cy="1082508"/>
          </a:xfrm>
          <a:custGeom>
            <a:avLst/>
            <a:gdLst>
              <a:gd name="T0" fmla="*/ 132 w 184"/>
              <a:gd name="T1" fmla="*/ 278 h 289"/>
              <a:gd name="T2" fmla="*/ 41 w 184"/>
              <a:gd name="T3" fmla="*/ 289 h 289"/>
              <a:gd name="T4" fmla="*/ 30 w 184"/>
              <a:gd name="T5" fmla="*/ 223 h 289"/>
              <a:gd name="T6" fmla="*/ 50 w 184"/>
              <a:gd name="T7" fmla="*/ 289 h 289"/>
              <a:gd name="T8" fmla="*/ 71 w 184"/>
              <a:gd name="T9" fmla="*/ 224 h 289"/>
              <a:gd name="T10" fmla="*/ 97 w 184"/>
              <a:gd name="T11" fmla="*/ 226 h 289"/>
              <a:gd name="T12" fmla="*/ 151 w 184"/>
              <a:gd name="T13" fmla="*/ 0 h 289"/>
              <a:gd name="T14" fmla="*/ 0 w 184"/>
              <a:gd name="T15" fmla="*/ 11 h 289"/>
              <a:gd name="T16" fmla="*/ 11 w 184"/>
              <a:gd name="T17" fmla="*/ 223 h 289"/>
              <a:gd name="T18" fmla="*/ 162 w 184"/>
              <a:gd name="T19" fmla="*/ 212 h 289"/>
              <a:gd name="T20" fmla="*/ 142 w 184"/>
              <a:gd name="T21" fmla="*/ 32 h 289"/>
              <a:gd name="T22" fmla="*/ 25 w 184"/>
              <a:gd name="T23" fmla="*/ 26 h 289"/>
              <a:gd name="T24" fmla="*/ 19 w 184"/>
              <a:gd name="T25" fmla="*/ 76 h 289"/>
              <a:gd name="T26" fmla="*/ 136 w 184"/>
              <a:gd name="T27" fmla="*/ 82 h 289"/>
              <a:gd name="T28" fmla="*/ 142 w 184"/>
              <a:gd name="T29" fmla="*/ 32 h 289"/>
              <a:gd name="T30" fmla="*/ 42 w 184"/>
              <a:gd name="T31" fmla="*/ 100 h 289"/>
              <a:gd name="T32" fmla="*/ 20 w 184"/>
              <a:gd name="T33" fmla="*/ 106 h 289"/>
              <a:gd name="T34" fmla="*/ 25 w 184"/>
              <a:gd name="T35" fmla="*/ 122 h 289"/>
              <a:gd name="T36" fmla="*/ 47 w 184"/>
              <a:gd name="T37" fmla="*/ 117 h 289"/>
              <a:gd name="T38" fmla="*/ 94 w 184"/>
              <a:gd name="T39" fmla="*/ 106 h 289"/>
              <a:gd name="T40" fmla="*/ 72 w 184"/>
              <a:gd name="T41" fmla="*/ 100 h 289"/>
              <a:gd name="T42" fmla="*/ 67 w 184"/>
              <a:gd name="T43" fmla="*/ 117 h 289"/>
              <a:gd name="T44" fmla="*/ 89 w 184"/>
              <a:gd name="T45" fmla="*/ 122 h 289"/>
              <a:gd name="T46" fmla="*/ 94 w 184"/>
              <a:gd name="T47" fmla="*/ 106 h 289"/>
              <a:gd name="T48" fmla="*/ 135 w 184"/>
              <a:gd name="T49" fmla="*/ 100 h 289"/>
              <a:gd name="T50" fmla="*/ 113 w 184"/>
              <a:gd name="T51" fmla="*/ 106 h 289"/>
              <a:gd name="T52" fmla="*/ 119 w 184"/>
              <a:gd name="T53" fmla="*/ 122 h 289"/>
              <a:gd name="T54" fmla="*/ 141 w 184"/>
              <a:gd name="T55" fmla="*/ 117 h 289"/>
              <a:gd name="T56" fmla="*/ 47 w 184"/>
              <a:gd name="T57" fmla="*/ 145 h 289"/>
              <a:gd name="T58" fmla="*/ 25 w 184"/>
              <a:gd name="T59" fmla="*/ 139 h 289"/>
              <a:gd name="T60" fmla="*/ 20 w 184"/>
              <a:gd name="T61" fmla="*/ 156 h 289"/>
              <a:gd name="T62" fmla="*/ 42 w 184"/>
              <a:gd name="T63" fmla="*/ 161 h 289"/>
              <a:gd name="T64" fmla="*/ 47 w 184"/>
              <a:gd name="T65" fmla="*/ 145 h 289"/>
              <a:gd name="T66" fmla="*/ 89 w 184"/>
              <a:gd name="T67" fmla="*/ 139 h 289"/>
              <a:gd name="T68" fmla="*/ 67 w 184"/>
              <a:gd name="T69" fmla="*/ 145 h 289"/>
              <a:gd name="T70" fmla="*/ 72 w 184"/>
              <a:gd name="T71" fmla="*/ 161 h 289"/>
              <a:gd name="T72" fmla="*/ 94 w 184"/>
              <a:gd name="T73" fmla="*/ 156 h 289"/>
              <a:gd name="T74" fmla="*/ 141 w 184"/>
              <a:gd name="T75" fmla="*/ 145 h 289"/>
              <a:gd name="T76" fmla="*/ 119 w 184"/>
              <a:gd name="T77" fmla="*/ 139 h 289"/>
              <a:gd name="T78" fmla="*/ 113 w 184"/>
              <a:gd name="T79" fmla="*/ 156 h 289"/>
              <a:gd name="T80" fmla="*/ 135 w 184"/>
              <a:gd name="T81" fmla="*/ 161 h 289"/>
              <a:gd name="T82" fmla="*/ 141 w 184"/>
              <a:gd name="T83" fmla="*/ 145 h 289"/>
              <a:gd name="T84" fmla="*/ 42 w 184"/>
              <a:gd name="T85" fmla="*/ 178 h 289"/>
              <a:gd name="T86" fmla="*/ 20 w 184"/>
              <a:gd name="T87" fmla="*/ 183 h 289"/>
              <a:gd name="T88" fmla="*/ 25 w 184"/>
              <a:gd name="T89" fmla="*/ 200 h 289"/>
              <a:gd name="T90" fmla="*/ 47 w 184"/>
              <a:gd name="T91" fmla="*/ 194 h 289"/>
              <a:gd name="T92" fmla="*/ 94 w 184"/>
              <a:gd name="T93" fmla="*/ 183 h 289"/>
              <a:gd name="T94" fmla="*/ 72 w 184"/>
              <a:gd name="T95" fmla="*/ 178 h 289"/>
              <a:gd name="T96" fmla="*/ 67 w 184"/>
              <a:gd name="T97" fmla="*/ 194 h 289"/>
              <a:gd name="T98" fmla="*/ 89 w 184"/>
              <a:gd name="T99" fmla="*/ 200 h 289"/>
              <a:gd name="T100" fmla="*/ 94 w 184"/>
              <a:gd name="T101" fmla="*/ 183 h 289"/>
              <a:gd name="T102" fmla="*/ 135 w 184"/>
              <a:gd name="T103" fmla="*/ 178 h 289"/>
              <a:gd name="T104" fmla="*/ 113 w 184"/>
              <a:gd name="T105" fmla="*/ 183 h 289"/>
              <a:gd name="T106" fmla="*/ 119 w 184"/>
              <a:gd name="T107" fmla="*/ 200 h 289"/>
              <a:gd name="T108" fmla="*/ 141 w 184"/>
              <a:gd name="T109" fmla="*/ 194 h 289"/>
              <a:gd name="T110" fmla="*/ 184 w 184"/>
              <a:gd name="T111" fmla="*/ 161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4" h="289">
                <a:moveTo>
                  <a:pt x="132" y="247"/>
                </a:moveTo>
                <a:cubicBezTo>
                  <a:pt x="132" y="278"/>
                  <a:pt x="132" y="278"/>
                  <a:pt x="132" y="278"/>
                </a:cubicBezTo>
                <a:cubicBezTo>
                  <a:pt x="132" y="284"/>
                  <a:pt x="127" y="289"/>
                  <a:pt x="121" y="289"/>
                </a:cubicBezTo>
                <a:cubicBezTo>
                  <a:pt x="41" y="289"/>
                  <a:pt x="41" y="289"/>
                  <a:pt x="41" y="289"/>
                </a:cubicBezTo>
                <a:cubicBezTo>
                  <a:pt x="35" y="289"/>
                  <a:pt x="30" y="284"/>
                  <a:pt x="30" y="278"/>
                </a:cubicBezTo>
                <a:cubicBezTo>
                  <a:pt x="30" y="223"/>
                  <a:pt x="30" y="223"/>
                  <a:pt x="30" y="223"/>
                </a:cubicBezTo>
                <a:moveTo>
                  <a:pt x="50" y="224"/>
                </a:moveTo>
                <a:cubicBezTo>
                  <a:pt x="50" y="289"/>
                  <a:pt x="50" y="289"/>
                  <a:pt x="50" y="289"/>
                </a:cubicBezTo>
                <a:moveTo>
                  <a:pt x="71" y="289"/>
                </a:moveTo>
                <a:cubicBezTo>
                  <a:pt x="71" y="224"/>
                  <a:pt x="71" y="224"/>
                  <a:pt x="71" y="224"/>
                </a:cubicBezTo>
                <a:moveTo>
                  <a:pt x="97" y="267"/>
                </a:moveTo>
                <a:cubicBezTo>
                  <a:pt x="97" y="226"/>
                  <a:pt x="97" y="226"/>
                  <a:pt x="97" y="226"/>
                </a:cubicBezTo>
                <a:moveTo>
                  <a:pt x="162" y="11"/>
                </a:moveTo>
                <a:cubicBezTo>
                  <a:pt x="162" y="5"/>
                  <a:pt x="157" y="0"/>
                  <a:pt x="15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8"/>
                  <a:pt x="5" y="223"/>
                  <a:pt x="11" y="223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7" y="223"/>
                  <a:pt x="162" y="218"/>
                  <a:pt x="162" y="212"/>
                </a:cubicBezTo>
                <a:lnTo>
                  <a:pt x="162" y="11"/>
                </a:lnTo>
                <a:close/>
                <a:moveTo>
                  <a:pt x="142" y="32"/>
                </a:moveTo>
                <a:cubicBezTo>
                  <a:pt x="142" y="29"/>
                  <a:pt x="139" y="26"/>
                  <a:pt x="136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2" y="26"/>
                  <a:pt x="19" y="29"/>
                  <a:pt x="19" y="32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9"/>
                  <a:pt x="22" y="82"/>
                  <a:pt x="25" y="82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9" y="82"/>
                  <a:pt x="142" y="79"/>
                  <a:pt x="142" y="76"/>
                </a:cubicBezTo>
                <a:lnTo>
                  <a:pt x="142" y="32"/>
                </a:lnTo>
                <a:close/>
                <a:moveTo>
                  <a:pt x="47" y="106"/>
                </a:moveTo>
                <a:cubicBezTo>
                  <a:pt x="47" y="103"/>
                  <a:pt x="45" y="100"/>
                  <a:pt x="42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3"/>
                  <a:pt x="20" y="106"/>
                </a:cubicBezTo>
                <a:cubicBezTo>
                  <a:pt x="20" y="117"/>
                  <a:pt x="20" y="117"/>
                  <a:pt x="20" y="117"/>
                </a:cubicBezTo>
                <a:cubicBezTo>
                  <a:pt x="20" y="120"/>
                  <a:pt x="22" y="122"/>
                  <a:pt x="25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5" y="122"/>
                  <a:pt x="47" y="120"/>
                  <a:pt x="47" y="117"/>
                </a:cubicBezTo>
                <a:lnTo>
                  <a:pt x="47" y="106"/>
                </a:lnTo>
                <a:close/>
                <a:moveTo>
                  <a:pt x="94" y="106"/>
                </a:moveTo>
                <a:cubicBezTo>
                  <a:pt x="94" y="103"/>
                  <a:pt x="92" y="100"/>
                  <a:pt x="89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69" y="100"/>
                  <a:pt x="67" y="103"/>
                  <a:pt x="67" y="106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20"/>
                  <a:pt x="69" y="122"/>
                  <a:pt x="72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2" y="122"/>
                  <a:pt x="94" y="120"/>
                  <a:pt x="94" y="117"/>
                </a:cubicBezTo>
                <a:lnTo>
                  <a:pt x="94" y="106"/>
                </a:lnTo>
                <a:close/>
                <a:moveTo>
                  <a:pt x="141" y="106"/>
                </a:moveTo>
                <a:cubicBezTo>
                  <a:pt x="141" y="103"/>
                  <a:pt x="138" y="100"/>
                  <a:pt x="135" y="100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6" y="100"/>
                  <a:pt x="113" y="103"/>
                  <a:pt x="113" y="106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3" y="120"/>
                  <a:pt x="116" y="122"/>
                  <a:pt x="119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8" y="122"/>
                  <a:pt x="141" y="120"/>
                  <a:pt x="141" y="117"/>
                </a:cubicBezTo>
                <a:lnTo>
                  <a:pt x="141" y="106"/>
                </a:lnTo>
                <a:close/>
                <a:moveTo>
                  <a:pt x="47" y="145"/>
                </a:moveTo>
                <a:cubicBezTo>
                  <a:pt x="47" y="141"/>
                  <a:pt x="45" y="139"/>
                  <a:pt x="42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2" y="139"/>
                  <a:pt x="20" y="141"/>
                  <a:pt x="20" y="145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9"/>
                  <a:pt x="22" y="161"/>
                  <a:pt x="25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45" y="161"/>
                  <a:pt x="47" y="159"/>
                  <a:pt x="47" y="156"/>
                </a:cubicBezTo>
                <a:lnTo>
                  <a:pt x="47" y="145"/>
                </a:lnTo>
                <a:close/>
                <a:moveTo>
                  <a:pt x="94" y="145"/>
                </a:moveTo>
                <a:cubicBezTo>
                  <a:pt x="94" y="141"/>
                  <a:pt x="92" y="139"/>
                  <a:pt x="89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69" y="139"/>
                  <a:pt x="67" y="141"/>
                  <a:pt x="67" y="145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9"/>
                  <a:pt x="69" y="161"/>
                  <a:pt x="72" y="161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92" y="161"/>
                  <a:pt x="94" y="159"/>
                  <a:pt x="94" y="156"/>
                </a:cubicBezTo>
                <a:lnTo>
                  <a:pt x="94" y="145"/>
                </a:lnTo>
                <a:close/>
                <a:moveTo>
                  <a:pt x="141" y="145"/>
                </a:moveTo>
                <a:cubicBezTo>
                  <a:pt x="141" y="141"/>
                  <a:pt x="138" y="139"/>
                  <a:pt x="135" y="139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16" y="139"/>
                  <a:pt x="113" y="141"/>
                  <a:pt x="113" y="145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3" y="159"/>
                  <a:pt x="116" y="161"/>
                  <a:pt x="119" y="161"/>
                </a:cubicBezTo>
                <a:cubicBezTo>
                  <a:pt x="135" y="161"/>
                  <a:pt x="135" y="161"/>
                  <a:pt x="135" y="161"/>
                </a:cubicBezTo>
                <a:cubicBezTo>
                  <a:pt x="138" y="161"/>
                  <a:pt x="141" y="159"/>
                  <a:pt x="141" y="156"/>
                </a:cubicBezTo>
                <a:lnTo>
                  <a:pt x="141" y="145"/>
                </a:lnTo>
                <a:close/>
                <a:moveTo>
                  <a:pt x="47" y="183"/>
                </a:moveTo>
                <a:cubicBezTo>
                  <a:pt x="47" y="180"/>
                  <a:pt x="45" y="178"/>
                  <a:pt x="42" y="178"/>
                </a:cubicBezTo>
                <a:cubicBezTo>
                  <a:pt x="25" y="178"/>
                  <a:pt x="25" y="178"/>
                  <a:pt x="25" y="178"/>
                </a:cubicBezTo>
                <a:cubicBezTo>
                  <a:pt x="22" y="178"/>
                  <a:pt x="20" y="180"/>
                  <a:pt x="20" y="183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20" y="197"/>
                  <a:pt x="22" y="200"/>
                  <a:pt x="25" y="200"/>
                </a:cubicBezTo>
                <a:cubicBezTo>
                  <a:pt x="42" y="200"/>
                  <a:pt x="42" y="200"/>
                  <a:pt x="42" y="200"/>
                </a:cubicBezTo>
                <a:cubicBezTo>
                  <a:pt x="45" y="200"/>
                  <a:pt x="47" y="197"/>
                  <a:pt x="47" y="194"/>
                </a:cubicBezTo>
                <a:lnTo>
                  <a:pt x="47" y="183"/>
                </a:lnTo>
                <a:close/>
                <a:moveTo>
                  <a:pt x="94" y="183"/>
                </a:moveTo>
                <a:cubicBezTo>
                  <a:pt x="94" y="180"/>
                  <a:pt x="92" y="178"/>
                  <a:pt x="89" y="178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69" y="178"/>
                  <a:pt x="67" y="180"/>
                  <a:pt x="67" y="183"/>
                </a:cubicBezTo>
                <a:cubicBezTo>
                  <a:pt x="67" y="194"/>
                  <a:pt x="67" y="194"/>
                  <a:pt x="67" y="194"/>
                </a:cubicBezTo>
                <a:cubicBezTo>
                  <a:pt x="67" y="197"/>
                  <a:pt x="69" y="200"/>
                  <a:pt x="72" y="200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92" y="200"/>
                  <a:pt x="94" y="197"/>
                  <a:pt x="94" y="194"/>
                </a:cubicBezTo>
                <a:lnTo>
                  <a:pt x="94" y="183"/>
                </a:lnTo>
                <a:close/>
                <a:moveTo>
                  <a:pt x="141" y="183"/>
                </a:moveTo>
                <a:cubicBezTo>
                  <a:pt x="141" y="180"/>
                  <a:pt x="138" y="178"/>
                  <a:pt x="135" y="178"/>
                </a:cubicBezTo>
                <a:cubicBezTo>
                  <a:pt x="119" y="178"/>
                  <a:pt x="119" y="178"/>
                  <a:pt x="119" y="178"/>
                </a:cubicBezTo>
                <a:cubicBezTo>
                  <a:pt x="116" y="178"/>
                  <a:pt x="113" y="180"/>
                  <a:pt x="113" y="183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13" y="197"/>
                  <a:pt x="116" y="200"/>
                  <a:pt x="119" y="200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8" y="200"/>
                  <a:pt x="141" y="197"/>
                  <a:pt x="141" y="194"/>
                </a:cubicBezTo>
                <a:lnTo>
                  <a:pt x="141" y="183"/>
                </a:lnTo>
                <a:close/>
                <a:moveTo>
                  <a:pt x="184" y="161"/>
                </a:moveTo>
                <a:cubicBezTo>
                  <a:pt x="184" y="31"/>
                  <a:pt x="184" y="31"/>
                  <a:pt x="184" y="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98"/>
          <p:cNvSpPr>
            <a:spLocks noChangeAspect="1" noEditPoints="1"/>
          </p:cNvSpPr>
          <p:nvPr/>
        </p:nvSpPr>
        <p:spPr bwMode="auto">
          <a:xfrm>
            <a:off x="4260510" y="4101414"/>
            <a:ext cx="1061078" cy="1012230"/>
          </a:xfrm>
          <a:custGeom>
            <a:avLst/>
            <a:gdLst>
              <a:gd name="T0" fmla="*/ 161 w 280"/>
              <a:gd name="T1" fmla="*/ 101 h 267"/>
              <a:gd name="T2" fmla="*/ 182 w 280"/>
              <a:gd name="T3" fmla="*/ 88 h 267"/>
              <a:gd name="T4" fmla="*/ 182 w 280"/>
              <a:gd name="T5" fmla="*/ 83 h 267"/>
              <a:gd name="T6" fmla="*/ 159 w 280"/>
              <a:gd name="T7" fmla="*/ 78 h 267"/>
              <a:gd name="T8" fmla="*/ 167 w 280"/>
              <a:gd name="T9" fmla="*/ 17 h 267"/>
              <a:gd name="T10" fmla="*/ 179 w 280"/>
              <a:gd name="T11" fmla="*/ 7 h 267"/>
              <a:gd name="T12" fmla="*/ 186 w 280"/>
              <a:gd name="T13" fmla="*/ 6 h 267"/>
              <a:gd name="T14" fmla="*/ 191 w 280"/>
              <a:gd name="T15" fmla="*/ 3 h 267"/>
              <a:gd name="T16" fmla="*/ 199 w 280"/>
              <a:gd name="T17" fmla="*/ 2 h 267"/>
              <a:gd name="T18" fmla="*/ 231 w 280"/>
              <a:gd name="T19" fmla="*/ 28 h 267"/>
              <a:gd name="T20" fmla="*/ 231 w 280"/>
              <a:gd name="T21" fmla="*/ 79 h 267"/>
              <a:gd name="T22" fmla="*/ 214 w 280"/>
              <a:gd name="T23" fmla="*/ 82 h 267"/>
              <a:gd name="T24" fmla="*/ 214 w 280"/>
              <a:gd name="T25" fmla="*/ 83 h 267"/>
              <a:gd name="T26" fmla="*/ 219 w 280"/>
              <a:gd name="T27" fmla="*/ 94 h 267"/>
              <a:gd name="T28" fmla="*/ 235 w 280"/>
              <a:gd name="T29" fmla="*/ 102 h 267"/>
              <a:gd name="T30" fmla="*/ 257 w 280"/>
              <a:gd name="T31" fmla="*/ 113 h 267"/>
              <a:gd name="T32" fmla="*/ 267 w 280"/>
              <a:gd name="T33" fmla="*/ 128 h 267"/>
              <a:gd name="T34" fmla="*/ 190 w 280"/>
              <a:gd name="T35" fmla="*/ 185 h 267"/>
              <a:gd name="T36" fmla="*/ 186 w 280"/>
              <a:gd name="T37" fmla="*/ 151 h 267"/>
              <a:gd name="T38" fmla="*/ 174 w 280"/>
              <a:gd name="T39" fmla="*/ 132 h 267"/>
              <a:gd name="T40" fmla="*/ 148 w 280"/>
              <a:gd name="T41" fmla="*/ 119 h 267"/>
              <a:gd name="T42" fmla="*/ 128 w 280"/>
              <a:gd name="T43" fmla="*/ 108 h 267"/>
              <a:gd name="T44" fmla="*/ 125 w 280"/>
              <a:gd name="T45" fmla="*/ 94 h 267"/>
              <a:gd name="T46" fmla="*/ 129 w 280"/>
              <a:gd name="T47" fmla="*/ 79 h 267"/>
              <a:gd name="T48" fmla="*/ 138 w 280"/>
              <a:gd name="T49" fmla="*/ 56 h 267"/>
              <a:gd name="T50" fmla="*/ 137 w 280"/>
              <a:gd name="T51" fmla="*/ 44 h 267"/>
              <a:gd name="T52" fmla="*/ 137 w 280"/>
              <a:gd name="T53" fmla="*/ 33 h 267"/>
              <a:gd name="T54" fmla="*/ 136 w 280"/>
              <a:gd name="T55" fmla="*/ 22 h 267"/>
              <a:gd name="T56" fmla="*/ 120 w 280"/>
              <a:gd name="T57" fmla="*/ 6 h 267"/>
              <a:gd name="T58" fmla="*/ 105 w 280"/>
              <a:gd name="T59" fmla="*/ 1 h 267"/>
              <a:gd name="T60" fmla="*/ 95 w 280"/>
              <a:gd name="T61" fmla="*/ 1 h 267"/>
              <a:gd name="T62" fmla="*/ 84 w 280"/>
              <a:gd name="T63" fmla="*/ 4 h 267"/>
              <a:gd name="T64" fmla="*/ 75 w 280"/>
              <a:gd name="T65" fmla="*/ 10 h 267"/>
              <a:gd name="T66" fmla="*/ 65 w 280"/>
              <a:gd name="T67" fmla="*/ 25 h 267"/>
              <a:gd name="T68" fmla="*/ 64 w 280"/>
              <a:gd name="T69" fmla="*/ 43 h 267"/>
              <a:gd name="T70" fmla="*/ 66 w 280"/>
              <a:gd name="T71" fmla="*/ 69 h 267"/>
              <a:gd name="T72" fmla="*/ 72 w 280"/>
              <a:gd name="T73" fmla="*/ 79 h 267"/>
              <a:gd name="T74" fmla="*/ 78 w 280"/>
              <a:gd name="T75" fmla="*/ 101 h 267"/>
              <a:gd name="T76" fmla="*/ 56 w 280"/>
              <a:gd name="T77" fmla="*/ 115 h 267"/>
              <a:gd name="T78" fmla="*/ 36 w 280"/>
              <a:gd name="T79" fmla="*/ 124 h 267"/>
              <a:gd name="T80" fmla="*/ 14 w 280"/>
              <a:gd name="T81" fmla="*/ 145 h 267"/>
              <a:gd name="T82" fmla="*/ 240 w 280"/>
              <a:gd name="T83" fmla="*/ 157 h 267"/>
              <a:gd name="T84" fmla="*/ 280 w 280"/>
              <a:gd name="T85" fmla="*/ 162 h 267"/>
              <a:gd name="T86" fmla="*/ 275 w 280"/>
              <a:gd name="T87" fmla="*/ 201 h 267"/>
              <a:gd name="T88" fmla="*/ 80 w 280"/>
              <a:gd name="T89" fmla="*/ 183 h 267"/>
              <a:gd name="T90" fmla="*/ 66 w 280"/>
              <a:gd name="T91" fmla="*/ 181 h 267"/>
              <a:gd name="T92" fmla="*/ 36 w 280"/>
              <a:gd name="T93" fmla="*/ 211 h 267"/>
              <a:gd name="T94" fmla="*/ 64 w 280"/>
              <a:gd name="T95" fmla="*/ 240 h 267"/>
              <a:gd name="T96" fmla="*/ 79 w 280"/>
              <a:gd name="T97" fmla="*/ 237 h 267"/>
              <a:gd name="T98" fmla="*/ 74 w 280"/>
              <a:gd name="T99" fmla="*/ 202 h 267"/>
              <a:gd name="T100" fmla="*/ 26 w 280"/>
              <a:gd name="T101" fmla="*/ 202 h 267"/>
              <a:gd name="T102" fmla="*/ 26 w 280"/>
              <a:gd name="T103" fmla="*/ 218 h 267"/>
              <a:gd name="T104" fmla="*/ 74 w 280"/>
              <a:gd name="T105" fmla="*/ 218 h 267"/>
              <a:gd name="T106" fmla="*/ 113 w 280"/>
              <a:gd name="T107" fmla="*/ 211 h 267"/>
              <a:gd name="T108" fmla="*/ 150 w 280"/>
              <a:gd name="T109" fmla="*/ 185 h 267"/>
              <a:gd name="T110" fmla="*/ 191 w 280"/>
              <a:gd name="T111" fmla="*/ 232 h 267"/>
              <a:gd name="T112" fmla="*/ 277 w 280"/>
              <a:gd name="T113" fmla="*/ 164 h 267"/>
              <a:gd name="T114" fmla="*/ 113 w 280"/>
              <a:gd name="T115" fmla="*/ 210 h 267"/>
              <a:gd name="T116" fmla="*/ 57 w 280"/>
              <a:gd name="T117" fmla="*/ 267 h 267"/>
              <a:gd name="T118" fmla="*/ 0 w 280"/>
              <a:gd name="T119" fmla="*/ 210 h 267"/>
              <a:gd name="T120" fmla="*/ 57 w 280"/>
              <a:gd name="T121" fmla="*/ 154 h 267"/>
              <a:gd name="T122" fmla="*/ 113 w 280"/>
              <a:gd name="T123" fmla="*/ 21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0" h="267">
                <a:moveTo>
                  <a:pt x="161" y="101"/>
                </a:moveTo>
                <a:cubicBezTo>
                  <a:pt x="163" y="99"/>
                  <a:pt x="181" y="94"/>
                  <a:pt x="182" y="88"/>
                </a:cubicBezTo>
                <a:cubicBezTo>
                  <a:pt x="182" y="86"/>
                  <a:pt x="182" y="85"/>
                  <a:pt x="182" y="83"/>
                </a:cubicBezTo>
                <a:cubicBezTo>
                  <a:pt x="171" y="82"/>
                  <a:pt x="160" y="80"/>
                  <a:pt x="159" y="78"/>
                </a:cubicBezTo>
                <a:cubicBezTo>
                  <a:pt x="157" y="73"/>
                  <a:pt x="155" y="30"/>
                  <a:pt x="167" y="17"/>
                </a:cubicBezTo>
                <a:cubicBezTo>
                  <a:pt x="171" y="12"/>
                  <a:pt x="175" y="9"/>
                  <a:pt x="179" y="7"/>
                </a:cubicBezTo>
                <a:cubicBezTo>
                  <a:pt x="181" y="6"/>
                  <a:pt x="185" y="6"/>
                  <a:pt x="186" y="6"/>
                </a:cubicBezTo>
                <a:cubicBezTo>
                  <a:pt x="187" y="5"/>
                  <a:pt x="189" y="4"/>
                  <a:pt x="191" y="3"/>
                </a:cubicBezTo>
                <a:cubicBezTo>
                  <a:pt x="196" y="2"/>
                  <a:pt x="199" y="2"/>
                  <a:pt x="199" y="2"/>
                </a:cubicBezTo>
                <a:cubicBezTo>
                  <a:pt x="199" y="2"/>
                  <a:pt x="227" y="5"/>
                  <a:pt x="231" y="28"/>
                </a:cubicBezTo>
                <a:cubicBezTo>
                  <a:pt x="236" y="50"/>
                  <a:pt x="237" y="70"/>
                  <a:pt x="231" y="79"/>
                </a:cubicBezTo>
                <a:cubicBezTo>
                  <a:pt x="228" y="79"/>
                  <a:pt x="221" y="81"/>
                  <a:pt x="214" y="82"/>
                </a:cubicBezTo>
                <a:cubicBezTo>
                  <a:pt x="214" y="82"/>
                  <a:pt x="214" y="82"/>
                  <a:pt x="214" y="83"/>
                </a:cubicBezTo>
                <a:cubicBezTo>
                  <a:pt x="213" y="88"/>
                  <a:pt x="218" y="92"/>
                  <a:pt x="219" y="94"/>
                </a:cubicBezTo>
                <a:cubicBezTo>
                  <a:pt x="222" y="96"/>
                  <a:pt x="232" y="101"/>
                  <a:pt x="235" y="102"/>
                </a:cubicBezTo>
                <a:cubicBezTo>
                  <a:pt x="237" y="103"/>
                  <a:pt x="253" y="110"/>
                  <a:pt x="257" y="113"/>
                </a:cubicBezTo>
                <a:cubicBezTo>
                  <a:pt x="260" y="116"/>
                  <a:pt x="266" y="122"/>
                  <a:pt x="267" y="128"/>
                </a:cubicBezTo>
                <a:moveTo>
                  <a:pt x="190" y="185"/>
                </a:moveTo>
                <a:cubicBezTo>
                  <a:pt x="189" y="176"/>
                  <a:pt x="188" y="162"/>
                  <a:pt x="186" y="151"/>
                </a:cubicBezTo>
                <a:cubicBezTo>
                  <a:pt x="185" y="143"/>
                  <a:pt x="178" y="135"/>
                  <a:pt x="174" y="132"/>
                </a:cubicBezTo>
                <a:cubicBezTo>
                  <a:pt x="169" y="128"/>
                  <a:pt x="149" y="119"/>
                  <a:pt x="148" y="119"/>
                </a:cubicBezTo>
                <a:cubicBezTo>
                  <a:pt x="144" y="117"/>
                  <a:pt x="131" y="112"/>
                  <a:pt x="128" y="108"/>
                </a:cubicBezTo>
                <a:cubicBezTo>
                  <a:pt x="126" y="106"/>
                  <a:pt x="124" y="101"/>
                  <a:pt x="125" y="94"/>
                </a:cubicBezTo>
                <a:cubicBezTo>
                  <a:pt x="126" y="87"/>
                  <a:pt x="126" y="86"/>
                  <a:pt x="129" y="79"/>
                </a:cubicBezTo>
                <a:cubicBezTo>
                  <a:pt x="132" y="74"/>
                  <a:pt x="138" y="64"/>
                  <a:pt x="138" y="56"/>
                </a:cubicBezTo>
                <a:cubicBezTo>
                  <a:pt x="139" y="49"/>
                  <a:pt x="137" y="44"/>
                  <a:pt x="137" y="44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7" y="33"/>
                  <a:pt x="137" y="28"/>
                  <a:pt x="136" y="22"/>
                </a:cubicBezTo>
                <a:cubicBezTo>
                  <a:pt x="133" y="12"/>
                  <a:pt x="122" y="7"/>
                  <a:pt x="120" y="6"/>
                </a:cubicBezTo>
                <a:cubicBezTo>
                  <a:pt x="117" y="3"/>
                  <a:pt x="109" y="1"/>
                  <a:pt x="105" y="1"/>
                </a:cubicBezTo>
                <a:cubicBezTo>
                  <a:pt x="103" y="0"/>
                  <a:pt x="99" y="1"/>
                  <a:pt x="95" y="1"/>
                </a:cubicBezTo>
                <a:cubicBezTo>
                  <a:pt x="91" y="1"/>
                  <a:pt x="87" y="4"/>
                  <a:pt x="84" y="4"/>
                </a:cubicBezTo>
                <a:cubicBezTo>
                  <a:pt x="82" y="4"/>
                  <a:pt x="76" y="8"/>
                  <a:pt x="75" y="10"/>
                </a:cubicBezTo>
                <a:cubicBezTo>
                  <a:pt x="74" y="12"/>
                  <a:pt x="67" y="21"/>
                  <a:pt x="65" y="25"/>
                </a:cubicBezTo>
                <a:cubicBezTo>
                  <a:pt x="63" y="30"/>
                  <a:pt x="64" y="43"/>
                  <a:pt x="64" y="43"/>
                </a:cubicBezTo>
                <a:cubicBezTo>
                  <a:pt x="60" y="50"/>
                  <a:pt x="65" y="67"/>
                  <a:pt x="66" y="69"/>
                </a:cubicBezTo>
                <a:cubicBezTo>
                  <a:pt x="67" y="70"/>
                  <a:pt x="69" y="76"/>
                  <a:pt x="72" y="79"/>
                </a:cubicBezTo>
                <a:cubicBezTo>
                  <a:pt x="75" y="83"/>
                  <a:pt x="79" y="95"/>
                  <a:pt x="78" y="101"/>
                </a:cubicBezTo>
                <a:cubicBezTo>
                  <a:pt x="77" y="109"/>
                  <a:pt x="60" y="114"/>
                  <a:pt x="56" y="115"/>
                </a:cubicBezTo>
                <a:cubicBezTo>
                  <a:pt x="53" y="117"/>
                  <a:pt x="44" y="120"/>
                  <a:pt x="36" y="124"/>
                </a:cubicBezTo>
                <a:cubicBezTo>
                  <a:pt x="30" y="127"/>
                  <a:pt x="19" y="137"/>
                  <a:pt x="14" y="145"/>
                </a:cubicBezTo>
                <a:moveTo>
                  <a:pt x="240" y="157"/>
                </a:moveTo>
                <a:cubicBezTo>
                  <a:pt x="280" y="162"/>
                  <a:pt x="280" y="162"/>
                  <a:pt x="280" y="162"/>
                </a:cubicBezTo>
                <a:cubicBezTo>
                  <a:pt x="275" y="201"/>
                  <a:pt x="275" y="201"/>
                  <a:pt x="275" y="201"/>
                </a:cubicBezTo>
                <a:moveTo>
                  <a:pt x="80" y="183"/>
                </a:moveTo>
                <a:cubicBezTo>
                  <a:pt x="78" y="182"/>
                  <a:pt x="73" y="181"/>
                  <a:pt x="66" y="181"/>
                </a:cubicBezTo>
                <a:cubicBezTo>
                  <a:pt x="48" y="181"/>
                  <a:pt x="36" y="193"/>
                  <a:pt x="36" y="211"/>
                </a:cubicBezTo>
                <a:cubicBezTo>
                  <a:pt x="36" y="229"/>
                  <a:pt x="48" y="240"/>
                  <a:pt x="64" y="240"/>
                </a:cubicBezTo>
                <a:cubicBezTo>
                  <a:pt x="71" y="240"/>
                  <a:pt x="77" y="238"/>
                  <a:pt x="79" y="237"/>
                </a:cubicBezTo>
                <a:moveTo>
                  <a:pt x="74" y="202"/>
                </a:moveTo>
                <a:cubicBezTo>
                  <a:pt x="26" y="202"/>
                  <a:pt x="26" y="202"/>
                  <a:pt x="26" y="202"/>
                </a:cubicBezTo>
                <a:moveTo>
                  <a:pt x="26" y="218"/>
                </a:moveTo>
                <a:cubicBezTo>
                  <a:pt x="74" y="218"/>
                  <a:pt x="74" y="218"/>
                  <a:pt x="74" y="218"/>
                </a:cubicBezTo>
                <a:moveTo>
                  <a:pt x="113" y="211"/>
                </a:moveTo>
                <a:cubicBezTo>
                  <a:pt x="150" y="185"/>
                  <a:pt x="150" y="185"/>
                  <a:pt x="150" y="185"/>
                </a:cubicBezTo>
                <a:cubicBezTo>
                  <a:pt x="191" y="232"/>
                  <a:pt x="191" y="232"/>
                  <a:pt x="191" y="232"/>
                </a:cubicBezTo>
                <a:cubicBezTo>
                  <a:pt x="277" y="164"/>
                  <a:pt x="277" y="164"/>
                  <a:pt x="277" y="164"/>
                </a:cubicBezTo>
                <a:moveTo>
                  <a:pt x="113" y="210"/>
                </a:moveTo>
                <a:cubicBezTo>
                  <a:pt x="113" y="242"/>
                  <a:pt x="88" y="267"/>
                  <a:pt x="57" y="267"/>
                </a:cubicBezTo>
                <a:cubicBezTo>
                  <a:pt x="25" y="267"/>
                  <a:pt x="0" y="242"/>
                  <a:pt x="0" y="210"/>
                </a:cubicBezTo>
                <a:cubicBezTo>
                  <a:pt x="0" y="179"/>
                  <a:pt x="25" y="154"/>
                  <a:pt x="57" y="154"/>
                </a:cubicBezTo>
                <a:cubicBezTo>
                  <a:pt x="88" y="154"/>
                  <a:pt x="113" y="179"/>
                  <a:pt x="113" y="21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 52"/>
          <p:cNvSpPr>
            <a:spLocks noChangeAspect="1" noEditPoints="1"/>
          </p:cNvSpPr>
          <p:nvPr/>
        </p:nvSpPr>
        <p:spPr bwMode="auto">
          <a:xfrm>
            <a:off x="6227169" y="2362951"/>
            <a:ext cx="1055714" cy="779729"/>
          </a:xfrm>
          <a:custGeom>
            <a:avLst/>
            <a:gdLst>
              <a:gd name="T0" fmla="*/ 260 w 282"/>
              <a:gd name="T1" fmla="*/ 0 h 208"/>
              <a:gd name="T2" fmla="*/ 282 w 282"/>
              <a:gd name="T3" fmla="*/ 22 h 208"/>
              <a:gd name="T4" fmla="*/ 282 w 282"/>
              <a:gd name="T5" fmla="*/ 76 h 208"/>
              <a:gd name="T6" fmla="*/ 260 w 282"/>
              <a:gd name="T7" fmla="*/ 0 h 208"/>
              <a:gd name="T8" fmla="*/ 22 w 282"/>
              <a:gd name="T9" fmla="*/ 0 h 208"/>
              <a:gd name="T10" fmla="*/ 0 w 282"/>
              <a:gd name="T11" fmla="*/ 22 h 208"/>
              <a:gd name="T12" fmla="*/ 0 w 282"/>
              <a:gd name="T13" fmla="*/ 186 h 208"/>
              <a:gd name="T14" fmla="*/ 22 w 282"/>
              <a:gd name="T15" fmla="*/ 208 h 208"/>
              <a:gd name="T16" fmla="*/ 260 w 282"/>
              <a:gd name="T17" fmla="*/ 208 h 208"/>
              <a:gd name="T18" fmla="*/ 282 w 282"/>
              <a:gd name="T19" fmla="*/ 186 h 208"/>
              <a:gd name="T20" fmla="*/ 282 w 282"/>
              <a:gd name="T21" fmla="*/ 106 h 208"/>
              <a:gd name="T22" fmla="*/ 282 w 282"/>
              <a:gd name="T23" fmla="*/ 34 h 208"/>
              <a:gd name="T24" fmla="*/ 0 w 282"/>
              <a:gd name="T25" fmla="*/ 34 h 208"/>
              <a:gd name="T26" fmla="*/ 0 w 282"/>
              <a:gd name="T27" fmla="*/ 76 h 208"/>
              <a:gd name="T28" fmla="*/ 282 w 282"/>
              <a:gd name="T29" fmla="*/ 76 h 208"/>
              <a:gd name="T30" fmla="*/ 91 w 282"/>
              <a:gd name="T31" fmla="*/ 136 h 208"/>
              <a:gd name="T32" fmla="*/ 72 w 282"/>
              <a:gd name="T33" fmla="*/ 146 h 208"/>
              <a:gd name="T34" fmla="*/ 53 w 282"/>
              <a:gd name="T35" fmla="*/ 136 h 208"/>
              <a:gd name="T36" fmla="*/ 29 w 282"/>
              <a:gd name="T37" fmla="*/ 159 h 208"/>
              <a:gd name="T38" fmla="*/ 53 w 282"/>
              <a:gd name="T39" fmla="*/ 183 h 208"/>
              <a:gd name="T40" fmla="*/ 72 w 282"/>
              <a:gd name="T41" fmla="*/ 173 h 208"/>
              <a:gd name="T42" fmla="*/ 91 w 282"/>
              <a:gd name="T43" fmla="*/ 183 h 208"/>
              <a:gd name="T44" fmla="*/ 114 w 282"/>
              <a:gd name="T45" fmla="*/ 159 h 208"/>
              <a:gd name="T46" fmla="*/ 91 w 282"/>
              <a:gd name="T47" fmla="*/ 136 h 208"/>
              <a:gd name="T48" fmla="*/ 255 w 282"/>
              <a:gd name="T49" fmla="*/ 104 h 208"/>
              <a:gd name="T50" fmla="*/ 29 w 282"/>
              <a:gd name="T51" fmla="*/ 10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2" h="208">
                <a:moveTo>
                  <a:pt x="260" y="0"/>
                </a:moveTo>
                <a:cubicBezTo>
                  <a:pt x="272" y="0"/>
                  <a:pt x="282" y="10"/>
                  <a:pt x="282" y="22"/>
                </a:cubicBezTo>
                <a:cubicBezTo>
                  <a:pt x="282" y="76"/>
                  <a:pt x="282" y="76"/>
                  <a:pt x="282" y="76"/>
                </a:cubicBezTo>
                <a:moveTo>
                  <a:pt x="260" y="0"/>
                </a:moveTo>
                <a:cubicBezTo>
                  <a:pt x="22" y="0"/>
                  <a:pt x="22" y="0"/>
                  <a:pt x="22" y="0"/>
                </a:cubicBezTo>
                <a:cubicBezTo>
                  <a:pt x="9" y="0"/>
                  <a:pt x="0" y="10"/>
                  <a:pt x="0" y="22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98"/>
                  <a:pt x="9" y="208"/>
                  <a:pt x="22" y="208"/>
                </a:cubicBezTo>
                <a:cubicBezTo>
                  <a:pt x="260" y="208"/>
                  <a:pt x="260" y="208"/>
                  <a:pt x="260" y="208"/>
                </a:cubicBezTo>
                <a:cubicBezTo>
                  <a:pt x="272" y="208"/>
                  <a:pt x="282" y="198"/>
                  <a:pt x="282" y="186"/>
                </a:cubicBezTo>
                <a:cubicBezTo>
                  <a:pt x="282" y="106"/>
                  <a:pt x="282" y="106"/>
                  <a:pt x="282" y="106"/>
                </a:cubicBezTo>
                <a:moveTo>
                  <a:pt x="282" y="34"/>
                </a:moveTo>
                <a:cubicBezTo>
                  <a:pt x="0" y="34"/>
                  <a:pt x="0" y="34"/>
                  <a:pt x="0" y="34"/>
                </a:cubicBezTo>
                <a:moveTo>
                  <a:pt x="0" y="76"/>
                </a:moveTo>
                <a:cubicBezTo>
                  <a:pt x="282" y="76"/>
                  <a:pt x="282" y="76"/>
                  <a:pt x="282" y="76"/>
                </a:cubicBezTo>
                <a:moveTo>
                  <a:pt x="91" y="136"/>
                </a:moveTo>
                <a:cubicBezTo>
                  <a:pt x="83" y="136"/>
                  <a:pt x="76" y="140"/>
                  <a:pt x="72" y="146"/>
                </a:cubicBezTo>
                <a:cubicBezTo>
                  <a:pt x="67" y="140"/>
                  <a:pt x="60" y="136"/>
                  <a:pt x="53" y="136"/>
                </a:cubicBezTo>
                <a:cubicBezTo>
                  <a:pt x="40" y="136"/>
                  <a:pt x="29" y="146"/>
                  <a:pt x="29" y="159"/>
                </a:cubicBezTo>
                <a:cubicBezTo>
                  <a:pt x="29" y="172"/>
                  <a:pt x="40" y="183"/>
                  <a:pt x="53" y="183"/>
                </a:cubicBezTo>
                <a:cubicBezTo>
                  <a:pt x="60" y="183"/>
                  <a:pt x="67" y="179"/>
                  <a:pt x="72" y="173"/>
                </a:cubicBezTo>
                <a:cubicBezTo>
                  <a:pt x="76" y="179"/>
                  <a:pt x="83" y="183"/>
                  <a:pt x="91" y="183"/>
                </a:cubicBezTo>
                <a:cubicBezTo>
                  <a:pt x="103" y="183"/>
                  <a:pt x="114" y="172"/>
                  <a:pt x="114" y="159"/>
                </a:cubicBezTo>
                <a:cubicBezTo>
                  <a:pt x="114" y="146"/>
                  <a:pt x="103" y="136"/>
                  <a:pt x="91" y="136"/>
                </a:cubicBezTo>
                <a:moveTo>
                  <a:pt x="255" y="104"/>
                </a:moveTo>
                <a:cubicBezTo>
                  <a:pt x="29" y="104"/>
                  <a:pt x="29" y="104"/>
                  <a:pt x="29" y="10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61"/>
          <p:cNvSpPr>
            <a:spLocks noChangeAspect="1" noEditPoints="1"/>
          </p:cNvSpPr>
          <p:nvPr/>
        </p:nvSpPr>
        <p:spPr bwMode="auto">
          <a:xfrm>
            <a:off x="2313988" y="4073871"/>
            <a:ext cx="1001567" cy="1039773"/>
          </a:xfrm>
          <a:custGeom>
            <a:avLst/>
            <a:gdLst>
              <a:gd name="T0" fmla="*/ 46 w 263"/>
              <a:gd name="T1" fmla="*/ 89 h 273"/>
              <a:gd name="T2" fmla="*/ 181 w 263"/>
              <a:gd name="T3" fmla="*/ 0 h 273"/>
              <a:gd name="T4" fmla="*/ 219 w 263"/>
              <a:gd name="T5" fmla="*/ 61 h 273"/>
              <a:gd name="T6" fmla="*/ 212 w 263"/>
              <a:gd name="T7" fmla="*/ 89 h 273"/>
              <a:gd name="T8" fmla="*/ 178 w 263"/>
              <a:gd name="T9" fmla="*/ 34 h 273"/>
              <a:gd name="T10" fmla="*/ 98 w 263"/>
              <a:gd name="T11" fmla="*/ 89 h 273"/>
              <a:gd name="T12" fmla="*/ 228 w 263"/>
              <a:gd name="T13" fmla="*/ 178 h 273"/>
              <a:gd name="T14" fmla="*/ 225 w 263"/>
              <a:gd name="T15" fmla="*/ 181 h 273"/>
              <a:gd name="T16" fmla="*/ 228 w 263"/>
              <a:gd name="T17" fmla="*/ 185 h 273"/>
              <a:gd name="T18" fmla="*/ 232 w 263"/>
              <a:gd name="T19" fmla="*/ 181 h 273"/>
              <a:gd name="T20" fmla="*/ 228 w 263"/>
              <a:gd name="T21" fmla="*/ 178 h 273"/>
              <a:gd name="T22" fmla="*/ 263 w 263"/>
              <a:gd name="T23" fmla="*/ 121 h 273"/>
              <a:gd name="T24" fmla="*/ 263 w 263"/>
              <a:gd name="T25" fmla="*/ 108 h 273"/>
              <a:gd name="T26" fmla="*/ 245 w 263"/>
              <a:gd name="T27" fmla="*/ 89 h 273"/>
              <a:gd name="T28" fmla="*/ 18 w 263"/>
              <a:gd name="T29" fmla="*/ 89 h 273"/>
              <a:gd name="T30" fmla="*/ 0 w 263"/>
              <a:gd name="T31" fmla="*/ 108 h 273"/>
              <a:gd name="T32" fmla="*/ 0 w 263"/>
              <a:gd name="T33" fmla="*/ 254 h 273"/>
              <a:gd name="T34" fmla="*/ 18 w 263"/>
              <a:gd name="T35" fmla="*/ 273 h 273"/>
              <a:gd name="T36" fmla="*/ 245 w 263"/>
              <a:gd name="T37" fmla="*/ 273 h 273"/>
              <a:gd name="T38" fmla="*/ 263 w 263"/>
              <a:gd name="T39" fmla="*/ 254 h 273"/>
              <a:gd name="T40" fmla="*/ 263 w 263"/>
              <a:gd name="T41" fmla="*/ 169 h 273"/>
              <a:gd name="T42" fmla="*/ 263 w 263"/>
              <a:gd name="T43" fmla="*/ 150 h 273"/>
              <a:gd name="T44" fmla="*/ 263 w 263"/>
              <a:gd name="T45" fmla="*/ 150 h 273"/>
              <a:gd name="T46" fmla="*/ 193 w 263"/>
              <a:gd name="T47" fmla="*/ 150 h 273"/>
              <a:gd name="T48" fmla="*/ 193 w 263"/>
              <a:gd name="T49" fmla="*/ 212 h 273"/>
              <a:gd name="T50" fmla="*/ 263 w 263"/>
              <a:gd name="T51" fmla="*/ 212 h 273"/>
              <a:gd name="T52" fmla="*/ 263 w 263"/>
              <a:gd name="T53" fmla="*/ 150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63" h="273">
                <a:moveTo>
                  <a:pt x="46" y="89"/>
                </a:moveTo>
                <a:cubicBezTo>
                  <a:pt x="88" y="73"/>
                  <a:pt x="134" y="55"/>
                  <a:pt x="181" y="0"/>
                </a:cubicBezTo>
                <a:cubicBezTo>
                  <a:pt x="193" y="19"/>
                  <a:pt x="206" y="40"/>
                  <a:pt x="219" y="61"/>
                </a:cubicBezTo>
                <a:moveTo>
                  <a:pt x="212" y="89"/>
                </a:moveTo>
                <a:cubicBezTo>
                  <a:pt x="201" y="71"/>
                  <a:pt x="189" y="52"/>
                  <a:pt x="178" y="34"/>
                </a:cubicBezTo>
                <a:cubicBezTo>
                  <a:pt x="155" y="59"/>
                  <a:pt x="128" y="76"/>
                  <a:pt x="98" y="89"/>
                </a:cubicBezTo>
                <a:moveTo>
                  <a:pt x="228" y="178"/>
                </a:moveTo>
                <a:cubicBezTo>
                  <a:pt x="226" y="178"/>
                  <a:pt x="225" y="179"/>
                  <a:pt x="225" y="181"/>
                </a:cubicBezTo>
                <a:cubicBezTo>
                  <a:pt x="225" y="183"/>
                  <a:pt x="226" y="185"/>
                  <a:pt x="228" y="185"/>
                </a:cubicBezTo>
                <a:cubicBezTo>
                  <a:pt x="230" y="185"/>
                  <a:pt x="232" y="183"/>
                  <a:pt x="232" y="181"/>
                </a:cubicBezTo>
                <a:cubicBezTo>
                  <a:pt x="232" y="179"/>
                  <a:pt x="230" y="178"/>
                  <a:pt x="228" y="178"/>
                </a:cubicBezTo>
                <a:close/>
                <a:moveTo>
                  <a:pt x="263" y="121"/>
                </a:moveTo>
                <a:cubicBezTo>
                  <a:pt x="263" y="113"/>
                  <a:pt x="263" y="108"/>
                  <a:pt x="263" y="108"/>
                </a:cubicBezTo>
                <a:cubicBezTo>
                  <a:pt x="263" y="98"/>
                  <a:pt x="255" y="89"/>
                  <a:pt x="245" y="89"/>
                </a:cubicBezTo>
                <a:cubicBezTo>
                  <a:pt x="18" y="89"/>
                  <a:pt x="18" y="89"/>
                  <a:pt x="18" y="89"/>
                </a:cubicBezTo>
                <a:cubicBezTo>
                  <a:pt x="8" y="89"/>
                  <a:pt x="0" y="98"/>
                  <a:pt x="0" y="108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64"/>
                  <a:pt x="8" y="273"/>
                  <a:pt x="18" y="273"/>
                </a:cubicBezTo>
                <a:cubicBezTo>
                  <a:pt x="245" y="273"/>
                  <a:pt x="245" y="273"/>
                  <a:pt x="245" y="273"/>
                </a:cubicBezTo>
                <a:cubicBezTo>
                  <a:pt x="255" y="273"/>
                  <a:pt x="263" y="264"/>
                  <a:pt x="263" y="254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166"/>
                  <a:pt x="263" y="159"/>
                  <a:pt x="263" y="150"/>
                </a:cubicBezTo>
                <a:moveTo>
                  <a:pt x="263" y="150"/>
                </a:moveTo>
                <a:cubicBezTo>
                  <a:pt x="193" y="150"/>
                  <a:pt x="193" y="150"/>
                  <a:pt x="193" y="150"/>
                </a:cubicBezTo>
                <a:cubicBezTo>
                  <a:pt x="193" y="212"/>
                  <a:pt x="193" y="212"/>
                  <a:pt x="193" y="212"/>
                </a:cubicBezTo>
                <a:cubicBezTo>
                  <a:pt x="263" y="212"/>
                  <a:pt x="263" y="212"/>
                  <a:pt x="263" y="212"/>
                </a:cubicBezTo>
                <a:lnTo>
                  <a:pt x="263" y="150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7" name="Freeform 13"/>
          <p:cNvSpPr>
            <a:spLocks noChangeAspect="1" noEditPoints="1"/>
          </p:cNvSpPr>
          <p:nvPr/>
        </p:nvSpPr>
        <p:spPr bwMode="auto">
          <a:xfrm>
            <a:off x="6266544" y="4087173"/>
            <a:ext cx="976964" cy="1076777"/>
          </a:xfrm>
          <a:custGeom>
            <a:avLst/>
            <a:gdLst>
              <a:gd name="T0" fmla="*/ 214 w 228"/>
              <a:gd name="T1" fmla="*/ 240 h 251"/>
              <a:gd name="T2" fmla="*/ 78 w 228"/>
              <a:gd name="T3" fmla="*/ 241 h 251"/>
              <a:gd name="T4" fmla="*/ 78 w 228"/>
              <a:gd name="T5" fmla="*/ 175 h 251"/>
              <a:gd name="T6" fmla="*/ 228 w 228"/>
              <a:gd name="T7" fmla="*/ 153 h 251"/>
              <a:gd name="T8" fmla="*/ 94 w 228"/>
              <a:gd name="T9" fmla="*/ 153 h 251"/>
              <a:gd name="T10" fmla="*/ 94 w 228"/>
              <a:gd name="T11" fmla="*/ 222 h 251"/>
              <a:gd name="T12" fmla="*/ 228 w 228"/>
              <a:gd name="T13" fmla="*/ 222 h 251"/>
              <a:gd name="T14" fmla="*/ 228 w 228"/>
              <a:gd name="T15" fmla="*/ 173 h 251"/>
              <a:gd name="T16" fmla="*/ 153 w 228"/>
              <a:gd name="T17" fmla="*/ 135 h 251"/>
              <a:gd name="T18" fmla="*/ 143 w 228"/>
              <a:gd name="T19" fmla="*/ 128 h 251"/>
              <a:gd name="T20" fmla="*/ 139 w 228"/>
              <a:gd name="T21" fmla="*/ 111 h 251"/>
              <a:gd name="T22" fmla="*/ 144 w 228"/>
              <a:gd name="T23" fmla="*/ 93 h 251"/>
              <a:gd name="T24" fmla="*/ 155 w 228"/>
              <a:gd name="T25" fmla="*/ 66 h 251"/>
              <a:gd name="T26" fmla="*/ 153 w 228"/>
              <a:gd name="T27" fmla="*/ 51 h 251"/>
              <a:gd name="T28" fmla="*/ 154 w 228"/>
              <a:gd name="T29" fmla="*/ 39 h 251"/>
              <a:gd name="T30" fmla="*/ 152 w 228"/>
              <a:gd name="T31" fmla="*/ 26 h 251"/>
              <a:gd name="T32" fmla="*/ 134 w 228"/>
              <a:gd name="T33" fmla="*/ 6 h 251"/>
              <a:gd name="T34" fmla="*/ 116 w 228"/>
              <a:gd name="T35" fmla="*/ 1 h 251"/>
              <a:gd name="T36" fmla="*/ 103 w 228"/>
              <a:gd name="T37" fmla="*/ 1 h 251"/>
              <a:gd name="T38" fmla="*/ 91 w 228"/>
              <a:gd name="T39" fmla="*/ 4 h 251"/>
              <a:gd name="T40" fmla="*/ 80 w 228"/>
              <a:gd name="T41" fmla="*/ 12 h 251"/>
              <a:gd name="T42" fmla="*/ 69 w 228"/>
              <a:gd name="T43" fmla="*/ 30 h 251"/>
              <a:gd name="T44" fmla="*/ 68 w 228"/>
              <a:gd name="T45" fmla="*/ 51 h 251"/>
              <a:gd name="T46" fmla="*/ 69 w 228"/>
              <a:gd name="T47" fmla="*/ 81 h 251"/>
              <a:gd name="T48" fmla="*/ 76 w 228"/>
              <a:gd name="T49" fmla="*/ 93 h 251"/>
              <a:gd name="T50" fmla="*/ 84 w 228"/>
              <a:gd name="T51" fmla="*/ 119 h 251"/>
              <a:gd name="T52" fmla="*/ 58 w 228"/>
              <a:gd name="T53" fmla="*/ 136 h 251"/>
              <a:gd name="T54" fmla="*/ 34 w 228"/>
              <a:gd name="T55" fmla="*/ 147 h 251"/>
              <a:gd name="T56" fmla="*/ 9 w 228"/>
              <a:gd name="T57" fmla="*/ 172 h 251"/>
              <a:gd name="T58" fmla="*/ 1 w 228"/>
              <a:gd name="T59" fmla="*/ 228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251">
                <a:moveTo>
                  <a:pt x="214" y="240"/>
                </a:moveTo>
                <a:cubicBezTo>
                  <a:pt x="169" y="251"/>
                  <a:pt x="140" y="221"/>
                  <a:pt x="78" y="241"/>
                </a:cubicBezTo>
                <a:cubicBezTo>
                  <a:pt x="78" y="221"/>
                  <a:pt x="78" y="196"/>
                  <a:pt x="78" y="175"/>
                </a:cubicBezTo>
                <a:moveTo>
                  <a:pt x="228" y="153"/>
                </a:moveTo>
                <a:cubicBezTo>
                  <a:pt x="184" y="167"/>
                  <a:pt x="139" y="139"/>
                  <a:pt x="94" y="153"/>
                </a:cubicBezTo>
                <a:cubicBezTo>
                  <a:pt x="94" y="176"/>
                  <a:pt x="94" y="199"/>
                  <a:pt x="94" y="222"/>
                </a:cubicBezTo>
                <a:cubicBezTo>
                  <a:pt x="139" y="208"/>
                  <a:pt x="184" y="235"/>
                  <a:pt x="228" y="222"/>
                </a:cubicBezTo>
                <a:cubicBezTo>
                  <a:pt x="228" y="203"/>
                  <a:pt x="228" y="192"/>
                  <a:pt x="228" y="173"/>
                </a:cubicBezTo>
                <a:moveTo>
                  <a:pt x="153" y="135"/>
                </a:moveTo>
                <a:cubicBezTo>
                  <a:pt x="149" y="132"/>
                  <a:pt x="145" y="130"/>
                  <a:pt x="143" y="128"/>
                </a:cubicBezTo>
                <a:cubicBezTo>
                  <a:pt x="141" y="125"/>
                  <a:pt x="139" y="120"/>
                  <a:pt x="139" y="111"/>
                </a:cubicBezTo>
                <a:cubicBezTo>
                  <a:pt x="140" y="103"/>
                  <a:pt x="141" y="102"/>
                  <a:pt x="144" y="93"/>
                </a:cubicBezTo>
                <a:cubicBezTo>
                  <a:pt x="148" y="88"/>
                  <a:pt x="154" y="76"/>
                  <a:pt x="155" y="66"/>
                </a:cubicBezTo>
                <a:cubicBezTo>
                  <a:pt x="156" y="58"/>
                  <a:pt x="153" y="51"/>
                  <a:pt x="153" y="51"/>
                </a:cubicBezTo>
                <a:cubicBezTo>
                  <a:pt x="154" y="39"/>
                  <a:pt x="154" y="39"/>
                  <a:pt x="154" y="39"/>
                </a:cubicBezTo>
                <a:cubicBezTo>
                  <a:pt x="154" y="39"/>
                  <a:pt x="154" y="33"/>
                  <a:pt x="152" y="26"/>
                </a:cubicBezTo>
                <a:cubicBezTo>
                  <a:pt x="148" y="14"/>
                  <a:pt x="136" y="8"/>
                  <a:pt x="134" y="6"/>
                </a:cubicBezTo>
                <a:cubicBezTo>
                  <a:pt x="130" y="4"/>
                  <a:pt x="120" y="1"/>
                  <a:pt x="116" y="1"/>
                </a:cubicBezTo>
                <a:cubicBezTo>
                  <a:pt x="113" y="0"/>
                  <a:pt x="108" y="1"/>
                  <a:pt x="103" y="1"/>
                </a:cubicBezTo>
                <a:cubicBezTo>
                  <a:pt x="99" y="1"/>
                  <a:pt x="94" y="4"/>
                  <a:pt x="91" y="4"/>
                </a:cubicBezTo>
                <a:cubicBezTo>
                  <a:pt x="88" y="5"/>
                  <a:pt x="83" y="9"/>
                  <a:pt x="80" y="12"/>
                </a:cubicBezTo>
                <a:cubicBezTo>
                  <a:pt x="78" y="14"/>
                  <a:pt x="71" y="24"/>
                  <a:pt x="69" y="30"/>
                </a:cubicBezTo>
                <a:cubicBezTo>
                  <a:pt x="66" y="35"/>
                  <a:pt x="68" y="51"/>
                  <a:pt x="68" y="51"/>
                </a:cubicBezTo>
                <a:cubicBezTo>
                  <a:pt x="63" y="59"/>
                  <a:pt x="68" y="79"/>
                  <a:pt x="69" y="81"/>
                </a:cubicBezTo>
                <a:cubicBezTo>
                  <a:pt x="70" y="83"/>
                  <a:pt x="73" y="90"/>
                  <a:pt x="76" y="93"/>
                </a:cubicBezTo>
                <a:cubicBezTo>
                  <a:pt x="80" y="98"/>
                  <a:pt x="85" y="112"/>
                  <a:pt x="84" y="119"/>
                </a:cubicBezTo>
                <a:cubicBezTo>
                  <a:pt x="83" y="128"/>
                  <a:pt x="62" y="134"/>
                  <a:pt x="58" y="136"/>
                </a:cubicBezTo>
                <a:cubicBezTo>
                  <a:pt x="54" y="138"/>
                  <a:pt x="44" y="142"/>
                  <a:pt x="34" y="147"/>
                </a:cubicBezTo>
                <a:cubicBezTo>
                  <a:pt x="27" y="150"/>
                  <a:pt x="14" y="162"/>
                  <a:pt x="9" y="172"/>
                </a:cubicBezTo>
                <a:cubicBezTo>
                  <a:pt x="3" y="183"/>
                  <a:pt x="0" y="222"/>
                  <a:pt x="1" y="22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5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a 15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Elipsa 16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1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ole tekstowe 2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7" name="Freeform 61"/>
          <p:cNvSpPr>
            <a:spLocks noChangeAspect="1" noEditPoints="1"/>
          </p:cNvSpPr>
          <p:nvPr/>
        </p:nvSpPr>
        <p:spPr bwMode="auto">
          <a:xfrm>
            <a:off x="8696976" y="2381168"/>
            <a:ext cx="733530" cy="761512"/>
          </a:xfrm>
          <a:custGeom>
            <a:avLst/>
            <a:gdLst>
              <a:gd name="T0" fmla="*/ 46 w 263"/>
              <a:gd name="T1" fmla="*/ 89 h 273"/>
              <a:gd name="T2" fmla="*/ 181 w 263"/>
              <a:gd name="T3" fmla="*/ 0 h 273"/>
              <a:gd name="T4" fmla="*/ 219 w 263"/>
              <a:gd name="T5" fmla="*/ 61 h 273"/>
              <a:gd name="T6" fmla="*/ 212 w 263"/>
              <a:gd name="T7" fmla="*/ 89 h 273"/>
              <a:gd name="T8" fmla="*/ 178 w 263"/>
              <a:gd name="T9" fmla="*/ 34 h 273"/>
              <a:gd name="T10" fmla="*/ 98 w 263"/>
              <a:gd name="T11" fmla="*/ 89 h 273"/>
              <a:gd name="T12" fmla="*/ 228 w 263"/>
              <a:gd name="T13" fmla="*/ 178 h 273"/>
              <a:gd name="T14" fmla="*/ 225 w 263"/>
              <a:gd name="T15" fmla="*/ 181 h 273"/>
              <a:gd name="T16" fmla="*/ 228 w 263"/>
              <a:gd name="T17" fmla="*/ 185 h 273"/>
              <a:gd name="T18" fmla="*/ 232 w 263"/>
              <a:gd name="T19" fmla="*/ 181 h 273"/>
              <a:gd name="T20" fmla="*/ 228 w 263"/>
              <a:gd name="T21" fmla="*/ 178 h 273"/>
              <a:gd name="T22" fmla="*/ 263 w 263"/>
              <a:gd name="T23" fmla="*/ 121 h 273"/>
              <a:gd name="T24" fmla="*/ 263 w 263"/>
              <a:gd name="T25" fmla="*/ 108 h 273"/>
              <a:gd name="T26" fmla="*/ 245 w 263"/>
              <a:gd name="T27" fmla="*/ 89 h 273"/>
              <a:gd name="T28" fmla="*/ 18 w 263"/>
              <a:gd name="T29" fmla="*/ 89 h 273"/>
              <a:gd name="T30" fmla="*/ 0 w 263"/>
              <a:gd name="T31" fmla="*/ 108 h 273"/>
              <a:gd name="T32" fmla="*/ 0 w 263"/>
              <a:gd name="T33" fmla="*/ 254 h 273"/>
              <a:gd name="T34" fmla="*/ 18 w 263"/>
              <a:gd name="T35" fmla="*/ 273 h 273"/>
              <a:gd name="T36" fmla="*/ 245 w 263"/>
              <a:gd name="T37" fmla="*/ 273 h 273"/>
              <a:gd name="T38" fmla="*/ 263 w 263"/>
              <a:gd name="T39" fmla="*/ 254 h 273"/>
              <a:gd name="T40" fmla="*/ 263 w 263"/>
              <a:gd name="T41" fmla="*/ 169 h 273"/>
              <a:gd name="T42" fmla="*/ 263 w 263"/>
              <a:gd name="T43" fmla="*/ 150 h 273"/>
              <a:gd name="T44" fmla="*/ 263 w 263"/>
              <a:gd name="T45" fmla="*/ 150 h 273"/>
              <a:gd name="T46" fmla="*/ 193 w 263"/>
              <a:gd name="T47" fmla="*/ 150 h 273"/>
              <a:gd name="T48" fmla="*/ 193 w 263"/>
              <a:gd name="T49" fmla="*/ 212 h 273"/>
              <a:gd name="T50" fmla="*/ 263 w 263"/>
              <a:gd name="T51" fmla="*/ 212 h 273"/>
              <a:gd name="T52" fmla="*/ 263 w 263"/>
              <a:gd name="T53" fmla="*/ 150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63" h="273">
                <a:moveTo>
                  <a:pt x="46" y="89"/>
                </a:moveTo>
                <a:cubicBezTo>
                  <a:pt x="88" y="73"/>
                  <a:pt x="134" y="55"/>
                  <a:pt x="181" y="0"/>
                </a:cubicBezTo>
                <a:cubicBezTo>
                  <a:pt x="193" y="19"/>
                  <a:pt x="206" y="40"/>
                  <a:pt x="219" y="61"/>
                </a:cubicBezTo>
                <a:moveTo>
                  <a:pt x="212" y="89"/>
                </a:moveTo>
                <a:cubicBezTo>
                  <a:pt x="201" y="71"/>
                  <a:pt x="189" y="52"/>
                  <a:pt x="178" y="34"/>
                </a:cubicBezTo>
                <a:cubicBezTo>
                  <a:pt x="155" y="59"/>
                  <a:pt x="128" y="76"/>
                  <a:pt x="98" y="89"/>
                </a:cubicBezTo>
                <a:moveTo>
                  <a:pt x="228" y="178"/>
                </a:moveTo>
                <a:cubicBezTo>
                  <a:pt x="226" y="178"/>
                  <a:pt x="225" y="179"/>
                  <a:pt x="225" y="181"/>
                </a:cubicBezTo>
                <a:cubicBezTo>
                  <a:pt x="225" y="183"/>
                  <a:pt x="226" y="185"/>
                  <a:pt x="228" y="185"/>
                </a:cubicBezTo>
                <a:cubicBezTo>
                  <a:pt x="230" y="185"/>
                  <a:pt x="232" y="183"/>
                  <a:pt x="232" y="181"/>
                </a:cubicBezTo>
                <a:cubicBezTo>
                  <a:pt x="232" y="179"/>
                  <a:pt x="230" y="178"/>
                  <a:pt x="228" y="178"/>
                </a:cubicBezTo>
                <a:close/>
                <a:moveTo>
                  <a:pt x="263" y="121"/>
                </a:moveTo>
                <a:cubicBezTo>
                  <a:pt x="263" y="113"/>
                  <a:pt x="263" y="108"/>
                  <a:pt x="263" y="108"/>
                </a:cubicBezTo>
                <a:cubicBezTo>
                  <a:pt x="263" y="98"/>
                  <a:pt x="255" y="89"/>
                  <a:pt x="245" y="89"/>
                </a:cubicBezTo>
                <a:cubicBezTo>
                  <a:pt x="18" y="89"/>
                  <a:pt x="18" y="89"/>
                  <a:pt x="18" y="89"/>
                </a:cubicBezTo>
                <a:cubicBezTo>
                  <a:pt x="8" y="89"/>
                  <a:pt x="0" y="98"/>
                  <a:pt x="0" y="108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64"/>
                  <a:pt x="8" y="273"/>
                  <a:pt x="18" y="273"/>
                </a:cubicBezTo>
                <a:cubicBezTo>
                  <a:pt x="245" y="273"/>
                  <a:pt x="245" y="273"/>
                  <a:pt x="245" y="273"/>
                </a:cubicBezTo>
                <a:cubicBezTo>
                  <a:pt x="255" y="273"/>
                  <a:pt x="263" y="264"/>
                  <a:pt x="263" y="254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166"/>
                  <a:pt x="263" y="159"/>
                  <a:pt x="263" y="150"/>
                </a:cubicBezTo>
                <a:moveTo>
                  <a:pt x="263" y="150"/>
                </a:moveTo>
                <a:cubicBezTo>
                  <a:pt x="193" y="150"/>
                  <a:pt x="193" y="150"/>
                  <a:pt x="193" y="150"/>
                </a:cubicBezTo>
                <a:cubicBezTo>
                  <a:pt x="193" y="212"/>
                  <a:pt x="193" y="212"/>
                  <a:pt x="193" y="212"/>
                </a:cubicBezTo>
                <a:cubicBezTo>
                  <a:pt x="263" y="212"/>
                  <a:pt x="263" y="212"/>
                  <a:pt x="263" y="212"/>
                </a:cubicBezTo>
                <a:lnTo>
                  <a:pt x="263" y="150"/>
                </a:ln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95"/>
          <p:cNvSpPr>
            <a:spLocks noChangeAspect="1" noEditPoints="1"/>
          </p:cNvSpPr>
          <p:nvPr/>
        </p:nvSpPr>
        <p:spPr bwMode="auto">
          <a:xfrm>
            <a:off x="8810933" y="4111142"/>
            <a:ext cx="579596" cy="911116"/>
          </a:xfrm>
          <a:custGeom>
            <a:avLst/>
            <a:gdLst>
              <a:gd name="T0" fmla="*/ 132 w 184"/>
              <a:gd name="T1" fmla="*/ 278 h 289"/>
              <a:gd name="T2" fmla="*/ 41 w 184"/>
              <a:gd name="T3" fmla="*/ 289 h 289"/>
              <a:gd name="T4" fmla="*/ 30 w 184"/>
              <a:gd name="T5" fmla="*/ 223 h 289"/>
              <a:gd name="T6" fmla="*/ 50 w 184"/>
              <a:gd name="T7" fmla="*/ 289 h 289"/>
              <a:gd name="T8" fmla="*/ 71 w 184"/>
              <a:gd name="T9" fmla="*/ 224 h 289"/>
              <a:gd name="T10" fmla="*/ 97 w 184"/>
              <a:gd name="T11" fmla="*/ 226 h 289"/>
              <a:gd name="T12" fmla="*/ 151 w 184"/>
              <a:gd name="T13" fmla="*/ 0 h 289"/>
              <a:gd name="T14" fmla="*/ 0 w 184"/>
              <a:gd name="T15" fmla="*/ 11 h 289"/>
              <a:gd name="T16" fmla="*/ 11 w 184"/>
              <a:gd name="T17" fmla="*/ 223 h 289"/>
              <a:gd name="T18" fmla="*/ 162 w 184"/>
              <a:gd name="T19" fmla="*/ 212 h 289"/>
              <a:gd name="T20" fmla="*/ 142 w 184"/>
              <a:gd name="T21" fmla="*/ 32 h 289"/>
              <a:gd name="T22" fmla="*/ 25 w 184"/>
              <a:gd name="T23" fmla="*/ 26 h 289"/>
              <a:gd name="T24" fmla="*/ 19 w 184"/>
              <a:gd name="T25" fmla="*/ 76 h 289"/>
              <a:gd name="T26" fmla="*/ 136 w 184"/>
              <a:gd name="T27" fmla="*/ 82 h 289"/>
              <a:gd name="T28" fmla="*/ 142 w 184"/>
              <a:gd name="T29" fmla="*/ 32 h 289"/>
              <a:gd name="T30" fmla="*/ 42 w 184"/>
              <a:gd name="T31" fmla="*/ 100 h 289"/>
              <a:gd name="T32" fmla="*/ 20 w 184"/>
              <a:gd name="T33" fmla="*/ 106 h 289"/>
              <a:gd name="T34" fmla="*/ 25 w 184"/>
              <a:gd name="T35" fmla="*/ 122 h 289"/>
              <a:gd name="T36" fmla="*/ 47 w 184"/>
              <a:gd name="T37" fmla="*/ 117 h 289"/>
              <a:gd name="T38" fmla="*/ 94 w 184"/>
              <a:gd name="T39" fmla="*/ 106 h 289"/>
              <a:gd name="T40" fmla="*/ 72 w 184"/>
              <a:gd name="T41" fmla="*/ 100 h 289"/>
              <a:gd name="T42" fmla="*/ 67 w 184"/>
              <a:gd name="T43" fmla="*/ 117 h 289"/>
              <a:gd name="T44" fmla="*/ 89 w 184"/>
              <a:gd name="T45" fmla="*/ 122 h 289"/>
              <a:gd name="T46" fmla="*/ 94 w 184"/>
              <a:gd name="T47" fmla="*/ 106 h 289"/>
              <a:gd name="T48" fmla="*/ 135 w 184"/>
              <a:gd name="T49" fmla="*/ 100 h 289"/>
              <a:gd name="T50" fmla="*/ 113 w 184"/>
              <a:gd name="T51" fmla="*/ 106 h 289"/>
              <a:gd name="T52" fmla="*/ 119 w 184"/>
              <a:gd name="T53" fmla="*/ 122 h 289"/>
              <a:gd name="T54" fmla="*/ 141 w 184"/>
              <a:gd name="T55" fmla="*/ 117 h 289"/>
              <a:gd name="T56" fmla="*/ 47 w 184"/>
              <a:gd name="T57" fmla="*/ 145 h 289"/>
              <a:gd name="T58" fmla="*/ 25 w 184"/>
              <a:gd name="T59" fmla="*/ 139 h 289"/>
              <a:gd name="T60" fmla="*/ 20 w 184"/>
              <a:gd name="T61" fmla="*/ 156 h 289"/>
              <a:gd name="T62" fmla="*/ 42 w 184"/>
              <a:gd name="T63" fmla="*/ 161 h 289"/>
              <a:gd name="T64" fmla="*/ 47 w 184"/>
              <a:gd name="T65" fmla="*/ 145 h 289"/>
              <a:gd name="T66" fmla="*/ 89 w 184"/>
              <a:gd name="T67" fmla="*/ 139 h 289"/>
              <a:gd name="T68" fmla="*/ 67 w 184"/>
              <a:gd name="T69" fmla="*/ 145 h 289"/>
              <a:gd name="T70" fmla="*/ 72 w 184"/>
              <a:gd name="T71" fmla="*/ 161 h 289"/>
              <a:gd name="T72" fmla="*/ 94 w 184"/>
              <a:gd name="T73" fmla="*/ 156 h 289"/>
              <a:gd name="T74" fmla="*/ 141 w 184"/>
              <a:gd name="T75" fmla="*/ 145 h 289"/>
              <a:gd name="T76" fmla="*/ 119 w 184"/>
              <a:gd name="T77" fmla="*/ 139 h 289"/>
              <a:gd name="T78" fmla="*/ 113 w 184"/>
              <a:gd name="T79" fmla="*/ 156 h 289"/>
              <a:gd name="T80" fmla="*/ 135 w 184"/>
              <a:gd name="T81" fmla="*/ 161 h 289"/>
              <a:gd name="T82" fmla="*/ 141 w 184"/>
              <a:gd name="T83" fmla="*/ 145 h 289"/>
              <a:gd name="T84" fmla="*/ 42 w 184"/>
              <a:gd name="T85" fmla="*/ 178 h 289"/>
              <a:gd name="T86" fmla="*/ 20 w 184"/>
              <a:gd name="T87" fmla="*/ 183 h 289"/>
              <a:gd name="T88" fmla="*/ 25 w 184"/>
              <a:gd name="T89" fmla="*/ 200 h 289"/>
              <a:gd name="T90" fmla="*/ 47 w 184"/>
              <a:gd name="T91" fmla="*/ 194 h 289"/>
              <a:gd name="T92" fmla="*/ 94 w 184"/>
              <a:gd name="T93" fmla="*/ 183 h 289"/>
              <a:gd name="T94" fmla="*/ 72 w 184"/>
              <a:gd name="T95" fmla="*/ 178 h 289"/>
              <a:gd name="T96" fmla="*/ 67 w 184"/>
              <a:gd name="T97" fmla="*/ 194 h 289"/>
              <a:gd name="T98" fmla="*/ 89 w 184"/>
              <a:gd name="T99" fmla="*/ 200 h 289"/>
              <a:gd name="T100" fmla="*/ 94 w 184"/>
              <a:gd name="T101" fmla="*/ 183 h 289"/>
              <a:gd name="T102" fmla="*/ 135 w 184"/>
              <a:gd name="T103" fmla="*/ 178 h 289"/>
              <a:gd name="T104" fmla="*/ 113 w 184"/>
              <a:gd name="T105" fmla="*/ 183 h 289"/>
              <a:gd name="T106" fmla="*/ 119 w 184"/>
              <a:gd name="T107" fmla="*/ 200 h 289"/>
              <a:gd name="T108" fmla="*/ 141 w 184"/>
              <a:gd name="T109" fmla="*/ 194 h 289"/>
              <a:gd name="T110" fmla="*/ 184 w 184"/>
              <a:gd name="T111" fmla="*/ 161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4" h="289">
                <a:moveTo>
                  <a:pt x="132" y="247"/>
                </a:moveTo>
                <a:cubicBezTo>
                  <a:pt x="132" y="278"/>
                  <a:pt x="132" y="278"/>
                  <a:pt x="132" y="278"/>
                </a:cubicBezTo>
                <a:cubicBezTo>
                  <a:pt x="132" y="284"/>
                  <a:pt x="127" y="289"/>
                  <a:pt x="121" y="289"/>
                </a:cubicBezTo>
                <a:cubicBezTo>
                  <a:pt x="41" y="289"/>
                  <a:pt x="41" y="289"/>
                  <a:pt x="41" y="289"/>
                </a:cubicBezTo>
                <a:cubicBezTo>
                  <a:pt x="35" y="289"/>
                  <a:pt x="30" y="284"/>
                  <a:pt x="30" y="278"/>
                </a:cubicBezTo>
                <a:cubicBezTo>
                  <a:pt x="30" y="223"/>
                  <a:pt x="30" y="223"/>
                  <a:pt x="30" y="223"/>
                </a:cubicBezTo>
                <a:moveTo>
                  <a:pt x="50" y="224"/>
                </a:moveTo>
                <a:cubicBezTo>
                  <a:pt x="50" y="289"/>
                  <a:pt x="50" y="289"/>
                  <a:pt x="50" y="289"/>
                </a:cubicBezTo>
                <a:moveTo>
                  <a:pt x="71" y="289"/>
                </a:moveTo>
                <a:cubicBezTo>
                  <a:pt x="71" y="224"/>
                  <a:pt x="71" y="224"/>
                  <a:pt x="71" y="224"/>
                </a:cubicBezTo>
                <a:moveTo>
                  <a:pt x="97" y="267"/>
                </a:moveTo>
                <a:cubicBezTo>
                  <a:pt x="97" y="226"/>
                  <a:pt x="97" y="226"/>
                  <a:pt x="97" y="226"/>
                </a:cubicBezTo>
                <a:moveTo>
                  <a:pt x="162" y="11"/>
                </a:moveTo>
                <a:cubicBezTo>
                  <a:pt x="162" y="5"/>
                  <a:pt x="157" y="0"/>
                  <a:pt x="15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8"/>
                  <a:pt x="5" y="223"/>
                  <a:pt x="11" y="223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7" y="223"/>
                  <a:pt x="162" y="218"/>
                  <a:pt x="162" y="212"/>
                </a:cubicBezTo>
                <a:lnTo>
                  <a:pt x="162" y="11"/>
                </a:lnTo>
                <a:close/>
                <a:moveTo>
                  <a:pt x="142" y="32"/>
                </a:moveTo>
                <a:cubicBezTo>
                  <a:pt x="142" y="29"/>
                  <a:pt x="139" y="26"/>
                  <a:pt x="136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2" y="26"/>
                  <a:pt x="19" y="29"/>
                  <a:pt x="19" y="32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9"/>
                  <a:pt x="22" y="82"/>
                  <a:pt x="25" y="82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9" y="82"/>
                  <a:pt x="142" y="79"/>
                  <a:pt x="142" y="76"/>
                </a:cubicBezTo>
                <a:lnTo>
                  <a:pt x="142" y="32"/>
                </a:lnTo>
                <a:close/>
                <a:moveTo>
                  <a:pt x="47" y="106"/>
                </a:moveTo>
                <a:cubicBezTo>
                  <a:pt x="47" y="103"/>
                  <a:pt x="45" y="100"/>
                  <a:pt x="42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3"/>
                  <a:pt x="20" y="106"/>
                </a:cubicBezTo>
                <a:cubicBezTo>
                  <a:pt x="20" y="117"/>
                  <a:pt x="20" y="117"/>
                  <a:pt x="20" y="117"/>
                </a:cubicBezTo>
                <a:cubicBezTo>
                  <a:pt x="20" y="120"/>
                  <a:pt x="22" y="122"/>
                  <a:pt x="25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5" y="122"/>
                  <a:pt x="47" y="120"/>
                  <a:pt x="47" y="117"/>
                </a:cubicBezTo>
                <a:lnTo>
                  <a:pt x="47" y="106"/>
                </a:lnTo>
                <a:close/>
                <a:moveTo>
                  <a:pt x="94" y="106"/>
                </a:moveTo>
                <a:cubicBezTo>
                  <a:pt x="94" y="103"/>
                  <a:pt x="92" y="100"/>
                  <a:pt x="89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69" y="100"/>
                  <a:pt x="67" y="103"/>
                  <a:pt x="67" y="106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20"/>
                  <a:pt x="69" y="122"/>
                  <a:pt x="72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92" y="122"/>
                  <a:pt x="94" y="120"/>
                  <a:pt x="94" y="117"/>
                </a:cubicBezTo>
                <a:lnTo>
                  <a:pt x="94" y="106"/>
                </a:lnTo>
                <a:close/>
                <a:moveTo>
                  <a:pt x="141" y="106"/>
                </a:moveTo>
                <a:cubicBezTo>
                  <a:pt x="141" y="103"/>
                  <a:pt x="138" y="100"/>
                  <a:pt x="135" y="100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6" y="100"/>
                  <a:pt x="113" y="103"/>
                  <a:pt x="113" y="106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3" y="120"/>
                  <a:pt x="116" y="122"/>
                  <a:pt x="119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8" y="122"/>
                  <a:pt x="141" y="120"/>
                  <a:pt x="141" y="117"/>
                </a:cubicBezTo>
                <a:lnTo>
                  <a:pt x="141" y="106"/>
                </a:lnTo>
                <a:close/>
                <a:moveTo>
                  <a:pt x="47" y="145"/>
                </a:moveTo>
                <a:cubicBezTo>
                  <a:pt x="47" y="141"/>
                  <a:pt x="45" y="139"/>
                  <a:pt x="42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2" y="139"/>
                  <a:pt x="20" y="141"/>
                  <a:pt x="20" y="145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9"/>
                  <a:pt x="22" y="161"/>
                  <a:pt x="25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45" y="161"/>
                  <a:pt x="47" y="159"/>
                  <a:pt x="47" y="156"/>
                </a:cubicBezTo>
                <a:lnTo>
                  <a:pt x="47" y="145"/>
                </a:lnTo>
                <a:close/>
                <a:moveTo>
                  <a:pt x="94" y="145"/>
                </a:moveTo>
                <a:cubicBezTo>
                  <a:pt x="94" y="141"/>
                  <a:pt x="92" y="139"/>
                  <a:pt x="89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69" y="139"/>
                  <a:pt x="67" y="141"/>
                  <a:pt x="67" y="145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9"/>
                  <a:pt x="69" y="161"/>
                  <a:pt x="72" y="161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92" y="161"/>
                  <a:pt x="94" y="159"/>
                  <a:pt x="94" y="156"/>
                </a:cubicBezTo>
                <a:lnTo>
                  <a:pt x="94" y="145"/>
                </a:lnTo>
                <a:close/>
                <a:moveTo>
                  <a:pt x="141" y="145"/>
                </a:moveTo>
                <a:cubicBezTo>
                  <a:pt x="141" y="141"/>
                  <a:pt x="138" y="139"/>
                  <a:pt x="135" y="139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16" y="139"/>
                  <a:pt x="113" y="141"/>
                  <a:pt x="113" y="145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3" y="159"/>
                  <a:pt x="116" y="161"/>
                  <a:pt x="119" y="161"/>
                </a:cubicBezTo>
                <a:cubicBezTo>
                  <a:pt x="135" y="161"/>
                  <a:pt x="135" y="161"/>
                  <a:pt x="135" y="161"/>
                </a:cubicBezTo>
                <a:cubicBezTo>
                  <a:pt x="138" y="161"/>
                  <a:pt x="141" y="159"/>
                  <a:pt x="141" y="156"/>
                </a:cubicBezTo>
                <a:lnTo>
                  <a:pt x="141" y="145"/>
                </a:lnTo>
                <a:close/>
                <a:moveTo>
                  <a:pt x="47" y="183"/>
                </a:moveTo>
                <a:cubicBezTo>
                  <a:pt x="47" y="180"/>
                  <a:pt x="45" y="178"/>
                  <a:pt x="42" y="178"/>
                </a:cubicBezTo>
                <a:cubicBezTo>
                  <a:pt x="25" y="178"/>
                  <a:pt x="25" y="178"/>
                  <a:pt x="25" y="178"/>
                </a:cubicBezTo>
                <a:cubicBezTo>
                  <a:pt x="22" y="178"/>
                  <a:pt x="20" y="180"/>
                  <a:pt x="20" y="183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20" y="197"/>
                  <a:pt x="22" y="200"/>
                  <a:pt x="25" y="200"/>
                </a:cubicBezTo>
                <a:cubicBezTo>
                  <a:pt x="42" y="200"/>
                  <a:pt x="42" y="200"/>
                  <a:pt x="42" y="200"/>
                </a:cubicBezTo>
                <a:cubicBezTo>
                  <a:pt x="45" y="200"/>
                  <a:pt x="47" y="197"/>
                  <a:pt x="47" y="194"/>
                </a:cubicBezTo>
                <a:lnTo>
                  <a:pt x="47" y="183"/>
                </a:lnTo>
                <a:close/>
                <a:moveTo>
                  <a:pt x="94" y="183"/>
                </a:moveTo>
                <a:cubicBezTo>
                  <a:pt x="94" y="180"/>
                  <a:pt x="92" y="178"/>
                  <a:pt x="89" y="178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69" y="178"/>
                  <a:pt x="67" y="180"/>
                  <a:pt x="67" y="183"/>
                </a:cubicBezTo>
                <a:cubicBezTo>
                  <a:pt x="67" y="194"/>
                  <a:pt x="67" y="194"/>
                  <a:pt x="67" y="194"/>
                </a:cubicBezTo>
                <a:cubicBezTo>
                  <a:pt x="67" y="197"/>
                  <a:pt x="69" y="200"/>
                  <a:pt x="72" y="200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92" y="200"/>
                  <a:pt x="94" y="197"/>
                  <a:pt x="94" y="194"/>
                </a:cubicBezTo>
                <a:lnTo>
                  <a:pt x="94" y="183"/>
                </a:lnTo>
                <a:close/>
                <a:moveTo>
                  <a:pt x="141" y="183"/>
                </a:moveTo>
                <a:cubicBezTo>
                  <a:pt x="141" y="180"/>
                  <a:pt x="138" y="178"/>
                  <a:pt x="135" y="178"/>
                </a:cubicBezTo>
                <a:cubicBezTo>
                  <a:pt x="119" y="178"/>
                  <a:pt x="119" y="178"/>
                  <a:pt x="119" y="178"/>
                </a:cubicBezTo>
                <a:cubicBezTo>
                  <a:pt x="116" y="178"/>
                  <a:pt x="113" y="180"/>
                  <a:pt x="113" y="183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13" y="197"/>
                  <a:pt x="116" y="200"/>
                  <a:pt x="119" y="200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8" y="200"/>
                  <a:pt x="141" y="197"/>
                  <a:pt x="141" y="194"/>
                </a:cubicBezTo>
                <a:lnTo>
                  <a:pt x="141" y="183"/>
                </a:lnTo>
                <a:close/>
                <a:moveTo>
                  <a:pt x="184" y="161"/>
                </a:moveTo>
                <a:cubicBezTo>
                  <a:pt x="184" y="31"/>
                  <a:pt x="184" y="31"/>
                  <a:pt x="184" y="3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16134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Oil &amp; gas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Petroleum (Crude oil) / Pumpjack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Gasoline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Fuel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Natural gas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Pipeline</a:t>
            </a:r>
          </a:p>
        </p:txBody>
      </p:sp>
      <p:sp>
        <p:nvSpPr>
          <p:cNvPr id="6" name="Freeform 667"/>
          <p:cNvSpPr>
            <a:spLocks noEditPoints="1"/>
          </p:cNvSpPr>
          <p:nvPr/>
        </p:nvSpPr>
        <p:spPr bwMode="auto">
          <a:xfrm>
            <a:off x="5763981" y="2713654"/>
            <a:ext cx="775930" cy="880126"/>
          </a:xfrm>
          <a:custGeom>
            <a:avLst/>
            <a:gdLst>
              <a:gd name="T0" fmla="*/ 131 w 148"/>
              <a:gd name="T1" fmla="*/ 41 h 168"/>
              <a:gd name="T2" fmla="*/ 124 w 148"/>
              <a:gd name="T3" fmla="*/ 44 h 168"/>
              <a:gd name="T4" fmla="*/ 116 w 148"/>
              <a:gd name="T5" fmla="*/ 38 h 168"/>
              <a:gd name="T6" fmla="*/ 96 w 148"/>
              <a:gd name="T7" fmla="*/ 0 h 168"/>
              <a:gd name="T8" fmla="*/ 12 w 148"/>
              <a:gd name="T9" fmla="*/ 20 h 168"/>
              <a:gd name="T10" fmla="*/ 0 w 148"/>
              <a:gd name="T11" fmla="*/ 160 h 168"/>
              <a:gd name="T12" fmla="*/ 8 w 148"/>
              <a:gd name="T13" fmla="*/ 168 h 168"/>
              <a:gd name="T14" fmla="*/ 16 w 148"/>
              <a:gd name="T15" fmla="*/ 152 h 168"/>
              <a:gd name="T16" fmla="*/ 120 w 148"/>
              <a:gd name="T17" fmla="*/ 160 h 168"/>
              <a:gd name="T18" fmla="*/ 128 w 148"/>
              <a:gd name="T19" fmla="*/ 168 h 168"/>
              <a:gd name="T20" fmla="*/ 116 w 148"/>
              <a:gd name="T21" fmla="*/ 145 h 168"/>
              <a:gd name="T22" fmla="*/ 120 w 148"/>
              <a:gd name="T23" fmla="*/ 96 h 168"/>
              <a:gd name="T24" fmla="*/ 124 w 148"/>
              <a:gd name="T25" fmla="*/ 132 h 168"/>
              <a:gd name="T26" fmla="*/ 148 w 148"/>
              <a:gd name="T27" fmla="*/ 132 h 168"/>
              <a:gd name="T28" fmla="*/ 147 w 148"/>
              <a:gd name="T29" fmla="*/ 57 h 168"/>
              <a:gd name="T30" fmla="*/ 20 w 148"/>
              <a:gd name="T31" fmla="*/ 144 h 168"/>
              <a:gd name="T32" fmla="*/ 32 w 148"/>
              <a:gd name="T33" fmla="*/ 8 h 168"/>
              <a:gd name="T34" fmla="*/ 108 w 148"/>
              <a:gd name="T35" fmla="*/ 20 h 168"/>
              <a:gd name="T36" fmla="*/ 140 w 148"/>
              <a:gd name="T37" fmla="*/ 132 h 168"/>
              <a:gd name="T38" fmla="*/ 132 w 148"/>
              <a:gd name="T39" fmla="*/ 132 h 168"/>
              <a:gd name="T40" fmla="*/ 120 w 148"/>
              <a:gd name="T41" fmla="*/ 88 h 168"/>
              <a:gd name="T42" fmla="*/ 116 w 148"/>
              <a:gd name="T43" fmla="*/ 50 h 168"/>
              <a:gd name="T44" fmla="*/ 124 w 148"/>
              <a:gd name="T45" fmla="*/ 72 h 168"/>
              <a:gd name="T46" fmla="*/ 140 w 148"/>
              <a:gd name="T47" fmla="*/ 90 h 168"/>
              <a:gd name="T48" fmla="*/ 140 w 148"/>
              <a:gd name="T49" fmla="*/ 78 h 168"/>
              <a:gd name="T50" fmla="*/ 132 w 148"/>
              <a:gd name="T51" fmla="*/ 54 h 168"/>
              <a:gd name="T52" fmla="*/ 140 w 148"/>
              <a:gd name="T53" fmla="*/ 78 h 168"/>
              <a:gd name="T54" fmla="*/ 44 w 148"/>
              <a:gd name="T55" fmla="*/ 40 h 168"/>
              <a:gd name="T56" fmla="*/ 52 w 148"/>
              <a:gd name="T57" fmla="*/ 56 h 168"/>
              <a:gd name="T58" fmla="*/ 68 w 148"/>
              <a:gd name="T59" fmla="*/ 40 h 168"/>
              <a:gd name="T60" fmla="*/ 60 w 148"/>
              <a:gd name="T61" fmla="*/ 56 h 168"/>
              <a:gd name="T62" fmla="*/ 68 w 148"/>
              <a:gd name="T63" fmla="*/ 40 h 168"/>
              <a:gd name="T64" fmla="*/ 76 w 148"/>
              <a:gd name="T65" fmla="*/ 40 h 168"/>
              <a:gd name="T66" fmla="*/ 84 w 148"/>
              <a:gd name="T67" fmla="*/ 56 h 168"/>
              <a:gd name="T68" fmla="*/ 96 w 148"/>
              <a:gd name="T69" fmla="*/ 24 h 168"/>
              <a:gd name="T70" fmla="*/ 28 w 148"/>
              <a:gd name="T71" fmla="*/ 28 h 168"/>
              <a:gd name="T72" fmla="*/ 32 w 148"/>
              <a:gd name="T73" fmla="*/ 72 h 168"/>
              <a:gd name="T74" fmla="*/ 100 w 148"/>
              <a:gd name="T75" fmla="*/ 68 h 168"/>
              <a:gd name="T76" fmla="*/ 96 w 148"/>
              <a:gd name="T77" fmla="*/ 24 h 168"/>
              <a:gd name="T78" fmla="*/ 36 w 148"/>
              <a:gd name="T79" fmla="*/ 64 h 168"/>
              <a:gd name="T80" fmla="*/ 92 w 148"/>
              <a:gd name="T81" fmla="*/ 32 h 168"/>
              <a:gd name="T82" fmla="*/ 96 w 148"/>
              <a:gd name="T83" fmla="*/ 80 h 168"/>
              <a:gd name="T84" fmla="*/ 28 w 148"/>
              <a:gd name="T85" fmla="*/ 84 h 168"/>
              <a:gd name="T86" fmla="*/ 36 w 148"/>
              <a:gd name="T87" fmla="*/ 136 h 168"/>
              <a:gd name="T88" fmla="*/ 92 w 148"/>
              <a:gd name="T89" fmla="*/ 88 h 168"/>
              <a:gd name="T90" fmla="*/ 100 w 148"/>
              <a:gd name="T91" fmla="*/ 136 h 168"/>
              <a:gd name="T92" fmla="*/ 96 w 148"/>
              <a:gd name="T93" fmla="*/ 8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8" h="168">
                <a:moveTo>
                  <a:pt x="147" y="57"/>
                </a:moveTo>
                <a:cubicBezTo>
                  <a:pt x="131" y="41"/>
                  <a:pt x="131" y="41"/>
                  <a:pt x="131" y="41"/>
                </a:cubicBezTo>
                <a:cubicBezTo>
                  <a:pt x="130" y="40"/>
                  <a:pt x="128" y="40"/>
                  <a:pt x="126" y="40"/>
                </a:cubicBezTo>
                <a:cubicBezTo>
                  <a:pt x="125" y="41"/>
                  <a:pt x="124" y="42"/>
                  <a:pt x="124" y="44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9"/>
                  <a:pt x="107" y="0"/>
                  <a:pt x="9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1" y="0"/>
                  <a:pt x="12" y="9"/>
                  <a:pt x="12" y="20"/>
                </a:cubicBezTo>
                <a:cubicBezTo>
                  <a:pt x="12" y="145"/>
                  <a:pt x="12" y="145"/>
                  <a:pt x="12" y="145"/>
                </a:cubicBezTo>
                <a:cubicBezTo>
                  <a:pt x="5" y="146"/>
                  <a:pt x="0" y="153"/>
                  <a:pt x="0" y="160"/>
                </a:cubicBez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160"/>
                  <a:pt x="8" y="160"/>
                  <a:pt x="8" y="160"/>
                </a:cubicBezTo>
                <a:cubicBezTo>
                  <a:pt x="8" y="156"/>
                  <a:pt x="12" y="152"/>
                  <a:pt x="16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2"/>
                  <a:pt x="120" y="156"/>
                  <a:pt x="120" y="160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3"/>
                  <a:pt x="123" y="146"/>
                  <a:pt x="116" y="145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8"/>
                  <a:pt x="124" y="100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24" y="138"/>
                  <a:pt x="130" y="144"/>
                  <a:pt x="136" y="144"/>
                </a:cubicBezTo>
                <a:cubicBezTo>
                  <a:pt x="142" y="144"/>
                  <a:pt x="148" y="138"/>
                  <a:pt x="148" y="132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48" y="59"/>
                  <a:pt x="148" y="58"/>
                  <a:pt x="147" y="57"/>
                </a:cubicBezTo>
                <a:close/>
                <a:moveTo>
                  <a:pt x="108" y="144"/>
                </a:moveTo>
                <a:cubicBezTo>
                  <a:pt x="20" y="144"/>
                  <a:pt x="20" y="144"/>
                  <a:pt x="20" y="144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3"/>
                  <a:pt x="25" y="8"/>
                  <a:pt x="32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103" y="8"/>
                  <a:pt x="108" y="13"/>
                  <a:pt x="108" y="20"/>
                </a:cubicBezTo>
                <a:lnTo>
                  <a:pt x="108" y="144"/>
                </a:lnTo>
                <a:close/>
                <a:moveTo>
                  <a:pt x="140" y="132"/>
                </a:moveTo>
                <a:cubicBezTo>
                  <a:pt x="140" y="134"/>
                  <a:pt x="138" y="136"/>
                  <a:pt x="136" y="136"/>
                </a:cubicBezTo>
                <a:cubicBezTo>
                  <a:pt x="134" y="136"/>
                  <a:pt x="132" y="134"/>
                  <a:pt x="132" y="132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4"/>
                  <a:pt x="126" y="88"/>
                  <a:pt x="120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3"/>
                  <a:pt x="124" y="74"/>
                  <a:pt x="125" y="75"/>
                </a:cubicBezTo>
                <a:cubicBezTo>
                  <a:pt x="140" y="90"/>
                  <a:pt x="140" y="90"/>
                  <a:pt x="140" y="90"/>
                </a:cubicBezTo>
                <a:lnTo>
                  <a:pt x="140" y="132"/>
                </a:lnTo>
                <a:close/>
                <a:moveTo>
                  <a:pt x="140" y="78"/>
                </a:moveTo>
                <a:cubicBezTo>
                  <a:pt x="132" y="70"/>
                  <a:pt x="132" y="70"/>
                  <a:pt x="132" y="70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40" y="62"/>
                  <a:pt x="140" y="62"/>
                  <a:pt x="140" y="62"/>
                </a:cubicBezTo>
                <a:lnTo>
                  <a:pt x="140" y="78"/>
                </a:lnTo>
                <a:close/>
                <a:moveTo>
                  <a:pt x="52" y="40"/>
                </a:moveTo>
                <a:cubicBezTo>
                  <a:pt x="44" y="40"/>
                  <a:pt x="44" y="40"/>
                  <a:pt x="44" y="40"/>
                </a:cubicBezTo>
                <a:cubicBezTo>
                  <a:pt x="44" y="56"/>
                  <a:pt x="44" y="56"/>
                  <a:pt x="44" y="56"/>
                </a:cubicBezTo>
                <a:cubicBezTo>
                  <a:pt x="52" y="56"/>
                  <a:pt x="52" y="56"/>
                  <a:pt x="52" y="56"/>
                </a:cubicBezTo>
                <a:lnTo>
                  <a:pt x="52" y="40"/>
                </a:lnTo>
                <a:close/>
                <a:moveTo>
                  <a:pt x="68" y="40"/>
                </a:moveTo>
                <a:cubicBezTo>
                  <a:pt x="60" y="40"/>
                  <a:pt x="60" y="40"/>
                  <a:pt x="60" y="40"/>
                </a:cubicBezTo>
                <a:cubicBezTo>
                  <a:pt x="60" y="56"/>
                  <a:pt x="60" y="56"/>
                  <a:pt x="60" y="56"/>
                </a:cubicBezTo>
                <a:cubicBezTo>
                  <a:pt x="68" y="56"/>
                  <a:pt x="68" y="56"/>
                  <a:pt x="68" y="56"/>
                </a:cubicBezTo>
                <a:lnTo>
                  <a:pt x="68" y="40"/>
                </a:lnTo>
                <a:close/>
                <a:moveTo>
                  <a:pt x="84" y="40"/>
                </a:moveTo>
                <a:cubicBezTo>
                  <a:pt x="76" y="40"/>
                  <a:pt x="76" y="40"/>
                  <a:pt x="76" y="40"/>
                </a:cubicBezTo>
                <a:cubicBezTo>
                  <a:pt x="76" y="56"/>
                  <a:pt x="76" y="56"/>
                  <a:pt x="76" y="56"/>
                </a:cubicBezTo>
                <a:cubicBezTo>
                  <a:pt x="84" y="56"/>
                  <a:pt x="84" y="56"/>
                  <a:pt x="84" y="56"/>
                </a:cubicBezTo>
                <a:lnTo>
                  <a:pt x="84" y="40"/>
                </a:lnTo>
                <a:close/>
                <a:moveTo>
                  <a:pt x="96" y="24"/>
                </a:moveTo>
                <a:cubicBezTo>
                  <a:pt x="32" y="24"/>
                  <a:pt x="32" y="24"/>
                  <a:pt x="32" y="24"/>
                </a:cubicBezTo>
                <a:cubicBezTo>
                  <a:pt x="30" y="24"/>
                  <a:pt x="28" y="26"/>
                  <a:pt x="28" y="2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70"/>
                  <a:pt x="30" y="72"/>
                  <a:pt x="32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8" y="72"/>
                  <a:pt x="100" y="70"/>
                  <a:pt x="100" y="6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100" y="26"/>
                  <a:pt x="98" y="24"/>
                  <a:pt x="96" y="24"/>
                </a:cubicBezTo>
                <a:close/>
                <a:moveTo>
                  <a:pt x="92" y="64"/>
                </a:moveTo>
                <a:cubicBezTo>
                  <a:pt x="36" y="64"/>
                  <a:pt x="36" y="64"/>
                  <a:pt x="36" y="64"/>
                </a:cubicBezTo>
                <a:cubicBezTo>
                  <a:pt x="36" y="32"/>
                  <a:pt x="36" y="32"/>
                  <a:pt x="36" y="32"/>
                </a:cubicBezTo>
                <a:cubicBezTo>
                  <a:pt x="92" y="32"/>
                  <a:pt x="92" y="32"/>
                  <a:pt x="92" y="32"/>
                </a:cubicBezTo>
                <a:lnTo>
                  <a:pt x="92" y="64"/>
                </a:lnTo>
                <a:close/>
                <a:moveTo>
                  <a:pt x="96" y="80"/>
                </a:moveTo>
                <a:cubicBezTo>
                  <a:pt x="32" y="80"/>
                  <a:pt x="32" y="80"/>
                  <a:pt x="32" y="80"/>
                </a:cubicBezTo>
                <a:cubicBezTo>
                  <a:pt x="30" y="80"/>
                  <a:pt x="28" y="82"/>
                  <a:pt x="28" y="84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88"/>
                  <a:pt x="36" y="88"/>
                  <a:pt x="36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2"/>
                  <a:pt x="98" y="80"/>
                  <a:pt x="96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00"/>
          <p:cNvSpPr>
            <a:spLocks noEditPoints="1"/>
          </p:cNvSpPr>
          <p:nvPr/>
        </p:nvSpPr>
        <p:spPr bwMode="auto">
          <a:xfrm>
            <a:off x="7670553" y="2671535"/>
            <a:ext cx="882343" cy="840223"/>
          </a:xfrm>
          <a:custGeom>
            <a:avLst/>
            <a:gdLst>
              <a:gd name="T0" fmla="*/ 156 w 168"/>
              <a:gd name="T1" fmla="*/ 96 h 160"/>
              <a:gd name="T2" fmla="*/ 128 w 168"/>
              <a:gd name="T3" fmla="*/ 88 h 160"/>
              <a:gd name="T4" fmla="*/ 112 w 168"/>
              <a:gd name="T5" fmla="*/ 96 h 160"/>
              <a:gd name="T6" fmla="*/ 112 w 168"/>
              <a:gd name="T7" fmla="*/ 80 h 160"/>
              <a:gd name="T8" fmla="*/ 112 w 168"/>
              <a:gd name="T9" fmla="*/ 48 h 160"/>
              <a:gd name="T10" fmla="*/ 116 w 168"/>
              <a:gd name="T11" fmla="*/ 32 h 160"/>
              <a:gd name="T12" fmla="*/ 88 w 168"/>
              <a:gd name="T13" fmla="*/ 8 h 160"/>
              <a:gd name="T14" fmla="*/ 80 w 168"/>
              <a:gd name="T15" fmla="*/ 8 h 160"/>
              <a:gd name="T16" fmla="*/ 52 w 168"/>
              <a:gd name="T17" fmla="*/ 32 h 160"/>
              <a:gd name="T18" fmla="*/ 56 w 168"/>
              <a:gd name="T19" fmla="*/ 48 h 160"/>
              <a:gd name="T20" fmla="*/ 56 w 168"/>
              <a:gd name="T21" fmla="*/ 80 h 160"/>
              <a:gd name="T22" fmla="*/ 56 w 168"/>
              <a:gd name="T23" fmla="*/ 96 h 160"/>
              <a:gd name="T24" fmla="*/ 40 w 168"/>
              <a:gd name="T25" fmla="*/ 88 h 160"/>
              <a:gd name="T26" fmla="*/ 12 w 168"/>
              <a:gd name="T27" fmla="*/ 96 h 160"/>
              <a:gd name="T28" fmla="*/ 12 w 168"/>
              <a:gd name="T29" fmla="*/ 104 h 160"/>
              <a:gd name="T30" fmla="*/ 0 w 168"/>
              <a:gd name="T31" fmla="*/ 144 h 160"/>
              <a:gd name="T32" fmla="*/ 16 w 168"/>
              <a:gd name="T33" fmla="*/ 152 h 160"/>
              <a:gd name="T34" fmla="*/ 44 w 168"/>
              <a:gd name="T35" fmla="*/ 144 h 160"/>
              <a:gd name="T36" fmla="*/ 72 w 168"/>
              <a:gd name="T37" fmla="*/ 160 h 160"/>
              <a:gd name="T38" fmla="*/ 112 w 168"/>
              <a:gd name="T39" fmla="*/ 144 h 160"/>
              <a:gd name="T40" fmla="*/ 128 w 168"/>
              <a:gd name="T41" fmla="*/ 152 h 160"/>
              <a:gd name="T42" fmla="*/ 156 w 168"/>
              <a:gd name="T43" fmla="*/ 144 h 160"/>
              <a:gd name="T44" fmla="*/ 156 w 168"/>
              <a:gd name="T45" fmla="*/ 136 h 160"/>
              <a:gd name="T46" fmla="*/ 36 w 168"/>
              <a:gd name="T47" fmla="*/ 144 h 160"/>
              <a:gd name="T48" fmla="*/ 24 w 168"/>
              <a:gd name="T49" fmla="*/ 136 h 160"/>
              <a:gd name="T50" fmla="*/ 20 w 168"/>
              <a:gd name="T51" fmla="*/ 96 h 160"/>
              <a:gd name="T52" fmla="*/ 32 w 168"/>
              <a:gd name="T53" fmla="*/ 104 h 160"/>
              <a:gd name="T54" fmla="*/ 36 w 168"/>
              <a:gd name="T55" fmla="*/ 144 h 160"/>
              <a:gd name="T56" fmla="*/ 95 w 168"/>
              <a:gd name="T57" fmla="*/ 32 h 160"/>
              <a:gd name="T58" fmla="*/ 48 w 168"/>
              <a:gd name="T59" fmla="*/ 20 h 160"/>
              <a:gd name="T60" fmla="*/ 120 w 168"/>
              <a:gd name="T61" fmla="*/ 20 h 160"/>
              <a:gd name="T62" fmla="*/ 73 w 168"/>
              <a:gd name="T63" fmla="*/ 32 h 160"/>
              <a:gd name="T64" fmla="*/ 73 w 168"/>
              <a:gd name="T65" fmla="*/ 32 h 160"/>
              <a:gd name="T66" fmla="*/ 68 w 168"/>
              <a:gd name="T67" fmla="*/ 60 h 160"/>
              <a:gd name="T68" fmla="*/ 108 w 168"/>
              <a:gd name="T69" fmla="*/ 56 h 160"/>
              <a:gd name="T70" fmla="*/ 100 w 168"/>
              <a:gd name="T71" fmla="*/ 68 h 160"/>
              <a:gd name="T72" fmla="*/ 60 w 168"/>
              <a:gd name="T73" fmla="*/ 72 h 160"/>
              <a:gd name="T74" fmla="*/ 112 w 168"/>
              <a:gd name="T75" fmla="*/ 136 h 160"/>
              <a:gd name="T76" fmla="*/ 96 w 168"/>
              <a:gd name="T77" fmla="*/ 152 h 160"/>
              <a:gd name="T78" fmla="*/ 65 w 168"/>
              <a:gd name="T79" fmla="*/ 140 h 160"/>
              <a:gd name="T80" fmla="*/ 44 w 168"/>
              <a:gd name="T81" fmla="*/ 104 h 160"/>
              <a:gd name="T82" fmla="*/ 68 w 168"/>
              <a:gd name="T83" fmla="*/ 92 h 160"/>
              <a:gd name="T84" fmla="*/ 100 w 168"/>
              <a:gd name="T85" fmla="*/ 92 h 160"/>
              <a:gd name="T86" fmla="*/ 124 w 168"/>
              <a:gd name="T87" fmla="*/ 104 h 160"/>
              <a:gd name="T88" fmla="*/ 144 w 168"/>
              <a:gd name="T89" fmla="*/ 144 h 160"/>
              <a:gd name="T90" fmla="*/ 136 w 168"/>
              <a:gd name="T91" fmla="*/ 144 h 160"/>
              <a:gd name="T92" fmla="*/ 136 w 168"/>
              <a:gd name="T93" fmla="*/ 96 h 160"/>
              <a:gd name="T94" fmla="*/ 144 w 168"/>
              <a:gd name="T95" fmla="*/ 96 h 160"/>
              <a:gd name="T96" fmla="*/ 76 w 168"/>
              <a:gd name="T97" fmla="*/ 68 h 160"/>
              <a:gd name="T98" fmla="*/ 76 w 168"/>
              <a:gd name="T99" fmla="*/ 60 h 160"/>
              <a:gd name="T100" fmla="*/ 32 w 168"/>
              <a:gd name="T101" fmla="*/ 128 h 160"/>
              <a:gd name="T102" fmla="*/ 24 w 168"/>
              <a:gd name="T103" fmla="*/ 128 h 160"/>
              <a:gd name="T104" fmla="*/ 144 w 168"/>
              <a:gd name="T105" fmla="*/ 112 h 160"/>
              <a:gd name="T106" fmla="*/ 95 w 168"/>
              <a:gd name="T107" fmla="*/ 108 h 160"/>
              <a:gd name="T108" fmla="*/ 84 w 168"/>
              <a:gd name="T109" fmla="*/ 100 h 160"/>
              <a:gd name="T110" fmla="*/ 77 w 168"/>
              <a:gd name="T111" fmla="*/ 98 h 160"/>
              <a:gd name="T112" fmla="*/ 64 w 168"/>
              <a:gd name="T113" fmla="*/ 128 h 160"/>
              <a:gd name="T114" fmla="*/ 72 w 168"/>
              <a:gd name="T115" fmla="*/ 126 h 160"/>
              <a:gd name="T116" fmla="*/ 88 w 168"/>
              <a:gd name="T117" fmla="*/ 124 h 160"/>
              <a:gd name="T118" fmla="*/ 94 w 168"/>
              <a:gd name="T119" fmla="*/ 133 h 160"/>
              <a:gd name="T120" fmla="*/ 99 w 168"/>
              <a:gd name="T121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60">
                <a:moveTo>
                  <a:pt x="168" y="104"/>
                </a:moveTo>
                <a:cubicBezTo>
                  <a:pt x="168" y="96"/>
                  <a:pt x="168" y="96"/>
                  <a:pt x="168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6" y="90"/>
                  <a:pt x="154" y="88"/>
                  <a:pt x="152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6" y="88"/>
                  <a:pt x="124" y="90"/>
                  <a:pt x="124" y="92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0" y="96"/>
                  <a:pt x="108" y="94"/>
                  <a:pt x="108" y="92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0"/>
                  <a:pt x="114" y="48"/>
                  <a:pt x="112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23" y="32"/>
                  <a:pt x="128" y="27"/>
                  <a:pt x="128" y="20"/>
                </a:cubicBezTo>
                <a:cubicBezTo>
                  <a:pt x="128" y="13"/>
                  <a:pt x="123" y="8"/>
                  <a:pt x="1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8"/>
                  <a:pt x="80" y="8"/>
                  <a:pt x="80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45" y="8"/>
                  <a:pt x="40" y="13"/>
                  <a:pt x="40" y="20"/>
                </a:cubicBezTo>
                <a:cubicBezTo>
                  <a:pt x="40" y="27"/>
                  <a:pt x="45" y="32"/>
                  <a:pt x="5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75" y="48"/>
                  <a:pt x="75" y="48"/>
                  <a:pt x="75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4" y="48"/>
                  <a:pt x="52" y="50"/>
                  <a:pt x="52" y="52"/>
                </a:cubicBezTo>
                <a:cubicBezTo>
                  <a:pt x="52" y="76"/>
                  <a:pt x="52" y="76"/>
                  <a:pt x="52" y="76"/>
                </a:cubicBezTo>
                <a:cubicBezTo>
                  <a:pt x="52" y="78"/>
                  <a:pt x="54" y="80"/>
                  <a:pt x="5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92"/>
                  <a:pt x="60" y="92"/>
                  <a:pt x="60" y="92"/>
                </a:cubicBezTo>
                <a:cubicBezTo>
                  <a:pt x="60" y="94"/>
                  <a:pt x="58" y="96"/>
                  <a:pt x="56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0"/>
                  <a:pt x="42" y="88"/>
                  <a:pt x="40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4" y="88"/>
                  <a:pt x="12" y="90"/>
                  <a:pt x="12" y="92"/>
                </a:cubicBezTo>
                <a:cubicBezTo>
                  <a:pt x="12" y="96"/>
                  <a:pt x="12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4"/>
                  <a:pt x="0" y="104"/>
                  <a:pt x="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12" y="150"/>
                  <a:pt x="14" y="152"/>
                  <a:pt x="16" y="152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42" y="152"/>
                  <a:pt x="44" y="150"/>
                  <a:pt x="44" y="148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8" y="144"/>
                  <a:pt x="60" y="146"/>
                  <a:pt x="60" y="148"/>
                </a:cubicBezTo>
                <a:cubicBezTo>
                  <a:pt x="60" y="155"/>
                  <a:pt x="65" y="160"/>
                  <a:pt x="72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3" y="160"/>
                  <a:pt x="108" y="155"/>
                  <a:pt x="108" y="148"/>
                </a:cubicBezTo>
                <a:cubicBezTo>
                  <a:pt x="108" y="146"/>
                  <a:pt x="110" y="144"/>
                  <a:pt x="112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0"/>
                  <a:pt x="126" y="152"/>
                  <a:pt x="128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4" y="152"/>
                  <a:pt x="156" y="150"/>
                  <a:pt x="156" y="148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04"/>
                  <a:pt x="156" y="104"/>
                  <a:pt x="156" y="104"/>
                </a:cubicBezTo>
                <a:lnTo>
                  <a:pt x="168" y="104"/>
                </a:lnTo>
                <a:close/>
                <a:moveTo>
                  <a:pt x="36" y="144"/>
                </a:moveTo>
                <a:cubicBezTo>
                  <a:pt x="32" y="144"/>
                  <a:pt x="32" y="144"/>
                  <a:pt x="32" y="144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0" y="96"/>
                  <a:pt x="20" y="96"/>
                  <a:pt x="2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2" y="96"/>
                  <a:pt x="32" y="96"/>
                  <a:pt x="32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144"/>
                </a:lnTo>
                <a:close/>
                <a:moveTo>
                  <a:pt x="88" y="41"/>
                </a:moveTo>
                <a:cubicBezTo>
                  <a:pt x="88" y="32"/>
                  <a:pt x="88" y="32"/>
                  <a:pt x="88" y="32"/>
                </a:cubicBezTo>
                <a:cubicBezTo>
                  <a:pt x="95" y="32"/>
                  <a:pt x="95" y="32"/>
                  <a:pt x="95" y="32"/>
                </a:cubicBezTo>
                <a:lnTo>
                  <a:pt x="88" y="41"/>
                </a:lnTo>
                <a:close/>
                <a:moveTo>
                  <a:pt x="52" y="24"/>
                </a:moveTo>
                <a:cubicBezTo>
                  <a:pt x="50" y="24"/>
                  <a:pt x="48" y="22"/>
                  <a:pt x="48" y="20"/>
                </a:cubicBezTo>
                <a:cubicBezTo>
                  <a:pt x="48" y="18"/>
                  <a:pt x="50" y="16"/>
                  <a:pt x="52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8" y="16"/>
                  <a:pt x="120" y="18"/>
                  <a:pt x="120" y="20"/>
                </a:cubicBezTo>
                <a:cubicBezTo>
                  <a:pt x="120" y="22"/>
                  <a:pt x="118" y="24"/>
                  <a:pt x="116" y="24"/>
                </a:cubicBezTo>
                <a:lnTo>
                  <a:pt x="52" y="24"/>
                </a:lnTo>
                <a:close/>
                <a:moveTo>
                  <a:pt x="73" y="32"/>
                </a:moveTo>
                <a:cubicBezTo>
                  <a:pt x="80" y="32"/>
                  <a:pt x="80" y="32"/>
                  <a:pt x="80" y="32"/>
                </a:cubicBezTo>
                <a:cubicBezTo>
                  <a:pt x="80" y="41"/>
                  <a:pt x="80" y="41"/>
                  <a:pt x="80" y="41"/>
                </a:cubicBezTo>
                <a:lnTo>
                  <a:pt x="73" y="32"/>
                </a:lnTo>
                <a:close/>
                <a:moveTo>
                  <a:pt x="60" y="68"/>
                </a:moveTo>
                <a:cubicBezTo>
                  <a:pt x="68" y="68"/>
                  <a:pt x="68" y="68"/>
                  <a:pt x="68" y="68"/>
                </a:cubicBezTo>
                <a:cubicBezTo>
                  <a:pt x="68" y="60"/>
                  <a:pt x="68" y="60"/>
                  <a:pt x="68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56"/>
                  <a:pt x="60" y="56"/>
                  <a:pt x="60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60" y="72"/>
                  <a:pt x="60" y="72"/>
                  <a:pt x="60" y="72"/>
                </a:cubicBezTo>
                <a:lnTo>
                  <a:pt x="60" y="68"/>
                </a:lnTo>
                <a:close/>
                <a:moveTo>
                  <a:pt x="124" y="136"/>
                </a:moveTo>
                <a:cubicBezTo>
                  <a:pt x="112" y="136"/>
                  <a:pt x="112" y="136"/>
                  <a:pt x="112" y="136"/>
                </a:cubicBezTo>
                <a:cubicBezTo>
                  <a:pt x="108" y="136"/>
                  <a:pt x="105" y="138"/>
                  <a:pt x="103" y="140"/>
                </a:cubicBezTo>
                <a:cubicBezTo>
                  <a:pt x="101" y="142"/>
                  <a:pt x="100" y="145"/>
                  <a:pt x="100" y="148"/>
                </a:cubicBezTo>
                <a:cubicBezTo>
                  <a:pt x="100" y="150"/>
                  <a:pt x="98" y="152"/>
                  <a:pt x="9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0" y="152"/>
                  <a:pt x="68" y="150"/>
                  <a:pt x="68" y="148"/>
                </a:cubicBezTo>
                <a:cubicBezTo>
                  <a:pt x="68" y="145"/>
                  <a:pt x="67" y="142"/>
                  <a:pt x="65" y="140"/>
                </a:cubicBezTo>
                <a:cubicBezTo>
                  <a:pt x="63" y="138"/>
                  <a:pt x="60" y="136"/>
                  <a:pt x="56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0" y="104"/>
                  <a:pt x="63" y="102"/>
                  <a:pt x="65" y="100"/>
                </a:cubicBezTo>
                <a:cubicBezTo>
                  <a:pt x="67" y="98"/>
                  <a:pt x="68" y="95"/>
                  <a:pt x="68" y="92"/>
                </a:cubicBezTo>
                <a:cubicBezTo>
                  <a:pt x="68" y="80"/>
                  <a:pt x="68" y="80"/>
                  <a:pt x="68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92"/>
                  <a:pt x="100" y="92"/>
                  <a:pt x="100" y="92"/>
                </a:cubicBezTo>
                <a:cubicBezTo>
                  <a:pt x="100" y="95"/>
                  <a:pt x="101" y="98"/>
                  <a:pt x="103" y="100"/>
                </a:cubicBezTo>
                <a:cubicBezTo>
                  <a:pt x="105" y="102"/>
                  <a:pt x="108" y="104"/>
                  <a:pt x="112" y="104"/>
                </a:cubicBezTo>
                <a:cubicBezTo>
                  <a:pt x="124" y="104"/>
                  <a:pt x="124" y="104"/>
                  <a:pt x="124" y="104"/>
                </a:cubicBezTo>
                <a:lnTo>
                  <a:pt x="124" y="136"/>
                </a:lnTo>
                <a:close/>
                <a:moveTo>
                  <a:pt x="148" y="144"/>
                </a:move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144"/>
                </a:lnTo>
                <a:close/>
                <a:moveTo>
                  <a:pt x="76" y="68"/>
                </a:moveTo>
                <a:cubicBezTo>
                  <a:pt x="92" y="68"/>
                  <a:pt x="92" y="68"/>
                  <a:pt x="92" y="68"/>
                </a:cubicBezTo>
                <a:cubicBezTo>
                  <a:pt x="92" y="60"/>
                  <a:pt x="92" y="60"/>
                  <a:pt x="92" y="60"/>
                </a:cubicBezTo>
                <a:cubicBezTo>
                  <a:pt x="76" y="60"/>
                  <a:pt x="76" y="60"/>
                  <a:pt x="76" y="60"/>
                </a:cubicBezTo>
                <a:lnTo>
                  <a:pt x="76" y="68"/>
                </a:lnTo>
                <a:close/>
                <a:moveTo>
                  <a:pt x="24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4" y="112"/>
                  <a:pt x="24" y="112"/>
                  <a:pt x="24" y="112"/>
                </a:cubicBezTo>
                <a:lnTo>
                  <a:pt x="24" y="128"/>
                </a:lnTo>
                <a:close/>
                <a:moveTo>
                  <a:pt x="136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36" y="112"/>
                  <a:pt x="136" y="112"/>
                  <a:pt x="136" y="112"/>
                </a:cubicBezTo>
                <a:lnTo>
                  <a:pt x="136" y="128"/>
                </a:lnTo>
                <a:close/>
                <a:moveTo>
                  <a:pt x="95" y="108"/>
                </a:moveTo>
                <a:cubicBezTo>
                  <a:pt x="94" y="108"/>
                  <a:pt x="92" y="110"/>
                  <a:pt x="92" y="111"/>
                </a:cubicBezTo>
                <a:cubicBezTo>
                  <a:pt x="92" y="112"/>
                  <a:pt x="90" y="114"/>
                  <a:pt x="89" y="115"/>
                </a:cubicBezTo>
                <a:cubicBezTo>
                  <a:pt x="87" y="111"/>
                  <a:pt x="84" y="105"/>
                  <a:pt x="84" y="100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4" y="98"/>
                  <a:pt x="83" y="97"/>
                  <a:pt x="81" y="96"/>
                </a:cubicBezTo>
                <a:cubicBezTo>
                  <a:pt x="79" y="96"/>
                  <a:pt x="77" y="96"/>
                  <a:pt x="77" y="98"/>
                </a:cubicBezTo>
                <a:cubicBezTo>
                  <a:pt x="76" y="99"/>
                  <a:pt x="76" y="99"/>
                  <a:pt x="75" y="100"/>
                </a:cubicBezTo>
                <a:cubicBezTo>
                  <a:pt x="74" y="102"/>
                  <a:pt x="73" y="103"/>
                  <a:pt x="72" y="105"/>
                </a:cubicBezTo>
                <a:cubicBezTo>
                  <a:pt x="67" y="112"/>
                  <a:pt x="62" y="120"/>
                  <a:pt x="64" y="128"/>
                </a:cubicBezTo>
                <a:cubicBezTo>
                  <a:pt x="65" y="133"/>
                  <a:pt x="68" y="136"/>
                  <a:pt x="74" y="140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4" y="131"/>
                  <a:pt x="72" y="128"/>
                  <a:pt x="72" y="126"/>
                </a:cubicBezTo>
                <a:cubicBezTo>
                  <a:pt x="71" y="122"/>
                  <a:pt x="74" y="116"/>
                  <a:pt x="78" y="110"/>
                </a:cubicBezTo>
                <a:cubicBezTo>
                  <a:pt x="80" y="115"/>
                  <a:pt x="82" y="120"/>
                  <a:pt x="85" y="123"/>
                </a:cubicBezTo>
                <a:cubicBezTo>
                  <a:pt x="86" y="124"/>
                  <a:pt x="87" y="124"/>
                  <a:pt x="88" y="124"/>
                </a:cubicBezTo>
                <a:cubicBezTo>
                  <a:pt x="91" y="124"/>
                  <a:pt x="94" y="122"/>
                  <a:pt x="96" y="119"/>
                </a:cubicBezTo>
                <a:cubicBezTo>
                  <a:pt x="98" y="122"/>
                  <a:pt x="99" y="124"/>
                  <a:pt x="99" y="127"/>
                </a:cubicBezTo>
                <a:cubicBezTo>
                  <a:pt x="98" y="129"/>
                  <a:pt x="97" y="131"/>
                  <a:pt x="94" y="133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103" y="136"/>
                  <a:pt x="106" y="132"/>
                  <a:pt x="107" y="128"/>
                </a:cubicBezTo>
                <a:cubicBezTo>
                  <a:pt x="108" y="121"/>
                  <a:pt x="103" y="115"/>
                  <a:pt x="99" y="110"/>
                </a:cubicBezTo>
                <a:cubicBezTo>
                  <a:pt x="98" y="108"/>
                  <a:pt x="97" y="108"/>
                  <a:pt x="95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13"/>
          <p:cNvSpPr>
            <a:spLocks noEditPoints="1"/>
          </p:cNvSpPr>
          <p:nvPr/>
        </p:nvSpPr>
        <p:spPr bwMode="auto">
          <a:xfrm>
            <a:off x="3666753" y="2751343"/>
            <a:ext cx="860175" cy="842440"/>
          </a:xfrm>
          <a:custGeom>
            <a:avLst/>
            <a:gdLst>
              <a:gd name="T0" fmla="*/ 148 w 164"/>
              <a:gd name="T1" fmla="*/ 121 h 161"/>
              <a:gd name="T2" fmla="*/ 153 w 164"/>
              <a:gd name="T3" fmla="*/ 94 h 161"/>
              <a:gd name="T4" fmla="*/ 147 w 164"/>
              <a:gd name="T5" fmla="*/ 78 h 161"/>
              <a:gd name="T6" fmla="*/ 80 w 164"/>
              <a:gd name="T7" fmla="*/ 45 h 161"/>
              <a:gd name="T8" fmla="*/ 43 w 164"/>
              <a:gd name="T9" fmla="*/ 31 h 161"/>
              <a:gd name="T10" fmla="*/ 43 w 164"/>
              <a:gd name="T11" fmla="*/ 11 h 161"/>
              <a:gd name="T12" fmla="*/ 24 w 164"/>
              <a:gd name="T13" fmla="*/ 4 h 161"/>
              <a:gd name="T14" fmla="*/ 0 w 164"/>
              <a:gd name="T15" fmla="*/ 61 h 161"/>
              <a:gd name="T16" fmla="*/ 0 w 164"/>
              <a:gd name="T17" fmla="*/ 161 h 161"/>
              <a:gd name="T18" fmla="*/ 8 w 164"/>
              <a:gd name="T19" fmla="*/ 82 h 161"/>
              <a:gd name="T20" fmla="*/ 30 w 164"/>
              <a:gd name="T21" fmla="*/ 59 h 161"/>
              <a:gd name="T22" fmla="*/ 63 w 164"/>
              <a:gd name="T23" fmla="*/ 66 h 161"/>
              <a:gd name="T24" fmla="*/ 40 w 164"/>
              <a:gd name="T25" fmla="*/ 157 h 161"/>
              <a:gd name="T26" fmla="*/ 48 w 164"/>
              <a:gd name="T27" fmla="*/ 161 h 161"/>
              <a:gd name="T28" fmla="*/ 69 w 164"/>
              <a:gd name="T29" fmla="*/ 73 h 161"/>
              <a:gd name="T30" fmla="*/ 85 w 164"/>
              <a:gd name="T31" fmla="*/ 76 h 161"/>
              <a:gd name="T32" fmla="*/ 112 w 164"/>
              <a:gd name="T33" fmla="*/ 157 h 161"/>
              <a:gd name="T34" fmla="*/ 120 w 164"/>
              <a:gd name="T35" fmla="*/ 161 h 161"/>
              <a:gd name="T36" fmla="*/ 120 w 164"/>
              <a:gd name="T37" fmla="*/ 156 h 161"/>
              <a:gd name="T38" fmla="*/ 137 w 164"/>
              <a:gd name="T39" fmla="*/ 100 h 161"/>
              <a:gd name="T40" fmla="*/ 140 w 164"/>
              <a:gd name="T41" fmla="*/ 121 h 161"/>
              <a:gd name="T42" fmla="*/ 124 w 164"/>
              <a:gd name="T43" fmla="*/ 125 h 161"/>
              <a:gd name="T44" fmla="*/ 132 w 164"/>
              <a:gd name="T45" fmla="*/ 161 h 161"/>
              <a:gd name="T46" fmla="*/ 156 w 164"/>
              <a:gd name="T47" fmla="*/ 129 h 161"/>
              <a:gd name="T48" fmla="*/ 164 w 164"/>
              <a:gd name="T49" fmla="*/ 161 h 161"/>
              <a:gd name="T50" fmla="*/ 160 w 164"/>
              <a:gd name="T51" fmla="*/ 121 h 161"/>
              <a:gd name="T52" fmla="*/ 9 w 164"/>
              <a:gd name="T53" fmla="*/ 70 h 161"/>
              <a:gd name="T54" fmla="*/ 30 w 164"/>
              <a:gd name="T55" fmla="*/ 9 h 161"/>
              <a:gd name="T56" fmla="*/ 33 w 164"/>
              <a:gd name="T57" fmla="*/ 9 h 161"/>
              <a:gd name="T58" fmla="*/ 35 w 164"/>
              <a:gd name="T59" fmla="*/ 24 h 161"/>
              <a:gd name="T60" fmla="*/ 64 w 164"/>
              <a:gd name="T61" fmla="*/ 58 h 161"/>
              <a:gd name="T62" fmla="*/ 41 w 164"/>
              <a:gd name="T63" fmla="*/ 39 h 161"/>
              <a:gd name="T64" fmla="*/ 64 w 164"/>
              <a:gd name="T65" fmla="*/ 58 h 161"/>
              <a:gd name="T66" fmla="*/ 72 w 164"/>
              <a:gd name="T67" fmla="*/ 61 h 161"/>
              <a:gd name="T68" fmla="*/ 88 w 164"/>
              <a:gd name="T69" fmla="*/ 61 h 161"/>
              <a:gd name="T70" fmla="*/ 146 w 164"/>
              <a:gd name="T71" fmla="*/ 91 h 161"/>
              <a:gd name="T72" fmla="*/ 140 w 164"/>
              <a:gd name="T73" fmla="*/ 93 h 161"/>
              <a:gd name="T74" fmla="*/ 99 w 164"/>
              <a:gd name="T75" fmla="*/ 74 h 161"/>
              <a:gd name="T76" fmla="*/ 144 w 164"/>
              <a:gd name="T77" fmla="*/ 86 h 161"/>
              <a:gd name="T78" fmla="*/ 146 w 164"/>
              <a:gd name="T79" fmla="*/ 91 h 161"/>
              <a:gd name="T80" fmla="*/ 98 w 164"/>
              <a:gd name="T81" fmla="*/ 125 h 161"/>
              <a:gd name="T82" fmla="*/ 62 w 164"/>
              <a:gd name="T83" fmla="*/ 125 h 161"/>
              <a:gd name="T84" fmla="*/ 72 w 164"/>
              <a:gd name="T85" fmla="*/ 140 h 161"/>
              <a:gd name="T86" fmla="*/ 58 w 164"/>
              <a:gd name="T87" fmla="*/ 157 h 161"/>
              <a:gd name="T88" fmla="*/ 102 w 164"/>
              <a:gd name="T89" fmla="*/ 157 h 161"/>
              <a:gd name="T90" fmla="*/ 88 w 164"/>
              <a:gd name="T91" fmla="*/ 140 h 161"/>
              <a:gd name="T92" fmla="*/ 66 w 164"/>
              <a:gd name="T93" fmla="*/ 120 h 161"/>
              <a:gd name="T94" fmla="*/ 94 w 164"/>
              <a:gd name="T95" fmla="*/ 120 h 161"/>
              <a:gd name="T96" fmla="*/ 87 w 164"/>
              <a:gd name="T97" fmla="*/ 106 h 161"/>
              <a:gd name="T98" fmla="*/ 90 w 164"/>
              <a:gd name="T99" fmla="*/ 94 h 161"/>
              <a:gd name="T100" fmla="*/ 70 w 164"/>
              <a:gd name="T101" fmla="*/ 94 h 161"/>
              <a:gd name="T102" fmla="*/ 73 w 164"/>
              <a:gd name="T103" fmla="*/ 106 h 161"/>
              <a:gd name="T104" fmla="*/ 66 w 164"/>
              <a:gd name="T105" fmla="*/ 12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4" h="161">
                <a:moveTo>
                  <a:pt x="160" y="121"/>
                </a:moveTo>
                <a:cubicBezTo>
                  <a:pt x="148" y="121"/>
                  <a:pt x="148" y="121"/>
                  <a:pt x="148" y="12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50" y="98"/>
                  <a:pt x="152" y="96"/>
                  <a:pt x="153" y="94"/>
                </a:cubicBezTo>
                <a:cubicBezTo>
                  <a:pt x="154" y="91"/>
                  <a:pt x="154" y="88"/>
                  <a:pt x="153" y="85"/>
                </a:cubicBezTo>
                <a:cubicBezTo>
                  <a:pt x="152" y="82"/>
                  <a:pt x="150" y="80"/>
                  <a:pt x="147" y="78"/>
                </a:cubicBezTo>
                <a:cubicBezTo>
                  <a:pt x="95" y="54"/>
                  <a:pt x="95" y="54"/>
                  <a:pt x="95" y="54"/>
                </a:cubicBezTo>
                <a:cubicBezTo>
                  <a:pt x="92" y="49"/>
                  <a:pt x="86" y="45"/>
                  <a:pt x="80" y="45"/>
                </a:cubicBezTo>
                <a:cubicBezTo>
                  <a:pt x="78" y="45"/>
                  <a:pt x="77" y="45"/>
                  <a:pt x="75" y="46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29"/>
                  <a:pt x="43" y="26"/>
                  <a:pt x="43" y="24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7"/>
                  <a:pt x="40" y="3"/>
                  <a:pt x="36" y="2"/>
                </a:cubicBezTo>
                <a:cubicBezTo>
                  <a:pt x="32" y="0"/>
                  <a:pt x="28" y="1"/>
                  <a:pt x="24" y="4"/>
                </a:cubicBezTo>
                <a:cubicBezTo>
                  <a:pt x="17" y="11"/>
                  <a:pt x="11" y="19"/>
                  <a:pt x="7" y="28"/>
                </a:cubicBezTo>
                <a:cubicBezTo>
                  <a:pt x="2" y="38"/>
                  <a:pt x="0" y="50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61"/>
                  <a:pt x="0" y="161"/>
                  <a:pt x="0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2"/>
                  <a:pt x="9" y="81"/>
                  <a:pt x="9" y="81"/>
                </a:cubicBezTo>
                <a:cubicBezTo>
                  <a:pt x="30" y="59"/>
                  <a:pt x="30" y="59"/>
                  <a:pt x="30" y="59"/>
                </a:cubicBezTo>
                <a:cubicBezTo>
                  <a:pt x="32" y="57"/>
                  <a:pt x="33" y="55"/>
                  <a:pt x="35" y="53"/>
                </a:cubicBezTo>
                <a:cubicBezTo>
                  <a:pt x="63" y="66"/>
                  <a:pt x="63" y="66"/>
                  <a:pt x="63" y="6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0" y="156"/>
                  <a:pt x="40" y="157"/>
                  <a:pt x="40" y="157"/>
                </a:cubicBezTo>
                <a:cubicBezTo>
                  <a:pt x="40" y="161"/>
                  <a:pt x="40" y="161"/>
                  <a:pt x="40" y="161"/>
                </a:cubicBezTo>
                <a:cubicBezTo>
                  <a:pt x="48" y="161"/>
                  <a:pt x="48" y="161"/>
                  <a:pt x="48" y="161"/>
                </a:cubicBezTo>
                <a:cubicBezTo>
                  <a:pt x="48" y="157"/>
                  <a:pt x="48" y="157"/>
                  <a:pt x="48" y="157"/>
                </a:cubicBezTo>
                <a:cubicBezTo>
                  <a:pt x="69" y="73"/>
                  <a:pt x="69" y="73"/>
                  <a:pt x="69" y="73"/>
                </a:cubicBezTo>
                <a:cubicBezTo>
                  <a:pt x="72" y="75"/>
                  <a:pt x="76" y="77"/>
                  <a:pt x="80" y="77"/>
                </a:cubicBezTo>
                <a:cubicBezTo>
                  <a:pt x="82" y="77"/>
                  <a:pt x="83" y="77"/>
                  <a:pt x="85" y="76"/>
                </a:cubicBezTo>
                <a:cubicBezTo>
                  <a:pt x="93" y="80"/>
                  <a:pt x="93" y="80"/>
                  <a:pt x="93" y="80"/>
                </a:cubicBezTo>
                <a:cubicBezTo>
                  <a:pt x="112" y="157"/>
                  <a:pt x="112" y="157"/>
                  <a:pt x="112" y="157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20" y="161"/>
                  <a:pt x="120" y="161"/>
                  <a:pt x="120" y="161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0" y="157"/>
                  <a:pt x="120" y="156"/>
                  <a:pt x="120" y="156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38" y="101"/>
                  <a:pt x="139" y="101"/>
                  <a:pt x="140" y="10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6" y="121"/>
                  <a:pt x="124" y="123"/>
                  <a:pt x="124" y="125"/>
                </a:cubicBezTo>
                <a:cubicBezTo>
                  <a:pt x="124" y="161"/>
                  <a:pt x="124" y="161"/>
                  <a:pt x="124" y="161"/>
                </a:cubicBezTo>
                <a:cubicBezTo>
                  <a:pt x="132" y="161"/>
                  <a:pt x="132" y="161"/>
                  <a:pt x="132" y="161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6" y="161"/>
                  <a:pt x="156" y="161"/>
                  <a:pt x="156" y="161"/>
                </a:cubicBezTo>
                <a:cubicBezTo>
                  <a:pt x="164" y="161"/>
                  <a:pt x="164" y="161"/>
                  <a:pt x="164" y="161"/>
                </a:cubicBezTo>
                <a:cubicBezTo>
                  <a:pt x="164" y="125"/>
                  <a:pt x="164" y="125"/>
                  <a:pt x="164" y="125"/>
                </a:cubicBezTo>
                <a:cubicBezTo>
                  <a:pt x="164" y="123"/>
                  <a:pt x="162" y="121"/>
                  <a:pt x="160" y="121"/>
                </a:cubicBezTo>
                <a:close/>
                <a:moveTo>
                  <a:pt x="24" y="53"/>
                </a:moveTo>
                <a:cubicBezTo>
                  <a:pt x="9" y="70"/>
                  <a:pt x="9" y="70"/>
                  <a:pt x="9" y="70"/>
                </a:cubicBezTo>
                <a:cubicBezTo>
                  <a:pt x="7" y="57"/>
                  <a:pt x="9" y="43"/>
                  <a:pt x="14" y="31"/>
                </a:cubicBezTo>
                <a:cubicBezTo>
                  <a:pt x="18" y="23"/>
                  <a:pt x="23" y="16"/>
                  <a:pt x="30" y="9"/>
                </a:cubicBezTo>
                <a:cubicBezTo>
                  <a:pt x="30" y="9"/>
                  <a:pt x="31" y="9"/>
                  <a:pt x="32" y="9"/>
                </a:cubicBezTo>
                <a:cubicBezTo>
                  <a:pt x="32" y="9"/>
                  <a:pt x="33" y="9"/>
                  <a:pt x="33" y="9"/>
                </a:cubicBezTo>
                <a:cubicBezTo>
                  <a:pt x="34" y="9"/>
                  <a:pt x="35" y="10"/>
                  <a:pt x="35" y="11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35"/>
                  <a:pt x="32" y="46"/>
                  <a:pt x="24" y="53"/>
                </a:cubicBezTo>
                <a:close/>
                <a:moveTo>
                  <a:pt x="64" y="58"/>
                </a:moveTo>
                <a:cubicBezTo>
                  <a:pt x="39" y="46"/>
                  <a:pt x="39" y="46"/>
                  <a:pt x="39" y="46"/>
                </a:cubicBezTo>
                <a:cubicBezTo>
                  <a:pt x="40" y="44"/>
                  <a:pt x="41" y="42"/>
                  <a:pt x="41" y="39"/>
                </a:cubicBezTo>
                <a:cubicBezTo>
                  <a:pt x="68" y="51"/>
                  <a:pt x="68" y="51"/>
                  <a:pt x="68" y="51"/>
                </a:cubicBezTo>
                <a:cubicBezTo>
                  <a:pt x="66" y="53"/>
                  <a:pt x="65" y="55"/>
                  <a:pt x="64" y="58"/>
                </a:cubicBezTo>
                <a:close/>
                <a:moveTo>
                  <a:pt x="80" y="69"/>
                </a:moveTo>
                <a:cubicBezTo>
                  <a:pt x="76" y="69"/>
                  <a:pt x="72" y="65"/>
                  <a:pt x="72" y="61"/>
                </a:cubicBezTo>
                <a:cubicBezTo>
                  <a:pt x="72" y="57"/>
                  <a:pt x="76" y="53"/>
                  <a:pt x="80" y="53"/>
                </a:cubicBezTo>
                <a:cubicBezTo>
                  <a:pt x="84" y="53"/>
                  <a:pt x="88" y="57"/>
                  <a:pt x="88" y="61"/>
                </a:cubicBezTo>
                <a:cubicBezTo>
                  <a:pt x="88" y="65"/>
                  <a:pt x="84" y="69"/>
                  <a:pt x="80" y="69"/>
                </a:cubicBezTo>
                <a:close/>
                <a:moveTo>
                  <a:pt x="146" y="91"/>
                </a:moveTo>
                <a:cubicBezTo>
                  <a:pt x="145" y="92"/>
                  <a:pt x="144" y="93"/>
                  <a:pt x="143" y="93"/>
                </a:cubicBezTo>
                <a:cubicBezTo>
                  <a:pt x="142" y="93"/>
                  <a:pt x="141" y="93"/>
                  <a:pt x="140" y="93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99" y="74"/>
                  <a:pt x="99" y="74"/>
                  <a:pt x="99" y="74"/>
                </a:cubicBezTo>
                <a:cubicBezTo>
                  <a:pt x="97" y="64"/>
                  <a:pt x="97" y="64"/>
                  <a:pt x="97" y="64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5" y="87"/>
                  <a:pt x="146" y="88"/>
                </a:cubicBezTo>
                <a:cubicBezTo>
                  <a:pt x="146" y="89"/>
                  <a:pt x="146" y="90"/>
                  <a:pt x="146" y="91"/>
                </a:cubicBezTo>
                <a:close/>
                <a:moveTo>
                  <a:pt x="102" y="133"/>
                </a:moveTo>
                <a:cubicBezTo>
                  <a:pt x="98" y="125"/>
                  <a:pt x="98" y="125"/>
                  <a:pt x="98" y="12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8" y="157"/>
                  <a:pt x="58" y="157"/>
                  <a:pt x="58" y="157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88" y="140"/>
                  <a:pt x="88" y="140"/>
                  <a:pt x="88" y="140"/>
                </a:cubicBezTo>
                <a:lnTo>
                  <a:pt x="102" y="133"/>
                </a:lnTo>
                <a:close/>
                <a:moveTo>
                  <a:pt x="66" y="120"/>
                </a:moveTo>
                <a:cubicBezTo>
                  <a:pt x="80" y="110"/>
                  <a:pt x="80" y="110"/>
                  <a:pt x="80" y="110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0" y="94"/>
                  <a:pt x="90" y="94"/>
                  <a:pt x="90" y="94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70" y="94"/>
                  <a:pt x="70" y="94"/>
                  <a:pt x="70" y="94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2" y="114"/>
                  <a:pt x="62" y="114"/>
                  <a:pt x="62" y="114"/>
                </a:cubicBezTo>
                <a:lnTo>
                  <a:pt x="66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34"/>
          <p:cNvGrpSpPr/>
          <p:nvPr/>
        </p:nvGrpSpPr>
        <p:grpSpPr>
          <a:xfrm>
            <a:off x="3735705" y="5502933"/>
            <a:ext cx="616220" cy="616220"/>
            <a:chOff x="3853529" y="1730183"/>
            <a:chExt cx="616220" cy="616220"/>
          </a:xfrm>
        </p:grpSpPr>
        <p:sp>
          <p:nvSpPr>
            <p:cNvPr id="11" name="Oval 641"/>
            <p:cNvSpPr>
              <a:spLocks noChangeArrowheads="1"/>
            </p:cNvSpPr>
            <p:nvPr/>
          </p:nvSpPr>
          <p:spPr bwMode="auto">
            <a:xfrm>
              <a:off x="3853529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67"/>
            <p:cNvSpPr>
              <a:spLocks noEditPoints="1"/>
            </p:cNvSpPr>
            <p:nvPr/>
          </p:nvSpPr>
          <p:spPr bwMode="auto">
            <a:xfrm>
              <a:off x="4024551" y="1858675"/>
              <a:ext cx="316706" cy="359235"/>
            </a:xfrm>
            <a:custGeom>
              <a:avLst/>
              <a:gdLst>
                <a:gd name="T0" fmla="*/ 131 w 148"/>
                <a:gd name="T1" fmla="*/ 41 h 168"/>
                <a:gd name="T2" fmla="*/ 124 w 148"/>
                <a:gd name="T3" fmla="*/ 44 h 168"/>
                <a:gd name="T4" fmla="*/ 116 w 148"/>
                <a:gd name="T5" fmla="*/ 38 h 168"/>
                <a:gd name="T6" fmla="*/ 96 w 148"/>
                <a:gd name="T7" fmla="*/ 0 h 168"/>
                <a:gd name="T8" fmla="*/ 12 w 148"/>
                <a:gd name="T9" fmla="*/ 20 h 168"/>
                <a:gd name="T10" fmla="*/ 0 w 148"/>
                <a:gd name="T11" fmla="*/ 160 h 168"/>
                <a:gd name="T12" fmla="*/ 8 w 148"/>
                <a:gd name="T13" fmla="*/ 168 h 168"/>
                <a:gd name="T14" fmla="*/ 16 w 148"/>
                <a:gd name="T15" fmla="*/ 152 h 168"/>
                <a:gd name="T16" fmla="*/ 120 w 148"/>
                <a:gd name="T17" fmla="*/ 160 h 168"/>
                <a:gd name="T18" fmla="*/ 128 w 148"/>
                <a:gd name="T19" fmla="*/ 168 h 168"/>
                <a:gd name="T20" fmla="*/ 116 w 148"/>
                <a:gd name="T21" fmla="*/ 145 h 168"/>
                <a:gd name="T22" fmla="*/ 120 w 148"/>
                <a:gd name="T23" fmla="*/ 96 h 168"/>
                <a:gd name="T24" fmla="*/ 124 w 148"/>
                <a:gd name="T25" fmla="*/ 132 h 168"/>
                <a:gd name="T26" fmla="*/ 148 w 148"/>
                <a:gd name="T27" fmla="*/ 132 h 168"/>
                <a:gd name="T28" fmla="*/ 147 w 148"/>
                <a:gd name="T29" fmla="*/ 57 h 168"/>
                <a:gd name="T30" fmla="*/ 20 w 148"/>
                <a:gd name="T31" fmla="*/ 144 h 168"/>
                <a:gd name="T32" fmla="*/ 32 w 148"/>
                <a:gd name="T33" fmla="*/ 8 h 168"/>
                <a:gd name="T34" fmla="*/ 108 w 148"/>
                <a:gd name="T35" fmla="*/ 20 h 168"/>
                <a:gd name="T36" fmla="*/ 140 w 148"/>
                <a:gd name="T37" fmla="*/ 132 h 168"/>
                <a:gd name="T38" fmla="*/ 132 w 148"/>
                <a:gd name="T39" fmla="*/ 132 h 168"/>
                <a:gd name="T40" fmla="*/ 120 w 148"/>
                <a:gd name="T41" fmla="*/ 88 h 168"/>
                <a:gd name="T42" fmla="*/ 116 w 148"/>
                <a:gd name="T43" fmla="*/ 50 h 168"/>
                <a:gd name="T44" fmla="*/ 124 w 148"/>
                <a:gd name="T45" fmla="*/ 72 h 168"/>
                <a:gd name="T46" fmla="*/ 140 w 148"/>
                <a:gd name="T47" fmla="*/ 90 h 168"/>
                <a:gd name="T48" fmla="*/ 140 w 148"/>
                <a:gd name="T49" fmla="*/ 78 h 168"/>
                <a:gd name="T50" fmla="*/ 132 w 148"/>
                <a:gd name="T51" fmla="*/ 54 h 168"/>
                <a:gd name="T52" fmla="*/ 140 w 148"/>
                <a:gd name="T53" fmla="*/ 78 h 168"/>
                <a:gd name="T54" fmla="*/ 44 w 148"/>
                <a:gd name="T55" fmla="*/ 40 h 168"/>
                <a:gd name="T56" fmla="*/ 52 w 148"/>
                <a:gd name="T57" fmla="*/ 56 h 168"/>
                <a:gd name="T58" fmla="*/ 68 w 148"/>
                <a:gd name="T59" fmla="*/ 40 h 168"/>
                <a:gd name="T60" fmla="*/ 60 w 148"/>
                <a:gd name="T61" fmla="*/ 56 h 168"/>
                <a:gd name="T62" fmla="*/ 68 w 148"/>
                <a:gd name="T63" fmla="*/ 40 h 168"/>
                <a:gd name="T64" fmla="*/ 76 w 148"/>
                <a:gd name="T65" fmla="*/ 40 h 168"/>
                <a:gd name="T66" fmla="*/ 84 w 148"/>
                <a:gd name="T67" fmla="*/ 56 h 168"/>
                <a:gd name="T68" fmla="*/ 96 w 148"/>
                <a:gd name="T69" fmla="*/ 24 h 168"/>
                <a:gd name="T70" fmla="*/ 28 w 148"/>
                <a:gd name="T71" fmla="*/ 28 h 168"/>
                <a:gd name="T72" fmla="*/ 32 w 148"/>
                <a:gd name="T73" fmla="*/ 72 h 168"/>
                <a:gd name="T74" fmla="*/ 100 w 148"/>
                <a:gd name="T75" fmla="*/ 68 h 168"/>
                <a:gd name="T76" fmla="*/ 96 w 148"/>
                <a:gd name="T77" fmla="*/ 24 h 168"/>
                <a:gd name="T78" fmla="*/ 36 w 148"/>
                <a:gd name="T79" fmla="*/ 64 h 168"/>
                <a:gd name="T80" fmla="*/ 92 w 148"/>
                <a:gd name="T81" fmla="*/ 32 h 168"/>
                <a:gd name="T82" fmla="*/ 96 w 148"/>
                <a:gd name="T83" fmla="*/ 80 h 168"/>
                <a:gd name="T84" fmla="*/ 28 w 148"/>
                <a:gd name="T85" fmla="*/ 84 h 168"/>
                <a:gd name="T86" fmla="*/ 36 w 148"/>
                <a:gd name="T87" fmla="*/ 136 h 168"/>
                <a:gd name="T88" fmla="*/ 92 w 148"/>
                <a:gd name="T89" fmla="*/ 88 h 168"/>
                <a:gd name="T90" fmla="*/ 100 w 148"/>
                <a:gd name="T91" fmla="*/ 136 h 168"/>
                <a:gd name="T92" fmla="*/ 96 w 148"/>
                <a:gd name="T93" fmla="*/ 8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" h="168">
                  <a:moveTo>
                    <a:pt x="147" y="57"/>
                  </a:moveTo>
                  <a:cubicBezTo>
                    <a:pt x="131" y="41"/>
                    <a:pt x="131" y="41"/>
                    <a:pt x="131" y="41"/>
                  </a:cubicBezTo>
                  <a:cubicBezTo>
                    <a:pt x="130" y="40"/>
                    <a:pt x="128" y="40"/>
                    <a:pt x="126" y="40"/>
                  </a:cubicBezTo>
                  <a:cubicBezTo>
                    <a:pt x="125" y="41"/>
                    <a:pt x="124" y="42"/>
                    <a:pt x="124" y="44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9"/>
                    <a:pt x="107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0"/>
                    <a:pt x="12" y="9"/>
                    <a:pt x="12" y="20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5" y="146"/>
                    <a:pt x="0" y="153"/>
                    <a:pt x="0" y="1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56"/>
                    <a:pt x="12" y="152"/>
                    <a:pt x="16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20" y="156"/>
                    <a:pt x="120" y="16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53"/>
                    <a:pt x="123" y="146"/>
                    <a:pt x="116" y="145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2" y="96"/>
                    <a:pt x="124" y="98"/>
                    <a:pt x="124" y="100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8"/>
                    <a:pt x="130" y="144"/>
                    <a:pt x="136" y="144"/>
                  </a:cubicBezTo>
                  <a:cubicBezTo>
                    <a:pt x="142" y="144"/>
                    <a:pt x="148" y="138"/>
                    <a:pt x="148" y="132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8" y="59"/>
                    <a:pt x="148" y="58"/>
                    <a:pt x="147" y="57"/>
                  </a:cubicBezTo>
                  <a:close/>
                  <a:moveTo>
                    <a:pt x="108" y="144"/>
                  </a:moveTo>
                  <a:cubicBezTo>
                    <a:pt x="20" y="144"/>
                    <a:pt x="20" y="144"/>
                    <a:pt x="20" y="14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5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03" y="8"/>
                    <a:pt x="108" y="13"/>
                    <a:pt x="108" y="20"/>
                  </a:cubicBezTo>
                  <a:lnTo>
                    <a:pt x="108" y="144"/>
                  </a:lnTo>
                  <a:close/>
                  <a:moveTo>
                    <a:pt x="140" y="132"/>
                  </a:moveTo>
                  <a:cubicBezTo>
                    <a:pt x="140" y="134"/>
                    <a:pt x="138" y="136"/>
                    <a:pt x="136" y="136"/>
                  </a:cubicBezTo>
                  <a:cubicBezTo>
                    <a:pt x="134" y="136"/>
                    <a:pt x="132" y="134"/>
                    <a:pt x="132" y="132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94"/>
                    <a:pt x="126" y="88"/>
                    <a:pt x="120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3"/>
                    <a:pt x="124" y="74"/>
                    <a:pt x="125" y="75"/>
                  </a:cubicBezTo>
                  <a:cubicBezTo>
                    <a:pt x="140" y="90"/>
                    <a:pt x="140" y="90"/>
                    <a:pt x="140" y="90"/>
                  </a:cubicBezTo>
                  <a:lnTo>
                    <a:pt x="140" y="132"/>
                  </a:lnTo>
                  <a:close/>
                  <a:moveTo>
                    <a:pt x="140" y="78"/>
                  </a:moveTo>
                  <a:cubicBezTo>
                    <a:pt x="132" y="70"/>
                    <a:pt x="132" y="70"/>
                    <a:pt x="132" y="7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40" y="62"/>
                    <a:pt x="140" y="62"/>
                    <a:pt x="140" y="62"/>
                  </a:cubicBezTo>
                  <a:lnTo>
                    <a:pt x="140" y="78"/>
                  </a:lnTo>
                  <a:close/>
                  <a:moveTo>
                    <a:pt x="52" y="40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2" y="56"/>
                    <a:pt x="52" y="56"/>
                    <a:pt x="52" y="56"/>
                  </a:cubicBezTo>
                  <a:lnTo>
                    <a:pt x="52" y="40"/>
                  </a:lnTo>
                  <a:close/>
                  <a:moveTo>
                    <a:pt x="68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68" y="40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84" y="56"/>
                    <a:pt x="84" y="56"/>
                    <a:pt x="84" y="56"/>
                  </a:cubicBezTo>
                  <a:lnTo>
                    <a:pt x="84" y="40"/>
                  </a:lnTo>
                  <a:close/>
                  <a:moveTo>
                    <a:pt x="96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28" y="26"/>
                    <a:pt x="28" y="2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70"/>
                    <a:pt x="30" y="72"/>
                    <a:pt x="32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8" y="72"/>
                    <a:pt x="100" y="70"/>
                    <a:pt x="100" y="6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6"/>
                    <a:pt x="98" y="24"/>
                    <a:pt x="96" y="24"/>
                  </a:cubicBezTo>
                  <a:close/>
                  <a:moveTo>
                    <a:pt x="92" y="64"/>
                  </a:moveTo>
                  <a:cubicBezTo>
                    <a:pt x="36" y="64"/>
                    <a:pt x="36" y="64"/>
                    <a:pt x="36" y="64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64"/>
                  </a:lnTo>
                  <a:close/>
                  <a:moveTo>
                    <a:pt x="96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0"/>
                    <a:pt x="28" y="82"/>
                    <a:pt x="28" y="84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0" y="82"/>
                    <a:pt x="98" y="80"/>
                    <a:pt x="96" y="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30"/>
          <p:cNvGrpSpPr/>
          <p:nvPr/>
        </p:nvGrpSpPr>
        <p:grpSpPr>
          <a:xfrm>
            <a:off x="4557333" y="5502933"/>
            <a:ext cx="615315" cy="616220"/>
            <a:chOff x="4675156" y="1730183"/>
            <a:chExt cx="615315" cy="616220"/>
          </a:xfrm>
        </p:grpSpPr>
        <p:sp>
          <p:nvSpPr>
            <p:cNvPr id="14" name="Oval 643"/>
            <p:cNvSpPr>
              <a:spLocks noChangeArrowheads="1"/>
            </p:cNvSpPr>
            <p:nvPr/>
          </p:nvSpPr>
          <p:spPr bwMode="auto">
            <a:xfrm>
              <a:off x="4675156" y="1730183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700"/>
            <p:cNvSpPr>
              <a:spLocks noEditPoints="1"/>
            </p:cNvSpPr>
            <p:nvPr/>
          </p:nvSpPr>
          <p:spPr bwMode="auto">
            <a:xfrm>
              <a:off x="4802743" y="1841483"/>
              <a:ext cx="360140" cy="342948"/>
            </a:xfrm>
            <a:custGeom>
              <a:avLst/>
              <a:gdLst>
                <a:gd name="T0" fmla="*/ 156 w 168"/>
                <a:gd name="T1" fmla="*/ 96 h 160"/>
                <a:gd name="T2" fmla="*/ 128 w 168"/>
                <a:gd name="T3" fmla="*/ 88 h 160"/>
                <a:gd name="T4" fmla="*/ 112 w 168"/>
                <a:gd name="T5" fmla="*/ 96 h 160"/>
                <a:gd name="T6" fmla="*/ 112 w 168"/>
                <a:gd name="T7" fmla="*/ 80 h 160"/>
                <a:gd name="T8" fmla="*/ 112 w 168"/>
                <a:gd name="T9" fmla="*/ 48 h 160"/>
                <a:gd name="T10" fmla="*/ 116 w 168"/>
                <a:gd name="T11" fmla="*/ 32 h 160"/>
                <a:gd name="T12" fmla="*/ 88 w 168"/>
                <a:gd name="T13" fmla="*/ 8 h 160"/>
                <a:gd name="T14" fmla="*/ 80 w 168"/>
                <a:gd name="T15" fmla="*/ 8 h 160"/>
                <a:gd name="T16" fmla="*/ 52 w 168"/>
                <a:gd name="T17" fmla="*/ 32 h 160"/>
                <a:gd name="T18" fmla="*/ 56 w 168"/>
                <a:gd name="T19" fmla="*/ 48 h 160"/>
                <a:gd name="T20" fmla="*/ 56 w 168"/>
                <a:gd name="T21" fmla="*/ 80 h 160"/>
                <a:gd name="T22" fmla="*/ 56 w 168"/>
                <a:gd name="T23" fmla="*/ 96 h 160"/>
                <a:gd name="T24" fmla="*/ 40 w 168"/>
                <a:gd name="T25" fmla="*/ 88 h 160"/>
                <a:gd name="T26" fmla="*/ 12 w 168"/>
                <a:gd name="T27" fmla="*/ 96 h 160"/>
                <a:gd name="T28" fmla="*/ 12 w 168"/>
                <a:gd name="T29" fmla="*/ 104 h 160"/>
                <a:gd name="T30" fmla="*/ 0 w 168"/>
                <a:gd name="T31" fmla="*/ 144 h 160"/>
                <a:gd name="T32" fmla="*/ 16 w 168"/>
                <a:gd name="T33" fmla="*/ 152 h 160"/>
                <a:gd name="T34" fmla="*/ 44 w 168"/>
                <a:gd name="T35" fmla="*/ 144 h 160"/>
                <a:gd name="T36" fmla="*/ 72 w 168"/>
                <a:gd name="T37" fmla="*/ 160 h 160"/>
                <a:gd name="T38" fmla="*/ 112 w 168"/>
                <a:gd name="T39" fmla="*/ 144 h 160"/>
                <a:gd name="T40" fmla="*/ 128 w 168"/>
                <a:gd name="T41" fmla="*/ 152 h 160"/>
                <a:gd name="T42" fmla="*/ 156 w 168"/>
                <a:gd name="T43" fmla="*/ 144 h 160"/>
                <a:gd name="T44" fmla="*/ 156 w 168"/>
                <a:gd name="T45" fmla="*/ 136 h 160"/>
                <a:gd name="T46" fmla="*/ 36 w 168"/>
                <a:gd name="T47" fmla="*/ 144 h 160"/>
                <a:gd name="T48" fmla="*/ 24 w 168"/>
                <a:gd name="T49" fmla="*/ 136 h 160"/>
                <a:gd name="T50" fmla="*/ 20 w 168"/>
                <a:gd name="T51" fmla="*/ 96 h 160"/>
                <a:gd name="T52" fmla="*/ 32 w 168"/>
                <a:gd name="T53" fmla="*/ 104 h 160"/>
                <a:gd name="T54" fmla="*/ 36 w 168"/>
                <a:gd name="T55" fmla="*/ 144 h 160"/>
                <a:gd name="T56" fmla="*/ 95 w 168"/>
                <a:gd name="T57" fmla="*/ 32 h 160"/>
                <a:gd name="T58" fmla="*/ 48 w 168"/>
                <a:gd name="T59" fmla="*/ 20 h 160"/>
                <a:gd name="T60" fmla="*/ 120 w 168"/>
                <a:gd name="T61" fmla="*/ 20 h 160"/>
                <a:gd name="T62" fmla="*/ 73 w 168"/>
                <a:gd name="T63" fmla="*/ 32 h 160"/>
                <a:gd name="T64" fmla="*/ 73 w 168"/>
                <a:gd name="T65" fmla="*/ 32 h 160"/>
                <a:gd name="T66" fmla="*/ 68 w 168"/>
                <a:gd name="T67" fmla="*/ 60 h 160"/>
                <a:gd name="T68" fmla="*/ 108 w 168"/>
                <a:gd name="T69" fmla="*/ 56 h 160"/>
                <a:gd name="T70" fmla="*/ 100 w 168"/>
                <a:gd name="T71" fmla="*/ 68 h 160"/>
                <a:gd name="T72" fmla="*/ 60 w 168"/>
                <a:gd name="T73" fmla="*/ 72 h 160"/>
                <a:gd name="T74" fmla="*/ 112 w 168"/>
                <a:gd name="T75" fmla="*/ 136 h 160"/>
                <a:gd name="T76" fmla="*/ 96 w 168"/>
                <a:gd name="T77" fmla="*/ 152 h 160"/>
                <a:gd name="T78" fmla="*/ 65 w 168"/>
                <a:gd name="T79" fmla="*/ 140 h 160"/>
                <a:gd name="T80" fmla="*/ 44 w 168"/>
                <a:gd name="T81" fmla="*/ 104 h 160"/>
                <a:gd name="T82" fmla="*/ 68 w 168"/>
                <a:gd name="T83" fmla="*/ 92 h 160"/>
                <a:gd name="T84" fmla="*/ 100 w 168"/>
                <a:gd name="T85" fmla="*/ 92 h 160"/>
                <a:gd name="T86" fmla="*/ 124 w 168"/>
                <a:gd name="T87" fmla="*/ 104 h 160"/>
                <a:gd name="T88" fmla="*/ 144 w 168"/>
                <a:gd name="T89" fmla="*/ 144 h 160"/>
                <a:gd name="T90" fmla="*/ 136 w 168"/>
                <a:gd name="T91" fmla="*/ 144 h 160"/>
                <a:gd name="T92" fmla="*/ 136 w 168"/>
                <a:gd name="T93" fmla="*/ 96 h 160"/>
                <a:gd name="T94" fmla="*/ 144 w 168"/>
                <a:gd name="T95" fmla="*/ 96 h 160"/>
                <a:gd name="T96" fmla="*/ 76 w 168"/>
                <a:gd name="T97" fmla="*/ 68 h 160"/>
                <a:gd name="T98" fmla="*/ 76 w 168"/>
                <a:gd name="T99" fmla="*/ 60 h 160"/>
                <a:gd name="T100" fmla="*/ 32 w 168"/>
                <a:gd name="T101" fmla="*/ 128 h 160"/>
                <a:gd name="T102" fmla="*/ 24 w 168"/>
                <a:gd name="T103" fmla="*/ 128 h 160"/>
                <a:gd name="T104" fmla="*/ 144 w 168"/>
                <a:gd name="T105" fmla="*/ 112 h 160"/>
                <a:gd name="T106" fmla="*/ 95 w 168"/>
                <a:gd name="T107" fmla="*/ 108 h 160"/>
                <a:gd name="T108" fmla="*/ 84 w 168"/>
                <a:gd name="T109" fmla="*/ 100 h 160"/>
                <a:gd name="T110" fmla="*/ 77 w 168"/>
                <a:gd name="T111" fmla="*/ 98 h 160"/>
                <a:gd name="T112" fmla="*/ 64 w 168"/>
                <a:gd name="T113" fmla="*/ 128 h 160"/>
                <a:gd name="T114" fmla="*/ 72 w 168"/>
                <a:gd name="T115" fmla="*/ 126 h 160"/>
                <a:gd name="T116" fmla="*/ 88 w 168"/>
                <a:gd name="T117" fmla="*/ 124 h 160"/>
                <a:gd name="T118" fmla="*/ 94 w 168"/>
                <a:gd name="T119" fmla="*/ 133 h 160"/>
                <a:gd name="T120" fmla="*/ 99 w 168"/>
                <a:gd name="T121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60">
                  <a:moveTo>
                    <a:pt x="168" y="104"/>
                  </a:moveTo>
                  <a:cubicBezTo>
                    <a:pt x="168" y="96"/>
                    <a:pt x="168" y="96"/>
                    <a:pt x="16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6" y="90"/>
                    <a:pt x="154" y="88"/>
                    <a:pt x="152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6" y="88"/>
                    <a:pt x="124" y="90"/>
                    <a:pt x="124" y="92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0" y="96"/>
                    <a:pt x="108" y="94"/>
                    <a:pt x="108" y="92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4" y="80"/>
                    <a:pt x="116" y="78"/>
                    <a:pt x="116" y="76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0"/>
                    <a:pt x="114" y="48"/>
                    <a:pt x="112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3" y="32"/>
                    <a:pt x="128" y="27"/>
                    <a:pt x="128" y="20"/>
                  </a:cubicBezTo>
                  <a:cubicBezTo>
                    <a:pt x="128" y="13"/>
                    <a:pt x="123" y="8"/>
                    <a:pt x="1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5" y="8"/>
                    <a:pt x="40" y="13"/>
                    <a:pt x="40" y="20"/>
                  </a:cubicBezTo>
                  <a:cubicBezTo>
                    <a:pt x="40" y="27"/>
                    <a:pt x="45" y="32"/>
                    <a:pt x="5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4" y="48"/>
                    <a:pt x="52" y="50"/>
                    <a:pt x="52" y="52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8"/>
                    <a:pt x="54" y="80"/>
                    <a:pt x="56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4"/>
                    <a:pt x="58" y="96"/>
                    <a:pt x="56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0"/>
                    <a:pt x="42" y="88"/>
                    <a:pt x="4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4" y="88"/>
                    <a:pt x="12" y="90"/>
                    <a:pt x="12" y="92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50"/>
                    <a:pt x="14" y="152"/>
                    <a:pt x="16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2" y="152"/>
                    <a:pt x="44" y="150"/>
                    <a:pt x="44" y="148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8" y="144"/>
                    <a:pt x="60" y="146"/>
                    <a:pt x="60" y="148"/>
                  </a:cubicBezTo>
                  <a:cubicBezTo>
                    <a:pt x="60" y="155"/>
                    <a:pt x="65" y="160"/>
                    <a:pt x="72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3" y="160"/>
                    <a:pt x="108" y="155"/>
                    <a:pt x="108" y="148"/>
                  </a:cubicBezTo>
                  <a:cubicBezTo>
                    <a:pt x="108" y="146"/>
                    <a:pt x="110" y="144"/>
                    <a:pt x="112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50"/>
                    <a:pt x="126" y="152"/>
                    <a:pt x="128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4" y="152"/>
                    <a:pt x="156" y="150"/>
                    <a:pt x="156" y="148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04"/>
                    <a:pt x="156" y="104"/>
                    <a:pt x="156" y="104"/>
                  </a:cubicBezTo>
                  <a:lnTo>
                    <a:pt x="168" y="104"/>
                  </a:lnTo>
                  <a:close/>
                  <a:moveTo>
                    <a:pt x="36" y="144"/>
                  </a:moveTo>
                  <a:cubicBezTo>
                    <a:pt x="32" y="144"/>
                    <a:pt x="32" y="144"/>
                    <a:pt x="32" y="144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6" y="96"/>
                    <a:pt x="36" y="96"/>
                    <a:pt x="36" y="96"/>
                  </a:cubicBezTo>
                  <a:lnTo>
                    <a:pt x="36" y="144"/>
                  </a:lnTo>
                  <a:close/>
                  <a:moveTo>
                    <a:pt x="88" y="41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5" y="32"/>
                    <a:pt x="95" y="32"/>
                    <a:pt x="95" y="32"/>
                  </a:cubicBezTo>
                  <a:lnTo>
                    <a:pt x="88" y="41"/>
                  </a:lnTo>
                  <a:close/>
                  <a:moveTo>
                    <a:pt x="52" y="24"/>
                  </a:moveTo>
                  <a:cubicBezTo>
                    <a:pt x="50" y="24"/>
                    <a:pt x="48" y="22"/>
                    <a:pt x="48" y="20"/>
                  </a:cubicBezTo>
                  <a:cubicBezTo>
                    <a:pt x="48" y="18"/>
                    <a:pt x="50" y="16"/>
                    <a:pt x="52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20" y="18"/>
                    <a:pt x="120" y="20"/>
                  </a:cubicBezTo>
                  <a:cubicBezTo>
                    <a:pt x="120" y="22"/>
                    <a:pt x="118" y="24"/>
                    <a:pt x="116" y="24"/>
                  </a:cubicBezTo>
                  <a:lnTo>
                    <a:pt x="52" y="24"/>
                  </a:lnTo>
                  <a:close/>
                  <a:moveTo>
                    <a:pt x="73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41"/>
                    <a:pt x="80" y="41"/>
                    <a:pt x="80" y="41"/>
                  </a:cubicBezTo>
                  <a:lnTo>
                    <a:pt x="73" y="32"/>
                  </a:lnTo>
                  <a:close/>
                  <a:moveTo>
                    <a:pt x="60" y="68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68"/>
                  </a:lnTo>
                  <a:close/>
                  <a:moveTo>
                    <a:pt x="124" y="136"/>
                  </a:moveTo>
                  <a:cubicBezTo>
                    <a:pt x="112" y="136"/>
                    <a:pt x="112" y="136"/>
                    <a:pt x="112" y="136"/>
                  </a:cubicBezTo>
                  <a:cubicBezTo>
                    <a:pt x="108" y="136"/>
                    <a:pt x="105" y="138"/>
                    <a:pt x="103" y="140"/>
                  </a:cubicBezTo>
                  <a:cubicBezTo>
                    <a:pt x="101" y="142"/>
                    <a:pt x="100" y="145"/>
                    <a:pt x="100" y="148"/>
                  </a:cubicBezTo>
                  <a:cubicBezTo>
                    <a:pt x="100" y="150"/>
                    <a:pt x="98" y="152"/>
                    <a:pt x="96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0" y="152"/>
                    <a:pt x="68" y="150"/>
                    <a:pt x="68" y="148"/>
                  </a:cubicBezTo>
                  <a:cubicBezTo>
                    <a:pt x="68" y="145"/>
                    <a:pt x="67" y="142"/>
                    <a:pt x="65" y="140"/>
                  </a:cubicBezTo>
                  <a:cubicBezTo>
                    <a:pt x="63" y="138"/>
                    <a:pt x="60" y="136"/>
                    <a:pt x="56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3" y="102"/>
                    <a:pt x="65" y="100"/>
                  </a:cubicBezTo>
                  <a:cubicBezTo>
                    <a:pt x="67" y="98"/>
                    <a:pt x="68" y="95"/>
                    <a:pt x="68" y="9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5"/>
                    <a:pt x="101" y="98"/>
                    <a:pt x="103" y="100"/>
                  </a:cubicBezTo>
                  <a:cubicBezTo>
                    <a:pt x="105" y="102"/>
                    <a:pt x="108" y="104"/>
                    <a:pt x="112" y="104"/>
                  </a:cubicBezTo>
                  <a:cubicBezTo>
                    <a:pt x="124" y="104"/>
                    <a:pt x="124" y="104"/>
                    <a:pt x="124" y="104"/>
                  </a:cubicBezTo>
                  <a:lnTo>
                    <a:pt x="124" y="136"/>
                  </a:lnTo>
                  <a:close/>
                  <a:moveTo>
                    <a:pt x="148" y="144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44"/>
                  </a:lnTo>
                  <a:close/>
                  <a:moveTo>
                    <a:pt x="76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76" y="60"/>
                    <a:pt x="76" y="60"/>
                    <a:pt x="76" y="60"/>
                  </a:cubicBezTo>
                  <a:lnTo>
                    <a:pt x="76" y="68"/>
                  </a:lnTo>
                  <a:close/>
                  <a:moveTo>
                    <a:pt x="24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4" y="112"/>
                    <a:pt x="24" y="112"/>
                    <a:pt x="24" y="112"/>
                  </a:cubicBezTo>
                  <a:lnTo>
                    <a:pt x="24" y="128"/>
                  </a:lnTo>
                  <a:close/>
                  <a:moveTo>
                    <a:pt x="136" y="128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8"/>
                  </a:lnTo>
                  <a:close/>
                  <a:moveTo>
                    <a:pt x="95" y="108"/>
                  </a:moveTo>
                  <a:cubicBezTo>
                    <a:pt x="94" y="108"/>
                    <a:pt x="92" y="110"/>
                    <a:pt x="92" y="111"/>
                  </a:cubicBezTo>
                  <a:cubicBezTo>
                    <a:pt x="92" y="112"/>
                    <a:pt x="90" y="114"/>
                    <a:pt x="89" y="115"/>
                  </a:cubicBezTo>
                  <a:cubicBezTo>
                    <a:pt x="87" y="111"/>
                    <a:pt x="84" y="105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8"/>
                    <a:pt x="83" y="97"/>
                    <a:pt x="81" y="96"/>
                  </a:cubicBezTo>
                  <a:cubicBezTo>
                    <a:pt x="79" y="96"/>
                    <a:pt x="77" y="96"/>
                    <a:pt x="77" y="98"/>
                  </a:cubicBezTo>
                  <a:cubicBezTo>
                    <a:pt x="76" y="99"/>
                    <a:pt x="76" y="99"/>
                    <a:pt x="75" y="100"/>
                  </a:cubicBezTo>
                  <a:cubicBezTo>
                    <a:pt x="74" y="102"/>
                    <a:pt x="73" y="103"/>
                    <a:pt x="72" y="105"/>
                  </a:cubicBezTo>
                  <a:cubicBezTo>
                    <a:pt x="67" y="112"/>
                    <a:pt x="62" y="120"/>
                    <a:pt x="64" y="128"/>
                  </a:cubicBezTo>
                  <a:cubicBezTo>
                    <a:pt x="65" y="133"/>
                    <a:pt x="68" y="136"/>
                    <a:pt x="74" y="140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4" y="131"/>
                    <a:pt x="72" y="128"/>
                    <a:pt x="72" y="126"/>
                  </a:cubicBezTo>
                  <a:cubicBezTo>
                    <a:pt x="71" y="122"/>
                    <a:pt x="74" y="116"/>
                    <a:pt x="78" y="110"/>
                  </a:cubicBezTo>
                  <a:cubicBezTo>
                    <a:pt x="80" y="115"/>
                    <a:pt x="82" y="120"/>
                    <a:pt x="85" y="123"/>
                  </a:cubicBezTo>
                  <a:cubicBezTo>
                    <a:pt x="86" y="124"/>
                    <a:pt x="87" y="124"/>
                    <a:pt x="88" y="124"/>
                  </a:cubicBezTo>
                  <a:cubicBezTo>
                    <a:pt x="91" y="124"/>
                    <a:pt x="94" y="122"/>
                    <a:pt x="96" y="119"/>
                  </a:cubicBezTo>
                  <a:cubicBezTo>
                    <a:pt x="98" y="122"/>
                    <a:pt x="99" y="124"/>
                    <a:pt x="99" y="127"/>
                  </a:cubicBezTo>
                  <a:cubicBezTo>
                    <a:pt x="98" y="129"/>
                    <a:pt x="97" y="131"/>
                    <a:pt x="94" y="133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6" y="132"/>
                    <a:pt x="107" y="128"/>
                  </a:cubicBezTo>
                  <a:cubicBezTo>
                    <a:pt x="108" y="121"/>
                    <a:pt x="103" y="115"/>
                    <a:pt x="99" y="110"/>
                  </a:cubicBezTo>
                  <a:cubicBezTo>
                    <a:pt x="98" y="108"/>
                    <a:pt x="97" y="108"/>
                    <a:pt x="95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28"/>
          <p:cNvGrpSpPr/>
          <p:nvPr/>
        </p:nvGrpSpPr>
        <p:grpSpPr>
          <a:xfrm>
            <a:off x="2914079" y="5502933"/>
            <a:ext cx="616220" cy="616220"/>
            <a:chOff x="3031903" y="1730183"/>
            <a:chExt cx="616220" cy="616220"/>
          </a:xfrm>
        </p:grpSpPr>
        <p:sp>
          <p:nvSpPr>
            <p:cNvPr id="17" name="Oval 533"/>
            <p:cNvSpPr>
              <a:spLocks noChangeArrowheads="1"/>
            </p:cNvSpPr>
            <p:nvPr/>
          </p:nvSpPr>
          <p:spPr bwMode="auto">
            <a:xfrm>
              <a:off x="3031903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13"/>
            <p:cNvSpPr>
              <a:spLocks noEditPoints="1"/>
            </p:cNvSpPr>
            <p:nvPr/>
          </p:nvSpPr>
          <p:spPr bwMode="auto">
            <a:xfrm>
              <a:off x="3168539" y="1874058"/>
              <a:ext cx="351092" cy="343853"/>
            </a:xfrm>
            <a:custGeom>
              <a:avLst/>
              <a:gdLst>
                <a:gd name="T0" fmla="*/ 148 w 164"/>
                <a:gd name="T1" fmla="*/ 121 h 161"/>
                <a:gd name="T2" fmla="*/ 153 w 164"/>
                <a:gd name="T3" fmla="*/ 94 h 161"/>
                <a:gd name="T4" fmla="*/ 147 w 164"/>
                <a:gd name="T5" fmla="*/ 78 h 161"/>
                <a:gd name="T6" fmla="*/ 80 w 164"/>
                <a:gd name="T7" fmla="*/ 45 h 161"/>
                <a:gd name="T8" fmla="*/ 43 w 164"/>
                <a:gd name="T9" fmla="*/ 31 h 161"/>
                <a:gd name="T10" fmla="*/ 43 w 164"/>
                <a:gd name="T11" fmla="*/ 11 h 161"/>
                <a:gd name="T12" fmla="*/ 24 w 164"/>
                <a:gd name="T13" fmla="*/ 4 h 161"/>
                <a:gd name="T14" fmla="*/ 0 w 164"/>
                <a:gd name="T15" fmla="*/ 61 h 161"/>
                <a:gd name="T16" fmla="*/ 0 w 164"/>
                <a:gd name="T17" fmla="*/ 161 h 161"/>
                <a:gd name="T18" fmla="*/ 8 w 164"/>
                <a:gd name="T19" fmla="*/ 82 h 161"/>
                <a:gd name="T20" fmla="*/ 30 w 164"/>
                <a:gd name="T21" fmla="*/ 59 h 161"/>
                <a:gd name="T22" fmla="*/ 63 w 164"/>
                <a:gd name="T23" fmla="*/ 66 h 161"/>
                <a:gd name="T24" fmla="*/ 40 w 164"/>
                <a:gd name="T25" fmla="*/ 157 h 161"/>
                <a:gd name="T26" fmla="*/ 48 w 164"/>
                <a:gd name="T27" fmla="*/ 161 h 161"/>
                <a:gd name="T28" fmla="*/ 69 w 164"/>
                <a:gd name="T29" fmla="*/ 73 h 161"/>
                <a:gd name="T30" fmla="*/ 85 w 164"/>
                <a:gd name="T31" fmla="*/ 76 h 161"/>
                <a:gd name="T32" fmla="*/ 112 w 164"/>
                <a:gd name="T33" fmla="*/ 157 h 161"/>
                <a:gd name="T34" fmla="*/ 120 w 164"/>
                <a:gd name="T35" fmla="*/ 161 h 161"/>
                <a:gd name="T36" fmla="*/ 120 w 164"/>
                <a:gd name="T37" fmla="*/ 156 h 161"/>
                <a:gd name="T38" fmla="*/ 137 w 164"/>
                <a:gd name="T39" fmla="*/ 100 h 161"/>
                <a:gd name="T40" fmla="*/ 140 w 164"/>
                <a:gd name="T41" fmla="*/ 121 h 161"/>
                <a:gd name="T42" fmla="*/ 124 w 164"/>
                <a:gd name="T43" fmla="*/ 125 h 161"/>
                <a:gd name="T44" fmla="*/ 132 w 164"/>
                <a:gd name="T45" fmla="*/ 161 h 161"/>
                <a:gd name="T46" fmla="*/ 156 w 164"/>
                <a:gd name="T47" fmla="*/ 129 h 161"/>
                <a:gd name="T48" fmla="*/ 164 w 164"/>
                <a:gd name="T49" fmla="*/ 161 h 161"/>
                <a:gd name="T50" fmla="*/ 160 w 164"/>
                <a:gd name="T51" fmla="*/ 121 h 161"/>
                <a:gd name="T52" fmla="*/ 9 w 164"/>
                <a:gd name="T53" fmla="*/ 70 h 161"/>
                <a:gd name="T54" fmla="*/ 30 w 164"/>
                <a:gd name="T55" fmla="*/ 9 h 161"/>
                <a:gd name="T56" fmla="*/ 33 w 164"/>
                <a:gd name="T57" fmla="*/ 9 h 161"/>
                <a:gd name="T58" fmla="*/ 35 w 164"/>
                <a:gd name="T59" fmla="*/ 24 h 161"/>
                <a:gd name="T60" fmla="*/ 64 w 164"/>
                <a:gd name="T61" fmla="*/ 58 h 161"/>
                <a:gd name="T62" fmla="*/ 41 w 164"/>
                <a:gd name="T63" fmla="*/ 39 h 161"/>
                <a:gd name="T64" fmla="*/ 64 w 164"/>
                <a:gd name="T65" fmla="*/ 58 h 161"/>
                <a:gd name="T66" fmla="*/ 72 w 164"/>
                <a:gd name="T67" fmla="*/ 61 h 161"/>
                <a:gd name="T68" fmla="*/ 88 w 164"/>
                <a:gd name="T69" fmla="*/ 61 h 161"/>
                <a:gd name="T70" fmla="*/ 146 w 164"/>
                <a:gd name="T71" fmla="*/ 91 h 161"/>
                <a:gd name="T72" fmla="*/ 140 w 164"/>
                <a:gd name="T73" fmla="*/ 93 h 161"/>
                <a:gd name="T74" fmla="*/ 99 w 164"/>
                <a:gd name="T75" fmla="*/ 74 h 161"/>
                <a:gd name="T76" fmla="*/ 144 w 164"/>
                <a:gd name="T77" fmla="*/ 86 h 161"/>
                <a:gd name="T78" fmla="*/ 146 w 164"/>
                <a:gd name="T79" fmla="*/ 91 h 161"/>
                <a:gd name="T80" fmla="*/ 98 w 164"/>
                <a:gd name="T81" fmla="*/ 125 h 161"/>
                <a:gd name="T82" fmla="*/ 62 w 164"/>
                <a:gd name="T83" fmla="*/ 125 h 161"/>
                <a:gd name="T84" fmla="*/ 72 w 164"/>
                <a:gd name="T85" fmla="*/ 140 h 161"/>
                <a:gd name="T86" fmla="*/ 58 w 164"/>
                <a:gd name="T87" fmla="*/ 157 h 161"/>
                <a:gd name="T88" fmla="*/ 102 w 164"/>
                <a:gd name="T89" fmla="*/ 157 h 161"/>
                <a:gd name="T90" fmla="*/ 88 w 164"/>
                <a:gd name="T91" fmla="*/ 140 h 161"/>
                <a:gd name="T92" fmla="*/ 66 w 164"/>
                <a:gd name="T93" fmla="*/ 120 h 161"/>
                <a:gd name="T94" fmla="*/ 94 w 164"/>
                <a:gd name="T95" fmla="*/ 120 h 161"/>
                <a:gd name="T96" fmla="*/ 87 w 164"/>
                <a:gd name="T97" fmla="*/ 106 h 161"/>
                <a:gd name="T98" fmla="*/ 90 w 164"/>
                <a:gd name="T99" fmla="*/ 94 h 161"/>
                <a:gd name="T100" fmla="*/ 70 w 164"/>
                <a:gd name="T101" fmla="*/ 94 h 161"/>
                <a:gd name="T102" fmla="*/ 73 w 164"/>
                <a:gd name="T103" fmla="*/ 106 h 161"/>
                <a:gd name="T104" fmla="*/ 66 w 164"/>
                <a:gd name="T105" fmla="*/ 1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1">
                  <a:moveTo>
                    <a:pt x="160" y="121"/>
                  </a:moveTo>
                  <a:cubicBezTo>
                    <a:pt x="148" y="121"/>
                    <a:pt x="148" y="121"/>
                    <a:pt x="148" y="12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50" y="98"/>
                    <a:pt x="152" y="96"/>
                    <a:pt x="153" y="94"/>
                  </a:cubicBezTo>
                  <a:cubicBezTo>
                    <a:pt x="154" y="91"/>
                    <a:pt x="154" y="88"/>
                    <a:pt x="153" y="85"/>
                  </a:cubicBezTo>
                  <a:cubicBezTo>
                    <a:pt x="152" y="82"/>
                    <a:pt x="150" y="80"/>
                    <a:pt x="147" y="7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2" y="49"/>
                    <a:pt x="86" y="45"/>
                    <a:pt x="80" y="45"/>
                  </a:cubicBezTo>
                  <a:cubicBezTo>
                    <a:pt x="78" y="45"/>
                    <a:pt x="77" y="45"/>
                    <a:pt x="75" y="4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9"/>
                    <a:pt x="43" y="26"/>
                    <a:pt x="43" y="2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0" y="3"/>
                    <a:pt x="36" y="2"/>
                  </a:cubicBezTo>
                  <a:cubicBezTo>
                    <a:pt x="32" y="0"/>
                    <a:pt x="28" y="1"/>
                    <a:pt x="24" y="4"/>
                  </a:cubicBezTo>
                  <a:cubicBezTo>
                    <a:pt x="17" y="11"/>
                    <a:pt x="11" y="19"/>
                    <a:pt x="7" y="28"/>
                  </a:cubicBezTo>
                  <a:cubicBezTo>
                    <a:pt x="2" y="38"/>
                    <a:pt x="0" y="5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9" y="81"/>
                    <a:pt x="9" y="8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7"/>
                    <a:pt x="33" y="55"/>
                    <a:pt x="35" y="5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2" y="75"/>
                    <a:pt x="76" y="77"/>
                    <a:pt x="80" y="77"/>
                  </a:cubicBezTo>
                  <a:cubicBezTo>
                    <a:pt x="82" y="77"/>
                    <a:pt x="83" y="77"/>
                    <a:pt x="85" y="76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7"/>
                    <a:pt x="120" y="156"/>
                    <a:pt x="120" y="15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6" y="121"/>
                    <a:pt x="124" y="123"/>
                    <a:pt x="124" y="125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3"/>
                    <a:pt x="162" y="121"/>
                    <a:pt x="160" y="121"/>
                  </a:cubicBezTo>
                  <a:close/>
                  <a:moveTo>
                    <a:pt x="24" y="53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7" y="57"/>
                    <a:pt x="9" y="43"/>
                    <a:pt x="14" y="31"/>
                  </a:cubicBezTo>
                  <a:cubicBezTo>
                    <a:pt x="18" y="23"/>
                    <a:pt x="23" y="16"/>
                    <a:pt x="30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4" y="9"/>
                    <a:pt x="35" y="10"/>
                    <a:pt x="35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5"/>
                    <a:pt x="32" y="46"/>
                    <a:pt x="24" y="53"/>
                  </a:cubicBezTo>
                  <a:close/>
                  <a:moveTo>
                    <a:pt x="64" y="58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1" y="42"/>
                    <a:pt x="41" y="3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53"/>
                    <a:pt x="65" y="55"/>
                    <a:pt x="64" y="58"/>
                  </a:cubicBezTo>
                  <a:close/>
                  <a:moveTo>
                    <a:pt x="80" y="69"/>
                  </a:moveTo>
                  <a:cubicBezTo>
                    <a:pt x="76" y="69"/>
                    <a:pt x="72" y="65"/>
                    <a:pt x="72" y="61"/>
                  </a:cubicBezTo>
                  <a:cubicBezTo>
                    <a:pt x="72" y="57"/>
                    <a:pt x="76" y="53"/>
                    <a:pt x="80" y="53"/>
                  </a:cubicBezTo>
                  <a:cubicBezTo>
                    <a:pt x="84" y="53"/>
                    <a:pt x="88" y="57"/>
                    <a:pt x="88" y="61"/>
                  </a:cubicBezTo>
                  <a:cubicBezTo>
                    <a:pt x="88" y="65"/>
                    <a:pt x="84" y="69"/>
                    <a:pt x="80" y="69"/>
                  </a:cubicBezTo>
                  <a:close/>
                  <a:moveTo>
                    <a:pt x="146" y="91"/>
                  </a:moveTo>
                  <a:cubicBezTo>
                    <a:pt x="145" y="92"/>
                    <a:pt x="144" y="93"/>
                    <a:pt x="143" y="93"/>
                  </a:cubicBezTo>
                  <a:cubicBezTo>
                    <a:pt x="142" y="93"/>
                    <a:pt x="141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7"/>
                    <a:pt x="146" y="88"/>
                  </a:cubicBezTo>
                  <a:cubicBezTo>
                    <a:pt x="146" y="89"/>
                    <a:pt x="146" y="90"/>
                    <a:pt x="146" y="91"/>
                  </a:cubicBezTo>
                  <a:close/>
                  <a:moveTo>
                    <a:pt x="102" y="133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88" y="140"/>
                    <a:pt x="88" y="140"/>
                    <a:pt x="88" y="140"/>
                  </a:cubicBezTo>
                  <a:lnTo>
                    <a:pt x="102" y="133"/>
                  </a:lnTo>
                  <a:close/>
                  <a:moveTo>
                    <a:pt x="66" y="12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62" y="114"/>
                    <a:pt x="62" y="114"/>
                    <a:pt x="62" y="114"/>
                  </a:cubicBezTo>
                  <a:lnTo>
                    <a:pt x="66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upa 34"/>
          <p:cNvGrpSpPr/>
          <p:nvPr/>
        </p:nvGrpSpPr>
        <p:grpSpPr>
          <a:xfrm>
            <a:off x="7831480" y="5494338"/>
            <a:ext cx="633413" cy="633413"/>
            <a:chOff x="3844481" y="1722039"/>
            <a:chExt cx="633413" cy="633413"/>
          </a:xfrm>
          <a:solidFill>
            <a:schemeClr val="tx2"/>
          </a:solidFill>
        </p:grpSpPr>
        <p:sp>
          <p:nvSpPr>
            <p:cNvPr id="31" name="Freeform 642"/>
            <p:cNvSpPr>
              <a:spLocks noEditPoints="1"/>
            </p:cNvSpPr>
            <p:nvPr/>
          </p:nvSpPr>
          <p:spPr bwMode="auto">
            <a:xfrm>
              <a:off x="3844481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667"/>
            <p:cNvSpPr>
              <a:spLocks noEditPoints="1"/>
            </p:cNvSpPr>
            <p:nvPr/>
          </p:nvSpPr>
          <p:spPr bwMode="auto">
            <a:xfrm>
              <a:off x="4024551" y="1858675"/>
              <a:ext cx="316706" cy="359235"/>
            </a:xfrm>
            <a:custGeom>
              <a:avLst/>
              <a:gdLst>
                <a:gd name="T0" fmla="*/ 131 w 148"/>
                <a:gd name="T1" fmla="*/ 41 h 168"/>
                <a:gd name="T2" fmla="*/ 124 w 148"/>
                <a:gd name="T3" fmla="*/ 44 h 168"/>
                <a:gd name="T4" fmla="*/ 116 w 148"/>
                <a:gd name="T5" fmla="*/ 38 h 168"/>
                <a:gd name="T6" fmla="*/ 96 w 148"/>
                <a:gd name="T7" fmla="*/ 0 h 168"/>
                <a:gd name="T8" fmla="*/ 12 w 148"/>
                <a:gd name="T9" fmla="*/ 20 h 168"/>
                <a:gd name="T10" fmla="*/ 0 w 148"/>
                <a:gd name="T11" fmla="*/ 160 h 168"/>
                <a:gd name="T12" fmla="*/ 8 w 148"/>
                <a:gd name="T13" fmla="*/ 168 h 168"/>
                <a:gd name="T14" fmla="*/ 16 w 148"/>
                <a:gd name="T15" fmla="*/ 152 h 168"/>
                <a:gd name="T16" fmla="*/ 120 w 148"/>
                <a:gd name="T17" fmla="*/ 160 h 168"/>
                <a:gd name="T18" fmla="*/ 128 w 148"/>
                <a:gd name="T19" fmla="*/ 168 h 168"/>
                <a:gd name="T20" fmla="*/ 116 w 148"/>
                <a:gd name="T21" fmla="*/ 145 h 168"/>
                <a:gd name="T22" fmla="*/ 120 w 148"/>
                <a:gd name="T23" fmla="*/ 96 h 168"/>
                <a:gd name="T24" fmla="*/ 124 w 148"/>
                <a:gd name="T25" fmla="*/ 132 h 168"/>
                <a:gd name="T26" fmla="*/ 148 w 148"/>
                <a:gd name="T27" fmla="*/ 132 h 168"/>
                <a:gd name="T28" fmla="*/ 147 w 148"/>
                <a:gd name="T29" fmla="*/ 57 h 168"/>
                <a:gd name="T30" fmla="*/ 20 w 148"/>
                <a:gd name="T31" fmla="*/ 144 h 168"/>
                <a:gd name="T32" fmla="*/ 32 w 148"/>
                <a:gd name="T33" fmla="*/ 8 h 168"/>
                <a:gd name="T34" fmla="*/ 108 w 148"/>
                <a:gd name="T35" fmla="*/ 20 h 168"/>
                <a:gd name="T36" fmla="*/ 140 w 148"/>
                <a:gd name="T37" fmla="*/ 132 h 168"/>
                <a:gd name="T38" fmla="*/ 132 w 148"/>
                <a:gd name="T39" fmla="*/ 132 h 168"/>
                <a:gd name="T40" fmla="*/ 120 w 148"/>
                <a:gd name="T41" fmla="*/ 88 h 168"/>
                <a:gd name="T42" fmla="*/ 116 w 148"/>
                <a:gd name="T43" fmla="*/ 50 h 168"/>
                <a:gd name="T44" fmla="*/ 124 w 148"/>
                <a:gd name="T45" fmla="*/ 72 h 168"/>
                <a:gd name="T46" fmla="*/ 140 w 148"/>
                <a:gd name="T47" fmla="*/ 90 h 168"/>
                <a:gd name="T48" fmla="*/ 140 w 148"/>
                <a:gd name="T49" fmla="*/ 78 h 168"/>
                <a:gd name="T50" fmla="*/ 132 w 148"/>
                <a:gd name="T51" fmla="*/ 54 h 168"/>
                <a:gd name="T52" fmla="*/ 140 w 148"/>
                <a:gd name="T53" fmla="*/ 78 h 168"/>
                <a:gd name="T54" fmla="*/ 44 w 148"/>
                <a:gd name="T55" fmla="*/ 40 h 168"/>
                <a:gd name="T56" fmla="*/ 52 w 148"/>
                <a:gd name="T57" fmla="*/ 56 h 168"/>
                <a:gd name="T58" fmla="*/ 68 w 148"/>
                <a:gd name="T59" fmla="*/ 40 h 168"/>
                <a:gd name="T60" fmla="*/ 60 w 148"/>
                <a:gd name="T61" fmla="*/ 56 h 168"/>
                <a:gd name="T62" fmla="*/ 68 w 148"/>
                <a:gd name="T63" fmla="*/ 40 h 168"/>
                <a:gd name="T64" fmla="*/ 76 w 148"/>
                <a:gd name="T65" fmla="*/ 40 h 168"/>
                <a:gd name="T66" fmla="*/ 84 w 148"/>
                <a:gd name="T67" fmla="*/ 56 h 168"/>
                <a:gd name="T68" fmla="*/ 96 w 148"/>
                <a:gd name="T69" fmla="*/ 24 h 168"/>
                <a:gd name="T70" fmla="*/ 28 w 148"/>
                <a:gd name="T71" fmla="*/ 28 h 168"/>
                <a:gd name="T72" fmla="*/ 32 w 148"/>
                <a:gd name="T73" fmla="*/ 72 h 168"/>
                <a:gd name="T74" fmla="*/ 100 w 148"/>
                <a:gd name="T75" fmla="*/ 68 h 168"/>
                <a:gd name="T76" fmla="*/ 96 w 148"/>
                <a:gd name="T77" fmla="*/ 24 h 168"/>
                <a:gd name="T78" fmla="*/ 36 w 148"/>
                <a:gd name="T79" fmla="*/ 64 h 168"/>
                <a:gd name="T80" fmla="*/ 92 w 148"/>
                <a:gd name="T81" fmla="*/ 32 h 168"/>
                <a:gd name="T82" fmla="*/ 96 w 148"/>
                <a:gd name="T83" fmla="*/ 80 h 168"/>
                <a:gd name="T84" fmla="*/ 28 w 148"/>
                <a:gd name="T85" fmla="*/ 84 h 168"/>
                <a:gd name="T86" fmla="*/ 36 w 148"/>
                <a:gd name="T87" fmla="*/ 136 h 168"/>
                <a:gd name="T88" fmla="*/ 92 w 148"/>
                <a:gd name="T89" fmla="*/ 88 h 168"/>
                <a:gd name="T90" fmla="*/ 100 w 148"/>
                <a:gd name="T91" fmla="*/ 136 h 168"/>
                <a:gd name="T92" fmla="*/ 96 w 148"/>
                <a:gd name="T93" fmla="*/ 8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" h="168">
                  <a:moveTo>
                    <a:pt x="147" y="57"/>
                  </a:moveTo>
                  <a:cubicBezTo>
                    <a:pt x="131" y="41"/>
                    <a:pt x="131" y="41"/>
                    <a:pt x="131" y="41"/>
                  </a:cubicBezTo>
                  <a:cubicBezTo>
                    <a:pt x="130" y="40"/>
                    <a:pt x="128" y="40"/>
                    <a:pt x="126" y="40"/>
                  </a:cubicBezTo>
                  <a:cubicBezTo>
                    <a:pt x="125" y="41"/>
                    <a:pt x="124" y="42"/>
                    <a:pt x="124" y="44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9"/>
                    <a:pt x="107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0"/>
                    <a:pt x="12" y="9"/>
                    <a:pt x="12" y="20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5" y="146"/>
                    <a:pt x="0" y="153"/>
                    <a:pt x="0" y="1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56"/>
                    <a:pt x="12" y="152"/>
                    <a:pt x="16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20" y="156"/>
                    <a:pt x="120" y="16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53"/>
                    <a:pt x="123" y="146"/>
                    <a:pt x="116" y="145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2" y="96"/>
                    <a:pt x="124" y="98"/>
                    <a:pt x="124" y="100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8"/>
                    <a:pt x="130" y="144"/>
                    <a:pt x="136" y="144"/>
                  </a:cubicBezTo>
                  <a:cubicBezTo>
                    <a:pt x="142" y="144"/>
                    <a:pt x="148" y="138"/>
                    <a:pt x="148" y="132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8" y="59"/>
                    <a:pt x="148" y="58"/>
                    <a:pt x="147" y="57"/>
                  </a:cubicBezTo>
                  <a:close/>
                  <a:moveTo>
                    <a:pt x="108" y="144"/>
                  </a:moveTo>
                  <a:cubicBezTo>
                    <a:pt x="20" y="144"/>
                    <a:pt x="20" y="144"/>
                    <a:pt x="20" y="14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5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03" y="8"/>
                    <a:pt x="108" y="13"/>
                    <a:pt x="108" y="20"/>
                  </a:cubicBezTo>
                  <a:lnTo>
                    <a:pt x="108" y="144"/>
                  </a:lnTo>
                  <a:close/>
                  <a:moveTo>
                    <a:pt x="140" y="132"/>
                  </a:moveTo>
                  <a:cubicBezTo>
                    <a:pt x="140" y="134"/>
                    <a:pt x="138" y="136"/>
                    <a:pt x="136" y="136"/>
                  </a:cubicBezTo>
                  <a:cubicBezTo>
                    <a:pt x="134" y="136"/>
                    <a:pt x="132" y="134"/>
                    <a:pt x="132" y="132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94"/>
                    <a:pt x="126" y="88"/>
                    <a:pt x="120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3"/>
                    <a:pt x="124" y="74"/>
                    <a:pt x="125" y="75"/>
                  </a:cubicBezTo>
                  <a:cubicBezTo>
                    <a:pt x="140" y="90"/>
                    <a:pt x="140" y="90"/>
                    <a:pt x="140" y="90"/>
                  </a:cubicBezTo>
                  <a:lnTo>
                    <a:pt x="140" y="132"/>
                  </a:lnTo>
                  <a:close/>
                  <a:moveTo>
                    <a:pt x="140" y="78"/>
                  </a:moveTo>
                  <a:cubicBezTo>
                    <a:pt x="132" y="70"/>
                    <a:pt x="132" y="70"/>
                    <a:pt x="132" y="7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40" y="62"/>
                    <a:pt x="140" y="62"/>
                    <a:pt x="140" y="62"/>
                  </a:cubicBezTo>
                  <a:lnTo>
                    <a:pt x="140" y="78"/>
                  </a:lnTo>
                  <a:close/>
                  <a:moveTo>
                    <a:pt x="52" y="40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2" y="56"/>
                    <a:pt x="52" y="56"/>
                    <a:pt x="52" y="56"/>
                  </a:cubicBezTo>
                  <a:lnTo>
                    <a:pt x="52" y="40"/>
                  </a:lnTo>
                  <a:close/>
                  <a:moveTo>
                    <a:pt x="68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68" y="40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84" y="56"/>
                    <a:pt x="84" y="56"/>
                    <a:pt x="84" y="56"/>
                  </a:cubicBezTo>
                  <a:lnTo>
                    <a:pt x="84" y="40"/>
                  </a:lnTo>
                  <a:close/>
                  <a:moveTo>
                    <a:pt x="96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28" y="26"/>
                    <a:pt x="28" y="2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70"/>
                    <a:pt x="30" y="72"/>
                    <a:pt x="32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8" y="72"/>
                    <a:pt x="100" y="70"/>
                    <a:pt x="100" y="6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6"/>
                    <a:pt x="98" y="24"/>
                    <a:pt x="96" y="24"/>
                  </a:cubicBezTo>
                  <a:close/>
                  <a:moveTo>
                    <a:pt x="92" y="64"/>
                  </a:moveTo>
                  <a:cubicBezTo>
                    <a:pt x="36" y="64"/>
                    <a:pt x="36" y="64"/>
                    <a:pt x="36" y="64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64"/>
                  </a:lnTo>
                  <a:close/>
                  <a:moveTo>
                    <a:pt x="96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0"/>
                    <a:pt x="28" y="82"/>
                    <a:pt x="28" y="84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0" y="82"/>
                    <a:pt x="98" y="80"/>
                    <a:pt x="96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upa 30"/>
          <p:cNvGrpSpPr/>
          <p:nvPr/>
        </p:nvGrpSpPr>
        <p:grpSpPr>
          <a:xfrm>
            <a:off x="8653106" y="5494338"/>
            <a:ext cx="633413" cy="633413"/>
            <a:chOff x="4666107" y="1722039"/>
            <a:chExt cx="633413" cy="633413"/>
          </a:xfrm>
          <a:solidFill>
            <a:schemeClr val="tx2"/>
          </a:solidFill>
        </p:grpSpPr>
        <p:sp>
          <p:nvSpPr>
            <p:cNvPr id="34" name="Freeform 644"/>
            <p:cNvSpPr>
              <a:spLocks noEditPoints="1"/>
            </p:cNvSpPr>
            <p:nvPr/>
          </p:nvSpPr>
          <p:spPr bwMode="auto">
            <a:xfrm>
              <a:off x="4666107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700"/>
            <p:cNvSpPr>
              <a:spLocks noEditPoints="1"/>
            </p:cNvSpPr>
            <p:nvPr/>
          </p:nvSpPr>
          <p:spPr bwMode="auto">
            <a:xfrm>
              <a:off x="4802743" y="1841483"/>
              <a:ext cx="360140" cy="342948"/>
            </a:xfrm>
            <a:custGeom>
              <a:avLst/>
              <a:gdLst>
                <a:gd name="T0" fmla="*/ 156 w 168"/>
                <a:gd name="T1" fmla="*/ 96 h 160"/>
                <a:gd name="T2" fmla="*/ 128 w 168"/>
                <a:gd name="T3" fmla="*/ 88 h 160"/>
                <a:gd name="T4" fmla="*/ 112 w 168"/>
                <a:gd name="T5" fmla="*/ 96 h 160"/>
                <a:gd name="T6" fmla="*/ 112 w 168"/>
                <a:gd name="T7" fmla="*/ 80 h 160"/>
                <a:gd name="T8" fmla="*/ 112 w 168"/>
                <a:gd name="T9" fmla="*/ 48 h 160"/>
                <a:gd name="T10" fmla="*/ 116 w 168"/>
                <a:gd name="T11" fmla="*/ 32 h 160"/>
                <a:gd name="T12" fmla="*/ 88 w 168"/>
                <a:gd name="T13" fmla="*/ 8 h 160"/>
                <a:gd name="T14" fmla="*/ 80 w 168"/>
                <a:gd name="T15" fmla="*/ 8 h 160"/>
                <a:gd name="T16" fmla="*/ 52 w 168"/>
                <a:gd name="T17" fmla="*/ 32 h 160"/>
                <a:gd name="T18" fmla="*/ 56 w 168"/>
                <a:gd name="T19" fmla="*/ 48 h 160"/>
                <a:gd name="T20" fmla="*/ 56 w 168"/>
                <a:gd name="T21" fmla="*/ 80 h 160"/>
                <a:gd name="T22" fmla="*/ 56 w 168"/>
                <a:gd name="T23" fmla="*/ 96 h 160"/>
                <a:gd name="T24" fmla="*/ 40 w 168"/>
                <a:gd name="T25" fmla="*/ 88 h 160"/>
                <a:gd name="T26" fmla="*/ 12 w 168"/>
                <a:gd name="T27" fmla="*/ 96 h 160"/>
                <a:gd name="T28" fmla="*/ 12 w 168"/>
                <a:gd name="T29" fmla="*/ 104 h 160"/>
                <a:gd name="T30" fmla="*/ 0 w 168"/>
                <a:gd name="T31" fmla="*/ 144 h 160"/>
                <a:gd name="T32" fmla="*/ 16 w 168"/>
                <a:gd name="T33" fmla="*/ 152 h 160"/>
                <a:gd name="T34" fmla="*/ 44 w 168"/>
                <a:gd name="T35" fmla="*/ 144 h 160"/>
                <a:gd name="T36" fmla="*/ 72 w 168"/>
                <a:gd name="T37" fmla="*/ 160 h 160"/>
                <a:gd name="T38" fmla="*/ 112 w 168"/>
                <a:gd name="T39" fmla="*/ 144 h 160"/>
                <a:gd name="T40" fmla="*/ 128 w 168"/>
                <a:gd name="T41" fmla="*/ 152 h 160"/>
                <a:gd name="T42" fmla="*/ 156 w 168"/>
                <a:gd name="T43" fmla="*/ 144 h 160"/>
                <a:gd name="T44" fmla="*/ 156 w 168"/>
                <a:gd name="T45" fmla="*/ 136 h 160"/>
                <a:gd name="T46" fmla="*/ 36 w 168"/>
                <a:gd name="T47" fmla="*/ 144 h 160"/>
                <a:gd name="T48" fmla="*/ 24 w 168"/>
                <a:gd name="T49" fmla="*/ 136 h 160"/>
                <a:gd name="T50" fmla="*/ 20 w 168"/>
                <a:gd name="T51" fmla="*/ 96 h 160"/>
                <a:gd name="T52" fmla="*/ 32 w 168"/>
                <a:gd name="T53" fmla="*/ 104 h 160"/>
                <a:gd name="T54" fmla="*/ 36 w 168"/>
                <a:gd name="T55" fmla="*/ 144 h 160"/>
                <a:gd name="T56" fmla="*/ 95 w 168"/>
                <a:gd name="T57" fmla="*/ 32 h 160"/>
                <a:gd name="T58" fmla="*/ 48 w 168"/>
                <a:gd name="T59" fmla="*/ 20 h 160"/>
                <a:gd name="T60" fmla="*/ 120 w 168"/>
                <a:gd name="T61" fmla="*/ 20 h 160"/>
                <a:gd name="T62" fmla="*/ 73 w 168"/>
                <a:gd name="T63" fmla="*/ 32 h 160"/>
                <a:gd name="T64" fmla="*/ 73 w 168"/>
                <a:gd name="T65" fmla="*/ 32 h 160"/>
                <a:gd name="T66" fmla="*/ 68 w 168"/>
                <a:gd name="T67" fmla="*/ 60 h 160"/>
                <a:gd name="T68" fmla="*/ 108 w 168"/>
                <a:gd name="T69" fmla="*/ 56 h 160"/>
                <a:gd name="T70" fmla="*/ 100 w 168"/>
                <a:gd name="T71" fmla="*/ 68 h 160"/>
                <a:gd name="T72" fmla="*/ 60 w 168"/>
                <a:gd name="T73" fmla="*/ 72 h 160"/>
                <a:gd name="T74" fmla="*/ 112 w 168"/>
                <a:gd name="T75" fmla="*/ 136 h 160"/>
                <a:gd name="T76" fmla="*/ 96 w 168"/>
                <a:gd name="T77" fmla="*/ 152 h 160"/>
                <a:gd name="T78" fmla="*/ 65 w 168"/>
                <a:gd name="T79" fmla="*/ 140 h 160"/>
                <a:gd name="T80" fmla="*/ 44 w 168"/>
                <a:gd name="T81" fmla="*/ 104 h 160"/>
                <a:gd name="T82" fmla="*/ 68 w 168"/>
                <a:gd name="T83" fmla="*/ 92 h 160"/>
                <a:gd name="T84" fmla="*/ 100 w 168"/>
                <a:gd name="T85" fmla="*/ 92 h 160"/>
                <a:gd name="T86" fmla="*/ 124 w 168"/>
                <a:gd name="T87" fmla="*/ 104 h 160"/>
                <a:gd name="T88" fmla="*/ 144 w 168"/>
                <a:gd name="T89" fmla="*/ 144 h 160"/>
                <a:gd name="T90" fmla="*/ 136 w 168"/>
                <a:gd name="T91" fmla="*/ 144 h 160"/>
                <a:gd name="T92" fmla="*/ 136 w 168"/>
                <a:gd name="T93" fmla="*/ 96 h 160"/>
                <a:gd name="T94" fmla="*/ 144 w 168"/>
                <a:gd name="T95" fmla="*/ 96 h 160"/>
                <a:gd name="T96" fmla="*/ 76 w 168"/>
                <a:gd name="T97" fmla="*/ 68 h 160"/>
                <a:gd name="T98" fmla="*/ 76 w 168"/>
                <a:gd name="T99" fmla="*/ 60 h 160"/>
                <a:gd name="T100" fmla="*/ 32 w 168"/>
                <a:gd name="T101" fmla="*/ 128 h 160"/>
                <a:gd name="T102" fmla="*/ 24 w 168"/>
                <a:gd name="T103" fmla="*/ 128 h 160"/>
                <a:gd name="T104" fmla="*/ 144 w 168"/>
                <a:gd name="T105" fmla="*/ 112 h 160"/>
                <a:gd name="T106" fmla="*/ 95 w 168"/>
                <a:gd name="T107" fmla="*/ 108 h 160"/>
                <a:gd name="T108" fmla="*/ 84 w 168"/>
                <a:gd name="T109" fmla="*/ 100 h 160"/>
                <a:gd name="T110" fmla="*/ 77 w 168"/>
                <a:gd name="T111" fmla="*/ 98 h 160"/>
                <a:gd name="T112" fmla="*/ 64 w 168"/>
                <a:gd name="T113" fmla="*/ 128 h 160"/>
                <a:gd name="T114" fmla="*/ 72 w 168"/>
                <a:gd name="T115" fmla="*/ 126 h 160"/>
                <a:gd name="T116" fmla="*/ 88 w 168"/>
                <a:gd name="T117" fmla="*/ 124 h 160"/>
                <a:gd name="T118" fmla="*/ 94 w 168"/>
                <a:gd name="T119" fmla="*/ 133 h 160"/>
                <a:gd name="T120" fmla="*/ 99 w 168"/>
                <a:gd name="T121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60">
                  <a:moveTo>
                    <a:pt x="168" y="104"/>
                  </a:moveTo>
                  <a:cubicBezTo>
                    <a:pt x="168" y="96"/>
                    <a:pt x="168" y="96"/>
                    <a:pt x="16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6" y="90"/>
                    <a:pt x="154" y="88"/>
                    <a:pt x="152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6" y="88"/>
                    <a:pt x="124" y="90"/>
                    <a:pt x="124" y="92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0" y="96"/>
                    <a:pt x="108" y="94"/>
                    <a:pt x="108" y="92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4" y="80"/>
                    <a:pt x="116" y="78"/>
                    <a:pt x="116" y="76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0"/>
                    <a:pt x="114" y="48"/>
                    <a:pt x="112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3" y="32"/>
                    <a:pt x="128" y="27"/>
                    <a:pt x="128" y="20"/>
                  </a:cubicBezTo>
                  <a:cubicBezTo>
                    <a:pt x="128" y="13"/>
                    <a:pt x="123" y="8"/>
                    <a:pt x="1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5" y="8"/>
                    <a:pt x="40" y="13"/>
                    <a:pt x="40" y="20"/>
                  </a:cubicBezTo>
                  <a:cubicBezTo>
                    <a:pt x="40" y="27"/>
                    <a:pt x="45" y="32"/>
                    <a:pt x="5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4" y="48"/>
                    <a:pt x="52" y="50"/>
                    <a:pt x="52" y="52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8"/>
                    <a:pt x="54" y="80"/>
                    <a:pt x="56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4"/>
                    <a:pt x="58" y="96"/>
                    <a:pt x="56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0"/>
                    <a:pt x="42" y="88"/>
                    <a:pt x="4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4" y="88"/>
                    <a:pt x="12" y="90"/>
                    <a:pt x="12" y="92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50"/>
                    <a:pt x="14" y="152"/>
                    <a:pt x="16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2" y="152"/>
                    <a:pt x="44" y="150"/>
                    <a:pt x="44" y="148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8" y="144"/>
                    <a:pt x="60" y="146"/>
                    <a:pt x="60" y="148"/>
                  </a:cubicBezTo>
                  <a:cubicBezTo>
                    <a:pt x="60" y="155"/>
                    <a:pt x="65" y="160"/>
                    <a:pt x="72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3" y="160"/>
                    <a:pt x="108" y="155"/>
                    <a:pt x="108" y="148"/>
                  </a:cubicBezTo>
                  <a:cubicBezTo>
                    <a:pt x="108" y="146"/>
                    <a:pt x="110" y="144"/>
                    <a:pt x="112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50"/>
                    <a:pt x="126" y="152"/>
                    <a:pt x="128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4" y="152"/>
                    <a:pt x="156" y="150"/>
                    <a:pt x="156" y="148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04"/>
                    <a:pt x="156" y="104"/>
                    <a:pt x="156" y="104"/>
                  </a:cubicBezTo>
                  <a:lnTo>
                    <a:pt x="168" y="104"/>
                  </a:lnTo>
                  <a:close/>
                  <a:moveTo>
                    <a:pt x="36" y="144"/>
                  </a:moveTo>
                  <a:cubicBezTo>
                    <a:pt x="32" y="144"/>
                    <a:pt x="32" y="144"/>
                    <a:pt x="32" y="144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6" y="96"/>
                    <a:pt x="36" y="96"/>
                    <a:pt x="36" y="96"/>
                  </a:cubicBezTo>
                  <a:lnTo>
                    <a:pt x="36" y="144"/>
                  </a:lnTo>
                  <a:close/>
                  <a:moveTo>
                    <a:pt x="88" y="41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5" y="32"/>
                    <a:pt x="95" y="32"/>
                    <a:pt x="95" y="32"/>
                  </a:cubicBezTo>
                  <a:lnTo>
                    <a:pt x="88" y="41"/>
                  </a:lnTo>
                  <a:close/>
                  <a:moveTo>
                    <a:pt x="52" y="24"/>
                  </a:moveTo>
                  <a:cubicBezTo>
                    <a:pt x="50" y="24"/>
                    <a:pt x="48" y="22"/>
                    <a:pt x="48" y="20"/>
                  </a:cubicBezTo>
                  <a:cubicBezTo>
                    <a:pt x="48" y="18"/>
                    <a:pt x="50" y="16"/>
                    <a:pt x="52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20" y="18"/>
                    <a:pt x="120" y="20"/>
                  </a:cubicBezTo>
                  <a:cubicBezTo>
                    <a:pt x="120" y="22"/>
                    <a:pt x="118" y="24"/>
                    <a:pt x="116" y="24"/>
                  </a:cubicBezTo>
                  <a:lnTo>
                    <a:pt x="52" y="24"/>
                  </a:lnTo>
                  <a:close/>
                  <a:moveTo>
                    <a:pt x="73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41"/>
                    <a:pt x="80" y="41"/>
                    <a:pt x="80" y="41"/>
                  </a:cubicBezTo>
                  <a:lnTo>
                    <a:pt x="73" y="32"/>
                  </a:lnTo>
                  <a:close/>
                  <a:moveTo>
                    <a:pt x="60" y="68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68"/>
                  </a:lnTo>
                  <a:close/>
                  <a:moveTo>
                    <a:pt x="124" y="136"/>
                  </a:moveTo>
                  <a:cubicBezTo>
                    <a:pt x="112" y="136"/>
                    <a:pt x="112" y="136"/>
                    <a:pt x="112" y="136"/>
                  </a:cubicBezTo>
                  <a:cubicBezTo>
                    <a:pt x="108" y="136"/>
                    <a:pt x="105" y="138"/>
                    <a:pt x="103" y="140"/>
                  </a:cubicBezTo>
                  <a:cubicBezTo>
                    <a:pt x="101" y="142"/>
                    <a:pt x="100" y="145"/>
                    <a:pt x="100" y="148"/>
                  </a:cubicBezTo>
                  <a:cubicBezTo>
                    <a:pt x="100" y="150"/>
                    <a:pt x="98" y="152"/>
                    <a:pt x="96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0" y="152"/>
                    <a:pt x="68" y="150"/>
                    <a:pt x="68" y="148"/>
                  </a:cubicBezTo>
                  <a:cubicBezTo>
                    <a:pt x="68" y="145"/>
                    <a:pt x="67" y="142"/>
                    <a:pt x="65" y="140"/>
                  </a:cubicBezTo>
                  <a:cubicBezTo>
                    <a:pt x="63" y="138"/>
                    <a:pt x="60" y="136"/>
                    <a:pt x="56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3" y="102"/>
                    <a:pt x="65" y="100"/>
                  </a:cubicBezTo>
                  <a:cubicBezTo>
                    <a:pt x="67" y="98"/>
                    <a:pt x="68" y="95"/>
                    <a:pt x="68" y="9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5"/>
                    <a:pt x="101" y="98"/>
                    <a:pt x="103" y="100"/>
                  </a:cubicBezTo>
                  <a:cubicBezTo>
                    <a:pt x="105" y="102"/>
                    <a:pt x="108" y="104"/>
                    <a:pt x="112" y="104"/>
                  </a:cubicBezTo>
                  <a:cubicBezTo>
                    <a:pt x="124" y="104"/>
                    <a:pt x="124" y="104"/>
                    <a:pt x="124" y="104"/>
                  </a:cubicBezTo>
                  <a:lnTo>
                    <a:pt x="124" y="136"/>
                  </a:lnTo>
                  <a:close/>
                  <a:moveTo>
                    <a:pt x="148" y="144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44"/>
                  </a:lnTo>
                  <a:close/>
                  <a:moveTo>
                    <a:pt x="76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76" y="60"/>
                    <a:pt x="76" y="60"/>
                    <a:pt x="76" y="60"/>
                  </a:cubicBezTo>
                  <a:lnTo>
                    <a:pt x="76" y="68"/>
                  </a:lnTo>
                  <a:close/>
                  <a:moveTo>
                    <a:pt x="24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4" y="112"/>
                    <a:pt x="24" y="112"/>
                    <a:pt x="24" y="112"/>
                  </a:cubicBezTo>
                  <a:lnTo>
                    <a:pt x="24" y="128"/>
                  </a:lnTo>
                  <a:close/>
                  <a:moveTo>
                    <a:pt x="136" y="128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8"/>
                  </a:lnTo>
                  <a:close/>
                  <a:moveTo>
                    <a:pt x="95" y="108"/>
                  </a:moveTo>
                  <a:cubicBezTo>
                    <a:pt x="94" y="108"/>
                    <a:pt x="92" y="110"/>
                    <a:pt x="92" y="111"/>
                  </a:cubicBezTo>
                  <a:cubicBezTo>
                    <a:pt x="92" y="112"/>
                    <a:pt x="90" y="114"/>
                    <a:pt x="89" y="115"/>
                  </a:cubicBezTo>
                  <a:cubicBezTo>
                    <a:pt x="87" y="111"/>
                    <a:pt x="84" y="105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8"/>
                    <a:pt x="83" y="97"/>
                    <a:pt x="81" y="96"/>
                  </a:cubicBezTo>
                  <a:cubicBezTo>
                    <a:pt x="79" y="96"/>
                    <a:pt x="77" y="96"/>
                    <a:pt x="77" y="98"/>
                  </a:cubicBezTo>
                  <a:cubicBezTo>
                    <a:pt x="76" y="99"/>
                    <a:pt x="76" y="99"/>
                    <a:pt x="75" y="100"/>
                  </a:cubicBezTo>
                  <a:cubicBezTo>
                    <a:pt x="74" y="102"/>
                    <a:pt x="73" y="103"/>
                    <a:pt x="72" y="105"/>
                  </a:cubicBezTo>
                  <a:cubicBezTo>
                    <a:pt x="67" y="112"/>
                    <a:pt x="62" y="120"/>
                    <a:pt x="64" y="128"/>
                  </a:cubicBezTo>
                  <a:cubicBezTo>
                    <a:pt x="65" y="133"/>
                    <a:pt x="68" y="136"/>
                    <a:pt x="74" y="140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4" y="131"/>
                    <a:pt x="72" y="128"/>
                    <a:pt x="72" y="126"/>
                  </a:cubicBezTo>
                  <a:cubicBezTo>
                    <a:pt x="71" y="122"/>
                    <a:pt x="74" y="116"/>
                    <a:pt x="78" y="110"/>
                  </a:cubicBezTo>
                  <a:cubicBezTo>
                    <a:pt x="80" y="115"/>
                    <a:pt x="82" y="120"/>
                    <a:pt x="85" y="123"/>
                  </a:cubicBezTo>
                  <a:cubicBezTo>
                    <a:pt x="86" y="124"/>
                    <a:pt x="87" y="124"/>
                    <a:pt x="88" y="124"/>
                  </a:cubicBezTo>
                  <a:cubicBezTo>
                    <a:pt x="91" y="124"/>
                    <a:pt x="94" y="122"/>
                    <a:pt x="96" y="119"/>
                  </a:cubicBezTo>
                  <a:cubicBezTo>
                    <a:pt x="98" y="122"/>
                    <a:pt x="99" y="124"/>
                    <a:pt x="99" y="127"/>
                  </a:cubicBezTo>
                  <a:cubicBezTo>
                    <a:pt x="98" y="129"/>
                    <a:pt x="97" y="131"/>
                    <a:pt x="94" y="133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6" y="132"/>
                    <a:pt x="107" y="128"/>
                  </a:cubicBezTo>
                  <a:cubicBezTo>
                    <a:pt x="108" y="121"/>
                    <a:pt x="103" y="115"/>
                    <a:pt x="99" y="110"/>
                  </a:cubicBezTo>
                  <a:cubicBezTo>
                    <a:pt x="98" y="108"/>
                    <a:pt x="97" y="108"/>
                    <a:pt x="95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upa 28"/>
          <p:cNvGrpSpPr/>
          <p:nvPr/>
        </p:nvGrpSpPr>
        <p:grpSpPr>
          <a:xfrm>
            <a:off x="7010757" y="5494338"/>
            <a:ext cx="632508" cy="633413"/>
            <a:chOff x="3023759" y="1722039"/>
            <a:chExt cx="632508" cy="633413"/>
          </a:xfrm>
          <a:solidFill>
            <a:schemeClr val="tx2"/>
          </a:solidFill>
        </p:grpSpPr>
        <p:sp>
          <p:nvSpPr>
            <p:cNvPr id="37" name="Freeform 534"/>
            <p:cNvSpPr>
              <a:spLocks noEditPoints="1"/>
            </p:cNvSpPr>
            <p:nvPr/>
          </p:nvSpPr>
          <p:spPr bwMode="auto">
            <a:xfrm>
              <a:off x="3023759" y="1722039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713"/>
            <p:cNvSpPr>
              <a:spLocks noEditPoints="1"/>
            </p:cNvSpPr>
            <p:nvPr/>
          </p:nvSpPr>
          <p:spPr bwMode="auto">
            <a:xfrm>
              <a:off x="3168539" y="1874058"/>
              <a:ext cx="351092" cy="343853"/>
            </a:xfrm>
            <a:custGeom>
              <a:avLst/>
              <a:gdLst>
                <a:gd name="T0" fmla="*/ 148 w 164"/>
                <a:gd name="T1" fmla="*/ 121 h 161"/>
                <a:gd name="T2" fmla="*/ 153 w 164"/>
                <a:gd name="T3" fmla="*/ 94 h 161"/>
                <a:gd name="T4" fmla="*/ 147 w 164"/>
                <a:gd name="T5" fmla="*/ 78 h 161"/>
                <a:gd name="T6" fmla="*/ 80 w 164"/>
                <a:gd name="T7" fmla="*/ 45 h 161"/>
                <a:gd name="T8" fmla="*/ 43 w 164"/>
                <a:gd name="T9" fmla="*/ 31 h 161"/>
                <a:gd name="T10" fmla="*/ 43 w 164"/>
                <a:gd name="T11" fmla="*/ 11 h 161"/>
                <a:gd name="T12" fmla="*/ 24 w 164"/>
                <a:gd name="T13" fmla="*/ 4 h 161"/>
                <a:gd name="T14" fmla="*/ 0 w 164"/>
                <a:gd name="T15" fmla="*/ 61 h 161"/>
                <a:gd name="T16" fmla="*/ 0 w 164"/>
                <a:gd name="T17" fmla="*/ 161 h 161"/>
                <a:gd name="T18" fmla="*/ 8 w 164"/>
                <a:gd name="T19" fmla="*/ 82 h 161"/>
                <a:gd name="T20" fmla="*/ 30 w 164"/>
                <a:gd name="T21" fmla="*/ 59 h 161"/>
                <a:gd name="T22" fmla="*/ 63 w 164"/>
                <a:gd name="T23" fmla="*/ 66 h 161"/>
                <a:gd name="T24" fmla="*/ 40 w 164"/>
                <a:gd name="T25" fmla="*/ 157 h 161"/>
                <a:gd name="T26" fmla="*/ 48 w 164"/>
                <a:gd name="T27" fmla="*/ 161 h 161"/>
                <a:gd name="T28" fmla="*/ 69 w 164"/>
                <a:gd name="T29" fmla="*/ 73 h 161"/>
                <a:gd name="T30" fmla="*/ 85 w 164"/>
                <a:gd name="T31" fmla="*/ 76 h 161"/>
                <a:gd name="T32" fmla="*/ 112 w 164"/>
                <a:gd name="T33" fmla="*/ 157 h 161"/>
                <a:gd name="T34" fmla="*/ 120 w 164"/>
                <a:gd name="T35" fmla="*/ 161 h 161"/>
                <a:gd name="T36" fmla="*/ 120 w 164"/>
                <a:gd name="T37" fmla="*/ 156 h 161"/>
                <a:gd name="T38" fmla="*/ 137 w 164"/>
                <a:gd name="T39" fmla="*/ 100 h 161"/>
                <a:gd name="T40" fmla="*/ 140 w 164"/>
                <a:gd name="T41" fmla="*/ 121 h 161"/>
                <a:gd name="T42" fmla="*/ 124 w 164"/>
                <a:gd name="T43" fmla="*/ 125 h 161"/>
                <a:gd name="T44" fmla="*/ 132 w 164"/>
                <a:gd name="T45" fmla="*/ 161 h 161"/>
                <a:gd name="T46" fmla="*/ 156 w 164"/>
                <a:gd name="T47" fmla="*/ 129 h 161"/>
                <a:gd name="T48" fmla="*/ 164 w 164"/>
                <a:gd name="T49" fmla="*/ 161 h 161"/>
                <a:gd name="T50" fmla="*/ 160 w 164"/>
                <a:gd name="T51" fmla="*/ 121 h 161"/>
                <a:gd name="T52" fmla="*/ 9 w 164"/>
                <a:gd name="T53" fmla="*/ 70 h 161"/>
                <a:gd name="T54" fmla="*/ 30 w 164"/>
                <a:gd name="T55" fmla="*/ 9 h 161"/>
                <a:gd name="T56" fmla="*/ 33 w 164"/>
                <a:gd name="T57" fmla="*/ 9 h 161"/>
                <a:gd name="T58" fmla="*/ 35 w 164"/>
                <a:gd name="T59" fmla="*/ 24 h 161"/>
                <a:gd name="T60" fmla="*/ 64 w 164"/>
                <a:gd name="T61" fmla="*/ 58 h 161"/>
                <a:gd name="T62" fmla="*/ 41 w 164"/>
                <a:gd name="T63" fmla="*/ 39 h 161"/>
                <a:gd name="T64" fmla="*/ 64 w 164"/>
                <a:gd name="T65" fmla="*/ 58 h 161"/>
                <a:gd name="T66" fmla="*/ 72 w 164"/>
                <a:gd name="T67" fmla="*/ 61 h 161"/>
                <a:gd name="T68" fmla="*/ 88 w 164"/>
                <a:gd name="T69" fmla="*/ 61 h 161"/>
                <a:gd name="T70" fmla="*/ 146 w 164"/>
                <a:gd name="T71" fmla="*/ 91 h 161"/>
                <a:gd name="T72" fmla="*/ 140 w 164"/>
                <a:gd name="T73" fmla="*/ 93 h 161"/>
                <a:gd name="T74" fmla="*/ 99 w 164"/>
                <a:gd name="T75" fmla="*/ 74 h 161"/>
                <a:gd name="T76" fmla="*/ 144 w 164"/>
                <a:gd name="T77" fmla="*/ 86 h 161"/>
                <a:gd name="T78" fmla="*/ 146 w 164"/>
                <a:gd name="T79" fmla="*/ 91 h 161"/>
                <a:gd name="T80" fmla="*/ 98 w 164"/>
                <a:gd name="T81" fmla="*/ 125 h 161"/>
                <a:gd name="T82" fmla="*/ 62 w 164"/>
                <a:gd name="T83" fmla="*/ 125 h 161"/>
                <a:gd name="T84" fmla="*/ 72 w 164"/>
                <a:gd name="T85" fmla="*/ 140 h 161"/>
                <a:gd name="T86" fmla="*/ 58 w 164"/>
                <a:gd name="T87" fmla="*/ 157 h 161"/>
                <a:gd name="T88" fmla="*/ 102 w 164"/>
                <a:gd name="T89" fmla="*/ 157 h 161"/>
                <a:gd name="T90" fmla="*/ 88 w 164"/>
                <a:gd name="T91" fmla="*/ 140 h 161"/>
                <a:gd name="T92" fmla="*/ 66 w 164"/>
                <a:gd name="T93" fmla="*/ 120 h 161"/>
                <a:gd name="T94" fmla="*/ 94 w 164"/>
                <a:gd name="T95" fmla="*/ 120 h 161"/>
                <a:gd name="T96" fmla="*/ 87 w 164"/>
                <a:gd name="T97" fmla="*/ 106 h 161"/>
                <a:gd name="T98" fmla="*/ 90 w 164"/>
                <a:gd name="T99" fmla="*/ 94 h 161"/>
                <a:gd name="T100" fmla="*/ 70 w 164"/>
                <a:gd name="T101" fmla="*/ 94 h 161"/>
                <a:gd name="T102" fmla="*/ 73 w 164"/>
                <a:gd name="T103" fmla="*/ 106 h 161"/>
                <a:gd name="T104" fmla="*/ 66 w 164"/>
                <a:gd name="T105" fmla="*/ 1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1">
                  <a:moveTo>
                    <a:pt x="160" y="121"/>
                  </a:moveTo>
                  <a:cubicBezTo>
                    <a:pt x="148" y="121"/>
                    <a:pt x="148" y="121"/>
                    <a:pt x="148" y="12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50" y="98"/>
                    <a:pt x="152" y="96"/>
                    <a:pt x="153" y="94"/>
                  </a:cubicBezTo>
                  <a:cubicBezTo>
                    <a:pt x="154" y="91"/>
                    <a:pt x="154" y="88"/>
                    <a:pt x="153" y="85"/>
                  </a:cubicBezTo>
                  <a:cubicBezTo>
                    <a:pt x="152" y="82"/>
                    <a:pt x="150" y="80"/>
                    <a:pt x="147" y="7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2" y="49"/>
                    <a:pt x="86" y="45"/>
                    <a:pt x="80" y="45"/>
                  </a:cubicBezTo>
                  <a:cubicBezTo>
                    <a:pt x="78" y="45"/>
                    <a:pt x="77" y="45"/>
                    <a:pt x="75" y="4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9"/>
                    <a:pt x="43" y="26"/>
                    <a:pt x="43" y="2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0" y="3"/>
                    <a:pt x="36" y="2"/>
                  </a:cubicBezTo>
                  <a:cubicBezTo>
                    <a:pt x="32" y="0"/>
                    <a:pt x="28" y="1"/>
                    <a:pt x="24" y="4"/>
                  </a:cubicBezTo>
                  <a:cubicBezTo>
                    <a:pt x="17" y="11"/>
                    <a:pt x="11" y="19"/>
                    <a:pt x="7" y="28"/>
                  </a:cubicBezTo>
                  <a:cubicBezTo>
                    <a:pt x="2" y="38"/>
                    <a:pt x="0" y="5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9" y="81"/>
                    <a:pt x="9" y="8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7"/>
                    <a:pt x="33" y="55"/>
                    <a:pt x="35" y="5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2" y="75"/>
                    <a:pt x="76" y="77"/>
                    <a:pt x="80" y="77"/>
                  </a:cubicBezTo>
                  <a:cubicBezTo>
                    <a:pt x="82" y="77"/>
                    <a:pt x="83" y="77"/>
                    <a:pt x="85" y="76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7"/>
                    <a:pt x="120" y="156"/>
                    <a:pt x="120" y="15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6" y="121"/>
                    <a:pt x="124" y="123"/>
                    <a:pt x="124" y="125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3"/>
                    <a:pt x="162" y="121"/>
                    <a:pt x="160" y="121"/>
                  </a:cubicBezTo>
                  <a:close/>
                  <a:moveTo>
                    <a:pt x="24" y="53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7" y="57"/>
                    <a:pt x="9" y="43"/>
                    <a:pt x="14" y="31"/>
                  </a:cubicBezTo>
                  <a:cubicBezTo>
                    <a:pt x="18" y="23"/>
                    <a:pt x="23" y="16"/>
                    <a:pt x="30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4" y="9"/>
                    <a:pt x="35" y="10"/>
                    <a:pt x="35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5"/>
                    <a:pt x="32" y="46"/>
                    <a:pt x="24" y="53"/>
                  </a:cubicBezTo>
                  <a:close/>
                  <a:moveTo>
                    <a:pt x="64" y="58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1" y="42"/>
                    <a:pt x="41" y="3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53"/>
                    <a:pt x="65" y="55"/>
                    <a:pt x="64" y="58"/>
                  </a:cubicBezTo>
                  <a:close/>
                  <a:moveTo>
                    <a:pt x="80" y="69"/>
                  </a:moveTo>
                  <a:cubicBezTo>
                    <a:pt x="76" y="69"/>
                    <a:pt x="72" y="65"/>
                    <a:pt x="72" y="61"/>
                  </a:cubicBezTo>
                  <a:cubicBezTo>
                    <a:pt x="72" y="57"/>
                    <a:pt x="76" y="53"/>
                    <a:pt x="80" y="53"/>
                  </a:cubicBezTo>
                  <a:cubicBezTo>
                    <a:pt x="84" y="53"/>
                    <a:pt x="88" y="57"/>
                    <a:pt x="88" y="61"/>
                  </a:cubicBezTo>
                  <a:cubicBezTo>
                    <a:pt x="88" y="65"/>
                    <a:pt x="84" y="69"/>
                    <a:pt x="80" y="69"/>
                  </a:cubicBezTo>
                  <a:close/>
                  <a:moveTo>
                    <a:pt x="146" y="91"/>
                  </a:moveTo>
                  <a:cubicBezTo>
                    <a:pt x="145" y="92"/>
                    <a:pt x="144" y="93"/>
                    <a:pt x="143" y="93"/>
                  </a:cubicBezTo>
                  <a:cubicBezTo>
                    <a:pt x="142" y="93"/>
                    <a:pt x="141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7"/>
                    <a:pt x="146" y="88"/>
                  </a:cubicBezTo>
                  <a:cubicBezTo>
                    <a:pt x="146" y="89"/>
                    <a:pt x="146" y="90"/>
                    <a:pt x="146" y="91"/>
                  </a:cubicBezTo>
                  <a:close/>
                  <a:moveTo>
                    <a:pt x="102" y="133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88" y="140"/>
                    <a:pt x="88" y="140"/>
                    <a:pt x="88" y="140"/>
                  </a:cubicBezTo>
                  <a:lnTo>
                    <a:pt x="102" y="133"/>
                  </a:lnTo>
                  <a:close/>
                  <a:moveTo>
                    <a:pt x="66" y="12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62" y="114"/>
                    <a:pt x="62" y="114"/>
                    <a:pt x="62" y="114"/>
                  </a:cubicBezTo>
                  <a:lnTo>
                    <a:pt x="66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86312659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Energy production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3"/>
            <a:ext cx="1992227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Power engineering / Power station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Renewable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energy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Nuclear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energy</a:t>
            </a:r>
          </a:p>
        </p:txBody>
      </p:sp>
      <p:sp>
        <p:nvSpPr>
          <p:cNvPr id="6" name="Freeform 669"/>
          <p:cNvSpPr>
            <a:spLocks noEditPoints="1"/>
          </p:cNvSpPr>
          <p:nvPr/>
        </p:nvSpPr>
        <p:spPr bwMode="auto">
          <a:xfrm>
            <a:off x="3558791" y="2629412"/>
            <a:ext cx="1053049" cy="964371"/>
          </a:xfrm>
          <a:custGeom>
            <a:avLst/>
            <a:gdLst>
              <a:gd name="T0" fmla="*/ 63 w 201"/>
              <a:gd name="T1" fmla="*/ 20 h 184"/>
              <a:gd name="T2" fmla="*/ 63 w 201"/>
              <a:gd name="T3" fmla="*/ 8 h 184"/>
              <a:gd name="T4" fmla="*/ 85 w 201"/>
              <a:gd name="T5" fmla="*/ 36 h 184"/>
              <a:gd name="T6" fmla="*/ 85 w 201"/>
              <a:gd name="T7" fmla="*/ 20 h 184"/>
              <a:gd name="T8" fmla="*/ 39 w 201"/>
              <a:gd name="T9" fmla="*/ 48 h 184"/>
              <a:gd name="T10" fmla="*/ 39 w 201"/>
              <a:gd name="T11" fmla="*/ 36 h 184"/>
              <a:gd name="T12" fmla="*/ 179 w 201"/>
              <a:gd name="T13" fmla="*/ 95 h 184"/>
              <a:gd name="T14" fmla="*/ 160 w 201"/>
              <a:gd name="T15" fmla="*/ 54 h 184"/>
              <a:gd name="T16" fmla="*/ 105 w 201"/>
              <a:gd name="T17" fmla="*/ 32 h 184"/>
              <a:gd name="T18" fmla="*/ 89 w 201"/>
              <a:gd name="T19" fmla="*/ 72 h 184"/>
              <a:gd name="T20" fmla="*/ 73 w 201"/>
              <a:gd name="T21" fmla="*/ 44 h 184"/>
              <a:gd name="T22" fmla="*/ 65 w 201"/>
              <a:gd name="T23" fmla="*/ 74 h 184"/>
              <a:gd name="T24" fmla="*/ 37 w 201"/>
              <a:gd name="T25" fmla="*/ 168 h 184"/>
              <a:gd name="T26" fmla="*/ 37 w 201"/>
              <a:gd name="T27" fmla="*/ 176 h 184"/>
              <a:gd name="T28" fmla="*/ 61 w 201"/>
              <a:gd name="T29" fmla="*/ 152 h 184"/>
              <a:gd name="T30" fmla="*/ 169 w 201"/>
              <a:gd name="T31" fmla="*/ 156 h 184"/>
              <a:gd name="T32" fmla="*/ 137 w 201"/>
              <a:gd name="T33" fmla="*/ 100 h 184"/>
              <a:gd name="T34" fmla="*/ 201 w 201"/>
              <a:gd name="T35" fmla="*/ 184 h 184"/>
              <a:gd name="T36" fmla="*/ 81 w 201"/>
              <a:gd name="T37" fmla="*/ 76 h 184"/>
              <a:gd name="T38" fmla="*/ 71 w 201"/>
              <a:gd name="T39" fmla="*/ 68 h 184"/>
              <a:gd name="T40" fmla="*/ 65 w 201"/>
              <a:gd name="T41" fmla="*/ 50 h 184"/>
              <a:gd name="T42" fmla="*/ 80 w 201"/>
              <a:gd name="T43" fmla="*/ 63 h 184"/>
              <a:gd name="T44" fmla="*/ 113 w 201"/>
              <a:gd name="T45" fmla="*/ 64 h 184"/>
              <a:gd name="T46" fmla="*/ 103 w 201"/>
              <a:gd name="T47" fmla="*/ 56 h 184"/>
              <a:gd name="T48" fmla="*/ 113 w 201"/>
              <a:gd name="T49" fmla="*/ 54 h 184"/>
              <a:gd name="T50" fmla="*/ 121 w 201"/>
              <a:gd name="T51" fmla="*/ 143 h 184"/>
              <a:gd name="T52" fmla="*/ 172 w 201"/>
              <a:gd name="T53" fmla="*/ 92 h 184"/>
              <a:gd name="T54" fmla="*/ 135 w 201"/>
              <a:gd name="T55" fmla="*/ 80 h 184"/>
              <a:gd name="T56" fmla="*/ 121 w 201"/>
              <a:gd name="T57" fmla="*/ 60 h 184"/>
              <a:gd name="T58" fmla="*/ 121 w 201"/>
              <a:gd name="T59" fmla="*/ 45 h 184"/>
              <a:gd name="T60" fmla="*/ 145 w 201"/>
              <a:gd name="T61" fmla="*/ 52 h 184"/>
              <a:gd name="T62" fmla="*/ 161 w 201"/>
              <a:gd name="T63" fmla="*/ 64 h 184"/>
              <a:gd name="T64" fmla="*/ 172 w 201"/>
              <a:gd name="T65" fmla="*/ 92 h 184"/>
              <a:gd name="T66" fmla="*/ 51 w 201"/>
              <a:gd name="T67" fmla="*/ 105 h 184"/>
              <a:gd name="T68" fmla="*/ 55 w 201"/>
              <a:gd name="T69" fmla="*/ 97 h 184"/>
              <a:gd name="T70" fmla="*/ 49 w 201"/>
              <a:gd name="T71" fmla="*/ 68 h 184"/>
              <a:gd name="T72" fmla="*/ 2 w 201"/>
              <a:gd name="T73" fmla="*/ 96 h 184"/>
              <a:gd name="T74" fmla="*/ 6 w 201"/>
              <a:gd name="T75" fmla="*/ 104 h 184"/>
              <a:gd name="T76" fmla="*/ 25 w 201"/>
              <a:gd name="T77" fmla="*/ 136 h 184"/>
              <a:gd name="T78" fmla="*/ 12 w 201"/>
              <a:gd name="T79" fmla="*/ 99 h 184"/>
              <a:gd name="T80" fmla="*/ 9 w 201"/>
              <a:gd name="T81" fmla="*/ 92 h 184"/>
              <a:gd name="T82" fmla="*/ 49 w 201"/>
              <a:gd name="T83" fmla="*/ 88 h 184"/>
              <a:gd name="T84" fmla="*/ 48 w 201"/>
              <a:gd name="T85" fmla="*/ 95 h 184"/>
              <a:gd name="T86" fmla="*/ 45 w 201"/>
              <a:gd name="T87" fmla="*/ 100 h 184"/>
              <a:gd name="T88" fmla="*/ 16 w 201"/>
              <a:gd name="T89" fmla="*/ 103 h 184"/>
              <a:gd name="T90" fmla="*/ 33 w 201"/>
              <a:gd name="T91" fmla="*/ 128 h 184"/>
              <a:gd name="T92" fmla="*/ 28 w 201"/>
              <a:gd name="T93" fmla="*/ 85 h 184"/>
              <a:gd name="T94" fmla="*/ 30 w 201"/>
              <a:gd name="T95" fmla="*/ 99 h 184"/>
              <a:gd name="T96" fmla="*/ 65 w 201"/>
              <a:gd name="T97" fmla="*/ 168 h 184"/>
              <a:gd name="T98" fmla="*/ 97 w 201"/>
              <a:gd name="T99" fmla="*/ 168 h 184"/>
              <a:gd name="T100" fmla="*/ 129 w 201"/>
              <a:gd name="T101" fmla="*/ 168 h 184"/>
              <a:gd name="T102" fmla="*/ 65 w 201"/>
              <a:gd name="T103" fmla="*/ 184 h 184"/>
              <a:gd name="T104" fmla="*/ 97 w 201"/>
              <a:gd name="T105" fmla="*/ 184 h 184"/>
              <a:gd name="T106" fmla="*/ 129 w 201"/>
              <a:gd name="T107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1" h="184">
                <a:moveTo>
                  <a:pt x="63" y="20"/>
                </a:moveTo>
                <a:cubicBezTo>
                  <a:pt x="69" y="20"/>
                  <a:pt x="73" y="16"/>
                  <a:pt x="73" y="10"/>
                </a:cubicBezTo>
                <a:cubicBezTo>
                  <a:pt x="73" y="4"/>
                  <a:pt x="69" y="0"/>
                  <a:pt x="63" y="0"/>
                </a:cubicBezTo>
                <a:cubicBezTo>
                  <a:pt x="57" y="0"/>
                  <a:pt x="53" y="4"/>
                  <a:pt x="53" y="10"/>
                </a:cubicBezTo>
                <a:cubicBezTo>
                  <a:pt x="53" y="16"/>
                  <a:pt x="57" y="20"/>
                  <a:pt x="63" y="20"/>
                </a:cubicBezTo>
                <a:close/>
                <a:moveTo>
                  <a:pt x="63" y="8"/>
                </a:moveTo>
                <a:cubicBezTo>
                  <a:pt x="64" y="8"/>
                  <a:pt x="65" y="9"/>
                  <a:pt x="65" y="10"/>
                </a:cubicBezTo>
                <a:cubicBezTo>
                  <a:pt x="65" y="11"/>
                  <a:pt x="64" y="12"/>
                  <a:pt x="63" y="12"/>
                </a:cubicBezTo>
                <a:cubicBezTo>
                  <a:pt x="62" y="12"/>
                  <a:pt x="61" y="11"/>
                  <a:pt x="61" y="10"/>
                </a:cubicBezTo>
                <a:cubicBezTo>
                  <a:pt x="61" y="9"/>
                  <a:pt x="62" y="8"/>
                  <a:pt x="63" y="8"/>
                </a:cubicBezTo>
                <a:close/>
                <a:moveTo>
                  <a:pt x="85" y="36"/>
                </a:moveTo>
                <a:cubicBezTo>
                  <a:pt x="92" y="36"/>
                  <a:pt x="97" y="31"/>
                  <a:pt x="97" y="24"/>
                </a:cubicBezTo>
                <a:cubicBezTo>
                  <a:pt x="97" y="17"/>
                  <a:pt x="92" y="12"/>
                  <a:pt x="85" y="12"/>
                </a:cubicBezTo>
                <a:cubicBezTo>
                  <a:pt x="78" y="12"/>
                  <a:pt x="73" y="17"/>
                  <a:pt x="73" y="24"/>
                </a:cubicBezTo>
                <a:cubicBezTo>
                  <a:pt x="73" y="31"/>
                  <a:pt x="78" y="36"/>
                  <a:pt x="85" y="36"/>
                </a:cubicBezTo>
                <a:close/>
                <a:moveTo>
                  <a:pt x="85" y="20"/>
                </a:moveTo>
                <a:cubicBezTo>
                  <a:pt x="87" y="20"/>
                  <a:pt x="89" y="22"/>
                  <a:pt x="89" y="24"/>
                </a:cubicBezTo>
                <a:cubicBezTo>
                  <a:pt x="89" y="26"/>
                  <a:pt x="87" y="28"/>
                  <a:pt x="85" y="28"/>
                </a:cubicBezTo>
                <a:cubicBezTo>
                  <a:pt x="83" y="28"/>
                  <a:pt x="81" y="26"/>
                  <a:pt x="81" y="24"/>
                </a:cubicBezTo>
                <a:cubicBezTo>
                  <a:pt x="81" y="22"/>
                  <a:pt x="83" y="20"/>
                  <a:pt x="85" y="20"/>
                </a:cubicBezTo>
                <a:close/>
                <a:moveTo>
                  <a:pt x="39" y="48"/>
                </a:moveTo>
                <a:cubicBezTo>
                  <a:pt x="45" y="48"/>
                  <a:pt x="49" y="44"/>
                  <a:pt x="49" y="38"/>
                </a:cubicBezTo>
                <a:cubicBezTo>
                  <a:pt x="49" y="32"/>
                  <a:pt x="45" y="28"/>
                  <a:pt x="39" y="28"/>
                </a:cubicBezTo>
                <a:cubicBezTo>
                  <a:pt x="33" y="28"/>
                  <a:pt x="29" y="32"/>
                  <a:pt x="29" y="38"/>
                </a:cubicBezTo>
                <a:cubicBezTo>
                  <a:pt x="29" y="44"/>
                  <a:pt x="33" y="48"/>
                  <a:pt x="39" y="48"/>
                </a:cubicBezTo>
                <a:close/>
                <a:moveTo>
                  <a:pt x="39" y="36"/>
                </a:moveTo>
                <a:cubicBezTo>
                  <a:pt x="40" y="36"/>
                  <a:pt x="41" y="37"/>
                  <a:pt x="41" y="38"/>
                </a:cubicBezTo>
                <a:cubicBezTo>
                  <a:pt x="41" y="39"/>
                  <a:pt x="40" y="40"/>
                  <a:pt x="39" y="40"/>
                </a:cubicBezTo>
                <a:cubicBezTo>
                  <a:pt x="38" y="40"/>
                  <a:pt x="37" y="39"/>
                  <a:pt x="37" y="38"/>
                </a:cubicBezTo>
                <a:cubicBezTo>
                  <a:pt x="37" y="37"/>
                  <a:pt x="38" y="36"/>
                  <a:pt x="39" y="36"/>
                </a:cubicBezTo>
                <a:close/>
                <a:moveTo>
                  <a:pt x="201" y="183"/>
                </a:moveTo>
                <a:cubicBezTo>
                  <a:pt x="182" y="119"/>
                  <a:pt x="182" y="119"/>
                  <a:pt x="182" y="119"/>
                </a:cubicBezTo>
                <a:cubicBezTo>
                  <a:pt x="181" y="117"/>
                  <a:pt x="181" y="114"/>
                  <a:pt x="181" y="112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1" y="98"/>
                  <a:pt x="180" y="96"/>
                  <a:pt x="179" y="95"/>
                </a:cubicBezTo>
                <a:cubicBezTo>
                  <a:pt x="180" y="93"/>
                  <a:pt x="181" y="91"/>
                  <a:pt x="181" y="88"/>
                </a:cubicBezTo>
                <a:cubicBezTo>
                  <a:pt x="181" y="84"/>
                  <a:pt x="179" y="80"/>
                  <a:pt x="176" y="77"/>
                </a:cubicBezTo>
                <a:cubicBezTo>
                  <a:pt x="177" y="75"/>
                  <a:pt x="177" y="74"/>
                  <a:pt x="177" y="72"/>
                </a:cubicBezTo>
                <a:cubicBezTo>
                  <a:pt x="177" y="63"/>
                  <a:pt x="170" y="57"/>
                  <a:pt x="162" y="56"/>
                </a:cubicBezTo>
                <a:cubicBezTo>
                  <a:pt x="161" y="55"/>
                  <a:pt x="161" y="55"/>
                  <a:pt x="160" y="54"/>
                </a:cubicBezTo>
                <a:cubicBezTo>
                  <a:pt x="157" y="48"/>
                  <a:pt x="152" y="44"/>
                  <a:pt x="145" y="44"/>
                </a:cubicBezTo>
                <a:cubicBezTo>
                  <a:pt x="143" y="44"/>
                  <a:pt x="141" y="44"/>
                  <a:pt x="139" y="45"/>
                </a:cubicBezTo>
                <a:cubicBezTo>
                  <a:pt x="137" y="40"/>
                  <a:pt x="131" y="36"/>
                  <a:pt x="125" y="36"/>
                </a:cubicBezTo>
                <a:cubicBezTo>
                  <a:pt x="122" y="36"/>
                  <a:pt x="120" y="37"/>
                  <a:pt x="117" y="38"/>
                </a:cubicBezTo>
                <a:cubicBezTo>
                  <a:pt x="114" y="34"/>
                  <a:pt x="110" y="32"/>
                  <a:pt x="105" y="32"/>
                </a:cubicBezTo>
                <a:cubicBezTo>
                  <a:pt x="96" y="32"/>
                  <a:pt x="89" y="39"/>
                  <a:pt x="89" y="48"/>
                </a:cubicBezTo>
                <a:cubicBezTo>
                  <a:pt x="89" y="54"/>
                  <a:pt x="92" y="59"/>
                  <a:pt x="97" y="62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89" y="72"/>
                  <a:pt x="89" y="72"/>
                  <a:pt x="89" y="72"/>
                </a:cubicBezTo>
                <a:cubicBezTo>
                  <a:pt x="89" y="71"/>
                  <a:pt x="89" y="71"/>
                  <a:pt x="89" y="71"/>
                </a:cubicBezTo>
                <a:cubicBezTo>
                  <a:pt x="89" y="70"/>
                  <a:pt x="89" y="69"/>
                  <a:pt x="89" y="68"/>
                </a:cubicBezTo>
                <a:cubicBezTo>
                  <a:pt x="89" y="67"/>
                  <a:pt x="89" y="66"/>
                  <a:pt x="88" y="64"/>
                </a:cubicBezTo>
                <a:cubicBezTo>
                  <a:pt x="89" y="63"/>
                  <a:pt x="89" y="61"/>
                  <a:pt x="89" y="60"/>
                </a:cubicBezTo>
                <a:cubicBezTo>
                  <a:pt x="89" y="51"/>
                  <a:pt x="82" y="44"/>
                  <a:pt x="73" y="44"/>
                </a:cubicBezTo>
                <a:cubicBezTo>
                  <a:pt x="72" y="44"/>
                  <a:pt x="71" y="44"/>
                  <a:pt x="70" y="44"/>
                </a:cubicBezTo>
                <a:cubicBezTo>
                  <a:pt x="68" y="42"/>
                  <a:pt x="65" y="40"/>
                  <a:pt x="61" y="40"/>
                </a:cubicBezTo>
                <a:cubicBezTo>
                  <a:pt x="54" y="40"/>
                  <a:pt x="49" y="45"/>
                  <a:pt x="49" y="52"/>
                </a:cubicBezTo>
                <a:cubicBezTo>
                  <a:pt x="49" y="57"/>
                  <a:pt x="53" y="62"/>
                  <a:pt x="57" y="63"/>
                </a:cubicBezTo>
                <a:cubicBezTo>
                  <a:pt x="58" y="68"/>
                  <a:pt x="61" y="72"/>
                  <a:pt x="65" y="74"/>
                </a:cubicBezTo>
                <a:cubicBezTo>
                  <a:pt x="65" y="144"/>
                  <a:pt x="65" y="144"/>
                  <a:pt x="65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4" y="144"/>
                  <a:pt x="49" y="149"/>
                  <a:pt x="49" y="156"/>
                </a:cubicBezTo>
                <a:cubicBezTo>
                  <a:pt x="49" y="168"/>
                  <a:pt x="49" y="168"/>
                  <a:pt x="49" y="168"/>
                </a:cubicBezTo>
                <a:cubicBezTo>
                  <a:pt x="37" y="168"/>
                  <a:pt x="37" y="168"/>
                  <a:pt x="37" y="168"/>
                </a:cubicBezTo>
                <a:cubicBezTo>
                  <a:pt x="35" y="168"/>
                  <a:pt x="33" y="166"/>
                  <a:pt x="33" y="16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64"/>
                  <a:pt x="25" y="164"/>
                  <a:pt x="25" y="164"/>
                </a:cubicBezTo>
                <a:cubicBezTo>
                  <a:pt x="25" y="171"/>
                  <a:pt x="30" y="176"/>
                  <a:pt x="37" y="176"/>
                </a:cubicBezTo>
                <a:cubicBezTo>
                  <a:pt x="49" y="176"/>
                  <a:pt x="49" y="176"/>
                  <a:pt x="49" y="176"/>
                </a:cubicBezTo>
                <a:cubicBezTo>
                  <a:pt x="49" y="184"/>
                  <a:pt x="49" y="184"/>
                  <a:pt x="49" y="184"/>
                </a:cubicBezTo>
                <a:cubicBezTo>
                  <a:pt x="57" y="184"/>
                  <a:pt x="57" y="184"/>
                  <a:pt x="57" y="184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4"/>
                  <a:pt x="59" y="152"/>
                  <a:pt x="61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2"/>
                  <a:pt x="161" y="154"/>
                  <a:pt x="161" y="156"/>
                </a:cubicBezTo>
                <a:cubicBezTo>
                  <a:pt x="161" y="184"/>
                  <a:pt x="161" y="184"/>
                  <a:pt x="161" y="184"/>
                </a:cubicBezTo>
                <a:cubicBezTo>
                  <a:pt x="169" y="184"/>
                  <a:pt x="169" y="184"/>
                  <a:pt x="169" y="184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9"/>
                  <a:pt x="164" y="144"/>
                  <a:pt x="157" y="144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6" y="121"/>
                  <a:pt x="136" y="121"/>
                  <a:pt x="136" y="121"/>
                </a:cubicBezTo>
                <a:cubicBezTo>
                  <a:pt x="136" y="119"/>
                  <a:pt x="137" y="115"/>
                  <a:pt x="137" y="112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3" y="112"/>
                  <a:pt x="173" y="112"/>
                  <a:pt x="173" y="112"/>
                </a:cubicBezTo>
                <a:cubicBezTo>
                  <a:pt x="173" y="115"/>
                  <a:pt x="174" y="119"/>
                  <a:pt x="174" y="121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3"/>
                  <a:pt x="201" y="183"/>
                </a:cubicBezTo>
                <a:close/>
                <a:moveTo>
                  <a:pt x="81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76"/>
                  <a:pt x="73" y="76"/>
                  <a:pt x="73" y="76"/>
                </a:cubicBezTo>
                <a:cubicBezTo>
                  <a:pt x="81" y="76"/>
                  <a:pt x="81" y="76"/>
                  <a:pt x="81" y="76"/>
                </a:cubicBezTo>
                <a:lnTo>
                  <a:pt x="81" y="144"/>
                </a:lnTo>
                <a:close/>
                <a:moveTo>
                  <a:pt x="81" y="66"/>
                </a:moveTo>
                <a:cubicBezTo>
                  <a:pt x="81" y="67"/>
                  <a:pt x="81" y="67"/>
                  <a:pt x="81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1" y="68"/>
                  <a:pt x="71" y="68"/>
                  <a:pt x="71" y="68"/>
                </a:cubicBezTo>
                <a:cubicBezTo>
                  <a:pt x="67" y="67"/>
                  <a:pt x="65" y="64"/>
                  <a:pt x="65" y="60"/>
                </a:cubicBezTo>
                <a:cubicBezTo>
                  <a:pt x="65" y="58"/>
                  <a:pt x="63" y="56"/>
                  <a:pt x="61" y="56"/>
                </a:cubicBezTo>
                <a:cubicBezTo>
                  <a:pt x="59" y="56"/>
                  <a:pt x="57" y="54"/>
                  <a:pt x="57" y="52"/>
                </a:cubicBezTo>
                <a:cubicBezTo>
                  <a:pt x="57" y="50"/>
                  <a:pt x="59" y="48"/>
                  <a:pt x="61" y="48"/>
                </a:cubicBezTo>
                <a:cubicBezTo>
                  <a:pt x="63" y="48"/>
                  <a:pt x="64" y="49"/>
                  <a:pt x="65" y="50"/>
                </a:cubicBezTo>
                <a:cubicBezTo>
                  <a:pt x="65" y="51"/>
                  <a:pt x="66" y="52"/>
                  <a:pt x="67" y="53"/>
                </a:cubicBezTo>
                <a:cubicBezTo>
                  <a:pt x="68" y="53"/>
                  <a:pt x="69" y="53"/>
                  <a:pt x="70" y="53"/>
                </a:cubicBezTo>
                <a:cubicBezTo>
                  <a:pt x="71" y="52"/>
                  <a:pt x="72" y="52"/>
                  <a:pt x="73" y="52"/>
                </a:cubicBezTo>
                <a:cubicBezTo>
                  <a:pt x="77" y="52"/>
                  <a:pt x="81" y="56"/>
                  <a:pt x="81" y="60"/>
                </a:cubicBezTo>
                <a:cubicBezTo>
                  <a:pt x="81" y="61"/>
                  <a:pt x="81" y="62"/>
                  <a:pt x="80" y="63"/>
                </a:cubicBezTo>
                <a:cubicBezTo>
                  <a:pt x="80" y="64"/>
                  <a:pt x="80" y="65"/>
                  <a:pt x="81" y="66"/>
                </a:cubicBezTo>
                <a:close/>
                <a:moveTo>
                  <a:pt x="113" y="144"/>
                </a:moveTo>
                <a:cubicBezTo>
                  <a:pt x="105" y="144"/>
                  <a:pt x="105" y="144"/>
                  <a:pt x="105" y="14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13" y="64"/>
                  <a:pt x="113" y="64"/>
                  <a:pt x="113" y="64"/>
                </a:cubicBezTo>
                <a:lnTo>
                  <a:pt x="113" y="144"/>
                </a:lnTo>
                <a:close/>
                <a:moveTo>
                  <a:pt x="113" y="54"/>
                </a:moveTo>
                <a:cubicBezTo>
                  <a:pt x="113" y="55"/>
                  <a:pt x="113" y="55"/>
                  <a:pt x="113" y="5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99" y="55"/>
                  <a:pt x="97" y="52"/>
                  <a:pt x="97" y="48"/>
                </a:cubicBezTo>
                <a:cubicBezTo>
                  <a:pt x="97" y="44"/>
                  <a:pt x="101" y="40"/>
                  <a:pt x="105" y="40"/>
                </a:cubicBezTo>
                <a:cubicBezTo>
                  <a:pt x="109" y="40"/>
                  <a:pt x="113" y="44"/>
                  <a:pt x="113" y="48"/>
                </a:cubicBezTo>
                <a:cubicBezTo>
                  <a:pt x="113" y="49"/>
                  <a:pt x="113" y="50"/>
                  <a:pt x="112" y="51"/>
                </a:cubicBezTo>
                <a:cubicBezTo>
                  <a:pt x="112" y="52"/>
                  <a:pt x="112" y="53"/>
                  <a:pt x="113" y="54"/>
                </a:cubicBezTo>
                <a:close/>
                <a:moveTo>
                  <a:pt x="133" y="93"/>
                </a:moveTo>
                <a:cubicBezTo>
                  <a:pt x="131" y="94"/>
                  <a:pt x="129" y="97"/>
                  <a:pt x="129" y="100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4"/>
                  <a:pt x="129" y="117"/>
                  <a:pt x="128" y="119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4" y="88"/>
                  <a:pt x="128" y="88"/>
                  <a:pt x="131" y="88"/>
                </a:cubicBezTo>
                <a:cubicBezTo>
                  <a:pt x="132" y="89"/>
                  <a:pt x="132" y="90"/>
                  <a:pt x="133" y="91"/>
                </a:cubicBezTo>
                <a:cubicBezTo>
                  <a:pt x="133" y="92"/>
                  <a:pt x="133" y="92"/>
                  <a:pt x="133" y="93"/>
                </a:cubicBezTo>
                <a:close/>
                <a:moveTo>
                  <a:pt x="172" y="92"/>
                </a:move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2" y="92"/>
                  <a:pt x="142" y="91"/>
                </a:cubicBezTo>
                <a:cubicBezTo>
                  <a:pt x="142" y="90"/>
                  <a:pt x="142" y="88"/>
                  <a:pt x="140" y="86"/>
                </a:cubicBezTo>
                <a:cubicBezTo>
                  <a:pt x="139" y="85"/>
                  <a:pt x="138" y="84"/>
                  <a:pt x="137" y="82"/>
                </a:cubicBezTo>
                <a:cubicBezTo>
                  <a:pt x="137" y="81"/>
                  <a:pt x="136" y="80"/>
                  <a:pt x="135" y="80"/>
                </a:cubicBezTo>
                <a:cubicBezTo>
                  <a:pt x="135" y="79"/>
                  <a:pt x="134" y="79"/>
                  <a:pt x="134" y="79"/>
                </a:cubicBezTo>
                <a:cubicBezTo>
                  <a:pt x="133" y="79"/>
                  <a:pt x="133" y="79"/>
                  <a:pt x="132" y="79"/>
                </a:cubicBezTo>
                <a:cubicBezTo>
                  <a:pt x="131" y="80"/>
                  <a:pt x="130" y="80"/>
                  <a:pt x="129" y="80"/>
                </a:cubicBezTo>
                <a:cubicBezTo>
                  <a:pt x="126" y="80"/>
                  <a:pt x="123" y="79"/>
                  <a:pt x="121" y="77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1" y="58"/>
                  <a:pt x="121" y="57"/>
                  <a:pt x="121" y="56"/>
                </a:cubicBezTo>
                <a:cubicBezTo>
                  <a:pt x="121" y="55"/>
                  <a:pt x="121" y="54"/>
                  <a:pt x="120" y="52"/>
                </a:cubicBezTo>
                <a:cubicBezTo>
                  <a:pt x="121" y="51"/>
                  <a:pt x="121" y="49"/>
                  <a:pt x="121" y="48"/>
                </a:cubicBezTo>
                <a:cubicBezTo>
                  <a:pt x="121" y="47"/>
                  <a:pt x="121" y="46"/>
                  <a:pt x="121" y="45"/>
                </a:cubicBezTo>
                <a:cubicBezTo>
                  <a:pt x="122" y="44"/>
                  <a:pt x="123" y="44"/>
                  <a:pt x="125" y="44"/>
                </a:cubicBezTo>
                <a:cubicBezTo>
                  <a:pt x="129" y="44"/>
                  <a:pt x="133" y="47"/>
                  <a:pt x="133" y="51"/>
                </a:cubicBezTo>
                <a:cubicBezTo>
                  <a:pt x="133" y="53"/>
                  <a:pt x="134" y="54"/>
                  <a:pt x="135" y="55"/>
                </a:cubicBezTo>
                <a:cubicBezTo>
                  <a:pt x="137" y="55"/>
                  <a:pt x="138" y="55"/>
                  <a:pt x="140" y="54"/>
                </a:cubicBezTo>
                <a:cubicBezTo>
                  <a:pt x="141" y="53"/>
                  <a:pt x="143" y="52"/>
                  <a:pt x="145" y="52"/>
                </a:cubicBezTo>
                <a:cubicBezTo>
                  <a:pt x="149" y="52"/>
                  <a:pt x="152" y="54"/>
                  <a:pt x="153" y="58"/>
                </a:cubicBezTo>
                <a:cubicBezTo>
                  <a:pt x="153" y="59"/>
                  <a:pt x="154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60" y="64"/>
                </a:cubicBezTo>
                <a:cubicBezTo>
                  <a:pt x="160" y="64"/>
                  <a:pt x="161" y="64"/>
                  <a:pt x="161" y="64"/>
                </a:cubicBezTo>
                <a:cubicBezTo>
                  <a:pt x="165" y="64"/>
                  <a:pt x="169" y="68"/>
                  <a:pt x="169" y="72"/>
                </a:cubicBezTo>
                <a:cubicBezTo>
                  <a:pt x="169" y="73"/>
                  <a:pt x="169" y="75"/>
                  <a:pt x="168" y="76"/>
                </a:cubicBezTo>
                <a:cubicBezTo>
                  <a:pt x="167" y="78"/>
                  <a:pt x="167" y="80"/>
                  <a:pt x="169" y="81"/>
                </a:cubicBezTo>
                <a:cubicBezTo>
                  <a:pt x="172" y="83"/>
                  <a:pt x="173" y="85"/>
                  <a:pt x="173" y="88"/>
                </a:cubicBezTo>
                <a:cubicBezTo>
                  <a:pt x="173" y="89"/>
                  <a:pt x="173" y="91"/>
                  <a:pt x="172" y="92"/>
                </a:cubicBezTo>
                <a:close/>
                <a:moveTo>
                  <a:pt x="33" y="136"/>
                </a:moveTo>
                <a:cubicBezTo>
                  <a:pt x="40" y="136"/>
                  <a:pt x="45" y="131"/>
                  <a:pt x="45" y="124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2"/>
                  <a:pt x="46" y="110"/>
                  <a:pt x="48" y="109"/>
                </a:cubicBezTo>
                <a:cubicBezTo>
                  <a:pt x="49" y="108"/>
                  <a:pt x="50" y="106"/>
                  <a:pt x="51" y="105"/>
                </a:cubicBezTo>
                <a:cubicBezTo>
                  <a:pt x="51" y="105"/>
                  <a:pt x="52" y="105"/>
                  <a:pt x="52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3" y="102"/>
                  <a:pt x="54" y="101"/>
                </a:cubicBezTo>
                <a:cubicBezTo>
                  <a:pt x="54" y="101"/>
                  <a:pt x="54" y="100"/>
                  <a:pt x="54" y="100"/>
                </a:cubicBezTo>
                <a:cubicBezTo>
                  <a:pt x="55" y="99"/>
                  <a:pt x="55" y="98"/>
                  <a:pt x="55" y="97"/>
                </a:cubicBezTo>
                <a:cubicBezTo>
                  <a:pt x="55" y="97"/>
                  <a:pt x="56" y="97"/>
                  <a:pt x="56" y="96"/>
                </a:cubicBezTo>
                <a:cubicBezTo>
                  <a:pt x="56" y="95"/>
                  <a:pt x="56" y="94"/>
                  <a:pt x="56" y="93"/>
                </a:cubicBezTo>
                <a:cubicBezTo>
                  <a:pt x="57" y="93"/>
                  <a:pt x="57" y="92"/>
                  <a:pt x="57" y="92"/>
                </a:cubicBezTo>
                <a:cubicBezTo>
                  <a:pt x="57" y="91"/>
                  <a:pt x="57" y="89"/>
                  <a:pt x="57" y="88"/>
                </a:cubicBezTo>
                <a:cubicBezTo>
                  <a:pt x="57" y="80"/>
                  <a:pt x="54" y="73"/>
                  <a:pt x="49" y="68"/>
                </a:cubicBezTo>
                <a:cubicBezTo>
                  <a:pt x="43" y="63"/>
                  <a:pt x="36" y="60"/>
                  <a:pt x="29" y="60"/>
                </a:cubicBezTo>
                <a:cubicBezTo>
                  <a:pt x="24" y="60"/>
                  <a:pt x="19" y="62"/>
                  <a:pt x="15" y="65"/>
                </a:cubicBezTo>
                <a:cubicBezTo>
                  <a:pt x="4" y="73"/>
                  <a:pt x="0" y="82"/>
                  <a:pt x="1" y="92"/>
                </a:cubicBezTo>
                <a:cubicBezTo>
                  <a:pt x="1" y="92"/>
                  <a:pt x="1" y="93"/>
                  <a:pt x="2" y="94"/>
                </a:cubicBezTo>
                <a:cubicBezTo>
                  <a:pt x="2" y="94"/>
                  <a:pt x="2" y="95"/>
                  <a:pt x="2" y="96"/>
                </a:cubicBezTo>
                <a:cubicBezTo>
                  <a:pt x="2" y="97"/>
                  <a:pt x="3" y="97"/>
                  <a:pt x="3" y="98"/>
                </a:cubicBezTo>
                <a:cubicBezTo>
                  <a:pt x="3" y="98"/>
                  <a:pt x="3" y="99"/>
                  <a:pt x="4" y="100"/>
                </a:cubicBezTo>
                <a:cubicBezTo>
                  <a:pt x="4" y="100"/>
                  <a:pt x="4" y="101"/>
                  <a:pt x="4" y="101"/>
                </a:cubicBezTo>
                <a:cubicBezTo>
                  <a:pt x="5" y="102"/>
                  <a:pt x="5" y="103"/>
                  <a:pt x="6" y="104"/>
                </a:cubicBezTo>
                <a:cubicBezTo>
                  <a:pt x="6" y="104"/>
                  <a:pt x="6" y="104"/>
                  <a:pt x="6" y="104"/>
                </a:cubicBezTo>
                <a:cubicBezTo>
                  <a:pt x="6" y="104"/>
                  <a:pt x="7" y="105"/>
                  <a:pt x="7" y="105"/>
                </a:cubicBezTo>
                <a:cubicBezTo>
                  <a:pt x="8" y="106"/>
                  <a:pt x="9" y="108"/>
                  <a:pt x="10" y="109"/>
                </a:cubicBezTo>
                <a:cubicBezTo>
                  <a:pt x="12" y="110"/>
                  <a:pt x="13" y="112"/>
                  <a:pt x="13" y="116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31"/>
                  <a:pt x="18" y="136"/>
                  <a:pt x="25" y="136"/>
                </a:cubicBezTo>
                <a:lnTo>
                  <a:pt x="33" y="136"/>
                </a:lnTo>
                <a:close/>
                <a:moveTo>
                  <a:pt x="16" y="103"/>
                </a:moveTo>
                <a:cubicBezTo>
                  <a:pt x="16" y="103"/>
                  <a:pt x="16" y="103"/>
                  <a:pt x="16" y="103"/>
                </a:cubicBezTo>
                <a:cubicBezTo>
                  <a:pt x="15" y="102"/>
                  <a:pt x="14" y="101"/>
                  <a:pt x="13" y="100"/>
                </a:cubicBezTo>
                <a:cubicBezTo>
                  <a:pt x="13" y="100"/>
                  <a:pt x="12" y="99"/>
                  <a:pt x="12" y="99"/>
                </a:cubicBezTo>
                <a:cubicBezTo>
                  <a:pt x="12" y="99"/>
                  <a:pt x="12" y="98"/>
                  <a:pt x="11" y="98"/>
                </a:cubicBezTo>
                <a:cubicBezTo>
                  <a:pt x="11" y="97"/>
                  <a:pt x="11" y="97"/>
                  <a:pt x="11" y="97"/>
                </a:cubicBezTo>
                <a:cubicBezTo>
                  <a:pt x="11" y="96"/>
                  <a:pt x="10" y="95"/>
                  <a:pt x="10" y="95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3"/>
                  <a:pt x="10" y="93"/>
                  <a:pt x="9" y="92"/>
                </a:cubicBezTo>
                <a:cubicBezTo>
                  <a:pt x="9" y="91"/>
                  <a:pt x="9" y="91"/>
                  <a:pt x="9" y="91"/>
                </a:cubicBezTo>
                <a:cubicBezTo>
                  <a:pt x="8" y="86"/>
                  <a:pt x="9" y="79"/>
                  <a:pt x="19" y="71"/>
                </a:cubicBezTo>
                <a:cubicBezTo>
                  <a:pt x="22" y="69"/>
                  <a:pt x="26" y="68"/>
                  <a:pt x="29" y="68"/>
                </a:cubicBezTo>
                <a:cubicBezTo>
                  <a:pt x="34" y="68"/>
                  <a:pt x="39" y="70"/>
                  <a:pt x="43" y="74"/>
                </a:cubicBezTo>
                <a:cubicBezTo>
                  <a:pt x="47" y="78"/>
                  <a:pt x="49" y="83"/>
                  <a:pt x="49" y="88"/>
                </a:cubicBezTo>
                <a:cubicBezTo>
                  <a:pt x="49" y="89"/>
                  <a:pt x="49" y="90"/>
                  <a:pt x="49" y="91"/>
                </a:cubicBezTo>
                <a:cubicBezTo>
                  <a:pt x="49" y="91"/>
                  <a:pt x="49" y="91"/>
                  <a:pt x="49" y="91"/>
                </a:cubicBezTo>
                <a:cubicBezTo>
                  <a:pt x="49" y="92"/>
                  <a:pt x="49" y="92"/>
                  <a:pt x="49" y="92"/>
                </a:cubicBezTo>
                <a:cubicBezTo>
                  <a:pt x="48" y="93"/>
                  <a:pt x="48" y="93"/>
                  <a:pt x="48" y="94"/>
                </a:cubicBezTo>
                <a:cubicBezTo>
                  <a:pt x="48" y="94"/>
                  <a:pt x="48" y="94"/>
                  <a:pt x="48" y="95"/>
                </a:cubicBezTo>
                <a:cubicBezTo>
                  <a:pt x="48" y="95"/>
                  <a:pt x="47" y="96"/>
                  <a:pt x="47" y="97"/>
                </a:cubicBezTo>
                <a:cubicBezTo>
                  <a:pt x="47" y="97"/>
                  <a:pt x="47" y="97"/>
                  <a:pt x="47" y="98"/>
                </a:cubicBezTo>
                <a:cubicBezTo>
                  <a:pt x="46" y="98"/>
                  <a:pt x="46" y="99"/>
                  <a:pt x="46" y="99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1"/>
                  <a:pt x="43" y="102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0" y="105"/>
                  <a:pt x="38" y="108"/>
                  <a:pt x="37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0" y="108"/>
                  <a:pt x="18" y="105"/>
                  <a:pt x="16" y="103"/>
                </a:cubicBezTo>
                <a:close/>
                <a:moveTo>
                  <a:pt x="21" y="124"/>
                </a:moveTo>
                <a:cubicBezTo>
                  <a:pt x="21" y="120"/>
                  <a:pt x="21" y="120"/>
                  <a:pt x="21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6"/>
                  <a:pt x="35" y="128"/>
                  <a:pt x="33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3" y="128"/>
                  <a:pt x="21" y="126"/>
                  <a:pt x="21" y="124"/>
                </a:cubicBezTo>
                <a:close/>
                <a:moveTo>
                  <a:pt x="38" y="85"/>
                </a:moveTo>
                <a:cubicBezTo>
                  <a:pt x="33" y="90"/>
                  <a:pt x="33" y="90"/>
                  <a:pt x="33" y="90"/>
                </a:cubicBezTo>
                <a:cubicBezTo>
                  <a:pt x="28" y="85"/>
                  <a:pt x="28" y="85"/>
                  <a:pt x="28" y="85"/>
                </a:cubicBezTo>
                <a:cubicBezTo>
                  <a:pt x="26" y="84"/>
                  <a:pt x="24" y="84"/>
                  <a:pt x="22" y="85"/>
                </a:cubicBezTo>
                <a:cubicBezTo>
                  <a:pt x="14" y="93"/>
                  <a:pt x="14" y="93"/>
                  <a:pt x="14" y="93"/>
                </a:cubicBezTo>
                <a:cubicBezTo>
                  <a:pt x="20" y="99"/>
                  <a:pt x="20" y="99"/>
                  <a:pt x="20" y="99"/>
                </a:cubicBezTo>
                <a:cubicBezTo>
                  <a:pt x="25" y="94"/>
                  <a:pt x="25" y="94"/>
                  <a:pt x="25" y="94"/>
                </a:cubicBezTo>
                <a:cubicBezTo>
                  <a:pt x="30" y="99"/>
                  <a:pt x="30" y="99"/>
                  <a:pt x="30" y="99"/>
                </a:cubicBezTo>
                <a:cubicBezTo>
                  <a:pt x="31" y="100"/>
                  <a:pt x="32" y="100"/>
                  <a:pt x="33" y="100"/>
                </a:cubicBezTo>
                <a:cubicBezTo>
                  <a:pt x="34" y="100"/>
                  <a:pt x="35" y="100"/>
                  <a:pt x="36" y="99"/>
                </a:cubicBezTo>
                <a:cubicBezTo>
                  <a:pt x="44" y="91"/>
                  <a:pt x="44" y="91"/>
                  <a:pt x="44" y="91"/>
                </a:cubicBezTo>
                <a:lnTo>
                  <a:pt x="38" y="85"/>
                </a:lnTo>
                <a:close/>
                <a:moveTo>
                  <a:pt x="65" y="168"/>
                </a:moveTo>
                <a:cubicBezTo>
                  <a:pt x="89" y="168"/>
                  <a:pt x="89" y="168"/>
                  <a:pt x="89" y="168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65" y="160"/>
                  <a:pt x="65" y="160"/>
                  <a:pt x="65" y="160"/>
                </a:cubicBezTo>
                <a:lnTo>
                  <a:pt x="65" y="168"/>
                </a:lnTo>
                <a:close/>
                <a:moveTo>
                  <a:pt x="97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68"/>
                </a:lnTo>
                <a:close/>
                <a:moveTo>
                  <a:pt x="129" y="168"/>
                </a:moveTo>
                <a:cubicBezTo>
                  <a:pt x="153" y="168"/>
                  <a:pt x="153" y="168"/>
                  <a:pt x="153" y="168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29" y="160"/>
                  <a:pt x="129" y="160"/>
                  <a:pt x="129" y="160"/>
                </a:cubicBezTo>
                <a:lnTo>
                  <a:pt x="129" y="168"/>
                </a:lnTo>
                <a:close/>
                <a:moveTo>
                  <a:pt x="65" y="184"/>
                </a:moveTo>
                <a:cubicBezTo>
                  <a:pt x="89" y="184"/>
                  <a:pt x="89" y="184"/>
                  <a:pt x="89" y="184"/>
                </a:cubicBezTo>
                <a:cubicBezTo>
                  <a:pt x="89" y="176"/>
                  <a:pt x="89" y="176"/>
                  <a:pt x="89" y="176"/>
                </a:cubicBezTo>
                <a:cubicBezTo>
                  <a:pt x="65" y="176"/>
                  <a:pt x="65" y="176"/>
                  <a:pt x="65" y="176"/>
                </a:cubicBezTo>
                <a:lnTo>
                  <a:pt x="65" y="184"/>
                </a:lnTo>
                <a:close/>
                <a:moveTo>
                  <a:pt x="97" y="184"/>
                </a:moveTo>
                <a:cubicBezTo>
                  <a:pt x="121" y="184"/>
                  <a:pt x="121" y="184"/>
                  <a:pt x="121" y="184"/>
                </a:cubicBezTo>
                <a:cubicBezTo>
                  <a:pt x="121" y="176"/>
                  <a:pt x="121" y="176"/>
                  <a:pt x="121" y="176"/>
                </a:cubicBezTo>
                <a:cubicBezTo>
                  <a:pt x="97" y="176"/>
                  <a:pt x="97" y="176"/>
                  <a:pt x="97" y="176"/>
                </a:cubicBezTo>
                <a:lnTo>
                  <a:pt x="97" y="184"/>
                </a:lnTo>
                <a:close/>
                <a:moveTo>
                  <a:pt x="129" y="184"/>
                </a:moveTo>
                <a:cubicBezTo>
                  <a:pt x="153" y="184"/>
                  <a:pt x="153" y="184"/>
                  <a:pt x="153" y="184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29" y="176"/>
                  <a:pt x="129" y="176"/>
                  <a:pt x="129" y="176"/>
                </a:cubicBezTo>
                <a:lnTo>
                  <a:pt x="129" y="1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71"/>
          <p:cNvSpPr>
            <a:spLocks noEditPoints="1"/>
          </p:cNvSpPr>
          <p:nvPr/>
        </p:nvSpPr>
        <p:spPr bwMode="auto">
          <a:xfrm>
            <a:off x="7582542" y="2713654"/>
            <a:ext cx="1055266" cy="880126"/>
          </a:xfrm>
          <a:custGeom>
            <a:avLst/>
            <a:gdLst>
              <a:gd name="T0" fmla="*/ 51 w 201"/>
              <a:gd name="T1" fmla="*/ 85 h 168"/>
              <a:gd name="T2" fmla="*/ 55 w 201"/>
              <a:gd name="T3" fmla="*/ 77 h 168"/>
              <a:gd name="T4" fmla="*/ 49 w 201"/>
              <a:gd name="T5" fmla="*/ 48 h 168"/>
              <a:gd name="T6" fmla="*/ 2 w 201"/>
              <a:gd name="T7" fmla="*/ 76 h 168"/>
              <a:gd name="T8" fmla="*/ 6 w 201"/>
              <a:gd name="T9" fmla="*/ 84 h 168"/>
              <a:gd name="T10" fmla="*/ 25 w 201"/>
              <a:gd name="T11" fmla="*/ 116 h 168"/>
              <a:gd name="T12" fmla="*/ 12 w 201"/>
              <a:gd name="T13" fmla="*/ 79 h 168"/>
              <a:gd name="T14" fmla="*/ 9 w 201"/>
              <a:gd name="T15" fmla="*/ 72 h 168"/>
              <a:gd name="T16" fmla="*/ 49 w 201"/>
              <a:gd name="T17" fmla="*/ 68 h 168"/>
              <a:gd name="T18" fmla="*/ 48 w 201"/>
              <a:gd name="T19" fmla="*/ 75 h 168"/>
              <a:gd name="T20" fmla="*/ 45 w 201"/>
              <a:gd name="T21" fmla="*/ 80 h 168"/>
              <a:gd name="T22" fmla="*/ 16 w 201"/>
              <a:gd name="T23" fmla="*/ 83 h 168"/>
              <a:gd name="T24" fmla="*/ 33 w 201"/>
              <a:gd name="T25" fmla="*/ 108 h 168"/>
              <a:gd name="T26" fmla="*/ 28 w 201"/>
              <a:gd name="T27" fmla="*/ 65 h 168"/>
              <a:gd name="T28" fmla="*/ 30 w 201"/>
              <a:gd name="T29" fmla="*/ 79 h 168"/>
              <a:gd name="T30" fmla="*/ 95 w 201"/>
              <a:gd name="T31" fmla="*/ 20 h 168"/>
              <a:gd name="T32" fmla="*/ 95 w 201"/>
              <a:gd name="T33" fmla="*/ 8 h 168"/>
              <a:gd name="T34" fmla="*/ 117 w 201"/>
              <a:gd name="T35" fmla="*/ 36 h 168"/>
              <a:gd name="T36" fmla="*/ 117 w 201"/>
              <a:gd name="T37" fmla="*/ 20 h 168"/>
              <a:gd name="T38" fmla="*/ 57 w 201"/>
              <a:gd name="T39" fmla="*/ 32 h 168"/>
              <a:gd name="T40" fmla="*/ 57 w 201"/>
              <a:gd name="T41" fmla="*/ 16 h 168"/>
              <a:gd name="T42" fmla="*/ 31 w 201"/>
              <a:gd name="T43" fmla="*/ 24 h 168"/>
              <a:gd name="T44" fmla="*/ 31 w 201"/>
              <a:gd name="T45" fmla="*/ 12 h 168"/>
              <a:gd name="T46" fmla="*/ 201 w 201"/>
              <a:gd name="T47" fmla="*/ 167 h 168"/>
              <a:gd name="T48" fmla="*/ 181 w 201"/>
              <a:gd name="T49" fmla="*/ 88 h 168"/>
              <a:gd name="T50" fmla="*/ 137 w 201"/>
              <a:gd name="T51" fmla="*/ 32 h 168"/>
              <a:gd name="T52" fmla="*/ 129 w 201"/>
              <a:gd name="T53" fmla="*/ 80 h 168"/>
              <a:gd name="T54" fmla="*/ 126 w 201"/>
              <a:gd name="T55" fmla="*/ 103 h 168"/>
              <a:gd name="T56" fmla="*/ 109 w 201"/>
              <a:gd name="T57" fmla="*/ 53 h 168"/>
              <a:gd name="T58" fmla="*/ 66 w 201"/>
              <a:gd name="T59" fmla="*/ 59 h 168"/>
              <a:gd name="T60" fmla="*/ 61 w 201"/>
              <a:gd name="T61" fmla="*/ 96 h 168"/>
              <a:gd name="T62" fmla="*/ 33 w 201"/>
              <a:gd name="T63" fmla="*/ 124 h 168"/>
              <a:gd name="T64" fmla="*/ 41 w 201"/>
              <a:gd name="T65" fmla="*/ 167 h 168"/>
              <a:gd name="T66" fmla="*/ 69 w 201"/>
              <a:gd name="T67" fmla="*/ 80 h 168"/>
              <a:gd name="T68" fmla="*/ 145 w 201"/>
              <a:gd name="T69" fmla="*/ 168 h 168"/>
              <a:gd name="T70" fmla="*/ 137 w 201"/>
              <a:gd name="T71" fmla="*/ 96 h 168"/>
              <a:gd name="T72" fmla="*/ 193 w 201"/>
              <a:gd name="T73" fmla="*/ 168 h 168"/>
              <a:gd name="T74" fmla="*/ 74 w 201"/>
              <a:gd name="T75" fmla="*/ 68 h 168"/>
              <a:gd name="T76" fmla="*/ 77 w 201"/>
              <a:gd name="T77" fmla="*/ 40 h 168"/>
              <a:gd name="T78" fmla="*/ 101 w 201"/>
              <a:gd name="T79" fmla="*/ 56 h 168"/>
              <a:gd name="T80" fmla="*/ 140 w 201"/>
              <a:gd name="T81" fmla="*/ 86 h 168"/>
              <a:gd name="T82" fmla="*/ 138 w 201"/>
              <a:gd name="T83" fmla="*/ 61 h 168"/>
              <a:gd name="T84" fmla="*/ 145 w 201"/>
              <a:gd name="T85" fmla="*/ 48 h 168"/>
              <a:gd name="T86" fmla="*/ 158 w 201"/>
              <a:gd name="T87" fmla="*/ 63 h 168"/>
              <a:gd name="T88" fmla="*/ 173 w 201"/>
              <a:gd name="T89" fmla="*/ 88 h 168"/>
              <a:gd name="T90" fmla="*/ 95 w 201"/>
              <a:gd name="T91" fmla="*/ 128 h 168"/>
              <a:gd name="T92" fmla="*/ 79 w 201"/>
              <a:gd name="T93" fmla="*/ 116 h 168"/>
              <a:gd name="T94" fmla="*/ 78 w 201"/>
              <a:gd name="T95" fmla="*/ 159 h 168"/>
              <a:gd name="T96" fmla="*/ 102 w 201"/>
              <a:gd name="T97" fmla="*/ 148 h 168"/>
              <a:gd name="T98" fmla="*/ 82 w 201"/>
              <a:gd name="T99" fmla="*/ 136 h 168"/>
              <a:gd name="T100" fmla="*/ 93 w 201"/>
              <a:gd name="T101" fmla="*/ 136 h 168"/>
              <a:gd name="T102" fmla="*/ 87 w 201"/>
              <a:gd name="T103" fmla="*/ 159 h 168"/>
              <a:gd name="T104" fmla="*/ 87 w 201"/>
              <a:gd name="T105" fmla="*/ 159 h 168"/>
              <a:gd name="T106" fmla="*/ 104 w 201"/>
              <a:gd name="T107" fmla="*/ 13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1" h="168">
                <a:moveTo>
                  <a:pt x="33" y="116"/>
                </a:moveTo>
                <a:cubicBezTo>
                  <a:pt x="40" y="116"/>
                  <a:pt x="45" y="111"/>
                  <a:pt x="45" y="104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92"/>
                  <a:pt x="46" y="90"/>
                  <a:pt x="48" y="89"/>
                </a:cubicBezTo>
                <a:cubicBezTo>
                  <a:pt x="49" y="88"/>
                  <a:pt x="50" y="86"/>
                  <a:pt x="51" y="85"/>
                </a:cubicBezTo>
                <a:cubicBezTo>
                  <a:pt x="51" y="85"/>
                  <a:pt x="52" y="85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3" y="83"/>
                  <a:pt x="53" y="82"/>
                  <a:pt x="54" y="81"/>
                </a:cubicBezTo>
                <a:cubicBezTo>
                  <a:pt x="54" y="81"/>
                  <a:pt x="54" y="80"/>
                  <a:pt x="54" y="80"/>
                </a:cubicBezTo>
                <a:cubicBezTo>
                  <a:pt x="55" y="79"/>
                  <a:pt x="55" y="78"/>
                  <a:pt x="55" y="77"/>
                </a:cubicBezTo>
                <a:cubicBezTo>
                  <a:pt x="55" y="77"/>
                  <a:pt x="56" y="77"/>
                  <a:pt x="56" y="76"/>
                </a:cubicBezTo>
                <a:cubicBezTo>
                  <a:pt x="56" y="75"/>
                  <a:pt x="56" y="74"/>
                  <a:pt x="56" y="73"/>
                </a:cubicBezTo>
                <a:cubicBezTo>
                  <a:pt x="57" y="73"/>
                  <a:pt x="57" y="72"/>
                  <a:pt x="57" y="72"/>
                </a:cubicBezTo>
                <a:cubicBezTo>
                  <a:pt x="57" y="71"/>
                  <a:pt x="57" y="69"/>
                  <a:pt x="57" y="68"/>
                </a:cubicBezTo>
                <a:cubicBezTo>
                  <a:pt x="57" y="60"/>
                  <a:pt x="54" y="53"/>
                  <a:pt x="49" y="48"/>
                </a:cubicBezTo>
                <a:cubicBezTo>
                  <a:pt x="43" y="43"/>
                  <a:pt x="36" y="40"/>
                  <a:pt x="29" y="40"/>
                </a:cubicBezTo>
                <a:cubicBezTo>
                  <a:pt x="24" y="40"/>
                  <a:pt x="19" y="42"/>
                  <a:pt x="15" y="45"/>
                </a:cubicBezTo>
                <a:cubicBezTo>
                  <a:pt x="4" y="53"/>
                  <a:pt x="0" y="62"/>
                  <a:pt x="1" y="72"/>
                </a:cubicBezTo>
                <a:cubicBezTo>
                  <a:pt x="1" y="72"/>
                  <a:pt x="1" y="73"/>
                  <a:pt x="2" y="74"/>
                </a:cubicBezTo>
                <a:cubicBezTo>
                  <a:pt x="2" y="74"/>
                  <a:pt x="2" y="75"/>
                  <a:pt x="2" y="76"/>
                </a:cubicBezTo>
                <a:cubicBezTo>
                  <a:pt x="2" y="77"/>
                  <a:pt x="3" y="77"/>
                  <a:pt x="3" y="78"/>
                </a:cubicBezTo>
                <a:cubicBezTo>
                  <a:pt x="3" y="78"/>
                  <a:pt x="3" y="79"/>
                  <a:pt x="4" y="80"/>
                </a:cubicBezTo>
                <a:cubicBezTo>
                  <a:pt x="4" y="80"/>
                  <a:pt x="4" y="81"/>
                  <a:pt x="4" y="81"/>
                </a:cubicBezTo>
                <a:cubicBezTo>
                  <a:pt x="5" y="82"/>
                  <a:pt x="5" y="83"/>
                  <a:pt x="6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84"/>
                  <a:pt x="7" y="85"/>
                  <a:pt x="7" y="85"/>
                </a:cubicBezTo>
                <a:cubicBezTo>
                  <a:pt x="8" y="86"/>
                  <a:pt x="9" y="88"/>
                  <a:pt x="10" y="89"/>
                </a:cubicBezTo>
                <a:cubicBezTo>
                  <a:pt x="12" y="90"/>
                  <a:pt x="13" y="92"/>
                  <a:pt x="13" y="96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11"/>
                  <a:pt x="18" y="116"/>
                  <a:pt x="25" y="116"/>
                </a:cubicBezTo>
                <a:lnTo>
                  <a:pt x="33" y="116"/>
                </a:lnTo>
                <a:close/>
                <a:moveTo>
                  <a:pt x="16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15" y="82"/>
                  <a:pt x="14" y="81"/>
                  <a:pt x="13" y="80"/>
                </a:cubicBezTo>
                <a:cubicBezTo>
                  <a:pt x="13" y="80"/>
                  <a:pt x="12" y="79"/>
                  <a:pt x="12" y="79"/>
                </a:cubicBezTo>
                <a:cubicBezTo>
                  <a:pt x="12" y="79"/>
                  <a:pt x="12" y="78"/>
                  <a:pt x="11" y="78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6"/>
                  <a:pt x="10" y="75"/>
                  <a:pt x="10" y="75"/>
                </a:cubicBezTo>
                <a:cubicBezTo>
                  <a:pt x="10" y="74"/>
                  <a:pt x="10" y="74"/>
                  <a:pt x="10" y="74"/>
                </a:cubicBezTo>
                <a:cubicBezTo>
                  <a:pt x="10" y="73"/>
                  <a:pt x="10" y="73"/>
                  <a:pt x="9" y="72"/>
                </a:cubicBezTo>
                <a:cubicBezTo>
                  <a:pt x="9" y="71"/>
                  <a:pt x="9" y="71"/>
                  <a:pt x="9" y="71"/>
                </a:cubicBezTo>
                <a:cubicBezTo>
                  <a:pt x="8" y="66"/>
                  <a:pt x="9" y="59"/>
                  <a:pt x="19" y="51"/>
                </a:cubicBezTo>
                <a:cubicBezTo>
                  <a:pt x="22" y="49"/>
                  <a:pt x="26" y="48"/>
                  <a:pt x="29" y="48"/>
                </a:cubicBezTo>
                <a:cubicBezTo>
                  <a:pt x="34" y="48"/>
                  <a:pt x="39" y="50"/>
                  <a:pt x="43" y="54"/>
                </a:cubicBezTo>
                <a:cubicBezTo>
                  <a:pt x="47" y="58"/>
                  <a:pt x="49" y="63"/>
                  <a:pt x="49" y="68"/>
                </a:cubicBezTo>
                <a:cubicBezTo>
                  <a:pt x="49" y="69"/>
                  <a:pt x="49" y="70"/>
                  <a:pt x="4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2"/>
                  <a:pt x="49" y="72"/>
                  <a:pt x="49" y="72"/>
                </a:cubicBezTo>
                <a:cubicBezTo>
                  <a:pt x="48" y="73"/>
                  <a:pt x="48" y="73"/>
                  <a:pt x="48" y="74"/>
                </a:cubicBezTo>
                <a:cubicBezTo>
                  <a:pt x="48" y="74"/>
                  <a:pt x="48" y="74"/>
                  <a:pt x="48" y="75"/>
                </a:cubicBezTo>
                <a:cubicBezTo>
                  <a:pt x="48" y="75"/>
                  <a:pt x="47" y="76"/>
                  <a:pt x="47" y="77"/>
                </a:cubicBezTo>
                <a:cubicBezTo>
                  <a:pt x="47" y="77"/>
                  <a:pt x="47" y="77"/>
                  <a:pt x="47" y="78"/>
                </a:cubicBezTo>
                <a:cubicBezTo>
                  <a:pt x="46" y="78"/>
                  <a:pt x="46" y="79"/>
                  <a:pt x="46" y="79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4" y="81"/>
                  <a:pt x="43" y="82"/>
                  <a:pt x="42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0" y="85"/>
                  <a:pt x="38" y="88"/>
                  <a:pt x="37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0" y="88"/>
                  <a:pt x="18" y="85"/>
                  <a:pt x="16" y="83"/>
                </a:cubicBezTo>
                <a:close/>
                <a:moveTo>
                  <a:pt x="21" y="104"/>
                </a:moveTo>
                <a:cubicBezTo>
                  <a:pt x="21" y="100"/>
                  <a:pt x="21" y="100"/>
                  <a:pt x="21" y="100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6"/>
                  <a:pt x="35" y="108"/>
                  <a:pt x="33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3" y="108"/>
                  <a:pt x="21" y="106"/>
                  <a:pt x="21" y="104"/>
                </a:cubicBezTo>
                <a:close/>
                <a:moveTo>
                  <a:pt x="38" y="65"/>
                </a:moveTo>
                <a:cubicBezTo>
                  <a:pt x="33" y="70"/>
                  <a:pt x="33" y="70"/>
                  <a:pt x="33" y="70"/>
                </a:cubicBezTo>
                <a:cubicBezTo>
                  <a:pt x="28" y="65"/>
                  <a:pt x="28" y="65"/>
                  <a:pt x="28" y="65"/>
                </a:cubicBezTo>
                <a:cubicBezTo>
                  <a:pt x="26" y="64"/>
                  <a:pt x="24" y="64"/>
                  <a:pt x="22" y="65"/>
                </a:cubicBezTo>
                <a:cubicBezTo>
                  <a:pt x="14" y="73"/>
                  <a:pt x="14" y="73"/>
                  <a:pt x="14" y="73"/>
                </a:cubicBezTo>
                <a:cubicBezTo>
                  <a:pt x="20" y="79"/>
                  <a:pt x="20" y="79"/>
                  <a:pt x="20" y="79"/>
                </a:cubicBezTo>
                <a:cubicBezTo>
                  <a:pt x="25" y="74"/>
                  <a:pt x="25" y="74"/>
                  <a:pt x="25" y="74"/>
                </a:cubicBezTo>
                <a:cubicBezTo>
                  <a:pt x="30" y="79"/>
                  <a:pt x="30" y="79"/>
                  <a:pt x="30" y="79"/>
                </a:cubicBezTo>
                <a:cubicBezTo>
                  <a:pt x="31" y="80"/>
                  <a:pt x="32" y="80"/>
                  <a:pt x="33" y="80"/>
                </a:cubicBezTo>
                <a:cubicBezTo>
                  <a:pt x="34" y="80"/>
                  <a:pt x="35" y="80"/>
                  <a:pt x="36" y="79"/>
                </a:cubicBezTo>
                <a:cubicBezTo>
                  <a:pt x="44" y="71"/>
                  <a:pt x="44" y="71"/>
                  <a:pt x="44" y="71"/>
                </a:cubicBezTo>
                <a:lnTo>
                  <a:pt x="38" y="65"/>
                </a:lnTo>
                <a:close/>
                <a:moveTo>
                  <a:pt x="95" y="20"/>
                </a:moveTo>
                <a:cubicBezTo>
                  <a:pt x="101" y="20"/>
                  <a:pt x="105" y="16"/>
                  <a:pt x="105" y="10"/>
                </a:cubicBezTo>
                <a:cubicBezTo>
                  <a:pt x="105" y="4"/>
                  <a:pt x="101" y="0"/>
                  <a:pt x="95" y="0"/>
                </a:cubicBezTo>
                <a:cubicBezTo>
                  <a:pt x="89" y="0"/>
                  <a:pt x="85" y="4"/>
                  <a:pt x="85" y="10"/>
                </a:cubicBezTo>
                <a:cubicBezTo>
                  <a:pt x="85" y="16"/>
                  <a:pt x="89" y="20"/>
                  <a:pt x="95" y="20"/>
                </a:cubicBezTo>
                <a:close/>
                <a:moveTo>
                  <a:pt x="95" y="8"/>
                </a:moveTo>
                <a:cubicBezTo>
                  <a:pt x="96" y="8"/>
                  <a:pt x="97" y="9"/>
                  <a:pt x="97" y="10"/>
                </a:cubicBezTo>
                <a:cubicBezTo>
                  <a:pt x="97" y="11"/>
                  <a:pt x="96" y="12"/>
                  <a:pt x="95" y="12"/>
                </a:cubicBezTo>
                <a:cubicBezTo>
                  <a:pt x="94" y="12"/>
                  <a:pt x="93" y="11"/>
                  <a:pt x="93" y="10"/>
                </a:cubicBezTo>
                <a:cubicBezTo>
                  <a:pt x="93" y="9"/>
                  <a:pt x="94" y="8"/>
                  <a:pt x="95" y="8"/>
                </a:cubicBezTo>
                <a:close/>
                <a:moveTo>
                  <a:pt x="117" y="36"/>
                </a:moveTo>
                <a:cubicBezTo>
                  <a:pt x="124" y="36"/>
                  <a:pt x="129" y="31"/>
                  <a:pt x="129" y="24"/>
                </a:cubicBezTo>
                <a:cubicBezTo>
                  <a:pt x="129" y="17"/>
                  <a:pt x="124" y="12"/>
                  <a:pt x="117" y="12"/>
                </a:cubicBezTo>
                <a:cubicBezTo>
                  <a:pt x="110" y="12"/>
                  <a:pt x="105" y="17"/>
                  <a:pt x="105" y="24"/>
                </a:cubicBezTo>
                <a:cubicBezTo>
                  <a:pt x="105" y="31"/>
                  <a:pt x="110" y="36"/>
                  <a:pt x="117" y="36"/>
                </a:cubicBezTo>
                <a:close/>
                <a:moveTo>
                  <a:pt x="117" y="20"/>
                </a:moveTo>
                <a:cubicBezTo>
                  <a:pt x="119" y="20"/>
                  <a:pt x="121" y="22"/>
                  <a:pt x="121" y="24"/>
                </a:cubicBezTo>
                <a:cubicBezTo>
                  <a:pt x="121" y="26"/>
                  <a:pt x="119" y="28"/>
                  <a:pt x="117" y="28"/>
                </a:cubicBezTo>
                <a:cubicBezTo>
                  <a:pt x="115" y="28"/>
                  <a:pt x="113" y="26"/>
                  <a:pt x="113" y="24"/>
                </a:cubicBezTo>
                <a:cubicBezTo>
                  <a:pt x="113" y="22"/>
                  <a:pt x="115" y="20"/>
                  <a:pt x="117" y="20"/>
                </a:cubicBezTo>
                <a:close/>
                <a:moveTo>
                  <a:pt x="57" y="32"/>
                </a:moveTo>
                <a:cubicBezTo>
                  <a:pt x="64" y="32"/>
                  <a:pt x="69" y="27"/>
                  <a:pt x="69" y="20"/>
                </a:cubicBezTo>
                <a:cubicBezTo>
                  <a:pt x="69" y="13"/>
                  <a:pt x="64" y="8"/>
                  <a:pt x="57" y="8"/>
                </a:cubicBezTo>
                <a:cubicBezTo>
                  <a:pt x="50" y="8"/>
                  <a:pt x="45" y="13"/>
                  <a:pt x="45" y="20"/>
                </a:cubicBezTo>
                <a:cubicBezTo>
                  <a:pt x="45" y="27"/>
                  <a:pt x="50" y="32"/>
                  <a:pt x="57" y="32"/>
                </a:cubicBezTo>
                <a:close/>
                <a:moveTo>
                  <a:pt x="57" y="16"/>
                </a:moveTo>
                <a:cubicBezTo>
                  <a:pt x="59" y="16"/>
                  <a:pt x="61" y="18"/>
                  <a:pt x="61" y="20"/>
                </a:cubicBezTo>
                <a:cubicBezTo>
                  <a:pt x="61" y="22"/>
                  <a:pt x="59" y="24"/>
                  <a:pt x="57" y="24"/>
                </a:cubicBezTo>
                <a:cubicBezTo>
                  <a:pt x="55" y="24"/>
                  <a:pt x="53" y="22"/>
                  <a:pt x="53" y="20"/>
                </a:cubicBezTo>
                <a:cubicBezTo>
                  <a:pt x="53" y="18"/>
                  <a:pt x="55" y="16"/>
                  <a:pt x="57" y="16"/>
                </a:cubicBezTo>
                <a:close/>
                <a:moveTo>
                  <a:pt x="31" y="24"/>
                </a:moveTo>
                <a:cubicBezTo>
                  <a:pt x="37" y="24"/>
                  <a:pt x="41" y="20"/>
                  <a:pt x="41" y="14"/>
                </a:cubicBezTo>
                <a:cubicBezTo>
                  <a:pt x="41" y="8"/>
                  <a:pt x="37" y="4"/>
                  <a:pt x="31" y="4"/>
                </a:cubicBezTo>
                <a:cubicBezTo>
                  <a:pt x="25" y="4"/>
                  <a:pt x="21" y="8"/>
                  <a:pt x="21" y="14"/>
                </a:cubicBezTo>
                <a:cubicBezTo>
                  <a:pt x="21" y="20"/>
                  <a:pt x="25" y="24"/>
                  <a:pt x="31" y="24"/>
                </a:cubicBezTo>
                <a:close/>
                <a:moveTo>
                  <a:pt x="31" y="12"/>
                </a:moveTo>
                <a:cubicBezTo>
                  <a:pt x="32" y="12"/>
                  <a:pt x="33" y="13"/>
                  <a:pt x="33" y="14"/>
                </a:cubicBezTo>
                <a:cubicBezTo>
                  <a:pt x="33" y="15"/>
                  <a:pt x="32" y="16"/>
                  <a:pt x="31" y="16"/>
                </a:cubicBezTo>
                <a:cubicBezTo>
                  <a:pt x="30" y="16"/>
                  <a:pt x="29" y="15"/>
                  <a:pt x="29" y="14"/>
                </a:cubicBezTo>
                <a:cubicBezTo>
                  <a:pt x="29" y="13"/>
                  <a:pt x="30" y="12"/>
                  <a:pt x="31" y="12"/>
                </a:cubicBezTo>
                <a:close/>
                <a:moveTo>
                  <a:pt x="201" y="167"/>
                </a:moveTo>
                <a:cubicBezTo>
                  <a:pt x="182" y="111"/>
                  <a:pt x="182" y="111"/>
                  <a:pt x="182" y="111"/>
                </a:cubicBezTo>
                <a:cubicBezTo>
                  <a:pt x="181" y="109"/>
                  <a:pt x="181" y="106"/>
                  <a:pt x="181" y="104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1" y="95"/>
                  <a:pt x="181" y="94"/>
                  <a:pt x="180" y="93"/>
                </a:cubicBezTo>
                <a:cubicBezTo>
                  <a:pt x="181" y="91"/>
                  <a:pt x="181" y="90"/>
                  <a:pt x="181" y="88"/>
                </a:cubicBezTo>
                <a:cubicBezTo>
                  <a:pt x="181" y="84"/>
                  <a:pt x="179" y="80"/>
                  <a:pt x="176" y="77"/>
                </a:cubicBezTo>
                <a:cubicBezTo>
                  <a:pt x="177" y="75"/>
                  <a:pt x="177" y="74"/>
                  <a:pt x="177" y="72"/>
                </a:cubicBezTo>
                <a:cubicBezTo>
                  <a:pt x="177" y="64"/>
                  <a:pt x="172" y="58"/>
                  <a:pt x="165" y="56"/>
                </a:cubicBezTo>
                <a:cubicBezTo>
                  <a:pt x="163" y="51"/>
                  <a:pt x="159" y="46"/>
                  <a:pt x="153" y="44"/>
                </a:cubicBezTo>
                <a:cubicBezTo>
                  <a:pt x="151" y="37"/>
                  <a:pt x="145" y="32"/>
                  <a:pt x="137" y="32"/>
                </a:cubicBezTo>
                <a:cubicBezTo>
                  <a:pt x="128" y="32"/>
                  <a:pt x="121" y="39"/>
                  <a:pt x="121" y="48"/>
                </a:cubicBezTo>
                <a:cubicBezTo>
                  <a:pt x="121" y="54"/>
                  <a:pt x="124" y="59"/>
                  <a:pt x="129" y="62"/>
                </a:cubicBezTo>
                <a:cubicBezTo>
                  <a:pt x="129" y="63"/>
                  <a:pt x="129" y="63"/>
                  <a:pt x="129" y="64"/>
                </a:cubicBezTo>
                <a:cubicBezTo>
                  <a:pt x="129" y="67"/>
                  <a:pt x="130" y="70"/>
                  <a:pt x="131" y="72"/>
                </a:cubicBezTo>
                <a:cubicBezTo>
                  <a:pt x="130" y="74"/>
                  <a:pt x="129" y="77"/>
                  <a:pt x="129" y="80"/>
                </a:cubicBezTo>
                <a:cubicBezTo>
                  <a:pt x="129" y="83"/>
                  <a:pt x="130" y="87"/>
                  <a:pt x="132" y="90"/>
                </a:cubicBezTo>
                <a:cubicBezTo>
                  <a:pt x="130" y="91"/>
                  <a:pt x="129" y="93"/>
                  <a:pt x="129" y="96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6"/>
                  <a:pt x="129" y="108"/>
                  <a:pt x="128" y="110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25" y="101"/>
                  <a:pt x="125" y="98"/>
                  <a:pt x="125" y="96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7"/>
                  <a:pt x="123" y="74"/>
                  <a:pt x="121" y="73"/>
                </a:cubicBezTo>
                <a:cubicBezTo>
                  <a:pt x="121" y="72"/>
                  <a:pt x="121" y="71"/>
                  <a:pt x="121" y="70"/>
                </a:cubicBezTo>
                <a:cubicBezTo>
                  <a:pt x="121" y="62"/>
                  <a:pt x="116" y="55"/>
                  <a:pt x="109" y="53"/>
                </a:cubicBezTo>
                <a:cubicBezTo>
                  <a:pt x="107" y="46"/>
                  <a:pt x="101" y="40"/>
                  <a:pt x="93" y="40"/>
                </a:cubicBezTo>
                <a:cubicBezTo>
                  <a:pt x="92" y="40"/>
                  <a:pt x="92" y="40"/>
                  <a:pt x="91" y="40"/>
                </a:cubicBezTo>
                <a:cubicBezTo>
                  <a:pt x="88" y="35"/>
                  <a:pt x="83" y="32"/>
                  <a:pt x="77" y="32"/>
                </a:cubicBezTo>
                <a:cubicBezTo>
                  <a:pt x="68" y="32"/>
                  <a:pt x="61" y="39"/>
                  <a:pt x="61" y="48"/>
                </a:cubicBezTo>
                <a:cubicBezTo>
                  <a:pt x="61" y="52"/>
                  <a:pt x="63" y="56"/>
                  <a:pt x="66" y="59"/>
                </a:cubicBezTo>
                <a:cubicBezTo>
                  <a:pt x="65" y="61"/>
                  <a:pt x="65" y="62"/>
                  <a:pt x="65" y="64"/>
                </a:cubicBezTo>
                <a:cubicBezTo>
                  <a:pt x="65" y="66"/>
                  <a:pt x="65" y="68"/>
                  <a:pt x="66" y="70"/>
                </a:cubicBezTo>
                <a:cubicBezTo>
                  <a:pt x="66" y="71"/>
                  <a:pt x="66" y="72"/>
                  <a:pt x="65" y="73"/>
                </a:cubicBezTo>
                <a:cubicBezTo>
                  <a:pt x="63" y="74"/>
                  <a:pt x="61" y="77"/>
                  <a:pt x="61" y="80"/>
                </a:cubicBezTo>
                <a:cubicBezTo>
                  <a:pt x="61" y="96"/>
                  <a:pt x="61" y="96"/>
                  <a:pt x="61" y="96"/>
                </a:cubicBezTo>
                <a:cubicBezTo>
                  <a:pt x="61" y="98"/>
                  <a:pt x="61" y="101"/>
                  <a:pt x="60" y="103"/>
                </a:cubicBezTo>
                <a:cubicBezTo>
                  <a:pt x="47" y="148"/>
                  <a:pt x="47" y="148"/>
                  <a:pt x="47" y="148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5" y="148"/>
                  <a:pt x="33" y="146"/>
                  <a:pt x="33" y="14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51"/>
                  <a:pt x="30" y="156"/>
                  <a:pt x="37" y="156"/>
                </a:cubicBezTo>
                <a:cubicBezTo>
                  <a:pt x="44" y="156"/>
                  <a:pt x="44" y="156"/>
                  <a:pt x="44" y="156"/>
                </a:cubicBezTo>
                <a:cubicBezTo>
                  <a:pt x="41" y="167"/>
                  <a:pt x="41" y="167"/>
                  <a:pt x="41" y="167"/>
                </a:cubicBezTo>
                <a:cubicBezTo>
                  <a:pt x="41" y="167"/>
                  <a:pt x="41" y="168"/>
                  <a:pt x="41" y="168"/>
                </a:cubicBezTo>
                <a:cubicBezTo>
                  <a:pt x="49" y="168"/>
                  <a:pt x="49" y="168"/>
                  <a:pt x="49" y="16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3"/>
                  <a:pt x="69" y="99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7" y="99"/>
                  <a:pt x="118" y="103"/>
                  <a:pt x="118" y="105"/>
                </a:cubicBezTo>
                <a:cubicBezTo>
                  <a:pt x="137" y="168"/>
                  <a:pt x="137" y="168"/>
                  <a:pt x="137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5" y="168"/>
                  <a:pt x="145" y="167"/>
                  <a:pt x="145" y="167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6" y="113"/>
                  <a:pt x="136" y="113"/>
                  <a:pt x="136" y="113"/>
                </a:cubicBezTo>
                <a:cubicBezTo>
                  <a:pt x="136" y="111"/>
                  <a:pt x="137" y="107"/>
                  <a:pt x="137" y="104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73" y="96"/>
                  <a:pt x="173" y="96"/>
                  <a:pt x="173" y="96"/>
                </a:cubicBezTo>
                <a:cubicBezTo>
                  <a:pt x="173" y="104"/>
                  <a:pt x="173" y="104"/>
                  <a:pt x="173" y="104"/>
                </a:cubicBezTo>
                <a:cubicBezTo>
                  <a:pt x="173" y="107"/>
                  <a:pt x="174" y="111"/>
                  <a:pt x="174" y="113"/>
                </a:cubicBezTo>
                <a:cubicBezTo>
                  <a:pt x="174" y="113"/>
                  <a:pt x="174" y="113"/>
                  <a:pt x="174" y="113"/>
                </a:cubicBezTo>
                <a:cubicBezTo>
                  <a:pt x="193" y="168"/>
                  <a:pt x="193" y="168"/>
                  <a:pt x="193" y="168"/>
                </a:cubicBezTo>
                <a:cubicBezTo>
                  <a:pt x="201" y="168"/>
                  <a:pt x="201" y="168"/>
                  <a:pt x="201" y="168"/>
                </a:cubicBezTo>
                <a:cubicBezTo>
                  <a:pt x="201" y="168"/>
                  <a:pt x="201" y="167"/>
                  <a:pt x="201" y="167"/>
                </a:cubicBezTo>
                <a:close/>
                <a:moveTo>
                  <a:pt x="113" y="72"/>
                </a:moveTo>
                <a:cubicBezTo>
                  <a:pt x="74" y="72"/>
                  <a:pt x="74" y="72"/>
                  <a:pt x="74" y="72"/>
                </a:cubicBezTo>
                <a:cubicBezTo>
                  <a:pt x="75" y="71"/>
                  <a:pt x="75" y="69"/>
                  <a:pt x="74" y="68"/>
                </a:cubicBezTo>
                <a:cubicBezTo>
                  <a:pt x="73" y="67"/>
                  <a:pt x="73" y="65"/>
                  <a:pt x="73" y="64"/>
                </a:cubicBezTo>
                <a:cubicBezTo>
                  <a:pt x="73" y="63"/>
                  <a:pt x="73" y="61"/>
                  <a:pt x="74" y="60"/>
                </a:cubicBezTo>
                <a:cubicBezTo>
                  <a:pt x="75" y="58"/>
                  <a:pt x="75" y="56"/>
                  <a:pt x="73" y="55"/>
                </a:cubicBezTo>
                <a:cubicBezTo>
                  <a:pt x="70" y="53"/>
                  <a:pt x="69" y="51"/>
                  <a:pt x="69" y="48"/>
                </a:cubicBezTo>
                <a:cubicBezTo>
                  <a:pt x="69" y="44"/>
                  <a:pt x="73" y="40"/>
                  <a:pt x="77" y="40"/>
                </a:cubicBezTo>
                <a:cubicBezTo>
                  <a:pt x="81" y="40"/>
                  <a:pt x="84" y="42"/>
                  <a:pt x="85" y="46"/>
                </a:cubicBezTo>
                <a:cubicBezTo>
                  <a:pt x="85" y="47"/>
                  <a:pt x="86" y="48"/>
                  <a:pt x="87" y="48"/>
                </a:cubicBezTo>
                <a:cubicBezTo>
                  <a:pt x="88" y="49"/>
                  <a:pt x="89" y="49"/>
                  <a:pt x="90" y="49"/>
                </a:cubicBezTo>
                <a:cubicBezTo>
                  <a:pt x="95" y="47"/>
                  <a:pt x="101" y="51"/>
                  <a:pt x="101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1" y="58"/>
                  <a:pt x="102" y="60"/>
                  <a:pt x="104" y="60"/>
                </a:cubicBezTo>
                <a:cubicBezTo>
                  <a:pt x="109" y="61"/>
                  <a:pt x="113" y="65"/>
                  <a:pt x="113" y="70"/>
                </a:cubicBezTo>
                <a:cubicBezTo>
                  <a:pt x="113" y="71"/>
                  <a:pt x="113" y="71"/>
                  <a:pt x="113" y="72"/>
                </a:cubicBezTo>
                <a:close/>
                <a:moveTo>
                  <a:pt x="142" y="88"/>
                </a:moveTo>
                <a:cubicBezTo>
                  <a:pt x="141" y="87"/>
                  <a:pt x="141" y="87"/>
                  <a:pt x="140" y="86"/>
                </a:cubicBezTo>
                <a:cubicBezTo>
                  <a:pt x="138" y="85"/>
                  <a:pt x="137" y="83"/>
                  <a:pt x="137" y="80"/>
                </a:cubicBezTo>
                <a:cubicBezTo>
                  <a:pt x="137" y="78"/>
                  <a:pt x="138" y="76"/>
                  <a:pt x="139" y="75"/>
                </a:cubicBezTo>
                <a:cubicBezTo>
                  <a:pt x="140" y="73"/>
                  <a:pt x="140" y="71"/>
                  <a:pt x="139" y="69"/>
                </a:cubicBezTo>
                <a:cubicBezTo>
                  <a:pt x="138" y="68"/>
                  <a:pt x="137" y="66"/>
                  <a:pt x="137" y="64"/>
                </a:cubicBezTo>
                <a:cubicBezTo>
                  <a:pt x="137" y="63"/>
                  <a:pt x="137" y="62"/>
                  <a:pt x="138" y="61"/>
                </a:cubicBezTo>
                <a:cubicBezTo>
                  <a:pt x="138" y="60"/>
                  <a:pt x="138" y="59"/>
                  <a:pt x="137" y="58"/>
                </a:cubicBezTo>
                <a:cubicBezTo>
                  <a:pt x="137" y="57"/>
                  <a:pt x="136" y="56"/>
                  <a:pt x="135" y="56"/>
                </a:cubicBezTo>
                <a:cubicBezTo>
                  <a:pt x="131" y="55"/>
                  <a:pt x="129" y="52"/>
                  <a:pt x="129" y="48"/>
                </a:cubicBezTo>
                <a:cubicBezTo>
                  <a:pt x="129" y="44"/>
                  <a:pt x="133" y="40"/>
                  <a:pt x="137" y="40"/>
                </a:cubicBezTo>
                <a:cubicBezTo>
                  <a:pt x="141" y="40"/>
                  <a:pt x="145" y="44"/>
                  <a:pt x="145" y="48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5" y="50"/>
                  <a:pt x="147" y="52"/>
                  <a:pt x="149" y="52"/>
                </a:cubicBezTo>
                <a:cubicBezTo>
                  <a:pt x="149" y="52"/>
                  <a:pt x="150" y="52"/>
                  <a:pt x="150" y="52"/>
                </a:cubicBezTo>
                <a:cubicBezTo>
                  <a:pt x="154" y="53"/>
                  <a:pt x="157" y="56"/>
                  <a:pt x="157" y="60"/>
                </a:cubicBezTo>
                <a:cubicBezTo>
                  <a:pt x="157" y="61"/>
                  <a:pt x="157" y="62"/>
                  <a:pt x="158" y="63"/>
                </a:cubicBezTo>
                <a:cubicBezTo>
                  <a:pt x="159" y="64"/>
                  <a:pt x="160" y="64"/>
                  <a:pt x="161" y="64"/>
                </a:cubicBezTo>
                <a:cubicBezTo>
                  <a:pt x="165" y="64"/>
                  <a:pt x="169" y="68"/>
                  <a:pt x="169" y="72"/>
                </a:cubicBezTo>
                <a:cubicBezTo>
                  <a:pt x="169" y="73"/>
                  <a:pt x="169" y="75"/>
                  <a:pt x="168" y="76"/>
                </a:cubicBezTo>
                <a:cubicBezTo>
                  <a:pt x="167" y="78"/>
                  <a:pt x="167" y="80"/>
                  <a:pt x="169" y="81"/>
                </a:cubicBezTo>
                <a:cubicBezTo>
                  <a:pt x="172" y="83"/>
                  <a:pt x="173" y="85"/>
                  <a:pt x="173" y="88"/>
                </a:cubicBezTo>
                <a:lnTo>
                  <a:pt x="142" y="88"/>
                </a:lnTo>
                <a:close/>
                <a:moveTo>
                  <a:pt x="107" y="116"/>
                </a:moveTo>
                <a:cubicBezTo>
                  <a:pt x="106" y="115"/>
                  <a:pt x="105" y="115"/>
                  <a:pt x="104" y="115"/>
                </a:cubicBezTo>
                <a:cubicBezTo>
                  <a:pt x="103" y="116"/>
                  <a:pt x="102" y="116"/>
                  <a:pt x="102" y="117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4" y="128"/>
                  <a:pt x="94" y="128"/>
                  <a:pt x="93" y="128"/>
                </a:cubicBezTo>
                <a:cubicBezTo>
                  <a:pt x="92" y="128"/>
                  <a:pt x="92" y="128"/>
                  <a:pt x="91" y="128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6"/>
                  <a:pt x="83" y="116"/>
                  <a:pt x="82" y="115"/>
                </a:cubicBezTo>
                <a:cubicBezTo>
                  <a:pt x="81" y="115"/>
                  <a:pt x="80" y="115"/>
                  <a:pt x="79" y="116"/>
                </a:cubicBezTo>
                <a:cubicBezTo>
                  <a:pt x="70" y="121"/>
                  <a:pt x="65" y="130"/>
                  <a:pt x="65" y="140"/>
                </a:cubicBezTo>
                <a:cubicBezTo>
                  <a:pt x="65" y="142"/>
                  <a:pt x="67" y="144"/>
                  <a:pt x="69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5"/>
                  <a:pt x="83" y="147"/>
                  <a:pt x="84" y="148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6" y="161"/>
                  <a:pt x="77" y="163"/>
                  <a:pt x="79" y="164"/>
                </a:cubicBezTo>
                <a:cubicBezTo>
                  <a:pt x="83" y="167"/>
                  <a:pt x="88" y="168"/>
                  <a:pt x="93" y="168"/>
                </a:cubicBezTo>
                <a:cubicBezTo>
                  <a:pt x="98" y="168"/>
                  <a:pt x="103" y="167"/>
                  <a:pt x="107" y="164"/>
                </a:cubicBezTo>
                <a:cubicBezTo>
                  <a:pt x="109" y="163"/>
                  <a:pt x="110" y="161"/>
                  <a:pt x="108" y="159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3" y="147"/>
                  <a:pt x="104" y="145"/>
                  <a:pt x="104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9" y="144"/>
                  <a:pt x="121" y="142"/>
                  <a:pt x="121" y="140"/>
                </a:cubicBezTo>
                <a:cubicBezTo>
                  <a:pt x="121" y="130"/>
                  <a:pt x="116" y="121"/>
                  <a:pt x="107" y="116"/>
                </a:cubicBezTo>
                <a:close/>
                <a:moveTo>
                  <a:pt x="82" y="136"/>
                </a:moveTo>
                <a:cubicBezTo>
                  <a:pt x="73" y="136"/>
                  <a:pt x="73" y="136"/>
                  <a:pt x="73" y="136"/>
                </a:cubicBezTo>
                <a:cubicBezTo>
                  <a:pt x="74" y="132"/>
                  <a:pt x="76" y="128"/>
                  <a:pt x="80" y="125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3" y="133"/>
                  <a:pt x="82" y="135"/>
                  <a:pt x="82" y="136"/>
                </a:cubicBezTo>
                <a:close/>
                <a:moveTo>
                  <a:pt x="93" y="136"/>
                </a:moveTo>
                <a:cubicBezTo>
                  <a:pt x="95" y="136"/>
                  <a:pt x="97" y="138"/>
                  <a:pt x="97" y="140"/>
                </a:cubicBezTo>
                <a:cubicBezTo>
                  <a:pt x="97" y="142"/>
                  <a:pt x="95" y="144"/>
                  <a:pt x="93" y="144"/>
                </a:cubicBezTo>
                <a:cubicBezTo>
                  <a:pt x="91" y="144"/>
                  <a:pt x="89" y="142"/>
                  <a:pt x="89" y="140"/>
                </a:cubicBezTo>
                <a:cubicBezTo>
                  <a:pt x="89" y="138"/>
                  <a:pt x="91" y="136"/>
                  <a:pt x="93" y="136"/>
                </a:cubicBezTo>
                <a:close/>
                <a:moveTo>
                  <a:pt x="87" y="159"/>
                </a:moveTo>
                <a:cubicBezTo>
                  <a:pt x="91" y="152"/>
                  <a:pt x="91" y="152"/>
                  <a:pt x="91" y="152"/>
                </a:cubicBezTo>
                <a:cubicBezTo>
                  <a:pt x="92" y="152"/>
                  <a:pt x="92" y="152"/>
                  <a:pt x="93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5" y="160"/>
                  <a:pt x="91" y="160"/>
                  <a:pt x="87" y="159"/>
                </a:cubicBezTo>
                <a:close/>
                <a:moveTo>
                  <a:pt x="104" y="136"/>
                </a:moveTo>
                <a:cubicBezTo>
                  <a:pt x="104" y="135"/>
                  <a:pt x="103" y="133"/>
                  <a:pt x="102" y="132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10" y="128"/>
                  <a:pt x="112" y="132"/>
                  <a:pt x="113" y="136"/>
                </a:cubicBezTo>
                <a:lnTo>
                  <a:pt x="104" y="1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72"/>
          <p:cNvSpPr>
            <a:spLocks noEditPoints="1"/>
          </p:cNvSpPr>
          <p:nvPr/>
        </p:nvSpPr>
        <p:spPr bwMode="auto">
          <a:xfrm>
            <a:off x="5571775" y="2636063"/>
            <a:ext cx="1037531" cy="957720"/>
          </a:xfrm>
          <a:custGeom>
            <a:avLst/>
            <a:gdLst>
              <a:gd name="T0" fmla="*/ 112 w 198"/>
              <a:gd name="T1" fmla="*/ 103 h 183"/>
              <a:gd name="T2" fmla="*/ 131 w 198"/>
              <a:gd name="T3" fmla="*/ 85 h 183"/>
              <a:gd name="T4" fmla="*/ 112 w 198"/>
              <a:gd name="T5" fmla="*/ 59 h 183"/>
              <a:gd name="T6" fmla="*/ 81 w 198"/>
              <a:gd name="T7" fmla="*/ 3 h 183"/>
              <a:gd name="T8" fmla="*/ 91 w 198"/>
              <a:gd name="T9" fmla="*/ 56 h 183"/>
              <a:gd name="T10" fmla="*/ 64 w 198"/>
              <a:gd name="T11" fmla="*/ 120 h 183"/>
              <a:gd name="T12" fmla="*/ 87 w 198"/>
              <a:gd name="T13" fmla="*/ 132 h 183"/>
              <a:gd name="T14" fmla="*/ 33 w 198"/>
              <a:gd name="T15" fmla="*/ 163 h 183"/>
              <a:gd name="T16" fmla="*/ 37 w 198"/>
              <a:gd name="T17" fmla="*/ 175 h 183"/>
              <a:gd name="T18" fmla="*/ 93 w 198"/>
              <a:gd name="T19" fmla="*/ 183 h 183"/>
              <a:gd name="T20" fmla="*/ 100 w 198"/>
              <a:gd name="T21" fmla="*/ 75 h 183"/>
              <a:gd name="T22" fmla="*/ 101 w 198"/>
              <a:gd name="T23" fmla="*/ 117 h 183"/>
              <a:gd name="T24" fmla="*/ 109 w 198"/>
              <a:gd name="T25" fmla="*/ 177 h 183"/>
              <a:gd name="T26" fmla="*/ 117 w 198"/>
              <a:gd name="T27" fmla="*/ 175 h 183"/>
              <a:gd name="T28" fmla="*/ 133 w 198"/>
              <a:gd name="T29" fmla="*/ 159 h 183"/>
              <a:gd name="T30" fmla="*/ 157 w 198"/>
              <a:gd name="T31" fmla="*/ 159 h 183"/>
              <a:gd name="T32" fmla="*/ 68 w 198"/>
              <a:gd name="T33" fmla="*/ 113 h 183"/>
              <a:gd name="T34" fmla="*/ 90 w 198"/>
              <a:gd name="T35" fmla="*/ 67 h 183"/>
              <a:gd name="T36" fmla="*/ 71 w 198"/>
              <a:gd name="T37" fmla="*/ 11 h 183"/>
              <a:gd name="T38" fmla="*/ 75 w 198"/>
              <a:gd name="T39" fmla="*/ 9 h 183"/>
              <a:gd name="T40" fmla="*/ 101 w 198"/>
              <a:gd name="T41" fmla="*/ 51 h 183"/>
              <a:gd name="T42" fmla="*/ 97 w 198"/>
              <a:gd name="T43" fmla="*/ 63 h 183"/>
              <a:gd name="T44" fmla="*/ 165 w 198"/>
              <a:gd name="T45" fmla="*/ 111 h 183"/>
              <a:gd name="T46" fmla="*/ 155 w 198"/>
              <a:gd name="T47" fmla="*/ 111 h 183"/>
              <a:gd name="T48" fmla="*/ 139 w 198"/>
              <a:gd name="T49" fmla="*/ 127 h 183"/>
              <a:gd name="T50" fmla="*/ 161 w 198"/>
              <a:gd name="T51" fmla="*/ 67 h 183"/>
              <a:gd name="T52" fmla="*/ 122 w 198"/>
              <a:gd name="T53" fmla="*/ 77 h 183"/>
              <a:gd name="T54" fmla="*/ 108 w 198"/>
              <a:gd name="T55" fmla="*/ 111 h 183"/>
              <a:gd name="T56" fmla="*/ 115 w 198"/>
              <a:gd name="T57" fmla="*/ 127 h 183"/>
              <a:gd name="T58" fmla="*/ 116 w 198"/>
              <a:gd name="T59" fmla="*/ 163 h 183"/>
              <a:gd name="T60" fmla="*/ 125 w 198"/>
              <a:gd name="T61" fmla="*/ 167 h 183"/>
              <a:gd name="T62" fmla="*/ 135 w 198"/>
              <a:gd name="T63" fmla="*/ 135 h 183"/>
              <a:gd name="T64" fmla="*/ 143 w 198"/>
              <a:gd name="T65" fmla="*/ 135 h 183"/>
              <a:gd name="T66" fmla="*/ 190 w 198"/>
              <a:gd name="T67" fmla="*/ 151 h 183"/>
              <a:gd name="T68" fmla="*/ 183 w 198"/>
              <a:gd name="T69" fmla="*/ 135 h 183"/>
              <a:gd name="T70" fmla="*/ 45 w 198"/>
              <a:gd name="T71" fmla="*/ 123 h 183"/>
              <a:gd name="T72" fmla="*/ 52 w 198"/>
              <a:gd name="T73" fmla="*/ 103 h 183"/>
              <a:gd name="T74" fmla="*/ 55 w 198"/>
              <a:gd name="T75" fmla="*/ 96 h 183"/>
              <a:gd name="T76" fmla="*/ 57 w 198"/>
              <a:gd name="T77" fmla="*/ 87 h 183"/>
              <a:gd name="T78" fmla="*/ 1 w 198"/>
              <a:gd name="T79" fmla="*/ 91 h 183"/>
              <a:gd name="T80" fmla="*/ 4 w 198"/>
              <a:gd name="T81" fmla="*/ 99 h 183"/>
              <a:gd name="T82" fmla="*/ 7 w 198"/>
              <a:gd name="T83" fmla="*/ 104 h 183"/>
              <a:gd name="T84" fmla="*/ 25 w 198"/>
              <a:gd name="T85" fmla="*/ 135 h 183"/>
              <a:gd name="T86" fmla="*/ 13 w 198"/>
              <a:gd name="T87" fmla="*/ 99 h 183"/>
              <a:gd name="T88" fmla="*/ 10 w 198"/>
              <a:gd name="T89" fmla="*/ 94 h 183"/>
              <a:gd name="T90" fmla="*/ 19 w 198"/>
              <a:gd name="T91" fmla="*/ 70 h 183"/>
              <a:gd name="T92" fmla="*/ 49 w 198"/>
              <a:gd name="T93" fmla="*/ 90 h 183"/>
              <a:gd name="T94" fmla="*/ 48 w 198"/>
              <a:gd name="T95" fmla="*/ 94 h 183"/>
              <a:gd name="T96" fmla="*/ 45 w 198"/>
              <a:gd name="T97" fmla="*/ 99 h 183"/>
              <a:gd name="T98" fmla="*/ 37 w 198"/>
              <a:gd name="T99" fmla="*/ 111 h 183"/>
              <a:gd name="T100" fmla="*/ 21 w 198"/>
              <a:gd name="T101" fmla="*/ 119 h 183"/>
              <a:gd name="T102" fmla="*/ 25 w 198"/>
              <a:gd name="T103" fmla="*/ 127 h 183"/>
              <a:gd name="T104" fmla="*/ 28 w 198"/>
              <a:gd name="T105" fmla="*/ 84 h 183"/>
              <a:gd name="T106" fmla="*/ 25 w 198"/>
              <a:gd name="T107" fmla="*/ 93 h 183"/>
              <a:gd name="T108" fmla="*/ 44 w 198"/>
              <a:gd name="T109" fmla="*/ 9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8" h="183">
                <a:moveTo>
                  <a:pt x="197" y="145"/>
                </a:moveTo>
                <a:cubicBezTo>
                  <a:pt x="181" y="113"/>
                  <a:pt x="181" y="113"/>
                  <a:pt x="181" y="113"/>
                </a:cubicBezTo>
                <a:cubicBezTo>
                  <a:pt x="178" y="107"/>
                  <a:pt x="171" y="103"/>
                  <a:pt x="165" y="103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21" y="86"/>
                  <a:pt x="124" y="86"/>
                  <a:pt x="126" y="86"/>
                </a:cubicBezTo>
                <a:cubicBezTo>
                  <a:pt x="128" y="86"/>
                  <a:pt x="129" y="86"/>
                  <a:pt x="131" y="85"/>
                </a:cubicBezTo>
                <a:cubicBezTo>
                  <a:pt x="163" y="75"/>
                  <a:pt x="163" y="75"/>
                  <a:pt x="163" y="75"/>
                </a:cubicBezTo>
                <a:cubicBezTo>
                  <a:pt x="167" y="74"/>
                  <a:pt x="170" y="70"/>
                  <a:pt x="169" y="66"/>
                </a:cubicBezTo>
                <a:cubicBezTo>
                  <a:pt x="168" y="62"/>
                  <a:pt x="165" y="59"/>
                  <a:pt x="161" y="59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59"/>
                  <a:pt x="112" y="58"/>
                  <a:pt x="112" y="58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0" y="33"/>
                  <a:pt x="109" y="29"/>
                  <a:pt x="105" y="26"/>
                </a:cubicBezTo>
                <a:cubicBezTo>
                  <a:pt x="81" y="3"/>
                  <a:pt x="81" y="3"/>
                  <a:pt x="81" y="3"/>
                </a:cubicBezTo>
                <a:cubicBezTo>
                  <a:pt x="77" y="0"/>
                  <a:pt x="73" y="0"/>
                  <a:pt x="70" y="3"/>
                </a:cubicBezTo>
                <a:cubicBezTo>
                  <a:pt x="66" y="5"/>
                  <a:pt x="66" y="10"/>
                  <a:pt x="68" y="13"/>
                </a:cubicBezTo>
                <a:cubicBezTo>
                  <a:pt x="92" y="55"/>
                  <a:pt x="92" y="55"/>
                  <a:pt x="92" y="55"/>
                </a:cubicBezTo>
                <a:cubicBezTo>
                  <a:pt x="92" y="56"/>
                  <a:pt x="91" y="56"/>
                  <a:pt x="91" y="56"/>
                </a:cubicBezTo>
                <a:cubicBezTo>
                  <a:pt x="74" y="68"/>
                  <a:pt x="74" y="68"/>
                  <a:pt x="74" y="68"/>
                </a:cubicBezTo>
                <a:cubicBezTo>
                  <a:pt x="70" y="70"/>
                  <a:pt x="68" y="74"/>
                  <a:pt x="67" y="78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58" y="115"/>
                  <a:pt x="60" y="119"/>
                  <a:pt x="64" y="120"/>
                </a:cubicBezTo>
                <a:cubicBezTo>
                  <a:pt x="65" y="121"/>
                  <a:pt x="66" y="121"/>
                  <a:pt x="68" y="121"/>
                </a:cubicBezTo>
                <a:cubicBezTo>
                  <a:pt x="70" y="121"/>
                  <a:pt x="73" y="119"/>
                  <a:pt x="75" y="117"/>
                </a:cubicBezTo>
                <a:cubicBezTo>
                  <a:pt x="91" y="89"/>
                  <a:pt x="91" y="89"/>
                  <a:pt x="91" y="89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5" y="167"/>
                  <a:pt x="85" y="167"/>
                  <a:pt x="85" y="167"/>
                </a:cubicBezTo>
                <a:cubicBezTo>
                  <a:pt x="37" y="167"/>
                  <a:pt x="37" y="167"/>
                  <a:pt x="37" y="167"/>
                </a:cubicBezTo>
                <a:cubicBezTo>
                  <a:pt x="35" y="167"/>
                  <a:pt x="33" y="165"/>
                  <a:pt x="33" y="163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70"/>
                  <a:pt x="30" y="175"/>
                  <a:pt x="37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83"/>
                  <a:pt x="85" y="183"/>
                  <a:pt x="85" y="183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3" y="105"/>
                  <a:pt x="102" y="106"/>
                  <a:pt x="101" y="107"/>
                </a:cubicBezTo>
                <a:cubicBezTo>
                  <a:pt x="100" y="110"/>
                  <a:pt x="100" y="113"/>
                  <a:pt x="101" y="11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8" y="163"/>
                  <a:pt x="108" y="163"/>
                  <a:pt x="108" y="163"/>
                </a:cubicBezTo>
                <a:cubicBezTo>
                  <a:pt x="109" y="177"/>
                  <a:pt x="109" y="177"/>
                  <a:pt x="109" y="177"/>
                </a:cubicBezTo>
                <a:cubicBezTo>
                  <a:pt x="109" y="183"/>
                  <a:pt x="109" y="183"/>
                  <a:pt x="109" y="183"/>
                </a:cubicBezTo>
                <a:cubicBezTo>
                  <a:pt x="117" y="183"/>
                  <a:pt x="117" y="183"/>
                  <a:pt x="117" y="183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75"/>
                  <a:pt x="117" y="175"/>
                  <a:pt x="117" y="175"/>
                </a:cubicBezTo>
                <a:cubicBezTo>
                  <a:pt x="125" y="175"/>
                  <a:pt x="125" y="175"/>
                  <a:pt x="125" y="175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33" y="183"/>
                  <a:pt x="133" y="183"/>
                  <a:pt x="133" y="183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49" y="159"/>
                  <a:pt x="149" y="159"/>
                  <a:pt x="149" y="159"/>
                </a:cubicBezTo>
                <a:cubicBezTo>
                  <a:pt x="149" y="183"/>
                  <a:pt x="149" y="183"/>
                  <a:pt x="149" y="183"/>
                </a:cubicBezTo>
                <a:cubicBezTo>
                  <a:pt x="157" y="183"/>
                  <a:pt x="157" y="183"/>
                  <a:pt x="157" y="18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9" y="159"/>
                  <a:pt x="189" y="159"/>
                  <a:pt x="189" y="159"/>
                </a:cubicBezTo>
                <a:cubicBezTo>
                  <a:pt x="192" y="159"/>
                  <a:pt x="195" y="158"/>
                  <a:pt x="197" y="155"/>
                </a:cubicBezTo>
                <a:cubicBezTo>
                  <a:pt x="198" y="152"/>
                  <a:pt x="198" y="149"/>
                  <a:pt x="197" y="145"/>
                </a:cubicBezTo>
                <a:close/>
                <a:moveTo>
                  <a:pt x="68" y="113"/>
                </a:moveTo>
                <a:cubicBezTo>
                  <a:pt x="67" y="113"/>
                  <a:pt x="67" y="113"/>
                  <a:pt x="67" y="112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77"/>
                  <a:pt x="76" y="76"/>
                  <a:pt x="78" y="74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8"/>
                  <a:pt x="91" y="70"/>
                  <a:pt x="92" y="71"/>
                </a:cubicBezTo>
                <a:lnTo>
                  <a:pt x="68" y="113"/>
                </a:lnTo>
                <a:close/>
                <a:moveTo>
                  <a:pt x="75" y="9"/>
                </a:move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2" y="33"/>
                  <a:pt x="102" y="35"/>
                  <a:pt x="103" y="37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2" y="51"/>
                  <a:pt x="101" y="51"/>
                </a:cubicBezTo>
                <a:cubicBezTo>
                  <a:pt x="100" y="51"/>
                  <a:pt x="100" y="51"/>
                  <a:pt x="99" y="51"/>
                </a:cubicBezTo>
                <a:lnTo>
                  <a:pt x="75" y="9"/>
                </a:lnTo>
                <a:close/>
                <a:moveTo>
                  <a:pt x="101" y="67"/>
                </a:moveTo>
                <a:cubicBezTo>
                  <a:pt x="99" y="67"/>
                  <a:pt x="97" y="65"/>
                  <a:pt x="97" y="63"/>
                </a:cubicBezTo>
                <a:cubicBezTo>
                  <a:pt x="97" y="61"/>
                  <a:pt x="99" y="59"/>
                  <a:pt x="101" y="59"/>
                </a:cubicBezTo>
                <a:cubicBezTo>
                  <a:pt x="103" y="59"/>
                  <a:pt x="105" y="61"/>
                  <a:pt x="105" y="63"/>
                </a:cubicBezTo>
                <a:cubicBezTo>
                  <a:pt x="105" y="65"/>
                  <a:pt x="103" y="67"/>
                  <a:pt x="101" y="67"/>
                </a:cubicBezTo>
                <a:close/>
                <a:moveTo>
                  <a:pt x="165" y="111"/>
                </a:moveTo>
                <a:cubicBezTo>
                  <a:pt x="168" y="111"/>
                  <a:pt x="172" y="114"/>
                  <a:pt x="173" y="117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55" y="111"/>
                  <a:pt x="155" y="111"/>
                  <a:pt x="155" y="111"/>
                </a:cubicBezTo>
                <a:lnTo>
                  <a:pt x="165" y="111"/>
                </a:lnTo>
                <a:close/>
                <a:moveTo>
                  <a:pt x="147" y="111"/>
                </a:moveTo>
                <a:cubicBezTo>
                  <a:pt x="155" y="127"/>
                  <a:pt x="155" y="127"/>
                  <a:pt x="155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1" y="111"/>
                  <a:pt x="131" y="111"/>
                  <a:pt x="131" y="111"/>
                </a:cubicBezTo>
                <a:lnTo>
                  <a:pt x="147" y="111"/>
                </a:lnTo>
                <a:close/>
                <a:moveTo>
                  <a:pt x="112" y="67"/>
                </a:move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8"/>
                  <a:pt x="161" y="68"/>
                  <a:pt x="161" y="6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6" y="78"/>
                  <a:pt x="124" y="78"/>
                  <a:pt x="122" y="77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0"/>
                  <a:pt x="112" y="68"/>
                  <a:pt x="112" y="67"/>
                </a:cubicBezTo>
                <a:close/>
                <a:moveTo>
                  <a:pt x="109" y="113"/>
                </a:moveTo>
                <a:cubicBezTo>
                  <a:pt x="108" y="112"/>
                  <a:pt x="108" y="111"/>
                  <a:pt x="108" y="111"/>
                </a:cubicBezTo>
                <a:cubicBezTo>
                  <a:pt x="108" y="111"/>
                  <a:pt x="108" y="111"/>
                  <a:pt x="109" y="111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15" y="127"/>
                  <a:pt x="115" y="127"/>
                  <a:pt x="115" y="127"/>
                </a:cubicBezTo>
                <a:lnTo>
                  <a:pt x="109" y="113"/>
                </a:lnTo>
                <a:close/>
                <a:moveTo>
                  <a:pt x="125" y="167"/>
                </a:moveTo>
                <a:cubicBezTo>
                  <a:pt x="117" y="167"/>
                  <a:pt x="117" y="167"/>
                  <a:pt x="117" y="167"/>
                </a:cubicBezTo>
                <a:cubicBezTo>
                  <a:pt x="116" y="163"/>
                  <a:pt x="116" y="163"/>
                  <a:pt x="116" y="163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9" y="152"/>
                  <a:pt x="122" y="155"/>
                  <a:pt x="125" y="157"/>
                </a:cubicBezTo>
                <a:lnTo>
                  <a:pt x="125" y="167"/>
                </a:lnTo>
                <a:close/>
                <a:moveTo>
                  <a:pt x="133" y="151"/>
                </a:moveTo>
                <a:cubicBezTo>
                  <a:pt x="130" y="151"/>
                  <a:pt x="126" y="148"/>
                  <a:pt x="125" y="145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43" y="151"/>
                  <a:pt x="143" y="151"/>
                  <a:pt x="143" y="151"/>
                </a:cubicBezTo>
                <a:lnTo>
                  <a:pt x="133" y="151"/>
                </a:lnTo>
                <a:close/>
                <a:moveTo>
                  <a:pt x="151" y="151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7" y="151"/>
                  <a:pt x="167" y="151"/>
                  <a:pt x="167" y="151"/>
                </a:cubicBezTo>
                <a:lnTo>
                  <a:pt x="151" y="151"/>
                </a:lnTo>
                <a:close/>
                <a:moveTo>
                  <a:pt x="190" y="151"/>
                </a:moveTo>
                <a:cubicBezTo>
                  <a:pt x="190" y="151"/>
                  <a:pt x="190" y="151"/>
                  <a:pt x="189" y="151"/>
                </a:cubicBezTo>
                <a:cubicBezTo>
                  <a:pt x="175" y="151"/>
                  <a:pt x="175" y="151"/>
                  <a:pt x="175" y="151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83" y="135"/>
                  <a:pt x="183" y="135"/>
                  <a:pt x="183" y="135"/>
                </a:cubicBezTo>
                <a:cubicBezTo>
                  <a:pt x="189" y="149"/>
                  <a:pt x="189" y="149"/>
                  <a:pt x="189" y="149"/>
                </a:cubicBezTo>
                <a:cubicBezTo>
                  <a:pt x="190" y="150"/>
                  <a:pt x="190" y="151"/>
                  <a:pt x="190" y="151"/>
                </a:cubicBezTo>
                <a:close/>
                <a:moveTo>
                  <a:pt x="33" y="135"/>
                </a:moveTo>
                <a:cubicBezTo>
                  <a:pt x="40" y="135"/>
                  <a:pt x="45" y="130"/>
                  <a:pt x="45" y="123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1"/>
                  <a:pt x="46" y="109"/>
                  <a:pt x="48" y="108"/>
                </a:cubicBezTo>
                <a:cubicBezTo>
                  <a:pt x="49" y="107"/>
                  <a:pt x="50" y="105"/>
                  <a:pt x="51" y="104"/>
                </a:cubicBezTo>
                <a:cubicBezTo>
                  <a:pt x="51" y="104"/>
                  <a:pt x="52" y="104"/>
                  <a:pt x="52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3" y="102"/>
                  <a:pt x="53" y="101"/>
                  <a:pt x="54" y="100"/>
                </a:cubicBezTo>
                <a:cubicBezTo>
                  <a:pt x="54" y="100"/>
                  <a:pt x="54" y="99"/>
                  <a:pt x="54" y="99"/>
                </a:cubicBezTo>
                <a:cubicBezTo>
                  <a:pt x="55" y="98"/>
                  <a:pt x="55" y="97"/>
                  <a:pt x="55" y="96"/>
                </a:cubicBezTo>
                <a:cubicBezTo>
                  <a:pt x="55" y="96"/>
                  <a:pt x="56" y="96"/>
                  <a:pt x="56" y="95"/>
                </a:cubicBezTo>
                <a:cubicBezTo>
                  <a:pt x="56" y="94"/>
                  <a:pt x="56" y="93"/>
                  <a:pt x="56" y="92"/>
                </a:cubicBezTo>
                <a:cubicBezTo>
                  <a:pt x="57" y="92"/>
                  <a:pt x="57" y="91"/>
                  <a:pt x="57" y="91"/>
                </a:cubicBezTo>
                <a:cubicBezTo>
                  <a:pt x="57" y="90"/>
                  <a:pt x="57" y="88"/>
                  <a:pt x="57" y="87"/>
                </a:cubicBezTo>
                <a:cubicBezTo>
                  <a:pt x="57" y="79"/>
                  <a:pt x="54" y="72"/>
                  <a:pt x="49" y="67"/>
                </a:cubicBezTo>
                <a:cubicBezTo>
                  <a:pt x="43" y="62"/>
                  <a:pt x="36" y="59"/>
                  <a:pt x="29" y="59"/>
                </a:cubicBezTo>
                <a:cubicBezTo>
                  <a:pt x="24" y="59"/>
                  <a:pt x="19" y="61"/>
                  <a:pt x="15" y="64"/>
                </a:cubicBezTo>
                <a:cubicBezTo>
                  <a:pt x="4" y="72"/>
                  <a:pt x="0" y="81"/>
                  <a:pt x="1" y="91"/>
                </a:cubicBezTo>
                <a:cubicBezTo>
                  <a:pt x="1" y="91"/>
                  <a:pt x="1" y="92"/>
                  <a:pt x="2" y="93"/>
                </a:cubicBezTo>
                <a:cubicBezTo>
                  <a:pt x="2" y="93"/>
                  <a:pt x="2" y="94"/>
                  <a:pt x="2" y="95"/>
                </a:cubicBezTo>
                <a:cubicBezTo>
                  <a:pt x="2" y="96"/>
                  <a:pt x="3" y="96"/>
                  <a:pt x="3" y="97"/>
                </a:cubicBezTo>
                <a:cubicBezTo>
                  <a:pt x="3" y="97"/>
                  <a:pt x="3" y="98"/>
                  <a:pt x="4" y="99"/>
                </a:cubicBezTo>
                <a:cubicBezTo>
                  <a:pt x="4" y="99"/>
                  <a:pt x="4" y="100"/>
                  <a:pt x="4" y="100"/>
                </a:cubicBezTo>
                <a:cubicBezTo>
                  <a:pt x="5" y="101"/>
                  <a:pt x="5" y="102"/>
                  <a:pt x="6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6" y="103"/>
                  <a:pt x="7" y="104"/>
                  <a:pt x="7" y="104"/>
                </a:cubicBezTo>
                <a:cubicBezTo>
                  <a:pt x="8" y="105"/>
                  <a:pt x="9" y="107"/>
                  <a:pt x="10" y="108"/>
                </a:cubicBezTo>
                <a:cubicBezTo>
                  <a:pt x="12" y="109"/>
                  <a:pt x="13" y="111"/>
                  <a:pt x="13" y="115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30"/>
                  <a:pt x="18" y="135"/>
                  <a:pt x="25" y="135"/>
                </a:cubicBezTo>
                <a:lnTo>
                  <a:pt x="33" y="135"/>
                </a:lnTo>
                <a:close/>
                <a:moveTo>
                  <a:pt x="16" y="102"/>
                </a:moveTo>
                <a:cubicBezTo>
                  <a:pt x="16" y="102"/>
                  <a:pt x="16" y="102"/>
                  <a:pt x="16" y="102"/>
                </a:cubicBezTo>
                <a:cubicBezTo>
                  <a:pt x="15" y="101"/>
                  <a:pt x="14" y="100"/>
                  <a:pt x="13" y="99"/>
                </a:cubicBezTo>
                <a:cubicBezTo>
                  <a:pt x="13" y="99"/>
                  <a:pt x="12" y="98"/>
                  <a:pt x="12" y="98"/>
                </a:cubicBezTo>
                <a:cubicBezTo>
                  <a:pt x="12" y="98"/>
                  <a:pt x="12" y="97"/>
                  <a:pt x="11" y="97"/>
                </a:cubicBezTo>
                <a:cubicBezTo>
                  <a:pt x="11" y="96"/>
                  <a:pt x="11" y="96"/>
                  <a:pt x="11" y="96"/>
                </a:cubicBezTo>
                <a:cubicBezTo>
                  <a:pt x="11" y="95"/>
                  <a:pt x="10" y="94"/>
                  <a:pt x="10" y="94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2"/>
                  <a:pt x="10" y="92"/>
                  <a:pt x="9" y="91"/>
                </a:cubicBezTo>
                <a:cubicBezTo>
                  <a:pt x="9" y="90"/>
                  <a:pt x="9" y="90"/>
                  <a:pt x="9" y="90"/>
                </a:cubicBezTo>
                <a:cubicBezTo>
                  <a:pt x="8" y="85"/>
                  <a:pt x="9" y="78"/>
                  <a:pt x="19" y="70"/>
                </a:cubicBezTo>
                <a:cubicBezTo>
                  <a:pt x="22" y="68"/>
                  <a:pt x="26" y="67"/>
                  <a:pt x="29" y="67"/>
                </a:cubicBezTo>
                <a:cubicBezTo>
                  <a:pt x="34" y="67"/>
                  <a:pt x="39" y="69"/>
                  <a:pt x="43" y="73"/>
                </a:cubicBezTo>
                <a:cubicBezTo>
                  <a:pt x="47" y="77"/>
                  <a:pt x="49" y="82"/>
                  <a:pt x="49" y="87"/>
                </a:cubicBezTo>
                <a:cubicBezTo>
                  <a:pt x="49" y="88"/>
                  <a:pt x="49" y="89"/>
                  <a:pt x="49" y="90"/>
                </a:cubicBezTo>
                <a:cubicBezTo>
                  <a:pt x="49" y="90"/>
                  <a:pt x="49" y="90"/>
                  <a:pt x="49" y="90"/>
                </a:cubicBezTo>
                <a:cubicBezTo>
                  <a:pt x="49" y="91"/>
                  <a:pt x="49" y="91"/>
                  <a:pt x="49" y="91"/>
                </a:cubicBezTo>
                <a:cubicBezTo>
                  <a:pt x="48" y="92"/>
                  <a:pt x="48" y="92"/>
                  <a:pt x="48" y="93"/>
                </a:cubicBezTo>
                <a:cubicBezTo>
                  <a:pt x="48" y="93"/>
                  <a:pt x="48" y="93"/>
                  <a:pt x="48" y="94"/>
                </a:cubicBezTo>
                <a:cubicBezTo>
                  <a:pt x="48" y="94"/>
                  <a:pt x="47" y="95"/>
                  <a:pt x="47" y="96"/>
                </a:cubicBezTo>
                <a:cubicBezTo>
                  <a:pt x="47" y="96"/>
                  <a:pt x="47" y="96"/>
                  <a:pt x="47" y="97"/>
                </a:cubicBezTo>
                <a:cubicBezTo>
                  <a:pt x="46" y="97"/>
                  <a:pt x="46" y="98"/>
                  <a:pt x="46" y="98"/>
                </a:cubicBezTo>
                <a:cubicBezTo>
                  <a:pt x="45" y="99"/>
                  <a:pt x="45" y="99"/>
                  <a:pt x="45" y="99"/>
                </a:cubicBezTo>
                <a:cubicBezTo>
                  <a:pt x="45" y="99"/>
                  <a:pt x="45" y="99"/>
                  <a:pt x="45" y="99"/>
                </a:cubicBezTo>
                <a:cubicBezTo>
                  <a:pt x="44" y="100"/>
                  <a:pt x="43" y="101"/>
                  <a:pt x="42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0" y="104"/>
                  <a:pt x="38" y="107"/>
                  <a:pt x="37" y="111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20" y="107"/>
                  <a:pt x="18" y="104"/>
                  <a:pt x="16" y="102"/>
                </a:cubicBezTo>
                <a:close/>
                <a:moveTo>
                  <a:pt x="21" y="123"/>
                </a:moveTo>
                <a:cubicBezTo>
                  <a:pt x="21" y="119"/>
                  <a:pt x="21" y="119"/>
                  <a:pt x="21" y="119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5" y="127"/>
                  <a:pt x="33" y="127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3" y="127"/>
                  <a:pt x="21" y="125"/>
                  <a:pt x="21" y="123"/>
                </a:cubicBezTo>
                <a:close/>
                <a:moveTo>
                  <a:pt x="38" y="84"/>
                </a:moveTo>
                <a:cubicBezTo>
                  <a:pt x="33" y="89"/>
                  <a:pt x="33" y="89"/>
                  <a:pt x="33" y="89"/>
                </a:cubicBezTo>
                <a:cubicBezTo>
                  <a:pt x="28" y="84"/>
                  <a:pt x="28" y="84"/>
                  <a:pt x="28" y="84"/>
                </a:cubicBezTo>
                <a:cubicBezTo>
                  <a:pt x="26" y="83"/>
                  <a:pt x="24" y="83"/>
                  <a:pt x="22" y="84"/>
                </a:cubicBezTo>
                <a:cubicBezTo>
                  <a:pt x="14" y="92"/>
                  <a:pt x="14" y="92"/>
                  <a:pt x="14" y="92"/>
                </a:cubicBezTo>
                <a:cubicBezTo>
                  <a:pt x="20" y="98"/>
                  <a:pt x="20" y="98"/>
                  <a:pt x="20" y="98"/>
                </a:cubicBezTo>
                <a:cubicBezTo>
                  <a:pt x="25" y="93"/>
                  <a:pt x="25" y="93"/>
                  <a:pt x="25" y="93"/>
                </a:cubicBezTo>
                <a:cubicBezTo>
                  <a:pt x="30" y="98"/>
                  <a:pt x="30" y="98"/>
                  <a:pt x="30" y="98"/>
                </a:cubicBezTo>
                <a:cubicBezTo>
                  <a:pt x="31" y="99"/>
                  <a:pt x="32" y="99"/>
                  <a:pt x="33" y="99"/>
                </a:cubicBezTo>
                <a:cubicBezTo>
                  <a:pt x="34" y="99"/>
                  <a:pt x="35" y="99"/>
                  <a:pt x="36" y="98"/>
                </a:cubicBezTo>
                <a:cubicBezTo>
                  <a:pt x="44" y="90"/>
                  <a:pt x="44" y="90"/>
                  <a:pt x="44" y="90"/>
                </a:cubicBezTo>
                <a:lnTo>
                  <a:pt x="38" y="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33"/>
          <p:cNvGrpSpPr/>
          <p:nvPr/>
        </p:nvGrpSpPr>
        <p:grpSpPr>
          <a:xfrm>
            <a:off x="2913626" y="5502933"/>
            <a:ext cx="616220" cy="616220"/>
            <a:chOff x="5495878" y="1730183"/>
            <a:chExt cx="616220" cy="616220"/>
          </a:xfrm>
        </p:grpSpPr>
        <p:sp>
          <p:nvSpPr>
            <p:cNvPr id="11" name="Oval 645"/>
            <p:cNvSpPr>
              <a:spLocks noChangeArrowheads="1"/>
            </p:cNvSpPr>
            <p:nvPr/>
          </p:nvSpPr>
          <p:spPr bwMode="auto">
            <a:xfrm>
              <a:off x="5495878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69"/>
            <p:cNvSpPr>
              <a:spLocks noEditPoints="1"/>
            </p:cNvSpPr>
            <p:nvPr/>
          </p:nvSpPr>
          <p:spPr bwMode="auto">
            <a:xfrm>
              <a:off x="5588175" y="1824290"/>
              <a:ext cx="429816" cy="393621"/>
            </a:xfrm>
            <a:custGeom>
              <a:avLst/>
              <a:gdLst>
                <a:gd name="T0" fmla="*/ 63 w 201"/>
                <a:gd name="T1" fmla="*/ 20 h 184"/>
                <a:gd name="T2" fmla="*/ 63 w 201"/>
                <a:gd name="T3" fmla="*/ 8 h 184"/>
                <a:gd name="T4" fmla="*/ 85 w 201"/>
                <a:gd name="T5" fmla="*/ 36 h 184"/>
                <a:gd name="T6" fmla="*/ 85 w 201"/>
                <a:gd name="T7" fmla="*/ 20 h 184"/>
                <a:gd name="T8" fmla="*/ 39 w 201"/>
                <a:gd name="T9" fmla="*/ 48 h 184"/>
                <a:gd name="T10" fmla="*/ 39 w 201"/>
                <a:gd name="T11" fmla="*/ 36 h 184"/>
                <a:gd name="T12" fmla="*/ 179 w 201"/>
                <a:gd name="T13" fmla="*/ 95 h 184"/>
                <a:gd name="T14" fmla="*/ 160 w 201"/>
                <a:gd name="T15" fmla="*/ 54 h 184"/>
                <a:gd name="T16" fmla="*/ 105 w 201"/>
                <a:gd name="T17" fmla="*/ 32 h 184"/>
                <a:gd name="T18" fmla="*/ 89 w 201"/>
                <a:gd name="T19" fmla="*/ 72 h 184"/>
                <a:gd name="T20" fmla="*/ 73 w 201"/>
                <a:gd name="T21" fmla="*/ 44 h 184"/>
                <a:gd name="T22" fmla="*/ 65 w 201"/>
                <a:gd name="T23" fmla="*/ 74 h 184"/>
                <a:gd name="T24" fmla="*/ 37 w 201"/>
                <a:gd name="T25" fmla="*/ 168 h 184"/>
                <a:gd name="T26" fmla="*/ 37 w 201"/>
                <a:gd name="T27" fmla="*/ 176 h 184"/>
                <a:gd name="T28" fmla="*/ 61 w 201"/>
                <a:gd name="T29" fmla="*/ 152 h 184"/>
                <a:gd name="T30" fmla="*/ 169 w 201"/>
                <a:gd name="T31" fmla="*/ 156 h 184"/>
                <a:gd name="T32" fmla="*/ 137 w 201"/>
                <a:gd name="T33" fmla="*/ 100 h 184"/>
                <a:gd name="T34" fmla="*/ 201 w 201"/>
                <a:gd name="T35" fmla="*/ 184 h 184"/>
                <a:gd name="T36" fmla="*/ 81 w 201"/>
                <a:gd name="T37" fmla="*/ 76 h 184"/>
                <a:gd name="T38" fmla="*/ 71 w 201"/>
                <a:gd name="T39" fmla="*/ 68 h 184"/>
                <a:gd name="T40" fmla="*/ 65 w 201"/>
                <a:gd name="T41" fmla="*/ 50 h 184"/>
                <a:gd name="T42" fmla="*/ 80 w 201"/>
                <a:gd name="T43" fmla="*/ 63 h 184"/>
                <a:gd name="T44" fmla="*/ 113 w 201"/>
                <a:gd name="T45" fmla="*/ 64 h 184"/>
                <a:gd name="T46" fmla="*/ 103 w 201"/>
                <a:gd name="T47" fmla="*/ 56 h 184"/>
                <a:gd name="T48" fmla="*/ 113 w 201"/>
                <a:gd name="T49" fmla="*/ 54 h 184"/>
                <a:gd name="T50" fmla="*/ 121 w 201"/>
                <a:gd name="T51" fmla="*/ 143 h 184"/>
                <a:gd name="T52" fmla="*/ 172 w 201"/>
                <a:gd name="T53" fmla="*/ 92 h 184"/>
                <a:gd name="T54" fmla="*/ 135 w 201"/>
                <a:gd name="T55" fmla="*/ 80 h 184"/>
                <a:gd name="T56" fmla="*/ 121 w 201"/>
                <a:gd name="T57" fmla="*/ 60 h 184"/>
                <a:gd name="T58" fmla="*/ 121 w 201"/>
                <a:gd name="T59" fmla="*/ 45 h 184"/>
                <a:gd name="T60" fmla="*/ 145 w 201"/>
                <a:gd name="T61" fmla="*/ 52 h 184"/>
                <a:gd name="T62" fmla="*/ 161 w 201"/>
                <a:gd name="T63" fmla="*/ 64 h 184"/>
                <a:gd name="T64" fmla="*/ 172 w 201"/>
                <a:gd name="T65" fmla="*/ 92 h 184"/>
                <a:gd name="T66" fmla="*/ 51 w 201"/>
                <a:gd name="T67" fmla="*/ 105 h 184"/>
                <a:gd name="T68" fmla="*/ 55 w 201"/>
                <a:gd name="T69" fmla="*/ 97 h 184"/>
                <a:gd name="T70" fmla="*/ 49 w 201"/>
                <a:gd name="T71" fmla="*/ 68 h 184"/>
                <a:gd name="T72" fmla="*/ 2 w 201"/>
                <a:gd name="T73" fmla="*/ 96 h 184"/>
                <a:gd name="T74" fmla="*/ 6 w 201"/>
                <a:gd name="T75" fmla="*/ 104 h 184"/>
                <a:gd name="T76" fmla="*/ 25 w 201"/>
                <a:gd name="T77" fmla="*/ 136 h 184"/>
                <a:gd name="T78" fmla="*/ 12 w 201"/>
                <a:gd name="T79" fmla="*/ 99 h 184"/>
                <a:gd name="T80" fmla="*/ 9 w 201"/>
                <a:gd name="T81" fmla="*/ 92 h 184"/>
                <a:gd name="T82" fmla="*/ 49 w 201"/>
                <a:gd name="T83" fmla="*/ 88 h 184"/>
                <a:gd name="T84" fmla="*/ 48 w 201"/>
                <a:gd name="T85" fmla="*/ 95 h 184"/>
                <a:gd name="T86" fmla="*/ 45 w 201"/>
                <a:gd name="T87" fmla="*/ 100 h 184"/>
                <a:gd name="T88" fmla="*/ 16 w 201"/>
                <a:gd name="T89" fmla="*/ 103 h 184"/>
                <a:gd name="T90" fmla="*/ 33 w 201"/>
                <a:gd name="T91" fmla="*/ 128 h 184"/>
                <a:gd name="T92" fmla="*/ 28 w 201"/>
                <a:gd name="T93" fmla="*/ 85 h 184"/>
                <a:gd name="T94" fmla="*/ 30 w 201"/>
                <a:gd name="T95" fmla="*/ 99 h 184"/>
                <a:gd name="T96" fmla="*/ 65 w 201"/>
                <a:gd name="T97" fmla="*/ 168 h 184"/>
                <a:gd name="T98" fmla="*/ 97 w 201"/>
                <a:gd name="T99" fmla="*/ 168 h 184"/>
                <a:gd name="T100" fmla="*/ 129 w 201"/>
                <a:gd name="T101" fmla="*/ 168 h 184"/>
                <a:gd name="T102" fmla="*/ 65 w 201"/>
                <a:gd name="T103" fmla="*/ 184 h 184"/>
                <a:gd name="T104" fmla="*/ 97 w 201"/>
                <a:gd name="T105" fmla="*/ 184 h 184"/>
                <a:gd name="T106" fmla="*/ 129 w 201"/>
                <a:gd name="T10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84">
                  <a:moveTo>
                    <a:pt x="63" y="20"/>
                  </a:moveTo>
                  <a:cubicBezTo>
                    <a:pt x="69" y="20"/>
                    <a:pt x="73" y="16"/>
                    <a:pt x="73" y="10"/>
                  </a:cubicBezTo>
                  <a:cubicBezTo>
                    <a:pt x="73" y="4"/>
                    <a:pt x="69" y="0"/>
                    <a:pt x="63" y="0"/>
                  </a:cubicBezTo>
                  <a:cubicBezTo>
                    <a:pt x="57" y="0"/>
                    <a:pt x="53" y="4"/>
                    <a:pt x="53" y="10"/>
                  </a:cubicBezTo>
                  <a:cubicBezTo>
                    <a:pt x="53" y="16"/>
                    <a:pt x="57" y="20"/>
                    <a:pt x="63" y="20"/>
                  </a:cubicBezTo>
                  <a:close/>
                  <a:moveTo>
                    <a:pt x="63" y="8"/>
                  </a:moveTo>
                  <a:cubicBezTo>
                    <a:pt x="64" y="8"/>
                    <a:pt x="65" y="9"/>
                    <a:pt x="65" y="10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2" y="12"/>
                    <a:pt x="61" y="11"/>
                    <a:pt x="61" y="10"/>
                  </a:cubicBezTo>
                  <a:cubicBezTo>
                    <a:pt x="61" y="9"/>
                    <a:pt x="62" y="8"/>
                    <a:pt x="63" y="8"/>
                  </a:cubicBezTo>
                  <a:close/>
                  <a:moveTo>
                    <a:pt x="85" y="36"/>
                  </a:moveTo>
                  <a:cubicBezTo>
                    <a:pt x="92" y="36"/>
                    <a:pt x="97" y="31"/>
                    <a:pt x="97" y="24"/>
                  </a:cubicBezTo>
                  <a:cubicBezTo>
                    <a:pt x="97" y="17"/>
                    <a:pt x="92" y="12"/>
                    <a:pt x="85" y="12"/>
                  </a:cubicBezTo>
                  <a:cubicBezTo>
                    <a:pt x="78" y="12"/>
                    <a:pt x="73" y="17"/>
                    <a:pt x="73" y="24"/>
                  </a:cubicBezTo>
                  <a:cubicBezTo>
                    <a:pt x="73" y="31"/>
                    <a:pt x="78" y="36"/>
                    <a:pt x="85" y="36"/>
                  </a:cubicBezTo>
                  <a:close/>
                  <a:moveTo>
                    <a:pt x="85" y="20"/>
                  </a:moveTo>
                  <a:cubicBezTo>
                    <a:pt x="87" y="20"/>
                    <a:pt x="89" y="22"/>
                    <a:pt x="89" y="24"/>
                  </a:cubicBezTo>
                  <a:cubicBezTo>
                    <a:pt x="89" y="26"/>
                    <a:pt x="87" y="28"/>
                    <a:pt x="85" y="28"/>
                  </a:cubicBezTo>
                  <a:cubicBezTo>
                    <a:pt x="83" y="28"/>
                    <a:pt x="81" y="26"/>
                    <a:pt x="81" y="24"/>
                  </a:cubicBezTo>
                  <a:cubicBezTo>
                    <a:pt x="81" y="22"/>
                    <a:pt x="83" y="20"/>
                    <a:pt x="85" y="20"/>
                  </a:cubicBezTo>
                  <a:close/>
                  <a:moveTo>
                    <a:pt x="39" y="48"/>
                  </a:moveTo>
                  <a:cubicBezTo>
                    <a:pt x="45" y="48"/>
                    <a:pt x="49" y="44"/>
                    <a:pt x="49" y="38"/>
                  </a:cubicBezTo>
                  <a:cubicBezTo>
                    <a:pt x="49" y="32"/>
                    <a:pt x="45" y="28"/>
                    <a:pt x="39" y="28"/>
                  </a:cubicBezTo>
                  <a:cubicBezTo>
                    <a:pt x="33" y="28"/>
                    <a:pt x="29" y="32"/>
                    <a:pt x="29" y="38"/>
                  </a:cubicBezTo>
                  <a:cubicBezTo>
                    <a:pt x="29" y="44"/>
                    <a:pt x="33" y="48"/>
                    <a:pt x="39" y="48"/>
                  </a:cubicBezTo>
                  <a:close/>
                  <a:moveTo>
                    <a:pt x="39" y="36"/>
                  </a:moveTo>
                  <a:cubicBezTo>
                    <a:pt x="40" y="36"/>
                    <a:pt x="41" y="37"/>
                    <a:pt x="41" y="38"/>
                  </a:cubicBezTo>
                  <a:cubicBezTo>
                    <a:pt x="41" y="39"/>
                    <a:pt x="40" y="40"/>
                    <a:pt x="39" y="40"/>
                  </a:cubicBezTo>
                  <a:cubicBezTo>
                    <a:pt x="38" y="40"/>
                    <a:pt x="37" y="39"/>
                    <a:pt x="37" y="38"/>
                  </a:cubicBezTo>
                  <a:cubicBezTo>
                    <a:pt x="37" y="37"/>
                    <a:pt x="38" y="36"/>
                    <a:pt x="39" y="36"/>
                  </a:cubicBezTo>
                  <a:close/>
                  <a:moveTo>
                    <a:pt x="201" y="183"/>
                  </a:moveTo>
                  <a:cubicBezTo>
                    <a:pt x="182" y="119"/>
                    <a:pt x="182" y="119"/>
                    <a:pt x="182" y="119"/>
                  </a:cubicBezTo>
                  <a:cubicBezTo>
                    <a:pt x="181" y="117"/>
                    <a:pt x="181" y="114"/>
                    <a:pt x="181" y="112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98"/>
                    <a:pt x="180" y="96"/>
                    <a:pt x="179" y="95"/>
                  </a:cubicBezTo>
                  <a:cubicBezTo>
                    <a:pt x="180" y="93"/>
                    <a:pt x="181" y="91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3"/>
                    <a:pt x="170" y="57"/>
                    <a:pt x="162" y="56"/>
                  </a:cubicBezTo>
                  <a:cubicBezTo>
                    <a:pt x="161" y="55"/>
                    <a:pt x="161" y="55"/>
                    <a:pt x="160" y="54"/>
                  </a:cubicBezTo>
                  <a:cubicBezTo>
                    <a:pt x="157" y="48"/>
                    <a:pt x="152" y="44"/>
                    <a:pt x="145" y="44"/>
                  </a:cubicBezTo>
                  <a:cubicBezTo>
                    <a:pt x="143" y="44"/>
                    <a:pt x="141" y="44"/>
                    <a:pt x="139" y="45"/>
                  </a:cubicBezTo>
                  <a:cubicBezTo>
                    <a:pt x="137" y="40"/>
                    <a:pt x="131" y="36"/>
                    <a:pt x="125" y="36"/>
                  </a:cubicBezTo>
                  <a:cubicBezTo>
                    <a:pt x="122" y="36"/>
                    <a:pt x="120" y="37"/>
                    <a:pt x="117" y="38"/>
                  </a:cubicBezTo>
                  <a:cubicBezTo>
                    <a:pt x="114" y="34"/>
                    <a:pt x="110" y="32"/>
                    <a:pt x="105" y="32"/>
                  </a:cubicBezTo>
                  <a:cubicBezTo>
                    <a:pt x="96" y="32"/>
                    <a:pt x="89" y="39"/>
                    <a:pt x="89" y="48"/>
                  </a:cubicBezTo>
                  <a:cubicBezTo>
                    <a:pt x="89" y="54"/>
                    <a:pt x="92" y="59"/>
                    <a:pt x="97" y="62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69"/>
                    <a:pt x="89" y="68"/>
                  </a:cubicBezTo>
                  <a:cubicBezTo>
                    <a:pt x="89" y="67"/>
                    <a:pt x="89" y="66"/>
                    <a:pt x="88" y="64"/>
                  </a:cubicBezTo>
                  <a:cubicBezTo>
                    <a:pt x="89" y="63"/>
                    <a:pt x="89" y="61"/>
                    <a:pt x="89" y="60"/>
                  </a:cubicBezTo>
                  <a:cubicBezTo>
                    <a:pt x="89" y="51"/>
                    <a:pt x="82" y="44"/>
                    <a:pt x="73" y="44"/>
                  </a:cubicBezTo>
                  <a:cubicBezTo>
                    <a:pt x="72" y="44"/>
                    <a:pt x="71" y="44"/>
                    <a:pt x="70" y="44"/>
                  </a:cubicBezTo>
                  <a:cubicBezTo>
                    <a:pt x="68" y="42"/>
                    <a:pt x="65" y="40"/>
                    <a:pt x="61" y="40"/>
                  </a:cubicBezTo>
                  <a:cubicBezTo>
                    <a:pt x="54" y="40"/>
                    <a:pt x="49" y="45"/>
                    <a:pt x="49" y="52"/>
                  </a:cubicBezTo>
                  <a:cubicBezTo>
                    <a:pt x="49" y="57"/>
                    <a:pt x="53" y="62"/>
                    <a:pt x="57" y="63"/>
                  </a:cubicBezTo>
                  <a:cubicBezTo>
                    <a:pt x="58" y="68"/>
                    <a:pt x="61" y="72"/>
                    <a:pt x="65" y="7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54" y="144"/>
                    <a:pt x="49" y="149"/>
                    <a:pt x="49" y="156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5" y="168"/>
                    <a:pt x="33" y="166"/>
                    <a:pt x="33" y="16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71"/>
                    <a:pt x="30" y="176"/>
                    <a:pt x="37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4"/>
                    <a:pt x="59" y="152"/>
                    <a:pt x="61" y="152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2"/>
                    <a:pt x="161" y="154"/>
                    <a:pt x="161" y="15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49"/>
                    <a:pt x="164" y="144"/>
                    <a:pt x="157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19"/>
                    <a:pt x="137" y="115"/>
                    <a:pt x="137" y="112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5"/>
                    <a:pt x="174" y="119"/>
                    <a:pt x="174" y="121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3"/>
                    <a:pt x="201" y="183"/>
                  </a:cubicBezTo>
                  <a:close/>
                  <a:moveTo>
                    <a:pt x="81" y="144"/>
                  </a:moveTo>
                  <a:cubicBezTo>
                    <a:pt x="73" y="144"/>
                    <a:pt x="73" y="144"/>
                    <a:pt x="73" y="144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1" y="76"/>
                    <a:pt x="81" y="76"/>
                    <a:pt x="81" y="76"/>
                  </a:cubicBezTo>
                  <a:lnTo>
                    <a:pt x="81" y="144"/>
                  </a:lnTo>
                  <a:close/>
                  <a:moveTo>
                    <a:pt x="81" y="66"/>
                  </a:moveTo>
                  <a:cubicBezTo>
                    <a:pt x="81" y="67"/>
                    <a:pt x="81" y="67"/>
                    <a:pt x="8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7" y="67"/>
                    <a:pt x="65" y="64"/>
                    <a:pt x="65" y="60"/>
                  </a:cubicBezTo>
                  <a:cubicBezTo>
                    <a:pt x="65" y="58"/>
                    <a:pt x="63" y="56"/>
                    <a:pt x="61" y="56"/>
                  </a:cubicBezTo>
                  <a:cubicBezTo>
                    <a:pt x="59" y="56"/>
                    <a:pt x="57" y="54"/>
                    <a:pt x="57" y="52"/>
                  </a:cubicBezTo>
                  <a:cubicBezTo>
                    <a:pt x="57" y="50"/>
                    <a:pt x="59" y="48"/>
                    <a:pt x="61" y="48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5" y="51"/>
                    <a:pt x="66" y="52"/>
                    <a:pt x="67" y="53"/>
                  </a:cubicBezTo>
                  <a:cubicBezTo>
                    <a:pt x="68" y="53"/>
                    <a:pt x="69" y="53"/>
                    <a:pt x="70" y="53"/>
                  </a:cubicBezTo>
                  <a:cubicBezTo>
                    <a:pt x="71" y="52"/>
                    <a:pt x="72" y="52"/>
                    <a:pt x="73" y="52"/>
                  </a:cubicBezTo>
                  <a:cubicBezTo>
                    <a:pt x="77" y="52"/>
                    <a:pt x="81" y="56"/>
                    <a:pt x="81" y="60"/>
                  </a:cubicBezTo>
                  <a:cubicBezTo>
                    <a:pt x="81" y="61"/>
                    <a:pt x="81" y="62"/>
                    <a:pt x="80" y="63"/>
                  </a:cubicBezTo>
                  <a:cubicBezTo>
                    <a:pt x="80" y="64"/>
                    <a:pt x="80" y="65"/>
                    <a:pt x="81" y="66"/>
                  </a:cubicBezTo>
                  <a:close/>
                  <a:moveTo>
                    <a:pt x="113" y="144"/>
                  </a:moveTo>
                  <a:cubicBezTo>
                    <a:pt x="105" y="144"/>
                    <a:pt x="105" y="144"/>
                    <a:pt x="105" y="14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13" y="64"/>
                    <a:pt x="113" y="64"/>
                    <a:pt x="113" y="64"/>
                  </a:cubicBezTo>
                  <a:lnTo>
                    <a:pt x="113" y="144"/>
                  </a:lnTo>
                  <a:close/>
                  <a:moveTo>
                    <a:pt x="113" y="54"/>
                  </a:moveTo>
                  <a:cubicBezTo>
                    <a:pt x="113" y="55"/>
                    <a:pt x="113" y="55"/>
                    <a:pt x="113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99" y="55"/>
                    <a:pt x="97" y="52"/>
                    <a:pt x="97" y="48"/>
                  </a:cubicBezTo>
                  <a:cubicBezTo>
                    <a:pt x="97" y="44"/>
                    <a:pt x="101" y="40"/>
                    <a:pt x="105" y="40"/>
                  </a:cubicBezTo>
                  <a:cubicBezTo>
                    <a:pt x="109" y="40"/>
                    <a:pt x="113" y="44"/>
                    <a:pt x="113" y="48"/>
                  </a:cubicBezTo>
                  <a:cubicBezTo>
                    <a:pt x="113" y="49"/>
                    <a:pt x="113" y="50"/>
                    <a:pt x="112" y="51"/>
                  </a:cubicBezTo>
                  <a:cubicBezTo>
                    <a:pt x="112" y="52"/>
                    <a:pt x="112" y="53"/>
                    <a:pt x="113" y="54"/>
                  </a:cubicBezTo>
                  <a:close/>
                  <a:moveTo>
                    <a:pt x="133" y="93"/>
                  </a:moveTo>
                  <a:cubicBezTo>
                    <a:pt x="131" y="94"/>
                    <a:pt x="129" y="97"/>
                    <a:pt x="129" y="100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4"/>
                    <a:pt x="129" y="117"/>
                    <a:pt x="128" y="119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8"/>
                    <a:pt x="128" y="88"/>
                    <a:pt x="131" y="88"/>
                  </a:cubicBezTo>
                  <a:cubicBezTo>
                    <a:pt x="132" y="89"/>
                    <a:pt x="132" y="90"/>
                    <a:pt x="133" y="91"/>
                  </a:cubicBezTo>
                  <a:cubicBezTo>
                    <a:pt x="133" y="92"/>
                    <a:pt x="133" y="92"/>
                    <a:pt x="133" y="93"/>
                  </a:cubicBezTo>
                  <a:close/>
                  <a:moveTo>
                    <a:pt x="172" y="92"/>
                  </a:move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2" y="92"/>
                    <a:pt x="142" y="91"/>
                  </a:cubicBezTo>
                  <a:cubicBezTo>
                    <a:pt x="142" y="90"/>
                    <a:pt x="142" y="88"/>
                    <a:pt x="140" y="86"/>
                  </a:cubicBezTo>
                  <a:cubicBezTo>
                    <a:pt x="139" y="85"/>
                    <a:pt x="138" y="84"/>
                    <a:pt x="137" y="82"/>
                  </a:cubicBezTo>
                  <a:cubicBezTo>
                    <a:pt x="137" y="81"/>
                    <a:pt x="136" y="80"/>
                    <a:pt x="135" y="80"/>
                  </a:cubicBezTo>
                  <a:cubicBezTo>
                    <a:pt x="135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2" y="79"/>
                  </a:cubicBezTo>
                  <a:cubicBezTo>
                    <a:pt x="131" y="80"/>
                    <a:pt x="130" y="80"/>
                    <a:pt x="129" y="80"/>
                  </a:cubicBezTo>
                  <a:cubicBezTo>
                    <a:pt x="126" y="80"/>
                    <a:pt x="123" y="79"/>
                    <a:pt x="121" y="77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1" y="55"/>
                    <a:pt x="121" y="54"/>
                    <a:pt x="120" y="52"/>
                  </a:cubicBezTo>
                  <a:cubicBezTo>
                    <a:pt x="121" y="51"/>
                    <a:pt x="121" y="49"/>
                    <a:pt x="121" y="48"/>
                  </a:cubicBezTo>
                  <a:cubicBezTo>
                    <a:pt x="121" y="47"/>
                    <a:pt x="121" y="46"/>
                    <a:pt x="121" y="45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9" y="44"/>
                    <a:pt x="133" y="47"/>
                    <a:pt x="133" y="51"/>
                  </a:cubicBezTo>
                  <a:cubicBezTo>
                    <a:pt x="133" y="53"/>
                    <a:pt x="134" y="54"/>
                    <a:pt x="135" y="55"/>
                  </a:cubicBezTo>
                  <a:cubicBezTo>
                    <a:pt x="137" y="55"/>
                    <a:pt x="138" y="55"/>
                    <a:pt x="140" y="54"/>
                  </a:cubicBezTo>
                  <a:cubicBezTo>
                    <a:pt x="141" y="53"/>
                    <a:pt x="143" y="52"/>
                    <a:pt x="145" y="52"/>
                  </a:cubicBezTo>
                  <a:cubicBezTo>
                    <a:pt x="149" y="52"/>
                    <a:pt x="152" y="54"/>
                    <a:pt x="153" y="58"/>
                  </a:cubicBezTo>
                  <a:cubicBezTo>
                    <a:pt x="153" y="59"/>
                    <a:pt x="154" y="60"/>
                    <a:pt x="155" y="60"/>
                  </a:cubicBezTo>
                  <a:cubicBezTo>
                    <a:pt x="155" y="61"/>
                    <a:pt x="156" y="61"/>
                    <a:pt x="156" y="62"/>
                  </a:cubicBezTo>
                  <a:cubicBezTo>
                    <a:pt x="157" y="63"/>
                    <a:pt x="159" y="64"/>
                    <a:pt x="160" y="64"/>
                  </a:cubicBezTo>
                  <a:cubicBezTo>
                    <a:pt x="160" y="64"/>
                    <a:pt x="161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cubicBezTo>
                    <a:pt x="173" y="89"/>
                    <a:pt x="173" y="91"/>
                    <a:pt x="172" y="92"/>
                  </a:cubicBezTo>
                  <a:close/>
                  <a:moveTo>
                    <a:pt x="33" y="136"/>
                  </a:moveTo>
                  <a:cubicBezTo>
                    <a:pt x="40" y="136"/>
                    <a:pt x="45" y="131"/>
                    <a:pt x="45" y="12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2"/>
                    <a:pt x="46" y="110"/>
                    <a:pt x="48" y="109"/>
                  </a:cubicBezTo>
                  <a:cubicBezTo>
                    <a:pt x="49" y="108"/>
                    <a:pt x="50" y="106"/>
                    <a:pt x="51" y="105"/>
                  </a:cubicBezTo>
                  <a:cubicBezTo>
                    <a:pt x="51" y="105"/>
                    <a:pt x="52" y="105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3" y="103"/>
                    <a:pt x="53" y="102"/>
                    <a:pt x="54" y="101"/>
                  </a:cubicBezTo>
                  <a:cubicBezTo>
                    <a:pt x="54" y="101"/>
                    <a:pt x="54" y="100"/>
                    <a:pt x="54" y="100"/>
                  </a:cubicBezTo>
                  <a:cubicBezTo>
                    <a:pt x="55" y="99"/>
                    <a:pt x="55" y="98"/>
                    <a:pt x="55" y="97"/>
                  </a:cubicBezTo>
                  <a:cubicBezTo>
                    <a:pt x="55" y="97"/>
                    <a:pt x="56" y="97"/>
                    <a:pt x="56" y="96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7" y="93"/>
                    <a:pt x="57" y="92"/>
                    <a:pt x="57" y="92"/>
                  </a:cubicBezTo>
                  <a:cubicBezTo>
                    <a:pt x="57" y="91"/>
                    <a:pt x="57" y="89"/>
                    <a:pt x="57" y="88"/>
                  </a:cubicBezTo>
                  <a:cubicBezTo>
                    <a:pt x="57" y="80"/>
                    <a:pt x="54" y="73"/>
                    <a:pt x="49" y="68"/>
                  </a:cubicBezTo>
                  <a:cubicBezTo>
                    <a:pt x="43" y="63"/>
                    <a:pt x="36" y="60"/>
                    <a:pt x="29" y="60"/>
                  </a:cubicBezTo>
                  <a:cubicBezTo>
                    <a:pt x="24" y="60"/>
                    <a:pt x="19" y="62"/>
                    <a:pt x="15" y="65"/>
                  </a:cubicBezTo>
                  <a:cubicBezTo>
                    <a:pt x="4" y="73"/>
                    <a:pt x="0" y="82"/>
                    <a:pt x="1" y="92"/>
                  </a:cubicBezTo>
                  <a:cubicBezTo>
                    <a:pt x="1" y="92"/>
                    <a:pt x="1" y="93"/>
                    <a:pt x="2" y="94"/>
                  </a:cubicBezTo>
                  <a:cubicBezTo>
                    <a:pt x="2" y="94"/>
                    <a:pt x="2" y="95"/>
                    <a:pt x="2" y="96"/>
                  </a:cubicBezTo>
                  <a:cubicBezTo>
                    <a:pt x="2" y="97"/>
                    <a:pt x="3" y="97"/>
                    <a:pt x="3" y="98"/>
                  </a:cubicBezTo>
                  <a:cubicBezTo>
                    <a:pt x="3" y="98"/>
                    <a:pt x="3" y="99"/>
                    <a:pt x="4" y="100"/>
                  </a:cubicBezTo>
                  <a:cubicBezTo>
                    <a:pt x="4" y="100"/>
                    <a:pt x="4" y="101"/>
                    <a:pt x="4" y="101"/>
                  </a:cubicBezTo>
                  <a:cubicBezTo>
                    <a:pt x="5" y="102"/>
                    <a:pt x="5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7" y="105"/>
                    <a:pt x="7" y="105"/>
                  </a:cubicBezTo>
                  <a:cubicBezTo>
                    <a:pt x="8" y="106"/>
                    <a:pt x="9" y="108"/>
                    <a:pt x="10" y="109"/>
                  </a:cubicBezTo>
                  <a:cubicBezTo>
                    <a:pt x="12" y="110"/>
                    <a:pt x="13" y="112"/>
                    <a:pt x="13" y="116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31"/>
                    <a:pt x="18" y="136"/>
                    <a:pt x="25" y="136"/>
                  </a:cubicBezTo>
                  <a:lnTo>
                    <a:pt x="33" y="136"/>
                  </a:lnTo>
                  <a:close/>
                  <a:moveTo>
                    <a:pt x="16" y="103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15" y="102"/>
                    <a:pt x="14" y="101"/>
                    <a:pt x="13" y="100"/>
                  </a:cubicBezTo>
                  <a:cubicBezTo>
                    <a:pt x="13" y="100"/>
                    <a:pt x="12" y="99"/>
                    <a:pt x="12" y="99"/>
                  </a:cubicBezTo>
                  <a:cubicBezTo>
                    <a:pt x="12" y="99"/>
                    <a:pt x="12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5"/>
                    <a:pt x="10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3"/>
                    <a:pt x="10" y="93"/>
                    <a:pt x="9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8" y="86"/>
                    <a:pt x="9" y="79"/>
                    <a:pt x="19" y="71"/>
                  </a:cubicBezTo>
                  <a:cubicBezTo>
                    <a:pt x="22" y="69"/>
                    <a:pt x="26" y="68"/>
                    <a:pt x="29" y="68"/>
                  </a:cubicBezTo>
                  <a:cubicBezTo>
                    <a:pt x="34" y="68"/>
                    <a:pt x="39" y="70"/>
                    <a:pt x="43" y="74"/>
                  </a:cubicBezTo>
                  <a:cubicBezTo>
                    <a:pt x="47" y="78"/>
                    <a:pt x="49" y="83"/>
                    <a:pt x="49" y="88"/>
                  </a:cubicBezTo>
                  <a:cubicBezTo>
                    <a:pt x="49" y="89"/>
                    <a:pt x="49" y="90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8" y="94"/>
                    <a:pt x="48" y="95"/>
                  </a:cubicBezTo>
                  <a:cubicBezTo>
                    <a:pt x="48" y="95"/>
                    <a:pt x="47" y="96"/>
                    <a:pt x="47" y="97"/>
                  </a:cubicBezTo>
                  <a:cubicBezTo>
                    <a:pt x="47" y="97"/>
                    <a:pt x="47" y="97"/>
                    <a:pt x="47" y="98"/>
                  </a:cubicBezTo>
                  <a:cubicBezTo>
                    <a:pt x="46" y="98"/>
                    <a:pt x="46" y="99"/>
                    <a:pt x="46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3" y="102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5"/>
                    <a:pt x="38" y="108"/>
                    <a:pt x="37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0" y="108"/>
                    <a:pt x="18" y="105"/>
                    <a:pt x="16" y="103"/>
                  </a:cubicBezTo>
                  <a:close/>
                  <a:moveTo>
                    <a:pt x="21" y="124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6"/>
                    <a:pt x="35" y="128"/>
                    <a:pt x="33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3" y="128"/>
                    <a:pt x="21" y="126"/>
                    <a:pt x="21" y="124"/>
                  </a:cubicBezTo>
                  <a:close/>
                  <a:moveTo>
                    <a:pt x="38" y="85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6" y="84"/>
                    <a:pt x="24" y="84"/>
                    <a:pt x="22" y="8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4" y="100"/>
                    <a:pt x="35" y="100"/>
                    <a:pt x="36" y="99"/>
                  </a:cubicBezTo>
                  <a:cubicBezTo>
                    <a:pt x="44" y="91"/>
                    <a:pt x="44" y="91"/>
                    <a:pt x="44" y="91"/>
                  </a:cubicBezTo>
                  <a:lnTo>
                    <a:pt x="38" y="85"/>
                  </a:lnTo>
                  <a:close/>
                  <a:moveTo>
                    <a:pt x="65" y="168"/>
                  </a:moveTo>
                  <a:cubicBezTo>
                    <a:pt x="89" y="168"/>
                    <a:pt x="89" y="168"/>
                    <a:pt x="89" y="168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65" y="160"/>
                    <a:pt x="65" y="160"/>
                    <a:pt x="65" y="160"/>
                  </a:cubicBezTo>
                  <a:lnTo>
                    <a:pt x="65" y="168"/>
                  </a:lnTo>
                  <a:close/>
                  <a:moveTo>
                    <a:pt x="97" y="168"/>
                  </a:moveTo>
                  <a:cubicBezTo>
                    <a:pt x="121" y="168"/>
                    <a:pt x="121" y="168"/>
                    <a:pt x="121" y="168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68"/>
                  </a:lnTo>
                  <a:close/>
                  <a:moveTo>
                    <a:pt x="129" y="168"/>
                  </a:moveTo>
                  <a:cubicBezTo>
                    <a:pt x="153" y="168"/>
                    <a:pt x="153" y="168"/>
                    <a:pt x="153" y="168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29" y="160"/>
                    <a:pt x="129" y="160"/>
                    <a:pt x="129" y="160"/>
                  </a:cubicBezTo>
                  <a:lnTo>
                    <a:pt x="129" y="168"/>
                  </a:lnTo>
                  <a:close/>
                  <a:moveTo>
                    <a:pt x="65" y="184"/>
                  </a:moveTo>
                  <a:cubicBezTo>
                    <a:pt x="89" y="184"/>
                    <a:pt x="89" y="184"/>
                    <a:pt x="89" y="184"/>
                  </a:cubicBezTo>
                  <a:cubicBezTo>
                    <a:pt x="89" y="176"/>
                    <a:pt x="89" y="176"/>
                    <a:pt x="89" y="176"/>
                  </a:cubicBezTo>
                  <a:cubicBezTo>
                    <a:pt x="65" y="176"/>
                    <a:pt x="65" y="176"/>
                    <a:pt x="65" y="176"/>
                  </a:cubicBezTo>
                  <a:lnTo>
                    <a:pt x="65" y="184"/>
                  </a:lnTo>
                  <a:close/>
                  <a:moveTo>
                    <a:pt x="97" y="184"/>
                  </a:moveTo>
                  <a:cubicBezTo>
                    <a:pt x="121" y="184"/>
                    <a:pt x="121" y="184"/>
                    <a:pt x="121" y="184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97" y="176"/>
                    <a:pt x="97" y="176"/>
                    <a:pt x="97" y="176"/>
                  </a:cubicBezTo>
                  <a:lnTo>
                    <a:pt x="97" y="184"/>
                  </a:lnTo>
                  <a:close/>
                  <a:moveTo>
                    <a:pt x="129" y="184"/>
                  </a:moveTo>
                  <a:cubicBezTo>
                    <a:pt x="153" y="184"/>
                    <a:pt x="153" y="184"/>
                    <a:pt x="153" y="184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29" y="176"/>
                    <a:pt x="129" y="176"/>
                    <a:pt x="129" y="176"/>
                  </a:cubicBezTo>
                  <a:lnTo>
                    <a:pt x="129" y="1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32"/>
          <p:cNvGrpSpPr/>
          <p:nvPr/>
        </p:nvGrpSpPr>
        <p:grpSpPr>
          <a:xfrm>
            <a:off x="4556879" y="5502933"/>
            <a:ext cx="616220" cy="616220"/>
            <a:chOff x="7139131" y="1730183"/>
            <a:chExt cx="616220" cy="616220"/>
          </a:xfrm>
        </p:grpSpPr>
        <p:sp>
          <p:nvSpPr>
            <p:cNvPr id="14" name="Oval 649"/>
            <p:cNvSpPr>
              <a:spLocks noChangeArrowheads="1"/>
            </p:cNvSpPr>
            <p:nvPr/>
          </p:nvSpPr>
          <p:spPr bwMode="auto">
            <a:xfrm>
              <a:off x="7139131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7230523" y="1858675"/>
              <a:ext cx="430721" cy="359235"/>
            </a:xfrm>
            <a:custGeom>
              <a:avLst/>
              <a:gdLst>
                <a:gd name="T0" fmla="*/ 51 w 201"/>
                <a:gd name="T1" fmla="*/ 85 h 168"/>
                <a:gd name="T2" fmla="*/ 55 w 201"/>
                <a:gd name="T3" fmla="*/ 77 h 168"/>
                <a:gd name="T4" fmla="*/ 49 w 201"/>
                <a:gd name="T5" fmla="*/ 48 h 168"/>
                <a:gd name="T6" fmla="*/ 2 w 201"/>
                <a:gd name="T7" fmla="*/ 76 h 168"/>
                <a:gd name="T8" fmla="*/ 6 w 201"/>
                <a:gd name="T9" fmla="*/ 84 h 168"/>
                <a:gd name="T10" fmla="*/ 25 w 201"/>
                <a:gd name="T11" fmla="*/ 116 h 168"/>
                <a:gd name="T12" fmla="*/ 12 w 201"/>
                <a:gd name="T13" fmla="*/ 79 h 168"/>
                <a:gd name="T14" fmla="*/ 9 w 201"/>
                <a:gd name="T15" fmla="*/ 72 h 168"/>
                <a:gd name="T16" fmla="*/ 49 w 201"/>
                <a:gd name="T17" fmla="*/ 68 h 168"/>
                <a:gd name="T18" fmla="*/ 48 w 201"/>
                <a:gd name="T19" fmla="*/ 75 h 168"/>
                <a:gd name="T20" fmla="*/ 45 w 201"/>
                <a:gd name="T21" fmla="*/ 80 h 168"/>
                <a:gd name="T22" fmla="*/ 16 w 201"/>
                <a:gd name="T23" fmla="*/ 83 h 168"/>
                <a:gd name="T24" fmla="*/ 33 w 201"/>
                <a:gd name="T25" fmla="*/ 108 h 168"/>
                <a:gd name="T26" fmla="*/ 28 w 201"/>
                <a:gd name="T27" fmla="*/ 65 h 168"/>
                <a:gd name="T28" fmla="*/ 30 w 201"/>
                <a:gd name="T29" fmla="*/ 79 h 168"/>
                <a:gd name="T30" fmla="*/ 95 w 201"/>
                <a:gd name="T31" fmla="*/ 20 h 168"/>
                <a:gd name="T32" fmla="*/ 95 w 201"/>
                <a:gd name="T33" fmla="*/ 8 h 168"/>
                <a:gd name="T34" fmla="*/ 117 w 201"/>
                <a:gd name="T35" fmla="*/ 36 h 168"/>
                <a:gd name="T36" fmla="*/ 117 w 201"/>
                <a:gd name="T37" fmla="*/ 20 h 168"/>
                <a:gd name="T38" fmla="*/ 57 w 201"/>
                <a:gd name="T39" fmla="*/ 32 h 168"/>
                <a:gd name="T40" fmla="*/ 57 w 201"/>
                <a:gd name="T41" fmla="*/ 16 h 168"/>
                <a:gd name="T42" fmla="*/ 31 w 201"/>
                <a:gd name="T43" fmla="*/ 24 h 168"/>
                <a:gd name="T44" fmla="*/ 31 w 201"/>
                <a:gd name="T45" fmla="*/ 12 h 168"/>
                <a:gd name="T46" fmla="*/ 201 w 201"/>
                <a:gd name="T47" fmla="*/ 167 h 168"/>
                <a:gd name="T48" fmla="*/ 181 w 201"/>
                <a:gd name="T49" fmla="*/ 88 h 168"/>
                <a:gd name="T50" fmla="*/ 137 w 201"/>
                <a:gd name="T51" fmla="*/ 32 h 168"/>
                <a:gd name="T52" fmla="*/ 129 w 201"/>
                <a:gd name="T53" fmla="*/ 80 h 168"/>
                <a:gd name="T54" fmla="*/ 126 w 201"/>
                <a:gd name="T55" fmla="*/ 103 h 168"/>
                <a:gd name="T56" fmla="*/ 109 w 201"/>
                <a:gd name="T57" fmla="*/ 53 h 168"/>
                <a:gd name="T58" fmla="*/ 66 w 201"/>
                <a:gd name="T59" fmla="*/ 59 h 168"/>
                <a:gd name="T60" fmla="*/ 61 w 201"/>
                <a:gd name="T61" fmla="*/ 96 h 168"/>
                <a:gd name="T62" fmla="*/ 33 w 201"/>
                <a:gd name="T63" fmla="*/ 124 h 168"/>
                <a:gd name="T64" fmla="*/ 41 w 201"/>
                <a:gd name="T65" fmla="*/ 167 h 168"/>
                <a:gd name="T66" fmla="*/ 69 w 201"/>
                <a:gd name="T67" fmla="*/ 80 h 168"/>
                <a:gd name="T68" fmla="*/ 145 w 201"/>
                <a:gd name="T69" fmla="*/ 168 h 168"/>
                <a:gd name="T70" fmla="*/ 137 w 201"/>
                <a:gd name="T71" fmla="*/ 96 h 168"/>
                <a:gd name="T72" fmla="*/ 193 w 201"/>
                <a:gd name="T73" fmla="*/ 168 h 168"/>
                <a:gd name="T74" fmla="*/ 74 w 201"/>
                <a:gd name="T75" fmla="*/ 68 h 168"/>
                <a:gd name="T76" fmla="*/ 77 w 201"/>
                <a:gd name="T77" fmla="*/ 40 h 168"/>
                <a:gd name="T78" fmla="*/ 101 w 201"/>
                <a:gd name="T79" fmla="*/ 56 h 168"/>
                <a:gd name="T80" fmla="*/ 140 w 201"/>
                <a:gd name="T81" fmla="*/ 86 h 168"/>
                <a:gd name="T82" fmla="*/ 138 w 201"/>
                <a:gd name="T83" fmla="*/ 61 h 168"/>
                <a:gd name="T84" fmla="*/ 145 w 201"/>
                <a:gd name="T85" fmla="*/ 48 h 168"/>
                <a:gd name="T86" fmla="*/ 158 w 201"/>
                <a:gd name="T87" fmla="*/ 63 h 168"/>
                <a:gd name="T88" fmla="*/ 173 w 201"/>
                <a:gd name="T89" fmla="*/ 88 h 168"/>
                <a:gd name="T90" fmla="*/ 95 w 201"/>
                <a:gd name="T91" fmla="*/ 128 h 168"/>
                <a:gd name="T92" fmla="*/ 79 w 201"/>
                <a:gd name="T93" fmla="*/ 116 h 168"/>
                <a:gd name="T94" fmla="*/ 78 w 201"/>
                <a:gd name="T95" fmla="*/ 159 h 168"/>
                <a:gd name="T96" fmla="*/ 102 w 201"/>
                <a:gd name="T97" fmla="*/ 148 h 168"/>
                <a:gd name="T98" fmla="*/ 82 w 201"/>
                <a:gd name="T99" fmla="*/ 136 h 168"/>
                <a:gd name="T100" fmla="*/ 93 w 201"/>
                <a:gd name="T101" fmla="*/ 136 h 168"/>
                <a:gd name="T102" fmla="*/ 87 w 201"/>
                <a:gd name="T103" fmla="*/ 159 h 168"/>
                <a:gd name="T104" fmla="*/ 87 w 201"/>
                <a:gd name="T105" fmla="*/ 159 h 168"/>
                <a:gd name="T106" fmla="*/ 104 w 201"/>
                <a:gd name="T107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68">
                  <a:moveTo>
                    <a:pt x="33" y="116"/>
                  </a:moveTo>
                  <a:cubicBezTo>
                    <a:pt x="40" y="116"/>
                    <a:pt x="45" y="111"/>
                    <a:pt x="45" y="104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2"/>
                    <a:pt x="46" y="90"/>
                    <a:pt x="48" y="89"/>
                  </a:cubicBezTo>
                  <a:cubicBezTo>
                    <a:pt x="49" y="88"/>
                    <a:pt x="50" y="86"/>
                    <a:pt x="51" y="85"/>
                  </a:cubicBezTo>
                  <a:cubicBezTo>
                    <a:pt x="51" y="85"/>
                    <a:pt x="52" y="8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3"/>
                    <a:pt x="53" y="82"/>
                    <a:pt x="54" y="81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5" y="79"/>
                    <a:pt x="55" y="78"/>
                    <a:pt x="55" y="77"/>
                  </a:cubicBezTo>
                  <a:cubicBezTo>
                    <a:pt x="55" y="77"/>
                    <a:pt x="56" y="77"/>
                    <a:pt x="56" y="76"/>
                  </a:cubicBezTo>
                  <a:cubicBezTo>
                    <a:pt x="56" y="75"/>
                    <a:pt x="56" y="74"/>
                    <a:pt x="56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1"/>
                    <a:pt x="57" y="69"/>
                    <a:pt x="57" y="68"/>
                  </a:cubicBezTo>
                  <a:cubicBezTo>
                    <a:pt x="57" y="60"/>
                    <a:pt x="54" y="53"/>
                    <a:pt x="49" y="48"/>
                  </a:cubicBezTo>
                  <a:cubicBezTo>
                    <a:pt x="43" y="43"/>
                    <a:pt x="36" y="40"/>
                    <a:pt x="29" y="40"/>
                  </a:cubicBezTo>
                  <a:cubicBezTo>
                    <a:pt x="24" y="40"/>
                    <a:pt x="19" y="42"/>
                    <a:pt x="15" y="45"/>
                  </a:cubicBezTo>
                  <a:cubicBezTo>
                    <a:pt x="4" y="53"/>
                    <a:pt x="0" y="62"/>
                    <a:pt x="1" y="72"/>
                  </a:cubicBezTo>
                  <a:cubicBezTo>
                    <a:pt x="1" y="72"/>
                    <a:pt x="1" y="73"/>
                    <a:pt x="2" y="74"/>
                  </a:cubicBezTo>
                  <a:cubicBezTo>
                    <a:pt x="2" y="74"/>
                    <a:pt x="2" y="75"/>
                    <a:pt x="2" y="76"/>
                  </a:cubicBezTo>
                  <a:cubicBezTo>
                    <a:pt x="2" y="77"/>
                    <a:pt x="3" y="77"/>
                    <a:pt x="3" y="78"/>
                  </a:cubicBezTo>
                  <a:cubicBezTo>
                    <a:pt x="3" y="78"/>
                    <a:pt x="3" y="79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2"/>
                    <a:pt x="5" y="83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7" y="85"/>
                    <a:pt x="7" y="85"/>
                  </a:cubicBezTo>
                  <a:cubicBezTo>
                    <a:pt x="8" y="86"/>
                    <a:pt x="9" y="88"/>
                    <a:pt x="10" y="89"/>
                  </a:cubicBezTo>
                  <a:cubicBezTo>
                    <a:pt x="12" y="90"/>
                    <a:pt x="13" y="92"/>
                    <a:pt x="13" y="96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11"/>
                    <a:pt x="18" y="116"/>
                    <a:pt x="25" y="116"/>
                  </a:cubicBezTo>
                  <a:lnTo>
                    <a:pt x="33" y="116"/>
                  </a:lnTo>
                  <a:close/>
                  <a:moveTo>
                    <a:pt x="16" y="83"/>
                  </a:moveTo>
                  <a:cubicBezTo>
                    <a:pt x="16" y="83"/>
                    <a:pt x="16" y="83"/>
                    <a:pt x="16" y="83"/>
                  </a:cubicBezTo>
                  <a:cubicBezTo>
                    <a:pt x="15" y="82"/>
                    <a:pt x="14" y="81"/>
                    <a:pt x="13" y="80"/>
                  </a:cubicBezTo>
                  <a:cubicBezTo>
                    <a:pt x="13" y="80"/>
                    <a:pt x="12" y="79"/>
                    <a:pt x="12" y="79"/>
                  </a:cubicBezTo>
                  <a:cubicBezTo>
                    <a:pt x="12" y="79"/>
                    <a:pt x="12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6"/>
                    <a:pt x="10" y="75"/>
                    <a:pt x="10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9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66"/>
                    <a:pt x="9" y="59"/>
                    <a:pt x="19" y="51"/>
                  </a:cubicBezTo>
                  <a:cubicBezTo>
                    <a:pt x="22" y="49"/>
                    <a:pt x="26" y="48"/>
                    <a:pt x="29" y="48"/>
                  </a:cubicBezTo>
                  <a:cubicBezTo>
                    <a:pt x="34" y="48"/>
                    <a:pt x="39" y="50"/>
                    <a:pt x="43" y="54"/>
                  </a:cubicBezTo>
                  <a:cubicBezTo>
                    <a:pt x="47" y="58"/>
                    <a:pt x="49" y="63"/>
                    <a:pt x="49" y="68"/>
                  </a:cubicBezTo>
                  <a:cubicBezTo>
                    <a:pt x="49" y="69"/>
                    <a:pt x="49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3"/>
                    <a:pt x="48" y="73"/>
                    <a:pt x="48" y="74"/>
                  </a:cubicBezTo>
                  <a:cubicBezTo>
                    <a:pt x="48" y="74"/>
                    <a:pt x="48" y="74"/>
                    <a:pt x="48" y="75"/>
                  </a:cubicBezTo>
                  <a:cubicBezTo>
                    <a:pt x="48" y="75"/>
                    <a:pt x="47" y="76"/>
                    <a:pt x="47" y="77"/>
                  </a:cubicBezTo>
                  <a:cubicBezTo>
                    <a:pt x="47" y="77"/>
                    <a:pt x="47" y="77"/>
                    <a:pt x="47" y="78"/>
                  </a:cubicBezTo>
                  <a:cubicBezTo>
                    <a:pt x="46" y="78"/>
                    <a:pt x="46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4" y="81"/>
                    <a:pt x="43" y="82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5"/>
                    <a:pt x="38" y="88"/>
                    <a:pt x="37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88"/>
                    <a:pt x="18" y="85"/>
                    <a:pt x="16" y="83"/>
                  </a:cubicBezTo>
                  <a:close/>
                  <a:moveTo>
                    <a:pt x="21" y="104"/>
                  </a:moveTo>
                  <a:cubicBezTo>
                    <a:pt x="21" y="100"/>
                    <a:pt x="21" y="100"/>
                    <a:pt x="21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6"/>
                    <a:pt x="35" y="108"/>
                    <a:pt x="33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3" y="108"/>
                    <a:pt x="21" y="106"/>
                    <a:pt x="21" y="104"/>
                  </a:cubicBezTo>
                  <a:close/>
                  <a:moveTo>
                    <a:pt x="38" y="65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1" y="80"/>
                    <a:pt x="32" y="80"/>
                    <a:pt x="33" y="80"/>
                  </a:cubicBezTo>
                  <a:cubicBezTo>
                    <a:pt x="34" y="80"/>
                    <a:pt x="35" y="80"/>
                    <a:pt x="36" y="79"/>
                  </a:cubicBezTo>
                  <a:cubicBezTo>
                    <a:pt x="44" y="71"/>
                    <a:pt x="44" y="71"/>
                    <a:pt x="44" y="71"/>
                  </a:cubicBezTo>
                  <a:lnTo>
                    <a:pt x="38" y="65"/>
                  </a:lnTo>
                  <a:close/>
                  <a:moveTo>
                    <a:pt x="95" y="20"/>
                  </a:moveTo>
                  <a:cubicBezTo>
                    <a:pt x="101" y="20"/>
                    <a:pt x="105" y="16"/>
                    <a:pt x="105" y="10"/>
                  </a:cubicBezTo>
                  <a:cubicBezTo>
                    <a:pt x="105" y="4"/>
                    <a:pt x="101" y="0"/>
                    <a:pt x="95" y="0"/>
                  </a:cubicBezTo>
                  <a:cubicBezTo>
                    <a:pt x="89" y="0"/>
                    <a:pt x="85" y="4"/>
                    <a:pt x="85" y="10"/>
                  </a:cubicBezTo>
                  <a:cubicBezTo>
                    <a:pt x="85" y="16"/>
                    <a:pt x="89" y="20"/>
                    <a:pt x="95" y="20"/>
                  </a:cubicBezTo>
                  <a:close/>
                  <a:moveTo>
                    <a:pt x="95" y="8"/>
                  </a:moveTo>
                  <a:cubicBezTo>
                    <a:pt x="96" y="8"/>
                    <a:pt x="97" y="9"/>
                    <a:pt x="97" y="10"/>
                  </a:cubicBezTo>
                  <a:cubicBezTo>
                    <a:pt x="97" y="11"/>
                    <a:pt x="96" y="12"/>
                    <a:pt x="95" y="12"/>
                  </a:cubicBezTo>
                  <a:cubicBezTo>
                    <a:pt x="94" y="12"/>
                    <a:pt x="93" y="11"/>
                    <a:pt x="93" y="10"/>
                  </a:cubicBezTo>
                  <a:cubicBezTo>
                    <a:pt x="93" y="9"/>
                    <a:pt x="94" y="8"/>
                    <a:pt x="95" y="8"/>
                  </a:cubicBezTo>
                  <a:close/>
                  <a:moveTo>
                    <a:pt x="117" y="36"/>
                  </a:moveTo>
                  <a:cubicBezTo>
                    <a:pt x="124" y="36"/>
                    <a:pt x="129" y="31"/>
                    <a:pt x="129" y="24"/>
                  </a:cubicBezTo>
                  <a:cubicBezTo>
                    <a:pt x="129" y="17"/>
                    <a:pt x="124" y="12"/>
                    <a:pt x="117" y="12"/>
                  </a:cubicBezTo>
                  <a:cubicBezTo>
                    <a:pt x="110" y="12"/>
                    <a:pt x="105" y="17"/>
                    <a:pt x="105" y="24"/>
                  </a:cubicBezTo>
                  <a:cubicBezTo>
                    <a:pt x="105" y="31"/>
                    <a:pt x="110" y="36"/>
                    <a:pt x="117" y="36"/>
                  </a:cubicBezTo>
                  <a:close/>
                  <a:moveTo>
                    <a:pt x="117" y="20"/>
                  </a:moveTo>
                  <a:cubicBezTo>
                    <a:pt x="119" y="20"/>
                    <a:pt x="121" y="22"/>
                    <a:pt x="121" y="24"/>
                  </a:cubicBezTo>
                  <a:cubicBezTo>
                    <a:pt x="121" y="26"/>
                    <a:pt x="119" y="28"/>
                    <a:pt x="117" y="28"/>
                  </a:cubicBezTo>
                  <a:cubicBezTo>
                    <a:pt x="115" y="28"/>
                    <a:pt x="113" y="26"/>
                    <a:pt x="113" y="24"/>
                  </a:cubicBezTo>
                  <a:cubicBezTo>
                    <a:pt x="113" y="22"/>
                    <a:pt x="115" y="20"/>
                    <a:pt x="117" y="20"/>
                  </a:cubicBezTo>
                  <a:close/>
                  <a:moveTo>
                    <a:pt x="57" y="32"/>
                  </a:moveTo>
                  <a:cubicBezTo>
                    <a:pt x="64" y="32"/>
                    <a:pt x="69" y="27"/>
                    <a:pt x="69" y="20"/>
                  </a:cubicBezTo>
                  <a:cubicBezTo>
                    <a:pt x="69" y="13"/>
                    <a:pt x="64" y="8"/>
                    <a:pt x="57" y="8"/>
                  </a:cubicBezTo>
                  <a:cubicBezTo>
                    <a:pt x="50" y="8"/>
                    <a:pt x="45" y="13"/>
                    <a:pt x="45" y="20"/>
                  </a:cubicBezTo>
                  <a:cubicBezTo>
                    <a:pt x="45" y="27"/>
                    <a:pt x="50" y="32"/>
                    <a:pt x="57" y="32"/>
                  </a:cubicBezTo>
                  <a:close/>
                  <a:moveTo>
                    <a:pt x="57" y="16"/>
                  </a:moveTo>
                  <a:cubicBezTo>
                    <a:pt x="59" y="16"/>
                    <a:pt x="61" y="18"/>
                    <a:pt x="61" y="20"/>
                  </a:cubicBezTo>
                  <a:cubicBezTo>
                    <a:pt x="61" y="22"/>
                    <a:pt x="59" y="24"/>
                    <a:pt x="57" y="24"/>
                  </a:cubicBezTo>
                  <a:cubicBezTo>
                    <a:pt x="55" y="24"/>
                    <a:pt x="53" y="22"/>
                    <a:pt x="53" y="20"/>
                  </a:cubicBezTo>
                  <a:cubicBezTo>
                    <a:pt x="53" y="18"/>
                    <a:pt x="55" y="16"/>
                    <a:pt x="57" y="16"/>
                  </a:cubicBezTo>
                  <a:close/>
                  <a:moveTo>
                    <a:pt x="31" y="24"/>
                  </a:moveTo>
                  <a:cubicBezTo>
                    <a:pt x="37" y="24"/>
                    <a:pt x="41" y="20"/>
                    <a:pt x="41" y="14"/>
                  </a:cubicBezTo>
                  <a:cubicBezTo>
                    <a:pt x="41" y="8"/>
                    <a:pt x="37" y="4"/>
                    <a:pt x="31" y="4"/>
                  </a:cubicBezTo>
                  <a:cubicBezTo>
                    <a:pt x="25" y="4"/>
                    <a:pt x="21" y="8"/>
                    <a:pt x="21" y="14"/>
                  </a:cubicBezTo>
                  <a:cubicBezTo>
                    <a:pt x="21" y="20"/>
                    <a:pt x="25" y="24"/>
                    <a:pt x="31" y="24"/>
                  </a:cubicBezTo>
                  <a:close/>
                  <a:moveTo>
                    <a:pt x="31" y="12"/>
                  </a:moveTo>
                  <a:cubicBezTo>
                    <a:pt x="32" y="12"/>
                    <a:pt x="33" y="13"/>
                    <a:pt x="33" y="14"/>
                  </a:cubicBezTo>
                  <a:cubicBezTo>
                    <a:pt x="33" y="15"/>
                    <a:pt x="32" y="16"/>
                    <a:pt x="31" y="16"/>
                  </a:cubicBezTo>
                  <a:cubicBezTo>
                    <a:pt x="30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2"/>
                  </a:cubicBezTo>
                  <a:close/>
                  <a:moveTo>
                    <a:pt x="201" y="167"/>
                  </a:moveTo>
                  <a:cubicBezTo>
                    <a:pt x="182" y="111"/>
                    <a:pt x="182" y="111"/>
                    <a:pt x="182" y="111"/>
                  </a:cubicBezTo>
                  <a:cubicBezTo>
                    <a:pt x="181" y="109"/>
                    <a:pt x="181" y="106"/>
                    <a:pt x="181" y="104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1" y="95"/>
                    <a:pt x="181" y="94"/>
                    <a:pt x="180" y="93"/>
                  </a:cubicBezTo>
                  <a:cubicBezTo>
                    <a:pt x="181" y="91"/>
                    <a:pt x="181" y="90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4"/>
                    <a:pt x="172" y="58"/>
                    <a:pt x="165" y="56"/>
                  </a:cubicBezTo>
                  <a:cubicBezTo>
                    <a:pt x="163" y="51"/>
                    <a:pt x="159" y="46"/>
                    <a:pt x="153" y="44"/>
                  </a:cubicBezTo>
                  <a:cubicBezTo>
                    <a:pt x="151" y="37"/>
                    <a:pt x="145" y="32"/>
                    <a:pt x="137" y="32"/>
                  </a:cubicBezTo>
                  <a:cubicBezTo>
                    <a:pt x="128" y="32"/>
                    <a:pt x="121" y="39"/>
                    <a:pt x="121" y="48"/>
                  </a:cubicBezTo>
                  <a:cubicBezTo>
                    <a:pt x="121" y="54"/>
                    <a:pt x="124" y="59"/>
                    <a:pt x="129" y="62"/>
                  </a:cubicBezTo>
                  <a:cubicBezTo>
                    <a:pt x="129" y="63"/>
                    <a:pt x="129" y="63"/>
                    <a:pt x="129" y="64"/>
                  </a:cubicBezTo>
                  <a:cubicBezTo>
                    <a:pt x="129" y="67"/>
                    <a:pt x="130" y="70"/>
                    <a:pt x="131" y="72"/>
                  </a:cubicBezTo>
                  <a:cubicBezTo>
                    <a:pt x="130" y="74"/>
                    <a:pt x="129" y="77"/>
                    <a:pt x="129" y="80"/>
                  </a:cubicBezTo>
                  <a:cubicBezTo>
                    <a:pt x="129" y="83"/>
                    <a:pt x="130" y="87"/>
                    <a:pt x="132" y="90"/>
                  </a:cubicBezTo>
                  <a:cubicBezTo>
                    <a:pt x="130" y="91"/>
                    <a:pt x="129" y="93"/>
                    <a:pt x="129" y="9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6"/>
                    <a:pt x="129" y="108"/>
                    <a:pt x="128" y="11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1"/>
                    <a:pt x="125" y="98"/>
                    <a:pt x="125" y="96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7"/>
                    <a:pt x="123" y="74"/>
                    <a:pt x="121" y="73"/>
                  </a:cubicBezTo>
                  <a:cubicBezTo>
                    <a:pt x="121" y="72"/>
                    <a:pt x="121" y="71"/>
                    <a:pt x="121" y="70"/>
                  </a:cubicBezTo>
                  <a:cubicBezTo>
                    <a:pt x="121" y="62"/>
                    <a:pt x="116" y="55"/>
                    <a:pt x="109" y="53"/>
                  </a:cubicBezTo>
                  <a:cubicBezTo>
                    <a:pt x="107" y="46"/>
                    <a:pt x="101" y="40"/>
                    <a:pt x="93" y="40"/>
                  </a:cubicBezTo>
                  <a:cubicBezTo>
                    <a:pt x="92" y="40"/>
                    <a:pt x="92" y="40"/>
                    <a:pt x="91" y="40"/>
                  </a:cubicBezTo>
                  <a:cubicBezTo>
                    <a:pt x="88" y="35"/>
                    <a:pt x="83" y="32"/>
                    <a:pt x="77" y="32"/>
                  </a:cubicBezTo>
                  <a:cubicBezTo>
                    <a:pt x="68" y="32"/>
                    <a:pt x="61" y="39"/>
                    <a:pt x="61" y="48"/>
                  </a:cubicBezTo>
                  <a:cubicBezTo>
                    <a:pt x="61" y="52"/>
                    <a:pt x="63" y="56"/>
                    <a:pt x="66" y="59"/>
                  </a:cubicBezTo>
                  <a:cubicBezTo>
                    <a:pt x="65" y="61"/>
                    <a:pt x="65" y="62"/>
                    <a:pt x="65" y="64"/>
                  </a:cubicBezTo>
                  <a:cubicBezTo>
                    <a:pt x="65" y="66"/>
                    <a:pt x="65" y="68"/>
                    <a:pt x="66" y="70"/>
                  </a:cubicBezTo>
                  <a:cubicBezTo>
                    <a:pt x="66" y="71"/>
                    <a:pt x="66" y="72"/>
                    <a:pt x="65" y="73"/>
                  </a:cubicBezTo>
                  <a:cubicBezTo>
                    <a:pt x="63" y="74"/>
                    <a:pt x="61" y="77"/>
                    <a:pt x="61" y="80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8"/>
                    <a:pt x="61" y="101"/>
                    <a:pt x="60" y="103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5" y="148"/>
                    <a:pt x="33" y="146"/>
                    <a:pt x="33" y="14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51"/>
                    <a:pt x="30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41" y="167"/>
                    <a:pt x="41" y="168"/>
                    <a:pt x="41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3"/>
                    <a:pt x="69" y="99"/>
                    <a:pt x="69" y="96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9"/>
                    <a:pt x="118" y="103"/>
                    <a:pt x="118" y="105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8"/>
                    <a:pt x="145" y="167"/>
                    <a:pt x="145" y="167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7" y="107"/>
                    <a:pt x="137" y="104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3" y="107"/>
                    <a:pt x="174" y="111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93" y="168"/>
                    <a:pt x="193" y="168"/>
                    <a:pt x="193" y="168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201" y="168"/>
                    <a:pt x="201" y="167"/>
                    <a:pt x="201" y="167"/>
                  </a:cubicBezTo>
                  <a:close/>
                  <a:moveTo>
                    <a:pt x="113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5" y="71"/>
                    <a:pt x="75" y="69"/>
                    <a:pt x="74" y="68"/>
                  </a:cubicBezTo>
                  <a:cubicBezTo>
                    <a:pt x="73" y="67"/>
                    <a:pt x="73" y="65"/>
                    <a:pt x="73" y="64"/>
                  </a:cubicBezTo>
                  <a:cubicBezTo>
                    <a:pt x="73" y="63"/>
                    <a:pt x="73" y="61"/>
                    <a:pt x="74" y="60"/>
                  </a:cubicBezTo>
                  <a:cubicBezTo>
                    <a:pt x="75" y="58"/>
                    <a:pt x="75" y="56"/>
                    <a:pt x="73" y="55"/>
                  </a:cubicBezTo>
                  <a:cubicBezTo>
                    <a:pt x="70" y="53"/>
                    <a:pt x="69" y="51"/>
                    <a:pt x="69" y="48"/>
                  </a:cubicBezTo>
                  <a:cubicBezTo>
                    <a:pt x="69" y="44"/>
                    <a:pt x="73" y="40"/>
                    <a:pt x="77" y="40"/>
                  </a:cubicBezTo>
                  <a:cubicBezTo>
                    <a:pt x="81" y="40"/>
                    <a:pt x="84" y="42"/>
                    <a:pt x="85" y="46"/>
                  </a:cubicBezTo>
                  <a:cubicBezTo>
                    <a:pt x="85" y="47"/>
                    <a:pt x="86" y="48"/>
                    <a:pt x="87" y="48"/>
                  </a:cubicBezTo>
                  <a:cubicBezTo>
                    <a:pt x="88" y="49"/>
                    <a:pt x="89" y="49"/>
                    <a:pt x="90" y="49"/>
                  </a:cubicBezTo>
                  <a:cubicBezTo>
                    <a:pt x="95" y="47"/>
                    <a:pt x="101" y="51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8"/>
                    <a:pt x="102" y="60"/>
                    <a:pt x="104" y="60"/>
                  </a:cubicBezTo>
                  <a:cubicBezTo>
                    <a:pt x="109" y="61"/>
                    <a:pt x="113" y="65"/>
                    <a:pt x="113" y="70"/>
                  </a:cubicBezTo>
                  <a:cubicBezTo>
                    <a:pt x="113" y="71"/>
                    <a:pt x="113" y="71"/>
                    <a:pt x="113" y="72"/>
                  </a:cubicBezTo>
                  <a:close/>
                  <a:moveTo>
                    <a:pt x="142" y="88"/>
                  </a:moveTo>
                  <a:cubicBezTo>
                    <a:pt x="141" y="87"/>
                    <a:pt x="141" y="87"/>
                    <a:pt x="140" y="86"/>
                  </a:cubicBezTo>
                  <a:cubicBezTo>
                    <a:pt x="138" y="85"/>
                    <a:pt x="137" y="83"/>
                    <a:pt x="137" y="80"/>
                  </a:cubicBezTo>
                  <a:cubicBezTo>
                    <a:pt x="137" y="78"/>
                    <a:pt x="138" y="76"/>
                    <a:pt x="139" y="75"/>
                  </a:cubicBezTo>
                  <a:cubicBezTo>
                    <a:pt x="140" y="73"/>
                    <a:pt x="140" y="71"/>
                    <a:pt x="139" y="69"/>
                  </a:cubicBezTo>
                  <a:cubicBezTo>
                    <a:pt x="138" y="68"/>
                    <a:pt x="137" y="66"/>
                    <a:pt x="137" y="64"/>
                  </a:cubicBezTo>
                  <a:cubicBezTo>
                    <a:pt x="137" y="63"/>
                    <a:pt x="137" y="62"/>
                    <a:pt x="138" y="61"/>
                  </a:cubicBezTo>
                  <a:cubicBezTo>
                    <a:pt x="138" y="60"/>
                    <a:pt x="138" y="59"/>
                    <a:pt x="137" y="58"/>
                  </a:cubicBezTo>
                  <a:cubicBezTo>
                    <a:pt x="137" y="57"/>
                    <a:pt x="136" y="56"/>
                    <a:pt x="135" y="56"/>
                  </a:cubicBezTo>
                  <a:cubicBezTo>
                    <a:pt x="131" y="55"/>
                    <a:pt x="129" y="52"/>
                    <a:pt x="129" y="48"/>
                  </a:cubicBezTo>
                  <a:cubicBezTo>
                    <a:pt x="129" y="44"/>
                    <a:pt x="133" y="40"/>
                    <a:pt x="137" y="40"/>
                  </a:cubicBezTo>
                  <a:cubicBezTo>
                    <a:pt x="141" y="40"/>
                    <a:pt x="145" y="44"/>
                    <a:pt x="145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50"/>
                    <a:pt x="147" y="52"/>
                    <a:pt x="149" y="52"/>
                  </a:cubicBezTo>
                  <a:cubicBezTo>
                    <a:pt x="149" y="52"/>
                    <a:pt x="150" y="52"/>
                    <a:pt x="150" y="52"/>
                  </a:cubicBezTo>
                  <a:cubicBezTo>
                    <a:pt x="154" y="53"/>
                    <a:pt x="157" y="56"/>
                    <a:pt x="157" y="60"/>
                  </a:cubicBezTo>
                  <a:cubicBezTo>
                    <a:pt x="157" y="61"/>
                    <a:pt x="157" y="62"/>
                    <a:pt x="158" y="63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lnTo>
                    <a:pt x="142" y="88"/>
                  </a:lnTo>
                  <a:close/>
                  <a:moveTo>
                    <a:pt x="107" y="116"/>
                  </a:moveTo>
                  <a:cubicBezTo>
                    <a:pt x="106" y="115"/>
                    <a:pt x="105" y="115"/>
                    <a:pt x="104" y="115"/>
                  </a:cubicBezTo>
                  <a:cubicBezTo>
                    <a:pt x="103" y="116"/>
                    <a:pt x="102" y="116"/>
                    <a:pt x="102" y="117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4" y="128"/>
                    <a:pt x="94" y="128"/>
                    <a:pt x="93" y="128"/>
                  </a:cubicBezTo>
                  <a:cubicBezTo>
                    <a:pt x="92" y="128"/>
                    <a:pt x="92" y="128"/>
                    <a:pt x="91" y="128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6"/>
                    <a:pt x="83" y="116"/>
                    <a:pt x="82" y="115"/>
                  </a:cubicBezTo>
                  <a:cubicBezTo>
                    <a:pt x="81" y="115"/>
                    <a:pt x="80" y="115"/>
                    <a:pt x="79" y="116"/>
                  </a:cubicBezTo>
                  <a:cubicBezTo>
                    <a:pt x="70" y="121"/>
                    <a:pt x="65" y="130"/>
                    <a:pt x="65" y="140"/>
                  </a:cubicBezTo>
                  <a:cubicBezTo>
                    <a:pt x="65" y="142"/>
                    <a:pt x="67" y="144"/>
                    <a:pt x="69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2" y="145"/>
                    <a:pt x="83" y="147"/>
                    <a:pt x="84" y="148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1"/>
                    <a:pt x="77" y="163"/>
                    <a:pt x="79" y="164"/>
                  </a:cubicBezTo>
                  <a:cubicBezTo>
                    <a:pt x="83" y="167"/>
                    <a:pt x="88" y="168"/>
                    <a:pt x="93" y="168"/>
                  </a:cubicBezTo>
                  <a:cubicBezTo>
                    <a:pt x="98" y="168"/>
                    <a:pt x="103" y="167"/>
                    <a:pt x="107" y="164"/>
                  </a:cubicBezTo>
                  <a:cubicBezTo>
                    <a:pt x="109" y="163"/>
                    <a:pt x="110" y="161"/>
                    <a:pt x="108" y="15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3" y="147"/>
                    <a:pt x="104" y="145"/>
                    <a:pt x="104" y="144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9" y="144"/>
                    <a:pt x="121" y="142"/>
                    <a:pt x="121" y="140"/>
                  </a:cubicBezTo>
                  <a:cubicBezTo>
                    <a:pt x="121" y="130"/>
                    <a:pt x="116" y="121"/>
                    <a:pt x="107" y="116"/>
                  </a:cubicBezTo>
                  <a:close/>
                  <a:moveTo>
                    <a:pt x="82" y="136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2"/>
                    <a:pt x="76" y="128"/>
                    <a:pt x="80" y="12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3" y="133"/>
                    <a:pt x="82" y="135"/>
                    <a:pt x="82" y="136"/>
                  </a:cubicBezTo>
                  <a:close/>
                  <a:moveTo>
                    <a:pt x="93" y="136"/>
                  </a:moveTo>
                  <a:cubicBezTo>
                    <a:pt x="95" y="136"/>
                    <a:pt x="97" y="138"/>
                    <a:pt x="97" y="140"/>
                  </a:cubicBezTo>
                  <a:cubicBezTo>
                    <a:pt x="97" y="142"/>
                    <a:pt x="95" y="144"/>
                    <a:pt x="93" y="144"/>
                  </a:cubicBezTo>
                  <a:cubicBezTo>
                    <a:pt x="91" y="144"/>
                    <a:pt x="89" y="142"/>
                    <a:pt x="89" y="140"/>
                  </a:cubicBezTo>
                  <a:cubicBezTo>
                    <a:pt x="89" y="138"/>
                    <a:pt x="91" y="136"/>
                    <a:pt x="93" y="136"/>
                  </a:cubicBezTo>
                  <a:close/>
                  <a:moveTo>
                    <a:pt x="87" y="159"/>
                  </a:moveTo>
                  <a:cubicBezTo>
                    <a:pt x="91" y="152"/>
                    <a:pt x="91" y="152"/>
                    <a:pt x="91" y="152"/>
                  </a:cubicBezTo>
                  <a:cubicBezTo>
                    <a:pt x="92" y="152"/>
                    <a:pt x="92" y="152"/>
                    <a:pt x="93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95" y="160"/>
                    <a:pt x="91" y="160"/>
                    <a:pt x="87" y="159"/>
                  </a:cubicBezTo>
                  <a:close/>
                  <a:moveTo>
                    <a:pt x="104" y="136"/>
                  </a:moveTo>
                  <a:cubicBezTo>
                    <a:pt x="104" y="135"/>
                    <a:pt x="103" y="133"/>
                    <a:pt x="102" y="132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10" y="128"/>
                    <a:pt x="112" y="132"/>
                    <a:pt x="113" y="136"/>
                  </a:cubicBezTo>
                  <a:lnTo>
                    <a:pt x="104" y="1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31"/>
          <p:cNvGrpSpPr/>
          <p:nvPr/>
        </p:nvGrpSpPr>
        <p:grpSpPr>
          <a:xfrm>
            <a:off x="3735252" y="5502933"/>
            <a:ext cx="616220" cy="616220"/>
            <a:chOff x="6317504" y="1730183"/>
            <a:chExt cx="616220" cy="616220"/>
          </a:xfrm>
        </p:grpSpPr>
        <p:sp>
          <p:nvSpPr>
            <p:cNvPr id="17" name="Oval 647"/>
            <p:cNvSpPr>
              <a:spLocks noChangeArrowheads="1"/>
            </p:cNvSpPr>
            <p:nvPr/>
          </p:nvSpPr>
          <p:spPr bwMode="auto">
            <a:xfrm>
              <a:off x="6317504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72"/>
            <p:cNvSpPr>
              <a:spLocks noEditPoints="1"/>
            </p:cNvSpPr>
            <p:nvPr/>
          </p:nvSpPr>
          <p:spPr bwMode="auto">
            <a:xfrm>
              <a:off x="6409801" y="1827005"/>
              <a:ext cx="423482" cy="390906"/>
            </a:xfrm>
            <a:custGeom>
              <a:avLst/>
              <a:gdLst>
                <a:gd name="T0" fmla="*/ 112 w 198"/>
                <a:gd name="T1" fmla="*/ 103 h 183"/>
                <a:gd name="T2" fmla="*/ 131 w 198"/>
                <a:gd name="T3" fmla="*/ 85 h 183"/>
                <a:gd name="T4" fmla="*/ 112 w 198"/>
                <a:gd name="T5" fmla="*/ 59 h 183"/>
                <a:gd name="T6" fmla="*/ 81 w 198"/>
                <a:gd name="T7" fmla="*/ 3 h 183"/>
                <a:gd name="T8" fmla="*/ 91 w 198"/>
                <a:gd name="T9" fmla="*/ 56 h 183"/>
                <a:gd name="T10" fmla="*/ 64 w 198"/>
                <a:gd name="T11" fmla="*/ 120 h 183"/>
                <a:gd name="T12" fmla="*/ 87 w 198"/>
                <a:gd name="T13" fmla="*/ 132 h 183"/>
                <a:gd name="T14" fmla="*/ 33 w 198"/>
                <a:gd name="T15" fmla="*/ 163 h 183"/>
                <a:gd name="T16" fmla="*/ 37 w 198"/>
                <a:gd name="T17" fmla="*/ 175 h 183"/>
                <a:gd name="T18" fmla="*/ 93 w 198"/>
                <a:gd name="T19" fmla="*/ 183 h 183"/>
                <a:gd name="T20" fmla="*/ 100 w 198"/>
                <a:gd name="T21" fmla="*/ 75 h 183"/>
                <a:gd name="T22" fmla="*/ 101 w 198"/>
                <a:gd name="T23" fmla="*/ 117 h 183"/>
                <a:gd name="T24" fmla="*/ 109 w 198"/>
                <a:gd name="T25" fmla="*/ 177 h 183"/>
                <a:gd name="T26" fmla="*/ 117 w 198"/>
                <a:gd name="T27" fmla="*/ 175 h 183"/>
                <a:gd name="T28" fmla="*/ 133 w 198"/>
                <a:gd name="T29" fmla="*/ 159 h 183"/>
                <a:gd name="T30" fmla="*/ 157 w 198"/>
                <a:gd name="T31" fmla="*/ 159 h 183"/>
                <a:gd name="T32" fmla="*/ 68 w 198"/>
                <a:gd name="T33" fmla="*/ 113 h 183"/>
                <a:gd name="T34" fmla="*/ 90 w 198"/>
                <a:gd name="T35" fmla="*/ 67 h 183"/>
                <a:gd name="T36" fmla="*/ 71 w 198"/>
                <a:gd name="T37" fmla="*/ 11 h 183"/>
                <a:gd name="T38" fmla="*/ 75 w 198"/>
                <a:gd name="T39" fmla="*/ 9 h 183"/>
                <a:gd name="T40" fmla="*/ 101 w 198"/>
                <a:gd name="T41" fmla="*/ 51 h 183"/>
                <a:gd name="T42" fmla="*/ 97 w 198"/>
                <a:gd name="T43" fmla="*/ 63 h 183"/>
                <a:gd name="T44" fmla="*/ 165 w 198"/>
                <a:gd name="T45" fmla="*/ 111 h 183"/>
                <a:gd name="T46" fmla="*/ 155 w 198"/>
                <a:gd name="T47" fmla="*/ 111 h 183"/>
                <a:gd name="T48" fmla="*/ 139 w 198"/>
                <a:gd name="T49" fmla="*/ 127 h 183"/>
                <a:gd name="T50" fmla="*/ 161 w 198"/>
                <a:gd name="T51" fmla="*/ 67 h 183"/>
                <a:gd name="T52" fmla="*/ 122 w 198"/>
                <a:gd name="T53" fmla="*/ 77 h 183"/>
                <a:gd name="T54" fmla="*/ 108 w 198"/>
                <a:gd name="T55" fmla="*/ 111 h 183"/>
                <a:gd name="T56" fmla="*/ 115 w 198"/>
                <a:gd name="T57" fmla="*/ 127 h 183"/>
                <a:gd name="T58" fmla="*/ 116 w 198"/>
                <a:gd name="T59" fmla="*/ 163 h 183"/>
                <a:gd name="T60" fmla="*/ 125 w 198"/>
                <a:gd name="T61" fmla="*/ 167 h 183"/>
                <a:gd name="T62" fmla="*/ 135 w 198"/>
                <a:gd name="T63" fmla="*/ 135 h 183"/>
                <a:gd name="T64" fmla="*/ 143 w 198"/>
                <a:gd name="T65" fmla="*/ 135 h 183"/>
                <a:gd name="T66" fmla="*/ 190 w 198"/>
                <a:gd name="T67" fmla="*/ 151 h 183"/>
                <a:gd name="T68" fmla="*/ 183 w 198"/>
                <a:gd name="T69" fmla="*/ 135 h 183"/>
                <a:gd name="T70" fmla="*/ 45 w 198"/>
                <a:gd name="T71" fmla="*/ 123 h 183"/>
                <a:gd name="T72" fmla="*/ 52 w 198"/>
                <a:gd name="T73" fmla="*/ 103 h 183"/>
                <a:gd name="T74" fmla="*/ 55 w 198"/>
                <a:gd name="T75" fmla="*/ 96 h 183"/>
                <a:gd name="T76" fmla="*/ 57 w 198"/>
                <a:gd name="T77" fmla="*/ 87 h 183"/>
                <a:gd name="T78" fmla="*/ 1 w 198"/>
                <a:gd name="T79" fmla="*/ 91 h 183"/>
                <a:gd name="T80" fmla="*/ 4 w 198"/>
                <a:gd name="T81" fmla="*/ 99 h 183"/>
                <a:gd name="T82" fmla="*/ 7 w 198"/>
                <a:gd name="T83" fmla="*/ 104 h 183"/>
                <a:gd name="T84" fmla="*/ 25 w 198"/>
                <a:gd name="T85" fmla="*/ 135 h 183"/>
                <a:gd name="T86" fmla="*/ 13 w 198"/>
                <a:gd name="T87" fmla="*/ 99 h 183"/>
                <a:gd name="T88" fmla="*/ 10 w 198"/>
                <a:gd name="T89" fmla="*/ 94 h 183"/>
                <a:gd name="T90" fmla="*/ 19 w 198"/>
                <a:gd name="T91" fmla="*/ 70 h 183"/>
                <a:gd name="T92" fmla="*/ 49 w 198"/>
                <a:gd name="T93" fmla="*/ 90 h 183"/>
                <a:gd name="T94" fmla="*/ 48 w 198"/>
                <a:gd name="T95" fmla="*/ 94 h 183"/>
                <a:gd name="T96" fmla="*/ 45 w 198"/>
                <a:gd name="T97" fmla="*/ 99 h 183"/>
                <a:gd name="T98" fmla="*/ 37 w 198"/>
                <a:gd name="T99" fmla="*/ 111 h 183"/>
                <a:gd name="T100" fmla="*/ 21 w 198"/>
                <a:gd name="T101" fmla="*/ 119 h 183"/>
                <a:gd name="T102" fmla="*/ 25 w 198"/>
                <a:gd name="T103" fmla="*/ 127 h 183"/>
                <a:gd name="T104" fmla="*/ 28 w 198"/>
                <a:gd name="T105" fmla="*/ 84 h 183"/>
                <a:gd name="T106" fmla="*/ 25 w 198"/>
                <a:gd name="T107" fmla="*/ 93 h 183"/>
                <a:gd name="T108" fmla="*/ 44 w 198"/>
                <a:gd name="T109" fmla="*/ 9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183">
                  <a:moveTo>
                    <a:pt x="197" y="145"/>
                  </a:moveTo>
                  <a:cubicBezTo>
                    <a:pt x="181" y="113"/>
                    <a:pt x="181" y="113"/>
                    <a:pt x="181" y="113"/>
                  </a:cubicBezTo>
                  <a:cubicBezTo>
                    <a:pt x="178" y="107"/>
                    <a:pt x="171" y="103"/>
                    <a:pt x="165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1" y="86"/>
                    <a:pt x="124" y="86"/>
                    <a:pt x="126" y="86"/>
                  </a:cubicBezTo>
                  <a:cubicBezTo>
                    <a:pt x="128" y="86"/>
                    <a:pt x="129" y="86"/>
                    <a:pt x="131" y="8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4"/>
                    <a:pt x="170" y="70"/>
                    <a:pt x="169" y="66"/>
                  </a:cubicBezTo>
                  <a:cubicBezTo>
                    <a:pt x="168" y="62"/>
                    <a:pt x="165" y="59"/>
                    <a:pt x="161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8"/>
                    <a:pt x="112" y="5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0" y="33"/>
                    <a:pt x="109" y="29"/>
                    <a:pt x="105" y="26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7" y="0"/>
                    <a:pt x="73" y="0"/>
                    <a:pt x="70" y="3"/>
                  </a:cubicBezTo>
                  <a:cubicBezTo>
                    <a:pt x="66" y="5"/>
                    <a:pt x="66" y="10"/>
                    <a:pt x="68" y="13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6"/>
                    <a:pt x="91" y="56"/>
                    <a:pt x="91" y="5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0" y="70"/>
                    <a:pt x="68" y="74"/>
                    <a:pt x="67" y="78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8" y="115"/>
                    <a:pt x="60" y="119"/>
                    <a:pt x="64" y="120"/>
                  </a:cubicBezTo>
                  <a:cubicBezTo>
                    <a:pt x="65" y="121"/>
                    <a:pt x="66" y="121"/>
                    <a:pt x="68" y="121"/>
                  </a:cubicBezTo>
                  <a:cubicBezTo>
                    <a:pt x="70" y="121"/>
                    <a:pt x="73" y="119"/>
                    <a:pt x="75" y="117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5" y="167"/>
                    <a:pt x="33" y="165"/>
                    <a:pt x="33" y="16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70"/>
                    <a:pt x="30" y="175"/>
                    <a:pt x="37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3" y="105"/>
                    <a:pt x="102" y="106"/>
                    <a:pt x="101" y="107"/>
                  </a:cubicBezTo>
                  <a:cubicBezTo>
                    <a:pt x="100" y="110"/>
                    <a:pt x="100" y="113"/>
                    <a:pt x="101" y="11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25" y="175"/>
                    <a:pt x="125" y="175"/>
                    <a:pt x="125" y="175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33" y="183"/>
                    <a:pt x="133" y="183"/>
                    <a:pt x="133" y="18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92" y="159"/>
                    <a:pt x="195" y="158"/>
                    <a:pt x="197" y="155"/>
                  </a:cubicBezTo>
                  <a:cubicBezTo>
                    <a:pt x="198" y="152"/>
                    <a:pt x="198" y="149"/>
                    <a:pt x="197" y="145"/>
                  </a:cubicBezTo>
                  <a:close/>
                  <a:moveTo>
                    <a:pt x="68" y="113"/>
                  </a:moveTo>
                  <a:cubicBezTo>
                    <a:pt x="67" y="113"/>
                    <a:pt x="67" y="113"/>
                    <a:pt x="67" y="112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7"/>
                    <a:pt x="76" y="76"/>
                    <a:pt x="78" y="74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70"/>
                    <a:pt x="92" y="71"/>
                  </a:cubicBezTo>
                  <a:lnTo>
                    <a:pt x="68" y="113"/>
                  </a:lnTo>
                  <a:close/>
                  <a:moveTo>
                    <a:pt x="75" y="9"/>
                  </a:move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3"/>
                    <a:pt x="102" y="35"/>
                    <a:pt x="103" y="37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1"/>
                  </a:cubicBezTo>
                  <a:cubicBezTo>
                    <a:pt x="100" y="51"/>
                    <a:pt x="100" y="51"/>
                    <a:pt x="99" y="51"/>
                  </a:cubicBezTo>
                  <a:lnTo>
                    <a:pt x="75" y="9"/>
                  </a:lnTo>
                  <a:close/>
                  <a:moveTo>
                    <a:pt x="101" y="67"/>
                  </a:moveTo>
                  <a:cubicBezTo>
                    <a:pt x="99" y="67"/>
                    <a:pt x="97" y="65"/>
                    <a:pt x="97" y="63"/>
                  </a:cubicBezTo>
                  <a:cubicBezTo>
                    <a:pt x="97" y="61"/>
                    <a:pt x="99" y="59"/>
                    <a:pt x="101" y="59"/>
                  </a:cubicBezTo>
                  <a:cubicBezTo>
                    <a:pt x="103" y="59"/>
                    <a:pt x="105" y="61"/>
                    <a:pt x="105" y="63"/>
                  </a:cubicBezTo>
                  <a:cubicBezTo>
                    <a:pt x="105" y="65"/>
                    <a:pt x="103" y="67"/>
                    <a:pt x="101" y="67"/>
                  </a:cubicBezTo>
                  <a:close/>
                  <a:moveTo>
                    <a:pt x="165" y="111"/>
                  </a:moveTo>
                  <a:cubicBezTo>
                    <a:pt x="168" y="111"/>
                    <a:pt x="172" y="114"/>
                    <a:pt x="173" y="11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55" y="111"/>
                    <a:pt x="155" y="111"/>
                    <a:pt x="155" y="111"/>
                  </a:cubicBezTo>
                  <a:lnTo>
                    <a:pt x="165" y="111"/>
                  </a:lnTo>
                  <a:close/>
                  <a:moveTo>
                    <a:pt x="147" y="111"/>
                  </a:moveTo>
                  <a:cubicBezTo>
                    <a:pt x="155" y="127"/>
                    <a:pt x="155" y="127"/>
                    <a:pt x="155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1" y="111"/>
                    <a:pt x="131" y="111"/>
                    <a:pt x="131" y="111"/>
                  </a:cubicBezTo>
                  <a:lnTo>
                    <a:pt x="147" y="111"/>
                  </a:lnTo>
                  <a:close/>
                  <a:moveTo>
                    <a:pt x="112" y="67"/>
                  </a:moveTo>
                  <a:cubicBezTo>
                    <a:pt x="161" y="67"/>
                    <a:pt x="161" y="67"/>
                    <a:pt x="161" y="67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6" y="78"/>
                    <a:pt x="124" y="78"/>
                    <a:pt x="122" y="77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0"/>
                    <a:pt x="112" y="68"/>
                    <a:pt x="112" y="67"/>
                  </a:cubicBezTo>
                  <a:close/>
                  <a:moveTo>
                    <a:pt x="109" y="113"/>
                  </a:move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9" y="111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15" y="127"/>
                    <a:pt x="115" y="127"/>
                    <a:pt x="115" y="127"/>
                  </a:cubicBezTo>
                  <a:lnTo>
                    <a:pt x="109" y="113"/>
                  </a:lnTo>
                  <a:close/>
                  <a:moveTo>
                    <a:pt x="125" y="167"/>
                  </a:moveTo>
                  <a:cubicBezTo>
                    <a:pt x="117" y="167"/>
                    <a:pt x="117" y="167"/>
                    <a:pt x="117" y="167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9" y="152"/>
                    <a:pt x="122" y="155"/>
                    <a:pt x="125" y="157"/>
                  </a:cubicBezTo>
                  <a:lnTo>
                    <a:pt x="125" y="167"/>
                  </a:lnTo>
                  <a:close/>
                  <a:moveTo>
                    <a:pt x="133" y="151"/>
                  </a:moveTo>
                  <a:cubicBezTo>
                    <a:pt x="130" y="151"/>
                    <a:pt x="126" y="148"/>
                    <a:pt x="125" y="14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43" y="151"/>
                    <a:pt x="143" y="151"/>
                    <a:pt x="143" y="151"/>
                  </a:cubicBezTo>
                  <a:lnTo>
                    <a:pt x="133" y="151"/>
                  </a:lnTo>
                  <a:close/>
                  <a:moveTo>
                    <a:pt x="151" y="151"/>
                  </a:moveTo>
                  <a:cubicBezTo>
                    <a:pt x="143" y="135"/>
                    <a:pt x="143" y="135"/>
                    <a:pt x="143" y="135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67" y="151"/>
                    <a:pt x="167" y="151"/>
                    <a:pt x="167" y="151"/>
                  </a:cubicBezTo>
                  <a:lnTo>
                    <a:pt x="151" y="151"/>
                  </a:lnTo>
                  <a:close/>
                  <a:moveTo>
                    <a:pt x="190" y="151"/>
                  </a:moveTo>
                  <a:cubicBezTo>
                    <a:pt x="190" y="151"/>
                    <a:pt x="190" y="151"/>
                    <a:pt x="189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83" y="135"/>
                    <a:pt x="183" y="135"/>
                    <a:pt x="183" y="135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90" y="150"/>
                    <a:pt x="190" y="151"/>
                    <a:pt x="190" y="151"/>
                  </a:cubicBezTo>
                  <a:close/>
                  <a:moveTo>
                    <a:pt x="33" y="135"/>
                  </a:moveTo>
                  <a:cubicBezTo>
                    <a:pt x="40" y="135"/>
                    <a:pt x="45" y="130"/>
                    <a:pt x="45" y="123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1"/>
                    <a:pt x="46" y="109"/>
                    <a:pt x="48" y="108"/>
                  </a:cubicBezTo>
                  <a:cubicBezTo>
                    <a:pt x="49" y="107"/>
                    <a:pt x="50" y="105"/>
                    <a:pt x="51" y="104"/>
                  </a:cubicBezTo>
                  <a:cubicBezTo>
                    <a:pt x="51" y="104"/>
                    <a:pt x="52" y="104"/>
                    <a:pt x="5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3" y="102"/>
                    <a:pt x="53" y="101"/>
                    <a:pt x="54" y="100"/>
                  </a:cubicBezTo>
                  <a:cubicBezTo>
                    <a:pt x="54" y="100"/>
                    <a:pt x="54" y="99"/>
                    <a:pt x="54" y="99"/>
                  </a:cubicBezTo>
                  <a:cubicBezTo>
                    <a:pt x="55" y="98"/>
                    <a:pt x="55" y="97"/>
                    <a:pt x="55" y="96"/>
                  </a:cubicBezTo>
                  <a:cubicBezTo>
                    <a:pt x="55" y="96"/>
                    <a:pt x="56" y="96"/>
                    <a:pt x="56" y="95"/>
                  </a:cubicBezTo>
                  <a:cubicBezTo>
                    <a:pt x="56" y="94"/>
                    <a:pt x="56" y="93"/>
                    <a:pt x="56" y="92"/>
                  </a:cubicBezTo>
                  <a:cubicBezTo>
                    <a:pt x="57" y="92"/>
                    <a:pt x="57" y="91"/>
                    <a:pt x="57" y="91"/>
                  </a:cubicBezTo>
                  <a:cubicBezTo>
                    <a:pt x="57" y="90"/>
                    <a:pt x="57" y="88"/>
                    <a:pt x="57" y="87"/>
                  </a:cubicBezTo>
                  <a:cubicBezTo>
                    <a:pt x="57" y="79"/>
                    <a:pt x="54" y="72"/>
                    <a:pt x="49" y="67"/>
                  </a:cubicBezTo>
                  <a:cubicBezTo>
                    <a:pt x="43" y="62"/>
                    <a:pt x="36" y="59"/>
                    <a:pt x="29" y="59"/>
                  </a:cubicBezTo>
                  <a:cubicBezTo>
                    <a:pt x="24" y="59"/>
                    <a:pt x="19" y="61"/>
                    <a:pt x="15" y="64"/>
                  </a:cubicBezTo>
                  <a:cubicBezTo>
                    <a:pt x="4" y="72"/>
                    <a:pt x="0" y="81"/>
                    <a:pt x="1" y="91"/>
                  </a:cubicBezTo>
                  <a:cubicBezTo>
                    <a:pt x="1" y="91"/>
                    <a:pt x="1" y="92"/>
                    <a:pt x="2" y="93"/>
                  </a:cubicBezTo>
                  <a:cubicBezTo>
                    <a:pt x="2" y="93"/>
                    <a:pt x="2" y="94"/>
                    <a:pt x="2" y="95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3" y="97"/>
                    <a:pt x="3" y="98"/>
                    <a:pt x="4" y="99"/>
                  </a:cubicBezTo>
                  <a:cubicBezTo>
                    <a:pt x="4" y="99"/>
                    <a:pt x="4" y="100"/>
                    <a:pt x="4" y="100"/>
                  </a:cubicBezTo>
                  <a:cubicBezTo>
                    <a:pt x="5" y="101"/>
                    <a:pt x="5" y="102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5"/>
                    <a:pt x="9" y="107"/>
                    <a:pt x="10" y="108"/>
                  </a:cubicBezTo>
                  <a:cubicBezTo>
                    <a:pt x="12" y="109"/>
                    <a:pt x="13" y="111"/>
                    <a:pt x="13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30"/>
                    <a:pt x="18" y="135"/>
                    <a:pt x="25" y="135"/>
                  </a:cubicBezTo>
                  <a:lnTo>
                    <a:pt x="33" y="135"/>
                  </a:ln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5" y="101"/>
                    <a:pt x="14" y="100"/>
                    <a:pt x="13" y="99"/>
                  </a:cubicBezTo>
                  <a:cubicBezTo>
                    <a:pt x="13" y="99"/>
                    <a:pt x="12" y="98"/>
                    <a:pt x="12" y="98"/>
                  </a:cubicBezTo>
                  <a:cubicBezTo>
                    <a:pt x="12" y="98"/>
                    <a:pt x="12" y="97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0" y="94"/>
                    <a:pt x="10" y="9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2"/>
                    <a:pt x="10" y="92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85"/>
                    <a:pt x="9" y="78"/>
                    <a:pt x="19" y="70"/>
                  </a:cubicBezTo>
                  <a:cubicBezTo>
                    <a:pt x="22" y="68"/>
                    <a:pt x="26" y="67"/>
                    <a:pt x="29" y="67"/>
                  </a:cubicBezTo>
                  <a:cubicBezTo>
                    <a:pt x="34" y="67"/>
                    <a:pt x="39" y="69"/>
                    <a:pt x="43" y="73"/>
                  </a:cubicBezTo>
                  <a:cubicBezTo>
                    <a:pt x="47" y="77"/>
                    <a:pt x="49" y="82"/>
                    <a:pt x="49" y="87"/>
                  </a:cubicBezTo>
                  <a:cubicBezTo>
                    <a:pt x="49" y="88"/>
                    <a:pt x="49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2"/>
                    <a:pt x="48" y="92"/>
                    <a:pt x="48" y="93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7" y="95"/>
                    <a:pt x="47" y="96"/>
                  </a:cubicBezTo>
                  <a:cubicBezTo>
                    <a:pt x="47" y="96"/>
                    <a:pt x="47" y="96"/>
                    <a:pt x="47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100"/>
                    <a:pt x="43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0" y="104"/>
                    <a:pt x="38" y="107"/>
                    <a:pt x="3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0" y="107"/>
                    <a:pt x="18" y="104"/>
                    <a:pt x="16" y="102"/>
                  </a:cubicBezTo>
                  <a:close/>
                  <a:moveTo>
                    <a:pt x="21" y="123"/>
                  </a:moveTo>
                  <a:cubicBezTo>
                    <a:pt x="21" y="119"/>
                    <a:pt x="21" y="119"/>
                    <a:pt x="21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5"/>
                    <a:pt x="35" y="127"/>
                    <a:pt x="33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3" y="127"/>
                    <a:pt x="21" y="125"/>
                    <a:pt x="21" y="123"/>
                  </a:cubicBezTo>
                  <a:close/>
                  <a:moveTo>
                    <a:pt x="38" y="84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6" y="83"/>
                    <a:pt x="24" y="83"/>
                    <a:pt x="22" y="8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9"/>
                    <a:pt x="32" y="99"/>
                    <a:pt x="33" y="99"/>
                  </a:cubicBezTo>
                  <a:cubicBezTo>
                    <a:pt x="34" y="99"/>
                    <a:pt x="35" y="99"/>
                    <a:pt x="36" y="98"/>
                  </a:cubicBezTo>
                  <a:cubicBezTo>
                    <a:pt x="44" y="90"/>
                    <a:pt x="44" y="90"/>
                    <a:pt x="44" y="90"/>
                  </a:cubicBezTo>
                  <a:lnTo>
                    <a:pt x="38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33"/>
          <p:cNvGrpSpPr/>
          <p:nvPr/>
        </p:nvGrpSpPr>
        <p:grpSpPr>
          <a:xfrm>
            <a:off x="7011153" y="5494338"/>
            <a:ext cx="633413" cy="633413"/>
            <a:chOff x="5487734" y="1722039"/>
            <a:chExt cx="633413" cy="633413"/>
          </a:xfrm>
          <a:solidFill>
            <a:schemeClr val="tx2"/>
          </a:solidFill>
        </p:grpSpPr>
        <p:sp>
          <p:nvSpPr>
            <p:cNvPr id="21" name="Freeform 646"/>
            <p:cNvSpPr>
              <a:spLocks noEditPoints="1"/>
            </p:cNvSpPr>
            <p:nvPr/>
          </p:nvSpPr>
          <p:spPr bwMode="auto">
            <a:xfrm>
              <a:off x="5487734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69"/>
            <p:cNvSpPr>
              <a:spLocks noEditPoints="1"/>
            </p:cNvSpPr>
            <p:nvPr/>
          </p:nvSpPr>
          <p:spPr bwMode="auto">
            <a:xfrm>
              <a:off x="5588175" y="1824290"/>
              <a:ext cx="429816" cy="393621"/>
            </a:xfrm>
            <a:custGeom>
              <a:avLst/>
              <a:gdLst>
                <a:gd name="T0" fmla="*/ 63 w 201"/>
                <a:gd name="T1" fmla="*/ 20 h 184"/>
                <a:gd name="T2" fmla="*/ 63 w 201"/>
                <a:gd name="T3" fmla="*/ 8 h 184"/>
                <a:gd name="T4" fmla="*/ 85 w 201"/>
                <a:gd name="T5" fmla="*/ 36 h 184"/>
                <a:gd name="T6" fmla="*/ 85 w 201"/>
                <a:gd name="T7" fmla="*/ 20 h 184"/>
                <a:gd name="T8" fmla="*/ 39 w 201"/>
                <a:gd name="T9" fmla="*/ 48 h 184"/>
                <a:gd name="T10" fmla="*/ 39 w 201"/>
                <a:gd name="T11" fmla="*/ 36 h 184"/>
                <a:gd name="T12" fmla="*/ 179 w 201"/>
                <a:gd name="T13" fmla="*/ 95 h 184"/>
                <a:gd name="T14" fmla="*/ 160 w 201"/>
                <a:gd name="T15" fmla="*/ 54 h 184"/>
                <a:gd name="T16" fmla="*/ 105 w 201"/>
                <a:gd name="T17" fmla="*/ 32 h 184"/>
                <a:gd name="T18" fmla="*/ 89 w 201"/>
                <a:gd name="T19" fmla="*/ 72 h 184"/>
                <a:gd name="T20" fmla="*/ 73 w 201"/>
                <a:gd name="T21" fmla="*/ 44 h 184"/>
                <a:gd name="T22" fmla="*/ 65 w 201"/>
                <a:gd name="T23" fmla="*/ 74 h 184"/>
                <a:gd name="T24" fmla="*/ 37 w 201"/>
                <a:gd name="T25" fmla="*/ 168 h 184"/>
                <a:gd name="T26" fmla="*/ 37 w 201"/>
                <a:gd name="T27" fmla="*/ 176 h 184"/>
                <a:gd name="T28" fmla="*/ 61 w 201"/>
                <a:gd name="T29" fmla="*/ 152 h 184"/>
                <a:gd name="T30" fmla="*/ 169 w 201"/>
                <a:gd name="T31" fmla="*/ 156 h 184"/>
                <a:gd name="T32" fmla="*/ 137 w 201"/>
                <a:gd name="T33" fmla="*/ 100 h 184"/>
                <a:gd name="T34" fmla="*/ 201 w 201"/>
                <a:gd name="T35" fmla="*/ 184 h 184"/>
                <a:gd name="T36" fmla="*/ 81 w 201"/>
                <a:gd name="T37" fmla="*/ 76 h 184"/>
                <a:gd name="T38" fmla="*/ 71 w 201"/>
                <a:gd name="T39" fmla="*/ 68 h 184"/>
                <a:gd name="T40" fmla="*/ 65 w 201"/>
                <a:gd name="T41" fmla="*/ 50 h 184"/>
                <a:gd name="T42" fmla="*/ 80 w 201"/>
                <a:gd name="T43" fmla="*/ 63 h 184"/>
                <a:gd name="T44" fmla="*/ 113 w 201"/>
                <a:gd name="T45" fmla="*/ 64 h 184"/>
                <a:gd name="T46" fmla="*/ 103 w 201"/>
                <a:gd name="T47" fmla="*/ 56 h 184"/>
                <a:gd name="T48" fmla="*/ 113 w 201"/>
                <a:gd name="T49" fmla="*/ 54 h 184"/>
                <a:gd name="T50" fmla="*/ 121 w 201"/>
                <a:gd name="T51" fmla="*/ 143 h 184"/>
                <a:gd name="T52" fmla="*/ 172 w 201"/>
                <a:gd name="T53" fmla="*/ 92 h 184"/>
                <a:gd name="T54" fmla="*/ 135 w 201"/>
                <a:gd name="T55" fmla="*/ 80 h 184"/>
                <a:gd name="T56" fmla="*/ 121 w 201"/>
                <a:gd name="T57" fmla="*/ 60 h 184"/>
                <a:gd name="T58" fmla="*/ 121 w 201"/>
                <a:gd name="T59" fmla="*/ 45 h 184"/>
                <a:gd name="T60" fmla="*/ 145 w 201"/>
                <a:gd name="T61" fmla="*/ 52 h 184"/>
                <a:gd name="T62" fmla="*/ 161 w 201"/>
                <a:gd name="T63" fmla="*/ 64 h 184"/>
                <a:gd name="T64" fmla="*/ 172 w 201"/>
                <a:gd name="T65" fmla="*/ 92 h 184"/>
                <a:gd name="T66" fmla="*/ 51 w 201"/>
                <a:gd name="T67" fmla="*/ 105 h 184"/>
                <a:gd name="T68" fmla="*/ 55 w 201"/>
                <a:gd name="T69" fmla="*/ 97 h 184"/>
                <a:gd name="T70" fmla="*/ 49 w 201"/>
                <a:gd name="T71" fmla="*/ 68 h 184"/>
                <a:gd name="T72" fmla="*/ 2 w 201"/>
                <a:gd name="T73" fmla="*/ 96 h 184"/>
                <a:gd name="T74" fmla="*/ 6 w 201"/>
                <a:gd name="T75" fmla="*/ 104 h 184"/>
                <a:gd name="T76" fmla="*/ 25 w 201"/>
                <a:gd name="T77" fmla="*/ 136 h 184"/>
                <a:gd name="T78" fmla="*/ 12 w 201"/>
                <a:gd name="T79" fmla="*/ 99 h 184"/>
                <a:gd name="T80" fmla="*/ 9 w 201"/>
                <a:gd name="T81" fmla="*/ 92 h 184"/>
                <a:gd name="T82" fmla="*/ 49 w 201"/>
                <a:gd name="T83" fmla="*/ 88 h 184"/>
                <a:gd name="T84" fmla="*/ 48 w 201"/>
                <a:gd name="T85" fmla="*/ 95 h 184"/>
                <a:gd name="T86" fmla="*/ 45 w 201"/>
                <a:gd name="T87" fmla="*/ 100 h 184"/>
                <a:gd name="T88" fmla="*/ 16 w 201"/>
                <a:gd name="T89" fmla="*/ 103 h 184"/>
                <a:gd name="T90" fmla="*/ 33 w 201"/>
                <a:gd name="T91" fmla="*/ 128 h 184"/>
                <a:gd name="T92" fmla="*/ 28 w 201"/>
                <a:gd name="T93" fmla="*/ 85 h 184"/>
                <a:gd name="T94" fmla="*/ 30 w 201"/>
                <a:gd name="T95" fmla="*/ 99 h 184"/>
                <a:gd name="T96" fmla="*/ 65 w 201"/>
                <a:gd name="T97" fmla="*/ 168 h 184"/>
                <a:gd name="T98" fmla="*/ 97 w 201"/>
                <a:gd name="T99" fmla="*/ 168 h 184"/>
                <a:gd name="T100" fmla="*/ 129 w 201"/>
                <a:gd name="T101" fmla="*/ 168 h 184"/>
                <a:gd name="T102" fmla="*/ 65 w 201"/>
                <a:gd name="T103" fmla="*/ 184 h 184"/>
                <a:gd name="T104" fmla="*/ 97 w 201"/>
                <a:gd name="T105" fmla="*/ 184 h 184"/>
                <a:gd name="T106" fmla="*/ 129 w 201"/>
                <a:gd name="T10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84">
                  <a:moveTo>
                    <a:pt x="63" y="20"/>
                  </a:moveTo>
                  <a:cubicBezTo>
                    <a:pt x="69" y="20"/>
                    <a:pt x="73" y="16"/>
                    <a:pt x="73" y="10"/>
                  </a:cubicBezTo>
                  <a:cubicBezTo>
                    <a:pt x="73" y="4"/>
                    <a:pt x="69" y="0"/>
                    <a:pt x="63" y="0"/>
                  </a:cubicBezTo>
                  <a:cubicBezTo>
                    <a:pt x="57" y="0"/>
                    <a:pt x="53" y="4"/>
                    <a:pt x="53" y="10"/>
                  </a:cubicBezTo>
                  <a:cubicBezTo>
                    <a:pt x="53" y="16"/>
                    <a:pt x="57" y="20"/>
                    <a:pt x="63" y="20"/>
                  </a:cubicBezTo>
                  <a:close/>
                  <a:moveTo>
                    <a:pt x="63" y="8"/>
                  </a:moveTo>
                  <a:cubicBezTo>
                    <a:pt x="64" y="8"/>
                    <a:pt x="65" y="9"/>
                    <a:pt x="65" y="10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2" y="12"/>
                    <a:pt x="61" y="11"/>
                    <a:pt x="61" y="10"/>
                  </a:cubicBezTo>
                  <a:cubicBezTo>
                    <a:pt x="61" y="9"/>
                    <a:pt x="62" y="8"/>
                    <a:pt x="63" y="8"/>
                  </a:cubicBezTo>
                  <a:close/>
                  <a:moveTo>
                    <a:pt x="85" y="36"/>
                  </a:moveTo>
                  <a:cubicBezTo>
                    <a:pt x="92" y="36"/>
                    <a:pt x="97" y="31"/>
                    <a:pt x="97" y="24"/>
                  </a:cubicBezTo>
                  <a:cubicBezTo>
                    <a:pt x="97" y="17"/>
                    <a:pt x="92" y="12"/>
                    <a:pt x="85" y="12"/>
                  </a:cubicBezTo>
                  <a:cubicBezTo>
                    <a:pt x="78" y="12"/>
                    <a:pt x="73" y="17"/>
                    <a:pt x="73" y="24"/>
                  </a:cubicBezTo>
                  <a:cubicBezTo>
                    <a:pt x="73" y="31"/>
                    <a:pt x="78" y="36"/>
                    <a:pt x="85" y="36"/>
                  </a:cubicBezTo>
                  <a:close/>
                  <a:moveTo>
                    <a:pt x="85" y="20"/>
                  </a:moveTo>
                  <a:cubicBezTo>
                    <a:pt x="87" y="20"/>
                    <a:pt x="89" y="22"/>
                    <a:pt x="89" y="24"/>
                  </a:cubicBezTo>
                  <a:cubicBezTo>
                    <a:pt x="89" y="26"/>
                    <a:pt x="87" y="28"/>
                    <a:pt x="85" y="28"/>
                  </a:cubicBezTo>
                  <a:cubicBezTo>
                    <a:pt x="83" y="28"/>
                    <a:pt x="81" y="26"/>
                    <a:pt x="81" y="24"/>
                  </a:cubicBezTo>
                  <a:cubicBezTo>
                    <a:pt x="81" y="22"/>
                    <a:pt x="83" y="20"/>
                    <a:pt x="85" y="20"/>
                  </a:cubicBezTo>
                  <a:close/>
                  <a:moveTo>
                    <a:pt x="39" y="48"/>
                  </a:moveTo>
                  <a:cubicBezTo>
                    <a:pt x="45" y="48"/>
                    <a:pt x="49" y="44"/>
                    <a:pt x="49" y="38"/>
                  </a:cubicBezTo>
                  <a:cubicBezTo>
                    <a:pt x="49" y="32"/>
                    <a:pt x="45" y="28"/>
                    <a:pt x="39" y="28"/>
                  </a:cubicBezTo>
                  <a:cubicBezTo>
                    <a:pt x="33" y="28"/>
                    <a:pt x="29" y="32"/>
                    <a:pt x="29" y="38"/>
                  </a:cubicBezTo>
                  <a:cubicBezTo>
                    <a:pt x="29" y="44"/>
                    <a:pt x="33" y="48"/>
                    <a:pt x="39" y="48"/>
                  </a:cubicBezTo>
                  <a:close/>
                  <a:moveTo>
                    <a:pt x="39" y="36"/>
                  </a:moveTo>
                  <a:cubicBezTo>
                    <a:pt x="40" y="36"/>
                    <a:pt x="41" y="37"/>
                    <a:pt x="41" y="38"/>
                  </a:cubicBezTo>
                  <a:cubicBezTo>
                    <a:pt x="41" y="39"/>
                    <a:pt x="40" y="40"/>
                    <a:pt x="39" y="40"/>
                  </a:cubicBezTo>
                  <a:cubicBezTo>
                    <a:pt x="38" y="40"/>
                    <a:pt x="37" y="39"/>
                    <a:pt x="37" y="38"/>
                  </a:cubicBezTo>
                  <a:cubicBezTo>
                    <a:pt x="37" y="37"/>
                    <a:pt x="38" y="36"/>
                    <a:pt x="39" y="36"/>
                  </a:cubicBezTo>
                  <a:close/>
                  <a:moveTo>
                    <a:pt x="201" y="183"/>
                  </a:moveTo>
                  <a:cubicBezTo>
                    <a:pt x="182" y="119"/>
                    <a:pt x="182" y="119"/>
                    <a:pt x="182" y="119"/>
                  </a:cubicBezTo>
                  <a:cubicBezTo>
                    <a:pt x="181" y="117"/>
                    <a:pt x="181" y="114"/>
                    <a:pt x="181" y="112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98"/>
                    <a:pt x="180" y="96"/>
                    <a:pt x="179" y="95"/>
                  </a:cubicBezTo>
                  <a:cubicBezTo>
                    <a:pt x="180" y="93"/>
                    <a:pt x="181" y="91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3"/>
                    <a:pt x="170" y="57"/>
                    <a:pt x="162" y="56"/>
                  </a:cubicBezTo>
                  <a:cubicBezTo>
                    <a:pt x="161" y="55"/>
                    <a:pt x="161" y="55"/>
                    <a:pt x="160" y="54"/>
                  </a:cubicBezTo>
                  <a:cubicBezTo>
                    <a:pt x="157" y="48"/>
                    <a:pt x="152" y="44"/>
                    <a:pt x="145" y="44"/>
                  </a:cubicBezTo>
                  <a:cubicBezTo>
                    <a:pt x="143" y="44"/>
                    <a:pt x="141" y="44"/>
                    <a:pt x="139" y="45"/>
                  </a:cubicBezTo>
                  <a:cubicBezTo>
                    <a:pt x="137" y="40"/>
                    <a:pt x="131" y="36"/>
                    <a:pt x="125" y="36"/>
                  </a:cubicBezTo>
                  <a:cubicBezTo>
                    <a:pt x="122" y="36"/>
                    <a:pt x="120" y="37"/>
                    <a:pt x="117" y="38"/>
                  </a:cubicBezTo>
                  <a:cubicBezTo>
                    <a:pt x="114" y="34"/>
                    <a:pt x="110" y="32"/>
                    <a:pt x="105" y="32"/>
                  </a:cubicBezTo>
                  <a:cubicBezTo>
                    <a:pt x="96" y="32"/>
                    <a:pt x="89" y="39"/>
                    <a:pt x="89" y="48"/>
                  </a:cubicBezTo>
                  <a:cubicBezTo>
                    <a:pt x="89" y="54"/>
                    <a:pt x="92" y="59"/>
                    <a:pt x="97" y="62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69"/>
                    <a:pt x="89" y="68"/>
                  </a:cubicBezTo>
                  <a:cubicBezTo>
                    <a:pt x="89" y="67"/>
                    <a:pt x="89" y="66"/>
                    <a:pt x="88" y="64"/>
                  </a:cubicBezTo>
                  <a:cubicBezTo>
                    <a:pt x="89" y="63"/>
                    <a:pt x="89" y="61"/>
                    <a:pt x="89" y="60"/>
                  </a:cubicBezTo>
                  <a:cubicBezTo>
                    <a:pt x="89" y="51"/>
                    <a:pt x="82" y="44"/>
                    <a:pt x="73" y="44"/>
                  </a:cubicBezTo>
                  <a:cubicBezTo>
                    <a:pt x="72" y="44"/>
                    <a:pt x="71" y="44"/>
                    <a:pt x="70" y="44"/>
                  </a:cubicBezTo>
                  <a:cubicBezTo>
                    <a:pt x="68" y="42"/>
                    <a:pt x="65" y="40"/>
                    <a:pt x="61" y="40"/>
                  </a:cubicBezTo>
                  <a:cubicBezTo>
                    <a:pt x="54" y="40"/>
                    <a:pt x="49" y="45"/>
                    <a:pt x="49" y="52"/>
                  </a:cubicBezTo>
                  <a:cubicBezTo>
                    <a:pt x="49" y="57"/>
                    <a:pt x="53" y="62"/>
                    <a:pt x="57" y="63"/>
                  </a:cubicBezTo>
                  <a:cubicBezTo>
                    <a:pt x="58" y="68"/>
                    <a:pt x="61" y="72"/>
                    <a:pt x="65" y="7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54" y="144"/>
                    <a:pt x="49" y="149"/>
                    <a:pt x="49" y="156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5" y="168"/>
                    <a:pt x="33" y="166"/>
                    <a:pt x="33" y="16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71"/>
                    <a:pt x="30" y="176"/>
                    <a:pt x="37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4"/>
                    <a:pt x="59" y="152"/>
                    <a:pt x="61" y="152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2"/>
                    <a:pt x="161" y="154"/>
                    <a:pt x="161" y="15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49"/>
                    <a:pt x="164" y="144"/>
                    <a:pt x="157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19"/>
                    <a:pt x="137" y="115"/>
                    <a:pt x="137" y="112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5"/>
                    <a:pt x="174" y="119"/>
                    <a:pt x="174" y="121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3"/>
                    <a:pt x="201" y="183"/>
                  </a:cubicBezTo>
                  <a:close/>
                  <a:moveTo>
                    <a:pt x="81" y="144"/>
                  </a:moveTo>
                  <a:cubicBezTo>
                    <a:pt x="73" y="144"/>
                    <a:pt x="73" y="144"/>
                    <a:pt x="73" y="144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1" y="76"/>
                    <a:pt x="81" y="76"/>
                    <a:pt x="81" y="76"/>
                  </a:cubicBezTo>
                  <a:lnTo>
                    <a:pt x="81" y="144"/>
                  </a:lnTo>
                  <a:close/>
                  <a:moveTo>
                    <a:pt x="81" y="66"/>
                  </a:moveTo>
                  <a:cubicBezTo>
                    <a:pt x="81" y="67"/>
                    <a:pt x="81" y="67"/>
                    <a:pt x="8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7" y="67"/>
                    <a:pt x="65" y="64"/>
                    <a:pt x="65" y="60"/>
                  </a:cubicBezTo>
                  <a:cubicBezTo>
                    <a:pt x="65" y="58"/>
                    <a:pt x="63" y="56"/>
                    <a:pt x="61" y="56"/>
                  </a:cubicBezTo>
                  <a:cubicBezTo>
                    <a:pt x="59" y="56"/>
                    <a:pt x="57" y="54"/>
                    <a:pt x="57" y="52"/>
                  </a:cubicBezTo>
                  <a:cubicBezTo>
                    <a:pt x="57" y="50"/>
                    <a:pt x="59" y="48"/>
                    <a:pt x="61" y="48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5" y="51"/>
                    <a:pt x="66" y="52"/>
                    <a:pt x="67" y="53"/>
                  </a:cubicBezTo>
                  <a:cubicBezTo>
                    <a:pt x="68" y="53"/>
                    <a:pt x="69" y="53"/>
                    <a:pt x="70" y="53"/>
                  </a:cubicBezTo>
                  <a:cubicBezTo>
                    <a:pt x="71" y="52"/>
                    <a:pt x="72" y="52"/>
                    <a:pt x="73" y="52"/>
                  </a:cubicBezTo>
                  <a:cubicBezTo>
                    <a:pt x="77" y="52"/>
                    <a:pt x="81" y="56"/>
                    <a:pt x="81" y="60"/>
                  </a:cubicBezTo>
                  <a:cubicBezTo>
                    <a:pt x="81" y="61"/>
                    <a:pt x="81" y="62"/>
                    <a:pt x="80" y="63"/>
                  </a:cubicBezTo>
                  <a:cubicBezTo>
                    <a:pt x="80" y="64"/>
                    <a:pt x="80" y="65"/>
                    <a:pt x="81" y="66"/>
                  </a:cubicBezTo>
                  <a:close/>
                  <a:moveTo>
                    <a:pt x="113" y="144"/>
                  </a:moveTo>
                  <a:cubicBezTo>
                    <a:pt x="105" y="144"/>
                    <a:pt x="105" y="144"/>
                    <a:pt x="105" y="14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13" y="64"/>
                    <a:pt x="113" y="64"/>
                    <a:pt x="113" y="64"/>
                  </a:cubicBezTo>
                  <a:lnTo>
                    <a:pt x="113" y="144"/>
                  </a:lnTo>
                  <a:close/>
                  <a:moveTo>
                    <a:pt x="113" y="54"/>
                  </a:moveTo>
                  <a:cubicBezTo>
                    <a:pt x="113" y="55"/>
                    <a:pt x="113" y="55"/>
                    <a:pt x="113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99" y="55"/>
                    <a:pt x="97" y="52"/>
                    <a:pt x="97" y="48"/>
                  </a:cubicBezTo>
                  <a:cubicBezTo>
                    <a:pt x="97" y="44"/>
                    <a:pt x="101" y="40"/>
                    <a:pt x="105" y="40"/>
                  </a:cubicBezTo>
                  <a:cubicBezTo>
                    <a:pt x="109" y="40"/>
                    <a:pt x="113" y="44"/>
                    <a:pt x="113" y="48"/>
                  </a:cubicBezTo>
                  <a:cubicBezTo>
                    <a:pt x="113" y="49"/>
                    <a:pt x="113" y="50"/>
                    <a:pt x="112" y="51"/>
                  </a:cubicBezTo>
                  <a:cubicBezTo>
                    <a:pt x="112" y="52"/>
                    <a:pt x="112" y="53"/>
                    <a:pt x="113" y="54"/>
                  </a:cubicBezTo>
                  <a:close/>
                  <a:moveTo>
                    <a:pt x="133" y="93"/>
                  </a:moveTo>
                  <a:cubicBezTo>
                    <a:pt x="131" y="94"/>
                    <a:pt x="129" y="97"/>
                    <a:pt x="129" y="100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4"/>
                    <a:pt x="129" y="117"/>
                    <a:pt x="128" y="119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8"/>
                    <a:pt x="128" y="88"/>
                    <a:pt x="131" y="88"/>
                  </a:cubicBezTo>
                  <a:cubicBezTo>
                    <a:pt x="132" y="89"/>
                    <a:pt x="132" y="90"/>
                    <a:pt x="133" y="91"/>
                  </a:cubicBezTo>
                  <a:cubicBezTo>
                    <a:pt x="133" y="92"/>
                    <a:pt x="133" y="92"/>
                    <a:pt x="133" y="93"/>
                  </a:cubicBezTo>
                  <a:close/>
                  <a:moveTo>
                    <a:pt x="172" y="92"/>
                  </a:move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2" y="92"/>
                    <a:pt x="142" y="91"/>
                  </a:cubicBezTo>
                  <a:cubicBezTo>
                    <a:pt x="142" y="90"/>
                    <a:pt x="142" y="88"/>
                    <a:pt x="140" y="86"/>
                  </a:cubicBezTo>
                  <a:cubicBezTo>
                    <a:pt x="139" y="85"/>
                    <a:pt x="138" y="84"/>
                    <a:pt x="137" y="82"/>
                  </a:cubicBezTo>
                  <a:cubicBezTo>
                    <a:pt x="137" y="81"/>
                    <a:pt x="136" y="80"/>
                    <a:pt x="135" y="80"/>
                  </a:cubicBezTo>
                  <a:cubicBezTo>
                    <a:pt x="135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2" y="79"/>
                  </a:cubicBezTo>
                  <a:cubicBezTo>
                    <a:pt x="131" y="80"/>
                    <a:pt x="130" y="80"/>
                    <a:pt x="129" y="80"/>
                  </a:cubicBezTo>
                  <a:cubicBezTo>
                    <a:pt x="126" y="80"/>
                    <a:pt x="123" y="79"/>
                    <a:pt x="121" y="77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1" y="55"/>
                    <a:pt x="121" y="54"/>
                    <a:pt x="120" y="52"/>
                  </a:cubicBezTo>
                  <a:cubicBezTo>
                    <a:pt x="121" y="51"/>
                    <a:pt x="121" y="49"/>
                    <a:pt x="121" y="48"/>
                  </a:cubicBezTo>
                  <a:cubicBezTo>
                    <a:pt x="121" y="47"/>
                    <a:pt x="121" y="46"/>
                    <a:pt x="121" y="45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9" y="44"/>
                    <a:pt x="133" y="47"/>
                    <a:pt x="133" y="51"/>
                  </a:cubicBezTo>
                  <a:cubicBezTo>
                    <a:pt x="133" y="53"/>
                    <a:pt x="134" y="54"/>
                    <a:pt x="135" y="55"/>
                  </a:cubicBezTo>
                  <a:cubicBezTo>
                    <a:pt x="137" y="55"/>
                    <a:pt x="138" y="55"/>
                    <a:pt x="140" y="54"/>
                  </a:cubicBezTo>
                  <a:cubicBezTo>
                    <a:pt x="141" y="53"/>
                    <a:pt x="143" y="52"/>
                    <a:pt x="145" y="52"/>
                  </a:cubicBezTo>
                  <a:cubicBezTo>
                    <a:pt x="149" y="52"/>
                    <a:pt x="152" y="54"/>
                    <a:pt x="153" y="58"/>
                  </a:cubicBezTo>
                  <a:cubicBezTo>
                    <a:pt x="153" y="59"/>
                    <a:pt x="154" y="60"/>
                    <a:pt x="155" y="60"/>
                  </a:cubicBezTo>
                  <a:cubicBezTo>
                    <a:pt x="155" y="61"/>
                    <a:pt x="156" y="61"/>
                    <a:pt x="156" y="62"/>
                  </a:cubicBezTo>
                  <a:cubicBezTo>
                    <a:pt x="157" y="63"/>
                    <a:pt x="159" y="64"/>
                    <a:pt x="160" y="64"/>
                  </a:cubicBezTo>
                  <a:cubicBezTo>
                    <a:pt x="160" y="64"/>
                    <a:pt x="161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cubicBezTo>
                    <a:pt x="173" y="89"/>
                    <a:pt x="173" y="91"/>
                    <a:pt x="172" y="92"/>
                  </a:cubicBezTo>
                  <a:close/>
                  <a:moveTo>
                    <a:pt x="33" y="136"/>
                  </a:moveTo>
                  <a:cubicBezTo>
                    <a:pt x="40" y="136"/>
                    <a:pt x="45" y="131"/>
                    <a:pt x="45" y="12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2"/>
                    <a:pt x="46" y="110"/>
                    <a:pt x="48" y="109"/>
                  </a:cubicBezTo>
                  <a:cubicBezTo>
                    <a:pt x="49" y="108"/>
                    <a:pt x="50" y="106"/>
                    <a:pt x="51" y="105"/>
                  </a:cubicBezTo>
                  <a:cubicBezTo>
                    <a:pt x="51" y="105"/>
                    <a:pt x="52" y="105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3" y="103"/>
                    <a:pt x="53" y="102"/>
                    <a:pt x="54" y="101"/>
                  </a:cubicBezTo>
                  <a:cubicBezTo>
                    <a:pt x="54" y="101"/>
                    <a:pt x="54" y="100"/>
                    <a:pt x="54" y="100"/>
                  </a:cubicBezTo>
                  <a:cubicBezTo>
                    <a:pt x="55" y="99"/>
                    <a:pt x="55" y="98"/>
                    <a:pt x="55" y="97"/>
                  </a:cubicBezTo>
                  <a:cubicBezTo>
                    <a:pt x="55" y="97"/>
                    <a:pt x="56" y="97"/>
                    <a:pt x="56" y="96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7" y="93"/>
                    <a:pt x="57" y="92"/>
                    <a:pt x="57" y="92"/>
                  </a:cubicBezTo>
                  <a:cubicBezTo>
                    <a:pt x="57" y="91"/>
                    <a:pt x="57" y="89"/>
                    <a:pt x="57" y="88"/>
                  </a:cubicBezTo>
                  <a:cubicBezTo>
                    <a:pt x="57" y="80"/>
                    <a:pt x="54" y="73"/>
                    <a:pt x="49" y="68"/>
                  </a:cubicBezTo>
                  <a:cubicBezTo>
                    <a:pt x="43" y="63"/>
                    <a:pt x="36" y="60"/>
                    <a:pt x="29" y="60"/>
                  </a:cubicBezTo>
                  <a:cubicBezTo>
                    <a:pt x="24" y="60"/>
                    <a:pt x="19" y="62"/>
                    <a:pt x="15" y="65"/>
                  </a:cubicBezTo>
                  <a:cubicBezTo>
                    <a:pt x="4" y="73"/>
                    <a:pt x="0" y="82"/>
                    <a:pt x="1" y="92"/>
                  </a:cubicBezTo>
                  <a:cubicBezTo>
                    <a:pt x="1" y="92"/>
                    <a:pt x="1" y="93"/>
                    <a:pt x="2" y="94"/>
                  </a:cubicBezTo>
                  <a:cubicBezTo>
                    <a:pt x="2" y="94"/>
                    <a:pt x="2" y="95"/>
                    <a:pt x="2" y="96"/>
                  </a:cubicBezTo>
                  <a:cubicBezTo>
                    <a:pt x="2" y="97"/>
                    <a:pt x="3" y="97"/>
                    <a:pt x="3" y="98"/>
                  </a:cubicBezTo>
                  <a:cubicBezTo>
                    <a:pt x="3" y="98"/>
                    <a:pt x="3" y="99"/>
                    <a:pt x="4" y="100"/>
                  </a:cubicBezTo>
                  <a:cubicBezTo>
                    <a:pt x="4" y="100"/>
                    <a:pt x="4" y="101"/>
                    <a:pt x="4" y="101"/>
                  </a:cubicBezTo>
                  <a:cubicBezTo>
                    <a:pt x="5" y="102"/>
                    <a:pt x="5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7" y="105"/>
                    <a:pt x="7" y="105"/>
                  </a:cubicBezTo>
                  <a:cubicBezTo>
                    <a:pt x="8" y="106"/>
                    <a:pt x="9" y="108"/>
                    <a:pt x="10" y="109"/>
                  </a:cubicBezTo>
                  <a:cubicBezTo>
                    <a:pt x="12" y="110"/>
                    <a:pt x="13" y="112"/>
                    <a:pt x="13" y="116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31"/>
                    <a:pt x="18" y="136"/>
                    <a:pt x="25" y="136"/>
                  </a:cubicBezTo>
                  <a:lnTo>
                    <a:pt x="33" y="136"/>
                  </a:lnTo>
                  <a:close/>
                  <a:moveTo>
                    <a:pt x="16" y="103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15" y="102"/>
                    <a:pt x="14" y="101"/>
                    <a:pt x="13" y="100"/>
                  </a:cubicBezTo>
                  <a:cubicBezTo>
                    <a:pt x="13" y="100"/>
                    <a:pt x="12" y="99"/>
                    <a:pt x="12" y="99"/>
                  </a:cubicBezTo>
                  <a:cubicBezTo>
                    <a:pt x="12" y="99"/>
                    <a:pt x="12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5"/>
                    <a:pt x="10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3"/>
                    <a:pt x="10" y="93"/>
                    <a:pt x="9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8" y="86"/>
                    <a:pt x="9" y="79"/>
                    <a:pt x="19" y="71"/>
                  </a:cubicBezTo>
                  <a:cubicBezTo>
                    <a:pt x="22" y="69"/>
                    <a:pt x="26" y="68"/>
                    <a:pt x="29" y="68"/>
                  </a:cubicBezTo>
                  <a:cubicBezTo>
                    <a:pt x="34" y="68"/>
                    <a:pt x="39" y="70"/>
                    <a:pt x="43" y="74"/>
                  </a:cubicBezTo>
                  <a:cubicBezTo>
                    <a:pt x="47" y="78"/>
                    <a:pt x="49" y="83"/>
                    <a:pt x="49" y="88"/>
                  </a:cubicBezTo>
                  <a:cubicBezTo>
                    <a:pt x="49" y="89"/>
                    <a:pt x="49" y="90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8" y="94"/>
                    <a:pt x="48" y="95"/>
                  </a:cubicBezTo>
                  <a:cubicBezTo>
                    <a:pt x="48" y="95"/>
                    <a:pt x="47" y="96"/>
                    <a:pt x="47" y="97"/>
                  </a:cubicBezTo>
                  <a:cubicBezTo>
                    <a:pt x="47" y="97"/>
                    <a:pt x="47" y="97"/>
                    <a:pt x="47" y="98"/>
                  </a:cubicBezTo>
                  <a:cubicBezTo>
                    <a:pt x="46" y="98"/>
                    <a:pt x="46" y="99"/>
                    <a:pt x="46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3" y="102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5"/>
                    <a:pt x="38" y="108"/>
                    <a:pt x="37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0" y="108"/>
                    <a:pt x="18" y="105"/>
                    <a:pt x="16" y="103"/>
                  </a:cubicBezTo>
                  <a:close/>
                  <a:moveTo>
                    <a:pt x="21" y="124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6"/>
                    <a:pt x="35" y="128"/>
                    <a:pt x="33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3" y="128"/>
                    <a:pt x="21" y="126"/>
                    <a:pt x="21" y="124"/>
                  </a:cubicBezTo>
                  <a:close/>
                  <a:moveTo>
                    <a:pt x="38" y="85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6" y="84"/>
                    <a:pt x="24" y="84"/>
                    <a:pt x="22" y="8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4" y="100"/>
                    <a:pt x="35" y="100"/>
                    <a:pt x="36" y="99"/>
                  </a:cubicBezTo>
                  <a:cubicBezTo>
                    <a:pt x="44" y="91"/>
                    <a:pt x="44" y="91"/>
                    <a:pt x="44" y="91"/>
                  </a:cubicBezTo>
                  <a:lnTo>
                    <a:pt x="38" y="85"/>
                  </a:lnTo>
                  <a:close/>
                  <a:moveTo>
                    <a:pt x="65" y="168"/>
                  </a:moveTo>
                  <a:cubicBezTo>
                    <a:pt x="89" y="168"/>
                    <a:pt x="89" y="168"/>
                    <a:pt x="89" y="168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65" y="160"/>
                    <a:pt x="65" y="160"/>
                    <a:pt x="65" y="160"/>
                  </a:cubicBezTo>
                  <a:lnTo>
                    <a:pt x="65" y="168"/>
                  </a:lnTo>
                  <a:close/>
                  <a:moveTo>
                    <a:pt x="97" y="168"/>
                  </a:moveTo>
                  <a:cubicBezTo>
                    <a:pt x="121" y="168"/>
                    <a:pt x="121" y="168"/>
                    <a:pt x="121" y="168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68"/>
                  </a:lnTo>
                  <a:close/>
                  <a:moveTo>
                    <a:pt x="129" y="168"/>
                  </a:moveTo>
                  <a:cubicBezTo>
                    <a:pt x="153" y="168"/>
                    <a:pt x="153" y="168"/>
                    <a:pt x="153" y="168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29" y="160"/>
                    <a:pt x="129" y="160"/>
                    <a:pt x="129" y="160"/>
                  </a:cubicBezTo>
                  <a:lnTo>
                    <a:pt x="129" y="168"/>
                  </a:lnTo>
                  <a:close/>
                  <a:moveTo>
                    <a:pt x="65" y="184"/>
                  </a:moveTo>
                  <a:cubicBezTo>
                    <a:pt x="89" y="184"/>
                    <a:pt x="89" y="184"/>
                    <a:pt x="89" y="184"/>
                  </a:cubicBezTo>
                  <a:cubicBezTo>
                    <a:pt x="89" y="176"/>
                    <a:pt x="89" y="176"/>
                    <a:pt x="89" y="176"/>
                  </a:cubicBezTo>
                  <a:cubicBezTo>
                    <a:pt x="65" y="176"/>
                    <a:pt x="65" y="176"/>
                    <a:pt x="65" y="176"/>
                  </a:cubicBezTo>
                  <a:lnTo>
                    <a:pt x="65" y="184"/>
                  </a:lnTo>
                  <a:close/>
                  <a:moveTo>
                    <a:pt x="97" y="184"/>
                  </a:moveTo>
                  <a:cubicBezTo>
                    <a:pt x="121" y="184"/>
                    <a:pt x="121" y="184"/>
                    <a:pt x="121" y="184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97" y="176"/>
                    <a:pt x="97" y="176"/>
                    <a:pt x="97" y="176"/>
                  </a:cubicBezTo>
                  <a:lnTo>
                    <a:pt x="97" y="184"/>
                  </a:lnTo>
                  <a:close/>
                  <a:moveTo>
                    <a:pt x="129" y="184"/>
                  </a:moveTo>
                  <a:cubicBezTo>
                    <a:pt x="153" y="184"/>
                    <a:pt x="153" y="184"/>
                    <a:pt x="153" y="184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29" y="176"/>
                    <a:pt x="129" y="176"/>
                    <a:pt x="129" y="176"/>
                  </a:cubicBezTo>
                  <a:lnTo>
                    <a:pt x="129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32"/>
          <p:cNvGrpSpPr/>
          <p:nvPr/>
        </p:nvGrpSpPr>
        <p:grpSpPr>
          <a:xfrm>
            <a:off x="8653501" y="5494338"/>
            <a:ext cx="633413" cy="633413"/>
            <a:chOff x="7130082" y="1722039"/>
            <a:chExt cx="633413" cy="633413"/>
          </a:xfrm>
          <a:solidFill>
            <a:schemeClr val="tx2"/>
          </a:solidFill>
        </p:grpSpPr>
        <p:sp>
          <p:nvSpPr>
            <p:cNvPr id="24" name="Freeform 650"/>
            <p:cNvSpPr>
              <a:spLocks noEditPoints="1"/>
            </p:cNvSpPr>
            <p:nvPr/>
          </p:nvSpPr>
          <p:spPr bwMode="auto">
            <a:xfrm>
              <a:off x="7130082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71"/>
            <p:cNvSpPr>
              <a:spLocks noEditPoints="1"/>
            </p:cNvSpPr>
            <p:nvPr/>
          </p:nvSpPr>
          <p:spPr bwMode="auto">
            <a:xfrm>
              <a:off x="7230523" y="1858675"/>
              <a:ext cx="430721" cy="359235"/>
            </a:xfrm>
            <a:custGeom>
              <a:avLst/>
              <a:gdLst>
                <a:gd name="T0" fmla="*/ 51 w 201"/>
                <a:gd name="T1" fmla="*/ 85 h 168"/>
                <a:gd name="T2" fmla="*/ 55 w 201"/>
                <a:gd name="T3" fmla="*/ 77 h 168"/>
                <a:gd name="T4" fmla="*/ 49 w 201"/>
                <a:gd name="T5" fmla="*/ 48 h 168"/>
                <a:gd name="T6" fmla="*/ 2 w 201"/>
                <a:gd name="T7" fmla="*/ 76 h 168"/>
                <a:gd name="T8" fmla="*/ 6 w 201"/>
                <a:gd name="T9" fmla="*/ 84 h 168"/>
                <a:gd name="T10" fmla="*/ 25 w 201"/>
                <a:gd name="T11" fmla="*/ 116 h 168"/>
                <a:gd name="T12" fmla="*/ 12 w 201"/>
                <a:gd name="T13" fmla="*/ 79 h 168"/>
                <a:gd name="T14" fmla="*/ 9 w 201"/>
                <a:gd name="T15" fmla="*/ 72 h 168"/>
                <a:gd name="T16" fmla="*/ 49 w 201"/>
                <a:gd name="T17" fmla="*/ 68 h 168"/>
                <a:gd name="T18" fmla="*/ 48 w 201"/>
                <a:gd name="T19" fmla="*/ 75 h 168"/>
                <a:gd name="T20" fmla="*/ 45 w 201"/>
                <a:gd name="T21" fmla="*/ 80 h 168"/>
                <a:gd name="T22" fmla="*/ 16 w 201"/>
                <a:gd name="T23" fmla="*/ 83 h 168"/>
                <a:gd name="T24" fmla="*/ 33 w 201"/>
                <a:gd name="T25" fmla="*/ 108 h 168"/>
                <a:gd name="T26" fmla="*/ 28 w 201"/>
                <a:gd name="T27" fmla="*/ 65 h 168"/>
                <a:gd name="T28" fmla="*/ 30 w 201"/>
                <a:gd name="T29" fmla="*/ 79 h 168"/>
                <a:gd name="T30" fmla="*/ 95 w 201"/>
                <a:gd name="T31" fmla="*/ 20 h 168"/>
                <a:gd name="T32" fmla="*/ 95 w 201"/>
                <a:gd name="T33" fmla="*/ 8 h 168"/>
                <a:gd name="T34" fmla="*/ 117 w 201"/>
                <a:gd name="T35" fmla="*/ 36 h 168"/>
                <a:gd name="T36" fmla="*/ 117 w 201"/>
                <a:gd name="T37" fmla="*/ 20 h 168"/>
                <a:gd name="T38" fmla="*/ 57 w 201"/>
                <a:gd name="T39" fmla="*/ 32 h 168"/>
                <a:gd name="T40" fmla="*/ 57 w 201"/>
                <a:gd name="T41" fmla="*/ 16 h 168"/>
                <a:gd name="T42" fmla="*/ 31 w 201"/>
                <a:gd name="T43" fmla="*/ 24 h 168"/>
                <a:gd name="T44" fmla="*/ 31 w 201"/>
                <a:gd name="T45" fmla="*/ 12 h 168"/>
                <a:gd name="T46" fmla="*/ 201 w 201"/>
                <a:gd name="T47" fmla="*/ 167 h 168"/>
                <a:gd name="T48" fmla="*/ 181 w 201"/>
                <a:gd name="T49" fmla="*/ 88 h 168"/>
                <a:gd name="T50" fmla="*/ 137 w 201"/>
                <a:gd name="T51" fmla="*/ 32 h 168"/>
                <a:gd name="T52" fmla="*/ 129 w 201"/>
                <a:gd name="T53" fmla="*/ 80 h 168"/>
                <a:gd name="T54" fmla="*/ 126 w 201"/>
                <a:gd name="T55" fmla="*/ 103 h 168"/>
                <a:gd name="T56" fmla="*/ 109 w 201"/>
                <a:gd name="T57" fmla="*/ 53 h 168"/>
                <a:gd name="T58" fmla="*/ 66 w 201"/>
                <a:gd name="T59" fmla="*/ 59 h 168"/>
                <a:gd name="T60" fmla="*/ 61 w 201"/>
                <a:gd name="T61" fmla="*/ 96 h 168"/>
                <a:gd name="T62" fmla="*/ 33 w 201"/>
                <a:gd name="T63" fmla="*/ 124 h 168"/>
                <a:gd name="T64" fmla="*/ 41 w 201"/>
                <a:gd name="T65" fmla="*/ 167 h 168"/>
                <a:gd name="T66" fmla="*/ 69 w 201"/>
                <a:gd name="T67" fmla="*/ 80 h 168"/>
                <a:gd name="T68" fmla="*/ 145 w 201"/>
                <a:gd name="T69" fmla="*/ 168 h 168"/>
                <a:gd name="T70" fmla="*/ 137 w 201"/>
                <a:gd name="T71" fmla="*/ 96 h 168"/>
                <a:gd name="T72" fmla="*/ 193 w 201"/>
                <a:gd name="T73" fmla="*/ 168 h 168"/>
                <a:gd name="T74" fmla="*/ 74 w 201"/>
                <a:gd name="T75" fmla="*/ 68 h 168"/>
                <a:gd name="T76" fmla="*/ 77 w 201"/>
                <a:gd name="T77" fmla="*/ 40 h 168"/>
                <a:gd name="T78" fmla="*/ 101 w 201"/>
                <a:gd name="T79" fmla="*/ 56 h 168"/>
                <a:gd name="T80" fmla="*/ 140 w 201"/>
                <a:gd name="T81" fmla="*/ 86 h 168"/>
                <a:gd name="T82" fmla="*/ 138 w 201"/>
                <a:gd name="T83" fmla="*/ 61 h 168"/>
                <a:gd name="T84" fmla="*/ 145 w 201"/>
                <a:gd name="T85" fmla="*/ 48 h 168"/>
                <a:gd name="T86" fmla="*/ 158 w 201"/>
                <a:gd name="T87" fmla="*/ 63 h 168"/>
                <a:gd name="T88" fmla="*/ 173 w 201"/>
                <a:gd name="T89" fmla="*/ 88 h 168"/>
                <a:gd name="T90" fmla="*/ 95 w 201"/>
                <a:gd name="T91" fmla="*/ 128 h 168"/>
                <a:gd name="T92" fmla="*/ 79 w 201"/>
                <a:gd name="T93" fmla="*/ 116 h 168"/>
                <a:gd name="T94" fmla="*/ 78 w 201"/>
                <a:gd name="T95" fmla="*/ 159 h 168"/>
                <a:gd name="T96" fmla="*/ 102 w 201"/>
                <a:gd name="T97" fmla="*/ 148 h 168"/>
                <a:gd name="T98" fmla="*/ 82 w 201"/>
                <a:gd name="T99" fmla="*/ 136 h 168"/>
                <a:gd name="T100" fmla="*/ 93 w 201"/>
                <a:gd name="T101" fmla="*/ 136 h 168"/>
                <a:gd name="T102" fmla="*/ 87 w 201"/>
                <a:gd name="T103" fmla="*/ 159 h 168"/>
                <a:gd name="T104" fmla="*/ 87 w 201"/>
                <a:gd name="T105" fmla="*/ 159 h 168"/>
                <a:gd name="T106" fmla="*/ 104 w 201"/>
                <a:gd name="T107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68">
                  <a:moveTo>
                    <a:pt x="33" y="116"/>
                  </a:moveTo>
                  <a:cubicBezTo>
                    <a:pt x="40" y="116"/>
                    <a:pt x="45" y="111"/>
                    <a:pt x="45" y="104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2"/>
                    <a:pt x="46" y="90"/>
                    <a:pt x="48" y="89"/>
                  </a:cubicBezTo>
                  <a:cubicBezTo>
                    <a:pt x="49" y="88"/>
                    <a:pt x="50" y="86"/>
                    <a:pt x="51" y="85"/>
                  </a:cubicBezTo>
                  <a:cubicBezTo>
                    <a:pt x="51" y="85"/>
                    <a:pt x="52" y="8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3"/>
                    <a:pt x="53" y="82"/>
                    <a:pt x="54" y="81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5" y="79"/>
                    <a:pt x="55" y="78"/>
                    <a:pt x="55" y="77"/>
                  </a:cubicBezTo>
                  <a:cubicBezTo>
                    <a:pt x="55" y="77"/>
                    <a:pt x="56" y="77"/>
                    <a:pt x="56" y="76"/>
                  </a:cubicBezTo>
                  <a:cubicBezTo>
                    <a:pt x="56" y="75"/>
                    <a:pt x="56" y="74"/>
                    <a:pt x="56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1"/>
                    <a:pt x="57" y="69"/>
                    <a:pt x="57" y="68"/>
                  </a:cubicBezTo>
                  <a:cubicBezTo>
                    <a:pt x="57" y="60"/>
                    <a:pt x="54" y="53"/>
                    <a:pt x="49" y="48"/>
                  </a:cubicBezTo>
                  <a:cubicBezTo>
                    <a:pt x="43" y="43"/>
                    <a:pt x="36" y="40"/>
                    <a:pt x="29" y="40"/>
                  </a:cubicBezTo>
                  <a:cubicBezTo>
                    <a:pt x="24" y="40"/>
                    <a:pt x="19" y="42"/>
                    <a:pt x="15" y="45"/>
                  </a:cubicBezTo>
                  <a:cubicBezTo>
                    <a:pt x="4" y="53"/>
                    <a:pt x="0" y="62"/>
                    <a:pt x="1" y="72"/>
                  </a:cubicBezTo>
                  <a:cubicBezTo>
                    <a:pt x="1" y="72"/>
                    <a:pt x="1" y="73"/>
                    <a:pt x="2" y="74"/>
                  </a:cubicBezTo>
                  <a:cubicBezTo>
                    <a:pt x="2" y="74"/>
                    <a:pt x="2" y="75"/>
                    <a:pt x="2" y="76"/>
                  </a:cubicBezTo>
                  <a:cubicBezTo>
                    <a:pt x="2" y="77"/>
                    <a:pt x="3" y="77"/>
                    <a:pt x="3" y="78"/>
                  </a:cubicBezTo>
                  <a:cubicBezTo>
                    <a:pt x="3" y="78"/>
                    <a:pt x="3" y="79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2"/>
                    <a:pt x="5" y="83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7" y="85"/>
                    <a:pt x="7" y="85"/>
                  </a:cubicBezTo>
                  <a:cubicBezTo>
                    <a:pt x="8" y="86"/>
                    <a:pt x="9" y="88"/>
                    <a:pt x="10" y="89"/>
                  </a:cubicBezTo>
                  <a:cubicBezTo>
                    <a:pt x="12" y="90"/>
                    <a:pt x="13" y="92"/>
                    <a:pt x="13" y="96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11"/>
                    <a:pt x="18" y="116"/>
                    <a:pt x="25" y="116"/>
                  </a:cubicBezTo>
                  <a:lnTo>
                    <a:pt x="33" y="116"/>
                  </a:lnTo>
                  <a:close/>
                  <a:moveTo>
                    <a:pt x="16" y="83"/>
                  </a:moveTo>
                  <a:cubicBezTo>
                    <a:pt x="16" y="83"/>
                    <a:pt x="16" y="83"/>
                    <a:pt x="16" y="83"/>
                  </a:cubicBezTo>
                  <a:cubicBezTo>
                    <a:pt x="15" y="82"/>
                    <a:pt x="14" y="81"/>
                    <a:pt x="13" y="80"/>
                  </a:cubicBezTo>
                  <a:cubicBezTo>
                    <a:pt x="13" y="80"/>
                    <a:pt x="12" y="79"/>
                    <a:pt x="12" y="79"/>
                  </a:cubicBezTo>
                  <a:cubicBezTo>
                    <a:pt x="12" y="79"/>
                    <a:pt x="12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6"/>
                    <a:pt x="10" y="75"/>
                    <a:pt x="10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9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66"/>
                    <a:pt x="9" y="59"/>
                    <a:pt x="19" y="51"/>
                  </a:cubicBezTo>
                  <a:cubicBezTo>
                    <a:pt x="22" y="49"/>
                    <a:pt x="26" y="48"/>
                    <a:pt x="29" y="48"/>
                  </a:cubicBezTo>
                  <a:cubicBezTo>
                    <a:pt x="34" y="48"/>
                    <a:pt x="39" y="50"/>
                    <a:pt x="43" y="54"/>
                  </a:cubicBezTo>
                  <a:cubicBezTo>
                    <a:pt x="47" y="58"/>
                    <a:pt x="49" y="63"/>
                    <a:pt x="49" y="68"/>
                  </a:cubicBezTo>
                  <a:cubicBezTo>
                    <a:pt x="49" y="69"/>
                    <a:pt x="49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3"/>
                    <a:pt x="48" y="73"/>
                    <a:pt x="48" y="74"/>
                  </a:cubicBezTo>
                  <a:cubicBezTo>
                    <a:pt x="48" y="74"/>
                    <a:pt x="48" y="74"/>
                    <a:pt x="48" y="75"/>
                  </a:cubicBezTo>
                  <a:cubicBezTo>
                    <a:pt x="48" y="75"/>
                    <a:pt x="47" y="76"/>
                    <a:pt x="47" y="77"/>
                  </a:cubicBezTo>
                  <a:cubicBezTo>
                    <a:pt x="47" y="77"/>
                    <a:pt x="47" y="77"/>
                    <a:pt x="47" y="78"/>
                  </a:cubicBezTo>
                  <a:cubicBezTo>
                    <a:pt x="46" y="78"/>
                    <a:pt x="46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4" y="81"/>
                    <a:pt x="43" y="82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5"/>
                    <a:pt x="38" y="88"/>
                    <a:pt x="37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88"/>
                    <a:pt x="18" y="85"/>
                    <a:pt x="16" y="83"/>
                  </a:cubicBezTo>
                  <a:close/>
                  <a:moveTo>
                    <a:pt x="21" y="104"/>
                  </a:moveTo>
                  <a:cubicBezTo>
                    <a:pt x="21" y="100"/>
                    <a:pt x="21" y="100"/>
                    <a:pt x="21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6"/>
                    <a:pt x="35" y="108"/>
                    <a:pt x="33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3" y="108"/>
                    <a:pt x="21" y="106"/>
                    <a:pt x="21" y="104"/>
                  </a:cubicBezTo>
                  <a:close/>
                  <a:moveTo>
                    <a:pt x="38" y="65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1" y="80"/>
                    <a:pt x="32" y="80"/>
                    <a:pt x="33" y="80"/>
                  </a:cubicBezTo>
                  <a:cubicBezTo>
                    <a:pt x="34" y="80"/>
                    <a:pt x="35" y="80"/>
                    <a:pt x="36" y="79"/>
                  </a:cubicBezTo>
                  <a:cubicBezTo>
                    <a:pt x="44" y="71"/>
                    <a:pt x="44" y="71"/>
                    <a:pt x="44" y="71"/>
                  </a:cubicBezTo>
                  <a:lnTo>
                    <a:pt x="38" y="65"/>
                  </a:lnTo>
                  <a:close/>
                  <a:moveTo>
                    <a:pt x="95" y="20"/>
                  </a:moveTo>
                  <a:cubicBezTo>
                    <a:pt x="101" y="20"/>
                    <a:pt x="105" y="16"/>
                    <a:pt x="105" y="10"/>
                  </a:cubicBezTo>
                  <a:cubicBezTo>
                    <a:pt x="105" y="4"/>
                    <a:pt x="101" y="0"/>
                    <a:pt x="95" y="0"/>
                  </a:cubicBezTo>
                  <a:cubicBezTo>
                    <a:pt x="89" y="0"/>
                    <a:pt x="85" y="4"/>
                    <a:pt x="85" y="10"/>
                  </a:cubicBezTo>
                  <a:cubicBezTo>
                    <a:pt x="85" y="16"/>
                    <a:pt x="89" y="20"/>
                    <a:pt x="95" y="20"/>
                  </a:cubicBezTo>
                  <a:close/>
                  <a:moveTo>
                    <a:pt x="95" y="8"/>
                  </a:moveTo>
                  <a:cubicBezTo>
                    <a:pt x="96" y="8"/>
                    <a:pt x="97" y="9"/>
                    <a:pt x="97" y="10"/>
                  </a:cubicBezTo>
                  <a:cubicBezTo>
                    <a:pt x="97" y="11"/>
                    <a:pt x="96" y="12"/>
                    <a:pt x="95" y="12"/>
                  </a:cubicBezTo>
                  <a:cubicBezTo>
                    <a:pt x="94" y="12"/>
                    <a:pt x="93" y="11"/>
                    <a:pt x="93" y="10"/>
                  </a:cubicBezTo>
                  <a:cubicBezTo>
                    <a:pt x="93" y="9"/>
                    <a:pt x="94" y="8"/>
                    <a:pt x="95" y="8"/>
                  </a:cubicBezTo>
                  <a:close/>
                  <a:moveTo>
                    <a:pt x="117" y="36"/>
                  </a:moveTo>
                  <a:cubicBezTo>
                    <a:pt x="124" y="36"/>
                    <a:pt x="129" y="31"/>
                    <a:pt x="129" y="24"/>
                  </a:cubicBezTo>
                  <a:cubicBezTo>
                    <a:pt x="129" y="17"/>
                    <a:pt x="124" y="12"/>
                    <a:pt x="117" y="12"/>
                  </a:cubicBezTo>
                  <a:cubicBezTo>
                    <a:pt x="110" y="12"/>
                    <a:pt x="105" y="17"/>
                    <a:pt x="105" y="24"/>
                  </a:cubicBezTo>
                  <a:cubicBezTo>
                    <a:pt x="105" y="31"/>
                    <a:pt x="110" y="36"/>
                    <a:pt x="117" y="36"/>
                  </a:cubicBezTo>
                  <a:close/>
                  <a:moveTo>
                    <a:pt x="117" y="20"/>
                  </a:moveTo>
                  <a:cubicBezTo>
                    <a:pt x="119" y="20"/>
                    <a:pt x="121" y="22"/>
                    <a:pt x="121" y="24"/>
                  </a:cubicBezTo>
                  <a:cubicBezTo>
                    <a:pt x="121" y="26"/>
                    <a:pt x="119" y="28"/>
                    <a:pt x="117" y="28"/>
                  </a:cubicBezTo>
                  <a:cubicBezTo>
                    <a:pt x="115" y="28"/>
                    <a:pt x="113" y="26"/>
                    <a:pt x="113" y="24"/>
                  </a:cubicBezTo>
                  <a:cubicBezTo>
                    <a:pt x="113" y="22"/>
                    <a:pt x="115" y="20"/>
                    <a:pt x="117" y="20"/>
                  </a:cubicBezTo>
                  <a:close/>
                  <a:moveTo>
                    <a:pt x="57" y="32"/>
                  </a:moveTo>
                  <a:cubicBezTo>
                    <a:pt x="64" y="32"/>
                    <a:pt x="69" y="27"/>
                    <a:pt x="69" y="20"/>
                  </a:cubicBezTo>
                  <a:cubicBezTo>
                    <a:pt x="69" y="13"/>
                    <a:pt x="64" y="8"/>
                    <a:pt x="57" y="8"/>
                  </a:cubicBezTo>
                  <a:cubicBezTo>
                    <a:pt x="50" y="8"/>
                    <a:pt x="45" y="13"/>
                    <a:pt x="45" y="20"/>
                  </a:cubicBezTo>
                  <a:cubicBezTo>
                    <a:pt x="45" y="27"/>
                    <a:pt x="50" y="32"/>
                    <a:pt x="57" y="32"/>
                  </a:cubicBezTo>
                  <a:close/>
                  <a:moveTo>
                    <a:pt x="57" y="16"/>
                  </a:moveTo>
                  <a:cubicBezTo>
                    <a:pt x="59" y="16"/>
                    <a:pt x="61" y="18"/>
                    <a:pt x="61" y="20"/>
                  </a:cubicBezTo>
                  <a:cubicBezTo>
                    <a:pt x="61" y="22"/>
                    <a:pt x="59" y="24"/>
                    <a:pt x="57" y="24"/>
                  </a:cubicBezTo>
                  <a:cubicBezTo>
                    <a:pt x="55" y="24"/>
                    <a:pt x="53" y="22"/>
                    <a:pt x="53" y="20"/>
                  </a:cubicBezTo>
                  <a:cubicBezTo>
                    <a:pt x="53" y="18"/>
                    <a:pt x="55" y="16"/>
                    <a:pt x="57" y="16"/>
                  </a:cubicBezTo>
                  <a:close/>
                  <a:moveTo>
                    <a:pt x="31" y="24"/>
                  </a:moveTo>
                  <a:cubicBezTo>
                    <a:pt x="37" y="24"/>
                    <a:pt x="41" y="20"/>
                    <a:pt x="41" y="14"/>
                  </a:cubicBezTo>
                  <a:cubicBezTo>
                    <a:pt x="41" y="8"/>
                    <a:pt x="37" y="4"/>
                    <a:pt x="31" y="4"/>
                  </a:cubicBezTo>
                  <a:cubicBezTo>
                    <a:pt x="25" y="4"/>
                    <a:pt x="21" y="8"/>
                    <a:pt x="21" y="14"/>
                  </a:cubicBezTo>
                  <a:cubicBezTo>
                    <a:pt x="21" y="20"/>
                    <a:pt x="25" y="24"/>
                    <a:pt x="31" y="24"/>
                  </a:cubicBezTo>
                  <a:close/>
                  <a:moveTo>
                    <a:pt x="31" y="12"/>
                  </a:moveTo>
                  <a:cubicBezTo>
                    <a:pt x="32" y="12"/>
                    <a:pt x="33" y="13"/>
                    <a:pt x="33" y="14"/>
                  </a:cubicBezTo>
                  <a:cubicBezTo>
                    <a:pt x="33" y="15"/>
                    <a:pt x="32" y="16"/>
                    <a:pt x="31" y="16"/>
                  </a:cubicBezTo>
                  <a:cubicBezTo>
                    <a:pt x="30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2"/>
                  </a:cubicBezTo>
                  <a:close/>
                  <a:moveTo>
                    <a:pt x="201" y="167"/>
                  </a:moveTo>
                  <a:cubicBezTo>
                    <a:pt x="182" y="111"/>
                    <a:pt x="182" y="111"/>
                    <a:pt x="182" y="111"/>
                  </a:cubicBezTo>
                  <a:cubicBezTo>
                    <a:pt x="181" y="109"/>
                    <a:pt x="181" y="106"/>
                    <a:pt x="181" y="104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1" y="95"/>
                    <a:pt x="181" y="94"/>
                    <a:pt x="180" y="93"/>
                  </a:cubicBezTo>
                  <a:cubicBezTo>
                    <a:pt x="181" y="91"/>
                    <a:pt x="181" y="90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4"/>
                    <a:pt x="172" y="58"/>
                    <a:pt x="165" y="56"/>
                  </a:cubicBezTo>
                  <a:cubicBezTo>
                    <a:pt x="163" y="51"/>
                    <a:pt x="159" y="46"/>
                    <a:pt x="153" y="44"/>
                  </a:cubicBezTo>
                  <a:cubicBezTo>
                    <a:pt x="151" y="37"/>
                    <a:pt x="145" y="32"/>
                    <a:pt x="137" y="32"/>
                  </a:cubicBezTo>
                  <a:cubicBezTo>
                    <a:pt x="128" y="32"/>
                    <a:pt x="121" y="39"/>
                    <a:pt x="121" y="48"/>
                  </a:cubicBezTo>
                  <a:cubicBezTo>
                    <a:pt x="121" y="54"/>
                    <a:pt x="124" y="59"/>
                    <a:pt x="129" y="62"/>
                  </a:cubicBezTo>
                  <a:cubicBezTo>
                    <a:pt x="129" y="63"/>
                    <a:pt x="129" y="63"/>
                    <a:pt x="129" y="64"/>
                  </a:cubicBezTo>
                  <a:cubicBezTo>
                    <a:pt x="129" y="67"/>
                    <a:pt x="130" y="70"/>
                    <a:pt x="131" y="72"/>
                  </a:cubicBezTo>
                  <a:cubicBezTo>
                    <a:pt x="130" y="74"/>
                    <a:pt x="129" y="77"/>
                    <a:pt x="129" y="80"/>
                  </a:cubicBezTo>
                  <a:cubicBezTo>
                    <a:pt x="129" y="83"/>
                    <a:pt x="130" y="87"/>
                    <a:pt x="132" y="90"/>
                  </a:cubicBezTo>
                  <a:cubicBezTo>
                    <a:pt x="130" y="91"/>
                    <a:pt x="129" y="93"/>
                    <a:pt x="129" y="9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6"/>
                    <a:pt x="129" y="108"/>
                    <a:pt x="128" y="11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1"/>
                    <a:pt x="125" y="98"/>
                    <a:pt x="125" y="96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7"/>
                    <a:pt x="123" y="74"/>
                    <a:pt x="121" y="73"/>
                  </a:cubicBezTo>
                  <a:cubicBezTo>
                    <a:pt x="121" y="72"/>
                    <a:pt x="121" y="71"/>
                    <a:pt x="121" y="70"/>
                  </a:cubicBezTo>
                  <a:cubicBezTo>
                    <a:pt x="121" y="62"/>
                    <a:pt x="116" y="55"/>
                    <a:pt x="109" y="53"/>
                  </a:cubicBezTo>
                  <a:cubicBezTo>
                    <a:pt x="107" y="46"/>
                    <a:pt x="101" y="40"/>
                    <a:pt x="93" y="40"/>
                  </a:cubicBezTo>
                  <a:cubicBezTo>
                    <a:pt x="92" y="40"/>
                    <a:pt x="92" y="40"/>
                    <a:pt x="91" y="40"/>
                  </a:cubicBezTo>
                  <a:cubicBezTo>
                    <a:pt x="88" y="35"/>
                    <a:pt x="83" y="32"/>
                    <a:pt x="77" y="32"/>
                  </a:cubicBezTo>
                  <a:cubicBezTo>
                    <a:pt x="68" y="32"/>
                    <a:pt x="61" y="39"/>
                    <a:pt x="61" y="48"/>
                  </a:cubicBezTo>
                  <a:cubicBezTo>
                    <a:pt x="61" y="52"/>
                    <a:pt x="63" y="56"/>
                    <a:pt x="66" y="59"/>
                  </a:cubicBezTo>
                  <a:cubicBezTo>
                    <a:pt x="65" y="61"/>
                    <a:pt x="65" y="62"/>
                    <a:pt x="65" y="64"/>
                  </a:cubicBezTo>
                  <a:cubicBezTo>
                    <a:pt x="65" y="66"/>
                    <a:pt x="65" y="68"/>
                    <a:pt x="66" y="70"/>
                  </a:cubicBezTo>
                  <a:cubicBezTo>
                    <a:pt x="66" y="71"/>
                    <a:pt x="66" y="72"/>
                    <a:pt x="65" y="73"/>
                  </a:cubicBezTo>
                  <a:cubicBezTo>
                    <a:pt x="63" y="74"/>
                    <a:pt x="61" y="77"/>
                    <a:pt x="61" y="80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8"/>
                    <a:pt x="61" y="101"/>
                    <a:pt x="60" y="103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5" y="148"/>
                    <a:pt x="33" y="146"/>
                    <a:pt x="33" y="14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51"/>
                    <a:pt x="30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41" y="167"/>
                    <a:pt x="41" y="168"/>
                    <a:pt x="41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3"/>
                    <a:pt x="69" y="99"/>
                    <a:pt x="69" y="96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9"/>
                    <a:pt x="118" y="103"/>
                    <a:pt x="118" y="105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8"/>
                    <a:pt x="145" y="167"/>
                    <a:pt x="145" y="167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7" y="107"/>
                    <a:pt x="137" y="104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3" y="107"/>
                    <a:pt x="174" y="111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93" y="168"/>
                    <a:pt x="193" y="168"/>
                    <a:pt x="193" y="168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201" y="168"/>
                    <a:pt x="201" y="167"/>
                    <a:pt x="201" y="167"/>
                  </a:cubicBezTo>
                  <a:close/>
                  <a:moveTo>
                    <a:pt x="113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5" y="71"/>
                    <a:pt x="75" y="69"/>
                    <a:pt x="74" y="68"/>
                  </a:cubicBezTo>
                  <a:cubicBezTo>
                    <a:pt x="73" y="67"/>
                    <a:pt x="73" y="65"/>
                    <a:pt x="73" y="64"/>
                  </a:cubicBezTo>
                  <a:cubicBezTo>
                    <a:pt x="73" y="63"/>
                    <a:pt x="73" y="61"/>
                    <a:pt x="74" y="60"/>
                  </a:cubicBezTo>
                  <a:cubicBezTo>
                    <a:pt x="75" y="58"/>
                    <a:pt x="75" y="56"/>
                    <a:pt x="73" y="55"/>
                  </a:cubicBezTo>
                  <a:cubicBezTo>
                    <a:pt x="70" y="53"/>
                    <a:pt x="69" y="51"/>
                    <a:pt x="69" y="48"/>
                  </a:cubicBezTo>
                  <a:cubicBezTo>
                    <a:pt x="69" y="44"/>
                    <a:pt x="73" y="40"/>
                    <a:pt x="77" y="40"/>
                  </a:cubicBezTo>
                  <a:cubicBezTo>
                    <a:pt x="81" y="40"/>
                    <a:pt x="84" y="42"/>
                    <a:pt x="85" y="46"/>
                  </a:cubicBezTo>
                  <a:cubicBezTo>
                    <a:pt x="85" y="47"/>
                    <a:pt x="86" y="48"/>
                    <a:pt x="87" y="48"/>
                  </a:cubicBezTo>
                  <a:cubicBezTo>
                    <a:pt x="88" y="49"/>
                    <a:pt x="89" y="49"/>
                    <a:pt x="90" y="49"/>
                  </a:cubicBezTo>
                  <a:cubicBezTo>
                    <a:pt x="95" y="47"/>
                    <a:pt x="101" y="51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8"/>
                    <a:pt x="102" y="60"/>
                    <a:pt x="104" y="60"/>
                  </a:cubicBezTo>
                  <a:cubicBezTo>
                    <a:pt x="109" y="61"/>
                    <a:pt x="113" y="65"/>
                    <a:pt x="113" y="70"/>
                  </a:cubicBezTo>
                  <a:cubicBezTo>
                    <a:pt x="113" y="71"/>
                    <a:pt x="113" y="71"/>
                    <a:pt x="113" y="72"/>
                  </a:cubicBezTo>
                  <a:close/>
                  <a:moveTo>
                    <a:pt x="142" y="88"/>
                  </a:moveTo>
                  <a:cubicBezTo>
                    <a:pt x="141" y="87"/>
                    <a:pt x="141" y="87"/>
                    <a:pt x="140" y="86"/>
                  </a:cubicBezTo>
                  <a:cubicBezTo>
                    <a:pt x="138" y="85"/>
                    <a:pt x="137" y="83"/>
                    <a:pt x="137" y="80"/>
                  </a:cubicBezTo>
                  <a:cubicBezTo>
                    <a:pt x="137" y="78"/>
                    <a:pt x="138" y="76"/>
                    <a:pt x="139" y="75"/>
                  </a:cubicBezTo>
                  <a:cubicBezTo>
                    <a:pt x="140" y="73"/>
                    <a:pt x="140" y="71"/>
                    <a:pt x="139" y="69"/>
                  </a:cubicBezTo>
                  <a:cubicBezTo>
                    <a:pt x="138" y="68"/>
                    <a:pt x="137" y="66"/>
                    <a:pt x="137" y="64"/>
                  </a:cubicBezTo>
                  <a:cubicBezTo>
                    <a:pt x="137" y="63"/>
                    <a:pt x="137" y="62"/>
                    <a:pt x="138" y="61"/>
                  </a:cubicBezTo>
                  <a:cubicBezTo>
                    <a:pt x="138" y="60"/>
                    <a:pt x="138" y="59"/>
                    <a:pt x="137" y="58"/>
                  </a:cubicBezTo>
                  <a:cubicBezTo>
                    <a:pt x="137" y="57"/>
                    <a:pt x="136" y="56"/>
                    <a:pt x="135" y="56"/>
                  </a:cubicBezTo>
                  <a:cubicBezTo>
                    <a:pt x="131" y="55"/>
                    <a:pt x="129" y="52"/>
                    <a:pt x="129" y="48"/>
                  </a:cubicBezTo>
                  <a:cubicBezTo>
                    <a:pt x="129" y="44"/>
                    <a:pt x="133" y="40"/>
                    <a:pt x="137" y="40"/>
                  </a:cubicBezTo>
                  <a:cubicBezTo>
                    <a:pt x="141" y="40"/>
                    <a:pt x="145" y="44"/>
                    <a:pt x="145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50"/>
                    <a:pt x="147" y="52"/>
                    <a:pt x="149" y="52"/>
                  </a:cubicBezTo>
                  <a:cubicBezTo>
                    <a:pt x="149" y="52"/>
                    <a:pt x="150" y="52"/>
                    <a:pt x="150" y="52"/>
                  </a:cubicBezTo>
                  <a:cubicBezTo>
                    <a:pt x="154" y="53"/>
                    <a:pt x="157" y="56"/>
                    <a:pt x="157" y="60"/>
                  </a:cubicBezTo>
                  <a:cubicBezTo>
                    <a:pt x="157" y="61"/>
                    <a:pt x="157" y="62"/>
                    <a:pt x="158" y="63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lnTo>
                    <a:pt x="142" y="88"/>
                  </a:lnTo>
                  <a:close/>
                  <a:moveTo>
                    <a:pt x="107" y="116"/>
                  </a:moveTo>
                  <a:cubicBezTo>
                    <a:pt x="106" y="115"/>
                    <a:pt x="105" y="115"/>
                    <a:pt x="104" y="115"/>
                  </a:cubicBezTo>
                  <a:cubicBezTo>
                    <a:pt x="103" y="116"/>
                    <a:pt x="102" y="116"/>
                    <a:pt x="102" y="117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4" y="128"/>
                    <a:pt x="94" y="128"/>
                    <a:pt x="93" y="128"/>
                  </a:cubicBezTo>
                  <a:cubicBezTo>
                    <a:pt x="92" y="128"/>
                    <a:pt x="92" y="128"/>
                    <a:pt x="91" y="128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6"/>
                    <a:pt x="83" y="116"/>
                    <a:pt x="82" y="115"/>
                  </a:cubicBezTo>
                  <a:cubicBezTo>
                    <a:pt x="81" y="115"/>
                    <a:pt x="80" y="115"/>
                    <a:pt x="79" y="116"/>
                  </a:cubicBezTo>
                  <a:cubicBezTo>
                    <a:pt x="70" y="121"/>
                    <a:pt x="65" y="130"/>
                    <a:pt x="65" y="140"/>
                  </a:cubicBezTo>
                  <a:cubicBezTo>
                    <a:pt x="65" y="142"/>
                    <a:pt x="67" y="144"/>
                    <a:pt x="69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2" y="145"/>
                    <a:pt x="83" y="147"/>
                    <a:pt x="84" y="148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1"/>
                    <a:pt x="77" y="163"/>
                    <a:pt x="79" y="164"/>
                  </a:cubicBezTo>
                  <a:cubicBezTo>
                    <a:pt x="83" y="167"/>
                    <a:pt x="88" y="168"/>
                    <a:pt x="93" y="168"/>
                  </a:cubicBezTo>
                  <a:cubicBezTo>
                    <a:pt x="98" y="168"/>
                    <a:pt x="103" y="167"/>
                    <a:pt x="107" y="164"/>
                  </a:cubicBezTo>
                  <a:cubicBezTo>
                    <a:pt x="109" y="163"/>
                    <a:pt x="110" y="161"/>
                    <a:pt x="108" y="15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3" y="147"/>
                    <a:pt x="104" y="145"/>
                    <a:pt x="104" y="144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9" y="144"/>
                    <a:pt x="121" y="142"/>
                    <a:pt x="121" y="140"/>
                  </a:cubicBezTo>
                  <a:cubicBezTo>
                    <a:pt x="121" y="130"/>
                    <a:pt x="116" y="121"/>
                    <a:pt x="107" y="116"/>
                  </a:cubicBezTo>
                  <a:close/>
                  <a:moveTo>
                    <a:pt x="82" y="136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2"/>
                    <a:pt x="76" y="128"/>
                    <a:pt x="80" y="12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3" y="133"/>
                    <a:pt x="82" y="135"/>
                    <a:pt x="82" y="136"/>
                  </a:cubicBezTo>
                  <a:close/>
                  <a:moveTo>
                    <a:pt x="93" y="136"/>
                  </a:moveTo>
                  <a:cubicBezTo>
                    <a:pt x="95" y="136"/>
                    <a:pt x="97" y="138"/>
                    <a:pt x="97" y="140"/>
                  </a:cubicBezTo>
                  <a:cubicBezTo>
                    <a:pt x="97" y="142"/>
                    <a:pt x="95" y="144"/>
                    <a:pt x="93" y="144"/>
                  </a:cubicBezTo>
                  <a:cubicBezTo>
                    <a:pt x="91" y="144"/>
                    <a:pt x="89" y="142"/>
                    <a:pt x="89" y="140"/>
                  </a:cubicBezTo>
                  <a:cubicBezTo>
                    <a:pt x="89" y="138"/>
                    <a:pt x="91" y="136"/>
                    <a:pt x="93" y="136"/>
                  </a:cubicBezTo>
                  <a:close/>
                  <a:moveTo>
                    <a:pt x="87" y="159"/>
                  </a:moveTo>
                  <a:cubicBezTo>
                    <a:pt x="91" y="152"/>
                    <a:pt x="91" y="152"/>
                    <a:pt x="91" y="152"/>
                  </a:cubicBezTo>
                  <a:cubicBezTo>
                    <a:pt x="92" y="152"/>
                    <a:pt x="92" y="152"/>
                    <a:pt x="93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95" y="160"/>
                    <a:pt x="91" y="160"/>
                    <a:pt x="87" y="159"/>
                  </a:cubicBezTo>
                  <a:close/>
                  <a:moveTo>
                    <a:pt x="104" y="136"/>
                  </a:moveTo>
                  <a:cubicBezTo>
                    <a:pt x="104" y="135"/>
                    <a:pt x="103" y="133"/>
                    <a:pt x="102" y="132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10" y="128"/>
                    <a:pt x="112" y="132"/>
                    <a:pt x="113" y="136"/>
                  </a:cubicBezTo>
                  <a:lnTo>
                    <a:pt x="104" y="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31"/>
          <p:cNvGrpSpPr/>
          <p:nvPr/>
        </p:nvGrpSpPr>
        <p:grpSpPr>
          <a:xfrm>
            <a:off x="7832778" y="5494338"/>
            <a:ext cx="632508" cy="633413"/>
            <a:chOff x="6309360" y="1722039"/>
            <a:chExt cx="632508" cy="633413"/>
          </a:xfrm>
          <a:solidFill>
            <a:schemeClr val="tx2"/>
          </a:solidFill>
        </p:grpSpPr>
        <p:sp>
          <p:nvSpPr>
            <p:cNvPr id="27" name="Freeform 648"/>
            <p:cNvSpPr>
              <a:spLocks noEditPoints="1"/>
            </p:cNvSpPr>
            <p:nvPr/>
          </p:nvSpPr>
          <p:spPr bwMode="auto">
            <a:xfrm>
              <a:off x="6309360" y="1722039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72"/>
            <p:cNvSpPr>
              <a:spLocks noEditPoints="1"/>
            </p:cNvSpPr>
            <p:nvPr/>
          </p:nvSpPr>
          <p:spPr bwMode="auto">
            <a:xfrm>
              <a:off x="6409801" y="1827005"/>
              <a:ext cx="423482" cy="390906"/>
            </a:xfrm>
            <a:custGeom>
              <a:avLst/>
              <a:gdLst>
                <a:gd name="T0" fmla="*/ 112 w 198"/>
                <a:gd name="T1" fmla="*/ 103 h 183"/>
                <a:gd name="T2" fmla="*/ 131 w 198"/>
                <a:gd name="T3" fmla="*/ 85 h 183"/>
                <a:gd name="T4" fmla="*/ 112 w 198"/>
                <a:gd name="T5" fmla="*/ 59 h 183"/>
                <a:gd name="T6" fmla="*/ 81 w 198"/>
                <a:gd name="T7" fmla="*/ 3 h 183"/>
                <a:gd name="T8" fmla="*/ 91 w 198"/>
                <a:gd name="T9" fmla="*/ 56 h 183"/>
                <a:gd name="T10" fmla="*/ 64 w 198"/>
                <a:gd name="T11" fmla="*/ 120 h 183"/>
                <a:gd name="T12" fmla="*/ 87 w 198"/>
                <a:gd name="T13" fmla="*/ 132 h 183"/>
                <a:gd name="T14" fmla="*/ 33 w 198"/>
                <a:gd name="T15" fmla="*/ 163 h 183"/>
                <a:gd name="T16" fmla="*/ 37 w 198"/>
                <a:gd name="T17" fmla="*/ 175 h 183"/>
                <a:gd name="T18" fmla="*/ 93 w 198"/>
                <a:gd name="T19" fmla="*/ 183 h 183"/>
                <a:gd name="T20" fmla="*/ 100 w 198"/>
                <a:gd name="T21" fmla="*/ 75 h 183"/>
                <a:gd name="T22" fmla="*/ 101 w 198"/>
                <a:gd name="T23" fmla="*/ 117 h 183"/>
                <a:gd name="T24" fmla="*/ 109 w 198"/>
                <a:gd name="T25" fmla="*/ 177 h 183"/>
                <a:gd name="T26" fmla="*/ 117 w 198"/>
                <a:gd name="T27" fmla="*/ 175 h 183"/>
                <a:gd name="T28" fmla="*/ 133 w 198"/>
                <a:gd name="T29" fmla="*/ 159 h 183"/>
                <a:gd name="T30" fmla="*/ 157 w 198"/>
                <a:gd name="T31" fmla="*/ 159 h 183"/>
                <a:gd name="T32" fmla="*/ 68 w 198"/>
                <a:gd name="T33" fmla="*/ 113 h 183"/>
                <a:gd name="T34" fmla="*/ 90 w 198"/>
                <a:gd name="T35" fmla="*/ 67 h 183"/>
                <a:gd name="T36" fmla="*/ 71 w 198"/>
                <a:gd name="T37" fmla="*/ 11 h 183"/>
                <a:gd name="T38" fmla="*/ 75 w 198"/>
                <a:gd name="T39" fmla="*/ 9 h 183"/>
                <a:gd name="T40" fmla="*/ 101 w 198"/>
                <a:gd name="T41" fmla="*/ 51 h 183"/>
                <a:gd name="T42" fmla="*/ 97 w 198"/>
                <a:gd name="T43" fmla="*/ 63 h 183"/>
                <a:gd name="T44" fmla="*/ 165 w 198"/>
                <a:gd name="T45" fmla="*/ 111 h 183"/>
                <a:gd name="T46" fmla="*/ 155 w 198"/>
                <a:gd name="T47" fmla="*/ 111 h 183"/>
                <a:gd name="T48" fmla="*/ 139 w 198"/>
                <a:gd name="T49" fmla="*/ 127 h 183"/>
                <a:gd name="T50" fmla="*/ 161 w 198"/>
                <a:gd name="T51" fmla="*/ 67 h 183"/>
                <a:gd name="T52" fmla="*/ 122 w 198"/>
                <a:gd name="T53" fmla="*/ 77 h 183"/>
                <a:gd name="T54" fmla="*/ 108 w 198"/>
                <a:gd name="T55" fmla="*/ 111 h 183"/>
                <a:gd name="T56" fmla="*/ 115 w 198"/>
                <a:gd name="T57" fmla="*/ 127 h 183"/>
                <a:gd name="T58" fmla="*/ 116 w 198"/>
                <a:gd name="T59" fmla="*/ 163 h 183"/>
                <a:gd name="T60" fmla="*/ 125 w 198"/>
                <a:gd name="T61" fmla="*/ 167 h 183"/>
                <a:gd name="T62" fmla="*/ 135 w 198"/>
                <a:gd name="T63" fmla="*/ 135 h 183"/>
                <a:gd name="T64" fmla="*/ 143 w 198"/>
                <a:gd name="T65" fmla="*/ 135 h 183"/>
                <a:gd name="T66" fmla="*/ 190 w 198"/>
                <a:gd name="T67" fmla="*/ 151 h 183"/>
                <a:gd name="T68" fmla="*/ 183 w 198"/>
                <a:gd name="T69" fmla="*/ 135 h 183"/>
                <a:gd name="T70" fmla="*/ 45 w 198"/>
                <a:gd name="T71" fmla="*/ 123 h 183"/>
                <a:gd name="T72" fmla="*/ 52 w 198"/>
                <a:gd name="T73" fmla="*/ 103 h 183"/>
                <a:gd name="T74" fmla="*/ 55 w 198"/>
                <a:gd name="T75" fmla="*/ 96 h 183"/>
                <a:gd name="T76" fmla="*/ 57 w 198"/>
                <a:gd name="T77" fmla="*/ 87 h 183"/>
                <a:gd name="T78" fmla="*/ 1 w 198"/>
                <a:gd name="T79" fmla="*/ 91 h 183"/>
                <a:gd name="T80" fmla="*/ 4 w 198"/>
                <a:gd name="T81" fmla="*/ 99 h 183"/>
                <a:gd name="T82" fmla="*/ 7 w 198"/>
                <a:gd name="T83" fmla="*/ 104 h 183"/>
                <a:gd name="T84" fmla="*/ 25 w 198"/>
                <a:gd name="T85" fmla="*/ 135 h 183"/>
                <a:gd name="T86" fmla="*/ 13 w 198"/>
                <a:gd name="T87" fmla="*/ 99 h 183"/>
                <a:gd name="T88" fmla="*/ 10 w 198"/>
                <a:gd name="T89" fmla="*/ 94 h 183"/>
                <a:gd name="T90" fmla="*/ 19 w 198"/>
                <a:gd name="T91" fmla="*/ 70 h 183"/>
                <a:gd name="T92" fmla="*/ 49 w 198"/>
                <a:gd name="T93" fmla="*/ 90 h 183"/>
                <a:gd name="T94" fmla="*/ 48 w 198"/>
                <a:gd name="T95" fmla="*/ 94 h 183"/>
                <a:gd name="T96" fmla="*/ 45 w 198"/>
                <a:gd name="T97" fmla="*/ 99 h 183"/>
                <a:gd name="T98" fmla="*/ 37 w 198"/>
                <a:gd name="T99" fmla="*/ 111 h 183"/>
                <a:gd name="T100" fmla="*/ 21 w 198"/>
                <a:gd name="T101" fmla="*/ 119 h 183"/>
                <a:gd name="T102" fmla="*/ 25 w 198"/>
                <a:gd name="T103" fmla="*/ 127 h 183"/>
                <a:gd name="T104" fmla="*/ 28 w 198"/>
                <a:gd name="T105" fmla="*/ 84 h 183"/>
                <a:gd name="T106" fmla="*/ 25 w 198"/>
                <a:gd name="T107" fmla="*/ 93 h 183"/>
                <a:gd name="T108" fmla="*/ 44 w 198"/>
                <a:gd name="T109" fmla="*/ 9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183">
                  <a:moveTo>
                    <a:pt x="197" y="145"/>
                  </a:moveTo>
                  <a:cubicBezTo>
                    <a:pt x="181" y="113"/>
                    <a:pt x="181" y="113"/>
                    <a:pt x="181" y="113"/>
                  </a:cubicBezTo>
                  <a:cubicBezTo>
                    <a:pt x="178" y="107"/>
                    <a:pt x="171" y="103"/>
                    <a:pt x="165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1" y="86"/>
                    <a:pt x="124" y="86"/>
                    <a:pt x="126" y="86"/>
                  </a:cubicBezTo>
                  <a:cubicBezTo>
                    <a:pt x="128" y="86"/>
                    <a:pt x="129" y="86"/>
                    <a:pt x="131" y="8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4"/>
                    <a:pt x="170" y="70"/>
                    <a:pt x="169" y="66"/>
                  </a:cubicBezTo>
                  <a:cubicBezTo>
                    <a:pt x="168" y="62"/>
                    <a:pt x="165" y="59"/>
                    <a:pt x="161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8"/>
                    <a:pt x="112" y="5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0" y="33"/>
                    <a:pt x="109" y="29"/>
                    <a:pt x="105" y="26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7" y="0"/>
                    <a:pt x="73" y="0"/>
                    <a:pt x="70" y="3"/>
                  </a:cubicBezTo>
                  <a:cubicBezTo>
                    <a:pt x="66" y="5"/>
                    <a:pt x="66" y="10"/>
                    <a:pt x="68" y="13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6"/>
                    <a:pt x="91" y="56"/>
                    <a:pt x="91" y="5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0" y="70"/>
                    <a:pt x="68" y="74"/>
                    <a:pt x="67" y="78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8" y="115"/>
                    <a:pt x="60" y="119"/>
                    <a:pt x="64" y="120"/>
                  </a:cubicBezTo>
                  <a:cubicBezTo>
                    <a:pt x="65" y="121"/>
                    <a:pt x="66" y="121"/>
                    <a:pt x="68" y="121"/>
                  </a:cubicBezTo>
                  <a:cubicBezTo>
                    <a:pt x="70" y="121"/>
                    <a:pt x="73" y="119"/>
                    <a:pt x="75" y="117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5" y="167"/>
                    <a:pt x="33" y="165"/>
                    <a:pt x="33" y="16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70"/>
                    <a:pt x="30" y="175"/>
                    <a:pt x="37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3" y="105"/>
                    <a:pt x="102" y="106"/>
                    <a:pt x="101" y="107"/>
                  </a:cubicBezTo>
                  <a:cubicBezTo>
                    <a:pt x="100" y="110"/>
                    <a:pt x="100" y="113"/>
                    <a:pt x="101" y="11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25" y="175"/>
                    <a:pt x="125" y="175"/>
                    <a:pt x="125" y="175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33" y="183"/>
                    <a:pt x="133" y="183"/>
                    <a:pt x="133" y="18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92" y="159"/>
                    <a:pt x="195" y="158"/>
                    <a:pt x="197" y="155"/>
                  </a:cubicBezTo>
                  <a:cubicBezTo>
                    <a:pt x="198" y="152"/>
                    <a:pt x="198" y="149"/>
                    <a:pt x="197" y="145"/>
                  </a:cubicBezTo>
                  <a:close/>
                  <a:moveTo>
                    <a:pt x="68" y="113"/>
                  </a:moveTo>
                  <a:cubicBezTo>
                    <a:pt x="67" y="113"/>
                    <a:pt x="67" y="113"/>
                    <a:pt x="67" y="112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7"/>
                    <a:pt x="76" y="76"/>
                    <a:pt x="78" y="74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70"/>
                    <a:pt x="92" y="71"/>
                  </a:cubicBezTo>
                  <a:lnTo>
                    <a:pt x="68" y="113"/>
                  </a:lnTo>
                  <a:close/>
                  <a:moveTo>
                    <a:pt x="75" y="9"/>
                  </a:move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3"/>
                    <a:pt x="102" y="35"/>
                    <a:pt x="103" y="37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1"/>
                  </a:cubicBezTo>
                  <a:cubicBezTo>
                    <a:pt x="100" y="51"/>
                    <a:pt x="100" y="51"/>
                    <a:pt x="99" y="51"/>
                  </a:cubicBezTo>
                  <a:lnTo>
                    <a:pt x="75" y="9"/>
                  </a:lnTo>
                  <a:close/>
                  <a:moveTo>
                    <a:pt x="101" y="67"/>
                  </a:moveTo>
                  <a:cubicBezTo>
                    <a:pt x="99" y="67"/>
                    <a:pt x="97" y="65"/>
                    <a:pt x="97" y="63"/>
                  </a:cubicBezTo>
                  <a:cubicBezTo>
                    <a:pt x="97" y="61"/>
                    <a:pt x="99" y="59"/>
                    <a:pt x="101" y="59"/>
                  </a:cubicBezTo>
                  <a:cubicBezTo>
                    <a:pt x="103" y="59"/>
                    <a:pt x="105" y="61"/>
                    <a:pt x="105" y="63"/>
                  </a:cubicBezTo>
                  <a:cubicBezTo>
                    <a:pt x="105" y="65"/>
                    <a:pt x="103" y="67"/>
                    <a:pt x="101" y="67"/>
                  </a:cubicBezTo>
                  <a:close/>
                  <a:moveTo>
                    <a:pt x="165" y="111"/>
                  </a:moveTo>
                  <a:cubicBezTo>
                    <a:pt x="168" y="111"/>
                    <a:pt x="172" y="114"/>
                    <a:pt x="173" y="11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55" y="111"/>
                    <a:pt x="155" y="111"/>
                    <a:pt x="155" y="111"/>
                  </a:cubicBezTo>
                  <a:lnTo>
                    <a:pt x="165" y="111"/>
                  </a:lnTo>
                  <a:close/>
                  <a:moveTo>
                    <a:pt x="147" y="111"/>
                  </a:moveTo>
                  <a:cubicBezTo>
                    <a:pt x="155" y="127"/>
                    <a:pt x="155" y="127"/>
                    <a:pt x="155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1" y="111"/>
                    <a:pt x="131" y="111"/>
                    <a:pt x="131" y="111"/>
                  </a:cubicBezTo>
                  <a:lnTo>
                    <a:pt x="147" y="111"/>
                  </a:lnTo>
                  <a:close/>
                  <a:moveTo>
                    <a:pt x="112" y="67"/>
                  </a:moveTo>
                  <a:cubicBezTo>
                    <a:pt x="161" y="67"/>
                    <a:pt x="161" y="67"/>
                    <a:pt x="161" y="67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6" y="78"/>
                    <a:pt x="124" y="78"/>
                    <a:pt x="122" y="77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0"/>
                    <a:pt x="112" y="68"/>
                    <a:pt x="112" y="67"/>
                  </a:cubicBezTo>
                  <a:close/>
                  <a:moveTo>
                    <a:pt x="109" y="113"/>
                  </a:move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9" y="111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15" y="127"/>
                    <a:pt x="115" y="127"/>
                    <a:pt x="115" y="127"/>
                  </a:cubicBezTo>
                  <a:lnTo>
                    <a:pt x="109" y="113"/>
                  </a:lnTo>
                  <a:close/>
                  <a:moveTo>
                    <a:pt x="125" y="167"/>
                  </a:moveTo>
                  <a:cubicBezTo>
                    <a:pt x="117" y="167"/>
                    <a:pt x="117" y="167"/>
                    <a:pt x="117" y="167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9" y="152"/>
                    <a:pt x="122" y="155"/>
                    <a:pt x="125" y="157"/>
                  </a:cubicBezTo>
                  <a:lnTo>
                    <a:pt x="125" y="167"/>
                  </a:lnTo>
                  <a:close/>
                  <a:moveTo>
                    <a:pt x="133" y="151"/>
                  </a:moveTo>
                  <a:cubicBezTo>
                    <a:pt x="130" y="151"/>
                    <a:pt x="126" y="148"/>
                    <a:pt x="125" y="14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43" y="151"/>
                    <a:pt x="143" y="151"/>
                    <a:pt x="143" y="151"/>
                  </a:cubicBezTo>
                  <a:lnTo>
                    <a:pt x="133" y="151"/>
                  </a:lnTo>
                  <a:close/>
                  <a:moveTo>
                    <a:pt x="151" y="151"/>
                  </a:moveTo>
                  <a:cubicBezTo>
                    <a:pt x="143" y="135"/>
                    <a:pt x="143" y="135"/>
                    <a:pt x="143" y="135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67" y="151"/>
                    <a:pt x="167" y="151"/>
                    <a:pt x="167" y="151"/>
                  </a:cubicBezTo>
                  <a:lnTo>
                    <a:pt x="151" y="151"/>
                  </a:lnTo>
                  <a:close/>
                  <a:moveTo>
                    <a:pt x="190" y="151"/>
                  </a:moveTo>
                  <a:cubicBezTo>
                    <a:pt x="190" y="151"/>
                    <a:pt x="190" y="151"/>
                    <a:pt x="189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83" y="135"/>
                    <a:pt x="183" y="135"/>
                    <a:pt x="183" y="135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90" y="150"/>
                    <a:pt x="190" y="151"/>
                    <a:pt x="190" y="151"/>
                  </a:cubicBezTo>
                  <a:close/>
                  <a:moveTo>
                    <a:pt x="33" y="135"/>
                  </a:moveTo>
                  <a:cubicBezTo>
                    <a:pt x="40" y="135"/>
                    <a:pt x="45" y="130"/>
                    <a:pt x="45" y="123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1"/>
                    <a:pt x="46" y="109"/>
                    <a:pt x="48" y="108"/>
                  </a:cubicBezTo>
                  <a:cubicBezTo>
                    <a:pt x="49" y="107"/>
                    <a:pt x="50" y="105"/>
                    <a:pt x="51" y="104"/>
                  </a:cubicBezTo>
                  <a:cubicBezTo>
                    <a:pt x="51" y="104"/>
                    <a:pt x="52" y="104"/>
                    <a:pt x="5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3" y="102"/>
                    <a:pt x="53" y="101"/>
                    <a:pt x="54" y="100"/>
                  </a:cubicBezTo>
                  <a:cubicBezTo>
                    <a:pt x="54" y="100"/>
                    <a:pt x="54" y="99"/>
                    <a:pt x="54" y="99"/>
                  </a:cubicBezTo>
                  <a:cubicBezTo>
                    <a:pt x="55" y="98"/>
                    <a:pt x="55" y="97"/>
                    <a:pt x="55" y="96"/>
                  </a:cubicBezTo>
                  <a:cubicBezTo>
                    <a:pt x="55" y="96"/>
                    <a:pt x="56" y="96"/>
                    <a:pt x="56" y="95"/>
                  </a:cubicBezTo>
                  <a:cubicBezTo>
                    <a:pt x="56" y="94"/>
                    <a:pt x="56" y="93"/>
                    <a:pt x="56" y="92"/>
                  </a:cubicBezTo>
                  <a:cubicBezTo>
                    <a:pt x="57" y="92"/>
                    <a:pt x="57" y="91"/>
                    <a:pt x="57" y="91"/>
                  </a:cubicBezTo>
                  <a:cubicBezTo>
                    <a:pt x="57" y="90"/>
                    <a:pt x="57" y="88"/>
                    <a:pt x="57" y="87"/>
                  </a:cubicBezTo>
                  <a:cubicBezTo>
                    <a:pt x="57" y="79"/>
                    <a:pt x="54" y="72"/>
                    <a:pt x="49" y="67"/>
                  </a:cubicBezTo>
                  <a:cubicBezTo>
                    <a:pt x="43" y="62"/>
                    <a:pt x="36" y="59"/>
                    <a:pt x="29" y="59"/>
                  </a:cubicBezTo>
                  <a:cubicBezTo>
                    <a:pt x="24" y="59"/>
                    <a:pt x="19" y="61"/>
                    <a:pt x="15" y="64"/>
                  </a:cubicBezTo>
                  <a:cubicBezTo>
                    <a:pt x="4" y="72"/>
                    <a:pt x="0" y="81"/>
                    <a:pt x="1" y="91"/>
                  </a:cubicBezTo>
                  <a:cubicBezTo>
                    <a:pt x="1" y="91"/>
                    <a:pt x="1" y="92"/>
                    <a:pt x="2" y="93"/>
                  </a:cubicBezTo>
                  <a:cubicBezTo>
                    <a:pt x="2" y="93"/>
                    <a:pt x="2" y="94"/>
                    <a:pt x="2" y="95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3" y="97"/>
                    <a:pt x="3" y="98"/>
                    <a:pt x="4" y="99"/>
                  </a:cubicBezTo>
                  <a:cubicBezTo>
                    <a:pt x="4" y="99"/>
                    <a:pt x="4" y="100"/>
                    <a:pt x="4" y="100"/>
                  </a:cubicBezTo>
                  <a:cubicBezTo>
                    <a:pt x="5" y="101"/>
                    <a:pt x="5" y="102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5"/>
                    <a:pt x="9" y="107"/>
                    <a:pt x="10" y="108"/>
                  </a:cubicBezTo>
                  <a:cubicBezTo>
                    <a:pt x="12" y="109"/>
                    <a:pt x="13" y="111"/>
                    <a:pt x="13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30"/>
                    <a:pt x="18" y="135"/>
                    <a:pt x="25" y="135"/>
                  </a:cubicBezTo>
                  <a:lnTo>
                    <a:pt x="33" y="135"/>
                  </a:ln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5" y="101"/>
                    <a:pt x="14" y="100"/>
                    <a:pt x="13" y="99"/>
                  </a:cubicBezTo>
                  <a:cubicBezTo>
                    <a:pt x="13" y="99"/>
                    <a:pt x="12" y="98"/>
                    <a:pt x="12" y="98"/>
                  </a:cubicBezTo>
                  <a:cubicBezTo>
                    <a:pt x="12" y="98"/>
                    <a:pt x="12" y="97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0" y="94"/>
                    <a:pt x="10" y="9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2"/>
                    <a:pt x="10" y="92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85"/>
                    <a:pt x="9" y="78"/>
                    <a:pt x="19" y="70"/>
                  </a:cubicBezTo>
                  <a:cubicBezTo>
                    <a:pt x="22" y="68"/>
                    <a:pt x="26" y="67"/>
                    <a:pt x="29" y="67"/>
                  </a:cubicBezTo>
                  <a:cubicBezTo>
                    <a:pt x="34" y="67"/>
                    <a:pt x="39" y="69"/>
                    <a:pt x="43" y="73"/>
                  </a:cubicBezTo>
                  <a:cubicBezTo>
                    <a:pt x="47" y="77"/>
                    <a:pt x="49" y="82"/>
                    <a:pt x="49" y="87"/>
                  </a:cubicBezTo>
                  <a:cubicBezTo>
                    <a:pt x="49" y="88"/>
                    <a:pt x="49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2"/>
                    <a:pt x="48" y="92"/>
                    <a:pt x="48" y="93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7" y="95"/>
                    <a:pt x="47" y="96"/>
                  </a:cubicBezTo>
                  <a:cubicBezTo>
                    <a:pt x="47" y="96"/>
                    <a:pt x="47" y="96"/>
                    <a:pt x="47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100"/>
                    <a:pt x="43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0" y="104"/>
                    <a:pt x="38" y="107"/>
                    <a:pt x="3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0" y="107"/>
                    <a:pt x="18" y="104"/>
                    <a:pt x="16" y="102"/>
                  </a:cubicBezTo>
                  <a:close/>
                  <a:moveTo>
                    <a:pt x="21" y="123"/>
                  </a:moveTo>
                  <a:cubicBezTo>
                    <a:pt x="21" y="119"/>
                    <a:pt x="21" y="119"/>
                    <a:pt x="21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5"/>
                    <a:pt x="35" y="127"/>
                    <a:pt x="33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3" y="127"/>
                    <a:pt x="21" y="125"/>
                    <a:pt x="21" y="123"/>
                  </a:cubicBezTo>
                  <a:close/>
                  <a:moveTo>
                    <a:pt x="38" y="84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6" y="83"/>
                    <a:pt x="24" y="83"/>
                    <a:pt x="22" y="8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9"/>
                    <a:pt x="32" y="99"/>
                    <a:pt x="33" y="99"/>
                  </a:cubicBezTo>
                  <a:cubicBezTo>
                    <a:pt x="34" y="99"/>
                    <a:pt x="35" y="99"/>
                    <a:pt x="36" y="98"/>
                  </a:cubicBezTo>
                  <a:cubicBezTo>
                    <a:pt x="44" y="90"/>
                    <a:pt x="44" y="90"/>
                    <a:pt x="44" y="90"/>
                  </a:cubicBezTo>
                  <a:lnTo>
                    <a:pt x="38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5930371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Agriculture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5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Agriculture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Crop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cultivation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Livestock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production</a:t>
            </a:r>
          </a:p>
        </p:txBody>
      </p:sp>
      <p:sp>
        <p:nvSpPr>
          <p:cNvPr id="6" name="Freeform 657"/>
          <p:cNvSpPr>
            <a:spLocks noEditPoints="1"/>
          </p:cNvSpPr>
          <p:nvPr/>
        </p:nvSpPr>
        <p:spPr bwMode="auto">
          <a:xfrm>
            <a:off x="5719937" y="2610569"/>
            <a:ext cx="755977" cy="1048615"/>
          </a:xfrm>
          <a:custGeom>
            <a:avLst/>
            <a:gdLst>
              <a:gd name="T0" fmla="*/ 65 w 144"/>
              <a:gd name="T1" fmla="*/ 88 h 200"/>
              <a:gd name="T2" fmla="*/ 79 w 144"/>
              <a:gd name="T3" fmla="*/ 64 h 200"/>
              <a:gd name="T4" fmla="*/ 79 w 144"/>
              <a:gd name="T5" fmla="*/ 72 h 200"/>
              <a:gd name="T6" fmla="*/ 64 w 144"/>
              <a:gd name="T7" fmla="*/ 96 h 200"/>
              <a:gd name="T8" fmla="*/ 80 w 144"/>
              <a:gd name="T9" fmla="*/ 96 h 200"/>
              <a:gd name="T10" fmla="*/ 64 w 144"/>
              <a:gd name="T11" fmla="*/ 120 h 200"/>
              <a:gd name="T12" fmla="*/ 78 w 144"/>
              <a:gd name="T13" fmla="*/ 32 h 200"/>
              <a:gd name="T14" fmla="*/ 78 w 144"/>
              <a:gd name="T15" fmla="*/ 40 h 200"/>
              <a:gd name="T16" fmla="*/ 65 w 144"/>
              <a:gd name="T17" fmla="*/ 48 h 200"/>
              <a:gd name="T18" fmla="*/ 79 w 144"/>
              <a:gd name="T19" fmla="*/ 48 h 200"/>
              <a:gd name="T20" fmla="*/ 106 w 144"/>
              <a:gd name="T21" fmla="*/ 102 h 200"/>
              <a:gd name="T22" fmla="*/ 103 w 144"/>
              <a:gd name="T23" fmla="*/ 83 h 200"/>
              <a:gd name="T24" fmla="*/ 103 w 144"/>
              <a:gd name="T25" fmla="*/ 58 h 200"/>
              <a:gd name="T26" fmla="*/ 96 w 144"/>
              <a:gd name="T27" fmla="*/ 34 h 200"/>
              <a:gd name="T28" fmla="*/ 97 w 144"/>
              <a:gd name="T29" fmla="*/ 25 h 200"/>
              <a:gd name="T30" fmla="*/ 90 w 144"/>
              <a:gd name="T31" fmla="*/ 6 h 200"/>
              <a:gd name="T32" fmla="*/ 54 w 144"/>
              <a:gd name="T33" fmla="*/ 6 h 200"/>
              <a:gd name="T34" fmla="*/ 47 w 144"/>
              <a:gd name="T35" fmla="*/ 25 h 200"/>
              <a:gd name="T36" fmla="*/ 47 w 144"/>
              <a:gd name="T37" fmla="*/ 25 h 200"/>
              <a:gd name="T38" fmla="*/ 43 w 144"/>
              <a:gd name="T39" fmla="*/ 42 h 200"/>
              <a:gd name="T40" fmla="*/ 43 w 144"/>
              <a:gd name="T41" fmla="*/ 67 h 200"/>
              <a:gd name="T42" fmla="*/ 38 w 144"/>
              <a:gd name="T43" fmla="*/ 91 h 200"/>
              <a:gd name="T44" fmla="*/ 5 w 144"/>
              <a:gd name="T45" fmla="*/ 84 h 200"/>
              <a:gd name="T46" fmla="*/ 28 w 144"/>
              <a:gd name="T47" fmla="*/ 141 h 200"/>
              <a:gd name="T48" fmla="*/ 68 w 144"/>
              <a:gd name="T49" fmla="*/ 200 h 200"/>
              <a:gd name="T50" fmla="*/ 72 w 144"/>
              <a:gd name="T51" fmla="*/ 184 h 200"/>
              <a:gd name="T52" fmla="*/ 73 w 144"/>
              <a:gd name="T53" fmla="*/ 184 h 200"/>
              <a:gd name="T54" fmla="*/ 84 w 144"/>
              <a:gd name="T55" fmla="*/ 200 h 200"/>
              <a:gd name="T56" fmla="*/ 142 w 144"/>
              <a:gd name="T57" fmla="*/ 91 h 200"/>
              <a:gd name="T58" fmla="*/ 57 w 144"/>
              <a:gd name="T59" fmla="*/ 104 h 200"/>
              <a:gd name="T60" fmla="*/ 47 w 144"/>
              <a:gd name="T61" fmla="*/ 95 h 200"/>
              <a:gd name="T62" fmla="*/ 57 w 144"/>
              <a:gd name="T63" fmla="*/ 88 h 200"/>
              <a:gd name="T64" fmla="*/ 48 w 144"/>
              <a:gd name="T65" fmla="*/ 79 h 200"/>
              <a:gd name="T66" fmla="*/ 58 w 144"/>
              <a:gd name="T67" fmla="*/ 72 h 200"/>
              <a:gd name="T68" fmla="*/ 50 w 144"/>
              <a:gd name="T69" fmla="*/ 63 h 200"/>
              <a:gd name="T70" fmla="*/ 59 w 144"/>
              <a:gd name="T71" fmla="*/ 56 h 200"/>
              <a:gd name="T72" fmla="*/ 52 w 144"/>
              <a:gd name="T73" fmla="*/ 47 h 200"/>
              <a:gd name="T74" fmla="*/ 60 w 144"/>
              <a:gd name="T75" fmla="*/ 40 h 200"/>
              <a:gd name="T76" fmla="*/ 55 w 144"/>
              <a:gd name="T77" fmla="*/ 30 h 200"/>
              <a:gd name="T78" fmla="*/ 55 w 144"/>
              <a:gd name="T79" fmla="*/ 27 h 200"/>
              <a:gd name="T80" fmla="*/ 58 w 144"/>
              <a:gd name="T81" fmla="*/ 24 h 200"/>
              <a:gd name="T82" fmla="*/ 61 w 144"/>
              <a:gd name="T83" fmla="*/ 14 h 200"/>
              <a:gd name="T84" fmla="*/ 64 w 144"/>
              <a:gd name="T85" fmla="*/ 8 h 200"/>
              <a:gd name="T86" fmla="*/ 83 w 144"/>
              <a:gd name="T87" fmla="*/ 10 h 200"/>
              <a:gd name="T88" fmla="*/ 80 w 144"/>
              <a:gd name="T89" fmla="*/ 24 h 200"/>
              <a:gd name="T90" fmla="*/ 89 w 144"/>
              <a:gd name="T91" fmla="*/ 27 h 200"/>
              <a:gd name="T92" fmla="*/ 84 w 144"/>
              <a:gd name="T93" fmla="*/ 32 h 200"/>
              <a:gd name="T94" fmla="*/ 93 w 144"/>
              <a:gd name="T95" fmla="*/ 43 h 200"/>
              <a:gd name="T96" fmla="*/ 85 w 144"/>
              <a:gd name="T97" fmla="*/ 48 h 200"/>
              <a:gd name="T98" fmla="*/ 95 w 144"/>
              <a:gd name="T99" fmla="*/ 60 h 200"/>
              <a:gd name="T100" fmla="*/ 86 w 144"/>
              <a:gd name="T101" fmla="*/ 64 h 200"/>
              <a:gd name="T102" fmla="*/ 97 w 144"/>
              <a:gd name="T103" fmla="*/ 76 h 200"/>
              <a:gd name="T104" fmla="*/ 87 w 144"/>
              <a:gd name="T105" fmla="*/ 80 h 200"/>
              <a:gd name="T106" fmla="*/ 98 w 144"/>
              <a:gd name="T107" fmla="*/ 92 h 200"/>
              <a:gd name="T108" fmla="*/ 87 w 144"/>
              <a:gd name="T109" fmla="*/ 96 h 200"/>
              <a:gd name="T110" fmla="*/ 99 w 144"/>
              <a:gd name="T111" fmla="*/ 107 h 200"/>
              <a:gd name="T112" fmla="*/ 49 w 144"/>
              <a:gd name="T113" fmla="*/ 104 h 200"/>
              <a:gd name="T114" fmla="*/ 58 w 144"/>
              <a:gd name="T115" fmla="*/ 172 h 200"/>
              <a:gd name="T116" fmla="*/ 49 w 144"/>
              <a:gd name="T117" fmla="*/ 169 h 200"/>
              <a:gd name="T118" fmla="*/ 66 w 144"/>
              <a:gd name="T119" fmla="*/ 136 h 200"/>
              <a:gd name="T120" fmla="*/ 65 w 144"/>
              <a:gd name="T121" fmla="*/ 150 h 200"/>
              <a:gd name="T122" fmla="*/ 108 w 144"/>
              <a:gd name="T123" fmla="*/ 13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4" h="200">
                <a:moveTo>
                  <a:pt x="79" y="80"/>
                </a:moveTo>
                <a:cubicBezTo>
                  <a:pt x="65" y="80"/>
                  <a:pt x="65" y="80"/>
                  <a:pt x="65" y="80"/>
                </a:cubicBezTo>
                <a:cubicBezTo>
                  <a:pt x="65" y="88"/>
                  <a:pt x="65" y="88"/>
                  <a:pt x="65" y="88"/>
                </a:cubicBezTo>
                <a:cubicBezTo>
                  <a:pt x="79" y="88"/>
                  <a:pt x="79" y="88"/>
                  <a:pt x="79" y="88"/>
                </a:cubicBezTo>
                <a:lnTo>
                  <a:pt x="79" y="80"/>
                </a:lnTo>
                <a:close/>
                <a:moveTo>
                  <a:pt x="79" y="64"/>
                </a:moveTo>
                <a:cubicBezTo>
                  <a:pt x="65" y="64"/>
                  <a:pt x="65" y="64"/>
                  <a:pt x="65" y="64"/>
                </a:cubicBezTo>
                <a:cubicBezTo>
                  <a:pt x="65" y="72"/>
                  <a:pt x="65" y="72"/>
                  <a:pt x="65" y="72"/>
                </a:cubicBezTo>
                <a:cubicBezTo>
                  <a:pt x="79" y="72"/>
                  <a:pt x="79" y="72"/>
                  <a:pt x="79" y="72"/>
                </a:cubicBezTo>
                <a:lnTo>
                  <a:pt x="79" y="64"/>
                </a:lnTo>
                <a:close/>
                <a:moveTo>
                  <a:pt x="80" y="96"/>
                </a:moveTo>
                <a:cubicBezTo>
                  <a:pt x="64" y="96"/>
                  <a:pt x="64" y="96"/>
                  <a:pt x="64" y="96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80" y="104"/>
                  <a:pt x="80" y="104"/>
                  <a:pt x="80" y="104"/>
                </a:cubicBezTo>
                <a:lnTo>
                  <a:pt x="80" y="96"/>
                </a:lnTo>
                <a:close/>
                <a:moveTo>
                  <a:pt x="80" y="112"/>
                </a:moveTo>
                <a:cubicBezTo>
                  <a:pt x="64" y="112"/>
                  <a:pt x="64" y="112"/>
                  <a:pt x="64" y="112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80" y="120"/>
                  <a:pt x="80" y="120"/>
                  <a:pt x="80" y="120"/>
                </a:cubicBezTo>
                <a:lnTo>
                  <a:pt x="80" y="112"/>
                </a:lnTo>
                <a:close/>
                <a:moveTo>
                  <a:pt x="78" y="32"/>
                </a:moveTo>
                <a:cubicBezTo>
                  <a:pt x="66" y="32"/>
                  <a:pt x="66" y="32"/>
                  <a:pt x="66" y="32"/>
                </a:cubicBezTo>
                <a:cubicBezTo>
                  <a:pt x="66" y="40"/>
                  <a:pt x="66" y="40"/>
                  <a:pt x="66" y="40"/>
                </a:cubicBezTo>
                <a:cubicBezTo>
                  <a:pt x="78" y="40"/>
                  <a:pt x="78" y="40"/>
                  <a:pt x="78" y="40"/>
                </a:cubicBezTo>
                <a:lnTo>
                  <a:pt x="78" y="32"/>
                </a:lnTo>
                <a:close/>
                <a:moveTo>
                  <a:pt x="79" y="4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56"/>
                  <a:pt x="65" y="56"/>
                  <a:pt x="65" y="56"/>
                </a:cubicBezTo>
                <a:cubicBezTo>
                  <a:pt x="79" y="56"/>
                  <a:pt x="79" y="56"/>
                  <a:pt x="79" y="56"/>
                </a:cubicBezTo>
                <a:lnTo>
                  <a:pt x="79" y="48"/>
                </a:lnTo>
                <a:close/>
                <a:moveTo>
                  <a:pt x="144" y="87"/>
                </a:moveTo>
                <a:cubicBezTo>
                  <a:pt x="143" y="85"/>
                  <a:pt x="141" y="84"/>
                  <a:pt x="139" y="84"/>
                </a:cubicBezTo>
                <a:cubicBezTo>
                  <a:pt x="130" y="86"/>
                  <a:pt x="118" y="93"/>
                  <a:pt x="106" y="102"/>
                </a:cubicBezTo>
                <a:cubicBezTo>
                  <a:pt x="105" y="101"/>
                  <a:pt x="104" y="100"/>
                  <a:pt x="104" y="99"/>
                </a:cubicBezTo>
                <a:cubicBezTo>
                  <a:pt x="106" y="97"/>
                  <a:pt x="107" y="94"/>
                  <a:pt x="106" y="91"/>
                </a:cubicBezTo>
                <a:cubicBezTo>
                  <a:pt x="106" y="88"/>
                  <a:pt x="105" y="85"/>
                  <a:pt x="103" y="83"/>
                </a:cubicBezTo>
                <a:cubicBezTo>
                  <a:pt x="104" y="81"/>
                  <a:pt x="105" y="78"/>
                  <a:pt x="105" y="75"/>
                </a:cubicBezTo>
                <a:cubicBezTo>
                  <a:pt x="105" y="72"/>
                  <a:pt x="103" y="69"/>
                  <a:pt x="101" y="67"/>
                </a:cubicBezTo>
                <a:cubicBezTo>
                  <a:pt x="103" y="65"/>
                  <a:pt x="104" y="62"/>
                  <a:pt x="103" y="58"/>
                </a:cubicBezTo>
                <a:cubicBezTo>
                  <a:pt x="103" y="55"/>
                  <a:pt x="101" y="53"/>
                  <a:pt x="99" y="51"/>
                </a:cubicBezTo>
                <a:cubicBezTo>
                  <a:pt x="101" y="48"/>
                  <a:pt x="101" y="45"/>
                  <a:pt x="101" y="42"/>
                </a:cubicBezTo>
                <a:cubicBezTo>
                  <a:pt x="100" y="39"/>
                  <a:pt x="98" y="36"/>
                  <a:pt x="96" y="34"/>
                </a:cubicBezTo>
                <a:cubicBezTo>
                  <a:pt x="97" y="31"/>
                  <a:pt x="98" y="28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1"/>
                  <a:pt x="94" y="19"/>
                  <a:pt x="90" y="17"/>
                </a:cubicBezTo>
                <a:cubicBezTo>
                  <a:pt x="92" y="14"/>
                  <a:pt x="92" y="10"/>
                  <a:pt x="90" y="7"/>
                </a:cubicBezTo>
                <a:cubicBezTo>
                  <a:pt x="90" y="6"/>
                  <a:pt x="90" y="6"/>
                  <a:pt x="90" y="6"/>
                </a:cubicBezTo>
                <a:cubicBezTo>
                  <a:pt x="88" y="2"/>
                  <a:pt x="84" y="0"/>
                  <a:pt x="8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6" y="2"/>
                  <a:pt x="54" y="6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10"/>
                  <a:pt x="52" y="14"/>
                  <a:pt x="54" y="17"/>
                </a:cubicBezTo>
                <a:cubicBezTo>
                  <a:pt x="50" y="19"/>
                  <a:pt x="48" y="21"/>
                  <a:pt x="47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8"/>
                  <a:pt x="47" y="31"/>
                  <a:pt x="48" y="34"/>
                </a:cubicBezTo>
                <a:cubicBezTo>
                  <a:pt x="46" y="36"/>
                  <a:pt x="44" y="39"/>
                  <a:pt x="43" y="42"/>
                </a:cubicBezTo>
                <a:cubicBezTo>
                  <a:pt x="43" y="45"/>
                  <a:pt x="43" y="48"/>
                  <a:pt x="45" y="51"/>
                </a:cubicBezTo>
                <a:cubicBezTo>
                  <a:pt x="43" y="53"/>
                  <a:pt x="41" y="55"/>
                  <a:pt x="41" y="59"/>
                </a:cubicBezTo>
                <a:cubicBezTo>
                  <a:pt x="40" y="62"/>
                  <a:pt x="41" y="65"/>
                  <a:pt x="43" y="67"/>
                </a:cubicBezTo>
                <a:cubicBezTo>
                  <a:pt x="41" y="69"/>
                  <a:pt x="39" y="72"/>
                  <a:pt x="39" y="75"/>
                </a:cubicBezTo>
                <a:cubicBezTo>
                  <a:pt x="39" y="78"/>
                  <a:pt x="40" y="81"/>
                  <a:pt x="41" y="83"/>
                </a:cubicBezTo>
                <a:cubicBezTo>
                  <a:pt x="39" y="85"/>
                  <a:pt x="38" y="88"/>
                  <a:pt x="38" y="91"/>
                </a:cubicBezTo>
                <a:cubicBezTo>
                  <a:pt x="37" y="94"/>
                  <a:pt x="38" y="97"/>
                  <a:pt x="40" y="100"/>
                </a:cubicBezTo>
                <a:cubicBezTo>
                  <a:pt x="40" y="100"/>
                  <a:pt x="39" y="101"/>
                  <a:pt x="38" y="102"/>
                </a:cubicBezTo>
                <a:cubicBezTo>
                  <a:pt x="26" y="93"/>
                  <a:pt x="14" y="86"/>
                  <a:pt x="5" y="84"/>
                </a:cubicBezTo>
                <a:cubicBezTo>
                  <a:pt x="3" y="84"/>
                  <a:pt x="1" y="85"/>
                  <a:pt x="0" y="87"/>
                </a:cubicBezTo>
                <a:cubicBezTo>
                  <a:pt x="0" y="88"/>
                  <a:pt x="0" y="90"/>
                  <a:pt x="2" y="91"/>
                </a:cubicBezTo>
                <a:cubicBezTo>
                  <a:pt x="10" y="96"/>
                  <a:pt x="20" y="106"/>
                  <a:pt x="28" y="141"/>
                </a:cubicBezTo>
                <a:cubicBezTo>
                  <a:pt x="35" y="168"/>
                  <a:pt x="43" y="180"/>
                  <a:pt x="60" y="183"/>
                </a:cubicBezTo>
                <a:cubicBezTo>
                  <a:pt x="60" y="200"/>
                  <a:pt x="60" y="200"/>
                  <a:pt x="60" y="200"/>
                </a:cubicBezTo>
                <a:cubicBezTo>
                  <a:pt x="68" y="200"/>
                  <a:pt x="68" y="200"/>
                  <a:pt x="68" y="200"/>
                </a:cubicBezTo>
                <a:cubicBezTo>
                  <a:pt x="68" y="184"/>
                  <a:pt x="68" y="184"/>
                  <a:pt x="68" y="184"/>
                </a:cubicBezTo>
                <a:cubicBezTo>
                  <a:pt x="69" y="184"/>
                  <a:pt x="69" y="184"/>
                  <a:pt x="70" y="184"/>
                </a:cubicBezTo>
                <a:cubicBezTo>
                  <a:pt x="71" y="184"/>
                  <a:pt x="71" y="184"/>
                  <a:pt x="72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3" y="184"/>
                  <a:pt x="73" y="184"/>
                  <a:pt x="73" y="184"/>
                </a:cubicBezTo>
                <a:cubicBezTo>
                  <a:pt x="74" y="184"/>
                  <a:pt x="75" y="184"/>
                  <a:pt x="76" y="184"/>
                </a:cubicBezTo>
                <a:cubicBezTo>
                  <a:pt x="76" y="200"/>
                  <a:pt x="76" y="200"/>
                  <a:pt x="76" y="200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183"/>
                  <a:pt x="84" y="183"/>
                  <a:pt x="84" y="183"/>
                </a:cubicBezTo>
                <a:cubicBezTo>
                  <a:pt x="101" y="180"/>
                  <a:pt x="109" y="168"/>
                  <a:pt x="116" y="141"/>
                </a:cubicBezTo>
                <a:cubicBezTo>
                  <a:pt x="124" y="106"/>
                  <a:pt x="134" y="96"/>
                  <a:pt x="142" y="91"/>
                </a:cubicBezTo>
                <a:cubicBezTo>
                  <a:pt x="144" y="90"/>
                  <a:pt x="144" y="88"/>
                  <a:pt x="144" y="87"/>
                </a:cubicBezTo>
                <a:close/>
                <a:moveTo>
                  <a:pt x="49" y="104"/>
                </a:moveTo>
                <a:cubicBezTo>
                  <a:pt x="57" y="104"/>
                  <a:pt x="57" y="104"/>
                  <a:pt x="57" y="104"/>
                </a:cubicBezTo>
                <a:cubicBezTo>
                  <a:pt x="57" y="96"/>
                  <a:pt x="57" y="96"/>
                  <a:pt x="57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48" y="96"/>
                  <a:pt x="47" y="96"/>
                  <a:pt x="47" y="95"/>
                </a:cubicBezTo>
                <a:cubicBezTo>
                  <a:pt x="46" y="94"/>
                  <a:pt x="46" y="93"/>
                  <a:pt x="46" y="92"/>
                </a:cubicBezTo>
                <a:cubicBezTo>
                  <a:pt x="46" y="90"/>
                  <a:pt x="47" y="88"/>
                  <a:pt x="50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0"/>
                  <a:pt x="57" y="80"/>
                  <a:pt x="57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0" y="80"/>
                  <a:pt x="49" y="80"/>
                  <a:pt x="48" y="79"/>
                </a:cubicBezTo>
                <a:cubicBezTo>
                  <a:pt x="47" y="78"/>
                  <a:pt x="47" y="77"/>
                  <a:pt x="47" y="76"/>
                </a:cubicBezTo>
                <a:cubicBezTo>
                  <a:pt x="47" y="74"/>
                  <a:pt x="49" y="72"/>
                  <a:pt x="51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64"/>
                  <a:pt x="58" y="64"/>
                  <a:pt x="58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1" y="64"/>
                  <a:pt x="50" y="64"/>
                  <a:pt x="50" y="63"/>
                </a:cubicBezTo>
                <a:cubicBezTo>
                  <a:pt x="49" y="62"/>
                  <a:pt x="48" y="61"/>
                  <a:pt x="49" y="59"/>
                </a:cubicBezTo>
                <a:cubicBezTo>
                  <a:pt x="49" y="57"/>
                  <a:pt x="51" y="56"/>
                  <a:pt x="52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48"/>
                  <a:pt x="59" y="48"/>
                  <a:pt x="59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4" y="48"/>
                  <a:pt x="53" y="47"/>
                  <a:pt x="52" y="47"/>
                </a:cubicBezTo>
                <a:cubicBezTo>
                  <a:pt x="51" y="46"/>
                  <a:pt x="51" y="45"/>
                  <a:pt x="51" y="43"/>
                </a:cubicBezTo>
                <a:cubicBezTo>
                  <a:pt x="51" y="41"/>
                  <a:pt x="53" y="40"/>
                  <a:pt x="55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32"/>
                  <a:pt x="60" y="32"/>
                  <a:pt x="60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6" y="31"/>
                  <a:pt x="55" y="30"/>
                </a:cubicBezTo>
                <a:cubicBezTo>
                  <a:pt x="55" y="29"/>
                  <a:pt x="54" y="28"/>
                  <a:pt x="55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5"/>
                  <a:pt x="57" y="24"/>
                  <a:pt x="58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2" y="15"/>
                  <a:pt x="61" y="14"/>
                </a:cubicBezTo>
                <a:cubicBezTo>
                  <a:pt x="61" y="14"/>
                  <a:pt x="60" y="12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2" y="9"/>
                  <a:pt x="63" y="8"/>
                  <a:pt x="64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1" y="8"/>
                  <a:pt x="82" y="9"/>
                  <a:pt x="83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4" y="12"/>
                  <a:pt x="83" y="14"/>
                  <a:pt x="83" y="14"/>
                </a:cubicBezTo>
                <a:cubicBezTo>
                  <a:pt x="82" y="15"/>
                  <a:pt x="81" y="16"/>
                  <a:pt x="80" y="16"/>
                </a:cubicBezTo>
                <a:cubicBezTo>
                  <a:pt x="80" y="24"/>
                  <a:pt x="80" y="24"/>
                  <a:pt x="80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7" y="24"/>
                  <a:pt x="89" y="25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90" y="28"/>
                  <a:pt x="89" y="29"/>
                  <a:pt x="89" y="30"/>
                </a:cubicBezTo>
                <a:cubicBezTo>
                  <a:pt x="88" y="31"/>
                  <a:pt x="87" y="32"/>
                  <a:pt x="86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40"/>
                  <a:pt x="84" y="40"/>
                  <a:pt x="84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1" y="40"/>
                  <a:pt x="93" y="41"/>
                  <a:pt x="93" y="43"/>
                </a:cubicBezTo>
                <a:cubicBezTo>
                  <a:pt x="93" y="45"/>
                  <a:pt x="93" y="46"/>
                  <a:pt x="92" y="47"/>
                </a:cubicBezTo>
                <a:cubicBezTo>
                  <a:pt x="91" y="47"/>
                  <a:pt x="90" y="48"/>
                  <a:pt x="89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6"/>
                  <a:pt x="85" y="56"/>
                  <a:pt x="85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3" y="56"/>
                  <a:pt x="95" y="57"/>
                  <a:pt x="95" y="60"/>
                </a:cubicBezTo>
                <a:cubicBezTo>
                  <a:pt x="96" y="61"/>
                  <a:pt x="95" y="62"/>
                  <a:pt x="94" y="63"/>
                </a:cubicBezTo>
                <a:cubicBezTo>
                  <a:pt x="94" y="64"/>
                  <a:pt x="93" y="64"/>
                  <a:pt x="92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6" y="72"/>
                  <a:pt x="86" y="72"/>
                  <a:pt x="86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5" y="72"/>
                  <a:pt x="97" y="74"/>
                  <a:pt x="97" y="76"/>
                </a:cubicBezTo>
                <a:cubicBezTo>
                  <a:pt x="97" y="77"/>
                  <a:pt x="97" y="78"/>
                  <a:pt x="96" y="79"/>
                </a:cubicBezTo>
                <a:cubicBezTo>
                  <a:pt x="95" y="80"/>
                  <a:pt x="94" y="80"/>
                  <a:pt x="93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88"/>
                  <a:pt x="87" y="88"/>
                  <a:pt x="87" y="88"/>
                </a:cubicBezTo>
                <a:cubicBezTo>
                  <a:pt x="94" y="88"/>
                  <a:pt x="94" y="88"/>
                  <a:pt x="94" y="88"/>
                </a:cubicBezTo>
                <a:cubicBezTo>
                  <a:pt x="97" y="88"/>
                  <a:pt x="98" y="90"/>
                  <a:pt x="98" y="92"/>
                </a:cubicBezTo>
                <a:cubicBezTo>
                  <a:pt x="98" y="93"/>
                  <a:pt x="98" y="94"/>
                  <a:pt x="97" y="95"/>
                </a:cubicBezTo>
                <a:cubicBezTo>
                  <a:pt x="97" y="96"/>
                  <a:pt x="96" y="96"/>
                  <a:pt x="94" y="96"/>
                </a:cubicBezTo>
                <a:cubicBezTo>
                  <a:pt x="87" y="96"/>
                  <a:pt x="87" y="96"/>
                  <a:pt x="87" y="96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7" y="104"/>
                  <a:pt x="99" y="105"/>
                  <a:pt x="99" y="107"/>
                </a:cubicBezTo>
                <a:cubicBezTo>
                  <a:pt x="88" y="115"/>
                  <a:pt x="79" y="124"/>
                  <a:pt x="72" y="130"/>
                </a:cubicBezTo>
                <a:cubicBezTo>
                  <a:pt x="65" y="124"/>
                  <a:pt x="56" y="115"/>
                  <a:pt x="45" y="107"/>
                </a:cubicBezTo>
                <a:cubicBezTo>
                  <a:pt x="45" y="105"/>
                  <a:pt x="47" y="104"/>
                  <a:pt x="49" y="104"/>
                </a:cubicBezTo>
                <a:close/>
                <a:moveTo>
                  <a:pt x="108" y="139"/>
                </a:moveTo>
                <a:cubicBezTo>
                  <a:pt x="100" y="171"/>
                  <a:pt x="91" y="176"/>
                  <a:pt x="72" y="176"/>
                </a:cubicBezTo>
                <a:cubicBezTo>
                  <a:pt x="65" y="176"/>
                  <a:pt x="60" y="175"/>
                  <a:pt x="58" y="172"/>
                </a:cubicBezTo>
                <a:cubicBezTo>
                  <a:pt x="56" y="169"/>
                  <a:pt x="58" y="164"/>
                  <a:pt x="59" y="160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0" y="162"/>
                  <a:pt x="49" y="166"/>
                  <a:pt x="49" y="169"/>
                </a:cubicBezTo>
                <a:cubicBezTo>
                  <a:pt x="44" y="164"/>
                  <a:pt x="40" y="155"/>
                  <a:pt x="36" y="139"/>
                </a:cubicBezTo>
                <a:cubicBezTo>
                  <a:pt x="32" y="122"/>
                  <a:pt x="27" y="109"/>
                  <a:pt x="21" y="100"/>
                </a:cubicBezTo>
                <a:cubicBezTo>
                  <a:pt x="36" y="109"/>
                  <a:pt x="55" y="125"/>
                  <a:pt x="66" y="136"/>
                </a:cubicBezTo>
                <a:cubicBezTo>
                  <a:pt x="66" y="136"/>
                  <a:pt x="65" y="137"/>
                  <a:pt x="65" y="137"/>
                </a:cubicBezTo>
                <a:cubicBezTo>
                  <a:pt x="63" y="140"/>
                  <a:pt x="60" y="143"/>
                  <a:pt x="58" y="146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7" y="148"/>
                  <a:pt x="69" y="145"/>
                  <a:pt x="71" y="143"/>
                </a:cubicBezTo>
                <a:cubicBezTo>
                  <a:pt x="81" y="133"/>
                  <a:pt x="104" y="111"/>
                  <a:pt x="123" y="100"/>
                </a:cubicBezTo>
                <a:cubicBezTo>
                  <a:pt x="117" y="109"/>
                  <a:pt x="112" y="122"/>
                  <a:pt x="108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82"/>
          <p:cNvSpPr>
            <a:spLocks noEditPoints="1"/>
          </p:cNvSpPr>
          <p:nvPr/>
        </p:nvSpPr>
        <p:spPr bwMode="auto">
          <a:xfrm>
            <a:off x="3609406" y="2799009"/>
            <a:ext cx="937767" cy="755977"/>
          </a:xfrm>
          <a:custGeom>
            <a:avLst/>
            <a:gdLst>
              <a:gd name="T0" fmla="*/ 3 w 179"/>
              <a:gd name="T1" fmla="*/ 104 h 144"/>
              <a:gd name="T2" fmla="*/ 83 w 179"/>
              <a:gd name="T3" fmla="*/ 104 h 144"/>
              <a:gd name="T4" fmla="*/ 43 w 179"/>
              <a:gd name="T5" fmla="*/ 136 h 144"/>
              <a:gd name="T6" fmla="*/ 43 w 179"/>
              <a:gd name="T7" fmla="*/ 72 h 144"/>
              <a:gd name="T8" fmla="*/ 43 w 179"/>
              <a:gd name="T9" fmla="*/ 136 h 144"/>
              <a:gd name="T10" fmla="*/ 161 w 179"/>
              <a:gd name="T11" fmla="*/ 82 h 144"/>
              <a:gd name="T12" fmla="*/ 172 w 179"/>
              <a:gd name="T13" fmla="*/ 80 h 144"/>
              <a:gd name="T14" fmla="*/ 175 w 179"/>
              <a:gd name="T15" fmla="*/ 48 h 144"/>
              <a:gd name="T16" fmla="*/ 119 w 179"/>
              <a:gd name="T17" fmla="*/ 39 h 144"/>
              <a:gd name="T18" fmla="*/ 111 w 179"/>
              <a:gd name="T19" fmla="*/ 0 h 144"/>
              <a:gd name="T20" fmla="*/ 98 w 179"/>
              <a:gd name="T21" fmla="*/ 36 h 144"/>
              <a:gd name="T22" fmla="*/ 91 w 179"/>
              <a:gd name="T23" fmla="*/ 8 h 144"/>
              <a:gd name="T24" fmla="*/ 27 w 179"/>
              <a:gd name="T25" fmla="*/ 0 h 144"/>
              <a:gd name="T26" fmla="*/ 34 w 179"/>
              <a:gd name="T27" fmla="*/ 8 h 144"/>
              <a:gd name="T28" fmla="*/ 0 w 179"/>
              <a:gd name="T29" fmla="*/ 68 h 144"/>
              <a:gd name="T30" fmla="*/ 27 w 179"/>
              <a:gd name="T31" fmla="*/ 59 h 144"/>
              <a:gd name="T32" fmla="*/ 30 w 179"/>
              <a:gd name="T33" fmla="*/ 58 h 144"/>
              <a:gd name="T34" fmla="*/ 34 w 179"/>
              <a:gd name="T35" fmla="*/ 57 h 144"/>
              <a:gd name="T36" fmla="*/ 38 w 179"/>
              <a:gd name="T37" fmla="*/ 56 h 144"/>
              <a:gd name="T38" fmla="*/ 91 w 179"/>
              <a:gd name="T39" fmla="*/ 104 h 144"/>
              <a:gd name="T40" fmla="*/ 91 w 179"/>
              <a:gd name="T41" fmla="*/ 115 h 144"/>
              <a:gd name="T42" fmla="*/ 111 w 179"/>
              <a:gd name="T43" fmla="*/ 116 h 144"/>
              <a:gd name="T44" fmla="*/ 151 w 179"/>
              <a:gd name="T45" fmla="*/ 80 h 144"/>
              <a:gd name="T46" fmla="*/ 76 w 179"/>
              <a:gd name="T47" fmla="*/ 8 h 144"/>
              <a:gd name="T48" fmla="*/ 91 w 179"/>
              <a:gd name="T49" fmla="*/ 50 h 144"/>
              <a:gd name="T50" fmla="*/ 59 w 179"/>
              <a:gd name="T51" fmla="*/ 8 h 144"/>
              <a:gd name="T52" fmla="*/ 51 w 179"/>
              <a:gd name="T53" fmla="*/ 8 h 144"/>
              <a:gd name="T54" fmla="*/ 43 w 179"/>
              <a:gd name="T55" fmla="*/ 32 h 144"/>
              <a:gd name="T56" fmla="*/ 42 w 179"/>
              <a:gd name="T57" fmla="*/ 8 h 144"/>
              <a:gd name="T58" fmla="*/ 99 w 179"/>
              <a:gd name="T59" fmla="*/ 108 h 144"/>
              <a:gd name="T60" fmla="*/ 43 w 179"/>
              <a:gd name="T61" fmla="*/ 48 h 144"/>
              <a:gd name="T62" fmla="*/ 34 w 179"/>
              <a:gd name="T63" fmla="*/ 49 h 144"/>
              <a:gd name="T64" fmla="*/ 34 w 179"/>
              <a:gd name="T65" fmla="*/ 41 h 144"/>
              <a:gd name="T66" fmla="*/ 92 w 179"/>
              <a:gd name="T67" fmla="*/ 63 h 144"/>
              <a:gd name="T68" fmla="*/ 96 w 179"/>
              <a:gd name="T69" fmla="*/ 64 h 144"/>
              <a:gd name="T70" fmla="*/ 99 w 179"/>
              <a:gd name="T71" fmla="*/ 44 h 144"/>
              <a:gd name="T72" fmla="*/ 111 w 179"/>
              <a:gd name="T73" fmla="*/ 56 h 144"/>
              <a:gd name="T74" fmla="*/ 119 w 179"/>
              <a:gd name="T75" fmla="*/ 47 h 144"/>
              <a:gd name="T76" fmla="*/ 167 w 179"/>
              <a:gd name="T77" fmla="*/ 73 h 144"/>
              <a:gd name="T78" fmla="*/ 151 w 179"/>
              <a:gd name="T79" fmla="*/ 72 h 144"/>
              <a:gd name="T80" fmla="*/ 151 w 179"/>
              <a:gd name="T81" fmla="*/ 88 h 144"/>
              <a:gd name="T82" fmla="*/ 151 w 179"/>
              <a:gd name="T83" fmla="*/ 144 h 144"/>
              <a:gd name="T84" fmla="*/ 151 w 179"/>
              <a:gd name="T85" fmla="*/ 88 h 144"/>
              <a:gd name="T86" fmla="*/ 131 w 179"/>
              <a:gd name="T87" fmla="*/ 116 h 144"/>
              <a:gd name="T88" fmla="*/ 171 w 179"/>
              <a:gd name="T89" fmla="*/ 116 h 144"/>
              <a:gd name="T90" fmla="*/ 43 w 179"/>
              <a:gd name="T91" fmla="*/ 88 h 144"/>
              <a:gd name="T92" fmla="*/ 43 w 179"/>
              <a:gd name="T93" fmla="*/ 120 h 144"/>
              <a:gd name="T94" fmla="*/ 43 w 179"/>
              <a:gd name="T95" fmla="*/ 88 h 144"/>
              <a:gd name="T96" fmla="*/ 35 w 179"/>
              <a:gd name="T97" fmla="*/ 104 h 144"/>
              <a:gd name="T98" fmla="*/ 51 w 179"/>
              <a:gd name="T99" fmla="*/ 104 h 144"/>
              <a:gd name="T100" fmla="*/ 151 w 179"/>
              <a:gd name="T101" fmla="*/ 104 h 144"/>
              <a:gd name="T102" fmla="*/ 151 w 179"/>
              <a:gd name="T103" fmla="*/ 128 h 144"/>
              <a:gd name="T104" fmla="*/ 151 w 179"/>
              <a:gd name="T105" fmla="*/ 104 h 144"/>
              <a:gd name="T106" fmla="*/ 147 w 179"/>
              <a:gd name="T107" fmla="*/ 116 h 144"/>
              <a:gd name="T108" fmla="*/ 155 w 179"/>
              <a:gd name="T109" fmla="*/ 116 h 144"/>
              <a:gd name="T110" fmla="*/ 155 w 179"/>
              <a:gd name="T111" fmla="*/ 56 h 144"/>
              <a:gd name="T112" fmla="*/ 135 w 179"/>
              <a:gd name="T113" fmla="*/ 64 h 144"/>
              <a:gd name="T114" fmla="*/ 155 w 179"/>
              <a:gd name="T115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9" h="144">
                <a:moveTo>
                  <a:pt x="43" y="64"/>
                </a:moveTo>
                <a:cubicBezTo>
                  <a:pt x="21" y="64"/>
                  <a:pt x="3" y="82"/>
                  <a:pt x="3" y="104"/>
                </a:cubicBezTo>
                <a:cubicBezTo>
                  <a:pt x="3" y="126"/>
                  <a:pt x="21" y="144"/>
                  <a:pt x="43" y="144"/>
                </a:cubicBezTo>
                <a:cubicBezTo>
                  <a:pt x="65" y="144"/>
                  <a:pt x="83" y="126"/>
                  <a:pt x="83" y="104"/>
                </a:cubicBezTo>
                <a:cubicBezTo>
                  <a:pt x="83" y="82"/>
                  <a:pt x="65" y="64"/>
                  <a:pt x="43" y="64"/>
                </a:cubicBezTo>
                <a:close/>
                <a:moveTo>
                  <a:pt x="43" y="136"/>
                </a:moveTo>
                <a:cubicBezTo>
                  <a:pt x="25" y="136"/>
                  <a:pt x="11" y="122"/>
                  <a:pt x="11" y="104"/>
                </a:cubicBezTo>
                <a:cubicBezTo>
                  <a:pt x="11" y="86"/>
                  <a:pt x="25" y="72"/>
                  <a:pt x="43" y="72"/>
                </a:cubicBezTo>
                <a:cubicBezTo>
                  <a:pt x="61" y="72"/>
                  <a:pt x="75" y="86"/>
                  <a:pt x="75" y="104"/>
                </a:cubicBezTo>
                <a:cubicBezTo>
                  <a:pt x="75" y="122"/>
                  <a:pt x="61" y="136"/>
                  <a:pt x="43" y="136"/>
                </a:cubicBezTo>
                <a:close/>
                <a:moveTo>
                  <a:pt x="151" y="80"/>
                </a:moveTo>
                <a:cubicBezTo>
                  <a:pt x="154" y="80"/>
                  <a:pt x="158" y="81"/>
                  <a:pt x="161" y="82"/>
                </a:cubicBezTo>
                <a:cubicBezTo>
                  <a:pt x="162" y="82"/>
                  <a:pt x="163" y="82"/>
                  <a:pt x="163" y="82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4" y="80"/>
                  <a:pt x="175" y="78"/>
                  <a:pt x="175" y="76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6"/>
                  <a:pt x="173" y="44"/>
                  <a:pt x="171" y="44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9" y="0"/>
                  <a:pt x="119" y="0"/>
                  <a:pt x="119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98" y="36"/>
                  <a:pt x="98" y="36"/>
                  <a:pt x="98" y="36"/>
                </a:cubicBezTo>
                <a:cubicBezTo>
                  <a:pt x="85" y="8"/>
                  <a:pt x="85" y="8"/>
                  <a:pt x="85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0"/>
                  <a:pt x="91" y="0"/>
                  <a:pt x="9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8"/>
                  <a:pt x="27" y="8"/>
                  <a:pt x="27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23" y="52"/>
                  <a:pt x="23" y="52"/>
                  <a:pt x="23" y="52"/>
                </a:cubicBezTo>
                <a:cubicBezTo>
                  <a:pt x="14" y="55"/>
                  <a:pt x="6" y="61"/>
                  <a:pt x="0" y="68"/>
                </a:cubicBezTo>
                <a:cubicBezTo>
                  <a:pt x="6" y="73"/>
                  <a:pt x="6" y="73"/>
                  <a:pt x="6" y="73"/>
                </a:cubicBezTo>
                <a:cubicBezTo>
                  <a:pt x="12" y="66"/>
                  <a:pt x="19" y="61"/>
                  <a:pt x="27" y="59"/>
                </a:cubicBezTo>
                <a:cubicBezTo>
                  <a:pt x="27" y="59"/>
                  <a:pt x="28" y="59"/>
                  <a:pt x="28" y="59"/>
                </a:cubicBezTo>
                <a:cubicBezTo>
                  <a:pt x="28" y="58"/>
                  <a:pt x="29" y="58"/>
                  <a:pt x="30" y="58"/>
                </a:cubicBezTo>
                <a:cubicBezTo>
                  <a:pt x="31" y="58"/>
                  <a:pt x="31" y="58"/>
                  <a:pt x="32" y="57"/>
                </a:cubicBezTo>
                <a:cubicBezTo>
                  <a:pt x="32" y="57"/>
                  <a:pt x="33" y="57"/>
                  <a:pt x="34" y="57"/>
                </a:cubicBezTo>
                <a:cubicBezTo>
                  <a:pt x="35" y="57"/>
                  <a:pt x="36" y="57"/>
                  <a:pt x="37" y="56"/>
                </a:cubicBezTo>
                <a:cubicBezTo>
                  <a:pt x="37" y="56"/>
                  <a:pt x="38" y="56"/>
                  <a:pt x="38" y="56"/>
                </a:cubicBezTo>
                <a:cubicBezTo>
                  <a:pt x="40" y="56"/>
                  <a:pt x="41" y="56"/>
                  <a:pt x="43" y="56"/>
                </a:cubicBezTo>
                <a:cubicBezTo>
                  <a:pt x="69" y="56"/>
                  <a:pt x="91" y="78"/>
                  <a:pt x="91" y="104"/>
                </a:cubicBezTo>
                <a:cubicBezTo>
                  <a:pt x="91" y="106"/>
                  <a:pt x="91" y="109"/>
                  <a:pt x="90" y="111"/>
                </a:cubicBezTo>
                <a:cubicBezTo>
                  <a:pt x="90" y="113"/>
                  <a:pt x="91" y="114"/>
                  <a:pt x="91" y="115"/>
                </a:cubicBezTo>
                <a:cubicBezTo>
                  <a:pt x="92" y="115"/>
                  <a:pt x="93" y="116"/>
                  <a:pt x="94" y="11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3" y="116"/>
                  <a:pt x="115" y="114"/>
                  <a:pt x="115" y="112"/>
                </a:cubicBezTo>
                <a:cubicBezTo>
                  <a:pt x="117" y="94"/>
                  <a:pt x="132" y="80"/>
                  <a:pt x="151" y="80"/>
                </a:cubicBezTo>
                <a:close/>
                <a:moveTo>
                  <a:pt x="59" y="8"/>
                </a:moveTo>
                <a:cubicBezTo>
                  <a:pt x="76" y="8"/>
                  <a:pt x="76" y="8"/>
                  <a:pt x="76" y="8"/>
                </a:cubicBezTo>
                <a:cubicBezTo>
                  <a:pt x="91" y="41"/>
                  <a:pt x="91" y="41"/>
                  <a:pt x="91" y="41"/>
                </a:cubicBezTo>
                <a:cubicBezTo>
                  <a:pt x="91" y="50"/>
                  <a:pt x="91" y="50"/>
                  <a:pt x="91" y="50"/>
                </a:cubicBezTo>
                <a:cubicBezTo>
                  <a:pt x="82" y="42"/>
                  <a:pt x="71" y="37"/>
                  <a:pt x="59" y="34"/>
                </a:cubicBezTo>
                <a:lnTo>
                  <a:pt x="59" y="8"/>
                </a:lnTo>
                <a:close/>
                <a:moveTo>
                  <a:pt x="42" y="8"/>
                </a:moveTo>
                <a:cubicBezTo>
                  <a:pt x="51" y="8"/>
                  <a:pt x="51" y="8"/>
                  <a:pt x="51" y="8"/>
                </a:cubicBezTo>
                <a:cubicBezTo>
                  <a:pt x="51" y="32"/>
                  <a:pt x="51" y="32"/>
                  <a:pt x="51" y="32"/>
                </a:cubicBezTo>
                <a:cubicBezTo>
                  <a:pt x="48" y="32"/>
                  <a:pt x="46" y="32"/>
                  <a:pt x="43" y="32"/>
                </a:cubicBezTo>
                <a:cubicBezTo>
                  <a:pt x="41" y="32"/>
                  <a:pt x="38" y="32"/>
                  <a:pt x="36" y="32"/>
                </a:cubicBezTo>
                <a:lnTo>
                  <a:pt x="42" y="8"/>
                </a:lnTo>
                <a:close/>
                <a:moveTo>
                  <a:pt x="108" y="108"/>
                </a:moveTo>
                <a:cubicBezTo>
                  <a:pt x="99" y="108"/>
                  <a:pt x="99" y="108"/>
                  <a:pt x="99" y="108"/>
                </a:cubicBezTo>
                <a:cubicBezTo>
                  <a:pt x="99" y="107"/>
                  <a:pt x="99" y="105"/>
                  <a:pt x="99" y="104"/>
                </a:cubicBezTo>
                <a:cubicBezTo>
                  <a:pt x="99" y="73"/>
                  <a:pt x="74" y="48"/>
                  <a:pt x="43" y="48"/>
                </a:cubicBezTo>
                <a:cubicBezTo>
                  <a:pt x="41" y="48"/>
                  <a:pt x="39" y="48"/>
                  <a:pt x="37" y="48"/>
                </a:cubicBezTo>
                <a:cubicBezTo>
                  <a:pt x="36" y="48"/>
                  <a:pt x="35" y="49"/>
                  <a:pt x="34" y="49"/>
                </a:cubicBezTo>
                <a:cubicBezTo>
                  <a:pt x="33" y="49"/>
                  <a:pt x="32" y="49"/>
                  <a:pt x="32" y="49"/>
                </a:cubicBezTo>
                <a:cubicBezTo>
                  <a:pt x="34" y="41"/>
                  <a:pt x="34" y="41"/>
                  <a:pt x="34" y="41"/>
                </a:cubicBezTo>
                <a:cubicBezTo>
                  <a:pt x="37" y="40"/>
                  <a:pt x="40" y="40"/>
                  <a:pt x="43" y="40"/>
                </a:cubicBezTo>
                <a:cubicBezTo>
                  <a:pt x="62" y="40"/>
                  <a:pt x="80" y="48"/>
                  <a:pt x="92" y="63"/>
                </a:cubicBezTo>
                <a:cubicBezTo>
                  <a:pt x="93" y="64"/>
                  <a:pt x="94" y="64"/>
                  <a:pt x="95" y="64"/>
                </a:cubicBezTo>
                <a:cubicBezTo>
                  <a:pt x="95" y="64"/>
                  <a:pt x="96" y="64"/>
                  <a:pt x="96" y="64"/>
                </a:cubicBezTo>
                <a:cubicBezTo>
                  <a:pt x="98" y="63"/>
                  <a:pt x="99" y="62"/>
                  <a:pt x="99" y="60"/>
                </a:cubicBezTo>
                <a:cubicBezTo>
                  <a:pt x="99" y="44"/>
                  <a:pt x="99" y="44"/>
                  <a:pt x="99" y="44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63" y="74"/>
                  <a:pt x="163" y="74"/>
                  <a:pt x="163" y="74"/>
                </a:cubicBezTo>
                <a:cubicBezTo>
                  <a:pt x="159" y="73"/>
                  <a:pt x="155" y="72"/>
                  <a:pt x="151" y="72"/>
                </a:cubicBezTo>
                <a:cubicBezTo>
                  <a:pt x="130" y="72"/>
                  <a:pt x="112" y="87"/>
                  <a:pt x="108" y="108"/>
                </a:cubicBezTo>
                <a:close/>
                <a:moveTo>
                  <a:pt x="151" y="88"/>
                </a:moveTo>
                <a:cubicBezTo>
                  <a:pt x="136" y="88"/>
                  <a:pt x="123" y="101"/>
                  <a:pt x="123" y="116"/>
                </a:cubicBezTo>
                <a:cubicBezTo>
                  <a:pt x="123" y="131"/>
                  <a:pt x="136" y="144"/>
                  <a:pt x="151" y="144"/>
                </a:cubicBezTo>
                <a:cubicBezTo>
                  <a:pt x="166" y="144"/>
                  <a:pt x="179" y="131"/>
                  <a:pt x="179" y="116"/>
                </a:cubicBezTo>
                <a:cubicBezTo>
                  <a:pt x="179" y="101"/>
                  <a:pt x="166" y="88"/>
                  <a:pt x="151" y="88"/>
                </a:cubicBezTo>
                <a:close/>
                <a:moveTo>
                  <a:pt x="151" y="136"/>
                </a:moveTo>
                <a:cubicBezTo>
                  <a:pt x="140" y="136"/>
                  <a:pt x="131" y="127"/>
                  <a:pt x="131" y="116"/>
                </a:cubicBezTo>
                <a:cubicBezTo>
                  <a:pt x="131" y="105"/>
                  <a:pt x="140" y="96"/>
                  <a:pt x="151" y="96"/>
                </a:cubicBezTo>
                <a:cubicBezTo>
                  <a:pt x="162" y="96"/>
                  <a:pt x="171" y="105"/>
                  <a:pt x="171" y="116"/>
                </a:cubicBezTo>
                <a:cubicBezTo>
                  <a:pt x="171" y="127"/>
                  <a:pt x="162" y="136"/>
                  <a:pt x="151" y="136"/>
                </a:cubicBezTo>
                <a:close/>
                <a:moveTo>
                  <a:pt x="43" y="88"/>
                </a:moveTo>
                <a:cubicBezTo>
                  <a:pt x="34" y="88"/>
                  <a:pt x="27" y="95"/>
                  <a:pt x="27" y="104"/>
                </a:cubicBezTo>
                <a:cubicBezTo>
                  <a:pt x="27" y="113"/>
                  <a:pt x="34" y="120"/>
                  <a:pt x="43" y="120"/>
                </a:cubicBezTo>
                <a:cubicBezTo>
                  <a:pt x="52" y="120"/>
                  <a:pt x="59" y="113"/>
                  <a:pt x="59" y="104"/>
                </a:cubicBezTo>
                <a:cubicBezTo>
                  <a:pt x="59" y="95"/>
                  <a:pt x="52" y="88"/>
                  <a:pt x="43" y="88"/>
                </a:cubicBezTo>
                <a:close/>
                <a:moveTo>
                  <a:pt x="43" y="112"/>
                </a:moveTo>
                <a:cubicBezTo>
                  <a:pt x="39" y="112"/>
                  <a:pt x="35" y="108"/>
                  <a:pt x="35" y="104"/>
                </a:cubicBezTo>
                <a:cubicBezTo>
                  <a:pt x="35" y="100"/>
                  <a:pt x="39" y="96"/>
                  <a:pt x="43" y="96"/>
                </a:cubicBezTo>
                <a:cubicBezTo>
                  <a:pt x="47" y="96"/>
                  <a:pt x="51" y="100"/>
                  <a:pt x="51" y="104"/>
                </a:cubicBezTo>
                <a:cubicBezTo>
                  <a:pt x="51" y="108"/>
                  <a:pt x="47" y="112"/>
                  <a:pt x="43" y="112"/>
                </a:cubicBezTo>
                <a:close/>
                <a:moveTo>
                  <a:pt x="151" y="104"/>
                </a:moveTo>
                <a:cubicBezTo>
                  <a:pt x="144" y="104"/>
                  <a:pt x="139" y="109"/>
                  <a:pt x="139" y="116"/>
                </a:cubicBezTo>
                <a:cubicBezTo>
                  <a:pt x="139" y="123"/>
                  <a:pt x="144" y="128"/>
                  <a:pt x="151" y="128"/>
                </a:cubicBezTo>
                <a:cubicBezTo>
                  <a:pt x="158" y="128"/>
                  <a:pt x="163" y="123"/>
                  <a:pt x="163" y="116"/>
                </a:cubicBezTo>
                <a:cubicBezTo>
                  <a:pt x="163" y="109"/>
                  <a:pt x="158" y="104"/>
                  <a:pt x="151" y="104"/>
                </a:cubicBezTo>
                <a:close/>
                <a:moveTo>
                  <a:pt x="151" y="120"/>
                </a:moveTo>
                <a:cubicBezTo>
                  <a:pt x="149" y="120"/>
                  <a:pt x="147" y="118"/>
                  <a:pt x="147" y="116"/>
                </a:cubicBezTo>
                <a:cubicBezTo>
                  <a:pt x="147" y="114"/>
                  <a:pt x="149" y="112"/>
                  <a:pt x="151" y="112"/>
                </a:cubicBezTo>
                <a:cubicBezTo>
                  <a:pt x="153" y="112"/>
                  <a:pt x="155" y="114"/>
                  <a:pt x="155" y="116"/>
                </a:cubicBezTo>
                <a:cubicBezTo>
                  <a:pt x="155" y="118"/>
                  <a:pt x="153" y="120"/>
                  <a:pt x="151" y="120"/>
                </a:cubicBezTo>
                <a:close/>
                <a:moveTo>
                  <a:pt x="155" y="56"/>
                </a:moveTo>
                <a:cubicBezTo>
                  <a:pt x="135" y="56"/>
                  <a:pt x="135" y="56"/>
                  <a:pt x="135" y="56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55" y="64"/>
                  <a:pt x="155" y="64"/>
                  <a:pt x="155" y="64"/>
                </a:cubicBezTo>
                <a:lnTo>
                  <a:pt x="155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83"/>
          <p:cNvSpPr>
            <a:spLocks noEditPoints="1"/>
          </p:cNvSpPr>
          <p:nvPr/>
        </p:nvSpPr>
        <p:spPr bwMode="auto">
          <a:xfrm>
            <a:off x="7586604" y="2674859"/>
            <a:ext cx="1048615" cy="984324"/>
          </a:xfrm>
          <a:custGeom>
            <a:avLst/>
            <a:gdLst>
              <a:gd name="T0" fmla="*/ 157 w 200"/>
              <a:gd name="T1" fmla="*/ 61 h 188"/>
              <a:gd name="T2" fmla="*/ 183 w 200"/>
              <a:gd name="T3" fmla="*/ 1 h 188"/>
              <a:gd name="T4" fmla="*/ 130 w 200"/>
              <a:gd name="T5" fmla="*/ 28 h 188"/>
              <a:gd name="T6" fmla="*/ 24 w 200"/>
              <a:gd name="T7" fmla="*/ 4 h 188"/>
              <a:gd name="T8" fmla="*/ 52 w 200"/>
              <a:gd name="T9" fmla="*/ 53 h 188"/>
              <a:gd name="T10" fmla="*/ 15 w 200"/>
              <a:gd name="T11" fmla="*/ 57 h 188"/>
              <a:gd name="T12" fmla="*/ 27 w 200"/>
              <a:gd name="T13" fmla="*/ 95 h 188"/>
              <a:gd name="T14" fmla="*/ 49 w 200"/>
              <a:gd name="T15" fmla="*/ 87 h 188"/>
              <a:gd name="T16" fmla="*/ 51 w 200"/>
              <a:gd name="T17" fmla="*/ 93 h 188"/>
              <a:gd name="T18" fmla="*/ 56 w 200"/>
              <a:gd name="T19" fmla="*/ 151 h 188"/>
              <a:gd name="T20" fmla="*/ 32 w 200"/>
              <a:gd name="T21" fmla="*/ 160 h 188"/>
              <a:gd name="T22" fmla="*/ 46 w 200"/>
              <a:gd name="T23" fmla="*/ 187 h 188"/>
              <a:gd name="T24" fmla="*/ 125 w 200"/>
              <a:gd name="T25" fmla="*/ 171 h 188"/>
              <a:gd name="T26" fmla="*/ 168 w 200"/>
              <a:gd name="T27" fmla="*/ 168 h 188"/>
              <a:gd name="T28" fmla="*/ 162 w 200"/>
              <a:gd name="T29" fmla="*/ 137 h 188"/>
              <a:gd name="T30" fmla="*/ 143 w 200"/>
              <a:gd name="T31" fmla="*/ 106 h 188"/>
              <a:gd name="T32" fmla="*/ 151 w 200"/>
              <a:gd name="T33" fmla="*/ 88 h 188"/>
              <a:gd name="T34" fmla="*/ 166 w 200"/>
              <a:gd name="T35" fmla="*/ 97 h 188"/>
              <a:gd name="T36" fmla="*/ 196 w 200"/>
              <a:gd name="T37" fmla="*/ 64 h 188"/>
              <a:gd name="T38" fmla="*/ 32 w 200"/>
              <a:gd name="T39" fmla="*/ 88 h 188"/>
              <a:gd name="T40" fmla="*/ 20 w 200"/>
              <a:gd name="T41" fmla="*/ 64 h 188"/>
              <a:gd name="T42" fmla="*/ 48 w 200"/>
              <a:gd name="T43" fmla="*/ 78 h 188"/>
              <a:gd name="T44" fmla="*/ 62 w 200"/>
              <a:gd name="T45" fmla="*/ 36 h 188"/>
              <a:gd name="T46" fmla="*/ 59 w 200"/>
              <a:gd name="T47" fmla="*/ 92 h 188"/>
              <a:gd name="T48" fmla="*/ 56 w 200"/>
              <a:gd name="T49" fmla="*/ 84 h 188"/>
              <a:gd name="T50" fmla="*/ 59 w 200"/>
              <a:gd name="T51" fmla="*/ 92 h 188"/>
              <a:gd name="T52" fmla="*/ 98 w 200"/>
              <a:gd name="T53" fmla="*/ 176 h 188"/>
              <a:gd name="T54" fmla="*/ 77 w 200"/>
              <a:gd name="T55" fmla="*/ 148 h 188"/>
              <a:gd name="T56" fmla="*/ 122 w 200"/>
              <a:gd name="T57" fmla="*/ 146 h 188"/>
              <a:gd name="T58" fmla="*/ 100 w 200"/>
              <a:gd name="T59" fmla="*/ 168 h 188"/>
              <a:gd name="T60" fmla="*/ 141 w 200"/>
              <a:gd name="T61" fmla="*/ 92 h 188"/>
              <a:gd name="T62" fmla="*/ 134 w 200"/>
              <a:gd name="T63" fmla="*/ 84 h 188"/>
              <a:gd name="T64" fmla="*/ 124 w 200"/>
              <a:gd name="T65" fmla="*/ 86 h 188"/>
              <a:gd name="T66" fmla="*/ 136 w 200"/>
              <a:gd name="T67" fmla="*/ 149 h 188"/>
              <a:gd name="T68" fmla="*/ 129 w 200"/>
              <a:gd name="T69" fmla="*/ 141 h 188"/>
              <a:gd name="T70" fmla="*/ 71 w 200"/>
              <a:gd name="T71" fmla="*/ 141 h 188"/>
              <a:gd name="T72" fmla="*/ 64 w 200"/>
              <a:gd name="T73" fmla="*/ 149 h 188"/>
              <a:gd name="T74" fmla="*/ 76 w 200"/>
              <a:gd name="T75" fmla="*/ 86 h 188"/>
              <a:gd name="T76" fmla="*/ 144 w 200"/>
              <a:gd name="T77" fmla="*/ 76 h 188"/>
              <a:gd name="T78" fmla="*/ 183 w 200"/>
              <a:gd name="T79" fmla="*/ 14 h 188"/>
              <a:gd name="T80" fmla="*/ 191 w 200"/>
              <a:gd name="T81" fmla="*/ 73 h 188"/>
              <a:gd name="T82" fmla="*/ 152 w 200"/>
              <a:gd name="T83" fmla="*/ 78 h 188"/>
              <a:gd name="T84" fmla="*/ 175 w 200"/>
              <a:gd name="T85" fmla="*/ 62 h 188"/>
              <a:gd name="T86" fmla="*/ 191 w 200"/>
              <a:gd name="T87" fmla="*/ 73 h 188"/>
              <a:gd name="T88" fmla="*/ 88 w 200"/>
              <a:gd name="T89" fmla="*/ 100 h 188"/>
              <a:gd name="T90" fmla="*/ 96 w 200"/>
              <a:gd name="T91" fmla="*/ 112 h 188"/>
              <a:gd name="T92" fmla="*/ 116 w 200"/>
              <a:gd name="T93" fmla="*/ 67 h 188"/>
              <a:gd name="T94" fmla="*/ 117 w 200"/>
              <a:gd name="T95" fmla="*/ 122 h 188"/>
              <a:gd name="T96" fmla="*/ 131 w 200"/>
              <a:gd name="T97" fmla="*/ 49 h 188"/>
              <a:gd name="T98" fmla="*/ 104 w 200"/>
              <a:gd name="T99" fmla="*/ 160 h 188"/>
              <a:gd name="T100" fmla="*/ 92 w 200"/>
              <a:gd name="T101" fmla="*/ 148 h 188"/>
              <a:gd name="T102" fmla="*/ 92 w 200"/>
              <a:gd name="T103" fmla="*/ 14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0" h="188">
                <a:moveTo>
                  <a:pt x="196" y="64"/>
                </a:moveTo>
                <a:cubicBezTo>
                  <a:pt x="185" y="57"/>
                  <a:pt x="185" y="57"/>
                  <a:pt x="185" y="57"/>
                </a:cubicBezTo>
                <a:cubicBezTo>
                  <a:pt x="180" y="54"/>
                  <a:pt x="172" y="53"/>
                  <a:pt x="167" y="56"/>
                </a:cubicBezTo>
                <a:cubicBezTo>
                  <a:pt x="157" y="61"/>
                  <a:pt x="157" y="61"/>
                  <a:pt x="157" y="61"/>
                </a:cubicBezTo>
                <a:cubicBezTo>
                  <a:pt x="155" y="62"/>
                  <a:pt x="153" y="63"/>
                  <a:pt x="151" y="63"/>
                </a:cubicBezTo>
                <a:cubicBezTo>
                  <a:pt x="150" y="60"/>
                  <a:pt x="149" y="56"/>
                  <a:pt x="148" y="53"/>
                </a:cubicBezTo>
                <a:cubicBezTo>
                  <a:pt x="168" y="48"/>
                  <a:pt x="185" y="38"/>
                  <a:pt x="190" y="27"/>
                </a:cubicBezTo>
                <a:cubicBezTo>
                  <a:pt x="193" y="21"/>
                  <a:pt x="193" y="12"/>
                  <a:pt x="183" y="1"/>
                </a:cubicBezTo>
                <a:cubicBezTo>
                  <a:pt x="182" y="0"/>
                  <a:pt x="180" y="0"/>
                  <a:pt x="178" y="0"/>
                </a:cubicBezTo>
                <a:cubicBezTo>
                  <a:pt x="177" y="1"/>
                  <a:pt x="176" y="2"/>
                  <a:pt x="176" y="4"/>
                </a:cubicBezTo>
                <a:cubicBezTo>
                  <a:pt x="176" y="10"/>
                  <a:pt x="174" y="15"/>
                  <a:pt x="171" y="19"/>
                </a:cubicBezTo>
                <a:cubicBezTo>
                  <a:pt x="163" y="26"/>
                  <a:pt x="148" y="28"/>
                  <a:pt x="130" y="28"/>
                </a:cubicBezTo>
                <a:cubicBezTo>
                  <a:pt x="122" y="23"/>
                  <a:pt x="112" y="20"/>
                  <a:pt x="100" y="20"/>
                </a:cubicBezTo>
                <a:cubicBezTo>
                  <a:pt x="88" y="20"/>
                  <a:pt x="78" y="23"/>
                  <a:pt x="70" y="28"/>
                </a:cubicBezTo>
                <a:cubicBezTo>
                  <a:pt x="52" y="28"/>
                  <a:pt x="37" y="26"/>
                  <a:pt x="29" y="19"/>
                </a:cubicBezTo>
                <a:cubicBezTo>
                  <a:pt x="26" y="15"/>
                  <a:pt x="24" y="10"/>
                  <a:pt x="24" y="4"/>
                </a:cubicBezTo>
                <a:cubicBezTo>
                  <a:pt x="24" y="2"/>
                  <a:pt x="23" y="1"/>
                  <a:pt x="22" y="0"/>
                </a:cubicBezTo>
                <a:cubicBezTo>
                  <a:pt x="20" y="0"/>
                  <a:pt x="18" y="0"/>
                  <a:pt x="17" y="1"/>
                </a:cubicBezTo>
                <a:cubicBezTo>
                  <a:pt x="7" y="12"/>
                  <a:pt x="7" y="21"/>
                  <a:pt x="10" y="27"/>
                </a:cubicBezTo>
                <a:cubicBezTo>
                  <a:pt x="15" y="38"/>
                  <a:pt x="32" y="48"/>
                  <a:pt x="52" y="53"/>
                </a:cubicBezTo>
                <a:cubicBezTo>
                  <a:pt x="51" y="56"/>
                  <a:pt x="50" y="60"/>
                  <a:pt x="49" y="63"/>
                </a:cubicBezTo>
                <a:cubicBezTo>
                  <a:pt x="47" y="63"/>
                  <a:pt x="45" y="62"/>
                  <a:pt x="43" y="61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3"/>
                  <a:pt x="20" y="54"/>
                  <a:pt x="15" y="57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6"/>
                  <a:pt x="0" y="69"/>
                  <a:pt x="0" y="72"/>
                </a:cubicBezTo>
                <a:cubicBezTo>
                  <a:pt x="0" y="75"/>
                  <a:pt x="2" y="78"/>
                  <a:pt x="4" y="80"/>
                </a:cubicBezTo>
                <a:cubicBezTo>
                  <a:pt x="27" y="95"/>
                  <a:pt x="27" y="95"/>
                  <a:pt x="27" y="95"/>
                </a:cubicBezTo>
                <a:cubicBezTo>
                  <a:pt x="29" y="96"/>
                  <a:pt x="32" y="97"/>
                  <a:pt x="34" y="97"/>
                </a:cubicBezTo>
                <a:cubicBezTo>
                  <a:pt x="38" y="97"/>
                  <a:pt x="42" y="95"/>
                  <a:pt x="44" y="92"/>
                </a:cubicBezTo>
                <a:cubicBezTo>
                  <a:pt x="47" y="89"/>
                  <a:pt x="47" y="89"/>
                  <a:pt x="47" y="89"/>
                </a:cubicBezTo>
                <a:cubicBezTo>
                  <a:pt x="48" y="88"/>
                  <a:pt x="48" y="88"/>
                  <a:pt x="49" y="87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50" y="90"/>
                  <a:pt x="50" y="92"/>
                  <a:pt x="50" y="93"/>
                </a:cubicBezTo>
                <a:cubicBezTo>
                  <a:pt x="50" y="93"/>
                  <a:pt x="50" y="93"/>
                  <a:pt x="51" y="93"/>
                </a:cubicBezTo>
                <a:cubicBezTo>
                  <a:pt x="53" y="101"/>
                  <a:pt x="57" y="106"/>
                  <a:pt x="57" y="106"/>
                </a:cubicBezTo>
                <a:cubicBezTo>
                  <a:pt x="59" y="109"/>
                  <a:pt x="60" y="114"/>
                  <a:pt x="60" y="117"/>
                </a:cubicBezTo>
                <a:cubicBezTo>
                  <a:pt x="59" y="118"/>
                  <a:pt x="56" y="132"/>
                  <a:pt x="56" y="149"/>
                </a:cubicBezTo>
                <a:cubicBezTo>
                  <a:pt x="56" y="150"/>
                  <a:pt x="56" y="150"/>
                  <a:pt x="56" y="151"/>
                </a:cubicBezTo>
                <a:cubicBezTo>
                  <a:pt x="49" y="147"/>
                  <a:pt x="42" y="143"/>
                  <a:pt x="38" y="137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8" y="150"/>
                  <a:pt x="46" y="156"/>
                  <a:pt x="57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1" y="171"/>
                  <a:pt x="44" y="176"/>
                  <a:pt x="40" y="181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50" y="182"/>
                  <a:pt x="57" y="177"/>
                  <a:pt x="65" y="174"/>
                </a:cubicBezTo>
                <a:cubicBezTo>
                  <a:pt x="67" y="183"/>
                  <a:pt x="74" y="188"/>
                  <a:pt x="84" y="188"/>
                </a:cubicBezTo>
                <a:cubicBezTo>
                  <a:pt x="94" y="188"/>
                  <a:pt x="105" y="183"/>
                  <a:pt x="110" y="175"/>
                </a:cubicBezTo>
                <a:cubicBezTo>
                  <a:pt x="116" y="175"/>
                  <a:pt x="121" y="173"/>
                  <a:pt x="125" y="171"/>
                </a:cubicBezTo>
                <a:cubicBezTo>
                  <a:pt x="138" y="174"/>
                  <a:pt x="148" y="180"/>
                  <a:pt x="154" y="187"/>
                </a:cubicBezTo>
                <a:cubicBezTo>
                  <a:pt x="160" y="181"/>
                  <a:pt x="160" y="181"/>
                  <a:pt x="160" y="181"/>
                </a:cubicBezTo>
                <a:cubicBezTo>
                  <a:pt x="156" y="176"/>
                  <a:pt x="149" y="171"/>
                  <a:pt x="141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4" y="156"/>
                  <a:pt x="162" y="150"/>
                  <a:pt x="168" y="143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58" y="143"/>
                  <a:pt x="151" y="147"/>
                  <a:pt x="144" y="151"/>
                </a:cubicBezTo>
                <a:cubicBezTo>
                  <a:pt x="144" y="150"/>
                  <a:pt x="144" y="150"/>
                  <a:pt x="144" y="149"/>
                </a:cubicBezTo>
                <a:cubicBezTo>
                  <a:pt x="144" y="132"/>
                  <a:pt x="141" y="118"/>
                  <a:pt x="140" y="117"/>
                </a:cubicBezTo>
                <a:cubicBezTo>
                  <a:pt x="140" y="114"/>
                  <a:pt x="141" y="109"/>
                  <a:pt x="143" y="106"/>
                </a:cubicBezTo>
                <a:cubicBezTo>
                  <a:pt x="143" y="106"/>
                  <a:pt x="147" y="101"/>
                  <a:pt x="149" y="93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0" y="92"/>
                  <a:pt x="150" y="90"/>
                  <a:pt x="151" y="89"/>
                </a:cubicBezTo>
                <a:cubicBezTo>
                  <a:pt x="151" y="89"/>
                  <a:pt x="151" y="89"/>
                  <a:pt x="151" y="88"/>
                </a:cubicBezTo>
                <a:cubicBezTo>
                  <a:pt x="151" y="88"/>
                  <a:pt x="151" y="88"/>
                  <a:pt x="151" y="87"/>
                </a:cubicBezTo>
                <a:cubicBezTo>
                  <a:pt x="152" y="88"/>
                  <a:pt x="152" y="88"/>
                  <a:pt x="153" y="89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8" y="95"/>
                  <a:pt x="162" y="97"/>
                  <a:pt x="166" y="97"/>
                </a:cubicBezTo>
                <a:cubicBezTo>
                  <a:pt x="168" y="97"/>
                  <a:pt x="171" y="96"/>
                  <a:pt x="173" y="95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8"/>
                  <a:pt x="200" y="75"/>
                  <a:pt x="200" y="72"/>
                </a:cubicBezTo>
                <a:cubicBezTo>
                  <a:pt x="200" y="69"/>
                  <a:pt x="198" y="66"/>
                  <a:pt x="196" y="64"/>
                </a:cubicBezTo>
                <a:close/>
                <a:moveTo>
                  <a:pt x="48" y="78"/>
                </a:moveTo>
                <a:cubicBezTo>
                  <a:pt x="45" y="79"/>
                  <a:pt x="43" y="82"/>
                  <a:pt x="41" y="84"/>
                </a:cubicBezTo>
                <a:cubicBezTo>
                  <a:pt x="38" y="87"/>
                  <a:pt x="38" y="87"/>
                  <a:pt x="38" y="87"/>
                </a:cubicBezTo>
                <a:cubicBezTo>
                  <a:pt x="37" y="89"/>
                  <a:pt x="34" y="90"/>
                  <a:pt x="32" y="88"/>
                </a:cubicBezTo>
                <a:cubicBezTo>
                  <a:pt x="9" y="73"/>
                  <a:pt x="9" y="73"/>
                  <a:pt x="9" y="73"/>
                </a:cubicBezTo>
                <a:cubicBezTo>
                  <a:pt x="8" y="73"/>
                  <a:pt x="8" y="72"/>
                  <a:pt x="8" y="72"/>
                </a:cubicBezTo>
                <a:cubicBezTo>
                  <a:pt x="8" y="72"/>
                  <a:pt x="8" y="71"/>
                  <a:pt x="9" y="71"/>
                </a:cubicBezTo>
                <a:cubicBezTo>
                  <a:pt x="20" y="64"/>
                  <a:pt x="20" y="64"/>
                  <a:pt x="20" y="64"/>
                </a:cubicBezTo>
                <a:cubicBezTo>
                  <a:pt x="22" y="62"/>
                  <a:pt x="27" y="62"/>
                  <a:pt x="29" y="63"/>
                </a:cubicBezTo>
                <a:cubicBezTo>
                  <a:pt x="39" y="68"/>
                  <a:pt x="39" y="68"/>
                  <a:pt x="39" y="68"/>
                </a:cubicBezTo>
                <a:cubicBezTo>
                  <a:pt x="42" y="69"/>
                  <a:pt x="45" y="71"/>
                  <a:pt x="48" y="71"/>
                </a:cubicBezTo>
                <a:cubicBezTo>
                  <a:pt x="48" y="73"/>
                  <a:pt x="48" y="76"/>
                  <a:pt x="48" y="78"/>
                </a:cubicBezTo>
                <a:close/>
                <a:moveTo>
                  <a:pt x="17" y="23"/>
                </a:moveTo>
                <a:cubicBezTo>
                  <a:pt x="16" y="20"/>
                  <a:pt x="16" y="17"/>
                  <a:pt x="17" y="14"/>
                </a:cubicBezTo>
                <a:cubicBezTo>
                  <a:pt x="19" y="18"/>
                  <a:pt x="21" y="21"/>
                  <a:pt x="24" y="24"/>
                </a:cubicBezTo>
                <a:cubicBezTo>
                  <a:pt x="32" y="32"/>
                  <a:pt x="46" y="35"/>
                  <a:pt x="62" y="36"/>
                </a:cubicBezTo>
                <a:cubicBezTo>
                  <a:pt x="59" y="39"/>
                  <a:pt x="57" y="42"/>
                  <a:pt x="55" y="46"/>
                </a:cubicBezTo>
                <a:cubicBezTo>
                  <a:pt x="36" y="41"/>
                  <a:pt x="21" y="32"/>
                  <a:pt x="17" y="23"/>
                </a:cubicBezTo>
                <a:close/>
                <a:moveTo>
                  <a:pt x="59" y="92"/>
                </a:moveTo>
                <a:cubicBezTo>
                  <a:pt x="59" y="92"/>
                  <a:pt x="59" y="92"/>
                  <a:pt x="59" y="92"/>
                </a:cubicBezTo>
                <a:cubicBezTo>
                  <a:pt x="58" y="91"/>
                  <a:pt x="58" y="89"/>
                  <a:pt x="57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7"/>
                  <a:pt x="57" y="85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66" y="84"/>
                  <a:pt x="66" y="84"/>
                  <a:pt x="66" y="84"/>
                </a:cubicBezTo>
                <a:cubicBezTo>
                  <a:pt x="67" y="84"/>
                  <a:pt x="68" y="85"/>
                  <a:pt x="68" y="86"/>
                </a:cubicBezTo>
                <a:cubicBezTo>
                  <a:pt x="68" y="89"/>
                  <a:pt x="65" y="92"/>
                  <a:pt x="62" y="92"/>
                </a:cubicBezTo>
                <a:lnTo>
                  <a:pt x="59" y="92"/>
                </a:lnTo>
                <a:close/>
                <a:moveTo>
                  <a:pt x="84" y="180"/>
                </a:moveTo>
                <a:cubicBezTo>
                  <a:pt x="76" y="180"/>
                  <a:pt x="73" y="176"/>
                  <a:pt x="72" y="172"/>
                </a:cubicBezTo>
                <a:cubicBezTo>
                  <a:pt x="73" y="172"/>
                  <a:pt x="74" y="171"/>
                  <a:pt x="75" y="171"/>
                </a:cubicBezTo>
                <a:cubicBezTo>
                  <a:pt x="81" y="174"/>
                  <a:pt x="89" y="176"/>
                  <a:pt x="98" y="176"/>
                </a:cubicBezTo>
                <a:cubicBezTo>
                  <a:pt x="94" y="178"/>
                  <a:pt x="89" y="180"/>
                  <a:pt x="84" y="180"/>
                </a:cubicBezTo>
                <a:close/>
                <a:moveTo>
                  <a:pt x="100" y="168"/>
                </a:moveTo>
                <a:cubicBezTo>
                  <a:pt x="89" y="168"/>
                  <a:pt x="79" y="165"/>
                  <a:pt x="72" y="161"/>
                </a:cubicBezTo>
                <a:cubicBezTo>
                  <a:pt x="73" y="158"/>
                  <a:pt x="74" y="153"/>
                  <a:pt x="77" y="148"/>
                </a:cubicBezTo>
                <a:cubicBezTo>
                  <a:pt x="77" y="147"/>
                  <a:pt x="78" y="147"/>
                  <a:pt x="78" y="146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82" y="140"/>
                  <a:pt x="91" y="136"/>
                  <a:pt x="100" y="136"/>
                </a:cubicBezTo>
                <a:cubicBezTo>
                  <a:pt x="109" y="136"/>
                  <a:pt x="118" y="140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7"/>
                  <a:pt x="123" y="147"/>
                  <a:pt x="123" y="148"/>
                </a:cubicBezTo>
                <a:cubicBezTo>
                  <a:pt x="126" y="154"/>
                  <a:pt x="127" y="158"/>
                  <a:pt x="128" y="161"/>
                </a:cubicBezTo>
                <a:cubicBezTo>
                  <a:pt x="121" y="165"/>
                  <a:pt x="111" y="168"/>
                  <a:pt x="100" y="168"/>
                </a:cubicBezTo>
                <a:close/>
                <a:moveTo>
                  <a:pt x="144" y="84"/>
                </a:moveTo>
                <a:cubicBezTo>
                  <a:pt x="143" y="85"/>
                  <a:pt x="143" y="87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2" y="89"/>
                  <a:pt x="142" y="91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35" y="92"/>
                  <a:pt x="132" y="89"/>
                  <a:pt x="132" y="86"/>
                </a:cubicBezTo>
                <a:cubicBezTo>
                  <a:pt x="132" y="85"/>
                  <a:pt x="133" y="84"/>
                  <a:pt x="134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44" y="84"/>
                  <a:pt x="144" y="84"/>
                </a:cubicBezTo>
                <a:close/>
                <a:moveTo>
                  <a:pt x="134" y="76"/>
                </a:moveTo>
                <a:cubicBezTo>
                  <a:pt x="128" y="76"/>
                  <a:pt x="124" y="80"/>
                  <a:pt x="124" y="86"/>
                </a:cubicBezTo>
                <a:cubicBezTo>
                  <a:pt x="124" y="93"/>
                  <a:pt x="130" y="99"/>
                  <a:pt x="137" y="100"/>
                </a:cubicBezTo>
                <a:cubicBezTo>
                  <a:pt x="137" y="101"/>
                  <a:pt x="136" y="101"/>
                  <a:pt x="136" y="101"/>
                </a:cubicBezTo>
                <a:cubicBezTo>
                  <a:pt x="133" y="106"/>
                  <a:pt x="131" y="113"/>
                  <a:pt x="133" y="119"/>
                </a:cubicBezTo>
                <a:cubicBezTo>
                  <a:pt x="133" y="119"/>
                  <a:pt x="136" y="133"/>
                  <a:pt x="136" y="149"/>
                </a:cubicBezTo>
                <a:cubicBezTo>
                  <a:pt x="136" y="151"/>
                  <a:pt x="135" y="153"/>
                  <a:pt x="134" y="154"/>
                </a:cubicBezTo>
                <a:cubicBezTo>
                  <a:pt x="134" y="151"/>
                  <a:pt x="132" y="148"/>
                  <a:pt x="131" y="145"/>
                </a:cubicBezTo>
                <a:cubicBezTo>
                  <a:pt x="130" y="144"/>
                  <a:pt x="130" y="143"/>
                  <a:pt x="129" y="142"/>
                </a:cubicBezTo>
                <a:cubicBezTo>
                  <a:pt x="129" y="142"/>
                  <a:pt x="129" y="142"/>
                  <a:pt x="129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3" y="133"/>
                  <a:pt x="112" y="128"/>
                  <a:pt x="100" y="128"/>
                </a:cubicBezTo>
                <a:cubicBezTo>
                  <a:pt x="88" y="128"/>
                  <a:pt x="77" y="133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3"/>
                  <a:pt x="70" y="144"/>
                  <a:pt x="69" y="145"/>
                </a:cubicBezTo>
                <a:cubicBezTo>
                  <a:pt x="68" y="148"/>
                  <a:pt x="66" y="151"/>
                  <a:pt x="66" y="154"/>
                </a:cubicBezTo>
                <a:cubicBezTo>
                  <a:pt x="65" y="153"/>
                  <a:pt x="64" y="151"/>
                  <a:pt x="64" y="149"/>
                </a:cubicBezTo>
                <a:cubicBezTo>
                  <a:pt x="64" y="133"/>
                  <a:pt x="67" y="119"/>
                  <a:pt x="67" y="119"/>
                </a:cubicBezTo>
                <a:cubicBezTo>
                  <a:pt x="69" y="113"/>
                  <a:pt x="67" y="106"/>
                  <a:pt x="64" y="101"/>
                </a:cubicBezTo>
                <a:cubicBezTo>
                  <a:pt x="64" y="101"/>
                  <a:pt x="63" y="101"/>
                  <a:pt x="63" y="100"/>
                </a:cubicBezTo>
                <a:cubicBezTo>
                  <a:pt x="70" y="99"/>
                  <a:pt x="76" y="93"/>
                  <a:pt x="76" y="86"/>
                </a:cubicBezTo>
                <a:cubicBezTo>
                  <a:pt x="76" y="80"/>
                  <a:pt x="72" y="76"/>
                  <a:pt x="66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57" y="56"/>
                  <a:pt x="64" y="28"/>
                  <a:pt x="100" y="28"/>
                </a:cubicBezTo>
                <a:cubicBezTo>
                  <a:pt x="136" y="28"/>
                  <a:pt x="143" y="56"/>
                  <a:pt x="144" y="76"/>
                </a:cubicBezTo>
                <a:lnTo>
                  <a:pt x="134" y="76"/>
                </a:lnTo>
                <a:close/>
                <a:moveTo>
                  <a:pt x="138" y="36"/>
                </a:moveTo>
                <a:cubicBezTo>
                  <a:pt x="154" y="35"/>
                  <a:pt x="168" y="32"/>
                  <a:pt x="176" y="24"/>
                </a:cubicBezTo>
                <a:cubicBezTo>
                  <a:pt x="179" y="21"/>
                  <a:pt x="181" y="18"/>
                  <a:pt x="183" y="14"/>
                </a:cubicBezTo>
                <a:cubicBezTo>
                  <a:pt x="184" y="17"/>
                  <a:pt x="184" y="20"/>
                  <a:pt x="183" y="23"/>
                </a:cubicBezTo>
                <a:cubicBezTo>
                  <a:pt x="179" y="32"/>
                  <a:pt x="164" y="41"/>
                  <a:pt x="145" y="46"/>
                </a:cubicBezTo>
                <a:cubicBezTo>
                  <a:pt x="143" y="42"/>
                  <a:pt x="141" y="39"/>
                  <a:pt x="138" y="36"/>
                </a:cubicBezTo>
                <a:close/>
                <a:moveTo>
                  <a:pt x="191" y="73"/>
                </a:moveTo>
                <a:cubicBezTo>
                  <a:pt x="168" y="88"/>
                  <a:pt x="168" y="88"/>
                  <a:pt x="168" y="88"/>
                </a:cubicBezTo>
                <a:cubicBezTo>
                  <a:pt x="166" y="90"/>
                  <a:pt x="163" y="89"/>
                  <a:pt x="162" y="87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7" y="82"/>
                  <a:pt x="155" y="79"/>
                  <a:pt x="152" y="78"/>
                </a:cubicBezTo>
                <a:cubicBezTo>
                  <a:pt x="152" y="76"/>
                  <a:pt x="152" y="73"/>
                  <a:pt x="152" y="71"/>
                </a:cubicBezTo>
                <a:cubicBezTo>
                  <a:pt x="155" y="71"/>
                  <a:pt x="158" y="69"/>
                  <a:pt x="161" y="68"/>
                </a:cubicBezTo>
                <a:cubicBezTo>
                  <a:pt x="171" y="63"/>
                  <a:pt x="171" y="63"/>
                  <a:pt x="171" y="63"/>
                </a:cubicBezTo>
                <a:cubicBezTo>
                  <a:pt x="172" y="63"/>
                  <a:pt x="173" y="62"/>
                  <a:pt x="175" y="62"/>
                </a:cubicBezTo>
                <a:cubicBezTo>
                  <a:pt x="177" y="62"/>
                  <a:pt x="179" y="63"/>
                  <a:pt x="180" y="64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92" y="71"/>
                  <a:pt x="192" y="72"/>
                  <a:pt x="192" y="72"/>
                </a:cubicBezTo>
                <a:cubicBezTo>
                  <a:pt x="192" y="72"/>
                  <a:pt x="192" y="73"/>
                  <a:pt x="191" y="73"/>
                </a:cubicBezTo>
                <a:close/>
                <a:moveTo>
                  <a:pt x="77" y="49"/>
                </a:moveTo>
                <a:cubicBezTo>
                  <a:pt x="69" y="49"/>
                  <a:pt x="69" y="49"/>
                  <a:pt x="69" y="49"/>
                </a:cubicBezTo>
                <a:cubicBezTo>
                  <a:pt x="69" y="60"/>
                  <a:pt x="77" y="71"/>
                  <a:pt x="77" y="72"/>
                </a:cubicBezTo>
                <a:cubicBezTo>
                  <a:pt x="82" y="80"/>
                  <a:pt x="88" y="92"/>
                  <a:pt x="88" y="10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13"/>
                  <a:pt x="87" y="115"/>
                  <a:pt x="83" y="122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4" y="120"/>
                  <a:pt x="96" y="115"/>
                  <a:pt x="96" y="112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90"/>
                  <a:pt x="89" y="76"/>
                  <a:pt x="84" y="67"/>
                </a:cubicBezTo>
                <a:cubicBezTo>
                  <a:pt x="82" y="65"/>
                  <a:pt x="77" y="56"/>
                  <a:pt x="77" y="49"/>
                </a:cubicBezTo>
                <a:close/>
                <a:moveTo>
                  <a:pt x="116" y="67"/>
                </a:moveTo>
                <a:cubicBezTo>
                  <a:pt x="110" y="76"/>
                  <a:pt x="104" y="90"/>
                  <a:pt x="104" y="100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15"/>
                  <a:pt x="106" y="120"/>
                  <a:pt x="110" y="126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3" y="115"/>
                  <a:pt x="112" y="113"/>
                  <a:pt x="112" y="112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92"/>
                  <a:pt x="118" y="80"/>
                  <a:pt x="123" y="72"/>
                </a:cubicBezTo>
                <a:cubicBezTo>
                  <a:pt x="123" y="71"/>
                  <a:pt x="131" y="60"/>
                  <a:pt x="131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58"/>
                  <a:pt x="116" y="67"/>
                  <a:pt x="116" y="67"/>
                </a:cubicBezTo>
                <a:close/>
                <a:moveTo>
                  <a:pt x="104" y="152"/>
                </a:moveTo>
                <a:cubicBezTo>
                  <a:pt x="104" y="160"/>
                  <a:pt x="104" y="160"/>
                  <a:pt x="104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08" y="150"/>
                  <a:pt x="106" y="152"/>
                  <a:pt x="104" y="152"/>
                </a:cubicBezTo>
                <a:close/>
                <a:moveTo>
                  <a:pt x="92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55"/>
                  <a:pt x="89" y="160"/>
                  <a:pt x="96" y="160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4" y="152"/>
                  <a:pt x="92" y="150"/>
                  <a:pt x="92" y="1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27"/>
          <p:cNvGrpSpPr/>
          <p:nvPr/>
        </p:nvGrpSpPr>
        <p:grpSpPr>
          <a:xfrm>
            <a:off x="3731180" y="5498514"/>
            <a:ext cx="616220" cy="616220"/>
            <a:chOff x="2210276" y="2752844"/>
            <a:chExt cx="616220" cy="616220"/>
          </a:xfrm>
        </p:grpSpPr>
        <p:sp>
          <p:nvSpPr>
            <p:cNvPr id="11" name="Oval 619"/>
            <p:cNvSpPr>
              <a:spLocks noChangeArrowheads="1"/>
            </p:cNvSpPr>
            <p:nvPr/>
          </p:nvSpPr>
          <p:spPr bwMode="auto">
            <a:xfrm>
              <a:off x="2210276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57"/>
            <p:cNvSpPr>
              <a:spLocks noEditPoints="1"/>
            </p:cNvSpPr>
            <p:nvPr/>
          </p:nvSpPr>
          <p:spPr bwMode="auto">
            <a:xfrm>
              <a:off x="2364105" y="2846951"/>
              <a:ext cx="308562" cy="428006"/>
            </a:xfrm>
            <a:custGeom>
              <a:avLst/>
              <a:gdLst>
                <a:gd name="T0" fmla="*/ 65 w 144"/>
                <a:gd name="T1" fmla="*/ 88 h 200"/>
                <a:gd name="T2" fmla="*/ 79 w 144"/>
                <a:gd name="T3" fmla="*/ 64 h 200"/>
                <a:gd name="T4" fmla="*/ 79 w 144"/>
                <a:gd name="T5" fmla="*/ 72 h 200"/>
                <a:gd name="T6" fmla="*/ 64 w 144"/>
                <a:gd name="T7" fmla="*/ 96 h 200"/>
                <a:gd name="T8" fmla="*/ 80 w 144"/>
                <a:gd name="T9" fmla="*/ 96 h 200"/>
                <a:gd name="T10" fmla="*/ 64 w 144"/>
                <a:gd name="T11" fmla="*/ 120 h 200"/>
                <a:gd name="T12" fmla="*/ 78 w 144"/>
                <a:gd name="T13" fmla="*/ 32 h 200"/>
                <a:gd name="T14" fmla="*/ 78 w 144"/>
                <a:gd name="T15" fmla="*/ 40 h 200"/>
                <a:gd name="T16" fmla="*/ 65 w 144"/>
                <a:gd name="T17" fmla="*/ 48 h 200"/>
                <a:gd name="T18" fmla="*/ 79 w 144"/>
                <a:gd name="T19" fmla="*/ 48 h 200"/>
                <a:gd name="T20" fmla="*/ 106 w 144"/>
                <a:gd name="T21" fmla="*/ 102 h 200"/>
                <a:gd name="T22" fmla="*/ 103 w 144"/>
                <a:gd name="T23" fmla="*/ 83 h 200"/>
                <a:gd name="T24" fmla="*/ 103 w 144"/>
                <a:gd name="T25" fmla="*/ 58 h 200"/>
                <a:gd name="T26" fmla="*/ 96 w 144"/>
                <a:gd name="T27" fmla="*/ 34 h 200"/>
                <a:gd name="T28" fmla="*/ 97 w 144"/>
                <a:gd name="T29" fmla="*/ 25 h 200"/>
                <a:gd name="T30" fmla="*/ 90 w 144"/>
                <a:gd name="T31" fmla="*/ 6 h 200"/>
                <a:gd name="T32" fmla="*/ 54 w 144"/>
                <a:gd name="T33" fmla="*/ 6 h 200"/>
                <a:gd name="T34" fmla="*/ 47 w 144"/>
                <a:gd name="T35" fmla="*/ 25 h 200"/>
                <a:gd name="T36" fmla="*/ 47 w 144"/>
                <a:gd name="T37" fmla="*/ 25 h 200"/>
                <a:gd name="T38" fmla="*/ 43 w 144"/>
                <a:gd name="T39" fmla="*/ 42 h 200"/>
                <a:gd name="T40" fmla="*/ 43 w 144"/>
                <a:gd name="T41" fmla="*/ 67 h 200"/>
                <a:gd name="T42" fmla="*/ 38 w 144"/>
                <a:gd name="T43" fmla="*/ 91 h 200"/>
                <a:gd name="T44" fmla="*/ 5 w 144"/>
                <a:gd name="T45" fmla="*/ 84 h 200"/>
                <a:gd name="T46" fmla="*/ 28 w 144"/>
                <a:gd name="T47" fmla="*/ 141 h 200"/>
                <a:gd name="T48" fmla="*/ 68 w 144"/>
                <a:gd name="T49" fmla="*/ 200 h 200"/>
                <a:gd name="T50" fmla="*/ 72 w 144"/>
                <a:gd name="T51" fmla="*/ 184 h 200"/>
                <a:gd name="T52" fmla="*/ 73 w 144"/>
                <a:gd name="T53" fmla="*/ 184 h 200"/>
                <a:gd name="T54" fmla="*/ 84 w 144"/>
                <a:gd name="T55" fmla="*/ 200 h 200"/>
                <a:gd name="T56" fmla="*/ 142 w 144"/>
                <a:gd name="T57" fmla="*/ 91 h 200"/>
                <a:gd name="T58" fmla="*/ 57 w 144"/>
                <a:gd name="T59" fmla="*/ 104 h 200"/>
                <a:gd name="T60" fmla="*/ 47 w 144"/>
                <a:gd name="T61" fmla="*/ 95 h 200"/>
                <a:gd name="T62" fmla="*/ 57 w 144"/>
                <a:gd name="T63" fmla="*/ 88 h 200"/>
                <a:gd name="T64" fmla="*/ 48 w 144"/>
                <a:gd name="T65" fmla="*/ 79 h 200"/>
                <a:gd name="T66" fmla="*/ 58 w 144"/>
                <a:gd name="T67" fmla="*/ 72 h 200"/>
                <a:gd name="T68" fmla="*/ 50 w 144"/>
                <a:gd name="T69" fmla="*/ 63 h 200"/>
                <a:gd name="T70" fmla="*/ 59 w 144"/>
                <a:gd name="T71" fmla="*/ 56 h 200"/>
                <a:gd name="T72" fmla="*/ 52 w 144"/>
                <a:gd name="T73" fmla="*/ 47 h 200"/>
                <a:gd name="T74" fmla="*/ 60 w 144"/>
                <a:gd name="T75" fmla="*/ 40 h 200"/>
                <a:gd name="T76" fmla="*/ 55 w 144"/>
                <a:gd name="T77" fmla="*/ 30 h 200"/>
                <a:gd name="T78" fmla="*/ 55 w 144"/>
                <a:gd name="T79" fmla="*/ 27 h 200"/>
                <a:gd name="T80" fmla="*/ 58 w 144"/>
                <a:gd name="T81" fmla="*/ 24 h 200"/>
                <a:gd name="T82" fmla="*/ 61 w 144"/>
                <a:gd name="T83" fmla="*/ 14 h 200"/>
                <a:gd name="T84" fmla="*/ 64 w 144"/>
                <a:gd name="T85" fmla="*/ 8 h 200"/>
                <a:gd name="T86" fmla="*/ 83 w 144"/>
                <a:gd name="T87" fmla="*/ 10 h 200"/>
                <a:gd name="T88" fmla="*/ 80 w 144"/>
                <a:gd name="T89" fmla="*/ 24 h 200"/>
                <a:gd name="T90" fmla="*/ 89 w 144"/>
                <a:gd name="T91" fmla="*/ 27 h 200"/>
                <a:gd name="T92" fmla="*/ 84 w 144"/>
                <a:gd name="T93" fmla="*/ 32 h 200"/>
                <a:gd name="T94" fmla="*/ 93 w 144"/>
                <a:gd name="T95" fmla="*/ 43 h 200"/>
                <a:gd name="T96" fmla="*/ 85 w 144"/>
                <a:gd name="T97" fmla="*/ 48 h 200"/>
                <a:gd name="T98" fmla="*/ 95 w 144"/>
                <a:gd name="T99" fmla="*/ 60 h 200"/>
                <a:gd name="T100" fmla="*/ 86 w 144"/>
                <a:gd name="T101" fmla="*/ 64 h 200"/>
                <a:gd name="T102" fmla="*/ 97 w 144"/>
                <a:gd name="T103" fmla="*/ 76 h 200"/>
                <a:gd name="T104" fmla="*/ 87 w 144"/>
                <a:gd name="T105" fmla="*/ 80 h 200"/>
                <a:gd name="T106" fmla="*/ 98 w 144"/>
                <a:gd name="T107" fmla="*/ 92 h 200"/>
                <a:gd name="T108" fmla="*/ 87 w 144"/>
                <a:gd name="T109" fmla="*/ 96 h 200"/>
                <a:gd name="T110" fmla="*/ 99 w 144"/>
                <a:gd name="T111" fmla="*/ 107 h 200"/>
                <a:gd name="T112" fmla="*/ 49 w 144"/>
                <a:gd name="T113" fmla="*/ 104 h 200"/>
                <a:gd name="T114" fmla="*/ 58 w 144"/>
                <a:gd name="T115" fmla="*/ 172 h 200"/>
                <a:gd name="T116" fmla="*/ 49 w 144"/>
                <a:gd name="T117" fmla="*/ 169 h 200"/>
                <a:gd name="T118" fmla="*/ 66 w 144"/>
                <a:gd name="T119" fmla="*/ 136 h 200"/>
                <a:gd name="T120" fmla="*/ 65 w 144"/>
                <a:gd name="T121" fmla="*/ 150 h 200"/>
                <a:gd name="T122" fmla="*/ 108 w 144"/>
                <a:gd name="T123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200">
                  <a:moveTo>
                    <a:pt x="79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79" y="88"/>
                    <a:pt x="79" y="88"/>
                    <a:pt x="79" y="88"/>
                  </a:cubicBezTo>
                  <a:lnTo>
                    <a:pt x="79" y="80"/>
                  </a:lnTo>
                  <a:close/>
                  <a:moveTo>
                    <a:pt x="79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79" y="72"/>
                    <a:pt x="79" y="72"/>
                    <a:pt x="79" y="72"/>
                  </a:cubicBezTo>
                  <a:lnTo>
                    <a:pt x="79" y="64"/>
                  </a:lnTo>
                  <a:close/>
                  <a:moveTo>
                    <a:pt x="80" y="96"/>
                  </a:moveTo>
                  <a:cubicBezTo>
                    <a:pt x="64" y="96"/>
                    <a:pt x="64" y="96"/>
                    <a:pt x="64" y="9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80" y="104"/>
                    <a:pt x="80" y="104"/>
                    <a:pt x="80" y="104"/>
                  </a:cubicBezTo>
                  <a:lnTo>
                    <a:pt x="80" y="96"/>
                  </a:lnTo>
                  <a:close/>
                  <a:moveTo>
                    <a:pt x="80" y="112"/>
                  </a:moveTo>
                  <a:cubicBezTo>
                    <a:pt x="64" y="112"/>
                    <a:pt x="64" y="112"/>
                    <a:pt x="64" y="112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12"/>
                  </a:lnTo>
                  <a:close/>
                  <a:moveTo>
                    <a:pt x="78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8" y="40"/>
                    <a:pt x="78" y="40"/>
                    <a:pt x="78" y="40"/>
                  </a:cubicBezTo>
                  <a:lnTo>
                    <a:pt x="78" y="32"/>
                  </a:lnTo>
                  <a:close/>
                  <a:moveTo>
                    <a:pt x="79" y="48"/>
                  </a:moveTo>
                  <a:cubicBezTo>
                    <a:pt x="65" y="48"/>
                    <a:pt x="65" y="48"/>
                    <a:pt x="65" y="4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79" y="56"/>
                    <a:pt x="79" y="56"/>
                    <a:pt x="79" y="56"/>
                  </a:cubicBezTo>
                  <a:lnTo>
                    <a:pt x="79" y="48"/>
                  </a:lnTo>
                  <a:close/>
                  <a:moveTo>
                    <a:pt x="144" y="87"/>
                  </a:moveTo>
                  <a:cubicBezTo>
                    <a:pt x="143" y="85"/>
                    <a:pt x="141" y="84"/>
                    <a:pt x="139" y="84"/>
                  </a:cubicBezTo>
                  <a:cubicBezTo>
                    <a:pt x="130" y="86"/>
                    <a:pt x="118" y="93"/>
                    <a:pt x="106" y="102"/>
                  </a:cubicBezTo>
                  <a:cubicBezTo>
                    <a:pt x="105" y="101"/>
                    <a:pt x="104" y="100"/>
                    <a:pt x="104" y="99"/>
                  </a:cubicBezTo>
                  <a:cubicBezTo>
                    <a:pt x="106" y="97"/>
                    <a:pt x="107" y="94"/>
                    <a:pt x="106" y="91"/>
                  </a:cubicBezTo>
                  <a:cubicBezTo>
                    <a:pt x="106" y="88"/>
                    <a:pt x="105" y="85"/>
                    <a:pt x="103" y="83"/>
                  </a:cubicBezTo>
                  <a:cubicBezTo>
                    <a:pt x="104" y="81"/>
                    <a:pt x="105" y="78"/>
                    <a:pt x="105" y="75"/>
                  </a:cubicBezTo>
                  <a:cubicBezTo>
                    <a:pt x="105" y="72"/>
                    <a:pt x="103" y="69"/>
                    <a:pt x="101" y="67"/>
                  </a:cubicBezTo>
                  <a:cubicBezTo>
                    <a:pt x="103" y="65"/>
                    <a:pt x="104" y="62"/>
                    <a:pt x="103" y="58"/>
                  </a:cubicBezTo>
                  <a:cubicBezTo>
                    <a:pt x="103" y="55"/>
                    <a:pt x="101" y="53"/>
                    <a:pt x="99" y="51"/>
                  </a:cubicBezTo>
                  <a:cubicBezTo>
                    <a:pt x="101" y="48"/>
                    <a:pt x="101" y="45"/>
                    <a:pt x="101" y="42"/>
                  </a:cubicBezTo>
                  <a:cubicBezTo>
                    <a:pt x="100" y="39"/>
                    <a:pt x="98" y="36"/>
                    <a:pt x="96" y="34"/>
                  </a:cubicBezTo>
                  <a:cubicBezTo>
                    <a:pt x="97" y="31"/>
                    <a:pt x="98" y="28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1"/>
                    <a:pt x="94" y="19"/>
                    <a:pt x="90" y="17"/>
                  </a:cubicBezTo>
                  <a:cubicBezTo>
                    <a:pt x="92" y="14"/>
                    <a:pt x="92" y="10"/>
                    <a:pt x="90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2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2" y="10"/>
                    <a:pt x="52" y="14"/>
                    <a:pt x="54" y="17"/>
                  </a:cubicBezTo>
                  <a:cubicBezTo>
                    <a:pt x="50" y="19"/>
                    <a:pt x="48" y="21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8"/>
                    <a:pt x="47" y="31"/>
                    <a:pt x="48" y="34"/>
                  </a:cubicBezTo>
                  <a:cubicBezTo>
                    <a:pt x="46" y="36"/>
                    <a:pt x="44" y="39"/>
                    <a:pt x="43" y="42"/>
                  </a:cubicBezTo>
                  <a:cubicBezTo>
                    <a:pt x="43" y="45"/>
                    <a:pt x="43" y="48"/>
                    <a:pt x="45" y="51"/>
                  </a:cubicBezTo>
                  <a:cubicBezTo>
                    <a:pt x="43" y="53"/>
                    <a:pt x="41" y="55"/>
                    <a:pt x="41" y="59"/>
                  </a:cubicBezTo>
                  <a:cubicBezTo>
                    <a:pt x="40" y="62"/>
                    <a:pt x="41" y="65"/>
                    <a:pt x="43" y="67"/>
                  </a:cubicBezTo>
                  <a:cubicBezTo>
                    <a:pt x="41" y="69"/>
                    <a:pt x="39" y="72"/>
                    <a:pt x="39" y="75"/>
                  </a:cubicBezTo>
                  <a:cubicBezTo>
                    <a:pt x="39" y="78"/>
                    <a:pt x="40" y="81"/>
                    <a:pt x="41" y="83"/>
                  </a:cubicBezTo>
                  <a:cubicBezTo>
                    <a:pt x="39" y="85"/>
                    <a:pt x="38" y="88"/>
                    <a:pt x="38" y="91"/>
                  </a:cubicBezTo>
                  <a:cubicBezTo>
                    <a:pt x="37" y="94"/>
                    <a:pt x="38" y="97"/>
                    <a:pt x="40" y="100"/>
                  </a:cubicBezTo>
                  <a:cubicBezTo>
                    <a:pt x="40" y="100"/>
                    <a:pt x="39" y="101"/>
                    <a:pt x="38" y="102"/>
                  </a:cubicBezTo>
                  <a:cubicBezTo>
                    <a:pt x="26" y="93"/>
                    <a:pt x="14" y="86"/>
                    <a:pt x="5" y="84"/>
                  </a:cubicBezTo>
                  <a:cubicBezTo>
                    <a:pt x="3" y="84"/>
                    <a:pt x="1" y="85"/>
                    <a:pt x="0" y="87"/>
                  </a:cubicBezTo>
                  <a:cubicBezTo>
                    <a:pt x="0" y="88"/>
                    <a:pt x="0" y="90"/>
                    <a:pt x="2" y="91"/>
                  </a:cubicBezTo>
                  <a:cubicBezTo>
                    <a:pt x="10" y="96"/>
                    <a:pt x="20" y="106"/>
                    <a:pt x="28" y="141"/>
                  </a:cubicBezTo>
                  <a:cubicBezTo>
                    <a:pt x="35" y="168"/>
                    <a:pt x="43" y="180"/>
                    <a:pt x="60" y="183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84"/>
                    <a:pt x="68" y="184"/>
                    <a:pt x="68" y="184"/>
                  </a:cubicBezTo>
                  <a:cubicBezTo>
                    <a:pt x="69" y="184"/>
                    <a:pt x="69" y="184"/>
                    <a:pt x="70" y="184"/>
                  </a:cubicBezTo>
                  <a:cubicBezTo>
                    <a:pt x="71" y="184"/>
                    <a:pt x="71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4"/>
                    <a:pt x="75" y="184"/>
                    <a:pt x="76" y="184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101" y="180"/>
                    <a:pt x="109" y="168"/>
                    <a:pt x="116" y="141"/>
                  </a:cubicBezTo>
                  <a:cubicBezTo>
                    <a:pt x="124" y="106"/>
                    <a:pt x="134" y="96"/>
                    <a:pt x="142" y="91"/>
                  </a:cubicBezTo>
                  <a:cubicBezTo>
                    <a:pt x="144" y="90"/>
                    <a:pt x="144" y="88"/>
                    <a:pt x="144" y="87"/>
                  </a:cubicBezTo>
                  <a:close/>
                  <a:moveTo>
                    <a:pt x="49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8" y="96"/>
                    <a:pt x="47" y="96"/>
                    <a:pt x="47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0"/>
                    <a:pt x="47" y="88"/>
                    <a:pt x="50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0"/>
                    <a:pt x="49" y="80"/>
                    <a:pt x="48" y="79"/>
                  </a:cubicBezTo>
                  <a:cubicBezTo>
                    <a:pt x="47" y="78"/>
                    <a:pt x="47" y="77"/>
                    <a:pt x="47" y="76"/>
                  </a:cubicBezTo>
                  <a:cubicBezTo>
                    <a:pt x="47" y="74"/>
                    <a:pt x="49" y="72"/>
                    <a:pt x="51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50" y="63"/>
                  </a:cubicBezTo>
                  <a:cubicBezTo>
                    <a:pt x="49" y="62"/>
                    <a:pt x="48" y="61"/>
                    <a:pt x="49" y="59"/>
                  </a:cubicBezTo>
                  <a:cubicBezTo>
                    <a:pt x="49" y="57"/>
                    <a:pt x="51" y="56"/>
                    <a:pt x="52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8"/>
                    <a:pt x="53" y="47"/>
                    <a:pt x="52" y="47"/>
                  </a:cubicBezTo>
                  <a:cubicBezTo>
                    <a:pt x="51" y="46"/>
                    <a:pt x="51" y="45"/>
                    <a:pt x="51" y="43"/>
                  </a:cubicBezTo>
                  <a:cubicBezTo>
                    <a:pt x="51" y="41"/>
                    <a:pt x="53" y="40"/>
                    <a:pt x="55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6" y="31"/>
                    <a:pt x="55" y="30"/>
                  </a:cubicBezTo>
                  <a:cubicBezTo>
                    <a:pt x="55" y="29"/>
                    <a:pt x="54" y="28"/>
                    <a:pt x="55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5"/>
                    <a:pt x="57" y="24"/>
                    <a:pt x="5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2" y="15"/>
                    <a:pt x="61" y="14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9"/>
                    <a:pt x="63" y="8"/>
                    <a:pt x="64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2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2"/>
                    <a:pt x="83" y="14"/>
                    <a:pt x="83" y="14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9" y="25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89" y="29"/>
                    <a:pt x="89" y="30"/>
                  </a:cubicBezTo>
                  <a:cubicBezTo>
                    <a:pt x="88" y="31"/>
                    <a:pt x="87" y="32"/>
                    <a:pt x="86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1" y="40"/>
                    <a:pt x="93" y="41"/>
                    <a:pt x="93" y="43"/>
                  </a:cubicBezTo>
                  <a:cubicBezTo>
                    <a:pt x="93" y="45"/>
                    <a:pt x="93" y="46"/>
                    <a:pt x="92" y="47"/>
                  </a:cubicBezTo>
                  <a:cubicBezTo>
                    <a:pt x="91" y="47"/>
                    <a:pt x="90" y="48"/>
                    <a:pt x="89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5" y="57"/>
                    <a:pt x="95" y="60"/>
                  </a:cubicBezTo>
                  <a:cubicBezTo>
                    <a:pt x="96" y="61"/>
                    <a:pt x="95" y="62"/>
                    <a:pt x="94" y="63"/>
                  </a:cubicBezTo>
                  <a:cubicBezTo>
                    <a:pt x="94" y="64"/>
                    <a:pt x="93" y="64"/>
                    <a:pt x="92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5" y="72"/>
                    <a:pt x="97" y="74"/>
                    <a:pt x="97" y="76"/>
                  </a:cubicBezTo>
                  <a:cubicBezTo>
                    <a:pt x="97" y="77"/>
                    <a:pt x="97" y="78"/>
                    <a:pt x="96" y="79"/>
                  </a:cubicBezTo>
                  <a:cubicBezTo>
                    <a:pt x="95" y="80"/>
                    <a:pt x="94" y="80"/>
                    <a:pt x="93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7" y="88"/>
                    <a:pt x="98" y="90"/>
                    <a:pt x="98" y="92"/>
                  </a:cubicBezTo>
                  <a:cubicBezTo>
                    <a:pt x="98" y="93"/>
                    <a:pt x="98" y="94"/>
                    <a:pt x="97" y="95"/>
                  </a:cubicBezTo>
                  <a:cubicBezTo>
                    <a:pt x="97" y="96"/>
                    <a:pt x="96" y="96"/>
                    <a:pt x="94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7"/>
                  </a:cubicBezTo>
                  <a:cubicBezTo>
                    <a:pt x="88" y="115"/>
                    <a:pt x="79" y="124"/>
                    <a:pt x="72" y="130"/>
                  </a:cubicBezTo>
                  <a:cubicBezTo>
                    <a:pt x="65" y="124"/>
                    <a:pt x="56" y="115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108" y="139"/>
                  </a:moveTo>
                  <a:cubicBezTo>
                    <a:pt x="100" y="171"/>
                    <a:pt x="91" y="176"/>
                    <a:pt x="72" y="176"/>
                  </a:cubicBezTo>
                  <a:cubicBezTo>
                    <a:pt x="65" y="176"/>
                    <a:pt x="60" y="175"/>
                    <a:pt x="58" y="172"/>
                  </a:cubicBezTo>
                  <a:cubicBezTo>
                    <a:pt x="56" y="169"/>
                    <a:pt x="58" y="164"/>
                    <a:pt x="59" y="160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0" y="162"/>
                    <a:pt x="49" y="166"/>
                    <a:pt x="49" y="169"/>
                  </a:cubicBezTo>
                  <a:cubicBezTo>
                    <a:pt x="44" y="164"/>
                    <a:pt x="40" y="155"/>
                    <a:pt x="36" y="139"/>
                  </a:cubicBezTo>
                  <a:cubicBezTo>
                    <a:pt x="32" y="122"/>
                    <a:pt x="27" y="109"/>
                    <a:pt x="21" y="100"/>
                  </a:cubicBezTo>
                  <a:cubicBezTo>
                    <a:pt x="36" y="109"/>
                    <a:pt x="55" y="125"/>
                    <a:pt x="66" y="136"/>
                  </a:cubicBezTo>
                  <a:cubicBezTo>
                    <a:pt x="66" y="136"/>
                    <a:pt x="65" y="137"/>
                    <a:pt x="65" y="137"/>
                  </a:cubicBezTo>
                  <a:cubicBezTo>
                    <a:pt x="63" y="140"/>
                    <a:pt x="60" y="143"/>
                    <a:pt x="58" y="146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5"/>
                    <a:pt x="71" y="143"/>
                  </a:cubicBezTo>
                  <a:cubicBezTo>
                    <a:pt x="81" y="133"/>
                    <a:pt x="104" y="111"/>
                    <a:pt x="123" y="100"/>
                  </a:cubicBezTo>
                  <a:cubicBezTo>
                    <a:pt x="117" y="109"/>
                    <a:pt x="112" y="122"/>
                    <a:pt x="108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26"/>
          <p:cNvGrpSpPr/>
          <p:nvPr/>
        </p:nvGrpSpPr>
        <p:grpSpPr>
          <a:xfrm>
            <a:off x="2909554" y="5498514"/>
            <a:ext cx="616220" cy="616220"/>
            <a:chOff x="1388650" y="2752844"/>
            <a:chExt cx="616220" cy="616220"/>
          </a:xfrm>
        </p:grpSpPr>
        <p:sp>
          <p:nvSpPr>
            <p:cNvPr id="14" name="Oval 623"/>
            <p:cNvSpPr>
              <a:spLocks noChangeArrowheads="1"/>
            </p:cNvSpPr>
            <p:nvPr/>
          </p:nvSpPr>
          <p:spPr bwMode="auto">
            <a:xfrm>
              <a:off x="1388650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82"/>
            <p:cNvSpPr>
              <a:spLocks noEditPoints="1"/>
            </p:cNvSpPr>
            <p:nvPr/>
          </p:nvSpPr>
          <p:spPr bwMode="auto">
            <a:xfrm>
              <a:off x="1502664" y="2923865"/>
              <a:ext cx="382762" cy="308562"/>
            </a:xfrm>
            <a:custGeom>
              <a:avLst/>
              <a:gdLst>
                <a:gd name="T0" fmla="*/ 3 w 179"/>
                <a:gd name="T1" fmla="*/ 104 h 144"/>
                <a:gd name="T2" fmla="*/ 83 w 179"/>
                <a:gd name="T3" fmla="*/ 104 h 144"/>
                <a:gd name="T4" fmla="*/ 43 w 179"/>
                <a:gd name="T5" fmla="*/ 136 h 144"/>
                <a:gd name="T6" fmla="*/ 43 w 179"/>
                <a:gd name="T7" fmla="*/ 72 h 144"/>
                <a:gd name="T8" fmla="*/ 43 w 179"/>
                <a:gd name="T9" fmla="*/ 136 h 144"/>
                <a:gd name="T10" fmla="*/ 161 w 179"/>
                <a:gd name="T11" fmla="*/ 82 h 144"/>
                <a:gd name="T12" fmla="*/ 172 w 179"/>
                <a:gd name="T13" fmla="*/ 80 h 144"/>
                <a:gd name="T14" fmla="*/ 175 w 179"/>
                <a:gd name="T15" fmla="*/ 48 h 144"/>
                <a:gd name="T16" fmla="*/ 119 w 179"/>
                <a:gd name="T17" fmla="*/ 39 h 144"/>
                <a:gd name="T18" fmla="*/ 111 w 179"/>
                <a:gd name="T19" fmla="*/ 0 h 144"/>
                <a:gd name="T20" fmla="*/ 98 w 179"/>
                <a:gd name="T21" fmla="*/ 36 h 144"/>
                <a:gd name="T22" fmla="*/ 91 w 179"/>
                <a:gd name="T23" fmla="*/ 8 h 144"/>
                <a:gd name="T24" fmla="*/ 27 w 179"/>
                <a:gd name="T25" fmla="*/ 0 h 144"/>
                <a:gd name="T26" fmla="*/ 34 w 179"/>
                <a:gd name="T27" fmla="*/ 8 h 144"/>
                <a:gd name="T28" fmla="*/ 0 w 179"/>
                <a:gd name="T29" fmla="*/ 68 h 144"/>
                <a:gd name="T30" fmla="*/ 27 w 179"/>
                <a:gd name="T31" fmla="*/ 59 h 144"/>
                <a:gd name="T32" fmla="*/ 30 w 179"/>
                <a:gd name="T33" fmla="*/ 58 h 144"/>
                <a:gd name="T34" fmla="*/ 34 w 179"/>
                <a:gd name="T35" fmla="*/ 57 h 144"/>
                <a:gd name="T36" fmla="*/ 38 w 179"/>
                <a:gd name="T37" fmla="*/ 56 h 144"/>
                <a:gd name="T38" fmla="*/ 91 w 179"/>
                <a:gd name="T39" fmla="*/ 104 h 144"/>
                <a:gd name="T40" fmla="*/ 91 w 179"/>
                <a:gd name="T41" fmla="*/ 115 h 144"/>
                <a:gd name="T42" fmla="*/ 111 w 179"/>
                <a:gd name="T43" fmla="*/ 116 h 144"/>
                <a:gd name="T44" fmla="*/ 151 w 179"/>
                <a:gd name="T45" fmla="*/ 80 h 144"/>
                <a:gd name="T46" fmla="*/ 76 w 179"/>
                <a:gd name="T47" fmla="*/ 8 h 144"/>
                <a:gd name="T48" fmla="*/ 91 w 179"/>
                <a:gd name="T49" fmla="*/ 50 h 144"/>
                <a:gd name="T50" fmla="*/ 59 w 179"/>
                <a:gd name="T51" fmla="*/ 8 h 144"/>
                <a:gd name="T52" fmla="*/ 51 w 179"/>
                <a:gd name="T53" fmla="*/ 8 h 144"/>
                <a:gd name="T54" fmla="*/ 43 w 179"/>
                <a:gd name="T55" fmla="*/ 32 h 144"/>
                <a:gd name="T56" fmla="*/ 42 w 179"/>
                <a:gd name="T57" fmla="*/ 8 h 144"/>
                <a:gd name="T58" fmla="*/ 99 w 179"/>
                <a:gd name="T59" fmla="*/ 108 h 144"/>
                <a:gd name="T60" fmla="*/ 43 w 179"/>
                <a:gd name="T61" fmla="*/ 48 h 144"/>
                <a:gd name="T62" fmla="*/ 34 w 179"/>
                <a:gd name="T63" fmla="*/ 49 h 144"/>
                <a:gd name="T64" fmla="*/ 34 w 179"/>
                <a:gd name="T65" fmla="*/ 41 h 144"/>
                <a:gd name="T66" fmla="*/ 92 w 179"/>
                <a:gd name="T67" fmla="*/ 63 h 144"/>
                <a:gd name="T68" fmla="*/ 96 w 179"/>
                <a:gd name="T69" fmla="*/ 64 h 144"/>
                <a:gd name="T70" fmla="*/ 99 w 179"/>
                <a:gd name="T71" fmla="*/ 44 h 144"/>
                <a:gd name="T72" fmla="*/ 111 w 179"/>
                <a:gd name="T73" fmla="*/ 56 h 144"/>
                <a:gd name="T74" fmla="*/ 119 w 179"/>
                <a:gd name="T75" fmla="*/ 47 h 144"/>
                <a:gd name="T76" fmla="*/ 167 w 179"/>
                <a:gd name="T77" fmla="*/ 73 h 144"/>
                <a:gd name="T78" fmla="*/ 151 w 179"/>
                <a:gd name="T79" fmla="*/ 72 h 144"/>
                <a:gd name="T80" fmla="*/ 151 w 179"/>
                <a:gd name="T81" fmla="*/ 88 h 144"/>
                <a:gd name="T82" fmla="*/ 151 w 179"/>
                <a:gd name="T83" fmla="*/ 144 h 144"/>
                <a:gd name="T84" fmla="*/ 151 w 179"/>
                <a:gd name="T85" fmla="*/ 88 h 144"/>
                <a:gd name="T86" fmla="*/ 131 w 179"/>
                <a:gd name="T87" fmla="*/ 116 h 144"/>
                <a:gd name="T88" fmla="*/ 171 w 179"/>
                <a:gd name="T89" fmla="*/ 116 h 144"/>
                <a:gd name="T90" fmla="*/ 43 w 179"/>
                <a:gd name="T91" fmla="*/ 88 h 144"/>
                <a:gd name="T92" fmla="*/ 43 w 179"/>
                <a:gd name="T93" fmla="*/ 120 h 144"/>
                <a:gd name="T94" fmla="*/ 43 w 179"/>
                <a:gd name="T95" fmla="*/ 88 h 144"/>
                <a:gd name="T96" fmla="*/ 35 w 179"/>
                <a:gd name="T97" fmla="*/ 104 h 144"/>
                <a:gd name="T98" fmla="*/ 51 w 179"/>
                <a:gd name="T99" fmla="*/ 104 h 144"/>
                <a:gd name="T100" fmla="*/ 151 w 179"/>
                <a:gd name="T101" fmla="*/ 104 h 144"/>
                <a:gd name="T102" fmla="*/ 151 w 179"/>
                <a:gd name="T103" fmla="*/ 128 h 144"/>
                <a:gd name="T104" fmla="*/ 151 w 179"/>
                <a:gd name="T105" fmla="*/ 104 h 144"/>
                <a:gd name="T106" fmla="*/ 147 w 179"/>
                <a:gd name="T107" fmla="*/ 116 h 144"/>
                <a:gd name="T108" fmla="*/ 155 w 179"/>
                <a:gd name="T109" fmla="*/ 116 h 144"/>
                <a:gd name="T110" fmla="*/ 155 w 179"/>
                <a:gd name="T111" fmla="*/ 56 h 144"/>
                <a:gd name="T112" fmla="*/ 135 w 179"/>
                <a:gd name="T113" fmla="*/ 64 h 144"/>
                <a:gd name="T114" fmla="*/ 155 w 179"/>
                <a:gd name="T115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144">
                  <a:moveTo>
                    <a:pt x="43" y="64"/>
                  </a:moveTo>
                  <a:cubicBezTo>
                    <a:pt x="21" y="64"/>
                    <a:pt x="3" y="82"/>
                    <a:pt x="3" y="104"/>
                  </a:cubicBezTo>
                  <a:cubicBezTo>
                    <a:pt x="3" y="126"/>
                    <a:pt x="21" y="144"/>
                    <a:pt x="43" y="144"/>
                  </a:cubicBezTo>
                  <a:cubicBezTo>
                    <a:pt x="65" y="144"/>
                    <a:pt x="83" y="126"/>
                    <a:pt x="83" y="104"/>
                  </a:cubicBezTo>
                  <a:cubicBezTo>
                    <a:pt x="83" y="82"/>
                    <a:pt x="65" y="64"/>
                    <a:pt x="43" y="64"/>
                  </a:cubicBezTo>
                  <a:close/>
                  <a:moveTo>
                    <a:pt x="43" y="136"/>
                  </a:moveTo>
                  <a:cubicBezTo>
                    <a:pt x="25" y="136"/>
                    <a:pt x="11" y="122"/>
                    <a:pt x="11" y="104"/>
                  </a:cubicBezTo>
                  <a:cubicBezTo>
                    <a:pt x="11" y="86"/>
                    <a:pt x="25" y="72"/>
                    <a:pt x="43" y="72"/>
                  </a:cubicBezTo>
                  <a:cubicBezTo>
                    <a:pt x="61" y="72"/>
                    <a:pt x="75" y="86"/>
                    <a:pt x="75" y="104"/>
                  </a:cubicBezTo>
                  <a:cubicBezTo>
                    <a:pt x="75" y="122"/>
                    <a:pt x="61" y="136"/>
                    <a:pt x="43" y="136"/>
                  </a:cubicBezTo>
                  <a:close/>
                  <a:moveTo>
                    <a:pt x="151" y="80"/>
                  </a:moveTo>
                  <a:cubicBezTo>
                    <a:pt x="154" y="80"/>
                    <a:pt x="158" y="81"/>
                    <a:pt x="161" y="82"/>
                  </a:cubicBezTo>
                  <a:cubicBezTo>
                    <a:pt x="162" y="82"/>
                    <a:pt x="163" y="82"/>
                    <a:pt x="163" y="82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5" y="78"/>
                    <a:pt x="175" y="76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6"/>
                    <a:pt x="173" y="44"/>
                    <a:pt x="171" y="44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4" y="55"/>
                    <a:pt x="6" y="61"/>
                    <a:pt x="0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66"/>
                    <a:pt x="19" y="61"/>
                    <a:pt x="27" y="59"/>
                  </a:cubicBezTo>
                  <a:cubicBezTo>
                    <a:pt x="27" y="59"/>
                    <a:pt x="28" y="59"/>
                    <a:pt x="28" y="59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4" y="57"/>
                  </a:cubicBezTo>
                  <a:cubicBezTo>
                    <a:pt x="35" y="57"/>
                    <a:pt x="36" y="57"/>
                    <a:pt x="37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40" y="56"/>
                    <a:pt x="41" y="56"/>
                    <a:pt x="43" y="56"/>
                  </a:cubicBezTo>
                  <a:cubicBezTo>
                    <a:pt x="69" y="56"/>
                    <a:pt x="91" y="78"/>
                    <a:pt x="91" y="104"/>
                  </a:cubicBezTo>
                  <a:cubicBezTo>
                    <a:pt x="91" y="106"/>
                    <a:pt x="91" y="109"/>
                    <a:pt x="90" y="111"/>
                  </a:cubicBezTo>
                  <a:cubicBezTo>
                    <a:pt x="90" y="113"/>
                    <a:pt x="91" y="114"/>
                    <a:pt x="91" y="115"/>
                  </a:cubicBezTo>
                  <a:cubicBezTo>
                    <a:pt x="92" y="115"/>
                    <a:pt x="93" y="116"/>
                    <a:pt x="94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3" y="116"/>
                    <a:pt x="115" y="114"/>
                    <a:pt x="115" y="112"/>
                  </a:cubicBezTo>
                  <a:cubicBezTo>
                    <a:pt x="117" y="94"/>
                    <a:pt x="132" y="80"/>
                    <a:pt x="151" y="80"/>
                  </a:cubicBezTo>
                  <a:close/>
                  <a:moveTo>
                    <a:pt x="59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2" y="42"/>
                    <a:pt x="71" y="37"/>
                    <a:pt x="59" y="34"/>
                  </a:cubicBezTo>
                  <a:lnTo>
                    <a:pt x="59" y="8"/>
                  </a:lnTo>
                  <a:close/>
                  <a:moveTo>
                    <a:pt x="42" y="8"/>
                  </a:moveTo>
                  <a:cubicBezTo>
                    <a:pt x="51" y="8"/>
                    <a:pt x="51" y="8"/>
                    <a:pt x="51" y="8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8" y="32"/>
                    <a:pt x="46" y="32"/>
                    <a:pt x="43" y="32"/>
                  </a:cubicBezTo>
                  <a:cubicBezTo>
                    <a:pt x="41" y="32"/>
                    <a:pt x="38" y="32"/>
                    <a:pt x="36" y="32"/>
                  </a:cubicBezTo>
                  <a:lnTo>
                    <a:pt x="42" y="8"/>
                  </a:lnTo>
                  <a:close/>
                  <a:moveTo>
                    <a:pt x="108" y="108"/>
                  </a:moveTo>
                  <a:cubicBezTo>
                    <a:pt x="99" y="108"/>
                    <a:pt x="99" y="108"/>
                    <a:pt x="99" y="108"/>
                  </a:cubicBezTo>
                  <a:cubicBezTo>
                    <a:pt x="99" y="107"/>
                    <a:pt x="99" y="105"/>
                    <a:pt x="99" y="104"/>
                  </a:cubicBezTo>
                  <a:cubicBezTo>
                    <a:pt x="99" y="73"/>
                    <a:pt x="74" y="48"/>
                    <a:pt x="43" y="48"/>
                  </a:cubicBezTo>
                  <a:cubicBezTo>
                    <a:pt x="41" y="48"/>
                    <a:pt x="39" y="48"/>
                    <a:pt x="37" y="48"/>
                  </a:cubicBezTo>
                  <a:cubicBezTo>
                    <a:pt x="36" y="48"/>
                    <a:pt x="35" y="49"/>
                    <a:pt x="34" y="49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0" y="40"/>
                    <a:pt x="43" y="40"/>
                  </a:cubicBezTo>
                  <a:cubicBezTo>
                    <a:pt x="62" y="40"/>
                    <a:pt x="80" y="48"/>
                    <a:pt x="92" y="63"/>
                  </a:cubicBezTo>
                  <a:cubicBezTo>
                    <a:pt x="93" y="64"/>
                    <a:pt x="94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8" y="63"/>
                    <a:pt x="99" y="62"/>
                    <a:pt x="99" y="6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59" y="73"/>
                    <a:pt x="155" y="72"/>
                    <a:pt x="151" y="72"/>
                  </a:cubicBezTo>
                  <a:cubicBezTo>
                    <a:pt x="130" y="72"/>
                    <a:pt x="112" y="87"/>
                    <a:pt x="108" y="108"/>
                  </a:cubicBezTo>
                  <a:close/>
                  <a:moveTo>
                    <a:pt x="151" y="88"/>
                  </a:moveTo>
                  <a:cubicBezTo>
                    <a:pt x="136" y="88"/>
                    <a:pt x="123" y="101"/>
                    <a:pt x="123" y="116"/>
                  </a:cubicBezTo>
                  <a:cubicBezTo>
                    <a:pt x="123" y="131"/>
                    <a:pt x="136" y="144"/>
                    <a:pt x="151" y="144"/>
                  </a:cubicBezTo>
                  <a:cubicBezTo>
                    <a:pt x="166" y="144"/>
                    <a:pt x="179" y="131"/>
                    <a:pt x="179" y="116"/>
                  </a:cubicBezTo>
                  <a:cubicBezTo>
                    <a:pt x="179" y="101"/>
                    <a:pt x="166" y="88"/>
                    <a:pt x="151" y="88"/>
                  </a:cubicBezTo>
                  <a:close/>
                  <a:moveTo>
                    <a:pt x="151" y="136"/>
                  </a:moveTo>
                  <a:cubicBezTo>
                    <a:pt x="140" y="136"/>
                    <a:pt x="131" y="127"/>
                    <a:pt x="131" y="116"/>
                  </a:cubicBezTo>
                  <a:cubicBezTo>
                    <a:pt x="131" y="105"/>
                    <a:pt x="140" y="96"/>
                    <a:pt x="151" y="96"/>
                  </a:cubicBezTo>
                  <a:cubicBezTo>
                    <a:pt x="162" y="96"/>
                    <a:pt x="171" y="105"/>
                    <a:pt x="171" y="116"/>
                  </a:cubicBezTo>
                  <a:cubicBezTo>
                    <a:pt x="171" y="127"/>
                    <a:pt x="162" y="136"/>
                    <a:pt x="151" y="136"/>
                  </a:cubicBezTo>
                  <a:close/>
                  <a:moveTo>
                    <a:pt x="43" y="88"/>
                  </a:moveTo>
                  <a:cubicBezTo>
                    <a:pt x="34" y="88"/>
                    <a:pt x="27" y="95"/>
                    <a:pt x="27" y="104"/>
                  </a:cubicBezTo>
                  <a:cubicBezTo>
                    <a:pt x="27" y="113"/>
                    <a:pt x="34" y="120"/>
                    <a:pt x="43" y="120"/>
                  </a:cubicBezTo>
                  <a:cubicBezTo>
                    <a:pt x="52" y="120"/>
                    <a:pt x="59" y="113"/>
                    <a:pt x="59" y="104"/>
                  </a:cubicBezTo>
                  <a:cubicBezTo>
                    <a:pt x="59" y="95"/>
                    <a:pt x="52" y="88"/>
                    <a:pt x="43" y="88"/>
                  </a:cubicBezTo>
                  <a:close/>
                  <a:moveTo>
                    <a:pt x="43" y="112"/>
                  </a:moveTo>
                  <a:cubicBezTo>
                    <a:pt x="39" y="112"/>
                    <a:pt x="35" y="108"/>
                    <a:pt x="35" y="104"/>
                  </a:cubicBezTo>
                  <a:cubicBezTo>
                    <a:pt x="35" y="100"/>
                    <a:pt x="39" y="96"/>
                    <a:pt x="43" y="96"/>
                  </a:cubicBezTo>
                  <a:cubicBezTo>
                    <a:pt x="47" y="96"/>
                    <a:pt x="51" y="100"/>
                    <a:pt x="51" y="104"/>
                  </a:cubicBezTo>
                  <a:cubicBezTo>
                    <a:pt x="51" y="108"/>
                    <a:pt x="47" y="112"/>
                    <a:pt x="43" y="112"/>
                  </a:cubicBezTo>
                  <a:close/>
                  <a:moveTo>
                    <a:pt x="151" y="104"/>
                  </a:moveTo>
                  <a:cubicBezTo>
                    <a:pt x="144" y="104"/>
                    <a:pt x="139" y="109"/>
                    <a:pt x="139" y="116"/>
                  </a:cubicBezTo>
                  <a:cubicBezTo>
                    <a:pt x="139" y="123"/>
                    <a:pt x="144" y="128"/>
                    <a:pt x="151" y="128"/>
                  </a:cubicBezTo>
                  <a:cubicBezTo>
                    <a:pt x="158" y="128"/>
                    <a:pt x="163" y="123"/>
                    <a:pt x="163" y="116"/>
                  </a:cubicBezTo>
                  <a:cubicBezTo>
                    <a:pt x="163" y="109"/>
                    <a:pt x="158" y="104"/>
                    <a:pt x="151" y="104"/>
                  </a:cubicBezTo>
                  <a:close/>
                  <a:moveTo>
                    <a:pt x="151" y="120"/>
                  </a:moveTo>
                  <a:cubicBezTo>
                    <a:pt x="149" y="120"/>
                    <a:pt x="147" y="118"/>
                    <a:pt x="147" y="116"/>
                  </a:cubicBezTo>
                  <a:cubicBezTo>
                    <a:pt x="147" y="114"/>
                    <a:pt x="149" y="112"/>
                    <a:pt x="151" y="112"/>
                  </a:cubicBezTo>
                  <a:cubicBezTo>
                    <a:pt x="153" y="112"/>
                    <a:pt x="155" y="114"/>
                    <a:pt x="155" y="116"/>
                  </a:cubicBezTo>
                  <a:cubicBezTo>
                    <a:pt x="155" y="118"/>
                    <a:pt x="153" y="120"/>
                    <a:pt x="151" y="120"/>
                  </a:cubicBezTo>
                  <a:close/>
                  <a:moveTo>
                    <a:pt x="155" y="56"/>
                  </a:moveTo>
                  <a:cubicBezTo>
                    <a:pt x="135" y="56"/>
                    <a:pt x="135" y="56"/>
                    <a:pt x="135" y="56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55" y="64"/>
                    <a:pt x="155" y="64"/>
                    <a:pt x="155" y="64"/>
                  </a:cubicBezTo>
                  <a:lnTo>
                    <a:pt x="1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25"/>
          <p:cNvGrpSpPr/>
          <p:nvPr/>
        </p:nvGrpSpPr>
        <p:grpSpPr>
          <a:xfrm>
            <a:off x="4552807" y="5498514"/>
            <a:ext cx="616220" cy="616220"/>
            <a:chOff x="3031903" y="2752844"/>
            <a:chExt cx="616220" cy="616220"/>
          </a:xfrm>
        </p:grpSpPr>
        <p:sp>
          <p:nvSpPr>
            <p:cNvPr id="17" name="Oval 627"/>
            <p:cNvSpPr>
              <a:spLocks noChangeArrowheads="1"/>
            </p:cNvSpPr>
            <p:nvPr/>
          </p:nvSpPr>
          <p:spPr bwMode="auto">
            <a:xfrm>
              <a:off x="3031903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683"/>
            <p:cNvSpPr>
              <a:spLocks noEditPoints="1"/>
            </p:cNvSpPr>
            <p:nvPr/>
          </p:nvSpPr>
          <p:spPr bwMode="auto">
            <a:xfrm>
              <a:off x="3126010" y="2873192"/>
              <a:ext cx="428006" cy="401765"/>
            </a:xfrm>
            <a:custGeom>
              <a:avLst/>
              <a:gdLst>
                <a:gd name="T0" fmla="*/ 157 w 200"/>
                <a:gd name="T1" fmla="*/ 61 h 188"/>
                <a:gd name="T2" fmla="*/ 183 w 200"/>
                <a:gd name="T3" fmla="*/ 1 h 188"/>
                <a:gd name="T4" fmla="*/ 130 w 200"/>
                <a:gd name="T5" fmla="*/ 28 h 188"/>
                <a:gd name="T6" fmla="*/ 24 w 200"/>
                <a:gd name="T7" fmla="*/ 4 h 188"/>
                <a:gd name="T8" fmla="*/ 52 w 200"/>
                <a:gd name="T9" fmla="*/ 53 h 188"/>
                <a:gd name="T10" fmla="*/ 15 w 200"/>
                <a:gd name="T11" fmla="*/ 57 h 188"/>
                <a:gd name="T12" fmla="*/ 27 w 200"/>
                <a:gd name="T13" fmla="*/ 95 h 188"/>
                <a:gd name="T14" fmla="*/ 49 w 200"/>
                <a:gd name="T15" fmla="*/ 87 h 188"/>
                <a:gd name="T16" fmla="*/ 51 w 200"/>
                <a:gd name="T17" fmla="*/ 93 h 188"/>
                <a:gd name="T18" fmla="*/ 56 w 200"/>
                <a:gd name="T19" fmla="*/ 151 h 188"/>
                <a:gd name="T20" fmla="*/ 32 w 200"/>
                <a:gd name="T21" fmla="*/ 160 h 188"/>
                <a:gd name="T22" fmla="*/ 46 w 200"/>
                <a:gd name="T23" fmla="*/ 187 h 188"/>
                <a:gd name="T24" fmla="*/ 125 w 200"/>
                <a:gd name="T25" fmla="*/ 171 h 188"/>
                <a:gd name="T26" fmla="*/ 168 w 200"/>
                <a:gd name="T27" fmla="*/ 168 h 188"/>
                <a:gd name="T28" fmla="*/ 162 w 200"/>
                <a:gd name="T29" fmla="*/ 137 h 188"/>
                <a:gd name="T30" fmla="*/ 143 w 200"/>
                <a:gd name="T31" fmla="*/ 106 h 188"/>
                <a:gd name="T32" fmla="*/ 151 w 200"/>
                <a:gd name="T33" fmla="*/ 88 h 188"/>
                <a:gd name="T34" fmla="*/ 166 w 200"/>
                <a:gd name="T35" fmla="*/ 97 h 188"/>
                <a:gd name="T36" fmla="*/ 196 w 200"/>
                <a:gd name="T37" fmla="*/ 64 h 188"/>
                <a:gd name="T38" fmla="*/ 32 w 200"/>
                <a:gd name="T39" fmla="*/ 88 h 188"/>
                <a:gd name="T40" fmla="*/ 20 w 200"/>
                <a:gd name="T41" fmla="*/ 64 h 188"/>
                <a:gd name="T42" fmla="*/ 48 w 200"/>
                <a:gd name="T43" fmla="*/ 78 h 188"/>
                <a:gd name="T44" fmla="*/ 62 w 200"/>
                <a:gd name="T45" fmla="*/ 36 h 188"/>
                <a:gd name="T46" fmla="*/ 59 w 200"/>
                <a:gd name="T47" fmla="*/ 92 h 188"/>
                <a:gd name="T48" fmla="*/ 56 w 200"/>
                <a:gd name="T49" fmla="*/ 84 h 188"/>
                <a:gd name="T50" fmla="*/ 59 w 200"/>
                <a:gd name="T51" fmla="*/ 92 h 188"/>
                <a:gd name="T52" fmla="*/ 98 w 200"/>
                <a:gd name="T53" fmla="*/ 176 h 188"/>
                <a:gd name="T54" fmla="*/ 77 w 200"/>
                <a:gd name="T55" fmla="*/ 148 h 188"/>
                <a:gd name="T56" fmla="*/ 122 w 200"/>
                <a:gd name="T57" fmla="*/ 146 h 188"/>
                <a:gd name="T58" fmla="*/ 100 w 200"/>
                <a:gd name="T59" fmla="*/ 168 h 188"/>
                <a:gd name="T60" fmla="*/ 141 w 200"/>
                <a:gd name="T61" fmla="*/ 92 h 188"/>
                <a:gd name="T62" fmla="*/ 134 w 200"/>
                <a:gd name="T63" fmla="*/ 84 h 188"/>
                <a:gd name="T64" fmla="*/ 124 w 200"/>
                <a:gd name="T65" fmla="*/ 86 h 188"/>
                <a:gd name="T66" fmla="*/ 136 w 200"/>
                <a:gd name="T67" fmla="*/ 149 h 188"/>
                <a:gd name="T68" fmla="*/ 129 w 200"/>
                <a:gd name="T69" fmla="*/ 141 h 188"/>
                <a:gd name="T70" fmla="*/ 71 w 200"/>
                <a:gd name="T71" fmla="*/ 141 h 188"/>
                <a:gd name="T72" fmla="*/ 64 w 200"/>
                <a:gd name="T73" fmla="*/ 149 h 188"/>
                <a:gd name="T74" fmla="*/ 76 w 200"/>
                <a:gd name="T75" fmla="*/ 86 h 188"/>
                <a:gd name="T76" fmla="*/ 144 w 200"/>
                <a:gd name="T77" fmla="*/ 76 h 188"/>
                <a:gd name="T78" fmla="*/ 183 w 200"/>
                <a:gd name="T79" fmla="*/ 14 h 188"/>
                <a:gd name="T80" fmla="*/ 191 w 200"/>
                <a:gd name="T81" fmla="*/ 73 h 188"/>
                <a:gd name="T82" fmla="*/ 152 w 200"/>
                <a:gd name="T83" fmla="*/ 78 h 188"/>
                <a:gd name="T84" fmla="*/ 175 w 200"/>
                <a:gd name="T85" fmla="*/ 62 h 188"/>
                <a:gd name="T86" fmla="*/ 191 w 200"/>
                <a:gd name="T87" fmla="*/ 73 h 188"/>
                <a:gd name="T88" fmla="*/ 88 w 200"/>
                <a:gd name="T89" fmla="*/ 100 h 188"/>
                <a:gd name="T90" fmla="*/ 96 w 200"/>
                <a:gd name="T91" fmla="*/ 112 h 188"/>
                <a:gd name="T92" fmla="*/ 116 w 200"/>
                <a:gd name="T93" fmla="*/ 67 h 188"/>
                <a:gd name="T94" fmla="*/ 117 w 200"/>
                <a:gd name="T95" fmla="*/ 122 h 188"/>
                <a:gd name="T96" fmla="*/ 131 w 200"/>
                <a:gd name="T97" fmla="*/ 49 h 188"/>
                <a:gd name="T98" fmla="*/ 104 w 200"/>
                <a:gd name="T99" fmla="*/ 160 h 188"/>
                <a:gd name="T100" fmla="*/ 92 w 200"/>
                <a:gd name="T101" fmla="*/ 148 h 188"/>
                <a:gd name="T102" fmla="*/ 92 w 200"/>
                <a:gd name="T10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88">
                  <a:moveTo>
                    <a:pt x="196" y="64"/>
                  </a:moveTo>
                  <a:cubicBezTo>
                    <a:pt x="185" y="57"/>
                    <a:pt x="185" y="57"/>
                    <a:pt x="185" y="57"/>
                  </a:cubicBezTo>
                  <a:cubicBezTo>
                    <a:pt x="180" y="54"/>
                    <a:pt x="172" y="53"/>
                    <a:pt x="167" y="56"/>
                  </a:cubicBezTo>
                  <a:cubicBezTo>
                    <a:pt x="157" y="61"/>
                    <a:pt x="157" y="61"/>
                    <a:pt x="157" y="61"/>
                  </a:cubicBezTo>
                  <a:cubicBezTo>
                    <a:pt x="155" y="62"/>
                    <a:pt x="153" y="63"/>
                    <a:pt x="151" y="63"/>
                  </a:cubicBezTo>
                  <a:cubicBezTo>
                    <a:pt x="150" y="60"/>
                    <a:pt x="149" y="56"/>
                    <a:pt x="148" y="53"/>
                  </a:cubicBezTo>
                  <a:cubicBezTo>
                    <a:pt x="168" y="48"/>
                    <a:pt x="185" y="38"/>
                    <a:pt x="190" y="27"/>
                  </a:cubicBezTo>
                  <a:cubicBezTo>
                    <a:pt x="193" y="21"/>
                    <a:pt x="193" y="12"/>
                    <a:pt x="183" y="1"/>
                  </a:cubicBezTo>
                  <a:cubicBezTo>
                    <a:pt x="182" y="0"/>
                    <a:pt x="180" y="0"/>
                    <a:pt x="178" y="0"/>
                  </a:cubicBezTo>
                  <a:cubicBezTo>
                    <a:pt x="177" y="1"/>
                    <a:pt x="176" y="2"/>
                    <a:pt x="176" y="4"/>
                  </a:cubicBezTo>
                  <a:cubicBezTo>
                    <a:pt x="176" y="10"/>
                    <a:pt x="174" y="15"/>
                    <a:pt x="171" y="19"/>
                  </a:cubicBezTo>
                  <a:cubicBezTo>
                    <a:pt x="163" y="26"/>
                    <a:pt x="148" y="28"/>
                    <a:pt x="130" y="28"/>
                  </a:cubicBezTo>
                  <a:cubicBezTo>
                    <a:pt x="122" y="23"/>
                    <a:pt x="112" y="20"/>
                    <a:pt x="100" y="20"/>
                  </a:cubicBezTo>
                  <a:cubicBezTo>
                    <a:pt x="88" y="20"/>
                    <a:pt x="78" y="23"/>
                    <a:pt x="70" y="28"/>
                  </a:cubicBezTo>
                  <a:cubicBezTo>
                    <a:pt x="52" y="28"/>
                    <a:pt x="37" y="26"/>
                    <a:pt x="29" y="19"/>
                  </a:cubicBezTo>
                  <a:cubicBezTo>
                    <a:pt x="26" y="15"/>
                    <a:pt x="24" y="10"/>
                    <a:pt x="24" y="4"/>
                  </a:cubicBezTo>
                  <a:cubicBezTo>
                    <a:pt x="24" y="2"/>
                    <a:pt x="23" y="1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7" y="12"/>
                    <a:pt x="7" y="21"/>
                    <a:pt x="10" y="27"/>
                  </a:cubicBezTo>
                  <a:cubicBezTo>
                    <a:pt x="15" y="38"/>
                    <a:pt x="32" y="48"/>
                    <a:pt x="52" y="53"/>
                  </a:cubicBezTo>
                  <a:cubicBezTo>
                    <a:pt x="51" y="56"/>
                    <a:pt x="50" y="60"/>
                    <a:pt x="49" y="63"/>
                  </a:cubicBezTo>
                  <a:cubicBezTo>
                    <a:pt x="47" y="63"/>
                    <a:pt x="45" y="62"/>
                    <a:pt x="43" y="61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3"/>
                    <a:pt x="20" y="54"/>
                    <a:pt x="15" y="57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6"/>
                    <a:pt x="0" y="69"/>
                    <a:pt x="0" y="72"/>
                  </a:cubicBezTo>
                  <a:cubicBezTo>
                    <a:pt x="0" y="75"/>
                    <a:pt x="2" y="78"/>
                    <a:pt x="4" y="80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9" y="96"/>
                    <a:pt x="32" y="97"/>
                    <a:pt x="34" y="97"/>
                  </a:cubicBezTo>
                  <a:cubicBezTo>
                    <a:pt x="38" y="97"/>
                    <a:pt x="42" y="95"/>
                    <a:pt x="44" y="92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8" y="88"/>
                    <a:pt x="48" y="88"/>
                    <a:pt x="49" y="87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0" y="90"/>
                    <a:pt x="50" y="92"/>
                    <a:pt x="50" y="93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3" y="101"/>
                    <a:pt x="57" y="106"/>
                    <a:pt x="57" y="106"/>
                  </a:cubicBezTo>
                  <a:cubicBezTo>
                    <a:pt x="59" y="109"/>
                    <a:pt x="60" y="114"/>
                    <a:pt x="60" y="117"/>
                  </a:cubicBezTo>
                  <a:cubicBezTo>
                    <a:pt x="59" y="118"/>
                    <a:pt x="56" y="132"/>
                    <a:pt x="56" y="149"/>
                  </a:cubicBezTo>
                  <a:cubicBezTo>
                    <a:pt x="56" y="150"/>
                    <a:pt x="56" y="150"/>
                    <a:pt x="56" y="151"/>
                  </a:cubicBezTo>
                  <a:cubicBezTo>
                    <a:pt x="49" y="147"/>
                    <a:pt x="42" y="143"/>
                    <a:pt x="38" y="137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8" y="150"/>
                    <a:pt x="46" y="156"/>
                    <a:pt x="57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1" y="171"/>
                    <a:pt x="44" y="176"/>
                    <a:pt x="40" y="181"/>
                  </a:cubicBezTo>
                  <a:cubicBezTo>
                    <a:pt x="46" y="187"/>
                    <a:pt x="46" y="187"/>
                    <a:pt x="46" y="187"/>
                  </a:cubicBezTo>
                  <a:cubicBezTo>
                    <a:pt x="50" y="182"/>
                    <a:pt x="57" y="177"/>
                    <a:pt x="65" y="174"/>
                  </a:cubicBezTo>
                  <a:cubicBezTo>
                    <a:pt x="67" y="183"/>
                    <a:pt x="74" y="188"/>
                    <a:pt x="84" y="188"/>
                  </a:cubicBezTo>
                  <a:cubicBezTo>
                    <a:pt x="94" y="188"/>
                    <a:pt x="105" y="183"/>
                    <a:pt x="110" y="175"/>
                  </a:cubicBezTo>
                  <a:cubicBezTo>
                    <a:pt x="116" y="175"/>
                    <a:pt x="121" y="173"/>
                    <a:pt x="125" y="171"/>
                  </a:cubicBezTo>
                  <a:cubicBezTo>
                    <a:pt x="138" y="174"/>
                    <a:pt x="148" y="180"/>
                    <a:pt x="154" y="187"/>
                  </a:cubicBezTo>
                  <a:cubicBezTo>
                    <a:pt x="160" y="181"/>
                    <a:pt x="160" y="181"/>
                    <a:pt x="160" y="181"/>
                  </a:cubicBezTo>
                  <a:cubicBezTo>
                    <a:pt x="156" y="176"/>
                    <a:pt x="149" y="171"/>
                    <a:pt x="141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54" y="156"/>
                    <a:pt x="162" y="150"/>
                    <a:pt x="168" y="143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58" y="143"/>
                    <a:pt x="151" y="147"/>
                    <a:pt x="144" y="151"/>
                  </a:cubicBezTo>
                  <a:cubicBezTo>
                    <a:pt x="144" y="150"/>
                    <a:pt x="144" y="150"/>
                    <a:pt x="144" y="149"/>
                  </a:cubicBezTo>
                  <a:cubicBezTo>
                    <a:pt x="144" y="132"/>
                    <a:pt x="141" y="118"/>
                    <a:pt x="140" y="117"/>
                  </a:cubicBezTo>
                  <a:cubicBezTo>
                    <a:pt x="140" y="114"/>
                    <a:pt x="141" y="109"/>
                    <a:pt x="143" y="106"/>
                  </a:cubicBezTo>
                  <a:cubicBezTo>
                    <a:pt x="143" y="106"/>
                    <a:pt x="147" y="101"/>
                    <a:pt x="149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2"/>
                    <a:pt x="150" y="90"/>
                    <a:pt x="151" y="89"/>
                  </a:cubicBezTo>
                  <a:cubicBezTo>
                    <a:pt x="151" y="89"/>
                    <a:pt x="151" y="89"/>
                    <a:pt x="151" y="88"/>
                  </a:cubicBezTo>
                  <a:cubicBezTo>
                    <a:pt x="151" y="88"/>
                    <a:pt x="151" y="88"/>
                    <a:pt x="151" y="87"/>
                  </a:cubicBezTo>
                  <a:cubicBezTo>
                    <a:pt x="152" y="88"/>
                    <a:pt x="152" y="88"/>
                    <a:pt x="153" y="89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5"/>
                    <a:pt x="162" y="97"/>
                    <a:pt x="166" y="97"/>
                  </a:cubicBezTo>
                  <a:cubicBezTo>
                    <a:pt x="168" y="97"/>
                    <a:pt x="171" y="96"/>
                    <a:pt x="173" y="95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78"/>
                    <a:pt x="200" y="75"/>
                    <a:pt x="200" y="72"/>
                  </a:cubicBezTo>
                  <a:cubicBezTo>
                    <a:pt x="200" y="69"/>
                    <a:pt x="198" y="66"/>
                    <a:pt x="196" y="64"/>
                  </a:cubicBezTo>
                  <a:close/>
                  <a:moveTo>
                    <a:pt x="48" y="78"/>
                  </a:moveTo>
                  <a:cubicBezTo>
                    <a:pt x="45" y="79"/>
                    <a:pt x="43" y="82"/>
                    <a:pt x="41" y="84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9"/>
                    <a:pt x="34" y="90"/>
                    <a:pt x="32" y="88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2"/>
                    <a:pt x="8" y="72"/>
                  </a:cubicBezTo>
                  <a:cubicBezTo>
                    <a:pt x="8" y="72"/>
                    <a:pt x="8" y="71"/>
                    <a:pt x="9" y="7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2"/>
                    <a:pt x="27" y="62"/>
                    <a:pt x="29" y="63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2" y="69"/>
                    <a:pt x="45" y="71"/>
                    <a:pt x="48" y="71"/>
                  </a:cubicBezTo>
                  <a:cubicBezTo>
                    <a:pt x="48" y="73"/>
                    <a:pt x="48" y="76"/>
                    <a:pt x="48" y="78"/>
                  </a:cubicBezTo>
                  <a:close/>
                  <a:moveTo>
                    <a:pt x="17" y="23"/>
                  </a:moveTo>
                  <a:cubicBezTo>
                    <a:pt x="16" y="20"/>
                    <a:pt x="16" y="17"/>
                    <a:pt x="17" y="14"/>
                  </a:cubicBezTo>
                  <a:cubicBezTo>
                    <a:pt x="19" y="18"/>
                    <a:pt x="21" y="21"/>
                    <a:pt x="24" y="24"/>
                  </a:cubicBezTo>
                  <a:cubicBezTo>
                    <a:pt x="32" y="32"/>
                    <a:pt x="46" y="35"/>
                    <a:pt x="62" y="36"/>
                  </a:cubicBezTo>
                  <a:cubicBezTo>
                    <a:pt x="59" y="39"/>
                    <a:pt x="57" y="42"/>
                    <a:pt x="55" y="46"/>
                  </a:cubicBezTo>
                  <a:cubicBezTo>
                    <a:pt x="36" y="41"/>
                    <a:pt x="21" y="32"/>
                    <a:pt x="17" y="23"/>
                  </a:cubicBezTo>
                  <a:close/>
                  <a:moveTo>
                    <a:pt x="59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8" y="91"/>
                    <a:pt x="58" y="89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7"/>
                    <a:pt x="57" y="85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7" y="84"/>
                    <a:pt x="68" y="85"/>
                    <a:pt x="68" y="86"/>
                  </a:cubicBezTo>
                  <a:cubicBezTo>
                    <a:pt x="68" y="89"/>
                    <a:pt x="65" y="92"/>
                    <a:pt x="62" y="92"/>
                  </a:cubicBezTo>
                  <a:lnTo>
                    <a:pt x="59" y="92"/>
                  </a:lnTo>
                  <a:close/>
                  <a:moveTo>
                    <a:pt x="84" y="180"/>
                  </a:moveTo>
                  <a:cubicBezTo>
                    <a:pt x="76" y="180"/>
                    <a:pt x="73" y="176"/>
                    <a:pt x="72" y="172"/>
                  </a:cubicBezTo>
                  <a:cubicBezTo>
                    <a:pt x="73" y="172"/>
                    <a:pt x="74" y="171"/>
                    <a:pt x="75" y="171"/>
                  </a:cubicBezTo>
                  <a:cubicBezTo>
                    <a:pt x="81" y="174"/>
                    <a:pt x="89" y="176"/>
                    <a:pt x="98" y="176"/>
                  </a:cubicBezTo>
                  <a:cubicBezTo>
                    <a:pt x="94" y="178"/>
                    <a:pt x="89" y="180"/>
                    <a:pt x="84" y="180"/>
                  </a:cubicBezTo>
                  <a:close/>
                  <a:moveTo>
                    <a:pt x="100" y="168"/>
                  </a:moveTo>
                  <a:cubicBezTo>
                    <a:pt x="89" y="168"/>
                    <a:pt x="79" y="165"/>
                    <a:pt x="72" y="161"/>
                  </a:cubicBezTo>
                  <a:cubicBezTo>
                    <a:pt x="73" y="158"/>
                    <a:pt x="74" y="153"/>
                    <a:pt x="77" y="148"/>
                  </a:cubicBezTo>
                  <a:cubicBezTo>
                    <a:pt x="77" y="147"/>
                    <a:pt x="78" y="147"/>
                    <a:pt x="78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82" y="140"/>
                    <a:pt x="91" y="136"/>
                    <a:pt x="100" y="136"/>
                  </a:cubicBezTo>
                  <a:cubicBezTo>
                    <a:pt x="109" y="136"/>
                    <a:pt x="118" y="140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7"/>
                    <a:pt x="123" y="147"/>
                    <a:pt x="123" y="148"/>
                  </a:cubicBezTo>
                  <a:cubicBezTo>
                    <a:pt x="126" y="154"/>
                    <a:pt x="127" y="158"/>
                    <a:pt x="128" y="161"/>
                  </a:cubicBezTo>
                  <a:cubicBezTo>
                    <a:pt x="121" y="165"/>
                    <a:pt x="111" y="168"/>
                    <a:pt x="100" y="168"/>
                  </a:cubicBezTo>
                  <a:close/>
                  <a:moveTo>
                    <a:pt x="144" y="84"/>
                  </a:moveTo>
                  <a:cubicBezTo>
                    <a:pt x="143" y="85"/>
                    <a:pt x="143" y="87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2" y="89"/>
                    <a:pt x="142" y="91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5" y="92"/>
                    <a:pt x="132" y="89"/>
                    <a:pt x="132" y="86"/>
                  </a:cubicBezTo>
                  <a:cubicBezTo>
                    <a:pt x="132" y="85"/>
                    <a:pt x="133" y="84"/>
                    <a:pt x="13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lose/>
                  <a:moveTo>
                    <a:pt x="134" y="76"/>
                  </a:moveTo>
                  <a:cubicBezTo>
                    <a:pt x="128" y="76"/>
                    <a:pt x="124" y="80"/>
                    <a:pt x="124" y="86"/>
                  </a:cubicBezTo>
                  <a:cubicBezTo>
                    <a:pt x="124" y="93"/>
                    <a:pt x="130" y="99"/>
                    <a:pt x="137" y="100"/>
                  </a:cubicBezTo>
                  <a:cubicBezTo>
                    <a:pt x="137" y="101"/>
                    <a:pt x="136" y="101"/>
                    <a:pt x="136" y="101"/>
                  </a:cubicBezTo>
                  <a:cubicBezTo>
                    <a:pt x="133" y="106"/>
                    <a:pt x="131" y="113"/>
                    <a:pt x="133" y="119"/>
                  </a:cubicBezTo>
                  <a:cubicBezTo>
                    <a:pt x="133" y="119"/>
                    <a:pt x="136" y="133"/>
                    <a:pt x="136" y="149"/>
                  </a:cubicBezTo>
                  <a:cubicBezTo>
                    <a:pt x="136" y="151"/>
                    <a:pt x="135" y="153"/>
                    <a:pt x="134" y="154"/>
                  </a:cubicBezTo>
                  <a:cubicBezTo>
                    <a:pt x="134" y="151"/>
                    <a:pt x="132" y="148"/>
                    <a:pt x="131" y="145"/>
                  </a:cubicBezTo>
                  <a:cubicBezTo>
                    <a:pt x="130" y="144"/>
                    <a:pt x="130" y="143"/>
                    <a:pt x="129" y="142"/>
                  </a:cubicBezTo>
                  <a:cubicBezTo>
                    <a:pt x="129" y="142"/>
                    <a:pt x="129" y="142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3" y="133"/>
                    <a:pt x="112" y="128"/>
                    <a:pt x="100" y="128"/>
                  </a:cubicBezTo>
                  <a:cubicBezTo>
                    <a:pt x="88" y="128"/>
                    <a:pt x="77" y="133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0" y="143"/>
                    <a:pt x="70" y="144"/>
                    <a:pt x="69" y="145"/>
                  </a:cubicBezTo>
                  <a:cubicBezTo>
                    <a:pt x="68" y="148"/>
                    <a:pt x="66" y="151"/>
                    <a:pt x="66" y="154"/>
                  </a:cubicBezTo>
                  <a:cubicBezTo>
                    <a:pt x="65" y="153"/>
                    <a:pt x="64" y="151"/>
                    <a:pt x="64" y="149"/>
                  </a:cubicBezTo>
                  <a:cubicBezTo>
                    <a:pt x="64" y="133"/>
                    <a:pt x="67" y="119"/>
                    <a:pt x="67" y="119"/>
                  </a:cubicBezTo>
                  <a:cubicBezTo>
                    <a:pt x="69" y="113"/>
                    <a:pt x="67" y="106"/>
                    <a:pt x="64" y="101"/>
                  </a:cubicBezTo>
                  <a:cubicBezTo>
                    <a:pt x="64" y="101"/>
                    <a:pt x="63" y="101"/>
                    <a:pt x="63" y="100"/>
                  </a:cubicBezTo>
                  <a:cubicBezTo>
                    <a:pt x="70" y="99"/>
                    <a:pt x="76" y="93"/>
                    <a:pt x="76" y="86"/>
                  </a:cubicBezTo>
                  <a:cubicBezTo>
                    <a:pt x="76" y="80"/>
                    <a:pt x="72" y="76"/>
                    <a:pt x="6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56"/>
                    <a:pt x="64" y="28"/>
                    <a:pt x="100" y="28"/>
                  </a:cubicBezTo>
                  <a:cubicBezTo>
                    <a:pt x="136" y="28"/>
                    <a:pt x="143" y="56"/>
                    <a:pt x="144" y="76"/>
                  </a:cubicBezTo>
                  <a:lnTo>
                    <a:pt x="134" y="76"/>
                  </a:lnTo>
                  <a:close/>
                  <a:moveTo>
                    <a:pt x="138" y="36"/>
                  </a:moveTo>
                  <a:cubicBezTo>
                    <a:pt x="154" y="35"/>
                    <a:pt x="168" y="32"/>
                    <a:pt x="176" y="24"/>
                  </a:cubicBezTo>
                  <a:cubicBezTo>
                    <a:pt x="179" y="21"/>
                    <a:pt x="181" y="18"/>
                    <a:pt x="183" y="14"/>
                  </a:cubicBezTo>
                  <a:cubicBezTo>
                    <a:pt x="184" y="17"/>
                    <a:pt x="184" y="20"/>
                    <a:pt x="183" y="23"/>
                  </a:cubicBezTo>
                  <a:cubicBezTo>
                    <a:pt x="179" y="32"/>
                    <a:pt x="164" y="41"/>
                    <a:pt x="145" y="46"/>
                  </a:cubicBezTo>
                  <a:cubicBezTo>
                    <a:pt x="143" y="42"/>
                    <a:pt x="141" y="39"/>
                    <a:pt x="138" y="36"/>
                  </a:cubicBezTo>
                  <a:close/>
                  <a:moveTo>
                    <a:pt x="191" y="73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6" y="90"/>
                    <a:pt x="163" y="89"/>
                    <a:pt x="162" y="87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7" y="82"/>
                    <a:pt x="155" y="79"/>
                    <a:pt x="152" y="78"/>
                  </a:cubicBezTo>
                  <a:cubicBezTo>
                    <a:pt x="152" y="76"/>
                    <a:pt x="152" y="73"/>
                    <a:pt x="152" y="71"/>
                  </a:cubicBezTo>
                  <a:cubicBezTo>
                    <a:pt x="155" y="71"/>
                    <a:pt x="158" y="69"/>
                    <a:pt x="161" y="68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2" y="63"/>
                    <a:pt x="173" y="62"/>
                    <a:pt x="175" y="62"/>
                  </a:cubicBezTo>
                  <a:cubicBezTo>
                    <a:pt x="177" y="62"/>
                    <a:pt x="179" y="63"/>
                    <a:pt x="180" y="64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2" y="71"/>
                    <a:pt x="192" y="72"/>
                    <a:pt x="192" y="72"/>
                  </a:cubicBezTo>
                  <a:cubicBezTo>
                    <a:pt x="192" y="72"/>
                    <a:pt x="192" y="73"/>
                    <a:pt x="191" y="73"/>
                  </a:cubicBezTo>
                  <a:close/>
                  <a:moveTo>
                    <a:pt x="77" y="49"/>
                  </a:moveTo>
                  <a:cubicBezTo>
                    <a:pt x="69" y="49"/>
                    <a:pt x="69" y="49"/>
                    <a:pt x="69" y="49"/>
                  </a:cubicBezTo>
                  <a:cubicBezTo>
                    <a:pt x="69" y="60"/>
                    <a:pt x="77" y="71"/>
                    <a:pt x="77" y="72"/>
                  </a:cubicBezTo>
                  <a:cubicBezTo>
                    <a:pt x="82" y="80"/>
                    <a:pt x="88" y="92"/>
                    <a:pt x="88" y="10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7" y="115"/>
                    <a:pt x="83" y="122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4" y="120"/>
                    <a:pt x="96" y="115"/>
                    <a:pt x="96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0"/>
                    <a:pt x="89" y="76"/>
                    <a:pt x="84" y="67"/>
                  </a:cubicBezTo>
                  <a:cubicBezTo>
                    <a:pt x="82" y="65"/>
                    <a:pt x="77" y="56"/>
                    <a:pt x="77" y="49"/>
                  </a:cubicBezTo>
                  <a:close/>
                  <a:moveTo>
                    <a:pt x="116" y="67"/>
                  </a:moveTo>
                  <a:cubicBezTo>
                    <a:pt x="110" y="76"/>
                    <a:pt x="104" y="90"/>
                    <a:pt x="104" y="10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5"/>
                    <a:pt x="106" y="120"/>
                    <a:pt x="110" y="126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3" y="115"/>
                    <a:pt x="112" y="113"/>
                    <a:pt x="112" y="112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92"/>
                    <a:pt x="118" y="80"/>
                    <a:pt x="123" y="72"/>
                  </a:cubicBezTo>
                  <a:cubicBezTo>
                    <a:pt x="123" y="71"/>
                    <a:pt x="131" y="60"/>
                    <a:pt x="131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58"/>
                    <a:pt x="116" y="67"/>
                    <a:pt x="116" y="67"/>
                  </a:cubicBezTo>
                  <a:close/>
                  <a:moveTo>
                    <a:pt x="104" y="152"/>
                  </a:moveTo>
                  <a:cubicBezTo>
                    <a:pt x="104" y="160"/>
                    <a:pt x="104" y="160"/>
                    <a:pt x="104" y="160"/>
                  </a:cubicBezTo>
                  <a:cubicBezTo>
                    <a:pt x="111" y="160"/>
                    <a:pt x="116" y="155"/>
                    <a:pt x="116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8" y="150"/>
                    <a:pt x="106" y="152"/>
                    <a:pt x="104" y="152"/>
                  </a:cubicBezTo>
                  <a:close/>
                  <a:moveTo>
                    <a:pt x="92" y="148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4" y="155"/>
                    <a:pt x="89" y="160"/>
                    <a:pt x="96" y="160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4" y="152"/>
                    <a:pt x="92" y="150"/>
                    <a:pt x="92" y="1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27"/>
          <p:cNvGrpSpPr/>
          <p:nvPr/>
        </p:nvGrpSpPr>
        <p:grpSpPr>
          <a:xfrm>
            <a:off x="7828313" y="5489919"/>
            <a:ext cx="633413" cy="633413"/>
            <a:chOff x="2202133" y="2744700"/>
            <a:chExt cx="633413" cy="633413"/>
          </a:xfrm>
          <a:solidFill>
            <a:schemeClr val="tx2"/>
          </a:solidFill>
        </p:grpSpPr>
        <p:sp>
          <p:nvSpPr>
            <p:cNvPr id="21" name="Freeform 620"/>
            <p:cNvSpPr>
              <a:spLocks noEditPoints="1"/>
            </p:cNvSpPr>
            <p:nvPr/>
          </p:nvSpPr>
          <p:spPr bwMode="auto">
            <a:xfrm>
              <a:off x="2202133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57"/>
            <p:cNvSpPr>
              <a:spLocks noEditPoints="1"/>
            </p:cNvSpPr>
            <p:nvPr/>
          </p:nvSpPr>
          <p:spPr bwMode="auto">
            <a:xfrm>
              <a:off x="2364105" y="2846951"/>
              <a:ext cx="308562" cy="428006"/>
            </a:xfrm>
            <a:custGeom>
              <a:avLst/>
              <a:gdLst>
                <a:gd name="T0" fmla="*/ 65 w 144"/>
                <a:gd name="T1" fmla="*/ 88 h 200"/>
                <a:gd name="T2" fmla="*/ 79 w 144"/>
                <a:gd name="T3" fmla="*/ 64 h 200"/>
                <a:gd name="T4" fmla="*/ 79 w 144"/>
                <a:gd name="T5" fmla="*/ 72 h 200"/>
                <a:gd name="T6" fmla="*/ 64 w 144"/>
                <a:gd name="T7" fmla="*/ 96 h 200"/>
                <a:gd name="T8" fmla="*/ 80 w 144"/>
                <a:gd name="T9" fmla="*/ 96 h 200"/>
                <a:gd name="T10" fmla="*/ 64 w 144"/>
                <a:gd name="T11" fmla="*/ 120 h 200"/>
                <a:gd name="T12" fmla="*/ 78 w 144"/>
                <a:gd name="T13" fmla="*/ 32 h 200"/>
                <a:gd name="T14" fmla="*/ 78 w 144"/>
                <a:gd name="T15" fmla="*/ 40 h 200"/>
                <a:gd name="T16" fmla="*/ 65 w 144"/>
                <a:gd name="T17" fmla="*/ 48 h 200"/>
                <a:gd name="T18" fmla="*/ 79 w 144"/>
                <a:gd name="T19" fmla="*/ 48 h 200"/>
                <a:gd name="T20" fmla="*/ 106 w 144"/>
                <a:gd name="T21" fmla="*/ 102 h 200"/>
                <a:gd name="T22" fmla="*/ 103 w 144"/>
                <a:gd name="T23" fmla="*/ 83 h 200"/>
                <a:gd name="T24" fmla="*/ 103 w 144"/>
                <a:gd name="T25" fmla="*/ 58 h 200"/>
                <a:gd name="T26" fmla="*/ 96 w 144"/>
                <a:gd name="T27" fmla="*/ 34 h 200"/>
                <a:gd name="T28" fmla="*/ 97 w 144"/>
                <a:gd name="T29" fmla="*/ 25 h 200"/>
                <a:gd name="T30" fmla="*/ 90 w 144"/>
                <a:gd name="T31" fmla="*/ 6 h 200"/>
                <a:gd name="T32" fmla="*/ 54 w 144"/>
                <a:gd name="T33" fmla="*/ 6 h 200"/>
                <a:gd name="T34" fmla="*/ 47 w 144"/>
                <a:gd name="T35" fmla="*/ 25 h 200"/>
                <a:gd name="T36" fmla="*/ 47 w 144"/>
                <a:gd name="T37" fmla="*/ 25 h 200"/>
                <a:gd name="T38" fmla="*/ 43 w 144"/>
                <a:gd name="T39" fmla="*/ 42 h 200"/>
                <a:gd name="T40" fmla="*/ 43 w 144"/>
                <a:gd name="T41" fmla="*/ 67 h 200"/>
                <a:gd name="T42" fmla="*/ 38 w 144"/>
                <a:gd name="T43" fmla="*/ 91 h 200"/>
                <a:gd name="T44" fmla="*/ 5 w 144"/>
                <a:gd name="T45" fmla="*/ 84 h 200"/>
                <a:gd name="T46" fmla="*/ 28 w 144"/>
                <a:gd name="T47" fmla="*/ 141 h 200"/>
                <a:gd name="T48" fmla="*/ 68 w 144"/>
                <a:gd name="T49" fmla="*/ 200 h 200"/>
                <a:gd name="T50" fmla="*/ 72 w 144"/>
                <a:gd name="T51" fmla="*/ 184 h 200"/>
                <a:gd name="T52" fmla="*/ 73 w 144"/>
                <a:gd name="T53" fmla="*/ 184 h 200"/>
                <a:gd name="T54" fmla="*/ 84 w 144"/>
                <a:gd name="T55" fmla="*/ 200 h 200"/>
                <a:gd name="T56" fmla="*/ 142 w 144"/>
                <a:gd name="T57" fmla="*/ 91 h 200"/>
                <a:gd name="T58" fmla="*/ 57 w 144"/>
                <a:gd name="T59" fmla="*/ 104 h 200"/>
                <a:gd name="T60" fmla="*/ 47 w 144"/>
                <a:gd name="T61" fmla="*/ 95 h 200"/>
                <a:gd name="T62" fmla="*/ 57 w 144"/>
                <a:gd name="T63" fmla="*/ 88 h 200"/>
                <a:gd name="T64" fmla="*/ 48 w 144"/>
                <a:gd name="T65" fmla="*/ 79 h 200"/>
                <a:gd name="T66" fmla="*/ 58 w 144"/>
                <a:gd name="T67" fmla="*/ 72 h 200"/>
                <a:gd name="T68" fmla="*/ 50 w 144"/>
                <a:gd name="T69" fmla="*/ 63 h 200"/>
                <a:gd name="T70" fmla="*/ 59 w 144"/>
                <a:gd name="T71" fmla="*/ 56 h 200"/>
                <a:gd name="T72" fmla="*/ 52 w 144"/>
                <a:gd name="T73" fmla="*/ 47 h 200"/>
                <a:gd name="T74" fmla="*/ 60 w 144"/>
                <a:gd name="T75" fmla="*/ 40 h 200"/>
                <a:gd name="T76" fmla="*/ 55 w 144"/>
                <a:gd name="T77" fmla="*/ 30 h 200"/>
                <a:gd name="T78" fmla="*/ 55 w 144"/>
                <a:gd name="T79" fmla="*/ 27 h 200"/>
                <a:gd name="T80" fmla="*/ 58 w 144"/>
                <a:gd name="T81" fmla="*/ 24 h 200"/>
                <a:gd name="T82" fmla="*/ 61 w 144"/>
                <a:gd name="T83" fmla="*/ 14 h 200"/>
                <a:gd name="T84" fmla="*/ 64 w 144"/>
                <a:gd name="T85" fmla="*/ 8 h 200"/>
                <a:gd name="T86" fmla="*/ 83 w 144"/>
                <a:gd name="T87" fmla="*/ 10 h 200"/>
                <a:gd name="T88" fmla="*/ 80 w 144"/>
                <a:gd name="T89" fmla="*/ 24 h 200"/>
                <a:gd name="T90" fmla="*/ 89 w 144"/>
                <a:gd name="T91" fmla="*/ 27 h 200"/>
                <a:gd name="T92" fmla="*/ 84 w 144"/>
                <a:gd name="T93" fmla="*/ 32 h 200"/>
                <a:gd name="T94" fmla="*/ 93 w 144"/>
                <a:gd name="T95" fmla="*/ 43 h 200"/>
                <a:gd name="T96" fmla="*/ 85 w 144"/>
                <a:gd name="T97" fmla="*/ 48 h 200"/>
                <a:gd name="T98" fmla="*/ 95 w 144"/>
                <a:gd name="T99" fmla="*/ 60 h 200"/>
                <a:gd name="T100" fmla="*/ 86 w 144"/>
                <a:gd name="T101" fmla="*/ 64 h 200"/>
                <a:gd name="T102" fmla="*/ 97 w 144"/>
                <a:gd name="T103" fmla="*/ 76 h 200"/>
                <a:gd name="T104" fmla="*/ 87 w 144"/>
                <a:gd name="T105" fmla="*/ 80 h 200"/>
                <a:gd name="T106" fmla="*/ 98 w 144"/>
                <a:gd name="T107" fmla="*/ 92 h 200"/>
                <a:gd name="T108" fmla="*/ 87 w 144"/>
                <a:gd name="T109" fmla="*/ 96 h 200"/>
                <a:gd name="T110" fmla="*/ 99 w 144"/>
                <a:gd name="T111" fmla="*/ 107 h 200"/>
                <a:gd name="T112" fmla="*/ 49 w 144"/>
                <a:gd name="T113" fmla="*/ 104 h 200"/>
                <a:gd name="T114" fmla="*/ 58 w 144"/>
                <a:gd name="T115" fmla="*/ 172 h 200"/>
                <a:gd name="T116" fmla="*/ 49 w 144"/>
                <a:gd name="T117" fmla="*/ 169 h 200"/>
                <a:gd name="T118" fmla="*/ 66 w 144"/>
                <a:gd name="T119" fmla="*/ 136 h 200"/>
                <a:gd name="T120" fmla="*/ 65 w 144"/>
                <a:gd name="T121" fmla="*/ 150 h 200"/>
                <a:gd name="T122" fmla="*/ 108 w 144"/>
                <a:gd name="T123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200">
                  <a:moveTo>
                    <a:pt x="79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79" y="88"/>
                    <a:pt x="79" y="88"/>
                    <a:pt x="79" y="88"/>
                  </a:cubicBezTo>
                  <a:lnTo>
                    <a:pt x="79" y="80"/>
                  </a:lnTo>
                  <a:close/>
                  <a:moveTo>
                    <a:pt x="79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79" y="72"/>
                    <a:pt x="79" y="72"/>
                    <a:pt x="79" y="72"/>
                  </a:cubicBezTo>
                  <a:lnTo>
                    <a:pt x="79" y="64"/>
                  </a:lnTo>
                  <a:close/>
                  <a:moveTo>
                    <a:pt x="80" y="96"/>
                  </a:moveTo>
                  <a:cubicBezTo>
                    <a:pt x="64" y="96"/>
                    <a:pt x="64" y="96"/>
                    <a:pt x="64" y="9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80" y="104"/>
                    <a:pt x="80" y="104"/>
                    <a:pt x="80" y="104"/>
                  </a:cubicBezTo>
                  <a:lnTo>
                    <a:pt x="80" y="96"/>
                  </a:lnTo>
                  <a:close/>
                  <a:moveTo>
                    <a:pt x="80" y="112"/>
                  </a:moveTo>
                  <a:cubicBezTo>
                    <a:pt x="64" y="112"/>
                    <a:pt x="64" y="112"/>
                    <a:pt x="64" y="112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12"/>
                  </a:lnTo>
                  <a:close/>
                  <a:moveTo>
                    <a:pt x="78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8" y="40"/>
                    <a:pt x="78" y="40"/>
                    <a:pt x="78" y="40"/>
                  </a:cubicBezTo>
                  <a:lnTo>
                    <a:pt x="78" y="32"/>
                  </a:lnTo>
                  <a:close/>
                  <a:moveTo>
                    <a:pt x="79" y="48"/>
                  </a:moveTo>
                  <a:cubicBezTo>
                    <a:pt x="65" y="48"/>
                    <a:pt x="65" y="48"/>
                    <a:pt x="65" y="4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79" y="56"/>
                    <a:pt x="79" y="56"/>
                    <a:pt x="79" y="56"/>
                  </a:cubicBezTo>
                  <a:lnTo>
                    <a:pt x="79" y="48"/>
                  </a:lnTo>
                  <a:close/>
                  <a:moveTo>
                    <a:pt x="144" y="87"/>
                  </a:moveTo>
                  <a:cubicBezTo>
                    <a:pt x="143" y="85"/>
                    <a:pt x="141" y="84"/>
                    <a:pt x="139" y="84"/>
                  </a:cubicBezTo>
                  <a:cubicBezTo>
                    <a:pt x="130" y="86"/>
                    <a:pt x="118" y="93"/>
                    <a:pt x="106" y="102"/>
                  </a:cubicBezTo>
                  <a:cubicBezTo>
                    <a:pt x="105" y="101"/>
                    <a:pt x="104" y="100"/>
                    <a:pt x="104" y="99"/>
                  </a:cubicBezTo>
                  <a:cubicBezTo>
                    <a:pt x="106" y="97"/>
                    <a:pt x="107" y="94"/>
                    <a:pt x="106" y="91"/>
                  </a:cubicBezTo>
                  <a:cubicBezTo>
                    <a:pt x="106" y="88"/>
                    <a:pt x="105" y="85"/>
                    <a:pt x="103" y="83"/>
                  </a:cubicBezTo>
                  <a:cubicBezTo>
                    <a:pt x="104" y="81"/>
                    <a:pt x="105" y="78"/>
                    <a:pt x="105" y="75"/>
                  </a:cubicBezTo>
                  <a:cubicBezTo>
                    <a:pt x="105" y="72"/>
                    <a:pt x="103" y="69"/>
                    <a:pt x="101" y="67"/>
                  </a:cubicBezTo>
                  <a:cubicBezTo>
                    <a:pt x="103" y="65"/>
                    <a:pt x="104" y="62"/>
                    <a:pt x="103" y="58"/>
                  </a:cubicBezTo>
                  <a:cubicBezTo>
                    <a:pt x="103" y="55"/>
                    <a:pt x="101" y="53"/>
                    <a:pt x="99" y="51"/>
                  </a:cubicBezTo>
                  <a:cubicBezTo>
                    <a:pt x="101" y="48"/>
                    <a:pt x="101" y="45"/>
                    <a:pt x="101" y="42"/>
                  </a:cubicBezTo>
                  <a:cubicBezTo>
                    <a:pt x="100" y="39"/>
                    <a:pt x="98" y="36"/>
                    <a:pt x="96" y="34"/>
                  </a:cubicBezTo>
                  <a:cubicBezTo>
                    <a:pt x="97" y="31"/>
                    <a:pt x="98" y="28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1"/>
                    <a:pt x="94" y="19"/>
                    <a:pt x="90" y="17"/>
                  </a:cubicBezTo>
                  <a:cubicBezTo>
                    <a:pt x="92" y="14"/>
                    <a:pt x="92" y="10"/>
                    <a:pt x="90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2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2" y="10"/>
                    <a:pt x="52" y="14"/>
                    <a:pt x="54" y="17"/>
                  </a:cubicBezTo>
                  <a:cubicBezTo>
                    <a:pt x="50" y="19"/>
                    <a:pt x="48" y="21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8"/>
                    <a:pt x="47" y="31"/>
                    <a:pt x="48" y="34"/>
                  </a:cubicBezTo>
                  <a:cubicBezTo>
                    <a:pt x="46" y="36"/>
                    <a:pt x="44" y="39"/>
                    <a:pt x="43" y="42"/>
                  </a:cubicBezTo>
                  <a:cubicBezTo>
                    <a:pt x="43" y="45"/>
                    <a:pt x="43" y="48"/>
                    <a:pt x="45" y="51"/>
                  </a:cubicBezTo>
                  <a:cubicBezTo>
                    <a:pt x="43" y="53"/>
                    <a:pt x="41" y="55"/>
                    <a:pt x="41" y="59"/>
                  </a:cubicBezTo>
                  <a:cubicBezTo>
                    <a:pt x="40" y="62"/>
                    <a:pt x="41" y="65"/>
                    <a:pt x="43" y="67"/>
                  </a:cubicBezTo>
                  <a:cubicBezTo>
                    <a:pt x="41" y="69"/>
                    <a:pt x="39" y="72"/>
                    <a:pt x="39" y="75"/>
                  </a:cubicBezTo>
                  <a:cubicBezTo>
                    <a:pt x="39" y="78"/>
                    <a:pt x="40" y="81"/>
                    <a:pt x="41" y="83"/>
                  </a:cubicBezTo>
                  <a:cubicBezTo>
                    <a:pt x="39" y="85"/>
                    <a:pt x="38" y="88"/>
                    <a:pt x="38" y="91"/>
                  </a:cubicBezTo>
                  <a:cubicBezTo>
                    <a:pt x="37" y="94"/>
                    <a:pt x="38" y="97"/>
                    <a:pt x="40" y="100"/>
                  </a:cubicBezTo>
                  <a:cubicBezTo>
                    <a:pt x="40" y="100"/>
                    <a:pt x="39" y="101"/>
                    <a:pt x="38" y="102"/>
                  </a:cubicBezTo>
                  <a:cubicBezTo>
                    <a:pt x="26" y="93"/>
                    <a:pt x="14" y="86"/>
                    <a:pt x="5" y="84"/>
                  </a:cubicBezTo>
                  <a:cubicBezTo>
                    <a:pt x="3" y="84"/>
                    <a:pt x="1" y="85"/>
                    <a:pt x="0" y="87"/>
                  </a:cubicBezTo>
                  <a:cubicBezTo>
                    <a:pt x="0" y="88"/>
                    <a:pt x="0" y="90"/>
                    <a:pt x="2" y="91"/>
                  </a:cubicBezTo>
                  <a:cubicBezTo>
                    <a:pt x="10" y="96"/>
                    <a:pt x="20" y="106"/>
                    <a:pt x="28" y="141"/>
                  </a:cubicBezTo>
                  <a:cubicBezTo>
                    <a:pt x="35" y="168"/>
                    <a:pt x="43" y="180"/>
                    <a:pt x="60" y="183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84"/>
                    <a:pt x="68" y="184"/>
                    <a:pt x="68" y="184"/>
                  </a:cubicBezTo>
                  <a:cubicBezTo>
                    <a:pt x="69" y="184"/>
                    <a:pt x="69" y="184"/>
                    <a:pt x="70" y="184"/>
                  </a:cubicBezTo>
                  <a:cubicBezTo>
                    <a:pt x="71" y="184"/>
                    <a:pt x="71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4"/>
                    <a:pt x="75" y="184"/>
                    <a:pt x="76" y="184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101" y="180"/>
                    <a:pt x="109" y="168"/>
                    <a:pt x="116" y="141"/>
                  </a:cubicBezTo>
                  <a:cubicBezTo>
                    <a:pt x="124" y="106"/>
                    <a:pt x="134" y="96"/>
                    <a:pt x="142" y="91"/>
                  </a:cubicBezTo>
                  <a:cubicBezTo>
                    <a:pt x="144" y="90"/>
                    <a:pt x="144" y="88"/>
                    <a:pt x="144" y="87"/>
                  </a:cubicBezTo>
                  <a:close/>
                  <a:moveTo>
                    <a:pt x="49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8" y="96"/>
                    <a:pt x="47" y="96"/>
                    <a:pt x="47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0"/>
                    <a:pt x="47" y="88"/>
                    <a:pt x="50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0"/>
                    <a:pt x="49" y="80"/>
                    <a:pt x="48" y="79"/>
                  </a:cubicBezTo>
                  <a:cubicBezTo>
                    <a:pt x="47" y="78"/>
                    <a:pt x="47" y="77"/>
                    <a:pt x="47" y="76"/>
                  </a:cubicBezTo>
                  <a:cubicBezTo>
                    <a:pt x="47" y="74"/>
                    <a:pt x="49" y="72"/>
                    <a:pt x="51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50" y="63"/>
                  </a:cubicBezTo>
                  <a:cubicBezTo>
                    <a:pt x="49" y="62"/>
                    <a:pt x="48" y="61"/>
                    <a:pt x="49" y="59"/>
                  </a:cubicBezTo>
                  <a:cubicBezTo>
                    <a:pt x="49" y="57"/>
                    <a:pt x="51" y="56"/>
                    <a:pt x="52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8"/>
                    <a:pt x="53" y="47"/>
                    <a:pt x="52" y="47"/>
                  </a:cubicBezTo>
                  <a:cubicBezTo>
                    <a:pt x="51" y="46"/>
                    <a:pt x="51" y="45"/>
                    <a:pt x="51" y="43"/>
                  </a:cubicBezTo>
                  <a:cubicBezTo>
                    <a:pt x="51" y="41"/>
                    <a:pt x="53" y="40"/>
                    <a:pt x="55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6" y="31"/>
                    <a:pt x="55" y="30"/>
                  </a:cubicBezTo>
                  <a:cubicBezTo>
                    <a:pt x="55" y="29"/>
                    <a:pt x="54" y="28"/>
                    <a:pt x="55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5"/>
                    <a:pt x="57" y="24"/>
                    <a:pt x="5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2" y="15"/>
                    <a:pt x="61" y="14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9"/>
                    <a:pt x="63" y="8"/>
                    <a:pt x="64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2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2"/>
                    <a:pt x="83" y="14"/>
                    <a:pt x="83" y="14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9" y="25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89" y="29"/>
                    <a:pt x="89" y="30"/>
                  </a:cubicBezTo>
                  <a:cubicBezTo>
                    <a:pt x="88" y="31"/>
                    <a:pt x="87" y="32"/>
                    <a:pt x="86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1" y="40"/>
                    <a:pt x="93" y="41"/>
                    <a:pt x="93" y="43"/>
                  </a:cubicBezTo>
                  <a:cubicBezTo>
                    <a:pt x="93" y="45"/>
                    <a:pt x="93" y="46"/>
                    <a:pt x="92" y="47"/>
                  </a:cubicBezTo>
                  <a:cubicBezTo>
                    <a:pt x="91" y="47"/>
                    <a:pt x="90" y="48"/>
                    <a:pt x="89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5" y="57"/>
                    <a:pt x="95" y="60"/>
                  </a:cubicBezTo>
                  <a:cubicBezTo>
                    <a:pt x="96" y="61"/>
                    <a:pt x="95" y="62"/>
                    <a:pt x="94" y="63"/>
                  </a:cubicBezTo>
                  <a:cubicBezTo>
                    <a:pt x="94" y="64"/>
                    <a:pt x="93" y="64"/>
                    <a:pt x="92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5" y="72"/>
                    <a:pt x="97" y="74"/>
                    <a:pt x="97" y="76"/>
                  </a:cubicBezTo>
                  <a:cubicBezTo>
                    <a:pt x="97" y="77"/>
                    <a:pt x="97" y="78"/>
                    <a:pt x="96" y="79"/>
                  </a:cubicBezTo>
                  <a:cubicBezTo>
                    <a:pt x="95" y="80"/>
                    <a:pt x="94" y="80"/>
                    <a:pt x="93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7" y="88"/>
                    <a:pt x="98" y="90"/>
                    <a:pt x="98" y="92"/>
                  </a:cubicBezTo>
                  <a:cubicBezTo>
                    <a:pt x="98" y="93"/>
                    <a:pt x="98" y="94"/>
                    <a:pt x="97" y="95"/>
                  </a:cubicBezTo>
                  <a:cubicBezTo>
                    <a:pt x="97" y="96"/>
                    <a:pt x="96" y="96"/>
                    <a:pt x="94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7"/>
                  </a:cubicBezTo>
                  <a:cubicBezTo>
                    <a:pt x="88" y="115"/>
                    <a:pt x="79" y="124"/>
                    <a:pt x="72" y="130"/>
                  </a:cubicBezTo>
                  <a:cubicBezTo>
                    <a:pt x="65" y="124"/>
                    <a:pt x="56" y="115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108" y="139"/>
                  </a:moveTo>
                  <a:cubicBezTo>
                    <a:pt x="100" y="171"/>
                    <a:pt x="91" y="176"/>
                    <a:pt x="72" y="176"/>
                  </a:cubicBezTo>
                  <a:cubicBezTo>
                    <a:pt x="65" y="176"/>
                    <a:pt x="60" y="175"/>
                    <a:pt x="58" y="172"/>
                  </a:cubicBezTo>
                  <a:cubicBezTo>
                    <a:pt x="56" y="169"/>
                    <a:pt x="58" y="164"/>
                    <a:pt x="59" y="160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0" y="162"/>
                    <a:pt x="49" y="166"/>
                    <a:pt x="49" y="169"/>
                  </a:cubicBezTo>
                  <a:cubicBezTo>
                    <a:pt x="44" y="164"/>
                    <a:pt x="40" y="155"/>
                    <a:pt x="36" y="139"/>
                  </a:cubicBezTo>
                  <a:cubicBezTo>
                    <a:pt x="32" y="122"/>
                    <a:pt x="27" y="109"/>
                    <a:pt x="21" y="100"/>
                  </a:cubicBezTo>
                  <a:cubicBezTo>
                    <a:pt x="36" y="109"/>
                    <a:pt x="55" y="125"/>
                    <a:pt x="66" y="136"/>
                  </a:cubicBezTo>
                  <a:cubicBezTo>
                    <a:pt x="66" y="136"/>
                    <a:pt x="65" y="137"/>
                    <a:pt x="65" y="137"/>
                  </a:cubicBezTo>
                  <a:cubicBezTo>
                    <a:pt x="63" y="140"/>
                    <a:pt x="60" y="143"/>
                    <a:pt x="58" y="146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5"/>
                    <a:pt x="71" y="143"/>
                  </a:cubicBezTo>
                  <a:cubicBezTo>
                    <a:pt x="81" y="133"/>
                    <a:pt x="104" y="111"/>
                    <a:pt x="123" y="100"/>
                  </a:cubicBezTo>
                  <a:cubicBezTo>
                    <a:pt x="117" y="109"/>
                    <a:pt x="112" y="122"/>
                    <a:pt x="108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6"/>
          <p:cNvGrpSpPr/>
          <p:nvPr/>
        </p:nvGrpSpPr>
        <p:grpSpPr>
          <a:xfrm>
            <a:off x="7006686" y="5489919"/>
            <a:ext cx="633413" cy="633413"/>
            <a:chOff x="1380506" y="2744700"/>
            <a:chExt cx="633413" cy="633413"/>
          </a:xfrm>
          <a:solidFill>
            <a:schemeClr val="tx2"/>
          </a:solidFill>
        </p:grpSpPr>
        <p:sp>
          <p:nvSpPr>
            <p:cNvPr id="24" name="Freeform 624"/>
            <p:cNvSpPr>
              <a:spLocks noEditPoints="1"/>
            </p:cNvSpPr>
            <p:nvPr/>
          </p:nvSpPr>
          <p:spPr bwMode="auto">
            <a:xfrm>
              <a:off x="1380506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82"/>
            <p:cNvSpPr>
              <a:spLocks noEditPoints="1"/>
            </p:cNvSpPr>
            <p:nvPr/>
          </p:nvSpPr>
          <p:spPr bwMode="auto">
            <a:xfrm>
              <a:off x="1502664" y="2923865"/>
              <a:ext cx="382762" cy="308562"/>
            </a:xfrm>
            <a:custGeom>
              <a:avLst/>
              <a:gdLst>
                <a:gd name="T0" fmla="*/ 3 w 179"/>
                <a:gd name="T1" fmla="*/ 104 h 144"/>
                <a:gd name="T2" fmla="*/ 83 w 179"/>
                <a:gd name="T3" fmla="*/ 104 h 144"/>
                <a:gd name="T4" fmla="*/ 43 w 179"/>
                <a:gd name="T5" fmla="*/ 136 h 144"/>
                <a:gd name="T6" fmla="*/ 43 w 179"/>
                <a:gd name="T7" fmla="*/ 72 h 144"/>
                <a:gd name="T8" fmla="*/ 43 w 179"/>
                <a:gd name="T9" fmla="*/ 136 h 144"/>
                <a:gd name="T10" fmla="*/ 161 w 179"/>
                <a:gd name="T11" fmla="*/ 82 h 144"/>
                <a:gd name="T12" fmla="*/ 172 w 179"/>
                <a:gd name="T13" fmla="*/ 80 h 144"/>
                <a:gd name="T14" fmla="*/ 175 w 179"/>
                <a:gd name="T15" fmla="*/ 48 h 144"/>
                <a:gd name="T16" fmla="*/ 119 w 179"/>
                <a:gd name="T17" fmla="*/ 39 h 144"/>
                <a:gd name="T18" fmla="*/ 111 w 179"/>
                <a:gd name="T19" fmla="*/ 0 h 144"/>
                <a:gd name="T20" fmla="*/ 98 w 179"/>
                <a:gd name="T21" fmla="*/ 36 h 144"/>
                <a:gd name="T22" fmla="*/ 91 w 179"/>
                <a:gd name="T23" fmla="*/ 8 h 144"/>
                <a:gd name="T24" fmla="*/ 27 w 179"/>
                <a:gd name="T25" fmla="*/ 0 h 144"/>
                <a:gd name="T26" fmla="*/ 34 w 179"/>
                <a:gd name="T27" fmla="*/ 8 h 144"/>
                <a:gd name="T28" fmla="*/ 0 w 179"/>
                <a:gd name="T29" fmla="*/ 68 h 144"/>
                <a:gd name="T30" fmla="*/ 27 w 179"/>
                <a:gd name="T31" fmla="*/ 59 h 144"/>
                <a:gd name="T32" fmla="*/ 30 w 179"/>
                <a:gd name="T33" fmla="*/ 58 h 144"/>
                <a:gd name="T34" fmla="*/ 34 w 179"/>
                <a:gd name="T35" fmla="*/ 57 h 144"/>
                <a:gd name="T36" fmla="*/ 38 w 179"/>
                <a:gd name="T37" fmla="*/ 56 h 144"/>
                <a:gd name="T38" fmla="*/ 91 w 179"/>
                <a:gd name="T39" fmla="*/ 104 h 144"/>
                <a:gd name="T40" fmla="*/ 91 w 179"/>
                <a:gd name="T41" fmla="*/ 115 h 144"/>
                <a:gd name="T42" fmla="*/ 111 w 179"/>
                <a:gd name="T43" fmla="*/ 116 h 144"/>
                <a:gd name="T44" fmla="*/ 151 w 179"/>
                <a:gd name="T45" fmla="*/ 80 h 144"/>
                <a:gd name="T46" fmla="*/ 76 w 179"/>
                <a:gd name="T47" fmla="*/ 8 h 144"/>
                <a:gd name="T48" fmla="*/ 91 w 179"/>
                <a:gd name="T49" fmla="*/ 50 h 144"/>
                <a:gd name="T50" fmla="*/ 59 w 179"/>
                <a:gd name="T51" fmla="*/ 8 h 144"/>
                <a:gd name="T52" fmla="*/ 51 w 179"/>
                <a:gd name="T53" fmla="*/ 8 h 144"/>
                <a:gd name="T54" fmla="*/ 43 w 179"/>
                <a:gd name="T55" fmla="*/ 32 h 144"/>
                <a:gd name="T56" fmla="*/ 42 w 179"/>
                <a:gd name="T57" fmla="*/ 8 h 144"/>
                <a:gd name="T58" fmla="*/ 99 w 179"/>
                <a:gd name="T59" fmla="*/ 108 h 144"/>
                <a:gd name="T60" fmla="*/ 43 w 179"/>
                <a:gd name="T61" fmla="*/ 48 h 144"/>
                <a:gd name="T62" fmla="*/ 34 w 179"/>
                <a:gd name="T63" fmla="*/ 49 h 144"/>
                <a:gd name="T64" fmla="*/ 34 w 179"/>
                <a:gd name="T65" fmla="*/ 41 h 144"/>
                <a:gd name="T66" fmla="*/ 92 w 179"/>
                <a:gd name="T67" fmla="*/ 63 h 144"/>
                <a:gd name="T68" fmla="*/ 96 w 179"/>
                <a:gd name="T69" fmla="*/ 64 h 144"/>
                <a:gd name="T70" fmla="*/ 99 w 179"/>
                <a:gd name="T71" fmla="*/ 44 h 144"/>
                <a:gd name="T72" fmla="*/ 111 w 179"/>
                <a:gd name="T73" fmla="*/ 56 h 144"/>
                <a:gd name="T74" fmla="*/ 119 w 179"/>
                <a:gd name="T75" fmla="*/ 47 h 144"/>
                <a:gd name="T76" fmla="*/ 167 w 179"/>
                <a:gd name="T77" fmla="*/ 73 h 144"/>
                <a:gd name="T78" fmla="*/ 151 w 179"/>
                <a:gd name="T79" fmla="*/ 72 h 144"/>
                <a:gd name="T80" fmla="*/ 151 w 179"/>
                <a:gd name="T81" fmla="*/ 88 h 144"/>
                <a:gd name="T82" fmla="*/ 151 w 179"/>
                <a:gd name="T83" fmla="*/ 144 h 144"/>
                <a:gd name="T84" fmla="*/ 151 w 179"/>
                <a:gd name="T85" fmla="*/ 88 h 144"/>
                <a:gd name="T86" fmla="*/ 131 w 179"/>
                <a:gd name="T87" fmla="*/ 116 h 144"/>
                <a:gd name="T88" fmla="*/ 171 w 179"/>
                <a:gd name="T89" fmla="*/ 116 h 144"/>
                <a:gd name="T90" fmla="*/ 43 w 179"/>
                <a:gd name="T91" fmla="*/ 88 h 144"/>
                <a:gd name="T92" fmla="*/ 43 w 179"/>
                <a:gd name="T93" fmla="*/ 120 h 144"/>
                <a:gd name="T94" fmla="*/ 43 w 179"/>
                <a:gd name="T95" fmla="*/ 88 h 144"/>
                <a:gd name="T96" fmla="*/ 35 w 179"/>
                <a:gd name="T97" fmla="*/ 104 h 144"/>
                <a:gd name="T98" fmla="*/ 51 w 179"/>
                <a:gd name="T99" fmla="*/ 104 h 144"/>
                <a:gd name="T100" fmla="*/ 151 w 179"/>
                <a:gd name="T101" fmla="*/ 104 h 144"/>
                <a:gd name="T102" fmla="*/ 151 w 179"/>
                <a:gd name="T103" fmla="*/ 128 h 144"/>
                <a:gd name="T104" fmla="*/ 151 w 179"/>
                <a:gd name="T105" fmla="*/ 104 h 144"/>
                <a:gd name="T106" fmla="*/ 147 w 179"/>
                <a:gd name="T107" fmla="*/ 116 h 144"/>
                <a:gd name="T108" fmla="*/ 155 w 179"/>
                <a:gd name="T109" fmla="*/ 116 h 144"/>
                <a:gd name="T110" fmla="*/ 155 w 179"/>
                <a:gd name="T111" fmla="*/ 56 h 144"/>
                <a:gd name="T112" fmla="*/ 135 w 179"/>
                <a:gd name="T113" fmla="*/ 64 h 144"/>
                <a:gd name="T114" fmla="*/ 155 w 179"/>
                <a:gd name="T115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144">
                  <a:moveTo>
                    <a:pt x="43" y="64"/>
                  </a:moveTo>
                  <a:cubicBezTo>
                    <a:pt x="21" y="64"/>
                    <a:pt x="3" y="82"/>
                    <a:pt x="3" y="104"/>
                  </a:cubicBezTo>
                  <a:cubicBezTo>
                    <a:pt x="3" y="126"/>
                    <a:pt x="21" y="144"/>
                    <a:pt x="43" y="144"/>
                  </a:cubicBezTo>
                  <a:cubicBezTo>
                    <a:pt x="65" y="144"/>
                    <a:pt x="83" y="126"/>
                    <a:pt x="83" y="104"/>
                  </a:cubicBezTo>
                  <a:cubicBezTo>
                    <a:pt x="83" y="82"/>
                    <a:pt x="65" y="64"/>
                    <a:pt x="43" y="64"/>
                  </a:cubicBezTo>
                  <a:close/>
                  <a:moveTo>
                    <a:pt x="43" y="136"/>
                  </a:moveTo>
                  <a:cubicBezTo>
                    <a:pt x="25" y="136"/>
                    <a:pt x="11" y="122"/>
                    <a:pt x="11" y="104"/>
                  </a:cubicBezTo>
                  <a:cubicBezTo>
                    <a:pt x="11" y="86"/>
                    <a:pt x="25" y="72"/>
                    <a:pt x="43" y="72"/>
                  </a:cubicBezTo>
                  <a:cubicBezTo>
                    <a:pt x="61" y="72"/>
                    <a:pt x="75" y="86"/>
                    <a:pt x="75" y="104"/>
                  </a:cubicBezTo>
                  <a:cubicBezTo>
                    <a:pt x="75" y="122"/>
                    <a:pt x="61" y="136"/>
                    <a:pt x="43" y="136"/>
                  </a:cubicBezTo>
                  <a:close/>
                  <a:moveTo>
                    <a:pt x="151" y="80"/>
                  </a:moveTo>
                  <a:cubicBezTo>
                    <a:pt x="154" y="80"/>
                    <a:pt x="158" y="81"/>
                    <a:pt x="161" y="82"/>
                  </a:cubicBezTo>
                  <a:cubicBezTo>
                    <a:pt x="162" y="82"/>
                    <a:pt x="163" y="82"/>
                    <a:pt x="163" y="82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5" y="78"/>
                    <a:pt x="175" y="76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6"/>
                    <a:pt x="173" y="44"/>
                    <a:pt x="171" y="44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4" y="55"/>
                    <a:pt x="6" y="61"/>
                    <a:pt x="0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66"/>
                    <a:pt x="19" y="61"/>
                    <a:pt x="27" y="59"/>
                  </a:cubicBezTo>
                  <a:cubicBezTo>
                    <a:pt x="27" y="59"/>
                    <a:pt x="28" y="59"/>
                    <a:pt x="28" y="59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4" y="57"/>
                  </a:cubicBezTo>
                  <a:cubicBezTo>
                    <a:pt x="35" y="57"/>
                    <a:pt x="36" y="57"/>
                    <a:pt x="37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40" y="56"/>
                    <a:pt x="41" y="56"/>
                    <a:pt x="43" y="56"/>
                  </a:cubicBezTo>
                  <a:cubicBezTo>
                    <a:pt x="69" y="56"/>
                    <a:pt x="91" y="78"/>
                    <a:pt x="91" y="104"/>
                  </a:cubicBezTo>
                  <a:cubicBezTo>
                    <a:pt x="91" y="106"/>
                    <a:pt x="91" y="109"/>
                    <a:pt x="90" y="111"/>
                  </a:cubicBezTo>
                  <a:cubicBezTo>
                    <a:pt x="90" y="113"/>
                    <a:pt x="91" y="114"/>
                    <a:pt x="91" y="115"/>
                  </a:cubicBezTo>
                  <a:cubicBezTo>
                    <a:pt x="92" y="115"/>
                    <a:pt x="93" y="116"/>
                    <a:pt x="94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3" y="116"/>
                    <a:pt x="115" y="114"/>
                    <a:pt x="115" y="112"/>
                  </a:cubicBezTo>
                  <a:cubicBezTo>
                    <a:pt x="117" y="94"/>
                    <a:pt x="132" y="80"/>
                    <a:pt x="151" y="80"/>
                  </a:cubicBezTo>
                  <a:close/>
                  <a:moveTo>
                    <a:pt x="59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2" y="42"/>
                    <a:pt x="71" y="37"/>
                    <a:pt x="59" y="34"/>
                  </a:cubicBezTo>
                  <a:lnTo>
                    <a:pt x="59" y="8"/>
                  </a:lnTo>
                  <a:close/>
                  <a:moveTo>
                    <a:pt x="42" y="8"/>
                  </a:moveTo>
                  <a:cubicBezTo>
                    <a:pt x="51" y="8"/>
                    <a:pt x="51" y="8"/>
                    <a:pt x="51" y="8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8" y="32"/>
                    <a:pt x="46" y="32"/>
                    <a:pt x="43" y="32"/>
                  </a:cubicBezTo>
                  <a:cubicBezTo>
                    <a:pt x="41" y="32"/>
                    <a:pt x="38" y="32"/>
                    <a:pt x="36" y="32"/>
                  </a:cubicBezTo>
                  <a:lnTo>
                    <a:pt x="42" y="8"/>
                  </a:lnTo>
                  <a:close/>
                  <a:moveTo>
                    <a:pt x="108" y="108"/>
                  </a:moveTo>
                  <a:cubicBezTo>
                    <a:pt x="99" y="108"/>
                    <a:pt x="99" y="108"/>
                    <a:pt x="99" y="108"/>
                  </a:cubicBezTo>
                  <a:cubicBezTo>
                    <a:pt x="99" y="107"/>
                    <a:pt x="99" y="105"/>
                    <a:pt x="99" y="104"/>
                  </a:cubicBezTo>
                  <a:cubicBezTo>
                    <a:pt x="99" y="73"/>
                    <a:pt x="74" y="48"/>
                    <a:pt x="43" y="48"/>
                  </a:cubicBezTo>
                  <a:cubicBezTo>
                    <a:pt x="41" y="48"/>
                    <a:pt x="39" y="48"/>
                    <a:pt x="37" y="48"/>
                  </a:cubicBezTo>
                  <a:cubicBezTo>
                    <a:pt x="36" y="48"/>
                    <a:pt x="35" y="49"/>
                    <a:pt x="34" y="49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0" y="40"/>
                    <a:pt x="43" y="40"/>
                  </a:cubicBezTo>
                  <a:cubicBezTo>
                    <a:pt x="62" y="40"/>
                    <a:pt x="80" y="48"/>
                    <a:pt x="92" y="63"/>
                  </a:cubicBezTo>
                  <a:cubicBezTo>
                    <a:pt x="93" y="64"/>
                    <a:pt x="94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8" y="63"/>
                    <a:pt x="99" y="62"/>
                    <a:pt x="99" y="6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59" y="73"/>
                    <a:pt x="155" y="72"/>
                    <a:pt x="151" y="72"/>
                  </a:cubicBezTo>
                  <a:cubicBezTo>
                    <a:pt x="130" y="72"/>
                    <a:pt x="112" y="87"/>
                    <a:pt x="108" y="108"/>
                  </a:cubicBezTo>
                  <a:close/>
                  <a:moveTo>
                    <a:pt x="151" y="88"/>
                  </a:moveTo>
                  <a:cubicBezTo>
                    <a:pt x="136" y="88"/>
                    <a:pt x="123" y="101"/>
                    <a:pt x="123" y="116"/>
                  </a:cubicBezTo>
                  <a:cubicBezTo>
                    <a:pt x="123" y="131"/>
                    <a:pt x="136" y="144"/>
                    <a:pt x="151" y="144"/>
                  </a:cubicBezTo>
                  <a:cubicBezTo>
                    <a:pt x="166" y="144"/>
                    <a:pt x="179" y="131"/>
                    <a:pt x="179" y="116"/>
                  </a:cubicBezTo>
                  <a:cubicBezTo>
                    <a:pt x="179" y="101"/>
                    <a:pt x="166" y="88"/>
                    <a:pt x="151" y="88"/>
                  </a:cubicBezTo>
                  <a:close/>
                  <a:moveTo>
                    <a:pt x="151" y="136"/>
                  </a:moveTo>
                  <a:cubicBezTo>
                    <a:pt x="140" y="136"/>
                    <a:pt x="131" y="127"/>
                    <a:pt x="131" y="116"/>
                  </a:cubicBezTo>
                  <a:cubicBezTo>
                    <a:pt x="131" y="105"/>
                    <a:pt x="140" y="96"/>
                    <a:pt x="151" y="96"/>
                  </a:cubicBezTo>
                  <a:cubicBezTo>
                    <a:pt x="162" y="96"/>
                    <a:pt x="171" y="105"/>
                    <a:pt x="171" y="116"/>
                  </a:cubicBezTo>
                  <a:cubicBezTo>
                    <a:pt x="171" y="127"/>
                    <a:pt x="162" y="136"/>
                    <a:pt x="151" y="136"/>
                  </a:cubicBezTo>
                  <a:close/>
                  <a:moveTo>
                    <a:pt x="43" y="88"/>
                  </a:moveTo>
                  <a:cubicBezTo>
                    <a:pt x="34" y="88"/>
                    <a:pt x="27" y="95"/>
                    <a:pt x="27" y="104"/>
                  </a:cubicBezTo>
                  <a:cubicBezTo>
                    <a:pt x="27" y="113"/>
                    <a:pt x="34" y="120"/>
                    <a:pt x="43" y="120"/>
                  </a:cubicBezTo>
                  <a:cubicBezTo>
                    <a:pt x="52" y="120"/>
                    <a:pt x="59" y="113"/>
                    <a:pt x="59" y="104"/>
                  </a:cubicBezTo>
                  <a:cubicBezTo>
                    <a:pt x="59" y="95"/>
                    <a:pt x="52" y="88"/>
                    <a:pt x="43" y="88"/>
                  </a:cubicBezTo>
                  <a:close/>
                  <a:moveTo>
                    <a:pt x="43" y="112"/>
                  </a:moveTo>
                  <a:cubicBezTo>
                    <a:pt x="39" y="112"/>
                    <a:pt x="35" y="108"/>
                    <a:pt x="35" y="104"/>
                  </a:cubicBezTo>
                  <a:cubicBezTo>
                    <a:pt x="35" y="100"/>
                    <a:pt x="39" y="96"/>
                    <a:pt x="43" y="96"/>
                  </a:cubicBezTo>
                  <a:cubicBezTo>
                    <a:pt x="47" y="96"/>
                    <a:pt x="51" y="100"/>
                    <a:pt x="51" y="104"/>
                  </a:cubicBezTo>
                  <a:cubicBezTo>
                    <a:pt x="51" y="108"/>
                    <a:pt x="47" y="112"/>
                    <a:pt x="43" y="112"/>
                  </a:cubicBezTo>
                  <a:close/>
                  <a:moveTo>
                    <a:pt x="151" y="104"/>
                  </a:moveTo>
                  <a:cubicBezTo>
                    <a:pt x="144" y="104"/>
                    <a:pt x="139" y="109"/>
                    <a:pt x="139" y="116"/>
                  </a:cubicBezTo>
                  <a:cubicBezTo>
                    <a:pt x="139" y="123"/>
                    <a:pt x="144" y="128"/>
                    <a:pt x="151" y="128"/>
                  </a:cubicBezTo>
                  <a:cubicBezTo>
                    <a:pt x="158" y="128"/>
                    <a:pt x="163" y="123"/>
                    <a:pt x="163" y="116"/>
                  </a:cubicBezTo>
                  <a:cubicBezTo>
                    <a:pt x="163" y="109"/>
                    <a:pt x="158" y="104"/>
                    <a:pt x="151" y="104"/>
                  </a:cubicBezTo>
                  <a:close/>
                  <a:moveTo>
                    <a:pt x="151" y="120"/>
                  </a:moveTo>
                  <a:cubicBezTo>
                    <a:pt x="149" y="120"/>
                    <a:pt x="147" y="118"/>
                    <a:pt x="147" y="116"/>
                  </a:cubicBezTo>
                  <a:cubicBezTo>
                    <a:pt x="147" y="114"/>
                    <a:pt x="149" y="112"/>
                    <a:pt x="151" y="112"/>
                  </a:cubicBezTo>
                  <a:cubicBezTo>
                    <a:pt x="153" y="112"/>
                    <a:pt x="155" y="114"/>
                    <a:pt x="155" y="116"/>
                  </a:cubicBezTo>
                  <a:cubicBezTo>
                    <a:pt x="155" y="118"/>
                    <a:pt x="153" y="120"/>
                    <a:pt x="151" y="120"/>
                  </a:cubicBezTo>
                  <a:close/>
                  <a:moveTo>
                    <a:pt x="155" y="56"/>
                  </a:moveTo>
                  <a:cubicBezTo>
                    <a:pt x="135" y="56"/>
                    <a:pt x="135" y="56"/>
                    <a:pt x="135" y="56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55" y="64"/>
                    <a:pt x="155" y="64"/>
                    <a:pt x="155" y="64"/>
                  </a:cubicBezTo>
                  <a:lnTo>
                    <a:pt x="155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8649938" y="5489919"/>
            <a:ext cx="632508" cy="633413"/>
            <a:chOff x="3023759" y="2744700"/>
            <a:chExt cx="632508" cy="633413"/>
          </a:xfrm>
          <a:solidFill>
            <a:schemeClr val="tx2"/>
          </a:solidFill>
        </p:grpSpPr>
        <p:sp>
          <p:nvSpPr>
            <p:cNvPr id="27" name="Freeform 628"/>
            <p:cNvSpPr>
              <a:spLocks noEditPoints="1"/>
            </p:cNvSpPr>
            <p:nvPr/>
          </p:nvSpPr>
          <p:spPr bwMode="auto">
            <a:xfrm>
              <a:off x="3023759" y="27447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683"/>
            <p:cNvSpPr>
              <a:spLocks noEditPoints="1"/>
            </p:cNvSpPr>
            <p:nvPr/>
          </p:nvSpPr>
          <p:spPr bwMode="auto">
            <a:xfrm>
              <a:off x="3126010" y="2873192"/>
              <a:ext cx="428006" cy="401765"/>
            </a:xfrm>
            <a:custGeom>
              <a:avLst/>
              <a:gdLst>
                <a:gd name="T0" fmla="*/ 157 w 200"/>
                <a:gd name="T1" fmla="*/ 61 h 188"/>
                <a:gd name="T2" fmla="*/ 183 w 200"/>
                <a:gd name="T3" fmla="*/ 1 h 188"/>
                <a:gd name="T4" fmla="*/ 130 w 200"/>
                <a:gd name="T5" fmla="*/ 28 h 188"/>
                <a:gd name="T6" fmla="*/ 24 w 200"/>
                <a:gd name="T7" fmla="*/ 4 h 188"/>
                <a:gd name="T8" fmla="*/ 52 w 200"/>
                <a:gd name="T9" fmla="*/ 53 h 188"/>
                <a:gd name="T10" fmla="*/ 15 w 200"/>
                <a:gd name="T11" fmla="*/ 57 h 188"/>
                <a:gd name="T12" fmla="*/ 27 w 200"/>
                <a:gd name="T13" fmla="*/ 95 h 188"/>
                <a:gd name="T14" fmla="*/ 49 w 200"/>
                <a:gd name="T15" fmla="*/ 87 h 188"/>
                <a:gd name="T16" fmla="*/ 51 w 200"/>
                <a:gd name="T17" fmla="*/ 93 h 188"/>
                <a:gd name="T18" fmla="*/ 56 w 200"/>
                <a:gd name="T19" fmla="*/ 151 h 188"/>
                <a:gd name="T20" fmla="*/ 32 w 200"/>
                <a:gd name="T21" fmla="*/ 160 h 188"/>
                <a:gd name="T22" fmla="*/ 46 w 200"/>
                <a:gd name="T23" fmla="*/ 187 h 188"/>
                <a:gd name="T24" fmla="*/ 125 w 200"/>
                <a:gd name="T25" fmla="*/ 171 h 188"/>
                <a:gd name="T26" fmla="*/ 168 w 200"/>
                <a:gd name="T27" fmla="*/ 168 h 188"/>
                <a:gd name="T28" fmla="*/ 162 w 200"/>
                <a:gd name="T29" fmla="*/ 137 h 188"/>
                <a:gd name="T30" fmla="*/ 143 w 200"/>
                <a:gd name="T31" fmla="*/ 106 h 188"/>
                <a:gd name="T32" fmla="*/ 151 w 200"/>
                <a:gd name="T33" fmla="*/ 88 h 188"/>
                <a:gd name="T34" fmla="*/ 166 w 200"/>
                <a:gd name="T35" fmla="*/ 97 h 188"/>
                <a:gd name="T36" fmla="*/ 196 w 200"/>
                <a:gd name="T37" fmla="*/ 64 h 188"/>
                <a:gd name="T38" fmla="*/ 32 w 200"/>
                <a:gd name="T39" fmla="*/ 88 h 188"/>
                <a:gd name="T40" fmla="*/ 20 w 200"/>
                <a:gd name="T41" fmla="*/ 64 h 188"/>
                <a:gd name="T42" fmla="*/ 48 w 200"/>
                <a:gd name="T43" fmla="*/ 78 h 188"/>
                <a:gd name="T44" fmla="*/ 62 w 200"/>
                <a:gd name="T45" fmla="*/ 36 h 188"/>
                <a:gd name="T46" fmla="*/ 59 w 200"/>
                <a:gd name="T47" fmla="*/ 92 h 188"/>
                <a:gd name="T48" fmla="*/ 56 w 200"/>
                <a:gd name="T49" fmla="*/ 84 h 188"/>
                <a:gd name="T50" fmla="*/ 59 w 200"/>
                <a:gd name="T51" fmla="*/ 92 h 188"/>
                <a:gd name="T52" fmla="*/ 98 w 200"/>
                <a:gd name="T53" fmla="*/ 176 h 188"/>
                <a:gd name="T54" fmla="*/ 77 w 200"/>
                <a:gd name="T55" fmla="*/ 148 h 188"/>
                <a:gd name="T56" fmla="*/ 122 w 200"/>
                <a:gd name="T57" fmla="*/ 146 h 188"/>
                <a:gd name="T58" fmla="*/ 100 w 200"/>
                <a:gd name="T59" fmla="*/ 168 h 188"/>
                <a:gd name="T60" fmla="*/ 141 w 200"/>
                <a:gd name="T61" fmla="*/ 92 h 188"/>
                <a:gd name="T62" fmla="*/ 134 w 200"/>
                <a:gd name="T63" fmla="*/ 84 h 188"/>
                <a:gd name="T64" fmla="*/ 124 w 200"/>
                <a:gd name="T65" fmla="*/ 86 h 188"/>
                <a:gd name="T66" fmla="*/ 136 w 200"/>
                <a:gd name="T67" fmla="*/ 149 h 188"/>
                <a:gd name="T68" fmla="*/ 129 w 200"/>
                <a:gd name="T69" fmla="*/ 141 h 188"/>
                <a:gd name="T70" fmla="*/ 71 w 200"/>
                <a:gd name="T71" fmla="*/ 141 h 188"/>
                <a:gd name="T72" fmla="*/ 64 w 200"/>
                <a:gd name="T73" fmla="*/ 149 h 188"/>
                <a:gd name="T74" fmla="*/ 76 w 200"/>
                <a:gd name="T75" fmla="*/ 86 h 188"/>
                <a:gd name="T76" fmla="*/ 144 w 200"/>
                <a:gd name="T77" fmla="*/ 76 h 188"/>
                <a:gd name="T78" fmla="*/ 183 w 200"/>
                <a:gd name="T79" fmla="*/ 14 h 188"/>
                <a:gd name="T80" fmla="*/ 191 w 200"/>
                <a:gd name="T81" fmla="*/ 73 h 188"/>
                <a:gd name="T82" fmla="*/ 152 w 200"/>
                <a:gd name="T83" fmla="*/ 78 h 188"/>
                <a:gd name="T84" fmla="*/ 175 w 200"/>
                <a:gd name="T85" fmla="*/ 62 h 188"/>
                <a:gd name="T86" fmla="*/ 191 w 200"/>
                <a:gd name="T87" fmla="*/ 73 h 188"/>
                <a:gd name="T88" fmla="*/ 88 w 200"/>
                <a:gd name="T89" fmla="*/ 100 h 188"/>
                <a:gd name="T90" fmla="*/ 96 w 200"/>
                <a:gd name="T91" fmla="*/ 112 h 188"/>
                <a:gd name="T92" fmla="*/ 116 w 200"/>
                <a:gd name="T93" fmla="*/ 67 h 188"/>
                <a:gd name="T94" fmla="*/ 117 w 200"/>
                <a:gd name="T95" fmla="*/ 122 h 188"/>
                <a:gd name="T96" fmla="*/ 131 w 200"/>
                <a:gd name="T97" fmla="*/ 49 h 188"/>
                <a:gd name="T98" fmla="*/ 104 w 200"/>
                <a:gd name="T99" fmla="*/ 160 h 188"/>
                <a:gd name="T100" fmla="*/ 92 w 200"/>
                <a:gd name="T101" fmla="*/ 148 h 188"/>
                <a:gd name="T102" fmla="*/ 92 w 200"/>
                <a:gd name="T10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88">
                  <a:moveTo>
                    <a:pt x="196" y="64"/>
                  </a:moveTo>
                  <a:cubicBezTo>
                    <a:pt x="185" y="57"/>
                    <a:pt x="185" y="57"/>
                    <a:pt x="185" y="57"/>
                  </a:cubicBezTo>
                  <a:cubicBezTo>
                    <a:pt x="180" y="54"/>
                    <a:pt x="172" y="53"/>
                    <a:pt x="167" y="56"/>
                  </a:cubicBezTo>
                  <a:cubicBezTo>
                    <a:pt x="157" y="61"/>
                    <a:pt x="157" y="61"/>
                    <a:pt x="157" y="61"/>
                  </a:cubicBezTo>
                  <a:cubicBezTo>
                    <a:pt x="155" y="62"/>
                    <a:pt x="153" y="63"/>
                    <a:pt x="151" y="63"/>
                  </a:cubicBezTo>
                  <a:cubicBezTo>
                    <a:pt x="150" y="60"/>
                    <a:pt x="149" y="56"/>
                    <a:pt x="148" y="53"/>
                  </a:cubicBezTo>
                  <a:cubicBezTo>
                    <a:pt x="168" y="48"/>
                    <a:pt x="185" y="38"/>
                    <a:pt x="190" y="27"/>
                  </a:cubicBezTo>
                  <a:cubicBezTo>
                    <a:pt x="193" y="21"/>
                    <a:pt x="193" y="12"/>
                    <a:pt x="183" y="1"/>
                  </a:cubicBezTo>
                  <a:cubicBezTo>
                    <a:pt x="182" y="0"/>
                    <a:pt x="180" y="0"/>
                    <a:pt x="178" y="0"/>
                  </a:cubicBezTo>
                  <a:cubicBezTo>
                    <a:pt x="177" y="1"/>
                    <a:pt x="176" y="2"/>
                    <a:pt x="176" y="4"/>
                  </a:cubicBezTo>
                  <a:cubicBezTo>
                    <a:pt x="176" y="10"/>
                    <a:pt x="174" y="15"/>
                    <a:pt x="171" y="19"/>
                  </a:cubicBezTo>
                  <a:cubicBezTo>
                    <a:pt x="163" y="26"/>
                    <a:pt x="148" y="28"/>
                    <a:pt x="130" y="28"/>
                  </a:cubicBezTo>
                  <a:cubicBezTo>
                    <a:pt x="122" y="23"/>
                    <a:pt x="112" y="20"/>
                    <a:pt x="100" y="20"/>
                  </a:cubicBezTo>
                  <a:cubicBezTo>
                    <a:pt x="88" y="20"/>
                    <a:pt x="78" y="23"/>
                    <a:pt x="70" y="28"/>
                  </a:cubicBezTo>
                  <a:cubicBezTo>
                    <a:pt x="52" y="28"/>
                    <a:pt x="37" y="26"/>
                    <a:pt x="29" y="19"/>
                  </a:cubicBezTo>
                  <a:cubicBezTo>
                    <a:pt x="26" y="15"/>
                    <a:pt x="24" y="10"/>
                    <a:pt x="24" y="4"/>
                  </a:cubicBezTo>
                  <a:cubicBezTo>
                    <a:pt x="24" y="2"/>
                    <a:pt x="23" y="1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7" y="12"/>
                    <a:pt x="7" y="21"/>
                    <a:pt x="10" y="27"/>
                  </a:cubicBezTo>
                  <a:cubicBezTo>
                    <a:pt x="15" y="38"/>
                    <a:pt x="32" y="48"/>
                    <a:pt x="52" y="53"/>
                  </a:cubicBezTo>
                  <a:cubicBezTo>
                    <a:pt x="51" y="56"/>
                    <a:pt x="50" y="60"/>
                    <a:pt x="49" y="63"/>
                  </a:cubicBezTo>
                  <a:cubicBezTo>
                    <a:pt x="47" y="63"/>
                    <a:pt x="45" y="62"/>
                    <a:pt x="43" y="61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3"/>
                    <a:pt x="20" y="54"/>
                    <a:pt x="15" y="57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6"/>
                    <a:pt x="0" y="69"/>
                    <a:pt x="0" y="72"/>
                  </a:cubicBezTo>
                  <a:cubicBezTo>
                    <a:pt x="0" y="75"/>
                    <a:pt x="2" y="78"/>
                    <a:pt x="4" y="80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9" y="96"/>
                    <a:pt x="32" y="97"/>
                    <a:pt x="34" y="97"/>
                  </a:cubicBezTo>
                  <a:cubicBezTo>
                    <a:pt x="38" y="97"/>
                    <a:pt x="42" y="95"/>
                    <a:pt x="44" y="92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8" y="88"/>
                    <a:pt x="48" y="88"/>
                    <a:pt x="49" y="87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0" y="90"/>
                    <a:pt x="50" y="92"/>
                    <a:pt x="50" y="93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3" y="101"/>
                    <a:pt x="57" y="106"/>
                    <a:pt x="57" y="106"/>
                  </a:cubicBezTo>
                  <a:cubicBezTo>
                    <a:pt x="59" y="109"/>
                    <a:pt x="60" y="114"/>
                    <a:pt x="60" y="117"/>
                  </a:cubicBezTo>
                  <a:cubicBezTo>
                    <a:pt x="59" y="118"/>
                    <a:pt x="56" y="132"/>
                    <a:pt x="56" y="149"/>
                  </a:cubicBezTo>
                  <a:cubicBezTo>
                    <a:pt x="56" y="150"/>
                    <a:pt x="56" y="150"/>
                    <a:pt x="56" y="151"/>
                  </a:cubicBezTo>
                  <a:cubicBezTo>
                    <a:pt x="49" y="147"/>
                    <a:pt x="42" y="143"/>
                    <a:pt x="38" y="137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8" y="150"/>
                    <a:pt x="46" y="156"/>
                    <a:pt x="57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1" y="171"/>
                    <a:pt x="44" y="176"/>
                    <a:pt x="40" y="181"/>
                  </a:cubicBezTo>
                  <a:cubicBezTo>
                    <a:pt x="46" y="187"/>
                    <a:pt x="46" y="187"/>
                    <a:pt x="46" y="187"/>
                  </a:cubicBezTo>
                  <a:cubicBezTo>
                    <a:pt x="50" y="182"/>
                    <a:pt x="57" y="177"/>
                    <a:pt x="65" y="174"/>
                  </a:cubicBezTo>
                  <a:cubicBezTo>
                    <a:pt x="67" y="183"/>
                    <a:pt x="74" y="188"/>
                    <a:pt x="84" y="188"/>
                  </a:cubicBezTo>
                  <a:cubicBezTo>
                    <a:pt x="94" y="188"/>
                    <a:pt x="105" y="183"/>
                    <a:pt x="110" y="175"/>
                  </a:cubicBezTo>
                  <a:cubicBezTo>
                    <a:pt x="116" y="175"/>
                    <a:pt x="121" y="173"/>
                    <a:pt x="125" y="171"/>
                  </a:cubicBezTo>
                  <a:cubicBezTo>
                    <a:pt x="138" y="174"/>
                    <a:pt x="148" y="180"/>
                    <a:pt x="154" y="187"/>
                  </a:cubicBezTo>
                  <a:cubicBezTo>
                    <a:pt x="160" y="181"/>
                    <a:pt x="160" y="181"/>
                    <a:pt x="160" y="181"/>
                  </a:cubicBezTo>
                  <a:cubicBezTo>
                    <a:pt x="156" y="176"/>
                    <a:pt x="149" y="171"/>
                    <a:pt x="141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54" y="156"/>
                    <a:pt x="162" y="150"/>
                    <a:pt x="168" y="143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58" y="143"/>
                    <a:pt x="151" y="147"/>
                    <a:pt x="144" y="151"/>
                  </a:cubicBezTo>
                  <a:cubicBezTo>
                    <a:pt x="144" y="150"/>
                    <a:pt x="144" y="150"/>
                    <a:pt x="144" y="149"/>
                  </a:cubicBezTo>
                  <a:cubicBezTo>
                    <a:pt x="144" y="132"/>
                    <a:pt x="141" y="118"/>
                    <a:pt x="140" y="117"/>
                  </a:cubicBezTo>
                  <a:cubicBezTo>
                    <a:pt x="140" y="114"/>
                    <a:pt x="141" y="109"/>
                    <a:pt x="143" y="106"/>
                  </a:cubicBezTo>
                  <a:cubicBezTo>
                    <a:pt x="143" y="106"/>
                    <a:pt x="147" y="101"/>
                    <a:pt x="149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2"/>
                    <a:pt x="150" y="90"/>
                    <a:pt x="151" y="89"/>
                  </a:cubicBezTo>
                  <a:cubicBezTo>
                    <a:pt x="151" y="89"/>
                    <a:pt x="151" y="89"/>
                    <a:pt x="151" y="88"/>
                  </a:cubicBezTo>
                  <a:cubicBezTo>
                    <a:pt x="151" y="88"/>
                    <a:pt x="151" y="88"/>
                    <a:pt x="151" y="87"/>
                  </a:cubicBezTo>
                  <a:cubicBezTo>
                    <a:pt x="152" y="88"/>
                    <a:pt x="152" y="88"/>
                    <a:pt x="153" y="89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5"/>
                    <a:pt x="162" y="97"/>
                    <a:pt x="166" y="97"/>
                  </a:cubicBezTo>
                  <a:cubicBezTo>
                    <a:pt x="168" y="97"/>
                    <a:pt x="171" y="96"/>
                    <a:pt x="173" y="95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78"/>
                    <a:pt x="200" y="75"/>
                    <a:pt x="200" y="72"/>
                  </a:cubicBezTo>
                  <a:cubicBezTo>
                    <a:pt x="200" y="69"/>
                    <a:pt x="198" y="66"/>
                    <a:pt x="196" y="64"/>
                  </a:cubicBezTo>
                  <a:close/>
                  <a:moveTo>
                    <a:pt x="48" y="78"/>
                  </a:moveTo>
                  <a:cubicBezTo>
                    <a:pt x="45" y="79"/>
                    <a:pt x="43" y="82"/>
                    <a:pt x="41" y="84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9"/>
                    <a:pt x="34" y="90"/>
                    <a:pt x="32" y="88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2"/>
                    <a:pt x="8" y="72"/>
                  </a:cubicBezTo>
                  <a:cubicBezTo>
                    <a:pt x="8" y="72"/>
                    <a:pt x="8" y="71"/>
                    <a:pt x="9" y="7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2"/>
                    <a:pt x="27" y="62"/>
                    <a:pt x="29" y="63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2" y="69"/>
                    <a:pt x="45" y="71"/>
                    <a:pt x="48" y="71"/>
                  </a:cubicBezTo>
                  <a:cubicBezTo>
                    <a:pt x="48" y="73"/>
                    <a:pt x="48" y="76"/>
                    <a:pt x="48" y="78"/>
                  </a:cubicBezTo>
                  <a:close/>
                  <a:moveTo>
                    <a:pt x="17" y="23"/>
                  </a:moveTo>
                  <a:cubicBezTo>
                    <a:pt x="16" y="20"/>
                    <a:pt x="16" y="17"/>
                    <a:pt x="17" y="14"/>
                  </a:cubicBezTo>
                  <a:cubicBezTo>
                    <a:pt x="19" y="18"/>
                    <a:pt x="21" y="21"/>
                    <a:pt x="24" y="24"/>
                  </a:cubicBezTo>
                  <a:cubicBezTo>
                    <a:pt x="32" y="32"/>
                    <a:pt x="46" y="35"/>
                    <a:pt x="62" y="36"/>
                  </a:cubicBezTo>
                  <a:cubicBezTo>
                    <a:pt x="59" y="39"/>
                    <a:pt x="57" y="42"/>
                    <a:pt x="55" y="46"/>
                  </a:cubicBezTo>
                  <a:cubicBezTo>
                    <a:pt x="36" y="41"/>
                    <a:pt x="21" y="32"/>
                    <a:pt x="17" y="23"/>
                  </a:cubicBezTo>
                  <a:close/>
                  <a:moveTo>
                    <a:pt x="59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8" y="91"/>
                    <a:pt x="58" y="89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7"/>
                    <a:pt x="57" y="85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7" y="84"/>
                    <a:pt x="68" y="85"/>
                    <a:pt x="68" y="86"/>
                  </a:cubicBezTo>
                  <a:cubicBezTo>
                    <a:pt x="68" y="89"/>
                    <a:pt x="65" y="92"/>
                    <a:pt x="62" y="92"/>
                  </a:cubicBezTo>
                  <a:lnTo>
                    <a:pt x="59" y="92"/>
                  </a:lnTo>
                  <a:close/>
                  <a:moveTo>
                    <a:pt x="84" y="180"/>
                  </a:moveTo>
                  <a:cubicBezTo>
                    <a:pt x="76" y="180"/>
                    <a:pt x="73" y="176"/>
                    <a:pt x="72" y="172"/>
                  </a:cubicBezTo>
                  <a:cubicBezTo>
                    <a:pt x="73" y="172"/>
                    <a:pt x="74" y="171"/>
                    <a:pt x="75" y="171"/>
                  </a:cubicBezTo>
                  <a:cubicBezTo>
                    <a:pt x="81" y="174"/>
                    <a:pt x="89" y="176"/>
                    <a:pt x="98" y="176"/>
                  </a:cubicBezTo>
                  <a:cubicBezTo>
                    <a:pt x="94" y="178"/>
                    <a:pt x="89" y="180"/>
                    <a:pt x="84" y="180"/>
                  </a:cubicBezTo>
                  <a:close/>
                  <a:moveTo>
                    <a:pt x="100" y="168"/>
                  </a:moveTo>
                  <a:cubicBezTo>
                    <a:pt x="89" y="168"/>
                    <a:pt x="79" y="165"/>
                    <a:pt x="72" y="161"/>
                  </a:cubicBezTo>
                  <a:cubicBezTo>
                    <a:pt x="73" y="158"/>
                    <a:pt x="74" y="153"/>
                    <a:pt x="77" y="148"/>
                  </a:cubicBezTo>
                  <a:cubicBezTo>
                    <a:pt x="77" y="147"/>
                    <a:pt x="78" y="147"/>
                    <a:pt x="78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82" y="140"/>
                    <a:pt x="91" y="136"/>
                    <a:pt x="100" y="136"/>
                  </a:cubicBezTo>
                  <a:cubicBezTo>
                    <a:pt x="109" y="136"/>
                    <a:pt x="118" y="140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7"/>
                    <a:pt x="123" y="147"/>
                    <a:pt x="123" y="148"/>
                  </a:cubicBezTo>
                  <a:cubicBezTo>
                    <a:pt x="126" y="154"/>
                    <a:pt x="127" y="158"/>
                    <a:pt x="128" y="161"/>
                  </a:cubicBezTo>
                  <a:cubicBezTo>
                    <a:pt x="121" y="165"/>
                    <a:pt x="111" y="168"/>
                    <a:pt x="100" y="168"/>
                  </a:cubicBezTo>
                  <a:close/>
                  <a:moveTo>
                    <a:pt x="144" y="84"/>
                  </a:moveTo>
                  <a:cubicBezTo>
                    <a:pt x="143" y="85"/>
                    <a:pt x="143" y="87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2" y="89"/>
                    <a:pt x="142" y="91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5" y="92"/>
                    <a:pt x="132" y="89"/>
                    <a:pt x="132" y="86"/>
                  </a:cubicBezTo>
                  <a:cubicBezTo>
                    <a:pt x="132" y="85"/>
                    <a:pt x="133" y="84"/>
                    <a:pt x="13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lose/>
                  <a:moveTo>
                    <a:pt x="134" y="76"/>
                  </a:moveTo>
                  <a:cubicBezTo>
                    <a:pt x="128" y="76"/>
                    <a:pt x="124" y="80"/>
                    <a:pt x="124" y="86"/>
                  </a:cubicBezTo>
                  <a:cubicBezTo>
                    <a:pt x="124" y="93"/>
                    <a:pt x="130" y="99"/>
                    <a:pt x="137" y="100"/>
                  </a:cubicBezTo>
                  <a:cubicBezTo>
                    <a:pt x="137" y="101"/>
                    <a:pt x="136" y="101"/>
                    <a:pt x="136" y="101"/>
                  </a:cubicBezTo>
                  <a:cubicBezTo>
                    <a:pt x="133" y="106"/>
                    <a:pt x="131" y="113"/>
                    <a:pt x="133" y="119"/>
                  </a:cubicBezTo>
                  <a:cubicBezTo>
                    <a:pt x="133" y="119"/>
                    <a:pt x="136" y="133"/>
                    <a:pt x="136" y="149"/>
                  </a:cubicBezTo>
                  <a:cubicBezTo>
                    <a:pt x="136" y="151"/>
                    <a:pt x="135" y="153"/>
                    <a:pt x="134" y="154"/>
                  </a:cubicBezTo>
                  <a:cubicBezTo>
                    <a:pt x="134" y="151"/>
                    <a:pt x="132" y="148"/>
                    <a:pt x="131" y="145"/>
                  </a:cubicBezTo>
                  <a:cubicBezTo>
                    <a:pt x="130" y="144"/>
                    <a:pt x="130" y="143"/>
                    <a:pt x="129" y="142"/>
                  </a:cubicBezTo>
                  <a:cubicBezTo>
                    <a:pt x="129" y="142"/>
                    <a:pt x="129" y="142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3" y="133"/>
                    <a:pt x="112" y="128"/>
                    <a:pt x="100" y="128"/>
                  </a:cubicBezTo>
                  <a:cubicBezTo>
                    <a:pt x="88" y="128"/>
                    <a:pt x="77" y="133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0" y="143"/>
                    <a:pt x="70" y="144"/>
                    <a:pt x="69" y="145"/>
                  </a:cubicBezTo>
                  <a:cubicBezTo>
                    <a:pt x="68" y="148"/>
                    <a:pt x="66" y="151"/>
                    <a:pt x="66" y="154"/>
                  </a:cubicBezTo>
                  <a:cubicBezTo>
                    <a:pt x="65" y="153"/>
                    <a:pt x="64" y="151"/>
                    <a:pt x="64" y="149"/>
                  </a:cubicBezTo>
                  <a:cubicBezTo>
                    <a:pt x="64" y="133"/>
                    <a:pt x="67" y="119"/>
                    <a:pt x="67" y="119"/>
                  </a:cubicBezTo>
                  <a:cubicBezTo>
                    <a:pt x="69" y="113"/>
                    <a:pt x="67" y="106"/>
                    <a:pt x="64" y="101"/>
                  </a:cubicBezTo>
                  <a:cubicBezTo>
                    <a:pt x="64" y="101"/>
                    <a:pt x="63" y="101"/>
                    <a:pt x="63" y="100"/>
                  </a:cubicBezTo>
                  <a:cubicBezTo>
                    <a:pt x="70" y="99"/>
                    <a:pt x="76" y="93"/>
                    <a:pt x="76" y="86"/>
                  </a:cubicBezTo>
                  <a:cubicBezTo>
                    <a:pt x="76" y="80"/>
                    <a:pt x="72" y="76"/>
                    <a:pt x="6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56"/>
                    <a:pt x="64" y="28"/>
                    <a:pt x="100" y="28"/>
                  </a:cubicBezTo>
                  <a:cubicBezTo>
                    <a:pt x="136" y="28"/>
                    <a:pt x="143" y="56"/>
                    <a:pt x="144" y="76"/>
                  </a:cubicBezTo>
                  <a:lnTo>
                    <a:pt x="134" y="76"/>
                  </a:lnTo>
                  <a:close/>
                  <a:moveTo>
                    <a:pt x="138" y="36"/>
                  </a:moveTo>
                  <a:cubicBezTo>
                    <a:pt x="154" y="35"/>
                    <a:pt x="168" y="32"/>
                    <a:pt x="176" y="24"/>
                  </a:cubicBezTo>
                  <a:cubicBezTo>
                    <a:pt x="179" y="21"/>
                    <a:pt x="181" y="18"/>
                    <a:pt x="183" y="14"/>
                  </a:cubicBezTo>
                  <a:cubicBezTo>
                    <a:pt x="184" y="17"/>
                    <a:pt x="184" y="20"/>
                    <a:pt x="183" y="23"/>
                  </a:cubicBezTo>
                  <a:cubicBezTo>
                    <a:pt x="179" y="32"/>
                    <a:pt x="164" y="41"/>
                    <a:pt x="145" y="46"/>
                  </a:cubicBezTo>
                  <a:cubicBezTo>
                    <a:pt x="143" y="42"/>
                    <a:pt x="141" y="39"/>
                    <a:pt x="138" y="36"/>
                  </a:cubicBezTo>
                  <a:close/>
                  <a:moveTo>
                    <a:pt x="191" y="73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6" y="90"/>
                    <a:pt x="163" y="89"/>
                    <a:pt x="162" y="87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7" y="82"/>
                    <a:pt x="155" y="79"/>
                    <a:pt x="152" y="78"/>
                  </a:cubicBezTo>
                  <a:cubicBezTo>
                    <a:pt x="152" y="76"/>
                    <a:pt x="152" y="73"/>
                    <a:pt x="152" y="71"/>
                  </a:cubicBezTo>
                  <a:cubicBezTo>
                    <a:pt x="155" y="71"/>
                    <a:pt x="158" y="69"/>
                    <a:pt x="161" y="68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2" y="63"/>
                    <a:pt x="173" y="62"/>
                    <a:pt x="175" y="62"/>
                  </a:cubicBezTo>
                  <a:cubicBezTo>
                    <a:pt x="177" y="62"/>
                    <a:pt x="179" y="63"/>
                    <a:pt x="180" y="64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2" y="71"/>
                    <a:pt x="192" y="72"/>
                    <a:pt x="192" y="72"/>
                  </a:cubicBezTo>
                  <a:cubicBezTo>
                    <a:pt x="192" y="72"/>
                    <a:pt x="192" y="73"/>
                    <a:pt x="191" y="73"/>
                  </a:cubicBezTo>
                  <a:close/>
                  <a:moveTo>
                    <a:pt x="77" y="49"/>
                  </a:moveTo>
                  <a:cubicBezTo>
                    <a:pt x="69" y="49"/>
                    <a:pt x="69" y="49"/>
                    <a:pt x="69" y="49"/>
                  </a:cubicBezTo>
                  <a:cubicBezTo>
                    <a:pt x="69" y="60"/>
                    <a:pt x="77" y="71"/>
                    <a:pt x="77" y="72"/>
                  </a:cubicBezTo>
                  <a:cubicBezTo>
                    <a:pt x="82" y="80"/>
                    <a:pt x="88" y="92"/>
                    <a:pt x="88" y="10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7" y="115"/>
                    <a:pt x="83" y="122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4" y="120"/>
                    <a:pt x="96" y="115"/>
                    <a:pt x="96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0"/>
                    <a:pt x="89" y="76"/>
                    <a:pt x="84" y="67"/>
                  </a:cubicBezTo>
                  <a:cubicBezTo>
                    <a:pt x="82" y="65"/>
                    <a:pt x="77" y="56"/>
                    <a:pt x="77" y="49"/>
                  </a:cubicBezTo>
                  <a:close/>
                  <a:moveTo>
                    <a:pt x="116" y="67"/>
                  </a:moveTo>
                  <a:cubicBezTo>
                    <a:pt x="110" y="76"/>
                    <a:pt x="104" y="90"/>
                    <a:pt x="104" y="10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5"/>
                    <a:pt x="106" y="120"/>
                    <a:pt x="110" y="126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3" y="115"/>
                    <a:pt x="112" y="113"/>
                    <a:pt x="112" y="112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92"/>
                    <a:pt x="118" y="80"/>
                    <a:pt x="123" y="72"/>
                  </a:cubicBezTo>
                  <a:cubicBezTo>
                    <a:pt x="123" y="71"/>
                    <a:pt x="131" y="60"/>
                    <a:pt x="131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58"/>
                    <a:pt x="116" y="67"/>
                    <a:pt x="116" y="67"/>
                  </a:cubicBezTo>
                  <a:close/>
                  <a:moveTo>
                    <a:pt x="104" y="152"/>
                  </a:moveTo>
                  <a:cubicBezTo>
                    <a:pt x="104" y="160"/>
                    <a:pt x="104" y="160"/>
                    <a:pt x="104" y="160"/>
                  </a:cubicBezTo>
                  <a:cubicBezTo>
                    <a:pt x="111" y="160"/>
                    <a:pt x="116" y="155"/>
                    <a:pt x="116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8" y="150"/>
                    <a:pt x="106" y="152"/>
                    <a:pt x="104" y="152"/>
                  </a:cubicBezTo>
                  <a:close/>
                  <a:moveTo>
                    <a:pt x="92" y="148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4" y="155"/>
                    <a:pt x="89" y="160"/>
                    <a:pt x="96" y="160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4" y="152"/>
                    <a:pt x="92" y="150"/>
                    <a:pt x="92" y="1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63401791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Forestry &amp; fishery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4093876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Forestry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6105899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Fishery</a:t>
            </a:r>
          </a:p>
        </p:txBody>
      </p:sp>
      <p:sp>
        <p:nvSpPr>
          <p:cNvPr id="5" name="Freeform 684"/>
          <p:cNvSpPr>
            <a:spLocks noEditPoints="1"/>
          </p:cNvSpPr>
          <p:nvPr/>
        </p:nvSpPr>
        <p:spPr bwMode="auto">
          <a:xfrm>
            <a:off x="4611651" y="2632737"/>
            <a:ext cx="964371" cy="1037531"/>
          </a:xfrm>
          <a:custGeom>
            <a:avLst/>
            <a:gdLst>
              <a:gd name="T0" fmla="*/ 166 w 184"/>
              <a:gd name="T1" fmla="*/ 29 h 198"/>
              <a:gd name="T2" fmla="*/ 92 w 184"/>
              <a:gd name="T3" fmla="*/ 6 h 198"/>
              <a:gd name="T4" fmla="*/ 56 w 184"/>
              <a:gd name="T5" fmla="*/ 8 h 198"/>
              <a:gd name="T6" fmla="*/ 0 w 184"/>
              <a:gd name="T7" fmla="*/ 70 h 198"/>
              <a:gd name="T8" fmla="*/ 35 w 184"/>
              <a:gd name="T9" fmla="*/ 106 h 198"/>
              <a:gd name="T10" fmla="*/ 48 w 184"/>
              <a:gd name="T11" fmla="*/ 122 h 198"/>
              <a:gd name="T12" fmla="*/ 54 w 184"/>
              <a:gd name="T13" fmla="*/ 131 h 198"/>
              <a:gd name="T14" fmla="*/ 66 w 184"/>
              <a:gd name="T15" fmla="*/ 143 h 198"/>
              <a:gd name="T16" fmla="*/ 69 w 184"/>
              <a:gd name="T17" fmla="*/ 149 h 198"/>
              <a:gd name="T18" fmla="*/ 70 w 184"/>
              <a:gd name="T19" fmla="*/ 155 h 198"/>
              <a:gd name="T20" fmla="*/ 68 w 184"/>
              <a:gd name="T21" fmla="*/ 167 h 198"/>
              <a:gd name="T22" fmla="*/ 57 w 184"/>
              <a:gd name="T23" fmla="*/ 190 h 198"/>
              <a:gd name="T24" fmla="*/ 65 w 184"/>
              <a:gd name="T25" fmla="*/ 192 h 198"/>
              <a:gd name="T26" fmla="*/ 78 w 184"/>
              <a:gd name="T27" fmla="*/ 156 h 198"/>
              <a:gd name="T28" fmla="*/ 77 w 184"/>
              <a:gd name="T29" fmla="*/ 149 h 198"/>
              <a:gd name="T30" fmla="*/ 74 w 184"/>
              <a:gd name="T31" fmla="*/ 141 h 198"/>
              <a:gd name="T32" fmla="*/ 64 w 184"/>
              <a:gd name="T33" fmla="*/ 130 h 198"/>
              <a:gd name="T34" fmla="*/ 53 w 184"/>
              <a:gd name="T35" fmla="*/ 114 h 198"/>
              <a:gd name="T36" fmla="*/ 55 w 184"/>
              <a:gd name="T37" fmla="*/ 112 h 198"/>
              <a:gd name="T38" fmla="*/ 60 w 184"/>
              <a:gd name="T39" fmla="*/ 118 h 198"/>
              <a:gd name="T40" fmla="*/ 75 w 184"/>
              <a:gd name="T41" fmla="*/ 129 h 198"/>
              <a:gd name="T42" fmla="*/ 83 w 184"/>
              <a:gd name="T43" fmla="*/ 110 h 198"/>
              <a:gd name="T44" fmla="*/ 104 w 184"/>
              <a:gd name="T45" fmla="*/ 135 h 198"/>
              <a:gd name="T46" fmla="*/ 132 w 184"/>
              <a:gd name="T47" fmla="*/ 108 h 198"/>
              <a:gd name="T48" fmla="*/ 112 w 184"/>
              <a:gd name="T49" fmla="*/ 148 h 198"/>
              <a:gd name="T50" fmla="*/ 108 w 184"/>
              <a:gd name="T51" fmla="*/ 160 h 198"/>
              <a:gd name="T52" fmla="*/ 107 w 184"/>
              <a:gd name="T53" fmla="*/ 169 h 198"/>
              <a:gd name="T54" fmla="*/ 123 w 184"/>
              <a:gd name="T55" fmla="*/ 192 h 198"/>
              <a:gd name="T56" fmla="*/ 118 w 184"/>
              <a:gd name="T57" fmla="*/ 176 h 198"/>
              <a:gd name="T58" fmla="*/ 115 w 184"/>
              <a:gd name="T59" fmla="*/ 165 h 198"/>
              <a:gd name="T60" fmla="*/ 119 w 184"/>
              <a:gd name="T61" fmla="*/ 151 h 198"/>
              <a:gd name="T62" fmla="*/ 143 w 184"/>
              <a:gd name="T63" fmla="*/ 103 h 198"/>
              <a:gd name="T64" fmla="*/ 180 w 184"/>
              <a:gd name="T65" fmla="*/ 61 h 198"/>
              <a:gd name="T66" fmla="*/ 66 w 184"/>
              <a:gd name="T67" fmla="*/ 113 h 198"/>
              <a:gd name="T68" fmla="*/ 62 w 184"/>
              <a:gd name="T69" fmla="*/ 108 h 198"/>
              <a:gd name="T70" fmla="*/ 110 w 184"/>
              <a:gd name="T71" fmla="*/ 117 h 198"/>
              <a:gd name="T72" fmla="*/ 110 w 184"/>
              <a:gd name="T73" fmla="*/ 117 h 198"/>
              <a:gd name="T74" fmla="*/ 143 w 184"/>
              <a:gd name="T75" fmla="*/ 94 h 198"/>
              <a:gd name="T76" fmla="*/ 114 w 184"/>
              <a:gd name="T77" fmla="*/ 100 h 198"/>
              <a:gd name="T78" fmla="*/ 92 w 184"/>
              <a:gd name="T79" fmla="*/ 104 h 198"/>
              <a:gd name="T80" fmla="*/ 78 w 184"/>
              <a:gd name="T81" fmla="*/ 101 h 198"/>
              <a:gd name="T82" fmla="*/ 50 w 184"/>
              <a:gd name="T83" fmla="*/ 104 h 198"/>
              <a:gd name="T84" fmla="*/ 26 w 184"/>
              <a:gd name="T85" fmla="*/ 100 h 198"/>
              <a:gd name="T86" fmla="*/ 15 w 184"/>
              <a:gd name="T87" fmla="*/ 79 h 198"/>
              <a:gd name="T88" fmla="*/ 18 w 184"/>
              <a:gd name="T89" fmla="*/ 55 h 198"/>
              <a:gd name="T90" fmla="*/ 39 w 184"/>
              <a:gd name="T91" fmla="*/ 32 h 198"/>
              <a:gd name="T92" fmla="*/ 64 w 184"/>
              <a:gd name="T93" fmla="*/ 14 h 198"/>
              <a:gd name="T94" fmla="*/ 84 w 184"/>
              <a:gd name="T95" fmla="*/ 12 h 198"/>
              <a:gd name="T96" fmla="*/ 108 w 184"/>
              <a:gd name="T97" fmla="*/ 8 h 198"/>
              <a:gd name="T98" fmla="*/ 146 w 184"/>
              <a:gd name="T99" fmla="*/ 24 h 198"/>
              <a:gd name="T100" fmla="*/ 168 w 184"/>
              <a:gd name="T101" fmla="*/ 42 h 198"/>
              <a:gd name="T102" fmla="*/ 172 w 184"/>
              <a:gd name="T103" fmla="*/ 62 h 198"/>
              <a:gd name="T104" fmla="*/ 173 w 184"/>
              <a:gd name="T105" fmla="*/ 78 h 198"/>
              <a:gd name="T106" fmla="*/ 44 w 184"/>
              <a:gd name="T107" fmla="*/ 52 h 198"/>
              <a:gd name="T108" fmla="*/ 48 w 184"/>
              <a:gd name="T109" fmla="*/ 60 h 198"/>
              <a:gd name="T110" fmla="*/ 52 w 184"/>
              <a:gd name="T111" fmla="*/ 52 h 198"/>
              <a:gd name="T112" fmla="*/ 84 w 184"/>
              <a:gd name="T113" fmla="*/ 32 h 198"/>
              <a:gd name="T114" fmla="*/ 103 w 184"/>
              <a:gd name="T115" fmla="*/ 33 h 198"/>
              <a:gd name="T116" fmla="*/ 52 w 184"/>
              <a:gd name="T117" fmla="*/ 87 h 198"/>
              <a:gd name="T118" fmla="*/ 101 w 184"/>
              <a:gd name="T119" fmla="*/ 52 h 198"/>
              <a:gd name="T120" fmla="*/ 76 w 184"/>
              <a:gd name="T121" fmla="*/ 191 h 198"/>
              <a:gd name="T122" fmla="*/ 98 w 184"/>
              <a:gd name="T123" fmla="*/ 190 h 198"/>
              <a:gd name="T124" fmla="*/ 104 w 184"/>
              <a:gd name="T125" fmla="*/ 18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" h="198">
                <a:moveTo>
                  <a:pt x="180" y="61"/>
                </a:moveTo>
                <a:cubicBezTo>
                  <a:pt x="180" y="57"/>
                  <a:pt x="178" y="52"/>
                  <a:pt x="174" y="49"/>
                </a:cubicBezTo>
                <a:cubicBezTo>
                  <a:pt x="175" y="47"/>
                  <a:pt x="176" y="44"/>
                  <a:pt x="176" y="42"/>
                </a:cubicBezTo>
                <a:cubicBezTo>
                  <a:pt x="176" y="36"/>
                  <a:pt x="172" y="30"/>
                  <a:pt x="166" y="29"/>
                </a:cubicBezTo>
                <a:cubicBezTo>
                  <a:pt x="162" y="22"/>
                  <a:pt x="156" y="17"/>
                  <a:pt x="148" y="16"/>
                </a:cubicBezTo>
                <a:cubicBezTo>
                  <a:pt x="143" y="10"/>
                  <a:pt x="134" y="6"/>
                  <a:pt x="127" y="9"/>
                </a:cubicBezTo>
                <a:cubicBezTo>
                  <a:pt x="122" y="3"/>
                  <a:pt x="115" y="0"/>
                  <a:pt x="108" y="0"/>
                </a:cubicBezTo>
                <a:cubicBezTo>
                  <a:pt x="102" y="0"/>
                  <a:pt x="96" y="2"/>
                  <a:pt x="92" y="6"/>
                </a:cubicBezTo>
                <a:cubicBezTo>
                  <a:pt x="89" y="5"/>
                  <a:pt x="86" y="4"/>
                  <a:pt x="83" y="4"/>
                </a:cubicBezTo>
                <a:cubicBezTo>
                  <a:pt x="80" y="1"/>
                  <a:pt x="76" y="0"/>
                  <a:pt x="72" y="0"/>
                </a:cubicBezTo>
                <a:cubicBezTo>
                  <a:pt x="66" y="0"/>
                  <a:pt x="61" y="3"/>
                  <a:pt x="58" y="8"/>
                </a:cubicBezTo>
                <a:cubicBezTo>
                  <a:pt x="57" y="8"/>
                  <a:pt x="57" y="8"/>
                  <a:pt x="56" y="8"/>
                </a:cubicBezTo>
                <a:cubicBezTo>
                  <a:pt x="46" y="8"/>
                  <a:pt x="37" y="15"/>
                  <a:pt x="33" y="24"/>
                </a:cubicBezTo>
                <a:cubicBezTo>
                  <a:pt x="20" y="23"/>
                  <a:pt x="8" y="34"/>
                  <a:pt x="8" y="48"/>
                </a:cubicBezTo>
                <a:cubicBezTo>
                  <a:pt x="8" y="50"/>
                  <a:pt x="8" y="52"/>
                  <a:pt x="9" y="55"/>
                </a:cubicBezTo>
                <a:cubicBezTo>
                  <a:pt x="3" y="58"/>
                  <a:pt x="0" y="63"/>
                  <a:pt x="0" y="70"/>
                </a:cubicBezTo>
                <a:cubicBezTo>
                  <a:pt x="0" y="76"/>
                  <a:pt x="3" y="82"/>
                  <a:pt x="9" y="85"/>
                </a:cubicBezTo>
                <a:cubicBezTo>
                  <a:pt x="8" y="87"/>
                  <a:pt x="8" y="88"/>
                  <a:pt x="8" y="90"/>
                </a:cubicBezTo>
                <a:cubicBezTo>
                  <a:pt x="8" y="100"/>
                  <a:pt x="16" y="108"/>
                  <a:pt x="26" y="108"/>
                </a:cubicBezTo>
                <a:cubicBezTo>
                  <a:pt x="29" y="108"/>
                  <a:pt x="32" y="107"/>
                  <a:pt x="35" y="106"/>
                </a:cubicBezTo>
                <a:cubicBezTo>
                  <a:pt x="37" y="108"/>
                  <a:pt x="40" y="110"/>
                  <a:pt x="43" y="111"/>
                </a:cubicBezTo>
                <a:cubicBezTo>
                  <a:pt x="44" y="112"/>
                  <a:pt x="44" y="113"/>
                  <a:pt x="44" y="115"/>
                </a:cubicBezTo>
                <a:cubicBezTo>
                  <a:pt x="45" y="115"/>
                  <a:pt x="45" y="116"/>
                  <a:pt x="45" y="116"/>
                </a:cubicBezTo>
                <a:cubicBezTo>
                  <a:pt x="46" y="118"/>
                  <a:pt x="47" y="120"/>
                  <a:pt x="48" y="122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1" y="127"/>
                  <a:pt x="52" y="129"/>
                  <a:pt x="54" y="131"/>
                </a:cubicBezTo>
                <a:cubicBezTo>
                  <a:pt x="55" y="133"/>
                  <a:pt x="57" y="134"/>
                  <a:pt x="58" y="136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5" y="143"/>
                  <a:pt x="66" y="143"/>
                  <a:pt x="66" y="143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8" y="147"/>
                  <a:pt x="68" y="147"/>
                  <a:pt x="69" y="148"/>
                </a:cubicBezTo>
                <a:cubicBezTo>
                  <a:pt x="69" y="148"/>
                  <a:pt x="69" y="149"/>
                  <a:pt x="69" y="149"/>
                </a:cubicBezTo>
                <a:cubicBezTo>
                  <a:pt x="69" y="149"/>
                  <a:pt x="69" y="150"/>
                  <a:pt x="69" y="150"/>
                </a:cubicBezTo>
                <a:cubicBezTo>
                  <a:pt x="69" y="150"/>
                  <a:pt x="69" y="151"/>
                  <a:pt x="70" y="151"/>
                </a:cubicBezTo>
                <a:cubicBezTo>
                  <a:pt x="70" y="152"/>
                  <a:pt x="70" y="152"/>
                  <a:pt x="70" y="153"/>
                </a:cubicBezTo>
                <a:cubicBezTo>
                  <a:pt x="70" y="153"/>
                  <a:pt x="70" y="154"/>
                  <a:pt x="70" y="155"/>
                </a:cubicBezTo>
                <a:cubicBezTo>
                  <a:pt x="70" y="155"/>
                  <a:pt x="70" y="156"/>
                  <a:pt x="70" y="156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0" y="158"/>
                  <a:pt x="70" y="158"/>
                  <a:pt x="70" y="159"/>
                </a:cubicBezTo>
                <a:cubicBezTo>
                  <a:pt x="69" y="162"/>
                  <a:pt x="68" y="165"/>
                  <a:pt x="68" y="167"/>
                </a:cubicBezTo>
                <a:cubicBezTo>
                  <a:pt x="52" y="172"/>
                  <a:pt x="38" y="181"/>
                  <a:pt x="28" y="194"/>
                </a:cubicBezTo>
                <a:cubicBezTo>
                  <a:pt x="35" y="198"/>
                  <a:pt x="35" y="198"/>
                  <a:pt x="35" y="198"/>
                </a:cubicBezTo>
                <a:cubicBezTo>
                  <a:pt x="42" y="189"/>
                  <a:pt x="52" y="181"/>
                  <a:pt x="64" y="177"/>
                </a:cubicBezTo>
                <a:cubicBezTo>
                  <a:pt x="62" y="182"/>
                  <a:pt x="60" y="186"/>
                  <a:pt x="57" y="190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4" y="194"/>
                  <a:pt x="65" y="193"/>
                  <a:pt x="65" y="192"/>
                </a:cubicBezTo>
                <a:cubicBezTo>
                  <a:pt x="72" y="182"/>
                  <a:pt x="76" y="170"/>
                  <a:pt x="78" y="160"/>
                </a:cubicBezTo>
                <a:cubicBezTo>
                  <a:pt x="78" y="160"/>
                  <a:pt x="78" y="160"/>
                  <a:pt x="78" y="159"/>
                </a:cubicBezTo>
                <a:cubicBezTo>
                  <a:pt x="78" y="159"/>
                  <a:pt x="78" y="158"/>
                  <a:pt x="78" y="157"/>
                </a:cubicBezTo>
                <a:cubicBezTo>
                  <a:pt x="78" y="157"/>
                  <a:pt x="78" y="157"/>
                  <a:pt x="78" y="156"/>
                </a:cubicBezTo>
                <a:cubicBezTo>
                  <a:pt x="78" y="155"/>
                  <a:pt x="78" y="154"/>
                  <a:pt x="78" y="153"/>
                </a:cubicBezTo>
                <a:cubicBezTo>
                  <a:pt x="78" y="153"/>
                  <a:pt x="78" y="153"/>
                  <a:pt x="78" y="152"/>
                </a:cubicBezTo>
                <a:cubicBezTo>
                  <a:pt x="78" y="151"/>
                  <a:pt x="77" y="151"/>
                  <a:pt x="77" y="150"/>
                </a:cubicBezTo>
                <a:cubicBezTo>
                  <a:pt x="77" y="150"/>
                  <a:pt x="77" y="150"/>
                  <a:pt x="77" y="149"/>
                </a:cubicBezTo>
                <a:cubicBezTo>
                  <a:pt x="77" y="149"/>
                  <a:pt x="77" y="149"/>
                  <a:pt x="77" y="148"/>
                </a:cubicBezTo>
                <a:cubicBezTo>
                  <a:pt x="77" y="148"/>
                  <a:pt x="77" y="146"/>
                  <a:pt x="76" y="145"/>
                </a:cubicBezTo>
                <a:cubicBezTo>
                  <a:pt x="76" y="144"/>
                  <a:pt x="75" y="143"/>
                  <a:pt x="74" y="142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38"/>
                  <a:pt x="71" y="137"/>
                  <a:pt x="71" y="137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2" y="129"/>
                  <a:pt x="61" y="127"/>
                  <a:pt x="60" y="126"/>
                </a:cubicBezTo>
                <a:cubicBezTo>
                  <a:pt x="58" y="124"/>
                  <a:pt x="57" y="122"/>
                  <a:pt x="56" y="121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4" y="117"/>
                  <a:pt x="53" y="115"/>
                  <a:pt x="53" y="114"/>
                </a:cubicBezTo>
                <a:cubicBezTo>
                  <a:pt x="52" y="113"/>
                  <a:pt x="52" y="113"/>
                  <a:pt x="52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2"/>
                  <a:pt x="53" y="112"/>
                  <a:pt x="54" y="112"/>
                </a:cubicBezTo>
                <a:cubicBezTo>
                  <a:pt x="54" y="112"/>
                  <a:pt x="55" y="112"/>
                  <a:pt x="55" y="112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8" y="116"/>
                  <a:pt x="58" y="117"/>
                  <a:pt x="59" y="117"/>
                </a:cubicBezTo>
                <a:cubicBezTo>
                  <a:pt x="59" y="117"/>
                  <a:pt x="59" y="117"/>
                  <a:pt x="59" y="118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1" y="120"/>
                  <a:pt x="62" y="121"/>
                  <a:pt x="64" y="122"/>
                </a:cubicBezTo>
                <a:cubicBezTo>
                  <a:pt x="65" y="123"/>
                  <a:pt x="67" y="124"/>
                  <a:pt x="68" y="125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1" y="127"/>
                  <a:pt x="73" y="128"/>
                  <a:pt x="75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82" y="130"/>
                  <a:pt x="83" y="129"/>
                  <a:pt x="83" y="127"/>
                </a:cubicBezTo>
                <a:cubicBezTo>
                  <a:pt x="83" y="121"/>
                  <a:pt x="83" y="115"/>
                  <a:pt x="83" y="110"/>
                </a:cubicBezTo>
                <a:cubicBezTo>
                  <a:pt x="86" y="111"/>
                  <a:pt x="89" y="112"/>
                  <a:pt x="92" y="112"/>
                </a:cubicBezTo>
                <a:cubicBezTo>
                  <a:pt x="95" y="112"/>
                  <a:pt x="99" y="111"/>
                  <a:pt x="102" y="109"/>
                </a:cubicBezTo>
                <a:cubicBezTo>
                  <a:pt x="101" y="117"/>
                  <a:pt x="101" y="126"/>
                  <a:pt x="101" y="132"/>
                </a:cubicBezTo>
                <a:cubicBezTo>
                  <a:pt x="101" y="133"/>
                  <a:pt x="102" y="135"/>
                  <a:pt x="104" y="135"/>
                </a:cubicBezTo>
                <a:cubicBezTo>
                  <a:pt x="106" y="136"/>
                  <a:pt x="108" y="135"/>
                  <a:pt x="109" y="134"/>
                </a:cubicBezTo>
                <a:cubicBezTo>
                  <a:pt x="111" y="129"/>
                  <a:pt x="114" y="126"/>
                  <a:pt x="117" y="122"/>
                </a:cubicBezTo>
                <a:cubicBezTo>
                  <a:pt x="120" y="118"/>
                  <a:pt x="123" y="113"/>
                  <a:pt x="126" y="108"/>
                </a:cubicBezTo>
                <a:cubicBezTo>
                  <a:pt x="128" y="108"/>
                  <a:pt x="130" y="108"/>
                  <a:pt x="132" y="108"/>
                </a:cubicBezTo>
                <a:cubicBezTo>
                  <a:pt x="131" y="109"/>
                  <a:pt x="131" y="110"/>
                  <a:pt x="130" y="111"/>
                </a:cubicBezTo>
                <a:cubicBezTo>
                  <a:pt x="128" y="116"/>
                  <a:pt x="125" y="122"/>
                  <a:pt x="123" y="126"/>
                </a:cubicBezTo>
                <a:cubicBezTo>
                  <a:pt x="120" y="131"/>
                  <a:pt x="117" y="136"/>
                  <a:pt x="115" y="141"/>
                </a:cubicBezTo>
                <a:cubicBezTo>
                  <a:pt x="114" y="144"/>
                  <a:pt x="113" y="146"/>
                  <a:pt x="112" y="148"/>
                </a:cubicBezTo>
                <a:cubicBezTo>
                  <a:pt x="111" y="150"/>
                  <a:pt x="111" y="151"/>
                  <a:pt x="110" y="153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56"/>
                  <a:pt x="108" y="158"/>
                  <a:pt x="10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9"/>
                  <a:pt x="107" y="169"/>
                </a:cubicBezTo>
                <a:cubicBezTo>
                  <a:pt x="110" y="180"/>
                  <a:pt x="114" y="186"/>
                  <a:pt x="118" y="192"/>
                </a:cubicBezTo>
                <a:cubicBezTo>
                  <a:pt x="119" y="192"/>
                  <a:pt x="119" y="192"/>
                  <a:pt x="119" y="192"/>
                </a:cubicBezTo>
                <a:cubicBezTo>
                  <a:pt x="120" y="194"/>
                  <a:pt x="120" y="194"/>
                  <a:pt x="120" y="194"/>
                </a:cubicBezTo>
                <a:cubicBezTo>
                  <a:pt x="123" y="192"/>
                  <a:pt x="123" y="192"/>
                  <a:pt x="123" y="192"/>
                </a:cubicBezTo>
                <a:cubicBezTo>
                  <a:pt x="123" y="192"/>
                  <a:pt x="123" y="192"/>
                  <a:pt x="123" y="192"/>
                </a:cubicBezTo>
                <a:cubicBezTo>
                  <a:pt x="127" y="190"/>
                  <a:pt x="127" y="190"/>
                  <a:pt x="127" y="190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2" y="184"/>
                  <a:pt x="120" y="180"/>
                  <a:pt x="118" y="176"/>
                </a:cubicBezTo>
                <a:cubicBezTo>
                  <a:pt x="131" y="181"/>
                  <a:pt x="142" y="188"/>
                  <a:pt x="149" y="198"/>
                </a:cubicBezTo>
                <a:cubicBezTo>
                  <a:pt x="156" y="194"/>
                  <a:pt x="156" y="194"/>
                  <a:pt x="156" y="194"/>
                </a:cubicBezTo>
                <a:cubicBezTo>
                  <a:pt x="146" y="181"/>
                  <a:pt x="131" y="171"/>
                  <a:pt x="115" y="167"/>
                </a:cubicBezTo>
                <a:cubicBezTo>
                  <a:pt x="115" y="165"/>
                  <a:pt x="115" y="165"/>
                  <a:pt x="115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16" y="160"/>
                  <a:pt x="116" y="159"/>
                  <a:pt x="117" y="157"/>
                </a:cubicBezTo>
                <a:cubicBezTo>
                  <a:pt x="117" y="157"/>
                  <a:pt x="117" y="156"/>
                  <a:pt x="118" y="155"/>
                </a:cubicBezTo>
                <a:cubicBezTo>
                  <a:pt x="118" y="154"/>
                  <a:pt x="119" y="153"/>
                  <a:pt x="119" y="151"/>
                </a:cubicBezTo>
                <a:cubicBezTo>
                  <a:pt x="120" y="149"/>
                  <a:pt x="121" y="147"/>
                  <a:pt x="122" y="144"/>
                </a:cubicBezTo>
                <a:cubicBezTo>
                  <a:pt x="124" y="140"/>
                  <a:pt x="127" y="135"/>
                  <a:pt x="130" y="130"/>
                </a:cubicBezTo>
                <a:cubicBezTo>
                  <a:pt x="132" y="125"/>
                  <a:pt x="135" y="120"/>
                  <a:pt x="137" y="114"/>
                </a:cubicBezTo>
                <a:cubicBezTo>
                  <a:pt x="139" y="110"/>
                  <a:pt x="141" y="106"/>
                  <a:pt x="143" y="103"/>
                </a:cubicBezTo>
                <a:cubicBezTo>
                  <a:pt x="146" y="103"/>
                  <a:pt x="149" y="104"/>
                  <a:pt x="152" y="104"/>
                </a:cubicBezTo>
                <a:cubicBezTo>
                  <a:pt x="165" y="104"/>
                  <a:pt x="176" y="96"/>
                  <a:pt x="179" y="84"/>
                </a:cubicBezTo>
                <a:cubicBezTo>
                  <a:pt x="182" y="81"/>
                  <a:pt x="184" y="76"/>
                  <a:pt x="184" y="72"/>
                </a:cubicBezTo>
                <a:cubicBezTo>
                  <a:pt x="184" y="68"/>
                  <a:pt x="183" y="64"/>
                  <a:pt x="180" y="61"/>
                </a:cubicBezTo>
                <a:close/>
                <a:moveTo>
                  <a:pt x="74" y="119"/>
                </a:moveTo>
                <a:cubicBezTo>
                  <a:pt x="73" y="118"/>
                  <a:pt x="73" y="118"/>
                  <a:pt x="73" y="118"/>
                </a:cubicBezTo>
                <a:cubicBezTo>
                  <a:pt x="71" y="117"/>
                  <a:pt x="70" y="116"/>
                  <a:pt x="69" y="115"/>
                </a:cubicBezTo>
                <a:cubicBezTo>
                  <a:pt x="68" y="114"/>
                  <a:pt x="67" y="114"/>
                  <a:pt x="66" y="113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4" y="111"/>
                  <a:pt x="64" y="111"/>
                  <a:pt x="63" y="110"/>
                </a:cubicBezTo>
                <a:cubicBezTo>
                  <a:pt x="63" y="110"/>
                  <a:pt x="62" y="109"/>
                  <a:pt x="62" y="108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6" y="111"/>
                  <a:pt x="70" y="112"/>
                  <a:pt x="75" y="112"/>
                </a:cubicBezTo>
                <a:cubicBezTo>
                  <a:pt x="75" y="114"/>
                  <a:pt x="75" y="117"/>
                  <a:pt x="75" y="120"/>
                </a:cubicBezTo>
                <a:cubicBezTo>
                  <a:pt x="75" y="119"/>
                  <a:pt x="74" y="119"/>
                  <a:pt x="74" y="119"/>
                </a:cubicBezTo>
                <a:close/>
                <a:moveTo>
                  <a:pt x="110" y="117"/>
                </a:moveTo>
                <a:cubicBezTo>
                  <a:pt x="110" y="118"/>
                  <a:pt x="110" y="118"/>
                  <a:pt x="109" y="119"/>
                </a:cubicBezTo>
                <a:cubicBezTo>
                  <a:pt x="109" y="115"/>
                  <a:pt x="109" y="111"/>
                  <a:pt x="110" y="107"/>
                </a:cubicBezTo>
                <a:cubicBezTo>
                  <a:pt x="112" y="108"/>
                  <a:pt x="114" y="108"/>
                  <a:pt x="117" y="108"/>
                </a:cubicBezTo>
                <a:cubicBezTo>
                  <a:pt x="115" y="111"/>
                  <a:pt x="113" y="114"/>
                  <a:pt x="110" y="117"/>
                </a:cubicBezTo>
                <a:close/>
                <a:moveTo>
                  <a:pt x="173" y="78"/>
                </a:moveTo>
                <a:cubicBezTo>
                  <a:pt x="172" y="79"/>
                  <a:pt x="172" y="80"/>
                  <a:pt x="171" y="81"/>
                </a:cubicBezTo>
                <a:cubicBezTo>
                  <a:pt x="169" y="90"/>
                  <a:pt x="161" y="96"/>
                  <a:pt x="152" y="96"/>
                </a:cubicBezTo>
                <a:cubicBezTo>
                  <a:pt x="149" y="96"/>
                  <a:pt x="146" y="95"/>
                  <a:pt x="143" y="94"/>
                </a:cubicBezTo>
                <a:cubicBezTo>
                  <a:pt x="141" y="93"/>
                  <a:pt x="139" y="93"/>
                  <a:pt x="138" y="95"/>
                </a:cubicBezTo>
                <a:cubicBezTo>
                  <a:pt x="134" y="100"/>
                  <a:pt x="128" y="101"/>
                  <a:pt x="123" y="99"/>
                </a:cubicBezTo>
                <a:cubicBezTo>
                  <a:pt x="121" y="98"/>
                  <a:pt x="120" y="98"/>
                  <a:pt x="119" y="99"/>
                </a:cubicBezTo>
                <a:cubicBezTo>
                  <a:pt x="117" y="100"/>
                  <a:pt x="116" y="100"/>
                  <a:pt x="114" y="100"/>
                </a:cubicBezTo>
                <a:cubicBezTo>
                  <a:pt x="111" y="100"/>
                  <a:pt x="109" y="99"/>
                  <a:pt x="108" y="98"/>
                </a:cubicBezTo>
                <a:cubicBezTo>
                  <a:pt x="107" y="97"/>
                  <a:pt x="106" y="97"/>
                  <a:pt x="105" y="97"/>
                </a:cubicBezTo>
                <a:cubicBezTo>
                  <a:pt x="104" y="97"/>
                  <a:pt x="103" y="98"/>
                  <a:pt x="102" y="99"/>
                </a:cubicBezTo>
                <a:cubicBezTo>
                  <a:pt x="100" y="102"/>
                  <a:pt x="96" y="104"/>
                  <a:pt x="92" y="104"/>
                </a:cubicBezTo>
                <a:cubicBezTo>
                  <a:pt x="88" y="104"/>
                  <a:pt x="86" y="102"/>
                  <a:pt x="84" y="101"/>
                </a:cubicBezTo>
                <a:cubicBezTo>
                  <a:pt x="83" y="100"/>
                  <a:pt x="82" y="100"/>
                  <a:pt x="81" y="100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80" y="100"/>
                  <a:pt x="79" y="100"/>
                  <a:pt x="78" y="101"/>
                </a:cubicBezTo>
                <a:cubicBezTo>
                  <a:pt x="75" y="105"/>
                  <a:pt x="68" y="105"/>
                  <a:pt x="66" y="101"/>
                </a:cubicBezTo>
                <a:cubicBezTo>
                  <a:pt x="65" y="100"/>
                  <a:pt x="64" y="99"/>
                  <a:pt x="63" y="99"/>
                </a:cubicBezTo>
                <a:cubicBezTo>
                  <a:pt x="62" y="99"/>
                  <a:pt x="60" y="99"/>
                  <a:pt x="60" y="100"/>
                </a:cubicBezTo>
                <a:cubicBezTo>
                  <a:pt x="57" y="103"/>
                  <a:pt x="54" y="104"/>
                  <a:pt x="50" y="104"/>
                </a:cubicBezTo>
                <a:cubicBezTo>
                  <a:pt x="45" y="104"/>
                  <a:pt x="41" y="102"/>
                  <a:pt x="39" y="98"/>
                </a:cubicBezTo>
                <a:cubicBezTo>
                  <a:pt x="38" y="97"/>
                  <a:pt x="37" y="97"/>
                  <a:pt x="36" y="96"/>
                </a:cubicBezTo>
                <a:cubicBezTo>
                  <a:pt x="35" y="96"/>
                  <a:pt x="34" y="97"/>
                  <a:pt x="33" y="97"/>
                </a:cubicBezTo>
                <a:cubicBezTo>
                  <a:pt x="31" y="99"/>
                  <a:pt x="28" y="100"/>
                  <a:pt x="26" y="100"/>
                </a:cubicBezTo>
                <a:cubicBezTo>
                  <a:pt x="20" y="100"/>
                  <a:pt x="16" y="96"/>
                  <a:pt x="16" y="90"/>
                </a:cubicBezTo>
                <a:cubicBezTo>
                  <a:pt x="16" y="88"/>
                  <a:pt x="16" y="87"/>
                  <a:pt x="17" y="85"/>
                </a:cubicBezTo>
                <a:cubicBezTo>
                  <a:pt x="18" y="84"/>
                  <a:pt x="18" y="83"/>
                  <a:pt x="18" y="82"/>
                </a:cubicBezTo>
                <a:cubicBezTo>
                  <a:pt x="17" y="81"/>
                  <a:pt x="16" y="80"/>
                  <a:pt x="15" y="79"/>
                </a:cubicBezTo>
                <a:cubicBezTo>
                  <a:pt x="11" y="78"/>
                  <a:pt x="8" y="74"/>
                  <a:pt x="8" y="70"/>
                </a:cubicBezTo>
                <a:cubicBezTo>
                  <a:pt x="8" y="66"/>
                  <a:pt x="11" y="62"/>
                  <a:pt x="15" y="60"/>
                </a:cubicBezTo>
                <a:cubicBezTo>
                  <a:pt x="16" y="60"/>
                  <a:pt x="17" y="59"/>
                  <a:pt x="18" y="58"/>
                </a:cubicBezTo>
                <a:cubicBezTo>
                  <a:pt x="18" y="57"/>
                  <a:pt x="18" y="56"/>
                  <a:pt x="18" y="55"/>
                </a:cubicBezTo>
                <a:cubicBezTo>
                  <a:pt x="17" y="53"/>
                  <a:pt x="16" y="50"/>
                  <a:pt x="16" y="48"/>
                </a:cubicBezTo>
                <a:cubicBezTo>
                  <a:pt x="16" y="39"/>
                  <a:pt x="23" y="32"/>
                  <a:pt x="32" y="32"/>
                </a:cubicBezTo>
                <a:cubicBezTo>
                  <a:pt x="33" y="32"/>
                  <a:pt x="34" y="32"/>
                  <a:pt x="35" y="32"/>
                </a:cubicBezTo>
                <a:cubicBezTo>
                  <a:pt x="37" y="33"/>
                  <a:pt x="38" y="32"/>
                  <a:pt x="39" y="32"/>
                </a:cubicBezTo>
                <a:cubicBezTo>
                  <a:pt x="39" y="31"/>
                  <a:pt x="40" y="30"/>
                  <a:pt x="40" y="29"/>
                </a:cubicBezTo>
                <a:cubicBezTo>
                  <a:pt x="42" y="22"/>
                  <a:pt x="48" y="16"/>
                  <a:pt x="56" y="16"/>
                </a:cubicBezTo>
                <a:cubicBezTo>
                  <a:pt x="57" y="16"/>
                  <a:pt x="58" y="16"/>
                  <a:pt x="60" y="16"/>
                </a:cubicBezTo>
                <a:cubicBezTo>
                  <a:pt x="62" y="17"/>
                  <a:pt x="64" y="16"/>
                  <a:pt x="64" y="14"/>
                </a:cubicBezTo>
                <a:cubicBezTo>
                  <a:pt x="65" y="10"/>
                  <a:pt x="68" y="8"/>
                  <a:pt x="72" y="8"/>
                </a:cubicBezTo>
                <a:cubicBezTo>
                  <a:pt x="74" y="8"/>
                  <a:pt x="77" y="9"/>
                  <a:pt x="78" y="11"/>
                </a:cubicBezTo>
                <a:cubicBezTo>
                  <a:pt x="79" y="12"/>
                  <a:pt x="81" y="13"/>
                  <a:pt x="82" y="12"/>
                </a:cubicBezTo>
                <a:cubicBezTo>
                  <a:pt x="83" y="12"/>
                  <a:pt x="83" y="12"/>
                  <a:pt x="84" y="12"/>
                </a:cubicBezTo>
                <a:cubicBezTo>
                  <a:pt x="86" y="12"/>
                  <a:pt x="88" y="13"/>
                  <a:pt x="90" y="14"/>
                </a:cubicBezTo>
                <a:cubicBezTo>
                  <a:pt x="90" y="15"/>
                  <a:pt x="92" y="16"/>
                  <a:pt x="93" y="16"/>
                </a:cubicBezTo>
                <a:cubicBezTo>
                  <a:pt x="94" y="15"/>
                  <a:pt x="95" y="15"/>
                  <a:pt x="96" y="14"/>
                </a:cubicBezTo>
                <a:cubicBezTo>
                  <a:pt x="99" y="10"/>
                  <a:pt x="103" y="8"/>
                  <a:pt x="108" y="8"/>
                </a:cubicBezTo>
                <a:cubicBezTo>
                  <a:pt x="114" y="8"/>
                  <a:pt x="119" y="11"/>
                  <a:pt x="122" y="16"/>
                </a:cubicBezTo>
                <a:cubicBezTo>
                  <a:pt x="123" y="18"/>
                  <a:pt x="125" y="18"/>
                  <a:pt x="127" y="17"/>
                </a:cubicBezTo>
                <a:cubicBezTo>
                  <a:pt x="133" y="14"/>
                  <a:pt x="139" y="17"/>
                  <a:pt x="142" y="22"/>
                </a:cubicBezTo>
                <a:cubicBezTo>
                  <a:pt x="143" y="23"/>
                  <a:pt x="144" y="24"/>
                  <a:pt x="146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52" y="24"/>
                  <a:pt x="157" y="28"/>
                  <a:pt x="159" y="33"/>
                </a:cubicBezTo>
                <a:cubicBezTo>
                  <a:pt x="160" y="35"/>
                  <a:pt x="161" y="36"/>
                  <a:pt x="163" y="36"/>
                </a:cubicBezTo>
                <a:cubicBezTo>
                  <a:pt x="166" y="36"/>
                  <a:pt x="168" y="39"/>
                  <a:pt x="168" y="42"/>
                </a:cubicBezTo>
                <a:cubicBezTo>
                  <a:pt x="168" y="44"/>
                  <a:pt x="167" y="45"/>
                  <a:pt x="166" y="47"/>
                </a:cubicBezTo>
                <a:cubicBezTo>
                  <a:pt x="165" y="47"/>
                  <a:pt x="164" y="49"/>
                  <a:pt x="164" y="50"/>
                </a:cubicBezTo>
                <a:cubicBezTo>
                  <a:pt x="165" y="51"/>
                  <a:pt x="165" y="53"/>
                  <a:pt x="167" y="53"/>
                </a:cubicBezTo>
                <a:cubicBezTo>
                  <a:pt x="170" y="55"/>
                  <a:pt x="172" y="58"/>
                  <a:pt x="172" y="62"/>
                </a:cubicBezTo>
                <a:cubicBezTo>
                  <a:pt x="172" y="62"/>
                  <a:pt x="172" y="63"/>
                  <a:pt x="172" y="63"/>
                </a:cubicBezTo>
                <a:cubicBezTo>
                  <a:pt x="172" y="64"/>
                  <a:pt x="172" y="65"/>
                  <a:pt x="173" y="66"/>
                </a:cubicBezTo>
                <a:cubicBezTo>
                  <a:pt x="175" y="68"/>
                  <a:pt x="176" y="70"/>
                  <a:pt x="176" y="72"/>
                </a:cubicBezTo>
                <a:cubicBezTo>
                  <a:pt x="176" y="74"/>
                  <a:pt x="175" y="77"/>
                  <a:pt x="173" y="78"/>
                </a:cubicBezTo>
                <a:close/>
                <a:moveTo>
                  <a:pt x="92" y="26"/>
                </a:moveTo>
                <a:cubicBezTo>
                  <a:pt x="86" y="23"/>
                  <a:pt x="78" y="24"/>
                  <a:pt x="73" y="29"/>
                </a:cubicBezTo>
                <a:cubicBezTo>
                  <a:pt x="71" y="28"/>
                  <a:pt x="70" y="28"/>
                  <a:pt x="68" y="28"/>
                </a:cubicBezTo>
                <a:cubicBezTo>
                  <a:pt x="55" y="28"/>
                  <a:pt x="44" y="39"/>
                  <a:pt x="44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34" y="54"/>
                  <a:pt x="26" y="62"/>
                  <a:pt x="24" y="73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66"/>
                  <a:pt x="40" y="60"/>
                  <a:pt x="48" y="60"/>
                </a:cubicBezTo>
                <a:cubicBezTo>
                  <a:pt x="48" y="60"/>
                  <a:pt x="48" y="60"/>
                  <a:pt x="48" y="60"/>
                </a:cubicBezTo>
                <a:cubicBezTo>
                  <a:pt x="50" y="60"/>
                  <a:pt x="51" y="60"/>
                  <a:pt x="51" y="59"/>
                </a:cubicBezTo>
                <a:cubicBezTo>
                  <a:pt x="52" y="58"/>
                  <a:pt x="53" y="56"/>
                  <a:pt x="52" y="55"/>
                </a:cubicBezTo>
                <a:cubicBezTo>
                  <a:pt x="52" y="54"/>
                  <a:pt x="52" y="53"/>
                  <a:pt x="52" y="52"/>
                </a:cubicBezTo>
                <a:cubicBezTo>
                  <a:pt x="52" y="43"/>
                  <a:pt x="59" y="36"/>
                  <a:pt x="68" y="36"/>
                </a:cubicBezTo>
                <a:cubicBezTo>
                  <a:pt x="70" y="36"/>
                  <a:pt x="71" y="36"/>
                  <a:pt x="73" y="37"/>
                </a:cubicBezTo>
                <a:cubicBezTo>
                  <a:pt x="75" y="37"/>
                  <a:pt x="76" y="37"/>
                  <a:pt x="77" y="35"/>
                </a:cubicBezTo>
                <a:cubicBezTo>
                  <a:pt x="79" y="33"/>
                  <a:pt x="81" y="32"/>
                  <a:pt x="84" y="32"/>
                </a:cubicBezTo>
                <a:cubicBezTo>
                  <a:pt x="86" y="32"/>
                  <a:pt x="88" y="33"/>
                  <a:pt x="89" y="34"/>
                </a:cubicBezTo>
                <a:cubicBezTo>
                  <a:pt x="91" y="35"/>
                  <a:pt x="93" y="35"/>
                  <a:pt x="95" y="34"/>
                </a:cubicBezTo>
                <a:cubicBezTo>
                  <a:pt x="96" y="33"/>
                  <a:pt x="98" y="32"/>
                  <a:pt x="100" y="32"/>
                </a:cubicBezTo>
                <a:cubicBezTo>
                  <a:pt x="101" y="32"/>
                  <a:pt x="102" y="32"/>
                  <a:pt x="103" y="33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1" y="23"/>
                  <a:pt x="96" y="24"/>
                  <a:pt x="92" y="26"/>
                </a:cubicBezTo>
                <a:close/>
                <a:moveTo>
                  <a:pt x="81" y="60"/>
                </a:moveTo>
                <a:cubicBezTo>
                  <a:pt x="66" y="61"/>
                  <a:pt x="54" y="73"/>
                  <a:pt x="52" y="87"/>
                </a:cubicBezTo>
                <a:cubicBezTo>
                  <a:pt x="60" y="89"/>
                  <a:pt x="60" y="89"/>
                  <a:pt x="60" y="89"/>
                </a:cubicBezTo>
                <a:cubicBezTo>
                  <a:pt x="62" y="77"/>
                  <a:pt x="72" y="68"/>
                  <a:pt x="83" y="68"/>
                </a:cubicBezTo>
                <a:cubicBezTo>
                  <a:pt x="86" y="68"/>
                  <a:pt x="88" y="66"/>
                  <a:pt x="88" y="64"/>
                </a:cubicBezTo>
                <a:cubicBezTo>
                  <a:pt x="89" y="57"/>
                  <a:pt x="94" y="52"/>
                  <a:pt x="101" y="52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91" y="44"/>
                  <a:pt x="83" y="51"/>
                  <a:pt x="81" y="60"/>
                </a:cubicBezTo>
                <a:close/>
                <a:moveTo>
                  <a:pt x="80" y="185"/>
                </a:moveTo>
                <a:cubicBezTo>
                  <a:pt x="78" y="186"/>
                  <a:pt x="77" y="188"/>
                  <a:pt x="76" y="191"/>
                </a:cubicBezTo>
                <a:cubicBezTo>
                  <a:pt x="84" y="193"/>
                  <a:pt x="84" y="193"/>
                  <a:pt x="84" y="193"/>
                </a:cubicBezTo>
                <a:cubicBezTo>
                  <a:pt x="84" y="193"/>
                  <a:pt x="84" y="192"/>
                  <a:pt x="84" y="192"/>
                </a:cubicBezTo>
                <a:cubicBezTo>
                  <a:pt x="85" y="191"/>
                  <a:pt x="85" y="191"/>
                  <a:pt x="86" y="190"/>
                </a:cubicBezTo>
                <a:cubicBezTo>
                  <a:pt x="89" y="187"/>
                  <a:pt x="95" y="187"/>
                  <a:pt x="98" y="190"/>
                </a:cubicBezTo>
                <a:cubicBezTo>
                  <a:pt x="99" y="191"/>
                  <a:pt x="99" y="191"/>
                  <a:pt x="100" y="192"/>
                </a:cubicBezTo>
                <a:cubicBezTo>
                  <a:pt x="100" y="192"/>
                  <a:pt x="100" y="193"/>
                  <a:pt x="100" y="193"/>
                </a:cubicBezTo>
                <a:cubicBezTo>
                  <a:pt x="108" y="191"/>
                  <a:pt x="108" y="191"/>
                  <a:pt x="108" y="191"/>
                </a:cubicBezTo>
                <a:cubicBezTo>
                  <a:pt x="107" y="188"/>
                  <a:pt x="106" y="186"/>
                  <a:pt x="104" y="185"/>
                </a:cubicBezTo>
                <a:cubicBezTo>
                  <a:pt x="97" y="179"/>
                  <a:pt x="87" y="179"/>
                  <a:pt x="80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85"/>
          <p:cNvSpPr>
            <a:spLocks noEditPoints="1"/>
          </p:cNvSpPr>
          <p:nvPr/>
        </p:nvSpPr>
        <p:spPr bwMode="auto">
          <a:xfrm>
            <a:off x="6575862" y="2790140"/>
            <a:ext cx="1095170" cy="696121"/>
          </a:xfrm>
          <a:custGeom>
            <a:avLst/>
            <a:gdLst>
              <a:gd name="T0" fmla="*/ 208 w 209"/>
              <a:gd name="T1" fmla="*/ 66 h 133"/>
              <a:gd name="T2" fmla="*/ 206 w 209"/>
              <a:gd name="T3" fmla="*/ 57 h 133"/>
              <a:gd name="T4" fmla="*/ 136 w 209"/>
              <a:gd name="T5" fmla="*/ 26 h 133"/>
              <a:gd name="T6" fmla="*/ 123 w 209"/>
              <a:gd name="T7" fmla="*/ 0 h 133"/>
              <a:gd name="T8" fmla="*/ 97 w 209"/>
              <a:gd name="T9" fmla="*/ 30 h 133"/>
              <a:gd name="T10" fmla="*/ 60 w 209"/>
              <a:gd name="T11" fmla="*/ 17 h 133"/>
              <a:gd name="T12" fmla="*/ 53 w 209"/>
              <a:gd name="T13" fmla="*/ 23 h 133"/>
              <a:gd name="T14" fmla="*/ 59 w 209"/>
              <a:gd name="T15" fmla="*/ 43 h 133"/>
              <a:gd name="T16" fmla="*/ 32 w 209"/>
              <a:gd name="T17" fmla="*/ 53 h 133"/>
              <a:gd name="T18" fmla="*/ 24 w 209"/>
              <a:gd name="T19" fmla="*/ 39 h 133"/>
              <a:gd name="T20" fmla="*/ 3 w 209"/>
              <a:gd name="T21" fmla="*/ 26 h 133"/>
              <a:gd name="T22" fmla="*/ 12 w 209"/>
              <a:gd name="T23" fmla="*/ 66 h 133"/>
              <a:gd name="T24" fmla="*/ 3 w 209"/>
              <a:gd name="T25" fmla="*/ 106 h 133"/>
              <a:gd name="T26" fmla="*/ 22 w 209"/>
              <a:gd name="T27" fmla="*/ 95 h 133"/>
              <a:gd name="T28" fmla="*/ 31 w 209"/>
              <a:gd name="T29" fmla="*/ 80 h 133"/>
              <a:gd name="T30" fmla="*/ 58 w 209"/>
              <a:gd name="T31" fmla="*/ 96 h 133"/>
              <a:gd name="T32" fmla="*/ 51 w 209"/>
              <a:gd name="T33" fmla="*/ 115 h 133"/>
              <a:gd name="T34" fmla="*/ 74 w 209"/>
              <a:gd name="T35" fmla="*/ 105 h 133"/>
              <a:gd name="T36" fmla="*/ 110 w 209"/>
              <a:gd name="T37" fmla="*/ 125 h 133"/>
              <a:gd name="T38" fmla="*/ 115 w 209"/>
              <a:gd name="T39" fmla="*/ 133 h 133"/>
              <a:gd name="T40" fmla="*/ 131 w 209"/>
              <a:gd name="T41" fmla="*/ 122 h 133"/>
              <a:gd name="T42" fmla="*/ 207 w 209"/>
              <a:gd name="T43" fmla="*/ 76 h 133"/>
              <a:gd name="T44" fmla="*/ 204 w 209"/>
              <a:gd name="T45" fmla="*/ 70 h 133"/>
              <a:gd name="T46" fmla="*/ 204 w 209"/>
              <a:gd name="T47" fmla="*/ 70 h 133"/>
              <a:gd name="T48" fmla="*/ 199 w 209"/>
              <a:gd name="T49" fmla="*/ 64 h 133"/>
              <a:gd name="T50" fmla="*/ 193 w 209"/>
              <a:gd name="T51" fmla="*/ 68 h 133"/>
              <a:gd name="T52" fmla="*/ 192 w 209"/>
              <a:gd name="T53" fmla="*/ 68 h 133"/>
              <a:gd name="T54" fmla="*/ 188 w 209"/>
              <a:gd name="T55" fmla="*/ 70 h 133"/>
              <a:gd name="T56" fmla="*/ 188 w 209"/>
              <a:gd name="T57" fmla="*/ 78 h 133"/>
              <a:gd name="T58" fmla="*/ 173 w 209"/>
              <a:gd name="T59" fmla="*/ 102 h 133"/>
              <a:gd name="T60" fmla="*/ 129 w 209"/>
              <a:gd name="T61" fmla="*/ 114 h 133"/>
              <a:gd name="T62" fmla="*/ 119 w 209"/>
              <a:gd name="T63" fmla="*/ 122 h 133"/>
              <a:gd name="T64" fmla="*/ 115 w 209"/>
              <a:gd name="T65" fmla="*/ 112 h 133"/>
              <a:gd name="T66" fmla="*/ 73 w 209"/>
              <a:gd name="T67" fmla="*/ 96 h 133"/>
              <a:gd name="T68" fmla="*/ 63 w 209"/>
              <a:gd name="T69" fmla="*/ 103 h 133"/>
              <a:gd name="T70" fmla="*/ 66 w 209"/>
              <a:gd name="T71" fmla="*/ 94 h 133"/>
              <a:gd name="T72" fmla="*/ 37 w 209"/>
              <a:gd name="T73" fmla="*/ 74 h 133"/>
              <a:gd name="T74" fmla="*/ 22 w 209"/>
              <a:gd name="T75" fmla="*/ 79 h 133"/>
              <a:gd name="T76" fmla="*/ 13 w 209"/>
              <a:gd name="T77" fmla="*/ 94 h 133"/>
              <a:gd name="T78" fmla="*/ 13 w 209"/>
              <a:gd name="T79" fmla="*/ 38 h 133"/>
              <a:gd name="T80" fmla="*/ 23 w 209"/>
              <a:gd name="T81" fmla="*/ 54 h 133"/>
              <a:gd name="T82" fmla="*/ 38 w 209"/>
              <a:gd name="T83" fmla="*/ 61 h 133"/>
              <a:gd name="T84" fmla="*/ 66 w 209"/>
              <a:gd name="T85" fmla="*/ 47 h 133"/>
              <a:gd name="T86" fmla="*/ 65 w 209"/>
              <a:gd name="T87" fmla="*/ 30 h 133"/>
              <a:gd name="T88" fmla="*/ 81 w 209"/>
              <a:gd name="T89" fmla="*/ 44 h 133"/>
              <a:gd name="T90" fmla="*/ 102 w 209"/>
              <a:gd name="T91" fmla="*/ 37 h 133"/>
              <a:gd name="T92" fmla="*/ 129 w 209"/>
              <a:gd name="T93" fmla="*/ 31 h 133"/>
              <a:gd name="T94" fmla="*/ 173 w 209"/>
              <a:gd name="T95" fmla="*/ 43 h 133"/>
              <a:gd name="T96" fmla="*/ 199 w 209"/>
              <a:gd name="T97" fmla="*/ 64 h 133"/>
              <a:gd name="T98" fmla="*/ 149 w 209"/>
              <a:gd name="T99" fmla="*/ 62 h 133"/>
              <a:gd name="T100" fmla="*/ 181 w 209"/>
              <a:gd name="T101" fmla="*/ 62 h 133"/>
              <a:gd name="T102" fmla="*/ 165 w 209"/>
              <a:gd name="T103" fmla="*/ 70 h 133"/>
              <a:gd name="T104" fmla="*/ 165 w 209"/>
              <a:gd name="T105" fmla="*/ 54 h 133"/>
              <a:gd name="T106" fmla="*/ 165 w 209"/>
              <a:gd name="T107" fmla="*/ 70 h 133"/>
              <a:gd name="T108" fmla="*/ 135 w 209"/>
              <a:gd name="T109" fmla="*/ 49 h 133"/>
              <a:gd name="T110" fmla="*/ 57 w 209"/>
              <a:gd name="T111" fmla="*/ 62 h 133"/>
              <a:gd name="T112" fmla="*/ 134 w 209"/>
              <a:gd name="T113" fmla="*/ 70 h 133"/>
              <a:gd name="T114" fmla="*/ 159 w 209"/>
              <a:gd name="T115" fmla="*/ 8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9" h="133">
                <a:moveTo>
                  <a:pt x="206" y="68"/>
                </a:moveTo>
                <a:cubicBezTo>
                  <a:pt x="208" y="66"/>
                  <a:pt x="208" y="66"/>
                  <a:pt x="208" y="66"/>
                </a:cubicBezTo>
                <a:cubicBezTo>
                  <a:pt x="209" y="65"/>
                  <a:pt x="209" y="63"/>
                  <a:pt x="209" y="62"/>
                </a:cubicBezTo>
                <a:cubicBezTo>
                  <a:pt x="208" y="60"/>
                  <a:pt x="207" y="59"/>
                  <a:pt x="206" y="57"/>
                </a:cubicBezTo>
                <a:cubicBezTo>
                  <a:pt x="206" y="57"/>
                  <a:pt x="193" y="43"/>
                  <a:pt x="176" y="36"/>
                </a:cubicBezTo>
                <a:cubicBezTo>
                  <a:pt x="165" y="31"/>
                  <a:pt x="150" y="28"/>
                  <a:pt x="136" y="26"/>
                </a:cubicBezTo>
                <a:cubicBezTo>
                  <a:pt x="134" y="17"/>
                  <a:pt x="128" y="5"/>
                  <a:pt x="128" y="4"/>
                </a:cubicBezTo>
                <a:cubicBezTo>
                  <a:pt x="127" y="1"/>
                  <a:pt x="124" y="0"/>
                  <a:pt x="123" y="0"/>
                </a:cubicBezTo>
                <a:cubicBezTo>
                  <a:pt x="121" y="0"/>
                  <a:pt x="119" y="1"/>
                  <a:pt x="118" y="4"/>
                </a:cubicBezTo>
                <a:cubicBezTo>
                  <a:pt x="118" y="4"/>
                  <a:pt x="111" y="19"/>
                  <a:pt x="97" y="30"/>
                </a:cubicBezTo>
                <a:cubicBezTo>
                  <a:pt x="92" y="32"/>
                  <a:pt x="87" y="33"/>
                  <a:pt x="81" y="35"/>
                </a:cubicBezTo>
                <a:cubicBezTo>
                  <a:pt x="72" y="24"/>
                  <a:pt x="61" y="17"/>
                  <a:pt x="60" y="17"/>
                </a:cubicBezTo>
                <a:cubicBezTo>
                  <a:pt x="57" y="14"/>
                  <a:pt x="54" y="16"/>
                  <a:pt x="54" y="17"/>
                </a:cubicBezTo>
                <a:cubicBezTo>
                  <a:pt x="53" y="17"/>
                  <a:pt x="51" y="19"/>
                  <a:pt x="53" y="23"/>
                </a:cubicBezTo>
                <a:cubicBezTo>
                  <a:pt x="55" y="28"/>
                  <a:pt x="59" y="37"/>
                  <a:pt x="59" y="40"/>
                </a:cubicBezTo>
                <a:cubicBezTo>
                  <a:pt x="59" y="41"/>
                  <a:pt x="59" y="42"/>
                  <a:pt x="59" y="43"/>
                </a:cubicBezTo>
                <a:cubicBezTo>
                  <a:pt x="45" y="49"/>
                  <a:pt x="35" y="53"/>
                  <a:pt x="34" y="53"/>
                </a:cubicBezTo>
                <a:cubicBezTo>
                  <a:pt x="34" y="54"/>
                  <a:pt x="33" y="53"/>
                  <a:pt x="32" y="53"/>
                </a:cubicBezTo>
                <a:cubicBezTo>
                  <a:pt x="31" y="53"/>
                  <a:pt x="31" y="52"/>
                  <a:pt x="30" y="51"/>
                </a:cubicBezTo>
                <a:cubicBezTo>
                  <a:pt x="30" y="51"/>
                  <a:pt x="28" y="45"/>
                  <a:pt x="24" y="39"/>
                </a:cubicBezTo>
                <a:cubicBezTo>
                  <a:pt x="18" y="30"/>
                  <a:pt x="11" y="26"/>
                  <a:pt x="11" y="26"/>
                </a:cubicBezTo>
                <a:cubicBezTo>
                  <a:pt x="6" y="24"/>
                  <a:pt x="4" y="25"/>
                  <a:pt x="3" y="26"/>
                </a:cubicBezTo>
                <a:cubicBezTo>
                  <a:pt x="1" y="27"/>
                  <a:pt x="0" y="30"/>
                  <a:pt x="2" y="35"/>
                </a:cubicBezTo>
                <a:cubicBezTo>
                  <a:pt x="5" y="40"/>
                  <a:pt x="12" y="56"/>
                  <a:pt x="12" y="66"/>
                </a:cubicBezTo>
                <a:cubicBezTo>
                  <a:pt x="12" y="78"/>
                  <a:pt x="2" y="97"/>
                  <a:pt x="2" y="97"/>
                </a:cubicBezTo>
                <a:cubicBezTo>
                  <a:pt x="0" y="102"/>
                  <a:pt x="1" y="105"/>
                  <a:pt x="3" y="106"/>
                </a:cubicBezTo>
                <a:cubicBezTo>
                  <a:pt x="4" y="107"/>
                  <a:pt x="6" y="109"/>
                  <a:pt x="11" y="106"/>
                </a:cubicBezTo>
                <a:cubicBezTo>
                  <a:pt x="11" y="106"/>
                  <a:pt x="16" y="103"/>
                  <a:pt x="22" y="95"/>
                </a:cubicBezTo>
                <a:cubicBezTo>
                  <a:pt x="27" y="89"/>
                  <a:pt x="30" y="82"/>
                  <a:pt x="30" y="82"/>
                </a:cubicBezTo>
                <a:cubicBezTo>
                  <a:pt x="30" y="81"/>
                  <a:pt x="31" y="81"/>
                  <a:pt x="31" y="80"/>
                </a:cubicBezTo>
                <a:cubicBezTo>
                  <a:pt x="32" y="80"/>
                  <a:pt x="33" y="80"/>
                  <a:pt x="33" y="81"/>
                </a:cubicBezTo>
                <a:cubicBezTo>
                  <a:pt x="33" y="81"/>
                  <a:pt x="43" y="88"/>
                  <a:pt x="58" y="96"/>
                </a:cubicBezTo>
                <a:cubicBezTo>
                  <a:pt x="56" y="100"/>
                  <a:pt x="53" y="105"/>
                  <a:pt x="51" y="109"/>
                </a:cubicBezTo>
                <a:cubicBezTo>
                  <a:pt x="49" y="112"/>
                  <a:pt x="50" y="114"/>
                  <a:pt x="51" y="115"/>
                </a:cubicBezTo>
                <a:cubicBezTo>
                  <a:pt x="51" y="116"/>
                  <a:pt x="53" y="118"/>
                  <a:pt x="57" y="116"/>
                </a:cubicBezTo>
                <a:cubicBezTo>
                  <a:pt x="57" y="116"/>
                  <a:pt x="65" y="112"/>
                  <a:pt x="74" y="105"/>
                </a:cubicBezTo>
                <a:cubicBezTo>
                  <a:pt x="87" y="112"/>
                  <a:pt x="100" y="116"/>
                  <a:pt x="111" y="119"/>
                </a:cubicBezTo>
                <a:cubicBezTo>
                  <a:pt x="111" y="122"/>
                  <a:pt x="110" y="124"/>
                  <a:pt x="110" y="125"/>
                </a:cubicBezTo>
                <a:cubicBezTo>
                  <a:pt x="109" y="129"/>
                  <a:pt x="111" y="131"/>
                  <a:pt x="112" y="132"/>
                </a:cubicBezTo>
                <a:cubicBezTo>
                  <a:pt x="112" y="132"/>
                  <a:pt x="114" y="133"/>
                  <a:pt x="115" y="133"/>
                </a:cubicBezTo>
                <a:cubicBezTo>
                  <a:pt x="116" y="133"/>
                  <a:pt x="117" y="133"/>
                  <a:pt x="118" y="132"/>
                </a:cubicBezTo>
                <a:cubicBezTo>
                  <a:pt x="119" y="132"/>
                  <a:pt x="126" y="128"/>
                  <a:pt x="131" y="122"/>
                </a:cubicBezTo>
                <a:cubicBezTo>
                  <a:pt x="147" y="122"/>
                  <a:pt x="164" y="117"/>
                  <a:pt x="177" y="109"/>
                </a:cubicBezTo>
                <a:cubicBezTo>
                  <a:pt x="192" y="100"/>
                  <a:pt x="203" y="86"/>
                  <a:pt x="207" y="76"/>
                </a:cubicBezTo>
                <a:cubicBezTo>
                  <a:pt x="208" y="74"/>
                  <a:pt x="208" y="73"/>
                  <a:pt x="207" y="72"/>
                </a:cubicBezTo>
                <a:cubicBezTo>
                  <a:pt x="206" y="71"/>
                  <a:pt x="205" y="70"/>
                  <a:pt x="204" y="70"/>
                </a:cubicBezTo>
                <a:cubicBezTo>
                  <a:pt x="203" y="70"/>
                  <a:pt x="203" y="70"/>
                  <a:pt x="203" y="70"/>
                </a:cubicBezTo>
                <a:cubicBezTo>
                  <a:pt x="203" y="70"/>
                  <a:pt x="204" y="70"/>
                  <a:pt x="204" y="70"/>
                </a:cubicBezTo>
                <a:cubicBezTo>
                  <a:pt x="204" y="69"/>
                  <a:pt x="205" y="69"/>
                  <a:pt x="206" y="68"/>
                </a:cubicBezTo>
                <a:close/>
                <a:moveTo>
                  <a:pt x="199" y="64"/>
                </a:moveTo>
                <a:cubicBezTo>
                  <a:pt x="197" y="65"/>
                  <a:pt x="196" y="66"/>
                  <a:pt x="195" y="66"/>
                </a:cubicBezTo>
                <a:cubicBezTo>
                  <a:pt x="193" y="68"/>
                  <a:pt x="193" y="68"/>
                  <a:pt x="193" y="68"/>
                </a:cubicBezTo>
                <a:cubicBezTo>
                  <a:pt x="193" y="68"/>
                  <a:pt x="192" y="68"/>
                  <a:pt x="192" y="68"/>
                </a:cubicBezTo>
                <a:cubicBezTo>
                  <a:pt x="192" y="68"/>
                  <a:pt x="192" y="68"/>
                  <a:pt x="192" y="68"/>
                </a:cubicBezTo>
                <a:cubicBezTo>
                  <a:pt x="192" y="68"/>
                  <a:pt x="191" y="68"/>
                  <a:pt x="191" y="69"/>
                </a:cubicBezTo>
                <a:cubicBezTo>
                  <a:pt x="189" y="70"/>
                  <a:pt x="188" y="70"/>
                  <a:pt x="188" y="70"/>
                </a:cubicBezTo>
                <a:cubicBezTo>
                  <a:pt x="185" y="70"/>
                  <a:pt x="184" y="72"/>
                  <a:pt x="184" y="74"/>
                </a:cubicBezTo>
                <a:cubicBezTo>
                  <a:pt x="184" y="76"/>
                  <a:pt x="185" y="78"/>
                  <a:pt x="188" y="78"/>
                </a:cubicBezTo>
                <a:cubicBezTo>
                  <a:pt x="197" y="78"/>
                  <a:pt x="197" y="78"/>
                  <a:pt x="197" y="78"/>
                </a:cubicBezTo>
                <a:cubicBezTo>
                  <a:pt x="192" y="86"/>
                  <a:pt x="184" y="96"/>
                  <a:pt x="173" y="102"/>
                </a:cubicBezTo>
                <a:cubicBezTo>
                  <a:pt x="161" y="109"/>
                  <a:pt x="145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7" y="114"/>
                  <a:pt x="126" y="115"/>
                  <a:pt x="125" y="116"/>
                </a:cubicBezTo>
                <a:cubicBezTo>
                  <a:pt x="124" y="118"/>
                  <a:pt x="121" y="121"/>
                  <a:pt x="119" y="122"/>
                </a:cubicBezTo>
                <a:cubicBezTo>
                  <a:pt x="119" y="120"/>
                  <a:pt x="119" y="117"/>
                  <a:pt x="118" y="115"/>
                </a:cubicBezTo>
                <a:cubicBezTo>
                  <a:pt x="117" y="113"/>
                  <a:pt x="116" y="112"/>
                  <a:pt x="115" y="112"/>
                </a:cubicBezTo>
                <a:cubicBezTo>
                  <a:pt x="103" y="109"/>
                  <a:pt x="90" y="104"/>
                  <a:pt x="75" y="96"/>
                </a:cubicBezTo>
                <a:cubicBezTo>
                  <a:pt x="74" y="96"/>
                  <a:pt x="74" y="96"/>
                  <a:pt x="73" y="96"/>
                </a:cubicBezTo>
                <a:cubicBezTo>
                  <a:pt x="72" y="96"/>
                  <a:pt x="71" y="96"/>
                  <a:pt x="70" y="97"/>
                </a:cubicBezTo>
                <a:cubicBezTo>
                  <a:pt x="68" y="99"/>
                  <a:pt x="66" y="101"/>
                  <a:pt x="63" y="103"/>
                </a:cubicBezTo>
                <a:cubicBezTo>
                  <a:pt x="65" y="100"/>
                  <a:pt x="66" y="97"/>
                  <a:pt x="66" y="95"/>
                </a:cubicBezTo>
                <a:cubicBezTo>
                  <a:pt x="66" y="95"/>
                  <a:pt x="66" y="94"/>
                  <a:pt x="66" y="94"/>
                </a:cubicBezTo>
                <a:cubicBezTo>
                  <a:pt x="66" y="93"/>
                  <a:pt x="65" y="91"/>
                  <a:pt x="64" y="90"/>
                </a:cubicBezTo>
                <a:cubicBezTo>
                  <a:pt x="49" y="82"/>
                  <a:pt x="38" y="74"/>
                  <a:pt x="37" y="74"/>
                </a:cubicBezTo>
                <a:cubicBezTo>
                  <a:pt x="35" y="72"/>
                  <a:pt x="32" y="72"/>
                  <a:pt x="29" y="73"/>
                </a:cubicBezTo>
                <a:cubicBezTo>
                  <a:pt x="26" y="74"/>
                  <a:pt x="24" y="76"/>
                  <a:pt x="22" y="79"/>
                </a:cubicBezTo>
                <a:cubicBezTo>
                  <a:pt x="22" y="79"/>
                  <a:pt x="20" y="85"/>
                  <a:pt x="16" y="91"/>
                </a:cubicBezTo>
                <a:cubicBezTo>
                  <a:pt x="15" y="92"/>
                  <a:pt x="14" y="93"/>
                  <a:pt x="13" y="94"/>
                </a:cubicBezTo>
                <a:cubicBezTo>
                  <a:pt x="16" y="87"/>
                  <a:pt x="20" y="75"/>
                  <a:pt x="20" y="66"/>
                </a:cubicBezTo>
                <a:cubicBezTo>
                  <a:pt x="20" y="57"/>
                  <a:pt x="16" y="46"/>
                  <a:pt x="13" y="38"/>
                </a:cubicBezTo>
                <a:cubicBezTo>
                  <a:pt x="14" y="40"/>
                  <a:pt x="16" y="42"/>
                  <a:pt x="17" y="44"/>
                </a:cubicBezTo>
                <a:cubicBezTo>
                  <a:pt x="21" y="49"/>
                  <a:pt x="23" y="54"/>
                  <a:pt x="23" y="54"/>
                </a:cubicBezTo>
                <a:cubicBezTo>
                  <a:pt x="24" y="57"/>
                  <a:pt x="27" y="60"/>
                  <a:pt x="29" y="61"/>
                </a:cubicBezTo>
                <a:cubicBezTo>
                  <a:pt x="32" y="62"/>
                  <a:pt x="35" y="62"/>
                  <a:pt x="38" y="61"/>
                </a:cubicBezTo>
                <a:cubicBezTo>
                  <a:pt x="38" y="60"/>
                  <a:pt x="49" y="55"/>
                  <a:pt x="64" y="50"/>
                </a:cubicBezTo>
                <a:cubicBezTo>
                  <a:pt x="65" y="49"/>
                  <a:pt x="66" y="48"/>
                  <a:pt x="66" y="47"/>
                </a:cubicBezTo>
                <a:cubicBezTo>
                  <a:pt x="67" y="44"/>
                  <a:pt x="67" y="42"/>
                  <a:pt x="67" y="40"/>
                </a:cubicBezTo>
                <a:cubicBezTo>
                  <a:pt x="67" y="37"/>
                  <a:pt x="66" y="34"/>
                  <a:pt x="65" y="30"/>
                </a:cubicBezTo>
                <a:cubicBezTo>
                  <a:pt x="68" y="33"/>
                  <a:pt x="72" y="37"/>
                  <a:pt x="76" y="42"/>
                </a:cubicBezTo>
                <a:cubicBezTo>
                  <a:pt x="77" y="44"/>
                  <a:pt x="79" y="44"/>
                  <a:pt x="81" y="44"/>
                </a:cubicBezTo>
                <a:cubicBezTo>
                  <a:pt x="88" y="41"/>
                  <a:pt x="94" y="39"/>
                  <a:pt x="100" y="38"/>
                </a:cubicBezTo>
                <a:cubicBezTo>
                  <a:pt x="101" y="38"/>
                  <a:pt x="101" y="38"/>
                  <a:pt x="102" y="37"/>
                </a:cubicBezTo>
                <a:cubicBezTo>
                  <a:pt x="112" y="29"/>
                  <a:pt x="119" y="18"/>
                  <a:pt x="123" y="12"/>
                </a:cubicBezTo>
                <a:cubicBezTo>
                  <a:pt x="125" y="17"/>
                  <a:pt x="128" y="25"/>
                  <a:pt x="129" y="31"/>
                </a:cubicBezTo>
                <a:cubicBezTo>
                  <a:pt x="129" y="33"/>
                  <a:pt x="131" y="34"/>
                  <a:pt x="132" y="34"/>
                </a:cubicBezTo>
                <a:cubicBezTo>
                  <a:pt x="146" y="35"/>
                  <a:pt x="162" y="38"/>
                  <a:pt x="173" y="43"/>
                </a:cubicBezTo>
                <a:cubicBezTo>
                  <a:pt x="187" y="49"/>
                  <a:pt x="198" y="61"/>
                  <a:pt x="200" y="62"/>
                </a:cubicBezTo>
                <a:cubicBezTo>
                  <a:pt x="200" y="63"/>
                  <a:pt x="199" y="63"/>
                  <a:pt x="199" y="64"/>
                </a:cubicBezTo>
                <a:close/>
                <a:moveTo>
                  <a:pt x="165" y="46"/>
                </a:moveTo>
                <a:cubicBezTo>
                  <a:pt x="156" y="46"/>
                  <a:pt x="149" y="53"/>
                  <a:pt x="149" y="62"/>
                </a:cubicBezTo>
                <a:cubicBezTo>
                  <a:pt x="149" y="71"/>
                  <a:pt x="156" y="78"/>
                  <a:pt x="165" y="78"/>
                </a:cubicBezTo>
                <a:cubicBezTo>
                  <a:pt x="174" y="78"/>
                  <a:pt x="181" y="71"/>
                  <a:pt x="181" y="62"/>
                </a:cubicBezTo>
                <a:cubicBezTo>
                  <a:pt x="181" y="53"/>
                  <a:pt x="174" y="46"/>
                  <a:pt x="165" y="46"/>
                </a:cubicBezTo>
                <a:close/>
                <a:moveTo>
                  <a:pt x="165" y="70"/>
                </a:moveTo>
                <a:cubicBezTo>
                  <a:pt x="161" y="70"/>
                  <a:pt x="157" y="66"/>
                  <a:pt x="157" y="62"/>
                </a:cubicBezTo>
                <a:cubicBezTo>
                  <a:pt x="157" y="58"/>
                  <a:pt x="161" y="54"/>
                  <a:pt x="165" y="54"/>
                </a:cubicBezTo>
                <a:cubicBezTo>
                  <a:pt x="169" y="54"/>
                  <a:pt x="173" y="58"/>
                  <a:pt x="173" y="62"/>
                </a:cubicBezTo>
                <a:cubicBezTo>
                  <a:pt x="173" y="66"/>
                  <a:pt x="169" y="70"/>
                  <a:pt x="165" y="70"/>
                </a:cubicBezTo>
                <a:close/>
                <a:moveTo>
                  <a:pt x="143" y="52"/>
                </a:moveTo>
                <a:cubicBezTo>
                  <a:pt x="135" y="49"/>
                  <a:pt x="135" y="49"/>
                  <a:pt x="135" y="49"/>
                </a:cubicBezTo>
                <a:cubicBezTo>
                  <a:pt x="134" y="53"/>
                  <a:pt x="133" y="58"/>
                  <a:pt x="133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70"/>
                  <a:pt x="57" y="70"/>
                  <a:pt x="57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6" y="81"/>
                  <a:pt x="144" y="91"/>
                  <a:pt x="156" y="96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44" y="82"/>
                  <a:pt x="137" y="66"/>
                  <a:pt x="143" y="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upa 24"/>
          <p:cNvGrpSpPr/>
          <p:nvPr/>
        </p:nvGrpSpPr>
        <p:grpSpPr>
          <a:xfrm>
            <a:off x="3324892" y="5502933"/>
            <a:ext cx="616220" cy="616220"/>
            <a:chOff x="3853529" y="2752844"/>
            <a:chExt cx="616220" cy="616220"/>
          </a:xfrm>
        </p:grpSpPr>
        <p:sp>
          <p:nvSpPr>
            <p:cNvPr id="9" name="Oval 621"/>
            <p:cNvSpPr>
              <a:spLocks noChangeArrowheads="1"/>
            </p:cNvSpPr>
            <p:nvPr/>
          </p:nvSpPr>
          <p:spPr bwMode="auto">
            <a:xfrm>
              <a:off x="3853529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684"/>
            <p:cNvSpPr>
              <a:spLocks noEditPoints="1"/>
            </p:cNvSpPr>
            <p:nvPr/>
          </p:nvSpPr>
          <p:spPr bwMode="auto">
            <a:xfrm>
              <a:off x="3964829" y="2855999"/>
              <a:ext cx="393621" cy="423482"/>
            </a:xfrm>
            <a:custGeom>
              <a:avLst/>
              <a:gdLst>
                <a:gd name="T0" fmla="*/ 166 w 184"/>
                <a:gd name="T1" fmla="*/ 29 h 198"/>
                <a:gd name="T2" fmla="*/ 92 w 184"/>
                <a:gd name="T3" fmla="*/ 6 h 198"/>
                <a:gd name="T4" fmla="*/ 56 w 184"/>
                <a:gd name="T5" fmla="*/ 8 h 198"/>
                <a:gd name="T6" fmla="*/ 0 w 184"/>
                <a:gd name="T7" fmla="*/ 70 h 198"/>
                <a:gd name="T8" fmla="*/ 35 w 184"/>
                <a:gd name="T9" fmla="*/ 106 h 198"/>
                <a:gd name="T10" fmla="*/ 48 w 184"/>
                <a:gd name="T11" fmla="*/ 122 h 198"/>
                <a:gd name="T12" fmla="*/ 54 w 184"/>
                <a:gd name="T13" fmla="*/ 131 h 198"/>
                <a:gd name="T14" fmla="*/ 66 w 184"/>
                <a:gd name="T15" fmla="*/ 143 h 198"/>
                <a:gd name="T16" fmla="*/ 69 w 184"/>
                <a:gd name="T17" fmla="*/ 149 h 198"/>
                <a:gd name="T18" fmla="*/ 70 w 184"/>
                <a:gd name="T19" fmla="*/ 155 h 198"/>
                <a:gd name="T20" fmla="*/ 68 w 184"/>
                <a:gd name="T21" fmla="*/ 167 h 198"/>
                <a:gd name="T22" fmla="*/ 57 w 184"/>
                <a:gd name="T23" fmla="*/ 190 h 198"/>
                <a:gd name="T24" fmla="*/ 65 w 184"/>
                <a:gd name="T25" fmla="*/ 192 h 198"/>
                <a:gd name="T26" fmla="*/ 78 w 184"/>
                <a:gd name="T27" fmla="*/ 156 h 198"/>
                <a:gd name="T28" fmla="*/ 77 w 184"/>
                <a:gd name="T29" fmla="*/ 149 h 198"/>
                <a:gd name="T30" fmla="*/ 74 w 184"/>
                <a:gd name="T31" fmla="*/ 141 h 198"/>
                <a:gd name="T32" fmla="*/ 64 w 184"/>
                <a:gd name="T33" fmla="*/ 130 h 198"/>
                <a:gd name="T34" fmla="*/ 53 w 184"/>
                <a:gd name="T35" fmla="*/ 114 h 198"/>
                <a:gd name="T36" fmla="*/ 55 w 184"/>
                <a:gd name="T37" fmla="*/ 112 h 198"/>
                <a:gd name="T38" fmla="*/ 60 w 184"/>
                <a:gd name="T39" fmla="*/ 118 h 198"/>
                <a:gd name="T40" fmla="*/ 75 w 184"/>
                <a:gd name="T41" fmla="*/ 129 h 198"/>
                <a:gd name="T42" fmla="*/ 83 w 184"/>
                <a:gd name="T43" fmla="*/ 110 h 198"/>
                <a:gd name="T44" fmla="*/ 104 w 184"/>
                <a:gd name="T45" fmla="*/ 135 h 198"/>
                <a:gd name="T46" fmla="*/ 132 w 184"/>
                <a:gd name="T47" fmla="*/ 108 h 198"/>
                <a:gd name="T48" fmla="*/ 112 w 184"/>
                <a:gd name="T49" fmla="*/ 148 h 198"/>
                <a:gd name="T50" fmla="*/ 108 w 184"/>
                <a:gd name="T51" fmla="*/ 160 h 198"/>
                <a:gd name="T52" fmla="*/ 107 w 184"/>
                <a:gd name="T53" fmla="*/ 169 h 198"/>
                <a:gd name="T54" fmla="*/ 123 w 184"/>
                <a:gd name="T55" fmla="*/ 192 h 198"/>
                <a:gd name="T56" fmla="*/ 118 w 184"/>
                <a:gd name="T57" fmla="*/ 176 h 198"/>
                <a:gd name="T58" fmla="*/ 115 w 184"/>
                <a:gd name="T59" fmla="*/ 165 h 198"/>
                <a:gd name="T60" fmla="*/ 119 w 184"/>
                <a:gd name="T61" fmla="*/ 151 h 198"/>
                <a:gd name="T62" fmla="*/ 143 w 184"/>
                <a:gd name="T63" fmla="*/ 103 h 198"/>
                <a:gd name="T64" fmla="*/ 180 w 184"/>
                <a:gd name="T65" fmla="*/ 61 h 198"/>
                <a:gd name="T66" fmla="*/ 66 w 184"/>
                <a:gd name="T67" fmla="*/ 113 h 198"/>
                <a:gd name="T68" fmla="*/ 62 w 184"/>
                <a:gd name="T69" fmla="*/ 108 h 198"/>
                <a:gd name="T70" fmla="*/ 110 w 184"/>
                <a:gd name="T71" fmla="*/ 117 h 198"/>
                <a:gd name="T72" fmla="*/ 110 w 184"/>
                <a:gd name="T73" fmla="*/ 117 h 198"/>
                <a:gd name="T74" fmla="*/ 143 w 184"/>
                <a:gd name="T75" fmla="*/ 94 h 198"/>
                <a:gd name="T76" fmla="*/ 114 w 184"/>
                <a:gd name="T77" fmla="*/ 100 h 198"/>
                <a:gd name="T78" fmla="*/ 92 w 184"/>
                <a:gd name="T79" fmla="*/ 104 h 198"/>
                <a:gd name="T80" fmla="*/ 78 w 184"/>
                <a:gd name="T81" fmla="*/ 101 h 198"/>
                <a:gd name="T82" fmla="*/ 50 w 184"/>
                <a:gd name="T83" fmla="*/ 104 h 198"/>
                <a:gd name="T84" fmla="*/ 26 w 184"/>
                <a:gd name="T85" fmla="*/ 100 h 198"/>
                <a:gd name="T86" fmla="*/ 15 w 184"/>
                <a:gd name="T87" fmla="*/ 79 h 198"/>
                <a:gd name="T88" fmla="*/ 18 w 184"/>
                <a:gd name="T89" fmla="*/ 55 h 198"/>
                <a:gd name="T90" fmla="*/ 39 w 184"/>
                <a:gd name="T91" fmla="*/ 32 h 198"/>
                <a:gd name="T92" fmla="*/ 64 w 184"/>
                <a:gd name="T93" fmla="*/ 14 h 198"/>
                <a:gd name="T94" fmla="*/ 84 w 184"/>
                <a:gd name="T95" fmla="*/ 12 h 198"/>
                <a:gd name="T96" fmla="*/ 108 w 184"/>
                <a:gd name="T97" fmla="*/ 8 h 198"/>
                <a:gd name="T98" fmla="*/ 146 w 184"/>
                <a:gd name="T99" fmla="*/ 24 h 198"/>
                <a:gd name="T100" fmla="*/ 168 w 184"/>
                <a:gd name="T101" fmla="*/ 42 h 198"/>
                <a:gd name="T102" fmla="*/ 172 w 184"/>
                <a:gd name="T103" fmla="*/ 62 h 198"/>
                <a:gd name="T104" fmla="*/ 173 w 184"/>
                <a:gd name="T105" fmla="*/ 78 h 198"/>
                <a:gd name="T106" fmla="*/ 44 w 184"/>
                <a:gd name="T107" fmla="*/ 52 h 198"/>
                <a:gd name="T108" fmla="*/ 48 w 184"/>
                <a:gd name="T109" fmla="*/ 60 h 198"/>
                <a:gd name="T110" fmla="*/ 52 w 184"/>
                <a:gd name="T111" fmla="*/ 52 h 198"/>
                <a:gd name="T112" fmla="*/ 84 w 184"/>
                <a:gd name="T113" fmla="*/ 32 h 198"/>
                <a:gd name="T114" fmla="*/ 103 w 184"/>
                <a:gd name="T115" fmla="*/ 33 h 198"/>
                <a:gd name="T116" fmla="*/ 52 w 184"/>
                <a:gd name="T117" fmla="*/ 87 h 198"/>
                <a:gd name="T118" fmla="*/ 101 w 184"/>
                <a:gd name="T119" fmla="*/ 52 h 198"/>
                <a:gd name="T120" fmla="*/ 76 w 184"/>
                <a:gd name="T121" fmla="*/ 191 h 198"/>
                <a:gd name="T122" fmla="*/ 98 w 184"/>
                <a:gd name="T123" fmla="*/ 190 h 198"/>
                <a:gd name="T124" fmla="*/ 104 w 184"/>
                <a:gd name="T125" fmla="*/ 1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198">
                  <a:moveTo>
                    <a:pt x="180" y="61"/>
                  </a:moveTo>
                  <a:cubicBezTo>
                    <a:pt x="180" y="57"/>
                    <a:pt x="178" y="52"/>
                    <a:pt x="174" y="49"/>
                  </a:cubicBezTo>
                  <a:cubicBezTo>
                    <a:pt x="175" y="47"/>
                    <a:pt x="176" y="44"/>
                    <a:pt x="176" y="42"/>
                  </a:cubicBezTo>
                  <a:cubicBezTo>
                    <a:pt x="176" y="36"/>
                    <a:pt x="172" y="30"/>
                    <a:pt x="166" y="29"/>
                  </a:cubicBezTo>
                  <a:cubicBezTo>
                    <a:pt x="162" y="22"/>
                    <a:pt x="156" y="17"/>
                    <a:pt x="148" y="16"/>
                  </a:cubicBezTo>
                  <a:cubicBezTo>
                    <a:pt x="143" y="10"/>
                    <a:pt x="134" y="6"/>
                    <a:pt x="127" y="9"/>
                  </a:cubicBezTo>
                  <a:cubicBezTo>
                    <a:pt x="122" y="3"/>
                    <a:pt x="115" y="0"/>
                    <a:pt x="108" y="0"/>
                  </a:cubicBezTo>
                  <a:cubicBezTo>
                    <a:pt x="102" y="0"/>
                    <a:pt x="96" y="2"/>
                    <a:pt x="92" y="6"/>
                  </a:cubicBezTo>
                  <a:cubicBezTo>
                    <a:pt x="89" y="5"/>
                    <a:pt x="86" y="4"/>
                    <a:pt x="83" y="4"/>
                  </a:cubicBezTo>
                  <a:cubicBezTo>
                    <a:pt x="80" y="1"/>
                    <a:pt x="76" y="0"/>
                    <a:pt x="72" y="0"/>
                  </a:cubicBezTo>
                  <a:cubicBezTo>
                    <a:pt x="66" y="0"/>
                    <a:pt x="61" y="3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46" y="8"/>
                    <a:pt x="37" y="15"/>
                    <a:pt x="33" y="24"/>
                  </a:cubicBezTo>
                  <a:cubicBezTo>
                    <a:pt x="20" y="23"/>
                    <a:pt x="8" y="34"/>
                    <a:pt x="8" y="48"/>
                  </a:cubicBezTo>
                  <a:cubicBezTo>
                    <a:pt x="8" y="50"/>
                    <a:pt x="8" y="52"/>
                    <a:pt x="9" y="55"/>
                  </a:cubicBezTo>
                  <a:cubicBezTo>
                    <a:pt x="3" y="58"/>
                    <a:pt x="0" y="63"/>
                    <a:pt x="0" y="70"/>
                  </a:cubicBezTo>
                  <a:cubicBezTo>
                    <a:pt x="0" y="76"/>
                    <a:pt x="3" y="82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ubicBezTo>
                    <a:pt x="8" y="100"/>
                    <a:pt x="16" y="108"/>
                    <a:pt x="26" y="108"/>
                  </a:cubicBezTo>
                  <a:cubicBezTo>
                    <a:pt x="29" y="108"/>
                    <a:pt x="32" y="107"/>
                    <a:pt x="35" y="106"/>
                  </a:cubicBezTo>
                  <a:cubicBezTo>
                    <a:pt x="37" y="108"/>
                    <a:pt x="40" y="110"/>
                    <a:pt x="43" y="111"/>
                  </a:cubicBezTo>
                  <a:cubicBezTo>
                    <a:pt x="44" y="112"/>
                    <a:pt x="44" y="113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8"/>
                    <a:pt x="47" y="120"/>
                    <a:pt x="48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1" y="127"/>
                    <a:pt x="52" y="129"/>
                    <a:pt x="54" y="131"/>
                  </a:cubicBezTo>
                  <a:cubicBezTo>
                    <a:pt x="55" y="133"/>
                    <a:pt x="57" y="134"/>
                    <a:pt x="58" y="136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5" y="143"/>
                    <a:pt x="66" y="143"/>
                    <a:pt x="66" y="143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8" y="147"/>
                    <a:pt x="68" y="147"/>
                    <a:pt x="69" y="148"/>
                  </a:cubicBezTo>
                  <a:cubicBezTo>
                    <a:pt x="69" y="148"/>
                    <a:pt x="69" y="149"/>
                    <a:pt x="69" y="149"/>
                  </a:cubicBezTo>
                  <a:cubicBezTo>
                    <a:pt x="69" y="149"/>
                    <a:pt x="69" y="150"/>
                    <a:pt x="69" y="150"/>
                  </a:cubicBezTo>
                  <a:cubicBezTo>
                    <a:pt x="69" y="150"/>
                    <a:pt x="69" y="151"/>
                    <a:pt x="70" y="151"/>
                  </a:cubicBezTo>
                  <a:cubicBezTo>
                    <a:pt x="70" y="152"/>
                    <a:pt x="70" y="152"/>
                    <a:pt x="70" y="153"/>
                  </a:cubicBezTo>
                  <a:cubicBezTo>
                    <a:pt x="70" y="153"/>
                    <a:pt x="70" y="154"/>
                    <a:pt x="70" y="155"/>
                  </a:cubicBezTo>
                  <a:cubicBezTo>
                    <a:pt x="70" y="155"/>
                    <a:pt x="70" y="156"/>
                    <a:pt x="70" y="156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8"/>
                    <a:pt x="70" y="158"/>
                    <a:pt x="70" y="159"/>
                  </a:cubicBezTo>
                  <a:cubicBezTo>
                    <a:pt x="69" y="162"/>
                    <a:pt x="68" y="165"/>
                    <a:pt x="68" y="167"/>
                  </a:cubicBezTo>
                  <a:cubicBezTo>
                    <a:pt x="52" y="172"/>
                    <a:pt x="38" y="181"/>
                    <a:pt x="28" y="194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42" y="189"/>
                    <a:pt x="52" y="181"/>
                    <a:pt x="64" y="177"/>
                  </a:cubicBezTo>
                  <a:cubicBezTo>
                    <a:pt x="62" y="182"/>
                    <a:pt x="60" y="186"/>
                    <a:pt x="57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5" y="193"/>
                    <a:pt x="65" y="192"/>
                  </a:cubicBezTo>
                  <a:cubicBezTo>
                    <a:pt x="72" y="182"/>
                    <a:pt x="76" y="170"/>
                    <a:pt x="78" y="160"/>
                  </a:cubicBezTo>
                  <a:cubicBezTo>
                    <a:pt x="78" y="160"/>
                    <a:pt x="78" y="160"/>
                    <a:pt x="78" y="159"/>
                  </a:cubicBezTo>
                  <a:cubicBezTo>
                    <a:pt x="78" y="159"/>
                    <a:pt x="78" y="158"/>
                    <a:pt x="78" y="157"/>
                  </a:cubicBezTo>
                  <a:cubicBezTo>
                    <a:pt x="78" y="157"/>
                    <a:pt x="78" y="157"/>
                    <a:pt x="78" y="156"/>
                  </a:cubicBezTo>
                  <a:cubicBezTo>
                    <a:pt x="78" y="155"/>
                    <a:pt x="78" y="154"/>
                    <a:pt x="78" y="153"/>
                  </a:cubicBezTo>
                  <a:cubicBezTo>
                    <a:pt x="78" y="153"/>
                    <a:pt x="78" y="153"/>
                    <a:pt x="78" y="152"/>
                  </a:cubicBezTo>
                  <a:cubicBezTo>
                    <a:pt x="78" y="151"/>
                    <a:pt x="77" y="151"/>
                    <a:pt x="77" y="150"/>
                  </a:cubicBezTo>
                  <a:cubicBezTo>
                    <a:pt x="77" y="150"/>
                    <a:pt x="77" y="150"/>
                    <a:pt x="77" y="149"/>
                  </a:cubicBezTo>
                  <a:cubicBezTo>
                    <a:pt x="77" y="149"/>
                    <a:pt x="77" y="149"/>
                    <a:pt x="77" y="148"/>
                  </a:cubicBezTo>
                  <a:cubicBezTo>
                    <a:pt x="77" y="148"/>
                    <a:pt x="77" y="146"/>
                    <a:pt x="76" y="145"/>
                  </a:cubicBezTo>
                  <a:cubicBezTo>
                    <a:pt x="76" y="144"/>
                    <a:pt x="75" y="143"/>
                    <a:pt x="74" y="142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1" y="137"/>
                    <a:pt x="71" y="137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2" y="129"/>
                    <a:pt x="61" y="127"/>
                    <a:pt x="60" y="126"/>
                  </a:cubicBezTo>
                  <a:cubicBezTo>
                    <a:pt x="58" y="124"/>
                    <a:pt x="57" y="122"/>
                    <a:pt x="56" y="121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7"/>
                    <a:pt x="53" y="115"/>
                    <a:pt x="53" y="114"/>
                  </a:cubicBezTo>
                  <a:cubicBezTo>
                    <a:pt x="52" y="113"/>
                    <a:pt x="52" y="113"/>
                    <a:pt x="52" y="112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3" y="112"/>
                    <a:pt x="53" y="112"/>
                    <a:pt x="54" y="112"/>
                  </a:cubicBezTo>
                  <a:cubicBezTo>
                    <a:pt x="54" y="112"/>
                    <a:pt x="55" y="112"/>
                    <a:pt x="55" y="112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8" y="116"/>
                    <a:pt x="58" y="117"/>
                    <a:pt x="59" y="117"/>
                  </a:cubicBezTo>
                  <a:cubicBezTo>
                    <a:pt x="59" y="117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1" y="120"/>
                    <a:pt x="62" y="121"/>
                    <a:pt x="64" y="122"/>
                  </a:cubicBezTo>
                  <a:cubicBezTo>
                    <a:pt x="65" y="123"/>
                    <a:pt x="67" y="124"/>
                    <a:pt x="68" y="125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7"/>
                    <a:pt x="73" y="128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1"/>
                    <a:pt x="79" y="131"/>
                    <a:pt x="80" y="131"/>
                  </a:cubicBezTo>
                  <a:cubicBezTo>
                    <a:pt x="82" y="130"/>
                    <a:pt x="83" y="129"/>
                    <a:pt x="83" y="127"/>
                  </a:cubicBezTo>
                  <a:cubicBezTo>
                    <a:pt x="83" y="121"/>
                    <a:pt x="83" y="115"/>
                    <a:pt x="83" y="110"/>
                  </a:cubicBezTo>
                  <a:cubicBezTo>
                    <a:pt x="86" y="111"/>
                    <a:pt x="89" y="112"/>
                    <a:pt x="92" y="112"/>
                  </a:cubicBezTo>
                  <a:cubicBezTo>
                    <a:pt x="95" y="112"/>
                    <a:pt x="99" y="111"/>
                    <a:pt x="102" y="109"/>
                  </a:cubicBezTo>
                  <a:cubicBezTo>
                    <a:pt x="101" y="117"/>
                    <a:pt x="101" y="126"/>
                    <a:pt x="101" y="132"/>
                  </a:cubicBezTo>
                  <a:cubicBezTo>
                    <a:pt x="101" y="133"/>
                    <a:pt x="102" y="135"/>
                    <a:pt x="104" y="135"/>
                  </a:cubicBezTo>
                  <a:cubicBezTo>
                    <a:pt x="106" y="136"/>
                    <a:pt x="108" y="135"/>
                    <a:pt x="109" y="134"/>
                  </a:cubicBezTo>
                  <a:cubicBezTo>
                    <a:pt x="111" y="129"/>
                    <a:pt x="114" y="126"/>
                    <a:pt x="117" y="122"/>
                  </a:cubicBezTo>
                  <a:cubicBezTo>
                    <a:pt x="120" y="118"/>
                    <a:pt x="123" y="113"/>
                    <a:pt x="126" y="108"/>
                  </a:cubicBezTo>
                  <a:cubicBezTo>
                    <a:pt x="128" y="108"/>
                    <a:pt x="130" y="108"/>
                    <a:pt x="132" y="108"/>
                  </a:cubicBezTo>
                  <a:cubicBezTo>
                    <a:pt x="131" y="109"/>
                    <a:pt x="131" y="110"/>
                    <a:pt x="130" y="111"/>
                  </a:cubicBezTo>
                  <a:cubicBezTo>
                    <a:pt x="128" y="116"/>
                    <a:pt x="125" y="122"/>
                    <a:pt x="123" y="126"/>
                  </a:cubicBezTo>
                  <a:cubicBezTo>
                    <a:pt x="120" y="131"/>
                    <a:pt x="117" y="136"/>
                    <a:pt x="115" y="141"/>
                  </a:cubicBezTo>
                  <a:cubicBezTo>
                    <a:pt x="114" y="144"/>
                    <a:pt x="113" y="146"/>
                    <a:pt x="112" y="148"/>
                  </a:cubicBezTo>
                  <a:cubicBezTo>
                    <a:pt x="111" y="150"/>
                    <a:pt x="111" y="151"/>
                    <a:pt x="110" y="153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9" y="156"/>
                    <a:pt x="108" y="158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9"/>
                    <a:pt x="107" y="169"/>
                  </a:cubicBezTo>
                  <a:cubicBezTo>
                    <a:pt x="110" y="180"/>
                    <a:pt x="114" y="186"/>
                    <a:pt x="118" y="192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7" y="190"/>
                    <a:pt x="127" y="190"/>
                    <a:pt x="127" y="190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2" y="184"/>
                    <a:pt x="120" y="180"/>
                    <a:pt x="118" y="176"/>
                  </a:cubicBezTo>
                  <a:cubicBezTo>
                    <a:pt x="131" y="181"/>
                    <a:pt x="142" y="188"/>
                    <a:pt x="149" y="198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146" y="181"/>
                    <a:pt x="131" y="171"/>
                    <a:pt x="115" y="16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0"/>
                    <a:pt x="116" y="159"/>
                    <a:pt x="117" y="157"/>
                  </a:cubicBezTo>
                  <a:cubicBezTo>
                    <a:pt x="117" y="157"/>
                    <a:pt x="117" y="156"/>
                    <a:pt x="118" y="155"/>
                  </a:cubicBezTo>
                  <a:cubicBezTo>
                    <a:pt x="118" y="154"/>
                    <a:pt x="119" y="153"/>
                    <a:pt x="119" y="151"/>
                  </a:cubicBezTo>
                  <a:cubicBezTo>
                    <a:pt x="120" y="149"/>
                    <a:pt x="121" y="147"/>
                    <a:pt x="122" y="144"/>
                  </a:cubicBezTo>
                  <a:cubicBezTo>
                    <a:pt x="124" y="140"/>
                    <a:pt x="127" y="135"/>
                    <a:pt x="130" y="130"/>
                  </a:cubicBezTo>
                  <a:cubicBezTo>
                    <a:pt x="132" y="125"/>
                    <a:pt x="135" y="120"/>
                    <a:pt x="137" y="114"/>
                  </a:cubicBezTo>
                  <a:cubicBezTo>
                    <a:pt x="139" y="110"/>
                    <a:pt x="141" y="106"/>
                    <a:pt x="143" y="103"/>
                  </a:cubicBezTo>
                  <a:cubicBezTo>
                    <a:pt x="146" y="103"/>
                    <a:pt x="149" y="104"/>
                    <a:pt x="152" y="104"/>
                  </a:cubicBezTo>
                  <a:cubicBezTo>
                    <a:pt x="165" y="104"/>
                    <a:pt x="176" y="96"/>
                    <a:pt x="179" y="84"/>
                  </a:cubicBezTo>
                  <a:cubicBezTo>
                    <a:pt x="182" y="81"/>
                    <a:pt x="184" y="76"/>
                    <a:pt x="184" y="72"/>
                  </a:cubicBezTo>
                  <a:cubicBezTo>
                    <a:pt x="184" y="68"/>
                    <a:pt x="183" y="64"/>
                    <a:pt x="180" y="61"/>
                  </a:cubicBezTo>
                  <a:close/>
                  <a:moveTo>
                    <a:pt x="74" y="119"/>
                  </a:moveTo>
                  <a:cubicBezTo>
                    <a:pt x="73" y="118"/>
                    <a:pt x="73" y="118"/>
                    <a:pt x="73" y="118"/>
                  </a:cubicBezTo>
                  <a:cubicBezTo>
                    <a:pt x="71" y="117"/>
                    <a:pt x="70" y="116"/>
                    <a:pt x="69" y="115"/>
                  </a:cubicBezTo>
                  <a:cubicBezTo>
                    <a:pt x="68" y="114"/>
                    <a:pt x="67" y="114"/>
                    <a:pt x="66" y="113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4" y="111"/>
                    <a:pt x="64" y="111"/>
                    <a:pt x="63" y="110"/>
                  </a:cubicBezTo>
                  <a:cubicBezTo>
                    <a:pt x="63" y="110"/>
                    <a:pt x="62" y="109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6" y="111"/>
                    <a:pt x="70" y="112"/>
                    <a:pt x="75" y="112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19"/>
                    <a:pt x="74" y="119"/>
                    <a:pt x="74" y="119"/>
                  </a:cubicBezTo>
                  <a:close/>
                  <a:moveTo>
                    <a:pt x="110" y="117"/>
                  </a:moveTo>
                  <a:cubicBezTo>
                    <a:pt x="110" y="118"/>
                    <a:pt x="110" y="118"/>
                    <a:pt x="109" y="119"/>
                  </a:cubicBezTo>
                  <a:cubicBezTo>
                    <a:pt x="109" y="115"/>
                    <a:pt x="109" y="111"/>
                    <a:pt x="110" y="107"/>
                  </a:cubicBezTo>
                  <a:cubicBezTo>
                    <a:pt x="112" y="108"/>
                    <a:pt x="114" y="108"/>
                    <a:pt x="117" y="108"/>
                  </a:cubicBezTo>
                  <a:cubicBezTo>
                    <a:pt x="115" y="111"/>
                    <a:pt x="113" y="114"/>
                    <a:pt x="110" y="117"/>
                  </a:cubicBezTo>
                  <a:close/>
                  <a:moveTo>
                    <a:pt x="173" y="78"/>
                  </a:moveTo>
                  <a:cubicBezTo>
                    <a:pt x="172" y="79"/>
                    <a:pt x="172" y="80"/>
                    <a:pt x="171" y="81"/>
                  </a:cubicBezTo>
                  <a:cubicBezTo>
                    <a:pt x="169" y="90"/>
                    <a:pt x="161" y="96"/>
                    <a:pt x="152" y="96"/>
                  </a:cubicBezTo>
                  <a:cubicBezTo>
                    <a:pt x="149" y="96"/>
                    <a:pt x="146" y="95"/>
                    <a:pt x="143" y="94"/>
                  </a:cubicBezTo>
                  <a:cubicBezTo>
                    <a:pt x="141" y="93"/>
                    <a:pt x="139" y="93"/>
                    <a:pt x="138" y="95"/>
                  </a:cubicBezTo>
                  <a:cubicBezTo>
                    <a:pt x="134" y="100"/>
                    <a:pt x="128" y="101"/>
                    <a:pt x="123" y="99"/>
                  </a:cubicBezTo>
                  <a:cubicBezTo>
                    <a:pt x="121" y="98"/>
                    <a:pt x="120" y="98"/>
                    <a:pt x="119" y="99"/>
                  </a:cubicBezTo>
                  <a:cubicBezTo>
                    <a:pt x="117" y="100"/>
                    <a:pt x="116" y="100"/>
                    <a:pt x="114" y="100"/>
                  </a:cubicBezTo>
                  <a:cubicBezTo>
                    <a:pt x="111" y="100"/>
                    <a:pt x="109" y="99"/>
                    <a:pt x="108" y="98"/>
                  </a:cubicBezTo>
                  <a:cubicBezTo>
                    <a:pt x="107" y="97"/>
                    <a:pt x="106" y="97"/>
                    <a:pt x="105" y="97"/>
                  </a:cubicBezTo>
                  <a:cubicBezTo>
                    <a:pt x="104" y="97"/>
                    <a:pt x="103" y="98"/>
                    <a:pt x="102" y="99"/>
                  </a:cubicBezTo>
                  <a:cubicBezTo>
                    <a:pt x="100" y="102"/>
                    <a:pt x="96" y="104"/>
                    <a:pt x="92" y="104"/>
                  </a:cubicBezTo>
                  <a:cubicBezTo>
                    <a:pt x="88" y="104"/>
                    <a:pt x="86" y="102"/>
                    <a:pt x="84" y="101"/>
                  </a:cubicBezTo>
                  <a:cubicBezTo>
                    <a:pt x="83" y="100"/>
                    <a:pt x="82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79" y="100"/>
                    <a:pt x="78" y="101"/>
                  </a:cubicBezTo>
                  <a:cubicBezTo>
                    <a:pt x="75" y="105"/>
                    <a:pt x="68" y="105"/>
                    <a:pt x="66" y="101"/>
                  </a:cubicBezTo>
                  <a:cubicBezTo>
                    <a:pt x="65" y="100"/>
                    <a:pt x="64" y="99"/>
                    <a:pt x="63" y="99"/>
                  </a:cubicBezTo>
                  <a:cubicBezTo>
                    <a:pt x="62" y="99"/>
                    <a:pt x="60" y="99"/>
                    <a:pt x="60" y="100"/>
                  </a:cubicBezTo>
                  <a:cubicBezTo>
                    <a:pt x="57" y="103"/>
                    <a:pt x="54" y="104"/>
                    <a:pt x="50" y="104"/>
                  </a:cubicBezTo>
                  <a:cubicBezTo>
                    <a:pt x="45" y="104"/>
                    <a:pt x="41" y="102"/>
                    <a:pt x="39" y="98"/>
                  </a:cubicBezTo>
                  <a:cubicBezTo>
                    <a:pt x="38" y="97"/>
                    <a:pt x="37" y="97"/>
                    <a:pt x="36" y="96"/>
                  </a:cubicBezTo>
                  <a:cubicBezTo>
                    <a:pt x="35" y="96"/>
                    <a:pt x="34" y="97"/>
                    <a:pt x="33" y="97"/>
                  </a:cubicBezTo>
                  <a:cubicBezTo>
                    <a:pt x="31" y="99"/>
                    <a:pt x="28" y="100"/>
                    <a:pt x="26" y="100"/>
                  </a:cubicBezTo>
                  <a:cubicBezTo>
                    <a:pt x="20" y="100"/>
                    <a:pt x="16" y="96"/>
                    <a:pt x="16" y="90"/>
                  </a:cubicBezTo>
                  <a:cubicBezTo>
                    <a:pt x="16" y="88"/>
                    <a:pt x="16" y="87"/>
                    <a:pt x="17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1"/>
                    <a:pt x="16" y="80"/>
                    <a:pt x="15" y="79"/>
                  </a:cubicBezTo>
                  <a:cubicBezTo>
                    <a:pt x="11" y="78"/>
                    <a:pt x="8" y="74"/>
                    <a:pt x="8" y="70"/>
                  </a:cubicBezTo>
                  <a:cubicBezTo>
                    <a:pt x="8" y="66"/>
                    <a:pt x="11" y="62"/>
                    <a:pt x="15" y="60"/>
                  </a:cubicBezTo>
                  <a:cubicBezTo>
                    <a:pt x="16" y="60"/>
                    <a:pt x="17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7" y="53"/>
                    <a:pt x="16" y="50"/>
                    <a:pt x="16" y="48"/>
                  </a:cubicBezTo>
                  <a:cubicBezTo>
                    <a:pt x="16" y="39"/>
                    <a:pt x="23" y="32"/>
                    <a:pt x="32" y="32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39" y="31"/>
                    <a:pt x="40" y="30"/>
                    <a:pt x="40" y="29"/>
                  </a:cubicBezTo>
                  <a:cubicBezTo>
                    <a:pt x="42" y="22"/>
                    <a:pt x="48" y="16"/>
                    <a:pt x="56" y="16"/>
                  </a:cubicBezTo>
                  <a:cubicBezTo>
                    <a:pt x="57" y="16"/>
                    <a:pt x="58" y="16"/>
                    <a:pt x="60" y="16"/>
                  </a:cubicBezTo>
                  <a:cubicBezTo>
                    <a:pt x="62" y="17"/>
                    <a:pt x="64" y="16"/>
                    <a:pt x="64" y="14"/>
                  </a:cubicBezTo>
                  <a:cubicBezTo>
                    <a:pt x="65" y="10"/>
                    <a:pt x="68" y="8"/>
                    <a:pt x="72" y="8"/>
                  </a:cubicBezTo>
                  <a:cubicBezTo>
                    <a:pt x="74" y="8"/>
                    <a:pt x="77" y="9"/>
                    <a:pt x="78" y="11"/>
                  </a:cubicBezTo>
                  <a:cubicBezTo>
                    <a:pt x="79" y="12"/>
                    <a:pt x="81" y="13"/>
                    <a:pt x="82" y="12"/>
                  </a:cubicBezTo>
                  <a:cubicBezTo>
                    <a:pt x="83" y="12"/>
                    <a:pt x="83" y="12"/>
                    <a:pt x="84" y="12"/>
                  </a:cubicBezTo>
                  <a:cubicBezTo>
                    <a:pt x="86" y="12"/>
                    <a:pt x="88" y="13"/>
                    <a:pt x="90" y="14"/>
                  </a:cubicBezTo>
                  <a:cubicBezTo>
                    <a:pt x="90" y="15"/>
                    <a:pt x="92" y="16"/>
                    <a:pt x="93" y="16"/>
                  </a:cubicBezTo>
                  <a:cubicBezTo>
                    <a:pt x="94" y="15"/>
                    <a:pt x="95" y="15"/>
                    <a:pt x="96" y="14"/>
                  </a:cubicBezTo>
                  <a:cubicBezTo>
                    <a:pt x="99" y="10"/>
                    <a:pt x="103" y="8"/>
                    <a:pt x="108" y="8"/>
                  </a:cubicBezTo>
                  <a:cubicBezTo>
                    <a:pt x="114" y="8"/>
                    <a:pt x="119" y="11"/>
                    <a:pt x="122" y="16"/>
                  </a:cubicBezTo>
                  <a:cubicBezTo>
                    <a:pt x="123" y="18"/>
                    <a:pt x="125" y="18"/>
                    <a:pt x="127" y="17"/>
                  </a:cubicBezTo>
                  <a:cubicBezTo>
                    <a:pt x="133" y="14"/>
                    <a:pt x="139" y="17"/>
                    <a:pt x="142" y="22"/>
                  </a:cubicBezTo>
                  <a:cubicBezTo>
                    <a:pt x="143" y="23"/>
                    <a:pt x="144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52" y="24"/>
                    <a:pt x="157" y="28"/>
                    <a:pt x="159" y="33"/>
                  </a:cubicBezTo>
                  <a:cubicBezTo>
                    <a:pt x="160" y="35"/>
                    <a:pt x="161" y="36"/>
                    <a:pt x="163" y="36"/>
                  </a:cubicBezTo>
                  <a:cubicBezTo>
                    <a:pt x="166" y="36"/>
                    <a:pt x="168" y="39"/>
                    <a:pt x="168" y="42"/>
                  </a:cubicBezTo>
                  <a:cubicBezTo>
                    <a:pt x="168" y="44"/>
                    <a:pt x="167" y="45"/>
                    <a:pt x="166" y="47"/>
                  </a:cubicBezTo>
                  <a:cubicBezTo>
                    <a:pt x="165" y="47"/>
                    <a:pt x="164" y="49"/>
                    <a:pt x="164" y="50"/>
                  </a:cubicBezTo>
                  <a:cubicBezTo>
                    <a:pt x="165" y="51"/>
                    <a:pt x="165" y="53"/>
                    <a:pt x="167" y="53"/>
                  </a:cubicBezTo>
                  <a:cubicBezTo>
                    <a:pt x="170" y="55"/>
                    <a:pt x="172" y="58"/>
                    <a:pt x="172" y="62"/>
                  </a:cubicBezTo>
                  <a:cubicBezTo>
                    <a:pt x="172" y="62"/>
                    <a:pt x="172" y="63"/>
                    <a:pt x="172" y="63"/>
                  </a:cubicBezTo>
                  <a:cubicBezTo>
                    <a:pt x="172" y="64"/>
                    <a:pt x="172" y="65"/>
                    <a:pt x="173" y="66"/>
                  </a:cubicBezTo>
                  <a:cubicBezTo>
                    <a:pt x="175" y="68"/>
                    <a:pt x="176" y="70"/>
                    <a:pt x="176" y="72"/>
                  </a:cubicBezTo>
                  <a:cubicBezTo>
                    <a:pt x="176" y="74"/>
                    <a:pt x="175" y="77"/>
                    <a:pt x="173" y="78"/>
                  </a:cubicBezTo>
                  <a:close/>
                  <a:moveTo>
                    <a:pt x="92" y="26"/>
                  </a:moveTo>
                  <a:cubicBezTo>
                    <a:pt x="86" y="23"/>
                    <a:pt x="78" y="24"/>
                    <a:pt x="73" y="29"/>
                  </a:cubicBezTo>
                  <a:cubicBezTo>
                    <a:pt x="71" y="28"/>
                    <a:pt x="70" y="28"/>
                    <a:pt x="68" y="28"/>
                  </a:cubicBezTo>
                  <a:cubicBezTo>
                    <a:pt x="55" y="28"/>
                    <a:pt x="44" y="39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4" y="54"/>
                    <a:pt x="26" y="62"/>
                    <a:pt x="24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66"/>
                    <a:pt x="40" y="60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0" y="60"/>
                    <a:pt x="51" y="60"/>
                    <a:pt x="51" y="59"/>
                  </a:cubicBezTo>
                  <a:cubicBezTo>
                    <a:pt x="52" y="58"/>
                    <a:pt x="53" y="56"/>
                    <a:pt x="52" y="55"/>
                  </a:cubicBezTo>
                  <a:cubicBezTo>
                    <a:pt x="52" y="54"/>
                    <a:pt x="52" y="53"/>
                    <a:pt x="52" y="52"/>
                  </a:cubicBezTo>
                  <a:cubicBezTo>
                    <a:pt x="52" y="43"/>
                    <a:pt x="59" y="36"/>
                    <a:pt x="68" y="36"/>
                  </a:cubicBezTo>
                  <a:cubicBezTo>
                    <a:pt x="70" y="36"/>
                    <a:pt x="71" y="36"/>
                    <a:pt x="73" y="37"/>
                  </a:cubicBezTo>
                  <a:cubicBezTo>
                    <a:pt x="75" y="37"/>
                    <a:pt x="76" y="37"/>
                    <a:pt x="77" y="35"/>
                  </a:cubicBezTo>
                  <a:cubicBezTo>
                    <a:pt x="79" y="33"/>
                    <a:pt x="81" y="32"/>
                    <a:pt x="84" y="32"/>
                  </a:cubicBezTo>
                  <a:cubicBezTo>
                    <a:pt x="86" y="32"/>
                    <a:pt x="88" y="33"/>
                    <a:pt x="89" y="34"/>
                  </a:cubicBezTo>
                  <a:cubicBezTo>
                    <a:pt x="91" y="35"/>
                    <a:pt x="93" y="35"/>
                    <a:pt x="95" y="34"/>
                  </a:cubicBezTo>
                  <a:cubicBezTo>
                    <a:pt x="96" y="33"/>
                    <a:pt x="98" y="32"/>
                    <a:pt x="100" y="32"/>
                  </a:cubicBezTo>
                  <a:cubicBezTo>
                    <a:pt x="101" y="32"/>
                    <a:pt x="102" y="32"/>
                    <a:pt x="103" y="3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1" y="23"/>
                    <a:pt x="96" y="24"/>
                    <a:pt x="92" y="26"/>
                  </a:cubicBezTo>
                  <a:close/>
                  <a:moveTo>
                    <a:pt x="81" y="60"/>
                  </a:moveTo>
                  <a:cubicBezTo>
                    <a:pt x="66" y="61"/>
                    <a:pt x="54" y="73"/>
                    <a:pt x="52" y="87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2" y="77"/>
                    <a:pt x="72" y="68"/>
                    <a:pt x="83" y="68"/>
                  </a:cubicBezTo>
                  <a:cubicBezTo>
                    <a:pt x="86" y="68"/>
                    <a:pt x="88" y="66"/>
                    <a:pt x="88" y="64"/>
                  </a:cubicBezTo>
                  <a:cubicBezTo>
                    <a:pt x="89" y="57"/>
                    <a:pt x="94" y="52"/>
                    <a:pt x="101" y="5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1" y="44"/>
                    <a:pt x="83" y="51"/>
                    <a:pt x="81" y="60"/>
                  </a:cubicBezTo>
                  <a:close/>
                  <a:moveTo>
                    <a:pt x="80" y="185"/>
                  </a:moveTo>
                  <a:cubicBezTo>
                    <a:pt x="78" y="186"/>
                    <a:pt x="77" y="188"/>
                    <a:pt x="76" y="191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4" y="193"/>
                    <a:pt x="84" y="192"/>
                    <a:pt x="84" y="192"/>
                  </a:cubicBezTo>
                  <a:cubicBezTo>
                    <a:pt x="85" y="191"/>
                    <a:pt x="85" y="191"/>
                    <a:pt x="86" y="190"/>
                  </a:cubicBezTo>
                  <a:cubicBezTo>
                    <a:pt x="89" y="187"/>
                    <a:pt x="95" y="187"/>
                    <a:pt x="98" y="190"/>
                  </a:cubicBezTo>
                  <a:cubicBezTo>
                    <a:pt x="99" y="191"/>
                    <a:pt x="99" y="191"/>
                    <a:pt x="100" y="192"/>
                  </a:cubicBezTo>
                  <a:cubicBezTo>
                    <a:pt x="100" y="192"/>
                    <a:pt x="100" y="193"/>
                    <a:pt x="100" y="193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7" y="188"/>
                    <a:pt x="106" y="186"/>
                    <a:pt x="104" y="185"/>
                  </a:cubicBezTo>
                  <a:cubicBezTo>
                    <a:pt x="97" y="179"/>
                    <a:pt x="87" y="179"/>
                    <a:pt x="80" y="1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23"/>
          <p:cNvGrpSpPr/>
          <p:nvPr/>
        </p:nvGrpSpPr>
        <p:grpSpPr>
          <a:xfrm>
            <a:off x="4146520" y="5502933"/>
            <a:ext cx="615315" cy="616220"/>
            <a:chOff x="4675156" y="2752844"/>
            <a:chExt cx="615315" cy="616220"/>
          </a:xfrm>
        </p:grpSpPr>
        <p:sp>
          <p:nvSpPr>
            <p:cNvPr id="12" name="Oval 625"/>
            <p:cNvSpPr>
              <a:spLocks noChangeArrowheads="1"/>
            </p:cNvSpPr>
            <p:nvPr/>
          </p:nvSpPr>
          <p:spPr bwMode="auto">
            <a:xfrm>
              <a:off x="4675156" y="2752844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685"/>
            <p:cNvSpPr>
              <a:spLocks noEditPoints="1"/>
            </p:cNvSpPr>
            <p:nvPr/>
          </p:nvSpPr>
          <p:spPr bwMode="auto">
            <a:xfrm>
              <a:off x="4766548" y="2920245"/>
              <a:ext cx="447008" cy="284131"/>
            </a:xfrm>
            <a:custGeom>
              <a:avLst/>
              <a:gdLst>
                <a:gd name="T0" fmla="*/ 208 w 209"/>
                <a:gd name="T1" fmla="*/ 66 h 133"/>
                <a:gd name="T2" fmla="*/ 206 w 209"/>
                <a:gd name="T3" fmla="*/ 57 h 133"/>
                <a:gd name="T4" fmla="*/ 136 w 209"/>
                <a:gd name="T5" fmla="*/ 26 h 133"/>
                <a:gd name="T6" fmla="*/ 123 w 209"/>
                <a:gd name="T7" fmla="*/ 0 h 133"/>
                <a:gd name="T8" fmla="*/ 97 w 209"/>
                <a:gd name="T9" fmla="*/ 30 h 133"/>
                <a:gd name="T10" fmla="*/ 60 w 209"/>
                <a:gd name="T11" fmla="*/ 17 h 133"/>
                <a:gd name="T12" fmla="*/ 53 w 209"/>
                <a:gd name="T13" fmla="*/ 23 h 133"/>
                <a:gd name="T14" fmla="*/ 59 w 209"/>
                <a:gd name="T15" fmla="*/ 43 h 133"/>
                <a:gd name="T16" fmla="*/ 32 w 209"/>
                <a:gd name="T17" fmla="*/ 53 h 133"/>
                <a:gd name="T18" fmla="*/ 24 w 209"/>
                <a:gd name="T19" fmla="*/ 39 h 133"/>
                <a:gd name="T20" fmla="*/ 3 w 209"/>
                <a:gd name="T21" fmla="*/ 26 h 133"/>
                <a:gd name="T22" fmla="*/ 12 w 209"/>
                <a:gd name="T23" fmla="*/ 66 h 133"/>
                <a:gd name="T24" fmla="*/ 3 w 209"/>
                <a:gd name="T25" fmla="*/ 106 h 133"/>
                <a:gd name="T26" fmla="*/ 22 w 209"/>
                <a:gd name="T27" fmla="*/ 95 h 133"/>
                <a:gd name="T28" fmla="*/ 31 w 209"/>
                <a:gd name="T29" fmla="*/ 80 h 133"/>
                <a:gd name="T30" fmla="*/ 58 w 209"/>
                <a:gd name="T31" fmla="*/ 96 h 133"/>
                <a:gd name="T32" fmla="*/ 51 w 209"/>
                <a:gd name="T33" fmla="*/ 115 h 133"/>
                <a:gd name="T34" fmla="*/ 74 w 209"/>
                <a:gd name="T35" fmla="*/ 105 h 133"/>
                <a:gd name="T36" fmla="*/ 110 w 209"/>
                <a:gd name="T37" fmla="*/ 125 h 133"/>
                <a:gd name="T38" fmla="*/ 115 w 209"/>
                <a:gd name="T39" fmla="*/ 133 h 133"/>
                <a:gd name="T40" fmla="*/ 131 w 209"/>
                <a:gd name="T41" fmla="*/ 122 h 133"/>
                <a:gd name="T42" fmla="*/ 207 w 209"/>
                <a:gd name="T43" fmla="*/ 76 h 133"/>
                <a:gd name="T44" fmla="*/ 204 w 209"/>
                <a:gd name="T45" fmla="*/ 70 h 133"/>
                <a:gd name="T46" fmla="*/ 204 w 209"/>
                <a:gd name="T47" fmla="*/ 70 h 133"/>
                <a:gd name="T48" fmla="*/ 199 w 209"/>
                <a:gd name="T49" fmla="*/ 64 h 133"/>
                <a:gd name="T50" fmla="*/ 193 w 209"/>
                <a:gd name="T51" fmla="*/ 68 h 133"/>
                <a:gd name="T52" fmla="*/ 192 w 209"/>
                <a:gd name="T53" fmla="*/ 68 h 133"/>
                <a:gd name="T54" fmla="*/ 188 w 209"/>
                <a:gd name="T55" fmla="*/ 70 h 133"/>
                <a:gd name="T56" fmla="*/ 188 w 209"/>
                <a:gd name="T57" fmla="*/ 78 h 133"/>
                <a:gd name="T58" fmla="*/ 173 w 209"/>
                <a:gd name="T59" fmla="*/ 102 h 133"/>
                <a:gd name="T60" fmla="*/ 129 w 209"/>
                <a:gd name="T61" fmla="*/ 114 h 133"/>
                <a:gd name="T62" fmla="*/ 119 w 209"/>
                <a:gd name="T63" fmla="*/ 122 h 133"/>
                <a:gd name="T64" fmla="*/ 115 w 209"/>
                <a:gd name="T65" fmla="*/ 112 h 133"/>
                <a:gd name="T66" fmla="*/ 73 w 209"/>
                <a:gd name="T67" fmla="*/ 96 h 133"/>
                <a:gd name="T68" fmla="*/ 63 w 209"/>
                <a:gd name="T69" fmla="*/ 103 h 133"/>
                <a:gd name="T70" fmla="*/ 66 w 209"/>
                <a:gd name="T71" fmla="*/ 94 h 133"/>
                <a:gd name="T72" fmla="*/ 37 w 209"/>
                <a:gd name="T73" fmla="*/ 74 h 133"/>
                <a:gd name="T74" fmla="*/ 22 w 209"/>
                <a:gd name="T75" fmla="*/ 79 h 133"/>
                <a:gd name="T76" fmla="*/ 13 w 209"/>
                <a:gd name="T77" fmla="*/ 94 h 133"/>
                <a:gd name="T78" fmla="*/ 13 w 209"/>
                <a:gd name="T79" fmla="*/ 38 h 133"/>
                <a:gd name="T80" fmla="*/ 23 w 209"/>
                <a:gd name="T81" fmla="*/ 54 h 133"/>
                <a:gd name="T82" fmla="*/ 38 w 209"/>
                <a:gd name="T83" fmla="*/ 61 h 133"/>
                <a:gd name="T84" fmla="*/ 66 w 209"/>
                <a:gd name="T85" fmla="*/ 47 h 133"/>
                <a:gd name="T86" fmla="*/ 65 w 209"/>
                <a:gd name="T87" fmla="*/ 30 h 133"/>
                <a:gd name="T88" fmla="*/ 81 w 209"/>
                <a:gd name="T89" fmla="*/ 44 h 133"/>
                <a:gd name="T90" fmla="*/ 102 w 209"/>
                <a:gd name="T91" fmla="*/ 37 h 133"/>
                <a:gd name="T92" fmla="*/ 129 w 209"/>
                <a:gd name="T93" fmla="*/ 31 h 133"/>
                <a:gd name="T94" fmla="*/ 173 w 209"/>
                <a:gd name="T95" fmla="*/ 43 h 133"/>
                <a:gd name="T96" fmla="*/ 199 w 209"/>
                <a:gd name="T97" fmla="*/ 64 h 133"/>
                <a:gd name="T98" fmla="*/ 149 w 209"/>
                <a:gd name="T99" fmla="*/ 62 h 133"/>
                <a:gd name="T100" fmla="*/ 181 w 209"/>
                <a:gd name="T101" fmla="*/ 62 h 133"/>
                <a:gd name="T102" fmla="*/ 165 w 209"/>
                <a:gd name="T103" fmla="*/ 70 h 133"/>
                <a:gd name="T104" fmla="*/ 165 w 209"/>
                <a:gd name="T105" fmla="*/ 54 h 133"/>
                <a:gd name="T106" fmla="*/ 165 w 209"/>
                <a:gd name="T107" fmla="*/ 70 h 133"/>
                <a:gd name="T108" fmla="*/ 135 w 209"/>
                <a:gd name="T109" fmla="*/ 49 h 133"/>
                <a:gd name="T110" fmla="*/ 57 w 209"/>
                <a:gd name="T111" fmla="*/ 62 h 133"/>
                <a:gd name="T112" fmla="*/ 134 w 209"/>
                <a:gd name="T113" fmla="*/ 70 h 133"/>
                <a:gd name="T114" fmla="*/ 159 w 209"/>
                <a:gd name="T115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133">
                  <a:moveTo>
                    <a:pt x="206" y="68"/>
                  </a:moveTo>
                  <a:cubicBezTo>
                    <a:pt x="208" y="66"/>
                    <a:pt x="208" y="66"/>
                    <a:pt x="208" y="66"/>
                  </a:cubicBezTo>
                  <a:cubicBezTo>
                    <a:pt x="209" y="65"/>
                    <a:pt x="209" y="63"/>
                    <a:pt x="209" y="62"/>
                  </a:cubicBezTo>
                  <a:cubicBezTo>
                    <a:pt x="208" y="60"/>
                    <a:pt x="207" y="59"/>
                    <a:pt x="206" y="57"/>
                  </a:cubicBezTo>
                  <a:cubicBezTo>
                    <a:pt x="206" y="57"/>
                    <a:pt x="193" y="43"/>
                    <a:pt x="176" y="36"/>
                  </a:cubicBezTo>
                  <a:cubicBezTo>
                    <a:pt x="165" y="31"/>
                    <a:pt x="150" y="28"/>
                    <a:pt x="136" y="26"/>
                  </a:cubicBezTo>
                  <a:cubicBezTo>
                    <a:pt x="134" y="17"/>
                    <a:pt x="128" y="5"/>
                    <a:pt x="128" y="4"/>
                  </a:cubicBezTo>
                  <a:cubicBezTo>
                    <a:pt x="127" y="1"/>
                    <a:pt x="124" y="0"/>
                    <a:pt x="123" y="0"/>
                  </a:cubicBezTo>
                  <a:cubicBezTo>
                    <a:pt x="121" y="0"/>
                    <a:pt x="119" y="1"/>
                    <a:pt x="118" y="4"/>
                  </a:cubicBezTo>
                  <a:cubicBezTo>
                    <a:pt x="118" y="4"/>
                    <a:pt x="111" y="19"/>
                    <a:pt x="97" y="30"/>
                  </a:cubicBezTo>
                  <a:cubicBezTo>
                    <a:pt x="92" y="32"/>
                    <a:pt x="87" y="33"/>
                    <a:pt x="81" y="35"/>
                  </a:cubicBezTo>
                  <a:cubicBezTo>
                    <a:pt x="72" y="24"/>
                    <a:pt x="61" y="17"/>
                    <a:pt x="60" y="17"/>
                  </a:cubicBezTo>
                  <a:cubicBezTo>
                    <a:pt x="57" y="14"/>
                    <a:pt x="54" y="16"/>
                    <a:pt x="54" y="17"/>
                  </a:cubicBezTo>
                  <a:cubicBezTo>
                    <a:pt x="53" y="17"/>
                    <a:pt x="51" y="19"/>
                    <a:pt x="53" y="23"/>
                  </a:cubicBezTo>
                  <a:cubicBezTo>
                    <a:pt x="55" y="28"/>
                    <a:pt x="59" y="37"/>
                    <a:pt x="59" y="40"/>
                  </a:cubicBezTo>
                  <a:cubicBezTo>
                    <a:pt x="59" y="41"/>
                    <a:pt x="59" y="42"/>
                    <a:pt x="59" y="43"/>
                  </a:cubicBezTo>
                  <a:cubicBezTo>
                    <a:pt x="45" y="49"/>
                    <a:pt x="35" y="53"/>
                    <a:pt x="34" y="53"/>
                  </a:cubicBezTo>
                  <a:cubicBezTo>
                    <a:pt x="34" y="54"/>
                    <a:pt x="33" y="53"/>
                    <a:pt x="32" y="53"/>
                  </a:cubicBezTo>
                  <a:cubicBezTo>
                    <a:pt x="31" y="53"/>
                    <a:pt x="31" y="52"/>
                    <a:pt x="30" y="51"/>
                  </a:cubicBezTo>
                  <a:cubicBezTo>
                    <a:pt x="30" y="51"/>
                    <a:pt x="28" y="45"/>
                    <a:pt x="24" y="39"/>
                  </a:cubicBezTo>
                  <a:cubicBezTo>
                    <a:pt x="18" y="30"/>
                    <a:pt x="11" y="26"/>
                    <a:pt x="11" y="26"/>
                  </a:cubicBezTo>
                  <a:cubicBezTo>
                    <a:pt x="6" y="24"/>
                    <a:pt x="4" y="25"/>
                    <a:pt x="3" y="26"/>
                  </a:cubicBezTo>
                  <a:cubicBezTo>
                    <a:pt x="1" y="27"/>
                    <a:pt x="0" y="30"/>
                    <a:pt x="2" y="35"/>
                  </a:cubicBezTo>
                  <a:cubicBezTo>
                    <a:pt x="5" y="40"/>
                    <a:pt x="12" y="56"/>
                    <a:pt x="12" y="66"/>
                  </a:cubicBezTo>
                  <a:cubicBezTo>
                    <a:pt x="12" y="78"/>
                    <a:pt x="2" y="97"/>
                    <a:pt x="2" y="97"/>
                  </a:cubicBezTo>
                  <a:cubicBezTo>
                    <a:pt x="0" y="102"/>
                    <a:pt x="1" y="105"/>
                    <a:pt x="3" y="106"/>
                  </a:cubicBezTo>
                  <a:cubicBezTo>
                    <a:pt x="4" y="107"/>
                    <a:pt x="6" y="109"/>
                    <a:pt x="11" y="106"/>
                  </a:cubicBezTo>
                  <a:cubicBezTo>
                    <a:pt x="11" y="106"/>
                    <a:pt x="16" y="103"/>
                    <a:pt x="22" y="95"/>
                  </a:cubicBezTo>
                  <a:cubicBezTo>
                    <a:pt x="27" y="89"/>
                    <a:pt x="30" y="82"/>
                    <a:pt x="30" y="82"/>
                  </a:cubicBezTo>
                  <a:cubicBezTo>
                    <a:pt x="30" y="81"/>
                    <a:pt x="31" y="81"/>
                    <a:pt x="31" y="80"/>
                  </a:cubicBezTo>
                  <a:cubicBezTo>
                    <a:pt x="32" y="80"/>
                    <a:pt x="33" y="80"/>
                    <a:pt x="33" y="81"/>
                  </a:cubicBezTo>
                  <a:cubicBezTo>
                    <a:pt x="33" y="81"/>
                    <a:pt x="43" y="88"/>
                    <a:pt x="58" y="96"/>
                  </a:cubicBezTo>
                  <a:cubicBezTo>
                    <a:pt x="56" y="100"/>
                    <a:pt x="53" y="105"/>
                    <a:pt x="51" y="109"/>
                  </a:cubicBezTo>
                  <a:cubicBezTo>
                    <a:pt x="49" y="112"/>
                    <a:pt x="50" y="114"/>
                    <a:pt x="51" y="115"/>
                  </a:cubicBezTo>
                  <a:cubicBezTo>
                    <a:pt x="51" y="116"/>
                    <a:pt x="53" y="118"/>
                    <a:pt x="57" y="116"/>
                  </a:cubicBezTo>
                  <a:cubicBezTo>
                    <a:pt x="57" y="116"/>
                    <a:pt x="65" y="112"/>
                    <a:pt x="74" y="105"/>
                  </a:cubicBezTo>
                  <a:cubicBezTo>
                    <a:pt x="87" y="112"/>
                    <a:pt x="100" y="116"/>
                    <a:pt x="111" y="119"/>
                  </a:cubicBezTo>
                  <a:cubicBezTo>
                    <a:pt x="111" y="122"/>
                    <a:pt x="110" y="124"/>
                    <a:pt x="110" y="125"/>
                  </a:cubicBezTo>
                  <a:cubicBezTo>
                    <a:pt x="109" y="129"/>
                    <a:pt x="111" y="131"/>
                    <a:pt x="112" y="132"/>
                  </a:cubicBezTo>
                  <a:cubicBezTo>
                    <a:pt x="112" y="132"/>
                    <a:pt x="114" y="133"/>
                    <a:pt x="115" y="133"/>
                  </a:cubicBezTo>
                  <a:cubicBezTo>
                    <a:pt x="116" y="133"/>
                    <a:pt x="117" y="133"/>
                    <a:pt x="118" y="132"/>
                  </a:cubicBezTo>
                  <a:cubicBezTo>
                    <a:pt x="119" y="132"/>
                    <a:pt x="126" y="128"/>
                    <a:pt x="131" y="122"/>
                  </a:cubicBezTo>
                  <a:cubicBezTo>
                    <a:pt x="147" y="122"/>
                    <a:pt x="164" y="117"/>
                    <a:pt x="177" y="109"/>
                  </a:cubicBezTo>
                  <a:cubicBezTo>
                    <a:pt x="192" y="100"/>
                    <a:pt x="203" y="86"/>
                    <a:pt x="207" y="76"/>
                  </a:cubicBezTo>
                  <a:cubicBezTo>
                    <a:pt x="208" y="74"/>
                    <a:pt x="208" y="73"/>
                    <a:pt x="207" y="72"/>
                  </a:cubicBezTo>
                  <a:cubicBezTo>
                    <a:pt x="206" y="71"/>
                    <a:pt x="205" y="70"/>
                    <a:pt x="204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5" y="69"/>
                    <a:pt x="206" y="68"/>
                  </a:cubicBezTo>
                  <a:close/>
                  <a:moveTo>
                    <a:pt x="199" y="64"/>
                  </a:moveTo>
                  <a:cubicBezTo>
                    <a:pt x="197" y="65"/>
                    <a:pt x="196" y="66"/>
                    <a:pt x="195" y="66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3" y="68"/>
                    <a:pt x="192" y="68"/>
                    <a:pt x="192" y="68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192" y="68"/>
                    <a:pt x="191" y="68"/>
                    <a:pt x="191" y="69"/>
                  </a:cubicBezTo>
                  <a:cubicBezTo>
                    <a:pt x="189" y="70"/>
                    <a:pt x="188" y="70"/>
                    <a:pt x="188" y="70"/>
                  </a:cubicBezTo>
                  <a:cubicBezTo>
                    <a:pt x="185" y="70"/>
                    <a:pt x="184" y="72"/>
                    <a:pt x="184" y="74"/>
                  </a:cubicBezTo>
                  <a:cubicBezTo>
                    <a:pt x="184" y="76"/>
                    <a:pt x="185" y="78"/>
                    <a:pt x="188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2" y="86"/>
                    <a:pt x="184" y="96"/>
                    <a:pt x="173" y="102"/>
                  </a:cubicBezTo>
                  <a:cubicBezTo>
                    <a:pt x="161" y="109"/>
                    <a:pt x="145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7" y="114"/>
                    <a:pt x="126" y="115"/>
                    <a:pt x="125" y="116"/>
                  </a:cubicBezTo>
                  <a:cubicBezTo>
                    <a:pt x="124" y="118"/>
                    <a:pt x="121" y="121"/>
                    <a:pt x="119" y="122"/>
                  </a:cubicBezTo>
                  <a:cubicBezTo>
                    <a:pt x="119" y="120"/>
                    <a:pt x="119" y="117"/>
                    <a:pt x="118" y="115"/>
                  </a:cubicBezTo>
                  <a:cubicBezTo>
                    <a:pt x="117" y="113"/>
                    <a:pt x="116" y="112"/>
                    <a:pt x="115" y="112"/>
                  </a:cubicBezTo>
                  <a:cubicBezTo>
                    <a:pt x="103" y="109"/>
                    <a:pt x="90" y="104"/>
                    <a:pt x="75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2" y="96"/>
                    <a:pt x="71" y="96"/>
                    <a:pt x="70" y="97"/>
                  </a:cubicBezTo>
                  <a:cubicBezTo>
                    <a:pt x="68" y="99"/>
                    <a:pt x="66" y="101"/>
                    <a:pt x="63" y="103"/>
                  </a:cubicBezTo>
                  <a:cubicBezTo>
                    <a:pt x="65" y="100"/>
                    <a:pt x="66" y="97"/>
                    <a:pt x="66" y="95"/>
                  </a:cubicBezTo>
                  <a:cubicBezTo>
                    <a:pt x="66" y="95"/>
                    <a:pt x="66" y="94"/>
                    <a:pt x="66" y="94"/>
                  </a:cubicBezTo>
                  <a:cubicBezTo>
                    <a:pt x="66" y="93"/>
                    <a:pt x="65" y="91"/>
                    <a:pt x="64" y="90"/>
                  </a:cubicBezTo>
                  <a:cubicBezTo>
                    <a:pt x="49" y="82"/>
                    <a:pt x="38" y="74"/>
                    <a:pt x="37" y="74"/>
                  </a:cubicBezTo>
                  <a:cubicBezTo>
                    <a:pt x="35" y="72"/>
                    <a:pt x="32" y="72"/>
                    <a:pt x="29" y="73"/>
                  </a:cubicBezTo>
                  <a:cubicBezTo>
                    <a:pt x="26" y="74"/>
                    <a:pt x="24" y="76"/>
                    <a:pt x="22" y="79"/>
                  </a:cubicBezTo>
                  <a:cubicBezTo>
                    <a:pt x="22" y="79"/>
                    <a:pt x="20" y="85"/>
                    <a:pt x="16" y="91"/>
                  </a:cubicBezTo>
                  <a:cubicBezTo>
                    <a:pt x="15" y="92"/>
                    <a:pt x="14" y="93"/>
                    <a:pt x="13" y="94"/>
                  </a:cubicBezTo>
                  <a:cubicBezTo>
                    <a:pt x="16" y="87"/>
                    <a:pt x="20" y="75"/>
                    <a:pt x="20" y="66"/>
                  </a:cubicBezTo>
                  <a:cubicBezTo>
                    <a:pt x="20" y="57"/>
                    <a:pt x="16" y="46"/>
                    <a:pt x="13" y="38"/>
                  </a:cubicBezTo>
                  <a:cubicBezTo>
                    <a:pt x="14" y="40"/>
                    <a:pt x="16" y="42"/>
                    <a:pt x="17" y="44"/>
                  </a:cubicBezTo>
                  <a:cubicBezTo>
                    <a:pt x="21" y="49"/>
                    <a:pt x="23" y="54"/>
                    <a:pt x="23" y="54"/>
                  </a:cubicBezTo>
                  <a:cubicBezTo>
                    <a:pt x="24" y="57"/>
                    <a:pt x="27" y="60"/>
                    <a:pt x="29" y="61"/>
                  </a:cubicBezTo>
                  <a:cubicBezTo>
                    <a:pt x="32" y="62"/>
                    <a:pt x="35" y="62"/>
                    <a:pt x="38" y="61"/>
                  </a:cubicBezTo>
                  <a:cubicBezTo>
                    <a:pt x="38" y="60"/>
                    <a:pt x="49" y="55"/>
                    <a:pt x="64" y="50"/>
                  </a:cubicBezTo>
                  <a:cubicBezTo>
                    <a:pt x="65" y="49"/>
                    <a:pt x="66" y="48"/>
                    <a:pt x="66" y="47"/>
                  </a:cubicBezTo>
                  <a:cubicBezTo>
                    <a:pt x="67" y="44"/>
                    <a:pt x="67" y="42"/>
                    <a:pt x="67" y="40"/>
                  </a:cubicBezTo>
                  <a:cubicBezTo>
                    <a:pt x="67" y="37"/>
                    <a:pt x="66" y="34"/>
                    <a:pt x="65" y="30"/>
                  </a:cubicBezTo>
                  <a:cubicBezTo>
                    <a:pt x="68" y="33"/>
                    <a:pt x="72" y="37"/>
                    <a:pt x="76" y="42"/>
                  </a:cubicBezTo>
                  <a:cubicBezTo>
                    <a:pt x="77" y="44"/>
                    <a:pt x="79" y="44"/>
                    <a:pt x="81" y="44"/>
                  </a:cubicBezTo>
                  <a:cubicBezTo>
                    <a:pt x="88" y="41"/>
                    <a:pt x="94" y="39"/>
                    <a:pt x="100" y="38"/>
                  </a:cubicBezTo>
                  <a:cubicBezTo>
                    <a:pt x="101" y="38"/>
                    <a:pt x="101" y="38"/>
                    <a:pt x="102" y="37"/>
                  </a:cubicBezTo>
                  <a:cubicBezTo>
                    <a:pt x="112" y="29"/>
                    <a:pt x="119" y="18"/>
                    <a:pt x="123" y="12"/>
                  </a:cubicBezTo>
                  <a:cubicBezTo>
                    <a:pt x="125" y="17"/>
                    <a:pt x="128" y="25"/>
                    <a:pt x="129" y="31"/>
                  </a:cubicBezTo>
                  <a:cubicBezTo>
                    <a:pt x="129" y="33"/>
                    <a:pt x="131" y="34"/>
                    <a:pt x="132" y="34"/>
                  </a:cubicBezTo>
                  <a:cubicBezTo>
                    <a:pt x="146" y="35"/>
                    <a:pt x="162" y="38"/>
                    <a:pt x="173" y="43"/>
                  </a:cubicBezTo>
                  <a:cubicBezTo>
                    <a:pt x="187" y="49"/>
                    <a:pt x="198" y="61"/>
                    <a:pt x="200" y="62"/>
                  </a:cubicBezTo>
                  <a:cubicBezTo>
                    <a:pt x="200" y="63"/>
                    <a:pt x="199" y="63"/>
                    <a:pt x="199" y="64"/>
                  </a:cubicBezTo>
                  <a:close/>
                  <a:moveTo>
                    <a:pt x="165" y="46"/>
                  </a:moveTo>
                  <a:cubicBezTo>
                    <a:pt x="156" y="46"/>
                    <a:pt x="149" y="53"/>
                    <a:pt x="149" y="62"/>
                  </a:cubicBezTo>
                  <a:cubicBezTo>
                    <a:pt x="149" y="71"/>
                    <a:pt x="156" y="78"/>
                    <a:pt x="165" y="78"/>
                  </a:cubicBezTo>
                  <a:cubicBezTo>
                    <a:pt x="174" y="78"/>
                    <a:pt x="181" y="71"/>
                    <a:pt x="181" y="62"/>
                  </a:cubicBezTo>
                  <a:cubicBezTo>
                    <a:pt x="181" y="53"/>
                    <a:pt x="174" y="46"/>
                    <a:pt x="165" y="46"/>
                  </a:cubicBezTo>
                  <a:close/>
                  <a:moveTo>
                    <a:pt x="165" y="70"/>
                  </a:moveTo>
                  <a:cubicBezTo>
                    <a:pt x="161" y="70"/>
                    <a:pt x="157" y="66"/>
                    <a:pt x="157" y="62"/>
                  </a:cubicBezTo>
                  <a:cubicBezTo>
                    <a:pt x="157" y="58"/>
                    <a:pt x="161" y="54"/>
                    <a:pt x="165" y="54"/>
                  </a:cubicBezTo>
                  <a:cubicBezTo>
                    <a:pt x="169" y="54"/>
                    <a:pt x="173" y="58"/>
                    <a:pt x="173" y="62"/>
                  </a:cubicBezTo>
                  <a:cubicBezTo>
                    <a:pt x="173" y="66"/>
                    <a:pt x="169" y="70"/>
                    <a:pt x="165" y="70"/>
                  </a:cubicBezTo>
                  <a:close/>
                  <a:moveTo>
                    <a:pt x="143" y="52"/>
                  </a:moveTo>
                  <a:cubicBezTo>
                    <a:pt x="135" y="49"/>
                    <a:pt x="135" y="49"/>
                    <a:pt x="135" y="49"/>
                  </a:cubicBezTo>
                  <a:cubicBezTo>
                    <a:pt x="134" y="53"/>
                    <a:pt x="133" y="58"/>
                    <a:pt x="133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6" y="81"/>
                    <a:pt x="144" y="91"/>
                    <a:pt x="156" y="9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44" y="82"/>
                    <a:pt x="137" y="66"/>
                    <a:pt x="143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24"/>
          <p:cNvGrpSpPr/>
          <p:nvPr/>
        </p:nvGrpSpPr>
        <p:grpSpPr>
          <a:xfrm>
            <a:off x="7421119" y="5494338"/>
            <a:ext cx="633413" cy="633413"/>
            <a:chOff x="3844481" y="2744700"/>
            <a:chExt cx="633413" cy="633413"/>
          </a:xfrm>
          <a:solidFill>
            <a:schemeClr val="tx2"/>
          </a:solidFill>
        </p:grpSpPr>
        <p:sp>
          <p:nvSpPr>
            <p:cNvPr id="16" name="Freeform 622"/>
            <p:cNvSpPr>
              <a:spLocks noEditPoints="1"/>
            </p:cNvSpPr>
            <p:nvPr/>
          </p:nvSpPr>
          <p:spPr bwMode="auto">
            <a:xfrm>
              <a:off x="3844481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684"/>
            <p:cNvSpPr>
              <a:spLocks noEditPoints="1"/>
            </p:cNvSpPr>
            <p:nvPr/>
          </p:nvSpPr>
          <p:spPr bwMode="auto">
            <a:xfrm>
              <a:off x="3964829" y="2855999"/>
              <a:ext cx="393621" cy="423482"/>
            </a:xfrm>
            <a:custGeom>
              <a:avLst/>
              <a:gdLst>
                <a:gd name="T0" fmla="*/ 166 w 184"/>
                <a:gd name="T1" fmla="*/ 29 h 198"/>
                <a:gd name="T2" fmla="*/ 92 w 184"/>
                <a:gd name="T3" fmla="*/ 6 h 198"/>
                <a:gd name="T4" fmla="*/ 56 w 184"/>
                <a:gd name="T5" fmla="*/ 8 h 198"/>
                <a:gd name="T6" fmla="*/ 0 w 184"/>
                <a:gd name="T7" fmla="*/ 70 h 198"/>
                <a:gd name="T8" fmla="*/ 35 w 184"/>
                <a:gd name="T9" fmla="*/ 106 h 198"/>
                <a:gd name="T10" fmla="*/ 48 w 184"/>
                <a:gd name="T11" fmla="*/ 122 h 198"/>
                <a:gd name="T12" fmla="*/ 54 w 184"/>
                <a:gd name="T13" fmla="*/ 131 h 198"/>
                <a:gd name="T14" fmla="*/ 66 w 184"/>
                <a:gd name="T15" fmla="*/ 143 h 198"/>
                <a:gd name="T16" fmla="*/ 69 w 184"/>
                <a:gd name="T17" fmla="*/ 149 h 198"/>
                <a:gd name="T18" fmla="*/ 70 w 184"/>
                <a:gd name="T19" fmla="*/ 155 h 198"/>
                <a:gd name="T20" fmla="*/ 68 w 184"/>
                <a:gd name="T21" fmla="*/ 167 h 198"/>
                <a:gd name="T22" fmla="*/ 57 w 184"/>
                <a:gd name="T23" fmla="*/ 190 h 198"/>
                <a:gd name="T24" fmla="*/ 65 w 184"/>
                <a:gd name="T25" fmla="*/ 192 h 198"/>
                <a:gd name="T26" fmla="*/ 78 w 184"/>
                <a:gd name="T27" fmla="*/ 156 h 198"/>
                <a:gd name="T28" fmla="*/ 77 w 184"/>
                <a:gd name="T29" fmla="*/ 149 h 198"/>
                <a:gd name="T30" fmla="*/ 74 w 184"/>
                <a:gd name="T31" fmla="*/ 141 h 198"/>
                <a:gd name="T32" fmla="*/ 64 w 184"/>
                <a:gd name="T33" fmla="*/ 130 h 198"/>
                <a:gd name="T34" fmla="*/ 53 w 184"/>
                <a:gd name="T35" fmla="*/ 114 h 198"/>
                <a:gd name="T36" fmla="*/ 55 w 184"/>
                <a:gd name="T37" fmla="*/ 112 h 198"/>
                <a:gd name="T38" fmla="*/ 60 w 184"/>
                <a:gd name="T39" fmla="*/ 118 h 198"/>
                <a:gd name="T40" fmla="*/ 75 w 184"/>
                <a:gd name="T41" fmla="*/ 129 h 198"/>
                <a:gd name="T42" fmla="*/ 83 w 184"/>
                <a:gd name="T43" fmla="*/ 110 h 198"/>
                <a:gd name="T44" fmla="*/ 104 w 184"/>
                <a:gd name="T45" fmla="*/ 135 h 198"/>
                <a:gd name="T46" fmla="*/ 132 w 184"/>
                <a:gd name="T47" fmla="*/ 108 h 198"/>
                <a:gd name="T48" fmla="*/ 112 w 184"/>
                <a:gd name="T49" fmla="*/ 148 h 198"/>
                <a:gd name="T50" fmla="*/ 108 w 184"/>
                <a:gd name="T51" fmla="*/ 160 h 198"/>
                <a:gd name="T52" fmla="*/ 107 w 184"/>
                <a:gd name="T53" fmla="*/ 169 h 198"/>
                <a:gd name="T54" fmla="*/ 123 w 184"/>
                <a:gd name="T55" fmla="*/ 192 h 198"/>
                <a:gd name="T56" fmla="*/ 118 w 184"/>
                <a:gd name="T57" fmla="*/ 176 h 198"/>
                <a:gd name="T58" fmla="*/ 115 w 184"/>
                <a:gd name="T59" fmla="*/ 165 h 198"/>
                <a:gd name="T60" fmla="*/ 119 w 184"/>
                <a:gd name="T61" fmla="*/ 151 h 198"/>
                <a:gd name="T62" fmla="*/ 143 w 184"/>
                <a:gd name="T63" fmla="*/ 103 h 198"/>
                <a:gd name="T64" fmla="*/ 180 w 184"/>
                <a:gd name="T65" fmla="*/ 61 h 198"/>
                <a:gd name="T66" fmla="*/ 66 w 184"/>
                <a:gd name="T67" fmla="*/ 113 h 198"/>
                <a:gd name="T68" fmla="*/ 62 w 184"/>
                <a:gd name="T69" fmla="*/ 108 h 198"/>
                <a:gd name="T70" fmla="*/ 110 w 184"/>
                <a:gd name="T71" fmla="*/ 117 h 198"/>
                <a:gd name="T72" fmla="*/ 110 w 184"/>
                <a:gd name="T73" fmla="*/ 117 h 198"/>
                <a:gd name="T74" fmla="*/ 143 w 184"/>
                <a:gd name="T75" fmla="*/ 94 h 198"/>
                <a:gd name="T76" fmla="*/ 114 w 184"/>
                <a:gd name="T77" fmla="*/ 100 h 198"/>
                <a:gd name="T78" fmla="*/ 92 w 184"/>
                <a:gd name="T79" fmla="*/ 104 h 198"/>
                <a:gd name="T80" fmla="*/ 78 w 184"/>
                <a:gd name="T81" fmla="*/ 101 h 198"/>
                <a:gd name="T82" fmla="*/ 50 w 184"/>
                <a:gd name="T83" fmla="*/ 104 h 198"/>
                <a:gd name="T84" fmla="*/ 26 w 184"/>
                <a:gd name="T85" fmla="*/ 100 h 198"/>
                <a:gd name="T86" fmla="*/ 15 w 184"/>
                <a:gd name="T87" fmla="*/ 79 h 198"/>
                <a:gd name="T88" fmla="*/ 18 w 184"/>
                <a:gd name="T89" fmla="*/ 55 h 198"/>
                <a:gd name="T90" fmla="*/ 39 w 184"/>
                <a:gd name="T91" fmla="*/ 32 h 198"/>
                <a:gd name="T92" fmla="*/ 64 w 184"/>
                <a:gd name="T93" fmla="*/ 14 h 198"/>
                <a:gd name="T94" fmla="*/ 84 w 184"/>
                <a:gd name="T95" fmla="*/ 12 h 198"/>
                <a:gd name="T96" fmla="*/ 108 w 184"/>
                <a:gd name="T97" fmla="*/ 8 h 198"/>
                <a:gd name="T98" fmla="*/ 146 w 184"/>
                <a:gd name="T99" fmla="*/ 24 h 198"/>
                <a:gd name="T100" fmla="*/ 168 w 184"/>
                <a:gd name="T101" fmla="*/ 42 h 198"/>
                <a:gd name="T102" fmla="*/ 172 w 184"/>
                <a:gd name="T103" fmla="*/ 62 h 198"/>
                <a:gd name="T104" fmla="*/ 173 w 184"/>
                <a:gd name="T105" fmla="*/ 78 h 198"/>
                <a:gd name="T106" fmla="*/ 44 w 184"/>
                <a:gd name="T107" fmla="*/ 52 h 198"/>
                <a:gd name="T108" fmla="*/ 48 w 184"/>
                <a:gd name="T109" fmla="*/ 60 h 198"/>
                <a:gd name="T110" fmla="*/ 52 w 184"/>
                <a:gd name="T111" fmla="*/ 52 h 198"/>
                <a:gd name="T112" fmla="*/ 84 w 184"/>
                <a:gd name="T113" fmla="*/ 32 h 198"/>
                <a:gd name="T114" fmla="*/ 103 w 184"/>
                <a:gd name="T115" fmla="*/ 33 h 198"/>
                <a:gd name="T116" fmla="*/ 52 w 184"/>
                <a:gd name="T117" fmla="*/ 87 h 198"/>
                <a:gd name="T118" fmla="*/ 101 w 184"/>
                <a:gd name="T119" fmla="*/ 52 h 198"/>
                <a:gd name="T120" fmla="*/ 76 w 184"/>
                <a:gd name="T121" fmla="*/ 191 h 198"/>
                <a:gd name="T122" fmla="*/ 98 w 184"/>
                <a:gd name="T123" fmla="*/ 190 h 198"/>
                <a:gd name="T124" fmla="*/ 104 w 184"/>
                <a:gd name="T125" fmla="*/ 1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198">
                  <a:moveTo>
                    <a:pt x="180" y="61"/>
                  </a:moveTo>
                  <a:cubicBezTo>
                    <a:pt x="180" y="57"/>
                    <a:pt x="178" y="52"/>
                    <a:pt x="174" y="49"/>
                  </a:cubicBezTo>
                  <a:cubicBezTo>
                    <a:pt x="175" y="47"/>
                    <a:pt x="176" y="44"/>
                    <a:pt x="176" y="42"/>
                  </a:cubicBezTo>
                  <a:cubicBezTo>
                    <a:pt x="176" y="36"/>
                    <a:pt x="172" y="30"/>
                    <a:pt x="166" y="29"/>
                  </a:cubicBezTo>
                  <a:cubicBezTo>
                    <a:pt x="162" y="22"/>
                    <a:pt x="156" y="17"/>
                    <a:pt x="148" y="16"/>
                  </a:cubicBezTo>
                  <a:cubicBezTo>
                    <a:pt x="143" y="10"/>
                    <a:pt x="134" y="6"/>
                    <a:pt x="127" y="9"/>
                  </a:cubicBezTo>
                  <a:cubicBezTo>
                    <a:pt x="122" y="3"/>
                    <a:pt x="115" y="0"/>
                    <a:pt x="108" y="0"/>
                  </a:cubicBezTo>
                  <a:cubicBezTo>
                    <a:pt x="102" y="0"/>
                    <a:pt x="96" y="2"/>
                    <a:pt x="92" y="6"/>
                  </a:cubicBezTo>
                  <a:cubicBezTo>
                    <a:pt x="89" y="5"/>
                    <a:pt x="86" y="4"/>
                    <a:pt x="83" y="4"/>
                  </a:cubicBezTo>
                  <a:cubicBezTo>
                    <a:pt x="80" y="1"/>
                    <a:pt x="76" y="0"/>
                    <a:pt x="72" y="0"/>
                  </a:cubicBezTo>
                  <a:cubicBezTo>
                    <a:pt x="66" y="0"/>
                    <a:pt x="61" y="3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46" y="8"/>
                    <a:pt x="37" y="15"/>
                    <a:pt x="33" y="24"/>
                  </a:cubicBezTo>
                  <a:cubicBezTo>
                    <a:pt x="20" y="23"/>
                    <a:pt x="8" y="34"/>
                    <a:pt x="8" y="48"/>
                  </a:cubicBezTo>
                  <a:cubicBezTo>
                    <a:pt x="8" y="50"/>
                    <a:pt x="8" y="52"/>
                    <a:pt x="9" y="55"/>
                  </a:cubicBezTo>
                  <a:cubicBezTo>
                    <a:pt x="3" y="58"/>
                    <a:pt x="0" y="63"/>
                    <a:pt x="0" y="70"/>
                  </a:cubicBezTo>
                  <a:cubicBezTo>
                    <a:pt x="0" y="76"/>
                    <a:pt x="3" y="82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ubicBezTo>
                    <a:pt x="8" y="100"/>
                    <a:pt x="16" y="108"/>
                    <a:pt x="26" y="108"/>
                  </a:cubicBezTo>
                  <a:cubicBezTo>
                    <a:pt x="29" y="108"/>
                    <a:pt x="32" y="107"/>
                    <a:pt x="35" y="106"/>
                  </a:cubicBezTo>
                  <a:cubicBezTo>
                    <a:pt x="37" y="108"/>
                    <a:pt x="40" y="110"/>
                    <a:pt x="43" y="111"/>
                  </a:cubicBezTo>
                  <a:cubicBezTo>
                    <a:pt x="44" y="112"/>
                    <a:pt x="44" y="113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8"/>
                    <a:pt x="47" y="120"/>
                    <a:pt x="48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1" y="127"/>
                    <a:pt x="52" y="129"/>
                    <a:pt x="54" y="131"/>
                  </a:cubicBezTo>
                  <a:cubicBezTo>
                    <a:pt x="55" y="133"/>
                    <a:pt x="57" y="134"/>
                    <a:pt x="58" y="136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5" y="143"/>
                    <a:pt x="66" y="143"/>
                    <a:pt x="66" y="143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8" y="147"/>
                    <a:pt x="68" y="147"/>
                    <a:pt x="69" y="148"/>
                  </a:cubicBezTo>
                  <a:cubicBezTo>
                    <a:pt x="69" y="148"/>
                    <a:pt x="69" y="149"/>
                    <a:pt x="69" y="149"/>
                  </a:cubicBezTo>
                  <a:cubicBezTo>
                    <a:pt x="69" y="149"/>
                    <a:pt x="69" y="150"/>
                    <a:pt x="69" y="150"/>
                  </a:cubicBezTo>
                  <a:cubicBezTo>
                    <a:pt x="69" y="150"/>
                    <a:pt x="69" y="151"/>
                    <a:pt x="70" y="151"/>
                  </a:cubicBezTo>
                  <a:cubicBezTo>
                    <a:pt x="70" y="152"/>
                    <a:pt x="70" y="152"/>
                    <a:pt x="70" y="153"/>
                  </a:cubicBezTo>
                  <a:cubicBezTo>
                    <a:pt x="70" y="153"/>
                    <a:pt x="70" y="154"/>
                    <a:pt x="70" y="155"/>
                  </a:cubicBezTo>
                  <a:cubicBezTo>
                    <a:pt x="70" y="155"/>
                    <a:pt x="70" y="156"/>
                    <a:pt x="70" y="156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8"/>
                    <a:pt x="70" y="158"/>
                    <a:pt x="70" y="159"/>
                  </a:cubicBezTo>
                  <a:cubicBezTo>
                    <a:pt x="69" y="162"/>
                    <a:pt x="68" y="165"/>
                    <a:pt x="68" y="167"/>
                  </a:cubicBezTo>
                  <a:cubicBezTo>
                    <a:pt x="52" y="172"/>
                    <a:pt x="38" y="181"/>
                    <a:pt x="28" y="194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42" y="189"/>
                    <a:pt x="52" y="181"/>
                    <a:pt x="64" y="177"/>
                  </a:cubicBezTo>
                  <a:cubicBezTo>
                    <a:pt x="62" y="182"/>
                    <a:pt x="60" y="186"/>
                    <a:pt x="57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5" y="193"/>
                    <a:pt x="65" y="192"/>
                  </a:cubicBezTo>
                  <a:cubicBezTo>
                    <a:pt x="72" y="182"/>
                    <a:pt x="76" y="170"/>
                    <a:pt x="78" y="160"/>
                  </a:cubicBezTo>
                  <a:cubicBezTo>
                    <a:pt x="78" y="160"/>
                    <a:pt x="78" y="160"/>
                    <a:pt x="78" y="159"/>
                  </a:cubicBezTo>
                  <a:cubicBezTo>
                    <a:pt x="78" y="159"/>
                    <a:pt x="78" y="158"/>
                    <a:pt x="78" y="157"/>
                  </a:cubicBezTo>
                  <a:cubicBezTo>
                    <a:pt x="78" y="157"/>
                    <a:pt x="78" y="157"/>
                    <a:pt x="78" y="156"/>
                  </a:cubicBezTo>
                  <a:cubicBezTo>
                    <a:pt x="78" y="155"/>
                    <a:pt x="78" y="154"/>
                    <a:pt x="78" y="153"/>
                  </a:cubicBezTo>
                  <a:cubicBezTo>
                    <a:pt x="78" y="153"/>
                    <a:pt x="78" y="153"/>
                    <a:pt x="78" y="152"/>
                  </a:cubicBezTo>
                  <a:cubicBezTo>
                    <a:pt x="78" y="151"/>
                    <a:pt x="77" y="151"/>
                    <a:pt x="77" y="150"/>
                  </a:cubicBezTo>
                  <a:cubicBezTo>
                    <a:pt x="77" y="150"/>
                    <a:pt x="77" y="150"/>
                    <a:pt x="77" y="149"/>
                  </a:cubicBezTo>
                  <a:cubicBezTo>
                    <a:pt x="77" y="149"/>
                    <a:pt x="77" y="149"/>
                    <a:pt x="77" y="148"/>
                  </a:cubicBezTo>
                  <a:cubicBezTo>
                    <a:pt x="77" y="148"/>
                    <a:pt x="77" y="146"/>
                    <a:pt x="76" y="145"/>
                  </a:cubicBezTo>
                  <a:cubicBezTo>
                    <a:pt x="76" y="144"/>
                    <a:pt x="75" y="143"/>
                    <a:pt x="74" y="142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1" y="137"/>
                    <a:pt x="71" y="137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2" y="129"/>
                    <a:pt x="61" y="127"/>
                    <a:pt x="60" y="126"/>
                  </a:cubicBezTo>
                  <a:cubicBezTo>
                    <a:pt x="58" y="124"/>
                    <a:pt x="57" y="122"/>
                    <a:pt x="56" y="121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7"/>
                    <a:pt x="53" y="115"/>
                    <a:pt x="53" y="114"/>
                  </a:cubicBezTo>
                  <a:cubicBezTo>
                    <a:pt x="52" y="113"/>
                    <a:pt x="52" y="113"/>
                    <a:pt x="52" y="112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3" y="112"/>
                    <a:pt x="53" y="112"/>
                    <a:pt x="54" y="112"/>
                  </a:cubicBezTo>
                  <a:cubicBezTo>
                    <a:pt x="54" y="112"/>
                    <a:pt x="55" y="112"/>
                    <a:pt x="55" y="112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8" y="116"/>
                    <a:pt x="58" y="117"/>
                    <a:pt x="59" y="117"/>
                  </a:cubicBezTo>
                  <a:cubicBezTo>
                    <a:pt x="59" y="117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1" y="120"/>
                    <a:pt x="62" y="121"/>
                    <a:pt x="64" y="122"/>
                  </a:cubicBezTo>
                  <a:cubicBezTo>
                    <a:pt x="65" y="123"/>
                    <a:pt x="67" y="124"/>
                    <a:pt x="68" y="125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7"/>
                    <a:pt x="73" y="128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1"/>
                    <a:pt x="79" y="131"/>
                    <a:pt x="80" y="131"/>
                  </a:cubicBezTo>
                  <a:cubicBezTo>
                    <a:pt x="82" y="130"/>
                    <a:pt x="83" y="129"/>
                    <a:pt x="83" y="127"/>
                  </a:cubicBezTo>
                  <a:cubicBezTo>
                    <a:pt x="83" y="121"/>
                    <a:pt x="83" y="115"/>
                    <a:pt x="83" y="110"/>
                  </a:cubicBezTo>
                  <a:cubicBezTo>
                    <a:pt x="86" y="111"/>
                    <a:pt x="89" y="112"/>
                    <a:pt x="92" y="112"/>
                  </a:cubicBezTo>
                  <a:cubicBezTo>
                    <a:pt x="95" y="112"/>
                    <a:pt x="99" y="111"/>
                    <a:pt x="102" y="109"/>
                  </a:cubicBezTo>
                  <a:cubicBezTo>
                    <a:pt x="101" y="117"/>
                    <a:pt x="101" y="126"/>
                    <a:pt x="101" y="132"/>
                  </a:cubicBezTo>
                  <a:cubicBezTo>
                    <a:pt x="101" y="133"/>
                    <a:pt x="102" y="135"/>
                    <a:pt x="104" y="135"/>
                  </a:cubicBezTo>
                  <a:cubicBezTo>
                    <a:pt x="106" y="136"/>
                    <a:pt x="108" y="135"/>
                    <a:pt x="109" y="134"/>
                  </a:cubicBezTo>
                  <a:cubicBezTo>
                    <a:pt x="111" y="129"/>
                    <a:pt x="114" y="126"/>
                    <a:pt x="117" y="122"/>
                  </a:cubicBezTo>
                  <a:cubicBezTo>
                    <a:pt x="120" y="118"/>
                    <a:pt x="123" y="113"/>
                    <a:pt x="126" y="108"/>
                  </a:cubicBezTo>
                  <a:cubicBezTo>
                    <a:pt x="128" y="108"/>
                    <a:pt x="130" y="108"/>
                    <a:pt x="132" y="108"/>
                  </a:cubicBezTo>
                  <a:cubicBezTo>
                    <a:pt x="131" y="109"/>
                    <a:pt x="131" y="110"/>
                    <a:pt x="130" y="111"/>
                  </a:cubicBezTo>
                  <a:cubicBezTo>
                    <a:pt x="128" y="116"/>
                    <a:pt x="125" y="122"/>
                    <a:pt x="123" y="126"/>
                  </a:cubicBezTo>
                  <a:cubicBezTo>
                    <a:pt x="120" y="131"/>
                    <a:pt x="117" y="136"/>
                    <a:pt x="115" y="141"/>
                  </a:cubicBezTo>
                  <a:cubicBezTo>
                    <a:pt x="114" y="144"/>
                    <a:pt x="113" y="146"/>
                    <a:pt x="112" y="148"/>
                  </a:cubicBezTo>
                  <a:cubicBezTo>
                    <a:pt x="111" y="150"/>
                    <a:pt x="111" y="151"/>
                    <a:pt x="110" y="153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9" y="156"/>
                    <a:pt x="108" y="158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9"/>
                    <a:pt x="107" y="169"/>
                  </a:cubicBezTo>
                  <a:cubicBezTo>
                    <a:pt x="110" y="180"/>
                    <a:pt x="114" y="186"/>
                    <a:pt x="118" y="192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7" y="190"/>
                    <a:pt x="127" y="190"/>
                    <a:pt x="127" y="190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2" y="184"/>
                    <a:pt x="120" y="180"/>
                    <a:pt x="118" y="176"/>
                  </a:cubicBezTo>
                  <a:cubicBezTo>
                    <a:pt x="131" y="181"/>
                    <a:pt x="142" y="188"/>
                    <a:pt x="149" y="198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146" y="181"/>
                    <a:pt x="131" y="171"/>
                    <a:pt x="115" y="16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0"/>
                    <a:pt x="116" y="159"/>
                    <a:pt x="117" y="157"/>
                  </a:cubicBezTo>
                  <a:cubicBezTo>
                    <a:pt x="117" y="157"/>
                    <a:pt x="117" y="156"/>
                    <a:pt x="118" y="155"/>
                  </a:cubicBezTo>
                  <a:cubicBezTo>
                    <a:pt x="118" y="154"/>
                    <a:pt x="119" y="153"/>
                    <a:pt x="119" y="151"/>
                  </a:cubicBezTo>
                  <a:cubicBezTo>
                    <a:pt x="120" y="149"/>
                    <a:pt x="121" y="147"/>
                    <a:pt x="122" y="144"/>
                  </a:cubicBezTo>
                  <a:cubicBezTo>
                    <a:pt x="124" y="140"/>
                    <a:pt x="127" y="135"/>
                    <a:pt x="130" y="130"/>
                  </a:cubicBezTo>
                  <a:cubicBezTo>
                    <a:pt x="132" y="125"/>
                    <a:pt x="135" y="120"/>
                    <a:pt x="137" y="114"/>
                  </a:cubicBezTo>
                  <a:cubicBezTo>
                    <a:pt x="139" y="110"/>
                    <a:pt x="141" y="106"/>
                    <a:pt x="143" y="103"/>
                  </a:cubicBezTo>
                  <a:cubicBezTo>
                    <a:pt x="146" y="103"/>
                    <a:pt x="149" y="104"/>
                    <a:pt x="152" y="104"/>
                  </a:cubicBezTo>
                  <a:cubicBezTo>
                    <a:pt x="165" y="104"/>
                    <a:pt x="176" y="96"/>
                    <a:pt x="179" y="84"/>
                  </a:cubicBezTo>
                  <a:cubicBezTo>
                    <a:pt x="182" y="81"/>
                    <a:pt x="184" y="76"/>
                    <a:pt x="184" y="72"/>
                  </a:cubicBezTo>
                  <a:cubicBezTo>
                    <a:pt x="184" y="68"/>
                    <a:pt x="183" y="64"/>
                    <a:pt x="180" y="61"/>
                  </a:cubicBezTo>
                  <a:close/>
                  <a:moveTo>
                    <a:pt x="74" y="119"/>
                  </a:moveTo>
                  <a:cubicBezTo>
                    <a:pt x="73" y="118"/>
                    <a:pt x="73" y="118"/>
                    <a:pt x="73" y="118"/>
                  </a:cubicBezTo>
                  <a:cubicBezTo>
                    <a:pt x="71" y="117"/>
                    <a:pt x="70" y="116"/>
                    <a:pt x="69" y="115"/>
                  </a:cubicBezTo>
                  <a:cubicBezTo>
                    <a:pt x="68" y="114"/>
                    <a:pt x="67" y="114"/>
                    <a:pt x="66" y="113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4" y="111"/>
                    <a:pt x="64" y="111"/>
                    <a:pt x="63" y="110"/>
                  </a:cubicBezTo>
                  <a:cubicBezTo>
                    <a:pt x="63" y="110"/>
                    <a:pt x="62" y="109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6" y="111"/>
                    <a:pt x="70" y="112"/>
                    <a:pt x="75" y="112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19"/>
                    <a:pt x="74" y="119"/>
                    <a:pt x="74" y="119"/>
                  </a:cubicBezTo>
                  <a:close/>
                  <a:moveTo>
                    <a:pt x="110" y="117"/>
                  </a:moveTo>
                  <a:cubicBezTo>
                    <a:pt x="110" y="118"/>
                    <a:pt x="110" y="118"/>
                    <a:pt x="109" y="119"/>
                  </a:cubicBezTo>
                  <a:cubicBezTo>
                    <a:pt x="109" y="115"/>
                    <a:pt x="109" y="111"/>
                    <a:pt x="110" y="107"/>
                  </a:cubicBezTo>
                  <a:cubicBezTo>
                    <a:pt x="112" y="108"/>
                    <a:pt x="114" y="108"/>
                    <a:pt x="117" y="108"/>
                  </a:cubicBezTo>
                  <a:cubicBezTo>
                    <a:pt x="115" y="111"/>
                    <a:pt x="113" y="114"/>
                    <a:pt x="110" y="117"/>
                  </a:cubicBezTo>
                  <a:close/>
                  <a:moveTo>
                    <a:pt x="173" y="78"/>
                  </a:moveTo>
                  <a:cubicBezTo>
                    <a:pt x="172" y="79"/>
                    <a:pt x="172" y="80"/>
                    <a:pt x="171" y="81"/>
                  </a:cubicBezTo>
                  <a:cubicBezTo>
                    <a:pt x="169" y="90"/>
                    <a:pt x="161" y="96"/>
                    <a:pt x="152" y="96"/>
                  </a:cubicBezTo>
                  <a:cubicBezTo>
                    <a:pt x="149" y="96"/>
                    <a:pt x="146" y="95"/>
                    <a:pt x="143" y="94"/>
                  </a:cubicBezTo>
                  <a:cubicBezTo>
                    <a:pt x="141" y="93"/>
                    <a:pt x="139" y="93"/>
                    <a:pt x="138" y="95"/>
                  </a:cubicBezTo>
                  <a:cubicBezTo>
                    <a:pt x="134" y="100"/>
                    <a:pt x="128" y="101"/>
                    <a:pt x="123" y="99"/>
                  </a:cubicBezTo>
                  <a:cubicBezTo>
                    <a:pt x="121" y="98"/>
                    <a:pt x="120" y="98"/>
                    <a:pt x="119" y="99"/>
                  </a:cubicBezTo>
                  <a:cubicBezTo>
                    <a:pt x="117" y="100"/>
                    <a:pt x="116" y="100"/>
                    <a:pt x="114" y="100"/>
                  </a:cubicBezTo>
                  <a:cubicBezTo>
                    <a:pt x="111" y="100"/>
                    <a:pt x="109" y="99"/>
                    <a:pt x="108" y="98"/>
                  </a:cubicBezTo>
                  <a:cubicBezTo>
                    <a:pt x="107" y="97"/>
                    <a:pt x="106" y="97"/>
                    <a:pt x="105" y="97"/>
                  </a:cubicBezTo>
                  <a:cubicBezTo>
                    <a:pt x="104" y="97"/>
                    <a:pt x="103" y="98"/>
                    <a:pt x="102" y="99"/>
                  </a:cubicBezTo>
                  <a:cubicBezTo>
                    <a:pt x="100" y="102"/>
                    <a:pt x="96" y="104"/>
                    <a:pt x="92" y="104"/>
                  </a:cubicBezTo>
                  <a:cubicBezTo>
                    <a:pt x="88" y="104"/>
                    <a:pt x="86" y="102"/>
                    <a:pt x="84" y="101"/>
                  </a:cubicBezTo>
                  <a:cubicBezTo>
                    <a:pt x="83" y="100"/>
                    <a:pt x="82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79" y="100"/>
                    <a:pt x="78" y="101"/>
                  </a:cubicBezTo>
                  <a:cubicBezTo>
                    <a:pt x="75" y="105"/>
                    <a:pt x="68" y="105"/>
                    <a:pt x="66" y="101"/>
                  </a:cubicBezTo>
                  <a:cubicBezTo>
                    <a:pt x="65" y="100"/>
                    <a:pt x="64" y="99"/>
                    <a:pt x="63" y="99"/>
                  </a:cubicBezTo>
                  <a:cubicBezTo>
                    <a:pt x="62" y="99"/>
                    <a:pt x="60" y="99"/>
                    <a:pt x="60" y="100"/>
                  </a:cubicBezTo>
                  <a:cubicBezTo>
                    <a:pt x="57" y="103"/>
                    <a:pt x="54" y="104"/>
                    <a:pt x="50" y="104"/>
                  </a:cubicBezTo>
                  <a:cubicBezTo>
                    <a:pt x="45" y="104"/>
                    <a:pt x="41" y="102"/>
                    <a:pt x="39" y="98"/>
                  </a:cubicBezTo>
                  <a:cubicBezTo>
                    <a:pt x="38" y="97"/>
                    <a:pt x="37" y="97"/>
                    <a:pt x="36" y="96"/>
                  </a:cubicBezTo>
                  <a:cubicBezTo>
                    <a:pt x="35" y="96"/>
                    <a:pt x="34" y="97"/>
                    <a:pt x="33" y="97"/>
                  </a:cubicBezTo>
                  <a:cubicBezTo>
                    <a:pt x="31" y="99"/>
                    <a:pt x="28" y="100"/>
                    <a:pt x="26" y="100"/>
                  </a:cubicBezTo>
                  <a:cubicBezTo>
                    <a:pt x="20" y="100"/>
                    <a:pt x="16" y="96"/>
                    <a:pt x="16" y="90"/>
                  </a:cubicBezTo>
                  <a:cubicBezTo>
                    <a:pt x="16" y="88"/>
                    <a:pt x="16" y="87"/>
                    <a:pt x="17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1"/>
                    <a:pt x="16" y="80"/>
                    <a:pt x="15" y="79"/>
                  </a:cubicBezTo>
                  <a:cubicBezTo>
                    <a:pt x="11" y="78"/>
                    <a:pt x="8" y="74"/>
                    <a:pt x="8" y="70"/>
                  </a:cubicBezTo>
                  <a:cubicBezTo>
                    <a:pt x="8" y="66"/>
                    <a:pt x="11" y="62"/>
                    <a:pt x="15" y="60"/>
                  </a:cubicBezTo>
                  <a:cubicBezTo>
                    <a:pt x="16" y="60"/>
                    <a:pt x="17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7" y="53"/>
                    <a:pt x="16" y="50"/>
                    <a:pt x="16" y="48"/>
                  </a:cubicBezTo>
                  <a:cubicBezTo>
                    <a:pt x="16" y="39"/>
                    <a:pt x="23" y="32"/>
                    <a:pt x="32" y="32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39" y="31"/>
                    <a:pt x="40" y="30"/>
                    <a:pt x="40" y="29"/>
                  </a:cubicBezTo>
                  <a:cubicBezTo>
                    <a:pt x="42" y="22"/>
                    <a:pt x="48" y="16"/>
                    <a:pt x="56" y="16"/>
                  </a:cubicBezTo>
                  <a:cubicBezTo>
                    <a:pt x="57" y="16"/>
                    <a:pt x="58" y="16"/>
                    <a:pt x="60" y="16"/>
                  </a:cubicBezTo>
                  <a:cubicBezTo>
                    <a:pt x="62" y="17"/>
                    <a:pt x="64" y="16"/>
                    <a:pt x="64" y="14"/>
                  </a:cubicBezTo>
                  <a:cubicBezTo>
                    <a:pt x="65" y="10"/>
                    <a:pt x="68" y="8"/>
                    <a:pt x="72" y="8"/>
                  </a:cubicBezTo>
                  <a:cubicBezTo>
                    <a:pt x="74" y="8"/>
                    <a:pt x="77" y="9"/>
                    <a:pt x="78" y="11"/>
                  </a:cubicBezTo>
                  <a:cubicBezTo>
                    <a:pt x="79" y="12"/>
                    <a:pt x="81" y="13"/>
                    <a:pt x="82" y="12"/>
                  </a:cubicBezTo>
                  <a:cubicBezTo>
                    <a:pt x="83" y="12"/>
                    <a:pt x="83" y="12"/>
                    <a:pt x="84" y="12"/>
                  </a:cubicBezTo>
                  <a:cubicBezTo>
                    <a:pt x="86" y="12"/>
                    <a:pt x="88" y="13"/>
                    <a:pt x="90" y="14"/>
                  </a:cubicBezTo>
                  <a:cubicBezTo>
                    <a:pt x="90" y="15"/>
                    <a:pt x="92" y="16"/>
                    <a:pt x="93" y="16"/>
                  </a:cubicBezTo>
                  <a:cubicBezTo>
                    <a:pt x="94" y="15"/>
                    <a:pt x="95" y="15"/>
                    <a:pt x="96" y="14"/>
                  </a:cubicBezTo>
                  <a:cubicBezTo>
                    <a:pt x="99" y="10"/>
                    <a:pt x="103" y="8"/>
                    <a:pt x="108" y="8"/>
                  </a:cubicBezTo>
                  <a:cubicBezTo>
                    <a:pt x="114" y="8"/>
                    <a:pt x="119" y="11"/>
                    <a:pt x="122" y="16"/>
                  </a:cubicBezTo>
                  <a:cubicBezTo>
                    <a:pt x="123" y="18"/>
                    <a:pt x="125" y="18"/>
                    <a:pt x="127" y="17"/>
                  </a:cubicBezTo>
                  <a:cubicBezTo>
                    <a:pt x="133" y="14"/>
                    <a:pt x="139" y="17"/>
                    <a:pt x="142" y="22"/>
                  </a:cubicBezTo>
                  <a:cubicBezTo>
                    <a:pt x="143" y="23"/>
                    <a:pt x="144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52" y="24"/>
                    <a:pt x="157" y="28"/>
                    <a:pt x="159" y="33"/>
                  </a:cubicBezTo>
                  <a:cubicBezTo>
                    <a:pt x="160" y="35"/>
                    <a:pt x="161" y="36"/>
                    <a:pt x="163" y="36"/>
                  </a:cubicBezTo>
                  <a:cubicBezTo>
                    <a:pt x="166" y="36"/>
                    <a:pt x="168" y="39"/>
                    <a:pt x="168" y="42"/>
                  </a:cubicBezTo>
                  <a:cubicBezTo>
                    <a:pt x="168" y="44"/>
                    <a:pt x="167" y="45"/>
                    <a:pt x="166" y="47"/>
                  </a:cubicBezTo>
                  <a:cubicBezTo>
                    <a:pt x="165" y="47"/>
                    <a:pt x="164" y="49"/>
                    <a:pt x="164" y="50"/>
                  </a:cubicBezTo>
                  <a:cubicBezTo>
                    <a:pt x="165" y="51"/>
                    <a:pt x="165" y="53"/>
                    <a:pt x="167" y="53"/>
                  </a:cubicBezTo>
                  <a:cubicBezTo>
                    <a:pt x="170" y="55"/>
                    <a:pt x="172" y="58"/>
                    <a:pt x="172" y="62"/>
                  </a:cubicBezTo>
                  <a:cubicBezTo>
                    <a:pt x="172" y="62"/>
                    <a:pt x="172" y="63"/>
                    <a:pt x="172" y="63"/>
                  </a:cubicBezTo>
                  <a:cubicBezTo>
                    <a:pt x="172" y="64"/>
                    <a:pt x="172" y="65"/>
                    <a:pt x="173" y="66"/>
                  </a:cubicBezTo>
                  <a:cubicBezTo>
                    <a:pt x="175" y="68"/>
                    <a:pt x="176" y="70"/>
                    <a:pt x="176" y="72"/>
                  </a:cubicBezTo>
                  <a:cubicBezTo>
                    <a:pt x="176" y="74"/>
                    <a:pt x="175" y="77"/>
                    <a:pt x="173" y="78"/>
                  </a:cubicBezTo>
                  <a:close/>
                  <a:moveTo>
                    <a:pt x="92" y="26"/>
                  </a:moveTo>
                  <a:cubicBezTo>
                    <a:pt x="86" y="23"/>
                    <a:pt x="78" y="24"/>
                    <a:pt x="73" y="29"/>
                  </a:cubicBezTo>
                  <a:cubicBezTo>
                    <a:pt x="71" y="28"/>
                    <a:pt x="70" y="28"/>
                    <a:pt x="68" y="28"/>
                  </a:cubicBezTo>
                  <a:cubicBezTo>
                    <a:pt x="55" y="28"/>
                    <a:pt x="44" y="39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4" y="54"/>
                    <a:pt x="26" y="62"/>
                    <a:pt x="24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66"/>
                    <a:pt x="40" y="60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0" y="60"/>
                    <a:pt x="51" y="60"/>
                    <a:pt x="51" y="59"/>
                  </a:cubicBezTo>
                  <a:cubicBezTo>
                    <a:pt x="52" y="58"/>
                    <a:pt x="53" y="56"/>
                    <a:pt x="52" y="55"/>
                  </a:cubicBezTo>
                  <a:cubicBezTo>
                    <a:pt x="52" y="54"/>
                    <a:pt x="52" y="53"/>
                    <a:pt x="52" y="52"/>
                  </a:cubicBezTo>
                  <a:cubicBezTo>
                    <a:pt x="52" y="43"/>
                    <a:pt x="59" y="36"/>
                    <a:pt x="68" y="36"/>
                  </a:cubicBezTo>
                  <a:cubicBezTo>
                    <a:pt x="70" y="36"/>
                    <a:pt x="71" y="36"/>
                    <a:pt x="73" y="37"/>
                  </a:cubicBezTo>
                  <a:cubicBezTo>
                    <a:pt x="75" y="37"/>
                    <a:pt x="76" y="37"/>
                    <a:pt x="77" y="35"/>
                  </a:cubicBezTo>
                  <a:cubicBezTo>
                    <a:pt x="79" y="33"/>
                    <a:pt x="81" y="32"/>
                    <a:pt x="84" y="32"/>
                  </a:cubicBezTo>
                  <a:cubicBezTo>
                    <a:pt x="86" y="32"/>
                    <a:pt x="88" y="33"/>
                    <a:pt x="89" y="34"/>
                  </a:cubicBezTo>
                  <a:cubicBezTo>
                    <a:pt x="91" y="35"/>
                    <a:pt x="93" y="35"/>
                    <a:pt x="95" y="34"/>
                  </a:cubicBezTo>
                  <a:cubicBezTo>
                    <a:pt x="96" y="33"/>
                    <a:pt x="98" y="32"/>
                    <a:pt x="100" y="32"/>
                  </a:cubicBezTo>
                  <a:cubicBezTo>
                    <a:pt x="101" y="32"/>
                    <a:pt x="102" y="32"/>
                    <a:pt x="103" y="3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1" y="23"/>
                    <a:pt x="96" y="24"/>
                    <a:pt x="92" y="26"/>
                  </a:cubicBezTo>
                  <a:close/>
                  <a:moveTo>
                    <a:pt x="81" y="60"/>
                  </a:moveTo>
                  <a:cubicBezTo>
                    <a:pt x="66" y="61"/>
                    <a:pt x="54" y="73"/>
                    <a:pt x="52" y="87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2" y="77"/>
                    <a:pt x="72" y="68"/>
                    <a:pt x="83" y="68"/>
                  </a:cubicBezTo>
                  <a:cubicBezTo>
                    <a:pt x="86" y="68"/>
                    <a:pt x="88" y="66"/>
                    <a:pt x="88" y="64"/>
                  </a:cubicBezTo>
                  <a:cubicBezTo>
                    <a:pt x="89" y="57"/>
                    <a:pt x="94" y="52"/>
                    <a:pt x="101" y="5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1" y="44"/>
                    <a:pt x="83" y="51"/>
                    <a:pt x="81" y="60"/>
                  </a:cubicBezTo>
                  <a:close/>
                  <a:moveTo>
                    <a:pt x="80" y="185"/>
                  </a:moveTo>
                  <a:cubicBezTo>
                    <a:pt x="78" y="186"/>
                    <a:pt x="77" y="188"/>
                    <a:pt x="76" y="191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4" y="193"/>
                    <a:pt x="84" y="192"/>
                    <a:pt x="84" y="192"/>
                  </a:cubicBezTo>
                  <a:cubicBezTo>
                    <a:pt x="85" y="191"/>
                    <a:pt x="85" y="191"/>
                    <a:pt x="86" y="190"/>
                  </a:cubicBezTo>
                  <a:cubicBezTo>
                    <a:pt x="89" y="187"/>
                    <a:pt x="95" y="187"/>
                    <a:pt x="98" y="190"/>
                  </a:cubicBezTo>
                  <a:cubicBezTo>
                    <a:pt x="99" y="191"/>
                    <a:pt x="99" y="191"/>
                    <a:pt x="100" y="192"/>
                  </a:cubicBezTo>
                  <a:cubicBezTo>
                    <a:pt x="100" y="192"/>
                    <a:pt x="100" y="193"/>
                    <a:pt x="100" y="193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7" y="188"/>
                    <a:pt x="106" y="186"/>
                    <a:pt x="104" y="185"/>
                  </a:cubicBezTo>
                  <a:cubicBezTo>
                    <a:pt x="97" y="179"/>
                    <a:pt x="87" y="179"/>
                    <a:pt x="80" y="1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23"/>
          <p:cNvGrpSpPr/>
          <p:nvPr/>
        </p:nvGrpSpPr>
        <p:grpSpPr>
          <a:xfrm>
            <a:off x="8242745" y="5494338"/>
            <a:ext cx="633413" cy="633413"/>
            <a:chOff x="4666107" y="2744700"/>
            <a:chExt cx="633413" cy="633413"/>
          </a:xfrm>
          <a:solidFill>
            <a:schemeClr val="tx2"/>
          </a:solidFill>
        </p:grpSpPr>
        <p:sp>
          <p:nvSpPr>
            <p:cNvPr id="19" name="Freeform 626"/>
            <p:cNvSpPr>
              <a:spLocks noEditPoints="1"/>
            </p:cNvSpPr>
            <p:nvPr/>
          </p:nvSpPr>
          <p:spPr bwMode="auto">
            <a:xfrm>
              <a:off x="4666107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85"/>
            <p:cNvSpPr>
              <a:spLocks noEditPoints="1"/>
            </p:cNvSpPr>
            <p:nvPr/>
          </p:nvSpPr>
          <p:spPr bwMode="auto">
            <a:xfrm>
              <a:off x="4766548" y="2920245"/>
              <a:ext cx="447008" cy="284131"/>
            </a:xfrm>
            <a:custGeom>
              <a:avLst/>
              <a:gdLst>
                <a:gd name="T0" fmla="*/ 208 w 209"/>
                <a:gd name="T1" fmla="*/ 66 h 133"/>
                <a:gd name="T2" fmla="*/ 206 w 209"/>
                <a:gd name="T3" fmla="*/ 57 h 133"/>
                <a:gd name="T4" fmla="*/ 136 w 209"/>
                <a:gd name="T5" fmla="*/ 26 h 133"/>
                <a:gd name="T6" fmla="*/ 123 w 209"/>
                <a:gd name="T7" fmla="*/ 0 h 133"/>
                <a:gd name="T8" fmla="*/ 97 w 209"/>
                <a:gd name="T9" fmla="*/ 30 h 133"/>
                <a:gd name="T10" fmla="*/ 60 w 209"/>
                <a:gd name="T11" fmla="*/ 17 h 133"/>
                <a:gd name="T12" fmla="*/ 53 w 209"/>
                <a:gd name="T13" fmla="*/ 23 h 133"/>
                <a:gd name="T14" fmla="*/ 59 w 209"/>
                <a:gd name="T15" fmla="*/ 43 h 133"/>
                <a:gd name="T16" fmla="*/ 32 w 209"/>
                <a:gd name="T17" fmla="*/ 53 h 133"/>
                <a:gd name="T18" fmla="*/ 24 w 209"/>
                <a:gd name="T19" fmla="*/ 39 h 133"/>
                <a:gd name="T20" fmla="*/ 3 w 209"/>
                <a:gd name="T21" fmla="*/ 26 h 133"/>
                <a:gd name="T22" fmla="*/ 12 w 209"/>
                <a:gd name="T23" fmla="*/ 66 h 133"/>
                <a:gd name="T24" fmla="*/ 3 w 209"/>
                <a:gd name="T25" fmla="*/ 106 h 133"/>
                <a:gd name="T26" fmla="*/ 22 w 209"/>
                <a:gd name="T27" fmla="*/ 95 h 133"/>
                <a:gd name="T28" fmla="*/ 31 w 209"/>
                <a:gd name="T29" fmla="*/ 80 h 133"/>
                <a:gd name="T30" fmla="*/ 58 w 209"/>
                <a:gd name="T31" fmla="*/ 96 h 133"/>
                <a:gd name="T32" fmla="*/ 51 w 209"/>
                <a:gd name="T33" fmla="*/ 115 h 133"/>
                <a:gd name="T34" fmla="*/ 74 w 209"/>
                <a:gd name="T35" fmla="*/ 105 h 133"/>
                <a:gd name="T36" fmla="*/ 110 w 209"/>
                <a:gd name="T37" fmla="*/ 125 h 133"/>
                <a:gd name="T38" fmla="*/ 115 w 209"/>
                <a:gd name="T39" fmla="*/ 133 h 133"/>
                <a:gd name="T40" fmla="*/ 131 w 209"/>
                <a:gd name="T41" fmla="*/ 122 h 133"/>
                <a:gd name="T42" fmla="*/ 207 w 209"/>
                <a:gd name="T43" fmla="*/ 76 h 133"/>
                <a:gd name="T44" fmla="*/ 204 w 209"/>
                <a:gd name="T45" fmla="*/ 70 h 133"/>
                <a:gd name="T46" fmla="*/ 204 w 209"/>
                <a:gd name="T47" fmla="*/ 70 h 133"/>
                <a:gd name="T48" fmla="*/ 199 w 209"/>
                <a:gd name="T49" fmla="*/ 64 h 133"/>
                <a:gd name="T50" fmla="*/ 193 w 209"/>
                <a:gd name="T51" fmla="*/ 68 h 133"/>
                <a:gd name="T52" fmla="*/ 192 w 209"/>
                <a:gd name="T53" fmla="*/ 68 h 133"/>
                <a:gd name="T54" fmla="*/ 188 w 209"/>
                <a:gd name="T55" fmla="*/ 70 h 133"/>
                <a:gd name="T56" fmla="*/ 188 w 209"/>
                <a:gd name="T57" fmla="*/ 78 h 133"/>
                <a:gd name="T58" fmla="*/ 173 w 209"/>
                <a:gd name="T59" fmla="*/ 102 h 133"/>
                <a:gd name="T60" fmla="*/ 129 w 209"/>
                <a:gd name="T61" fmla="*/ 114 h 133"/>
                <a:gd name="T62" fmla="*/ 119 w 209"/>
                <a:gd name="T63" fmla="*/ 122 h 133"/>
                <a:gd name="T64" fmla="*/ 115 w 209"/>
                <a:gd name="T65" fmla="*/ 112 h 133"/>
                <a:gd name="T66" fmla="*/ 73 w 209"/>
                <a:gd name="T67" fmla="*/ 96 h 133"/>
                <a:gd name="T68" fmla="*/ 63 w 209"/>
                <a:gd name="T69" fmla="*/ 103 h 133"/>
                <a:gd name="T70" fmla="*/ 66 w 209"/>
                <a:gd name="T71" fmla="*/ 94 h 133"/>
                <a:gd name="T72" fmla="*/ 37 w 209"/>
                <a:gd name="T73" fmla="*/ 74 h 133"/>
                <a:gd name="T74" fmla="*/ 22 w 209"/>
                <a:gd name="T75" fmla="*/ 79 h 133"/>
                <a:gd name="T76" fmla="*/ 13 w 209"/>
                <a:gd name="T77" fmla="*/ 94 h 133"/>
                <a:gd name="T78" fmla="*/ 13 w 209"/>
                <a:gd name="T79" fmla="*/ 38 h 133"/>
                <a:gd name="T80" fmla="*/ 23 w 209"/>
                <a:gd name="T81" fmla="*/ 54 h 133"/>
                <a:gd name="T82" fmla="*/ 38 w 209"/>
                <a:gd name="T83" fmla="*/ 61 h 133"/>
                <a:gd name="T84" fmla="*/ 66 w 209"/>
                <a:gd name="T85" fmla="*/ 47 h 133"/>
                <a:gd name="T86" fmla="*/ 65 w 209"/>
                <a:gd name="T87" fmla="*/ 30 h 133"/>
                <a:gd name="T88" fmla="*/ 81 w 209"/>
                <a:gd name="T89" fmla="*/ 44 h 133"/>
                <a:gd name="T90" fmla="*/ 102 w 209"/>
                <a:gd name="T91" fmla="*/ 37 h 133"/>
                <a:gd name="T92" fmla="*/ 129 w 209"/>
                <a:gd name="T93" fmla="*/ 31 h 133"/>
                <a:gd name="T94" fmla="*/ 173 w 209"/>
                <a:gd name="T95" fmla="*/ 43 h 133"/>
                <a:gd name="T96" fmla="*/ 199 w 209"/>
                <a:gd name="T97" fmla="*/ 64 h 133"/>
                <a:gd name="T98" fmla="*/ 149 w 209"/>
                <a:gd name="T99" fmla="*/ 62 h 133"/>
                <a:gd name="T100" fmla="*/ 181 w 209"/>
                <a:gd name="T101" fmla="*/ 62 h 133"/>
                <a:gd name="T102" fmla="*/ 165 w 209"/>
                <a:gd name="T103" fmla="*/ 70 h 133"/>
                <a:gd name="T104" fmla="*/ 165 w 209"/>
                <a:gd name="T105" fmla="*/ 54 h 133"/>
                <a:gd name="T106" fmla="*/ 165 w 209"/>
                <a:gd name="T107" fmla="*/ 70 h 133"/>
                <a:gd name="T108" fmla="*/ 135 w 209"/>
                <a:gd name="T109" fmla="*/ 49 h 133"/>
                <a:gd name="T110" fmla="*/ 57 w 209"/>
                <a:gd name="T111" fmla="*/ 62 h 133"/>
                <a:gd name="T112" fmla="*/ 134 w 209"/>
                <a:gd name="T113" fmla="*/ 70 h 133"/>
                <a:gd name="T114" fmla="*/ 159 w 209"/>
                <a:gd name="T115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133">
                  <a:moveTo>
                    <a:pt x="206" y="68"/>
                  </a:moveTo>
                  <a:cubicBezTo>
                    <a:pt x="208" y="66"/>
                    <a:pt x="208" y="66"/>
                    <a:pt x="208" y="66"/>
                  </a:cubicBezTo>
                  <a:cubicBezTo>
                    <a:pt x="209" y="65"/>
                    <a:pt x="209" y="63"/>
                    <a:pt x="209" y="62"/>
                  </a:cubicBezTo>
                  <a:cubicBezTo>
                    <a:pt x="208" y="60"/>
                    <a:pt x="207" y="59"/>
                    <a:pt x="206" y="57"/>
                  </a:cubicBezTo>
                  <a:cubicBezTo>
                    <a:pt x="206" y="57"/>
                    <a:pt x="193" y="43"/>
                    <a:pt x="176" y="36"/>
                  </a:cubicBezTo>
                  <a:cubicBezTo>
                    <a:pt x="165" y="31"/>
                    <a:pt x="150" y="28"/>
                    <a:pt x="136" y="26"/>
                  </a:cubicBezTo>
                  <a:cubicBezTo>
                    <a:pt x="134" y="17"/>
                    <a:pt x="128" y="5"/>
                    <a:pt x="128" y="4"/>
                  </a:cubicBezTo>
                  <a:cubicBezTo>
                    <a:pt x="127" y="1"/>
                    <a:pt x="124" y="0"/>
                    <a:pt x="123" y="0"/>
                  </a:cubicBezTo>
                  <a:cubicBezTo>
                    <a:pt x="121" y="0"/>
                    <a:pt x="119" y="1"/>
                    <a:pt x="118" y="4"/>
                  </a:cubicBezTo>
                  <a:cubicBezTo>
                    <a:pt x="118" y="4"/>
                    <a:pt x="111" y="19"/>
                    <a:pt x="97" y="30"/>
                  </a:cubicBezTo>
                  <a:cubicBezTo>
                    <a:pt x="92" y="32"/>
                    <a:pt x="87" y="33"/>
                    <a:pt x="81" y="35"/>
                  </a:cubicBezTo>
                  <a:cubicBezTo>
                    <a:pt x="72" y="24"/>
                    <a:pt x="61" y="17"/>
                    <a:pt x="60" y="17"/>
                  </a:cubicBezTo>
                  <a:cubicBezTo>
                    <a:pt x="57" y="14"/>
                    <a:pt x="54" y="16"/>
                    <a:pt x="54" y="17"/>
                  </a:cubicBezTo>
                  <a:cubicBezTo>
                    <a:pt x="53" y="17"/>
                    <a:pt x="51" y="19"/>
                    <a:pt x="53" y="23"/>
                  </a:cubicBezTo>
                  <a:cubicBezTo>
                    <a:pt x="55" y="28"/>
                    <a:pt x="59" y="37"/>
                    <a:pt x="59" y="40"/>
                  </a:cubicBezTo>
                  <a:cubicBezTo>
                    <a:pt x="59" y="41"/>
                    <a:pt x="59" y="42"/>
                    <a:pt x="59" y="43"/>
                  </a:cubicBezTo>
                  <a:cubicBezTo>
                    <a:pt x="45" y="49"/>
                    <a:pt x="35" y="53"/>
                    <a:pt x="34" y="53"/>
                  </a:cubicBezTo>
                  <a:cubicBezTo>
                    <a:pt x="34" y="54"/>
                    <a:pt x="33" y="53"/>
                    <a:pt x="32" y="53"/>
                  </a:cubicBezTo>
                  <a:cubicBezTo>
                    <a:pt x="31" y="53"/>
                    <a:pt x="31" y="52"/>
                    <a:pt x="30" y="51"/>
                  </a:cubicBezTo>
                  <a:cubicBezTo>
                    <a:pt x="30" y="51"/>
                    <a:pt x="28" y="45"/>
                    <a:pt x="24" y="39"/>
                  </a:cubicBezTo>
                  <a:cubicBezTo>
                    <a:pt x="18" y="30"/>
                    <a:pt x="11" y="26"/>
                    <a:pt x="11" y="26"/>
                  </a:cubicBezTo>
                  <a:cubicBezTo>
                    <a:pt x="6" y="24"/>
                    <a:pt x="4" y="25"/>
                    <a:pt x="3" y="26"/>
                  </a:cubicBezTo>
                  <a:cubicBezTo>
                    <a:pt x="1" y="27"/>
                    <a:pt x="0" y="30"/>
                    <a:pt x="2" y="35"/>
                  </a:cubicBezTo>
                  <a:cubicBezTo>
                    <a:pt x="5" y="40"/>
                    <a:pt x="12" y="56"/>
                    <a:pt x="12" y="66"/>
                  </a:cubicBezTo>
                  <a:cubicBezTo>
                    <a:pt x="12" y="78"/>
                    <a:pt x="2" y="97"/>
                    <a:pt x="2" y="97"/>
                  </a:cubicBezTo>
                  <a:cubicBezTo>
                    <a:pt x="0" y="102"/>
                    <a:pt x="1" y="105"/>
                    <a:pt x="3" y="106"/>
                  </a:cubicBezTo>
                  <a:cubicBezTo>
                    <a:pt x="4" y="107"/>
                    <a:pt x="6" y="109"/>
                    <a:pt x="11" y="106"/>
                  </a:cubicBezTo>
                  <a:cubicBezTo>
                    <a:pt x="11" y="106"/>
                    <a:pt x="16" y="103"/>
                    <a:pt x="22" y="95"/>
                  </a:cubicBezTo>
                  <a:cubicBezTo>
                    <a:pt x="27" y="89"/>
                    <a:pt x="30" y="82"/>
                    <a:pt x="30" y="82"/>
                  </a:cubicBezTo>
                  <a:cubicBezTo>
                    <a:pt x="30" y="81"/>
                    <a:pt x="31" y="81"/>
                    <a:pt x="31" y="80"/>
                  </a:cubicBezTo>
                  <a:cubicBezTo>
                    <a:pt x="32" y="80"/>
                    <a:pt x="33" y="80"/>
                    <a:pt x="33" y="81"/>
                  </a:cubicBezTo>
                  <a:cubicBezTo>
                    <a:pt x="33" y="81"/>
                    <a:pt x="43" y="88"/>
                    <a:pt x="58" y="96"/>
                  </a:cubicBezTo>
                  <a:cubicBezTo>
                    <a:pt x="56" y="100"/>
                    <a:pt x="53" y="105"/>
                    <a:pt x="51" y="109"/>
                  </a:cubicBezTo>
                  <a:cubicBezTo>
                    <a:pt x="49" y="112"/>
                    <a:pt x="50" y="114"/>
                    <a:pt x="51" y="115"/>
                  </a:cubicBezTo>
                  <a:cubicBezTo>
                    <a:pt x="51" y="116"/>
                    <a:pt x="53" y="118"/>
                    <a:pt x="57" y="116"/>
                  </a:cubicBezTo>
                  <a:cubicBezTo>
                    <a:pt x="57" y="116"/>
                    <a:pt x="65" y="112"/>
                    <a:pt x="74" y="105"/>
                  </a:cubicBezTo>
                  <a:cubicBezTo>
                    <a:pt x="87" y="112"/>
                    <a:pt x="100" y="116"/>
                    <a:pt x="111" y="119"/>
                  </a:cubicBezTo>
                  <a:cubicBezTo>
                    <a:pt x="111" y="122"/>
                    <a:pt x="110" y="124"/>
                    <a:pt x="110" y="125"/>
                  </a:cubicBezTo>
                  <a:cubicBezTo>
                    <a:pt x="109" y="129"/>
                    <a:pt x="111" y="131"/>
                    <a:pt x="112" y="132"/>
                  </a:cubicBezTo>
                  <a:cubicBezTo>
                    <a:pt x="112" y="132"/>
                    <a:pt x="114" y="133"/>
                    <a:pt x="115" y="133"/>
                  </a:cubicBezTo>
                  <a:cubicBezTo>
                    <a:pt x="116" y="133"/>
                    <a:pt x="117" y="133"/>
                    <a:pt x="118" y="132"/>
                  </a:cubicBezTo>
                  <a:cubicBezTo>
                    <a:pt x="119" y="132"/>
                    <a:pt x="126" y="128"/>
                    <a:pt x="131" y="122"/>
                  </a:cubicBezTo>
                  <a:cubicBezTo>
                    <a:pt x="147" y="122"/>
                    <a:pt x="164" y="117"/>
                    <a:pt x="177" y="109"/>
                  </a:cubicBezTo>
                  <a:cubicBezTo>
                    <a:pt x="192" y="100"/>
                    <a:pt x="203" y="86"/>
                    <a:pt x="207" y="76"/>
                  </a:cubicBezTo>
                  <a:cubicBezTo>
                    <a:pt x="208" y="74"/>
                    <a:pt x="208" y="73"/>
                    <a:pt x="207" y="72"/>
                  </a:cubicBezTo>
                  <a:cubicBezTo>
                    <a:pt x="206" y="71"/>
                    <a:pt x="205" y="70"/>
                    <a:pt x="204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5" y="69"/>
                    <a:pt x="206" y="68"/>
                  </a:cubicBezTo>
                  <a:close/>
                  <a:moveTo>
                    <a:pt x="199" y="64"/>
                  </a:moveTo>
                  <a:cubicBezTo>
                    <a:pt x="197" y="65"/>
                    <a:pt x="196" y="66"/>
                    <a:pt x="195" y="66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3" y="68"/>
                    <a:pt x="192" y="68"/>
                    <a:pt x="192" y="68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192" y="68"/>
                    <a:pt x="191" y="68"/>
                    <a:pt x="191" y="69"/>
                  </a:cubicBezTo>
                  <a:cubicBezTo>
                    <a:pt x="189" y="70"/>
                    <a:pt x="188" y="70"/>
                    <a:pt x="188" y="70"/>
                  </a:cubicBezTo>
                  <a:cubicBezTo>
                    <a:pt x="185" y="70"/>
                    <a:pt x="184" y="72"/>
                    <a:pt x="184" y="74"/>
                  </a:cubicBezTo>
                  <a:cubicBezTo>
                    <a:pt x="184" y="76"/>
                    <a:pt x="185" y="78"/>
                    <a:pt x="188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2" y="86"/>
                    <a:pt x="184" y="96"/>
                    <a:pt x="173" y="102"/>
                  </a:cubicBezTo>
                  <a:cubicBezTo>
                    <a:pt x="161" y="109"/>
                    <a:pt x="145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7" y="114"/>
                    <a:pt x="126" y="115"/>
                    <a:pt x="125" y="116"/>
                  </a:cubicBezTo>
                  <a:cubicBezTo>
                    <a:pt x="124" y="118"/>
                    <a:pt x="121" y="121"/>
                    <a:pt x="119" y="122"/>
                  </a:cubicBezTo>
                  <a:cubicBezTo>
                    <a:pt x="119" y="120"/>
                    <a:pt x="119" y="117"/>
                    <a:pt x="118" y="115"/>
                  </a:cubicBezTo>
                  <a:cubicBezTo>
                    <a:pt x="117" y="113"/>
                    <a:pt x="116" y="112"/>
                    <a:pt x="115" y="112"/>
                  </a:cubicBezTo>
                  <a:cubicBezTo>
                    <a:pt x="103" y="109"/>
                    <a:pt x="90" y="104"/>
                    <a:pt x="75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2" y="96"/>
                    <a:pt x="71" y="96"/>
                    <a:pt x="70" y="97"/>
                  </a:cubicBezTo>
                  <a:cubicBezTo>
                    <a:pt x="68" y="99"/>
                    <a:pt x="66" y="101"/>
                    <a:pt x="63" y="103"/>
                  </a:cubicBezTo>
                  <a:cubicBezTo>
                    <a:pt x="65" y="100"/>
                    <a:pt x="66" y="97"/>
                    <a:pt x="66" y="95"/>
                  </a:cubicBezTo>
                  <a:cubicBezTo>
                    <a:pt x="66" y="95"/>
                    <a:pt x="66" y="94"/>
                    <a:pt x="66" y="94"/>
                  </a:cubicBezTo>
                  <a:cubicBezTo>
                    <a:pt x="66" y="93"/>
                    <a:pt x="65" y="91"/>
                    <a:pt x="64" y="90"/>
                  </a:cubicBezTo>
                  <a:cubicBezTo>
                    <a:pt x="49" y="82"/>
                    <a:pt x="38" y="74"/>
                    <a:pt x="37" y="74"/>
                  </a:cubicBezTo>
                  <a:cubicBezTo>
                    <a:pt x="35" y="72"/>
                    <a:pt x="32" y="72"/>
                    <a:pt x="29" y="73"/>
                  </a:cubicBezTo>
                  <a:cubicBezTo>
                    <a:pt x="26" y="74"/>
                    <a:pt x="24" y="76"/>
                    <a:pt x="22" y="79"/>
                  </a:cubicBezTo>
                  <a:cubicBezTo>
                    <a:pt x="22" y="79"/>
                    <a:pt x="20" y="85"/>
                    <a:pt x="16" y="91"/>
                  </a:cubicBezTo>
                  <a:cubicBezTo>
                    <a:pt x="15" y="92"/>
                    <a:pt x="14" y="93"/>
                    <a:pt x="13" y="94"/>
                  </a:cubicBezTo>
                  <a:cubicBezTo>
                    <a:pt x="16" y="87"/>
                    <a:pt x="20" y="75"/>
                    <a:pt x="20" y="66"/>
                  </a:cubicBezTo>
                  <a:cubicBezTo>
                    <a:pt x="20" y="57"/>
                    <a:pt x="16" y="46"/>
                    <a:pt x="13" y="38"/>
                  </a:cubicBezTo>
                  <a:cubicBezTo>
                    <a:pt x="14" y="40"/>
                    <a:pt x="16" y="42"/>
                    <a:pt x="17" y="44"/>
                  </a:cubicBezTo>
                  <a:cubicBezTo>
                    <a:pt x="21" y="49"/>
                    <a:pt x="23" y="54"/>
                    <a:pt x="23" y="54"/>
                  </a:cubicBezTo>
                  <a:cubicBezTo>
                    <a:pt x="24" y="57"/>
                    <a:pt x="27" y="60"/>
                    <a:pt x="29" y="61"/>
                  </a:cubicBezTo>
                  <a:cubicBezTo>
                    <a:pt x="32" y="62"/>
                    <a:pt x="35" y="62"/>
                    <a:pt x="38" y="61"/>
                  </a:cubicBezTo>
                  <a:cubicBezTo>
                    <a:pt x="38" y="60"/>
                    <a:pt x="49" y="55"/>
                    <a:pt x="64" y="50"/>
                  </a:cubicBezTo>
                  <a:cubicBezTo>
                    <a:pt x="65" y="49"/>
                    <a:pt x="66" y="48"/>
                    <a:pt x="66" y="47"/>
                  </a:cubicBezTo>
                  <a:cubicBezTo>
                    <a:pt x="67" y="44"/>
                    <a:pt x="67" y="42"/>
                    <a:pt x="67" y="40"/>
                  </a:cubicBezTo>
                  <a:cubicBezTo>
                    <a:pt x="67" y="37"/>
                    <a:pt x="66" y="34"/>
                    <a:pt x="65" y="30"/>
                  </a:cubicBezTo>
                  <a:cubicBezTo>
                    <a:pt x="68" y="33"/>
                    <a:pt x="72" y="37"/>
                    <a:pt x="76" y="42"/>
                  </a:cubicBezTo>
                  <a:cubicBezTo>
                    <a:pt x="77" y="44"/>
                    <a:pt x="79" y="44"/>
                    <a:pt x="81" y="44"/>
                  </a:cubicBezTo>
                  <a:cubicBezTo>
                    <a:pt x="88" y="41"/>
                    <a:pt x="94" y="39"/>
                    <a:pt x="100" y="38"/>
                  </a:cubicBezTo>
                  <a:cubicBezTo>
                    <a:pt x="101" y="38"/>
                    <a:pt x="101" y="38"/>
                    <a:pt x="102" y="37"/>
                  </a:cubicBezTo>
                  <a:cubicBezTo>
                    <a:pt x="112" y="29"/>
                    <a:pt x="119" y="18"/>
                    <a:pt x="123" y="12"/>
                  </a:cubicBezTo>
                  <a:cubicBezTo>
                    <a:pt x="125" y="17"/>
                    <a:pt x="128" y="25"/>
                    <a:pt x="129" y="31"/>
                  </a:cubicBezTo>
                  <a:cubicBezTo>
                    <a:pt x="129" y="33"/>
                    <a:pt x="131" y="34"/>
                    <a:pt x="132" y="34"/>
                  </a:cubicBezTo>
                  <a:cubicBezTo>
                    <a:pt x="146" y="35"/>
                    <a:pt x="162" y="38"/>
                    <a:pt x="173" y="43"/>
                  </a:cubicBezTo>
                  <a:cubicBezTo>
                    <a:pt x="187" y="49"/>
                    <a:pt x="198" y="61"/>
                    <a:pt x="200" y="62"/>
                  </a:cubicBezTo>
                  <a:cubicBezTo>
                    <a:pt x="200" y="63"/>
                    <a:pt x="199" y="63"/>
                    <a:pt x="199" y="64"/>
                  </a:cubicBezTo>
                  <a:close/>
                  <a:moveTo>
                    <a:pt x="165" y="46"/>
                  </a:moveTo>
                  <a:cubicBezTo>
                    <a:pt x="156" y="46"/>
                    <a:pt x="149" y="53"/>
                    <a:pt x="149" y="62"/>
                  </a:cubicBezTo>
                  <a:cubicBezTo>
                    <a:pt x="149" y="71"/>
                    <a:pt x="156" y="78"/>
                    <a:pt x="165" y="78"/>
                  </a:cubicBezTo>
                  <a:cubicBezTo>
                    <a:pt x="174" y="78"/>
                    <a:pt x="181" y="71"/>
                    <a:pt x="181" y="62"/>
                  </a:cubicBezTo>
                  <a:cubicBezTo>
                    <a:pt x="181" y="53"/>
                    <a:pt x="174" y="46"/>
                    <a:pt x="165" y="46"/>
                  </a:cubicBezTo>
                  <a:close/>
                  <a:moveTo>
                    <a:pt x="165" y="70"/>
                  </a:moveTo>
                  <a:cubicBezTo>
                    <a:pt x="161" y="70"/>
                    <a:pt x="157" y="66"/>
                    <a:pt x="157" y="62"/>
                  </a:cubicBezTo>
                  <a:cubicBezTo>
                    <a:pt x="157" y="58"/>
                    <a:pt x="161" y="54"/>
                    <a:pt x="165" y="54"/>
                  </a:cubicBezTo>
                  <a:cubicBezTo>
                    <a:pt x="169" y="54"/>
                    <a:pt x="173" y="58"/>
                    <a:pt x="173" y="62"/>
                  </a:cubicBezTo>
                  <a:cubicBezTo>
                    <a:pt x="173" y="66"/>
                    <a:pt x="169" y="70"/>
                    <a:pt x="165" y="70"/>
                  </a:cubicBezTo>
                  <a:close/>
                  <a:moveTo>
                    <a:pt x="143" y="52"/>
                  </a:moveTo>
                  <a:cubicBezTo>
                    <a:pt x="135" y="49"/>
                    <a:pt x="135" y="49"/>
                    <a:pt x="135" y="49"/>
                  </a:cubicBezTo>
                  <a:cubicBezTo>
                    <a:pt x="134" y="53"/>
                    <a:pt x="133" y="58"/>
                    <a:pt x="133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6" y="81"/>
                    <a:pt x="144" y="91"/>
                    <a:pt x="156" y="9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44" y="82"/>
                    <a:pt x="137" y="66"/>
                    <a:pt x="143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09240494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Administration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5" y="3897313"/>
            <a:ext cx="1992227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Government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Public administration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Legal services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Law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3"/>
            <a:ext cx="1992227" cy="92333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Administrative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&amp; support services</a:t>
            </a:r>
          </a:p>
        </p:txBody>
      </p:sp>
      <p:sp>
        <p:nvSpPr>
          <p:cNvPr id="6" name="Freeform 693"/>
          <p:cNvSpPr>
            <a:spLocks noEditPoints="1"/>
          </p:cNvSpPr>
          <p:nvPr/>
        </p:nvSpPr>
        <p:spPr bwMode="auto">
          <a:xfrm>
            <a:off x="7755090" y="2597984"/>
            <a:ext cx="711639" cy="964371"/>
          </a:xfrm>
          <a:custGeom>
            <a:avLst/>
            <a:gdLst>
              <a:gd name="T0" fmla="*/ 68 w 136"/>
              <a:gd name="T1" fmla="*/ 0 h 184"/>
              <a:gd name="T2" fmla="*/ 0 w 136"/>
              <a:gd name="T3" fmla="*/ 28 h 184"/>
              <a:gd name="T4" fmla="*/ 124 w 136"/>
              <a:gd name="T5" fmla="*/ 184 h 184"/>
              <a:gd name="T6" fmla="*/ 124 w 136"/>
              <a:gd name="T7" fmla="*/ 16 h 184"/>
              <a:gd name="T8" fmla="*/ 57 w 136"/>
              <a:gd name="T9" fmla="*/ 16 h 184"/>
              <a:gd name="T10" fmla="*/ 96 w 136"/>
              <a:gd name="T11" fmla="*/ 24 h 184"/>
              <a:gd name="T12" fmla="*/ 87 w 136"/>
              <a:gd name="T13" fmla="*/ 33 h 184"/>
              <a:gd name="T14" fmla="*/ 76 w 136"/>
              <a:gd name="T15" fmla="*/ 38 h 184"/>
              <a:gd name="T16" fmla="*/ 60 w 136"/>
              <a:gd name="T17" fmla="*/ 38 h 184"/>
              <a:gd name="T18" fmla="*/ 52 w 136"/>
              <a:gd name="T19" fmla="*/ 32 h 184"/>
              <a:gd name="T20" fmla="*/ 40 w 136"/>
              <a:gd name="T21" fmla="*/ 34 h 184"/>
              <a:gd name="T22" fmla="*/ 44 w 136"/>
              <a:gd name="T23" fmla="*/ 48 h 184"/>
              <a:gd name="T24" fmla="*/ 52 w 136"/>
              <a:gd name="T25" fmla="*/ 42 h 184"/>
              <a:gd name="T26" fmla="*/ 63 w 136"/>
              <a:gd name="T27" fmla="*/ 47 h 184"/>
              <a:gd name="T28" fmla="*/ 79 w 136"/>
              <a:gd name="T29" fmla="*/ 47 h 184"/>
              <a:gd name="T30" fmla="*/ 95 w 136"/>
              <a:gd name="T31" fmla="*/ 47 h 184"/>
              <a:gd name="T32" fmla="*/ 112 w 136"/>
              <a:gd name="T33" fmla="*/ 44 h 184"/>
              <a:gd name="T34" fmla="*/ 88 w 136"/>
              <a:gd name="T35" fmla="*/ 140 h 184"/>
              <a:gd name="T36" fmla="*/ 24 w 136"/>
              <a:gd name="T37" fmla="*/ 156 h 184"/>
              <a:gd name="T38" fmla="*/ 34 w 136"/>
              <a:gd name="T39" fmla="*/ 40 h 184"/>
              <a:gd name="T40" fmla="*/ 96 w 136"/>
              <a:gd name="T41" fmla="*/ 154 h 184"/>
              <a:gd name="T42" fmla="*/ 128 w 136"/>
              <a:gd name="T43" fmla="*/ 172 h 184"/>
              <a:gd name="T44" fmla="*/ 8 w 136"/>
              <a:gd name="T45" fmla="*/ 172 h 184"/>
              <a:gd name="T46" fmla="*/ 32 w 136"/>
              <a:gd name="T47" fmla="*/ 24 h 184"/>
              <a:gd name="T48" fmla="*/ 16 w 136"/>
              <a:gd name="T49" fmla="*/ 44 h 184"/>
              <a:gd name="T50" fmla="*/ 92 w 136"/>
              <a:gd name="T51" fmla="*/ 168 h 184"/>
              <a:gd name="T52" fmla="*/ 119 w 136"/>
              <a:gd name="T53" fmla="*/ 143 h 184"/>
              <a:gd name="T54" fmla="*/ 120 w 136"/>
              <a:gd name="T55" fmla="*/ 140 h 184"/>
              <a:gd name="T56" fmla="*/ 108 w 136"/>
              <a:gd name="T57" fmla="*/ 32 h 184"/>
              <a:gd name="T58" fmla="*/ 124 w 136"/>
              <a:gd name="T59" fmla="*/ 24 h 184"/>
              <a:gd name="T60" fmla="*/ 44 w 136"/>
              <a:gd name="T61" fmla="*/ 84 h 184"/>
              <a:gd name="T62" fmla="*/ 57 w 136"/>
              <a:gd name="T63" fmla="*/ 61 h 184"/>
              <a:gd name="T64" fmla="*/ 33 w 136"/>
              <a:gd name="T65" fmla="*/ 75 h 184"/>
              <a:gd name="T66" fmla="*/ 100 w 136"/>
              <a:gd name="T67" fmla="*/ 72 h 184"/>
              <a:gd name="T68" fmla="*/ 100 w 136"/>
              <a:gd name="T69" fmla="*/ 80 h 184"/>
              <a:gd name="T70" fmla="*/ 47 w 136"/>
              <a:gd name="T71" fmla="*/ 107 h 184"/>
              <a:gd name="T72" fmla="*/ 44 w 136"/>
              <a:gd name="T73" fmla="*/ 98 h 184"/>
              <a:gd name="T74" fmla="*/ 41 w 136"/>
              <a:gd name="T75" fmla="*/ 107 h 184"/>
              <a:gd name="T76" fmla="*/ 68 w 136"/>
              <a:gd name="T77" fmla="*/ 96 h 184"/>
              <a:gd name="T78" fmla="*/ 100 w 136"/>
              <a:gd name="T79" fmla="*/ 96 h 184"/>
              <a:gd name="T80" fmla="*/ 63 w 136"/>
              <a:gd name="T81" fmla="*/ 115 h 184"/>
              <a:gd name="T82" fmla="*/ 39 w 136"/>
              <a:gd name="T83" fmla="*/ 117 h 184"/>
              <a:gd name="T84" fmla="*/ 44 w 136"/>
              <a:gd name="T85" fmla="*/ 132 h 184"/>
              <a:gd name="T86" fmla="*/ 68 w 136"/>
              <a:gd name="T87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" h="184">
                <a:moveTo>
                  <a:pt x="124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86" y="7"/>
                  <a:pt x="78" y="0"/>
                  <a:pt x="68" y="0"/>
                </a:cubicBezTo>
                <a:cubicBezTo>
                  <a:pt x="58" y="0"/>
                  <a:pt x="50" y="7"/>
                  <a:pt x="48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5" y="16"/>
                  <a:pt x="0" y="21"/>
                  <a:pt x="0" y="2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9"/>
                  <a:pt x="5" y="184"/>
                  <a:pt x="12" y="184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31" y="184"/>
                  <a:pt x="136" y="179"/>
                  <a:pt x="136" y="172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21"/>
                  <a:pt x="131" y="16"/>
                  <a:pt x="124" y="16"/>
                </a:cubicBezTo>
                <a:close/>
                <a:moveTo>
                  <a:pt x="68" y="8"/>
                </a:moveTo>
                <a:cubicBezTo>
                  <a:pt x="73" y="8"/>
                  <a:pt x="78" y="11"/>
                  <a:pt x="79" y="16"/>
                </a:cubicBezTo>
                <a:cubicBezTo>
                  <a:pt x="57" y="16"/>
                  <a:pt x="57" y="16"/>
                  <a:pt x="57" y="16"/>
                </a:cubicBezTo>
                <a:cubicBezTo>
                  <a:pt x="58" y="11"/>
                  <a:pt x="63" y="8"/>
                  <a:pt x="68" y="8"/>
                </a:cubicBezTo>
                <a:close/>
                <a:moveTo>
                  <a:pt x="40" y="24"/>
                </a:moveTo>
                <a:cubicBezTo>
                  <a:pt x="96" y="24"/>
                  <a:pt x="96" y="24"/>
                  <a:pt x="96" y="24"/>
                </a:cubicBezTo>
                <a:cubicBezTo>
                  <a:pt x="96" y="34"/>
                  <a:pt x="96" y="34"/>
                  <a:pt x="96" y="34"/>
                </a:cubicBezTo>
                <a:cubicBezTo>
                  <a:pt x="92" y="38"/>
                  <a:pt x="92" y="38"/>
                  <a:pt x="92" y="38"/>
                </a:cubicBezTo>
                <a:cubicBezTo>
                  <a:pt x="87" y="33"/>
                  <a:pt x="87" y="33"/>
                  <a:pt x="87" y="33"/>
                </a:cubicBezTo>
                <a:cubicBezTo>
                  <a:pt x="86" y="32"/>
                  <a:pt x="85" y="32"/>
                  <a:pt x="84" y="32"/>
                </a:cubicBezTo>
                <a:cubicBezTo>
                  <a:pt x="83" y="32"/>
                  <a:pt x="82" y="32"/>
                  <a:pt x="81" y="33"/>
                </a:cubicBezTo>
                <a:cubicBezTo>
                  <a:pt x="76" y="38"/>
                  <a:pt x="76" y="38"/>
                  <a:pt x="76" y="38"/>
                </a:cubicBezTo>
                <a:cubicBezTo>
                  <a:pt x="71" y="33"/>
                  <a:pt x="71" y="33"/>
                  <a:pt x="71" y="33"/>
                </a:cubicBezTo>
                <a:cubicBezTo>
                  <a:pt x="69" y="32"/>
                  <a:pt x="67" y="32"/>
                  <a:pt x="65" y="33"/>
                </a:cubicBezTo>
                <a:cubicBezTo>
                  <a:pt x="60" y="38"/>
                  <a:pt x="60" y="38"/>
                  <a:pt x="60" y="38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2"/>
                  <a:pt x="53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2"/>
                  <a:pt x="50" y="32"/>
                  <a:pt x="49" y="33"/>
                </a:cubicBezTo>
                <a:cubicBezTo>
                  <a:pt x="44" y="38"/>
                  <a:pt x="44" y="38"/>
                  <a:pt x="44" y="38"/>
                </a:cubicBezTo>
                <a:cubicBezTo>
                  <a:pt x="40" y="34"/>
                  <a:pt x="40" y="34"/>
                  <a:pt x="40" y="34"/>
                </a:cubicBezTo>
                <a:lnTo>
                  <a:pt x="40" y="24"/>
                </a:lnTo>
                <a:close/>
                <a:moveTo>
                  <a:pt x="41" y="47"/>
                </a:moveTo>
                <a:cubicBezTo>
                  <a:pt x="42" y="48"/>
                  <a:pt x="43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6" y="48"/>
                  <a:pt x="47" y="47"/>
                </a:cubicBezTo>
                <a:cubicBezTo>
                  <a:pt x="52" y="42"/>
                  <a:pt x="52" y="42"/>
                  <a:pt x="52" y="42"/>
                </a:cubicBezTo>
                <a:cubicBezTo>
                  <a:pt x="57" y="47"/>
                  <a:pt x="57" y="47"/>
                  <a:pt x="57" y="47"/>
                </a:cubicBezTo>
                <a:cubicBezTo>
                  <a:pt x="58" y="48"/>
                  <a:pt x="59" y="48"/>
                  <a:pt x="60" y="48"/>
                </a:cubicBezTo>
                <a:cubicBezTo>
                  <a:pt x="61" y="48"/>
                  <a:pt x="62" y="48"/>
                  <a:pt x="63" y="47"/>
                </a:cubicBezTo>
                <a:cubicBezTo>
                  <a:pt x="68" y="42"/>
                  <a:pt x="68" y="42"/>
                  <a:pt x="68" y="42"/>
                </a:cubicBezTo>
                <a:cubicBezTo>
                  <a:pt x="73" y="47"/>
                  <a:pt x="73" y="47"/>
                  <a:pt x="73" y="47"/>
                </a:cubicBezTo>
                <a:cubicBezTo>
                  <a:pt x="75" y="48"/>
                  <a:pt x="77" y="48"/>
                  <a:pt x="79" y="47"/>
                </a:cubicBezTo>
                <a:cubicBezTo>
                  <a:pt x="84" y="42"/>
                  <a:pt x="84" y="42"/>
                  <a:pt x="84" y="42"/>
                </a:cubicBezTo>
                <a:cubicBezTo>
                  <a:pt x="89" y="47"/>
                  <a:pt x="89" y="47"/>
                  <a:pt x="89" y="47"/>
                </a:cubicBezTo>
                <a:cubicBezTo>
                  <a:pt x="91" y="48"/>
                  <a:pt x="93" y="48"/>
                  <a:pt x="95" y="47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10" y="40"/>
                  <a:pt x="112" y="42"/>
                  <a:pt x="112" y="44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0" y="136"/>
                  <a:pt x="88" y="138"/>
                  <a:pt x="88" y="14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6" y="160"/>
                  <a:pt x="24" y="158"/>
                  <a:pt x="24" y="1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2"/>
                  <a:pt x="26" y="40"/>
                  <a:pt x="28" y="40"/>
                </a:cubicBezTo>
                <a:cubicBezTo>
                  <a:pt x="34" y="40"/>
                  <a:pt x="34" y="40"/>
                  <a:pt x="34" y="40"/>
                </a:cubicBezTo>
                <a:lnTo>
                  <a:pt x="41" y="47"/>
                </a:lnTo>
                <a:close/>
                <a:moveTo>
                  <a:pt x="106" y="144"/>
                </a:moveTo>
                <a:cubicBezTo>
                  <a:pt x="96" y="154"/>
                  <a:pt x="96" y="154"/>
                  <a:pt x="96" y="154"/>
                </a:cubicBezTo>
                <a:cubicBezTo>
                  <a:pt x="96" y="144"/>
                  <a:pt x="96" y="144"/>
                  <a:pt x="96" y="144"/>
                </a:cubicBezTo>
                <a:lnTo>
                  <a:pt x="106" y="144"/>
                </a:lnTo>
                <a:close/>
                <a:moveTo>
                  <a:pt x="128" y="172"/>
                </a:moveTo>
                <a:cubicBezTo>
                  <a:pt x="128" y="174"/>
                  <a:pt x="126" y="176"/>
                  <a:pt x="12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0" y="176"/>
                  <a:pt x="8" y="174"/>
                  <a:pt x="8" y="172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2"/>
                  <a:pt x="32" y="32"/>
                  <a:pt x="32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1" y="32"/>
                  <a:pt x="16" y="37"/>
                  <a:pt x="16" y="44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16" y="163"/>
                  <a:pt x="21" y="168"/>
                  <a:pt x="28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7"/>
                  <a:pt x="94" y="167"/>
                  <a:pt x="95" y="167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2"/>
                  <a:pt x="119" y="142"/>
                  <a:pt x="120" y="142"/>
                </a:cubicBezTo>
                <a:cubicBezTo>
                  <a:pt x="120" y="142"/>
                  <a:pt x="120" y="141"/>
                  <a:pt x="120" y="141"/>
                </a:cubicBezTo>
                <a:cubicBezTo>
                  <a:pt x="120" y="141"/>
                  <a:pt x="120" y="141"/>
                  <a:pt x="12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0" y="37"/>
                  <a:pt x="115" y="32"/>
                  <a:pt x="108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6" y="24"/>
                  <a:pt x="128" y="26"/>
                  <a:pt x="128" y="28"/>
                </a:cubicBezTo>
                <a:lnTo>
                  <a:pt x="128" y="172"/>
                </a:lnTo>
                <a:close/>
                <a:moveTo>
                  <a:pt x="44" y="84"/>
                </a:moveTo>
                <a:cubicBezTo>
                  <a:pt x="45" y="84"/>
                  <a:pt x="46" y="84"/>
                  <a:pt x="47" y="83"/>
                </a:cubicBezTo>
                <a:cubicBezTo>
                  <a:pt x="63" y="67"/>
                  <a:pt x="63" y="67"/>
                  <a:pt x="63" y="67"/>
                </a:cubicBezTo>
                <a:cubicBezTo>
                  <a:pt x="57" y="61"/>
                  <a:pt x="57" y="61"/>
                  <a:pt x="57" y="61"/>
                </a:cubicBezTo>
                <a:cubicBezTo>
                  <a:pt x="44" y="74"/>
                  <a:pt x="44" y="74"/>
                  <a:pt x="44" y="74"/>
                </a:cubicBezTo>
                <a:cubicBezTo>
                  <a:pt x="39" y="69"/>
                  <a:pt x="39" y="69"/>
                  <a:pt x="39" y="69"/>
                </a:cubicBezTo>
                <a:cubicBezTo>
                  <a:pt x="33" y="75"/>
                  <a:pt x="33" y="75"/>
                  <a:pt x="33" y="75"/>
                </a:cubicBezTo>
                <a:cubicBezTo>
                  <a:pt x="41" y="83"/>
                  <a:pt x="41" y="83"/>
                  <a:pt x="41" y="83"/>
                </a:cubicBezTo>
                <a:cubicBezTo>
                  <a:pt x="42" y="84"/>
                  <a:pt x="43" y="84"/>
                  <a:pt x="44" y="84"/>
                </a:cubicBezTo>
                <a:close/>
                <a:moveTo>
                  <a:pt x="100" y="72"/>
                </a:moveTo>
                <a:cubicBezTo>
                  <a:pt x="68" y="72"/>
                  <a:pt x="68" y="72"/>
                  <a:pt x="68" y="72"/>
                </a:cubicBezTo>
                <a:cubicBezTo>
                  <a:pt x="68" y="80"/>
                  <a:pt x="68" y="80"/>
                  <a:pt x="68" y="80"/>
                </a:cubicBezTo>
                <a:cubicBezTo>
                  <a:pt x="100" y="80"/>
                  <a:pt x="100" y="80"/>
                  <a:pt x="100" y="80"/>
                </a:cubicBezTo>
                <a:lnTo>
                  <a:pt x="100" y="72"/>
                </a:lnTo>
                <a:close/>
                <a:moveTo>
                  <a:pt x="44" y="108"/>
                </a:moveTo>
                <a:cubicBezTo>
                  <a:pt x="45" y="108"/>
                  <a:pt x="46" y="108"/>
                  <a:pt x="47" y="107"/>
                </a:cubicBezTo>
                <a:cubicBezTo>
                  <a:pt x="63" y="91"/>
                  <a:pt x="63" y="91"/>
                  <a:pt x="63" y="91"/>
                </a:cubicBezTo>
                <a:cubicBezTo>
                  <a:pt x="57" y="85"/>
                  <a:pt x="57" y="85"/>
                  <a:pt x="57" y="85"/>
                </a:cubicBezTo>
                <a:cubicBezTo>
                  <a:pt x="44" y="98"/>
                  <a:pt x="44" y="98"/>
                  <a:pt x="44" y="98"/>
                </a:cubicBezTo>
                <a:cubicBezTo>
                  <a:pt x="39" y="93"/>
                  <a:pt x="39" y="93"/>
                  <a:pt x="39" y="93"/>
                </a:cubicBezTo>
                <a:cubicBezTo>
                  <a:pt x="33" y="99"/>
                  <a:pt x="33" y="99"/>
                  <a:pt x="33" y="99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2" y="108"/>
                  <a:pt x="43" y="108"/>
                  <a:pt x="44" y="108"/>
                </a:cubicBezTo>
                <a:close/>
                <a:moveTo>
                  <a:pt x="100" y="96"/>
                </a:moveTo>
                <a:cubicBezTo>
                  <a:pt x="68" y="96"/>
                  <a:pt x="68" y="96"/>
                  <a:pt x="68" y="96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100" y="104"/>
                  <a:pt x="100" y="104"/>
                  <a:pt x="100" y="104"/>
                </a:cubicBezTo>
                <a:lnTo>
                  <a:pt x="100" y="96"/>
                </a:lnTo>
                <a:close/>
                <a:moveTo>
                  <a:pt x="44" y="132"/>
                </a:moveTo>
                <a:cubicBezTo>
                  <a:pt x="45" y="132"/>
                  <a:pt x="46" y="132"/>
                  <a:pt x="47" y="131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41" y="131"/>
                  <a:pt x="41" y="131"/>
                  <a:pt x="41" y="131"/>
                </a:cubicBezTo>
                <a:cubicBezTo>
                  <a:pt x="42" y="132"/>
                  <a:pt x="43" y="132"/>
                  <a:pt x="44" y="132"/>
                </a:cubicBezTo>
                <a:close/>
                <a:moveTo>
                  <a:pt x="100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100" y="128"/>
                  <a:pt x="100" y="128"/>
                  <a:pt x="100" y="128"/>
                </a:cubicBezTo>
                <a:lnTo>
                  <a:pt x="10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06"/>
          <p:cNvSpPr>
            <a:spLocks noEditPoints="1"/>
          </p:cNvSpPr>
          <p:nvPr/>
        </p:nvSpPr>
        <p:spPr bwMode="auto">
          <a:xfrm>
            <a:off x="3644876" y="2555860"/>
            <a:ext cx="880126" cy="1006492"/>
          </a:xfrm>
          <a:custGeom>
            <a:avLst/>
            <a:gdLst>
              <a:gd name="T0" fmla="*/ 156 w 168"/>
              <a:gd name="T1" fmla="*/ 153 h 192"/>
              <a:gd name="T2" fmla="*/ 160 w 168"/>
              <a:gd name="T3" fmla="*/ 107 h 192"/>
              <a:gd name="T4" fmla="*/ 144 w 168"/>
              <a:gd name="T5" fmla="*/ 84 h 192"/>
              <a:gd name="T6" fmla="*/ 88 w 168"/>
              <a:gd name="T7" fmla="*/ 40 h 192"/>
              <a:gd name="T8" fmla="*/ 116 w 168"/>
              <a:gd name="T9" fmla="*/ 30 h 192"/>
              <a:gd name="T10" fmla="*/ 115 w 168"/>
              <a:gd name="T11" fmla="*/ 15 h 192"/>
              <a:gd name="T12" fmla="*/ 88 w 168"/>
              <a:gd name="T13" fmla="*/ 8 h 192"/>
              <a:gd name="T14" fmla="*/ 80 w 168"/>
              <a:gd name="T15" fmla="*/ 40 h 192"/>
              <a:gd name="T16" fmla="*/ 24 w 168"/>
              <a:gd name="T17" fmla="*/ 84 h 192"/>
              <a:gd name="T18" fmla="*/ 8 w 168"/>
              <a:gd name="T19" fmla="*/ 107 h 192"/>
              <a:gd name="T20" fmla="*/ 12 w 168"/>
              <a:gd name="T21" fmla="*/ 153 h 192"/>
              <a:gd name="T22" fmla="*/ 0 w 168"/>
              <a:gd name="T23" fmla="*/ 180 h 192"/>
              <a:gd name="T24" fmla="*/ 8 w 168"/>
              <a:gd name="T25" fmla="*/ 180 h 192"/>
              <a:gd name="T26" fmla="*/ 160 w 168"/>
              <a:gd name="T27" fmla="*/ 180 h 192"/>
              <a:gd name="T28" fmla="*/ 168 w 168"/>
              <a:gd name="T29" fmla="*/ 180 h 192"/>
              <a:gd name="T30" fmla="*/ 102 w 168"/>
              <a:gd name="T31" fmla="*/ 16 h 192"/>
              <a:gd name="T32" fmla="*/ 102 w 168"/>
              <a:gd name="T33" fmla="*/ 24 h 192"/>
              <a:gd name="T34" fmla="*/ 40 w 168"/>
              <a:gd name="T35" fmla="*/ 76 h 192"/>
              <a:gd name="T36" fmla="*/ 49 w 168"/>
              <a:gd name="T37" fmla="*/ 68 h 192"/>
              <a:gd name="T38" fmla="*/ 108 w 168"/>
              <a:gd name="T39" fmla="*/ 68 h 192"/>
              <a:gd name="T40" fmla="*/ 136 w 168"/>
              <a:gd name="T41" fmla="*/ 84 h 192"/>
              <a:gd name="T42" fmla="*/ 32 w 168"/>
              <a:gd name="T43" fmla="*/ 168 h 192"/>
              <a:gd name="T44" fmla="*/ 32 w 168"/>
              <a:gd name="T45" fmla="*/ 160 h 192"/>
              <a:gd name="T46" fmla="*/ 20 w 168"/>
              <a:gd name="T47" fmla="*/ 124 h 192"/>
              <a:gd name="T48" fmla="*/ 20 w 168"/>
              <a:gd name="T49" fmla="*/ 152 h 192"/>
              <a:gd name="T50" fmla="*/ 32 w 168"/>
              <a:gd name="T51" fmla="*/ 108 h 192"/>
              <a:gd name="T52" fmla="*/ 52 w 168"/>
              <a:gd name="T53" fmla="*/ 153 h 192"/>
              <a:gd name="T54" fmla="*/ 40 w 168"/>
              <a:gd name="T55" fmla="*/ 168 h 192"/>
              <a:gd name="T56" fmla="*/ 36 w 168"/>
              <a:gd name="T57" fmla="*/ 123 h 192"/>
              <a:gd name="T58" fmla="*/ 48 w 168"/>
              <a:gd name="T59" fmla="*/ 108 h 192"/>
              <a:gd name="T60" fmla="*/ 52 w 168"/>
              <a:gd name="T61" fmla="*/ 153 h 192"/>
              <a:gd name="T62" fmla="*/ 56 w 168"/>
              <a:gd name="T63" fmla="*/ 160 h 192"/>
              <a:gd name="T64" fmla="*/ 60 w 168"/>
              <a:gd name="T65" fmla="*/ 152 h 192"/>
              <a:gd name="T66" fmla="*/ 68 w 168"/>
              <a:gd name="T67" fmla="*/ 152 h 192"/>
              <a:gd name="T68" fmla="*/ 56 w 168"/>
              <a:gd name="T69" fmla="*/ 108 h 192"/>
              <a:gd name="T70" fmla="*/ 56 w 168"/>
              <a:gd name="T71" fmla="*/ 116 h 192"/>
              <a:gd name="T72" fmla="*/ 88 w 168"/>
              <a:gd name="T73" fmla="*/ 168 h 192"/>
              <a:gd name="T74" fmla="*/ 76 w 168"/>
              <a:gd name="T75" fmla="*/ 153 h 192"/>
              <a:gd name="T76" fmla="*/ 80 w 168"/>
              <a:gd name="T77" fmla="*/ 108 h 192"/>
              <a:gd name="T78" fmla="*/ 92 w 168"/>
              <a:gd name="T79" fmla="*/ 123 h 192"/>
              <a:gd name="T80" fmla="*/ 96 w 168"/>
              <a:gd name="T81" fmla="*/ 168 h 192"/>
              <a:gd name="T82" fmla="*/ 112 w 168"/>
              <a:gd name="T83" fmla="*/ 168 h 192"/>
              <a:gd name="T84" fmla="*/ 108 w 168"/>
              <a:gd name="T85" fmla="*/ 124 h 192"/>
              <a:gd name="T86" fmla="*/ 96 w 168"/>
              <a:gd name="T87" fmla="*/ 116 h 192"/>
              <a:gd name="T88" fmla="*/ 112 w 168"/>
              <a:gd name="T89" fmla="*/ 116 h 192"/>
              <a:gd name="T90" fmla="*/ 128 w 168"/>
              <a:gd name="T91" fmla="*/ 160 h 192"/>
              <a:gd name="T92" fmla="*/ 120 w 168"/>
              <a:gd name="T93" fmla="*/ 160 h 192"/>
              <a:gd name="T94" fmla="*/ 120 w 168"/>
              <a:gd name="T95" fmla="*/ 116 h 192"/>
              <a:gd name="T96" fmla="*/ 128 w 168"/>
              <a:gd name="T97" fmla="*/ 116 h 192"/>
              <a:gd name="T98" fmla="*/ 152 w 168"/>
              <a:gd name="T99" fmla="*/ 168 h 192"/>
              <a:gd name="T100" fmla="*/ 152 w 168"/>
              <a:gd name="T101" fmla="*/ 160 h 192"/>
              <a:gd name="T102" fmla="*/ 140 w 168"/>
              <a:gd name="T103" fmla="*/ 124 h 192"/>
              <a:gd name="T104" fmla="*/ 140 w 168"/>
              <a:gd name="T105" fmla="*/ 152 h 192"/>
              <a:gd name="T106" fmla="*/ 152 w 168"/>
              <a:gd name="T107" fmla="*/ 108 h 192"/>
              <a:gd name="T108" fmla="*/ 12 w 168"/>
              <a:gd name="T109" fmla="*/ 100 h 192"/>
              <a:gd name="T110" fmla="*/ 156 w 168"/>
              <a:gd name="T111" fmla="*/ 92 h 192"/>
              <a:gd name="T112" fmla="*/ 12 w 168"/>
              <a:gd name="T113" fmla="*/ 100 h 192"/>
              <a:gd name="T114" fmla="*/ 108 w 168"/>
              <a:gd name="T115" fmla="*/ 18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92">
                <a:moveTo>
                  <a:pt x="160" y="169"/>
                </a:moveTo>
                <a:cubicBezTo>
                  <a:pt x="160" y="160"/>
                  <a:pt x="160" y="160"/>
                  <a:pt x="160" y="160"/>
                </a:cubicBezTo>
                <a:cubicBezTo>
                  <a:pt x="160" y="157"/>
                  <a:pt x="158" y="155"/>
                  <a:pt x="156" y="15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8" y="121"/>
                  <a:pt x="160" y="119"/>
                  <a:pt x="160" y="116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5" y="106"/>
                  <a:pt x="168" y="101"/>
                  <a:pt x="168" y="96"/>
                </a:cubicBezTo>
                <a:cubicBezTo>
                  <a:pt x="168" y="89"/>
                  <a:pt x="163" y="84"/>
                  <a:pt x="156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75"/>
                  <a:pt x="137" y="68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1" y="53"/>
                  <a:pt x="106" y="42"/>
                  <a:pt x="88" y="40"/>
                </a:cubicBezTo>
                <a:cubicBezTo>
                  <a:pt x="88" y="32"/>
                  <a:pt x="88" y="32"/>
                  <a:pt x="88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4" y="32"/>
                  <a:pt x="115" y="31"/>
                  <a:pt x="116" y="30"/>
                </a:cubicBezTo>
                <a:cubicBezTo>
                  <a:pt x="116" y="28"/>
                  <a:pt x="116" y="26"/>
                  <a:pt x="115" y="25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2"/>
                  <a:pt x="116" y="10"/>
                </a:cubicBezTo>
                <a:cubicBezTo>
                  <a:pt x="115" y="9"/>
                  <a:pt x="114" y="8"/>
                  <a:pt x="112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40"/>
                  <a:pt x="80" y="40"/>
                  <a:pt x="80" y="40"/>
                </a:cubicBezTo>
                <a:cubicBezTo>
                  <a:pt x="62" y="42"/>
                  <a:pt x="47" y="53"/>
                  <a:pt x="40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31" y="68"/>
                  <a:pt x="24" y="75"/>
                  <a:pt x="24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5" y="84"/>
                  <a:pt x="0" y="89"/>
                  <a:pt x="0" y="96"/>
                </a:cubicBezTo>
                <a:cubicBezTo>
                  <a:pt x="0" y="101"/>
                  <a:pt x="3" y="106"/>
                  <a:pt x="8" y="107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19"/>
                  <a:pt x="10" y="121"/>
                  <a:pt x="12" y="12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0" y="155"/>
                  <a:pt x="8" y="157"/>
                  <a:pt x="8" y="160"/>
                </a:cubicBezTo>
                <a:cubicBezTo>
                  <a:pt x="8" y="169"/>
                  <a:pt x="8" y="169"/>
                  <a:pt x="8" y="169"/>
                </a:cubicBezTo>
                <a:cubicBezTo>
                  <a:pt x="3" y="170"/>
                  <a:pt x="0" y="175"/>
                  <a:pt x="0" y="180"/>
                </a:cubicBezTo>
                <a:cubicBezTo>
                  <a:pt x="0" y="192"/>
                  <a:pt x="0" y="192"/>
                  <a:pt x="0" y="192"/>
                </a:cubicBezTo>
                <a:cubicBezTo>
                  <a:pt x="8" y="192"/>
                  <a:pt x="8" y="192"/>
                  <a:pt x="8" y="192"/>
                </a:cubicBezTo>
                <a:cubicBezTo>
                  <a:pt x="8" y="180"/>
                  <a:pt x="8" y="180"/>
                  <a:pt x="8" y="180"/>
                </a:cubicBezTo>
                <a:cubicBezTo>
                  <a:pt x="8" y="178"/>
                  <a:pt x="10" y="176"/>
                  <a:pt x="12" y="176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8" y="176"/>
                  <a:pt x="160" y="178"/>
                  <a:pt x="160" y="180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8" y="192"/>
                  <a:pt x="168" y="192"/>
                  <a:pt x="168" y="192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68" y="175"/>
                  <a:pt x="165" y="170"/>
                  <a:pt x="160" y="169"/>
                </a:cubicBezTo>
                <a:close/>
                <a:moveTo>
                  <a:pt x="88" y="16"/>
                </a:moveTo>
                <a:cubicBezTo>
                  <a:pt x="102" y="16"/>
                  <a:pt x="102" y="16"/>
                  <a:pt x="102" y="16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0" y="19"/>
                  <a:pt x="100" y="21"/>
                  <a:pt x="101" y="23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8" y="24"/>
                  <a:pt x="88" y="24"/>
                  <a:pt x="88" y="24"/>
                </a:cubicBezTo>
                <a:lnTo>
                  <a:pt x="88" y="16"/>
                </a:lnTo>
                <a:close/>
                <a:moveTo>
                  <a:pt x="40" y="76"/>
                </a:moveTo>
                <a:cubicBezTo>
                  <a:pt x="60" y="76"/>
                  <a:pt x="60" y="76"/>
                  <a:pt x="60" y="76"/>
                </a:cubicBezTo>
                <a:cubicBezTo>
                  <a:pt x="60" y="68"/>
                  <a:pt x="60" y="68"/>
                  <a:pt x="60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6" y="56"/>
                  <a:pt x="69" y="48"/>
                  <a:pt x="84" y="48"/>
                </a:cubicBezTo>
                <a:cubicBezTo>
                  <a:pt x="99" y="48"/>
                  <a:pt x="112" y="56"/>
                  <a:pt x="11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32" y="76"/>
                  <a:pt x="136" y="80"/>
                  <a:pt x="136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0"/>
                  <a:pt x="36" y="76"/>
                  <a:pt x="40" y="76"/>
                </a:cubicBezTo>
                <a:close/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32" y="160"/>
                  <a:pt x="32" y="160"/>
                  <a:pt x="32" y="160"/>
                </a:cubicBezTo>
                <a:lnTo>
                  <a:pt x="32" y="168"/>
                </a:lnTo>
                <a:close/>
                <a:moveTo>
                  <a:pt x="20" y="152"/>
                </a:moveTo>
                <a:cubicBezTo>
                  <a:pt x="20" y="124"/>
                  <a:pt x="20" y="124"/>
                  <a:pt x="20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52"/>
                  <a:pt x="28" y="152"/>
                  <a:pt x="28" y="152"/>
                </a:cubicBezTo>
                <a:lnTo>
                  <a:pt x="20" y="152"/>
                </a:lnTo>
                <a:close/>
                <a:moveTo>
                  <a:pt x="16" y="116"/>
                </a:moveTo>
                <a:cubicBezTo>
                  <a:pt x="16" y="108"/>
                  <a:pt x="16" y="108"/>
                  <a:pt x="16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16"/>
                  <a:pt x="32" y="116"/>
                  <a:pt x="32" y="116"/>
                </a:cubicBezTo>
                <a:lnTo>
                  <a:pt x="16" y="116"/>
                </a:lnTo>
                <a:close/>
                <a:moveTo>
                  <a:pt x="52" y="153"/>
                </a:moveTo>
                <a:cubicBezTo>
                  <a:pt x="50" y="155"/>
                  <a:pt x="48" y="157"/>
                  <a:pt x="48" y="160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57"/>
                  <a:pt x="38" y="155"/>
                  <a:pt x="36" y="15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8" y="121"/>
                  <a:pt x="40" y="119"/>
                  <a:pt x="40" y="1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8" y="116"/>
                  <a:pt x="48" y="116"/>
                  <a:pt x="48" y="116"/>
                </a:cubicBezTo>
                <a:cubicBezTo>
                  <a:pt x="48" y="119"/>
                  <a:pt x="50" y="121"/>
                  <a:pt x="52" y="123"/>
                </a:cubicBezTo>
                <a:lnTo>
                  <a:pt x="52" y="153"/>
                </a:lnTo>
                <a:close/>
                <a:moveTo>
                  <a:pt x="72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72" y="160"/>
                  <a:pt x="72" y="160"/>
                  <a:pt x="72" y="160"/>
                </a:cubicBezTo>
                <a:lnTo>
                  <a:pt x="72" y="168"/>
                </a:lnTo>
                <a:close/>
                <a:moveTo>
                  <a:pt x="60" y="152"/>
                </a:moveTo>
                <a:cubicBezTo>
                  <a:pt x="60" y="124"/>
                  <a:pt x="60" y="124"/>
                  <a:pt x="6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52"/>
                  <a:pt x="68" y="152"/>
                  <a:pt x="68" y="152"/>
                </a:cubicBezTo>
                <a:lnTo>
                  <a:pt x="60" y="152"/>
                </a:lnTo>
                <a:close/>
                <a:moveTo>
                  <a:pt x="56" y="116"/>
                </a:moveTo>
                <a:cubicBezTo>
                  <a:pt x="56" y="108"/>
                  <a:pt x="56" y="108"/>
                  <a:pt x="56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16"/>
                  <a:pt x="72" y="116"/>
                  <a:pt x="72" y="116"/>
                </a:cubicBezTo>
                <a:lnTo>
                  <a:pt x="56" y="116"/>
                </a:lnTo>
                <a:close/>
                <a:moveTo>
                  <a:pt x="92" y="153"/>
                </a:moveTo>
                <a:cubicBezTo>
                  <a:pt x="90" y="155"/>
                  <a:pt x="88" y="157"/>
                  <a:pt x="88" y="160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57"/>
                  <a:pt x="78" y="155"/>
                  <a:pt x="76" y="153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8" y="121"/>
                  <a:pt x="80" y="119"/>
                  <a:pt x="80" y="11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9"/>
                  <a:pt x="90" y="121"/>
                  <a:pt x="92" y="123"/>
                </a:cubicBezTo>
                <a:lnTo>
                  <a:pt x="92" y="153"/>
                </a:lnTo>
                <a:close/>
                <a:moveTo>
                  <a:pt x="112" y="168"/>
                </a:moveTo>
                <a:cubicBezTo>
                  <a:pt x="96" y="168"/>
                  <a:pt x="96" y="168"/>
                  <a:pt x="96" y="168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12" y="160"/>
                  <a:pt x="112" y="160"/>
                  <a:pt x="112" y="160"/>
                </a:cubicBezTo>
                <a:lnTo>
                  <a:pt x="112" y="168"/>
                </a:lnTo>
                <a:close/>
                <a:moveTo>
                  <a:pt x="100" y="152"/>
                </a:moveTo>
                <a:cubicBezTo>
                  <a:pt x="100" y="124"/>
                  <a:pt x="100" y="124"/>
                  <a:pt x="100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52"/>
                  <a:pt x="108" y="152"/>
                  <a:pt x="108" y="152"/>
                </a:cubicBezTo>
                <a:lnTo>
                  <a:pt x="100" y="152"/>
                </a:lnTo>
                <a:close/>
                <a:moveTo>
                  <a:pt x="96" y="116"/>
                </a:moveTo>
                <a:cubicBezTo>
                  <a:pt x="96" y="108"/>
                  <a:pt x="96" y="108"/>
                  <a:pt x="96" y="108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116"/>
                  <a:pt x="112" y="116"/>
                  <a:pt x="112" y="116"/>
                </a:cubicBezTo>
                <a:lnTo>
                  <a:pt x="96" y="116"/>
                </a:lnTo>
                <a:close/>
                <a:moveTo>
                  <a:pt x="132" y="153"/>
                </a:moveTo>
                <a:cubicBezTo>
                  <a:pt x="130" y="155"/>
                  <a:pt x="128" y="157"/>
                  <a:pt x="128" y="160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57"/>
                  <a:pt x="118" y="155"/>
                  <a:pt x="116" y="15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8" y="121"/>
                  <a:pt x="120" y="119"/>
                  <a:pt x="120" y="116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9"/>
                  <a:pt x="130" y="121"/>
                  <a:pt x="132" y="123"/>
                </a:cubicBezTo>
                <a:lnTo>
                  <a:pt x="132" y="153"/>
                </a:lnTo>
                <a:close/>
                <a:moveTo>
                  <a:pt x="152" y="168"/>
                </a:moveTo>
                <a:cubicBezTo>
                  <a:pt x="136" y="168"/>
                  <a:pt x="136" y="168"/>
                  <a:pt x="136" y="168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52" y="160"/>
                  <a:pt x="152" y="160"/>
                  <a:pt x="152" y="160"/>
                </a:cubicBezTo>
                <a:lnTo>
                  <a:pt x="152" y="168"/>
                </a:lnTo>
                <a:close/>
                <a:moveTo>
                  <a:pt x="140" y="152"/>
                </a:moveTo>
                <a:cubicBezTo>
                  <a:pt x="140" y="124"/>
                  <a:pt x="140" y="124"/>
                  <a:pt x="140" y="124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8" y="152"/>
                  <a:pt x="148" y="152"/>
                  <a:pt x="148" y="152"/>
                </a:cubicBezTo>
                <a:lnTo>
                  <a:pt x="140" y="152"/>
                </a:lnTo>
                <a:close/>
                <a:moveTo>
                  <a:pt x="136" y="116"/>
                </a:moveTo>
                <a:cubicBezTo>
                  <a:pt x="136" y="108"/>
                  <a:pt x="136" y="108"/>
                  <a:pt x="136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16"/>
                  <a:pt x="152" y="116"/>
                  <a:pt x="152" y="116"/>
                </a:cubicBezTo>
                <a:lnTo>
                  <a:pt x="136" y="116"/>
                </a:lnTo>
                <a:close/>
                <a:moveTo>
                  <a:pt x="12" y="100"/>
                </a:moveTo>
                <a:cubicBezTo>
                  <a:pt x="10" y="100"/>
                  <a:pt x="8" y="98"/>
                  <a:pt x="8" y="96"/>
                </a:cubicBezTo>
                <a:cubicBezTo>
                  <a:pt x="8" y="94"/>
                  <a:pt x="10" y="92"/>
                  <a:pt x="12" y="92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8" y="92"/>
                  <a:pt x="160" y="94"/>
                  <a:pt x="160" y="96"/>
                </a:cubicBezTo>
                <a:cubicBezTo>
                  <a:pt x="160" y="98"/>
                  <a:pt x="158" y="100"/>
                  <a:pt x="156" y="100"/>
                </a:cubicBezTo>
                <a:lnTo>
                  <a:pt x="12" y="100"/>
                </a:lnTo>
                <a:close/>
                <a:moveTo>
                  <a:pt x="60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08" y="184"/>
                  <a:pt x="108" y="184"/>
                  <a:pt x="108" y="184"/>
                </a:cubicBezTo>
                <a:cubicBezTo>
                  <a:pt x="60" y="184"/>
                  <a:pt x="60" y="184"/>
                  <a:pt x="60" y="184"/>
                </a:cubicBezTo>
                <a:lnTo>
                  <a:pt x="60" y="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10"/>
          <p:cNvSpPr>
            <a:spLocks noEditPoints="1"/>
          </p:cNvSpPr>
          <p:nvPr/>
        </p:nvSpPr>
        <p:spPr bwMode="auto">
          <a:xfrm>
            <a:off x="5595787" y="2597984"/>
            <a:ext cx="1006492" cy="964371"/>
          </a:xfrm>
          <a:custGeom>
            <a:avLst/>
            <a:gdLst>
              <a:gd name="T0" fmla="*/ 187 w 192"/>
              <a:gd name="T1" fmla="*/ 116 h 184"/>
              <a:gd name="T2" fmla="*/ 168 w 192"/>
              <a:gd name="T3" fmla="*/ 54 h 184"/>
              <a:gd name="T4" fmla="*/ 112 w 192"/>
              <a:gd name="T5" fmla="*/ 21 h 184"/>
              <a:gd name="T6" fmla="*/ 96 w 192"/>
              <a:gd name="T7" fmla="*/ 0 h 184"/>
              <a:gd name="T8" fmla="*/ 80 w 192"/>
              <a:gd name="T9" fmla="*/ 21 h 184"/>
              <a:gd name="T10" fmla="*/ 24 w 192"/>
              <a:gd name="T11" fmla="*/ 54 h 184"/>
              <a:gd name="T12" fmla="*/ 5 w 192"/>
              <a:gd name="T13" fmla="*/ 116 h 184"/>
              <a:gd name="T14" fmla="*/ 0 w 192"/>
              <a:gd name="T15" fmla="*/ 120 h 184"/>
              <a:gd name="T16" fmla="*/ 3 w 192"/>
              <a:gd name="T17" fmla="*/ 133 h 184"/>
              <a:gd name="T18" fmla="*/ 69 w 192"/>
              <a:gd name="T19" fmla="*/ 133 h 184"/>
              <a:gd name="T20" fmla="*/ 72 w 192"/>
              <a:gd name="T21" fmla="*/ 120 h 184"/>
              <a:gd name="T22" fmla="*/ 67 w 192"/>
              <a:gd name="T23" fmla="*/ 116 h 184"/>
              <a:gd name="T24" fmla="*/ 72 w 192"/>
              <a:gd name="T25" fmla="*/ 64 h 184"/>
              <a:gd name="T26" fmla="*/ 80 w 192"/>
              <a:gd name="T27" fmla="*/ 78 h 184"/>
              <a:gd name="T28" fmla="*/ 68 w 192"/>
              <a:gd name="T29" fmla="*/ 160 h 184"/>
              <a:gd name="T30" fmla="*/ 48 w 192"/>
              <a:gd name="T31" fmla="*/ 184 h 184"/>
              <a:gd name="T32" fmla="*/ 56 w 192"/>
              <a:gd name="T33" fmla="*/ 180 h 184"/>
              <a:gd name="T34" fmla="*/ 124 w 192"/>
              <a:gd name="T35" fmla="*/ 168 h 184"/>
              <a:gd name="T36" fmla="*/ 136 w 192"/>
              <a:gd name="T37" fmla="*/ 184 h 184"/>
              <a:gd name="T38" fmla="*/ 144 w 192"/>
              <a:gd name="T39" fmla="*/ 180 h 184"/>
              <a:gd name="T40" fmla="*/ 112 w 192"/>
              <a:gd name="T41" fmla="*/ 160 h 184"/>
              <a:gd name="T42" fmla="*/ 113 w 192"/>
              <a:gd name="T43" fmla="*/ 77 h 184"/>
              <a:gd name="T44" fmla="*/ 150 w 192"/>
              <a:gd name="T45" fmla="*/ 64 h 184"/>
              <a:gd name="T46" fmla="*/ 124 w 192"/>
              <a:gd name="T47" fmla="*/ 116 h 184"/>
              <a:gd name="T48" fmla="*/ 120 w 192"/>
              <a:gd name="T49" fmla="*/ 125 h 184"/>
              <a:gd name="T50" fmla="*/ 156 w 192"/>
              <a:gd name="T51" fmla="*/ 148 h 184"/>
              <a:gd name="T52" fmla="*/ 192 w 192"/>
              <a:gd name="T53" fmla="*/ 125 h 184"/>
              <a:gd name="T54" fmla="*/ 188 w 192"/>
              <a:gd name="T55" fmla="*/ 116 h 184"/>
              <a:gd name="T56" fmla="*/ 96 w 192"/>
              <a:gd name="T57" fmla="*/ 8 h 184"/>
              <a:gd name="T58" fmla="*/ 104 w 192"/>
              <a:gd name="T59" fmla="*/ 18 h 184"/>
              <a:gd name="T60" fmla="*/ 92 w 192"/>
              <a:gd name="T61" fmla="*/ 17 h 184"/>
              <a:gd name="T62" fmla="*/ 88 w 192"/>
              <a:gd name="T63" fmla="*/ 16 h 184"/>
              <a:gd name="T64" fmla="*/ 63 w 192"/>
              <a:gd name="T65" fmla="*/ 128 h 184"/>
              <a:gd name="T66" fmla="*/ 9 w 192"/>
              <a:gd name="T67" fmla="*/ 128 h 184"/>
              <a:gd name="T68" fmla="*/ 8 w 192"/>
              <a:gd name="T69" fmla="*/ 124 h 184"/>
              <a:gd name="T70" fmla="*/ 64 w 192"/>
              <a:gd name="T71" fmla="*/ 125 h 184"/>
              <a:gd name="T72" fmla="*/ 14 w 192"/>
              <a:gd name="T73" fmla="*/ 116 h 184"/>
              <a:gd name="T74" fmla="*/ 58 w 192"/>
              <a:gd name="T75" fmla="*/ 116 h 184"/>
              <a:gd name="T76" fmla="*/ 88 w 192"/>
              <a:gd name="T77" fmla="*/ 160 h 184"/>
              <a:gd name="T78" fmla="*/ 96 w 192"/>
              <a:gd name="T79" fmla="*/ 84 h 184"/>
              <a:gd name="T80" fmla="*/ 104 w 192"/>
              <a:gd name="T81" fmla="*/ 160 h 184"/>
              <a:gd name="T82" fmla="*/ 113 w 192"/>
              <a:gd name="T83" fmla="*/ 43 h 184"/>
              <a:gd name="T84" fmla="*/ 112 w 192"/>
              <a:gd name="T85" fmla="*/ 60 h 184"/>
              <a:gd name="T86" fmla="*/ 85 w 192"/>
              <a:gd name="T87" fmla="*/ 71 h 184"/>
              <a:gd name="T88" fmla="*/ 85 w 192"/>
              <a:gd name="T89" fmla="*/ 49 h 184"/>
              <a:gd name="T90" fmla="*/ 72 w 192"/>
              <a:gd name="T91" fmla="*/ 56 h 184"/>
              <a:gd name="T92" fmla="*/ 32 w 192"/>
              <a:gd name="T93" fmla="*/ 53 h 184"/>
              <a:gd name="T94" fmla="*/ 95 w 192"/>
              <a:gd name="T95" fmla="*/ 24 h 184"/>
              <a:gd name="T96" fmla="*/ 97 w 192"/>
              <a:gd name="T97" fmla="*/ 24 h 184"/>
              <a:gd name="T98" fmla="*/ 160 w 192"/>
              <a:gd name="T99" fmla="*/ 53 h 184"/>
              <a:gd name="T100" fmla="*/ 120 w 192"/>
              <a:gd name="T101" fmla="*/ 56 h 184"/>
              <a:gd name="T102" fmla="*/ 178 w 192"/>
              <a:gd name="T103" fmla="*/ 116 h 184"/>
              <a:gd name="T104" fmla="*/ 156 w 192"/>
              <a:gd name="T105" fmla="*/ 69 h 184"/>
              <a:gd name="T106" fmla="*/ 183 w 192"/>
              <a:gd name="T107" fmla="*/ 128 h 184"/>
              <a:gd name="T108" fmla="*/ 129 w 192"/>
              <a:gd name="T109" fmla="*/ 128 h 184"/>
              <a:gd name="T110" fmla="*/ 128 w 192"/>
              <a:gd name="T111" fmla="*/ 124 h 184"/>
              <a:gd name="T112" fmla="*/ 184 w 192"/>
              <a:gd name="T113" fmla="*/ 125 h 184"/>
              <a:gd name="T114" fmla="*/ 84 w 192"/>
              <a:gd name="T115" fmla="*/ 60 h 184"/>
              <a:gd name="T116" fmla="*/ 108 w 192"/>
              <a:gd name="T117" fmla="*/ 60 h 184"/>
              <a:gd name="T118" fmla="*/ 96 w 192"/>
              <a:gd name="T119" fmla="*/ 64 h 184"/>
              <a:gd name="T120" fmla="*/ 96 w 192"/>
              <a:gd name="T121" fmla="*/ 56 h 184"/>
              <a:gd name="T122" fmla="*/ 96 w 192"/>
              <a:gd name="T123" fmla="*/ 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184">
                <a:moveTo>
                  <a:pt x="188" y="116"/>
                </a:moveTo>
                <a:cubicBezTo>
                  <a:pt x="187" y="116"/>
                  <a:pt x="187" y="116"/>
                  <a:pt x="187" y="116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5" y="61"/>
                  <a:pt x="167" y="58"/>
                  <a:pt x="168" y="54"/>
                </a:cubicBezTo>
                <a:cubicBezTo>
                  <a:pt x="169" y="49"/>
                  <a:pt x="166" y="43"/>
                  <a:pt x="160" y="4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ubicBezTo>
                  <a:pt x="87" y="0"/>
                  <a:pt x="80" y="7"/>
                  <a:pt x="80" y="16"/>
                </a:cubicBezTo>
                <a:cubicBezTo>
                  <a:pt x="80" y="21"/>
                  <a:pt x="80" y="21"/>
                  <a:pt x="80" y="21"/>
                </a:cubicBezTo>
                <a:cubicBezTo>
                  <a:pt x="32" y="41"/>
                  <a:pt x="32" y="41"/>
                  <a:pt x="32" y="41"/>
                </a:cubicBezTo>
                <a:cubicBezTo>
                  <a:pt x="26" y="43"/>
                  <a:pt x="23" y="49"/>
                  <a:pt x="24" y="54"/>
                </a:cubicBezTo>
                <a:cubicBezTo>
                  <a:pt x="25" y="58"/>
                  <a:pt x="27" y="61"/>
                  <a:pt x="30" y="63"/>
                </a:cubicBezTo>
                <a:cubicBezTo>
                  <a:pt x="5" y="116"/>
                  <a:pt x="5" y="116"/>
                  <a:pt x="5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1"/>
                  <a:pt x="3" y="133"/>
                </a:cubicBezTo>
                <a:cubicBezTo>
                  <a:pt x="10" y="142"/>
                  <a:pt x="23" y="148"/>
                  <a:pt x="36" y="148"/>
                </a:cubicBezTo>
                <a:cubicBezTo>
                  <a:pt x="49" y="148"/>
                  <a:pt x="62" y="142"/>
                  <a:pt x="69" y="133"/>
                </a:cubicBezTo>
                <a:cubicBezTo>
                  <a:pt x="71" y="131"/>
                  <a:pt x="72" y="128"/>
                  <a:pt x="72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8"/>
                  <a:pt x="70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42" y="64"/>
                  <a:pt x="42" y="64"/>
                  <a:pt x="4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9"/>
                  <a:pt x="75" y="73"/>
                  <a:pt x="79" y="77"/>
                </a:cubicBezTo>
                <a:cubicBezTo>
                  <a:pt x="79" y="77"/>
                  <a:pt x="80" y="78"/>
                  <a:pt x="80" y="7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57" y="160"/>
                  <a:pt x="48" y="169"/>
                  <a:pt x="48" y="180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73"/>
                  <a:pt x="61" y="168"/>
                  <a:pt x="68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1" y="168"/>
                  <a:pt x="136" y="173"/>
                  <a:pt x="136" y="180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69"/>
                  <a:pt x="135" y="160"/>
                  <a:pt x="124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3" y="77"/>
                  <a:pt x="113" y="77"/>
                </a:cubicBezTo>
                <a:cubicBezTo>
                  <a:pt x="117" y="73"/>
                  <a:pt x="119" y="69"/>
                  <a:pt x="120" y="64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2" y="116"/>
                  <a:pt x="120" y="118"/>
                  <a:pt x="120" y="120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8"/>
                  <a:pt x="121" y="131"/>
                  <a:pt x="123" y="133"/>
                </a:cubicBezTo>
                <a:cubicBezTo>
                  <a:pt x="130" y="142"/>
                  <a:pt x="143" y="148"/>
                  <a:pt x="156" y="148"/>
                </a:cubicBezTo>
                <a:cubicBezTo>
                  <a:pt x="169" y="148"/>
                  <a:pt x="182" y="142"/>
                  <a:pt x="189" y="133"/>
                </a:cubicBezTo>
                <a:cubicBezTo>
                  <a:pt x="191" y="131"/>
                  <a:pt x="192" y="128"/>
                  <a:pt x="192" y="125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192" y="118"/>
                  <a:pt x="190" y="116"/>
                  <a:pt x="188" y="116"/>
                </a:cubicBezTo>
                <a:close/>
                <a:moveTo>
                  <a:pt x="88" y="16"/>
                </a:moveTo>
                <a:cubicBezTo>
                  <a:pt x="88" y="12"/>
                  <a:pt x="92" y="8"/>
                  <a:pt x="96" y="8"/>
                </a:cubicBezTo>
                <a:cubicBezTo>
                  <a:pt x="100" y="8"/>
                  <a:pt x="104" y="12"/>
                  <a:pt x="104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98" y="16"/>
                  <a:pt x="94" y="16"/>
                  <a:pt x="92" y="17"/>
                </a:cubicBezTo>
                <a:cubicBezTo>
                  <a:pt x="88" y="18"/>
                  <a:pt x="88" y="18"/>
                  <a:pt x="88" y="18"/>
                </a:cubicBezTo>
                <a:lnTo>
                  <a:pt x="88" y="16"/>
                </a:lnTo>
                <a:close/>
                <a:moveTo>
                  <a:pt x="64" y="125"/>
                </a:moveTo>
                <a:cubicBezTo>
                  <a:pt x="64" y="126"/>
                  <a:pt x="64" y="127"/>
                  <a:pt x="63" y="128"/>
                </a:cubicBezTo>
                <a:cubicBezTo>
                  <a:pt x="57" y="136"/>
                  <a:pt x="47" y="140"/>
                  <a:pt x="36" y="140"/>
                </a:cubicBezTo>
                <a:cubicBezTo>
                  <a:pt x="25" y="140"/>
                  <a:pt x="15" y="136"/>
                  <a:pt x="9" y="128"/>
                </a:cubicBezTo>
                <a:cubicBezTo>
                  <a:pt x="8" y="127"/>
                  <a:pt x="8" y="126"/>
                  <a:pt x="8" y="125"/>
                </a:cubicBezTo>
                <a:cubicBezTo>
                  <a:pt x="8" y="124"/>
                  <a:pt x="8" y="124"/>
                  <a:pt x="8" y="124"/>
                </a:cubicBezTo>
                <a:cubicBezTo>
                  <a:pt x="64" y="124"/>
                  <a:pt x="64" y="124"/>
                  <a:pt x="64" y="124"/>
                </a:cubicBezTo>
                <a:lnTo>
                  <a:pt x="64" y="125"/>
                </a:lnTo>
                <a:close/>
                <a:moveTo>
                  <a:pt x="58" y="116"/>
                </a:moveTo>
                <a:cubicBezTo>
                  <a:pt x="14" y="116"/>
                  <a:pt x="14" y="116"/>
                  <a:pt x="14" y="116"/>
                </a:cubicBezTo>
                <a:cubicBezTo>
                  <a:pt x="36" y="69"/>
                  <a:pt x="36" y="69"/>
                  <a:pt x="36" y="69"/>
                </a:cubicBezTo>
                <a:lnTo>
                  <a:pt x="58" y="116"/>
                </a:lnTo>
                <a:close/>
                <a:moveTo>
                  <a:pt x="104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83"/>
                  <a:pt x="88" y="83"/>
                  <a:pt x="88" y="83"/>
                </a:cubicBezTo>
                <a:cubicBezTo>
                  <a:pt x="91" y="84"/>
                  <a:pt x="93" y="84"/>
                  <a:pt x="96" y="84"/>
                </a:cubicBezTo>
                <a:cubicBezTo>
                  <a:pt x="99" y="84"/>
                  <a:pt x="101" y="84"/>
                  <a:pt x="104" y="83"/>
                </a:cubicBezTo>
                <a:lnTo>
                  <a:pt x="104" y="160"/>
                </a:lnTo>
                <a:close/>
                <a:moveTo>
                  <a:pt x="120" y="56"/>
                </a:moveTo>
                <a:cubicBezTo>
                  <a:pt x="119" y="51"/>
                  <a:pt x="117" y="47"/>
                  <a:pt x="113" y="43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10" y="52"/>
                  <a:pt x="112" y="56"/>
                  <a:pt x="112" y="60"/>
                </a:cubicBezTo>
                <a:cubicBezTo>
                  <a:pt x="112" y="64"/>
                  <a:pt x="110" y="68"/>
                  <a:pt x="107" y="71"/>
                </a:cubicBezTo>
                <a:cubicBezTo>
                  <a:pt x="101" y="77"/>
                  <a:pt x="91" y="77"/>
                  <a:pt x="85" y="71"/>
                </a:cubicBezTo>
                <a:cubicBezTo>
                  <a:pt x="82" y="68"/>
                  <a:pt x="80" y="64"/>
                  <a:pt x="80" y="60"/>
                </a:cubicBezTo>
                <a:cubicBezTo>
                  <a:pt x="80" y="56"/>
                  <a:pt x="82" y="52"/>
                  <a:pt x="85" y="49"/>
                </a:cubicBezTo>
                <a:cubicBezTo>
                  <a:pt x="79" y="43"/>
                  <a:pt x="79" y="43"/>
                  <a:pt x="79" y="43"/>
                </a:cubicBezTo>
                <a:cubicBezTo>
                  <a:pt x="75" y="47"/>
                  <a:pt x="73" y="51"/>
                  <a:pt x="72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2" y="55"/>
                  <a:pt x="32" y="53"/>
                </a:cubicBezTo>
                <a:cubicBezTo>
                  <a:pt x="32" y="51"/>
                  <a:pt x="33" y="49"/>
                  <a:pt x="35" y="48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6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9"/>
                  <a:pt x="160" y="51"/>
                  <a:pt x="160" y="53"/>
                </a:cubicBezTo>
                <a:cubicBezTo>
                  <a:pt x="160" y="55"/>
                  <a:pt x="158" y="56"/>
                  <a:pt x="156" y="56"/>
                </a:cubicBezTo>
                <a:lnTo>
                  <a:pt x="120" y="56"/>
                </a:lnTo>
                <a:close/>
                <a:moveTo>
                  <a:pt x="156" y="69"/>
                </a:moveTo>
                <a:cubicBezTo>
                  <a:pt x="178" y="116"/>
                  <a:pt x="178" y="116"/>
                  <a:pt x="178" y="116"/>
                </a:cubicBezTo>
                <a:cubicBezTo>
                  <a:pt x="134" y="116"/>
                  <a:pt x="134" y="116"/>
                  <a:pt x="134" y="116"/>
                </a:cubicBezTo>
                <a:lnTo>
                  <a:pt x="156" y="69"/>
                </a:lnTo>
                <a:close/>
                <a:moveTo>
                  <a:pt x="184" y="125"/>
                </a:moveTo>
                <a:cubicBezTo>
                  <a:pt x="184" y="126"/>
                  <a:pt x="184" y="127"/>
                  <a:pt x="183" y="128"/>
                </a:cubicBezTo>
                <a:cubicBezTo>
                  <a:pt x="177" y="136"/>
                  <a:pt x="167" y="140"/>
                  <a:pt x="156" y="140"/>
                </a:cubicBezTo>
                <a:cubicBezTo>
                  <a:pt x="145" y="140"/>
                  <a:pt x="135" y="136"/>
                  <a:pt x="129" y="128"/>
                </a:cubicBezTo>
                <a:cubicBezTo>
                  <a:pt x="128" y="127"/>
                  <a:pt x="128" y="126"/>
                  <a:pt x="128" y="125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84" y="124"/>
                  <a:pt x="184" y="124"/>
                  <a:pt x="184" y="124"/>
                </a:cubicBezTo>
                <a:lnTo>
                  <a:pt x="184" y="125"/>
                </a:lnTo>
                <a:close/>
                <a:moveTo>
                  <a:pt x="96" y="48"/>
                </a:moveTo>
                <a:cubicBezTo>
                  <a:pt x="89" y="48"/>
                  <a:pt x="84" y="53"/>
                  <a:pt x="84" y="60"/>
                </a:cubicBezTo>
                <a:cubicBezTo>
                  <a:pt x="84" y="67"/>
                  <a:pt x="89" y="72"/>
                  <a:pt x="96" y="72"/>
                </a:cubicBezTo>
                <a:cubicBezTo>
                  <a:pt x="103" y="72"/>
                  <a:pt x="108" y="67"/>
                  <a:pt x="108" y="60"/>
                </a:cubicBezTo>
                <a:cubicBezTo>
                  <a:pt x="108" y="53"/>
                  <a:pt x="103" y="48"/>
                  <a:pt x="96" y="48"/>
                </a:cubicBezTo>
                <a:close/>
                <a:moveTo>
                  <a:pt x="96" y="64"/>
                </a:moveTo>
                <a:cubicBezTo>
                  <a:pt x="94" y="64"/>
                  <a:pt x="92" y="62"/>
                  <a:pt x="92" y="60"/>
                </a:cubicBezTo>
                <a:cubicBezTo>
                  <a:pt x="92" y="58"/>
                  <a:pt x="94" y="56"/>
                  <a:pt x="96" y="56"/>
                </a:cubicBezTo>
                <a:cubicBezTo>
                  <a:pt x="98" y="56"/>
                  <a:pt x="100" y="58"/>
                  <a:pt x="100" y="60"/>
                </a:cubicBezTo>
                <a:cubicBezTo>
                  <a:pt x="100" y="62"/>
                  <a:pt x="98" y="64"/>
                  <a:pt x="96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21"/>
          <p:cNvGrpSpPr/>
          <p:nvPr/>
        </p:nvGrpSpPr>
        <p:grpSpPr>
          <a:xfrm>
            <a:off x="4555903" y="5502933"/>
            <a:ext cx="616220" cy="616220"/>
            <a:chOff x="3031903" y="3781860"/>
            <a:chExt cx="616220" cy="616220"/>
          </a:xfrm>
        </p:grpSpPr>
        <p:sp>
          <p:nvSpPr>
            <p:cNvPr id="11" name="Oval 573"/>
            <p:cNvSpPr>
              <a:spLocks noChangeArrowheads="1"/>
            </p:cNvSpPr>
            <p:nvPr/>
          </p:nvSpPr>
          <p:spPr bwMode="auto">
            <a:xfrm>
              <a:off x="3031903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93"/>
            <p:cNvSpPr>
              <a:spLocks noEditPoints="1"/>
            </p:cNvSpPr>
            <p:nvPr/>
          </p:nvSpPr>
          <p:spPr bwMode="auto">
            <a:xfrm>
              <a:off x="3194780" y="3875967"/>
              <a:ext cx="290465" cy="393621"/>
            </a:xfrm>
            <a:custGeom>
              <a:avLst/>
              <a:gdLst>
                <a:gd name="T0" fmla="*/ 68 w 136"/>
                <a:gd name="T1" fmla="*/ 0 h 184"/>
                <a:gd name="T2" fmla="*/ 0 w 136"/>
                <a:gd name="T3" fmla="*/ 28 h 184"/>
                <a:gd name="T4" fmla="*/ 124 w 136"/>
                <a:gd name="T5" fmla="*/ 184 h 184"/>
                <a:gd name="T6" fmla="*/ 124 w 136"/>
                <a:gd name="T7" fmla="*/ 16 h 184"/>
                <a:gd name="T8" fmla="*/ 57 w 136"/>
                <a:gd name="T9" fmla="*/ 16 h 184"/>
                <a:gd name="T10" fmla="*/ 96 w 136"/>
                <a:gd name="T11" fmla="*/ 24 h 184"/>
                <a:gd name="T12" fmla="*/ 87 w 136"/>
                <a:gd name="T13" fmla="*/ 33 h 184"/>
                <a:gd name="T14" fmla="*/ 76 w 136"/>
                <a:gd name="T15" fmla="*/ 38 h 184"/>
                <a:gd name="T16" fmla="*/ 60 w 136"/>
                <a:gd name="T17" fmla="*/ 38 h 184"/>
                <a:gd name="T18" fmla="*/ 52 w 136"/>
                <a:gd name="T19" fmla="*/ 32 h 184"/>
                <a:gd name="T20" fmla="*/ 40 w 136"/>
                <a:gd name="T21" fmla="*/ 34 h 184"/>
                <a:gd name="T22" fmla="*/ 44 w 136"/>
                <a:gd name="T23" fmla="*/ 48 h 184"/>
                <a:gd name="T24" fmla="*/ 52 w 136"/>
                <a:gd name="T25" fmla="*/ 42 h 184"/>
                <a:gd name="T26" fmla="*/ 63 w 136"/>
                <a:gd name="T27" fmla="*/ 47 h 184"/>
                <a:gd name="T28" fmla="*/ 79 w 136"/>
                <a:gd name="T29" fmla="*/ 47 h 184"/>
                <a:gd name="T30" fmla="*/ 95 w 136"/>
                <a:gd name="T31" fmla="*/ 47 h 184"/>
                <a:gd name="T32" fmla="*/ 112 w 136"/>
                <a:gd name="T33" fmla="*/ 44 h 184"/>
                <a:gd name="T34" fmla="*/ 88 w 136"/>
                <a:gd name="T35" fmla="*/ 140 h 184"/>
                <a:gd name="T36" fmla="*/ 24 w 136"/>
                <a:gd name="T37" fmla="*/ 156 h 184"/>
                <a:gd name="T38" fmla="*/ 34 w 136"/>
                <a:gd name="T39" fmla="*/ 40 h 184"/>
                <a:gd name="T40" fmla="*/ 96 w 136"/>
                <a:gd name="T41" fmla="*/ 154 h 184"/>
                <a:gd name="T42" fmla="*/ 128 w 136"/>
                <a:gd name="T43" fmla="*/ 172 h 184"/>
                <a:gd name="T44" fmla="*/ 8 w 136"/>
                <a:gd name="T45" fmla="*/ 172 h 184"/>
                <a:gd name="T46" fmla="*/ 32 w 136"/>
                <a:gd name="T47" fmla="*/ 24 h 184"/>
                <a:gd name="T48" fmla="*/ 16 w 136"/>
                <a:gd name="T49" fmla="*/ 44 h 184"/>
                <a:gd name="T50" fmla="*/ 92 w 136"/>
                <a:gd name="T51" fmla="*/ 168 h 184"/>
                <a:gd name="T52" fmla="*/ 119 w 136"/>
                <a:gd name="T53" fmla="*/ 143 h 184"/>
                <a:gd name="T54" fmla="*/ 120 w 136"/>
                <a:gd name="T55" fmla="*/ 140 h 184"/>
                <a:gd name="T56" fmla="*/ 108 w 136"/>
                <a:gd name="T57" fmla="*/ 32 h 184"/>
                <a:gd name="T58" fmla="*/ 124 w 136"/>
                <a:gd name="T59" fmla="*/ 24 h 184"/>
                <a:gd name="T60" fmla="*/ 44 w 136"/>
                <a:gd name="T61" fmla="*/ 84 h 184"/>
                <a:gd name="T62" fmla="*/ 57 w 136"/>
                <a:gd name="T63" fmla="*/ 61 h 184"/>
                <a:gd name="T64" fmla="*/ 33 w 136"/>
                <a:gd name="T65" fmla="*/ 75 h 184"/>
                <a:gd name="T66" fmla="*/ 100 w 136"/>
                <a:gd name="T67" fmla="*/ 72 h 184"/>
                <a:gd name="T68" fmla="*/ 100 w 136"/>
                <a:gd name="T69" fmla="*/ 80 h 184"/>
                <a:gd name="T70" fmla="*/ 47 w 136"/>
                <a:gd name="T71" fmla="*/ 107 h 184"/>
                <a:gd name="T72" fmla="*/ 44 w 136"/>
                <a:gd name="T73" fmla="*/ 98 h 184"/>
                <a:gd name="T74" fmla="*/ 41 w 136"/>
                <a:gd name="T75" fmla="*/ 107 h 184"/>
                <a:gd name="T76" fmla="*/ 68 w 136"/>
                <a:gd name="T77" fmla="*/ 96 h 184"/>
                <a:gd name="T78" fmla="*/ 100 w 136"/>
                <a:gd name="T79" fmla="*/ 96 h 184"/>
                <a:gd name="T80" fmla="*/ 63 w 136"/>
                <a:gd name="T81" fmla="*/ 115 h 184"/>
                <a:gd name="T82" fmla="*/ 39 w 136"/>
                <a:gd name="T83" fmla="*/ 117 h 184"/>
                <a:gd name="T84" fmla="*/ 44 w 136"/>
                <a:gd name="T85" fmla="*/ 132 h 184"/>
                <a:gd name="T86" fmla="*/ 68 w 136"/>
                <a:gd name="T87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6" y="7"/>
                    <a:pt x="78" y="0"/>
                    <a:pt x="68" y="0"/>
                  </a:cubicBezTo>
                  <a:cubicBezTo>
                    <a:pt x="58" y="0"/>
                    <a:pt x="50" y="7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68" y="8"/>
                  </a:moveTo>
                  <a:cubicBezTo>
                    <a:pt x="73" y="8"/>
                    <a:pt x="78" y="11"/>
                    <a:pt x="79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1"/>
                    <a:pt x="63" y="8"/>
                    <a:pt x="68" y="8"/>
                  </a:cubicBezTo>
                  <a:close/>
                  <a:moveTo>
                    <a:pt x="40" y="24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5" y="32"/>
                    <a:pt x="84" y="32"/>
                  </a:cubicBezTo>
                  <a:cubicBezTo>
                    <a:pt x="83" y="32"/>
                    <a:pt x="82" y="32"/>
                    <a:pt x="81" y="33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69" y="32"/>
                    <a:pt x="67" y="32"/>
                    <a:pt x="65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0" y="32"/>
                    <a:pt x="49" y="33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40" y="24"/>
                  </a:lnTo>
                  <a:close/>
                  <a:moveTo>
                    <a:pt x="41" y="47"/>
                  </a:moveTo>
                  <a:cubicBezTo>
                    <a:pt x="42" y="48"/>
                    <a:pt x="43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6" y="48"/>
                    <a:pt x="47" y="47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1" y="48"/>
                    <a:pt x="62" y="48"/>
                    <a:pt x="63" y="47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5" y="48"/>
                    <a:pt x="77" y="48"/>
                    <a:pt x="79" y="47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1" y="48"/>
                    <a:pt x="93" y="48"/>
                    <a:pt x="95" y="4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42"/>
                    <a:pt x="112" y="44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0" y="136"/>
                    <a:pt x="88" y="138"/>
                    <a:pt x="88" y="14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6" y="160"/>
                    <a:pt x="24" y="158"/>
                    <a:pt x="24" y="15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6" y="40"/>
                    <a:pt x="28" y="40"/>
                  </a:cubicBezTo>
                  <a:cubicBezTo>
                    <a:pt x="34" y="40"/>
                    <a:pt x="34" y="40"/>
                    <a:pt x="34" y="40"/>
                  </a:cubicBezTo>
                  <a:lnTo>
                    <a:pt x="41" y="47"/>
                  </a:lnTo>
                  <a:close/>
                  <a:moveTo>
                    <a:pt x="106" y="14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44"/>
                    <a:pt x="96" y="144"/>
                    <a:pt x="96" y="144"/>
                  </a:cubicBezTo>
                  <a:lnTo>
                    <a:pt x="106" y="144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1" y="32"/>
                    <a:pt x="16" y="37"/>
                    <a:pt x="16" y="44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63"/>
                    <a:pt x="21" y="168"/>
                    <a:pt x="28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3" y="168"/>
                    <a:pt x="93" y="168"/>
                    <a:pt x="94" y="168"/>
                  </a:cubicBezTo>
                  <a:cubicBezTo>
                    <a:pt x="94" y="167"/>
                    <a:pt x="94" y="167"/>
                    <a:pt x="95" y="167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19" y="142"/>
                    <a:pt x="119" y="142"/>
                    <a:pt x="120" y="142"/>
                  </a:cubicBezTo>
                  <a:cubicBezTo>
                    <a:pt x="120" y="142"/>
                    <a:pt x="120" y="141"/>
                    <a:pt x="120" y="141"/>
                  </a:cubicBezTo>
                  <a:cubicBezTo>
                    <a:pt x="120" y="141"/>
                    <a:pt x="120" y="141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37"/>
                    <a:pt x="115" y="32"/>
                    <a:pt x="108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172"/>
                  </a:lnTo>
                  <a:close/>
                  <a:moveTo>
                    <a:pt x="44" y="84"/>
                  </a:moveTo>
                  <a:cubicBezTo>
                    <a:pt x="45" y="84"/>
                    <a:pt x="46" y="84"/>
                    <a:pt x="47" y="83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3" y="84"/>
                    <a:pt x="44" y="84"/>
                  </a:cubicBezTo>
                  <a:close/>
                  <a:moveTo>
                    <a:pt x="100" y="72"/>
                  </a:moveTo>
                  <a:cubicBezTo>
                    <a:pt x="68" y="72"/>
                    <a:pt x="68" y="72"/>
                    <a:pt x="68" y="7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lnTo>
                    <a:pt x="100" y="72"/>
                  </a:lnTo>
                  <a:close/>
                  <a:moveTo>
                    <a:pt x="44" y="108"/>
                  </a:moveTo>
                  <a:cubicBezTo>
                    <a:pt x="45" y="108"/>
                    <a:pt x="46" y="108"/>
                    <a:pt x="47" y="107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2" y="108"/>
                    <a:pt x="43" y="108"/>
                    <a:pt x="44" y="108"/>
                  </a:cubicBezTo>
                  <a:close/>
                  <a:moveTo>
                    <a:pt x="100" y="96"/>
                  </a:moveTo>
                  <a:cubicBezTo>
                    <a:pt x="68" y="96"/>
                    <a:pt x="68" y="96"/>
                    <a:pt x="68" y="9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lnTo>
                    <a:pt x="100" y="96"/>
                  </a:lnTo>
                  <a:close/>
                  <a:moveTo>
                    <a:pt x="44" y="132"/>
                  </a:moveTo>
                  <a:cubicBezTo>
                    <a:pt x="45" y="132"/>
                    <a:pt x="46" y="132"/>
                    <a:pt x="47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2" y="132"/>
                    <a:pt x="43" y="132"/>
                    <a:pt x="44" y="132"/>
                  </a:cubicBezTo>
                  <a:close/>
                  <a:moveTo>
                    <a:pt x="100" y="120"/>
                  </a:moveTo>
                  <a:cubicBezTo>
                    <a:pt x="68" y="120"/>
                    <a:pt x="68" y="120"/>
                    <a:pt x="68" y="120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100" y="128"/>
                    <a:pt x="100" y="128"/>
                    <a:pt x="100" y="128"/>
                  </a:cubicBezTo>
                  <a:lnTo>
                    <a:pt x="10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20"/>
          <p:cNvGrpSpPr/>
          <p:nvPr/>
        </p:nvGrpSpPr>
        <p:grpSpPr>
          <a:xfrm>
            <a:off x="2912650" y="5502933"/>
            <a:ext cx="616220" cy="616220"/>
            <a:chOff x="1388650" y="3781860"/>
            <a:chExt cx="616220" cy="616220"/>
          </a:xfrm>
        </p:grpSpPr>
        <p:sp>
          <p:nvSpPr>
            <p:cNvPr id="14" name="Oval 569"/>
            <p:cNvSpPr>
              <a:spLocks noChangeArrowheads="1"/>
            </p:cNvSpPr>
            <p:nvPr/>
          </p:nvSpPr>
          <p:spPr bwMode="auto">
            <a:xfrm>
              <a:off x="1388650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706"/>
            <p:cNvSpPr>
              <a:spLocks noEditPoints="1"/>
            </p:cNvSpPr>
            <p:nvPr/>
          </p:nvSpPr>
          <p:spPr bwMode="auto">
            <a:xfrm>
              <a:off x="1517142" y="3858774"/>
              <a:ext cx="359235" cy="410813"/>
            </a:xfrm>
            <a:custGeom>
              <a:avLst/>
              <a:gdLst>
                <a:gd name="T0" fmla="*/ 156 w 168"/>
                <a:gd name="T1" fmla="*/ 153 h 192"/>
                <a:gd name="T2" fmla="*/ 160 w 168"/>
                <a:gd name="T3" fmla="*/ 107 h 192"/>
                <a:gd name="T4" fmla="*/ 144 w 168"/>
                <a:gd name="T5" fmla="*/ 84 h 192"/>
                <a:gd name="T6" fmla="*/ 88 w 168"/>
                <a:gd name="T7" fmla="*/ 40 h 192"/>
                <a:gd name="T8" fmla="*/ 116 w 168"/>
                <a:gd name="T9" fmla="*/ 30 h 192"/>
                <a:gd name="T10" fmla="*/ 115 w 168"/>
                <a:gd name="T11" fmla="*/ 15 h 192"/>
                <a:gd name="T12" fmla="*/ 88 w 168"/>
                <a:gd name="T13" fmla="*/ 8 h 192"/>
                <a:gd name="T14" fmla="*/ 80 w 168"/>
                <a:gd name="T15" fmla="*/ 40 h 192"/>
                <a:gd name="T16" fmla="*/ 24 w 168"/>
                <a:gd name="T17" fmla="*/ 84 h 192"/>
                <a:gd name="T18" fmla="*/ 8 w 168"/>
                <a:gd name="T19" fmla="*/ 107 h 192"/>
                <a:gd name="T20" fmla="*/ 12 w 168"/>
                <a:gd name="T21" fmla="*/ 153 h 192"/>
                <a:gd name="T22" fmla="*/ 0 w 168"/>
                <a:gd name="T23" fmla="*/ 180 h 192"/>
                <a:gd name="T24" fmla="*/ 8 w 168"/>
                <a:gd name="T25" fmla="*/ 180 h 192"/>
                <a:gd name="T26" fmla="*/ 160 w 168"/>
                <a:gd name="T27" fmla="*/ 180 h 192"/>
                <a:gd name="T28" fmla="*/ 168 w 168"/>
                <a:gd name="T29" fmla="*/ 180 h 192"/>
                <a:gd name="T30" fmla="*/ 102 w 168"/>
                <a:gd name="T31" fmla="*/ 16 h 192"/>
                <a:gd name="T32" fmla="*/ 102 w 168"/>
                <a:gd name="T33" fmla="*/ 24 h 192"/>
                <a:gd name="T34" fmla="*/ 40 w 168"/>
                <a:gd name="T35" fmla="*/ 76 h 192"/>
                <a:gd name="T36" fmla="*/ 49 w 168"/>
                <a:gd name="T37" fmla="*/ 68 h 192"/>
                <a:gd name="T38" fmla="*/ 108 w 168"/>
                <a:gd name="T39" fmla="*/ 68 h 192"/>
                <a:gd name="T40" fmla="*/ 136 w 168"/>
                <a:gd name="T41" fmla="*/ 84 h 192"/>
                <a:gd name="T42" fmla="*/ 32 w 168"/>
                <a:gd name="T43" fmla="*/ 168 h 192"/>
                <a:gd name="T44" fmla="*/ 32 w 168"/>
                <a:gd name="T45" fmla="*/ 160 h 192"/>
                <a:gd name="T46" fmla="*/ 20 w 168"/>
                <a:gd name="T47" fmla="*/ 124 h 192"/>
                <a:gd name="T48" fmla="*/ 20 w 168"/>
                <a:gd name="T49" fmla="*/ 152 h 192"/>
                <a:gd name="T50" fmla="*/ 32 w 168"/>
                <a:gd name="T51" fmla="*/ 108 h 192"/>
                <a:gd name="T52" fmla="*/ 52 w 168"/>
                <a:gd name="T53" fmla="*/ 153 h 192"/>
                <a:gd name="T54" fmla="*/ 40 w 168"/>
                <a:gd name="T55" fmla="*/ 168 h 192"/>
                <a:gd name="T56" fmla="*/ 36 w 168"/>
                <a:gd name="T57" fmla="*/ 123 h 192"/>
                <a:gd name="T58" fmla="*/ 48 w 168"/>
                <a:gd name="T59" fmla="*/ 108 h 192"/>
                <a:gd name="T60" fmla="*/ 52 w 168"/>
                <a:gd name="T61" fmla="*/ 153 h 192"/>
                <a:gd name="T62" fmla="*/ 56 w 168"/>
                <a:gd name="T63" fmla="*/ 160 h 192"/>
                <a:gd name="T64" fmla="*/ 60 w 168"/>
                <a:gd name="T65" fmla="*/ 152 h 192"/>
                <a:gd name="T66" fmla="*/ 68 w 168"/>
                <a:gd name="T67" fmla="*/ 152 h 192"/>
                <a:gd name="T68" fmla="*/ 56 w 168"/>
                <a:gd name="T69" fmla="*/ 108 h 192"/>
                <a:gd name="T70" fmla="*/ 56 w 168"/>
                <a:gd name="T71" fmla="*/ 116 h 192"/>
                <a:gd name="T72" fmla="*/ 88 w 168"/>
                <a:gd name="T73" fmla="*/ 168 h 192"/>
                <a:gd name="T74" fmla="*/ 76 w 168"/>
                <a:gd name="T75" fmla="*/ 153 h 192"/>
                <a:gd name="T76" fmla="*/ 80 w 168"/>
                <a:gd name="T77" fmla="*/ 108 h 192"/>
                <a:gd name="T78" fmla="*/ 92 w 168"/>
                <a:gd name="T79" fmla="*/ 123 h 192"/>
                <a:gd name="T80" fmla="*/ 96 w 168"/>
                <a:gd name="T81" fmla="*/ 168 h 192"/>
                <a:gd name="T82" fmla="*/ 112 w 168"/>
                <a:gd name="T83" fmla="*/ 168 h 192"/>
                <a:gd name="T84" fmla="*/ 108 w 168"/>
                <a:gd name="T85" fmla="*/ 124 h 192"/>
                <a:gd name="T86" fmla="*/ 96 w 168"/>
                <a:gd name="T87" fmla="*/ 116 h 192"/>
                <a:gd name="T88" fmla="*/ 112 w 168"/>
                <a:gd name="T89" fmla="*/ 116 h 192"/>
                <a:gd name="T90" fmla="*/ 128 w 168"/>
                <a:gd name="T91" fmla="*/ 160 h 192"/>
                <a:gd name="T92" fmla="*/ 120 w 168"/>
                <a:gd name="T93" fmla="*/ 160 h 192"/>
                <a:gd name="T94" fmla="*/ 120 w 168"/>
                <a:gd name="T95" fmla="*/ 116 h 192"/>
                <a:gd name="T96" fmla="*/ 128 w 168"/>
                <a:gd name="T97" fmla="*/ 116 h 192"/>
                <a:gd name="T98" fmla="*/ 152 w 168"/>
                <a:gd name="T99" fmla="*/ 168 h 192"/>
                <a:gd name="T100" fmla="*/ 152 w 168"/>
                <a:gd name="T101" fmla="*/ 160 h 192"/>
                <a:gd name="T102" fmla="*/ 140 w 168"/>
                <a:gd name="T103" fmla="*/ 124 h 192"/>
                <a:gd name="T104" fmla="*/ 140 w 168"/>
                <a:gd name="T105" fmla="*/ 152 h 192"/>
                <a:gd name="T106" fmla="*/ 152 w 168"/>
                <a:gd name="T107" fmla="*/ 108 h 192"/>
                <a:gd name="T108" fmla="*/ 12 w 168"/>
                <a:gd name="T109" fmla="*/ 100 h 192"/>
                <a:gd name="T110" fmla="*/ 156 w 168"/>
                <a:gd name="T111" fmla="*/ 92 h 192"/>
                <a:gd name="T112" fmla="*/ 12 w 168"/>
                <a:gd name="T113" fmla="*/ 100 h 192"/>
                <a:gd name="T114" fmla="*/ 108 w 168"/>
                <a:gd name="T11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2">
                  <a:moveTo>
                    <a:pt x="160" y="169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7"/>
                    <a:pt x="158" y="155"/>
                    <a:pt x="156" y="15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8" y="121"/>
                    <a:pt x="160" y="119"/>
                    <a:pt x="160" y="11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5" y="106"/>
                    <a:pt x="168" y="101"/>
                    <a:pt x="168" y="96"/>
                  </a:cubicBezTo>
                  <a:cubicBezTo>
                    <a:pt x="168" y="89"/>
                    <a:pt x="163" y="84"/>
                    <a:pt x="15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5"/>
                    <a:pt x="137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1" y="53"/>
                    <a:pt x="106" y="42"/>
                    <a:pt x="88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32"/>
                    <a:pt x="115" y="31"/>
                    <a:pt x="116" y="30"/>
                  </a:cubicBezTo>
                  <a:cubicBezTo>
                    <a:pt x="116" y="28"/>
                    <a:pt x="116" y="26"/>
                    <a:pt x="115" y="2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2"/>
                    <a:pt x="116" y="10"/>
                  </a:cubicBezTo>
                  <a:cubicBezTo>
                    <a:pt x="115" y="9"/>
                    <a:pt x="114" y="8"/>
                    <a:pt x="1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62" y="42"/>
                    <a:pt x="47" y="53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1" y="68"/>
                    <a:pt x="24" y="75"/>
                    <a:pt x="24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84"/>
                    <a:pt x="0" y="89"/>
                    <a:pt x="0" y="96"/>
                  </a:cubicBezTo>
                  <a:cubicBezTo>
                    <a:pt x="0" y="101"/>
                    <a:pt x="3" y="106"/>
                    <a:pt x="8" y="10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9"/>
                    <a:pt x="10" y="121"/>
                    <a:pt x="12" y="12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5"/>
                    <a:pt x="8" y="157"/>
                    <a:pt x="8" y="16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3" y="170"/>
                    <a:pt x="0" y="175"/>
                    <a:pt x="0" y="18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78"/>
                    <a:pt x="10" y="176"/>
                    <a:pt x="12" y="176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8" y="176"/>
                    <a:pt x="160" y="178"/>
                    <a:pt x="160" y="180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75"/>
                    <a:pt x="165" y="170"/>
                    <a:pt x="160" y="169"/>
                  </a:cubicBezTo>
                  <a:close/>
                  <a:moveTo>
                    <a:pt x="88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9"/>
                    <a:pt x="100" y="21"/>
                    <a:pt x="101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16"/>
                  </a:lnTo>
                  <a:close/>
                  <a:moveTo>
                    <a:pt x="4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6" y="56"/>
                    <a:pt x="69" y="48"/>
                    <a:pt x="84" y="48"/>
                  </a:cubicBezTo>
                  <a:cubicBezTo>
                    <a:pt x="99" y="48"/>
                    <a:pt x="112" y="56"/>
                    <a:pt x="119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32" y="76"/>
                    <a:pt x="136" y="80"/>
                    <a:pt x="136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0"/>
                    <a:pt x="36" y="76"/>
                    <a:pt x="40" y="76"/>
                  </a:cubicBezTo>
                  <a:close/>
                  <a:moveTo>
                    <a:pt x="32" y="168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2" y="160"/>
                    <a:pt x="32" y="160"/>
                    <a:pt x="32" y="160"/>
                  </a:cubicBezTo>
                  <a:lnTo>
                    <a:pt x="32" y="168"/>
                  </a:lnTo>
                  <a:close/>
                  <a:moveTo>
                    <a:pt x="20" y="152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52"/>
                    <a:pt x="28" y="152"/>
                    <a:pt x="28" y="152"/>
                  </a:cubicBezTo>
                  <a:lnTo>
                    <a:pt x="20" y="152"/>
                  </a:lnTo>
                  <a:close/>
                  <a:moveTo>
                    <a:pt x="16" y="116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16" y="116"/>
                  </a:lnTo>
                  <a:close/>
                  <a:moveTo>
                    <a:pt x="52" y="153"/>
                  </a:moveTo>
                  <a:cubicBezTo>
                    <a:pt x="50" y="155"/>
                    <a:pt x="48" y="157"/>
                    <a:pt x="48" y="160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57"/>
                    <a:pt x="38" y="155"/>
                    <a:pt x="36" y="15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1"/>
                    <a:pt x="40" y="119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9"/>
                    <a:pt x="50" y="121"/>
                    <a:pt x="52" y="123"/>
                  </a:cubicBezTo>
                  <a:lnTo>
                    <a:pt x="52" y="153"/>
                  </a:lnTo>
                  <a:close/>
                  <a:moveTo>
                    <a:pt x="72" y="168"/>
                  </a:moveTo>
                  <a:cubicBezTo>
                    <a:pt x="56" y="168"/>
                    <a:pt x="56" y="168"/>
                    <a:pt x="56" y="16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72" y="160"/>
                    <a:pt x="72" y="160"/>
                    <a:pt x="72" y="160"/>
                  </a:cubicBezTo>
                  <a:lnTo>
                    <a:pt x="72" y="168"/>
                  </a:lnTo>
                  <a:close/>
                  <a:moveTo>
                    <a:pt x="60" y="152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52"/>
                    <a:pt x="68" y="152"/>
                    <a:pt x="68" y="152"/>
                  </a:cubicBezTo>
                  <a:lnTo>
                    <a:pt x="60" y="152"/>
                  </a:lnTo>
                  <a:close/>
                  <a:moveTo>
                    <a:pt x="56" y="116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6"/>
                    <a:pt x="72" y="116"/>
                    <a:pt x="72" y="116"/>
                  </a:cubicBezTo>
                  <a:lnTo>
                    <a:pt x="56" y="116"/>
                  </a:lnTo>
                  <a:close/>
                  <a:moveTo>
                    <a:pt x="92" y="153"/>
                  </a:moveTo>
                  <a:cubicBezTo>
                    <a:pt x="90" y="155"/>
                    <a:pt x="88" y="157"/>
                    <a:pt x="88" y="160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7"/>
                    <a:pt x="78" y="155"/>
                    <a:pt x="76" y="15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8" y="121"/>
                    <a:pt x="80" y="119"/>
                    <a:pt x="80" y="11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9"/>
                    <a:pt x="90" y="121"/>
                    <a:pt x="92" y="123"/>
                  </a:cubicBezTo>
                  <a:lnTo>
                    <a:pt x="92" y="153"/>
                  </a:lnTo>
                  <a:close/>
                  <a:moveTo>
                    <a:pt x="112" y="168"/>
                  </a:moveTo>
                  <a:cubicBezTo>
                    <a:pt x="96" y="168"/>
                    <a:pt x="96" y="168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12" y="160"/>
                    <a:pt x="112" y="160"/>
                    <a:pt x="112" y="160"/>
                  </a:cubicBezTo>
                  <a:lnTo>
                    <a:pt x="112" y="168"/>
                  </a:lnTo>
                  <a:close/>
                  <a:moveTo>
                    <a:pt x="100" y="152"/>
                  </a:moveTo>
                  <a:cubicBezTo>
                    <a:pt x="100" y="124"/>
                    <a:pt x="100" y="124"/>
                    <a:pt x="100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52"/>
                    <a:pt x="108" y="152"/>
                    <a:pt x="108" y="152"/>
                  </a:cubicBezTo>
                  <a:lnTo>
                    <a:pt x="100" y="152"/>
                  </a:lnTo>
                  <a:close/>
                  <a:moveTo>
                    <a:pt x="96" y="116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6"/>
                    <a:pt x="112" y="116"/>
                    <a:pt x="112" y="116"/>
                  </a:cubicBezTo>
                  <a:lnTo>
                    <a:pt x="96" y="116"/>
                  </a:lnTo>
                  <a:close/>
                  <a:moveTo>
                    <a:pt x="132" y="153"/>
                  </a:moveTo>
                  <a:cubicBezTo>
                    <a:pt x="130" y="155"/>
                    <a:pt x="128" y="157"/>
                    <a:pt x="128" y="160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7"/>
                    <a:pt x="118" y="155"/>
                    <a:pt x="116" y="15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1"/>
                    <a:pt x="120" y="119"/>
                    <a:pt x="120" y="116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9"/>
                    <a:pt x="130" y="121"/>
                    <a:pt x="132" y="123"/>
                  </a:cubicBezTo>
                  <a:lnTo>
                    <a:pt x="132" y="153"/>
                  </a:lnTo>
                  <a:close/>
                  <a:moveTo>
                    <a:pt x="152" y="168"/>
                  </a:moveTo>
                  <a:cubicBezTo>
                    <a:pt x="136" y="168"/>
                    <a:pt x="136" y="168"/>
                    <a:pt x="136" y="16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52" y="160"/>
                    <a:pt x="152" y="160"/>
                    <a:pt x="152" y="160"/>
                  </a:cubicBezTo>
                  <a:lnTo>
                    <a:pt x="152" y="168"/>
                  </a:lnTo>
                  <a:close/>
                  <a:moveTo>
                    <a:pt x="140" y="152"/>
                  </a:moveTo>
                  <a:cubicBezTo>
                    <a:pt x="140" y="124"/>
                    <a:pt x="140" y="124"/>
                    <a:pt x="140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52"/>
                    <a:pt x="148" y="152"/>
                    <a:pt x="148" y="152"/>
                  </a:cubicBezTo>
                  <a:lnTo>
                    <a:pt x="140" y="152"/>
                  </a:lnTo>
                  <a:close/>
                  <a:moveTo>
                    <a:pt x="136" y="116"/>
                  </a:moveTo>
                  <a:cubicBezTo>
                    <a:pt x="136" y="108"/>
                    <a:pt x="136" y="108"/>
                    <a:pt x="136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16"/>
                    <a:pt x="152" y="116"/>
                    <a:pt x="152" y="116"/>
                  </a:cubicBezTo>
                  <a:lnTo>
                    <a:pt x="136" y="116"/>
                  </a:lnTo>
                  <a:close/>
                  <a:moveTo>
                    <a:pt x="12" y="100"/>
                  </a:moveTo>
                  <a:cubicBezTo>
                    <a:pt x="10" y="100"/>
                    <a:pt x="8" y="98"/>
                    <a:pt x="8" y="96"/>
                  </a:cubicBezTo>
                  <a:cubicBezTo>
                    <a:pt x="8" y="94"/>
                    <a:pt x="10" y="92"/>
                    <a:pt x="12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2"/>
                    <a:pt x="160" y="94"/>
                    <a:pt x="160" y="96"/>
                  </a:cubicBezTo>
                  <a:cubicBezTo>
                    <a:pt x="160" y="98"/>
                    <a:pt x="158" y="100"/>
                    <a:pt x="156" y="100"/>
                  </a:cubicBezTo>
                  <a:lnTo>
                    <a:pt x="12" y="100"/>
                  </a:lnTo>
                  <a:close/>
                  <a:moveTo>
                    <a:pt x="60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60" y="184"/>
                    <a:pt x="60" y="184"/>
                    <a:pt x="60" y="184"/>
                  </a:cubicBezTo>
                  <a:lnTo>
                    <a:pt x="60" y="1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9"/>
          <p:cNvGrpSpPr/>
          <p:nvPr/>
        </p:nvGrpSpPr>
        <p:grpSpPr>
          <a:xfrm>
            <a:off x="3734276" y="5502933"/>
            <a:ext cx="616220" cy="616220"/>
            <a:chOff x="2210276" y="3781860"/>
            <a:chExt cx="616220" cy="616220"/>
          </a:xfrm>
        </p:grpSpPr>
        <p:sp>
          <p:nvSpPr>
            <p:cNvPr id="17" name="Oval 571"/>
            <p:cNvSpPr>
              <a:spLocks noChangeArrowheads="1"/>
            </p:cNvSpPr>
            <p:nvPr/>
          </p:nvSpPr>
          <p:spPr bwMode="auto">
            <a:xfrm>
              <a:off x="2210276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10"/>
            <p:cNvSpPr>
              <a:spLocks noEditPoints="1"/>
            </p:cNvSpPr>
            <p:nvPr/>
          </p:nvSpPr>
          <p:spPr bwMode="auto">
            <a:xfrm>
              <a:off x="2313432" y="3875967"/>
              <a:ext cx="410813" cy="393621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85 w 192"/>
                <a:gd name="T89" fmla="*/ 49 h 184"/>
                <a:gd name="T90" fmla="*/ 72 w 192"/>
                <a:gd name="T91" fmla="*/ 56 h 184"/>
                <a:gd name="T92" fmla="*/ 32 w 192"/>
                <a:gd name="T93" fmla="*/ 53 h 184"/>
                <a:gd name="T94" fmla="*/ 95 w 192"/>
                <a:gd name="T95" fmla="*/ 24 h 184"/>
                <a:gd name="T96" fmla="*/ 97 w 192"/>
                <a:gd name="T97" fmla="*/ 24 h 184"/>
                <a:gd name="T98" fmla="*/ 160 w 192"/>
                <a:gd name="T99" fmla="*/ 53 h 184"/>
                <a:gd name="T100" fmla="*/ 120 w 192"/>
                <a:gd name="T101" fmla="*/ 56 h 184"/>
                <a:gd name="T102" fmla="*/ 178 w 192"/>
                <a:gd name="T103" fmla="*/ 116 h 184"/>
                <a:gd name="T104" fmla="*/ 156 w 192"/>
                <a:gd name="T105" fmla="*/ 69 h 184"/>
                <a:gd name="T106" fmla="*/ 183 w 192"/>
                <a:gd name="T107" fmla="*/ 128 h 184"/>
                <a:gd name="T108" fmla="*/ 129 w 192"/>
                <a:gd name="T109" fmla="*/ 128 h 184"/>
                <a:gd name="T110" fmla="*/ 128 w 192"/>
                <a:gd name="T111" fmla="*/ 124 h 184"/>
                <a:gd name="T112" fmla="*/ 184 w 192"/>
                <a:gd name="T113" fmla="*/ 125 h 184"/>
                <a:gd name="T114" fmla="*/ 84 w 192"/>
                <a:gd name="T115" fmla="*/ 60 h 184"/>
                <a:gd name="T116" fmla="*/ 108 w 192"/>
                <a:gd name="T117" fmla="*/ 60 h 184"/>
                <a:gd name="T118" fmla="*/ 96 w 192"/>
                <a:gd name="T119" fmla="*/ 64 h 184"/>
                <a:gd name="T120" fmla="*/ 96 w 192"/>
                <a:gd name="T121" fmla="*/ 56 h 184"/>
                <a:gd name="T122" fmla="*/ 96 w 192"/>
                <a:gd name="T123" fmla="*/ 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82" y="68"/>
                    <a:pt x="80" y="64"/>
                    <a:pt x="80" y="60"/>
                  </a:cubicBezTo>
                  <a:cubicBezTo>
                    <a:pt x="80" y="56"/>
                    <a:pt x="82" y="52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20"/>
          <p:cNvGrpSpPr/>
          <p:nvPr/>
        </p:nvGrpSpPr>
        <p:grpSpPr>
          <a:xfrm>
            <a:off x="8654010" y="5494338"/>
            <a:ext cx="632508" cy="633413"/>
            <a:chOff x="3023759" y="3773716"/>
            <a:chExt cx="632508" cy="633413"/>
          </a:xfrm>
          <a:solidFill>
            <a:schemeClr val="tx2"/>
          </a:solidFill>
        </p:grpSpPr>
        <p:sp>
          <p:nvSpPr>
            <p:cNvPr id="21" name="Freeform 574"/>
            <p:cNvSpPr>
              <a:spLocks noEditPoints="1"/>
            </p:cNvSpPr>
            <p:nvPr/>
          </p:nvSpPr>
          <p:spPr bwMode="auto">
            <a:xfrm>
              <a:off x="3023759" y="3773716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93"/>
            <p:cNvSpPr>
              <a:spLocks noEditPoints="1"/>
            </p:cNvSpPr>
            <p:nvPr/>
          </p:nvSpPr>
          <p:spPr bwMode="auto">
            <a:xfrm>
              <a:off x="3194780" y="3875967"/>
              <a:ext cx="290465" cy="393621"/>
            </a:xfrm>
            <a:custGeom>
              <a:avLst/>
              <a:gdLst>
                <a:gd name="T0" fmla="*/ 68 w 136"/>
                <a:gd name="T1" fmla="*/ 0 h 184"/>
                <a:gd name="T2" fmla="*/ 0 w 136"/>
                <a:gd name="T3" fmla="*/ 28 h 184"/>
                <a:gd name="T4" fmla="*/ 124 w 136"/>
                <a:gd name="T5" fmla="*/ 184 h 184"/>
                <a:gd name="T6" fmla="*/ 124 w 136"/>
                <a:gd name="T7" fmla="*/ 16 h 184"/>
                <a:gd name="T8" fmla="*/ 57 w 136"/>
                <a:gd name="T9" fmla="*/ 16 h 184"/>
                <a:gd name="T10" fmla="*/ 96 w 136"/>
                <a:gd name="T11" fmla="*/ 24 h 184"/>
                <a:gd name="T12" fmla="*/ 87 w 136"/>
                <a:gd name="T13" fmla="*/ 33 h 184"/>
                <a:gd name="T14" fmla="*/ 76 w 136"/>
                <a:gd name="T15" fmla="*/ 38 h 184"/>
                <a:gd name="T16" fmla="*/ 60 w 136"/>
                <a:gd name="T17" fmla="*/ 38 h 184"/>
                <a:gd name="T18" fmla="*/ 52 w 136"/>
                <a:gd name="T19" fmla="*/ 32 h 184"/>
                <a:gd name="T20" fmla="*/ 40 w 136"/>
                <a:gd name="T21" fmla="*/ 34 h 184"/>
                <a:gd name="T22" fmla="*/ 44 w 136"/>
                <a:gd name="T23" fmla="*/ 48 h 184"/>
                <a:gd name="T24" fmla="*/ 52 w 136"/>
                <a:gd name="T25" fmla="*/ 42 h 184"/>
                <a:gd name="T26" fmla="*/ 63 w 136"/>
                <a:gd name="T27" fmla="*/ 47 h 184"/>
                <a:gd name="T28" fmla="*/ 79 w 136"/>
                <a:gd name="T29" fmla="*/ 47 h 184"/>
                <a:gd name="T30" fmla="*/ 95 w 136"/>
                <a:gd name="T31" fmla="*/ 47 h 184"/>
                <a:gd name="T32" fmla="*/ 112 w 136"/>
                <a:gd name="T33" fmla="*/ 44 h 184"/>
                <a:gd name="T34" fmla="*/ 88 w 136"/>
                <a:gd name="T35" fmla="*/ 140 h 184"/>
                <a:gd name="T36" fmla="*/ 24 w 136"/>
                <a:gd name="T37" fmla="*/ 156 h 184"/>
                <a:gd name="T38" fmla="*/ 34 w 136"/>
                <a:gd name="T39" fmla="*/ 40 h 184"/>
                <a:gd name="T40" fmla="*/ 96 w 136"/>
                <a:gd name="T41" fmla="*/ 154 h 184"/>
                <a:gd name="T42" fmla="*/ 128 w 136"/>
                <a:gd name="T43" fmla="*/ 172 h 184"/>
                <a:gd name="T44" fmla="*/ 8 w 136"/>
                <a:gd name="T45" fmla="*/ 172 h 184"/>
                <a:gd name="T46" fmla="*/ 32 w 136"/>
                <a:gd name="T47" fmla="*/ 24 h 184"/>
                <a:gd name="T48" fmla="*/ 16 w 136"/>
                <a:gd name="T49" fmla="*/ 44 h 184"/>
                <a:gd name="T50" fmla="*/ 92 w 136"/>
                <a:gd name="T51" fmla="*/ 168 h 184"/>
                <a:gd name="T52" fmla="*/ 119 w 136"/>
                <a:gd name="T53" fmla="*/ 143 h 184"/>
                <a:gd name="T54" fmla="*/ 120 w 136"/>
                <a:gd name="T55" fmla="*/ 140 h 184"/>
                <a:gd name="T56" fmla="*/ 108 w 136"/>
                <a:gd name="T57" fmla="*/ 32 h 184"/>
                <a:gd name="T58" fmla="*/ 124 w 136"/>
                <a:gd name="T59" fmla="*/ 24 h 184"/>
                <a:gd name="T60" fmla="*/ 44 w 136"/>
                <a:gd name="T61" fmla="*/ 84 h 184"/>
                <a:gd name="T62" fmla="*/ 57 w 136"/>
                <a:gd name="T63" fmla="*/ 61 h 184"/>
                <a:gd name="T64" fmla="*/ 33 w 136"/>
                <a:gd name="T65" fmla="*/ 75 h 184"/>
                <a:gd name="T66" fmla="*/ 100 w 136"/>
                <a:gd name="T67" fmla="*/ 72 h 184"/>
                <a:gd name="T68" fmla="*/ 100 w 136"/>
                <a:gd name="T69" fmla="*/ 80 h 184"/>
                <a:gd name="T70" fmla="*/ 47 w 136"/>
                <a:gd name="T71" fmla="*/ 107 h 184"/>
                <a:gd name="T72" fmla="*/ 44 w 136"/>
                <a:gd name="T73" fmla="*/ 98 h 184"/>
                <a:gd name="T74" fmla="*/ 41 w 136"/>
                <a:gd name="T75" fmla="*/ 107 h 184"/>
                <a:gd name="T76" fmla="*/ 68 w 136"/>
                <a:gd name="T77" fmla="*/ 96 h 184"/>
                <a:gd name="T78" fmla="*/ 100 w 136"/>
                <a:gd name="T79" fmla="*/ 96 h 184"/>
                <a:gd name="T80" fmla="*/ 63 w 136"/>
                <a:gd name="T81" fmla="*/ 115 h 184"/>
                <a:gd name="T82" fmla="*/ 39 w 136"/>
                <a:gd name="T83" fmla="*/ 117 h 184"/>
                <a:gd name="T84" fmla="*/ 44 w 136"/>
                <a:gd name="T85" fmla="*/ 132 h 184"/>
                <a:gd name="T86" fmla="*/ 68 w 136"/>
                <a:gd name="T87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6" y="7"/>
                    <a:pt x="78" y="0"/>
                    <a:pt x="68" y="0"/>
                  </a:cubicBezTo>
                  <a:cubicBezTo>
                    <a:pt x="58" y="0"/>
                    <a:pt x="50" y="7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68" y="8"/>
                  </a:moveTo>
                  <a:cubicBezTo>
                    <a:pt x="73" y="8"/>
                    <a:pt x="78" y="11"/>
                    <a:pt x="79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1"/>
                    <a:pt x="63" y="8"/>
                    <a:pt x="68" y="8"/>
                  </a:cubicBezTo>
                  <a:close/>
                  <a:moveTo>
                    <a:pt x="40" y="24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5" y="32"/>
                    <a:pt x="84" y="32"/>
                  </a:cubicBezTo>
                  <a:cubicBezTo>
                    <a:pt x="83" y="32"/>
                    <a:pt x="82" y="32"/>
                    <a:pt x="81" y="33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69" y="32"/>
                    <a:pt x="67" y="32"/>
                    <a:pt x="65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0" y="32"/>
                    <a:pt x="49" y="33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40" y="24"/>
                  </a:lnTo>
                  <a:close/>
                  <a:moveTo>
                    <a:pt x="41" y="47"/>
                  </a:moveTo>
                  <a:cubicBezTo>
                    <a:pt x="42" y="48"/>
                    <a:pt x="43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6" y="48"/>
                    <a:pt x="47" y="47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1" y="48"/>
                    <a:pt x="62" y="48"/>
                    <a:pt x="63" y="47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5" y="48"/>
                    <a:pt x="77" y="48"/>
                    <a:pt x="79" y="47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1" y="48"/>
                    <a:pt x="93" y="48"/>
                    <a:pt x="95" y="4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42"/>
                    <a:pt x="112" y="44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0" y="136"/>
                    <a:pt x="88" y="138"/>
                    <a:pt x="88" y="14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6" y="160"/>
                    <a:pt x="24" y="158"/>
                    <a:pt x="24" y="15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6" y="40"/>
                    <a:pt x="28" y="40"/>
                  </a:cubicBezTo>
                  <a:cubicBezTo>
                    <a:pt x="34" y="40"/>
                    <a:pt x="34" y="40"/>
                    <a:pt x="34" y="40"/>
                  </a:cubicBezTo>
                  <a:lnTo>
                    <a:pt x="41" y="47"/>
                  </a:lnTo>
                  <a:close/>
                  <a:moveTo>
                    <a:pt x="106" y="14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44"/>
                    <a:pt x="96" y="144"/>
                    <a:pt x="96" y="144"/>
                  </a:cubicBezTo>
                  <a:lnTo>
                    <a:pt x="106" y="144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1" y="32"/>
                    <a:pt x="16" y="37"/>
                    <a:pt x="16" y="44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63"/>
                    <a:pt x="21" y="168"/>
                    <a:pt x="28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3" y="168"/>
                    <a:pt x="93" y="168"/>
                    <a:pt x="94" y="168"/>
                  </a:cubicBezTo>
                  <a:cubicBezTo>
                    <a:pt x="94" y="167"/>
                    <a:pt x="94" y="167"/>
                    <a:pt x="95" y="167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19" y="142"/>
                    <a:pt x="119" y="142"/>
                    <a:pt x="120" y="142"/>
                  </a:cubicBezTo>
                  <a:cubicBezTo>
                    <a:pt x="120" y="142"/>
                    <a:pt x="120" y="141"/>
                    <a:pt x="120" y="141"/>
                  </a:cubicBezTo>
                  <a:cubicBezTo>
                    <a:pt x="120" y="141"/>
                    <a:pt x="120" y="141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37"/>
                    <a:pt x="115" y="32"/>
                    <a:pt x="108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172"/>
                  </a:lnTo>
                  <a:close/>
                  <a:moveTo>
                    <a:pt x="44" y="84"/>
                  </a:moveTo>
                  <a:cubicBezTo>
                    <a:pt x="45" y="84"/>
                    <a:pt x="46" y="84"/>
                    <a:pt x="47" y="83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3" y="84"/>
                    <a:pt x="44" y="84"/>
                  </a:cubicBezTo>
                  <a:close/>
                  <a:moveTo>
                    <a:pt x="100" y="72"/>
                  </a:moveTo>
                  <a:cubicBezTo>
                    <a:pt x="68" y="72"/>
                    <a:pt x="68" y="72"/>
                    <a:pt x="68" y="7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lnTo>
                    <a:pt x="100" y="72"/>
                  </a:lnTo>
                  <a:close/>
                  <a:moveTo>
                    <a:pt x="44" y="108"/>
                  </a:moveTo>
                  <a:cubicBezTo>
                    <a:pt x="45" y="108"/>
                    <a:pt x="46" y="108"/>
                    <a:pt x="47" y="107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2" y="108"/>
                    <a:pt x="43" y="108"/>
                    <a:pt x="44" y="108"/>
                  </a:cubicBezTo>
                  <a:close/>
                  <a:moveTo>
                    <a:pt x="100" y="96"/>
                  </a:moveTo>
                  <a:cubicBezTo>
                    <a:pt x="68" y="96"/>
                    <a:pt x="68" y="96"/>
                    <a:pt x="68" y="9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lnTo>
                    <a:pt x="100" y="96"/>
                  </a:lnTo>
                  <a:close/>
                  <a:moveTo>
                    <a:pt x="44" y="132"/>
                  </a:moveTo>
                  <a:cubicBezTo>
                    <a:pt x="45" y="132"/>
                    <a:pt x="46" y="132"/>
                    <a:pt x="47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2" y="132"/>
                    <a:pt x="43" y="132"/>
                    <a:pt x="44" y="132"/>
                  </a:cubicBezTo>
                  <a:close/>
                  <a:moveTo>
                    <a:pt x="100" y="120"/>
                  </a:moveTo>
                  <a:cubicBezTo>
                    <a:pt x="68" y="120"/>
                    <a:pt x="68" y="120"/>
                    <a:pt x="68" y="120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100" y="128"/>
                    <a:pt x="100" y="128"/>
                    <a:pt x="100" y="128"/>
                  </a:cubicBez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17"/>
          <p:cNvGrpSpPr/>
          <p:nvPr/>
        </p:nvGrpSpPr>
        <p:grpSpPr>
          <a:xfrm>
            <a:off x="7010758" y="5494338"/>
            <a:ext cx="633413" cy="633413"/>
            <a:chOff x="1380506" y="3773716"/>
            <a:chExt cx="633413" cy="633413"/>
          </a:xfrm>
          <a:solidFill>
            <a:schemeClr val="tx2"/>
          </a:solidFill>
        </p:grpSpPr>
        <p:sp>
          <p:nvSpPr>
            <p:cNvPr id="24" name="Freeform 570"/>
            <p:cNvSpPr>
              <a:spLocks noEditPoints="1"/>
            </p:cNvSpPr>
            <p:nvPr/>
          </p:nvSpPr>
          <p:spPr bwMode="auto">
            <a:xfrm>
              <a:off x="1380506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706"/>
            <p:cNvSpPr>
              <a:spLocks noEditPoints="1"/>
            </p:cNvSpPr>
            <p:nvPr/>
          </p:nvSpPr>
          <p:spPr bwMode="auto">
            <a:xfrm>
              <a:off x="1517142" y="3858774"/>
              <a:ext cx="359235" cy="410813"/>
            </a:xfrm>
            <a:custGeom>
              <a:avLst/>
              <a:gdLst>
                <a:gd name="T0" fmla="*/ 156 w 168"/>
                <a:gd name="T1" fmla="*/ 153 h 192"/>
                <a:gd name="T2" fmla="*/ 160 w 168"/>
                <a:gd name="T3" fmla="*/ 107 h 192"/>
                <a:gd name="T4" fmla="*/ 144 w 168"/>
                <a:gd name="T5" fmla="*/ 84 h 192"/>
                <a:gd name="T6" fmla="*/ 88 w 168"/>
                <a:gd name="T7" fmla="*/ 40 h 192"/>
                <a:gd name="T8" fmla="*/ 116 w 168"/>
                <a:gd name="T9" fmla="*/ 30 h 192"/>
                <a:gd name="T10" fmla="*/ 115 w 168"/>
                <a:gd name="T11" fmla="*/ 15 h 192"/>
                <a:gd name="T12" fmla="*/ 88 w 168"/>
                <a:gd name="T13" fmla="*/ 8 h 192"/>
                <a:gd name="T14" fmla="*/ 80 w 168"/>
                <a:gd name="T15" fmla="*/ 40 h 192"/>
                <a:gd name="T16" fmla="*/ 24 w 168"/>
                <a:gd name="T17" fmla="*/ 84 h 192"/>
                <a:gd name="T18" fmla="*/ 8 w 168"/>
                <a:gd name="T19" fmla="*/ 107 h 192"/>
                <a:gd name="T20" fmla="*/ 12 w 168"/>
                <a:gd name="T21" fmla="*/ 153 h 192"/>
                <a:gd name="T22" fmla="*/ 0 w 168"/>
                <a:gd name="T23" fmla="*/ 180 h 192"/>
                <a:gd name="T24" fmla="*/ 8 w 168"/>
                <a:gd name="T25" fmla="*/ 180 h 192"/>
                <a:gd name="T26" fmla="*/ 160 w 168"/>
                <a:gd name="T27" fmla="*/ 180 h 192"/>
                <a:gd name="T28" fmla="*/ 168 w 168"/>
                <a:gd name="T29" fmla="*/ 180 h 192"/>
                <a:gd name="T30" fmla="*/ 102 w 168"/>
                <a:gd name="T31" fmla="*/ 16 h 192"/>
                <a:gd name="T32" fmla="*/ 102 w 168"/>
                <a:gd name="T33" fmla="*/ 24 h 192"/>
                <a:gd name="T34" fmla="*/ 40 w 168"/>
                <a:gd name="T35" fmla="*/ 76 h 192"/>
                <a:gd name="T36" fmla="*/ 49 w 168"/>
                <a:gd name="T37" fmla="*/ 68 h 192"/>
                <a:gd name="T38" fmla="*/ 108 w 168"/>
                <a:gd name="T39" fmla="*/ 68 h 192"/>
                <a:gd name="T40" fmla="*/ 136 w 168"/>
                <a:gd name="T41" fmla="*/ 84 h 192"/>
                <a:gd name="T42" fmla="*/ 32 w 168"/>
                <a:gd name="T43" fmla="*/ 168 h 192"/>
                <a:gd name="T44" fmla="*/ 32 w 168"/>
                <a:gd name="T45" fmla="*/ 160 h 192"/>
                <a:gd name="T46" fmla="*/ 20 w 168"/>
                <a:gd name="T47" fmla="*/ 124 h 192"/>
                <a:gd name="T48" fmla="*/ 20 w 168"/>
                <a:gd name="T49" fmla="*/ 152 h 192"/>
                <a:gd name="T50" fmla="*/ 32 w 168"/>
                <a:gd name="T51" fmla="*/ 108 h 192"/>
                <a:gd name="T52" fmla="*/ 52 w 168"/>
                <a:gd name="T53" fmla="*/ 153 h 192"/>
                <a:gd name="T54" fmla="*/ 40 w 168"/>
                <a:gd name="T55" fmla="*/ 168 h 192"/>
                <a:gd name="T56" fmla="*/ 36 w 168"/>
                <a:gd name="T57" fmla="*/ 123 h 192"/>
                <a:gd name="T58" fmla="*/ 48 w 168"/>
                <a:gd name="T59" fmla="*/ 108 h 192"/>
                <a:gd name="T60" fmla="*/ 52 w 168"/>
                <a:gd name="T61" fmla="*/ 153 h 192"/>
                <a:gd name="T62" fmla="*/ 56 w 168"/>
                <a:gd name="T63" fmla="*/ 160 h 192"/>
                <a:gd name="T64" fmla="*/ 60 w 168"/>
                <a:gd name="T65" fmla="*/ 152 h 192"/>
                <a:gd name="T66" fmla="*/ 68 w 168"/>
                <a:gd name="T67" fmla="*/ 152 h 192"/>
                <a:gd name="T68" fmla="*/ 56 w 168"/>
                <a:gd name="T69" fmla="*/ 108 h 192"/>
                <a:gd name="T70" fmla="*/ 56 w 168"/>
                <a:gd name="T71" fmla="*/ 116 h 192"/>
                <a:gd name="T72" fmla="*/ 88 w 168"/>
                <a:gd name="T73" fmla="*/ 168 h 192"/>
                <a:gd name="T74" fmla="*/ 76 w 168"/>
                <a:gd name="T75" fmla="*/ 153 h 192"/>
                <a:gd name="T76" fmla="*/ 80 w 168"/>
                <a:gd name="T77" fmla="*/ 108 h 192"/>
                <a:gd name="T78" fmla="*/ 92 w 168"/>
                <a:gd name="T79" fmla="*/ 123 h 192"/>
                <a:gd name="T80" fmla="*/ 96 w 168"/>
                <a:gd name="T81" fmla="*/ 168 h 192"/>
                <a:gd name="T82" fmla="*/ 112 w 168"/>
                <a:gd name="T83" fmla="*/ 168 h 192"/>
                <a:gd name="T84" fmla="*/ 108 w 168"/>
                <a:gd name="T85" fmla="*/ 124 h 192"/>
                <a:gd name="T86" fmla="*/ 96 w 168"/>
                <a:gd name="T87" fmla="*/ 116 h 192"/>
                <a:gd name="T88" fmla="*/ 112 w 168"/>
                <a:gd name="T89" fmla="*/ 116 h 192"/>
                <a:gd name="T90" fmla="*/ 128 w 168"/>
                <a:gd name="T91" fmla="*/ 160 h 192"/>
                <a:gd name="T92" fmla="*/ 120 w 168"/>
                <a:gd name="T93" fmla="*/ 160 h 192"/>
                <a:gd name="T94" fmla="*/ 120 w 168"/>
                <a:gd name="T95" fmla="*/ 116 h 192"/>
                <a:gd name="T96" fmla="*/ 128 w 168"/>
                <a:gd name="T97" fmla="*/ 116 h 192"/>
                <a:gd name="T98" fmla="*/ 152 w 168"/>
                <a:gd name="T99" fmla="*/ 168 h 192"/>
                <a:gd name="T100" fmla="*/ 152 w 168"/>
                <a:gd name="T101" fmla="*/ 160 h 192"/>
                <a:gd name="T102" fmla="*/ 140 w 168"/>
                <a:gd name="T103" fmla="*/ 124 h 192"/>
                <a:gd name="T104" fmla="*/ 140 w 168"/>
                <a:gd name="T105" fmla="*/ 152 h 192"/>
                <a:gd name="T106" fmla="*/ 152 w 168"/>
                <a:gd name="T107" fmla="*/ 108 h 192"/>
                <a:gd name="T108" fmla="*/ 12 w 168"/>
                <a:gd name="T109" fmla="*/ 100 h 192"/>
                <a:gd name="T110" fmla="*/ 156 w 168"/>
                <a:gd name="T111" fmla="*/ 92 h 192"/>
                <a:gd name="T112" fmla="*/ 12 w 168"/>
                <a:gd name="T113" fmla="*/ 100 h 192"/>
                <a:gd name="T114" fmla="*/ 108 w 168"/>
                <a:gd name="T11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2">
                  <a:moveTo>
                    <a:pt x="160" y="169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7"/>
                    <a:pt x="158" y="155"/>
                    <a:pt x="156" y="15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8" y="121"/>
                    <a:pt x="160" y="119"/>
                    <a:pt x="160" y="11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5" y="106"/>
                    <a:pt x="168" y="101"/>
                    <a:pt x="168" y="96"/>
                  </a:cubicBezTo>
                  <a:cubicBezTo>
                    <a:pt x="168" y="89"/>
                    <a:pt x="163" y="84"/>
                    <a:pt x="15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5"/>
                    <a:pt x="137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1" y="53"/>
                    <a:pt x="106" y="42"/>
                    <a:pt x="88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32"/>
                    <a:pt x="115" y="31"/>
                    <a:pt x="116" y="30"/>
                  </a:cubicBezTo>
                  <a:cubicBezTo>
                    <a:pt x="116" y="28"/>
                    <a:pt x="116" y="26"/>
                    <a:pt x="115" y="2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2"/>
                    <a:pt x="116" y="10"/>
                  </a:cubicBezTo>
                  <a:cubicBezTo>
                    <a:pt x="115" y="9"/>
                    <a:pt x="114" y="8"/>
                    <a:pt x="1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62" y="42"/>
                    <a:pt x="47" y="53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1" y="68"/>
                    <a:pt x="24" y="75"/>
                    <a:pt x="24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84"/>
                    <a:pt x="0" y="89"/>
                    <a:pt x="0" y="96"/>
                  </a:cubicBezTo>
                  <a:cubicBezTo>
                    <a:pt x="0" y="101"/>
                    <a:pt x="3" y="106"/>
                    <a:pt x="8" y="10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9"/>
                    <a:pt x="10" y="121"/>
                    <a:pt x="12" y="12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5"/>
                    <a:pt x="8" y="157"/>
                    <a:pt x="8" y="16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3" y="170"/>
                    <a:pt x="0" y="175"/>
                    <a:pt x="0" y="18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78"/>
                    <a:pt x="10" y="176"/>
                    <a:pt x="12" y="176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8" y="176"/>
                    <a:pt x="160" y="178"/>
                    <a:pt x="160" y="180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75"/>
                    <a:pt x="165" y="170"/>
                    <a:pt x="160" y="169"/>
                  </a:cubicBezTo>
                  <a:close/>
                  <a:moveTo>
                    <a:pt x="88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9"/>
                    <a:pt x="100" y="21"/>
                    <a:pt x="101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16"/>
                  </a:lnTo>
                  <a:close/>
                  <a:moveTo>
                    <a:pt x="4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6" y="56"/>
                    <a:pt x="69" y="48"/>
                    <a:pt x="84" y="48"/>
                  </a:cubicBezTo>
                  <a:cubicBezTo>
                    <a:pt x="99" y="48"/>
                    <a:pt x="112" y="56"/>
                    <a:pt x="119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32" y="76"/>
                    <a:pt x="136" y="80"/>
                    <a:pt x="136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0"/>
                    <a:pt x="36" y="76"/>
                    <a:pt x="40" y="76"/>
                  </a:cubicBezTo>
                  <a:close/>
                  <a:moveTo>
                    <a:pt x="32" y="168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2" y="160"/>
                    <a:pt x="32" y="160"/>
                    <a:pt x="32" y="160"/>
                  </a:cubicBezTo>
                  <a:lnTo>
                    <a:pt x="32" y="168"/>
                  </a:lnTo>
                  <a:close/>
                  <a:moveTo>
                    <a:pt x="20" y="152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52"/>
                    <a:pt x="28" y="152"/>
                    <a:pt x="28" y="152"/>
                  </a:cubicBezTo>
                  <a:lnTo>
                    <a:pt x="20" y="152"/>
                  </a:lnTo>
                  <a:close/>
                  <a:moveTo>
                    <a:pt x="16" y="116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16" y="116"/>
                  </a:lnTo>
                  <a:close/>
                  <a:moveTo>
                    <a:pt x="52" y="153"/>
                  </a:moveTo>
                  <a:cubicBezTo>
                    <a:pt x="50" y="155"/>
                    <a:pt x="48" y="157"/>
                    <a:pt x="48" y="160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57"/>
                    <a:pt x="38" y="155"/>
                    <a:pt x="36" y="15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1"/>
                    <a:pt x="40" y="119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9"/>
                    <a:pt x="50" y="121"/>
                    <a:pt x="52" y="123"/>
                  </a:cubicBezTo>
                  <a:lnTo>
                    <a:pt x="52" y="153"/>
                  </a:lnTo>
                  <a:close/>
                  <a:moveTo>
                    <a:pt x="72" y="168"/>
                  </a:moveTo>
                  <a:cubicBezTo>
                    <a:pt x="56" y="168"/>
                    <a:pt x="56" y="168"/>
                    <a:pt x="56" y="16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72" y="160"/>
                    <a:pt x="72" y="160"/>
                    <a:pt x="72" y="160"/>
                  </a:cubicBezTo>
                  <a:lnTo>
                    <a:pt x="72" y="168"/>
                  </a:lnTo>
                  <a:close/>
                  <a:moveTo>
                    <a:pt x="60" y="152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52"/>
                    <a:pt x="68" y="152"/>
                    <a:pt x="68" y="152"/>
                  </a:cubicBezTo>
                  <a:lnTo>
                    <a:pt x="60" y="152"/>
                  </a:lnTo>
                  <a:close/>
                  <a:moveTo>
                    <a:pt x="56" y="116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6"/>
                    <a:pt x="72" y="116"/>
                    <a:pt x="72" y="116"/>
                  </a:cubicBezTo>
                  <a:lnTo>
                    <a:pt x="56" y="116"/>
                  </a:lnTo>
                  <a:close/>
                  <a:moveTo>
                    <a:pt x="92" y="153"/>
                  </a:moveTo>
                  <a:cubicBezTo>
                    <a:pt x="90" y="155"/>
                    <a:pt x="88" y="157"/>
                    <a:pt x="88" y="160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7"/>
                    <a:pt x="78" y="155"/>
                    <a:pt x="76" y="15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8" y="121"/>
                    <a:pt x="80" y="119"/>
                    <a:pt x="80" y="11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9"/>
                    <a:pt x="90" y="121"/>
                    <a:pt x="92" y="123"/>
                  </a:cubicBezTo>
                  <a:lnTo>
                    <a:pt x="92" y="153"/>
                  </a:lnTo>
                  <a:close/>
                  <a:moveTo>
                    <a:pt x="112" y="168"/>
                  </a:moveTo>
                  <a:cubicBezTo>
                    <a:pt x="96" y="168"/>
                    <a:pt x="96" y="168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12" y="160"/>
                    <a:pt x="112" y="160"/>
                    <a:pt x="112" y="160"/>
                  </a:cubicBezTo>
                  <a:lnTo>
                    <a:pt x="112" y="168"/>
                  </a:lnTo>
                  <a:close/>
                  <a:moveTo>
                    <a:pt x="100" y="152"/>
                  </a:moveTo>
                  <a:cubicBezTo>
                    <a:pt x="100" y="124"/>
                    <a:pt x="100" y="124"/>
                    <a:pt x="100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52"/>
                    <a:pt x="108" y="152"/>
                    <a:pt x="108" y="152"/>
                  </a:cubicBezTo>
                  <a:lnTo>
                    <a:pt x="100" y="152"/>
                  </a:lnTo>
                  <a:close/>
                  <a:moveTo>
                    <a:pt x="96" y="116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6"/>
                    <a:pt x="112" y="116"/>
                    <a:pt x="112" y="116"/>
                  </a:cubicBezTo>
                  <a:lnTo>
                    <a:pt x="96" y="116"/>
                  </a:lnTo>
                  <a:close/>
                  <a:moveTo>
                    <a:pt x="132" y="153"/>
                  </a:moveTo>
                  <a:cubicBezTo>
                    <a:pt x="130" y="155"/>
                    <a:pt x="128" y="157"/>
                    <a:pt x="128" y="160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7"/>
                    <a:pt x="118" y="155"/>
                    <a:pt x="116" y="15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1"/>
                    <a:pt x="120" y="119"/>
                    <a:pt x="120" y="116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9"/>
                    <a:pt x="130" y="121"/>
                    <a:pt x="132" y="123"/>
                  </a:cubicBezTo>
                  <a:lnTo>
                    <a:pt x="132" y="153"/>
                  </a:lnTo>
                  <a:close/>
                  <a:moveTo>
                    <a:pt x="152" y="168"/>
                  </a:moveTo>
                  <a:cubicBezTo>
                    <a:pt x="136" y="168"/>
                    <a:pt x="136" y="168"/>
                    <a:pt x="136" y="16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52" y="160"/>
                    <a:pt x="152" y="160"/>
                    <a:pt x="152" y="160"/>
                  </a:cubicBezTo>
                  <a:lnTo>
                    <a:pt x="152" y="168"/>
                  </a:lnTo>
                  <a:close/>
                  <a:moveTo>
                    <a:pt x="140" y="152"/>
                  </a:moveTo>
                  <a:cubicBezTo>
                    <a:pt x="140" y="124"/>
                    <a:pt x="140" y="124"/>
                    <a:pt x="140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52"/>
                    <a:pt x="148" y="152"/>
                    <a:pt x="148" y="152"/>
                  </a:cubicBezTo>
                  <a:lnTo>
                    <a:pt x="140" y="152"/>
                  </a:lnTo>
                  <a:close/>
                  <a:moveTo>
                    <a:pt x="136" y="116"/>
                  </a:moveTo>
                  <a:cubicBezTo>
                    <a:pt x="136" y="108"/>
                    <a:pt x="136" y="108"/>
                    <a:pt x="136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16"/>
                    <a:pt x="152" y="116"/>
                    <a:pt x="152" y="116"/>
                  </a:cubicBezTo>
                  <a:lnTo>
                    <a:pt x="136" y="116"/>
                  </a:lnTo>
                  <a:close/>
                  <a:moveTo>
                    <a:pt x="12" y="100"/>
                  </a:moveTo>
                  <a:cubicBezTo>
                    <a:pt x="10" y="100"/>
                    <a:pt x="8" y="98"/>
                    <a:pt x="8" y="96"/>
                  </a:cubicBezTo>
                  <a:cubicBezTo>
                    <a:pt x="8" y="94"/>
                    <a:pt x="10" y="92"/>
                    <a:pt x="12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2"/>
                    <a:pt x="160" y="94"/>
                    <a:pt x="160" y="96"/>
                  </a:cubicBezTo>
                  <a:cubicBezTo>
                    <a:pt x="160" y="98"/>
                    <a:pt x="158" y="100"/>
                    <a:pt x="156" y="100"/>
                  </a:cubicBezTo>
                  <a:lnTo>
                    <a:pt x="12" y="100"/>
                  </a:lnTo>
                  <a:close/>
                  <a:moveTo>
                    <a:pt x="60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60" y="184"/>
                    <a:pt x="60" y="184"/>
                    <a:pt x="60" y="184"/>
                  </a:cubicBezTo>
                  <a:lnTo>
                    <a:pt x="60" y="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15"/>
          <p:cNvGrpSpPr/>
          <p:nvPr/>
        </p:nvGrpSpPr>
        <p:grpSpPr>
          <a:xfrm>
            <a:off x="7832385" y="5494338"/>
            <a:ext cx="633413" cy="633413"/>
            <a:chOff x="2202133" y="3773716"/>
            <a:chExt cx="633413" cy="633413"/>
          </a:xfrm>
          <a:solidFill>
            <a:schemeClr val="tx2"/>
          </a:solidFill>
        </p:grpSpPr>
        <p:sp>
          <p:nvSpPr>
            <p:cNvPr id="27" name="Freeform 572"/>
            <p:cNvSpPr>
              <a:spLocks noEditPoints="1"/>
            </p:cNvSpPr>
            <p:nvPr/>
          </p:nvSpPr>
          <p:spPr bwMode="auto">
            <a:xfrm>
              <a:off x="2202133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10"/>
            <p:cNvSpPr>
              <a:spLocks noEditPoints="1"/>
            </p:cNvSpPr>
            <p:nvPr/>
          </p:nvSpPr>
          <p:spPr bwMode="auto">
            <a:xfrm>
              <a:off x="2313432" y="3875967"/>
              <a:ext cx="410813" cy="393621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85 w 192"/>
                <a:gd name="T89" fmla="*/ 49 h 184"/>
                <a:gd name="T90" fmla="*/ 72 w 192"/>
                <a:gd name="T91" fmla="*/ 56 h 184"/>
                <a:gd name="T92" fmla="*/ 32 w 192"/>
                <a:gd name="T93" fmla="*/ 53 h 184"/>
                <a:gd name="T94" fmla="*/ 95 w 192"/>
                <a:gd name="T95" fmla="*/ 24 h 184"/>
                <a:gd name="T96" fmla="*/ 97 w 192"/>
                <a:gd name="T97" fmla="*/ 24 h 184"/>
                <a:gd name="T98" fmla="*/ 160 w 192"/>
                <a:gd name="T99" fmla="*/ 53 h 184"/>
                <a:gd name="T100" fmla="*/ 120 w 192"/>
                <a:gd name="T101" fmla="*/ 56 h 184"/>
                <a:gd name="T102" fmla="*/ 178 w 192"/>
                <a:gd name="T103" fmla="*/ 116 h 184"/>
                <a:gd name="T104" fmla="*/ 156 w 192"/>
                <a:gd name="T105" fmla="*/ 69 h 184"/>
                <a:gd name="T106" fmla="*/ 183 w 192"/>
                <a:gd name="T107" fmla="*/ 128 h 184"/>
                <a:gd name="T108" fmla="*/ 129 w 192"/>
                <a:gd name="T109" fmla="*/ 128 h 184"/>
                <a:gd name="T110" fmla="*/ 128 w 192"/>
                <a:gd name="T111" fmla="*/ 124 h 184"/>
                <a:gd name="T112" fmla="*/ 184 w 192"/>
                <a:gd name="T113" fmla="*/ 125 h 184"/>
                <a:gd name="T114" fmla="*/ 84 w 192"/>
                <a:gd name="T115" fmla="*/ 60 h 184"/>
                <a:gd name="T116" fmla="*/ 108 w 192"/>
                <a:gd name="T117" fmla="*/ 60 h 184"/>
                <a:gd name="T118" fmla="*/ 96 w 192"/>
                <a:gd name="T119" fmla="*/ 64 h 184"/>
                <a:gd name="T120" fmla="*/ 96 w 192"/>
                <a:gd name="T121" fmla="*/ 56 h 184"/>
                <a:gd name="T122" fmla="*/ 96 w 192"/>
                <a:gd name="T123" fmla="*/ 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82" y="68"/>
                    <a:pt x="80" y="64"/>
                    <a:pt x="80" y="60"/>
                  </a:cubicBezTo>
                  <a:cubicBezTo>
                    <a:pt x="80" y="56"/>
                    <a:pt x="82" y="52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2014872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Healthcare &amp; military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4093876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Healthcare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6105899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Military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/ Defense</a:t>
            </a:r>
          </a:p>
        </p:txBody>
      </p:sp>
      <p:sp>
        <p:nvSpPr>
          <p:cNvPr id="5" name="Freeform 674"/>
          <p:cNvSpPr>
            <a:spLocks noEditPoints="1"/>
          </p:cNvSpPr>
          <p:nvPr/>
        </p:nvSpPr>
        <p:spPr bwMode="auto">
          <a:xfrm>
            <a:off x="4673727" y="2724350"/>
            <a:ext cx="838005" cy="838005"/>
          </a:xfrm>
          <a:custGeom>
            <a:avLst/>
            <a:gdLst>
              <a:gd name="T0" fmla="*/ 80 w 160"/>
              <a:gd name="T1" fmla="*/ 13 h 160"/>
              <a:gd name="T2" fmla="*/ 0 w 160"/>
              <a:gd name="T3" fmla="*/ 47 h 160"/>
              <a:gd name="T4" fmla="*/ 80 w 160"/>
              <a:gd name="T5" fmla="*/ 160 h 160"/>
              <a:gd name="T6" fmla="*/ 160 w 160"/>
              <a:gd name="T7" fmla="*/ 47 h 160"/>
              <a:gd name="T8" fmla="*/ 80 w 160"/>
              <a:gd name="T9" fmla="*/ 151 h 160"/>
              <a:gd name="T10" fmla="*/ 47 w 160"/>
              <a:gd name="T11" fmla="*/ 8 h 160"/>
              <a:gd name="T12" fmla="*/ 83 w 160"/>
              <a:gd name="T13" fmla="*/ 21 h 160"/>
              <a:gd name="T14" fmla="*/ 152 w 160"/>
              <a:gd name="T15" fmla="*/ 47 h 160"/>
              <a:gd name="T16" fmla="*/ 130 w 160"/>
              <a:gd name="T17" fmla="*/ 69 h 160"/>
              <a:gd name="T18" fmla="*/ 114 w 160"/>
              <a:gd name="T19" fmla="*/ 38 h 160"/>
              <a:gd name="T20" fmla="*/ 108 w 160"/>
              <a:gd name="T21" fmla="*/ 37 h 160"/>
              <a:gd name="T22" fmla="*/ 100 w 160"/>
              <a:gd name="T23" fmla="*/ 32 h 160"/>
              <a:gd name="T24" fmla="*/ 64 w 160"/>
              <a:gd name="T25" fmla="*/ 28 h 160"/>
              <a:gd name="T26" fmla="*/ 60 w 160"/>
              <a:gd name="T27" fmla="*/ 41 h 160"/>
              <a:gd name="T28" fmla="*/ 49 w 160"/>
              <a:gd name="T29" fmla="*/ 36 h 160"/>
              <a:gd name="T30" fmla="*/ 30 w 160"/>
              <a:gd name="T31" fmla="*/ 66 h 160"/>
              <a:gd name="T32" fmla="*/ 40 w 160"/>
              <a:gd name="T33" fmla="*/ 76 h 160"/>
              <a:gd name="T34" fmla="*/ 30 w 160"/>
              <a:gd name="T35" fmla="*/ 86 h 160"/>
              <a:gd name="T36" fmla="*/ 49 w 160"/>
              <a:gd name="T37" fmla="*/ 116 h 160"/>
              <a:gd name="T38" fmla="*/ 60 w 160"/>
              <a:gd name="T39" fmla="*/ 111 h 160"/>
              <a:gd name="T40" fmla="*/ 64 w 160"/>
              <a:gd name="T41" fmla="*/ 124 h 160"/>
              <a:gd name="T42" fmla="*/ 100 w 160"/>
              <a:gd name="T43" fmla="*/ 120 h 160"/>
              <a:gd name="T44" fmla="*/ 108 w 160"/>
              <a:gd name="T45" fmla="*/ 115 h 160"/>
              <a:gd name="T46" fmla="*/ 114 w 160"/>
              <a:gd name="T47" fmla="*/ 114 h 160"/>
              <a:gd name="T48" fmla="*/ 130 w 160"/>
              <a:gd name="T49" fmla="*/ 83 h 160"/>
              <a:gd name="T50" fmla="*/ 120 w 160"/>
              <a:gd name="T51" fmla="*/ 76 h 160"/>
              <a:gd name="T52" fmla="*/ 130 w 160"/>
              <a:gd name="T53" fmla="*/ 69 h 160"/>
              <a:gd name="T54" fmla="*/ 108 w 160"/>
              <a:gd name="T55" fmla="*/ 76 h 160"/>
              <a:gd name="T56" fmla="*/ 121 w 160"/>
              <a:gd name="T57" fmla="*/ 86 h 160"/>
              <a:gd name="T58" fmla="*/ 98 w 160"/>
              <a:gd name="T59" fmla="*/ 100 h 160"/>
              <a:gd name="T60" fmla="*/ 92 w 160"/>
              <a:gd name="T61" fmla="*/ 104 h 160"/>
              <a:gd name="T62" fmla="*/ 68 w 160"/>
              <a:gd name="T63" fmla="*/ 116 h 160"/>
              <a:gd name="T64" fmla="*/ 66 w 160"/>
              <a:gd name="T65" fmla="*/ 100 h 160"/>
              <a:gd name="T66" fmla="*/ 51 w 160"/>
              <a:gd name="T67" fmla="*/ 106 h 160"/>
              <a:gd name="T68" fmla="*/ 50 w 160"/>
              <a:gd name="T69" fmla="*/ 79 h 160"/>
              <a:gd name="T70" fmla="*/ 50 w 160"/>
              <a:gd name="T71" fmla="*/ 73 h 160"/>
              <a:gd name="T72" fmla="*/ 51 w 160"/>
              <a:gd name="T73" fmla="*/ 46 h 160"/>
              <a:gd name="T74" fmla="*/ 66 w 160"/>
              <a:gd name="T75" fmla="*/ 52 h 160"/>
              <a:gd name="T76" fmla="*/ 68 w 160"/>
              <a:gd name="T77" fmla="*/ 36 h 160"/>
              <a:gd name="T78" fmla="*/ 92 w 160"/>
              <a:gd name="T79" fmla="*/ 48 h 160"/>
              <a:gd name="T80" fmla="*/ 98 w 160"/>
              <a:gd name="T81" fmla="*/ 52 h 160"/>
              <a:gd name="T82" fmla="*/ 121 w 160"/>
              <a:gd name="T83" fmla="*/ 66 h 160"/>
              <a:gd name="T84" fmla="*/ 84 w 160"/>
              <a:gd name="T85" fmla="*/ 56 h 160"/>
              <a:gd name="T86" fmla="*/ 76 w 160"/>
              <a:gd name="T87" fmla="*/ 72 h 160"/>
              <a:gd name="T88" fmla="*/ 60 w 160"/>
              <a:gd name="T89" fmla="*/ 80 h 160"/>
              <a:gd name="T90" fmla="*/ 76 w 160"/>
              <a:gd name="T91" fmla="*/ 96 h 160"/>
              <a:gd name="T92" fmla="*/ 84 w 160"/>
              <a:gd name="T93" fmla="*/ 80 h 160"/>
              <a:gd name="T94" fmla="*/ 100 w 160"/>
              <a:gd name="T95" fmla="*/ 72 h 160"/>
              <a:gd name="T96" fmla="*/ 84 w 160"/>
              <a:gd name="T9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13" y="0"/>
                </a:moveTo>
                <a:cubicBezTo>
                  <a:pt x="100" y="0"/>
                  <a:pt x="89" y="5"/>
                  <a:pt x="80" y="13"/>
                </a:cubicBezTo>
                <a:cubicBezTo>
                  <a:pt x="71" y="5"/>
                  <a:pt x="60" y="0"/>
                  <a:pt x="47" y="0"/>
                </a:cubicBezTo>
                <a:cubicBezTo>
                  <a:pt x="21" y="0"/>
                  <a:pt x="0" y="21"/>
                  <a:pt x="0" y="47"/>
                </a:cubicBezTo>
                <a:cubicBezTo>
                  <a:pt x="0" y="114"/>
                  <a:pt x="75" y="158"/>
                  <a:pt x="78" y="159"/>
                </a:cubicBezTo>
                <a:cubicBezTo>
                  <a:pt x="79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85" y="158"/>
                  <a:pt x="160" y="114"/>
                  <a:pt x="160" y="47"/>
                </a:cubicBezTo>
                <a:cubicBezTo>
                  <a:pt x="160" y="21"/>
                  <a:pt x="139" y="0"/>
                  <a:pt x="113" y="0"/>
                </a:cubicBezTo>
                <a:close/>
                <a:moveTo>
                  <a:pt x="80" y="151"/>
                </a:moveTo>
                <a:cubicBezTo>
                  <a:pt x="68" y="144"/>
                  <a:pt x="8" y="104"/>
                  <a:pt x="8" y="47"/>
                </a:cubicBezTo>
                <a:cubicBezTo>
                  <a:pt x="8" y="26"/>
                  <a:pt x="26" y="8"/>
                  <a:pt x="47" y="8"/>
                </a:cubicBezTo>
                <a:cubicBezTo>
                  <a:pt x="59" y="8"/>
                  <a:pt x="69" y="13"/>
                  <a:pt x="77" y="21"/>
                </a:cubicBezTo>
                <a:cubicBezTo>
                  <a:pt x="79" y="23"/>
                  <a:pt x="81" y="23"/>
                  <a:pt x="83" y="21"/>
                </a:cubicBezTo>
                <a:cubicBezTo>
                  <a:pt x="91" y="13"/>
                  <a:pt x="101" y="8"/>
                  <a:pt x="113" y="8"/>
                </a:cubicBezTo>
                <a:cubicBezTo>
                  <a:pt x="134" y="8"/>
                  <a:pt x="152" y="26"/>
                  <a:pt x="152" y="47"/>
                </a:cubicBezTo>
                <a:cubicBezTo>
                  <a:pt x="152" y="104"/>
                  <a:pt x="92" y="144"/>
                  <a:pt x="80" y="151"/>
                </a:cubicBezTo>
                <a:close/>
                <a:moveTo>
                  <a:pt x="130" y="69"/>
                </a:moveTo>
                <a:cubicBezTo>
                  <a:pt x="130" y="68"/>
                  <a:pt x="130" y="67"/>
                  <a:pt x="130" y="66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3" y="37"/>
                  <a:pt x="112" y="37"/>
                  <a:pt x="111" y="36"/>
                </a:cubicBezTo>
                <a:cubicBezTo>
                  <a:pt x="110" y="36"/>
                  <a:pt x="109" y="36"/>
                  <a:pt x="108" y="37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0"/>
                  <a:pt x="98" y="28"/>
                  <a:pt x="96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2" y="28"/>
                  <a:pt x="60" y="30"/>
                  <a:pt x="60" y="32"/>
                </a:cubicBezTo>
                <a:cubicBezTo>
                  <a:pt x="60" y="41"/>
                  <a:pt x="60" y="41"/>
                  <a:pt x="60" y="41"/>
                </a:cubicBezTo>
                <a:cubicBezTo>
                  <a:pt x="52" y="37"/>
                  <a:pt x="52" y="37"/>
                  <a:pt x="52" y="37"/>
                </a:cubicBezTo>
                <a:cubicBezTo>
                  <a:pt x="51" y="36"/>
                  <a:pt x="50" y="36"/>
                  <a:pt x="49" y="36"/>
                </a:cubicBezTo>
                <a:cubicBezTo>
                  <a:pt x="48" y="37"/>
                  <a:pt x="47" y="37"/>
                  <a:pt x="46" y="38"/>
                </a:cubicBezTo>
                <a:cubicBezTo>
                  <a:pt x="30" y="66"/>
                  <a:pt x="30" y="66"/>
                  <a:pt x="30" y="66"/>
                </a:cubicBezTo>
                <a:cubicBezTo>
                  <a:pt x="29" y="68"/>
                  <a:pt x="30" y="70"/>
                  <a:pt x="32" y="71"/>
                </a:cubicBezTo>
                <a:cubicBezTo>
                  <a:pt x="40" y="76"/>
                  <a:pt x="40" y="76"/>
                  <a:pt x="40" y="76"/>
                </a:cubicBezTo>
                <a:cubicBezTo>
                  <a:pt x="32" y="81"/>
                  <a:pt x="32" y="81"/>
                  <a:pt x="32" y="81"/>
                </a:cubicBezTo>
                <a:cubicBezTo>
                  <a:pt x="30" y="82"/>
                  <a:pt x="29" y="84"/>
                  <a:pt x="30" y="86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7" y="115"/>
                  <a:pt x="48" y="115"/>
                  <a:pt x="49" y="116"/>
                </a:cubicBezTo>
                <a:cubicBezTo>
                  <a:pt x="50" y="116"/>
                  <a:pt x="51" y="116"/>
                  <a:pt x="52" y="115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0" y="122"/>
                  <a:pt x="62" y="124"/>
                  <a:pt x="64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8" y="124"/>
                  <a:pt x="100" y="122"/>
                  <a:pt x="100" y="120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9" y="116"/>
                  <a:pt x="110" y="116"/>
                  <a:pt x="111" y="116"/>
                </a:cubicBezTo>
                <a:cubicBezTo>
                  <a:pt x="112" y="115"/>
                  <a:pt x="113" y="115"/>
                  <a:pt x="114" y="114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85"/>
                  <a:pt x="130" y="84"/>
                  <a:pt x="130" y="83"/>
                </a:cubicBezTo>
                <a:cubicBezTo>
                  <a:pt x="130" y="82"/>
                  <a:pt x="129" y="81"/>
                  <a:pt x="128" y="81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8" y="71"/>
                  <a:pt x="128" y="71"/>
                  <a:pt x="128" y="71"/>
                </a:cubicBezTo>
                <a:cubicBezTo>
                  <a:pt x="129" y="71"/>
                  <a:pt x="130" y="70"/>
                  <a:pt x="130" y="69"/>
                </a:cubicBezTo>
                <a:close/>
                <a:moveTo>
                  <a:pt x="110" y="73"/>
                </a:moveTo>
                <a:cubicBezTo>
                  <a:pt x="109" y="73"/>
                  <a:pt x="108" y="75"/>
                  <a:pt x="108" y="76"/>
                </a:cubicBezTo>
                <a:cubicBezTo>
                  <a:pt x="108" y="77"/>
                  <a:pt x="109" y="79"/>
                  <a:pt x="110" y="79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7" y="100"/>
                  <a:pt x="95" y="100"/>
                  <a:pt x="94" y="100"/>
                </a:cubicBezTo>
                <a:cubicBezTo>
                  <a:pt x="93" y="101"/>
                  <a:pt x="92" y="102"/>
                  <a:pt x="92" y="104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2"/>
                  <a:pt x="67" y="101"/>
                  <a:pt x="66" y="100"/>
                </a:cubicBezTo>
                <a:cubicBezTo>
                  <a:pt x="65" y="100"/>
                  <a:pt x="63" y="100"/>
                  <a:pt x="62" y="100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39" y="86"/>
                  <a:pt x="39" y="86"/>
                  <a:pt x="39" y="86"/>
                </a:cubicBezTo>
                <a:cubicBezTo>
                  <a:pt x="50" y="79"/>
                  <a:pt x="50" y="79"/>
                  <a:pt x="50" y="79"/>
                </a:cubicBezTo>
                <a:cubicBezTo>
                  <a:pt x="51" y="79"/>
                  <a:pt x="52" y="77"/>
                  <a:pt x="52" y="76"/>
                </a:cubicBezTo>
                <a:cubicBezTo>
                  <a:pt x="52" y="75"/>
                  <a:pt x="51" y="73"/>
                  <a:pt x="50" y="73"/>
                </a:cubicBezTo>
                <a:cubicBezTo>
                  <a:pt x="39" y="66"/>
                  <a:pt x="39" y="66"/>
                  <a:pt x="39" y="66"/>
                </a:cubicBezTo>
                <a:cubicBezTo>
                  <a:pt x="51" y="46"/>
                  <a:pt x="51" y="46"/>
                  <a:pt x="51" y="46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5" y="52"/>
                  <a:pt x="66" y="52"/>
                </a:cubicBezTo>
                <a:cubicBezTo>
                  <a:pt x="67" y="51"/>
                  <a:pt x="68" y="50"/>
                  <a:pt x="68" y="48"/>
                </a:cubicBezTo>
                <a:cubicBezTo>
                  <a:pt x="68" y="36"/>
                  <a:pt x="68" y="36"/>
                  <a:pt x="68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50"/>
                  <a:pt x="93" y="51"/>
                  <a:pt x="94" y="52"/>
                </a:cubicBezTo>
                <a:cubicBezTo>
                  <a:pt x="95" y="52"/>
                  <a:pt x="97" y="52"/>
                  <a:pt x="98" y="52"/>
                </a:cubicBezTo>
                <a:cubicBezTo>
                  <a:pt x="109" y="46"/>
                  <a:pt x="109" y="46"/>
                  <a:pt x="109" y="46"/>
                </a:cubicBezTo>
                <a:cubicBezTo>
                  <a:pt x="121" y="66"/>
                  <a:pt x="121" y="66"/>
                  <a:pt x="121" y="66"/>
                </a:cubicBezTo>
                <a:lnTo>
                  <a:pt x="110" y="73"/>
                </a:lnTo>
                <a:close/>
                <a:moveTo>
                  <a:pt x="84" y="56"/>
                </a:moveTo>
                <a:cubicBezTo>
                  <a:pt x="76" y="56"/>
                  <a:pt x="76" y="56"/>
                  <a:pt x="76" y="56"/>
                </a:cubicBezTo>
                <a:cubicBezTo>
                  <a:pt x="76" y="72"/>
                  <a:pt x="76" y="72"/>
                  <a:pt x="76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80"/>
                  <a:pt x="60" y="80"/>
                  <a:pt x="60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0"/>
                  <a:pt x="84" y="80"/>
                  <a:pt x="8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84" y="72"/>
                  <a:pt x="84" y="72"/>
                  <a:pt x="84" y="72"/>
                </a:cubicBezTo>
                <a:lnTo>
                  <a:pt x="84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03"/>
          <p:cNvSpPr>
            <a:spLocks noEditPoints="1"/>
          </p:cNvSpPr>
          <p:nvPr/>
        </p:nvSpPr>
        <p:spPr bwMode="auto">
          <a:xfrm>
            <a:off x="6622419" y="2766472"/>
            <a:ext cx="1090738" cy="753762"/>
          </a:xfrm>
          <a:custGeom>
            <a:avLst/>
            <a:gdLst>
              <a:gd name="T0" fmla="*/ 140 w 208"/>
              <a:gd name="T1" fmla="*/ 40 h 144"/>
              <a:gd name="T2" fmla="*/ 64 w 208"/>
              <a:gd name="T3" fmla="*/ 16 h 144"/>
              <a:gd name="T4" fmla="*/ 48 w 208"/>
              <a:gd name="T5" fmla="*/ 16 h 144"/>
              <a:gd name="T6" fmla="*/ 28 w 208"/>
              <a:gd name="T7" fmla="*/ 16 h 144"/>
              <a:gd name="T8" fmla="*/ 26 w 208"/>
              <a:gd name="T9" fmla="*/ 56 h 144"/>
              <a:gd name="T10" fmla="*/ 7 w 208"/>
              <a:gd name="T11" fmla="*/ 87 h 144"/>
              <a:gd name="T12" fmla="*/ 11 w 208"/>
              <a:gd name="T13" fmla="*/ 124 h 144"/>
              <a:gd name="T14" fmla="*/ 147 w 208"/>
              <a:gd name="T15" fmla="*/ 141 h 144"/>
              <a:gd name="T16" fmla="*/ 184 w 208"/>
              <a:gd name="T17" fmla="*/ 104 h 144"/>
              <a:gd name="T18" fmla="*/ 184 w 208"/>
              <a:gd name="T19" fmla="*/ 79 h 144"/>
              <a:gd name="T20" fmla="*/ 140 w 208"/>
              <a:gd name="T21" fmla="*/ 48 h 144"/>
              <a:gd name="T22" fmla="*/ 208 w 208"/>
              <a:gd name="T23" fmla="*/ 52 h 144"/>
              <a:gd name="T24" fmla="*/ 24 w 208"/>
              <a:gd name="T25" fmla="*/ 41 h 144"/>
              <a:gd name="T26" fmla="*/ 76 w 208"/>
              <a:gd name="T27" fmla="*/ 24 h 144"/>
              <a:gd name="T28" fmla="*/ 38 w 208"/>
              <a:gd name="T29" fmla="*/ 56 h 144"/>
              <a:gd name="T30" fmla="*/ 144 w 208"/>
              <a:gd name="T31" fmla="*/ 134 h 144"/>
              <a:gd name="T32" fmla="*/ 39 w 208"/>
              <a:gd name="T33" fmla="*/ 133 h 144"/>
              <a:gd name="T34" fmla="*/ 14 w 208"/>
              <a:gd name="T35" fmla="*/ 92 h 144"/>
              <a:gd name="T36" fmla="*/ 35 w 208"/>
              <a:gd name="T37" fmla="*/ 108 h 144"/>
              <a:gd name="T38" fmla="*/ 60 w 208"/>
              <a:gd name="T39" fmla="*/ 120 h 144"/>
              <a:gd name="T40" fmla="*/ 76 w 208"/>
              <a:gd name="T41" fmla="*/ 132 h 144"/>
              <a:gd name="T42" fmla="*/ 92 w 208"/>
              <a:gd name="T43" fmla="*/ 120 h 144"/>
              <a:gd name="T44" fmla="*/ 121 w 208"/>
              <a:gd name="T45" fmla="*/ 116 h 144"/>
              <a:gd name="T46" fmla="*/ 140 w 208"/>
              <a:gd name="T47" fmla="*/ 111 h 144"/>
              <a:gd name="T48" fmla="*/ 164 w 208"/>
              <a:gd name="T49" fmla="*/ 95 h 144"/>
              <a:gd name="T50" fmla="*/ 20 w 208"/>
              <a:gd name="T51" fmla="*/ 104 h 144"/>
              <a:gd name="T52" fmla="*/ 28 w 208"/>
              <a:gd name="T53" fmla="*/ 104 h 144"/>
              <a:gd name="T54" fmla="*/ 48 w 208"/>
              <a:gd name="T55" fmla="*/ 116 h 144"/>
              <a:gd name="T56" fmla="*/ 72 w 208"/>
              <a:gd name="T57" fmla="*/ 120 h 144"/>
              <a:gd name="T58" fmla="*/ 72 w 208"/>
              <a:gd name="T59" fmla="*/ 120 h 144"/>
              <a:gd name="T60" fmla="*/ 104 w 208"/>
              <a:gd name="T61" fmla="*/ 124 h 144"/>
              <a:gd name="T62" fmla="*/ 136 w 208"/>
              <a:gd name="T63" fmla="*/ 120 h 144"/>
              <a:gd name="T64" fmla="*/ 152 w 208"/>
              <a:gd name="T65" fmla="*/ 103 h 144"/>
              <a:gd name="T66" fmla="*/ 152 w 208"/>
              <a:gd name="T67" fmla="*/ 104 h 144"/>
              <a:gd name="T68" fmla="*/ 49 w 208"/>
              <a:gd name="T69" fmla="*/ 108 h 144"/>
              <a:gd name="T70" fmla="*/ 144 w 208"/>
              <a:gd name="T71" fmla="*/ 64 h 144"/>
              <a:gd name="T72" fmla="*/ 188 w 208"/>
              <a:gd name="T73" fmla="*/ 40 h 144"/>
              <a:gd name="T74" fmla="*/ 48 w 208"/>
              <a:gd name="T75" fmla="*/ 88 h 144"/>
              <a:gd name="T76" fmla="*/ 88 w 208"/>
              <a:gd name="T77" fmla="*/ 88 h 144"/>
              <a:gd name="T78" fmla="*/ 88 w 208"/>
              <a:gd name="T79" fmla="*/ 88 h 144"/>
              <a:gd name="T80" fmla="*/ 112 w 208"/>
              <a:gd name="T81" fmla="*/ 96 h 144"/>
              <a:gd name="T82" fmla="*/ 120 w 208"/>
              <a:gd name="T83" fmla="*/ 96 h 144"/>
              <a:gd name="T84" fmla="*/ 48 w 208"/>
              <a:gd name="T85" fmla="*/ 72 h 144"/>
              <a:gd name="T86" fmla="*/ 88 w 208"/>
              <a:gd name="T87" fmla="*/ 72 h 144"/>
              <a:gd name="T88" fmla="*/ 88 w 208"/>
              <a:gd name="T89" fmla="*/ 72 h 144"/>
              <a:gd name="T90" fmla="*/ 112 w 208"/>
              <a:gd name="T91" fmla="*/ 80 h 144"/>
              <a:gd name="T92" fmla="*/ 120 w 208"/>
              <a:gd name="T93" fmla="*/ 80 h 144"/>
              <a:gd name="T94" fmla="*/ 48 w 208"/>
              <a:gd name="T95" fmla="*/ 40 h 144"/>
              <a:gd name="T96" fmla="*/ 88 w 208"/>
              <a:gd name="T97" fmla="*/ 40 h 144"/>
              <a:gd name="T98" fmla="*/ 88 w 208"/>
              <a:gd name="T99" fmla="*/ 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8" h="144">
                <a:moveTo>
                  <a:pt x="204" y="32"/>
                </a:moveTo>
                <a:cubicBezTo>
                  <a:pt x="188" y="32"/>
                  <a:pt x="188" y="32"/>
                  <a:pt x="188" y="32"/>
                </a:cubicBezTo>
                <a:cubicBezTo>
                  <a:pt x="183" y="32"/>
                  <a:pt x="178" y="35"/>
                  <a:pt x="177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39" y="36"/>
                  <a:pt x="136" y="32"/>
                  <a:pt x="131" y="31"/>
                </a:cubicBezTo>
                <a:cubicBezTo>
                  <a:pt x="78" y="16"/>
                  <a:pt x="78" y="16"/>
                  <a:pt x="78" y="16"/>
                </a:cubicBezTo>
                <a:cubicBezTo>
                  <a:pt x="77" y="16"/>
                  <a:pt x="76" y="16"/>
                  <a:pt x="7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8"/>
                  <a:pt x="64" y="8"/>
                  <a:pt x="64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16"/>
                  <a:pt x="56" y="16"/>
                  <a:pt x="56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0"/>
                  <a:pt x="48" y="0"/>
                  <a:pt x="4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16"/>
                  <a:pt x="40" y="16"/>
                  <a:pt x="4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1" y="16"/>
                  <a:pt x="16" y="21"/>
                  <a:pt x="16" y="28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4"/>
                  <a:pt x="17" y="47"/>
                  <a:pt x="20" y="49"/>
                </a:cubicBezTo>
                <a:cubicBezTo>
                  <a:pt x="26" y="56"/>
                  <a:pt x="26" y="56"/>
                  <a:pt x="26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2" y="84"/>
                  <a:pt x="7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4" y="91"/>
                  <a:pt x="1" y="95"/>
                  <a:pt x="0" y="100"/>
                </a:cubicBezTo>
                <a:cubicBezTo>
                  <a:pt x="0" y="101"/>
                  <a:pt x="0" y="103"/>
                  <a:pt x="0" y="104"/>
                </a:cubicBezTo>
                <a:cubicBezTo>
                  <a:pt x="0" y="112"/>
                  <a:pt x="4" y="120"/>
                  <a:pt x="11" y="124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8" y="143"/>
                  <a:pt x="43" y="144"/>
                  <a:pt x="48" y="144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0" y="144"/>
                  <a:pt x="143" y="143"/>
                  <a:pt x="147" y="14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7" y="141"/>
                  <a:pt x="148" y="141"/>
                  <a:pt x="148" y="141"/>
                </a:cubicBezTo>
                <a:cubicBezTo>
                  <a:pt x="173" y="124"/>
                  <a:pt x="173" y="124"/>
                  <a:pt x="173" y="124"/>
                </a:cubicBezTo>
                <a:cubicBezTo>
                  <a:pt x="180" y="120"/>
                  <a:pt x="184" y="112"/>
                  <a:pt x="184" y="104"/>
                </a:cubicBezTo>
                <a:cubicBezTo>
                  <a:pt x="184" y="103"/>
                  <a:pt x="184" y="101"/>
                  <a:pt x="184" y="100"/>
                </a:cubicBezTo>
                <a:cubicBezTo>
                  <a:pt x="183" y="94"/>
                  <a:pt x="180" y="90"/>
                  <a:pt x="176" y="86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3" y="81"/>
                  <a:pt x="184" y="81"/>
                  <a:pt x="184" y="79"/>
                </a:cubicBezTo>
                <a:cubicBezTo>
                  <a:pt x="184" y="78"/>
                  <a:pt x="184" y="77"/>
                  <a:pt x="183" y="76"/>
                </a:cubicBezTo>
                <a:cubicBezTo>
                  <a:pt x="174" y="64"/>
                  <a:pt x="160" y="56"/>
                  <a:pt x="144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8" y="53"/>
                  <a:pt x="183" y="56"/>
                  <a:pt x="188" y="56"/>
                </a:cubicBezTo>
                <a:cubicBezTo>
                  <a:pt x="204" y="56"/>
                  <a:pt x="204" y="56"/>
                  <a:pt x="204" y="56"/>
                </a:cubicBezTo>
                <a:cubicBezTo>
                  <a:pt x="206" y="56"/>
                  <a:pt x="208" y="54"/>
                  <a:pt x="208" y="52"/>
                </a:cubicBezTo>
                <a:cubicBezTo>
                  <a:pt x="208" y="36"/>
                  <a:pt x="208" y="36"/>
                  <a:pt x="208" y="36"/>
                </a:cubicBezTo>
                <a:cubicBezTo>
                  <a:pt x="208" y="34"/>
                  <a:pt x="206" y="32"/>
                  <a:pt x="204" y="32"/>
                </a:cubicBezTo>
                <a:close/>
                <a:moveTo>
                  <a:pt x="25" y="44"/>
                </a:moveTo>
                <a:cubicBezTo>
                  <a:pt x="24" y="43"/>
                  <a:pt x="24" y="42"/>
                  <a:pt x="24" y="41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6" y="24"/>
                  <a:pt x="28" y="24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6" y="24"/>
                  <a:pt x="76" y="24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31" y="39"/>
                  <a:pt x="132" y="40"/>
                  <a:pt x="132" y="42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38" y="56"/>
                  <a:pt x="38" y="56"/>
                  <a:pt x="38" y="56"/>
                </a:cubicBezTo>
                <a:lnTo>
                  <a:pt x="25" y="44"/>
                </a:lnTo>
                <a:close/>
                <a:moveTo>
                  <a:pt x="176" y="104"/>
                </a:moveTo>
                <a:cubicBezTo>
                  <a:pt x="176" y="109"/>
                  <a:pt x="173" y="114"/>
                  <a:pt x="169" y="117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44" y="134"/>
                  <a:pt x="144" y="134"/>
                  <a:pt x="143" y="134"/>
                </a:cubicBezTo>
                <a:cubicBezTo>
                  <a:pt x="141" y="135"/>
                  <a:pt x="139" y="136"/>
                  <a:pt x="136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5" y="136"/>
                  <a:pt x="42" y="135"/>
                  <a:pt x="39" y="133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1" y="114"/>
                  <a:pt x="8" y="109"/>
                  <a:pt x="8" y="104"/>
                </a:cubicBezTo>
                <a:cubicBezTo>
                  <a:pt x="8" y="103"/>
                  <a:pt x="8" y="102"/>
                  <a:pt x="8" y="101"/>
                </a:cubicBezTo>
                <a:cubicBezTo>
                  <a:pt x="9" y="98"/>
                  <a:pt x="11" y="94"/>
                  <a:pt x="14" y="92"/>
                </a:cubicBezTo>
                <a:cubicBezTo>
                  <a:pt x="17" y="94"/>
                  <a:pt x="17" y="94"/>
                  <a:pt x="17" y="94"/>
                </a:cubicBezTo>
                <a:cubicBezTo>
                  <a:pt x="14" y="97"/>
                  <a:pt x="12" y="100"/>
                  <a:pt x="12" y="104"/>
                </a:cubicBezTo>
                <a:cubicBezTo>
                  <a:pt x="12" y="111"/>
                  <a:pt x="17" y="116"/>
                  <a:pt x="24" y="116"/>
                </a:cubicBezTo>
                <a:cubicBezTo>
                  <a:pt x="29" y="116"/>
                  <a:pt x="34" y="113"/>
                  <a:pt x="35" y="108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8" y="113"/>
                  <a:pt x="36" y="116"/>
                  <a:pt x="36" y="120"/>
                </a:cubicBezTo>
                <a:cubicBezTo>
                  <a:pt x="36" y="127"/>
                  <a:pt x="41" y="132"/>
                  <a:pt x="48" y="132"/>
                </a:cubicBezTo>
                <a:cubicBezTo>
                  <a:pt x="55" y="132"/>
                  <a:pt x="60" y="127"/>
                  <a:pt x="60" y="120"/>
                </a:cubicBezTo>
                <a:cubicBezTo>
                  <a:pt x="60" y="119"/>
                  <a:pt x="60" y="117"/>
                  <a:pt x="59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4" y="117"/>
                  <a:pt x="64" y="119"/>
                  <a:pt x="64" y="120"/>
                </a:cubicBezTo>
                <a:cubicBezTo>
                  <a:pt x="64" y="127"/>
                  <a:pt x="69" y="132"/>
                  <a:pt x="76" y="132"/>
                </a:cubicBezTo>
                <a:cubicBezTo>
                  <a:pt x="83" y="132"/>
                  <a:pt x="88" y="127"/>
                  <a:pt x="88" y="120"/>
                </a:cubicBezTo>
                <a:cubicBezTo>
                  <a:pt x="88" y="119"/>
                  <a:pt x="88" y="117"/>
                  <a:pt x="87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2" y="117"/>
                  <a:pt x="92" y="119"/>
                  <a:pt x="92" y="120"/>
                </a:cubicBezTo>
                <a:cubicBezTo>
                  <a:pt x="92" y="127"/>
                  <a:pt x="97" y="132"/>
                  <a:pt x="104" y="132"/>
                </a:cubicBezTo>
                <a:cubicBezTo>
                  <a:pt x="111" y="132"/>
                  <a:pt x="116" y="127"/>
                  <a:pt x="116" y="120"/>
                </a:cubicBezTo>
                <a:cubicBezTo>
                  <a:pt x="116" y="119"/>
                  <a:pt x="116" y="117"/>
                  <a:pt x="115" y="116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0" y="117"/>
                  <a:pt x="120" y="119"/>
                  <a:pt x="120" y="120"/>
                </a:cubicBezTo>
                <a:cubicBezTo>
                  <a:pt x="120" y="127"/>
                  <a:pt x="125" y="132"/>
                  <a:pt x="132" y="132"/>
                </a:cubicBezTo>
                <a:cubicBezTo>
                  <a:pt x="139" y="132"/>
                  <a:pt x="144" y="127"/>
                  <a:pt x="144" y="120"/>
                </a:cubicBezTo>
                <a:cubicBezTo>
                  <a:pt x="144" y="117"/>
                  <a:pt x="142" y="113"/>
                  <a:pt x="140" y="111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6" y="113"/>
                  <a:pt x="151" y="116"/>
                  <a:pt x="156" y="116"/>
                </a:cubicBezTo>
                <a:cubicBezTo>
                  <a:pt x="163" y="116"/>
                  <a:pt x="168" y="111"/>
                  <a:pt x="168" y="104"/>
                </a:cubicBezTo>
                <a:cubicBezTo>
                  <a:pt x="168" y="100"/>
                  <a:pt x="166" y="97"/>
                  <a:pt x="164" y="95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3" y="93"/>
                  <a:pt x="175" y="97"/>
                  <a:pt x="176" y="101"/>
                </a:cubicBezTo>
                <a:cubicBezTo>
                  <a:pt x="176" y="102"/>
                  <a:pt x="176" y="103"/>
                  <a:pt x="176" y="104"/>
                </a:cubicBezTo>
                <a:close/>
                <a:moveTo>
                  <a:pt x="20" y="104"/>
                </a:moveTo>
                <a:cubicBezTo>
                  <a:pt x="20" y="102"/>
                  <a:pt x="22" y="100"/>
                  <a:pt x="24" y="100"/>
                </a:cubicBezTo>
                <a:cubicBezTo>
                  <a:pt x="24" y="100"/>
                  <a:pt x="25" y="100"/>
                  <a:pt x="25" y="100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3"/>
                  <a:pt x="28" y="103"/>
                  <a:pt x="28" y="104"/>
                </a:cubicBezTo>
                <a:cubicBezTo>
                  <a:pt x="28" y="106"/>
                  <a:pt x="26" y="108"/>
                  <a:pt x="24" y="108"/>
                </a:cubicBezTo>
                <a:cubicBezTo>
                  <a:pt x="22" y="108"/>
                  <a:pt x="20" y="106"/>
                  <a:pt x="20" y="104"/>
                </a:cubicBezTo>
                <a:close/>
                <a:moveTo>
                  <a:pt x="44" y="120"/>
                </a:moveTo>
                <a:cubicBezTo>
                  <a:pt x="44" y="118"/>
                  <a:pt x="46" y="116"/>
                  <a:pt x="48" y="116"/>
                </a:cubicBezTo>
                <a:cubicBezTo>
                  <a:pt x="50" y="116"/>
                  <a:pt x="52" y="118"/>
                  <a:pt x="52" y="120"/>
                </a:cubicBezTo>
                <a:cubicBezTo>
                  <a:pt x="52" y="122"/>
                  <a:pt x="50" y="124"/>
                  <a:pt x="48" y="124"/>
                </a:cubicBezTo>
                <a:cubicBezTo>
                  <a:pt x="46" y="124"/>
                  <a:pt x="44" y="122"/>
                  <a:pt x="44" y="120"/>
                </a:cubicBezTo>
                <a:close/>
                <a:moveTo>
                  <a:pt x="72" y="120"/>
                </a:moveTo>
                <a:cubicBezTo>
                  <a:pt x="72" y="118"/>
                  <a:pt x="74" y="116"/>
                  <a:pt x="76" y="116"/>
                </a:cubicBezTo>
                <a:cubicBezTo>
                  <a:pt x="78" y="116"/>
                  <a:pt x="80" y="118"/>
                  <a:pt x="80" y="120"/>
                </a:cubicBezTo>
                <a:cubicBezTo>
                  <a:pt x="80" y="122"/>
                  <a:pt x="78" y="124"/>
                  <a:pt x="76" y="124"/>
                </a:cubicBezTo>
                <a:cubicBezTo>
                  <a:pt x="74" y="124"/>
                  <a:pt x="72" y="122"/>
                  <a:pt x="72" y="120"/>
                </a:cubicBezTo>
                <a:close/>
                <a:moveTo>
                  <a:pt x="100" y="120"/>
                </a:moveTo>
                <a:cubicBezTo>
                  <a:pt x="100" y="118"/>
                  <a:pt x="102" y="116"/>
                  <a:pt x="104" y="116"/>
                </a:cubicBezTo>
                <a:cubicBezTo>
                  <a:pt x="106" y="116"/>
                  <a:pt x="108" y="118"/>
                  <a:pt x="108" y="120"/>
                </a:cubicBezTo>
                <a:cubicBezTo>
                  <a:pt x="108" y="122"/>
                  <a:pt x="106" y="124"/>
                  <a:pt x="104" y="124"/>
                </a:cubicBezTo>
                <a:cubicBezTo>
                  <a:pt x="102" y="124"/>
                  <a:pt x="100" y="122"/>
                  <a:pt x="100" y="120"/>
                </a:cubicBezTo>
                <a:close/>
                <a:moveTo>
                  <a:pt x="128" y="120"/>
                </a:moveTo>
                <a:cubicBezTo>
                  <a:pt x="128" y="118"/>
                  <a:pt x="130" y="116"/>
                  <a:pt x="132" y="116"/>
                </a:cubicBezTo>
                <a:cubicBezTo>
                  <a:pt x="134" y="116"/>
                  <a:pt x="136" y="118"/>
                  <a:pt x="136" y="120"/>
                </a:cubicBezTo>
                <a:cubicBezTo>
                  <a:pt x="136" y="122"/>
                  <a:pt x="134" y="124"/>
                  <a:pt x="132" y="124"/>
                </a:cubicBezTo>
                <a:cubicBezTo>
                  <a:pt x="130" y="124"/>
                  <a:pt x="128" y="122"/>
                  <a:pt x="128" y="120"/>
                </a:cubicBezTo>
                <a:close/>
                <a:moveTo>
                  <a:pt x="152" y="104"/>
                </a:moveTo>
                <a:cubicBezTo>
                  <a:pt x="152" y="104"/>
                  <a:pt x="152" y="103"/>
                  <a:pt x="152" y="103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100"/>
                  <a:pt x="160" y="102"/>
                  <a:pt x="160" y="104"/>
                </a:cubicBezTo>
                <a:cubicBezTo>
                  <a:pt x="160" y="106"/>
                  <a:pt x="158" y="108"/>
                  <a:pt x="156" y="108"/>
                </a:cubicBezTo>
                <a:cubicBezTo>
                  <a:pt x="154" y="108"/>
                  <a:pt x="152" y="106"/>
                  <a:pt x="152" y="104"/>
                </a:cubicBezTo>
                <a:close/>
                <a:moveTo>
                  <a:pt x="144" y="64"/>
                </a:moveTo>
                <a:cubicBezTo>
                  <a:pt x="156" y="64"/>
                  <a:pt x="167" y="69"/>
                  <a:pt x="174" y="7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11" y="80"/>
                  <a:pt x="11" y="80"/>
                  <a:pt x="11" y="80"/>
                </a:cubicBezTo>
                <a:cubicBezTo>
                  <a:pt x="9" y="79"/>
                  <a:pt x="8" y="76"/>
                  <a:pt x="8" y="74"/>
                </a:cubicBezTo>
                <a:cubicBezTo>
                  <a:pt x="8" y="64"/>
                  <a:pt x="8" y="64"/>
                  <a:pt x="8" y="64"/>
                </a:cubicBezTo>
                <a:lnTo>
                  <a:pt x="144" y="64"/>
                </a:lnTo>
                <a:close/>
                <a:moveTo>
                  <a:pt x="200" y="48"/>
                </a:moveTo>
                <a:cubicBezTo>
                  <a:pt x="188" y="48"/>
                  <a:pt x="188" y="48"/>
                  <a:pt x="188" y="48"/>
                </a:cubicBezTo>
                <a:cubicBezTo>
                  <a:pt x="186" y="48"/>
                  <a:pt x="184" y="46"/>
                  <a:pt x="184" y="44"/>
                </a:cubicBezTo>
                <a:cubicBezTo>
                  <a:pt x="184" y="42"/>
                  <a:pt x="186" y="40"/>
                  <a:pt x="188" y="40"/>
                </a:cubicBezTo>
                <a:cubicBezTo>
                  <a:pt x="200" y="40"/>
                  <a:pt x="200" y="40"/>
                  <a:pt x="200" y="40"/>
                </a:cubicBezTo>
                <a:lnTo>
                  <a:pt x="200" y="48"/>
                </a:lnTo>
                <a:close/>
                <a:moveTo>
                  <a:pt x="64" y="88"/>
                </a:moveTo>
                <a:cubicBezTo>
                  <a:pt x="48" y="88"/>
                  <a:pt x="48" y="88"/>
                  <a:pt x="48" y="88"/>
                </a:cubicBezTo>
                <a:cubicBezTo>
                  <a:pt x="48" y="96"/>
                  <a:pt x="48" y="96"/>
                  <a:pt x="48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88"/>
                </a:lnTo>
                <a:close/>
                <a:moveTo>
                  <a:pt x="88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96"/>
                  <a:pt x="72" y="96"/>
                  <a:pt x="72" y="96"/>
                </a:cubicBezTo>
                <a:cubicBezTo>
                  <a:pt x="88" y="96"/>
                  <a:pt x="88" y="96"/>
                  <a:pt x="88" y="96"/>
                </a:cubicBezTo>
                <a:lnTo>
                  <a:pt x="88" y="88"/>
                </a:lnTo>
                <a:close/>
                <a:moveTo>
                  <a:pt x="112" y="88"/>
                </a:moveTo>
                <a:cubicBezTo>
                  <a:pt x="96" y="88"/>
                  <a:pt x="96" y="88"/>
                  <a:pt x="96" y="88"/>
                </a:cubicBezTo>
                <a:cubicBezTo>
                  <a:pt x="96" y="96"/>
                  <a:pt x="96" y="96"/>
                  <a:pt x="96" y="96"/>
                </a:cubicBezTo>
                <a:cubicBezTo>
                  <a:pt x="112" y="96"/>
                  <a:pt x="112" y="96"/>
                  <a:pt x="112" y="96"/>
                </a:cubicBezTo>
                <a:lnTo>
                  <a:pt x="112" y="88"/>
                </a:lnTo>
                <a:close/>
                <a:moveTo>
                  <a:pt x="136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36" y="96"/>
                  <a:pt x="136" y="96"/>
                  <a:pt x="136" y="96"/>
                </a:cubicBezTo>
                <a:lnTo>
                  <a:pt x="136" y="88"/>
                </a:lnTo>
                <a:close/>
                <a:moveTo>
                  <a:pt x="64" y="72"/>
                </a:moveTo>
                <a:cubicBezTo>
                  <a:pt x="48" y="72"/>
                  <a:pt x="48" y="72"/>
                  <a:pt x="48" y="72"/>
                </a:cubicBezTo>
                <a:cubicBezTo>
                  <a:pt x="48" y="80"/>
                  <a:pt x="48" y="80"/>
                  <a:pt x="48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72"/>
                </a:lnTo>
                <a:close/>
                <a:moveTo>
                  <a:pt x="88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2" y="80"/>
                  <a:pt x="72" y="80"/>
                  <a:pt x="72" y="80"/>
                </a:cubicBezTo>
                <a:cubicBezTo>
                  <a:pt x="88" y="80"/>
                  <a:pt x="88" y="80"/>
                  <a:pt x="88" y="80"/>
                </a:cubicBezTo>
                <a:lnTo>
                  <a:pt x="88" y="72"/>
                </a:lnTo>
                <a:close/>
                <a:moveTo>
                  <a:pt x="11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80"/>
                  <a:pt x="96" y="80"/>
                  <a:pt x="96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72"/>
                </a:lnTo>
                <a:close/>
                <a:moveTo>
                  <a:pt x="136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72"/>
                </a:lnTo>
                <a:close/>
                <a:moveTo>
                  <a:pt x="64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8"/>
                  <a:pt x="48" y="48"/>
                  <a:pt x="48" y="48"/>
                </a:cubicBezTo>
                <a:cubicBezTo>
                  <a:pt x="64" y="48"/>
                  <a:pt x="64" y="48"/>
                  <a:pt x="64" y="48"/>
                </a:cubicBezTo>
                <a:lnTo>
                  <a:pt x="64" y="40"/>
                </a:lnTo>
                <a:close/>
                <a:moveTo>
                  <a:pt x="88" y="40"/>
                </a:moveTo>
                <a:cubicBezTo>
                  <a:pt x="72" y="40"/>
                  <a:pt x="72" y="40"/>
                  <a:pt x="72" y="40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lnTo>
                  <a:pt x="88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upa 36"/>
          <p:cNvGrpSpPr/>
          <p:nvPr/>
        </p:nvGrpSpPr>
        <p:grpSpPr>
          <a:xfrm>
            <a:off x="4146520" y="5505883"/>
            <a:ext cx="615315" cy="616220"/>
            <a:chOff x="4675156" y="3781860"/>
            <a:chExt cx="615315" cy="616220"/>
          </a:xfrm>
        </p:grpSpPr>
        <p:sp>
          <p:nvSpPr>
            <p:cNvPr id="9" name="Oval 577"/>
            <p:cNvSpPr>
              <a:spLocks noChangeArrowheads="1"/>
            </p:cNvSpPr>
            <p:nvPr/>
          </p:nvSpPr>
          <p:spPr bwMode="auto">
            <a:xfrm>
              <a:off x="4675156" y="3781860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703"/>
            <p:cNvSpPr>
              <a:spLocks noEditPoints="1"/>
            </p:cNvSpPr>
            <p:nvPr/>
          </p:nvSpPr>
          <p:spPr bwMode="auto">
            <a:xfrm>
              <a:off x="4785551" y="3944738"/>
              <a:ext cx="445199" cy="307658"/>
            </a:xfrm>
            <a:custGeom>
              <a:avLst/>
              <a:gdLst>
                <a:gd name="T0" fmla="*/ 140 w 208"/>
                <a:gd name="T1" fmla="*/ 40 h 144"/>
                <a:gd name="T2" fmla="*/ 64 w 208"/>
                <a:gd name="T3" fmla="*/ 16 h 144"/>
                <a:gd name="T4" fmla="*/ 48 w 208"/>
                <a:gd name="T5" fmla="*/ 16 h 144"/>
                <a:gd name="T6" fmla="*/ 28 w 208"/>
                <a:gd name="T7" fmla="*/ 16 h 144"/>
                <a:gd name="T8" fmla="*/ 26 w 208"/>
                <a:gd name="T9" fmla="*/ 56 h 144"/>
                <a:gd name="T10" fmla="*/ 7 w 208"/>
                <a:gd name="T11" fmla="*/ 87 h 144"/>
                <a:gd name="T12" fmla="*/ 11 w 208"/>
                <a:gd name="T13" fmla="*/ 124 h 144"/>
                <a:gd name="T14" fmla="*/ 147 w 208"/>
                <a:gd name="T15" fmla="*/ 141 h 144"/>
                <a:gd name="T16" fmla="*/ 184 w 208"/>
                <a:gd name="T17" fmla="*/ 104 h 144"/>
                <a:gd name="T18" fmla="*/ 184 w 208"/>
                <a:gd name="T19" fmla="*/ 79 h 144"/>
                <a:gd name="T20" fmla="*/ 140 w 208"/>
                <a:gd name="T21" fmla="*/ 48 h 144"/>
                <a:gd name="T22" fmla="*/ 208 w 208"/>
                <a:gd name="T23" fmla="*/ 52 h 144"/>
                <a:gd name="T24" fmla="*/ 24 w 208"/>
                <a:gd name="T25" fmla="*/ 41 h 144"/>
                <a:gd name="T26" fmla="*/ 76 w 208"/>
                <a:gd name="T27" fmla="*/ 24 h 144"/>
                <a:gd name="T28" fmla="*/ 38 w 208"/>
                <a:gd name="T29" fmla="*/ 56 h 144"/>
                <a:gd name="T30" fmla="*/ 144 w 208"/>
                <a:gd name="T31" fmla="*/ 134 h 144"/>
                <a:gd name="T32" fmla="*/ 39 w 208"/>
                <a:gd name="T33" fmla="*/ 133 h 144"/>
                <a:gd name="T34" fmla="*/ 14 w 208"/>
                <a:gd name="T35" fmla="*/ 92 h 144"/>
                <a:gd name="T36" fmla="*/ 35 w 208"/>
                <a:gd name="T37" fmla="*/ 108 h 144"/>
                <a:gd name="T38" fmla="*/ 60 w 208"/>
                <a:gd name="T39" fmla="*/ 120 h 144"/>
                <a:gd name="T40" fmla="*/ 76 w 208"/>
                <a:gd name="T41" fmla="*/ 132 h 144"/>
                <a:gd name="T42" fmla="*/ 92 w 208"/>
                <a:gd name="T43" fmla="*/ 120 h 144"/>
                <a:gd name="T44" fmla="*/ 121 w 208"/>
                <a:gd name="T45" fmla="*/ 116 h 144"/>
                <a:gd name="T46" fmla="*/ 140 w 208"/>
                <a:gd name="T47" fmla="*/ 111 h 144"/>
                <a:gd name="T48" fmla="*/ 164 w 208"/>
                <a:gd name="T49" fmla="*/ 95 h 144"/>
                <a:gd name="T50" fmla="*/ 20 w 208"/>
                <a:gd name="T51" fmla="*/ 104 h 144"/>
                <a:gd name="T52" fmla="*/ 28 w 208"/>
                <a:gd name="T53" fmla="*/ 104 h 144"/>
                <a:gd name="T54" fmla="*/ 48 w 208"/>
                <a:gd name="T55" fmla="*/ 116 h 144"/>
                <a:gd name="T56" fmla="*/ 72 w 208"/>
                <a:gd name="T57" fmla="*/ 120 h 144"/>
                <a:gd name="T58" fmla="*/ 72 w 208"/>
                <a:gd name="T59" fmla="*/ 120 h 144"/>
                <a:gd name="T60" fmla="*/ 104 w 208"/>
                <a:gd name="T61" fmla="*/ 124 h 144"/>
                <a:gd name="T62" fmla="*/ 136 w 208"/>
                <a:gd name="T63" fmla="*/ 120 h 144"/>
                <a:gd name="T64" fmla="*/ 152 w 208"/>
                <a:gd name="T65" fmla="*/ 103 h 144"/>
                <a:gd name="T66" fmla="*/ 152 w 208"/>
                <a:gd name="T67" fmla="*/ 104 h 144"/>
                <a:gd name="T68" fmla="*/ 49 w 208"/>
                <a:gd name="T69" fmla="*/ 108 h 144"/>
                <a:gd name="T70" fmla="*/ 144 w 208"/>
                <a:gd name="T71" fmla="*/ 64 h 144"/>
                <a:gd name="T72" fmla="*/ 188 w 208"/>
                <a:gd name="T73" fmla="*/ 40 h 144"/>
                <a:gd name="T74" fmla="*/ 48 w 208"/>
                <a:gd name="T75" fmla="*/ 88 h 144"/>
                <a:gd name="T76" fmla="*/ 88 w 208"/>
                <a:gd name="T77" fmla="*/ 88 h 144"/>
                <a:gd name="T78" fmla="*/ 88 w 208"/>
                <a:gd name="T79" fmla="*/ 88 h 144"/>
                <a:gd name="T80" fmla="*/ 112 w 208"/>
                <a:gd name="T81" fmla="*/ 96 h 144"/>
                <a:gd name="T82" fmla="*/ 120 w 208"/>
                <a:gd name="T83" fmla="*/ 96 h 144"/>
                <a:gd name="T84" fmla="*/ 48 w 208"/>
                <a:gd name="T85" fmla="*/ 72 h 144"/>
                <a:gd name="T86" fmla="*/ 88 w 208"/>
                <a:gd name="T87" fmla="*/ 72 h 144"/>
                <a:gd name="T88" fmla="*/ 88 w 208"/>
                <a:gd name="T89" fmla="*/ 72 h 144"/>
                <a:gd name="T90" fmla="*/ 112 w 208"/>
                <a:gd name="T91" fmla="*/ 80 h 144"/>
                <a:gd name="T92" fmla="*/ 120 w 208"/>
                <a:gd name="T93" fmla="*/ 80 h 144"/>
                <a:gd name="T94" fmla="*/ 48 w 208"/>
                <a:gd name="T95" fmla="*/ 40 h 144"/>
                <a:gd name="T96" fmla="*/ 88 w 208"/>
                <a:gd name="T97" fmla="*/ 40 h 144"/>
                <a:gd name="T98" fmla="*/ 88 w 208"/>
                <a:gd name="T99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44">
                  <a:moveTo>
                    <a:pt x="204" y="32"/>
                  </a:moveTo>
                  <a:cubicBezTo>
                    <a:pt x="188" y="32"/>
                    <a:pt x="188" y="32"/>
                    <a:pt x="188" y="32"/>
                  </a:cubicBezTo>
                  <a:cubicBezTo>
                    <a:pt x="183" y="32"/>
                    <a:pt x="178" y="35"/>
                    <a:pt x="177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36"/>
                    <a:pt x="136" y="32"/>
                    <a:pt x="131" y="31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6" y="16"/>
                    <a:pt x="7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1" y="16"/>
                    <a:pt x="16" y="21"/>
                    <a:pt x="16" y="2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4"/>
                    <a:pt x="17" y="47"/>
                    <a:pt x="20" y="49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2" y="84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91"/>
                    <a:pt x="1" y="95"/>
                    <a:pt x="0" y="100"/>
                  </a:cubicBezTo>
                  <a:cubicBezTo>
                    <a:pt x="0" y="101"/>
                    <a:pt x="0" y="103"/>
                    <a:pt x="0" y="104"/>
                  </a:cubicBezTo>
                  <a:cubicBezTo>
                    <a:pt x="0" y="112"/>
                    <a:pt x="4" y="120"/>
                    <a:pt x="11" y="124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8" y="143"/>
                    <a:pt x="43" y="144"/>
                    <a:pt x="48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0" y="144"/>
                    <a:pt x="143" y="143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80" y="120"/>
                    <a:pt x="184" y="112"/>
                    <a:pt x="184" y="104"/>
                  </a:cubicBezTo>
                  <a:cubicBezTo>
                    <a:pt x="184" y="103"/>
                    <a:pt x="184" y="101"/>
                    <a:pt x="184" y="100"/>
                  </a:cubicBezTo>
                  <a:cubicBezTo>
                    <a:pt x="183" y="94"/>
                    <a:pt x="180" y="90"/>
                    <a:pt x="176" y="86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3" y="81"/>
                    <a:pt x="184" y="81"/>
                    <a:pt x="184" y="79"/>
                  </a:cubicBezTo>
                  <a:cubicBezTo>
                    <a:pt x="184" y="78"/>
                    <a:pt x="184" y="77"/>
                    <a:pt x="183" y="76"/>
                  </a:cubicBezTo>
                  <a:cubicBezTo>
                    <a:pt x="174" y="64"/>
                    <a:pt x="160" y="56"/>
                    <a:pt x="144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53"/>
                    <a:pt x="183" y="56"/>
                    <a:pt x="188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6"/>
                    <a:pt x="208" y="54"/>
                    <a:pt x="208" y="5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4"/>
                    <a:pt x="206" y="32"/>
                    <a:pt x="204" y="32"/>
                  </a:cubicBezTo>
                  <a:close/>
                  <a:moveTo>
                    <a:pt x="25" y="44"/>
                  </a:moveTo>
                  <a:cubicBezTo>
                    <a:pt x="24" y="43"/>
                    <a:pt x="24" y="42"/>
                    <a:pt x="24" y="4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6"/>
                    <a:pt x="26" y="24"/>
                    <a:pt x="28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31" y="39"/>
                    <a:pt x="132" y="40"/>
                    <a:pt x="132" y="42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38" y="56"/>
                    <a:pt x="38" y="56"/>
                    <a:pt x="38" y="56"/>
                  </a:cubicBezTo>
                  <a:lnTo>
                    <a:pt x="25" y="44"/>
                  </a:lnTo>
                  <a:close/>
                  <a:moveTo>
                    <a:pt x="176" y="104"/>
                  </a:moveTo>
                  <a:cubicBezTo>
                    <a:pt x="176" y="109"/>
                    <a:pt x="173" y="114"/>
                    <a:pt x="169" y="117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3" y="134"/>
                  </a:cubicBezTo>
                  <a:cubicBezTo>
                    <a:pt x="141" y="135"/>
                    <a:pt x="139" y="136"/>
                    <a:pt x="1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36"/>
                    <a:pt x="42" y="135"/>
                    <a:pt x="39" y="133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1" y="114"/>
                    <a:pt x="8" y="109"/>
                    <a:pt x="8" y="104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9" y="98"/>
                    <a:pt x="11" y="94"/>
                    <a:pt x="14" y="92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4" y="97"/>
                    <a:pt x="12" y="100"/>
                    <a:pt x="12" y="104"/>
                  </a:cubicBezTo>
                  <a:cubicBezTo>
                    <a:pt x="12" y="111"/>
                    <a:pt x="17" y="116"/>
                    <a:pt x="24" y="116"/>
                  </a:cubicBezTo>
                  <a:cubicBezTo>
                    <a:pt x="29" y="116"/>
                    <a:pt x="34" y="113"/>
                    <a:pt x="35" y="108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3"/>
                    <a:pt x="36" y="116"/>
                    <a:pt x="36" y="120"/>
                  </a:cubicBezTo>
                  <a:cubicBezTo>
                    <a:pt x="36" y="127"/>
                    <a:pt x="41" y="132"/>
                    <a:pt x="48" y="132"/>
                  </a:cubicBezTo>
                  <a:cubicBezTo>
                    <a:pt x="55" y="132"/>
                    <a:pt x="60" y="127"/>
                    <a:pt x="60" y="120"/>
                  </a:cubicBezTo>
                  <a:cubicBezTo>
                    <a:pt x="60" y="119"/>
                    <a:pt x="60" y="117"/>
                    <a:pt x="59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4" y="117"/>
                    <a:pt x="64" y="119"/>
                    <a:pt x="64" y="120"/>
                  </a:cubicBezTo>
                  <a:cubicBezTo>
                    <a:pt x="64" y="127"/>
                    <a:pt x="69" y="132"/>
                    <a:pt x="76" y="132"/>
                  </a:cubicBezTo>
                  <a:cubicBezTo>
                    <a:pt x="83" y="132"/>
                    <a:pt x="88" y="127"/>
                    <a:pt x="88" y="120"/>
                  </a:cubicBezTo>
                  <a:cubicBezTo>
                    <a:pt x="88" y="119"/>
                    <a:pt x="88" y="117"/>
                    <a:pt x="87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2" y="117"/>
                    <a:pt x="92" y="119"/>
                    <a:pt x="92" y="120"/>
                  </a:cubicBezTo>
                  <a:cubicBezTo>
                    <a:pt x="92" y="127"/>
                    <a:pt x="97" y="132"/>
                    <a:pt x="104" y="132"/>
                  </a:cubicBezTo>
                  <a:cubicBezTo>
                    <a:pt x="111" y="132"/>
                    <a:pt x="116" y="127"/>
                    <a:pt x="116" y="120"/>
                  </a:cubicBezTo>
                  <a:cubicBezTo>
                    <a:pt x="116" y="119"/>
                    <a:pt x="116" y="117"/>
                    <a:pt x="115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0" y="117"/>
                    <a:pt x="120" y="119"/>
                    <a:pt x="120" y="120"/>
                  </a:cubicBezTo>
                  <a:cubicBezTo>
                    <a:pt x="120" y="127"/>
                    <a:pt x="125" y="132"/>
                    <a:pt x="132" y="132"/>
                  </a:cubicBezTo>
                  <a:cubicBezTo>
                    <a:pt x="139" y="132"/>
                    <a:pt x="144" y="127"/>
                    <a:pt x="144" y="120"/>
                  </a:cubicBezTo>
                  <a:cubicBezTo>
                    <a:pt x="144" y="117"/>
                    <a:pt x="142" y="113"/>
                    <a:pt x="140" y="111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13"/>
                    <a:pt x="151" y="116"/>
                    <a:pt x="156" y="116"/>
                  </a:cubicBezTo>
                  <a:cubicBezTo>
                    <a:pt x="163" y="116"/>
                    <a:pt x="168" y="111"/>
                    <a:pt x="168" y="104"/>
                  </a:cubicBezTo>
                  <a:cubicBezTo>
                    <a:pt x="168" y="100"/>
                    <a:pt x="166" y="97"/>
                    <a:pt x="164" y="95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3" y="93"/>
                    <a:pt x="175" y="97"/>
                    <a:pt x="176" y="101"/>
                  </a:cubicBezTo>
                  <a:cubicBezTo>
                    <a:pt x="176" y="102"/>
                    <a:pt x="176" y="103"/>
                    <a:pt x="176" y="104"/>
                  </a:cubicBezTo>
                  <a:close/>
                  <a:moveTo>
                    <a:pt x="20" y="104"/>
                  </a:moveTo>
                  <a:cubicBezTo>
                    <a:pt x="20" y="102"/>
                    <a:pt x="22" y="100"/>
                    <a:pt x="24" y="100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8" y="103"/>
                    <a:pt x="28" y="104"/>
                  </a:cubicBezTo>
                  <a:cubicBezTo>
                    <a:pt x="28" y="106"/>
                    <a:pt x="26" y="108"/>
                    <a:pt x="24" y="108"/>
                  </a:cubicBezTo>
                  <a:cubicBezTo>
                    <a:pt x="22" y="108"/>
                    <a:pt x="20" y="106"/>
                    <a:pt x="20" y="104"/>
                  </a:cubicBezTo>
                  <a:close/>
                  <a:moveTo>
                    <a:pt x="44" y="120"/>
                  </a:moveTo>
                  <a:cubicBezTo>
                    <a:pt x="44" y="118"/>
                    <a:pt x="46" y="116"/>
                    <a:pt x="48" y="116"/>
                  </a:cubicBezTo>
                  <a:cubicBezTo>
                    <a:pt x="50" y="116"/>
                    <a:pt x="52" y="118"/>
                    <a:pt x="52" y="120"/>
                  </a:cubicBezTo>
                  <a:cubicBezTo>
                    <a:pt x="52" y="122"/>
                    <a:pt x="50" y="124"/>
                    <a:pt x="48" y="124"/>
                  </a:cubicBezTo>
                  <a:cubicBezTo>
                    <a:pt x="46" y="124"/>
                    <a:pt x="44" y="122"/>
                    <a:pt x="44" y="120"/>
                  </a:cubicBezTo>
                  <a:close/>
                  <a:moveTo>
                    <a:pt x="72" y="120"/>
                  </a:moveTo>
                  <a:cubicBezTo>
                    <a:pt x="72" y="118"/>
                    <a:pt x="74" y="116"/>
                    <a:pt x="76" y="116"/>
                  </a:cubicBezTo>
                  <a:cubicBezTo>
                    <a:pt x="78" y="116"/>
                    <a:pt x="80" y="118"/>
                    <a:pt x="80" y="120"/>
                  </a:cubicBezTo>
                  <a:cubicBezTo>
                    <a:pt x="80" y="122"/>
                    <a:pt x="78" y="124"/>
                    <a:pt x="76" y="124"/>
                  </a:cubicBezTo>
                  <a:cubicBezTo>
                    <a:pt x="74" y="124"/>
                    <a:pt x="72" y="122"/>
                    <a:pt x="72" y="120"/>
                  </a:cubicBezTo>
                  <a:close/>
                  <a:moveTo>
                    <a:pt x="100" y="120"/>
                  </a:moveTo>
                  <a:cubicBezTo>
                    <a:pt x="100" y="118"/>
                    <a:pt x="102" y="116"/>
                    <a:pt x="104" y="116"/>
                  </a:cubicBezTo>
                  <a:cubicBezTo>
                    <a:pt x="106" y="116"/>
                    <a:pt x="108" y="118"/>
                    <a:pt x="108" y="120"/>
                  </a:cubicBezTo>
                  <a:cubicBezTo>
                    <a:pt x="108" y="122"/>
                    <a:pt x="106" y="124"/>
                    <a:pt x="104" y="124"/>
                  </a:cubicBezTo>
                  <a:cubicBezTo>
                    <a:pt x="102" y="124"/>
                    <a:pt x="100" y="122"/>
                    <a:pt x="100" y="120"/>
                  </a:cubicBezTo>
                  <a:close/>
                  <a:moveTo>
                    <a:pt x="128" y="120"/>
                  </a:moveTo>
                  <a:cubicBezTo>
                    <a:pt x="128" y="118"/>
                    <a:pt x="130" y="116"/>
                    <a:pt x="132" y="116"/>
                  </a:cubicBezTo>
                  <a:cubicBezTo>
                    <a:pt x="134" y="116"/>
                    <a:pt x="136" y="118"/>
                    <a:pt x="136" y="120"/>
                  </a:cubicBezTo>
                  <a:cubicBezTo>
                    <a:pt x="136" y="122"/>
                    <a:pt x="134" y="124"/>
                    <a:pt x="132" y="124"/>
                  </a:cubicBezTo>
                  <a:cubicBezTo>
                    <a:pt x="130" y="124"/>
                    <a:pt x="128" y="122"/>
                    <a:pt x="128" y="120"/>
                  </a:cubicBezTo>
                  <a:close/>
                  <a:moveTo>
                    <a:pt x="152" y="104"/>
                  </a:moveTo>
                  <a:cubicBezTo>
                    <a:pt x="152" y="104"/>
                    <a:pt x="152" y="103"/>
                    <a:pt x="152" y="103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8" y="100"/>
                    <a:pt x="160" y="102"/>
                    <a:pt x="160" y="104"/>
                  </a:cubicBezTo>
                  <a:cubicBezTo>
                    <a:pt x="160" y="106"/>
                    <a:pt x="158" y="108"/>
                    <a:pt x="156" y="108"/>
                  </a:cubicBezTo>
                  <a:cubicBezTo>
                    <a:pt x="154" y="108"/>
                    <a:pt x="152" y="106"/>
                    <a:pt x="152" y="104"/>
                  </a:cubicBezTo>
                  <a:close/>
                  <a:moveTo>
                    <a:pt x="144" y="64"/>
                  </a:moveTo>
                  <a:cubicBezTo>
                    <a:pt x="156" y="64"/>
                    <a:pt x="167" y="69"/>
                    <a:pt x="174" y="7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79"/>
                    <a:pt x="8" y="76"/>
                    <a:pt x="8" y="7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144" y="64"/>
                  </a:lnTo>
                  <a:close/>
                  <a:moveTo>
                    <a:pt x="200" y="48"/>
                  </a:moveTo>
                  <a:cubicBezTo>
                    <a:pt x="188" y="48"/>
                    <a:pt x="188" y="48"/>
                    <a:pt x="188" y="48"/>
                  </a:cubicBezTo>
                  <a:cubicBezTo>
                    <a:pt x="186" y="48"/>
                    <a:pt x="184" y="46"/>
                    <a:pt x="184" y="44"/>
                  </a:cubicBezTo>
                  <a:cubicBezTo>
                    <a:pt x="184" y="42"/>
                    <a:pt x="186" y="40"/>
                    <a:pt x="188" y="40"/>
                  </a:cubicBezTo>
                  <a:cubicBezTo>
                    <a:pt x="200" y="40"/>
                    <a:pt x="200" y="40"/>
                    <a:pt x="200" y="40"/>
                  </a:cubicBezTo>
                  <a:lnTo>
                    <a:pt x="200" y="48"/>
                  </a:lnTo>
                  <a:close/>
                  <a:moveTo>
                    <a:pt x="64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4" y="96"/>
                    <a:pt x="64" y="96"/>
                    <a:pt x="64" y="96"/>
                  </a:cubicBezTo>
                  <a:lnTo>
                    <a:pt x="64" y="88"/>
                  </a:lnTo>
                  <a:close/>
                  <a:moveTo>
                    <a:pt x="88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88"/>
                  </a:lnTo>
                  <a:close/>
                  <a:moveTo>
                    <a:pt x="112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88"/>
                  </a:lnTo>
                  <a:close/>
                  <a:moveTo>
                    <a:pt x="136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6" y="96"/>
                    <a:pt x="136" y="96"/>
                    <a:pt x="136" y="96"/>
                  </a:cubicBezTo>
                  <a:lnTo>
                    <a:pt x="136" y="88"/>
                  </a:lnTo>
                  <a:close/>
                  <a:moveTo>
                    <a:pt x="64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64" y="72"/>
                  </a:lnTo>
                  <a:close/>
                  <a:moveTo>
                    <a:pt x="88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8" y="80"/>
                    <a:pt x="88" y="80"/>
                    <a:pt x="88" y="80"/>
                  </a:cubicBezTo>
                  <a:lnTo>
                    <a:pt x="88" y="72"/>
                  </a:lnTo>
                  <a:close/>
                  <a:moveTo>
                    <a:pt x="112" y="72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72"/>
                  </a:lnTo>
                  <a:close/>
                  <a:moveTo>
                    <a:pt x="13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72"/>
                  </a:lnTo>
                  <a:close/>
                  <a:moveTo>
                    <a:pt x="64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4" y="48"/>
                    <a:pt x="64" y="48"/>
                    <a:pt x="64" y="48"/>
                  </a:cubicBezTo>
                  <a:lnTo>
                    <a:pt x="64" y="40"/>
                  </a:lnTo>
                  <a:close/>
                  <a:moveTo>
                    <a:pt x="88" y="40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22"/>
          <p:cNvGrpSpPr/>
          <p:nvPr/>
        </p:nvGrpSpPr>
        <p:grpSpPr>
          <a:xfrm>
            <a:off x="3324892" y="5505883"/>
            <a:ext cx="616220" cy="616220"/>
            <a:chOff x="3853529" y="3781860"/>
            <a:chExt cx="616220" cy="616220"/>
          </a:xfrm>
        </p:grpSpPr>
        <p:sp>
          <p:nvSpPr>
            <p:cNvPr id="12" name="Oval 575"/>
            <p:cNvSpPr>
              <a:spLocks noChangeArrowheads="1"/>
            </p:cNvSpPr>
            <p:nvPr/>
          </p:nvSpPr>
          <p:spPr bwMode="auto">
            <a:xfrm>
              <a:off x="3853529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674"/>
            <p:cNvSpPr>
              <a:spLocks noEditPoints="1"/>
            </p:cNvSpPr>
            <p:nvPr/>
          </p:nvSpPr>
          <p:spPr bwMode="auto">
            <a:xfrm>
              <a:off x="3990166" y="3927545"/>
              <a:ext cx="342043" cy="342043"/>
            </a:xfrm>
            <a:custGeom>
              <a:avLst/>
              <a:gdLst>
                <a:gd name="T0" fmla="*/ 80 w 160"/>
                <a:gd name="T1" fmla="*/ 13 h 160"/>
                <a:gd name="T2" fmla="*/ 0 w 160"/>
                <a:gd name="T3" fmla="*/ 47 h 160"/>
                <a:gd name="T4" fmla="*/ 80 w 160"/>
                <a:gd name="T5" fmla="*/ 160 h 160"/>
                <a:gd name="T6" fmla="*/ 160 w 160"/>
                <a:gd name="T7" fmla="*/ 47 h 160"/>
                <a:gd name="T8" fmla="*/ 80 w 160"/>
                <a:gd name="T9" fmla="*/ 151 h 160"/>
                <a:gd name="T10" fmla="*/ 47 w 160"/>
                <a:gd name="T11" fmla="*/ 8 h 160"/>
                <a:gd name="T12" fmla="*/ 83 w 160"/>
                <a:gd name="T13" fmla="*/ 21 h 160"/>
                <a:gd name="T14" fmla="*/ 152 w 160"/>
                <a:gd name="T15" fmla="*/ 47 h 160"/>
                <a:gd name="T16" fmla="*/ 130 w 160"/>
                <a:gd name="T17" fmla="*/ 69 h 160"/>
                <a:gd name="T18" fmla="*/ 114 w 160"/>
                <a:gd name="T19" fmla="*/ 38 h 160"/>
                <a:gd name="T20" fmla="*/ 108 w 160"/>
                <a:gd name="T21" fmla="*/ 37 h 160"/>
                <a:gd name="T22" fmla="*/ 100 w 160"/>
                <a:gd name="T23" fmla="*/ 32 h 160"/>
                <a:gd name="T24" fmla="*/ 64 w 160"/>
                <a:gd name="T25" fmla="*/ 28 h 160"/>
                <a:gd name="T26" fmla="*/ 60 w 160"/>
                <a:gd name="T27" fmla="*/ 41 h 160"/>
                <a:gd name="T28" fmla="*/ 49 w 160"/>
                <a:gd name="T29" fmla="*/ 36 h 160"/>
                <a:gd name="T30" fmla="*/ 30 w 160"/>
                <a:gd name="T31" fmla="*/ 66 h 160"/>
                <a:gd name="T32" fmla="*/ 40 w 160"/>
                <a:gd name="T33" fmla="*/ 76 h 160"/>
                <a:gd name="T34" fmla="*/ 30 w 160"/>
                <a:gd name="T35" fmla="*/ 86 h 160"/>
                <a:gd name="T36" fmla="*/ 49 w 160"/>
                <a:gd name="T37" fmla="*/ 116 h 160"/>
                <a:gd name="T38" fmla="*/ 60 w 160"/>
                <a:gd name="T39" fmla="*/ 111 h 160"/>
                <a:gd name="T40" fmla="*/ 64 w 160"/>
                <a:gd name="T41" fmla="*/ 124 h 160"/>
                <a:gd name="T42" fmla="*/ 100 w 160"/>
                <a:gd name="T43" fmla="*/ 120 h 160"/>
                <a:gd name="T44" fmla="*/ 108 w 160"/>
                <a:gd name="T45" fmla="*/ 115 h 160"/>
                <a:gd name="T46" fmla="*/ 114 w 160"/>
                <a:gd name="T47" fmla="*/ 114 h 160"/>
                <a:gd name="T48" fmla="*/ 130 w 160"/>
                <a:gd name="T49" fmla="*/ 83 h 160"/>
                <a:gd name="T50" fmla="*/ 120 w 160"/>
                <a:gd name="T51" fmla="*/ 76 h 160"/>
                <a:gd name="T52" fmla="*/ 130 w 160"/>
                <a:gd name="T53" fmla="*/ 69 h 160"/>
                <a:gd name="T54" fmla="*/ 108 w 160"/>
                <a:gd name="T55" fmla="*/ 76 h 160"/>
                <a:gd name="T56" fmla="*/ 121 w 160"/>
                <a:gd name="T57" fmla="*/ 86 h 160"/>
                <a:gd name="T58" fmla="*/ 98 w 160"/>
                <a:gd name="T59" fmla="*/ 100 h 160"/>
                <a:gd name="T60" fmla="*/ 92 w 160"/>
                <a:gd name="T61" fmla="*/ 104 h 160"/>
                <a:gd name="T62" fmla="*/ 68 w 160"/>
                <a:gd name="T63" fmla="*/ 116 h 160"/>
                <a:gd name="T64" fmla="*/ 66 w 160"/>
                <a:gd name="T65" fmla="*/ 100 h 160"/>
                <a:gd name="T66" fmla="*/ 51 w 160"/>
                <a:gd name="T67" fmla="*/ 106 h 160"/>
                <a:gd name="T68" fmla="*/ 50 w 160"/>
                <a:gd name="T69" fmla="*/ 79 h 160"/>
                <a:gd name="T70" fmla="*/ 50 w 160"/>
                <a:gd name="T71" fmla="*/ 73 h 160"/>
                <a:gd name="T72" fmla="*/ 51 w 160"/>
                <a:gd name="T73" fmla="*/ 46 h 160"/>
                <a:gd name="T74" fmla="*/ 66 w 160"/>
                <a:gd name="T75" fmla="*/ 52 h 160"/>
                <a:gd name="T76" fmla="*/ 68 w 160"/>
                <a:gd name="T77" fmla="*/ 36 h 160"/>
                <a:gd name="T78" fmla="*/ 92 w 160"/>
                <a:gd name="T79" fmla="*/ 48 h 160"/>
                <a:gd name="T80" fmla="*/ 98 w 160"/>
                <a:gd name="T81" fmla="*/ 52 h 160"/>
                <a:gd name="T82" fmla="*/ 121 w 160"/>
                <a:gd name="T83" fmla="*/ 66 h 160"/>
                <a:gd name="T84" fmla="*/ 84 w 160"/>
                <a:gd name="T85" fmla="*/ 56 h 160"/>
                <a:gd name="T86" fmla="*/ 76 w 160"/>
                <a:gd name="T87" fmla="*/ 72 h 160"/>
                <a:gd name="T88" fmla="*/ 60 w 160"/>
                <a:gd name="T89" fmla="*/ 80 h 160"/>
                <a:gd name="T90" fmla="*/ 76 w 160"/>
                <a:gd name="T91" fmla="*/ 96 h 160"/>
                <a:gd name="T92" fmla="*/ 84 w 160"/>
                <a:gd name="T93" fmla="*/ 80 h 160"/>
                <a:gd name="T94" fmla="*/ 100 w 160"/>
                <a:gd name="T95" fmla="*/ 72 h 160"/>
                <a:gd name="T96" fmla="*/ 84 w 160"/>
                <a:gd name="T97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13" y="0"/>
                  </a:moveTo>
                  <a:cubicBezTo>
                    <a:pt x="100" y="0"/>
                    <a:pt x="89" y="5"/>
                    <a:pt x="80" y="13"/>
                  </a:cubicBezTo>
                  <a:cubicBezTo>
                    <a:pt x="71" y="5"/>
                    <a:pt x="60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14"/>
                    <a:pt x="75" y="158"/>
                    <a:pt x="78" y="159"/>
                  </a:cubicBezTo>
                  <a:cubicBezTo>
                    <a:pt x="79" y="160"/>
                    <a:pt x="79" y="160"/>
                    <a:pt x="80" y="160"/>
                  </a:cubicBezTo>
                  <a:cubicBezTo>
                    <a:pt x="81" y="160"/>
                    <a:pt x="81" y="160"/>
                    <a:pt x="82" y="159"/>
                  </a:cubicBezTo>
                  <a:cubicBezTo>
                    <a:pt x="85" y="158"/>
                    <a:pt x="160" y="114"/>
                    <a:pt x="160" y="47"/>
                  </a:cubicBezTo>
                  <a:cubicBezTo>
                    <a:pt x="160" y="21"/>
                    <a:pt x="139" y="0"/>
                    <a:pt x="113" y="0"/>
                  </a:cubicBezTo>
                  <a:close/>
                  <a:moveTo>
                    <a:pt x="80" y="151"/>
                  </a:moveTo>
                  <a:cubicBezTo>
                    <a:pt x="68" y="144"/>
                    <a:pt x="8" y="104"/>
                    <a:pt x="8" y="47"/>
                  </a:cubicBezTo>
                  <a:cubicBezTo>
                    <a:pt x="8" y="26"/>
                    <a:pt x="26" y="8"/>
                    <a:pt x="47" y="8"/>
                  </a:cubicBezTo>
                  <a:cubicBezTo>
                    <a:pt x="59" y="8"/>
                    <a:pt x="69" y="13"/>
                    <a:pt x="77" y="21"/>
                  </a:cubicBezTo>
                  <a:cubicBezTo>
                    <a:pt x="79" y="23"/>
                    <a:pt x="81" y="23"/>
                    <a:pt x="83" y="21"/>
                  </a:cubicBezTo>
                  <a:cubicBezTo>
                    <a:pt x="91" y="13"/>
                    <a:pt x="101" y="8"/>
                    <a:pt x="113" y="8"/>
                  </a:cubicBezTo>
                  <a:cubicBezTo>
                    <a:pt x="134" y="8"/>
                    <a:pt x="152" y="26"/>
                    <a:pt x="152" y="47"/>
                  </a:cubicBezTo>
                  <a:cubicBezTo>
                    <a:pt x="152" y="104"/>
                    <a:pt x="92" y="144"/>
                    <a:pt x="80" y="151"/>
                  </a:cubicBezTo>
                  <a:close/>
                  <a:moveTo>
                    <a:pt x="130" y="69"/>
                  </a:moveTo>
                  <a:cubicBezTo>
                    <a:pt x="130" y="68"/>
                    <a:pt x="130" y="67"/>
                    <a:pt x="130" y="66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7"/>
                    <a:pt x="112" y="37"/>
                    <a:pt x="111" y="36"/>
                  </a:cubicBezTo>
                  <a:cubicBezTo>
                    <a:pt x="110" y="36"/>
                    <a:pt x="109" y="36"/>
                    <a:pt x="108" y="37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0"/>
                    <a:pt x="98" y="28"/>
                    <a:pt x="9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2" y="28"/>
                    <a:pt x="60" y="30"/>
                    <a:pt x="60" y="3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0" y="36"/>
                    <a:pt x="49" y="36"/>
                  </a:cubicBezTo>
                  <a:cubicBezTo>
                    <a:pt x="48" y="37"/>
                    <a:pt x="47" y="37"/>
                    <a:pt x="46" y="3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8"/>
                    <a:pt x="30" y="70"/>
                    <a:pt x="32" y="71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82"/>
                    <a:pt x="29" y="84"/>
                    <a:pt x="30" y="86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7" y="115"/>
                    <a:pt x="48" y="115"/>
                    <a:pt x="49" y="116"/>
                  </a:cubicBezTo>
                  <a:cubicBezTo>
                    <a:pt x="50" y="116"/>
                    <a:pt x="51" y="116"/>
                    <a:pt x="52" y="115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2"/>
                    <a:pt x="62" y="124"/>
                    <a:pt x="64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8" y="124"/>
                    <a:pt x="100" y="122"/>
                    <a:pt x="100" y="12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9" y="116"/>
                    <a:pt x="110" y="116"/>
                    <a:pt x="111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5"/>
                    <a:pt x="130" y="84"/>
                    <a:pt x="130" y="83"/>
                  </a:cubicBezTo>
                  <a:cubicBezTo>
                    <a:pt x="130" y="82"/>
                    <a:pt x="129" y="81"/>
                    <a:pt x="128" y="81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1"/>
                    <a:pt x="130" y="70"/>
                    <a:pt x="130" y="69"/>
                  </a:cubicBezTo>
                  <a:close/>
                  <a:moveTo>
                    <a:pt x="110" y="73"/>
                  </a:moveTo>
                  <a:cubicBezTo>
                    <a:pt x="109" y="73"/>
                    <a:pt x="108" y="75"/>
                    <a:pt x="108" y="76"/>
                  </a:cubicBezTo>
                  <a:cubicBezTo>
                    <a:pt x="108" y="77"/>
                    <a:pt x="109" y="79"/>
                    <a:pt x="110" y="79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5" y="100"/>
                    <a:pt x="94" y="100"/>
                  </a:cubicBezTo>
                  <a:cubicBezTo>
                    <a:pt x="93" y="101"/>
                    <a:pt x="92" y="102"/>
                    <a:pt x="92" y="104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2"/>
                    <a:pt x="67" y="101"/>
                    <a:pt x="66" y="100"/>
                  </a:cubicBezTo>
                  <a:cubicBezTo>
                    <a:pt x="65" y="100"/>
                    <a:pt x="63" y="100"/>
                    <a:pt x="62" y="100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9"/>
                    <a:pt x="52" y="77"/>
                    <a:pt x="52" y="76"/>
                  </a:cubicBezTo>
                  <a:cubicBezTo>
                    <a:pt x="52" y="75"/>
                    <a:pt x="51" y="73"/>
                    <a:pt x="50" y="7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5" y="52"/>
                    <a:pt x="66" y="52"/>
                  </a:cubicBezTo>
                  <a:cubicBezTo>
                    <a:pt x="67" y="51"/>
                    <a:pt x="68" y="50"/>
                    <a:pt x="68" y="48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50"/>
                    <a:pt x="93" y="51"/>
                    <a:pt x="94" y="52"/>
                  </a:cubicBezTo>
                  <a:cubicBezTo>
                    <a:pt x="95" y="52"/>
                    <a:pt x="97" y="52"/>
                    <a:pt x="98" y="52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21" y="66"/>
                    <a:pt x="121" y="66"/>
                    <a:pt x="121" y="66"/>
                  </a:cubicBezTo>
                  <a:lnTo>
                    <a:pt x="110" y="73"/>
                  </a:lnTo>
                  <a:close/>
                  <a:moveTo>
                    <a:pt x="84" y="56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84" y="72"/>
                    <a:pt x="84" y="72"/>
                    <a:pt x="84" y="72"/>
                  </a:cubicBezTo>
                  <a:lnTo>
                    <a:pt x="84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22"/>
          <p:cNvGrpSpPr/>
          <p:nvPr/>
        </p:nvGrpSpPr>
        <p:grpSpPr>
          <a:xfrm>
            <a:off x="7421119" y="5497288"/>
            <a:ext cx="633413" cy="633413"/>
            <a:chOff x="3844481" y="3773716"/>
            <a:chExt cx="633413" cy="633413"/>
          </a:xfrm>
          <a:solidFill>
            <a:schemeClr val="tx2"/>
          </a:solidFill>
        </p:grpSpPr>
        <p:sp>
          <p:nvSpPr>
            <p:cNvPr id="16" name="Freeform 576"/>
            <p:cNvSpPr>
              <a:spLocks noEditPoints="1"/>
            </p:cNvSpPr>
            <p:nvPr/>
          </p:nvSpPr>
          <p:spPr bwMode="auto">
            <a:xfrm>
              <a:off x="3844481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674"/>
            <p:cNvSpPr>
              <a:spLocks noEditPoints="1"/>
            </p:cNvSpPr>
            <p:nvPr/>
          </p:nvSpPr>
          <p:spPr bwMode="auto">
            <a:xfrm>
              <a:off x="3990166" y="3927545"/>
              <a:ext cx="342043" cy="342043"/>
            </a:xfrm>
            <a:custGeom>
              <a:avLst/>
              <a:gdLst>
                <a:gd name="T0" fmla="*/ 80 w 160"/>
                <a:gd name="T1" fmla="*/ 13 h 160"/>
                <a:gd name="T2" fmla="*/ 0 w 160"/>
                <a:gd name="T3" fmla="*/ 47 h 160"/>
                <a:gd name="T4" fmla="*/ 80 w 160"/>
                <a:gd name="T5" fmla="*/ 160 h 160"/>
                <a:gd name="T6" fmla="*/ 160 w 160"/>
                <a:gd name="T7" fmla="*/ 47 h 160"/>
                <a:gd name="T8" fmla="*/ 80 w 160"/>
                <a:gd name="T9" fmla="*/ 151 h 160"/>
                <a:gd name="T10" fmla="*/ 47 w 160"/>
                <a:gd name="T11" fmla="*/ 8 h 160"/>
                <a:gd name="T12" fmla="*/ 83 w 160"/>
                <a:gd name="T13" fmla="*/ 21 h 160"/>
                <a:gd name="T14" fmla="*/ 152 w 160"/>
                <a:gd name="T15" fmla="*/ 47 h 160"/>
                <a:gd name="T16" fmla="*/ 130 w 160"/>
                <a:gd name="T17" fmla="*/ 69 h 160"/>
                <a:gd name="T18" fmla="*/ 114 w 160"/>
                <a:gd name="T19" fmla="*/ 38 h 160"/>
                <a:gd name="T20" fmla="*/ 108 w 160"/>
                <a:gd name="T21" fmla="*/ 37 h 160"/>
                <a:gd name="T22" fmla="*/ 100 w 160"/>
                <a:gd name="T23" fmla="*/ 32 h 160"/>
                <a:gd name="T24" fmla="*/ 64 w 160"/>
                <a:gd name="T25" fmla="*/ 28 h 160"/>
                <a:gd name="T26" fmla="*/ 60 w 160"/>
                <a:gd name="T27" fmla="*/ 41 h 160"/>
                <a:gd name="T28" fmla="*/ 49 w 160"/>
                <a:gd name="T29" fmla="*/ 36 h 160"/>
                <a:gd name="T30" fmla="*/ 30 w 160"/>
                <a:gd name="T31" fmla="*/ 66 h 160"/>
                <a:gd name="T32" fmla="*/ 40 w 160"/>
                <a:gd name="T33" fmla="*/ 76 h 160"/>
                <a:gd name="T34" fmla="*/ 30 w 160"/>
                <a:gd name="T35" fmla="*/ 86 h 160"/>
                <a:gd name="T36" fmla="*/ 49 w 160"/>
                <a:gd name="T37" fmla="*/ 116 h 160"/>
                <a:gd name="T38" fmla="*/ 60 w 160"/>
                <a:gd name="T39" fmla="*/ 111 h 160"/>
                <a:gd name="T40" fmla="*/ 64 w 160"/>
                <a:gd name="T41" fmla="*/ 124 h 160"/>
                <a:gd name="T42" fmla="*/ 100 w 160"/>
                <a:gd name="T43" fmla="*/ 120 h 160"/>
                <a:gd name="T44" fmla="*/ 108 w 160"/>
                <a:gd name="T45" fmla="*/ 115 h 160"/>
                <a:gd name="T46" fmla="*/ 114 w 160"/>
                <a:gd name="T47" fmla="*/ 114 h 160"/>
                <a:gd name="T48" fmla="*/ 130 w 160"/>
                <a:gd name="T49" fmla="*/ 83 h 160"/>
                <a:gd name="T50" fmla="*/ 120 w 160"/>
                <a:gd name="T51" fmla="*/ 76 h 160"/>
                <a:gd name="T52" fmla="*/ 130 w 160"/>
                <a:gd name="T53" fmla="*/ 69 h 160"/>
                <a:gd name="T54" fmla="*/ 108 w 160"/>
                <a:gd name="T55" fmla="*/ 76 h 160"/>
                <a:gd name="T56" fmla="*/ 121 w 160"/>
                <a:gd name="T57" fmla="*/ 86 h 160"/>
                <a:gd name="T58" fmla="*/ 98 w 160"/>
                <a:gd name="T59" fmla="*/ 100 h 160"/>
                <a:gd name="T60" fmla="*/ 92 w 160"/>
                <a:gd name="T61" fmla="*/ 104 h 160"/>
                <a:gd name="T62" fmla="*/ 68 w 160"/>
                <a:gd name="T63" fmla="*/ 116 h 160"/>
                <a:gd name="T64" fmla="*/ 66 w 160"/>
                <a:gd name="T65" fmla="*/ 100 h 160"/>
                <a:gd name="T66" fmla="*/ 51 w 160"/>
                <a:gd name="T67" fmla="*/ 106 h 160"/>
                <a:gd name="T68" fmla="*/ 50 w 160"/>
                <a:gd name="T69" fmla="*/ 79 h 160"/>
                <a:gd name="T70" fmla="*/ 50 w 160"/>
                <a:gd name="T71" fmla="*/ 73 h 160"/>
                <a:gd name="T72" fmla="*/ 51 w 160"/>
                <a:gd name="T73" fmla="*/ 46 h 160"/>
                <a:gd name="T74" fmla="*/ 66 w 160"/>
                <a:gd name="T75" fmla="*/ 52 h 160"/>
                <a:gd name="T76" fmla="*/ 68 w 160"/>
                <a:gd name="T77" fmla="*/ 36 h 160"/>
                <a:gd name="T78" fmla="*/ 92 w 160"/>
                <a:gd name="T79" fmla="*/ 48 h 160"/>
                <a:gd name="T80" fmla="*/ 98 w 160"/>
                <a:gd name="T81" fmla="*/ 52 h 160"/>
                <a:gd name="T82" fmla="*/ 121 w 160"/>
                <a:gd name="T83" fmla="*/ 66 h 160"/>
                <a:gd name="T84" fmla="*/ 84 w 160"/>
                <a:gd name="T85" fmla="*/ 56 h 160"/>
                <a:gd name="T86" fmla="*/ 76 w 160"/>
                <a:gd name="T87" fmla="*/ 72 h 160"/>
                <a:gd name="T88" fmla="*/ 60 w 160"/>
                <a:gd name="T89" fmla="*/ 80 h 160"/>
                <a:gd name="T90" fmla="*/ 76 w 160"/>
                <a:gd name="T91" fmla="*/ 96 h 160"/>
                <a:gd name="T92" fmla="*/ 84 w 160"/>
                <a:gd name="T93" fmla="*/ 80 h 160"/>
                <a:gd name="T94" fmla="*/ 100 w 160"/>
                <a:gd name="T95" fmla="*/ 72 h 160"/>
                <a:gd name="T96" fmla="*/ 84 w 160"/>
                <a:gd name="T97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13" y="0"/>
                  </a:moveTo>
                  <a:cubicBezTo>
                    <a:pt x="100" y="0"/>
                    <a:pt x="89" y="5"/>
                    <a:pt x="80" y="13"/>
                  </a:cubicBezTo>
                  <a:cubicBezTo>
                    <a:pt x="71" y="5"/>
                    <a:pt x="60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14"/>
                    <a:pt x="75" y="158"/>
                    <a:pt x="78" y="159"/>
                  </a:cubicBezTo>
                  <a:cubicBezTo>
                    <a:pt x="79" y="160"/>
                    <a:pt x="79" y="160"/>
                    <a:pt x="80" y="160"/>
                  </a:cubicBezTo>
                  <a:cubicBezTo>
                    <a:pt x="81" y="160"/>
                    <a:pt x="81" y="160"/>
                    <a:pt x="82" y="159"/>
                  </a:cubicBezTo>
                  <a:cubicBezTo>
                    <a:pt x="85" y="158"/>
                    <a:pt x="160" y="114"/>
                    <a:pt x="160" y="47"/>
                  </a:cubicBezTo>
                  <a:cubicBezTo>
                    <a:pt x="160" y="21"/>
                    <a:pt x="139" y="0"/>
                    <a:pt x="113" y="0"/>
                  </a:cubicBezTo>
                  <a:close/>
                  <a:moveTo>
                    <a:pt x="80" y="151"/>
                  </a:moveTo>
                  <a:cubicBezTo>
                    <a:pt x="68" y="144"/>
                    <a:pt x="8" y="104"/>
                    <a:pt x="8" y="47"/>
                  </a:cubicBezTo>
                  <a:cubicBezTo>
                    <a:pt x="8" y="26"/>
                    <a:pt x="26" y="8"/>
                    <a:pt x="47" y="8"/>
                  </a:cubicBezTo>
                  <a:cubicBezTo>
                    <a:pt x="59" y="8"/>
                    <a:pt x="69" y="13"/>
                    <a:pt x="77" y="21"/>
                  </a:cubicBezTo>
                  <a:cubicBezTo>
                    <a:pt x="79" y="23"/>
                    <a:pt x="81" y="23"/>
                    <a:pt x="83" y="21"/>
                  </a:cubicBezTo>
                  <a:cubicBezTo>
                    <a:pt x="91" y="13"/>
                    <a:pt x="101" y="8"/>
                    <a:pt x="113" y="8"/>
                  </a:cubicBezTo>
                  <a:cubicBezTo>
                    <a:pt x="134" y="8"/>
                    <a:pt x="152" y="26"/>
                    <a:pt x="152" y="47"/>
                  </a:cubicBezTo>
                  <a:cubicBezTo>
                    <a:pt x="152" y="104"/>
                    <a:pt x="92" y="144"/>
                    <a:pt x="80" y="151"/>
                  </a:cubicBezTo>
                  <a:close/>
                  <a:moveTo>
                    <a:pt x="130" y="69"/>
                  </a:moveTo>
                  <a:cubicBezTo>
                    <a:pt x="130" y="68"/>
                    <a:pt x="130" y="67"/>
                    <a:pt x="130" y="66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7"/>
                    <a:pt x="112" y="37"/>
                    <a:pt x="111" y="36"/>
                  </a:cubicBezTo>
                  <a:cubicBezTo>
                    <a:pt x="110" y="36"/>
                    <a:pt x="109" y="36"/>
                    <a:pt x="108" y="37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0"/>
                    <a:pt x="98" y="28"/>
                    <a:pt x="9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2" y="28"/>
                    <a:pt x="60" y="30"/>
                    <a:pt x="60" y="3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0" y="36"/>
                    <a:pt x="49" y="36"/>
                  </a:cubicBezTo>
                  <a:cubicBezTo>
                    <a:pt x="48" y="37"/>
                    <a:pt x="47" y="37"/>
                    <a:pt x="46" y="3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8"/>
                    <a:pt x="30" y="70"/>
                    <a:pt x="32" y="71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82"/>
                    <a:pt x="29" y="84"/>
                    <a:pt x="30" y="86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7" y="115"/>
                    <a:pt x="48" y="115"/>
                    <a:pt x="49" y="116"/>
                  </a:cubicBezTo>
                  <a:cubicBezTo>
                    <a:pt x="50" y="116"/>
                    <a:pt x="51" y="116"/>
                    <a:pt x="52" y="115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2"/>
                    <a:pt x="62" y="124"/>
                    <a:pt x="64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8" y="124"/>
                    <a:pt x="100" y="122"/>
                    <a:pt x="100" y="12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9" y="116"/>
                    <a:pt x="110" y="116"/>
                    <a:pt x="111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5"/>
                    <a:pt x="130" y="84"/>
                    <a:pt x="130" y="83"/>
                  </a:cubicBezTo>
                  <a:cubicBezTo>
                    <a:pt x="130" y="82"/>
                    <a:pt x="129" y="81"/>
                    <a:pt x="128" y="81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1"/>
                    <a:pt x="130" y="70"/>
                    <a:pt x="130" y="69"/>
                  </a:cubicBezTo>
                  <a:close/>
                  <a:moveTo>
                    <a:pt x="110" y="73"/>
                  </a:moveTo>
                  <a:cubicBezTo>
                    <a:pt x="109" y="73"/>
                    <a:pt x="108" y="75"/>
                    <a:pt x="108" y="76"/>
                  </a:cubicBezTo>
                  <a:cubicBezTo>
                    <a:pt x="108" y="77"/>
                    <a:pt x="109" y="79"/>
                    <a:pt x="110" y="79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5" y="100"/>
                    <a:pt x="94" y="100"/>
                  </a:cubicBezTo>
                  <a:cubicBezTo>
                    <a:pt x="93" y="101"/>
                    <a:pt x="92" y="102"/>
                    <a:pt x="92" y="104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2"/>
                    <a:pt x="67" y="101"/>
                    <a:pt x="66" y="100"/>
                  </a:cubicBezTo>
                  <a:cubicBezTo>
                    <a:pt x="65" y="100"/>
                    <a:pt x="63" y="100"/>
                    <a:pt x="62" y="100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9"/>
                    <a:pt x="52" y="77"/>
                    <a:pt x="52" y="76"/>
                  </a:cubicBezTo>
                  <a:cubicBezTo>
                    <a:pt x="52" y="75"/>
                    <a:pt x="51" y="73"/>
                    <a:pt x="50" y="7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5" y="52"/>
                    <a:pt x="66" y="52"/>
                  </a:cubicBezTo>
                  <a:cubicBezTo>
                    <a:pt x="67" y="51"/>
                    <a:pt x="68" y="50"/>
                    <a:pt x="68" y="48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50"/>
                    <a:pt x="93" y="51"/>
                    <a:pt x="94" y="52"/>
                  </a:cubicBezTo>
                  <a:cubicBezTo>
                    <a:pt x="95" y="52"/>
                    <a:pt x="97" y="52"/>
                    <a:pt x="98" y="52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21" y="66"/>
                    <a:pt x="121" y="66"/>
                    <a:pt x="121" y="66"/>
                  </a:cubicBezTo>
                  <a:lnTo>
                    <a:pt x="110" y="73"/>
                  </a:lnTo>
                  <a:close/>
                  <a:moveTo>
                    <a:pt x="84" y="56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84" y="72"/>
                    <a:pt x="84" y="72"/>
                    <a:pt x="84" y="72"/>
                  </a:cubicBezTo>
                  <a:lnTo>
                    <a:pt x="84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18"/>
          <p:cNvGrpSpPr/>
          <p:nvPr/>
        </p:nvGrpSpPr>
        <p:grpSpPr>
          <a:xfrm>
            <a:off x="8242745" y="5497288"/>
            <a:ext cx="633413" cy="633413"/>
            <a:chOff x="4666107" y="3773716"/>
            <a:chExt cx="633413" cy="633413"/>
          </a:xfrm>
          <a:solidFill>
            <a:schemeClr val="tx2"/>
          </a:solidFill>
        </p:grpSpPr>
        <p:sp>
          <p:nvSpPr>
            <p:cNvPr id="19" name="Freeform 578"/>
            <p:cNvSpPr>
              <a:spLocks noEditPoints="1"/>
            </p:cNvSpPr>
            <p:nvPr/>
          </p:nvSpPr>
          <p:spPr bwMode="auto">
            <a:xfrm>
              <a:off x="4666107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703"/>
            <p:cNvSpPr>
              <a:spLocks noEditPoints="1"/>
            </p:cNvSpPr>
            <p:nvPr/>
          </p:nvSpPr>
          <p:spPr bwMode="auto">
            <a:xfrm>
              <a:off x="4785551" y="3944738"/>
              <a:ext cx="445199" cy="307658"/>
            </a:xfrm>
            <a:custGeom>
              <a:avLst/>
              <a:gdLst>
                <a:gd name="T0" fmla="*/ 140 w 208"/>
                <a:gd name="T1" fmla="*/ 40 h 144"/>
                <a:gd name="T2" fmla="*/ 64 w 208"/>
                <a:gd name="T3" fmla="*/ 16 h 144"/>
                <a:gd name="T4" fmla="*/ 48 w 208"/>
                <a:gd name="T5" fmla="*/ 16 h 144"/>
                <a:gd name="T6" fmla="*/ 28 w 208"/>
                <a:gd name="T7" fmla="*/ 16 h 144"/>
                <a:gd name="T8" fmla="*/ 26 w 208"/>
                <a:gd name="T9" fmla="*/ 56 h 144"/>
                <a:gd name="T10" fmla="*/ 7 w 208"/>
                <a:gd name="T11" fmla="*/ 87 h 144"/>
                <a:gd name="T12" fmla="*/ 11 w 208"/>
                <a:gd name="T13" fmla="*/ 124 h 144"/>
                <a:gd name="T14" fmla="*/ 147 w 208"/>
                <a:gd name="T15" fmla="*/ 141 h 144"/>
                <a:gd name="T16" fmla="*/ 184 w 208"/>
                <a:gd name="T17" fmla="*/ 104 h 144"/>
                <a:gd name="T18" fmla="*/ 184 w 208"/>
                <a:gd name="T19" fmla="*/ 79 h 144"/>
                <a:gd name="T20" fmla="*/ 140 w 208"/>
                <a:gd name="T21" fmla="*/ 48 h 144"/>
                <a:gd name="T22" fmla="*/ 208 w 208"/>
                <a:gd name="T23" fmla="*/ 52 h 144"/>
                <a:gd name="T24" fmla="*/ 24 w 208"/>
                <a:gd name="T25" fmla="*/ 41 h 144"/>
                <a:gd name="T26" fmla="*/ 76 w 208"/>
                <a:gd name="T27" fmla="*/ 24 h 144"/>
                <a:gd name="T28" fmla="*/ 38 w 208"/>
                <a:gd name="T29" fmla="*/ 56 h 144"/>
                <a:gd name="T30" fmla="*/ 144 w 208"/>
                <a:gd name="T31" fmla="*/ 134 h 144"/>
                <a:gd name="T32" fmla="*/ 39 w 208"/>
                <a:gd name="T33" fmla="*/ 133 h 144"/>
                <a:gd name="T34" fmla="*/ 14 w 208"/>
                <a:gd name="T35" fmla="*/ 92 h 144"/>
                <a:gd name="T36" fmla="*/ 35 w 208"/>
                <a:gd name="T37" fmla="*/ 108 h 144"/>
                <a:gd name="T38" fmla="*/ 60 w 208"/>
                <a:gd name="T39" fmla="*/ 120 h 144"/>
                <a:gd name="T40" fmla="*/ 76 w 208"/>
                <a:gd name="T41" fmla="*/ 132 h 144"/>
                <a:gd name="T42" fmla="*/ 92 w 208"/>
                <a:gd name="T43" fmla="*/ 120 h 144"/>
                <a:gd name="T44" fmla="*/ 121 w 208"/>
                <a:gd name="T45" fmla="*/ 116 h 144"/>
                <a:gd name="T46" fmla="*/ 140 w 208"/>
                <a:gd name="T47" fmla="*/ 111 h 144"/>
                <a:gd name="T48" fmla="*/ 164 w 208"/>
                <a:gd name="T49" fmla="*/ 95 h 144"/>
                <a:gd name="T50" fmla="*/ 20 w 208"/>
                <a:gd name="T51" fmla="*/ 104 h 144"/>
                <a:gd name="T52" fmla="*/ 28 w 208"/>
                <a:gd name="T53" fmla="*/ 104 h 144"/>
                <a:gd name="T54" fmla="*/ 48 w 208"/>
                <a:gd name="T55" fmla="*/ 116 h 144"/>
                <a:gd name="T56" fmla="*/ 72 w 208"/>
                <a:gd name="T57" fmla="*/ 120 h 144"/>
                <a:gd name="T58" fmla="*/ 72 w 208"/>
                <a:gd name="T59" fmla="*/ 120 h 144"/>
                <a:gd name="T60" fmla="*/ 104 w 208"/>
                <a:gd name="T61" fmla="*/ 124 h 144"/>
                <a:gd name="T62" fmla="*/ 136 w 208"/>
                <a:gd name="T63" fmla="*/ 120 h 144"/>
                <a:gd name="T64" fmla="*/ 152 w 208"/>
                <a:gd name="T65" fmla="*/ 103 h 144"/>
                <a:gd name="T66" fmla="*/ 152 w 208"/>
                <a:gd name="T67" fmla="*/ 104 h 144"/>
                <a:gd name="T68" fmla="*/ 49 w 208"/>
                <a:gd name="T69" fmla="*/ 108 h 144"/>
                <a:gd name="T70" fmla="*/ 144 w 208"/>
                <a:gd name="T71" fmla="*/ 64 h 144"/>
                <a:gd name="T72" fmla="*/ 188 w 208"/>
                <a:gd name="T73" fmla="*/ 40 h 144"/>
                <a:gd name="T74" fmla="*/ 48 w 208"/>
                <a:gd name="T75" fmla="*/ 88 h 144"/>
                <a:gd name="T76" fmla="*/ 88 w 208"/>
                <a:gd name="T77" fmla="*/ 88 h 144"/>
                <a:gd name="T78" fmla="*/ 88 w 208"/>
                <a:gd name="T79" fmla="*/ 88 h 144"/>
                <a:gd name="T80" fmla="*/ 112 w 208"/>
                <a:gd name="T81" fmla="*/ 96 h 144"/>
                <a:gd name="T82" fmla="*/ 120 w 208"/>
                <a:gd name="T83" fmla="*/ 96 h 144"/>
                <a:gd name="T84" fmla="*/ 48 w 208"/>
                <a:gd name="T85" fmla="*/ 72 h 144"/>
                <a:gd name="T86" fmla="*/ 88 w 208"/>
                <a:gd name="T87" fmla="*/ 72 h 144"/>
                <a:gd name="T88" fmla="*/ 88 w 208"/>
                <a:gd name="T89" fmla="*/ 72 h 144"/>
                <a:gd name="T90" fmla="*/ 112 w 208"/>
                <a:gd name="T91" fmla="*/ 80 h 144"/>
                <a:gd name="T92" fmla="*/ 120 w 208"/>
                <a:gd name="T93" fmla="*/ 80 h 144"/>
                <a:gd name="T94" fmla="*/ 48 w 208"/>
                <a:gd name="T95" fmla="*/ 40 h 144"/>
                <a:gd name="T96" fmla="*/ 88 w 208"/>
                <a:gd name="T97" fmla="*/ 40 h 144"/>
                <a:gd name="T98" fmla="*/ 88 w 208"/>
                <a:gd name="T99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44">
                  <a:moveTo>
                    <a:pt x="204" y="32"/>
                  </a:moveTo>
                  <a:cubicBezTo>
                    <a:pt x="188" y="32"/>
                    <a:pt x="188" y="32"/>
                    <a:pt x="188" y="32"/>
                  </a:cubicBezTo>
                  <a:cubicBezTo>
                    <a:pt x="183" y="32"/>
                    <a:pt x="178" y="35"/>
                    <a:pt x="177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36"/>
                    <a:pt x="136" y="32"/>
                    <a:pt x="131" y="31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6" y="16"/>
                    <a:pt x="7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1" y="16"/>
                    <a:pt x="16" y="21"/>
                    <a:pt x="16" y="2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4"/>
                    <a:pt x="17" y="47"/>
                    <a:pt x="20" y="49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2" y="84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91"/>
                    <a:pt x="1" y="95"/>
                    <a:pt x="0" y="100"/>
                  </a:cubicBezTo>
                  <a:cubicBezTo>
                    <a:pt x="0" y="101"/>
                    <a:pt x="0" y="103"/>
                    <a:pt x="0" y="104"/>
                  </a:cubicBezTo>
                  <a:cubicBezTo>
                    <a:pt x="0" y="112"/>
                    <a:pt x="4" y="120"/>
                    <a:pt x="11" y="124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8" y="143"/>
                    <a:pt x="43" y="144"/>
                    <a:pt x="48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0" y="144"/>
                    <a:pt x="143" y="143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80" y="120"/>
                    <a:pt x="184" y="112"/>
                    <a:pt x="184" y="104"/>
                  </a:cubicBezTo>
                  <a:cubicBezTo>
                    <a:pt x="184" y="103"/>
                    <a:pt x="184" y="101"/>
                    <a:pt x="184" y="100"/>
                  </a:cubicBezTo>
                  <a:cubicBezTo>
                    <a:pt x="183" y="94"/>
                    <a:pt x="180" y="90"/>
                    <a:pt x="176" y="86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3" y="81"/>
                    <a:pt x="184" y="81"/>
                    <a:pt x="184" y="79"/>
                  </a:cubicBezTo>
                  <a:cubicBezTo>
                    <a:pt x="184" y="78"/>
                    <a:pt x="184" y="77"/>
                    <a:pt x="183" y="76"/>
                  </a:cubicBezTo>
                  <a:cubicBezTo>
                    <a:pt x="174" y="64"/>
                    <a:pt x="160" y="56"/>
                    <a:pt x="144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53"/>
                    <a:pt x="183" y="56"/>
                    <a:pt x="188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6"/>
                    <a:pt x="208" y="54"/>
                    <a:pt x="208" y="5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4"/>
                    <a:pt x="206" y="32"/>
                    <a:pt x="204" y="32"/>
                  </a:cubicBezTo>
                  <a:close/>
                  <a:moveTo>
                    <a:pt x="25" y="44"/>
                  </a:moveTo>
                  <a:cubicBezTo>
                    <a:pt x="24" y="43"/>
                    <a:pt x="24" y="42"/>
                    <a:pt x="24" y="4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6"/>
                    <a:pt x="26" y="24"/>
                    <a:pt x="28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31" y="39"/>
                    <a:pt x="132" y="40"/>
                    <a:pt x="132" y="42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38" y="56"/>
                    <a:pt x="38" y="56"/>
                    <a:pt x="38" y="56"/>
                  </a:cubicBezTo>
                  <a:lnTo>
                    <a:pt x="25" y="44"/>
                  </a:lnTo>
                  <a:close/>
                  <a:moveTo>
                    <a:pt x="176" y="104"/>
                  </a:moveTo>
                  <a:cubicBezTo>
                    <a:pt x="176" y="109"/>
                    <a:pt x="173" y="114"/>
                    <a:pt x="169" y="117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3" y="134"/>
                  </a:cubicBezTo>
                  <a:cubicBezTo>
                    <a:pt x="141" y="135"/>
                    <a:pt x="139" y="136"/>
                    <a:pt x="1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36"/>
                    <a:pt x="42" y="135"/>
                    <a:pt x="39" y="133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1" y="114"/>
                    <a:pt x="8" y="109"/>
                    <a:pt x="8" y="104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9" y="98"/>
                    <a:pt x="11" y="94"/>
                    <a:pt x="14" y="92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4" y="97"/>
                    <a:pt x="12" y="100"/>
                    <a:pt x="12" y="104"/>
                  </a:cubicBezTo>
                  <a:cubicBezTo>
                    <a:pt x="12" y="111"/>
                    <a:pt x="17" y="116"/>
                    <a:pt x="24" y="116"/>
                  </a:cubicBezTo>
                  <a:cubicBezTo>
                    <a:pt x="29" y="116"/>
                    <a:pt x="34" y="113"/>
                    <a:pt x="35" y="108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3"/>
                    <a:pt x="36" y="116"/>
                    <a:pt x="36" y="120"/>
                  </a:cubicBezTo>
                  <a:cubicBezTo>
                    <a:pt x="36" y="127"/>
                    <a:pt x="41" y="132"/>
                    <a:pt x="48" y="132"/>
                  </a:cubicBezTo>
                  <a:cubicBezTo>
                    <a:pt x="55" y="132"/>
                    <a:pt x="60" y="127"/>
                    <a:pt x="60" y="120"/>
                  </a:cubicBezTo>
                  <a:cubicBezTo>
                    <a:pt x="60" y="119"/>
                    <a:pt x="60" y="117"/>
                    <a:pt x="59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4" y="117"/>
                    <a:pt x="64" y="119"/>
                    <a:pt x="64" y="120"/>
                  </a:cubicBezTo>
                  <a:cubicBezTo>
                    <a:pt x="64" y="127"/>
                    <a:pt x="69" y="132"/>
                    <a:pt x="76" y="132"/>
                  </a:cubicBezTo>
                  <a:cubicBezTo>
                    <a:pt x="83" y="132"/>
                    <a:pt x="88" y="127"/>
                    <a:pt x="88" y="120"/>
                  </a:cubicBezTo>
                  <a:cubicBezTo>
                    <a:pt x="88" y="119"/>
                    <a:pt x="88" y="117"/>
                    <a:pt x="87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2" y="117"/>
                    <a:pt x="92" y="119"/>
                    <a:pt x="92" y="120"/>
                  </a:cubicBezTo>
                  <a:cubicBezTo>
                    <a:pt x="92" y="127"/>
                    <a:pt x="97" y="132"/>
                    <a:pt x="104" y="132"/>
                  </a:cubicBezTo>
                  <a:cubicBezTo>
                    <a:pt x="111" y="132"/>
                    <a:pt x="116" y="127"/>
                    <a:pt x="116" y="120"/>
                  </a:cubicBezTo>
                  <a:cubicBezTo>
                    <a:pt x="116" y="119"/>
                    <a:pt x="116" y="117"/>
                    <a:pt x="115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0" y="117"/>
                    <a:pt x="120" y="119"/>
                    <a:pt x="120" y="120"/>
                  </a:cubicBezTo>
                  <a:cubicBezTo>
                    <a:pt x="120" y="127"/>
                    <a:pt x="125" y="132"/>
                    <a:pt x="132" y="132"/>
                  </a:cubicBezTo>
                  <a:cubicBezTo>
                    <a:pt x="139" y="132"/>
                    <a:pt x="144" y="127"/>
                    <a:pt x="144" y="120"/>
                  </a:cubicBezTo>
                  <a:cubicBezTo>
                    <a:pt x="144" y="117"/>
                    <a:pt x="142" y="113"/>
                    <a:pt x="140" y="111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13"/>
                    <a:pt x="151" y="116"/>
                    <a:pt x="156" y="116"/>
                  </a:cubicBezTo>
                  <a:cubicBezTo>
                    <a:pt x="163" y="116"/>
                    <a:pt x="168" y="111"/>
                    <a:pt x="168" y="104"/>
                  </a:cubicBezTo>
                  <a:cubicBezTo>
                    <a:pt x="168" y="100"/>
                    <a:pt x="166" y="97"/>
                    <a:pt x="164" y="95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3" y="93"/>
                    <a:pt x="175" y="97"/>
                    <a:pt x="176" y="101"/>
                  </a:cubicBezTo>
                  <a:cubicBezTo>
                    <a:pt x="176" y="102"/>
                    <a:pt x="176" y="103"/>
                    <a:pt x="176" y="104"/>
                  </a:cubicBezTo>
                  <a:close/>
                  <a:moveTo>
                    <a:pt x="20" y="104"/>
                  </a:moveTo>
                  <a:cubicBezTo>
                    <a:pt x="20" y="102"/>
                    <a:pt x="22" y="100"/>
                    <a:pt x="24" y="100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8" y="103"/>
                    <a:pt x="28" y="104"/>
                  </a:cubicBezTo>
                  <a:cubicBezTo>
                    <a:pt x="28" y="106"/>
                    <a:pt x="26" y="108"/>
                    <a:pt x="24" y="108"/>
                  </a:cubicBezTo>
                  <a:cubicBezTo>
                    <a:pt x="22" y="108"/>
                    <a:pt x="20" y="106"/>
                    <a:pt x="20" y="104"/>
                  </a:cubicBezTo>
                  <a:close/>
                  <a:moveTo>
                    <a:pt x="44" y="120"/>
                  </a:moveTo>
                  <a:cubicBezTo>
                    <a:pt x="44" y="118"/>
                    <a:pt x="46" y="116"/>
                    <a:pt x="48" y="116"/>
                  </a:cubicBezTo>
                  <a:cubicBezTo>
                    <a:pt x="50" y="116"/>
                    <a:pt x="52" y="118"/>
                    <a:pt x="52" y="120"/>
                  </a:cubicBezTo>
                  <a:cubicBezTo>
                    <a:pt x="52" y="122"/>
                    <a:pt x="50" y="124"/>
                    <a:pt x="48" y="124"/>
                  </a:cubicBezTo>
                  <a:cubicBezTo>
                    <a:pt x="46" y="124"/>
                    <a:pt x="44" y="122"/>
                    <a:pt x="44" y="120"/>
                  </a:cubicBezTo>
                  <a:close/>
                  <a:moveTo>
                    <a:pt x="72" y="120"/>
                  </a:moveTo>
                  <a:cubicBezTo>
                    <a:pt x="72" y="118"/>
                    <a:pt x="74" y="116"/>
                    <a:pt x="76" y="116"/>
                  </a:cubicBezTo>
                  <a:cubicBezTo>
                    <a:pt x="78" y="116"/>
                    <a:pt x="80" y="118"/>
                    <a:pt x="80" y="120"/>
                  </a:cubicBezTo>
                  <a:cubicBezTo>
                    <a:pt x="80" y="122"/>
                    <a:pt x="78" y="124"/>
                    <a:pt x="76" y="124"/>
                  </a:cubicBezTo>
                  <a:cubicBezTo>
                    <a:pt x="74" y="124"/>
                    <a:pt x="72" y="122"/>
                    <a:pt x="72" y="120"/>
                  </a:cubicBezTo>
                  <a:close/>
                  <a:moveTo>
                    <a:pt x="100" y="120"/>
                  </a:moveTo>
                  <a:cubicBezTo>
                    <a:pt x="100" y="118"/>
                    <a:pt x="102" y="116"/>
                    <a:pt x="104" y="116"/>
                  </a:cubicBezTo>
                  <a:cubicBezTo>
                    <a:pt x="106" y="116"/>
                    <a:pt x="108" y="118"/>
                    <a:pt x="108" y="120"/>
                  </a:cubicBezTo>
                  <a:cubicBezTo>
                    <a:pt x="108" y="122"/>
                    <a:pt x="106" y="124"/>
                    <a:pt x="104" y="124"/>
                  </a:cubicBezTo>
                  <a:cubicBezTo>
                    <a:pt x="102" y="124"/>
                    <a:pt x="100" y="122"/>
                    <a:pt x="100" y="120"/>
                  </a:cubicBezTo>
                  <a:close/>
                  <a:moveTo>
                    <a:pt x="128" y="120"/>
                  </a:moveTo>
                  <a:cubicBezTo>
                    <a:pt x="128" y="118"/>
                    <a:pt x="130" y="116"/>
                    <a:pt x="132" y="116"/>
                  </a:cubicBezTo>
                  <a:cubicBezTo>
                    <a:pt x="134" y="116"/>
                    <a:pt x="136" y="118"/>
                    <a:pt x="136" y="120"/>
                  </a:cubicBezTo>
                  <a:cubicBezTo>
                    <a:pt x="136" y="122"/>
                    <a:pt x="134" y="124"/>
                    <a:pt x="132" y="124"/>
                  </a:cubicBezTo>
                  <a:cubicBezTo>
                    <a:pt x="130" y="124"/>
                    <a:pt x="128" y="122"/>
                    <a:pt x="128" y="120"/>
                  </a:cubicBezTo>
                  <a:close/>
                  <a:moveTo>
                    <a:pt x="152" y="104"/>
                  </a:moveTo>
                  <a:cubicBezTo>
                    <a:pt x="152" y="104"/>
                    <a:pt x="152" y="103"/>
                    <a:pt x="152" y="103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8" y="100"/>
                    <a:pt x="160" y="102"/>
                    <a:pt x="160" y="104"/>
                  </a:cubicBezTo>
                  <a:cubicBezTo>
                    <a:pt x="160" y="106"/>
                    <a:pt x="158" y="108"/>
                    <a:pt x="156" y="108"/>
                  </a:cubicBezTo>
                  <a:cubicBezTo>
                    <a:pt x="154" y="108"/>
                    <a:pt x="152" y="106"/>
                    <a:pt x="152" y="104"/>
                  </a:cubicBezTo>
                  <a:close/>
                  <a:moveTo>
                    <a:pt x="144" y="64"/>
                  </a:moveTo>
                  <a:cubicBezTo>
                    <a:pt x="156" y="64"/>
                    <a:pt x="167" y="69"/>
                    <a:pt x="174" y="7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79"/>
                    <a:pt x="8" y="76"/>
                    <a:pt x="8" y="7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144" y="64"/>
                  </a:lnTo>
                  <a:close/>
                  <a:moveTo>
                    <a:pt x="200" y="48"/>
                  </a:moveTo>
                  <a:cubicBezTo>
                    <a:pt x="188" y="48"/>
                    <a:pt x="188" y="48"/>
                    <a:pt x="188" y="48"/>
                  </a:cubicBezTo>
                  <a:cubicBezTo>
                    <a:pt x="186" y="48"/>
                    <a:pt x="184" y="46"/>
                    <a:pt x="184" y="44"/>
                  </a:cubicBezTo>
                  <a:cubicBezTo>
                    <a:pt x="184" y="42"/>
                    <a:pt x="186" y="40"/>
                    <a:pt x="188" y="40"/>
                  </a:cubicBezTo>
                  <a:cubicBezTo>
                    <a:pt x="200" y="40"/>
                    <a:pt x="200" y="40"/>
                    <a:pt x="200" y="40"/>
                  </a:cubicBezTo>
                  <a:lnTo>
                    <a:pt x="200" y="48"/>
                  </a:lnTo>
                  <a:close/>
                  <a:moveTo>
                    <a:pt x="64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4" y="96"/>
                    <a:pt x="64" y="96"/>
                    <a:pt x="64" y="96"/>
                  </a:cubicBezTo>
                  <a:lnTo>
                    <a:pt x="64" y="88"/>
                  </a:lnTo>
                  <a:close/>
                  <a:moveTo>
                    <a:pt x="88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88"/>
                  </a:lnTo>
                  <a:close/>
                  <a:moveTo>
                    <a:pt x="112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88"/>
                  </a:lnTo>
                  <a:close/>
                  <a:moveTo>
                    <a:pt x="136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6" y="96"/>
                    <a:pt x="136" y="96"/>
                    <a:pt x="136" y="96"/>
                  </a:cubicBezTo>
                  <a:lnTo>
                    <a:pt x="136" y="88"/>
                  </a:lnTo>
                  <a:close/>
                  <a:moveTo>
                    <a:pt x="64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64" y="72"/>
                  </a:lnTo>
                  <a:close/>
                  <a:moveTo>
                    <a:pt x="88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8" y="80"/>
                    <a:pt x="88" y="80"/>
                    <a:pt x="88" y="80"/>
                  </a:cubicBezTo>
                  <a:lnTo>
                    <a:pt x="88" y="72"/>
                  </a:lnTo>
                  <a:close/>
                  <a:moveTo>
                    <a:pt x="112" y="72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72"/>
                  </a:lnTo>
                  <a:close/>
                  <a:moveTo>
                    <a:pt x="13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72"/>
                  </a:lnTo>
                  <a:close/>
                  <a:moveTo>
                    <a:pt x="64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4" y="48"/>
                    <a:pt x="64" y="48"/>
                    <a:pt x="64" y="48"/>
                  </a:cubicBezTo>
                  <a:lnTo>
                    <a:pt x="64" y="40"/>
                  </a:lnTo>
                  <a:close/>
                  <a:moveTo>
                    <a:pt x="88" y="40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7301751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Public services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Water supply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Waste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&amp; remediation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Mail / </a:t>
            </a:r>
          </a:p>
          <a:p>
            <a:pPr algn="ctr"/>
            <a:r>
              <a:rPr lang="en-US" b="1" dirty="0">
                <a:solidFill>
                  <a:schemeClr val="tx2"/>
                </a:solidFill>
              </a:rPr>
              <a:t>Delivery</a:t>
            </a:r>
          </a:p>
        </p:txBody>
      </p:sp>
      <p:sp>
        <p:nvSpPr>
          <p:cNvPr id="6" name="Freeform 681"/>
          <p:cNvSpPr>
            <a:spLocks noEditPoints="1"/>
          </p:cNvSpPr>
          <p:nvPr/>
        </p:nvSpPr>
        <p:spPr bwMode="auto">
          <a:xfrm>
            <a:off x="7673437" y="2640106"/>
            <a:ext cx="880126" cy="922249"/>
          </a:xfrm>
          <a:custGeom>
            <a:avLst/>
            <a:gdLst>
              <a:gd name="T0" fmla="*/ 64 w 168"/>
              <a:gd name="T1" fmla="*/ 0 h 176"/>
              <a:gd name="T2" fmla="*/ 32 w 168"/>
              <a:gd name="T3" fmla="*/ 4 h 176"/>
              <a:gd name="T4" fmla="*/ 32 w 168"/>
              <a:gd name="T5" fmla="*/ 42 h 176"/>
              <a:gd name="T6" fmla="*/ 0 w 168"/>
              <a:gd name="T7" fmla="*/ 92 h 176"/>
              <a:gd name="T8" fmla="*/ 12 w 168"/>
              <a:gd name="T9" fmla="*/ 144 h 176"/>
              <a:gd name="T10" fmla="*/ 56 w 168"/>
              <a:gd name="T11" fmla="*/ 144 h 176"/>
              <a:gd name="T12" fmla="*/ 64 w 168"/>
              <a:gd name="T13" fmla="*/ 176 h 176"/>
              <a:gd name="T14" fmla="*/ 76 w 168"/>
              <a:gd name="T15" fmla="*/ 144 h 176"/>
              <a:gd name="T16" fmla="*/ 88 w 168"/>
              <a:gd name="T17" fmla="*/ 176 h 176"/>
              <a:gd name="T18" fmla="*/ 96 w 168"/>
              <a:gd name="T19" fmla="*/ 144 h 176"/>
              <a:gd name="T20" fmla="*/ 152 w 168"/>
              <a:gd name="T21" fmla="*/ 132 h 176"/>
              <a:gd name="T22" fmla="*/ 156 w 168"/>
              <a:gd name="T23" fmla="*/ 128 h 176"/>
              <a:gd name="T24" fmla="*/ 168 w 168"/>
              <a:gd name="T25" fmla="*/ 68 h 176"/>
              <a:gd name="T26" fmla="*/ 140 w 168"/>
              <a:gd name="T27" fmla="*/ 56 h 176"/>
              <a:gd name="T28" fmla="*/ 68 w 168"/>
              <a:gd name="T29" fmla="*/ 40 h 176"/>
              <a:gd name="T30" fmla="*/ 40 w 168"/>
              <a:gd name="T31" fmla="*/ 40 h 176"/>
              <a:gd name="T32" fmla="*/ 64 w 168"/>
              <a:gd name="T33" fmla="*/ 32 h 176"/>
              <a:gd name="T34" fmla="*/ 67 w 168"/>
              <a:gd name="T35" fmla="*/ 26 h 176"/>
              <a:gd name="T36" fmla="*/ 67 w 168"/>
              <a:gd name="T37" fmla="*/ 6 h 176"/>
              <a:gd name="T38" fmla="*/ 36 w 168"/>
              <a:gd name="T39" fmla="*/ 96 h 176"/>
              <a:gd name="T40" fmla="*/ 36 w 168"/>
              <a:gd name="T41" fmla="*/ 112 h 176"/>
              <a:gd name="T42" fmla="*/ 36 w 168"/>
              <a:gd name="T43" fmla="*/ 96 h 176"/>
              <a:gd name="T44" fmla="*/ 24 w 168"/>
              <a:gd name="T45" fmla="*/ 104 h 176"/>
              <a:gd name="T46" fmla="*/ 48 w 168"/>
              <a:gd name="T47" fmla="*/ 104 h 176"/>
              <a:gd name="T48" fmla="*/ 40 w 168"/>
              <a:gd name="T49" fmla="*/ 48 h 176"/>
              <a:gd name="T50" fmla="*/ 68 w 168"/>
              <a:gd name="T51" fmla="*/ 48 h 176"/>
              <a:gd name="T52" fmla="*/ 64 w 168"/>
              <a:gd name="T53" fmla="*/ 88 h 176"/>
              <a:gd name="T54" fmla="*/ 64 w 168"/>
              <a:gd name="T55" fmla="*/ 116 h 176"/>
              <a:gd name="T56" fmla="*/ 65 w 168"/>
              <a:gd name="T57" fmla="*/ 136 h 176"/>
              <a:gd name="T58" fmla="*/ 12 w 168"/>
              <a:gd name="T59" fmla="*/ 136 h 176"/>
              <a:gd name="T60" fmla="*/ 8 w 168"/>
              <a:gd name="T61" fmla="*/ 92 h 176"/>
              <a:gd name="T62" fmla="*/ 32 w 168"/>
              <a:gd name="T63" fmla="*/ 51 h 176"/>
              <a:gd name="T64" fmla="*/ 129 w 168"/>
              <a:gd name="T65" fmla="*/ 56 h 176"/>
              <a:gd name="T66" fmla="*/ 108 w 168"/>
              <a:gd name="T67" fmla="*/ 48 h 176"/>
              <a:gd name="T68" fmla="*/ 160 w 168"/>
              <a:gd name="T69" fmla="*/ 108 h 176"/>
              <a:gd name="T70" fmla="*/ 160 w 168"/>
              <a:gd name="T71" fmla="*/ 76 h 176"/>
              <a:gd name="T72" fmla="*/ 156 w 168"/>
              <a:gd name="T73" fmla="*/ 120 h 176"/>
              <a:gd name="T74" fmla="*/ 72 w 168"/>
              <a:gd name="T75" fmla="*/ 113 h 176"/>
              <a:gd name="T76" fmla="*/ 101 w 168"/>
              <a:gd name="T77" fmla="*/ 101 h 176"/>
              <a:gd name="T78" fmla="*/ 123 w 168"/>
              <a:gd name="T79" fmla="*/ 101 h 176"/>
              <a:gd name="T80" fmla="*/ 160 w 168"/>
              <a:gd name="T81" fmla="*/ 118 h 176"/>
              <a:gd name="T82" fmla="*/ 140 w 168"/>
              <a:gd name="T83" fmla="*/ 136 h 176"/>
              <a:gd name="T84" fmla="*/ 72 w 168"/>
              <a:gd name="T85" fmla="*/ 132 h 176"/>
              <a:gd name="T86" fmla="*/ 144 w 168"/>
              <a:gd name="T87" fmla="*/ 128 h 176"/>
              <a:gd name="T88" fmla="*/ 140 w 168"/>
              <a:gd name="T89" fmla="*/ 136 h 176"/>
              <a:gd name="T90" fmla="*/ 73 w 168"/>
              <a:gd name="T91" fmla="*/ 82 h 176"/>
              <a:gd name="T92" fmla="*/ 72 w 168"/>
              <a:gd name="T93" fmla="*/ 103 h 176"/>
              <a:gd name="T94" fmla="*/ 72 w 168"/>
              <a:gd name="T95" fmla="*/ 89 h 176"/>
              <a:gd name="T96" fmla="*/ 105 w 168"/>
              <a:gd name="T97" fmla="*/ 94 h 176"/>
              <a:gd name="T98" fmla="*/ 80 w 168"/>
              <a:gd name="T99" fmla="*/ 64 h 176"/>
              <a:gd name="T100" fmla="*/ 160 w 168"/>
              <a:gd name="T101" fmla="*/ 66 h 176"/>
              <a:gd name="T102" fmla="*/ 53 w 168"/>
              <a:gd name="T103" fmla="*/ 14 h 176"/>
              <a:gd name="T104" fmla="*/ 57 w 168"/>
              <a:gd name="T105" fmla="*/ 24 h 176"/>
              <a:gd name="T106" fmla="*/ 40 w 168"/>
              <a:gd name="T107" fmla="*/ 8 h 176"/>
              <a:gd name="T108" fmla="*/ 53 w 168"/>
              <a:gd name="T109" fmla="*/ 1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76">
                <a:moveTo>
                  <a:pt x="68" y="2"/>
                </a:moveTo>
                <a:cubicBezTo>
                  <a:pt x="67" y="1"/>
                  <a:pt x="65" y="0"/>
                  <a:pt x="6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42"/>
                  <a:pt x="32" y="42"/>
                  <a:pt x="32" y="42"/>
                </a:cubicBezTo>
                <a:cubicBezTo>
                  <a:pt x="15" y="48"/>
                  <a:pt x="2" y="66"/>
                  <a:pt x="0" y="88"/>
                </a:cubicBezTo>
                <a:cubicBezTo>
                  <a:pt x="0" y="89"/>
                  <a:pt x="0" y="91"/>
                  <a:pt x="0" y="9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7" y="144"/>
                  <a:pt x="152" y="139"/>
                  <a:pt x="152" y="132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3" y="128"/>
                  <a:pt x="168" y="123"/>
                  <a:pt x="168" y="116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1"/>
                  <a:pt x="163" y="56"/>
                  <a:pt x="15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32" y="46"/>
                  <a:pt x="120" y="40"/>
                  <a:pt x="108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3" y="40"/>
                  <a:pt x="41" y="40"/>
                  <a:pt x="40" y="40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7" y="31"/>
                  <a:pt x="68" y="30"/>
                </a:cubicBezTo>
                <a:cubicBezTo>
                  <a:pt x="68" y="29"/>
                  <a:pt x="68" y="27"/>
                  <a:pt x="67" y="26"/>
                </a:cubicBezTo>
                <a:cubicBezTo>
                  <a:pt x="61" y="16"/>
                  <a:pt x="61" y="16"/>
                  <a:pt x="61" y="16"/>
                </a:cubicBezTo>
                <a:cubicBezTo>
                  <a:pt x="67" y="6"/>
                  <a:pt x="67" y="6"/>
                  <a:pt x="67" y="6"/>
                </a:cubicBezTo>
                <a:cubicBezTo>
                  <a:pt x="68" y="5"/>
                  <a:pt x="68" y="3"/>
                  <a:pt x="68" y="2"/>
                </a:cubicBezTo>
                <a:close/>
                <a:moveTo>
                  <a:pt x="36" y="96"/>
                </a:moveTo>
                <a:cubicBezTo>
                  <a:pt x="38" y="96"/>
                  <a:pt x="40" y="99"/>
                  <a:pt x="40" y="104"/>
                </a:cubicBezTo>
                <a:cubicBezTo>
                  <a:pt x="40" y="109"/>
                  <a:pt x="38" y="112"/>
                  <a:pt x="36" y="112"/>
                </a:cubicBezTo>
                <a:cubicBezTo>
                  <a:pt x="34" y="112"/>
                  <a:pt x="32" y="109"/>
                  <a:pt x="32" y="104"/>
                </a:cubicBezTo>
                <a:cubicBezTo>
                  <a:pt x="32" y="99"/>
                  <a:pt x="34" y="96"/>
                  <a:pt x="36" y="96"/>
                </a:cubicBezTo>
                <a:close/>
                <a:moveTo>
                  <a:pt x="32" y="89"/>
                </a:moveTo>
                <a:cubicBezTo>
                  <a:pt x="27" y="91"/>
                  <a:pt x="24" y="97"/>
                  <a:pt x="24" y="104"/>
                </a:cubicBezTo>
                <a:cubicBezTo>
                  <a:pt x="24" y="113"/>
                  <a:pt x="29" y="120"/>
                  <a:pt x="36" y="120"/>
                </a:cubicBezTo>
                <a:cubicBezTo>
                  <a:pt x="43" y="120"/>
                  <a:pt x="48" y="113"/>
                  <a:pt x="48" y="104"/>
                </a:cubicBezTo>
                <a:cubicBezTo>
                  <a:pt x="48" y="97"/>
                  <a:pt x="45" y="91"/>
                  <a:pt x="40" y="89"/>
                </a:cubicBezTo>
                <a:cubicBezTo>
                  <a:pt x="40" y="48"/>
                  <a:pt x="40" y="48"/>
                  <a:pt x="40" y="48"/>
                </a:cubicBezTo>
                <a:cubicBezTo>
                  <a:pt x="41" y="48"/>
                  <a:pt x="43" y="48"/>
                  <a:pt x="44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73" y="57"/>
                  <a:pt x="65" y="71"/>
                  <a:pt x="64" y="88"/>
                </a:cubicBezTo>
                <a:cubicBezTo>
                  <a:pt x="64" y="89"/>
                  <a:pt x="64" y="91"/>
                  <a:pt x="64" y="92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5"/>
                  <a:pt x="65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0" y="136"/>
                  <a:pt x="8" y="134"/>
                  <a:pt x="8" y="13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1"/>
                  <a:pt x="8" y="90"/>
                  <a:pt x="8" y="89"/>
                </a:cubicBezTo>
                <a:cubicBezTo>
                  <a:pt x="9" y="71"/>
                  <a:pt x="19" y="56"/>
                  <a:pt x="32" y="51"/>
                </a:cubicBezTo>
                <a:lnTo>
                  <a:pt x="32" y="89"/>
                </a:lnTo>
                <a:close/>
                <a:moveTo>
                  <a:pt x="129" y="56"/>
                </a:moveTo>
                <a:cubicBezTo>
                  <a:pt x="87" y="56"/>
                  <a:pt x="87" y="56"/>
                  <a:pt x="87" y="56"/>
                </a:cubicBezTo>
                <a:cubicBezTo>
                  <a:pt x="93" y="51"/>
                  <a:pt x="100" y="48"/>
                  <a:pt x="108" y="48"/>
                </a:cubicBezTo>
                <a:cubicBezTo>
                  <a:pt x="116" y="48"/>
                  <a:pt x="123" y="51"/>
                  <a:pt x="129" y="56"/>
                </a:cubicBezTo>
                <a:close/>
                <a:moveTo>
                  <a:pt x="160" y="108"/>
                </a:moveTo>
                <a:cubicBezTo>
                  <a:pt x="136" y="92"/>
                  <a:pt x="136" y="92"/>
                  <a:pt x="136" y="92"/>
                </a:cubicBezTo>
                <a:cubicBezTo>
                  <a:pt x="160" y="76"/>
                  <a:pt x="160" y="76"/>
                  <a:pt x="160" y="76"/>
                </a:cubicBezTo>
                <a:lnTo>
                  <a:pt x="160" y="108"/>
                </a:lnTo>
                <a:close/>
                <a:moveTo>
                  <a:pt x="156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95" y="97"/>
                  <a:pt x="95" y="97"/>
                  <a:pt x="95" y="97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4" y="103"/>
                  <a:pt x="108" y="105"/>
                  <a:pt x="112" y="105"/>
                </a:cubicBezTo>
                <a:cubicBezTo>
                  <a:pt x="116" y="105"/>
                  <a:pt x="120" y="103"/>
                  <a:pt x="123" y="101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60" y="118"/>
                  <a:pt x="160" y="118"/>
                  <a:pt x="160" y="118"/>
                </a:cubicBezTo>
                <a:cubicBezTo>
                  <a:pt x="159" y="119"/>
                  <a:pt x="158" y="120"/>
                  <a:pt x="156" y="120"/>
                </a:cubicBezTo>
                <a:close/>
                <a:moveTo>
                  <a:pt x="140" y="136"/>
                </a:moveTo>
                <a:cubicBezTo>
                  <a:pt x="76" y="136"/>
                  <a:pt x="76" y="136"/>
                  <a:pt x="76" y="136"/>
                </a:cubicBezTo>
                <a:cubicBezTo>
                  <a:pt x="74" y="136"/>
                  <a:pt x="72" y="134"/>
                  <a:pt x="72" y="132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4" y="134"/>
                  <a:pt x="142" y="136"/>
                  <a:pt x="140" y="136"/>
                </a:cubicBezTo>
                <a:close/>
                <a:moveTo>
                  <a:pt x="72" y="89"/>
                </a:moveTo>
                <a:cubicBezTo>
                  <a:pt x="72" y="86"/>
                  <a:pt x="73" y="84"/>
                  <a:pt x="73" y="82"/>
                </a:cubicBezTo>
                <a:cubicBezTo>
                  <a:pt x="88" y="92"/>
                  <a:pt x="88" y="92"/>
                  <a:pt x="88" y="92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1"/>
                  <a:pt x="72" y="90"/>
                  <a:pt x="72" y="89"/>
                </a:cubicBezTo>
                <a:close/>
                <a:moveTo>
                  <a:pt x="119" y="94"/>
                </a:moveTo>
                <a:cubicBezTo>
                  <a:pt x="115" y="97"/>
                  <a:pt x="109" y="97"/>
                  <a:pt x="105" y="94"/>
                </a:cubicBezTo>
                <a:cubicBezTo>
                  <a:pt x="75" y="74"/>
                  <a:pt x="75" y="74"/>
                  <a:pt x="75" y="74"/>
                </a:cubicBezTo>
                <a:cubicBezTo>
                  <a:pt x="77" y="70"/>
                  <a:pt x="78" y="67"/>
                  <a:pt x="80" y="6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4"/>
                  <a:pt x="159" y="65"/>
                  <a:pt x="160" y="66"/>
                </a:cubicBezTo>
                <a:lnTo>
                  <a:pt x="119" y="94"/>
                </a:lnTo>
                <a:close/>
                <a:moveTo>
                  <a:pt x="53" y="14"/>
                </a:moveTo>
                <a:cubicBezTo>
                  <a:pt x="52" y="15"/>
                  <a:pt x="52" y="17"/>
                  <a:pt x="53" y="18"/>
                </a:cubicBezTo>
                <a:cubicBezTo>
                  <a:pt x="57" y="24"/>
                  <a:pt x="57" y="24"/>
                  <a:pt x="57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8"/>
                  <a:pt x="40" y="8"/>
                  <a:pt x="40" y="8"/>
                </a:cubicBezTo>
                <a:cubicBezTo>
                  <a:pt x="57" y="8"/>
                  <a:pt x="57" y="8"/>
                  <a:pt x="57" y="8"/>
                </a:cubicBezTo>
                <a:lnTo>
                  <a:pt x="53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94"/>
          <p:cNvSpPr>
            <a:spLocks noEditPoints="1"/>
          </p:cNvSpPr>
          <p:nvPr/>
        </p:nvSpPr>
        <p:spPr bwMode="auto">
          <a:xfrm>
            <a:off x="3585392" y="2597984"/>
            <a:ext cx="1006492" cy="944419"/>
          </a:xfrm>
          <a:custGeom>
            <a:avLst/>
            <a:gdLst>
              <a:gd name="T0" fmla="*/ 152 w 192"/>
              <a:gd name="T1" fmla="*/ 108 h 180"/>
              <a:gd name="T2" fmla="*/ 104 w 192"/>
              <a:gd name="T3" fmla="*/ 52 h 180"/>
              <a:gd name="T4" fmla="*/ 88 w 192"/>
              <a:gd name="T5" fmla="*/ 23 h 180"/>
              <a:gd name="T6" fmla="*/ 116 w 192"/>
              <a:gd name="T7" fmla="*/ 24 h 180"/>
              <a:gd name="T8" fmla="*/ 105 w 192"/>
              <a:gd name="T9" fmla="*/ 8 h 180"/>
              <a:gd name="T10" fmla="*/ 73 w 192"/>
              <a:gd name="T11" fmla="*/ 8 h 180"/>
              <a:gd name="T12" fmla="*/ 40 w 192"/>
              <a:gd name="T13" fmla="*/ 12 h 180"/>
              <a:gd name="T14" fmla="*/ 73 w 192"/>
              <a:gd name="T15" fmla="*/ 16 h 180"/>
              <a:gd name="T16" fmla="*/ 64 w 192"/>
              <a:gd name="T17" fmla="*/ 48 h 180"/>
              <a:gd name="T18" fmla="*/ 28 w 192"/>
              <a:gd name="T19" fmla="*/ 128 h 180"/>
              <a:gd name="T20" fmla="*/ 104 w 192"/>
              <a:gd name="T21" fmla="*/ 136 h 180"/>
              <a:gd name="T22" fmla="*/ 112 w 192"/>
              <a:gd name="T23" fmla="*/ 120 h 180"/>
              <a:gd name="T24" fmla="*/ 128 w 192"/>
              <a:gd name="T25" fmla="*/ 136 h 180"/>
              <a:gd name="T26" fmla="*/ 136 w 192"/>
              <a:gd name="T27" fmla="*/ 144 h 180"/>
              <a:gd name="T28" fmla="*/ 192 w 192"/>
              <a:gd name="T29" fmla="*/ 136 h 180"/>
              <a:gd name="T30" fmla="*/ 116 w 192"/>
              <a:gd name="T31" fmla="*/ 8 h 180"/>
              <a:gd name="T32" fmla="*/ 112 w 192"/>
              <a:gd name="T33" fmla="*/ 12 h 180"/>
              <a:gd name="T34" fmla="*/ 48 w 192"/>
              <a:gd name="T35" fmla="*/ 12 h 180"/>
              <a:gd name="T36" fmla="*/ 52 w 192"/>
              <a:gd name="T37" fmla="*/ 16 h 180"/>
              <a:gd name="T38" fmla="*/ 84 w 192"/>
              <a:gd name="T39" fmla="*/ 16 h 180"/>
              <a:gd name="T40" fmla="*/ 52 w 192"/>
              <a:gd name="T41" fmla="*/ 128 h 180"/>
              <a:gd name="T42" fmla="*/ 69 w 192"/>
              <a:gd name="T43" fmla="*/ 58 h 180"/>
              <a:gd name="T44" fmla="*/ 80 w 192"/>
              <a:gd name="T45" fmla="*/ 40 h 180"/>
              <a:gd name="T46" fmla="*/ 96 w 192"/>
              <a:gd name="T47" fmla="*/ 55 h 180"/>
              <a:gd name="T48" fmla="*/ 115 w 192"/>
              <a:gd name="T49" fmla="*/ 96 h 180"/>
              <a:gd name="T50" fmla="*/ 52 w 192"/>
              <a:gd name="T51" fmla="*/ 128 h 180"/>
              <a:gd name="T52" fmla="*/ 60 w 192"/>
              <a:gd name="T53" fmla="*/ 104 h 180"/>
              <a:gd name="T54" fmla="*/ 96 w 192"/>
              <a:gd name="T55" fmla="*/ 108 h 180"/>
              <a:gd name="T56" fmla="*/ 140 w 192"/>
              <a:gd name="T57" fmla="*/ 112 h 180"/>
              <a:gd name="T58" fmla="*/ 108 w 192"/>
              <a:gd name="T59" fmla="*/ 104 h 180"/>
              <a:gd name="T60" fmla="*/ 140 w 192"/>
              <a:gd name="T61" fmla="*/ 112 h 180"/>
              <a:gd name="T62" fmla="*/ 144 w 192"/>
              <a:gd name="T63" fmla="*/ 152 h 180"/>
              <a:gd name="T64" fmla="*/ 144 w 192"/>
              <a:gd name="T65" fmla="*/ 180 h 180"/>
              <a:gd name="T66" fmla="*/ 160 w 192"/>
              <a:gd name="T67" fmla="*/ 172 h 180"/>
              <a:gd name="T68" fmla="*/ 169 w 192"/>
              <a:gd name="T69" fmla="*/ 168 h 180"/>
              <a:gd name="T70" fmla="*/ 120 w 192"/>
              <a:gd name="T71" fmla="*/ 164 h 180"/>
              <a:gd name="T72" fmla="*/ 120 w 192"/>
              <a:gd name="T73" fmla="*/ 144 h 180"/>
              <a:gd name="T74" fmla="*/ 128 w 192"/>
              <a:gd name="T75" fmla="*/ 180 h 180"/>
              <a:gd name="T76" fmla="*/ 120 w 192"/>
              <a:gd name="T77" fmla="*/ 180 h 180"/>
              <a:gd name="T78" fmla="*/ 85 w 192"/>
              <a:gd name="T79" fmla="*/ 169 h 180"/>
              <a:gd name="T80" fmla="*/ 64 w 192"/>
              <a:gd name="T81" fmla="*/ 164 h 180"/>
              <a:gd name="T82" fmla="*/ 43 w 192"/>
              <a:gd name="T83" fmla="*/ 169 h 180"/>
              <a:gd name="T84" fmla="*/ 26 w 192"/>
              <a:gd name="T85" fmla="*/ 172 h 180"/>
              <a:gd name="T86" fmla="*/ 37 w 192"/>
              <a:gd name="T87" fmla="*/ 175 h 180"/>
              <a:gd name="T88" fmla="*/ 64 w 192"/>
              <a:gd name="T89" fmla="*/ 172 h 180"/>
              <a:gd name="T90" fmla="*/ 91 w 192"/>
              <a:gd name="T91" fmla="*/ 175 h 180"/>
              <a:gd name="T92" fmla="*/ 104 w 192"/>
              <a:gd name="T93" fmla="*/ 177 h 180"/>
              <a:gd name="T94" fmla="*/ 112 w 192"/>
              <a:gd name="T95" fmla="*/ 16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2" h="180">
                <a:moveTo>
                  <a:pt x="144" y="128"/>
                </a:moveTo>
                <a:cubicBezTo>
                  <a:pt x="144" y="119"/>
                  <a:pt x="144" y="119"/>
                  <a:pt x="144" y="119"/>
                </a:cubicBezTo>
                <a:cubicBezTo>
                  <a:pt x="149" y="118"/>
                  <a:pt x="152" y="113"/>
                  <a:pt x="152" y="108"/>
                </a:cubicBezTo>
                <a:cubicBezTo>
                  <a:pt x="152" y="101"/>
                  <a:pt x="147" y="96"/>
                  <a:pt x="140" y="96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37" y="76"/>
                  <a:pt x="123" y="59"/>
                  <a:pt x="104" y="5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39"/>
                  <a:pt x="97" y="32"/>
                  <a:pt x="88" y="32"/>
                </a:cubicBezTo>
                <a:cubicBezTo>
                  <a:pt x="88" y="23"/>
                  <a:pt x="88" y="23"/>
                  <a:pt x="88" y="23"/>
                </a:cubicBezTo>
                <a:cubicBezTo>
                  <a:pt x="91" y="22"/>
                  <a:pt x="94" y="19"/>
                  <a:pt x="95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06" y="21"/>
                  <a:pt x="111" y="24"/>
                  <a:pt x="116" y="24"/>
                </a:cubicBezTo>
                <a:cubicBezTo>
                  <a:pt x="123" y="24"/>
                  <a:pt x="128" y="19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ubicBezTo>
                  <a:pt x="111" y="0"/>
                  <a:pt x="106" y="3"/>
                  <a:pt x="105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4" y="3"/>
                  <a:pt x="89" y="0"/>
                  <a:pt x="84" y="0"/>
                </a:cubicBezTo>
                <a:cubicBezTo>
                  <a:pt x="79" y="0"/>
                  <a:pt x="74" y="3"/>
                  <a:pt x="7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2" y="3"/>
                  <a:pt x="57" y="0"/>
                  <a:pt x="52" y="0"/>
                </a:cubicBezTo>
                <a:cubicBezTo>
                  <a:pt x="45" y="0"/>
                  <a:pt x="40" y="5"/>
                  <a:pt x="40" y="12"/>
                </a:cubicBezTo>
                <a:cubicBezTo>
                  <a:pt x="40" y="19"/>
                  <a:pt x="45" y="24"/>
                  <a:pt x="52" y="24"/>
                </a:cubicBezTo>
                <a:cubicBezTo>
                  <a:pt x="57" y="24"/>
                  <a:pt x="62" y="21"/>
                  <a:pt x="6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9"/>
                  <a:pt x="77" y="22"/>
                  <a:pt x="80" y="23"/>
                </a:cubicBezTo>
                <a:cubicBezTo>
                  <a:pt x="80" y="32"/>
                  <a:pt x="80" y="32"/>
                  <a:pt x="80" y="32"/>
                </a:cubicBezTo>
                <a:cubicBezTo>
                  <a:pt x="71" y="32"/>
                  <a:pt x="64" y="39"/>
                  <a:pt x="64" y="48"/>
                </a:cubicBezTo>
                <a:cubicBezTo>
                  <a:pt x="64" y="52"/>
                  <a:pt x="64" y="52"/>
                  <a:pt x="64" y="52"/>
                </a:cubicBezTo>
                <a:cubicBezTo>
                  <a:pt x="42" y="60"/>
                  <a:pt x="28" y="81"/>
                  <a:pt x="28" y="104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6"/>
                  <a:pt x="0" y="136"/>
                  <a:pt x="0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2" y="128"/>
                  <a:pt x="192" y="128"/>
                  <a:pt x="192" y="128"/>
                </a:cubicBezTo>
                <a:lnTo>
                  <a:pt x="144" y="128"/>
                </a:lnTo>
                <a:close/>
                <a:moveTo>
                  <a:pt x="116" y="8"/>
                </a:moveTo>
                <a:cubicBezTo>
                  <a:pt x="118" y="8"/>
                  <a:pt x="120" y="10"/>
                  <a:pt x="120" y="12"/>
                </a:cubicBezTo>
                <a:cubicBezTo>
                  <a:pt x="120" y="14"/>
                  <a:pt x="118" y="16"/>
                  <a:pt x="116" y="16"/>
                </a:cubicBezTo>
                <a:cubicBezTo>
                  <a:pt x="114" y="16"/>
                  <a:pt x="112" y="14"/>
                  <a:pt x="112" y="12"/>
                </a:cubicBezTo>
                <a:cubicBezTo>
                  <a:pt x="112" y="10"/>
                  <a:pt x="114" y="8"/>
                  <a:pt x="116" y="8"/>
                </a:cubicBezTo>
                <a:close/>
                <a:moveTo>
                  <a:pt x="52" y="16"/>
                </a:moveTo>
                <a:cubicBezTo>
                  <a:pt x="50" y="16"/>
                  <a:pt x="48" y="14"/>
                  <a:pt x="48" y="12"/>
                </a:cubicBezTo>
                <a:cubicBezTo>
                  <a:pt x="48" y="10"/>
                  <a:pt x="50" y="8"/>
                  <a:pt x="52" y="8"/>
                </a:cubicBezTo>
                <a:cubicBezTo>
                  <a:pt x="54" y="8"/>
                  <a:pt x="56" y="10"/>
                  <a:pt x="56" y="12"/>
                </a:cubicBezTo>
                <a:cubicBezTo>
                  <a:pt x="56" y="14"/>
                  <a:pt x="54" y="16"/>
                  <a:pt x="52" y="16"/>
                </a:cubicBezTo>
                <a:close/>
                <a:moveTo>
                  <a:pt x="84" y="8"/>
                </a:moveTo>
                <a:cubicBezTo>
                  <a:pt x="86" y="8"/>
                  <a:pt x="88" y="10"/>
                  <a:pt x="88" y="12"/>
                </a:cubicBezTo>
                <a:cubicBezTo>
                  <a:pt x="88" y="14"/>
                  <a:pt x="86" y="16"/>
                  <a:pt x="84" y="16"/>
                </a:cubicBezTo>
                <a:cubicBezTo>
                  <a:pt x="82" y="16"/>
                  <a:pt x="80" y="14"/>
                  <a:pt x="80" y="12"/>
                </a:cubicBezTo>
                <a:cubicBezTo>
                  <a:pt x="80" y="10"/>
                  <a:pt x="82" y="8"/>
                  <a:pt x="84" y="8"/>
                </a:cubicBezTo>
                <a:close/>
                <a:moveTo>
                  <a:pt x="52" y="128"/>
                </a:moveTo>
                <a:cubicBezTo>
                  <a:pt x="36" y="128"/>
                  <a:pt x="36" y="128"/>
                  <a:pt x="36" y="128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6" y="83"/>
                  <a:pt x="49" y="65"/>
                  <a:pt x="69" y="58"/>
                </a:cubicBezTo>
                <a:cubicBezTo>
                  <a:pt x="71" y="58"/>
                  <a:pt x="72" y="56"/>
                  <a:pt x="72" y="55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4"/>
                  <a:pt x="76" y="40"/>
                  <a:pt x="80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92" y="40"/>
                  <a:pt x="96" y="44"/>
                  <a:pt x="96" y="48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6"/>
                  <a:pt x="97" y="58"/>
                  <a:pt x="99" y="58"/>
                </a:cubicBezTo>
                <a:cubicBezTo>
                  <a:pt x="116" y="64"/>
                  <a:pt x="128" y="79"/>
                  <a:pt x="131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1" y="82"/>
                  <a:pt x="99" y="72"/>
                  <a:pt x="84" y="72"/>
                </a:cubicBezTo>
                <a:cubicBezTo>
                  <a:pt x="66" y="72"/>
                  <a:pt x="52" y="86"/>
                  <a:pt x="52" y="104"/>
                </a:cubicBezTo>
                <a:lnTo>
                  <a:pt x="52" y="128"/>
                </a:lnTo>
                <a:close/>
                <a:moveTo>
                  <a:pt x="10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91"/>
                  <a:pt x="71" y="80"/>
                  <a:pt x="84" y="80"/>
                </a:cubicBezTo>
                <a:cubicBezTo>
                  <a:pt x="94" y="80"/>
                  <a:pt x="103" y="87"/>
                  <a:pt x="107" y="96"/>
                </a:cubicBezTo>
                <a:cubicBezTo>
                  <a:pt x="101" y="97"/>
                  <a:pt x="96" y="102"/>
                  <a:pt x="96" y="108"/>
                </a:cubicBezTo>
                <a:cubicBezTo>
                  <a:pt x="96" y="113"/>
                  <a:pt x="99" y="118"/>
                  <a:pt x="104" y="119"/>
                </a:cubicBezTo>
                <a:lnTo>
                  <a:pt x="104" y="128"/>
                </a:lnTo>
                <a:close/>
                <a:moveTo>
                  <a:pt x="140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6" y="112"/>
                  <a:pt x="104" y="110"/>
                  <a:pt x="104" y="108"/>
                </a:cubicBezTo>
                <a:cubicBezTo>
                  <a:pt x="104" y="106"/>
                  <a:pt x="106" y="104"/>
                  <a:pt x="10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2" y="104"/>
                  <a:pt x="144" y="106"/>
                  <a:pt x="144" y="108"/>
                </a:cubicBezTo>
                <a:cubicBezTo>
                  <a:pt x="144" y="110"/>
                  <a:pt x="142" y="112"/>
                  <a:pt x="140" y="112"/>
                </a:cubicBezTo>
                <a:close/>
                <a:moveTo>
                  <a:pt x="149" y="169"/>
                </a:moveTo>
                <a:cubicBezTo>
                  <a:pt x="147" y="171"/>
                  <a:pt x="146" y="172"/>
                  <a:pt x="144" y="17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80"/>
                  <a:pt x="136" y="180"/>
                  <a:pt x="136" y="180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50" y="180"/>
                  <a:pt x="153" y="177"/>
                  <a:pt x="155" y="175"/>
                </a:cubicBezTo>
                <a:cubicBezTo>
                  <a:pt x="157" y="173"/>
                  <a:pt x="158" y="172"/>
                  <a:pt x="160" y="172"/>
                </a:cubicBezTo>
                <a:cubicBezTo>
                  <a:pt x="162" y="172"/>
                  <a:pt x="163" y="173"/>
                  <a:pt x="164" y="174"/>
                </a:cubicBezTo>
                <a:cubicBezTo>
                  <a:pt x="166" y="172"/>
                  <a:pt x="166" y="172"/>
                  <a:pt x="166" y="172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67" y="166"/>
                  <a:pt x="165" y="164"/>
                  <a:pt x="160" y="164"/>
                </a:cubicBezTo>
                <a:cubicBezTo>
                  <a:pt x="154" y="164"/>
                  <a:pt x="151" y="167"/>
                  <a:pt x="149" y="169"/>
                </a:cubicBezTo>
                <a:close/>
                <a:moveTo>
                  <a:pt x="120" y="164"/>
                </a:moveTo>
                <a:cubicBezTo>
                  <a:pt x="128" y="164"/>
                  <a:pt x="128" y="164"/>
                  <a:pt x="128" y="16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0" y="144"/>
                  <a:pt x="120" y="144"/>
                  <a:pt x="120" y="144"/>
                </a:cubicBezTo>
                <a:lnTo>
                  <a:pt x="120" y="164"/>
                </a:lnTo>
                <a:close/>
                <a:moveTo>
                  <a:pt x="120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0" y="172"/>
                  <a:pt x="120" y="172"/>
                  <a:pt x="120" y="172"/>
                </a:cubicBezTo>
                <a:lnTo>
                  <a:pt x="120" y="180"/>
                </a:lnTo>
                <a:close/>
                <a:moveTo>
                  <a:pt x="104" y="167"/>
                </a:moveTo>
                <a:cubicBezTo>
                  <a:pt x="102" y="165"/>
                  <a:pt x="100" y="164"/>
                  <a:pt x="96" y="164"/>
                </a:cubicBezTo>
                <a:cubicBezTo>
                  <a:pt x="90" y="164"/>
                  <a:pt x="87" y="167"/>
                  <a:pt x="85" y="169"/>
                </a:cubicBezTo>
                <a:cubicBezTo>
                  <a:pt x="83" y="171"/>
                  <a:pt x="82" y="172"/>
                  <a:pt x="80" y="172"/>
                </a:cubicBezTo>
                <a:cubicBezTo>
                  <a:pt x="78" y="172"/>
                  <a:pt x="77" y="171"/>
                  <a:pt x="75" y="169"/>
                </a:cubicBezTo>
                <a:cubicBezTo>
                  <a:pt x="73" y="167"/>
                  <a:pt x="70" y="164"/>
                  <a:pt x="64" y="164"/>
                </a:cubicBezTo>
                <a:cubicBezTo>
                  <a:pt x="58" y="164"/>
                  <a:pt x="55" y="167"/>
                  <a:pt x="53" y="169"/>
                </a:cubicBezTo>
                <a:cubicBezTo>
                  <a:pt x="51" y="171"/>
                  <a:pt x="50" y="172"/>
                  <a:pt x="48" y="172"/>
                </a:cubicBezTo>
                <a:cubicBezTo>
                  <a:pt x="46" y="172"/>
                  <a:pt x="45" y="171"/>
                  <a:pt x="43" y="169"/>
                </a:cubicBezTo>
                <a:cubicBezTo>
                  <a:pt x="41" y="167"/>
                  <a:pt x="38" y="164"/>
                  <a:pt x="32" y="164"/>
                </a:cubicBezTo>
                <a:cubicBezTo>
                  <a:pt x="27" y="164"/>
                  <a:pt x="25" y="166"/>
                  <a:pt x="23" y="168"/>
                </a:cubicBezTo>
                <a:cubicBezTo>
                  <a:pt x="26" y="172"/>
                  <a:pt x="26" y="172"/>
                  <a:pt x="26" y="172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9" y="173"/>
                  <a:pt x="30" y="172"/>
                  <a:pt x="32" y="172"/>
                </a:cubicBezTo>
                <a:cubicBezTo>
                  <a:pt x="34" y="172"/>
                  <a:pt x="35" y="173"/>
                  <a:pt x="37" y="175"/>
                </a:cubicBezTo>
                <a:cubicBezTo>
                  <a:pt x="39" y="177"/>
                  <a:pt x="42" y="180"/>
                  <a:pt x="48" y="180"/>
                </a:cubicBezTo>
                <a:cubicBezTo>
                  <a:pt x="54" y="180"/>
                  <a:pt x="57" y="177"/>
                  <a:pt x="59" y="175"/>
                </a:cubicBezTo>
                <a:cubicBezTo>
                  <a:pt x="61" y="173"/>
                  <a:pt x="62" y="172"/>
                  <a:pt x="64" y="172"/>
                </a:cubicBezTo>
                <a:cubicBezTo>
                  <a:pt x="66" y="172"/>
                  <a:pt x="67" y="173"/>
                  <a:pt x="69" y="175"/>
                </a:cubicBezTo>
                <a:cubicBezTo>
                  <a:pt x="71" y="177"/>
                  <a:pt x="74" y="180"/>
                  <a:pt x="80" y="180"/>
                </a:cubicBezTo>
                <a:cubicBezTo>
                  <a:pt x="86" y="180"/>
                  <a:pt x="89" y="177"/>
                  <a:pt x="91" y="175"/>
                </a:cubicBezTo>
                <a:cubicBezTo>
                  <a:pt x="93" y="173"/>
                  <a:pt x="94" y="172"/>
                  <a:pt x="96" y="172"/>
                </a:cubicBezTo>
                <a:cubicBezTo>
                  <a:pt x="98" y="172"/>
                  <a:pt x="99" y="173"/>
                  <a:pt x="101" y="175"/>
                </a:cubicBezTo>
                <a:cubicBezTo>
                  <a:pt x="102" y="176"/>
                  <a:pt x="103" y="177"/>
                  <a:pt x="104" y="177"/>
                </a:cubicBezTo>
                <a:cubicBezTo>
                  <a:pt x="104" y="180"/>
                  <a:pt x="104" y="180"/>
                  <a:pt x="104" y="180"/>
                </a:cubicBezTo>
                <a:cubicBezTo>
                  <a:pt x="112" y="180"/>
                  <a:pt x="112" y="180"/>
                  <a:pt x="112" y="18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04" y="160"/>
                  <a:pt x="104" y="160"/>
                  <a:pt x="104" y="160"/>
                </a:cubicBezTo>
                <a:lnTo>
                  <a:pt x="104" y="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08"/>
          <p:cNvSpPr>
            <a:spLocks noEditPoints="1"/>
          </p:cNvSpPr>
          <p:nvPr/>
        </p:nvSpPr>
        <p:spPr bwMode="auto">
          <a:xfrm>
            <a:off x="5638285" y="2704397"/>
            <a:ext cx="922249" cy="900079"/>
          </a:xfrm>
          <a:custGeom>
            <a:avLst/>
            <a:gdLst>
              <a:gd name="T0" fmla="*/ 155 w 176"/>
              <a:gd name="T1" fmla="*/ 25 h 172"/>
              <a:gd name="T2" fmla="*/ 128 w 176"/>
              <a:gd name="T3" fmla="*/ 10 h 172"/>
              <a:gd name="T4" fmla="*/ 48 w 176"/>
              <a:gd name="T5" fmla="*/ 10 h 172"/>
              <a:gd name="T6" fmla="*/ 3 w 176"/>
              <a:gd name="T7" fmla="*/ 55 h 172"/>
              <a:gd name="T8" fmla="*/ 4 w 176"/>
              <a:gd name="T9" fmla="*/ 86 h 172"/>
              <a:gd name="T10" fmla="*/ 27 w 176"/>
              <a:gd name="T11" fmla="*/ 146 h 172"/>
              <a:gd name="T12" fmla="*/ 27 w 176"/>
              <a:gd name="T13" fmla="*/ 146 h 172"/>
              <a:gd name="T14" fmla="*/ 88 w 176"/>
              <a:gd name="T15" fmla="*/ 156 h 172"/>
              <a:gd name="T16" fmla="*/ 105 w 176"/>
              <a:gd name="T17" fmla="*/ 172 h 172"/>
              <a:gd name="T18" fmla="*/ 132 w 176"/>
              <a:gd name="T19" fmla="*/ 156 h 172"/>
              <a:gd name="T20" fmla="*/ 172 w 176"/>
              <a:gd name="T21" fmla="*/ 106 h 172"/>
              <a:gd name="T22" fmla="*/ 150 w 176"/>
              <a:gd name="T23" fmla="*/ 48 h 172"/>
              <a:gd name="T24" fmla="*/ 165 w 176"/>
              <a:gd name="T25" fmla="*/ 102 h 172"/>
              <a:gd name="T26" fmla="*/ 162 w 176"/>
              <a:gd name="T27" fmla="*/ 106 h 172"/>
              <a:gd name="T28" fmla="*/ 158 w 176"/>
              <a:gd name="T29" fmla="*/ 108 h 172"/>
              <a:gd name="T30" fmla="*/ 119 w 176"/>
              <a:gd name="T31" fmla="*/ 74 h 172"/>
              <a:gd name="T32" fmla="*/ 138 w 176"/>
              <a:gd name="T33" fmla="*/ 78 h 172"/>
              <a:gd name="T34" fmla="*/ 140 w 176"/>
              <a:gd name="T35" fmla="*/ 77 h 172"/>
              <a:gd name="T36" fmla="*/ 141 w 176"/>
              <a:gd name="T37" fmla="*/ 75 h 172"/>
              <a:gd name="T38" fmla="*/ 101 w 176"/>
              <a:gd name="T39" fmla="*/ 93 h 172"/>
              <a:gd name="T40" fmla="*/ 57 w 176"/>
              <a:gd name="T41" fmla="*/ 89 h 172"/>
              <a:gd name="T42" fmla="*/ 73 w 176"/>
              <a:gd name="T43" fmla="*/ 91 h 172"/>
              <a:gd name="T44" fmla="*/ 99 w 176"/>
              <a:gd name="T45" fmla="*/ 55 h 172"/>
              <a:gd name="T46" fmla="*/ 90 w 176"/>
              <a:gd name="T47" fmla="*/ 68 h 172"/>
              <a:gd name="T48" fmla="*/ 108 w 176"/>
              <a:gd name="T49" fmla="*/ 108 h 172"/>
              <a:gd name="T50" fmla="*/ 111 w 176"/>
              <a:gd name="T51" fmla="*/ 8 h 172"/>
              <a:gd name="T52" fmla="*/ 138 w 176"/>
              <a:gd name="T53" fmla="*/ 40 h 172"/>
              <a:gd name="T54" fmla="*/ 135 w 176"/>
              <a:gd name="T55" fmla="*/ 69 h 172"/>
              <a:gd name="T56" fmla="*/ 108 w 176"/>
              <a:gd name="T57" fmla="*/ 54 h 172"/>
              <a:gd name="T58" fmla="*/ 82 w 176"/>
              <a:gd name="T59" fmla="*/ 10 h 172"/>
              <a:gd name="T60" fmla="*/ 36 w 176"/>
              <a:gd name="T61" fmla="*/ 46 h 172"/>
              <a:gd name="T62" fmla="*/ 75 w 176"/>
              <a:gd name="T63" fmla="*/ 14 h 172"/>
              <a:gd name="T64" fmla="*/ 58 w 176"/>
              <a:gd name="T65" fmla="*/ 45 h 172"/>
              <a:gd name="T66" fmla="*/ 57 w 176"/>
              <a:gd name="T67" fmla="*/ 43 h 172"/>
              <a:gd name="T68" fmla="*/ 55 w 176"/>
              <a:gd name="T69" fmla="*/ 42 h 172"/>
              <a:gd name="T70" fmla="*/ 36 w 176"/>
              <a:gd name="T71" fmla="*/ 46 h 172"/>
              <a:gd name="T72" fmla="*/ 25 w 176"/>
              <a:gd name="T73" fmla="*/ 63 h 172"/>
              <a:gd name="T74" fmla="*/ 52 w 176"/>
              <a:gd name="T75" fmla="*/ 51 h 172"/>
              <a:gd name="T76" fmla="*/ 55 w 176"/>
              <a:gd name="T77" fmla="*/ 80 h 172"/>
              <a:gd name="T78" fmla="*/ 26 w 176"/>
              <a:gd name="T79" fmla="*/ 128 h 172"/>
              <a:gd name="T80" fmla="*/ 81 w 176"/>
              <a:gd name="T81" fmla="*/ 148 h 172"/>
              <a:gd name="T82" fmla="*/ 33 w 176"/>
              <a:gd name="T83" fmla="*/ 140 h 172"/>
              <a:gd name="T84" fmla="*/ 32 w 176"/>
              <a:gd name="T85" fmla="*/ 136 h 172"/>
              <a:gd name="T86" fmla="*/ 34 w 176"/>
              <a:gd name="T87" fmla="*/ 130 h 172"/>
              <a:gd name="T88" fmla="*/ 69 w 176"/>
              <a:gd name="T89" fmla="*/ 129 h 172"/>
              <a:gd name="T90" fmla="*/ 142 w 176"/>
              <a:gd name="T91" fmla="*/ 142 h 172"/>
              <a:gd name="T92" fmla="*/ 100 w 176"/>
              <a:gd name="T93" fmla="*/ 152 h 172"/>
              <a:gd name="T94" fmla="*/ 100 w 176"/>
              <a:gd name="T95" fmla="*/ 107 h 172"/>
              <a:gd name="T96" fmla="*/ 136 w 176"/>
              <a:gd name="T97" fmla="*/ 116 h 172"/>
              <a:gd name="T98" fmla="*/ 142 w 176"/>
              <a:gd name="T99" fmla="*/ 14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2">
                <a:moveTo>
                  <a:pt x="150" y="48"/>
                </a:moveTo>
                <a:cubicBezTo>
                  <a:pt x="157" y="29"/>
                  <a:pt x="157" y="29"/>
                  <a:pt x="157" y="29"/>
                </a:cubicBezTo>
                <a:cubicBezTo>
                  <a:pt x="157" y="28"/>
                  <a:pt x="157" y="26"/>
                  <a:pt x="155" y="25"/>
                </a:cubicBezTo>
                <a:cubicBezTo>
                  <a:pt x="154" y="24"/>
                  <a:pt x="152" y="24"/>
                  <a:pt x="151" y="25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5" y="4"/>
                  <a:pt x="118" y="0"/>
                  <a:pt x="111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8" y="0"/>
                  <a:pt x="51" y="4"/>
                  <a:pt x="48" y="10"/>
                </a:cubicBezTo>
                <a:cubicBezTo>
                  <a:pt x="26" y="48"/>
                  <a:pt x="26" y="48"/>
                  <a:pt x="26" y="48"/>
                </a:cubicBezTo>
                <a:cubicBezTo>
                  <a:pt x="6" y="52"/>
                  <a:pt x="6" y="52"/>
                  <a:pt x="6" y="52"/>
                </a:cubicBezTo>
                <a:cubicBezTo>
                  <a:pt x="5" y="52"/>
                  <a:pt x="4" y="54"/>
                  <a:pt x="3" y="55"/>
                </a:cubicBezTo>
                <a:cubicBezTo>
                  <a:pt x="3" y="57"/>
                  <a:pt x="4" y="58"/>
                  <a:pt x="5" y="59"/>
                </a:cubicBezTo>
                <a:cubicBezTo>
                  <a:pt x="16" y="65"/>
                  <a:pt x="16" y="65"/>
                  <a:pt x="16" y="65"/>
                </a:cubicBezTo>
                <a:cubicBezTo>
                  <a:pt x="4" y="86"/>
                  <a:pt x="4" y="86"/>
                  <a:pt x="4" y="86"/>
                </a:cubicBezTo>
                <a:cubicBezTo>
                  <a:pt x="0" y="92"/>
                  <a:pt x="0" y="100"/>
                  <a:pt x="4" y="10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30" y="152"/>
                  <a:pt x="37" y="156"/>
                  <a:pt x="44" y="156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1" y="171"/>
                  <a:pt x="101" y="171"/>
                  <a:pt x="101" y="171"/>
                </a:cubicBezTo>
                <a:cubicBezTo>
                  <a:pt x="102" y="172"/>
                  <a:pt x="103" y="172"/>
                  <a:pt x="104" y="172"/>
                </a:cubicBezTo>
                <a:cubicBezTo>
                  <a:pt x="104" y="172"/>
                  <a:pt x="105" y="172"/>
                  <a:pt x="105" y="172"/>
                </a:cubicBezTo>
                <a:cubicBezTo>
                  <a:pt x="107" y="171"/>
                  <a:pt x="108" y="170"/>
                  <a:pt x="108" y="168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9" y="156"/>
                  <a:pt x="146" y="152"/>
                  <a:pt x="149" y="14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6" y="100"/>
                  <a:pt x="176" y="92"/>
                  <a:pt x="172" y="86"/>
                </a:cubicBezTo>
                <a:lnTo>
                  <a:pt x="150" y="48"/>
                </a:lnTo>
                <a:close/>
                <a:moveTo>
                  <a:pt x="147" y="58"/>
                </a:moveTo>
                <a:cubicBezTo>
                  <a:pt x="165" y="90"/>
                  <a:pt x="165" y="90"/>
                  <a:pt x="165" y="90"/>
                </a:cubicBezTo>
                <a:cubicBezTo>
                  <a:pt x="168" y="94"/>
                  <a:pt x="168" y="98"/>
                  <a:pt x="165" y="102"/>
                </a:cubicBezTo>
                <a:cubicBezTo>
                  <a:pt x="165" y="103"/>
                  <a:pt x="164" y="103"/>
                  <a:pt x="164" y="104"/>
                </a:cubicBezTo>
                <a:cubicBezTo>
                  <a:pt x="164" y="104"/>
                  <a:pt x="164" y="104"/>
                  <a:pt x="163" y="105"/>
                </a:cubicBezTo>
                <a:cubicBezTo>
                  <a:pt x="163" y="105"/>
                  <a:pt x="162" y="105"/>
                  <a:pt x="162" y="106"/>
                </a:cubicBezTo>
                <a:cubicBezTo>
                  <a:pt x="162" y="106"/>
                  <a:pt x="161" y="106"/>
                  <a:pt x="161" y="106"/>
                </a:cubicBezTo>
                <a:cubicBezTo>
                  <a:pt x="160" y="107"/>
                  <a:pt x="160" y="107"/>
                  <a:pt x="159" y="107"/>
                </a:cubicBezTo>
                <a:cubicBezTo>
                  <a:pt x="159" y="107"/>
                  <a:pt x="158" y="107"/>
                  <a:pt x="158" y="108"/>
                </a:cubicBezTo>
                <a:cubicBezTo>
                  <a:pt x="157" y="108"/>
                  <a:pt x="156" y="108"/>
                  <a:pt x="155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7" y="78"/>
                  <a:pt x="137" y="78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9" y="78"/>
                  <a:pt x="139" y="78"/>
                  <a:pt x="139" y="77"/>
                </a:cubicBezTo>
                <a:cubicBezTo>
                  <a:pt x="139" y="77"/>
                  <a:pt x="140" y="77"/>
                  <a:pt x="140" y="77"/>
                </a:cubicBezTo>
                <a:cubicBezTo>
                  <a:pt x="140" y="77"/>
                  <a:pt x="140" y="77"/>
                  <a:pt x="140" y="77"/>
                </a:cubicBezTo>
                <a:cubicBezTo>
                  <a:pt x="140" y="77"/>
                  <a:pt x="141" y="76"/>
                  <a:pt x="141" y="76"/>
                </a:cubicBezTo>
                <a:cubicBezTo>
                  <a:pt x="141" y="76"/>
                  <a:pt x="141" y="76"/>
                  <a:pt x="141" y="75"/>
                </a:cubicBezTo>
                <a:lnTo>
                  <a:pt x="147" y="58"/>
                </a:lnTo>
                <a:close/>
                <a:moveTo>
                  <a:pt x="105" y="92"/>
                </a:moveTo>
                <a:cubicBezTo>
                  <a:pt x="104" y="92"/>
                  <a:pt x="102" y="92"/>
                  <a:pt x="101" y="93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57" y="89"/>
                  <a:pt x="57" y="89"/>
                  <a:pt x="57" y="89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6"/>
                  <a:pt x="71" y="96"/>
                  <a:pt x="72" y="95"/>
                </a:cubicBezTo>
                <a:cubicBezTo>
                  <a:pt x="73" y="94"/>
                  <a:pt x="74" y="92"/>
                  <a:pt x="73" y="91"/>
                </a:cubicBezTo>
                <a:cubicBezTo>
                  <a:pt x="67" y="72"/>
                  <a:pt x="67" y="72"/>
                  <a:pt x="67" y="72"/>
                </a:cubicBezTo>
                <a:cubicBezTo>
                  <a:pt x="88" y="36"/>
                  <a:pt x="88" y="36"/>
                  <a:pt x="88" y="36"/>
                </a:cubicBezTo>
                <a:cubicBezTo>
                  <a:pt x="99" y="55"/>
                  <a:pt x="99" y="55"/>
                  <a:pt x="99" y="55"/>
                </a:cubicBezTo>
                <a:cubicBezTo>
                  <a:pt x="88" y="61"/>
                  <a:pt x="88" y="61"/>
                  <a:pt x="88" y="61"/>
                </a:cubicBezTo>
                <a:cubicBezTo>
                  <a:pt x="87" y="62"/>
                  <a:pt x="86" y="63"/>
                  <a:pt x="86" y="65"/>
                </a:cubicBezTo>
                <a:cubicBezTo>
                  <a:pt x="87" y="66"/>
                  <a:pt x="88" y="68"/>
                  <a:pt x="90" y="6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4"/>
                  <a:pt x="107" y="93"/>
                  <a:pt x="105" y="92"/>
                </a:cubicBezTo>
                <a:close/>
                <a:moveTo>
                  <a:pt x="111" y="8"/>
                </a:moveTo>
                <a:cubicBezTo>
                  <a:pt x="115" y="8"/>
                  <a:pt x="119" y="10"/>
                  <a:pt x="121" y="14"/>
                </a:cubicBezTo>
                <a:cubicBezTo>
                  <a:pt x="135" y="38"/>
                  <a:pt x="135" y="38"/>
                  <a:pt x="135" y="38"/>
                </a:cubicBezTo>
                <a:cubicBezTo>
                  <a:pt x="136" y="39"/>
                  <a:pt x="137" y="40"/>
                  <a:pt x="138" y="40"/>
                </a:cubicBezTo>
                <a:cubicBezTo>
                  <a:pt x="139" y="40"/>
                  <a:pt x="140" y="40"/>
                  <a:pt x="141" y="40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8" y="59"/>
                  <a:pt x="109" y="56"/>
                  <a:pt x="108" y="54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9"/>
                  <a:pt x="81" y="9"/>
                  <a:pt x="81" y="8"/>
                </a:cubicBezTo>
                <a:lnTo>
                  <a:pt x="111" y="8"/>
                </a:lnTo>
                <a:close/>
                <a:moveTo>
                  <a:pt x="36" y="46"/>
                </a:moveTo>
                <a:cubicBezTo>
                  <a:pt x="55" y="14"/>
                  <a:pt x="55" y="14"/>
                  <a:pt x="55" y="14"/>
                </a:cubicBezTo>
                <a:cubicBezTo>
                  <a:pt x="57" y="10"/>
                  <a:pt x="61" y="8"/>
                  <a:pt x="65" y="8"/>
                </a:cubicBezTo>
                <a:cubicBezTo>
                  <a:pt x="69" y="8"/>
                  <a:pt x="73" y="10"/>
                  <a:pt x="75" y="14"/>
                </a:cubicBezTo>
                <a:cubicBezTo>
                  <a:pt x="83" y="28"/>
                  <a:pt x="83" y="28"/>
                  <a:pt x="83" y="28"/>
                </a:cubicBezTo>
                <a:cubicBezTo>
                  <a:pt x="64" y="62"/>
                  <a:pt x="64" y="62"/>
                  <a:pt x="64" y="62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7" y="44"/>
                  <a:pt x="57" y="44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2"/>
                  <a:pt x="56" y="42"/>
                  <a:pt x="55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5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lnTo>
                  <a:pt x="36" y="46"/>
                </a:lnTo>
                <a:close/>
                <a:moveTo>
                  <a:pt x="11" y="90"/>
                </a:moveTo>
                <a:cubicBezTo>
                  <a:pt x="25" y="66"/>
                  <a:pt x="25" y="66"/>
                  <a:pt x="25" y="66"/>
                </a:cubicBezTo>
                <a:cubicBezTo>
                  <a:pt x="25" y="65"/>
                  <a:pt x="25" y="64"/>
                  <a:pt x="25" y="63"/>
                </a:cubicBezTo>
                <a:cubicBezTo>
                  <a:pt x="25" y="62"/>
                  <a:pt x="24" y="61"/>
                  <a:pt x="23" y="60"/>
                </a:cubicBezTo>
                <a:cubicBezTo>
                  <a:pt x="18" y="58"/>
                  <a:pt x="18" y="58"/>
                  <a:pt x="18" y="58"/>
                </a:cubicBezTo>
                <a:cubicBezTo>
                  <a:pt x="52" y="51"/>
                  <a:pt x="52" y="51"/>
                  <a:pt x="52" y="51"/>
                </a:cubicBezTo>
                <a:cubicBezTo>
                  <a:pt x="62" y="83"/>
                  <a:pt x="62" y="83"/>
                  <a:pt x="62" y="83"/>
                </a:cubicBezTo>
                <a:cubicBezTo>
                  <a:pt x="58" y="80"/>
                  <a:pt x="58" y="80"/>
                  <a:pt x="58" y="80"/>
                </a:cubicBezTo>
                <a:cubicBezTo>
                  <a:pt x="57" y="80"/>
                  <a:pt x="56" y="80"/>
                  <a:pt x="55" y="80"/>
                </a:cubicBezTo>
                <a:cubicBezTo>
                  <a:pt x="54" y="80"/>
                  <a:pt x="53" y="81"/>
                  <a:pt x="52" y="82"/>
                </a:cubicBezTo>
                <a:cubicBezTo>
                  <a:pt x="27" y="126"/>
                  <a:pt x="27" y="126"/>
                  <a:pt x="27" y="126"/>
                </a:cubicBezTo>
                <a:cubicBezTo>
                  <a:pt x="26" y="127"/>
                  <a:pt x="26" y="127"/>
                  <a:pt x="26" y="12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8" y="98"/>
                  <a:pt x="8" y="94"/>
                  <a:pt x="11" y="90"/>
                </a:cubicBezTo>
                <a:close/>
                <a:moveTo>
                  <a:pt x="81" y="148"/>
                </a:moveTo>
                <a:cubicBezTo>
                  <a:pt x="44" y="148"/>
                  <a:pt x="44" y="148"/>
                  <a:pt x="44" y="148"/>
                </a:cubicBezTo>
                <a:cubicBezTo>
                  <a:pt x="40" y="148"/>
                  <a:pt x="36" y="146"/>
                  <a:pt x="34" y="142"/>
                </a:cubicBezTo>
                <a:cubicBezTo>
                  <a:pt x="33" y="141"/>
                  <a:pt x="33" y="141"/>
                  <a:pt x="33" y="140"/>
                </a:cubicBezTo>
                <a:cubicBezTo>
                  <a:pt x="33" y="140"/>
                  <a:pt x="33" y="139"/>
                  <a:pt x="33" y="139"/>
                </a:cubicBezTo>
                <a:cubicBezTo>
                  <a:pt x="32" y="138"/>
                  <a:pt x="32" y="138"/>
                  <a:pt x="32" y="137"/>
                </a:cubicBezTo>
                <a:cubicBezTo>
                  <a:pt x="32" y="137"/>
                  <a:pt x="32" y="136"/>
                  <a:pt x="32" y="136"/>
                </a:cubicBezTo>
                <a:cubicBezTo>
                  <a:pt x="32" y="135"/>
                  <a:pt x="32" y="134"/>
                  <a:pt x="32" y="134"/>
                </a:cubicBezTo>
                <a:cubicBezTo>
                  <a:pt x="32" y="133"/>
                  <a:pt x="32" y="133"/>
                  <a:pt x="33" y="133"/>
                </a:cubicBezTo>
                <a:cubicBezTo>
                  <a:pt x="33" y="132"/>
                  <a:pt x="33" y="131"/>
                  <a:pt x="34" y="13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8" y="131"/>
                  <a:pt x="68" y="133"/>
                  <a:pt x="69" y="135"/>
                </a:cubicBezTo>
                <a:lnTo>
                  <a:pt x="81" y="148"/>
                </a:lnTo>
                <a:close/>
                <a:moveTo>
                  <a:pt x="142" y="142"/>
                </a:moveTo>
                <a:cubicBezTo>
                  <a:pt x="140" y="146"/>
                  <a:pt x="136" y="148"/>
                  <a:pt x="13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2" y="148"/>
                  <a:pt x="100" y="150"/>
                  <a:pt x="100" y="152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4"/>
                  <a:pt x="102" y="116"/>
                  <a:pt x="104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6" y="116"/>
                  <a:pt x="157" y="116"/>
                  <a:pt x="157" y="116"/>
                </a:cubicBezTo>
                <a:lnTo>
                  <a:pt x="142" y="1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39"/>
          <p:cNvGrpSpPr/>
          <p:nvPr/>
        </p:nvGrpSpPr>
        <p:grpSpPr>
          <a:xfrm>
            <a:off x="4556879" y="5505883"/>
            <a:ext cx="616220" cy="616220"/>
            <a:chOff x="7139131" y="3781860"/>
            <a:chExt cx="616220" cy="616220"/>
          </a:xfrm>
        </p:grpSpPr>
        <p:sp>
          <p:nvSpPr>
            <p:cNvPr id="11" name="Oval 583"/>
            <p:cNvSpPr>
              <a:spLocks noChangeArrowheads="1"/>
            </p:cNvSpPr>
            <p:nvPr/>
          </p:nvSpPr>
          <p:spPr bwMode="auto">
            <a:xfrm>
              <a:off x="7139131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81"/>
            <p:cNvSpPr>
              <a:spLocks noEditPoints="1"/>
            </p:cNvSpPr>
            <p:nvPr/>
          </p:nvSpPr>
          <p:spPr bwMode="auto">
            <a:xfrm>
              <a:off x="7267623" y="3893160"/>
              <a:ext cx="359235" cy="376428"/>
            </a:xfrm>
            <a:custGeom>
              <a:avLst/>
              <a:gdLst>
                <a:gd name="T0" fmla="*/ 64 w 168"/>
                <a:gd name="T1" fmla="*/ 0 h 176"/>
                <a:gd name="T2" fmla="*/ 32 w 168"/>
                <a:gd name="T3" fmla="*/ 4 h 176"/>
                <a:gd name="T4" fmla="*/ 32 w 168"/>
                <a:gd name="T5" fmla="*/ 42 h 176"/>
                <a:gd name="T6" fmla="*/ 0 w 168"/>
                <a:gd name="T7" fmla="*/ 92 h 176"/>
                <a:gd name="T8" fmla="*/ 12 w 168"/>
                <a:gd name="T9" fmla="*/ 144 h 176"/>
                <a:gd name="T10" fmla="*/ 56 w 168"/>
                <a:gd name="T11" fmla="*/ 144 h 176"/>
                <a:gd name="T12" fmla="*/ 64 w 168"/>
                <a:gd name="T13" fmla="*/ 176 h 176"/>
                <a:gd name="T14" fmla="*/ 76 w 168"/>
                <a:gd name="T15" fmla="*/ 144 h 176"/>
                <a:gd name="T16" fmla="*/ 88 w 168"/>
                <a:gd name="T17" fmla="*/ 176 h 176"/>
                <a:gd name="T18" fmla="*/ 96 w 168"/>
                <a:gd name="T19" fmla="*/ 144 h 176"/>
                <a:gd name="T20" fmla="*/ 152 w 168"/>
                <a:gd name="T21" fmla="*/ 132 h 176"/>
                <a:gd name="T22" fmla="*/ 156 w 168"/>
                <a:gd name="T23" fmla="*/ 128 h 176"/>
                <a:gd name="T24" fmla="*/ 168 w 168"/>
                <a:gd name="T25" fmla="*/ 68 h 176"/>
                <a:gd name="T26" fmla="*/ 140 w 168"/>
                <a:gd name="T27" fmla="*/ 56 h 176"/>
                <a:gd name="T28" fmla="*/ 68 w 168"/>
                <a:gd name="T29" fmla="*/ 40 h 176"/>
                <a:gd name="T30" fmla="*/ 40 w 168"/>
                <a:gd name="T31" fmla="*/ 40 h 176"/>
                <a:gd name="T32" fmla="*/ 64 w 168"/>
                <a:gd name="T33" fmla="*/ 32 h 176"/>
                <a:gd name="T34" fmla="*/ 67 w 168"/>
                <a:gd name="T35" fmla="*/ 26 h 176"/>
                <a:gd name="T36" fmla="*/ 67 w 168"/>
                <a:gd name="T37" fmla="*/ 6 h 176"/>
                <a:gd name="T38" fmla="*/ 36 w 168"/>
                <a:gd name="T39" fmla="*/ 96 h 176"/>
                <a:gd name="T40" fmla="*/ 36 w 168"/>
                <a:gd name="T41" fmla="*/ 112 h 176"/>
                <a:gd name="T42" fmla="*/ 36 w 168"/>
                <a:gd name="T43" fmla="*/ 96 h 176"/>
                <a:gd name="T44" fmla="*/ 24 w 168"/>
                <a:gd name="T45" fmla="*/ 104 h 176"/>
                <a:gd name="T46" fmla="*/ 48 w 168"/>
                <a:gd name="T47" fmla="*/ 104 h 176"/>
                <a:gd name="T48" fmla="*/ 40 w 168"/>
                <a:gd name="T49" fmla="*/ 48 h 176"/>
                <a:gd name="T50" fmla="*/ 68 w 168"/>
                <a:gd name="T51" fmla="*/ 48 h 176"/>
                <a:gd name="T52" fmla="*/ 64 w 168"/>
                <a:gd name="T53" fmla="*/ 88 h 176"/>
                <a:gd name="T54" fmla="*/ 64 w 168"/>
                <a:gd name="T55" fmla="*/ 116 h 176"/>
                <a:gd name="T56" fmla="*/ 65 w 168"/>
                <a:gd name="T57" fmla="*/ 136 h 176"/>
                <a:gd name="T58" fmla="*/ 12 w 168"/>
                <a:gd name="T59" fmla="*/ 136 h 176"/>
                <a:gd name="T60" fmla="*/ 8 w 168"/>
                <a:gd name="T61" fmla="*/ 92 h 176"/>
                <a:gd name="T62" fmla="*/ 32 w 168"/>
                <a:gd name="T63" fmla="*/ 51 h 176"/>
                <a:gd name="T64" fmla="*/ 129 w 168"/>
                <a:gd name="T65" fmla="*/ 56 h 176"/>
                <a:gd name="T66" fmla="*/ 108 w 168"/>
                <a:gd name="T67" fmla="*/ 48 h 176"/>
                <a:gd name="T68" fmla="*/ 160 w 168"/>
                <a:gd name="T69" fmla="*/ 108 h 176"/>
                <a:gd name="T70" fmla="*/ 160 w 168"/>
                <a:gd name="T71" fmla="*/ 76 h 176"/>
                <a:gd name="T72" fmla="*/ 156 w 168"/>
                <a:gd name="T73" fmla="*/ 120 h 176"/>
                <a:gd name="T74" fmla="*/ 72 w 168"/>
                <a:gd name="T75" fmla="*/ 113 h 176"/>
                <a:gd name="T76" fmla="*/ 101 w 168"/>
                <a:gd name="T77" fmla="*/ 101 h 176"/>
                <a:gd name="T78" fmla="*/ 123 w 168"/>
                <a:gd name="T79" fmla="*/ 101 h 176"/>
                <a:gd name="T80" fmla="*/ 160 w 168"/>
                <a:gd name="T81" fmla="*/ 118 h 176"/>
                <a:gd name="T82" fmla="*/ 140 w 168"/>
                <a:gd name="T83" fmla="*/ 136 h 176"/>
                <a:gd name="T84" fmla="*/ 72 w 168"/>
                <a:gd name="T85" fmla="*/ 132 h 176"/>
                <a:gd name="T86" fmla="*/ 144 w 168"/>
                <a:gd name="T87" fmla="*/ 128 h 176"/>
                <a:gd name="T88" fmla="*/ 140 w 168"/>
                <a:gd name="T89" fmla="*/ 136 h 176"/>
                <a:gd name="T90" fmla="*/ 73 w 168"/>
                <a:gd name="T91" fmla="*/ 82 h 176"/>
                <a:gd name="T92" fmla="*/ 72 w 168"/>
                <a:gd name="T93" fmla="*/ 103 h 176"/>
                <a:gd name="T94" fmla="*/ 72 w 168"/>
                <a:gd name="T95" fmla="*/ 89 h 176"/>
                <a:gd name="T96" fmla="*/ 105 w 168"/>
                <a:gd name="T97" fmla="*/ 94 h 176"/>
                <a:gd name="T98" fmla="*/ 80 w 168"/>
                <a:gd name="T99" fmla="*/ 64 h 176"/>
                <a:gd name="T100" fmla="*/ 160 w 168"/>
                <a:gd name="T101" fmla="*/ 66 h 176"/>
                <a:gd name="T102" fmla="*/ 53 w 168"/>
                <a:gd name="T103" fmla="*/ 14 h 176"/>
                <a:gd name="T104" fmla="*/ 57 w 168"/>
                <a:gd name="T105" fmla="*/ 24 h 176"/>
                <a:gd name="T106" fmla="*/ 40 w 168"/>
                <a:gd name="T107" fmla="*/ 8 h 176"/>
                <a:gd name="T108" fmla="*/ 53 w 168"/>
                <a:gd name="T109" fmla="*/ 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6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15" y="48"/>
                    <a:pt x="2" y="6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9"/>
                    <a:pt x="5" y="144"/>
                    <a:pt x="1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7" y="144"/>
                    <a:pt x="152" y="139"/>
                    <a:pt x="152" y="132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3" y="128"/>
                    <a:pt x="168" y="123"/>
                    <a:pt x="168" y="116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2" y="46"/>
                    <a:pt x="120" y="40"/>
                    <a:pt x="10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1" y="40"/>
                    <a:pt x="40" y="4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8" y="29"/>
                    <a:pt x="68" y="27"/>
                    <a:pt x="67" y="2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5"/>
                    <a:pt x="68" y="3"/>
                    <a:pt x="68" y="2"/>
                  </a:cubicBezTo>
                  <a:close/>
                  <a:moveTo>
                    <a:pt x="36" y="96"/>
                  </a:moveTo>
                  <a:cubicBezTo>
                    <a:pt x="38" y="96"/>
                    <a:pt x="40" y="99"/>
                    <a:pt x="40" y="104"/>
                  </a:cubicBezTo>
                  <a:cubicBezTo>
                    <a:pt x="40" y="109"/>
                    <a:pt x="38" y="112"/>
                    <a:pt x="36" y="112"/>
                  </a:cubicBezTo>
                  <a:cubicBezTo>
                    <a:pt x="34" y="112"/>
                    <a:pt x="32" y="109"/>
                    <a:pt x="32" y="104"/>
                  </a:cubicBezTo>
                  <a:cubicBezTo>
                    <a:pt x="32" y="99"/>
                    <a:pt x="34" y="96"/>
                    <a:pt x="36" y="96"/>
                  </a:cubicBezTo>
                  <a:close/>
                  <a:moveTo>
                    <a:pt x="32" y="89"/>
                  </a:moveTo>
                  <a:cubicBezTo>
                    <a:pt x="27" y="91"/>
                    <a:pt x="24" y="97"/>
                    <a:pt x="24" y="104"/>
                  </a:cubicBezTo>
                  <a:cubicBezTo>
                    <a:pt x="24" y="113"/>
                    <a:pt x="29" y="120"/>
                    <a:pt x="36" y="120"/>
                  </a:cubicBezTo>
                  <a:cubicBezTo>
                    <a:pt x="43" y="120"/>
                    <a:pt x="48" y="113"/>
                    <a:pt x="48" y="104"/>
                  </a:cubicBezTo>
                  <a:cubicBezTo>
                    <a:pt x="48" y="97"/>
                    <a:pt x="45" y="91"/>
                    <a:pt x="40" y="8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3" y="48"/>
                    <a:pt x="44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73" y="57"/>
                    <a:pt x="65" y="71"/>
                    <a:pt x="64" y="88"/>
                  </a:cubicBezTo>
                  <a:cubicBezTo>
                    <a:pt x="64" y="89"/>
                    <a:pt x="64" y="91"/>
                    <a:pt x="64" y="92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4" y="135"/>
                    <a:pt x="65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0" y="136"/>
                    <a:pt x="8" y="134"/>
                    <a:pt x="8" y="13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0"/>
                    <a:pt x="8" y="89"/>
                  </a:cubicBezTo>
                  <a:cubicBezTo>
                    <a:pt x="9" y="71"/>
                    <a:pt x="19" y="56"/>
                    <a:pt x="32" y="51"/>
                  </a:cubicBezTo>
                  <a:lnTo>
                    <a:pt x="32" y="89"/>
                  </a:lnTo>
                  <a:close/>
                  <a:moveTo>
                    <a:pt x="129" y="56"/>
                  </a:moveTo>
                  <a:cubicBezTo>
                    <a:pt x="87" y="56"/>
                    <a:pt x="87" y="56"/>
                    <a:pt x="87" y="56"/>
                  </a:cubicBezTo>
                  <a:cubicBezTo>
                    <a:pt x="93" y="51"/>
                    <a:pt x="100" y="48"/>
                    <a:pt x="108" y="48"/>
                  </a:cubicBezTo>
                  <a:cubicBezTo>
                    <a:pt x="116" y="48"/>
                    <a:pt x="123" y="51"/>
                    <a:pt x="129" y="56"/>
                  </a:cubicBezTo>
                  <a:close/>
                  <a:moveTo>
                    <a:pt x="160" y="108"/>
                  </a:moveTo>
                  <a:cubicBezTo>
                    <a:pt x="136" y="92"/>
                    <a:pt x="136" y="92"/>
                    <a:pt x="136" y="92"/>
                  </a:cubicBezTo>
                  <a:cubicBezTo>
                    <a:pt x="160" y="76"/>
                    <a:pt x="160" y="76"/>
                    <a:pt x="160" y="76"/>
                  </a:cubicBezTo>
                  <a:lnTo>
                    <a:pt x="160" y="108"/>
                  </a:lnTo>
                  <a:close/>
                  <a:moveTo>
                    <a:pt x="156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4" y="103"/>
                    <a:pt x="108" y="105"/>
                    <a:pt x="112" y="105"/>
                  </a:cubicBezTo>
                  <a:cubicBezTo>
                    <a:pt x="116" y="105"/>
                    <a:pt x="120" y="103"/>
                    <a:pt x="123" y="10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59" y="119"/>
                    <a:pt x="158" y="120"/>
                    <a:pt x="156" y="120"/>
                  </a:cubicBezTo>
                  <a:close/>
                  <a:moveTo>
                    <a:pt x="140" y="136"/>
                  </a:moveTo>
                  <a:cubicBezTo>
                    <a:pt x="76" y="136"/>
                    <a:pt x="76" y="136"/>
                    <a:pt x="76" y="136"/>
                  </a:cubicBezTo>
                  <a:cubicBezTo>
                    <a:pt x="74" y="136"/>
                    <a:pt x="72" y="134"/>
                    <a:pt x="72" y="132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4"/>
                    <a:pt x="142" y="136"/>
                    <a:pt x="140" y="136"/>
                  </a:cubicBezTo>
                  <a:close/>
                  <a:moveTo>
                    <a:pt x="72" y="89"/>
                  </a:moveTo>
                  <a:cubicBezTo>
                    <a:pt x="72" y="86"/>
                    <a:pt x="73" y="84"/>
                    <a:pt x="73" y="8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1"/>
                    <a:pt x="72" y="90"/>
                    <a:pt x="72" y="89"/>
                  </a:cubicBezTo>
                  <a:close/>
                  <a:moveTo>
                    <a:pt x="119" y="94"/>
                  </a:moveTo>
                  <a:cubicBezTo>
                    <a:pt x="115" y="97"/>
                    <a:pt x="109" y="97"/>
                    <a:pt x="105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0"/>
                    <a:pt x="78" y="67"/>
                    <a:pt x="80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59" y="65"/>
                    <a:pt x="160" y="66"/>
                  </a:cubicBezTo>
                  <a:lnTo>
                    <a:pt x="119" y="94"/>
                  </a:lnTo>
                  <a:close/>
                  <a:moveTo>
                    <a:pt x="53" y="14"/>
                  </a:moveTo>
                  <a:cubicBezTo>
                    <a:pt x="52" y="15"/>
                    <a:pt x="52" y="17"/>
                    <a:pt x="53" y="18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3" y="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37"/>
          <p:cNvGrpSpPr/>
          <p:nvPr/>
        </p:nvGrpSpPr>
        <p:grpSpPr>
          <a:xfrm>
            <a:off x="2913626" y="5505883"/>
            <a:ext cx="616220" cy="616220"/>
            <a:chOff x="5495878" y="3781860"/>
            <a:chExt cx="616220" cy="616220"/>
          </a:xfrm>
        </p:grpSpPr>
        <p:sp>
          <p:nvSpPr>
            <p:cNvPr id="14" name="Oval 579"/>
            <p:cNvSpPr>
              <a:spLocks noChangeArrowheads="1"/>
            </p:cNvSpPr>
            <p:nvPr/>
          </p:nvSpPr>
          <p:spPr bwMode="auto">
            <a:xfrm>
              <a:off x="5495878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94"/>
            <p:cNvSpPr>
              <a:spLocks noEditPoints="1"/>
            </p:cNvSpPr>
            <p:nvPr/>
          </p:nvSpPr>
          <p:spPr bwMode="auto">
            <a:xfrm>
              <a:off x="5599033" y="3875967"/>
              <a:ext cx="410813" cy="385477"/>
            </a:xfrm>
            <a:custGeom>
              <a:avLst/>
              <a:gdLst>
                <a:gd name="T0" fmla="*/ 152 w 192"/>
                <a:gd name="T1" fmla="*/ 108 h 180"/>
                <a:gd name="T2" fmla="*/ 104 w 192"/>
                <a:gd name="T3" fmla="*/ 52 h 180"/>
                <a:gd name="T4" fmla="*/ 88 w 192"/>
                <a:gd name="T5" fmla="*/ 23 h 180"/>
                <a:gd name="T6" fmla="*/ 116 w 192"/>
                <a:gd name="T7" fmla="*/ 24 h 180"/>
                <a:gd name="T8" fmla="*/ 105 w 192"/>
                <a:gd name="T9" fmla="*/ 8 h 180"/>
                <a:gd name="T10" fmla="*/ 73 w 192"/>
                <a:gd name="T11" fmla="*/ 8 h 180"/>
                <a:gd name="T12" fmla="*/ 40 w 192"/>
                <a:gd name="T13" fmla="*/ 12 h 180"/>
                <a:gd name="T14" fmla="*/ 73 w 192"/>
                <a:gd name="T15" fmla="*/ 16 h 180"/>
                <a:gd name="T16" fmla="*/ 64 w 192"/>
                <a:gd name="T17" fmla="*/ 48 h 180"/>
                <a:gd name="T18" fmla="*/ 28 w 192"/>
                <a:gd name="T19" fmla="*/ 128 h 180"/>
                <a:gd name="T20" fmla="*/ 104 w 192"/>
                <a:gd name="T21" fmla="*/ 136 h 180"/>
                <a:gd name="T22" fmla="*/ 112 w 192"/>
                <a:gd name="T23" fmla="*/ 120 h 180"/>
                <a:gd name="T24" fmla="*/ 128 w 192"/>
                <a:gd name="T25" fmla="*/ 136 h 180"/>
                <a:gd name="T26" fmla="*/ 136 w 192"/>
                <a:gd name="T27" fmla="*/ 144 h 180"/>
                <a:gd name="T28" fmla="*/ 192 w 192"/>
                <a:gd name="T29" fmla="*/ 136 h 180"/>
                <a:gd name="T30" fmla="*/ 116 w 192"/>
                <a:gd name="T31" fmla="*/ 8 h 180"/>
                <a:gd name="T32" fmla="*/ 112 w 192"/>
                <a:gd name="T33" fmla="*/ 12 h 180"/>
                <a:gd name="T34" fmla="*/ 48 w 192"/>
                <a:gd name="T35" fmla="*/ 12 h 180"/>
                <a:gd name="T36" fmla="*/ 52 w 192"/>
                <a:gd name="T37" fmla="*/ 16 h 180"/>
                <a:gd name="T38" fmla="*/ 84 w 192"/>
                <a:gd name="T39" fmla="*/ 16 h 180"/>
                <a:gd name="T40" fmla="*/ 52 w 192"/>
                <a:gd name="T41" fmla="*/ 128 h 180"/>
                <a:gd name="T42" fmla="*/ 69 w 192"/>
                <a:gd name="T43" fmla="*/ 58 h 180"/>
                <a:gd name="T44" fmla="*/ 80 w 192"/>
                <a:gd name="T45" fmla="*/ 40 h 180"/>
                <a:gd name="T46" fmla="*/ 96 w 192"/>
                <a:gd name="T47" fmla="*/ 55 h 180"/>
                <a:gd name="T48" fmla="*/ 115 w 192"/>
                <a:gd name="T49" fmla="*/ 96 h 180"/>
                <a:gd name="T50" fmla="*/ 52 w 192"/>
                <a:gd name="T51" fmla="*/ 128 h 180"/>
                <a:gd name="T52" fmla="*/ 60 w 192"/>
                <a:gd name="T53" fmla="*/ 104 h 180"/>
                <a:gd name="T54" fmla="*/ 96 w 192"/>
                <a:gd name="T55" fmla="*/ 108 h 180"/>
                <a:gd name="T56" fmla="*/ 140 w 192"/>
                <a:gd name="T57" fmla="*/ 112 h 180"/>
                <a:gd name="T58" fmla="*/ 108 w 192"/>
                <a:gd name="T59" fmla="*/ 104 h 180"/>
                <a:gd name="T60" fmla="*/ 140 w 192"/>
                <a:gd name="T61" fmla="*/ 112 h 180"/>
                <a:gd name="T62" fmla="*/ 144 w 192"/>
                <a:gd name="T63" fmla="*/ 152 h 180"/>
                <a:gd name="T64" fmla="*/ 144 w 192"/>
                <a:gd name="T65" fmla="*/ 180 h 180"/>
                <a:gd name="T66" fmla="*/ 160 w 192"/>
                <a:gd name="T67" fmla="*/ 172 h 180"/>
                <a:gd name="T68" fmla="*/ 169 w 192"/>
                <a:gd name="T69" fmla="*/ 168 h 180"/>
                <a:gd name="T70" fmla="*/ 120 w 192"/>
                <a:gd name="T71" fmla="*/ 164 h 180"/>
                <a:gd name="T72" fmla="*/ 120 w 192"/>
                <a:gd name="T73" fmla="*/ 144 h 180"/>
                <a:gd name="T74" fmla="*/ 128 w 192"/>
                <a:gd name="T75" fmla="*/ 180 h 180"/>
                <a:gd name="T76" fmla="*/ 120 w 192"/>
                <a:gd name="T77" fmla="*/ 180 h 180"/>
                <a:gd name="T78" fmla="*/ 85 w 192"/>
                <a:gd name="T79" fmla="*/ 169 h 180"/>
                <a:gd name="T80" fmla="*/ 64 w 192"/>
                <a:gd name="T81" fmla="*/ 164 h 180"/>
                <a:gd name="T82" fmla="*/ 43 w 192"/>
                <a:gd name="T83" fmla="*/ 169 h 180"/>
                <a:gd name="T84" fmla="*/ 26 w 192"/>
                <a:gd name="T85" fmla="*/ 172 h 180"/>
                <a:gd name="T86" fmla="*/ 37 w 192"/>
                <a:gd name="T87" fmla="*/ 175 h 180"/>
                <a:gd name="T88" fmla="*/ 64 w 192"/>
                <a:gd name="T89" fmla="*/ 172 h 180"/>
                <a:gd name="T90" fmla="*/ 91 w 192"/>
                <a:gd name="T91" fmla="*/ 175 h 180"/>
                <a:gd name="T92" fmla="*/ 104 w 192"/>
                <a:gd name="T93" fmla="*/ 177 h 180"/>
                <a:gd name="T94" fmla="*/ 112 w 192"/>
                <a:gd name="T95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" h="180">
                  <a:moveTo>
                    <a:pt x="144" y="128"/>
                  </a:moveTo>
                  <a:cubicBezTo>
                    <a:pt x="144" y="119"/>
                    <a:pt x="144" y="119"/>
                    <a:pt x="144" y="119"/>
                  </a:cubicBezTo>
                  <a:cubicBezTo>
                    <a:pt x="149" y="118"/>
                    <a:pt x="152" y="113"/>
                    <a:pt x="152" y="108"/>
                  </a:cubicBezTo>
                  <a:cubicBezTo>
                    <a:pt x="152" y="101"/>
                    <a:pt x="147" y="96"/>
                    <a:pt x="140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7" y="76"/>
                    <a:pt x="123" y="59"/>
                    <a:pt x="104" y="5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39"/>
                    <a:pt x="97" y="32"/>
                    <a:pt x="88" y="3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1" y="22"/>
                    <a:pt x="94" y="19"/>
                    <a:pt x="9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21"/>
                    <a:pt x="111" y="24"/>
                    <a:pt x="116" y="24"/>
                  </a:cubicBezTo>
                  <a:cubicBezTo>
                    <a:pt x="123" y="24"/>
                    <a:pt x="128" y="19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111" y="0"/>
                    <a:pt x="106" y="3"/>
                    <a:pt x="10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3"/>
                    <a:pt x="89" y="0"/>
                    <a:pt x="84" y="0"/>
                  </a:cubicBezTo>
                  <a:cubicBezTo>
                    <a:pt x="79" y="0"/>
                    <a:pt x="74" y="3"/>
                    <a:pt x="7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3"/>
                    <a:pt x="57" y="0"/>
                    <a:pt x="52" y="0"/>
                  </a:cubicBezTo>
                  <a:cubicBezTo>
                    <a:pt x="45" y="0"/>
                    <a:pt x="40" y="5"/>
                    <a:pt x="40" y="12"/>
                  </a:cubicBezTo>
                  <a:cubicBezTo>
                    <a:pt x="40" y="19"/>
                    <a:pt x="45" y="24"/>
                    <a:pt x="52" y="24"/>
                  </a:cubicBezTo>
                  <a:cubicBezTo>
                    <a:pt x="57" y="24"/>
                    <a:pt x="62" y="21"/>
                    <a:pt x="6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9"/>
                    <a:pt x="77" y="22"/>
                    <a:pt x="80" y="2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1" y="32"/>
                    <a:pt x="64" y="39"/>
                    <a:pt x="64" y="48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42" y="60"/>
                    <a:pt x="28" y="81"/>
                    <a:pt x="28" y="104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92" y="128"/>
                    <a:pt x="192" y="128"/>
                    <a:pt x="192" y="128"/>
                  </a:cubicBezTo>
                  <a:lnTo>
                    <a:pt x="144" y="128"/>
                  </a:lnTo>
                  <a:close/>
                  <a:moveTo>
                    <a:pt x="116" y="8"/>
                  </a:moveTo>
                  <a:cubicBezTo>
                    <a:pt x="118" y="8"/>
                    <a:pt x="120" y="10"/>
                    <a:pt x="120" y="12"/>
                  </a:cubicBezTo>
                  <a:cubicBezTo>
                    <a:pt x="120" y="14"/>
                    <a:pt x="118" y="16"/>
                    <a:pt x="116" y="16"/>
                  </a:cubicBezTo>
                  <a:cubicBezTo>
                    <a:pt x="114" y="16"/>
                    <a:pt x="112" y="14"/>
                    <a:pt x="112" y="12"/>
                  </a:cubicBezTo>
                  <a:cubicBezTo>
                    <a:pt x="112" y="10"/>
                    <a:pt x="114" y="8"/>
                    <a:pt x="116" y="8"/>
                  </a:cubicBezTo>
                  <a:close/>
                  <a:moveTo>
                    <a:pt x="52" y="16"/>
                  </a:moveTo>
                  <a:cubicBezTo>
                    <a:pt x="50" y="16"/>
                    <a:pt x="48" y="14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54" y="8"/>
                    <a:pt x="56" y="10"/>
                    <a:pt x="56" y="12"/>
                  </a:cubicBezTo>
                  <a:cubicBezTo>
                    <a:pt x="56" y="14"/>
                    <a:pt x="54" y="16"/>
                    <a:pt x="52" y="16"/>
                  </a:cubicBezTo>
                  <a:close/>
                  <a:moveTo>
                    <a:pt x="84" y="8"/>
                  </a:moveTo>
                  <a:cubicBezTo>
                    <a:pt x="86" y="8"/>
                    <a:pt x="88" y="10"/>
                    <a:pt x="88" y="12"/>
                  </a:cubicBezTo>
                  <a:cubicBezTo>
                    <a:pt x="88" y="14"/>
                    <a:pt x="86" y="16"/>
                    <a:pt x="84" y="16"/>
                  </a:cubicBezTo>
                  <a:cubicBezTo>
                    <a:pt x="82" y="16"/>
                    <a:pt x="80" y="14"/>
                    <a:pt x="80" y="12"/>
                  </a:cubicBezTo>
                  <a:cubicBezTo>
                    <a:pt x="80" y="10"/>
                    <a:pt x="82" y="8"/>
                    <a:pt x="84" y="8"/>
                  </a:cubicBezTo>
                  <a:close/>
                  <a:moveTo>
                    <a:pt x="52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83"/>
                    <a:pt x="49" y="65"/>
                    <a:pt x="69" y="58"/>
                  </a:cubicBezTo>
                  <a:cubicBezTo>
                    <a:pt x="71" y="58"/>
                    <a:pt x="72" y="56"/>
                    <a:pt x="72" y="5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76" y="40"/>
                    <a:pt x="8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40"/>
                    <a:pt x="96" y="44"/>
                    <a:pt x="96" y="4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7" y="58"/>
                    <a:pt x="99" y="58"/>
                  </a:cubicBezTo>
                  <a:cubicBezTo>
                    <a:pt x="116" y="64"/>
                    <a:pt x="128" y="79"/>
                    <a:pt x="131" y="96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1" y="82"/>
                    <a:pt x="99" y="72"/>
                    <a:pt x="84" y="72"/>
                  </a:cubicBezTo>
                  <a:cubicBezTo>
                    <a:pt x="66" y="72"/>
                    <a:pt x="52" y="86"/>
                    <a:pt x="52" y="104"/>
                  </a:cubicBezTo>
                  <a:lnTo>
                    <a:pt x="52" y="128"/>
                  </a:lnTo>
                  <a:close/>
                  <a:moveTo>
                    <a:pt x="104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91"/>
                    <a:pt x="71" y="80"/>
                    <a:pt x="84" y="80"/>
                  </a:cubicBezTo>
                  <a:cubicBezTo>
                    <a:pt x="94" y="80"/>
                    <a:pt x="103" y="87"/>
                    <a:pt x="107" y="96"/>
                  </a:cubicBezTo>
                  <a:cubicBezTo>
                    <a:pt x="101" y="97"/>
                    <a:pt x="96" y="102"/>
                    <a:pt x="96" y="108"/>
                  </a:cubicBezTo>
                  <a:cubicBezTo>
                    <a:pt x="96" y="113"/>
                    <a:pt x="99" y="118"/>
                    <a:pt x="104" y="119"/>
                  </a:cubicBezTo>
                  <a:lnTo>
                    <a:pt x="104" y="128"/>
                  </a:lnTo>
                  <a:close/>
                  <a:moveTo>
                    <a:pt x="140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0"/>
                    <a:pt x="104" y="108"/>
                  </a:cubicBezTo>
                  <a:cubicBezTo>
                    <a:pt x="104" y="106"/>
                    <a:pt x="106" y="104"/>
                    <a:pt x="10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4"/>
                    <a:pt x="144" y="106"/>
                    <a:pt x="144" y="108"/>
                  </a:cubicBezTo>
                  <a:cubicBezTo>
                    <a:pt x="144" y="110"/>
                    <a:pt x="142" y="112"/>
                    <a:pt x="140" y="112"/>
                  </a:cubicBezTo>
                  <a:close/>
                  <a:moveTo>
                    <a:pt x="149" y="169"/>
                  </a:moveTo>
                  <a:cubicBezTo>
                    <a:pt x="147" y="171"/>
                    <a:pt x="146" y="172"/>
                    <a:pt x="144" y="17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50" y="180"/>
                    <a:pt x="153" y="177"/>
                    <a:pt x="155" y="175"/>
                  </a:cubicBezTo>
                  <a:cubicBezTo>
                    <a:pt x="157" y="173"/>
                    <a:pt x="158" y="172"/>
                    <a:pt x="160" y="172"/>
                  </a:cubicBezTo>
                  <a:cubicBezTo>
                    <a:pt x="162" y="172"/>
                    <a:pt x="163" y="173"/>
                    <a:pt x="164" y="174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67" y="166"/>
                    <a:pt x="165" y="164"/>
                    <a:pt x="160" y="164"/>
                  </a:cubicBezTo>
                  <a:cubicBezTo>
                    <a:pt x="154" y="164"/>
                    <a:pt x="151" y="167"/>
                    <a:pt x="149" y="169"/>
                  </a:cubicBezTo>
                  <a:close/>
                  <a:moveTo>
                    <a:pt x="120" y="164"/>
                  </a:moveTo>
                  <a:cubicBezTo>
                    <a:pt x="128" y="164"/>
                    <a:pt x="128" y="164"/>
                    <a:pt x="128" y="16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0" y="144"/>
                    <a:pt x="120" y="144"/>
                    <a:pt x="120" y="144"/>
                  </a:cubicBezTo>
                  <a:lnTo>
                    <a:pt x="120" y="164"/>
                  </a:lnTo>
                  <a:close/>
                  <a:moveTo>
                    <a:pt x="120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0" y="172"/>
                    <a:pt x="120" y="172"/>
                    <a:pt x="120" y="172"/>
                  </a:cubicBezTo>
                  <a:lnTo>
                    <a:pt x="120" y="180"/>
                  </a:lnTo>
                  <a:close/>
                  <a:moveTo>
                    <a:pt x="104" y="167"/>
                  </a:moveTo>
                  <a:cubicBezTo>
                    <a:pt x="102" y="165"/>
                    <a:pt x="100" y="164"/>
                    <a:pt x="96" y="164"/>
                  </a:cubicBezTo>
                  <a:cubicBezTo>
                    <a:pt x="90" y="164"/>
                    <a:pt x="87" y="167"/>
                    <a:pt x="85" y="169"/>
                  </a:cubicBezTo>
                  <a:cubicBezTo>
                    <a:pt x="83" y="171"/>
                    <a:pt x="82" y="172"/>
                    <a:pt x="80" y="172"/>
                  </a:cubicBezTo>
                  <a:cubicBezTo>
                    <a:pt x="78" y="172"/>
                    <a:pt x="77" y="171"/>
                    <a:pt x="75" y="169"/>
                  </a:cubicBezTo>
                  <a:cubicBezTo>
                    <a:pt x="73" y="167"/>
                    <a:pt x="70" y="164"/>
                    <a:pt x="64" y="164"/>
                  </a:cubicBezTo>
                  <a:cubicBezTo>
                    <a:pt x="58" y="164"/>
                    <a:pt x="55" y="167"/>
                    <a:pt x="53" y="169"/>
                  </a:cubicBezTo>
                  <a:cubicBezTo>
                    <a:pt x="51" y="171"/>
                    <a:pt x="50" y="172"/>
                    <a:pt x="48" y="172"/>
                  </a:cubicBezTo>
                  <a:cubicBezTo>
                    <a:pt x="46" y="172"/>
                    <a:pt x="45" y="171"/>
                    <a:pt x="43" y="169"/>
                  </a:cubicBezTo>
                  <a:cubicBezTo>
                    <a:pt x="41" y="167"/>
                    <a:pt x="38" y="164"/>
                    <a:pt x="32" y="164"/>
                  </a:cubicBezTo>
                  <a:cubicBezTo>
                    <a:pt x="27" y="164"/>
                    <a:pt x="25" y="166"/>
                    <a:pt x="23" y="16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3"/>
                    <a:pt x="30" y="172"/>
                    <a:pt x="32" y="172"/>
                  </a:cubicBezTo>
                  <a:cubicBezTo>
                    <a:pt x="34" y="172"/>
                    <a:pt x="35" y="173"/>
                    <a:pt x="37" y="175"/>
                  </a:cubicBezTo>
                  <a:cubicBezTo>
                    <a:pt x="39" y="177"/>
                    <a:pt x="42" y="180"/>
                    <a:pt x="48" y="180"/>
                  </a:cubicBezTo>
                  <a:cubicBezTo>
                    <a:pt x="54" y="180"/>
                    <a:pt x="57" y="177"/>
                    <a:pt x="59" y="175"/>
                  </a:cubicBezTo>
                  <a:cubicBezTo>
                    <a:pt x="61" y="173"/>
                    <a:pt x="62" y="172"/>
                    <a:pt x="64" y="172"/>
                  </a:cubicBezTo>
                  <a:cubicBezTo>
                    <a:pt x="66" y="172"/>
                    <a:pt x="67" y="173"/>
                    <a:pt x="69" y="175"/>
                  </a:cubicBezTo>
                  <a:cubicBezTo>
                    <a:pt x="71" y="177"/>
                    <a:pt x="74" y="180"/>
                    <a:pt x="80" y="180"/>
                  </a:cubicBezTo>
                  <a:cubicBezTo>
                    <a:pt x="86" y="180"/>
                    <a:pt x="89" y="177"/>
                    <a:pt x="91" y="175"/>
                  </a:cubicBezTo>
                  <a:cubicBezTo>
                    <a:pt x="93" y="173"/>
                    <a:pt x="94" y="172"/>
                    <a:pt x="96" y="172"/>
                  </a:cubicBezTo>
                  <a:cubicBezTo>
                    <a:pt x="98" y="172"/>
                    <a:pt x="99" y="173"/>
                    <a:pt x="101" y="175"/>
                  </a:cubicBezTo>
                  <a:cubicBezTo>
                    <a:pt x="102" y="176"/>
                    <a:pt x="103" y="177"/>
                    <a:pt x="104" y="177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04" y="160"/>
                    <a:pt x="104" y="160"/>
                    <a:pt x="104" y="160"/>
                  </a:cubicBezTo>
                  <a:lnTo>
                    <a:pt x="104" y="1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38"/>
          <p:cNvGrpSpPr/>
          <p:nvPr/>
        </p:nvGrpSpPr>
        <p:grpSpPr>
          <a:xfrm>
            <a:off x="3735252" y="5505883"/>
            <a:ext cx="616220" cy="616220"/>
            <a:chOff x="6317504" y="3781860"/>
            <a:chExt cx="616220" cy="616220"/>
          </a:xfrm>
        </p:grpSpPr>
        <p:sp>
          <p:nvSpPr>
            <p:cNvPr id="17" name="Oval 581"/>
            <p:cNvSpPr>
              <a:spLocks noChangeArrowheads="1"/>
            </p:cNvSpPr>
            <p:nvPr/>
          </p:nvSpPr>
          <p:spPr bwMode="auto">
            <a:xfrm>
              <a:off x="6317504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08"/>
            <p:cNvSpPr>
              <a:spLocks noEditPoints="1"/>
            </p:cNvSpPr>
            <p:nvPr/>
          </p:nvSpPr>
          <p:spPr bwMode="auto">
            <a:xfrm>
              <a:off x="6436948" y="3919401"/>
              <a:ext cx="376428" cy="367379"/>
            </a:xfrm>
            <a:custGeom>
              <a:avLst/>
              <a:gdLst>
                <a:gd name="T0" fmla="*/ 155 w 176"/>
                <a:gd name="T1" fmla="*/ 25 h 172"/>
                <a:gd name="T2" fmla="*/ 128 w 176"/>
                <a:gd name="T3" fmla="*/ 10 h 172"/>
                <a:gd name="T4" fmla="*/ 48 w 176"/>
                <a:gd name="T5" fmla="*/ 10 h 172"/>
                <a:gd name="T6" fmla="*/ 3 w 176"/>
                <a:gd name="T7" fmla="*/ 55 h 172"/>
                <a:gd name="T8" fmla="*/ 4 w 176"/>
                <a:gd name="T9" fmla="*/ 86 h 172"/>
                <a:gd name="T10" fmla="*/ 27 w 176"/>
                <a:gd name="T11" fmla="*/ 146 h 172"/>
                <a:gd name="T12" fmla="*/ 27 w 176"/>
                <a:gd name="T13" fmla="*/ 146 h 172"/>
                <a:gd name="T14" fmla="*/ 88 w 176"/>
                <a:gd name="T15" fmla="*/ 156 h 172"/>
                <a:gd name="T16" fmla="*/ 105 w 176"/>
                <a:gd name="T17" fmla="*/ 172 h 172"/>
                <a:gd name="T18" fmla="*/ 132 w 176"/>
                <a:gd name="T19" fmla="*/ 156 h 172"/>
                <a:gd name="T20" fmla="*/ 172 w 176"/>
                <a:gd name="T21" fmla="*/ 106 h 172"/>
                <a:gd name="T22" fmla="*/ 150 w 176"/>
                <a:gd name="T23" fmla="*/ 48 h 172"/>
                <a:gd name="T24" fmla="*/ 165 w 176"/>
                <a:gd name="T25" fmla="*/ 102 h 172"/>
                <a:gd name="T26" fmla="*/ 162 w 176"/>
                <a:gd name="T27" fmla="*/ 106 h 172"/>
                <a:gd name="T28" fmla="*/ 158 w 176"/>
                <a:gd name="T29" fmla="*/ 108 h 172"/>
                <a:gd name="T30" fmla="*/ 119 w 176"/>
                <a:gd name="T31" fmla="*/ 74 h 172"/>
                <a:gd name="T32" fmla="*/ 138 w 176"/>
                <a:gd name="T33" fmla="*/ 78 h 172"/>
                <a:gd name="T34" fmla="*/ 140 w 176"/>
                <a:gd name="T35" fmla="*/ 77 h 172"/>
                <a:gd name="T36" fmla="*/ 141 w 176"/>
                <a:gd name="T37" fmla="*/ 75 h 172"/>
                <a:gd name="T38" fmla="*/ 101 w 176"/>
                <a:gd name="T39" fmla="*/ 93 h 172"/>
                <a:gd name="T40" fmla="*/ 57 w 176"/>
                <a:gd name="T41" fmla="*/ 89 h 172"/>
                <a:gd name="T42" fmla="*/ 73 w 176"/>
                <a:gd name="T43" fmla="*/ 91 h 172"/>
                <a:gd name="T44" fmla="*/ 99 w 176"/>
                <a:gd name="T45" fmla="*/ 55 h 172"/>
                <a:gd name="T46" fmla="*/ 90 w 176"/>
                <a:gd name="T47" fmla="*/ 68 h 172"/>
                <a:gd name="T48" fmla="*/ 108 w 176"/>
                <a:gd name="T49" fmla="*/ 108 h 172"/>
                <a:gd name="T50" fmla="*/ 111 w 176"/>
                <a:gd name="T51" fmla="*/ 8 h 172"/>
                <a:gd name="T52" fmla="*/ 138 w 176"/>
                <a:gd name="T53" fmla="*/ 40 h 172"/>
                <a:gd name="T54" fmla="*/ 135 w 176"/>
                <a:gd name="T55" fmla="*/ 69 h 172"/>
                <a:gd name="T56" fmla="*/ 108 w 176"/>
                <a:gd name="T57" fmla="*/ 54 h 172"/>
                <a:gd name="T58" fmla="*/ 82 w 176"/>
                <a:gd name="T59" fmla="*/ 10 h 172"/>
                <a:gd name="T60" fmla="*/ 36 w 176"/>
                <a:gd name="T61" fmla="*/ 46 h 172"/>
                <a:gd name="T62" fmla="*/ 75 w 176"/>
                <a:gd name="T63" fmla="*/ 14 h 172"/>
                <a:gd name="T64" fmla="*/ 58 w 176"/>
                <a:gd name="T65" fmla="*/ 45 h 172"/>
                <a:gd name="T66" fmla="*/ 57 w 176"/>
                <a:gd name="T67" fmla="*/ 43 h 172"/>
                <a:gd name="T68" fmla="*/ 55 w 176"/>
                <a:gd name="T69" fmla="*/ 42 h 172"/>
                <a:gd name="T70" fmla="*/ 36 w 176"/>
                <a:gd name="T71" fmla="*/ 46 h 172"/>
                <a:gd name="T72" fmla="*/ 25 w 176"/>
                <a:gd name="T73" fmla="*/ 63 h 172"/>
                <a:gd name="T74" fmla="*/ 52 w 176"/>
                <a:gd name="T75" fmla="*/ 51 h 172"/>
                <a:gd name="T76" fmla="*/ 55 w 176"/>
                <a:gd name="T77" fmla="*/ 80 h 172"/>
                <a:gd name="T78" fmla="*/ 26 w 176"/>
                <a:gd name="T79" fmla="*/ 128 h 172"/>
                <a:gd name="T80" fmla="*/ 81 w 176"/>
                <a:gd name="T81" fmla="*/ 148 h 172"/>
                <a:gd name="T82" fmla="*/ 33 w 176"/>
                <a:gd name="T83" fmla="*/ 140 h 172"/>
                <a:gd name="T84" fmla="*/ 32 w 176"/>
                <a:gd name="T85" fmla="*/ 136 h 172"/>
                <a:gd name="T86" fmla="*/ 34 w 176"/>
                <a:gd name="T87" fmla="*/ 130 h 172"/>
                <a:gd name="T88" fmla="*/ 69 w 176"/>
                <a:gd name="T89" fmla="*/ 129 h 172"/>
                <a:gd name="T90" fmla="*/ 142 w 176"/>
                <a:gd name="T91" fmla="*/ 142 h 172"/>
                <a:gd name="T92" fmla="*/ 100 w 176"/>
                <a:gd name="T93" fmla="*/ 152 h 172"/>
                <a:gd name="T94" fmla="*/ 100 w 176"/>
                <a:gd name="T95" fmla="*/ 107 h 172"/>
                <a:gd name="T96" fmla="*/ 136 w 176"/>
                <a:gd name="T97" fmla="*/ 116 h 172"/>
                <a:gd name="T98" fmla="*/ 142 w 176"/>
                <a:gd name="T99" fmla="*/ 14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6" h="172">
                  <a:moveTo>
                    <a:pt x="150" y="48"/>
                  </a:moveTo>
                  <a:cubicBezTo>
                    <a:pt x="157" y="29"/>
                    <a:pt x="157" y="29"/>
                    <a:pt x="157" y="29"/>
                  </a:cubicBezTo>
                  <a:cubicBezTo>
                    <a:pt x="157" y="28"/>
                    <a:pt x="157" y="26"/>
                    <a:pt x="155" y="25"/>
                  </a:cubicBezTo>
                  <a:cubicBezTo>
                    <a:pt x="154" y="24"/>
                    <a:pt x="152" y="24"/>
                    <a:pt x="151" y="25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5" y="4"/>
                    <a:pt x="118" y="0"/>
                    <a:pt x="11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8" y="0"/>
                    <a:pt x="51" y="4"/>
                    <a:pt x="48" y="1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7"/>
                    <a:pt x="4" y="58"/>
                    <a:pt x="5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92"/>
                    <a:pt x="0" y="100"/>
                    <a:pt x="4" y="10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30" y="152"/>
                    <a:pt x="37" y="156"/>
                    <a:pt x="44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2" y="172"/>
                    <a:pt x="103" y="172"/>
                    <a:pt x="104" y="172"/>
                  </a:cubicBezTo>
                  <a:cubicBezTo>
                    <a:pt x="104" y="172"/>
                    <a:pt x="105" y="172"/>
                    <a:pt x="105" y="172"/>
                  </a:cubicBezTo>
                  <a:cubicBezTo>
                    <a:pt x="107" y="171"/>
                    <a:pt x="108" y="170"/>
                    <a:pt x="108" y="168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9" y="156"/>
                    <a:pt x="146" y="152"/>
                    <a:pt x="149" y="14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6" y="100"/>
                    <a:pt x="176" y="92"/>
                    <a:pt x="172" y="86"/>
                  </a:cubicBezTo>
                  <a:lnTo>
                    <a:pt x="150" y="48"/>
                  </a:lnTo>
                  <a:close/>
                  <a:moveTo>
                    <a:pt x="147" y="58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8" y="94"/>
                    <a:pt x="168" y="98"/>
                    <a:pt x="165" y="102"/>
                  </a:cubicBezTo>
                  <a:cubicBezTo>
                    <a:pt x="165" y="103"/>
                    <a:pt x="164" y="103"/>
                    <a:pt x="164" y="104"/>
                  </a:cubicBezTo>
                  <a:cubicBezTo>
                    <a:pt x="164" y="104"/>
                    <a:pt x="164" y="104"/>
                    <a:pt x="163" y="105"/>
                  </a:cubicBezTo>
                  <a:cubicBezTo>
                    <a:pt x="163" y="105"/>
                    <a:pt x="162" y="105"/>
                    <a:pt x="162" y="106"/>
                  </a:cubicBezTo>
                  <a:cubicBezTo>
                    <a:pt x="162" y="106"/>
                    <a:pt x="161" y="106"/>
                    <a:pt x="161" y="106"/>
                  </a:cubicBezTo>
                  <a:cubicBezTo>
                    <a:pt x="160" y="107"/>
                    <a:pt x="160" y="107"/>
                    <a:pt x="159" y="107"/>
                  </a:cubicBezTo>
                  <a:cubicBezTo>
                    <a:pt x="159" y="107"/>
                    <a:pt x="158" y="107"/>
                    <a:pt x="158" y="108"/>
                  </a:cubicBezTo>
                  <a:cubicBezTo>
                    <a:pt x="157" y="108"/>
                    <a:pt x="156" y="108"/>
                    <a:pt x="155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8"/>
                    <a:pt x="137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9" y="78"/>
                    <a:pt x="139" y="78"/>
                    <a:pt x="139" y="77"/>
                  </a:cubicBezTo>
                  <a:cubicBezTo>
                    <a:pt x="139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1" y="76"/>
                    <a:pt x="141" y="76"/>
                  </a:cubicBezTo>
                  <a:cubicBezTo>
                    <a:pt x="141" y="76"/>
                    <a:pt x="141" y="76"/>
                    <a:pt x="141" y="75"/>
                  </a:cubicBezTo>
                  <a:lnTo>
                    <a:pt x="147" y="58"/>
                  </a:lnTo>
                  <a:close/>
                  <a:moveTo>
                    <a:pt x="105" y="92"/>
                  </a:moveTo>
                  <a:cubicBezTo>
                    <a:pt x="104" y="92"/>
                    <a:pt x="102" y="92"/>
                    <a:pt x="101" y="93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6"/>
                    <a:pt x="71" y="96"/>
                    <a:pt x="72" y="95"/>
                  </a:cubicBezTo>
                  <a:cubicBezTo>
                    <a:pt x="73" y="94"/>
                    <a:pt x="74" y="92"/>
                    <a:pt x="73" y="9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2"/>
                    <a:pt x="86" y="63"/>
                    <a:pt x="86" y="65"/>
                  </a:cubicBezTo>
                  <a:cubicBezTo>
                    <a:pt x="87" y="66"/>
                    <a:pt x="88" y="68"/>
                    <a:pt x="90" y="68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4"/>
                    <a:pt x="107" y="93"/>
                    <a:pt x="105" y="92"/>
                  </a:cubicBezTo>
                  <a:close/>
                  <a:moveTo>
                    <a:pt x="111" y="8"/>
                  </a:moveTo>
                  <a:cubicBezTo>
                    <a:pt x="115" y="8"/>
                    <a:pt x="119" y="10"/>
                    <a:pt x="121" y="14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9"/>
                    <a:pt x="137" y="40"/>
                    <a:pt x="138" y="40"/>
                  </a:cubicBezTo>
                  <a:cubicBezTo>
                    <a:pt x="139" y="40"/>
                    <a:pt x="140" y="40"/>
                    <a:pt x="141" y="40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8" y="59"/>
                    <a:pt x="109" y="56"/>
                    <a:pt x="108" y="54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1" y="9"/>
                    <a:pt x="81" y="8"/>
                  </a:cubicBezTo>
                  <a:lnTo>
                    <a:pt x="111" y="8"/>
                  </a:lnTo>
                  <a:close/>
                  <a:moveTo>
                    <a:pt x="36" y="46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7" y="10"/>
                    <a:pt x="61" y="8"/>
                    <a:pt x="65" y="8"/>
                  </a:cubicBezTo>
                  <a:cubicBezTo>
                    <a:pt x="69" y="8"/>
                    <a:pt x="73" y="10"/>
                    <a:pt x="75" y="14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lnTo>
                    <a:pt x="36" y="46"/>
                  </a:lnTo>
                  <a:close/>
                  <a:moveTo>
                    <a:pt x="11" y="90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5"/>
                    <a:pt x="25" y="64"/>
                    <a:pt x="25" y="63"/>
                  </a:cubicBezTo>
                  <a:cubicBezTo>
                    <a:pt x="25" y="62"/>
                    <a:pt x="24" y="61"/>
                    <a:pt x="23" y="60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0"/>
                    <a:pt x="56" y="80"/>
                    <a:pt x="55" y="80"/>
                  </a:cubicBezTo>
                  <a:cubicBezTo>
                    <a:pt x="54" y="80"/>
                    <a:pt x="53" y="81"/>
                    <a:pt x="52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6" y="127"/>
                    <a:pt x="26" y="127"/>
                    <a:pt x="26" y="128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8" y="98"/>
                    <a:pt x="8" y="94"/>
                    <a:pt x="11" y="90"/>
                  </a:cubicBezTo>
                  <a:close/>
                  <a:moveTo>
                    <a:pt x="81" y="148"/>
                  </a:moveTo>
                  <a:cubicBezTo>
                    <a:pt x="44" y="148"/>
                    <a:pt x="44" y="148"/>
                    <a:pt x="44" y="148"/>
                  </a:cubicBezTo>
                  <a:cubicBezTo>
                    <a:pt x="40" y="148"/>
                    <a:pt x="36" y="146"/>
                    <a:pt x="34" y="142"/>
                  </a:cubicBezTo>
                  <a:cubicBezTo>
                    <a:pt x="33" y="141"/>
                    <a:pt x="33" y="141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2" y="137"/>
                    <a:pt x="32" y="136"/>
                    <a:pt x="32" y="136"/>
                  </a:cubicBezTo>
                  <a:cubicBezTo>
                    <a:pt x="32" y="135"/>
                    <a:pt x="32" y="134"/>
                    <a:pt x="32" y="134"/>
                  </a:cubicBezTo>
                  <a:cubicBezTo>
                    <a:pt x="32" y="133"/>
                    <a:pt x="32" y="133"/>
                    <a:pt x="33" y="133"/>
                  </a:cubicBezTo>
                  <a:cubicBezTo>
                    <a:pt x="33" y="132"/>
                    <a:pt x="33" y="131"/>
                    <a:pt x="34" y="130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31"/>
                    <a:pt x="68" y="133"/>
                    <a:pt x="69" y="135"/>
                  </a:cubicBezTo>
                  <a:lnTo>
                    <a:pt x="81" y="148"/>
                  </a:lnTo>
                  <a:close/>
                  <a:moveTo>
                    <a:pt x="142" y="142"/>
                  </a:moveTo>
                  <a:cubicBezTo>
                    <a:pt x="140" y="146"/>
                    <a:pt x="136" y="148"/>
                    <a:pt x="13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2" y="148"/>
                    <a:pt x="100" y="150"/>
                    <a:pt x="100" y="152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4"/>
                    <a:pt x="102" y="116"/>
                    <a:pt x="104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6" y="116"/>
                    <a:pt x="157" y="116"/>
                    <a:pt x="157" y="116"/>
                  </a:cubicBezTo>
                  <a:lnTo>
                    <a:pt x="142" y="1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21"/>
          <p:cNvGrpSpPr/>
          <p:nvPr/>
        </p:nvGrpSpPr>
        <p:grpSpPr>
          <a:xfrm>
            <a:off x="8654083" y="5497288"/>
            <a:ext cx="633413" cy="633413"/>
            <a:chOff x="7130082" y="3773716"/>
            <a:chExt cx="633413" cy="633413"/>
          </a:xfrm>
          <a:solidFill>
            <a:schemeClr val="tx2"/>
          </a:solidFill>
        </p:grpSpPr>
        <p:sp>
          <p:nvSpPr>
            <p:cNvPr id="21" name="Freeform 584"/>
            <p:cNvSpPr>
              <a:spLocks noEditPoints="1"/>
            </p:cNvSpPr>
            <p:nvPr/>
          </p:nvSpPr>
          <p:spPr bwMode="auto">
            <a:xfrm>
              <a:off x="7130082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81"/>
            <p:cNvSpPr>
              <a:spLocks noEditPoints="1"/>
            </p:cNvSpPr>
            <p:nvPr/>
          </p:nvSpPr>
          <p:spPr bwMode="auto">
            <a:xfrm>
              <a:off x="7267623" y="3893160"/>
              <a:ext cx="359235" cy="376428"/>
            </a:xfrm>
            <a:custGeom>
              <a:avLst/>
              <a:gdLst>
                <a:gd name="T0" fmla="*/ 64 w 168"/>
                <a:gd name="T1" fmla="*/ 0 h 176"/>
                <a:gd name="T2" fmla="*/ 32 w 168"/>
                <a:gd name="T3" fmla="*/ 4 h 176"/>
                <a:gd name="T4" fmla="*/ 32 w 168"/>
                <a:gd name="T5" fmla="*/ 42 h 176"/>
                <a:gd name="T6" fmla="*/ 0 w 168"/>
                <a:gd name="T7" fmla="*/ 92 h 176"/>
                <a:gd name="T8" fmla="*/ 12 w 168"/>
                <a:gd name="T9" fmla="*/ 144 h 176"/>
                <a:gd name="T10" fmla="*/ 56 w 168"/>
                <a:gd name="T11" fmla="*/ 144 h 176"/>
                <a:gd name="T12" fmla="*/ 64 w 168"/>
                <a:gd name="T13" fmla="*/ 176 h 176"/>
                <a:gd name="T14" fmla="*/ 76 w 168"/>
                <a:gd name="T15" fmla="*/ 144 h 176"/>
                <a:gd name="T16" fmla="*/ 88 w 168"/>
                <a:gd name="T17" fmla="*/ 176 h 176"/>
                <a:gd name="T18" fmla="*/ 96 w 168"/>
                <a:gd name="T19" fmla="*/ 144 h 176"/>
                <a:gd name="T20" fmla="*/ 152 w 168"/>
                <a:gd name="T21" fmla="*/ 132 h 176"/>
                <a:gd name="T22" fmla="*/ 156 w 168"/>
                <a:gd name="T23" fmla="*/ 128 h 176"/>
                <a:gd name="T24" fmla="*/ 168 w 168"/>
                <a:gd name="T25" fmla="*/ 68 h 176"/>
                <a:gd name="T26" fmla="*/ 140 w 168"/>
                <a:gd name="T27" fmla="*/ 56 h 176"/>
                <a:gd name="T28" fmla="*/ 68 w 168"/>
                <a:gd name="T29" fmla="*/ 40 h 176"/>
                <a:gd name="T30" fmla="*/ 40 w 168"/>
                <a:gd name="T31" fmla="*/ 40 h 176"/>
                <a:gd name="T32" fmla="*/ 64 w 168"/>
                <a:gd name="T33" fmla="*/ 32 h 176"/>
                <a:gd name="T34" fmla="*/ 67 w 168"/>
                <a:gd name="T35" fmla="*/ 26 h 176"/>
                <a:gd name="T36" fmla="*/ 67 w 168"/>
                <a:gd name="T37" fmla="*/ 6 h 176"/>
                <a:gd name="T38" fmla="*/ 36 w 168"/>
                <a:gd name="T39" fmla="*/ 96 h 176"/>
                <a:gd name="T40" fmla="*/ 36 w 168"/>
                <a:gd name="T41" fmla="*/ 112 h 176"/>
                <a:gd name="T42" fmla="*/ 36 w 168"/>
                <a:gd name="T43" fmla="*/ 96 h 176"/>
                <a:gd name="T44" fmla="*/ 24 w 168"/>
                <a:gd name="T45" fmla="*/ 104 h 176"/>
                <a:gd name="T46" fmla="*/ 48 w 168"/>
                <a:gd name="T47" fmla="*/ 104 h 176"/>
                <a:gd name="T48" fmla="*/ 40 w 168"/>
                <a:gd name="T49" fmla="*/ 48 h 176"/>
                <a:gd name="T50" fmla="*/ 68 w 168"/>
                <a:gd name="T51" fmla="*/ 48 h 176"/>
                <a:gd name="T52" fmla="*/ 64 w 168"/>
                <a:gd name="T53" fmla="*/ 88 h 176"/>
                <a:gd name="T54" fmla="*/ 64 w 168"/>
                <a:gd name="T55" fmla="*/ 116 h 176"/>
                <a:gd name="T56" fmla="*/ 65 w 168"/>
                <a:gd name="T57" fmla="*/ 136 h 176"/>
                <a:gd name="T58" fmla="*/ 12 w 168"/>
                <a:gd name="T59" fmla="*/ 136 h 176"/>
                <a:gd name="T60" fmla="*/ 8 w 168"/>
                <a:gd name="T61" fmla="*/ 92 h 176"/>
                <a:gd name="T62" fmla="*/ 32 w 168"/>
                <a:gd name="T63" fmla="*/ 51 h 176"/>
                <a:gd name="T64" fmla="*/ 129 w 168"/>
                <a:gd name="T65" fmla="*/ 56 h 176"/>
                <a:gd name="T66" fmla="*/ 108 w 168"/>
                <a:gd name="T67" fmla="*/ 48 h 176"/>
                <a:gd name="T68" fmla="*/ 160 w 168"/>
                <a:gd name="T69" fmla="*/ 108 h 176"/>
                <a:gd name="T70" fmla="*/ 160 w 168"/>
                <a:gd name="T71" fmla="*/ 76 h 176"/>
                <a:gd name="T72" fmla="*/ 156 w 168"/>
                <a:gd name="T73" fmla="*/ 120 h 176"/>
                <a:gd name="T74" fmla="*/ 72 w 168"/>
                <a:gd name="T75" fmla="*/ 113 h 176"/>
                <a:gd name="T76" fmla="*/ 101 w 168"/>
                <a:gd name="T77" fmla="*/ 101 h 176"/>
                <a:gd name="T78" fmla="*/ 123 w 168"/>
                <a:gd name="T79" fmla="*/ 101 h 176"/>
                <a:gd name="T80" fmla="*/ 160 w 168"/>
                <a:gd name="T81" fmla="*/ 118 h 176"/>
                <a:gd name="T82" fmla="*/ 140 w 168"/>
                <a:gd name="T83" fmla="*/ 136 h 176"/>
                <a:gd name="T84" fmla="*/ 72 w 168"/>
                <a:gd name="T85" fmla="*/ 132 h 176"/>
                <a:gd name="T86" fmla="*/ 144 w 168"/>
                <a:gd name="T87" fmla="*/ 128 h 176"/>
                <a:gd name="T88" fmla="*/ 140 w 168"/>
                <a:gd name="T89" fmla="*/ 136 h 176"/>
                <a:gd name="T90" fmla="*/ 73 w 168"/>
                <a:gd name="T91" fmla="*/ 82 h 176"/>
                <a:gd name="T92" fmla="*/ 72 w 168"/>
                <a:gd name="T93" fmla="*/ 103 h 176"/>
                <a:gd name="T94" fmla="*/ 72 w 168"/>
                <a:gd name="T95" fmla="*/ 89 h 176"/>
                <a:gd name="T96" fmla="*/ 105 w 168"/>
                <a:gd name="T97" fmla="*/ 94 h 176"/>
                <a:gd name="T98" fmla="*/ 80 w 168"/>
                <a:gd name="T99" fmla="*/ 64 h 176"/>
                <a:gd name="T100" fmla="*/ 160 w 168"/>
                <a:gd name="T101" fmla="*/ 66 h 176"/>
                <a:gd name="T102" fmla="*/ 53 w 168"/>
                <a:gd name="T103" fmla="*/ 14 h 176"/>
                <a:gd name="T104" fmla="*/ 57 w 168"/>
                <a:gd name="T105" fmla="*/ 24 h 176"/>
                <a:gd name="T106" fmla="*/ 40 w 168"/>
                <a:gd name="T107" fmla="*/ 8 h 176"/>
                <a:gd name="T108" fmla="*/ 53 w 168"/>
                <a:gd name="T109" fmla="*/ 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6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15" y="48"/>
                    <a:pt x="2" y="6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9"/>
                    <a:pt x="5" y="144"/>
                    <a:pt x="1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7" y="144"/>
                    <a:pt x="152" y="139"/>
                    <a:pt x="152" y="132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3" y="128"/>
                    <a:pt x="168" y="123"/>
                    <a:pt x="168" y="116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2" y="46"/>
                    <a:pt x="120" y="40"/>
                    <a:pt x="10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1" y="40"/>
                    <a:pt x="40" y="4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8" y="29"/>
                    <a:pt x="68" y="27"/>
                    <a:pt x="67" y="2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5"/>
                    <a:pt x="68" y="3"/>
                    <a:pt x="68" y="2"/>
                  </a:cubicBezTo>
                  <a:close/>
                  <a:moveTo>
                    <a:pt x="36" y="96"/>
                  </a:moveTo>
                  <a:cubicBezTo>
                    <a:pt x="38" y="96"/>
                    <a:pt x="40" y="99"/>
                    <a:pt x="40" y="104"/>
                  </a:cubicBezTo>
                  <a:cubicBezTo>
                    <a:pt x="40" y="109"/>
                    <a:pt x="38" y="112"/>
                    <a:pt x="36" y="112"/>
                  </a:cubicBezTo>
                  <a:cubicBezTo>
                    <a:pt x="34" y="112"/>
                    <a:pt x="32" y="109"/>
                    <a:pt x="32" y="104"/>
                  </a:cubicBezTo>
                  <a:cubicBezTo>
                    <a:pt x="32" y="99"/>
                    <a:pt x="34" y="96"/>
                    <a:pt x="36" y="96"/>
                  </a:cubicBezTo>
                  <a:close/>
                  <a:moveTo>
                    <a:pt x="32" y="89"/>
                  </a:moveTo>
                  <a:cubicBezTo>
                    <a:pt x="27" y="91"/>
                    <a:pt x="24" y="97"/>
                    <a:pt x="24" y="104"/>
                  </a:cubicBezTo>
                  <a:cubicBezTo>
                    <a:pt x="24" y="113"/>
                    <a:pt x="29" y="120"/>
                    <a:pt x="36" y="120"/>
                  </a:cubicBezTo>
                  <a:cubicBezTo>
                    <a:pt x="43" y="120"/>
                    <a:pt x="48" y="113"/>
                    <a:pt x="48" y="104"/>
                  </a:cubicBezTo>
                  <a:cubicBezTo>
                    <a:pt x="48" y="97"/>
                    <a:pt x="45" y="91"/>
                    <a:pt x="40" y="8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3" y="48"/>
                    <a:pt x="44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73" y="57"/>
                    <a:pt x="65" y="71"/>
                    <a:pt x="64" y="88"/>
                  </a:cubicBezTo>
                  <a:cubicBezTo>
                    <a:pt x="64" y="89"/>
                    <a:pt x="64" y="91"/>
                    <a:pt x="64" y="92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4" y="135"/>
                    <a:pt x="65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0" y="136"/>
                    <a:pt x="8" y="134"/>
                    <a:pt x="8" y="13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0"/>
                    <a:pt x="8" y="89"/>
                  </a:cubicBezTo>
                  <a:cubicBezTo>
                    <a:pt x="9" y="71"/>
                    <a:pt x="19" y="56"/>
                    <a:pt x="32" y="51"/>
                  </a:cubicBezTo>
                  <a:lnTo>
                    <a:pt x="32" y="89"/>
                  </a:lnTo>
                  <a:close/>
                  <a:moveTo>
                    <a:pt x="129" y="56"/>
                  </a:moveTo>
                  <a:cubicBezTo>
                    <a:pt x="87" y="56"/>
                    <a:pt x="87" y="56"/>
                    <a:pt x="87" y="56"/>
                  </a:cubicBezTo>
                  <a:cubicBezTo>
                    <a:pt x="93" y="51"/>
                    <a:pt x="100" y="48"/>
                    <a:pt x="108" y="48"/>
                  </a:cubicBezTo>
                  <a:cubicBezTo>
                    <a:pt x="116" y="48"/>
                    <a:pt x="123" y="51"/>
                    <a:pt x="129" y="56"/>
                  </a:cubicBezTo>
                  <a:close/>
                  <a:moveTo>
                    <a:pt x="160" y="108"/>
                  </a:moveTo>
                  <a:cubicBezTo>
                    <a:pt x="136" y="92"/>
                    <a:pt x="136" y="92"/>
                    <a:pt x="136" y="92"/>
                  </a:cubicBezTo>
                  <a:cubicBezTo>
                    <a:pt x="160" y="76"/>
                    <a:pt x="160" y="76"/>
                    <a:pt x="160" y="76"/>
                  </a:cubicBezTo>
                  <a:lnTo>
                    <a:pt x="160" y="108"/>
                  </a:lnTo>
                  <a:close/>
                  <a:moveTo>
                    <a:pt x="156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4" y="103"/>
                    <a:pt x="108" y="105"/>
                    <a:pt x="112" y="105"/>
                  </a:cubicBezTo>
                  <a:cubicBezTo>
                    <a:pt x="116" y="105"/>
                    <a:pt x="120" y="103"/>
                    <a:pt x="123" y="10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59" y="119"/>
                    <a:pt x="158" y="120"/>
                    <a:pt x="156" y="120"/>
                  </a:cubicBezTo>
                  <a:close/>
                  <a:moveTo>
                    <a:pt x="140" y="136"/>
                  </a:moveTo>
                  <a:cubicBezTo>
                    <a:pt x="76" y="136"/>
                    <a:pt x="76" y="136"/>
                    <a:pt x="76" y="136"/>
                  </a:cubicBezTo>
                  <a:cubicBezTo>
                    <a:pt x="74" y="136"/>
                    <a:pt x="72" y="134"/>
                    <a:pt x="72" y="132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4"/>
                    <a:pt x="142" y="136"/>
                    <a:pt x="140" y="136"/>
                  </a:cubicBezTo>
                  <a:close/>
                  <a:moveTo>
                    <a:pt x="72" y="89"/>
                  </a:moveTo>
                  <a:cubicBezTo>
                    <a:pt x="72" y="86"/>
                    <a:pt x="73" y="84"/>
                    <a:pt x="73" y="8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1"/>
                    <a:pt x="72" y="90"/>
                    <a:pt x="72" y="89"/>
                  </a:cubicBezTo>
                  <a:close/>
                  <a:moveTo>
                    <a:pt x="119" y="94"/>
                  </a:moveTo>
                  <a:cubicBezTo>
                    <a:pt x="115" y="97"/>
                    <a:pt x="109" y="97"/>
                    <a:pt x="105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0"/>
                    <a:pt x="78" y="67"/>
                    <a:pt x="80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59" y="65"/>
                    <a:pt x="160" y="66"/>
                  </a:cubicBezTo>
                  <a:lnTo>
                    <a:pt x="119" y="94"/>
                  </a:lnTo>
                  <a:close/>
                  <a:moveTo>
                    <a:pt x="53" y="14"/>
                  </a:moveTo>
                  <a:cubicBezTo>
                    <a:pt x="52" y="15"/>
                    <a:pt x="52" y="17"/>
                    <a:pt x="53" y="18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3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19"/>
          <p:cNvGrpSpPr/>
          <p:nvPr/>
        </p:nvGrpSpPr>
        <p:grpSpPr>
          <a:xfrm>
            <a:off x="7011735" y="5497288"/>
            <a:ext cx="633413" cy="633413"/>
            <a:chOff x="5487734" y="3773716"/>
            <a:chExt cx="633413" cy="633413"/>
          </a:xfrm>
          <a:solidFill>
            <a:schemeClr val="tx2"/>
          </a:solidFill>
        </p:grpSpPr>
        <p:sp>
          <p:nvSpPr>
            <p:cNvPr id="24" name="Freeform 580"/>
            <p:cNvSpPr>
              <a:spLocks noEditPoints="1"/>
            </p:cNvSpPr>
            <p:nvPr/>
          </p:nvSpPr>
          <p:spPr bwMode="auto">
            <a:xfrm>
              <a:off x="5487734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94"/>
            <p:cNvSpPr>
              <a:spLocks noEditPoints="1"/>
            </p:cNvSpPr>
            <p:nvPr/>
          </p:nvSpPr>
          <p:spPr bwMode="auto">
            <a:xfrm>
              <a:off x="5599033" y="3875967"/>
              <a:ext cx="410813" cy="385477"/>
            </a:xfrm>
            <a:custGeom>
              <a:avLst/>
              <a:gdLst>
                <a:gd name="T0" fmla="*/ 152 w 192"/>
                <a:gd name="T1" fmla="*/ 108 h 180"/>
                <a:gd name="T2" fmla="*/ 104 w 192"/>
                <a:gd name="T3" fmla="*/ 52 h 180"/>
                <a:gd name="T4" fmla="*/ 88 w 192"/>
                <a:gd name="T5" fmla="*/ 23 h 180"/>
                <a:gd name="T6" fmla="*/ 116 w 192"/>
                <a:gd name="T7" fmla="*/ 24 h 180"/>
                <a:gd name="T8" fmla="*/ 105 w 192"/>
                <a:gd name="T9" fmla="*/ 8 h 180"/>
                <a:gd name="T10" fmla="*/ 73 w 192"/>
                <a:gd name="T11" fmla="*/ 8 h 180"/>
                <a:gd name="T12" fmla="*/ 40 w 192"/>
                <a:gd name="T13" fmla="*/ 12 h 180"/>
                <a:gd name="T14" fmla="*/ 73 w 192"/>
                <a:gd name="T15" fmla="*/ 16 h 180"/>
                <a:gd name="T16" fmla="*/ 64 w 192"/>
                <a:gd name="T17" fmla="*/ 48 h 180"/>
                <a:gd name="T18" fmla="*/ 28 w 192"/>
                <a:gd name="T19" fmla="*/ 128 h 180"/>
                <a:gd name="T20" fmla="*/ 104 w 192"/>
                <a:gd name="T21" fmla="*/ 136 h 180"/>
                <a:gd name="T22" fmla="*/ 112 w 192"/>
                <a:gd name="T23" fmla="*/ 120 h 180"/>
                <a:gd name="T24" fmla="*/ 128 w 192"/>
                <a:gd name="T25" fmla="*/ 136 h 180"/>
                <a:gd name="T26" fmla="*/ 136 w 192"/>
                <a:gd name="T27" fmla="*/ 144 h 180"/>
                <a:gd name="T28" fmla="*/ 192 w 192"/>
                <a:gd name="T29" fmla="*/ 136 h 180"/>
                <a:gd name="T30" fmla="*/ 116 w 192"/>
                <a:gd name="T31" fmla="*/ 8 h 180"/>
                <a:gd name="T32" fmla="*/ 112 w 192"/>
                <a:gd name="T33" fmla="*/ 12 h 180"/>
                <a:gd name="T34" fmla="*/ 48 w 192"/>
                <a:gd name="T35" fmla="*/ 12 h 180"/>
                <a:gd name="T36" fmla="*/ 52 w 192"/>
                <a:gd name="T37" fmla="*/ 16 h 180"/>
                <a:gd name="T38" fmla="*/ 84 w 192"/>
                <a:gd name="T39" fmla="*/ 16 h 180"/>
                <a:gd name="T40" fmla="*/ 52 w 192"/>
                <a:gd name="T41" fmla="*/ 128 h 180"/>
                <a:gd name="T42" fmla="*/ 69 w 192"/>
                <a:gd name="T43" fmla="*/ 58 h 180"/>
                <a:gd name="T44" fmla="*/ 80 w 192"/>
                <a:gd name="T45" fmla="*/ 40 h 180"/>
                <a:gd name="T46" fmla="*/ 96 w 192"/>
                <a:gd name="T47" fmla="*/ 55 h 180"/>
                <a:gd name="T48" fmla="*/ 115 w 192"/>
                <a:gd name="T49" fmla="*/ 96 h 180"/>
                <a:gd name="T50" fmla="*/ 52 w 192"/>
                <a:gd name="T51" fmla="*/ 128 h 180"/>
                <a:gd name="T52" fmla="*/ 60 w 192"/>
                <a:gd name="T53" fmla="*/ 104 h 180"/>
                <a:gd name="T54" fmla="*/ 96 w 192"/>
                <a:gd name="T55" fmla="*/ 108 h 180"/>
                <a:gd name="T56" fmla="*/ 140 w 192"/>
                <a:gd name="T57" fmla="*/ 112 h 180"/>
                <a:gd name="T58" fmla="*/ 108 w 192"/>
                <a:gd name="T59" fmla="*/ 104 h 180"/>
                <a:gd name="T60" fmla="*/ 140 w 192"/>
                <a:gd name="T61" fmla="*/ 112 h 180"/>
                <a:gd name="T62" fmla="*/ 144 w 192"/>
                <a:gd name="T63" fmla="*/ 152 h 180"/>
                <a:gd name="T64" fmla="*/ 144 w 192"/>
                <a:gd name="T65" fmla="*/ 180 h 180"/>
                <a:gd name="T66" fmla="*/ 160 w 192"/>
                <a:gd name="T67" fmla="*/ 172 h 180"/>
                <a:gd name="T68" fmla="*/ 169 w 192"/>
                <a:gd name="T69" fmla="*/ 168 h 180"/>
                <a:gd name="T70" fmla="*/ 120 w 192"/>
                <a:gd name="T71" fmla="*/ 164 h 180"/>
                <a:gd name="T72" fmla="*/ 120 w 192"/>
                <a:gd name="T73" fmla="*/ 144 h 180"/>
                <a:gd name="T74" fmla="*/ 128 w 192"/>
                <a:gd name="T75" fmla="*/ 180 h 180"/>
                <a:gd name="T76" fmla="*/ 120 w 192"/>
                <a:gd name="T77" fmla="*/ 180 h 180"/>
                <a:gd name="T78" fmla="*/ 85 w 192"/>
                <a:gd name="T79" fmla="*/ 169 h 180"/>
                <a:gd name="T80" fmla="*/ 64 w 192"/>
                <a:gd name="T81" fmla="*/ 164 h 180"/>
                <a:gd name="T82" fmla="*/ 43 w 192"/>
                <a:gd name="T83" fmla="*/ 169 h 180"/>
                <a:gd name="T84" fmla="*/ 26 w 192"/>
                <a:gd name="T85" fmla="*/ 172 h 180"/>
                <a:gd name="T86" fmla="*/ 37 w 192"/>
                <a:gd name="T87" fmla="*/ 175 h 180"/>
                <a:gd name="T88" fmla="*/ 64 w 192"/>
                <a:gd name="T89" fmla="*/ 172 h 180"/>
                <a:gd name="T90" fmla="*/ 91 w 192"/>
                <a:gd name="T91" fmla="*/ 175 h 180"/>
                <a:gd name="T92" fmla="*/ 104 w 192"/>
                <a:gd name="T93" fmla="*/ 177 h 180"/>
                <a:gd name="T94" fmla="*/ 112 w 192"/>
                <a:gd name="T95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" h="180">
                  <a:moveTo>
                    <a:pt x="144" y="128"/>
                  </a:moveTo>
                  <a:cubicBezTo>
                    <a:pt x="144" y="119"/>
                    <a:pt x="144" y="119"/>
                    <a:pt x="144" y="119"/>
                  </a:cubicBezTo>
                  <a:cubicBezTo>
                    <a:pt x="149" y="118"/>
                    <a:pt x="152" y="113"/>
                    <a:pt x="152" y="108"/>
                  </a:cubicBezTo>
                  <a:cubicBezTo>
                    <a:pt x="152" y="101"/>
                    <a:pt x="147" y="96"/>
                    <a:pt x="140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7" y="76"/>
                    <a:pt x="123" y="59"/>
                    <a:pt x="104" y="5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39"/>
                    <a:pt x="97" y="32"/>
                    <a:pt x="88" y="3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1" y="22"/>
                    <a:pt x="94" y="19"/>
                    <a:pt x="9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21"/>
                    <a:pt x="111" y="24"/>
                    <a:pt x="116" y="24"/>
                  </a:cubicBezTo>
                  <a:cubicBezTo>
                    <a:pt x="123" y="24"/>
                    <a:pt x="128" y="19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111" y="0"/>
                    <a:pt x="106" y="3"/>
                    <a:pt x="10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3"/>
                    <a:pt x="89" y="0"/>
                    <a:pt x="84" y="0"/>
                  </a:cubicBezTo>
                  <a:cubicBezTo>
                    <a:pt x="79" y="0"/>
                    <a:pt x="74" y="3"/>
                    <a:pt x="7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3"/>
                    <a:pt x="57" y="0"/>
                    <a:pt x="52" y="0"/>
                  </a:cubicBezTo>
                  <a:cubicBezTo>
                    <a:pt x="45" y="0"/>
                    <a:pt x="40" y="5"/>
                    <a:pt x="40" y="12"/>
                  </a:cubicBezTo>
                  <a:cubicBezTo>
                    <a:pt x="40" y="19"/>
                    <a:pt x="45" y="24"/>
                    <a:pt x="52" y="24"/>
                  </a:cubicBezTo>
                  <a:cubicBezTo>
                    <a:pt x="57" y="24"/>
                    <a:pt x="62" y="21"/>
                    <a:pt x="6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9"/>
                    <a:pt x="77" y="22"/>
                    <a:pt x="80" y="2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1" y="32"/>
                    <a:pt x="64" y="39"/>
                    <a:pt x="64" y="48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42" y="60"/>
                    <a:pt x="28" y="81"/>
                    <a:pt x="28" y="104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92" y="128"/>
                    <a:pt x="192" y="128"/>
                    <a:pt x="192" y="128"/>
                  </a:cubicBezTo>
                  <a:lnTo>
                    <a:pt x="144" y="128"/>
                  </a:lnTo>
                  <a:close/>
                  <a:moveTo>
                    <a:pt x="116" y="8"/>
                  </a:moveTo>
                  <a:cubicBezTo>
                    <a:pt x="118" y="8"/>
                    <a:pt x="120" y="10"/>
                    <a:pt x="120" y="12"/>
                  </a:cubicBezTo>
                  <a:cubicBezTo>
                    <a:pt x="120" y="14"/>
                    <a:pt x="118" y="16"/>
                    <a:pt x="116" y="16"/>
                  </a:cubicBezTo>
                  <a:cubicBezTo>
                    <a:pt x="114" y="16"/>
                    <a:pt x="112" y="14"/>
                    <a:pt x="112" y="12"/>
                  </a:cubicBezTo>
                  <a:cubicBezTo>
                    <a:pt x="112" y="10"/>
                    <a:pt x="114" y="8"/>
                    <a:pt x="116" y="8"/>
                  </a:cubicBezTo>
                  <a:close/>
                  <a:moveTo>
                    <a:pt x="52" y="16"/>
                  </a:moveTo>
                  <a:cubicBezTo>
                    <a:pt x="50" y="16"/>
                    <a:pt x="48" y="14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54" y="8"/>
                    <a:pt x="56" y="10"/>
                    <a:pt x="56" y="12"/>
                  </a:cubicBezTo>
                  <a:cubicBezTo>
                    <a:pt x="56" y="14"/>
                    <a:pt x="54" y="16"/>
                    <a:pt x="52" y="16"/>
                  </a:cubicBezTo>
                  <a:close/>
                  <a:moveTo>
                    <a:pt x="84" y="8"/>
                  </a:moveTo>
                  <a:cubicBezTo>
                    <a:pt x="86" y="8"/>
                    <a:pt x="88" y="10"/>
                    <a:pt x="88" y="12"/>
                  </a:cubicBezTo>
                  <a:cubicBezTo>
                    <a:pt x="88" y="14"/>
                    <a:pt x="86" y="16"/>
                    <a:pt x="84" y="16"/>
                  </a:cubicBezTo>
                  <a:cubicBezTo>
                    <a:pt x="82" y="16"/>
                    <a:pt x="80" y="14"/>
                    <a:pt x="80" y="12"/>
                  </a:cubicBezTo>
                  <a:cubicBezTo>
                    <a:pt x="80" y="10"/>
                    <a:pt x="82" y="8"/>
                    <a:pt x="84" y="8"/>
                  </a:cubicBezTo>
                  <a:close/>
                  <a:moveTo>
                    <a:pt x="52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83"/>
                    <a:pt x="49" y="65"/>
                    <a:pt x="69" y="58"/>
                  </a:cubicBezTo>
                  <a:cubicBezTo>
                    <a:pt x="71" y="58"/>
                    <a:pt x="72" y="56"/>
                    <a:pt x="72" y="5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76" y="40"/>
                    <a:pt x="8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40"/>
                    <a:pt x="96" y="44"/>
                    <a:pt x="96" y="4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7" y="58"/>
                    <a:pt x="99" y="58"/>
                  </a:cubicBezTo>
                  <a:cubicBezTo>
                    <a:pt x="116" y="64"/>
                    <a:pt x="128" y="79"/>
                    <a:pt x="131" y="96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1" y="82"/>
                    <a:pt x="99" y="72"/>
                    <a:pt x="84" y="72"/>
                  </a:cubicBezTo>
                  <a:cubicBezTo>
                    <a:pt x="66" y="72"/>
                    <a:pt x="52" y="86"/>
                    <a:pt x="52" y="104"/>
                  </a:cubicBezTo>
                  <a:lnTo>
                    <a:pt x="52" y="128"/>
                  </a:lnTo>
                  <a:close/>
                  <a:moveTo>
                    <a:pt x="104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91"/>
                    <a:pt x="71" y="80"/>
                    <a:pt x="84" y="80"/>
                  </a:cubicBezTo>
                  <a:cubicBezTo>
                    <a:pt x="94" y="80"/>
                    <a:pt x="103" y="87"/>
                    <a:pt x="107" y="96"/>
                  </a:cubicBezTo>
                  <a:cubicBezTo>
                    <a:pt x="101" y="97"/>
                    <a:pt x="96" y="102"/>
                    <a:pt x="96" y="108"/>
                  </a:cubicBezTo>
                  <a:cubicBezTo>
                    <a:pt x="96" y="113"/>
                    <a:pt x="99" y="118"/>
                    <a:pt x="104" y="119"/>
                  </a:cubicBezTo>
                  <a:lnTo>
                    <a:pt x="104" y="128"/>
                  </a:lnTo>
                  <a:close/>
                  <a:moveTo>
                    <a:pt x="140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0"/>
                    <a:pt x="104" y="108"/>
                  </a:cubicBezTo>
                  <a:cubicBezTo>
                    <a:pt x="104" y="106"/>
                    <a:pt x="106" y="104"/>
                    <a:pt x="10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4"/>
                    <a:pt x="144" y="106"/>
                    <a:pt x="144" y="108"/>
                  </a:cubicBezTo>
                  <a:cubicBezTo>
                    <a:pt x="144" y="110"/>
                    <a:pt x="142" y="112"/>
                    <a:pt x="140" y="112"/>
                  </a:cubicBezTo>
                  <a:close/>
                  <a:moveTo>
                    <a:pt x="149" y="169"/>
                  </a:moveTo>
                  <a:cubicBezTo>
                    <a:pt x="147" y="171"/>
                    <a:pt x="146" y="172"/>
                    <a:pt x="144" y="17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50" y="180"/>
                    <a:pt x="153" y="177"/>
                    <a:pt x="155" y="175"/>
                  </a:cubicBezTo>
                  <a:cubicBezTo>
                    <a:pt x="157" y="173"/>
                    <a:pt x="158" y="172"/>
                    <a:pt x="160" y="172"/>
                  </a:cubicBezTo>
                  <a:cubicBezTo>
                    <a:pt x="162" y="172"/>
                    <a:pt x="163" y="173"/>
                    <a:pt x="164" y="174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67" y="166"/>
                    <a:pt x="165" y="164"/>
                    <a:pt x="160" y="164"/>
                  </a:cubicBezTo>
                  <a:cubicBezTo>
                    <a:pt x="154" y="164"/>
                    <a:pt x="151" y="167"/>
                    <a:pt x="149" y="169"/>
                  </a:cubicBezTo>
                  <a:close/>
                  <a:moveTo>
                    <a:pt x="120" y="164"/>
                  </a:moveTo>
                  <a:cubicBezTo>
                    <a:pt x="128" y="164"/>
                    <a:pt x="128" y="164"/>
                    <a:pt x="128" y="16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0" y="144"/>
                    <a:pt x="120" y="144"/>
                    <a:pt x="120" y="144"/>
                  </a:cubicBezTo>
                  <a:lnTo>
                    <a:pt x="120" y="164"/>
                  </a:lnTo>
                  <a:close/>
                  <a:moveTo>
                    <a:pt x="120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0" y="172"/>
                    <a:pt x="120" y="172"/>
                    <a:pt x="120" y="172"/>
                  </a:cubicBezTo>
                  <a:lnTo>
                    <a:pt x="120" y="180"/>
                  </a:lnTo>
                  <a:close/>
                  <a:moveTo>
                    <a:pt x="104" y="167"/>
                  </a:moveTo>
                  <a:cubicBezTo>
                    <a:pt x="102" y="165"/>
                    <a:pt x="100" y="164"/>
                    <a:pt x="96" y="164"/>
                  </a:cubicBezTo>
                  <a:cubicBezTo>
                    <a:pt x="90" y="164"/>
                    <a:pt x="87" y="167"/>
                    <a:pt x="85" y="169"/>
                  </a:cubicBezTo>
                  <a:cubicBezTo>
                    <a:pt x="83" y="171"/>
                    <a:pt x="82" y="172"/>
                    <a:pt x="80" y="172"/>
                  </a:cubicBezTo>
                  <a:cubicBezTo>
                    <a:pt x="78" y="172"/>
                    <a:pt x="77" y="171"/>
                    <a:pt x="75" y="169"/>
                  </a:cubicBezTo>
                  <a:cubicBezTo>
                    <a:pt x="73" y="167"/>
                    <a:pt x="70" y="164"/>
                    <a:pt x="64" y="164"/>
                  </a:cubicBezTo>
                  <a:cubicBezTo>
                    <a:pt x="58" y="164"/>
                    <a:pt x="55" y="167"/>
                    <a:pt x="53" y="169"/>
                  </a:cubicBezTo>
                  <a:cubicBezTo>
                    <a:pt x="51" y="171"/>
                    <a:pt x="50" y="172"/>
                    <a:pt x="48" y="172"/>
                  </a:cubicBezTo>
                  <a:cubicBezTo>
                    <a:pt x="46" y="172"/>
                    <a:pt x="45" y="171"/>
                    <a:pt x="43" y="169"/>
                  </a:cubicBezTo>
                  <a:cubicBezTo>
                    <a:pt x="41" y="167"/>
                    <a:pt x="38" y="164"/>
                    <a:pt x="32" y="164"/>
                  </a:cubicBezTo>
                  <a:cubicBezTo>
                    <a:pt x="27" y="164"/>
                    <a:pt x="25" y="166"/>
                    <a:pt x="23" y="16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3"/>
                    <a:pt x="30" y="172"/>
                    <a:pt x="32" y="172"/>
                  </a:cubicBezTo>
                  <a:cubicBezTo>
                    <a:pt x="34" y="172"/>
                    <a:pt x="35" y="173"/>
                    <a:pt x="37" y="175"/>
                  </a:cubicBezTo>
                  <a:cubicBezTo>
                    <a:pt x="39" y="177"/>
                    <a:pt x="42" y="180"/>
                    <a:pt x="48" y="180"/>
                  </a:cubicBezTo>
                  <a:cubicBezTo>
                    <a:pt x="54" y="180"/>
                    <a:pt x="57" y="177"/>
                    <a:pt x="59" y="175"/>
                  </a:cubicBezTo>
                  <a:cubicBezTo>
                    <a:pt x="61" y="173"/>
                    <a:pt x="62" y="172"/>
                    <a:pt x="64" y="172"/>
                  </a:cubicBezTo>
                  <a:cubicBezTo>
                    <a:pt x="66" y="172"/>
                    <a:pt x="67" y="173"/>
                    <a:pt x="69" y="175"/>
                  </a:cubicBezTo>
                  <a:cubicBezTo>
                    <a:pt x="71" y="177"/>
                    <a:pt x="74" y="180"/>
                    <a:pt x="80" y="180"/>
                  </a:cubicBezTo>
                  <a:cubicBezTo>
                    <a:pt x="86" y="180"/>
                    <a:pt x="89" y="177"/>
                    <a:pt x="91" y="175"/>
                  </a:cubicBezTo>
                  <a:cubicBezTo>
                    <a:pt x="93" y="173"/>
                    <a:pt x="94" y="172"/>
                    <a:pt x="96" y="172"/>
                  </a:cubicBezTo>
                  <a:cubicBezTo>
                    <a:pt x="98" y="172"/>
                    <a:pt x="99" y="173"/>
                    <a:pt x="101" y="175"/>
                  </a:cubicBezTo>
                  <a:cubicBezTo>
                    <a:pt x="102" y="176"/>
                    <a:pt x="103" y="177"/>
                    <a:pt x="104" y="177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04" y="160"/>
                    <a:pt x="104" y="160"/>
                    <a:pt x="104" y="160"/>
                  </a:cubicBezTo>
                  <a:lnTo>
                    <a:pt x="104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16"/>
          <p:cNvGrpSpPr/>
          <p:nvPr/>
        </p:nvGrpSpPr>
        <p:grpSpPr>
          <a:xfrm>
            <a:off x="7833360" y="5497288"/>
            <a:ext cx="632508" cy="633413"/>
            <a:chOff x="6309360" y="3773716"/>
            <a:chExt cx="632508" cy="633413"/>
          </a:xfrm>
          <a:solidFill>
            <a:schemeClr val="tx2"/>
          </a:solidFill>
        </p:grpSpPr>
        <p:sp>
          <p:nvSpPr>
            <p:cNvPr id="27" name="Freeform 582"/>
            <p:cNvSpPr>
              <a:spLocks noEditPoints="1"/>
            </p:cNvSpPr>
            <p:nvPr/>
          </p:nvSpPr>
          <p:spPr bwMode="auto">
            <a:xfrm>
              <a:off x="6309360" y="3773716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08"/>
            <p:cNvSpPr>
              <a:spLocks noEditPoints="1"/>
            </p:cNvSpPr>
            <p:nvPr/>
          </p:nvSpPr>
          <p:spPr bwMode="auto">
            <a:xfrm>
              <a:off x="6436948" y="3919401"/>
              <a:ext cx="376428" cy="367379"/>
            </a:xfrm>
            <a:custGeom>
              <a:avLst/>
              <a:gdLst>
                <a:gd name="T0" fmla="*/ 155 w 176"/>
                <a:gd name="T1" fmla="*/ 25 h 172"/>
                <a:gd name="T2" fmla="*/ 128 w 176"/>
                <a:gd name="T3" fmla="*/ 10 h 172"/>
                <a:gd name="T4" fmla="*/ 48 w 176"/>
                <a:gd name="T5" fmla="*/ 10 h 172"/>
                <a:gd name="T6" fmla="*/ 3 w 176"/>
                <a:gd name="T7" fmla="*/ 55 h 172"/>
                <a:gd name="T8" fmla="*/ 4 w 176"/>
                <a:gd name="T9" fmla="*/ 86 h 172"/>
                <a:gd name="T10" fmla="*/ 27 w 176"/>
                <a:gd name="T11" fmla="*/ 146 h 172"/>
                <a:gd name="T12" fmla="*/ 27 w 176"/>
                <a:gd name="T13" fmla="*/ 146 h 172"/>
                <a:gd name="T14" fmla="*/ 88 w 176"/>
                <a:gd name="T15" fmla="*/ 156 h 172"/>
                <a:gd name="T16" fmla="*/ 105 w 176"/>
                <a:gd name="T17" fmla="*/ 172 h 172"/>
                <a:gd name="T18" fmla="*/ 132 w 176"/>
                <a:gd name="T19" fmla="*/ 156 h 172"/>
                <a:gd name="T20" fmla="*/ 172 w 176"/>
                <a:gd name="T21" fmla="*/ 106 h 172"/>
                <a:gd name="T22" fmla="*/ 150 w 176"/>
                <a:gd name="T23" fmla="*/ 48 h 172"/>
                <a:gd name="T24" fmla="*/ 165 w 176"/>
                <a:gd name="T25" fmla="*/ 102 h 172"/>
                <a:gd name="T26" fmla="*/ 162 w 176"/>
                <a:gd name="T27" fmla="*/ 106 h 172"/>
                <a:gd name="T28" fmla="*/ 158 w 176"/>
                <a:gd name="T29" fmla="*/ 108 h 172"/>
                <a:gd name="T30" fmla="*/ 119 w 176"/>
                <a:gd name="T31" fmla="*/ 74 h 172"/>
                <a:gd name="T32" fmla="*/ 138 w 176"/>
                <a:gd name="T33" fmla="*/ 78 h 172"/>
                <a:gd name="T34" fmla="*/ 140 w 176"/>
                <a:gd name="T35" fmla="*/ 77 h 172"/>
                <a:gd name="T36" fmla="*/ 141 w 176"/>
                <a:gd name="T37" fmla="*/ 75 h 172"/>
                <a:gd name="T38" fmla="*/ 101 w 176"/>
                <a:gd name="T39" fmla="*/ 93 h 172"/>
                <a:gd name="T40" fmla="*/ 57 w 176"/>
                <a:gd name="T41" fmla="*/ 89 h 172"/>
                <a:gd name="T42" fmla="*/ 73 w 176"/>
                <a:gd name="T43" fmla="*/ 91 h 172"/>
                <a:gd name="T44" fmla="*/ 99 w 176"/>
                <a:gd name="T45" fmla="*/ 55 h 172"/>
                <a:gd name="T46" fmla="*/ 90 w 176"/>
                <a:gd name="T47" fmla="*/ 68 h 172"/>
                <a:gd name="T48" fmla="*/ 108 w 176"/>
                <a:gd name="T49" fmla="*/ 108 h 172"/>
                <a:gd name="T50" fmla="*/ 111 w 176"/>
                <a:gd name="T51" fmla="*/ 8 h 172"/>
                <a:gd name="T52" fmla="*/ 138 w 176"/>
                <a:gd name="T53" fmla="*/ 40 h 172"/>
                <a:gd name="T54" fmla="*/ 135 w 176"/>
                <a:gd name="T55" fmla="*/ 69 h 172"/>
                <a:gd name="T56" fmla="*/ 108 w 176"/>
                <a:gd name="T57" fmla="*/ 54 h 172"/>
                <a:gd name="T58" fmla="*/ 82 w 176"/>
                <a:gd name="T59" fmla="*/ 10 h 172"/>
                <a:gd name="T60" fmla="*/ 36 w 176"/>
                <a:gd name="T61" fmla="*/ 46 h 172"/>
                <a:gd name="T62" fmla="*/ 75 w 176"/>
                <a:gd name="T63" fmla="*/ 14 h 172"/>
                <a:gd name="T64" fmla="*/ 58 w 176"/>
                <a:gd name="T65" fmla="*/ 45 h 172"/>
                <a:gd name="T66" fmla="*/ 57 w 176"/>
                <a:gd name="T67" fmla="*/ 43 h 172"/>
                <a:gd name="T68" fmla="*/ 55 w 176"/>
                <a:gd name="T69" fmla="*/ 42 h 172"/>
                <a:gd name="T70" fmla="*/ 36 w 176"/>
                <a:gd name="T71" fmla="*/ 46 h 172"/>
                <a:gd name="T72" fmla="*/ 25 w 176"/>
                <a:gd name="T73" fmla="*/ 63 h 172"/>
                <a:gd name="T74" fmla="*/ 52 w 176"/>
                <a:gd name="T75" fmla="*/ 51 h 172"/>
                <a:gd name="T76" fmla="*/ 55 w 176"/>
                <a:gd name="T77" fmla="*/ 80 h 172"/>
                <a:gd name="T78" fmla="*/ 26 w 176"/>
                <a:gd name="T79" fmla="*/ 128 h 172"/>
                <a:gd name="T80" fmla="*/ 81 w 176"/>
                <a:gd name="T81" fmla="*/ 148 h 172"/>
                <a:gd name="T82" fmla="*/ 33 w 176"/>
                <a:gd name="T83" fmla="*/ 140 h 172"/>
                <a:gd name="T84" fmla="*/ 32 w 176"/>
                <a:gd name="T85" fmla="*/ 136 h 172"/>
                <a:gd name="T86" fmla="*/ 34 w 176"/>
                <a:gd name="T87" fmla="*/ 130 h 172"/>
                <a:gd name="T88" fmla="*/ 69 w 176"/>
                <a:gd name="T89" fmla="*/ 129 h 172"/>
                <a:gd name="T90" fmla="*/ 142 w 176"/>
                <a:gd name="T91" fmla="*/ 142 h 172"/>
                <a:gd name="T92" fmla="*/ 100 w 176"/>
                <a:gd name="T93" fmla="*/ 152 h 172"/>
                <a:gd name="T94" fmla="*/ 100 w 176"/>
                <a:gd name="T95" fmla="*/ 107 h 172"/>
                <a:gd name="T96" fmla="*/ 136 w 176"/>
                <a:gd name="T97" fmla="*/ 116 h 172"/>
                <a:gd name="T98" fmla="*/ 142 w 176"/>
                <a:gd name="T99" fmla="*/ 14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6" h="172">
                  <a:moveTo>
                    <a:pt x="150" y="48"/>
                  </a:moveTo>
                  <a:cubicBezTo>
                    <a:pt x="157" y="29"/>
                    <a:pt x="157" y="29"/>
                    <a:pt x="157" y="29"/>
                  </a:cubicBezTo>
                  <a:cubicBezTo>
                    <a:pt x="157" y="28"/>
                    <a:pt x="157" y="26"/>
                    <a:pt x="155" y="25"/>
                  </a:cubicBezTo>
                  <a:cubicBezTo>
                    <a:pt x="154" y="24"/>
                    <a:pt x="152" y="24"/>
                    <a:pt x="151" y="25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5" y="4"/>
                    <a:pt x="118" y="0"/>
                    <a:pt x="11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8" y="0"/>
                    <a:pt x="51" y="4"/>
                    <a:pt x="48" y="1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7"/>
                    <a:pt x="4" y="58"/>
                    <a:pt x="5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92"/>
                    <a:pt x="0" y="100"/>
                    <a:pt x="4" y="10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30" y="152"/>
                    <a:pt x="37" y="156"/>
                    <a:pt x="44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2" y="172"/>
                    <a:pt x="103" y="172"/>
                    <a:pt x="104" y="172"/>
                  </a:cubicBezTo>
                  <a:cubicBezTo>
                    <a:pt x="104" y="172"/>
                    <a:pt x="105" y="172"/>
                    <a:pt x="105" y="172"/>
                  </a:cubicBezTo>
                  <a:cubicBezTo>
                    <a:pt x="107" y="171"/>
                    <a:pt x="108" y="170"/>
                    <a:pt x="108" y="168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9" y="156"/>
                    <a:pt x="146" y="152"/>
                    <a:pt x="149" y="14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6" y="100"/>
                    <a:pt x="176" y="92"/>
                    <a:pt x="172" y="86"/>
                  </a:cubicBezTo>
                  <a:lnTo>
                    <a:pt x="150" y="48"/>
                  </a:lnTo>
                  <a:close/>
                  <a:moveTo>
                    <a:pt x="147" y="58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8" y="94"/>
                    <a:pt x="168" y="98"/>
                    <a:pt x="165" y="102"/>
                  </a:cubicBezTo>
                  <a:cubicBezTo>
                    <a:pt x="165" y="103"/>
                    <a:pt x="164" y="103"/>
                    <a:pt x="164" y="104"/>
                  </a:cubicBezTo>
                  <a:cubicBezTo>
                    <a:pt x="164" y="104"/>
                    <a:pt x="164" y="104"/>
                    <a:pt x="163" y="105"/>
                  </a:cubicBezTo>
                  <a:cubicBezTo>
                    <a:pt x="163" y="105"/>
                    <a:pt x="162" y="105"/>
                    <a:pt x="162" y="106"/>
                  </a:cubicBezTo>
                  <a:cubicBezTo>
                    <a:pt x="162" y="106"/>
                    <a:pt x="161" y="106"/>
                    <a:pt x="161" y="106"/>
                  </a:cubicBezTo>
                  <a:cubicBezTo>
                    <a:pt x="160" y="107"/>
                    <a:pt x="160" y="107"/>
                    <a:pt x="159" y="107"/>
                  </a:cubicBezTo>
                  <a:cubicBezTo>
                    <a:pt x="159" y="107"/>
                    <a:pt x="158" y="107"/>
                    <a:pt x="158" y="108"/>
                  </a:cubicBezTo>
                  <a:cubicBezTo>
                    <a:pt x="157" y="108"/>
                    <a:pt x="156" y="108"/>
                    <a:pt x="155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8"/>
                    <a:pt x="137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9" y="78"/>
                    <a:pt x="139" y="78"/>
                    <a:pt x="139" y="77"/>
                  </a:cubicBezTo>
                  <a:cubicBezTo>
                    <a:pt x="139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1" y="76"/>
                    <a:pt x="141" y="76"/>
                  </a:cubicBezTo>
                  <a:cubicBezTo>
                    <a:pt x="141" y="76"/>
                    <a:pt x="141" y="76"/>
                    <a:pt x="141" y="75"/>
                  </a:cubicBezTo>
                  <a:lnTo>
                    <a:pt x="147" y="58"/>
                  </a:lnTo>
                  <a:close/>
                  <a:moveTo>
                    <a:pt x="105" y="92"/>
                  </a:moveTo>
                  <a:cubicBezTo>
                    <a:pt x="104" y="92"/>
                    <a:pt x="102" y="92"/>
                    <a:pt x="101" y="93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6"/>
                    <a:pt x="71" y="96"/>
                    <a:pt x="72" y="95"/>
                  </a:cubicBezTo>
                  <a:cubicBezTo>
                    <a:pt x="73" y="94"/>
                    <a:pt x="74" y="92"/>
                    <a:pt x="73" y="9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2"/>
                    <a:pt x="86" y="63"/>
                    <a:pt x="86" y="65"/>
                  </a:cubicBezTo>
                  <a:cubicBezTo>
                    <a:pt x="87" y="66"/>
                    <a:pt x="88" y="68"/>
                    <a:pt x="90" y="68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4"/>
                    <a:pt x="107" y="93"/>
                    <a:pt x="105" y="92"/>
                  </a:cubicBezTo>
                  <a:close/>
                  <a:moveTo>
                    <a:pt x="111" y="8"/>
                  </a:moveTo>
                  <a:cubicBezTo>
                    <a:pt x="115" y="8"/>
                    <a:pt x="119" y="10"/>
                    <a:pt x="121" y="14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9"/>
                    <a:pt x="137" y="40"/>
                    <a:pt x="138" y="40"/>
                  </a:cubicBezTo>
                  <a:cubicBezTo>
                    <a:pt x="139" y="40"/>
                    <a:pt x="140" y="40"/>
                    <a:pt x="141" y="40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8" y="59"/>
                    <a:pt x="109" y="56"/>
                    <a:pt x="108" y="54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1" y="9"/>
                    <a:pt x="81" y="8"/>
                  </a:cubicBezTo>
                  <a:lnTo>
                    <a:pt x="111" y="8"/>
                  </a:lnTo>
                  <a:close/>
                  <a:moveTo>
                    <a:pt x="36" y="46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7" y="10"/>
                    <a:pt x="61" y="8"/>
                    <a:pt x="65" y="8"/>
                  </a:cubicBezTo>
                  <a:cubicBezTo>
                    <a:pt x="69" y="8"/>
                    <a:pt x="73" y="10"/>
                    <a:pt x="75" y="14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lnTo>
                    <a:pt x="36" y="46"/>
                  </a:lnTo>
                  <a:close/>
                  <a:moveTo>
                    <a:pt x="11" y="90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5"/>
                    <a:pt x="25" y="64"/>
                    <a:pt x="25" y="63"/>
                  </a:cubicBezTo>
                  <a:cubicBezTo>
                    <a:pt x="25" y="62"/>
                    <a:pt x="24" y="61"/>
                    <a:pt x="23" y="60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0"/>
                    <a:pt x="56" y="80"/>
                    <a:pt x="55" y="80"/>
                  </a:cubicBezTo>
                  <a:cubicBezTo>
                    <a:pt x="54" y="80"/>
                    <a:pt x="53" y="81"/>
                    <a:pt x="52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6" y="127"/>
                    <a:pt x="26" y="127"/>
                    <a:pt x="26" y="128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8" y="98"/>
                    <a:pt x="8" y="94"/>
                    <a:pt x="11" y="90"/>
                  </a:cubicBezTo>
                  <a:close/>
                  <a:moveTo>
                    <a:pt x="81" y="148"/>
                  </a:moveTo>
                  <a:cubicBezTo>
                    <a:pt x="44" y="148"/>
                    <a:pt x="44" y="148"/>
                    <a:pt x="44" y="148"/>
                  </a:cubicBezTo>
                  <a:cubicBezTo>
                    <a:pt x="40" y="148"/>
                    <a:pt x="36" y="146"/>
                    <a:pt x="34" y="142"/>
                  </a:cubicBezTo>
                  <a:cubicBezTo>
                    <a:pt x="33" y="141"/>
                    <a:pt x="33" y="141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2" y="137"/>
                    <a:pt x="32" y="136"/>
                    <a:pt x="32" y="136"/>
                  </a:cubicBezTo>
                  <a:cubicBezTo>
                    <a:pt x="32" y="135"/>
                    <a:pt x="32" y="134"/>
                    <a:pt x="32" y="134"/>
                  </a:cubicBezTo>
                  <a:cubicBezTo>
                    <a:pt x="32" y="133"/>
                    <a:pt x="32" y="133"/>
                    <a:pt x="33" y="133"/>
                  </a:cubicBezTo>
                  <a:cubicBezTo>
                    <a:pt x="33" y="132"/>
                    <a:pt x="33" y="131"/>
                    <a:pt x="34" y="130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31"/>
                    <a:pt x="68" y="133"/>
                    <a:pt x="69" y="135"/>
                  </a:cubicBezTo>
                  <a:lnTo>
                    <a:pt x="81" y="148"/>
                  </a:lnTo>
                  <a:close/>
                  <a:moveTo>
                    <a:pt x="142" y="142"/>
                  </a:moveTo>
                  <a:cubicBezTo>
                    <a:pt x="140" y="146"/>
                    <a:pt x="136" y="148"/>
                    <a:pt x="13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2" y="148"/>
                    <a:pt x="100" y="150"/>
                    <a:pt x="100" y="152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4"/>
                    <a:pt x="102" y="116"/>
                    <a:pt x="104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6" y="116"/>
                    <a:pt x="157" y="116"/>
                    <a:pt x="157" y="116"/>
                  </a:cubicBezTo>
                  <a:lnTo>
                    <a:pt x="142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6715375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Education &amp; science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5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Education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Research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Space</a:t>
            </a:r>
          </a:p>
        </p:txBody>
      </p:sp>
      <p:sp>
        <p:nvSpPr>
          <p:cNvPr id="6" name="Freeform 673"/>
          <p:cNvSpPr>
            <a:spLocks noEditPoints="1"/>
          </p:cNvSpPr>
          <p:nvPr/>
        </p:nvSpPr>
        <p:spPr bwMode="auto">
          <a:xfrm>
            <a:off x="7586604" y="2656757"/>
            <a:ext cx="1048615" cy="964371"/>
          </a:xfrm>
          <a:custGeom>
            <a:avLst/>
            <a:gdLst>
              <a:gd name="T0" fmla="*/ 156 w 200"/>
              <a:gd name="T1" fmla="*/ 40 h 184"/>
              <a:gd name="T2" fmla="*/ 144 w 200"/>
              <a:gd name="T3" fmla="*/ 64 h 184"/>
              <a:gd name="T4" fmla="*/ 136 w 200"/>
              <a:gd name="T5" fmla="*/ 36 h 184"/>
              <a:gd name="T6" fmla="*/ 116 w 200"/>
              <a:gd name="T7" fmla="*/ 24 h 184"/>
              <a:gd name="T8" fmla="*/ 104 w 200"/>
              <a:gd name="T9" fmla="*/ 0 h 184"/>
              <a:gd name="T10" fmla="*/ 84 w 200"/>
              <a:gd name="T11" fmla="*/ 12 h 184"/>
              <a:gd name="T12" fmla="*/ 76 w 200"/>
              <a:gd name="T13" fmla="*/ 24 h 184"/>
              <a:gd name="T14" fmla="*/ 64 w 200"/>
              <a:gd name="T15" fmla="*/ 64 h 184"/>
              <a:gd name="T16" fmla="*/ 56 w 200"/>
              <a:gd name="T17" fmla="*/ 52 h 184"/>
              <a:gd name="T18" fmla="*/ 12 w 200"/>
              <a:gd name="T19" fmla="*/ 40 h 184"/>
              <a:gd name="T20" fmla="*/ 0 w 200"/>
              <a:gd name="T21" fmla="*/ 84 h 184"/>
              <a:gd name="T22" fmla="*/ 44 w 200"/>
              <a:gd name="T23" fmla="*/ 96 h 184"/>
              <a:gd name="T24" fmla="*/ 56 w 200"/>
              <a:gd name="T25" fmla="*/ 72 h 184"/>
              <a:gd name="T26" fmla="*/ 64 w 200"/>
              <a:gd name="T27" fmla="*/ 84 h 184"/>
              <a:gd name="T28" fmla="*/ 96 w 200"/>
              <a:gd name="T29" fmla="*/ 96 h 184"/>
              <a:gd name="T30" fmla="*/ 64 w 200"/>
              <a:gd name="T31" fmla="*/ 131 h 184"/>
              <a:gd name="T32" fmla="*/ 68 w 200"/>
              <a:gd name="T33" fmla="*/ 136 h 184"/>
              <a:gd name="T34" fmla="*/ 96 w 200"/>
              <a:gd name="T35" fmla="*/ 144 h 184"/>
              <a:gd name="T36" fmla="*/ 104 w 200"/>
              <a:gd name="T37" fmla="*/ 136 h 184"/>
              <a:gd name="T38" fmla="*/ 135 w 200"/>
              <a:gd name="T39" fmla="*/ 134 h 184"/>
              <a:gd name="T40" fmla="*/ 104 w 200"/>
              <a:gd name="T41" fmla="*/ 104 h 184"/>
              <a:gd name="T42" fmla="*/ 124 w 200"/>
              <a:gd name="T43" fmla="*/ 96 h 184"/>
              <a:gd name="T44" fmla="*/ 136 w 200"/>
              <a:gd name="T45" fmla="*/ 72 h 184"/>
              <a:gd name="T46" fmla="*/ 144 w 200"/>
              <a:gd name="T47" fmla="*/ 84 h 184"/>
              <a:gd name="T48" fmla="*/ 188 w 200"/>
              <a:gd name="T49" fmla="*/ 96 h 184"/>
              <a:gd name="T50" fmla="*/ 200 w 200"/>
              <a:gd name="T51" fmla="*/ 52 h 184"/>
              <a:gd name="T52" fmla="*/ 24 w 200"/>
              <a:gd name="T53" fmla="*/ 88 h 184"/>
              <a:gd name="T54" fmla="*/ 8 w 200"/>
              <a:gd name="T55" fmla="*/ 84 h 184"/>
              <a:gd name="T56" fmla="*/ 12 w 200"/>
              <a:gd name="T57" fmla="*/ 48 h 184"/>
              <a:gd name="T58" fmla="*/ 24 w 200"/>
              <a:gd name="T59" fmla="*/ 88 h 184"/>
              <a:gd name="T60" fmla="*/ 44 w 200"/>
              <a:gd name="T61" fmla="*/ 88 h 184"/>
              <a:gd name="T62" fmla="*/ 32 w 200"/>
              <a:gd name="T63" fmla="*/ 48 h 184"/>
              <a:gd name="T64" fmla="*/ 48 w 200"/>
              <a:gd name="T65" fmla="*/ 52 h 184"/>
              <a:gd name="T66" fmla="*/ 92 w 200"/>
              <a:gd name="T67" fmla="*/ 12 h 184"/>
              <a:gd name="T68" fmla="*/ 104 w 200"/>
              <a:gd name="T69" fmla="*/ 8 h 184"/>
              <a:gd name="T70" fmla="*/ 108 w 200"/>
              <a:gd name="T71" fmla="*/ 24 h 184"/>
              <a:gd name="T72" fmla="*/ 92 w 200"/>
              <a:gd name="T73" fmla="*/ 12 h 184"/>
              <a:gd name="T74" fmla="*/ 74 w 200"/>
              <a:gd name="T75" fmla="*/ 128 h 184"/>
              <a:gd name="T76" fmla="*/ 126 w 200"/>
              <a:gd name="T77" fmla="*/ 128 h 184"/>
              <a:gd name="T78" fmla="*/ 124 w 200"/>
              <a:gd name="T79" fmla="*/ 88 h 184"/>
              <a:gd name="T80" fmla="*/ 72 w 200"/>
              <a:gd name="T81" fmla="*/ 84 h 184"/>
              <a:gd name="T82" fmla="*/ 76 w 200"/>
              <a:gd name="T83" fmla="*/ 32 h 184"/>
              <a:gd name="T84" fmla="*/ 128 w 200"/>
              <a:gd name="T85" fmla="*/ 36 h 184"/>
              <a:gd name="T86" fmla="*/ 168 w 200"/>
              <a:gd name="T87" fmla="*/ 88 h 184"/>
              <a:gd name="T88" fmla="*/ 152 w 200"/>
              <a:gd name="T89" fmla="*/ 84 h 184"/>
              <a:gd name="T90" fmla="*/ 156 w 200"/>
              <a:gd name="T91" fmla="*/ 48 h 184"/>
              <a:gd name="T92" fmla="*/ 168 w 200"/>
              <a:gd name="T93" fmla="*/ 88 h 184"/>
              <a:gd name="T94" fmla="*/ 188 w 200"/>
              <a:gd name="T95" fmla="*/ 88 h 184"/>
              <a:gd name="T96" fmla="*/ 176 w 200"/>
              <a:gd name="T97" fmla="*/ 48 h 184"/>
              <a:gd name="T98" fmla="*/ 192 w 200"/>
              <a:gd name="T99" fmla="*/ 52 h 184"/>
              <a:gd name="T100" fmla="*/ 100 w 200"/>
              <a:gd name="T101" fmla="*/ 176 h 184"/>
              <a:gd name="T102" fmla="*/ 64 w 200"/>
              <a:gd name="T103" fmla="*/ 157 h 184"/>
              <a:gd name="T104" fmla="*/ 136 w 200"/>
              <a:gd name="T105" fmla="*/ 157 h 184"/>
              <a:gd name="T106" fmla="*/ 100 w 200"/>
              <a:gd name="T107" fmla="*/ 176 h 184"/>
              <a:gd name="T108" fmla="*/ 112 w 200"/>
              <a:gd name="T109" fmla="*/ 154 h 184"/>
              <a:gd name="T110" fmla="*/ 88 w 200"/>
              <a:gd name="T111" fmla="*/ 154 h 184"/>
              <a:gd name="T112" fmla="*/ 100 w 200"/>
              <a:gd name="T113" fmla="*/ 16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184">
                <a:moveTo>
                  <a:pt x="188" y="40"/>
                </a:moveTo>
                <a:cubicBezTo>
                  <a:pt x="156" y="40"/>
                  <a:pt x="156" y="40"/>
                  <a:pt x="156" y="40"/>
                </a:cubicBezTo>
                <a:cubicBezTo>
                  <a:pt x="149" y="40"/>
                  <a:pt x="144" y="45"/>
                  <a:pt x="144" y="52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29"/>
                  <a:pt x="131" y="24"/>
                  <a:pt x="124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11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4" y="5"/>
                  <a:pt x="84" y="12"/>
                </a:cubicBezTo>
                <a:cubicBezTo>
                  <a:pt x="84" y="24"/>
                  <a:pt x="84" y="24"/>
                  <a:pt x="84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69" y="24"/>
                  <a:pt x="64" y="29"/>
                  <a:pt x="64" y="36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45"/>
                  <a:pt x="51" y="40"/>
                  <a:pt x="44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5" y="40"/>
                  <a:pt x="0" y="45"/>
                  <a:pt x="0" y="52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51" y="96"/>
                  <a:pt x="56" y="91"/>
                  <a:pt x="56" y="84"/>
                </a:cubicBezTo>
                <a:cubicBezTo>
                  <a:pt x="56" y="72"/>
                  <a:pt x="56" y="72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91"/>
                  <a:pt x="69" y="96"/>
                  <a:pt x="76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2" y="106"/>
                  <a:pt x="69" y="116"/>
                  <a:pt x="64" y="131"/>
                </a:cubicBezTo>
                <a:cubicBezTo>
                  <a:pt x="64" y="132"/>
                  <a:pt x="64" y="133"/>
                  <a:pt x="65" y="134"/>
                </a:cubicBezTo>
                <a:cubicBezTo>
                  <a:pt x="66" y="135"/>
                  <a:pt x="67" y="136"/>
                  <a:pt x="68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3" y="136"/>
                  <a:pt x="134" y="135"/>
                  <a:pt x="135" y="134"/>
                </a:cubicBezTo>
                <a:cubicBezTo>
                  <a:pt x="136" y="133"/>
                  <a:pt x="136" y="132"/>
                  <a:pt x="136" y="131"/>
                </a:cubicBezTo>
                <a:cubicBezTo>
                  <a:pt x="131" y="116"/>
                  <a:pt x="118" y="106"/>
                  <a:pt x="104" y="10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1" y="96"/>
                  <a:pt x="136" y="91"/>
                  <a:pt x="136" y="84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91"/>
                  <a:pt x="149" y="96"/>
                  <a:pt x="156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95" y="96"/>
                  <a:pt x="200" y="91"/>
                  <a:pt x="200" y="84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45"/>
                  <a:pt x="195" y="40"/>
                  <a:pt x="188" y="40"/>
                </a:cubicBezTo>
                <a:close/>
                <a:moveTo>
                  <a:pt x="2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10" y="88"/>
                  <a:pt x="8" y="86"/>
                  <a:pt x="8" y="84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0"/>
                  <a:pt x="10" y="48"/>
                  <a:pt x="12" y="48"/>
                </a:cubicBezTo>
                <a:cubicBezTo>
                  <a:pt x="24" y="48"/>
                  <a:pt x="24" y="48"/>
                  <a:pt x="24" y="48"/>
                </a:cubicBezTo>
                <a:lnTo>
                  <a:pt x="24" y="88"/>
                </a:lnTo>
                <a:close/>
                <a:moveTo>
                  <a:pt x="48" y="84"/>
                </a:moveTo>
                <a:cubicBezTo>
                  <a:pt x="48" y="86"/>
                  <a:pt x="46" y="88"/>
                  <a:pt x="44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32" y="48"/>
                  <a:pt x="32" y="48"/>
                  <a:pt x="32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6" y="48"/>
                  <a:pt x="48" y="50"/>
                  <a:pt x="48" y="52"/>
                </a:cubicBezTo>
                <a:lnTo>
                  <a:pt x="48" y="84"/>
                </a:lnTo>
                <a:close/>
                <a:moveTo>
                  <a:pt x="92" y="12"/>
                </a:moveTo>
                <a:cubicBezTo>
                  <a:pt x="92" y="10"/>
                  <a:pt x="94" y="8"/>
                  <a:pt x="9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92" y="24"/>
                  <a:pt x="92" y="24"/>
                  <a:pt x="92" y="24"/>
                </a:cubicBezTo>
                <a:lnTo>
                  <a:pt x="92" y="12"/>
                </a:lnTo>
                <a:close/>
                <a:moveTo>
                  <a:pt x="126" y="128"/>
                </a:moveTo>
                <a:cubicBezTo>
                  <a:pt x="74" y="128"/>
                  <a:pt x="74" y="128"/>
                  <a:pt x="74" y="128"/>
                </a:cubicBezTo>
                <a:cubicBezTo>
                  <a:pt x="79" y="118"/>
                  <a:pt x="89" y="112"/>
                  <a:pt x="100" y="112"/>
                </a:cubicBezTo>
                <a:cubicBezTo>
                  <a:pt x="111" y="112"/>
                  <a:pt x="121" y="118"/>
                  <a:pt x="126" y="128"/>
                </a:cubicBezTo>
                <a:close/>
                <a:moveTo>
                  <a:pt x="128" y="84"/>
                </a:moveTo>
                <a:cubicBezTo>
                  <a:pt x="128" y="86"/>
                  <a:pt x="126" y="88"/>
                  <a:pt x="124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4" y="88"/>
                  <a:pt x="72" y="86"/>
                  <a:pt x="72" y="8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4"/>
                  <a:pt x="74" y="32"/>
                  <a:pt x="76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6" y="32"/>
                  <a:pt x="128" y="34"/>
                  <a:pt x="128" y="36"/>
                </a:cubicBezTo>
                <a:lnTo>
                  <a:pt x="128" y="84"/>
                </a:lnTo>
                <a:close/>
                <a:moveTo>
                  <a:pt x="168" y="88"/>
                </a:moveTo>
                <a:cubicBezTo>
                  <a:pt x="156" y="88"/>
                  <a:pt x="156" y="88"/>
                  <a:pt x="156" y="88"/>
                </a:cubicBezTo>
                <a:cubicBezTo>
                  <a:pt x="154" y="88"/>
                  <a:pt x="152" y="86"/>
                  <a:pt x="152" y="84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0"/>
                  <a:pt x="154" y="48"/>
                  <a:pt x="156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88"/>
                </a:lnTo>
                <a:close/>
                <a:moveTo>
                  <a:pt x="192" y="84"/>
                </a:moveTo>
                <a:cubicBezTo>
                  <a:pt x="192" y="86"/>
                  <a:pt x="190" y="88"/>
                  <a:pt x="188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90" y="48"/>
                  <a:pt x="192" y="50"/>
                  <a:pt x="192" y="52"/>
                </a:cubicBezTo>
                <a:lnTo>
                  <a:pt x="192" y="84"/>
                </a:lnTo>
                <a:close/>
                <a:moveTo>
                  <a:pt x="100" y="176"/>
                </a:moveTo>
                <a:cubicBezTo>
                  <a:pt x="87" y="176"/>
                  <a:pt x="75" y="167"/>
                  <a:pt x="71" y="155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9" y="173"/>
                  <a:pt x="83" y="184"/>
                  <a:pt x="100" y="184"/>
                </a:cubicBezTo>
                <a:cubicBezTo>
                  <a:pt x="117" y="184"/>
                  <a:pt x="131" y="173"/>
                  <a:pt x="136" y="157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5" y="167"/>
                  <a:pt x="113" y="176"/>
                  <a:pt x="100" y="176"/>
                </a:cubicBezTo>
                <a:close/>
                <a:moveTo>
                  <a:pt x="118" y="158"/>
                </a:moveTo>
                <a:cubicBezTo>
                  <a:pt x="112" y="154"/>
                  <a:pt x="112" y="154"/>
                  <a:pt x="112" y="154"/>
                </a:cubicBezTo>
                <a:cubicBezTo>
                  <a:pt x="109" y="158"/>
                  <a:pt x="105" y="160"/>
                  <a:pt x="100" y="160"/>
                </a:cubicBezTo>
                <a:cubicBezTo>
                  <a:pt x="95" y="160"/>
                  <a:pt x="91" y="158"/>
                  <a:pt x="88" y="154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6" y="164"/>
                  <a:pt x="93" y="168"/>
                  <a:pt x="100" y="168"/>
                </a:cubicBezTo>
                <a:cubicBezTo>
                  <a:pt x="107" y="168"/>
                  <a:pt x="114" y="164"/>
                  <a:pt x="118" y="1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76"/>
          <p:cNvSpPr>
            <a:spLocks noEditPoints="1"/>
          </p:cNvSpPr>
          <p:nvPr/>
        </p:nvSpPr>
        <p:spPr bwMode="auto">
          <a:xfrm>
            <a:off x="5680031" y="2636804"/>
            <a:ext cx="838005" cy="942201"/>
          </a:xfrm>
          <a:custGeom>
            <a:avLst/>
            <a:gdLst>
              <a:gd name="T0" fmla="*/ 124 w 160"/>
              <a:gd name="T1" fmla="*/ 132 h 180"/>
              <a:gd name="T2" fmla="*/ 121 w 160"/>
              <a:gd name="T3" fmla="*/ 64 h 180"/>
              <a:gd name="T4" fmla="*/ 88 w 160"/>
              <a:gd name="T5" fmla="*/ 40 h 180"/>
              <a:gd name="T6" fmla="*/ 80 w 160"/>
              <a:gd name="T7" fmla="*/ 26 h 180"/>
              <a:gd name="T8" fmla="*/ 77 w 160"/>
              <a:gd name="T9" fmla="*/ 8 h 180"/>
              <a:gd name="T10" fmla="*/ 50 w 160"/>
              <a:gd name="T11" fmla="*/ 1 h 180"/>
              <a:gd name="T12" fmla="*/ 48 w 160"/>
              <a:gd name="T13" fmla="*/ 26 h 180"/>
              <a:gd name="T14" fmla="*/ 40 w 160"/>
              <a:gd name="T15" fmla="*/ 84 h 180"/>
              <a:gd name="T16" fmla="*/ 52 w 160"/>
              <a:gd name="T17" fmla="*/ 116 h 180"/>
              <a:gd name="T18" fmla="*/ 72 w 160"/>
              <a:gd name="T19" fmla="*/ 120 h 180"/>
              <a:gd name="T20" fmla="*/ 76 w 160"/>
              <a:gd name="T21" fmla="*/ 99 h 180"/>
              <a:gd name="T22" fmla="*/ 88 w 160"/>
              <a:gd name="T23" fmla="*/ 80 h 180"/>
              <a:gd name="T24" fmla="*/ 104 w 160"/>
              <a:gd name="T25" fmla="*/ 81 h 180"/>
              <a:gd name="T26" fmla="*/ 108 w 160"/>
              <a:gd name="T27" fmla="*/ 114 h 180"/>
              <a:gd name="T28" fmla="*/ 80 w 160"/>
              <a:gd name="T29" fmla="*/ 128 h 180"/>
              <a:gd name="T30" fmla="*/ 24 w 160"/>
              <a:gd name="T31" fmla="*/ 132 h 180"/>
              <a:gd name="T32" fmla="*/ 80 w 160"/>
              <a:gd name="T33" fmla="*/ 152 h 180"/>
              <a:gd name="T34" fmla="*/ 20 w 160"/>
              <a:gd name="T35" fmla="*/ 160 h 180"/>
              <a:gd name="T36" fmla="*/ 8 w 160"/>
              <a:gd name="T37" fmla="*/ 180 h 180"/>
              <a:gd name="T38" fmla="*/ 20 w 160"/>
              <a:gd name="T39" fmla="*/ 168 h 180"/>
              <a:gd name="T40" fmla="*/ 96 w 160"/>
              <a:gd name="T41" fmla="*/ 168 h 180"/>
              <a:gd name="T42" fmla="*/ 96 w 160"/>
              <a:gd name="T43" fmla="*/ 160 h 180"/>
              <a:gd name="T44" fmla="*/ 88 w 160"/>
              <a:gd name="T45" fmla="*/ 132 h 180"/>
              <a:gd name="T46" fmla="*/ 110 w 160"/>
              <a:gd name="T47" fmla="*/ 125 h 180"/>
              <a:gd name="T48" fmla="*/ 133 w 160"/>
              <a:gd name="T49" fmla="*/ 160 h 180"/>
              <a:gd name="T50" fmla="*/ 124 w 160"/>
              <a:gd name="T51" fmla="*/ 164 h 180"/>
              <a:gd name="T52" fmla="*/ 132 w 160"/>
              <a:gd name="T53" fmla="*/ 168 h 180"/>
              <a:gd name="T54" fmla="*/ 152 w 160"/>
              <a:gd name="T55" fmla="*/ 178 h 180"/>
              <a:gd name="T56" fmla="*/ 160 w 160"/>
              <a:gd name="T57" fmla="*/ 180 h 180"/>
              <a:gd name="T58" fmla="*/ 120 w 160"/>
              <a:gd name="T59" fmla="*/ 102 h 180"/>
              <a:gd name="T60" fmla="*/ 102 w 160"/>
              <a:gd name="T61" fmla="*/ 69 h 180"/>
              <a:gd name="T62" fmla="*/ 115 w 160"/>
              <a:gd name="T63" fmla="*/ 69 h 180"/>
              <a:gd name="T64" fmla="*/ 120 w 160"/>
              <a:gd name="T65" fmla="*/ 125 h 180"/>
              <a:gd name="T66" fmla="*/ 116 w 160"/>
              <a:gd name="T67" fmla="*/ 121 h 180"/>
              <a:gd name="T68" fmla="*/ 120 w 160"/>
              <a:gd name="T69" fmla="*/ 102 h 180"/>
              <a:gd name="T70" fmla="*/ 72 w 160"/>
              <a:gd name="T71" fmla="*/ 60 h 180"/>
              <a:gd name="T72" fmla="*/ 96 w 160"/>
              <a:gd name="T73" fmla="*/ 60 h 180"/>
              <a:gd name="T74" fmla="*/ 72 w 160"/>
              <a:gd name="T75" fmla="*/ 92 h 180"/>
              <a:gd name="T76" fmla="*/ 60 w 160"/>
              <a:gd name="T77" fmla="*/ 92 h 180"/>
              <a:gd name="T78" fmla="*/ 48 w 160"/>
              <a:gd name="T79" fmla="*/ 84 h 180"/>
              <a:gd name="T80" fmla="*/ 56 w 160"/>
              <a:gd name="T81" fmla="*/ 32 h 180"/>
              <a:gd name="T82" fmla="*/ 80 w 160"/>
              <a:gd name="T83" fmla="*/ 40 h 180"/>
              <a:gd name="T84" fmla="*/ 64 w 160"/>
              <a:gd name="T85" fmla="*/ 60 h 180"/>
              <a:gd name="T86" fmla="*/ 80 w 160"/>
              <a:gd name="T87" fmla="*/ 84 h 180"/>
              <a:gd name="T88" fmla="*/ 60 w 160"/>
              <a:gd name="T89" fmla="*/ 112 h 180"/>
              <a:gd name="T90" fmla="*/ 68 w 160"/>
              <a:gd name="T91" fmla="*/ 100 h 180"/>
              <a:gd name="T92" fmla="*/ 60 w 160"/>
              <a:gd name="T93" fmla="*/ 112 h 180"/>
              <a:gd name="T94" fmla="*/ 72 w 160"/>
              <a:gd name="T95" fmla="*/ 15 h 180"/>
              <a:gd name="T96" fmla="*/ 56 w 160"/>
              <a:gd name="T97" fmla="*/ 24 h 180"/>
              <a:gd name="T98" fmla="*/ 80 w 160"/>
              <a:gd name="T99" fmla="*/ 144 h 180"/>
              <a:gd name="T100" fmla="*/ 33 w 160"/>
              <a:gd name="T101" fmla="*/ 136 h 180"/>
              <a:gd name="T102" fmla="*/ 80 w 160"/>
              <a:gd name="T103" fmla="*/ 14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80">
                <a:moveTo>
                  <a:pt x="142" y="160"/>
                </a:moveTo>
                <a:cubicBezTo>
                  <a:pt x="124" y="132"/>
                  <a:pt x="124" y="132"/>
                  <a:pt x="124" y="132"/>
                </a:cubicBezTo>
                <a:cubicBezTo>
                  <a:pt x="131" y="124"/>
                  <a:pt x="136" y="113"/>
                  <a:pt x="136" y="101"/>
                </a:cubicBezTo>
                <a:cubicBezTo>
                  <a:pt x="136" y="87"/>
                  <a:pt x="131" y="74"/>
                  <a:pt x="121" y="64"/>
                </a:cubicBezTo>
                <a:cubicBezTo>
                  <a:pt x="116" y="58"/>
                  <a:pt x="109" y="54"/>
                  <a:pt x="102" y="51"/>
                </a:cubicBezTo>
                <a:cubicBezTo>
                  <a:pt x="99" y="46"/>
                  <a:pt x="94" y="42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5" y="29"/>
                  <a:pt x="80" y="26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10"/>
                  <a:pt x="79" y="9"/>
                  <a:pt x="77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1" y="0"/>
                  <a:pt x="50" y="1"/>
                </a:cubicBezTo>
                <a:cubicBezTo>
                  <a:pt x="49" y="2"/>
                  <a:pt x="48" y="3"/>
                  <a:pt x="48" y="4"/>
                </a:cubicBezTo>
                <a:cubicBezTo>
                  <a:pt x="48" y="26"/>
                  <a:pt x="48" y="26"/>
                  <a:pt x="48" y="26"/>
                </a:cubicBezTo>
                <a:cubicBezTo>
                  <a:pt x="43" y="29"/>
                  <a:pt x="40" y="34"/>
                  <a:pt x="40" y="40"/>
                </a:cubicBezTo>
                <a:cubicBezTo>
                  <a:pt x="40" y="84"/>
                  <a:pt x="40" y="84"/>
                  <a:pt x="40" y="84"/>
                </a:cubicBezTo>
                <a:cubicBezTo>
                  <a:pt x="40" y="91"/>
                  <a:pt x="45" y="98"/>
                  <a:pt x="52" y="99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8"/>
                  <a:pt x="54" y="120"/>
                  <a:pt x="56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20"/>
                  <a:pt x="76" y="118"/>
                  <a:pt x="76" y="116"/>
                </a:cubicBezTo>
                <a:cubicBezTo>
                  <a:pt x="76" y="99"/>
                  <a:pt x="76" y="99"/>
                  <a:pt x="76" y="99"/>
                </a:cubicBezTo>
                <a:cubicBezTo>
                  <a:pt x="83" y="98"/>
                  <a:pt x="88" y="91"/>
                  <a:pt x="88" y="84"/>
                </a:cubicBezTo>
                <a:cubicBezTo>
                  <a:pt x="88" y="80"/>
                  <a:pt x="88" y="80"/>
                  <a:pt x="88" y="80"/>
                </a:cubicBezTo>
                <a:cubicBezTo>
                  <a:pt x="91" y="79"/>
                  <a:pt x="94" y="77"/>
                  <a:pt x="97" y="75"/>
                </a:cubicBezTo>
                <a:cubicBezTo>
                  <a:pt x="100" y="77"/>
                  <a:pt x="102" y="78"/>
                  <a:pt x="104" y="81"/>
                </a:cubicBezTo>
                <a:cubicBezTo>
                  <a:pt x="110" y="87"/>
                  <a:pt x="112" y="94"/>
                  <a:pt x="112" y="102"/>
                </a:cubicBezTo>
                <a:cubicBezTo>
                  <a:pt x="112" y="106"/>
                  <a:pt x="110" y="110"/>
                  <a:pt x="108" y="114"/>
                </a:cubicBezTo>
                <a:cubicBezTo>
                  <a:pt x="106" y="113"/>
                  <a:pt x="103" y="112"/>
                  <a:pt x="100" y="112"/>
                </a:cubicBezTo>
                <a:cubicBezTo>
                  <a:pt x="90" y="112"/>
                  <a:pt x="82" y="119"/>
                  <a:pt x="80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6" y="128"/>
                  <a:pt x="24" y="130"/>
                  <a:pt x="24" y="132"/>
                </a:cubicBezTo>
                <a:cubicBezTo>
                  <a:pt x="24" y="143"/>
                  <a:pt x="33" y="152"/>
                  <a:pt x="44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9" y="160"/>
                  <a:pt x="0" y="169"/>
                  <a:pt x="0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8" y="180"/>
                  <a:pt x="8" y="180"/>
                  <a:pt x="8" y="179"/>
                </a:cubicBezTo>
                <a:cubicBezTo>
                  <a:pt x="8" y="173"/>
                  <a:pt x="14" y="168"/>
                  <a:pt x="20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25"/>
                  <a:pt x="93" y="120"/>
                  <a:pt x="100" y="120"/>
                </a:cubicBezTo>
                <a:cubicBezTo>
                  <a:pt x="104" y="120"/>
                  <a:pt x="108" y="122"/>
                  <a:pt x="110" y="125"/>
                </a:cubicBezTo>
                <a:cubicBezTo>
                  <a:pt x="110" y="126"/>
                  <a:pt x="110" y="126"/>
                  <a:pt x="110" y="126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6" y="168"/>
                  <a:pt x="151" y="172"/>
                  <a:pt x="152" y="178"/>
                </a:cubicBezTo>
                <a:cubicBezTo>
                  <a:pt x="152" y="179"/>
                  <a:pt x="152" y="179"/>
                  <a:pt x="152" y="180"/>
                </a:cubicBezTo>
                <a:cubicBezTo>
                  <a:pt x="160" y="180"/>
                  <a:pt x="160" y="180"/>
                  <a:pt x="160" y="180"/>
                </a:cubicBezTo>
                <a:cubicBezTo>
                  <a:pt x="160" y="170"/>
                  <a:pt x="152" y="161"/>
                  <a:pt x="142" y="160"/>
                </a:cubicBezTo>
                <a:close/>
                <a:moveTo>
                  <a:pt x="120" y="102"/>
                </a:moveTo>
                <a:cubicBezTo>
                  <a:pt x="121" y="92"/>
                  <a:pt x="117" y="83"/>
                  <a:pt x="110" y="75"/>
                </a:cubicBezTo>
                <a:cubicBezTo>
                  <a:pt x="108" y="73"/>
                  <a:pt x="105" y="71"/>
                  <a:pt x="102" y="69"/>
                </a:cubicBezTo>
                <a:cubicBezTo>
                  <a:pt x="103" y="66"/>
                  <a:pt x="104" y="64"/>
                  <a:pt x="104" y="61"/>
                </a:cubicBezTo>
                <a:cubicBezTo>
                  <a:pt x="108" y="63"/>
                  <a:pt x="112" y="66"/>
                  <a:pt x="115" y="69"/>
                </a:cubicBezTo>
                <a:cubicBezTo>
                  <a:pt x="124" y="78"/>
                  <a:pt x="128" y="89"/>
                  <a:pt x="128" y="101"/>
                </a:cubicBezTo>
                <a:cubicBezTo>
                  <a:pt x="128" y="110"/>
                  <a:pt x="125" y="118"/>
                  <a:pt x="120" y="125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6" y="121"/>
                </a:cubicBezTo>
                <a:cubicBezTo>
                  <a:pt x="116" y="120"/>
                  <a:pt x="115" y="119"/>
                  <a:pt x="115" y="119"/>
                </a:cubicBezTo>
                <a:cubicBezTo>
                  <a:pt x="118" y="114"/>
                  <a:pt x="120" y="108"/>
                  <a:pt x="120" y="102"/>
                </a:cubicBezTo>
                <a:close/>
                <a:moveTo>
                  <a:pt x="84" y="72"/>
                </a:moveTo>
                <a:cubicBezTo>
                  <a:pt x="77" y="72"/>
                  <a:pt x="72" y="67"/>
                  <a:pt x="72" y="60"/>
                </a:cubicBezTo>
                <a:cubicBezTo>
                  <a:pt x="72" y="53"/>
                  <a:pt x="77" y="48"/>
                  <a:pt x="84" y="48"/>
                </a:cubicBezTo>
                <a:cubicBezTo>
                  <a:pt x="91" y="48"/>
                  <a:pt x="96" y="53"/>
                  <a:pt x="96" y="60"/>
                </a:cubicBezTo>
                <a:cubicBezTo>
                  <a:pt x="96" y="67"/>
                  <a:pt x="91" y="72"/>
                  <a:pt x="84" y="72"/>
                </a:cubicBezTo>
                <a:close/>
                <a:moveTo>
                  <a:pt x="72" y="92"/>
                </a:moveTo>
                <a:cubicBezTo>
                  <a:pt x="68" y="92"/>
                  <a:pt x="68" y="92"/>
                  <a:pt x="68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6" y="92"/>
                  <a:pt x="56" y="92"/>
                  <a:pt x="56" y="92"/>
                </a:cubicBezTo>
                <a:cubicBezTo>
                  <a:pt x="52" y="92"/>
                  <a:pt x="48" y="88"/>
                  <a:pt x="48" y="84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6"/>
                  <a:pt x="52" y="32"/>
                  <a:pt x="56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6" y="32"/>
                  <a:pt x="80" y="36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1" y="42"/>
                  <a:pt x="64" y="50"/>
                  <a:pt x="64" y="60"/>
                </a:cubicBezTo>
                <a:cubicBezTo>
                  <a:pt x="64" y="70"/>
                  <a:pt x="71" y="78"/>
                  <a:pt x="80" y="80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8"/>
                  <a:pt x="76" y="92"/>
                  <a:pt x="72" y="92"/>
                </a:cubicBezTo>
                <a:close/>
                <a:moveTo>
                  <a:pt x="60" y="112"/>
                </a:moveTo>
                <a:cubicBezTo>
                  <a:pt x="60" y="100"/>
                  <a:pt x="60" y="100"/>
                  <a:pt x="60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12"/>
                  <a:pt x="68" y="112"/>
                  <a:pt x="68" y="112"/>
                </a:cubicBezTo>
                <a:lnTo>
                  <a:pt x="60" y="112"/>
                </a:lnTo>
                <a:close/>
                <a:moveTo>
                  <a:pt x="56" y="10"/>
                </a:moveTo>
                <a:cubicBezTo>
                  <a:pt x="72" y="15"/>
                  <a:pt x="72" y="15"/>
                  <a:pt x="72" y="15"/>
                </a:cubicBezTo>
                <a:cubicBezTo>
                  <a:pt x="72" y="24"/>
                  <a:pt x="72" y="24"/>
                  <a:pt x="72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10"/>
                </a:lnTo>
                <a:close/>
                <a:moveTo>
                  <a:pt x="80" y="144"/>
                </a:moveTo>
                <a:cubicBezTo>
                  <a:pt x="44" y="144"/>
                  <a:pt x="44" y="144"/>
                  <a:pt x="44" y="144"/>
                </a:cubicBezTo>
                <a:cubicBezTo>
                  <a:pt x="39" y="144"/>
                  <a:pt x="34" y="141"/>
                  <a:pt x="33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07"/>
          <p:cNvSpPr>
            <a:spLocks noEditPoints="1"/>
          </p:cNvSpPr>
          <p:nvPr/>
        </p:nvSpPr>
        <p:spPr bwMode="auto">
          <a:xfrm>
            <a:off x="3793414" y="2698879"/>
            <a:ext cx="585273" cy="880126"/>
          </a:xfrm>
          <a:custGeom>
            <a:avLst/>
            <a:gdLst>
              <a:gd name="T0" fmla="*/ 112 w 112"/>
              <a:gd name="T1" fmla="*/ 8 h 168"/>
              <a:gd name="T2" fmla="*/ 20 w 112"/>
              <a:gd name="T3" fmla="*/ 0 h 168"/>
              <a:gd name="T4" fmla="*/ 0 w 112"/>
              <a:gd name="T5" fmla="*/ 148 h 168"/>
              <a:gd name="T6" fmla="*/ 108 w 112"/>
              <a:gd name="T7" fmla="*/ 168 h 168"/>
              <a:gd name="T8" fmla="*/ 112 w 112"/>
              <a:gd name="T9" fmla="*/ 36 h 168"/>
              <a:gd name="T10" fmla="*/ 56 w 112"/>
              <a:gd name="T11" fmla="*/ 32 h 168"/>
              <a:gd name="T12" fmla="*/ 112 w 112"/>
              <a:gd name="T13" fmla="*/ 24 h 168"/>
              <a:gd name="T14" fmla="*/ 16 w 112"/>
              <a:gd name="T15" fmla="*/ 16 h 168"/>
              <a:gd name="T16" fmla="*/ 24 w 112"/>
              <a:gd name="T17" fmla="*/ 24 h 168"/>
              <a:gd name="T18" fmla="*/ 20 w 112"/>
              <a:gd name="T19" fmla="*/ 32 h 168"/>
              <a:gd name="T20" fmla="*/ 8 w 112"/>
              <a:gd name="T21" fmla="*/ 19 h 168"/>
              <a:gd name="T22" fmla="*/ 32 w 112"/>
              <a:gd name="T23" fmla="*/ 24 h 168"/>
              <a:gd name="T24" fmla="*/ 48 w 112"/>
              <a:gd name="T25" fmla="*/ 66 h 168"/>
              <a:gd name="T26" fmla="*/ 40 w 112"/>
              <a:gd name="T27" fmla="*/ 60 h 168"/>
              <a:gd name="T28" fmla="*/ 32 w 112"/>
              <a:gd name="T29" fmla="*/ 66 h 168"/>
              <a:gd name="T30" fmla="*/ 20 w 112"/>
              <a:gd name="T31" fmla="*/ 40 h 168"/>
              <a:gd name="T32" fmla="*/ 24 w 112"/>
              <a:gd name="T33" fmla="*/ 76 h 168"/>
              <a:gd name="T34" fmla="*/ 31 w 112"/>
              <a:gd name="T35" fmla="*/ 79 h 168"/>
              <a:gd name="T36" fmla="*/ 49 w 112"/>
              <a:gd name="T37" fmla="*/ 79 h 168"/>
              <a:gd name="T38" fmla="*/ 54 w 112"/>
              <a:gd name="T39" fmla="*/ 80 h 168"/>
              <a:gd name="T40" fmla="*/ 56 w 112"/>
              <a:gd name="T41" fmla="*/ 40 h 168"/>
              <a:gd name="T42" fmla="*/ 104 w 112"/>
              <a:gd name="T43" fmla="*/ 160 h 168"/>
              <a:gd name="T44" fmla="*/ 8 w 112"/>
              <a:gd name="T45" fmla="*/ 148 h 168"/>
              <a:gd name="T46" fmla="*/ 20 w 112"/>
              <a:gd name="T47" fmla="*/ 40 h 168"/>
              <a:gd name="T48" fmla="*/ 36 w 112"/>
              <a:gd name="T49" fmla="*/ 132 h 168"/>
              <a:gd name="T50" fmla="*/ 44 w 112"/>
              <a:gd name="T51" fmla="*/ 126 h 168"/>
              <a:gd name="T52" fmla="*/ 55 w 112"/>
              <a:gd name="T53" fmla="*/ 131 h 168"/>
              <a:gd name="T54" fmla="*/ 65 w 112"/>
              <a:gd name="T55" fmla="*/ 131 h 168"/>
              <a:gd name="T56" fmla="*/ 76 w 112"/>
              <a:gd name="T57" fmla="*/ 126 h 168"/>
              <a:gd name="T58" fmla="*/ 87 w 112"/>
              <a:gd name="T59" fmla="*/ 125 h 168"/>
              <a:gd name="T60" fmla="*/ 73 w 112"/>
              <a:gd name="T61" fmla="*/ 117 h 168"/>
              <a:gd name="T62" fmla="*/ 63 w 112"/>
              <a:gd name="T63" fmla="*/ 117 h 168"/>
              <a:gd name="T64" fmla="*/ 52 w 112"/>
              <a:gd name="T65" fmla="*/ 122 h 168"/>
              <a:gd name="T66" fmla="*/ 44 w 112"/>
              <a:gd name="T67" fmla="*/ 116 h 168"/>
              <a:gd name="T68" fmla="*/ 41 w 112"/>
              <a:gd name="T69" fmla="*/ 117 h 168"/>
              <a:gd name="T70" fmla="*/ 31 w 112"/>
              <a:gd name="T71" fmla="*/ 117 h 168"/>
              <a:gd name="T72" fmla="*/ 33 w 112"/>
              <a:gd name="T73" fmla="*/ 131 h 168"/>
              <a:gd name="T74" fmla="*/ 36 w 112"/>
              <a:gd name="T75" fmla="*/ 108 h 168"/>
              <a:gd name="T76" fmla="*/ 39 w 112"/>
              <a:gd name="T77" fmla="*/ 107 h 168"/>
              <a:gd name="T78" fmla="*/ 49 w 112"/>
              <a:gd name="T79" fmla="*/ 107 h 168"/>
              <a:gd name="T80" fmla="*/ 60 w 112"/>
              <a:gd name="T81" fmla="*/ 102 h 168"/>
              <a:gd name="T82" fmla="*/ 71 w 112"/>
              <a:gd name="T83" fmla="*/ 107 h 168"/>
              <a:gd name="T84" fmla="*/ 81 w 112"/>
              <a:gd name="T85" fmla="*/ 107 h 168"/>
              <a:gd name="T86" fmla="*/ 79 w 112"/>
              <a:gd name="T87" fmla="*/ 93 h 168"/>
              <a:gd name="T88" fmla="*/ 68 w 112"/>
              <a:gd name="T89" fmla="*/ 98 h 168"/>
              <a:gd name="T90" fmla="*/ 57 w 112"/>
              <a:gd name="T91" fmla="*/ 93 h 168"/>
              <a:gd name="T92" fmla="*/ 47 w 112"/>
              <a:gd name="T93" fmla="*/ 93 h 168"/>
              <a:gd name="T94" fmla="*/ 44 w 112"/>
              <a:gd name="T95" fmla="*/ 92 h 168"/>
              <a:gd name="T96" fmla="*/ 36 w 112"/>
              <a:gd name="T97" fmla="*/ 98 h 168"/>
              <a:gd name="T98" fmla="*/ 25 w 112"/>
              <a:gd name="T99" fmla="*/ 99 h 168"/>
              <a:gd name="T100" fmla="*/ 36 w 112"/>
              <a:gd name="T101" fmla="*/ 10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168">
                <a:moveTo>
                  <a:pt x="20" y="8"/>
                </a:moveTo>
                <a:cubicBezTo>
                  <a:pt x="112" y="8"/>
                  <a:pt x="112" y="8"/>
                  <a:pt x="112" y="8"/>
                </a:cubicBezTo>
                <a:cubicBezTo>
                  <a:pt x="112" y="0"/>
                  <a:pt x="112" y="0"/>
                  <a:pt x="11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9"/>
                  <a:pt x="9" y="168"/>
                  <a:pt x="20" y="168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10" y="168"/>
                  <a:pt x="112" y="166"/>
                  <a:pt x="112" y="164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4"/>
                  <a:pt x="110" y="32"/>
                  <a:pt x="108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24"/>
                  <a:pt x="56" y="24"/>
                  <a:pt x="56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24"/>
                  <a:pt x="16" y="24"/>
                  <a:pt x="16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32"/>
                  <a:pt x="24" y="32"/>
                  <a:pt x="2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8" y="27"/>
                  <a:pt x="8" y="20"/>
                </a:cubicBezTo>
                <a:cubicBezTo>
                  <a:pt x="8" y="20"/>
                  <a:pt x="8" y="20"/>
                  <a:pt x="8" y="19"/>
                </a:cubicBezTo>
                <a:cubicBezTo>
                  <a:pt x="8" y="13"/>
                  <a:pt x="14" y="8"/>
                  <a:pt x="20" y="8"/>
                </a:cubicBezTo>
                <a:close/>
                <a:moveTo>
                  <a:pt x="32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66"/>
                  <a:pt x="48" y="66"/>
                  <a:pt x="48" y="66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60"/>
                  <a:pt x="41" y="60"/>
                  <a:pt x="40" y="60"/>
                </a:cubicBezTo>
                <a:cubicBezTo>
                  <a:pt x="39" y="60"/>
                  <a:pt x="38" y="60"/>
                  <a:pt x="37" y="61"/>
                </a:cubicBezTo>
                <a:cubicBezTo>
                  <a:pt x="32" y="66"/>
                  <a:pt x="32" y="66"/>
                  <a:pt x="32" y="66"/>
                </a:cubicBezTo>
                <a:lnTo>
                  <a:pt x="32" y="24"/>
                </a:lnTo>
                <a:close/>
                <a:moveTo>
                  <a:pt x="20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78"/>
                  <a:pt x="25" y="79"/>
                  <a:pt x="26" y="80"/>
                </a:cubicBezTo>
                <a:cubicBezTo>
                  <a:pt x="28" y="80"/>
                  <a:pt x="30" y="80"/>
                  <a:pt x="31" y="79"/>
                </a:cubicBezTo>
                <a:cubicBezTo>
                  <a:pt x="40" y="70"/>
                  <a:pt x="40" y="70"/>
                  <a:pt x="40" y="70"/>
                </a:cubicBezTo>
                <a:cubicBezTo>
                  <a:pt x="49" y="79"/>
                  <a:pt x="49" y="79"/>
                  <a:pt x="49" y="79"/>
                </a:cubicBezTo>
                <a:cubicBezTo>
                  <a:pt x="50" y="80"/>
                  <a:pt x="51" y="80"/>
                  <a:pt x="52" y="80"/>
                </a:cubicBezTo>
                <a:cubicBezTo>
                  <a:pt x="53" y="80"/>
                  <a:pt x="53" y="80"/>
                  <a:pt x="54" y="80"/>
                </a:cubicBezTo>
                <a:cubicBezTo>
                  <a:pt x="55" y="79"/>
                  <a:pt x="56" y="78"/>
                  <a:pt x="56" y="76"/>
                </a:cubicBezTo>
                <a:cubicBezTo>
                  <a:pt x="56" y="40"/>
                  <a:pt x="56" y="40"/>
                  <a:pt x="56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13" y="160"/>
                  <a:pt x="8" y="155"/>
                  <a:pt x="8" y="148"/>
                </a:cubicBezTo>
                <a:cubicBezTo>
                  <a:pt x="8" y="36"/>
                  <a:pt x="8" y="36"/>
                  <a:pt x="8" y="36"/>
                </a:cubicBezTo>
                <a:cubicBezTo>
                  <a:pt x="11" y="39"/>
                  <a:pt x="16" y="40"/>
                  <a:pt x="20" y="40"/>
                </a:cubicBezTo>
                <a:close/>
                <a:moveTo>
                  <a:pt x="36" y="132"/>
                </a:moveTo>
                <a:cubicBezTo>
                  <a:pt x="36" y="132"/>
                  <a:pt x="36" y="132"/>
                  <a:pt x="36" y="132"/>
                </a:cubicBezTo>
                <a:cubicBezTo>
                  <a:pt x="37" y="132"/>
                  <a:pt x="38" y="132"/>
                  <a:pt x="39" y="131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51" y="132"/>
                  <a:pt x="53" y="132"/>
                  <a:pt x="55" y="131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7" y="132"/>
                  <a:pt x="69" y="132"/>
                  <a:pt x="71" y="131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7" y="116"/>
                  <a:pt x="75" y="116"/>
                  <a:pt x="73" y="117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1" y="116"/>
                  <a:pt x="59" y="116"/>
                  <a:pt x="57" y="117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6" y="116"/>
                  <a:pt x="45" y="116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3" y="116"/>
                  <a:pt x="42" y="116"/>
                  <a:pt x="41" y="117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4" y="132"/>
                  <a:pt x="35" y="132"/>
                  <a:pt x="36" y="132"/>
                </a:cubicBezTo>
                <a:close/>
                <a:moveTo>
                  <a:pt x="36" y="108"/>
                </a:moveTo>
                <a:cubicBezTo>
                  <a:pt x="36" y="108"/>
                  <a:pt x="36" y="108"/>
                  <a:pt x="36" y="108"/>
                </a:cubicBezTo>
                <a:cubicBezTo>
                  <a:pt x="37" y="108"/>
                  <a:pt x="38" y="108"/>
                  <a:pt x="39" y="107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51" y="108"/>
                  <a:pt x="53" y="108"/>
                  <a:pt x="55" y="107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7" y="108"/>
                  <a:pt x="69" y="108"/>
                  <a:pt x="71" y="107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79" y="93"/>
                  <a:pt x="79" y="93"/>
                  <a:pt x="79" y="93"/>
                </a:cubicBezTo>
                <a:cubicBezTo>
                  <a:pt x="77" y="92"/>
                  <a:pt x="75" y="92"/>
                  <a:pt x="73" y="93"/>
                </a:cubicBezTo>
                <a:cubicBezTo>
                  <a:pt x="68" y="98"/>
                  <a:pt x="68" y="98"/>
                  <a:pt x="68" y="98"/>
                </a:cubicBezTo>
                <a:cubicBezTo>
                  <a:pt x="63" y="93"/>
                  <a:pt x="63" y="93"/>
                  <a:pt x="63" y="93"/>
                </a:cubicBezTo>
                <a:cubicBezTo>
                  <a:pt x="61" y="92"/>
                  <a:pt x="59" y="92"/>
                  <a:pt x="57" y="93"/>
                </a:cubicBezTo>
                <a:cubicBezTo>
                  <a:pt x="52" y="98"/>
                  <a:pt x="52" y="98"/>
                  <a:pt x="52" y="98"/>
                </a:cubicBezTo>
                <a:cubicBezTo>
                  <a:pt x="47" y="93"/>
                  <a:pt x="47" y="93"/>
                  <a:pt x="47" y="93"/>
                </a:cubicBezTo>
                <a:cubicBezTo>
                  <a:pt x="46" y="92"/>
                  <a:pt x="45" y="92"/>
                  <a:pt x="44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3" y="92"/>
                  <a:pt x="42" y="92"/>
                  <a:pt x="41" y="93"/>
                </a:cubicBezTo>
                <a:cubicBezTo>
                  <a:pt x="36" y="98"/>
                  <a:pt x="36" y="98"/>
                  <a:pt x="36" y="98"/>
                </a:cubicBezTo>
                <a:cubicBezTo>
                  <a:pt x="31" y="93"/>
                  <a:pt x="31" y="93"/>
                  <a:pt x="31" y="93"/>
                </a:cubicBezTo>
                <a:cubicBezTo>
                  <a:pt x="25" y="99"/>
                  <a:pt x="25" y="99"/>
                  <a:pt x="25" y="99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4" y="108"/>
                  <a:pt x="35" y="108"/>
                  <a:pt x="36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42"/>
          <p:cNvGrpSpPr/>
          <p:nvPr/>
        </p:nvGrpSpPr>
        <p:grpSpPr>
          <a:xfrm>
            <a:off x="4556879" y="5502933"/>
            <a:ext cx="616220" cy="616220"/>
            <a:chOff x="3031903" y="4813744"/>
            <a:chExt cx="616220" cy="616220"/>
          </a:xfrm>
        </p:grpSpPr>
        <p:sp>
          <p:nvSpPr>
            <p:cNvPr id="11" name="Oval 529"/>
            <p:cNvSpPr>
              <a:spLocks noChangeArrowheads="1"/>
            </p:cNvSpPr>
            <p:nvPr/>
          </p:nvSpPr>
          <p:spPr bwMode="auto">
            <a:xfrm>
              <a:off x="3031903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73"/>
            <p:cNvSpPr>
              <a:spLocks noEditPoints="1"/>
            </p:cNvSpPr>
            <p:nvPr/>
          </p:nvSpPr>
          <p:spPr bwMode="auto">
            <a:xfrm>
              <a:off x="3126010" y="4925043"/>
              <a:ext cx="428006" cy="393621"/>
            </a:xfrm>
            <a:custGeom>
              <a:avLst/>
              <a:gdLst>
                <a:gd name="T0" fmla="*/ 156 w 200"/>
                <a:gd name="T1" fmla="*/ 40 h 184"/>
                <a:gd name="T2" fmla="*/ 144 w 200"/>
                <a:gd name="T3" fmla="*/ 64 h 184"/>
                <a:gd name="T4" fmla="*/ 136 w 200"/>
                <a:gd name="T5" fmla="*/ 36 h 184"/>
                <a:gd name="T6" fmla="*/ 116 w 200"/>
                <a:gd name="T7" fmla="*/ 24 h 184"/>
                <a:gd name="T8" fmla="*/ 104 w 200"/>
                <a:gd name="T9" fmla="*/ 0 h 184"/>
                <a:gd name="T10" fmla="*/ 84 w 200"/>
                <a:gd name="T11" fmla="*/ 12 h 184"/>
                <a:gd name="T12" fmla="*/ 76 w 200"/>
                <a:gd name="T13" fmla="*/ 24 h 184"/>
                <a:gd name="T14" fmla="*/ 64 w 200"/>
                <a:gd name="T15" fmla="*/ 64 h 184"/>
                <a:gd name="T16" fmla="*/ 56 w 200"/>
                <a:gd name="T17" fmla="*/ 52 h 184"/>
                <a:gd name="T18" fmla="*/ 12 w 200"/>
                <a:gd name="T19" fmla="*/ 40 h 184"/>
                <a:gd name="T20" fmla="*/ 0 w 200"/>
                <a:gd name="T21" fmla="*/ 84 h 184"/>
                <a:gd name="T22" fmla="*/ 44 w 200"/>
                <a:gd name="T23" fmla="*/ 96 h 184"/>
                <a:gd name="T24" fmla="*/ 56 w 200"/>
                <a:gd name="T25" fmla="*/ 72 h 184"/>
                <a:gd name="T26" fmla="*/ 64 w 200"/>
                <a:gd name="T27" fmla="*/ 84 h 184"/>
                <a:gd name="T28" fmla="*/ 96 w 200"/>
                <a:gd name="T29" fmla="*/ 96 h 184"/>
                <a:gd name="T30" fmla="*/ 64 w 200"/>
                <a:gd name="T31" fmla="*/ 131 h 184"/>
                <a:gd name="T32" fmla="*/ 68 w 200"/>
                <a:gd name="T33" fmla="*/ 136 h 184"/>
                <a:gd name="T34" fmla="*/ 96 w 200"/>
                <a:gd name="T35" fmla="*/ 144 h 184"/>
                <a:gd name="T36" fmla="*/ 104 w 200"/>
                <a:gd name="T37" fmla="*/ 136 h 184"/>
                <a:gd name="T38" fmla="*/ 135 w 200"/>
                <a:gd name="T39" fmla="*/ 134 h 184"/>
                <a:gd name="T40" fmla="*/ 104 w 200"/>
                <a:gd name="T41" fmla="*/ 104 h 184"/>
                <a:gd name="T42" fmla="*/ 124 w 200"/>
                <a:gd name="T43" fmla="*/ 96 h 184"/>
                <a:gd name="T44" fmla="*/ 136 w 200"/>
                <a:gd name="T45" fmla="*/ 72 h 184"/>
                <a:gd name="T46" fmla="*/ 144 w 200"/>
                <a:gd name="T47" fmla="*/ 84 h 184"/>
                <a:gd name="T48" fmla="*/ 188 w 200"/>
                <a:gd name="T49" fmla="*/ 96 h 184"/>
                <a:gd name="T50" fmla="*/ 200 w 200"/>
                <a:gd name="T51" fmla="*/ 52 h 184"/>
                <a:gd name="T52" fmla="*/ 24 w 200"/>
                <a:gd name="T53" fmla="*/ 88 h 184"/>
                <a:gd name="T54" fmla="*/ 8 w 200"/>
                <a:gd name="T55" fmla="*/ 84 h 184"/>
                <a:gd name="T56" fmla="*/ 12 w 200"/>
                <a:gd name="T57" fmla="*/ 48 h 184"/>
                <a:gd name="T58" fmla="*/ 24 w 200"/>
                <a:gd name="T59" fmla="*/ 88 h 184"/>
                <a:gd name="T60" fmla="*/ 44 w 200"/>
                <a:gd name="T61" fmla="*/ 88 h 184"/>
                <a:gd name="T62" fmla="*/ 32 w 200"/>
                <a:gd name="T63" fmla="*/ 48 h 184"/>
                <a:gd name="T64" fmla="*/ 48 w 200"/>
                <a:gd name="T65" fmla="*/ 52 h 184"/>
                <a:gd name="T66" fmla="*/ 92 w 200"/>
                <a:gd name="T67" fmla="*/ 12 h 184"/>
                <a:gd name="T68" fmla="*/ 104 w 200"/>
                <a:gd name="T69" fmla="*/ 8 h 184"/>
                <a:gd name="T70" fmla="*/ 108 w 200"/>
                <a:gd name="T71" fmla="*/ 24 h 184"/>
                <a:gd name="T72" fmla="*/ 92 w 200"/>
                <a:gd name="T73" fmla="*/ 12 h 184"/>
                <a:gd name="T74" fmla="*/ 74 w 200"/>
                <a:gd name="T75" fmla="*/ 128 h 184"/>
                <a:gd name="T76" fmla="*/ 126 w 200"/>
                <a:gd name="T77" fmla="*/ 128 h 184"/>
                <a:gd name="T78" fmla="*/ 124 w 200"/>
                <a:gd name="T79" fmla="*/ 88 h 184"/>
                <a:gd name="T80" fmla="*/ 72 w 200"/>
                <a:gd name="T81" fmla="*/ 84 h 184"/>
                <a:gd name="T82" fmla="*/ 76 w 200"/>
                <a:gd name="T83" fmla="*/ 32 h 184"/>
                <a:gd name="T84" fmla="*/ 128 w 200"/>
                <a:gd name="T85" fmla="*/ 36 h 184"/>
                <a:gd name="T86" fmla="*/ 168 w 200"/>
                <a:gd name="T87" fmla="*/ 88 h 184"/>
                <a:gd name="T88" fmla="*/ 152 w 200"/>
                <a:gd name="T89" fmla="*/ 84 h 184"/>
                <a:gd name="T90" fmla="*/ 156 w 200"/>
                <a:gd name="T91" fmla="*/ 48 h 184"/>
                <a:gd name="T92" fmla="*/ 168 w 200"/>
                <a:gd name="T93" fmla="*/ 88 h 184"/>
                <a:gd name="T94" fmla="*/ 188 w 200"/>
                <a:gd name="T95" fmla="*/ 88 h 184"/>
                <a:gd name="T96" fmla="*/ 176 w 200"/>
                <a:gd name="T97" fmla="*/ 48 h 184"/>
                <a:gd name="T98" fmla="*/ 192 w 200"/>
                <a:gd name="T99" fmla="*/ 52 h 184"/>
                <a:gd name="T100" fmla="*/ 100 w 200"/>
                <a:gd name="T101" fmla="*/ 176 h 184"/>
                <a:gd name="T102" fmla="*/ 64 w 200"/>
                <a:gd name="T103" fmla="*/ 157 h 184"/>
                <a:gd name="T104" fmla="*/ 136 w 200"/>
                <a:gd name="T105" fmla="*/ 157 h 184"/>
                <a:gd name="T106" fmla="*/ 100 w 200"/>
                <a:gd name="T107" fmla="*/ 176 h 184"/>
                <a:gd name="T108" fmla="*/ 112 w 200"/>
                <a:gd name="T109" fmla="*/ 154 h 184"/>
                <a:gd name="T110" fmla="*/ 88 w 200"/>
                <a:gd name="T111" fmla="*/ 154 h 184"/>
                <a:gd name="T112" fmla="*/ 100 w 200"/>
                <a:gd name="T11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84">
                  <a:moveTo>
                    <a:pt x="188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49" y="40"/>
                    <a:pt x="144" y="45"/>
                    <a:pt x="144" y="52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29"/>
                    <a:pt x="131" y="24"/>
                    <a:pt x="124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9" y="0"/>
                    <a:pt x="84" y="5"/>
                    <a:pt x="84" y="1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69" y="24"/>
                    <a:pt x="64" y="29"/>
                    <a:pt x="64" y="3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5"/>
                    <a:pt x="51" y="40"/>
                    <a:pt x="4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5" y="96"/>
                    <a:pt x="12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51" y="96"/>
                    <a:pt x="56" y="91"/>
                    <a:pt x="56" y="8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91"/>
                    <a:pt x="69" y="96"/>
                    <a:pt x="7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2" y="106"/>
                    <a:pt x="69" y="116"/>
                    <a:pt x="64" y="131"/>
                  </a:cubicBezTo>
                  <a:cubicBezTo>
                    <a:pt x="64" y="132"/>
                    <a:pt x="64" y="133"/>
                    <a:pt x="65" y="134"/>
                  </a:cubicBezTo>
                  <a:cubicBezTo>
                    <a:pt x="66" y="135"/>
                    <a:pt x="67" y="136"/>
                    <a:pt x="68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3" y="136"/>
                    <a:pt x="134" y="135"/>
                    <a:pt x="135" y="134"/>
                  </a:cubicBezTo>
                  <a:cubicBezTo>
                    <a:pt x="136" y="133"/>
                    <a:pt x="136" y="132"/>
                    <a:pt x="136" y="131"/>
                  </a:cubicBezTo>
                  <a:cubicBezTo>
                    <a:pt x="131" y="116"/>
                    <a:pt x="118" y="106"/>
                    <a:pt x="104" y="104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1" y="96"/>
                    <a:pt x="136" y="91"/>
                    <a:pt x="136" y="84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91"/>
                    <a:pt x="149" y="96"/>
                    <a:pt x="156" y="96"/>
                  </a:cubicBezTo>
                  <a:cubicBezTo>
                    <a:pt x="188" y="96"/>
                    <a:pt x="188" y="96"/>
                    <a:pt x="188" y="96"/>
                  </a:cubicBezTo>
                  <a:cubicBezTo>
                    <a:pt x="195" y="96"/>
                    <a:pt x="200" y="91"/>
                    <a:pt x="200" y="8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45"/>
                    <a:pt x="195" y="40"/>
                    <a:pt x="188" y="40"/>
                  </a:cubicBezTo>
                  <a:close/>
                  <a:moveTo>
                    <a:pt x="2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0" y="88"/>
                    <a:pt x="8" y="86"/>
                    <a:pt x="8" y="84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lnTo>
                    <a:pt x="24" y="88"/>
                  </a:lnTo>
                  <a:close/>
                  <a:moveTo>
                    <a:pt x="48" y="84"/>
                  </a:moveTo>
                  <a:cubicBezTo>
                    <a:pt x="48" y="86"/>
                    <a:pt x="46" y="88"/>
                    <a:pt x="44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50"/>
                    <a:pt x="48" y="52"/>
                  </a:cubicBezTo>
                  <a:lnTo>
                    <a:pt x="48" y="84"/>
                  </a:lnTo>
                  <a:close/>
                  <a:moveTo>
                    <a:pt x="92" y="12"/>
                  </a:moveTo>
                  <a:cubicBezTo>
                    <a:pt x="92" y="10"/>
                    <a:pt x="94" y="8"/>
                    <a:pt x="9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2"/>
                  </a:lnTo>
                  <a:close/>
                  <a:moveTo>
                    <a:pt x="126" y="128"/>
                  </a:moveTo>
                  <a:cubicBezTo>
                    <a:pt x="74" y="128"/>
                    <a:pt x="74" y="128"/>
                    <a:pt x="74" y="128"/>
                  </a:cubicBezTo>
                  <a:cubicBezTo>
                    <a:pt x="79" y="118"/>
                    <a:pt x="89" y="112"/>
                    <a:pt x="100" y="112"/>
                  </a:cubicBezTo>
                  <a:cubicBezTo>
                    <a:pt x="111" y="112"/>
                    <a:pt x="121" y="118"/>
                    <a:pt x="126" y="128"/>
                  </a:cubicBezTo>
                  <a:close/>
                  <a:moveTo>
                    <a:pt x="128" y="84"/>
                  </a:moveTo>
                  <a:cubicBezTo>
                    <a:pt x="128" y="86"/>
                    <a:pt x="126" y="88"/>
                    <a:pt x="124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4" y="88"/>
                    <a:pt x="72" y="86"/>
                    <a:pt x="72" y="8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4"/>
                    <a:pt x="74" y="32"/>
                    <a:pt x="76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6" y="32"/>
                    <a:pt x="128" y="34"/>
                    <a:pt x="128" y="36"/>
                  </a:cubicBezTo>
                  <a:lnTo>
                    <a:pt x="128" y="84"/>
                  </a:lnTo>
                  <a:close/>
                  <a:moveTo>
                    <a:pt x="168" y="88"/>
                  </a:moveTo>
                  <a:cubicBezTo>
                    <a:pt x="156" y="88"/>
                    <a:pt x="156" y="88"/>
                    <a:pt x="156" y="88"/>
                  </a:cubicBezTo>
                  <a:cubicBezTo>
                    <a:pt x="154" y="88"/>
                    <a:pt x="152" y="86"/>
                    <a:pt x="152" y="84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0"/>
                    <a:pt x="154" y="48"/>
                    <a:pt x="156" y="48"/>
                  </a:cubicBezTo>
                  <a:cubicBezTo>
                    <a:pt x="168" y="48"/>
                    <a:pt x="168" y="48"/>
                    <a:pt x="168" y="48"/>
                  </a:cubicBezTo>
                  <a:lnTo>
                    <a:pt x="168" y="88"/>
                  </a:lnTo>
                  <a:close/>
                  <a:moveTo>
                    <a:pt x="192" y="84"/>
                  </a:moveTo>
                  <a:cubicBezTo>
                    <a:pt x="192" y="86"/>
                    <a:pt x="190" y="88"/>
                    <a:pt x="188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90" y="48"/>
                    <a:pt x="192" y="50"/>
                    <a:pt x="192" y="52"/>
                  </a:cubicBezTo>
                  <a:lnTo>
                    <a:pt x="192" y="84"/>
                  </a:lnTo>
                  <a:close/>
                  <a:moveTo>
                    <a:pt x="100" y="176"/>
                  </a:moveTo>
                  <a:cubicBezTo>
                    <a:pt x="87" y="176"/>
                    <a:pt x="75" y="167"/>
                    <a:pt x="71" y="155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9" y="173"/>
                    <a:pt x="83" y="184"/>
                    <a:pt x="100" y="184"/>
                  </a:cubicBezTo>
                  <a:cubicBezTo>
                    <a:pt x="117" y="184"/>
                    <a:pt x="131" y="173"/>
                    <a:pt x="136" y="157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5" y="167"/>
                    <a:pt x="113" y="176"/>
                    <a:pt x="100" y="176"/>
                  </a:cubicBezTo>
                  <a:close/>
                  <a:moveTo>
                    <a:pt x="118" y="158"/>
                  </a:moveTo>
                  <a:cubicBezTo>
                    <a:pt x="112" y="154"/>
                    <a:pt x="112" y="154"/>
                    <a:pt x="112" y="154"/>
                  </a:cubicBezTo>
                  <a:cubicBezTo>
                    <a:pt x="109" y="158"/>
                    <a:pt x="105" y="160"/>
                    <a:pt x="100" y="160"/>
                  </a:cubicBezTo>
                  <a:cubicBezTo>
                    <a:pt x="95" y="160"/>
                    <a:pt x="91" y="158"/>
                    <a:pt x="88" y="154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6" y="164"/>
                    <a:pt x="93" y="168"/>
                    <a:pt x="100" y="168"/>
                  </a:cubicBezTo>
                  <a:cubicBezTo>
                    <a:pt x="107" y="168"/>
                    <a:pt x="114" y="164"/>
                    <a:pt x="118" y="1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41"/>
          <p:cNvGrpSpPr/>
          <p:nvPr/>
        </p:nvGrpSpPr>
        <p:grpSpPr>
          <a:xfrm>
            <a:off x="3735252" y="5502933"/>
            <a:ext cx="616220" cy="616220"/>
            <a:chOff x="2210276" y="4813744"/>
            <a:chExt cx="616220" cy="616220"/>
          </a:xfrm>
        </p:grpSpPr>
        <p:sp>
          <p:nvSpPr>
            <p:cNvPr id="14" name="Oval 617"/>
            <p:cNvSpPr>
              <a:spLocks noChangeArrowheads="1"/>
            </p:cNvSpPr>
            <p:nvPr/>
          </p:nvSpPr>
          <p:spPr bwMode="auto">
            <a:xfrm>
              <a:off x="2210276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76"/>
            <p:cNvSpPr>
              <a:spLocks noEditPoints="1"/>
            </p:cNvSpPr>
            <p:nvPr/>
          </p:nvSpPr>
          <p:spPr bwMode="auto">
            <a:xfrm>
              <a:off x="2347817" y="4916899"/>
              <a:ext cx="342043" cy="384572"/>
            </a:xfrm>
            <a:custGeom>
              <a:avLst/>
              <a:gdLst>
                <a:gd name="T0" fmla="*/ 124 w 160"/>
                <a:gd name="T1" fmla="*/ 132 h 180"/>
                <a:gd name="T2" fmla="*/ 121 w 160"/>
                <a:gd name="T3" fmla="*/ 64 h 180"/>
                <a:gd name="T4" fmla="*/ 88 w 160"/>
                <a:gd name="T5" fmla="*/ 40 h 180"/>
                <a:gd name="T6" fmla="*/ 80 w 160"/>
                <a:gd name="T7" fmla="*/ 26 h 180"/>
                <a:gd name="T8" fmla="*/ 77 w 160"/>
                <a:gd name="T9" fmla="*/ 8 h 180"/>
                <a:gd name="T10" fmla="*/ 50 w 160"/>
                <a:gd name="T11" fmla="*/ 1 h 180"/>
                <a:gd name="T12" fmla="*/ 48 w 160"/>
                <a:gd name="T13" fmla="*/ 26 h 180"/>
                <a:gd name="T14" fmla="*/ 40 w 160"/>
                <a:gd name="T15" fmla="*/ 84 h 180"/>
                <a:gd name="T16" fmla="*/ 52 w 160"/>
                <a:gd name="T17" fmla="*/ 116 h 180"/>
                <a:gd name="T18" fmla="*/ 72 w 160"/>
                <a:gd name="T19" fmla="*/ 120 h 180"/>
                <a:gd name="T20" fmla="*/ 76 w 160"/>
                <a:gd name="T21" fmla="*/ 99 h 180"/>
                <a:gd name="T22" fmla="*/ 88 w 160"/>
                <a:gd name="T23" fmla="*/ 80 h 180"/>
                <a:gd name="T24" fmla="*/ 104 w 160"/>
                <a:gd name="T25" fmla="*/ 81 h 180"/>
                <a:gd name="T26" fmla="*/ 108 w 160"/>
                <a:gd name="T27" fmla="*/ 114 h 180"/>
                <a:gd name="T28" fmla="*/ 80 w 160"/>
                <a:gd name="T29" fmla="*/ 128 h 180"/>
                <a:gd name="T30" fmla="*/ 24 w 160"/>
                <a:gd name="T31" fmla="*/ 132 h 180"/>
                <a:gd name="T32" fmla="*/ 80 w 160"/>
                <a:gd name="T33" fmla="*/ 152 h 180"/>
                <a:gd name="T34" fmla="*/ 20 w 160"/>
                <a:gd name="T35" fmla="*/ 160 h 180"/>
                <a:gd name="T36" fmla="*/ 8 w 160"/>
                <a:gd name="T37" fmla="*/ 180 h 180"/>
                <a:gd name="T38" fmla="*/ 20 w 160"/>
                <a:gd name="T39" fmla="*/ 168 h 180"/>
                <a:gd name="T40" fmla="*/ 96 w 160"/>
                <a:gd name="T41" fmla="*/ 168 h 180"/>
                <a:gd name="T42" fmla="*/ 96 w 160"/>
                <a:gd name="T43" fmla="*/ 160 h 180"/>
                <a:gd name="T44" fmla="*/ 88 w 160"/>
                <a:gd name="T45" fmla="*/ 132 h 180"/>
                <a:gd name="T46" fmla="*/ 110 w 160"/>
                <a:gd name="T47" fmla="*/ 125 h 180"/>
                <a:gd name="T48" fmla="*/ 133 w 160"/>
                <a:gd name="T49" fmla="*/ 160 h 180"/>
                <a:gd name="T50" fmla="*/ 124 w 160"/>
                <a:gd name="T51" fmla="*/ 164 h 180"/>
                <a:gd name="T52" fmla="*/ 132 w 160"/>
                <a:gd name="T53" fmla="*/ 168 h 180"/>
                <a:gd name="T54" fmla="*/ 152 w 160"/>
                <a:gd name="T55" fmla="*/ 178 h 180"/>
                <a:gd name="T56" fmla="*/ 160 w 160"/>
                <a:gd name="T57" fmla="*/ 180 h 180"/>
                <a:gd name="T58" fmla="*/ 120 w 160"/>
                <a:gd name="T59" fmla="*/ 102 h 180"/>
                <a:gd name="T60" fmla="*/ 102 w 160"/>
                <a:gd name="T61" fmla="*/ 69 h 180"/>
                <a:gd name="T62" fmla="*/ 115 w 160"/>
                <a:gd name="T63" fmla="*/ 69 h 180"/>
                <a:gd name="T64" fmla="*/ 120 w 160"/>
                <a:gd name="T65" fmla="*/ 125 h 180"/>
                <a:gd name="T66" fmla="*/ 116 w 160"/>
                <a:gd name="T67" fmla="*/ 121 h 180"/>
                <a:gd name="T68" fmla="*/ 120 w 160"/>
                <a:gd name="T69" fmla="*/ 102 h 180"/>
                <a:gd name="T70" fmla="*/ 72 w 160"/>
                <a:gd name="T71" fmla="*/ 60 h 180"/>
                <a:gd name="T72" fmla="*/ 96 w 160"/>
                <a:gd name="T73" fmla="*/ 60 h 180"/>
                <a:gd name="T74" fmla="*/ 72 w 160"/>
                <a:gd name="T75" fmla="*/ 92 h 180"/>
                <a:gd name="T76" fmla="*/ 60 w 160"/>
                <a:gd name="T77" fmla="*/ 92 h 180"/>
                <a:gd name="T78" fmla="*/ 48 w 160"/>
                <a:gd name="T79" fmla="*/ 84 h 180"/>
                <a:gd name="T80" fmla="*/ 56 w 160"/>
                <a:gd name="T81" fmla="*/ 32 h 180"/>
                <a:gd name="T82" fmla="*/ 80 w 160"/>
                <a:gd name="T83" fmla="*/ 40 h 180"/>
                <a:gd name="T84" fmla="*/ 64 w 160"/>
                <a:gd name="T85" fmla="*/ 60 h 180"/>
                <a:gd name="T86" fmla="*/ 80 w 160"/>
                <a:gd name="T87" fmla="*/ 84 h 180"/>
                <a:gd name="T88" fmla="*/ 60 w 160"/>
                <a:gd name="T89" fmla="*/ 112 h 180"/>
                <a:gd name="T90" fmla="*/ 68 w 160"/>
                <a:gd name="T91" fmla="*/ 100 h 180"/>
                <a:gd name="T92" fmla="*/ 60 w 160"/>
                <a:gd name="T93" fmla="*/ 112 h 180"/>
                <a:gd name="T94" fmla="*/ 72 w 160"/>
                <a:gd name="T95" fmla="*/ 15 h 180"/>
                <a:gd name="T96" fmla="*/ 56 w 160"/>
                <a:gd name="T97" fmla="*/ 24 h 180"/>
                <a:gd name="T98" fmla="*/ 80 w 160"/>
                <a:gd name="T99" fmla="*/ 144 h 180"/>
                <a:gd name="T100" fmla="*/ 33 w 160"/>
                <a:gd name="T101" fmla="*/ 136 h 180"/>
                <a:gd name="T102" fmla="*/ 80 w 160"/>
                <a:gd name="T103" fmla="*/ 14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80">
                  <a:moveTo>
                    <a:pt x="142" y="160"/>
                  </a:moveTo>
                  <a:cubicBezTo>
                    <a:pt x="124" y="132"/>
                    <a:pt x="124" y="132"/>
                    <a:pt x="124" y="132"/>
                  </a:cubicBezTo>
                  <a:cubicBezTo>
                    <a:pt x="131" y="124"/>
                    <a:pt x="136" y="113"/>
                    <a:pt x="136" y="101"/>
                  </a:cubicBezTo>
                  <a:cubicBezTo>
                    <a:pt x="136" y="87"/>
                    <a:pt x="131" y="74"/>
                    <a:pt x="121" y="64"/>
                  </a:cubicBezTo>
                  <a:cubicBezTo>
                    <a:pt x="116" y="58"/>
                    <a:pt x="109" y="54"/>
                    <a:pt x="102" y="51"/>
                  </a:cubicBezTo>
                  <a:cubicBezTo>
                    <a:pt x="99" y="46"/>
                    <a:pt x="94" y="42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34"/>
                    <a:pt x="85" y="29"/>
                    <a:pt x="80" y="26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0"/>
                    <a:pt x="79" y="9"/>
                    <a:pt x="77" y="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0"/>
                    <a:pt x="50" y="1"/>
                  </a:cubicBezTo>
                  <a:cubicBezTo>
                    <a:pt x="49" y="2"/>
                    <a:pt x="48" y="3"/>
                    <a:pt x="48" y="4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3" y="29"/>
                    <a:pt x="40" y="34"/>
                    <a:pt x="40" y="40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91"/>
                    <a:pt x="45" y="98"/>
                    <a:pt x="52" y="99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8"/>
                    <a:pt x="54" y="120"/>
                    <a:pt x="56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20"/>
                    <a:pt x="76" y="118"/>
                    <a:pt x="76" y="116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83" y="98"/>
                    <a:pt x="88" y="91"/>
                    <a:pt x="88" y="84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4" y="77"/>
                    <a:pt x="97" y="75"/>
                  </a:cubicBezTo>
                  <a:cubicBezTo>
                    <a:pt x="100" y="77"/>
                    <a:pt x="102" y="78"/>
                    <a:pt x="104" y="81"/>
                  </a:cubicBezTo>
                  <a:cubicBezTo>
                    <a:pt x="110" y="87"/>
                    <a:pt x="112" y="94"/>
                    <a:pt x="112" y="102"/>
                  </a:cubicBezTo>
                  <a:cubicBezTo>
                    <a:pt x="112" y="106"/>
                    <a:pt x="110" y="110"/>
                    <a:pt x="108" y="114"/>
                  </a:cubicBezTo>
                  <a:cubicBezTo>
                    <a:pt x="106" y="113"/>
                    <a:pt x="103" y="112"/>
                    <a:pt x="100" y="112"/>
                  </a:cubicBezTo>
                  <a:cubicBezTo>
                    <a:pt x="90" y="112"/>
                    <a:pt x="82" y="119"/>
                    <a:pt x="8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4" y="130"/>
                    <a:pt x="24" y="132"/>
                  </a:cubicBezTo>
                  <a:cubicBezTo>
                    <a:pt x="24" y="143"/>
                    <a:pt x="33" y="152"/>
                    <a:pt x="44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9" y="160"/>
                    <a:pt x="0" y="169"/>
                    <a:pt x="0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8" y="180"/>
                    <a:pt x="8" y="179"/>
                  </a:cubicBezTo>
                  <a:cubicBezTo>
                    <a:pt x="8" y="173"/>
                    <a:pt x="14" y="168"/>
                    <a:pt x="20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8" y="125"/>
                    <a:pt x="93" y="120"/>
                    <a:pt x="100" y="120"/>
                  </a:cubicBezTo>
                  <a:cubicBezTo>
                    <a:pt x="104" y="120"/>
                    <a:pt x="108" y="122"/>
                    <a:pt x="110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6" y="168"/>
                    <a:pt x="151" y="172"/>
                    <a:pt x="152" y="178"/>
                  </a:cubicBezTo>
                  <a:cubicBezTo>
                    <a:pt x="152" y="179"/>
                    <a:pt x="152" y="179"/>
                    <a:pt x="152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0"/>
                    <a:pt x="152" y="161"/>
                    <a:pt x="142" y="160"/>
                  </a:cubicBezTo>
                  <a:close/>
                  <a:moveTo>
                    <a:pt x="120" y="102"/>
                  </a:moveTo>
                  <a:cubicBezTo>
                    <a:pt x="121" y="92"/>
                    <a:pt x="117" y="83"/>
                    <a:pt x="110" y="75"/>
                  </a:cubicBezTo>
                  <a:cubicBezTo>
                    <a:pt x="108" y="73"/>
                    <a:pt x="105" y="71"/>
                    <a:pt x="102" y="69"/>
                  </a:cubicBezTo>
                  <a:cubicBezTo>
                    <a:pt x="103" y="66"/>
                    <a:pt x="104" y="64"/>
                    <a:pt x="104" y="61"/>
                  </a:cubicBezTo>
                  <a:cubicBezTo>
                    <a:pt x="108" y="63"/>
                    <a:pt x="112" y="66"/>
                    <a:pt x="115" y="69"/>
                  </a:cubicBezTo>
                  <a:cubicBezTo>
                    <a:pt x="124" y="78"/>
                    <a:pt x="128" y="89"/>
                    <a:pt x="128" y="101"/>
                  </a:cubicBezTo>
                  <a:cubicBezTo>
                    <a:pt x="128" y="110"/>
                    <a:pt x="125" y="118"/>
                    <a:pt x="120" y="125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6" y="121"/>
                  </a:cubicBezTo>
                  <a:cubicBezTo>
                    <a:pt x="116" y="120"/>
                    <a:pt x="115" y="119"/>
                    <a:pt x="115" y="119"/>
                  </a:cubicBezTo>
                  <a:cubicBezTo>
                    <a:pt x="118" y="114"/>
                    <a:pt x="120" y="108"/>
                    <a:pt x="120" y="102"/>
                  </a:cubicBezTo>
                  <a:close/>
                  <a:moveTo>
                    <a:pt x="84" y="72"/>
                  </a:moveTo>
                  <a:cubicBezTo>
                    <a:pt x="77" y="72"/>
                    <a:pt x="72" y="67"/>
                    <a:pt x="72" y="60"/>
                  </a:cubicBezTo>
                  <a:cubicBezTo>
                    <a:pt x="72" y="53"/>
                    <a:pt x="77" y="48"/>
                    <a:pt x="84" y="48"/>
                  </a:cubicBezTo>
                  <a:cubicBezTo>
                    <a:pt x="91" y="48"/>
                    <a:pt x="96" y="53"/>
                    <a:pt x="96" y="60"/>
                  </a:cubicBezTo>
                  <a:cubicBezTo>
                    <a:pt x="96" y="67"/>
                    <a:pt x="91" y="72"/>
                    <a:pt x="84" y="72"/>
                  </a:cubicBezTo>
                  <a:close/>
                  <a:moveTo>
                    <a:pt x="72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2" y="92"/>
                    <a:pt x="48" y="88"/>
                    <a:pt x="48" y="84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6"/>
                    <a:pt x="52" y="32"/>
                    <a:pt x="56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6" y="32"/>
                    <a:pt x="80" y="36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1" y="42"/>
                    <a:pt x="64" y="50"/>
                    <a:pt x="64" y="60"/>
                  </a:cubicBezTo>
                  <a:cubicBezTo>
                    <a:pt x="64" y="70"/>
                    <a:pt x="71" y="78"/>
                    <a:pt x="80" y="80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8"/>
                    <a:pt x="76" y="92"/>
                    <a:pt x="72" y="92"/>
                  </a:cubicBezTo>
                  <a:close/>
                  <a:moveTo>
                    <a:pt x="60" y="112"/>
                  </a:moveTo>
                  <a:cubicBezTo>
                    <a:pt x="60" y="100"/>
                    <a:pt x="60" y="100"/>
                    <a:pt x="60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12"/>
                    <a:pt x="68" y="112"/>
                    <a:pt x="68" y="112"/>
                  </a:cubicBezTo>
                  <a:lnTo>
                    <a:pt x="60" y="112"/>
                  </a:lnTo>
                  <a:close/>
                  <a:moveTo>
                    <a:pt x="56" y="10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6" y="24"/>
                    <a:pt x="56" y="24"/>
                    <a:pt x="56" y="24"/>
                  </a:cubicBezTo>
                  <a:lnTo>
                    <a:pt x="56" y="10"/>
                  </a:lnTo>
                  <a:close/>
                  <a:moveTo>
                    <a:pt x="80" y="144"/>
                  </a:moveTo>
                  <a:cubicBezTo>
                    <a:pt x="44" y="144"/>
                    <a:pt x="44" y="144"/>
                    <a:pt x="44" y="144"/>
                  </a:cubicBezTo>
                  <a:cubicBezTo>
                    <a:pt x="39" y="144"/>
                    <a:pt x="34" y="141"/>
                    <a:pt x="33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40"/>
          <p:cNvGrpSpPr/>
          <p:nvPr/>
        </p:nvGrpSpPr>
        <p:grpSpPr>
          <a:xfrm>
            <a:off x="2913626" y="5502933"/>
            <a:ext cx="616220" cy="616220"/>
            <a:chOff x="1388650" y="4813744"/>
            <a:chExt cx="616220" cy="616220"/>
          </a:xfrm>
        </p:grpSpPr>
        <p:sp>
          <p:nvSpPr>
            <p:cNvPr id="17" name="Oval 615"/>
            <p:cNvSpPr>
              <a:spLocks noChangeArrowheads="1"/>
            </p:cNvSpPr>
            <p:nvPr/>
          </p:nvSpPr>
          <p:spPr bwMode="auto">
            <a:xfrm>
              <a:off x="1388650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07"/>
            <p:cNvSpPr>
              <a:spLocks noEditPoints="1"/>
            </p:cNvSpPr>
            <p:nvPr/>
          </p:nvSpPr>
          <p:spPr bwMode="auto">
            <a:xfrm>
              <a:off x="1577769" y="4942236"/>
              <a:ext cx="238887" cy="359235"/>
            </a:xfrm>
            <a:custGeom>
              <a:avLst/>
              <a:gdLst>
                <a:gd name="T0" fmla="*/ 112 w 112"/>
                <a:gd name="T1" fmla="*/ 8 h 168"/>
                <a:gd name="T2" fmla="*/ 20 w 112"/>
                <a:gd name="T3" fmla="*/ 0 h 168"/>
                <a:gd name="T4" fmla="*/ 0 w 112"/>
                <a:gd name="T5" fmla="*/ 148 h 168"/>
                <a:gd name="T6" fmla="*/ 108 w 112"/>
                <a:gd name="T7" fmla="*/ 168 h 168"/>
                <a:gd name="T8" fmla="*/ 112 w 112"/>
                <a:gd name="T9" fmla="*/ 36 h 168"/>
                <a:gd name="T10" fmla="*/ 56 w 112"/>
                <a:gd name="T11" fmla="*/ 32 h 168"/>
                <a:gd name="T12" fmla="*/ 112 w 112"/>
                <a:gd name="T13" fmla="*/ 24 h 168"/>
                <a:gd name="T14" fmla="*/ 16 w 112"/>
                <a:gd name="T15" fmla="*/ 16 h 168"/>
                <a:gd name="T16" fmla="*/ 24 w 112"/>
                <a:gd name="T17" fmla="*/ 24 h 168"/>
                <a:gd name="T18" fmla="*/ 20 w 112"/>
                <a:gd name="T19" fmla="*/ 32 h 168"/>
                <a:gd name="T20" fmla="*/ 8 w 112"/>
                <a:gd name="T21" fmla="*/ 19 h 168"/>
                <a:gd name="T22" fmla="*/ 32 w 112"/>
                <a:gd name="T23" fmla="*/ 24 h 168"/>
                <a:gd name="T24" fmla="*/ 48 w 112"/>
                <a:gd name="T25" fmla="*/ 66 h 168"/>
                <a:gd name="T26" fmla="*/ 40 w 112"/>
                <a:gd name="T27" fmla="*/ 60 h 168"/>
                <a:gd name="T28" fmla="*/ 32 w 112"/>
                <a:gd name="T29" fmla="*/ 66 h 168"/>
                <a:gd name="T30" fmla="*/ 20 w 112"/>
                <a:gd name="T31" fmla="*/ 40 h 168"/>
                <a:gd name="T32" fmla="*/ 24 w 112"/>
                <a:gd name="T33" fmla="*/ 76 h 168"/>
                <a:gd name="T34" fmla="*/ 31 w 112"/>
                <a:gd name="T35" fmla="*/ 79 h 168"/>
                <a:gd name="T36" fmla="*/ 49 w 112"/>
                <a:gd name="T37" fmla="*/ 79 h 168"/>
                <a:gd name="T38" fmla="*/ 54 w 112"/>
                <a:gd name="T39" fmla="*/ 80 h 168"/>
                <a:gd name="T40" fmla="*/ 56 w 112"/>
                <a:gd name="T41" fmla="*/ 40 h 168"/>
                <a:gd name="T42" fmla="*/ 104 w 112"/>
                <a:gd name="T43" fmla="*/ 160 h 168"/>
                <a:gd name="T44" fmla="*/ 8 w 112"/>
                <a:gd name="T45" fmla="*/ 148 h 168"/>
                <a:gd name="T46" fmla="*/ 20 w 112"/>
                <a:gd name="T47" fmla="*/ 40 h 168"/>
                <a:gd name="T48" fmla="*/ 36 w 112"/>
                <a:gd name="T49" fmla="*/ 132 h 168"/>
                <a:gd name="T50" fmla="*/ 44 w 112"/>
                <a:gd name="T51" fmla="*/ 126 h 168"/>
                <a:gd name="T52" fmla="*/ 55 w 112"/>
                <a:gd name="T53" fmla="*/ 131 h 168"/>
                <a:gd name="T54" fmla="*/ 65 w 112"/>
                <a:gd name="T55" fmla="*/ 131 h 168"/>
                <a:gd name="T56" fmla="*/ 76 w 112"/>
                <a:gd name="T57" fmla="*/ 126 h 168"/>
                <a:gd name="T58" fmla="*/ 87 w 112"/>
                <a:gd name="T59" fmla="*/ 125 h 168"/>
                <a:gd name="T60" fmla="*/ 73 w 112"/>
                <a:gd name="T61" fmla="*/ 117 h 168"/>
                <a:gd name="T62" fmla="*/ 63 w 112"/>
                <a:gd name="T63" fmla="*/ 117 h 168"/>
                <a:gd name="T64" fmla="*/ 52 w 112"/>
                <a:gd name="T65" fmla="*/ 122 h 168"/>
                <a:gd name="T66" fmla="*/ 44 w 112"/>
                <a:gd name="T67" fmla="*/ 116 h 168"/>
                <a:gd name="T68" fmla="*/ 41 w 112"/>
                <a:gd name="T69" fmla="*/ 117 h 168"/>
                <a:gd name="T70" fmla="*/ 31 w 112"/>
                <a:gd name="T71" fmla="*/ 117 h 168"/>
                <a:gd name="T72" fmla="*/ 33 w 112"/>
                <a:gd name="T73" fmla="*/ 131 h 168"/>
                <a:gd name="T74" fmla="*/ 36 w 112"/>
                <a:gd name="T75" fmla="*/ 108 h 168"/>
                <a:gd name="T76" fmla="*/ 39 w 112"/>
                <a:gd name="T77" fmla="*/ 107 h 168"/>
                <a:gd name="T78" fmla="*/ 49 w 112"/>
                <a:gd name="T79" fmla="*/ 107 h 168"/>
                <a:gd name="T80" fmla="*/ 60 w 112"/>
                <a:gd name="T81" fmla="*/ 102 h 168"/>
                <a:gd name="T82" fmla="*/ 71 w 112"/>
                <a:gd name="T83" fmla="*/ 107 h 168"/>
                <a:gd name="T84" fmla="*/ 81 w 112"/>
                <a:gd name="T85" fmla="*/ 107 h 168"/>
                <a:gd name="T86" fmla="*/ 79 w 112"/>
                <a:gd name="T87" fmla="*/ 93 h 168"/>
                <a:gd name="T88" fmla="*/ 68 w 112"/>
                <a:gd name="T89" fmla="*/ 98 h 168"/>
                <a:gd name="T90" fmla="*/ 57 w 112"/>
                <a:gd name="T91" fmla="*/ 93 h 168"/>
                <a:gd name="T92" fmla="*/ 47 w 112"/>
                <a:gd name="T93" fmla="*/ 93 h 168"/>
                <a:gd name="T94" fmla="*/ 44 w 112"/>
                <a:gd name="T95" fmla="*/ 92 h 168"/>
                <a:gd name="T96" fmla="*/ 36 w 112"/>
                <a:gd name="T97" fmla="*/ 98 h 168"/>
                <a:gd name="T98" fmla="*/ 25 w 112"/>
                <a:gd name="T99" fmla="*/ 99 h 168"/>
                <a:gd name="T100" fmla="*/ 36 w 112"/>
                <a:gd name="T101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168">
                  <a:moveTo>
                    <a:pt x="20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9"/>
                    <a:pt x="9" y="168"/>
                    <a:pt x="20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0" y="168"/>
                    <a:pt x="112" y="166"/>
                    <a:pt x="112" y="164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4"/>
                    <a:pt x="110" y="32"/>
                    <a:pt x="108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3" y="32"/>
                    <a:pt x="8" y="27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3"/>
                    <a:pt x="14" y="8"/>
                    <a:pt x="20" y="8"/>
                  </a:cubicBezTo>
                  <a:close/>
                  <a:moveTo>
                    <a:pt x="32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0"/>
                    <a:pt x="41" y="60"/>
                    <a:pt x="40" y="60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2" y="66"/>
                    <a:pt x="32" y="66"/>
                    <a:pt x="32" y="66"/>
                  </a:cubicBezTo>
                  <a:lnTo>
                    <a:pt x="32" y="24"/>
                  </a:lnTo>
                  <a:close/>
                  <a:moveTo>
                    <a:pt x="20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8"/>
                    <a:pt x="25" y="79"/>
                    <a:pt x="26" y="80"/>
                  </a:cubicBezTo>
                  <a:cubicBezTo>
                    <a:pt x="28" y="80"/>
                    <a:pt x="30" y="80"/>
                    <a:pt x="31" y="7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0" y="80"/>
                    <a:pt x="51" y="80"/>
                    <a:pt x="52" y="80"/>
                  </a:cubicBezTo>
                  <a:cubicBezTo>
                    <a:pt x="53" y="80"/>
                    <a:pt x="53" y="80"/>
                    <a:pt x="54" y="80"/>
                  </a:cubicBezTo>
                  <a:cubicBezTo>
                    <a:pt x="55" y="79"/>
                    <a:pt x="56" y="78"/>
                    <a:pt x="56" y="76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3" y="160"/>
                    <a:pt x="8" y="155"/>
                    <a:pt x="8" y="14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9"/>
                    <a:pt x="16" y="40"/>
                    <a:pt x="20" y="40"/>
                  </a:cubicBezTo>
                  <a:close/>
                  <a:moveTo>
                    <a:pt x="36" y="132"/>
                  </a:moveTo>
                  <a:cubicBezTo>
                    <a:pt x="36" y="132"/>
                    <a:pt x="36" y="132"/>
                    <a:pt x="36" y="132"/>
                  </a:cubicBezTo>
                  <a:cubicBezTo>
                    <a:pt x="37" y="132"/>
                    <a:pt x="38" y="132"/>
                    <a:pt x="39" y="131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1" y="132"/>
                    <a:pt x="53" y="132"/>
                    <a:pt x="55" y="131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9" y="132"/>
                    <a:pt x="71" y="131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7" y="116"/>
                    <a:pt x="75" y="116"/>
                    <a:pt x="73" y="117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1" y="116"/>
                    <a:pt x="59" y="116"/>
                    <a:pt x="57" y="117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6"/>
                    <a:pt x="45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6"/>
                    <a:pt x="42" y="116"/>
                    <a:pt x="41" y="117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4" y="132"/>
                    <a:pt x="35" y="132"/>
                    <a:pt x="36" y="132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8" y="108"/>
                    <a:pt x="39" y="107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7" y="108"/>
                    <a:pt x="69" y="108"/>
                    <a:pt x="71" y="107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7" y="92"/>
                    <a:pt x="75" y="92"/>
                    <a:pt x="73" y="93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1" y="92"/>
                    <a:pt x="59" y="92"/>
                    <a:pt x="57" y="93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2"/>
                    <a:pt x="42" y="92"/>
                    <a:pt x="41" y="93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8"/>
                    <a:pt x="35" y="108"/>
                    <a:pt x="36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4"/>
          <p:cNvGrpSpPr/>
          <p:nvPr/>
        </p:nvGrpSpPr>
        <p:grpSpPr>
          <a:xfrm>
            <a:off x="8654010" y="5494338"/>
            <a:ext cx="632508" cy="633413"/>
            <a:chOff x="3023759" y="4805600"/>
            <a:chExt cx="632508" cy="633413"/>
          </a:xfrm>
          <a:solidFill>
            <a:schemeClr val="tx2"/>
          </a:solidFill>
        </p:grpSpPr>
        <p:sp>
          <p:nvSpPr>
            <p:cNvPr id="21" name="Freeform 530"/>
            <p:cNvSpPr>
              <a:spLocks noEditPoints="1"/>
            </p:cNvSpPr>
            <p:nvPr/>
          </p:nvSpPr>
          <p:spPr bwMode="auto">
            <a:xfrm>
              <a:off x="3023759" y="48056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73"/>
            <p:cNvSpPr>
              <a:spLocks noEditPoints="1"/>
            </p:cNvSpPr>
            <p:nvPr/>
          </p:nvSpPr>
          <p:spPr bwMode="auto">
            <a:xfrm>
              <a:off x="3126010" y="4925043"/>
              <a:ext cx="428006" cy="393621"/>
            </a:xfrm>
            <a:custGeom>
              <a:avLst/>
              <a:gdLst>
                <a:gd name="T0" fmla="*/ 156 w 200"/>
                <a:gd name="T1" fmla="*/ 40 h 184"/>
                <a:gd name="T2" fmla="*/ 144 w 200"/>
                <a:gd name="T3" fmla="*/ 64 h 184"/>
                <a:gd name="T4" fmla="*/ 136 w 200"/>
                <a:gd name="T5" fmla="*/ 36 h 184"/>
                <a:gd name="T6" fmla="*/ 116 w 200"/>
                <a:gd name="T7" fmla="*/ 24 h 184"/>
                <a:gd name="T8" fmla="*/ 104 w 200"/>
                <a:gd name="T9" fmla="*/ 0 h 184"/>
                <a:gd name="T10" fmla="*/ 84 w 200"/>
                <a:gd name="T11" fmla="*/ 12 h 184"/>
                <a:gd name="T12" fmla="*/ 76 w 200"/>
                <a:gd name="T13" fmla="*/ 24 h 184"/>
                <a:gd name="T14" fmla="*/ 64 w 200"/>
                <a:gd name="T15" fmla="*/ 64 h 184"/>
                <a:gd name="T16" fmla="*/ 56 w 200"/>
                <a:gd name="T17" fmla="*/ 52 h 184"/>
                <a:gd name="T18" fmla="*/ 12 w 200"/>
                <a:gd name="T19" fmla="*/ 40 h 184"/>
                <a:gd name="T20" fmla="*/ 0 w 200"/>
                <a:gd name="T21" fmla="*/ 84 h 184"/>
                <a:gd name="T22" fmla="*/ 44 w 200"/>
                <a:gd name="T23" fmla="*/ 96 h 184"/>
                <a:gd name="T24" fmla="*/ 56 w 200"/>
                <a:gd name="T25" fmla="*/ 72 h 184"/>
                <a:gd name="T26" fmla="*/ 64 w 200"/>
                <a:gd name="T27" fmla="*/ 84 h 184"/>
                <a:gd name="T28" fmla="*/ 96 w 200"/>
                <a:gd name="T29" fmla="*/ 96 h 184"/>
                <a:gd name="T30" fmla="*/ 64 w 200"/>
                <a:gd name="T31" fmla="*/ 131 h 184"/>
                <a:gd name="T32" fmla="*/ 68 w 200"/>
                <a:gd name="T33" fmla="*/ 136 h 184"/>
                <a:gd name="T34" fmla="*/ 96 w 200"/>
                <a:gd name="T35" fmla="*/ 144 h 184"/>
                <a:gd name="T36" fmla="*/ 104 w 200"/>
                <a:gd name="T37" fmla="*/ 136 h 184"/>
                <a:gd name="T38" fmla="*/ 135 w 200"/>
                <a:gd name="T39" fmla="*/ 134 h 184"/>
                <a:gd name="T40" fmla="*/ 104 w 200"/>
                <a:gd name="T41" fmla="*/ 104 h 184"/>
                <a:gd name="T42" fmla="*/ 124 w 200"/>
                <a:gd name="T43" fmla="*/ 96 h 184"/>
                <a:gd name="T44" fmla="*/ 136 w 200"/>
                <a:gd name="T45" fmla="*/ 72 h 184"/>
                <a:gd name="T46" fmla="*/ 144 w 200"/>
                <a:gd name="T47" fmla="*/ 84 h 184"/>
                <a:gd name="T48" fmla="*/ 188 w 200"/>
                <a:gd name="T49" fmla="*/ 96 h 184"/>
                <a:gd name="T50" fmla="*/ 200 w 200"/>
                <a:gd name="T51" fmla="*/ 52 h 184"/>
                <a:gd name="T52" fmla="*/ 24 w 200"/>
                <a:gd name="T53" fmla="*/ 88 h 184"/>
                <a:gd name="T54" fmla="*/ 8 w 200"/>
                <a:gd name="T55" fmla="*/ 84 h 184"/>
                <a:gd name="T56" fmla="*/ 12 w 200"/>
                <a:gd name="T57" fmla="*/ 48 h 184"/>
                <a:gd name="T58" fmla="*/ 24 w 200"/>
                <a:gd name="T59" fmla="*/ 88 h 184"/>
                <a:gd name="T60" fmla="*/ 44 w 200"/>
                <a:gd name="T61" fmla="*/ 88 h 184"/>
                <a:gd name="T62" fmla="*/ 32 w 200"/>
                <a:gd name="T63" fmla="*/ 48 h 184"/>
                <a:gd name="T64" fmla="*/ 48 w 200"/>
                <a:gd name="T65" fmla="*/ 52 h 184"/>
                <a:gd name="T66" fmla="*/ 92 w 200"/>
                <a:gd name="T67" fmla="*/ 12 h 184"/>
                <a:gd name="T68" fmla="*/ 104 w 200"/>
                <a:gd name="T69" fmla="*/ 8 h 184"/>
                <a:gd name="T70" fmla="*/ 108 w 200"/>
                <a:gd name="T71" fmla="*/ 24 h 184"/>
                <a:gd name="T72" fmla="*/ 92 w 200"/>
                <a:gd name="T73" fmla="*/ 12 h 184"/>
                <a:gd name="T74" fmla="*/ 74 w 200"/>
                <a:gd name="T75" fmla="*/ 128 h 184"/>
                <a:gd name="T76" fmla="*/ 126 w 200"/>
                <a:gd name="T77" fmla="*/ 128 h 184"/>
                <a:gd name="T78" fmla="*/ 124 w 200"/>
                <a:gd name="T79" fmla="*/ 88 h 184"/>
                <a:gd name="T80" fmla="*/ 72 w 200"/>
                <a:gd name="T81" fmla="*/ 84 h 184"/>
                <a:gd name="T82" fmla="*/ 76 w 200"/>
                <a:gd name="T83" fmla="*/ 32 h 184"/>
                <a:gd name="T84" fmla="*/ 128 w 200"/>
                <a:gd name="T85" fmla="*/ 36 h 184"/>
                <a:gd name="T86" fmla="*/ 168 w 200"/>
                <a:gd name="T87" fmla="*/ 88 h 184"/>
                <a:gd name="T88" fmla="*/ 152 w 200"/>
                <a:gd name="T89" fmla="*/ 84 h 184"/>
                <a:gd name="T90" fmla="*/ 156 w 200"/>
                <a:gd name="T91" fmla="*/ 48 h 184"/>
                <a:gd name="T92" fmla="*/ 168 w 200"/>
                <a:gd name="T93" fmla="*/ 88 h 184"/>
                <a:gd name="T94" fmla="*/ 188 w 200"/>
                <a:gd name="T95" fmla="*/ 88 h 184"/>
                <a:gd name="T96" fmla="*/ 176 w 200"/>
                <a:gd name="T97" fmla="*/ 48 h 184"/>
                <a:gd name="T98" fmla="*/ 192 w 200"/>
                <a:gd name="T99" fmla="*/ 52 h 184"/>
                <a:gd name="T100" fmla="*/ 100 w 200"/>
                <a:gd name="T101" fmla="*/ 176 h 184"/>
                <a:gd name="T102" fmla="*/ 64 w 200"/>
                <a:gd name="T103" fmla="*/ 157 h 184"/>
                <a:gd name="T104" fmla="*/ 136 w 200"/>
                <a:gd name="T105" fmla="*/ 157 h 184"/>
                <a:gd name="T106" fmla="*/ 100 w 200"/>
                <a:gd name="T107" fmla="*/ 176 h 184"/>
                <a:gd name="T108" fmla="*/ 112 w 200"/>
                <a:gd name="T109" fmla="*/ 154 h 184"/>
                <a:gd name="T110" fmla="*/ 88 w 200"/>
                <a:gd name="T111" fmla="*/ 154 h 184"/>
                <a:gd name="T112" fmla="*/ 100 w 200"/>
                <a:gd name="T11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84">
                  <a:moveTo>
                    <a:pt x="188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49" y="40"/>
                    <a:pt x="144" y="45"/>
                    <a:pt x="144" y="52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29"/>
                    <a:pt x="131" y="24"/>
                    <a:pt x="124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9" y="0"/>
                    <a:pt x="84" y="5"/>
                    <a:pt x="84" y="1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69" y="24"/>
                    <a:pt x="64" y="29"/>
                    <a:pt x="64" y="3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5"/>
                    <a:pt x="51" y="40"/>
                    <a:pt x="4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5" y="96"/>
                    <a:pt x="12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51" y="96"/>
                    <a:pt x="56" y="91"/>
                    <a:pt x="56" y="8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91"/>
                    <a:pt x="69" y="96"/>
                    <a:pt x="7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2" y="106"/>
                    <a:pt x="69" y="116"/>
                    <a:pt x="64" y="131"/>
                  </a:cubicBezTo>
                  <a:cubicBezTo>
                    <a:pt x="64" y="132"/>
                    <a:pt x="64" y="133"/>
                    <a:pt x="65" y="134"/>
                  </a:cubicBezTo>
                  <a:cubicBezTo>
                    <a:pt x="66" y="135"/>
                    <a:pt x="67" y="136"/>
                    <a:pt x="68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3" y="136"/>
                    <a:pt x="134" y="135"/>
                    <a:pt x="135" y="134"/>
                  </a:cubicBezTo>
                  <a:cubicBezTo>
                    <a:pt x="136" y="133"/>
                    <a:pt x="136" y="132"/>
                    <a:pt x="136" y="131"/>
                  </a:cubicBezTo>
                  <a:cubicBezTo>
                    <a:pt x="131" y="116"/>
                    <a:pt x="118" y="106"/>
                    <a:pt x="104" y="104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1" y="96"/>
                    <a:pt x="136" y="91"/>
                    <a:pt x="136" y="84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91"/>
                    <a:pt x="149" y="96"/>
                    <a:pt x="156" y="96"/>
                  </a:cubicBezTo>
                  <a:cubicBezTo>
                    <a:pt x="188" y="96"/>
                    <a:pt x="188" y="96"/>
                    <a:pt x="188" y="96"/>
                  </a:cubicBezTo>
                  <a:cubicBezTo>
                    <a:pt x="195" y="96"/>
                    <a:pt x="200" y="91"/>
                    <a:pt x="200" y="8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45"/>
                    <a:pt x="195" y="40"/>
                    <a:pt x="188" y="40"/>
                  </a:cubicBezTo>
                  <a:close/>
                  <a:moveTo>
                    <a:pt x="2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0" y="88"/>
                    <a:pt x="8" y="86"/>
                    <a:pt x="8" y="84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lnTo>
                    <a:pt x="24" y="88"/>
                  </a:lnTo>
                  <a:close/>
                  <a:moveTo>
                    <a:pt x="48" y="84"/>
                  </a:moveTo>
                  <a:cubicBezTo>
                    <a:pt x="48" y="86"/>
                    <a:pt x="46" y="88"/>
                    <a:pt x="44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50"/>
                    <a:pt x="48" y="52"/>
                  </a:cubicBezTo>
                  <a:lnTo>
                    <a:pt x="48" y="84"/>
                  </a:lnTo>
                  <a:close/>
                  <a:moveTo>
                    <a:pt x="92" y="12"/>
                  </a:moveTo>
                  <a:cubicBezTo>
                    <a:pt x="92" y="10"/>
                    <a:pt x="94" y="8"/>
                    <a:pt x="9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2"/>
                  </a:lnTo>
                  <a:close/>
                  <a:moveTo>
                    <a:pt x="126" y="128"/>
                  </a:moveTo>
                  <a:cubicBezTo>
                    <a:pt x="74" y="128"/>
                    <a:pt x="74" y="128"/>
                    <a:pt x="74" y="128"/>
                  </a:cubicBezTo>
                  <a:cubicBezTo>
                    <a:pt x="79" y="118"/>
                    <a:pt x="89" y="112"/>
                    <a:pt x="100" y="112"/>
                  </a:cubicBezTo>
                  <a:cubicBezTo>
                    <a:pt x="111" y="112"/>
                    <a:pt x="121" y="118"/>
                    <a:pt x="126" y="128"/>
                  </a:cubicBezTo>
                  <a:close/>
                  <a:moveTo>
                    <a:pt x="128" y="84"/>
                  </a:moveTo>
                  <a:cubicBezTo>
                    <a:pt x="128" y="86"/>
                    <a:pt x="126" y="88"/>
                    <a:pt x="124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4" y="88"/>
                    <a:pt x="72" y="86"/>
                    <a:pt x="72" y="8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4"/>
                    <a:pt x="74" y="32"/>
                    <a:pt x="76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6" y="32"/>
                    <a:pt x="128" y="34"/>
                    <a:pt x="128" y="36"/>
                  </a:cubicBezTo>
                  <a:lnTo>
                    <a:pt x="128" y="84"/>
                  </a:lnTo>
                  <a:close/>
                  <a:moveTo>
                    <a:pt x="168" y="88"/>
                  </a:moveTo>
                  <a:cubicBezTo>
                    <a:pt x="156" y="88"/>
                    <a:pt x="156" y="88"/>
                    <a:pt x="156" y="88"/>
                  </a:cubicBezTo>
                  <a:cubicBezTo>
                    <a:pt x="154" y="88"/>
                    <a:pt x="152" y="86"/>
                    <a:pt x="152" y="84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0"/>
                    <a:pt x="154" y="48"/>
                    <a:pt x="156" y="48"/>
                  </a:cubicBezTo>
                  <a:cubicBezTo>
                    <a:pt x="168" y="48"/>
                    <a:pt x="168" y="48"/>
                    <a:pt x="168" y="48"/>
                  </a:cubicBezTo>
                  <a:lnTo>
                    <a:pt x="168" y="88"/>
                  </a:lnTo>
                  <a:close/>
                  <a:moveTo>
                    <a:pt x="192" y="84"/>
                  </a:moveTo>
                  <a:cubicBezTo>
                    <a:pt x="192" y="86"/>
                    <a:pt x="190" y="88"/>
                    <a:pt x="188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90" y="48"/>
                    <a:pt x="192" y="50"/>
                    <a:pt x="192" y="52"/>
                  </a:cubicBezTo>
                  <a:lnTo>
                    <a:pt x="192" y="84"/>
                  </a:lnTo>
                  <a:close/>
                  <a:moveTo>
                    <a:pt x="100" y="176"/>
                  </a:moveTo>
                  <a:cubicBezTo>
                    <a:pt x="87" y="176"/>
                    <a:pt x="75" y="167"/>
                    <a:pt x="71" y="155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9" y="173"/>
                    <a:pt x="83" y="184"/>
                    <a:pt x="100" y="184"/>
                  </a:cubicBezTo>
                  <a:cubicBezTo>
                    <a:pt x="117" y="184"/>
                    <a:pt x="131" y="173"/>
                    <a:pt x="136" y="157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5" y="167"/>
                    <a:pt x="113" y="176"/>
                    <a:pt x="100" y="176"/>
                  </a:cubicBezTo>
                  <a:close/>
                  <a:moveTo>
                    <a:pt x="118" y="158"/>
                  </a:moveTo>
                  <a:cubicBezTo>
                    <a:pt x="112" y="154"/>
                    <a:pt x="112" y="154"/>
                    <a:pt x="112" y="154"/>
                  </a:cubicBezTo>
                  <a:cubicBezTo>
                    <a:pt x="109" y="158"/>
                    <a:pt x="105" y="160"/>
                    <a:pt x="100" y="160"/>
                  </a:cubicBezTo>
                  <a:cubicBezTo>
                    <a:pt x="95" y="160"/>
                    <a:pt x="91" y="158"/>
                    <a:pt x="88" y="154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6" y="164"/>
                    <a:pt x="93" y="168"/>
                    <a:pt x="100" y="168"/>
                  </a:cubicBezTo>
                  <a:cubicBezTo>
                    <a:pt x="107" y="168"/>
                    <a:pt x="114" y="164"/>
                    <a:pt x="118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13"/>
          <p:cNvGrpSpPr/>
          <p:nvPr/>
        </p:nvGrpSpPr>
        <p:grpSpPr>
          <a:xfrm>
            <a:off x="7832385" y="5494338"/>
            <a:ext cx="633413" cy="633413"/>
            <a:chOff x="2202133" y="4805600"/>
            <a:chExt cx="633413" cy="633413"/>
          </a:xfrm>
          <a:solidFill>
            <a:schemeClr val="tx2"/>
          </a:solidFill>
        </p:grpSpPr>
        <p:sp>
          <p:nvSpPr>
            <p:cNvPr id="24" name="Freeform 618"/>
            <p:cNvSpPr>
              <a:spLocks noEditPoints="1"/>
            </p:cNvSpPr>
            <p:nvPr/>
          </p:nvSpPr>
          <p:spPr bwMode="auto">
            <a:xfrm>
              <a:off x="2202133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76"/>
            <p:cNvSpPr>
              <a:spLocks noEditPoints="1"/>
            </p:cNvSpPr>
            <p:nvPr/>
          </p:nvSpPr>
          <p:spPr bwMode="auto">
            <a:xfrm>
              <a:off x="2347817" y="4916899"/>
              <a:ext cx="342043" cy="384572"/>
            </a:xfrm>
            <a:custGeom>
              <a:avLst/>
              <a:gdLst>
                <a:gd name="T0" fmla="*/ 124 w 160"/>
                <a:gd name="T1" fmla="*/ 132 h 180"/>
                <a:gd name="T2" fmla="*/ 121 w 160"/>
                <a:gd name="T3" fmla="*/ 64 h 180"/>
                <a:gd name="T4" fmla="*/ 88 w 160"/>
                <a:gd name="T5" fmla="*/ 40 h 180"/>
                <a:gd name="T6" fmla="*/ 80 w 160"/>
                <a:gd name="T7" fmla="*/ 26 h 180"/>
                <a:gd name="T8" fmla="*/ 77 w 160"/>
                <a:gd name="T9" fmla="*/ 8 h 180"/>
                <a:gd name="T10" fmla="*/ 50 w 160"/>
                <a:gd name="T11" fmla="*/ 1 h 180"/>
                <a:gd name="T12" fmla="*/ 48 w 160"/>
                <a:gd name="T13" fmla="*/ 26 h 180"/>
                <a:gd name="T14" fmla="*/ 40 w 160"/>
                <a:gd name="T15" fmla="*/ 84 h 180"/>
                <a:gd name="T16" fmla="*/ 52 w 160"/>
                <a:gd name="T17" fmla="*/ 116 h 180"/>
                <a:gd name="T18" fmla="*/ 72 w 160"/>
                <a:gd name="T19" fmla="*/ 120 h 180"/>
                <a:gd name="T20" fmla="*/ 76 w 160"/>
                <a:gd name="T21" fmla="*/ 99 h 180"/>
                <a:gd name="T22" fmla="*/ 88 w 160"/>
                <a:gd name="T23" fmla="*/ 80 h 180"/>
                <a:gd name="T24" fmla="*/ 104 w 160"/>
                <a:gd name="T25" fmla="*/ 81 h 180"/>
                <a:gd name="T26" fmla="*/ 108 w 160"/>
                <a:gd name="T27" fmla="*/ 114 h 180"/>
                <a:gd name="T28" fmla="*/ 80 w 160"/>
                <a:gd name="T29" fmla="*/ 128 h 180"/>
                <a:gd name="T30" fmla="*/ 24 w 160"/>
                <a:gd name="T31" fmla="*/ 132 h 180"/>
                <a:gd name="T32" fmla="*/ 80 w 160"/>
                <a:gd name="T33" fmla="*/ 152 h 180"/>
                <a:gd name="T34" fmla="*/ 20 w 160"/>
                <a:gd name="T35" fmla="*/ 160 h 180"/>
                <a:gd name="T36" fmla="*/ 8 w 160"/>
                <a:gd name="T37" fmla="*/ 180 h 180"/>
                <a:gd name="T38" fmla="*/ 20 w 160"/>
                <a:gd name="T39" fmla="*/ 168 h 180"/>
                <a:gd name="T40" fmla="*/ 96 w 160"/>
                <a:gd name="T41" fmla="*/ 168 h 180"/>
                <a:gd name="T42" fmla="*/ 96 w 160"/>
                <a:gd name="T43" fmla="*/ 160 h 180"/>
                <a:gd name="T44" fmla="*/ 88 w 160"/>
                <a:gd name="T45" fmla="*/ 132 h 180"/>
                <a:gd name="T46" fmla="*/ 110 w 160"/>
                <a:gd name="T47" fmla="*/ 125 h 180"/>
                <a:gd name="T48" fmla="*/ 133 w 160"/>
                <a:gd name="T49" fmla="*/ 160 h 180"/>
                <a:gd name="T50" fmla="*/ 124 w 160"/>
                <a:gd name="T51" fmla="*/ 164 h 180"/>
                <a:gd name="T52" fmla="*/ 132 w 160"/>
                <a:gd name="T53" fmla="*/ 168 h 180"/>
                <a:gd name="T54" fmla="*/ 152 w 160"/>
                <a:gd name="T55" fmla="*/ 178 h 180"/>
                <a:gd name="T56" fmla="*/ 160 w 160"/>
                <a:gd name="T57" fmla="*/ 180 h 180"/>
                <a:gd name="T58" fmla="*/ 120 w 160"/>
                <a:gd name="T59" fmla="*/ 102 h 180"/>
                <a:gd name="T60" fmla="*/ 102 w 160"/>
                <a:gd name="T61" fmla="*/ 69 h 180"/>
                <a:gd name="T62" fmla="*/ 115 w 160"/>
                <a:gd name="T63" fmla="*/ 69 h 180"/>
                <a:gd name="T64" fmla="*/ 120 w 160"/>
                <a:gd name="T65" fmla="*/ 125 h 180"/>
                <a:gd name="T66" fmla="*/ 116 w 160"/>
                <a:gd name="T67" fmla="*/ 121 h 180"/>
                <a:gd name="T68" fmla="*/ 120 w 160"/>
                <a:gd name="T69" fmla="*/ 102 h 180"/>
                <a:gd name="T70" fmla="*/ 72 w 160"/>
                <a:gd name="T71" fmla="*/ 60 h 180"/>
                <a:gd name="T72" fmla="*/ 96 w 160"/>
                <a:gd name="T73" fmla="*/ 60 h 180"/>
                <a:gd name="T74" fmla="*/ 72 w 160"/>
                <a:gd name="T75" fmla="*/ 92 h 180"/>
                <a:gd name="T76" fmla="*/ 60 w 160"/>
                <a:gd name="T77" fmla="*/ 92 h 180"/>
                <a:gd name="T78" fmla="*/ 48 w 160"/>
                <a:gd name="T79" fmla="*/ 84 h 180"/>
                <a:gd name="T80" fmla="*/ 56 w 160"/>
                <a:gd name="T81" fmla="*/ 32 h 180"/>
                <a:gd name="T82" fmla="*/ 80 w 160"/>
                <a:gd name="T83" fmla="*/ 40 h 180"/>
                <a:gd name="T84" fmla="*/ 64 w 160"/>
                <a:gd name="T85" fmla="*/ 60 h 180"/>
                <a:gd name="T86" fmla="*/ 80 w 160"/>
                <a:gd name="T87" fmla="*/ 84 h 180"/>
                <a:gd name="T88" fmla="*/ 60 w 160"/>
                <a:gd name="T89" fmla="*/ 112 h 180"/>
                <a:gd name="T90" fmla="*/ 68 w 160"/>
                <a:gd name="T91" fmla="*/ 100 h 180"/>
                <a:gd name="T92" fmla="*/ 60 w 160"/>
                <a:gd name="T93" fmla="*/ 112 h 180"/>
                <a:gd name="T94" fmla="*/ 72 w 160"/>
                <a:gd name="T95" fmla="*/ 15 h 180"/>
                <a:gd name="T96" fmla="*/ 56 w 160"/>
                <a:gd name="T97" fmla="*/ 24 h 180"/>
                <a:gd name="T98" fmla="*/ 80 w 160"/>
                <a:gd name="T99" fmla="*/ 144 h 180"/>
                <a:gd name="T100" fmla="*/ 33 w 160"/>
                <a:gd name="T101" fmla="*/ 136 h 180"/>
                <a:gd name="T102" fmla="*/ 80 w 160"/>
                <a:gd name="T103" fmla="*/ 14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80">
                  <a:moveTo>
                    <a:pt x="142" y="160"/>
                  </a:moveTo>
                  <a:cubicBezTo>
                    <a:pt x="124" y="132"/>
                    <a:pt x="124" y="132"/>
                    <a:pt x="124" y="132"/>
                  </a:cubicBezTo>
                  <a:cubicBezTo>
                    <a:pt x="131" y="124"/>
                    <a:pt x="136" y="113"/>
                    <a:pt x="136" y="101"/>
                  </a:cubicBezTo>
                  <a:cubicBezTo>
                    <a:pt x="136" y="87"/>
                    <a:pt x="131" y="74"/>
                    <a:pt x="121" y="64"/>
                  </a:cubicBezTo>
                  <a:cubicBezTo>
                    <a:pt x="116" y="58"/>
                    <a:pt x="109" y="54"/>
                    <a:pt x="102" y="51"/>
                  </a:cubicBezTo>
                  <a:cubicBezTo>
                    <a:pt x="99" y="46"/>
                    <a:pt x="94" y="42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34"/>
                    <a:pt x="85" y="29"/>
                    <a:pt x="80" y="26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0"/>
                    <a:pt x="79" y="9"/>
                    <a:pt x="77" y="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0"/>
                    <a:pt x="50" y="1"/>
                  </a:cubicBezTo>
                  <a:cubicBezTo>
                    <a:pt x="49" y="2"/>
                    <a:pt x="48" y="3"/>
                    <a:pt x="48" y="4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3" y="29"/>
                    <a:pt x="40" y="34"/>
                    <a:pt x="40" y="40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91"/>
                    <a:pt x="45" y="98"/>
                    <a:pt x="52" y="99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8"/>
                    <a:pt x="54" y="120"/>
                    <a:pt x="56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20"/>
                    <a:pt x="76" y="118"/>
                    <a:pt x="76" y="116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83" y="98"/>
                    <a:pt x="88" y="91"/>
                    <a:pt x="88" y="84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4" y="77"/>
                    <a:pt x="97" y="75"/>
                  </a:cubicBezTo>
                  <a:cubicBezTo>
                    <a:pt x="100" y="77"/>
                    <a:pt x="102" y="78"/>
                    <a:pt x="104" y="81"/>
                  </a:cubicBezTo>
                  <a:cubicBezTo>
                    <a:pt x="110" y="87"/>
                    <a:pt x="112" y="94"/>
                    <a:pt x="112" y="102"/>
                  </a:cubicBezTo>
                  <a:cubicBezTo>
                    <a:pt x="112" y="106"/>
                    <a:pt x="110" y="110"/>
                    <a:pt x="108" y="114"/>
                  </a:cubicBezTo>
                  <a:cubicBezTo>
                    <a:pt x="106" y="113"/>
                    <a:pt x="103" y="112"/>
                    <a:pt x="100" y="112"/>
                  </a:cubicBezTo>
                  <a:cubicBezTo>
                    <a:pt x="90" y="112"/>
                    <a:pt x="82" y="119"/>
                    <a:pt x="8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4" y="130"/>
                    <a:pt x="24" y="132"/>
                  </a:cubicBezTo>
                  <a:cubicBezTo>
                    <a:pt x="24" y="143"/>
                    <a:pt x="33" y="152"/>
                    <a:pt x="44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9" y="160"/>
                    <a:pt x="0" y="169"/>
                    <a:pt x="0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8" y="180"/>
                    <a:pt x="8" y="179"/>
                  </a:cubicBezTo>
                  <a:cubicBezTo>
                    <a:pt x="8" y="173"/>
                    <a:pt x="14" y="168"/>
                    <a:pt x="20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8" y="125"/>
                    <a:pt x="93" y="120"/>
                    <a:pt x="100" y="120"/>
                  </a:cubicBezTo>
                  <a:cubicBezTo>
                    <a:pt x="104" y="120"/>
                    <a:pt x="108" y="122"/>
                    <a:pt x="110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6" y="168"/>
                    <a:pt x="151" y="172"/>
                    <a:pt x="152" y="178"/>
                  </a:cubicBezTo>
                  <a:cubicBezTo>
                    <a:pt x="152" y="179"/>
                    <a:pt x="152" y="179"/>
                    <a:pt x="152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0"/>
                    <a:pt x="152" y="161"/>
                    <a:pt x="142" y="160"/>
                  </a:cubicBezTo>
                  <a:close/>
                  <a:moveTo>
                    <a:pt x="120" y="102"/>
                  </a:moveTo>
                  <a:cubicBezTo>
                    <a:pt x="121" y="92"/>
                    <a:pt x="117" y="83"/>
                    <a:pt x="110" y="75"/>
                  </a:cubicBezTo>
                  <a:cubicBezTo>
                    <a:pt x="108" y="73"/>
                    <a:pt x="105" y="71"/>
                    <a:pt x="102" y="69"/>
                  </a:cubicBezTo>
                  <a:cubicBezTo>
                    <a:pt x="103" y="66"/>
                    <a:pt x="104" y="64"/>
                    <a:pt x="104" y="61"/>
                  </a:cubicBezTo>
                  <a:cubicBezTo>
                    <a:pt x="108" y="63"/>
                    <a:pt x="112" y="66"/>
                    <a:pt x="115" y="69"/>
                  </a:cubicBezTo>
                  <a:cubicBezTo>
                    <a:pt x="124" y="78"/>
                    <a:pt x="128" y="89"/>
                    <a:pt x="128" y="101"/>
                  </a:cubicBezTo>
                  <a:cubicBezTo>
                    <a:pt x="128" y="110"/>
                    <a:pt x="125" y="118"/>
                    <a:pt x="120" y="125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6" y="121"/>
                  </a:cubicBezTo>
                  <a:cubicBezTo>
                    <a:pt x="116" y="120"/>
                    <a:pt x="115" y="119"/>
                    <a:pt x="115" y="119"/>
                  </a:cubicBezTo>
                  <a:cubicBezTo>
                    <a:pt x="118" y="114"/>
                    <a:pt x="120" y="108"/>
                    <a:pt x="120" y="102"/>
                  </a:cubicBezTo>
                  <a:close/>
                  <a:moveTo>
                    <a:pt x="84" y="72"/>
                  </a:moveTo>
                  <a:cubicBezTo>
                    <a:pt x="77" y="72"/>
                    <a:pt x="72" y="67"/>
                    <a:pt x="72" y="60"/>
                  </a:cubicBezTo>
                  <a:cubicBezTo>
                    <a:pt x="72" y="53"/>
                    <a:pt x="77" y="48"/>
                    <a:pt x="84" y="48"/>
                  </a:cubicBezTo>
                  <a:cubicBezTo>
                    <a:pt x="91" y="48"/>
                    <a:pt x="96" y="53"/>
                    <a:pt x="96" y="60"/>
                  </a:cubicBezTo>
                  <a:cubicBezTo>
                    <a:pt x="96" y="67"/>
                    <a:pt x="91" y="72"/>
                    <a:pt x="84" y="72"/>
                  </a:cubicBezTo>
                  <a:close/>
                  <a:moveTo>
                    <a:pt x="72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2" y="92"/>
                    <a:pt x="48" y="88"/>
                    <a:pt x="48" y="84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6"/>
                    <a:pt x="52" y="32"/>
                    <a:pt x="56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6" y="32"/>
                    <a:pt x="80" y="36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1" y="42"/>
                    <a:pt x="64" y="50"/>
                    <a:pt x="64" y="60"/>
                  </a:cubicBezTo>
                  <a:cubicBezTo>
                    <a:pt x="64" y="70"/>
                    <a:pt x="71" y="78"/>
                    <a:pt x="80" y="80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8"/>
                    <a:pt x="76" y="92"/>
                    <a:pt x="72" y="92"/>
                  </a:cubicBezTo>
                  <a:close/>
                  <a:moveTo>
                    <a:pt x="60" y="112"/>
                  </a:moveTo>
                  <a:cubicBezTo>
                    <a:pt x="60" y="100"/>
                    <a:pt x="60" y="100"/>
                    <a:pt x="60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12"/>
                    <a:pt x="68" y="112"/>
                    <a:pt x="68" y="112"/>
                  </a:cubicBezTo>
                  <a:lnTo>
                    <a:pt x="60" y="112"/>
                  </a:lnTo>
                  <a:close/>
                  <a:moveTo>
                    <a:pt x="56" y="10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6" y="24"/>
                    <a:pt x="56" y="24"/>
                    <a:pt x="56" y="24"/>
                  </a:cubicBezTo>
                  <a:lnTo>
                    <a:pt x="56" y="10"/>
                  </a:lnTo>
                  <a:close/>
                  <a:moveTo>
                    <a:pt x="80" y="144"/>
                  </a:moveTo>
                  <a:cubicBezTo>
                    <a:pt x="44" y="144"/>
                    <a:pt x="44" y="144"/>
                    <a:pt x="44" y="144"/>
                  </a:cubicBezTo>
                  <a:cubicBezTo>
                    <a:pt x="39" y="144"/>
                    <a:pt x="34" y="141"/>
                    <a:pt x="33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10"/>
          <p:cNvGrpSpPr/>
          <p:nvPr/>
        </p:nvGrpSpPr>
        <p:grpSpPr>
          <a:xfrm>
            <a:off x="7010758" y="5494338"/>
            <a:ext cx="633413" cy="633413"/>
            <a:chOff x="1380506" y="4805600"/>
            <a:chExt cx="633413" cy="633413"/>
          </a:xfrm>
          <a:solidFill>
            <a:schemeClr val="tx2"/>
          </a:solidFill>
        </p:grpSpPr>
        <p:sp>
          <p:nvSpPr>
            <p:cNvPr id="27" name="Freeform 616"/>
            <p:cNvSpPr>
              <a:spLocks noEditPoints="1"/>
            </p:cNvSpPr>
            <p:nvPr/>
          </p:nvSpPr>
          <p:spPr bwMode="auto">
            <a:xfrm>
              <a:off x="1380506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07"/>
            <p:cNvSpPr>
              <a:spLocks noEditPoints="1"/>
            </p:cNvSpPr>
            <p:nvPr/>
          </p:nvSpPr>
          <p:spPr bwMode="auto">
            <a:xfrm>
              <a:off x="1577769" y="4942236"/>
              <a:ext cx="238887" cy="359235"/>
            </a:xfrm>
            <a:custGeom>
              <a:avLst/>
              <a:gdLst>
                <a:gd name="T0" fmla="*/ 112 w 112"/>
                <a:gd name="T1" fmla="*/ 8 h 168"/>
                <a:gd name="T2" fmla="*/ 20 w 112"/>
                <a:gd name="T3" fmla="*/ 0 h 168"/>
                <a:gd name="T4" fmla="*/ 0 w 112"/>
                <a:gd name="T5" fmla="*/ 148 h 168"/>
                <a:gd name="T6" fmla="*/ 108 w 112"/>
                <a:gd name="T7" fmla="*/ 168 h 168"/>
                <a:gd name="T8" fmla="*/ 112 w 112"/>
                <a:gd name="T9" fmla="*/ 36 h 168"/>
                <a:gd name="T10" fmla="*/ 56 w 112"/>
                <a:gd name="T11" fmla="*/ 32 h 168"/>
                <a:gd name="T12" fmla="*/ 112 w 112"/>
                <a:gd name="T13" fmla="*/ 24 h 168"/>
                <a:gd name="T14" fmla="*/ 16 w 112"/>
                <a:gd name="T15" fmla="*/ 16 h 168"/>
                <a:gd name="T16" fmla="*/ 24 w 112"/>
                <a:gd name="T17" fmla="*/ 24 h 168"/>
                <a:gd name="T18" fmla="*/ 20 w 112"/>
                <a:gd name="T19" fmla="*/ 32 h 168"/>
                <a:gd name="T20" fmla="*/ 8 w 112"/>
                <a:gd name="T21" fmla="*/ 19 h 168"/>
                <a:gd name="T22" fmla="*/ 32 w 112"/>
                <a:gd name="T23" fmla="*/ 24 h 168"/>
                <a:gd name="T24" fmla="*/ 48 w 112"/>
                <a:gd name="T25" fmla="*/ 66 h 168"/>
                <a:gd name="T26" fmla="*/ 40 w 112"/>
                <a:gd name="T27" fmla="*/ 60 h 168"/>
                <a:gd name="T28" fmla="*/ 32 w 112"/>
                <a:gd name="T29" fmla="*/ 66 h 168"/>
                <a:gd name="T30" fmla="*/ 20 w 112"/>
                <a:gd name="T31" fmla="*/ 40 h 168"/>
                <a:gd name="T32" fmla="*/ 24 w 112"/>
                <a:gd name="T33" fmla="*/ 76 h 168"/>
                <a:gd name="T34" fmla="*/ 31 w 112"/>
                <a:gd name="T35" fmla="*/ 79 h 168"/>
                <a:gd name="T36" fmla="*/ 49 w 112"/>
                <a:gd name="T37" fmla="*/ 79 h 168"/>
                <a:gd name="T38" fmla="*/ 54 w 112"/>
                <a:gd name="T39" fmla="*/ 80 h 168"/>
                <a:gd name="T40" fmla="*/ 56 w 112"/>
                <a:gd name="T41" fmla="*/ 40 h 168"/>
                <a:gd name="T42" fmla="*/ 104 w 112"/>
                <a:gd name="T43" fmla="*/ 160 h 168"/>
                <a:gd name="T44" fmla="*/ 8 w 112"/>
                <a:gd name="T45" fmla="*/ 148 h 168"/>
                <a:gd name="T46" fmla="*/ 20 w 112"/>
                <a:gd name="T47" fmla="*/ 40 h 168"/>
                <a:gd name="T48" fmla="*/ 36 w 112"/>
                <a:gd name="T49" fmla="*/ 132 h 168"/>
                <a:gd name="T50" fmla="*/ 44 w 112"/>
                <a:gd name="T51" fmla="*/ 126 h 168"/>
                <a:gd name="T52" fmla="*/ 55 w 112"/>
                <a:gd name="T53" fmla="*/ 131 h 168"/>
                <a:gd name="T54" fmla="*/ 65 w 112"/>
                <a:gd name="T55" fmla="*/ 131 h 168"/>
                <a:gd name="T56" fmla="*/ 76 w 112"/>
                <a:gd name="T57" fmla="*/ 126 h 168"/>
                <a:gd name="T58" fmla="*/ 87 w 112"/>
                <a:gd name="T59" fmla="*/ 125 h 168"/>
                <a:gd name="T60" fmla="*/ 73 w 112"/>
                <a:gd name="T61" fmla="*/ 117 h 168"/>
                <a:gd name="T62" fmla="*/ 63 w 112"/>
                <a:gd name="T63" fmla="*/ 117 h 168"/>
                <a:gd name="T64" fmla="*/ 52 w 112"/>
                <a:gd name="T65" fmla="*/ 122 h 168"/>
                <a:gd name="T66" fmla="*/ 44 w 112"/>
                <a:gd name="T67" fmla="*/ 116 h 168"/>
                <a:gd name="T68" fmla="*/ 41 w 112"/>
                <a:gd name="T69" fmla="*/ 117 h 168"/>
                <a:gd name="T70" fmla="*/ 31 w 112"/>
                <a:gd name="T71" fmla="*/ 117 h 168"/>
                <a:gd name="T72" fmla="*/ 33 w 112"/>
                <a:gd name="T73" fmla="*/ 131 h 168"/>
                <a:gd name="T74" fmla="*/ 36 w 112"/>
                <a:gd name="T75" fmla="*/ 108 h 168"/>
                <a:gd name="T76" fmla="*/ 39 w 112"/>
                <a:gd name="T77" fmla="*/ 107 h 168"/>
                <a:gd name="T78" fmla="*/ 49 w 112"/>
                <a:gd name="T79" fmla="*/ 107 h 168"/>
                <a:gd name="T80" fmla="*/ 60 w 112"/>
                <a:gd name="T81" fmla="*/ 102 h 168"/>
                <a:gd name="T82" fmla="*/ 71 w 112"/>
                <a:gd name="T83" fmla="*/ 107 h 168"/>
                <a:gd name="T84" fmla="*/ 81 w 112"/>
                <a:gd name="T85" fmla="*/ 107 h 168"/>
                <a:gd name="T86" fmla="*/ 79 w 112"/>
                <a:gd name="T87" fmla="*/ 93 h 168"/>
                <a:gd name="T88" fmla="*/ 68 w 112"/>
                <a:gd name="T89" fmla="*/ 98 h 168"/>
                <a:gd name="T90" fmla="*/ 57 w 112"/>
                <a:gd name="T91" fmla="*/ 93 h 168"/>
                <a:gd name="T92" fmla="*/ 47 w 112"/>
                <a:gd name="T93" fmla="*/ 93 h 168"/>
                <a:gd name="T94" fmla="*/ 44 w 112"/>
                <a:gd name="T95" fmla="*/ 92 h 168"/>
                <a:gd name="T96" fmla="*/ 36 w 112"/>
                <a:gd name="T97" fmla="*/ 98 h 168"/>
                <a:gd name="T98" fmla="*/ 25 w 112"/>
                <a:gd name="T99" fmla="*/ 99 h 168"/>
                <a:gd name="T100" fmla="*/ 36 w 112"/>
                <a:gd name="T101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168">
                  <a:moveTo>
                    <a:pt x="20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9"/>
                    <a:pt x="9" y="168"/>
                    <a:pt x="20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0" y="168"/>
                    <a:pt x="112" y="166"/>
                    <a:pt x="112" y="164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4"/>
                    <a:pt x="110" y="32"/>
                    <a:pt x="108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3" y="32"/>
                    <a:pt x="8" y="27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3"/>
                    <a:pt x="14" y="8"/>
                    <a:pt x="20" y="8"/>
                  </a:cubicBezTo>
                  <a:close/>
                  <a:moveTo>
                    <a:pt x="32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0"/>
                    <a:pt x="41" y="60"/>
                    <a:pt x="40" y="60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2" y="66"/>
                    <a:pt x="32" y="66"/>
                    <a:pt x="32" y="66"/>
                  </a:cubicBezTo>
                  <a:lnTo>
                    <a:pt x="32" y="24"/>
                  </a:lnTo>
                  <a:close/>
                  <a:moveTo>
                    <a:pt x="20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8"/>
                    <a:pt x="25" y="79"/>
                    <a:pt x="26" y="80"/>
                  </a:cubicBezTo>
                  <a:cubicBezTo>
                    <a:pt x="28" y="80"/>
                    <a:pt x="30" y="80"/>
                    <a:pt x="31" y="7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0" y="80"/>
                    <a:pt x="51" y="80"/>
                    <a:pt x="52" y="80"/>
                  </a:cubicBezTo>
                  <a:cubicBezTo>
                    <a:pt x="53" y="80"/>
                    <a:pt x="53" y="80"/>
                    <a:pt x="54" y="80"/>
                  </a:cubicBezTo>
                  <a:cubicBezTo>
                    <a:pt x="55" y="79"/>
                    <a:pt x="56" y="78"/>
                    <a:pt x="56" y="76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3" y="160"/>
                    <a:pt x="8" y="155"/>
                    <a:pt x="8" y="14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9"/>
                    <a:pt x="16" y="40"/>
                    <a:pt x="20" y="40"/>
                  </a:cubicBezTo>
                  <a:close/>
                  <a:moveTo>
                    <a:pt x="36" y="132"/>
                  </a:moveTo>
                  <a:cubicBezTo>
                    <a:pt x="36" y="132"/>
                    <a:pt x="36" y="132"/>
                    <a:pt x="36" y="132"/>
                  </a:cubicBezTo>
                  <a:cubicBezTo>
                    <a:pt x="37" y="132"/>
                    <a:pt x="38" y="132"/>
                    <a:pt x="39" y="131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1" y="132"/>
                    <a:pt x="53" y="132"/>
                    <a:pt x="55" y="131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9" y="132"/>
                    <a:pt x="71" y="131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7" y="116"/>
                    <a:pt x="75" y="116"/>
                    <a:pt x="73" y="117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1" y="116"/>
                    <a:pt x="59" y="116"/>
                    <a:pt x="57" y="117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6"/>
                    <a:pt x="45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6"/>
                    <a:pt x="42" y="116"/>
                    <a:pt x="41" y="117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4" y="132"/>
                    <a:pt x="35" y="132"/>
                    <a:pt x="36" y="132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8" y="108"/>
                    <a:pt x="39" y="107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7" y="108"/>
                    <a:pt x="69" y="108"/>
                    <a:pt x="71" y="107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7" y="92"/>
                    <a:pt x="75" y="92"/>
                    <a:pt x="73" y="93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1" y="92"/>
                    <a:pt x="59" y="92"/>
                    <a:pt x="57" y="93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2"/>
                    <a:pt x="42" y="92"/>
                    <a:pt x="41" y="93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8"/>
                    <a:pt x="35" y="108"/>
                    <a:pt x="36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3326570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Culture &amp; creativity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3087865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Culture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8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Art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Music</a:t>
            </a:r>
          </a:p>
        </p:txBody>
      </p:sp>
      <p:sp>
        <p:nvSpPr>
          <p:cNvPr id="6" name="Freeform 690"/>
          <p:cNvSpPr>
            <a:spLocks noEditPoints="1"/>
          </p:cNvSpPr>
          <p:nvPr/>
        </p:nvSpPr>
        <p:spPr bwMode="auto">
          <a:xfrm>
            <a:off x="5549899" y="2621285"/>
            <a:ext cx="1015361" cy="979890"/>
          </a:xfrm>
          <a:custGeom>
            <a:avLst/>
            <a:gdLst>
              <a:gd name="T0" fmla="*/ 153 w 194"/>
              <a:gd name="T1" fmla="*/ 21 h 187"/>
              <a:gd name="T2" fmla="*/ 40 w 194"/>
              <a:gd name="T3" fmla="*/ 166 h 187"/>
              <a:gd name="T4" fmla="*/ 99 w 194"/>
              <a:gd name="T5" fmla="*/ 178 h 187"/>
              <a:gd name="T6" fmla="*/ 112 w 194"/>
              <a:gd name="T7" fmla="*/ 124 h 187"/>
              <a:gd name="T8" fmla="*/ 150 w 194"/>
              <a:gd name="T9" fmla="*/ 167 h 187"/>
              <a:gd name="T10" fmla="*/ 163 w 194"/>
              <a:gd name="T11" fmla="*/ 177 h 187"/>
              <a:gd name="T12" fmla="*/ 173 w 194"/>
              <a:gd name="T13" fmla="*/ 171 h 187"/>
              <a:gd name="T14" fmla="*/ 152 w 194"/>
              <a:gd name="T15" fmla="*/ 123 h 187"/>
              <a:gd name="T16" fmla="*/ 140 w 194"/>
              <a:gd name="T17" fmla="*/ 104 h 187"/>
              <a:gd name="T18" fmla="*/ 107 w 194"/>
              <a:gd name="T19" fmla="*/ 97 h 187"/>
              <a:gd name="T20" fmla="*/ 103 w 194"/>
              <a:gd name="T21" fmla="*/ 91 h 187"/>
              <a:gd name="T22" fmla="*/ 118 w 194"/>
              <a:gd name="T23" fmla="*/ 85 h 187"/>
              <a:gd name="T24" fmla="*/ 117 w 194"/>
              <a:gd name="T25" fmla="*/ 90 h 187"/>
              <a:gd name="T26" fmla="*/ 96 w 194"/>
              <a:gd name="T27" fmla="*/ 86 h 187"/>
              <a:gd name="T28" fmla="*/ 100 w 194"/>
              <a:gd name="T29" fmla="*/ 68 h 187"/>
              <a:gd name="T30" fmla="*/ 108 w 194"/>
              <a:gd name="T31" fmla="*/ 77 h 187"/>
              <a:gd name="T32" fmla="*/ 160 w 194"/>
              <a:gd name="T33" fmla="*/ 158 h 187"/>
              <a:gd name="T34" fmla="*/ 132 w 194"/>
              <a:gd name="T35" fmla="*/ 136 h 187"/>
              <a:gd name="T36" fmla="*/ 116 w 194"/>
              <a:gd name="T37" fmla="*/ 115 h 187"/>
              <a:gd name="T38" fmla="*/ 112 w 194"/>
              <a:gd name="T39" fmla="*/ 104 h 187"/>
              <a:gd name="T40" fmla="*/ 127 w 194"/>
              <a:gd name="T41" fmla="*/ 99 h 187"/>
              <a:gd name="T42" fmla="*/ 136 w 194"/>
              <a:gd name="T43" fmla="*/ 111 h 187"/>
              <a:gd name="T44" fmla="*/ 132 w 194"/>
              <a:gd name="T45" fmla="*/ 93 h 187"/>
              <a:gd name="T46" fmla="*/ 119 w 194"/>
              <a:gd name="T47" fmla="*/ 76 h 187"/>
              <a:gd name="T48" fmla="*/ 89 w 194"/>
              <a:gd name="T49" fmla="*/ 41 h 187"/>
              <a:gd name="T50" fmla="*/ 78 w 194"/>
              <a:gd name="T51" fmla="*/ 79 h 187"/>
              <a:gd name="T52" fmla="*/ 103 w 194"/>
              <a:gd name="T53" fmla="*/ 106 h 187"/>
              <a:gd name="T54" fmla="*/ 102 w 194"/>
              <a:gd name="T55" fmla="*/ 144 h 187"/>
              <a:gd name="T56" fmla="*/ 45 w 194"/>
              <a:gd name="T57" fmla="*/ 161 h 187"/>
              <a:gd name="T58" fmla="*/ 149 w 194"/>
              <a:gd name="T59" fmla="*/ 28 h 187"/>
              <a:gd name="T60" fmla="*/ 180 w 194"/>
              <a:gd name="T61" fmla="*/ 87 h 187"/>
              <a:gd name="T62" fmla="*/ 153 w 194"/>
              <a:gd name="T63" fmla="*/ 51 h 187"/>
              <a:gd name="T64" fmla="*/ 173 w 194"/>
              <a:gd name="T65" fmla="*/ 71 h 187"/>
              <a:gd name="T66" fmla="*/ 141 w 194"/>
              <a:gd name="T67" fmla="*/ 71 h 187"/>
              <a:gd name="T68" fmla="*/ 153 w 194"/>
              <a:gd name="T69" fmla="*/ 83 h 187"/>
              <a:gd name="T70" fmla="*/ 51 w 194"/>
              <a:gd name="T71" fmla="*/ 87 h 187"/>
              <a:gd name="T72" fmla="*/ 41 w 194"/>
              <a:gd name="T73" fmla="*/ 63 h 187"/>
              <a:gd name="T74" fmla="*/ 55 w 194"/>
              <a:gd name="T75" fmla="*/ 77 h 187"/>
              <a:gd name="T76" fmla="*/ 33 w 194"/>
              <a:gd name="T77" fmla="*/ 115 h 187"/>
              <a:gd name="T78" fmla="*/ 53 w 194"/>
              <a:gd name="T79" fmla="*/ 115 h 187"/>
              <a:gd name="T80" fmla="*/ 43 w 194"/>
              <a:gd name="T81" fmla="*/ 91 h 187"/>
              <a:gd name="T82" fmla="*/ 39 w 194"/>
              <a:gd name="T83" fmla="*/ 101 h 187"/>
              <a:gd name="T84" fmla="*/ 47 w 194"/>
              <a:gd name="T85" fmla="*/ 109 h 187"/>
              <a:gd name="T86" fmla="*/ 51 w 194"/>
              <a:gd name="T87" fmla="*/ 123 h 187"/>
              <a:gd name="T88" fmla="*/ 55 w 194"/>
              <a:gd name="T89" fmla="*/ 133 h 187"/>
              <a:gd name="T90" fmla="*/ 47 w 194"/>
              <a:gd name="T91" fmla="*/ 141 h 187"/>
              <a:gd name="T92" fmla="*/ 51 w 194"/>
              <a:gd name="T93" fmla="*/ 151 h 187"/>
              <a:gd name="T94" fmla="*/ 61 w 194"/>
              <a:gd name="T95" fmla="*/ 127 h 187"/>
              <a:gd name="T96" fmla="*/ 65 w 194"/>
              <a:gd name="T97" fmla="*/ 147 h 187"/>
              <a:gd name="T98" fmla="*/ 81 w 194"/>
              <a:gd name="T99" fmla="*/ 157 h 187"/>
              <a:gd name="T100" fmla="*/ 65 w 194"/>
              <a:gd name="T101" fmla="*/ 167 h 187"/>
              <a:gd name="T102" fmla="*/ 85 w 194"/>
              <a:gd name="T103" fmla="*/ 167 h 187"/>
              <a:gd name="T104" fmla="*/ 75 w 194"/>
              <a:gd name="T105" fmla="*/ 143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4" h="187">
                <a:moveTo>
                  <a:pt x="186" y="92"/>
                </a:moveTo>
                <a:cubicBezTo>
                  <a:pt x="192" y="86"/>
                  <a:pt x="194" y="79"/>
                  <a:pt x="193" y="70"/>
                </a:cubicBezTo>
                <a:cubicBezTo>
                  <a:pt x="190" y="51"/>
                  <a:pt x="169" y="29"/>
                  <a:pt x="153" y="21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12" y="0"/>
                  <a:pt x="69" y="15"/>
                  <a:pt x="45" y="39"/>
                </a:cubicBezTo>
                <a:cubicBezTo>
                  <a:pt x="20" y="65"/>
                  <a:pt x="0" y="122"/>
                  <a:pt x="40" y="166"/>
                </a:cubicBezTo>
                <a:cubicBezTo>
                  <a:pt x="44" y="171"/>
                  <a:pt x="59" y="187"/>
                  <a:pt x="77" y="187"/>
                </a:cubicBezTo>
                <a:cubicBezTo>
                  <a:pt x="78" y="187"/>
                  <a:pt x="78" y="187"/>
                  <a:pt x="78" y="187"/>
                </a:cubicBezTo>
                <a:cubicBezTo>
                  <a:pt x="86" y="187"/>
                  <a:pt x="93" y="184"/>
                  <a:pt x="99" y="178"/>
                </a:cubicBezTo>
                <a:cubicBezTo>
                  <a:pt x="109" y="168"/>
                  <a:pt x="109" y="156"/>
                  <a:pt x="110" y="144"/>
                </a:cubicBezTo>
                <a:cubicBezTo>
                  <a:pt x="110" y="137"/>
                  <a:pt x="110" y="130"/>
                  <a:pt x="112" y="123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8" y="131"/>
                  <a:pt x="122" y="136"/>
                  <a:pt x="126" y="141"/>
                </a:cubicBezTo>
                <a:cubicBezTo>
                  <a:pt x="134" y="151"/>
                  <a:pt x="143" y="160"/>
                  <a:pt x="150" y="167"/>
                </a:cubicBezTo>
                <a:cubicBezTo>
                  <a:pt x="154" y="170"/>
                  <a:pt x="157" y="173"/>
                  <a:pt x="159" y="175"/>
                </a:cubicBezTo>
                <a:cubicBezTo>
                  <a:pt x="162" y="176"/>
                  <a:pt x="163" y="177"/>
                  <a:pt x="163" y="177"/>
                </a:cubicBezTo>
                <a:cubicBezTo>
                  <a:pt x="163" y="177"/>
                  <a:pt x="163" y="177"/>
                  <a:pt x="163" y="177"/>
                </a:cubicBezTo>
                <a:cubicBezTo>
                  <a:pt x="164" y="178"/>
                  <a:pt x="165" y="179"/>
                  <a:pt x="167" y="179"/>
                </a:cubicBezTo>
                <a:cubicBezTo>
                  <a:pt x="167" y="179"/>
                  <a:pt x="168" y="179"/>
                  <a:pt x="168" y="178"/>
                </a:cubicBezTo>
                <a:cubicBezTo>
                  <a:pt x="172" y="177"/>
                  <a:pt x="174" y="174"/>
                  <a:pt x="173" y="171"/>
                </a:cubicBezTo>
                <a:cubicBezTo>
                  <a:pt x="173" y="171"/>
                  <a:pt x="172" y="169"/>
                  <a:pt x="171" y="166"/>
                </a:cubicBezTo>
                <a:cubicBezTo>
                  <a:pt x="170" y="163"/>
                  <a:pt x="169" y="159"/>
                  <a:pt x="167" y="155"/>
                </a:cubicBezTo>
                <a:cubicBezTo>
                  <a:pt x="164" y="146"/>
                  <a:pt x="158" y="134"/>
                  <a:pt x="152" y="123"/>
                </a:cubicBezTo>
                <a:cubicBezTo>
                  <a:pt x="149" y="117"/>
                  <a:pt x="145" y="112"/>
                  <a:pt x="142" y="107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3" y="103"/>
                  <a:pt x="147" y="103"/>
                  <a:pt x="150" y="103"/>
                </a:cubicBezTo>
                <a:cubicBezTo>
                  <a:pt x="162" y="103"/>
                  <a:pt x="175" y="103"/>
                  <a:pt x="186" y="92"/>
                </a:cubicBezTo>
                <a:close/>
                <a:moveTo>
                  <a:pt x="107" y="97"/>
                </a:moveTo>
                <a:cubicBezTo>
                  <a:pt x="105" y="99"/>
                  <a:pt x="103" y="98"/>
                  <a:pt x="102" y="96"/>
                </a:cubicBezTo>
                <a:cubicBezTo>
                  <a:pt x="101" y="95"/>
                  <a:pt x="101" y="94"/>
                  <a:pt x="101" y="93"/>
                </a:cubicBezTo>
                <a:cubicBezTo>
                  <a:pt x="101" y="92"/>
                  <a:pt x="102" y="91"/>
                  <a:pt x="103" y="91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3" y="83"/>
                  <a:pt x="114" y="83"/>
                  <a:pt x="115" y="83"/>
                </a:cubicBezTo>
                <a:cubicBezTo>
                  <a:pt x="116" y="83"/>
                  <a:pt x="117" y="84"/>
                  <a:pt x="118" y="85"/>
                </a:cubicBezTo>
                <a:cubicBezTo>
                  <a:pt x="119" y="86"/>
                  <a:pt x="119" y="87"/>
                  <a:pt x="119" y="88"/>
                </a:cubicBezTo>
                <a:cubicBezTo>
                  <a:pt x="119" y="89"/>
                  <a:pt x="118" y="90"/>
                  <a:pt x="117" y="90"/>
                </a:cubicBezTo>
                <a:cubicBezTo>
                  <a:pt x="117" y="90"/>
                  <a:pt x="117" y="90"/>
                  <a:pt x="117" y="90"/>
                </a:cubicBezTo>
                <a:lnTo>
                  <a:pt x="107" y="97"/>
                </a:lnTo>
                <a:close/>
                <a:moveTo>
                  <a:pt x="98" y="84"/>
                </a:moveTo>
                <a:cubicBezTo>
                  <a:pt x="97" y="85"/>
                  <a:pt x="97" y="85"/>
                  <a:pt x="96" y="86"/>
                </a:cubicBezTo>
                <a:cubicBezTo>
                  <a:pt x="91" y="84"/>
                  <a:pt x="87" y="80"/>
                  <a:pt x="85" y="76"/>
                </a:cubicBezTo>
                <a:cubicBezTo>
                  <a:pt x="83" y="72"/>
                  <a:pt x="83" y="65"/>
                  <a:pt x="84" y="57"/>
                </a:cubicBezTo>
                <a:cubicBezTo>
                  <a:pt x="88" y="64"/>
                  <a:pt x="94" y="66"/>
                  <a:pt x="100" y="68"/>
                </a:cubicBezTo>
                <a:cubicBezTo>
                  <a:pt x="101" y="68"/>
                  <a:pt x="103" y="69"/>
                  <a:pt x="104" y="69"/>
                </a:cubicBezTo>
                <a:cubicBezTo>
                  <a:pt x="108" y="70"/>
                  <a:pt x="110" y="73"/>
                  <a:pt x="111" y="76"/>
                </a:cubicBezTo>
                <a:cubicBezTo>
                  <a:pt x="110" y="76"/>
                  <a:pt x="109" y="77"/>
                  <a:pt x="108" y="77"/>
                </a:cubicBezTo>
                <a:lnTo>
                  <a:pt x="98" y="84"/>
                </a:lnTo>
                <a:close/>
                <a:moveTo>
                  <a:pt x="145" y="127"/>
                </a:moveTo>
                <a:cubicBezTo>
                  <a:pt x="151" y="138"/>
                  <a:pt x="156" y="149"/>
                  <a:pt x="160" y="158"/>
                </a:cubicBezTo>
                <a:cubicBezTo>
                  <a:pt x="161" y="162"/>
                  <a:pt x="163" y="165"/>
                  <a:pt x="163" y="167"/>
                </a:cubicBezTo>
                <a:cubicBezTo>
                  <a:pt x="161" y="166"/>
                  <a:pt x="159" y="164"/>
                  <a:pt x="156" y="161"/>
                </a:cubicBezTo>
                <a:cubicBezTo>
                  <a:pt x="149" y="155"/>
                  <a:pt x="140" y="145"/>
                  <a:pt x="132" y="136"/>
                </a:cubicBezTo>
                <a:cubicBezTo>
                  <a:pt x="128" y="131"/>
                  <a:pt x="124" y="126"/>
                  <a:pt x="121" y="122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8" y="118"/>
                  <a:pt x="117" y="116"/>
                  <a:pt x="116" y="115"/>
                </a:cubicBezTo>
                <a:cubicBezTo>
                  <a:pt x="114" y="113"/>
                  <a:pt x="113" y="111"/>
                  <a:pt x="112" y="109"/>
                </a:cubicBezTo>
                <a:cubicBezTo>
                  <a:pt x="112" y="107"/>
                  <a:pt x="111" y="106"/>
                  <a:pt x="111" y="104"/>
                </a:cubicBezTo>
                <a:cubicBezTo>
                  <a:pt x="111" y="104"/>
                  <a:pt x="111" y="104"/>
                  <a:pt x="112" y="104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2" y="97"/>
                  <a:pt x="122" y="96"/>
                  <a:pt x="123" y="96"/>
                </a:cubicBezTo>
                <a:cubicBezTo>
                  <a:pt x="124" y="97"/>
                  <a:pt x="125" y="98"/>
                  <a:pt x="127" y="99"/>
                </a:cubicBezTo>
                <a:cubicBezTo>
                  <a:pt x="128" y="101"/>
                  <a:pt x="130" y="103"/>
                  <a:pt x="131" y="104"/>
                </a:cubicBezTo>
                <a:cubicBezTo>
                  <a:pt x="132" y="106"/>
                  <a:pt x="133" y="107"/>
                  <a:pt x="134" y="109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39" y="116"/>
                  <a:pt x="142" y="121"/>
                  <a:pt x="145" y="127"/>
                </a:cubicBezTo>
                <a:close/>
                <a:moveTo>
                  <a:pt x="135" y="96"/>
                </a:moveTo>
                <a:cubicBezTo>
                  <a:pt x="134" y="95"/>
                  <a:pt x="133" y="94"/>
                  <a:pt x="132" y="93"/>
                </a:cubicBezTo>
                <a:cubicBezTo>
                  <a:pt x="130" y="92"/>
                  <a:pt x="128" y="90"/>
                  <a:pt x="127" y="89"/>
                </a:cubicBezTo>
                <a:cubicBezTo>
                  <a:pt x="127" y="86"/>
                  <a:pt x="126" y="83"/>
                  <a:pt x="125" y="80"/>
                </a:cubicBezTo>
                <a:cubicBezTo>
                  <a:pt x="123" y="78"/>
                  <a:pt x="121" y="77"/>
                  <a:pt x="119" y="76"/>
                </a:cubicBezTo>
                <a:cubicBezTo>
                  <a:pt x="118" y="69"/>
                  <a:pt x="114" y="64"/>
                  <a:pt x="106" y="61"/>
                </a:cubicBezTo>
                <a:cubicBezTo>
                  <a:pt x="105" y="61"/>
                  <a:pt x="104" y="61"/>
                  <a:pt x="103" y="60"/>
                </a:cubicBezTo>
                <a:cubicBezTo>
                  <a:pt x="94" y="57"/>
                  <a:pt x="88" y="56"/>
                  <a:pt x="89" y="41"/>
                </a:cubicBezTo>
                <a:cubicBezTo>
                  <a:pt x="89" y="39"/>
                  <a:pt x="88" y="37"/>
                  <a:pt x="86" y="37"/>
                </a:cubicBezTo>
                <a:cubicBezTo>
                  <a:pt x="84" y="36"/>
                  <a:pt x="82" y="37"/>
                  <a:pt x="82" y="39"/>
                </a:cubicBezTo>
                <a:cubicBezTo>
                  <a:pt x="75" y="53"/>
                  <a:pt x="73" y="70"/>
                  <a:pt x="78" y="79"/>
                </a:cubicBezTo>
                <a:cubicBezTo>
                  <a:pt x="80" y="85"/>
                  <a:pt x="87" y="90"/>
                  <a:pt x="93" y="93"/>
                </a:cubicBezTo>
                <a:cubicBezTo>
                  <a:pt x="93" y="96"/>
                  <a:pt x="93" y="99"/>
                  <a:pt x="95" y="101"/>
                </a:cubicBezTo>
                <a:cubicBezTo>
                  <a:pt x="97" y="104"/>
                  <a:pt x="100" y="105"/>
                  <a:pt x="103" y="106"/>
                </a:cubicBezTo>
                <a:cubicBezTo>
                  <a:pt x="103" y="108"/>
                  <a:pt x="104" y="110"/>
                  <a:pt x="105" y="112"/>
                </a:cubicBezTo>
                <a:cubicBezTo>
                  <a:pt x="106" y="113"/>
                  <a:pt x="106" y="114"/>
                  <a:pt x="107" y="116"/>
                </a:cubicBezTo>
                <a:cubicBezTo>
                  <a:pt x="102" y="125"/>
                  <a:pt x="102" y="135"/>
                  <a:pt x="102" y="144"/>
                </a:cubicBezTo>
                <a:cubicBezTo>
                  <a:pt x="101" y="155"/>
                  <a:pt x="101" y="165"/>
                  <a:pt x="94" y="172"/>
                </a:cubicBezTo>
                <a:cubicBezTo>
                  <a:pt x="89" y="177"/>
                  <a:pt x="84" y="179"/>
                  <a:pt x="77" y="179"/>
                </a:cubicBezTo>
                <a:cubicBezTo>
                  <a:pt x="63" y="179"/>
                  <a:pt x="49" y="165"/>
                  <a:pt x="45" y="161"/>
                </a:cubicBezTo>
                <a:cubicBezTo>
                  <a:pt x="9" y="121"/>
                  <a:pt x="27" y="68"/>
                  <a:pt x="51" y="45"/>
                </a:cubicBezTo>
                <a:cubicBezTo>
                  <a:pt x="66" y="30"/>
                  <a:pt x="88" y="19"/>
                  <a:pt x="113" y="19"/>
                </a:cubicBezTo>
                <a:cubicBezTo>
                  <a:pt x="125" y="19"/>
                  <a:pt x="137" y="22"/>
                  <a:pt x="149" y="28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64" y="35"/>
                  <a:pt x="182" y="55"/>
                  <a:pt x="185" y="71"/>
                </a:cubicBezTo>
                <a:cubicBezTo>
                  <a:pt x="186" y="77"/>
                  <a:pt x="184" y="83"/>
                  <a:pt x="180" y="87"/>
                </a:cubicBezTo>
                <a:cubicBezTo>
                  <a:pt x="172" y="95"/>
                  <a:pt x="161" y="95"/>
                  <a:pt x="150" y="95"/>
                </a:cubicBezTo>
                <a:cubicBezTo>
                  <a:pt x="145" y="95"/>
                  <a:pt x="140" y="95"/>
                  <a:pt x="135" y="96"/>
                </a:cubicBezTo>
                <a:close/>
                <a:moveTo>
                  <a:pt x="153" y="51"/>
                </a:moveTo>
                <a:cubicBezTo>
                  <a:pt x="142" y="51"/>
                  <a:pt x="133" y="60"/>
                  <a:pt x="133" y="71"/>
                </a:cubicBezTo>
                <a:cubicBezTo>
                  <a:pt x="133" y="82"/>
                  <a:pt x="142" y="91"/>
                  <a:pt x="153" y="91"/>
                </a:cubicBezTo>
                <a:cubicBezTo>
                  <a:pt x="164" y="91"/>
                  <a:pt x="173" y="82"/>
                  <a:pt x="173" y="71"/>
                </a:cubicBezTo>
                <a:cubicBezTo>
                  <a:pt x="173" y="60"/>
                  <a:pt x="164" y="51"/>
                  <a:pt x="153" y="51"/>
                </a:cubicBezTo>
                <a:close/>
                <a:moveTo>
                  <a:pt x="153" y="83"/>
                </a:moveTo>
                <a:cubicBezTo>
                  <a:pt x="146" y="83"/>
                  <a:pt x="141" y="78"/>
                  <a:pt x="141" y="71"/>
                </a:cubicBezTo>
                <a:cubicBezTo>
                  <a:pt x="141" y="64"/>
                  <a:pt x="146" y="59"/>
                  <a:pt x="153" y="59"/>
                </a:cubicBezTo>
                <a:cubicBezTo>
                  <a:pt x="160" y="59"/>
                  <a:pt x="165" y="64"/>
                  <a:pt x="165" y="71"/>
                </a:cubicBezTo>
                <a:cubicBezTo>
                  <a:pt x="165" y="78"/>
                  <a:pt x="160" y="83"/>
                  <a:pt x="153" y="83"/>
                </a:cubicBezTo>
                <a:close/>
                <a:moveTo>
                  <a:pt x="47" y="77"/>
                </a:moveTo>
                <a:cubicBezTo>
                  <a:pt x="41" y="83"/>
                  <a:pt x="41" y="83"/>
                  <a:pt x="41" y="83"/>
                </a:cubicBezTo>
                <a:cubicBezTo>
                  <a:pt x="44" y="86"/>
                  <a:pt x="47" y="87"/>
                  <a:pt x="51" y="87"/>
                </a:cubicBezTo>
                <a:cubicBezTo>
                  <a:pt x="55" y="87"/>
                  <a:pt x="58" y="86"/>
                  <a:pt x="61" y="83"/>
                </a:cubicBezTo>
                <a:cubicBezTo>
                  <a:pt x="66" y="77"/>
                  <a:pt x="66" y="69"/>
                  <a:pt x="61" y="63"/>
                </a:cubicBezTo>
                <a:cubicBezTo>
                  <a:pt x="56" y="58"/>
                  <a:pt x="46" y="58"/>
                  <a:pt x="41" y="63"/>
                </a:cubicBezTo>
                <a:cubicBezTo>
                  <a:pt x="47" y="69"/>
                  <a:pt x="47" y="69"/>
                  <a:pt x="47" y="69"/>
                </a:cubicBezTo>
                <a:cubicBezTo>
                  <a:pt x="49" y="66"/>
                  <a:pt x="53" y="66"/>
                  <a:pt x="55" y="69"/>
                </a:cubicBezTo>
                <a:cubicBezTo>
                  <a:pt x="58" y="71"/>
                  <a:pt x="58" y="75"/>
                  <a:pt x="55" y="77"/>
                </a:cubicBezTo>
                <a:cubicBezTo>
                  <a:pt x="53" y="80"/>
                  <a:pt x="49" y="80"/>
                  <a:pt x="47" y="77"/>
                </a:cubicBezTo>
                <a:close/>
                <a:moveTo>
                  <a:pt x="39" y="109"/>
                </a:moveTo>
                <a:cubicBezTo>
                  <a:pt x="33" y="115"/>
                  <a:pt x="33" y="115"/>
                  <a:pt x="33" y="115"/>
                </a:cubicBezTo>
                <a:cubicBezTo>
                  <a:pt x="36" y="118"/>
                  <a:pt x="39" y="119"/>
                  <a:pt x="43" y="119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7" y="119"/>
                  <a:pt x="50" y="118"/>
                  <a:pt x="53" y="115"/>
                </a:cubicBezTo>
                <a:cubicBezTo>
                  <a:pt x="56" y="112"/>
                  <a:pt x="57" y="109"/>
                  <a:pt x="57" y="105"/>
                </a:cubicBezTo>
                <a:cubicBezTo>
                  <a:pt x="57" y="101"/>
                  <a:pt x="56" y="98"/>
                  <a:pt x="53" y="95"/>
                </a:cubicBezTo>
                <a:cubicBezTo>
                  <a:pt x="50" y="92"/>
                  <a:pt x="47" y="91"/>
                  <a:pt x="43" y="91"/>
                </a:cubicBezTo>
                <a:cubicBezTo>
                  <a:pt x="43" y="91"/>
                  <a:pt x="43" y="91"/>
                  <a:pt x="43" y="91"/>
                </a:cubicBezTo>
                <a:cubicBezTo>
                  <a:pt x="39" y="91"/>
                  <a:pt x="36" y="92"/>
                  <a:pt x="33" y="95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41" y="98"/>
                  <a:pt x="45" y="98"/>
                  <a:pt x="47" y="101"/>
                </a:cubicBezTo>
                <a:cubicBezTo>
                  <a:pt x="48" y="102"/>
                  <a:pt x="49" y="103"/>
                  <a:pt x="49" y="105"/>
                </a:cubicBezTo>
                <a:cubicBezTo>
                  <a:pt x="49" y="107"/>
                  <a:pt x="48" y="108"/>
                  <a:pt x="47" y="109"/>
                </a:cubicBezTo>
                <a:cubicBezTo>
                  <a:pt x="45" y="112"/>
                  <a:pt x="41" y="112"/>
                  <a:pt x="39" y="109"/>
                </a:cubicBezTo>
                <a:close/>
                <a:moveTo>
                  <a:pt x="51" y="123"/>
                </a:moveTo>
                <a:cubicBezTo>
                  <a:pt x="51" y="123"/>
                  <a:pt x="51" y="123"/>
                  <a:pt x="51" y="123"/>
                </a:cubicBezTo>
                <a:cubicBezTo>
                  <a:pt x="47" y="123"/>
                  <a:pt x="44" y="124"/>
                  <a:pt x="41" y="127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49" y="130"/>
                  <a:pt x="53" y="130"/>
                  <a:pt x="55" y="133"/>
                </a:cubicBezTo>
                <a:cubicBezTo>
                  <a:pt x="56" y="134"/>
                  <a:pt x="57" y="135"/>
                  <a:pt x="57" y="137"/>
                </a:cubicBezTo>
                <a:cubicBezTo>
                  <a:pt x="57" y="139"/>
                  <a:pt x="56" y="140"/>
                  <a:pt x="55" y="141"/>
                </a:cubicBezTo>
                <a:cubicBezTo>
                  <a:pt x="53" y="144"/>
                  <a:pt x="49" y="144"/>
                  <a:pt x="47" y="141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4" y="150"/>
                  <a:pt x="47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5" y="151"/>
                  <a:pt x="58" y="150"/>
                  <a:pt x="61" y="147"/>
                </a:cubicBezTo>
                <a:cubicBezTo>
                  <a:pt x="64" y="144"/>
                  <a:pt x="65" y="141"/>
                  <a:pt x="65" y="137"/>
                </a:cubicBezTo>
                <a:cubicBezTo>
                  <a:pt x="65" y="133"/>
                  <a:pt x="64" y="130"/>
                  <a:pt x="61" y="127"/>
                </a:cubicBezTo>
                <a:cubicBezTo>
                  <a:pt x="58" y="124"/>
                  <a:pt x="55" y="123"/>
                  <a:pt x="51" y="123"/>
                </a:cubicBezTo>
                <a:close/>
                <a:moveTo>
                  <a:pt x="75" y="143"/>
                </a:moveTo>
                <a:cubicBezTo>
                  <a:pt x="71" y="143"/>
                  <a:pt x="68" y="144"/>
                  <a:pt x="65" y="147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73" y="150"/>
                  <a:pt x="77" y="150"/>
                  <a:pt x="79" y="153"/>
                </a:cubicBezTo>
                <a:cubicBezTo>
                  <a:pt x="80" y="154"/>
                  <a:pt x="81" y="155"/>
                  <a:pt x="81" y="157"/>
                </a:cubicBezTo>
                <a:cubicBezTo>
                  <a:pt x="81" y="159"/>
                  <a:pt x="80" y="160"/>
                  <a:pt x="79" y="161"/>
                </a:cubicBezTo>
                <a:cubicBezTo>
                  <a:pt x="77" y="164"/>
                  <a:pt x="73" y="164"/>
                  <a:pt x="71" y="161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8" y="170"/>
                  <a:pt x="71" y="171"/>
                  <a:pt x="75" y="171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9" y="171"/>
                  <a:pt x="82" y="170"/>
                  <a:pt x="85" y="167"/>
                </a:cubicBezTo>
                <a:cubicBezTo>
                  <a:pt x="88" y="164"/>
                  <a:pt x="89" y="161"/>
                  <a:pt x="89" y="157"/>
                </a:cubicBezTo>
                <a:cubicBezTo>
                  <a:pt x="89" y="153"/>
                  <a:pt x="88" y="150"/>
                  <a:pt x="85" y="147"/>
                </a:cubicBezTo>
                <a:cubicBezTo>
                  <a:pt x="82" y="144"/>
                  <a:pt x="79" y="143"/>
                  <a:pt x="75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91"/>
          <p:cNvSpPr>
            <a:spLocks noEditPoints="1"/>
          </p:cNvSpPr>
          <p:nvPr/>
        </p:nvSpPr>
        <p:spPr bwMode="auto">
          <a:xfrm>
            <a:off x="7671516" y="2621285"/>
            <a:ext cx="964371" cy="957720"/>
          </a:xfrm>
          <a:custGeom>
            <a:avLst/>
            <a:gdLst>
              <a:gd name="T0" fmla="*/ 68 w 184"/>
              <a:gd name="T1" fmla="*/ 95 h 183"/>
              <a:gd name="T2" fmla="*/ 68 w 184"/>
              <a:gd name="T3" fmla="*/ 135 h 183"/>
              <a:gd name="T4" fmla="*/ 56 w 184"/>
              <a:gd name="T5" fmla="*/ 115 h 183"/>
              <a:gd name="T6" fmla="*/ 80 w 184"/>
              <a:gd name="T7" fmla="*/ 115 h 183"/>
              <a:gd name="T8" fmla="*/ 56 w 184"/>
              <a:gd name="T9" fmla="*/ 115 h 183"/>
              <a:gd name="T10" fmla="*/ 68 w 184"/>
              <a:gd name="T11" fmla="*/ 79 h 183"/>
              <a:gd name="T12" fmla="*/ 48 w 184"/>
              <a:gd name="T13" fmla="*/ 95 h 183"/>
              <a:gd name="T14" fmla="*/ 68 w 184"/>
              <a:gd name="T15" fmla="*/ 143 h 183"/>
              <a:gd name="T16" fmla="*/ 93 w 184"/>
              <a:gd name="T17" fmla="*/ 140 h 183"/>
              <a:gd name="T18" fmla="*/ 68 w 184"/>
              <a:gd name="T19" fmla="*/ 143 h 183"/>
              <a:gd name="T20" fmla="*/ 31 w 184"/>
              <a:gd name="T21" fmla="*/ 78 h 183"/>
              <a:gd name="T22" fmla="*/ 68 w 184"/>
              <a:gd name="T23" fmla="*/ 71 h 183"/>
              <a:gd name="T24" fmla="*/ 68 w 184"/>
              <a:gd name="T25" fmla="*/ 159 h 183"/>
              <a:gd name="T26" fmla="*/ 105 w 184"/>
              <a:gd name="T27" fmla="*/ 152 h 183"/>
              <a:gd name="T28" fmla="*/ 68 w 184"/>
              <a:gd name="T29" fmla="*/ 159 h 183"/>
              <a:gd name="T30" fmla="*/ 162 w 184"/>
              <a:gd name="T31" fmla="*/ 41 h 183"/>
              <a:gd name="T32" fmla="*/ 148 w 184"/>
              <a:gd name="T33" fmla="*/ 47 h 183"/>
              <a:gd name="T34" fmla="*/ 142 w 184"/>
              <a:gd name="T35" fmla="*/ 86 h 183"/>
              <a:gd name="T36" fmla="*/ 136 w 184"/>
              <a:gd name="T37" fmla="*/ 85 h 183"/>
              <a:gd name="T38" fmla="*/ 116 w 184"/>
              <a:gd name="T39" fmla="*/ 67 h 183"/>
              <a:gd name="T40" fmla="*/ 118 w 184"/>
              <a:gd name="T41" fmla="*/ 37 h 183"/>
              <a:gd name="T42" fmla="*/ 138 w 184"/>
              <a:gd name="T43" fmla="*/ 46 h 183"/>
              <a:gd name="T44" fmla="*/ 144 w 184"/>
              <a:gd name="T45" fmla="*/ 43 h 183"/>
              <a:gd name="T46" fmla="*/ 140 w 184"/>
              <a:gd name="T47" fmla="*/ 22 h 183"/>
              <a:gd name="T48" fmla="*/ 113 w 184"/>
              <a:gd name="T49" fmla="*/ 1 h 183"/>
              <a:gd name="T50" fmla="*/ 108 w 184"/>
              <a:gd name="T51" fmla="*/ 50 h 183"/>
              <a:gd name="T52" fmla="*/ 101 w 184"/>
              <a:gd name="T53" fmla="*/ 48 h 183"/>
              <a:gd name="T54" fmla="*/ 86 w 184"/>
              <a:gd name="T55" fmla="*/ 50 h 183"/>
              <a:gd name="T56" fmla="*/ 0 w 184"/>
              <a:gd name="T57" fmla="*/ 115 h 183"/>
              <a:gd name="T58" fmla="*/ 135 w 184"/>
              <a:gd name="T59" fmla="*/ 125 h 183"/>
              <a:gd name="T60" fmla="*/ 156 w 184"/>
              <a:gd name="T61" fmla="*/ 105 h 183"/>
              <a:gd name="T62" fmla="*/ 158 w 184"/>
              <a:gd name="T63" fmla="*/ 76 h 183"/>
              <a:gd name="T64" fmla="*/ 178 w 184"/>
              <a:gd name="T65" fmla="*/ 85 h 183"/>
              <a:gd name="T66" fmla="*/ 184 w 184"/>
              <a:gd name="T67" fmla="*/ 81 h 183"/>
              <a:gd name="T68" fmla="*/ 180 w 184"/>
              <a:gd name="T69" fmla="*/ 60 h 183"/>
              <a:gd name="T70" fmla="*/ 135 w 184"/>
              <a:gd name="T71" fmla="*/ 27 h 183"/>
              <a:gd name="T72" fmla="*/ 136 w 184"/>
              <a:gd name="T73" fmla="*/ 36 h 183"/>
              <a:gd name="T74" fmla="*/ 120 w 184"/>
              <a:gd name="T75" fmla="*/ 29 h 183"/>
              <a:gd name="T76" fmla="*/ 116 w 184"/>
              <a:gd name="T77" fmla="*/ 9 h 183"/>
              <a:gd name="T78" fmla="*/ 96 w 184"/>
              <a:gd name="T79" fmla="*/ 55 h 183"/>
              <a:gd name="T80" fmla="*/ 108 w 184"/>
              <a:gd name="T81" fmla="*/ 58 h 183"/>
              <a:gd name="T82" fmla="*/ 96 w 184"/>
              <a:gd name="T83" fmla="*/ 79 h 183"/>
              <a:gd name="T84" fmla="*/ 96 w 184"/>
              <a:gd name="T85" fmla="*/ 55 h 183"/>
              <a:gd name="T86" fmla="*/ 8 w 184"/>
              <a:gd name="T87" fmla="*/ 115 h 183"/>
              <a:gd name="T88" fmla="*/ 79 w 184"/>
              <a:gd name="T89" fmla="*/ 56 h 183"/>
              <a:gd name="T90" fmla="*/ 96 w 184"/>
              <a:gd name="T91" fmla="*/ 87 h 183"/>
              <a:gd name="T92" fmla="*/ 123 w 184"/>
              <a:gd name="T93" fmla="*/ 91 h 183"/>
              <a:gd name="T94" fmla="*/ 127 w 184"/>
              <a:gd name="T95" fmla="*/ 123 h 183"/>
              <a:gd name="T96" fmla="*/ 148 w 184"/>
              <a:gd name="T97" fmla="*/ 105 h 183"/>
              <a:gd name="T98" fmla="*/ 124 w 184"/>
              <a:gd name="T99" fmla="*/ 105 h 183"/>
              <a:gd name="T100" fmla="*/ 139 w 184"/>
              <a:gd name="T101" fmla="*/ 94 h 183"/>
              <a:gd name="T102" fmla="*/ 148 w 184"/>
              <a:gd name="T103" fmla="*/ 105 h 183"/>
              <a:gd name="T104" fmla="*/ 166 w 184"/>
              <a:gd name="T105" fmla="*/ 69 h 183"/>
              <a:gd name="T106" fmla="*/ 156 w 184"/>
              <a:gd name="T107" fmla="*/ 68 h 183"/>
              <a:gd name="T108" fmla="*/ 156 w 184"/>
              <a:gd name="T109" fmla="*/ 47 h 183"/>
              <a:gd name="T110" fmla="*/ 176 w 184"/>
              <a:gd name="T111" fmla="*/ 69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4" h="183">
                <a:moveTo>
                  <a:pt x="88" y="115"/>
                </a:moveTo>
                <a:cubicBezTo>
                  <a:pt x="88" y="104"/>
                  <a:pt x="79" y="95"/>
                  <a:pt x="68" y="95"/>
                </a:cubicBezTo>
                <a:cubicBezTo>
                  <a:pt x="57" y="95"/>
                  <a:pt x="48" y="104"/>
                  <a:pt x="48" y="115"/>
                </a:cubicBezTo>
                <a:cubicBezTo>
                  <a:pt x="48" y="126"/>
                  <a:pt x="57" y="135"/>
                  <a:pt x="68" y="135"/>
                </a:cubicBezTo>
                <a:cubicBezTo>
                  <a:pt x="79" y="135"/>
                  <a:pt x="88" y="126"/>
                  <a:pt x="88" y="115"/>
                </a:cubicBezTo>
                <a:close/>
                <a:moveTo>
                  <a:pt x="56" y="115"/>
                </a:moveTo>
                <a:cubicBezTo>
                  <a:pt x="56" y="108"/>
                  <a:pt x="61" y="103"/>
                  <a:pt x="68" y="103"/>
                </a:cubicBezTo>
                <a:cubicBezTo>
                  <a:pt x="75" y="103"/>
                  <a:pt x="80" y="108"/>
                  <a:pt x="80" y="115"/>
                </a:cubicBezTo>
                <a:cubicBezTo>
                  <a:pt x="80" y="122"/>
                  <a:pt x="75" y="127"/>
                  <a:pt x="68" y="127"/>
                </a:cubicBezTo>
                <a:cubicBezTo>
                  <a:pt x="61" y="127"/>
                  <a:pt x="56" y="122"/>
                  <a:pt x="56" y="115"/>
                </a:cubicBezTo>
                <a:close/>
                <a:moveTo>
                  <a:pt x="68" y="87"/>
                </a:moveTo>
                <a:cubicBezTo>
                  <a:pt x="68" y="79"/>
                  <a:pt x="68" y="79"/>
                  <a:pt x="68" y="79"/>
                </a:cubicBezTo>
                <a:cubicBezTo>
                  <a:pt x="58" y="79"/>
                  <a:pt x="49" y="83"/>
                  <a:pt x="43" y="90"/>
                </a:cubicBezTo>
                <a:cubicBezTo>
                  <a:pt x="48" y="95"/>
                  <a:pt x="48" y="95"/>
                  <a:pt x="48" y="95"/>
                </a:cubicBezTo>
                <a:cubicBezTo>
                  <a:pt x="53" y="90"/>
                  <a:pt x="61" y="87"/>
                  <a:pt x="68" y="87"/>
                </a:cubicBezTo>
                <a:close/>
                <a:moveTo>
                  <a:pt x="68" y="143"/>
                </a:moveTo>
                <a:cubicBezTo>
                  <a:pt x="68" y="151"/>
                  <a:pt x="68" y="151"/>
                  <a:pt x="68" y="151"/>
                </a:cubicBezTo>
                <a:cubicBezTo>
                  <a:pt x="78" y="151"/>
                  <a:pt x="87" y="147"/>
                  <a:pt x="93" y="140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3" y="140"/>
                  <a:pt x="75" y="143"/>
                  <a:pt x="68" y="143"/>
                </a:cubicBezTo>
                <a:close/>
                <a:moveTo>
                  <a:pt x="68" y="63"/>
                </a:moveTo>
                <a:cubicBezTo>
                  <a:pt x="54" y="63"/>
                  <a:pt x="41" y="68"/>
                  <a:pt x="31" y="78"/>
                </a:cubicBezTo>
                <a:cubicBezTo>
                  <a:pt x="37" y="84"/>
                  <a:pt x="37" y="84"/>
                  <a:pt x="37" y="84"/>
                </a:cubicBezTo>
                <a:cubicBezTo>
                  <a:pt x="45" y="76"/>
                  <a:pt x="56" y="71"/>
                  <a:pt x="68" y="71"/>
                </a:cubicBezTo>
                <a:lnTo>
                  <a:pt x="68" y="63"/>
                </a:lnTo>
                <a:close/>
                <a:moveTo>
                  <a:pt x="68" y="159"/>
                </a:moveTo>
                <a:cubicBezTo>
                  <a:pt x="68" y="167"/>
                  <a:pt x="68" y="167"/>
                  <a:pt x="68" y="167"/>
                </a:cubicBezTo>
                <a:cubicBezTo>
                  <a:pt x="82" y="167"/>
                  <a:pt x="95" y="162"/>
                  <a:pt x="105" y="152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1" y="154"/>
                  <a:pt x="80" y="159"/>
                  <a:pt x="68" y="159"/>
                </a:cubicBezTo>
                <a:close/>
                <a:moveTo>
                  <a:pt x="180" y="60"/>
                </a:moveTo>
                <a:cubicBezTo>
                  <a:pt x="162" y="41"/>
                  <a:pt x="162" y="41"/>
                  <a:pt x="162" y="41"/>
                </a:cubicBezTo>
                <a:cubicBezTo>
                  <a:pt x="159" y="39"/>
                  <a:pt x="156" y="38"/>
                  <a:pt x="153" y="40"/>
                </a:cubicBezTo>
                <a:cubicBezTo>
                  <a:pt x="150" y="41"/>
                  <a:pt x="148" y="44"/>
                  <a:pt x="148" y="47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41" y="86"/>
                  <a:pt x="141" y="86"/>
                  <a:pt x="141" y="86"/>
                </a:cubicBezTo>
                <a:cubicBezTo>
                  <a:pt x="140" y="86"/>
                  <a:pt x="138" y="85"/>
                  <a:pt x="136" y="85"/>
                </a:cubicBezTo>
                <a:cubicBezTo>
                  <a:pt x="134" y="85"/>
                  <a:pt x="132" y="86"/>
                  <a:pt x="130" y="86"/>
                </a:cubicBezTo>
                <a:cubicBezTo>
                  <a:pt x="126" y="79"/>
                  <a:pt x="122" y="73"/>
                  <a:pt x="116" y="67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6" y="39"/>
                  <a:pt x="117" y="38"/>
                  <a:pt x="118" y="37"/>
                </a:cubicBezTo>
                <a:cubicBezTo>
                  <a:pt x="119" y="37"/>
                  <a:pt x="120" y="36"/>
                  <a:pt x="122" y="3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9" y="47"/>
                  <a:pt x="141" y="47"/>
                  <a:pt x="142" y="46"/>
                </a:cubicBezTo>
                <a:cubicBezTo>
                  <a:pt x="143" y="46"/>
                  <a:pt x="144" y="44"/>
                  <a:pt x="144" y="4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7"/>
                  <a:pt x="143" y="24"/>
                  <a:pt x="140" y="22"/>
                </a:cubicBezTo>
                <a:cubicBezTo>
                  <a:pt x="122" y="3"/>
                  <a:pt x="122" y="3"/>
                  <a:pt x="122" y="3"/>
                </a:cubicBezTo>
                <a:cubicBezTo>
                  <a:pt x="119" y="1"/>
                  <a:pt x="116" y="0"/>
                  <a:pt x="113" y="1"/>
                </a:cubicBezTo>
                <a:cubicBezTo>
                  <a:pt x="110" y="3"/>
                  <a:pt x="108" y="5"/>
                  <a:pt x="108" y="9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0" y="47"/>
                  <a:pt x="98" y="47"/>
                  <a:pt x="96" y="47"/>
                </a:cubicBezTo>
                <a:cubicBezTo>
                  <a:pt x="92" y="47"/>
                  <a:pt x="89" y="48"/>
                  <a:pt x="86" y="50"/>
                </a:cubicBezTo>
                <a:cubicBezTo>
                  <a:pt x="81" y="48"/>
                  <a:pt x="74" y="47"/>
                  <a:pt x="68" y="47"/>
                </a:cubicBezTo>
                <a:cubicBezTo>
                  <a:pt x="31" y="47"/>
                  <a:pt x="0" y="78"/>
                  <a:pt x="0" y="115"/>
                </a:cubicBezTo>
                <a:cubicBezTo>
                  <a:pt x="0" y="152"/>
                  <a:pt x="31" y="183"/>
                  <a:pt x="68" y="183"/>
                </a:cubicBezTo>
                <a:cubicBezTo>
                  <a:pt x="102" y="183"/>
                  <a:pt x="130" y="158"/>
                  <a:pt x="135" y="125"/>
                </a:cubicBezTo>
                <a:cubicBezTo>
                  <a:pt x="135" y="125"/>
                  <a:pt x="136" y="125"/>
                  <a:pt x="136" y="125"/>
                </a:cubicBezTo>
                <a:cubicBezTo>
                  <a:pt x="147" y="125"/>
                  <a:pt x="156" y="116"/>
                  <a:pt x="156" y="105"/>
                </a:cubicBezTo>
                <a:cubicBezTo>
                  <a:pt x="156" y="79"/>
                  <a:pt x="156" y="79"/>
                  <a:pt x="156" y="79"/>
                </a:cubicBezTo>
                <a:cubicBezTo>
                  <a:pt x="156" y="77"/>
                  <a:pt x="157" y="76"/>
                  <a:pt x="158" y="76"/>
                </a:cubicBezTo>
                <a:cubicBezTo>
                  <a:pt x="159" y="75"/>
                  <a:pt x="160" y="75"/>
                  <a:pt x="162" y="76"/>
                </a:cubicBezTo>
                <a:cubicBezTo>
                  <a:pt x="178" y="85"/>
                  <a:pt x="178" y="85"/>
                  <a:pt x="178" y="85"/>
                </a:cubicBezTo>
                <a:cubicBezTo>
                  <a:pt x="179" y="86"/>
                  <a:pt x="181" y="86"/>
                  <a:pt x="182" y="85"/>
                </a:cubicBezTo>
                <a:cubicBezTo>
                  <a:pt x="183" y="84"/>
                  <a:pt x="184" y="83"/>
                  <a:pt x="184" y="81"/>
                </a:cubicBezTo>
                <a:cubicBezTo>
                  <a:pt x="184" y="69"/>
                  <a:pt x="184" y="69"/>
                  <a:pt x="184" y="69"/>
                </a:cubicBezTo>
                <a:cubicBezTo>
                  <a:pt x="184" y="65"/>
                  <a:pt x="183" y="62"/>
                  <a:pt x="180" y="60"/>
                </a:cubicBezTo>
                <a:close/>
                <a:moveTo>
                  <a:pt x="116" y="9"/>
                </a:moveTo>
                <a:cubicBezTo>
                  <a:pt x="135" y="27"/>
                  <a:pt x="135" y="27"/>
                  <a:pt x="135" y="27"/>
                </a:cubicBezTo>
                <a:cubicBezTo>
                  <a:pt x="136" y="28"/>
                  <a:pt x="136" y="29"/>
                  <a:pt x="136" y="30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4" y="29"/>
                  <a:pt x="122" y="29"/>
                  <a:pt x="120" y="29"/>
                </a:cubicBezTo>
                <a:cubicBezTo>
                  <a:pt x="119" y="29"/>
                  <a:pt x="117" y="29"/>
                  <a:pt x="116" y="29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9"/>
                  <a:pt x="116" y="9"/>
                  <a:pt x="116" y="9"/>
                </a:cubicBezTo>
                <a:close/>
                <a:moveTo>
                  <a:pt x="96" y="55"/>
                </a:moveTo>
                <a:cubicBezTo>
                  <a:pt x="97" y="55"/>
                  <a:pt x="98" y="55"/>
                  <a:pt x="99" y="56"/>
                </a:cubicBezTo>
                <a:cubicBezTo>
                  <a:pt x="108" y="58"/>
                  <a:pt x="108" y="58"/>
                  <a:pt x="108" y="58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08" y="74"/>
                  <a:pt x="103" y="79"/>
                  <a:pt x="96" y="79"/>
                </a:cubicBezTo>
                <a:cubicBezTo>
                  <a:pt x="89" y="79"/>
                  <a:pt x="84" y="74"/>
                  <a:pt x="84" y="67"/>
                </a:cubicBezTo>
                <a:cubicBezTo>
                  <a:pt x="84" y="60"/>
                  <a:pt x="89" y="55"/>
                  <a:pt x="96" y="55"/>
                </a:cubicBezTo>
                <a:close/>
                <a:moveTo>
                  <a:pt x="68" y="175"/>
                </a:moveTo>
                <a:cubicBezTo>
                  <a:pt x="35" y="175"/>
                  <a:pt x="8" y="148"/>
                  <a:pt x="8" y="115"/>
                </a:cubicBezTo>
                <a:cubicBezTo>
                  <a:pt x="8" y="82"/>
                  <a:pt x="35" y="55"/>
                  <a:pt x="68" y="55"/>
                </a:cubicBezTo>
                <a:cubicBezTo>
                  <a:pt x="72" y="55"/>
                  <a:pt x="76" y="55"/>
                  <a:pt x="79" y="56"/>
                </a:cubicBezTo>
                <a:cubicBezTo>
                  <a:pt x="77" y="59"/>
                  <a:pt x="76" y="63"/>
                  <a:pt x="76" y="67"/>
                </a:cubicBezTo>
                <a:cubicBezTo>
                  <a:pt x="76" y="78"/>
                  <a:pt x="85" y="87"/>
                  <a:pt x="96" y="87"/>
                </a:cubicBezTo>
                <a:cubicBezTo>
                  <a:pt x="104" y="87"/>
                  <a:pt x="110" y="83"/>
                  <a:pt x="114" y="76"/>
                </a:cubicBezTo>
                <a:cubicBezTo>
                  <a:pt x="117" y="80"/>
                  <a:pt x="120" y="85"/>
                  <a:pt x="123" y="91"/>
                </a:cubicBezTo>
                <a:cubicBezTo>
                  <a:pt x="119" y="94"/>
                  <a:pt x="116" y="99"/>
                  <a:pt x="116" y="105"/>
                </a:cubicBezTo>
                <a:cubicBezTo>
                  <a:pt x="116" y="113"/>
                  <a:pt x="121" y="120"/>
                  <a:pt x="127" y="123"/>
                </a:cubicBezTo>
                <a:cubicBezTo>
                  <a:pt x="123" y="152"/>
                  <a:pt x="98" y="175"/>
                  <a:pt x="68" y="175"/>
                </a:cubicBezTo>
                <a:close/>
                <a:moveTo>
                  <a:pt x="148" y="105"/>
                </a:moveTo>
                <a:cubicBezTo>
                  <a:pt x="148" y="112"/>
                  <a:pt x="143" y="117"/>
                  <a:pt x="136" y="117"/>
                </a:cubicBezTo>
                <a:cubicBezTo>
                  <a:pt x="129" y="117"/>
                  <a:pt x="124" y="112"/>
                  <a:pt x="124" y="105"/>
                </a:cubicBezTo>
                <a:cubicBezTo>
                  <a:pt x="124" y="99"/>
                  <a:pt x="129" y="93"/>
                  <a:pt x="136" y="93"/>
                </a:cubicBezTo>
                <a:cubicBezTo>
                  <a:pt x="137" y="93"/>
                  <a:pt x="138" y="94"/>
                  <a:pt x="139" y="94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105"/>
                </a:lnTo>
                <a:close/>
                <a:moveTo>
                  <a:pt x="176" y="74"/>
                </a:moveTo>
                <a:cubicBezTo>
                  <a:pt x="166" y="69"/>
                  <a:pt x="166" y="69"/>
                  <a:pt x="166" y="69"/>
                </a:cubicBezTo>
                <a:cubicBezTo>
                  <a:pt x="164" y="68"/>
                  <a:pt x="162" y="67"/>
                  <a:pt x="160" y="67"/>
                </a:cubicBezTo>
                <a:cubicBezTo>
                  <a:pt x="159" y="67"/>
                  <a:pt x="157" y="67"/>
                  <a:pt x="156" y="6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7"/>
                  <a:pt x="176" y="68"/>
                  <a:pt x="176" y="69"/>
                </a:cubicBezTo>
                <a:lnTo>
                  <a:pt x="176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11"/>
          <p:cNvSpPr>
            <a:spLocks noEditPoints="1"/>
          </p:cNvSpPr>
          <p:nvPr/>
        </p:nvSpPr>
        <p:spPr bwMode="auto">
          <a:xfrm>
            <a:off x="3709835" y="2698879"/>
            <a:ext cx="753762" cy="880126"/>
          </a:xfrm>
          <a:custGeom>
            <a:avLst/>
            <a:gdLst>
              <a:gd name="T0" fmla="*/ 112 w 144"/>
              <a:gd name="T1" fmla="*/ 0 h 168"/>
              <a:gd name="T2" fmla="*/ 0 w 144"/>
              <a:gd name="T3" fmla="*/ 32 h 168"/>
              <a:gd name="T4" fmla="*/ 28 w 144"/>
              <a:gd name="T5" fmla="*/ 68 h 168"/>
              <a:gd name="T6" fmla="*/ 36 w 144"/>
              <a:gd name="T7" fmla="*/ 129 h 168"/>
              <a:gd name="T8" fmla="*/ 29 w 144"/>
              <a:gd name="T9" fmla="*/ 144 h 168"/>
              <a:gd name="T10" fmla="*/ 20 w 144"/>
              <a:gd name="T11" fmla="*/ 168 h 168"/>
              <a:gd name="T12" fmla="*/ 28 w 144"/>
              <a:gd name="T13" fmla="*/ 156 h 168"/>
              <a:gd name="T14" fmla="*/ 112 w 144"/>
              <a:gd name="T15" fmla="*/ 152 h 168"/>
              <a:gd name="T16" fmla="*/ 116 w 144"/>
              <a:gd name="T17" fmla="*/ 168 h 168"/>
              <a:gd name="T18" fmla="*/ 124 w 144"/>
              <a:gd name="T19" fmla="*/ 156 h 168"/>
              <a:gd name="T20" fmla="*/ 116 w 144"/>
              <a:gd name="T21" fmla="*/ 140 h 168"/>
              <a:gd name="T22" fmla="*/ 108 w 144"/>
              <a:gd name="T23" fmla="*/ 79 h 168"/>
              <a:gd name="T24" fmla="*/ 115 w 144"/>
              <a:gd name="T25" fmla="*/ 64 h 168"/>
              <a:gd name="T26" fmla="*/ 104 w 144"/>
              <a:gd name="T27" fmla="*/ 144 h 168"/>
              <a:gd name="T28" fmla="*/ 36 w 144"/>
              <a:gd name="T29" fmla="*/ 140 h 168"/>
              <a:gd name="T30" fmla="*/ 60 w 144"/>
              <a:gd name="T31" fmla="*/ 136 h 168"/>
              <a:gd name="T32" fmla="*/ 44 w 144"/>
              <a:gd name="T33" fmla="*/ 128 h 168"/>
              <a:gd name="T34" fmla="*/ 100 w 144"/>
              <a:gd name="T35" fmla="*/ 80 h 168"/>
              <a:gd name="T36" fmla="*/ 84 w 144"/>
              <a:gd name="T37" fmla="*/ 128 h 168"/>
              <a:gd name="T38" fmla="*/ 104 w 144"/>
              <a:gd name="T39" fmla="*/ 136 h 168"/>
              <a:gd name="T40" fmla="*/ 104 w 144"/>
              <a:gd name="T41" fmla="*/ 144 h 168"/>
              <a:gd name="T42" fmla="*/ 40 w 144"/>
              <a:gd name="T43" fmla="*/ 72 h 168"/>
              <a:gd name="T44" fmla="*/ 40 w 144"/>
              <a:gd name="T45" fmla="*/ 64 h 168"/>
              <a:gd name="T46" fmla="*/ 60 w 144"/>
              <a:gd name="T47" fmla="*/ 56 h 168"/>
              <a:gd name="T48" fmla="*/ 52 w 144"/>
              <a:gd name="T49" fmla="*/ 44 h 168"/>
              <a:gd name="T50" fmla="*/ 96 w 144"/>
              <a:gd name="T51" fmla="*/ 32 h 168"/>
              <a:gd name="T52" fmla="*/ 96 w 144"/>
              <a:gd name="T53" fmla="*/ 56 h 168"/>
              <a:gd name="T54" fmla="*/ 84 w 144"/>
              <a:gd name="T55" fmla="*/ 64 h 168"/>
              <a:gd name="T56" fmla="*/ 108 w 144"/>
              <a:gd name="T57" fmla="*/ 68 h 168"/>
              <a:gd name="T58" fmla="*/ 112 w 144"/>
              <a:gd name="T59" fmla="*/ 56 h 168"/>
              <a:gd name="T60" fmla="*/ 112 w 144"/>
              <a:gd name="T61" fmla="*/ 32 h 168"/>
              <a:gd name="T62" fmla="*/ 112 w 144"/>
              <a:gd name="T63" fmla="*/ 40 h 168"/>
              <a:gd name="T64" fmla="*/ 124 w 144"/>
              <a:gd name="T65" fmla="*/ 36 h 168"/>
              <a:gd name="T66" fmla="*/ 32 w 144"/>
              <a:gd name="T67" fmla="*/ 24 h 168"/>
              <a:gd name="T68" fmla="*/ 32 w 144"/>
              <a:gd name="T69" fmla="*/ 48 h 168"/>
              <a:gd name="T70" fmla="*/ 28 w 144"/>
              <a:gd name="T71" fmla="*/ 36 h 168"/>
              <a:gd name="T72" fmla="*/ 44 w 144"/>
              <a:gd name="T73" fmla="*/ 44 h 168"/>
              <a:gd name="T74" fmla="*/ 8 w 144"/>
              <a:gd name="T75" fmla="*/ 32 h 168"/>
              <a:gd name="T76" fmla="*/ 112 w 144"/>
              <a:gd name="T77" fmla="*/ 8 h 168"/>
              <a:gd name="T78" fmla="*/ 112 w 144"/>
              <a:gd name="T79" fmla="*/ 56 h 168"/>
              <a:gd name="T80" fmla="*/ 76 w 144"/>
              <a:gd name="T81" fmla="*/ 120 h 168"/>
              <a:gd name="T82" fmla="*/ 68 w 144"/>
              <a:gd name="T83" fmla="*/ 88 h 168"/>
              <a:gd name="T84" fmla="*/ 92 w 144"/>
              <a:gd name="T85" fmla="*/ 88 h 168"/>
              <a:gd name="T86" fmla="*/ 84 w 144"/>
              <a:gd name="T87" fmla="*/ 120 h 168"/>
              <a:gd name="T88" fmla="*/ 92 w 144"/>
              <a:gd name="T89" fmla="*/ 88 h 168"/>
              <a:gd name="T90" fmla="*/ 60 w 144"/>
              <a:gd name="T91" fmla="*/ 120 h 168"/>
              <a:gd name="T92" fmla="*/ 52 w 144"/>
              <a:gd name="T93" fmla="*/ 88 h 168"/>
              <a:gd name="T94" fmla="*/ 60 w 144"/>
              <a:gd name="T95" fmla="*/ 48 h 168"/>
              <a:gd name="T96" fmla="*/ 68 w 144"/>
              <a:gd name="T97" fmla="*/ 40 h 168"/>
              <a:gd name="T98" fmla="*/ 60 w 144"/>
              <a:gd name="T99" fmla="*/ 48 h 168"/>
              <a:gd name="T100" fmla="*/ 76 w 144"/>
              <a:gd name="T101" fmla="*/ 40 h 168"/>
              <a:gd name="T102" fmla="*/ 84 w 144"/>
              <a:gd name="T103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4" h="168">
                <a:moveTo>
                  <a:pt x="144" y="32"/>
                </a:moveTo>
                <a:cubicBezTo>
                  <a:pt x="144" y="14"/>
                  <a:pt x="130" y="0"/>
                  <a:pt x="11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49"/>
                  <a:pt x="13" y="62"/>
                  <a:pt x="29" y="64"/>
                </a:cubicBezTo>
                <a:cubicBezTo>
                  <a:pt x="28" y="65"/>
                  <a:pt x="28" y="67"/>
                  <a:pt x="28" y="68"/>
                </a:cubicBezTo>
                <a:cubicBezTo>
                  <a:pt x="28" y="73"/>
                  <a:pt x="31" y="78"/>
                  <a:pt x="36" y="79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31" y="130"/>
                  <a:pt x="28" y="135"/>
                  <a:pt x="28" y="140"/>
                </a:cubicBezTo>
                <a:cubicBezTo>
                  <a:pt x="28" y="142"/>
                  <a:pt x="28" y="143"/>
                  <a:pt x="29" y="144"/>
                </a:cubicBezTo>
                <a:cubicBezTo>
                  <a:pt x="24" y="146"/>
                  <a:pt x="20" y="150"/>
                  <a:pt x="20" y="156"/>
                </a:cubicBezTo>
                <a:cubicBezTo>
                  <a:pt x="20" y="168"/>
                  <a:pt x="20" y="168"/>
                  <a:pt x="20" y="168"/>
                </a:cubicBezTo>
                <a:cubicBezTo>
                  <a:pt x="28" y="168"/>
                  <a:pt x="28" y="168"/>
                  <a:pt x="28" y="168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4"/>
                  <a:pt x="30" y="152"/>
                  <a:pt x="3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4" y="152"/>
                  <a:pt x="116" y="154"/>
                  <a:pt x="116" y="156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0"/>
                  <a:pt x="120" y="146"/>
                  <a:pt x="115" y="144"/>
                </a:cubicBezTo>
                <a:cubicBezTo>
                  <a:pt x="116" y="143"/>
                  <a:pt x="116" y="142"/>
                  <a:pt x="116" y="140"/>
                </a:cubicBezTo>
                <a:cubicBezTo>
                  <a:pt x="116" y="135"/>
                  <a:pt x="113" y="130"/>
                  <a:pt x="108" y="129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13" y="78"/>
                  <a:pt x="116" y="73"/>
                  <a:pt x="116" y="68"/>
                </a:cubicBezTo>
                <a:cubicBezTo>
                  <a:pt x="116" y="67"/>
                  <a:pt x="116" y="65"/>
                  <a:pt x="115" y="64"/>
                </a:cubicBezTo>
                <a:cubicBezTo>
                  <a:pt x="131" y="62"/>
                  <a:pt x="144" y="49"/>
                  <a:pt x="144" y="32"/>
                </a:cubicBezTo>
                <a:close/>
                <a:moveTo>
                  <a:pt x="10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38" y="144"/>
                  <a:pt x="36" y="142"/>
                  <a:pt x="36" y="140"/>
                </a:cubicBezTo>
                <a:cubicBezTo>
                  <a:pt x="36" y="138"/>
                  <a:pt x="38" y="136"/>
                  <a:pt x="40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80"/>
                  <a:pt x="44" y="80"/>
                  <a:pt x="4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6" y="136"/>
                  <a:pt x="108" y="138"/>
                  <a:pt x="108" y="140"/>
                </a:cubicBezTo>
                <a:cubicBezTo>
                  <a:pt x="108" y="142"/>
                  <a:pt x="106" y="144"/>
                  <a:pt x="104" y="144"/>
                </a:cubicBezTo>
                <a:close/>
                <a:moveTo>
                  <a:pt x="104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0"/>
                  <a:pt x="36" y="68"/>
                </a:cubicBezTo>
                <a:cubicBezTo>
                  <a:pt x="36" y="66"/>
                  <a:pt x="38" y="64"/>
                  <a:pt x="4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56"/>
                  <a:pt x="60" y="56"/>
                  <a:pt x="60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50" y="53"/>
                  <a:pt x="52" y="49"/>
                  <a:pt x="52" y="44"/>
                </a:cubicBezTo>
                <a:cubicBezTo>
                  <a:pt x="52" y="39"/>
                  <a:pt x="50" y="35"/>
                  <a:pt x="48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4" y="35"/>
                  <a:pt x="92" y="39"/>
                  <a:pt x="92" y="44"/>
                </a:cubicBezTo>
                <a:cubicBezTo>
                  <a:pt x="92" y="49"/>
                  <a:pt x="94" y="53"/>
                  <a:pt x="96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64"/>
                  <a:pt x="84" y="64"/>
                  <a:pt x="84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6" y="64"/>
                  <a:pt x="108" y="66"/>
                  <a:pt x="108" y="68"/>
                </a:cubicBezTo>
                <a:cubicBezTo>
                  <a:pt x="108" y="70"/>
                  <a:pt x="106" y="72"/>
                  <a:pt x="104" y="72"/>
                </a:cubicBezTo>
                <a:close/>
                <a:moveTo>
                  <a:pt x="112" y="56"/>
                </a:moveTo>
                <a:cubicBezTo>
                  <a:pt x="105" y="56"/>
                  <a:pt x="100" y="51"/>
                  <a:pt x="100" y="44"/>
                </a:cubicBezTo>
                <a:cubicBezTo>
                  <a:pt x="100" y="37"/>
                  <a:pt x="105" y="32"/>
                  <a:pt x="112" y="32"/>
                </a:cubicBezTo>
                <a:cubicBezTo>
                  <a:pt x="114" y="32"/>
                  <a:pt x="116" y="34"/>
                  <a:pt x="116" y="36"/>
                </a:cubicBezTo>
                <a:cubicBezTo>
                  <a:pt x="116" y="38"/>
                  <a:pt x="114" y="40"/>
                  <a:pt x="112" y="40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9" y="48"/>
                  <a:pt x="124" y="43"/>
                  <a:pt x="124" y="36"/>
                </a:cubicBezTo>
                <a:cubicBezTo>
                  <a:pt x="124" y="29"/>
                  <a:pt x="119" y="24"/>
                  <a:pt x="1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25" y="24"/>
                  <a:pt x="20" y="29"/>
                  <a:pt x="20" y="36"/>
                </a:cubicBezTo>
                <a:cubicBezTo>
                  <a:pt x="20" y="43"/>
                  <a:pt x="25" y="48"/>
                  <a:pt x="32" y="48"/>
                </a:cubicBezTo>
                <a:cubicBezTo>
                  <a:pt x="32" y="40"/>
                  <a:pt x="32" y="40"/>
                  <a:pt x="32" y="40"/>
                </a:cubicBezTo>
                <a:cubicBezTo>
                  <a:pt x="30" y="40"/>
                  <a:pt x="28" y="38"/>
                  <a:pt x="28" y="36"/>
                </a:cubicBezTo>
                <a:cubicBezTo>
                  <a:pt x="28" y="34"/>
                  <a:pt x="30" y="32"/>
                  <a:pt x="32" y="32"/>
                </a:cubicBezTo>
                <a:cubicBezTo>
                  <a:pt x="39" y="32"/>
                  <a:pt x="44" y="37"/>
                  <a:pt x="44" y="44"/>
                </a:cubicBezTo>
                <a:cubicBezTo>
                  <a:pt x="44" y="51"/>
                  <a:pt x="39" y="56"/>
                  <a:pt x="32" y="56"/>
                </a:cubicBezTo>
                <a:cubicBezTo>
                  <a:pt x="19" y="56"/>
                  <a:pt x="8" y="45"/>
                  <a:pt x="8" y="32"/>
                </a:cubicBezTo>
                <a:cubicBezTo>
                  <a:pt x="8" y="19"/>
                  <a:pt x="19" y="8"/>
                  <a:pt x="32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25" y="8"/>
                  <a:pt x="136" y="19"/>
                  <a:pt x="136" y="32"/>
                </a:cubicBezTo>
                <a:cubicBezTo>
                  <a:pt x="136" y="45"/>
                  <a:pt x="125" y="56"/>
                  <a:pt x="112" y="56"/>
                </a:cubicBezTo>
                <a:close/>
                <a:moveTo>
                  <a:pt x="68" y="120"/>
                </a:moveTo>
                <a:cubicBezTo>
                  <a:pt x="76" y="120"/>
                  <a:pt x="76" y="120"/>
                  <a:pt x="76" y="120"/>
                </a:cubicBezTo>
                <a:cubicBezTo>
                  <a:pt x="76" y="88"/>
                  <a:pt x="76" y="88"/>
                  <a:pt x="76" y="88"/>
                </a:cubicBezTo>
                <a:cubicBezTo>
                  <a:pt x="68" y="88"/>
                  <a:pt x="68" y="88"/>
                  <a:pt x="68" y="88"/>
                </a:cubicBezTo>
                <a:lnTo>
                  <a:pt x="68" y="120"/>
                </a:lnTo>
                <a:close/>
                <a:moveTo>
                  <a:pt x="92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2" y="120"/>
                  <a:pt x="92" y="120"/>
                  <a:pt x="92" y="120"/>
                </a:cubicBezTo>
                <a:lnTo>
                  <a:pt x="92" y="88"/>
                </a:lnTo>
                <a:close/>
                <a:moveTo>
                  <a:pt x="52" y="120"/>
                </a:moveTo>
                <a:cubicBezTo>
                  <a:pt x="60" y="120"/>
                  <a:pt x="60" y="120"/>
                  <a:pt x="60" y="120"/>
                </a:cubicBezTo>
                <a:cubicBezTo>
                  <a:pt x="60" y="88"/>
                  <a:pt x="60" y="88"/>
                  <a:pt x="60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20"/>
                </a:lnTo>
                <a:close/>
                <a:moveTo>
                  <a:pt x="60" y="48"/>
                </a:moveTo>
                <a:cubicBezTo>
                  <a:pt x="68" y="48"/>
                  <a:pt x="68" y="48"/>
                  <a:pt x="68" y="48"/>
                </a:cubicBezTo>
                <a:cubicBezTo>
                  <a:pt x="68" y="40"/>
                  <a:pt x="68" y="40"/>
                  <a:pt x="68" y="40"/>
                </a:cubicBezTo>
                <a:cubicBezTo>
                  <a:pt x="60" y="40"/>
                  <a:pt x="60" y="40"/>
                  <a:pt x="60" y="40"/>
                </a:cubicBezTo>
                <a:lnTo>
                  <a:pt x="60" y="48"/>
                </a:lnTo>
                <a:close/>
                <a:moveTo>
                  <a:pt x="84" y="40"/>
                </a:moveTo>
                <a:cubicBezTo>
                  <a:pt x="76" y="40"/>
                  <a:pt x="76" y="40"/>
                  <a:pt x="76" y="40"/>
                </a:cubicBezTo>
                <a:cubicBezTo>
                  <a:pt x="76" y="48"/>
                  <a:pt x="76" y="48"/>
                  <a:pt x="76" y="48"/>
                </a:cubicBezTo>
                <a:cubicBezTo>
                  <a:pt x="84" y="48"/>
                  <a:pt x="84" y="48"/>
                  <a:pt x="84" y="48"/>
                </a:cubicBezTo>
                <a:lnTo>
                  <a:pt x="84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upa 44"/>
          <p:cNvGrpSpPr/>
          <p:nvPr/>
        </p:nvGrpSpPr>
        <p:grpSpPr>
          <a:xfrm>
            <a:off x="3735706" y="5502933"/>
            <a:ext cx="615315" cy="616220"/>
            <a:chOff x="4675156" y="4813744"/>
            <a:chExt cx="615315" cy="616220"/>
          </a:xfrm>
        </p:grpSpPr>
        <p:sp>
          <p:nvSpPr>
            <p:cNvPr id="11" name="Oval 607"/>
            <p:cNvSpPr>
              <a:spLocks noChangeArrowheads="1"/>
            </p:cNvSpPr>
            <p:nvPr/>
          </p:nvSpPr>
          <p:spPr bwMode="auto">
            <a:xfrm>
              <a:off x="4675156" y="4813744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690"/>
            <p:cNvSpPr>
              <a:spLocks noEditPoints="1"/>
            </p:cNvSpPr>
            <p:nvPr/>
          </p:nvSpPr>
          <p:spPr bwMode="auto">
            <a:xfrm>
              <a:off x="4758404" y="4910565"/>
              <a:ext cx="414433" cy="399955"/>
            </a:xfrm>
            <a:custGeom>
              <a:avLst/>
              <a:gdLst>
                <a:gd name="T0" fmla="*/ 153 w 194"/>
                <a:gd name="T1" fmla="*/ 21 h 187"/>
                <a:gd name="T2" fmla="*/ 40 w 194"/>
                <a:gd name="T3" fmla="*/ 166 h 187"/>
                <a:gd name="T4" fmla="*/ 99 w 194"/>
                <a:gd name="T5" fmla="*/ 178 h 187"/>
                <a:gd name="T6" fmla="*/ 112 w 194"/>
                <a:gd name="T7" fmla="*/ 124 h 187"/>
                <a:gd name="T8" fmla="*/ 150 w 194"/>
                <a:gd name="T9" fmla="*/ 167 h 187"/>
                <a:gd name="T10" fmla="*/ 163 w 194"/>
                <a:gd name="T11" fmla="*/ 177 h 187"/>
                <a:gd name="T12" fmla="*/ 173 w 194"/>
                <a:gd name="T13" fmla="*/ 171 h 187"/>
                <a:gd name="T14" fmla="*/ 152 w 194"/>
                <a:gd name="T15" fmla="*/ 123 h 187"/>
                <a:gd name="T16" fmla="*/ 140 w 194"/>
                <a:gd name="T17" fmla="*/ 104 h 187"/>
                <a:gd name="T18" fmla="*/ 107 w 194"/>
                <a:gd name="T19" fmla="*/ 97 h 187"/>
                <a:gd name="T20" fmla="*/ 103 w 194"/>
                <a:gd name="T21" fmla="*/ 91 h 187"/>
                <a:gd name="T22" fmla="*/ 118 w 194"/>
                <a:gd name="T23" fmla="*/ 85 h 187"/>
                <a:gd name="T24" fmla="*/ 117 w 194"/>
                <a:gd name="T25" fmla="*/ 90 h 187"/>
                <a:gd name="T26" fmla="*/ 96 w 194"/>
                <a:gd name="T27" fmla="*/ 86 h 187"/>
                <a:gd name="T28" fmla="*/ 100 w 194"/>
                <a:gd name="T29" fmla="*/ 68 h 187"/>
                <a:gd name="T30" fmla="*/ 108 w 194"/>
                <a:gd name="T31" fmla="*/ 77 h 187"/>
                <a:gd name="T32" fmla="*/ 160 w 194"/>
                <a:gd name="T33" fmla="*/ 158 h 187"/>
                <a:gd name="T34" fmla="*/ 132 w 194"/>
                <a:gd name="T35" fmla="*/ 136 h 187"/>
                <a:gd name="T36" fmla="*/ 116 w 194"/>
                <a:gd name="T37" fmla="*/ 115 h 187"/>
                <a:gd name="T38" fmla="*/ 112 w 194"/>
                <a:gd name="T39" fmla="*/ 104 h 187"/>
                <a:gd name="T40" fmla="*/ 127 w 194"/>
                <a:gd name="T41" fmla="*/ 99 h 187"/>
                <a:gd name="T42" fmla="*/ 136 w 194"/>
                <a:gd name="T43" fmla="*/ 111 h 187"/>
                <a:gd name="T44" fmla="*/ 132 w 194"/>
                <a:gd name="T45" fmla="*/ 93 h 187"/>
                <a:gd name="T46" fmla="*/ 119 w 194"/>
                <a:gd name="T47" fmla="*/ 76 h 187"/>
                <a:gd name="T48" fmla="*/ 89 w 194"/>
                <a:gd name="T49" fmla="*/ 41 h 187"/>
                <a:gd name="T50" fmla="*/ 78 w 194"/>
                <a:gd name="T51" fmla="*/ 79 h 187"/>
                <a:gd name="T52" fmla="*/ 103 w 194"/>
                <a:gd name="T53" fmla="*/ 106 h 187"/>
                <a:gd name="T54" fmla="*/ 102 w 194"/>
                <a:gd name="T55" fmla="*/ 144 h 187"/>
                <a:gd name="T56" fmla="*/ 45 w 194"/>
                <a:gd name="T57" fmla="*/ 161 h 187"/>
                <a:gd name="T58" fmla="*/ 149 w 194"/>
                <a:gd name="T59" fmla="*/ 28 h 187"/>
                <a:gd name="T60" fmla="*/ 180 w 194"/>
                <a:gd name="T61" fmla="*/ 87 h 187"/>
                <a:gd name="T62" fmla="*/ 153 w 194"/>
                <a:gd name="T63" fmla="*/ 51 h 187"/>
                <a:gd name="T64" fmla="*/ 173 w 194"/>
                <a:gd name="T65" fmla="*/ 71 h 187"/>
                <a:gd name="T66" fmla="*/ 141 w 194"/>
                <a:gd name="T67" fmla="*/ 71 h 187"/>
                <a:gd name="T68" fmla="*/ 153 w 194"/>
                <a:gd name="T69" fmla="*/ 83 h 187"/>
                <a:gd name="T70" fmla="*/ 51 w 194"/>
                <a:gd name="T71" fmla="*/ 87 h 187"/>
                <a:gd name="T72" fmla="*/ 41 w 194"/>
                <a:gd name="T73" fmla="*/ 63 h 187"/>
                <a:gd name="T74" fmla="*/ 55 w 194"/>
                <a:gd name="T75" fmla="*/ 77 h 187"/>
                <a:gd name="T76" fmla="*/ 33 w 194"/>
                <a:gd name="T77" fmla="*/ 115 h 187"/>
                <a:gd name="T78" fmla="*/ 53 w 194"/>
                <a:gd name="T79" fmla="*/ 115 h 187"/>
                <a:gd name="T80" fmla="*/ 43 w 194"/>
                <a:gd name="T81" fmla="*/ 91 h 187"/>
                <a:gd name="T82" fmla="*/ 39 w 194"/>
                <a:gd name="T83" fmla="*/ 101 h 187"/>
                <a:gd name="T84" fmla="*/ 47 w 194"/>
                <a:gd name="T85" fmla="*/ 109 h 187"/>
                <a:gd name="T86" fmla="*/ 51 w 194"/>
                <a:gd name="T87" fmla="*/ 123 h 187"/>
                <a:gd name="T88" fmla="*/ 55 w 194"/>
                <a:gd name="T89" fmla="*/ 133 h 187"/>
                <a:gd name="T90" fmla="*/ 47 w 194"/>
                <a:gd name="T91" fmla="*/ 141 h 187"/>
                <a:gd name="T92" fmla="*/ 51 w 194"/>
                <a:gd name="T93" fmla="*/ 151 h 187"/>
                <a:gd name="T94" fmla="*/ 61 w 194"/>
                <a:gd name="T95" fmla="*/ 127 h 187"/>
                <a:gd name="T96" fmla="*/ 65 w 194"/>
                <a:gd name="T97" fmla="*/ 147 h 187"/>
                <a:gd name="T98" fmla="*/ 81 w 194"/>
                <a:gd name="T99" fmla="*/ 157 h 187"/>
                <a:gd name="T100" fmla="*/ 65 w 194"/>
                <a:gd name="T101" fmla="*/ 167 h 187"/>
                <a:gd name="T102" fmla="*/ 85 w 194"/>
                <a:gd name="T103" fmla="*/ 167 h 187"/>
                <a:gd name="T104" fmla="*/ 75 w 194"/>
                <a:gd name="T105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87">
                  <a:moveTo>
                    <a:pt x="186" y="92"/>
                  </a:moveTo>
                  <a:cubicBezTo>
                    <a:pt x="192" y="86"/>
                    <a:pt x="194" y="79"/>
                    <a:pt x="193" y="70"/>
                  </a:cubicBezTo>
                  <a:cubicBezTo>
                    <a:pt x="190" y="51"/>
                    <a:pt x="169" y="29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12" y="0"/>
                    <a:pt x="69" y="15"/>
                    <a:pt x="45" y="39"/>
                  </a:cubicBezTo>
                  <a:cubicBezTo>
                    <a:pt x="20" y="65"/>
                    <a:pt x="0" y="122"/>
                    <a:pt x="40" y="166"/>
                  </a:cubicBezTo>
                  <a:cubicBezTo>
                    <a:pt x="44" y="171"/>
                    <a:pt x="59" y="187"/>
                    <a:pt x="77" y="187"/>
                  </a:cubicBezTo>
                  <a:cubicBezTo>
                    <a:pt x="78" y="187"/>
                    <a:pt x="78" y="187"/>
                    <a:pt x="78" y="187"/>
                  </a:cubicBezTo>
                  <a:cubicBezTo>
                    <a:pt x="86" y="187"/>
                    <a:pt x="93" y="184"/>
                    <a:pt x="99" y="178"/>
                  </a:cubicBezTo>
                  <a:cubicBezTo>
                    <a:pt x="109" y="168"/>
                    <a:pt x="109" y="156"/>
                    <a:pt x="110" y="144"/>
                  </a:cubicBezTo>
                  <a:cubicBezTo>
                    <a:pt x="110" y="137"/>
                    <a:pt x="110" y="130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8" y="131"/>
                    <a:pt x="122" y="136"/>
                    <a:pt x="126" y="141"/>
                  </a:cubicBezTo>
                  <a:cubicBezTo>
                    <a:pt x="134" y="151"/>
                    <a:pt x="143" y="160"/>
                    <a:pt x="150" y="167"/>
                  </a:cubicBezTo>
                  <a:cubicBezTo>
                    <a:pt x="154" y="170"/>
                    <a:pt x="157" y="173"/>
                    <a:pt x="159" y="175"/>
                  </a:cubicBezTo>
                  <a:cubicBezTo>
                    <a:pt x="162" y="176"/>
                    <a:pt x="163" y="177"/>
                    <a:pt x="163" y="177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64" y="178"/>
                    <a:pt x="165" y="179"/>
                    <a:pt x="167" y="179"/>
                  </a:cubicBezTo>
                  <a:cubicBezTo>
                    <a:pt x="167" y="179"/>
                    <a:pt x="168" y="179"/>
                    <a:pt x="168" y="178"/>
                  </a:cubicBezTo>
                  <a:cubicBezTo>
                    <a:pt x="172" y="177"/>
                    <a:pt x="174" y="174"/>
                    <a:pt x="173" y="171"/>
                  </a:cubicBezTo>
                  <a:cubicBezTo>
                    <a:pt x="173" y="171"/>
                    <a:pt x="172" y="169"/>
                    <a:pt x="171" y="166"/>
                  </a:cubicBezTo>
                  <a:cubicBezTo>
                    <a:pt x="170" y="163"/>
                    <a:pt x="169" y="159"/>
                    <a:pt x="167" y="155"/>
                  </a:cubicBezTo>
                  <a:cubicBezTo>
                    <a:pt x="164" y="146"/>
                    <a:pt x="158" y="134"/>
                    <a:pt x="152" y="123"/>
                  </a:cubicBezTo>
                  <a:cubicBezTo>
                    <a:pt x="149" y="117"/>
                    <a:pt x="145" y="112"/>
                    <a:pt x="142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3" y="103"/>
                    <a:pt x="147" y="103"/>
                    <a:pt x="150" y="103"/>
                  </a:cubicBezTo>
                  <a:cubicBezTo>
                    <a:pt x="162" y="103"/>
                    <a:pt x="175" y="103"/>
                    <a:pt x="186" y="92"/>
                  </a:cubicBezTo>
                  <a:close/>
                  <a:moveTo>
                    <a:pt x="107" y="97"/>
                  </a:moveTo>
                  <a:cubicBezTo>
                    <a:pt x="105" y="99"/>
                    <a:pt x="103" y="98"/>
                    <a:pt x="102" y="96"/>
                  </a:cubicBezTo>
                  <a:cubicBezTo>
                    <a:pt x="101" y="95"/>
                    <a:pt x="101" y="94"/>
                    <a:pt x="101" y="93"/>
                  </a:cubicBezTo>
                  <a:cubicBezTo>
                    <a:pt x="101" y="92"/>
                    <a:pt x="102" y="91"/>
                    <a:pt x="103" y="91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3"/>
                    <a:pt x="114" y="83"/>
                    <a:pt x="115" y="83"/>
                  </a:cubicBezTo>
                  <a:cubicBezTo>
                    <a:pt x="116" y="83"/>
                    <a:pt x="117" y="84"/>
                    <a:pt x="118" y="85"/>
                  </a:cubicBezTo>
                  <a:cubicBezTo>
                    <a:pt x="119" y="86"/>
                    <a:pt x="119" y="87"/>
                    <a:pt x="119" y="88"/>
                  </a:cubicBezTo>
                  <a:cubicBezTo>
                    <a:pt x="119" y="89"/>
                    <a:pt x="118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lnTo>
                    <a:pt x="107" y="97"/>
                  </a:lnTo>
                  <a:close/>
                  <a:moveTo>
                    <a:pt x="98" y="84"/>
                  </a:moveTo>
                  <a:cubicBezTo>
                    <a:pt x="97" y="85"/>
                    <a:pt x="97" y="85"/>
                    <a:pt x="96" y="86"/>
                  </a:cubicBezTo>
                  <a:cubicBezTo>
                    <a:pt x="91" y="84"/>
                    <a:pt x="87" y="80"/>
                    <a:pt x="85" y="76"/>
                  </a:cubicBezTo>
                  <a:cubicBezTo>
                    <a:pt x="83" y="72"/>
                    <a:pt x="83" y="65"/>
                    <a:pt x="84" y="57"/>
                  </a:cubicBezTo>
                  <a:cubicBezTo>
                    <a:pt x="88" y="64"/>
                    <a:pt x="94" y="66"/>
                    <a:pt x="100" y="68"/>
                  </a:cubicBezTo>
                  <a:cubicBezTo>
                    <a:pt x="101" y="68"/>
                    <a:pt x="103" y="69"/>
                    <a:pt x="104" y="69"/>
                  </a:cubicBezTo>
                  <a:cubicBezTo>
                    <a:pt x="108" y="70"/>
                    <a:pt x="110" y="73"/>
                    <a:pt x="111" y="76"/>
                  </a:cubicBezTo>
                  <a:cubicBezTo>
                    <a:pt x="110" y="76"/>
                    <a:pt x="109" y="77"/>
                    <a:pt x="108" y="77"/>
                  </a:cubicBezTo>
                  <a:lnTo>
                    <a:pt x="98" y="84"/>
                  </a:lnTo>
                  <a:close/>
                  <a:moveTo>
                    <a:pt x="145" y="127"/>
                  </a:moveTo>
                  <a:cubicBezTo>
                    <a:pt x="151" y="138"/>
                    <a:pt x="156" y="149"/>
                    <a:pt x="160" y="158"/>
                  </a:cubicBezTo>
                  <a:cubicBezTo>
                    <a:pt x="161" y="162"/>
                    <a:pt x="163" y="165"/>
                    <a:pt x="163" y="167"/>
                  </a:cubicBezTo>
                  <a:cubicBezTo>
                    <a:pt x="161" y="166"/>
                    <a:pt x="159" y="164"/>
                    <a:pt x="156" y="161"/>
                  </a:cubicBezTo>
                  <a:cubicBezTo>
                    <a:pt x="149" y="155"/>
                    <a:pt x="140" y="145"/>
                    <a:pt x="132" y="136"/>
                  </a:cubicBezTo>
                  <a:cubicBezTo>
                    <a:pt x="128" y="131"/>
                    <a:pt x="124" y="126"/>
                    <a:pt x="121" y="122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8" y="118"/>
                    <a:pt x="117" y="116"/>
                    <a:pt x="116" y="115"/>
                  </a:cubicBezTo>
                  <a:cubicBezTo>
                    <a:pt x="114" y="113"/>
                    <a:pt x="113" y="111"/>
                    <a:pt x="112" y="109"/>
                  </a:cubicBezTo>
                  <a:cubicBezTo>
                    <a:pt x="112" y="107"/>
                    <a:pt x="111" y="106"/>
                    <a:pt x="111" y="104"/>
                  </a:cubicBezTo>
                  <a:cubicBezTo>
                    <a:pt x="111" y="104"/>
                    <a:pt x="111" y="104"/>
                    <a:pt x="112" y="104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2" y="97"/>
                    <a:pt x="122" y="96"/>
                    <a:pt x="123" y="96"/>
                  </a:cubicBezTo>
                  <a:cubicBezTo>
                    <a:pt x="124" y="97"/>
                    <a:pt x="125" y="98"/>
                    <a:pt x="127" y="99"/>
                  </a:cubicBezTo>
                  <a:cubicBezTo>
                    <a:pt x="128" y="101"/>
                    <a:pt x="130" y="103"/>
                    <a:pt x="131" y="104"/>
                  </a:cubicBezTo>
                  <a:cubicBezTo>
                    <a:pt x="132" y="106"/>
                    <a:pt x="133" y="107"/>
                    <a:pt x="134" y="109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9" y="116"/>
                    <a:pt x="142" y="121"/>
                    <a:pt x="145" y="127"/>
                  </a:cubicBezTo>
                  <a:close/>
                  <a:moveTo>
                    <a:pt x="135" y="96"/>
                  </a:moveTo>
                  <a:cubicBezTo>
                    <a:pt x="134" y="95"/>
                    <a:pt x="133" y="94"/>
                    <a:pt x="132" y="93"/>
                  </a:cubicBezTo>
                  <a:cubicBezTo>
                    <a:pt x="130" y="92"/>
                    <a:pt x="128" y="90"/>
                    <a:pt x="127" y="89"/>
                  </a:cubicBezTo>
                  <a:cubicBezTo>
                    <a:pt x="127" y="86"/>
                    <a:pt x="126" y="83"/>
                    <a:pt x="125" y="80"/>
                  </a:cubicBezTo>
                  <a:cubicBezTo>
                    <a:pt x="123" y="78"/>
                    <a:pt x="121" y="77"/>
                    <a:pt x="119" y="76"/>
                  </a:cubicBezTo>
                  <a:cubicBezTo>
                    <a:pt x="118" y="69"/>
                    <a:pt x="114" y="64"/>
                    <a:pt x="106" y="61"/>
                  </a:cubicBezTo>
                  <a:cubicBezTo>
                    <a:pt x="105" y="61"/>
                    <a:pt x="104" y="61"/>
                    <a:pt x="103" y="60"/>
                  </a:cubicBezTo>
                  <a:cubicBezTo>
                    <a:pt x="94" y="57"/>
                    <a:pt x="88" y="56"/>
                    <a:pt x="89" y="41"/>
                  </a:cubicBezTo>
                  <a:cubicBezTo>
                    <a:pt x="89" y="39"/>
                    <a:pt x="88" y="37"/>
                    <a:pt x="86" y="37"/>
                  </a:cubicBezTo>
                  <a:cubicBezTo>
                    <a:pt x="84" y="36"/>
                    <a:pt x="82" y="37"/>
                    <a:pt x="82" y="39"/>
                  </a:cubicBezTo>
                  <a:cubicBezTo>
                    <a:pt x="75" y="53"/>
                    <a:pt x="73" y="70"/>
                    <a:pt x="78" y="79"/>
                  </a:cubicBezTo>
                  <a:cubicBezTo>
                    <a:pt x="80" y="85"/>
                    <a:pt x="87" y="90"/>
                    <a:pt x="93" y="93"/>
                  </a:cubicBezTo>
                  <a:cubicBezTo>
                    <a:pt x="93" y="96"/>
                    <a:pt x="93" y="99"/>
                    <a:pt x="95" y="101"/>
                  </a:cubicBezTo>
                  <a:cubicBezTo>
                    <a:pt x="97" y="104"/>
                    <a:pt x="100" y="105"/>
                    <a:pt x="103" y="106"/>
                  </a:cubicBezTo>
                  <a:cubicBezTo>
                    <a:pt x="103" y="108"/>
                    <a:pt x="104" y="110"/>
                    <a:pt x="105" y="112"/>
                  </a:cubicBezTo>
                  <a:cubicBezTo>
                    <a:pt x="106" y="113"/>
                    <a:pt x="106" y="114"/>
                    <a:pt x="107" y="116"/>
                  </a:cubicBezTo>
                  <a:cubicBezTo>
                    <a:pt x="102" y="125"/>
                    <a:pt x="102" y="135"/>
                    <a:pt x="102" y="144"/>
                  </a:cubicBezTo>
                  <a:cubicBezTo>
                    <a:pt x="101" y="155"/>
                    <a:pt x="101" y="165"/>
                    <a:pt x="94" y="172"/>
                  </a:cubicBezTo>
                  <a:cubicBezTo>
                    <a:pt x="89" y="177"/>
                    <a:pt x="84" y="179"/>
                    <a:pt x="77" y="179"/>
                  </a:cubicBezTo>
                  <a:cubicBezTo>
                    <a:pt x="63" y="179"/>
                    <a:pt x="49" y="165"/>
                    <a:pt x="45" y="161"/>
                  </a:cubicBezTo>
                  <a:cubicBezTo>
                    <a:pt x="9" y="121"/>
                    <a:pt x="27" y="68"/>
                    <a:pt x="51" y="45"/>
                  </a:cubicBezTo>
                  <a:cubicBezTo>
                    <a:pt x="66" y="30"/>
                    <a:pt x="88" y="19"/>
                    <a:pt x="113" y="19"/>
                  </a:cubicBezTo>
                  <a:cubicBezTo>
                    <a:pt x="125" y="19"/>
                    <a:pt x="137" y="22"/>
                    <a:pt x="149" y="28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64" y="35"/>
                    <a:pt x="182" y="55"/>
                    <a:pt x="185" y="71"/>
                  </a:cubicBezTo>
                  <a:cubicBezTo>
                    <a:pt x="186" y="77"/>
                    <a:pt x="184" y="83"/>
                    <a:pt x="180" y="87"/>
                  </a:cubicBezTo>
                  <a:cubicBezTo>
                    <a:pt x="172" y="95"/>
                    <a:pt x="161" y="95"/>
                    <a:pt x="150" y="95"/>
                  </a:cubicBezTo>
                  <a:cubicBezTo>
                    <a:pt x="145" y="95"/>
                    <a:pt x="140" y="95"/>
                    <a:pt x="135" y="96"/>
                  </a:cubicBezTo>
                  <a:close/>
                  <a:moveTo>
                    <a:pt x="153" y="51"/>
                  </a:moveTo>
                  <a:cubicBezTo>
                    <a:pt x="142" y="51"/>
                    <a:pt x="133" y="60"/>
                    <a:pt x="133" y="71"/>
                  </a:cubicBezTo>
                  <a:cubicBezTo>
                    <a:pt x="133" y="82"/>
                    <a:pt x="142" y="91"/>
                    <a:pt x="153" y="91"/>
                  </a:cubicBezTo>
                  <a:cubicBezTo>
                    <a:pt x="164" y="91"/>
                    <a:pt x="173" y="82"/>
                    <a:pt x="173" y="71"/>
                  </a:cubicBezTo>
                  <a:cubicBezTo>
                    <a:pt x="173" y="60"/>
                    <a:pt x="164" y="51"/>
                    <a:pt x="153" y="51"/>
                  </a:cubicBezTo>
                  <a:close/>
                  <a:moveTo>
                    <a:pt x="153" y="83"/>
                  </a:moveTo>
                  <a:cubicBezTo>
                    <a:pt x="146" y="83"/>
                    <a:pt x="141" y="78"/>
                    <a:pt x="141" y="71"/>
                  </a:cubicBezTo>
                  <a:cubicBezTo>
                    <a:pt x="141" y="64"/>
                    <a:pt x="146" y="59"/>
                    <a:pt x="153" y="59"/>
                  </a:cubicBezTo>
                  <a:cubicBezTo>
                    <a:pt x="160" y="59"/>
                    <a:pt x="165" y="64"/>
                    <a:pt x="165" y="71"/>
                  </a:cubicBezTo>
                  <a:cubicBezTo>
                    <a:pt x="165" y="78"/>
                    <a:pt x="160" y="83"/>
                    <a:pt x="153" y="83"/>
                  </a:cubicBezTo>
                  <a:close/>
                  <a:moveTo>
                    <a:pt x="47" y="77"/>
                  </a:moveTo>
                  <a:cubicBezTo>
                    <a:pt x="41" y="83"/>
                    <a:pt x="41" y="83"/>
                    <a:pt x="41" y="83"/>
                  </a:cubicBezTo>
                  <a:cubicBezTo>
                    <a:pt x="44" y="86"/>
                    <a:pt x="47" y="87"/>
                    <a:pt x="51" y="87"/>
                  </a:cubicBezTo>
                  <a:cubicBezTo>
                    <a:pt x="55" y="87"/>
                    <a:pt x="58" y="86"/>
                    <a:pt x="61" y="83"/>
                  </a:cubicBezTo>
                  <a:cubicBezTo>
                    <a:pt x="66" y="77"/>
                    <a:pt x="66" y="69"/>
                    <a:pt x="61" y="63"/>
                  </a:cubicBezTo>
                  <a:cubicBezTo>
                    <a:pt x="56" y="58"/>
                    <a:pt x="46" y="58"/>
                    <a:pt x="41" y="6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9" y="66"/>
                    <a:pt x="53" y="66"/>
                    <a:pt x="55" y="69"/>
                  </a:cubicBezTo>
                  <a:cubicBezTo>
                    <a:pt x="58" y="71"/>
                    <a:pt x="58" y="75"/>
                    <a:pt x="55" y="77"/>
                  </a:cubicBezTo>
                  <a:cubicBezTo>
                    <a:pt x="53" y="80"/>
                    <a:pt x="49" y="80"/>
                    <a:pt x="47" y="77"/>
                  </a:cubicBezTo>
                  <a:close/>
                  <a:moveTo>
                    <a:pt x="39" y="109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6" y="118"/>
                    <a:pt x="39" y="119"/>
                    <a:pt x="43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7" y="119"/>
                    <a:pt x="50" y="118"/>
                    <a:pt x="53" y="115"/>
                  </a:cubicBezTo>
                  <a:cubicBezTo>
                    <a:pt x="56" y="112"/>
                    <a:pt x="57" y="109"/>
                    <a:pt x="57" y="105"/>
                  </a:cubicBezTo>
                  <a:cubicBezTo>
                    <a:pt x="57" y="101"/>
                    <a:pt x="56" y="98"/>
                    <a:pt x="53" y="95"/>
                  </a:cubicBezTo>
                  <a:cubicBezTo>
                    <a:pt x="50" y="92"/>
                    <a:pt x="47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9" y="91"/>
                    <a:pt x="36" y="92"/>
                    <a:pt x="33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8"/>
                    <a:pt x="45" y="98"/>
                    <a:pt x="47" y="101"/>
                  </a:cubicBezTo>
                  <a:cubicBezTo>
                    <a:pt x="48" y="102"/>
                    <a:pt x="49" y="103"/>
                    <a:pt x="49" y="105"/>
                  </a:cubicBezTo>
                  <a:cubicBezTo>
                    <a:pt x="49" y="107"/>
                    <a:pt x="48" y="108"/>
                    <a:pt x="47" y="109"/>
                  </a:cubicBezTo>
                  <a:cubicBezTo>
                    <a:pt x="45" y="112"/>
                    <a:pt x="41" y="112"/>
                    <a:pt x="39" y="109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47" y="123"/>
                    <a:pt x="44" y="124"/>
                    <a:pt x="41" y="127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9" y="130"/>
                    <a:pt x="53" y="130"/>
                    <a:pt x="55" y="133"/>
                  </a:cubicBezTo>
                  <a:cubicBezTo>
                    <a:pt x="56" y="134"/>
                    <a:pt x="57" y="135"/>
                    <a:pt x="57" y="137"/>
                  </a:cubicBezTo>
                  <a:cubicBezTo>
                    <a:pt x="57" y="139"/>
                    <a:pt x="56" y="140"/>
                    <a:pt x="55" y="141"/>
                  </a:cubicBezTo>
                  <a:cubicBezTo>
                    <a:pt x="53" y="144"/>
                    <a:pt x="49" y="144"/>
                    <a:pt x="47" y="141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4" y="150"/>
                    <a:pt x="47" y="151"/>
                    <a:pt x="51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5" y="151"/>
                    <a:pt x="58" y="150"/>
                    <a:pt x="61" y="147"/>
                  </a:cubicBezTo>
                  <a:cubicBezTo>
                    <a:pt x="64" y="144"/>
                    <a:pt x="65" y="141"/>
                    <a:pt x="65" y="137"/>
                  </a:cubicBezTo>
                  <a:cubicBezTo>
                    <a:pt x="65" y="133"/>
                    <a:pt x="64" y="130"/>
                    <a:pt x="61" y="127"/>
                  </a:cubicBezTo>
                  <a:cubicBezTo>
                    <a:pt x="58" y="124"/>
                    <a:pt x="55" y="123"/>
                    <a:pt x="51" y="123"/>
                  </a:cubicBezTo>
                  <a:close/>
                  <a:moveTo>
                    <a:pt x="75" y="143"/>
                  </a:moveTo>
                  <a:cubicBezTo>
                    <a:pt x="71" y="143"/>
                    <a:pt x="68" y="144"/>
                    <a:pt x="65" y="147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3" y="150"/>
                    <a:pt x="77" y="150"/>
                    <a:pt x="79" y="153"/>
                  </a:cubicBezTo>
                  <a:cubicBezTo>
                    <a:pt x="80" y="154"/>
                    <a:pt x="81" y="155"/>
                    <a:pt x="81" y="157"/>
                  </a:cubicBezTo>
                  <a:cubicBezTo>
                    <a:pt x="81" y="159"/>
                    <a:pt x="80" y="160"/>
                    <a:pt x="79" y="161"/>
                  </a:cubicBezTo>
                  <a:cubicBezTo>
                    <a:pt x="77" y="164"/>
                    <a:pt x="73" y="164"/>
                    <a:pt x="71" y="16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8" y="170"/>
                    <a:pt x="71" y="171"/>
                    <a:pt x="75" y="171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9" y="171"/>
                    <a:pt x="82" y="170"/>
                    <a:pt x="85" y="167"/>
                  </a:cubicBezTo>
                  <a:cubicBezTo>
                    <a:pt x="88" y="164"/>
                    <a:pt x="89" y="161"/>
                    <a:pt x="89" y="157"/>
                  </a:cubicBezTo>
                  <a:cubicBezTo>
                    <a:pt x="89" y="153"/>
                    <a:pt x="88" y="150"/>
                    <a:pt x="85" y="147"/>
                  </a:cubicBezTo>
                  <a:cubicBezTo>
                    <a:pt x="82" y="144"/>
                    <a:pt x="79" y="143"/>
                    <a:pt x="75" y="1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45"/>
          <p:cNvGrpSpPr/>
          <p:nvPr/>
        </p:nvGrpSpPr>
        <p:grpSpPr>
          <a:xfrm>
            <a:off x="4556427" y="5502933"/>
            <a:ext cx="616220" cy="616220"/>
            <a:chOff x="5495878" y="4813744"/>
            <a:chExt cx="616220" cy="616220"/>
          </a:xfrm>
        </p:grpSpPr>
        <p:sp>
          <p:nvSpPr>
            <p:cNvPr id="14" name="Oval 609"/>
            <p:cNvSpPr>
              <a:spLocks noChangeArrowheads="1"/>
            </p:cNvSpPr>
            <p:nvPr/>
          </p:nvSpPr>
          <p:spPr bwMode="auto">
            <a:xfrm>
              <a:off x="5495878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691"/>
            <p:cNvSpPr>
              <a:spLocks noEditPoints="1"/>
            </p:cNvSpPr>
            <p:nvPr/>
          </p:nvSpPr>
          <p:spPr bwMode="auto">
            <a:xfrm>
              <a:off x="5624370" y="4910565"/>
              <a:ext cx="393621" cy="390906"/>
            </a:xfrm>
            <a:custGeom>
              <a:avLst/>
              <a:gdLst>
                <a:gd name="T0" fmla="*/ 68 w 184"/>
                <a:gd name="T1" fmla="*/ 95 h 183"/>
                <a:gd name="T2" fmla="*/ 68 w 184"/>
                <a:gd name="T3" fmla="*/ 135 h 183"/>
                <a:gd name="T4" fmla="*/ 56 w 184"/>
                <a:gd name="T5" fmla="*/ 115 h 183"/>
                <a:gd name="T6" fmla="*/ 80 w 184"/>
                <a:gd name="T7" fmla="*/ 115 h 183"/>
                <a:gd name="T8" fmla="*/ 56 w 184"/>
                <a:gd name="T9" fmla="*/ 115 h 183"/>
                <a:gd name="T10" fmla="*/ 68 w 184"/>
                <a:gd name="T11" fmla="*/ 79 h 183"/>
                <a:gd name="T12" fmla="*/ 48 w 184"/>
                <a:gd name="T13" fmla="*/ 95 h 183"/>
                <a:gd name="T14" fmla="*/ 68 w 184"/>
                <a:gd name="T15" fmla="*/ 143 h 183"/>
                <a:gd name="T16" fmla="*/ 93 w 184"/>
                <a:gd name="T17" fmla="*/ 140 h 183"/>
                <a:gd name="T18" fmla="*/ 68 w 184"/>
                <a:gd name="T19" fmla="*/ 143 h 183"/>
                <a:gd name="T20" fmla="*/ 31 w 184"/>
                <a:gd name="T21" fmla="*/ 78 h 183"/>
                <a:gd name="T22" fmla="*/ 68 w 184"/>
                <a:gd name="T23" fmla="*/ 71 h 183"/>
                <a:gd name="T24" fmla="*/ 68 w 184"/>
                <a:gd name="T25" fmla="*/ 159 h 183"/>
                <a:gd name="T26" fmla="*/ 105 w 184"/>
                <a:gd name="T27" fmla="*/ 152 h 183"/>
                <a:gd name="T28" fmla="*/ 68 w 184"/>
                <a:gd name="T29" fmla="*/ 159 h 183"/>
                <a:gd name="T30" fmla="*/ 162 w 184"/>
                <a:gd name="T31" fmla="*/ 41 h 183"/>
                <a:gd name="T32" fmla="*/ 148 w 184"/>
                <a:gd name="T33" fmla="*/ 47 h 183"/>
                <a:gd name="T34" fmla="*/ 142 w 184"/>
                <a:gd name="T35" fmla="*/ 86 h 183"/>
                <a:gd name="T36" fmla="*/ 136 w 184"/>
                <a:gd name="T37" fmla="*/ 85 h 183"/>
                <a:gd name="T38" fmla="*/ 116 w 184"/>
                <a:gd name="T39" fmla="*/ 67 h 183"/>
                <a:gd name="T40" fmla="*/ 118 w 184"/>
                <a:gd name="T41" fmla="*/ 37 h 183"/>
                <a:gd name="T42" fmla="*/ 138 w 184"/>
                <a:gd name="T43" fmla="*/ 46 h 183"/>
                <a:gd name="T44" fmla="*/ 144 w 184"/>
                <a:gd name="T45" fmla="*/ 43 h 183"/>
                <a:gd name="T46" fmla="*/ 140 w 184"/>
                <a:gd name="T47" fmla="*/ 22 h 183"/>
                <a:gd name="T48" fmla="*/ 113 w 184"/>
                <a:gd name="T49" fmla="*/ 1 h 183"/>
                <a:gd name="T50" fmla="*/ 108 w 184"/>
                <a:gd name="T51" fmla="*/ 50 h 183"/>
                <a:gd name="T52" fmla="*/ 101 w 184"/>
                <a:gd name="T53" fmla="*/ 48 h 183"/>
                <a:gd name="T54" fmla="*/ 86 w 184"/>
                <a:gd name="T55" fmla="*/ 50 h 183"/>
                <a:gd name="T56" fmla="*/ 0 w 184"/>
                <a:gd name="T57" fmla="*/ 115 h 183"/>
                <a:gd name="T58" fmla="*/ 135 w 184"/>
                <a:gd name="T59" fmla="*/ 125 h 183"/>
                <a:gd name="T60" fmla="*/ 156 w 184"/>
                <a:gd name="T61" fmla="*/ 105 h 183"/>
                <a:gd name="T62" fmla="*/ 158 w 184"/>
                <a:gd name="T63" fmla="*/ 76 h 183"/>
                <a:gd name="T64" fmla="*/ 178 w 184"/>
                <a:gd name="T65" fmla="*/ 85 h 183"/>
                <a:gd name="T66" fmla="*/ 184 w 184"/>
                <a:gd name="T67" fmla="*/ 81 h 183"/>
                <a:gd name="T68" fmla="*/ 180 w 184"/>
                <a:gd name="T69" fmla="*/ 60 h 183"/>
                <a:gd name="T70" fmla="*/ 135 w 184"/>
                <a:gd name="T71" fmla="*/ 27 h 183"/>
                <a:gd name="T72" fmla="*/ 136 w 184"/>
                <a:gd name="T73" fmla="*/ 36 h 183"/>
                <a:gd name="T74" fmla="*/ 120 w 184"/>
                <a:gd name="T75" fmla="*/ 29 h 183"/>
                <a:gd name="T76" fmla="*/ 116 w 184"/>
                <a:gd name="T77" fmla="*/ 9 h 183"/>
                <a:gd name="T78" fmla="*/ 96 w 184"/>
                <a:gd name="T79" fmla="*/ 55 h 183"/>
                <a:gd name="T80" fmla="*/ 108 w 184"/>
                <a:gd name="T81" fmla="*/ 58 h 183"/>
                <a:gd name="T82" fmla="*/ 96 w 184"/>
                <a:gd name="T83" fmla="*/ 79 h 183"/>
                <a:gd name="T84" fmla="*/ 96 w 184"/>
                <a:gd name="T85" fmla="*/ 55 h 183"/>
                <a:gd name="T86" fmla="*/ 8 w 184"/>
                <a:gd name="T87" fmla="*/ 115 h 183"/>
                <a:gd name="T88" fmla="*/ 79 w 184"/>
                <a:gd name="T89" fmla="*/ 56 h 183"/>
                <a:gd name="T90" fmla="*/ 96 w 184"/>
                <a:gd name="T91" fmla="*/ 87 h 183"/>
                <a:gd name="T92" fmla="*/ 123 w 184"/>
                <a:gd name="T93" fmla="*/ 91 h 183"/>
                <a:gd name="T94" fmla="*/ 127 w 184"/>
                <a:gd name="T95" fmla="*/ 123 h 183"/>
                <a:gd name="T96" fmla="*/ 148 w 184"/>
                <a:gd name="T97" fmla="*/ 105 h 183"/>
                <a:gd name="T98" fmla="*/ 124 w 184"/>
                <a:gd name="T99" fmla="*/ 105 h 183"/>
                <a:gd name="T100" fmla="*/ 139 w 184"/>
                <a:gd name="T101" fmla="*/ 94 h 183"/>
                <a:gd name="T102" fmla="*/ 148 w 184"/>
                <a:gd name="T103" fmla="*/ 105 h 183"/>
                <a:gd name="T104" fmla="*/ 166 w 184"/>
                <a:gd name="T105" fmla="*/ 69 h 183"/>
                <a:gd name="T106" fmla="*/ 156 w 184"/>
                <a:gd name="T107" fmla="*/ 68 h 183"/>
                <a:gd name="T108" fmla="*/ 156 w 184"/>
                <a:gd name="T109" fmla="*/ 47 h 183"/>
                <a:gd name="T110" fmla="*/ 176 w 184"/>
                <a:gd name="T111" fmla="*/ 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83">
                  <a:moveTo>
                    <a:pt x="88" y="115"/>
                  </a:moveTo>
                  <a:cubicBezTo>
                    <a:pt x="88" y="104"/>
                    <a:pt x="79" y="95"/>
                    <a:pt x="68" y="95"/>
                  </a:cubicBezTo>
                  <a:cubicBezTo>
                    <a:pt x="57" y="95"/>
                    <a:pt x="48" y="104"/>
                    <a:pt x="48" y="115"/>
                  </a:cubicBezTo>
                  <a:cubicBezTo>
                    <a:pt x="48" y="126"/>
                    <a:pt x="57" y="135"/>
                    <a:pt x="68" y="135"/>
                  </a:cubicBezTo>
                  <a:cubicBezTo>
                    <a:pt x="79" y="135"/>
                    <a:pt x="88" y="126"/>
                    <a:pt x="88" y="115"/>
                  </a:cubicBezTo>
                  <a:close/>
                  <a:moveTo>
                    <a:pt x="56" y="115"/>
                  </a:moveTo>
                  <a:cubicBezTo>
                    <a:pt x="56" y="108"/>
                    <a:pt x="61" y="103"/>
                    <a:pt x="68" y="103"/>
                  </a:cubicBezTo>
                  <a:cubicBezTo>
                    <a:pt x="75" y="103"/>
                    <a:pt x="80" y="108"/>
                    <a:pt x="80" y="115"/>
                  </a:cubicBezTo>
                  <a:cubicBezTo>
                    <a:pt x="80" y="122"/>
                    <a:pt x="75" y="127"/>
                    <a:pt x="68" y="127"/>
                  </a:cubicBezTo>
                  <a:cubicBezTo>
                    <a:pt x="61" y="127"/>
                    <a:pt x="56" y="122"/>
                    <a:pt x="56" y="115"/>
                  </a:cubicBezTo>
                  <a:close/>
                  <a:moveTo>
                    <a:pt x="68" y="87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58" y="79"/>
                    <a:pt x="49" y="83"/>
                    <a:pt x="43" y="9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3" y="90"/>
                    <a:pt x="61" y="87"/>
                    <a:pt x="68" y="87"/>
                  </a:cubicBezTo>
                  <a:close/>
                  <a:moveTo>
                    <a:pt x="68" y="143"/>
                  </a:moveTo>
                  <a:cubicBezTo>
                    <a:pt x="68" y="151"/>
                    <a:pt x="68" y="151"/>
                    <a:pt x="68" y="151"/>
                  </a:cubicBezTo>
                  <a:cubicBezTo>
                    <a:pt x="78" y="151"/>
                    <a:pt x="87" y="147"/>
                    <a:pt x="93" y="140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3" y="140"/>
                    <a:pt x="75" y="143"/>
                    <a:pt x="68" y="143"/>
                  </a:cubicBezTo>
                  <a:close/>
                  <a:moveTo>
                    <a:pt x="68" y="63"/>
                  </a:moveTo>
                  <a:cubicBezTo>
                    <a:pt x="54" y="63"/>
                    <a:pt x="41" y="68"/>
                    <a:pt x="31" y="78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45" y="76"/>
                    <a:pt x="56" y="71"/>
                    <a:pt x="68" y="71"/>
                  </a:cubicBezTo>
                  <a:lnTo>
                    <a:pt x="68" y="63"/>
                  </a:lnTo>
                  <a:close/>
                  <a:moveTo>
                    <a:pt x="68" y="159"/>
                  </a:moveTo>
                  <a:cubicBezTo>
                    <a:pt x="68" y="167"/>
                    <a:pt x="68" y="167"/>
                    <a:pt x="68" y="167"/>
                  </a:cubicBezTo>
                  <a:cubicBezTo>
                    <a:pt x="82" y="167"/>
                    <a:pt x="95" y="162"/>
                    <a:pt x="105" y="152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91" y="154"/>
                    <a:pt x="80" y="159"/>
                    <a:pt x="68" y="159"/>
                  </a:cubicBezTo>
                  <a:close/>
                  <a:moveTo>
                    <a:pt x="180" y="60"/>
                  </a:moveTo>
                  <a:cubicBezTo>
                    <a:pt x="162" y="41"/>
                    <a:pt x="162" y="41"/>
                    <a:pt x="162" y="41"/>
                  </a:cubicBezTo>
                  <a:cubicBezTo>
                    <a:pt x="159" y="39"/>
                    <a:pt x="156" y="38"/>
                    <a:pt x="153" y="40"/>
                  </a:cubicBezTo>
                  <a:cubicBezTo>
                    <a:pt x="150" y="41"/>
                    <a:pt x="148" y="44"/>
                    <a:pt x="148" y="47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0" y="86"/>
                    <a:pt x="138" y="85"/>
                    <a:pt x="136" y="85"/>
                  </a:cubicBezTo>
                  <a:cubicBezTo>
                    <a:pt x="134" y="85"/>
                    <a:pt x="132" y="86"/>
                    <a:pt x="130" y="86"/>
                  </a:cubicBezTo>
                  <a:cubicBezTo>
                    <a:pt x="126" y="79"/>
                    <a:pt x="122" y="73"/>
                    <a:pt x="116" y="67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39"/>
                    <a:pt x="117" y="38"/>
                    <a:pt x="118" y="37"/>
                  </a:cubicBezTo>
                  <a:cubicBezTo>
                    <a:pt x="119" y="37"/>
                    <a:pt x="120" y="36"/>
                    <a:pt x="122" y="37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9" y="47"/>
                    <a:pt x="141" y="47"/>
                    <a:pt x="142" y="46"/>
                  </a:cubicBezTo>
                  <a:cubicBezTo>
                    <a:pt x="143" y="46"/>
                    <a:pt x="144" y="44"/>
                    <a:pt x="144" y="4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7"/>
                    <a:pt x="143" y="24"/>
                    <a:pt x="140" y="2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19" y="1"/>
                    <a:pt x="116" y="0"/>
                    <a:pt x="113" y="1"/>
                  </a:cubicBezTo>
                  <a:cubicBezTo>
                    <a:pt x="110" y="3"/>
                    <a:pt x="108" y="5"/>
                    <a:pt x="108" y="9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0" y="47"/>
                    <a:pt x="98" y="47"/>
                    <a:pt x="96" y="47"/>
                  </a:cubicBezTo>
                  <a:cubicBezTo>
                    <a:pt x="92" y="47"/>
                    <a:pt x="89" y="48"/>
                    <a:pt x="86" y="50"/>
                  </a:cubicBezTo>
                  <a:cubicBezTo>
                    <a:pt x="81" y="48"/>
                    <a:pt x="74" y="47"/>
                    <a:pt x="68" y="47"/>
                  </a:cubicBezTo>
                  <a:cubicBezTo>
                    <a:pt x="31" y="47"/>
                    <a:pt x="0" y="78"/>
                    <a:pt x="0" y="115"/>
                  </a:cubicBezTo>
                  <a:cubicBezTo>
                    <a:pt x="0" y="152"/>
                    <a:pt x="31" y="183"/>
                    <a:pt x="68" y="183"/>
                  </a:cubicBezTo>
                  <a:cubicBezTo>
                    <a:pt x="102" y="183"/>
                    <a:pt x="130" y="158"/>
                    <a:pt x="135" y="125"/>
                  </a:cubicBezTo>
                  <a:cubicBezTo>
                    <a:pt x="135" y="125"/>
                    <a:pt x="136" y="125"/>
                    <a:pt x="136" y="125"/>
                  </a:cubicBezTo>
                  <a:cubicBezTo>
                    <a:pt x="147" y="125"/>
                    <a:pt x="156" y="116"/>
                    <a:pt x="156" y="105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7"/>
                    <a:pt x="157" y="76"/>
                    <a:pt x="158" y="76"/>
                  </a:cubicBezTo>
                  <a:cubicBezTo>
                    <a:pt x="159" y="75"/>
                    <a:pt x="160" y="75"/>
                    <a:pt x="162" y="76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6"/>
                    <a:pt x="181" y="86"/>
                    <a:pt x="182" y="85"/>
                  </a:cubicBezTo>
                  <a:cubicBezTo>
                    <a:pt x="183" y="84"/>
                    <a:pt x="184" y="83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65"/>
                    <a:pt x="183" y="62"/>
                    <a:pt x="180" y="60"/>
                  </a:cubicBezTo>
                  <a:close/>
                  <a:moveTo>
                    <a:pt x="116" y="9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6" y="28"/>
                    <a:pt x="136" y="29"/>
                    <a:pt x="136" y="30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4" y="29"/>
                    <a:pt x="122" y="29"/>
                    <a:pt x="120" y="29"/>
                  </a:cubicBezTo>
                  <a:cubicBezTo>
                    <a:pt x="119" y="29"/>
                    <a:pt x="117" y="29"/>
                    <a:pt x="116" y="2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lose/>
                  <a:moveTo>
                    <a:pt x="96" y="55"/>
                  </a:moveTo>
                  <a:cubicBezTo>
                    <a:pt x="97" y="55"/>
                    <a:pt x="98" y="55"/>
                    <a:pt x="99" y="56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74"/>
                    <a:pt x="103" y="79"/>
                    <a:pt x="96" y="79"/>
                  </a:cubicBezTo>
                  <a:cubicBezTo>
                    <a:pt x="89" y="79"/>
                    <a:pt x="84" y="74"/>
                    <a:pt x="84" y="67"/>
                  </a:cubicBezTo>
                  <a:cubicBezTo>
                    <a:pt x="84" y="60"/>
                    <a:pt x="89" y="55"/>
                    <a:pt x="96" y="55"/>
                  </a:cubicBezTo>
                  <a:close/>
                  <a:moveTo>
                    <a:pt x="68" y="175"/>
                  </a:moveTo>
                  <a:cubicBezTo>
                    <a:pt x="35" y="175"/>
                    <a:pt x="8" y="148"/>
                    <a:pt x="8" y="115"/>
                  </a:cubicBezTo>
                  <a:cubicBezTo>
                    <a:pt x="8" y="82"/>
                    <a:pt x="35" y="55"/>
                    <a:pt x="68" y="55"/>
                  </a:cubicBezTo>
                  <a:cubicBezTo>
                    <a:pt x="72" y="55"/>
                    <a:pt x="76" y="55"/>
                    <a:pt x="79" y="56"/>
                  </a:cubicBezTo>
                  <a:cubicBezTo>
                    <a:pt x="77" y="59"/>
                    <a:pt x="76" y="63"/>
                    <a:pt x="76" y="67"/>
                  </a:cubicBezTo>
                  <a:cubicBezTo>
                    <a:pt x="76" y="78"/>
                    <a:pt x="85" y="87"/>
                    <a:pt x="96" y="87"/>
                  </a:cubicBezTo>
                  <a:cubicBezTo>
                    <a:pt x="104" y="87"/>
                    <a:pt x="110" y="83"/>
                    <a:pt x="114" y="76"/>
                  </a:cubicBezTo>
                  <a:cubicBezTo>
                    <a:pt x="117" y="80"/>
                    <a:pt x="120" y="85"/>
                    <a:pt x="123" y="91"/>
                  </a:cubicBezTo>
                  <a:cubicBezTo>
                    <a:pt x="119" y="94"/>
                    <a:pt x="116" y="99"/>
                    <a:pt x="116" y="105"/>
                  </a:cubicBezTo>
                  <a:cubicBezTo>
                    <a:pt x="116" y="113"/>
                    <a:pt x="121" y="120"/>
                    <a:pt x="127" y="123"/>
                  </a:cubicBezTo>
                  <a:cubicBezTo>
                    <a:pt x="123" y="152"/>
                    <a:pt x="98" y="175"/>
                    <a:pt x="68" y="175"/>
                  </a:cubicBezTo>
                  <a:close/>
                  <a:moveTo>
                    <a:pt x="148" y="105"/>
                  </a:moveTo>
                  <a:cubicBezTo>
                    <a:pt x="148" y="112"/>
                    <a:pt x="143" y="117"/>
                    <a:pt x="136" y="117"/>
                  </a:cubicBezTo>
                  <a:cubicBezTo>
                    <a:pt x="129" y="117"/>
                    <a:pt x="124" y="112"/>
                    <a:pt x="124" y="105"/>
                  </a:cubicBezTo>
                  <a:cubicBezTo>
                    <a:pt x="124" y="99"/>
                    <a:pt x="129" y="93"/>
                    <a:pt x="136" y="93"/>
                  </a:cubicBezTo>
                  <a:cubicBezTo>
                    <a:pt x="137" y="93"/>
                    <a:pt x="138" y="94"/>
                    <a:pt x="139" y="94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05"/>
                  </a:lnTo>
                  <a:close/>
                  <a:moveTo>
                    <a:pt x="176" y="74"/>
                  </a:moveTo>
                  <a:cubicBezTo>
                    <a:pt x="166" y="69"/>
                    <a:pt x="166" y="69"/>
                    <a:pt x="166" y="69"/>
                  </a:cubicBezTo>
                  <a:cubicBezTo>
                    <a:pt x="164" y="68"/>
                    <a:pt x="162" y="67"/>
                    <a:pt x="160" y="67"/>
                  </a:cubicBezTo>
                  <a:cubicBezTo>
                    <a:pt x="159" y="67"/>
                    <a:pt x="157" y="67"/>
                    <a:pt x="156" y="6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6" y="67"/>
                    <a:pt x="176" y="68"/>
                    <a:pt x="176" y="69"/>
                  </a:cubicBezTo>
                  <a:lnTo>
                    <a:pt x="176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43"/>
          <p:cNvGrpSpPr/>
          <p:nvPr/>
        </p:nvGrpSpPr>
        <p:grpSpPr>
          <a:xfrm>
            <a:off x="2914078" y="5502933"/>
            <a:ext cx="616220" cy="616220"/>
            <a:chOff x="3853529" y="4813744"/>
            <a:chExt cx="616220" cy="616220"/>
          </a:xfrm>
        </p:grpSpPr>
        <p:sp>
          <p:nvSpPr>
            <p:cNvPr id="17" name="Oval 531"/>
            <p:cNvSpPr>
              <a:spLocks noChangeArrowheads="1"/>
            </p:cNvSpPr>
            <p:nvPr/>
          </p:nvSpPr>
          <p:spPr bwMode="auto">
            <a:xfrm>
              <a:off x="3853529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711"/>
            <p:cNvSpPr>
              <a:spLocks noEditPoints="1"/>
            </p:cNvSpPr>
            <p:nvPr/>
          </p:nvSpPr>
          <p:spPr bwMode="auto">
            <a:xfrm>
              <a:off x="4007358" y="4942236"/>
              <a:ext cx="307658" cy="359235"/>
            </a:xfrm>
            <a:custGeom>
              <a:avLst/>
              <a:gdLst>
                <a:gd name="T0" fmla="*/ 112 w 144"/>
                <a:gd name="T1" fmla="*/ 0 h 168"/>
                <a:gd name="T2" fmla="*/ 0 w 144"/>
                <a:gd name="T3" fmla="*/ 32 h 168"/>
                <a:gd name="T4" fmla="*/ 28 w 144"/>
                <a:gd name="T5" fmla="*/ 68 h 168"/>
                <a:gd name="T6" fmla="*/ 36 w 144"/>
                <a:gd name="T7" fmla="*/ 129 h 168"/>
                <a:gd name="T8" fmla="*/ 29 w 144"/>
                <a:gd name="T9" fmla="*/ 144 h 168"/>
                <a:gd name="T10" fmla="*/ 20 w 144"/>
                <a:gd name="T11" fmla="*/ 168 h 168"/>
                <a:gd name="T12" fmla="*/ 28 w 144"/>
                <a:gd name="T13" fmla="*/ 156 h 168"/>
                <a:gd name="T14" fmla="*/ 112 w 144"/>
                <a:gd name="T15" fmla="*/ 152 h 168"/>
                <a:gd name="T16" fmla="*/ 116 w 144"/>
                <a:gd name="T17" fmla="*/ 168 h 168"/>
                <a:gd name="T18" fmla="*/ 124 w 144"/>
                <a:gd name="T19" fmla="*/ 156 h 168"/>
                <a:gd name="T20" fmla="*/ 116 w 144"/>
                <a:gd name="T21" fmla="*/ 140 h 168"/>
                <a:gd name="T22" fmla="*/ 108 w 144"/>
                <a:gd name="T23" fmla="*/ 79 h 168"/>
                <a:gd name="T24" fmla="*/ 115 w 144"/>
                <a:gd name="T25" fmla="*/ 64 h 168"/>
                <a:gd name="T26" fmla="*/ 104 w 144"/>
                <a:gd name="T27" fmla="*/ 144 h 168"/>
                <a:gd name="T28" fmla="*/ 36 w 144"/>
                <a:gd name="T29" fmla="*/ 140 h 168"/>
                <a:gd name="T30" fmla="*/ 60 w 144"/>
                <a:gd name="T31" fmla="*/ 136 h 168"/>
                <a:gd name="T32" fmla="*/ 44 w 144"/>
                <a:gd name="T33" fmla="*/ 128 h 168"/>
                <a:gd name="T34" fmla="*/ 100 w 144"/>
                <a:gd name="T35" fmla="*/ 80 h 168"/>
                <a:gd name="T36" fmla="*/ 84 w 144"/>
                <a:gd name="T37" fmla="*/ 128 h 168"/>
                <a:gd name="T38" fmla="*/ 104 w 144"/>
                <a:gd name="T39" fmla="*/ 136 h 168"/>
                <a:gd name="T40" fmla="*/ 104 w 144"/>
                <a:gd name="T41" fmla="*/ 144 h 168"/>
                <a:gd name="T42" fmla="*/ 40 w 144"/>
                <a:gd name="T43" fmla="*/ 72 h 168"/>
                <a:gd name="T44" fmla="*/ 40 w 144"/>
                <a:gd name="T45" fmla="*/ 64 h 168"/>
                <a:gd name="T46" fmla="*/ 60 w 144"/>
                <a:gd name="T47" fmla="*/ 56 h 168"/>
                <a:gd name="T48" fmla="*/ 52 w 144"/>
                <a:gd name="T49" fmla="*/ 44 h 168"/>
                <a:gd name="T50" fmla="*/ 96 w 144"/>
                <a:gd name="T51" fmla="*/ 32 h 168"/>
                <a:gd name="T52" fmla="*/ 96 w 144"/>
                <a:gd name="T53" fmla="*/ 56 h 168"/>
                <a:gd name="T54" fmla="*/ 84 w 144"/>
                <a:gd name="T55" fmla="*/ 64 h 168"/>
                <a:gd name="T56" fmla="*/ 108 w 144"/>
                <a:gd name="T57" fmla="*/ 68 h 168"/>
                <a:gd name="T58" fmla="*/ 112 w 144"/>
                <a:gd name="T59" fmla="*/ 56 h 168"/>
                <a:gd name="T60" fmla="*/ 112 w 144"/>
                <a:gd name="T61" fmla="*/ 32 h 168"/>
                <a:gd name="T62" fmla="*/ 112 w 144"/>
                <a:gd name="T63" fmla="*/ 40 h 168"/>
                <a:gd name="T64" fmla="*/ 124 w 144"/>
                <a:gd name="T65" fmla="*/ 36 h 168"/>
                <a:gd name="T66" fmla="*/ 32 w 144"/>
                <a:gd name="T67" fmla="*/ 24 h 168"/>
                <a:gd name="T68" fmla="*/ 32 w 144"/>
                <a:gd name="T69" fmla="*/ 48 h 168"/>
                <a:gd name="T70" fmla="*/ 28 w 144"/>
                <a:gd name="T71" fmla="*/ 36 h 168"/>
                <a:gd name="T72" fmla="*/ 44 w 144"/>
                <a:gd name="T73" fmla="*/ 44 h 168"/>
                <a:gd name="T74" fmla="*/ 8 w 144"/>
                <a:gd name="T75" fmla="*/ 32 h 168"/>
                <a:gd name="T76" fmla="*/ 112 w 144"/>
                <a:gd name="T77" fmla="*/ 8 h 168"/>
                <a:gd name="T78" fmla="*/ 112 w 144"/>
                <a:gd name="T79" fmla="*/ 56 h 168"/>
                <a:gd name="T80" fmla="*/ 76 w 144"/>
                <a:gd name="T81" fmla="*/ 120 h 168"/>
                <a:gd name="T82" fmla="*/ 68 w 144"/>
                <a:gd name="T83" fmla="*/ 88 h 168"/>
                <a:gd name="T84" fmla="*/ 92 w 144"/>
                <a:gd name="T85" fmla="*/ 88 h 168"/>
                <a:gd name="T86" fmla="*/ 84 w 144"/>
                <a:gd name="T87" fmla="*/ 120 h 168"/>
                <a:gd name="T88" fmla="*/ 92 w 144"/>
                <a:gd name="T89" fmla="*/ 88 h 168"/>
                <a:gd name="T90" fmla="*/ 60 w 144"/>
                <a:gd name="T91" fmla="*/ 120 h 168"/>
                <a:gd name="T92" fmla="*/ 52 w 144"/>
                <a:gd name="T93" fmla="*/ 88 h 168"/>
                <a:gd name="T94" fmla="*/ 60 w 144"/>
                <a:gd name="T95" fmla="*/ 48 h 168"/>
                <a:gd name="T96" fmla="*/ 68 w 144"/>
                <a:gd name="T97" fmla="*/ 40 h 168"/>
                <a:gd name="T98" fmla="*/ 60 w 144"/>
                <a:gd name="T99" fmla="*/ 48 h 168"/>
                <a:gd name="T100" fmla="*/ 76 w 144"/>
                <a:gd name="T101" fmla="*/ 40 h 168"/>
                <a:gd name="T102" fmla="*/ 84 w 144"/>
                <a:gd name="T10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68">
                  <a:moveTo>
                    <a:pt x="144" y="32"/>
                  </a:moveTo>
                  <a:cubicBezTo>
                    <a:pt x="144" y="14"/>
                    <a:pt x="130" y="0"/>
                    <a:pt x="11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3" y="62"/>
                    <a:pt x="29" y="64"/>
                  </a:cubicBezTo>
                  <a:cubicBezTo>
                    <a:pt x="28" y="65"/>
                    <a:pt x="28" y="67"/>
                    <a:pt x="28" y="68"/>
                  </a:cubicBezTo>
                  <a:cubicBezTo>
                    <a:pt x="28" y="73"/>
                    <a:pt x="31" y="78"/>
                    <a:pt x="36" y="7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1" y="130"/>
                    <a:pt x="28" y="135"/>
                    <a:pt x="28" y="140"/>
                  </a:cubicBezTo>
                  <a:cubicBezTo>
                    <a:pt x="28" y="142"/>
                    <a:pt x="28" y="143"/>
                    <a:pt x="29" y="144"/>
                  </a:cubicBezTo>
                  <a:cubicBezTo>
                    <a:pt x="24" y="146"/>
                    <a:pt x="20" y="150"/>
                    <a:pt x="20" y="156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30" y="152"/>
                    <a:pt x="3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4"/>
                    <a:pt x="116" y="156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0"/>
                    <a:pt x="120" y="146"/>
                    <a:pt x="115" y="144"/>
                  </a:cubicBezTo>
                  <a:cubicBezTo>
                    <a:pt x="116" y="143"/>
                    <a:pt x="116" y="142"/>
                    <a:pt x="116" y="140"/>
                  </a:cubicBezTo>
                  <a:cubicBezTo>
                    <a:pt x="116" y="135"/>
                    <a:pt x="113" y="130"/>
                    <a:pt x="108" y="12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13" y="78"/>
                    <a:pt x="116" y="73"/>
                    <a:pt x="116" y="68"/>
                  </a:cubicBezTo>
                  <a:cubicBezTo>
                    <a:pt x="116" y="67"/>
                    <a:pt x="116" y="65"/>
                    <a:pt x="115" y="64"/>
                  </a:cubicBezTo>
                  <a:cubicBezTo>
                    <a:pt x="131" y="62"/>
                    <a:pt x="144" y="49"/>
                    <a:pt x="144" y="32"/>
                  </a:cubicBezTo>
                  <a:close/>
                  <a:moveTo>
                    <a:pt x="10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38" y="144"/>
                    <a:pt x="36" y="142"/>
                    <a:pt x="36" y="140"/>
                  </a:cubicBezTo>
                  <a:cubicBezTo>
                    <a:pt x="36" y="138"/>
                    <a:pt x="38" y="136"/>
                    <a:pt x="40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6" y="136"/>
                    <a:pt x="108" y="138"/>
                    <a:pt x="108" y="140"/>
                  </a:cubicBezTo>
                  <a:cubicBezTo>
                    <a:pt x="108" y="142"/>
                    <a:pt x="106" y="144"/>
                    <a:pt x="104" y="144"/>
                  </a:cubicBezTo>
                  <a:close/>
                  <a:moveTo>
                    <a:pt x="104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38" y="72"/>
                    <a:pt x="36" y="70"/>
                    <a:pt x="36" y="68"/>
                  </a:cubicBezTo>
                  <a:cubicBezTo>
                    <a:pt x="36" y="66"/>
                    <a:pt x="38" y="64"/>
                    <a:pt x="4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49"/>
                    <a:pt x="52" y="44"/>
                  </a:cubicBezTo>
                  <a:cubicBezTo>
                    <a:pt x="52" y="39"/>
                    <a:pt x="50" y="35"/>
                    <a:pt x="4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5"/>
                    <a:pt x="92" y="39"/>
                    <a:pt x="92" y="44"/>
                  </a:cubicBezTo>
                  <a:cubicBezTo>
                    <a:pt x="92" y="49"/>
                    <a:pt x="94" y="53"/>
                    <a:pt x="96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4"/>
                    <a:pt x="108" y="66"/>
                    <a:pt x="108" y="68"/>
                  </a:cubicBezTo>
                  <a:cubicBezTo>
                    <a:pt x="108" y="70"/>
                    <a:pt x="106" y="72"/>
                    <a:pt x="104" y="72"/>
                  </a:cubicBezTo>
                  <a:close/>
                  <a:moveTo>
                    <a:pt x="112" y="56"/>
                  </a:moveTo>
                  <a:cubicBezTo>
                    <a:pt x="105" y="56"/>
                    <a:pt x="100" y="51"/>
                    <a:pt x="100" y="44"/>
                  </a:cubicBezTo>
                  <a:cubicBezTo>
                    <a:pt x="100" y="37"/>
                    <a:pt x="105" y="32"/>
                    <a:pt x="112" y="32"/>
                  </a:cubicBezTo>
                  <a:cubicBezTo>
                    <a:pt x="114" y="32"/>
                    <a:pt x="116" y="34"/>
                    <a:pt x="116" y="36"/>
                  </a:cubicBezTo>
                  <a:cubicBezTo>
                    <a:pt x="116" y="38"/>
                    <a:pt x="114" y="40"/>
                    <a:pt x="112" y="4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9" y="48"/>
                    <a:pt x="124" y="43"/>
                    <a:pt x="124" y="36"/>
                  </a:cubicBezTo>
                  <a:cubicBezTo>
                    <a:pt x="124" y="29"/>
                    <a:pt x="119" y="24"/>
                    <a:pt x="1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5" y="24"/>
                    <a:pt x="20" y="29"/>
                    <a:pt x="20" y="36"/>
                  </a:cubicBezTo>
                  <a:cubicBezTo>
                    <a:pt x="20" y="43"/>
                    <a:pt x="25" y="48"/>
                    <a:pt x="32" y="48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0"/>
                    <a:pt x="28" y="38"/>
                    <a:pt x="28" y="36"/>
                  </a:cubicBezTo>
                  <a:cubicBezTo>
                    <a:pt x="28" y="34"/>
                    <a:pt x="30" y="32"/>
                    <a:pt x="32" y="32"/>
                  </a:cubicBezTo>
                  <a:cubicBezTo>
                    <a:pt x="39" y="32"/>
                    <a:pt x="44" y="37"/>
                    <a:pt x="44" y="44"/>
                  </a:cubicBezTo>
                  <a:cubicBezTo>
                    <a:pt x="44" y="51"/>
                    <a:pt x="39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25" y="8"/>
                    <a:pt x="136" y="19"/>
                    <a:pt x="136" y="32"/>
                  </a:cubicBezTo>
                  <a:cubicBezTo>
                    <a:pt x="136" y="45"/>
                    <a:pt x="125" y="56"/>
                    <a:pt x="112" y="56"/>
                  </a:cubicBezTo>
                  <a:close/>
                  <a:moveTo>
                    <a:pt x="68" y="120"/>
                  </a:moveTo>
                  <a:cubicBezTo>
                    <a:pt x="76" y="120"/>
                    <a:pt x="76" y="120"/>
                    <a:pt x="76" y="12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68" y="88"/>
                    <a:pt x="68" y="88"/>
                    <a:pt x="68" y="88"/>
                  </a:cubicBezTo>
                  <a:lnTo>
                    <a:pt x="68" y="120"/>
                  </a:lnTo>
                  <a:close/>
                  <a:moveTo>
                    <a:pt x="92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88"/>
                  </a:lnTo>
                  <a:close/>
                  <a:moveTo>
                    <a:pt x="52" y="120"/>
                  </a:moveTo>
                  <a:cubicBezTo>
                    <a:pt x="60" y="120"/>
                    <a:pt x="60" y="120"/>
                    <a:pt x="60" y="120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2" y="88"/>
                    <a:pt x="52" y="88"/>
                    <a:pt x="52" y="88"/>
                  </a:cubicBezTo>
                  <a:lnTo>
                    <a:pt x="52" y="120"/>
                  </a:lnTo>
                  <a:close/>
                  <a:moveTo>
                    <a:pt x="60" y="48"/>
                  </a:moveTo>
                  <a:cubicBezTo>
                    <a:pt x="68" y="48"/>
                    <a:pt x="68" y="48"/>
                    <a:pt x="68" y="4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0" y="40"/>
                    <a:pt x="60" y="40"/>
                    <a:pt x="60" y="40"/>
                  </a:cubicBezTo>
                  <a:lnTo>
                    <a:pt x="60" y="48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84" y="48"/>
                    <a:pt x="84" y="48"/>
                    <a:pt x="84" y="48"/>
                  </a:cubicBezTo>
                  <a:lnTo>
                    <a:pt x="84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2"/>
          <p:cNvGrpSpPr/>
          <p:nvPr/>
        </p:nvGrpSpPr>
        <p:grpSpPr>
          <a:xfrm>
            <a:off x="7836994" y="5494338"/>
            <a:ext cx="633413" cy="633413"/>
            <a:chOff x="4666107" y="4805600"/>
            <a:chExt cx="633413" cy="633413"/>
          </a:xfrm>
          <a:solidFill>
            <a:schemeClr val="tx2"/>
          </a:solidFill>
        </p:grpSpPr>
        <p:sp>
          <p:nvSpPr>
            <p:cNvPr id="21" name="Freeform 608"/>
            <p:cNvSpPr>
              <a:spLocks noEditPoints="1"/>
            </p:cNvSpPr>
            <p:nvPr/>
          </p:nvSpPr>
          <p:spPr bwMode="auto">
            <a:xfrm>
              <a:off x="4666107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90"/>
            <p:cNvSpPr>
              <a:spLocks noEditPoints="1"/>
            </p:cNvSpPr>
            <p:nvPr/>
          </p:nvSpPr>
          <p:spPr bwMode="auto">
            <a:xfrm>
              <a:off x="4758404" y="4910565"/>
              <a:ext cx="414433" cy="399955"/>
            </a:xfrm>
            <a:custGeom>
              <a:avLst/>
              <a:gdLst>
                <a:gd name="T0" fmla="*/ 153 w 194"/>
                <a:gd name="T1" fmla="*/ 21 h 187"/>
                <a:gd name="T2" fmla="*/ 40 w 194"/>
                <a:gd name="T3" fmla="*/ 166 h 187"/>
                <a:gd name="T4" fmla="*/ 99 w 194"/>
                <a:gd name="T5" fmla="*/ 178 h 187"/>
                <a:gd name="T6" fmla="*/ 112 w 194"/>
                <a:gd name="T7" fmla="*/ 124 h 187"/>
                <a:gd name="T8" fmla="*/ 150 w 194"/>
                <a:gd name="T9" fmla="*/ 167 h 187"/>
                <a:gd name="T10" fmla="*/ 163 w 194"/>
                <a:gd name="T11" fmla="*/ 177 h 187"/>
                <a:gd name="T12" fmla="*/ 173 w 194"/>
                <a:gd name="T13" fmla="*/ 171 h 187"/>
                <a:gd name="T14" fmla="*/ 152 w 194"/>
                <a:gd name="T15" fmla="*/ 123 h 187"/>
                <a:gd name="T16" fmla="*/ 140 w 194"/>
                <a:gd name="T17" fmla="*/ 104 h 187"/>
                <a:gd name="T18" fmla="*/ 107 w 194"/>
                <a:gd name="T19" fmla="*/ 97 h 187"/>
                <a:gd name="T20" fmla="*/ 103 w 194"/>
                <a:gd name="T21" fmla="*/ 91 h 187"/>
                <a:gd name="T22" fmla="*/ 118 w 194"/>
                <a:gd name="T23" fmla="*/ 85 h 187"/>
                <a:gd name="T24" fmla="*/ 117 w 194"/>
                <a:gd name="T25" fmla="*/ 90 h 187"/>
                <a:gd name="T26" fmla="*/ 96 w 194"/>
                <a:gd name="T27" fmla="*/ 86 h 187"/>
                <a:gd name="T28" fmla="*/ 100 w 194"/>
                <a:gd name="T29" fmla="*/ 68 h 187"/>
                <a:gd name="T30" fmla="*/ 108 w 194"/>
                <a:gd name="T31" fmla="*/ 77 h 187"/>
                <a:gd name="T32" fmla="*/ 160 w 194"/>
                <a:gd name="T33" fmla="*/ 158 h 187"/>
                <a:gd name="T34" fmla="*/ 132 w 194"/>
                <a:gd name="T35" fmla="*/ 136 h 187"/>
                <a:gd name="T36" fmla="*/ 116 w 194"/>
                <a:gd name="T37" fmla="*/ 115 h 187"/>
                <a:gd name="T38" fmla="*/ 112 w 194"/>
                <a:gd name="T39" fmla="*/ 104 h 187"/>
                <a:gd name="T40" fmla="*/ 127 w 194"/>
                <a:gd name="T41" fmla="*/ 99 h 187"/>
                <a:gd name="T42" fmla="*/ 136 w 194"/>
                <a:gd name="T43" fmla="*/ 111 h 187"/>
                <a:gd name="T44" fmla="*/ 132 w 194"/>
                <a:gd name="T45" fmla="*/ 93 h 187"/>
                <a:gd name="T46" fmla="*/ 119 w 194"/>
                <a:gd name="T47" fmla="*/ 76 h 187"/>
                <a:gd name="T48" fmla="*/ 89 w 194"/>
                <a:gd name="T49" fmla="*/ 41 h 187"/>
                <a:gd name="T50" fmla="*/ 78 w 194"/>
                <a:gd name="T51" fmla="*/ 79 h 187"/>
                <a:gd name="T52" fmla="*/ 103 w 194"/>
                <a:gd name="T53" fmla="*/ 106 h 187"/>
                <a:gd name="T54" fmla="*/ 102 w 194"/>
                <a:gd name="T55" fmla="*/ 144 h 187"/>
                <a:gd name="T56" fmla="*/ 45 w 194"/>
                <a:gd name="T57" fmla="*/ 161 h 187"/>
                <a:gd name="T58" fmla="*/ 149 w 194"/>
                <a:gd name="T59" fmla="*/ 28 h 187"/>
                <a:gd name="T60" fmla="*/ 180 w 194"/>
                <a:gd name="T61" fmla="*/ 87 h 187"/>
                <a:gd name="T62" fmla="*/ 153 w 194"/>
                <a:gd name="T63" fmla="*/ 51 h 187"/>
                <a:gd name="T64" fmla="*/ 173 w 194"/>
                <a:gd name="T65" fmla="*/ 71 h 187"/>
                <a:gd name="T66" fmla="*/ 141 w 194"/>
                <a:gd name="T67" fmla="*/ 71 h 187"/>
                <a:gd name="T68" fmla="*/ 153 w 194"/>
                <a:gd name="T69" fmla="*/ 83 h 187"/>
                <a:gd name="T70" fmla="*/ 51 w 194"/>
                <a:gd name="T71" fmla="*/ 87 h 187"/>
                <a:gd name="T72" fmla="*/ 41 w 194"/>
                <a:gd name="T73" fmla="*/ 63 h 187"/>
                <a:gd name="T74" fmla="*/ 55 w 194"/>
                <a:gd name="T75" fmla="*/ 77 h 187"/>
                <a:gd name="T76" fmla="*/ 33 w 194"/>
                <a:gd name="T77" fmla="*/ 115 h 187"/>
                <a:gd name="T78" fmla="*/ 53 w 194"/>
                <a:gd name="T79" fmla="*/ 115 h 187"/>
                <a:gd name="T80" fmla="*/ 43 w 194"/>
                <a:gd name="T81" fmla="*/ 91 h 187"/>
                <a:gd name="T82" fmla="*/ 39 w 194"/>
                <a:gd name="T83" fmla="*/ 101 h 187"/>
                <a:gd name="T84" fmla="*/ 47 w 194"/>
                <a:gd name="T85" fmla="*/ 109 h 187"/>
                <a:gd name="T86" fmla="*/ 51 w 194"/>
                <a:gd name="T87" fmla="*/ 123 h 187"/>
                <a:gd name="T88" fmla="*/ 55 w 194"/>
                <a:gd name="T89" fmla="*/ 133 h 187"/>
                <a:gd name="T90" fmla="*/ 47 w 194"/>
                <a:gd name="T91" fmla="*/ 141 h 187"/>
                <a:gd name="T92" fmla="*/ 51 w 194"/>
                <a:gd name="T93" fmla="*/ 151 h 187"/>
                <a:gd name="T94" fmla="*/ 61 w 194"/>
                <a:gd name="T95" fmla="*/ 127 h 187"/>
                <a:gd name="T96" fmla="*/ 65 w 194"/>
                <a:gd name="T97" fmla="*/ 147 h 187"/>
                <a:gd name="T98" fmla="*/ 81 w 194"/>
                <a:gd name="T99" fmla="*/ 157 h 187"/>
                <a:gd name="T100" fmla="*/ 65 w 194"/>
                <a:gd name="T101" fmla="*/ 167 h 187"/>
                <a:gd name="T102" fmla="*/ 85 w 194"/>
                <a:gd name="T103" fmla="*/ 167 h 187"/>
                <a:gd name="T104" fmla="*/ 75 w 194"/>
                <a:gd name="T105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87">
                  <a:moveTo>
                    <a:pt x="186" y="92"/>
                  </a:moveTo>
                  <a:cubicBezTo>
                    <a:pt x="192" y="86"/>
                    <a:pt x="194" y="79"/>
                    <a:pt x="193" y="70"/>
                  </a:cubicBezTo>
                  <a:cubicBezTo>
                    <a:pt x="190" y="51"/>
                    <a:pt x="169" y="29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12" y="0"/>
                    <a:pt x="69" y="15"/>
                    <a:pt x="45" y="39"/>
                  </a:cubicBezTo>
                  <a:cubicBezTo>
                    <a:pt x="20" y="65"/>
                    <a:pt x="0" y="122"/>
                    <a:pt x="40" y="166"/>
                  </a:cubicBezTo>
                  <a:cubicBezTo>
                    <a:pt x="44" y="171"/>
                    <a:pt x="59" y="187"/>
                    <a:pt x="77" y="187"/>
                  </a:cubicBezTo>
                  <a:cubicBezTo>
                    <a:pt x="78" y="187"/>
                    <a:pt x="78" y="187"/>
                    <a:pt x="78" y="187"/>
                  </a:cubicBezTo>
                  <a:cubicBezTo>
                    <a:pt x="86" y="187"/>
                    <a:pt x="93" y="184"/>
                    <a:pt x="99" y="178"/>
                  </a:cubicBezTo>
                  <a:cubicBezTo>
                    <a:pt x="109" y="168"/>
                    <a:pt x="109" y="156"/>
                    <a:pt x="110" y="144"/>
                  </a:cubicBezTo>
                  <a:cubicBezTo>
                    <a:pt x="110" y="137"/>
                    <a:pt x="110" y="130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8" y="131"/>
                    <a:pt x="122" y="136"/>
                    <a:pt x="126" y="141"/>
                  </a:cubicBezTo>
                  <a:cubicBezTo>
                    <a:pt x="134" y="151"/>
                    <a:pt x="143" y="160"/>
                    <a:pt x="150" y="167"/>
                  </a:cubicBezTo>
                  <a:cubicBezTo>
                    <a:pt x="154" y="170"/>
                    <a:pt x="157" y="173"/>
                    <a:pt x="159" y="175"/>
                  </a:cubicBezTo>
                  <a:cubicBezTo>
                    <a:pt x="162" y="176"/>
                    <a:pt x="163" y="177"/>
                    <a:pt x="163" y="177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64" y="178"/>
                    <a:pt x="165" y="179"/>
                    <a:pt x="167" y="179"/>
                  </a:cubicBezTo>
                  <a:cubicBezTo>
                    <a:pt x="167" y="179"/>
                    <a:pt x="168" y="179"/>
                    <a:pt x="168" y="178"/>
                  </a:cubicBezTo>
                  <a:cubicBezTo>
                    <a:pt x="172" y="177"/>
                    <a:pt x="174" y="174"/>
                    <a:pt x="173" y="171"/>
                  </a:cubicBezTo>
                  <a:cubicBezTo>
                    <a:pt x="173" y="171"/>
                    <a:pt x="172" y="169"/>
                    <a:pt x="171" y="166"/>
                  </a:cubicBezTo>
                  <a:cubicBezTo>
                    <a:pt x="170" y="163"/>
                    <a:pt x="169" y="159"/>
                    <a:pt x="167" y="155"/>
                  </a:cubicBezTo>
                  <a:cubicBezTo>
                    <a:pt x="164" y="146"/>
                    <a:pt x="158" y="134"/>
                    <a:pt x="152" y="123"/>
                  </a:cubicBezTo>
                  <a:cubicBezTo>
                    <a:pt x="149" y="117"/>
                    <a:pt x="145" y="112"/>
                    <a:pt x="142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3" y="103"/>
                    <a:pt x="147" y="103"/>
                    <a:pt x="150" y="103"/>
                  </a:cubicBezTo>
                  <a:cubicBezTo>
                    <a:pt x="162" y="103"/>
                    <a:pt x="175" y="103"/>
                    <a:pt x="186" y="92"/>
                  </a:cubicBezTo>
                  <a:close/>
                  <a:moveTo>
                    <a:pt x="107" y="97"/>
                  </a:moveTo>
                  <a:cubicBezTo>
                    <a:pt x="105" y="99"/>
                    <a:pt x="103" y="98"/>
                    <a:pt x="102" y="96"/>
                  </a:cubicBezTo>
                  <a:cubicBezTo>
                    <a:pt x="101" y="95"/>
                    <a:pt x="101" y="94"/>
                    <a:pt x="101" y="93"/>
                  </a:cubicBezTo>
                  <a:cubicBezTo>
                    <a:pt x="101" y="92"/>
                    <a:pt x="102" y="91"/>
                    <a:pt x="103" y="91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3"/>
                    <a:pt x="114" y="83"/>
                    <a:pt x="115" y="83"/>
                  </a:cubicBezTo>
                  <a:cubicBezTo>
                    <a:pt x="116" y="83"/>
                    <a:pt x="117" y="84"/>
                    <a:pt x="118" y="85"/>
                  </a:cubicBezTo>
                  <a:cubicBezTo>
                    <a:pt x="119" y="86"/>
                    <a:pt x="119" y="87"/>
                    <a:pt x="119" y="88"/>
                  </a:cubicBezTo>
                  <a:cubicBezTo>
                    <a:pt x="119" y="89"/>
                    <a:pt x="118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lnTo>
                    <a:pt x="107" y="97"/>
                  </a:lnTo>
                  <a:close/>
                  <a:moveTo>
                    <a:pt x="98" y="84"/>
                  </a:moveTo>
                  <a:cubicBezTo>
                    <a:pt x="97" y="85"/>
                    <a:pt x="97" y="85"/>
                    <a:pt x="96" y="86"/>
                  </a:cubicBezTo>
                  <a:cubicBezTo>
                    <a:pt x="91" y="84"/>
                    <a:pt x="87" y="80"/>
                    <a:pt x="85" y="76"/>
                  </a:cubicBezTo>
                  <a:cubicBezTo>
                    <a:pt x="83" y="72"/>
                    <a:pt x="83" y="65"/>
                    <a:pt x="84" y="57"/>
                  </a:cubicBezTo>
                  <a:cubicBezTo>
                    <a:pt x="88" y="64"/>
                    <a:pt x="94" y="66"/>
                    <a:pt x="100" y="68"/>
                  </a:cubicBezTo>
                  <a:cubicBezTo>
                    <a:pt x="101" y="68"/>
                    <a:pt x="103" y="69"/>
                    <a:pt x="104" y="69"/>
                  </a:cubicBezTo>
                  <a:cubicBezTo>
                    <a:pt x="108" y="70"/>
                    <a:pt x="110" y="73"/>
                    <a:pt x="111" y="76"/>
                  </a:cubicBezTo>
                  <a:cubicBezTo>
                    <a:pt x="110" y="76"/>
                    <a:pt x="109" y="77"/>
                    <a:pt x="108" y="77"/>
                  </a:cubicBezTo>
                  <a:lnTo>
                    <a:pt x="98" y="84"/>
                  </a:lnTo>
                  <a:close/>
                  <a:moveTo>
                    <a:pt x="145" y="127"/>
                  </a:moveTo>
                  <a:cubicBezTo>
                    <a:pt x="151" y="138"/>
                    <a:pt x="156" y="149"/>
                    <a:pt x="160" y="158"/>
                  </a:cubicBezTo>
                  <a:cubicBezTo>
                    <a:pt x="161" y="162"/>
                    <a:pt x="163" y="165"/>
                    <a:pt x="163" y="167"/>
                  </a:cubicBezTo>
                  <a:cubicBezTo>
                    <a:pt x="161" y="166"/>
                    <a:pt x="159" y="164"/>
                    <a:pt x="156" y="161"/>
                  </a:cubicBezTo>
                  <a:cubicBezTo>
                    <a:pt x="149" y="155"/>
                    <a:pt x="140" y="145"/>
                    <a:pt x="132" y="136"/>
                  </a:cubicBezTo>
                  <a:cubicBezTo>
                    <a:pt x="128" y="131"/>
                    <a:pt x="124" y="126"/>
                    <a:pt x="121" y="122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8" y="118"/>
                    <a:pt x="117" y="116"/>
                    <a:pt x="116" y="115"/>
                  </a:cubicBezTo>
                  <a:cubicBezTo>
                    <a:pt x="114" y="113"/>
                    <a:pt x="113" y="111"/>
                    <a:pt x="112" y="109"/>
                  </a:cubicBezTo>
                  <a:cubicBezTo>
                    <a:pt x="112" y="107"/>
                    <a:pt x="111" y="106"/>
                    <a:pt x="111" y="104"/>
                  </a:cubicBezTo>
                  <a:cubicBezTo>
                    <a:pt x="111" y="104"/>
                    <a:pt x="111" y="104"/>
                    <a:pt x="112" y="104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2" y="97"/>
                    <a:pt x="122" y="96"/>
                    <a:pt x="123" y="96"/>
                  </a:cubicBezTo>
                  <a:cubicBezTo>
                    <a:pt x="124" y="97"/>
                    <a:pt x="125" y="98"/>
                    <a:pt x="127" y="99"/>
                  </a:cubicBezTo>
                  <a:cubicBezTo>
                    <a:pt x="128" y="101"/>
                    <a:pt x="130" y="103"/>
                    <a:pt x="131" y="104"/>
                  </a:cubicBezTo>
                  <a:cubicBezTo>
                    <a:pt x="132" y="106"/>
                    <a:pt x="133" y="107"/>
                    <a:pt x="134" y="109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9" y="116"/>
                    <a:pt x="142" y="121"/>
                    <a:pt x="145" y="127"/>
                  </a:cubicBezTo>
                  <a:close/>
                  <a:moveTo>
                    <a:pt x="135" y="96"/>
                  </a:moveTo>
                  <a:cubicBezTo>
                    <a:pt x="134" y="95"/>
                    <a:pt x="133" y="94"/>
                    <a:pt x="132" y="93"/>
                  </a:cubicBezTo>
                  <a:cubicBezTo>
                    <a:pt x="130" y="92"/>
                    <a:pt x="128" y="90"/>
                    <a:pt x="127" y="89"/>
                  </a:cubicBezTo>
                  <a:cubicBezTo>
                    <a:pt x="127" y="86"/>
                    <a:pt x="126" y="83"/>
                    <a:pt x="125" y="80"/>
                  </a:cubicBezTo>
                  <a:cubicBezTo>
                    <a:pt x="123" y="78"/>
                    <a:pt x="121" y="77"/>
                    <a:pt x="119" y="76"/>
                  </a:cubicBezTo>
                  <a:cubicBezTo>
                    <a:pt x="118" y="69"/>
                    <a:pt x="114" y="64"/>
                    <a:pt x="106" y="61"/>
                  </a:cubicBezTo>
                  <a:cubicBezTo>
                    <a:pt x="105" y="61"/>
                    <a:pt x="104" y="61"/>
                    <a:pt x="103" y="60"/>
                  </a:cubicBezTo>
                  <a:cubicBezTo>
                    <a:pt x="94" y="57"/>
                    <a:pt x="88" y="56"/>
                    <a:pt x="89" y="41"/>
                  </a:cubicBezTo>
                  <a:cubicBezTo>
                    <a:pt x="89" y="39"/>
                    <a:pt x="88" y="37"/>
                    <a:pt x="86" y="37"/>
                  </a:cubicBezTo>
                  <a:cubicBezTo>
                    <a:pt x="84" y="36"/>
                    <a:pt x="82" y="37"/>
                    <a:pt x="82" y="39"/>
                  </a:cubicBezTo>
                  <a:cubicBezTo>
                    <a:pt x="75" y="53"/>
                    <a:pt x="73" y="70"/>
                    <a:pt x="78" y="79"/>
                  </a:cubicBezTo>
                  <a:cubicBezTo>
                    <a:pt x="80" y="85"/>
                    <a:pt x="87" y="90"/>
                    <a:pt x="93" y="93"/>
                  </a:cubicBezTo>
                  <a:cubicBezTo>
                    <a:pt x="93" y="96"/>
                    <a:pt x="93" y="99"/>
                    <a:pt x="95" y="101"/>
                  </a:cubicBezTo>
                  <a:cubicBezTo>
                    <a:pt x="97" y="104"/>
                    <a:pt x="100" y="105"/>
                    <a:pt x="103" y="106"/>
                  </a:cubicBezTo>
                  <a:cubicBezTo>
                    <a:pt x="103" y="108"/>
                    <a:pt x="104" y="110"/>
                    <a:pt x="105" y="112"/>
                  </a:cubicBezTo>
                  <a:cubicBezTo>
                    <a:pt x="106" y="113"/>
                    <a:pt x="106" y="114"/>
                    <a:pt x="107" y="116"/>
                  </a:cubicBezTo>
                  <a:cubicBezTo>
                    <a:pt x="102" y="125"/>
                    <a:pt x="102" y="135"/>
                    <a:pt x="102" y="144"/>
                  </a:cubicBezTo>
                  <a:cubicBezTo>
                    <a:pt x="101" y="155"/>
                    <a:pt x="101" y="165"/>
                    <a:pt x="94" y="172"/>
                  </a:cubicBezTo>
                  <a:cubicBezTo>
                    <a:pt x="89" y="177"/>
                    <a:pt x="84" y="179"/>
                    <a:pt x="77" y="179"/>
                  </a:cubicBezTo>
                  <a:cubicBezTo>
                    <a:pt x="63" y="179"/>
                    <a:pt x="49" y="165"/>
                    <a:pt x="45" y="161"/>
                  </a:cubicBezTo>
                  <a:cubicBezTo>
                    <a:pt x="9" y="121"/>
                    <a:pt x="27" y="68"/>
                    <a:pt x="51" y="45"/>
                  </a:cubicBezTo>
                  <a:cubicBezTo>
                    <a:pt x="66" y="30"/>
                    <a:pt x="88" y="19"/>
                    <a:pt x="113" y="19"/>
                  </a:cubicBezTo>
                  <a:cubicBezTo>
                    <a:pt x="125" y="19"/>
                    <a:pt x="137" y="22"/>
                    <a:pt x="149" y="28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64" y="35"/>
                    <a:pt x="182" y="55"/>
                    <a:pt x="185" y="71"/>
                  </a:cubicBezTo>
                  <a:cubicBezTo>
                    <a:pt x="186" y="77"/>
                    <a:pt x="184" y="83"/>
                    <a:pt x="180" y="87"/>
                  </a:cubicBezTo>
                  <a:cubicBezTo>
                    <a:pt x="172" y="95"/>
                    <a:pt x="161" y="95"/>
                    <a:pt x="150" y="95"/>
                  </a:cubicBezTo>
                  <a:cubicBezTo>
                    <a:pt x="145" y="95"/>
                    <a:pt x="140" y="95"/>
                    <a:pt x="135" y="96"/>
                  </a:cubicBezTo>
                  <a:close/>
                  <a:moveTo>
                    <a:pt x="153" y="51"/>
                  </a:moveTo>
                  <a:cubicBezTo>
                    <a:pt x="142" y="51"/>
                    <a:pt x="133" y="60"/>
                    <a:pt x="133" y="71"/>
                  </a:cubicBezTo>
                  <a:cubicBezTo>
                    <a:pt x="133" y="82"/>
                    <a:pt x="142" y="91"/>
                    <a:pt x="153" y="91"/>
                  </a:cubicBezTo>
                  <a:cubicBezTo>
                    <a:pt x="164" y="91"/>
                    <a:pt x="173" y="82"/>
                    <a:pt x="173" y="71"/>
                  </a:cubicBezTo>
                  <a:cubicBezTo>
                    <a:pt x="173" y="60"/>
                    <a:pt x="164" y="51"/>
                    <a:pt x="153" y="51"/>
                  </a:cubicBezTo>
                  <a:close/>
                  <a:moveTo>
                    <a:pt x="153" y="83"/>
                  </a:moveTo>
                  <a:cubicBezTo>
                    <a:pt x="146" y="83"/>
                    <a:pt x="141" y="78"/>
                    <a:pt x="141" y="71"/>
                  </a:cubicBezTo>
                  <a:cubicBezTo>
                    <a:pt x="141" y="64"/>
                    <a:pt x="146" y="59"/>
                    <a:pt x="153" y="59"/>
                  </a:cubicBezTo>
                  <a:cubicBezTo>
                    <a:pt x="160" y="59"/>
                    <a:pt x="165" y="64"/>
                    <a:pt x="165" y="71"/>
                  </a:cubicBezTo>
                  <a:cubicBezTo>
                    <a:pt x="165" y="78"/>
                    <a:pt x="160" y="83"/>
                    <a:pt x="153" y="83"/>
                  </a:cubicBezTo>
                  <a:close/>
                  <a:moveTo>
                    <a:pt x="47" y="77"/>
                  </a:moveTo>
                  <a:cubicBezTo>
                    <a:pt x="41" y="83"/>
                    <a:pt x="41" y="83"/>
                    <a:pt x="41" y="83"/>
                  </a:cubicBezTo>
                  <a:cubicBezTo>
                    <a:pt x="44" y="86"/>
                    <a:pt x="47" y="87"/>
                    <a:pt x="51" y="87"/>
                  </a:cubicBezTo>
                  <a:cubicBezTo>
                    <a:pt x="55" y="87"/>
                    <a:pt x="58" y="86"/>
                    <a:pt x="61" y="83"/>
                  </a:cubicBezTo>
                  <a:cubicBezTo>
                    <a:pt x="66" y="77"/>
                    <a:pt x="66" y="69"/>
                    <a:pt x="61" y="63"/>
                  </a:cubicBezTo>
                  <a:cubicBezTo>
                    <a:pt x="56" y="58"/>
                    <a:pt x="46" y="58"/>
                    <a:pt x="41" y="6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9" y="66"/>
                    <a:pt x="53" y="66"/>
                    <a:pt x="55" y="69"/>
                  </a:cubicBezTo>
                  <a:cubicBezTo>
                    <a:pt x="58" y="71"/>
                    <a:pt x="58" y="75"/>
                    <a:pt x="55" y="77"/>
                  </a:cubicBezTo>
                  <a:cubicBezTo>
                    <a:pt x="53" y="80"/>
                    <a:pt x="49" y="80"/>
                    <a:pt x="47" y="77"/>
                  </a:cubicBezTo>
                  <a:close/>
                  <a:moveTo>
                    <a:pt x="39" y="109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6" y="118"/>
                    <a:pt x="39" y="119"/>
                    <a:pt x="43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7" y="119"/>
                    <a:pt x="50" y="118"/>
                    <a:pt x="53" y="115"/>
                  </a:cubicBezTo>
                  <a:cubicBezTo>
                    <a:pt x="56" y="112"/>
                    <a:pt x="57" y="109"/>
                    <a:pt x="57" y="105"/>
                  </a:cubicBezTo>
                  <a:cubicBezTo>
                    <a:pt x="57" y="101"/>
                    <a:pt x="56" y="98"/>
                    <a:pt x="53" y="95"/>
                  </a:cubicBezTo>
                  <a:cubicBezTo>
                    <a:pt x="50" y="92"/>
                    <a:pt x="47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9" y="91"/>
                    <a:pt x="36" y="92"/>
                    <a:pt x="33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8"/>
                    <a:pt x="45" y="98"/>
                    <a:pt x="47" y="101"/>
                  </a:cubicBezTo>
                  <a:cubicBezTo>
                    <a:pt x="48" y="102"/>
                    <a:pt x="49" y="103"/>
                    <a:pt x="49" y="105"/>
                  </a:cubicBezTo>
                  <a:cubicBezTo>
                    <a:pt x="49" y="107"/>
                    <a:pt x="48" y="108"/>
                    <a:pt x="47" y="109"/>
                  </a:cubicBezTo>
                  <a:cubicBezTo>
                    <a:pt x="45" y="112"/>
                    <a:pt x="41" y="112"/>
                    <a:pt x="39" y="109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47" y="123"/>
                    <a:pt x="44" y="124"/>
                    <a:pt x="41" y="127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9" y="130"/>
                    <a:pt x="53" y="130"/>
                    <a:pt x="55" y="133"/>
                  </a:cubicBezTo>
                  <a:cubicBezTo>
                    <a:pt x="56" y="134"/>
                    <a:pt x="57" y="135"/>
                    <a:pt x="57" y="137"/>
                  </a:cubicBezTo>
                  <a:cubicBezTo>
                    <a:pt x="57" y="139"/>
                    <a:pt x="56" y="140"/>
                    <a:pt x="55" y="141"/>
                  </a:cubicBezTo>
                  <a:cubicBezTo>
                    <a:pt x="53" y="144"/>
                    <a:pt x="49" y="144"/>
                    <a:pt x="47" y="141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4" y="150"/>
                    <a:pt x="47" y="151"/>
                    <a:pt x="51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5" y="151"/>
                    <a:pt x="58" y="150"/>
                    <a:pt x="61" y="147"/>
                  </a:cubicBezTo>
                  <a:cubicBezTo>
                    <a:pt x="64" y="144"/>
                    <a:pt x="65" y="141"/>
                    <a:pt x="65" y="137"/>
                  </a:cubicBezTo>
                  <a:cubicBezTo>
                    <a:pt x="65" y="133"/>
                    <a:pt x="64" y="130"/>
                    <a:pt x="61" y="127"/>
                  </a:cubicBezTo>
                  <a:cubicBezTo>
                    <a:pt x="58" y="124"/>
                    <a:pt x="55" y="123"/>
                    <a:pt x="51" y="123"/>
                  </a:cubicBezTo>
                  <a:close/>
                  <a:moveTo>
                    <a:pt x="75" y="143"/>
                  </a:moveTo>
                  <a:cubicBezTo>
                    <a:pt x="71" y="143"/>
                    <a:pt x="68" y="144"/>
                    <a:pt x="65" y="147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3" y="150"/>
                    <a:pt x="77" y="150"/>
                    <a:pt x="79" y="153"/>
                  </a:cubicBezTo>
                  <a:cubicBezTo>
                    <a:pt x="80" y="154"/>
                    <a:pt x="81" y="155"/>
                    <a:pt x="81" y="157"/>
                  </a:cubicBezTo>
                  <a:cubicBezTo>
                    <a:pt x="81" y="159"/>
                    <a:pt x="80" y="160"/>
                    <a:pt x="79" y="161"/>
                  </a:cubicBezTo>
                  <a:cubicBezTo>
                    <a:pt x="77" y="164"/>
                    <a:pt x="73" y="164"/>
                    <a:pt x="71" y="16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8" y="170"/>
                    <a:pt x="71" y="171"/>
                    <a:pt x="75" y="171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9" y="171"/>
                    <a:pt x="82" y="170"/>
                    <a:pt x="85" y="167"/>
                  </a:cubicBezTo>
                  <a:cubicBezTo>
                    <a:pt x="88" y="164"/>
                    <a:pt x="89" y="161"/>
                    <a:pt x="89" y="157"/>
                  </a:cubicBezTo>
                  <a:cubicBezTo>
                    <a:pt x="89" y="153"/>
                    <a:pt x="88" y="150"/>
                    <a:pt x="85" y="147"/>
                  </a:cubicBezTo>
                  <a:cubicBezTo>
                    <a:pt x="82" y="144"/>
                    <a:pt x="79" y="143"/>
                    <a:pt x="75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11"/>
          <p:cNvGrpSpPr/>
          <p:nvPr/>
        </p:nvGrpSpPr>
        <p:grpSpPr>
          <a:xfrm>
            <a:off x="8658621" y="5494338"/>
            <a:ext cx="633413" cy="633413"/>
            <a:chOff x="5487734" y="4805600"/>
            <a:chExt cx="633413" cy="633413"/>
          </a:xfrm>
          <a:solidFill>
            <a:schemeClr val="tx2"/>
          </a:solidFill>
        </p:grpSpPr>
        <p:sp>
          <p:nvSpPr>
            <p:cNvPr id="24" name="Freeform 610"/>
            <p:cNvSpPr>
              <a:spLocks noEditPoints="1"/>
            </p:cNvSpPr>
            <p:nvPr/>
          </p:nvSpPr>
          <p:spPr bwMode="auto">
            <a:xfrm>
              <a:off x="5487734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691"/>
            <p:cNvSpPr>
              <a:spLocks noEditPoints="1"/>
            </p:cNvSpPr>
            <p:nvPr/>
          </p:nvSpPr>
          <p:spPr bwMode="auto">
            <a:xfrm>
              <a:off x="5624370" y="4910565"/>
              <a:ext cx="393621" cy="390906"/>
            </a:xfrm>
            <a:custGeom>
              <a:avLst/>
              <a:gdLst>
                <a:gd name="T0" fmla="*/ 68 w 184"/>
                <a:gd name="T1" fmla="*/ 95 h 183"/>
                <a:gd name="T2" fmla="*/ 68 w 184"/>
                <a:gd name="T3" fmla="*/ 135 h 183"/>
                <a:gd name="T4" fmla="*/ 56 w 184"/>
                <a:gd name="T5" fmla="*/ 115 h 183"/>
                <a:gd name="T6" fmla="*/ 80 w 184"/>
                <a:gd name="T7" fmla="*/ 115 h 183"/>
                <a:gd name="T8" fmla="*/ 56 w 184"/>
                <a:gd name="T9" fmla="*/ 115 h 183"/>
                <a:gd name="T10" fmla="*/ 68 w 184"/>
                <a:gd name="T11" fmla="*/ 79 h 183"/>
                <a:gd name="T12" fmla="*/ 48 w 184"/>
                <a:gd name="T13" fmla="*/ 95 h 183"/>
                <a:gd name="T14" fmla="*/ 68 w 184"/>
                <a:gd name="T15" fmla="*/ 143 h 183"/>
                <a:gd name="T16" fmla="*/ 93 w 184"/>
                <a:gd name="T17" fmla="*/ 140 h 183"/>
                <a:gd name="T18" fmla="*/ 68 w 184"/>
                <a:gd name="T19" fmla="*/ 143 h 183"/>
                <a:gd name="T20" fmla="*/ 31 w 184"/>
                <a:gd name="T21" fmla="*/ 78 h 183"/>
                <a:gd name="T22" fmla="*/ 68 w 184"/>
                <a:gd name="T23" fmla="*/ 71 h 183"/>
                <a:gd name="T24" fmla="*/ 68 w 184"/>
                <a:gd name="T25" fmla="*/ 159 h 183"/>
                <a:gd name="T26" fmla="*/ 105 w 184"/>
                <a:gd name="T27" fmla="*/ 152 h 183"/>
                <a:gd name="T28" fmla="*/ 68 w 184"/>
                <a:gd name="T29" fmla="*/ 159 h 183"/>
                <a:gd name="T30" fmla="*/ 162 w 184"/>
                <a:gd name="T31" fmla="*/ 41 h 183"/>
                <a:gd name="T32" fmla="*/ 148 w 184"/>
                <a:gd name="T33" fmla="*/ 47 h 183"/>
                <a:gd name="T34" fmla="*/ 142 w 184"/>
                <a:gd name="T35" fmla="*/ 86 h 183"/>
                <a:gd name="T36" fmla="*/ 136 w 184"/>
                <a:gd name="T37" fmla="*/ 85 h 183"/>
                <a:gd name="T38" fmla="*/ 116 w 184"/>
                <a:gd name="T39" fmla="*/ 67 h 183"/>
                <a:gd name="T40" fmla="*/ 118 w 184"/>
                <a:gd name="T41" fmla="*/ 37 h 183"/>
                <a:gd name="T42" fmla="*/ 138 w 184"/>
                <a:gd name="T43" fmla="*/ 46 h 183"/>
                <a:gd name="T44" fmla="*/ 144 w 184"/>
                <a:gd name="T45" fmla="*/ 43 h 183"/>
                <a:gd name="T46" fmla="*/ 140 w 184"/>
                <a:gd name="T47" fmla="*/ 22 h 183"/>
                <a:gd name="T48" fmla="*/ 113 w 184"/>
                <a:gd name="T49" fmla="*/ 1 h 183"/>
                <a:gd name="T50" fmla="*/ 108 w 184"/>
                <a:gd name="T51" fmla="*/ 50 h 183"/>
                <a:gd name="T52" fmla="*/ 101 w 184"/>
                <a:gd name="T53" fmla="*/ 48 h 183"/>
                <a:gd name="T54" fmla="*/ 86 w 184"/>
                <a:gd name="T55" fmla="*/ 50 h 183"/>
                <a:gd name="T56" fmla="*/ 0 w 184"/>
                <a:gd name="T57" fmla="*/ 115 h 183"/>
                <a:gd name="T58" fmla="*/ 135 w 184"/>
                <a:gd name="T59" fmla="*/ 125 h 183"/>
                <a:gd name="T60" fmla="*/ 156 w 184"/>
                <a:gd name="T61" fmla="*/ 105 h 183"/>
                <a:gd name="T62" fmla="*/ 158 w 184"/>
                <a:gd name="T63" fmla="*/ 76 h 183"/>
                <a:gd name="T64" fmla="*/ 178 w 184"/>
                <a:gd name="T65" fmla="*/ 85 h 183"/>
                <a:gd name="T66" fmla="*/ 184 w 184"/>
                <a:gd name="T67" fmla="*/ 81 h 183"/>
                <a:gd name="T68" fmla="*/ 180 w 184"/>
                <a:gd name="T69" fmla="*/ 60 h 183"/>
                <a:gd name="T70" fmla="*/ 135 w 184"/>
                <a:gd name="T71" fmla="*/ 27 h 183"/>
                <a:gd name="T72" fmla="*/ 136 w 184"/>
                <a:gd name="T73" fmla="*/ 36 h 183"/>
                <a:gd name="T74" fmla="*/ 120 w 184"/>
                <a:gd name="T75" fmla="*/ 29 h 183"/>
                <a:gd name="T76" fmla="*/ 116 w 184"/>
                <a:gd name="T77" fmla="*/ 9 h 183"/>
                <a:gd name="T78" fmla="*/ 96 w 184"/>
                <a:gd name="T79" fmla="*/ 55 h 183"/>
                <a:gd name="T80" fmla="*/ 108 w 184"/>
                <a:gd name="T81" fmla="*/ 58 h 183"/>
                <a:gd name="T82" fmla="*/ 96 w 184"/>
                <a:gd name="T83" fmla="*/ 79 h 183"/>
                <a:gd name="T84" fmla="*/ 96 w 184"/>
                <a:gd name="T85" fmla="*/ 55 h 183"/>
                <a:gd name="T86" fmla="*/ 8 w 184"/>
                <a:gd name="T87" fmla="*/ 115 h 183"/>
                <a:gd name="T88" fmla="*/ 79 w 184"/>
                <a:gd name="T89" fmla="*/ 56 h 183"/>
                <a:gd name="T90" fmla="*/ 96 w 184"/>
                <a:gd name="T91" fmla="*/ 87 h 183"/>
                <a:gd name="T92" fmla="*/ 123 w 184"/>
                <a:gd name="T93" fmla="*/ 91 h 183"/>
                <a:gd name="T94" fmla="*/ 127 w 184"/>
                <a:gd name="T95" fmla="*/ 123 h 183"/>
                <a:gd name="T96" fmla="*/ 148 w 184"/>
                <a:gd name="T97" fmla="*/ 105 h 183"/>
                <a:gd name="T98" fmla="*/ 124 w 184"/>
                <a:gd name="T99" fmla="*/ 105 h 183"/>
                <a:gd name="T100" fmla="*/ 139 w 184"/>
                <a:gd name="T101" fmla="*/ 94 h 183"/>
                <a:gd name="T102" fmla="*/ 148 w 184"/>
                <a:gd name="T103" fmla="*/ 105 h 183"/>
                <a:gd name="T104" fmla="*/ 166 w 184"/>
                <a:gd name="T105" fmla="*/ 69 h 183"/>
                <a:gd name="T106" fmla="*/ 156 w 184"/>
                <a:gd name="T107" fmla="*/ 68 h 183"/>
                <a:gd name="T108" fmla="*/ 156 w 184"/>
                <a:gd name="T109" fmla="*/ 47 h 183"/>
                <a:gd name="T110" fmla="*/ 176 w 184"/>
                <a:gd name="T111" fmla="*/ 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83">
                  <a:moveTo>
                    <a:pt x="88" y="115"/>
                  </a:moveTo>
                  <a:cubicBezTo>
                    <a:pt x="88" y="104"/>
                    <a:pt x="79" y="95"/>
                    <a:pt x="68" y="95"/>
                  </a:cubicBezTo>
                  <a:cubicBezTo>
                    <a:pt x="57" y="95"/>
                    <a:pt x="48" y="104"/>
                    <a:pt x="48" y="115"/>
                  </a:cubicBezTo>
                  <a:cubicBezTo>
                    <a:pt x="48" y="126"/>
                    <a:pt x="57" y="135"/>
                    <a:pt x="68" y="135"/>
                  </a:cubicBezTo>
                  <a:cubicBezTo>
                    <a:pt x="79" y="135"/>
                    <a:pt x="88" y="126"/>
                    <a:pt x="88" y="115"/>
                  </a:cubicBezTo>
                  <a:close/>
                  <a:moveTo>
                    <a:pt x="56" y="115"/>
                  </a:moveTo>
                  <a:cubicBezTo>
                    <a:pt x="56" y="108"/>
                    <a:pt x="61" y="103"/>
                    <a:pt x="68" y="103"/>
                  </a:cubicBezTo>
                  <a:cubicBezTo>
                    <a:pt x="75" y="103"/>
                    <a:pt x="80" y="108"/>
                    <a:pt x="80" y="115"/>
                  </a:cubicBezTo>
                  <a:cubicBezTo>
                    <a:pt x="80" y="122"/>
                    <a:pt x="75" y="127"/>
                    <a:pt x="68" y="127"/>
                  </a:cubicBezTo>
                  <a:cubicBezTo>
                    <a:pt x="61" y="127"/>
                    <a:pt x="56" y="122"/>
                    <a:pt x="56" y="115"/>
                  </a:cubicBezTo>
                  <a:close/>
                  <a:moveTo>
                    <a:pt x="68" y="87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58" y="79"/>
                    <a:pt x="49" y="83"/>
                    <a:pt x="43" y="9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3" y="90"/>
                    <a:pt x="61" y="87"/>
                    <a:pt x="68" y="87"/>
                  </a:cubicBezTo>
                  <a:close/>
                  <a:moveTo>
                    <a:pt x="68" y="143"/>
                  </a:moveTo>
                  <a:cubicBezTo>
                    <a:pt x="68" y="151"/>
                    <a:pt x="68" y="151"/>
                    <a:pt x="68" y="151"/>
                  </a:cubicBezTo>
                  <a:cubicBezTo>
                    <a:pt x="78" y="151"/>
                    <a:pt x="87" y="147"/>
                    <a:pt x="93" y="140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3" y="140"/>
                    <a:pt x="75" y="143"/>
                    <a:pt x="68" y="143"/>
                  </a:cubicBezTo>
                  <a:close/>
                  <a:moveTo>
                    <a:pt x="68" y="63"/>
                  </a:moveTo>
                  <a:cubicBezTo>
                    <a:pt x="54" y="63"/>
                    <a:pt x="41" y="68"/>
                    <a:pt x="31" y="78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45" y="76"/>
                    <a:pt x="56" y="71"/>
                    <a:pt x="68" y="71"/>
                  </a:cubicBezTo>
                  <a:lnTo>
                    <a:pt x="68" y="63"/>
                  </a:lnTo>
                  <a:close/>
                  <a:moveTo>
                    <a:pt x="68" y="159"/>
                  </a:moveTo>
                  <a:cubicBezTo>
                    <a:pt x="68" y="167"/>
                    <a:pt x="68" y="167"/>
                    <a:pt x="68" y="167"/>
                  </a:cubicBezTo>
                  <a:cubicBezTo>
                    <a:pt x="82" y="167"/>
                    <a:pt x="95" y="162"/>
                    <a:pt x="105" y="152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91" y="154"/>
                    <a:pt x="80" y="159"/>
                    <a:pt x="68" y="159"/>
                  </a:cubicBezTo>
                  <a:close/>
                  <a:moveTo>
                    <a:pt x="180" y="60"/>
                  </a:moveTo>
                  <a:cubicBezTo>
                    <a:pt x="162" y="41"/>
                    <a:pt x="162" y="41"/>
                    <a:pt x="162" y="41"/>
                  </a:cubicBezTo>
                  <a:cubicBezTo>
                    <a:pt x="159" y="39"/>
                    <a:pt x="156" y="38"/>
                    <a:pt x="153" y="40"/>
                  </a:cubicBezTo>
                  <a:cubicBezTo>
                    <a:pt x="150" y="41"/>
                    <a:pt x="148" y="44"/>
                    <a:pt x="148" y="47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0" y="86"/>
                    <a:pt x="138" y="85"/>
                    <a:pt x="136" y="85"/>
                  </a:cubicBezTo>
                  <a:cubicBezTo>
                    <a:pt x="134" y="85"/>
                    <a:pt x="132" y="86"/>
                    <a:pt x="130" y="86"/>
                  </a:cubicBezTo>
                  <a:cubicBezTo>
                    <a:pt x="126" y="79"/>
                    <a:pt x="122" y="73"/>
                    <a:pt x="116" y="67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39"/>
                    <a:pt x="117" y="38"/>
                    <a:pt x="118" y="37"/>
                  </a:cubicBezTo>
                  <a:cubicBezTo>
                    <a:pt x="119" y="37"/>
                    <a:pt x="120" y="36"/>
                    <a:pt x="122" y="37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9" y="47"/>
                    <a:pt x="141" y="47"/>
                    <a:pt x="142" y="46"/>
                  </a:cubicBezTo>
                  <a:cubicBezTo>
                    <a:pt x="143" y="46"/>
                    <a:pt x="144" y="44"/>
                    <a:pt x="144" y="4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7"/>
                    <a:pt x="143" y="24"/>
                    <a:pt x="140" y="2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19" y="1"/>
                    <a:pt x="116" y="0"/>
                    <a:pt x="113" y="1"/>
                  </a:cubicBezTo>
                  <a:cubicBezTo>
                    <a:pt x="110" y="3"/>
                    <a:pt x="108" y="5"/>
                    <a:pt x="108" y="9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0" y="47"/>
                    <a:pt x="98" y="47"/>
                    <a:pt x="96" y="47"/>
                  </a:cubicBezTo>
                  <a:cubicBezTo>
                    <a:pt x="92" y="47"/>
                    <a:pt x="89" y="48"/>
                    <a:pt x="86" y="50"/>
                  </a:cubicBezTo>
                  <a:cubicBezTo>
                    <a:pt x="81" y="48"/>
                    <a:pt x="74" y="47"/>
                    <a:pt x="68" y="47"/>
                  </a:cubicBezTo>
                  <a:cubicBezTo>
                    <a:pt x="31" y="47"/>
                    <a:pt x="0" y="78"/>
                    <a:pt x="0" y="115"/>
                  </a:cubicBezTo>
                  <a:cubicBezTo>
                    <a:pt x="0" y="152"/>
                    <a:pt x="31" y="183"/>
                    <a:pt x="68" y="183"/>
                  </a:cubicBezTo>
                  <a:cubicBezTo>
                    <a:pt x="102" y="183"/>
                    <a:pt x="130" y="158"/>
                    <a:pt x="135" y="125"/>
                  </a:cubicBezTo>
                  <a:cubicBezTo>
                    <a:pt x="135" y="125"/>
                    <a:pt x="136" y="125"/>
                    <a:pt x="136" y="125"/>
                  </a:cubicBezTo>
                  <a:cubicBezTo>
                    <a:pt x="147" y="125"/>
                    <a:pt x="156" y="116"/>
                    <a:pt x="156" y="105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7"/>
                    <a:pt x="157" y="76"/>
                    <a:pt x="158" y="76"/>
                  </a:cubicBezTo>
                  <a:cubicBezTo>
                    <a:pt x="159" y="75"/>
                    <a:pt x="160" y="75"/>
                    <a:pt x="162" y="76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6"/>
                    <a:pt x="181" y="86"/>
                    <a:pt x="182" y="85"/>
                  </a:cubicBezTo>
                  <a:cubicBezTo>
                    <a:pt x="183" y="84"/>
                    <a:pt x="184" y="83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65"/>
                    <a:pt x="183" y="62"/>
                    <a:pt x="180" y="60"/>
                  </a:cubicBezTo>
                  <a:close/>
                  <a:moveTo>
                    <a:pt x="116" y="9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6" y="28"/>
                    <a:pt x="136" y="29"/>
                    <a:pt x="136" y="30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4" y="29"/>
                    <a:pt x="122" y="29"/>
                    <a:pt x="120" y="29"/>
                  </a:cubicBezTo>
                  <a:cubicBezTo>
                    <a:pt x="119" y="29"/>
                    <a:pt x="117" y="29"/>
                    <a:pt x="116" y="2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lose/>
                  <a:moveTo>
                    <a:pt x="96" y="55"/>
                  </a:moveTo>
                  <a:cubicBezTo>
                    <a:pt x="97" y="55"/>
                    <a:pt x="98" y="55"/>
                    <a:pt x="99" y="56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74"/>
                    <a:pt x="103" y="79"/>
                    <a:pt x="96" y="79"/>
                  </a:cubicBezTo>
                  <a:cubicBezTo>
                    <a:pt x="89" y="79"/>
                    <a:pt x="84" y="74"/>
                    <a:pt x="84" y="67"/>
                  </a:cubicBezTo>
                  <a:cubicBezTo>
                    <a:pt x="84" y="60"/>
                    <a:pt x="89" y="55"/>
                    <a:pt x="96" y="55"/>
                  </a:cubicBezTo>
                  <a:close/>
                  <a:moveTo>
                    <a:pt x="68" y="175"/>
                  </a:moveTo>
                  <a:cubicBezTo>
                    <a:pt x="35" y="175"/>
                    <a:pt x="8" y="148"/>
                    <a:pt x="8" y="115"/>
                  </a:cubicBezTo>
                  <a:cubicBezTo>
                    <a:pt x="8" y="82"/>
                    <a:pt x="35" y="55"/>
                    <a:pt x="68" y="55"/>
                  </a:cubicBezTo>
                  <a:cubicBezTo>
                    <a:pt x="72" y="55"/>
                    <a:pt x="76" y="55"/>
                    <a:pt x="79" y="56"/>
                  </a:cubicBezTo>
                  <a:cubicBezTo>
                    <a:pt x="77" y="59"/>
                    <a:pt x="76" y="63"/>
                    <a:pt x="76" y="67"/>
                  </a:cubicBezTo>
                  <a:cubicBezTo>
                    <a:pt x="76" y="78"/>
                    <a:pt x="85" y="87"/>
                    <a:pt x="96" y="87"/>
                  </a:cubicBezTo>
                  <a:cubicBezTo>
                    <a:pt x="104" y="87"/>
                    <a:pt x="110" y="83"/>
                    <a:pt x="114" y="76"/>
                  </a:cubicBezTo>
                  <a:cubicBezTo>
                    <a:pt x="117" y="80"/>
                    <a:pt x="120" y="85"/>
                    <a:pt x="123" y="91"/>
                  </a:cubicBezTo>
                  <a:cubicBezTo>
                    <a:pt x="119" y="94"/>
                    <a:pt x="116" y="99"/>
                    <a:pt x="116" y="105"/>
                  </a:cubicBezTo>
                  <a:cubicBezTo>
                    <a:pt x="116" y="113"/>
                    <a:pt x="121" y="120"/>
                    <a:pt x="127" y="123"/>
                  </a:cubicBezTo>
                  <a:cubicBezTo>
                    <a:pt x="123" y="152"/>
                    <a:pt x="98" y="175"/>
                    <a:pt x="68" y="175"/>
                  </a:cubicBezTo>
                  <a:close/>
                  <a:moveTo>
                    <a:pt x="148" y="105"/>
                  </a:moveTo>
                  <a:cubicBezTo>
                    <a:pt x="148" y="112"/>
                    <a:pt x="143" y="117"/>
                    <a:pt x="136" y="117"/>
                  </a:cubicBezTo>
                  <a:cubicBezTo>
                    <a:pt x="129" y="117"/>
                    <a:pt x="124" y="112"/>
                    <a:pt x="124" y="105"/>
                  </a:cubicBezTo>
                  <a:cubicBezTo>
                    <a:pt x="124" y="99"/>
                    <a:pt x="129" y="93"/>
                    <a:pt x="136" y="93"/>
                  </a:cubicBezTo>
                  <a:cubicBezTo>
                    <a:pt x="137" y="93"/>
                    <a:pt x="138" y="94"/>
                    <a:pt x="139" y="94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05"/>
                  </a:lnTo>
                  <a:close/>
                  <a:moveTo>
                    <a:pt x="176" y="74"/>
                  </a:moveTo>
                  <a:cubicBezTo>
                    <a:pt x="166" y="69"/>
                    <a:pt x="166" y="69"/>
                    <a:pt x="166" y="69"/>
                  </a:cubicBezTo>
                  <a:cubicBezTo>
                    <a:pt x="164" y="68"/>
                    <a:pt x="162" y="67"/>
                    <a:pt x="160" y="67"/>
                  </a:cubicBezTo>
                  <a:cubicBezTo>
                    <a:pt x="159" y="67"/>
                    <a:pt x="157" y="67"/>
                    <a:pt x="156" y="6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6" y="67"/>
                    <a:pt x="176" y="68"/>
                    <a:pt x="176" y="69"/>
                  </a:cubicBezTo>
                  <a:lnTo>
                    <a:pt x="176" y="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8"/>
          <p:cNvGrpSpPr/>
          <p:nvPr/>
        </p:nvGrpSpPr>
        <p:grpSpPr>
          <a:xfrm>
            <a:off x="7015368" y="5494338"/>
            <a:ext cx="633413" cy="633413"/>
            <a:chOff x="3844481" y="4805600"/>
            <a:chExt cx="633413" cy="633413"/>
          </a:xfrm>
          <a:solidFill>
            <a:schemeClr val="tx2"/>
          </a:solidFill>
        </p:grpSpPr>
        <p:sp>
          <p:nvSpPr>
            <p:cNvPr id="27" name="Freeform 532"/>
            <p:cNvSpPr>
              <a:spLocks noEditPoints="1"/>
            </p:cNvSpPr>
            <p:nvPr/>
          </p:nvSpPr>
          <p:spPr bwMode="auto">
            <a:xfrm>
              <a:off x="3844481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711"/>
            <p:cNvSpPr>
              <a:spLocks noEditPoints="1"/>
            </p:cNvSpPr>
            <p:nvPr/>
          </p:nvSpPr>
          <p:spPr bwMode="auto">
            <a:xfrm>
              <a:off x="4007358" y="4942236"/>
              <a:ext cx="307658" cy="359235"/>
            </a:xfrm>
            <a:custGeom>
              <a:avLst/>
              <a:gdLst>
                <a:gd name="T0" fmla="*/ 112 w 144"/>
                <a:gd name="T1" fmla="*/ 0 h 168"/>
                <a:gd name="T2" fmla="*/ 0 w 144"/>
                <a:gd name="T3" fmla="*/ 32 h 168"/>
                <a:gd name="T4" fmla="*/ 28 w 144"/>
                <a:gd name="T5" fmla="*/ 68 h 168"/>
                <a:gd name="T6" fmla="*/ 36 w 144"/>
                <a:gd name="T7" fmla="*/ 129 h 168"/>
                <a:gd name="T8" fmla="*/ 29 w 144"/>
                <a:gd name="T9" fmla="*/ 144 h 168"/>
                <a:gd name="T10" fmla="*/ 20 w 144"/>
                <a:gd name="T11" fmla="*/ 168 h 168"/>
                <a:gd name="T12" fmla="*/ 28 w 144"/>
                <a:gd name="T13" fmla="*/ 156 h 168"/>
                <a:gd name="T14" fmla="*/ 112 w 144"/>
                <a:gd name="T15" fmla="*/ 152 h 168"/>
                <a:gd name="T16" fmla="*/ 116 w 144"/>
                <a:gd name="T17" fmla="*/ 168 h 168"/>
                <a:gd name="T18" fmla="*/ 124 w 144"/>
                <a:gd name="T19" fmla="*/ 156 h 168"/>
                <a:gd name="T20" fmla="*/ 116 w 144"/>
                <a:gd name="T21" fmla="*/ 140 h 168"/>
                <a:gd name="T22" fmla="*/ 108 w 144"/>
                <a:gd name="T23" fmla="*/ 79 h 168"/>
                <a:gd name="T24" fmla="*/ 115 w 144"/>
                <a:gd name="T25" fmla="*/ 64 h 168"/>
                <a:gd name="T26" fmla="*/ 104 w 144"/>
                <a:gd name="T27" fmla="*/ 144 h 168"/>
                <a:gd name="T28" fmla="*/ 36 w 144"/>
                <a:gd name="T29" fmla="*/ 140 h 168"/>
                <a:gd name="T30" fmla="*/ 60 w 144"/>
                <a:gd name="T31" fmla="*/ 136 h 168"/>
                <a:gd name="T32" fmla="*/ 44 w 144"/>
                <a:gd name="T33" fmla="*/ 128 h 168"/>
                <a:gd name="T34" fmla="*/ 100 w 144"/>
                <a:gd name="T35" fmla="*/ 80 h 168"/>
                <a:gd name="T36" fmla="*/ 84 w 144"/>
                <a:gd name="T37" fmla="*/ 128 h 168"/>
                <a:gd name="T38" fmla="*/ 104 w 144"/>
                <a:gd name="T39" fmla="*/ 136 h 168"/>
                <a:gd name="T40" fmla="*/ 104 w 144"/>
                <a:gd name="T41" fmla="*/ 144 h 168"/>
                <a:gd name="T42" fmla="*/ 40 w 144"/>
                <a:gd name="T43" fmla="*/ 72 h 168"/>
                <a:gd name="T44" fmla="*/ 40 w 144"/>
                <a:gd name="T45" fmla="*/ 64 h 168"/>
                <a:gd name="T46" fmla="*/ 60 w 144"/>
                <a:gd name="T47" fmla="*/ 56 h 168"/>
                <a:gd name="T48" fmla="*/ 52 w 144"/>
                <a:gd name="T49" fmla="*/ 44 h 168"/>
                <a:gd name="T50" fmla="*/ 96 w 144"/>
                <a:gd name="T51" fmla="*/ 32 h 168"/>
                <a:gd name="T52" fmla="*/ 96 w 144"/>
                <a:gd name="T53" fmla="*/ 56 h 168"/>
                <a:gd name="T54" fmla="*/ 84 w 144"/>
                <a:gd name="T55" fmla="*/ 64 h 168"/>
                <a:gd name="T56" fmla="*/ 108 w 144"/>
                <a:gd name="T57" fmla="*/ 68 h 168"/>
                <a:gd name="T58" fmla="*/ 112 w 144"/>
                <a:gd name="T59" fmla="*/ 56 h 168"/>
                <a:gd name="T60" fmla="*/ 112 w 144"/>
                <a:gd name="T61" fmla="*/ 32 h 168"/>
                <a:gd name="T62" fmla="*/ 112 w 144"/>
                <a:gd name="T63" fmla="*/ 40 h 168"/>
                <a:gd name="T64" fmla="*/ 124 w 144"/>
                <a:gd name="T65" fmla="*/ 36 h 168"/>
                <a:gd name="T66" fmla="*/ 32 w 144"/>
                <a:gd name="T67" fmla="*/ 24 h 168"/>
                <a:gd name="T68" fmla="*/ 32 w 144"/>
                <a:gd name="T69" fmla="*/ 48 h 168"/>
                <a:gd name="T70" fmla="*/ 28 w 144"/>
                <a:gd name="T71" fmla="*/ 36 h 168"/>
                <a:gd name="T72" fmla="*/ 44 w 144"/>
                <a:gd name="T73" fmla="*/ 44 h 168"/>
                <a:gd name="T74" fmla="*/ 8 w 144"/>
                <a:gd name="T75" fmla="*/ 32 h 168"/>
                <a:gd name="T76" fmla="*/ 112 w 144"/>
                <a:gd name="T77" fmla="*/ 8 h 168"/>
                <a:gd name="T78" fmla="*/ 112 w 144"/>
                <a:gd name="T79" fmla="*/ 56 h 168"/>
                <a:gd name="T80" fmla="*/ 76 w 144"/>
                <a:gd name="T81" fmla="*/ 120 h 168"/>
                <a:gd name="T82" fmla="*/ 68 w 144"/>
                <a:gd name="T83" fmla="*/ 88 h 168"/>
                <a:gd name="T84" fmla="*/ 92 w 144"/>
                <a:gd name="T85" fmla="*/ 88 h 168"/>
                <a:gd name="T86" fmla="*/ 84 w 144"/>
                <a:gd name="T87" fmla="*/ 120 h 168"/>
                <a:gd name="T88" fmla="*/ 92 w 144"/>
                <a:gd name="T89" fmla="*/ 88 h 168"/>
                <a:gd name="T90" fmla="*/ 60 w 144"/>
                <a:gd name="T91" fmla="*/ 120 h 168"/>
                <a:gd name="T92" fmla="*/ 52 w 144"/>
                <a:gd name="T93" fmla="*/ 88 h 168"/>
                <a:gd name="T94" fmla="*/ 60 w 144"/>
                <a:gd name="T95" fmla="*/ 48 h 168"/>
                <a:gd name="T96" fmla="*/ 68 w 144"/>
                <a:gd name="T97" fmla="*/ 40 h 168"/>
                <a:gd name="T98" fmla="*/ 60 w 144"/>
                <a:gd name="T99" fmla="*/ 48 h 168"/>
                <a:gd name="T100" fmla="*/ 76 w 144"/>
                <a:gd name="T101" fmla="*/ 40 h 168"/>
                <a:gd name="T102" fmla="*/ 84 w 144"/>
                <a:gd name="T10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68">
                  <a:moveTo>
                    <a:pt x="144" y="32"/>
                  </a:moveTo>
                  <a:cubicBezTo>
                    <a:pt x="144" y="14"/>
                    <a:pt x="130" y="0"/>
                    <a:pt x="11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3" y="62"/>
                    <a:pt x="29" y="64"/>
                  </a:cubicBezTo>
                  <a:cubicBezTo>
                    <a:pt x="28" y="65"/>
                    <a:pt x="28" y="67"/>
                    <a:pt x="28" y="68"/>
                  </a:cubicBezTo>
                  <a:cubicBezTo>
                    <a:pt x="28" y="73"/>
                    <a:pt x="31" y="78"/>
                    <a:pt x="36" y="7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1" y="130"/>
                    <a:pt x="28" y="135"/>
                    <a:pt x="28" y="140"/>
                  </a:cubicBezTo>
                  <a:cubicBezTo>
                    <a:pt x="28" y="142"/>
                    <a:pt x="28" y="143"/>
                    <a:pt x="29" y="144"/>
                  </a:cubicBezTo>
                  <a:cubicBezTo>
                    <a:pt x="24" y="146"/>
                    <a:pt x="20" y="150"/>
                    <a:pt x="20" y="156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30" y="152"/>
                    <a:pt x="3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4"/>
                    <a:pt x="116" y="156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0"/>
                    <a:pt x="120" y="146"/>
                    <a:pt x="115" y="144"/>
                  </a:cubicBezTo>
                  <a:cubicBezTo>
                    <a:pt x="116" y="143"/>
                    <a:pt x="116" y="142"/>
                    <a:pt x="116" y="140"/>
                  </a:cubicBezTo>
                  <a:cubicBezTo>
                    <a:pt x="116" y="135"/>
                    <a:pt x="113" y="130"/>
                    <a:pt x="108" y="12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13" y="78"/>
                    <a:pt x="116" y="73"/>
                    <a:pt x="116" y="68"/>
                  </a:cubicBezTo>
                  <a:cubicBezTo>
                    <a:pt x="116" y="67"/>
                    <a:pt x="116" y="65"/>
                    <a:pt x="115" y="64"/>
                  </a:cubicBezTo>
                  <a:cubicBezTo>
                    <a:pt x="131" y="62"/>
                    <a:pt x="144" y="49"/>
                    <a:pt x="144" y="32"/>
                  </a:cubicBezTo>
                  <a:close/>
                  <a:moveTo>
                    <a:pt x="10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38" y="144"/>
                    <a:pt x="36" y="142"/>
                    <a:pt x="36" y="140"/>
                  </a:cubicBezTo>
                  <a:cubicBezTo>
                    <a:pt x="36" y="138"/>
                    <a:pt x="38" y="136"/>
                    <a:pt x="40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6" y="136"/>
                    <a:pt x="108" y="138"/>
                    <a:pt x="108" y="140"/>
                  </a:cubicBezTo>
                  <a:cubicBezTo>
                    <a:pt x="108" y="142"/>
                    <a:pt x="106" y="144"/>
                    <a:pt x="104" y="144"/>
                  </a:cubicBezTo>
                  <a:close/>
                  <a:moveTo>
                    <a:pt x="104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38" y="72"/>
                    <a:pt x="36" y="70"/>
                    <a:pt x="36" y="68"/>
                  </a:cubicBezTo>
                  <a:cubicBezTo>
                    <a:pt x="36" y="66"/>
                    <a:pt x="38" y="64"/>
                    <a:pt x="4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49"/>
                    <a:pt x="52" y="44"/>
                  </a:cubicBezTo>
                  <a:cubicBezTo>
                    <a:pt x="52" y="39"/>
                    <a:pt x="50" y="35"/>
                    <a:pt x="4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5"/>
                    <a:pt x="92" y="39"/>
                    <a:pt x="92" y="44"/>
                  </a:cubicBezTo>
                  <a:cubicBezTo>
                    <a:pt x="92" y="49"/>
                    <a:pt x="94" y="53"/>
                    <a:pt x="96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4"/>
                    <a:pt x="108" y="66"/>
                    <a:pt x="108" y="68"/>
                  </a:cubicBezTo>
                  <a:cubicBezTo>
                    <a:pt x="108" y="70"/>
                    <a:pt x="106" y="72"/>
                    <a:pt x="104" y="72"/>
                  </a:cubicBezTo>
                  <a:close/>
                  <a:moveTo>
                    <a:pt x="112" y="56"/>
                  </a:moveTo>
                  <a:cubicBezTo>
                    <a:pt x="105" y="56"/>
                    <a:pt x="100" y="51"/>
                    <a:pt x="100" y="44"/>
                  </a:cubicBezTo>
                  <a:cubicBezTo>
                    <a:pt x="100" y="37"/>
                    <a:pt x="105" y="32"/>
                    <a:pt x="112" y="32"/>
                  </a:cubicBezTo>
                  <a:cubicBezTo>
                    <a:pt x="114" y="32"/>
                    <a:pt x="116" y="34"/>
                    <a:pt x="116" y="36"/>
                  </a:cubicBezTo>
                  <a:cubicBezTo>
                    <a:pt x="116" y="38"/>
                    <a:pt x="114" y="40"/>
                    <a:pt x="112" y="4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9" y="48"/>
                    <a:pt x="124" y="43"/>
                    <a:pt x="124" y="36"/>
                  </a:cubicBezTo>
                  <a:cubicBezTo>
                    <a:pt x="124" y="29"/>
                    <a:pt x="119" y="24"/>
                    <a:pt x="1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5" y="24"/>
                    <a:pt x="20" y="29"/>
                    <a:pt x="20" y="36"/>
                  </a:cubicBezTo>
                  <a:cubicBezTo>
                    <a:pt x="20" y="43"/>
                    <a:pt x="25" y="48"/>
                    <a:pt x="32" y="48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0"/>
                    <a:pt x="28" y="38"/>
                    <a:pt x="28" y="36"/>
                  </a:cubicBezTo>
                  <a:cubicBezTo>
                    <a:pt x="28" y="34"/>
                    <a:pt x="30" y="32"/>
                    <a:pt x="32" y="32"/>
                  </a:cubicBezTo>
                  <a:cubicBezTo>
                    <a:pt x="39" y="32"/>
                    <a:pt x="44" y="37"/>
                    <a:pt x="44" y="44"/>
                  </a:cubicBezTo>
                  <a:cubicBezTo>
                    <a:pt x="44" y="51"/>
                    <a:pt x="39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25" y="8"/>
                    <a:pt x="136" y="19"/>
                    <a:pt x="136" y="32"/>
                  </a:cubicBezTo>
                  <a:cubicBezTo>
                    <a:pt x="136" y="45"/>
                    <a:pt x="125" y="56"/>
                    <a:pt x="112" y="56"/>
                  </a:cubicBezTo>
                  <a:close/>
                  <a:moveTo>
                    <a:pt x="68" y="120"/>
                  </a:moveTo>
                  <a:cubicBezTo>
                    <a:pt x="76" y="120"/>
                    <a:pt x="76" y="120"/>
                    <a:pt x="76" y="12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68" y="88"/>
                    <a:pt x="68" y="88"/>
                    <a:pt x="68" y="88"/>
                  </a:cubicBezTo>
                  <a:lnTo>
                    <a:pt x="68" y="120"/>
                  </a:lnTo>
                  <a:close/>
                  <a:moveTo>
                    <a:pt x="92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88"/>
                  </a:lnTo>
                  <a:close/>
                  <a:moveTo>
                    <a:pt x="52" y="120"/>
                  </a:moveTo>
                  <a:cubicBezTo>
                    <a:pt x="60" y="120"/>
                    <a:pt x="60" y="120"/>
                    <a:pt x="60" y="120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2" y="88"/>
                    <a:pt x="52" y="88"/>
                    <a:pt x="52" y="88"/>
                  </a:cubicBezTo>
                  <a:lnTo>
                    <a:pt x="52" y="120"/>
                  </a:lnTo>
                  <a:close/>
                  <a:moveTo>
                    <a:pt x="60" y="48"/>
                  </a:moveTo>
                  <a:cubicBezTo>
                    <a:pt x="68" y="48"/>
                    <a:pt x="68" y="48"/>
                    <a:pt x="68" y="4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0" y="40"/>
                    <a:pt x="60" y="40"/>
                    <a:pt x="60" y="40"/>
                  </a:cubicBezTo>
                  <a:lnTo>
                    <a:pt x="60" y="48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84" y="48"/>
                    <a:pt x="84" y="48"/>
                    <a:pt x="84" y="48"/>
                  </a:cubicBezTo>
                  <a:lnTo>
                    <a:pt x="84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03320650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Media &amp; entertainment</a:t>
            </a:r>
          </a:p>
        </p:txBody>
      </p:sp>
      <p:sp>
        <p:nvSpPr>
          <p:cNvPr id="3" name="pole tekstowe 528"/>
          <p:cNvSpPr txBox="1"/>
          <p:nvPr/>
        </p:nvSpPr>
        <p:spPr>
          <a:xfrm>
            <a:off x="4093876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Media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6105900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Entertainment</a:t>
            </a:r>
          </a:p>
        </p:txBody>
      </p:sp>
      <p:sp>
        <p:nvSpPr>
          <p:cNvPr id="5" name="Freeform 712"/>
          <p:cNvSpPr>
            <a:spLocks noEditPoints="1"/>
          </p:cNvSpPr>
          <p:nvPr/>
        </p:nvSpPr>
        <p:spPr bwMode="auto">
          <a:xfrm>
            <a:off x="6587616" y="2798640"/>
            <a:ext cx="1037531" cy="660650"/>
          </a:xfrm>
          <a:custGeom>
            <a:avLst/>
            <a:gdLst>
              <a:gd name="T0" fmla="*/ 49 w 198"/>
              <a:gd name="T1" fmla="*/ 56 h 126"/>
              <a:gd name="T2" fmla="*/ 27 w 198"/>
              <a:gd name="T3" fmla="*/ 73 h 126"/>
              <a:gd name="T4" fmla="*/ 51 w 198"/>
              <a:gd name="T5" fmla="*/ 83 h 126"/>
              <a:gd name="T6" fmla="*/ 54 w 198"/>
              <a:gd name="T7" fmla="*/ 57 h 126"/>
              <a:gd name="T8" fmla="*/ 50 w 198"/>
              <a:gd name="T9" fmla="*/ 71 h 126"/>
              <a:gd name="T10" fmla="*/ 36 w 198"/>
              <a:gd name="T11" fmla="*/ 73 h 126"/>
              <a:gd name="T12" fmla="*/ 50 w 198"/>
              <a:gd name="T13" fmla="*/ 71 h 126"/>
              <a:gd name="T14" fmla="*/ 194 w 198"/>
              <a:gd name="T15" fmla="*/ 42 h 126"/>
              <a:gd name="T16" fmla="*/ 125 w 198"/>
              <a:gd name="T17" fmla="*/ 2 h 126"/>
              <a:gd name="T18" fmla="*/ 119 w 198"/>
              <a:gd name="T19" fmla="*/ 1 h 126"/>
              <a:gd name="T20" fmla="*/ 79 w 198"/>
              <a:gd name="T21" fmla="*/ 1 h 126"/>
              <a:gd name="T22" fmla="*/ 73 w 198"/>
              <a:gd name="T23" fmla="*/ 2 h 126"/>
              <a:gd name="T24" fmla="*/ 4 w 198"/>
              <a:gd name="T25" fmla="*/ 42 h 126"/>
              <a:gd name="T26" fmla="*/ 0 w 198"/>
              <a:gd name="T27" fmla="*/ 46 h 126"/>
              <a:gd name="T28" fmla="*/ 77 w 198"/>
              <a:gd name="T29" fmla="*/ 126 h 126"/>
              <a:gd name="T30" fmla="*/ 99 w 198"/>
              <a:gd name="T31" fmla="*/ 119 h 126"/>
              <a:gd name="T32" fmla="*/ 121 w 198"/>
              <a:gd name="T33" fmla="*/ 126 h 126"/>
              <a:gd name="T34" fmla="*/ 198 w 198"/>
              <a:gd name="T35" fmla="*/ 46 h 126"/>
              <a:gd name="T36" fmla="*/ 92 w 198"/>
              <a:gd name="T37" fmla="*/ 114 h 126"/>
              <a:gd name="T38" fmla="*/ 9 w 198"/>
              <a:gd name="T39" fmla="*/ 50 h 126"/>
              <a:gd name="T40" fmla="*/ 77 w 198"/>
              <a:gd name="T41" fmla="*/ 10 h 126"/>
              <a:gd name="T42" fmla="*/ 90 w 198"/>
              <a:gd name="T43" fmla="*/ 40 h 126"/>
              <a:gd name="T44" fmla="*/ 84 w 198"/>
              <a:gd name="T45" fmla="*/ 36 h 126"/>
              <a:gd name="T46" fmla="*/ 61 w 198"/>
              <a:gd name="T47" fmla="*/ 53 h 126"/>
              <a:gd name="T48" fmla="*/ 82 w 198"/>
              <a:gd name="T49" fmla="*/ 64 h 126"/>
              <a:gd name="T50" fmla="*/ 72 w 198"/>
              <a:gd name="T51" fmla="*/ 80 h 126"/>
              <a:gd name="T52" fmla="*/ 64 w 198"/>
              <a:gd name="T53" fmla="*/ 110 h 126"/>
              <a:gd name="T54" fmla="*/ 68 w 198"/>
              <a:gd name="T55" fmla="*/ 110 h 126"/>
              <a:gd name="T56" fmla="*/ 93 w 198"/>
              <a:gd name="T57" fmla="*/ 114 h 126"/>
              <a:gd name="T58" fmla="*/ 81 w 198"/>
              <a:gd name="T59" fmla="*/ 56 h 126"/>
              <a:gd name="T60" fmla="*/ 84 w 198"/>
              <a:gd name="T61" fmla="*/ 45 h 126"/>
              <a:gd name="T62" fmla="*/ 83 w 198"/>
              <a:gd name="T63" fmla="*/ 92 h 126"/>
              <a:gd name="T64" fmla="*/ 76 w 198"/>
              <a:gd name="T65" fmla="*/ 87 h 126"/>
              <a:gd name="T66" fmla="*/ 82 w 198"/>
              <a:gd name="T67" fmla="*/ 85 h 126"/>
              <a:gd name="T68" fmla="*/ 178 w 198"/>
              <a:gd name="T69" fmla="*/ 77 h 126"/>
              <a:gd name="T70" fmla="*/ 89 w 198"/>
              <a:gd name="T71" fmla="*/ 82 h 126"/>
              <a:gd name="T72" fmla="*/ 121 w 198"/>
              <a:gd name="T73" fmla="*/ 10 h 126"/>
              <a:gd name="T74" fmla="*/ 189 w 198"/>
              <a:gd name="T75" fmla="*/ 50 h 126"/>
              <a:gd name="T76" fmla="*/ 147 w 198"/>
              <a:gd name="T77" fmla="*/ 96 h 126"/>
              <a:gd name="T78" fmla="*/ 98 w 198"/>
              <a:gd name="T79" fmla="*/ 70 h 126"/>
              <a:gd name="T80" fmla="*/ 110 w 198"/>
              <a:gd name="T81" fmla="*/ 107 h 126"/>
              <a:gd name="T82" fmla="*/ 147 w 198"/>
              <a:gd name="T83" fmla="*/ 103 h 126"/>
              <a:gd name="T84" fmla="*/ 147 w 198"/>
              <a:gd name="T85" fmla="*/ 96 h 126"/>
              <a:gd name="T86" fmla="*/ 103 w 198"/>
              <a:gd name="T87" fmla="*/ 80 h 126"/>
              <a:gd name="T88" fmla="*/ 114 w 198"/>
              <a:gd name="T89" fmla="*/ 100 h 126"/>
              <a:gd name="T90" fmla="*/ 125 w 198"/>
              <a:gd name="T91" fmla="*/ 65 h 126"/>
              <a:gd name="T92" fmla="*/ 128 w 198"/>
              <a:gd name="T93" fmla="*/ 66 h 126"/>
              <a:gd name="T94" fmla="*/ 134 w 198"/>
              <a:gd name="T95" fmla="*/ 50 h 126"/>
              <a:gd name="T96" fmla="*/ 114 w 198"/>
              <a:gd name="T97" fmla="*/ 38 h 126"/>
              <a:gd name="T98" fmla="*/ 104 w 198"/>
              <a:gd name="T99" fmla="*/ 53 h 126"/>
              <a:gd name="T100" fmla="*/ 123 w 198"/>
              <a:gd name="T101" fmla="*/ 45 h 126"/>
              <a:gd name="T102" fmla="*/ 126 w 198"/>
              <a:gd name="T103" fmla="*/ 51 h 126"/>
              <a:gd name="T104" fmla="*/ 112 w 198"/>
              <a:gd name="T105" fmla="*/ 49 h 126"/>
              <a:gd name="T106" fmla="*/ 138 w 198"/>
              <a:gd name="T107" fmla="*/ 68 h 126"/>
              <a:gd name="T108" fmla="*/ 160 w 198"/>
              <a:gd name="T109" fmla="*/ 85 h 126"/>
              <a:gd name="T110" fmla="*/ 165 w 198"/>
              <a:gd name="T111" fmla="*/ 84 h 126"/>
              <a:gd name="T112" fmla="*/ 161 w 198"/>
              <a:gd name="T113" fmla="*/ 59 h 126"/>
              <a:gd name="T114" fmla="*/ 138 w 198"/>
              <a:gd name="T115" fmla="*/ 68 h 126"/>
              <a:gd name="T116" fmla="*/ 157 w 198"/>
              <a:gd name="T117" fmla="*/ 65 h 126"/>
              <a:gd name="T118" fmla="*/ 160 w 198"/>
              <a:gd name="T119" fmla="*/ 76 h 126"/>
              <a:gd name="T120" fmla="*/ 151 w 198"/>
              <a:gd name="T121" fmla="*/ 6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8" h="126">
                <a:moveTo>
                  <a:pt x="52" y="56"/>
                </a:moveTo>
                <a:cubicBezTo>
                  <a:pt x="51" y="55"/>
                  <a:pt x="50" y="55"/>
                  <a:pt x="49" y="56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9"/>
                  <a:pt x="26" y="72"/>
                  <a:pt x="27" y="73"/>
                </a:cubicBezTo>
                <a:cubicBezTo>
                  <a:pt x="31" y="80"/>
                  <a:pt x="37" y="85"/>
                  <a:pt x="44" y="85"/>
                </a:cubicBezTo>
                <a:cubicBezTo>
                  <a:pt x="46" y="85"/>
                  <a:pt x="48" y="84"/>
                  <a:pt x="51" y="83"/>
                </a:cubicBezTo>
                <a:cubicBezTo>
                  <a:pt x="54" y="81"/>
                  <a:pt x="57" y="76"/>
                  <a:pt x="58" y="71"/>
                </a:cubicBezTo>
                <a:cubicBezTo>
                  <a:pt x="58" y="67"/>
                  <a:pt x="57" y="62"/>
                  <a:pt x="54" y="57"/>
                </a:cubicBezTo>
                <a:cubicBezTo>
                  <a:pt x="54" y="57"/>
                  <a:pt x="53" y="56"/>
                  <a:pt x="52" y="56"/>
                </a:cubicBezTo>
                <a:close/>
                <a:moveTo>
                  <a:pt x="50" y="71"/>
                </a:moveTo>
                <a:cubicBezTo>
                  <a:pt x="49" y="72"/>
                  <a:pt x="49" y="75"/>
                  <a:pt x="47" y="76"/>
                </a:cubicBezTo>
                <a:cubicBezTo>
                  <a:pt x="44" y="78"/>
                  <a:pt x="39" y="76"/>
                  <a:pt x="36" y="73"/>
                </a:cubicBezTo>
                <a:cubicBezTo>
                  <a:pt x="49" y="65"/>
                  <a:pt x="49" y="65"/>
                  <a:pt x="49" y="65"/>
                </a:cubicBezTo>
                <a:cubicBezTo>
                  <a:pt x="50" y="67"/>
                  <a:pt x="50" y="69"/>
                  <a:pt x="50" y="71"/>
                </a:cubicBezTo>
                <a:close/>
                <a:moveTo>
                  <a:pt x="197" y="43"/>
                </a:moveTo>
                <a:cubicBezTo>
                  <a:pt x="196" y="42"/>
                  <a:pt x="195" y="42"/>
                  <a:pt x="194" y="42"/>
                </a:cubicBezTo>
                <a:cubicBezTo>
                  <a:pt x="180" y="42"/>
                  <a:pt x="166" y="38"/>
                  <a:pt x="154" y="31"/>
                </a:cubicBezTo>
                <a:cubicBezTo>
                  <a:pt x="142" y="24"/>
                  <a:pt x="132" y="14"/>
                  <a:pt x="125" y="2"/>
                </a:cubicBezTo>
                <a:cubicBezTo>
                  <a:pt x="125" y="1"/>
                  <a:pt x="124" y="0"/>
                  <a:pt x="122" y="0"/>
                </a:cubicBezTo>
                <a:cubicBezTo>
                  <a:pt x="121" y="0"/>
                  <a:pt x="120" y="0"/>
                  <a:pt x="119" y="1"/>
                </a:cubicBezTo>
                <a:cubicBezTo>
                  <a:pt x="112" y="7"/>
                  <a:pt x="105" y="15"/>
                  <a:pt x="99" y="23"/>
                </a:cubicBezTo>
                <a:cubicBezTo>
                  <a:pt x="93" y="15"/>
                  <a:pt x="86" y="7"/>
                  <a:pt x="79" y="1"/>
                </a:cubicBezTo>
                <a:cubicBezTo>
                  <a:pt x="78" y="0"/>
                  <a:pt x="77" y="0"/>
                  <a:pt x="76" y="0"/>
                </a:cubicBezTo>
                <a:cubicBezTo>
                  <a:pt x="74" y="0"/>
                  <a:pt x="73" y="1"/>
                  <a:pt x="73" y="2"/>
                </a:cubicBezTo>
                <a:cubicBezTo>
                  <a:pt x="66" y="14"/>
                  <a:pt x="56" y="24"/>
                  <a:pt x="44" y="31"/>
                </a:cubicBezTo>
                <a:cubicBezTo>
                  <a:pt x="32" y="38"/>
                  <a:pt x="18" y="42"/>
                  <a:pt x="4" y="42"/>
                </a:cubicBezTo>
                <a:cubicBezTo>
                  <a:pt x="3" y="42"/>
                  <a:pt x="2" y="42"/>
                  <a:pt x="1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2" y="58"/>
                  <a:pt x="6" y="70"/>
                  <a:pt x="13" y="81"/>
                </a:cubicBezTo>
                <a:cubicBezTo>
                  <a:pt x="29" y="109"/>
                  <a:pt x="54" y="126"/>
                  <a:pt x="77" y="126"/>
                </a:cubicBezTo>
                <a:cubicBezTo>
                  <a:pt x="84" y="126"/>
                  <a:pt x="90" y="125"/>
                  <a:pt x="96" y="121"/>
                </a:cubicBezTo>
                <a:cubicBezTo>
                  <a:pt x="97" y="121"/>
                  <a:pt x="98" y="120"/>
                  <a:pt x="99" y="119"/>
                </a:cubicBezTo>
                <a:cubicBezTo>
                  <a:pt x="100" y="120"/>
                  <a:pt x="101" y="121"/>
                  <a:pt x="102" y="121"/>
                </a:cubicBezTo>
                <a:cubicBezTo>
                  <a:pt x="108" y="125"/>
                  <a:pt x="114" y="126"/>
                  <a:pt x="121" y="126"/>
                </a:cubicBezTo>
                <a:cubicBezTo>
                  <a:pt x="144" y="126"/>
                  <a:pt x="169" y="109"/>
                  <a:pt x="185" y="81"/>
                </a:cubicBezTo>
                <a:cubicBezTo>
                  <a:pt x="192" y="70"/>
                  <a:pt x="196" y="58"/>
                  <a:pt x="198" y="46"/>
                </a:cubicBezTo>
                <a:cubicBezTo>
                  <a:pt x="198" y="45"/>
                  <a:pt x="198" y="44"/>
                  <a:pt x="197" y="43"/>
                </a:cubicBezTo>
                <a:close/>
                <a:moveTo>
                  <a:pt x="92" y="114"/>
                </a:moveTo>
                <a:cubicBezTo>
                  <a:pt x="71" y="126"/>
                  <a:pt x="38" y="110"/>
                  <a:pt x="20" y="77"/>
                </a:cubicBezTo>
                <a:cubicBezTo>
                  <a:pt x="15" y="69"/>
                  <a:pt x="11" y="59"/>
                  <a:pt x="9" y="50"/>
                </a:cubicBezTo>
                <a:cubicBezTo>
                  <a:pt x="22" y="49"/>
                  <a:pt x="36" y="45"/>
                  <a:pt x="48" y="38"/>
                </a:cubicBezTo>
                <a:cubicBezTo>
                  <a:pt x="60" y="31"/>
                  <a:pt x="70" y="22"/>
                  <a:pt x="77" y="10"/>
                </a:cubicBezTo>
                <a:cubicBezTo>
                  <a:pt x="84" y="16"/>
                  <a:pt x="90" y="23"/>
                  <a:pt x="94" y="31"/>
                </a:cubicBezTo>
                <a:cubicBezTo>
                  <a:pt x="93" y="34"/>
                  <a:pt x="91" y="37"/>
                  <a:pt x="90" y="40"/>
                </a:cubicBezTo>
                <a:cubicBezTo>
                  <a:pt x="90" y="39"/>
                  <a:pt x="89" y="38"/>
                  <a:pt x="89" y="37"/>
                </a:cubicBezTo>
                <a:cubicBezTo>
                  <a:pt x="88" y="36"/>
                  <a:pt x="85" y="35"/>
                  <a:pt x="84" y="36"/>
                </a:cubicBezTo>
                <a:cubicBezTo>
                  <a:pt x="63" y="48"/>
                  <a:pt x="63" y="48"/>
                  <a:pt x="63" y="48"/>
                </a:cubicBezTo>
                <a:cubicBezTo>
                  <a:pt x="61" y="49"/>
                  <a:pt x="60" y="52"/>
                  <a:pt x="61" y="53"/>
                </a:cubicBezTo>
                <a:cubicBezTo>
                  <a:pt x="65" y="60"/>
                  <a:pt x="72" y="65"/>
                  <a:pt x="78" y="65"/>
                </a:cubicBezTo>
                <a:cubicBezTo>
                  <a:pt x="80" y="65"/>
                  <a:pt x="81" y="64"/>
                  <a:pt x="82" y="64"/>
                </a:cubicBezTo>
                <a:cubicBezTo>
                  <a:pt x="82" y="68"/>
                  <a:pt x="81" y="73"/>
                  <a:pt x="81" y="77"/>
                </a:cubicBezTo>
                <a:cubicBezTo>
                  <a:pt x="78" y="77"/>
                  <a:pt x="75" y="78"/>
                  <a:pt x="72" y="80"/>
                </a:cubicBezTo>
                <a:cubicBezTo>
                  <a:pt x="64" y="84"/>
                  <a:pt x="60" y="94"/>
                  <a:pt x="62" y="107"/>
                </a:cubicBezTo>
                <a:cubicBezTo>
                  <a:pt x="62" y="108"/>
                  <a:pt x="63" y="109"/>
                  <a:pt x="64" y="110"/>
                </a:cubicBezTo>
                <a:cubicBezTo>
                  <a:pt x="65" y="110"/>
                  <a:pt x="66" y="110"/>
                  <a:pt x="66" y="110"/>
                </a:cubicBezTo>
                <a:cubicBezTo>
                  <a:pt x="67" y="110"/>
                  <a:pt x="68" y="110"/>
                  <a:pt x="68" y="11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87" y="105"/>
                  <a:pt x="90" y="110"/>
                  <a:pt x="93" y="114"/>
                </a:cubicBezTo>
                <a:cubicBezTo>
                  <a:pt x="93" y="114"/>
                  <a:pt x="92" y="114"/>
                  <a:pt x="92" y="114"/>
                </a:cubicBezTo>
                <a:close/>
                <a:moveTo>
                  <a:pt x="81" y="56"/>
                </a:moveTo>
                <a:cubicBezTo>
                  <a:pt x="78" y="58"/>
                  <a:pt x="74" y="56"/>
                  <a:pt x="71" y="53"/>
                </a:cubicBezTo>
                <a:cubicBezTo>
                  <a:pt x="84" y="45"/>
                  <a:pt x="84" y="45"/>
                  <a:pt x="84" y="45"/>
                </a:cubicBezTo>
                <a:cubicBezTo>
                  <a:pt x="85" y="50"/>
                  <a:pt x="84" y="54"/>
                  <a:pt x="81" y="56"/>
                </a:cubicBezTo>
                <a:close/>
                <a:moveTo>
                  <a:pt x="83" y="92"/>
                </a:move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2" y="89"/>
                  <a:pt x="76" y="87"/>
                </a:cubicBezTo>
                <a:cubicBezTo>
                  <a:pt x="77" y="86"/>
                  <a:pt x="79" y="85"/>
                  <a:pt x="81" y="85"/>
                </a:cubicBezTo>
                <a:cubicBezTo>
                  <a:pt x="81" y="85"/>
                  <a:pt x="81" y="85"/>
                  <a:pt x="82" y="85"/>
                </a:cubicBezTo>
                <a:cubicBezTo>
                  <a:pt x="82" y="88"/>
                  <a:pt x="82" y="90"/>
                  <a:pt x="83" y="92"/>
                </a:cubicBezTo>
                <a:close/>
                <a:moveTo>
                  <a:pt x="178" y="77"/>
                </a:moveTo>
                <a:cubicBezTo>
                  <a:pt x="160" y="110"/>
                  <a:pt x="127" y="126"/>
                  <a:pt x="106" y="114"/>
                </a:cubicBezTo>
                <a:cubicBezTo>
                  <a:pt x="96" y="109"/>
                  <a:pt x="90" y="97"/>
                  <a:pt x="89" y="82"/>
                </a:cubicBezTo>
                <a:cubicBezTo>
                  <a:pt x="88" y="67"/>
                  <a:pt x="93" y="49"/>
                  <a:pt x="102" y="33"/>
                </a:cubicBezTo>
                <a:cubicBezTo>
                  <a:pt x="107" y="25"/>
                  <a:pt x="114" y="17"/>
                  <a:pt x="121" y="10"/>
                </a:cubicBezTo>
                <a:cubicBezTo>
                  <a:pt x="128" y="22"/>
                  <a:pt x="138" y="31"/>
                  <a:pt x="150" y="38"/>
                </a:cubicBezTo>
                <a:cubicBezTo>
                  <a:pt x="162" y="45"/>
                  <a:pt x="176" y="49"/>
                  <a:pt x="189" y="50"/>
                </a:cubicBezTo>
                <a:cubicBezTo>
                  <a:pt x="187" y="59"/>
                  <a:pt x="183" y="69"/>
                  <a:pt x="178" y="77"/>
                </a:cubicBezTo>
                <a:close/>
                <a:moveTo>
                  <a:pt x="147" y="96"/>
                </a:moveTo>
                <a:cubicBezTo>
                  <a:pt x="102" y="70"/>
                  <a:pt x="102" y="70"/>
                  <a:pt x="102" y="70"/>
                </a:cubicBezTo>
                <a:cubicBezTo>
                  <a:pt x="100" y="69"/>
                  <a:pt x="99" y="69"/>
                  <a:pt x="98" y="70"/>
                </a:cubicBezTo>
                <a:cubicBezTo>
                  <a:pt x="96" y="71"/>
                  <a:pt x="96" y="72"/>
                  <a:pt x="96" y="73"/>
                </a:cubicBezTo>
                <a:cubicBezTo>
                  <a:pt x="94" y="89"/>
                  <a:pt x="100" y="101"/>
                  <a:pt x="110" y="107"/>
                </a:cubicBezTo>
                <a:cubicBezTo>
                  <a:pt x="114" y="110"/>
                  <a:pt x="119" y="111"/>
                  <a:pt x="124" y="111"/>
                </a:cubicBezTo>
                <a:cubicBezTo>
                  <a:pt x="132" y="111"/>
                  <a:pt x="140" y="108"/>
                  <a:pt x="147" y="103"/>
                </a:cubicBezTo>
                <a:cubicBezTo>
                  <a:pt x="148" y="102"/>
                  <a:pt x="149" y="101"/>
                  <a:pt x="149" y="100"/>
                </a:cubicBezTo>
                <a:cubicBezTo>
                  <a:pt x="149" y="98"/>
                  <a:pt x="148" y="97"/>
                  <a:pt x="147" y="96"/>
                </a:cubicBezTo>
                <a:close/>
                <a:moveTo>
                  <a:pt x="114" y="100"/>
                </a:moveTo>
                <a:cubicBezTo>
                  <a:pt x="108" y="97"/>
                  <a:pt x="104" y="90"/>
                  <a:pt x="103" y="80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29" y="104"/>
                  <a:pt x="120" y="104"/>
                  <a:pt x="114" y="100"/>
                </a:cubicBezTo>
                <a:close/>
                <a:moveTo>
                  <a:pt x="104" y="53"/>
                </a:moveTo>
                <a:cubicBezTo>
                  <a:pt x="125" y="65"/>
                  <a:pt x="125" y="65"/>
                  <a:pt x="125" y="65"/>
                </a:cubicBezTo>
                <a:cubicBezTo>
                  <a:pt x="126" y="66"/>
                  <a:pt x="127" y="66"/>
                  <a:pt x="127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9" y="65"/>
                  <a:pt x="130" y="65"/>
                  <a:pt x="131" y="64"/>
                </a:cubicBezTo>
                <a:cubicBezTo>
                  <a:pt x="133" y="59"/>
                  <a:pt x="134" y="54"/>
                  <a:pt x="134" y="50"/>
                </a:cubicBezTo>
                <a:cubicBezTo>
                  <a:pt x="133" y="45"/>
                  <a:pt x="131" y="41"/>
                  <a:pt x="127" y="39"/>
                </a:cubicBezTo>
                <a:cubicBezTo>
                  <a:pt x="123" y="36"/>
                  <a:pt x="118" y="36"/>
                  <a:pt x="114" y="38"/>
                </a:cubicBezTo>
                <a:cubicBezTo>
                  <a:pt x="109" y="40"/>
                  <a:pt x="106" y="43"/>
                  <a:pt x="103" y="48"/>
                </a:cubicBezTo>
                <a:cubicBezTo>
                  <a:pt x="102" y="50"/>
                  <a:pt x="103" y="52"/>
                  <a:pt x="104" y="53"/>
                </a:cubicBezTo>
                <a:close/>
                <a:moveTo>
                  <a:pt x="117" y="45"/>
                </a:moveTo>
                <a:cubicBezTo>
                  <a:pt x="118" y="45"/>
                  <a:pt x="121" y="44"/>
                  <a:pt x="123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5" y="47"/>
                  <a:pt x="126" y="49"/>
                  <a:pt x="126" y="51"/>
                </a:cubicBezTo>
                <a:cubicBezTo>
                  <a:pt x="126" y="52"/>
                  <a:pt x="126" y="54"/>
                  <a:pt x="125" y="56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4" y="47"/>
                  <a:pt x="115" y="46"/>
                  <a:pt x="117" y="45"/>
                </a:cubicBezTo>
                <a:close/>
                <a:moveTo>
                  <a:pt x="138" y="68"/>
                </a:moveTo>
                <a:cubicBezTo>
                  <a:pt x="137" y="70"/>
                  <a:pt x="137" y="72"/>
                  <a:pt x="139" y="73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6"/>
                  <a:pt x="161" y="86"/>
                  <a:pt x="162" y="86"/>
                </a:cubicBezTo>
                <a:cubicBezTo>
                  <a:pt x="163" y="86"/>
                  <a:pt x="165" y="85"/>
                  <a:pt x="165" y="84"/>
                </a:cubicBezTo>
                <a:cubicBezTo>
                  <a:pt x="168" y="79"/>
                  <a:pt x="169" y="74"/>
                  <a:pt x="168" y="70"/>
                </a:cubicBezTo>
                <a:cubicBezTo>
                  <a:pt x="168" y="65"/>
                  <a:pt x="165" y="61"/>
                  <a:pt x="161" y="59"/>
                </a:cubicBezTo>
                <a:cubicBezTo>
                  <a:pt x="158" y="56"/>
                  <a:pt x="153" y="56"/>
                  <a:pt x="148" y="58"/>
                </a:cubicBezTo>
                <a:cubicBezTo>
                  <a:pt x="144" y="60"/>
                  <a:pt x="140" y="63"/>
                  <a:pt x="138" y="68"/>
                </a:cubicBezTo>
                <a:close/>
                <a:moveTo>
                  <a:pt x="157" y="65"/>
                </a:moveTo>
                <a:cubicBezTo>
                  <a:pt x="157" y="65"/>
                  <a:pt x="157" y="65"/>
                  <a:pt x="157" y="65"/>
                </a:cubicBezTo>
                <a:cubicBezTo>
                  <a:pt x="160" y="67"/>
                  <a:pt x="160" y="69"/>
                  <a:pt x="161" y="71"/>
                </a:cubicBezTo>
                <a:cubicBezTo>
                  <a:pt x="161" y="72"/>
                  <a:pt x="161" y="74"/>
                  <a:pt x="160" y="76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8" y="67"/>
                  <a:pt x="150" y="66"/>
                  <a:pt x="151" y="65"/>
                </a:cubicBezTo>
                <a:cubicBezTo>
                  <a:pt x="153" y="65"/>
                  <a:pt x="155" y="64"/>
                  <a:pt x="157" y="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16"/>
          <p:cNvSpPr>
            <a:spLocks noEditPoints="1"/>
          </p:cNvSpPr>
          <p:nvPr/>
        </p:nvSpPr>
        <p:spPr bwMode="auto">
          <a:xfrm>
            <a:off x="4654440" y="2825245"/>
            <a:ext cx="880126" cy="753762"/>
          </a:xfrm>
          <a:custGeom>
            <a:avLst/>
            <a:gdLst>
              <a:gd name="T0" fmla="*/ 12 w 168"/>
              <a:gd name="T1" fmla="*/ 0 h 144"/>
              <a:gd name="T2" fmla="*/ 0 w 168"/>
              <a:gd name="T3" fmla="*/ 100 h 144"/>
              <a:gd name="T4" fmla="*/ 60 w 168"/>
              <a:gd name="T5" fmla="*/ 112 h 144"/>
              <a:gd name="T6" fmla="*/ 36 w 168"/>
              <a:gd name="T7" fmla="*/ 128 h 144"/>
              <a:gd name="T8" fmla="*/ 28 w 168"/>
              <a:gd name="T9" fmla="*/ 144 h 144"/>
              <a:gd name="T10" fmla="*/ 132 w 168"/>
              <a:gd name="T11" fmla="*/ 136 h 144"/>
              <a:gd name="T12" fmla="*/ 148 w 168"/>
              <a:gd name="T13" fmla="*/ 144 h 144"/>
              <a:gd name="T14" fmla="*/ 108 w 168"/>
              <a:gd name="T15" fmla="*/ 128 h 144"/>
              <a:gd name="T16" fmla="*/ 156 w 168"/>
              <a:gd name="T17" fmla="*/ 112 h 144"/>
              <a:gd name="T18" fmla="*/ 168 w 168"/>
              <a:gd name="T19" fmla="*/ 12 h 144"/>
              <a:gd name="T20" fmla="*/ 100 w 168"/>
              <a:gd name="T21" fmla="*/ 128 h 144"/>
              <a:gd name="T22" fmla="*/ 68 w 168"/>
              <a:gd name="T23" fmla="*/ 112 h 144"/>
              <a:gd name="T24" fmla="*/ 100 w 168"/>
              <a:gd name="T25" fmla="*/ 128 h 144"/>
              <a:gd name="T26" fmla="*/ 152 w 168"/>
              <a:gd name="T27" fmla="*/ 88 h 144"/>
              <a:gd name="T28" fmla="*/ 160 w 168"/>
              <a:gd name="T29" fmla="*/ 96 h 144"/>
              <a:gd name="T30" fmla="*/ 156 w 168"/>
              <a:gd name="T31" fmla="*/ 104 h 144"/>
              <a:gd name="T32" fmla="*/ 8 w 168"/>
              <a:gd name="T33" fmla="*/ 100 h 144"/>
              <a:gd name="T34" fmla="*/ 112 w 168"/>
              <a:gd name="T35" fmla="*/ 96 h 144"/>
              <a:gd name="T36" fmla="*/ 8 w 168"/>
              <a:gd name="T37" fmla="*/ 88 h 144"/>
              <a:gd name="T38" fmla="*/ 12 w 168"/>
              <a:gd name="T39" fmla="*/ 8 h 144"/>
              <a:gd name="T40" fmla="*/ 160 w 168"/>
              <a:gd name="T41" fmla="*/ 12 h 144"/>
              <a:gd name="T42" fmla="*/ 95 w 168"/>
              <a:gd name="T43" fmla="*/ 43 h 144"/>
              <a:gd name="T44" fmla="*/ 75 w 168"/>
              <a:gd name="T45" fmla="*/ 34 h 144"/>
              <a:gd name="T46" fmla="*/ 72 w 168"/>
              <a:gd name="T47" fmla="*/ 56 h 144"/>
              <a:gd name="T48" fmla="*/ 78 w 168"/>
              <a:gd name="T49" fmla="*/ 62 h 144"/>
              <a:gd name="T50" fmla="*/ 95 w 168"/>
              <a:gd name="T51" fmla="*/ 53 h 144"/>
              <a:gd name="T52" fmla="*/ 95 w 168"/>
              <a:gd name="T53" fmla="*/ 43 h 144"/>
              <a:gd name="T54" fmla="*/ 80 w 168"/>
              <a:gd name="T55" fmla="*/ 43 h 144"/>
              <a:gd name="T56" fmla="*/ 80 w 168"/>
              <a:gd name="T57" fmla="*/ 53 h 144"/>
              <a:gd name="T58" fmla="*/ 52 w 168"/>
              <a:gd name="T59" fmla="*/ 48 h 144"/>
              <a:gd name="T60" fmla="*/ 116 w 168"/>
              <a:gd name="T61" fmla="*/ 48 h 144"/>
              <a:gd name="T62" fmla="*/ 84 w 168"/>
              <a:gd name="T63" fmla="*/ 72 h 144"/>
              <a:gd name="T64" fmla="*/ 84 w 168"/>
              <a:gd name="T65" fmla="*/ 24 h 144"/>
              <a:gd name="T66" fmla="*/ 84 w 168"/>
              <a:gd name="T67" fmla="*/ 72 h 144"/>
              <a:gd name="T68" fmla="*/ 144 w 168"/>
              <a:gd name="T69" fmla="*/ 96 h 144"/>
              <a:gd name="T70" fmla="*/ 136 w 168"/>
              <a:gd name="T71" fmla="*/ 88 h 144"/>
              <a:gd name="T72" fmla="*/ 120 w 168"/>
              <a:gd name="T73" fmla="*/ 96 h 144"/>
              <a:gd name="T74" fmla="*/ 128 w 168"/>
              <a:gd name="T75" fmla="*/ 88 h 144"/>
              <a:gd name="T76" fmla="*/ 120 w 168"/>
              <a:gd name="T77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8" h="144"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7"/>
                  <a:pt x="5" y="112"/>
                  <a:pt x="12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27" y="128"/>
                  <a:pt x="20" y="135"/>
                  <a:pt x="20" y="144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28" y="140"/>
                  <a:pt x="32" y="136"/>
                  <a:pt x="36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6" y="136"/>
                  <a:pt x="140" y="140"/>
                  <a:pt x="140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35"/>
                  <a:pt x="141" y="128"/>
                  <a:pt x="132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56" y="112"/>
                  <a:pt x="156" y="112"/>
                  <a:pt x="156" y="112"/>
                </a:cubicBezTo>
                <a:cubicBezTo>
                  <a:pt x="163" y="112"/>
                  <a:pt x="168" y="107"/>
                  <a:pt x="168" y="10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00" y="128"/>
                </a:moveTo>
                <a:cubicBezTo>
                  <a:pt x="68" y="128"/>
                  <a:pt x="68" y="128"/>
                  <a:pt x="68" y="128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8"/>
                </a:lnTo>
                <a:close/>
                <a:moveTo>
                  <a:pt x="160" y="88"/>
                </a:moveTo>
                <a:cubicBezTo>
                  <a:pt x="152" y="88"/>
                  <a:pt x="152" y="88"/>
                  <a:pt x="152" y="8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2"/>
                  <a:pt x="158" y="104"/>
                  <a:pt x="156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2"/>
                  <a:pt x="8" y="100"/>
                </a:cubicBezTo>
                <a:cubicBezTo>
                  <a:pt x="8" y="96"/>
                  <a:pt x="8" y="96"/>
                  <a:pt x="8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88"/>
                </a:lnTo>
                <a:close/>
                <a:moveTo>
                  <a:pt x="95" y="43"/>
                </a:moveTo>
                <a:cubicBezTo>
                  <a:pt x="81" y="34"/>
                  <a:pt x="81" y="34"/>
                  <a:pt x="81" y="34"/>
                </a:cubicBezTo>
                <a:cubicBezTo>
                  <a:pt x="79" y="33"/>
                  <a:pt x="77" y="33"/>
                  <a:pt x="75" y="34"/>
                </a:cubicBezTo>
                <a:cubicBezTo>
                  <a:pt x="73" y="35"/>
                  <a:pt x="72" y="37"/>
                  <a:pt x="72" y="40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59"/>
                  <a:pt x="73" y="61"/>
                  <a:pt x="75" y="62"/>
                </a:cubicBezTo>
                <a:cubicBezTo>
                  <a:pt x="76" y="62"/>
                  <a:pt x="77" y="62"/>
                  <a:pt x="78" y="62"/>
                </a:cubicBezTo>
                <a:cubicBezTo>
                  <a:pt x="79" y="62"/>
                  <a:pt x="80" y="62"/>
                  <a:pt x="81" y="62"/>
                </a:cubicBezTo>
                <a:cubicBezTo>
                  <a:pt x="95" y="53"/>
                  <a:pt x="95" y="53"/>
                  <a:pt x="95" y="53"/>
                </a:cubicBezTo>
                <a:cubicBezTo>
                  <a:pt x="97" y="52"/>
                  <a:pt x="98" y="50"/>
                  <a:pt x="98" y="48"/>
                </a:cubicBezTo>
                <a:cubicBezTo>
                  <a:pt x="98" y="46"/>
                  <a:pt x="97" y="44"/>
                  <a:pt x="95" y="43"/>
                </a:cubicBezTo>
                <a:close/>
                <a:moveTo>
                  <a:pt x="80" y="53"/>
                </a:moveTo>
                <a:cubicBezTo>
                  <a:pt x="80" y="43"/>
                  <a:pt x="80" y="43"/>
                  <a:pt x="80" y="43"/>
                </a:cubicBezTo>
                <a:cubicBezTo>
                  <a:pt x="88" y="48"/>
                  <a:pt x="88" y="48"/>
                  <a:pt x="88" y="48"/>
                </a:cubicBezTo>
                <a:lnTo>
                  <a:pt x="80" y="53"/>
                </a:lnTo>
                <a:close/>
                <a:moveTo>
                  <a:pt x="84" y="16"/>
                </a:moveTo>
                <a:cubicBezTo>
                  <a:pt x="66" y="16"/>
                  <a:pt x="52" y="30"/>
                  <a:pt x="52" y="48"/>
                </a:cubicBezTo>
                <a:cubicBezTo>
                  <a:pt x="52" y="66"/>
                  <a:pt x="66" y="80"/>
                  <a:pt x="84" y="80"/>
                </a:cubicBezTo>
                <a:cubicBezTo>
                  <a:pt x="102" y="80"/>
                  <a:pt x="116" y="66"/>
                  <a:pt x="116" y="48"/>
                </a:cubicBezTo>
                <a:cubicBezTo>
                  <a:pt x="116" y="30"/>
                  <a:pt x="102" y="16"/>
                  <a:pt x="84" y="16"/>
                </a:cubicBezTo>
                <a:close/>
                <a:moveTo>
                  <a:pt x="84" y="72"/>
                </a:moveTo>
                <a:cubicBezTo>
                  <a:pt x="71" y="72"/>
                  <a:pt x="60" y="61"/>
                  <a:pt x="60" y="48"/>
                </a:cubicBezTo>
                <a:cubicBezTo>
                  <a:pt x="60" y="35"/>
                  <a:pt x="71" y="24"/>
                  <a:pt x="84" y="24"/>
                </a:cubicBezTo>
                <a:cubicBezTo>
                  <a:pt x="97" y="24"/>
                  <a:pt x="108" y="35"/>
                  <a:pt x="108" y="48"/>
                </a:cubicBezTo>
                <a:cubicBezTo>
                  <a:pt x="108" y="61"/>
                  <a:pt x="97" y="72"/>
                  <a:pt x="84" y="72"/>
                </a:cubicBezTo>
                <a:close/>
                <a:moveTo>
                  <a:pt x="136" y="96"/>
                </a:moveTo>
                <a:cubicBezTo>
                  <a:pt x="144" y="96"/>
                  <a:pt x="144" y="96"/>
                  <a:pt x="144" y="96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36" y="88"/>
                  <a:pt x="136" y="88"/>
                  <a:pt x="136" y="88"/>
                </a:cubicBezTo>
                <a:lnTo>
                  <a:pt x="136" y="96"/>
                </a:lnTo>
                <a:close/>
                <a:moveTo>
                  <a:pt x="120" y="96"/>
                </a:moveTo>
                <a:cubicBezTo>
                  <a:pt x="128" y="96"/>
                  <a:pt x="128" y="96"/>
                  <a:pt x="128" y="96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upa 47"/>
          <p:cNvGrpSpPr/>
          <p:nvPr/>
        </p:nvGrpSpPr>
        <p:grpSpPr>
          <a:xfrm>
            <a:off x="4146066" y="5502933"/>
            <a:ext cx="616220" cy="616220"/>
            <a:chOff x="7139131" y="4813744"/>
            <a:chExt cx="616220" cy="616220"/>
          </a:xfrm>
        </p:grpSpPr>
        <p:sp>
          <p:nvSpPr>
            <p:cNvPr id="9" name="Oval 613"/>
            <p:cNvSpPr>
              <a:spLocks noChangeArrowheads="1"/>
            </p:cNvSpPr>
            <p:nvPr/>
          </p:nvSpPr>
          <p:spPr bwMode="auto">
            <a:xfrm>
              <a:off x="7139131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712"/>
            <p:cNvSpPr>
              <a:spLocks noEditPoints="1"/>
            </p:cNvSpPr>
            <p:nvPr/>
          </p:nvSpPr>
          <p:spPr bwMode="auto">
            <a:xfrm>
              <a:off x="7235047" y="4982955"/>
              <a:ext cx="423482" cy="269653"/>
            </a:xfrm>
            <a:custGeom>
              <a:avLst/>
              <a:gdLst>
                <a:gd name="T0" fmla="*/ 49 w 198"/>
                <a:gd name="T1" fmla="*/ 56 h 126"/>
                <a:gd name="T2" fmla="*/ 27 w 198"/>
                <a:gd name="T3" fmla="*/ 73 h 126"/>
                <a:gd name="T4" fmla="*/ 51 w 198"/>
                <a:gd name="T5" fmla="*/ 83 h 126"/>
                <a:gd name="T6" fmla="*/ 54 w 198"/>
                <a:gd name="T7" fmla="*/ 57 h 126"/>
                <a:gd name="T8" fmla="*/ 50 w 198"/>
                <a:gd name="T9" fmla="*/ 71 h 126"/>
                <a:gd name="T10" fmla="*/ 36 w 198"/>
                <a:gd name="T11" fmla="*/ 73 h 126"/>
                <a:gd name="T12" fmla="*/ 50 w 198"/>
                <a:gd name="T13" fmla="*/ 71 h 126"/>
                <a:gd name="T14" fmla="*/ 194 w 198"/>
                <a:gd name="T15" fmla="*/ 42 h 126"/>
                <a:gd name="T16" fmla="*/ 125 w 198"/>
                <a:gd name="T17" fmla="*/ 2 h 126"/>
                <a:gd name="T18" fmla="*/ 119 w 198"/>
                <a:gd name="T19" fmla="*/ 1 h 126"/>
                <a:gd name="T20" fmla="*/ 79 w 198"/>
                <a:gd name="T21" fmla="*/ 1 h 126"/>
                <a:gd name="T22" fmla="*/ 73 w 198"/>
                <a:gd name="T23" fmla="*/ 2 h 126"/>
                <a:gd name="T24" fmla="*/ 4 w 198"/>
                <a:gd name="T25" fmla="*/ 42 h 126"/>
                <a:gd name="T26" fmla="*/ 0 w 198"/>
                <a:gd name="T27" fmla="*/ 46 h 126"/>
                <a:gd name="T28" fmla="*/ 77 w 198"/>
                <a:gd name="T29" fmla="*/ 126 h 126"/>
                <a:gd name="T30" fmla="*/ 99 w 198"/>
                <a:gd name="T31" fmla="*/ 119 h 126"/>
                <a:gd name="T32" fmla="*/ 121 w 198"/>
                <a:gd name="T33" fmla="*/ 126 h 126"/>
                <a:gd name="T34" fmla="*/ 198 w 198"/>
                <a:gd name="T35" fmla="*/ 46 h 126"/>
                <a:gd name="T36" fmla="*/ 92 w 198"/>
                <a:gd name="T37" fmla="*/ 114 h 126"/>
                <a:gd name="T38" fmla="*/ 9 w 198"/>
                <a:gd name="T39" fmla="*/ 50 h 126"/>
                <a:gd name="T40" fmla="*/ 77 w 198"/>
                <a:gd name="T41" fmla="*/ 10 h 126"/>
                <a:gd name="T42" fmla="*/ 90 w 198"/>
                <a:gd name="T43" fmla="*/ 40 h 126"/>
                <a:gd name="T44" fmla="*/ 84 w 198"/>
                <a:gd name="T45" fmla="*/ 36 h 126"/>
                <a:gd name="T46" fmla="*/ 61 w 198"/>
                <a:gd name="T47" fmla="*/ 53 h 126"/>
                <a:gd name="T48" fmla="*/ 82 w 198"/>
                <a:gd name="T49" fmla="*/ 64 h 126"/>
                <a:gd name="T50" fmla="*/ 72 w 198"/>
                <a:gd name="T51" fmla="*/ 80 h 126"/>
                <a:gd name="T52" fmla="*/ 64 w 198"/>
                <a:gd name="T53" fmla="*/ 110 h 126"/>
                <a:gd name="T54" fmla="*/ 68 w 198"/>
                <a:gd name="T55" fmla="*/ 110 h 126"/>
                <a:gd name="T56" fmla="*/ 93 w 198"/>
                <a:gd name="T57" fmla="*/ 114 h 126"/>
                <a:gd name="T58" fmla="*/ 81 w 198"/>
                <a:gd name="T59" fmla="*/ 56 h 126"/>
                <a:gd name="T60" fmla="*/ 84 w 198"/>
                <a:gd name="T61" fmla="*/ 45 h 126"/>
                <a:gd name="T62" fmla="*/ 83 w 198"/>
                <a:gd name="T63" fmla="*/ 92 h 126"/>
                <a:gd name="T64" fmla="*/ 76 w 198"/>
                <a:gd name="T65" fmla="*/ 87 h 126"/>
                <a:gd name="T66" fmla="*/ 82 w 198"/>
                <a:gd name="T67" fmla="*/ 85 h 126"/>
                <a:gd name="T68" fmla="*/ 178 w 198"/>
                <a:gd name="T69" fmla="*/ 77 h 126"/>
                <a:gd name="T70" fmla="*/ 89 w 198"/>
                <a:gd name="T71" fmla="*/ 82 h 126"/>
                <a:gd name="T72" fmla="*/ 121 w 198"/>
                <a:gd name="T73" fmla="*/ 10 h 126"/>
                <a:gd name="T74" fmla="*/ 189 w 198"/>
                <a:gd name="T75" fmla="*/ 50 h 126"/>
                <a:gd name="T76" fmla="*/ 147 w 198"/>
                <a:gd name="T77" fmla="*/ 96 h 126"/>
                <a:gd name="T78" fmla="*/ 98 w 198"/>
                <a:gd name="T79" fmla="*/ 70 h 126"/>
                <a:gd name="T80" fmla="*/ 110 w 198"/>
                <a:gd name="T81" fmla="*/ 107 h 126"/>
                <a:gd name="T82" fmla="*/ 147 w 198"/>
                <a:gd name="T83" fmla="*/ 103 h 126"/>
                <a:gd name="T84" fmla="*/ 147 w 198"/>
                <a:gd name="T85" fmla="*/ 96 h 126"/>
                <a:gd name="T86" fmla="*/ 103 w 198"/>
                <a:gd name="T87" fmla="*/ 80 h 126"/>
                <a:gd name="T88" fmla="*/ 114 w 198"/>
                <a:gd name="T89" fmla="*/ 100 h 126"/>
                <a:gd name="T90" fmla="*/ 125 w 198"/>
                <a:gd name="T91" fmla="*/ 65 h 126"/>
                <a:gd name="T92" fmla="*/ 128 w 198"/>
                <a:gd name="T93" fmla="*/ 66 h 126"/>
                <a:gd name="T94" fmla="*/ 134 w 198"/>
                <a:gd name="T95" fmla="*/ 50 h 126"/>
                <a:gd name="T96" fmla="*/ 114 w 198"/>
                <a:gd name="T97" fmla="*/ 38 h 126"/>
                <a:gd name="T98" fmla="*/ 104 w 198"/>
                <a:gd name="T99" fmla="*/ 53 h 126"/>
                <a:gd name="T100" fmla="*/ 123 w 198"/>
                <a:gd name="T101" fmla="*/ 45 h 126"/>
                <a:gd name="T102" fmla="*/ 126 w 198"/>
                <a:gd name="T103" fmla="*/ 51 h 126"/>
                <a:gd name="T104" fmla="*/ 112 w 198"/>
                <a:gd name="T105" fmla="*/ 49 h 126"/>
                <a:gd name="T106" fmla="*/ 138 w 198"/>
                <a:gd name="T107" fmla="*/ 68 h 126"/>
                <a:gd name="T108" fmla="*/ 160 w 198"/>
                <a:gd name="T109" fmla="*/ 85 h 126"/>
                <a:gd name="T110" fmla="*/ 165 w 198"/>
                <a:gd name="T111" fmla="*/ 84 h 126"/>
                <a:gd name="T112" fmla="*/ 161 w 198"/>
                <a:gd name="T113" fmla="*/ 59 h 126"/>
                <a:gd name="T114" fmla="*/ 138 w 198"/>
                <a:gd name="T115" fmla="*/ 68 h 126"/>
                <a:gd name="T116" fmla="*/ 157 w 198"/>
                <a:gd name="T117" fmla="*/ 65 h 126"/>
                <a:gd name="T118" fmla="*/ 160 w 198"/>
                <a:gd name="T119" fmla="*/ 76 h 126"/>
                <a:gd name="T120" fmla="*/ 151 w 198"/>
                <a:gd name="T121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126">
                  <a:moveTo>
                    <a:pt x="52" y="56"/>
                  </a:moveTo>
                  <a:cubicBezTo>
                    <a:pt x="51" y="55"/>
                    <a:pt x="50" y="55"/>
                    <a:pt x="49" y="5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6" y="72"/>
                    <a:pt x="27" y="73"/>
                  </a:cubicBezTo>
                  <a:cubicBezTo>
                    <a:pt x="31" y="80"/>
                    <a:pt x="37" y="85"/>
                    <a:pt x="44" y="85"/>
                  </a:cubicBezTo>
                  <a:cubicBezTo>
                    <a:pt x="46" y="85"/>
                    <a:pt x="48" y="84"/>
                    <a:pt x="51" y="83"/>
                  </a:cubicBezTo>
                  <a:cubicBezTo>
                    <a:pt x="54" y="81"/>
                    <a:pt x="57" y="76"/>
                    <a:pt x="58" y="71"/>
                  </a:cubicBezTo>
                  <a:cubicBezTo>
                    <a:pt x="58" y="67"/>
                    <a:pt x="57" y="62"/>
                    <a:pt x="54" y="57"/>
                  </a:cubicBezTo>
                  <a:cubicBezTo>
                    <a:pt x="54" y="57"/>
                    <a:pt x="53" y="56"/>
                    <a:pt x="52" y="56"/>
                  </a:cubicBezTo>
                  <a:close/>
                  <a:moveTo>
                    <a:pt x="50" y="71"/>
                  </a:moveTo>
                  <a:cubicBezTo>
                    <a:pt x="49" y="72"/>
                    <a:pt x="49" y="75"/>
                    <a:pt x="47" y="76"/>
                  </a:cubicBezTo>
                  <a:cubicBezTo>
                    <a:pt x="44" y="78"/>
                    <a:pt x="39" y="76"/>
                    <a:pt x="36" y="7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7"/>
                    <a:pt x="50" y="69"/>
                    <a:pt x="50" y="71"/>
                  </a:cubicBezTo>
                  <a:close/>
                  <a:moveTo>
                    <a:pt x="197" y="43"/>
                  </a:moveTo>
                  <a:cubicBezTo>
                    <a:pt x="196" y="42"/>
                    <a:pt x="195" y="42"/>
                    <a:pt x="194" y="42"/>
                  </a:cubicBezTo>
                  <a:cubicBezTo>
                    <a:pt x="180" y="42"/>
                    <a:pt x="166" y="38"/>
                    <a:pt x="154" y="31"/>
                  </a:cubicBezTo>
                  <a:cubicBezTo>
                    <a:pt x="142" y="24"/>
                    <a:pt x="132" y="14"/>
                    <a:pt x="125" y="2"/>
                  </a:cubicBezTo>
                  <a:cubicBezTo>
                    <a:pt x="125" y="1"/>
                    <a:pt x="124" y="0"/>
                    <a:pt x="122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2" y="7"/>
                    <a:pt x="105" y="15"/>
                    <a:pt x="99" y="23"/>
                  </a:cubicBezTo>
                  <a:cubicBezTo>
                    <a:pt x="93" y="15"/>
                    <a:pt x="86" y="7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66" y="14"/>
                    <a:pt x="56" y="24"/>
                    <a:pt x="44" y="31"/>
                  </a:cubicBezTo>
                  <a:cubicBezTo>
                    <a:pt x="32" y="38"/>
                    <a:pt x="18" y="42"/>
                    <a:pt x="4" y="42"/>
                  </a:cubicBezTo>
                  <a:cubicBezTo>
                    <a:pt x="3" y="42"/>
                    <a:pt x="2" y="42"/>
                    <a:pt x="1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2" y="58"/>
                    <a:pt x="6" y="70"/>
                    <a:pt x="13" y="81"/>
                  </a:cubicBezTo>
                  <a:cubicBezTo>
                    <a:pt x="29" y="109"/>
                    <a:pt x="54" y="126"/>
                    <a:pt x="77" y="126"/>
                  </a:cubicBezTo>
                  <a:cubicBezTo>
                    <a:pt x="84" y="126"/>
                    <a:pt x="90" y="125"/>
                    <a:pt x="96" y="121"/>
                  </a:cubicBezTo>
                  <a:cubicBezTo>
                    <a:pt x="97" y="121"/>
                    <a:pt x="98" y="120"/>
                    <a:pt x="99" y="119"/>
                  </a:cubicBezTo>
                  <a:cubicBezTo>
                    <a:pt x="100" y="120"/>
                    <a:pt x="101" y="121"/>
                    <a:pt x="102" y="121"/>
                  </a:cubicBezTo>
                  <a:cubicBezTo>
                    <a:pt x="108" y="125"/>
                    <a:pt x="114" y="126"/>
                    <a:pt x="121" y="126"/>
                  </a:cubicBezTo>
                  <a:cubicBezTo>
                    <a:pt x="144" y="126"/>
                    <a:pt x="169" y="109"/>
                    <a:pt x="185" y="81"/>
                  </a:cubicBezTo>
                  <a:cubicBezTo>
                    <a:pt x="192" y="70"/>
                    <a:pt x="196" y="58"/>
                    <a:pt x="198" y="46"/>
                  </a:cubicBezTo>
                  <a:cubicBezTo>
                    <a:pt x="198" y="45"/>
                    <a:pt x="198" y="44"/>
                    <a:pt x="197" y="43"/>
                  </a:cubicBezTo>
                  <a:close/>
                  <a:moveTo>
                    <a:pt x="92" y="114"/>
                  </a:moveTo>
                  <a:cubicBezTo>
                    <a:pt x="71" y="126"/>
                    <a:pt x="38" y="110"/>
                    <a:pt x="20" y="77"/>
                  </a:cubicBezTo>
                  <a:cubicBezTo>
                    <a:pt x="15" y="69"/>
                    <a:pt x="11" y="59"/>
                    <a:pt x="9" y="50"/>
                  </a:cubicBezTo>
                  <a:cubicBezTo>
                    <a:pt x="22" y="49"/>
                    <a:pt x="36" y="45"/>
                    <a:pt x="48" y="38"/>
                  </a:cubicBezTo>
                  <a:cubicBezTo>
                    <a:pt x="60" y="31"/>
                    <a:pt x="70" y="22"/>
                    <a:pt x="77" y="10"/>
                  </a:cubicBezTo>
                  <a:cubicBezTo>
                    <a:pt x="84" y="16"/>
                    <a:pt x="90" y="23"/>
                    <a:pt x="94" y="31"/>
                  </a:cubicBezTo>
                  <a:cubicBezTo>
                    <a:pt x="93" y="34"/>
                    <a:pt x="91" y="37"/>
                    <a:pt x="90" y="40"/>
                  </a:cubicBezTo>
                  <a:cubicBezTo>
                    <a:pt x="90" y="39"/>
                    <a:pt x="89" y="38"/>
                    <a:pt x="89" y="37"/>
                  </a:cubicBezTo>
                  <a:cubicBezTo>
                    <a:pt x="88" y="36"/>
                    <a:pt x="85" y="35"/>
                    <a:pt x="84" y="36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9"/>
                    <a:pt x="60" y="52"/>
                    <a:pt x="61" y="53"/>
                  </a:cubicBezTo>
                  <a:cubicBezTo>
                    <a:pt x="65" y="60"/>
                    <a:pt x="72" y="65"/>
                    <a:pt x="78" y="65"/>
                  </a:cubicBezTo>
                  <a:cubicBezTo>
                    <a:pt x="80" y="65"/>
                    <a:pt x="81" y="64"/>
                    <a:pt x="82" y="64"/>
                  </a:cubicBezTo>
                  <a:cubicBezTo>
                    <a:pt x="82" y="68"/>
                    <a:pt x="81" y="73"/>
                    <a:pt x="81" y="77"/>
                  </a:cubicBezTo>
                  <a:cubicBezTo>
                    <a:pt x="78" y="77"/>
                    <a:pt x="75" y="78"/>
                    <a:pt x="72" y="80"/>
                  </a:cubicBezTo>
                  <a:cubicBezTo>
                    <a:pt x="64" y="84"/>
                    <a:pt x="60" y="94"/>
                    <a:pt x="62" y="107"/>
                  </a:cubicBezTo>
                  <a:cubicBezTo>
                    <a:pt x="62" y="108"/>
                    <a:pt x="63" y="109"/>
                    <a:pt x="64" y="110"/>
                  </a:cubicBezTo>
                  <a:cubicBezTo>
                    <a:pt x="65" y="110"/>
                    <a:pt x="66" y="110"/>
                    <a:pt x="66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7" y="105"/>
                    <a:pt x="90" y="110"/>
                    <a:pt x="93" y="114"/>
                  </a:cubicBezTo>
                  <a:cubicBezTo>
                    <a:pt x="93" y="114"/>
                    <a:pt x="92" y="114"/>
                    <a:pt x="92" y="114"/>
                  </a:cubicBezTo>
                  <a:close/>
                  <a:moveTo>
                    <a:pt x="81" y="56"/>
                  </a:moveTo>
                  <a:cubicBezTo>
                    <a:pt x="78" y="58"/>
                    <a:pt x="74" y="56"/>
                    <a:pt x="71" y="5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5" y="50"/>
                    <a:pt x="84" y="54"/>
                    <a:pt x="81" y="56"/>
                  </a:cubicBezTo>
                  <a:close/>
                  <a:moveTo>
                    <a:pt x="83" y="92"/>
                  </a:moveTo>
                  <a:cubicBezTo>
                    <a:pt x="70" y="99"/>
                    <a:pt x="70" y="99"/>
                    <a:pt x="70" y="99"/>
                  </a:cubicBezTo>
                  <a:cubicBezTo>
                    <a:pt x="70" y="93"/>
                    <a:pt x="72" y="89"/>
                    <a:pt x="76" y="87"/>
                  </a:cubicBezTo>
                  <a:cubicBezTo>
                    <a:pt x="77" y="86"/>
                    <a:pt x="79" y="85"/>
                    <a:pt x="81" y="85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2" y="88"/>
                    <a:pt x="82" y="90"/>
                    <a:pt x="83" y="92"/>
                  </a:cubicBezTo>
                  <a:close/>
                  <a:moveTo>
                    <a:pt x="178" y="77"/>
                  </a:moveTo>
                  <a:cubicBezTo>
                    <a:pt x="160" y="110"/>
                    <a:pt x="127" y="126"/>
                    <a:pt x="106" y="114"/>
                  </a:cubicBezTo>
                  <a:cubicBezTo>
                    <a:pt x="96" y="109"/>
                    <a:pt x="90" y="97"/>
                    <a:pt x="89" y="82"/>
                  </a:cubicBezTo>
                  <a:cubicBezTo>
                    <a:pt x="88" y="67"/>
                    <a:pt x="93" y="49"/>
                    <a:pt x="102" y="33"/>
                  </a:cubicBezTo>
                  <a:cubicBezTo>
                    <a:pt x="107" y="25"/>
                    <a:pt x="114" y="17"/>
                    <a:pt x="121" y="10"/>
                  </a:cubicBezTo>
                  <a:cubicBezTo>
                    <a:pt x="128" y="22"/>
                    <a:pt x="138" y="31"/>
                    <a:pt x="150" y="38"/>
                  </a:cubicBezTo>
                  <a:cubicBezTo>
                    <a:pt x="162" y="45"/>
                    <a:pt x="176" y="49"/>
                    <a:pt x="189" y="50"/>
                  </a:cubicBezTo>
                  <a:cubicBezTo>
                    <a:pt x="187" y="59"/>
                    <a:pt x="183" y="69"/>
                    <a:pt x="178" y="77"/>
                  </a:cubicBezTo>
                  <a:close/>
                  <a:moveTo>
                    <a:pt x="147" y="96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0" y="69"/>
                    <a:pt x="99" y="69"/>
                    <a:pt x="98" y="70"/>
                  </a:cubicBezTo>
                  <a:cubicBezTo>
                    <a:pt x="96" y="71"/>
                    <a:pt x="96" y="72"/>
                    <a:pt x="96" y="73"/>
                  </a:cubicBezTo>
                  <a:cubicBezTo>
                    <a:pt x="94" y="89"/>
                    <a:pt x="100" y="101"/>
                    <a:pt x="110" y="107"/>
                  </a:cubicBezTo>
                  <a:cubicBezTo>
                    <a:pt x="114" y="110"/>
                    <a:pt x="119" y="111"/>
                    <a:pt x="124" y="111"/>
                  </a:cubicBezTo>
                  <a:cubicBezTo>
                    <a:pt x="132" y="111"/>
                    <a:pt x="140" y="108"/>
                    <a:pt x="147" y="103"/>
                  </a:cubicBezTo>
                  <a:cubicBezTo>
                    <a:pt x="148" y="102"/>
                    <a:pt x="149" y="101"/>
                    <a:pt x="149" y="100"/>
                  </a:cubicBezTo>
                  <a:cubicBezTo>
                    <a:pt x="149" y="98"/>
                    <a:pt x="148" y="97"/>
                    <a:pt x="147" y="96"/>
                  </a:cubicBezTo>
                  <a:close/>
                  <a:moveTo>
                    <a:pt x="114" y="100"/>
                  </a:moveTo>
                  <a:cubicBezTo>
                    <a:pt x="108" y="97"/>
                    <a:pt x="104" y="90"/>
                    <a:pt x="103" y="80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29" y="104"/>
                    <a:pt x="120" y="104"/>
                    <a:pt x="114" y="100"/>
                  </a:cubicBezTo>
                  <a:close/>
                  <a:moveTo>
                    <a:pt x="104" y="53"/>
                  </a:moveTo>
                  <a:cubicBezTo>
                    <a:pt x="125" y="65"/>
                    <a:pt x="125" y="65"/>
                    <a:pt x="125" y="65"/>
                  </a:cubicBezTo>
                  <a:cubicBezTo>
                    <a:pt x="126" y="66"/>
                    <a:pt x="127" y="66"/>
                    <a:pt x="127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5"/>
                    <a:pt x="130" y="65"/>
                    <a:pt x="131" y="64"/>
                  </a:cubicBezTo>
                  <a:cubicBezTo>
                    <a:pt x="133" y="59"/>
                    <a:pt x="134" y="54"/>
                    <a:pt x="134" y="50"/>
                  </a:cubicBezTo>
                  <a:cubicBezTo>
                    <a:pt x="133" y="45"/>
                    <a:pt x="131" y="41"/>
                    <a:pt x="127" y="39"/>
                  </a:cubicBezTo>
                  <a:cubicBezTo>
                    <a:pt x="123" y="36"/>
                    <a:pt x="118" y="36"/>
                    <a:pt x="114" y="38"/>
                  </a:cubicBezTo>
                  <a:cubicBezTo>
                    <a:pt x="109" y="40"/>
                    <a:pt x="106" y="43"/>
                    <a:pt x="103" y="48"/>
                  </a:cubicBezTo>
                  <a:cubicBezTo>
                    <a:pt x="102" y="50"/>
                    <a:pt x="103" y="52"/>
                    <a:pt x="104" y="53"/>
                  </a:cubicBezTo>
                  <a:close/>
                  <a:moveTo>
                    <a:pt x="117" y="45"/>
                  </a:moveTo>
                  <a:cubicBezTo>
                    <a:pt x="118" y="45"/>
                    <a:pt x="121" y="44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5" y="47"/>
                    <a:pt x="126" y="49"/>
                    <a:pt x="126" y="51"/>
                  </a:cubicBezTo>
                  <a:cubicBezTo>
                    <a:pt x="126" y="52"/>
                    <a:pt x="126" y="54"/>
                    <a:pt x="125" y="56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4" y="47"/>
                    <a:pt x="115" y="46"/>
                    <a:pt x="117" y="45"/>
                  </a:cubicBezTo>
                  <a:close/>
                  <a:moveTo>
                    <a:pt x="138" y="68"/>
                  </a:moveTo>
                  <a:cubicBezTo>
                    <a:pt x="137" y="70"/>
                    <a:pt x="137" y="72"/>
                    <a:pt x="139" y="73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6"/>
                    <a:pt x="161" y="86"/>
                    <a:pt x="162" y="86"/>
                  </a:cubicBezTo>
                  <a:cubicBezTo>
                    <a:pt x="163" y="86"/>
                    <a:pt x="165" y="85"/>
                    <a:pt x="165" y="84"/>
                  </a:cubicBezTo>
                  <a:cubicBezTo>
                    <a:pt x="168" y="79"/>
                    <a:pt x="169" y="74"/>
                    <a:pt x="168" y="70"/>
                  </a:cubicBezTo>
                  <a:cubicBezTo>
                    <a:pt x="168" y="65"/>
                    <a:pt x="165" y="61"/>
                    <a:pt x="161" y="59"/>
                  </a:cubicBezTo>
                  <a:cubicBezTo>
                    <a:pt x="158" y="56"/>
                    <a:pt x="153" y="56"/>
                    <a:pt x="148" y="58"/>
                  </a:cubicBezTo>
                  <a:cubicBezTo>
                    <a:pt x="144" y="60"/>
                    <a:pt x="140" y="63"/>
                    <a:pt x="138" y="68"/>
                  </a:cubicBezTo>
                  <a:close/>
                  <a:moveTo>
                    <a:pt x="157" y="65"/>
                  </a:moveTo>
                  <a:cubicBezTo>
                    <a:pt x="157" y="65"/>
                    <a:pt x="157" y="65"/>
                    <a:pt x="157" y="65"/>
                  </a:cubicBezTo>
                  <a:cubicBezTo>
                    <a:pt x="160" y="67"/>
                    <a:pt x="160" y="69"/>
                    <a:pt x="161" y="71"/>
                  </a:cubicBezTo>
                  <a:cubicBezTo>
                    <a:pt x="161" y="72"/>
                    <a:pt x="161" y="74"/>
                    <a:pt x="160" y="76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8" y="67"/>
                    <a:pt x="150" y="66"/>
                    <a:pt x="151" y="65"/>
                  </a:cubicBezTo>
                  <a:cubicBezTo>
                    <a:pt x="153" y="65"/>
                    <a:pt x="155" y="64"/>
                    <a:pt x="157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46"/>
          <p:cNvGrpSpPr/>
          <p:nvPr/>
        </p:nvGrpSpPr>
        <p:grpSpPr>
          <a:xfrm>
            <a:off x="3324439" y="5502933"/>
            <a:ext cx="616220" cy="616220"/>
            <a:chOff x="6317504" y="4813744"/>
            <a:chExt cx="616220" cy="616220"/>
          </a:xfrm>
        </p:grpSpPr>
        <p:sp>
          <p:nvSpPr>
            <p:cNvPr id="12" name="Oval 611"/>
            <p:cNvSpPr>
              <a:spLocks noChangeArrowheads="1"/>
            </p:cNvSpPr>
            <p:nvPr/>
          </p:nvSpPr>
          <p:spPr bwMode="auto">
            <a:xfrm>
              <a:off x="6317504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716"/>
            <p:cNvSpPr>
              <a:spLocks noEditPoints="1"/>
            </p:cNvSpPr>
            <p:nvPr/>
          </p:nvSpPr>
          <p:spPr bwMode="auto">
            <a:xfrm>
              <a:off x="6445996" y="4993814"/>
              <a:ext cx="359235" cy="307658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00 h 144"/>
                <a:gd name="T4" fmla="*/ 60 w 168"/>
                <a:gd name="T5" fmla="*/ 112 h 144"/>
                <a:gd name="T6" fmla="*/ 36 w 168"/>
                <a:gd name="T7" fmla="*/ 128 h 144"/>
                <a:gd name="T8" fmla="*/ 28 w 168"/>
                <a:gd name="T9" fmla="*/ 144 h 144"/>
                <a:gd name="T10" fmla="*/ 132 w 168"/>
                <a:gd name="T11" fmla="*/ 136 h 144"/>
                <a:gd name="T12" fmla="*/ 148 w 168"/>
                <a:gd name="T13" fmla="*/ 144 h 144"/>
                <a:gd name="T14" fmla="*/ 108 w 168"/>
                <a:gd name="T15" fmla="*/ 128 h 144"/>
                <a:gd name="T16" fmla="*/ 156 w 168"/>
                <a:gd name="T17" fmla="*/ 112 h 144"/>
                <a:gd name="T18" fmla="*/ 168 w 168"/>
                <a:gd name="T19" fmla="*/ 12 h 144"/>
                <a:gd name="T20" fmla="*/ 100 w 168"/>
                <a:gd name="T21" fmla="*/ 128 h 144"/>
                <a:gd name="T22" fmla="*/ 68 w 168"/>
                <a:gd name="T23" fmla="*/ 112 h 144"/>
                <a:gd name="T24" fmla="*/ 100 w 168"/>
                <a:gd name="T25" fmla="*/ 128 h 144"/>
                <a:gd name="T26" fmla="*/ 152 w 168"/>
                <a:gd name="T27" fmla="*/ 88 h 144"/>
                <a:gd name="T28" fmla="*/ 160 w 168"/>
                <a:gd name="T29" fmla="*/ 96 h 144"/>
                <a:gd name="T30" fmla="*/ 156 w 168"/>
                <a:gd name="T31" fmla="*/ 104 h 144"/>
                <a:gd name="T32" fmla="*/ 8 w 168"/>
                <a:gd name="T33" fmla="*/ 100 h 144"/>
                <a:gd name="T34" fmla="*/ 112 w 168"/>
                <a:gd name="T35" fmla="*/ 96 h 144"/>
                <a:gd name="T36" fmla="*/ 8 w 168"/>
                <a:gd name="T37" fmla="*/ 88 h 144"/>
                <a:gd name="T38" fmla="*/ 12 w 168"/>
                <a:gd name="T39" fmla="*/ 8 h 144"/>
                <a:gd name="T40" fmla="*/ 160 w 168"/>
                <a:gd name="T41" fmla="*/ 12 h 144"/>
                <a:gd name="T42" fmla="*/ 95 w 168"/>
                <a:gd name="T43" fmla="*/ 43 h 144"/>
                <a:gd name="T44" fmla="*/ 75 w 168"/>
                <a:gd name="T45" fmla="*/ 34 h 144"/>
                <a:gd name="T46" fmla="*/ 72 w 168"/>
                <a:gd name="T47" fmla="*/ 56 h 144"/>
                <a:gd name="T48" fmla="*/ 78 w 168"/>
                <a:gd name="T49" fmla="*/ 62 h 144"/>
                <a:gd name="T50" fmla="*/ 95 w 168"/>
                <a:gd name="T51" fmla="*/ 53 h 144"/>
                <a:gd name="T52" fmla="*/ 95 w 168"/>
                <a:gd name="T53" fmla="*/ 43 h 144"/>
                <a:gd name="T54" fmla="*/ 80 w 168"/>
                <a:gd name="T55" fmla="*/ 43 h 144"/>
                <a:gd name="T56" fmla="*/ 80 w 168"/>
                <a:gd name="T57" fmla="*/ 53 h 144"/>
                <a:gd name="T58" fmla="*/ 52 w 168"/>
                <a:gd name="T59" fmla="*/ 48 h 144"/>
                <a:gd name="T60" fmla="*/ 116 w 168"/>
                <a:gd name="T61" fmla="*/ 48 h 144"/>
                <a:gd name="T62" fmla="*/ 84 w 168"/>
                <a:gd name="T63" fmla="*/ 72 h 144"/>
                <a:gd name="T64" fmla="*/ 84 w 168"/>
                <a:gd name="T65" fmla="*/ 24 h 144"/>
                <a:gd name="T66" fmla="*/ 84 w 168"/>
                <a:gd name="T67" fmla="*/ 72 h 144"/>
                <a:gd name="T68" fmla="*/ 144 w 168"/>
                <a:gd name="T69" fmla="*/ 96 h 144"/>
                <a:gd name="T70" fmla="*/ 136 w 168"/>
                <a:gd name="T71" fmla="*/ 88 h 144"/>
                <a:gd name="T72" fmla="*/ 120 w 168"/>
                <a:gd name="T73" fmla="*/ 96 h 144"/>
                <a:gd name="T74" fmla="*/ 128 w 168"/>
                <a:gd name="T75" fmla="*/ 88 h 144"/>
                <a:gd name="T76" fmla="*/ 120 w 168"/>
                <a:gd name="T7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5" y="112"/>
                    <a:pt x="1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27" y="128"/>
                    <a:pt x="20" y="135"/>
                    <a:pt x="20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40"/>
                    <a:pt x="32" y="136"/>
                    <a:pt x="36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6" y="136"/>
                    <a:pt x="140" y="140"/>
                    <a:pt x="140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35"/>
                    <a:pt x="141" y="128"/>
                    <a:pt x="132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63" y="112"/>
                    <a:pt x="168" y="107"/>
                    <a:pt x="168" y="10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00" y="128"/>
                  </a:moveTo>
                  <a:cubicBezTo>
                    <a:pt x="68" y="128"/>
                    <a:pt x="68" y="128"/>
                    <a:pt x="68" y="128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8"/>
                  </a:lnTo>
                  <a:close/>
                  <a:moveTo>
                    <a:pt x="160" y="88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2"/>
                    <a:pt x="158" y="104"/>
                    <a:pt x="156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88"/>
                  </a:lnTo>
                  <a:close/>
                  <a:moveTo>
                    <a:pt x="95" y="4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79" y="33"/>
                    <a:pt x="77" y="33"/>
                    <a:pt x="75" y="34"/>
                  </a:cubicBezTo>
                  <a:cubicBezTo>
                    <a:pt x="73" y="35"/>
                    <a:pt x="72" y="37"/>
                    <a:pt x="72" y="40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9"/>
                    <a:pt x="73" y="61"/>
                    <a:pt x="75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79" y="62"/>
                    <a:pt x="80" y="62"/>
                    <a:pt x="81" y="6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7" y="52"/>
                    <a:pt x="98" y="50"/>
                    <a:pt x="98" y="48"/>
                  </a:cubicBezTo>
                  <a:cubicBezTo>
                    <a:pt x="98" y="46"/>
                    <a:pt x="97" y="44"/>
                    <a:pt x="95" y="43"/>
                  </a:cubicBezTo>
                  <a:close/>
                  <a:moveTo>
                    <a:pt x="80" y="53"/>
                  </a:moveTo>
                  <a:cubicBezTo>
                    <a:pt x="80" y="43"/>
                    <a:pt x="80" y="43"/>
                    <a:pt x="80" y="43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0" y="53"/>
                  </a:lnTo>
                  <a:close/>
                  <a:moveTo>
                    <a:pt x="84" y="16"/>
                  </a:moveTo>
                  <a:cubicBezTo>
                    <a:pt x="66" y="16"/>
                    <a:pt x="52" y="30"/>
                    <a:pt x="52" y="48"/>
                  </a:cubicBezTo>
                  <a:cubicBezTo>
                    <a:pt x="52" y="66"/>
                    <a:pt x="66" y="80"/>
                    <a:pt x="84" y="80"/>
                  </a:cubicBezTo>
                  <a:cubicBezTo>
                    <a:pt x="102" y="80"/>
                    <a:pt x="116" y="66"/>
                    <a:pt x="116" y="48"/>
                  </a:cubicBezTo>
                  <a:cubicBezTo>
                    <a:pt x="116" y="30"/>
                    <a:pt x="102" y="16"/>
                    <a:pt x="84" y="16"/>
                  </a:cubicBezTo>
                  <a:close/>
                  <a:moveTo>
                    <a:pt x="84" y="72"/>
                  </a:moveTo>
                  <a:cubicBezTo>
                    <a:pt x="71" y="72"/>
                    <a:pt x="60" y="61"/>
                    <a:pt x="60" y="48"/>
                  </a:cubicBezTo>
                  <a:cubicBezTo>
                    <a:pt x="60" y="35"/>
                    <a:pt x="71" y="24"/>
                    <a:pt x="84" y="24"/>
                  </a:cubicBezTo>
                  <a:cubicBezTo>
                    <a:pt x="97" y="24"/>
                    <a:pt x="108" y="35"/>
                    <a:pt x="108" y="48"/>
                  </a:cubicBezTo>
                  <a:cubicBezTo>
                    <a:pt x="108" y="61"/>
                    <a:pt x="97" y="72"/>
                    <a:pt x="84" y="72"/>
                  </a:cubicBezTo>
                  <a:close/>
                  <a:moveTo>
                    <a:pt x="136" y="96"/>
                  </a:moveTo>
                  <a:cubicBezTo>
                    <a:pt x="144" y="96"/>
                    <a:pt x="144" y="96"/>
                    <a:pt x="144" y="96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lnTo>
                    <a:pt x="136" y="96"/>
                  </a:lnTo>
                  <a:close/>
                  <a:moveTo>
                    <a:pt x="120" y="96"/>
                  </a:moveTo>
                  <a:cubicBezTo>
                    <a:pt x="128" y="96"/>
                    <a:pt x="128" y="96"/>
                    <a:pt x="128" y="96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lnTo>
                    <a:pt x="120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7"/>
          <p:cNvGrpSpPr/>
          <p:nvPr/>
        </p:nvGrpSpPr>
        <p:grpSpPr>
          <a:xfrm>
            <a:off x="8242293" y="5494338"/>
            <a:ext cx="633413" cy="633413"/>
            <a:chOff x="7130082" y="4805600"/>
            <a:chExt cx="633413" cy="633413"/>
          </a:xfrm>
          <a:solidFill>
            <a:schemeClr val="tx2"/>
          </a:solidFill>
        </p:grpSpPr>
        <p:sp>
          <p:nvSpPr>
            <p:cNvPr id="16" name="Freeform 614"/>
            <p:cNvSpPr>
              <a:spLocks noEditPoints="1"/>
            </p:cNvSpPr>
            <p:nvPr/>
          </p:nvSpPr>
          <p:spPr bwMode="auto">
            <a:xfrm>
              <a:off x="7130082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712"/>
            <p:cNvSpPr>
              <a:spLocks noEditPoints="1"/>
            </p:cNvSpPr>
            <p:nvPr/>
          </p:nvSpPr>
          <p:spPr bwMode="auto">
            <a:xfrm>
              <a:off x="7235047" y="4982955"/>
              <a:ext cx="423482" cy="269653"/>
            </a:xfrm>
            <a:custGeom>
              <a:avLst/>
              <a:gdLst>
                <a:gd name="T0" fmla="*/ 49 w 198"/>
                <a:gd name="T1" fmla="*/ 56 h 126"/>
                <a:gd name="T2" fmla="*/ 27 w 198"/>
                <a:gd name="T3" fmla="*/ 73 h 126"/>
                <a:gd name="T4" fmla="*/ 51 w 198"/>
                <a:gd name="T5" fmla="*/ 83 h 126"/>
                <a:gd name="T6" fmla="*/ 54 w 198"/>
                <a:gd name="T7" fmla="*/ 57 h 126"/>
                <a:gd name="T8" fmla="*/ 50 w 198"/>
                <a:gd name="T9" fmla="*/ 71 h 126"/>
                <a:gd name="T10" fmla="*/ 36 w 198"/>
                <a:gd name="T11" fmla="*/ 73 h 126"/>
                <a:gd name="T12" fmla="*/ 50 w 198"/>
                <a:gd name="T13" fmla="*/ 71 h 126"/>
                <a:gd name="T14" fmla="*/ 194 w 198"/>
                <a:gd name="T15" fmla="*/ 42 h 126"/>
                <a:gd name="T16" fmla="*/ 125 w 198"/>
                <a:gd name="T17" fmla="*/ 2 h 126"/>
                <a:gd name="T18" fmla="*/ 119 w 198"/>
                <a:gd name="T19" fmla="*/ 1 h 126"/>
                <a:gd name="T20" fmla="*/ 79 w 198"/>
                <a:gd name="T21" fmla="*/ 1 h 126"/>
                <a:gd name="T22" fmla="*/ 73 w 198"/>
                <a:gd name="T23" fmla="*/ 2 h 126"/>
                <a:gd name="T24" fmla="*/ 4 w 198"/>
                <a:gd name="T25" fmla="*/ 42 h 126"/>
                <a:gd name="T26" fmla="*/ 0 w 198"/>
                <a:gd name="T27" fmla="*/ 46 h 126"/>
                <a:gd name="T28" fmla="*/ 77 w 198"/>
                <a:gd name="T29" fmla="*/ 126 h 126"/>
                <a:gd name="T30" fmla="*/ 99 w 198"/>
                <a:gd name="T31" fmla="*/ 119 h 126"/>
                <a:gd name="T32" fmla="*/ 121 w 198"/>
                <a:gd name="T33" fmla="*/ 126 h 126"/>
                <a:gd name="T34" fmla="*/ 198 w 198"/>
                <a:gd name="T35" fmla="*/ 46 h 126"/>
                <a:gd name="T36" fmla="*/ 92 w 198"/>
                <a:gd name="T37" fmla="*/ 114 h 126"/>
                <a:gd name="T38" fmla="*/ 9 w 198"/>
                <a:gd name="T39" fmla="*/ 50 h 126"/>
                <a:gd name="T40" fmla="*/ 77 w 198"/>
                <a:gd name="T41" fmla="*/ 10 h 126"/>
                <a:gd name="T42" fmla="*/ 90 w 198"/>
                <a:gd name="T43" fmla="*/ 40 h 126"/>
                <a:gd name="T44" fmla="*/ 84 w 198"/>
                <a:gd name="T45" fmla="*/ 36 h 126"/>
                <a:gd name="T46" fmla="*/ 61 w 198"/>
                <a:gd name="T47" fmla="*/ 53 h 126"/>
                <a:gd name="T48" fmla="*/ 82 w 198"/>
                <a:gd name="T49" fmla="*/ 64 h 126"/>
                <a:gd name="T50" fmla="*/ 72 w 198"/>
                <a:gd name="T51" fmla="*/ 80 h 126"/>
                <a:gd name="T52" fmla="*/ 64 w 198"/>
                <a:gd name="T53" fmla="*/ 110 h 126"/>
                <a:gd name="T54" fmla="*/ 68 w 198"/>
                <a:gd name="T55" fmla="*/ 110 h 126"/>
                <a:gd name="T56" fmla="*/ 93 w 198"/>
                <a:gd name="T57" fmla="*/ 114 h 126"/>
                <a:gd name="T58" fmla="*/ 81 w 198"/>
                <a:gd name="T59" fmla="*/ 56 h 126"/>
                <a:gd name="T60" fmla="*/ 84 w 198"/>
                <a:gd name="T61" fmla="*/ 45 h 126"/>
                <a:gd name="T62" fmla="*/ 83 w 198"/>
                <a:gd name="T63" fmla="*/ 92 h 126"/>
                <a:gd name="T64" fmla="*/ 76 w 198"/>
                <a:gd name="T65" fmla="*/ 87 h 126"/>
                <a:gd name="T66" fmla="*/ 82 w 198"/>
                <a:gd name="T67" fmla="*/ 85 h 126"/>
                <a:gd name="T68" fmla="*/ 178 w 198"/>
                <a:gd name="T69" fmla="*/ 77 h 126"/>
                <a:gd name="T70" fmla="*/ 89 w 198"/>
                <a:gd name="T71" fmla="*/ 82 h 126"/>
                <a:gd name="T72" fmla="*/ 121 w 198"/>
                <a:gd name="T73" fmla="*/ 10 h 126"/>
                <a:gd name="T74" fmla="*/ 189 w 198"/>
                <a:gd name="T75" fmla="*/ 50 h 126"/>
                <a:gd name="T76" fmla="*/ 147 w 198"/>
                <a:gd name="T77" fmla="*/ 96 h 126"/>
                <a:gd name="T78" fmla="*/ 98 w 198"/>
                <a:gd name="T79" fmla="*/ 70 h 126"/>
                <a:gd name="T80" fmla="*/ 110 w 198"/>
                <a:gd name="T81" fmla="*/ 107 h 126"/>
                <a:gd name="T82" fmla="*/ 147 w 198"/>
                <a:gd name="T83" fmla="*/ 103 h 126"/>
                <a:gd name="T84" fmla="*/ 147 w 198"/>
                <a:gd name="T85" fmla="*/ 96 h 126"/>
                <a:gd name="T86" fmla="*/ 103 w 198"/>
                <a:gd name="T87" fmla="*/ 80 h 126"/>
                <a:gd name="T88" fmla="*/ 114 w 198"/>
                <a:gd name="T89" fmla="*/ 100 h 126"/>
                <a:gd name="T90" fmla="*/ 125 w 198"/>
                <a:gd name="T91" fmla="*/ 65 h 126"/>
                <a:gd name="T92" fmla="*/ 128 w 198"/>
                <a:gd name="T93" fmla="*/ 66 h 126"/>
                <a:gd name="T94" fmla="*/ 134 w 198"/>
                <a:gd name="T95" fmla="*/ 50 h 126"/>
                <a:gd name="T96" fmla="*/ 114 w 198"/>
                <a:gd name="T97" fmla="*/ 38 h 126"/>
                <a:gd name="T98" fmla="*/ 104 w 198"/>
                <a:gd name="T99" fmla="*/ 53 h 126"/>
                <a:gd name="T100" fmla="*/ 123 w 198"/>
                <a:gd name="T101" fmla="*/ 45 h 126"/>
                <a:gd name="T102" fmla="*/ 126 w 198"/>
                <a:gd name="T103" fmla="*/ 51 h 126"/>
                <a:gd name="T104" fmla="*/ 112 w 198"/>
                <a:gd name="T105" fmla="*/ 49 h 126"/>
                <a:gd name="T106" fmla="*/ 138 w 198"/>
                <a:gd name="T107" fmla="*/ 68 h 126"/>
                <a:gd name="T108" fmla="*/ 160 w 198"/>
                <a:gd name="T109" fmla="*/ 85 h 126"/>
                <a:gd name="T110" fmla="*/ 165 w 198"/>
                <a:gd name="T111" fmla="*/ 84 h 126"/>
                <a:gd name="T112" fmla="*/ 161 w 198"/>
                <a:gd name="T113" fmla="*/ 59 h 126"/>
                <a:gd name="T114" fmla="*/ 138 w 198"/>
                <a:gd name="T115" fmla="*/ 68 h 126"/>
                <a:gd name="T116" fmla="*/ 157 w 198"/>
                <a:gd name="T117" fmla="*/ 65 h 126"/>
                <a:gd name="T118" fmla="*/ 160 w 198"/>
                <a:gd name="T119" fmla="*/ 76 h 126"/>
                <a:gd name="T120" fmla="*/ 151 w 198"/>
                <a:gd name="T121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126">
                  <a:moveTo>
                    <a:pt x="52" y="56"/>
                  </a:moveTo>
                  <a:cubicBezTo>
                    <a:pt x="51" y="55"/>
                    <a:pt x="50" y="55"/>
                    <a:pt x="49" y="5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6" y="72"/>
                    <a:pt x="27" y="73"/>
                  </a:cubicBezTo>
                  <a:cubicBezTo>
                    <a:pt x="31" y="80"/>
                    <a:pt x="37" y="85"/>
                    <a:pt x="44" y="85"/>
                  </a:cubicBezTo>
                  <a:cubicBezTo>
                    <a:pt x="46" y="85"/>
                    <a:pt x="48" y="84"/>
                    <a:pt x="51" y="83"/>
                  </a:cubicBezTo>
                  <a:cubicBezTo>
                    <a:pt x="54" y="81"/>
                    <a:pt x="57" y="76"/>
                    <a:pt x="58" y="71"/>
                  </a:cubicBezTo>
                  <a:cubicBezTo>
                    <a:pt x="58" y="67"/>
                    <a:pt x="57" y="62"/>
                    <a:pt x="54" y="57"/>
                  </a:cubicBezTo>
                  <a:cubicBezTo>
                    <a:pt x="54" y="57"/>
                    <a:pt x="53" y="56"/>
                    <a:pt x="52" y="56"/>
                  </a:cubicBezTo>
                  <a:close/>
                  <a:moveTo>
                    <a:pt x="50" y="71"/>
                  </a:moveTo>
                  <a:cubicBezTo>
                    <a:pt x="49" y="72"/>
                    <a:pt x="49" y="75"/>
                    <a:pt x="47" y="76"/>
                  </a:cubicBezTo>
                  <a:cubicBezTo>
                    <a:pt x="44" y="78"/>
                    <a:pt x="39" y="76"/>
                    <a:pt x="36" y="7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7"/>
                    <a:pt x="50" y="69"/>
                    <a:pt x="50" y="71"/>
                  </a:cubicBezTo>
                  <a:close/>
                  <a:moveTo>
                    <a:pt x="197" y="43"/>
                  </a:moveTo>
                  <a:cubicBezTo>
                    <a:pt x="196" y="42"/>
                    <a:pt x="195" y="42"/>
                    <a:pt x="194" y="42"/>
                  </a:cubicBezTo>
                  <a:cubicBezTo>
                    <a:pt x="180" y="42"/>
                    <a:pt x="166" y="38"/>
                    <a:pt x="154" y="31"/>
                  </a:cubicBezTo>
                  <a:cubicBezTo>
                    <a:pt x="142" y="24"/>
                    <a:pt x="132" y="14"/>
                    <a:pt x="125" y="2"/>
                  </a:cubicBezTo>
                  <a:cubicBezTo>
                    <a:pt x="125" y="1"/>
                    <a:pt x="124" y="0"/>
                    <a:pt x="122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2" y="7"/>
                    <a:pt x="105" y="15"/>
                    <a:pt x="99" y="23"/>
                  </a:cubicBezTo>
                  <a:cubicBezTo>
                    <a:pt x="93" y="15"/>
                    <a:pt x="86" y="7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66" y="14"/>
                    <a:pt x="56" y="24"/>
                    <a:pt x="44" y="31"/>
                  </a:cubicBezTo>
                  <a:cubicBezTo>
                    <a:pt x="32" y="38"/>
                    <a:pt x="18" y="42"/>
                    <a:pt x="4" y="42"/>
                  </a:cubicBezTo>
                  <a:cubicBezTo>
                    <a:pt x="3" y="42"/>
                    <a:pt x="2" y="42"/>
                    <a:pt x="1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2" y="58"/>
                    <a:pt x="6" y="70"/>
                    <a:pt x="13" y="81"/>
                  </a:cubicBezTo>
                  <a:cubicBezTo>
                    <a:pt x="29" y="109"/>
                    <a:pt x="54" y="126"/>
                    <a:pt x="77" y="126"/>
                  </a:cubicBezTo>
                  <a:cubicBezTo>
                    <a:pt x="84" y="126"/>
                    <a:pt x="90" y="125"/>
                    <a:pt x="96" y="121"/>
                  </a:cubicBezTo>
                  <a:cubicBezTo>
                    <a:pt x="97" y="121"/>
                    <a:pt x="98" y="120"/>
                    <a:pt x="99" y="119"/>
                  </a:cubicBezTo>
                  <a:cubicBezTo>
                    <a:pt x="100" y="120"/>
                    <a:pt x="101" y="121"/>
                    <a:pt x="102" y="121"/>
                  </a:cubicBezTo>
                  <a:cubicBezTo>
                    <a:pt x="108" y="125"/>
                    <a:pt x="114" y="126"/>
                    <a:pt x="121" y="126"/>
                  </a:cubicBezTo>
                  <a:cubicBezTo>
                    <a:pt x="144" y="126"/>
                    <a:pt x="169" y="109"/>
                    <a:pt x="185" y="81"/>
                  </a:cubicBezTo>
                  <a:cubicBezTo>
                    <a:pt x="192" y="70"/>
                    <a:pt x="196" y="58"/>
                    <a:pt x="198" y="46"/>
                  </a:cubicBezTo>
                  <a:cubicBezTo>
                    <a:pt x="198" y="45"/>
                    <a:pt x="198" y="44"/>
                    <a:pt x="197" y="43"/>
                  </a:cubicBezTo>
                  <a:close/>
                  <a:moveTo>
                    <a:pt x="92" y="114"/>
                  </a:moveTo>
                  <a:cubicBezTo>
                    <a:pt x="71" y="126"/>
                    <a:pt x="38" y="110"/>
                    <a:pt x="20" y="77"/>
                  </a:cubicBezTo>
                  <a:cubicBezTo>
                    <a:pt x="15" y="69"/>
                    <a:pt x="11" y="59"/>
                    <a:pt x="9" y="50"/>
                  </a:cubicBezTo>
                  <a:cubicBezTo>
                    <a:pt x="22" y="49"/>
                    <a:pt x="36" y="45"/>
                    <a:pt x="48" y="38"/>
                  </a:cubicBezTo>
                  <a:cubicBezTo>
                    <a:pt x="60" y="31"/>
                    <a:pt x="70" y="22"/>
                    <a:pt x="77" y="10"/>
                  </a:cubicBezTo>
                  <a:cubicBezTo>
                    <a:pt x="84" y="16"/>
                    <a:pt x="90" y="23"/>
                    <a:pt x="94" y="31"/>
                  </a:cubicBezTo>
                  <a:cubicBezTo>
                    <a:pt x="93" y="34"/>
                    <a:pt x="91" y="37"/>
                    <a:pt x="90" y="40"/>
                  </a:cubicBezTo>
                  <a:cubicBezTo>
                    <a:pt x="90" y="39"/>
                    <a:pt x="89" y="38"/>
                    <a:pt x="89" y="37"/>
                  </a:cubicBezTo>
                  <a:cubicBezTo>
                    <a:pt x="88" y="36"/>
                    <a:pt x="85" y="35"/>
                    <a:pt x="84" y="36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9"/>
                    <a:pt x="60" y="52"/>
                    <a:pt x="61" y="53"/>
                  </a:cubicBezTo>
                  <a:cubicBezTo>
                    <a:pt x="65" y="60"/>
                    <a:pt x="72" y="65"/>
                    <a:pt x="78" y="65"/>
                  </a:cubicBezTo>
                  <a:cubicBezTo>
                    <a:pt x="80" y="65"/>
                    <a:pt x="81" y="64"/>
                    <a:pt x="82" y="64"/>
                  </a:cubicBezTo>
                  <a:cubicBezTo>
                    <a:pt x="82" y="68"/>
                    <a:pt x="81" y="73"/>
                    <a:pt x="81" y="77"/>
                  </a:cubicBezTo>
                  <a:cubicBezTo>
                    <a:pt x="78" y="77"/>
                    <a:pt x="75" y="78"/>
                    <a:pt x="72" y="80"/>
                  </a:cubicBezTo>
                  <a:cubicBezTo>
                    <a:pt x="64" y="84"/>
                    <a:pt x="60" y="94"/>
                    <a:pt x="62" y="107"/>
                  </a:cubicBezTo>
                  <a:cubicBezTo>
                    <a:pt x="62" y="108"/>
                    <a:pt x="63" y="109"/>
                    <a:pt x="64" y="110"/>
                  </a:cubicBezTo>
                  <a:cubicBezTo>
                    <a:pt x="65" y="110"/>
                    <a:pt x="66" y="110"/>
                    <a:pt x="66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7" y="105"/>
                    <a:pt x="90" y="110"/>
                    <a:pt x="93" y="114"/>
                  </a:cubicBezTo>
                  <a:cubicBezTo>
                    <a:pt x="93" y="114"/>
                    <a:pt x="92" y="114"/>
                    <a:pt x="92" y="114"/>
                  </a:cubicBezTo>
                  <a:close/>
                  <a:moveTo>
                    <a:pt x="81" y="56"/>
                  </a:moveTo>
                  <a:cubicBezTo>
                    <a:pt x="78" y="58"/>
                    <a:pt x="74" y="56"/>
                    <a:pt x="71" y="5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5" y="50"/>
                    <a:pt x="84" y="54"/>
                    <a:pt x="81" y="56"/>
                  </a:cubicBezTo>
                  <a:close/>
                  <a:moveTo>
                    <a:pt x="83" y="92"/>
                  </a:moveTo>
                  <a:cubicBezTo>
                    <a:pt x="70" y="99"/>
                    <a:pt x="70" y="99"/>
                    <a:pt x="70" y="99"/>
                  </a:cubicBezTo>
                  <a:cubicBezTo>
                    <a:pt x="70" y="93"/>
                    <a:pt x="72" y="89"/>
                    <a:pt x="76" y="87"/>
                  </a:cubicBezTo>
                  <a:cubicBezTo>
                    <a:pt x="77" y="86"/>
                    <a:pt x="79" y="85"/>
                    <a:pt x="81" y="85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2" y="88"/>
                    <a:pt x="82" y="90"/>
                    <a:pt x="83" y="92"/>
                  </a:cubicBezTo>
                  <a:close/>
                  <a:moveTo>
                    <a:pt x="178" y="77"/>
                  </a:moveTo>
                  <a:cubicBezTo>
                    <a:pt x="160" y="110"/>
                    <a:pt x="127" y="126"/>
                    <a:pt x="106" y="114"/>
                  </a:cubicBezTo>
                  <a:cubicBezTo>
                    <a:pt x="96" y="109"/>
                    <a:pt x="90" y="97"/>
                    <a:pt x="89" y="82"/>
                  </a:cubicBezTo>
                  <a:cubicBezTo>
                    <a:pt x="88" y="67"/>
                    <a:pt x="93" y="49"/>
                    <a:pt x="102" y="33"/>
                  </a:cubicBezTo>
                  <a:cubicBezTo>
                    <a:pt x="107" y="25"/>
                    <a:pt x="114" y="17"/>
                    <a:pt x="121" y="10"/>
                  </a:cubicBezTo>
                  <a:cubicBezTo>
                    <a:pt x="128" y="22"/>
                    <a:pt x="138" y="31"/>
                    <a:pt x="150" y="38"/>
                  </a:cubicBezTo>
                  <a:cubicBezTo>
                    <a:pt x="162" y="45"/>
                    <a:pt x="176" y="49"/>
                    <a:pt x="189" y="50"/>
                  </a:cubicBezTo>
                  <a:cubicBezTo>
                    <a:pt x="187" y="59"/>
                    <a:pt x="183" y="69"/>
                    <a:pt x="178" y="77"/>
                  </a:cubicBezTo>
                  <a:close/>
                  <a:moveTo>
                    <a:pt x="147" y="96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0" y="69"/>
                    <a:pt x="99" y="69"/>
                    <a:pt x="98" y="70"/>
                  </a:cubicBezTo>
                  <a:cubicBezTo>
                    <a:pt x="96" y="71"/>
                    <a:pt x="96" y="72"/>
                    <a:pt x="96" y="73"/>
                  </a:cubicBezTo>
                  <a:cubicBezTo>
                    <a:pt x="94" y="89"/>
                    <a:pt x="100" y="101"/>
                    <a:pt x="110" y="107"/>
                  </a:cubicBezTo>
                  <a:cubicBezTo>
                    <a:pt x="114" y="110"/>
                    <a:pt x="119" y="111"/>
                    <a:pt x="124" y="111"/>
                  </a:cubicBezTo>
                  <a:cubicBezTo>
                    <a:pt x="132" y="111"/>
                    <a:pt x="140" y="108"/>
                    <a:pt x="147" y="103"/>
                  </a:cubicBezTo>
                  <a:cubicBezTo>
                    <a:pt x="148" y="102"/>
                    <a:pt x="149" y="101"/>
                    <a:pt x="149" y="100"/>
                  </a:cubicBezTo>
                  <a:cubicBezTo>
                    <a:pt x="149" y="98"/>
                    <a:pt x="148" y="97"/>
                    <a:pt x="147" y="96"/>
                  </a:cubicBezTo>
                  <a:close/>
                  <a:moveTo>
                    <a:pt x="114" y="100"/>
                  </a:moveTo>
                  <a:cubicBezTo>
                    <a:pt x="108" y="97"/>
                    <a:pt x="104" y="90"/>
                    <a:pt x="103" y="80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29" y="104"/>
                    <a:pt x="120" y="104"/>
                    <a:pt x="114" y="100"/>
                  </a:cubicBezTo>
                  <a:close/>
                  <a:moveTo>
                    <a:pt x="104" y="53"/>
                  </a:moveTo>
                  <a:cubicBezTo>
                    <a:pt x="125" y="65"/>
                    <a:pt x="125" y="65"/>
                    <a:pt x="125" y="65"/>
                  </a:cubicBezTo>
                  <a:cubicBezTo>
                    <a:pt x="126" y="66"/>
                    <a:pt x="127" y="66"/>
                    <a:pt x="127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5"/>
                    <a:pt x="130" y="65"/>
                    <a:pt x="131" y="64"/>
                  </a:cubicBezTo>
                  <a:cubicBezTo>
                    <a:pt x="133" y="59"/>
                    <a:pt x="134" y="54"/>
                    <a:pt x="134" y="50"/>
                  </a:cubicBezTo>
                  <a:cubicBezTo>
                    <a:pt x="133" y="45"/>
                    <a:pt x="131" y="41"/>
                    <a:pt x="127" y="39"/>
                  </a:cubicBezTo>
                  <a:cubicBezTo>
                    <a:pt x="123" y="36"/>
                    <a:pt x="118" y="36"/>
                    <a:pt x="114" y="38"/>
                  </a:cubicBezTo>
                  <a:cubicBezTo>
                    <a:pt x="109" y="40"/>
                    <a:pt x="106" y="43"/>
                    <a:pt x="103" y="48"/>
                  </a:cubicBezTo>
                  <a:cubicBezTo>
                    <a:pt x="102" y="50"/>
                    <a:pt x="103" y="52"/>
                    <a:pt x="104" y="53"/>
                  </a:cubicBezTo>
                  <a:close/>
                  <a:moveTo>
                    <a:pt x="117" y="45"/>
                  </a:moveTo>
                  <a:cubicBezTo>
                    <a:pt x="118" y="45"/>
                    <a:pt x="121" y="44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5" y="47"/>
                    <a:pt x="126" y="49"/>
                    <a:pt x="126" y="51"/>
                  </a:cubicBezTo>
                  <a:cubicBezTo>
                    <a:pt x="126" y="52"/>
                    <a:pt x="126" y="54"/>
                    <a:pt x="125" y="56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4" y="47"/>
                    <a:pt x="115" y="46"/>
                    <a:pt x="117" y="45"/>
                  </a:cubicBezTo>
                  <a:close/>
                  <a:moveTo>
                    <a:pt x="138" y="68"/>
                  </a:moveTo>
                  <a:cubicBezTo>
                    <a:pt x="137" y="70"/>
                    <a:pt x="137" y="72"/>
                    <a:pt x="139" y="73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6"/>
                    <a:pt x="161" y="86"/>
                    <a:pt x="162" y="86"/>
                  </a:cubicBezTo>
                  <a:cubicBezTo>
                    <a:pt x="163" y="86"/>
                    <a:pt x="165" y="85"/>
                    <a:pt x="165" y="84"/>
                  </a:cubicBezTo>
                  <a:cubicBezTo>
                    <a:pt x="168" y="79"/>
                    <a:pt x="169" y="74"/>
                    <a:pt x="168" y="70"/>
                  </a:cubicBezTo>
                  <a:cubicBezTo>
                    <a:pt x="168" y="65"/>
                    <a:pt x="165" y="61"/>
                    <a:pt x="161" y="59"/>
                  </a:cubicBezTo>
                  <a:cubicBezTo>
                    <a:pt x="158" y="56"/>
                    <a:pt x="153" y="56"/>
                    <a:pt x="148" y="58"/>
                  </a:cubicBezTo>
                  <a:cubicBezTo>
                    <a:pt x="144" y="60"/>
                    <a:pt x="140" y="63"/>
                    <a:pt x="138" y="68"/>
                  </a:cubicBezTo>
                  <a:close/>
                  <a:moveTo>
                    <a:pt x="157" y="65"/>
                  </a:moveTo>
                  <a:cubicBezTo>
                    <a:pt x="157" y="65"/>
                    <a:pt x="157" y="65"/>
                    <a:pt x="157" y="65"/>
                  </a:cubicBezTo>
                  <a:cubicBezTo>
                    <a:pt x="160" y="67"/>
                    <a:pt x="160" y="69"/>
                    <a:pt x="161" y="71"/>
                  </a:cubicBezTo>
                  <a:cubicBezTo>
                    <a:pt x="161" y="72"/>
                    <a:pt x="161" y="74"/>
                    <a:pt x="160" y="76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8" y="67"/>
                    <a:pt x="150" y="66"/>
                    <a:pt x="151" y="65"/>
                  </a:cubicBezTo>
                  <a:cubicBezTo>
                    <a:pt x="153" y="65"/>
                    <a:pt x="155" y="64"/>
                    <a:pt x="157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6"/>
          <p:cNvGrpSpPr/>
          <p:nvPr/>
        </p:nvGrpSpPr>
        <p:grpSpPr>
          <a:xfrm>
            <a:off x="7421570" y="5494338"/>
            <a:ext cx="632508" cy="633413"/>
            <a:chOff x="6309360" y="4805600"/>
            <a:chExt cx="632508" cy="633413"/>
          </a:xfrm>
          <a:solidFill>
            <a:schemeClr val="tx2"/>
          </a:solidFill>
        </p:grpSpPr>
        <p:sp>
          <p:nvSpPr>
            <p:cNvPr id="19" name="Freeform 612"/>
            <p:cNvSpPr>
              <a:spLocks noEditPoints="1"/>
            </p:cNvSpPr>
            <p:nvPr/>
          </p:nvSpPr>
          <p:spPr bwMode="auto">
            <a:xfrm>
              <a:off x="6309360" y="48056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716"/>
            <p:cNvSpPr>
              <a:spLocks noEditPoints="1"/>
            </p:cNvSpPr>
            <p:nvPr/>
          </p:nvSpPr>
          <p:spPr bwMode="auto">
            <a:xfrm>
              <a:off x="6445996" y="4993814"/>
              <a:ext cx="359235" cy="307658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00 h 144"/>
                <a:gd name="T4" fmla="*/ 60 w 168"/>
                <a:gd name="T5" fmla="*/ 112 h 144"/>
                <a:gd name="T6" fmla="*/ 36 w 168"/>
                <a:gd name="T7" fmla="*/ 128 h 144"/>
                <a:gd name="T8" fmla="*/ 28 w 168"/>
                <a:gd name="T9" fmla="*/ 144 h 144"/>
                <a:gd name="T10" fmla="*/ 132 w 168"/>
                <a:gd name="T11" fmla="*/ 136 h 144"/>
                <a:gd name="T12" fmla="*/ 148 w 168"/>
                <a:gd name="T13" fmla="*/ 144 h 144"/>
                <a:gd name="T14" fmla="*/ 108 w 168"/>
                <a:gd name="T15" fmla="*/ 128 h 144"/>
                <a:gd name="T16" fmla="*/ 156 w 168"/>
                <a:gd name="T17" fmla="*/ 112 h 144"/>
                <a:gd name="T18" fmla="*/ 168 w 168"/>
                <a:gd name="T19" fmla="*/ 12 h 144"/>
                <a:gd name="T20" fmla="*/ 100 w 168"/>
                <a:gd name="T21" fmla="*/ 128 h 144"/>
                <a:gd name="T22" fmla="*/ 68 w 168"/>
                <a:gd name="T23" fmla="*/ 112 h 144"/>
                <a:gd name="T24" fmla="*/ 100 w 168"/>
                <a:gd name="T25" fmla="*/ 128 h 144"/>
                <a:gd name="T26" fmla="*/ 152 w 168"/>
                <a:gd name="T27" fmla="*/ 88 h 144"/>
                <a:gd name="T28" fmla="*/ 160 w 168"/>
                <a:gd name="T29" fmla="*/ 96 h 144"/>
                <a:gd name="T30" fmla="*/ 156 w 168"/>
                <a:gd name="T31" fmla="*/ 104 h 144"/>
                <a:gd name="T32" fmla="*/ 8 w 168"/>
                <a:gd name="T33" fmla="*/ 100 h 144"/>
                <a:gd name="T34" fmla="*/ 112 w 168"/>
                <a:gd name="T35" fmla="*/ 96 h 144"/>
                <a:gd name="T36" fmla="*/ 8 w 168"/>
                <a:gd name="T37" fmla="*/ 88 h 144"/>
                <a:gd name="T38" fmla="*/ 12 w 168"/>
                <a:gd name="T39" fmla="*/ 8 h 144"/>
                <a:gd name="T40" fmla="*/ 160 w 168"/>
                <a:gd name="T41" fmla="*/ 12 h 144"/>
                <a:gd name="T42" fmla="*/ 95 w 168"/>
                <a:gd name="T43" fmla="*/ 43 h 144"/>
                <a:gd name="T44" fmla="*/ 75 w 168"/>
                <a:gd name="T45" fmla="*/ 34 h 144"/>
                <a:gd name="T46" fmla="*/ 72 w 168"/>
                <a:gd name="T47" fmla="*/ 56 h 144"/>
                <a:gd name="T48" fmla="*/ 78 w 168"/>
                <a:gd name="T49" fmla="*/ 62 h 144"/>
                <a:gd name="T50" fmla="*/ 95 w 168"/>
                <a:gd name="T51" fmla="*/ 53 h 144"/>
                <a:gd name="T52" fmla="*/ 95 w 168"/>
                <a:gd name="T53" fmla="*/ 43 h 144"/>
                <a:gd name="T54" fmla="*/ 80 w 168"/>
                <a:gd name="T55" fmla="*/ 43 h 144"/>
                <a:gd name="T56" fmla="*/ 80 w 168"/>
                <a:gd name="T57" fmla="*/ 53 h 144"/>
                <a:gd name="T58" fmla="*/ 52 w 168"/>
                <a:gd name="T59" fmla="*/ 48 h 144"/>
                <a:gd name="T60" fmla="*/ 116 w 168"/>
                <a:gd name="T61" fmla="*/ 48 h 144"/>
                <a:gd name="T62" fmla="*/ 84 w 168"/>
                <a:gd name="T63" fmla="*/ 72 h 144"/>
                <a:gd name="T64" fmla="*/ 84 w 168"/>
                <a:gd name="T65" fmla="*/ 24 h 144"/>
                <a:gd name="T66" fmla="*/ 84 w 168"/>
                <a:gd name="T67" fmla="*/ 72 h 144"/>
                <a:gd name="T68" fmla="*/ 144 w 168"/>
                <a:gd name="T69" fmla="*/ 96 h 144"/>
                <a:gd name="T70" fmla="*/ 136 w 168"/>
                <a:gd name="T71" fmla="*/ 88 h 144"/>
                <a:gd name="T72" fmla="*/ 120 w 168"/>
                <a:gd name="T73" fmla="*/ 96 h 144"/>
                <a:gd name="T74" fmla="*/ 128 w 168"/>
                <a:gd name="T75" fmla="*/ 88 h 144"/>
                <a:gd name="T76" fmla="*/ 120 w 168"/>
                <a:gd name="T7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5" y="112"/>
                    <a:pt x="1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27" y="128"/>
                    <a:pt x="20" y="135"/>
                    <a:pt x="20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40"/>
                    <a:pt x="32" y="136"/>
                    <a:pt x="36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6" y="136"/>
                    <a:pt x="140" y="140"/>
                    <a:pt x="140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35"/>
                    <a:pt x="141" y="128"/>
                    <a:pt x="132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63" y="112"/>
                    <a:pt x="168" y="107"/>
                    <a:pt x="168" y="10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00" y="128"/>
                  </a:moveTo>
                  <a:cubicBezTo>
                    <a:pt x="68" y="128"/>
                    <a:pt x="68" y="128"/>
                    <a:pt x="68" y="128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8"/>
                  </a:lnTo>
                  <a:close/>
                  <a:moveTo>
                    <a:pt x="160" y="88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2"/>
                    <a:pt x="158" y="104"/>
                    <a:pt x="156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88"/>
                  </a:lnTo>
                  <a:close/>
                  <a:moveTo>
                    <a:pt x="95" y="4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79" y="33"/>
                    <a:pt x="77" y="33"/>
                    <a:pt x="75" y="34"/>
                  </a:cubicBezTo>
                  <a:cubicBezTo>
                    <a:pt x="73" y="35"/>
                    <a:pt x="72" y="37"/>
                    <a:pt x="72" y="40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9"/>
                    <a:pt x="73" y="61"/>
                    <a:pt x="75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79" y="62"/>
                    <a:pt x="80" y="62"/>
                    <a:pt x="81" y="6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7" y="52"/>
                    <a:pt x="98" y="50"/>
                    <a:pt x="98" y="48"/>
                  </a:cubicBezTo>
                  <a:cubicBezTo>
                    <a:pt x="98" y="46"/>
                    <a:pt x="97" y="44"/>
                    <a:pt x="95" y="43"/>
                  </a:cubicBezTo>
                  <a:close/>
                  <a:moveTo>
                    <a:pt x="80" y="53"/>
                  </a:moveTo>
                  <a:cubicBezTo>
                    <a:pt x="80" y="43"/>
                    <a:pt x="80" y="43"/>
                    <a:pt x="80" y="43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0" y="53"/>
                  </a:lnTo>
                  <a:close/>
                  <a:moveTo>
                    <a:pt x="84" y="16"/>
                  </a:moveTo>
                  <a:cubicBezTo>
                    <a:pt x="66" y="16"/>
                    <a:pt x="52" y="30"/>
                    <a:pt x="52" y="48"/>
                  </a:cubicBezTo>
                  <a:cubicBezTo>
                    <a:pt x="52" y="66"/>
                    <a:pt x="66" y="80"/>
                    <a:pt x="84" y="80"/>
                  </a:cubicBezTo>
                  <a:cubicBezTo>
                    <a:pt x="102" y="80"/>
                    <a:pt x="116" y="66"/>
                    <a:pt x="116" y="48"/>
                  </a:cubicBezTo>
                  <a:cubicBezTo>
                    <a:pt x="116" y="30"/>
                    <a:pt x="102" y="16"/>
                    <a:pt x="84" y="16"/>
                  </a:cubicBezTo>
                  <a:close/>
                  <a:moveTo>
                    <a:pt x="84" y="72"/>
                  </a:moveTo>
                  <a:cubicBezTo>
                    <a:pt x="71" y="72"/>
                    <a:pt x="60" y="61"/>
                    <a:pt x="60" y="48"/>
                  </a:cubicBezTo>
                  <a:cubicBezTo>
                    <a:pt x="60" y="35"/>
                    <a:pt x="71" y="24"/>
                    <a:pt x="84" y="24"/>
                  </a:cubicBezTo>
                  <a:cubicBezTo>
                    <a:pt x="97" y="24"/>
                    <a:pt x="108" y="35"/>
                    <a:pt x="108" y="48"/>
                  </a:cubicBezTo>
                  <a:cubicBezTo>
                    <a:pt x="108" y="61"/>
                    <a:pt x="97" y="72"/>
                    <a:pt x="84" y="72"/>
                  </a:cubicBezTo>
                  <a:close/>
                  <a:moveTo>
                    <a:pt x="136" y="96"/>
                  </a:moveTo>
                  <a:cubicBezTo>
                    <a:pt x="144" y="96"/>
                    <a:pt x="144" y="96"/>
                    <a:pt x="144" y="96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lnTo>
                    <a:pt x="136" y="96"/>
                  </a:lnTo>
                  <a:close/>
                  <a:moveTo>
                    <a:pt x="120" y="96"/>
                  </a:moveTo>
                  <a:cubicBezTo>
                    <a:pt x="128" y="96"/>
                    <a:pt x="128" y="96"/>
                    <a:pt x="128" y="96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lnTo>
                    <a:pt x="120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38644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Money</a:t>
            </a:r>
            <a:br>
              <a:rPr lang="en-US" dirty="0"/>
            </a:br>
            <a:r>
              <a:rPr lang="en-US" sz="2400" dirty="0"/>
              <a:t>Banknote, Coin, Cash, Currency, USD, EUR, Dollar, Euro</a:t>
            </a:r>
          </a:p>
        </p:txBody>
      </p:sp>
      <p:sp>
        <p:nvSpPr>
          <p:cNvPr id="4" name="Freeform 11"/>
          <p:cNvSpPr>
            <a:spLocks noChangeAspect="1" noEditPoints="1"/>
          </p:cNvSpPr>
          <p:nvPr/>
        </p:nvSpPr>
        <p:spPr bwMode="auto">
          <a:xfrm>
            <a:off x="2270489" y="1991915"/>
            <a:ext cx="1016670" cy="748116"/>
          </a:xfrm>
          <a:custGeom>
            <a:avLst/>
            <a:gdLst>
              <a:gd name="T0" fmla="*/ 246 w 262"/>
              <a:gd name="T1" fmla="*/ 172 h 193"/>
              <a:gd name="T2" fmla="*/ 0 w 262"/>
              <a:gd name="T3" fmla="*/ 174 h 193"/>
              <a:gd name="T4" fmla="*/ 0 w 262"/>
              <a:gd name="T5" fmla="*/ 54 h 193"/>
              <a:gd name="T6" fmla="*/ 262 w 262"/>
              <a:gd name="T7" fmla="*/ 25 h 193"/>
              <a:gd name="T8" fmla="*/ 19 w 262"/>
              <a:gd name="T9" fmla="*/ 25 h 193"/>
              <a:gd name="T10" fmla="*/ 19 w 262"/>
              <a:gd name="T11" fmla="*/ 150 h 193"/>
              <a:gd name="T12" fmla="*/ 262 w 262"/>
              <a:gd name="T13" fmla="*/ 150 h 193"/>
              <a:gd name="T14" fmla="*/ 262 w 262"/>
              <a:gd name="T15" fmla="*/ 4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193">
                <a:moveTo>
                  <a:pt x="246" y="172"/>
                </a:moveTo>
                <a:cubicBezTo>
                  <a:pt x="164" y="193"/>
                  <a:pt x="112" y="139"/>
                  <a:pt x="0" y="174"/>
                </a:cubicBezTo>
                <a:cubicBezTo>
                  <a:pt x="0" y="137"/>
                  <a:pt x="0" y="93"/>
                  <a:pt x="0" y="54"/>
                </a:cubicBezTo>
                <a:moveTo>
                  <a:pt x="262" y="25"/>
                </a:moveTo>
                <a:cubicBezTo>
                  <a:pt x="181" y="50"/>
                  <a:pt x="100" y="0"/>
                  <a:pt x="19" y="25"/>
                </a:cubicBezTo>
                <a:cubicBezTo>
                  <a:pt x="19" y="67"/>
                  <a:pt x="19" y="108"/>
                  <a:pt x="19" y="150"/>
                </a:cubicBezTo>
                <a:cubicBezTo>
                  <a:pt x="100" y="125"/>
                  <a:pt x="181" y="175"/>
                  <a:pt x="262" y="150"/>
                </a:cubicBezTo>
                <a:cubicBezTo>
                  <a:pt x="262" y="116"/>
                  <a:pt x="262" y="82"/>
                  <a:pt x="262" y="4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31"/>
          <p:cNvSpPr>
            <a:spLocks noChangeAspect="1" noEditPoints="1"/>
          </p:cNvSpPr>
          <p:nvPr/>
        </p:nvSpPr>
        <p:spPr bwMode="auto">
          <a:xfrm>
            <a:off x="4297024" y="1991915"/>
            <a:ext cx="1016670" cy="748116"/>
          </a:xfrm>
          <a:custGeom>
            <a:avLst/>
            <a:gdLst>
              <a:gd name="T0" fmla="*/ 246 w 262"/>
              <a:gd name="T1" fmla="*/ 172 h 193"/>
              <a:gd name="T2" fmla="*/ 0 w 262"/>
              <a:gd name="T3" fmla="*/ 174 h 193"/>
              <a:gd name="T4" fmla="*/ 0 w 262"/>
              <a:gd name="T5" fmla="*/ 54 h 193"/>
              <a:gd name="T6" fmla="*/ 262 w 262"/>
              <a:gd name="T7" fmla="*/ 25 h 193"/>
              <a:gd name="T8" fmla="*/ 19 w 262"/>
              <a:gd name="T9" fmla="*/ 25 h 193"/>
              <a:gd name="T10" fmla="*/ 19 w 262"/>
              <a:gd name="T11" fmla="*/ 150 h 193"/>
              <a:gd name="T12" fmla="*/ 262 w 262"/>
              <a:gd name="T13" fmla="*/ 150 h 193"/>
              <a:gd name="T14" fmla="*/ 262 w 262"/>
              <a:gd name="T15" fmla="*/ 48 h 193"/>
              <a:gd name="T16" fmla="*/ 140 w 262"/>
              <a:gd name="T17" fmla="*/ 108 h 193"/>
              <a:gd name="T18" fmla="*/ 140 w 262"/>
              <a:gd name="T19" fmla="*/ 63 h 193"/>
              <a:gd name="T20" fmla="*/ 140 w 262"/>
              <a:gd name="T21" fmla="*/ 63 h 193"/>
              <a:gd name="T22" fmla="*/ 122 w 262"/>
              <a:gd name="T23" fmla="*/ 82 h 193"/>
              <a:gd name="T24" fmla="*/ 137 w 262"/>
              <a:gd name="T25" fmla="*/ 48 h 193"/>
              <a:gd name="T26" fmla="*/ 99 w 262"/>
              <a:gd name="T27" fmla="*/ 86 h 193"/>
              <a:gd name="T28" fmla="*/ 137 w 262"/>
              <a:gd name="T29" fmla="*/ 124 h 193"/>
              <a:gd name="T30" fmla="*/ 175 w 262"/>
              <a:gd name="T31" fmla="*/ 86 h 193"/>
              <a:gd name="T32" fmla="*/ 137 w 262"/>
              <a:gd name="T33" fmla="*/ 4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2" h="193">
                <a:moveTo>
                  <a:pt x="246" y="172"/>
                </a:moveTo>
                <a:cubicBezTo>
                  <a:pt x="164" y="193"/>
                  <a:pt x="112" y="139"/>
                  <a:pt x="0" y="174"/>
                </a:cubicBezTo>
                <a:cubicBezTo>
                  <a:pt x="0" y="137"/>
                  <a:pt x="0" y="93"/>
                  <a:pt x="0" y="54"/>
                </a:cubicBezTo>
                <a:moveTo>
                  <a:pt x="262" y="25"/>
                </a:moveTo>
                <a:cubicBezTo>
                  <a:pt x="181" y="50"/>
                  <a:pt x="100" y="0"/>
                  <a:pt x="19" y="25"/>
                </a:cubicBezTo>
                <a:cubicBezTo>
                  <a:pt x="19" y="67"/>
                  <a:pt x="19" y="108"/>
                  <a:pt x="19" y="150"/>
                </a:cubicBezTo>
                <a:cubicBezTo>
                  <a:pt x="100" y="125"/>
                  <a:pt x="181" y="175"/>
                  <a:pt x="262" y="150"/>
                </a:cubicBezTo>
                <a:cubicBezTo>
                  <a:pt x="262" y="116"/>
                  <a:pt x="262" y="82"/>
                  <a:pt x="262" y="48"/>
                </a:cubicBezTo>
                <a:moveTo>
                  <a:pt x="140" y="108"/>
                </a:moveTo>
                <a:cubicBezTo>
                  <a:pt x="140" y="63"/>
                  <a:pt x="140" y="63"/>
                  <a:pt x="140" y="63"/>
                </a:cubicBezTo>
                <a:moveTo>
                  <a:pt x="140" y="63"/>
                </a:moveTo>
                <a:cubicBezTo>
                  <a:pt x="122" y="82"/>
                  <a:pt x="122" y="82"/>
                  <a:pt x="122" y="82"/>
                </a:cubicBezTo>
                <a:moveTo>
                  <a:pt x="137" y="48"/>
                </a:moveTo>
                <a:cubicBezTo>
                  <a:pt x="116" y="48"/>
                  <a:pt x="99" y="65"/>
                  <a:pt x="99" y="86"/>
                </a:cubicBezTo>
                <a:cubicBezTo>
                  <a:pt x="99" y="107"/>
                  <a:pt x="116" y="124"/>
                  <a:pt x="137" y="124"/>
                </a:cubicBezTo>
                <a:cubicBezTo>
                  <a:pt x="158" y="124"/>
                  <a:pt x="175" y="107"/>
                  <a:pt x="175" y="86"/>
                </a:cubicBezTo>
                <a:cubicBezTo>
                  <a:pt x="175" y="65"/>
                  <a:pt x="158" y="48"/>
                  <a:pt x="137" y="4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34"/>
          <p:cNvSpPr>
            <a:spLocks noChangeAspect="1" noEditPoints="1"/>
          </p:cNvSpPr>
          <p:nvPr/>
        </p:nvSpPr>
        <p:spPr bwMode="auto">
          <a:xfrm>
            <a:off x="6312025" y="1988841"/>
            <a:ext cx="863899" cy="754267"/>
          </a:xfrm>
          <a:custGeom>
            <a:avLst/>
            <a:gdLst>
              <a:gd name="T0" fmla="*/ 278 w 278"/>
              <a:gd name="T1" fmla="*/ 75 h 243"/>
              <a:gd name="T2" fmla="*/ 139 w 278"/>
              <a:gd name="T3" fmla="*/ 115 h 243"/>
              <a:gd name="T4" fmla="*/ 0 w 278"/>
              <a:gd name="T5" fmla="*/ 75 h 243"/>
              <a:gd name="T6" fmla="*/ 0 w 278"/>
              <a:gd name="T7" fmla="*/ 118 h 243"/>
              <a:gd name="T8" fmla="*/ 139 w 278"/>
              <a:gd name="T9" fmla="*/ 158 h 243"/>
              <a:gd name="T10" fmla="*/ 278 w 278"/>
              <a:gd name="T11" fmla="*/ 118 h 243"/>
              <a:gd name="T12" fmla="*/ 0 w 278"/>
              <a:gd name="T13" fmla="*/ 161 h 243"/>
              <a:gd name="T14" fmla="*/ 139 w 278"/>
              <a:gd name="T15" fmla="*/ 200 h 243"/>
              <a:gd name="T16" fmla="*/ 278 w 278"/>
              <a:gd name="T17" fmla="*/ 161 h 243"/>
              <a:gd name="T18" fmla="*/ 0 w 278"/>
              <a:gd name="T19" fmla="*/ 203 h 243"/>
              <a:gd name="T20" fmla="*/ 139 w 278"/>
              <a:gd name="T21" fmla="*/ 243 h 243"/>
              <a:gd name="T22" fmla="*/ 278 w 278"/>
              <a:gd name="T23" fmla="*/ 203 h 243"/>
              <a:gd name="T24" fmla="*/ 139 w 278"/>
              <a:gd name="T25" fmla="*/ 0 h 243"/>
              <a:gd name="T26" fmla="*/ 0 w 278"/>
              <a:gd name="T27" fmla="*/ 40 h 243"/>
              <a:gd name="T28" fmla="*/ 139 w 278"/>
              <a:gd name="T29" fmla="*/ 80 h 243"/>
              <a:gd name="T30" fmla="*/ 278 w 278"/>
              <a:gd name="T31" fmla="*/ 40 h 243"/>
              <a:gd name="T32" fmla="*/ 139 w 278"/>
              <a:gd name="T33" fmla="*/ 0 h 243"/>
              <a:gd name="T34" fmla="*/ 139 w 278"/>
              <a:gd name="T35" fmla="*/ 16 h 243"/>
              <a:gd name="T36" fmla="*/ 28 w 278"/>
              <a:gd name="T37" fmla="*/ 40 h 243"/>
              <a:gd name="T38" fmla="*/ 139 w 278"/>
              <a:gd name="T39" fmla="*/ 64 h 243"/>
              <a:gd name="T40" fmla="*/ 249 w 278"/>
              <a:gd name="T41" fmla="*/ 40 h 243"/>
              <a:gd name="T42" fmla="*/ 139 w 278"/>
              <a:gd name="T43" fmla="*/ 16 h 243"/>
              <a:gd name="T44" fmla="*/ 144 w 278"/>
              <a:gd name="T45" fmla="*/ 50 h 243"/>
              <a:gd name="T46" fmla="*/ 144 w 278"/>
              <a:gd name="T47" fmla="*/ 30 h 243"/>
              <a:gd name="T48" fmla="*/ 125 w 278"/>
              <a:gd name="T49" fmla="*/ 36 h 243"/>
              <a:gd name="T50" fmla="*/ 144 w 278"/>
              <a:gd name="T51" fmla="*/ 3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78" h="243">
                <a:moveTo>
                  <a:pt x="278" y="75"/>
                </a:moveTo>
                <a:cubicBezTo>
                  <a:pt x="278" y="97"/>
                  <a:pt x="216" y="115"/>
                  <a:pt x="139" y="115"/>
                </a:cubicBezTo>
                <a:cubicBezTo>
                  <a:pt x="62" y="115"/>
                  <a:pt x="0" y="97"/>
                  <a:pt x="0" y="75"/>
                </a:cubicBezTo>
                <a:moveTo>
                  <a:pt x="0" y="118"/>
                </a:moveTo>
                <a:cubicBezTo>
                  <a:pt x="0" y="140"/>
                  <a:pt x="62" y="158"/>
                  <a:pt x="139" y="158"/>
                </a:cubicBezTo>
                <a:cubicBezTo>
                  <a:pt x="216" y="158"/>
                  <a:pt x="278" y="140"/>
                  <a:pt x="278" y="118"/>
                </a:cubicBezTo>
                <a:moveTo>
                  <a:pt x="0" y="161"/>
                </a:moveTo>
                <a:cubicBezTo>
                  <a:pt x="0" y="182"/>
                  <a:pt x="62" y="200"/>
                  <a:pt x="139" y="200"/>
                </a:cubicBezTo>
                <a:cubicBezTo>
                  <a:pt x="216" y="200"/>
                  <a:pt x="278" y="182"/>
                  <a:pt x="278" y="161"/>
                </a:cubicBezTo>
                <a:moveTo>
                  <a:pt x="0" y="203"/>
                </a:moveTo>
                <a:cubicBezTo>
                  <a:pt x="0" y="225"/>
                  <a:pt x="62" y="243"/>
                  <a:pt x="139" y="243"/>
                </a:cubicBezTo>
                <a:cubicBezTo>
                  <a:pt x="216" y="243"/>
                  <a:pt x="278" y="225"/>
                  <a:pt x="278" y="203"/>
                </a:cubicBezTo>
                <a:moveTo>
                  <a:pt x="139" y="0"/>
                </a:moveTo>
                <a:cubicBezTo>
                  <a:pt x="62" y="0"/>
                  <a:pt x="0" y="18"/>
                  <a:pt x="0" y="40"/>
                </a:cubicBezTo>
                <a:cubicBezTo>
                  <a:pt x="0" y="62"/>
                  <a:pt x="62" y="80"/>
                  <a:pt x="139" y="80"/>
                </a:cubicBezTo>
                <a:cubicBezTo>
                  <a:pt x="216" y="80"/>
                  <a:pt x="278" y="62"/>
                  <a:pt x="278" y="40"/>
                </a:cubicBezTo>
                <a:cubicBezTo>
                  <a:pt x="278" y="18"/>
                  <a:pt x="216" y="0"/>
                  <a:pt x="139" y="0"/>
                </a:cubicBezTo>
                <a:close/>
                <a:moveTo>
                  <a:pt x="139" y="16"/>
                </a:moveTo>
                <a:cubicBezTo>
                  <a:pt x="78" y="16"/>
                  <a:pt x="28" y="27"/>
                  <a:pt x="28" y="40"/>
                </a:cubicBezTo>
                <a:cubicBezTo>
                  <a:pt x="28" y="53"/>
                  <a:pt x="78" y="64"/>
                  <a:pt x="139" y="64"/>
                </a:cubicBezTo>
                <a:cubicBezTo>
                  <a:pt x="200" y="64"/>
                  <a:pt x="249" y="53"/>
                  <a:pt x="249" y="40"/>
                </a:cubicBezTo>
                <a:cubicBezTo>
                  <a:pt x="249" y="27"/>
                  <a:pt x="200" y="16"/>
                  <a:pt x="139" y="16"/>
                </a:cubicBezTo>
                <a:close/>
                <a:moveTo>
                  <a:pt x="144" y="50"/>
                </a:moveTo>
                <a:cubicBezTo>
                  <a:pt x="144" y="30"/>
                  <a:pt x="144" y="30"/>
                  <a:pt x="144" y="30"/>
                </a:cubicBezTo>
                <a:moveTo>
                  <a:pt x="125" y="36"/>
                </a:moveTo>
                <a:cubicBezTo>
                  <a:pt x="144" y="30"/>
                  <a:pt x="144" y="30"/>
                  <a:pt x="144" y="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5"/>
          <p:cNvSpPr>
            <a:spLocks noChangeAspect="1" noEditPoints="1"/>
          </p:cNvSpPr>
          <p:nvPr/>
        </p:nvSpPr>
        <p:spPr bwMode="auto">
          <a:xfrm>
            <a:off x="2452060" y="4940738"/>
            <a:ext cx="1051653" cy="532807"/>
          </a:xfrm>
          <a:custGeom>
            <a:avLst/>
            <a:gdLst>
              <a:gd name="T0" fmla="*/ 249 w 319"/>
              <a:gd name="T1" fmla="*/ 62 h 162"/>
              <a:gd name="T2" fmla="*/ 249 w 319"/>
              <a:gd name="T3" fmla="*/ 115 h 162"/>
              <a:gd name="T4" fmla="*/ 249 w 319"/>
              <a:gd name="T5" fmla="*/ 62 h 162"/>
              <a:gd name="T6" fmla="*/ 227 w 319"/>
              <a:gd name="T7" fmla="*/ 84 h 162"/>
              <a:gd name="T8" fmla="*/ 246 w 319"/>
              <a:gd name="T9" fmla="*/ 39 h 162"/>
              <a:gd name="T10" fmla="*/ 196 w 319"/>
              <a:gd name="T11" fmla="*/ 88 h 162"/>
              <a:gd name="T12" fmla="*/ 246 w 319"/>
              <a:gd name="T13" fmla="*/ 138 h 162"/>
              <a:gd name="T14" fmla="*/ 295 w 319"/>
              <a:gd name="T15" fmla="*/ 88 h 162"/>
              <a:gd name="T16" fmla="*/ 246 w 319"/>
              <a:gd name="T17" fmla="*/ 39 h 162"/>
              <a:gd name="T18" fmla="*/ 246 w 319"/>
              <a:gd name="T19" fmla="*/ 15 h 162"/>
              <a:gd name="T20" fmla="*/ 172 w 319"/>
              <a:gd name="T21" fmla="*/ 88 h 162"/>
              <a:gd name="T22" fmla="*/ 246 w 319"/>
              <a:gd name="T23" fmla="*/ 162 h 162"/>
              <a:gd name="T24" fmla="*/ 319 w 319"/>
              <a:gd name="T25" fmla="*/ 88 h 162"/>
              <a:gd name="T26" fmla="*/ 246 w 319"/>
              <a:gd name="T27" fmla="*/ 15 h 162"/>
              <a:gd name="T28" fmla="*/ 0 w 319"/>
              <a:gd name="T29" fmla="*/ 50 h 162"/>
              <a:gd name="T30" fmla="*/ 92 w 319"/>
              <a:gd name="T31" fmla="*/ 76 h 162"/>
              <a:gd name="T32" fmla="*/ 160 w 319"/>
              <a:gd name="T33" fmla="*/ 68 h 162"/>
              <a:gd name="T34" fmla="*/ 0 w 319"/>
              <a:gd name="T35" fmla="*/ 78 h 162"/>
              <a:gd name="T36" fmla="*/ 92 w 319"/>
              <a:gd name="T37" fmla="*/ 104 h 162"/>
              <a:gd name="T38" fmla="*/ 157 w 319"/>
              <a:gd name="T39" fmla="*/ 97 h 162"/>
              <a:gd name="T40" fmla="*/ 0 w 319"/>
              <a:gd name="T41" fmla="*/ 106 h 162"/>
              <a:gd name="T42" fmla="*/ 92 w 319"/>
              <a:gd name="T43" fmla="*/ 132 h 162"/>
              <a:gd name="T44" fmla="*/ 160 w 319"/>
              <a:gd name="T45" fmla="*/ 124 h 162"/>
              <a:gd name="T46" fmla="*/ 164 w 319"/>
              <a:gd name="T47" fmla="*/ 122 h 162"/>
              <a:gd name="T48" fmla="*/ 0 w 319"/>
              <a:gd name="T49" fmla="*/ 134 h 162"/>
              <a:gd name="T50" fmla="*/ 92 w 319"/>
              <a:gd name="T51" fmla="*/ 160 h 162"/>
              <a:gd name="T52" fmla="*/ 173 w 319"/>
              <a:gd name="T53" fmla="*/ 147 h 162"/>
              <a:gd name="T54" fmla="*/ 177 w 319"/>
              <a:gd name="T55" fmla="*/ 144 h 162"/>
              <a:gd name="T56" fmla="*/ 92 w 319"/>
              <a:gd name="T57" fmla="*/ 0 h 162"/>
              <a:gd name="T58" fmla="*/ 0 w 319"/>
              <a:gd name="T59" fmla="*/ 27 h 162"/>
              <a:gd name="T60" fmla="*/ 92 w 319"/>
              <a:gd name="T61" fmla="*/ 53 h 162"/>
              <a:gd name="T62" fmla="*/ 184 w 319"/>
              <a:gd name="T63" fmla="*/ 27 h 162"/>
              <a:gd name="T64" fmla="*/ 92 w 319"/>
              <a:gd name="T65" fmla="*/ 0 h 162"/>
              <a:gd name="T66" fmla="*/ 92 w 319"/>
              <a:gd name="T67" fmla="*/ 14 h 162"/>
              <a:gd name="T68" fmla="*/ 33 w 319"/>
              <a:gd name="T69" fmla="*/ 27 h 162"/>
              <a:gd name="T70" fmla="*/ 92 w 319"/>
              <a:gd name="T71" fmla="*/ 39 h 162"/>
              <a:gd name="T72" fmla="*/ 151 w 319"/>
              <a:gd name="T73" fmla="*/ 27 h 162"/>
              <a:gd name="T74" fmla="*/ 92 w 319"/>
              <a:gd name="T75" fmla="*/ 1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9" h="162">
                <a:moveTo>
                  <a:pt x="249" y="62"/>
                </a:moveTo>
                <a:cubicBezTo>
                  <a:pt x="249" y="115"/>
                  <a:pt x="249" y="115"/>
                  <a:pt x="249" y="115"/>
                </a:cubicBezTo>
                <a:moveTo>
                  <a:pt x="249" y="62"/>
                </a:moveTo>
                <a:cubicBezTo>
                  <a:pt x="227" y="84"/>
                  <a:pt x="227" y="84"/>
                  <a:pt x="227" y="84"/>
                </a:cubicBezTo>
                <a:moveTo>
                  <a:pt x="246" y="39"/>
                </a:moveTo>
                <a:cubicBezTo>
                  <a:pt x="218" y="39"/>
                  <a:pt x="196" y="61"/>
                  <a:pt x="196" y="88"/>
                </a:cubicBezTo>
                <a:cubicBezTo>
                  <a:pt x="196" y="116"/>
                  <a:pt x="218" y="138"/>
                  <a:pt x="246" y="138"/>
                </a:cubicBezTo>
                <a:cubicBezTo>
                  <a:pt x="273" y="138"/>
                  <a:pt x="295" y="116"/>
                  <a:pt x="295" y="88"/>
                </a:cubicBezTo>
                <a:cubicBezTo>
                  <a:pt x="295" y="61"/>
                  <a:pt x="273" y="39"/>
                  <a:pt x="246" y="39"/>
                </a:cubicBezTo>
                <a:close/>
                <a:moveTo>
                  <a:pt x="246" y="15"/>
                </a:moveTo>
                <a:cubicBezTo>
                  <a:pt x="205" y="15"/>
                  <a:pt x="172" y="48"/>
                  <a:pt x="172" y="88"/>
                </a:cubicBezTo>
                <a:cubicBezTo>
                  <a:pt x="172" y="129"/>
                  <a:pt x="205" y="162"/>
                  <a:pt x="246" y="162"/>
                </a:cubicBezTo>
                <a:cubicBezTo>
                  <a:pt x="286" y="162"/>
                  <a:pt x="319" y="129"/>
                  <a:pt x="319" y="88"/>
                </a:cubicBezTo>
                <a:cubicBezTo>
                  <a:pt x="319" y="48"/>
                  <a:pt x="286" y="15"/>
                  <a:pt x="246" y="15"/>
                </a:cubicBezTo>
                <a:close/>
                <a:moveTo>
                  <a:pt x="0" y="50"/>
                </a:moveTo>
                <a:cubicBezTo>
                  <a:pt x="0" y="64"/>
                  <a:pt x="41" y="76"/>
                  <a:pt x="92" y="76"/>
                </a:cubicBezTo>
                <a:cubicBezTo>
                  <a:pt x="119" y="76"/>
                  <a:pt x="143" y="73"/>
                  <a:pt x="160" y="68"/>
                </a:cubicBezTo>
                <a:moveTo>
                  <a:pt x="0" y="78"/>
                </a:moveTo>
                <a:cubicBezTo>
                  <a:pt x="0" y="93"/>
                  <a:pt x="41" y="104"/>
                  <a:pt x="92" y="104"/>
                </a:cubicBezTo>
                <a:cubicBezTo>
                  <a:pt x="118" y="104"/>
                  <a:pt x="141" y="101"/>
                  <a:pt x="157" y="97"/>
                </a:cubicBezTo>
                <a:moveTo>
                  <a:pt x="0" y="106"/>
                </a:moveTo>
                <a:cubicBezTo>
                  <a:pt x="0" y="121"/>
                  <a:pt x="41" y="132"/>
                  <a:pt x="92" y="132"/>
                </a:cubicBezTo>
                <a:cubicBezTo>
                  <a:pt x="119" y="132"/>
                  <a:pt x="143" y="129"/>
                  <a:pt x="160" y="124"/>
                </a:cubicBezTo>
                <a:cubicBezTo>
                  <a:pt x="161" y="123"/>
                  <a:pt x="163" y="123"/>
                  <a:pt x="164" y="122"/>
                </a:cubicBezTo>
                <a:moveTo>
                  <a:pt x="0" y="134"/>
                </a:moveTo>
                <a:cubicBezTo>
                  <a:pt x="0" y="149"/>
                  <a:pt x="41" y="160"/>
                  <a:pt x="92" y="160"/>
                </a:cubicBezTo>
                <a:cubicBezTo>
                  <a:pt x="127" y="160"/>
                  <a:pt x="157" y="155"/>
                  <a:pt x="173" y="147"/>
                </a:cubicBezTo>
                <a:cubicBezTo>
                  <a:pt x="174" y="146"/>
                  <a:pt x="176" y="145"/>
                  <a:pt x="177" y="144"/>
                </a:cubicBezTo>
                <a:moveTo>
                  <a:pt x="92" y="0"/>
                </a:moveTo>
                <a:cubicBezTo>
                  <a:pt x="41" y="0"/>
                  <a:pt x="0" y="12"/>
                  <a:pt x="0" y="27"/>
                </a:cubicBezTo>
                <a:cubicBezTo>
                  <a:pt x="0" y="41"/>
                  <a:pt x="41" y="53"/>
                  <a:pt x="92" y="53"/>
                </a:cubicBezTo>
                <a:cubicBezTo>
                  <a:pt x="143" y="53"/>
                  <a:pt x="184" y="41"/>
                  <a:pt x="184" y="27"/>
                </a:cubicBezTo>
                <a:cubicBezTo>
                  <a:pt x="184" y="12"/>
                  <a:pt x="143" y="0"/>
                  <a:pt x="92" y="0"/>
                </a:cubicBezTo>
                <a:close/>
                <a:moveTo>
                  <a:pt x="92" y="14"/>
                </a:moveTo>
                <a:cubicBezTo>
                  <a:pt x="60" y="14"/>
                  <a:pt x="33" y="20"/>
                  <a:pt x="33" y="27"/>
                </a:cubicBezTo>
                <a:cubicBezTo>
                  <a:pt x="33" y="34"/>
                  <a:pt x="60" y="39"/>
                  <a:pt x="92" y="39"/>
                </a:cubicBezTo>
                <a:cubicBezTo>
                  <a:pt x="124" y="39"/>
                  <a:pt x="151" y="34"/>
                  <a:pt x="151" y="27"/>
                </a:cubicBezTo>
                <a:cubicBezTo>
                  <a:pt x="151" y="20"/>
                  <a:pt x="124" y="14"/>
                  <a:pt x="92" y="1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8"/>
          <p:cNvSpPr>
            <a:spLocks noChangeAspect="1" noEditPoints="1"/>
          </p:cNvSpPr>
          <p:nvPr/>
        </p:nvSpPr>
        <p:spPr bwMode="auto">
          <a:xfrm>
            <a:off x="2428661" y="3424022"/>
            <a:ext cx="700327" cy="905074"/>
          </a:xfrm>
          <a:custGeom>
            <a:avLst/>
            <a:gdLst>
              <a:gd name="T0" fmla="*/ 188 w 212"/>
              <a:gd name="T1" fmla="*/ 104 h 275"/>
              <a:gd name="T2" fmla="*/ 207 w 212"/>
              <a:gd name="T3" fmla="*/ 212 h 275"/>
              <a:gd name="T4" fmla="*/ 124 w 212"/>
              <a:gd name="T5" fmla="*/ 275 h 275"/>
              <a:gd name="T6" fmla="*/ 44 w 212"/>
              <a:gd name="T7" fmla="*/ 252 h 275"/>
              <a:gd name="T8" fmla="*/ 31 w 212"/>
              <a:gd name="T9" fmla="*/ 128 h 275"/>
              <a:gd name="T10" fmla="*/ 69 w 212"/>
              <a:gd name="T11" fmla="*/ 63 h 275"/>
              <a:gd name="T12" fmla="*/ 156 w 212"/>
              <a:gd name="T13" fmla="*/ 63 h 275"/>
              <a:gd name="T14" fmla="*/ 173 w 212"/>
              <a:gd name="T15" fmla="*/ 81 h 275"/>
              <a:gd name="T16" fmla="*/ 160 w 212"/>
              <a:gd name="T17" fmla="*/ 47 h 275"/>
              <a:gd name="T18" fmla="*/ 186 w 212"/>
              <a:gd name="T19" fmla="*/ 17 h 275"/>
              <a:gd name="T20" fmla="*/ 161 w 212"/>
              <a:gd name="T21" fmla="*/ 11 h 275"/>
              <a:gd name="T22" fmla="*/ 145 w 212"/>
              <a:gd name="T23" fmla="*/ 24 h 275"/>
              <a:gd name="T24" fmla="*/ 145 w 212"/>
              <a:gd name="T25" fmla="*/ 8 h 275"/>
              <a:gd name="T26" fmla="*/ 121 w 212"/>
              <a:gd name="T27" fmla="*/ 2 h 275"/>
              <a:gd name="T28" fmla="*/ 101 w 212"/>
              <a:gd name="T29" fmla="*/ 6 h 275"/>
              <a:gd name="T30" fmla="*/ 98 w 212"/>
              <a:gd name="T31" fmla="*/ 22 h 275"/>
              <a:gd name="T32" fmla="*/ 86 w 212"/>
              <a:gd name="T33" fmla="*/ 8 h 275"/>
              <a:gd name="T34" fmla="*/ 55 w 212"/>
              <a:gd name="T35" fmla="*/ 17 h 275"/>
              <a:gd name="T36" fmla="*/ 69 w 212"/>
              <a:gd name="T37" fmla="*/ 47 h 275"/>
              <a:gd name="T38" fmla="*/ 82 w 212"/>
              <a:gd name="T39" fmla="*/ 205 h 275"/>
              <a:gd name="T40" fmla="*/ 149 w 212"/>
              <a:gd name="T41" fmla="*/ 192 h 275"/>
              <a:gd name="T42" fmla="*/ 90 w 212"/>
              <a:gd name="T43" fmla="*/ 142 h 275"/>
              <a:gd name="T44" fmla="*/ 140 w 212"/>
              <a:gd name="T45" fmla="*/ 124 h 275"/>
              <a:gd name="T46" fmla="*/ 115 w 212"/>
              <a:gd name="T47" fmla="*/ 115 h 275"/>
              <a:gd name="T48" fmla="*/ 115 w 212"/>
              <a:gd name="T49" fmla="*/ 95 h 275"/>
              <a:gd name="T50" fmla="*/ 115 w 212"/>
              <a:gd name="T51" fmla="*/ 237 h 275"/>
              <a:gd name="T52" fmla="*/ 115 w 212"/>
              <a:gd name="T53" fmla="*/ 21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2" h="275">
                <a:moveTo>
                  <a:pt x="188" y="104"/>
                </a:moveTo>
                <a:cubicBezTo>
                  <a:pt x="195" y="121"/>
                  <a:pt x="212" y="158"/>
                  <a:pt x="207" y="212"/>
                </a:cubicBezTo>
                <a:cubicBezTo>
                  <a:pt x="202" y="258"/>
                  <a:pt x="149" y="274"/>
                  <a:pt x="124" y="275"/>
                </a:cubicBezTo>
                <a:cubicBezTo>
                  <a:pt x="104" y="275"/>
                  <a:pt x="69" y="271"/>
                  <a:pt x="44" y="252"/>
                </a:cubicBezTo>
                <a:cubicBezTo>
                  <a:pt x="0" y="218"/>
                  <a:pt x="21" y="153"/>
                  <a:pt x="31" y="128"/>
                </a:cubicBezTo>
                <a:cubicBezTo>
                  <a:pt x="38" y="108"/>
                  <a:pt x="61" y="68"/>
                  <a:pt x="69" y="63"/>
                </a:cubicBezTo>
                <a:cubicBezTo>
                  <a:pt x="77" y="58"/>
                  <a:pt x="153" y="62"/>
                  <a:pt x="156" y="63"/>
                </a:cubicBezTo>
                <a:cubicBezTo>
                  <a:pt x="158" y="64"/>
                  <a:pt x="165" y="71"/>
                  <a:pt x="173" y="81"/>
                </a:cubicBezTo>
                <a:moveTo>
                  <a:pt x="160" y="47"/>
                </a:moveTo>
                <a:cubicBezTo>
                  <a:pt x="173" y="35"/>
                  <a:pt x="186" y="22"/>
                  <a:pt x="186" y="17"/>
                </a:cubicBezTo>
                <a:cubicBezTo>
                  <a:pt x="185" y="12"/>
                  <a:pt x="161" y="11"/>
                  <a:pt x="161" y="11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45" y="24"/>
                  <a:pt x="144" y="12"/>
                  <a:pt x="145" y="8"/>
                </a:cubicBezTo>
                <a:cubicBezTo>
                  <a:pt x="146" y="4"/>
                  <a:pt x="134" y="4"/>
                  <a:pt x="121" y="2"/>
                </a:cubicBezTo>
                <a:cubicBezTo>
                  <a:pt x="108" y="0"/>
                  <a:pt x="103" y="1"/>
                  <a:pt x="101" y="6"/>
                </a:cubicBezTo>
                <a:cubicBezTo>
                  <a:pt x="100" y="12"/>
                  <a:pt x="98" y="22"/>
                  <a:pt x="98" y="22"/>
                </a:cubicBezTo>
                <a:cubicBezTo>
                  <a:pt x="98" y="22"/>
                  <a:pt x="89" y="10"/>
                  <a:pt x="86" y="8"/>
                </a:cubicBezTo>
                <a:cubicBezTo>
                  <a:pt x="82" y="7"/>
                  <a:pt x="65" y="8"/>
                  <a:pt x="55" y="17"/>
                </a:cubicBezTo>
                <a:cubicBezTo>
                  <a:pt x="46" y="26"/>
                  <a:pt x="69" y="47"/>
                  <a:pt x="69" y="47"/>
                </a:cubicBezTo>
                <a:moveTo>
                  <a:pt x="82" y="205"/>
                </a:moveTo>
                <a:cubicBezTo>
                  <a:pt x="94" y="223"/>
                  <a:pt x="147" y="224"/>
                  <a:pt x="149" y="192"/>
                </a:cubicBezTo>
                <a:cubicBezTo>
                  <a:pt x="151" y="156"/>
                  <a:pt x="91" y="172"/>
                  <a:pt x="90" y="142"/>
                </a:cubicBezTo>
                <a:cubicBezTo>
                  <a:pt x="88" y="106"/>
                  <a:pt x="134" y="112"/>
                  <a:pt x="140" y="124"/>
                </a:cubicBezTo>
                <a:moveTo>
                  <a:pt x="115" y="115"/>
                </a:moveTo>
                <a:cubicBezTo>
                  <a:pt x="115" y="95"/>
                  <a:pt x="115" y="95"/>
                  <a:pt x="115" y="95"/>
                </a:cubicBezTo>
                <a:moveTo>
                  <a:pt x="115" y="237"/>
                </a:moveTo>
                <a:cubicBezTo>
                  <a:pt x="115" y="217"/>
                  <a:pt x="115" y="217"/>
                  <a:pt x="115" y="21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9"/>
          <p:cNvSpPr>
            <a:spLocks noChangeAspect="1" noEditPoints="1"/>
          </p:cNvSpPr>
          <p:nvPr/>
        </p:nvSpPr>
        <p:spPr bwMode="auto">
          <a:xfrm>
            <a:off x="4431741" y="3424022"/>
            <a:ext cx="698000" cy="905074"/>
          </a:xfrm>
          <a:custGeom>
            <a:avLst/>
            <a:gdLst>
              <a:gd name="T0" fmla="*/ 188 w 212"/>
              <a:gd name="T1" fmla="*/ 104 h 275"/>
              <a:gd name="T2" fmla="*/ 207 w 212"/>
              <a:gd name="T3" fmla="*/ 212 h 275"/>
              <a:gd name="T4" fmla="*/ 124 w 212"/>
              <a:gd name="T5" fmla="*/ 275 h 275"/>
              <a:gd name="T6" fmla="*/ 44 w 212"/>
              <a:gd name="T7" fmla="*/ 252 h 275"/>
              <a:gd name="T8" fmla="*/ 31 w 212"/>
              <a:gd name="T9" fmla="*/ 128 h 275"/>
              <a:gd name="T10" fmla="*/ 69 w 212"/>
              <a:gd name="T11" fmla="*/ 63 h 275"/>
              <a:gd name="T12" fmla="*/ 156 w 212"/>
              <a:gd name="T13" fmla="*/ 63 h 275"/>
              <a:gd name="T14" fmla="*/ 173 w 212"/>
              <a:gd name="T15" fmla="*/ 81 h 275"/>
              <a:gd name="T16" fmla="*/ 160 w 212"/>
              <a:gd name="T17" fmla="*/ 47 h 275"/>
              <a:gd name="T18" fmla="*/ 186 w 212"/>
              <a:gd name="T19" fmla="*/ 17 h 275"/>
              <a:gd name="T20" fmla="*/ 161 w 212"/>
              <a:gd name="T21" fmla="*/ 11 h 275"/>
              <a:gd name="T22" fmla="*/ 145 w 212"/>
              <a:gd name="T23" fmla="*/ 24 h 275"/>
              <a:gd name="T24" fmla="*/ 145 w 212"/>
              <a:gd name="T25" fmla="*/ 8 h 275"/>
              <a:gd name="T26" fmla="*/ 121 w 212"/>
              <a:gd name="T27" fmla="*/ 2 h 275"/>
              <a:gd name="T28" fmla="*/ 101 w 212"/>
              <a:gd name="T29" fmla="*/ 6 h 275"/>
              <a:gd name="T30" fmla="*/ 98 w 212"/>
              <a:gd name="T31" fmla="*/ 22 h 275"/>
              <a:gd name="T32" fmla="*/ 86 w 212"/>
              <a:gd name="T33" fmla="*/ 8 h 275"/>
              <a:gd name="T34" fmla="*/ 55 w 212"/>
              <a:gd name="T35" fmla="*/ 17 h 275"/>
              <a:gd name="T36" fmla="*/ 69 w 212"/>
              <a:gd name="T37" fmla="*/ 4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2" h="275">
                <a:moveTo>
                  <a:pt x="188" y="104"/>
                </a:moveTo>
                <a:cubicBezTo>
                  <a:pt x="195" y="121"/>
                  <a:pt x="212" y="158"/>
                  <a:pt x="207" y="212"/>
                </a:cubicBezTo>
                <a:cubicBezTo>
                  <a:pt x="202" y="258"/>
                  <a:pt x="149" y="274"/>
                  <a:pt x="124" y="275"/>
                </a:cubicBezTo>
                <a:cubicBezTo>
                  <a:pt x="104" y="275"/>
                  <a:pt x="69" y="271"/>
                  <a:pt x="44" y="252"/>
                </a:cubicBezTo>
                <a:cubicBezTo>
                  <a:pt x="0" y="218"/>
                  <a:pt x="21" y="153"/>
                  <a:pt x="31" y="128"/>
                </a:cubicBezTo>
                <a:cubicBezTo>
                  <a:pt x="38" y="108"/>
                  <a:pt x="61" y="68"/>
                  <a:pt x="69" y="63"/>
                </a:cubicBezTo>
                <a:cubicBezTo>
                  <a:pt x="77" y="58"/>
                  <a:pt x="153" y="62"/>
                  <a:pt x="156" y="63"/>
                </a:cubicBezTo>
                <a:cubicBezTo>
                  <a:pt x="158" y="64"/>
                  <a:pt x="165" y="71"/>
                  <a:pt x="173" y="81"/>
                </a:cubicBezTo>
                <a:moveTo>
                  <a:pt x="160" y="47"/>
                </a:moveTo>
                <a:cubicBezTo>
                  <a:pt x="173" y="35"/>
                  <a:pt x="186" y="22"/>
                  <a:pt x="186" y="17"/>
                </a:cubicBezTo>
                <a:cubicBezTo>
                  <a:pt x="185" y="12"/>
                  <a:pt x="161" y="11"/>
                  <a:pt x="161" y="11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45" y="24"/>
                  <a:pt x="144" y="12"/>
                  <a:pt x="145" y="8"/>
                </a:cubicBezTo>
                <a:cubicBezTo>
                  <a:pt x="146" y="4"/>
                  <a:pt x="134" y="4"/>
                  <a:pt x="121" y="2"/>
                </a:cubicBezTo>
                <a:cubicBezTo>
                  <a:pt x="108" y="0"/>
                  <a:pt x="103" y="1"/>
                  <a:pt x="101" y="6"/>
                </a:cubicBezTo>
                <a:cubicBezTo>
                  <a:pt x="100" y="12"/>
                  <a:pt x="98" y="22"/>
                  <a:pt x="98" y="22"/>
                </a:cubicBezTo>
                <a:cubicBezTo>
                  <a:pt x="98" y="22"/>
                  <a:pt x="89" y="10"/>
                  <a:pt x="86" y="8"/>
                </a:cubicBezTo>
                <a:cubicBezTo>
                  <a:pt x="82" y="7"/>
                  <a:pt x="65" y="8"/>
                  <a:pt x="55" y="17"/>
                </a:cubicBezTo>
                <a:cubicBezTo>
                  <a:pt x="46" y="26"/>
                  <a:pt x="69" y="47"/>
                  <a:pt x="69" y="4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77"/>
          <p:cNvSpPr>
            <a:spLocks noChangeAspect="1" noEditPoints="1"/>
          </p:cNvSpPr>
          <p:nvPr/>
        </p:nvSpPr>
        <p:spPr bwMode="auto">
          <a:xfrm>
            <a:off x="6420960" y="3424023"/>
            <a:ext cx="693347" cy="905075"/>
          </a:xfrm>
          <a:custGeom>
            <a:avLst/>
            <a:gdLst>
              <a:gd name="T0" fmla="*/ 187 w 211"/>
              <a:gd name="T1" fmla="*/ 104 h 275"/>
              <a:gd name="T2" fmla="*/ 206 w 211"/>
              <a:gd name="T3" fmla="*/ 212 h 275"/>
              <a:gd name="T4" fmla="*/ 124 w 211"/>
              <a:gd name="T5" fmla="*/ 275 h 275"/>
              <a:gd name="T6" fmla="*/ 43 w 211"/>
              <a:gd name="T7" fmla="*/ 252 h 275"/>
              <a:gd name="T8" fmla="*/ 30 w 211"/>
              <a:gd name="T9" fmla="*/ 128 h 275"/>
              <a:gd name="T10" fmla="*/ 69 w 211"/>
              <a:gd name="T11" fmla="*/ 63 h 275"/>
              <a:gd name="T12" fmla="*/ 155 w 211"/>
              <a:gd name="T13" fmla="*/ 63 h 275"/>
              <a:gd name="T14" fmla="*/ 172 w 211"/>
              <a:gd name="T15" fmla="*/ 81 h 275"/>
              <a:gd name="T16" fmla="*/ 160 w 211"/>
              <a:gd name="T17" fmla="*/ 47 h 275"/>
              <a:gd name="T18" fmla="*/ 185 w 211"/>
              <a:gd name="T19" fmla="*/ 17 h 275"/>
              <a:gd name="T20" fmla="*/ 161 w 211"/>
              <a:gd name="T21" fmla="*/ 11 h 275"/>
              <a:gd name="T22" fmla="*/ 144 w 211"/>
              <a:gd name="T23" fmla="*/ 24 h 275"/>
              <a:gd name="T24" fmla="*/ 144 w 211"/>
              <a:gd name="T25" fmla="*/ 8 h 275"/>
              <a:gd name="T26" fmla="*/ 121 w 211"/>
              <a:gd name="T27" fmla="*/ 2 h 275"/>
              <a:gd name="T28" fmla="*/ 101 w 211"/>
              <a:gd name="T29" fmla="*/ 6 h 275"/>
              <a:gd name="T30" fmla="*/ 98 w 211"/>
              <a:gd name="T31" fmla="*/ 22 h 275"/>
              <a:gd name="T32" fmla="*/ 85 w 211"/>
              <a:gd name="T33" fmla="*/ 8 h 275"/>
              <a:gd name="T34" fmla="*/ 55 w 211"/>
              <a:gd name="T35" fmla="*/ 17 h 275"/>
              <a:gd name="T36" fmla="*/ 69 w 211"/>
              <a:gd name="T37" fmla="*/ 47 h 275"/>
              <a:gd name="T38" fmla="*/ 156 w 211"/>
              <a:gd name="T39" fmla="*/ 122 h 275"/>
              <a:gd name="T40" fmla="*/ 132 w 211"/>
              <a:gd name="T41" fmla="*/ 117 h 275"/>
              <a:gd name="T42" fmla="*/ 78 w 211"/>
              <a:gd name="T43" fmla="*/ 172 h 275"/>
              <a:gd name="T44" fmla="*/ 128 w 211"/>
              <a:gd name="T45" fmla="*/ 224 h 275"/>
              <a:gd name="T46" fmla="*/ 156 w 211"/>
              <a:gd name="T47" fmla="*/ 219 h 275"/>
              <a:gd name="T48" fmla="*/ 146 w 211"/>
              <a:gd name="T49" fmla="*/ 156 h 275"/>
              <a:gd name="T50" fmla="*/ 58 w 211"/>
              <a:gd name="T51" fmla="*/ 156 h 275"/>
              <a:gd name="T52" fmla="*/ 146 w 211"/>
              <a:gd name="T53" fmla="*/ 185 h 275"/>
              <a:gd name="T54" fmla="*/ 58 w 211"/>
              <a:gd name="T55" fmla="*/ 18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1" h="275">
                <a:moveTo>
                  <a:pt x="187" y="104"/>
                </a:moveTo>
                <a:cubicBezTo>
                  <a:pt x="195" y="121"/>
                  <a:pt x="211" y="158"/>
                  <a:pt x="206" y="212"/>
                </a:cubicBezTo>
                <a:cubicBezTo>
                  <a:pt x="201" y="258"/>
                  <a:pt x="149" y="274"/>
                  <a:pt x="124" y="275"/>
                </a:cubicBezTo>
                <a:cubicBezTo>
                  <a:pt x="103" y="275"/>
                  <a:pt x="68" y="271"/>
                  <a:pt x="43" y="252"/>
                </a:cubicBezTo>
                <a:cubicBezTo>
                  <a:pt x="0" y="218"/>
                  <a:pt x="20" y="153"/>
                  <a:pt x="30" y="128"/>
                </a:cubicBezTo>
                <a:cubicBezTo>
                  <a:pt x="38" y="108"/>
                  <a:pt x="61" y="68"/>
                  <a:pt x="69" y="63"/>
                </a:cubicBezTo>
                <a:cubicBezTo>
                  <a:pt x="77" y="58"/>
                  <a:pt x="152" y="62"/>
                  <a:pt x="155" y="63"/>
                </a:cubicBezTo>
                <a:cubicBezTo>
                  <a:pt x="157" y="64"/>
                  <a:pt x="165" y="71"/>
                  <a:pt x="172" y="81"/>
                </a:cubicBezTo>
                <a:moveTo>
                  <a:pt x="160" y="47"/>
                </a:moveTo>
                <a:cubicBezTo>
                  <a:pt x="173" y="35"/>
                  <a:pt x="186" y="22"/>
                  <a:pt x="185" y="17"/>
                </a:cubicBezTo>
                <a:cubicBezTo>
                  <a:pt x="184" y="12"/>
                  <a:pt x="161" y="11"/>
                  <a:pt x="161" y="11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4"/>
                  <a:pt x="144" y="12"/>
                  <a:pt x="144" y="8"/>
                </a:cubicBezTo>
                <a:cubicBezTo>
                  <a:pt x="145" y="4"/>
                  <a:pt x="134" y="4"/>
                  <a:pt x="121" y="2"/>
                </a:cubicBezTo>
                <a:cubicBezTo>
                  <a:pt x="107" y="0"/>
                  <a:pt x="103" y="1"/>
                  <a:pt x="101" y="6"/>
                </a:cubicBezTo>
                <a:cubicBezTo>
                  <a:pt x="99" y="12"/>
                  <a:pt x="98" y="22"/>
                  <a:pt x="98" y="22"/>
                </a:cubicBezTo>
                <a:cubicBezTo>
                  <a:pt x="98" y="22"/>
                  <a:pt x="88" y="10"/>
                  <a:pt x="85" y="8"/>
                </a:cubicBezTo>
                <a:cubicBezTo>
                  <a:pt x="82" y="7"/>
                  <a:pt x="65" y="8"/>
                  <a:pt x="55" y="17"/>
                </a:cubicBezTo>
                <a:cubicBezTo>
                  <a:pt x="45" y="26"/>
                  <a:pt x="69" y="47"/>
                  <a:pt x="69" y="47"/>
                </a:cubicBezTo>
                <a:moveTo>
                  <a:pt x="156" y="122"/>
                </a:moveTo>
                <a:cubicBezTo>
                  <a:pt x="153" y="120"/>
                  <a:pt x="144" y="117"/>
                  <a:pt x="132" y="117"/>
                </a:cubicBezTo>
                <a:cubicBezTo>
                  <a:pt x="99" y="117"/>
                  <a:pt x="78" y="139"/>
                  <a:pt x="78" y="172"/>
                </a:cubicBezTo>
                <a:cubicBezTo>
                  <a:pt x="78" y="206"/>
                  <a:pt x="99" y="224"/>
                  <a:pt x="128" y="224"/>
                </a:cubicBezTo>
                <a:cubicBezTo>
                  <a:pt x="141" y="224"/>
                  <a:pt x="151" y="222"/>
                  <a:pt x="156" y="219"/>
                </a:cubicBezTo>
                <a:moveTo>
                  <a:pt x="146" y="156"/>
                </a:moveTo>
                <a:cubicBezTo>
                  <a:pt x="58" y="156"/>
                  <a:pt x="58" y="156"/>
                  <a:pt x="58" y="156"/>
                </a:cubicBezTo>
                <a:moveTo>
                  <a:pt x="146" y="185"/>
                </a:moveTo>
                <a:cubicBezTo>
                  <a:pt x="58" y="185"/>
                  <a:pt x="58" y="185"/>
                  <a:pt x="58" y="18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72"/>
          <p:cNvSpPr>
            <a:spLocks noChangeAspect="1" noEditPoints="1"/>
          </p:cNvSpPr>
          <p:nvPr/>
        </p:nvSpPr>
        <p:spPr bwMode="auto">
          <a:xfrm>
            <a:off x="6583466" y="4826710"/>
            <a:ext cx="368332" cy="760862"/>
          </a:xfrm>
          <a:custGeom>
            <a:avLst/>
            <a:gdLst>
              <a:gd name="T0" fmla="*/ 82 w 97"/>
              <a:gd name="T1" fmla="*/ 41 h 200"/>
              <a:gd name="T2" fmla="*/ 11 w 97"/>
              <a:gd name="T3" fmla="*/ 67 h 200"/>
              <a:gd name="T4" fmla="*/ 94 w 97"/>
              <a:gd name="T5" fmla="*/ 136 h 200"/>
              <a:gd name="T6" fmla="*/ 0 w 97"/>
              <a:gd name="T7" fmla="*/ 154 h 200"/>
              <a:gd name="T8" fmla="*/ 47 w 97"/>
              <a:gd name="T9" fmla="*/ 28 h 200"/>
              <a:gd name="T10" fmla="*/ 47 w 97"/>
              <a:gd name="T11" fmla="*/ 0 h 200"/>
              <a:gd name="T12" fmla="*/ 47 w 97"/>
              <a:gd name="T13" fmla="*/ 200 h 200"/>
              <a:gd name="T14" fmla="*/ 47 w 97"/>
              <a:gd name="T15" fmla="*/ 17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" h="200">
                <a:moveTo>
                  <a:pt x="82" y="41"/>
                </a:moveTo>
                <a:cubicBezTo>
                  <a:pt x="74" y="24"/>
                  <a:pt x="9" y="16"/>
                  <a:pt x="11" y="67"/>
                </a:cubicBezTo>
                <a:cubicBezTo>
                  <a:pt x="14" y="108"/>
                  <a:pt x="97" y="85"/>
                  <a:pt x="94" y="136"/>
                </a:cubicBezTo>
                <a:cubicBezTo>
                  <a:pt x="91" y="182"/>
                  <a:pt x="17" y="180"/>
                  <a:pt x="0" y="154"/>
                </a:cubicBezTo>
                <a:moveTo>
                  <a:pt x="47" y="28"/>
                </a:moveTo>
                <a:cubicBezTo>
                  <a:pt x="47" y="0"/>
                  <a:pt x="47" y="0"/>
                  <a:pt x="47" y="0"/>
                </a:cubicBezTo>
                <a:moveTo>
                  <a:pt x="47" y="200"/>
                </a:moveTo>
                <a:cubicBezTo>
                  <a:pt x="47" y="172"/>
                  <a:pt x="47" y="172"/>
                  <a:pt x="47" y="17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76"/>
          <p:cNvSpPr>
            <a:spLocks noChangeAspect="1" noEditPoints="1"/>
          </p:cNvSpPr>
          <p:nvPr/>
        </p:nvSpPr>
        <p:spPr bwMode="auto">
          <a:xfrm>
            <a:off x="4549946" y="4928874"/>
            <a:ext cx="510826" cy="556532"/>
          </a:xfrm>
          <a:custGeom>
            <a:avLst/>
            <a:gdLst>
              <a:gd name="T0" fmla="*/ 134 w 134"/>
              <a:gd name="T1" fmla="*/ 139 h 146"/>
              <a:gd name="T2" fmla="*/ 96 w 134"/>
              <a:gd name="T3" fmla="*/ 146 h 146"/>
              <a:gd name="T4" fmla="*/ 26 w 134"/>
              <a:gd name="T5" fmla="*/ 74 h 146"/>
              <a:gd name="T6" fmla="*/ 100 w 134"/>
              <a:gd name="T7" fmla="*/ 0 h 146"/>
              <a:gd name="T8" fmla="*/ 134 w 134"/>
              <a:gd name="T9" fmla="*/ 6 h 146"/>
              <a:gd name="T10" fmla="*/ 120 w 134"/>
              <a:gd name="T11" fmla="*/ 53 h 146"/>
              <a:gd name="T12" fmla="*/ 0 w 134"/>
              <a:gd name="T13" fmla="*/ 53 h 146"/>
              <a:gd name="T14" fmla="*/ 0 w 134"/>
              <a:gd name="T15" fmla="*/ 92 h 146"/>
              <a:gd name="T16" fmla="*/ 120 w 134"/>
              <a:gd name="T17" fmla="*/ 92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4" h="146">
                <a:moveTo>
                  <a:pt x="134" y="139"/>
                </a:moveTo>
                <a:cubicBezTo>
                  <a:pt x="127" y="142"/>
                  <a:pt x="113" y="146"/>
                  <a:pt x="96" y="146"/>
                </a:cubicBezTo>
                <a:cubicBezTo>
                  <a:pt x="56" y="146"/>
                  <a:pt x="26" y="120"/>
                  <a:pt x="26" y="74"/>
                </a:cubicBezTo>
                <a:cubicBezTo>
                  <a:pt x="26" y="29"/>
                  <a:pt x="57" y="0"/>
                  <a:pt x="100" y="0"/>
                </a:cubicBezTo>
                <a:cubicBezTo>
                  <a:pt x="118" y="0"/>
                  <a:pt x="129" y="3"/>
                  <a:pt x="134" y="6"/>
                </a:cubicBezTo>
                <a:moveTo>
                  <a:pt x="120" y="53"/>
                </a:moveTo>
                <a:cubicBezTo>
                  <a:pt x="0" y="53"/>
                  <a:pt x="0" y="53"/>
                  <a:pt x="0" y="53"/>
                </a:cubicBezTo>
                <a:moveTo>
                  <a:pt x="0" y="92"/>
                </a:moveTo>
                <a:cubicBezTo>
                  <a:pt x="120" y="92"/>
                  <a:pt x="120" y="92"/>
                  <a:pt x="120" y="9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ole tekstowe 20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2" name="Freeform 35"/>
          <p:cNvSpPr>
            <a:spLocks noChangeAspect="1" noEditPoints="1"/>
          </p:cNvSpPr>
          <p:nvPr/>
        </p:nvSpPr>
        <p:spPr bwMode="auto">
          <a:xfrm>
            <a:off x="8624243" y="2554931"/>
            <a:ext cx="935442" cy="473930"/>
          </a:xfrm>
          <a:custGeom>
            <a:avLst/>
            <a:gdLst>
              <a:gd name="T0" fmla="*/ 249 w 319"/>
              <a:gd name="T1" fmla="*/ 62 h 162"/>
              <a:gd name="T2" fmla="*/ 249 w 319"/>
              <a:gd name="T3" fmla="*/ 115 h 162"/>
              <a:gd name="T4" fmla="*/ 249 w 319"/>
              <a:gd name="T5" fmla="*/ 62 h 162"/>
              <a:gd name="T6" fmla="*/ 227 w 319"/>
              <a:gd name="T7" fmla="*/ 84 h 162"/>
              <a:gd name="T8" fmla="*/ 246 w 319"/>
              <a:gd name="T9" fmla="*/ 39 h 162"/>
              <a:gd name="T10" fmla="*/ 196 w 319"/>
              <a:gd name="T11" fmla="*/ 88 h 162"/>
              <a:gd name="T12" fmla="*/ 246 w 319"/>
              <a:gd name="T13" fmla="*/ 138 h 162"/>
              <a:gd name="T14" fmla="*/ 295 w 319"/>
              <a:gd name="T15" fmla="*/ 88 h 162"/>
              <a:gd name="T16" fmla="*/ 246 w 319"/>
              <a:gd name="T17" fmla="*/ 39 h 162"/>
              <a:gd name="T18" fmla="*/ 246 w 319"/>
              <a:gd name="T19" fmla="*/ 15 h 162"/>
              <a:gd name="T20" fmla="*/ 172 w 319"/>
              <a:gd name="T21" fmla="*/ 88 h 162"/>
              <a:gd name="T22" fmla="*/ 246 w 319"/>
              <a:gd name="T23" fmla="*/ 162 h 162"/>
              <a:gd name="T24" fmla="*/ 319 w 319"/>
              <a:gd name="T25" fmla="*/ 88 h 162"/>
              <a:gd name="T26" fmla="*/ 246 w 319"/>
              <a:gd name="T27" fmla="*/ 15 h 162"/>
              <a:gd name="T28" fmla="*/ 0 w 319"/>
              <a:gd name="T29" fmla="*/ 50 h 162"/>
              <a:gd name="T30" fmla="*/ 92 w 319"/>
              <a:gd name="T31" fmla="*/ 76 h 162"/>
              <a:gd name="T32" fmla="*/ 160 w 319"/>
              <a:gd name="T33" fmla="*/ 68 h 162"/>
              <a:gd name="T34" fmla="*/ 0 w 319"/>
              <a:gd name="T35" fmla="*/ 78 h 162"/>
              <a:gd name="T36" fmla="*/ 92 w 319"/>
              <a:gd name="T37" fmla="*/ 104 h 162"/>
              <a:gd name="T38" fmla="*/ 157 w 319"/>
              <a:gd name="T39" fmla="*/ 97 h 162"/>
              <a:gd name="T40" fmla="*/ 0 w 319"/>
              <a:gd name="T41" fmla="*/ 106 h 162"/>
              <a:gd name="T42" fmla="*/ 92 w 319"/>
              <a:gd name="T43" fmla="*/ 132 h 162"/>
              <a:gd name="T44" fmla="*/ 160 w 319"/>
              <a:gd name="T45" fmla="*/ 124 h 162"/>
              <a:gd name="T46" fmla="*/ 164 w 319"/>
              <a:gd name="T47" fmla="*/ 122 h 162"/>
              <a:gd name="T48" fmla="*/ 0 w 319"/>
              <a:gd name="T49" fmla="*/ 134 h 162"/>
              <a:gd name="T50" fmla="*/ 92 w 319"/>
              <a:gd name="T51" fmla="*/ 160 h 162"/>
              <a:gd name="T52" fmla="*/ 173 w 319"/>
              <a:gd name="T53" fmla="*/ 147 h 162"/>
              <a:gd name="T54" fmla="*/ 177 w 319"/>
              <a:gd name="T55" fmla="*/ 144 h 162"/>
              <a:gd name="T56" fmla="*/ 92 w 319"/>
              <a:gd name="T57" fmla="*/ 0 h 162"/>
              <a:gd name="T58" fmla="*/ 0 w 319"/>
              <a:gd name="T59" fmla="*/ 27 h 162"/>
              <a:gd name="T60" fmla="*/ 92 w 319"/>
              <a:gd name="T61" fmla="*/ 53 h 162"/>
              <a:gd name="T62" fmla="*/ 184 w 319"/>
              <a:gd name="T63" fmla="*/ 27 h 162"/>
              <a:gd name="T64" fmla="*/ 92 w 319"/>
              <a:gd name="T65" fmla="*/ 0 h 162"/>
              <a:gd name="T66" fmla="*/ 92 w 319"/>
              <a:gd name="T67" fmla="*/ 14 h 162"/>
              <a:gd name="T68" fmla="*/ 33 w 319"/>
              <a:gd name="T69" fmla="*/ 27 h 162"/>
              <a:gd name="T70" fmla="*/ 92 w 319"/>
              <a:gd name="T71" fmla="*/ 39 h 162"/>
              <a:gd name="T72" fmla="*/ 151 w 319"/>
              <a:gd name="T73" fmla="*/ 27 h 162"/>
              <a:gd name="T74" fmla="*/ 92 w 319"/>
              <a:gd name="T75" fmla="*/ 1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9" h="162">
                <a:moveTo>
                  <a:pt x="249" y="62"/>
                </a:moveTo>
                <a:cubicBezTo>
                  <a:pt x="249" y="115"/>
                  <a:pt x="249" y="115"/>
                  <a:pt x="249" y="115"/>
                </a:cubicBezTo>
                <a:moveTo>
                  <a:pt x="249" y="62"/>
                </a:moveTo>
                <a:cubicBezTo>
                  <a:pt x="227" y="84"/>
                  <a:pt x="227" y="84"/>
                  <a:pt x="227" y="84"/>
                </a:cubicBezTo>
                <a:moveTo>
                  <a:pt x="246" y="39"/>
                </a:moveTo>
                <a:cubicBezTo>
                  <a:pt x="218" y="39"/>
                  <a:pt x="196" y="61"/>
                  <a:pt x="196" y="88"/>
                </a:cubicBezTo>
                <a:cubicBezTo>
                  <a:pt x="196" y="116"/>
                  <a:pt x="218" y="138"/>
                  <a:pt x="246" y="138"/>
                </a:cubicBezTo>
                <a:cubicBezTo>
                  <a:pt x="273" y="138"/>
                  <a:pt x="295" y="116"/>
                  <a:pt x="295" y="88"/>
                </a:cubicBezTo>
                <a:cubicBezTo>
                  <a:pt x="295" y="61"/>
                  <a:pt x="273" y="39"/>
                  <a:pt x="246" y="39"/>
                </a:cubicBezTo>
                <a:close/>
                <a:moveTo>
                  <a:pt x="246" y="15"/>
                </a:moveTo>
                <a:cubicBezTo>
                  <a:pt x="205" y="15"/>
                  <a:pt x="172" y="48"/>
                  <a:pt x="172" y="88"/>
                </a:cubicBezTo>
                <a:cubicBezTo>
                  <a:pt x="172" y="129"/>
                  <a:pt x="205" y="162"/>
                  <a:pt x="246" y="162"/>
                </a:cubicBezTo>
                <a:cubicBezTo>
                  <a:pt x="286" y="162"/>
                  <a:pt x="319" y="129"/>
                  <a:pt x="319" y="88"/>
                </a:cubicBezTo>
                <a:cubicBezTo>
                  <a:pt x="319" y="48"/>
                  <a:pt x="286" y="15"/>
                  <a:pt x="246" y="15"/>
                </a:cubicBezTo>
                <a:close/>
                <a:moveTo>
                  <a:pt x="0" y="50"/>
                </a:moveTo>
                <a:cubicBezTo>
                  <a:pt x="0" y="64"/>
                  <a:pt x="41" y="76"/>
                  <a:pt x="92" y="76"/>
                </a:cubicBezTo>
                <a:cubicBezTo>
                  <a:pt x="119" y="76"/>
                  <a:pt x="143" y="73"/>
                  <a:pt x="160" y="68"/>
                </a:cubicBezTo>
                <a:moveTo>
                  <a:pt x="0" y="78"/>
                </a:moveTo>
                <a:cubicBezTo>
                  <a:pt x="0" y="93"/>
                  <a:pt x="41" y="104"/>
                  <a:pt x="92" y="104"/>
                </a:cubicBezTo>
                <a:cubicBezTo>
                  <a:pt x="118" y="104"/>
                  <a:pt x="141" y="101"/>
                  <a:pt x="157" y="97"/>
                </a:cubicBezTo>
                <a:moveTo>
                  <a:pt x="0" y="106"/>
                </a:moveTo>
                <a:cubicBezTo>
                  <a:pt x="0" y="121"/>
                  <a:pt x="41" y="132"/>
                  <a:pt x="92" y="132"/>
                </a:cubicBezTo>
                <a:cubicBezTo>
                  <a:pt x="119" y="132"/>
                  <a:pt x="143" y="129"/>
                  <a:pt x="160" y="124"/>
                </a:cubicBezTo>
                <a:cubicBezTo>
                  <a:pt x="161" y="123"/>
                  <a:pt x="163" y="123"/>
                  <a:pt x="164" y="122"/>
                </a:cubicBezTo>
                <a:moveTo>
                  <a:pt x="0" y="134"/>
                </a:moveTo>
                <a:cubicBezTo>
                  <a:pt x="0" y="149"/>
                  <a:pt x="41" y="160"/>
                  <a:pt x="92" y="160"/>
                </a:cubicBezTo>
                <a:cubicBezTo>
                  <a:pt x="127" y="160"/>
                  <a:pt x="157" y="155"/>
                  <a:pt x="173" y="147"/>
                </a:cubicBezTo>
                <a:cubicBezTo>
                  <a:pt x="174" y="146"/>
                  <a:pt x="176" y="145"/>
                  <a:pt x="177" y="144"/>
                </a:cubicBezTo>
                <a:moveTo>
                  <a:pt x="92" y="0"/>
                </a:moveTo>
                <a:cubicBezTo>
                  <a:pt x="41" y="0"/>
                  <a:pt x="0" y="12"/>
                  <a:pt x="0" y="27"/>
                </a:cubicBezTo>
                <a:cubicBezTo>
                  <a:pt x="0" y="41"/>
                  <a:pt x="41" y="53"/>
                  <a:pt x="92" y="53"/>
                </a:cubicBezTo>
                <a:cubicBezTo>
                  <a:pt x="143" y="53"/>
                  <a:pt x="184" y="41"/>
                  <a:pt x="184" y="27"/>
                </a:cubicBezTo>
                <a:cubicBezTo>
                  <a:pt x="184" y="12"/>
                  <a:pt x="143" y="0"/>
                  <a:pt x="92" y="0"/>
                </a:cubicBezTo>
                <a:close/>
                <a:moveTo>
                  <a:pt x="92" y="14"/>
                </a:moveTo>
                <a:cubicBezTo>
                  <a:pt x="60" y="14"/>
                  <a:pt x="33" y="20"/>
                  <a:pt x="33" y="27"/>
                </a:cubicBezTo>
                <a:cubicBezTo>
                  <a:pt x="33" y="34"/>
                  <a:pt x="60" y="39"/>
                  <a:pt x="92" y="39"/>
                </a:cubicBezTo>
                <a:cubicBezTo>
                  <a:pt x="124" y="39"/>
                  <a:pt x="151" y="34"/>
                  <a:pt x="151" y="27"/>
                </a:cubicBezTo>
                <a:cubicBezTo>
                  <a:pt x="151" y="20"/>
                  <a:pt x="124" y="14"/>
                  <a:pt x="92" y="14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77"/>
          <p:cNvSpPr>
            <a:spLocks noChangeAspect="1" noEditPoints="1"/>
          </p:cNvSpPr>
          <p:nvPr/>
        </p:nvSpPr>
        <p:spPr bwMode="auto">
          <a:xfrm>
            <a:off x="8770862" y="4187936"/>
            <a:ext cx="585758" cy="764630"/>
          </a:xfrm>
          <a:custGeom>
            <a:avLst/>
            <a:gdLst>
              <a:gd name="T0" fmla="*/ 187 w 211"/>
              <a:gd name="T1" fmla="*/ 104 h 275"/>
              <a:gd name="T2" fmla="*/ 206 w 211"/>
              <a:gd name="T3" fmla="*/ 212 h 275"/>
              <a:gd name="T4" fmla="*/ 124 w 211"/>
              <a:gd name="T5" fmla="*/ 275 h 275"/>
              <a:gd name="T6" fmla="*/ 43 w 211"/>
              <a:gd name="T7" fmla="*/ 252 h 275"/>
              <a:gd name="T8" fmla="*/ 30 w 211"/>
              <a:gd name="T9" fmla="*/ 128 h 275"/>
              <a:gd name="T10" fmla="*/ 69 w 211"/>
              <a:gd name="T11" fmla="*/ 63 h 275"/>
              <a:gd name="T12" fmla="*/ 155 w 211"/>
              <a:gd name="T13" fmla="*/ 63 h 275"/>
              <a:gd name="T14" fmla="*/ 172 w 211"/>
              <a:gd name="T15" fmla="*/ 81 h 275"/>
              <a:gd name="T16" fmla="*/ 160 w 211"/>
              <a:gd name="T17" fmla="*/ 47 h 275"/>
              <a:gd name="T18" fmla="*/ 185 w 211"/>
              <a:gd name="T19" fmla="*/ 17 h 275"/>
              <a:gd name="T20" fmla="*/ 161 w 211"/>
              <a:gd name="T21" fmla="*/ 11 h 275"/>
              <a:gd name="T22" fmla="*/ 144 w 211"/>
              <a:gd name="T23" fmla="*/ 24 h 275"/>
              <a:gd name="T24" fmla="*/ 144 w 211"/>
              <a:gd name="T25" fmla="*/ 8 h 275"/>
              <a:gd name="T26" fmla="*/ 121 w 211"/>
              <a:gd name="T27" fmla="*/ 2 h 275"/>
              <a:gd name="T28" fmla="*/ 101 w 211"/>
              <a:gd name="T29" fmla="*/ 6 h 275"/>
              <a:gd name="T30" fmla="*/ 98 w 211"/>
              <a:gd name="T31" fmla="*/ 22 h 275"/>
              <a:gd name="T32" fmla="*/ 85 w 211"/>
              <a:gd name="T33" fmla="*/ 8 h 275"/>
              <a:gd name="T34" fmla="*/ 55 w 211"/>
              <a:gd name="T35" fmla="*/ 17 h 275"/>
              <a:gd name="T36" fmla="*/ 69 w 211"/>
              <a:gd name="T37" fmla="*/ 47 h 275"/>
              <a:gd name="T38" fmla="*/ 156 w 211"/>
              <a:gd name="T39" fmla="*/ 122 h 275"/>
              <a:gd name="T40" fmla="*/ 132 w 211"/>
              <a:gd name="T41" fmla="*/ 117 h 275"/>
              <a:gd name="T42" fmla="*/ 78 w 211"/>
              <a:gd name="T43" fmla="*/ 172 h 275"/>
              <a:gd name="T44" fmla="*/ 128 w 211"/>
              <a:gd name="T45" fmla="*/ 224 h 275"/>
              <a:gd name="T46" fmla="*/ 156 w 211"/>
              <a:gd name="T47" fmla="*/ 219 h 275"/>
              <a:gd name="T48" fmla="*/ 146 w 211"/>
              <a:gd name="T49" fmla="*/ 156 h 275"/>
              <a:gd name="T50" fmla="*/ 58 w 211"/>
              <a:gd name="T51" fmla="*/ 156 h 275"/>
              <a:gd name="T52" fmla="*/ 146 w 211"/>
              <a:gd name="T53" fmla="*/ 185 h 275"/>
              <a:gd name="T54" fmla="*/ 58 w 211"/>
              <a:gd name="T55" fmla="*/ 18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1" h="275">
                <a:moveTo>
                  <a:pt x="187" y="104"/>
                </a:moveTo>
                <a:cubicBezTo>
                  <a:pt x="195" y="121"/>
                  <a:pt x="211" y="158"/>
                  <a:pt x="206" y="212"/>
                </a:cubicBezTo>
                <a:cubicBezTo>
                  <a:pt x="201" y="258"/>
                  <a:pt x="149" y="274"/>
                  <a:pt x="124" y="275"/>
                </a:cubicBezTo>
                <a:cubicBezTo>
                  <a:pt x="103" y="275"/>
                  <a:pt x="68" y="271"/>
                  <a:pt x="43" y="252"/>
                </a:cubicBezTo>
                <a:cubicBezTo>
                  <a:pt x="0" y="218"/>
                  <a:pt x="20" y="153"/>
                  <a:pt x="30" y="128"/>
                </a:cubicBezTo>
                <a:cubicBezTo>
                  <a:pt x="38" y="108"/>
                  <a:pt x="61" y="68"/>
                  <a:pt x="69" y="63"/>
                </a:cubicBezTo>
                <a:cubicBezTo>
                  <a:pt x="77" y="58"/>
                  <a:pt x="152" y="62"/>
                  <a:pt x="155" y="63"/>
                </a:cubicBezTo>
                <a:cubicBezTo>
                  <a:pt x="157" y="64"/>
                  <a:pt x="165" y="71"/>
                  <a:pt x="172" y="81"/>
                </a:cubicBezTo>
                <a:moveTo>
                  <a:pt x="160" y="47"/>
                </a:moveTo>
                <a:cubicBezTo>
                  <a:pt x="173" y="35"/>
                  <a:pt x="186" y="22"/>
                  <a:pt x="185" y="17"/>
                </a:cubicBezTo>
                <a:cubicBezTo>
                  <a:pt x="184" y="12"/>
                  <a:pt x="161" y="11"/>
                  <a:pt x="161" y="11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4"/>
                  <a:pt x="144" y="12"/>
                  <a:pt x="144" y="8"/>
                </a:cubicBezTo>
                <a:cubicBezTo>
                  <a:pt x="145" y="4"/>
                  <a:pt x="134" y="4"/>
                  <a:pt x="121" y="2"/>
                </a:cubicBezTo>
                <a:cubicBezTo>
                  <a:pt x="107" y="0"/>
                  <a:pt x="103" y="1"/>
                  <a:pt x="101" y="6"/>
                </a:cubicBezTo>
                <a:cubicBezTo>
                  <a:pt x="99" y="12"/>
                  <a:pt x="98" y="22"/>
                  <a:pt x="98" y="22"/>
                </a:cubicBezTo>
                <a:cubicBezTo>
                  <a:pt x="98" y="22"/>
                  <a:pt x="88" y="10"/>
                  <a:pt x="85" y="8"/>
                </a:cubicBezTo>
                <a:cubicBezTo>
                  <a:pt x="82" y="7"/>
                  <a:pt x="65" y="8"/>
                  <a:pt x="55" y="17"/>
                </a:cubicBezTo>
                <a:cubicBezTo>
                  <a:pt x="45" y="26"/>
                  <a:pt x="69" y="47"/>
                  <a:pt x="69" y="47"/>
                </a:cubicBezTo>
                <a:moveTo>
                  <a:pt x="156" y="122"/>
                </a:moveTo>
                <a:cubicBezTo>
                  <a:pt x="153" y="120"/>
                  <a:pt x="144" y="117"/>
                  <a:pt x="132" y="117"/>
                </a:cubicBezTo>
                <a:cubicBezTo>
                  <a:pt x="99" y="117"/>
                  <a:pt x="78" y="139"/>
                  <a:pt x="78" y="172"/>
                </a:cubicBezTo>
                <a:cubicBezTo>
                  <a:pt x="78" y="206"/>
                  <a:pt x="99" y="224"/>
                  <a:pt x="128" y="224"/>
                </a:cubicBezTo>
                <a:cubicBezTo>
                  <a:pt x="141" y="224"/>
                  <a:pt x="151" y="222"/>
                  <a:pt x="156" y="219"/>
                </a:cubicBezTo>
                <a:moveTo>
                  <a:pt x="146" y="156"/>
                </a:moveTo>
                <a:cubicBezTo>
                  <a:pt x="58" y="156"/>
                  <a:pt x="58" y="156"/>
                  <a:pt x="58" y="156"/>
                </a:cubicBezTo>
                <a:moveTo>
                  <a:pt x="146" y="185"/>
                </a:moveTo>
                <a:cubicBezTo>
                  <a:pt x="58" y="185"/>
                  <a:pt x="58" y="185"/>
                  <a:pt x="58" y="18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795464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Supply Chain – General Picture</a:t>
            </a:r>
          </a:p>
        </p:txBody>
      </p:sp>
      <p:sp>
        <p:nvSpPr>
          <p:cNvPr id="46" name="TextBox 2"/>
          <p:cNvSpPr txBox="1"/>
          <p:nvPr/>
        </p:nvSpPr>
        <p:spPr>
          <a:xfrm rot="1919631">
            <a:off x="8095194" y="-232105"/>
            <a:ext cx="3112054" cy="1143368"/>
          </a:xfrm>
          <a:custGeom>
            <a:avLst/>
            <a:gdLst>
              <a:gd name="connsiteX0" fmla="*/ 0 w 3112054"/>
              <a:gd name="connsiteY0" fmla="*/ 1143368 h 1143368"/>
              <a:gd name="connsiteX1" fmla="*/ 1830209 w 3112054"/>
              <a:gd name="connsiteY1" fmla="*/ 0 h 1143368"/>
              <a:gd name="connsiteX2" fmla="*/ 2397769 w 3112054"/>
              <a:gd name="connsiteY2" fmla="*/ 0 h 1143368"/>
              <a:gd name="connsiteX3" fmla="*/ 3112054 w 3112054"/>
              <a:gd name="connsiteY3" fmla="*/ 1143368 h 114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2054" h="1143368">
                <a:moveTo>
                  <a:pt x="0" y="1143368"/>
                </a:moveTo>
                <a:lnTo>
                  <a:pt x="1830209" y="0"/>
                </a:lnTo>
                <a:lnTo>
                  <a:pt x="2397769" y="0"/>
                </a:lnTo>
                <a:lnTo>
                  <a:pt x="3112054" y="114336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1080000" rtlCol="0" anchor="b">
            <a:no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  <a:t>Usage </a:t>
            </a:r>
            <a:br>
              <a:rPr lang="en-U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  <a:t>example</a:t>
            </a:r>
            <a:br>
              <a:rPr lang="en-US" sz="2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</a:br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cs typeface="Arial" pitchFamily="34" charset="0"/>
              </a:rPr>
              <a:t>fully editable</a:t>
            </a:r>
            <a:endParaRPr lang="en-US" sz="24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208AF7D-F861-4BF3-ACBD-C33E6580416E}"/>
              </a:ext>
            </a:extLst>
          </p:cNvPr>
          <p:cNvGrpSpPr/>
          <p:nvPr/>
        </p:nvGrpSpPr>
        <p:grpSpPr>
          <a:xfrm>
            <a:off x="1524000" y="2368793"/>
            <a:ext cx="9144000" cy="2745311"/>
            <a:chOff x="0" y="2368792"/>
            <a:chExt cx="9144000" cy="2745311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2281175" y="2936393"/>
              <a:ext cx="1577392" cy="0"/>
            </a:xfrm>
            <a:prstGeom prst="line">
              <a:avLst/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5285435" y="2936393"/>
              <a:ext cx="1577392" cy="0"/>
            </a:xfrm>
            <a:prstGeom prst="line">
              <a:avLst/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rot="10800000">
              <a:off x="2281176" y="4003898"/>
              <a:ext cx="1577390" cy="0"/>
            </a:xfrm>
            <a:prstGeom prst="line">
              <a:avLst/>
            </a:pr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 rot="10800000">
              <a:off x="5285435" y="4003898"/>
              <a:ext cx="1577390" cy="0"/>
            </a:xfrm>
            <a:prstGeom prst="line">
              <a:avLst/>
            </a:pr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Prostokąt zaokrąglony 255"/>
            <p:cNvSpPr/>
            <p:nvPr/>
          </p:nvSpPr>
          <p:spPr>
            <a:xfrm>
              <a:off x="831196" y="2452180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tx2">
                <a:lumMod val="50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72" name="Prostokąt zaokrąglony 255"/>
            <p:cNvSpPr/>
            <p:nvPr/>
          </p:nvSpPr>
          <p:spPr>
            <a:xfrm>
              <a:off x="747804" y="2368792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76" name="Prostokąt zaokrąglony 255"/>
            <p:cNvSpPr/>
            <p:nvPr/>
          </p:nvSpPr>
          <p:spPr>
            <a:xfrm>
              <a:off x="6826692" y="2452180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tx2">
                <a:lumMod val="50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77" name="Prostokąt zaokrąglony 255"/>
            <p:cNvSpPr/>
            <p:nvPr/>
          </p:nvSpPr>
          <p:spPr>
            <a:xfrm>
              <a:off x="6743300" y="2368792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58" name="Prostokąt zaokrąglony 255"/>
            <p:cNvSpPr/>
            <p:nvPr/>
          </p:nvSpPr>
          <p:spPr>
            <a:xfrm>
              <a:off x="3828944" y="2452180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tx2">
                <a:lumMod val="50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61" name="Prostokąt zaokrąglony 255"/>
            <p:cNvSpPr/>
            <p:nvPr/>
          </p:nvSpPr>
          <p:spPr>
            <a:xfrm>
              <a:off x="3745552" y="2368792"/>
              <a:ext cx="1639876" cy="2661923"/>
            </a:xfrm>
            <a:prstGeom prst="roundRect">
              <a:avLst>
                <a:gd name="adj" fmla="val 66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404000" rtlCol="0" anchor="t" anchorCtr="0"/>
            <a:lstStyle/>
            <a:p>
              <a:pPr algn="ctr"/>
              <a:endParaRPr lang="en-US" sz="1600" b="1" dirty="0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2700471"/>
              <a:ext cx="9144000" cy="1546789"/>
            </a:xfrm>
            <a:prstGeom prst="rect">
              <a:avLst/>
            </a:prstGeom>
            <a:solidFill>
              <a:schemeClr val="tx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06" name="Grupa 88"/>
            <p:cNvGrpSpPr/>
            <p:nvPr/>
          </p:nvGrpSpPr>
          <p:grpSpPr>
            <a:xfrm>
              <a:off x="970311" y="2881811"/>
              <a:ext cx="1194862" cy="1194858"/>
              <a:chOff x="558879" y="1716272"/>
              <a:chExt cx="633413" cy="633413"/>
            </a:xfrm>
            <a:solidFill>
              <a:schemeClr val="bg1"/>
            </a:solidFill>
          </p:grpSpPr>
          <p:sp>
            <p:nvSpPr>
              <p:cNvPr id="107" name="Freeform 598"/>
              <p:cNvSpPr>
                <a:spLocks noEditPoints="1"/>
              </p:cNvSpPr>
              <p:nvPr/>
            </p:nvSpPr>
            <p:spPr bwMode="auto">
              <a:xfrm>
                <a:off x="558879" y="1716272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670"/>
              <p:cNvSpPr>
                <a:spLocks noEditPoints="1"/>
              </p:cNvSpPr>
              <p:nvPr/>
            </p:nvSpPr>
            <p:spPr bwMode="auto">
              <a:xfrm>
                <a:off x="695515" y="1819428"/>
                <a:ext cx="393621" cy="393621"/>
              </a:xfrm>
              <a:custGeom>
                <a:avLst/>
                <a:gdLst>
                  <a:gd name="T0" fmla="*/ 48 w 184"/>
                  <a:gd name="T1" fmla="*/ 36 h 184"/>
                  <a:gd name="T2" fmla="*/ 60 w 184"/>
                  <a:gd name="T3" fmla="*/ 40 h 184"/>
                  <a:gd name="T4" fmla="*/ 44 w 184"/>
                  <a:gd name="T5" fmla="*/ 26 h 184"/>
                  <a:gd name="T6" fmla="*/ 34 w 184"/>
                  <a:gd name="T7" fmla="*/ 24 h 184"/>
                  <a:gd name="T8" fmla="*/ 34 w 184"/>
                  <a:gd name="T9" fmla="*/ 24 h 184"/>
                  <a:gd name="T10" fmla="*/ 88 w 184"/>
                  <a:gd name="T11" fmla="*/ 20 h 184"/>
                  <a:gd name="T12" fmla="*/ 100 w 184"/>
                  <a:gd name="T13" fmla="*/ 24 h 184"/>
                  <a:gd name="T14" fmla="*/ 84 w 184"/>
                  <a:gd name="T15" fmla="*/ 10 h 184"/>
                  <a:gd name="T16" fmla="*/ 74 w 184"/>
                  <a:gd name="T17" fmla="*/ 8 h 184"/>
                  <a:gd name="T18" fmla="*/ 74 w 184"/>
                  <a:gd name="T19" fmla="*/ 8 h 184"/>
                  <a:gd name="T20" fmla="*/ 62 w 184"/>
                  <a:gd name="T21" fmla="*/ 112 h 184"/>
                  <a:gd name="T22" fmla="*/ 16 w 184"/>
                  <a:gd name="T23" fmla="*/ 168 h 184"/>
                  <a:gd name="T24" fmla="*/ 64 w 184"/>
                  <a:gd name="T25" fmla="*/ 152 h 184"/>
                  <a:gd name="T26" fmla="*/ 136 w 184"/>
                  <a:gd name="T27" fmla="*/ 152 h 184"/>
                  <a:gd name="T28" fmla="*/ 32 w 184"/>
                  <a:gd name="T29" fmla="*/ 176 h 184"/>
                  <a:gd name="T30" fmla="*/ 64 w 184"/>
                  <a:gd name="T31" fmla="*/ 136 h 184"/>
                  <a:gd name="T32" fmla="*/ 40 w 184"/>
                  <a:gd name="T33" fmla="*/ 122 h 184"/>
                  <a:gd name="T34" fmla="*/ 64 w 184"/>
                  <a:gd name="T35" fmla="*/ 128 h 184"/>
                  <a:gd name="T36" fmla="*/ 136 w 184"/>
                  <a:gd name="T37" fmla="*/ 160 h 184"/>
                  <a:gd name="T38" fmla="*/ 128 w 184"/>
                  <a:gd name="T39" fmla="*/ 136 h 184"/>
                  <a:gd name="T40" fmla="*/ 80 w 184"/>
                  <a:gd name="T41" fmla="*/ 120 h 184"/>
                  <a:gd name="T42" fmla="*/ 88 w 184"/>
                  <a:gd name="T43" fmla="*/ 120 h 184"/>
                  <a:gd name="T44" fmla="*/ 108 w 184"/>
                  <a:gd name="T45" fmla="*/ 120 h 184"/>
                  <a:gd name="T46" fmla="*/ 88 w 184"/>
                  <a:gd name="T47" fmla="*/ 120 h 184"/>
                  <a:gd name="T48" fmla="*/ 164 w 184"/>
                  <a:gd name="T49" fmla="*/ 80 h 184"/>
                  <a:gd name="T50" fmla="*/ 148 w 184"/>
                  <a:gd name="T51" fmla="*/ 48 h 184"/>
                  <a:gd name="T52" fmla="*/ 120 w 184"/>
                  <a:gd name="T53" fmla="*/ 54 h 184"/>
                  <a:gd name="T54" fmla="*/ 112 w 184"/>
                  <a:gd name="T55" fmla="*/ 68 h 184"/>
                  <a:gd name="T56" fmla="*/ 88 w 184"/>
                  <a:gd name="T57" fmla="*/ 40 h 184"/>
                  <a:gd name="T58" fmla="*/ 76 w 184"/>
                  <a:gd name="T59" fmla="*/ 80 h 184"/>
                  <a:gd name="T60" fmla="*/ 36 w 184"/>
                  <a:gd name="T61" fmla="*/ 80 h 184"/>
                  <a:gd name="T62" fmla="*/ 8 w 184"/>
                  <a:gd name="T63" fmla="*/ 184 h 184"/>
                  <a:gd name="T64" fmla="*/ 44 w 184"/>
                  <a:gd name="T65" fmla="*/ 104 h 184"/>
                  <a:gd name="T66" fmla="*/ 84 w 184"/>
                  <a:gd name="T67" fmla="*/ 104 h 184"/>
                  <a:gd name="T68" fmla="*/ 124 w 184"/>
                  <a:gd name="T69" fmla="*/ 104 h 184"/>
                  <a:gd name="T70" fmla="*/ 144 w 184"/>
                  <a:gd name="T71" fmla="*/ 112 h 184"/>
                  <a:gd name="T72" fmla="*/ 160 w 184"/>
                  <a:gd name="T73" fmla="*/ 144 h 184"/>
                  <a:gd name="T74" fmla="*/ 176 w 184"/>
                  <a:gd name="T75" fmla="*/ 144 h 184"/>
                  <a:gd name="T76" fmla="*/ 104 w 184"/>
                  <a:gd name="T77" fmla="*/ 87 h 184"/>
                  <a:gd name="T78" fmla="*/ 104 w 184"/>
                  <a:gd name="T79" fmla="*/ 87 h 184"/>
                  <a:gd name="T80" fmla="*/ 88 w 184"/>
                  <a:gd name="T81" fmla="*/ 48 h 184"/>
                  <a:gd name="T82" fmla="*/ 87 w 184"/>
                  <a:gd name="T83" fmla="*/ 64 h 184"/>
                  <a:gd name="T84" fmla="*/ 136 w 184"/>
                  <a:gd name="T85" fmla="*/ 56 h 184"/>
                  <a:gd name="T86" fmla="*/ 129 w 184"/>
                  <a:gd name="T87" fmla="*/ 48 h 184"/>
                  <a:gd name="T88" fmla="*/ 136 w 184"/>
                  <a:gd name="T89" fmla="*/ 40 h 184"/>
                  <a:gd name="T90" fmla="*/ 130 w 184"/>
                  <a:gd name="T91" fmla="*/ 48 h 184"/>
                  <a:gd name="T92" fmla="*/ 156 w 184"/>
                  <a:gd name="T93" fmla="*/ 128 h 184"/>
                  <a:gd name="T94" fmla="*/ 176 w 184"/>
                  <a:gd name="T95" fmla="*/ 136 h 184"/>
                  <a:gd name="T96" fmla="*/ 136 w 184"/>
                  <a:gd name="T97" fmla="*/ 164 h 184"/>
                  <a:gd name="T98" fmla="*/ 120 w 184"/>
                  <a:gd name="T99" fmla="*/ 172 h 184"/>
                  <a:gd name="T100" fmla="*/ 96 w 184"/>
                  <a:gd name="T101" fmla="*/ 172 h 184"/>
                  <a:gd name="T102" fmla="*/ 96 w 184"/>
                  <a:gd name="T103" fmla="*/ 172 h 184"/>
                  <a:gd name="T104" fmla="*/ 80 w 184"/>
                  <a:gd name="T105" fmla="*/ 16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4" h="184">
                    <a:moveTo>
                      <a:pt x="60" y="48"/>
                    </a:moveTo>
                    <a:cubicBezTo>
                      <a:pt x="67" y="48"/>
                      <a:pt x="72" y="43"/>
                      <a:pt x="72" y="36"/>
                    </a:cubicBezTo>
                    <a:cubicBezTo>
                      <a:pt x="72" y="29"/>
                      <a:pt x="67" y="24"/>
                      <a:pt x="60" y="24"/>
                    </a:cubicBezTo>
                    <a:cubicBezTo>
                      <a:pt x="53" y="24"/>
                      <a:pt x="48" y="29"/>
                      <a:pt x="48" y="36"/>
                    </a:cubicBezTo>
                    <a:cubicBezTo>
                      <a:pt x="48" y="43"/>
                      <a:pt x="53" y="48"/>
                      <a:pt x="60" y="48"/>
                    </a:cubicBezTo>
                    <a:close/>
                    <a:moveTo>
                      <a:pt x="60" y="32"/>
                    </a:moveTo>
                    <a:cubicBezTo>
                      <a:pt x="62" y="32"/>
                      <a:pt x="64" y="34"/>
                      <a:pt x="64" y="36"/>
                    </a:cubicBezTo>
                    <a:cubicBezTo>
                      <a:pt x="64" y="38"/>
                      <a:pt x="62" y="40"/>
                      <a:pt x="60" y="40"/>
                    </a:cubicBezTo>
                    <a:cubicBezTo>
                      <a:pt x="58" y="40"/>
                      <a:pt x="56" y="38"/>
                      <a:pt x="56" y="36"/>
                    </a:cubicBezTo>
                    <a:cubicBezTo>
                      <a:pt x="56" y="34"/>
                      <a:pt x="58" y="32"/>
                      <a:pt x="60" y="32"/>
                    </a:cubicBezTo>
                    <a:close/>
                    <a:moveTo>
                      <a:pt x="34" y="36"/>
                    </a:moveTo>
                    <a:cubicBezTo>
                      <a:pt x="40" y="36"/>
                      <a:pt x="44" y="32"/>
                      <a:pt x="44" y="26"/>
                    </a:cubicBezTo>
                    <a:cubicBezTo>
                      <a:pt x="44" y="20"/>
                      <a:pt x="40" y="16"/>
                      <a:pt x="34" y="16"/>
                    </a:cubicBezTo>
                    <a:cubicBezTo>
                      <a:pt x="28" y="16"/>
                      <a:pt x="24" y="20"/>
                      <a:pt x="24" y="26"/>
                    </a:cubicBezTo>
                    <a:cubicBezTo>
                      <a:pt x="24" y="32"/>
                      <a:pt x="28" y="36"/>
                      <a:pt x="34" y="36"/>
                    </a:cubicBezTo>
                    <a:close/>
                    <a:moveTo>
                      <a:pt x="34" y="24"/>
                    </a:moveTo>
                    <a:cubicBezTo>
                      <a:pt x="35" y="24"/>
                      <a:pt x="36" y="25"/>
                      <a:pt x="36" y="26"/>
                    </a:cubicBezTo>
                    <a:cubicBezTo>
                      <a:pt x="36" y="27"/>
                      <a:pt x="35" y="28"/>
                      <a:pt x="34" y="28"/>
                    </a:cubicBezTo>
                    <a:cubicBezTo>
                      <a:pt x="33" y="28"/>
                      <a:pt x="32" y="27"/>
                      <a:pt x="32" y="26"/>
                    </a:cubicBezTo>
                    <a:cubicBezTo>
                      <a:pt x="32" y="25"/>
                      <a:pt x="33" y="24"/>
                      <a:pt x="34" y="24"/>
                    </a:cubicBezTo>
                    <a:close/>
                    <a:moveTo>
                      <a:pt x="100" y="32"/>
                    </a:moveTo>
                    <a:cubicBezTo>
                      <a:pt x="107" y="32"/>
                      <a:pt x="112" y="27"/>
                      <a:pt x="112" y="20"/>
                    </a:cubicBezTo>
                    <a:cubicBezTo>
                      <a:pt x="112" y="13"/>
                      <a:pt x="107" y="8"/>
                      <a:pt x="100" y="8"/>
                    </a:cubicBezTo>
                    <a:cubicBezTo>
                      <a:pt x="93" y="8"/>
                      <a:pt x="88" y="13"/>
                      <a:pt x="88" y="20"/>
                    </a:cubicBezTo>
                    <a:cubicBezTo>
                      <a:pt x="88" y="27"/>
                      <a:pt x="93" y="32"/>
                      <a:pt x="100" y="32"/>
                    </a:cubicBezTo>
                    <a:close/>
                    <a:moveTo>
                      <a:pt x="100" y="16"/>
                    </a:moveTo>
                    <a:cubicBezTo>
                      <a:pt x="102" y="16"/>
                      <a:pt x="104" y="18"/>
                      <a:pt x="104" y="20"/>
                    </a:cubicBezTo>
                    <a:cubicBezTo>
                      <a:pt x="104" y="22"/>
                      <a:pt x="102" y="24"/>
                      <a:pt x="100" y="24"/>
                    </a:cubicBezTo>
                    <a:cubicBezTo>
                      <a:pt x="98" y="24"/>
                      <a:pt x="96" y="22"/>
                      <a:pt x="96" y="20"/>
                    </a:cubicBezTo>
                    <a:cubicBezTo>
                      <a:pt x="96" y="18"/>
                      <a:pt x="98" y="16"/>
                      <a:pt x="100" y="16"/>
                    </a:cubicBezTo>
                    <a:close/>
                    <a:moveTo>
                      <a:pt x="74" y="20"/>
                    </a:moveTo>
                    <a:cubicBezTo>
                      <a:pt x="80" y="20"/>
                      <a:pt x="84" y="16"/>
                      <a:pt x="84" y="10"/>
                    </a:cubicBezTo>
                    <a:cubicBezTo>
                      <a:pt x="84" y="4"/>
                      <a:pt x="80" y="0"/>
                      <a:pt x="74" y="0"/>
                    </a:cubicBezTo>
                    <a:cubicBezTo>
                      <a:pt x="68" y="0"/>
                      <a:pt x="64" y="4"/>
                      <a:pt x="64" y="10"/>
                    </a:cubicBezTo>
                    <a:cubicBezTo>
                      <a:pt x="64" y="16"/>
                      <a:pt x="68" y="20"/>
                      <a:pt x="74" y="20"/>
                    </a:cubicBezTo>
                    <a:close/>
                    <a:moveTo>
                      <a:pt x="74" y="8"/>
                    </a:moveTo>
                    <a:cubicBezTo>
                      <a:pt x="75" y="8"/>
                      <a:pt x="76" y="9"/>
                      <a:pt x="76" y="10"/>
                    </a:cubicBezTo>
                    <a:cubicBezTo>
                      <a:pt x="76" y="11"/>
                      <a:pt x="75" y="12"/>
                      <a:pt x="74" y="12"/>
                    </a:cubicBezTo>
                    <a:cubicBezTo>
                      <a:pt x="73" y="12"/>
                      <a:pt x="72" y="11"/>
                      <a:pt x="72" y="10"/>
                    </a:cubicBezTo>
                    <a:cubicBezTo>
                      <a:pt x="72" y="9"/>
                      <a:pt x="73" y="8"/>
                      <a:pt x="74" y="8"/>
                    </a:cubicBezTo>
                    <a:close/>
                    <a:moveTo>
                      <a:pt x="136" y="152"/>
                    </a:moveTo>
                    <a:cubicBezTo>
                      <a:pt x="72" y="152"/>
                      <a:pt x="72" y="152"/>
                      <a:pt x="72" y="15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2" y="116"/>
                      <a:pt x="68" y="112"/>
                      <a:pt x="6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36" y="112"/>
                      <a:pt x="32" y="116"/>
                      <a:pt x="32" y="122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23" y="152"/>
                      <a:pt x="16" y="159"/>
                      <a:pt x="16" y="168"/>
                    </a:cubicBezTo>
                    <a:cubicBezTo>
                      <a:pt x="16" y="177"/>
                      <a:pt x="23" y="184"/>
                      <a:pt x="32" y="184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4" y="184"/>
                      <a:pt x="64" y="184"/>
                      <a:pt x="64" y="184"/>
                    </a:cubicBez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45" y="184"/>
                      <a:pt x="152" y="177"/>
                      <a:pt x="152" y="168"/>
                    </a:cubicBezTo>
                    <a:cubicBezTo>
                      <a:pt x="152" y="159"/>
                      <a:pt x="145" y="152"/>
                      <a:pt x="136" y="152"/>
                    </a:cubicBezTo>
                    <a:close/>
                    <a:moveTo>
                      <a:pt x="32" y="176"/>
                    </a:moveTo>
                    <a:cubicBezTo>
                      <a:pt x="28" y="176"/>
                      <a:pt x="24" y="172"/>
                      <a:pt x="24" y="168"/>
                    </a:cubicBezTo>
                    <a:cubicBezTo>
                      <a:pt x="24" y="164"/>
                      <a:pt x="28" y="160"/>
                      <a:pt x="32" y="160"/>
                    </a:cubicBezTo>
                    <a:lnTo>
                      <a:pt x="32" y="176"/>
                    </a:lnTo>
                    <a:close/>
                    <a:moveTo>
                      <a:pt x="64" y="144"/>
                    </a:moveTo>
                    <a:cubicBezTo>
                      <a:pt x="40" y="144"/>
                      <a:pt x="40" y="144"/>
                      <a:pt x="40" y="144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64" y="136"/>
                      <a:pt x="64" y="136"/>
                      <a:pt x="64" y="136"/>
                    </a:cubicBezTo>
                    <a:lnTo>
                      <a:pt x="64" y="144"/>
                    </a:lnTo>
                    <a:close/>
                    <a:moveTo>
                      <a:pt x="64" y="128"/>
                    </a:move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1"/>
                      <a:pt x="41" y="120"/>
                      <a:pt x="4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3" y="120"/>
                      <a:pt x="64" y="121"/>
                      <a:pt x="64" y="122"/>
                    </a:cubicBezTo>
                    <a:lnTo>
                      <a:pt x="64" y="128"/>
                    </a:lnTo>
                    <a:close/>
                    <a:moveTo>
                      <a:pt x="136" y="176"/>
                    </a:moveTo>
                    <a:cubicBezTo>
                      <a:pt x="72" y="176"/>
                      <a:pt x="72" y="176"/>
                      <a:pt x="72" y="176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40" y="160"/>
                      <a:pt x="144" y="164"/>
                      <a:pt x="144" y="168"/>
                    </a:cubicBezTo>
                    <a:cubicBezTo>
                      <a:pt x="144" y="172"/>
                      <a:pt x="140" y="176"/>
                      <a:pt x="136" y="176"/>
                    </a:cubicBezTo>
                    <a:close/>
                    <a:moveTo>
                      <a:pt x="120" y="144"/>
                    </a:moveTo>
                    <a:cubicBezTo>
                      <a:pt x="124" y="144"/>
                      <a:pt x="128" y="140"/>
                      <a:pt x="128" y="136"/>
                    </a:cubicBezTo>
                    <a:cubicBezTo>
                      <a:pt x="128" y="120"/>
                      <a:pt x="128" y="120"/>
                      <a:pt x="128" y="120"/>
                    </a:cubicBezTo>
                    <a:cubicBezTo>
                      <a:pt x="128" y="116"/>
                      <a:pt x="124" y="112"/>
                      <a:pt x="120" y="112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4" y="112"/>
                      <a:pt x="80" y="116"/>
                      <a:pt x="80" y="120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0" y="140"/>
                      <a:pt x="84" y="144"/>
                      <a:pt x="88" y="144"/>
                    </a:cubicBezTo>
                    <a:lnTo>
                      <a:pt x="120" y="144"/>
                    </a:lnTo>
                    <a:close/>
                    <a:moveTo>
                      <a:pt x="88" y="120"/>
                    </a:moveTo>
                    <a:cubicBezTo>
                      <a:pt x="100" y="120"/>
                      <a:pt x="100" y="120"/>
                      <a:pt x="100" y="120"/>
                    </a:cubicBezTo>
                    <a:cubicBezTo>
                      <a:pt x="100" y="128"/>
                      <a:pt x="100" y="128"/>
                      <a:pt x="100" y="128"/>
                    </a:cubicBezTo>
                    <a:cubicBezTo>
                      <a:pt x="108" y="128"/>
                      <a:pt x="108" y="128"/>
                      <a:pt x="108" y="128"/>
                    </a:cubicBezTo>
                    <a:cubicBezTo>
                      <a:pt x="108" y="120"/>
                      <a:pt x="108" y="120"/>
                      <a:pt x="108" y="120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20" y="136"/>
                      <a:pt x="120" y="136"/>
                      <a:pt x="120" y="136"/>
                    </a:cubicBezTo>
                    <a:cubicBezTo>
                      <a:pt x="88" y="136"/>
                      <a:pt x="88" y="136"/>
                      <a:pt x="88" y="136"/>
                    </a:cubicBezTo>
                    <a:lnTo>
                      <a:pt x="88" y="120"/>
                    </a:lnTo>
                    <a:close/>
                    <a:moveTo>
                      <a:pt x="176" y="112"/>
                    </a:moveTo>
                    <a:cubicBezTo>
                      <a:pt x="168" y="112"/>
                      <a:pt x="168" y="112"/>
                      <a:pt x="168" y="112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4"/>
                      <a:pt x="167" y="81"/>
                      <a:pt x="164" y="80"/>
                    </a:cubicBezTo>
                    <a:cubicBezTo>
                      <a:pt x="162" y="78"/>
                      <a:pt x="159" y="78"/>
                      <a:pt x="156" y="80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46" y="55"/>
                      <a:pt x="148" y="52"/>
                      <a:pt x="148" y="48"/>
                    </a:cubicBezTo>
                    <a:cubicBezTo>
                      <a:pt x="148" y="45"/>
                      <a:pt x="147" y="41"/>
                      <a:pt x="144" y="39"/>
                    </a:cubicBezTo>
                    <a:cubicBezTo>
                      <a:pt x="143" y="31"/>
                      <a:pt x="137" y="24"/>
                      <a:pt x="128" y="24"/>
                    </a:cubicBezTo>
                    <a:cubicBezTo>
                      <a:pt x="119" y="24"/>
                      <a:pt x="112" y="31"/>
                      <a:pt x="112" y="40"/>
                    </a:cubicBezTo>
                    <a:cubicBezTo>
                      <a:pt x="112" y="46"/>
                      <a:pt x="115" y="51"/>
                      <a:pt x="120" y="54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119" y="79"/>
                      <a:pt x="117" y="79"/>
                      <a:pt x="116" y="80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6"/>
                      <a:pt x="112" y="65"/>
                      <a:pt x="112" y="64"/>
                    </a:cubicBezTo>
                    <a:cubicBezTo>
                      <a:pt x="112" y="59"/>
                      <a:pt x="108" y="54"/>
                      <a:pt x="104" y="53"/>
                    </a:cubicBezTo>
                    <a:cubicBezTo>
                      <a:pt x="102" y="45"/>
                      <a:pt x="96" y="40"/>
                      <a:pt x="88" y="40"/>
                    </a:cubicBezTo>
                    <a:cubicBezTo>
                      <a:pt x="79" y="40"/>
                      <a:pt x="72" y="47"/>
                      <a:pt x="72" y="56"/>
                    </a:cubicBezTo>
                    <a:cubicBezTo>
                      <a:pt x="72" y="62"/>
                      <a:pt x="75" y="67"/>
                      <a:pt x="80" y="70"/>
                    </a:cubicBezTo>
                    <a:cubicBezTo>
                      <a:pt x="80" y="79"/>
                      <a:pt x="80" y="79"/>
                      <a:pt x="80" y="79"/>
                    </a:cubicBezTo>
                    <a:cubicBezTo>
                      <a:pt x="79" y="79"/>
                      <a:pt x="77" y="79"/>
                      <a:pt x="76" y="80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4"/>
                      <a:pt x="47" y="81"/>
                      <a:pt x="44" y="80"/>
                    </a:cubicBezTo>
                    <a:cubicBezTo>
                      <a:pt x="42" y="78"/>
                      <a:pt x="39" y="78"/>
                      <a:pt x="36" y="80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2" y="101"/>
                      <a:pt x="0" y="104"/>
                      <a:pt x="0" y="1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97"/>
                      <a:pt x="40" y="97"/>
                      <a:pt x="40" y="97"/>
                    </a:cubicBezTo>
                    <a:cubicBezTo>
                      <a:pt x="40" y="100"/>
                      <a:pt x="41" y="103"/>
                      <a:pt x="44" y="104"/>
                    </a:cubicBezTo>
                    <a:cubicBezTo>
                      <a:pt x="46" y="106"/>
                      <a:pt x="49" y="106"/>
                      <a:pt x="52" y="104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0" y="97"/>
                      <a:pt x="80" y="97"/>
                      <a:pt x="80" y="97"/>
                    </a:cubicBezTo>
                    <a:cubicBezTo>
                      <a:pt x="80" y="100"/>
                      <a:pt x="81" y="103"/>
                      <a:pt x="84" y="104"/>
                    </a:cubicBezTo>
                    <a:cubicBezTo>
                      <a:pt x="86" y="106"/>
                      <a:pt x="89" y="106"/>
                      <a:pt x="92" y="104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0" y="100"/>
                      <a:pt x="121" y="103"/>
                      <a:pt x="124" y="104"/>
                    </a:cubicBezTo>
                    <a:cubicBezTo>
                      <a:pt x="126" y="106"/>
                      <a:pt x="129" y="106"/>
                      <a:pt x="132" y="104"/>
                    </a:cubicBezTo>
                    <a:cubicBezTo>
                      <a:pt x="160" y="87"/>
                      <a:pt x="160" y="87"/>
                      <a:pt x="160" y="87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0" y="112"/>
                      <a:pt x="136" y="116"/>
                      <a:pt x="136" y="120"/>
                    </a:cubicBezTo>
                    <a:cubicBezTo>
                      <a:pt x="136" y="136"/>
                      <a:pt x="136" y="136"/>
                      <a:pt x="136" y="136"/>
                    </a:cubicBezTo>
                    <a:cubicBezTo>
                      <a:pt x="136" y="140"/>
                      <a:pt x="140" y="144"/>
                      <a:pt x="144" y="144"/>
                    </a:cubicBezTo>
                    <a:cubicBezTo>
                      <a:pt x="160" y="144"/>
                      <a:pt x="160" y="144"/>
                      <a:pt x="160" y="14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cubicBezTo>
                      <a:pt x="168" y="144"/>
                      <a:pt x="168" y="144"/>
                      <a:pt x="168" y="144"/>
                    </a:cubicBezTo>
                    <a:cubicBezTo>
                      <a:pt x="176" y="144"/>
                      <a:pt x="176" y="144"/>
                      <a:pt x="176" y="144"/>
                    </a:cubicBezTo>
                    <a:cubicBezTo>
                      <a:pt x="180" y="144"/>
                      <a:pt x="184" y="140"/>
                      <a:pt x="184" y="136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184" y="116"/>
                      <a:pt x="180" y="112"/>
                      <a:pt x="176" y="112"/>
                    </a:cubicBezTo>
                    <a:close/>
                    <a:moveTo>
                      <a:pt x="104" y="87"/>
                    </a:move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104" y="72"/>
                      <a:pt x="104" y="72"/>
                      <a:pt x="104" y="72"/>
                    </a:cubicBezTo>
                    <a:lnTo>
                      <a:pt x="104" y="87"/>
                    </a:lnTo>
                    <a:close/>
                    <a:moveTo>
                      <a:pt x="87" y="64"/>
                    </a:moveTo>
                    <a:cubicBezTo>
                      <a:pt x="86" y="64"/>
                      <a:pt x="86" y="64"/>
                      <a:pt x="86" y="64"/>
                    </a:cubicBezTo>
                    <a:cubicBezTo>
                      <a:pt x="82" y="63"/>
                      <a:pt x="80" y="60"/>
                      <a:pt x="80" y="56"/>
                    </a:cubicBezTo>
                    <a:cubicBezTo>
                      <a:pt x="80" y="52"/>
                      <a:pt x="84" y="48"/>
                      <a:pt x="88" y="48"/>
                    </a:cubicBezTo>
                    <a:cubicBezTo>
                      <a:pt x="92" y="48"/>
                      <a:pt x="96" y="52"/>
                      <a:pt x="96" y="56"/>
                    </a:cubicBezTo>
                    <a:cubicBezTo>
                      <a:pt x="96" y="58"/>
                      <a:pt x="98" y="60"/>
                      <a:pt x="100" y="60"/>
                    </a:cubicBezTo>
                    <a:cubicBezTo>
                      <a:pt x="102" y="60"/>
                      <a:pt x="104" y="62"/>
                      <a:pt x="104" y="64"/>
                    </a:cubicBezTo>
                    <a:lnTo>
                      <a:pt x="87" y="64"/>
                    </a:lnTo>
                    <a:close/>
                    <a:moveTo>
                      <a:pt x="136" y="92"/>
                    </a:moveTo>
                    <a:cubicBezTo>
                      <a:pt x="128" y="97"/>
                      <a:pt x="128" y="97"/>
                      <a:pt x="128" y="97"/>
                    </a:cubicBezTo>
                    <a:cubicBezTo>
                      <a:pt x="128" y="56"/>
                      <a:pt x="128" y="56"/>
                      <a:pt x="128" y="56"/>
                    </a:cubicBezTo>
                    <a:cubicBezTo>
                      <a:pt x="136" y="56"/>
                      <a:pt x="136" y="56"/>
                      <a:pt x="136" y="56"/>
                    </a:cubicBezTo>
                    <a:lnTo>
                      <a:pt x="136" y="92"/>
                    </a:lnTo>
                    <a:close/>
                    <a:moveTo>
                      <a:pt x="130" y="48"/>
                    </a:moveTo>
                    <a:cubicBezTo>
                      <a:pt x="130" y="48"/>
                      <a:pt x="129" y="48"/>
                      <a:pt x="129" y="48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29" y="48"/>
                      <a:pt x="128" y="48"/>
                      <a:pt x="128" y="48"/>
                    </a:cubicBezTo>
                    <a:cubicBezTo>
                      <a:pt x="124" y="48"/>
                      <a:pt x="120" y="44"/>
                      <a:pt x="120" y="40"/>
                    </a:cubicBezTo>
                    <a:cubicBezTo>
                      <a:pt x="120" y="36"/>
                      <a:pt x="124" y="32"/>
                      <a:pt x="128" y="32"/>
                    </a:cubicBezTo>
                    <a:cubicBezTo>
                      <a:pt x="132" y="32"/>
                      <a:pt x="136" y="36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2"/>
                      <a:pt x="137" y="44"/>
                      <a:pt x="138" y="45"/>
                    </a:cubicBezTo>
                    <a:cubicBezTo>
                      <a:pt x="139" y="45"/>
                      <a:pt x="140" y="47"/>
                      <a:pt x="140" y="48"/>
                    </a:cubicBezTo>
                    <a:lnTo>
                      <a:pt x="130" y="48"/>
                    </a:lnTo>
                    <a:close/>
                    <a:moveTo>
                      <a:pt x="144" y="136"/>
                    </a:moveTo>
                    <a:cubicBezTo>
                      <a:pt x="144" y="120"/>
                      <a:pt x="144" y="120"/>
                      <a:pt x="144" y="120"/>
                    </a:cubicBezTo>
                    <a:cubicBezTo>
                      <a:pt x="156" y="120"/>
                      <a:pt x="156" y="120"/>
                      <a:pt x="156" y="120"/>
                    </a:cubicBezTo>
                    <a:cubicBezTo>
                      <a:pt x="156" y="128"/>
                      <a:pt x="156" y="128"/>
                      <a:pt x="156" y="128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64" y="120"/>
                      <a:pt x="164" y="120"/>
                      <a:pt x="164" y="120"/>
                    </a:cubicBezTo>
                    <a:cubicBezTo>
                      <a:pt x="176" y="120"/>
                      <a:pt x="176" y="120"/>
                      <a:pt x="176" y="120"/>
                    </a:cubicBezTo>
                    <a:cubicBezTo>
                      <a:pt x="176" y="136"/>
                      <a:pt x="176" y="136"/>
                      <a:pt x="176" y="136"/>
                    </a:cubicBezTo>
                    <a:lnTo>
                      <a:pt x="144" y="136"/>
                    </a:lnTo>
                    <a:close/>
                    <a:moveTo>
                      <a:pt x="128" y="172"/>
                    </a:move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6" y="164"/>
                      <a:pt x="136" y="164"/>
                      <a:pt x="136" y="164"/>
                    </a:cubicBezTo>
                    <a:cubicBezTo>
                      <a:pt x="128" y="164"/>
                      <a:pt x="128" y="164"/>
                      <a:pt x="128" y="164"/>
                    </a:cubicBezTo>
                    <a:lnTo>
                      <a:pt x="128" y="172"/>
                    </a:lnTo>
                    <a:close/>
                    <a:moveTo>
                      <a:pt x="112" y="172"/>
                    </a:moveTo>
                    <a:cubicBezTo>
                      <a:pt x="120" y="172"/>
                      <a:pt x="120" y="172"/>
                      <a:pt x="120" y="172"/>
                    </a:cubicBezTo>
                    <a:cubicBezTo>
                      <a:pt x="120" y="164"/>
                      <a:pt x="120" y="164"/>
                      <a:pt x="120" y="164"/>
                    </a:cubicBezTo>
                    <a:cubicBezTo>
                      <a:pt x="112" y="164"/>
                      <a:pt x="112" y="164"/>
                      <a:pt x="112" y="164"/>
                    </a:cubicBezTo>
                    <a:lnTo>
                      <a:pt x="112" y="172"/>
                    </a:lnTo>
                    <a:close/>
                    <a:moveTo>
                      <a:pt x="96" y="172"/>
                    </a:moveTo>
                    <a:cubicBezTo>
                      <a:pt x="104" y="172"/>
                      <a:pt x="104" y="172"/>
                      <a:pt x="104" y="172"/>
                    </a:cubicBezTo>
                    <a:cubicBezTo>
                      <a:pt x="104" y="164"/>
                      <a:pt x="104" y="164"/>
                      <a:pt x="104" y="164"/>
                    </a:cubicBezTo>
                    <a:cubicBezTo>
                      <a:pt x="96" y="164"/>
                      <a:pt x="96" y="164"/>
                      <a:pt x="96" y="164"/>
                    </a:cubicBezTo>
                    <a:lnTo>
                      <a:pt x="96" y="172"/>
                    </a:lnTo>
                    <a:close/>
                    <a:moveTo>
                      <a:pt x="80" y="172"/>
                    </a:moveTo>
                    <a:cubicBezTo>
                      <a:pt x="88" y="172"/>
                      <a:pt x="88" y="172"/>
                      <a:pt x="88" y="172"/>
                    </a:cubicBezTo>
                    <a:cubicBezTo>
                      <a:pt x="88" y="164"/>
                      <a:pt x="88" y="164"/>
                      <a:pt x="88" y="164"/>
                    </a:cubicBezTo>
                    <a:cubicBezTo>
                      <a:pt x="80" y="164"/>
                      <a:pt x="80" y="164"/>
                      <a:pt x="80" y="164"/>
                    </a:cubicBezTo>
                    <a:lnTo>
                      <a:pt x="80" y="1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09" name="Grupa 24"/>
            <p:cNvGrpSpPr/>
            <p:nvPr/>
          </p:nvGrpSpPr>
          <p:grpSpPr>
            <a:xfrm>
              <a:off x="3974570" y="2881811"/>
              <a:ext cx="1194862" cy="1194858"/>
              <a:chOff x="558879" y="2738740"/>
              <a:chExt cx="633413" cy="633413"/>
            </a:xfrm>
            <a:solidFill>
              <a:schemeClr val="bg1"/>
            </a:solidFill>
          </p:grpSpPr>
          <p:sp>
            <p:nvSpPr>
              <p:cNvPr id="110" name="Freeform 542"/>
              <p:cNvSpPr>
                <a:spLocks noEditPoints="1"/>
              </p:cNvSpPr>
              <p:nvPr/>
            </p:nvSpPr>
            <p:spPr bwMode="auto">
              <a:xfrm>
                <a:off x="558879" y="2738740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692"/>
              <p:cNvSpPr>
                <a:spLocks noEditPoints="1"/>
              </p:cNvSpPr>
              <p:nvPr/>
            </p:nvSpPr>
            <p:spPr bwMode="auto">
              <a:xfrm>
                <a:off x="665654" y="2918810"/>
                <a:ext cx="423482" cy="290465"/>
              </a:xfrm>
              <a:custGeom>
                <a:avLst/>
                <a:gdLst>
                  <a:gd name="T0" fmla="*/ 34 w 198"/>
                  <a:gd name="T1" fmla="*/ 56 h 136"/>
                  <a:gd name="T2" fmla="*/ 82 w 198"/>
                  <a:gd name="T3" fmla="*/ 48 h 136"/>
                  <a:gd name="T4" fmla="*/ 162 w 198"/>
                  <a:gd name="T5" fmla="*/ 48 h 136"/>
                  <a:gd name="T6" fmla="*/ 114 w 198"/>
                  <a:gd name="T7" fmla="*/ 56 h 136"/>
                  <a:gd name="T8" fmla="*/ 162 w 198"/>
                  <a:gd name="T9" fmla="*/ 48 h 136"/>
                  <a:gd name="T10" fmla="*/ 191 w 198"/>
                  <a:gd name="T11" fmla="*/ 86 h 136"/>
                  <a:gd name="T12" fmla="*/ 182 w 198"/>
                  <a:gd name="T13" fmla="*/ 79 h 136"/>
                  <a:gd name="T14" fmla="*/ 192 w 198"/>
                  <a:gd name="T15" fmla="*/ 36 h 136"/>
                  <a:gd name="T16" fmla="*/ 140 w 198"/>
                  <a:gd name="T17" fmla="*/ 0 h 136"/>
                  <a:gd name="T18" fmla="*/ 98 w 198"/>
                  <a:gd name="T19" fmla="*/ 20 h 136"/>
                  <a:gd name="T20" fmla="*/ 56 w 198"/>
                  <a:gd name="T21" fmla="*/ 0 h 136"/>
                  <a:gd name="T22" fmla="*/ 4 w 198"/>
                  <a:gd name="T23" fmla="*/ 36 h 136"/>
                  <a:gd name="T24" fmla="*/ 14 w 198"/>
                  <a:gd name="T25" fmla="*/ 112 h 136"/>
                  <a:gd name="T26" fmla="*/ 22 w 198"/>
                  <a:gd name="T27" fmla="*/ 26 h 136"/>
                  <a:gd name="T28" fmla="*/ 96 w 198"/>
                  <a:gd name="T29" fmla="*/ 28 h 136"/>
                  <a:gd name="T30" fmla="*/ 138 w 198"/>
                  <a:gd name="T31" fmla="*/ 8 h 136"/>
                  <a:gd name="T32" fmla="*/ 174 w 198"/>
                  <a:gd name="T33" fmla="*/ 76 h 136"/>
                  <a:gd name="T34" fmla="*/ 162 w 198"/>
                  <a:gd name="T35" fmla="*/ 64 h 136"/>
                  <a:gd name="T36" fmla="*/ 34 w 198"/>
                  <a:gd name="T37" fmla="*/ 72 h 136"/>
                  <a:gd name="T38" fmla="*/ 66 w 198"/>
                  <a:gd name="T39" fmla="*/ 76 h 136"/>
                  <a:gd name="T40" fmla="*/ 34 w 198"/>
                  <a:gd name="T41" fmla="*/ 80 h 136"/>
                  <a:gd name="T42" fmla="*/ 66 w 198"/>
                  <a:gd name="T43" fmla="*/ 88 h 136"/>
                  <a:gd name="T44" fmla="*/ 34 w 198"/>
                  <a:gd name="T45" fmla="*/ 96 h 136"/>
                  <a:gd name="T46" fmla="*/ 67 w 198"/>
                  <a:gd name="T47" fmla="*/ 104 h 136"/>
                  <a:gd name="T48" fmla="*/ 94 w 198"/>
                  <a:gd name="T49" fmla="*/ 112 h 136"/>
                  <a:gd name="T50" fmla="*/ 154 w 198"/>
                  <a:gd name="T51" fmla="*/ 112 h 136"/>
                  <a:gd name="T52" fmla="*/ 129 w 198"/>
                  <a:gd name="T53" fmla="*/ 120 h 136"/>
                  <a:gd name="T54" fmla="*/ 107 w 198"/>
                  <a:gd name="T55" fmla="*/ 120 h 136"/>
                  <a:gd name="T56" fmla="*/ 94 w 198"/>
                  <a:gd name="T57" fmla="*/ 112 h 136"/>
                  <a:gd name="T58" fmla="*/ 74 w 198"/>
                  <a:gd name="T59" fmla="*/ 120 h 136"/>
                  <a:gd name="T60" fmla="*/ 83 w 198"/>
                  <a:gd name="T61" fmla="*/ 128 h 136"/>
                  <a:gd name="T62" fmla="*/ 105 w 198"/>
                  <a:gd name="T63" fmla="*/ 128 h 136"/>
                  <a:gd name="T64" fmla="*/ 118 w 198"/>
                  <a:gd name="T65" fmla="*/ 136 h 136"/>
                  <a:gd name="T66" fmla="*/ 155 w 198"/>
                  <a:gd name="T67" fmla="*/ 128 h 136"/>
                  <a:gd name="T68" fmla="*/ 177 w 198"/>
                  <a:gd name="T69" fmla="*/ 128 h 136"/>
                  <a:gd name="T70" fmla="*/ 198 w 198"/>
                  <a:gd name="T71" fmla="*/ 124 h 136"/>
                  <a:gd name="T72" fmla="*/ 197 w 198"/>
                  <a:gd name="T73" fmla="*/ 101 h 136"/>
                  <a:gd name="T74" fmla="*/ 90 w 198"/>
                  <a:gd name="T75" fmla="*/ 124 h 136"/>
                  <a:gd name="T76" fmla="*/ 98 w 198"/>
                  <a:gd name="T77" fmla="*/ 124 h 136"/>
                  <a:gd name="T78" fmla="*/ 118 w 198"/>
                  <a:gd name="T79" fmla="*/ 128 h 136"/>
                  <a:gd name="T80" fmla="*/ 118 w 198"/>
                  <a:gd name="T81" fmla="*/ 120 h 136"/>
                  <a:gd name="T82" fmla="*/ 118 w 198"/>
                  <a:gd name="T83" fmla="*/ 128 h 136"/>
                  <a:gd name="T84" fmla="*/ 78 w 198"/>
                  <a:gd name="T85" fmla="*/ 104 h 136"/>
                  <a:gd name="T86" fmla="*/ 74 w 198"/>
                  <a:gd name="T87" fmla="*/ 76 h 136"/>
                  <a:gd name="T88" fmla="*/ 154 w 198"/>
                  <a:gd name="T89" fmla="*/ 72 h 136"/>
                  <a:gd name="T90" fmla="*/ 186 w 198"/>
                  <a:gd name="T91" fmla="*/ 96 h 136"/>
                  <a:gd name="T92" fmla="*/ 178 w 198"/>
                  <a:gd name="T93" fmla="*/ 101 h 136"/>
                  <a:gd name="T94" fmla="*/ 186 w 198"/>
                  <a:gd name="T95" fmla="*/ 96 h 136"/>
                  <a:gd name="T96" fmla="*/ 162 w 198"/>
                  <a:gd name="T97" fmla="*/ 124 h 136"/>
                  <a:gd name="T98" fmla="*/ 170 w 198"/>
                  <a:gd name="T99" fmla="*/ 124 h 136"/>
                  <a:gd name="T100" fmla="*/ 190 w 198"/>
                  <a:gd name="T101" fmla="*/ 120 h 136"/>
                  <a:gd name="T102" fmla="*/ 166 w 198"/>
                  <a:gd name="T103" fmla="*/ 112 h 136"/>
                  <a:gd name="T104" fmla="*/ 162 w 198"/>
                  <a:gd name="T105" fmla="*/ 81 h 136"/>
                  <a:gd name="T106" fmla="*/ 183 w 198"/>
                  <a:gd name="T107" fmla="*/ 88 h 136"/>
                  <a:gd name="T108" fmla="*/ 170 w 198"/>
                  <a:gd name="T109" fmla="*/ 96 h 136"/>
                  <a:gd name="T110" fmla="*/ 176 w 198"/>
                  <a:gd name="T111" fmla="*/ 109 h 136"/>
                  <a:gd name="T112" fmla="*/ 190 w 198"/>
                  <a:gd name="T113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136">
                    <a:moveTo>
                      <a:pt x="34" y="48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48"/>
                      <a:pt x="82" y="48"/>
                      <a:pt x="82" y="48"/>
                    </a:cubicBezTo>
                    <a:lnTo>
                      <a:pt x="34" y="48"/>
                    </a:lnTo>
                    <a:close/>
                    <a:moveTo>
                      <a:pt x="162" y="48"/>
                    </a:move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62" y="56"/>
                      <a:pt x="162" y="56"/>
                      <a:pt x="162" y="56"/>
                    </a:cubicBezTo>
                    <a:lnTo>
                      <a:pt x="162" y="48"/>
                    </a:lnTo>
                    <a:close/>
                    <a:moveTo>
                      <a:pt x="197" y="101"/>
                    </a:moveTo>
                    <a:cubicBezTo>
                      <a:pt x="191" y="86"/>
                      <a:pt x="191" y="86"/>
                      <a:pt x="191" y="86"/>
                    </a:cubicBezTo>
                    <a:cubicBezTo>
                      <a:pt x="190" y="83"/>
                      <a:pt x="187" y="80"/>
                      <a:pt x="183" y="79"/>
                    </a:cubicBezTo>
                    <a:cubicBezTo>
                      <a:pt x="182" y="79"/>
                      <a:pt x="182" y="79"/>
                      <a:pt x="182" y="79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6" y="28"/>
                      <a:pt x="196" y="28"/>
                      <a:pt x="196" y="28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9" y="0"/>
                      <a:pt x="137" y="0"/>
                      <a:pt x="136" y="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0"/>
                      <a:pt x="57" y="0"/>
                      <a:pt x="56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8"/>
                      <a:pt x="99" y="28"/>
                      <a:pt x="100" y="28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76"/>
                      <a:pt x="174" y="76"/>
                      <a:pt x="174" y="76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64"/>
                      <a:pt x="162" y="64"/>
                      <a:pt x="162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3"/>
                      <a:pt x="66" y="75"/>
                      <a:pt x="66" y="76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66" y="88"/>
                      <a:pt x="66" y="88"/>
                      <a:pt x="66" y="88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34" y="96"/>
                      <a:pt x="34" y="96"/>
                      <a:pt x="34" y="96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9"/>
                      <a:pt x="73" y="112"/>
                      <a:pt x="78" y="112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8" y="115"/>
                      <a:pt x="123" y="112"/>
                      <a:pt x="118" y="112"/>
                    </a:cubicBezTo>
                    <a:cubicBezTo>
                      <a:pt x="113" y="112"/>
                      <a:pt x="108" y="115"/>
                      <a:pt x="107" y="120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4" y="115"/>
                      <a:pt x="99" y="112"/>
                      <a:pt x="94" y="112"/>
                    </a:cubicBezTo>
                    <a:cubicBezTo>
                      <a:pt x="89" y="112"/>
                      <a:pt x="84" y="115"/>
                      <a:pt x="83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4" y="133"/>
                      <a:pt x="89" y="136"/>
                      <a:pt x="94" y="136"/>
                    </a:cubicBezTo>
                    <a:cubicBezTo>
                      <a:pt x="99" y="136"/>
                      <a:pt x="104" y="133"/>
                      <a:pt x="105" y="128"/>
                    </a:cubicBezTo>
                    <a:cubicBezTo>
                      <a:pt x="107" y="128"/>
                      <a:pt x="107" y="128"/>
                      <a:pt x="107" y="128"/>
                    </a:cubicBezTo>
                    <a:cubicBezTo>
                      <a:pt x="108" y="133"/>
                      <a:pt x="113" y="136"/>
                      <a:pt x="118" y="136"/>
                    </a:cubicBezTo>
                    <a:cubicBezTo>
                      <a:pt x="123" y="136"/>
                      <a:pt x="128" y="133"/>
                      <a:pt x="129" y="128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6" y="133"/>
                      <a:pt x="161" y="136"/>
                      <a:pt x="166" y="136"/>
                    </a:cubicBezTo>
                    <a:cubicBezTo>
                      <a:pt x="171" y="136"/>
                      <a:pt x="176" y="133"/>
                      <a:pt x="177" y="128"/>
                    </a:cubicBezTo>
                    <a:cubicBezTo>
                      <a:pt x="194" y="128"/>
                      <a:pt x="194" y="128"/>
                      <a:pt x="194" y="128"/>
                    </a:cubicBezTo>
                    <a:cubicBezTo>
                      <a:pt x="196" y="128"/>
                      <a:pt x="198" y="126"/>
                      <a:pt x="198" y="124"/>
                    </a:cubicBezTo>
                    <a:cubicBezTo>
                      <a:pt x="198" y="106"/>
                      <a:pt x="198" y="106"/>
                      <a:pt x="198" y="106"/>
                    </a:cubicBezTo>
                    <a:cubicBezTo>
                      <a:pt x="198" y="104"/>
                      <a:pt x="198" y="103"/>
                      <a:pt x="197" y="101"/>
                    </a:cubicBezTo>
                    <a:close/>
                    <a:moveTo>
                      <a:pt x="94" y="128"/>
                    </a:moveTo>
                    <a:cubicBezTo>
                      <a:pt x="92" y="128"/>
                      <a:pt x="90" y="126"/>
                      <a:pt x="90" y="124"/>
                    </a:cubicBezTo>
                    <a:cubicBezTo>
                      <a:pt x="90" y="122"/>
                      <a:pt x="92" y="120"/>
                      <a:pt x="94" y="120"/>
                    </a:cubicBezTo>
                    <a:cubicBezTo>
                      <a:pt x="96" y="120"/>
                      <a:pt x="98" y="122"/>
                      <a:pt x="98" y="124"/>
                    </a:cubicBezTo>
                    <a:cubicBezTo>
                      <a:pt x="98" y="126"/>
                      <a:pt x="96" y="128"/>
                      <a:pt x="94" y="128"/>
                    </a:cubicBezTo>
                    <a:close/>
                    <a:moveTo>
                      <a:pt x="118" y="128"/>
                    </a:moveTo>
                    <a:cubicBezTo>
                      <a:pt x="116" y="128"/>
                      <a:pt x="114" y="126"/>
                      <a:pt x="114" y="124"/>
                    </a:cubicBezTo>
                    <a:cubicBezTo>
                      <a:pt x="114" y="122"/>
                      <a:pt x="116" y="120"/>
                      <a:pt x="118" y="120"/>
                    </a:cubicBezTo>
                    <a:cubicBezTo>
                      <a:pt x="120" y="120"/>
                      <a:pt x="122" y="122"/>
                      <a:pt x="122" y="124"/>
                    </a:cubicBezTo>
                    <a:cubicBezTo>
                      <a:pt x="122" y="126"/>
                      <a:pt x="120" y="128"/>
                      <a:pt x="118" y="128"/>
                    </a:cubicBezTo>
                    <a:close/>
                    <a:moveTo>
                      <a:pt x="154" y="104"/>
                    </a:moveTo>
                    <a:cubicBezTo>
                      <a:pt x="78" y="104"/>
                      <a:pt x="78" y="104"/>
                      <a:pt x="78" y="104"/>
                    </a:cubicBezTo>
                    <a:cubicBezTo>
                      <a:pt x="76" y="104"/>
                      <a:pt x="74" y="102"/>
                      <a:pt x="74" y="100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4"/>
                      <a:pt x="76" y="72"/>
                      <a:pt x="78" y="72"/>
                    </a:cubicBezTo>
                    <a:cubicBezTo>
                      <a:pt x="154" y="72"/>
                      <a:pt x="154" y="72"/>
                      <a:pt x="154" y="72"/>
                    </a:cubicBezTo>
                    <a:lnTo>
                      <a:pt x="154" y="104"/>
                    </a:lnTo>
                    <a:close/>
                    <a:moveTo>
                      <a:pt x="186" y="96"/>
                    </a:moveTo>
                    <a:cubicBezTo>
                      <a:pt x="189" y="103"/>
                      <a:pt x="189" y="103"/>
                      <a:pt x="189" y="103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8" y="96"/>
                      <a:pt x="178" y="96"/>
                      <a:pt x="178" y="96"/>
                    </a:cubicBezTo>
                    <a:lnTo>
                      <a:pt x="186" y="96"/>
                    </a:lnTo>
                    <a:close/>
                    <a:moveTo>
                      <a:pt x="166" y="128"/>
                    </a:moveTo>
                    <a:cubicBezTo>
                      <a:pt x="164" y="128"/>
                      <a:pt x="162" y="126"/>
                      <a:pt x="162" y="124"/>
                    </a:cubicBezTo>
                    <a:cubicBezTo>
                      <a:pt x="162" y="122"/>
                      <a:pt x="164" y="120"/>
                      <a:pt x="166" y="120"/>
                    </a:cubicBezTo>
                    <a:cubicBezTo>
                      <a:pt x="168" y="120"/>
                      <a:pt x="170" y="122"/>
                      <a:pt x="170" y="124"/>
                    </a:cubicBezTo>
                    <a:cubicBezTo>
                      <a:pt x="170" y="126"/>
                      <a:pt x="168" y="128"/>
                      <a:pt x="166" y="128"/>
                    </a:cubicBezTo>
                    <a:close/>
                    <a:moveTo>
                      <a:pt x="190" y="120"/>
                    </a:move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6" y="115"/>
                      <a:pt x="171" y="112"/>
                      <a:pt x="166" y="112"/>
                    </a:cubicBezTo>
                    <a:cubicBezTo>
                      <a:pt x="165" y="112"/>
                      <a:pt x="163" y="112"/>
                      <a:pt x="162" y="113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82" y="87"/>
                      <a:pt x="182" y="87"/>
                      <a:pt x="183" y="88"/>
                    </a:cubicBezTo>
                    <a:cubicBezTo>
                      <a:pt x="178" y="88"/>
                      <a:pt x="178" y="88"/>
                      <a:pt x="178" y="88"/>
                    </a:cubicBezTo>
                    <a:cubicBezTo>
                      <a:pt x="174" y="88"/>
                      <a:pt x="170" y="92"/>
                      <a:pt x="170" y="96"/>
                    </a:cubicBezTo>
                    <a:cubicBezTo>
                      <a:pt x="170" y="101"/>
                      <a:pt x="170" y="101"/>
                      <a:pt x="170" y="101"/>
                    </a:cubicBezTo>
                    <a:cubicBezTo>
                      <a:pt x="170" y="105"/>
                      <a:pt x="173" y="108"/>
                      <a:pt x="176" y="109"/>
                    </a:cubicBezTo>
                    <a:cubicBezTo>
                      <a:pt x="190" y="111"/>
                      <a:pt x="190" y="111"/>
                      <a:pt x="190" y="111"/>
                    </a:cubicBezTo>
                    <a:lnTo>
                      <a:pt x="190" y="1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12" name="Grupa 13"/>
            <p:cNvGrpSpPr/>
            <p:nvPr/>
          </p:nvGrpSpPr>
          <p:grpSpPr>
            <a:xfrm>
              <a:off x="6978828" y="2881811"/>
              <a:ext cx="1194862" cy="1194858"/>
              <a:chOff x="6308455" y="4802684"/>
              <a:chExt cx="633413" cy="633413"/>
            </a:xfrm>
            <a:solidFill>
              <a:schemeClr val="bg1"/>
            </a:solidFill>
          </p:grpSpPr>
          <p:sp>
            <p:nvSpPr>
              <p:cNvPr id="113" name="Freeform 634"/>
              <p:cNvSpPr>
                <a:spLocks noEditPoints="1"/>
              </p:cNvSpPr>
              <p:nvPr/>
            </p:nvSpPr>
            <p:spPr bwMode="auto">
              <a:xfrm>
                <a:off x="6308455" y="4802684"/>
                <a:ext cx="633413" cy="633413"/>
              </a:xfrm>
              <a:custGeom>
                <a:avLst/>
                <a:gdLst>
                  <a:gd name="T0" fmla="*/ 148 w 296"/>
                  <a:gd name="T1" fmla="*/ 296 h 296"/>
                  <a:gd name="T2" fmla="*/ 0 w 296"/>
                  <a:gd name="T3" fmla="*/ 148 h 296"/>
                  <a:gd name="T4" fmla="*/ 148 w 296"/>
                  <a:gd name="T5" fmla="*/ 0 h 296"/>
                  <a:gd name="T6" fmla="*/ 296 w 296"/>
                  <a:gd name="T7" fmla="*/ 148 h 296"/>
                  <a:gd name="T8" fmla="*/ 148 w 296"/>
                  <a:gd name="T9" fmla="*/ 296 h 296"/>
                  <a:gd name="T10" fmla="*/ 148 w 296"/>
                  <a:gd name="T11" fmla="*/ 8 h 296"/>
                  <a:gd name="T12" fmla="*/ 8 w 296"/>
                  <a:gd name="T13" fmla="*/ 148 h 296"/>
                  <a:gd name="T14" fmla="*/ 148 w 296"/>
                  <a:gd name="T15" fmla="*/ 288 h 296"/>
                  <a:gd name="T16" fmla="*/ 288 w 296"/>
                  <a:gd name="T17" fmla="*/ 148 h 296"/>
                  <a:gd name="T18" fmla="*/ 148 w 296"/>
                  <a:gd name="T19" fmla="*/ 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296"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6"/>
                      <a:pt x="66" y="0"/>
                      <a:pt x="148" y="0"/>
                    </a:cubicBezTo>
                    <a:cubicBezTo>
                      <a:pt x="230" y="0"/>
                      <a:pt x="296" y="66"/>
                      <a:pt x="296" y="148"/>
                    </a:cubicBezTo>
                    <a:cubicBezTo>
                      <a:pt x="296" y="230"/>
                      <a:pt x="230" y="296"/>
                      <a:pt x="148" y="296"/>
                    </a:cubicBezTo>
                    <a:close/>
                    <a:moveTo>
                      <a:pt x="148" y="8"/>
                    </a:moveTo>
                    <a:cubicBezTo>
                      <a:pt x="71" y="8"/>
                      <a:pt x="8" y="71"/>
                      <a:pt x="8" y="148"/>
                    </a:cubicBezTo>
                    <a:cubicBezTo>
                      <a:pt x="8" y="225"/>
                      <a:pt x="71" y="288"/>
                      <a:pt x="148" y="288"/>
                    </a:cubicBezTo>
                    <a:cubicBezTo>
                      <a:pt x="225" y="288"/>
                      <a:pt x="288" y="225"/>
                      <a:pt x="288" y="148"/>
                    </a:cubicBezTo>
                    <a:cubicBezTo>
                      <a:pt x="288" y="71"/>
                      <a:pt x="225" y="8"/>
                      <a:pt x="14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658"/>
              <p:cNvSpPr>
                <a:spLocks noEditPoints="1"/>
              </p:cNvSpPr>
              <p:nvPr/>
            </p:nvSpPr>
            <p:spPr bwMode="auto">
              <a:xfrm>
                <a:off x="6411611" y="4973705"/>
                <a:ext cx="428006" cy="308562"/>
              </a:xfrm>
              <a:custGeom>
                <a:avLst/>
                <a:gdLst>
                  <a:gd name="T0" fmla="*/ 118 w 200"/>
                  <a:gd name="T1" fmla="*/ 69 h 144"/>
                  <a:gd name="T2" fmla="*/ 119 w 200"/>
                  <a:gd name="T3" fmla="*/ 53 h 144"/>
                  <a:gd name="T4" fmla="*/ 120 w 200"/>
                  <a:gd name="T5" fmla="*/ 46 h 144"/>
                  <a:gd name="T6" fmla="*/ 82 w 200"/>
                  <a:gd name="T7" fmla="*/ 20 h 144"/>
                  <a:gd name="T8" fmla="*/ 80 w 200"/>
                  <a:gd name="T9" fmla="*/ 66 h 144"/>
                  <a:gd name="T10" fmla="*/ 86 w 200"/>
                  <a:gd name="T11" fmla="*/ 69 h 144"/>
                  <a:gd name="T12" fmla="*/ 99 w 200"/>
                  <a:gd name="T13" fmla="*/ 78 h 144"/>
                  <a:gd name="T14" fmla="*/ 105 w 200"/>
                  <a:gd name="T15" fmla="*/ 80 h 144"/>
                  <a:gd name="T16" fmla="*/ 118 w 200"/>
                  <a:gd name="T17" fmla="*/ 72 h 144"/>
                  <a:gd name="T18" fmla="*/ 109 w 200"/>
                  <a:gd name="T19" fmla="*/ 69 h 144"/>
                  <a:gd name="T20" fmla="*/ 99 w 200"/>
                  <a:gd name="T21" fmla="*/ 58 h 144"/>
                  <a:gd name="T22" fmla="*/ 93 w 200"/>
                  <a:gd name="T23" fmla="*/ 57 h 144"/>
                  <a:gd name="T24" fmla="*/ 88 w 200"/>
                  <a:gd name="T25" fmla="*/ 32 h 144"/>
                  <a:gd name="T26" fmla="*/ 104 w 200"/>
                  <a:gd name="T27" fmla="*/ 51 h 144"/>
                  <a:gd name="T28" fmla="*/ 103 w 200"/>
                  <a:gd name="T29" fmla="*/ 56 h 144"/>
                  <a:gd name="T30" fmla="*/ 160 w 200"/>
                  <a:gd name="T31" fmla="*/ 16 h 144"/>
                  <a:gd name="T32" fmla="*/ 168 w 200"/>
                  <a:gd name="T33" fmla="*/ 24 h 144"/>
                  <a:gd name="T34" fmla="*/ 152 w 200"/>
                  <a:gd name="T35" fmla="*/ 16 h 144"/>
                  <a:gd name="T36" fmla="*/ 144 w 200"/>
                  <a:gd name="T37" fmla="*/ 24 h 144"/>
                  <a:gd name="T38" fmla="*/ 152 w 200"/>
                  <a:gd name="T39" fmla="*/ 16 h 144"/>
                  <a:gd name="T40" fmla="*/ 128 w 200"/>
                  <a:gd name="T41" fmla="*/ 16 h 144"/>
                  <a:gd name="T42" fmla="*/ 136 w 200"/>
                  <a:gd name="T43" fmla="*/ 24 h 144"/>
                  <a:gd name="T44" fmla="*/ 48 w 200"/>
                  <a:gd name="T45" fmla="*/ 96 h 144"/>
                  <a:gd name="T46" fmla="*/ 56 w 200"/>
                  <a:gd name="T47" fmla="*/ 88 h 144"/>
                  <a:gd name="T48" fmla="*/ 48 w 200"/>
                  <a:gd name="T49" fmla="*/ 96 h 144"/>
                  <a:gd name="T50" fmla="*/ 72 w 200"/>
                  <a:gd name="T51" fmla="*/ 96 h 144"/>
                  <a:gd name="T52" fmla="*/ 64 w 200"/>
                  <a:gd name="T53" fmla="*/ 88 h 144"/>
                  <a:gd name="T54" fmla="*/ 80 w 200"/>
                  <a:gd name="T55" fmla="*/ 96 h 144"/>
                  <a:gd name="T56" fmla="*/ 88 w 200"/>
                  <a:gd name="T57" fmla="*/ 88 h 144"/>
                  <a:gd name="T58" fmla="*/ 80 w 200"/>
                  <a:gd name="T59" fmla="*/ 96 h 144"/>
                  <a:gd name="T60" fmla="*/ 104 w 200"/>
                  <a:gd name="T61" fmla="*/ 96 h 144"/>
                  <a:gd name="T62" fmla="*/ 96 w 200"/>
                  <a:gd name="T63" fmla="*/ 88 h 144"/>
                  <a:gd name="T64" fmla="*/ 112 w 200"/>
                  <a:gd name="T65" fmla="*/ 96 h 144"/>
                  <a:gd name="T66" fmla="*/ 160 w 200"/>
                  <a:gd name="T67" fmla="*/ 88 h 144"/>
                  <a:gd name="T68" fmla="*/ 112 w 200"/>
                  <a:gd name="T69" fmla="*/ 96 h 144"/>
                  <a:gd name="T70" fmla="*/ 120 w 200"/>
                  <a:gd name="T71" fmla="*/ 128 h 144"/>
                  <a:gd name="T72" fmla="*/ 172 w 200"/>
                  <a:gd name="T73" fmla="*/ 112 h 144"/>
                  <a:gd name="T74" fmla="*/ 184 w 200"/>
                  <a:gd name="T75" fmla="*/ 12 h 144"/>
                  <a:gd name="T76" fmla="*/ 28 w 200"/>
                  <a:gd name="T77" fmla="*/ 0 h 144"/>
                  <a:gd name="T78" fmla="*/ 16 w 200"/>
                  <a:gd name="T79" fmla="*/ 100 h 144"/>
                  <a:gd name="T80" fmla="*/ 80 w 200"/>
                  <a:gd name="T81" fmla="*/ 112 h 144"/>
                  <a:gd name="T82" fmla="*/ 16 w 200"/>
                  <a:gd name="T83" fmla="*/ 128 h 144"/>
                  <a:gd name="T84" fmla="*/ 8 w 200"/>
                  <a:gd name="T85" fmla="*/ 144 h 144"/>
                  <a:gd name="T86" fmla="*/ 128 w 200"/>
                  <a:gd name="T87" fmla="*/ 136 h 144"/>
                  <a:gd name="T88" fmla="*/ 144 w 200"/>
                  <a:gd name="T89" fmla="*/ 144 h 144"/>
                  <a:gd name="T90" fmla="*/ 28 w 200"/>
                  <a:gd name="T91" fmla="*/ 104 h 144"/>
                  <a:gd name="T92" fmla="*/ 24 w 200"/>
                  <a:gd name="T93" fmla="*/ 96 h 144"/>
                  <a:gd name="T94" fmla="*/ 40 w 200"/>
                  <a:gd name="T95" fmla="*/ 88 h 144"/>
                  <a:gd name="T96" fmla="*/ 24 w 200"/>
                  <a:gd name="T97" fmla="*/ 12 h 144"/>
                  <a:gd name="T98" fmla="*/ 172 w 200"/>
                  <a:gd name="T99" fmla="*/ 8 h 144"/>
                  <a:gd name="T100" fmla="*/ 176 w 200"/>
                  <a:gd name="T101" fmla="*/ 88 h 144"/>
                  <a:gd name="T102" fmla="*/ 168 w 200"/>
                  <a:gd name="T103" fmla="*/ 96 h 144"/>
                  <a:gd name="T104" fmla="*/ 176 w 200"/>
                  <a:gd name="T105" fmla="*/ 100 h 144"/>
                  <a:gd name="T106" fmla="*/ 28 w 200"/>
                  <a:gd name="T107" fmla="*/ 104 h 144"/>
                  <a:gd name="T108" fmla="*/ 88 w 200"/>
                  <a:gd name="T109" fmla="*/ 128 h 144"/>
                  <a:gd name="T110" fmla="*/ 112 w 200"/>
                  <a:gd name="T111" fmla="*/ 112 h 144"/>
                  <a:gd name="T112" fmla="*/ 176 w 200"/>
                  <a:gd name="T113" fmla="*/ 120 h 144"/>
                  <a:gd name="T114" fmla="*/ 160 w 200"/>
                  <a:gd name="T115" fmla="*/ 144 h 144"/>
                  <a:gd name="T116" fmla="*/ 172 w 200"/>
                  <a:gd name="T117" fmla="*/ 136 h 144"/>
                  <a:gd name="T118" fmla="*/ 180 w 200"/>
                  <a:gd name="T119" fmla="*/ 129 h 144"/>
                  <a:gd name="T120" fmla="*/ 200 w 200"/>
                  <a:gd name="T12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0" h="144">
                    <a:moveTo>
                      <a:pt x="118" y="72"/>
                    </a:moveTo>
                    <a:cubicBezTo>
                      <a:pt x="118" y="71"/>
                      <a:pt x="118" y="70"/>
                      <a:pt x="118" y="69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9" y="53"/>
                      <a:pt x="119" y="53"/>
                      <a:pt x="119" y="53"/>
                    </a:cubicBezTo>
                    <a:cubicBezTo>
                      <a:pt x="120" y="52"/>
                      <a:pt x="121" y="51"/>
                      <a:pt x="121" y="49"/>
                    </a:cubicBezTo>
                    <a:cubicBezTo>
                      <a:pt x="121" y="48"/>
                      <a:pt x="121" y="47"/>
                      <a:pt x="120" y="4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0"/>
                      <a:pt x="84" y="20"/>
                      <a:pt x="82" y="20"/>
                    </a:cubicBezTo>
                    <a:cubicBezTo>
                      <a:pt x="81" y="21"/>
                      <a:pt x="80" y="22"/>
                      <a:pt x="80" y="24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7"/>
                      <a:pt x="81" y="68"/>
                      <a:pt x="82" y="69"/>
                    </a:cubicBezTo>
                    <a:cubicBezTo>
                      <a:pt x="83" y="70"/>
                      <a:pt x="85" y="70"/>
                      <a:pt x="86" y="69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0" y="79"/>
                      <a:pt x="102" y="80"/>
                      <a:pt x="103" y="80"/>
                    </a:cubicBezTo>
                    <a:cubicBezTo>
                      <a:pt x="104" y="80"/>
                      <a:pt x="104" y="80"/>
                      <a:pt x="105" y="80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17" y="74"/>
                      <a:pt x="118" y="73"/>
                      <a:pt x="118" y="72"/>
                    </a:cubicBezTo>
                    <a:close/>
                    <a:moveTo>
                      <a:pt x="103" y="56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8" y="57"/>
                      <a:pt x="97" y="56"/>
                      <a:pt x="95" y="56"/>
                    </a:cubicBezTo>
                    <a:cubicBezTo>
                      <a:pt x="95" y="56"/>
                      <a:pt x="94" y="56"/>
                      <a:pt x="93" y="57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3" y="51"/>
                      <a:pt x="103" y="52"/>
                      <a:pt x="102" y="53"/>
                    </a:cubicBezTo>
                    <a:cubicBezTo>
                      <a:pt x="102" y="54"/>
                      <a:pt x="102" y="55"/>
                      <a:pt x="103" y="56"/>
                    </a:cubicBezTo>
                    <a:close/>
                    <a:moveTo>
                      <a:pt x="168" y="16"/>
                    </a:moveTo>
                    <a:cubicBezTo>
                      <a:pt x="160" y="16"/>
                      <a:pt x="160" y="16"/>
                      <a:pt x="160" y="16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8" y="24"/>
                      <a:pt x="168" y="24"/>
                      <a:pt x="168" y="24"/>
                    </a:cubicBezTo>
                    <a:lnTo>
                      <a:pt x="168" y="16"/>
                    </a:lnTo>
                    <a:close/>
                    <a:moveTo>
                      <a:pt x="152" y="16"/>
                    </a:moveTo>
                    <a:cubicBezTo>
                      <a:pt x="144" y="16"/>
                      <a:pt x="144" y="16"/>
                      <a:pt x="144" y="16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52" y="24"/>
                      <a:pt x="152" y="24"/>
                      <a:pt x="152" y="24"/>
                    </a:cubicBezTo>
                    <a:lnTo>
                      <a:pt x="152" y="16"/>
                    </a:lnTo>
                    <a:close/>
                    <a:moveTo>
                      <a:pt x="136" y="16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36" y="24"/>
                      <a:pt x="136" y="24"/>
                      <a:pt x="136" y="24"/>
                    </a:cubicBezTo>
                    <a:lnTo>
                      <a:pt x="136" y="16"/>
                    </a:lnTo>
                    <a:close/>
                    <a:moveTo>
                      <a:pt x="48" y="96"/>
                    </a:move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48" y="88"/>
                      <a:pt x="48" y="88"/>
                      <a:pt x="48" y="88"/>
                    </a:cubicBezTo>
                    <a:lnTo>
                      <a:pt x="48" y="96"/>
                    </a:lnTo>
                    <a:close/>
                    <a:moveTo>
                      <a:pt x="64" y="96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2" y="88"/>
                      <a:pt x="72" y="88"/>
                      <a:pt x="72" y="88"/>
                    </a:cubicBezTo>
                    <a:cubicBezTo>
                      <a:pt x="64" y="88"/>
                      <a:pt x="64" y="88"/>
                      <a:pt x="64" y="88"/>
                    </a:cubicBezTo>
                    <a:lnTo>
                      <a:pt x="64" y="96"/>
                    </a:lnTo>
                    <a:close/>
                    <a:moveTo>
                      <a:pt x="80" y="96"/>
                    </a:move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0" y="88"/>
                      <a:pt x="80" y="88"/>
                      <a:pt x="80" y="88"/>
                    </a:cubicBezTo>
                    <a:lnTo>
                      <a:pt x="80" y="96"/>
                    </a:lnTo>
                    <a:close/>
                    <a:moveTo>
                      <a:pt x="96" y="96"/>
                    </a:move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88"/>
                      <a:pt x="104" y="88"/>
                      <a:pt x="104" y="88"/>
                    </a:cubicBezTo>
                    <a:cubicBezTo>
                      <a:pt x="96" y="88"/>
                      <a:pt x="96" y="88"/>
                      <a:pt x="96" y="88"/>
                    </a:cubicBezTo>
                    <a:lnTo>
                      <a:pt x="96" y="96"/>
                    </a:lnTo>
                    <a:close/>
                    <a:moveTo>
                      <a:pt x="112" y="96"/>
                    </a:move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12" y="88"/>
                      <a:pt x="112" y="88"/>
                      <a:pt x="112" y="88"/>
                    </a:cubicBezTo>
                    <a:lnTo>
                      <a:pt x="112" y="96"/>
                    </a:lnTo>
                    <a:close/>
                    <a:moveTo>
                      <a:pt x="128" y="128"/>
                    </a:moveTo>
                    <a:cubicBezTo>
                      <a:pt x="120" y="128"/>
                      <a:pt x="120" y="128"/>
                      <a:pt x="120" y="128"/>
                    </a:cubicBezTo>
                    <a:cubicBezTo>
                      <a:pt x="120" y="112"/>
                      <a:pt x="120" y="112"/>
                      <a:pt x="120" y="112"/>
                    </a:cubicBez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9" y="112"/>
                      <a:pt x="184" y="107"/>
                      <a:pt x="184" y="100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4" y="5"/>
                      <a:pt x="179" y="0"/>
                      <a:pt x="17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6" y="5"/>
                      <a:pt x="16" y="12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7"/>
                      <a:pt x="21" y="112"/>
                      <a:pt x="28" y="112"/>
                    </a:cubicBezTo>
                    <a:cubicBezTo>
                      <a:pt x="80" y="112"/>
                      <a:pt x="80" y="112"/>
                      <a:pt x="80" y="112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7" y="128"/>
                      <a:pt x="0" y="135"/>
                      <a:pt x="0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0"/>
                      <a:pt x="12" y="136"/>
                      <a:pt x="16" y="136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2" y="136"/>
                      <a:pt x="136" y="140"/>
                      <a:pt x="136" y="144"/>
                    </a:cubicBezTo>
                    <a:cubicBezTo>
                      <a:pt x="144" y="144"/>
                      <a:pt x="144" y="144"/>
                      <a:pt x="144" y="144"/>
                    </a:cubicBezTo>
                    <a:cubicBezTo>
                      <a:pt x="144" y="135"/>
                      <a:pt x="137" y="128"/>
                      <a:pt x="128" y="128"/>
                    </a:cubicBezTo>
                    <a:close/>
                    <a:moveTo>
                      <a:pt x="28" y="104"/>
                    </a:moveTo>
                    <a:cubicBezTo>
                      <a:pt x="26" y="104"/>
                      <a:pt x="24" y="102"/>
                      <a:pt x="24" y="100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0"/>
                      <a:pt x="26" y="8"/>
                      <a:pt x="28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4" y="8"/>
                      <a:pt x="176" y="10"/>
                      <a:pt x="176" y="12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2"/>
                      <a:pt x="174" y="104"/>
                      <a:pt x="172" y="104"/>
                    </a:cubicBezTo>
                    <a:lnTo>
                      <a:pt x="28" y="104"/>
                    </a:lnTo>
                    <a:close/>
                    <a:moveTo>
                      <a:pt x="112" y="128"/>
                    </a:moveTo>
                    <a:cubicBezTo>
                      <a:pt x="88" y="128"/>
                      <a:pt x="88" y="128"/>
                      <a:pt x="88" y="128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lnTo>
                      <a:pt x="112" y="128"/>
                    </a:lnTo>
                    <a:close/>
                    <a:moveTo>
                      <a:pt x="176" y="120"/>
                    </a:moveTo>
                    <a:cubicBezTo>
                      <a:pt x="163" y="120"/>
                      <a:pt x="152" y="131"/>
                      <a:pt x="152" y="144"/>
                    </a:cubicBezTo>
                    <a:cubicBezTo>
                      <a:pt x="160" y="144"/>
                      <a:pt x="160" y="144"/>
                      <a:pt x="160" y="144"/>
                    </a:cubicBezTo>
                    <a:cubicBezTo>
                      <a:pt x="160" y="138"/>
                      <a:pt x="165" y="131"/>
                      <a:pt x="172" y="129"/>
                    </a:cubicBezTo>
                    <a:cubicBezTo>
                      <a:pt x="172" y="136"/>
                      <a:pt x="172" y="136"/>
                      <a:pt x="172" y="136"/>
                    </a:cubicBezTo>
                    <a:cubicBezTo>
                      <a:pt x="180" y="136"/>
                      <a:pt x="180" y="136"/>
                      <a:pt x="180" y="136"/>
                    </a:cubicBezTo>
                    <a:cubicBezTo>
                      <a:pt x="180" y="129"/>
                      <a:pt x="180" y="129"/>
                      <a:pt x="180" y="129"/>
                    </a:cubicBezTo>
                    <a:cubicBezTo>
                      <a:pt x="187" y="131"/>
                      <a:pt x="192" y="138"/>
                      <a:pt x="192" y="144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31"/>
                      <a:pt x="189" y="120"/>
                      <a:pt x="176" y="1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" name="Grupa 2"/>
            <p:cNvGrpSpPr/>
            <p:nvPr/>
          </p:nvGrpSpPr>
          <p:grpSpPr>
            <a:xfrm>
              <a:off x="2773755" y="2741966"/>
              <a:ext cx="592235" cy="388856"/>
              <a:chOff x="2773755" y="2741966"/>
              <a:chExt cx="592235" cy="388856"/>
            </a:xfrm>
            <a:solidFill>
              <a:schemeClr val="accent5"/>
            </a:solidFill>
          </p:grpSpPr>
          <p:sp>
            <p:nvSpPr>
              <p:cNvPr id="41" name="Freeform 6"/>
              <p:cNvSpPr>
                <a:spLocks/>
              </p:cNvSpPr>
              <p:nvPr/>
            </p:nvSpPr>
            <p:spPr bwMode="auto">
              <a:xfrm flipV="1">
                <a:off x="2773755" y="2741966"/>
                <a:ext cx="280832" cy="388856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6"/>
              <p:cNvSpPr>
                <a:spLocks/>
              </p:cNvSpPr>
              <p:nvPr/>
            </p:nvSpPr>
            <p:spPr bwMode="auto">
              <a:xfrm flipV="1">
                <a:off x="3085158" y="2741966"/>
                <a:ext cx="280832" cy="388856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4" name="Grupa 3"/>
            <p:cNvGrpSpPr/>
            <p:nvPr/>
          </p:nvGrpSpPr>
          <p:grpSpPr>
            <a:xfrm>
              <a:off x="5778013" y="2741966"/>
              <a:ext cx="592235" cy="388856"/>
              <a:chOff x="5778013" y="2741966"/>
              <a:chExt cx="592235" cy="388856"/>
            </a:xfrm>
            <a:solidFill>
              <a:schemeClr val="accent5"/>
            </a:solidFill>
          </p:grpSpPr>
          <p:sp>
            <p:nvSpPr>
              <p:cNvPr id="49" name="Freeform 6"/>
              <p:cNvSpPr>
                <a:spLocks/>
              </p:cNvSpPr>
              <p:nvPr/>
            </p:nvSpPr>
            <p:spPr bwMode="auto">
              <a:xfrm flipV="1">
                <a:off x="5778013" y="2741966"/>
                <a:ext cx="280832" cy="388856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6"/>
              <p:cNvSpPr>
                <a:spLocks/>
              </p:cNvSpPr>
              <p:nvPr/>
            </p:nvSpPr>
            <p:spPr bwMode="auto">
              <a:xfrm flipV="1">
                <a:off x="6089416" y="2741966"/>
                <a:ext cx="280832" cy="388856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6" name="Grupa 5"/>
            <p:cNvGrpSpPr/>
            <p:nvPr/>
          </p:nvGrpSpPr>
          <p:grpSpPr>
            <a:xfrm>
              <a:off x="2773755" y="3809468"/>
              <a:ext cx="592234" cy="388858"/>
              <a:chOff x="2773755" y="3809468"/>
              <a:chExt cx="592234" cy="388858"/>
            </a:xfrm>
          </p:grpSpPr>
          <p:sp>
            <p:nvSpPr>
              <p:cNvPr id="60" name="Freeform 6"/>
              <p:cNvSpPr>
                <a:spLocks/>
              </p:cNvSpPr>
              <p:nvPr/>
            </p:nvSpPr>
            <p:spPr bwMode="auto">
              <a:xfrm rot="10800000" flipV="1">
                <a:off x="3085157" y="3809468"/>
                <a:ext cx="280832" cy="388858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6"/>
              <p:cNvSpPr>
                <a:spLocks/>
              </p:cNvSpPr>
              <p:nvPr/>
            </p:nvSpPr>
            <p:spPr bwMode="auto">
              <a:xfrm rot="10800000" flipV="1">
                <a:off x="2773755" y="3809468"/>
                <a:ext cx="280832" cy="388858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7" name="Grupa 6"/>
            <p:cNvGrpSpPr/>
            <p:nvPr/>
          </p:nvGrpSpPr>
          <p:grpSpPr>
            <a:xfrm>
              <a:off x="5778014" y="3809468"/>
              <a:ext cx="592234" cy="388858"/>
              <a:chOff x="5778014" y="3809468"/>
              <a:chExt cx="592234" cy="388858"/>
            </a:xfrm>
          </p:grpSpPr>
          <p:sp>
            <p:nvSpPr>
              <p:cNvPr id="66" name="Freeform 6"/>
              <p:cNvSpPr>
                <a:spLocks/>
              </p:cNvSpPr>
              <p:nvPr/>
            </p:nvSpPr>
            <p:spPr bwMode="auto">
              <a:xfrm rot="10800000" flipV="1">
                <a:off x="6089416" y="3809468"/>
                <a:ext cx="280832" cy="388858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6"/>
              <p:cNvSpPr>
                <a:spLocks/>
              </p:cNvSpPr>
              <p:nvPr/>
            </p:nvSpPr>
            <p:spPr bwMode="auto">
              <a:xfrm rot="10800000" flipV="1">
                <a:off x="5778014" y="3809468"/>
                <a:ext cx="280832" cy="388858"/>
              </a:xfrm>
              <a:custGeom>
                <a:avLst/>
                <a:gdLst/>
                <a:ahLst/>
                <a:cxnLst>
                  <a:cxn ang="0">
                    <a:pos x="841" y="467"/>
                  </a:cxn>
                  <a:cxn ang="0">
                    <a:pos x="841" y="467"/>
                  </a:cxn>
                  <a:cxn ang="0">
                    <a:pos x="373" y="0"/>
                  </a:cxn>
                  <a:cxn ang="0">
                    <a:pos x="0" y="373"/>
                  </a:cxn>
                  <a:cxn ang="0">
                    <a:pos x="467" y="840"/>
                  </a:cxn>
                  <a:cxn ang="0">
                    <a:pos x="0" y="1308"/>
                  </a:cxn>
                  <a:cxn ang="0">
                    <a:pos x="373" y="1681"/>
                  </a:cxn>
                  <a:cxn ang="0">
                    <a:pos x="1214" y="840"/>
                  </a:cxn>
                  <a:cxn ang="0">
                    <a:pos x="841" y="467"/>
                  </a:cxn>
                </a:cxnLst>
                <a:rect l="0" t="0" r="r" b="b"/>
                <a:pathLst>
                  <a:path w="1214" h="1681">
                    <a:moveTo>
                      <a:pt x="841" y="467"/>
                    </a:moveTo>
                    <a:lnTo>
                      <a:pt x="841" y="467"/>
                    </a:lnTo>
                    <a:lnTo>
                      <a:pt x="373" y="0"/>
                    </a:lnTo>
                    <a:lnTo>
                      <a:pt x="0" y="373"/>
                    </a:lnTo>
                    <a:lnTo>
                      <a:pt x="467" y="840"/>
                    </a:lnTo>
                    <a:lnTo>
                      <a:pt x="0" y="1308"/>
                    </a:lnTo>
                    <a:lnTo>
                      <a:pt x="373" y="1681"/>
                    </a:lnTo>
                    <a:lnTo>
                      <a:pt x="1214" y="840"/>
                    </a:lnTo>
                    <a:lnTo>
                      <a:pt x="841" y="46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68" name="Freeform 664"/>
            <p:cNvSpPr>
              <a:spLocks noEditPoints="1"/>
            </p:cNvSpPr>
            <p:nvPr/>
          </p:nvSpPr>
          <p:spPr bwMode="auto">
            <a:xfrm>
              <a:off x="3242904" y="3222455"/>
              <a:ext cx="393621" cy="444294"/>
            </a:xfrm>
            <a:custGeom>
              <a:avLst/>
              <a:gdLst>
                <a:gd name="T0" fmla="*/ 127 w 184"/>
                <a:gd name="T1" fmla="*/ 160 h 208"/>
                <a:gd name="T2" fmla="*/ 115 w 184"/>
                <a:gd name="T3" fmla="*/ 151 h 208"/>
                <a:gd name="T4" fmla="*/ 99 w 184"/>
                <a:gd name="T5" fmla="*/ 140 h 208"/>
                <a:gd name="T6" fmla="*/ 95 w 184"/>
                <a:gd name="T7" fmla="*/ 152 h 208"/>
                <a:gd name="T8" fmla="*/ 107 w 184"/>
                <a:gd name="T9" fmla="*/ 176 h 208"/>
                <a:gd name="T10" fmla="*/ 103 w 184"/>
                <a:gd name="T11" fmla="*/ 184 h 208"/>
                <a:gd name="T12" fmla="*/ 134 w 184"/>
                <a:gd name="T13" fmla="*/ 171 h 208"/>
                <a:gd name="T14" fmla="*/ 111 w 184"/>
                <a:gd name="T15" fmla="*/ 144 h 208"/>
                <a:gd name="T16" fmla="*/ 115 w 184"/>
                <a:gd name="T17" fmla="*/ 140 h 208"/>
                <a:gd name="T18" fmla="*/ 68 w 184"/>
                <a:gd name="T19" fmla="*/ 64 h 208"/>
                <a:gd name="T20" fmla="*/ 56 w 184"/>
                <a:gd name="T21" fmla="*/ 64 h 208"/>
                <a:gd name="T22" fmla="*/ 88 w 184"/>
                <a:gd name="T23" fmla="*/ 56 h 208"/>
                <a:gd name="T24" fmla="*/ 96 w 184"/>
                <a:gd name="T25" fmla="*/ 64 h 208"/>
                <a:gd name="T26" fmla="*/ 96 w 184"/>
                <a:gd name="T27" fmla="*/ 56 h 208"/>
                <a:gd name="T28" fmla="*/ 128 w 184"/>
                <a:gd name="T29" fmla="*/ 64 h 208"/>
                <a:gd name="T30" fmla="*/ 116 w 184"/>
                <a:gd name="T31" fmla="*/ 64 h 208"/>
                <a:gd name="T32" fmla="*/ 152 w 184"/>
                <a:gd name="T33" fmla="*/ 200 h 208"/>
                <a:gd name="T34" fmla="*/ 172 w 184"/>
                <a:gd name="T35" fmla="*/ 136 h 208"/>
                <a:gd name="T36" fmla="*/ 156 w 184"/>
                <a:gd name="T37" fmla="*/ 100 h 208"/>
                <a:gd name="T38" fmla="*/ 128 w 184"/>
                <a:gd name="T39" fmla="*/ 80 h 208"/>
                <a:gd name="T40" fmla="*/ 144 w 184"/>
                <a:gd name="T41" fmla="*/ 44 h 208"/>
                <a:gd name="T42" fmla="*/ 96 w 184"/>
                <a:gd name="T43" fmla="*/ 32 h 208"/>
                <a:gd name="T44" fmla="*/ 123 w 184"/>
                <a:gd name="T45" fmla="*/ 25 h 208"/>
                <a:gd name="T46" fmla="*/ 124 w 184"/>
                <a:gd name="T47" fmla="*/ 10 h 208"/>
                <a:gd name="T48" fmla="*/ 96 w 184"/>
                <a:gd name="T49" fmla="*/ 0 h 208"/>
                <a:gd name="T50" fmla="*/ 44 w 184"/>
                <a:gd name="T51" fmla="*/ 40 h 208"/>
                <a:gd name="T52" fmla="*/ 44 w 184"/>
                <a:gd name="T53" fmla="*/ 80 h 208"/>
                <a:gd name="T54" fmla="*/ 40 w 184"/>
                <a:gd name="T55" fmla="*/ 88 h 208"/>
                <a:gd name="T56" fmla="*/ 20 w 184"/>
                <a:gd name="T57" fmla="*/ 131 h 208"/>
                <a:gd name="T58" fmla="*/ 36 w 184"/>
                <a:gd name="T59" fmla="*/ 199 h 208"/>
                <a:gd name="T60" fmla="*/ 12 w 184"/>
                <a:gd name="T61" fmla="*/ 192 h 208"/>
                <a:gd name="T62" fmla="*/ 5 w 184"/>
                <a:gd name="T63" fmla="*/ 203 h 208"/>
                <a:gd name="T64" fmla="*/ 32 w 184"/>
                <a:gd name="T65" fmla="*/ 208 h 208"/>
                <a:gd name="T66" fmla="*/ 60 w 184"/>
                <a:gd name="T67" fmla="*/ 203 h 208"/>
                <a:gd name="T68" fmla="*/ 92 w 184"/>
                <a:gd name="T69" fmla="*/ 200 h 208"/>
                <a:gd name="T70" fmla="*/ 124 w 184"/>
                <a:gd name="T71" fmla="*/ 203 h 208"/>
                <a:gd name="T72" fmla="*/ 152 w 184"/>
                <a:gd name="T73" fmla="*/ 208 h 208"/>
                <a:gd name="T74" fmla="*/ 179 w 184"/>
                <a:gd name="T75" fmla="*/ 203 h 208"/>
                <a:gd name="T76" fmla="*/ 182 w 184"/>
                <a:gd name="T77" fmla="*/ 200 h 208"/>
                <a:gd name="T78" fmla="*/ 96 w 184"/>
                <a:gd name="T79" fmla="*/ 16 h 208"/>
                <a:gd name="T80" fmla="*/ 109 w 184"/>
                <a:gd name="T81" fmla="*/ 23 h 208"/>
                <a:gd name="T82" fmla="*/ 96 w 184"/>
                <a:gd name="T83" fmla="*/ 16 h 208"/>
                <a:gd name="T84" fmla="*/ 136 w 184"/>
                <a:gd name="T85" fmla="*/ 48 h 208"/>
                <a:gd name="T86" fmla="*/ 120 w 184"/>
                <a:gd name="T87" fmla="*/ 80 h 208"/>
                <a:gd name="T88" fmla="*/ 64 w 184"/>
                <a:gd name="T89" fmla="*/ 80 h 208"/>
                <a:gd name="T90" fmla="*/ 40 w 184"/>
                <a:gd name="T91" fmla="*/ 96 h 208"/>
                <a:gd name="T92" fmla="*/ 148 w 184"/>
                <a:gd name="T93" fmla="*/ 129 h 208"/>
                <a:gd name="T94" fmla="*/ 132 w 184"/>
                <a:gd name="T95" fmla="*/ 116 h 208"/>
                <a:gd name="T96" fmla="*/ 91 w 184"/>
                <a:gd name="T97" fmla="*/ 104 h 208"/>
                <a:gd name="T98" fmla="*/ 44 w 184"/>
                <a:gd name="T99" fmla="*/ 128 h 208"/>
                <a:gd name="T100" fmla="*/ 36 w 184"/>
                <a:gd name="T101" fmla="*/ 100 h 208"/>
                <a:gd name="T102" fmla="*/ 112 w 184"/>
                <a:gd name="T103" fmla="*/ 200 h 208"/>
                <a:gd name="T104" fmla="*/ 80 w 184"/>
                <a:gd name="T105" fmla="*/ 197 h 208"/>
                <a:gd name="T106" fmla="*/ 52 w 184"/>
                <a:gd name="T107" fmla="*/ 192 h 208"/>
                <a:gd name="T108" fmla="*/ 18 w 184"/>
                <a:gd name="T109" fmla="*/ 141 h 208"/>
                <a:gd name="T110" fmla="*/ 60 w 184"/>
                <a:gd name="T111" fmla="*/ 119 h 208"/>
                <a:gd name="T112" fmla="*/ 140 w 184"/>
                <a:gd name="T113" fmla="*/ 136 h 208"/>
                <a:gd name="T114" fmla="*/ 166 w 184"/>
                <a:gd name="T115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208">
                  <a:moveTo>
                    <a:pt x="115" y="176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9" y="150"/>
                    <a:pt x="123" y="145"/>
                    <a:pt x="123" y="140"/>
                  </a:cubicBezTo>
                  <a:cubicBezTo>
                    <a:pt x="123" y="133"/>
                    <a:pt x="117" y="128"/>
                    <a:pt x="111" y="128"/>
                  </a:cubicBezTo>
                  <a:cubicBezTo>
                    <a:pt x="104" y="128"/>
                    <a:pt x="99" y="133"/>
                    <a:pt x="99" y="140"/>
                  </a:cubicBezTo>
                  <a:cubicBezTo>
                    <a:pt x="99" y="145"/>
                    <a:pt x="102" y="150"/>
                    <a:pt x="107" y="151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6" y="185"/>
                    <a:pt x="108" y="186"/>
                    <a:pt x="111" y="186"/>
                  </a:cubicBezTo>
                  <a:cubicBezTo>
                    <a:pt x="113" y="186"/>
                    <a:pt x="116" y="185"/>
                    <a:pt x="118" y="184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0" y="165"/>
                    <a:pt x="130" y="165"/>
                    <a:pt x="130" y="165"/>
                  </a:cubicBezTo>
                  <a:lnTo>
                    <a:pt x="115" y="176"/>
                  </a:lnTo>
                  <a:close/>
                  <a:moveTo>
                    <a:pt x="111" y="144"/>
                  </a:moveTo>
                  <a:cubicBezTo>
                    <a:pt x="108" y="144"/>
                    <a:pt x="107" y="142"/>
                    <a:pt x="107" y="140"/>
                  </a:cubicBezTo>
                  <a:cubicBezTo>
                    <a:pt x="107" y="138"/>
                    <a:pt x="108" y="136"/>
                    <a:pt x="111" y="136"/>
                  </a:cubicBezTo>
                  <a:cubicBezTo>
                    <a:pt x="113" y="136"/>
                    <a:pt x="115" y="138"/>
                    <a:pt x="115" y="140"/>
                  </a:cubicBezTo>
                  <a:cubicBezTo>
                    <a:pt x="115" y="142"/>
                    <a:pt x="113" y="144"/>
                    <a:pt x="111" y="144"/>
                  </a:cubicBezTo>
                  <a:close/>
                  <a:moveTo>
                    <a:pt x="56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6" y="64"/>
                  </a:lnTo>
                  <a:close/>
                  <a:moveTo>
                    <a:pt x="76" y="64"/>
                  </a:moveTo>
                  <a:cubicBezTo>
                    <a:pt x="88" y="64"/>
                    <a:pt x="88" y="64"/>
                    <a:pt x="88" y="6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6" y="64"/>
                  </a:lnTo>
                  <a:close/>
                  <a:moveTo>
                    <a:pt x="96" y="64"/>
                  </a:moveTo>
                  <a:cubicBezTo>
                    <a:pt x="108" y="64"/>
                    <a:pt x="108" y="64"/>
                    <a:pt x="108" y="6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96" y="64"/>
                  </a:lnTo>
                  <a:close/>
                  <a:moveTo>
                    <a:pt x="116" y="64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16" y="56"/>
                    <a:pt x="116" y="56"/>
                    <a:pt x="116" y="56"/>
                  </a:cubicBezTo>
                  <a:lnTo>
                    <a:pt x="116" y="64"/>
                  </a:lnTo>
                  <a:close/>
                  <a:moveTo>
                    <a:pt x="172" y="192"/>
                  </a:moveTo>
                  <a:cubicBezTo>
                    <a:pt x="166" y="192"/>
                    <a:pt x="162" y="195"/>
                    <a:pt x="159" y="197"/>
                  </a:cubicBezTo>
                  <a:cubicBezTo>
                    <a:pt x="157" y="199"/>
                    <a:pt x="156" y="200"/>
                    <a:pt x="152" y="200"/>
                  </a:cubicBezTo>
                  <a:cubicBezTo>
                    <a:pt x="150" y="200"/>
                    <a:pt x="149" y="200"/>
                    <a:pt x="148" y="199"/>
                  </a:cubicBezTo>
                  <a:cubicBezTo>
                    <a:pt x="161" y="182"/>
                    <a:pt x="170" y="165"/>
                    <a:pt x="174" y="146"/>
                  </a:cubicBezTo>
                  <a:cubicBezTo>
                    <a:pt x="175" y="142"/>
                    <a:pt x="174" y="139"/>
                    <a:pt x="172" y="136"/>
                  </a:cubicBezTo>
                  <a:cubicBezTo>
                    <a:pt x="170" y="133"/>
                    <a:pt x="167" y="131"/>
                    <a:pt x="164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3"/>
                    <a:pt x="151" y="88"/>
                    <a:pt x="144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2" y="80"/>
                    <a:pt x="144" y="78"/>
                    <a:pt x="144" y="7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2"/>
                    <a:pt x="123" y="31"/>
                    <a:pt x="124" y="30"/>
                  </a:cubicBezTo>
                  <a:cubicBezTo>
                    <a:pt x="124" y="28"/>
                    <a:pt x="124" y="26"/>
                    <a:pt x="123" y="2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2"/>
                    <a:pt x="124" y="10"/>
                  </a:cubicBezTo>
                  <a:cubicBezTo>
                    <a:pt x="123" y="9"/>
                    <a:pt x="122" y="8"/>
                    <a:pt x="120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2" y="40"/>
                    <a:pt x="40" y="42"/>
                    <a:pt x="40" y="44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2" y="80"/>
                    <a:pt x="4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3" y="88"/>
                    <a:pt x="28" y="93"/>
                    <a:pt x="28" y="10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7" y="131"/>
                    <a:pt x="14" y="133"/>
                    <a:pt x="12" y="136"/>
                  </a:cubicBezTo>
                  <a:cubicBezTo>
                    <a:pt x="10" y="139"/>
                    <a:pt x="9" y="142"/>
                    <a:pt x="10" y="146"/>
                  </a:cubicBezTo>
                  <a:cubicBezTo>
                    <a:pt x="14" y="165"/>
                    <a:pt x="23" y="182"/>
                    <a:pt x="36" y="199"/>
                  </a:cubicBezTo>
                  <a:cubicBezTo>
                    <a:pt x="35" y="200"/>
                    <a:pt x="34" y="200"/>
                    <a:pt x="32" y="200"/>
                  </a:cubicBezTo>
                  <a:cubicBezTo>
                    <a:pt x="28" y="200"/>
                    <a:pt x="27" y="199"/>
                    <a:pt x="24" y="197"/>
                  </a:cubicBezTo>
                  <a:cubicBezTo>
                    <a:pt x="22" y="195"/>
                    <a:pt x="18" y="192"/>
                    <a:pt x="12" y="192"/>
                  </a:cubicBezTo>
                  <a:cubicBezTo>
                    <a:pt x="6" y="192"/>
                    <a:pt x="3" y="194"/>
                    <a:pt x="0" y="197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7" y="201"/>
                    <a:pt x="9" y="200"/>
                    <a:pt x="12" y="200"/>
                  </a:cubicBezTo>
                  <a:cubicBezTo>
                    <a:pt x="16" y="200"/>
                    <a:pt x="17" y="201"/>
                    <a:pt x="20" y="203"/>
                  </a:cubicBezTo>
                  <a:cubicBezTo>
                    <a:pt x="22" y="205"/>
                    <a:pt x="26" y="208"/>
                    <a:pt x="32" y="208"/>
                  </a:cubicBezTo>
                  <a:cubicBezTo>
                    <a:pt x="38" y="208"/>
                    <a:pt x="42" y="205"/>
                    <a:pt x="44" y="203"/>
                  </a:cubicBezTo>
                  <a:cubicBezTo>
                    <a:pt x="47" y="201"/>
                    <a:pt x="48" y="200"/>
                    <a:pt x="52" y="200"/>
                  </a:cubicBezTo>
                  <a:cubicBezTo>
                    <a:pt x="56" y="200"/>
                    <a:pt x="57" y="201"/>
                    <a:pt x="60" y="203"/>
                  </a:cubicBezTo>
                  <a:cubicBezTo>
                    <a:pt x="62" y="205"/>
                    <a:pt x="66" y="208"/>
                    <a:pt x="72" y="208"/>
                  </a:cubicBezTo>
                  <a:cubicBezTo>
                    <a:pt x="78" y="208"/>
                    <a:pt x="82" y="205"/>
                    <a:pt x="84" y="203"/>
                  </a:cubicBezTo>
                  <a:cubicBezTo>
                    <a:pt x="87" y="201"/>
                    <a:pt x="88" y="200"/>
                    <a:pt x="92" y="200"/>
                  </a:cubicBezTo>
                  <a:cubicBezTo>
                    <a:pt x="96" y="200"/>
                    <a:pt x="97" y="201"/>
                    <a:pt x="100" y="203"/>
                  </a:cubicBezTo>
                  <a:cubicBezTo>
                    <a:pt x="102" y="205"/>
                    <a:pt x="106" y="208"/>
                    <a:pt x="112" y="208"/>
                  </a:cubicBezTo>
                  <a:cubicBezTo>
                    <a:pt x="118" y="208"/>
                    <a:pt x="122" y="205"/>
                    <a:pt x="124" y="203"/>
                  </a:cubicBezTo>
                  <a:cubicBezTo>
                    <a:pt x="127" y="201"/>
                    <a:pt x="128" y="200"/>
                    <a:pt x="132" y="200"/>
                  </a:cubicBezTo>
                  <a:cubicBezTo>
                    <a:pt x="136" y="200"/>
                    <a:pt x="137" y="201"/>
                    <a:pt x="140" y="203"/>
                  </a:cubicBezTo>
                  <a:cubicBezTo>
                    <a:pt x="142" y="205"/>
                    <a:pt x="146" y="208"/>
                    <a:pt x="152" y="208"/>
                  </a:cubicBezTo>
                  <a:cubicBezTo>
                    <a:pt x="158" y="208"/>
                    <a:pt x="162" y="205"/>
                    <a:pt x="164" y="203"/>
                  </a:cubicBezTo>
                  <a:cubicBezTo>
                    <a:pt x="167" y="201"/>
                    <a:pt x="168" y="200"/>
                    <a:pt x="172" y="200"/>
                  </a:cubicBezTo>
                  <a:cubicBezTo>
                    <a:pt x="175" y="200"/>
                    <a:pt x="177" y="201"/>
                    <a:pt x="179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1" y="194"/>
                    <a:pt x="178" y="192"/>
                    <a:pt x="172" y="192"/>
                  </a:cubicBezTo>
                  <a:close/>
                  <a:moveTo>
                    <a:pt x="96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9"/>
                    <a:pt x="108" y="21"/>
                    <a:pt x="109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6"/>
                  </a:lnTo>
                  <a:close/>
                  <a:moveTo>
                    <a:pt x="48" y="72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72"/>
                    <a:pt x="136" y="72"/>
                    <a:pt x="136" y="72"/>
                  </a:cubicBezTo>
                  <a:lnTo>
                    <a:pt x="48" y="72"/>
                  </a:lnTo>
                  <a:close/>
                  <a:moveTo>
                    <a:pt x="120" y="80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120" y="80"/>
                  </a:lnTo>
                  <a:close/>
                  <a:moveTo>
                    <a:pt x="36" y="100"/>
                  </a:moveTo>
                  <a:cubicBezTo>
                    <a:pt x="36" y="98"/>
                    <a:pt x="38" y="96"/>
                    <a:pt x="4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6" y="96"/>
                    <a:pt x="148" y="98"/>
                    <a:pt x="148" y="10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6" y="128"/>
                    <a:pt x="132" y="128"/>
                    <a:pt x="132" y="116"/>
                  </a:cubicBezTo>
                  <a:cubicBezTo>
                    <a:pt x="132" y="114"/>
                    <a:pt x="131" y="113"/>
                    <a:pt x="129" y="112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1" y="104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3" y="113"/>
                    <a:pt x="52" y="114"/>
                    <a:pt x="52" y="116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00"/>
                  </a:lnTo>
                  <a:close/>
                  <a:moveTo>
                    <a:pt x="132" y="192"/>
                  </a:moveTo>
                  <a:cubicBezTo>
                    <a:pt x="126" y="192"/>
                    <a:pt x="122" y="195"/>
                    <a:pt x="120" y="197"/>
                  </a:cubicBezTo>
                  <a:cubicBezTo>
                    <a:pt x="117" y="199"/>
                    <a:pt x="116" y="200"/>
                    <a:pt x="112" y="200"/>
                  </a:cubicBezTo>
                  <a:cubicBezTo>
                    <a:pt x="108" y="200"/>
                    <a:pt x="107" y="199"/>
                    <a:pt x="104" y="197"/>
                  </a:cubicBezTo>
                  <a:cubicBezTo>
                    <a:pt x="102" y="195"/>
                    <a:pt x="98" y="192"/>
                    <a:pt x="92" y="192"/>
                  </a:cubicBezTo>
                  <a:cubicBezTo>
                    <a:pt x="86" y="192"/>
                    <a:pt x="82" y="195"/>
                    <a:pt x="80" y="197"/>
                  </a:cubicBezTo>
                  <a:cubicBezTo>
                    <a:pt x="77" y="199"/>
                    <a:pt x="76" y="200"/>
                    <a:pt x="72" y="200"/>
                  </a:cubicBezTo>
                  <a:cubicBezTo>
                    <a:pt x="68" y="200"/>
                    <a:pt x="67" y="199"/>
                    <a:pt x="64" y="197"/>
                  </a:cubicBezTo>
                  <a:cubicBezTo>
                    <a:pt x="62" y="195"/>
                    <a:pt x="58" y="192"/>
                    <a:pt x="52" y="192"/>
                  </a:cubicBezTo>
                  <a:cubicBezTo>
                    <a:pt x="48" y="192"/>
                    <a:pt x="45" y="193"/>
                    <a:pt x="43" y="195"/>
                  </a:cubicBezTo>
                  <a:cubicBezTo>
                    <a:pt x="30" y="178"/>
                    <a:pt x="22" y="162"/>
                    <a:pt x="18" y="144"/>
                  </a:cubicBezTo>
                  <a:cubicBezTo>
                    <a:pt x="17" y="143"/>
                    <a:pt x="18" y="142"/>
                    <a:pt x="18" y="141"/>
                  </a:cubicBezTo>
                  <a:cubicBezTo>
                    <a:pt x="19" y="140"/>
                    <a:pt x="20" y="139"/>
                    <a:pt x="21" y="13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54" y="136"/>
                    <a:pt x="59" y="130"/>
                    <a:pt x="60" y="11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30"/>
                    <a:pt x="130" y="136"/>
                    <a:pt x="140" y="136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4" y="139"/>
                    <a:pt x="165" y="140"/>
                    <a:pt x="166" y="141"/>
                  </a:cubicBezTo>
                  <a:cubicBezTo>
                    <a:pt x="166" y="142"/>
                    <a:pt x="167" y="143"/>
                    <a:pt x="166" y="144"/>
                  </a:cubicBezTo>
                  <a:cubicBezTo>
                    <a:pt x="162" y="162"/>
                    <a:pt x="154" y="178"/>
                    <a:pt x="141" y="195"/>
                  </a:cubicBezTo>
                  <a:cubicBezTo>
                    <a:pt x="139" y="193"/>
                    <a:pt x="136" y="192"/>
                    <a:pt x="132" y="1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65"/>
            <p:cNvSpPr>
              <a:spLocks noEditPoints="1"/>
            </p:cNvSpPr>
            <p:nvPr/>
          </p:nvSpPr>
          <p:spPr bwMode="auto">
            <a:xfrm>
              <a:off x="2495765" y="3268590"/>
              <a:ext cx="564642" cy="351092"/>
            </a:xfrm>
            <a:custGeom>
              <a:avLst/>
              <a:gdLst>
                <a:gd name="T0" fmla="*/ 177 w 264"/>
                <a:gd name="T1" fmla="*/ 92 h 164"/>
                <a:gd name="T2" fmla="*/ 216 w 264"/>
                <a:gd name="T3" fmla="*/ 76 h 164"/>
                <a:gd name="T4" fmla="*/ 143 w 264"/>
                <a:gd name="T5" fmla="*/ 61 h 164"/>
                <a:gd name="T6" fmla="*/ 124 w 264"/>
                <a:gd name="T7" fmla="*/ 8 h 164"/>
                <a:gd name="T8" fmla="*/ 56 w 264"/>
                <a:gd name="T9" fmla="*/ 68 h 164"/>
                <a:gd name="T10" fmla="*/ 54 w 264"/>
                <a:gd name="T11" fmla="*/ 85 h 164"/>
                <a:gd name="T12" fmla="*/ 10 w 264"/>
                <a:gd name="T13" fmla="*/ 96 h 164"/>
                <a:gd name="T14" fmla="*/ 41 w 264"/>
                <a:gd name="T15" fmla="*/ 121 h 164"/>
                <a:gd name="T16" fmla="*/ 80 w 264"/>
                <a:gd name="T17" fmla="*/ 140 h 164"/>
                <a:gd name="T18" fmla="*/ 132 w 264"/>
                <a:gd name="T19" fmla="*/ 156 h 164"/>
                <a:gd name="T20" fmla="*/ 184 w 264"/>
                <a:gd name="T21" fmla="*/ 140 h 164"/>
                <a:gd name="T22" fmla="*/ 223 w 264"/>
                <a:gd name="T23" fmla="*/ 121 h 164"/>
                <a:gd name="T24" fmla="*/ 254 w 264"/>
                <a:gd name="T25" fmla="*/ 96 h 164"/>
                <a:gd name="T26" fmla="*/ 56 w 264"/>
                <a:gd name="T27" fmla="*/ 124 h 164"/>
                <a:gd name="T28" fmla="*/ 9 w 264"/>
                <a:gd name="T29" fmla="*/ 107 h 164"/>
                <a:gd name="T30" fmla="*/ 84 w 264"/>
                <a:gd name="T31" fmla="*/ 104 h 164"/>
                <a:gd name="T32" fmla="*/ 9 w 264"/>
                <a:gd name="T33" fmla="*/ 107 h 164"/>
                <a:gd name="T34" fmla="*/ 159 w 264"/>
                <a:gd name="T35" fmla="*/ 95 h 164"/>
                <a:gd name="T36" fmla="*/ 132 w 264"/>
                <a:gd name="T37" fmla="*/ 8 h 164"/>
                <a:gd name="T38" fmla="*/ 129 w 264"/>
                <a:gd name="T39" fmla="*/ 60 h 164"/>
                <a:gd name="T40" fmla="*/ 132 w 264"/>
                <a:gd name="T41" fmla="*/ 8 h 164"/>
                <a:gd name="T42" fmla="*/ 113 w 264"/>
                <a:gd name="T43" fmla="*/ 73 h 164"/>
                <a:gd name="T44" fmla="*/ 136 w 264"/>
                <a:gd name="T45" fmla="*/ 92 h 164"/>
                <a:gd name="T46" fmla="*/ 151 w 264"/>
                <a:gd name="T47" fmla="*/ 93 h 164"/>
                <a:gd name="T48" fmla="*/ 113 w 264"/>
                <a:gd name="T49" fmla="*/ 93 h 164"/>
                <a:gd name="T50" fmla="*/ 109 w 264"/>
                <a:gd name="T51" fmla="*/ 80 h 164"/>
                <a:gd name="T52" fmla="*/ 105 w 264"/>
                <a:gd name="T53" fmla="*/ 78 h 164"/>
                <a:gd name="T54" fmla="*/ 56 w 264"/>
                <a:gd name="T55" fmla="*/ 76 h 164"/>
                <a:gd name="T56" fmla="*/ 90 w 264"/>
                <a:gd name="T57" fmla="*/ 85 h 164"/>
                <a:gd name="T58" fmla="*/ 92 w 264"/>
                <a:gd name="T59" fmla="*/ 108 h 164"/>
                <a:gd name="T60" fmla="*/ 172 w 264"/>
                <a:gd name="T61" fmla="*/ 108 h 164"/>
                <a:gd name="T62" fmla="*/ 174 w 264"/>
                <a:gd name="T63" fmla="*/ 85 h 164"/>
                <a:gd name="T64" fmla="*/ 208 w 264"/>
                <a:gd name="T65" fmla="*/ 77 h 164"/>
                <a:gd name="T66" fmla="*/ 208 w 264"/>
                <a:gd name="T67" fmla="*/ 156 h 164"/>
                <a:gd name="T68" fmla="*/ 224 w 264"/>
                <a:gd name="T69" fmla="*/ 140 h 164"/>
                <a:gd name="T70" fmla="*/ 180 w 264"/>
                <a:gd name="T71" fmla="*/ 108 h 164"/>
                <a:gd name="T72" fmla="*/ 256 w 264"/>
                <a:gd name="T73" fmla="*/ 106 h 164"/>
                <a:gd name="T74" fmla="*/ 196 w 264"/>
                <a:gd name="T75" fmla="*/ 140 h 164"/>
                <a:gd name="T76" fmla="*/ 208 w 264"/>
                <a:gd name="T77" fmla="*/ 128 h 164"/>
                <a:gd name="T78" fmla="*/ 208 w 264"/>
                <a:gd name="T79" fmla="*/ 136 h 164"/>
                <a:gd name="T80" fmla="*/ 56 w 264"/>
                <a:gd name="T81" fmla="*/ 128 h 164"/>
                <a:gd name="T82" fmla="*/ 68 w 264"/>
                <a:gd name="T83" fmla="*/ 140 h 164"/>
                <a:gd name="T84" fmla="*/ 52 w 264"/>
                <a:gd name="T85" fmla="*/ 140 h 164"/>
                <a:gd name="T86" fmla="*/ 56 w 264"/>
                <a:gd name="T87" fmla="*/ 1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164">
                  <a:moveTo>
                    <a:pt x="254" y="96"/>
                  </a:move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3"/>
                    <a:pt x="177" y="92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3" y="84"/>
                    <a:pt x="216" y="80"/>
                    <a:pt x="216" y="77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6" y="72"/>
                    <a:pt x="212" y="68"/>
                    <a:pt x="208" y="68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54" y="65"/>
                    <a:pt x="149" y="63"/>
                    <a:pt x="143" y="6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6" y="0"/>
                    <a:pt x="132" y="0"/>
                  </a:cubicBezTo>
                  <a:cubicBezTo>
                    <a:pt x="128" y="0"/>
                    <a:pt x="124" y="3"/>
                    <a:pt x="124" y="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5" y="63"/>
                    <a:pt x="110" y="65"/>
                    <a:pt x="10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48" y="72"/>
                    <a:pt x="48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80"/>
                    <a:pt x="51" y="84"/>
                    <a:pt x="54" y="85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5"/>
                    <a:pt x="86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100"/>
                    <a:pt x="0" y="106"/>
                  </a:cubicBezTo>
                  <a:cubicBezTo>
                    <a:pt x="0" y="110"/>
                    <a:pt x="3" y="114"/>
                    <a:pt x="8" y="11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6" y="126"/>
                    <a:pt x="32" y="132"/>
                    <a:pt x="32" y="140"/>
                  </a:cubicBezTo>
                  <a:cubicBezTo>
                    <a:pt x="32" y="153"/>
                    <a:pt x="43" y="164"/>
                    <a:pt x="56" y="164"/>
                  </a:cubicBezTo>
                  <a:cubicBezTo>
                    <a:pt x="69" y="164"/>
                    <a:pt x="80" y="153"/>
                    <a:pt x="80" y="140"/>
                  </a:cubicBezTo>
                  <a:cubicBezTo>
                    <a:pt x="80" y="135"/>
                    <a:pt x="79" y="131"/>
                    <a:pt x="76" y="12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7" y="145"/>
                    <a:pt x="113" y="156"/>
                    <a:pt x="132" y="156"/>
                  </a:cubicBezTo>
                  <a:cubicBezTo>
                    <a:pt x="151" y="156"/>
                    <a:pt x="167" y="145"/>
                    <a:pt x="175" y="130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5" y="131"/>
                    <a:pt x="184" y="135"/>
                    <a:pt x="184" y="140"/>
                  </a:cubicBezTo>
                  <a:cubicBezTo>
                    <a:pt x="184" y="153"/>
                    <a:pt x="195" y="164"/>
                    <a:pt x="208" y="164"/>
                  </a:cubicBezTo>
                  <a:cubicBezTo>
                    <a:pt x="221" y="164"/>
                    <a:pt x="232" y="153"/>
                    <a:pt x="232" y="140"/>
                  </a:cubicBezTo>
                  <a:cubicBezTo>
                    <a:pt x="232" y="132"/>
                    <a:pt x="228" y="126"/>
                    <a:pt x="223" y="121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61" y="114"/>
                    <a:pt x="264" y="110"/>
                    <a:pt x="264" y="106"/>
                  </a:cubicBezTo>
                  <a:cubicBezTo>
                    <a:pt x="264" y="100"/>
                    <a:pt x="260" y="96"/>
                    <a:pt x="254" y="96"/>
                  </a:cubicBezTo>
                  <a:close/>
                  <a:moveTo>
                    <a:pt x="56" y="156"/>
                  </a:moveTo>
                  <a:cubicBezTo>
                    <a:pt x="47" y="156"/>
                    <a:pt x="40" y="149"/>
                    <a:pt x="40" y="140"/>
                  </a:cubicBezTo>
                  <a:cubicBezTo>
                    <a:pt x="40" y="131"/>
                    <a:pt x="47" y="124"/>
                    <a:pt x="56" y="124"/>
                  </a:cubicBezTo>
                  <a:cubicBezTo>
                    <a:pt x="65" y="124"/>
                    <a:pt x="72" y="131"/>
                    <a:pt x="72" y="140"/>
                  </a:cubicBezTo>
                  <a:cubicBezTo>
                    <a:pt x="72" y="149"/>
                    <a:pt x="65" y="156"/>
                    <a:pt x="56" y="156"/>
                  </a:cubicBezTo>
                  <a:close/>
                  <a:moveTo>
                    <a:pt x="9" y="107"/>
                  </a:moveTo>
                  <a:cubicBezTo>
                    <a:pt x="9" y="107"/>
                    <a:pt x="8" y="107"/>
                    <a:pt x="8" y="106"/>
                  </a:cubicBezTo>
                  <a:cubicBezTo>
                    <a:pt x="8" y="105"/>
                    <a:pt x="9" y="104"/>
                    <a:pt x="10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5"/>
                    <a:pt x="84" y="107"/>
                    <a:pt x="84" y="108"/>
                  </a:cubicBezTo>
                  <a:cubicBezTo>
                    <a:pt x="84" y="112"/>
                    <a:pt x="85" y="117"/>
                    <a:pt x="86" y="121"/>
                  </a:cubicBezTo>
                  <a:lnTo>
                    <a:pt x="9" y="107"/>
                  </a:lnTo>
                  <a:close/>
                  <a:moveTo>
                    <a:pt x="159" y="78"/>
                  </a:moveTo>
                  <a:cubicBezTo>
                    <a:pt x="164" y="83"/>
                    <a:pt x="169" y="90"/>
                    <a:pt x="171" y="98"/>
                  </a:cubicBezTo>
                  <a:cubicBezTo>
                    <a:pt x="167" y="97"/>
                    <a:pt x="163" y="96"/>
                    <a:pt x="159" y="95"/>
                  </a:cubicBezTo>
                  <a:cubicBezTo>
                    <a:pt x="158" y="89"/>
                    <a:pt x="157" y="84"/>
                    <a:pt x="155" y="80"/>
                  </a:cubicBezTo>
                  <a:cubicBezTo>
                    <a:pt x="156" y="79"/>
                    <a:pt x="157" y="79"/>
                    <a:pt x="159" y="78"/>
                  </a:cubicBezTo>
                  <a:close/>
                  <a:moveTo>
                    <a:pt x="132" y="8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4" y="60"/>
                    <a:pt x="133" y="60"/>
                    <a:pt x="132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32" y="8"/>
                  </a:lnTo>
                  <a:close/>
                  <a:moveTo>
                    <a:pt x="132" y="68"/>
                  </a:moveTo>
                  <a:cubicBezTo>
                    <a:pt x="139" y="68"/>
                    <a:pt x="145" y="70"/>
                    <a:pt x="151" y="73"/>
                  </a:cubicBezTo>
                  <a:cubicBezTo>
                    <a:pt x="139" y="77"/>
                    <a:pt x="125" y="77"/>
                    <a:pt x="113" y="73"/>
                  </a:cubicBezTo>
                  <a:cubicBezTo>
                    <a:pt x="119" y="70"/>
                    <a:pt x="125" y="68"/>
                    <a:pt x="132" y="68"/>
                  </a:cubicBezTo>
                  <a:close/>
                  <a:moveTo>
                    <a:pt x="151" y="93"/>
                  </a:moveTo>
                  <a:cubicBezTo>
                    <a:pt x="146" y="93"/>
                    <a:pt x="141" y="92"/>
                    <a:pt x="136" y="92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40" y="84"/>
                    <a:pt x="143" y="83"/>
                    <a:pt x="147" y="82"/>
                  </a:cubicBezTo>
                  <a:cubicBezTo>
                    <a:pt x="149" y="86"/>
                    <a:pt x="150" y="89"/>
                    <a:pt x="151" y="93"/>
                  </a:cubicBezTo>
                  <a:close/>
                  <a:moveTo>
                    <a:pt x="128" y="84"/>
                  </a:moveTo>
                  <a:cubicBezTo>
                    <a:pt x="128" y="92"/>
                    <a:pt x="128" y="92"/>
                    <a:pt x="128" y="92"/>
                  </a:cubicBezTo>
                  <a:cubicBezTo>
                    <a:pt x="123" y="92"/>
                    <a:pt x="118" y="93"/>
                    <a:pt x="113" y="93"/>
                  </a:cubicBezTo>
                  <a:cubicBezTo>
                    <a:pt x="114" y="89"/>
                    <a:pt x="115" y="86"/>
                    <a:pt x="117" y="82"/>
                  </a:cubicBezTo>
                  <a:cubicBezTo>
                    <a:pt x="121" y="83"/>
                    <a:pt x="124" y="84"/>
                    <a:pt x="128" y="84"/>
                  </a:cubicBezTo>
                  <a:close/>
                  <a:moveTo>
                    <a:pt x="109" y="80"/>
                  </a:moveTo>
                  <a:cubicBezTo>
                    <a:pt x="107" y="84"/>
                    <a:pt x="106" y="89"/>
                    <a:pt x="105" y="95"/>
                  </a:cubicBezTo>
                  <a:cubicBezTo>
                    <a:pt x="101" y="96"/>
                    <a:pt x="97" y="97"/>
                    <a:pt x="93" y="98"/>
                  </a:cubicBezTo>
                  <a:cubicBezTo>
                    <a:pt x="95" y="90"/>
                    <a:pt x="100" y="83"/>
                    <a:pt x="105" y="78"/>
                  </a:cubicBezTo>
                  <a:cubicBezTo>
                    <a:pt x="107" y="79"/>
                    <a:pt x="108" y="79"/>
                    <a:pt x="109" y="80"/>
                  </a:cubicBezTo>
                  <a:close/>
                  <a:moveTo>
                    <a:pt x="56" y="77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9"/>
                    <a:pt x="92" y="82"/>
                    <a:pt x="90" y="85"/>
                  </a:cubicBezTo>
                  <a:lnTo>
                    <a:pt x="56" y="77"/>
                  </a:lnTo>
                  <a:close/>
                  <a:moveTo>
                    <a:pt x="132" y="148"/>
                  </a:moveTo>
                  <a:cubicBezTo>
                    <a:pt x="110" y="148"/>
                    <a:pt x="92" y="130"/>
                    <a:pt x="92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2" y="103"/>
                    <a:pt x="116" y="100"/>
                    <a:pt x="132" y="100"/>
                  </a:cubicBezTo>
                  <a:cubicBezTo>
                    <a:pt x="148" y="100"/>
                    <a:pt x="162" y="103"/>
                    <a:pt x="172" y="108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2" y="130"/>
                    <a:pt x="154" y="148"/>
                    <a:pt x="132" y="148"/>
                  </a:cubicBezTo>
                  <a:close/>
                  <a:moveTo>
                    <a:pt x="174" y="85"/>
                  </a:moveTo>
                  <a:cubicBezTo>
                    <a:pt x="172" y="82"/>
                    <a:pt x="170" y="79"/>
                    <a:pt x="168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7"/>
                    <a:pt x="208" y="77"/>
                    <a:pt x="208" y="77"/>
                  </a:cubicBezTo>
                  <a:lnTo>
                    <a:pt x="174" y="85"/>
                  </a:lnTo>
                  <a:close/>
                  <a:moveTo>
                    <a:pt x="224" y="140"/>
                  </a:moveTo>
                  <a:cubicBezTo>
                    <a:pt x="224" y="149"/>
                    <a:pt x="217" y="156"/>
                    <a:pt x="208" y="156"/>
                  </a:cubicBezTo>
                  <a:cubicBezTo>
                    <a:pt x="199" y="156"/>
                    <a:pt x="192" y="149"/>
                    <a:pt x="192" y="140"/>
                  </a:cubicBezTo>
                  <a:cubicBezTo>
                    <a:pt x="192" y="131"/>
                    <a:pt x="199" y="124"/>
                    <a:pt x="208" y="124"/>
                  </a:cubicBezTo>
                  <a:cubicBezTo>
                    <a:pt x="217" y="124"/>
                    <a:pt x="224" y="131"/>
                    <a:pt x="224" y="140"/>
                  </a:cubicBezTo>
                  <a:close/>
                  <a:moveTo>
                    <a:pt x="255" y="107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9" y="117"/>
                    <a:pt x="180" y="112"/>
                    <a:pt x="180" y="108"/>
                  </a:cubicBezTo>
                  <a:cubicBezTo>
                    <a:pt x="180" y="107"/>
                    <a:pt x="180" y="105"/>
                    <a:pt x="180" y="104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5" y="104"/>
                    <a:pt x="256" y="105"/>
                    <a:pt x="256" y="106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208" y="128"/>
                  </a:moveTo>
                  <a:cubicBezTo>
                    <a:pt x="201" y="128"/>
                    <a:pt x="196" y="133"/>
                    <a:pt x="196" y="140"/>
                  </a:cubicBezTo>
                  <a:cubicBezTo>
                    <a:pt x="196" y="147"/>
                    <a:pt x="201" y="152"/>
                    <a:pt x="208" y="152"/>
                  </a:cubicBezTo>
                  <a:cubicBezTo>
                    <a:pt x="215" y="152"/>
                    <a:pt x="220" y="147"/>
                    <a:pt x="220" y="140"/>
                  </a:cubicBezTo>
                  <a:cubicBezTo>
                    <a:pt x="220" y="133"/>
                    <a:pt x="215" y="128"/>
                    <a:pt x="208" y="128"/>
                  </a:cubicBezTo>
                  <a:close/>
                  <a:moveTo>
                    <a:pt x="208" y="144"/>
                  </a:moveTo>
                  <a:cubicBezTo>
                    <a:pt x="206" y="144"/>
                    <a:pt x="204" y="142"/>
                    <a:pt x="204" y="140"/>
                  </a:cubicBezTo>
                  <a:cubicBezTo>
                    <a:pt x="204" y="138"/>
                    <a:pt x="206" y="136"/>
                    <a:pt x="208" y="136"/>
                  </a:cubicBezTo>
                  <a:cubicBezTo>
                    <a:pt x="210" y="136"/>
                    <a:pt x="212" y="138"/>
                    <a:pt x="212" y="140"/>
                  </a:cubicBezTo>
                  <a:cubicBezTo>
                    <a:pt x="212" y="142"/>
                    <a:pt x="210" y="144"/>
                    <a:pt x="208" y="144"/>
                  </a:cubicBezTo>
                  <a:close/>
                  <a:moveTo>
                    <a:pt x="56" y="128"/>
                  </a:moveTo>
                  <a:cubicBezTo>
                    <a:pt x="49" y="128"/>
                    <a:pt x="44" y="133"/>
                    <a:pt x="44" y="140"/>
                  </a:cubicBezTo>
                  <a:cubicBezTo>
                    <a:pt x="44" y="147"/>
                    <a:pt x="49" y="152"/>
                    <a:pt x="56" y="152"/>
                  </a:cubicBezTo>
                  <a:cubicBezTo>
                    <a:pt x="63" y="152"/>
                    <a:pt x="68" y="147"/>
                    <a:pt x="68" y="140"/>
                  </a:cubicBezTo>
                  <a:cubicBezTo>
                    <a:pt x="68" y="133"/>
                    <a:pt x="63" y="128"/>
                    <a:pt x="56" y="128"/>
                  </a:cubicBezTo>
                  <a:close/>
                  <a:moveTo>
                    <a:pt x="56" y="144"/>
                  </a:moveTo>
                  <a:cubicBezTo>
                    <a:pt x="54" y="144"/>
                    <a:pt x="52" y="142"/>
                    <a:pt x="52" y="140"/>
                  </a:cubicBezTo>
                  <a:cubicBezTo>
                    <a:pt x="52" y="138"/>
                    <a:pt x="54" y="136"/>
                    <a:pt x="56" y="136"/>
                  </a:cubicBezTo>
                  <a:cubicBezTo>
                    <a:pt x="58" y="136"/>
                    <a:pt x="60" y="138"/>
                    <a:pt x="60" y="140"/>
                  </a:cubicBezTo>
                  <a:cubicBezTo>
                    <a:pt x="60" y="142"/>
                    <a:pt x="58" y="144"/>
                    <a:pt x="56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60"/>
            <p:cNvSpPr>
              <a:spLocks noEditPoints="1"/>
            </p:cNvSpPr>
            <p:nvPr/>
          </p:nvSpPr>
          <p:spPr bwMode="auto">
            <a:xfrm>
              <a:off x="5579794" y="3326524"/>
              <a:ext cx="359235" cy="273272"/>
            </a:xfrm>
            <a:custGeom>
              <a:avLst/>
              <a:gdLst>
                <a:gd name="T0" fmla="*/ 129 w 168"/>
                <a:gd name="T1" fmla="*/ 5 h 128"/>
                <a:gd name="T2" fmla="*/ 47 w 168"/>
                <a:gd name="T3" fmla="*/ 0 h 128"/>
                <a:gd name="T4" fmla="*/ 22 w 168"/>
                <a:gd name="T5" fmla="*/ 41 h 128"/>
                <a:gd name="T6" fmla="*/ 0 w 168"/>
                <a:gd name="T7" fmla="*/ 100 h 128"/>
                <a:gd name="T8" fmla="*/ 8 w 168"/>
                <a:gd name="T9" fmla="*/ 116 h 128"/>
                <a:gd name="T10" fmla="*/ 28 w 168"/>
                <a:gd name="T11" fmla="*/ 128 h 128"/>
                <a:gd name="T12" fmla="*/ 40 w 168"/>
                <a:gd name="T13" fmla="*/ 112 h 128"/>
                <a:gd name="T14" fmla="*/ 128 w 168"/>
                <a:gd name="T15" fmla="*/ 116 h 128"/>
                <a:gd name="T16" fmla="*/ 148 w 168"/>
                <a:gd name="T17" fmla="*/ 128 h 128"/>
                <a:gd name="T18" fmla="*/ 160 w 168"/>
                <a:gd name="T19" fmla="*/ 111 h 128"/>
                <a:gd name="T20" fmla="*/ 168 w 168"/>
                <a:gd name="T21" fmla="*/ 68 h 128"/>
                <a:gd name="T22" fmla="*/ 47 w 168"/>
                <a:gd name="T23" fmla="*/ 8 h 128"/>
                <a:gd name="T24" fmla="*/ 137 w 168"/>
                <a:gd name="T25" fmla="*/ 40 h 128"/>
                <a:gd name="T26" fmla="*/ 47 w 168"/>
                <a:gd name="T27" fmla="*/ 8 h 128"/>
                <a:gd name="T28" fmla="*/ 8 w 168"/>
                <a:gd name="T29" fmla="*/ 64 h 128"/>
                <a:gd name="T30" fmla="*/ 32 w 168"/>
                <a:gd name="T31" fmla="*/ 65 h 128"/>
                <a:gd name="T32" fmla="*/ 8 w 168"/>
                <a:gd name="T33" fmla="*/ 72 h 128"/>
                <a:gd name="T34" fmla="*/ 32 w 168"/>
                <a:gd name="T35" fmla="*/ 116 h 128"/>
                <a:gd name="T36" fmla="*/ 20 w 168"/>
                <a:gd name="T37" fmla="*/ 120 h 128"/>
                <a:gd name="T38" fmla="*/ 16 w 168"/>
                <a:gd name="T39" fmla="*/ 112 h 128"/>
                <a:gd name="T40" fmla="*/ 32 w 168"/>
                <a:gd name="T41" fmla="*/ 116 h 128"/>
                <a:gd name="T42" fmla="*/ 68 w 168"/>
                <a:gd name="T43" fmla="*/ 104 h 128"/>
                <a:gd name="T44" fmla="*/ 100 w 168"/>
                <a:gd name="T45" fmla="*/ 96 h 128"/>
                <a:gd name="T46" fmla="*/ 152 w 168"/>
                <a:gd name="T47" fmla="*/ 116 h 128"/>
                <a:gd name="T48" fmla="*/ 140 w 168"/>
                <a:gd name="T49" fmla="*/ 120 h 128"/>
                <a:gd name="T50" fmla="*/ 136 w 168"/>
                <a:gd name="T51" fmla="*/ 112 h 128"/>
                <a:gd name="T52" fmla="*/ 152 w 168"/>
                <a:gd name="T53" fmla="*/ 116 h 128"/>
                <a:gd name="T54" fmla="*/ 156 w 168"/>
                <a:gd name="T55" fmla="*/ 104 h 128"/>
                <a:gd name="T56" fmla="*/ 108 w 168"/>
                <a:gd name="T57" fmla="*/ 92 h 128"/>
                <a:gd name="T58" fmla="*/ 64 w 168"/>
                <a:gd name="T59" fmla="*/ 88 h 128"/>
                <a:gd name="T60" fmla="*/ 60 w 168"/>
                <a:gd name="T61" fmla="*/ 104 h 128"/>
                <a:gd name="T62" fmla="*/ 8 w 168"/>
                <a:gd name="T63" fmla="*/ 100 h 128"/>
                <a:gd name="T64" fmla="*/ 48 w 168"/>
                <a:gd name="T65" fmla="*/ 80 h 128"/>
                <a:gd name="T66" fmla="*/ 51 w 168"/>
                <a:gd name="T67" fmla="*/ 73 h 128"/>
                <a:gd name="T68" fmla="*/ 29 w 168"/>
                <a:gd name="T69" fmla="*/ 56 h 128"/>
                <a:gd name="T70" fmla="*/ 28 w 168"/>
                <a:gd name="T71" fmla="*/ 48 h 128"/>
                <a:gd name="T72" fmla="*/ 156 w 168"/>
                <a:gd name="T73" fmla="*/ 56 h 128"/>
                <a:gd name="T74" fmla="*/ 131 w 168"/>
                <a:gd name="T75" fmla="*/ 60 h 128"/>
                <a:gd name="T76" fmla="*/ 116 w 168"/>
                <a:gd name="T77" fmla="*/ 78 h 128"/>
                <a:gd name="T78" fmla="*/ 160 w 168"/>
                <a:gd name="T79" fmla="*/ 80 h 128"/>
                <a:gd name="T80" fmla="*/ 160 w 168"/>
                <a:gd name="T81" fmla="*/ 72 h 128"/>
                <a:gd name="T82" fmla="*/ 136 w 168"/>
                <a:gd name="T83" fmla="*/ 65 h 128"/>
                <a:gd name="T84" fmla="*/ 160 w 168"/>
                <a:gd name="T85" fmla="*/ 64 h 128"/>
                <a:gd name="T86" fmla="*/ 160 w 168"/>
                <a:gd name="T87" fmla="*/ 72 h 128"/>
                <a:gd name="T88" fmla="*/ 108 w 168"/>
                <a:gd name="T89" fmla="*/ 80 h 128"/>
                <a:gd name="T90" fmla="*/ 60 w 168"/>
                <a:gd name="T91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28">
                  <a:moveTo>
                    <a:pt x="146" y="41"/>
                  </a:moveTo>
                  <a:cubicBezTo>
                    <a:pt x="129" y="5"/>
                    <a:pt x="129" y="5"/>
                    <a:pt x="129" y="5"/>
                  </a:cubicBezTo>
                  <a:cubicBezTo>
                    <a:pt x="127" y="2"/>
                    <a:pt x="125" y="0"/>
                    <a:pt x="12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41" y="2"/>
                    <a:pt x="39" y="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0" y="43"/>
                    <a:pt x="0" y="54"/>
                    <a:pt x="0" y="6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5"/>
                    <a:pt x="3" y="110"/>
                    <a:pt x="8" y="111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35" y="128"/>
                    <a:pt x="40" y="123"/>
                    <a:pt x="40" y="11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23"/>
                    <a:pt x="133" y="128"/>
                    <a:pt x="140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55" y="128"/>
                    <a:pt x="160" y="123"/>
                    <a:pt x="160" y="116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5" y="110"/>
                    <a:pt x="168" y="105"/>
                    <a:pt x="168" y="100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4"/>
                    <a:pt x="158" y="43"/>
                    <a:pt x="146" y="41"/>
                  </a:cubicBezTo>
                  <a:close/>
                  <a:moveTo>
                    <a:pt x="47" y="8"/>
                  </a:moveTo>
                  <a:cubicBezTo>
                    <a:pt x="121" y="8"/>
                    <a:pt x="121" y="8"/>
                    <a:pt x="121" y="8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31" y="40"/>
                    <a:pt x="31" y="40"/>
                    <a:pt x="31" y="40"/>
                  </a:cubicBezTo>
                  <a:lnTo>
                    <a:pt x="47" y="8"/>
                  </a:lnTo>
                  <a:close/>
                  <a:moveTo>
                    <a:pt x="8" y="68"/>
                  </a:moveTo>
                  <a:cubicBezTo>
                    <a:pt x="8" y="67"/>
                    <a:pt x="8" y="65"/>
                    <a:pt x="8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1" y="64"/>
                    <a:pt x="32" y="65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8" y="72"/>
                    <a:pt x="8" y="72"/>
                    <a:pt x="8" y="72"/>
                  </a:cubicBezTo>
                  <a:lnTo>
                    <a:pt x="8" y="68"/>
                  </a:lnTo>
                  <a:close/>
                  <a:moveTo>
                    <a:pt x="32" y="116"/>
                  </a:moveTo>
                  <a:cubicBezTo>
                    <a:pt x="32" y="118"/>
                    <a:pt x="30" y="120"/>
                    <a:pt x="28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16"/>
                  </a:lnTo>
                  <a:close/>
                  <a:moveTo>
                    <a:pt x="100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100" y="96"/>
                    <a:pt x="100" y="96"/>
                    <a:pt x="100" y="96"/>
                  </a:cubicBezTo>
                  <a:lnTo>
                    <a:pt x="100" y="104"/>
                  </a:lnTo>
                  <a:close/>
                  <a:moveTo>
                    <a:pt x="152" y="116"/>
                  </a:moveTo>
                  <a:cubicBezTo>
                    <a:pt x="152" y="118"/>
                    <a:pt x="150" y="120"/>
                    <a:pt x="148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8" y="120"/>
                    <a:pt x="136" y="118"/>
                    <a:pt x="136" y="116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52" y="112"/>
                    <a:pt x="152" y="112"/>
                    <a:pt x="152" y="112"/>
                  </a:cubicBezTo>
                  <a:lnTo>
                    <a:pt x="152" y="116"/>
                  </a:lnTo>
                  <a:close/>
                  <a:moveTo>
                    <a:pt x="160" y="100"/>
                  </a:moveTo>
                  <a:cubicBezTo>
                    <a:pt x="160" y="102"/>
                    <a:pt x="158" y="104"/>
                    <a:pt x="156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0"/>
                    <a:pt x="106" y="88"/>
                    <a:pt x="10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8"/>
                    <a:pt x="60" y="90"/>
                    <a:pt x="60" y="92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0" y="80"/>
                    <a:pt x="51" y="79"/>
                    <a:pt x="52" y="78"/>
                  </a:cubicBezTo>
                  <a:cubicBezTo>
                    <a:pt x="52" y="76"/>
                    <a:pt x="52" y="74"/>
                    <a:pt x="51" y="73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57"/>
                    <a:pt x="32" y="56"/>
                    <a:pt x="29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6" y="51"/>
                    <a:pt x="21" y="48"/>
                    <a:pt x="28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7" y="48"/>
                    <a:pt x="152" y="51"/>
                    <a:pt x="156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6" y="56"/>
                    <a:pt x="133" y="57"/>
                    <a:pt x="131" y="60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4"/>
                    <a:pt x="116" y="76"/>
                    <a:pt x="116" y="78"/>
                  </a:cubicBezTo>
                  <a:cubicBezTo>
                    <a:pt x="117" y="79"/>
                    <a:pt x="118" y="80"/>
                    <a:pt x="120" y="80"/>
                  </a:cubicBezTo>
                  <a:cubicBezTo>
                    <a:pt x="160" y="80"/>
                    <a:pt x="160" y="80"/>
                    <a:pt x="160" y="80"/>
                  </a:cubicBezTo>
                  <a:lnTo>
                    <a:pt x="160" y="100"/>
                  </a:lnTo>
                  <a:close/>
                  <a:moveTo>
                    <a:pt x="160" y="72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7" y="64"/>
                    <a:pt x="138" y="64"/>
                    <a:pt x="139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0" y="65"/>
                    <a:pt x="160" y="67"/>
                    <a:pt x="160" y="68"/>
                  </a:cubicBezTo>
                  <a:lnTo>
                    <a:pt x="160" y="72"/>
                  </a:lnTo>
                  <a:close/>
                  <a:moveTo>
                    <a:pt x="60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661"/>
            <p:cNvSpPr>
              <a:spLocks noEditPoints="1"/>
            </p:cNvSpPr>
            <p:nvPr/>
          </p:nvSpPr>
          <p:spPr bwMode="auto">
            <a:xfrm>
              <a:off x="6186972" y="3265898"/>
              <a:ext cx="324850" cy="393621"/>
            </a:xfrm>
            <a:custGeom>
              <a:avLst/>
              <a:gdLst>
                <a:gd name="T0" fmla="*/ 20 w 152"/>
                <a:gd name="T1" fmla="*/ 0 h 184"/>
                <a:gd name="T2" fmla="*/ 0 w 152"/>
                <a:gd name="T3" fmla="*/ 124 h 184"/>
                <a:gd name="T4" fmla="*/ 12 w 152"/>
                <a:gd name="T5" fmla="*/ 172 h 184"/>
                <a:gd name="T6" fmla="*/ 32 w 152"/>
                <a:gd name="T7" fmla="*/ 184 h 184"/>
                <a:gd name="T8" fmla="*/ 44 w 152"/>
                <a:gd name="T9" fmla="*/ 168 h 184"/>
                <a:gd name="T10" fmla="*/ 108 w 152"/>
                <a:gd name="T11" fmla="*/ 172 h 184"/>
                <a:gd name="T12" fmla="*/ 128 w 152"/>
                <a:gd name="T13" fmla="*/ 184 h 184"/>
                <a:gd name="T14" fmla="*/ 140 w 152"/>
                <a:gd name="T15" fmla="*/ 136 h 184"/>
                <a:gd name="T16" fmla="*/ 152 w 152"/>
                <a:gd name="T17" fmla="*/ 20 h 184"/>
                <a:gd name="T18" fmla="*/ 36 w 152"/>
                <a:gd name="T19" fmla="*/ 172 h 184"/>
                <a:gd name="T20" fmla="*/ 24 w 152"/>
                <a:gd name="T21" fmla="*/ 176 h 184"/>
                <a:gd name="T22" fmla="*/ 20 w 152"/>
                <a:gd name="T23" fmla="*/ 167 h 184"/>
                <a:gd name="T24" fmla="*/ 36 w 152"/>
                <a:gd name="T25" fmla="*/ 168 h 184"/>
                <a:gd name="T26" fmla="*/ 132 w 152"/>
                <a:gd name="T27" fmla="*/ 172 h 184"/>
                <a:gd name="T28" fmla="*/ 120 w 152"/>
                <a:gd name="T29" fmla="*/ 176 h 184"/>
                <a:gd name="T30" fmla="*/ 116 w 152"/>
                <a:gd name="T31" fmla="*/ 168 h 184"/>
                <a:gd name="T32" fmla="*/ 132 w 152"/>
                <a:gd name="T33" fmla="*/ 167 h 184"/>
                <a:gd name="T34" fmla="*/ 132 w 152"/>
                <a:gd name="T35" fmla="*/ 144 h 184"/>
                <a:gd name="T36" fmla="*/ 126 w 152"/>
                <a:gd name="T37" fmla="*/ 136 h 184"/>
                <a:gd name="T38" fmla="*/ 132 w 152"/>
                <a:gd name="T39" fmla="*/ 144 h 184"/>
                <a:gd name="T40" fmla="*/ 124 w 152"/>
                <a:gd name="T41" fmla="*/ 128 h 184"/>
                <a:gd name="T42" fmla="*/ 105 w 152"/>
                <a:gd name="T43" fmla="*/ 145 h 184"/>
                <a:gd name="T44" fmla="*/ 108 w 152"/>
                <a:gd name="T45" fmla="*/ 152 h 184"/>
                <a:gd name="T46" fmla="*/ 132 w 152"/>
                <a:gd name="T47" fmla="*/ 156 h 184"/>
                <a:gd name="T48" fmla="*/ 24 w 152"/>
                <a:gd name="T49" fmla="*/ 160 h 184"/>
                <a:gd name="T50" fmla="*/ 20 w 152"/>
                <a:gd name="T51" fmla="*/ 152 h 184"/>
                <a:gd name="T52" fmla="*/ 48 w 152"/>
                <a:gd name="T53" fmla="*/ 150 h 184"/>
                <a:gd name="T54" fmla="*/ 31 w 152"/>
                <a:gd name="T55" fmla="*/ 129 h 184"/>
                <a:gd name="T56" fmla="*/ 20 w 152"/>
                <a:gd name="T57" fmla="*/ 128 h 184"/>
                <a:gd name="T58" fmla="*/ 44 w 152"/>
                <a:gd name="T59" fmla="*/ 104 h 184"/>
                <a:gd name="T60" fmla="*/ 45 w 152"/>
                <a:gd name="T61" fmla="*/ 135 h 184"/>
                <a:gd name="T62" fmla="*/ 64 w 152"/>
                <a:gd name="T63" fmla="*/ 152 h 184"/>
                <a:gd name="T64" fmla="*/ 91 w 152"/>
                <a:gd name="T65" fmla="*/ 151 h 184"/>
                <a:gd name="T66" fmla="*/ 108 w 152"/>
                <a:gd name="T67" fmla="*/ 132 h 184"/>
                <a:gd name="T68" fmla="*/ 132 w 152"/>
                <a:gd name="T69" fmla="*/ 104 h 184"/>
                <a:gd name="T70" fmla="*/ 20 w 152"/>
                <a:gd name="T71" fmla="*/ 144 h 184"/>
                <a:gd name="T72" fmla="*/ 26 w 152"/>
                <a:gd name="T73" fmla="*/ 136 h 184"/>
                <a:gd name="T74" fmla="*/ 20 w 152"/>
                <a:gd name="T75" fmla="*/ 144 h 184"/>
                <a:gd name="T76" fmla="*/ 52 w 152"/>
                <a:gd name="T77" fmla="*/ 104 h 184"/>
                <a:gd name="T78" fmla="*/ 100 w 152"/>
                <a:gd name="T79" fmla="*/ 130 h 184"/>
                <a:gd name="T80" fmla="*/ 66 w 152"/>
                <a:gd name="T81" fmla="*/ 144 h 184"/>
                <a:gd name="T82" fmla="*/ 132 w 152"/>
                <a:gd name="T83" fmla="*/ 96 h 184"/>
                <a:gd name="T84" fmla="*/ 20 w 152"/>
                <a:gd name="T85" fmla="*/ 56 h 184"/>
                <a:gd name="T86" fmla="*/ 132 w 152"/>
                <a:gd name="T87" fmla="*/ 96 h 184"/>
                <a:gd name="T88" fmla="*/ 20 w 152"/>
                <a:gd name="T89" fmla="*/ 48 h 184"/>
                <a:gd name="T90" fmla="*/ 24 w 152"/>
                <a:gd name="T91" fmla="*/ 32 h 184"/>
                <a:gd name="T92" fmla="*/ 132 w 152"/>
                <a:gd name="T93" fmla="*/ 36 h 184"/>
                <a:gd name="T94" fmla="*/ 144 w 152"/>
                <a:gd name="T95" fmla="*/ 124 h 184"/>
                <a:gd name="T96" fmla="*/ 140 w 152"/>
                <a:gd name="T97" fmla="*/ 36 h 184"/>
                <a:gd name="T98" fmla="*/ 24 w 152"/>
                <a:gd name="T99" fmla="*/ 24 h 184"/>
                <a:gd name="T100" fmla="*/ 12 w 152"/>
                <a:gd name="T101" fmla="*/ 128 h 184"/>
                <a:gd name="T102" fmla="*/ 8 w 152"/>
                <a:gd name="T103" fmla="*/ 20 h 184"/>
                <a:gd name="T104" fmla="*/ 132 w 152"/>
                <a:gd name="T105" fmla="*/ 8 h 184"/>
                <a:gd name="T106" fmla="*/ 144 w 152"/>
                <a:gd name="T107" fmla="*/ 124 h 184"/>
                <a:gd name="T108" fmla="*/ 64 w 152"/>
                <a:gd name="T109" fmla="*/ 128 h 184"/>
                <a:gd name="T110" fmla="*/ 88 w 152"/>
                <a:gd name="T111" fmla="*/ 136 h 184"/>
                <a:gd name="T112" fmla="*/ 92 w 152"/>
                <a:gd name="T113" fmla="*/ 112 h 184"/>
                <a:gd name="T114" fmla="*/ 60 w 152"/>
                <a:gd name="T115" fmla="*/ 120 h 184"/>
                <a:gd name="T116" fmla="*/ 92 w 152"/>
                <a:gd name="T117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" h="184">
                  <a:moveTo>
                    <a:pt x="13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9"/>
                    <a:pt x="17" y="184"/>
                    <a:pt x="24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9" y="184"/>
                    <a:pt x="44" y="179"/>
                    <a:pt x="44" y="17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9"/>
                    <a:pt x="113" y="184"/>
                    <a:pt x="12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5" y="184"/>
                    <a:pt x="140" y="179"/>
                    <a:pt x="140" y="172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7" y="136"/>
                    <a:pt x="152" y="131"/>
                    <a:pt x="152" y="12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9"/>
                    <a:pt x="143" y="0"/>
                    <a:pt x="132" y="0"/>
                  </a:cubicBezTo>
                  <a:close/>
                  <a:moveTo>
                    <a:pt x="36" y="172"/>
                  </a:moveTo>
                  <a:cubicBezTo>
                    <a:pt x="36" y="174"/>
                    <a:pt x="34" y="176"/>
                    <a:pt x="32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2" y="176"/>
                    <a:pt x="20" y="174"/>
                    <a:pt x="20" y="172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8"/>
                    <a:pt x="23" y="168"/>
                    <a:pt x="24" y="168"/>
                  </a:cubicBezTo>
                  <a:cubicBezTo>
                    <a:pt x="36" y="168"/>
                    <a:pt x="36" y="168"/>
                    <a:pt x="36" y="168"/>
                  </a:cubicBezTo>
                  <a:lnTo>
                    <a:pt x="36" y="172"/>
                  </a:lnTo>
                  <a:close/>
                  <a:moveTo>
                    <a:pt x="132" y="172"/>
                  </a:moveTo>
                  <a:cubicBezTo>
                    <a:pt x="132" y="174"/>
                    <a:pt x="130" y="176"/>
                    <a:pt x="128" y="176"/>
                  </a:cubicBezTo>
                  <a:cubicBezTo>
                    <a:pt x="120" y="176"/>
                    <a:pt x="120" y="176"/>
                    <a:pt x="120" y="176"/>
                  </a:cubicBezTo>
                  <a:cubicBezTo>
                    <a:pt x="118" y="176"/>
                    <a:pt x="116" y="174"/>
                    <a:pt x="116" y="172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8"/>
                    <a:pt x="131" y="168"/>
                    <a:pt x="132" y="167"/>
                  </a:cubicBezTo>
                  <a:lnTo>
                    <a:pt x="132" y="172"/>
                  </a:lnTo>
                  <a:close/>
                  <a:moveTo>
                    <a:pt x="132" y="144"/>
                  </a:moveTo>
                  <a:cubicBezTo>
                    <a:pt x="118" y="144"/>
                    <a:pt x="118" y="144"/>
                    <a:pt x="118" y="14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32" y="136"/>
                    <a:pt x="132" y="136"/>
                    <a:pt x="132" y="136"/>
                  </a:cubicBezTo>
                  <a:lnTo>
                    <a:pt x="132" y="144"/>
                  </a:lnTo>
                  <a:close/>
                  <a:moveTo>
                    <a:pt x="132" y="128"/>
                  </a:moveTo>
                  <a:cubicBezTo>
                    <a:pt x="124" y="128"/>
                    <a:pt x="124" y="128"/>
                    <a:pt x="124" y="128"/>
                  </a:cubicBezTo>
                  <a:cubicBezTo>
                    <a:pt x="123" y="128"/>
                    <a:pt x="122" y="128"/>
                    <a:pt x="121" y="129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4" y="146"/>
                    <a:pt x="104" y="148"/>
                    <a:pt x="104" y="150"/>
                  </a:cubicBezTo>
                  <a:cubicBezTo>
                    <a:pt x="105" y="151"/>
                    <a:pt x="106" y="152"/>
                    <a:pt x="108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8"/>
                    <a:pt x="130" y="160"/>
                    <a:pt x="128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2" y="160"/>
                    <a:pt x="20" y="158"/>
                    <a:pt x="20" y="156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6" y="152"/>
                    <a:pt x="47" y="151"/>
                    <a:pt x="48" y="150"/>
                  </a:cubicBezTo>
                  <a:cubicBezTo>
                    <a:pt x="48" y="148"/>
                    <a:pt x="48" y="146"/>
                    <a:pt x="47" y="145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8"/>
                    <a:pt x="29" y="128"/>
                    <a:pt x="2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3"/>
                    <a:pt x="44" y="134"/>
                    <a:pt x="45" y="135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2"/>
                    <a:pt x="63" y="152"/>
                    <a:pt x="64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9" y="152"/>
                    <a:pt x="90" y="152"/>
                    <a:pt x="91" y="151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4"/>
                    <a:pt x="108" y="133"/>
                    <a:pt x="108" y="132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32" y="104"/>
                    <a:pt x="132" y="104"/>
                    <a:pt x="132" y="104"/>
                  </a:cubicBezTo>
                  <a:lnTo>
                    <a:pt x="132" y="128"/>
                  </a:lnTo>
                  <a:close/>
                  <a:moveTo>
                    <a:pt x="20" y="144"/>
                  </a:moveTo>
                  <a:cubicBezTo>
                    <a:pt x="20" y="136"/>
                    <a:pt x="20" y="136"/>
                    <a:pt x="20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20" y="144"/>
                  </a:lnTo>
                  <a:close/>
                  <a:moveTo>
                    <a:pt x="52" y="130"/>
                  </a:moveTo>
                  <a:cubicBezTo>
                    <a:pt x="52" y="104"/>
                    <a:pt x="52" y="104"/>
                    <a:pt x="52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66" y="144"/>
                    <a:pt x="66" y="144"/>
                    <a:pt x="66" y="144"/>
                  </a:cubicBezTo>
                  <a:lnTo>
                    <a:pt x="52" y="130"/>
                  </a:lnTo>
                  <a:close/>
                  <a:moveTo>
                    <a:pt x="132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32" y="56"/>
                    <a:pt x="132" y="56"/>
                    <a:pt x="132" y="56"/>
                  </a:cubicBezTo>
                  <a:lnTo>
                    <a:pt x="132" y="96"/>
                  </a:lnTo>
                  <a:close/>
                  <a:moveTo>
                    <a:pt x="132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2" y="32"/>
                    <a:pt x="24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30" y="32"/>
                    <a:pt x="132" y="34"/>
                    <a:pt x="132" y="36"/>
                  </a:cubicBezTo>
                  <a:lnTo>
                    <a:pt x="132" y="48"/>
                  </a:lnTo>
                  <a:close/>
                  <a:moveTo>
                    <a:pt x="144" y="124"/>
                  </a:moveTo>
                  <a:cubicBezTo>
                    <a:pt x="144" y="126"/>
                    <a:pt x="142" y="128"/>
                    <a:pt x="140" y="12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29"/>
                    <a:pt x="135" y="24"/>
                    <a:pt x="128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7" y="24"/>
                    <a:pt x="12" y="29"/>
                    <a:pt x="12" y="36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9" y="8"/>
                    <a:pt x="144" y="13"/>
                    <a:pt x="144" y="20"/>
                  </a:cubicBezTo>
                  <a:lnTo>
                    <a:pt x="144" y="124"/>
                  </a:lnTo>
                  <a:close/>
                  <a:moveTo>
                    <a:pt x="88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8"/>
                  </a:lnTo>
                  <a:close/>
                  <a:moveTo>
                    <a:pt x="92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757852" y="4334869"/>
              <a:ext cx="16233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PRODUCERS</a:t>
              </a:r>
            </a:p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762111" y="4334869"/>
              <a:ext cx="162331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DISTRIBUTION</a:t>
              </a:r>
            </a:p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CENTRES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766369" y="4334869"/>
              <a:ext cx="162331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RETAIL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02943" y="1294504"/>
            <a:ext cx="1602560" cy="795258"/>
            <a:chOff x="4578943" y="1254312"/>
            <a:chExt cx="1602560" cy="795258"/>
          </a:xfrm>
          <a:solidFill>
            <a:schemeClr val="accent5"/>
          </a:solidFill>
        </p:grpSpPr>
        <p:sp>
          <p:nvSpPr>
            <p:cNvPr id="92" name="Freeform 6"/>
            <p:cNvSpPr>
              <a:spLocks/>
            </p:cNvSpPr>
            <p:nvPr/>
          </p:nvSpPr>
          <p:spPr bwMode="auto">
            <a:xfrm flipV="1">
              <a:off x="5607169" y="1254312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6"/>
            <p:cNvSpPr>
              <a:spLocks/>
            </p:cNvSpPr>
            <p:nvPr/>
          </p:nvSpPr>
          <p:spPr bwMode="auto">
            <a:xfrm flipV="1">
              <a:off x="5083132" y="1254312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 flipV="1">
              <a:off x="4578943" y="1254312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95" name="pole tekstowe 2"/>
          <p:cNvSpPr txBox="1"/>
          <p:nvPr/>
        </p:nvSpPr>
        <p:spPr>
          <a:xfrm>
            <a:off x="3333045" y="1421384"/>
            <a:ext cx="27090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chemeClr val="accent5"/>
                </a:solidFill>
              </a:rPr>
              <a:t>Production push</a:t>
            </a:r>
          </a:p>
        </p:txBody>
      </p:sp>
      <p:grpSp>
        <p:nvGrpSpPr>
          <p:cNvPr id="96" name="Grupa 3"/>
          <p:cNvGrpSpPr/>
          <p:nvPr/>
        </p:nvGrpSpPr>
        <p:grpSpPr>
          <a:xfrm rot="10800000">
            <a:off x="4493440" y="5325723"/>
            <a:ext cx="1602560" cy="795258"/>
            <a:chOff x="3724521" y="5124757"/>
            <a:chExt cx="1602560" cy="795258"/>
          </a:xfrm>
          <a:solidFill>
            <a:schemeClr val="accent3"/>
          </a:solidFill>
        </p:grpSpPr>
        <p:sp>
          <p:nvSpPr>
            <p:cNvPr id="97" name="Freeform 6"/>
            <p:cNvSpPr>
              <a:spLocks/>
            </p:cNvSpPr>
            <p:nvPr/>
          </p:nvSpPr>
          <p:spPr bwMode="auto">
            <a:xfrm flipV="1">
              <a:off x="4752747" y="5124757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6"/>
            <p:cNvSpPr>
              <a:spLocks/>
            </p:cNvSpPr>
            <p:nvPr/>
          </p:nvSpPr>
          <p:spPr bwMode="auto">
            <a:xfrm flipV="1">
              <a:off x="4228710" y="5124757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6"/>
            <p:cNvSpPr>
              <a:spLocks/>
            </p:cNvSpPr>
            <p:nvPr/>
          </p:nvSpPr>
          <p:spPr bwMode="auto">
            <a:xfrm flipV="1">
              <a:off x="3724521" y="5124757"/>
              <a:ext cx="574334" cy="795258"/>
            </a:xfrm>
            <a:custGeom>
              <a:avLst/>
              <a:gdLst/>
              <a:ahLst/>
              <a:cxnLst>
                <a:cxn ang="0">
                  <a:pos x="841" y="467"/>
                </a:cxn>
                <a:cxn ang="0">
                  <a:pos x="841" y="467"/>
                </a:cxn>
                <a:cxn ang="0">
                  <a:pos x="373" y="0"/>
                </a:cxn>
                <a:cxn ang="0">
                  <a:pos x="0" y="373"/>
                </a:cxn>
                <a:cxn ang="0">
                  <a:pos x="467" y="840"/>
                </a:cxn>
                <a:cxn ang="0">
                  <a:pos x="0" y="1308"/>
                </a:cxn>
                <a:cxn ang="0">
                  <a:pos x="373" y="1681"/>
                </a:cxn>
                <a:cxn ang="0">
                  <a:pos x="1214" y="840"/>
                </a:cxn>
                <a:cxn ang="0">
                  <a:pos x="841" y="467"/>
                </a:cxn>
              </a:cxnLst>
              <a:rect l="0" t="0" r="r" b="b"/>
              <a:pathLst>
                <a:path w="1214" h="1681">
                  <a:moveTo>
                    <a:pt x="841" y="467"/>
                  </a:moveTo>
                  <a:lnTo>
                    <a:pt x="841" y="467"/>
                  </a:lnTo>
                  <a:lnTo>
                    <a:pt x="373" y="0"/>
                  </a:lnTo>
                  <a:lnTo>
                    <a:pt x="0" y="373"/>
                  </a:lnTo>
                  <a:lnTo>
                    <a:pt x="467" y="840"/>
                  </a:lnTo>
                  <a:lnTo>
                    <a:pt x="0" y="1308"/>
                  </a:lnTo>
                  <a:lnTo>
                    <a:pt x="373" y="1681"/>
                  </a:lnTo>
                  <a:lnTo>
                    <a:pt x="1214" y="840"/>
                  </a:lnTo>
                  <a:lnTo>
                    <a:pt x="841" y="4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00" name="pole tekstowe 196"/>
          <p:cNvSpPr txBox="1"/>
          <p:nvPr/>
        </p:nvSpPr>
        <p:spPr>
          <a:xfrm>
            <a:off x="6160247" y="5452603"/>
            <a:ext cx="27090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3"/>
                </a:solidFill>
              </a:rPr>
              <a:t>Demand pull</a:t>
            </a:r>
          </a:p>
        </p:txBody>
      </p:sp>
    </p:spTree>
    <p:extLst>
      <p:ext uri="{BB962C8B-B14F-4D97-AF65-F5344CB8AC3E}">
        <p14:creationId xmlns:p14="http://schemas.microsoft.com/office/powerpoint/2010/main" val="86407524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400" dirty="0"/>
              <a:t>Production, construction &amp; transport + Money, trade, services &amp; IT</a:t>
            </a:r>
            <a:br>
              <a:rPr lang="en-US" sz="2400" dirty="0"/>
            </a:br>
            <a:r>
              <a:rPr lang="en-US" sz="2200" dirty="0">
                <a:solidFill>
                  <a:schemeClr val="accent1"/>
                </a:solidFill>
              </a:rPr>
              <a:t>index of icons – basic shapes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Chemical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industry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Metalworking / Ironworks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Construction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Household goods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Home appliance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Pharmacy / Medicament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Garment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Clothing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Food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FMCG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Alcoholic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beverages</a:t>
            </a:r>
          </a:p>
        </p:txBody>
      </p:sp>
      <p:sp>
        <p:nvSpPr>
          <p:cNvPr id="42" name="Freeform 668"/>
          <p:cNvSpPr>
            <a:spLocks noEditPoints="1"/>
          </p:cNvSpPr>
          <p:nvPr/>
        </p:nvSpPr>
        <p:spPr bwMode="auto">
          <a:xfrm>
            <a:off x="3862769" y="1852908"/>
            <a:ext cx="359235" cy="360140"/>
          </a:xfrm>
          <a:custGeom>
            <a:avLst/>
            <a:gdLst>
              <a:gd name="T0" fmla="*/ 144 w 168"/>
              <a:gd name="T1" fmla="*/ 44 h 168"/>
              <a:gd name="T2" fmla="*/ 136 w 168"/>
              <a:gd name="T3" fmla="*/ 52 h 168"/>
              <a:gd name="T4" fmla="*/ 84 w 168"/>
              <a:gd name="T5" fmla="*/ 0 h 168"/>
              <a:gd name="T6" fmla="*/ 32 w 168"/>
              <a:gd name="T7" fmla="*/ 52 h 168"/>
              <a:gd name="T8" fmla="*/ 24 w 168"/>
              <a:gd name="T9" fmla="*/ 44 h 168"/>
              <a:gd name="T10" fmla="*/ 0 w 168"/>
              <a:gd name="T11" fmla="*/ 60 h 168"/>
              <a:gd name="T12" fmla="*/ 8 w 168"/>
              <a:gd name="T13" fmla="*/ 168 h 168"/>
              <a:gd name="T14" fmla="*/ 16 w 168"/>
              <a:gd name="T15" fmla="*/ 49 h 168"/>
              <a:gd name="T16" fmla="*/ 24 w 168"/>
              <a:gd name="T17" fmla="*/ 168 h 168"/>
              <a:gd name="T18" fmla="*/ 32 w 168"/>
              <a:gd name="T19" fmla="*/ 84 h 168"/>
              <a:gd name="T20" fmla="*/ 66 w 168"/>
              <a:gd name="T21" fmla="*/ 124 h 168"/>
              <a:gd name="T22" fmla="*/ 40 w 168"/>
              <a:gd name="T23" fmla="*/ 136 h 168"/>
              <a:gd name="T24" fmla="*/ 32 w 168"/>
              <a:gd name="T25" fmla="*/ 124 h 168"/>
              <a:gd name="T26" fmla="*/ 52 w 168"/>
              <a:gd name="T27" fmla="*/ 168 h 168"/>
              <a:gd name="T28" fmla="*/ 136 w 168"/>
              <a:gd name="T29" fmla="*/ 148 h 168"/>
              <a:gd name="T30" fmla="*/ 128 w 168"/>
              <a:gd name="T31" fmla="*/ 124 h 168"/>
              <a:gd name="T32" fmla="*/ 106 w 168"/>
              <a:gd name="T33" fmla="*/ 136 h 168"/>
              <a:gd name="T34" fmla="*/ 103 w 168"/>
              <a:gd name="T35" fmla="*/ 124 h 168"/>
              <a:gd name="T36" fmla="*/ 144 w 168"/>
              <a:gd name="T37" fmla="*/ 84 h 168"/>
              <a:gd name="T38" fmla="*/ 152 w 168"/>
              <a:gd name="T39" fmla="*/ 168 h 168"/>
              <a:gd name="T40" fmla="*/ 160 w 168"/>
              <a:gd name="T41" fmla="*/ 60 h 168"/>
              <a:gd name="T42" fmla="*/ 168 w 168"/>
              <a:gd name="T43" fmla="*/ 168 h 168"/>
              <a:gd name="T44" fmla="*/ 148 w 168"/>
              <a:gd name="T45" fmla="*/ 40 h 168"/>
              <a:gd name="T46" fmla="*/ 24 w 168"/>
              <a:gd name="T47" fmla="*/ 76 h 168"/>
              <a:gd name="T48" fmla="*/ 32 w 168"/>
              <a:gd name="T49" fmla="*/ 60 h 168"/>
              <a:gd name="T50" fmla="*/ 84 w 168"/>
              <a:gd name="T51" fmla="*/ 8 h 168"/>
              <a:gd name="T52" fmla="*/ 118 w 168"/>
              <a:gd name="T53" fmla="*/ 60 h 168"/>
              <a:gd name="T54" fmla="*/ 54 w 168"/>
              <a:gd name="T55" fmla="*/ 64 h 168"/>
              <a:gd name="T56" fmla="*/ 40 w 168"/>
              <a:gd name="T57" fmla="*/ 40 h 168"/>
              <a:gd name="T58" fmla="*/ 40 w 168"/>
              <a:gd name="T59" fmla="*/ 80 h 168"/>
              <a:gd name="T60" fmla="*/ 40 w 168"/>
              <a:gd name="T61" fmla="*/ 80 h 168"/>
              <a:gd name="T62" fmla="*/ 44 w 168"/>
              <a:gd name="T63" fmla="*/ 66 h 168"/>
              <a:gd name="T64" fmla="*/ 40 w 168"/>
              <a:gd name="T65" fmla="*/ 80 h 168"/>
              <a:gd name="T66" fmla="*/ 128 w 168"/>
              <a:gd name="T67" fmla="*/ 144 h 168"/>
              <a:gd name="T68" fmla="*/ 116 w 168"/>
              <a:gd name="T69" fmla="*/ 160 h 168"/>
              <a:gd name="T70" fmla="*/ 40 w 168"/>
              <a:gd name="T71" fmla="*/ 148 h 168"/>
              <a:gd name="T72" fmla="*/ 64 w 168"/>
              <a:gd name="T73" fmla="*/ 144 h 168"/>
              <a:gd name="T74" fmla="*/ 60 w 168"/>
              <a:gd name="T75" fmla="*/ 72 h 168"/>
              <a:gd name="T76" fmla="*/ 80 w 168"/>
              <a:gd name="T77" fmla="*/ 88 h 168"/>
              <a:gd name="T78" fmla="*/ 88 w 168"/>
              <a:gd name="T79" fmla="*/ 72 h 168"/>
              <a:gd name="T80" fmla="*/ 100 w 168"/>
              <a:gd name="T81" fmla="*/ 142 h 168"/>
              <a:gd name="T82" fmla="*/ 128 w 168"/>
              <a:gd name="T83" fmla="*/ 80 h 168"/>
              <a:gd name="T84" fmla="*/ 124 w 168"/>
              <a:gd name="T85" fmla="*/ 66 h 168"/>
              <a:gd name="T86" fmla="*/ 128 w 168"/>
              <a:gd name="T87" fmla="*/ 80 h 168"/>
              <a:gd name="T88" fmla="*/ 128 w 168"/>
              <a:gd name="T89" fmla="*/ 80 h 168"/>
              <a:gd name="T90" fmla="*/ 136 w 168"/>
              <a:gd name="T91" fmla="*/ 76 h 168"/>
              <a:gd name="T92" fmla="*/ 144 w 168"/>
              <a:gd name="T93" fmla="*/ 60 h 168"/>
              <a:gd name="T94" fmla="*/ 80 w 168"/>
              <a:gd name="T95" fmla="*/ 112 h 168"/>
              <a:gd name="T96" fmla="*/ 88 w 168"/>
              <a:gd name="T97" fmla="*/ 96 h 168"/>
              <a:gd name="T98" fmla="*/ 80 w 168"/>
              <a:gd name="T99" fmla="*/ 112 h 168"/>
              <a:gd name="T100" fmla="*/ 88 w 168"/>
              <a:gd name="T101" fmla="*/ 128 h 168"/>
              <a:gd name="T102" fmla="*/ 80 w 168"/>
              <a:gd name="T103" fmla="*/ 120 h 168"/>
              <a:gd name="T104" fmla="*/ 80 w 168"/>
              <a:gd name="T105" fmla="*/ 144 h 168"/>
              <a:gd name="T106" fmla="*/ 88 w 168"/>
              <a:gd name="T107" fmla="*/ 136 h 168"/>
              <a:gd name="T108" fmla="*/ 80 w 168"/>
              <a:gd name="T109" fmla="*/ 1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68">
                <a:moveTo>
                  <a:pt x="148" y="40"/>
                </a:moveTo>
                <a:cubicBezTo>
                  <a:pt x="146" y="40"/>
                  <a:pt x="144" y="42"/>
                  <a:pt x="144" y="44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8"/>
                  <a:pt x="113" y="0"/>
                  <a:pt x="84" y="0"/>
                </a:cubicBezTo>
                <a:cubicBezTo>
                  <a:pt x="55" y="0"/>
                  <a:pt x="32" y="18"/>
                  <a:pt x="32" y="40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2"/>
                  <a:pt x="22" y="40"/>
                  <a:pt x="20" y="40"/>
                </a:cubicBezTo>
                <a:cubicBezTo>
                  <a:pt x="9" y="40"/>
                  <a:pt x="0" y="49"/>
                  <a:pt x="0" y="60"/>
                </a:cubicBez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5"/>
                  <a:pt x="11" y="50"/>
                  <a:pt x="16" y="49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84"/>
                  <a:pt x="24" y="84"/>
                  <a:pt x="24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4" y="100"/>
                  <a:pt x="47" y="116"/>
                  <a:pt x="65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5" y="128"/>
                  <a:pt x="64" y="132"/>
                  <a:pt x="62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59"/>
                  <a:pt x="41" y="168"/>
                  <a:pt x="52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7" y="168"/>
                  <a:pt x="136" y="159"/>
                  <a:pt x="136" y="148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06" y="136"/>
                  <a:pt x="106" y="136"/>
                  <a:pt x="106" y="136"/>
                </a:cubicBezTo>
                <a:cubicBezTo>
                  <a:pt x="104" y="132"/>
                  <a:pt x="103" y="128"/>
                  <a:pt x="102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21" y="117"/>
                  <a:pt x="134" y="100"/>
                  <a:pt x="136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7" y="50"/>
                  <a:pt x="160" y="55"/>
                  <a:pt x="160" y="60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49"/>
                  <a:pt x="159" y="40"/>
                  <a:pt x="148" y="40"/>
                </a:cubicBezTo>
                <a:close/>
                <a:moveTo>
                  <a:pt x="32" y="76"/>
                </a:moveTo>
                <a:cubicBezTo>
                  <a:pt x="24" y="76"/>
                  <a:pt x="24" y="76"/>
                  <a:pt x="24" y="76"/>
                </a:cubicBezTo>
                <a:cubicBezTo>
                  <a:pt x="24" y="60"/>
                  <a:pt x="24" y="60"/>
                  <a:pt x="24" y="60"/>
                </a:cubicBezTo>
                <a:cubicBezTo>
                  <a:pt x="32" y="60"/>
                  <a:pt x="32" y="60"/>
                  <a:pt x="32" y="60"/>
                </a:cubicBezTo>
                <a:lnTo>
                  <a:pt x="32" y="76"/>
                </a:lnTo>
                <a:close/>
                <a:moveTo>
                  <a:pt x="84" y="8"/>
                </a:moveTo>
                <a:cubicBezTo>
                  <a:pt x="108" y="8"/>
                  <a:pt x="128" y="22"/>
                  <a:pt x="128" y="40"/>
                </a:cubicBezTo>
                <a:cubicBezTo>
                  <a:pt x="128" y="47"/>
                  <a:pt x="125" y="54"/>
                  <a:pt x="118" y="60"/>
                </a:cubicBezTo>
                <a:cubicBezTo>
                  <a:pt x="117" y="61"/>
                  <a:pt x="116" y="63"/>
                  <a:pt x="11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2" y="63"/>
                  <a:pt x="51" y="61"/>
                  <a:pt x="50" y="60"/>
                </a:cubicBezTo>
                <a:cubicBezTo>
                  <a:pt x="43" y="54"/>
                  <a:pt x="40" y="47"/>
                  <a:pt x="40" y="40"/>
                </a:cubicBezTo>
                <a:cubicBezTo>
                  <a:pt x="40" y="22"/>
                  <a:pt x="60" y="8"/>
                  <a:pt x="84" y="8"/>
                </a:cubicBezTo>
                <a:close/>
                <a:moveTo>
                  <a:pt x="40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3"/>
                  <a:pt x="43" y="64"/>
                  <a:pt x="44" y="66"/>
                </a:cubicBezTo>
                <a:cubicBezTo>
                  <a:pt x="61" y="82"/>
                  <a:pt x="69" y="100"/>
                  <a:pt x="67" y="117"/>
                </a:cubicBezTo>
                <a:cubicBezTo>
                  <a:pt x="51" y="110"/>
                  <a:pt x="40" y="94"/>
                  <a:pt x="40" y="80"/>
                </a:cubicBezTo>
                <a:close/>
                <a:moveTo>
                  <a:pt x="104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55"/>
                  <a:pt x="123" y="160"/>
                  <a:pt x="116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45" y="160"/>
                  <a:pt x="40" y="155"/>
                  <a:pt x="40" y="148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6" y="144"/>
                  <a:pt x="67" y="143"/>
                  <a:pt x="68" y="142"/>
                </a:cubicBezTo>
                <a:cubicBezTo>
                  <a:pt x="80" y="120"/>
                  <a:pt x="78" y="95"/>
                  <a:pt x="6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88"/>
                  <a:pt x="80" y="88"/>
                  <a:pt x="80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72"/>
                  <a:pt x="88" y="72"/>
                  <a:pt x="88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91" y="95"/>
                  <a:pt x="88" y="120"/>
                  <a:pt x="100" y="142"/>
                </a:cubicBezTo>
                <a:cubicBezTo>
                  <a:pt x="101" y="143"/>
                  <a:pt x="102" y="144"/>
                  <a:pt x="104" y="144"/>
                </a:cubicBezTo>
                <a:close/>
                <a:moveTo>
                  <a:pt x="128" y="80"/>
                </a:moveTo>
                <a:cubicBezTo>
                  <a:pt x="128" y="94"/>
                  <a:pt x="117" y="110"/>
                  <a:pt x="101" y="117"/>
                </a:cubicBezTo>
                <a:cubicBezTo>
                  <a:pt x="99" y="100"/>
                  <a:pt x="107" y="82"/>
                  <a:pt x="124" y="66"/>
                </a:cubicBezTo>
                <a:cubicBezTo>
                  <a:pt x="125" y="64"/>
                  <a:pt x="127" y="63"/>
                  <a:pt x="128" y="61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80"/>
                  <a:pt x="128" y="80"/>
                  <a:pt x="128" y="80"/>
                </a:cubicBezTo>
                <a:close/>
                <a:moveTo>
                  <a:pt x="144" y="76"/>
                </a:moveTo>
                <a:cubicBezTo>
                  <a:pt x="136" y="76"/>
                  <a:pt x="136" y="76"/>
                  <a:pt x="136" y="76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44" y="60"/>
                  <a:pt x="144" y="60"/>
                  <a:pt x="144" y="60"/>
                </a:cubicBezTo>
                <a:lnTo>
                  <a:pt x="144" y="76"/>
                </a:lnTo>
                <a:close/>
                <a:moveTo>
                  <a:pt x="80" y="112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96"/>
                  <a:pt x="88" y="96"/>
                  <a:pt x="88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112"/>
                </a:lnTo>
                <a:close/>
                <a:moveTo>
                  <a:pt x="80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0" y="120"/>
                  <a:pt x="80" y="120"/>
                  <a:pt x="80" y="120"/>
                </a:cubicBezTo>
                <a:lnTo>
                  <a:pt x="80" y="128"/>
                </a:lnTo>
                <a:close/>
                <a:moveTo>
                  <a:pt x="80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Freeform 670"/>
          <p:cNvSpPr>
            <a:spLocks noEditPoints="1"/>
          </p:cNvSpPr>
          <p:nvPr/>
        </p:nvSpPr>
        <p:spPr bwMode="auto">
          <a:xfrm>
            <a:off x="2219516" y="1819429"/>
            <a:ext cx="393621" cy="393621"/>
          </a:xfrm>
          <a:custGeom>
            <a:avLst/>
            <a:gdLst>
              <a:gd name="T0" fmla="*/ 48 w 184"/>
              <a:gd name="T1" fmla="*/ 36 h 184"/>
              <a:gd name="T2" fmla="*/ 60 w 184"/>
              <a:gd name="T3" fmla="*/ 40 h 184"/>
              <a:gd name="T4" fmla="*/ 44 w 184"/>
              <a:gd name="T5" fmla="*/ 26 h 184"/>
              <a:gd name="T6" fmla="*/ 34 w 184"/>
              <a:gd name="T7" fmla="*/ 24 h 184"/>
              <a:gd name="T8" fmla="*/ 34 w 184"/>
              <a:gd name="T9" fmla="*/ 24 h 184"/>
              <a:gd name="T10" fmla="*/ 88 w 184"/>
              <a:gd name="T11" fmla="*/ 20 h 184"/>
              <a:gd name="T12" fmla="*/ 100 w 184"/>
              <a:gd name="T13" fmla="*/ 24 h 184"/>
              <a:gd name="T14" fmla="*/ 84 w 184"/>
              <a:gd name="T15" fmla="*/ 10 h 184"/>
              <a:gd name="T16" fmla="*/ 74 w 184"/>
              <a:gd name="T17" fmla="*/ 8 h 184"/>
              <a:gd name="T18" fmla="*/ 74 w 184"/>
              <a:gd name="T19" fmla="*/ 8 h 184"/>
              <a:gd name="T20" fmla="*/ 62 w 184"/>
              <a:gd name="T21" fmla="*/ 112 h 184"/>
              <a:gd name="T22" fmla="*/ 16 w 184"/>
              <a:gd name="T23" fmla="*/ 168 h 184"/>
              <a:gd name="T24" fmla="*/ 64 w 184"/>
              <a:gd name="T25" fmla="*/ 152 h 184"/>
              <a:gd name="T26" fmla="*/ 136 w 184"/>
              <a:gd name="T27" fmla="*/ 152 h 184"/>
              <a:gd name="T28" fmla="*/ 32 w 184"/>
              <a:gd name="T29" fmla="*/ 176 h 184"/>
              <a:gd name="T30" fmla="*/ 64 w 184"/>
              <a:gd name="T31" fmla="*/ 136 h 184"/>
              <a:gd name="T32" fmla="*/ 40 w 184"/>
              <a:gd name="T33" fmla="*/ 122 h 184"/>
              <a:gd name="T34" fmla="*/ 64 w 184"/>
              <a:gd name="T35" fmla="*/ 128 h 184"/>
              <a:gd name="T36" fmla="*/ 136 w 184"/>
              <a:gd name="T37" fmla="*/ 160 h 184"/>
              <a:gd name="T38" fmla="*/ 128 w 184"/>
              <a:gd name="T39" fmla="*/ 136 h 184"/>
              <a:gd name="T40" fmla="*/ 80 w 184"/>
              <a:gd name="T41" fmla="*/ 120 h 184"/>
              <a:gd name="T42" fmla="*/ 88 w 184"/>
              <a:gd name="T43" fmla="*/ 120 h 184"/>
              <a:gd name="T44" fmla="*/ 108 w 184"/>
              <a:gd name="T45" fmla="*/ 120 h 184"/>
              <a:gd name="T46" fmla="*/ 88 w 184"/>
              <a:gd name="T47" fmla="*/ 120 h 184"/>
              <a:gd name="T48" fmla="*/ 164 w 184"/>
              <a:gd name="T49" fmla="*/ 80 h 184"/>
              <a:gd name="T50" fmla="*/ 148 w 184"/>
              <a:gd name="T51" fmla="*/ 48 h 184"/>
              <a:gd name="T52" fmla="*/ 120 w 184"/>
              <a:gd name="T53" fmla="*/ 54 h 184"/>
              <a:gd name="T54" fmla="*/ 112 w 184"/>
              <a:gd name="T55" fmla="*/ 68 h 184"/>
              <a:gd name="T56" fmla="*/ 88 w 184"/>
              <a:gd name="T57" fmla="*/ 40 h 184"/>
              <a:gd name="T58" fmla="*/ 76 w 184"/>
              <a:gd name="T59" fmla="*/ 80 h 184"/>
              <a:gd name="T60" fmla="*/ 36 w 184"/>
              <a:gd name="T61" fmla="*/ 80 h 184"/>
              <a:gd name="T62" fmla="*/ 8 w 184"/>
              <a:gd name="T63" fmla="*/ 184 h 184"/>
              <a:gd name="T64" fmla="*/ 44 w 184"/>
              <a:gd name="T65" fmla="*/ 104 h 184"/>
              <a:gd name="T66" fmla="*/ 84 w 184"/>
              <a:gd name="T67" fmla="*/ 104 h 184"/>
              <a:gd name="T68" fmla="*/ 124 w 184"/>
              <a:gd name="T69" fmla="*/ 104 h 184"/>
              <a:gd name="T70" fmla="*/ 144 w 184"/>
              <a:gd name="T71" fmla="*/ 112 h 184"/>
              <a:gd name="T72" fmla="*/ 160 w 184"/>
              <a:gd name="T73" fmla="*/ 144 h 184"/>
              <a:gd name="T74" fmla="*/ 176 w 184"/>
              <a:gd name="T75" fmla="*/ 144 h 184"/>
              <a:gd name="T76" fmla="*/ 104 w 184"/>
              <a:gd name="T77" fmla="*/ 87 h 184"/>
              <a:gd name="T78" fmla="*/ 104 w 184"/>
              <a:gd name="T79" fmla="*/ 87 h 184"/>
              <a:gd name="T80" fmla="*/ 88 w 184"/>
              <a:gd name="T81" fmla="*/ 48 h 184"/>
              <a:gd name="T82" fmla="*/ 87 w 184"/>
              <a:gd name="T83" fmla="*/ 64 h 184"/>
              <a:gd name="T84" fmla="*/ 136 w 184"/>
              <a:gd name="T85" fmla="*/ 56 h 184"/>
              <a:gd name="T86" fmla="*/ 129 w 184"/>
              <a:gd name="T87" fmla="*/ 48 h 184"/>
              <a:gd name="T88" fmla="*/ 136 w 184"/>
              <a:gd name="T89" fmla="*/ 40 h 184"/>
              <a:gd name="T90" fmla="*/ 130 w 184"/>
              <a:gd name="T91" fmla="*/ 48 h 184"/>
              <a:gd name="T92" fmla="*/ 156 w 184"/>
              <a:gd name="T93" fmla="*/ 128 h 184"/>
              <a:gd name="T94" fmla="*/ 176 w 184"/>
              <a:gd name="T95" fmla="*/ 136 h 184"/>
              <a:gd name="T96" fmla="*/ 136 w 184"/>
              <a:gd name="T97" fmla="*/ 164 h 184"/>
              <a:gd name="T98" fmla="*/ 120 w 184"/>
              <a:gd name="T99" fmla="*/ 172 h 184"/>
              <a:gd name="T100" fmla="*/ 96 w 184"/>
              <a:gd name="T101" fmla="*/ 172 h 184"/>
              <a:gd name="T102" fmla="*/ 96 w 184"/>
              <a:gd name="T103" fmla="*/ 172 h 184"/>
              <a:gd name="T104" fmla="*/ 80 w 184"/>
              <a:gd name="T105" fmla="*/ 1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84">
                <a:moveTo>
                  <a:pt x="60" y="48"/>
                </a:moveTo>
                <a:cubicBezTo>
                  <a:pt x="67" y="48"/>
                  <a:pt x="72" y="43"/>
                  <a:pt x="72" y="36"/>
                </a:cubicBezTo>
                <a:cubicBezTo>
                  <a:pt x="72" y="29"/>
                  <a:pt x="67" y="24"/>
                  <a:pt x="60" y="24"/>
                </a:cubicBezTo>
                <a:cubicBezTo>
                  <a:pt x="53" y="24"/>
                  <a:pt x="48" y="29"/>
                  <a:pt x="48" y="36"/>
                </a:cubicBezTo>
                <a:cubicBezTo>
                  <a:pt x="48" y="43"/>
                  <a:pt x="53" y="48"/>
                  <a:pt x="60" y="48"/>
                </a:cubicBezTo>
                <a:close/>
                <a:moveTo>
                  <a:pt x="60" y="32"/>
                </a:moveTo>
                <a:cubicBezTo>
                  <a:pt x="62" y="32"/>
                  <a:pt x="64" y="34"/>
                  <a:pt x="64" y="36"/>
                </a:cubicBezTo>
                <a:cubicBezTo>
                  <a:pt x="64" y="38"/>
                  <a:pt x="62" y="40"/>
                  <a:pt x="60" y="40"/>
                </a:cubicBezTo>
                <a:cubicBezTo>
                  <a:pt x="58" y="40"/>
                  <a:pt x="56" y="38"/>
                  <a:pt x="56" y="36"/>
                </a:cubicBezTo>
                <a:cubicBezTo>
                  <a:pt x="56" y="34"/>
                  <a:pt x="58" y="32"/>
                  <a:pt x="60" y="32"/>
                </a:cubicBezTo>
                <a:close/>
                <a:moveTo>
                  <a:pt x="34" y="36"/>
                </a:moveTo>
                <a:cubicBezTo>
                  <a:pt x="40" y="36"/>
                  <a:pt x="44" y="32"/>
                  <a:pt x="44" y="26"/>
                </a:cubicBezTo>
                <a:cubicBezTo>
                  <a:pt x="44" y="20"/>
                  <a:pt x="40" y="16"/>
                  <a:pt x="34" y="16"/>
                </a:cubicBezTo>
                <a:cubicBezTo>
                  <a:pt x="28" y="16"/>
                  <a:pt x="24" y="20"/>
                  <a:pt x="24" y="26"/>
                </a:cubicBezTo>
                <a:cubicBezTo>
                  <a:pt x="24" y="32"/>
                  <a:pt x="28" y="36"/>
                  <a:pt x="34" y="36"/>
                </a:cubicBezTo>
                <a:close/>
                <a:moveTo>
                  <a:pt x="34" y="24"/>
                </a:moveTo>
                <a:cubicBezTo>
                  <a:pt x="35" y="24"/>
                  <a:pt x="36" y="25"/>
                  <a:pt x="36" y="26"/>
                </a:cubicBezTo>
                <a:cubicBezTo>
                  <a:pt x="36" y="27"/>
                  <a:pt x="35" y="28"/>
                  <a:pt x="34" y="28"/>
                </a:cubicBezTo>
                <a:cubicBezTo>
                  <a:pt x="33" y="28"/>
                  <a:pt x="32" y="27"/>
                  <a:pt x="32" y="26"/>
                </a:cubicBezTo>
                <a:cubicBezTo>
                  <a:pt x="32" y="25"/>
                  <a:pt x="33" y="24"/>
                  <a:pt x="34" y="24"/>
                </a:cubicBezTo>
                <a:close/>
                <a:moveTo>
                  <a:pt x="100" y="32"/>
                </a:moveTo>
                <a:cubicBezTo>
                  <a:pt x="107" y="32"/>
                  <a:pt x="112" y="27"/>
                  <a:pt x="112" y="20"/>
                </a:cubicBezTo>
                <a:cubicBezTo>
                  <a:pt x="112" y="13"/>
                  <a:pt x="107" y="8"/>
                  <a:pt x="100" y="8"/>
                </a:cubicBezTo>
                <a:cubicBezTo>
                  <a:pt x="93" y="8"/>
                  <a:pt x="88" y="13"/>
                  <a:pt x="88" y="20"/>
                </a:cubicBezTo>
                <a:cubicBezTo>
                  <a:pt x="88" y="27"/>
                  <a:pt x="93" y="32"/>
                  <a:pt x="100" y="32"/>
                </a:cubicBezTo>
                <a:close/>
                <a:moveTo>
                  <a:pt x="100" y="16"/>
                </a:moveTo>
                <a:cubicBezTo>
                  <a:pt x="102" y="16"/>
                  <a:pt x="104" y="18"/>
                  <a:pt x="104" y="20"/>
                </a:cubicBezTo>
                <a:cubicBezTo>
                  <a:pt x="104" y="22"/>
                  <a:pt x="102" y="24"/>
                  <a:pt x="100" y="24"/>
                </a:cubicBezTo>
                <a:cubicBezTo>
                  <a:pt x="98" y="24"/>
                  <a:pt x="96" y="22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lose/>
                <a:moveTo>
                  <a:pt x="74" y="20"/>
                </a:move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68" y="0"/>
                  <a:pt x="64" y="4"/>
                  <a:pt x="64" y="10"/>
                </a:cubicBezTo>
                <a:cubicBezTo>
                  <a:pt x="64" y="16"/>
                  <a:pt x="68" y="20"/>
                  <a:pt x="74" y="20"/>
                </a:cubicBezTo>
                <a:close/>
                <a:moveTo>
                  <a:pt x="74" y="8"/>
                </a:moveTo>
                <a:cubicBezTo>
                  <a:pt x="75" y="8"/>
                  <a:pt x="76" y="9"/>
                  <a:pt x="76" y="10"/>
                </a:cubicBezTo>
                <a:cubicBezTo>
                  <a:pt x="76" y="11"/>
                  <a:pt x="75" y="12"/>
                  <a:pt x="74" y="12"/>
                </a:cubicBezTo>
                <a:cubicBezTo>
                  <a:pt x="73" y="12"/>
                  <a:pt x="72" y="11"/>
                  <a:pt x="72" y="10"/>
                </a:cubicBezTo>
                <a:cubicBezTo>
                  <a:pt x="72" y="9"/>
                  <a:pt x="73" y="8"/>
                  <a:pt x="74" y="8"/>
                </a:cubicBezTo>
                <a:close/>
                <a:moveTo>
                  <a:pt x="136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16"/>
                  <a:pt x="68" y="112"/>
                  <a:pt x="62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2" y="116"/>
                  <a:pt x="32" y="12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3" y="152"/>
                  <a:pt x="16" y="159"/>
                  <a:pt x="16" y="168"/>
                </a:cubicBezTo>
                <a:cubicBezTo>
                  <a:pt x="16" y="177"/>
                  <a:pt x="23" y="184"/>
                  <a:pt x="32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5" y="184"/>
                  <a:pt x="152" y="177"/>
                  <a:pt x="152" y="168"/>
                </a:cubicBezTo>
                <a:cubicBezTo>
                  <a:pt x="152" y="159"/>
                  <a:pt x="145" y="152"/>
                  <a:pt x="136" y="152"/>
                </a:cubicBezTo>
                <a:close/>
                <a:moveTo>
                  <a:pt x="32" y="176"/>
                </a:moveTo>
                <a:cubicBezTo>
                  <a:pt x="28" y="176"/>
                  <a:pt x="24" y="172"/>
                  <a:pt x="24" y="168"/>
                </a:cubicBezTo>
                <a:cubicBezTo>
                  <a:pt x="24" y="164"/>
                  <a:pt x="28" y="160"/>
                  <a:pt x="32" y="160"/>
                </a:cubicBezTo>
                <a:lnTo>
                  <a:pt x="32" y="176"/>
                </a:lnTo>
                <a:close/>
                <a:moveTo>
                  <a:pt x="6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64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1" y="120"/>
                  <a:pt x="42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4" y="121"/>
                  <a:pt x="64" y="122"/>
                </a:cubicBezTo>
                <a:lnTo>
                  <a:pt x="64" y="128"/>
                </a:lnTo>
                <a:close/>
                <a:moveTo>
                  <a:pt x="136" y="176"/>
                </a:moveTo>
                <a:cubicBezTo>
                  <a:pt x="72" y="176"/>
                  <a:pt x="72" y="176"/>
                  <a:pt x="72" y="17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64"/>
                  <a:pt x="144" y="168"/>
                </a:cubicBezTo>
                <a:cubicBezTo>
                  <a:pt x="144" y="172"/>
                  <a:pt x="140" y="176"/>
                  <a:pt x="136" y="176"/>
                </a:cubicBezTo>
                <a:close/>
                <a:moveTo>
                  <a:pt x="120" y="144"/>
                </a:moveTo>
                <a:cubicBezTo>
                  <a:pt x="124" y="144"/>
                  <a:pt x="128" y="140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6"/>
                  <a:pt x="124" y="112"/>
                  <a:pt x="120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2"/>
                  <a:pt x="80" y="116"/>
                  <a:pt x="80" y="120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40"/>
                  <a:pt x="84" y="144"/>
                  <a:pt x="88" y="144"/>
                </a:cubicBezTo>
                <a:lnTo>
                  <a:pt x="120" y="144"/>
                </a:lnTo>
                <a:close/>
                <a:moveTo>
                  <a:pt x="8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0"/>
                </a:lnTo>
                <a:close/>
                <a:moveTo>
                  <a:pt x="176" y="112"/>
                </a:moveTo>
                <a:cubicBezTo>
                  <a:pt x="168" y="112"/>
                  <a:pt x="168" y="112"/>
                  <a:pt x="168" y="112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4"/>
                  <a:pt x="167" y="81"/>
                  <a:pt x="164" y="80"/>
                </a:cubicBezTo>
                <a:cubicBezTo>
                  <a:pt x="162" y="78"/>
                  <a:pt x="159" y="78"/>
                  <a:pt x="156" y="8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57"/>
                  <a:pt x="144" y="57"/>
                  <a:pt x="144" y="57"/>
                </a:cubicBezTo>
                <a:cubicBezTo>
                  <a:pt x="146" y="55"/>
                  <a:pt x="148" y="52"/>
                  <a:pt x="148" y="48"/>
                </a:cubicBezTo>
                <a:cubicBezTo>
                  <a:pt x="148" y="45"/>
                  <a:pt x="147" y="41"/>
                  <a:pt x="144" y="39"/>
                </a:cubicBezTo>
                <a:cubicBezTo>
                  <a:pt x="143" y="31"/>
                  <a:pt x="137" y="24"/>
                  <a:pt x="128" y="24"/>
                </a:cubicBezTo>
                <a:cubicBezTo>
                  <a:pt x="119" y="24"/>
                  <a:pt x="112" y="31"/>
                  <a:pt x="112" y="40"/>
                </a:cubicBezTo>
                <a:cubicBezTo>
                  <a:pt x="112" y="46"/>
                  <a:pt x="115" y="51"/>
                  <a:pt x="120" y="54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19" y="79"/>
                  <a:pt x="117" y="79"/>
                  <a:pt x="116" y="8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66"/>
                  <a:pt x="112" y="65"/>
                  <a:pt x="112" y="64"/>
                </a:cubicBezTo>
                <a:cubicBezTo>
                  <a:pt x="112" y="59"/>
                  <a:pt x="108" y="54"/>
                  <a:pt x="104" y="53"/>
                </a:cubicBezTo>
                <a:cubicBezTo>
                  <a:pt x="102" y="45"/>
                  <a:pt x="96" y="40"/>
                  <a:pt x="88" y="40"/>
                </a:cubicBezTo>
                <a:cubicBezTo>
                  <a:pt x="79" y="40"/>
                  <a:pt x="72" y="47"/>
                  <a:pt x="72" y="56"/>
                </a:cubicBezTo>
                <a:cubicBezTo>
                  <a:pt x="72" y="62"/>
                  <a:pt x="75" y="67"/>
                  <a:pt x="80" y="70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79"/>
                  <a:pt x="77" y="79"/>
                  <a:pt x="76" y="80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4"/>
                  <a:pt x="47" y="81"/>
                  <a:pt x="44" y="80"/>
                </a:cubicBezTo>
                <a:cubicBezTo>
                  <a:pt x="42" y="78"/>
                  <a:pt x="39" y="78"/>
                  <a:pt x="36" y="80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1"/>
                  <a:pt x="0" y="104"/>
                  <a:pt x="0" y="106"/>
                </a:cubicBezTo>
                <a:cubicBezTo>
                  <a:pt x="0" y="184"/>
                  <a:pt x="0" y="184"/>
                  <a:pt x="0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06"/>
                  <a:pt x="8" y="106"/>
                  <a:pt x="8" y="106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100"/>
                  <a:pt x="41" y="103"/>
                  <a:pt x="44" y="104"/>
                </a:cubicBezTo>
                <a:cubicBezTo>
                  <a:pt x="46" y="106"/>
                  <a:pt x="49" y="106"/>
                  <a:pt x="52" y="104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100"/>
                  <a:pt x="81" y="103"/>
                  <a:pt x="84" y="104"/>
                </a:cubicBezTo>
                <a:cubicBezTo>
                  <a:pt x="86" y="106"/>
                  <a:pt x="89" y="106"/>
                  <a:pt x="92" y="104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100"/>
                  <a:pt x="121" y="103"/>
                  <a:pt x="124" y="104"/>
                </a:cubicBezTo>
                <a:cubicBezTo>
                  <a:pt x="126" y="106"/>
                  <a:pt x="129" y="106"/>
                  <a:pt x="132" y="104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0" y="112"/>
                  <a:pt x="136" y="116"/>
                  <a:pt x="136" y="1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0"/>
                  <a:pt x="140" y="144"/>
                  <a:pt x="14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80" y="144"/>
                  <a:pt x="184" y="140"/>
                  <a:pt x="184" y="136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6"/>
                  <a:pt x="180" y="112"/>
                  <a:pt x="176" y="112"/>
                </a:cubicBezTo>
                <a:close/>
                <a:moveTo>
                  <a:pt x="104" y="87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87"/>
                </a:lnTo>
                <a:close/>
                <a:moveTo>
                  <a:pt x="87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2" y="63"/>
                  <a:pt x="80" y="60"/>
                  <a:pt x="80" y="56"/>
                </a:cubicBezTo>
                <a:cubicBezTo>
                  <a:pt x="80" y="52"/>
                  <a:pt x="84" y="48"/>
                  <a:pt x="88" y="48"/>
                </a:cubicBezTo>
                <a:cubicBezTo>
                  <a:pt x="92" y="48"/>
                  <a:pt x="96" y="52"/>
                  <a:pt x="96" y="56"/>
                </a:cubicBezTo>
                <a:cubicBezTo>
                  <a:pt x="96" y="58"/>
                  <a:pt x="98" y="60"/>
                  <a:pt x="100" y="60"/>
                </a:cubicBezTo>
                <a:cubicBezTo>
                  <a:pt x="102" y="60"/>
                  <a:pt x="104" y="62"/>
                  <a:pt x="104" y="64"/>
                </a:cubicBezTo>
                <a:lnTo>
                  <a:pt x="87" y="64"/>
                </a:lnTo>
                <a:close/>
                <a:moveTo>
                  <a:pt x="136" y="92"/>
                </a:moveTo>
                <a:cubicBezTo>
                  <a:pt x="128" y="97"/>
                  <a:pt x="128" y="97"/>
                  <a:pt x="128" y="97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92"/>
                </a:lnTo>
                <a:close/>
                <a:moveTo>
                  <a:pt x="130" y="48"/>
                </a:moveTo>
                <a:cubicBezTo>
                  <a:pt x="130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24" y="48"/>
                  <a:pt x="120" y="44"/>
                  <a:pt x="120" y="40"/>
                </a:cubicBezTo>
                <a:cubicBezTo>
                  <a:pt x="120" y="36"/>
                  <a:pt x="124" y="32"/>
                  <a:pt x="128" y="32"/>
                </a:cubicBezTo>
                <a:cubicBezTo>
                  <a:pt x="132" y="32"/>
                  <a:pt x="136" y="36"/>
                  <a:pt x="136" y="40"/>
                </a:cubicBezTo>
                <a:cubicBezTo>
                  <a:pt x="136" y="40"/>
                  <a:pt x="136" y="41"/>
                  <a:pt x="136" y="41"/>
                </a:cubicBezTo>
                <a:cubicBezTo>
                  <a:pt x="136" y="42"/>
                  <a:pt x="137" y="44"/>
                  <a:pt x="138" y="45"/>
                </a:cubicBezTo>
                <a:cubicBezTo>
                  <a:pt x="139" y="45"/>
                  <a:pt x="140" y="47"/>
                  <a:pt x="140" y="48"/>
                </a:cubicBezTo>
                <a:lnTo>
                  <a:pt x="130" y="48"/>
                </a:lnTo>
                <a:close/>
                <a:moveTo>
                  <a:pt x="144" y="136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6" y="136"/>
                  <a:pt x="176" y="136"/>
                  <a:pt x="176" y="136"/>
                </a:cubicBezTo>
                <a:lnTo>
                  <a:pt x="144" y="136"/>
                </a:lnTo>
                <a:close/>
                <a:moveTo>
                  <a:pt x="128" y="172"/>
                </a:moveTo>
                <a:cubicBezTo>
                  <a:pt x="136" y="172"/>
                  <a:pt x="136" y="172"/>
                  <a:pt x="136" y="17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8" y="164"/>
                  <a:pt x="128" y="164"/>
                  <a:pt x="128" y="164"/>
                </a:cubicBezTo>
                <a:lnTo>
                  <a:pt x="128" y="172"/>
                </a:lnTo>
                <a:close/>
                <a:moveTo>
                  <a:pt x="112" y="172"/>
                </a:moveTo>
                <a:cubicBezTo>
                  <a:pt x="120" y="172"/>
                  <a:pt x="120" y="172"/>
                  <a:pt x="120" y="17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12" y="164"/>
                  <a:pt x="112" y="164"/>
                  <a:pt x="112" y="164"/>
                </a:cubicBezTo>
                <a:lnTo>
                  <a:pt x="112" y="172"/>
                </a:lnTo>
                <a:close/>
                <a:moveTo>
                  <a:pt x="96" y="172"/>
                </a:moveTo>
                <a:cubicBezTo>
                  <a:pt x="104" y="172"/>
                  <a:pt x="104" y="172"/>
                  <a:pt x="104" y="172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72"/>
                </a:lnTo>
                <a:close/>
                <a:moveTo>
                  <a:pt x="80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0" y="164"/>
                  <a:pt x="80" y="164"/>
                  <a:pt x="80" y="164"/>
                </a:cubicBezTo>
                <a:lnTo>
                  <a:pt x="80" y="1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0" name="Freeform 675"/>
          <p:cNvSpPr>
            <a:spLocks noEditPoints="1"/>
          </p:cNvSpPr>
          <p:nvPr/>
        </p:nvSpPr>
        <p:spPr bwMode="auto">
          <a:xfrm>
            <a:off x="6395514" y="1852908"/>
            <a:ext cx="222599" cy="360140"/>
          </a:xfrm>
          <a:custGeom>
            <a:avLst/>
            <a:gdLst>
              <a:gd name="T0" fmla="*/ 86 w 104"/>
              <a:gd name="T1" fmla="*/ 28 h 168"/>
              <a:gd name="T2" fmla="*/ 88 w 104"/>
              <a:gd name="T3" fmla="*/ 12 h 168"/>
              <a:gd name="T4" fmla="*/ 28 w 104"/>
              <a:gd name="T5" fmla="*/ 0 h 168"/>
              <a:gd name="T6" fmla="*/ 16 w 104"/>
              <a:gd name="T7" fmla="*/ 24 h 168"/>
              <a:gd name="T8" fmla="*/ 14 w 104"/>
              <a:gd name="T9" fmla="*/ 33 h 168"/>
              <a:gd name="T10" fmla="*/ 0 w 104"/>
              <a:gd name="T11" fmla="*/ 156 h 168"/>
              <a:gd name="T12" fmla="*/ 92 w 104"/>
              <a:gd name="T13" fmla="*/ 168 h 168"/>
              <a:gd name="T14" fmla="*/ 104 w 104"/>
              <a:gd name="T15" fmla="*/ 64 h 168"/>
              <a:gd name="T16" fmla="*/ 24 w 104"/>
              <a:gd name="T17" fmla="*/ 12 h 168"/>
              <a:gd name="T18" fmla="*/ 76 w 104"/>
              <a:gd name="T19" fmla="*/ 8 h 168"/>
              <a:gd name="T20" fmla="*/ 80 w 104"/>
              <a:gd name="T21" fmla="*/ 20 h 168"/>
              <a:gd name="T22" fmla="*/ 24 w 104"/>
              <a:gd name="T23" fmla="*/ 12 h 168"/>
              <a:gd name="T24" fmla="*/ 27 w 104"/>
              <a:gd name="T25" fmla="*/ 28 h 168"/>
              <a:gd name="T26" fmla="*/ 84 w 104"/>
              <a:gd name="T27" fmla="*/ 38 h 168"/>
              <a:gd name="T28" fmla="*/ 8 w 104"/>
              <a:gd name="T29" fmla="*/ 60 h 168"/>
              <a:gd name="T30" fmla="*/ 96 w 104"/>
              <a:gd name="T31" fmla="*/ 156 h 168"/>
              <a:gd name="T32" fmla="*/ 12 w 104"/>
              <a:gd name="T33" fmla="*/ 160 h 168"/>
              <a:gd name="T34" fmla="*/ 8 w 104"/>
              <a:gd name="T35" fmla="*/ 148 h 168"/>
              <a:gd name="T36" fmla="*/ 96 w 104"/>
              <a:gd name="T37" fmla="*/ 156 h 168"/>
              <a:gd name="T38" fmla="*/ 8 w 104"/>
              <a:gd name="T39" fmla="*/ 140 h 168"/>
              <a:gd name="T40" fmla="*/ 96 w 104"/>
              <a:gd name="T41" fmla="*/ 68 h 168"/>
              <a:gd name="T42" fmla="*/ 28 w 104"/>
              <a:gd name="T43" fmla="*/ 116 h 168"/>
              <a:gd name="T44" fmla="*/ 40 w 104"/>
              <a:gd name="T45" fmla="*/ 128 h 168"/>
              <a:gd name="T46" fmla="*/ 60 w 104"/>
              <a:gd name="T47" fmla="*/ 132 h 168"/>
              <a:gd name="T48" fmla="*/ 64 w 104"/>
              <a:gd name="T49" fmla="*/ 116 h 168"/>
              <a:gd name="T50" fmla="*/ 80 w 104"/>
              <a:gd name="T51" fmla="*/ 112 h 168"/>
              <a:gd name="T52" fmla="*/ 76 w 104"/>
              <a:gd name="T53" fmla="*/ 92 h 168"/>
              <a:gd name="T54" fmla="*/ 64 w 104"/>
              <a:gd name="T55" fmla="*/ 80 h 168"/>
              <a:gd name="T56" fmla="*/ 44 w 104"/>
              <a:gd name="T57" fmla="*/ 76 h 168"/>
              <a:gd name="T58" fmla="*/ 40 w 104"/>
              <a:gd name="T59" fmla="*/ 92 h 168"/>
              <a:gd name="T60" fmla="*/ 24 w 104"/>
              <a:gd name="T61" fmla="*/ 96 h 168"/>
              <a:gd name="T62" fmla="*/ 28 w 104"/>
              <a:gd name="T63" fmla="*/ 116 h 168"/>
              <a:gd name="T64" fmla="*/ 44 w 104"/>
              <a:gd name="T65" fmla="*/ 100 h 168"/>
              <a:gd name="T66" fmla="*/ 48 w 104"/>
              <a:gd name="T67" fmla="*/ 84 h 168"/>
              <a:gd name="T68" fmla="*/ 56 w 104"/>
              <a:gd name="T69" fmla="*/ 96 h 168"/>
              <a:gd name="T70" fmla="*/ 72 w 104"/>
              <a:gd name="T71" fmla="*/ 100 h 168"/>
              <a:gd name="T72" fmla="*/ 60 w 104"/>
              <a:gd name="T73" fmla="*/ 108 h 168"/>
              <a:gd name="T74" fmla="*/ 56 w 104"/>
              <a:gd name="T75" fmla="*/ 124 h 168"/>
              <a:gd name="T76" fmla="*/ 48 w 104"/>
              <a:gd name="T77" fmla="*/ 112 h 168"/>
              <a:gd name="T78" fmla="*/ 32 w 104"/>
              <a:gd name="T79" fmla="*/ 10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168">
                <a:moveTo>
                  <a:pt x="90" y="33"/>
                </a:moveTo>
                <a:cubicBezTo>
                  <a:pt x="88" y="31"/>
                  <a:pt x="87" y="29"/>
                  <a:pt x="86" y="28"/>
                </a:cubicBezTo>
                <a:cubicBezTo>
                  <a:pt x="87" y="27"/>
                  <a:pt x="88" y="26"/>
                  <a:pt x="88" y="24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6"/>
                  <a:pt x="17" y="27"/>
                  <a:pt x="18" y="28"/>
                </a:cubicBezTo>
                <a:cubicBezTo>
                  <a:pt x="17" y="29"/>
                  <a:pt x="16" y="31"/>
                  <a:pt x="14" y="33"/>
                </a:cubicBezTo>
                <a:cubicBezTo>
                  <a:pt x="8" y="40"/>
                  <a:pt x="0" y="50"/>
                  <a:pt x="0" y="6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9" y="168"/>
                  <a:pt x="104" y="163"/>
                  <a:pt x="104" y="156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50"/>
                  <a:pt x="96" y="40"/>
                  <a:pt x="90" y="33"/>
                </a:cubicBezTo>
                <a:close/>
                <a:moveTo>
                  <a:pt x="24" y="12"/>
                </a:moveTo>
                <a:cubicBezTo>
                  <a:pt x="24" y="10"/>
                  <a:pt x="26" y="8"/>
                  <a:pt x="28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cubicBezTo>
                  <a:pt x="80" y="20"/>
                  <a:pt x="80" y="20"/>
                  <a:pt x="80" y="20"/>
                </a:cubicBezTo>
                <a:cubicBezTo>
                  <a:pt x="24" y="20"/>
                  <a:pt x="24" y="20"/>
                  <a:pt x="24" y="20"/>
                </a:cubicBezTo>
                <a:lnTo>
                  <a:pt x="24" y="12"/>
                </a:lnTo>
                <a:close/>
                <a:moveTo>
                  <a:pt x="20" y="38"/>
                </a:moveTo>
                <a:cubicBezTo>
                  <a:pt x="23" y="34"/>
                  <a:pt x="26" y="31"/>
                  <a:pt x="27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8" y="31"/>
                  <a:pt x="81" y="34"/>
                  <a:pt x="84" y="38"/>
                </a:cubicBezTo>
                <a:cubicBezTo>
                  <a:pt x="88" y="44"/>
                  <a:pt x="94" y="51"/>
                  <a:pt x="96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10" y="51"/>
                  <a:pt x="16" y="44"/>
                  <a:pt x="20" y="38"/>
                </a:cubicBezTo>
                <a:close/>
                <a:moveTo>
                  <a:pt x="96" y="156"/>
                </a:moveTo>
                <a:cubicBezTo>
                  <a:pt x="96" y="158"/>
                  <a:pt x="94" y="160"/>
                  <a:pt x="92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48"/>
                  <a:pt x="8" y="148"/>
                  <a:pt x="8" y="148"/>
                </a:cubicBezTo>
                <a:cubicBezTo>
                  <a:pt x="96" y="148"/>
                  <a:pt x="96" y="148"/>
                  <a:pt x="96" y="148"/>
                </a:cubicBezTo>
                <a:lnTo>
                  <a:pt x="96" y="156"/>
                </a:lnTo>
                <a:close/>
                <a:moveTo>
                  <a:pt x="96" y="140"/>
                </a:moveTo>
                <a:cubicBezTo>
                  <a:pt x="8" y="140"/>
                  <a:pt x="8" y="140"/>
                  <a:pt x="8" y="140"/>
                </a:cubicBezTo>
                <a:cubicBezTo>
                  <a:pt x="8" y="68"/>
                  <a:pt x="8" y="68"/>
                  <a:pt x="8" y="68"/>
                </a:cubicBezTo>
                <a:cubicBezTo>
                  <a:pt x="96" y="68"/>
                  <a:pt x="96" y="68"/>
                  <a:pt x="96" y="68"/>
                </a:cubicBezTo>
                <a:lnTo>
                  <a:pt x="96" y="140"/>
                </a:lnTo>
                <a:close/>
                <a:moveTo>
                  <a:pt x="28" y="116"/>
                </a:moveTo>
                <a:cubicBezTo>
                  <a:pt x="40" y="116"/>
                  <a:pt x="40" y="116"/>
                  <a:pt x="40" y="116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0" y="130"/>
                  <a:pt x="42" y="132"/>
                  <a:pt x="44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2" y="132"/>
                  <a:pt x="64" y="130"/>
                  <a:pt x="64" y="128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4"/>
                  <a:pt x="78" y="92"/>
                  <a:pt x="76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78"/>
                  <a:pt x="62" y="76"/>
                  <a:pt x="60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2" y="76"/>
                  <a:pt x="40" y="78"/>
                  <a:pt x="40" y="80"/>
                </a:cubicBezTo>
                <a:cubicBezTo>
                  <a:pt x="40" y="92"/>
                  <a:pt x="40" y="92"/>
                  <a:pt x="40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4"/>
                  <a:pt x="24" y="96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4" y="114"/>
                  <a:pt x="26" y="116"/>
                  <a:pt x="28" y="116"/>
                </a:cubicBezTo>
                <a:close/>
                <a:moveTo>
                  <a:pt x="32" y="100"/>
                </a:moveTo>
                <a:cubicBezTo>
                  <a:pt x="44" y="100"/>
                  <a:pt x="44" y="100"/>
                  <a:pt x="44" y="100"/>
                </a:cubicBezTo>
                <a:cubicBezTo>
                  <a:pt x="46" y="100"/>
                  <a:pt x="48" y="98"/>
                  <a:pt x="48" y="96"/>
                </a:cubicBezTo>
                <a:cubicBezTo>
                  <a:pt x="48" y="84"/>
                  <a:pt x="48" y="84"/>
                  <a:pt x="48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8"/>
                  <a:pt x="58" y="100"/>
                  <a:pt x="60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8" y="108"/>
                  <a:pt x="56" y="110"/>
                  <a:pt x="56" y="112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8" y="110"/>
                  <a:pt x="46" y="108"/>
                  <a:pt x="44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4" name="Freeform 677"/>
          <p:cNvSpPr>
            <a:spLocks noEditPoints="1"/>
          </p:cNvSpPr>
          <p:nvPr/>
        </p:nvSpPr>
        <p:spPr bwMode="auto">
          <a:xfrm>
            <a:off x="4675346" y="1785043"/>
            <a:ext cx="376428" cy="428006"/>
          </a:xfrm>
          <a:custGeom>
            <a:avLst/>
            <a:gdLst>
              <a:gd name="T0" fmla="*/ 168 w 176"/>
              <a:gd name="T1" fmla="*/ 180 h 200"/>
              <a:gd name="T2" fmla="*/ 172 w 176"/>
              <a:gd name="T3" fmla="*/ 168 h 200"/>
              <a:gd name="T4" fmla="*/ 170 w 176"/>
              <a:gd name="T5" fmla="*/ 152 h 200"/>
              <a:gd name="T6" fmla="*/ 152 w 176"/>
              <a:gd name="T7" fmla="*/ 147 h 200"/>
              <a:gd name="T8" fmla="*/ 151 w 176"/>
              <a:gd name="T9" fmla="*/ 145 h 200"/>
              <a:gd name="T10" fmla="*/ 114 w 176"/>
              <a:gd name="T11" fmla="*/ 127 h 200"/>
              <a:gd name="T12" fmla="*/ 96 w 176"/>
              <a:gd name="T13" fmla="*/ 112 h 200"/>
              <a:gd name="T14" fmla="*/ 90 w 176"/>
              <a:gd name="T15" fmla="*/ 116 h 200"/>
              <a:gd name="T16" fmla="*/ 88 w 176"/>
              <a:gd name="T17" fmla="*/ 116 h 200"/>
              <a:gd name="T18" fmla="*/ 86 w 176"/>
              <a:gd name="T19" fmla="*/ 116 h 200"/>
              <a:gd name="T20" fmla="*/ 88 w 176"/>
              <a:gd name="T21" fmla="*/ 112 h 200"/>
              <a:gd name="T22" fmla="*/ 108 w 176"/>
              <a:gd name="T23" fmla="*/ 77 h 200"/>
              <a:gd name="T24" fmla="*/ 120 w 176"/>
              <a:gd name="T25" fmla="*/ 28 h 200"/>
              <a:gd name="T26" fmla="*/ 100 w 176"/>
              <a:gd name="T27" fmla="*/ 0 h 200"/>
              <a:gd name="T28" fmla="*/ 76 w 176"/>
              <a:gd name="T29" fmla="*/ 0 h 200"/>
              <a:gd name="T30" fmla="*/ 56 w 176"/>
              <a:gd name="T31" fmla="*/ 28 h 200"/>
              <a:gd name="T32" fmla="*/ 68 w 176"/>
              <a:gd name="T33" fmla="*/ 77 h 200"/>
              <a:gd name="T34" fmla="*/ 60 w 176"/>
              <a:gd name="T35" fmla="*/ 116 h 200"/>
              <a:gd name="T36" fmla="*/ 26 w 176"/>
              <a:gd name="T37" fmla="*/ 145 h 200"/>
              <a:gd name="T38" fmla="*/ 24 w 176"/>
              <a:gd name="T39" fmla="*/ 147 h 200"/>
              <a:gd name="T40" fmla="*/ 24 w 176"/>
              <a:gd name="T41" fmla="*/ 152 h 200"/>
              <a:gd name="T42" fmla="*/ 4 w 176"/>
              <a:gd name="T43" fmla="*/ 164 h 200"/>
              <a:gd name="T44" fmla="*/ 12 w 176"/>
              <a:gd name="T45" fmla="*/ 176 h 200"/>
              <a:gd name="T46" fmla="*/ 4 w 176"/>
              <a:gd name="T47" fmla="*/ 188 h 200"/>
              <a:gd name="T48" fmla="*/ 170 w 176"/>
              <a:gd name="T49" fmla="*/ 200 h 200"/>
              <a:gd name="T50" fmla="*/ 88 w 176"/>
              <a:gd name="T51" fmla="*/ 128 h 200"/>
              <a:gd name="T52" fmla="*/ 88 w 176"/>
              <a:gd name="T53" fmla="*/ 136 h 200"/>
              <a:gd name="T54" fmla="*/ 88 w 176"/>
              <a:gd name="T55" fmla="*/ 128 h 200"/>
              <a:gd name="T56" fmla="*/ 112 w 176"/>
              <a:gd name="T57" fmla="*/ 38 h 200"/>
              <a:gd name="T58" fmla="*/ 86 w 176"/>
              <a:gd name="T59" fmla="*/ 24 h 200"/>
              <a:gd name="T60" fmla="*/ 111 w 176"/>
              <a:gd name="T61" fmla="*/ 61 h 200"/>
              <a:gd name="T62" fmla="*/ 64 w 176"/>
              <a:gd name="T63" fmla="*/ 28 h 200"/>
              <a:gd name="T64" fmla="*/ 103 w 176"/>
              <a:gd name="T65" fmla="*/ 72 h 200"/>
              <a:gd name="T66" fmla="*/ 64 w 176"/>
              <a:gd name="T67" fmla="*/ 28 h 200"/>
              <a:gd name="T68" fmla="*/ 64 w 176"/>
              <a:gd name="T69" fmla="*/ 56 h 200"/>
              <a:gd name="T70" fmla="*/ 84 w 176"/>
              <a:gd name="T71" fmla="*/ 76 h 200"/>
              <a:gd name="T72" fmla="*/ 84 w 176"/>
              <a:gd name="T73" fmla="*/ 93 h 200"/>
              <a:gd name="T74" fmla="*/ 92 w 176"/>
              <a:gd name="T75" fmla="*/ 100 h 200"/>
              <a:gd name="T76" fmla="*/ 77 w 176"/>
              <a:gd name="T77" fmla="*/ 121 h 200"/>
              <a:gd name="T78" fmla="*/ 81 w 176"/>
              <a:gd name="T79" fmla="*/ 97 h 200"/>
              <a:gd name="T80" fmla="*/ 88 w 176"/>
              <a:gd name="T81" fmla="*/ 144 h 200"/>
              <a:gd name="T82" fmla="*/ 144 w 176"/>
              <a:gd name="T83" fmla="*/ 152 h 200"/>
              <a:gd name="T84" fmla="*/ 12 w 176"/>
              <a:gd name="T85" fmla="*/ 192 h 200"/>
              <a:gd name="T86" fmla="*/ 20 w 176"/>
              <a:gd name="T87" fmla="*/ 176 h 200"/>
              <a:gd name="T88" fmla="*/ 12 w 176"/>
              <a:gd name="T89" fmla="*/ 160 h 200"/>
              <a:gd name="T90" fmla="*/ 164 w 176"/>
              <a:gd name="T91" fmla="*/ 165 h 200"/>
              <a:gd name="T92" fmla="*/ 164 w 176"/>
              <a:gd name="T93" fmla="*/ 190 h 200"/>
              <a:gd name="T94" fmla="*/ 40 w 176"/>
              <a:gd name="T95" fmla="*/ 164 h 200"/>
              <a:gd name="T96" fmla="*/ 52 w 176"/>
              <a:gd name="T97" fmla="*/ 176 h 200"/>
              <a:gd name="T98" fmla="*/ 36 w 176"/>
              <a:gd name="T99" fmla="*/ 176 h 200"/>
              <a:gd name="T100" fmla="*/ 40 w 176"/>
              <a:gd name="T101" fmla="*/ 180 h 200"/>
              <a:gd name="T102" fmla="*/ 72 w 176"/>
              <a:gd name="T103" fmla="*/ 188 h 200"/>
              <a:gd name="T104" fmla="*/ 72 w 176"/>
              <a:gd name="T105" fmla="*/ 180 h 200"/>
              <a:gd name="T106" fmla="*/ 76 w 176"/>
              <a:gd name="T107" fmla="*/ 176 h 200"/>
              <a:gd name="T108" fmla="*/ 92 w 176"/>
              <a:gd name="T109" fmla="*/ 176 h 200"/>
              <a:gd name="T110" fmla="*/ 104 w 176"/>
              <a:gd name="T111" fmla="*/ 164 h 200"/>
              <a:gd name="T112" fmla="*/ 104 w 176"/>
              <a:gd name="T113" fmla="*/ 172 h 200"/>
              <a:gd name="T114" fmla="*/ 136 w 176"/>
              <a:gd name="T115" fmla="*/ 164 h 200"/>
              <a:gd name="T116" fmla="*/ 148 w 176"/>
              <a:gd name="T117" fmla="*/ 176 h 200"/>
              <a:gd name="T118" fmla="*/ 132 w 176"/>
              <a:gd name="T119" fmla="*/ 176 h 200"/>
              <a:gd name="T120" fmla="*/ 136 w 176"/>
              <a:gd name="T121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200">
                <a:moveTo>
                  <a:pt x="172" y="188"/>
                </a:moveTo>
                <a:cubicBezTo>
                  <a:pt x="172" y="184"/>
                  <a:pt x="172" y="184"/>
                  <a:pt x="172" y="184"/>
                </a:cubicBezTo>
                <a:cubicBezTo>
                  <a:pt x="172" y="182"/>
                  <a:pt x="170" y="180"/>
                  <a:pt x="168" y="180"/>
                </a:cubicBezTo>
                <a:cubicBezTo>
                  <a:pt x="166" y="180"/>
                  <a:pt x="164" y="178"/>
                  <a:pt x="164" y="176"/>
                </a:cubicBezTo>
                <a:cubicBezTo>
                  <a:pt x="164" y="174"/>
                  <a:pt x="166" y="172"/>
                  <a:pt x="168" y="172"/>
                </a:cubicBezTo>
                <a:cubicBezTo>
                  <a:pt x="170" y="172"/>
                  <a:pt x="172" y="170"/>
                  <a:pt x="172" y="168"/>
                </a:cubicBezTo>
                <a:cubicBezTo>
                  <a:pt x="172" y="164"/>
                  <a:pt x="172" y="164"/>
                  <a:pt x="172" y="164"/>
                </a:cubicBezTo>
                <a:cubicBezTo>
                  <a:pt x="174" y="163"/>
                  <a:pt x="176" y="161"/>
                  <a:pt x="176" y="158"/>
                </a:cubicBezTo>
                <a:cubicBezTo>
                  <a:pt x="176" y="155"/>
                  <a:pt x="173" y="152"/>
                  <a:pt x="170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2" y="148"/>
                  <a:pt x="152" y="148"/>
                  <a:pt x="152" y="147"/>
                </a:cubicBezTo>
                <a:cubicBezTo>
                  <a:pt x="152" y="147"/>
                  <a:pt x="152" y="147"/>
                  <a:pt x="152" y="147"/>
                </a:cubicBezTo>
                <a:cubicBezTo>
                  <a:pt x="152" y="146"/>
                  <a:pt x="151" y="146"/>
                  <a:pt x="151" y="146"/>
                </a:cubicBezTo>
                <a:cubicBezTo>
                  <a:pt x="151" y="146"/>
                  <a:pt x="151" y="145"/>
                  <a:pt x="151" y="145"/>
                </a:cubicBezTo>
                <a:cubicBezTo>
                  <a:pt x="151" y="145"/>
                  <a:pt x="150" y="145"/>
                  <a:pt x="150" y="145"/>
                </a:cubicBezTo>
                <a:cubicBezTo>
                  <a:pt x="150" y="145"/>
                  <a:pt x="150" y="144"/>
                  <a:pt x="150" y="144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5" y="124"/>
                  <a:pt x="116" y="120"/>
                  <a:pt x="116" y="116"/>
                </a:cubicBezTo>
                <a:cubicBezTo>
                  <a:pt x="116" y="114"/>
                  <a:pt x="114" y="112"/>
                  <a:pt x="112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4" y="112"/>
                  <a:pt x="92" y="114"/>
                  <a:pt x="92" y="116"/>
                </a:cubicBezTo>
                <a:cubicBezTo>
                  <a:pt x="92" y="116"/>
                  <a:pt x="92" y="117"/>
                  <a:pt x="92" y="117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6"/>
                  <a:pt x="88" y="116"/>
                  <a:pt x="87" y="116"/>
                </a:cubicBezTo>
                <a:cubicBezTo>
                  <a:pt x="87" y="116"/>
                  <a:pt x="87" y="116"/>
                  <a:pt x="86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7"/>
                  <a:pt x="84" y="116"/>
                  <a:pt x="84" y="116"/>
                </a:cubicBezTo>
                <a:cubicBezTo>
                  <a:pt x="84" y="114"/>
                  <a:pt x="86" y="112"/>
                  <a:pt x="88" y="112"/>
                </a:cubicBezTo>
                <a:cubicBezTo>
                  <a:pt x="95" y="112"/>
                  <a:pt x="100" y="107"/>
                  <a:pt x="100" y="100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3" y="81"/>
                  <a:pt x="106" y="79"/>
                  <a:pt x="108" y="77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7" y="69"/>
                  <a:pt x="120" y="62"/>
                  <a:pt x="120" y="5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1"/>
                  <a:pt x="115" y="16"/>
                  <a:pt x="108" y="16"/>
                </a:cubicBezTo>
                <a:cubicBezTo>
                  <a:pt x="108" y="0"/>
                  <a:pt x="108" y="0"/>
                  <a:pt x="10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0"/>
                  <a:pt x="76" y="0"/>
                  <a:pt x="7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16"/>
                  <a:pt x="68" y="16"/>
                  <a:pt x="68" y="16"/>
                </a:cubicBezTo>
                <a:cubicBezTo>
                  <a:pt x="61" y="16"/>
                  <a:pt x="56" y="21"/>
                  <a:pt x="56" y="28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62"/>
                  <a:pt x="59" y="69"/>
                  <a:pt x="63" y="72"/>
                </a:cubicBezTo>
                <a:cubicBezTo>
                  <a:pt x="68" y="77"/>
                  <a:pt x="68" y="77"/>
                  <a:pt x="68" y="77"/>
                </a:cubicBezTo>
                <a:cubicBezTo>
                  <a:pt x="70" y="79"/>
                  <a:pt x="73" y="81"/>
                  <a:pt x="76" y="82"/>
                </a:cubicBezTo>
                <a:cubicBezTo>
                  <a:pt x="76" y="91"/>
                  <a:pt x="76" y="91"/>
                  <a:pt x="76" y="91"/>
                </a:cubicBezTo>
                <a:cubicBezTo>
                  <a:pt x="66" y="95"/>
                  <a:pt x="60" y="105"/>
                  <a:pt x="60" y="116"/>
                </a:cubicBezTo>
                <a:cubicBezTo>
                  <a:pt x="60" y="120"/>
                  <a:pt x="61" y="124"/>
                  <a:pt x="62" y="127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6" y="144"/>
                  <a:pt x="26" y="145"/>
                  <a:pt x="26" y="145"/>
                </a:cubicBezTo>
                <a:cubicBezTo>
                  <a:pt x="26" y="145"/>
                  <a:pt x="25" y="145"/>
                  <a:pt x="25" y="145"/>
                </a:cubicBezTo>
                <a:cubicBezTo>
                  <a:pt x="25" y="145"/>
                  <a:pt x="25" y="146"/>
                  <a:pt x="25" y="146"/>
                </a:cubicBezTo>
                <a:cubicBezTo>
                  <a:pt x="25" y="146"/>
                  <a:pt x="24" y="146"/>
                  <a:pt x="24" y="147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3" y="152"/>
                  <a:pt x="0" y="155"/>
                  <a:pt x="0" y="158"/>
                </a:cubicBezTo>
                <a:cubicBezTo>
                  <a:pt x="0" y="161"/>
                  <a:pt x="2" y="163"/>
                  <a:pt x="4" y="164"/>
                </a:cubicBezTo>
                <a:cubicBezTo>
                  <a:pt x="4" y="168"/>
                  <a:pt x="4" y="168"/>
                  <a:pt x="4" y="168"/>
                </a:cubicBezTo>
                <a:cubicBezTo>
                  <a:pt x="4" y="170"/>
                  <a:pt x="6" y="172"/>
                  <a:pt x="8" y="172"/>
                </a:cubicBezTo>
                <a:cubicBezTo>
                  <a:pt x="10" y="172"/>
                  <a:pt x="12" y="174"/>
                  <a:pt x="12" y="176"/>
                </a:cubicBezTo>
                <a:cubicBezTo>
                  <a:pt x="12" y="178"/>
                  <a:pt x="10" y="180"/>
                  <a:pt x="8" y="180"/>
                </a:cubicBezTo>
                <a:cubicBezTo>
                  <a:pt x="6" y="180"/>
                  <a:pt x="4" y="182"/>
                  <a:pt x="4" y="184"/>
                </a:cubicBezTo>
                <a:cubicBezTo>
                  <a:pt x="4" y="188"/>
                  <a:pt x="4" y="188"/>
                  <a:pt x="4" y="188"/>
                </a:cubicBezTo>
                <a:cubicBezTo>
                  <a:pt x="2" y="189"/>
                  <a:pt x="0" y="191"/>
                  <a:pt x="0" y="194"/>
                </a:cubicBezTo>
                <a:cubicBezTo>
                  <a:pt x="0" y="197"/>
                  <a:pt x="3" y="200"/>
                  <a:pt x="6" y="200"/>
                </a:cubicBezTo>
                <a:cubicBezTo>
                  <a:pt x="170" y="200"/>
                  <a:pt x="170" y="200"/>
                  <a:pt x="170" y="200"/>
                </a:cubicBezTo>
                <a:cubicBezTo>
                  <a:pt x="173" y="200"/>
                  <a:pt x="176" y="197"/>
                  <a:pt x="176" y="194"/>
                </a:cubicBezTo>
                <a:cubicBezTo>
                  <a:pt x="176" y="191"/>
                  <a:pt x="174" y="189"/>
                  <a:pt x="172" y="188"/>
                </a:cubicBezTo>
                <a:close/>
                <a:moveTo>
                  <a:pt x="88" y="128"/>
                </a:moveTo>
                <a:cubicBezTo>
                  <a:pt x="93" y="128"/>
                  <a:pt x="98" y="125"/>
                  <a:pt x="99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6" y="129"/>
                  <a:pt x="98" y="136"/>
                  <a:pt x="88" y="136"/>
                </a:cubicBezTo>
                <a:cubicBezTo>
                  <a:pt x="83" y="136"/>
                  <a:pt x="78" y="134"/>
                  <a:pt x="75" y="131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4" y="128"/>
                  <a:pt x="86" y="128"/>
                  <a:pt x="88" y="128"/>
                </a:cubicBezTo>
                <a:close/>
                <a:moveTo>
                  <a:pt x="108" y="24"/>
                </a:moveTo>
                <a:cubicBezTo>
                  <a:pt x="110" y="24"/>
                  <a:pt x="112" y="26"/>
                  <a:pt x="112" y="28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98" y="24"/>
                  <a:pt x="98" y="24"/>
                  <a:pt x="98" y="24"/>
                </a:cubicBezTo>
                <a:lnTo>
                  <a:pt x="108" y="24"/>
                </a:lnTo>
                <a:close/>
                <a:moveTo>
                  <a:pt x="86" y="24"/>
                </a:moveTo>
                <a:cubicBezTo>
                  <a:pt x="112" y="50"/>
                  <a:pt x="112" y="50"/>
                  <a:pt x="112" y="50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58"/>
                  <a:pt x="112" y="59"/>
                  <a:pt x="111" y="61"/>
                </a:cubicBezTo>
                <a:cubicBezTo>
                  <a:pt x="74" y="24"/>
                  <a:pt x="74" y="24"/>
                  <a:pt x="74" y="24"/>
                </a:cubicBezTo>
                <a:lnTo>
                  <a:pt x="86" y="24"/>
                </a:lnTo>
                <a:close/>
                <a:moveTo>
                  <a:pt x="64" y="28"/>
                </a:moveTo>
                <a:cubicBezTo>
                  <a:pt x="64" y="27"/>
                  <a:pt x="64" y="27"/>
                  <a:pt x="65" y="26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2" y="72"/>
                  <a:pt x="101" y="73"/>
                  <a:pt x="99" y="74"/>
                </a:cubicBezTo>
                <a:cubicBezTo>
                  <a:pt x="64" y="38"/>
                  <a:pt x="64" y="38"/>
                  <a:pt x="64" y="38"/>
                </a:cubicBezTo>
                <a:lnTo>
                  <a:pt x="64" y="28"/>
                </a:lnTo>
                <a:close/>
                <a:moveTo>
                  <a:pt x="73" y="72"/>
                </a:moveTo>
                <a:cubicBezTo>
                  <a:pt x="68" y="67"/>
                  <a:pt x="68" y="67"/>
                  <a:pt x="68" y="67"/>
                </a:cubicBezTo>
                <a:cubicBezTo>
                  <a:pt x="66" y="64"/>
                  <a:pt x="64" y="59"/>
                  <a:pt x="64" y="56"/>
                </a:cubicBezTo>
                <a:cubicBezTo>
                  <a:pt x="64" y="50"/>
                  <a:pt x="64" y="50"/>
                  <a:pt x="64" y="50"/>
                </a:cubicBezTo>
                <a:cubicBezTo>
                  <a:pt x="90" y="76"/>
                  <a:pt x="90" y="76"/>
                  <a:pt x="90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1" y="76"/>
                  <a:pt x="76" y="74"/>
                  <a:pt x="73" y="72"/>
                </a:cubicBezTo>
                <a:close/>
                <a:moveTo>
                  <a:pt x="81" y="97"/>
                </a:moveTo>
                <a:cubicBezTo>
                  <a:pt x="83" y="97"/>
                  <a:pt x="84" y="95"/>
                  <a:pt x="84" y="93"/>
                </a:cubicBezTo>
                <a:cubicBezTo>
                  <a:pt x="84" y="84"/>
                  <a:pt x="84" y="84"/>
                  <a:pt x="84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2" y="102"/>
                  <a:pt x="90" y="104"/>
                  <a:pt x="88" y="104"/>
                </a:cubicBezTo>
                <a:cubicBezTo>
                  <a:pt x="81" y="104"/>
                  <a:pt x="76" y="109"/>
                  <a:pt x="76" y="116"/>
                </a:cubicBezTo>
                <a:cubicBezTo>
                  <a:pt x="76" y="118"/>
                  <a:pt x="76" y="119"/>
                  <a:pt x="77" y="121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2"/>
                  <a:pt x="68" y="119"/>
                  <a:pt x="68" y="116"/>
                </a:cubicBezTo>
                <a:cubicBezTo>
                  <a:pt x="68" y="108"/>
                  <a:pt x="73" y="100"/>
                  <a:pt x="81" y="97"/>
                </a:cubicBezTo>
                <a:close/>
                <a:moveTo>
                  <a:pt x="32" y="151"/>
                </a:moveTo>
                <a:cubicBezTo>
                  <a:pt x="67" y="134"/>
                  <a:pt x="67" y="134"/>
                  <a:pt x="67" y="134"/>
                </a:cubicBezTo>
                <a:cubicBezTo>
                  <a:pt x="72" y="140"/>
                  <a:pt x="80" y="144"/>
                  <a:pt x="88" y="144"/>
                </a:cubicBezTo>
                <a:cubicBezTo>
                  <a:pt x="96" y="144"/>
                  <a:pt x="104" y="140"/>
                  <a:pt x="109" y="134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32" y="152"/>
                  <a:pt x="32" y="152"/>
                  <a:pt x="32" y="152"/>
                </a:cubicBezTo>
                <a:lnTo>
                  <a:pt x="32" y="151"/>
                </a:lnTo>
                <a:close/>
                <a:moveTo>
                  <a:pt x="12" y="192"/>
                </a:moveTo>
                <a:cubicBezTo>
                  <a:pt x="12" y="191"/>
                  <a:pt x="12" y="191"/>
                  <a:pt x="12" y="190"/>
                </a:cubicBezTo>
                <a:cubicBezTo>
                  <a:pt x="12" y="187"/>
                  <a:pt x="12" y="187"/>
                  <a:pt x="12" y="187"/>
                </a:cubicBezTo>
                <a:cubicBezTo>
                  <a:pt x="17" y="186"/>
                  <a:pt x="20" y="181"/>
                  <a:pt x="20" y="176"/>
                </a:cubicBezTo>
                <a:cubicBezTo>
                  <a:pt x="20" y="171"/>
                  <a:pt x="17" y="166"/>
                  <a:pt x="12" y="165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1"/>
                  <a:pt x="12" y="161"/>
                  <a:pt x="12" y="160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1"/>
                  <a:pt x="164" y="161"/>
                  <a:pt x="164" y="162"/>
                </a:cubicBezTo>
                <a:cubicBezTo>
                  <a:pt x="164" y="165"/>
                  <a:pt x="164" y="165"/>
                  <a:pt x="164" y="165"/>
                </a:cubicBezTo>
                <a:cubicBezTo>
                  <a:pt x="159" y="166"/>
                  <a:pt x="156" y="171"/>
                  <a:pt x="156" y="176"/>
                </a:cubicBezTo>
                <a:cubicBezTo>
                  <a:pt x="156" y="181"/>
                  <a:pt x="159" y="186"/>
                  <a:pt x="164" y="187"/>
                </a:cubicBezTo>
                <a:cubicBezTo>
                  <a:pt x="164" y="190"/>
                  <a:pt x="164" y="190"/>
                  <a:pt x="164" y="190"/>
                </a:cubicBezTo>
                <a:cubicBezTo>
                  <a:pt x="164" y="191"/>
                  <a:pt x="164" y="191"/>
                  <a:pt x="164" y="192"/>
                </a:cubicBezTo>
                <a:lnTo>
                  <a:pt x="12" y="192"/>
                </a:lnTo>
                <a:close/>
                <a:moveTo>
                  <a:pt x="40" y="164"/>
                </a:moveTo>
                <a:cubicBezTo>
                  <a:pt x="33" y="164"/>
                  <a:pt x="28" y="169"/>
                  <a:pt x="28" y="176"/>
                </a:cubicBezTo>
                <a:cubicBezTo>
                  <a:pt x="28" y="183"/>
                  <a:pt x="33" y="188"/>
                  <a:pt x="40" y="188"/>
                </a:cubicBezTo>
                <a:cubicBezTo>
                  <a:pt x="47" y="188"/>
                  <a:pt x="52" y="183"/>
                  <a:pt x="52" y="176"/>
                </a:cubicBezTo>
                <a:cubicBezTo>
                  <a:pt x="52" y="169"/>
                  <a:pt x="47" y="164"/>
                  <a:pt x="40" y="164"/>
                </a:cubicBezTo>
                <a:close/>
                <a:moveTo>
                  <a:pt x="40" y="180"/>
                </a:moveTo>
                <a:cubicBezTo>
                  <a:pt x="38" y="180"/>
                  <a:pt x="36" y="178"/>
                  <a:pt x="36" y="176"/>
                </a:cubicBezTo>
                <a:cubicBezTo>
                  <a:pt x="36" y="174"/>
                  <a:pt x="38" y="172"/>
                  <a:pt x="40" y="172"/>
                </a:cubicBezTo>
                <a:cubicBezTo>
                  <a:pt x="42" y="172"/>
                  <a:pt x="44" y="174"/>
                  <a:pt x="44" y="176"/>
                </a:cubicBezTo>
                <a:cubicBezTo>
                  <a:pt x="44" y="178"/>
                  <a:pt x="42" y="180"/>
                  <a:pt x="40" y="180"/>
                </a:cubicBezTo>
                <a:close/>
                <a:moveTo>
                  <a:pt x="72" y="164"/>
                </a:moveTo>
                <a:cubicBezTo>
                  <a:pt x="65" y="164"/>
                  <a:pt x="60" y="169"/>
                  <a:pt x="60" y="176"/>
                </a:cubicBezTo>
                <a:cubicBezTo>
                  <a:pt x="60" y="183"/>
                  <a:pt x="65" y="188"/>
                  <a:pt x="72" y="188"/>
                </a:cubicBezTo>
                <a:cubicBezTo>
                  <a:pt x="79" y="188"/>
                  <a:pt x="84" y="183"/>
                  <a:pt x="84" y="176"/>
                </a:cubicBezTo>
                <a:cubicBezTo>
                  <a:pt x="84" y="169"/>
                  <a:pt x="79" y="164"/>
                  <a:pt x="72" y="164"/>
                </a:cubicBezTo>
                <a:close/>
                <a:moveTo>
                  <a:pt x="72" y="180"/>
                </a:moveTo>
                <a:cubicBezTo>
                  <a:pt x="70" y="180"/>
                  <a:pt x="68" y="178"/>
                  <a:pt x="68" y="176"/>
                </a:cubicBezTo>
                <a:cubicBezTo>
                  <a:pt x="68" y="174"/>
                  <a:pt x="70" y="172"/>
                  <a:pt x="72" y="172"/>
                </a:cubicBezTo>
                <a:cubicBezTo>
                  <a:pt x="74" y="172"/>
                  <a:pt x="76" y="174"/>
                  <a:pt x="76" y="176"/>
                </a:cubicBezTo>
                <a:cubicBezTo>
                  <a:pt x="76" y="178"/>
                  <a:pt x="74" y="180"/>
                  <a:pt x="72" y="180"/>
                </a:cubicBezTo>
                <a:close/>
                <a:moveTo>
                  <a:pt x="104" y="164"/>
                </a:moveTo>
                <a:cubicBezTo>
                  <a:pt x="97" y="164"/>
                  <a:pt x="92" y="169"/>
                  <a:pt x="92" y="176"/>
                </a:cubicBezTo>
                <a:cubicBezTo>
                  <a:pt x="92" y="183"/>
                  <a:pt x="97" y="188"/>
                  <a:pt x="104" y="188"/>
                </a:cubicBezTo>
                <a:cubicBezTo>
                  <a:pt x="111" y="188"/>
                  <a:pt x="116" y="183"/>
                  <a:pt x="116" y="176"/>
                </a:cubicBezTo>
                <a:cubicBezTo>
                  <a:pt x="116" y="169"/>
                  <a:pt x="111" y="164"/>
                  <a:pt x="104" y="164"/>
                </a:cubicBezTo>
                <a:close/>
                <a:moveTo>
                  <a:pt x="104" y="180"/>
                </a:moveTo>
                <a:cubicBezTo>
                  <a:pt x="102" y="180"/>
                  <a:pt x="100" y="178"/>
                  <a:pt x="100" y="176"/>
                </a:cubicBezTo>
                <a:cubicBezTo>
                  <a:pt x="100" y="174"/>
                  <a:pt x="102" y="172"/>
                  <a:pt x="104" y="172"/>
                </a:cubicBezTo>
                <a:cubicBezTo>
                  <a:pt x="106" y="172"/>
                  <a:pt x="108" y="174"/>
                  <a:pt x="108" y="176"/>
                </a:cubicBezTo>
                <a:cubicBezTo>
                  <a:pt x="108" y="178"/>
                  <a:pt x="106" y="180"/>
                  <a:pt x="104" y="180"/>
                </a:cubicBezTo>
                <a:close/>
                <a:moveTo>
                  <a:pt x="136" y="164"/>
                </a:moveTo>
                <a:cubicBezTo>
                  <a:pt x="129" y="164"/>
                  <a:pt x="124" y="169"/>
                  <a:pt x="124" y="176"/>
                </a:cubicBezTo>
                <a:cubicBezTo>
                  <a:pt x="124" y="183"/>
                  <a:pt x="129" y="188"/>
                  <a:pt x="136" y="188"/>
                </a:cubicBezTo>
                <a:cubicBezTo>
                  <a:pt x="143" y="188"/>
                  <a:pt x="148" y="183"/>
                  <a:pt x="148" y="176"/>
                </a:cubicBezTo>
                <a:cubicBezTo>
                  <a:pt x="148" y="169"/>
                  <a:pt x="143" y="164"/>
                  <a:pt x="136" y="164"/>
                </a:cubicBezTo>
                <a:close/>
                <a:moveTo>
                  <a:pt x="136" y="180"/>
                </a:moveTo>
                <a:cubicBezTo>
                  <a:pt x="134" y="180"/>
                  <a:pt x="132" y="178"/>
                  <a:pt x="132" y="176"/>
                </a:cubicBezTo>
                <a:cubicBezTo>
                  <a:pt x="132" y="174"/>
                  <a:pt x="134" y="172"/>
                  <a:pt x="136" y="172"/>
                </a:cubicBezTo>
                <a:cubicBezTo>
                  <a:pt x="138" y="172"/>
                  <a:pt x="140" y="174"/>
                  <a:pt x="140" y="176"/>
                </a:cubicBezTo>
                <a:cubicBezTo>
                  <a:pt x="140" y="178"/>
                  <a:pt x="138" y="180"/>
                  <a:pt x="136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8" name="Freeform 680"/>
          <p:cNvSpPr>
            <a:spLocks noEditPoints="1"/>
          </p:cNvSpPr>
          <p:nvPr/>
        </p:nvSpPr>
        <p:spPr bwMode="auto">
          <a:xfrm>
            <a:off x="8827817" y="1819429"/>
            <a:ext cx="323040" cy="393621"/>
          </a:xfrm>
          <a:custGeom>
            <a:avLst/>
            <a:gdLst>
              <a:gd name="T0" fmla="*/ 47 w 151"/>
              <a:gd name="T1" fmla="*/ 160 h 184"/>
              <a:gd name="T2" fmla="*/ 39 w 151"/>
              <a:gd name="T3" fmla="*/ 112 h 184"/>
              <a:gd name="T4" fmla="*/ 63 w 151"/>
              <a:gd name="T5" fmla="*/ 160 h 184"/>
              <a:gd name="T6" fmla="*/ 71 w 151"/>
              <a:gd name="T7" fmla="*/ 112 h 184"/>
              <a:gd name="T8" fmla="*/ 63 w 151"/>
              <a:gd name="T9" fmla="*/ 160 h 184"/>
              <a:gd name="T10" fmla="*/ 95 w 151"/>
              <a:gd name="T11" fmla="*/ 160 h 184"/>
              <a:gd name="T12" fmla="*/ 87 w 151"/>
              <a:gd name="T13" fmla="*/ 112 h 184"/>
              <a:gd name="T14" fmla="*/ 131 w 151"/>
              <a:gd name="T15" fmla="*/ 68 h 184"/>
              <a:gd name="T16" fmla="*/ 119 w 151"/>
              <a:gd name="T17" fmla="*/ 59 h 184"/>
              <a:gd name="T18" fmla="*/ 116 w 151"/>
              <a:gd name="T19" fmla="*/ 20 h 184"/>
              <a:gd name="T20" fmla="*/ 84 w 151"/>
              <a:gd name="T21" fmla="*/ 11 h 184"/>
              <a:gd name="T22" fmla="*/ 61 w 151"/>
              <a:gd name="T23" fmla="*/ 8 h 184"/>
              <a:gd name="T24" fmla="*/ 19 w 151"/>
              <a:gd name="T25" fmla="*/ 20 h 184"/>
              <a:gd name="T26" fmla="*/ 15 w 151"/>
              <a:gd name="T27" fmla="*/ 59 h 184"/>
              <a:gd name="T28" fmla="*/ 35 w 151"/>
              <a:gd name="T29" fmla="*/ 184 h 184"/>
              <a:gd name="T30" fmla="*/ 119 w 151"/>
              <a:gd name="T31" fmla="*/ 164 h 184"/>
              <a:gd name="T32" fmla="*/ 131 w 151"/>
              <a:gd name="T33" fmla="*/ 148 h 184"/>
              <a:gd name="T34" fmla="*/ 151 w 151"/>
              <a:gd name="T35" fmla="*/ 88 h 184"/>
              <a:gd name="T36" fmla="*/ 111 w 151"/>
              <a:gd name="T37" fmla="*/ 164 h 184"/>
              <a:gd name="T38" fmla="*/ 35 w 151"/>
              <a:gd name="T39" fmla="*/ 176 h 184"/>
              <a:gd name="T40" fmla="*/ 23 w 151"/>
              <a:gd name="T41" fmla="*/ 60 h 184"/>
              <a:gd name="T42" fmla="*/ 31 w 151"/>
              <a:gd name="T43" fmla="*/ 92 h 184"/>
              <a:gd name="T44" fmla="*/ 55 w 151"/>
              <a:gd name="T45" fmla="*/ 92 h 184"/>
              <a:gd name="T46" fmla="*/ 63 w 151"/>
              <a:gd name="T47" fmla="*/ 60 h 184"/>
              <a:gd name="T48" fmla="*/ 75 w 151"/>
              <a:gd name="T49" fmla="*/ 88 h 184"/>
              <a:gd name="T50" fmla="*/ 87 w 151"/>
              <a:gd name="T51" fmla="*/ 60 h 184"/>
              <a:gd name="T52" fmla="*/ 111 w 151"/>
              <a:gd name="T53" fmla="*/ 164 h 184"/>
              <a:gd name="T54" fmla="*/ 83 w 151"/>
              <a:gd name="T55" fmla="*/ 52 h 184"/>
              <a:gd name="T56" fmla="*/ 79 w 151"/>
              <a:gd name="T57" fmla="*/ 76 h 184"/>
              <a:gd name="T58" fmla="*/ 71 w 151"/>
              <a:gd name="T59" fmla="*/ 76 h 184"/>
              <a:gd name="T60" fmla="*/ 67 w 151"/>
              <a:gd name="T61" fmla="*/ 52 h 184"/>
              <a:gd name="T62" fmla="*/ 47 w 151"/>
              <a:gd name="T63" fmla="*/ 56 h 184"/>
              <a:gd name="T64" fmla="*/ 43 w 151"/>
              <a:gd name="T65" fmla="*/ 96 h 184"/>
              <a:gd name="T66" fmla="*/ 39 w 151"/>
              <a:gd name="T67" fmla="*/ 56 h 184"/>
              <a:gd name="T68" fmla="*/ 20 w 151"/>
              <a:gd name="T69" fmla="*/ 52 h 184"/>
              <a:gd name="T70" fmla="*/ 20 w 151"/>
              <a:gd name="T71" fmla="*/ 28 h 184"/>
              <a:gd name="T72" fmla="*/ 26 w 151"/>
              <a:gd name="T73" fmla="*/ 28 h 184"/>
              <a:gd name="T74" fmla="*/ 27 w 151"/>
              <a:gd name="T75" fmla="*/ 24 h 184"/>
              <a:gd name="T76" fmla="*/ 57 w 151"/>
              <a:gd name="T77" fmla="*/ 16 h 184"/>
              <a:gd name="T78" fmla="*/ 64 w 151"/>
              <a:gd name="T79" fmla="*/ 16 h 184"/>
              <a:gd name="T80" fmla="*/ 79 w 151"/>
              <a:gd name="T81" fmla="*/ 18 h 184"/>
              <a:gd name="T82" fmla="*/ 85 w 151"/>
              <a:gd name="T83" fmla="*/ 20 h 184"/>
              <a:gd name="T84" fmla="*/ 110 w 151"/>
              <a:gd name="T85" fmla="*/ 26 h 184"/>
              <a:gd name="T86" fmla="*/ 114 w 151"/>
              <a:gd name="T87" fmla="*/ 28 h 184"/>
              <a:gd name="T88" fmla="*/ 114 w 151"/>
              <a:gd name="T89" fmla="*/ 52 h 184"/>
              <a:gd name="T90" fmla="*/ 131 w 151"/>
              <a:gd name="T91" fmla="*/ 140 h 184"/>
              <a:gd name="T92" fmla="*/ 119 w 151"/>
              <a:gd name="T93" fmla="*/ 76 h 184"/>
              <a:gd name="T94" fmla="*/ 143 w 151"/>
              <a:gd name="T95" fmla="*/ 8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1" h="184">
                <a:moveTo>
                  <a:pt x="39" y="160"/>
                </a:moveTo>
                <a:cubicBezTo>
                  <a:pt x="47" y="160"/>
                  <a:pt x="47" y="160"/>
                  <a:pt x="47" y="160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39" y="112"/>
                  <a:pt x="39" y="112"/>
                  <a:pt x="39" y="112"/>
                </a:cubicBezTo>
                <a:lnTo>
                  <a:pt x="39" y="160"/>
                </a:lnTo>
                <a:close/>
                <a:moveTo>
                  <a:pt x="63" y="160"/>
                </a:moveTo>
                <a:cubicBezTo>
                  <a:pt x="71" y="160"/>
                  <a:pt x="71" y="160"/>
                  <a:pt x="71" y="160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63" y="112"/>
                  <a:pt x="63" y="112"/>
                  <a:pt x="63" y="112"/>
                </a:cubicBezTo>
                <a:lnTo>
                  <a:pt x="63" y="160"/>
                </a:lnTo>
                <a:close/>
                <a:moveTo>
                  <a:pt x="87" y="160"/>
                </a:moveTo>
                <a:cubicBezTo>
                  <a:pt x="95" y="160"/>
                  <a:pt x="95" y="160"/>
                  <a:pt x="95" y="160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7" y="112"/>
                  <a:pt x="87" y="112"/>
                  <a:pt x="87" y="112"/>
                </a:cubicBezTo>
                <a:lnTo>
                  <a:pt x="87" y="160"/>
                </a:lnTo>
                <a:close/>
                <a:moveTo>
                  <a:pt x="131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28" y="57"/>
                  <a:pt x="134" y="49"/>
                  <a:pt x="134" y="40"/>
                </a:cubicBezTo>
                <a:cubicBezTo>
                  <a:pt x="134" y="29"/>
                  <a:pt x="126" y="21"/>
                  <a:pt x="116" y="20"/>
                </a:cubicBezTo>
                <a:cubicBezTo>
                  <a:pt x="112" y="13"/>
                  <a:pt x="104" y="8"/>
                  <a:pt x="95" y="8"/>
                </a:cubicBezTo>
                <a:cubicBezTo>
                  <a:pt x="91" y="8"/>
                  <a:pt x="87" y="9"/>
                  <a:pt x="84" y="11"/>
                </a:cubicBezTo>
                <a:cubicBezTo>
                  <a:pt x="81" y="7"/>
                  <a:pt x="76" y="4"/>
                  <a:pt x="71" y="4"/>
                </a:cubicBezTo>
                <a:cubicBezTo>
                  <a:pt x="67" y="4"/>
                  <a:pt x="63" y="5"/>
                  <a:pt x="61" y="8"/>
                </a:cubicBezTo>
                <a:cubicBezTo>
                  <a:pt x="56" y="3"/>
                  <a:pt x="50" y="0"/>
                  <a:pt x="43" y="0"/>
                </a:cubicBezTo>
                <a:cubicBezTo>
                  <a:pt x="31" y="0"/>
                  <a:pt x="21" y="9"/>
                  <a:pt x="19" y="20"/>
                </a:cubicBezTo>
                <a:cubicBezTo>
                  <a:pt x="8" y="20"/>
                  <a:pt x="0" y="29"/>
                  <a:pt x="0" y="40"/>
                </a:cubicBezTo>
                <a:cubicBezTo>
                  <a:pt x="0" y="49"/>
                  <a:pt x="6" y="57"/>
                  <a:pt x="15" y="59"/>
                </a:cubicBezTo>
                <a:cubicBezTo>
                  <a:pt x="15" y="164"/>
                  <a:pt x="15" y="164"/>
                  <a:pt x="15" y="164"/>
                </a:cubicBezTo>
                <a:cubicBezTo>
                  <a:pt x="15" y="175"/>
                  <a:pt x="24" y="184"/>
                  <a:pt x="3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110" y="184"/>
                  <a:pt x="119" y="175"/>
                  <a:pt x="119" y="164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42" y="148"/>
                  <a:pt x="151" y="139"/>
                  <a:pt x="151" y="128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151" y="77"/>
                  <a:pt x="142" y="68"/>
                  <a:pt x="131" y="68"/>
                </a:cubicBezTo>
                <a:close/>
                <a:moveTo>
                  <a:pt x="111" y="164"/>
                </a:moveTo>
                <a:cubicBezTo>
                  <a:pt x="111" y="171"/>
                  <a:pt x="106" y="176"/>
                  <a:pt x="99" y="176"/>
                </a:cubicBezTo>
                <a:cubicBezTo>
                  <a:pt x="35" y="176"/>
                  <a:pt x="35" y="176"/>
                  <a:pt x="35" y="176"/>
                </a:cubicBezTo>
                <a:cubicBezTo>
                  <a:pt x="28" y="176"/>
                  <a:pt x="23" y="171"/>
                  <a:pt x="23" y="164"/>
                </a:cubicBezTo>
                <a:cubicBezTo>
                  <a:pt x="23" y="60"/>
                  <a:pt x="23" y="60"/>
                  <a:pt x="23" y="60"/>
                </a:cubicBezTo>
                <a:cubicBezTo>
                  <a:pt x="31" y="60"/>
                  <a:pt x="31" y="60"/>
                  <a:pt x="31" y="60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9"/>
                  <a:pt x="36" y="104"/>
                  <a:pt x="43" y="104"/>
                </a:cubicBezTo>
                <a:cubicBezTo>
                  <a:pt x="50" y="104"/>
                  <a:pt x="55" y="99"/>
                  <a:pt x="55" y="92"/>
                </a:cubicBezTo>
                <a:cubicBezTo>
                  <a:pt x="55" y="60"/>
                  <a:pt x="55" y="60"/>
                  <a:pt x="55" y="60"/>
                </a:cubicBezTo>
                <a:cubicBezTo>
                  <a:pt x="63" y="60"/>
                  <a:pt x="63" y="60"/>
                  <a:pt x="63" y="60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83"/>
                  <a:pt x="68" y="88"/>
                  <a:pt x="75" y="88"/>
                </a:cubicBezTo>
                <a:cubicBezTo>
                  <a:pt x="82" y="88"/>
                  <a:pt x="87" y="83"/>
                  <a:pt x="87" y="76"/>
                </a:cubicBezTo>
                <a:cubicBezTo>
                  <a:pt x="87" y="60"/>
                  <a:pt x="87" y="60"/>
                  <a:pt x="87" y="60"/>
                </a:cubicBezTo>
                <a:cubicBezTo>
                  <a:pt x="111" y="60"/>
                  <a:pt x="111" y="60"/>
                  <a:pt x="111" y="60"/>
                </a:cubicBezTo>
                <a:lnTo>
                  <a:pt x="111" y="164"/>
                </a:lnTo>
                <a:close/>
                <a:moveTo>
                  <a:pt x="114" y="52"/>
                </a:moveTo>
                <a:cubicBezTo>
                  <a:pt x="83" y="52"/>
                  <a:pt x="83" y="52"/>
                  <a:pt x="83" y="52"/>
                </a:cubicBezTo>
                <a:cubicBezTo>
                  <a:pt x="81" y="52"/>
                  <a:pt x="79" y="54"/>
                  <a:pt x="79" y="56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8"/>
                  <a:pt x="77" y="80"/>
                  <a:pt x="75" y="80"/>
                </a:cubicBezTo>
                <a:cubicBezTo>
                  <a:pt x="73" y="80"/>
                  <a:pt x="71" y="78"/>
                  <a:pt x="71" y="7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4"/>
                  <a:pt x="69" y="52"/>
                  <a:pt x="67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49" y="52"/>
                  <a:pt x="47" y="54"/>
                  <a:pt x="47" y="56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4"/>
                  <a:pt x="45" y="96"/>
                  <a:pt x="43" y="96"/>
                </a:cubicBezTo>
                <a:cubicBezTo>
                  <a:pt x="41" y="96"/>
                  <a:pt x="39" y="94"/>
                  <a:pt x="39" y="92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4"/>
                  <a:pt x="37" y="52"/>
                  <a:pt x="35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13" y="52"/>
                  <a:pt x="8" y="47"/>
                  <a:pt x="8" y="40"/>
                </a:cubicBezTo>
                <a:cubicBezTo>
                  <a:pt x="8" y="33"/>
                  <a:pt x="13" y="28"/>
                  <a:pt x="20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9"/>
                  <a:pt x="25" y="28"/>
                  <a:pt x="26" y="28"/>
                </a:cubicBezTo>
                <a:cubicBezTo>
                  <a:pt x="27" y="27"/>
                  <a:pt x="27" y="26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5"/>
                  <a:pt x="34" y="8"/>
                  <a:pt x="43" y="8"/>
                </a:cubicBezTo>
                <a:cubicBezTo>
                  <a:pt x="49" y="8"/>
                  <a:pt x="54" y="11"/>
                  <a:pt x="57" y="16"/>
                </a:cubicBezTo>
                <a:cubicBezTo>
                  <a:pt x="58" y="18"/>
                  <a:pt x="59" y="18"/>
                  <a:pt x="60" y="18"/>
                </a:cubicBezTo>
                <a:cubicBezTo>
                  <a:pt x="62" y="18"/>
                  <a:pt x="63" y="18"/>
                  <a:pt x="64" y="16"/>
                </a:cubicBezTo>
                <a:cubicBezTo>
                  <a:pt x="65" y="14"/>
                  <a:pt x="68" y="12"/>
                  <a:pt x="71" y="12"/>
                </a:cubicBezTo>
                <a:cubicBezTo>
                  <a:pt x="75" y="12"/>
                  <a:pt x="78" y="14"/>
                  <a:pt x="79" y="18"/>
                </a:cubicBezTo>
                <a:cubicBezTo>
                  <a:pt x="79" y="19"/>
                  <a:pt x="80" y="20"/>
                  <a:pt x="81" y="20"/>
                </a:cubicBezTo>
                <a:cubicBezTo>
                  <a:pt x="83" y="21"/>
                  <a:pt x="84" y="20"/>
                  <a:pt x="85" y="20"/>
                </a:cubicBezTo>
                <a:cubicBezTo>
                  <a:pt x="88" y="17"/>
                  <a:pt x="91" y="16"/>
                  <a:pt x="95" y="16"/>
                </a:cubicBezTo>
                <a:cubicBezTo>
                  <a:pt x="101" y="16"/>
                  <a:pt x="107" y="20"/>
                  <a:pt x="110" y="26"/>
                </a:cubicBezTo>
                <a:cubicBezTo>
                  <a:pt x="110" y="27"/>
                  <a:pt x="112" y="28"/>
                  <a:pt x="114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21" y="28"/>
                  <a:pt x="126" y="33"/>
                  <a:pt x="126" y="40"/>
                </a:cubicBezTo>
                <a:cubicBezTo>
                  <a:pt x="126" y="47"/>
                  <a:pt x="121" y="52"/>
                  <a:pt x="114" y="52"/>
                </a:cubicBezTo>
                <a:close/>
                <a:moveTo>
                  <a:pt x="143" y="128"/>
                </a:moveTo>
                <a:cubicBezTo>
                  <a:pt x="143" y="135"/>
                  <a:pt x="138" y="140"/>
                  <a:pt x="131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31" y="76"/>
                  <a:pt x="131" y="76"/>
                  <a:pt x="131" y="76"/>
                </a:cubicBezTo>
                <a:cubicBezTo>
                  <a:pt x="138" y="76"/>
                  <a:pt x="143" y="81"/>
                  <a:pt x="143" y="88"/>
                </a:cubicBezTo>
                <a:lnTo>
                  <a:pt x="143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Freeform 686"/>
          <p:cNvSpPr>
            <a:spLocks noEditPoints="1"/>
          </p:cNvSpPr>
          <p:nvPr/>
        </p:nvSpPr>
        <p:spPr bwMode="auto">
          <a:xfrm>
            <a:off x="5548550" y="1852908"/>
            <a:ext cx="273272" cy="360140"/>
          </a:xfrm>
          <a:custGeom>
            <a:avLst/>
            <a:gdLst>
              <a:gd name="T0" fmla="*/ 20 w 128"/>
              <a:gd name="T1" fmla="*/ 0 h 168"/>
              <a:gd name="T2" fmla="*/ 0 w 128"/>
              <a:gd name="T3" fmla="*/ 156 h 168"/>
              <a:gd name="T4" fmla="*/ 116 w 128"/>
              <a:gd name="T5" fmla="*/ 168 h 168"/>
              <a:gd name="T6" fmla="*/ 128 w 128"/>
              <a:gd name="T7" fmla="*/ 20 h 168"/>
              <a:gd name="T8" fmla="*/ 8 w 128"/>
              <a:gd name="T9" fmla="*/ 24 h 168"/>
              <a:gd name="T10" fmla="*/ 26 w 128"/>
              <a:gd name="T11" fmla="*/ 29 h 168"/>
              <a:gd name="T12" fmla="*/ 8 w 128"/>
              <a:gd name="T13" fmla="*/ 32 h 168"/>
              <a:gd name="T14" fmla="*/ 120 w 128"/>
              <a:gd name="T15" fmla="*/ 156 h 168"/>
              <a:gd name="T16" fmla="*/ 12 w 128"/>
              <a:gd name="T17" fmla="*/ 160 h 168"/>
              <a:gd name="T18" fmla="*/ 8 w 128"/>
              <a:gd name="T19" fmla="*/ 56 h 168"/>
              <a:gd name="T20" fmla="*/ 33 w 128"/>
              <a:gd name="T21" fmla="*/ 55 h 168"/>
              <a:gd name="T22" fmla="*/ 95 w 128"/>
              <a:gd name="T23" fmla="*/ 55 h 168"/>
              <a:gd name="T24" fmla="*/ 120 w 128"/>
              <a:gd name="T25" fmla="*/ 56 h 168"/>
              <a:gd name="T26" fmla="*/ 120 w 128"/>
              <a:gd name="T27" fmla="*/ 48 h 168"/>
              <a:gd name="T28" fmla="*/ 64 w 128"/>
              <a:gd name="T29" fmla="*/ 36 h 168"/>
              <a:gd name="T30" fmla="*/ 8 w 128"/>
              <a:gd name="T31" fmla="*/ 48 h 168"/>
              <a:gd name="T32" fmla="*/ 18 w 128"/>
              <a:gd name="T33" fmla="*/ 40 h 168"/>
              <a:gd name="T34" fmla="*/ 38 w 128"/>
              <a:gd name="T35" fmla="*/ 30 h 168"/>
              <a:gd name="T36" fmla="*/ 33 w 128"/>
              <a:gd name="T37" fmla="*/ 16 h 168"/>
              <a:gd name="T38" fmla="*/ 20 w 128"/>
              <a:gd name="T39" fmla="*/ 8 h 168"/>
              <a:gd name="T40" fmla="*/ 120 w 128"/>
              <a:gd name="T41" fmla="*/ 20 h 168"/>
              <a:gd name="T42" fmla="*/ 64 w 128"/>
              <a:gd name="T43" fmla="*/ 52 h 168"/>
              <a:gd name="T44" fmla="*/ 24 w 128"/>
              <a:gd name="T45" fmla="*/ 72 h 168"/>
              <a:gd name="T46" fmla="*/ 16 w 128"/>
              <a:gd name="T47" fmla="*/ 104 h 168"/>
              <a:gd name="T48" fmla="*/ 29 w 128"/>
              <a:gd name="T49" fmla="*/ 112 h 168"/>
              <a:gd name="T50" fmla="*/ 104 w 128"/>
              <a:gd name="T51" fmla="*/ 92 h 168"/>
              <a:gd name="T52" fmla="*/ 64 w 128"/>
              <a:gd name="T53" fmla="*/ 124 h 168"/>
              <a:gd name="T54" fmla="*/ 32 w 128"/>
              <a:gd name="T55" fmla="*/ 104 h 168"/>
              <a:gd name="T56" fmla="*/ 24 w 128"/>
              <a:gd name="T57" fmla="*/ 80 h 168"/>
              <a:gd name="T58" fmla="*/ 35 w 128"/>
              <a:gd name="T59" fmla="*/ 78 h 168"/>
              <a:gd name="T60" fmla="*/ 96 w 128"/>
              <a:gd name="T61" fmla="*/ 92 h 168"/>
              <a:gd name="T62" fmla="*/ 64 w 128"/>
              <a:gd name="T63" fmla="*/ 68 h 168"/>
              <a:gd name="T64" fmla="*/ 64 w 128"/>
              <a:gd name="T65" fmla="*/ 116 h 168"/>
              <a:gd name="T66" fmla="*/ 64 w 128"/>
              <a:gd name="T67" fmla="*/ 68 h 168"/>
              <a:gd name="T68" fmla="*/ 48 w 128"/>
              <a:gd name="T69" fmla="*/ 92 h 168"/>
              <a:gd name="T70" fmla="*/ 59 w 128"/>
              <a:gd name="T71" fmla="*/ 92 h 168"/>
              <a:gd name="T72" fmla="*/ 64 w 128"/>
              <a:gd name="T73" fmla="*/ 108 h 168"/>
              <a:gd name="T74" fmla="*/ 66 w 128"/>
              <a:gd name="T75" fmla="*/ 96 h 168"/>
              <a:gd name="T76" fmla="*/ 64 w 128"/>
              <a:gd name="T77" fmla="*/ 108 h 168"/>
              <a:gd name="T78" fmla="*/ 60 w 128"/>
              <a:gd name="T79" fmla="*/ 77 h 168"/>
              <a:gd name="T80" fmla="*/ 79 w 128"/>
              <a:gd name="T81" fmla="*/ 88 h 168"/>
              <a:gd name="T82" fmla="*/ 100 w 128"/>
              <a:gd name="T83" fmla="*/ 16 h 168"/>
              <a:gd name="T84" fmla="*/ 100 w 128"/>
              <a:gd name="T85" fmla="*/ 40 h 168"/>
              <a:gd name="T86" fmla="*/ 100 w 128"/>
              <a:gd name="T87" fmla="*/ 16 h 168"/>
              <a:gd name="T88" fmla="*/ 96 w 128"/>
              <a:gd name="T89" fmla="*/ 28 h 168"/>
              <a:gd name="T90" fmla="*/ 104 w 128"/>
              <a:gd name="T91" fmla="*/ 28 h 168"/>
              <a:gd name="T92" fmla="*/ 72 w 128"/>
              <a:gd name="T93" fmla="*/ 24 h 168"/>
              <a:gd name="T94" fmla="*/ 80 w 128"/>
              <a:gd name="T95" fmla="*/ 16 h 168"/>
              <a:gd name="T96" fmla="*/ 72 w 128"/>
              <a:gd name="T97" fmla="*/ 24 h 168"/>
              <a:gd name="T98" fmla="*/ 64 w 128"/>
              <a:gd name="T99" fmla="*/ 24 h 168"/>
              <a:gd name="T100" fmla="*/ 56 w 128"/>
              <a:gd name="T101" fmla="*/ 1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8" h="168">
                <a:moveTo>
                  <a:pt x="108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3" y="168"/>
                  <a:pt x="128" y="163"/>
                  <a:pt x="128" y="156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9"/>
                  <a:pt x="119" y="0"/>
                  <a:pt x="108" y="0"/>
                </a:cubicBezTo>
                <a:close/>
                <a:moveTo>
                  <a:pt x="8" y="24"/>
                </a:moveTo>
                <a:cubicBezTo>
                  <a:pt x="33" y="24"/>
                  <a:pt x="33" y="24"/>
                  <a:pt x="33" y="24"/>
                </a:cubicBezTo>
                <a:cubicBezTo>
                  <a:pt x="26" y="29"/>
                  <a:pt x="26" y="29"/>
                  <a:pt x="26" y="29"/>
                </a:cubicBezTo>
                <a:cubicBezTo>
                  <a:pt x="24" y="31"/>
                  <a:pt x="21" y="32"/>
                  <a:pt x="18" y="32"/>
                </a:cubicBezTo>
                <a:cubicBezTo>
                  <a:pt x="8" y="32"/>
                  <a:pt x="8" y="32"/>
                  <a:pt x="8" y="32"/>
                </a:cubicBezTo>
                <a:lnTo>
                  <a:pt x="8" y="24"/>
                </a:lnTo>
                <a:close/>
                <a:moveTo>
                  <a:pt x="120" y="156"/>
                </a:moveTo>
                <a:cubicBezTo>
                  <a:pt x="120" y="158"/>
                  <a:pt x="118" y="160"/>
                  <a:pt x="116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56"/>
                  <a:pt x="8" y="56"/>
                  <a:pt x="8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2" y="56"/>
                  <a:pt x="33" y="56"/>
                  <a:pt x="33" y="55"/>
                </a:cubicBezTo>
                <a:cubicBezTo>
                  <a:pt x="42" y="48"/>
                  <a:pt x="53" y="44"/>
                  <a:pt x="64" y="44"/>
                </a:cubicBezTo>
                <a:cubicBezTo>
                  <a:pt x="75" y="44"/>
                  <a:pt x="86" y="48"/>
                  <a:pt x="95" y="55"/>
                </a:cubicBezTo>
                <a:cubicBezTo>
                  <a:pt x="95" y="56"/>
                  <a:pt x="96" y="56"/>
                  <a:pt x="97" y="56"/>
                </a:cubicBezTo>
                <a:cubicBezTo>
                  <a:pt x="120" y="56"/>
                  <a:pt x="120" y="56"/>
                  <a:pt x="120" y="56"/>
                </a:cubicBezTo>
                <a:lnTo>
                  <a:pt x="120" y="156"/>
                </a:lnTo>
                <a:close/>
                <a:moveTo>
                  <a:pt x="120" y="48"/>
                </a:moveTo>
                <a:cubicBezTo>
                  <a:pt x="99" y="48"/>
                  <a:pt x="99" y="48"/>
                  <a:pt x="99" y="48"/>
                </a:cubicBezTo>
                <a:cubicBezTo>
                  <a:pt x="89" y="40"/>
                  <a:pt x="77" y="36"/>
                  <a:pt x="64" y="36"/>
                </a:cubicBezTo>
                <a:cubicBezTo>
                  <a:pt x="51" y="36"/>
                  <a:pt x="39" y="40"/>
                  <a:pt x="29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0"/>
                  <a:pt x="8" y="40"/>
                  <a:pt x="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23" y="40"/>
                  <a:pt x="27" y="38"/>
                  <a:pt x="31" y="36"/>
                </a:cubicBezTo>
                <a:cubicBezTo>
                  <a:pt x="38" y="30"/>
                  <a:pt x="38" y="30"/>
                  <a:pt x="38" y="30"/>
                </a:cubicBezTo>
                <a:cubicBezTo>
                  <a:pt x="40" y="28"/>
                  <a:pt x="41" y="25"/>
                  <a:pt x="40" y="21"/>
                </a:cubicBezTo>
                <a:cubicBezTo>
                  <a:pt x="39" y="18"/>
                  <a:pt x="36" y="16"/>
                  <a:pt x="33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1"/>
                  <a:pt x="15" y="8"/>
                  <a:pt x="20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15" y="8"/>
                  <a:pt x="120" y="13"/>
                  <a:pt x="120" y="20"/>
                </a:cubicBezTo>
                <a:lnTo>
                  <a:pt x="120" y="48"/>
                </a:lnTo>
                <a:close/>
                <a:moveTo>
                  <a:pt x="64" y="52"/>
                </a:moveTo>
                <a:cubicBezTo>
                  <a:pt x="50" y="52"/>
                  <a:pt x="37" y="60"/>
                  <a:pt x="29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0" y="72"/>
                  <a:pt x="16" y="76"/>
                  <a:pt x="16" y="80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8"/>
                  <a:pt x="20" y="112"/>
                  <a:pt x="24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37" y="124"/>
                  <a:pt x="50" y="132"/>
                  <a:pt x="64" y="132"/>
                </a:cubicBezTo>
                <a:cubicBezTo>
                  <a:pt x="86" y="132"/>
                  <a:pt x="104" y="114"/>
                  <a:pt x="104" y="92"/>
                </a:cubicBezTo>
                <a:cubicBezTo>
                  <a:pt x="104" y="70"/>
                  <a:pt x="86" y="52"/>
                  <a:pt x="64" y="52"/>
                </a:cubicBezTo>
                <a:close/>
                <a:moveTo>
                  <a:pt x="64" y="124"/>
                </a:moveTo>
                <a:cubicBezTo>
                  <a:pt x="52" y="124"/>
                  <a:pt x="41" y="117"/>
                  <a:pt x="35" y="106"/>
                </a:cubicBezTo>
                <a:cubicBezTo>
                  <a:pt x="35" y="105"/>
                  <a:pt x="33" y="104"/>
                  <a:pt x="32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80"/>
                  <a:pt x="24" y="80"/>
                  <a:pt x="24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3" y="80"/>
                  <a:pt x="35" y="79"/>
                  <a:pt x="35" y="78"/>
                </a:cubicBezTo>
                <a:cubicBezTo>
                  <a:pt x="41" y="67"/>
                  <a:pt x="52" y="60"/>
                  <a:pt x="64" y="60"/>
                </a:cubicBezTo>
                <a:cubicBezTo>
                  <a:pt x="82" y="60"/>
                  <a:pt x="96" y="74"/>
                  <a:pt x="96" y="92"/>
                </a:cubicBezTo>
                <a:cubicBezTo>
                  <a:pt x="96" y="110"/>
                  <a:pt x="82" y="124"/>
                  <a:pt x="64" y="124"/>
                </a:cubicBezTo>
                <a:close/>
                <a:moveTo>
                  <a:pt x="64" y="68"/>
                </a:moveTo>
                <a:cubicBezTo>
                  <a:pt x="51" y="68"/>
                  <a:pt x="40" y="79"/>
                  <a:pt x="40" y="92"/>
                </a:cubicBezTo>
                <a:cubicBezTo>
                  <a:pt x="40" y="105"/>
                  <a:pt x="51" y="116"/>
                  <a:pt x="64" y="116"/>
                </a:cubicBezTo>
                <a:cubicBezTo>
                  <a:pt x="77" y="116"/>
                  <a:pt x="88" y="105"/>
                  <a:pt x="88" y="92"/>
                </a:cubicBezTo>
                <a:cubicBezTo>
                  <a:pt x="88" y="79"/>
                  <a:pt x="77" y="68"/>
                  <a:pt x="64" y="68"/>
                </a:cubicBezTo>
                <a:close/>
                <a:moveTo>
                  <a:pt x="53" y="103"/>
                </a:moveTo>
                <a:cubicBezTo>
                  <a:pt x="50" y="100"/>
                  <a:pt x="48" y="96"/>
                  <a:pt x="48" y="92"/>
                </a:cubicBezTo>
                <a:cubicBezTo>
                  <a:pt x="48" y="88"/>
                  <a:pt x="50" y="84"/>
                  <a:pt x="53" y="81"/>
                </a:cubicBezTo>
                <a:cubicBezTo>
                  <a:pt x="59" y="92"/>
                  <a:pt x="59" y="92"/>
                  <a:pt x="59" y="92"/>
                </a:cubicBezTo>
                <a:lnTo>
                  <a:pt x="53" y="103"/>
                </a:lnTo>
                <a:close/>
                <a:moveTo>
                  <a:pt x="64" y="108"/>
                </a:moveTo>
                <a:cubicBezTo>
                  <a:pt x="63" y="108"/>
                  <a:pt x="61" y="108"/>
                  <a:pt x="60" y="107"/>
                </a:cubicBezTo>
                <a:cubicBezTo>
                  <a:pt x="66" y="96"/>
                  <a:pt x="66" y="96"/>
                  <a:pt x="66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8" y="103"/>
                  <a:pt x="71" y="108"/>
                  <a:pt x="64" y="108"/>
                </a:cubicBezTo>
                <a:close/>
                <a:moveTo>
                  <a:pt x="66" y="88"/>
                </a:moveTo>
                <a:cubicBezTo>
                  <a:pt x="60" y="77"/>
                  <a:pt x="60" y="77"/>
                  <a:pt x="60" y="77"/>
                </a:cubicBezTo>
                <a:cubicBezTo>
                  <a:pt x="61" y="76"/>
                  <a:pt x="63" y="76"/>
                  <a:pt x="64" y="76"/>
                </a:cubicBezTo>
                <a:cubicBezTo>
                  <a:pt x="71" y="76"/>
                  <a:pt x="78" y="81"/>
                  <a:pt x="79" y="88"/>
                </a:cubicBezTo>
                <a:lnTo>
                  <a:pt x="66" y="88"/>
                </a:lnTo>
                <a:close/>
                <a:moveTo>
                  <a:pt x="100" y="16"/>
                </a:moveTo>
                <a:cubicBezTo>
                  <a:pt x="93" y="16"/>
                  <a:pt x="88" y="21"/>
                  <a:pt x="88" y="28"/>
                </a:cubicBezTo>
                <a:cubicBezTo>
                  <a:pt x="88" y="35"/>
                  <a:pt x="93" y="40"/>
                  <a:pt x="100" y="40"/>
                </a:cubicBezTo>
                <a:cubicBezTo>
                  <a:pt x="107" y="40"/>
                  <a:pt x="112" y="35"/>
                  <a:pt x="112" y="28"/>
                </a:cubicBezTo>
                <a:cubicBezTo>
                  <a:pt x="112" y="21"/>
                  <a:pt x="107" y="16"/>
                  <a:pt x="100" y="16"/>
                </a:cubicBezTo>
                <a:close/>
                <a:moveTo>
                  <a:pt x="100" y="32"/>
                </a:moveTo>
                <a:cubicBezTo>
                  <a:pt x="98" y="32"/>
                  <a:pt x="96" y="30"/>
                  <a:pt x="96" y="28"/>
                </a:cubicBezTo>
                <a:cubicBezTo>
                  <a:pt x="96" y="26"/>
                  <a:pt x="98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cubicBezTo>
                  <a:pt x="104" y="30"/>
                  <a:pt x="102" y="32"/>
                  <a:pt x="100" y="32"/>
                </a:cubicBezTo>
                <a:close/>
                <a:moveTo>
                  <a:pt x="72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16"/>
                  <a:pt x="80" y="16"/>
                  <a:pt x="80" y="16"/>
                </a:cubicBezTo>
                <a:cubicBezTo>
                  <a:pt x="72" y="16"/>
                  <a:pt x="72" y="16"/>
                  <a:pt x="72" y="16"/>
                </a:cubicBezTo>
                <a:lnTo>
                  <a:pt x="72" y="24"/>
                </a:lnTo>
                <a:close/>
                <a:moveTo>
                  <a:pt x="56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4" y="16"/>
                  <a:pt x="64" y="16"/>
                  <a:pt x="64" y="16"/>
                </a:cubicBezTo>
                <a:cubicBezTo>
                  <a:pt x="56" y="16"/>
                  <a:pt x="56" y="16"/>
                  <a:pt x="56" y="16"/>
                </a:cubicBezTo>
                <a:lnTo>
                  <a:pt x="56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6" name="Freeform 687"/>
          <p:cNvSpPr>
            <a:spLocks noEditPoints="1"/>
          </p:cNvSpPr>
          <p:nvPr/>
        </p:nvSpPr>
        <p:spPr bwMode="auto">
          <a:xfrm>
            <a:off x="7113984" y="1870101"/>
            <a:ext cx="428006" cy="342948"/>
          </a:xfrm>
          <a:custGeom>
            <a:avLst/>
            <a:gdLst>
              <a:gd name="T0" fmla="*/ 144 w 200"/>
              <a:gd name="T1" fmla="*/ 40 h 160"/>
              <a:gd name="T2" fmla="*/ 48 w 200"/>
              <a:gd name="T3" fmla="*/ 40 h 160"/>
              <a:gd name="T4" fmla="*/ 48 w 200"/>
              <a:gd name="T5" fmla="*/ 32 h 160"/>
              <a:gd name="T6" fmla="*/ 31 w 200"/>
              <a:gd name="T7" fmla="*/ 100 h 160"/>
              <a:gd name="T8" fmla="*/ 24 w 200"/>
              <a:gd name="T9" fmla="*/ 97 h 160"/>
              <a:gd name="T10" fmla="*/ 62 w 200"/>
              <a:gd name="T11" fmla="*/ 92 h 160"/>
              <a:gd name="T12" fmla="*/ 196 w 200"/>
              <a:gd name="T13" fmla="*/ 92 h 160"/>
              <a:gd name="T14" fmla="*/ 161 w 200"/>
              <a:gd name="T15" fmla="*/ 87 h 160"/>
              <a:gd name="T16" fmla="*/ 172 w 200"/>
              <a:gd name="T17" fmla="*/ 64 h 160"/>
              <a:gd name="T18" fmla="*/ 175 w 200"/>
              <a:gd name="T19" fmla="*/ 15 h 160"/>
              <a:gd name="T20" fmla="*/ 125 w 200"/>
              <a:gd name="T21" fmla="*/ 0 h 160"/>
              <a:gd name="T22" fmla="*/ 78 w 200"/>
              <a:gd name="T23" fmla="*/ 2 h 160"/>
              <a:gd name="T24" fmla="*/ 30 w 200"/>
              <a:gd name="T25" fmla="*/ 12 h 160"/>
              <a:gd name="T26" fmla="*/ 20 w 200"/>
              <a:gd name="T27" fmla="*/ 56 h 160"/>
              <a:gd name="T28" fmla="*/ 48 w 200"/>
              <a:gd name="T29" fmla="*/ 72 h 160"/>
              <a:gd name="T30" fmla="*/ 0 w 200"/>
              <a:gd name="T31" fmla="*/ 100 h 160"/>
              <a:gd name="T32" fmla="*/ 36 w 200"/>
              <a:gd name="T33" fmla="*/ 136 h 160"/>
              <a:gd name="T34" fmla="*/ 56 w 200"/>
              <a:gd name="T35" fmla="*/ 160 h 160"/>
              <a:gd name="T36" fmla="*/ 152 w 200"/>
              <a:gd name="T37" fmla="*/ 138 h 160"/>
              <a:gd name="T38" fmla="*/ 168 w 200"/>
              <a:gd name="T39" fmla="*/ 137 h 160"/>
              <a:gd name="T40" fmla="*/ 188 w 200"/>
              <a:gd name="T41" fmla="*/ 144 h 160"/>
              <a:gd name="T42" fmla="*/ 196 w 200"/>
              <a:gd name="T43" fmla="*/ 92 h 160"/>
              <a:gd name="T44" fmla="*/ 100 w 200"/>
              <a:gd name="T45" fmla="*/ 32 h 160"/>
              <a:gd name="T46" fmla="*/ 9 w 200"/>
              <a:gd name="T47" fmla="*/ 105 h 160"/>
              <a:gd name="T48" fmla="*/ 40 w 200"/>
              <a:gd name="T49" fmla="*/ 128 h 160"/>
              <a:gd name="T50" fmla="*/ 30 w 200"/>
              <a:gd name="T51" fmla="*/ 80 h 160"/>
              <a:gd name="T52" fmla="*/ 39 w 200"/>
              <a:gd name="T53" fmla="*/ 80 h 160"/>
              <a:gd name="T54" fmla="*/ 67 w 200"/>
              <a:gd name="T55" fmla="*/ 82 h 160"/>
              <a:gd name="T56" fmla="*/ 88 w 200"/>
              <a:gd name="T57" fmla="*/ 96 h 160"/>
              <a:gd name="T58" fmla="*/ 87 w 200"/>
              <a:gd name="T59" fmla="*/ 105 h 160"/>
              <a:gd name="T60" fmla="*/ 144 w 200"/>
              <a:gd name="T61" fmla="*/ 152 h 160"/>
              <a:gd name="T62" fmla="*/ 60 w 200"/>
              <a:gd name="T63" fmla="*/ 136 h 160"/>
              <a:gd name="T64" fmla="*/ 96 w 200"/>
              <a:gd name="T65" fmla="*/ 100 h 160"/>
              <a:gd name="T66" fmla="*/ 56 w 200"/>
              <a:gd name="T67" fmla="*/ 72 h 160"/>
              <a:gd name="T68" fmla="*/ 48 w 200"/>
              <a:gd name="T69" fmla="*/ 56 h 160"/>
              <a:gd name="T70" fmla="*/ 29 w 200"/>
              <a:gd name="T71" fmla="*/ 21 h 160"/>
              <a:gd name="T72" fmla="*/ 48 w 200"/>
              <a:gd name="T73" fmla="*/ 14 h 160"/>
              <a:gd name="T74" fmla="*/ 56 w 200"/>
              <a:gd name="T75" fmla="*/ 12 h 160"/>
              <a:gd name="T76" fmla="*/ 127 w 200"/>
              <a:gd name="T77" fmla="*/ 8 h 160"/>
              <a:gd name="T78" fmla="*/ 152 w 200"/>
              <a:gd name="T79" fmla="*/ 24 h 160"/>
              <a:gd name="T80" fmla="*/ 166 w 200"/>
              <a:gd name="T81" fmla="*/ 20 h 160"/>
              <a:gd name="T82" fmla="*/ 172 w 200"/>
              <a:gd name="T83" fmla="*/ 56 h 160"/>
              <a:gd name="T84" fmla="*/ 144 w 200"/>
              <a:gd name="T85" fmla="*/ 48 h 160"/>
              <a:gd name="T86" fmla="*/ 105 w 200"/>
              <a:gd name="T87" fmla="*/ 111 h 160"/>
              <a:gd name="T88" fmla="*/ 116 w 200"/>
              <a:gd name="T89" fmla="*/ 144 h 160"/>
              <a:gd name="T90" fmla="*/ 144 w 200"/>
              <a:gd name="T91" fmla="*/ 141 h 160"/>
              <a:gd name="T92" fmla="*/ 188 w 200"/>
              <a:gd name="T93" fmla="*/ 136 h 160"/>
              <a:gd name="T94" fmla="*/ 173 w 200"/>
              <a:gd name="T95" fmla="*/ 132 h 160"/>
              <a:gd name="T96" fmla="*/ 147 w 200"/>
              <a:gd name="T97" fmla="*/ 131 h 160"/>
              <a:gd name="T98" fmla="*/ 116 w 200"/>
              <a:gd name="T99" fmla="*/ 136 h 160"/>
              <a:gd name="T100" fmla="*/ 107 w 200"/>
              <a:gd name="T101" fmla="*/ 119 h 160"/>
              <a:gd name="T102" fmla="*/ 131 w 200"/>
              <a:gd name="T103" fmla="*/ 121 h 160"/>
              <a:gd name="T104" fmla="*/ 137 w 200"/>
              <a:gd name="T105" fmla="*/ 119 h 160"/>
              <a:gd name="T106" fmla="*/ 140 w 200"/>
              <a:gd name="T107" fmla="*/ 101 h 160"/>
              <a:gd name="T108" fmla="*/ 145 w 200"/>
              <a:gd name="T109" fmla="*/ 96 h 160"/>
              <a:gd name="T110" fmla="*/ 153 w 200"/>
              <a:gd name="T111" fmla="*/ 89 h 160"/>
              <a:gd name="T112" fmla="*/ 192 w 200"/>
              <a:gd name="T113" fmla="*/ 13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160">
                <a:moveTo>
                  <a:pt x="152" y="32"/>
                </a:moveTo>
                <a:cubicBezTo>
                  <a:pt x="144" y="32"/>
                  <a:pt x="144" y="32"/>
                  <a:pt x="144" y="3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2" y="40"/>
                  <a:pt x="152" y="40"/>
                  <a:pt x="152" y="40"/>
                </a:cubicBezTo>
                <a:lnTo>
                  <a:pt x="152" y="32"/>
                </a:lnTo>
                <a:close/>
                <a:moveTo>
                  <a:pt x="48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32"/>
                  <a:pt x="56" y="32"/>
                  <a:pt x="56" y="32"/>
                </a:cubicBezTo>
                <a:cubicBezTo>
                  <a:pt x="48" y="32"/>
                  <a:pt x="48" y="32"/>
                  <a:pt x="48" y="32"/>
                </a:cubicBezTo>
                <a:lnTo>
                  <a:pt x="48" y="40"/>
                </a:lnTo>
                <a:close/>
                <a:moveTo>
                  <a:pt x="24" y="97"/>
                </a:moveTo>
                <a:cubicBezTo>
                  <a:pt x="31" y="100"/>
                  <a:pt x="31" y="100"/>
                  <a:pt x="31" y="100"/>
                </a:cubicBezTo>
                <a:cubicBezTo>
                  <a:pt x="34" y="92"/>
                  <a:pt x="34" y="92"/>
                  <a:pt x="34" y="92"/>
                </a:cubicBezTo>
                <a:cubicBezTo>
                  <a:pt x="27" y="90"/>
                  <a:pt x="27" y="90"/>
                  <a:pt x="27" y="90"/>
                </a:cubicBezTo>
                <a:lnTo>
                  <a:pt x="24" y="97"/>
                </a:lnTo>
                <a:close/>
                <a:moveTo>
                  <a:pt x="72" y="97"/>
                </a:moveTo>
                <a:cubicBezTo>
                  <a:pt x="69" y="90"/>
                  <a:pt x="69" y="90"/>
                  <a:pt x="69" y="90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00"/>
                  <a:pt x="65" y="100"/>
                  <a:pt x="65" y="100"/>
                </a:cubicBezTo>
                <a:lnTo>
                  <a:pt x="72" y="97"/>
                </a:lnTo>
                <a:close/>
                <a:moveTo>
                  <a:pt x="196" y="92"/>
                </a:moveTo>
                <a:cubicBezTo>
                  <a:pt x="194" y="92"/>
                  <a:pt x="191" y="92"/>
                  <a:pt x="190" y="94"/>
                </a:cubicBezTo>
                <a:cubicBezTo>
                  <a:pt x="186" y="98"/>
                  <a:pt x="181" y="100"/>
                  <a:pt x="176" y="100"/>
                </a:cubicBezTo>
                <a:cubicBezTo>
                  <a:pt x="166" y="100"/>
                  <a:pt x="162" y="93"/>
                  <a:pt x="161" y="87"/>
                </a:cubicBezTo>
                <a:cubicBezTo>
                  <a:pt x="160" y="83"/>
                  <a:pt x="156" y="80"/>
                  <a:pt x="152" y="8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6" y="64"/>
                  <a:pt x="180" y="60"/>
                  <a:pt x="180" y="56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0" y="20"/>
                  <a:pt x="178" y="16"/>
                  <a:pt x="175" y="15"/>
                </a:cubicBezTo>
                <a:cubicBezTo>
                  <a:pt x="174" y="14"/>
                  <a:pt x="173" y="13"/>
                  <a:pt x="170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2" y="9"/>
                  <a:pt x="147" y="2"/>
                  <a:pt x="125" y="0"/>
                </a:cubicBezTo>
                <a:cubicBezTo>
                  <a:pt x="124" y="0"/>
                  <a:pt x="122" y="0"/>
                  <a:pt x="122" y="2"/>
                </a:cubicBezTo>
                <a:cubicBezTo>
                  <a:pt x="117" y="7"/>
                  <a:pt x="109" y="11"/>
                  <a:pt x="100" y="11"/>
                </a:cubicBezTo>
                <a:cubicBezTo>
                  <a:pt x="91" y="11"/>
                  <a:pt x="83" y="7"/>
                  <a:pt x="78" y="2"/>
                </a:cubicBezTo>
                <a:cubicBezTo>
                  <a:pt x="78" y="0"/>
                  <a:pt x="76" y="0"/>
                  <a:pt x="75" y="0"/>
                </a:cubicBezTo>
                <a:cubicBezTo>
                  <a:pt x="53" y="2"/>
                  <a:pt x="38" y="9"/>
                  <a:pt x="31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7" y="13"/>
                  <a:pt x="26" y="14"/>
                  <a:pt x="25" y="15"/>
                </a:cubicBezTo>
                <a:cubicBezTo>
                  <a:pt x="22" y="16"/>
                  <a:pt x="20" y="20"/>
                  <a:pt x="20" y="24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60"/>
                  <a:pt x="24" y="64"/>
                  <a:pt x="28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72"/>
                  <a:pt x="48" y="72"/>
                  <a:pt x="4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0"/>
                  <a:pt x="0" y="100"/>
                  <a:pt x="0" y="101"/>
                </a:cubicBezTo>
                <a:cubicBezTo>
                  <a:pt x="2" y="115"/>
                  <a:pt x="17" y="130"/>
                  <a:pt x="35" y="136"/>
                </a:cubicBezTo>
                <a:cubicBezTo>
                  <a:pt x="35" y="136"/>
                  <a:pt x="36" y="136"/>
                  <a:pt x="36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6"/>
                  <a:pt x="52" y="160"/>
                  <a:pt x="56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8" y="160"/>
                  <a:pt x="152" y="156"/>
                  <a:pt x="152" y="152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55" y="137"/>
                  <a:pt x="158" y="136"/>
                  <a:pt x="162" y="136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7" y="136"/>
                  <a:pt x="168" y="137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3" y="143"/>
                  <a:pt x="176" y="144"/>
                  <a:pt x="179" y="1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195" y="144"/>
                  <a:pt x="200" y="139"/>
                  <a:pt x="200" y="132"/>
                </a:cubicBezTo>
                <a:cubicBezTo>
                  <a:pt x="200" y="98"/>
                  <a:pt x="200" y="98"/>
                  <a:pt x="200" y="98"/>
                </a:cubicBezTo>
                <a:cubicBezTo>
                  <a:pt x="200" y="96"/>
                  <a:pt x="199" y="93"/>
                  <a:pt x="196" y="92"/>
                </a:cubicBezTo>
                <a:close/>
                <a:moveTo>
                  <a:pt x="100" y="19"/>
                </a:moveTo>
                <a:cubicBezTo>
                  <a:pt x="106" y="19"/>
                  <a:pt x="111" y="18"/>
                  <a:pt x="115" y="16"/>
                </a:cubicBezTo>
                <a:cubicBezTo>
                  <a:pt x="110" y="26"/>
                  <a:pt x="105" y="32"/>
                  <a:pt x="100" y="32"/>
                </a:cubicBezTo>
                <a:cubicBezTo>
                  <a:pt x="95" y="32"/>
                  <a:pt x="90" y="26"/>
                  <a:pt x="85" y="16"/>
                </a:cubicBezTo>
                <a:cubicBezTo>
                  <a:pt x="89" y="18"/>
                  <a:pt x="94" y="19"/>
                  <a:pt x="100" y="19"/>
                </a:cubicBezTo>
                <a:close/>
                <a:moveTo>
                  <a:pt x="9" y="105"/>
                </a:moveTo>
                <a:cubicBezTo>
                  <a:pt x="20" y="107"/>
                  <a:pt x="29" y="115"/>
                  <a:pt x="31" y="126"/>
                </a:cubicBezTo>
                <a:cubicBezTo>
                  <a:pt x="21" y="121"/>
                  <a:pt x="13" y="113"/>
                  <a:pt x="9" y="105"/>
                </a:cubicBezTo>
                <a:close/>
                <a:moveTo>
                  <a:pt x="40" y="128"/>
                </a:moveTo>
                <a:cubicBezTo>
                  <a:pt x="38" y="111"/>
                  <a:pt x="25" y="98"/>
                  <a:pt x="8" y="96"/>
                </a:cubicBezTo>
                <a:cubicBezTo>
                  <a:pt x="8" y="80"/>
                  <a:pt x="8" y="80"/>
                  <a:pt x="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9" y="82"/>
                  <a:pt x="29" y="82"/>
                  <a:pt x="29" y="82"/>
                </a:cubicBezTo>
                <a:cubicBezTo>
                  <a:pt x="37" y="85"/>
                  <a:pt x="37" y="85"/>
                  <a:pt x="37" y="85"/>
                </a:cubicBezTo>
                <a:cubicBezTo>
                  <a:pt x="39" y="80"/>
                  <a:pt x="39" y="80"/>
                  <a:pt x="39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9" y="85"/>
                  <a:pt x="59" y="85"/>
                  <a:pt x="59" y="85"/>
                </a:cubicBezTo>
                <a:cubicBezTo>
                  <a:pt x="67" y="82"/>
                  <a:pt x="67" y="82"/>
                  <a:pt x="67" y="82"/>
                </a:cubicBezTo>
                <a:cubicBezTo>
                  <a:pt x="66" y="80"/>
                  <a:pt x="66" y="80"/>
                  <a:pt x="66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96"/>
                  <a:pt x="88" y="96"/>
                  <a:pt x="88" y="96"/>
                </a:cubicBezTo>
                <a:cubicBezTo>
                  <a:pt x="71" y="98"/>
                  <a:pt x="58" y="111"/>
                  <a:pt x="56" y="128"/>
                </a:cubicBezTo>
                <a:lnTo>
                  <a:pt x="40" y="128"/>
                </a:lnTo>
                <a:close/>
                <a:moveTo>
                  <a:pt x="87" y="105"/>
                </a:moveTo>
                <a:cubicBezTo>
                  <a:pt x="83" y="113"/>
                  <a:pt x="75" y="121"/>
                  <a:pt x="65" y="126"/>
                </a:cubicBezTo>
                <a:cubicBezTo>
                  <a:pt x="67" y="115"/>
                  <a:pt x="76" y="107"/>
                  <a:pt x="87" y="105"/>
                </a:cubicBezTo>
                <a:close/>
                <a:moveTo>
                  <a:pt x="144" y="152"/>
                </a:moveTo>
                <a:cubicBezTo>
                  <a:pt x="56" y="152"/>
                  <a:pt x="56" y="152"/>
                  <a:pt x="56" y="152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36"/>
                  <a:pt x="61" y="136"/>
                  <a:pt x="61" y="136"/>
                </a:cubicBezTo>
                <a:cubicBezTo>
                  <a:pt x="79" y="130"/>
                  <a:pt x="94" y="115"/>
                  <a:pt x="96" y="101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4"/>
                  <a:pt x="94" y="72"/>
                  <a:pt x="92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48"/>
                  <a:pt x="56" y="48"/>
                  <a:pt x="5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56"/>
                  <a:pt x="48" y="56"/>
                  <a:pt x="48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9" y="22"/>
                  <a:pt x="29" y="21"/>
                </a:cubicBezTo>
                <a:cubicBezTo>
                  <a:pt x="29" y="21"/>
                  <a:pt x="31" y="21"/>
                  <a:pt x="34" y="20"/>
                </a:cubicBezTo>
                <a:cubicBezTo>
                  <a:pt x="34" y="19"/>
                  <a:pt x="34" y="19"/>
                  <a:pt x="34" y="19"/>
                </a:cubicBezTo>
                <a:cubicBezTo>
                  <a:pt x="37" y="18"/>
                  <a:pt x="42" y="16"/>
                  <a:pt x="48" y="14"/>
                </a:cubicBezTo>
                <a:cubicBezTo>
                  <a:pt x="48" y="24"/>
                  <a:pt x="48" y="24"/>
                  <a:pt x="48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12"/>
                  <a:pt x="56" y="12"/>
                  <a:pt x="56" y="12"/>
                </a:cubicBezTo>
                <a:cubicBezTo>
                  <a:pt x="61" y="10"/>
                  <a:pt x="66" y="9"/>
                  <a:pt x="73" y="8"/>
                </a:cubicBezTo>
                <a:cubicBezTo>
                  <a:pt x="77" y="20"/>
                  <a:pt x="86" y="40"/>
                  <a:pt x="100" y="40"/>
                </a:cubicBezTo>
                <a:cubicBezTo>
                  <a:pt x="114" y="40"/>
                  <a:pt x="123" y="20"/>
                  <a:pt x="127" y="8"/>
                </a:cubicBezTo>
                <a:cubicBezTo>
                  <a:pt x="134" y="9"/>
                  <a:pt x="139" y="10"/>
                  <a:pt x="144" y="12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8" y="16"/>
                  <a:pt x="163" y="18"/>
                  <a:pt x="166" y="19"/>
                </a:cubicBezTo>
                <a:cubicBezTo>
                  <a:pt x="166" y="20"/>
                  <a:pt x="166" y="20"/>
                  <a:pt x="166" y="20"/>
                </a:cubicBezTo>
                <a:cubicBezTo>
                  <a:pt x="169" y="21"/>
                  <a:pt x="171" y="21"/>
                  <a:pt x="171" y="21"/>
                </a:cubicBezTo>
                <a:cubicBezTo>
                  <a:pt x="171" y="22"/>
                  <a:pt x="172" y="23"/>
                  <a:pt x="172" y="2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5"/>
                  <a:pt x="143" y="85"/>
                  <a:pt x="143" y="85"/>
                </a:cubicBezTo>
                <a:cubicBezTo>
                  <a:pt x="138" y="95"/>
                  <a:pt x="119" y="108"/>
                  <a:pt x="105" y="111"/>
                </a:cubicBezTo>
                <a:cubicBezTo>
                  <a:pt x="100" y="113"/>
                  <a:pt x="96" y="117"/>
                  <a:pt x="96" y="123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135"/>
                  <a:pt x="105" y="144"/>
                  <a:pt x="116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33" y="144"/>
                  <a:pt x="138" y="143"/>
                  <a:pt x="143" y="141"/>
                </a:cubicBezTo>
                <a:cubicBezTo>
                  <a:pt x="144" y="141"/>
                  <a:pt x="144" y="141"/>
                  <a:pt x="144" y="141"/>
                </a:cubicBezTo>
                <a:lnTo>
                  <a:pt x="144" y="152"/>
                </a:lnTo>
                <a:close/>
                <a:moveTo>
                  <a:pt x="192" y="132"/>
                </a:moveTo>
                <a:cubicBezTo>
                  <a:pt x="192" y="134"/>
                  <a:pt x="190" y="136"/>
                  <a:pt x="188" y="136"/>
                </a:cubicBezTo>
                <a:cubicBezTo>
                  <a:pt x="179" y="136"/>
                  <a:pt x="179" y="136"/>
                  <a:pt x="179" y="136"/>
                </a:cubicBezTo>
                <a:cubicBezTo>
                  <a:pt x="178" y="136"/>
                  <a:pt x="177" y="136"/>
                  <a:pt x="176" y="135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1" y="129"/>
                  <a:pt x="168" y="128"/>
                  <a:pt x="165" y="12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57" y="128"/>
                  <a:pt x="152" y="129"/>
                  <a:pt x="147" y="131"/>
                </a:cubicBezTo>
                <a:cubicBezTo>
                  <a:pt x="140" y="134"/>
                  <a:pt x="140" y="134"/>
                  <a:pt x="140" y="134"/>
                </a:cubicBezTo>
                <a:cubicBezTo>
                  <a:pt x="136" y="135"/>
                  <a:pt x="132" y="136"/>
                  <a:pt x="128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09" y="136"/>
                  <a:pt x="104" y="131"/>
                  <a:pt x="104" y="124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1"/>
                  <a:pt x="105" y="120"/>
                  <a:pt x="107" y="119"/>
                </a:cubicBezTo>
                <a:cubicBezTo>
                  <a:pt x="110" y="118"/>
                  <a:pt x="112" y="118"/>
                  <a:pt x="115" y="117"/>
                </a:cubicBezTo>
                <a:cubicBezTo>
                  <a:pt x="125" y="127"/>
                  <a:pt x="125" y="127"/>
                  <a:pt x="125" y="127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2"/>
                  <a:pt x="126" y="111"/>
                  <a:pt x="128" y="110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37" y="104"/>
                  <a:pt x="138" y="103"/>
                  <a:pt x="140" y="101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51" y="101"/>
                  <a:pt x="151" y="101"/>
                  <a:pt x="151" y="101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8" y="94"/>
                  <a:pt x="149" y="91"/>
                  <a:pt x="150" y="89"/>
                </a:cubicBezTo>
                <a:cubicBezTo>
                  <a:pt x="150" y="89"/>
                  <a:pt x="151" y="88"/>
                  <a:pt x="152" y="88"/>
                </a:cubicBezTo>
                <a:cubicBezTo>
                  <a:pt x="152" y="88"/>
                  <a:pt x="153" y="89"/>
                  <a:pt x="153" y="89"/>
                </a:cubicBezTo>
                <a:cubicBezTo>
                  <a:pt x="156" y="101"/>
                  <a:pt x="164" y="108"/>
                  <a:pt x="176" y="108"/>
                </a:cubicBezTo>
                <a:cubicBezTo>
                  <a:pt x="182" y="108"/>
                  <a:pt x="187" y="106"/>
                  <a:pt x="192" y="103"/>
                </a:cubicBezTo>
                <a:lnTo>
                  <a:pt x="192" y="1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0" name="Freeform 695"/>
          <p:cNvSpPr>
            <a:spLocks noEditPoints="1"/>
          </p:cNvSpPr>
          <p:nvPr/>
        </p:nvSpPr>
        <p:spPr bwMode="auto">
          <a:xfrm>
            <a:off x="7969997" y="1819429"/>
            <a:ext cx="359235" cy="393621"/>
          </a:xfrm>
          <a:custGeom>
            <a:avLst/>
            <a:gdLst>
              <a:gd name="T0" fmla="*/ 144 w 168"/>
              <a:gd name="T1" fmla="*/ 24 h 184"/>
              <a:gd name="T2" fmla="*/ 144 w 168"/>
              <a:gd name="T3" fmla="*/ 0 h 184"/>
              <a:gd name="T4" fmla="*/ 116 w 168"/>
              <a:gd name="T5" fmla="*/ 20 h 184"/>
              <a:gd name="T6" fmla="*/ 101 w 168"/>
              <a:gd name="T7" fmla="*/ 64 h 184"/>
              <a:gd name="T8" fmla="*/ 88 w 168"/>
              <a:gd name="T9" fmla="*/ 112 h 184"/>
              <a:gd name="T10" fmla="*/ 74 w 168"/>
              <a:gd name="T11" fmla="*/ 61 h 184"/>
              <a:gd name="T12" fmla="*/ 64 w 168"/>
              <a:gd name="T13" fmla="*/ 40 h 184"/>
              <a:gd name="T14" fmla="*/ 16 w 168"/>
              <a:gd name="T15" fmla="*/ 56 h 184"/>
              <a:gd name="T16" fmla="*/ 3 w 168"/>
              <a:gd name="T17" fmla="*/ 78 h 184"/>
              <a:gd name="T18" fmla="*/ 8 w 168"/>
              <a:gd name="T19" fmla="*/ 184 h 184"/>
              <a:gd name="T20" fmla="*/ 168 w 168"/>
              <a:gd name="T21" fmla="*/ 87 h 184"/>
              <a:gd name="T22" fmla="*/ 140 w 168"/>
              <a:gd name="T23" fmla="*/ 8 h 184"/>
              <a:gd name="T24" fmla="*/ 124 w 168"/>
              <a:gd name="T25" fmla="*/ 8 h 184"/>
              <a:gd name="T26" fmla="*/ 146 w 168"/>
              <a:gd name="T27" fmla="*/ 50 h 184"/>
              <a:gd name="T28" fmla="*/ 140 w 168"/>
              <a:gd name="T29" fmla="*/ 51 h 184"/>
              <a:gd name="T30" fmla="*/ 122 w 168"/>
              <a:gd name="T31" fmla="*/ 52 h 184"/>
              <a:gd name="T32" fmla="*/ 130 w 168"/>
              <a:gd name="T33" fmla="*/ 24 h 184"/>
              <a:gd name="T34" fmla="*/ 30 w 168"/>
              <a:gd name="T35" fmla="*/ 83 h 184"/>
              <a:gd name="T36" fmla="*/ 10 w 168"/>
              <a:gd name="T37" fmla="*/ 83 h 184"/>
              <a:gd name="T38" fmla="*/ 8 w 168"/>
              <a:gd name="T39" fmla="*/ 92 h 184"/>
              <a:gd name="T40" fmla="*/ 40 w 168"/>
              <a:gd name="T41" fmla="*/ 176 h 184"/>
              <a:gd name="T42" fmla="*/ 26 w 168"/>
              <a:gd name="T43" fmla="*/ 61 h 184"/>
              <a:gd name="T44" fmla="*/ 64 w 168"/>
              <a:gd name="T45" fmla="*/ 48 h 184"/>
              <a:gd name="T46" fmla="*/ 78 w 168"/>
              <a:gd name="T47" fmla="*/ 83 h 184"/>
              <a:gd name="T48" fmla="*/ 65 w 168"/>
              <a:gd name="T49" fmla="*/ 117 h 184"/>
              <a:gd name="T50" fmla="*/ 60 w 168"/>
              <a:gd name="T51" fmla="*/ 152 h 184"/>
              <a:gd name="T52" fmla="*/ 40 w 168"/>
              <a:gd name="T53" fmla="*/ 176 h 184"/>
              <a:gd name="T54" fmla="*/ 88 w 168"/>
              <a:gd name="T55" fmla="*/ 172 h 184"/>
              <a:gd name="T56" fmla="*/ 68 w 168"/>
              <a:gd name="T57" fmla="*/ 172 h 184"/>
              <a:gd name="T58" fmla="*/ 64 w 168"/>
              <a:gd name="T59" fmla="*/ 130 h 184"/>
              <a:gd name="T60" fmla="*/ 89 w 168"/>
              <a:gd name="T61" fmla="*/ 120 h 184"/>
              <a:gd name="T62" fmla="*/ 130 w 168"/>
              <a:gd name="T63" fmla="*/ 138 h 184"/>
              <a:gd name="T64" fmla="*/ 124 w 168"/>
              <a:gd name="T65" fmla="*/ 176 h 184"/>
              <a:gd name="T66" fmla="*/ 96 w 168"/>
              <a:gd name="T67" fmla="*/ 152 h 184"/>
              <a:gd name="T68" fmla="*/ 97 w 168"/>
              <a:gd name="T69" fmla="*/ 124 h 184"/>
              <a:gd name="T70" fmla="*/ 132 w 168"/>
              <a:gd name="T71" fmla="*/ 130 h 184"/>
              <a:gd name="T72" fmla="*/ 148 w 168"/>
              <a:gd name="T73" fmla="*/ 176 h 184"/>
              <a:gd name="T74" fmla="*/ 136 w 168"/>
              <a:gd name="T75" fmla="*/ 152 h 184"/>
              <a:gd name="T76" fmla="*/ 138 w 168"/>
              <a:gd name="T77" fmla="*/ 124 h 184"/>
              <a:gd name="T78" fmla="*/ 128 w 168"/>
              <a:gd name="T79" fmla="*/ 96 h 184"/>
              <a:gd name="T80" fmla="*/ 120 w 168"/>
              <a:gd name="T81" fmla="*/ 96 h 184"/>
              <a:gd name="T82" fmla="*/ 104 w 168"/>
              <a:gd name="T83" fmla="*/ 112 h 184"/>
              <a:gd name="T84" fmla="*/ 114 w 168"/>
              <a:gd name="T85" fmla="*/ 57 h 184"/>
              <a:gd name="T86" fmla="*/ 129 w 168"/>
              <a:gd name="T87" fmla="*/ 57 h 184"/>
              <a:gd name="T88" fmla="*/ 142 w 168"/>
              <a:gd name="T89" fmla="*/ 60 h 184"/>
              <a:gd name="T90" fmla="*/ 155 w 168"/>
              <a:gd name="T91" fmla="*/ 68 h 184"/>
              <a:gd name="T92" fmla="*/ 62 w 168"/>
              <a:gd name="T93" fmla="*/ 75 h 184"/>
              <a:gd name="T94" fmla="*/ 61 w 168"/>
              <a:gd name="T95" fmla="*/ 60 h 184"/>
              <a:gd name="T96" fmla="*/ 40 w 168"/>
              <a:gd name="T97" fmla="*/ 69 h 184"/>
              <a:gd name="T98" fmla="*/ 53 w 168"/>
              <a:gd name="T99" fmla="*/ 80 h 184"/>
              <a:gd name="T100" fmla="*/ 57 w 168"/>
              <a:gd name="T101" fmla="*/ 69 h 184"/>
              <a:gd name="T102" fmla="*/ 50 w 168"/>
              <a:gd name="T103" fmla="*/ 71 h 184"/>
              <a:gd name="T104" fmla="*/ 51 w 168"/>
              <a:gd name="T105" fmla="*/ 64 h 184"/>
              <a:gd name="T106" fmla="*/ 55 w 168"/>
              <a:gd name="T107" fmla="*/ 65 h 184"/>
              <a:gd name="T108" fmla="*/ 144 w 168"/>
              <a:gd name="T109" fmla="*/ 152 h 184"/>
              <a:gd name="T110" fmla="*/ 144 w 168"/>
              <a:gd name="T111" fmla="*/ 96 h 184"/>
              <a:gd name="T112" fmla="*/ 108 w 168"/>
              <a:gd name="T113" fmla="*/ 124 h 184"/>
              <a:gd name="T114" fmla="*/ 108 w 168"/>
              <a:gd name="T115" fmla="*/ 132 h 184"/>
              <a:gd name="T116" fmla="*/ 112 w 168"/>
              <a:gd name="T117" fmla="*/ 156 h 184"/>
              <a:gd name="T118" fmla="*/ 112 w 168"/>
              <a:gd name="T119" fmla="*/ 144 h 184"/>
              <a:gd name="T120" fmla="*/ 124 w 168"/>
              <a:gd name="T121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84">
                <a:moveTo>
                  <a:pt x="163" y="64"/>
                </a:moveTo>
                <a:cubicBezTo>
                  <a:pt x="142" y="24"/>
                  <a:pt x="142" y="24"/>
                  <a:pt x="142" y="24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6" y="24"/>
                  <a:pt x="148" y="22"/>
                  <a:pt x="148" y="20"/>
                </a:cubicBezTo>
                <a:cubicBezTo>
                  <a:pt x="148" y="4"/>
                  <a:pt x="148" y="4"/>
                  <a:pt x="148" y="4"/>
                </a:cubicBezTo>
                <a:cubicBezTo>
                  <a:pt x="148" y="2"/>
                  <a:pt x="146" y="0"/>
                  <a:pt x="144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8" y="0"/>
                  <a:pt x="116" y="2"/>
                  <a:pt x="116" y="4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2"/>
                  <a:pt x="118" y="24"/>
                  <a:pt x="120" y="24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98" y="71"/>
                  <a:pt x="96" y="79"/>
                  <a:pt x="96" y="87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5"/>
                  <a:pt x="87" y="81"/>
                  <a:pt x="85" y="78"/>
                </a:cubicBezTo>
                <a:cubicBezTo>
                  <a:pt x="74" y="61"/>
                  <a:pt x="74" y="61"/>
                  <a:pt x="74" y="61"/>
                </a:cubicBezTo>
                <a:cubicBezTo>
                  <a:pt x="73" y="60"/>
                  <a:pt x="72" y="57"/>
                  <a:pt x="72" y="56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4"/>
                  <a:pt x="68" y="40"/>
                  <a:pt x="6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0" y="40"/>
                  <a:pt x="16" y="44"/>
                  <a:pt x="16" y="48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57"/>
                  <a:pt x="15" y="60"/>
                  <a:pt x="14" y="61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1" y="81"/>
                  <a:pt x="0" y="85"/>
                  <a:pt x="0" y="8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9" y="184"/>
                  <a:pt x="168" y="175"/>
                  <a:pt x="168" y="164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79"/>
                  <a:pt x="166" y="71"/>
                  <a:pt x="163" y="64"/>
                </a:cubicBezTo>
                <a:close/>
                <a:moveTo>
                  <a:pt x="124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24" y="16"/>
                  <a:pt x="124" y="16"/>
                  <a:pt x="124" y="16"/>
                </a:cubicBezTo>
                <a:lnTo>
                  <a:pt x="124" y="8"/>
                </a:lnTo>
                <a:close/>
                <a:moveTo>
                  <a:pt x="130" y="24"/>
                </a:moveTo>
                <a:cubicBezTo>
                  <a:pt x="134" y="24"/>
                  <a:pt x="134" y="24"/>
                  <a:pt x="134" y="24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0"/>
                  <a:pt x="146" y="51"/>
                  <a:pt x="145" y="51"/>
                </a:cubicBezTo>
                <a:cubicBezTo>
                  <a:pt x="144" y="52"/>
                  <a:pt x="144" y="52"/>
                  <a:pt x="142" y="52"/>
                </a:cubicBezTo>
                <a:cubicBezTo>
                  <a:pt x="141" y="52"/>
                  <a:pt x="141" y="52"/>
                  <a:pt x="140" y="51"/>
                </a:cubicBezTo>
                <a:cubicBezTo>
                  <a:pt x="138" y="50"/>
                  <a:pt x="136" y="48"/>
                  <a:pt x="132" y="48"/>
                </a:cubicBezTo>
                <a:cubicBezTo>
                  <a:pt x="128" y="48"/>
                  <a:pt x="126" y="50"/>
                  <a:pt x="124" y="51"/>
                </a:cubicBezTo>
                <a:cubicBezTo>
                  <a:pt x="123" y="52"/>
                  <a:pt x="123" y="52"/>
                  <a:pt x="122" y="52"/>
                </a:cubicBezTo>
                <a:cubicBezTo>
                  <a:pt x="120" y="52"/>
                  <a:pt x="120" y="52"/>
                  <a:pt x="119" y="51"/>
                </a:cubicBezTo>
                <a:cubicBezTo>
                  <a:pt x="118" y="51"/>
                  <a:pt x="118" y="50"/>
                  <a:pt x="118" y="50"/>
                </a:cubicBezTo>
                <a:lnTo>
                  <a:pt x="130" y="24"/>
                </a:lnTo>
                <a:close/>
                <a:moveTo>
                  <a:pt x="10" y="83"/>
                </a:moveTo>
                <a:cubicBezTo>
                  <a:pt x="20" y="67"/>
                  <a:pt x="20" y="67"/>
                  <a:pt x="20" y="67"/>
                </a:cubicBezTo>
                <a:cubicBezTo>
                  <a:pt x="30" y="83"/>
                  <a:pt x="30" y="83"/>
                  <a:pt x="30" y="83"/>
                </a:cubicBezTo>
                <a:cubicBezTo>
                  <a:pt x="31" y="83"/>
                  <a:pt x="31" y="84"/>
                  <a:pt x="31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9" y="84"/>
                  <a:pt x="9" y="83"/>
                  <a:pt x="10" y="83"/>
                </a:cubicBezTo>
                <a:close/>
                <a:moveTo>
                  <a:pt x="32" y="176"/>
                </a:moveTo>
                <a:cubicBezTo>
                  <a:pt x="8" y="176"/>
                  <a:pt x="8" y="176"/>
                  <a:pt x="8" y="176"/>
                </a:cubicBezTo>
                <a:cubicBezTo>
                  <a:pt x="8" y="92"/>
                  <a:pt x="8" y="92"/>
                  <a:pt x="8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76"/>
                </a:lnTo>
                <a:close/>
                <a:moveTo>
                  <a:pt x="40" y="176"/>
                </a:moveTo>
                <a:cubicBezTo>
                  <a:pt x="40" y="88"/>
                  <a:pt x="40" y="88"/>
                  <a:pt x="40" y="88"/>
                </a:cubicBezTo>
                <a:cubicBezTo>
                  <a:pt x="40" y="85"/>
                  <a:pt x="39" y="81"/>
                  <a:pt x="37" y="78"/>
                </a:cubicBezTo>
                <a:cubicBezTo>
                  <a:pt x="26" y="61"/>
                  <a:pt x="26" y="61"/>
                  <a:pt x="26" y="61"/>
                </a:cubicBezTo>
                <a:cubicBezTo>
                  <a:pt x="25" y="60"/>
                  <a:pt x="24" y="57"/>
                  <a:pt x="24" y="56"/>
                </a:cubicBezTo>
                <a:cubicBezTo>
                  <a:pt x="24" y="48"/>
                  <a:pt x="24" y="48"/>
                  <a:pt x="24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9"/>
                  <a:pt x="65" y="63"/>
                  <a:pt x="67" y="66"/>
                </a:cubicBezTo>
                <a:cubicBezTo>
                  <a:pt x="78" y="83"/>
                  <a:pt x="78" y="83"/>
                  <a:pt x="78" y="83"/>
                </a:cubicBezTo>
                <a:cubicBezTo>
                  <a:pt x="79" y="84"/>
                  <a:pt x="80" y="87"/>
                  <a:pt x="80" y="88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73" y="113"/>
                  <a:pt x="66" y="117"/>
                  <a:pt x="65" y="117"/>
                </a:cubicBezTo>
                <a:cubicBezTo>
                  <a:pt x="60" y="120"/>
                  <a:pt x="56" y="125"/>
                  <a:pt x="56" y="130"/>
                </a:cubicBezTo>
                <a:cubicBezTo>
                  <a:pt x="56" y="134"/>
                  <a:pt x="57" y="139"/>
                  <a:pt x="58" y="142"/>
                </a:cubicBezTo>
                <a:cubicBezTo>
                  <a:pt x="59" y="143"/>
                  <a:pt x="60" y="148"/>
                  <a:pt x="60" y="152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0" y="173"/>
                  <a:pt x="60" y="175"/>
                  <a:pt x="61" y="176"/>
                </a:cubicBezTo>
                <a:lnTo>
                  <a:pt x="40" y="176"/>
                </a:lnTo>
                <a:close/>
                <a:moveTo>
                  <a:pt x="86" y="142"/>
                </a:moveTo>
                <a:cubicBezTo>
                  <a:pt x="87" y="143"/>
                  <a:pt x="88" y="148"/>
                  <a:pt x="88" y="15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8" y="173"/>
                  <a:pt x="88" y="175"/>
                  <a:pt x="89" y="176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0" y="176"/>
                  <a:pt x="68" y="174"/>
                  <a:pt x="68" y="172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8" y="148"/>
                  <a:pt x="67" y="141"/>
                  <a:pt x="66" y="138"/>
                </a:cubicBezTo>
                <a:cubicBezTo>
                  <a:pt x="65" y="137"/>
                  <a:pt x="64" y="133"/>
                  <a:pt x="64" y="130"/>
                </a:cubicBezTo>
                <a:cubicBezTo>
                  <a:pt x="64" y="129"/>
                  <a:pt x="66" y="125"/>
                  <a:pt x="69" y="124"/>
                </a:cubicBezTo>
                <a:cubicBezTo>
                  <a:pt x="71" y="123"/>
                  <a:pt x="78" y="120"/>
                  <a:pt x="84" y="120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86" y="123"/>
                  <a:pt x="84" y="127"/>
                  <a:pt x="84" y="130"/>
                </a:cubicBezTo>
                <a:cubicBezTo>
                  <a:pt x="84" y="134"/>
                  <a:pt x="85" y="139"/>
                  <a:pt x="86" y="142"/>
                </a:cubicBezTo>
                <a:close/>
                <a:moveTo>
                  <a:pt x="130" y="138"/>
                </a:moveTo>
                <a:cubicBezTo>
                  <a:pt x="129" y="141"/>
                  <a:pt x="128" y="148"/>
                  <a:pt x="128" y="15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4"/>
                  <a:pt x="126" y="176"/>
                  <a:pt x="124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98" y="176"/>
                  <a:pt x="96" y="174"/>
                  <a:pt x="96" y="17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148"/>
                  <a:pt x="95" y="141"/>
                  <a:pt x="94" y="138"/>
                </a:cubicBezTo>
                <a:cubicBezTo>
                  <a:pt x="93" y="137"/>
                  <a:pt x="92" y="133"/>
                  <a:pt x="92" y="130"/>
                </a:cubicBezTo>
                <a:cubicBezTo>
                  <a:pt x="92" y="129"/>
                  <a:pt x="94" y="125"/>
                  <a:pt x="97" y="124"/>
                </a:cubicBezTo>
                <a:cubicBezTo>
                  <a:pt x="99" y="123"/>
                  <a:pt x="106" y="120"/>
                  <a:pt x="112" y="120"/>
                </a:cubicBezTo>
                <a:cubicBezTo>
                  <a:pt x="119" y="120"/>
                  <a:pt x="127" y="124"/>
                  <a:pt x="127" y="124"/>
                </a:cubicBezTo>
                <a:cubicBezTo>
                  <a:pt x="130" y="125"/>
                  <a:pt x="132" y="129"/>
                  <a:pt x="132" y="130"/>
                </a:cubicBezTo>
                <a:cubicBezTo>
                  <a:pt x="132" y="133"/>
                  <a:pt x="131" y="137"/>
                  <a:pt x="130" y="138"/>
                </a:cubicBezTo>
                <a:close/>
                <a:moveTo>
                  <a:pt x="160" y="164"/>
                </a:moveTo>
                <a:cubicBezTo>
                  <a:pt x="160" y="171"/>
                  <a:pt x="155" y="176"/>
                  <a:pt x="148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136" y="175"/>
                  <a:pt x="136" y="173"/>
                  <a:pt x="136" y="17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48"/>
                  <a:pt x="137" y="143"/>
                  <a:pt x="138" y="142"/>
                </a:cubicBezTo>
                <a:cubicBezTo>
                  <a:pt x="139" y="139"/>
                  <a:pt x="140" y="134"/>
                  <a:pt x="140" y="130"/>
                </a:cubicBezTo>
                <a:cubicBezTo>
                  <a:pt x="140" y="128"/>
                  <a:pt x="139" y="126"/>
                  <a:pt x="138" y="124"/>
                </a:cubicBezTo>
                <a:cubicBezTo>
                  <a:pt x="138" y="123"/>
                  <a:pt x="137" y="122"/>
                  <a:pt x="136" y="12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6" y="115"/>
                  <a:pt x="123" y="114"/>
                  <a:pt x="120" y="113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1"/>
                  <a:pt x="106" y="74"/>
                  <a:pt x="109" y="68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5" y="58"/>
                  <a:pt x="118" y="60"/>
                  <a:pt x="122" y="60"/>
                </a:cubicBezTo>
                <a:cubicBezTo>
                  <a:pt x="126" y="60"/>
                  <a:pt x="128" y="58"/>
                  <a:pt x="129" y="57"/>
                </a:cubicBezTo>
                <a:cubicBezTo>
                  <a:pt x="130" y="56"/>
                  <a:pt x="131" y="56"/>
                  <a:pt x="132" y="56"/>
                </a:cubicBezTo>
                <a:cubicBezTo>
                  <a:pt x="133" y="56"/>
                  <a:pt x="134" y="56"/>
                  <a:pt x="135" y="57"/>
                </a:cubicBezTo>
                <a:cubicBezTo>
                  <a:pt x="136" y="58"/>
                  <a:pt x="138" y="60"/>
                  <a:pt x="142" y="60"/>
                </a:cubicBezTo>
                <a:cubicBezTo>
                  <a:pt x="146" y="60"/>
                  <a:pt x="149" y="58"/>
                  <a:pt x="15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8" y="74"/>
                  <a:pt x="160" y="81"/>
                  <a:pt x="160" y="87"/>
                </a:cubicBezTo>
                <a:lnTo>
                  <a:pt x="160" y="164"/>
                </a:lnTo>
                <a:close/>
                <a:moveTo>
                  <a:pt x="62" y="75"/>
                </a:moveTo>
                <a:cubicBezTo>
                  <a:pt x="64" y="73"/>
                  <a:pt x="65" y="70"/>
                  <a:pt x="65" y="67"/>
                </a:cubicBezTo>
                <a:cubicBezTo>
                  <a:pt x="64" y="64"/>
                  <a:pt x="63" y="62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6" y="55"/>
                  <a:pt x="49" y="54"/>
                  <a:pt x="45" y="58"/>
                </a:cubicBezTo>
                <a:cubicBezTo>
                  <a:pt x="43" y="61"/>
                  <a:pt x="43" y="61"/>
                  <a:pt x="43" y="61"/>
                </a:cubicBezTo>
                <a:cubicBezTo>
                  <a:pt x="41" y="63"/>
                  <a:pt x="40" y="66"/>
                  <a:pt x="40" y="69"/>
                </a:cubicBezTo>
                <a:cubicBezTo>
                  <a:pt x="41" y="72"/>
                  <a:pt x="42" y="74"/>
                  <a:pt x="44" y="76"/>
                </a:cubicBezTo>
                <a:cubicBezTo>
                  <a:pt x="46" y="79"/>
                  <a:pt x="49" y="80"/>
                  <a:pt x="52" y="80"/>
                </a:cubicBezTo>
                <a:cubicBezTo>
                  <a:pt x="52" y="80"/>
                  <a:pt x="53" y="80"/>
                  <a:pt x="53" y="80"/>
                </a:cubicBezTo>
                <a:cubicBezTo>
                  <a:pt x="56" y="80"/>
                  <a:pt x="58" y="80"/>
                  <a:pt x="60" y="78"/>
                </a:cubicBezTo>
                <a:lnTo>
                  <a:pt x="62" y="75"/>
                </a:lnTo>
                <a:close/>
                <a:moveTo>
                  <a:pt x="57" y="69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72"/>
                  <a:pt x="53" y="73"/>
                  <a:pt x="53" y="72"/>
                </a:cubicBezTo>
                <a:cubicBezTo>
                  <a:pt x="52" y="72"/>
                  <a:pt x="51" y="72"/>
                  <a:pt x="50" y="71"/>
                </a:cubicBezTo>
                <a:cubicBezTo>
                  <a:pt x="49" y="70"/>
                  <a:pt x="48" y="69"/>
                  <a:pt x="48" y="68"/>
                </a:cubicBezTo>
                <a:cubicBezTo>
                  <a:pt x="48" y="67"/>
                  <a:pt x="48" y="67"/>
                  <a:pt x="48" y="67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2" y="64"/>
                  <a:pt x="52" y="64"/>
                </a:cubicBezTo>
                <a:cubicBezTo>
                  <a:pt x="53" y="64"/>
                  <a:pt x="54" y="64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6"/>
                  <a:pt x="57" y="67"/>
                  <a:pt x="57" y="68"/>
                </a:cubicBezTo>
                <a:cubicBezTo>
                  <a:pt x="57" y="69"/>
                  <a:pt x="57" y="69"/>
                  <a:pt x="57" y="69"/>
                </a:cubicBezTo>
                <a:close/>
                <a:moveTo>
                  <a:pt x="144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152"/>
                </a:lnTo>
                <a:close/>
                <a:moveTo>
                  <a:pt x="108" y="132"/>
                </a:moveTo>
                <a:cubicBezTo>
                  <a:pt x="108" y="124"/>
                  <a:pt x="108" y="124"/>
                  <a:pt x="108" y="124"/>
                </a:cubicBezTo>
                <a:cubicBezTo>
                  <a:pt x="101" y="124"/>
                  <a:pt x="96" y="131"/>
                  <a:pt x="96" y="140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04" y="135"/>
                  <a:pt x="106" y="132"/>
                  <a:pt x="108" y="132"/>
                </a:cubicBezTo>
                <a:close/>
                <a:moveTo>
                  <a:pt x="100" y="164"/>
                </a:moveTo>
                <a:cubicBezTo>
                  <a:pt x="108" y="164"/>
                  <a:pt x="108" y="164"/>
                  <a:pt x="108" y="164"/>
                </a:cubicBezTo>
                <a:cubicBezTo>
                  <a:pt x="108" y="159"/>
                  <a:pt x="110" y="156"/>
                  <a:pt x="112" y="156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05" y="148"/>
                  <a:pt x="100" y="155"/>
                  <a:pt x="100" y="164"/>
                </a:cubicBezTo>
                <a:close/>
                <a:moveTo>
                  <a:pt x="112" y="144"/>
                </a:moveTo>
                <a:cubicBezTo>
                  <a:pt x="120" y="144"/>
                  <a:pt x="120" y="144"/>
                  <a:pt x="120" y="144"/>
                </a:cubicBezTo>
                <a:cubicBezTo>
                  <a:pt x="120" y="139"/>
                  <a:pt x="122" y="136"/>
                  <a:pt x="124" y="136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17" y="128"/>
                  <a:pt x="112" y="135"/>
                  <a:pt x="112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4" name="Freeform 697"/>
          <p:cNvSpPr>
            <a:spLocks noEditPoints="1"/>
          </p:cNvSpPr>
          <p:nvPr/>
        </p:nvSpPr>
        <p:spPr bwMode="auto">
          <a:xfrm>
            <a:off x="3077338" y="1819429"/>
            <a:ext cx="286845" cy="393621"/>
          </a:xfrm>
          <a:custGeom>
            <a:avLst/>
            <a:gdLst>
              <a:gd name="T0" fmla="*/ 96 w 134"/>
              <a:gd name="T1" fmla="*/ 86 h 184"/>
              <a:gd name="T2" fmla="*/ 95 w 134"/>
              <a:gd name="T3" fmla="*/ 64 h 184"/>
              <a:gd name="T4" fmla="*/ 95 w 134"/>
              <a:gd name="T5" fmla="*/ 40 h 184"/>
              <a:gd name="T6" fmla="*/ 27 w 134"/>
              <a:gd name="T7" fmla="*/ 52 h 184"/>
              <a:gd name="T8" fmla="*/ 39 w 134"/>
              <a:gd name="T9" fmla="*/ 80 h 184"/>
              <a:gd name="T10" fmla="*/ 3 w 134"/>
              <a:gd name="T11" fmla="*/ 155 h 184"/>
              <a:gd name="T12" fmla="*/ 21 w 134"/>
              <a:gd name="T13" fmla="*/ 184 h 184"/>
              <a:gd name="T14" fmla="*/ 130 w 134"/>
              <a:gd name="T15" fmla="*/ 175 h 184"/>
              <a:gd name="T16" fmla="*/ 123 w 134"/>
              <a:gd name="T17" fmla="*/ 170 h 184"/>
              <a:gd name="T18" fmla="*/ 21 w 134"/>
              <a:gd name="T19" fmla="*/ 176 h 184"/>
              <a:gd name="T20" fmla="*/ 10 w 134"/>
              <a:gd name="T21" fmla="*/ 159 h 184"/>
              <a:gd name="T22" fmla="*/ 47 w 134"/>
              <a:gd name="T23" fmla="*/ 80 h 184"/>
              <a:gd name="T24" fmla="*/ 59 w 134"/>
              <a:gd name="T25" fmla="*/ 64 h 184"/>
              <a:gd name="T26" fmla="*/ 39 w 134"/>
              <a:gd name="T27" fmla="*/ 56 h 184"/>
              <a:gd name="T28" fmla="*/ 39 w 134"/>
              <a:gd name="T29" fmla="*/ 48 h 184"/>
              <a:gd name="T30" fmla="*/ 99 w 134"/>
              <a:gd name="T31" fmla="*/ 52 h 184"/>
              <a:gd name="T32" fmla="*/ 75 w 134"/>
              <a:gd name="T33" fmla="*/ 56 h 184"/>
              <a:gd name="T34" fmla="*/ 87 w 134"/>
              <a:gd name="T35" fmla="*/ 64 h 184"/>
              <a:gd name="T36" fmla="*/ 89 w 134"/>
              <a:gd name="T37" fmla="*/ 89 h 184"/>
              <a:gd name="T38" fmla="*/ 123 w 134"/>
              <a:gd name="T39" fmla="*/ 170 h 184"/>
              <a:gd name="T40" fmla="*/ 103 w 134"/>
              <a:gd name="T41" fmla="*/ 20 h 184"/>
              <a:gd name="T42" fmla="*/ 71 w 134"/>
              <a:gd name="T43" fmla="*/ 20 h 184"/>
              <a:gd name="T44" fmla="*/ 87 w 134"/>
              <a:gd name="T45" fmla="*/ 12 h 184"/>
              <a:gd name="T46" fmla="*/ 87 w 134"/>
              <a:gd name="T47" fmla="*/ 28 h 184"/>
              <a:gd name="T48" fmla="*/ 87 w 134"/>
              <a:gd name="T49" fmla="*/ 12 h 184"/>
              <a:gd name="T50" fmla="*/ 55 w 134"/>
              <a:gd name="T51" fmla="*/ 158 h 184"/>
              <a:gd name="T52" fmla="*/ 75 w 134"/>
              <a:gd name="T53" fmla="*/ 158 h 184"/>
              <a:gd name="T54" fmla="*/ 65 w 134"/>
              <a:gd name="T55" fmla="*/ 160 h 184"/>
              <a:gd name="T56" fmla="*/ 65 w 134"/>
              <a:gd name="T57" fmla="*/ 156 h 184"/>
              <a:gd name="T58" fmla="*/ 65 w 134"/>
              <a:gd name="T59" fmla="*/ 160 h 184"/>
              <a:gd name="T60" fmla="*/ 71 w 134"/>
              <a:gd name="T61" fmla="*/ 124 h 184"/>
              <a:gd name="T62" fmla="*/ 71 w 134"/>
              <a:gd name="T63" fmla="*/ 100 h 184"/>
              <a:gd name="T64" fmla="*/ 75 w 134"/>
              <a:gd name="T65" fmla="*/ 112 h 184"/>
              <a:gd name="T66" fmla="*/ 67 w 134"/>
              <a:gd name="T67" fmla="*/ 112 h 184"/>
              <a:gd name="T68" fmla="*/ 75 w 134"/>
              <a:gd name="T69" fmla="*/ 112 h 184"/>
              <a:gd name="T70" fmla="*/ 79 w 134"/>
              <a:gd name="T71" fmla="*/ 82 h 184"/>
              <a:gd name="T72" fmla="*/ 51 w 134"/>
              <a:gd name="T73" fmla="*/ 82 h 184"/>
              <a:gd name="T74" fmla="*/ 65 w 134"/>
              <a:gd name="T75" fmla="*/ 76 h 184"/>
              <a:gd name="T76" fmla="*/ 65 w 134"/>
              <a:gd name="T77" fmla="*/ 88 h 184"/>
              <a:gd name="T78" fmla="*/ 65 w 134"/>
              <a:gd name="T79" fmla="*/ 76 h 184"/>
              <a:gd name="T80" fmla="*/ 67 w 134"/>
              <a:gd name="T81" fmla="*/ 12 h 184"/>
              <a:gd name="T82" fmla="*/ 43 w 134"/>
              <a:gd name="T83" fmla="*/ 12 h 184"/>
              <a:gd name="T84" fmla="*/ 55 w 134"/>
              <a:gd name="T85" fmla="*/ 8 h 184"/>
              <a:gd name="T86" fmla="*/ 55 w 134"/>
              <a:gd name="T87" fmla="*/ 16 h 184"/>
              <a:gd name="T88" fmla="*/ 55 w 134"/>
              <a:gd name="T89" fmla="*/ 8 h 184"/>
              <a:gd name="T90" fmla="*/ 94 w 134"/>
              <a:gd name="T91" fmla="*/ 133 h 184"/>
              <a:gd name="T92" fmla="*/ 72 w 134"/>
              <a:gd name="T93" fmla="*/ 133 h 184"/>
              <a:gd name="T94" fmla="*/ 62 w 134"/>
              <a:gd name="T95" fmla="*/ 133 h 184"/>
              <a:gd name="T96" fmla="*/ 40 w 134"/>
              <a:gd name="T97" fmla="*/ 133 h 184"/>
              <a:gd name="T98" fmla="*/ 30 w 134"/>
              <a:gd name="T99" fmla="*/ 133 h 184"/>
              <a:gd name="T100" fmla="*/ 35 w 134"/>
              <a:gd name="T101" fmla="*/ 144 h 184"/>
              <a:gd name="T102" fmla="*/ 51 w 134"/>
              <a:gd name="T103" fmla="*/ 136 h 184"/>
              <a:gd name="T104" fmla="*/ 67 w 134"/>
              <a:gd name="T105" fmla="*/ 144 h 184"/>
              <a:gd name="T106" fmla="*/ 83 w 134"/>
              <a:gd name="T107" fmla="*/ 136 h 184"/>
              <a:gd name="T108" fmla="*/ 99 w 134"/>
              <a:gd name="T109" fmla="*/ 144 h 184"/>
              <a:gd name="T110" fmla="*/ 104 w 134"/>
              <a:gd name="T111" fmla="*/ 13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84">
                <a:moveTo>
                  <a:pt x="131" y="155"/>
                </a:moveTo>
                <a:cubicBezTo>
                  <a:pt x="96" y="86"/>
                  <a:pt x="96" y="86"/>
                  <a:pt x="96" y="86"/>
                </a:cubicBezTo>
                <a:cubicBezTo>
                  <a:pt x="95" y="84"/>
                  <a:pt x="95" y="82"/>
                  <a:pt x="95" y="80"/>
                </a:cubicBezTo>
                <a:cubicBezTo>
                  <a:pt x="95" y="64"/>
                  <a:pt x="95" y="64"/>
                  <a:pt x="95" y="64"/>
                </a:cubicBezTo>
                <a:cubicBezTo>
                  <a:pt x="102" y="64"/>
                  <a:pt x="107" y="59"/>
                  <a:pt x="107" y="52"/>
                </a:cubicBezTo>
                <a:cubicBezTo>
                  <a:pt x="107" y="45"/>
                  <a:pt x="102" y="40"/>
                  <a:pt x="9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2" y="40"/>
                  <a:pt x="27" y="45"/>
                  <a:pt x="27" y="52"/>
                </a:cubicBezTo>
                <a:cubicBezTo>
                  <a:pt x="27" y="59"/>
                  <a:pt x="32" y="64"/>
                  <a:pt x="39" y="64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2"/>
                  <a:pt x="39" y="84"/>
                  <a:pt x="38" y="86"/>
                </a:cubicBezTo>
                <a:cubicBezTo>
                  <a:pt x="3" y="155"/>
                  <a:pt x="3" y="155"/>
                  <a:pt x="3" y="155"/>
                </a:cubicBezTo>
                <a:cubicBezTo>
                  <a:pt x="0" y="161"/>
                  <a:pt x="0" y="169"/>
                  <a:pt x="4" y="175"/>
                </a:cubicBezTo>
                <a:cubicBezTo>
                  <a:pt x="8" y="180"/>
                  <a:pt x="14" y="184"/>
                  <a:pt x="21" y="184"/>
                </a:cubicBezTo>
                <a:cubicBezTo>
                  <a:pt x="113" y="184"/>
                  <a:pt x="113" y="184"/>
                  <a:pt x="113" y="184"/>
                </a:cubicBezTo>
                <a:cubicBezTo>
                  <a:pt x="120" y="184"/>
                  <a:pt x="126" y="180"/>
                  <a:pt x="130" y="175"/>
                </a:cubicBezTo>
                <a:cubicBezTo>
                  <a:pt x="134" y="169"/>
                  <a:pt x="134" y="161"/>
                  <a:pt x="131" y="155"/>
                </a:cubicBezTo>
                <a:close/>
                <a:moveTo>
                  <a:pt x="123" y="170"/>
                </a:moveTo>
                <a:cubicBezTo>
                  <a:pt x="121" y="174"/>
                  <a:pt x="117" y="176"/>
                  <a:pt x="113" y="176"/>
                </a:cubicBezTo>
                <a:cubicBezTo>
                  <a:pt x="21" y="176"/>
                  <a:pt x="21" y="176"/>
                  <a:pt x="21" y="176"/>
                </a:cubicBezTo>
                <a:cubicBezTo>
                  <a:pt x="17" y="176"/>
                  <a:pt x="13" y="174"/>
                  <a:pt x="11" y="170"/>
                </a:cubicBezTo>
                <a:cubicBezTo>
                  <a:pt x="8" y="167"/>
                  <a:pt x="8" y="162"/>
                  <a:pt x="10" y="159"/>
                </a:cubicBezTo>
                <a:cubicBezTo>
                  <a:pt x="45" y="89"/>
                  <a:pt x="45" y="89"/>
                  <a:pt x="45" y="89"/>
                </a:cubicBezTo>
                <a:cubicBezTo>
                  <a:pt x="46" y="86"/>
                  <a:pt x="47" y="83"/>
                  <a:pt x="47" y="80"/>
                </a:cubicBezTo>
                <a:cubicBezTo>
                  <a:pt x="47" y="64"/>
                  <a:pt x="47" y="64"/>
                  <a:pt x="47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56"/>
                  <a:pt x="59" y="56"/>
                  <a:pt x="5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7" y="56"/>
                  <a:pt x="35" y="54"/>
                  <a:pt x="35" y="52"/>
                </a:cubicBezTo>
                <a:cubicBezTo>
                  <a:pt x="35" y="50"/>
                  <a:pt x="37" y="48"/>
                  <a:pt x="39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7" y="48"/>
                  <a:pt x="99" y="50"/>
                  <a:pt x="99" y="52"/>
                </a:cubicBezTo>
                <a:cubicBezTo>
                  <a:pt x="99" y="54"/>
                  <a:pt x="97" y="56"/>
                  <a:pt x="95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64"/>
                  <a:pt x="75" y="64"/>
                  <a:pt x="75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83"/>
                  <a:pt x="88" y="86"/>
                  <a:pt x="89" y="89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6" y="162"/>
                  <a:pt x="126" y="167"/>
                  <a:pt x="123" y="170"/>
                </a:cubicBezTo>
                <a:close/>
                <a:moveTo>
                  <a:pt x="87" y="36"/>
                </a:moveTo>
                <a:cubicBezTo>
                  <a:pt x="96" y="36"/>
                  <a:pt x="103" y="29"/>
                  <a:pt x="103" y="20"/>
                </a:cubicBezTo>
                <a:cubicBezTo>
                  <a:pt x="103" y="11"/>
                  <a:pt x="96" y="4"/>
                  <a:pt x="87" y="4"/>
                </a:cubicBezTo>
                <a:cubicBezTo>
                  <a:pt x="78" y="4"/>
                  <a:pt x="71" y="11"/>
                  <a:pt x="71" y="20"/>
                </a:cubicBezTo>
                <a:cubicBezTo>
                  <a:pt x="71" y="29"/>
                  <a:pt x="78" y="36"/>
                  <a:pt x="87" y="36"/>
                </a:cubicBezTo>
                <a:close/>
                <a:moveTo>
                  <a:pt x="87" y="12"/>
                </a:moveTo>
                <a:cubicBezTo>
                  <a:pt x="91" y="12"/>
                  <a:pt x="95" y="16"/>
                  <a:pt x="95" y="20"/>
                </a:cubicBezTo>
                <a:cubicBezTo>
                  <a:pt x="95" y="24"/>
                  <a:pt x="91" y="28"/>
                  <a:pt x="87" y="28"/>
                </a:cubicBezTo>
                <a:cubicBezTo>
                  <a:pt x="83" y="28"/>
                  <a:pt x="79" y="24"/>
                  <a:pt x="79" y="20"/>
                </a:cubicBezTo>
                <a:cubicBezTo>
                  <a:pt x="79" y="16"/>
                  <a:pt x="83" y="12"/>
                  <a:pt x="87" y="12"/>
                </a:cubicBezTo>
                <a:close/>
                <a:moveTo>
                  <a:pt x="65" y="148"/>
                </a:moveTo>
                <a:cubicBezTo>
                  <a:pt x="59" y="148"/>
                  <a:pt x="55" y="152"/>
                  <a:pt x="55" y="158"/>
                </a:cubicBezTo>
                <a:cubicBezTo>
                  <a:pt x="55" y="164"/>
                  <a:pt x="59" y="168"/>
                  <a:pt x="65" y="168"/>
                </a:cubicBezTo>
                <a:cubicBezTo>
                  <a:pt x="71" y="168"/>
                  <a:pt x="75" y="164"/>
                  <a:pt x="75" y="158"/>
                </a:cubicBezTo>
                <a:cubicBezTo>
                  <a:pt x="75" y="152"/>
                  <a:pt x="71" y="148"/>
                  <a:pt x="65" y="148"/>
                </a:cubicBezTo>
                <a:close/>
                <a:moveTo>
                  <a:pt x="65" y="160"/>
                </a:moveTo>
                <a:cubicBezTo>
                  <a:pt x="64" y="160"/>
                  <a:pt x="63" y="159"/>
                  <a:pt x="63" y="158"/>
                </a:cubicBezTo>
                <a:cubicBezTo>
                  <a:pt x="63" y="157"/>
                  <a:pt x="64" y="156"/>
                  <a:pt x="65" y="156"/>
                </a:cubicBezTo>
                <a:cubicBezTo>
                  <a:pt x="66" y="156"/>
                  <a:pt x="67" y="157"/>
                  <a:pt x="67" y="158"/>
                </a:cubicBezTo>
                <a:cubicBezTo>
                  <a:pt x="67" y="159"/>
                  <a:pt x="66" y="160"/>
                  <a:pt x="65" y="160"/>
                </a:cubicBezTo>
                <a:close/>
                <a:moveTo>
                  <a:pt x="59" y="112"/>
                </a:moveTo>
                <a:cubicBezTo>
                  <a:pt x="59" y="119"/>
                  <a:pt x="64" y="124"/>
                  <a:pt x="71" y="124"/>
                </a:cubicBezTo>
                <a:cubicBezTo>
                  <a:pt x="78" y="124"/>
                  <a:pt x="83" y="119"/>
                  <a:pt x="83" y="112"/>
                </a:cubicBezTo>
                <a:cubicBezTo>
                  <a:pt x="83" y="105"/>
                  <a:pt x="78" y="100"/>
                  <a:pt x="71" y="100"/>
                </a:cubicBezTo>
                <a:cubicBezTo>
                  <a:pt x="64" y="100"/>
                  <a:pt x="59" y="105"/>
                  <a:pt x="59" y="112"/>
                </a:cubicBezTo>
                <a:close/>
                <a:moveTo>
                  <a:pt x="75" y="112"/>
                </a:moveTo>
                <a:cubicBezTo>
                  <a:pt x="75" y="114"/>
                  <a:pt x="73" y="116"/>
                  <a:pt x="71" y="116"/>
                </a:cubicBezTo>
                <a:cubicBezTo>
                  <a:pt x="69" y="116"/>
                  <a:pt x="67" y="114"/>
                  <a:pt x="67" y="112"/>
                </a:cubicBezTo>
                <a:cubicBezTo>
                  <a:pt x="67" y="110"/>
                  <a:pt x="69" y="108"/>
                  <a:pt x="71" y="108"/>
                </a:cubicBezTo>
                <a:cubicBezTo>
                  <a:pt x="73" y="108"/>
                  <a:pt x="75" y="110"/>
                  <a:pt x="75" y="112"/>
                </a:cubicBezTo>
                <a:close/>
                <a:moveTo>
                  <a:pt x="65" y="96"/>
                </a:moveTo>
                <a:cubicBezTo>
                  <a:pt x="73" y="96"/>
                  <a:pt x="79" y="90"/>
                  <a:pt x="79" y="82"/>
                </a:cubicBezTo>
                <a:cubicBezTo>
                  <a:pt x="79" y="74"/>
                  <a:pt x="73" y="68"/>
                  <a:pt x="65" y="68"/>
                </a:cubicBezTo>
                <a:cubicBezTo>
                  <a:pt x="57" y="68"/>
                  <a:pt x="51" y="74"/>
                  <a:pt x="51" y="82"/>
                </a:cubicBezTo>
                <a:cubicBezTo>
                  <a:pt x="51" y="90"/>
                  <a:pt x="57" y="96"/>
                  <a:pt x="65" y="96"/>
                </a:cubicBezTo>
                <a:close/>
                <a:moveTo>
                  <a:pt x="65" y="76"/>
                </a:moveTo>
                <a:cubicBezTo>
                  <a:pt x="68" y="76"/>
                  <a:pt x="71" y="79"/>
                  <a:pt x="71" y="82"/>
                </a:cubicBezTo>
                <a:cubicBezTo>
                  <a:pt x="71" y="85"/>
                  <a:pt x="68" y="88"/>
                  <a:pt x="65" y="88"/>
                </a:cubicBezTo>
                <a:cubicBezTo>
                  <a:pt x="62" y="88"/>
                  <a:pt x="59" y="85"/>
                  <a:pt x="59" y="82"/>
                </a:cubicBezTo>
                <a:cubicBezTo>
                  <a:pt x="59" y="79"/>
                  <a:pt x="62" y="76"/>
                  <a:pt x="65" y="76"/>
                </a:cubicBezTo>
                <a:close/>
                <a:moveTo>
                  <a:pt x="55" y="24"/>
                </a:moveTo>
                <a:cubicBezTo>
                  <a:pt x="62" y="24"/>
                  <a:pt x="67" y="19"/>
                  <a:pt x="67" y="12"/>
                </a:cubicBezTo>
                <a:cubicBezTo>
                  <a:pt x="67" y="5"/>
                  <a:pt x="62" y="0"/>
                  <a:pt x="55" y="0"/>
                </a:cubicBezTo>
                <a:cubicBezTo>
                  <a:pt x="48" y="0"/>
                  <a:pt x="43" y="5"/>
                  <a:pt x="43" y="12"/>
                </a:cubicBezTo>
                <a:cubicBezTo>
                  <a:pt x="43" y="19"/>
                  <a:pt x="48" y="24"/>
                  <a:pt x="55" y="24"/>
                </a:cubicBezTo>
                <a:close/>
                <a:moveTo>
                  <a:pt x="55" y="8"/>
                </a:moveTo>
                <a:cubicBezTo>
                  <a:pt x="57" y="8"/>
                  <a:pt x="59" y="10"/>
                  <a:pt x="59" y="12"/>
                </a:cubicBezTo>
                <a:cubicBezTo>
                  <a:pt x="59" y="14"/>
                  <a:pt x="57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10"/>
                  <a:pt x="53" y="8"/>
                  <a:pt x="55" y="8"/>
                </a:cubicBezTo>
                <a:close/>
                <a:moveTo>
                  <a:pt x="99" y="136"/>
                </a:moveTo>
                <a:cubicBezTo>
                  <a:pt x="97" y="136"/>
                  <a:pt x="96" y="135"/>
                  <a:pt x="94" y="133"/>
                </a:cubicBezTo>
                <a:cubicBezTo>
                  <a:pt x="92" y="131"/>
                  <a:pt x="89" y="128"/>
                  <a:pt x="83" y="128"/>
                </a:cubicBezTo>
                <a:cubicBezTo>
                  <a:pt x="77" y="128"/>
                  <a:pt x="74" y="131"/>
                  <a:pt x="72" y="133"/>
                </a:cubicBezTo>
                <a:cubicBezTo>
                  <a:pt x="70" y="135"/>
                  <a:pt x="69" y="136"/>
                  <a:pt x="67" y="136"/>
                </a:cubicBezTo>
                <a:cubicBezTo>
                  <a:pt x="65" y="136"/>
                  <a:pt x="64" y="135"/>
                  <a:pt x="62" y="133"/>
                </a:cubicBezTo>
                <a:cubicBezTo>
                  <a:pt x="60" y="131"/>
                  <a:pt x="57" y="128"/>
                  <a:pt x="51" y="128"/>
                </a:cubicBezTo>
                <a:cubicBezTo>
                  <a:pt x="45" y="128"/>
                  <a:pt x="42" y="131"/>
                  <a:pt x="40" y="133"/>
                </a:cubicBezTo>
                <a:cubicBezTo>
                  <a:pt x="38" y="135"/>
                  <a:pt x="37" y="136"/>
                  <a:pt x="35" y="136"/>
                </a:cubicBezTo>
                <a:cubicBezTo>
                  <a:pt x="33" y="136"/>
                  <a:pt x="32" y="135"/>
                  <a:pt x="30" y="133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6" y="141"/>
                  <a:pt x="29" y="144"/>
                  <a:pt x="35" y="144"/>
                </a:cubicBezTo>
                <a:cubicBezTo>
                  <a:pt x="41" y="144"/>
                  <a:pt x="44" y="141"/>
                  <a:pt x="46" y="139"/>
                </a:cubicBezTo>
                <a:cubicBezTo>
                  <a:pt x="48" y="137"/>
                  <a:pt x="49" y="136"/>
                  <a:pt x="51" y="136"/>
                </a:cubicBezTo>
                <a:cubicBezTo>
                  <a:pt x="53" y="136"/>
                  <a:pt x="54" y="137"/>
                  <a:pt x="56" y="139"/>
                </a:cubicBezTo>
                <a:cubicBezTo>
                  <a:pt x="58" y="141"/>
                  <a:pt x="61" y="144"/>
                  <a:pt x="67" y="144"/>
                </a:cubicBezTo>
                <a:cubicBezTo>
                  <a:pt x="73" y="144"/>
                  <a:pt x="76" y="141"/>
                  <a:pt x="78" y="139"/>
                </a:cubicBezTo>
                <a:cubicBezTo>
                  <a:pt x="80" y="137"/>
                  <a:pt x="81" y="136"/>
                  <a:pt x="83" y="136"/>
                </a:cubicBezTo>
                <a:cubicBezTo>
                  <a:pt x="85" y="136"/>
                  <a:pt x="86" y="137"/>
                  <a:pt x="88" y="139"/>
                </a:cubicBezTo>
                <a:cubicBezTo>
                  <a:pt x="90" y="141"/>
                  <a:pt x="93" y="144"/>
                  <a:pt x="99" y="144"/>
                </a:cubicBezTo>
                <a:cubicBezTo>
                  <a:pt x="105" y="144"/>
                  <a:pt x="108" y="141"/>
                  <a:pt x="110" y="139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2" y="135"/>
                  <a:pt x="101" y="136"/>
                  <a:pt x="99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8" name="Freeform 705"/>
          <p:cNvSpPr>
            <a:spLocks noEditPoints="1"/>
          </p:cNvSpPr>
          <p:nvPr/>
        </p:nvSpPr>
        <p:spPr bwMode="auto">
          <a:xfrm>
            <a:off x="9646730" y="1819429"/>
            <a:ext cx="290465" cy="393621"/>
          </a:xfrm>
          <a:custGeom>
            <a:avLst/>
            <a:gdLst>
              <a:gd name="T0" fmla="*/ 72 w 136"/>
              <a:gd name="T1" fmla="*/ 4 h 184"/>
              <a:gd name="T2" fmla="*/ 48 w 136"/>
              <a:gd name="T3" fmla="*/ 4 h 184"/>
              <a:gd name="T4" fmla="*/ 0 w 136"/>
              <a:gd name="T5" fmla="*/ 28 h 184"/>
              <a:gd name="T6" fmla="*/ 124 w 136"/>
              <a:gd name="T7" fmla="*/ 184 h 184"/>
              <a:gd name="T8" fmla="*/ 124 w 136"/>
              <a:gd name="T9" fmla="*/ 16 h 184"/>
              <a:gd name="T10" fmla="*/ 80 w 136"/>
              <a:gd name="T11" fmla="*/ 88 h 184"/>
              <a:gd name="T12" fmla="*/ 56 w 136"/>
              <a:gd name="T13" fmla="*/ 8 h 184"/>
              <a:gd name="T14" fmla="*/ 56 w 136"/>
              <a:gd name="T15" fmla="*/ 40 h 184"/>
              <a:gd name="T16" fmla="*/ 64 w 136"/>
              <a:gd name="T17" fmla="*/ 48 h 184"/>
              <a:gd name="T18" fmla="*/ 56 w 136"/>
              <a:gd name="T19" fmla="*/ 48 h 184"/>
              <a:gd name="T20" fmla="*/ 48 w 136"/>
              <a:gd name="T21" fmla="*/ 24 h 184"/>
              <a:gd name="T22" fmla="*/ 8 w 136"/>
              <a:gd name="T23" fmla="*/ 33 h 184"/>
              <a:gd name="T24" fmla="*/ 12 w 136"/>
              <a:gd name="T25" fmla="*/ 40 h 184"/>
              <a:gd name="T26" fmla="*/ 20 w 136"/>
              <a:gd name="T27" fmla="*/ 48 h 184"/>
              <a:gd name="T28" fmla="*/ 8 w 136"/>
              <a:gd name="T29" fmla="*/ 64 h 184"/>
              <a:gd name="T30" fmla="*/ 48 w 136"/>
              <a:gd name="T31" fmla="*/ 88 h 184"/>
              <a:gd name="T32" fmla="*/ 48 w 136"/>
              <a:gd name="T33" fmla="*/ 56 h 184"/>
              <a:gd name="T34" fmla="*/ 24 w 136"/>
              <a:gd name="T35" fmla="*/ 67 h 184"/>
              <a:gd name="T36" fmla="*/ 128 w 136"/>
              <a:gd name="T37" fmla="*/ 172 h 184"/>
              <a:gd name="T38" fmla="*/ 8 w 136"/>
              <a:gd name="T39" fmla="*/ 172 h 184"/>
              <a:gd name="T40" fmla="*/ 128 w 136"/>
              <a:gd name="T41" fmla="*/ 172 h 184"/>
              <a:gd name="T42" fmla="*/ 8 w 136"/>
              <a:gd name="T43" fmla="*/ 72 h 184"/>
              <a:gd name="T44" fmla="*/ 36 w 136"/>
              <a:gd name="T45" fmla="*/ 96 h 184"/>
              <a:gd name="T46" fmla="*/ 118 w 136"/>
              <a:gd name="T47" fmla="*/ 72 h 184"/>
              <a:gd name="T48" fmla="*/ 88 w 136"/>
              <a:gd name="T49" fmla="*/ 88 h 184"/>
              <a:gd name="T50" fmla="*/ 96 w 136"/>
              <a:gd name="T51" fmla="*/ 88 h 184"/>
              <a:gd name="T52" fmla="*/ 104 w 136"/>
              <a:gd name="T53" fmla="*/ 56 h 184"/>
              <a:gd name="T54" fmla="*/ 104 w 136"/>
              <a:gd name="T55" fmla="*/ 79 h 184"/>
              <a:gd name="T56" fmla="*/ 120 w 136"/>
              <a:gd name="T57" fmla="*/ 52 h 184"/>
              <a:gd name="T58" fmla="*/ 72 w 136"/>
              <a:gd name="T59" fmla="*/ 40 h 184"/>
              <a:gd name="T60" fmla="*/ 128 w 136"/>
              <a:gd name="T61" fmla="*/ 64 h 184"/>
              <a:gd name="T62" fmla="*/ 72 w 136"/>
              <a:gd name="T63" fmla="*/ 32 h 184"/>
              <a:gd name="T64" fmla="*/ 128 w 136"/>
              <a:gd name="T65" fmla="*/ 28 h 184"/>
              <a:gd name="T66" fmla="*/ 40 w 136"/>
              <a:gd name="T67" fmla="*/ 158 h 184"/>
              <a:gd name="T68" fmla="*/ 51 w 136"/>
              <a:gd name="T69" fmla="*/ 163 h 184"/>
              <a:gd name="T70" fmla="*/ 64 w 136"/>
              <a:gd name="T71" fmla="*/ 164 h 184"/>
              <a:gd name="T72" fmla="*/ 72 w 136"/>
              <a:gd name="T73" fmla="*/ 158 h 184"/>
              <a:gd name="T74" fmla="*/ 83 w 136"/>
              <a:gd name="T75" fmla="*/ 163 h 184"/>
              <a:gd name="T76" fmla="*/ 99 w 136"/>
              <a:gd name="T77" fmla="*/ 163 h 184"/>
              <a:gd name="T78" fmla="*/ 115 w 136"/>
              <a:gd name="T79" fmla="*/ 157 h 184"/>
              <a:gd name="T80" fmla="*/ 96 w 136"/>
              <a:gd name="T81" fmla="*/ 154 h 184"/>
              <a:gd name="T82" fmla="*/ 80 w 136"/>
              <a:gd name="T83" fmla="*/ 154 h 184"/>
              <a:gd name="T84" fmla="*/ 72 w 136"/>
              <a:gd name="T85" fmla="*/ 148 h 184"/>
              <a:gd name="T86" fmla="*/ 59 w 136"/>
              <a:gd name="T87" fmla="*/ 149 h 184"/>
              <a:gd name="T88" fmla="*/ 53 w 136"/>
              <a:gd name="T89" fmla="*/ 149 h 184"/>
              <a:gd name="T90" fmla="*/ 37 w 136"/>
              <a:gd name="T91" fmla="*/ 149 h 184"/>
              <a:gd name="T92" fmla="*/ 21 w 136"/>
              <a:gd name="T93" fmla="*/ 155 h 184"/>
              <a:gd name="T94" fmla="*/ 35 w 136"/>
              <a:gd name="T95" fmla="*/ 139 h 184"/>
              <a:gd name="T96" fmla="*/ 48 w 136"/>
              <a:gd name="T97" fmla="*/ 140 h 184"/>
              <a:gd name="T98" fmla="*/ 61 w 136"/>
              <a:gd name="T99" fmla="*/ 139 h 184"/>
              <a:gd name="T100" fmla="*/ 67 w 136"/>
              <a:gd name="T101" fmla="*/ 139 h 184"/>
              <a:gd name="T102" fmla="*/ 80 w 136"/>
              <a:gd name="T103" fmla="*/ 140 h 184"/>
              <a:gd name="T104" fmla="*/ 93 w 136"/>
              <a:gd name="T105" fmla="*/ 139 h 184"/>
              <a:gd name="T106" fmla="*/ 109 w 136"/>
              <a:gd name="T107" fmla="*/ 139 h 184"/>
              <a:gd name="T108" fmla="*/ 101 w 136"/>
              <a:gd name="T109" fmla="*/ 125 h 184"/>
              <a:gd name="T110" fmla="*/ 85 w 136"/>
              <a:gd name="T111" fmla="*/ 125 h 184"/>
              <a:gd name="T112" fmla="*/ 72 w 136"/>
              <a:gd name="T113" fmla="*/ 124 h 184"/>
              <a:gd name="T114" fmla="*/ 64 w 136"/>
              <a:gd name="T115" fmla="*/ 130 h 184"/>
              <a:gd name="T116" fmla="*/ 56 w 136"/>
              <a:gd name="T117" fmla="*/ 124 h 184"/>
              <a:gd name="T118" fmla="*/ 43 w 136"/>
              <a:gd name="T119" fmla="*/ 125 h 184"/>
              <a:gd name="T120" fmla="*/ 27 w 136"/>
              <a:gd name="T121" fmla="*/ 125 h 184"/>
              <a:gd name="T122" fmla="*/ 35 w 136"/>
              <a:gd name="T123" fmla="*/ 13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6" h="184">
                <a:moveTo>
                  <a:pt x="124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2"/>
                  <a:pt x="70" y="0"/>
                  <a:pt x="68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48" y="2"/>
                  <a:pt x="48" y="4"/>
                </a:cubicBezTo>
                <a:cubicBezTo>
                  <a:pt x="48" y="16"/>
                  <a:pt x="48" y="16"/>
                  <a:pt x="48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5" y="16"/>
                  <a:pt x="0" y="21"/>
                  <a:pt x="0" y="2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9"/>
                  <a:pt x="5" y="184"/>
                  <a:pt x="12" y="184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31" y="184"/>
                  <a:pt x="136" y="179"/>
                  <a:pt x="136" y="172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21"/>
                  <a:pt x="131" y="16"/>
                  <a:pt x="124" y="16"/>
                </a:cubicBezTo>
                <a:close/>
                <a:moveTo>
                  <a:pt x="72" y="56"/>
                </a:moveTo>
                <a:cubicBezTo>
                  <a:pt x="80" y="56"/>
                  <a:pt x="80" y="56"/>
                  <a:pt x="80" y="56"/>
                </a:cubicBezTo>
                <a:cubicBezTo>
                  <a:pt x="80" y="88"/>
                  <a:pt x="80" y="88"/>
                  <a:pt x="80" y="88"/>
                </a:cubicBezTo>
                <a:cubicBezTo>
                  <a:pt x="72" y="88"/>
                  <a:pt x="72" y="88"/>
                  <a:pt x="72" y="88"/>
                </a:cubicBezTo>
                <a:lnTo>
                  <a:pt x="72" y="56"/>
                </a:lnTo>
                <a:close/>
                <a:moveTo>
                  <a:pt x="56" y="8"/>
                </a:moveTo>
                <a:cubicBezTo>
                  <a:pt x="64" y="8"/>
                  <a:pt x="64" y="8"/>
                  <a:pt x="64" y="8"/>
                </a:cubicBezTo>
                <a:cubicBezTo>
                  <a:pt x="64" y="40"/>
                  <a:pt x="64" y="40"/>
                  <a:pt x="64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8"/>
                </a:lnTo>
                <a:close/>
                <a:moveTo>
                  <a:pt x="56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88"/>
                  <a:pt x="64" y="88"/>
                  <a:pt x="64" y="88"/>
                </a:cubicBezTo>
                <a:cubicBezTo>
                  <a:pt x="56" y="88"/>
                  <a:pt x="56" y="88"/>
                  <a:pt x="56" y="88"/>
                </a:cubicBezTo>
                <a:lnTo>
                  <a:pt x="56" y="48"/>
                </a:lnTo>
                <a:close/>
                <a:moveTo>
                  <a:pt x="8" y="28"/>
                </a:moveTo>
                <a:cubicBezTo>
                  <a:pt x="8" y="26"/>
                  <a:pt x="10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32"/>
                  <a:pt x="48" y="32"/>
                  <a:pt x="48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2"/>
                  <a:pt x="9" y="32"/>
                  <a:pt x="8" y="33"/>
                </a:cubicBezTo>
                <a:lnTo>
                  <a:pt x="8" y="28"/>
                </a:lnTo>
                <a:close/>
                <a:moveTo>
                  <a:pt x="8" y="44"/>
                </a:moveTo>
                <a:cubicBezTo>
                  <a:pt x="8" y="42"/>
                  <a:pt x="10" y="40"/>
                  <a:pt x="12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8"/>
                  <a:pt x="48" y="48"/>
                  <a:pt x="48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8" y="48"/>
                  <a:pt x="16" y="50"/>
                  <a:pt x="16" y="52"/>
                </a:cubicBezTo>
                <a:cubicBezTo>
                  <a:pt x="16" y="64"/>
                  <a:pt x="16" y="64"/>
                  <a:pt x="16" y="64"/>
                </a:cubicBezTo>
                <a:cubicBezTo>
                  <a:pt x="8" y="64"/>
                  <a:pt x="8" y="64"/>
                  <a:pt x="8" y="64"/>
                </a:cubicBezTo>
                <a:lnTo>
                  <a:pt x="8" y="44"/>
                </a:lnTo>
                <a:close/>
                <a:moveTo>
                  <a:pt x="48" y="56"/>
                </a:moveTo>
                <a:cubicBezTo>
                  <a:pt x="48" y="88"/>
                  <a:pt x="48" y="88"/>
                  <a:pt x="48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56"/>
                  <a:pt x="40" y="56"/>
                  <a:pt x="40" y="56"/>
                </a:cubicBezTo>
                <a:lnTo>
                  <a:pt x="48" y="56"/>
                </a:lnTo>
                <a:close/>
                <a:moveTo>
                  <a:pt x="32" y="56"/>
                </a:moveTo>
                <a:cubicBezTo>
                  <a:pt x="32" y="79"/>
                  <a:pt x="32" y="79"/>
                  <a:pt x="32" y="79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56"/>
                  <a:pt x="24" y="56"/>
                  <a:pt x="24" y="56"/>
                </a:cubicBezTo>
                <a:lnTo>
                  <a:pt x="32" y="56"/>
                </a:lnTo>
                <a:close/>
                <a:moveTo>
                  <a:pt x="128" y="172"/>
                </a:moveTo>
                <a:cubicBezTo>
                  <a:pt x="128" y="174"/>
                  <a:pt x="126" y="176"/>
                  <a:pt x="12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0" y="176"/>
                  <a:pt x="8" y="174"/>
                  <a:pt x="8" y="172"/>
                </a:cubicBezTo>
                <a:cubicBezTo>
                  <a:pt x="8" y="112"/>
                  <a:pt x="8" y="112"/>
                  <a:pt x="8" y="112"/>
                </a:cubicBezTo>
                <a:cubicBezTo>
                  <a:pt x="128" y="112"/>
                  <a:pt x="128" y="112"/>
                  <a:pt x="128" y="112"/>
                </a:cubicBezTo>
                <a:lnTo>
                  <a:pt x="128" y="172"/>
                </a:lnTo>
                <a:close/>
                <a:moveTo>
                  <a:pt x="128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72"/>
                  <a:pt x="8" y="72"/>
                  <a:pt x="8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95"/>
                  <a:pt x="35" y="96"/>
                  <a:pt x="3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1" y="96"/>
                  <a:pt x="103" y="95"/>
                  <a:pt x="103" y="94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28" y="72"/>
                  <a:pt x="128" y="72"/>
                  <a:pt x="128" y="72"/>
                </a:cubicBezTo>
                <a:lnTo>
                  <a:pt x="128" y="104"/>
                </a:lnTo>
                <a:close/>
                <a:moveTo>
                  <a:pt x="88" y="88"/>
                </a:moveTo>
                <a:cubicBezTo>
                  <a:pt x="88" y="56"/>
                  <a:pt x="88" y="56"/>
                  <a:pt x="88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88"/>
                  <a:pt x="96" y="88"/>
                  <a:pt x="96" y="88"/>
                </a:cubicBezTo>
                <a:lnTo>
                  <a:pt x="88" y="88"/>
                </a:lnTo>
                <a:close/>
                <a:moveTo>
                  <a:pt x="104" y="79"/>
                </a:moveTo>
                <a:cubicBezTo>
                  <a:pt x="104" y="56"/>
                  <a:pt x="104" y="56"/>
                  <a:pt x="104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2" y="67"/>
                  <a:pt x="112" y="67"/>
                  <a:pt x="112" y="67"/>
                </a:cubicBezTo>
                <a:lnTo>
                  <a:pt x="104" y="79"/>
                </a:lnTo>
                <a:close/>
                <a:moveTo>
                  <a:pt x="128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50"/>
                  <a:pt x="118" y="48"/>
                  <a:pt x="116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0"/>
                  <a:pt x="72" y="40"/>
                  <a:pt x="72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6" y="40"/>
                  <a:pt x="128" y="42"/>
                  <a:pt x="128" y="44"/>
                </a:cubicBezTo>
                <a:lnTo>
                  <a:pt x="128" y="64"/>
                </a:lnTo>
                <a:close/>
                <a:moveTo>
                  <a:pt x="128" y="33"/>
                </a:moveTo>
                <a:cubicBezTo>
                  <a:pt x="127" y="32"/>
                  <a:pt x="125" y="32"/>
                  <a:pt x="124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24"/>
                  <a:pt x="72" y="24"/>
                  <a:pt x="72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6" y="24"/>
                  <a:pt x="128" y="26"/>
                  <a:pt x="128" y="28"/>
                </a:cubicBezTo>
                <a:lnTo>
                  <a:pt x="128" y="33"/>
                </a:lnTo>
                <a:close/>
                <a:moveTo>
                  <a:pt x="35" y="163"/>
                </a:moveTo>
                <a:cubicBezTo>
                  <a:pt x="40" y="158"/>
                  <a:pt x="40" y="158"/>
                  <a:pt x="40" y="158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46" y="164"/>
                  <a:pt x="47" y="164"/>
                  <a:pt x="48" y="164"/>
                </a:cubicBezTo>
                <a:cubicBezTo>
                  <a:pt x="49" y="164"/>
                  <a:pt x="50" y="164"/>
                  <a:pt x="51" y="163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61" y="163"/>
                  <a:pt x="61" y="163"/>
                  <a:pt x="61" y="163"/>
                </a:cubicBezTo>
                <a:cubicBezTo>
                  <a:pt x="62" y="164"/>
                  <a:pt x="63" y="164"/>
                  <a:pt x="64" y="164"/>
                </a:cubicBezTo>
                <a:cubicBezTo>
                  <a:pt x="64" y="164"/>
                  <a:pt x="64" y="164"/>
                  <a:pt x="64" y="164"/>
                </a:cubicBezTo>
                <a:cubicBezTo>
                  <a:pt x="65" y="164"/>
                  <a:pt x="66" y="164"/>
                  <a:pt x="67" y="163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7" y="163"/>
                  <a:pt x="77" y="163"/>
                  <a:pt x="77" y="163"/>
                </a:cubicBezTo>
                <a:cubicBezTo>
                  <a:pt x="78" y="164"/>
                  <a:pt x="79" y="164"/>
                  <a:pt x="80" y="164"/>
                </a:cubicBezTo>
                <a:cubicBezTo>
                  <a:pt x="81" y="164"/>
                  <a:pt x="82" y="164"/>
                  <a:pt x="83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5" y="164"/>
                  <a:pt x="97" y="164"/>
                  <a:pt x="99" y="163"/>
                </a:cubicBezTo>
                <a:cubicBezTo>
                  <a:pt x="104" y="158"/>
                  <a:pt x="104" y="158"/>
                  <a:pt x="104" y="158"/>
                </a:cubicBezTo>
                <a:cubicBezTo>
                  <a:pt x="109" y="163"/>
                  <a:pt x="109" y="163"/>
                  <a:pt x="109" y="163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5" y="148"/>
                  <a:pt x="103" y="148"/>
                  <a:pt x="101" y="149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89" y="148"/>
                  <a:pt x="87" y="148"/>
                  <a:pt x="85" y="149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4" y="148"/>
                  <a:pt x="73" y="148"/>
                  <a:pt x="72" y="148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71" y="148"/>
                  <a:pt x="70" y="148"/>
                  <a:pt x="69" y="149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58" y="148"/>
                  <a:pt x="57" y="148"/>
                  <a:pt x="56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5" y="148"/>
                  <a:pt x="54" y="148"/>
                  <a:pt x="53" y="149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1" y="148"/>
                  <a:pt x="39" y="148"/>
                  <a:pt x="37" y="149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9" y="163"/>
                  <a:pt x="29" y="163"/>
                  <a:pt x="29" y="163"/>
                </a:cubicBezTo>
                <a:cubicBezTo>
                  <a:pt x="31" y="164"/>
                  <a:pt x="33" y="164"/>
                  <a:pt x="35" y="163"/>
                </a:cubicBezTo>
                <a:close/>
                <a:moveTo>
                  <a:pt x="35" y="139"/>
                </a:moveTo>
                <a:cubicBezTo>
                  <a:pt x="40" y="134"/>
                  <a:pt x="40" y="134"/>
                  <a:pt x="40" y="13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6" y="140"/>
                  <a:pt x="47" y="140"/>
                  <a:pt x="48" y="140"/>
                </a:cubicBezTo>
                <a:cubicBezTo>
                  <a:pt x="49" y="140"/>
                  <a:pt x="50" y="140"/>
                  <a:pt x="51" y="139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2" y="140"/>
                  <a:pt x="63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5" y="140"/>
                  <a:pt x="66" y="140"/>
                  <a:pt x="67" y="139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8" y="140"/>
                  <a:pt x="79" y="140"/>
                  <a:pt x="80" y="140"/>
                </a:cubicBezTo>
                <a:cubicBezTo>
                  <a:pt x="81" y="140"/>
                  <a:pt x="82" y="140"/>
                  <a:pt x="83" y="139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5" y="140"/>
                  <a:pt x="97" y="140"/>
                  <a:pt x="99" y="139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07" y="125"/>
                  <a:pt x="107" y="125"/>
                  <a:pt x="107" y="125"/>
                </a:cubicBezTo>
                <a:cubicBezTo>
                  <a:pt x="105" y="124"/>
                  <a:pt x="103" y="124"/>
                  <a:pt x="101" y="125"/>
                </a:cubicBezTo>
                <a:cubicBezTo>
                  <a:pt x="96" y="130"/>
                  <a:pt x="96" y="130"/>
                  <a:pt x="96" y="130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89" y="124"/>
                  <a:pt x="87" y="124"/>
                  <a:pt x="85" y="125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4" y="124"/>
                  <a:pt x="73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1" y="124"/>
                  <a:pt x="70" y="124"/>
                  <a:pt x="69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8" y="124"/>
                  <a:pt x="57" y="124"/>
                  <a:pt x="56" y="124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5" y="124"/>
                  <a:pt x="54" y="124"/>
                  <a:pt x="53" y="125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1" y="124"/>
                  <a:pt x="39" y="124"/>
                  <a:pt x="37" y="125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1" y="140"/>
                  <a:pt x="33" y="140"/>
                  <a:pt x="35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0" name="pole tekstowe 528"/>
          <p:cNvSpPr txBox="1"/>
          <p:nvPr/>
        </p:nvSpPr>
        <p:spPr>
          <a:xfrm>
            <a:off x="199255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Production / Manufacturing</a:t>
            </a:r>
          </a:p>
        </p:txBody>
      </p:sp>
      <p:sp>
        <p:nvSpPr>
          <p:cNvPr id="81" name="pole tekstowe 528"/>
          <p:cNvSpPr txBox="1"/>
          <p:nvPr/>
        </p:nvSpPr>
        <p:spPr>
          <a:xfrm>
            <a:off x="9383659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Tobacco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Automotive / Passenger car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Road transport / Truck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Public transport / Bus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Air transport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Plane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Rail transport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Train</a:t>
            </a:r>
          </a:p>
        </p:txBody>
      </p:sp>
      <p:sp>
        <p:nvSpPr>
          <p:cNvPr id="87" name="pole tekstowe 528"/>
          <p:cNvSpPr txBox="1"/>
          <p:nvPr/>
        </p:nvSpPr>
        <p:spPr>
          <a:xfrm>
            <a:off x="691996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Sea transport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Cargo ship</a:t>
            </a:r>
          </a:p>
        </p:txBody>
      </p:sp>
      <p:sp>
        <p:nvSpPr>
          <p:cNvPr id="88" name="pole tekstowe 528"/>
          <p:cNvSpPr txBox="1"/>
          <p:nvPr/>
        </p:nvSpPr>
        <p:spPr>
          <a:xfrm>
            <a:off x="774119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Inland water /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Barge</a:t>
            </a:r>
          </a:p>
        </p:txBody>
      </p:sp>
      <p:sp>
        <p:nvSpPr>
          <p:cNvPr id="90" name="pole tekstowe 528"/>
          <p:cNvSpPr txBox="1"/>
          <p:nvPr/>
        </p:nvSpPr>
        <p:spPr>
          <a:xfrm>
            <a:off x="199255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Transport &amp; storage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Insurance /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Social protection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Royalties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&amp; license fees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Distributive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trades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Retail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Housing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Real estate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Business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services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Repair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100" name="pole tekstowe 528"/>
          <p:cNvSpPr txBox="1"/>
          <p:nvPr/>
        </p:nvSpPr>
        <p:spPr>
          <a:xfrm>
            <a:off x="199255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Finance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Banking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Restaurant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Tourism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Recreation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&amp; leisure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Software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Electronics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873530" y="5431393"/>
            <a:ext cx="90601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Telecommunication  / Mobile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4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Information technology  / Computer</a:t>
            </a:r>
          </a:p>
        </p:txBody>
      </p:sp>
      <p:sp>
        <p:nvSpPr>
          <p:cNvPr id="110" name="pole tekstowe 528"/>
          <p:cNvSpPr txBox="1"/>
          <p:nvPr/>
        </p:nvSpPr>
        <p:spPr>
          <a:xfrm>
            <a:off x="199255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Hotel</a:t>
            </a:r>
          </a:p>
        </p:txBody>
      </p:sp>
      <p:sp>
        <p:nvSpPr>
          <p:cNvPr id="115" name="Freeform 660"/>
          <p:cNvSpPr>
            <a:spLocks noEditPoints="1"/>
          </p:cNvSpPr>
          <p:nvPr/>
        </p:nvSpPr>
        <p:spPr bwMode="auto">
          <a:xfrm>
            <a:off x="3041143" y="2936002"/>
            <a:ext cx="359235" cy="273272"/>
          </a:xfrm>
          <a:custGeom>
            <a:avLst/>
            <a:gdLst>
              <a:gd name="T0" fmla="*/ 129 w 168"/>
              <a:gd name="T1" fmla="*/ 5 h 128"/>
              <a:gd name="T2" fmla="*/ 47 w 168"/>
              <a:gd name="T3" fmla="*/ 0 h 128"/>
              <a:gd name="T4" fmla="*/ 22 w 168"/>
              <a:gd name="T5" fmla="*/ 41 h 128"/>
              <a:gd name="T6" fmla="*/ 0 w 168"/>
              <a:gd name="T7" fmla="*/ 100 h 128"/>
              <a:gd name="T8" fmla="*/ 8 w 168"/>
              <a:gd name="T9" fmla="*/ 116 h 128"/>
              <a:gd name="T10" fmla="*/ 28 w 168"/>
              <a:gd name="T11" fmla="*/ 128 h 128"/>
              <a:gd name="T12" fmla="*/ 40 w 168"/>
              <a:gd name="T13" fmla="*/ 112 h 128"/>
              <a:gd name="T14" fmla="*/ 128 w 168"/>
              <a:gd name="T15" fmla="*/ 116 h 128"/>
              <a:gd name="T16" fmla="*/ 148 w 168"/>
              <a:gd name="T17" fmla="*/ 128 h 128"/>
              <a:gd name="T18" fmla="*/ 160 w 168"/>
              <a:gd name="T19" fmla="*/ 111 h 128"/>
              <a:gd name="T20" fmla="*/ 168 w 168"/>
              <a:gd name="T21" fmla="*/ 68 h 128"/>
              <a:gd name="T22" fmla="*/ 47 w 168"/>
              <a:gd name="T23" fmla="*/ 8 h 128"/>
              <a:gd name="T24" fmla="*/ 137 w 168"/>
              <a:gd name="T25" fmla="*/ 40 h 128"/>
              <a:gd name="T26" fmla="*/ 47 w 168"/>
              <a:gd name="T27" fmla="*/ 8 h 128"/>
              <a:gd name="T28" fmla="*/ 8 w 168"/>
              <a:gd name="T29" fmla="*/ 64 h 128"/>
              <a:gd name="T30" fmla="*/ 32 w 168"/>
              <a:gd name="T31" fmla="*/ 65 h 128"/>
              <a:gd name="T32" fmla="*/ 8 w 168"/>
              <a:gd name="T33" fmla="*/ 72 h 128"/>
              <a:gd name="T34" fmla="*/ 32 w 168"/>
              <a:gd name="T35" fmla="*/ 116 h 128"/>
              <a:gd name="T36" fmla="*/ 20 w 168"/>
              <a:gd name="T37" fmla="*/ 120 h 128"/>
              <a:gd name="T38" fmla="*/ 16 w 168"/>
              <a:gd name="T39" fmla="*/ 112 h 128"/>
              <a:gd name="T40" fmla="*/ 32 w 168"/>
              <a:gd name="T41" fmla="*/ 116 h 128"/>
              <a:gd name="T42" fmla="*/ 68 w 168"/>
              <a:gd name="T43" fmla="*/ 104 h 128"/>
              <a:gd name="T44" fmla="*/ 100 w 168"/>
              <a:gd name="T45" fmla="*/ 96 h 128"/>
              <a:gd name="T46" fmla="*/ 152 w 168"/>
              <a:gd name="T47" fmla="*/ 116 h 128"/>
              <a:gd name="T48" fmla="*/ 140 w 168"/>
              <a:gd name="T49" fmla="*/ 120 h 128"/>
              <a:gd name="T50" fmla="*/ 136 w 168"/>
              <a:gd name="T51" fmla="*/ 112 h 128"/>
              <a:gd name="T52" fmla="*/ 152 w 168"/>
              <a:gd name="T53" fmla="*/ 116 h 128"/>
              <a:gd name="T54" fmla="*/ 156 w 168"/>
              <a:gd name="T55" fmla="*/ 104 h 128"/>
              <a:gd name="T56" fmla="*/ 108 w 168"/>
              <a:gd name="T57" fmla="*/ 92 h 128"/>
              <a:gd name="T58" fmla="*/ 64 w 168"/>
              <a:gd name="T59" fmla="*/ 88 h 128"/>
              <a:gd name="T60" fmla="*/ 60 w 168"/>
              <a:gd name="T61" fmla="*/ 104 h 128"/>
              <a:gd name="T62" fmla="*/ 8 w 168"/>
              <a:gd name="T63" fmla="*/ 100 h 128"/>
              <a:gd name="T64" fmla="*/ 48 w 168"/>
              <a:gd name="T65" fmla="*/ 80 h 128"/>
              <a:gd name="T66" fmla="*/ 51 w 168"/>
              <a:gd name="T67" fmla="*/ 73 h 128"/>
              <a:gd name="T68" fmla="*/ 29 w 168"/>
              <a:gd name="T69" fmla="*/ 56 h 128"/>
              <a:gd name="T70" fmla="*/ 28 w 168"/>
              <a:gd name="T71" fmla="*/ 48 h 128"/>
              <a:gd name="T72" fmla="*/ 156 w 168"/>
              <a:gd name="T73" fmla="*/ 56 h 128"/>
              <a:gd name="T74" fmla="*/ 131 w 168"/>
              <a:gd name="T75" fmla="*/ 60 h 128"/>
              <a:gd name="T76" fmla="*/ 116 w 168"/>
              <a:gd name="T77" fmla="*/ 78 h 128"/>
              <a:gd name="T78" fmla="*/ 160 w 168"/>
              <a:gd name="T79" fmla="*/ 80 h 128"/>
              <a:gd name="T80" fmla="*/ 160 w 168"/>
              <a:gd name="T81" fmla="*/ 72 h 128"/>
              <a:gd name="T82" fmla="*/ 136 w 168"/>
              <a:gd name="T83" fmla="*/ 65 h 128"/>
              <a:gd name="T84" fmla="*/ 160 w 168"/>
              <a:gd name="T85" fmla="*/ 64 h 128"/>
              <a:gd name="T86" fmla="*/ 160 w 168"/>
              <a:gd name="T87" fmla="*/ 72 h 128"/>
              <a:gd name="T88" fmla="*/ 108 w 168"/>
              <a:gd name="T89" fmla="*/ 80 h 128"/>
              <a:gd name="T90" fmla="*/ 60 w 168"/>
              <a:gd name="T91" fmla="*/ 7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28">
                <a:moveTo>
                  <a:pt x="146" y="41"/>
                </a:moveTo>
                <a:cubicBezTo>
                  <a:pt x="129" y="5"/>
                  <a:pt x="129" y="5"/>
                  <a:pt x="129" y="5"/>
                </a:cubicBezTo>
                <a:cubicBezTo>
                  <a:pt x="127" y="2"/>
                  <a:pt x="125" y="0"/>
                  <a:pt x="12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3" y="0"/>
                  <a:pt x="41" y="2"/>
                  <a:pt x="39" y="5"/>
                </a:cubicBezTo>
                <a:cubicBezTo>
                  <a:pt x="22" y="41"/>
                  <a:pt x="22" y="41"/>
                  <a:pt x="22" y="41"/>
                </a:cubicBezTo>
                <a:cubicBezTo>
                  <a:pt x="10" y="43"/>
                  <a:pt x="0" y="54"/>
                  <a:pt x="0" y="6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3" y="110"/>
                  <a:pt x="8" y="111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3"/>
                  <a:pt x="13" y="128"/>
                  <a:pt x="20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35" y="128"/>
                  <a:pt x="40" y="123"/>
                  <a:pt x="40" y="116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23"/>
                  <a:pt x="133" y="128"/>
                  <a:pt x="140" y="128"/>
                </a:cubicBezTo>
                <a:cubicBezTo>
                  <a:pt x="148" y="128"/>
                  <a:pt x="148" y="128"/>
                  <a:pt x="148" y="128"/>
                </a:cubicBezTo>
                <a:cubicBezTo>
                  <a:pt x="155" y="128"/>
                  <a:pt x="160" y="123"/>
                  <a:pt x="160" y="116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5" y="110"/>
                  <a:pt x="168" y="105"/>
                  <a:pt x="168" y="100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4"/>
                  <a:pt x="158" y="43"/>
                  <a:pt x="146" y="41"/>
                </a:cubicBezTo>
                <a:close/>
                <a:moveTo>
                  <a:pt x="47" y="8"/>
                </a:moveTo>
                <a:cubicBezTo>
                  <a:pt x="121" y="8"/>
                  <a:pt x="121" y="8"/>
                  <a:pt x="121" y="8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31" y="40"/>
                  <a:pt x="31" y="40"/>
                  <a:pt x="31" y="40"/>
                </a:cubicBezTo>
                <a:lnTo>
                  <a:pt x="47" y="8"/>
                </a:lnTo>
                <a:close/>
                <a:moveTo>
                  <a:pt x="8" y="68"/>
                </a:moveTo>
                <a:cubicBezTo>
                  <a:pt x="8" y="67"/>
                  <a:pt x="8" y="65"/>
                  <a:pt x="8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30" y="64"/>
                  <a:pt x="31" y="64"/>
                  <a:pt x="32" y="65"/>
                </a:cubicBezTo>
                <a:cubicBezTo>
                  <a:pt x="38" y="72"/>
                  <a:pt x="38" y="72"/>
                  <a:pt x="38" y="72"/>
                </a:cubicBezTo>
                <a:cubicBezTo>
                  <a:pt x="8" y="72"/>
                  <a:pt x="8" y="72"/>
                  <a:pt x="8" y="72"/>
                </a:cubicBezTo>
                <a:lnTo>
                  <a:pt x="8" y="68"/>
                </a:lnTo>
                <a:close/>
                <a:moveTo>
                  <a:pt x="32" y="116"/>
                </a:moveTo>
                <a:cubicBezTo>
                  <a:pt x="32" y="118"/>
                  <a:pt x="30" y="120"/>
                  <a:pt x="28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8" y="120"/>
                  <a:pt x="16" y="118"/>
                  <a:pt x="16" y="116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16"/>
                </a:lnTo>
                <a:close/>
                <a:moveTo>
                  <a:pt x="100" y="104"/>
                </a:moveTo>
                <a:cubicBezTo>
                  <a:pt x="68" y="104"/>
                  <a:pt x="68" y="104"/>
                  <a:pt x="68" y="104"/>
                </a:cubicBezTo>
                <a:cubicBezTo>
                  <a:pt x="68" y="96"/>
                  <a:pt x="68" y="96"/>
                  <a:pt x="68" y="96"/>
                </a:cubicBezTo>
                <a:cubicBezTo>
                  <a:pt x="100" y="96"/>
                  <a:pt x="100" y="96"/>
                  <a:pt x="100" y="96"/>
                </a:cubicBezTo>
                <a:lnTo>
                  <a:pt x="100" y="104"/>
                </a:lnTo>
                <a:close/>
                <a:moveTo>
                  <a:pt x="152" y="116"/>
                </a:moveTo>
                <a:cubicBezTo>
                  <a:pt x="152" y="118"/>
                  <a:pt x="150" y="120"/>
                  <a:pt x="148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8" y="120"/>
                  <a:pt x="136" y="118"/>
                  <a:pt x="136" y="116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52" y="112"/>
                  <a:pt x="152" y="112"/>
                  <a:pt x="152" y="112"/>
                </a:cubicBezTo>
                <a:lnTo>
                  <a:pt x="152" y="116"/>
                </a:lnTo>
                <a:close/>
                <a:moveTo>
                  <a:pt x="160" y="100"/>
                </a:moveTo>
                <a:cubicBezTo>
                  <a:pt x="160" y="102"/>
                  <a:pt x="158" y="104"/>
                  <a:pt x="156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0"/>
                  <a:pt x="106" y="88"/>
                  <a:pt x="104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2" y="88"/>
                  <a:pt x="60" y="90"/>
                  <a:pt x="60" y="92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2"/>
                  <a:pt x="8" y="100"/>
                </a:cubicBezTo>
                <a:cubicBezTo>
                  <a:pt x="8" y="80"/>
                  <a:pt x="8" y="80"/>
                  <a:pt x="8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50" y="80"/>
                  <a:pt x="51" y="79"/>
                  <a:pt x="52" y="78"/>
                </a:cubicBezTo>
                <a:cubicBezTo>
                  <a:pt x="52" y="76"/>
                  <a:pt x="52" y="74"/>
                  <a:pt x="51" y="73"/>
                </a:cubicBezTo>
                <a:cubicBezTo>
                  <a:pt x="37" y="60"/>
                  <a:pt x="37" y="60"/>
                  <a:pt x="37" y="60"/>
                </a:cubicBezTo>
                <a:cubicBezTo>
                  <a:pt x="35" y="57"/>
                  <a:pt x="32" y="56"/>
                  <a:pt x="29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6" y="51"/>
                  <a:pt x="21" y="48"/>
                  <a:pt x="28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47" y="48"/>
                  <a:pt x="152" y="51"/>
                  <a:pt x="156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36" y="56"/>
                  <a:pt x="133" y="57"/>
                  <a:pt x="131" y="60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6" y="74"/>
                  <a:pt x="116" y="76"/>
                  <a:pt x="116" y="78"/>
                </a:cubicBezTo>
                <a:cubicBezTo>
                  <a:pt x="117" y="79"/>
                  <a:pt x="118" y="80"/>
                  <a:pt x="120" y="80"/>
                </a:cubicBezTo>
                <a:cubicBezTo>
                  <a:pt x="160" y="80"/>
                  <a:pt x="160" y="80"/>
                  <a:pt x="160" y="80"/>
                </a:cubicBezTo>
                <a:lnTo>
                  <a:pt x="160" y="100"/>
                </a:lnTo>
                <a:close/>
                <a:moveTo>
                  <a:pt x="160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7" y="64"/>
                  <a:pt x="138" y="64"/>
                  <a:pt x="139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7"/>
                  <a:pt x="160" y="68"/>
                </a:cubicBezTo>
                <a:lnTo>
                  <a:pt x="160" y="72"/>
                </a:lnTo>
                <a:close/>
                <a:moveTo>
                  <a:pt x="60" y="80"/>
                </a:moveTo>
                <a:cubicBezTo>
                  <a:pt x="108" y="80"/>
                  <a:pt x="108" y="80"/>
                  <a:pt x="108" y="80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60" y="72"/>
                  <a:pt x="60" y="72"/>
                  <a:pt x="60" y="72"/>
                </a:cubicBezTo>
                <a:lnTo>
                  <a:pt x="60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9" name="Freeform 661"/>
          <p:cNvSpPr>
            <a:spLocks noEditPoints="1"/>
          </p:cNvSpPr>
          <p:nvPr/>
        </p:nvSpPr>
        <p:spPr bwMode="auto">
          <a:xfrm>
            <a:off x="3879961" y="2875377"/>
            <a:ext cx="324850" cy="393621"/>
          </a:xfrm>
          <a:custGeom>
            <a:avLst/>
            <a:gdLst>
              <a:gd name="T0" fmla="*/ 20 w 152"/>
              <a:gd name="T1" fmla="*/ 0 h 184"/>
              <a:gd name="T2" fmla="*/ 0 w 152"/>
              <a:gd name="T3" fmla="*/ 124 h 184"/>
              <a:gd name="T4" fmla="*/ 12 w 152"/>
              <a:gd name="T5" fmla="*/ 172 h 184"/>
              <a:gd name="T6" fmla="*/ 32 w 152"/>
              <a:gd name="T7" fmla="*/ 184 h 184"/>
              <a:gd name="T8" fmla="*/ 44 w 152"/>
              <a:gd name="T9" fmla="*/ 168 h 184"/>
              <a:gd name="T10" fmla="*/ 108 w 152"/>
              <a:gd name="T11" fmla="*/ 172 h 184"/>
              <a:gd name="T12" fmla="*/ 128 w 152"/>
              <a:gd name="T13" fmla="*/ 184 h 184"/>
              <a:gd name="T14" fmla="*/ 140 w 152"/>
              <a:gd name="T15" fmla="*/ 136 h 184"/>
              <a:gd name="T16" fmla="*/ 152 w 152"/>
              <a:gd name="T17" fmla="*/ 20 h 184"/>
              <a:gd name="T18" fmla="*/ 36 w 152"/>
              <a:gd name="T19" fmla="*/ 172 h 184"/>
              <a:gd name="T20" fmla="*/ 24 w 152"/>
              <a:gd name="T21" fmla="*/ 176 h 184"/>
              <a:gd name="T22" fmla="*/ 20 w 152"/>
              <a:gd name="T23" fmla="*/ 167 h 184"/>
              <a:gd name="T24" fmla="*/ 36 w 152"/>
              <a:gd name="T25" fmla="*/ 168 h 184"/>
              <a:gd name="T26" fmla="*/ 132 w 152"/>
              <a:gd name="T27" fmla="*/ 172 h 184"/>
              <a:gd name="T28" fmla="*/ 120 w 152"/>
              <a:gd name="T29" fmla="*/ 176 h 184"/>
              <a:gd name="T30" fmla="*/ 116 w 152"/>
              <a:gd name="T31" fmla="*/ 168 h 184"/>
              <a:gd name="T32" fmla="*/ 132 w 152"/>
              <a:gd name="T33" fmla="*/ 167 h 184"/>
              <a:gd name="T34" fmla="*/ 132 w 152"/>
              <a:gd name="T35" fmla="*/ 144 h 184"/>
              <a:gd name="T36" fmla="*/ 126 w 152"/>
              <a:gd name="T37" fmla="*/ 136 h 184"/>
              <a:gd name="T38" fmla="*/ 132 w 152"/>
              <a:gd name="T39" fmla="*/ 144 h 184"/>
              <a:gd name="T40" fmla="*/ 124 w 152"/>
              <a:gd name="T41" fmla="*/ 128 h 184"/>
              <a:gd name="T42" fmla="*/ 105 w 152"/>
              <a:gd name="T43" fmla="*/ 145 h 184"/>
              <a:gd name="T44" fmla="*/ 108 w 152"/>
              <a:gd name="T45" fmla="*/ 152 h 184"/>
              <a:gd name="T46" fmla="*/ 132 w 152"/>
              <a:gd name="T47" fmla="*/ 156 h 184"/>
              <a:gd name="T48" fmla="*/ 24 w 152"/>
              <a:gd name="T49" fmla="*/ 160 h 184"/>
              <a:gd name="T50" fmla="*/ 20 w 152"/>
              <a:gd name="T51" fmla="*/ 152 h 184"/>
              <a:gd name="T52" fmla="*/ 48 w 152"/>
              <a:gd name="T53" fmla="*/ 150 h 184"/>
              <a:gd name="T54" fmla="*/ 31 w 152"/>
              <a:gd name="T55" fmla="*/ 129 h 184"/>
              <a:gd name="T56" fmla="*/ 20 w 152"/>
              <a:gd name="T57" fmla="*/ 128 h 184"/>
              <a:gd name="T58" fmla="*/ 44 w 152"/>
              <a:gd name="T59" fmla="*/ 104 h 184"/>
              <a:gd name="T60" fmla="*/ 45 w 152"/>
              <a:gd name="T61" fmla="*/ 135 h 184"/>
              <a:gd name="T62" fmla="*/ 64 w 152"/>
              <a:gd name="T63" fmla="*/ 152 h 184"/>
              <a:gd name="T64" fmla="*/ 91 w 152"/>
              <a:gd name="T65" fmla="*/ 151 h 184"/>
              <a:gd name="T66" fmla="*/ 108 w 152"/>
              <a:gd name="T67" fmla="*/ 132 h 184"/>
              <a:gd name="T68" fmla="*/ 132 w 152"/>
              <a:gd name="T69" fmla="*/ 104 h 184"/>
              <a:gd name="T70" fmla="*/ 20 w 152"/>
              <a:gd name="T71" fmla="*/ 144 h 184"/>
              <a:gd name="T72" fmla="*/ 26 w 152"/>
              <a:gd name="T73" fmla="*/ 136 h 184"/>
              <a:gd name="T74" fmla="*/ 20 w 152"/>
              <a:gd name="T75" fmla="*/ 144 h 184"/>
              <a:gd name="T76" fmla="*/ 52 w 152"/>
              <a:gd name="T77" fmla="*/ 104 h 184"/>
              <a:gd name="T78" fmla="*/ 100 w 152"/>
              <a:gd name="T79" fmla="*/ 130 h 184"/>
              <a:gd name="T80" fmla="*/ 66 w 152"/>
              <a:gd name="T81" fmla="*/ 144 h 184"/>
              <a:gd name="T82" fmla="*/ 132 w 152"/>
              <a:gd name="T83" fmla="*/ 96 h 184"/>
              <a:gd name="T84" fmla="*/ 20 w 152"/>
              <a:gd name="T85" fmla="*/ 56 h 184"/>
              <a:gd name="T86" fmla="*/ 132 w 152"/>
              <a:gd name="T87" fmla="*/ 96 h 184"/>
              <a:gd name="T88" fmla="*/ 20 w 152"/>
              <a:gd name="T89" fmla="*/ 48 h 184"/>
              <a:gd name="T90" fmla="*/ 24 w 152"/>
              <a:gd name="T91" fmla="*/ 32 h 184"/>
              <a:gd name="T92" fmla="*/ 132 w 152"/>
              <a:gd name="T93" fmla="*/ 36 h 184"/>
              <a:gd name="T94" fmla="*/ 144 w 152"/>
              <a:gd name="T95" fmla="*/ 124 h 184"/>
              <a:gd name="T96" fmla="*/ 140 w 152"/>
              <a:gd name="T97" fmla="*/ 36 h 184"/>
              <a:gd name="T98" fmla="*/ 24 w 152"/>
              <a:gd name="T99" fmla="*/ 24 h 184"/>
              <a:gd name="T100" fmla="*/ 12 w 152"/>
              <a:gd name="T101" fmla="*/ 128 h 184"/>
              <a:gd name="T102" fmla="*/ 8 w 152"/>
              <a:gd name="T103" fmla="*/ 20 h 184"/>
              <a:gd name="T104" fmla="*/ 132 w 152"/>
              <a:gd name="T105" fmla="*/ 8 h 184"/>
              <a:gd name="T106" fmla="*/ 144 w 152"/>
              <a:gd name="T107" fmla="*/ 124 h 184"/>
              <a:gd name="T108" fmla="*/ 64 w 152"/>
              <a:gd name="T109" fmla="*/ 128 h 184"/>
              <a:gd name="T110" fmla="*/ 88 w 152"/>
              <a:gd name="T111" fmla="*/ 136 h 184"/>
              <a:gd name="T112" fmla="*/ 92 w 152"/>
              <a:gd name="T113" fmla="*/ 112 h 184"/>
              <a:gd name="T114" fmla="*/ 60 w 152"/>
              <a:gd name="T115" fmla="*/ 120 h 184"/>
              <a:gd name="T116" fmla="*/ 92 w 152"/>
              <a:gd name="T117" fmla="*/ 11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2" h="184">
                <a:moveTo>
                  <a:pt x="132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12" y="179"/>
                  <a:pt x="17" y="184"/>
                  <a:pt x="24" y="184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39" y="184"/>
                  <a:pt x="44" y="179"/>
                  <a:pt x="44" y="172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9"/>
                  <a:pt x="113" y="184"/>
                  <a:pt x="120" y="184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35" y="184"/>
                  <a:pt x="140" y="179"/>
                  <a:pt x="140" y="172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47" y="136"/>
                  <a:pt x="152" y="131"/>
                  <a:pt x="152" y="124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9"/>
                  <a:pt x="143" y="0"/>
                  <a:pt x="132" y="0"/>
                </a:cubicBezTo>
                <a:close/>
                <a:moveTo>
                  <a:pt x="36" y="172"/>
                </a:moveTo>
                <a:cubicBezTo>
                  <a:pt x="36" y="174"/>
                  <a:pt x="34" y="176"/>
                  <a:pt x="32" y="176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22" y="176"/>
                  <a:pt x="20" y="174"/>
                  <a:pt x="20" y="172"/>
                </a:cubicBezTo>
                <a:cubicBezTo>
                  <a:pt x="20" y="167"/>
                  <a:pt x="20" y="167"/>
                  <a:pt x="20" y="167"/>
                </a:cubicBezTo>
                <a:cubicBezTo>
                  <a:pt x="21" y="168"/>
                  <a:pt x="23" y="168"/>
                  <a:pt x="24" y="168"/>
                </a:cubicBezTo>
                <a:cubicBezTo>
                  <a:pt x="36" y="168"/>
                  <a:pt x="36" y="168"/>
                  <a:pt x="36" y="168"/>
                </a:cubicBezTo>
                <a:lnTo>
                  <a:pt x="36" y="172"/>
                </a:lnTo>
                <a:close/>
                <a:moveTo>
                  <a:pt x="132" y="172"/>
                </a:moveTo>
                <a:cubicBezTo>
                  <a:pt x="132" y="174"/>
                  <a:pt x="130" y="176"/>
                  <a:pt x="128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8" y="176"/>
                  <a:pt x="116" y="174"/>
                  <a:pt x="116" y="172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9" y="168"/>
                  <a:pt x="131" y="168"/>
                  <a:pt x="132" y="167"/>
                </a:cubicBezTo>
                <a:lnTo>
                  <a:pt x="132" y="172"/>
                </a:lnTo>
                <a:close/>
                <a:moveTo>
                  <a:pt x="132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32" y="136"/>
                  <a:pt x="132" y="136"/>
                  <a:pt x="132" y="136"/>
                </a:cubicBezTo>
                <a:lnTo>
                  <a:pt x="132" y="144"/>
                </a:lnTo>
                <a:close/>
                <a:moveTo>
                  <a:pt x="132" y="128"/>
                </a:moveTo>
                <a:cubicBezTo>
                  <a:pt x="124" y="128"/>
                  <a:pt x="124" y="128"/>
                  <a:pt x="124" y="128"/>
                </a:cubicBezTo>
                <a:cubicBezTo>
                  <a:pt x="123" y="128"/>
                  <a:pt x="122" y="128"/>
                  <a:pt x="121" y="129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4" y="146"/>
                  <a:pt x="104" y="148"/>
                  <a:pt x="104" y="150"/>
                </a:cubicBezTo>
                <a:cubicBezTo>
                  <a:pt x="105" y="151"/>
                  <a:pt x="106" y="152"/>
                  <a:pt x="108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58"/>
                  <a:pt x="130" y="160"/>
                  <a:pt x="128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2" y="160"/>
                  <a:pt x="20" y="158"/>
                  <a:pt x="20" y="15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6" y="152"/>
                  <a:pt x="47" y="151"/>
                  <a:pt x="48" y="150"/>
                </a:cubicBezTo>
                <a:cubicBezTo>
                  <a:pt x="48" y="148"/>
                  <a:pt x="48" y="146"/>
                  <a:pt x="47" y="145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0" y="128"/>
                  <a:pt x="29" y="128"/>
                  <a:pt x="28" y="128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3"/>
                  <a:pt x="44" y="134"/>
                  <a:pt x="45" y="135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2" y="152"/>
                  <a:pt x="63" y="152"/>
                  <a:pt x="64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89" y="152"/>
                  <a:pt x="90" y="152"/>
                  <a:pt x="91" y="151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4"/>
                  <a:pt x="108" y="133"/>
                  <a:pt x="108" y="132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32" y="104"/>
                  <a:pt x="132" y="104"/>
                  <a:pt x="132" y="104"/>
                </a:cubicBezTo>
                <a:lnTo>
                  <a:pt x="132" y="128"/>
                </a:lnTo>
                <a:close/>
                <a:moveTo>
                  <a:pt x="20" y="144"/>
                </a:moveTo>
                <a:cubicBezTo>
                  <a:pt x="20" y="136"/>
                  <a:pt x="20" y="136"/>
                  <a:pt x="20" y="136"/>
                </a:cubicBezTo>
                <a:cubicBezTo>
                  <a:pt x="26" y="136"/>
                  <a:pt x="26" y="136"/>
                  <a:pt x="26" y="136"/>
                </a:cubicBezTo>
                <a:cubicBezTo>
                  <a:pt x="34" y="144"/>
                  <a:pt x="34" y="144"/>
                  <a:pt x="34" y="144"/>
                </a:cubicBezTo>
                <a:lnTo>
                  <a:pt x="20" y="144"/>
                </a:lnTo>
                <a:close/>
                <a:moveTo>
                  <a:pt x="52" y="130"/>
                </a:moveTo>
                <a:cubicBezTo>
                  <a:pt x="52" y="104"/>
                  <a:pt x="52" y="104"/>
                  <a:pt x="52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66" y="144"/>
                  <a:pt x="66" y="144"/>
                  <a:pt x="66" y="144"/>
                </a:cubicBezTo>
                <a:lnTo>
                  <a:pt x="52" y="130"/>
                </a:lnTo>
                <a:close/>
                <a:moveTo>
                  <a:pt x="132" y="96"/>
                </a:moveTo>
                <a:cubicBezTo>
                  <a:pt x="20" y="96"/>
                  <a:pt x="20" y="96"/>
                  <a:pt x="20" y="96"/>
                </a:cubicBezTo>
                <a:cubicBezTo>
                  <a:pt x="20" y="56"/>
                  <a:pt x="20" y="56"/>
                  <a:pt x="20" y="56"/>
                </a:cubicBezTo>
                <a:cubicBezTo>
                  <a:pt x="132" y="56"/>
                  <a:pt x="132" y="56"/>
                  <a:pt x="132" y="56"/>
                </a:cubicBezTo>
                <a:lnTo>
                  <a:pt x="132" y="96"/>
                </a:lnTo>
                <a:close/>
                <a:moveTo>
                  <a:pt x="132" y="48"/>
                </a:moveTo>
                <a:cubicBezTo>
                  <a:pt x="20" y="48"/>
                  <a:pt x="20" y="48"/>
                  <a:pt x="20" y="48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22" y="32"/>
                  <a:pt x="24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30" y="32"/>
                  <a:pt x="132" y="34"/>
                  <a:pt x="132" y="36"/>
                </a:cubicBezTo>
                <a:lnTo>
                  <a:pt x="132" y="48"/>
                </a:lnTo>
                <a:close/>
                <a:moveTo>
                  <a:pt x="144" y="124"/>
                </a:moveTo>
                <a:cubicBezTo>
                  <a:pt x="144" y="126"/>
                  <a:pt x="142" y="128"/>
                  <a:pt x="140" y="128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29"/>
                  <a:pt x="135" y="24"/>
                  <a:pt x="1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7" y="24"/>
                  <a:pt x="12" y="29"/>
                  <a:pt x="12" y="36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9" y="8"/>
                  <a:pt x="144" y="13"/>
                  <a:pt x="144" y="20"/>
                </a:cubicBezTo>
                <a:lnTo>
                  <a:pt x="144" y="124"/>
                </a:lnTo>
                <a:close/>
                <a:moveTo>
                  <a:pt x="88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8"/>
                </a:lnTo>
                <a:close/>
                <a:moveTo>
                  <a:pt x="92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92" y="120"/>
                  <a:pt x="92" y="120"/>
                  <a:pt x="92" y="120"/>
                </a:cubicBezTo>
                <a:lnTo>
                  <a:pt x="92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3" name="Freeform 662"/>
          <p:cNvSpPr>
            <a:spLocks noEditPoints="1"/>
          </p:cNvSpPr>
          <p:nvPr/>
        </p:nvSpPr>
        <p:spPr bwMode="auto">
          <a:xfrm>
            <a:off x="4717875" y="2875377"/>
            <a:ext cx="291370" cy="393621"/>
          </a:xfrm>
          <a:custGeom>
            <a:avLst/>
            <a:gdLst>
              <a:gd name="T0" fmla="*/ 20 w 136"/>
              <a:gd name="T1" fmla="*/ 0 h 184"/>
              <a:gd name="T2" fmla="*/ 0 w 136"/>
              <a:gd name="T3" fmla="*/ 156 h 184"/>
              <a:gd name="T4" fmla="*/ 8 w 136"/>
              <a:gd name="T5" fmla="*/ 172 h 184"/>
              <a:gd name="T6" fmla="*/ 28 w 136"/>
              <a:gd name="T7" fmla="*/ 184 h 184"/>
              <a:gd name="T8" fmla="*/ 40 w 136"/>
              <a:gd name="T9" fmla="*/ 168 h 184"/>
              <a:gd name="T10" fmla="*/ 96 w 136"/>
              <a:gd name="T11" fmla="*/ 172 h 184"/>
              <a:gd name="T12" fmla="*/ 116 w 136"/>
              <a:gd name="T13" fmla="*/ 184 h 184"/>
              <a:gd name="T14" fmla="*/ 128 w 136"/>
              <a:gd name="T15" fmla="*/ 167 h 184"/>
              <a:gd name="T16" fmla="*/ 136 w 136"/>
              <a:gd name="T17" fmla="*/ 20 h 184"/>
              <a:gd name="T18" fmla="*/ 32 w 136"/>
              <a:gd name="T19" fmla="*/ 172 h 184"/>
              <a:gd name="T20" fmla="*/ 20 w 136"/>
              <a:gd name="T21" fmla="*/ 176 h 184"/>
              <a:gd name="T22" fmla="*/ 16 w 136"/>
              <a:gd name="T23" fmla="*/ 168 h 184"/>
              <a:gd name="T24" fmla="*/ 32 w 136"/>
              <a:gd name="T25" fmla="*/ 172 h 184"/>
              <a:gd name="T26" fmla="*/ 52 w 136"/>
              <a:gd name="T27" fmla="*/ 160 h 184"/>
              <a:gd name="T28" fmla="*/ 84 w 136"/>
              <a:gd name="T29" fmla="*/ 152 h 184"/>
              <a:gd name="T30" fmla="*/ 120 w 136"/>
              <a:gd name="T31" fmla="*/ 172 h 184"/>
              <a:gd name="T32" fmla="*/ 108 w 136"/>
              <a:gd name="T33" fmla="*/ 176 h 184"/>
              <a:gd name="T34" fmla="*/ 104 w 136"/>
              <a:gd name="T35" fmla="*/ 168 h 184"/>
              <a:gd name="T36" fmla="*/ 120 w 136"/>
              <a:gd name="T37" fmla="*/ 172 h 184"/>
              <a:gd name="T38" fmla="*/ 124 w 136"/>
              <a:gd name="T39" fmla="*/ 160 h 184"/>
              <a:gd name="T40" fmla="*/ 92 w 136"/>
              <a:gd name="T41" fmla="*/ 148 h 184"/>
              <a:gd name="T42" fmla="*/ 48 w 136"/>
              <a:gd name="T43" fmla="*/ 144 h 184"/>
              <a:gd name="T44" fmla="*/ 44 w 136"/>
              <a:gd name="T45" fmla="*/ 160 h 184"/>
              <a:gd name="T46" fmla="*/ 8 w 136"/>
              <a:gd name="T47" fmla="*/ 156 h 184"/>
              <a:gd name="T48" fmla="*/ 128 w 136"/>
              <a:gd name="T49" fmla="*/ 112 h 184"/>
              <a:gd name="T50" fmla="*/ 128 w 136"/>
              <a:gd name="T51" fmla="*/ 104 h 184"/>
              <a:gd name="T52" fmla="*/ 8 w 136"/>
              <a:gd name="T53" fmla="*/ 40 h 184"/>
              <a:gd name="T54" fmla="*/ 128 w 136"/>
              <a:gd name="T55" fmla="*/ 104 h 184"/>
              <a:gd name="T56" fmla="*/ 32 w 136"/>
              <a:gd name="T57" fmla="*/ 24 h 184"/>
              <a:gd name="T58" fmla="*/ 104 w 136"/>
              <a:gd name="T59" fmla="*/ 32 h 184"/>
              <a:gd name="T60" fmla="*/ 128 w 136"/>
              <a:gd name="T61" fmla="*/ 32 h 184"/>
              <a:gd name="T62" fmla="*/ 112 w 136"/>
              <a:gd name="T63" fmla="*/ 20 h 184"/>
              <a:gd name="T64" fmla="*/ 28 w 136"/>
              <a:gd name="T65" fmla="*/ 16 h 184"/>
              <a:gd name="T66" fmla="*/ 24 w 136"/>
              <a:gd name="T67" fmla="*/ 32 h 184"/>
              <a:gd name="T68" fmla="*/ 8 w 136"/>
              <a:gd name="T69" fmla="*/ 20 h 184"/>
              <a:gd name="T70" fmla="*/ 116 w 136"/>
              <a:gd name="T71" fmla="*/ 8 h 184"/>
              <a:gd name="T72" fmla="*/ 128 w 136"/>
              <a:gd name="T73" fmla="*/ 32 h 184"/>
              <a:gd name="T74" fmla="*/ 36 w 136"/>
              <a:gd name="T75" fmla="*/ 132 h 184"/>
              <a:gd name="T76" fmla="*/ 12 w 136"/>
              <a:gd name="T77" fmla="*/ 132 h 184"/>
              <a:gd name="T78" fmla="*/ 24 w 136"/>
              <a:gd name="T79" fmla="*/ 128 h 184"/>
              <a:gd name="T80" fmla="*/ 24 w 136"/>
              <a:gd name="T81" fmla="*/ 136 h 184"/>
              <a:gd name="T82" fmla="*/ 24 w 136"/>
              <a:gd name="T83" fmla="*/ 128 h 184"/>
              <a:gd name="T84" fmla="*/ 124 w 136"/>
              <a:gd name="T85" fmla="*/ 132 h 184"/>
              <a:gd name="T86" fmla="*/ 100 w 136"/>
              <a:gd name="T87" fmla="*/ 132 h 184"/>
              <a:gd name="T88" fmla="*/ 112 w 136"/>
              <a:gd name="T89" fmla="*/ 128 h 184"/>
              <a:gd name="T90" fmla="*/ 112 w 136"/>
              <a:gd name="T91" fmla="*/ 136 h 184"/>
              <a:gd name="T92" fmla="*/ 112 w 136"/>
              <a:gd name="T93" fmla="*/ 128 h 184"/>
              <a:gd name="T94" fmla="*/ 44 w 136"/>
              <a:gd name="T95" fmla="*/ 128 h 184"/>
              <a:gd name="T96" fmla="*/ 92 w 136"/>
              <a:gd name="T97" fmla="*/ 13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" h="184">
                <a:moveTo>
                  <a:pt x="116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1"/>
                  <a:pt x="3" y="166"/>
                  <a:pt x="8" y="167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9"/>
                  <a:pt x="13" y="184"/>
                  <a:pt x="20" y="184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35" y="184"/>
                  <a:pt x="40" y="179"/>
                  <a:pt x="40" y="17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72"/>
                  <a:pt x="96" y="172"/>
                  <a:pt x="96" y="172"/>
                </a:cubicBezTo>
                <a:cubicBezTo>
                  <a:pt x="96" y="179"/>
                  <a:pt x="101" y="184"/>
                  <a:pt x="108" y="184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23" y="184"/>
                  <a:pt x="128" y="179"/>
                  <a:pt x="128" y="172"/>
                </a:cubicBezTo>
                <a:cubicBezTo>
                  <a:pt x="128" y="167"/>
                  <a:pt x="128" y="167"/>
                  <a:pt x="128" y="167"/>
                </a:cubicBezTo>
                <a:cubicBezTo>
                  <a:pt x="133" y="166"/>
                  <a:pt x="136" y="161"/>
                  <a:pt x="136" y="156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9"/>
                  <a:pt x="127" y="0"/>
                  <a:pt x="116" y="0"/>
                </a:cubicBezTo>
                <a:close/>
                <a:moveTo>
                  <a:pt x="32" y="172"/>
                </a:moveTo>
                <a:cubicBezTo>
                  <a:pt x="32" y="174"/>
                  <a:pt x="30" y="176"/>
                  <a:pt x="28" y="176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18" y="176"/>
                  <a:pt x="16" y="174"/>
                  <a:pt x="16" y="17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32" y="168"/>
                  <a:pt x="32" y="168"/>
                  <a:pt x="32" y="168"/>
                </a:cubicBezTo>
                <a:lnTo>
                  <a:pt x="32" y="172"/>
                </a:lnTo>
                <a:close/>
                <a:moveTo>
                  <a:pt x="84" y="160"/>
                </a:moveTo>
                <a:cubicBezTo>
                  <a:pt x="52" y="160"/>
                  <a:pt x="52" y="160"/>
                  <a:pt x="52" y="160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60"/>
                </a:lnTo>
                <a:close/>
                <a:moveTo>
                  <a:pt x="120" y="172"/>
                </a:moveTo>
                <a:cubicBezTo>
                  <a:pt x="120" y="174"/>
                  <a:pt x="118" y="176"/>
                  <a:pt x="116" y="176"/>
                </a:cubicBezTo>
                <a:cubicBezTo>
                  <a:pt x="108" y="176"/>
                  <a:pt x="108" y="176"/>
                  <a:pt x="108" y="176"/>
                </a:cubicBezTo>
                <a:cubicBezTo>
                  <a:pt x="106" y="176"/>
                  <a:pt x="104" y="174"/>
                  <a:pt x="104" y="172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20" y="168"/>
                  <a:pt x="120" y="168"/>
                  <a:pt x="120" y="168"/>
                </a:cubicBezTo>
                <a:lnTo>
                  <a:pt x="120" y="172"/>
                </a:lnTo>
                <a:close/>
                <a:moveTo>
                  <a:pt x="128" y="156"/>
                </a:moveTo>
                <a:cubicBezTo>
                  <a:pt x="128" y="158"/>
                  <a:pt x="126" y="160"/>
                  <a:pt x="124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6"/>
                  <a:pt x="90" y="144"/>
                  <a:pt x="8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6" y="144"/>
                  <a:pt x="44" y="146"/>
                  <a:pt x="44" y="148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12"/>
                  <a:pt x="8" y="112"/>
                  <a:pt x="8" y="112"/>
                </a:cubicBezTo>
                <a:cubicBezTo>
                  <a:pt x="128" y="112"/>
                  <a:pt x="128" y="112"/>
                  <a:pt x="128" y="112"/>
                </a:cubicBezTo>
                <a:lnTo>
                  <a:pt x="128" y="156"/>
                </a:lnTo>
                <a:close/>
                <a:moveTo>
                  <a:pt x="128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40"/>
                  <a:pt x="8" y="40"/>
                  <a:pt x="8" y="40"/>
                </a:cubicBezTo>
                <a:cubicBezTo>
                  <a:pt x="128" y="40"/>
                  <a:pt x="128" y="40"/>
                  <a:pt x="128" y="40"/>
                </a:cubicBezTo>
                <a:lnTo>
                  <a:pt x="128" y="104"/>
                </a:lnTo>
                <a:close/>
                <a:moveTo>
                  <a:pt x="32" y="32"/>
                </a:moveTo>
                <a:cubicBezTo>
                  <a:pt x="32" y="24"/>
                  <a:pt x="32" y="24"/>
                  <a:pt x="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32"/>
                  <a:pt x="104" y="32"/>
                  <a:pt x="104" y="32"/>
                </a:cubicBezTo>
                <a:lnTo>
                  <a:pt x="32" y="32"/>
                </a:lnTo>
                <a:close/>
                <a:moveTo>
                  <a:pt x="128" y="32"/>
                </a:moveTo>
                <a:cubicBezTo>
                  <a:pt x="112" y="32"/>
                  <a:pt x="112" y="32"/>
                  <a:pt x="112" y="32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18"/>
                  <a:pt x="110" y="16"/>
                  <a:pt x="10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6" y="16"/>
                  <a:pt x="24" y="18"/>
                  <a:pt x="24" y="20"/>
                </a:cubicBezTo>
                <a:cubicBezTo>
                  <a:pt x="24" y="32"/>
                  <a:pt x="24" y="32"/>
                  <a:pt x="24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3"/>
                  <a:pt x="13" y="8"/>
                  <a:pt x="20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3" y="8"/>
                  <a:pt x="128" y="13"/>
                  <a:pt x="128" y="20"/>
                </a:cubicBezTo>
                <a:lnTo>
                  <a:pt x="128" y="32"/>
                </a:lnTo>
                <a:close/>
                <a:moveTo>
                  <a:pt x="24" y="144"/>
                </a:moveTo>
                <a:cubicBezTo>
                  <a:pt x="31" y="144"/>
                  <a:pt x="36" y="139"/>
                  <a:pt x="36" y="132"/>
                </a:cubicBezTo>
                <a:cubicBezTo>
                  <a:pt x="36" y="125"/>
                  <a:pt x="31" y="120"/>
                  <a:pt x="24" y="120"/>
                </a:cubicBezTo>
                <a:cubicBezTo>
                  <a:pt x="17" y="120"/>
                  <a:pt x="12" y="125"/>
                  <a:pt x="12" y="132"/>
                </a:cubicBezTo>
                <a:cubicBezTo>
                  <a:pt x="12" y="139"/>
                  <a:pt x="17" y="144"/>
                  <a:pt x="24" y="144"/>
                </a:cubicBezTo>
                <a:close/>
                <a:moveTo>
                  <a:pt x="24" y="128"/>
                </a:moveTo>
                <a:cubicBezTo>
                  <a:pt x="26" y="128"/>
                  <a:pt x="28" y="130"/>
                  <a:pt x="28" y="132"/>
                </a:cubicBezTo>
                <a:cubicBezTo>
                  <a:pt x="28" y="134"/>
                  <a:pt x="26" y="136"/>
                  <a:pt x="24" y="136"/>
                </a:cubicBezTo>
                <a:cubicBezTo>
                  <a:pt x="22" y="136"/>
                  <a:pt x="20" y="134"/>
                  <a:pt x="20" y="132"/>
                </a:cubicBezTo>
                <a:cubicBezTo>
                  <a:pt x="20" y="130"/>
                  <a:pt x="22" y="128"/>
                  <a:pt x="24" y="128"/>
                </a:cubicBezTo>
                <a:close/>
                <a:moveTo>
                  <a:pt x="112" y="144"/>
                </a:moveTo>
                <a:cubicBezTo>
                  <a:pt x="119" y="144"/>
                  <a:pt x="124" y="139"/>
                  <a:pt x="124" y="132"/>
                </a:cubicBezTo>
                <a:cubicBezTo>
                  <a:pt x="124" y="125"/>
                  <a:pt x="119" y="120"/>
                  <a:pt x="112" y="120"/>
                </a:cubicBezTo>
                <a:cubicBezTo>
                  <a:pt x="105" y="120"/>
                  <a:pt x="100" y="125"/>
                  <a:pt x="100" y="132"/>
                </a:cubicBezTo>
                <a:cubicBezTo>
                  <a:pt x="100" y="139"/>
                  <a:pt x="105" y="144"/>
                  <a:pt x="112" y="144"/>
                </a:cubicBezTo>
                <a:close/>
                <a:moveTo>
                  <a:pt x="112" y="128"/>
                </a:moveTo>
                <a:cubicBezTo>
                  <a:pt x="114" y="128"/>
                  <a:pt x="116" y="130"/>
                  <a:pt x="116" y="132"/>
                </a:cubicBezTo>
                <a:cubicBezTo>
                  <a:pt x="116" y="134"/>
                  <a:pt x="114" y="136"/>
                  <a:pt x="112" y="136"/>
                </a:cubicBezTo>
                <a:cubicBezTo>
                  <a:pt x="110" y="136"/>
                  <a:pt x="108" y="134"/>
                  <a:pt x="108" y="132"/>
                </a:cubicBezTo>
                <a:cubicBezTo>
                  <a:pt x="108" y="130"/>
                  <a:pt x="110" y="128"/>
                  <a:pt x="112" y="128"/>
                </a:cubicBezTo>
                <a:close/>
                <a:moveTo>
                  <a:pt x="92" y="128"/>
                </a:moveTo>
                <a:cubicBezTo>
                  <a:pt x="44" y="128"/>
                  <a:pt x="44" y="128"/>
                  <a:pt x="44" y="128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92" y="136"/>
                  <a:pt x="92" y="136"/>
                  <a:pt x="92" y="136"/>
                </a:cubicBezTo>
                <a:lnTo>
                  <a:pt x="92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7" name="Freeform 663"/>
          <p:cNvSpPr>
            <a:spLocks noEditPoints="1"/>
          </p:cNvSpPr>
          <p:nvPr/>
        </p:nvSpPr>
        <p:spPr bwMode="auto">
          <a:xfrm>
            <a:off x="6328553" y="2840990"/>
            <a:ext cx="355616" cy="426196"/>
          </a:xfrm>
          <a:custGeom>
            <a:avLst/>
            <a:gdLst>
              <a:gd name="T0" fmla="*/ 133 w 166"/>
              <a:gd name="T1" fmla="*/ 160 h 199"/>
              <a:gd name="T2" fmla="*/ 155 w 166"/>
              <a:gd name="T3" fmla="*/ 120 h 199"/>
              <a:gd name="T4" fmla="*/ 147 w 166"/>
              <a:gd name="T5" fmla="*/ 112 h 199"/>
              <a:gd name="T6" fmla="*/ 139 w 166"/>
              <a:gd name="T7" fmla="*/ 67 h 199"/>
              <a:gd name="T8" fmla="*/ 134 w 166"/>
              <a:gd name="T9" fmla="*/ 34 h 199"/>
              <a:gd name="T10" fmla="*/ 115 w 166"/>
              <a:gd name="T11" fmla="*/ 24 h 199"/>
              <a:gd name="T12" fmla="*/ 103 w 166"/>
              <a:gd name="T13" fmla="*/ 8 h 199"/>
              <a:gd name="T14" fmla="*/ 112 w 166"/>
              <a:gd name="T15" fmla="*/ 14 h 199"/>
              <a:gd name="T16" fmla="*/ 110 w 166"/>
              <a:gd name="T17" fmla="*/ 1 h 199"/>
              <a:gd name="T18" fmla="*/ 59 w 166"/>
              <a:gd name="T19" fmla="*/ 0 h 199"/>
              <a:gd name="T20" fmla="*/ 49 w 166"/>
              <a:gd name="T21" fmla="*/ 7 h 199"/>
              <a:gd name="T22" fmla="*/ 60 w 166"/>
              <a:gd name="T23" fmla="*/ 8 h 199"/>
              <a:gd name="T24" fmla="*/ 63 w 166"/>
              <a:gd name="T25" fmla="*/ 24 h 199"/>
              <a:gd name="T26" fmla="*/ 41 w 166"/>
              <a:gd name="T27" fmla="*/ 27 h 199"/>
              <a:gd name="T28" fmla="*/ 27 w 166"/>
              <a:gd name="T29" fmla="*/ 44 h 199"/>
              <a:gd name="T30" fmla="*/ 19 w 166"/>
              <a:gd name="T31" fmla="*/ 79 h 199"/>
              <a:gd name="T32" fmla="*/ 14 w 166"/>
              <a:gd name="T33" fmla="*/ 114 h 199"/>
              <a:gd name="T34" fmla="*/ 11 w 166"/>
              <a:gd name="T35" fmla="*/ 140 h 199"/>
              <a:gd name="T36" fmla="*/ 35 w 166"/>
              <a:gd name="T37" fmla="*/ 160 h 199"/>
              <a:gd name="T38" fmla="*/ 6 w 166"/>
              <a:gd name="T39" fmla="*/ 199 h 199"/>
              <a:gd name="T40" fmla="*/ 119 w 166"/>
              <a:gd name="T41" fmla="*/ 160 h 199"/>
              <a:gd name="T42" fmla="*/ 166 w 166"/>
              <a:gd name="T43" fmla="*/ 193 h 199"/>
              <a:gd name="T44" fmla="*/ 71 w 166"/>
              <a:gd name="T45" fmla="*/ 8 h 199"/>
              <a:gd name="T46" fmla="*/ 95 w 166"/>
              <a:gd name="T47" fmla="*/ 24 h 199"/>
              <a:gd name="T48" fmla="*/ 71 w 166"/>
              <a:gd name="T49" fmla="*/ 8 h 199"/>
              <a:gd name="T50" fmla="*/ 51 w 166"/>
              <a:gd name="T51" fmla="*/ 32 h 199"/>
              <a:gd name="T52" fmla="*/ 120 w 166"/>
              <a:gd name="T53" fmla="*/ 34 h 199"/>
              <a:gd name="T54" fmla="*/ 38 w 166"/>
              <a:gd name="T55" fmla="*/ 40 h 199"/>
              <a:gd name="T56" fmla="*/ 131 w 166"/>
              <a:gd name="T57" fmla="*/ 48 h 199"/>
              <a:gd name="T58" fmla="*/ 87 w 166"/>
              <a:gd name="T59" fmla="*/ 57 h 199"/>
              <a:gd name="T60" fmla="*/ 131 w 166"/>
              <a:gd name="T61" fmla="*/ 48 h 199"/>
              <a:gd name="T62" fmla="*/ 79 w 166"/>
              <a:gd name="T63" fmla="*/ 48 h 199"/>
              <a:gd name="T64" fmla="*/ 35 w 166"/>
              <a:gd name="T65" fmla="*/ 66 h 199"/>
              <a:gd name="T66" fmla="*/ 27 w 166"/>
              <a:gd name="T67" fmla="*/ 79 h 199"/>
              <a:gd name="T68" fmla="*/ 82 w 166"/>
              <a:gd name="T69" fmla="*/ 64 h 199"/>
              <a:gd name="T70" fmla="*/ 84 w 166"/>
              <a:gd name="T71" fmla="*/ 64 h 199"/>
              <a:gd name="T72" fmla="*/ 139 w 166"/>
              <a:gd name="T73" fmla="*/ 79 h 199"/>
              <a:gd name="T74" fmla="*/ 83 w 166"/>
              <a:gd name="T75" fmla="*/ 127 h 199"/>
              <a:gd name="T76" fmla="*/ 27 w 166"/>
              <a:gd name="T77" fmla="*/ 79 h 199"/>
              <a:gd name="T78" fmla="*/ 19 w 166"/>
              <a:gd name="T79" fmla="*/ 140 h 199"/>
              <a:gd name="T80" fmla="*/ 82 w 166"/>
              <a:gd name="T81" fmla="*/ 135 h 199"/>
              <a:gd name="T82" fmla="*/ 147 w 166"/>
              <a:gd name="T83" fmla="*/ 120 h 199"/>
              <a:gd name="T84" fmla="*/ 133 w 166"/>
              <a:gd name="T85" fmla="*/ 152 h 199"/>
              <a:gd name="T86" fmla="*/ 43 w 166"/>
              <a:gd name="T87" fmla="*/ 168 h 199"/>
              <a:gd name="T88" fmla="*/ 123 w 166"/>
              <a:gd name="T89" fmla="*/ 176 h 199"/>
              <a:gd name="T90" fmla="*/ 43 w 166"/>
              <a:gd name="T91" fmla="*/ 168 h 199"/>
              <a:gd name="T92" fmla="*/ 135 w 166"/>
              <a:gd name="T93" fmla="*/ 192 h 199"/>
              <a:gd name="T94" fmla="*/ 31 w 166"/>
              <a:gd name="T95" fmla="*/ 184 h 199"/>
              <a:gd name="T96" fmla="*/ 95 w 166"/>
              <a:gd name="T97" fmla="*/ 80 h 199"/>
              <a:gd name="T98" fmla="*/ 71 w 166"/>
              <a:gd name="T99" fmla="*/ 80 h 199"/>
              <a:gd name="T100" fmla="*/ 95 w 166"/>
              <a:gd name="T101" fmla="*/ 80 h 199"/>
              <a:gd name="T102" fmla="*/ 83 w 166"/>
              <a:gd name="T103" fmla="*/ 76 h 199"/>
              <a:gd name="T104" fmla="*/ 83 w 166"/>
              <a:gd name="T105" fmla="*/ 84 h 199"/>
              <a:gd name="T106" fmla="*/ 43 w 166"/>
              <a:gd name="T107" fmla="*/ 88 h 199"/>
              <a:gd name="T108" fmla="*/ 43 w 166"/>
              <a:gd name="T109" fmla="*/ 112 h 199"/>
              <a:gd name="T110" fmla="*/ 43 w 166"/>
              <a:gd name="T111" fmla="*/ 88 h 199"/>
              <a:gd name="T112" fmla="*/ 39 w 166"/>
              <a:gd name="T113" fmla="*/ 100 h 199"/>
              <a:gd name="T114" fmla="*/ 47 w 166"/>
              <a:gd name="T115" fmla="*/ 100 h 199"/>
              <a:gd name="T116" fmla="*/ 123 w 166"/>
              <a:gd name="T117" fmla="*/ 112 h 199"/>
              <a:gd name="T118" fmla="*/ 123 w 166"/>
              <a:gd name="T119" fmla="*/ 88 h 199"/>
              <a:gd name="T120" fmla="*/ 123 w 166"/>
              <a:gd name="T121" fmla="*/ 112 h 199"/>
              <a:gd name="T122" fmla="*/ 127 w 166"/>
              <a:gd name="T123" fmla="*/ 100 h 199"/>
              <a:gd name="T124" fmla="*/ 119 w 166"/>
              <a:gd name="T12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" h="199">
                <a:moveTo>
                  <a:pt x="131" y="160"/>
                </a:moveTo>
                <a:cubicBezTo>
                  <a:pt x="133" y="160"/>
                  <a:pt x="133" y="160"/>
                  <a:pt x="133" y="160"/>
                </a:cubicBezTo>
                <a:cubicBezTo>
                  <a:pt x="145" y="160"/>
                  <a:pt x="155" y="151"/>
                  <a:pt x="155" y="14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5" y="118"/>
                  <a:pt x="154" y="115"/>
                  <a:pt x="152" y="114"/>
                </a:cubicBezTo>
                <a:cubicBezTo>
                  <a:pt x="151" y="113"/>
                  <a:pt x="149" y="112"/>
                  <a:pt x="147" y="112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73"/>
                  <a:pt x="144" y="69"/>
                  <a:pt x="139" y="67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9" y="41"/>
                  <a:pt x="137" y="36"/>
                  <a:pt x="134" y="34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2" y="25"/>
                  <a:pt x="118" y="24"/>
                  <a:pt x="115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8"/>
                  <a:pt x="103" y="8"/>
                  <a:pt x="103" y="8"/>
                </a:cubicBezTo>
                <a:cubicBezTo>
                  <a:pt x="105" y="8"/>
                  <a:pt x="105" y="8"/>
                  <a:pt x="105" y="8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8" y="8"/>
                  <a:pt x="118" y="8"/>
                  <a:pt x="118" y="8"/>
                </a:cubicBezTo>
                <a:cubicBezTo>
                  <a:pt x="110" y="1"/>
                  <a:pt x="110" y="1"/>
                  <a:pt x="110" y="1"/>
                </a:cubicBezTo>
                <a:cubicBezTo>
                  <a:pt x="109" y="0"/>
                  <a:pt x="108" y="0"/>
                  <a:pt x="10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0"/>
                  <a:pt x="57" y="1"/>
                </a:cubicBezTo>
                <a:cubicBezTo>
                  <a:pt x="49" y="7"/>
                  <a:pt x="49" y="7"/>
                  <a:pt x="49" y="7"/>
                </a:cubicBezTo>
                <a:cubicBezTo>
                  <a:pt x="53" y="13"/>
                  <a:pt x="53" y="13"/>
                  <a:pt x="53" y="13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24"/>
                  <a:pt x="63" y="24"/>
                  <a:pt x="63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48" y="24"/>
                  <a:pt x="44" y="25"/>
                  <a:pt x="41" y="27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6"/>
                  <a:pt x="27" y="41"/>
                  <a:pt x="27" y="44"/>
                </a:cubicBezTo>
                <a:cubicBezTo>
                  <a:pt x="27" y="67"/>
                  <a:pt x="27" y="67"/>
                  <a:pt x="27" y="67"/>
                </a:cubicBezTo>
                <a:cubicBezTo>
                  <a:pt x="22" y="69"/>
                  <a:pt x="19" y="73"/>
                  <a:pt x="19" y="79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5" y="113"/>
                  <a:pt x="14" y="114"/>
                </a:cubicBezTo>
                <a:cubicBezTo>
                  <a:pt x="12" y="115"/>
                  <a:pt x="11" y="118"/>
                  <a:pt x="11" y="12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1" y="151"/>
                  <a:pt x="21" y="160"/>
                  <a:pt x="33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0" y="193"/>
                  <a:pt x="0" y="193"/>
                  <a:pt x="0" y="193"/>
                </a:cubicBezTo>
                <a:cubicBezTo>
                  <a:pt x="6" y="199"/>
                  <a:pt x="6" y="199"/>
                  <a:pt x="6" y="199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60" y="199"/>
                  <a:pt x="160" y="199"/>
                  <a:pt x="160" y="199"/>
                </a:cubicBezTo>
                <a:cubicBezTo>
                  <a:pt x="166" y="193"/>
                  <a:pt x="166" y="193"/>
                  <a:pt x="166" y="193"/>
                </a:cubicBezTo>
                <a:lnTo>
                  <a:pt x="131" y="160"/>
                </a:lnTo>
                <a:close/>
                <a:moveTo>
                  <a:pt x="71" y="8"/>
                </a:moveTo>
                <a:cubicBezTo>
                  <a:pt x="95" y="8"/>
                  <a:pt x="95" y="8"/>
                  <a:pt x="95" y="8"/>
                </a:cubicBezTo>
                <a:cubicBezTo>
                  <a:pt x="95" y="24"/>
                  <a:pt x="95" y="24"/>
                  <a:pt x="95" y="24"/>
                </a:cubicBezTo>
                <a:cubicBezTo>
                  <a:pt x="71" y="24"/>
                  <a:pt x="71" y="24"/>
                  <a:pt x="71" y="24"/>
                </a:cubicBezTo>
                <a:lnTo>
                  <a:pt x="71" y="8"/>
                </a:lnTo>
                <a:close/>
                <a:moveTo>
                  <a:pt x="46" y="34"/>
                </a:moveTo>
                <a:cubicBezTo>
                  <a:pt x="47" y="33"/>
                  <a:pt x="50" y="32"/>
                  <a:pt x="51" y="32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6" y="32"/>
                  <a:pt x="119" y="33"/>
                  <a:pt x="120" y="34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38" y="40"/>
                  <a:pt x="38" y="40"/>
                  <a:pt x="38" y="40"/>
                </a:cubicBezTo>
                <a:lnTo>
                  <a:pt x="46" y="34"/>
                </a:lnTo>
                <a:close/>
                <a:moveTo>
                  <a:pt x="131" y="48"/>
                </a:moveTo>
                <a:cubicBezTo>
                  <a:pt x="131" y="66"/>
                  <a:pt x="131" y="66"/>
                  <a:pt x="131" y="66"/>
                </a:cubicBezTo>
                <a:cubicBezTo>
                  <a:pt x="87" y="57"/>
                  <a:pt x="87" y="57"/>
                  <a:pt x="87" y="57"/>
                </a:cubicBezTo>
                <a:cubicBezTo>
                  <a:pt x="87" y="48"/>
                  <a:pt x="87" y="48"/>
                  <a:pt x="87" y="48"/>
                </a:cubicBezTo>
                <a:lnTo>
                  <a:pt x="131" y="48"/>
                </a:lnTo>
                <a:close/>
                <a:moveTo>
                  <a:pt x="35" y="48"/>
                </a:moveTo>
                <a:cubicBezTo>
                  <a:pt x="79" y="48"/>
                  <a:pt x="79" y="48"/>
                  <a:pt x="79" y="48"/>
                </a:cubicBezTo>
                <a:cubicBezTo>
                  <a:pt x="79" y="57"/>
                  <a:pt x="79" y="57"/>
                  <a:pt x="79" y="57"/>
                </a:cubicBezTo>
                <a:cubicBezTo>
                  <a:pt x="35" y="66"/>
                  <a:pt x="35" y="66"/>
                  <a:pt x="35" y="66"/>
                </a:cubicBezTo>
                <a:lnTo>
                  <a:pt x="35" y="48"/>
                </a:lnTo>
                <a:close/>
                <a:moveTo>
                  <a:pt x="27" y="79"/>
                </a:moveTo>
                <a:cubicBezTo>
                  <a:pt x="27" y="77"/>
                  <a:pt x="28" y="75"/>
                  <a:pt x="30" y="75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3" y="64"/>
                  <a:pt x="83" y="64"/>
                </a:cubicBezTo>
                <a:cubicBezTo>
                  <a:pt x="83" y="64"/>
                  <a:pt x="84" y="64"/>
                  <a:pt x="84" y="64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8" y="75"/>
                  <a:pt x="139" y="77"/>
                  <a:pt x="139" y="79"/>
                </a:cubicBezTo>
                <a:cubicBezTo>
                  <a:pt x="139" y="114"/>
                  <a:pt x="139" y="114"/>
                  <a:pt x="139" y="114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27" y="114"/>
                  <a:pt x="27" y="114"/>
                  <a:pt x="27" y="114"/>
                </a:cubicBezTo>
                <a:lnTo>
                  <a:pt x="27" y="79"/>
                </a:lnTo>
                <a:close/>
                <a:moveTo>
                  <a:pt x="33" y="152"/>
                </a:moveTo>
                <a:cubicBezTo>
                  <a:pt x="25" y="152"/>
                  <a:pt x="19" y="147"/>
                  <a:pt x="19" y="14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3" y="135"/>
                  <a:pt x="83" y="135"/>
                  <a:pt x="84" y="135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7"/>
                  <a:pt x="141" y="152"/>
                  <a:pt x="133" y="152"/>
                </a:cubicBezTo>
                <a:lnTo>
                  <a:pt x="33" y="152"/>
                </a:lnTo>
                <a:close/>
                <a:moveTo>
                  <a:pt x="43" y="168"/>
                </a:moveTo>
                <a:cubicBezTo>
                  <a:pt x="43" y="176"/>
                  <a:pt x="43" y="176"/>
                  <a:pt x="43" y="176"/>
                </a:cubicBezTo>
                <a:cubicBezTo>
                  <a:pt x="123" y="176"/>
                  <a:pt x="123" y="176"/>
                  <a:pt x="123" y="176"/>
                </a:cubicBezTo>
                <a:cubicBezTo>
                  <a:pt x="123" y="168"/>
                  <a:pt x="123" y="168"/>
                  <a:pt x="123" y="168"/>
                </a:cubicBezTo>
                <a:lnTo>
                  <a:pt x="43" y="168"/>
                </a:lnTo>
                <a:close/>
                <a:moveTo>
                  <a:pt x="31" y="192"/>
                </a:moveTo>
                <a:cubicBezTo>
                  <a:pt x="135" y="192"/>
                  <a:pt x="135" y="192"/>
                  <a:pt x="135" y="192"/>
                </a:cubicBezTo>
                <a:cubicBezTo>
                  <a:pt x="135" y="184"/>
                  <a:pt x="135" y="184"/>
                  <a:pt x="135" y="184"/>
                </a:cubicBezTo>
                <a:cubicBezTo>
                  <a:pt x="31" y="184"/>
                  <a:pt x="31" y="184"/>
                  <a:pt x="31" y="184"/>
                </a:cubicBezTo>
                <a:lnTo>
                  <a:pt x="31" y="192"/>
                </a:lnTo>
                <a:close/>
                <a:moveTo>
                  <a:pt x="95" y="80"/>
                </a:moveTo>
                <a:cubicBezTo>
                  <a:pt x="95" y="73"/>
                  <a:pt x="90" y="68"/>
                  <a:pt x="83" y="68"/>
                </a:cubicBezTo>
                <a:cubicBezTo>
                  <a:pt x="76" y="68"/>
                  <a:pt x="71" y="73"/>
                  <a:pt x="71" y="80"/>
                </a:cubicBezTo>
                <a:cubicBezTo>
                  <a:pt x="71" y="87"/>
                  <a:pt x="76" y="92"/>
                  <a:pt x="83" y="92"/>
                </a:cubicBezTo>
                <a:cubicBezTo>
                  <a:pt x="90" y="92"/>
                  <a:pt x="95" y="87"/>
                  <a:pt x="95" y="80"/>
                </a:cubicBezTo>
                <a:close/>
                <a:moveTo>
                  <a:pt x="79" y="80"/>
                </a:moveTo>
                <a:cubicBezTo>
                  <a:pt x="79" y="78"/>
                  <a:pt x="81" y="76"/>
                  <a:pt x="83" y="76"/>
                </a:cubicBezTo>
                <a:cubicBezTo>
                  <a:pt x="85" y="76"/>
                  <a:pt x="87" y="78"/>
                  <a:pt x="87" y="80"/>
                </a:cubicBezTo>
                <a:cubicBezTo>
                  <a:pt x="87" y="82"/>
                  <a:pt x="85" y="84"/>
                  <a:pt x="83" y="84"/>
                </a:cubicBezTo>
                <a:cubicBezTo>
                  <a:pt x="81" y="84"/>
                  <a:pt x="79" y="82"/>
                  <a:pt x="79" y="80"/>
                </a:cubicBezTo>
                <a:close/>
                <a:moveTo>
                  <a:pt x="43" y="88"/>
                </a:moveTo>
                <a:cubicBezTo>
                  <a:pt x="36" y="88"/>
                  <a:pt x="31" y="93"/>
                  <a:pt x="31" y="100"/>
                </a:cubicBezTo>
                <a:cubicBezTo>
                  <a:pt x="31" y="107"/>
                  <a:pt x="36" y="112"/>
                  <a:pt x="43" y="112"/>
                </a:cubicBezTo>
                <a:cubicBezTo>
                  <a:pt x="50" y="112"/>
                  <a:pt x="55" y="107"/>
                  <a:pt x="55" y="100"/>
                </a:cubicBezTo>
                <a:cubicBezTo>
                  <a:pt x="55" y="93"/>
                  <a:pt x="50" y="88"/>
                  <a:pt x="43" y="88"/>
                </a:cubicBezTo>
                <a:close/>
                <a:moveTo>
                  <a:pt x="43" y="104"/>
                </a:moveTo>
                <a:cubicBezTo>
                  <a:pt x="41" y="104"/>
                  <a:pt x="39" y="102"/>
                  <a:pt x="39" y="100"/>
                </a:cubicBezTo>
                <a:cubicBezTo>
                  <a:pt x="39" y="98"/>
                  <a:pt x="41" y="96"/>
                  <a:pt x="43" y="96"/>
                </a:cubicBezTo>
                <a:cubicBezTo>
                  <a:pt x="45" y="96"/>
                  <a:pt x="47" y="98"/>
                  <a:pt x="47" y="100"/>
                </a:cubicBezTo>
                <a:cubicBezTo>
                  <a:pt x="47" y="102"/>
                  <a:pt x="45" y="104"/>
                  <a:pt x="43" y="104"/>
                </a:cubicBezTo>
                <a:close/>
                <a:moveTo>
                  <a:pt x="123" y="112"/>
                </a:moveTo>
                <a:cubicBezTo>
                  <a:pt x="130" y="112"/>
                  <a:pt x="135" y="107"/>
                  <a:pt x="135" y="100"/>
                </a:cubicBezTo>
                <a:cubicBezTo>
                  <a:pt x="135" y="93"/>
                  <a:pt x="130" y="88"/>
                  <a:pt x="123" y="88"/>
                </a:cubicBezTo>
                <a:cubicBezTo>
                  <a:pt x="116" y="88"/>
                  <a:pt x="111" y="93"/>
                  <a:pt x="111" y="100"/>
                </a:cubicBezTo>
                <a:cubicBezTo>
                  <a:pt x="111" y="107"/>
                  <a:pt x="116" y="112"/>
                  <a:pt x="123" y="112"/>
                </a:cubicBezTo>
                <a:close/>
                <a:moveTo>
                  <a:pt x="123" y="96"/>
                </a:moveTo>
                <a:cubicBezTo>
                  <a:pt x="125" y="96"/>
                  <a:pt x="127" y="98"/>
                  <a:pt x="127" y="100"/>
                </a:cubicBezTo>
                <a:cubicBezTo>
                  <a:pt x="127" y="102"/>
                  <a:pt x="125" y="104"/>
                  <a:pt x="123" y="104"/>
                </a:cubicBezTo>
                <a:cubicBezTo>
                  <a:pt x="121" y="104"/>
                  <a:pt x="119" y="102"/>
                  <a:pt x="119" y="100"/>
                </a:cubicBezTo>
                <a:cubicBezTo>
                  <a:pt x="119" y="98"/>
                  <a:pt x="121" y="96"/>
                  <a:pt x="123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1" name="Freeform 664"/>
          <p:cNvSpPr>
            <a:spLocks noEditPoints="1"/>
          </p:cNvSpPr>
          <p:nvPr/>
        </p:nvSpPr>
        <p:spPr bwMode="auto">
          <a:xfrm>
            <a:off x="7131178" y="2807510"/>
            <a:ext cx="393621" cy="444294"/>
          </a:xfrm>
          <a:custGeom>
            <a:avLst/>
            <a:gdLst>
              <a:gd name="T0" fmla="*/ 127 w 184"/>
              <a:gd name="T1" fmla="*/ 160 h 208"/>
              <a:gd name="T2" fmla="*/ 115 w 184"/>
              <a:gd name="T3" fmla="*/ 151 h 208"/>
              <a:gd name="T4" fmla="*/ 99 w 184"/>
              <a:gd name="T5" fmla="*/ 140 h 208"/>
              <a:gd name="T6" fmla="*/ 95 w 184"/>
              <a:gd name="T7" fmla="*/ 152 h 208"/>
              <a:gd name="T8" fmla="*/ 107 w 184"/>
              <a:gd name="T9" fmla="*/ 176 h 208"/>
              <a:gd name="T10" fmla="*/ 103 w 184"/>
              <a:gd name="T11" fmla="*/ 184 h 208"/>
              <a:gd name="T12" fmla="*/ 134 w 184"/>
              <a:gd name="T13" fmla="*/ 171 h 208"/>
              <a:gd name="T14" fmla="*/ 111 w 184"/>
              <a:gd name="T15" fmla="*/ 144 h 208"/>
              <a:gd name="T16" fmla="*/ 115 w 184"/>
              <a:gd name="T17" fmla="*/ 140 h 208"/>
              <a:gd name="T18" fmla="*/ 68 w 184"/>
              <a:gd name="T19" fmla="*/ 64 h 208"/>
              <a:gd name="T20" fmla="*/ 56 w 184"/>
              <a:gd name="T21" fmla="*/ 64 h 208"/>
              <a:gd name="T22" fmla="*/ 88 w 184"/>
              <a:gd name="T23" fmla="*/ 56 h 208"/>
              <a:gd name="T24" fmla="*/ 96 w 184"/>
              <a:gd name="T25" fmla="*/ 64 h 208"/>
              <a:gd name="T26" fmla="*/ 96 w 184"/>
              <a:gd name="T27" fmla="*/ 56 h 208"/>
              <a:gd name="T28" fmla="*/ 128 w 184"/>
              <a:gd name="T29" fmla="*/ 64 h 208"/>
              <a:gd name="T30" fmla="*/ 116 w 184"/>
              <a:gd name="T31" fmla="*/ 64 h 208"/>
              <a:gd name="T32" fmla="*/ 152 w 184"/>
              <a:gd name="T33" fmla="*/ 200 h 208"/>
              <a:gd name="T34" fmla="*/ 172 w 184"/>
              <a:gd name="T35" fmla="*/ 136 h 208"/>
              <a:gd name="T36" fmla="*/ 156 w 184"/>
              <a:gd name="T37" fmla="*/ 100 h 208"/>
              <a:gd name="T38" fmla="*/ 128 w 184"/>
              <a:gd name="T39" fmla="*/ 80 h 208"/>
              <a:gd name="T40" fmla="*/ 144 w 184"/>
              <a:gd name="T41" fmla="*/ 44 h 208"/>
              <a:gd name="T42" fmla="*/ 96 w 184"/>
              <a:gd name="T43" fmla="*/ 32 h 208"/>
              <a:gd name="T44" fmla="*/ 123 w 184"/>
              <a:gd name="T45" fmla="*/ 25 h 208"/>
              <a:gd name="T46" fmla="*/ 124 w 184"/>
              <a:gd name="T47" fmla="*/ 10 h 208"/>
              <a:gd name="T48" fmla="*/ 96 w 184"/>
              <a:gd name="T49" fmla="*/ 0 h 208"/>
              <a:gd name="T50" fmla="*/ 44 w 184"/>
              <a:gd name="T51" fmla="*/ 40 h 208"/>
              <a:gd name="T52" fmla="*/ 44 w 184"/>
              <a:gd name="T53" fmla="*/ 80 h 208"/>
              <a:gd name="T54" fmla="*/ 40 w 184"/>
              <a:gd name="T55" fmla="*/ 88 h 208"/>
              <a:gd name="T56" fmla="*/ 20 w 184"/>
              <a:gd name="T57" fmla="*/ 131 h 208"/>
              <a:gd name="T58" fmla="*/ 36 w 184"/>
              <a:gd name="T59" fmla="*/ 199 h 208"/>
              <a:gd name="T60" fmla="*/ 12 w 184"/>
              <a:gd name="T61" fmla="*/ 192 h 208"/>
              <a:gd name="T62" fmla="*/ 5 w 184"/>
              <a:gd name="T63" fmla="*/ 203 h 208"/>
              <a:gd name="T64" fmla="*/ 32 w 184"/>
              <a:gd name="T65" fmla="*/ 208 h 208"/>
              <a:gd name="T66" fmla="*/ 60 w 184"/>
              <a:gd name="T67" fmla="*/ 203 h 208"/>
              <a:gd name="T68" fmla="*/ 92 w 184"/>
              <a:gd name="T69" fmla="*/ 200 h 208"/>
              <a:gd name="T70" fmla="*/ 124 w 184"/>
              <a:gd name="T71" fmla="*/ 203 h 208"/>
              <a:gd name="T72" fmla="*/ 152 w 184"/>
              <a:gd name="T73" fmla="*/ 208 h 208"/>
              <a:gd name="T74" fmla="*/ 179 w 184"/>
              <a:gd name="T75" fmla="*/ 203 h 208"/>
              <a:gd name="T76" fmla="*/ 182 w 184"/>
              <a:gd name="T77" fmla="*/ 200 h 208"/>
              <a:gd name="T78" fmla="*/ 96 w 184"/>
              <a:gd name="T79" fmla="*/ 16 h 208"/>
              <a:gd name="T80" fmla="*/ 109 w 184"/>
              <a:gd name="T81" fmla="*/ 23 h 208"/>
              <a:gd name="T82" fmla="*/ 96 w 184"/>
              <a:gd name="T83" fmla="*/ 16 h 208"/>
              <a:gd name="T84" fmla="*/ 136 w 184"/>
              <a:gd name="T85" fmla="*/ 48 h 208"/>
              <a:gd name="T86" fmla="*/ 120 w 184"/>
              <a:gd name="T87" fmla="*/ 80 h 208"/>
              <a:gd name="T88" fmla="*/ 64 w 184"/>
              <a:gd name="T89" fmla="*/ 80 h 208"/>
              <a:gd name="T90" fmla="*/ 40 w 184"/>
              <a:gd name="T91" fmla="*/ 96 h 208"/>
              <a:gd name="T92" fmla="*/ 148 w 184"/>
              <a:gd name="T93" fmla="*/ 129 h 208"/>
              <a:gd name="T94" fmla="*/ 132 w 184"/>
              <a:gd name="T95" fmla="*/ 116 h 208"/>
              <a:gd name="T96" fmla="*/ 91 w 184"/>
              <a:gd name="T97" fmla="*/ 104 h 208"/>
              <a:gd name="T98" fmla="*/ 44 w 184"/>
              <a:gd name="T99" fmla="*/ 128 h 208"/>
              <a:gd name="T100" fmla="*/ 36 w 184"/>
              <a:gd name="T101" fmla="*/ 100 h 208"/>
              <a:gd name="T102" fmla="*/ 112 w 184"/>
              <a:gd name="T103" fmla="*/ 200 h 208"/>
              <a:gd name="T104" fmla="*/ 80 w 184"/>
              <a:gd name="T105" fmla="*/ 197 h 208"/>
              <a:gd name="T106" fmla="*/ 52 w 184"/>
              <a:gd name="T107" fmla="*/ 192 h 208"/>
              <a:gd name="T108" fmla="*/ 18 w 184"/>
              <a:gd name="T109" fmla="*/ 141 h 208"/>
              <a:gd name="T110" fmla="*/ 60 w 184"/>
              <a:gd name="T111" fmla="*/ 119 h 208"/>
              <a:gd name="T112" fmla="*/ 140 w 184"/>
              <a:gd name="T113" fmla="*/ 136 h 208"/>
              <a:gd name="T114" fmla="*/ 166 w 184"/>
              <a:gd name="T115" fmla="*/ 14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4" h="208">
                <a:moveTo>
                  <a:pt x="115" y="176"/>
                </a:moveTo>
                <a:cubicBezTo>
                  <a:pt x="115" y="160"/>
                  <a:pt x="115" y="160"/>
                  <a:pt x="115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52"/>
                  <a:pt x="127" y="152"/>
                  <a:pt x="127" y="152"/>
                </a:cubicBezTo>
                <a:cubicBezTo>
                  <a:pt x="115" y="152"/>
                  <a:pt x="115" y="152"/>
                  <a:pt x="115" y="152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9" y="150"/>
                  <a:pt x="123" y="145"/>
                  <a:pt x="123" y="140"/>
                </a:cubicBezTo>
                <a:cubicBezTo>
                  <a:pt x="123" y="133"/>
                  <a:pt x="117" y="128"/>
                  <a:pt x="111" y="128"/>
                </a:cubicBezTo>
                <a:cubicBezTo>
                  <a:pt x="104" y="128"/>
                  <a:pt x="99" y="133"/>
                  <a:pt x="99" y="140"/>
                </a:cubicBezTo>
                <a:cubicBezTo>
                  <a:pt x="99" y="145"/>
                  <a:pt x="102" y="150"/>
                  <a:pt x="107" y="151"/>
                </a:cubicBezTo>
                <a:cubicBezTo>
                  <a:pt x="107" y="152"/>
                  <a:pt x="107" y="152"/>
                  <a:pt x="107" y="152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176"/>
                  <a:pt x="107" y="176"/>
                  <a:pt x="107" y="176"/>
                </a:cubicBezTo>
                <a:cubicBezTo>
                  <a:pt x="92" y="165"/>
                  <a:pt x="92" y="165"/>
                  <a:pt x="92" y="165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106" y="185"/>
                  <a:pt x="108" y="186"/>
                  <a:pt x="111" y="186"/>
                </a:cubicBezTo>
                <a:cubicBezTo>
                  <a:pt x="113" y="186"/>
                  <a:pt x="116" y="185"/>
                  <a:pt x="118" y="184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0" y="165"/>
                  <a:pt x="130" y="165"/>
                  <a:pt x="130" y="165"/>
                </a:cubicBezTo>
                <a:lnTo>
                  <a:pt x="115" y="176"/>
                </a:lnTo>
                <a:close/>
                <a:moveTo>
                  <a:pt x="111" y="144"/>
                </a:moveTo>
                <a:cubicBezTo>
                  <a:pt x="108" y="144"/>
                  <a:pt x="107" y="142"/>
                  <a:pt x="107" y="140"/>
                </a:cubicBezTo>
                <a:cubicBezTo>
                  <a:pt x="107" y="138"/>
                  <a:pt x="108" y="136"/>
                  <a:pt x="111" y="136"/>
                </a:cubicBezTo>
                <a:cubicBezTo>
                  <a:pt x="113" y="136"/>
                  <a:pt x="115" y="138"/>
                  <a:pt x="115" y="140"/>
                </a:cubicBezTo>
                <a:cubicBezTo>
                  <a:pt x="115" y="142"/>
                  <a:pt x="113" y="144"/>
                  <a:pt x="111" y="144"/>
                </a:cubicBezTo>
                <a:close/>
                <a:moveTo>
                  <a:pt x="56" y="64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56"/>
                  <a:pt x="68" y="56"/>
                  <a:pt x="68" y="56"/>
                </a:cubicBezTo>
                <a:cubicBezTo>
                  <a:pt x="56" y="56"/>
                  <a:pt x="56" y="56"/>
                  <a:pt x="56" y="56"/>
                </a:cubicBezTo>
                <a:lnTo>
                  <a:pt x="56" y="64"/>
                </a:lnTo>
                <a:close/>
                <a:moveTo>
                  <a:pt x="76" y="64"/>
                </a:moveTo>
                <a:cubicBezTo>
                  <a:pt x="88" y="64"/>
                  <a:pt x="88" y="64"/>
                  <a:pt x="88" y="64"/>
                </a:cubicBezTo>
                <a:cubicBezTo>
                  <a:pt x="88" y="56"/>
                  <a:pt x="88" y="56"/>
                  <a:pt x="88" y="56"/>
                </a:cubicBezTo>
                <a:cubicBezTo>
                  <a:pt x="76" y="56"/>
                  <a:pt x="76" y="56"/>
                  <a:pt x="76" y="56"/>
                </a:cubicBezTo>
                <a:lnTo>
                  <a:pt x="76" y="64"/>
                </a:lnTo>
                <a:close/>
                <a:moveTo>
                  <a:pt x="96" y="64"/>
                </a:moveTo>
                <a:cubicBezTo>
                  <a:pt x="108" y="64"/>
                  <a:pt x="108" y="64"/>
                  <a:pt x="108" y="64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96" y="56"/>
                  <a:pt x="96" y="56"/>
                  <a:pt x="96" y="56"/>
                </a:cubicBezTo>
                <a:lnTo>
                  <a:pt x="96" y="64"/>
                </a:lnTo>
                <a:close/>
                <a:moveTo>
                  <a:pt x="116" y="64"/>
                </a:moveTo>
                <a:cubicBezTo>
                  <a:pt x="128" y="64"/>
                  <a:pt x="128" y="64"/>
                  <a:pt x="128" y="64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16" y="56"/>
                  <a:pt x="116" y="56"/>
                  <a:pt x="116" y="56"/>
                </a:cubicBezTo>
                <a:lnTo>
                  <a:pt x="116" y="64"/>
                </a:lnTo>
                <a:close/>
                <a:moveTo>
                  <a:pt x="172" y="192"/>
                </a:moveTo>
                <a:cubicBezTo>
                  <a:pt x="166" y="192"/>
                  <a:pt x="162" y="195"/>
                  <a:pt x="159" y="197"/>
                </a:cubicBezTo>
                <a:cubicBezTo>
                  <a:pt x="157" y="199"/>
                  <a:pt x="156" y="200"/>
                  <a:pt x="152" y="200"/>
                </a:cubicBezTo>
                <a:cubicBezTo>
                  <a:pt x="150" y="200"/>
                  <a:pt x="149" y="200"/>
                  <a:pt x="148" y="199"/>
                </a:cubicBezTo>
                <a:cubicBezTo>
                  <a:pt x="161" y="182"/>
                  <a:pt x="170" y="165"/>
                  <a:pt x="174" y="146"/>
                </a:cubicBezTo>
                <a:cubicBezTo>
                  <a:pt x="175" y="142"/>
                  <a:pt x="174" y="139"/>
                  <a:pt x="172" y="136"/>
                </a:cubicBezTo>
                <a:cubicBezTo>
                  <a:pt x="170" y="133"/>
                  <a:pt x="167" y="131"/>
                  <a:pt x="164" y="131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6" y="93"/>
                  <a:pt x="151" y="88"/>
                  <a:pt x="144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2" y="80"/>
                  <a:pt x="144" y="78"/>
                  <a:pt x="144" y="7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2"/>
                  <a:pt x="142" y="40"/>
                  <a:pt x="140" y="40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2"/>
                  <a:pt x="96" y="32"/>
                  <a:pt x="96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2" y="32"/>
                  <a:pt x="123" y="31"/>
                  <a:pt x="124" y="30"/>
                </a:cubicBezTo>
                <a:cubicBezTo>
                  <a:pt x="124" y="28"/>
                  <a:pt x="124" y="26"/>
                  <a:pt x="123" y="25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4" y="14"/>
                  <a:pt x="124" y="12"/>
                  <a:pt x="124" y="10"/>
                </a:cubicBezTo>
                <a:cubicBezTo>
                  <a:pt x="123" y="9"/>
                  <a:pt x="122" y="8"/>
                  <a:pt x="120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0"/>
                  <a:pt x="96" y="0"/>
                  <a:pt x="96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40"/>
                  <a:pt x="88" y="40"/>
                  <a:pt x="88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2" y="40"/>
                  <a:pt x="40" y="42"/>
                  <a:pt x="40" y="44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78"/>
                  <a:pt x="42" y="80"/>
                  <a:pt x="44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6" y="88"/>
                  <a:pt x="56" y="88"/>
                  <a:pt x="56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33" y="88"/>
                  <a:pt x="28" y="93"/>
                  <a:pt x="28" y="10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0" y="131"/>
                  <a:pt x="20" y="131"/>
                  <a:pt x="20" y="131"/>
                </a:cubicBezTo>
                <a:cubicBezTo>
                  <a:pt x="17" y="131"/>
                  <a:pt x="14" y="133"/>
                  <a:pt x="12" y="136"/>
                </a:cubicBezTo>
                <a:cubicBezTo>
                  <a:pt x="10" y="139"/>
                  <a:pt x="9" y="142"/>
                  <a:pt x="10" y="146"/>
                </a:cubicBezTo>
                <a:cubicBezTo>
                  <a:pt x="14" y="165"/>
                  <a:pt x="23" y="182"/>
                  <a:pt x="36" y="199"/>
                </a:cubicBezTo>
                <a:cubicBezTo>
                  <a:pt x="35" y="200"/>
                  <a:pt x="34" y="200"/>
                  <a:pt x="32" y="200"/>
                </a:cubicBezTo>
                <a:cubicBezTo>
                  <a:pt x="28" y="200"/>
                  <a:pt x="27" y="199"/>
                  <a:pt x="24" y="197"/>
                </a:cubicBezTo>
                <a:cubicBezTo>
                  <a:pt x="22" y="195"/>
                  <a:pt x="18" y="192"/>
                  <a:pt x="12" y="192"/>
                </a:cubicBezTo>
                <a:cubicBezTo>
                  <a:pt x="6" y="192"/>
                  <a:pt x="3" y="194"/>
                  <a:pt x="0" y="197"/>
                </a:cubicBezTo>
                <a:cubicBezTo>
                  <a:pt x="5" y="203"/>
                  <a:pt x="5" y="203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7" y="201"/>
                  <a:pt x="9" y="200"/>
                  <a:pt x="12" y="200"/>
                </a:cubicBezTo>
                <a:cubicBezTo>
                  <a:pt x="16" y="200"/>
                  <a:pt x="17" y="201"/>
                  <a:pt x="20" y="203"/>
                </a:cubicBezTo>
                <a:cubicBezTo>
                  <a:pt x="22" y="205"/>
                  <a:pt x="26" y="208"/>
                  <a:pt x="32" y="208"/>
                </a:cubicBezTo>
                <a:cubicBezTo>
                  <a:pt x="38" y="208"/>
                  <a:pt x="42" y="205"/>
                  <a:pt x="44" y="203"/>
                </a:cubicBezTo>
                <a:cubicBezTo>
                  <a:pt x="47" y="201"/>
                  <a:pt x="48" y="200"/>
                  <a:pt x="52" y="200"/>
                </a:cubicBezTo>
                <a:cubicBezTo>
                  <a:pt x="56" y="200"/>
                  <a:pt x="57" y="201"/>
                  <a:pt x="60" y="203"/>
                </a:cubicBezTo>
                <a:cubicBezTo>
                  <a:pt x="62" y="205"/>
                  <a:pt x="66" y="208"/>
                  <a:pt x="72" y="208"/>
                </a:cubicBezTo>
                <a:cubicBezTo>
                  <a:pt x="78" y="208"/>
                  <a:pt x="82" y="205"/>
                  <a:pt x="84" y="203"/>
                </a:cubicBezTo>
                <a:cubicBezTo>
                  <a:pt x="87" y="201"/>
                  <a:pt x="88" y="200"/>
                  <a:pt x="92" y="200"/>
                </a:cubicBezTo>
                <a:cubicBezTo>
                  <a:pt x="96" y="200"/>
                  <a:pt x="97" y="201"/>
                  <a:pt x="100" y="203"/>
                </a:cubicBezTo>
                <a:cubicBezTo>
                  <a:pt x="102" y="205"/>
                  <a:pt x="106" y="208"/>
                  <a:pt x="112" y="208"/>
                </a:cubicBezTo>
                <a:cubicBezTo>
                  <a:pt x="118" y="208"/>
                  <a:pt x="122" y="205"/>
                  <a:pt x="124" y="203"/>
                </a:cubicBezTo>
                <a:cubicBezTo>
                  <a:pt x="127" y="201"/>
                  <a:pt x="128" y="200"/>
                  <a:pt x="132" y="200"/>
                </a:cubicBezTo>
                <a:cubicBezTo>
                  <a:pt x="136" y="200"/>
                  <a:pt x="137" y="201"/>
                  <a:pt x="140" y="203"/>
                </a:cubicBezTo>
                <a:cubicBezTo>
                  <a:pt x="142" y="205"/>
                  <a:pt x="146" y="208"/>
                  <a:pt x="152" y="208"/>
                </a:cubicBezTo>
                <a:cubicBezTo>
                  <a:pt x="158" y="208"/>
                  <a:pt x="162" y="205"/>
                  <a:pt x="164" y="203"/>
                </a:cubicBezTo>
                <a:cubicBezTo>
                  <a:pt x="167" y="201"/>
                  <a:pt x="168" y="200"/>
                  <a:pt x="172" y="200"/>
                </a:cubicBezTo>
                <a:cubicBezTo>
                  <a:pt x="175" y="200"/>
                  <a:pt x="177" y="201"/>
                  <a:pt x="179" y="203"/>
                </a:cubicBezTo>
                <a:cubicBezTo>
                  <a:pt x="179" y="203"/>
                  <a:pt x="179" y="203"/>
                  <a:pt x="179" y="203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2" y="200"/>
                  <a:pt x="182" y="200"/>
                  <a:pt x="182" y="200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81" y="194"/>
                  <a:pt x="178" y="192"/>
                  <a:pt x="172" y="192"/>
                </a:cubicBezTo>
                <a:close/>
                <a:moveTo>
                  <a:pt x="96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09" y="17"/>
                  <a:pt x="109" y="17"/>
                  <a:pt x="109" y="17"/>
                </a:cubicBezTo>
                <a:cubicBezTo>
                  <a:pt x="108" y="19"/>
                  <a:pt x="108" y="21"/>
                  <a:pt x="109" y="23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6"/>
                </a:lnTo>
                <a:close/>
                <a:moveTo>
                  <a:pt x="48" y="72"/>
                </a:moveTo>
                <a:cubicBezTo>
                  <a:pt x="48" y="48"/>
                  <a:pt x="48" y="48"/>
                  <a:pt x="48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72"/>
                  <a:pt x="136" y="72"/>
                  <a:pt x="136" y="72"/>
                </a:cubicBezTo>
                <a:lnTo>
                  <a:pt x="48" y="72"/>
                </a:lnTo>
                <a:close/>
                <a:moveTo>
                  <a:pt x="120" y="80"/>
                </a:moveTo>
                <a:cubicBezTo>
                  <a:pt x="120" y="88"/>
                  <a:pt x="120" y="88"/>
                  <a:pt x="120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0"/>
                  <a:pt x="64" y="80"/>
                  <a:pt x="64" y="80"/>
                </a:cubicBezTo>
                <a:lnTo>
                  <a:pt x="120" y="80"/>
                </a:lnTo>
                <a:close/>
                <a:moveTo>
                  <a:pt x="36" y="100"/>
                </a:moveTo>
                <a:cubicBezTo>
                  <a:pt x="36" y="98"/>
                  <a:pt x="38" y="96"/>
                  <a:pt x="40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6" y="96"/>
                  <a:pt x="148" y="98"/>
                  <a:pt x="148" y="100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36" y="128"/>
                  <a:pt x="132" y="128"/>
                  <a:pt x="132" y="116"/>
                </a:cubicBezTo>
                <a:cubicBezTo>
                  <a:pt x="132" y="114"/>
                  <a:pt x="131" y="113"/>
                  <a:pt x="129" y="112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2" y="104"/>
                  <a:pt x="92" y="104"/>
                  <a:pt x="91" y="104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3" y="113"/>
                  <a:pt x="52" y="114"/>
                  <a:pt x="52" y="116"/>
                </a:cubicBezTo>
                <a:cubicBezTo>
                  <a:pt x="52" y="128"/>
                  <a:pt x="48" y="128"/>
                  <a:pt x="44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36" y="129"/>
                  <a:pt x="36" y="129"/>
                  <a:pt x="36" y="129"/>
                </a:cubicBezTo>
                <a:lnTo>
                  <a:pt x="36" y="100"/>
                </a:lnTo>
                <a:close/>
                <a:moveTo>
                  <a:pt x="132" y="192"/>
                </a:moveTo>
                <a:cubicBezTo>
                  <a:pt x="126" y="192"/>
                  <a:pt x="122" y="195"/>
                  <a:pt x="120" y="197"/>
                </a:cubicBezTo>
                <a:cubicBezTo>
                  <a:pt x="117" y="199"/>
                  <a:pt x="116" y="200"/>
                  <a:pt x="112" y="200"/>
                </a:cubicBezTo>
                <a:cubicBezTo>
                  <a:pt x="108" y="200"/>
                  <a:pt x="107" y="199"/>
                  <a:pt x="104" y="197"/>
                </a:cubicBezTo>
                <a:cubicBezTo>
                  <a:pt x="102" y="195"/>
                  <a:pt x="98" y="192"/>
                  <a:pt x="92" y="192"/>
                </a:cubicBezTo>
                <a:cubicBezTo>
                  <a:pt x="86" y="192"/>
                  <a:pt x="82" y="195"/>
                  <a:pt x="80" y="197"/>
                </a:cubicBezTo>
                <a:cubicBezTo>
                  <a:pt x="77" y="199"/>
                  <a:pt x="76" y="200"/>
                  <a:pt x="72" y="200"/>
                </a:cubicBezTo>
                <a:cubicBezTo>
                  <a:pt x="68" y="200"/>
                  <a:pt x="67" y="199"/>
                  <a:pt x="64" y="197"/>
                </a:cubicBezTo>
                <a:cubicBezTo>
                  <a:pt x="62" y="195"/>
                  <a:pt x="58" y="192"/>
                  <a:pt x="52" y="192"/>
                </a:cubicBezTo>
                <a:cubicBezTo>
                  <a:pt x="48" y="192"/>
                  <a:pt x="45" y="193"/>
                  <a:pt x="43" y="195"/>
                </a:cubicBezTo>
                <a:cubicBezTo>
                  <a:pt x="30" y="178"/>
                  <a:pt x="22" y="162"/>
                  <a:pt x="18" y="144"/>
                </a:cubicBezTo>
                <a:cubicBezTo>
                  <a:pt x="17" y="143"/>
                  <a:pt x="18" y="142"/>
                  <a:pt x="18" y="141"/>
                </a:cubicBezTo>
                <a:cubicBezTo>
                  <a:pt x="19" y="140"/>
                  <a:pt x="20" y="139"/>
                  <a:pt x="21" y="139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54" y="136"/>
                  <a:pt x="59" y="130"/>
                  <a:pt x="60" y="119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30"/>
                  <a:pt x="130" y="136"/>
                  <a:pt x="140" y="136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4" y="139"/>
                  <a:pt x="165" y="140"/>
                  <a:pt x="166" y="141"/>
                </a:cubicBezTo>
                <a:cubicBezTo>
                  <a:pt x="166" y="142"/>
                  <a:pt x="167" y="143"/>
                  <a:pt x="166" y="144"/>
                </a:cubicBezTo>
                <a:cubicBezTo>
                  <a:pt x="162" y="162"/>
                  <a:pt x="154" y="178"/>
                  <a:pt x="141" y="195"/>
                </a:cubicBezTo>
                <a:cubicBezTo>
                  <a:pt x="139" y="193"/>
                  <a:pt x="136" y="192"/>
                  <a:pt x="132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5" name="Freeform 665"/>
          <p:cNvSpPr>
            <a:spLocks noEditPoints="1"/>
          </p:cNvSpPr>
          <p:nvPr/>
        </p:nvSpPr>
        <p:spPr bwMode="auto">
          <a:xfrm>
            <a:off x="5402865" y="2840990"/>
            <a:ext cx="564642" cy="351092"/>
          </a:xfrm>
          <a:custGeom>
            <a:avLst/>
            <a:gdLst>
              <a:gd name="T0" fmla="*/ 177 w 264"/>
              <a:gd name="T1" fmla="*/ 92 h 164"/>
              <a:gd name="T2" fmla="*/ 216 w 264"/>
              <a:gd name="T3" fmla="*/ 76 h 164"/>
              <a:gd name="T4" fmla="*/ 143 w 264"/>
              <a:gd name="T5" fmla="*/ 61 h 164"/>
              <a:gd name="T6" fmla="*/ 124 w 264"/>
              <a:gd name="T7" fmla="*/ 8 h 164"/>
              <a:gd name="T8" fmla="*/ 56 w 264"/>
              <a:gd name="T9" fmla="*/ 68 h 164"/>
              <a:gd name="T10" fmla="*/ 54 w 264"/>
              <a:gd name="T11" fmla="*/ 85 h 164"/>
              <a:gd name="T12" fmla="*/ 10 w 264"/>
              <a:gd name="T13" fmla="*/ 96 h 164"/>
              <a:gd name="T14" fmla="*/ 41 w 264"/>
              <a:gd name="T15" fmla="*/ 121 h 164"/>
              <a:gd name="T16" fmla="*/ 80 w 264"/>
              <a:gd name="T17" fmla="*/ 140 h 164"/>
              <a:gd name="T18" fmla="*/ 132 w 264"/>
              <a:gd name="T19" fmla="*/ 156 h 164"/>
              <a:gd name="T20" fmla="*/ 184 w 264"/>
              <a:gd name="T21" fmla="*/ 140 h 164"/>
              <a:gd name="T22" fmla="*/ 223 w 264"/>
              <a:gd name="T23" fmla="*/ 121 h 164"/>
              <a:gd name="T24" fmla="*/ 254 w 264"/>
              <a:gd name="T25" fmla="*/ 96 h 164"/>
              <a:gd name="T26" fmla="*/ 56 w 264"/>
              <a:gd name="T27" fmla="*/ 124 h 164"/>
              <a:gd name="T28" fmla="*/ 9 w 264"/>
              <a:gd name="T29" fmla="*/ 107 h 164"/>
              <a:gd name="T30" fmla="*/ 84 w 264"/>
              <a:gd name="T31" fmla="*/ 104 h 164"/>
              <a:gd name="T32" fmla="*/ 9 w 264"/>
              <a:gd name="T33" fmla="*/ 107 h 164"/>
              <a:gd name="T34" fmla="*/ 159 w 264"/>
              <a:gd name="T35" fmla="*/ 95 h 164"/>
              <a:gd name="T36" fmla="*/ 132 w 264"/>
              <a:gd name="T37" fmla="*/ 8 h 164"/>
              <a:gd name="T38" fmla="*/ 129 w 264"/>
              <a:gd name="T39" fmla="*/ 60 h 164"/>
              <a:gd name="T40" fmla="*/ 132 w 264"/>
              <a:gd name="T41" fmla="*/ 8 h 164"/>
              <a:gd name="T42" fmla="*/ 113 w 264"/>
              <a:gd name="T43" fmla="*/ 73 h 164"/>
              <a:gd name="T44" fmla="*/ 136 w 264"/>
              <a:gd name="T45" fmla="*/ 92 h 164"/>
              <a:gd name="T46" fmla="*/ 151 w 264"/>
              <a:gd name="T47" fmla="*/ 93 h 164"/>
              <a:gd name="T48" fmla="*/ 113 w 264"/>
              <a:gd name="T49" fmla="*/ 93 h 164"/>
              <a:gd name="T50" fmla="*/ 109 w 264"/>
              <a:gd name="T51" fmla="*/ 80 h 164"/>
              <a:gd name="T52" fmla="*/ 105 w 264"/>
              <a:gd name="T53" fmla="*/ 78 h 164"/>
              <a:gd name="T54" fmla="*/ 56 w 264"/>
              <a:gd name="T55" fmla="*/ 76 h 164"/>
              <a:gd name="T56" fmla="*/ 90 w 264"/>
              <a:gd name="T57" fmla="*/ 85 h 164"/>
              <a:gd name="T58" fmla="*/ 92 w 264"/>
              <a:gd name="T59" fmla="*/ 108 h 164"/>
              <a:gd name="T60" fmla="*/ 172 w 264"/>
              <a:gd name="T61" fmla="*/ 108 h 164"/>
              <a:gd name="T62" fmla="*/ 174 w 264"/>
              <a:gd name="T63" fmla="*/ 85 h 164"/>
              <a:gd name="T64" fmla="*/ 208 w 264"/>
              <a:gd name="T65" fmla="*/ 77 h 164"/>
              <a:gd name="T66" fmla="*/ 208 w 264"/>
              <a:gd name="T67" fmla="*/ 156 h 164"/>
              <a:gd name="T68" fmla="*/ 224 w 264"/>
              <a:gd name="T69" fmla="*/ 140 h 164"/>
              <a:gd name="T70" fmla="*/ 180 w 264"/>
              <a:gd name="T71" fmla="*/ 108 h 164"/>
              <a:gd name="T72" fmla="*/ 256 w 264"/>
              <a:gd name="T73" fmla="*/ 106 h 164"/>
              <a:gd name="T74" fmla="*/ 196 w 264"/>
              <a:gd name="T75" fmla="*/ 140 h 164"/>
              <a:gd name="T76" fmla="*/ 208 w 264"/>
              <a:gd name="T77" fmla="*/ 128 h 164"/>
              <a:gd name="T78" fmla="*/ 208 w 264"/>
              <a:gd name="T79" fmla="*/ 136 h 164"/>
              <a:gd name="T80" fmla="*/ 56 w 264"/>
              <a:gd name="T81" fmla="*/ 128 h 164"/>
              <a:gd name="T82" fmla="*/ 68 w 264"/>
              <a:gd name="T83" fmla="*/ 140 h 164"/>
              <a:gd name="T84" fmla="*/ 52 w 264"/>
              <a:gd name="T85" fmla="*/ 140 h 164"/>
              <a:gd name="T86" fmla="*/ 56 w 264"/>
              <a:gd name="T87" fmla="*/ 14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4" h="164">
                <a:moveTo>
                  <a:pt x="254" y="96"/>
                </a:moveTo>
                <a:cubicBezTo>
                  <a:pt x="178" y="96"/>
                  <a:pt x="178" y="96"/>
                  <a:pt x="178" y="96"/>
                </a:cubicBezTo>
                <a:cubicBezTo>
                  <a:pt x="178" y="95"/>
                  <a:pt x="178" y="93"/>
                  <a:pt x="177" y="92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3" y="84"/>
                  <a:pt x="216" y="80"/>
                  <a:pt x="216" y="77"/>
                </a:cubicBezTo>
                <a:cubicBezTo>
                  <a:pt x="216" y="76"/>
                  <a:pt x="216" y="76"/>
                  <a:pt x="216" y="76"/>
                </a:cubicBezTo>
                <a:cubicBezTo>
                  <a:pt x="216" y="72"/>
                  <a:pt x="212" y="68"/>
                  <a:pt x="208" y="68"/>
                </a:cubicBezTo>
                <a:cubicBezTo>
                  <a:pt x="158" y="68"/>
                  <a:pt x="158" y="68"/>
                  <a:pt x="158" y="68"/>
                </a:cubicBezTo>
                <a:cubicBezTo>
                  <a:pt x="154" y="65"/>
                  <a:pt x="149" y="63"/>
                  <a:pt x="143" y="61"/>
                </a:cubicBezTo>
                <a:cubicBezTo>
                  <a:pt x="140" y="8"/>
                  <a:pt x="140" y="8"/>
                  <a:pt x="140" y="8"/>
                </a:cubicBezTo>
                <a:cubicBezTo>
                  <a:pt x="140" y="3"/>
                  <a:pt x="136" y="0"/>
                  <a:pt x="132" y="0"/>
                </a:cubicBezTo>
                <a:cubicBezTo>
                  <a:pt x="128" y="0"/>
                  <a:pt x="124" y="3"/>
                  <a:pt x="124" y="8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15" y="63"/>
                  <a:pt x="110" y="65"/>
                  <a:pt x="10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2" y="68"/>
                  <a:pt x="48" y="72"/>
                  <a:pt x="48" y="76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80"/>
                  <a:pt x="51" y="84"/>
                  <a:pt x="54" y="85"/>
                </a:cubicBezTo>
                <a:cubicBezTo>
                  <a:pt x="87" y="92"/>
                  <a:pt x="87" y="92"/>
                  <a:pt x="87" y="92"/>
                </a:cubicBezTo>
                <a:cubicBezTo>
                  <a:pt x="86" y="93"/>
                  <a:pt x="86" y="95"/>
                  <a:pt x="86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4" y="96"/>
                  <a:pt x="0" y="100"/>
                  <a:pt x="0" y="106"/>
                </a:cubicBezTo>
                <a:cubicBezTo>
                  <a:pt x="0" y="110"/>
                  <a:pt x="3" y="114"/>
                  <a:pt x="8" y="115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36" y="126"/>
                  <a:pt x="32" y="132"/>
                  <a:pt x="32" y="140"/>
                </a:cubicBezTo>
                <a:cubicBezTo>
                  <a:pt x="32" y="153"/>
                  <a:pt x="43" y="164"/>
                  <a:pt x="56" y="164"/>
                </a:cubicBezTo>
                <a:cubicBezTo>
                  <a:pt x="69" y="164"/>
                  <a:pt x="80" y="153"/>
                  <a:pt x="80" y="140"/>
                </a:cubicBezTo>
                <a:cubicBezTo>
                  <a:pt x="80" y="135"/>
                  <a:pt x="79" y="131"/>
                  <a:pt x="76" y="12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97" y="145"/>
                  <a:pt x="113" y="156"/>
                  <a:pt x="132" y="156"/>
                </a:cubicBezTo>
                <a:cubicBezTo>
                  <a:pt x="151" y="156"/>
                  <a:pt x="167" y="145"/>
                  <a:pt x="175" y="130"/>
                </a:cubicBezTo>
                <a:cubicBezTo>
                  <a:pt x="188" y="127"/>
                  <a:pt x="188" y="127"/>
                  <a:pt x="188" y="127"/>
                </a:cubicBezTo>
                <a:cubicBezTo>
                  <a:pt x="185" y="131"/>
                  <a:pt x="184" y="135"/>
                  <a:pt x="184" y="140"/>
                </a:cubicBezTo>
                <a:cubicBezTo>
                  <a:pt x="184" y="153"/>
                  <a:pt x="195" y="164"/>
                  <a:pt x="208" y="164"/>
                </a:cubicBezTo>
                <a:cubicBezTo>
                  <a:pt x="221" y="164"/>
                  <a:pt x="232" y="153"/>
                  <a:pt x="232" y="140"/>
                </a:cubicBezTo>
                <a:cubicBezTo>
                  <a:pt x="232" y="132"/>
                  <a:pt x="228" y="126"/>
                  <a:pt x="223" y="121"/>
                </a:cubicBezTo>
                <a:cubicBezTo>
                  <a:pt x="256" y="115"/>
                  <a:pt x="256" y="115"/>
                  <a:pt x="256" y="115"/>
                </a:cubicBezTo>
                <a:cubicBezTo>
                  <a:pt x="261" y="114"/>
                  <a:pt x="264" y="110"/>
                  <a:pt x="264" y="106"/>
                </a:cubicBezTo>
                <a:cubicBezTo>
                  <a:pt x="264" y="100"/>
                  <a:pt x="260" y="96"/>
                  <a:pt x="254" y="96"/>
                </a:cubicBezTo>
                <a:close/>
                <a:moveTo>
                  <a:pt x="56" y="156"/>
                </a:moveTo>
                <a:cubicBezTo>
                  <a:pt x="47" y="156"/>
                  <a:pt x="40" y="149"/>
                  <a:pt x="40" y="140"/>
                </a:cubicBezTo>
                <a:cubicBezTo>
                  <a:pt x="40" y="131"/>
                  <a:pt x="47" y="124"/>
                  <a:pt x="56" y="124"/>
                </a:cubicBezTo>
                <a:cubicBezTo>
                  <a:pt x="65" y="124"/>
                  <a:pt x="72" y="131"/>
                  <a:pt x="72" y="140"/>
                </a:cubicBezTo>
                <a:cubicBezTo>
                  <a:pt x="72" y="149"/>
                  <a:pt x="65" y="156"/>
                  <a:pt x="56" y="156"/>
                </a:cubicBezTo>
                <a:close/>
                <a:moveTo>
                  <a:pt x="9" y="107"/>
                </a:moveTo>
                <a:cubicBezTo>
                  <a:pt x="9" y="107"/>
                  <a:pt x="8" y="107"/>
                  <a:pt x="8" y="106"/>
                </a:cubicBezTo>
                <a:cubicBezTo>
                  <a:pt x="8" y="105"/>
                  <a:pt x="9" y="104"/>
                  <a:pt x="10" y="104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105"/>
                  <a:pt x="84" y="107"/>
                  <a:pt x="84" y="108"/>
                </a:cubicBezTo>
                <a:cubicBezTo>
                  <a:pt x="84" y="112"/>
                  <a:pt x="85" y="117"/>
                  <a:pt x="86" y="121"/>
                </a:cubicBezTo>
                <a:lnTo>
                  <a:pt x="9" y="107"/>
                </a:lnTo>
                <a:close/>
                <a:moveTo>
                  <a:pt x="159" y="78"/>
                </a:moveTo>
                <a:cubicBezTo>
                  <a:pt x="164" y="83"/>
                  <a:pt x="169" y="90"/>
                  <a:pt x="171" y="98"/>
                </a:cubicBezTo>
                <a:cubicBezTo>
                  <a:pt x="167" y="97"/>
                  <a:pt x="163" y="96"/>
                  <a:pt x="159" y="95"/>
                </a:cubicBezTo>
                <a:cubicBezTo>
                  <a:pt x="158" y="89"/>
                  <a:pt x="157" y="84"/>
                  <a:pt x="155" y="80"/>
                </a:cubicBezTo>
                <a:cubicBezTo>
                  <a:pt x="156" y="79"/>
                  <a:pt x="157" y="79"/>
                  <a:pt x="159" y="78"/>
                </a:cubicBezTo>
                <a:close/>
                <a:moveTo>
                  <a:pt x="132" y="8"/>
                </a:moveTo>
                <a:cubicBezTo>
                  <a:pt x="135" y="60"/>
                  <a:pt x="135" y="60"/>
                  <a:pt x="135" y="60"/>
                </a:cubicBezTo>
                <a:cubicBezTo>
                  <a:pt x="134" y="60"/>
                  <a:pt x="133" y="60"/>
                  <a:pt x="132" y="60"/>
                </a:cubicBezTo>
                <a:cubicBezTo>
                  <a:pt x="131" y="60"/>
                  <a:pt x="130" y="60"/>
                  <a:pt x="129" y="60"/>
                </a:cubicBezTo>
                <a:cubicBezTo>
                  <a:pt x="132" y="8"/>
                  <a:pt x="132" y="8"/>
                  <a:pt x="132" y="8"/>
                </a:cubicBezTo>
                <a:cubicBezTo>
                  <a:pt x="128" y="8"/>
                  <a:pt x="128" y="8"/>
                  <a:pt x="128" y="8"/>
                </a:cubicBezTo>
                <a:lnTo>
                  <a:pt x="132" y="8"/>
                </a:lnTo>
                <a:close/>
                <a:moveTo>
                  <a:pt x="132" y="68"/>
                </a:moveTo>
                <a:cubicBezTo>
                  <a:pt x="139" y="68"/>
                  <a:pt x="145" y="70"/>
                  <a:pt x="151" y="73"/>
                </a:cubicBezTo>
                <a:cubicBezTo>
                  <a:pt x="139" y="77"/>
                  <a:pt x="125" y="77"/>
                  <a:pt x="113" y="73"/>
                </a:cubicBezTo>
                <a:cubicBezTo>
                  <a:pt x="119" y="70"/>
                  <a:pt x="125" y="68"/>
                  <a:pt x="132" y="68"/>
                </a:cubicBezTo>
                <a:close/>
                <a:moveTo>
                  <a:pt x="151" y="93"/>
                </a:moveTo>
                <a:cubicBezTo>
                  <a:pt x="146" y="93"/>
                  <a:pt x="141" y="92"/>
                  <a:pt x="136" y="92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0" y="84"/>
                  <a:pt x="143" y="83"/>
                  <a:pt x="147" y="82"/>
                </a:cubicBezTo>
                <a:cubicBezTo>
                  <a:pt x="149" y="86"/>
                  <a:pt x="150" y="89"/>
                  <a:pt x="151" y="93"/>
                </a:cubicBezTo>
                <a:close/>
                <a:moveTo>
                  <a:pt x="128" y="84"/>
                </a:moveTo>
                <a:cubicBezTo>
                  <a:pt x="128" y="92"/>
                  <a:pt x="128" y="92"/>
                  <a:pt x="128" y="92"/>
                </a:cubicBezTo>
                <a:cubicBezTo>
                  <a:pt x="123" y="92"/>
                  <a:pt x="118" y="93"/>
                  <a:pt x="113" y="93"/>
                </a:cubicBezTo>
                <a:cubicBezTo>
                  <a:pt x="114" y="89"/>
                  <a:pt x="115" y="86"/>
                  <a:pt x="117" y="82"/>
                </a:cubicBezTo>
                <a:cubicBezTo>
                  <a:pt x="121" y="83"/>
                  <a:pt x="124" y="84"/>
                  <a:pt x="128" y="84"/>
                </a:cubicBezTo>
                <a:close/>
                <a:moveTo>
                  <a:pt x="109" y="80"/>
                </a:moveTo>
                <a:cubicBezTo>
                  <a:pt x="107" y="84"/>
                  <a:pt x="106" y="89"/>
                  <a:pt x="105" y="95"/>
                </a:cubicBezTo>
                <a:cubicBezTo>
                  <a:pt x="101" y="96"/>
                  <a:pt x="97" y="97"/>
                  <a:pt x="93" y="98"/>
                </a:cubicBezTo>
                <a:cubicBezTo>
                  <a:pt x="95" y="90"/>
                  <a:pt x="100" y="83"/>
                  <a:pt x="105" y="78"/>
                </a:cubicBezTo>
                <a:cubicBezTo>
                  <a:pt x="107" y="79"/>
                  <a:pt x="108" y="79"/>
                  <a:pt x="109" y="80"/>
                </a:cubicBezTo>
                <a:close/>
                <a:moveTo>
                  <a:pt x="56" y="77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96" y="76"/>
                  <a:pt x="96" y="76"/>
                  <a:pt x="96" y="76"/>
                </a:cubicBezTo>
                <a:cubicBezTo>
                  <a:pt x="94" y="79"/>
                  <a:pt x="92" y="82"/>
                  <a:pt x="90" y="85"/>
                </a:cubicBezTo>
                <a:lnTo>
                  <a:pt x="56" y="77"/>
                </a:lnTo>
                <a:close/>
                <a:moveTo>
                  <a:pt x="132" y="148"/>
                </a:moveTo>
                <a:cubicBezTo>
                  <a:pt x="110" y="148"/>
                  <a:pt x="92" y="130"/>
                  <a:pt x="92" y="10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102" y="103"/>
                  <a:pt x="116" y="100"/>
                  <a:pt x="132" y="100"/>
                </a:cubicBezTo>
                <a:cubicBezTo>
                  <a:pt x="148" y="100"/>
                  <a:pt x="162" y="103"/>
                  <a:pt x="172" y="108"/>
                </a:cubicBezTo>
                <a:cubicBezTo>
                  <a:pt x="172" y="108"/>
                  <a:pt x="172" y="108"/>
                  <a:pt x="172" y="108"/>
                </a:cubicBezTo>
                <a:cubicBezTo>
                  <a:pt x="172" y="130"/>
                  <a:pt x="154" y="148"/>
                  <a:pt x="132" y="148"/>
                </a:cubicBezTo>
                <a:close/>
                <a:moveTo>
                  <a:pt x="174" y="85"/>
                </a:moveTo>
                <a:cubicBezTo>
                  <a:pt x="172" y="82"/>
                  <a:pt x="170" y="79"/>
                  <a:pt x="168" y="76"/>
                </a:cubicBezTo>
                <a:cubicBezTo>
                  <a:pt x="208" y="76"/>
                  <a:pt x="208" y="76"/>
                  <a:pt x="208" y="76"/>
                </a:cubicBezTo>
                <a:cubicBezTo>
                  <a:pt x="208" y="77"/>
                  <a:pt x="208" y="77"/>
                  <a:pt x="208" y="77"/>
                </a:cubicBezTo>
                <a:lnTo>
                  <a:pt x="174" y="85"/>
                </a:lnTo>
                <a:close/>
                <a:moveTo>
                  <a:pt x="224" y="140"/>
                </a:moveTo>
                <a:cubicBezTo>
                  <a:pt x="224" y="149"/>
                  <a:pt x="217" y="156"/>
                  <a:pt x="208" y="156"/>
                </a:cubicBezTo>
                <a:cubicBezTo>
                  <a:pt x="199" y="156"/>
                  <a:pt x="192" y="149"/>
                  <a:pt x="192" y="140"/>
                </a:cubicBezTo>
                <a:cubicBezTo>
                  <a:pt x="192" y="131"/>
                  <a:pt x="199" y="124"/>
                  <a:pt x="208" y="124"/>
                </a:cubicBezTo>
                <a:cubicBezTo>
                  <a:pt x="217" y="124"/>
                  <a:pt x="224" y="131"/>
                  <a:pt x="224" y="140"/>
                </a:cubicBezTo>
                <a:close/>
                <a:moveTo>
                  <a:pt x="255" y="107"/>
                </a:moveTo>
                <a:cubicBezTo>
                  <a:pt x="178" y="121"/>
                  <a:pt x="178" y="121"/>
                  <a:pt x="178" y="121"/>
                </a:cubicBezTo>
                <a:cubicBezTo>
                  <a:pt x="179" y="117"/>
                  <a:pt x="180" y="112"/>
                  <a:pt x="180" y="108"/>
                </a:cubicBezTo>
                <a:cubicBezTo>
                  <a:pt x="180" y="107"/>
                  <a:pt x="180" y="105"/>
                  <a:pt x="180" y="104"/>
                </a:cubicBezTo>
                <a:cubicBezTo>
                  <a:pt x="254" y="104"/>
                  <a:pt x="254" y="104"/>
                  <a:pt x="254" y="104"/>
                </a:cubicBezTo>
                <a:cubicBezTo>
                  <a:pt x="255" y="104"/>
                  <a:pt x="256" y="105"/>
                  <a:pt x="256" y="106"/>
                </a:cubicBezTo>
                <a:cubicBezTo>
                  <a:pt x="256" y="107"/>
                  <a:pt x="255" y="107"/>
                  <a:pt x="255" y="107"/>
                </a:cubicBezTo>
                <a:close/>
                <a:moveTo>
                  <a:pt x="208" y="128"/>
                </a:moveTo>
                <a:cubicBezTo>
                  <a:pt x="201" y="128"/>
                  <a:pt x="196" y="133"/>
                  <a:pt x="196" y="140"/>
                </a:cubicBezTo>
                <a:cubicBezTo>
                  <a:pt x="196" y="147"/>
                  <a:pt x="201" y="152"/>
                  <a:pt x="208" y="152"/>
                </a:cubicBezTo>
                <a:cubicBezTo>
                  <a:pt x="215" y="152"/>
                  <a:pt x="220" y="147"/>
                  <a:pt x="220" y="140"/>
                </a:cubicBezTo>
                <a:cubicBezTo>
                  <a:pt x="220" y="133"/>
                  <a:pt x="215" y="128"/>
                  <a:pt x="208" y="128"/>
                </a:cubicBezTo>
                <a:close/>
                <a:moveTo>
                  <a:pt x="208" y="144"/>
                </a:moveTo>
                <a:cubicBezTo>
                  <a:pt x="206" y="144"/>
                  <a:pt x="204" y="142"/>
                  <a:pt x="204" y="140"/>
                </a:cubicBezTo>
                <a:cubicBezTo>
                  <a:pt x="204" y="138"/>
                  <a:pt x="206" y="136"/>
                  <a:pt x="208" y="136"/>
                </a:cubicBezTo>
                <a:cubicBezTo>
                  <a:pt x="210" y="136"/>
                  <a:pt x="212" y="138"/>
                  <a:pt x="212" y="140"/>
                </a:cubicBezTo>
                <a:cubicBezTo>
                  <a:pt x="212" y="142"/>
                  <a:pt x="210" y="144"/>
                  <a:pt x="208" y="144"/>
                </a:cubicBezTo>
                <a:close/>
                <a:moveTo>
                  <a:pt x="56" y="128"/>
                </a:moveTo>
                <a:cubicBezTo>
                  <a:pt x="49" y="128"/>
                  <a:pt x="44" y="133"/>
                  <a:pt x="44" y="140"/>
                </a:cubicBezTo>
                <a:cubicBezTo>
                  <a:pt x="44" y="147"/>
                  <a:pt x="49" y="152"/>
                  <a:pt x="56" y="152"/>
                </a:cubicBezTo>
                <a:cubicBezTo>
                  <a:pt x="63" y="152"/>
                  <a:pt x="68" y="147"/>
                  <a:pt x="68" y="140"/>
                </a:cubicBezTo>
                <a:cubicBezTo>
                  <a:pt x="68" y="133"/>
                  <a:pt x="63" y="128"/>
                  <a:pt x="56" y="128"/>
                </a:cubicBezTo>
                <a:close/>
                <a:moveTo>
                  <a:pt x="56" y="144"/>
                </a:moveTo>
                <a:cubicBezTo>
                  <a:pt x="54" y="144"/>
                  <a:pt x="52" y="142"/>
                  <a:pt x="52" y="140"/>
                </a:cubicBezTo>
                <a:cubicBezTo>
                  <a:pt x="52" y="138"/>
                  <a:pt x="54" y="136"/>
                  <a:pt x="56" y="136"/>
                </a:cubicBezTo>
                <a:cubicBezTo>
                  <a:pt x="58" y="136"/>
                  <a:pt x="60" y="138"/>
                  <a:pt x="60" y="140"/>
                </a:cubicBezTo>
                <a:cubicBezTo>
                  <a:pt x="60" y="142"/>
                  <a:pt x="58" y="144"/>
                  <a:pt x="56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9" name="Freeform 692"/>
          <p:cNvSpPr>
            <a:spLocks noEditPoints="1"/>
          </p:cNvSpPr>
          <p:nvPr/>
        </p:nvSpPr>
        <p:spPr bwMode="auto">
          <a:xfrm>
            <a:off x="2189654" y="2918811"/>
            <a:ext cx="423482" cy="290465"/>
          </a:xfrm>
          <a:custGeom>
            <a:avLst/>
            <a:gdLst>
              <a:gd name="T0" fmla="*/ 34 w 198"/>
              <a:gd name="T1" fmla="*/ 56 h 136"/>
              <a:gd name="T2" fmla="*/ 82 w 198"/>
              <a:gd name="T3" fmla="*/ 48 h 136"/>
              <a:gd name="T4" fmla="*/ 162 w 198"/>
              <a:gd name="T5" fmla="*/ 48 h 136"/>
              <a:gd name="T6" fmla="*/ 114 w 198"/>
              <a:gd name="T7" fmla="*/ 56 h 136"/>
              <a:gd name="T8" fmla="*/ 162 w 198"/>
              <a:gd name="T9" fmla="*/ 48 h 136"/>
              <a:gd name="T10" fmla="*/ 191 w 198"/>
              <a:gd name="T11" fmla="*/ 86 h 136"/>
              <a:gd name="T12" fmla="*/ 182 w 198"/>
              <a:gd name="T13" fmla="*/ 79 h 136"/>
              <a:gd name="T14" fmla="*/ 192 w 198"/>
              <a:gd name="T15" fmla="*/ 36 h 136"/>
              <a:gd name="T16" fmla="*/ 140 w 198"/>
              <a:gd name="T17" fmla="*/ 0 h 136"/>
              <a:gd name="T18" fmla="*/ 98 w 198"/>
              <a:gd name="T19" fmla="*/ 20 h 136"/>
              <a:gd name="T20" fmla="*/ 56 w 198"/>
              <a:gd name="T21" fmla="*/ 0 h 136"/>
              <a:gd name="T22" fmla="*/ 4 w 198"/>
              <a:gd name="T23" fmla="*/ 36 h 136"/>
              <a:gd name="T24" fmla="*/ 14 w 198"/>
              <a:gd name="T25" fmla="*/ 112 h 136"/>
              <a:gd name="T26" fmla="*/ 22 w 198"/>
              <a:gd name="T27" fmla="*/ 26 h 136"/>
              <a:gd name="T28" fmla="*/ 96 w 198"/>
              <a:gd name="T29" fmla="*/ 28 h 136"/>
              <a:gd name="T30" fmla="*/ 138 w 198"/>
              <a:gd name="T31" fmla="*/ 8 h 136"/>
              <a:gd name="T32" fmla="*/ 174 w 198"/>
              <a:gd name="T33" fmla="*/ 76 h 136"/>
              <a:gd name="T34" fmla="*/ 162 w 198"/>
              <a:gd name="T35" fmla="*/ 64 h 136"/>
              <a:gd name="T36" fmla="*/ 34 w 198"/>
              <a:gd name="T37" fmla="*/ 72 h 136"/>
              <a:gd name="T38" fmla="*/ 66 w 198"/>
              <a:gd name="T39" fmla="*/ 76 h 136"/>
              <a:gd name="T40" fmla="*/ 34 w 198"/>
              <a:gd name="T41" fmla="*/ 80 h 136"/>
              <a:gd name="T42" fmla="*/ 66 w 198"/>
              <a:gd name="T43" fmla="*/ 88 h 136"/>
              <a:gd name="T44" fmla="*/ 34 w 198"/>
              <a:gd name="T45" fmla="*/ 96 h 136"/>
              <a:gd name="T46" fmla="*/ 67 w 198"/>
              <a:gd name="T47" fmla="*/ 104 h 136"/>
              <a:gd name="T48" fmla="*/ 94 w 198"/>
              <a:gd name="T49" fmla="*/ 112 h 136"/>
              <a:gd name="T50" fmla="*/ 154 w 198"/>
              <a:gd name="T51" fmla="*/ 112 h 136"/>
              <a:gd name="T52" fmla="*/ 129 w 198"/>
              <a:gd name="T53" fmla="*/ 120 h 136"/>
              <a:gd name="T54" fmla="*/ 107 w 198"/>
              <a:gd name="T55" fmla="*/ 120 h 136"/>
              <a:gd name="T56" fmla="*/ 94 w 198"/>
              <a:gd name="T57" fmla="*/ 112 h 136"/>
              <a:gd name="T58" fmla="*/ 74 w 198"/>
              <a:gd name="T59" fmla="*/ 120 h 136"/>
              <a:gd name="T60" fmla="*/ 83 w 198"/>
              <a:gd name="T61" fmla="*/ 128 h 136"/>
              <a:gd name="T62" fmla="*/ 105 w 198"/>
              <a:gd name="T63" fmla="*/ 128 h 136"/>
              <a:gd name="T64" fmla="*/ 118 w 198"/>
              <a:gd name="T65" fmla="*/ 136 h 136"/>
              <a:gd name="T66" fmla="*/ 155 w 198"/>
              <a:gd name="T67" fmla="*/ 128 h 136"/>
              <a:gd name="T68" fmla="*/ 177 w 198"/>
              <a:gd name="T69" fmla="*/ 128 h 136"/>
              <a:gd name="T70" fmla="*/ 198 w 198"/>
              <a:gd name="T71" fmla="*/ 124 h 136"/>
              <a:gd name="T72" fmla="*/ 197 w 198"/>
              <a:gd name="T73" fmla="*/ 101 h 136"/>
              <a:gd name="T74" fmla="*/ 90 w 198"/>
              <a:gd name="T75" fmla="*/ 124 h 136"/>
              <a:gd name="T76" fmla="*/ 98 w 198"/>
              <a:gd name="T77" fmla="*/ 124 h 136"/>
              <a:gd name="T78" fmla="*/ 118 w 198"/>
              <a:gd name="T79" fmla="*/ 128 h 136"/>
              <a:gd name="T80" fmla="*/ 118 w 198"/>
              <a:gd name="T81" fmla="*/ 120 h 136"/>
              <a:gd name="T82" fmla="*/ 118 w 198"/>
              <a:gd name="T83" fmla="*/ 128 h 136"/>
              <a:gd name="T84" fmla="*/ 78 w 198"/>
              <a:gd name="T85" fmla="*/ 104 h 136"/>
              <a:gd name="T86" fmla="*/ 74 w 198"/>
              <a:gd name="T87" fmla="*/ 76 h 136"/>
              <a:gd name="T88" fmla="*/ 154 w 198"/>
              <a:gd name="T89" fmla="*/ 72 h 136"/>
              <a:gd name="T90" fmla="*/ 186 w 198"/>
              <a:gd name="T91" fmla="*/ 96 h 136"/>
              <a:gd name="T92" fmla="*/ 178 w 198"/>
              <a:gd name="T93" fmla="*/ 101 h 136"/>
              <a:gd name="T94" fmla="*/ 186 w 198"/>
              <a:gd name="T95" fmla="*/ 96 h 136"/>
              <a:gd name="T96" fmla="*/ 162 w 198"/>
              <a:gd name="T97" fmla="*/ 124 h 136"/>
              <a:gd name="T98" fmla="*/ 170 w 198"/>
              <a:gd name="T99" fmla="*/ 124 h 136"/>
              <a:gd name="T100" fmla="*/ 190 w 198"/>
              <a:gd name="T101" fmla="*/ 120 h 136"/>
              <a:gd name="T102" fmla="*/ 166 w 198"/>
              <a:gd name="T103" fmla="*/ 112 h 136"/>
              <a:gd name="T104" fmla="*/ 162 w 198"/>
              <a:gd name="T105" fmla="*/ 81 h 136"/>
              <a:gd name="T106" fmla="*/ 183 w 198"/>
              <a:gd name="T107" fmla="*/ 88 h 136"/>
              <a:gd name="T108" fmla="*/ 170 w 198"/>
              <a:gd name="T109" fmla="*/ 96 h 136"/>
              <a:gd name="T110" fmla="*/ 176 w 198"/>
              <a:gd name="T111" fmla="*/ 109 h 136"/>
              <a:gd name="T112" fmla="*/ 190 w 198"/>
              <a:gd name="T113" fmla="*/ 12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8" h="136">
                <a:moveTo>
                  <a:pt x="34" y="48"/>
                </a:moveTo>
                <a:cubicBezTo>
                  <a:pt x="34" y="56"/>
                  <a:pt x="34" y="56"/>
                  <a:pt x="34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48"/>
                  <a:pt x="82" y="48"/>
                  <a:pt x="82" y="48"/>
                </a:cubicBezTo>
                <a:lnTo>
                  <a:pt x="34" y="48"/>
                </a:lnTo>
                <a:close/>
                <a:moveTo>
                  <a:pt x="162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62" y="56"/>
                  <a:pt x="162" y="56"/>
                  <a:pt x="162" y="56"/>
                </a:cubicBezTo>
                <a:lnTo>
                  <a:pt x="162" y="48"/>
                </a:lnTo>
                <a:close/>
                <a:moveTo>
                  <a:pt x="197" y="101"/>
                </a:moveTo>
                <a:cubicBezTo>
                  <a:pt x="191" y="86"/>
                  <a:pt x="191" y="86"/>
                  <a:pt x="191" y="86"/>
                </a:cubicBezTo>
                <a:cubicBezTo>
                  <a:pt x="190" y="83"/>
                  <a:pt x="187" y="80"/>
                  <a:pt x="183" y="79"/>
                </a:cubicBezTo>
                <a:cubicBezTo>
                  <a:pt x="182" y="79"/>
                  <a:pt x="182" y="79"/>
                  <a:pt x="182" y="79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40" y="0"/>
                  <a:pt x="140" y="0"/>
                  <a:pt x="140" y="0"/>
                </a:cubicBezTo>
                <a:cubicBezTo>
                  <a:pt x="139" y="0"/>
                  <a:pt x="137" y="0"/>
                  <a:pt x="136" y="0"/>
                </a:cubicBezTo>
                <a:cubicBezTo>
                  <a:pt x="98" y="20"/>
                  <a:pt x="98" y="20"/>
                  <a:pt x="98" y="2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7" y="0"/>
                  <a:pt x="56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4" y="36"/>
                  <a:pt x="4" y="36"/>
                  <a:pt x="4" y="3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26"/>
                  <a:pt x="22" y="26"/>
                  <a:pt x="22" y="26"/>
                </a:cubicBezTo>
                <a:cubicBezTo>
                  <a:pt x="58" y="8"/>
                  <a:pt x="58" y="8"/>
                  <a:pt x="58" y="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28"/>
                  <a:pt x="99" y="28"/>
                  <a:pt x="100" y="28"/>
                </a:cubicBezTo>
                <a:cubicBezTo>
                  <a:pt x="138" y="8"/>
                  <a:pt x="138" y="8"/>
                  <a:pt x="138" y="8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72"/>
                  <a:pt x="34" y="72"/>
                  <a:pt x="3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3"/>
                  <a:pt x="66" y="75"/>
                  <a:pt x="66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96"/>
                  <a:pt x="66" y="96"/>
                  <a:pt x="66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9"/>
                  <a:pt x="73" y="112"/>
                  <a:pt x="78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8" y="115"/>
                  <a:pt x="123" y="112"/>
                  <a:pt x="118" y="112"/>
                </a:cubicBezTo>
                <a:cubicBezTo>
                  <a:pt x="113" y="112"/>
                  <a:pt x="108" y="115"/>
                  <a:pt x="107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4" y="115"/>
                  <a:pt x="99" y="112"/>
                  <a:pt x="94" y="112"/>
                </a:cubicBezTo>
                <a:cubicBezTo>
                  <a:pt x="89" y="112"/>
                  <a:pt x="84" y="115"/>
                  <a:pt x="83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4" y="133"/>
                  <a:pt x="89" y="136"/>
                  <a:pt x="94" y="136"/>
                </a:cubicBezTo>
                <a:cubicBezTo>
                  <a:pt x="99" y="136"/>
                  <a:pt x="104" y="133"/>
                  <a:pt x="105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8" y="133"/>
                  <a:pt x="113" y="136"/>
                  <a:pt x="118" y="136"/>
                </a:cubicBezTo>
                <a:cubicBezTo>
                  <a:pt x="123" y="136"/>
                  <a:pt x="128" y="133"/>
                  <a:pt x="129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6" y="133"/>
                  <a:pt x="161" y="136"/>
                  <a:pt x="166" y="136"/>
                </a:cubicBezTo>
                <a:cubicBezTo>
                  <a:pt x="171" y="136"/>
                  <a:pt x="176" y="133"/>
                  <a:pt x="177" y="128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6" y="128"/>
                  <a:pt x="198" y="126"/>
                  <a:pt x="198" y="124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198" y="104"/>
                  <a:pt x="198" y="103"/>
                  <a:pt x="197" y="101"/>
                </a:cubicBezTo>
                <a:close/>
                <a:moveTo>
                  <a:pt x="94" y="128"/>
                </a:moveTo>
                <a:cubicBezTo>
                  <a:pt x="92" y="128"/>
                  <a:pt x="90" y="126"/>
                  <a:pt x="90" y="124"/>
                </a:cubicBezTo>
                <a:cubicBezTo>
                  <a:pt x="90" y="122"/>
                  <a:pt x="92" y="120"/>
                  <a:pt x="94" y="120"/>
                </a:cubicBezTo>
                <a:cubicBezTo>
                  <a:pt x="96" y="120"/>
                  <a:pt x="98" y="122"/>
                  <a:pt x="98" y="124"/>
                </a:cubicBezTo>
                <a:cubicBezTo>
                  <a:pt x="98" y="126"/>
                  <a:pt x="96" y="128"/>
                  <a:pt x="94" y="128"/>
                </a:cubicBezTo>
                <a:close/>
                <a:moveTo>
                  <a:pt x="118" y="128"/>
                </a:moveTo>
                <a:cubicBezTo>
                  <a:pt x="116" y="128"/>
                  <a:pt x="114" y="126"/>
                  <a:pt x="114" y="124"/>
                </a:cubicBezTo>
                <a:cubicBezTo>
                  <a:pt x="114" y="122"/>
                  <a:pt x="116" y="120"/>
                  <a:pt x="118" y="120"/>
                </a:cubicBezTo>
                <a:cubicBezTo>
                  <a:pt x="120" y="120"/>
                  <a:pt x="122" y="122"/>
                  <a:pt x="122" y="124"/>
                </a:cubicBezTo>
                <a:cubicBezTo>
                  <a:pt x="122" y="126"/>
                  <a:pt x="120" y="128"/>
                  <a:pt x="118" y="128"/>
                </a:cubicBezTo>
                <a:close/>
                <a:moveTo>
                  <a:pt x="154" y="104"/>
                </a:moveTo>
                <a:cubicBezTo>
                  <a:pt x="78" y="104"/>
                  <a:pt x="78" y="104"/>
                  <a:pt x="78" y="104"/>
                </a:cubicBezTo>
                <a:cubicBezTo>
                  <a:pt x="76" y="104"/>
                  <a:pt x="74" y="102"/>
                  <a:pt x="74" y="100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4"/>
                  <a:pt x="76" y="72"/>
                  <a:pt x="78" y="72"/>
                </a:cubicBezTo>
                <a:cubicBezTo>
                  <a:pt x="154" y="72"/>
                  <a:pt x="154" y="72"/>
                  <a:pt x="154" y="72"/>
                </a:cubicBezTo>
                <a:lnTo>
                  <a:pt x="154" y="104"/>
                </a:lnTo>
                <a:close/>
                <a:moveTo>
                  <a:pt x="186" y="96"/>
                </a:moveTo>
                <a:cubicBezTo>
                  <a:pt x="189" y="103"/>
                  <a:pt x="189" y="103"/>
                  <a:pt x="189" y="103"/>
                </a:cubicBezTo>
                <a:cubicBezTo>
                  <a:pt x="178" y="101"/>
                  <a:pt x="178" y="101"/>
                  <a:pt x="178" y="101"/>
                </a:cubicBezTo>
                <a:cubicBezTo>
                  <a:pt x="178" y="96"/>
                  <a:pt x="178" y="96"/>
                  <a:pt x="178" y="96"/>
                </a:cubicBezTo>
                <a:lnTo>
                  <a:pt x="186" y="96"/>
                </a:lnTo>
                <a:close/>
                <a:moveTo>
                  <a:pt x="166" y="128"/>
                </a:moveTo>
                <a:cubicBezTo>
                  <a:pt x="164" y="128"/>
                  <a:pt x="162" y="126"/>
                  <a:pt x="162" y="124"/>
                </a:cubicBezTo>
                <a:cubicBezTo>
                  <a:pt x="162" y="122"/>
                  <a:pt x="164" y="120"/>
                  <a:pt x="166" y="120"/>
                </a:cubicBezTo>
                <a:cubicBezTo>
                  <a:pt x="168" y="120"/>
                  <a:pt x="170" y="122"/>
                  <a:pt x="170" y="124"/>
                </a:cubicBezTo>
                <a:cubicBezTo>
                  <a:pt x="170" y="126"/>
                  <a:pt x="168" y="128"/>
                  <a:pt x="166" y="128"/>
                </a:cubicBezTo>
                <a:close/>
                <a:moveTo>
                  <a:pt x="190" y="120"/>
                </a:moveTo>
                <a:cubicBezTo>
                  <a:pt x="177" y="120"/>
                  <a:pt x="177" y="120"/>
                  <a:pt x="177" y="120"/>
                </a:cubicBezTo>
                <a:cubicBezTo>
                  <a:pt x="176" y="115"/>
                  <a:pt x="171" y="112"/>
                  <a:pt x="166" y="112"/>
                </a:cubicBezTo>
                <a:cubicBezTo>
                  <a:pt x="165" y="112"/>
                  <a:pt x="163" y="112"/>
                  <a:pt x="162" y="113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2" y="87"/>
                  <a:pt x="182" y="87"/>
                  <a:pt x="183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4" y="88"/>
                  <a:pt x="170" y="92"/>
                  <a:pt x="170" y="96"/>
                </a:cubicBezTo>
                <a:cubicBezTo>
                  <a:pt x="170" y="101"/>
                  <a:pt x="170" y="101"/>
                  <a:pt x="170" y="101"/>
                </a:cubicBezTo>
                <a:cubicBezTo>
                  <a:pt x="170" y="105"/>
                  <a:pt x="173" y="108"/>
                  <a:pt x="176" y="109"/>
                </a:cubicBezTo>
                <a:cubicBezTo>
                  <a:pt x="190" y="111"/>
                  <a:pt x="190" y="111"/>
                  <a:pt x="190" y="111"/>
                </a:cubicBezTo>
                <a:lnTo>
                  <a:pt x="19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3" name="Freeform 704"/>
          <p:cNvSpPr>
            <a:spLocks noEditPoints="1"/>
          </p:cNvSpPr>
          <p:nvPr/>
        </p:nvSpPr>
        <p:spPr bwMode="auto">
          <a:xfrm>
            <a:off x="7899416" y="2875376"/>
            <a:ext cx="500396" cy="376428"/>
          </a:xfrm>
          <a:custGeom>
            <a:avLst/>
            <a:gdLst>
              <a:gd name="T0" fmla="*/ 209 w 234"/>
              <a:gd name="T1" fmla="*/ 44 h 176"/>
              <a:gd name="T2" fmla="*/ 193 w 234"/>
              <a:gd name="T3" fmla="*/ 8 h 176"/>
              <a:gd name="T4" fmla="*/ 33 w 234"/>
              <a:gd name="T5" fmla="*/ 0 h 176"/>
              <a:gd name="T6" fmla="*/ 41 w 234"/>
              <a:gd name="T7" fmla="*/ 43 h 176"/>
              <a:gd name="T8" fmla="*/ 17 w 234"/>
              <a:gd name="T9" fmla="*/ 44 h 176"/>
              <a:gd name="T10" fmla="*/ 7 w 234"/>
              <a:gd name="T11" fmla="*/ 113 h 176"/>
              <a:gd name="T12" fmla="*/ 234 w 234"/>
              <a:gd name="T13" fmla="*/ 111 h 176"/>
              <a:gd name="T14" fmla="*/ 49 w 234"/>
              <a:gd name="T15" fmla="*/ 37 h 176"/>
              <a:gd name="T16" fmla="*/ 65 w 234"/>
              <a:gd name="T17" fmla="*/ 28 h 176"/>
              <a:gd name="T18" fmla="*/ 73 w 234"/>
              <a:gd name="T19" fmla="*/ 8 h 176"/>
              <a:gd name="T20" fmla="*/ 113 w 234"/>
              <a:gd name="T21" fmla="*/ 16 h 176"/>
              <a:gd name="T22" fmla="*/ 113 w 234"/>
              <a:gd name="T23" fmla="*/ 8 h 176"/>
              <a:gd name="T24" fmla="*/ 121 w 234"/>
              <a:gd name="T25" fmla="*/ 16 h 176"/>
              <a:gd name="T26" fmla="*/ 137 w 234"/>
              <a:gd name="T27" fmla="*/ 18 h 176"/>
              <a:gd name="T28" fmla="*/ 145 w 234"/>
              <a:gd name="T29" fmla="*/ 8 h 176"/>
              <a:gd name="T30" fmla="*/ 185 w 234"/>
              <a:gd name="T31" fmla="*/ 37 h 176"/>
              <a:gd name="T32" fmla="*/ 185 w 234"/>
              <a:gd name="T33" fmla="*/ 8 h 176"/>
              <a:gd name="T34" fmla="*/ 179 w 234"/>
              <a:gd name="T35" fmla="*/ 168 h 176"/>
              <a:gd name="T36" fmla="*/ 173 w 234"/>
              <a:gd name="T37" fmla="*/ 138 h 176"/>
              <a:gd name="T38" fmla="*/ 157 w 234"/>
              <a:gd name="T39" fmla="*/ 104 h 176"/>
              <a:gd name="T40" fmla="*/ 165 w 234"/>
              <a:gd name="T41" fmla="*/ 72 h 176"/>
              <a:gd name="T42" fmla="*/ 145 w 234"/>
              <a:gd name="T43" fmla="*/ 64 h 176"/>
              <a:gd name="T44" fmla="*/ 143 w 234"/>
              <a:gd name="T45" fmla="*/ 52 h 176"/>
              <a:gd name="T46" fmla="*/ 145 w 234"/>
              <a:gd name="T47" fmla="*/ 40 h 176"/>
              <a:gd name="T48" fmla="*/ 113 w 234"/>
              <a:gd name="T49" fmla="*/ 32 h 176"/>
              <a:gd name="T50" fmla="*/ 69 w 234"/>
              <a:gd name="T51" fmla="*/ 80 h 176"/>
              <a:gd name="T52" fmla="*/ 65 w 234"/>
              <a:gd name="T53" fmla="*/ 104 h 176"/>
              <a:gd name="T54" fmla="*/ 55 w 234"/>
              <a:gd name="T55" fmla="*/ 139 h 176"/>
              <a:gd name="T56" fmla="*/ 50 w 234"/>
              <a:gd name="T57" fmla="*/ 165 h 176"/>
              <a:gd name="T58" fmla="*/ 27 w 234"/>
              <a:gd name="T59" fmla="*/ 168 h 176"/>
              <a:gd name="T60" fmla="*/ 30 w 234"/>
              <a:gd name="T61" fmla="*/ 171 h 176"/>
              <a:gd name="T62" fmla="*/ 57 w 234"/>
              <a:gd name="T63" fmla="*/ 176 h 176"/>
              <a:gd name="T64" fmla="*/ 85 w 234"/>
              <a:gd name="T65" fmla="*/ 171 h 176"/>
              <a:gd name="T66" fmla="*/ 117 w 234"/>
              <a:gd name="T67" fmla="*/ 168 h 176"/>
              <a:gd name="T68" fmla="*/ 150 w 234"/>
              <a:gd name="T69" fmla="*/ 171 h 176"/>
              <a:gd name="T70" fmla="*/ 177 w 234"/>
              <a:gd name="T71" fmla="*/ 176 h 176"/>
              <a:gd name="T72" fmla="*/ 204 w 234"/>
              <a:gd name="T73" fmla="*/ 171 h 176"/>
              <a:gd name="T74" fmla="*/ 207 w 234"/>
              <a:gd name="T75" fmla="*/ 168 h 176"/>
              <a:gd name="T76" fmla="*/ 184 w 234"/>
              <a:gd name="T77" fmla="*/ 165 h 176"/>
              <a:gd name="T78" fmla="*/ 134 w 234"/>
              <a:gd name="T79" fmla="*/ 49 h 176"/>
              <a:gd name="T80" fmla="*/ 121 w 234"/>
              <a:gd name="T81" fmla="*/ 56 h 176"/>
              <a:gd name="T82" fmla="*/ 149 w 234"/>
              <a:gd name="T83" fmla="*/ 80 h 176"/>
              <a:gd name="T84" fmla="*/ 85 w 234"/>
              <a:gd name="T85" fmla="*/ 80 h 176"/>
              <a:gd name="T86" fmla="*/ 165 w 234"/>
              <a:gd name="T87" fmla="*/ 136 h 176"/>
              <a:gd name="T88" fmla="*/ 69 w 234"/>
              <a:gd name="T89" fmla="*/ 136 h 176"/>
              <a:gd name="T90" fmla="*/ 170 w 234"/>
              <a:gd name="T91" fmla="*/ 165 h 176"/>
              <a:gd name="T92" fmla="*/ 137 w 234"/>
              <a:gd name="T93" fmla="*/ 168 h 176"/>
              <a:gd name="T94" fmla="*/ 105 w 234"/>
              <a:gd name="T95" fmla="*/ 165 h 176"/>
              <a:gd name="T96" fmla="*/ 77 w 234"/>
              <a:gd name="T97" fmla="*/ 160 h 176"/>
              <a:gd name="T98" fmla="*/ 57 w 234"/>
              <a:gd name="T99" fmla="*/ 147 h 176"/>
              <a:gd name="T100" fmla="*/ 128 w 234"/>
              <a:gd name="T101" fmla="*/ 135 h 176"/>
              <a:gd name="T102" fmla="*/ 93 w 234"/>
              <a:gd name="T103" fmla="*/ 96 h 176"/>
              <a:gd name="T104" fmla="*/ 93 w 234"/>
              <a:gd name="T105" fmla="*/ 88 h 176"/>
              <a:gd name="T106" fmla="*/ 141 w 234"/>
              <a:gd name="T107" fmla="*/ 96 h 176"/>
              <a:gd name="T108" fmla="*/ 125 w 234"/>
              <a:gd name="T109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4" h="176">
                <a:moveTo>
                  <a:pt x="217" y="70"/>
                </a:moveTo>
                <a:cubicBezTo>
                  <a:pt x="217" y="44"/>
                  <a:pt x="217" y="44"/>
                  <a:pt x="217" y="44"/>
                </a:cubicBezTo>
                <a:cubicBezTo>
                  <a:pt x="209" y="44"/>
                  <a:pt x="209" y="44"/>
                  <a:pt x="209" y="44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04" y="53"/>
                  <a:pt x="199" y="48"/>
                  <a:pt x="193" y="43"/>
                </a:cubicBezTo>
                <a:cubicBezTo>
                  <a:pt x="193" y="8"/>
                  <a:pt x="193" y="8"/>
                  <a:pt x="193" y="8"/>
                </a:cubicBezTo>
                <a:cubicBezTo>
                  <a:pt x="201" y="8"/>
                  <a:pt x="201" y="8"/>
                  <a:pt x="201" y="8"/>
                </a:cubicBezTo>
                <a:cubicBezTo>
                  <a:pt x="201" y="0"/>
                  <a:pt x="201" y="0"/>
                  <a:pt x="201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8"/>
                  <a:pt x="33" y="8"/>
                  <a:pt x="33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43"/>
                  <a:pt x="41" y="43"/>
                  <a:pt x="41" y="43"/>
                </a:cubicBezTo>
                <a:cubicBezTo>
                  <a:pt x="35" y="48"/>
                  <a:pt x="30" y="53"/>
                  <a:pt x="25" y="59"/>
                </a:cubicBezTo>
                <a:cubicBezTo>
                  <a:pt x="25" y="44"/>
                  <a:pt x="25" y="44"/>
                  <a:pt x="25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70"/>
                  <a:pt x="17" y="70"/>
                  <a:pt x="17" y="70"/>
                </a:cubicBezTo>
                <a:cubicBezTo>
                  <a:pt x="9" y="82"/>
                  <a:pt x="3" y="96"/>
                  <a:pt x="0" y="111"/>
                </a:cubicBezTo>
                <a:cubicBezTo>
                  <a:pt x="7" y="113"/>
                  <a:pt x="7" y="113"/>
                  <a:pt x="7" y="113"/>
                </a:cubicBezTo>
                <a:cubicBezTo>
                  <a:pt x="18" y="61"/>
                  <a:pt x="64" y="24"/>
                  <a:pt x="117" y="24"/>
                </a:cubicBezTo>
                <a:cubicBezTo>
                  <a:pt x="170" y="24"/>
                  <a:pt x="216" y="61"/>
                  <a:pt x="227" y="113"/>
                </a:cubicBezTo>
                <a:cubicBezTo>
                  <a:pt x="234" y="111"/>
                  <a:pt x="234" y="111"/>
                  <a:pt x="234" y="111"/>
                </a:cubicBezTo>
                <a:cubicBezTo>
                  <a:pt x="231" y="96"/>
                  <a:pt x="225" y="82"/>
                  <a:pt x="217" y="70"/>
                </a:cubicBezTo>
                <a:close/>
                <a:moveTo>
                  <a:pt x="65" y="28"/>
                </a:moveTo>
                <a:cubicBezTo>
                  <a:pt x="59" y="31"/>
                  <a:pt x="54" y="34"/>
                  <a:pt x="49" y="37"/>
                </a:cubicBezTo>
                <a:cubicBezTo>
                  <a:pt x="49" y="8"/>
                  <a:pt x="49" y="8"/>
                  <a:pt x="49" y="8"/>
                </a:cubicBezTo>
                <a:cubicBezTo>
                  <a:pt x="65" y="8"/>
                  <a:pt x="65" y="8"/>
                  <a:pt x="65" y="8"/>
                </a:cubicBezTo>
                <a:lnTo>
                  <a:pt x="65" y="28"/>
                </a:lnTo>
                <a:close/>
                <a:moveTo>
                  <a:pt x="89" y="19"/>
                </a:moveTo>
                <a:cubicBezTo>
                  <a:pt x="84" y="21"/>
                  <a:pt x="78" y="22"/>
                  <a:pt x="73" y="24"/>
                </a:cubicBezTo>
                <a:cubicBezTo>
                  <a:pt x="73" y="8"/>
                  <a:pt x="73" y="8"/>
                  <a:pt x="73" y="8"/>
                </a:cubicBezTo>
                <a:cubicBezTo>
                  <a:pt x="89" y="8"/>
                  <a:pt x="89" y="8"/>
                  <a:pt x="89" y="8"/>
                </a:cubicBezTo>
                <a:lnTo>
                  <a:pt x="89" y="19"/>
                </a:lnTo>
                <a:close/>
                <a:moveTo>
                  <a:pt x="113" y="16"/>
                </a:moveTo>
                <a:cubicBezTo>
                  <a:pt x="108" y="16"/>
                  <a:pt x="102" y="17"/>
                  <a:pt x="97" y="18"/>
                </a:cubicBezTo>
                <a:cubicBezTo>
                  <a:pt x="97" y="8"/>
                  <a:pt x="97" y="8"/>
                  <a:pt x="97" y="8"/>
                </a:cubicBezTo>
                <a:cubicBezTo>
                  <a:pt x="113" y="8"/>
                  <a:pt x="113" y="8"/>
                  <a:pt x="113" y="8"/>
                </a:cubicBezTo>
                <a:lnTo>
                  <a:pt x="113" y="16"/>
                </a:lnTo>
                <a:close/>
                <a:moveTo>
                  <a:pt x="137" y="18"/>
                </a:moveTo>
                <a:cubicBezTo>
                  <a:pt x="132" y="17"/>
                  <a:pt x="126" y="16"/>
                  <a:pt x="121" y="16"/>
                </a:cubicBezTo>
                <a:cubicBezTo>
                  <a:pt x="121" y="8"/>
                  <a:pt x="121" y="8"/>
                  <a:pt x="121" y="8"/>
                </a:cubicBezTo>
                <a:cubicBezTo>
                  <a:pt x="137" y="8"/>
                  <a:pt x="137" y="8"/>
                  <a:pt x="137" y="8"/>
                </a:cubicBezTo>
                <a:lnTo>
                  <a:pt x="137" y="18"/>
                </a:lnTo>
                <a:close/>
                <a:moveTo>
                  <a:pt x="161" y="24"/>
                </a:moveTo>
                <a:cubicBezTo>
                  <a:pt x="156" y="22"/>
                  <a:pt x="150" y="21"/>
                  <a:pt x="145" y="19"/>
                </a:cubicBezTo>
                <a:cubicBezTo>
                  <a:pt x="145" y="8"/>
                  <a:pt x="145" y="8"/>
                  <a:pt x="145" y="8"/>
                </a:cubicBezTo>
                <a:cubicBezTo>
                  <a:pt x="161" y="8"/>
                  <a:pt x="161" y="8"/>
                  <a:pt x="161" y="8"/>
                </a:cubicBezTo>
                <a:lnTo>
                  <a:pt x="161" y="24"/>
                </a:lnTo>
                <a:close/>
                <a:moveTo>
                  <a:pt x="185" y="37"/>
                </a:moveTo>
                <a:cubicBezTo>
                  <a:pt x="180" y="34"/>
                  <a:pt x="175" y="31"/>
                  <a:pt x="169" y="28"/>
                </a:cubicBezTo>
                <a:cubicBezTo>
                  <a:pt x="169" y="8"/>
                  <a:pt x="169" y="8"/>
                  <a:pt x="169" y="8"/>
                </a:cubicBezTo>
                <a:cubicBezTo>
                  <a:pt x="185" y="8"/>
                  <a:pt x="185" y="8"/>
                  <a:pt x="185" y="8"/>
                </a:cubicBezTo>
                <a:lnTo>
                  <a:pt x="185" y="37"/>
                </a:lnTo>
                <a:close/>
                <a:moveTo>
                  <a:pt x="184" y="165"/>
                </a:moveTo>
                <a:cubicBezTo>
                  <a:pt x="183" y="166"/>
                  <a:pt x="181" y="167"/>
                  <a:pt x="179" y="168"/>
                </a:cubicBezTo>
                <a:cubicBezTo>
                  <a:pt x="182" y="162"/>
                  <a:pt x="184" y="155"/>
                  <a:pt x="185" y="147"/>
                </a:cubicBezTo>
                <a:cubicBezTo>
                  <a:pt x="185" y="144"/>
                  <a:pt x="183" y="140"/>
                  <a:pt x="179" y="139"/>
                </a:cubicBezTo>
                <a:cubicBezTo>
                  <a:pt x="173" y="138"/>
                  <a:pt x="173" y="138"/>
                  <a:pt x="173" y="13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6"/>
                  <a:pt x="171" y="104"/>
                  <a:pt x="169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80"/>
                  <a:pt x="157" y="80"/>
                  <a:pt x="157" y="80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5" y="72"/>
                  <a:pt x="165" y="72"/>
                  <a:pt x="165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7" y="64"/>
                  <a:pt x="148" y="63"/>
                  <a:pt x="149" y="62"/>
                </a:cubicBezTo>
                <a:cubicBezTo>
                  <a:pt x="149" y="60"/>
                  <a:pt x="149" y="58"/>
                  <a:pt x="148" y="57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9" y="46"/>
                  <a:pt x="149" y="44"/>
                  <a:pt x="149" y="42"/>
                </a:cubicBezTo>
                <a:cubicBezTo>
                  <a:pt x="148" y="41"/>
                  <a:pt x="147" y="40"/>
                  <a:pt x="145" y="40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80"/>
                  <a:pt x="69" y="80"/>
                  <a:pt x="69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3" y="104"/>
                  <a:pt x="61" y="106"/>
                  <a:pt x="61" y="10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1" y="140"/>
                  <a:pt x="49" y="144"/>
                  <a:pt x="49" y="147"/>
                </a:cubicBezTo>
                <a:cubicBezTo>
                  <a:pt x="50" y="155"/>
                  <a:pt x="52" y="162"/>
                  <a:pt x="55" y="168"/>
                </a:cubicBezTo>
                <a:cubicBezTo>
                  <a:pt x="53" y="167"/>
                  <a:pt x="51" y="166"/>
                  <a:pt x="50" y="165"/>
                </a:cubicBezTo>
                <a:cubicBezTo>
                  <a:pt x="47" y="163"/>
                  <a:pt x="43" y="160"/>
                  <a:pt x="37" y="160"/>
                </a:cubicBezTo>
                <a:cubicBezTo>
                  <a:pt x="31" y="160"/>
                  <a:pt x="28" y="162"/>
                  <a:pt x="25" y="165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2" y="169"/>
                  <a:pt x="34" y="168"/>
                  <a:pt x="37" y="168"/>
                </a:cubicBezTo>
                <a:cubicBezTo>
                  <a:pt x="41" y="168"/>
                  <a:pt x="42" y="169"/>
                  <a:pt x="45" y="171"/>
                </a:cubicBezTo>
                <a:cubicBezTo>
                  <a:pt x="47" y="173"/>
                  <a:pt x="51" y="176"/>
                  <a:pt x="57" y="176"/>
                </a:cubicBezTo>
                <a:cubicBezTo>
                  <a:pt x="63" y="176"/>
                  <a:pt x="67" y="173"/>
                  <a:pt x="70" y="171"/>
                </a:cubicBezTo>
                <a:cubicBezTo>
                  <a:pt x="72" y="169"/>
                  <a:pt x="73" y="168"/>
                  <a:pt x="77" y="168"/>
                </a:cubicBezTo>
                <a:cubicBezTo>
                  <a:pt x="81" y="168"/>
                  <a:pt x="82" y="169"/>
                  <a:pt x="85" y="171"/>
                </a:cubicBezTo>
                <a:cubicBezTo>
                  <a:pt x="87" y="173"/>
                  <a:pt x="91" y="176"/>
                  <a:pt x="97" y="176"/>
                </a:cubicBezTo>
                <a:cubicBezTo>
                  <a:pt x="103" y="176"/>
                  <a:pt x="107" y="173"/>
                  <a:pt x="110" y="171"/>
                </a:cubicBezTo>
                <a:cubicBezTo>
                  <a:pt x="112" y="169"/>
                  <a:pt x="113" y="168"/>
                  <a:pt x="117" y="168"/>
                </a:cubicBezTo>
                <a:cubicBezTo>
                  <a:pt x="121" y="168"/>
                  <a:pt x="122" y="169"/>
                  <a:pt x="125" y="171"/>
                </a:cubicBezTo>
                <a:cubicBezTo>
                  <a:pt x="127" y="173"/>
                  <a:pt x="131" y="176"/>
                  <a:pt x="137" y="176"/>
                </a:cubicBezTo>
                <a:cubicBezTo>
                  <a:pt x="143" y="176"/>
                  <a:pt x="147" y="173"/>
                  <a:pt x="150" y="171"/>
                </a:cubicBezTo>
                <a:cubicBezTo>
                  <a:pt x="152" y="169"/>
                  <a:pt x="153" y="168"/>
                  <a:pt x="157" y="168"/>
                </a:cubicBezTo>
                <a:cubicBezTo>
                  <a:pt x="161" y="168"/>
                  <a:pt x="162" y="169"/>
                  <a:pt x="165" y="171"/>
                </a:cubicBezTo>
                <a:cubicBezTo>
                  <a:pt x="167" y="173"/>
                  <a:pt x="171" y="176"/>
                  <a:pt x="177" y="176"/>
                </a:cubicBezTo>
                <a:cubicBezTo>
                  <a:pt x="183" y="176"/>
                  <a:pt x="187" y="173"/>
                  <a:pt x="189" y="171"/>
                </a:cubicBezTo>
                <a:cubicBezTo>
                  <a:pt x="192" y="169"/>
                  <a:pt x="193" y="168"/>
                  <a:pt x="197" y="168"/>
                </a:cubicBezTo>
                <a:cubicBezTo>
                  <a:pt x="200" y="168"/>
                  <a:pt x="202" y="169"/>
                  <a:pt x="204" y="171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6" y="162"/>
                  <a:pt x="203" y="160"/>
                  <a:pt x="197" y="160"/>
                </a:cubicBezTo>
                <a:cubicBezTo>
                  <a:pt x="191" y="160"/>
                  <a:pt x="187" y="163"/>
                  <a:pt x="184" y="165"/>
                </a:cubicBezTo>
                <a:close/>
                <a:moveTo>
                  <a:pt x="121" y="48"/>
                </a:moveTo>
                <a:cubicBezTo>
                  <a:pt x="135" y="48"/>
                  <a:pt x="135" y="48"/>
                  <a:pt x="135" y="48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3" y="51"/>
                  <a:pt x="133" y="53"/>
                  <a:pt x="134" y="55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21" y="56"/>
                  <a:pt x="121" y="56"/>
                  <a:pt x="121" y="56"/>
                </a:cubicBezTo>
                <a:lnTo>
                  <a:pt x="121" y="48"/>
                </a:lnTo>
                <a:close/>
                <a:moveTo>
                  <a:pt x="85" y="80"/>
                </a:moveTo>
                <a:cubicBezTo>
                  <a:pt x="149" y="80"/>
                  <a:pt x="149" y="80"/>
                  <a:pt x="149" y="80"/>
                </a:cubicBezTo>
                <a:cubicBezTo>
                  <a:pt x="149" y="104"/>
                  <a:pt x="149" y="104"/>
                  <a:pt x="149" y="104"/>
                </a:cubicBezTo>
                <a:cubicBezTo>
                  <a:pt x="85" y="104"/>
                  <a:pt x="85" y="104"/>
                  <a:pt x="85" y="104"/>
                </a:cubicBezTo>
                <a:lnTo>
                  <a:pt x="85" y="80"/>
                </a:lnTo>
                <a:close/>
                <a:moveTo>
                  <a:pt x="69" y="112"/>
                </a:moveTo>
                <a:cubicBezTo>
                  <a:pt x="165" y="112"/>
                  <a:pt x="165" y="112"/>
                  <a:pt x="165" y="112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21" y="125"/>
                  <a:pt x="113" y="125"/>
                  <a:pt x="104" y="127"/>
                </a:cubicBezTo>
                <a:cubicBezTo>
                  <a:pt x="69" y="136"/>
                  <a:pt x="69" y="136"/>
                  <a:pt x="69" y="136"/>
                </a:cubicBezTo>
                <a:lnTo>
                  <a:pt x="69" y="112"/>
                </a:lnTo>
                <a:close/>
                <a:moveTo>
                  <a:pt x="171" y="166"/>
                </a:moveTo>
                <a:cubicBezTo>
                  <a:pt x="170" y="166"/>
                  <a:pt x="170" y="165"/>
                  <a:pt x="170" y="165"/>
                </a:cubicBezTo>
                <a:cubicBezTo>
                  <a:pt x="167" y="163"/>
                  <a:pt x="163" y="160"/>
                  <a:pt x="157" y="160"/>
                </a:cubicBezTo>
                <a:cubicBezTo>
                  <a:pt x="151" y="160"/>
                  <a:pt x="147" y="163"/>
                  <a:pt x="145" y="165"/>
                </a:cubicBezTo>
                <a:cubicBezTo>
                  <a:pt x="142" y="167"/>
                  <a:pt x="141" y="168"/>
                  <a:pt x="137" y="168"/>
                </a:cubicBezTo>
                <a:cubicBezTo>
                  <a:pt x="133" y="168"/>
                  <a:pt x="132" y="167"/>
                  <a:pt x="130" y="165"/>
                </a:cubicBezTo>
                <a:cubicBezTo>
                  <a:pt x="127" y="163"/>
                  <a:pt x="123" y="160"/>
                  <a:pt x="117" y="160"/>
                </a:cubicBezTo>
                <a:cubicBezTo>
                  <a:pt x="111" y="160"/>
                  <a:pt x="107" y="163"/>
                  <a:pt x="105" y="165"/>
                </a:cubicBezTo>
                <a:cubicBezTo>
                  <a:pt x="102" y="167"/>
                  <a:pt x="101" y="168"/>
                  <a:pt x="97" y="168"/>
                </a:cubicBezTo>
                <a:cubicBezTo>
                  <a:pt x="93" y="168"/>
                  <a:pt x="92" y="167"/>
                  <a:pt x="90" y="165"/>
                </a:cubicBezTo>
                <a:cubicBezTo>
                  <a:pt x="87" y="163"/>
                  <a:pt x="83" y="160"/>
                  <a:pt x="77" y="160"/>
                </a:cubicBezTo>
                <a:cubicBezTo>
                  <a:pt x="71" y="160"/>
                  <a:pt x="67" y="163"/>
                  <a:pt x="65" y="165"/>
                </a:cubicBezTo>
                <a:cubicBezTo>
                  <a:pt x="64" y="165"/>
                  <a:pt x="64" y="166"/>
                  <a:pt x="63" y="166"/>
                </a:cubicBezTo>
                <a:cubicBezTo>
                  <a:pt x="60" y="161"/>
                  <a:pt x="58" y="154"/>
                  <a:pt x="57" y="14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10" y="134"/>
                  <a:pt x="113" y="133"/>
                  <a:pt x="117" y="133"/>
                </a:cubicBezTo>
                <a:cubicBezTo>
                  <a:pt x="121" y="133"/>
                  <a:pt x="124" y="134"/>
                  <a:pt x="128" y="135"/>
                </a:cubicBezTo>
                <a:cubicBezTo>
                  <a:pt x="177" y="147"/>
                  <a:pt x="177" y="147"/>
                  <a:pt x="177" y="147"/>
                </a:cubicBezTo>
                <a:cubicBezTo>
                  <a:pt x="176" y="154"/>
                  <a:pt x="174" y="161"/>
                  <a:pt x="171" y="166"/>
                </a:cubicBezTo>
                <a:close/>
                <a:moveTo>
                  <a:pt x="93" y="96"/>
                </a:moveTo>
                <a:cubicBezTo>
                  <a:pt x="109" y="96"/>
                  <a:pt x="109" y="96"/>
                  <a:pt x="109" y="96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96"/>
                </a:lnTo>
                <a:close/>
                <a:moveTo>
                  <a:pt x="125" y="96"/>
                </a:moveTo>
                <a:cubicBezTo>
                  <a:pt x="141" y="96"/>
                  <a:pt x="141" y="96"/>
                  <a:pt x="141" y="96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25" y="88"/>
                  <a:pt x="125" y="88"/>
                  <a:pt x="125" y="88"/>
                </a:cubicBezTo>
                <a:lnTo>
                  <a:pt x="125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3" name="Freeform 659"/>
          <p:cNvSpPr>
            <a:spLocks noEditPoints="1"/>
          </p:cNvSpPr>
          <p:nvPr/>
        </p:nvSpPr>
        <p:spPr bwMode="auto">
          <a:xfrm>
            <a:off x="3026664" y="3867524"/>
            <a:ext cx="389096" cy="394526"/>
          </a:xfrm>
          <a:custGeom>
            <a:avLst/>
            <a:gdLst>
              <a:gd name="T0" fmla="*/ 15 w 182"/>
              <a:gd name="T1" fmla="*/ 120 h 184"/>
              <a:gd name="T2" fmla="*/ 47 w 182"/>
              <a:gd name="T3" fmla="*/ 184 h 184"/>
              <a:gd name="T4" fmla="*/ 79 w 182"/>
              <a:gd name="T5" fmla="*/ 120 h 184"/>
              <a:gd name="T6" fmla="*/ 71 w 182"/>
              <a:gd name="T7" fmla="*/ 168 h 184"/>
              <a:gd name="T8" fmla="*/ 23 w 182"/>
              <a:gd name="T9" fmla="*/ 168 h 184"/>
              <a:gd name="T10" fmla="*/ 47 w 182"/>
              <a:gd name="T11" fmla="*/ 168 h 184"/>
              <a:gd name="T12" fmla="*/ 71 w 182"/>
              <a:gd name="T13" fmla="*/ 168 h 184"/>
              <a:gd name="T14" fmla="*/ 47 w 182"/>
              <a:gd name="T15" fmla="*/ 160 h 184"/>
              <a:gd name="T16" fmla="*/ 23 w 182"/>
              <a:gd name="T17" fmla="*/ 147 h 184"/>
              <a:gd name="T18" fmla="*/ 71 w 182"/>
              <a:gd name="T19" fmla="*/ 147 h 184"/>
              <a:gd name="T20" fmla="*/ 71 w 182"/>
              <a:gd name="T21" fmla="*/ 136 h 184"/>
              <a:gd name="T22" fmla="*/ 23 w 182"/>
              <a:gd name="T23" fmla="*/ 136 h 184"/>
              <a:gd name="T24" fmla="*/ 47 w 182"/>
              <a:gd name="T25" fmla="*/ 136 h 184"/>
              <a:gd name="T26" fmla="*/ 71 w 182"/>
              <a:gd name="T27" fmla="*/ 136 h 184"/>
              <a:gd name="T28" fmla="*/ 23 w 182"/>
              <a:gd name="T29" fmla="*/ 120 h 184"/>
              <a:gd name="T30" fmla="*/ 71 w 182"/>
              <a:gd name="T31" fmla="*/ 120 h 184"/>
              <a:gd name="T32" fmla="*/ 181 w 182"/>
              <a:gd name="T33" fmla="*/ 78 h 184"/>
              <a:gd name="T34" fmla="*/ 95 w 182"/>
              <a:gd name="T35" fmla="*/ 0 h 184"/>
              <a:gd name="T36" fmla="*/ 87 w 182"/>
              <a:gd name="T37" fmla="*/ 8 h 184"/>
              <a:gd name="T38" fmla="*/ 2 w 182"/>
              <a:gd name="T39" fmla="*/ 83 h 184"/>
              <a:gd name="T40" fmla="*/ 25 w 182"/>
              <a:gd name="T41" fmla="*/ 76 h 184"/>
              <a:gd name="T42" fmla="*/ 62 w 182"/>
              <a:gd name="T43" fmla="*/ 98 h 184"/>
              <a:gd name="T44" fmla="*/ 87 w 182"/>
              <a:gd name="T45" fmla="*/ 156 h 184"/>
              <a:gd name="T46" fmla="*/ 103 w 182"/>
              <a:gd name="T47" fmla="*/ 184 h 184"/>
              <a:gd name="T48" fmla="*/ 111 w 182"/>
              <a:gd name="T49" fmla="*/ 176 h 184"/>
              <a:gd name="T50" fmla="*/ 119 w 182"/>
              <a:gd name="T51" fmla="*/ 156 h 184"/>
              <a:gd name="T52" fmla="*/ 111 w 182"/>
              <a:gd name="T53" fmla="*/ 144 h 184"/>
              <a:gd name="T54" fmla="*/ 135 w 182"/>
              <a:gd name="T55" fmla="*/ 128 h 184"/>
              <a:gd name="T56" fmla="*/ 159 w 182"/>
              <a:gd name="T57" fmla="*/ 144 h 184"/>
              <a:gd name="T58" fmla="*/ 167 w 182"/>
              <a:gd name="T59" fmla="*/ 184 h 184"/>
              <a:gd name="T60" fmla="*/ 157 w 182"/>
              <a:gd name="T61" fmla="*/ 129 h 184"/>
              <a:gd name="T62" fmla="*/ 167 w 182"/>
              <a:gd name="T63" fmla="*/ 96 h 184"/>
              <a:gd name="T64" fmla="*/ 175 w 182"/>
              <a:gd name="T65" fmla="*/ 83 h 184"/>
              <a:gd name="T66" fmla="*/ 181 w 182"/>
              <a:gd name="T67" fmla="*/ 78 h 184"/>
              <a:gd name="T68" fmla="*/ 103 w 182"/>
              <a:gd name="T69" fmla="*/ 144 h 184"/>
              <a:gd name="T70" fmla="*/ 95 w 182"/>
              <a:gd name="T71" fmla="*/ 156 h 184"/>
              <a:gd name="T72" fmla="*/ 107 w 182"/>
              <a:gd name="T73" fmla="*/ 81 h 184"/>
              <a:gd name="T74" fmla="*/ 122 w 182"/>
              <a:gd name="T75" fmla="*/ 125 h 184"/>
              <a:gd name="T76" fmla="*/ 135 w 182"/>
              <a:gd name="T77" fmla="*/ 120 h 184"/>
              <a:gd name="T78" fmla="*/ 113 w 182"/>
              <a:gd name="T79" fmla="*/ 87 h 184"/>
              <a:gd name="T80" fmla="*/ 124 w 182"/>
              <a:gd name="T81" fmla="*/ 100 h 184"/>
              <a:gd name="T82" fmla="*/ 150 w 182"/>
              <a:gd name="T83" fmla="*/ 77 h 184"/>
              <a:gd name="T84" fmla="*/ 135 w 182"/>
              <a:gd name="T85" fmla="*/ 120 h 184"/>
              <a:gd name="T86" fmla="*/ 124 w 182"/>
              <a:gd name="T87" fmla="*/ 88 h 184"/>
              <a:gd name="T88" fmla="*/ 89 w 182"/>
              <a:gd name="T89" fmla="*/ 68 h 184"/>
              <a:gd name="T90" fmla="*/ 25 w 182"/>
              <a:gd name="T91" fmla="*/ 68 h 184"/>
              <a:gd name="T92" fmla="*/ 91 w 182"/>
              <a:gd name="T93" fmla="*/ 16 h 184"/>
              <a:gd name="T94" fmla="*/ 157 w 182"/>
              <a:gd name="T95" fmla="*/ 68 h 184"/>
              <a:gd name="T96" fmla="*/ 119 w 182"/>
              <a:gd name="T97" fmla="*/ 69 h 184"/>
              <a:gd name="T98" fmla="*/ 113 w 182"/>
              <a:gd name="T99" fmla="*/ 26 h 184"/>
              <a:gd name="T100" fmla="*/ 55 w 182"/>
              <a:gd name="T101" fmla="*/ 67 h 184"/>
              <a:gd name="T102" fmla="*/ 76 w 182"/>
              <a:gd name="T103" fmla="*/ 30 h 184"/>
              <a:gd name="T104" fmla="*/ 55 w 182"/>
              <a:gd name="T105" fmla="*/ 6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2" h="184">
                <a:moveTo>
                  <a:pt x="47" y="104"/>
                </a:moveTo>
                <a:cubicBezTo>
                  <a:pt x="31" y="104"/>
                  <a:pt x="15" y="109"/>
                  <a:pt x="15" y="120"/>
                </a:cubicBezTo>
                <a:cubicBezTo>
                  <a:pt x="15" y="168"/>
                  <a:pt x="15" y="168"/>
                  <a:pt x="15" y="168"/>
                </a:cubicBezTo>
                <a:cubicBezTo>
                  <a:pt x="15" y="179"/>
                  <a:pt x="31" y="184"/>
                  <a:pt x="47" y="184"/>
                </a:cubicBezTo>
                <a:cubicBezTo>
                  <a:pt x="63" y="184"/>
                  <a:pt x="79" y="179"/>
                  <a:pt x="79" y="168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09"/>
                  <a:pt x="63" y="104"/>
                  <a:pt x="47" y="104"/>
                </a:cubicBezTo>
                <a:close/>
                <a:moveTo>
                  <a:pt x="71" y="168"/>
                </a:moveTo>
                <a:cubicBezTo>
                  <a:pt x="71" y="171"/>
                  <a:pt x="62" y="176"/>
                  <a:pt x="47" y="176"/>
                </a:cubicBezTo>
                <a:cubicBezTo>
                  <a:pt x="32" y="176"/>
                  <a:pt x="23" y="171"/>
                  <a:pt x="23" y="168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9" y="166"/>
                  <a:pt x="38" y="168"/>
                  <a:pt x="47" y="168"/>
                </a:cubicBezTo>
                <a:cubicBezTo>
                  <a:pt x="56" y="168"/>
                  <a:pt x="65" y="166"/>
                  <a:pt x="71" y="163"/>
                </a:cubicBezTo>
                <a:lnTo>
                  <a:pt x="71" y="168"/>
                </a:lnTo>
                <a:close/>
                <a:moveTo>
                  <a:pt x="71" y="152"/>
                </a:moveTo>
                <a:cubicBezTo>
                  <a:pt x="71" y="155"/>
                  <a:pt x="62" y="160"/>
                  <a:pt x="47" y="160"/>
                </a:cubicBezTo>
                <a:cubicBezTo>
                  <a:pt x="32" y="160"/>
                  <a:pt x="23" y="155"/>
                  <a:pt x="23" y="152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9" y="150"/>
                  <a:pt x="38" y="152"/>
                  <a:pt x="47" y="152"/>
                </a:cubicBezTo>
                <a:cubicBezTo>
                  <a:pt x="56" y="152"/>
                  <a:pt x="65" y="150"/>
                  <a:pt x="71" y="147"/>
                </a:cubicBezTo>
                <a:lnTo>
                  <a:pt x="71" y="152"/>
                </a:lnTo>
                <a:close/>
                <a:moveTo>
                  <a:pt x="71" y="136"/>
                </a:moveTo>
                <a:cubicBezTo>
                  <a:pt x="71" y="139"/>
                  <a:pt x="62" y="144"/>
                  <a:pt x="47" y="144"/>
                </a:cubicBezTo>
                <a:cubicBezTo>
                  <a:pt x="32" y="144"/>
                  <a:pt x="23" y="139"/>
                  <a:pt x="23" y="136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9" y="134"/>
                  <a:pt x="38" y="136"/>
                  <a:pt x="47" y="136"/>
                </a:cubicBezTo>
                <a:cubicBezTo>
                  <a:pt x="56" y="136"/>
                  <a:pt x="65" y="134"/>
                  <a:pt x="71" y="131"/>
                </a:cubicBezTo>
                <a:lnTo>
                  <a:pt x="71" y="136"/>
                </a:lnTo>
                <a:close/>
                <a:moveTo>
                  <a:pt x="47" y="128"/>
                </a:moveTo>
                <a:cubicBezTo>
                  <a:pt x="32" y="128"/>
                  <a:pt x="23" y="123"/>
                  <a:pt x="23" y="120"/>
                </a:cubicBezTo>
                <a:cubicBezTo>
                  <a:pt x="23" y="117"/>
                  <a:pt x="32" y="112"/>
                  <a:pt x="47" y="112"/>
                </a:cubicBezTo>
                <a:cubicBezTo>
                  <a:pt x="62" y="112"/>
                  <a:pt x="71" y="117"/>
                  <a:pt x="71" y="120"/>
                </a:cubicBezTo>
                <a:cubicBezTo>
                  <a:pt x="71" y="123"/>
                  <a:pt x="62" y="128"/>
                  <a:pt x="47" y="128"/>
                </a:cubicBezTo>
                <a:close/>
                <a:moveTo>
                  <a:pt x="181" y="78"/>
                </a:moveTo>
                <a:cubicBezTo>
                  <a:pt x="168" y="38"/>
                  <a:pt x="133" y="10"/>
                  <a:pt x="95" y="8"/>
                </a:cubicBezTo>
                <a:cubicBezTo>
                  <a:pt x="95" y="0"/>
                  <a:pt x="95" y="0"/>
                  <a:pt x="95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8"/>
                  <a:pt x="87" y="8"/>
                  <a:pt x="87" y="8"/>
                </a:cubicBezTo>
                <a:cubicBezTo>
                  <a:pt x="49" y="10"/>
                  <a:pt x="14" y="38"/>
                  <a:pt x="1" y="78"/>
                </a:cubicBezTo>
                <a:cubicBezTo>
                  <a:pt x="0" y="80"/>
                  <a:pt x="1" y="82"/>
                  <a:pt x="2" y="83"/>
                </a:cubicBezTo>
                <a:cubicBezTo>
                  <a:pt x="4" y="84"/>
                  <a:pt x="6" y="84"/>
                  <a:pt x="7" y="83"/>
                </a:cubicBezTo>
                <a:cubicBezTo>
                  <a:pt x="13" y="78"/>
                  <a:pt x="19" y="76"/>
                  <a:pt x="25" y="76"/>
                </a:cubicBezTo>
                <a:cubicBezTo>
                  <a:pt x="37" y="76"/>
                  <a:pt x="48" y="84"/>
                  <a:pt x="54" y="98"/>
                </a:cubicBezTo>
                <a:cubicBezTo>
                  <a:pt x="56" y="101"/>
                  <a:pt x="60" y="101"/>
                  <a:pt x="62" y="98"/>
                </a:cubicBezTo>
                <a:cubicBezTo>
                  <a:pt x="67" y="86"/>
                  <a:pt x="77" y="78"/>
                  <a:pt x="87" y="76"/>
                </a:cubicBezTo>
                <a:cubicBezTo>
                  <a:pt x="87" y="156"/>
                  <a:pt x="87" y="156"/>
                  <a:pt x="87" y="156"/>
                </a:cubicBezTo>
                <a:cubicBezTo>
                  <a:pt x="87" y="166"/>
                  <a:pt x="94" y="174"/>
                  <a:pt x="103" y="176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111" y="184"/>
                  <a:pt x="111" y="184"/>
                  <a:pt x="111" y="184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20" y="174"/>
                  <a:pt x="127" y="166"/>
                  <a:pt x="127" y="156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61"/>
                  <a:pt x="116" y="166"/>
                  <a:pt x="111" y="167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11" y="141"/>
                  <a:pt x="113" y="138"/>
                  <a:pt x="116" y="137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54" y="137"/>
                  <a:pt x="154" y="137"/>
                  <a:pt x="154" y="137"/>
                </a:cubicBezTo>
                <a:cubicBezTo>
                  <a:pt x="157" y="138"/>
                  <a:pt x="159" y="141"/>
                  <a:pt x="159" y="14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7" y="184"/>
                  <a:pt x="167" y="184"/>
                  <a:pt x="167" y="184"/>
                </a:cubicBezTo>
                <a:cubicBezTo>
                  <a:pt x="167" y="144"/>
                  <a:pt x="167" y="144"/>
                  <a:pt x="167" y="144"/>
                </a:cubicBezTo>
                <a:cubicBezTo>
                  <a:pt x="167" y="138"/>
                  <a:pt x="163" y="132"/>
                  <a:pt x="157" y="129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59" y="120"/>
                  <a:pt x="167" y="109"/>
                  <a:pt x="167" y="96"/>
                </a:cubicBezTo>
                <a:cubicBezTo>
                  <a:pt x="167" y="88"/>
                  <a:pt x="164" y="82"/>
                  <a:pt x="160" y="76"/>
                </a:cubicBezTo>
                <a:cubicBezTo>
                  <a:pt x="165" y="77"/>
                  <a:pt x="170" y="79"/>
                  <a:pt x="175" y="83"/>
                </a:cubicBezTo>
                <a:cubicBezTo>
                  <a:pt x="176" y="84"/>
                  <a:pt x="178" y="84"/>
                  <a:pt x="180" y="83"/>
                </a:cubicBezTo>
                <a:cubicBezTo>
                  <a:pt x="181" y="82"/>
                  <a:pt x="182" y="80"/>
                  <a:pt x="181" y="78"/>
                </a:cubicBezTo>
                <a:close/>
                <a:moveTo>
                  <a:pt x="113" y="129"/>
                </a:moveTo>
                <a:cubicBezTo>
                  <a:pt x="107" y="132"/>
                  <a:pt x="103" y="138"/>
                  <a:pt x="103" y="144"/>
                </a:cubicBezTo>
                <a:cubicBezTo>
                  <a:pt x="103" y="167"/>
                  <a:pt x="103" y="167"/>
                  <a:pt x="103" y="167"/>
                </a:cubicBezTo>
                <a:cubicBezTo>
                  <a:pt x="98" y="166"/>
                  <a:pt x="95" y="161"/>
                  <a:pt x="95" y="156"/>
                </a:cubicBezTo>
                <a:cubicBezTo>
                  <a:pt x="95" y="76"/>
                  <a:pt x="95" y="76"/>
                  <a:pt x="95" y="76"/>
                </a:cubicBezTo>
                <a:cubicBezTo>
                  <a:pt x="99" y="77"/>
                  <a:pt x="103" y="79"/>
                  <a:pt x="107" y="81"/>
                </a:cubicBezTo>
                <a:cubicBezTo>
                  <a:pt x="104" y="86"/>
                  <a:pt x="103" y="91"/>
                  <a:pt x="103" y="96"/>
                </a:cubicBezTo>
                <a:cubicBezTo>
                  <a:pt x="103" y="109"/>
                  <a:pt x="111" y="120"/>
                  <a:pt x="122" y="125"/>
                </a:cubicBezTo>
                <a:lnTo>
                  <a:pt x="113" y="129"/>
                </a:lnTo>
                <a:close/>
                <a:moveTo>
                  <a:pt x="135" y="120"/>
                </a:moveTo>
                <a:cubicBezTo>
                  <a:pt x="122" y="120"/>
                  <a:pt x="111" y="109"/>
                  <a:pt x="111" y="96"/>
                </a:cubicBezTo>
                <a:cubicBezTo>
                  <a:pt x="111" y="93"/>
                  <a:pt x="112" y="89"/>
                  <a:pt x="113" y="87"/>
                </a:cubicBezTo>
                <a:cubicBezTo>
                  <a:pt x="116" y="90"/>
                  <a:pt x="118" y="93"/>
                  <a:pt x="120" y="98"/>
                </a:cubicBezTo>
                <a:cubicBezTo>
                  <a:pt x="121" y="99"/>
                  <a:pt x="123" y="100"/>
                  <a:pt x="124" y="100"/>
                </a:cubicBezTo>
                <a:cubicBezTo>
                  <a:pt x="126" y="100"/>
                  <a:pt x="127" y="99"/>
                  <a:pt x="128" y="98"/>
                </a:cubicBezTo>
                <a:cubicBezTo>
                  <a:pt x="133" y="87"/>
                  <a:pt x="141" y="80"/>
                  <a:pt x="150" y="77"/>
                </a:cubicBezTo>
                <a:cubicBezTo>
                  <a:pt x="155" y="81"/>
                  <a:pt x="159" y="88"/>
                  <a:pt x="159" y="96"/>
                </a:cubicBezTo>
                <a:cubicBezTo>
                  <a:pt x="159" y="109"/>
                  <a:pt x="148" y="120"/>
                  <a:pt x="135" y="120"/>
                </a:cubicBezTo>
                <a:close/>
                <a:moveTo>
                  <a:pt x="157" y="68"/>
                </a:moveTo>
                <a:cubicBezTo>
                  <a:pt x="144" y="68"/>
                  <a:pt x="132" y="75"/>
                  <a:pt x="124" y="88"/>
                </a:cubicBezTo>
                <a:cubicBezTo>
                  <a:pt x="116" y="76"/>
                  <a:pt x="105" y="69"/>
                  <a:pt x="93" y="68"/>
                </a:cubicBezTo>
                <a:cubicBezTo>
                  <a:pt x="89" y="68"/>
                  <a:pt x="89" y="68"/>
                  <a:pt x="89" y="68"/>
                </a:cubicBezTo>
                <a:cubicBezTo>
                  <a:pt x="77" y="69"/>
                  <a:pt x="66" y="76"/>
                  <a:pt x="58" y="88"/>
                </a:cubicBezTo>
                <a:cubicBezTo>
                  <a:pt x="50" y="75"/>
                  <a:pt x="38" y="68"/>
                  <a:pt x="25" y="68"/>
                </a:cubicBezTo>
                <a:cubicBezTo>
                  <a:pt x="21" y="68"/>
                  <a:pt x="17" y="69"/>
                  <a:pt x="13" y="70"/>
                </a:cubicBezTo>
                <a:cubicBezTo>
                  <a:pt x="28" y="37"/>
                  <a:pt x="58" y="16"/>
                  <a:pt x="91" y="16"/>
                </a:cubicBezTo>
                <a:cubicBezTo>
                  <a:pt x="124" y="16"/>
                  <a:pt x="154" y="37"/>
                  <a:pt x="169" y="70"/>
                </a:cubicBezTo>
                <a:cubicBezTo>
                  <a:pt x="165" y="69"/>
                  <a:pt x="161" y="68"/>
                  <a:pt x="157" y="68"/>
                </a:cubicBezTo>
                <a:close/>
                <a:moveTo>
                  <a:pt x="106" y="30"/>
                </a:moveTo>
                <a:cubicBezTo>
                  <a:pt x="111" y="39"/>
                  <a:pt x="115" y="53"/>
                  <a:pt x="119" y="69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3" y="50"/>
                  <a:pt x="118" y="36"/>
                  <a:pt x="113" y="26"/>
                </a:cubicBezTo>
                <a:lnTo>
                  <a:pt x="106" y="30"/>
                </a:lnTo>
                <a:close/>
                <a:moveTo>
                  <a:pt x="55" y="67"/>
                </a:moveTo>
                <a:cubicBezTo>
                  <a:pt x="63" y="69"/>
                  <a:pt x="63" y="69"/>
                  <a:pt x="63" y="69"/>
                </a:cubicBezTo>
                <a:cubicBezTo>
                  <a:pt x="67" y="53"/>
                  <a:pt x="71" y="39"/>
                  <a:pt x="76" y="30"/>
                </a:cubicBezTo>
                <a:cubicBezTo>
                  <a:pt x="69" y="26"/>
                  <a:pt x="69" y="26"/>
                  <a:pt x="69" y="26"/>
                </a:cubicBezTo>
                <a:cubicBezTo>
                  <a:pt x="64" y="36"/>
                  <a:pt x="59" y="50"/>
                  <a:pt x="55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0" name="Freeform 688"/>
          <p:cNvSpPr>
            <a:spLocks noEditPoints="1"/>
          </p:cNvSpPr>
          <p:nvPr/>
        </p:nvSpPr>
        <p:spPr bwMode="auto">
          <a:xfrm>
            <a:off x="5505116" y="3919103"/>
            <a:ext cx="360140" cy="325755"/>
          </a:xfrm>
          <a:custGeom>
            <a:avLst/>
            <a:gdLst>
              <a:gd name="T0" fmla="*/ 120 w 168"/>
              <a:gd name="T1" fmla="*/ 52 h 152"/>
              <a:gd name="T2" fmla="*/ 97 w 168"/>
              <a:gd name="T3" fmla="*/ 1 h 152"/>
              <a:gd name="T4" fmla="*/ 84 w 168"/>
              <a:gd name="T5" fmla="*/ 3 h 152"/>
              <a:gd name="T6" fmla="*/ 71 w 168"/>
              <a:gd name="T7" fmla="*/ 1 h 152"/>
              <a:gd name="T8" fmla="*/ 48 w 168"/>
              <a:gd name="T9" fmla="*/ 52 h 152"/>
              <a:gd name="T10" fmla="*/ 0 w 168"/>
              <a:gd name="T11" fmla="*/ 68 h 152"/>
              <a:gd name="T12" fmla="*/ 4 w 168"/>
              <a:gd name="T13" fmla="*/ 88 h 152"/>
              <a:gd name="T14" fmla="*/ 23 w 168"/>
              <a:gd name="T15" fmla="*/ 141 h 152"/>
              <a:gd name="T16" fmla="*/ 132 w 168"/>
              <a:gd name="T17" fmla="*/ 152 h 152"/>
              <a:gd name="T18" fmla="*/ 156 w 168"/>
              <a:gd name="T19" fmla="*/ 88 h 152"/>
              <a:gd name="T20" fmla="*/ 168 w 168"/>
              <a:gd name="T21" fmla="*/ 84 h 152"/>
              <a:gd name="T22" fmla="*/ 152 w 168"/>
              <a:gd name="T23" fmla="*/ 52 h 152"/>
              <a:gd name="T24" fmla="*/ 91 w 168"/>
              <a:gd name="T25" fmla="*/ 8 h 152"/>
              <a:gd name="T26" fmla="*/ 94 w 168"/>
              <a:gd name="T27" fmla="*/ 8 h 152"/>
              <a:gd name="T28" fmla="*/ 116 w 168"/>
              <a:gd name="T29" fmla="*/ 63 h 152"/>
              <a:gd name="T30" fmla="*/ 108 w 168"/>
              <a:gd name="T31" fmla="*/ 65 h 152"/>
              <a:gd name="T32" fmla="*/ 88 w 168"/>
              <a:gd name="T33" fmla="*/ 10 h 152"/>
              <a:gd name="T34" fmla="*/ 95 w 168"/>
              <a:gd name="T35" fmla="*/ 52 h 152"/>
              <a:gd name="T36" fmla="*/ 84 w 168"/>
              <a:gd name="T37" fmla="*/ 25 h 152"/>
              <a:gd name="T38" fmla="*/ 72 w 168"/>
              <a:gd name="T39" fmla="*/ 11 h 152"/>
              <a:gd name="T40" fmla="*/ 76 w 168"/>
              <a:gd name="T41" fmla="*/ 8 h 152"/>
              <a:gd name="T42" fmla="*/ 80 w 168"/>
              <a:gd name="T43" fmla="*/ 10 h 152"/>
              <a:gd name="T44" fmla="*/ 60 w 168"/>
              <a:gd name="T45" fmla="*/ 65 h 152"/>
              <a:gd name="T46" fmla="*/ 52 w 168"/>
              <a:gd name="T47" fmla="*/ 63 h 152"/>
              <a:gd name="T48" fmla="*/ 124 w 168"/>
              <a:gd name="T49" fmla="*/ 96 h 152"/>
              <a:gd name="T50" fmla="*/ 144 w 168"/>
              <a:gd name="T51" fmla="*/ 104 h 152"/>
              <a:gd name="T52" fmla="*/ 124 w 168"/>
              <a:gd name="T53" fmla="*/ 112 h 152"/>
              <a:gd name="T54" fmla="*/ 141 w 168"/>
              <a:gd name="T55" fmla="*/ 120 h 152"/>
              <a:gd name="T56" fmla="*/ 124 w 168"/>
              <a:gd name="T57" fmla="*/ 128 h 152"/>
              <a:gd name="T58" fmla="*/ 138 w 168"/>
              <a:gd name="T59" fmla="*/ 136 h 152"/>
              <a:gd name="T60" fmla="*/ 132 w 168"/>
              <a:gd name="T61" fmla="*/ 144 h 152"/>
              <a:gd name="T62" fmla="*/ 30 w 168"/>
              <a:gd name="T63" fmla="*/ 139 h 152"/>
              <a:gd name="T64" fmla="*/ 44 w 168"/>
              <a:gd name="T65" fmla="*/ 136 h 152"/>
              <a:gd name="T66" fmla="*/ 28 w 168"/>
              <a:gd name="T67" fmla="*/ 128 h 152"/>
              <a:gd name="T68" fmla="*/ 44 w 168"/>
              <a:gd name="T69" fmla="*/ 120 h 152"/>
              <a:gd name="T70" fmla="*/ 25 w 168"/>
              <a:gd name="T71" fmla="*/ 112 h 152"/>
              <a:gd name="T72" fmla="*/ 44 w 168"/>
              <a:gd name="T73" fmla="*/ 104 h 152"/>
              <a:gd name="T74" fmla="*/ 22 w 168"/>
              <a:gd name="T75" fmla="*/ 96 h 152"/>
              <a:gd name="T76" fmla="*/ 147 w 168"/>
              <a:gd name="T77" fmla="*/ 88 h 152"/>
              <a:gd name="T78" fmla="*/ 160 w 168"/>
              <a:gd name="T79" fmla="*/ 80 h 152"/>
              <a:gd name="T80" fmla="*/ 8 w 168"/>
              <a:gd name="T81" fmla="*/ 68 h 152"/>
              <a:gd name="T82" fmla="*/ 45 w 168"/>
              <a:gd name="T83" fmla="*/ 60 h 152"/>
              <a:gd name="T84" fmla="*/ 56 w 168"/>
              <a:gd name="T85" fmla="*/ 76 h 152"/>
              <a:gd name="T86" fmla="*/ 70 w 168"/>
              <a:gd name="T87" fmla="*/ 60 h 152"/>
              <a:gd name="T88" fmla="*/ 101 w 168"/>
              <a:gd name="T89" fmla="*/ 68 h 152"/>
              <a:gd name="T90" fmla="*/ 116 w 168"/>
              <a:gd name="T91" fmla="*/ 75 h 152"/>
              <a:gd name="T92" fmla="*/ 152 w 168"/>
              <a:gd name="T93" fmla="*/ 60 h 152"/>
              <a:gd name="T94" fmla="*/ 160 w 168"/>
              <a:gd name="T95" fmla="*/ 80 h 152"/>
              <a:gd name="T96" fmla="*/ 60 w 168"/>
              <a:gd name="T97" fmla="*/ 128 h 152"/>
              <a:gd name="T98" fmla="*/ 76 w 168"/>
              <a:gd name="T99" fmla="*/ 136 h 152"/>
              <a:gd name="T100" fmla="*/ 108 w 168"/>
              <a:gd name="T101" fmla="*/ 128 h 152"/>
              <a:gd name="T102" fmla="*/ 92 w 168"/>
              <a:gd name="T103" fmla="*/ 136 h 152"/>
              <a:gd name="T104" fmla="*/ 108 w 168"/>
              <a:gd name="T105" fmla="*/ 128 h 152"/>
              <a:gd name="T106" fmla="*/ 60 w 168"/>
              <a:gd name="T107" fmla="*/ 112 h 152"/>
              <a:gd name="T108" fmla="*/ 76 w 168"/>
              <a:gd name="T109" fmla="*/ 120 h 152"/>
              <a:gd name="T110" fmla="*/ 108 w 168"/>
              <a:gd name="T111" fmla="*/ 112 h 152"/>
              <a:gd name="T112" fmla="*/ 92 w 168"/>
              <a:gd name="T113" fmla="*/ 120 h 152"/>
              <a:gd name="T114" fmla="*/ 108 w 168"/>
              <a:gd name="T115" fmla="*/ 112 h 152"/>
              <a:gd name="T116" fmla="*/ 60 w 168"/>
              <a:gd name="T117" fmla="*/ 96 h 152"/>
              <a:gd name="T118" fmla="*/ 76 w 168"/>
              <a:gd name="T119" fmla="*/ 104 h 152"/>
              <a:gd name="T120" fmla="*/ 108 w 168"/>
              <a:gd name="T121" fmla="*/ 96 h 152"/>
              <a:gd name="T122" fmla="*/ 92 w 168"/>
              <a:gd name="T123" fmla="*/ 104 h 152"/>
              <a:gd name="T124" fmla="*/ 108 w 168"/>
              <a:gd name="T125" fmla="*/ 9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52">
                <a:moveTo>
                  <a:pt x="152" y="52"/>
                </a:moveTo>
                <a:cubicBezTo>
                  <a:pt x="120" y="52"/>
                  <a:pt x="120" y="52"/>
                  <a:pt x="120" y="52"/>
                </a:cubicBezTo>
                <a:cubicBezTo>
                  <a:pt x="103" y="8"/>
                  <a:pt x="103" y="8"/>
                  <a:pt x="103" y="8"/>
                </a:cubicBezTo>
                <a:cubicBezTo>
                  <a:pt x="102" y="5"/>
                  <a:pt x="100" y="2"/>
                  <a:pt x="97" y="1"/>
                </a:cubicBezTo>
                <a:cubicBezTo>
                  <a:pt x="94" y="0"/>
                  <a:pt x="91" y="0"/>
                  <a:pt x="88" y="1"/>
                </a:cubicBezTo>
                <a:cubicBezTo>
                  <a:pt x="86" y="1"/>
                  <a:pt x="85" y="2"/>
                  <a:pt x="84" y="3"/>
                </a:cubicBezTo>
                <a:cubicBezTo>
                  <a:pt x="83" y="2"/>
                  <a:pt x="82" y="1"/>
                  <a:pt x="80" y="1"/>
                </a:cubicBezTo>
                <a:cubicBezTo>
                  <a:pt x="77" y="0"/>
                  <a:pt x="74" y="0"/>
                  <a:pt x="71" y="1"/>
                </a:cubicBezTo>
                <a:cubicBezTo>
                  <a:pt x="68" y="2"/>
                  <a:pt x="66" y="5"/>
                  <a:pt x="65" y="8"/>
                </a:cubicBezTo>
                <a:cubicBezTo>
                  <a:pt x="48" y="52"/>
                  <a:pt x="48" y="52"/>
                  <a:pt x="48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7" y="52"/>
                  <a:pt x="0" y="59"/>
                  <a:pt x="0" y="6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4" y="147"/>
                  <a:pt x="30" y="152"/>
                  <a:pt x="36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8" y="152"/>
                  <a:pt x="144" y="147"/>
                  <a:pt x="145" y="141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6" y="88"/>
                  <a:pt x="168" y="86"/>
                  <a:pt x="168" y="84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9"/>
                  <a:pt x="161" y="52"/>
                  <a:pt x="152" y="52"/>
                </a:cubicBezTo>
                <a:close/>
                <a:moveTo>
                  <a:pt x="88" y="10"/>
                </a:moveTo>
                <a:cubicBezTo>
                  <a:pt x="89" y="9"/>
                  <a:pt x="90" y="9"/>
                  <a:pt x="91" y="8"/>
                </a:cubicBezTo>
                <a:cubicBezTo>
                  <a:pt x="91" y="8"/>
                  <a:pt x="92" y="8"/>
                  <a:pt x="92" y="8"/>
                </a:cubicBezTo>
                <a:cubicBezTo>
                  <a:pt x="93" y="8"/>
                  <a:pt x="93" y="8"/>
                  <a:pt x="94" y="8"/>
                </a:cubicBezTo>
                <a:cubicBezTo>
                  <a:pt x="95" y="9"/>
                  <a:pt x="95" y="10"/>
                  <a:pt x="96" y="11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5"/>
                  <a:pt x="115" y="67"/>
                  <a:pt x="113" y="68"/>
                </a:cubicBezTo>
                <a:cubicBezTo>
                  <a:pt x="111" y="69"/>
                  <a:pt x="109" y="67"/>
                  <a:pt x="108" y="65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2"/>
                  <a:pt x="88" y="11"/>
                  <a:pt x="88" y="10"/>
                </a:cubicBezTo>
                <a:close/>
                <a:moveTo>
                  <a:pt x="84" y="25"/>
                </a:moveTo>
                <a:cubicBezTo>
                  <a:pt x="95" y="52"/>
                  <a:pt x="95" y="52"/>
                  <a:pt x="95" y="52"/>
                </a:cubicBezTo>
                <a:cubicBezTo>
                  <a:pt x="73" y="52"/>
                  <a:pt x="73" y="52"/>
                  <a:pt x="73" y="52"/>
                </a:cubicBezTo>
                <a:lnTo>
                  <a:pt x="84" y="25"/>
                </a:lnTo>
                <a:close/>
                <a:moveTo>
                  <a:pt x="52" y="63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0"/>
                  <a:pt x="73" y="9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6" y="8"/>
                  <a:pt x="77" y="8"/>
                  <a:pt x="77" y="8"/>
                </a:cubicBezTo>
                <a:cubicBezTo>
                  <a:pt x="78" y="9"/>
                  <a:pt x="79" y="9"/>
                  <a:pt x="80" y="10"/>
                </a:cubicBezTo>
                <a:cubicBezTo>
                  <a:pt x="80" y="11"/>
                  <a:pt x="80" y="12"/>
                  <a:pt x="80" y="13"/>
                </a:cubicBezTo>
                <a:cubicBezTo>
                  <a:pt x="60" y="65"/>
                  <a:pt x="60" y="65"/>
                  <a:pt x="60" y="65"/>
                </a:cubicBezTo>
                <a:cubicBezTo>
                  <a:pt x="59" y="67"/>
                  <a:pt x="57" y="69"/>
                  <a:pt x="55" y="68"/>
                </a:cubicBezTo>
                <a:cubicBezTo>
                  <a:pt x="53" y="67"/>
                  <a:pt x="51" y="65"/>
                  <a:pt x="52" y="63"/>
                </a:cubicBezTo>
                <a:close/>
                <a:moveTo>
                  <a:pt x="146" y="96"/>
                </a:moveTo>
                <a:cubicBezTo>
                  <a:pt x="124" y="96"/>
                  <a:pt x="124" y="96"/>
                  <a:pt x="124" y="96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7" y="142"/>
                  <a:pt x="134" y="144"/>
                  <a:pt x="13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4" y="144"/>
                  <a:pt x="31" y="142"/>
                  <a:pt x="30" y="139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6"/>
                  <a:pt x="44" y="96"/>
                  <a:pt x="4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1" y="88"/>
                  <a:pt x="21" y="88"/>
                  <a:pt x="21" y="88"/>
                </a:cubicBezTo>
                <a:cubicBezTo>
                  <a:pt x="147" y="88"/>
                  <a:pt x="147" y="88"/>
                  <a:pt x="147" y="88"/>
                </a:cubicBezTo>
                <a:lnTo>
                  <a:pt x="146" y="96"/>
                </a:lnTo>
                <a:close/>
                <a:moveTo>
                  <a:pt x="160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12" y="60"/>
                  <a:pt x="1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6"/>
                  <a:pt x="46" y="73"/>
                  <a:pt x="52" y="75"/>
                </a:cubicBezTo>
                <a:cubicBezTo>
                  <a:pt x="53" y="76"/>
                  <a:pt x="55" y="76"/>
                  <a:pt x="56" y="76"/>
                </a:cubicBezTo>
                <a:cubicBezTo>
                  <a:pt x="61" y="76"/>
                  <a:pt x="65" y="73"/>
                  <a:pt x="67" y="68"/>
                </a:cubicBezTo>
                <a:cubicBezTo>
                  <a:pt x="70" y="60"/>
                  <a:pt x="70" y="60"/>
                  <a:pt x="7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3" y="73"/>
                  <a:pt x="107" y="76"/>
                  <a:pt x="112" y="76"/>
                </a:cubicBezTo>
                <a:cubicBezTo>
                  <a:pt x="113" y="76"/>
                  <a:pt x="115" y="76"/>
                  <a:pt x="116" y="75"/>
                </a:cubicBezTo>
                <a:cubicBezTo>
                  <a:pt x="122" y="73"/>
                  <a:pt x="125" y="66"/>
                  <a:pt x="123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6" y="60"/>
                  <a:pt x="160" y="64"/>
                  <a:pt x="160" y="68"/>
                </a:cubicBezTo>
                <a:lnTo>
                  <a:pt x="160" y="80"/>
                </a:lnTo>
                <a:close/>
                <a:moveTo>
                  <a:pt x="76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76" y="136"/>
                  <a:pt x="76" y="136"/>
                  <a:pt x="76" y="136"/>
                </a:cubicBezTo>
                <a:lnTo>
                  <a:pt x="76" y="128"/>
                </a:lnTo>
                <a:close/>
                <a:moveTo>
                  <a:pt x="108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8" y="136"/>
                  <a:pt x="108" y="136"/>
                  <a:pt x="108" y="136"/>
                </a:cubicBezTo>
                <a:lnTo>
                  <a:pt x="108" y="128"/>
                </a:lnTo>
                <a:close/>
                <a:moveTo>
                  <a:pt x="76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12"/>
                </a:lnTo>
                <a:close/>
                <a:moveTo>
                  <a:pt x="108" y="112"/>
                </a:moveTo>
                <a:cubicBezTo>
                  <a:pt x="92" y="112"/>
                  <a:pt x="92" y="112"/>
                  <a:pt x="92" y="112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108" y="120"/>
                  <a:pt x="108" y="120"/>
                  <a:pt x="108" y="120"/>
                </a:cubicBezTo>
                <a:lnTo>
                  <a:pt x="108" y="112"/>
                </a:lnTo>
                <a:close/>
                <a:moveTo>
                  <a:pt x="76" y="96"/>
                </a:moveTo>
                <a:cubicBezTo>
                  <a:pt x="60" y="96"/>
                  <a:pt x="60" y="96"/>
                  <a:pt x="60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lnTo>
                  <a:pt x="76" y="96"/>
                </a:lnTo>
                <a:close/>
                <a:moveTo>
                  <a:pt x="108" y="96"/>
                </a:moveTo>
                <a:cubicBezTo>
                  <a:pt x="92" y="96"/>
                  <a:pt x="92" y="96"/>
                  <a:pt x="92" y="96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8" y="104"/>
                  <a:pt x="108" y="104"/>
                  <a:pt x="108" y="104"/>
                </a:cubicBezTo>
                <a:lnTo>
                  <a:pt x="108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7" name="Freeform 689"/>
          <p:cNvSpPr>
            <a:spLocks noEditPoints="1"/>
          </p:cNvSpPr>
          <p:nvPr/>
        </p:nvSpPr>
        <p:spPr bwMode="auto">
          <a:xfrm>
            <a:off x="8757237" y="3945344"/>
            <a:ext cx="442484" cy="342043"/>
          </a:xfrm>
          <a:custGeom>
            <a:avLst/>
            <a:gdLst>
              <a:gd name="T0" fmla="*/ 152 w 207"/>
              <a:gd name="T1" fmla="*/ 44 h 160"/>
              <a:gd name="T2" fmla="*/ 136 w 207"/>
              <a:gd name="T3" fmla="*/ 0 h 160"/>
              <a:gd name="T4" fmla="*/ 80 w 207"/>
              <a:gd name="T5" fmla="*/ 37 h 160"/>
              <a:gd name="T6" fmla="*/ 68 w 207"/>
              <a:gd name="T7" fmla="*/ 24 h 160"/>
              <a:gd name="T8" fmla="*/ 16 w 207"/>
              <a:gd name="T9" fmla="*/ 44 h 160"/>
              <a:gd name="T10" fmla="*/ 0 w 207"/>
              <a:gd name="T11" fmla="*/ 56 h 160"/>
              <a:gd name="T12" fmla="*/ 12 w 207"/>
              <a:gd name="T13" fmla="*/ 84 h 160"/>
              <a:gd name="T14" fmla="*/ 36 w 207"/>
              <a:gd name="T15" fmla="*/ 104 h 160"/>
              <a:gd name="T16" fmla="*/ 55 w 207"/>
              <a:gd name="T17" fmla="*/ 151 h 160"/>
              <a:gd name="T18" fmla="*/ 74 w 207"/>
              <a:gd name="T19" fmla="*/ 160 h 160"/>
              <a:gd name="T20" fmla="*/ 85 w 207"/>
              <a:gd name="T21" fmla="*/ 145 h 160"/>
              <a:gd name="T22" fmla="*/ 80 w 207"/>
              <a:gd name="T23" fmla="*/ 92 h 160"/>
              <a:gd name="T24" fmla="*/ 120 w 207"/>
              <a:gd name="T25" fmla="*/ 114 h 160"/>
              <a:gd name="T26" fmla="*/ 152 w 207"/>
              <a:gd name="T27" fmla="*/ 112 h 160"/>
              <a:gd name="T28" fmla="*/ 168 w 207"/>
              <a:gd name="T29" fmla="*/ 64 h 160"/>
              <a:gd name="T30" fmla="*/ 12 w 207"/>
              <a:gd name="T31" fmla="*/ 76 h 160"/>
              <a:gd name="T32" fmla="*/ 8 w 207"/>
              <a:gd name="T33" fmla="*/ 56 h 160"/>
              <a:gd name="T34" fmla="*/ 16 w 207"/>
              <a:gd name="T35" fmla="*/ 52 h 160"/>
              <a:gd name="T36" fmla="*/ 77 w 207"/>
              <a:gd name="T37" fmla="*/ 147 h 160"/>
              <a:gd name="T38" fmla="*/ 74 w 207"/>
              <a:gd name="T39" fmla="*/ 152 h 160"/>
              <a:gd name="T40" fmla="*/ 62 w 207"/>
              <a:gd name="T41" fmla="*/ 149 h 160"/>
              <a:gd name="T42" fmla="*/ 36 w 207"/>
              <a:gd name="T43" fmla="*/ 96 h 160"/>
              <a:gd name="T44" fmla="*/ 24 w 207"/>
              <a:gd name="T45" fmla="*/ 44 h 160"/>
              <a:gd name="T46" fmla="*/ 68 w 207"/>
              <a:gd name="T47" fmla="*/ 32 h 160"/>
              <a:gd name="T48" fmla="*/ 72 w 207"/>
              <a:gd name="T49" fmla="*/ 92 h 160"/>
              <a:gd name="T50" fmla="*/ 66 w 207"/>
              <a:gd name="T51" fmla="*/ 98 h 160"/>
              <a:gd name="T52" fmla="*/ 77 w 207"/>
              <a:gd name="T53" fmla="*/ 147 h 160"/>
              <a:gd name="T54" fmla="*/ 136 w 207"/>
              <a:gd name="T55" fmla="*/ 120 h 160"/>
              <a:gd name="T56" fmla="*/ 128 w 207"/>
              <a:gd name="T57" fmla="*/ 88 h 160"/>
              <a:gd name="T58" fmla="*/ 120 w 207"/>
              <a:gd name="T59" fmla="*/ 105 h 160"/>
              <a:gd name="T60" fmla="*/ 80 w 207"/>
              <a:gd name="T61" fmla="*/ 46 h 160"/>
              <a:gd name="T62" fmla="*/ 120 w 207"/>
              <a:gd name="T63" fmla="*/ 40 h 160"/>
              <a:gd name="T64" fmla="*/ 128 w 207"/>
              <a:gd name="T65" fmla="*/ 16 h 160"/>
              <a:gd name="T66" fmla="*/ 144 w 207"/>
              <a:gd name="T67" fmla="*/ 16 h 160"/>
              <a:gd name="T68" fmla="*/ 152 w 207"/>
              <a:gd name="T69" fmla="*/ 75 h 160"/>
              <a:gd name="T70" fmla="*/ 160 w 207"/>
              <a:gd name="T71" fmla="*/ 64 h 160"/>
              <a:gd name="T72" fmla="*/ 166 w 207"/>
              <a:gd name="T73" fmla="*/ 22 h 160"/>
              <a:gd name="T74" fmla="*/ 161 w 207"/>
              <a:gd name="T75" fmla="*/ 101 h 160"/>
              <a:gd name="T76" fmla="*/ 166 w 207"/>
              <a:gd name="T77" fmla="*/ 22 h 160"/>
              <a:gd name="T78" fmla="*/ 172 w 207"/>
              <a:gd name="T79" fmla="*/ 16 h 160"/>
              <a:gd name="T80" fmla="*/ 178 w 207"/>
              <a:gd name="T8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7" h="160">
                <a:moveTo>
                  <a:pt x="168" y="64"/>
                </a:moveTo>
                <a:cubicBezTo>
                  <a:pt x="168" y="54"/>
                  <a:pt x="161" y="46"/>
                  <a:pt x="152" y="44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7"/>
                  <a:pt x="145" y="0"/>
                  <a:pt x="136" y="0"/>
                </a:cubicBezTo>
                <a:cubicBezTo>
                  <a:pt x="128" y="0"/>
                  <a:pt x="121" y="6"/>
                  <a:pt x="120" y="14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29"/>
                  <a:pt x="75" y="24"/>
                  <a:pt x="68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25" y="24"/>
                  <a:pt x="16" y="33"/>
                  <a:pt x="16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5" y="44"/>
                  <a:pt x="0" y="49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9"/>
                  <a:pt x="5" y="84"/>
                  <a:pt x="12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95"/>
                  <a:pt x="25" y="104"/>
                  <a:pt x="36" y="104"/>
                </a:cubicBezTo>
                <a:cubicBezTo>
                  <a:pt x="40" y="104"/>
                  <a:pt x="43" y="106"/>
                  <a:pt x="44" y="110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6" y="156"/>
                  <a:pt x="61" y="160"/>
                  <a:pt x="66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1" y="158"/>
                  <a:pt x="83" y="155"/>
                </a:cubicBezTo>
                <a:cubicBezTo>
                  <a:pt x="85" y="152"/>
                  <a:pt x="86" y="149"/>
                  <a:pt x="85" y="145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78" y="100"/>
                  <a:pt x="80" y="96"/>
                  <a:pt x="80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1" y="122"/>
                  <a:pt x="128" y="128"/>
                  <a:pt x="136" y="128"/>
                </a:cubicBezTo>
                <a:cubicBezTo>
                  <a:pt x="145" y="128"/>
                  <a:pt x="152" y="121"/>
                  <a:pt x="152" y="112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61" y="82"/>
                  <a:pt x="168" y="74"/>
                  <a:pt x="168" y="64"/>
                </a:cubicBezTo>
                <a:close/>
                <a:moveTo>
                  <a:pt x="16" y="76"/>
                </a:moveTo>
                <a:cubicBezTo>
                  <a:pt x="12" y="76"/>
                  <a:pt x="12" y="76"/>
                  <a:pt x="12" y="76"/>
                </a:cubicBezTo>
                <a:cubicBezTo>
                  <a:pt x="10" y="76"/>
                  <a:pt x="8" y="74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4"/>
                  <a:pt x="10" y="52"/>
                  <a:pt x="12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76"/>
                </a:lnTo>
                <a:close/>
                <a:moveTo>
                  <a:pt x="77" y="147"/>
                </a:moveTo>
                <a:cubicBezTo>
                  <a:pt x="78" y="148"/>
                  <a:pt x="78" y="149"/>
                  <a:pt x="77" y="150"/>
                </a:cubicBezTo>
                <a:cubicBezTo>
                  <a:pt x="76" y="151"/>
                  <a:pt x="75" y="152"/>
                  <a:pt x="74" y="15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4" y="152"/>
                  <a:pt x="63" y="151"/>
                  <a:pt x="62" y="149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0" y="101"/>
                  <a:pt x="43" y="96"/>
                  <a:pt x="36" y="96"/>
                </a:cubicBezTo>
                <a:cubicBezTo>
                  <a:pt x="29" y="96"/>
                  <a:pt x="24" y="91"/>
                  <a:pt x="24" y="8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37"/>
                  <a:pt x="29" y="32"/>
                  <a:pt x="36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2"/>
                  <a:pt x="72" y="34"/>
                  <a:pt x="72" y="36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1" y="96"/>
                  <a:pt x="69" y="96"/>
                </a:cubicBezTo>
                <a:cubicBezTo>
                  <a:pt x="67" y="96"/>
                  <a:pt x="67" y="97"/>
                  <a:pt x="66" y="98"/>
                </a:cubicBezTo>
                <a:cubicBezTo>
                  <a:pt x="65" y="99"/>
                  <a:pt x="65" y="100"/>
                  <a:pt x="65" y="101"/>
                </a:cubicBezTo>
                <a:lnTo>
                  <a:pt x="77" y="147"/>
                </a:lnTo>
                <a:close/>
                <a:moveTo>
                  <a:pt x="144" y="112"/>
                </a:moveTo>
                <a:cubicBezTo>
                  <a:pt x="144" y="116"/>
                  <a:pt x="140" y="120"/>
                  <a:pt x="136" y="120"/>
                </a:cubicBezTo>
                <a:cubicBezTo>
                  <a:pt x="132" y="120"/>
                  <a:pt x="128" y="116"/>
                  <a:pt x="128" y="11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46"/>
                  <a:pt x="80" y="46"/>
                  <a:pt x="80" y="4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12"/>
                  <a:pt x="132" y="8"/>
                  <a:pt x="136" y="8"/>
                </a:cubicBezTo>
                <a:cubicBezTo>
                  <a:pt x="140" y="8"/>
                  <a:pt x="144" y="12"/>
                  <a:pt x="144" y="16"/>
                </a:cubicBezTo>
                <a:lnTo>
                  <a:pt x="144" y="112"/>
                </a:lnTo>
                <a:close/>
                <a:moveTo>
                  <a:pt x="152" y="75"/>
                </a:moveTo>
                <a:cubicBezTo>
                  <a:pt x="152" y="53"/>
                  <a:pt x="152" y="53"/>
                  <a:pt x="152" y="53"/>
                </a:cubicBezTo>
                <a:cubicBezTo>
                  <a:pt x="157" y="54"/>
                  <a:pt x="160" y="59"/>
                  <a:pt x="160" y="64"/>
                </a:cubicBezTo>
                <a:cubicBezTo>
                  <a:pt x="160" y="69"/>
                  <a:pt x="157" y="74"/>
                  <a:pt x="152" y="75"/>
                </a:cubicBezTo>
                <a:close/>
                <a:moveTo>
                  <a:pt x="166" y="22"/>
                </a:moveTo>
                <a:cubicBezTo>
                  <a:pt x="161" y="27"/>
                  <a:pt x="161" y="27"/>
                  <a:pt x="161" y="27"/>
                </a:cubicBezTo>
                <a:cubicBezTo>
                  <a:pt x="181" y="48"/>
                  <a:pt x="181" y="80"/>
                  <a:pt x="161" y="101"/>
                </a:cubicBezTo>
                <a:cubicBezTo>
                  <a:pt x="166" y="106"/>
                  <a:pt x="166" y="106"/>
                  <a:pt x="166" y="106"/>
                </a:cubicBezTo>
                <a:cubicBezTo>
                  <a:pt x="190" y="83"/>
                  <a:pt x="190" y="45"/>
                  <a:pt x="166" y="22"/>
                </a:cubicBezTo>
                <a:close/>
                <a:moveTo>
                  <a:pt x="178" y="10"/>
                </a:moveTo>
                <a:cubicBezTo>
                  <a:pt x="172" y="16"/>
                  <a:pt x="172" y="16"/>
                  <a:pt x="172" y="16"/>
                </a:cubicBezTo>
                <a:cubicBezTo>
                  <a:pt x="199" y="42"/>
                  <a:pt x="199" y="86"/>
                  <a:pt x="172" y="112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207" y="88"/>
                  <a:pt x="207" y="40"/>
                  <a:pt x="178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4" name="Freeform 696"/>
          <p:cNvSpPr>
            <a:spLocks noEditPoints="1"/>
          </p:cNvSpPr>
          <p:nvPr/>
        </p:nvSpPr>
        <p:spPr bwMode="auto">
          <a:xfrm>
            <a:off x="7943755" y="3901909"/>
            <a:ext cx="410813" cy="360140"/>
          </a:xfrm>
          <a:custGeom>
            <a:avLst/>
            <a:gdLst>
              <a:gd name="T0" fmla="*/ 184 w 192"/>
              <a:gd name="T1" fmla="*/ 100 h 168"/>
              <a:gd name="T2" fmla="*/ 188 w 192"/>
              <a:gd name="T3" fmla="*/ 92 h 168"/>
              <a:gd name="T4" fmla="*/ 164 w 192"/>
              <a:gd name="T5" fmla="*/ 24 h 168"/>
              <a:gd name="T6" fmla="*/ 116 w 192"/>
              <a:gd name="T7" fmla="*/ 0 h 168"/>
              <a:gd name="T8" fmla="*/ 64 w 192"/>
              <a:gd name="T9" fmla="*/ 24 h 168"/>
              <a:gd name="T10" fmla="*/ 1 w 192"/>
              <a:gd name="T11" fmla="*/ 91 h 168"/>
              <a:gd name="T12" fmla="*/ 12 w 192"/>
              <a:gd name="T13" fmla="*/ 96 h 168"/>
              <a:gd name="T14" fmla="*/ 0 w 192"/>
              <a:gd name="T15" fmla="*/ 104 h 168"/>
              <a:gd name="T16" fmla="*/ 180 w 192"/>
              <a:gd name="T17" fmla="*/ 168 h 168"/>
              <a:gd name="T18" fmla="*/ 72 w 192"/>
              <a:gd name="T19" fmla="*/ 12 h 168"/>
              <a:gd name="T20" fmla="*/ 120 w 192"/>
              <a:gd name="T21" fmla="*/ 12 h 168"/>
              <a:gd name="T22" fmla="*/ 72 w 192"/>
              <a:gd name="T23" fmla="*/ 12 h 168"/>
              <a:gd name="T24" fmla="*/ 8 w 192"/>
              <a:gd name="T25" fmla="*/ 156 h 168"/>
              <a:gd name="T26" fmla="*/ 28 w 192"/>
              <a:gd name="T27" fmla="*/ 100 h 168"/>
              <a:gd name="T28" fmla="*/ 9 w 192"/>
              <a:gd name="T29" fmla="*/ 84 h 168"/>
              <a:gd name="T30" fmla="*/ 183 w 192"/>
              <a:gd name="T31" fmla="*/ 84 h 168"/>
              <a:gd name="T32" fmla="*/ 164 w 192"/>
              <a:gd name="T33" fmla="*/ 100 h 168"/>
              <a:gd name="T34" fmla="*/ 184 w 192"/>
              <a:gd name="T35" fmla="*/ 156 h 168"/>
              <a:gd name="T36" fmla="*/ 97 w 192"/>
              <a:gd name="T37" fmla="*/ 84 h 168"/>
              <a:gd name="T38" fmla="*/ 113 w 192"/>
              <a:gd name="T39" fmla="*/ 87 h 168"/>
              <a:gd name="T40" fmla="*/ 148 w 192"/>
              <a:gd name="T41" fmla="*/ 100 h 168"/>
              <a:gd name="T42" fmla="*/ 136 w 192"/>
              <a:gd name="T43" fmla="*/ 81 h 168"/>
              <a:gd name="T44" fmla="*/ 149 w 192"/>
              <a:gd name="T45" fmla="*/ 68 h 168"/>
              <a:gd name="T46" fmla="*/ 168 w 192"/>
              <a:gd name="T47" fmla="*/ 80 h 168"/>
              <a:gd name="T48" fmla="*/ 140 w 192"/>
              <a:gd name="T49" fmla="*/ 40 h 168"/>
              <a:gd name="T50" fmla="*/ 103 w 192"/>
              <a:gd name="T51" fmla="*/ 56 h 168"/>
              <a:gd name="T52" fmla="*/ 44 w 192"/>
              <a:gd name="T53" fmla="*/ 44 h 168"/>
              <a:gd name="T54" fmla="*/ 48 w 192"/>
              <a:gd name="T55" fmla="*/ 92 h 168"/>
              <a:gd name="T56" fmla="*/ 123 w 192"/>
              <a:gd name="T57" fmla="*/ 56 h 168"/>
              <a:gd name="T58" fmla="*/ 157 w 192"/>
              <a:gd name="T59" fmla="*/ 63 h 168"/>
              <a:gd name="T60" fmla="*/ 131 w 192"/>
              <a:gd name="T61" fmla="*/ 71 h 168"/>
              <a:gd name="T62" fmla="*/ 137 w 192"/>
              <a:gd name="T63" fmla="*/ 96 h 168"/>
              <a:gd name="T64" fmla="*/ 104 w 192"/>
              <a:gd name="T65" fmla="*/ 72 h 168"/>
              <a:gd name="T66" fmla="*/ 44 w 192"/>
              <a:gd name="T67" fmla="*/ 52 h 168"/>
              <a:gd name="T68" fmla="*/ 96 w 192"/>
              <a:gd name="T69" fmla="*/ 60 h 168"/>
              <a:gd name="T70" fmla="*/ 44 w 192"/>
              <a:gd name="T71" fmla="*/ 84 h 168"/>
              <a:gd name="T72" fmla="*/ 153 w 192"/>
              <a:gd name="T73" fmla="*/ 112 h 168"/>
              <a:gd name="T74" fmla="*/ 104 w 192"/>
              <a:gd name="T75" fmla="*/ 116 h 168"/>
              <a:gd name="T76" fmla="*/ 48 w 192"/>
              <a:gd name="T77" fmla="*/ 104 h 168"/>
              <a:gd name="T78" fmla="*/ 44 w 192"/>
              <a:gd name="T79" fmla="*/ 152 h 168"/>
              <a:gd name="T80" fmla="*/ 92 w 192"/>
              <a:gd name="T81" fmla="*/ 152 h 168"/>
              <a:gd name="T82" fmla="*/ 150 w 192"/>
              <a:gd name="T83" fmla="*/ 144 h 168"/>
              <a:gd name="T84" fmla="*/ 169 w 192"/>
              <a:gd name="T85" fmla="*/ 140 h 168"/>
              <a:gd name="T86" fmla="*/ 169 w 192"/>
              <a:gd name="T87" fmla="*/ 116 h 168"/>
              <a:gd name="T88" fmla="*/ 88 w 192"/>
              <a:gd name="T89" fmla="*/ 140 h 168"/>
              <a:gd name="T90" fmla="*/ 80 w 192"/>
              <a:gd name="T91" fmla="*/ 139 h 168"/>
              <a:gd name="T92" fmla="*/ 28 w 192"/>
              <a:gd name="T93" fmla="*/ 128 h 168"/>
              <a:gd name="T94" fmla="*/ 80 w 192"/>
              <a:gd name="T95" fmla="*/ 117 h 168"/>
              <a:gd name="T96" fmla="*/ 88 w 192"/>
              <a:gd name="T97" fmla="*/ 116 h 168"/>
              <a:gd name="T98" fmla="*/ 96 w 192"/>
              <a:gd name="T99" fmla="*/ 140 h 168"/>
              <a:gd name="T100" fmla="*/ 146 w 192"/>
              <a:gd name="T101" fmla="*/ 132 h 168"/>
              <a:gd name="T102" fmla="*/ 104 w 192"/>
              <a:gd name="T103" fmla="*/ 124 h 168"/>
              <a:gd name="T104" fmla="*/ 153 w 192"/>
              <a:gd name="T105" fmla="*/ 12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2" h="168">
                <a:moveTo>
                  <a:pt x="192" y="104"/>
                </a:moveTo>
                <a:cubicBezTo>
                  <a:pt x="192" y="102"/>
                  <a:pt x="190" y="100"/>
                  <a:pt x="188" y="100"/>
                </a:cubicBezTo>
                <a:cubicBezTo>
                  <a:pt x="184" y="100"/>
                  <a:pt x="184" y="100"/>
                  <a:pt x="184" y="100"/>
                </a:cubicBezTo>
                <a:cubicBezTo>
                  <a:pt x="182" y="100"/>
                  <a:pt x="180" y="98"/>
                  <a:pt x="180" y="96"/>
                </a:cubicBezTo>
                <a:cubicBezTo>
                  <a:pt x="180" y="94"/>
                  <a:pt x="182" y="92"/>
                  <a:pt x="184" y="92"/>
                </a:cubicBezTo>
                <a:cubicBezTo>
                  <a:pt x="188" y="92"/>
                  <a:pt x="188" y="92"/>
                  <a:pt x="188" y="92"/>
                </a:cubicBezTo>
                <a:cubicBezTo>
                  <a:pt x="189" y="92"/>
                  <a:pt x="190" y="92"/>
                  <a:pt x="191" y="91"/>
                </a:cubicBezTo>
                <a:cubicBezTo>
                  <a:pt x="191" y="90"/>
                  <a:pt x="192" y="89"/>
                  <a:pt x="192" y="88"/>
                </a:cubicBezTo>
                <a:cubicBezTo>
                  <a:pt x="190" y="57"/>
                  <a:pt x="181" y="24"/>
                  <a:pt x="164" y="2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69" y="0"/>
                  <a:pt x="64" y="5"/>
                  <a:pt x="64" y="12"/>
                </a:cubicBezTo>
                <a:cubicBezTo>
                  <a:pt x="64" y="24"/>
                  <a:pt x="64" y="24"/>
                  <a:pt x="64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11" y="24"/>
                  <a:pt x="2" y="57"/>
                  <a:pt x="0" y="88"/>
                </a:cubicBezTo>
                <a:cubicBezTo>
                  <a:pt x="0" y="89"/>
                  <a:pt x="1" y="90"/>
                  <a:pt x="1" y="91"/>
                </a:cubicBezTo>
                <a:cubicBezTo>
                  <a:pt x="2" y="92"/>
                  <a:pt x="3" y="92"/>
                  <a:pt x="4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10" y="92"/>
                  <a:pt x="12" y="94"/>
                  <a:pt x="12" y="96"/>
                </a:cubicBezTo>
                <a:cubicBezTo>
                  <a:pt x="12" y="98"/>
                  <a:pt x="10" y="100"/>
                  <a:pt x="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2" y="100"/>
                  <a:pt x="0" y="102"/>
                  <a:pt x="0" y="10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7" y="168"/>
                  <a:pt x="192" y="163"/>
                  <a:pt x="192" y="156"/>
                </a:cubicBezTo>
                <a:lnTo>
                  <a:pt x="192" y="104"/>
                </a:lnTo>
                <a:close/>
                <a:moveTo>
                  <a:pt x="72" y="12"/>
                </a:moveTo>
                <a:cubicBezTo>
                  <a:pt x="72" y="10"/>
                  <a:pt x="74" y="8"/>
                  <a:pt x="7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72" y="24"/>
                  <a:pt x="72" y="24"/>
                  <a:pt x="72" y="24"/>
                </a:cubicBezTo>
                <a:lnTo>
                  <a:pt x="72" y="12"/>
                </a:lnTo>
                <a:close/>
                <a:moveTo>
                  <a:pt x="180" y="160"/>
                </a:move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08"/>
                  <a:pt x="8" y="108"/>
                  <a:pt x="8" y="108"/>
                </a:cubicBezTo>
                <a:cubicBezTo>
                  <a:pt x="13" y="108"/>
                  <a:pt x="18" y="105"/>
                  <a:pt x="19" y="100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28" y="92"/>
                  <a:pt x="28" y="92"/>
                  <a:pt x="28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8" y="88"/>
                  <a:pt x="14" y="84"/>
                  <a:pt x="9" y="84"/>
                </a:cubicBezTo>
                <a:cubicBezTo>
                  <a:pt x="11" y="53"/>
                  <a:pt x="20" y="32"/>
                  <a:pt x="28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72" y="32"/>
                  <a:pt x="181" y="53"/>
                  <a:pt x="183" y="84"/>
                </a:cubicBezTo>
                <a:cubicBezTo>
                  <a:pt x="178" y="84"/>
                  <a:pt x="174" y="88"/>
                  <a:pt x="173" y="92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64" y="100"/>
                  <a:pt x="164" y="100"/>
                  <a:pt x="164" y="100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4" y="105"/>
                  <a:pt x="179" y="108"/>
                  <a:pt x="184" y="108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84" y="158"/>
                  <a:pt x="182" y="160"/>
                  <a:pt x="180" y="160"/>
                </a:cubicBezTo>
                <a:close/>
                <a:moveTo>
                  <a:pt x="48" y="92"/>
                </a:moveTo>
                <a:cubicBezTo>
                  <a:pt x="97" y="84"/>
                  <a:pt x="97" y="84"/>
                  <a:pt x="97" y="84"/>
                </a:cubicBezTo>
                <a:cubicBezTo>
                  <a:pt x="100" y="84"/>
                  <a:pt x="102" y="82"/>
                  <a:pt x="103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6" y="81"/>
                  <a:pt x="112" y="85"/>
                  <a:pt x="113" y="87"/>
                </a:cubicBezTo>
                <a:cubicBezTo>
                  <a:pt x="113" y="87"/>
                  <a:pt x="126" y="104"/>
                  <a:pt x="140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6" y="103"/>
                  <a:pt x="147" y="102"/>
                  <a:pt x="148" y="100"/>
                </a:cubicBezTo>
                <a:cubicBezTo>
                  <a:pt x="149" y="98"/>
                  <a:pt x="148" y="96"/>
                  <a:pt x="146" y="9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6" y="83"/>
                  <a:pt x="136" y="82"/>
                  <a:pt x="136" y="81"/>
                </a:cubicBezTo>
                <a:cubicBezTo>
                  <a:pt x="139" y="73"/>
                  <a:pt x="139" y="73"/>
                  <a:pt x="139" y="73"/>
                </a:cubicBezTo>
                <a:cubicBezTo>
                  <a:pt x="139" y="72"/>
                  <a:pt x="140" y="71"/>
                  <a:pt x="141" y="71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1" y="68"/>
                  <a:pt x="152" y="68"/>
                </a:cubicBezTo>
                <a:cubicBezTo>
                  <a:pt x="162" y="78"/>
                  <a:pt x="162" y="78"/>
                  <a:pt x="162" y="78"/>
                </a:cubicBezTo>
                <a:cubicBezTo>
                  <a:pt x="164" y="80"/>
                  <a:pt x="166" y="81"/>
                  <a:pt x="168" y="80"/>
                </a:cubicBezTo>
                <a:cubicBezTo>
                  <a:pt x="170" y="79"/>
                  <a:pt x="172" y="78"/>
                  <a:pt x="172" y="75"/>
                </a:cubicBezTo>
                <a:cubicBezTo>
                  <a:pt x="172" y="75"/>
                  <a:pt x="172" y="75"/>
                  <a:pt x="172" y="72"/>
                </a:cubicBezTo>
                <a:cubicBezTo>
                  <a:pt x="172" y="54"/>
                  <a:pt x="158" y="40"/>
                  <a:pt x="140" y="40"/>
                </a:cubicBezTo>
                <a:cubicBezTo>
                  <a:pt x="130" y="40"/>
                  <a:pt x="119" y="49"/>
                  <a:pt x="118" y="50"/>
                </a:cubicBezTo>
                <a:cubicBezTo>
                  <a:pt x="117" y="51"/>
                  <a:pt x="106" y="56"/>
                  <a:pt x="104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102" y="54"/>
                  <a:pt x="100" y="52"/>
                  <a:pt x="97" y="52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5" y="44"/>
                  <a:pt x="44" y="44"/>
                </a:cubicBezTo>
                <a:cubicBezTo>
                  <a:pt x="31" y="44"/>
                  <a:pt x="20" y="55"/>
                  <a:pt x="20" y="68"/>
                </a:cubicBezTo>
                <a:cubicBezTo>
                  <a:pt x="20" y="81"/>
                  <a:pt x="31" y="92"/>
                  <a:pt x="44" y="92"/>
                </a:cubicBezTo>
                <a:cubicBezTo>
                  <a:pt x="45" y="92"/>
                  <a:pt x="47" y="92"/>
                  <a:pt x="48" y="92"/>
                </a:cubicBezTo>
                <a:close/>
                <a:moveTo>
                  <a:pt x="104" y="64"/>
                </a:moveTo>
                <a:cubicBezTo>
                  <a:pt x="104" y="64"/>
                  <a:pt x="104" y="64"/>
                  <a:pt x="104" y="64"/>
                </a:cubicBezTo>
                <a:cubicBezTo>
                  <a:pt x="108" y="64"/>
                  <a:pt x="121" y="57"/>
                  <a:pt x="123" y="56"/>
                </a:cubicBezTo>
                <a:cubicBezTo>
                  <a:pt x="126" y="54"/>
                  <a:pt x="134" y="48"/>
                  <a:pt x="140" y="48"/>
                </a:cubicBezTo>
                <a:cubicBezTo>
                  <a:pt x="152" y="48"/>
                  <a:pt x="162" y="57"/>
                  <a:pt x="164" y="69"/>
                </a:cubicBezTo>
                <a:cubicBezTo>
                  <a:pt x="157" y="63"/>
                  <a:pt x="157" y="63"/>
                  <a:pt x="157" y="63"/>
                </a:cubicBezTo>
                <a:cubicBezTo>
                  <a:pt x="155" y="60"/>
                  <a:pt x="150" y="59"/>
                  <a:pt x="147" y="60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5" y="64"/>
                  <a:pt x="132" y="67"/>
                  <a:pt x="131" y="71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7" y="82"/>
                  <a:pt x="128" y="87"/>
                  <a:pt x="131" y="89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29" y="94"/>
                  <a:pt x="122" y="85"/>
                  <a:pt x="119" y="82"/>
                </a:cubicBezTo>
                <a:cubicBezTo>
                  <a:pt x="118" y="80"/>
                  <a:pt x="108" y="72"/>
                  <a:pt x="104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64"/>
                </a:lnTo>
                <a:close/>
                <a:moveTo>
                  <a:pt x="28" y="68"/>
                </a:moveTo>
                <a:cubicBezTo>
                  <a:pt x="28" y="59"/>
                  <a:pt x="35" y="52"/>
                  <a:pt x="44" y="52"/>
                </a:cubicBezTo>
                <a:cubicBezTo>
                  <a:pt x="45" y="52"/>
                  <a:pt x="46" y="52"/>
                  <a:pt x="47" y="52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76"/>
                  <a:pt x="96" y="76"/>
                  <a:pt x="96" y="76"/>
                </a:cubicBezTo>
                <a:cubicBezTo>
                  <a:pt x="47" y="84"/>
                  <a:pt x="47" y="84"/>
                  <a:pt x="47" y="84"/>
                </a:cubicBezTo>
                <a:cubicBezTo>
                  <a:pt x="46" y="84"/>
                  <a:pt x="45" y="84"/>
                  <a:pt x="44" y="84"/>
                </a:cubicBezTo>
                <a:cubicBezTo>
                  <a:pt x="35" y="84"/>
                  <a:pt x="28" y="77"/>
                  <a:pt x="28" y="68"/>
                </a:cubicBezTo>
                <a:close/>
                <a:moveTo>
                  <a:pt x="169" y="116"/>
                </a:moveTo>
                <a:cubicBezTo>
                  <a:pt x="153" y="112"/>
                  <a:pt x="153" y="112"/>
                  <a:pt x="153" y="112"/>
                </a:cubicBezTo>
                <a:cubicBezTo>
                  <a:pt x="152" y="112"/>
                  <a:pt x="151" y="112"/>
                  <a:pt x="150" y="112"/>
                </a:cubicBezTo>
                <a:cubicBezTo>
                  <a:pt x="143" y="116"/>
                  <a:pt x="143" y="116"/>
                  <a:pt x="143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4" y="109"/>
                  <a:pt x="99" y="104"/>
                  <a:pt x="92" y="104"/>
                </a:cubicBezTo>
                <a:cubicBezTo>
                  <a:pt x="88" y="104"/>
                  <a:pt x="84" y="106"/>
                  <a:pt x="82" y="110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7" y="104"/>
                  <a:pt x="45" y="104"/>
                  <a:pt x="44" y="104"/>
                </a:cubicBezTo>
                <a:cubicBezTo>
                  <a:pt x="31" y="104"/>
                  <a:pt x="20" y="115"/>
                  <a:pt x="20" y="128"/>
                </a:cubicBezTo>
                <a:cubicBezTo>
                  <a:pt x="20" y="141"/>
                  <a:pt x="31" y="152"/>
                  <a:pt x="44" y="152"/>
                </a:cubicBezTo>
                <a:cubicBezTo>
                  <a:pt x="45" y="152"/>
                  <a:pt x="47" y="152"/>
                  <a:pt x="48" y="152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4" y="150"/>
                  <a:pt x="88" y="152"/>
                  <a:pt x="92" y="152"/>
                </a:cubicBezTo>
                <a:cubicBezTo>
                  <a:pt x="99" y="152"/>
                  <a:pt x="104" y="147"/>
                  <a:pt x="104" y="140"/>
                </a:cubicBezTo>
                <a:cubicBezTo>
                  <a:pt x="143" y="140"/>
                  <a:pt x="143" y="140"/>
                  <a:pt x="143" y="140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1" y="144"/>
                  <a:pt x="151" y="144"/>
                  <a:pt x="152" y="144"/>
                </a:cubicBezTo>
                <a:cubicBezTo>
                  <a:pt x="152" y="144"/>
                  <a:pt x="153" y="144"/>
                  <a:pt x="153" y="144"/>
                </a:cubicBezTo>
                <a:cubicBezTo>
                  <a:pt x="169" y="140"/>
                  <a:pt x="169" y="140"/>
                  <a:pt x="169" y="140"/>
                </a:cubicBezTo>
                <a:cubicBezTo>
                  <a:pt x="171" y="139"/>
                  <a:pt x="172" y="138"/>
                  <a:pt x="172" y="136"/>
                </a:cubicBezTo>
                <a:cubicBezTo>
                  <a:pt x="172" y="120"/>
                  <a:pt x="172" y="120"/>
                  <a:pt x="172" y="120"/>
                </a:cubicBezTo>
                <a:cubicBezTo>
                  <a:pt x="172" y="118"/>
                  <a:pt x="171" y="116"/>
                  <a:pt x="169" y="116"/>
                </a:cubicBezTo>
                <a:close/>
                <a:moveTo>
                  <a:pt x="96" y="140"/>
                </a:moveTo>
                <a:cubicBezTo>
                  <a:pt x="96" y="142"/>
                  <a:pt x="94" y="144"/>
                  <a:pt x="92" y="144"/>
                </a:cubicBezTo>
                <a:cubicBezTo>
                  <a:pt x="90" y="144"/>
                  <a:pt x="88" y="142"/>
                  <a:pt x="88" y="140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46" y="144"/>
                  <a:pt x="45" y="144"/>
                  <a:pt x="44" y="144"/>
                </a:cubicBezTo>
                <a:cubicBezTo>
                  <a:pt x="35" y="144"/>
                  <a:pt x="28" y="137"/>
                  <a:pt x="28" y="128"/>
                </a:cubicBezTo>
                <a:cubicBezTo>
                  <a:pt x="28" y="119"/>
                  <a:pt x="35" y="112"/>
                  <a:pt x="44" y="112"/>
                </a:cubicBezTo>
                <a:cubicBezTo>
                  <a:pt x="45" y="112"/>
                  <a:pt x="46" y="112"/>
                  <a:pt x="47" y="112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4"/>
                  <a:pt x="90" y="112"/>
                  <a:pt x="92" y="112"/>
                </a:cubicBezTo>
                <a:cubicBezTo>
                  <a:pt x="94" y="112"/>
                  <a:pt x="96" y="114"/>
                  <a:pt x="96" y="116"/>
                </a:cubicBezTo>
                <a:lnTo>
                  <a:pt x="96" y="140"/>
                </a:lnTo>
                <a:close/>
                <a:moveTo>
                  <a:pt x="164" y="133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5" y="132"/>
                  <a:pt x="145" y="132"/>
                  <a:pt x="144" y="132"/>
                </a:cubicBezTo>
                <a:cubicBezTo>
                  <a:pt x="104" y="132"/>
                  <a:pt x="104" y="132"/>
                  <a:pt x="104" y="132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5" y="124"/>
                  <a:pt x="145" y="124"/>
                  <a:pt x="146" y="124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64" y="123"/>
                  <a:pt x="164" y="123"/>
                  <a:pt x="164" y="123"/>
                </a:cubicBezTo>
                <a:lnTo>
                  <a:pt x="164" y="1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1" name="Freeform 698"/>
          <p:cNvSpPr>
            <a:spLocks noEditPoints="1"/>
          </p:cNvSpPr>
          <p:nvPr/>
        </p:nvSpPr>
        <p:spPr bwMode="auto">
          <a:xfrm>
            <a:off x="3881772" y="3867524"/>
            <a:ext cx="314897" cy="428006"/>
          </a:xfrm>
          <a:custGeom>
            <a:avLst/>
            <a:gdLst>
              <a:gd name="T0" fmla="*/ 83 w 147"/>
              <a:gd name="T1" fmla="*/ 103 h 200"/>
              <a:gd name="T2" fmla="*/ 94 w 147"/>
              <a:gd name="T3" fmla="*/ 84 h 200"/>
              <a:gd name="T4" fmla="*/ 105 w 147"/>
              <a:gd name="T5" fmla="*/ 62 h 200"/>
              <a:gd name="T6" fmla="*/ 108 w 147"/>
              <a:gd name="T7" fmla="*/ 39 h 200"/>
              <a:gd name="T8" fmla="*/ 93 w 147"/>
              <a:gd name="T9" fmla="*/ 22 h 200"/>
              <a:gd name="T10" fmla="*/ 70 w 147"/>
              <a:gd name="T11" fmla="*/ 10 h 200"/>
              <a:gd name="T12" fmla="*/ 44 w 147"/>
              <a:gd name="T13" fmla="*/ 7 h 200"/>
              <a:gd name="T14" fmla="*/ 22 w 147"/>
              <a:gd name="T15" fmla="*/ 11 h 200"/>
              <a:gd name="T16" fmla="*/ 11 w 147"/>
              <a:gd name="T17" fmla="*/ 31 h 200"/>
              <a:gd name="T18" fmla="*/ 7 w 147"/>
              <a:gd name="T19" fmla="*/ 56 h 200"/>
              <a:gd name="T20" fmla="*/ 11 w 147"/>
              <a:gd name="T21" fmla="*/ 81 h 200"/>
              <a:gd name="T22" fmla="*/ 22 w 147"/>
              <a:gd name="T23" fmla="*/ 101 h 200"/>
              <a:gd name="T24" fmla="*/ 29 w 147"/>
              <a:gd name="T25" fmla="*/ 176 h 200"/>
              <a:gd name="T26" fmla="*/ 68 w 147"/>
              <a:gd name="T27" fmla="*/ 166 h 200"/>
              <a:gd name="T28" fmla="*/ 147 w 147"/>
              <a:gd name="T29" fmla="*/ 144 h 200"/>
              <a:gd name="T30" fmla="*/ 137 w 147"/>
              <a:gd name="T31" fmla="*/ 134 h 200"/>
              <a:gd name="T32" fmla="*/ 107 w 147"/>
              <a:gd name="T33" fmla="*/ 112 h 200"/>
              <a:gd name="T34" fmla="*/ 25 w 147"/>
              <a:gd name="T35" fmla="*/ 89 h 200"/>
              <a:gd name="T36" fmla="*/ 9 w 147"/>
              <a:gd name="T37" fmla="*/ 71 h 200"/>
              <a:gd name="T38" fmla="*/ 12 w 147"/>
              <a:gd name="T39" fmla="*/ 47 h 200"/>
              <a:gd name="T40" fmla="*/ 23 w 147"/>
              <a:gd name="T41" fmla="*/ 32 h 200"/>
              <a:gd name="T42" fmla="*/ 33 w 147"/>
              <a:gd name="T43" fmla="*/ 18 h 200"/>
              <a:gd name="T44" fmla="*/ 55 w 147"/>
              <a:gd name="T45" fmla="*/ 8 h 200"/>
              <a:gd name="T46" fmla="*/ 77 w 147"/>
              <a:gd name="T47" fmla="*/ 18 h 200"/>
              <a:gd name="T48" fmla="*/ 87 w 147"/>
              <a:gd name="T49" fmla="*/ 32 h 200"/>
              <a:gd name="T50" fmla="*/ 98 w 147"/>
              <a:gd name="T51" fmla="*/ 47 h 200"/>
              <a:gd name="T52" fmla="*/ 101 w 147"/>
              <a:gd name="T53" fmla="*/ 71 h 200"/>
              <a:gd name="T54" fmla="*/ 85 w 147"/>
              <a:gd name="T55" fmla="*/ 89 h 200"/>
              <a:gd name="T56" fmla="*/ 67 w 147"/>
              <a:gd name="T57" fmla="*/ 94 h 200"/>
              <a:gd name="T58" fmla="*/ 50 w 147"/>
              <a:gd name="T59" fmla="*/ 100 h 200"/>
              <a:gd name="T60" fmla="*/ 33 w 147"/>
              <a:gd name="T61" fmla="*/ 94 h 200"/>
              <a:gd name="T62" fmla="*/ 58 w 147"/>
              <a:gd name="T63" fmla="*/ 145 h 200"/>
              <a:gd name="T64" fmla="*/ 35 w 147"/>
              <a:gd name="T65" fmla="*/ 162 h 200"/>
              <a:gd name="T66" fmla="*/ 44 w 147"/>
              <a:gd name="T67" fmla="*/ 105 h 200"/>
              <a:gd name="T68" fmla="*/ 70 w 147"/>
              <a:gd name="T69" fmla="*/ 102 h 200"/>
              <a:gd name="T70" fmla="*/ 67 w 147"/>
              <a:gd name="T71" fmla="*/ 144 h 200"/>
              <a:gd name="T72" fmla="*/ 107 w 147"/>
              <a:gd name="T73" fmla="*/ 128 h 200"/>
              <a:gd name="T74" fmla="*/ 38 w 147"/>
              <a:gd name="T75" fmla="*/ 46 h 200"/>
              <a:gd name="T76" fmla="*/ 28 w 147"/>
              <a:gd name="T77" fmla="*/ 56 h 200"/>
              <a:gd name="T78" fmla="*/ 69 w 147"/>
              <a:gd name="T79" fmla="*/ 80 h 200"/>
              <a:gd name="T80" fmla="*/ 55 w 147"/>
              <a:gd name="T81" fmla="*/ 84 h 200"/>
              <a:gd name="T82" fmla="*/ 79 w 147"/>
              <a:gd name="T83" fmla="*/ 42 h 200"/>
              <a:gd name="T84" fmla="*/ 72 w 147"/>
              <a:gd name="T85" fmla="*/ 46 h 200"/>
              <a:gd name="T86" fmla="*/ 31 w 147"/>
              <a:gd name="T87" fmla="*/ 70 h 200"/>
              <a:gd name="T88" fmla="*/ 72 w 147"/>
              <a:gd name="T89" fmla="*/ 66 h 200"/>
              <a:gd name="T90" fmla="*/ 83 w 147"/>
              <a:gd name="T91" fmla="*/ 56 h 200"/>
              <a:gd name="T92" fmla="*/ 55 w 147"/>
              <a:gd name="T93" fmla="*/ 36 h 200"/>
              <a:gd name="T94" fmla="*/ 45 w 147"/>
              <a:gd name="T95" fmla="*/ 39 h 200"/>
              <a:gd name="T96" fmla="*/ 111 w 147"/>
              <a:gd name="T97" fmla="*/ 156 h 200"/>
              <a:gd name="T98" fmla="*/ 123 w 147"/>
              <a:gd name="T99" fmla="*/ 140 h 200"/>
              <a:gd name="T100" fmla="*/ 103 w 147"/>
              <a:gd name="T101" fmla="*/ 132 h 200"/>
              <a:gd name="T102" fmla="*/ 87 w 147"/>
              <a:gd name="T103" fmla="*/ 152 h 200"/>
              <a:gd name="T104" fmla="*/ 103 w 147"/>
              <a:gd name="T105" fmla="*/ 172 h 200"/>
              <a:gd name="T106" fmla="*/ 103 w 147"/>
              <a:gd name="T107" fmla="*/ 180 h 200"/>
              <a:gd name="T108" fmla="*/ 111 w 147"/>
              <a:gd name="T109" fmla="*/ 180 h 200"/>
              <a:gd name="T110" fmla="*/ 115 w 147"/>
              <a:gd name="T111" fmla="*/ 156 h 200"/>
              <a:gd name="T112" fmla="*/ 95 w 147"/>
              <a:gd name="T113" fmla="*/ 152 h 200"/>
              <a:gd name="T114" fmla="*/ 103 w 147"/>
              <a:gd name="T115" fmla="*/ 156 h 200"/>
              <a:gd name="T116" fmla="*/ 111 w 147"/>
              <a:gd name="T117" fmla="*/ 164 h 200"/>
              <a:gd name="T118" fmla="*/ 115 w 147"/>
              <a:gd name="T119" fmla="*/ 17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" h="200">
                <a:moveTo>
                  <a:pt x="107" y="104"/>
                </a:moveTo>
                <a:cubicBezTo>
                  <a:pt x="98" y="104"/>
                  <a:pt x="90" y="107"/>
                  <a:pt x="83" y="112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5" y="103"/>
                  <a:pt x="86" y="102"/>
                  <a:pt x="88" y="101"/>
                </a:cubicBezTo>
                <a:cubicBezTo>
                  <a:pt x="92" y="99"/>
                  <a:pt x="92" y="94"/>
                  <a:pt x="93" y="90"/>
                </a:cubicBezTo>
                <a:cubicBezTo>
                  <a:pt x="93" y="88"/>
                  <a:pt x="93" y="85"/>
                  <a:pt x="94" y="84"/>
                </a:cubicBezTo>
                <a:cubicBezTo>
                  <a:pt x="95" y="83"/>
                  <a:pt x="97" y="82"/>
                  <a:pt x="99" y="81"/>
                </a:cubicBezTo>
                <a:cubicBezTo>
                  <a:pt x="103" y="80"/>
                  <a:pt x="107" y="78"/>
                  <a:pt x="108" y="73"/>
                </a:cubicBezTo>
                <a:cubicBezTo>
                  <a:pt x="110" y="69"/>
                  <a:pt x="107" y="65"/>
                  <a:pt x="105" y="62"/>
                </a:cubicBezTo>
                <a:cubicBezTo>
                  <a:pt x="104" y="60"/>
                  <a:pt x="103" y="57"/>
                  <a:pt x="103" y="56"/>
                </a:cubicBezTo>
                <a:cubicBezTo>
                  <a:pt x="103" y="55"/>
                  <a:pt x="104" y="52"/>
                  <a:pt x="105" y="50"/>
                </a:cubicBezTo>
                <a:cubicBezTo>
                  <a:pt x="107" y="47"/>
                  <a:pt x="110" y="43"/>
                  <a:pt x="108" y="39"/>
                </a:cubicBezTo>
                <a:cubicBezTo>
                  <a:pt x="107" y="34"/>
                  <a:pt x="103" y="32"/>
                  <a:pt x="99" y="31"/>
                </a:cubicBezTo>
                <a:cubicBezTo>
                  <a:pt x="97" y="30"/>
                  <a:pt x="95" y="29"/>
                  <a:pt x="94" y="28"/>
                </a:cubicBezTo>
                <a:cubicBezTo>
                  <a:pt x="93" y="27"/>
                  <a:pt x="93" y="24"/>
                  <a:pt x="93" y="22"/>
                </a:cubicBezTo>
                <a:cubicBezTo>
                  <a:pt x="92" y="18"/>
                  <a:pt x="92" y="13"/>
                  <a:pt x="88" y="11"/>
                </a:cubicBezTo>
                <a:cubicBezTo>
                  <a:pt x="84" y="8"/>
                  <a:pt x="80" y="9"/>
                  <a:pt x="76" y="10"/>
                </a:cubicBezTo>
                <a:cubicBezTo>
                  <a:pt x="74" y="10"/>
                  <a:pt x="71" y="11"/>
                  <a:pt x="70" y="10"/>
                </a:cubicBezTo>
                <a:cubicBezTo>
                  <a:pt x="69" y="10"/>
                  <a:pt x="67" y="8"/>
                  <a:pt x="66" y="7"/>
                </a:cubicBezTo>
                <a:cubicBezTo>
                  <a:pt x="63" y="4"/>
                  <a:pt x="60" y="0"/>
                  <a:pt x="55" y="0"/>
                </a:cubicBezTo>
                <a:cubicBezTo>
                  <a:pt x="50" y="0"/>
                  <a:pt x="47" y="4"/>
                  <a:pt x="44" y="7"/>
                </a:cubicBezTo>
                <a:cubicBezTo>
                  <a:pt x="43" y="8"/>
                  <a:pt x="41" y="10"/>
                  <a:pt x="40" y="10"/>
                </a:cubicBezTo>
                <a:cubicBezTo>
                  <a:pt x="39" y="11"/>
                  <a:pt x="36" y="10"/>
                  <a:pt x="34" y="10"/>
                </a:cubicBezTo>
                <a:cubicBezTo>
                  <a:pt x="30" y="9"/>
                  <a:pt x="26" y="8"/>
                  <a:pt x="22" y="11"/>
                </a:cubicBezTo>
                <a:cubicBezTo>
                  <a:pt x="18" y="13"/>
                  <a:pt x="18" y="18"/>
                  <a:pt x="17" y="22"/>
                </a:cubicBezTo>
                <a:cubicBezTo>
                  <a:pt x="17" y="24"/>
                  <a:pt x="17" y="27"/>
                  <a:pt x="16" y="28"/>
                </a:cubicBezTo>
                <a:cubicBezTo>
                  <a:pt x="15" y="29"/>
                  <a:pt x="13" y="30"/>
                  <a:pt x="11" y="31"/>
                </a:cubicBezTo>
                <a:cubicBezTo>
                  <a:pt x="7" y="32"/>
                  <a:pt x="3" y="34"/>
                  <a:pt x="2" y="39"/>
                </a:cubicBezTo>
                <a:cubicBezTo>
                  <a:pt x="0" y="43"/>
                  <a:pt x="3" y="47"/>
                  <a:pt x="5" y="50"/>
                </a:cubicBezTo>
                <a:cubicBezTo>
                  <a:pt x="6" y="52"/>
                  <a:pt x="7" y="55"/>
                  <a:pt x="7" y="56"/>
                </a:cubicBezTo>
                <a:cubicBezTo>
                  <a:pt x="7" y="57"/>
                  <a:pt x="6" y="60"/>
                  <a:pt x="5" y="62"/>
                </a:cubicBezTo>
                <a:cubicBezTo>
                  <a:pt x="3" y="65"/>
                  <a:pt x="0" y="69"/>
                  <a:pt x="2" y="73"/>
                </a:cubicBezTo>
                <a:cubicBezTo>
                  <a:pt x="3" y="78"/>
                  <a:pt x="7" y="80"/>
                  <a:pt x="11" y="81"/>
                </a:cubicBezTo>
                <a:cubicBezTo>
                  <a:pt x="13" y="82"/>
                  <a:pt x="15" y="83"/>
                  <a:pt x="16" y="84"/>
                </a:cubicBezTo>
                <a:cubicBezTo>
                  <a:pt x="17" y="85"/>
                  <a:pt x="17" y="88"/>
                  <a:pt x="17" y="90"/>
                </a:cubicBezTo>
                <a:cubicBezTo>
                  <a:pt x="18" y="94"/>
                  <a:pt x="18" y="99"/>
                  <a:pt x="22" y="101"/>
                </a:cubicBezTo>
                <a:cubicBezTo>
                  <a:pt x="24" y="102"/>
                  <a:pt x="25" y="103"/>
                  <a:pt x="27" y="103"/>
                </a:cubicBezTo>
                <a:cubicBezTo>
                  <a:pt x="27" y="172"/>
                  <a:pt x="27" y="172"/>
                  <a:pt x="27" y="172"/>
                </a:cubicBezTo>
                <a:cubicBezTo>
                  <a:pt x="27" y="174"/>
                  <a:pt x="28" y="175"/>
                  <a:pt x="29" y="176"/>
                </a:cubicBezTo>
                <a:cubicBezTo>
                  <a:pt x="31" y="176"/>
                  <a:pt x="33" y="176"/>
                  <a:pt x="34" y="175"/>
                </a:cubicBezTo>
                <a:cubicBezTo>
                  <a:pt x="55" y="154"/>
                  <a:pt x="55" y="154"/>
                  <a:pt x="55" y="154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71" y="185"/>
                  <a:pt x="87" y="200"/>
                  <a:pt x="107" y="200"/>
                </a:cubicBezTo>
                <a:cubicBezTo>
                  <a:pt x="129" y="200"/>
                  <a:pt x="147" y="182"/>
                  <a:pt x="147" y="160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22"/>
                  <a:pt x="129" y="104"/>
                  <a:pt x="107" y="104"/>
                </a:cubicBezTo>
                <a:close/>
                <a:moveTo>
                  <a:pt x="107" y="112"/>
                </a:moveTo>
                <a:cubicBezTo>
                  <a:pt x="121" y="112"/>
                  <a:pt x="133" y="121"/>
                  <a:pt x="137" y="134"/>
                </a:cubicBezTo>
                <a:cubicBezTo>
                  <a:pt x="130" y="125"/>
                  <a:pt x="119" y="120"/>
                  <a:pt x="107" y="120"/>
                </a:cubicBezTo>
                <a:cubicBezTo>
                  <a:pt x="95" y="120"/>
                  <a:pt x="84" y="125"/>
                  <a:pt x="77" y="134"/>
                </a:cubicBezTo>
                <a:cubicBezTo>
                  <a:pt x="81" y="121"/>
                  <a:pt x="93" y="112"/>
                  <a:pt x="107" y="112"/>
                </a:cubicBezTo>
                <a:close/>
                <a:moveTo>
                  <a:pt x="33" y="94"/>
                </a:moveTo>
                <a:cubicBezTo>
                  <a:pt x="31" y="95"/>
                  <a:pt x="28" y="95"/>
                  <a:pt x="27" y="95"/>
                </a:cubicBezTo>
                <a:cubicBezTo>
                  <a:pt x="26" y="94"/>
                  <a:pt x="26" y="91"/>
                  <a:pt x="25" y="89"/>
                </a:cubicBezTo>
                <a:cubicBezTo>
                  <a:pt x="25" y="86"/>
                  <a:pt x="25" y="82"/>
                  <a:pt x="23" y="80"/>
                </a:cubicBezTo>
                <a:cubicBezTo>
                  <a:pt x="21" y="77"/>
                  <a:pt x="18" y="75"/>
                  <a:pt x="15" y="74"/>
                </a:cubicBezTo>
                <a:cubicBezTo>
                  <a:pt x="13" y="73"/>
                  <a:pt x="10" y="72"/>
                  <a:pt x="9" y="71"/>
                </a:cubicBezTo>
                <a:cubicBezTo>
                  <a:pt x="9" y="70"/>
                  <a:pt x="11" y="67"/>
                  <a:pt x="12" y="65"/>
                </a:cubicBezTo>
                <a:cubicBezTo>
                  <a:pt x="13" y="63"/>
                  <a:pt x="15" y="59"/>
                  <a:pt x="15" y="56"/>
                </a:cubicBezTo>
                <a:cubicBezTo>
                  <a:pt x="15" y="53"/>
                  <a:pt x="13" y="49"/>
                  <a:pt x="12" y="47"/>
                </a:cubicBezTo>
                <a:cubicBezTo>
                  <a:pt x="11" y="45"/>
                  <a:pt x="9" y="42"/>
                  <a:pt x="9" y="41"/>
                </a:cubicBezTo>
                <a:cubicBezTo>
                  <a:pt x="10" y="40"/>
                  <a:pt x="13" y="39"/>
                  <a:pt x="15" y="38"/>
                </a:cubicBezTo>
                <a:cubicBezTo>
                  <a:pt x="18" y="37"/>
                  <a:pt x="21" y="35"/>
                  <a:pt x="23" y="32"/>
                </a:cubicBezTo>
                <a:cubicBezTo>
                  <a:pt x="25" y="30"/>
                  <a:pt x="25" y="26"/>
                  <a:pt x="25" y="23"/>
                </a:cubicBezTo>
                <a:cubicBezTo>
                  <a:pt x="26" y="21"/>
                  <a:pt x="26" y="18"/>
                  <a:pt x="27" y="17"/>
                </a:cubicBezTo>
                <a:cubicBezTo>
                  <a:pt x="28" y="17"/>
                  <a:pt x="31" y="17"/>
                  <a:pt x="33" y="18"/>
                </a:cubicBezTo>
                <a:cubicBezTo>
                  <a:pt x="36" y="18"/>
                  <a:pt x="39" y="19"/>
                  <a:pt x="43" y="18"/>
                </a:cubicBezTo>
                <a:cubicBezTo>
                  <a:pt x="46" y="17"/>
                  <a:pt x="48" y="14"/>
                  <a:pt x="50" y="12"/>
                </a:cubicBezTo>
                <a:cubicBezTo>
                  <a:pt x="52" y="10"/>
                  <a:pt x="54" y="8"/>
                  <a:pt x="55" y="8"/>
                </a:cubicBezTo>
                <a:cubicBezTo>
                  <a:pt x="56" y="8"/>
                  <a:pt x="58" y="10"/>
                  <a:pt x="60" y="12"/>
                </a:cubicBezTo>
                <a:cubicBezTo>
                  <a:pt x="62" y="14"/>
                  <a:pt x="64" y="17"/>
                  <a:pt x="67" y="18"/>
                </a:cubicBezTo>
                <a:cubicBezTo>
                  <a:pt x="71" y="19"/>
                  <a:pt x="74" y="18"/>
                  <a:pt x="77" y="18"/>
                </a:cubicBezTo>
                <a:cubicBezTo>
                  <a:pt x="79" y="17"/>
                  <a:pt x="82" y="17"/>
                  <a:pt x="83" y="17"/>
                </a:cubicBezTo>
                <a:cubicBezTo>
                  <a:pt x="84" y="18"/>
                  <a:pt x="84" y="21"/>
                  <a:pt x="85" y="23"/>
                </a:cubicBezTo>
                <a:cubicBezTo>
                  <a:pt x="85" y="26"/>
                  <a:pt x="85" y="30"/>
                  <a:pt x="87" y="32"/>
                </a:cubicBezTo>
                <a:cubicBezTo>
                  <a:pt x="89" y="35"/>
                  <a:pt x="92" y="37"/>
                  <a:pt x="95" y="38"/>
                </a:cubicBezTo>
                <a:cubicBezTo>
                  <a:pt x="97" y="39"/>
                  <a:pt x="100" y="40"/>
                  <a:pt x="101" y="41"/>
                </a:cubicBezTo>
                <a:cubicBezTo>
                  <a:pt x="101" y="42"/>
                  <a:pt x="99" y="45"/>
                  <a:pt x="98" y="47"/>
                </a:cubicBezTo>
                <a:cubicBezTo>
                  <a:pt x="97" y="49"/>
                  <a:pt x="95" y="53"/>
                  <a:pt x="95" y="56"/>
                </a:cubicBezTo>
                <a:cubicBezTo>
                  <a:pt x="95" y="59"/>
                  <a:pt x="97" y="63"/>
                  <a:pt x="98" y="65"/>
                </a:cubicBezTo>
                <a:cubicBezTo>
                  <a:pt x="99" y="67"/>
                  <a:pt x="101" y="70"/>
                  <a:pt x="101" y="71"/>
                </a:cubicBezTo>
                <a:cubicBezTo>
                  <a:pt x="100" y="72"/>
                  <a:pt x="97" y="73"/>
                  <a:pt x="95" y="74"/>
                </a:cubicBezTo>
                <a:cubicBezTo>
                  <a:pt x="92" y="75"/>
                  <a:pt x="89" y="77"/>
                  <a:pt x="87" y="80"/>
                </a:cubicBezTo>
                <a:cubicBezTo>
                  <a:pt x="85" y="82"/>
                  <a:pt x="85" y="86"/>
                  <a:pt x="85" y="89"/>
                </a:cubicBezTo>
                <a:cubicBezTo>
                  <a:pt x="84" y="91"/>
                  <a:pt x="84" y="94"/>
                  <a:pt x="83" y="95"/>
                </a:cubicBezTo>
                <a:cubicBezTo>
                  <a:pt x="82" y="95"/>
                  <a:pt x="79" y="95"/>
                  <a:pt x="77" y="94"/>
                </a:cubicBezTo>
                <a:cubicBezTo>
                  <a:pt x="74" y="94"/>
                  <a:pt x="71" y="93"/>
                  <a:pt x="67" y="94"/>
                </a:cubicBezTo>
                <a:cubicBezTo>
                  <a:pt x="64" y="95"/>
                  <a:pt x="62" y="98"/>
                  <a:pt x="60" y="100"/>
                </a:cubicBezTo>
                <a:cubicBezTo>
                  <a:pt x="58" y="102"/>
                  <a:pt x="56" y="104"/>
                  <a:pt x="55" y="104"/>
                </a:cubicBezTo>
                <a:cubicBezTo>
                  <a:pt x="54" y="104"/>
                  <a:pt x="52" y="102"/>
                  <a:pt x="50" y="100"/>
                </a:cubicBezTo>
                <a:cubicBezTo>
                  <a:pt x="48" y="98"/>
                  <a:pt x="46" y="95"/>
                  <a:pt x="43" y="94"/>
                </a:cubicBezTo>
                <a:cubicBezTo>
                  <a:pt x="41" y="94"/>
                  <a:pt x="40" y="94"/>
                  <a:pt x="39" y="94"/>
                </a:cubicBezTo>
                <a:cubicBezTo>
                  <a:pt x="37" y="94"/>
                  <a:pt x="35" y="94"/>
                  <a:pt x="33" y="94"/>
                </a:cubicBezTo>
                <a:close/>
                <a:moveTo>
                  <a:pt x="67" y="144"/>
                </a:moveTo>
                <a:cubicBezTo>
                  <a:pt x="67" y="154"/>
                  <a:pt x="67" y="154"/>
                  <a:pt x="67" y="154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7" y="144"/>
                  <a:pt x="56" y="144"/>
                  <a:pt x="55" y="144"/>
                </a:cubicBezTo>
                <a:cubicBezTo>
                  <a:pt x="54" y="144"/>
                  <a:pt x="53" y="144"/>
                  <a:pt x="52" y="145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7" y="102"/>
                  <a:pt x="39" y="101"/>
                  <a:pt x="40" y="102"/>
                </a:cubicBezTo>
                <a:cubicBezTo>
                  <a:pt x="41" y="102"/>
                  <a:pt x="43" y="104"/>
                  <a:pt x="44" y="105"/>
                </a:cubicBezTo>
                <a:cubicBezTo>
                  <a:pt x="47" y="108"/>
                  <a:pt x="50" y="112"/>
                  <a:pt x="55" y="112"/>
                </a:cubicBezTo>
                <a:cubicBezTo>
                  <a:pt x="60" y="112"/>
                  <a:pt x="63" y="108"/>
                  <a:pt x="66" y="105"/>
                </a:cubicBezTo>
                <a:cubicBezTo>
                  <a:pt x="67" y="104"/>
                  <a:pt x="69" y="102"/>
                  <a:pt x="70" y="102"/>
                </a:cubicBezTo>
                <a:cubicBezTo>
                  <a:pt x="71" y="101"/>
                  <a:pt x="73" y="102"/>
                  <a:pt x="75" y="102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70" y="127"/>
                  <a:pt x="67" y="135"/>
                  <a:pt x="67" y="144"/>
                </a:cubicBezTo>
                <a:close/>
                <a:moveTo>
                  <a:pt x="107" y="192"/>
                </a:moveTo>
                <a:cubicBezTo>
                  <a:pt x="89" y="192"/>
                  <a:pt x="75" y="178"/>
                  <a:pt x="75" y="160"/>
                </a:cubicBezTo>
                <a:cubicBezTo>
                  <a:pt x="75" y="142"/>
                  <a:pt x="89" y="128"/>
                  <a:pt x="107" y="128"/>
                </a:cubicBezTo>
                <a:cubicBezTo>
                  <a:pt x="125" y="128"/>
                  <a:pt x="139" y="142"/>
                  <a:pt x="139" y="160"/>
                </a:cubicBezTo>
                <a:cubicBezTo>
                  <a:pt x="139" y="178"/>
                  <a:pt x="125" y="192"/>
                  <a:pt x="107" y="192"/>
                </a:cubicBezTo>
                <a:close/>
                <a:moveTo>
                  <a:pt x="38" y="46"/>
                </a:moveTo>
                <a:cubicBezTo>
                  <a:pt x="31" y="42"/>
                  <a:pt x="31" y="42"/>
                  <a:pt x="31" y="42"/>
                </a:cubicBezTo>
                <a:cubicBezTo>
                  <a:pt x="28" y="46"/>
                  <a:pt x="27" y="51"/>
                  <a:pt x="27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3"/>
                  <a:pt x="36" y="49"/>
                  <a:pt x="38" y="46"/>
                </a:cubicBezTo>
                <a:close/>
                <a:moveTo>
                  <a:pt x="69" y="80"/>
                </a:moveTo>
                <a:cubicBezTo>
                  <a:pt x="65" y="73"/>
                  <a:pt x="65" y="73"/>
                  <a:pt x="65" y="73"/>
                </a:cubicBezTo>
                <a:cubicBezTo>
                  <a:pt x="62" y="75"/>
                  <a:pt x="59" y="76"/>
                  <a:pt x="55" y="76"/>
                </a:cubicBezTo>
                <a:cubicBezTo>
                  <a:pt x="55" y="84"/>
                  <a:pt x="55" y="84"/>
                  <a:pt x="55" y="84"/>
                </a:cubicBezTo>
                <a:cubicBezTo>
                  <a:pt x="60" y="84"/>
                  <a:pt x="65" y="83"/>
                  <a:pt x="69" y="80"/>
                </a:cubicBezTo>
                <a:close/>
                <a:moveTo>
                  <a:pt x="72" y="46"/>
                </a:moveTo>
                <a:cubicBezTo>
                  <a:pt x="79" y="42"/>
                  <a:pt x="79" y="42"/>
                  <a:pt x="79" y="42"/>
                </a:cubicBezTo>
                <a:cubicBezTo>
                  <a:pt x="77" y="38"/>
                  <a:pt x="73" y="34"/>
                  <a:pt x="69" y="32"/>
                </a:cubicBezTo>
                <a:cubicBezTo>
                  <a:pt x="65" y="39"/>
                  <a:pt x="65" y="39"/>
                  <a:pt x="65" y="39"/>
                </a:cubicBezTo>
                <a:cubicBezTo>
                  <a:pt x="68" y="40"/>
                  <a:pt x="70" y="43"/>
                  <a:pt x="72" y="46"/>
                </a:cubicBezTo>
                <a:close/>
                <a:moveTo>
                  <a:pt x="45" y="73"/>
                </a:moveTo>
                <a:cubicBezTo>
                  <a:pt x="42" y="72"/>
                  <a:pt x="39" y="69"/>
                  <a:pt x="38" y="66"/>
                </a:cubicBezTo>
                <a:cubicBezTo>
                  <a:pt x="31" y="70"/>
                  <a:pt x="31" y="70"/>
                  <a:pt x="31" y="70"/>
                </a:cubicBezTo>
                <a:cubicBezTo>
                  <a:pt x="33" y="74"/>
                  <a:pt x="37" y="78"/>
                  <a:pt x="41" y="80"/>
                </a:cubicBezTo>
                <a:lnTo>
                  <a:pt x="45" y="73"/>
                </a:lnTo>
                <a:close/>
                <a:moveTo>
                  <a:pt x="72" y="66"/>
                </a:moveTo>
                <a:cubicBezTo>
                  <a:pt x="79" y="70"/>
                  <a:pt x="79" y="70"/>
                  <a:pt x="79" y="70"/>
                </a:cubicBezTo>
                <a:cubicBezTo>
                  <a:pt x="82" y="66"/>
                  <a:pt x="83" y="61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60"/>
                  <a:pt x="74" y="63"/>
                  <a:pt x="72" y="66"/>
                </a:cubicBezTo>
                <a:close/>
                <a:moveTo>
                  <a:pt x="55" y="36"/>
                </a:moveTo>
                <a:cubicBezTo>
                  <a:pt x="55" y="28"/>
                  <a:pt x="55" y="28"/>
                  <a:pt x="55" y="28"/>
                </a:cubicBezTo>
                <a:cubicBezTo>
                  <a:pt x="50" y="28"/>
                  <a:pt x="45" y="29"/>
                  <a:pt x="41" y="32"/>
                </a:cubicBezTo>
                <a:cubicBezTo>
                  <a:pt x="45" y="39"/>
                  <a:pt x="45" y="39"/>
                  <a:pt x="45" y="39"/>
                </a:cubicBezTo>
                <a:cubicBezTo>
                  <a:pt x="48" y="37"/>
                  <a:pt x="51" y="36"/>
                  <a:pt x="55" y="36"/>
                </a:cubicBezTo>
                <a:close/>
                <a:moveTo>
                  <a:pt x="115" y="156"/>
                </a:moveTo>
                <a:cubicBezTo>
                  <a:pt x="111" y="156"/>
                  <a:pt x="111" y="156"/>
                  <a:pt x="111" y="156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23" y="148"/>
                  <a:pt x="123" y="148"/>
                  <a:pt x="123" y="148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2" y="140"/>
                  <a:pt x="87" y="145"/>
                  <a:pt x="87" y="152"/>
                </a:cubicBezTo>
                <a:cubicBezTo>
                  <a:pt x="87" y="159"/>
                  <a:pt x="92" y="164"/>
                  <a:pt x="99" y="164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91" y="172"/>
                  <a:pt x="91" y="172"/>
                  <a:pt x="91" y="172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103" y="188"/>
                  <a:pt x="103" y="188"/>
                  <a:pt x="103" y="188"/>
                </a:cubicBezTo>
                <a:cubicBezTo>
                  <a:pt x="111" y="188"/>
                  <a:pt x="111" y="188"/>
                  <a:pt x="111" y="188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115" y="180"/>
                  <a:pt x="115" y="180"/>
                  <a:pt x="115" y="180"/>
                </a:cubicBezTo>
                <a:cubicBezTo>
                  <a:pt x="122" y="180"/>
                  <a:pt x="127" y="175"/>
                  <a:pt x="127" y="168"/>
                </a:cubicBezTo>
                <a:cubicBezTo>
                  <a:pt x="127" y="161"/>
                  <a:pt x="122" y="156"/>
                  <a:pt x="115" y="156"/>
                </a:cubicBezTo>
                <a:close/>
                <a:moveTo>
                  <a:pt x="103" y="156"/>
                </a:moveTo>
                <a:cubicBezTo>
                  <a:pt x="99" y="156"/>
                  <a:pt x="99" y="156"/>
                  <a:pt x="99" y="156"/>
                </a:cubicBezTo>
                <a:cubicBezTo>
                  <a:pt x="97" y="156"/>
                  <a:pt x="95" y="154"/>
                  <a:pt x="95" y="152"/>
                </a:cubicBezTo>
                <a:cubicBezTo>
                  <a:pt x="95" y="150"/>
                  <a:pt x="97" y="148"/>
                  <a:pt x="99" y="148"/>
                </a:cubicBezTo>
                <a:cubicBezTo>
                  <a:pt x="103" y="148"/>
                  <a:pt x="103" y="148"/>
                  <a:pt x="103" y="148"/>
                </a:cubicBezTo>
                <a:lnTo>
                  <a:pt x="103" y="156"/>
                </a:lnTo>
                <a:close/>
                <a:moveTo>
                  <a:pt x="115" y="172"/>
                </a:moveTo>
                <a:cubicBezTo>
                  <a:pt x="111" y="172"/>
                  <a:pt x="111" y="172"/>
                  <a:pt x="111" y="172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5" y="164"/>
                  <a:pt x="115" y="164"/>
                  <a:pt x="115" y="164"/>
                </a:cubicBezTo>
                <a:cubicBezTo>
                  <a:pt x="117" y="164"/>
                  <a:pt x="119" y="166"/>
                  <a:pt x="119" y="168"/>
                </a:cubicBezTo>
                <a:cubicBezTo>
                  <a:pt x="119" y="170"/>
                  <a:pt x="117" y="172"/>
                  <a:pt x="115" y="1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8" name="Freeform 699"/>
          <p:cNvSpPr>
            <a:spLocks noEditPoints="1"/>
          </p:cNvSpPr>
          <p:nvPr/>
        </p:nvSpPr>
        <p:spPr bwMode="auto">
          <a:xfrm>
            <a:off x="7148370" y="3893765"/>
            <a:ext cx="359235" cy="368284"/>
          </a:xfrm>
          <a:custGeom>
            <a:avLst/>
            <a:gdLst>
              <a:gd name="T0" fmla="*/ 100 w 168"/>
              <a:gd name="T1" fmla="*/ 108 h 172"/>
              <a:gd name="T2" fmla="*/ 87 w 168"/>
              <a:gd name="T3" fmla="*/ 90 h 172"/>
              <a:gd name="T4" fmla="*/ 37 w 168"/>
              <a:gd name="T5" fmla="*/ 109 h 172"/>
              <a:gd name="T6" fmla="*/ 0 w 168"/>
              <a:gd name="T7" fmla="*/ 108 h 172"/>
              <a:gd name="T8" fmla="*/ 24 w 168"/>
              <a:gd name="T9" fmla="*/ 164 h 172"/>
              <a:gd name="T10" fmla="*/ 28 w 168"/>
              <a:gd name="T11" fmla="*/ 172 h 172"/>
              <a:gd name="T12" fmla="*/ 40 w 168"/>
              <a:gd name="T13" fmla="*/ 152 h 172"/>
              <a:gd name="T14" fmla="*/ 117 w 168"/>
              <a:gd name="T15" fmla="*/ 130 h 172"/>
              <a:gd name="T16" fmla="*/ 143 w 168"/>
              <a:gd name="T17" fmla="*/ 97 h 172"/>
              <a:gd name="T18" fmla="*/ 112 w 168"/>
              <a:gd name="T19" fmla="*/ 124 h 172"/>
              <a:gd name="T20" fmla="*/ 35 w 168"/>
              <a:gd name="T21" fmla="*/ 145 h 172"/>
              <a:gd name="T22" fmla="*/ 41 w 168"/>
              <a:gd name="T23" fmla="*/ 116 h 172"/>
              <a:gd name="T24" fmla="*/ 89 w 168"/>
              <a:gd name="T25" fmla="*/ 98 h 172"/>
              <a:gd name="T26" fmla="*/ 91 w 168"/>
              <a:gd name="T27" fmla="*/ 104 h 172"/>
              <a:gd name="T28" fmla="*/ 82 w 168"/>
              <a:gd name="T29" fmla="*/ 115 h 172"/>
              <a:gd name="T30" fmla="*/ 117 w 168"/>
              <a:gd name="T31" fmla="*/ 112 h 172"/>
              <a:gd name="T32" fmla="*/ 135 w 168"/>
              <a:gd name="T33" fmla="*/ 106 h 172"/>
              <a:gd name="T34" fmla="*/ 0 w 168"/>
              <a:gd name="T35" fmla="*/ 132 h 172"/>
              <a:gd name="T36" fmla="*/ 60 w 168"/>
              <a:gd name="T37" fmla="*/ 56 h 172"/>
              <a:gd name="T38" fmla="*/ 48 w 168"/>
              <a:gd name="T39" fmla="*/ 60 h 172"/>
              <a:gd name="T40" fmla="*/ 48 w 168"/>
              <a:gd name="T41" fmla="*/ 52 h 172"/>
              <a:gd name="T42" fmla="*/ 36 w 168"/>
              <a:gd name="T43" fmla="*/ 56 h 172"/>
              <a:gd name="T44" fmla="*/ 26 w 168"/>
              <a:gd name="T45" fmla="*/ 73 h 172"/>
              <a:gd name="T46" fmla="*/ 31 w 168"/>
              <a:gd name="T47" fmla="*/ 78 h 172"/>
              <a:gd name="T48" fmla="*/ 52 w 168"/>
              <a:gd name="T49" fmla="*/ 92 h 172"/>
              <a:gd name="T50" fmla="*/ 71 w 168"/>
              <a:gd name="T51" fmla="*/ 84 h 172"/>
              <a:gd name="T52" fmla="*/ 76 w 168"/>
              <a:gd name="T53" fmla="*/ 60 h 172"/>
              <a:gd name="T54" fmla="*/ 76 w 168"/>
              <a:gd name="T55" fmla="*/ 52 h 172"/>
              <a:gd name="T56" fmla="*/ 71 w 168"/>
              <a:gd name="T57" fmla="*/ 28 h 172"/>
              <a:gd name="T58" fmla="*/ 52 w 168"/>
              <a:gd name="T59" fmla="*/ 20 h 172"/>
              <a:gd name="T60" fmla="*/ 31 w 168"/>
              <a:gd name="T61" fmla="*/ 34 h 172"/>
              <a:gd name="T62" fmla="*/ 26 w 168"/>
              <a:gd name="T63" fmla="*/ 39 h 172"/>
              <a:gd name="T64" fmla="*/ 12 w 168"/>
              <a:gd name="T65" fmla="*/ 60 h 172"/>
              <a:gd name="T66" fmla="*/ 48 w 168"/>
              <a:gd name="T67" fmla="*/ 36 h 172"/>
              <a:gd name="T68" fmla="*/ 28 w 168"/>
              <a:gd name="T69" fmla="*/ 56 h 172"/>
              <a:gd name="T70" fmla="*/ 132 w 168"/>
              <a:gd name="T71" fmla="*/ 52 h 172"/>
              <a:gd name="T72" fmla="*/ 142 w 168"/>
              <a:gd name="T73" fmla="*/ 44 h 172"/>
              <a:gd name="T74" fmla="*/ 110 w 168"/>
              <a:gd name="T75" fmla="*/ 58 h 172"/>
              <a:gd name="T76" fmla="*/ 124 w 168"/>
              <a:gd name="T77" fmla="*/ 56 h 172"/>
              <a:gd name="T78" fmla="*/ 124 w 168"/>
              <a:gd name="T79" fmla="*/ 24 h 172"/>
              <a:gd name="T80" fmla="*/ 132 w 168"/>
              <a:gd name="T81" fmla="*/ 35 h 172"/>
              <a:gd name="T82" fmla="*/ 115 w 168"/>
              <a:gd name="T83" fmla="*/ 36 h 172"/>
              <a:gd name="T84" fmla="*/ 104 w 168"/>
              <a:gd name="T85" fmla="*/ 44 h 172"/>
              <a:gd name="T86" fmla="*/ 168 w 168"/>
              <a:gd name="T87" fmla="*/ 48 h 172"/>
              <a:gd name="T88" fmla="*/ 157 w 168"/>
              <a:gd name="T89" fmla="*/ 30 h 172"/>
              <a:gd name="T90" fmla="*/ 153 w 168"/>
              <a:gd name="T91" fmla="*/ 23 h 172"/>
              <a:gd name="T92" fmla="*/ 143 w 168"/>
              <a:gd name="T93" fmla="*/ 4 h 172"/>
              <a:gd name="T94" fmla="*/ 128 w 168"/>
              <a:gd name="T95" fmla="*/ 0 h 172"/>
              <a:gd name="T96" fmla="*/ 110 w 168"/>
              <a:gd name="T97" fmla="*/ 11 h 172"/>
              <a:gd name="T98" fmla="*/ 103 w 168"/>
              <a:gd name="T99" fmla="*/ 15 h 172"/>
              <a:gd name="T100" fmla="*/ 84 w 168"/>
              <a:gd name="T101" fmla="*/ 25 h 172"/>
              <a:gd name="T102" fmla="*/ 80 w 168"/>
              <a:gd name="T103" fmla="*/ 40 h 172"/>
              <a:gd name="T104" fmla="*/ 91 w 168"/>
              <a:gd name="T105" fmla="*/ 58 h 172"/>
              <a:gd name="T106" fmla="*/ 95 w 168"/>
              <a:gd name="T107" fmla="*/ 65 h 172"/>
              <a:gd name="T108" fmla="*/ 105 w 168"/>
              <a:gd name="T109" fmla="*/ 84 h 172"/>
              <a:gd name="T110" fmla="*/ 120 w 168"/>
              <a:gd name="T111" fmla="*/ 88 h 172"/>
              <a:gd name="T112" fmla="*/ 138 w 168"/>
              <a:gd name="T113" fmla="*/ 77 h 172"/>
              <a:gd name="T114" fmla="*/ 145 w 168"/>
              <a:gd name="T115" fmla="*/ 73 h 172"/>
              <a:gd name="T116" fmla="*/ 164 w 168"/>
              <a:gd name="T117" fmla="*/ 63 h 172"/>
              <a:gd name="T118" fmla="*/ 168 w 168"/>
              <a:gd name="T119" fmla="*/ 48 h 172"/>
              <a:gd name="T120" fmla="*/ 124 w 168"/>
              <a:gd name="T121" fmla="*/ 1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72">
                <a:moveTo>
                  <a:pt x="127" y="96"/>
                </a:moveTo>
                <a:cubicBezTo>
                  <a:pt x="113" y="105"/>
                  <a:pt x="113" y="105"/>
                  <a:pt x="113" y="105"/>
                </a:cubicBezTo>
                <a:cubicBezTo>
                  <a:pt x="110" y="106"/>
                  <a:pt x="104" y="108"/>
                  <a:pt x="100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102" y="105"/>
                  <a:pt x="103" y="101"/>
                  <a:pt x="102" y="97"/>
                </a:cubicBezTo>
                <a:cubicBezTo>
                  <a:pt x="100" y="91"/>
                  <a:pt x="94" y="88"/>
                  <a:pt x="87" y="90"/>
                </a:cubicBezTo>
                <a:cubicBezTo>
                  <a:pt x="67" y="94"/>
                  <a:pt x="67" y="94"/>
                  <a:pt x="67" y="94"/>
                </a:cubicBezTo>
                <a:cubicBezTo>
                  <a:pt x="62" y="95"/>
                  <a:pt x="55" y="98"/>
                  <a:pt x="51" y="100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6" y="109"/>
                  <a:pt x="34" y="110"/>
                  <a:pt x="32" y="111"/>
                </a:cubicBezTo>
                <a:cubicBezTo>
                  <a:pt x="31" y="109"/>
                  <a:pt x="30" y="108"/>
                  <a:pt x="28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0" y="116"/>
                  <a:pt x="0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64"/>
                  <a:pt x="24" y="164"/>
                  <a:pt x="24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0" y="172"/>
                  <a:pt x="0" y="172"/>
                </a:cubicBezTo>
                <a:cubicBezTo>
                  <a:pt x="28" y="172"/>
                  <a:pt x="28" y="172"/>
                  <a:pt x="28" y="172"/>
                </a:cubicBezTo>
                <a:cubicBezTo>
                  <a:pt x="30" y="172"/>
                  <a:pt x="32" y="170"/>
                  <a:pt x="32" y="16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43" y="150"/>
                  <a:pt x="49" y="147"/>
                  <a:pt x="53" y="146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6" y="136"/>
                  <a:pt x="113" y="133"/>
                  <a:pt x="117" y="130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43" y="110"/>
                  <a:pt x="145" y="107"/>
                  <a:pt x="145" y="103"/>
                </a:cubicBezTo>
                <a:cubicBezTo>
                  <a:pt x="145" y="101"/>
                  <a:pt x="144" y="99"/>
                  <a:pt x="143" y="97"/>
                </a:cubicBezTo>
                <a:cubicBezTo>
                  <a:pt x="139" y="94"/>
                  <a:pt x="133" y="93"/>
                  <a:pt x="127" y="96"/>
                </a:cubicBezTo>
                <a:close/>
                <a:moveTo>
                  <a:pt x="135" y="106"/>
                </a:moveTo>
                <a:cubicBezTo>
                  <a:pt x="112" y="124"/>
                  <a:pt x="112" y="124"/>
                  <a:pt x="112" y="124"/>
                </a:cubicBezTo>
                <a:cubicBezTo>
                  <a:pt x="109" y="126"/>
                  <a:pt x="103" y="129"/>
                  <a:pt x="99" y="130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46" y="140"/>
                  <a:pt x="39" y="142"/>
                  <a:pt x="35" y="14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5" y="118"/>
                  <a:pt x="39" y="117"/>
                  <a:pt x="41" y="116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9" y="105"/>
                  <a:pt x="65" y="103"/>
                  <a:pt x="69" y="102"/>
                </a:cubicBezTo>
                <a:cubicBezTo>
                  <a:pt x="89" y="98"/>
                  <a:pt x="89" y="98"/>
                  <a:pt x="89" y="98"/>
                </a:cubicBezTo>
                <a:cubicBezTo>
                  <a:pt x="90" y="98"/>
                  <a:pt x="90" y="97"/>
                  <a:pt x="90" y="97"/>
                </a:cubicBezTo>
                <a:cubicBezTo>
                  <a:pt x="92" y="97"/>
                  <a:pt x="94" y="98"/>
                  <a:pt x="94" y="99"/>
                </a:cubicBezTo>
                <a:cubicBezTo>
                  <a:pt x="95" y="100"/>
                  <a:pt x="93" y="103"/>
                  <a:pt x="91" y="104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0" y="109"/>
                  <a:pt x="79" y="110"/>
                  <a:pt x="79" y="112"/>
                </a:cubicBezTo>
                <a:cubicBezTo>
                  <a:pt x="79" y="114"/>
                  <a:pt x="81" y="115"/>
                  <a:pt x="82" y="115"/>
                </a:cubicBezTo>
                <a:cubicBezTo>
                  <a:pt x="85" y="116"/>
                  <a:pt x="86" y="116"/>
                  <a:pt x="88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5" y="116"/>
                  <a:pt x="113" y="114"/>
                  <a:pt x="117" y="112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4" y="102"/>
                  <a:pt x="137" y="102"/>
                  <a:pt x="137" y="103"/>
                </a:cubicBezTo>
                <a:cubicBezTo>
                  <a:pt x="137" y="103"/>
                  <a:pt x="137" y="104"/>
                  <a:pt x="135" y="106"/>
                </a:cubicBezTo>
                <a:close/>
                <a:moveTo>
                  <a:pt x="12" y="124"/>
                </a:moveTo>
                <a:cubicBezTo>
                  <a:pt x="0" y="124"/>
                  <a:pt x="0" y="124"/>
                  <a:pt x="0" y="124"/>
                </a:cubicBezTo>
                <a:cubicBezTo>
                  <a:pt x="0" y="132"/>
                  <a:pt x="0" y="132"/>
                  <a:pt x="0" y="132"/>
                </a:cubicBezTo>
                <a:cubicBezTo>
                  <a:pt x="12" y="132"/>
                  <a:pt x="12" y="132"/>
                  <a:pt x="12" y="132"/>
                </a:cubicBezTo>
                <a:lnTo>
                  <a:pt x="12" y="124"/>
                </a:lnTo>
                <a:close/>
                <a:moveTo>
                  <a:pt x="60" y="56"/>
                </a:moveTo>
                <a:cubicBezTo>
                  <a:pt x="60" y="56"/>
                  <a:pt x="60" y="56"/>
                  <a:pt x="60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8"/>
                  <a:pt x="50" y="60"/>
                  <a:pt x="48" y="60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60" y="63"/>
                  <a:pt x="60" y="56"/>
                </a:cubicBezTo>
                <a:close/>
                <a:moveTo>
                  <a:pt x="48" y="52"/>
                </a:moveTo>
                <a:cubicBezTo>
                  <a:pt x="48" y="44"/>
                  <a:pt x="48" y="44"/>
                  <a:pt x="48" y="44"/>
                </a:cubicBezTo>
                <a:cubicBezTo>
                  <a:pt x="41" y="44"/>
                  <a:pt x="36" y="49"/>
                  <a:pt x="36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4"/>
                  <a:pt x="46" y="52"/>
                  <a:pt x="48" y="52"/>
                </a:cubicBezTo>
                <a:close/>
                <a:moveTo>
                  <a:pt x="26" y="73"/>
                </a:moveTo>
                <a:cubicBezTo>
                  <a:pt x="20" y="79"/>
                  <a:pt x="20" y="79"/>
                  <a:pt x="20" y="79"/>
                </a:cubicBezTo>
                <a:cubicBezTo>
                  <a:pt x="25" y="84"/>
                  <a:pt x="25" y="84"/>
                  <a:pt x="25" y="84"/>
                </a:cubicBezTo>
                <a:cubicBezTo>
                  <a:pt x="31" y="78"/>
                  <a:pt x="31" y="78"/>
                  <a:pt x="31" y="78"/>
                </a:cubicBezTo>
                <a:cubicBezTo>
                  <a:pt x="35" y="81"/>
                  <a:pt x="39" y="83"/>
                  <a:pt x="44" y="84"/>
                </a:cubicBezTo>
                <a:cubicBezTo>
                  <a:pt x="44" y="92"/>
                  <a:pt x="44" y="92"/>
                  <a:pt x="44" y="92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84"/>
                  <a:pt x="52" y="84"/>
                  <a:pt x="52" y="84"/>
                </a:cubicBezTo>
                <a:cubicBezTo>
                  <a:pt x="57" y="83"/>
                  <a:pt x="61" y="81"/>
                  <a:pt x="65" y="78"/>
                </a:cubicBezTo>
                <a:cubicBezTo>
                  <a:pt x="71" y="84"/>
                  <a:pt x="71" y="84"/>
                  <a:pt x="71" y="84"/>
                </a:cubicBezTo>
                <a:cubicBezTo>
                  <a:pt x="76" y="79"/>
                  <a:pt x="76" y="79"/>
                  <a:pt x="76" y="79"/>
                </a:cubicBezTo>
                <a:cubicBezTo>
                  <a:pt x="70" y="73"/>
                  <a:pt x="70" y="73"/>
                  <a:pt x="70" y="73"/>
                </a:cubicBezTo>
                <a:cubicBezTo>
                  <a:pt x="73" y="69"/>
                  <a:pt x="75" y="65"/>
                  <a:pt x="76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52"/>
                  <a:pt x="84" y="52"/>
                  <a:pt x="84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75" y="47"/>
                  <a:pt x="73" y="43"/>
                  <a:pt x="70" y="39"/>
                </a:cubicBezTo>
                <a:cubicBezTo>
                  <a:pt x="76" y="33"/>
                  <a:pt x="76" y="33"/>
                  <a:pt x="76" y="33"/>
                </a:cubicBezTo>
                <a:cubicBezTo>
                  <a:pt x="71" y="28"/>
                  <a:pt x="71" y="28"/>
                  <a:pt x="71" y="28"/>
                </a:cubicBezTo>
                <a:cubicBezTo>
                  <a:pt x="65" y="34"/>
                  <a:pt x="65" y="34"/>
                  <a:pt x="65" y="34"/>
                </a:cubicBezTo>
                <a:cubicBezTo>
                  <a:pt x="61" y="31"/>
                  <a:pt x="57" y="29"/>
                  <a:pt x="52" y="28"/>
                </a:cubicBezTo>
                <a:cubicBezTo>
                  <a:pt x="52" y="20"/>
                  <a:pt x="52" y="20"/>
                  <a:pt x="52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8"/>
                  <a:pt x="44" y="28"/>
                  <a:pt x="44" y="28"/>
                </a:cubicBezTo>
                <a:cubicBezTo>
                  <a:pt x="39" y="29"/>
                  <a:pt x="35" y="31"/>
                  <a:pt x="31" y="34"/>
                </a:cubicBezTo>
                <a:cubicBezTo>
                  <a:pt x="25" y="28"/>
                  <a:pt x="25" y="28"/>
                  <a:pt x="25" y="28"/>
                </a:cubicBezTo>
                <a:cubicBezTo>
                  <a:pt x="20" y="33"/>
                  <a:pt x="20" y="33"/>
                  <a:pt x="20" y="33"/>
                </a:cubicBezTo>
                <a:cubicBezTo>
                  <a:pt x="26" y="39"/>
                  <a:pt x="26" y="39"/>
                  <a:pt x="26" y="39"/>
                </a:cubicBezTo>
                <a:cubicBezTo>
                  <a:pt x="23" y="43"/>
                  <a:pt x="21" y="47"/>
                  <a:pt x="20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60"/>
                  <a:pt x="12" y="60"/>
                  <a:pt x="12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1" y="65"/>
                  <a:pt x="23" y="69"/>
                  <a:pt x="26" y="73"/>
                </a:cubicBezTo>
                <a:close/>
                <a:moveTo>
                  <a:pt x="48" y="36"/>
                </a:moveTo>
                <a:cubicBezTo>
                  <a:pt x="59" y="36"/>
                  <a:pt x="68" y="45"/>
                  <a:pt x="68" y="56"/>
                </a:cubicBezTo>
                <a:cubicBezTo>
                  <a:pt x="68" y="67"/>
                  <a:pt x="59" y="76"/>
                  <a:pt x="48" y="76"/>
                </a:cubicBezTo>
                <a:cubicBezTo>
                  <a:pt x="37" y="76"/>
                  <a:pt x="28" y="67"/>
                  <a:pt x="28" y="56"/>
                </a:cubicBezTo>
                <a:cubicBezTo>
                  <a:pt x="28" y="45"/>
                  <a:pt x="37" y="36"/>
                  <a:pt x="48" y="36"/>
                </a:cubicBezTo>
                <a:close/>
                <a:moveTo>
                  <a:pt x="136" y="44"/>
                </a:moveTo>
                <a:cubicBezTo>
                  <a:pt x="136" y="47"/>
                  <a:pt x="135" y="50"/>
                  <a:pt x="132" y="52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42" y="54"/>
                  <a:pt x="144" y="49"/>
                  <a:pt x="144" y="44"/>
                </a:cubicBezTo>
                <a:cubicBezTo>
                  <a:pt x="142" y="44"/>
                  <a:pt x="142" y="44"/>
                  <a:pt x="142" y="44"/>
                </a:cubicBezTo>
                <a:lnTo>
                  <a:pt x="136" y="44"/>
                </a:lnTo>
                <a:close/>
                <a:moveTo>
                  <a:pt x="116" y="53"/>
                </a:moveTo>
                <a:cubicBezTo>
                  <a:pt x="110" y="58"/>
                  <a:pt x="110" y="58"/>
                  <a:pt x="110" y="58"/>
                </a:cubicBezTo>
                <a:cubicBezTo>
                  <a:pt x="114" y="62"/>
                  <a:pt x="119" y="64"/>
                  <a:pt x="124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1" y="56"/>
                  <a:pt x="118" y="55"/>
                  <a:pt x="116" y="53"/>
                </a:cubicBezTo>
                <a:close/>
                <a:moveTo>
                  <a:pt x="12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7" y="32"/>
                  <a:pt x="130" y="33"/>
                  <a:pt x="132" y="35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4" y="26"/>
                  <a:pt x="129" y="24"/>
                  <a:pt x="124" y="24"/>
                </a:cubicBezTo>
                <a:close/>
                <a:moveTo>
                  <a:pt x="115" y="36"/>
                </a:moveTo>
                <a:cubicBezTo>
                  <a:pt x="110" y="30"/>
                  <a:pt x="110" y="30"/>
                  <a:pt x="110" y="30"/>
                </a:cubicBezTo>
                <a:cubicBezTo>
                  <a:pt x="106" y="34"/>
                  <a:pt x="104" y="39"/>
                  <a:pt x="104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1"/>
                  <a:pt x="113" y="38"/>
                  <a:pt x="115" y="36"/>
                </a:cubicBezTo>
                <a:close/>
                <a:moveTo>
                  <a:pt x="168" y="48"/>
                </a:moveTo>
                <a:cubicBezTo>
                  <a:pt x="168" y="40"/>
                  <a:pt x="168" y="40"/>
                  <a:pt x="168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59" y="36"/>
                  <a:pt x="158" y="33"/>
                  <a:pt x="157" y="30"/>
                </a:cubicBezTo>
                <a:cubicBezTo>
                  <a:pt x="164" y="25"/>
                  <a:pt x="164" y="25"/>
                  <a:pt x="164" y="25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1" y="20"/>
                  <a:pt x="148" y="17"/>
                  <a:pt x="145" y="15"/>
                </a:cubicBezTo>
                <a:cubicBezTo>
                  <a:pt x="149" y="8"/>
                  <a:pt x="149" y="8"/>
                  <a:pt x="149" y="8"/>
                </a:cubicBezTo>
                <a:cubicBezTo>
                  <a:pt x="143" y="4"/>
                  <a:pt x="143" y="4"/>
                  <a:pt x="143" y="4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5" y="10"/>
                  <a:pt x="132" y="9"/>
                  <a:pt x="128" y="8"/>
                </a:cubicBezTo>
                <a:cubicBezTo>
                  <a:pt x="128" y="0"/>
                  <a:pt x="128" y="0"/>
                  <a:pt x="128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16" y="9"/>
                  <a:pt x="113" y="10"/>
                  <a:pt x="110" y="11"/>
                </a:cubicBezTo>
                <a:cubicBezTo>
                  <a:pt x="105" y="4"/>
                  <a:pt x="105" y="4"/>
                  <a:pt x="105" y="4"/>
                </a:cubicBezTo>
                <a:cubicBezTo>
                  <a:pt x="99" y="8"/>
                  <a:pt x="99" y="8"/>
                  <a:pt x="99" y="8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0" y="17"/>
                  <a:pt x="97" y="20"/>
                  <a:pt x="95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4" y="25"/>
                  <a:pt x="84" y="25"/>
                  <a:pt x="84" y="25"/>
                </a:cubicBezTo>
                <a:cubicBezTo>
                  <a:pt x="91" y="30"/>
                  <a:pt x="91" y="30"/>
                  <a:pt x="91" y="30"/>
                </a:cubicBezTo>
                <a:cubicBezTo>
                  <a:pt x="90" y="33"/>
                  <a:pt x="89" y="36"/>
                  <a:pt x="88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9" y="52"/>
                  <a:pt x="90" y="55"/>
                  <a:pt x="91" y="58"/>
                </a:cubicBezTo>
                <a:cubicBezTo>
                  <a:pt x="84" y="63"/>
                  <a:pt x="84" y="63"/>
                  <a:pt x="84" y="63"/>
                </a:cubicBezTo>
                <a:cubicBezTo>
                  <a:pt x="88" y="69"/>
                  <a:pt x="88" y="69"/>
                  <a:pt x="88" y="69"/>
                </a:cubicBezTo>
                <a:cubicBezTo>
                  <a:pt x="95" y="65"/>
                  <a:pt x="95" y="65"/>
                  <a:pt x="95" y="65"/>
                </a:cubicBezTo>
                <a:cubicBezTo>
                  <a:pt x="97" y="68"/>
                  <a:pt x="100" y="71"/>
                  <a:pt x="103" y="73"/>
                </a:cubicBezTo>
                <a:cubicBezTo>
                  <a:pt x="99" y="80"/>
                  <a:pt x="99" y="80"/>
                  <a:pt x="99" y="80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3" y="78"/>
                  <a:pt x="116" y="79"/>
                  <a:pt x="120" y="80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2" y="79"/>
                  <a:pt x="135" y="78"/>
                  <a:pt x="138" y="77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9" y="80"/>
                  <a:pt x="149" y="80"/>
                  <a:pt x="149" y="80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8" y="71"/>
                  <a:pt x="151" y="68"/>
                  <a:pt x="153" y="65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4" y="63"/>
                  <a:pt x="164" y="63"/>
                  <a:pt x="164" y="63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5"/>
                  <a:pt x="159" y="52"/>
                  <a:pt x="160" y="48"/>
                </a:cubicBezTo>
                <a:lnTo>
                  <a:pt x="168" y="48"/>
                </a:lnTo>
                <a:close/>
                <a:moveTo>
                  <a:pt x="124" y="72"/>
                </a:moveTo>
                <a:cubicBezTo>
                  <a:pt x="109" y="72"/>
                  <a:pt x="96" y="59"/>
                  <a:pt x="96" y="44"/>
                </a:cubicBezTo>
                <a:cubicBezTo>
                  <a:pt x="96" y="29"/>
                  <a:pt x="109" y="16"/>
                  <a:pt x="124" y="16"/>
                </a:cubicBezTo>
                <a:cubicBezTo>
                  <a:pt x="139" y="16"/>
                  <a:pt x="152" y="29"/>
                  <a:pt x="152" y="44"/>
                </a:cubicBezTo>
                <a:cubicBezTo>
                  <a:pt x="152" y="59"/>
                  <a:pt x="139" y="72"/>
                  <a:pt x="124" y="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5" name="Freeform 701"/>
          <p:cNvSpPr>
            <a:spLocks noEditPoints="1"/>
          </p:cNvSpPr>
          <p:nvPr/>
        </p:nvSpPr>
        <p:spPr bwMode="auto">
          <a:xfrm>
            <a:off x="4650009" y="3884718"/>
            <a:ext cx="428006" cy="393621"/>
          </a:xfrm>
          <a:custGeom>
            <a:avLst/>
            <a:gdLst>
              <a:gd name="T0" fmla="*/ 128 w 200"/>
              <a:gd name="T1" fmla="*/ 32 h 184"/>
              <a:gd name="T2" fmla="*/ 108 w 200"/>
              <a:gd name="T3" fmla="*/ 40 h 184"/>
              <a:gd name="T4" fmla="*/ 140 w 200"/>
              <a:gd name="T5" fmla="*/ 36 h 184"/>
              <a:gd name="T6" fmla="*/ 132 w 200"/>
              <a:gd name="T7" fmla="*/ 8 h 184"/>
              <a:gd name="T8" fmla="*/ 76 w 200"/>
              <a:gd name="T9" fmla="*/ 0 h 184"/>
              <a:gd name="T10" fmla="*/ 8 w 200"/>
              <a:gd name="T11" fmla="*/ 76 h 184"/>
              <a:gd name="T12" fmla="*/ 192 w 200"/>
              <a:gd name="T13" fmla="*/ 108 h 184"/>
              <a:gd name="T14" fmla="*/ 72 w 200"/>
              <a:gd name="T15" fmla="*/ 152 h 184"/>
              <a:gd name="T16" fmla="*/ 92 w 200"/>
              <a:gd name="T17" fmla="*/ 144 h 184"/>
              <a:gd name="T18" fmla="*/ 60 w 200"/>
              <a:gd name="T19" fmla="*/ 148 h 184"/>
              <a:gd name="T20" fmla="*/ 68 w 200"/>
              <a:gd name="T21" fmla="*/ 176 h 184"/>
              <a:gd name="T22" fmla="*/ 124 w 200"/>
              <a:gd name="T23" fmla="*/ 184 h 184"/>
              <a:gd name="T24" fmla="*/ 192 w 200"/>
              <a:gd name="T25" fmla="*/ 108 h 184"/>
              <a:gd name="T26" fmla="*/ 96 w 200"/>
              <a:gd name="T27" fmla="*/ 80 h 184"/>
              <a:gd name="T28" fmla="*/ 16 w 200"/>
              <a:gd name="T29" fmla="*/ 80 h 184"/>
              <a:gd name="T30" fmla="*/ 56 w 200"/>
              <a:gd name="T31" fmla="*/ 136 h 184"/>
              <a:gd name="T32" fmla="*/ 56 w 200"/>
              <a:gd name="T33" fmla="*/ 48 h 184"/>
              <a:gd name="T34" fmla="*/ 56 w 200"/>
              <a:gd name="T35" fmla="*/ 56 h 184"/>
              <a:gd name="T36" fmla="*/ 56 w 200"/>
              <a:gd name="T37" fmla="*/ 48 h 184"/>
              <a:gd name="T38" fmla="*/ 24 w 200"/>
              <a:gd name="T39" fmla="*/ 96 h 184"/>
              <a:gd name="T40" fmla="*/ 88 w 200"/>
              <a:gd name="T41" fmla="*/ 96 h 184"/>
              <a:gd name="T42" fmla="*/ 64 w 200"/>
              <a:gd name="T43" fmla="*/ 92 h 184"/>
              <a:gd name="T44" fmla="*/ 60 w 200"/>
              <a:gd name="T45" fmla="*/ 84 h 184"/>
              <a:gd name="T46" fmla="*/ 72 w 200"/>
              <a:gd name="T47" fmla="*/ 76 h 184"/>
              <a:gd name="T48" fmla="*/ 60 w 200"/>
              <a:gd name="T49" fmla="*/ 68 h 184"/>
              <a:gd name="T50" fmla="*/ 52 w 200"/>
              <a:gd name="T51" fmla="*/ 76 h 184"/>
              <a:gd name="T52" fmla="*/ 36 w 200"/>
              <a:gd name="T53" fmla="*/ 88 h 184"/>
              <a:gd name="T54" fmla="*/ 52 w 200"/>
              <a:gd name="T55" fmla="*/ 100 h 184"/>
              <a:gd name="T56" fmla="*/ 40 w 200"/>
              <a:gd name="T57" fmla="*/ 108 h 184"/>
              <a:gd name="T58" fmla="*/ 52 w 200"/>
              <a:gd name="T59" fmla="*/ 116 h 184"/>
              <a:gd name="T60" fmla="*/ 60 w 200"/>
              <a:gd name="T61" fmla="*/ 124 h 184"/>
              <a:gd name="T62" fmla="*/ 64 w 200"/>
              <a:gd name="T63" fmla="*/ 116 h 184"/>
              <a:gd name="T64" fmla="*/ 64 w 200"/>
              <a:gd name="T65" fmla="*/ 92 h 184"/>
              <a:gd name="T66" fmla="*/ 48 w 200"/>
              <a:gd name="T67" fmla="*/ 92 h 184"/>
              <a:gd name="T68" fmla="*/ 48 w 200"/>
              <a:gd name="T69" fmla="*/ 84 h 184"/>
              <a:gd name="T70" fmla="*/ 52 w 200"/>
              <a:gd name="T71" fmla="*/ 92 h 184"/>
              <a:gd name="T72" fmla="*/ 60 w 200"/>
              <a:gd name="T73" fmla="*/ 108 h 184"/>
              <a:gd name="T74" fmla="*/ 64 w 200"/>
              <a:gd name="T75" fmla="*/ 100 h 184"/>
              <a:gd name="T76" fmla="*/ 64 w 200"/>
              <a:gd name="T77" fmla="*/ 108 h 184"/>
              <a:gd name="T78" fmla="*/ 112 w 200"/>
              <a:gd name="T79" fmla="*/ 116 h 184"/>
              <a:gd name="T80" fmla="*/ 172 w 200"/>
              <a:gd name="T81" fmla="*/ 128 h 184"/>
              <a:gd name="T82" fmla="*/ 184 w 200"/>
              <a:gd name="T83" fmla="*/ 68 h 184"/>
              <a:gd name="T84" fmla="*/ 124 w 200"/>
              <a:gd name="T85" fmla="*/ 56 h 184"/>
              <a:gd name="T86" fmla="*/ 160 w 200"/>
              <a:gd name="T87" fmla="*/ 64 h 184"/>
              <a:gd name="T88" fmla="*/ 176 w 200"/>
              <a:gd name="T89" fmla="*/ 68 h 184"/>
              <a:gd name="T90" fmla="*/ 172 w 200"/>
              <a:gd name="T91" fmla="*/ 72 h 184"/>
              <a:gd name="T92" fmla="*/ 160 w 200"/>
              <a:gd name="T93" fmla="*/ 64 h 184"/>
              <a:gd name="T94" fmla="*/ 152 w 200"/>
              <a:gd name="T95" fmla="*/ 64 h 184"/>
              <a:gd name="T96" fmla="*/ 144 w 200"/>
              <a:gd name="T97" fmla="*/ 72 h 184"/>
              <a:gd name="T98" fmla="*/ 144 w 200"/>
              <a:gd name="T99" fmla="*/ 80 h 184"/>
              <a:gd name="T100" fmla="*/ 152 w 200"/>
              <a:gd name="T101" fmla="*/ 96 h 184"/>
              <a:gd name="T102" fmla="*/ 144 w 200"/>
              <a:gd name="T103" fmla="*/ 80 h 184"/>
              <a:gd name="T104" fmla="*/ 156 w 200"/>
              <a:gd name="T105" fmla="*/ 104 h 184"/>
              <a:gd name="T106" fmla="*/ 160 w 200"/>
              <a:gd name="T107" fmla="*/ 80 h 184"/>
              <a:gd name="T108" fmla="*/ 176 w 200"/>
              <a:gd name="T109" fmla="*/ 84 h 184"/>
              <a:gd name="T110" fmla="*/ 172 w 200"/>
              <a:gd name="T111" fmla="*/ 120 h 184"/>
              <a:gd name="T112" fmla="*/ 120 w 200"/>
              <a:gd name="T113" fmla="*/ 116 h 184"/>
              <a:gd name="T114" fmla="*/ 124 w 200"/>
              <a:gd name="T115" fmla="*/ 80 h 184"/>
              <a:gd name="T116" fmla="*/ 136 w 200"/>
              <a:gd name="T117" fmla="*/ 100 h 184"/>
              <a:gd name="T118" fmla="*/ 136 w 200"/>
              <a:gd name="T119" fmla="*/ 72 h 184"/>
              <a:gd name="T120" fmla="*/ 120 w 200"/>
              <a:gd name="T121" fmla="*/ 73 h 184"/>
              <a:gd name="T122" fmla="*/ 124 w 200"/>
              <a:gd name="T123" fmla="*/ 64 h 184"/>
              <a:gd name="T124" fmla="*/ 136 w 200"/>
              <a:gd name="T125" fmla="*/ 7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184">
                <a:moveTo>
                  <a:pt x="76" y="8"/>
                </a:moveTo>
                <a:cubicBezTo>
                  <a:pt x="96" y="8"/>
                  <a:pt x="115" y="17"/>
                  <a:pt x="128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40" y="38"/>
                  <a:pt x="140" y="36"/>
                </a:cubicBezTo>
                <a:cubicBezTo>
                  <a:pt x="140" y="8"/>
                  <a:pt x="140" y="8"/>
                  <a:pt x="14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18" y="9"/>
                  <a:pt x="9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39"/>
                  <a:pt x="39" y="8"/>
                  <a:pt x="76" y="8"/>
                </a:cubicBezTo>
                <a:close/>
                <a:moveTo>
                  <a:pt x="192" y="108"/>
                </a:moveTo>
                <a:cubicBezTo>
                  <a:pt x="192" y="145"/>
                  <a:pt x="161" y="176"/>
                  <a:pt x="124" y="176"/>
                </a:cubicBezTo>
                <a:cubicBezTo>
                  <a:pt x="104" y="176"/>
                  <a:pt x="85" y="167"/>
                  <a:pt x="72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2" y="144"/>
                  <a:pt x="60" y="146"/>
                  <a:pt x="60" y="148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68" y="176"/>
                  <a:pt x="68" y="176"/>
                  <a:pt x="68" y="176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82" y="175"/>
                  <a:pt x="102" y="184"/>
                  <a:pt x="124" y="184"/>
                </a:cubicBezTo>
                <a:cubicBezTo>
                  <a:pt x="166" y="184"/>
                  <a:pt x="200" y="150"/>
                  <a:pt x="200" y="108"/>
                </a:cubicBezTo>
                <a:lnTo>
                  <a:pt x="192" y="108"/>
                </a:lnTo>
                <a:close/>
                <a:moveTo>
                  <a:pt x="96" y="96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58"/>
                  <a:pt x="78" y="40"/>
                  <a:pt x="56" y="40"/>
                </a:cubicBezTo>
                <a:cubicBezTo>
                  <a:pt x="34" y="40"/>
                  <a:pt x="16" y="58"/>
                  <a:pt x="16" y="80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118"/>
                  <a:pt x="34" y="136"/>
                  <a:pt x="56" y="136"/>
                </a:cubicBezTo>
                <a:cubicBezTo>
                  <a:pt x="78" y="136"/>
                  <a:pt x="96" y="118"/>
                  <a:pt x="96" y="96"/>
                </a:cubicBezTo>
                <a:close/>
                <a:moveTo>
                  <a:pt x="56" y="48"/>
                </a:moveTo>
                <a:cubicBezTo>
                  <a:pt x="70" y="48"/>
                  <a:pt x="82" y="57"/>
                  <a:pt x="86" y="70"/>
                </a:cubicBezTo>
                <a:cubicBezTo>
                  <a:pt x="79" y="61"/>
                  <a:pt x="68" y="56"/>
                  <a:pt x="56" y="56"/>
                </a:cubicBezTo>
                <a:cubicBezTo>
                  <a:pt x="44" y="56"/>
                  <a:pt x="33" y="61"/>
                  <a:pt x="26" y="70"/>
                </a:cubicBezTo>
                <a:cubicBezTo>
                  <a:pt x="30" y="57"/>
                  <a:pt x="42" y="48"/>
                  <a:pt x="56" y="48"/>
                </a:cubicBezTo>
                <a:close/>
                <a:moveTo>
                  <a:pt x="56" y="128"/>
                </a:moveTo>
                <a:cubicBezTo>
                  <a:pt x="38" y="128"/>
                  <a:pt x="24" y="114"/>
                  <a:pt x="24" y="96"/>
                </a:cubicBezTo>
                <a:cubicBezTo>
                  <a:pt x="24" y="78"/>
                  <a:pt x="38" y="64"/>
                  <a:pt x="56" y="64"/>
                </a:cubicBezTo>
                <a:cubicBezTo>
                  <a:pt x="74" y="64"/>
                  <a:pt x="88" y="78"/>
                  <a:pt x="88" y="96"/>
                </a:cubicBezTo>
                <a:cubicBezTo>
                  <a:pt x="88" y="114"/>
                  <a:pt x="74" y="128"/>
                  <a:pt x="56" y="128"/>
                </a:cubicBezTo>
                <a:close/>
                <a:moveTo>
                  <a:pt x="64" y="92"/>
                </a:moveTo>
                <a:cubicBezTo>
                  <a:pt x="60" y="92"/>
                  <a:pt x="60" y="92"/>
                  <a:pt x="60" y="92"/>
                </a:cubicBezTo>
                <a:cubicBezTo>
                  <a:pt x="60" y="84"/>
                  <a:pt x="60" y="84"/>
                  <a:pt x="60" y="84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76"/>
                  <a:pt x="72" y="76"/>
                  <a:pt x="72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68"/>
                  <a:pt x="60" y="68"/>
                  <a:pt x="60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76"/>
                  <a:pt x="52" y="76"/>
                  <a:pt x="52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1" y="76"/>
                  <a:pt x="36" y="81"/>
                  <a:pt x="36" y="88"/>
                </a:cubicBezTo>
                <a:cubicBezTo>
                  <a:pt x="36" y="95"/>
                  <a:pt x="41" y="100"/>
                  <a:pt x="48" y="10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71" y="116"/>
                  <a:pt x="76" y="111"/>
                  <a:pt x="76" y="104"/>
                </a:cubicBezTo>
                <a:cubicBezTo>
                  <a:pt x="76" y="97"/>
                  <a:pt x="71" y="92"/>
                  <a:pt x="64" y="92"/>
                </a:cubicBezTo>
                <a:close/>
                <a:moveTo>
                  <a:pt x="52" y="92"/>
                </a:moveTo>
                <a:cubicBezTo>
                  <a:pt x="48" y="92"/>
                  <a:pt x="48" y="92"/>
                  <a:pt x="48" y="92"/>
                </a:cubicBezTo>
                <a:cubicBezTo>
                  <a:pt x="46" y="92"/>
                  <a:pt x="44" y="90"/>
                  <a:pt x="44" y="88"/>
                </a:cubicBezTo>
                <a:cubicBezTo>
                  <a:pt x="44" y="86"/>
                  <a:pt x="46" y="84"/>
                  <a:pt x="48" y="84"/>
                </a:cubicBezTo>
                <a:cubicBezTo>
                  <a:pt x="52" y="84"/>
                  <a:pt x="52" y="84"/>
                  <a:pt x="52" y="84"/>
                </a:cubicBezTo>
                <a:lnTo>
                  <a:pt x="52" y="92"/>
                </a:lnTo>
                <a:close/>
                <a:moveTo>
                  <a:pt x="64" y="108"/>
                </a:moveTo>
                <a:cubicBezTo>
                  <a:pt x="60" y="108"/>
                  <a:pt x="60" y="108"/>
                  <a:pt x="60" y="108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6" y="100"/>
                  <a:pt x="68" y="102"/>
                  <a:pt x="68" y="104"/>
                </a:cubicBezTo>
                <a:cubicBezTo>
                  <a:pt x="68" y="106"/>
                  <a:pt x="66" y="108"/>
                  <a:pt x="64" y="108"/>
                </a:cubicBezTo>
                <a:close/>
                <a:moveTo>
                  <a:pt x="112" y="68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123"/>
                  <a:pt x="117" y="128"/>
                  <a:pt x="12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9" y="128"/>
                  <a:pt x="184" y="123"/>
                  <a:pt x="184" y="116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1"/>
                  <a:pt x="179" y="56"/>
                  <a:pt x="172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17" y="56"/>
                  <a:pt x="112" y="61"/>
                  <a:pt x="112" y="68"/>
                </a:cubicBezTo>
                <a:close/>
                <a:moveTo>
                  <a:pt x="160" y="64"/>
                </a:moveTo>
                <a:cubicBezTo>
                  <a:pt x="172" y="64"/>
                  <a:pt x="172" y="64"/>
                  <a:pt x="172" y="64"/>
                </a:cubicBezTo>
                <a:cubicBezTo>
                  <a:pt x="174" y="64"/>
                  <a:pt x="176" y="66"/>
                  <a:pt x="176" y="68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175" y="72"/>
                  <a:pt x="173" y="72"/>
                  <a:pt x="172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64"/>
                </a:lnTo>
                <a:close/>
                <a:moveTo>
                  <a:pt x="144" y="64"/>
                </a:moveTo>
                <a:cubicBezTo>
                  <a:pt x="152" y="64"/>
                  <a:pt x="152" y="64"/>
                  <a:pt x="152" y="64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64"/>
                </a:lnTo>
                <a:close/>
                <a:moveTo>
                  <a:pt x="144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44" y="96"/>
                  <a:pt x="144" y="96"/>
                  <a:pt x="144" y="96"/>
                </a:cubicBezTo>
                <a:lnTo>
                  <a:pt x="144" y="80"/>
                </a:lnTo>
                <a:close/>
                <a:moveTo>
                  <a:pt x="140" y="104"/>
                </a:moveTo>
                <a:cubicBezTo>
                  <a:pt x="156" y="104"/>
                  <a:pt x="156" y="104"/>
                  <a:pt x="156" y="104"/>
                </a:cubicBezTo>
                <a:cubicBezTo>
                  <a:pt x="158" y="104"/>
                  <a:pt x="160" y="102"/>
                  <a:pt x="160" y="10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4" y="80"/>
                  <a:pt x="176" y="82"/>
                  <a:pt x="176" y="84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76" y="118"/>
                  <a:pt x="174" y="120"/>
                  <a:pt x="172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2" y="120"/>
                  <a:pt x="120" y="118"/>
                  <a:pt x="120" y="116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2"/>
                  <a:pt x="122" y="80"/>
                  <a:pt x="12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102"/>
                  <a:pt x="138" y="104"/>
                  <a:pt x="140" y="104"/>
                </a:cubicBezTo>
                <a:close/>
                <a:moveTo>
                  <a:pt x="136" y="72"/>
                </a:moveTo>
                <a:cubicBezTo>
                  <a:pt x="124" y="72"/>
                  <a:pt x="124" y="72"/>
                  <a:pt x="124" y="72"/>
                </a:cubicBezTo>
                <a:cubicBezTo>
                  <a:pt x="123" y="72"/>
                  <a:pt x="121" y="72"/>
                  <a:pt x="120" y="73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6"/>
                  <a:pt x="122" y="64"/>
                  <a:pt x="124" y="64"/>
                </a:cubicBezTo>
                <a:cubicBezTo>
                  <a:pt x="136" y="64"/>
                  <a:pt x="136" y="64"/>
                  <a:pt x="136" y="64"/>
                </a:cubicBezTo>
                <a:lnTo>
                  <a:pt x="136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2" name="Freeform 709"/>
          <p:cNvSpPr>
            <a:spLocks noEditPoints="1"/>
          </p:cNvSpPr>
          <p:nvPr/>
        </p:nvSpPr>
        <p:spPr bwMode="auto">
          <a:xfrm>
            <a:off x="2219516" y="3936294"/>
            <a:ext cx="359235" cy="308562"/>
          </a:xfrm>
          <a:custGeom>
            <a:avLst/>
            <a:gdLst>
              <a:gd name="T0" fmla="*/ 48 w 168"/>
              <a:gd name="T1" fmla="*/ 68 h 144"/>
              <a:gd name="T2" fmla="*/ 120 w 168"/>
              <a:gd name="T3" fmla="*/ 68 h 144"/>
              <a:gd name="T4" fmla="*/ 112 w 168"/>
              <a:gd name="T5" fmla="*/ 72 h 144"/>
              <a:gd name="T6" fmla="*/ 101 w 168"/>
              <a:gd name="T7" fmla="*/ 79 h 144"/>
              <a:gd name="T8" fmla="*/ 101 w 168"/>
              <a:gd name="T9" fmla="*/ 90 h 144"/>
              <a:gd name="T10" fmla="*/ 88 w 168"/>
              <a:gd name="T11" fmla="*/ 88 h 144"/>
              <a:gd name="T12" fmla="*/ 80 w 168"/>
              <a:gd name="T13" fmla="*/ 96 h 144"/>
              <a:gd name="T14" fmla="*/ 73 w 168"/>
              <a:gd name="T15" fmla="*/ 85 h 144"/>
              <a:gd name="T16" fmla="*/ 62 w 168"/>
              <a:gd name="T17" fmla="*/ 85 h 144"/>
              <a:gd name="T18" fmla="*/ 64 w 168"/>
              <a:gd name="T19" fmla="*/ 72 h 144"/>
              <a:gd name="T20" fmla="*/ 56 w 168"/>
              <a:gd name="T21" fmla="*/ 64 h 144"/>
              <a:gd name="T22" fmla="*/ 67 w 168"/>
              <a:gd name="T23" fmla="*/ 57 h 144"/>
              <a:gd name="T24" fmla="*/ 67 w 168"/>
              <a:gd name="T25" fmla="*/ 46 h 144"/>
              <a:gd name="T26" fmla="*/ 80 w 168"/>
              <a:gd name="T27" fmla="*/ 48 h 144"/>
              <a:gd name="T28" fmla="*/ 88 w 168"/>
              <a:gd name="T29" fmla="*/ 40 h 144"/>
              <a:gd name="T30" fmla="*/ 95 w 168"/>
              <a:gd name="T31" fmla="*/ 51 h 144"/>
              <a:gd name="T32" fmla="*/ 106 w 168"/>
              <a:gd name="T33" fmla="*/ 51 h 144"/>
              <a:gd name="T34" fmla="*/ 104 w 168"/>
              <a:gd name="T35" fmla="*/ 64 h 144"/>
              <a:gd name="T36" fmla="*/ 112 w 168"/>
              <a:gd name="T37" fmla="*/ 72 h 144"/>
              <a:gd name="T38" fmla="*/ 68 w 168"/>
              <a:gd name="T39" fmla="*/ 68 h 144"/>
              <a:gd name="T40" fmla="*/ 100 w 168"/>
              <a:gd name="T41" fmla="*/ 68 h 144"/>
              <a:gd name="T42" fmla="*/ 84 w 168"/>
              <a:gd name="T43" fmla="*/ 76 h 144"/>
              <a:gd name="T44" fmla="*/ 84 w 168"/>
              <a:gd name="T45" fmla="*/ 60 h 144"/>
              <a:gd name="T46" fmla="*/ 84 w 168"/>
              <a:gd name="T47" fmla="*/ 76 h 144"/>
              <a:gd name="T48" fmla="*/ 12 w 168"/>
              <a:gd name="T49" fmla="*/ 0 h 144"/>
              <a:gd name="T50" fmla="*/ 0 w 168"/>
              <a:gd name="T51" fmla="*/ 124 h 144"/>
              <a:gd name="T52" fmla="*/ 16 w 168"/>
              <a:gd name="T53" fmla="*/ 136 h 144"/>
              <a:gd name="T54" fmla="*/ 24 w 168"/>
              <a:gd name="T55" fmla="*/ 144 h 144"/>
              <a:gd name="T56" fmla="*/ 40 w 168"/>
              <a:gd name="T57" fmla="*/ 136 h 144"/>
              <a:gd name="T58" fmla="*/ 48 w 168"/>
              <a:gd name="T59" fmla="*/ 144 h 144"/>
              <a:gd name="T60" fmla="*/ 120 w 168"/>
              <a:gd name="T61" fmla="*/ 136 h 144"/>
              <a:gd name="T62" fmla="*/ 128 w 168"/>
              <a:gd name="T63" fmla="*/ 144 h 144"/>
              <a:gd name="T64" fmla="*/ 144 w 168"/>
              <a:gd name="T65" fmla="*/ 136 h 144"/>
              <a:gd name="T66" fmla="*/ 152 w 168"/>
              <a:gd name="T67" fmla="*/ 144 h 144"/>
              <a:gd name="T68" fmla="*/ 156 w 168"/>
              <a:gd name="T69" fmla="*/ 136 h 144"/>
              <a:gd name="T70" fmla="*/ 168 w 168"/>
              <a:gd name="T71" fmla="*/ 12 h 144"/>
              <a:gd name="T72" fmla="*/ 160 w 168"/>
              <a:gd name="T73" fmla="*/ 80 h 144"/>
              <a:gd name="T74" fmla="*/ 152 w 168"/>
              <a:gd name="T75" fmla="*/ 56 h 144"/>
              <a:gd name="T76" fmla="*/ 160 w 168"/>
              <a:gd name="T77" fmla="*/ 80 h 144"/>
              <a:gd name="T78" fmla="*/ 136 w 168"/>
              <a:gd name="T79" fmla="*/ 48 h 144"/>
              <a:gd name="T80" fmla="*/ 144 w 168"/>
              <a:gd name="T81" fmla="*/ 56 h 144"/>
              <a:gd name="T82" fmla="*/ 136 w 168"/>
              <a:gd name="T83" fmla="*/ 80 h 144"/>
              <a:gd name="T84" fmla="*/ 160 w 168"/>
              <a:gd name="T85" fmla="*/ 88 h 144"/>
              <a:gd name="T86" fmla="*/ 136 w 168"/>
              <a:gd name="T87" fmla="*/ 96 h 144"/>
              <a:gd name="T88" fmla="*/ 144 w 168"/>
              <a:gd name="T89" fmla="*/ 104 h 144"/>
              <a:gd name="T90" fmla="*/ 32 w 168"/>
              <a:gd name="T91" fmla="*/ 112 h 144"/>
              <a:gd name="T92" fmla="*/ 24 w 168"/>
              <a:gd name="T93" fmla="*/ 32 h 144"/>
              <a:gd name="T94" fmla="*/ 136 w 168"/>
              <a:gd name="T95" fmla="*/ 24 h 144"/>
              <a:gd name="T96" fmla="*/ 136 w 168"/>
              <a:gd name="T97" fmla="*/ 32 h 144"/>
              <a:gd name="T98" fmla="*/ 160 w 168"/>
              <a:gd name="T99" fmla="*/ 40 h 144"/>
              <a:gd name="T100" fmla="*/ 160 w 168"/>
              <a:gd name="T101" fmla="*/ 32 h 144"/>
              <a:gd name="T102" fmla="*/ 136 w 168"/>
              <a:gd name="T103" fmla="*/ 16 h 144"/>
              <a:gd name="T104" fmla="*/ 16 w 168"/>
              <a:gd name="T105" fmla="*/ 32 h 144"/>
              <a:gd name="T106" fmla="*/ 32 w 168"/>
              <a:gd name="T107" fmla="*/ 120 h 144"/>
              <a:gd name="T108" fmla="*/ 152 w 168"/>
              <a:gd name="T109" fmla="*/ 104 h 144"/>
              <a:gd name="T110" fmla="*/ 160 w 168"/>
              <a:gd name="T111" fmla="*/ 124 h 144"/>
              <a:gd name="T112" fmla="*/ 12 w 168"/>
              <a:gd name="T113" fmla="*/ 128 h 144"/>
              <a:gd name="T114" fmla="*/ 8 w 168"/>
              <a:gd name="T115" fmla="*/ 12 h 144"/>
              <a:gd name="T116" fmla="*/ 156 w 168"/>
              <a:gd name="T117" fmla="*/ 8 h 144"/>
              <a:gd name="T118" fmla="*/ 160 w 168"/>
              <a:gd name="T119" fmla="*/ 3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144">
                <a:moveTo>
                  <a:pt x="84" y="32"/>
                </a:moveTo>
                <a:cubicBezTo>
                  <a:pt x="64" y="32"/>
                  <a:pt x="48" y="48"/>
                  <a:pt x="48" y="68"/>
                </a:cubicBezTo>
                <a:cubicBezTo>
                  <a:pt x="48" y="88"/>
                  <a:pt x="64" y="104"/>
                  <a:pt x="84" y="104"/>
                </a:cubicBezTo>
                <a:cubicBezTo>
                  <a:pt x="104" y="104"/>
                  <a:pt x="120" y="88"/>
                  <a:pt x="120" y="68"/>
                </a:cubicBezTo>
                <a:cubicBezTo>
                  <a:pt x="120" y="48"/>
                  <a:pt x="104" y="32"/>
                  <a:pt x="84" y="32"/>
                </a:cubicBezTo>
                <a:close/>
                <a:moveTo>
                  <a:pt x="112" y="72"/>
                </a:moveTo>
                <a:cubicBezTo>
                  <a:pt x="111" y="77"/>
                  <a:pt x="109" y="81"/>
                  <a:pt x="106" y="85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95" y="85"/>
                  <a:pt x="95" y="85"/>
                  <a:pt x="95" y="85"/>
                </a:cubicBezTo>
                <a:cubicBezTo>
                  <a:pt x="101" y="90"/>
                  <a:pt x="101" y="90"/>
                  <a:pt x="101" y="90"/>
                </a:cubicBezTo>
                <a:cubicBezTo>
                  <a:pt x="97" y="93"/>
                  <a:pt x="93" y="95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6"/>
                  <a:pt x="80" y="96"/>
                  <a:pt x="80" y="96"/>
                </a:cubicBezTo>
                <a:cubicBezTo>
                  <a:pt x="75" y="95"/>
                  <a:pt x="71" y="93"/>
                  <a:pt x="67" y="90"/>
                </a:cubicBezTo>
                <a:cubicBezTo>
                  <a:pt x="73" y="85"/>
                  <a:pt x="73" y="85"/>
                  <a:pt x="73" y="85"/>
                </a:cubicBezTo>
                <a:cubicBezTo>
                  <a:pt x="67" y="79"/>
                  <a:pt x="67" y="79"/>
                  <a:pt x="67" y="79"/>
                </a:cubicBezTo>
                <a:cubicBezTo>
                  <a:pt x="62" y="85"/>
                  <a:pt x="62" y="85"/>
                  <a:pt x="62" y="85"/>
                </a:cubicBezTo>
                <a:cubicBezTo>
                  <a:pt x="59" y="81"/>
                  <a:pt x="57" y="77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7" y="59"/>
                  <a:pt x="59" y="55"/>
                  <a:pt x="62" y="51"/>
                </a:cubicBezTo>
                <a:cubicBezTo>
                  <a:pt x="67" y="57"/>
                  <a:pt x="67" y="57"/>
                  <a:pt x="67" y="57"/>
                </a:cubicBezTo>
                <a:cubicBezTo>
                  <a:pt x="73" y="51"/>
                  <a:pt x="73" y="51"/>
                  <a:pt x="73" y="51"/>
                </a:cubicBezTo>
                <a:cubicBezTo>
                  <a:pt x="67" y="46"/>
                  <a:pt x="67" y="46"/>
                  <a:pt x="67" y="46"/>
                </a:cubicBezTo>
                <a:cubicBezTo>
                  <a:pt x="71" y="43"/>
                  <a:pt x="75" y="41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0"/>
                  <a:pt x="88" y="40"/>
                  <a:pt x="88" y="40"/>
                </a:cubicBezTo>
                <a:cubicBezTo>
                  <a:pt x="93" y="41"/>
                  <a:pt x="97" y="43"/>
                  <a:pt x="101" y="46"/>
                </a:cubicBezTo>
                <a:cubicBezTo>
                  <a:pt x="95" y="51"/>
                  <a:pt x="95" y="51"/>
                  <a:pt x="95" y="51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9" y="55"/>
                  <a:pt x="111" y="59"/>
                  <a:pt x="11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72"/>
                  <a:pt x="104" y="72"/>
                  <a:pt x="104" y="72"/>
                </a:cubicBezTo>
                <a:lnTo>
                  <a:pt x="112" y="72"/>
                </a:lnTo>
                <a:close/>
                <a:moveTo>
                  <a:pt x="84" y="52"/>
                </a:moveTo>
                <a:cubicBezTo>
                  <a:pt x="75" y="52"/>
                  <a:pt x="68" y="59"/>
                  <a:pt x="68" y="68"/>
                </a:cubicBezTo>
                <a:cubicBezTo>
                  <a:pt x="68" y="77"/>
                  <a:pt x="75" y="84"/>
                  <a:pt x="84" y="84"/>
                </a:cubicBezTo>
                <a:cubicBezTo>
                  <a:pt x="93" y="84"/>
                  <a:pt x="100" y="77"/>
                  <a:pt x="100" y="68"/>
                </a:cubicBezTo>
                <a:cubicBezTo>
                  <a:pt x="100" y="59"/>
                  <a:pt x="93" y="52"/>
                  <a:pt x="84" y="52"/>
                </a:cubicBezTo>
                <a:close/>
                <a:moveTo>
                  <a:pt x="84" y="76"/>
                </a:moveTo>
                <a:cubicBezTo>
                  <a:pt x="80" y="76"/>
                  <a:pt x="76" y="72"/>
                  <a:pt x="76" y="68"/>
                </a:cubicBezTo>
                <a:cubicBezTo>
                  <a:pt x="76" y="64"/>
                  <a:pt x="80" y="60"/>
                  <a:pt x="84" y="60"/>
                </a:cubicBezTo>
                <a:cubicBezTo>
                  <a:pt x="88" y="60"/>
                  <a:pt x="92" y="64"/>
                  <a:pt x="92" y="68"/>
                </a:cubicBezTo>
                <a:cubicBezTo>
                  <a:pt x="92" y="72"/>
                  <a:pt x="88" y="76"/>
                  <a:pt x="84" y="76"/>
                </a:cubicBezTo>
                <a:close/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63" y="136"/>
                  <a:pt x="168" y="131"/>
                  <a:pt x="168" y="124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60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0" y="56"/>
                  <a:pt x="160" y="56"/>
                  <a:pt x="160" y="56"/>
                </a:cubicBezTo>
                <a:lnTo>
                  <a:pt x="160" y="80"/>
                </a:lnTo>
                <a:close/>
                <a:moveTo>
                  <a:pt x="160" y="48"/>
                </a:moveTo>
                <a:cubicBezTo>
                  <a:pt x="136" y="48"/>
                  <a:pt x="136" y="48"/>
                  <a:pt x="136" y="48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08"/>
                  <a:pt x="140" y="112"/>
                  <a:pt x="136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8" y="112"/>
                  <a:pt x="24" y="108"/>
                  <a:pt x="24" y="104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8"/>
                  <a:pt x="28" y="24"/>
                  <a:pt x="32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40" y="24"/>
                  <a:pt x="144" y="28"/>
                  <a:pt x="144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60" y="40"/>
                  <a:pt x="160" y="40"/>
                  <a:pt x="160" y="40"/>
                </a:cubicBezTo>
                <a:lnTo>
                  <a:pt x="160" y="48"/>
                </a:lnTo>
                <a:close/>
                <a:moveTo>
                  <a:pt x="160" y="32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23"/>
                  <a:pt x="145" y="16"/>
                  <a:pt x="136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23" y="16"/>
                  <a:pt x="16" y="23"/>
                  <a:pt x="16" y="3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13"/>
                  <a:pt x="23" y="120"/>
                  <a:pt x="32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5" y="120"/>
                  <a:pt x="152" y="113"/>
                  <a:pt x="152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6"/>
                  <a:pt x="158" y="128"/>
                  <a:pt x="156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9" name="Freeform 720"/>
          <p:cNvSpPr>
            <a:spLocks noEditPoints="1"/>
          </p:cNvSpPr>
          <p:nvPr/>
        </p:nvSpPr>
        <p:spPr bwMode="auto">
          <a:xfrm>
            <a:off x="6326744" y="3882908"/>
            <a:ext cx="359235" cy="387287"/>
          </a:xfrm>
          <a:custGeom>
            <a:avLst/>
            <a:gdLst>
              <a:gd name="T0" fmla="*/ 104 w 168"/>
              <a:gd name="T1" fmla="*/ 89 h 181"/>
              <a:gd name="T2" fmla="*/ 76 w 168"/>
              <a:gd name="T3" fmla="*/ 61 h 181"/>
              <a:gd name="T4" fmla="*/ 76 w 168"/>
              <a:gd name="T5" fmla="*/ 93 h 181"/>
              <a:gd name="T6" fmla="*/ 96 w 168"/>
              <a:gd name="T7" fmla="*/ 85 h 181"/>
              <a:gd name="T8" fmla="*/ 76 w 168"/>
              <a:gd name="T9" fmla="*/ 141 h 181"/>
              <a:gd name="T10" fmla="*/ 104 w 168"/>
              <a:gd name="T11" fmla="*/ 113 h 181"/>
              <a:gd name="T12" fmla="*/ 72 w 168"/>
              <a:gd name="T13" fmla="*/ 113 h 181"/>
              <a:gd name="T14" fmla="*/ 80 w 168"/>
              <a:gd name="T15" fmla="*/ 117 h 181"/>
              <a:gd name="T16" fmla="*/ 80 w 168"/>
              <a:gd name="T17" fmla="*/ 133 h 181"/>
              <a:gd name="T18" fmla="*/ 36 w 168"/>
              <a:gd name="T19" fmla="*/ 61 h 181"/>
              <a:gd name="T20" fmla="*/ 36 w 168"/>
              <a:gd name="T21" fmla="*/ 93 h 181"/>
              <a:gd name="T22" fmla="*/ 64 w 168"/>
              <a:gd name="T23" fmla="*/ 65 h 181"/>
              <a:gd name="T24" fmla="*/ 40 w 168"/>
              <a:gd name="T25" fmla="*/ 85 h 181"/>
              <a:gd name="T26" fmla="*/ 56 w 168"/>
              <a:gd name="T27" fmla="*/ 85 h 181"/>
              <a:gd name="T28" fmla="*/ 132 w 168"/>
              <a:gd name="T29" fmla="*/ 109 h 181"/>
              <a:gd name="T30" fmla="*/ 120 w 168"/>
              <a:gd name="T31" fmla="*/ 157 h 181"/>
              <a:gd name="T32" fmla="*/ 134 w 168"/>
              <a:gd name="T33" fmla="*/ 57 h 181"/>
              <a:gd name="T34" fmla="*/ 120 w 168"/>
              <a:gd name="T35" fmla="*/ 33 h 181"/>
              <a:gd name="T36" fmla="*/ 100 w 168"/>
              <a:gd name="T37" fmla="*/ 1 h 181"/>
              <a:gd name="T38" fmla="*/ 75 w 168"/>
              <a:gd name="T39" fmla="*/ 3 h 181"/>
              <a:gd name="T40" fmla="*/ 0 w 168"/>
              <a:gd name="T41" fmla="*/ 48 h 181"/>
              <a:gd name="T42" fmla="*/ 12 w 168"/>
              <a:gd name="T43" fmla="*/ 62 h 181"/>
              <a:gd name="T44" fmla="*/ 0 w 168"/>
              <a:gd name="T45" fmla="*/ 177 h 181"/>
              <a:gd name="T46" fmla="*/ 20 w 168"/>
              <a:gd name="T47" fmla="*/ 165 h 181"/>
              <a:gd name="T48" fmla="*/ 144 w 168"/>
              <a:gd name="T49" fmla="*/ 177 h 181"/>
              <a:gd name="T50" fmla="*/ 136 w 168"/>
              <a:gd name="T51" fmla="*/ 157 h 181"/>
              <a:gd name="T52" fmla="*/ 152 w 168"/>
              <a:gd name="T53" fmla="*/ 125 h 181"/>
              <a:gd name="T54" fmla="*/ 144 w 168"/>
              <a:gd name="T55" fmla="*/ 145 h 181"/>
              <a:gd name="T56" fmla="*/ 168 w 168"/>
              <a:gd name="T57" fmla="*/ 145 h 181"/>
              <a:gd name="T58" fmla="*/ 160 w 168"/>
              <a:gd name="T59" fmla="*/ 125 h 181"/>
              <a:gd name="T60" fmla="*/ 100 w 168"/>
              <a:gd name="T61" fmla="*/ 9 h 181"/>
              <a:gd name="T62" fmla="*/ 100 w 168"/>
              <a:gd name="T63" fmla="*/ 20 h 181"/>
              <a:gd name="T64" fmla="*/ 11 w 168"/>
              <a:gd name="T65" fmla="*/ 54 h 181"/>
              <a:gd name="T66" fmla="*/ 10 w 168"/>
              <a:gd name="T67" fmla="*/ 47 h 181"/>
              <a:gd name="T68" fmla="*/ 70 w 168"/>
              <a:gd name="T69" fmla="*/ 10 h 181"/>
              <a:gd name="T70" fmla="*/ 127 w 168"/>
              <a:gd name="T71" fmla="*/ 53 h 181"/>
              <a:gd name="T72" fmla="*/ 66 w 168"/>
              <a:gd name="T73" fmla="*/ 19 h 181"/>
              <a:gd name="T74" fmla="*/ 40 w 168"/>
              <a:gd name="T75" fmla="*/ 157 h 181"/>
              <a:gd name="T76" fmla="*/ 56 w 168"/>
              <a:gd name="T77" fmla="*/ 157 h 181"/>
              <a:gd name="T78" fmla="*/ 64 w 168"/>
              <a:gd name="T79" fmla="*/ 113 h 181"/>
              <a:gd name="T80" fmla="*/ 32 w 168"/>
              <a:gd name="T81" fmla="*/ 113 h 181"/>
              <a:gd name="T82" fmla="*/ 24 w 168"/>
              <a:gd name="T83" fmla="*/ 57 h 181"/>
              <a:gd name="T84" fmla="*/ 112 w 168"/>
              <a:gd name="T85" fmla="*/ 157 h 181"/>
              <a:gd name="T86" fmla="*/ 152 w 168"/>
              <a:gd name="T87" fmla="*/ 133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8" h="181">
                <a:moveTo>
                  <a:pt x="76" y="93"/>
                </a:moveTo>
                <a:cubicBezTo>
                  <a:pt x="100" y="93"/>
                  <a:pt x="100" y="93"/>
                  <a:pt x="100" y="93"/>
                </a:cubicBezTo>
                <a:cubicBezTo>
                  <a:pt x="102" y="93"/>
                  <a:pt x="104" y="91"/>
                  <a:pt x="104" y="89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3"/>
                  <a:pt x="102" y="61"/>
                  <a:pt x="100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4" y="61"/>
                  <a:pt x="72" y="63"/>
                  <a:pt x="72" y="65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91"/>
                  <a:pt x="74" y="93"/>
                  <a:pt x="76" y="93"/>
                </a:cubicBezTo>
                <a:close/>
                <a:moveTo>
                  <a:pt x="80" y="69"/>
                </a:moveTo>
                <a:cubicBezTo>
                  <a:pt x="96" y="69"/>
                  <a:pt x="96" y="69"/>
                  <a:pt x="96" y="69"/>
                </a:cubicBezTo>
                <a:cubicBezTo>
                  <a:pt x="96" y="85"/>
                  <a:pt x="96" y="85"/>
                  <a:pt x="96" y="85"/>
                </a:cubicBezTo>
                <a:cubicBezTo>
                  <a:pt x="80" y="85"/>
                  <a:pt x="80" y="85"/>
                  <a:pt x="80" y="85"/>
                </a:cubicBezTo>
                <a:lnTo>
                  <a:pt x="80" y="69"/>
                </a:lnTo>
                <a:close/>
                <a:moveTo>
                  <a:pt x="76" y="141"/>
                </a:move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4" y="139"/>
                  <a:pt x="104" y="137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4" y="111"/>
                  <a:pt x="102" y="109"/>
                  <a:pt x="100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4" y="109"/>
                  <a:pt x="72" y="111"/>
                  <a:pt x="72" y="113"/>
                </a:cubicBezTo>
                <a:cubicBezTo>
                  <a:pt x="72" y="137"/>
                  <a:pt x="72" y="137"/>
                  <a:pt x="72" y="137"/>
                </a:cubicBezTo>
                <a:cubicBezTo>
                  <a:pt x="72" y="139"/>
                  <a:pt x="74" y="141"/>
                  <a:pt x="76" y="141"/>
                </a:cubicBezTo>
                <a:close/>
                <a:moveTo>
                  <a:pt x="80" y="117"/>
                </a:moveTo>
                <a:cubicBezTo>
                  <a:pt x="96" y="117"/>
                  <a:pt x="96" y="117"/>
                  <a:pt x="96" y="117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80" y="133"/>
                  <a:pt x="80" y="133"/>
                  <a:pt x="80" y="133"/>
                </a:cubicBezTo>
                <a:lnTo>
                  <a:pt x="80" y="117"/>
                </a:lnTo>
                <a:close/>
                <a:moveTo>
                  <a:pt x="60" y="61"/>
                </a:moveTo>
                <a:cubicBezTo>
                  <a:pt x="36" y="61"/>
                  <a:pt x="36" y="61"/>
                  <a:pt x="36" y="61"/>
                </a:cubicBezTo>
                <a:cubicBezTo>
                  <a:pt x="34" y="61"/>
                  <a:pt x="32" y="63"/>
                  <a:pt x="32" y="65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91"/>
                  <a:pt x="34" y="93"/>
                  <a:pt x="36" y="93"/>
                </a:cubicBezTo>
                <a:cubicBezTo>
                  <a:pt x="60" y="93"/>
                  <a:pt x="60" y="93"/>
                  <a:pt x="60" y="93"/>
                </a:cubicBezTo>
                <a:cubicBezTo>
                  <a:pt x="62" y="93"/>
                  <a:pt x="64" y="91"/>
                  <a:pt x="64" y="89"/>
                </a:cubicBezTo>
                <a:cubicBezTo>
                  <a:pt x="64" y="65"/>
                  <a:pt x="64" y="65"/>
                  <a:pt x="64" y="65"/>
                </a:cubicBezTo>
                <a:cubicBezTo>
                  <a:pt x="64" y="63"/>
                  <a:pt x="62" y="61"/>
                  <a:pt x="60" y="61"/>
                </a:cubicBezTo>
                <a:close/>
                <a:moveTo>
                  <a:pt x="56" y="85"/>
                </a:moveTo>
                <a:cubicBezTo>
                  <a:pt x="40" y="85"/>
                  <a:pt x="40" y="85"/>
                  <a:pt x="40" y="85"/>
                </a:cubicBezTo>
                <a:cubicBezTo>
                  <a:pt x="40" y="69"/>
                  <a:pt x="40" y="69"/>
                  <a:pt x="40" y="69"/>
                </a:cubicBezTo>
                <a:cubicBezTo>
                  <a:pt x="56" y="69"/>
                  <a:pt x="56" y="69"/>
                  <a:pt x="56" y="69"/>
                </a:cubicBezTo>
                <a:lnTo>
                  <a:pt x="56" y="85"/>
                </a:lnTo>
                <a:close/>
                <a:moveTo>
                  <a:pt x="168" y="117"/>
                </a:moveTo>
                <a:cubicBezTo>
                  <a:pt x="168" y="109"/>
                  <a:pt x="168" y="109"/>
                  <a:pt x="168" y="109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0" y="109"/>
                  <a:pt x="128" y="111"/>
                  <a:pt x="128" y="113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1" y="62"/>
                  <a:pt x="123" y="62"/>
                  <a:pt x="124" y="62"/>
                </a:cubicBezTo>
                <a:cubicBezTo>
                  <a:pt x="128" y="62"/>
                  <a:pt x="132" y="60"/>
                  <a:pt x="134" y="57"/>
                </a:cubicBezTo>
                <a:cubicBezTo>
                  <a:pt x="136" y="54"/>
                  <a:pt x="136" y="51"/>
                  <a:pt x="136" y="48"/>
                </a:cubicBezTo>
                <a:cubicBezTo>
                  <a:pt x="135" y="45"/>
                  <a:pt x="133" y="42"/>
                  <a:pt x="131" y="40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0" y="9"/>
                  <a:pt x="120" y="9"/>
                  <a:pt x="120" y="9"/>
                </a:cubicBezTo>
                <a:cubicBezTo>
                  <a:pt x="120" y="5"/>
                  <a:pt x="116" y="1"/>
                  <a:pt x="112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96" y="1"/>
                  <a:pt x="92" y="5"/>
                  <a:pt x="92" y="9"/>
                </a:cubicBezTo>
                <a:cubicBezTo>
                  <a:pt x="92" y="15"/>
                  <a:pt x="92" y="15"/>
                  <a:pt x="92" y="15"/>
                </a:cubicBezTo>
                <a:cubicBezTo>
                  <a:pt x="75" y="3"/>
                  <a:pt x="75" y="3"/>
                  <a:pt x="75" y="3"/>
                </a:cubicBezTo>
                <a:cubicBezTo>
                  <a:pt x="71" y="0"/>
                  <a:pt x="65" y="0"/>
                  <a:pt x="61" y="3"/>
                </a:cubicBezTo>
                <a:cubicBezTo>
                  <a:pt x="5" y="40"/>
                  <a:pt x="5" y="40"/>
                  <a:pt x="5" y="40"/>
                </a:cubicBezTo>
                <a:cubicBezTo>
                  <a:pt x="3" y="42"/>
                  <a:pt x="1" y="45"/>
                  <a:pt x="0" y="48"/>
                </a:cubicBezTo>
                <a:cubicBezTo>
                  <a:pt x="0" y="51"/>
                  <a:pt x="0" y="54"/>
                  <a:pt x="2" y="57"/>
                </a:cubicBezTo>
                <a:cubicBezTo>
                  <a:pt x="4" y="60"/>
                  <a:pt x="7" y="61"/>
                  <a:pt x="10" y="62"/>
                </a:cubicBezTo>
                <a:cubicBezTo>
                  <a:pt x="10" y="62"/>
                  <a:pt x="11" y="62"/>
                  <a:pt x="12" y="62"/>
                </a:cubicBezTo>
                <a:cubicBezTo>
                  <a:pt x="13" y="62"/>
                  <a:pt x="15" y="62"/>
                  <a:pt x="16" y="62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7" y="159"/>
                  <a:pt x="0" y="167"/>
                  <a:pt x="0" y="177"/>
                </a:cubicBezTo>
                <a:cubicBezTo>
                  <a:pt x="4" y="177"/>
                  <a:pt x="4" y="177"/>
                  <a:pt x="4" y="177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0"/>
                  <a:pt x="13" y="165"/>
                  <a:pt x="20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9" y="165"/>
                  <a:pt x="144" y="170"/>
                  <a:pt x="144" y="177"/>
                </a:cubicBezTo>
                <a:cubicBezTo>
                  <a:pt x="144" y="177"/>
                  <a:pt x="144" y="177"/>
                  <a:pt x="144" y="177"/>
                </a:cubicBezTo>
                <a:cubicBezTo>
                  <a:pt x="144" y="179"/>
                  <a:pt x="146" y="181"/>
                  <a:pt x="148" y="181"/>
                </a:cubicBezTo>
                <a:cubicBezTo>
                  <a:pt x="150" y="181"/>
                  <a:pt x="152" y="179"/>
                  <a:pt x="152" y="177"/>
                </a:cubicBezTo>
                <a:cubicBezTo>
                  <a:pt x="152" y="167"/>
                  <a:pt x="145" y="159"/>
                  <a:pt x="136" y="15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6" y="125"/>
                  <a:pt x="144" y="127"/>
                  <a:pt x="144" y="129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7"/>
                  <a:pt x="146" y="149"/>
                  <a:pt x="148" y="149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6" y="149"/>
                  <a:pt x="168" y="147"/>
                  <a:pt x="168" y="145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7"/>
                  <a:pt x="166" y="125"/>
                  <a:pt x="164" y="125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0" y="117"/>
                  <a:pt x="160" y="117"/>
                  <a:pt x="160" y="117"/>
                </a:cubicBezTo>
                <a:lnTo>
                  <a:pt x="168" y="117"/>
                </a:lnTo>
                <a:close/>
                <a:moveTo>
                  <a:pt x="100" y="9"/>
                </a:moveTo>
                <a:cubicBezTo>
                  <a:pt x="112" y="9"/>
                  <a:pt x="112" y="9"/>
                  <a:pt x="112" y="9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00" y="20"/>
                  <a:pt x="100" y="20"/>
                  <a:pt x="100" y="20"/>
                </a:cubicBezTo>
                <a:lnTo>
                  <a:pt x="100" y="9"/>
                </a:lnTo>
                <a:close/>
                <a:moveTo>
                  <a:pt x="14" y="54"/>
                </a:moveTo>
                <a:cubicBezTo>
                  <a:pt x="13" y="54"/>
                  <a:pt x="12" y="54"/>
                  <a:pt x="11" y="54"/>
                </a:cubicBezTo>
                <a:cubicBezTo>
                  <a:pt x="10" y="54"/>
                  <a:pt x="9" y="53"/>
                  <a:pt x="9" y="53"/>
                </a:cubicBezTo>
                <a:cubicBezTo>
                  <a:pt x="8" y="52"/>
                  <a:pt x="8" y="51"/>
                  <a:pt x="8" y="50"/>
                </a:cubicBezTo>
                <a:cubicBezTo>
                  <a:pt x="8" y="49"/>
                  <a:pt x="9" y="48"/>
                  <a:pt x="10" y="47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9"/>
                  <a:pt x="67" y="9"/>
                  <a:pt x="68" y="9"/>
                </a:cubicBezTo>
                <a:cubicBezTo>
                  <a:pt x="69" y="9"/>
                  <a:pt x="70" y="9"/>
                  <a:pt x="70" y="10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7" y="48"/>
                  <a:pt x="128" y="49"/>
                  <a:pt x="128" y="50"/>
                </a:cubicBezTo>
                <a:cubicBezTo>
                  <a:pt x="128" y="51"/>
                  <a:pt x="128" y="52"/>
                  <a:pt x="127" y="53"/>
                </a:cubicBezTo>
                <a:cubicBezTo>
                  <a:pt x="126" y="54"/>
                  <a:pt x="124" y="55"/>
                  <a:pt x="122" y="54"/>
                </a:cubicBezTo>
                <a:cubicBezTo>
                  <a:pt x="70" y="19"/>
                  <a:pt x="70" y="19"/>
                  <a:pt x="70" y="19"/>
                </a:cubicBezTo>
                <a:cubicBezTo>
                  <a:pt x="69" y="18"/>
                  <a:pt x="67" y="18"/>
                  <a:pt x="66" y="19"/>
                </a:cubicBezTo>
                <a:lnTo>
                  <a:pt x="14" y="54"/>
                </a:lnTo>
                <a:close/>
                <a:moveTo>
                  <a:pt x="56" y="157"/>
                </a:moveTo>
                <a:cubicBezTo>
                  <a:pt x="40" y="157"/>
                  <a:pt x="40" y="157"/>
                  <a:pt x="40" y="15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56" y="117"/>
                  <a:pt x="56" y="117"/>
                  <a:pt x="56" y="117"/>
                </a:cubicBezTo>
                <a:lnTo>
                  <a:pt x="56" y="157"/>
                </a:lnTo>
                <a:close/>
                <a:moveTo>
                  <a:pt x="112" y="157"/>
                </a:moveTo>
                <a:cubicBezTo>
                  <a:pt x="64" y="157"/>
                  <a:pt x="64" y="157"/>
                  <a:pt x="64" y="157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4" y="111"/>
                  <a:pt x="62" y="109"/>
                  <a:pt x="60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4" y="109"/>
                  <a:pt x="32" y="111"/>
                  <a:pt x="32" y="113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57"/>
                  <a:pt x="24" y="57"/>
                  <a:pt x="24" y="57"/>
                </a:cubicBezTo>
                <a:cubicBezTo>
                  <a:pt x="68" y="27"/>
                  <a:pt x="68" y="27"/>
                  <a:pt x="68" y="27"/>
                </a:cubicBezTo>
                <a:cubicBezTo>
                  <a:pt x="112" y="57"/>
                  <a:pt x="112" y="57"/>
                  <a:pt x="112" y="57"/>
                </a:cubicBezTo>
                <a:lnTo>
                  <a:pt x="112" y="157"/>
                </a:lnTo>
                <a:close/>
                <a:moveTo>
                  <a:pt x="160" y="141"/>
                </a:moveTo>
                <a:cubicBezTo>
                  <a:pt x="152" y="141"/>
                  <a:pt x="152" y="141"/>
                  <a:pt x="152" y="141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60" y="133"/>
                  <a:pt x="160" y="133"/>
                  <a:pt x="160" y="133"/>
                </a:cubicBezTo>
                <a:lnTo>
                  <a:pt x="160" y="1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7" name="Freeform 658"/>
          <p:cNvSpPr>
            <a:spLocks noEditPoints="1"/>
          </p:cNvSpPr>
          <p:nvPr/>
        </p:nvSpPr>
        <p:spPr bwMode="auto">
          <a:xfrm>
            <a:off x="7935611" y="4973705"/>
            <a:ext cx="428006" cy="308562"/>
          </a:xfrm>
          <a:custGeom>
            <a:avLst/>
            <a:gdLst>
              <a:gd name="T0" fmla="*/ 118 w 200"/>
              <a:gd name="T1" fmla="*/ 69 h 144"/>
              <a:gd name="T2" fmla="*/ 119 w 200"/>
              <a:gd name="T3" fmla="*/ 53 h 144"/>
              <a:gd name="T4" fmla="*/ 120 w 200"/>
              <a:gd name="T5" fmla="*/ 46 h 144"/>
              <a:gd name="T6" fmla="*/ 82 w 200"/>
              <a:gd name="T7" fmla="*/ 20 h 144"/>
              <a:gd name="T8" fmla="*/ 80 w 200"/>
              <a:gd name="T9" fmla="*/ 66 h 144"/>
              <a:gd name="T10" fmla="*/ 86 w 200"/>
              <a:gd name="T11" fmla="*/ 69 h 144"/>
              <a:gd name="T12" fmla="*/ 99 w 200"/>
              <a:gd name="T13" fmla="*/ 78 h 144"/>
              <a:gd name="T14" fmla="*/ 105 w 200"/>
              <a:gd name="T15" fmla="*/ 80 h 144"/>
              <a:gd name="T16" fmla="*/ 118 w 200"/>
              <a:gd name="T17" fmla="*/ 72 h 144"/>
              <a:gd name="T18" fmla="*/ 109 w 200"/>
              <a:gd name="T19" fmla="*/ 69 h 144"/>
              <a:gd name="T20" fmla="*/ 99 w 200"/>
              <a:gd name="T21" fmla="*/ 58 h 144"/>
              <a:gd name="T22" fmla="*/ 93 w 200"/>
              <a:gd name="T23" fmla="*/ 57 h 144"/>
              <a:gd name="T24" fmla="*/ 88 w 200"/>
              <a:gd name="T25" fmla="*/ 32 h 144"/>
              <a:gd name="T26" fmla="*/ 104 w 200"/>
              <a:gd name="T27" fmla="*/ 51 h 144"/>
              <a:gd name="T28" fmla="*/ 103 w 200"/>
              <a:gd name="T29" fmla="*/ 56 h 144"/>
              <a:gd name="T30" fmla="*/ 160 w 200"/>
              <a:gd name="T31" fmla="*/ 16 h 144"/>
              <a:gd name="T32" fmla="*/ 168 w 200"/>
              <a:gd name="T33" fmla="*/ 24 h 144"/>
              <a:gd name="T34" fmla="*/ 152 w 200"/>
              <a:gd name="T35" fmla="*/ 16 h 144"/>
              <a:gd name="T36" fmla="*/ 144 w 200"/>
              <a:gd name="T37" fmla="*/ 24 h 144"/>
              <a:gd name="T38" fmla="*/ 152 w 200"/>
              <a:gd name="T39" fmla="*/ 16 h 144"/>
              <a:gd name="T40" fmla="*/ 128 w 200"/>
              <a:gd name="T41" fmla="*/ 16 h 144"/>
              <a:gd name="T42" fmla="*/ 136 w 200"/>
              <a:gd name="T43" fmla="*/ 24 h 144"/>
              <a:gd name="T44" fmla="*/ 48 w 200"/>
              <a:gd name="T45" fmla="*/ 96 h 144"/>
              <a:gd name="T46" fmla="*/ 56 w 200"/>
              <a:gd name="T47" fmla="*/ 88 h 144"/>
              <a:gd name="T48" fmla="*/ 48 w 200"/>
              <a:gd name="T49" fmla="*/ 96 h 144"/>
              <a:gd name="T50" fmla="*/ 72 w 200"/>
              <a:gd name="T51" fmla="*/ 96 h 144"/>
              <a:gd name="T52" fmla="*/ 64 w 200"/>
              <a:gd name="T53" fmla="*/ 88 h 144"/>
              <a:gd name="T54" fmla="*/ 80 w 200"/>
              <a:gd name="T55" fmla="*/ 96 h 144"/>
              <a:gd name="T56" fmla="*/ 88 w 200"/>
              <a:gd name="T57" fmla="*/ 88 h 144"/>
              <a:gd name="T58" fmla="*/ 80 w 200"/>
              <a:gd name="T59" fmla="*/ 96 h 144"/>
              <a:gd name="T60" fmla="*/ 104 w 200"/>
              <a:gd name="T61" fmla="*/ 96 h 144"/>
              <a:gd name="T62" fmla="*/ 96 w 200"/>
              <a:gd name="T63" fmla="*/ 88 h 144"/>
              <a:gd name="T64" fmla="*/ 112 w 200"/>
              <a:gd name="T65" fmla="*/ 96 h 144"/>
              <a:gd name="T66" fmla="*/ 160 w 200"/>
              <a:gd name="T67" fmla="*/ 88 h 144"/>
              <a:gd name="T68" fmla="*/ 112 w 200"/>
              <a:gd name="T69" fmla="*/ 96 h 144"/>
              <a:gd name="T70" fmla="*/ 120 w 200"/>
              <a:gd name="T71" fmla="*/ 128 h 144"/>
              <a:gd name="T72" fmla="*/ 172 w 200"/>
              <a:gd name="T73" fmla="*/ 112 h 144"/>
              <a:gd name="T74" fmla="*/ 184 w 200"/>
              <a:gd name="T75" fmla="*/ 12 h 144"/>
              <a:gd name="T76" fmla="*/ 28 w 200"/>
              <a:gd name="T77" fmla="*/ 0 h 144"/>
              <a:gd name="T78" fmla="*/ 16 w 200"/>
              <a:gd name="T79" fmla="*/ 100 h 144"/>
              <a:gd name="T80" fmla="*/ 80 w 200"/>
              <a:gd name="T81" fmla="*/ 112 h 144"/>
              <a:gd name="T82" fmla="*/ 16 w 200"/>
              <a:gd name="T83" fmla="*/ 128 h 144"/>
              <a:gd name="T84" fmla="*/ 8 w 200"/>
              <a:gd name="T85" fmla="*/ 144 h 144"/>
              <a:gd name="T86" fmla="*/ 128 w 200"/>
              <a:gd name="T87" fmla="*/ 136 h 144"/>
              <a:gd name="T88" fmla="*/ 144 w 200"/>
              <a:gd name="T89" fmla="*/ 144 h 144"/>
              <a:gd name="T90" fmla="*/ 28 w 200"/>
              <a:gd name="T91" fmla="*/ 104 h 144"/>
              <a:gd name="T92" fmla="*/ 24 w 200"/>
              <a:gd name="T93" fmla="*/ 96 h 144"/>
              <a:gd name="T94" fmla="*/ 40 w 200"/>
              <a:gd name="T95" fmla="*/ 88 h 144"/>
              <a:gd name="T96" fmla="*/ 24 w 200"/>
              <a:gd name="T97" fmla="*/ 12 h 144"/>
              <a:gd name="T98" fmla="*/ 172 w 200"/>
              <a:gd name="T99" fmla="*/ 8 h 144"/>
              <a:gd name="T100" fmla="*/ 176 w 200"/>
              <a:gd name="T101" fmla="*/ 88 h 144"/>
              <a:gd name="T102" fmla="*/ 168 w 200"/>
              <a:gd name="T103" fmla="*/ 96 h 144"/>
              <a:gd name="T104" fmla="*/ 176 w 200"/>
              <a:gd name="T105" fmla="*/ 100 h 144"/>
              <a:gd name="T106" fmla="*/ 28 w 200"/>
              <a:gd name="T107" fmla="*/ 104 h 144"/>
              <a:gd name="T108" fmla="*/ 88 w 200"/>
              <a:gd name="T109" fmla="*/ 128 h 144"/>
              <a:gd name="T110" fmla="*/ 112 w 200"/>
              <a:gd name="T111" fmla="*/ 112 h 144"/>
              <a:gd name="T112" fmla="*/ 176 w 200"/>
              <a:gd name="T113" fmla="*/ 120 h 144"/>
              <a:gd name="T114" fmla="*/ 160 w 200"/>
              <a:gd name="T115" fmla="*/ 144 h 144"/>
              <a:gd name="T116" fmla="*/ 172 w 200"/>
              <a:gd name="T117" fmla="*/ 136 h 144"/>
              <a:gd name="T118" fmla="*/ 180 w 200"/>
              <a:gd name="T119" fmla="*/ 129 h 144"/>
              <a:gd name="T120" fmla="*/ 200 w 200"/>
              <a:gd name="T12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144">
                <a:moveTo>
                  <a:pt x="118" y="72"/>
                </a:moveTo>
                <a:cubicBezTo>
                  <a:pt x="118" y="71"/>
                  <a:pt x="118" y="70"/>
                  <a:pt x="118" y="6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20" y="52"/>
                  <a:pt x="121" y="51"/>
                  <a:pt x="121" y="49"/>
                </a:cubicBezTo>
                <a:cubicBezTo>
                  <a:pt x="121" y="48"/>
                  <a:pt x="121" y="47"/>
                  <a:pt x="120" y="46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0"/>
                  <a:pt x="84" y="20"/>
                  <a:pt x="82" y="20"/>
                </a:cubicBezTo>
                <a:cubicBezTo>
                  <a:pt x="81" y="21"/>
                  <a:pt x="80" y="22"/>
                  <a:pt x="80" y="24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7"/>
                  <a:pt x="81" y="68"/>
                  <a:pt x="82" y="69"/>
                </a:cubicBezTo>
                <a:cubicBezTo>
                  <a:pt x="83" y="70"/>
                  <a:pt x="85" y="70"/>
                  <a:pt x="86" y="69"/>
                </a:cubicBezTo>
                <a:cubicBezTo>
                  <a:pt x="93" y="65"/>
                  <a:pt x="93" y="65"/>
                  <a:pt x="93" y="65"/>
                </a:cubicBezTo>
                <a:cubicBezTo>
                  <a:pt x="99" y="78"/>
                  <a:pt x="99" y="78"/>
                  <a:pt x="99" y="78"/>
                </a:cubicBezTo>
                <a:cubicBezTo>
                  <a:pt x="100" y="79"/>
                  <a:pt x="102" y="80"/>
                  <a:pt x="103" y="80"/>
                </a:cubicBezTo>
                <a:cubicBezTo>
                  <a:pt x="104" y="80"/>
                  <a:pt x="104" y="80"/>
                  <a:pt x="105" y="8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4"/>
                  <a:pt x="118" y="73"/>
                  <a:pt x="118" y="72"/>
                </a:cubicBezTo>
                <a:close/>
                <a:moveTo>
                  <a:pt x="103" y="56"/>
                </a:moveTo>
                <a:cubicBezTo>
                  <a:pt x="109" y="69"/>
                  <a:pt x="109" y="69"/>
                  <a:pt x="109" y="69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99" y="58"/>
                  <a:pt x="99" y="58"/>
                  <a:pt x="99" y="58"/>
                </a:cubicBezTo>
                <a:cubicBezTo>
                  <a:pt x="98" y="57"/>
                  <a:pt x="97" y="56"/>
                  <a:pt x="95" y="56"/>
                </a:cubicBezTo>
                <a:cubicBezTo>
                  <a:pt x="95" y="56"/>
                  <a:pt x="94" y="56"/>
                  <a:pt x="93" y="57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32"/>
                  <a:pt x="88" y="32"/>
                  <a:pt x="88" y="32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51"/>
                  <a:pt x="103" y="52"/>
                  <a:pt x="102" y="53"/>
                </a:cubicBezTo>
                <a:cubicBezTo>
                  <a:pt x="102" y="54"/>
                  <a:pt x="102" y="55"/>
                  <a:pt x="103" y="56"/>
                </a:cubicBezTo>
                <a:close/>
                <a:moveTo>
                  <a:pt x="168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16"/>
                </a:lnTo>
                <a:close/>
                <a:moveTo>
                  <a:pt x="152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16"/>
                </a:lnTo>
                <a:close/>
                <a:moveTo>
                  <a:pt x="136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"/>
                </a:lnTo>
                <a:close/>
                <a:moveTo>
                  <a:pt x="4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96"/>
                </a:lnTo>
                <a:close/>
                <a:moveTo>
                  <a:pt x="64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96"/>
                </a:lnTo>
                <a:close/>
                <a:moveTo>
                  <a:pt x="80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lnTo>
                  <a:pt x="80" y="96"/>
                </a:lnTo>
                <a:close/>
                <a:moveTo>
                  <a:pt x="96" y="96"/>
                </a:moveTo>
                <a:cubicBezTo>
                  <a:pt x="104" y="96"/>
                  <a:pt x="104" y="96"/>
                  <a:pt x="104" y="96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lnTo>
                  <a:pt x="96" y="96"/>
                </a:lnTo>
                <a:close/>
                <a:moveTo>
                  <a:pt x="112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12" y="88"/>
                  <a:pt x="112" y="88"/>
                  <a:pt x="112" y="88"/>
                </a:cubicBezTo>
                <a:lnTo>
                  <a:pt x="112" y="96"/>
                </a:lnTo>
                <a:close/>
                <a:moveTo>
                  <a:pt x="128" y="128"/>
                </a:moveTo>
                <a:cubicBezTo>
                  <a:pt x="120" y="128"/>
                  <a:pt x="120" y="128"/>
                  <a:pt x="120" y="128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9" y="112"/>
                  <a:pt x="184" y="107"/>
                  <a:pt x="184" y="100"/>
                </a:cubicBezTo>
                <a:cubicBezTo>
                  <a:pt x="184" y="12"/>
                  <a:pt x="184" y="12"/>
                  <a:pt x="184" y="12"/>
                </a:cubicBezTo>
                <a:cubicBezTo>
                  <a:pt x="184" y="5"/>
                  <a:pt x="179" y="0"/>
                  <a:pt x="17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6" y="107"/>
                  <a:pt x="21" y="112"/>
                  <a:pt x="28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0"/>
                  <a:pt x="12" y="136"/>
                  <a:pt x="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2" y="136"/>
                  <a:pt x="136" y="140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5"/>
                  <a:pt x="137" y="128"/>
                  <a:pt x="128" y="128"/>
                </a:cubicBezTo>
                <a:close/>
                <a:moveTo>
                  <a:pt x="28" y="104"/>
                </a:moveTo>
                <a:cubicBezTo>
                  <a:pt x="26" y="104"/>
                  <a:pt x="24" y="102"/>
                  <a:pt x="24" y="100"/>
                </a:cubicBezTo>
                <a:cubicBezTo>
                  <a:pt x="24" y="96"/>
                  <a:pt x="24" y="96"/>
                  <a:pt x="24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88"/>
                  <a:pt x="40" y="88"/>
                  <a:pt x="4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0"/>
                  <a:pt x="26" y="8"/>
                  <a:pt x="28" y="8"/>
                </a:cubicBezTo>
                <a:cubicBezTo>
                  <a:pt x="172" y="8"/>
                  <a:pt x="172" y="8"/>
                  <a:pt x="172" y="8"/>
                </a:cubicBezTo>
                <a:cubicBezTo>
                  <a:pt x="174" y="8"/>
                  <a:pt x="176" y="10"/>
                  <a:pt x="176" y="12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2"/>
                  <a:pt x="174" y="104"/>
                  <a:pt x="172" y="104"/>
                </a:cubicBezTo>
                <a:lnTo>
                  <a:pt x="28" y="104"/>
                </a:lnTo>
                <a:close/>
                <a:moveTo>
                  <a:pt x="112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8"/>
                </a:lnTo>
                <a:close/>
                <a:moveTo>
                  <a:pt x="176" y="120"/>
                </a:moveTo>
                <a:cubicBezTo>
                  <a:pt x="163" y="120"/>
                  <a:pt x="152" y="131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38"/>
                  <a:pt x="165" y="131"/>
                  <a:pt x="172" y="129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29"/>
                  <a:pt x="180" y="129"/>
                  <a:pt x="180" y="129"/>
                </a:cubicBezTo>
                <a:cubicBezTo>
                  <a:pt x="187" y="131"/>
                  <a:pt x="192" y="138"/>
                  <a:pt x="192" y="144"/>
                </a:cubicBezTo>
                <a:cubicBezTo>
                  <a:pt x="200" y="144"/>
                  <a:pt x="200" y="144"/>
                  <a:pt x="200" y="144"/>
                </a:cubicBezTo>
                <a:cubicBezTo>
                  <a:pt x="200" y="131"/>
                  <a:pt x="189" y="120"/>
                  <a:pt x="176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1" name="Freeform 678"/>
          <p:cNvSpPr>
            <a:spLocks noEditPoints="1"/>
          </p:cNvSpPr>
          <p:nvPr/>
        </p:nvSpPr>
        <p:spPr bwMode="auto">
          <a:xfrm>
            <a:off x="2202324" y="4965561"/>
            <a:ext cx="410813" cy="307658"/>
          </a:xfrm>
          <a:custGeom>
            <a:avLst/>
            <a:gdLst>
              <a:gd name="T0" fmla="*/ 176 w 192"/>
              <a:gd name="T1" fmla="*/ 121 h 144"/>
              <a:gd name="T2" fmla="*/ 184 w 192"/>
              <a:gd name="T3" fmla="*/ 56 h 144"/>
              <a:gd name="T4" fmla="*/ 160 w 192"/>
              <a:gd name="T5" fmla="*/ 48 h 144"/>
              <a:gd name="T6" fmla="*/ 172 w 192"/>
              <a:gd name="T7" fmla="*/ 40 h 144"/>
              <a:gd name="T8" fmla="*/ 156 w 192"/>
              <a:gd name="T9" fmla="*/ 32 h 144"/>
              <a:gd name="T10" fmla="*/ 132 w 192"/>
              <a:gd name="T11" fmla="*/ 0 h 144"/>
              <a:gd name="T12" fmla="*/ 124 w 192"/>
              <a:gd name="T13" fmla="*/ 8 h 144"/>
              <a:gd name="T14" fmla="*/ 84 w 192"/>
              <a:gd name="T15" fmla="*/ 32 h 144"/>
              <a:gd name="T16" fmla="*/ 92 w 192"/>
              <a:gd name="T17" fmla="*/ 40 h 144"/>
              <a:gd name="T18" fmla="*/ 72 w 192"/>
              <a:gd name="T19" fmla="*/ 48 h 144"/>
              <a:gd name="T20" fmla="*/ 80 w 192"/>
              <a:gd name="T21" fmla="*/ 56 h 144"/>
              <a:gd name="T22" fmla="*/ 52 w 192"/>
              <a:gd name="T23" fmla="*/ 72 h 144"/>
              <a:gd name="T24" fmla="*/ 24 w 192"/>
              <a:gd name="T25" fmla="*/ 64 h 144"/>
              <a:gd name="T26" fmla="*/ 12 w 192"/>
              <a:gd name="T27" fmla="*/ 48 h 144"/>
              <a:gd name="T28" fmla="*/ 0 w 192"/>
              <a:gd name="T29" fmla="*/ 144 h 144"/>
              <a:gd name="T30" fmla="*/ 8 w 192"/>
              <a:gd name="T31" fmla="*/ 60 h 144"/>
              <a:gd name="T32" fmla="*/ 16 w 192"/>
              <a:gd name="T33" fmla="*/ 60 h 144"/>
              <a:gd name="T34" fmla="*/ 24 w 192"/>
              <a:gd name="T35" fmla="*/ 144 h 144"/>
              <a:gd name="T36" fmla="*/ 80 w 192"/>
              <a:gd name="T37" fmla="*/ 128 h 144"/>
              <a:gd name="T38" fmla="*/ 92 w 192"/>
              <a:gd name="T39" fmla="*/ 144 h 144"/>
              <a:gd name="T40" fmla="*/ 103 w 192"/>
              <a:gd name="T41" fmla="*/ 128 h 144"/>
              <a:gd name="T42" fmla="*/ 136 w 192"/>
              <a:gd name="T43" fmla="*/ 144 h 144"/>
              <a:gd name="T44" fmla="*/ 144 w 192"/>
              <a:gd name="T45" fmla="*/ 76 h 144"/>
              <a:gd name="T46" fmla="*/ 152 w 192"/>
              <a:gd name="T47" fmla="*/ 76 h 144"/>
              <a:gd name="T48" fmla="*/ 160 w 192"/>
              <a:gd name="T49" fmla="*/ 144 h 144"/>
              <a:gd name="T50" fmla="*/ 168 w 192"/>
              <a:gd name="T51" fmla="*/ 104 h 144"/>
              <a:gd name="T52" fmla="*/ 180 w 192"/>
              <a:gd name="T53" fmla="*/ 144 h 144"/>
              <a:gd name="T54" fmla="*/ 180 w 192"/>
              <a:gd name="T55" fmla="*/ 120 h 144"/>
              <a:gd name="T56" fmla="*/ 148 w 192"/>
              <a:gd name="T57" fmla="*/ 32 h 144"/>
              <a:gd name="T58" fmla="*/ 128 w 192"/>
              <a:gd name="T59" fmla="*/ 16 h 144"/>
              <a:gd name="T60" fmla="*/ 144 w 192"/>
              <a:gd name="T61" fmla="*/ 48 h 144"/>
              <a:gd name="T62" fmla="*/ 101 w 192"/>
              <a:gd name="T63" fmla="*/ 40 h 144"/>
              <a:gd name="T64" fmla="*/ 24 w 192"/>
              <a:gd name="T65" fmla="*/ 72 h 144"/>
              <a:gd name="T66" fmla="*/ 48 w 192"/>
              <a:gd name="T67" fmla="*/ 88 h 144"/>
              <a:gd name="T68" fmla="*/ 24 w 192"/>
              <a:gd name="T69" fmla="*/ 72 h 144"/>
              <a:gd name="T70" fmla="*/ 88 w 192"/>
              <a:gd name="T71" fmla="*/ 132 h 144"/>
              <a:gd name="T72" fmla="*/ 96 w 192"/>
              <a:gd name="T73" fmla="*/ 132 h 144"/>
              <a:gd name="T74" fmla="*/ 136 w 192"/>
              <a:gd name="T75" fmla="*/ 120 h 144"/>
              <a:gd name="T76" fmla="*/ 24 w 192"/>
              <a:gd name="T77" fmla="*/ 96 h 144"/>
              <a:gd name="T78" fmla="*/ 68 w 192"/>
              <a:gd name="T79" fmla="*/ 112 h 144"/>
              <a:gd name="T80" fmla="*/ 136 w 192"/>
              <a:gd name="T81" fmla="*/ 120 h 144"/>
              <a:gd name="T82" fmla="*/ 68 w 192"/>
              <a:gd name="T83" fmla="*/ 104 h 144"/>
              <a:gd name="T84" fmla="*/ 56 w 192"/>
              <a:gd name="T85" fmla="*/ 80 h 144"/>
              <a:gd name="T86" fmla="*/ 136 w 192"/>
              <a:gd name="T87" fmla="*/ 104 h 144"/>
              <a:gd name="T88" fmla="*/ 160 w 192"/>
              <a:gd name="T89" fmla="*/ 96 h 144"/>
              <a:gd name="T90" fmla="*/ 148 w 192"/>
              <a:gd name="T91" fmla="*/ 64 h 144"/>
              <a:gd name="T92" fmla="*/ 88 w 192"/>
              <a:gd name="T93" fmla="*/ 72 h 144"/>
              <a:gd name="T94" fmla="*/ 168 w 192"/>
              <a:gd name="T95" fmla="*/ 56 h 144"/>
              <a:gd name="T96" fmla="*/ 180 w 192"/>
              <a:gd name="T97" fmla="*/ 136 h 144"/>
              <a:gd name="T98" fmla="*/ 180 w 192"/>
              <a:gd name="T99" fmla="*/ 128 h 144"/>
              <a:gd name="T100" fmla="*/ 180 w 192"/>
              <a:gd name="T101" fmla="*/ 136 h 144"/>
              <a:gd name="T102" fmla="*/ 64 w 192"/>
              <a:gd name="T103" fmla="*/ 88 h 144"/>
              <a:gd name="T104" fmla="*/ 80 w 192"/>
              <a:gd name="T105" fmla="*/ 96 h 144"/>
              <a:gd name="T106" fmla="*/ 104 w 192"/>
              <a:gd name="T107" fmla="*/ 88 h 144"/>
              <a:gd name="T108" fmla="*/ 88 w 192"/>
              <a:gd name="T109" fmla="*/ 96 h 144"/>
              <a:gd name="T110" fmla="*/ 104 w 192"/>
              <a:gd name="T111" fmla="*/ 88 h 144"/>
              <a:gd name="T112" fmla="*/ 112 w 192"/>
              <a:gd name="T113" fmla="*/ 88 h 144"/>
              <a:gd name="T114" fmla="*/ 128 w 192"/>
              <a:gd name="T115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144">
                <a:moveTo>
                  <a:pt x="180" y="120"/>
                </a:moveTo>
                <a:cubicBezTo>
                  <a:pt x="179" y="120"/>
                  <a:pt x="177" y="120"/>
                  <a:pt x="176" y="121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2" y="46"/>
                  <a:pt x="163" y="43"/>
                  <a:pt x="164" y="40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4" y="20"/>
                  <a:pt x="144" y="10"/>
                  <a:pt x="132" y="8"/>
                </a:cubicBezTo>
                <a:cubicBezTo>
                  <a:pt x="132" y="0"/>
                  <a:pt x="132" y="0"/>
                  <a:pt x="13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8"/>
                  <a:pt x="124" y="8"/>
                  <a:pt x="124" y="8"/>
                </a:cubicBezTo>
                <a:cubicBezTo>
                  <a:pt x="112" y="10"/>
                  <a:pt x="102" y="20"/>
                  <a:pt x="100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40"/>
                  <a:pt x="84" y="40"/>
                  <a:pt x="84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3" y="43"/>
                  <a:pt x="94" y="46"/>
                  <a:pt x="96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56"/>
                  <a:pt x="72" y="56"/>
                  <a:pt x="72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72"/>
                  <a:pt x="80" y="72"/>
                  <a:pt x="80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45" y="67"/>
                  <a:pt x="36" y="65"/>
                  <a:pt x="24" y="6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53"/>
                  <a:pt x="19" y="48"/>
                  <a:pt x="12" y="48"/>
                </a:cubicBezTo>
                <a:cubicBezTo>
                  <a:pt x="5" y="48"/>
                  <a:pt x="0" y="53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8"/>
                  <a:pt x="10" y="56"/>
                  <a:pt x="12" y="56"/>
                </a:cubicBezTo>
                <a:cubicBezTo>
                  <a:pt x="14" y="56"/>
                  <a:pt x="16" y="58"/>
                  <a:pt x="16" y="6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9"/>
                  <a:pt x="85" y="144"/>
                  <a:pt x="92" y="144"/>
                </a:cubicBezTo>
                <a:cubicBezTo>
                  <a:pt x="99" y="144"/>
                  <a:pt x="104" y="139"/>
                  <a:pt x="104" y="132"/>
                </a:cubicBezTo>
                <a:cubicBezTo>
                  <a:pt x="104" y="131"/>
                  <a:pt x="104" y="129"/>
                  <a:pt x="103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4"/>
                  <a:pt x="146" y="72"/>
                  <a:pt x="148" y="72"/>
                </a:cubicBezTo>
                <a:cubicBezTo>
                  <a:pt x="150" y="72"/>
                  <a:pt x="152" y="74"/>
                  <a:pt x="152" y="7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68" y="139"/>
                  <a:pt x="173" y="144"/>
                  <a:pt x="180" y="144"/>
                </a:cubicBezTo>
                <a:cubicBezTo>
                  <a:pt x="187" y="144"/>
                  <a:pt x="192" y="139"/>
                  <a:pt x="192" y="132"/>
                </a:cubicBezTo>
                <a:cubicBezTo>
                  <a:pt x="192" y="125"/>
                  <a:pt x="187" y="120"/>
                  <a:pt x="180" y="120"/>
                </a:cubicBezTo>
                <a:close/>
                <a:moveTo>
                  <a:pt x="128" y="16"/>
                </a:moveTo>
                <a:cubicBezTo>
                  <a:pt x="138" y="16"/>
                  <a:pt x="146" y="23"/>
                  <a:pt x="148" y="32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23"/>
                  <a:pt x="118" y="16"/>
                  <a:pt x="128" y="16"/>
                </a:cubicBezTo>
                <a:close/>
                <a:moveTo>
                  <a:pt x="155" y="40"/>
                </a:moveTo>
                <a:cubicBezTo>
                  <a:pt x="154" y="45"/>
                  <a:pt x="149" y="48"/>
                  <a:pt x="144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07" y="48"/>
                  <a:pt x="102" y="45"/>
                  <a:pt x="101" y="40"/>
                </a:cubicBezTo>
                <a:lnTo>
                  <a:pt x="155" y="40"/>
                </a:lnTo>
                <a:close/>
                <a:moveTo>
                  <a:pt x="24" y="72"/>
                </a:moveTo>
                <a:cubicBezTo>
                  <a:pt x="31" y="72"/>
                  <a:pt x="42" y="74"/>
                  <a:pt x="48" y="79"/>
                </a:cubicBezTo>
                <a:cubicBezTo>
                  <a:pt x="48" y="88"/>
                  <a:pt x="48" y="88"/>
                  <a:pt x="48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72"/>
                </a:lnTo>
                <a:close/>
                <a:moveTo>
                  <a:pt x="92" y="136"/>
                </a:moveTo>
                <a:cubicBezTo>
                  <a:pt x="90" y="136"/>
                  <a:pt x="88" y="134"/>
                  <a:pt x="88" y="132"/>
                </a:cubicBezTo>
                <a:cubicBezTo>
                  <a:pt x="88" y="130"/>
                  <a:pt x="90" y="128"/>
                  <a:pt x="92" y="128"/>
                </a:cubicBezTo>
                <a:cubicBezTo>
                  <a:pt x="94" y="128"/>
                  <a:pt x="96" y="130"/>
                  <a:pt x="96" y="132"/>
                </a:cubicBezTo>
                <a:cubicBezTo>
                  <a:pt x="96" y="134"/>
                  <a:pt x="94" y="136"/>
                  <a:pt x="92" y="136"/>
                </a:cubicBezTo>
                <a:close/>
                <a:moveTo>
                  <a:pt x="136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4" y="96"/>
                  <a:pt x="24" y="96"/>
                  <a:pt x="24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50" y="105"/>
                  <a:pt x="58" y="112"/>
                  <a:pt x="68" y="112"/>
                </a:cubicBezTo>
                <a:cubicBezTo>
                  <a:pt x="136" y="112"/>
                  <a:pt x="136" y="112"/>
                  <a:pt x="136" y="112"/>
                </a:cubicBezTo>
                <a:lnTo>
                  <a:pt x="136" y="120"/>
                </a:lnTo>
                <a:close/>
                <a:moveTo>
                  <a:pt x="136" y="104"/>
                </a:moveTo>
                <a:cubicBezTo>
                  <a:pt x="68" y="104"/>
                  <a:pt x="68" y="104"/>
                  <a:pt x="68" y="104"/>
                </a:cubicBezTo>
                <a:cubicBezTo>
                  <a:pt x="61" y="104"/>
                  <a:pt x="56" y="99"/>
                  <a:pt x="56" y="92"/>
                </a:cubicBezTo>
                <a:cubicBezTo>
                  <a:pt x="56" y="80"/>
                  <a:pt x="56" y="80"/>
                  <a:pt x="56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104"/>
                </a:lnTo>
                <a:close/>
                <a:moveTo>
                  <a:pt x="168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69"/>
                  <a:pt x="155" y="64"/>
                  <a:pt x="148" y="64"/>
                </a:cubicBezTo>
                <a:cubicBezTo>
                  <a:pt x="143" y="64"/>
                  <a:pt x="138" y="67"/>
                  <a:pt x="13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56"/>
                  <a:pt x="88" y="56"/>
                  <a:pt x="88" y="56"/>
                </a:cubicBezTo>
                <a:cubicBezTo>
                  <a:pt x="168" y="56"/>
                  <a:pt x="168" y="56"/>
                  <a:pt x="168" y="56"/>
                </a:cubicBezTo>
                <a:lnTo>
                  <a:pt x="168" y="96"/>
                </a:lnTo>
                <a:close/>
                <a:moveTo>
                  <a:pt x="180" y="136"/>
                </a:moveTo>
                <a:cubicBezTo>
                  <a:pt x="178" y="136"/>
                  <a:pt x="176" y="134"/>
                  <a:pt x="176" y="132"/>
                </a:cubicBezTo>
                <a:cubicBezTo>
                  <a:pt x="176" y="130"/>
                  <a:pt x="178" y="128"/>
                  <a:pt x="180" y="128"/>
                </a:cubicBezTo>
                <a:cubicBezTo>
                  <a:pt x="182" y="128"/>
                  <a:pt x="184" y="130"/>
                  <a:pt x="184" y="132"/>
                </a:cubicBezTo>
                <a:cubicBezTo>
                  <a:pt x="184" y="134"/>
                  <a:pt x="182" y="136"/>
                  <a:pt x="180" y="136"/>
                </a:cubicBezTo>
                <a:close/>
                <a:moveTo>
                  <a:pt x="80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6"/>
                  <a:pt x="64" y="96"/>
                  <a:pt x="64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88"/>
                </a:lnTo>
                <a:close/>
                <a:moveTo>
                  <a:pt x="104" y="88"/>
                </a:moveTo>
                <a:cubicBezTo>
                  <a:pt x="88" y="88"/>
                  <a:pt x="88" y="88"/>
                  <a:pt x="88" y="88"/>
                </a:cubicBezTo>
                <a:cubicBezTo>
                  <a:pt x="88" y="96"/>
                  <a:pt x="88" y="96"/>
                  <a:pt x="88" y="96"/>
                </a:cubicBezTo>
                <a:cubicBezTo>
                  <a:pt x="104" y="96"/>
                  <a:pt x="104" y="96"/>
                  <a:pt x="104" y="96"/>
                </a:cubicBezTo>
                <a:lnTo>
                  <a:pt x="104" y="88"/>
                </a:lnTo>
                <a:close/>
                <a:moveTo>
                  <a:pt x="128" y="88"/>
                </a:moveTo>
                <a:cubicBezTo>
                  <a:pt x="112" y="88"/>
                  <a:pt x="112" y="88"/>
                  <a:pt x="112" y="8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28" y="96"/>
                  <a:pt x="128" y="96"/>
                  <a:pt x="128" y="96"/>
                </a:cubicBezTo>
                <a:lnTo>
                  <a:pt x="128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5" name="Freeform 679"/>
          <p:cNvSpPr>
            <a:spLocks noEditPoints="1"/>
          </p:cNvSpPr>
          <p:nvPr/>
        </p:nvSpPr>
        <p:spPr bwMode="auto">
          <a:xfrm>
            <a:off x="3041143" y="4904935"/>
            <a:ext cx="359235" cy="393621"/>
          </a:xfrm>
          <a:custGeom>
            <a:avLst/>
            <a:gdLst>
              <a:gd name="T0" fmla="*/ 8 w 168"/>
              <a:gd name="T1" fmla="*/ 168 h 184"/>
              <a:gd name="T2" fmla="*/ 160 w 168"/>
              <a:gd name="T3" fmla="*/ 168 h 184"/>
              <a:gd name="T4" fmla="*/ 156 w 168"/>
              <a:gd name="T5" fmla="*/ 160 h 184"/>
              <a:gd name="T6" fmla="*/ 132 w 168"/>
              <a:gd name="T7" fmla="*/ 128 h 184"/>
              <a:gd name="T8" fmla="*/ 160 w 168"/>
              <a:gd name="T9" fmla="*/ 100 h 184"/>
              <a:gd name="T10" fmla="*/ 112 w 168"/>
              <a:gd name="T11" fmla="*/ 72 h 184"/>
              <a:gd name="T12" fmla="*/ 100 w 168"/>
              <a:gd name="T13" fmla="*/ 20 h 184"/>
              <a:gd name="T14" fmla="*/ 72 w 168"/>
              <a:gd name="T15" fmla="*/ 0 h 184"/>
              <a:gd name="T16" fmla="*/ 72 w 168"/>
              <a:gd name="T17" fmla="*/ 24 h 184"/>
              <a:gd name="T18" fmla="*/ 52 w 168"/>
              <a:gd name="T19" fmla="*/ 104 h 184"/>
              <a:gd name="T20" fmla="*/ 24 w 168"/>
              <a:gd name="T21" fmla="*/ 121 h 184"/>
              <a:gd name="T22" fmla="*/ 4 w 168"/>
              <a:gd name="T23" fmla="*/ 136 h 184"/>
              <a:gd name="T24" fmla="*/ 16 w 168"/>
              <a:gd name="T25" fmla="*/ 157 h 184"/>
              <a:gd name="T26" fmla="*/ 0 w 168"/>
              <a:gd name="T27" fmla="*/ 160 h 184"/>
              <a:gd name="T28" fmla="*/ 46 w 168"/>
              <a:gd name="T29" fmla="*/ 126 h 184"/>
              <a:gd name="T30" fmla="*/ 58 w 168"/>
              <a:gd name="T31" fmla="*/ 118 h 184"/>
              <a:gd name="T32" fmla="*/ 67 w 168"/>
              <a:gd name="T33" fmla="*/ 121 h 184"/>
              <a:gd name="T34" fmla="*/ 84 w 168"/>
              <a:gd name="T35" fmla="*/ 132 h 184"/>
              <a:gd name="T36" fmla="*/ 64 w 168"/>
              <a:gd name="T37" fmla="*/ 136 h 184"/>
              <a:gd name="T38" fmla="*/ 55 w 168"/>
              <a:gd name="T39" fmla="*/ 136 h 184"/>
              <a:gd name="T40" fmla="*/ 28 w 168"/>
              <a:gd name="T41" fmla="*/ 136 h 184"/>
              <a:gd name="T42" fmla="*/ 128 w 168"/>
              <a:gd name="T43" fmla="*/ 120 h 184"/>
              <a:gd name="T44" fmla="*/ 112 w 168"/>
              <a:gd name="T45" fmla="*/ 92 h 184"/>
              <a:gd name="T46" fmla="*/ 139 w 168"/>
              <a:gd name="T47" fmla="*/ 95 h 184"/>
              <a:gd name="T48" fmla="*/ 152 w 168"/>
              <a:gd name="T49" fmla="*/ 98 h 184"/>
              <a:gd name="T50" fmla="*/ 80 w 168"/>
              <a:gd name="T51" fmla="*/ 96 h 184"/>
              <a:gd name="T52" fmla="*/ 60 w 168"/>
              <a:gd name="T53" fmla="*/ 105 h 184"/>
              <a:gd name="T54" fmla="*/ 109 w 168"/>
              <a:gd name="T55" fmla="*/ 160 h 184"/>
              <a:gd name="T56" fmla="*/ 109 w 168"/>
              <a:gd name="T57" fmla="*/ 160 h 184"/>
              <a:gd name="T58" fmla="*/ 124 w 168"/>
              <a:gd name="T59" fmla="*/ 128 h 184"/>
              <a:gd name="T60" fmla="*/ 155 w 168"/>
              <a:gd name="T61" fmla="*/ 89 h 184"/>
              <a:gd name="T62" fmla="*/ 128 w 168"/>
              <a:gd name="T63" fmla="*/ 92 h 184"/>
              <a:gd name="T64" fmla="*/ 101 w 168"/>
              <a:gd name="T65" fmla="*/ 89 h 184"/>
              <a:gd name="T66" fmla="*/ 155 w 168"/>
              <a:gd name="T67" fmla="*/ 89 h 184"/>
              <a:gd name="T68" fmla="*/ 96 w 168"/>
              <a:gd name="T69" fmla="*/ 100 h 184"/>
              <a:gd name="T70" fmla="*/ 108 w 168"/>
              <a:gd name="T71" fmla="*/ 119 h 184"/>
              <a:gd name="T72" fmla="*/ 85 w 168"/>
              <a:gd name="T73" fmla="*/ 160 h 184"/>
              <a:gd name="T74" fmla="*/ 104 w 168"/>
              <a:gd name="T75" fmla="*/ 138 h 184"/>
              <a:gd name="T76" fmla="*/ 90 w 168"/>
              <a:gd name="T77" fmla="*/ 126 h 184"/>
              <a:gd name="T78" fmla="*/ 76 w 168"/>
              <a:gd name="T79" fmla="*/ 84 h 184"/>
              <a:gd name="T80" fmla="*/ 80 w 168"/>
              <a:gd name="T81" fmla="*/ 24 h 184"/>
              <a:gd name="T82" fmla="*/ 104 w 168"/>
              <a:gd name="T83" fmla="*/ 72 h 184"/>
              <a:gd name="T84" fmla="*/ 76 w 168"/>
              <a:gd name="T85" fmla="*/ 16 h 184"/>
              <a:gd name="T86" fmla="*/ 92 w 168"/>
              <a:gd name="T87" fmla="*/ 16 h 184"/>
              <a:gd name="T88" fmla="*/ 43 w 168"/>
              <a:gd name="T89" fmla="*/ 144 h 184"/>
              <a:gd name="T90" fmla="*/ 61 w 168"/>
              <a:gd name="T91" fmla="*/ 144 h 184"/>
              <a:gd name="T92" fmla="*/ 90 w 168"/>
              <a:gd name="T93" fmla="*/ 144 h 184"/>
              <a:gd name="T94" fmla="*/ 41 w 168"/>
              <a:gd name="T95" fmla="*/ 160 h 184"/>
              <a:gd name="T96" fmla="*/ 25 w 168"/>
              <a:gd name="T97" fmla="*/ 144 h 184"/>
              <a:gd name="T98" fmla="*/ 104 w 168"/>
              <a:gd name="T99" fmla="*/ 168 h 184"/>
              <a:gd name="T100" fmla="*/ 28 w 168"/>
              <a:gd name="T101" fmla="*/ 176 h 184"/>
              <a:gd name="T102" fmla="*/ 63 w 168"/>
              <a:gd name="T103" fmla="*/ 16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84">
                <a:moveTo>
                  <a:pt x="0" y="160"/>
                </a:move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10" y="177"/>
                  <a:pt x="18" y="184"/>
                  <a:pt x="28" y="184"/>
                </a:cubicBezTo>
                <a:cubicBezTo>
                  <a:pt x="140" y="184"/>
                  <a:pt x="140" y="184"/>
                  <a:pt x="140" y="184"/>
                </a:cubicBezTo>
                <a:cubicBezTo>
                  <a:pt x="150" y="184"/>
                  <a:pt x="158" y="177"/>
                  <a:pt x="160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3" y="152"/>
                  <a:pt x="144" y="145"/>
                  <a:pt x="132" y="144"/>
                </a:cubicBezTo>
                <a:cubicBezTo>
                  <a:pt x="132" y="128"/>
                  <a:pt x="132" y="128"/>
                  <a:pt x="132" y="128"/>
                </a:cubicBezTo>
                <a:cubicBezTo>
                  <a:pt x="144" y="126"/>
                  <a:pt x="154" y="115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3" y="93"/>
                  <a:pt x="164" y="85"/>
                  <a:pt x="164" y="76"/>
                </a:cubicBezTo>
                <a:cubicBezTo>
                  <a:pt x="164" y="74"/>
                  <a:pt x="162" y="72"/>
                  <a:pt x="160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1" y="69"/>
                  <a:pt x="109" y="66"/>
                  <a:pt x="108" y="62"/>
                </a:cubicBezTo>
                <a:cubicBezTo>
                  <a:pt x="103" y="53"/>
                  <a:pt x="97" y="41"/>
                  <a:pt x="96" y="24"/>
                </a:cubicBezTo>
                <a:cubicBezTo>
                  <a:pt x="98" y="24"/>
                  <a:pt x="100" y="22"/>
                  <a:pt x="100" y="20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0" y="0"/>
                  <a:pt x="68" y="2"/>
                  <a:pt x="68" y="4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2"/>
                  <a:pt x="70" y="24"/>
                  <a:pt x="72" y="24"/>
                </a:cubicBezTo>
                <a:cubicBezTo>
                  <a:pt x="71" y="41"/>
                  <a:pt x="65" y="53"/>
                  <a:pt x="60" y="62"/>
                </a:cubicBezTo>
                <a:cubicBezTo>
                  <a:pt x="56" y="71"/>
                  <a:pt x="52" y="78"/>
                  <a:pt x="52" y="88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46" y="105"/>
                  <a:pt x="40" y="108"/>
                  <a:pt x="36" y="113"/>
                </a:cubicBezTo>
                <a:cubicBezTo>
                  <a:pt x="33" y="114"/>
                  <a:pt x="29" y="116"/>
                  <a:pt x="26" y="118"/>
                </a:cubicBezTo>
                <a:cubicBezTo>
                  <a:pt x="26" y="119"/>
                  <a:pt x="25" y="120"/>
                  <a:pt x="24" y="121"/>
                </a:cubicBezTo>
                <a:cubicBezTo>
                  <a:pt x="21" y="122"/>
                  <a:pt x="17" y="124"/>
                  <a:pt x="14" y="126"/>
                </a:cubicBezTo>
                <a:cubicBezTo>
                  <a:pt x="12" y="129"/>
                  <a:pt x="10" y="132"/>
                  <a:pt x="9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2" y="136"/>
                  <a:pt x="1" y="137"/>
                  <a:pt x="0" y="138"/>
                </a:cubicBezTo>
                <a:cubicBezTo>
                  <a:pt x="0" y="140"/>
                  <a:pt x="0" y="142"/>
                  <a:pt x="1" y="143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17" y="158"/>
                  <a:pt x="18" y="159"/>
                  <a:pt x="19" y="160"/>
                </a:cubicBezTo>
                <a:cubicBezTo>
                  <a:pt x="12" y="160"/>
                  <a:pt x="12" y="160"/>
                  <a:pt x="12" y="160"/>
                </a:cubicBezTo>
                <a:lnTo>
                  <a:pt x="0" y="160"/>
                </a:lnTo>
                <a:close/>
                <a:moveTo>
                  <a:pt x="20" y="132"/>
                </a:moveTo>
                <a:cubicBezTo>
                  <a:pt x="26" y="127"/>
                  <a:pt x="34" y="127"/>
                  <a:pt x="40" y="132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43" y="124"/>
                  <a:pt x="40" y="122"/>
                  <a:pt x="37" y="121"/>
                </a:cubicBezTo>
                <a:cubicBezTo>
                  <a:pt x="42" y="119"/>
                  <a:pt x="48" y="120"/>
                  <a:pt x="52" y="124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55" y="116"/>
                  <a:pt x="52" y="114"/>
                  <a:pt x="49" y="113"/>
                </a:cubicBezTo>
                <a:cubicBezTo>
                  <a:pt x="50" y="112"/>
                  <a:pt x="52" y="112"/>
                  <a:pt x="54" y="112"/>
                </a:cubicBezTo>
                <a:cubicBezTo>
                  <a:pt x="60" y="112"/>
                  <a:pt x="65" y="116"/>
                  <a:pt x="67" y="121"/>
                </a:cubicBezTo>
                <a:cubicBezTo>
                  <a:pt x="64" y="122"/>
                  <a:pt x="61" y="124"/>
                  <a:pt x="58" y="126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0" y="127"/>
                  <a:pt x="78" y="127"/>
                  <a:pt x="84" y="132"/>
                </a:cubicBezTo>
                <a:cubicBezTo>
                  <a:pt x="85" y="133"/>
                  <a:pt x="86" y="135"/>
                  <a:pt x="87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8" y="135"/>
                  <a:pt x="19" y="133"/>
                  <a:pt x="20" y="132"/>
                </a:cubicBezTo>
                <a:close/>
                <a:moveTo>
                  <a:pt x="128" y="120"/>
                </a:moveTo>
                <a:cubicBezTo>
                  <a:pt x="118" y="120"/>
                  <a:pt x="108" y="111"/>
                  <a:pt x="104" y="98"/>
                </a:cubicBezTo>
                <a:cubicBezTo>
                  <a:pt x="105" y="97"/>
                  <a:pt x="106" y="96"/>
                  <a:pt x="107" y="95"/>
                </a:cubicBezTo>
                <a:cubicBezTo>
                  <a:pt x="109" y="93"/>
                  <a:pt x="110" y="92"/>
                  <a:pt x="112" y="92"/>
                </a:cubicBezTo>
                <a:cubicBezTo>
                  <a:pt x="114" y="92"/>
                  <a:pt x="115" y="93"/>
                  <a:pt x="117" y="95"/>
                </a:cubicBezTo>
                <a:cubicBezTo>
                  <a:pt x="119" y="97"/>
                  <a:pt x="122" y="100"/>
                  <a:pt x="128" y="100"/>
                </a:cubicBezTo>
                <a:cubicBezTo>
                  <a:pt x="134" y="100"/>
                  <a:pt x="137" y="97"/>
                  <a:pt x="139" y="95"/>
                </a:cubicBezTo>
                <a:cubicBezTo>
                  <a:pt x="141" y="93"/>
                  <a:pt x="142" y="92"/>
                  <a:pt x="144" y="92"/>
                </a:cubicBezTo>
                <a:cubicBezTo>
                  <a:pt x="146" y="92"/>
                  <a:pt x="147" y="93"/>
                  <a:pt x="149" y="95"/>
                </a:cubicBezTo>
                <a:cubicBezTo>
                  <a:pt x="150" y="96"/>
                  <a:pt x="151" y="97"/>
                  <a:pt x="152" y="98"/>
                </a:cubicBezTo>
                <a:cubicBezTo>
                  <a:pt x="148" y="111"/>
                  <a:pt x="138" y="120"/>
                  <a:pt x="128" y="120"/>
                </a:cubicBezTo>
                <a:close/>
                <a:moveTo>
                  <a:pt x="76" y="92"/>
                </a:moveTo>
                <a:cubicBezTo>
                  <a:pt x="78" y="92"/>
                  <a:pt x="80" y="94"/>
                  <a:pt x="80" y="96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78" y="120"/>
                  <a:pt x="77" y="120"/>
                  <a:pt x="75" y="120"/>
                </a:cubicBezTo>
                <a:cubicBezTo>
                  <a:pt x="73" y="113"/>
                  <a:pt x="67" y="107"/>
                  <a:pt x="60" y="105"/>
                </a:cubicBezTo>
                <a:cubicBezTo>
                  <a:pt x="60" y="92"/>
                  <a:pt x="60" y="92"/>
                  <a:pt x="60" y="92"/>
                </a:cubicBezTo>
                <a:lnTo>
                  <a:pt x="76" y="92"/>
                </a:lnTo>
                <a:close/>
                <a:moveTo>
                  <a:pt x="109" y="160"/>
                </a:moveTo>
                <a:cubicBezTo>
                  <a:pt x="112" y="155"/>
                  <a:pt x="119" y="152"/>
                  <a:pt x="128" y="152"/>
                </a:cubicBezTo>
                <a:cubicBezTo>
                  <a:pt x="137" y="152"/>
                  <a:pt x="144" y="155"/>
                  <a:pt x="147" y="160"/>
                </a:cubicBezTo>
                <a:lnTo>
                  <a:pt x="109" y="160"/>
                </a:lnTo>
                <a:close/>
                <a:moveTo>
                  <a:pt x="116" y="146"/>
                </a:moveTo>
                <a:cubicBezTo>
                  <a:pt x="116" y="125"/>
                  <a:pt x="116" y="125"/>
                  <a:pt x="116" y="125"/>
                </a:cubicBezTo>
                <a:cubicBezTo>
                  <a:pt x="119" y="126"/>
                  <a:pt x="121" y="127"/>
                  <a:pt x="124" y="128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1" y="144"/>
                  <a:pt x="118" y="145"/>
                  <a:pt x="116" y="146"/>
                </a:cubicBezTo>
                <a:close/>
                <a:moveTo>
                  <a:pt x="155" y="89"/>
                </a:moveTo>
                <a:cubicBezTo>
                  <a:pt x="153" y="87"/>
                  <a:pt x="150" y="84"/>
                  <a:pt x="144" y="84"/>
                </a:cubicBezTo>
                <a:cubicBezTo>
                  <a:pt x="138" y="84"/>
                  <a:pt x="135" y="87"/>
                  <a:pt x="133" y="89"/>
                </a:cubicBezTo>
                <a:cubicBezTo>
                  <a:pt x="131" y="91"/>
                  <a:pt x="130" y="92"/>
                  <a:pt x="128" y="92"/>
                </a:cubicBezTo>
                <a:cubicBezTo>
                  <a:pt x="126" y="92"/>
                  <a:pt x="125" y="91"/>
                  <a:pt x="123" y="89"/>
                </a:cubicBezTo>
                <a:cubicBezTo>
                  <a:pt x="121" y="87"/>
                  <a:pt x="118" y="84"/>
                  <a:pt x="112" y="84"/>
                </a:cubicBezTo>
                <a:cubicBezTo>
                  <a:pt x="106" y="84"/>
                  <a:pt x="103" y="87"/>
                  <a:pt x="101" y="89"/>
                </a:cubicBezTo>
                <a:cubicBezTo>
                  <a:pt x="101" y="86"/>
                  <a:pt x="100" y="83"/>
                  <a:pt x="100" y="8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6" y="83"/>
                  <a:pt x="155" y="86"/>
                  <a:pt x="155" y="89"/>
                </a:cubicBezTo>
                <a:close/>
                <a:moveTo>
                  <a:pt x="96" y="72"/>
                </a:moveTo>
                <a:cubicBezTo>
                  <a:pt x="94" y="72"/>
                  <a:pt x="92" y="74"/>
                  <a:pt x="92" y="76"/>
                </a:cubicBezTo>
                <a:cubicBezTo>
                  <a:pt x="92" y="85"/>
                  <a:pt x="93" y="93"/>
                  <a:pt x="96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9" y="108"/>
                  <a:pt x="103" y="114"/>
                  <a:pt x="108" y="11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4" y="153"/>
                  <a:pt x="102" y="156"/>
                  <a:pt x="101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6" y="159"/>
                  <a:pt x="87" y="158"/>
                  <a:pt x="88" y="157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104" y="142"/>
                  <a:pt x="104" y="140"/>
                  <a:pt x="104" y="138"/>
                </a:cubicBezTo>
                <a:cubicBezTo>
                  <a:pt x="103" y="137"/>
                  <a:pt x="102" y="136"/>
                  <a:pt x="100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4" y="132"/>
                  <a:pt x="92" y="129"/>
                  <a:pt x="90" y="126"/>
                </a:cubicBezTo>
                <a:cubicBezTo>
                  <a:pt x="89" y="126"/>
                  <a:pt x="89" y="126"/>
                  <a:pt x="88" y="125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89"/>
                  <a:pt x="83" y="84"/>
                  <a:pt x="76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1" y="78"/>
                  <a:pt x="64" y="73"/>
                  <a:pt x="67" y="66"/>
                </a:cubicBezTo>
                <a:cubicBezTo>
                  <a:pt x="73" y="56"/>
                  <a:pt x="79" y="43"/>
                  <a:pt x="80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9" y="43"/>
                  <a:pt x="95" y="56"/>
                  <a:pt x="101" y="66"/>
                </a:cubicBezTo>
                <a:cubicBezTo>
                  <a:pt x="102" y="68"/>
                  <a:pt x="103" y="70"/>
                  <a:pt x="104" y="72"/>
                </a:cubicBezTo>
                <a:lnTo>
                  <a:pt x="96" y="72"/>
                </a:lnTo>
                <a:close/>
                <a:moveTo>
                  <a:pt x="92" y="16"/>
                </a:moveTo>
                <a:cubicBezTo>
                  <a:pt x="76" y="16"/>
                  <a:pt x="76" y="16"/>
                  <a:pt x="76" y="16"/>
                </a:cubicBezTo>
                <a:cubicBezTo>
                  <a:pt x="76" y="8"/>
                  <a:pt x="76" y="8"/>
                  <a:pt x="76" y="8"/>
                </a:cubicBezTo>
                <a:cubicBezTo>
                  <a:pt x="92" y="8"/>
                  <a:pt x="92" y="8"/>
                  <a:pt x="92" y="8"/>
                </a:cubicBezTo>
                <a:lnTo>
                  <a:pt x="92" y="16"/>
                </a:lnTo>
                <a:close/>
                <a:moveTo>
                  <a:pt x="25" y="144"/>
                </a:moveTo>
                <a:cubicBezTo>
                  <a:pt x="43" y="144"/>
                  <a:pt x="43" y="144"/>
                  <a:pt x="43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5" y="144"/>
                  <a:pt x="65" y="144"/>
                  <a:pt x="65" y="144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77" y="157"/>
                  <a:pt x="70" y="160"/>
                  <a:pt x="63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34" y="160"/>
                  <a:pt x="27" y="157"/>
                  <a:pt x="21" y="152"/>
                </a:cubicBezTo>
                <a:cubicBezTo>
                  <a:pt x="14" y="144"/>
                  <a:pt x="14" y="144"/>
                  <a:pt x="14" y="144"/>
                </a:cubicBezTo>
                <a:lnTo>
                  <a:pt x="25" y="144"/>
                </a:lnTo>
                <a:close/>
                <a:moveTo>
                  <a:pt x="63" y="168"/>
                </a:moveTo>
                <a:cubicBezTo>
                  <a:pt x="64" y="168"/>
                  <a:pt x="64" y="168"/>
                  <a:pt x="64" y="1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50" y="173"/>
                  <a:pt x="145" y="176"/>
                  <a:pt x="140" y="176"/>
                </a:cubicBezTo>
                <a:cubicBezTo>
                  <a:pt x="28" y="176"/>
                  <a:pt x="28" y="176"/>
                  <a:pt x="28" y="176"/>
                </a:cubicBezTo>
                <a:cubicBezTo>
                  <a:pt x="23" y="176"/>
                  <a:pt x="18" y="173"/>
                  <a:pt x="17" y="168"/>
                </a:cubicBezTo>
                <a:cubicBezTo>
                  <a:pt x="41" y="168"/>
                  <a:pt x="41" y="168"/>
                  <a:pt x="41" y="168"/>
                </a:cubicBezTo>
                <a:lnTo>
                  <a:pt x="63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9" name="Freeform 714"/>
          <p:cNvSpPr>
            <a:spLocks noEditPoints="1"/>
          </p:cNvSpPr>
          <p:nvPr/>
        </p:nvSpPr>
        <p:spPr bwMode="auto">
          <a:xfrm>
            <a:off x="3828383" y="4904935"/>
            <a:ext cx="409004" cy="393621"/>
          </a:xfrm>
          <a:custGeom>
            <a:avLst/>
            <a:gdLst>
              <a:gd name="T0" fmla="*/ 48 w 191"/>
              <a:gd name="T1" fmla="*/ 24 h 184"/>
              <a:gd name="T2" fmla="*/ 48 w 191"/>
              <a:gd name="T3" fmla="*/ 32 h 184"/>
              <a:gd name="T4" fmla="*/ 32 w 191"/>
              <a:gd name="T5" fmla="*/ 48 h 184"/>
              <a:gd name="T6" fmla="*/ 44 w 191"/>
              <a:gd name="T7" fmla="*/ 0 h 184"/>
              <a:gd name="T8" fmla="*/ 52 w 191"/>
              <a:gd name="T9" fmla="*/ 0 h 184"/>
              <a:gd name="T10" fmla="*/ 52 w 191"/>
              <a:gd name="T11" fmla="*/ 80 h 184"/>
              <a:gd name="T12" fmla="*/ 96 w 191"/>
              <a:gd name="T13" fmla="*/ 44 h 184"/>
              <a:gd name="T14" fmla="*/ 96 w 191"/>
              <a:gd name="T15" fmla="*/ 52 h 184"/>
              <a:gd name="T16" fmla="*/ 0 w 191"/>
              <a:gd name="T17" fmla="*/ 44 h 184"/>
              <a:gd name="T18" fmla="*/ 16 w 191"/>
              <a:gd name="T19" fmla="*/ 44 h 184"/>
              <a:gd name="T20" fmla="*/ 68 w 191"/>
              <a:gd name="T21" fmla="*/ 23 h 184"/>
              <a:gd name="T22" fmla="*/ 23 w 191"/>
              <a:gd name="T23" fmla="*/ 68 h 184"/>
              <a:gd name="T24" fmla="*/ 28 w 191"/>
              <a:gd name="T25" fmla="*/ 73 h 184"/>
              <a:gd name="T26" fmla="*/ 79 w 191"/>
              <a:gd name="T27" fmla="*/ 85 h 184"/>
              <a:gd name="T28" fmla="*/ 68 w 191"/>
              <a:gd name="T29" fmla="*/ 73 h 184"/>
              <a:gd name="T30" fmla="*/ 11 w 191"/>
              <a:gd name="T31" fmla="*/ 17 h 184"/>
              <a:gd name="T32" fmla="*/ 185 w 191"/>
              <a:gd name="T33" fmla="*/ 64 h 184"/>
              <a:gd name="T34" fmla="*/ 157 w 191"/>
              <a:gd name="T35" fmla="*/ 63 h 184"/>
              <a:gd name="T36" fmla="*/ 180 w 191"/>
              <a:gd name="T37" fmla="*/ 100 h 184"/>
              <a:gd name="T38" fmla="*/ 181 w 191"/>
              <a:gd name="T39" fmla="*/ 84 h 184"/>
              <a:gd name="T40" fmla="*/ 181 w 191"/>
              <a:gd name="T41" fmla="*/ 84 h 184"/>
              <a:gd name="T42" fmla="*/ 180 w 191"/>
              <a:gd name="T43" fmla="*/ 48 h 184"/>
              <a:gd name="T44" fmla="*/ 168 w 191"/>
              <a:gd name="T45" fmla="*/ 24 h 184"/>
              <a:gd name="T46" fmla="*/ 156 w 191"/>
              <a:gd name="T47" fmla="*/ 52 h 184"/>
              <a:gd name="T48" fmla="*/ 161 w 191"/>
              <a:gd name="T49" fmla="*/ 42 h 184"/>
              <a:gd name="T50" fmla="*/ 123 w 191"/>
              <a:gd name="T51" fmla="*/ 35 h 184"/>
              <a:gd name="T52" fmla="*/ 144 w 191"/>
              <a:gd name="T53" fmla="*/ 48 h 184"/>
              <a:gd name="T54" fmla="*/ 127 w 191"/>
              <a:gd name="T55" fmla="*/ 15 h 184"/>
              <a:gd name="T56" fmla="*/ 111 w 191"/>
              <a:gd name="T57" fmla="*/ 39 h 184"/>
              <a:gd name="T58" fmla="*/ 142 w 191"/>
              <a:gd name="T59" fmla="*/ 36 h 184"/>
              <a:gd name="T60" fmla="*/ 118 w 191"/>
              <a:gd name="T61" fmla="*/ 27 h 184"/>
              <a:gd name="T62" fmla="*/ 108 w 191"/>
              <a:gd name="T63" fmla="*/ 80 h 184"/>
              <a:gd name="T64" fmla="*/ 136 w 191"/>
              <a:gd name="T65" fmla="*/ 53 h 184"/>
              <a:gd name="T66" fmla="*/ 104 w 191"/>
              <a:gd name="T67" fmla="*/ 77 h 184"/>
              <a:gd name="T68" fmla="*/ 120 w 191"/>
              <a:gd name="T69" fmla="*/ 49 h 184"/>
              <a:gd name="T70" fmla="*/ 117 w 191"/>
              <a:gd name="T71" fmla="*/ 50 h 184"/>
              <a:gd name="T72" fmla="*/ 151 w 191"/>
              <a:gd name="T73" fmla="*/ 104 h 184"/>
              <a:gd name="T74" fmla="*/ 156 w 191"/>
              <a:gd name="T75" fmla="*/ 108 h 184"/>
              <a:gd name="T76" fmla="*/ 152 w 191"/>
              <a:gd name="T77" fmla="*/ 68 h 184"/>
              <a:gd name="T78" fmla="*/ 156 w 191"/>
              <a:gd name="T79" fmla="*/ 97 h 184"/>
              <a:gd name="T80" fmla="*/ 151 w 191"/>
              <a:gd name="T81" fmla="*/ 59 h 184"/>
              <a:gd name="T82" fmla="*/ 104 w 191"/>
              <a:gd name="T83" fmla="*/ 112 h 184"/>
              <a:gd name="T84" fmla="*/ 74 w 191"/>
              <a:gd name="T85" fmla="*/ 96 h 184"/>
              <a:gd name="T86" fmla="*/ 40 w 191"/>
              <a:gd name="T87" fmla="*/ 112 h 184"/>
              <a:gd name="T88" fmla="*/ 40 w 191"/>
              <a:gd name="T89" fmla="*/ 184 h 184"/>
              <a:gd name="T90" fmla="*/ 144 w 191"/>
              <a:gd name="T91" fmla="*/ 128 h 184"/>
              <a:gd name="T92" fmla="*/ 74 w 191"/>
              <a:gd name="T93" fmla="*/ 104 h 184"/>
              <a:gd name="T94" fmla="*/ 96 w 191"/>
              <a:gd name="T95" fmla="*/ 112 h 184"/>
              <a:gd name="T96" fmla="*/ 136 w 191"/>
              <a:gd name="T97" fmla="*/ 168 h 184"/>
              <a:gd name="T98" fmla="*/ 32 w 191"/>
              <a:gd name="T99" fmla="*/ 168 h 184"/>
              <a:gd name="T100" fmla="*/ 128 w 191"/>
              <a:gd name="T101" fmla="*/ 120 h 184"/>
              <a:gd name="T102" fmla="*/ 40 w 191"/>
              <a:gd name="T103" fmla="*/ 168 h 184"/>
              <a:gd name="T104" fmla="*/ 40 w 191"/>
              <a:gd name="T105" fmla="*/ 128 h 184"/>
              <a:gd name="T106" fmla="*/ 64 w 191"/>
              <a:gd name="T107" fmla="*/ 168 h 184"/>
              <a:gd name="T108" fmla="*/ 56 w 191"/>
              <a:gd name="T109" fmla="*/ 168 h 184"/>
              <a:gd name="T110" fmla="*/ 112 w 191"/>
              <a:gd name="T111" fmla="*/ 128 h 184"/>
              <a:gd name="T112" fmla="*/ 120 w 191"/>
              <a:gd name="T113" fmla="*/ 168 h 184"/>
              <a:gd name="T114" fmla="*/ 120 w 191"/>
              <a:gd name="T115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1" h="184">
                <a:moveTo>
                  <a:pt x="48" y="72"/>
                </a:moveTo>
                <a:cubicBezTo>
                  <a:pt x="61" y="72"/>
                  <a:pt x="72" y="61"/>
                  <a:pt x="72" y="48"/>
                </a:cubicBez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lose/>
                <a:moveTo>
                  <a:pt x="48" y="32"/>
                </a:moveTo>
                <a:cubicBezTo>
                  <a:pt x="57" y="32"/>
                  <a:pt x="64" y="39"/>
                  <a:pt x="64" y="48"/>
                </a:cubicBezTo>
                <a:cubicBezTo>
                  <a:pt x="64" y="57"/>
                  <a:pt x="57" y="64"/>
                  <a:pt x="48" y="64"/>
                </a:cubicBezTo>
                <a:cubicBezTo>
                  <a:pt x="39" y="64"/>
                  <a:pt x="32" y="57"/>
                  <a:pt x="32" y="48"/>
                </a:cubicBezTo>
                <a:cubicBezTo>
                  <a:pt x="32" y="39"/>
                  <a:pt x="39" y="32"/>
                  <a:pt x="48" y="32"/>
                </a:cubicBezTo>
                <a:close/>
                <a:moveTo>
                  <a:pt x="52" y="0"/>
                </a:moveTo>
                <a:cubicBezTo>
                  <a:pt x="44" y="0"/>
                  <a:pt x="44" y="0"/>
                  <a:pt x="44" y="0"/>
                </a:cubicBezTo>
                <a:cubicBezTo>
                  <a:pt x="44" y="16"/>
                  <a:pt x="44" y="16"/>
                  <a:pt x="44" y="16"/>
                </a:cubicBezTo>
                <a:cubicBezTo>
                  <a:pt x="52" y="16"/>
                  <a:pt x="52" y="16"/>
                  <a:pt x="52" y="16"/>
                </a:cubicBezTo>
                <a:lnTo>
                  <a:pt x="52" y="0"/>
                </a:lnTo>
                <a:close/>
                <a:moveTo>
                  <a:pt x="44" y="96"/>
                </a:moveTo>
                <a:cubicBezTo>
                  <a:pt x="52" y="96"/>
                  <a:pt x="52" y="96"/>
                  <a:pt x="52" y="96"/>
                </a:cubicBezTo>
                <a:cubicBezTo>
                  <a:pt x="52" y="80"/>
                  <a:pt x="52" y="80"/>
                  <a:pt x="52" y="80"/>
                </a:cubicBezTo>
                <a:cubicBezTo>
                  <a:pt x="44" y="80"/>
                  <a:pt x="44" y="80"/>
                  <a:pt x="44" y="80"/>
                </a:cubicBezTo>
                <a:lnTo>
                  <a:pt x="44" y="96"/>
                </a:lnTo>
                <a:close/>
                <a:moveTo>
                  <a:pt x="96" y="44"/>
                </a:moveTo>
                <a:cubicBezTo>
                  <a:pt x="80" y="44"/>
                  <a:pt x="80" y="44"/>
                  <a:pt x="80" y="44"/>
                </a:cubicBezTo>
                <a:cubicBezTo>
                  <a:pt x="80" y="52"/>
                  <a:pt x="80" y="52"/>
                  <a:pt x="80" y="52"/>
                </a:cubicBezTo>
                <a:cubicBezTo>
                  <a:pt x="96" y="52"/>
                  <a:pt x="96" y="52"/>
                  <a:pt x="96" y="52"/>
                </a:cubicBezTo>
                <a:lnTo>
                  <a:pt x="96" y="44"/>
                </a:lnTo>
                <a:close/>
                <a:moveTo>
                  <a:pt x="16" y="44"/>
                </a:move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0" y="52"/>
                  <a:pt x="0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44"/>
                </a:lnTo>
                <a:close/>
                <a:moveTo>
                  <a:pt x="85" y="17"/>
                </a:moveTo>
                <a:cubicBezTo>
                  <a:pt x="79" y="11"/>
                  <a:pt x="79" y="11"/>
                  <a:pt x="79" y="11"/>
                </a:cubicBezTo>
                <a:cubicBezTo>
                  <a:pt x="68" y="23"/>
                  <a:pt x="68" y="23"/>
                  <a:pt x="68" y="23"/>
                </a:cubicBezTo>
                <a:cubicBezTo>
                  <a:pt x="73" y="28"/>
                  <a:pt x="73" y="28"/>
                  <a:pt x="73" y="28"/>
                </a:cubicBezTo>
                <a:lnTo>
                  <a:pt x="85" y="17"/>
                </a:lnTo>
                <a:close/>
                <a:moveTo>
                  <a:pt x="23" y="68"/>
                </a:moveTo>
                <a:cubicBezTo>
                  <a:pt x="11" y="79"/>
                  <a:pt x="11" y="79"/>
                  <a:pt x="11" y="79"/>
                </a:cubicBezTo>
                <a:cubicBezTo>
                  <a:pt x="17" y="85"/>
                  <a:pt x="17" y="85"/>
                  <a:pt x="17" y="85"/>
                </a:cubicBezTo>
                <a:cubicBezTo>
                  <a:pt x="28" y="73"/>
                  <a:pt x="28" y="73"/>
                  <a:pt x="28" y="73"/>
                </a:cubicBezTo>
                <a:lnTo>
                  <a:pt x="23" y="68"/>
                </a:lnTo>
                <a:close/>
                <a:moveTo>
                  <a:pt x="68" y="73"/>
                </a:moveTo>
                <a:cubicBezTo>
                  <a:pt x="79" y="85"/>
                  <a:pt x="79" y="85"/>
                  <a:pt x="79" y="85"/>
                </a:cubicBezTo>
                <a:cubicBezTo>
                  <a:pt x="85" y="79"/>
                  <a:pt x="85" y="79"/>
                  <a:pt x="85" y="79"/>
                </a:cubicBezTo>
                <a:cubicBezTo>
                  <a:pt x="73" y="68"/>
                  <a:pt x="73" y="68"/>
                  <a:pt x="73" y="68"/>
                </a:cubicBezTo>
                <a:lnTo>
                  <a:pt x="68" y="73"/>
                </a:lnTo>
                <a:close/>
                <a:moveTo>
                  <a:pt x="28" y="23"/>
                </a:moveTo>
                <a:cubicBezTo>
                  <a:pt x="17" y="11"/>
                  <a:pt x="17" y="11"/>
                  <a:pt x="17" y="11"/>
                </a:cubicBezTo>
                <a:cubicBezTo>
                  <a:pt x="11" y="17"/>
                  <a:pt x="11" y="17"/>
                  <a:pt x="11" y="17"/>
                </a:cubicBezTo>
                <a:cubicBezTo>
                  <a:pt x="23" y="28"/>
                  <a:pt x="23" y="28"/>
                  <a:pt x="23" y="28"/>
                </a:cubicBezTo>
                <a:lnTo>
                  <a:pt x="28" y="23"/>
                </a:lnTo>
                <a:close/>
                <a:moveTo>
                  <a:pt x="185" y="64"/>
                </a:moveTo>
                <a:cubicBezTo>
                  <a:pt x="182" y="60"/>
                  <a:pt x="175" y="53"/>
                  <a:pt x="159" y="56"/>
                </a:cubicBezTo>
                <a:cubicBezTo>
                  <a:pt x="158" y="56"/>
                  <a:pt x="157" y="57"/>
                  <a:pt x="156" y="59"/>
                </a:cubicBezTo>
                <a:cubicBezTo>
                  <a:pt x="156" y="60"/>
                  <a:pt x="156" y="62"/>
                  <a:pt x="157" y="63"/>
                </a:cubicBezTo>
                <a:cubicBezTo>
                  <a:pt x="166" y="73"/>
                  <a:pt x="172" y="80"/>
                  <a:pt x="176" y="97"/>
                </a:cubicBezTo>
                <a:cubicBezTo>
                  <a:pt x="176" y="98"/>
                  <a:pt x="178" y="100"/>
                  <a:pt x="179" y="100"/>
                </a:cubicBezTo>
                <a:cubicBezTo>
                  <a:pt x="179" y="100"/>
                  <a:pt x="180" y="100"/>
                  <a:pt x="180" y="100"/>
                </a:cubicBezTo>
                <a:cubicBezTo>
                  <a:pt x="181" y="100"/>
                  <a:pt x="183" y="99"/>
                  <a:pt x="183" y="98"/>
                </a:cubicBezTo>
                <a:cubicBezTo>
                  <a:pt x="190" y="88"/>
                  <a:pt x="191" y="74"/>
                  <a:pt x="185" y="64"/>
                </a:cubicBezTo>
                <a:close/>
                <a:moveTo>
                  <a:pt x="181" y="84"/>
                </a:moveTo>
                <a:cubicBezTo>
                  <a:pt x="177" y="75"/>
                  <a:pt x="173" y="69"/>
                  <a:pt x="168" y="63"/>
                </a:cubicBezTo>
                <a:cubicBezTo>
                  <a:pt x="172" y="64"/>
                  <a:pt x="176" y="65"/>
                  <a:pt x="178" y="69"/>
                </a:cubicBezTo>
                <a:cubicBezTo>
                  <a:pt x="181" y="73"/>
                  <a:pt x="182" y="78"/>
                  <a:pt x="181" y="84"/>
                </a:cubicBezTo>
                <a:close/>
                <a:moveTo>
                  <a:pt x="156" y="52"/>
                </a:moveTo>
                <a:cubicBezTo>
                  <a:pt x="156" y="52"/>
                  <a:pt x="157" y="52"/>
                  <a:pt x="157" y="52"/>
                </a:cubicBezTo>
                <a:cubicBezTo>
                  <a:pt x="166" y="49"/>
                  <a:pt x="172" y="48"/>
                  <a:pt x="180" y="48"/>
                </a:cubicBezTo>
                <a:cubicBezTo>
                  <a:pt x="182" y="48"/>
                  <a:pt x="184" y="46"/>
                  <a:pt x="184" y="44"/>
                </a:cubicBezTo>
                <a:cubicBezTo>
                  <a:pt x="184" y="35"/>
                  <a:pt x="176" y="25"/>
                  <a:pt x="169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2" y="24"/>
                  <a:pt x="154" y="29"/>
                  <a:pt x="152" y="48"/>
                </a:cubicBezTo>
                <a:cubicBezTo>
                  <a:pt x="152" y="49"/>
                  <a:pt x="152" y="50"/>
                  <a:pt x="154" y="51"/>
                </a:cubicBezTo>
                <a:cubicBezTo>
                  <a:pt x="154" y="52"/>
                  <a:pt x="155" y="52"/>
                  <a:pt x="156" y="52"/>
                </a:cubicBezTo>
                <a:close/>
                <a:moveTo>
                  <a:pt x="168" y="32"/>
                </a:moveTo>
                <a:cubicBezTo>
                  <a:pt x="170" y="33"/>
                  <a:pt x="174" y="36"/>
                  <a:pt x="175" y="40"/>
                </a:cubicBezTo>
                <a:cubicBezTo>
                  <a:pt x="171" y="40"/>
                  <a:pt x="166" y="41"/>
                  <a:pt x="161" y="42"/>
                </a:cubicBezTo>
                <a:cubicBezTo>
                  <a:pt x="162" y="38"/>
                  <a:pt x="164" y="33"/>
                  <a:pt x="168" y="32"/>
                </a:cubicBezTo>
                <a:close/>
                <a:moveTo>
                  <a:pt x="111" y="39"/>
                </a:moveTo>
                <a:cubicBezTo>
                  <a:pt x="114" y="36"/>
                  <a:pt x="118" y="35"/>
                  <a:pt x="123" y="35"/>
                </a:cubicBezTo>
                <a:cubicBezTo>
                  <a:pt x="130" y="36"/>
                  <a:pt x="137" y="42"/>
                  <a:pt x="141" y="46"/>
                </a:cubicBezTo>
                <a:cubicBezTo>
                  <a:pt x="142" y="47"/>
                  <a:pt x="143" y="48"/>
                  <a:pt x="14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6" y="48"/>
                  <a:pt x="147" y="47"/>
                  <a:pt x="148" y="46"/>
                </a:cubicBezTo>
                <a:cubicBezTo>
                  <a:pt x="151" y="38"/>
                  <a:pt x="151" y="30"/>
                  <a:pt x="146" y="23"/>
                </a:cubicBezTo>
                <a:cubicBezTo>
                  <a:pt x="142" y="17"/>
                  <a:pt x="135" y="14"/>
                  <a:pt x="127" y="15"/>
                </a:cubicBezTo>
                <a:cubicBezTo>
                  <a:pt x="122" y="15"/>
                  <a:pt x="111" y="19"/>
                  <a:pt x="104" y="34"/>
                </a:cubicBezTo>
                <a:cubicBezTo>
                  <a:pt x="104" y="36"/>
                  <a:pt x="104" y="38"/>
                  <a:pt x="106" y="39"/>
                </a:cubicBezTo>
                <a:cubicBezTo>
                  <a:pt x="107" y="40"/>
                  <a:pt x="109" y="40"/>
                  <a:pt x="111" y="39"/>
                </a:cubicBezTo>
                <a:close/>
                <a:moveTo>
                  <a:pt x="128" y="23"/>
                </a:moveTo>
                <a:cubicBezTo>
                  <a:pt x="133" y="22"/>
                  <a:pt x="137" y="24"/>
                  <a:pt x="140" y="28"/>
                </a:cubicBezTo>
                <a:cubicBezTo>
                  <a:pt x="141" y="30"/>
                  <a:pt x="142" y="33"/>
                  <a:pt x="142" y="36"/>
                </a:cubicBezTo>
                <a:cubicBezTo>
                  <a:pt x="137" y="32"/>
                  <a:pt x="130" y="28"/>
                  <a:pt x="123" y="28"/>
                </a:cubicBezTo>
                <a:cubicBezTo>
                  <a:pt x="123" y="27"/>
                  <a:pt x="122" y="27"/>
                  <a:pt x="121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21" y="25"/>
                  <a:pt x="125" y="23"/>
                  <a:pt x="128" y="23"/>
                </a:cubicBezTo>
                <a:close/>
                <a:moveTo>
                  <a:pt x="108" y="80"/>
                </a:moveTo>
                <a:cubicBezTo>
                  <a:pt x="108" y="80"/>
                  <a:pt x="108" y="80"/>
                  <a:pt x="108" y="80"/>
                </a:cubicBezTo>
                <a:cubicBezTo>
                  <a:pt x="109" y="80"/>
                  <a:pt x="111" y="79"/>
                  <a:pt x="112" y="78"/>
                </a:cubicBezTo>
                <a:cubicBezTo>
                  <a:pt x="117" y="68"/>
                  <a:pt x="123" y="62"/>
                  <a:pt x="134" y="55"/>
                </a:cubicBezTo>
                <a:cubicBezTo>
                  <a:pt x="135" y="55"/>
                  <a:pt x="136" y="54"/>
                  <a:pt x="136" y="53"/>
                </a:cubicBezTo>
                <a:cubicBezTo>
                  <a:pt x="136" y="51"/>
                  <a:pt x="136" y="50"/>
                  <a:pt x="135" y="49"/>
                </a:cubicBezTo>
                <a:cubicBezTo>
                  <a:pt x="125" y="38"/>
                  <a:pt x="117" y="41"/>
                  <a:pt x="114" y="43"/>
                </a:cubicBezTo>
                <a:cubicBezTo>
                  <a:pt x="104" y="48"/>
                  <a:pt x="100" y="63"/>
                  <a:pt x="104" y="77"/>
                </a:cubicBezTo>
                <a:cubicBezTo>
                  <a:pt x="105" y="79"/>
                  <a:pt x="106" y="80"/>
                  <a:pt x="108" y="80"/>
                </a:cubicBezTo>
                <a:close/>
                <a:moveTo>
                  <a:pt x="117" y="50"/>
                </a:moveTo>
                <a:cubicBezTo>
                  <a:pt x="118" y="49"/>
                  <a:pt x="119" y="49"/>
                  <a:pt x="120" y="49"/>
                </a:cubicBezTo>
                <a:cubicBezTo>
                  <a:pt x="122" y="49"/>
                  <a:pt x="124" y="50"/>
                  <a:pt x="125" y="51"/>
                </a:cubicBezTo>
                <a:cubicBezTo>
                  <a:pt x="119" y="55"/>
                  <a:pt x="115" y="60"/>
                  <a:pt x="111" y="64"/>
                </a:cubicBezTo>
                <a:cubicBezTo>
                  <a:pt x="111" y="58"/>
                  <a:pt x="114" y="52"/>
                  <a:pt x="117" y="50"/>
                </a:cubicBezTo>
                <a:close/>
                <a:moveTo>
                  <a:pt x="152" y="68"/>
                </a:moveTo>
                <a:cubicBezTo>
                  <a:pt x="151" y="68"/>
                  <a:pt x="150" y="69"/>
                  <a:pt x="149" y="70"/>
                </a:cubicBezTo>
                <a:cubicBezTo>
                  <a:pt x="139" y="85"/>
                  <a:pt x="144" y="94"/>
                  <a:pt x="151" y="104"/>
                </a:cubicBezTo>
                <a:cubicBezTo>
                  <a:pt x="153" y="106"/>
                  <a:pt x="153" y="106"/>
                  <a:pt x="153" y="106"/>
                </a:cubicBezTo>
                <a:cubicBezTo>
                  <a:pt x="153" y="107"/>
                  <a:pt x="155" y="108"/>
                  <a:pt x="156" y="108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7" y="108"/>
                  <a:pt x="159" y="107"/>
                  <a:pt x="159" y="106"/>
                </a:cubicBezTo>
                <a:cubicBezTo>
                  <a:pt x="168" y="92"/>
                  <a:pt x="170" y="87"/>
                  <a:pt x="155" y="69"/>
                </a:cubicBezTo>
                <a:cubicBezTo>
                  <a:pt x="155" y="68"/>
                  <a:pt x="153" y="68"/>
                  <a:pt x="152" y="68"/>
                </a:cubicBezTo>
                <a:close/>
                <a:moveTo>
                  <a:pt x="156" y="97"/>
                </a:moveTo>
                <a:cubicBezTo>
                  <a:pt x="152" y="90"/>
                  <a:pt x="150" y="86"/>
                  <a:pt x="153" y="79"/>
                </a:cubicBezTo>
                <a:cubicBezTo>
                  <a:pt x="159" y="87"/>
                  <a:pt x="159" y="91"/>
                  <a:pt x="156" y="97"/>
                </a:cubicBezTo>
                <a:close/>
                <a:moveTo>
                  <a:pt x="128" y="112"/>
                </a:moveTo>
                <a:cubicBezTo>
                  <a:pt x="120" y="112"/>
                  <a:pt x="120" y="112"/>
                  <a:pt x="120" y="112"/>
                </a:cubicBezTo>
                <a:cubicBezTo>
                  <a:pt x="127" y="90"/>
                  <a:pt x="137" y="71"/>
                  <a:pt x="151" y="59"/>
                </a:cubicBezTo>
                <a:cubicBezTo>
                  <a:pt x="145" y="53"/>
                  <a:pt x="145" y="53"/>
                  <a:pt x="145" y="53"/>
                </a:cubicBezTo>
                <a:cubicBezTo>
                  <a:pt x="130" y="67"/>
                  <a:pt x="119" y="89"/>
                  <a:pt x="111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01"/>
                  <a:pt x="99" y="96"/>
                  <a:pt x="94" y="96"/>
                </a:cubicBezTo>
                <a:cubicBezTo>
                  <a:pt x="74" y="96"/>
                  <a:pt x="74" y="96"/>
                  <a:pt x="74" y="96"/>
                </a:cubicBezTo>
                <a:cubicBezTo>
                  <a:pt x="69" y="96"/>
                  <a:pt x="64" y="101"/>
                  <a:pt x="64" y="108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1" y="112"/>
                  <a:pt x="24" y="119"/>
                  <a:pt x="24" y="12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77"/>
                  <a:pt x="31" y="184"/>
                  <a:pt x="40" y="184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37" y="184"/>
                  <a:pt x="144" y="177"/>
                  <a:pt x="144" y="16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19"/>
                  <a:pt x="137" y="112"/>
                  <a:pt x="128" y="112"/>
                </a:cubicBezTo>
                <a:close/>
                <a:moveTo>
                  <a:pt x="72" y="108"/>
                </a:moveTo>
                <a:cubicBezTo>
                  <a:pt x="72" y="106"/>
                  <a:pt x="73" y="104"/>
                  <a:pt x="74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5" y="104"/>
                  <a:pt x="96" y="106"/>
                  <a:pt x="96" y="10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72" y="112"/>
                  <a:pt x="72" y="112"/>
                  <a:pt x="72" y="112"/>
                </a:cubicBezTo>
                <a:lnTo>
                  <a:pt x="72" y="108"/>
                </a:lnTo>
                <a:close/>
                <a:moveTo>
                  <a:pt x="136" y="168"/>
                </a:moveTo>
                <a:cubicBezTo>
                  <a:pt x="136" y="172"/>
                  <a:pt x="132" y="176"/>
                  <a:pt x="128" y="17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36" y="176"/>
                  <a:pt x="32" y="172"/>
                  <a:pt x="32" y="16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24"/>
                  <a:pt x="36" y="120"/>
                  <a:pt x="40" y="120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32" y="120"/>
                  <a:pt x="136" y="124"/>
                  <a:pt x="136" y="128"/>
                </a:cubicBezTo>
                <a:lnTo>
                  <a:pt x="136" y="168"/>
                </a:lnTo>
                <a:close/>
                <a:moveTo>
                  <a:pt x="40" y="168"/>
                </a:moveTo>
                <a:cubicBezTo>
                  <a:pt x="48" y="168"/>
                  <a:pt x="48" y="168"/>
                  <a:pt x="48" y="16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0" y="128"/>
                  <a:pt x="40" y="128"/>
                  <a:pt x="40" y="128"/>
                </a:cubicBezTo>
                <a:lnTo>
                  <a:pt x="40" y="168"/>
                </a:lnTo>
                <a:close/>
                <a:moveTo>
                  <a:pt x="56" y="168"/>
                </a:moveTo>
                <a:cubicBezTo>
                  <a:pt x="64" y="168"/>
                  <a:pt x="64" y="168"/>
                  <a:pt x="64" y="16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56" y="128"/>
                  <a:pt x="56" y="128"/>
                  <a:pt x="56" y="128"/>
                </a:cubicBezTo>
                <a:lnTo>
                  <a:pt x="56" y="168"/>
                </a:lnTo>
                <a:close/>
                <a:moveTo>
                  <a:pt x="104" y="168"/>
                </a:moveTo>
                <a:cubicBezTo>
                  <a:pt x="112" y="168"/>
                  <a:pt x="112" y="168"/>
                  <a:pt x="112" y="1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68"/>
                </a:lnTo>
                <a:close/>
                <a:moveTo>
                  <a:pt x="120" y="168"/>
                </a:moveTo>
                <a:cubicBezTo>
                  <a:pt x="128" y="168"/>
                  <a:pt x="128" y="168"/>
                  <a:pt x="128" y="16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0" y="128"/>
                  <a:pt x="120" y="128"/>
                  <a:pt x="120" y="128"/>
                </a:cubicBezTo>
                <a:lnTo>
                  <a:pt x="120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3" name="Freeform 715"/>
          <p:cNvSpPr>
            <a:spLocks noEditPoints="1"/>
          </p:cNvSpPr>
          <p:nvPr/>
        </p:nvSpPr>
        <p:spPr bwMode="auto">
          <a:xfrm>
            <a:off x="5505116" y="4973705"/>
            <a:ext cx="360140" cy="299514"/>
          </a:xfrm>
          <a:custGeom>
            <a:avLst/>
            <a:gdLst>
              <a:gd name="T0" fmla="*/ 68 w 168"/>
              <a:gd name="T1" fmla="*/ 16 h 140"/>
              <a:gd name="T2" fmla="*/ 56 w 168"/>
              <a:gd name="T3" fmla="*/ 0 h 140"/>
              <a:gd name="T4" fmla="*/ 0 w 168"/>
              <a:gd name="T5" fmla="*/ 12 h 140"/>
              <a:gd name="T6" fmla="*/ 4 w 168"/>
              <a:gd name="T7" fmla="*/ 120 h 140"/>
              <a:gd name="T8" fmla="*/ 72 w 168"/>
              <a:gd name="T9" fmla="*/ 112 h 140"/>
              <a:gd name="T10" fmla="*/ 8 w 168"/>
              <a:gd name="T11" fmla="*/ 24 h 140"/>
              <a:gd name="T12" fmla="*/ 160 w 168"/>
              <a:gd name="T13" fmla="*/ 112 h 140"/>
              <a:gd name="T14" fmla="*/ 128 w 168"/>
              <a:gd name="T15" fmla="*/ 120 h 140"/>
              <a:gd name="T16" fmla="*/ 168 w 168"/>
              <a:gd name="T17" fmla="*/ 116 h 140"/>
              <a:gd name="T18" fmla="*/ 164 w 168"/>
              <a:gd name="T19" fmla="*/ 16 h 140"/>
              <a:gd name="T20" fmla="*/ 8 w 168"/>
              <a:gd name="T21" fmla="*/ 16 h 140"/>
              <a:gd name="T22" fmla="*/ 12 w 168"/>
              <a:gd name="T23" fmla="*/ 8 h 140"/>
              <a:gd name="T24" fmla="*/ 60 w 168"/>
              <a:gd name="T25" fmla="*/ 12 h 140"/>
              <a:gd name="T26" fmla="*/ 128 w 168"/>
              <a:gd name="T27" fmla="*/ 32 h 140"/>
              <a:gd name="T28" fmla="*/ 152 w 168"/>
              <a:gd name="T29" fmla="*/ 40 h 140"/>
              <a:gd name="T30" fmla="*/ 128 w 168"/>
              <a:gd name="T31" fmla="*/ 32 h 140"/>
              <a:gd name="T32" fmla="*/ 136 w 168"/>
              <a:gd name="T33" fmla="*/ 0 h 140"/>
              <a:gd name="T34" fmla="*/ 144 w 168"/>
              <a:gd name="T35" fmla="*/ 8 h 140"/>
              <a:gd name="T36" fmla="*/ 160 w 168"/>
              <a:gd name="T37" fmla="*/ 0 h 140"/>
              <a:gd name="T38" fmla="*/ 152 w 168"/>
              <a:gd name="T39" fmla="*/ 8 h 140"/>
              <a:gd name="T40" fmla="*/ 160 w 168"/>
              <a:gd name="T41" fmla="*/ 0 h 140"/>
              <a:gd name="T42" fmla="*/ 120 w 168"/>
              <a:gd name="T43" fmla="*/ 0 h 140"/>
              <a:gd name="T44" fmla="*/ 128 w 168"/>
              <a:gd name="T45" fmla="*/ 8 h 140"/>
              <a:gd name="T46" fmla="*/ 32 w 168"/>
              <a:gd name="T47" fmla="*/ 40 h 140"/>
              <a:gd name="T48" fmla="*/ 16 w 168"/>
              <a:gd name="T49" fmla="*/ 32 h 140"/>
              <a:gd name="T50" fmla="*/ 32 w 168"/>
              <a:gd name="T51" fmla="*/ 40 h 140"/>
              <a:gd name="T52" fmla="*/ 40 w 168"/>
              <a:gd name="T53" fmla="*/ 32 h 140"/>
              <a:gd name="T54" fmla="*/ 56 w 168"/>
              <a:gd name="T55" fmla="*/ 40 h 140"/>
              <a:gd name="T56" fmla="*/ 120 w 168"/>
              <a:gd name="T57" fmla="*/ 32 h 140"/>
              <a:gd name="T58" fmla="*/ 64 w 168"/>
              <a:gd name="T59" fmla="*/ 40 h 140"/>
              <a:gd name="T60" fmla="*/ 120 w 168"/>
              <a:gd name="T61" fmla="*/ 32 h 140"/>
              <a:gd name="T62" fmla="*/ 108 w 168"/>
              <a:gd name="T63" fmla="*/ 64 h 140"/>
              <a:gd name="T64" fmla="*/ 44 w 168"/>
              <a:gd name="T65" fmla="*/ 80 h 140"/>
              <a:gd name="T66" fmla="*/ 80 w 168"/>
              <a:gd name="T67" fmla="*/ 96 h 140"/>
              <a:gd name="T68" fmla="*/ 82 w 168"/>
              <a:gd name="T69" fmla="*/ 129 h 140"/>
              <a:gd name="T70" fmla="*/ 93 w 168"/>
              <a:gd name="T71" fmla="*/ 125 h 140"/>
              <a:gd name="T72" fmla="*/ 103 w 168"/>
              <a:gd name="T73" fmla="*/ 140 h 140"/>
              <a:gd name="T74" fmla="*/ 116 w 168"/>
              <a:gd name="T75" fmla="*/ 134 h 140"/>
              <a:gd name="T76" fmla="*/ 118 w 168"/>
              <a:gd name="T77" fmla="*/ 129 h 140"/>
              <a:gd name="T78" fmla="*/ 112 w 168"/>
              <a:gd name="T79" fmla="*/ 116 h 140"/>
              <a:gd name="T80" fmla="*/ 121 w 168"/>
              <a:gd name="T81" fmla="*/ 109 h 140"/>
              <a:gd name="T82" fmla="*/ 107 w 168"/>
              <a:gd name="T83" fmla="*/ 96 h 140"/>
              <a:gd name="T84" fmla="*/ 124 w 168"/>
              <a:gd name="T85" fmla="*/ 80 h 140"/>
              <a:gd name="T86" fmla="*/ 104 w 168"/>
              <a:gd name="T87" fmla="*/ 111 h 140"/>
              <a:gd name="T88" fmla="*/ 103 w 168"/>
              <a:gd name="T89" fmla="*/ 116 h 140"/>
              <a:gd name="T90" fmla="*/ 105 w 168"/>
              <a:gd name="T91" fmla="*/ 131 h 140"/>
              <a:gd name="T92" fmla="*/ 95 w 168"/>
              <a:gd name="T93" fmla="*/ 116 h 140"/>
              <a:gd name="T94" fmla="*/ 88 w 168"/>
              <a:gd name="T95" fmla="*/ 119 h 140"/>
              <a:gd name="T96" fmla="*/ 110 w 168"/>
              <a:gd name="T97" fmla="*/ 108 h 140"/>
              <a:gd name="T98" fmla="*/ 86 w 168"/>
              <a:gd name="T99" fmla="*/ 81 h 140"/>
              <a:gd name="T100" fmla="*/ 80 w 168"/>
              <a:gd name="T101" fmla="*/ 84 h 140"/>
              <a:gd name="T102" fmla="*/ 60 w 168"/>
              <a:gd name="T103" fmla="*/ 88 h 140"/>
              <a:gd name="T104" fmla="*/ 60 w 168"/>
              <a:gd name="T105" fmla="*/ 72 h 140"/>
              <a:gd name="T106" fmla="*/ 116 w 168"/>
              <a:gd name="T107" fmla="*/ 80 h 140"/>
              <a:gd name="T108" fmla="*/ 96 w 168"/>
              <a:gd name="T109" fmla="*/ 8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40">
                <a:moveTo>
                  <a:pt x="164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5"/>
                  <a:pt x="63" y="0"/>
                  <a:pt x="5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24"/>
                  <a:pt x="8" y="24"/>
                  <a:pt x="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6" y="120"/>
                  <a:pt x="168" y="118"/>
                  <a:pt x="168" y="116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18"/>
                  <a:pt x="166" y="16"/>
                  <a:pt x="164" y="16"/>
                </a:cubicBezTo>
                <a:close/>
                <a:moveTo>
                  <a:pt x="60" y="16"/>
                </a:move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60" y="10"/>
                  <a:pt x="60" y="12"/>
                </a:cubicBezTo>
                <a:lnTo>
                  <a:pt x="60" y="16"/>
                </a:lnTo>
                <a:close/>
                <a:moveTo>
                  <a:pt x="128" y="32"/>
                </a:moveTo>
                <a:cubicBezTo>
                  <a:pt x="128" y="40"/>
                  <a:pt x="128" y="40"/>
                  <a:pt x="128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lnTo>
                  <a:pt x="128" y="32"/>
                </a:lnTo>
                <a:close/>
                <a:moveTo>
                  <a:pt x="144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6" y="8"/>
                  <a:pt x="136" y="8"/>
                  <a:pt x="136" y="8"/>
                </a:cubicBezTo>
                <a:cubicBezTo>
                  <a:pt x="144" y="8"/>
                  <a:pt x="144" y="8"/>
                  <a:pt x="144" y="8"/>
                </a:cubicBezTo>
                <a:lnTo>
                  <a:pt x="144" y="0"/>
                </a:lnTo>
                <a:close/>
                <a:moveTo>
                  <a:pt x="160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52" y="8"/>
                  <a:pt x="152" y="8"/>
                  <a:pt x="152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0"/>
                </a:lnTo>
                <a:close/>
                <a:moveTo>
                  <a:pt x="12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28" y="8"/>
                  <a:pt x="128" y="8"/>
                  <a:pt x="128" y="8"/>
                </a:cubicBezTo>
                <a:lnTo>
                  <a:pt x="128" y="0"/>
                </a:lnTo>
                <a:close/>
                <a:moveTo>
                  <a:pt x="32" y="40"/>
                </a:moveTo>
                <a:cubicBezTo>
                  <a:pt x="32" y="32"/>
                  <a:pt x="32" y="32"/>
                  <a:pt x="3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40"/>
                  <a:pt x="16" y="40"/>
                  <a:pt x="16" y="40"/>
                </a:cubicBezTo>
                <a:lnTo>
                  <a:pt x="32" y="40"/>
                </a:lnTo>
                <a:close/>
                <a:moveTo>
                  <a:pt x="5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32"/>
                </a:lnTo>
                <a:close/>
                <a:moveTo>
                  <a:pt x="120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32"/>
                </a:lnTo>
                <a:close/>
                <a:moveTo>
                  <a:pt x="124" y="80"/>
                </a:moveTo>
                <a:cubicBezTo>
                  <a:pt x="124" y="71"/>
                  <a:pt x="117" y="64"/>
                  <a:pt x="108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51" y="64"/>
                  <a:pt x="44" y="71"/>
                  <a:pt x="44" y="80"/>
                </a:cubicBezTo>
                <a:cubicBezTo>
                  <a:pt x="44" y="89"/>
                  <a:pt x="51" y="96"/>
                  <a:pt x="6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7"/>
                  <a:pt x="81" y="128"/>
                  <a:pt x="82" y="129"/>
                </a:cubicBezTo>
                <a:cubicBezTo>
                  <a:pt x="83" y="130"/>
                  <a:pt x="85" y="130"/>
                  <a:pt x="86" y="129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2" y="140"/>
                  <a:pt x="103" y="140"/>
                </a:cubicBezTo>
                <a:cubicBezTo>
                  <a:pt x="104" y="140"/>
                  <a:pt x="104" y="140"/>
                  <a:pt x="105" y="140"/>
                </a:cubicBezTo>
                <a:cubicBezTo>
                  <a:pt x="116" y="134"/>
                  <a:pt x="116" y="134"/>
                  <a:pt x="116" y="134"/>
                </a:cubicBezTo>
                <a:cubicBezTo>
                  <a:pt x="117" y="134"/>
                  <a:pt x="118" y="133"/>
                  <a:pt x="118" y="132"/>
                </a:cubicBezTo>
                <a:cubicBezTo>
                  <a:pt x="118" y="131"/>
                  <a:pt x="118" y="130"/>
                  <a:pt x="118" y="129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20" y="112"/>
                  <a:pt x="121" y="111"/>
                  <a:pt x="121" y="109"/>
                </a:cubicBezTo>
                <a:cubicBezTo>
                  <a:pt x="121" y="108"/>
                  <a:pt x="121" y="107"/>
                  <a:pt x="120" y="106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17" y="96"/>
                  <a:pt x="124" y="89"/>
                  <a:pt x="124" y="80"/>
                </a:cubicBezTo>
                <a:close/>
                <a:moveTo>
                  <a:pt x="110" y="108"/>
                </a:moveTo>
                <a:cubicBezTo>
                  <a:pt x="104" y="111"/>
                  <a:pt x="104" y="111"/>
                  <a:pt x="104" y="111"/>
                </a:cubicBezTo>
                <a:cubicBezTo>
                  <a:pt x="103" y="111"/>
                  <a:pt x="103" y="112"/>
                  <a:pt x="102" y="113"/>
                </a:cubicBezTo>
                <a:cubicBezTo>
                  <a:pt x="102" y="114"/>
                  <a:pt x="102" y="115"/>
                  <a:pt x="103" y="116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5" y="131"/>
                  <a:pt x="105" y="131"/>
                  <a:pt x="105" y="131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8" y="117"/>
                  <a:pt x="97" y="116"/>
                  <a:pt x="95" y="116"/>
                </a:cubicBezTo>
                <a:cubicBezTo>
                  <a:pt x="95" y="116"/>
                  <a:pt x="94" y="116"/>
                  <a:pt x="93" y="116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92"/>
                  <a:pt x="88" y="92"/>
                  <a:pt x="88" y="92"/>
                </a:cubicBezTo>
                <a:lnTo>
                  <a:pt x="110" y="108"/>
                </a:lnTo>
                <a:close/>
                <a:moveTo>
                  <a:pt x="96" y="88"/>
                </a:moveTo>
                <a:cubicBezTo>
                  <a:pt x="86" y="81"/>
                  <a:pt x="86" y="81"/>
                  <a:pt x="86" y="81"/>
                </a:cubicBezTo>
                <a:cubicBezTo>
                  <a:pt x="85" y="80"/>
                  <a:pt x="84" y="80"/>
                  <a:pt x="82" y="80"/>
                </a:cubicBezTo>
                <a:cubicBezTo>
                  <a:pt x="81" y="81"/>
                  <a:pt x="80" y="82"/>
                  <a:pt x="80" y="84"/>
                </a:cubicBezTo>
                <a:cubicBezTo>
                  <a:pt x="80" y="88"/>
                  <a:pt x="80" y="88"/>
                  <a:pt x="8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6" y="88"/>
                  <a:pt x="52" y="84"/>
                  <a:pt x="52" y="80"/>
                </a:cubicBezTo>
                <a:cubicBezTo>
                  <a:pt x="52" y="76"/>
                  <a:pt x="56" y="72"/>
                  <a:pt x="60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12" y="72"/>
                  <a:pt x="116" y="76"/>
                  <a:pt x="116" y="80"/>
                </a:cubicBezTo>
                <a:cubicBezTo>
                  <a:pt x="116" y="84"/>
                  <a:pt x="112" y="88"/>
                  <a:pt x="108" y="88"/>
                </a:cubicBezTo>
                <a:lnTo>
                  <a:pt x="96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7" name="Freeform 717"/>
          <p:cNvSpPr>
            <a:spLocks noEditPoints="1"/>
          </p:cNvSpPr>
          <p:nvPr/>
        </p:nvSpPr>
        <p:spPr bwMode="auto">
          <a:xfrm>
            <a:off x="6326744" y="4939321"/>
            <a:ext cx="359235" cy="359235"/>
          </a:xfrm>
          <a:custGeom>
            <a:avLst/>
            <a:gdLst>
              <a:gd name="T0" fmla="*/ 16 w 168"/>
              <a:gd name="T1" fmla="*/ 88 h 168"/>
              <a:gd name="T2" fmla="*/ 16 w 168"/>
              <a:gd name="T3" fmla="*/ 76 h 168"/>
              <a:gd name="T4" fmla="*/ 0 w 168"/>
              <a:gd name="T5" fmla="*/ 64 h 168"/>
              <a:gd name="T6" fmla="*/ 24 w 168"/>
              <a:gd name="T7" fmla="*/ 52 h 168"/>
              <a:gd name="T8" fmla="*/ 0 w 168"/>
              <a:gd name="T9" fmla="*/ 104 h 168"/>
              <a:gd name="T10" fmla="*/ 24 w 168"/>
              <a:gd name="T11" fmla="*/ 116 h 168"/>
              <a:gd name="T12" fmla="*/ 152 w 168"/>
              <a:gd name="T13" fmla="*/ 76 h 168"/>
              <a:gd name="T14" fmla="*/ 152 w 168"/>
              <a:gd name="T15" fmla="*/ 88 h 168"/>
              <a:gd name="T16" fmla="*/ 152 w 168"/>
              <a:gd name="T17" fmla="*/ 76 h 168"/>
              <a:gd name="T18" fmla="*/ 144 w 168"/>
              <a:gd name="T19" fmla="*/ 68 h 168"/>
              <a:gd name="T20" fmla="*/ 168 w 168"/>
              <a:gd name="T21" fmla="*/ 56 h 168"/>
              <a:gd name="T22" fmla="*/ 144 w 168"/>
              <a:gd name="T23" fmla="*/ 116 h 168"/>
              <a:gd name="T24" fmla="*/ 168 w 168"/>
              <a:gd name="T25" fmla="*/ 104 h 168"/>
              <a:gd name="T26" fmla="*/ 80 w 168"/>
              <a:gd name="T27" fmla="*/ 152 h 168"/>
              <a:gd name="T28" fmla="*/ 92 w 168"/>
              <a:gd name="T29" fmla="*/ 152 h 168"/>
              <a:gd name="T30" fmla="*/ 52 w 168"/>
              <a:gd name="T31" fmla="*/ 152 h 168"/>
              <a:gd name="T32" fmla="*/ 64 w 168"/>
              <a:gd name="T33" fmla="*/ 152 h 168"/>
              <a:gd name="T34" fmla="*/ 52 w 168"/>
              <a:gd name="T35" fmla="*/ 152 h 168"/>
              <a:gd name="T36" fmla="*/ 112 w 168"/>
              <a:gd name="T37" fmla="*/ 168 h 168"/>
              <a:gd name="T38" fmla="*/ 100 w 168"/>
              <a:gd name="T39" fmla="*/ 144 h 168"/>
              <a:gd name="T40" fmla="*/ 88 w 168"/>
              <a:gd name="T41" fmla="*/ 0 h 168"/>
              <a:gd name="T42" fmla="*/ 76 w 168"/>
              <a:gd name="T43" fmla="*/ 24 h 168"/>
              <a:gd name="T44" fmla="*/ 64 w 168"/>
              <a:gd name="T45" fmla="*/ 16 h 168"/>
              <a:gd name="T46" fmla="*/ 52 w 168"/>
              <a:gd name="T47" fmla="*/ 16 h 168"/>
              <a:gd name="T48" fmla="*/ 116 w 168"/>
              <a:gd name="T49" fmla="*/ 16 h 168"/>
              <a:gd name="T50" fmla="*/ 104 w 168"/>
              <a:gd name="T51" fmla="*/ 16 h 168"/>
              <a:gd name="T52" fmla="*/ 116 w 168"/>
              <a:gd name="T53" fmla="*/ 16 h 168"/>
              <a:gd name="T54" fmla="*/ 32 w 168"/>
              <a:gd name="T55" fmla="*/ 124 h 168"/>
              <a:gd name="T56" fmla="*/ 136 w 168"/>
              <a:gd name="T57" fmla="*/ 44 h 168"/>
              <a:gd name="T58" fmla="*/ 44 w 168"/>
              <a:gd name="T59" fmla="*/ 128 h 168"/>
              <a:gd name="T60" fmla="*/ 124 w 168"/>
              <a:gd name="T61" fmla="*/ 40 h 168"/>
              <a:gd name="T62" fmla="*/ 68 w 168"/>
              <a:gd name="T63" fmla="*/ 64 h 168"/>
              <a:gd name="T64" fmla="*/ 100 w 168"/>
              <a:gd name="T65" fmla="*/ 104 h 168"/>
              <a:gd name="T66" fmla="*/ 96 w 168"/>
              <a:gd name="T67" fmla="*/ 96 h 168"/>
              <a:gd name="T68" fmla="*/ 96 w 168"/>
              <a:gd name="T69" fmla="*/ 96 h 168"/>
              <a:gd name="T70" fmla="*/ 120 w 168"/>
              <a:gd name="T71" fmla="*/ 112 h 168"/>
              <a:gd name="T72" fmla="*/ 72 w 168"/>
              <a:gd name="T73" fmla="*/ 120 h 168"/>
              <a:gd name="T74" fmla="*/ 96 w 168"/>
              <a:gd name="T75" fmla="*/ 120 h 168"/>
              <a:gd name="T76" fmla="*/ 96 w 168"/>
              <a:gd name="T77" fmla="*/ 120 h 168"/>
              <a:gd name="T78" fmla="*/ 80 w 168"/>
              <a:gd name="T79" fmla="*/ 112 h 168"/>
              <a:gd name="T80" fmla="*/ 56 w 168"/>
              <a:gd name="T81" fmla="*/ 120 h 168"/>
              <a:gd name="T82" fmla="*/ 48 w 168"/>
              <a:gd name="T83" fmla="*/ 104 h 168"/>
              <a:gd name="T84" fmla="*/ 48 w 168"/>
              <a:gd name="T85" fmla="*/ 104 h 168"/>
              <a:gd name="T86" fmla="*/ 48 w 168"/>
              <a:gd name="T87" fmla="*/ 64 h 168"/>
              <a:gd name="T88" fmla="*/ 56 w 168"/>
              <a:gd name="T89" fmla="*/ 80 h 168"/>
              <a:gd name="T90" fmla="*/ 48 w 168"/>
              <a:gd name="T91" fmla="*/ 56 h 168"/>
              <a:gd name="T92" fmla="*/ 48 w 168"/>
              <a:gd name="T93" fmla="*/ 52 h 168"/>
              <a:gd name="T94" fmla="*/ 72 w 168"/>
              <a:gd name="T95" fmla="*/ 56 h 168"/>
              <a:gd name="T96" fmla="*/ 104 w 168"/>
              <a:gd name="T97" fmla="*/ 48 h 168"/>
              <a:gd name="T98" fmla="*/ 80 w 168"/>
              <a:gd name="T99" fmla="*/ 48 h 168"/>
              <a:gd name="T100" fmla="*/ 116 w 168"/>
              <a:gd name="T101" fmla="*/ 48 h 168"/>
              <a:gd name="T102" fmla="*/ 120 w 168"/>
              <a:gd name="T103" fmla="*/ 52 h 168"/>
              <a:gd name="T104" fmla="*/ 120 w 168"/>
              <a:gd name="T105" fmla="*/ 96 h 168"/>
              <a:gd name="T106" fmla="*/ 120 w 168"/>
              <a:gd name="T107" fmla="*/ 88 h 168"/>
              <a:gd name="T108" fmla="*/ 112 w 168"/>
              <a:gd name="T109" fmla="*/ 72 h 168"/>
              <a:gd name="T110" fmla="*/ 112 w 168"/>
              <a:gd name="T111" fmla="*/ 7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8" h="168">
                <a:moveTo>
                  <a:pt x="16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92"/>
                  <a:pt x="16" y="92"/>
                  <a:pt x="16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6"/>
                  <a:pt x="24" y="76"/>
                  <a:pt x="24" y="76"/>
                </a:cubicBezTo>
                <a:cubicBezTo>
                  <a:pt x="16" y="76"/>
                  <a:pt x="16" y="76"/>
                  <a:pt x="16" y="76"/>
                </a:cubicBezTo>
                <a:lnTo>
                  <a:pt x="16" y="80"/>
                </a:lnTo>
                <a:close/>
                <a:moveTo>
                  <a:pt x="16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8"/>
                  <a:pt x="16" y="68"/>
                  <a:pt x="16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52"/>
                  <a:pt x="24" y="52"/>
                  <a:pt x="24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56"/>
                </a:lnTo>
                <a:close/>
                <a:moveTo>
                  <a:pt x="16" y="104"/>
                </a:moveTo>
                <a:cubicBezTo>
                  <a:pt x="0" y="104"/>
                  <a:pt x="0" y="104"/>
                  <a:pt x="0" y="104"/>
                </a:cubicBezTo>
                <a:cubicBezTo>
                  <a:pt x="0" y="112"/>
                  <a:pt x="0" y="112"/>
                  <a:pt x="0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6" y="100"/>
                  <a:pt x="16" y="100"/>
                  <a:pt x="16" y="100"/>
                </a:cubicBezTo>
                <a:lnTo>
                  <a:pt x="16" y="104"/>
                </a:lnTo>
                <a:close/>
                <a:moveTo>
                  <a:pt x="152" y="76"/>
                </a:moveTo>
                <a:cubicBezTo>
                  <a:pt x="144" y="76"/>
                  <a:pt x="144" y="76"/>
                  <a:pt x="144" y="76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80"/>
                  <a:pt x="168" y="80"/>
                  <a:pt x="168" y="80"/>
                </a:cubicBezTo>
                <a:cubicBezTo>
                  <a:pt x="152" y="80"/>
                  <a:pt x="152" y="80"/>
                  <a:pt x="152" y="80"/>
                </a:cubicBezTo>
                <a:lnTo>
                  <a:pt x="152" y="76"/>
                </a:lnTo>
                <a:close/>
                <a:moveTo>
                  <a:pt x="152" y="56"/>
                </a:moveTo>
                <a:cubicBezTo>
                  <a:pt x="152" y="52"/>
                  <a:pt x="152" y="52"/>
                  <a:pt x="152" y="52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68" y="56"/>
                  <a:pt x="168" y="56"/>
                  <a:pt x="168" y="56"/>
                </a:cubicBezTo>
                <a:lnTo>
                  <a:pt x="152" y="56"/>
                </a:lnTo>
                <a:close/>
                <a:moveTo>
                  <a:pt x="152" y="100"/>
                </a:moveTo>
                <a:cubicBezTo>
                  <a:pt x="144" y="100"/>
                  <a:pt x="144" y="100"/>
                  <a:pt x="144" y="100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00"/>
                </a:lnTo>
                <a:close/>
                <a:moveTo>
                  <a:pt x="76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76" y="144"/>
                  <a:pt x="76" y="144"/>
                  <a:pt x="76" y="144"/>
                </a:cubicBezTo>
                <a:lnTo>
                  <a:pt x="76" y="152"/>
                </a:lnTo>
                <a:close/>
                <a:moveTo>
                  <a:pt x="52" y="152"/>
                </a:moveTo>
                <a:cubicBezTo>
                  <a:pt x="56" y="152"/>
                  <a:pt x="56" y="152"/>
                  <a:pt x="56" y="152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64" y="168"/>
                  <a:pt x="64" y="168"/>
                  <a:pt x="64" y="168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52" y="144"/>
                  <a:pt x="52" y="144"/>
                  <a:pt x="52" y="144"/>
                </a:cubicBezTo>
                <a:lnTo>
                  <a:pt x="52" y="152"/>
                </a:lnTo>
                <a:close/>
                <a:moveTo>
                  <a:pt x="100" y="152"/>
                </a:moveTo>
                <a:cubicBezTo>
                  <a:pt x="104" y="152"/>
                  <a:pt x="104" y="152"/>
                  <a:pt x="104" y="152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12" y="168"/>
                  <a:pt x="112" y="168"/>
                  <a:pt x="112" y="168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00" y="144"/>
                  <a:pt x="100" y="144"/>
                  <a:pt x="100" y="144"/>
                </a:cubicBezTo>
                <a:lnTo>
                  <a:pt x="100" y="152"/>
                </a:lnTo>
                <a:close/>
                <a:moveTo>
                  <a:pt x="92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6"/>
                  <a:pt x="80" y="16"/>
                  <a:pt x="80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24"/>
                  <a:pt x="76" y="24"/>
                  <a:pt x="76" y="24"/>
                </a:cubicBezTo>
                <a:cubicBezTo>
                  <a:pt x="92" y="24"/>
                  <a:pt x="92" y="24"/>
                  <a:pt x="92" y="24"/>
                </a:cubicBezTo>
                <a:lnTo>
                  <a:pt x="92" y="16"/>
                </a:lnTo>
                <a:close/>
                <a:moveTo>
                  <a:pt x="68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16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24"/>
                  <a:pt x="52" y="24"/>
                  <a:pt x="52" y="24"/>
                </a:cubicBezTo>
                <a:cubicBezTo>
                  <a:pt x="68" y="24"/>
                  <a:pt x="68" y="24"/>
                  <a:pt x="68" y="24"/>
                </a:cubicBezTo>
                <a:lnTo>
                  <a:pt x="68" y="16"/>
                </a:lnTo>
                <a:close/>
                <a:moveTo>
                  <a:pt x="1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0"/>
                  <a:pt x="112" y="0"/>
                  <a:pt x="112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16" y="24"/>
                  <a:pt x="116" y="24"/>
                  <a:pt x="116" y="24"/>
                </a:cubicBezTo>
                <a:lnTo>
                  <a:pt x="116" y="16"/>
                </a:lnTo>
                <a:close/>
                <a:moveTo>
                  <a:pt x="124" y="32"/>
                </a:moveTo>
                <a:cubicBezTo>
                  <a:pt x="44" y="32"/>
                  <a:pt x="44" y="32"/>
                  <a:pt x="44" y="32"/>
                </a:cubicBezTo>
                <a:cubicBezTo>
                  <a:pt x="37" y="32"/>
                  <a:pt x="32" y="37"/>
                  <a:pt x="32" y="4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31"/>
                  <a:pt x="37" y="136"/>
                  <a:pt x="44" y="136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1" y="136"/>
                  <a:pt x="136" y="131"/>
                  <a:pt x="136" y="12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37"/>
                  <a:pt x="131" y="32"/>
                  <a:pt x="124" y="32"/>
                </a:cubicBezTo>
                <a:close/>
                <a:moveTo>
                  <a:pt x="128" y="124"/>
                </a:moveTo>
                <a:cubicBezTo>
                  <a:pt x="128" y="126"/>
                  <a:pt x="126" y="128"/>
                  <a:pt x="124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2" y="128"/>
                  <a:pt x="40" y="126"/>
                  <a:pt x="40" y="12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2"/>
                  <a:pt x="42" y="40"/>
                  <a:pt x="44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6" y="40"/>
                  <a:pt x="128" y="42"/>
                  <a:pt x="128" y="44"/>
                </a:cubicBezTo>
                <a:lnTo>
                  <a:pt x="128" y="124"/>
                </a:lnTo>
                <a:close/>
                <a:moveTo>
                  <a:pt x="100" y="64"/>
                </a:moveTo>
                <a:cubicBezTo>
                  <a:pt x="68" y="64"/>
                  <a:pt x="68" y="64"/>
                  <a:pt x="68" y="64"/>
                </a:cubicBezTo>
                <a:cubicBezTo>
                  <a:pt x="66" y="64"/>
                  <a:pt x="64" y="66"/>
                  <a:pt x="64" y="68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2"/>
                  <a:pt x="66" y="104"/>
                  <a:pt x="68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2" y="104"/>
                  <a:pt x="104" y="102"/>
                  <a:pt x="104" y="100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6"/>
                  <a:pt x="102" y="64"/>
                  <a:pt x="100" y="64"/>
                </a:cubicBezTo>
                <a:close/>
                <a:moveTo>
                  <a:pt x="96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72"/>
                  <a:pt x="72" y="72"/>
                  <a:pt x="72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96"/>
                </a:lnTo>
                <a:close/>
                <a:moveTo>
                  <a:pt x="112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8" y="120"/>
                  <a:pt x="120" y="118"/>
                  <a:pt x="120" y="116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0"/>
                </a:lnTo>
                <a:close/>
                <a:moveTo>
                  <a:pt x="64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4" y="112"/>
                  <a:pt x="64" y="112"/>
                  <a:pt x="64" y="112"/>
                </a:cubicBezTo>
                <a:lnTo>
                  <a:pt x="64" y="120"/>
                </a:lnTo>
                <a:close/>
                <a:moveTo>
                  <a:pt x="96" y="120"/>
                </a:moveTo>
                <a:cubicBezTo>
                  <a:pt x="104" y="120"/>
                  <a:pt x="104" y="120"/>
                  <a:pt x="104" y="120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96" y="112"/>
                  <a:pt x="96" y="112"/>
                  <a:pt x="96" y="112"/>
                </a:cubicBezTo>
                <a:lnTo>
                  <a:pt x="96" y="120"/>
                </a:lnTo>
                <a:close/>
                <a:moveTo>
                  <a:pt x="80" y="120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0" y="112"/>
                  <a:pt x="80" y="112"/>
                  <a:pt x="80" y="112"/>
                </a:cubicBezTo>
                <a:lnTo>
                  <a:pt x="80" y="120"/>
                </a:lnTo>
                <a:close/>
                <a:moveTo>
                  <a:pt x="48" y="116"/>
                </a:moveTo>
                <a:cubicBezTo>
                  <a:pt x="48" y="118"/>
                  <a:pt x="50" y="120"/>
                  <a:pt x="52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48" y="112"/>
                  <a:pt x="48" y="112"/>
                  <a:pt x="48" y="112"/>
                </a:cubicBezTo>
                <a:lnTo>
                  <a:pt x="48" y="116"/>
                </a:lnTo>
                <a:close/>
                <a:moveTo>
                  <a:pt x="4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96"/>
                  <a:pt x="56" y="96"/>
                  <a:pt x="56" y="96"/>
                </a:cubicBezTo>
                <a:cubicBezTo>
                  <a:pt x="48" y="96"/>
                  <a:pt x="48" y="96"/>
                  <a:pt x="48" y="96"/>
                </a:cubicBezTo>
                <a:lnTo>
                  <a:pt x="48" y="104"/>
                </a:lnTo>
                <a:close/>
                <a:moveTo>
                  <a:pt x="48" y="72"/>
                </a:move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56" y="64"/>
                  <a:pt x="5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2"/>
                </a:lnTo>
                <a:close/>
                <a:moveTo>
                  <a:pt x="48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6" y="80"/>
                  <a:pt x="56" y="80"/>
                  <a:pt x="56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88"/>
                </a:lnTo>
                <a:close/>
                <a:moveTo>
                  <a:pt x="48" y="52"/>
                </a:moveTo>
                <a:cubicBezTo>
                  <a:pt x="48" y="56"/>
                  <a:pt x="48" y="56"/>
                  <a:pt x="48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48"/>
                  <a:pt x="56" y="48"/>
                  <a:pt x="56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0" y="48"/>
                  <a:pt x="48" y="50"/>
                  <a:pt x="48" y="52"/>
                </a:cubicBezTo>
                <a:close/>
                <a:moveTo>
                  <a:pt x="7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56"/>
                  <a:pt x="64" y="56"/>
                  <a:pt x="64" y="56"/>
                </a:cubicBezTo>
                <a:cubicBezTo>
                  <a:pt x="72" y="56"/>
                  <a:pt x="72" y="56"/>
                  <a:pt x="72" y="56"/>
                </a:cubicBezTo>
                <a:lnTo>
                  <a:pt x="72" y="48"/>
                </a:lnTo>
                <a:close/>
                <a:moveTo>
                  <a:pt x="96" y="56"/>
                </a:moveTo>
                <a:cubicBezTo>
                  <a:pt x="104" y="56"/>
                  <a:pt x="104" y="56"/>
                  <a:pt x="104" y="56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96" y="48"/>
                  <a:pt x="96" y="48"/>
                  <a:pt x="96" y="48"/>
                </a:cubicBezTo>
                <a:lnTo>
                  <a:pt x="96" y="56"/>
                </a:lnTo>
                <a:close/>
                <a:moveTo>
                  <a:pt x="88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80" y="56"/>
                  <a:pt x="80" y="56"/>
                  <a:pt x="80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48"/>
                </a:lnTo>
                <a:close/>
                <a:moveTo>
                  <a:pt x="116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50"/>
                  <a:pt x="118" y="48"/>
                  <a:pt x="116" y="48"/>
                </a:cubicBezTo>
                <a:close/>
                <a:moveTo>
                  <a:pt x="112" y="104"/>
                </a:moveTo>
                <a:cubicBezTo>
                  <a:pt x="120" y="104"/>
                  <a:pt x="120" y="104"/>
                  <a:pt x="120" y="104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12" y="96"/>
                  <a:pt x="112" y="96"/>
                  <a:pt x="112" y="96"/>
                </a:cubicBezTo>
                <a:lnTo>
                  <a:pt x="112" y="104"/>
                </a:lnTo>
                <a:close/>
                <a:moveTo>
                  <a:pt x="112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88"/>
                </a:lnTo>
                <a:close/>
                <a:moveTo>
                  <a:pt x="112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12" y="64"/>
                  <a:pt x="112" y="64"/>
                  <a:pt x="112" y="64"/>
                </a:cubicBezTo>
                <a:lnTo>
                  <a:pt x="112" y="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1" name="Freeform 718"/>
          <p:cNvSpPr>
            <a:spLocks noEditPoints="1"/>
          </p:cNvSpPr>
          <p:nvPr/>
        </p:nvSpPr>
        <p:spPr bwMode="auto">
          <a:xfrm>
            <a:off x="7217140" y="4939321"/>
            <a:ext cx="221694" cy="359235"/>
          </a:xfrm>
          <a:custGeom>
            <a:avLst/>
            <a:gdLst>
              <a:gd name="T0" fmla="*/ 16 w 104"/>
              <a:gd name="T1" fmla="*/ 0 h 168"/>
              <a:gd name="T2" fmla="*/ 0 w 104"/>
              <a:gd name="T3" fmla="*/ 152 h 168"/>
              <a:gd name="T4" fmla="*/ 88 w 104"/>
              <a:gd name="T5" fmla="*/ 168 h 168"/>
              <a:gd name="T6" fmla="*/ 104 w 104"/>
              <a:gd name="T7" fmla="*/ 16 h 168"/>
              <a:gd name="T8" fmla="*/ 96 w 104"/>
              <a:gd name="T9" fmla="*/ 152 h 168"/>
              <a:gd name="T10" fmla="*/ 16 w 104"/>
              <a:gd name="T11" fmla="*/ 160 h 168"/>
              <a:gd name="T12" fmla="*/ 8 w 104"/>
              <a:gd name="T13" fmla="*/ 150 h 168"/>
              <a:gd name="T14" fmla="*/ 88 w 104"/>
              <a:gd name="T15" fmla="*/ 152 h 168"/>
              <a:gd name="T16" fmla="*/ 96 w 104"/>
              <a:gd name="T17" fmla="*/ 152 h 168"/>
              <a:gd name="T18" fmla="*/ 88 w 104"/>
              <a:gd name="T19" fmla="*/ 144 h 168"/>
              <a:gd name="T20" fmla="*/ 8 w 104"/>
              <a:gd name="T21" fmla="*/ 136 h 168"/>
              <a:gd name="T22" fmla="*/ 16 w 104"/>
              <a:gd name="T23" fmla="*/ 24 h 168"/>
              <a:gd name="T24" fmla="*/ 96 w 104"/>
              <a:gd name="T25" fmla="*/ 32 h 168"/>
              <a:gd name="T26" fmla="*/ 96 w 104"/>
              <a:gd name="T27" fmla="*/ 18 h 168"/>
              <a:gd name="T28" fmla="*/ 16 w 104"/>
              <a:gd name="T29" fmla="*/ 16 h 168"/>
              <a:gd name="T30" fmla="*/ 8 w 104"/>
              <a:gd name="T31" fmla="*/ 16 h 168"/>
              <a:gd name="T32" fmla="*/ 88 w 104"/>
              <a:gd name="T33" fmla="*/ 8 h 168"/>
              <a:gd name="T34" fmla="*/ 96 w 104"/>
              <a:gd name="T35" fmla="*/ 18 h 168"/>
              <a:gd name="T36" fmla="*/ 72 w 104"/>
              <a:gd name="T37" fmla="*/ 116 h 168"/>
              <a:gd name="T38" fmla="*/ 64 w 104"/>
              <a:gd name="T39" fmla="*/ 128 h 168"/>
              <a:gd name="T40" fmla="*/ 72 w 104"/>
              <a:gd name="T41" fmla="*/ 124 h 168"/>
              <a:gd name="T42" fmla="*/ 80 w 104"/>
              <a:gd name="T43" fmla="*/ 128 h 168"/>
              <a:gd name="T44" fmla="*/ 88 w 104"/>
              <a:gd name="T45" fmla="*/ 124 h 168"/>
              <a:gd name="T46" fmla="*/ 31 w 104"/>
              <a:gd name="T47" fmla="*/ 127 h 168"/>
              <a:gd name="T48" fmla="*/ 28 w 104"/>
              <a:gd name="T49" fmla="*/ 118 h 168"/>
              <a:gd name="T50" fmla="*/ 20 w 104"/>
              <a:gd name="T51" fmla="*/ 116 h 168"/>
              <a:gd name="T52" fmla="*/ 25 w 104"/>
              <a:gd name="T53" fmla="*/ 132 h 168"/>
              <a:gd name="T54" fmla="*/ 36 w 104"/>
              <a:gd name="T55" fmla="*/ 132 h 168"/>
              <a:gd name="T56" fmla="*/ 34 w 104"/>
              <a:gd name="T57" fmla="*/ 124 h 168"/>
              <a:gd name="T58" fmla="*/ 52 w 104"/>
              <a:gd name="T59" fmla="*/ 32 h 168"/>
              <a:gd name="T60" fmla="*/ 52 w 104"/>
              <a:gd name="T61" fmla="*/ 104 h 168"/>
              <a:gd name="T62" fmla="*/ 52 w 104"/>
              <a:gd name="T63" fmla="*/ 32 h 168"/>
              <a:gd name="T64" fmla="*/ 24 w 104"/>
              <a:gd name="T65" fmla="*/ 68 h 168"/>
              <a:gd name="T66" fmla="*/ 80 w 104"/>
              <a:gd name="T67" fmla="*/ 68 h 168"/>
              <a:gd name="T68" fmla="*/ 52 w 104"/>
              <a:gd name="T69" fmla="*/ 48 h 168"/>
              <a:gd name="T70" fmla="*/ 41 w 104"/>
              <a:gd name="T71" fmla="*/ 76 h 168"/>
              <a:gd name="T72" fmla="*/ 37 w 104"/>
              <a:gd name="T73" fmla="*/ 82 h 168"/>
              <a:gd name="T74" fmla="*/ 46 w 104"/>
              <a:gd name="T75" fmla="*/ 83 h 168"/>
              <a:gd name="T76" fmla="*/ 61 w 104"/>
              <a:gd name="T77" fmla="*/ 86 h 168"/>
              <a:gd name="T78" fmla="*/ 65 w 104"/>
              <a:gd name="T79" fmla="*/ 78 h 168"/>
              <a:gd name="T80" fmla="*/ 68 w 104"/>
              <a:gd name="T81" fmla="*/ 64 h 168"/>
              <a:gd name="T82" fmla="*/ 52 w 104"/>
              <a:gd name="T83" fmla="*/ 72 h 168"/>
              <a:gd name="T84" fmla="*/ 52 w 104"/>
              <a:gd name="T85" fmla="*/ 56 h 168"/>
              <a:gd name="T86" fmla="*/ 52 w 104"/>
              <a:gd name="T87" fmla="*/ 7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4" h="168">
                <a:moveTo>
                  <a:pt x="88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1"/>
                  <a:pt x="7" y="168"/>
                  <a:pt x="16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97" y="168"/>
                  <a:pt x="104" y="161"/>
                  <a:pt x="104" y="152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7"/>
                  <a:pt x="97" y="0"/>
                  <a:pt x="88" y="0"/>
                </a:cubicBezTo>
                <a:close/>
                <a:moveTo>
                  <a:pt x="96" y="152"/>
                </a:moveTo>
                <a:cubicBezTo>
                  <a:pt x="96" y="156"/>
                  <a:pt x="92" y="160"/>
                  <a:pt x="88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2" y="160"/>
                  <a:pt x="8" y="156"/>
                  <a:pt x="8" y="152"/>
                </a:cubicBezTo>
                <a:cubicBezTo>
                  <a:pt x="8" y="150"/>
                  <a:pt x="8" y="150"/>
                  <a:pt x="8" y="150"/>
                </a:cubicBezTo>
                <a:cubicBezTo>
                  <a:pt x="10" y="151"/>
                  <a:pt x="13" y="152"/>
                  <a:pt x="16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91" y="152"/>
                  <a:pt x="94" y="151"/>
                  <a:pt x="96" y="150"/>
                </a:cubicBezTo>
                <a:lnTo>
                  <a:pt x="96" y="152"/>
                </a:lnTo>
                <a:close/>
                <a:moveTo>
                  <a:pt x="96" y="136"/>
                </a:moveTo>
                <a:cubicBezTo>
                  <a:pt x="96" y="140"/>
                  <a:pt x="92" y="144"/>
                  <a:pt x="88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2" y="144"/>
                  <a:pt x="8" y="140"/>
                  <a:pt x="8" y="13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2" y="24"/>
                  <a:pt x="96" y="28"/>
                  <a:pt x="96" y="32"/>
                </a:cubicBezTo>
                <a:lnTo>
                  <a:pt x="96" y="136"/>
                </a:lnTo>
                <a:close/>
                <a:moveTo>
                  <a:pt x="96" y="18"/>
                </a:moveTo>
                <a:cubicBezTo>
                  <a:pt x="94" y="17"/>
                  <a:pt x="91" y="16"/>
                  <a:pt x="8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6"/>
                  <a:pt x="10" y="17"/>
                  <a:pt x="8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92" y="8"/>
                  <a:pt x="96" y="12"/>
                  <a:pt x="96" y="16"/>
                </a:cubicBezTo>
                <a:lnTo>
                  <a:pt x="96" y="18"/>
                </a:lnTo>
                <a:close/>
                <a:moveTo>
                  <a:pt x="80" y="116"/>
                </a:moveTo>
                <a:cubicBezTo>
                  <a:pt x="72" y="116"/>
                  <a:pt x="72" y="116"/>
                  <a:pt x="72" y="116"/>
                </a:cubicBezTo>
                <a:cubicBezTo>
                  <a:pt x="68" y="116"/>
                  <a:pt x="64" y="120"/>
                  <a:pt x="64" y="124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0"/>
                  <a:pt x="84" y="116"/>
                  <a:pt x="80" y="116"/>
                </a:cubicBezTo>
                <a:close/>
                <a:moveTo>
                  <a:pt x="31" y="127"/>
                </a:moveTo>
                <a:cubicBezTo>
                  <a:pt x="25" y="121"/>
                  <a:pt x="25" y="121"/>
                  <a:pt x="25" y="121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6" y="119"/>
                  <a:pt x="16" y="124"/>
                  <a:pt x="20" y="127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7" y="134"/>
                  <a:pt x="29" y="135"/>
                  <a:pt x="31" y="135"/>
                </a:cubicBezTo>
                <a:cubicBezTo>
                  <a:pt x="33" y="135"/>
                  <a:pt x="35" y="134"/>
                  <a:pt x="36" y="132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4" y="124"/>
                  <a:pt x="34" y="124"/>
                  <a:pt x="34" y="124"/>
                </a:cubicBezTo>
                <a:lnTo>
                  <a:pt x="31" y="127"/>
                </a:lnTo>
                <a:close/>
                <a:moveTo>
                  <a:pt x="52" y="32"/>
                </a:moveTo>
                <a:cubicBezTo>
                  <a:pt x="32" y="32"/>
                  <a:pt x="16" y="48"/>
                  <a:pt x="16" y="68"/>
                </a:cubicBezTo>
                <a:cubicBezTo>
                  <a:pt x="16" y="88"/>
                  <a:pt x="32" y="104"/>
                  <a:pt x="52" y="104"/>
                </a:cubicBezTo>
                <a:cubicBezTo>
                  <a:pt x="72" y="104"/>
                  <a:pt x="88" y="88"/>
                  <a:pt x="88" y="68"/>
                </a:cubicBezTo>
                <a:cubicBezTo>
                  <a:pt x="88" y="48"/>
                  <a:pt x="72" y="32"/>
                  <a:pt x="52" y="32"/>
                </a:cubicBezTo>
                <a:close/>
                <a:moveTo>
                  <a:pt x="52" y="96"/>
                </a:moveTo>
                <a:cubicBezTo>
                  <a:pt x="37" y="96"/>
                  <a:pt x="24" y="83"/>
                  <a:pt x="24" y="68"/>
                </a:cubicBezTo>
                <a:cubicBezTo>
                  <a:pt x="24" y="53"/>
                  <a:pt x="37" y="40"/>
                  <a:pt x="52" y="40"/>
                </a:cubicBezTo>
                <a:cubicBezTo>
                  <a:pt x="67" y="40"/>
                  <a:pt x="80" y="53"/>
                  <a:pt x="80" y="68"/>
                </a:cubicBezTo>
                <a:cubicBezTo>
                  <a:pt x="80" y="83"/>
                  <a:pt x="67" y="96"/>
                  <a:pt x="52" y="96"/>
                </a:cubicBezTo>
                <a:close/>
                <a:moveTo>
                  <a:pt x="52" y="48"/>
                </a:moveTo>
                <a:cubicBezTo>
                  <a:pt x="43" y="48"/>
                  <a:pt x="36" y="55"/>
                  <a:pt x="36" y="64"/>
                </a:cubicBezTo>
                <a:cubicBezTo>
                  <a:pt x="36" y="69"/>
                  <a:pt x="38" y="73"/>
                  <a:pt x="41" y="76"/>
                </a:cubicBezTo>
                <a:cubicBezTo>
                  <a:pt x="41" y="77"/>
                  <a:pt x="40" y="77"/>
                  <a:pt x="39" y="78"/>
                </a:cubicBezTo>
                <a:cubicBezTo>
                  <a:pt x="37" y="82"/>
                  <a:pt x="37" y="82"/>
                  <a:pt x="37" y="82"/>
                </a:cubicBezTo>
                <a:cubicBezTo>
                  <a:pt x="43" y="86"/>
                  <a:pt x="43" y="86"/>
                  <a:pt x="43" y="86"/>
                </a:cubicBezTo>
                <a:cubicBezTo>
                  <a:pt x="46" y="83"/>
                  <a:pt x="46" y="83"/>
                  <a:pt x="46" y="83"/>
                </a:cubicBezTo>
                <a:cubicBezTo>
                  <a:pt x="49" y="79"/>
                  <a:pt x="55" y="79"/>
                  <a:pt x="58" y="83"/>
                </a:cubicBezTo>
                <a:cubicBezTo>
                  <a:pt x="61" y="86"/>
                  <a:pt x="61" y="86"/>
                  <a:pt x="61" y="86"/>
                </a:cubicBezTo>
                <a:cubicBezTo>
                  <a:pt x="67" y="82"/>
                  <a:pt x="67" y="82"/>
                  <a:pt x="67" y="82"/>
                </a:cubicBezTo>
                <a:cubicBezTo>
                  <a:pt x="65" y="78"/>
                  <a:pt x="65" y="78"/>
                  <a:pt x="65" y="78"/>
                </a:cubicBezTo>
                <a:cubicBezTo>
                  <a:pt x="64" y="77"/>
                  <a:pt x="63" y="77"/>
                  <a:pt x="63" y="76"/>
                </a:cubicBezTo>
                <a:cubicBezTo>
                  <a:pt x="66" y="73"/>
                  <a:pt x="68" y="69"/>
                  <a:pt x="68" y="64"/>
                </a:cubicBezTo>
                <a:cubicBezTo>
                  <a:pt x="68" y="55"/>
                  <a:pt x="61" y="48"/>
                  <a:pt x="52" y="48"/>
                </a:cubicBezTo>
                <a:close/>
                <a:moveTo>
                  <a:pt x="52" y="72"/>
                </a:moveTo>
                <a:cubicBezTo>
                  <a:pt x="48" y="72"/>
                  <a:pt x="44" y="68"/>
                  <a:pt x="44" y="64"/>
                </a:cubicBezTo>
                <a:cubicBezTo>
                  <a:pt x="44" y="60"/>
                  <a:pt x="48" y="56"/>
                  <a:pt x="52" y="56"/>
                </a:cubicBezTo>
                <a:cubicBezTo>
                  <a:pt x="56" y="56"/>
                  <a:pt x="60" y="60"/>
                  <a:pt x="60" y="64"/>
                </a:cubicBezTo>
                <a:cubicBezTo>
                  <a:pt x="60" y="68"/>
                  <a:pt x="56" y="72"/>
                  <a:pt x="52" y="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5" name="Freeform 719"/>
          <p:cNvSpPr>
            <a:spLocks noEditPoints="1"/>
          </p:cNvSpPr>
          <p:nvPr/>
        </p:nvSpPr>
        <p:spPr bwMode="auto">
          <a:xfrm>
            <a:off x="4667203" y="4922127"/>
            <a:ext cx="393621" cy="376428"/>
          </a:xfrm>
          <a:custGeom>
            <a:avLst/>
            <a:gdLst>
              <a:gd name="T0" fmla="*/ 63 w 184"/>
              <a:gd name="T1" fmla="*/ 64 h 176"/>
              <a:gd name="T2" fmla="*/ 47 w 184"/>
              <a:gd name="T3" fmla="*/ 26 h 176"/>
              <a:gd name="T4" fmla="*/ 23 w 184"/>
              <a:gd name="T5" fmla="*/ 66 h 176"/>
              <a:gd name="T6" fmla="*/ 172 w 184"/>
              <a:gd name="T7" fmla="*/ 164 h 176"/>
              <a:gd name="T8" fmla="*/ 121 w 184"/>
              <a:gd name="T9" fmla="*/ 74 h 176"/>
              <a:gd name="T10" fmla="*/ 127 w 184"/>
              <a:gd name="T11" fmla="*/ 54 h 176"/>
              <a:gd name="T12" fmla="*/ 105 w 184"/>
              <a:gd name="T13" fmla="*/ 64 h 176"/>
              <a:gd name="T14" fmla="*/ 121 w 184"/>
              <a:gd name="T15" fmla="*/ 26 h 176"/>
              <a:gd name="T16" fmla="*/ 95 w 184"/>
              <a:gd name="T17" fmla="*/ 50 h 176"/>
              <a:gd name="T18" fmla="*/ 57 w 184"/>
              <a:gd name="T19" fmla="*/ 64 h 176"/>
              <a:gd name="T20" fmla="*/ 63 w 184"/>
              <a:gd name="T21" fmla="*/ 88 h 176"/>
              <a:gd name="T22" fmla="*/ 0 w 184"/>
              <a:gd name="T23" fmla="*/ 158 h 176"/>
              <a:gd name="T24" fmla="*/ 16 w 184"/>
              <a:gd name="T25" fmla="*/ 176 h 176"/>
              <a:gd name="T26" fmla="*/ 30 w 184"/>
              <a:gd name="T27" fmla="*/ 152 h 176"/>
              <a:gd name="T28" fmla="*/ 48 w 184"/>
              <a:gd name="T29" fmla="*/ 172 h 176"/>
              <a:gd name="T30" fmla="*/ 76 w 184"/>
              <a:gd name="T31" fmla="*/ 174 h 176"/>
              <a:gd name="T32" fmla="*/ 108 w 184"/>
              <a:gd name="T33" fmla="*/ 172 h 176"/>
              <a:gd name="T34" fmla="*/ 132 w 184"/>
              <a:gd name="T35" fmla="*/ 176 h 176"/>
              <a:gd name="T36" fmla="*/ 137 w 184"/>
              <a:gd name="T37" fmla="*/ 158 h 176"/>
              <a:gd name="T38" fmla="*/ 168 w 184"/>
              <a:gd name="T39" fmla="*/ 173 h 176"/>
              <a:gd name="T40" fmla="*/ 176 w 184"/>
              <a:gd name="T41" fmla="*/ 173 h 176"/>
              <a:gd name="T42" fmla="*/ 35 w 184"/>
              <a:gd name="T43" fmla="*/ 145 h 176"/>
              <a:gd name="T44" fmla="*/ 35 w 184"/>
              <a:gd name="T45" fmla="*/ 145 h 176"/>
              <a:gd name="T46" fmla="*/ 83 w 184"/>
              <a:gd name="T47" fmla="*/ 135 h 176"/>
              <a:gd name="T48" fmla="*/ 101 w 184"/>
              <a:gd name="T49" fmla="*/ 135 h 176"/>
              <a:gd name="T50" fmla="*/ 128 w 184"/>
              <a:gd name="T51" fmla="*/ 168 h 176"/>
              <a:gd name="T52" fmla="*/ 122 w 184"/>
              <a:gd name="T53" fmla="*/ 141 h 176"/>
              <a:gd name="T54" fmla="*/ 92 w 184"/>
              <a:gd name="T55" fmla="*/ 120 h 176"/>
              <a:gd name="T56" fmla="*/ 62 w 184"/>
              <a:gd name="T57" fmla="*/ 141 h 176"/>
              <a:gd name="T58" fmla="*/ 56 w 184"/>
              <a:gd name="T59" fmla="*/ 168 h 176"/>
              <a:gd name="T60" fmla="*/ 54 w 184"/>
              <a:gd name="T61" fmla="*/ 153 h 176"/>
              <a:gd name="T62" fmla="*/ 137 w 184"/>
              <a:gd name="T63" fmla="*/ 127 h 176"/>
              <a:gd name="T64" fmla="*/ 143 w 184"/>
              <a:gd name="T65" fmla="*/ 135 h 176"/>
              <a:gd name="T66" fmla="*/ 47 w 184"/>
              <a:gd name="T67" fmla="*/ 78 h 176"/>
              <a:gd name="T68" fmla="*/ 7 w 184"/>
              <a:gd name="T69" fmla="*/ 138 h 176"/>
              <a:gd name="T70" fmla="*/ 47 w 184"/>
              <a:gd name="T71" fmla="*/ 54 h 176"/>
              <a:gd name="T72" fmla="*/ 9 w 184"/>
              <a:gd name="T73" fmla="*/ 98 h 176"/>
              <a:gd name="T74" fmla="*/ 23 w 184"/>
              <a:gd name="T75" fmla="*/ 138 h 176"/>
              <a:gd name="T76" fmla="*/ 17 w 184"/>
              <a:gd name="T77" fmla="*/ 134 h 176"/>
              <a:gd name="T78" fmla="*/ 124 w 184"/>
              <a:gd name="T79" fmla="*/ 11 h 176"/>
              <a:gd name="T80" fmla="*/ 151 w 184"/>
              <a:gd name="T81" fmla="*/ 38 h 176"/>
              <a:gd name="T82" fmla="*/ 97 w 184"/>
              <a:gd name="T83" fmla="*/ 38 h 176"/>
              <a:gd name="T84" fmla="*/ 135 w 184"/>
              <a:gd name="T85" fmla="*/ 38 h 176"/>
              <a:gd name="T86" fmla="*/ 159 w 184"/>
              <a:gd name="T87" fmla="*/ 74 h 176"/>
              <a:gd name="T88" fmla="*/ 143 w 184"/>
              <a:gd name="T89" fmla="*/ 74 h 176"/>
              <a:gd name="T90" fmla="*/ 167 w 184"/>
              <a:gd name="T91" fmla="*/ 110 h 176"/>
              <a:gd name="T92" fmla="*/ 161 w 184"/>
              <a:gd name="T93" fmla="*/ 138 h 176"/>
              <a:gd name="T94" fmla="*/ 145 w 184"/>
              <a:gd name="T95" fmla="*/ 114 h 176"/>
              <a:gd name="T96" fmla="*/ 96 w 184"/>
              <a:gd name="T97" fmla="*/ 104 h 176"/>
              <a:gd name="T98" fmla="*/ 88 w 184"/>
              <a:gd name="T99" fmla="*/ 96 h 176"/>
              <a:gd name="T100" fmla="*/ 88 w 184"/>
              <a:gd name="T101" fmla="*/ 88 h 176"/>
              <a:gd name="T102" fmla="*/ 96 w 184"/>
              <a:gd name="T103" fmla="*/ 80 h 176"/>
              <a:gd name="T104" fmla="*/ 88 w 184"/>
              <a:gd name="T105" fmla="*/ 8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76">
                <a:moveTo>
                  <a:pt x="25" y="64"/>
                </a:moveTo>
                <a:cubicBezTo>
                  <a:pt x="44" y="35"/>
                  <a:pt x="44" y="35"/>
                  <a:pt x="44" y="35"/>
                </a:cubicBezTo>
                <a:cubicBezTo>
                  <a:pt x="63" y="64"/>
                  <a:pt x="63" y="64"/>
                  <a:pt x="63" y="64"/>
                </a:cubicBezTo>
                <a:cubicBezTo>
                  <a:pt x="65" y="66"/>
                  <a:pt x="65" y="66"/>
                  <a:pt x="65" y="66"/>
                </a:cubicBezTo>
                <a:cubicBezTo>
                  <a:pt x="71" y="62"/>
                  <a:pt x="71" y="62"/>
                  <a:pt x="71" y="62"/>
                </a:cubicBezTo>
                <a:cubicBezTo>
                  <a:pt x="47" y="26"/>
                  <a:pt x="47" y="26"/>
                  <a:pt x="47" y="26"/>
                </a:cubicBezTo>
                <a:cubicBezTo>
                  <a:pt x="46" y="24"/>
                  <a:pt x="42" y="24"/>
                  <a:pt x="41" y="26"/>
                </a:cubicBezTo>
                <a:cubicBezTo>
                  <a:pt x="17" y="62"/>
                  <a:pt x="17" y="62"/>
                  <a:pt x="17" y="62"/>
                </a:cubicBezTo>
                <a:cubicBezTo>
                  <a:pt x="23" y="66"/>
                  <a:pt x="23" y="66"/>
                  <a:pt x="23" y="66"/>
                </a:cubicBezTo>
                <a:lnTo>
                  <a:pt x="25" y="64"/>
                </a:lnTo>
                <a:close/>
                <a:moveTo>
                  <a:pt x="176" y="154"/>
                </a:moveTo>
                <a:cubicBezTo>
                  <a:pt x="172" y="164"/>
                  <a:pt x="172" y="164"/>
                  <a:pt x="172" y="164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1" y="26"/>
                  <a:pt x="121" y="26"/>
                  <a:pt x="121" y="26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95" y="50"/>
                  <a:pt x="95" y="50"/>
                  <a:pt x="95" y="50"/>
                </a:cubicBezTo>
                <a:cubicBezTo>
                  <a:pt x="94" y="48"/>
                  <a:pt x="90" y="48"/>
                  <a:pt x="89" y="50"/>
                </a:cubicBezTo>
                <a:cubicBezTo>
                  <a:pt x="68" y="81"/>
                  <a:pt x="68" y="81"/>
                  <a:pt x="68" y="81"/>
                </a:cubicBezTo>
                <a:cubicBezTo>
                  <a:pt x="57" y="64"/>
                  <a:pt x="57" y="64"/>
                  <a:pt x="57" y="64"/>
                </a:cubicBezTo>
                <a:cubicBezTo>
                  <a:pt x="55" y="62"/>
                  <a:pt x="55" y="62"/>
                  <a:pt x="55" y="62"/>
                </a:cubicBezTo>
                <a:cubicBezTo>
                  <a:pt x="49" y="66"/>
                  <a:pt x="49" y="66"/>
                  <a:pt x="49" y="66"/>
                </a:cubicBezTo>
                <a:cubicBezTo>
                  <a:pt x="63" y="88"/>
                  <a:pt x="63" y="88"/>
                  <a:pt x="63" y="88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8" y="154"/>
                  <a:pt x="8" y="154"/>
                  <a:pt x="8" y="154"/>
                </a:cubicBezTo>
                <a:cubicBezTo>
                  <a:pt x="0" y="158"/>
                  <a:pt x="0" y="158"/>
                  <a:pt x="0" y="158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76"/>
                  <a:pt x="8" y="176"/>
                  <a:pt x="8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7" y="172"/>
                  <a:pt x="17" y="172"/>
                  <a:pt x="17" y="172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5" y="153"/>
                  <a:pt x="42" y="155"/>
                  <a:pt x="47" y="158"/>
                </a:cubicBezTo>
                <a:cubicBezTo>
                  <a:pt x="47" y="162"/>
                  <a:pt x="48" y="167"/>
                  <a:pt x="48" y="172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8" y="174"/>
                  <a:pt x="50" y="176"/>
                  <a:pt x="52" y="176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4" y="176"/>
                  <a:pt x="75" y="175"/>
                  <a:pt x="76" y="174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4"/>
                  <a:pt x="108" y="174"/>
                  <a:pt x="108" y="174"/>
                </a:cubicBezTo>
                <a:cubicBezTo>
                  <a:pt x="109" y="175"/>
                  <a:pt x="110" y="176"/>
                  <a:pt x="112" y="176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4" y="176"/>
                  <a:pt x="136" y="174"/>
                  <a:pt x="136" y="172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67"/>
                  <a:pt x="137" y="162"/>
                  <a:pt x="137" y="158"/>
                </a:cubicBezTo>
                <a:cubicBezTo>
                  <a:pt x="142" y="155"/>
                  <a:pt x="149" y="153"/>
                  <a:pt x="154" y="152"/>
                </a:cubicBezTo>
                <a:cubicBezTo>
                  <a:pt x="167" y="172"/>
                  <a:pt x="167" y="172"/>
                  <a:pt x="167" y="172"/>
                </a:cubicBezTo>
                <a:cubicBezTo>
                  <a:pt x="168" y="173"/>
                  <a:pt x="168" y="173"/>
                  <a:pt x="168" y="173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184" y="158"/>
                  <a:pt x="184" y="158"/>
                  <a:pt x="184" y="158"/>
                </a:cubicBezTo>
                <a:lnTo>
                  <a:pt x="176" y="154"/>
                </a:lnTo>
                <a:close/>
                <a:moveTo>
                  <a:pt x="35" y="145"/>
                </a:moveTo>
                <a:cubicBezTo>
                  <a:pt x="41" y="135"/>
                  <a:pt x="41" y="135"/>
                  <a:pt x="41" y="135"/>
                </a:cubicBezTo>
                <a:cubicBezTo>
                  <a:pt x="43" y="139"/>
                  <a:pt x="44" y="144"/>
                  <a:pt x="45" y="148"/>
                </a:cubicBezTo>
                <a:cubicBezTo>
                  <a:pt x="42" y="147"/>
                  <a:pt x="38" y="146"/>
                  <a:pt x="35" y="145"/>
                </a:cubicBezTo>
                <a:close/>
                <a:moveTo>
                  <a:pt x="73" y="160"/>
                </a:moveTo>
                <a:cubicBezTo>
                  <a:pt x="69" y="146"/>
                  <a:pt x="69" y="146"/>
                  <a:pt x="69" y="146"/>
                </a:cubicBezTo>
                <a:cubicBezTo>
                  <a:pt x="83" y="135"/>
                  <a:pt x="83" y="135"/>
                  <a:pt x="83" y="135"/>
                </a:cubicBezTo>
                <a:lnTo>
                  <a:pt x="73" y="160"/>
                </a:lnTo>
                <a:close/>
                <a:moveTo>
                  <a:pt x="111" y="160"/>
                </a:moveTo>
                <a:cubicBezTo>
                  <a:pt x="101" y="135"/>
                  <a:pt x="101" y="135"/>
                  <a:pt x="101" y="135"/>
                </a:cubicBezTo>
                <a:cubicBezTo>
                  <a:pt x="115" y="146"/>
                  <a:pt x="115" y="146"/>
                  <a:pt x="115" y="146"/>
                </a:cubicBezTo>
                <a:lnTo>
                  <a:pt x="111" y="160"/>
                </a:lnTo>
                <a:close/>
                <a:moveTo>
                  <a:pt x="128" y="168"/>
                </a:moveTo>
                <a:cubicBezTo>
                  <a:pt x="117" y="168"/>
                  <a:pt x="117" y="168"/>
                  <a:pt x="117" y="168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4" y="143"/>
                  <a:pt x="124" y="142"/>
                  <a:pt x="122" y="14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0"/>
                  <a:pt x="93" y="120"/>
                  <a:pt x="92" y="120"/>
                </a:cubicBezTo>
                <a:cubicBezTo>
                  <a:pt x="91" y="120"/>
                  <a:pt x="90" y="120"/>
                  <a:pt x="90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0" y="142"/>
                  <a:pt x="60" y="143"/>
                  <a:pt x="60" y="145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5" y="163"/>
                  <a:pt x="55" y="158"/>
                  <a:pt x="54" y="153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2" y="143"/>
                  <a:pt x="50" y="135"/>
                  <a:pt x="47" y="127"/>
                </a:cubicBezTo>
                <a:cubicBezTo>
                  <a:pt x="92" y="59"/>
                  <a:pt x="92" y="59"/>
                  <a:pt x="92" y="59"/>
                </a:cubicBezTo>
                <a:cubicBezTo>
                  <a:pt x="137" y="127"/>
                  <a:pt x="137" y="127"/>
                  <a:pt x="137" y="127"/>
                </a:cubicBezTo>
                <a:cubicBezTo>
                  <a:pt x="132" y="139"/>
                  <a:pt x="129" y="153"/>
                  <a:pt x="128" y="168"/>
                </a:cubicBezTo>
                <a:close/>
                <a:moveTo>
                  <a:pt x="139" y="148"/>
                </a:moveTo>
                <a:cubicBezTo>
                  <a:pt x="140" y="144"/>
                  <a:pt x="141" y="139"/>
                  <a:pt x="143" y="13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6" y="146"/>
                  <a:pt x="142" y="147"/>
                  <a:pt x="139" y="148"/>
                </a:cubicBezTo>
                <a:close/>
                <a:moveTo>
                  <a:pt x="47" y="78"/>
                </a:moveTo>
                <a:cubicBezTo>
                  <a:pt x="41" y="74"/>
                  <a:pt x="41" y="74"/>
                  <a:pt x="41" y="74"/>
                </a:cubicBezTo>
                <a:cubicBezTo>
                  <a:pt x="1" y="134"/>
                  <a:pt x="1" y="134"/>
                  <a:pt x="1" y="134"/>
                </a:cubicBezTo>
                <a:cubicBezTo>
                  <a:pt x="7" y="138"/>
                  <a:pt x="7" y="138"/>
                  <a:pt x="7" y="138"/>
                </a:cubicBezTo>
                <a:lnTo>
                  <a:pt x="47" y="78"/>
                </a:lnTo>
                <a:close/>
                <a:moveTo>
                  <a:pt x="41" y="64"/>
                </a:moveTo>
                <a:cubicBezTo>
                  <a:pt x="47" y="54"/>
                  <a:pt x="47" y="54"/>
                  <a:pt x="47" y="54"/>
                </a:cubicBezTo>
                <a:cubicBezTo>
                  <a:pt x="41" y="50"/>
                  <a:pt x="41" y="50"/>
                  <a:pt x="41" y="50"/>
                </a:cubicBezTo>
                <a:cubicBezTo>
                  <a:pt x="31" y="64"/>
                  <a:pt x="31" y="64"/>
                  <a:pt x="31" y="64"/>
                </a:cubicBezTo>
                <a:cubicBezTo>
                  <a:pt x="9" y="98"/>
                  <a:pt x="9" y="98"/>
                  <a:pt x="9" y="98"/>
                </a:cubicBezTo>
                <a:cubicBezTo>
                  <a:pt x="15" y="102"/>
                  <a:pt x="15" y="102"/>
                  <a:pt x="15" y="102"/>
                </a:cubicBezTo>
                <a:lnTo>
                  <a:pt x="41" y="64"/>
                </a:lnTo>
                <a:close/>
                <a:moveTo>
                  <a:pt x="23" y="138"/>
                </a:moveTo>
                <a:cubicBezTo>
                  <a:pt x="47" y="102"/>
                  <a:pt x="47" y="102"/>
                  <a:pt x="47" y="102"/>
                </a:cubicBezTo>
                <a:cubicBezTo>
                  <a:pt x="41" y="98"/>
                  <a:pt x="41" y="98"/>
                  <a:pt x="41" y="98"/>
                </a:cubicBezTo>
                <a:cubicBezTo>
                  <a:pt x="17" y="134"/>
                  <a:pt x="17" y="134"/>
                  <a:pt x="17" y="134"/>
                </a:cubicBezTo>
                <a:lnTo>
                  <a:pt x="23" y="138"/>
                </a:lnTo>
                <a:close/>
                <a:moveTo>
                  <a:pt x="105" y="40"/>
                </a:moveTo>
                <a:cubicBezTo>
                  <a:pt x="124" y="11"/>
                  <a:pt x="124" y="11"/>
                  <a:pt x="124" y="11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0"/>
                  <a:pt x="122" y="0"/>
                  <a:pt x="121" y="2"/>
                </a:cubicBezTo>
                <a:cubicBezTo>
                  <a:pt x="97" y="38"/>
                  <a:pt x="97" y="38"/>
                  <a:pt x="97" y="38"/>
                </a:cubicBezTo>
                <a:cubicBezTo>
                  <a:pt x="103" y="42"/>
                  <a:pt x="103" y="42"/>
                  <a:pt x="103" y="42"/>
                </a:cubicBezTo>
                <a:lnTo>
                  <a:pt x="105" y="40"/>
                </a:lnTo>
                <a:close/>
                <a:moveTo>
                  <a:pt x="135" y="38"/>
                </a:moveTo>
                <a:cubicBezTo>
                  <a:pt x="129" y="42"/>
                  <a:pt x="129" y="42"/>
                  <a:pt x="129" y="42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37" y="40"/>
                  <a:pt x="137" y="40"/>
                  <a:pt x="137" y="40"/>
                </a:cubicBezTo>
                <a:lnTo>
                  <a:pt x="135" y="38"/>
                </a:lnTo>
                <a:close/>
                <a:moveTo>
                  <a:pt x="143" y="74"/>
                </a:moveTo>
                <a:cubicBezTo>
                  <a:pt x="137" y="78"/>
                  <a:pt x="137" y="78"/>
                  <a:pt x="137" y="78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7" y="110"/>
                  <a:pt x="167" y="110"/>
                  <a:pt x="167" y="110"/>
                </a:cubicBezTo>
                <a:lnTo>
                  <a:pt x="143" y="74"/>
                </a:lnTo>
                <a:close/>
                <a:moveTo>
                  <a:pt x="145" y="114"/>
                </a:moveTo>
                <a:cubicBezTo>
                  <a:pt x="161" y="138"/>
                  <a:pt x="161" y="138"/>
                  <a:pt x="161" y="138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51" y="110"/>
                  <a:pt x="151" y="110"/>
                  <a:pt x="151" y="110"/>
                </a:cubicBezTo>
                <a:lnTo>
                  <a:pt x="145" y="114"/>
                </a:lnTo>
                <a:close/>
                <a:moveTo>
                  <a:pt x="88" y="112"/>
                </a:moveTo>
                <a:cubicBezTo>
                  <a:pt x="96" y="112"/>
                  <a:pt x="96" y="112"/>
                  <a:pt x="96" y="112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8" y="104"/>
                  <a:pt x="88" y="104"/>
                  <a:pt x="88" y="104"/>
                </a:cubicBezTo>
                <a:lnTo>
                  <a:pt x="88" y="112"/>
                </a:lnTo>
                <a:close/>
                <a:moveTo>
                  <a:pt x="88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88"/>
                  <a:pt x="96" y="88"/>
                  <a:pt x="96" y="88"/>
                </a:cubicBezTo>
                <a:cubicBezTo>
                  <a:pt x="88" y="88"/>
                  <a:pt x="88" y="88"/>
                  <a:pt x="88" y="88"/>
                </a:cubicBezTo>
                <a:lnTo>
                  <a:pt x="88" y="96"/>
                </a:lnTo>
                <a:close/>
                <a:moveTo>
                  <a:pt x="88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72"/>
                  <a:pt x="96" y="72"/>
                  <a:pt x="96" y="72"/>
                </a:cubicBezTo>
                <a:cubicBezTo>
                  <a:pt x="88" y="72"/>
                  <a:pt x="88" y="72"/>
                  <a:pt x="88" y="72"/>
                </a:cubicBezTo>
                <a:lnTo>
                  <a:pt x="88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2604250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200" dirty="0"/>
              <a:t>Resources, energy &amp; agriculture + Public sector, science &amp; culture </a:t>
            </a:r>
            <a:br>
              <a:rPr lang="en-US" sz="2200" dirty="0"/>
            </a:br>
            <a:r>
              <a:rPr lang="en-US" sz="2000" dirty="0">
                <a:solidFill>
                  <a:schemeClr val="accent1"/>
                </a:solidFill>
              </a:rPr>
              <a:t>index of icons – basic shapes</a:t>
            </a:r>
            <a:endParaRPr lang="en-US" sz="2000" dirty="0"/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Mining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Hard coal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Quarrying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Lignite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Petroleum (Crude oil) / Pumpjack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Gasoline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Fuel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Natural gas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Pipeline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Power engineering / Power station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Renewable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energy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Nuclear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energy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Agriculture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Crop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cultivation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Livestock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production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Forestry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Fishery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Government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Public administration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Legal services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Law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Administrative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&amp; support services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Healthcare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Military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/ Defense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Water supply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Waste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&amp; remediation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Mail / </a:t>
            </a:r>
          </a:p>
          <a:p>
            <a:pPr algn="ctr"/>
            <a:r>
              <a:rPr lang="en-US" sz="800" b="1" dirty="0">
                <a:solidFill>
                  <a:schemeClr val="tx2"/>
                </a:solidFill>
              </a:rPr>
              <a:t>Delivery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Education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Research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Space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Culture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Art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91996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Music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Media</a:t>
            </a:r>
          </a:p>
        </p:txBody>
      </p:sp>
      <p:sp>
        <p:nvSpPr>
          <p:cNvPr id="109" name="pole tekstowe 528"/>
          <p:cNvSpPr txBox="1"/>
          <p:nvPr/>
        </p:nvSpPr>
        <p:spPr>
          <a:xfrm>
            <a:off x="856242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Entertainment</a:t>
            </a:r>
          </a:p>
        </p:txBody>
      </p:sp>
      <p:sp>
        <p:nvSpPr>
          <p:cNvPr id="239" name="Freeform 666"/>
          <p:cNvSpPr>
            <a:spLocks noEditPoints="1"/>
          </p:cNvSpPr>
          <p:nvPr/>
        </p:nvSpPr>
        <p:spPr bwMode="auto">
          <a:xfrm>
            <a:off x="3041143" y="1874059"/>
            <a:ext cx="359235" cy="343853"/>
          </a:xfrm>
          <a:custGeom>
            <a:avLst/>
            <a:gdLst>
              <a:gd name="T0" fmla="*/ 85 w 168"/>
              <a:gd name="T1" fmla="*/ 22 h 161"/>
              <a:gd name="T2" fmla="*/ 87 w 168"/>
              <a:gd name="T3" fmla="*/ 31 h 161"/>
              <a:gd name="T4" fmla="*/ 90 w 168"/>
              <a:gd name="T5" fmla="*/ 22 h 161"/>
              <a:gd name="T6" fmla="*/ 52 w 168"/>
              <a:gd name="T7" fmla="*/ 57 h 161"/>
              <a:gd name="T8" fmla="*/ 65 w 168"/>
              <a:gd name="T9" fmla="*/ 47 h 161"/>
              <a:gd name="T10" fmla="*/ 115 w 168"/>
              <a:gd name="T11" fmla="*/ 41 h 161"/>
              <a:gd name="T12" fmla="*/ 106 w 168"/>
              <a:gd name="T13" fmla="*/ 55 h 161"/>
              <a:gd name="T14" fmla="*/ 124 w 168"/>
              <a:gd name="T15" fmla="*/ 53 h 161"/>
              <a:gd name="T16" fmla="*/ 116 w 168"/>
              <a:gd name="T17" fmla="*/ 125 h 161"/>
              <a:gd name="T18" fmla="*/ 128 w 168"/>
              <a:gd name="T19" fmla="*/ 137 h 161"/>
              <a:gd name="T20" fmla="*/ 112 w 168"/>
              <a:gd name="T21" fmla="*/ 137 h 161"/>
              <a:gd name="T22" fmla="*/ 116 w 168"/>
              <a:gd name="T23" fmla="*/ 141 h 161"/>
              <a:gd name="T24" fmla="*/ 52 w 168"/>
              <a:gd name="T25" fmla="*/ 149 h 161"/>
              <a:gd name="T26" fmla="*/ 52 w 168"/>
              <a:gd name="T27" fmla="*/ 141 h 161"/>
              <a:gd name="T28" fmla="*/ 56 w 168"/>
              <a:gd name="T29" fmla="*/ 137 h 161"/>
              <a:gd name="T30" fmla="*/ 168 w 168"/>
              <a:gd name="T31" fmla="*/ 89 h 161"/>
              <a:gd name="T32" fmla="*/ 156 w 168"/>
              <a:gd name="T33" fmla="*/ 61 h 161"/>
              <a:gd name="T34" fmla="*/ 156 w 168"/>
              <a:gd name="T35" fmla="*/ 44 h 161"/>
              <a:gd name="T36" fmla="*/ 136 w 168"/>
              <a:gd name="T37" fmla="*/ 31 h 161"/>
              <a:gd name="T38" fmla="*/ 109 w 168"/>
              <a:gd name="T39" fmla="*/ 8 h 161"/>
              <a:gd name="T40" fmla="*/ 85 w 168"/>
              <a:gd name="T41" fmla="*/ 1 h 161"/>
              <a:gd name="T42" fmla="*/ 59 w 168"/>
              <a:gd name="T43" fmla="*/ 28 h 161"/>
              <a:gd name="T44" fmla="*/ 46 w 168"/>
              <a:gd name="T45" fmla="*/ 22 h 161"/>
              <a:gd name="T46" fmla="*/ 22 w 168"/>
              <a:gd name="T47" fmla="*/ 35 h 161"/>
              <a:gd name="T48" fmla="*/ 4 w 168"/>
              <a:gd name="T49" fmla="*/ 61 h 161"/>
              <a:gd name="T50" fmla="*/ 4 w 168"/>
              <a:gd name="T51" fmla="*/ 93 h 161"/>
              <a:gd name="T52" fmla="*/ 8 w 168"/>
              <a:gd name="T53" fmla="*/ 109 h 161"/>
              <a:gd name="T54" fmla="*/ 0 w 168"/>
              <a:gd name="T55" fmla="*/ 125 h 161"/>
              <a:gd name="T56" fmla="*/ 17 w 168"/>
              <a:gd name="T57" fmla="*/ 117 h 161"/>
              <a:gd name="T58" fmla="*/ 28 w 168"/>
              <a:gd name="T59" fmla="*/ 137 h 161"/>
              <a:gd name="T60" fmla="*/ 76 w 168"/>
              <a:gd name="T61" fmla="*/ 133 h 161"/>
              <a:gd name="T62" fmla="*/ 116 w 168"/>
              <a:gd name="T63" fmla="*/ 161 h 161"/>
              <a:gd name="T64" fmla="*/ 149 w 168"/>
              <a:gd name="T65" fmla="*/ 124 h 161"/>
              <a:gd name="T66" fmla="*/ 160 w 168"/>
              <a:gd name="T67" fmla="*/ 125 h 161"/>
              <a:gd name="T68" fmla="*/ 160 w 168"/>
              <a:gd name="T69" fmla="*/ 101 h 161"/>
              <a:gd name="T70" fmla="*/ 158 w 168"/>
              <a:gd name="T71" fmla="*/ 93 h 161"/>
              <a:gd name="T72" fmla="*/ 34 w 168"/>
              <a:gd name="T73" fmla="*/ 45 h 161"/>
              <a:gd name="T74" fmla="*/ 57 w 168"/>
              <a:gd name="T75" fmla="*/ 37 h 161"/>
              <a:gd name="T76" fmla="*/ 83 w 168"/>
              <a:gd name="T77" fmla="*/ 10 h 161"/>
              <a:gd name="T78" fmla="*/ 102 w 168"/>
              <a:gd name="T79" fmla="*/ 14 h 161"/>
              <a:gd name="T80" fmla="*/ 127 w 168"/>
              <a:gd name="T81" fmla="*/ 35 h 161"/>
              <a:gd name="T82" fmla="*/ 127 w 168"/>
              <a:gd name="T83" fmla="*/ 47 h 161"/>
              <a:gd name="T84" fmla="*/ 22 w 168"/>
              <a:gd name="T85" fmla="*/ 61 h 161"/>
              <a:gd name="T86" fmla="*/ 36 w 168"/>
              <a:gd name="T87" fmla="*/ 137 h 161"/>
              <a:gd name="T88" fmla="*/ 52 w 168"/>
              <a:gd name="T89" fmla="*/ 153 h 161"/>
              <a:gd name="T90" fmla="*/ 116 w 168"/>
              <a:gd name="T91" fmla="*/ 121 h 161"/>
              <a:gd name="T92" fmla="*/ 142 w 168"/>
              <a:gd name="T93" fmla="*/ 122 h 161"/>
              <a:gd name="T94" fmla="*/ 116 w 168"/>
              <a:gd name="T95" fmla="*/ 113 h 161"/>
              <a:gd name="T96" fmla="*/ 52 w 168"/>
              <a:gd name="T97" fmla="*/ 113 h 161"/>
              <a:gd name="T98" fmla="*/ 26 w 168"/>
              <a:gd name="T99" fmla="*/ 122 h 161"/>
              <a:gd name="T100" fmla="*/ 142 w 168"/>
              <a:gd name="T101" fmla="*/ 122 h 161"/>
              <a:gd name="T102" fmla="*/ 160 w 168"/>
              <a:gd name="T103" fmla="*/ 6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1">
                <a:moveTo>
                  <a:pt x="90" y="22"/>
                </a:moveTo>
                <a:cubicBezTo>
                  <a:pt x="90" y="22"/>
                  <a:pt x="89" y="21"/>
                  <a:pt x="88" y="21"/>
                </a:cubicBezTo>
                <a:cubicBezTo>
                  <a:pt x="87" y="21"/>
                  <a:pt x="85" y="21"/>
                  <a:pt x="85" y="22"/>
                </a:cubicBezTo>
                <a:cubicBezTo>
                  <a:pt x="71" y="35"/>
                  <a:pt x="71" y="35"/>
                  <a:pt x="71" y="35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31"/>
                  <a:pt x="87" y="31"/>
                  <a:pt x="87" y="31"/>
                </a:cubicBezTo>
                <a:cubicBezTo>
                  <a:pt x="97" y="42"/>
                  <a:pt x="97" y="42"/>
                  <a:pt x="97" y="42"/>
                </a:cubicBezTo>
                <a:cubicBezTo>
                  <a:pt x="103" y="36"/>
                  <a:pt x="103" y="36"/>
                  <a:pt x="103" y="36"/>
                </a:cubicBezTo>
                <a:lnTo>
                  <a:pt x="90" y="22"/>
                </a:lnTo>
                <a:close/>
                <a:moveTo>
                  <a:pt x="50" y="43"/>
                </a:moveTo>
                <a:cubicBezTo>
                  <a:pt x="44" y="54"/>
                  <a:pt x="44" y="54"/>
                  <a:pt x="44" y="54"/>
                </a:cubicBezTo>
                <a:cubicBezTo>
                  <a:pt x="52" y="57"/>
                  <a:pt x="52" y="57"/>
                  <a:pt x="52" y="57"/>
                </a:cubicBezTo>
                <a:cubicBezTo>
                  <a:pt x="55" y="50"/>
                  <a:pt x="55" y="50"/>
                  <a:pt x="55" y="50"/>
                </a:cubicBezTo>
                <a:cubicBezTo>
                  <a:pt x="62" y="54"/>
                  <a:pt x="62" y="54"/>
                  <a:pt x="62" y="54"/>
                </a:cubicBezTo>
                <a:cubicBezTo>
                  <a:pt x="65" y="47"/>
                  <a:pt x="65" y="47"/>
                  <a:pt x="65" y="47"/>
                </a:cubicBezTo>
                <a:cubicBezTo>
                  <a:pt x="55" y="41"/>
                  <a:pt x="55" y="41"/>
                  <a:pt x="55" y="41"/>
                </a:cubicBezTo>
                <a:cubicBezTo>
                  <a:pt x="53" y="40"/>
                  <a:pt x="51" y="41"/>
                  <a:pt x="50" y="43"/>
                </a:cubicBezTo>
                <a:close/>
                <a:moveTo>
                  <a:pt x="115" y="41"/>
                </a:moveTo>
                <a:cubicBezTo>
                  <a:pt x="114" y="41"/>
                  <a:pt x="113" y="41"/>
                  <a:pt x="112" y="42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7" y="42"/>
                  <a:pt x="116" y="41"/>
                  <a:pt x="115" y="41"/>
                </a:cubicBezTo>
                <a:close/>
                <a:moveTo>
                  <a:pt x="116" y="125"/>
                </a:moveTo>
                <a:cubicBezTo>
                  <a:pt x="109" y="125"/>
                  <a:pt x="104" y="130"/>
                  <a:pt x="104" y="137"/>
                </a:cubicBezTo>
                <a:cubicBezTo>
                  <a:pt x="104" y="144"/>
                  <a:pt x="109" y="149"/>
                  <a:pt x="116" y="149"/>
                </a:cubicBezTo>
                <a:cubicBezTo>
                  <a:pt x="123" y="149"/>
                  <a:pt x="128" y="144"/>
                  <a:pt x="128" y="137"/>
                </a:cubicBezTo>
                <a:cubicBezTo>
                  <a:pt x="128" y="130"/>
                  <a:pt x="123" y="125"/>
                  <a:pt x="116" y="125"/>
                </a:cubicBezTo>
                <a:close/>
                <a:moveTo>
                  <a:pt x="116" y="141"/>
                </a:moveTo>
                <a:cubicBezTo>
                  <a:pt x="114" y="141"/>
                  <a:pt x="112" y="139"/>
                  <a:pt x="112" y="137"/>
                </a:cubicBezTo>
                <a:cubicBezTo>
                  <a:pt x="112" y="135"/>
                  <a:pt x="114" y="133"/>
                  <a:pt x="116" y="133"/>
                </a:cubicBezTo>
                <a:cubicBezTo>
                  <a:pt x="118" y="133"/>
                  <a:pt x="120" y="135"/>
                  <a:pt x="120" y="137"/>
                </a:cubicBezTo>
                <a:cubicBezTo>
                  <a:pt x="120" y="139"/>
                  <a:pt x="118" y="141"/>
                  <a:pt x="116" y="141"/>
                </a:cubicBezTo>
                <a:close/>
                <a:moveTo>
                  <a:pt x="52" y="125"/>
                </a:moveTo>
                <a:cubicBezTo>
                  <a:pt x="45" y="125"/>
                  <a:pt x="40" y="130"/>
                  <a:pt x="40" y="137"/>
                </a:cubicBezTo>
                <a:cubicBezTo>
                  <a:pt x="40" y="144"/>
                  <a:pt x="45" y="149"/>
                  <a:pt x="52" y="149"/>
                </a:cubicBezTo>
                <a:cubicBezTo>
                  <a:pt x="59" y="149"/>
                  <a:pt x="64" y="144"/>
                  <a:pt x="64" y="137"/>
                </a:cubicBezTo>
                <a:cubicBezTo>
                  <a:pt x="64" y="130"/>
                  <a:pt x="59" y="125"/>
                  <a:pt x="52" y="125"/>
                </a:cubicBezTo>
                <a:close/>
                <a:moveTo>
                  <a:pt x="52" y="141"/>
                </a:moveTo>
                <a:cubicBezTo>
                  <a:pt x="50" y="141"/>
                  <a:pt x="48" y="139"/>
                  <a:pt x="48" y="137"/>
                </a:cubicBezTo>
                <a:cubicBezTo>
                  <a:pt x="48" y="135"/>
                  <a:pt x="50" y="133"/>
                  <a:pt x="52" y="133"/>
                </a:cubicBezTo>
                <a:cubicBezTo>
                  <a:pt x="54" y="133"/>
                  <a:pt x="56" y="135"/>
                  <a:pt x="56" y="137"/>
                </a:cubicBezTo>
                <a:cubicBezTo>
                  <a:pt x="56" y="139"/>
                  <a:pt x="54" y="141"/>
                  <a:pt x="52" y="141"/>
                </a:cubicBezTo>
                <a:close/>
                <a:moveTo>
                  <a:pt x="164" y="93"/>
                </a:moveTo>
                <a:cubicBezTo>
                  <a:pt x="166" y="93"/>
                  <a:pt x="168" y="91"/>
                  <a:pt x="168" y="89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8" y="63"/>
                  <a:pt x="166" y="61"/>
                  <a:pt x="164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8"/>
                  <a:pt x="159" y="47"/>
                  <a:pt x="158" y="46"/>
                </a:cubicBezTo>
                <a:cubicBezTo>
                  <a:pt x="157" y="45"/>
                  <a:pt x="157" y="44"/>
                  <a:pt x="156" y="44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4"/>
                  <a:pt x="136" y="32"/>
                  <a:pt x="136" y="31"/>
                </a:cubicBezTo>
                <a:cubicBezTo>
                  <a:pt x="136" y="30"/>
                  <a:pt x="135" y="30"/>
                  <a:pt x="134" y="2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9" y="8"/>
                  <a:pt x="109" y="8"/>
                  <a:pt x="109" y="8"/>
                </a:cubicBezTo>
                <a:cubicBezTo>
                  <a:pt x="108" y="6"/>
                  <a:pt x="106" y="5"/>
                  <a:pt x="104" y="5"/>
                </a:cubicBezTo>
                <a:cubicBezTo>
                  <a:pt x="94" y="8"/>
                  <a:pt x="94" y="8"/>
                  <a:pt x="94" y="8"/>
                </a:cubicBezTo>
                <a:cubicBezTo>
                  <a:pt x="85" y="1"/>
                  <a:pt x="85" y="1"/>
                  <a:pt x="85" y="1"/>
                </a:cubicBezTo>
                <a:cubicBezTo>
                  <a:pt x="84" y="1"/>
                  <a:pt x="83" y="0"/>
                  <a:pt x="82" y="0"/>
                </a:cubicBezTo>
                <a:cubicBezTo>
                  <a:pt x="81" y="1"/>
                  <a:pt x="80" y="1"/>
                  <a:pt x="79" y="2"/>
                </a:cubicBezTo>
                <a:cubicBezTo>
                  <a:pt x="59" y="28"/>
                  <a:pt x="59" y="28"/>
                  <a:pt x="59" y="28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0" y="21"/>
                  <a:pt x="49" y="21"/>
                </a:cubicBezTo>
                <a:cubicBezTo>
                  <a:pt x="48" y="21"/>
                  <a:pt x="47" y="21"/>
                  <a:pt x="46" y="22"/>
                </a:cubicBezTo>
                <a:cubicBezTo>
                  <a:pt x="34" y="36"/>
                  <a:pt x="34" y="36"/>
                  <a:pt x="34" y="36"/>
                </a:cubicBezTo>
                <a:cubicBezTo>
                  <a:pt x="25" y="34"/>
                  <a:pt x="25" y="34"/>
                  <a:pt x="25" y="34"/>
                </a:cubicBezTo>
                <a:cubicBezTo>
                  <a:pt x="24" y="34"/>
                  <a:pt x="23" y="34"/>
                  <a:pt x="22" y="35"/>
                </a:cubicBezTo>
                <a:cubicBezTo>
                  <a:pt x="21" y="35"/>
                  <a:pt x="20" y="36"/>
                  <a:pt x="20" y="37"/>
                </a:cubicBezTo>
                <a:cubicBezTo>
                  <a:pt x="14" y="61"/>
                  <a:pt x="14" y="61"/>
                  <a:pt x="14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63"/>
                  <a:pt x="0" y="6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2" y="93"/>
                  <a:pt x="4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01"/>
                  <a:pt x="8" y="101"/>
                  <a:pt x="8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25"/>
                  <a:pt x="0" y="125"/>
                  <a:pt x="0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17"/>
                  <a:pt x="8" y="117"/>
                  <a:pt x="8" y="117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20" y="129"/>
                  <a:pt x="24" y="132"/>
                  <a:pt x="28" y="133"/>
                </a:cubicBezTo>
                <a:cubicBezTo>
                  <a:pt x="28" y="134"/>
                  <a:pt x="28" y="136"/>
                  <a:pt x="28" y="137"/>
                </a:cubicBezTo>
                <a:cubicBezTo>
                  <a:pt x="28" y="150"/>
                  <a:pt x="39" y="161"/>
                  <a:pt x="52" y="161"/>
                </a:cubicBezTo>
                <a:cubicBezTo>
                  <a:pt x="65" y="161"/>
                  <a:pt x="76" y="150"/>
                  <a:pt x="76" y="137"/>
                </a:cubicBezTo>
                <a:cubicBezTo>
                  <a:pt x="76" y="136"/>
                  <a:pt x="76" y="134"/>
                  <a:pt x="76" y="133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2" y="134"/>
                  <a:pt x="92" y="136"/>
                  <a:pt x="92" y="137"/>
                </a:cubicBezTo>
                <a:cubicBezTo>
                  <a:pt x="92" y="150"/>
                  <a:pt x="103" y="161"/>
                  <a:pt x="116" y="161"/>
                </a:cubicBezTo>
                <a:cubicBezTo>
                  <a:pt x="129" y="161"/>
                  <a:pt x="140" y="150"/>
                  <a:pt x="140" y="137"/>
                </a:cubicBezTo>
                <a:cubicBezTo>
                  <a:pt x="140" y="136"/>
                  <a:pt x="140" y="134"/>
                  <a:pt x="140" y="133"/>
                </a:cubicBezTo>
                <a:cubicBezTo>
                  <a:pt x="144" y="132"/>
                  <a:pt x="148" y="129"/>
                  <a:pt x="149" y="124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8" y="125"/>
                  <a:pt x="168" y="125"/>
                  <a:pt x="168" y="125"/>
                </a:cubicBezTo>
                <a:cubicBezTo>
                  <a:pt x="168" y="101"/>
                  <a:pt x="168" y="101"/>
                  <a:pt x="168" y="101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8" y="93"/>
                  <a:pt x="158" y="93"/>
                  <a:pt x="158" y="93"/>
                </a:cubicBezTo>
                <a:lnTo>
                  <a:pt x="164" y="93"/>
                </a:lnTo>
                <a:close/>
                <a:moveTo>
                  <a:pt x="27" y="43"/>
                </a:moveTo>
                <a:cubicBezTo>
                  <a:pt x="34" y="45"/>
                  <a:pt x="34" y="45"/>
                  <a:pt x="34" y="45"/>
                </a:cubicBezTo>
                <a:cubicBezTo>
                  <a:pt x="36" y="45"/>
                  <a:pt x="37" y="45"/>
                  <a:pt x="38" y="43"/>
                </a:cubicBezTo>
                <a:cubicBezTo>
                  <a:pt x="49" y="30"/>
                  <a:pt x="49" y="30"/>
                  <a:pt x="49" y="30"/>
                </a:cubicBezTo>
                <a:cubicBezTo>
                  <a:pt x="57" y="37"/>
                  <a:pt x="57" y="37"/>
                  <a:pt x="57" y="37"/>
                </a:cubicBezTo>
                <a:cubicBezTo>
                  <a:pt x="58" y="38"/>
                  <a:pt x="59" y="38"/>
                  <a:pt x="60" y="38"/>
                </a:cubicBezTo>
                <a:cubicBezTo>
                  <a:pt x="61" y="38"/>
                  <a:pt x="62" y="37"/>
                  <a:pt x="63" y="36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6"/>
                  <a:pt x="90" y="16"/>
                  <a:pt x="90" y="16"/>
                </a:cubicBezTo>
                <a:cubicBezTo>
                  <a:pt x="91" y="16"/>
                  <a:pt x="93" y="17"/>
                  <a:pt x="94" y="16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5" y="25"/>
                  <a:pt x="106" y="26"/>
                  <a:pt x="107" y="26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2"/>
                  <a:pt x="124" y="43"/>
                  <a:pt x="124" y="44"/>
                </a:cubicBezTo>
                <a:cubicBezTo>
                  <a:pt x="125" y="46"/>
                  <a:pt x="126" y="46"/>
                  <a:pt x="127" y="47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22" y="61"/>
                  <a:pt x="22" y="61"/>
                  <a:pt x="22" y="61"/>
                </a:cubicBezTo>
                <a:lnTo>
                  <a:pt x="27" y="43"/>
                </a:lnTo>
                <a:close/>
                <a:moveTo>
                  <a:pt x="52" y="153"/>
                </a:moveTo>
                <a:cubicBezTo>
                  <a:pt x="43" y="153"/>
                  <a:pt x="36" y="146"/>
                  <a:pt x="36" y="137"/>
                </a:cubicBezTo>
                <a:cubicBezTo>
                  <a:pt x="36" y="128"/>
                  <a:pt x="43" y="121"/>
                  <a:pt x="52" y="121"/>
                </a:cubicBezTo>
                <a:cubicBezTo>
                  <a:pt x="61" y="121"/>
                  <a:pt x="68" y="128"/>
                  <a:pt x="68" y="137"/>
                </a:cubicBezTo>
                <a:cubicBezTo>
                  <a:pt x="68" y="146"/>
                  <a:pt x="61" y="153"/>
                  <a:pt x="52" y="153"/>
                </a:cubicBezTo>
                <a:close/>
                <a:moveTo>
                  <a:pt x="116" y="153"/>
                </a:moveTo>
                <a:cubicBezTo>
                  <a:pt x="107" y="153"/>
                  <a:pt x="100" y="146"/>
                  <a:pt x="100" y="137"/>
                </a:cubicBezTo>
                <a:cubicBezTo>
                  <a:pt x="100" y="128"/>
                  <a:pt x="107" y="121"/>
                  <a:pt x="116" y="121"/>
                </a:cubicBezTo>
                <a:cubicBezTo>
                  <a:pt x="125" y="121"/>
                  <a:pt x="132" y="128"/>
                  <a:pt x="132" y="137"/>
                </a:cubicBezTo>
                <a:cubicBezTo>
                  <a:pt x="132" y="146"/>
                  <a:pt x="125" y="153"/>
                  <a:pt x="116" y="153"/>
                </a:cubicBezTo>
                <a:close/>
                <a:moveTo>
                  <a:pt x="142" y="122"/>
                </a:moveTo>
                <a:cubicBezTo>
                  <a:pt x="141" y="124"/>
                  <a:pt x="140" y="125"/>
                  <a:pt x="138" y="125"/>
                </a:cubicBezTo>
                <a:cubicBezTo>
                  <a:pt x="137" y="125"/>
                  <a:pt x="137" y="125"/>
                  <a:pt x="137" y="125"/>
                </a:cubicBezTo>
                <a:cubicBezTo>
                  <a:pt x="133" y="118"/>
                  <a:pt x="125" y="113"/>
                  <a:pt x="116" y="113"/>
                </a:cubicBezTo>
                <a:cubicBezTo>
                  <a:pt x="107" y="113"/>
                  <a:pt x="99" y="118"/>
                  <a:pt x="95" y="125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69" y="118"/>
                  <a:pt x="61" y="113"/>
                  <a:pt x="52" y="113"/>
                </a:cubicBezTo>
                <a:cubicBezTo>
                  <a:pt x="43" y="113"/>
                  <a:pt x="35" y="118"/>
                  <a:pt x="31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28" y="125"/>
                  <a:pt x="27" y="124"/>
                  <a:pt x="26" y="122"/>
                </a:cubicBezTo>
                <a:cubicBezTo>
                  <a:pt x="19" y="93"/>
                  <a:pt x="19" y="93"/>
                  <a:pt x="19" y="93"/>
                </a:cubicBezTo>
                <a:cubicBezTo>
                  <a:pt x="149" y="93"/>
                  <a:pt x="149" y="93"/>
                  <a:pt x="149" y="93"/>
                </a:cubicBezTo>
                <a:lnTo>
                  <a:pt x="142" y="122"/>
                </a:lnTo>
                <a:close/>
                <a:moveTo>
                  <a:pt x="8" y="85"/>
                </a:moveTo>
                <a:cubicBezTo>
                  <a:pt x="8" y="69"/>
                  <a:pt x="8" y="69"/>
                  <a:pt x="8" y="6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85"/>
                  <a:pt x="160" y="85"/>
                  <a:pt x="160" y="85"/>
                </a:cubicBezTo>
                <a:lnTo>
                  <a:pt x="8" y="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3" name="Freeform 667"/>
          <p:cNvSpPr>
            <a:spLocks noEditPoints="1"/>
          </p:cNvSpPr>
          <p:nvPr/>
        </p:nvSpPr>
        <p:spPr bwMode="auto">
          <a:xfrm>
            <a:off x="5548551" y="1858676"/>
            <a:ext cx="316706" cy="359235"/>
          </a:xfrm>
          <a:custGeom>
            <a:avLst/>
            <a:gdLst>
              <a:gd name="T0" fmla="*/ 131 w 148"/>
              <a:gd name="T1" fmla="*/ 41 h 168"/>
              <a:gd name="T2" fmla="*/ 124 w 148"/>
              <a:gd name="T3" fmla="*/ 44 h 168"/>
              <a:gd name="T4" fmla="*/ 116 w 148"/>
              <a:gd name="T5" fmla="*/ 38 h 168"/>
              <a:gd name="T6" fmla="*/ 96 w 148"/>
              <a:gd name="T7" fmla="*/ 0 h 168"/>
              <a:gd name="T8" fmla="*/ 12 w 148"/>
              <a:gd name="T9" fmla="*/ 20 h 168"/>
              <a:gd name="T10" fmla="*/ 0 w 148"/>
              <a:gd name="T11" fmla="*/ 160 h 168"/>
              <a:gd name="T12" fmla="*/ 8 w 148"/>
              <a:gd name="T13" fmla="*/ 168 h 168"/>
              <a:gd name="T14" fmla="*/ 16 w 148"/>
              <a:gd name="T15" fmla="*/ 152 h 168"/>
              <a:gd name="T16" fmla="*/ 120 w 148"/>
              <a:gd name="T17" fmla="*/ 160 h 168"/>
              <a:gd name="T18" fmla="*/ 128 w 148"/>
              <a:gd name="T19" fmla="*/ 168 h 168"/>
              <a:gd name="T20" fmla="*/ 116 w 148"/>
              <a:gd name="T21" fmla="*/ 145 h 168"/>
              <a:gd name="T22" fmla="*/ 120 w 148"/>
              <a:gd name="T23" fmla="*/ 96 h 168"/>
              <a:gd name="T24" fmla="*/ 124 w 148"/>
              <a:gd name="T25" fmla="*/ 132 h 168"/>
              <a:gd name="T26" fmla="*/ 148 w 148"/>
              <a:gd name="T27" fmla="*/ 132 h 168"/>
              <a:gd name="T28" fmla="*/ 147 w 148"/>
              <a:gd name="T29" fmla="*/ 57 h 168"/>
              <a:gd name="T30" fmla="*/ 20 w 148"/>
              <a:gd name="T31" fmla="*/ 144 h 168"/>
              <a:gd name="T32" fmla="*/ 32 w 148"/>
              <a:gd name="T33" fmla="*/ 8 h 168"/>
              <a:gd name="T34" fmla="*/ 108 w 148"/>
              <a:gd name="T35" fmla="*/ 20 h 168"/>
              <a:gd name="T36" fmla="*/ 140 w 148"/>
              <a:gd name="T37" fmla="*/ 132 h 168"/>
              <a:gd name="T38" fmla="*/ 132 w 148"/>
              <a:gd name="T39" fmla="*/ 132 h 168"/>
              <a:gd name="T40" fmla="*/ 120 w 148"/>
              <a:gd name="T41" fmla="*/ 88 h 168"/>
              <a:gd name="T42" fmla="*/ 116 w 148"/>
              <a:gd name="T43" fmla="*/ 50 h 168"/>
              <a:gd name="T44" fmla="*/ 124 w 148"/>
              <a:gd name="T45" fmla="*/ 72 h 168"/>
              <a:gd name="T46" fmla="*/ 140 w 148"/>
              <a:gd name="T47" fmla="*/ 90 h 168"/>
              <a:gd name="T48" fmla="*/ 140 w 148"/>
              <a:gd name="T49" fmla="*/ 78 h 168"/>
              <a:gd name="T50" fmla="*/ 132 w 148"/>
              <a:gd name="T51" fmla="*/ 54 h 168"/>
              <a:gd name="T52" fmla="*/ 140 w 148"/>
              <a:gd name="T53" fmla="*/ 78 h 168"/>
              <a:gd name="T54" fmla="*/ 44 w 148"/>
              <a:gd name="T55" fmla="*/ 40 h 168"/>
              <a:gd name="T56" fmla="*/ 52 w 148"/>
              <a:gd name="T57" fmla="*/ 56 h 168"/>
              <a:gd name="T58" fmla="*/ 68 w 148"/>
              <a:gd name="T59" fmla="*/ 40 h 168"/>
              <a:gd name="T60" fmla="*/ 60 w 148"/>
              <a:gd name="T61" fmla="*/ 56 h 168"/>
              <a:gd name="T62" fmla="*/ 68 w 148"/>
              <a:gd name="T63" fmla="*/ 40 h 168"/>
              <a:gd name="T64" fmla="*/ 76 w 148"/>
              <a:gd name="T65" fmla="*/ 40 h 168"/>
              <a:gd name="T66" fmla="*/ 84 w 148"/>
              <a:gd name="T67" fmla="*/ 56 h 168"/>
              <a:gd name="T68" fmla="*/ 96 w 148"/>
              <a:gd name="T69" fmla="*/ 24 h 168"/>
              <a:gd name="T70" fmla="*/ 28 w 148"/>
              <a:gd name="T71" fmla="*/ 28 h 168"/>
              <a:gd name="T72" fmla="*/ 32 w 148"/>
              <a:gd name="T73" fmla="*/ 72 h 168"/>
              <a:gd name="T74" fmla="*/ 100 w 148"/>
              <a:gd name="T75" fmla="*/ 68 h 168"/>
              <a:gd name="T76" fmla="*/ 96 w 148"/>
              <a:gd name="T77" fmla="*/ 24 h 168"/>
              <a:gd name="T78" fmla="*/ 36 w 148"/>
              <a:gd name="T79" fmla="*/ 64 h 168"/>
              <a:gd name="T80" fmla="*/ 92 w 148"/>
              <a:gd name="T81" fmla="*/ 32 h 168"/>
              <a:gd name="T82" fmla="*/ 96 w 148"/>
              <a:gd name="T83" fmla="*/ 80 h 168"/>
              <a:gd name="T84" fmla="*/ 28 w 148"/>
              <a:gd name="T85" fmla="*/ 84 h 168"/>
              <a:gd name="T86" fmla="*/ 36 w 148"/>
              <a:gd name="T87" fmla="*/ 136 h 168"/>
              <a:gd name="T88" fmla="*/ 92 w 148"/>
              <a:gd name="T89" fmla="*/ 88 h 168"/>
              <a:gd name="T90" fmla="*/ 100 w 148"/>
              <a:gd name="T91" fmla="*/ 136 h 168"/>
              <a:gd name="T92" fmla="*/ 96 w 148"/>
              <a:gd name="T93" fmla="*/ 8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8" h="168">
                <a:moveTo>
                  <a:pt x="147" y="57"/>
                </a:moveTo>
                <a:cubicBezTo>
                  <a:pt x="131" y="41"/>
                  <a:pt x="131" y="41"/>
                  <a:pt x="131" y="41"/>
                </a:cubicBezTo>
                <a:cubicBezTo>
                  <a:pt x="130" y="40"/>
                  <a:pt x="128" y="40"/>
                  <a:pt x="126" y="40"/>
                </a:cubicBezTo>
                <a:cubicBezTo>
                  <a:pt x="125" y="41"/>
                  <a:pt x="124" y="42"/>
                  <a:pt x="124" y="44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9"/>
                  <a:pt x="107" y="0"/>
                  <a:pt x="9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1" y="0"/>
                  <a:pt x="12" y="9"/>
                  <a:pt x="12" y="20"/>
                </a:cubicBezTo>
                <a:cubicBezTo>
                  <a:pt x="12" y="145"/>
                  <a:pt x="12" y="145"/>
                  <a:pt x="12" y="145"/>
                </a:cubicBezTo>
                <a:cubicBezTo>
                  <a:pt x="5" y="146"/>
                  <a:pt x="0" y="153"/>
                  <a:pt x="0" y="160"/>
                </a:cubicBezTo>
                <a:cubicBezTo>
                  <a:pt x="0" y="168"/>
                  <a:pt x="0" y="168"/>
                  <a:pt x="0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160"/>
                  <a:pt x="8" y="160"/>
                  <a:pt x="8" y="160"/>
                </a:cubicBezTo>
                <a:cubicBezTo>
                  <a:pt x="8" y="156"/>
                  <a:pt x="12" y="152"/>
                  <a:pt x="16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2"/>
                  <a:pt x="120" y="156"/>
                  <a:pt x="120" y="160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3"/>
                  <a:pt x="123" y="146"/>
                  <a:pt x="116" y="145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8"/>
                  <a:pt x="124" y="100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24" y="138"/>
                  <a:pt x="130" y="144"/>
                  <a:pt x="136" y="144"/>
                </a:cubicBezTo>
                <a:cubicBezTo>
                  <a:pt x="142" y="144"/>
                  <a:pt x="148" y="138"/>
                  <a:pt x="148" y="132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48" y="59"/>
                  <a:pt x="148" y="58"/>
                  <a:pt x="147" y="57"/>
                </a:cubicBezTo>
                <a:close/>
                <a:moveTo>
                  <a:pt x="108" y="144"/>
                </a:moveTo>
                <a:cubicBezTo>
                  <a:pt x="20" y="144"/>
                  <a:pt x="20" y="144"/>
                  <a:pt x="20" y="144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3"/>
                  <a:pt x="25" y="8"/>
                  <a:pt x="32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103" y="8"/>
                  <a:pt x="108" y="13"/>
                  <a:pt x="108" y="20"/>
                </a:cubicBezTo>
                <a:lnTo>
                  <a:pt x="108" y="144"/>
                </a:lnTo>
                <a:close/>
                <a:moveTo>
                  <a:pt x="140" y="132"/>
                </a:moveTo>
                <a:cubicBezTo>
                  <a:pt x="140" y="134"/>
                  <a:pt x="138" y="136"/>
                  <a:pt x="136" y="136"/>
                </a:cubicBezTo>
                <a:cubicBezTo>
                  <a:pt x="134" y="136"/>
                  <a:pt x="132" y="134"/>
                  <a:pt x="132" y="132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4"/>
                  <a:pt x="126" y="88"/>
                  <a:pt x="120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3"/>
                  <a:pt x="124" y="74"/>
                  <a:pt x="125" y="75"/>
                </a:cubicBezTo>
                <a:cubicBezTo>
                  <a:pt x="140" y="90"/>
                  <a:pt x="140" y="90"/>
                  <a:pt x="140" y="90"/>
                </a:cubicBezTo>
                <a:lnTo>
                  <a:pt x="140" y="132"/>
                </a:lnTo>
                <a:close/>
                <a:moveTo>
                  <a:pt x="140" y="78"/>
                </a:moveTo>
                <a:cubicBezTo>
                  <a:pt x="132" y="70"/>
                  <a:pt x="132" y="70"/>
                  <a:pt x="132" y="70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40" y="62"/>
                  <a:pt x="140" y="62"/>
                  <a:pt x="140" y="62"/>
                </a:cubicBezTo>
                <a:lnTo>
                  <a:pt x="140" y="78"/>
                </a:lnTo>
                <a:close/>
                <a:moveTo>
                  <a:pt x="52" y="40"/>
                </a:moveTo>
                <a:cubicBezTo>
                  <a:pt x="44" y="40"/>
                  <a:pt x="44" y="40"/>
                  <a:pt x="44" y="40"/>
                </a:cubicBezTo>
                <a:cubicBezTo>
                  <a:pt x="44" y="56"/>
                  <a:pt x="44" y="56"/>
                  <a:pt x="44" y="56"/>
                </a:cubicBezTo>
                <a:cubicBezTo>
                  <a:pt x="52" y="56"/>
                  <a:pt x="52" y="56"/>
                  <a:pt x="52" y="56"/>
                </a:cubicBezTo>
                <a:lnTo>
                  <a:pt x="52" y="40"/>
                </a:lnTo>
                <a:close/>
                <a:moveTo>
                  <a:pt x="68" y="40"/>
                </a:moveTo>
                <a:cubicBezTo>
                  <a:pt x="60" y="40"/>
                  <a:pt x="60" y="40"/>
                  <a:pt x="60" y="40"/>
                </a:cubicBezTo>
                <a:cubicBezTo>
                  <a:pt x="60" y="56"/>
                  <a:pt x="60" y="56"/>
                  <a:pt x="60" y="56"/>
                </a:cubicBezTo>
                <a:cubicBezTo>
                  <a:pt x="68" y="56"/>
                  <a:pt x="68" y="56"/>
                  <a:pt x="68" y="56"/>
                </a:cubicBezTo>
                <a:lnTo>
                  <a:pt x="68" y="40"/>
                </a:lnTo>
                <a:close/>
                <a:moveTo>
                  <a:pt x="84" y="40"/>
                </a:moveTo>
                <a:cubicBezTo>
                  <a:pt x="76" y="40"/>
                  <a:pt x="76" y="40"/>
                  <a:pt x="76" y="40"/>
                </a:cubicBezTo>
                <a:cubicBezTo>
                  <a:pt x="76" y="56"/>
                  <a:pt x="76" y="56"/>
                  <a:pt x="76" y="56"/>
                </a:cubicBezTo>
                <a:cubicBezTo>
                  <a:pt x="84" y="56"/>
                  <a:pt x="84" y="56"/>
                  <a:pt x="84" y="56"/>
                </a:cubicBezTo>
                <a:lnTo>
                  <a:pt x="84" y="40"/>
                </a:lnTo>
                <a:close/>
                <a:moveTo>
                  <a:pt x="96" y="24"/>
                </a:moveTo>
                <a:cubicBezTo>
                  <a:pt x="32" y="24"/>
                  <a:pt x="32" y="24"/>
                  <a:pt x="32" y="24"/>
                </a:cubicBezTo>
                <a:cubicBezTo>
                  <a:pt x="30" y="24"/>
                  <a:pt x="28" y="26"/>
                  <a:pt x="28" y="2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70"/>
                  <a:pt x="30" y="72"/>
                  <a:pt x="32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8" y="72"/>
                  <a:pt x="100" y="70"/>
                  <a:pt x="100" y="6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100" y="26"/>
                  <a:pt x="98" y="24"/>
                  <a:pt x="96" y="24"/>
                </a:cubicBezTo>
                <a:close/>
                <a:moveTo>
                  <a:pt x="92" y="64"/>
                </a:moveTo>
                <a:cubicBezTo>
                  <a:pt x="36" y="64"/>
                  <a:pt x="36" y="64"/>
                  <a:pt x="36" y="64"/>
                </a:cubicBezTo>
                <a:cubicBezTo>
                  <a:pt x="36" y="32"/>
                  <a:pt x="36" y="32"/>
                  <a:pt x="36" y="32"/>
                </a:cubicBezTo>
                <a:cubicBezTo>
                  <a:pt x="92" y="32"/>
                  <a:pt x="92" y="32"/>
                  <a:pt x="92" y="32"/>
                </a:cubicBezTo>
                <a:lnTo>
                  <a:pt x="92" y="64"/>
                </a:lnTo>
                <a:close/>
                <a:moveTo>
                  <a:pt x="96" y="80"/>
                </a:moveTo>
                <a:cubicBezTo>
                  <a:pt x="32" y="80"/>
                  <a:pt x="32" y="80"/>
                  <a:pt x="32" y="80"/>
                </a:cubicBezTo>
                <a:cubicBezTo>
                  <a:pt x="30" y="80"/>
                  <a:pt x="28" y="82"/>
                  <a:pt x="28" y="84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88"/>
                  <a:pt x="36" y="88"/>
                  <a:pt x="36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2"/>
                  <a:pt x="98" y="80"/>
                  <a:pt x="96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7" name="Freeform 669"/>
          <p:cNvSpPr>
            <a:spLocks noEditPoints="1"/>
          </p:cNvSpPr>
          <p:nvPr/>
        </p:nvSpPr>
        <p:spPr bwMode="auto">
          <a:xfrm>
            <a:off x="7112175" y="1824291"/>
            <a:ext cx="429816" cy="393621"/>
          </a:xfrm>
          <a:custGeom>
            <a:avLst/>
            <a:gdLst>
              <a:gd name="T0" fmla="*/ 63 w 201"/>
              <a:gd name="T1" fmla="*/ 20 h 184"/>
              <a:gd name="T2" fmla="*/ 63 w 201"/>
              <a:gd name="T3" fmla="*/ 8 h 184"/>
              <a:gd name="T4" fmla="*/ 85 w 201"/>
              <a:gd name="T5" fmla="*/ 36 h 184"/>
              <a:gd name="T6" fmla="*/ 85 w 201"/>
              <a:gd name="T7" fmla="*/ 20 h 184"/>
              <a:gd name="T8" fmla="*/ 39 w 201"/>
              <a:gd name="T9" fmla="*/ 48 h 184"/>
              <a:gd name="T10" fmla="*/ 39 w 201"/>
              <a:gd name="T11" fmla="*/ 36 h 184"/>
              <a:gd name="T12" fmla="*/ 179 w 201"/>
              <a:gd name="T13" fmla="*/ 95 h 184"/>
              <a:gd name="T14" fmla="*/ 160 w 201"/>
              <a:gd name="T15" fmla="*/ 54 h 184"/>
              <a:gd name="T16" fmla="*/ 105 w 201"/>
              <a:gd name="T17" fmla="*/ 32 h 184"/>
              <a:gd name="T18" fmla="*/ 89 w 201"/>
              <a:gd name="T19" fmla="*/ 72 h 184"/>
              <a:gd name="T20" fmla="*/ 73 w 201"/>
              <a:gd name="T21" fmla="*/ 44 h 184"/>
              <a:gd name="T22" fmla="*/ 65 w 201"/>
              <a:gd name="T23" fmla="*/ 74 h 184"/>
              <a:gd name="T24" fmla="*/ 37 w 201"/>
              <a:gd name="T25" fmla="*/ 168 h 184"/>
              <a:gd name="T26" fmla="*/ 37 w 201"/>
              <a:gd name="T27" fmla="*/ 176 h 184"/>
              <a:gd name="T28" fmla="*/ 61 w 201"/>
              <a:gd name="T29" fmla="*/ 152 h 184"/>
              <a:gd name="T30" fmla="*/ 169 w 201"/>
              <a:gd name="T31" fmla="*/ 156 h 184"/>
              <a:gd name="T32" fmla="*/ 137 w 201"/>
              <a:gd name="T33" fmla="*/ 100 h 184"/>
              <a:gd name="T34" fmla="*/ 201 w 201"/>
              <a:gd name="T35" fmla="*/ 184 h 184"/>
              <a:gd name="T36" fmla="*/ 81 w 201"/>
              <a:gd name="T37" fmla="*/ 76 h 184"/>
              <a:gd name="T38" fmla="*/ 71 w 201"/>
              <a:gd name="T39" fmla="*/ 68 h 184"/>
              <a:gd name="T40" fmla="*/ 65 w 201"/>
              <a:gd name="T41" fmla="*/ 50 h 184"/>
              <a:gd name="T42" fmla="*/ 80 w 201"/>
              <a:gd name="T43" fmla="*/ 63 h 184"/>
              <a:gd name="T44" fmla="*/ 113 w 201"/>
              <a:gd name="T45" fmla="*/ 64 h 184"/>
              <a:gd name="T46" fmla="*/ 103 w 201"/>
              <a:gd name="T47" fmla="*/ 56 h 184"/>
              <a:gd name="T48" fmla="*/ 113 w 201"/>
              <a:gd name="T49" fmla="*/ 54 h 184"/>
              <a:gd name="T50" fmla="*/ 121 w 201"/>
              <a:gd name="T51" fmla="*/ 143 h 184"/>
              <a:gd name="T52" fmla="*/ 172 w 201"/>
              <a:gd name="T53" fmla="*/ 92 h 184"/>
              <a:gd name="T54" fmla="*/ 135 w 201"/>
              <a:gd name="T55" fmla="*/ 80 h 184"/>
              <a:gd name="T56" fmla="*/ 121 w 201"/>
              <a:gd name="T57" fmla="*/ 60 h 184"/>
              <a:gd name="T58" fmla="*/ 121 w 201"/>
              <a:gd name="T59" fmla="*/ 45 h 184"/>
              <a:gd name="T60" fmla="*/ 145 w 201"/>
              <a:gd name="T61" fmla="*/ 52 h 184"/>
              <a:gd name="T62" fmla="*/ 161 w 201"/>
              <a:gd name="T63" fmla="*/ 64 h 184"/>
              <a:gd name="T64" fmla="*/ 172 w 201"/>
              <a:gd name="T65" fmla="*/ 92 h 184"/>
              <a:gd name="T66" fmla="*/ 51 w 201"/>
              <a:gd name="T67" fmla="*/ 105 h 184"/>
              <a:gd name="T68" fmla="*/ 55 w 201"/>
              <a:gd name="T69" fmla="*/ 97 h 184"/>
              <a:gd name="T70" fmla="*/ 49 w 201"/>
              <a:gd name="T71" fmla="*/ 68 h 184"/>
              <a:gd name="T72" fmla="*/ 2 w 201"/>
              <a:gd name="T73" fmla="*/ 96 h 184"/>
              <a:gd name="T74" fmla="*/ 6 w 201"/>
              <a:gd name="T75" fmla="*/ 104 h 184"/>
              <a:gd name="T76" fmla="*/ 25 w 201"/>
              <a:gd name="T77" fmla="*/ 136 h 184"/>
              <a:gd name="T78" fmla="*/ 12 w 201"/>
              <a:gd name="T79" fmla="*/ 99 h 184"/>
              <a:gd name="T80" fmla="*/ 9 w 201"/>
              <a:gd name="T81" fmla="*/ 92 h 184"/>
              <a:gd name="T82" fmla="*/ 49 w 201"/>
              <a:gd name="T83" fmla="*/ 88 h 184"/>
              <a:gd name="T84" fmla="*/ 48 w 201"/>
              <a:gd name="T85" fmla="*/ 95 h 184"/>
              <a:gd name="T86" fmla="*/ 45 w 201"/>
              <a:gd name="T87" fmla="*/ 100 h 184"/>
              <a:gd name="T88" fmla="*/ 16 w 201"/>
              <a:gd name="T89" fmla="*/ 103 h 184"/>
              <a:gd name="T90" fmla="*/ 33 w 201"/>
              <a:gd name="T91" fmla="*/ 128 h 184"/>
              <a:gd name="T92" fmla="*/ 28 w 201"/>
              <a:gd name="T93" fmla="*/ 85 h 184"/>
              <a:gd name="T94" fmla="*/ 30 w 201"/>
              <a:gd name="T95" fmla="*/ 99 h 184"/>
              <a:gd name="T96" fmla="*/ 65 w 201"/>
              <a:gd name="T97" fmla="*/ 168 h 184"/>
              <a:gd name="T98" fmla="*/ 97 w 201"/>
              <a:gd name="T99" fmla="*/ 168 h 184"/>
              <a:gd name="T100" fmla="*/ 129 w 201"/>
              <a:gd name="T101" fmla="*/ 168 h 184"/>
              <a:gd name="T102" fmla="*/ 65 w 201"/>
              <a:gd name="T103" fmla="*/ 184 h 184"/>
              <a:gd name="T104" fmla="*/ 97 w 201"/>
              <a:gd name="T105" fmla="*/ 184 h 184"/>
              <a:gd name="T106" fmla="*/ 129 w 201"/>
              <a:gd name="T107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1" h="184">
                <a:moveTo>
                  <a:pt x="63" y="20"/>
                </a:moveTo>
                <a:cubicBezTo>
                  <a:pt x="69" y="20"/>
                  <a:pt x="73" y="16"/>
                  <a:pt x="73" y="10"/>
                </a:cubicBezTo>
                <a:cubicBezTo>
                  <a:pt x="73" y="4"/>
                  <a:pt x="69" y="0"/>
                  <a:pt x="63" y="0"/>
                </a:cubicBezTo>
                <a:cubicBezTo>
                  <a:pt x="57" y="0"/>
                  <a:pt x="53" y="4"/>
                  <a:pt x="53" y="10"/>
                </a:cubicBezTo>
                <a:cubicBezTo>
                  <a:pt x="53" y="16"/>
                  <a:pt x="57" y="20"/>
                  <a:pt x="63" y="20"/>
                </a:cubicBezTo>
                <a:close/>
                <a:moveTo>
                  <a:pt x="63" y="8"/>
                </a:moveTo>
                <a:cubicBezTo>
                  <a:pt x="64" y="8"/>
                  <a:pt x="65" y="9"/>
                  <a:pt x="65" y="10"/>
                </a:cubicBezTo>
                <a:cubicBezTo>
                  <a:pt x="65" y="11"/>
                  <a:pt x="64" y="12"/>
                  <a:pt x="63" y="12"/>
                </a:cubicBezTo>
                <a:cubicBezTo>
                  <a:pt x="62" y="12"/>
                  <a:pt x="61" y="11"/>
                  <a:pt x="61" y="10"/>
                </a:cubicBezTo>
                <a:cubicBezTo>
                  <a:pt x="61" y="9"/>
                  <a:pt x="62" y="8"/>
                  <a:pt x="63" y="8"/>
                </a:cubicBezTo>
                <a:close/>
                <a:moveTo>
                  <a:pt x="85" y="36"/>
                </a:moveTo>
                <a:cubicBezTo>
                  <a:pt x="92" y="36"/>
                  <a:pt x="97" y="31"/>
                  <a:pt x="97" y="24"/>
                </a:cubicBezTo>
                <a:cubicBezTo>
                  <a:pt x="97" y="17"/>
                  <a:pt x="92" y="12"/>
                  <a:pt x="85" y="12"/>
                </a:cubicBezTo>
                <a:cubicBezTo>
                  <a:pt x="78" y="12"/>
                  <a:pt x="73" y="17"/>
                  <a:pt x="73" y="24"/>
                </a:cubicBezTo>
                <a:cubicBezTo>
                  <a:pt x="73" y="31"/>
                  <a:pt x="78" y="36"/>
                  <a:pt x="85" y="36"/>
                </a:cubicBezTo>
                <a:close/>
                <a:moveTo>
                  <a:pt x="85" y="20"/>
                </a:moveTo>
                <a:cubicBezTo>
                  <a:pt x="87" y="20"/>
                  <a:pt x="89" y="22"/>
                  <a:pt x="89" y="24"/>
                </a:cubicBezTo>
                <a:cubicBezTo>
                  <a:pt x="89" y="26"/>
                  <a:pt x="87" y="28"/>
                  <a:pt x="85" y="28"/>
                </a:cubicBezTo>
                <a:cubicBezTo>
                  <a:pt x="83" y="28"/>
                  <a:pt x="81" y="26"/>
                  <a:pt x="81" y="24"/>
                </a:cubicBezTo>
                <a:cubicBezTo>
                  <a:pt x="81" y="22"/>
                  <a:pt x="83" y="20"/>
                  <a:pt x="85" y="20"/>
                </a:cubicBezTo>
                <a:close/>
                <a:moveTo>
                  <a:pt x="39" y="48"/>
                </a:moveTo>
                <a:cubicBezTo>
                  <a:pt x="45" y="48"/>
                  <a:pt x="49" y="44"/>
                  <a:pt x="49" y="38"/>
                </a:cubicBezTo>
                <a:cubicBezTo>
                  <a:pt x="49" y="32"/>
                  <a:pt x="45" y="28"/>
                  <a:pt x="39" y="28"/>
                </a:cubicBezTo>
                <a:cubicBezTo>
                  <a:pt x="33" y="28"/>
                  <a:pt x="29" y="32"/>
                  <a:pt x="29" y="38"/>
                </a:cubicBezTo>
                <a:cubicBezTo>
                  <a:pt x="29" y="44"/>
                  <a:pt x="33" y="48"/>
                  <a:pt x="39" y="48"/>
                </a:cubicBezTo>
                <a:close/>
                <a:moveTo>
                  <a:pt x="39" y="36"/>
                </a:moveTo>
                <a:cubicBezTo>
                  <a:pt x="40" y="36"/>
                  <a:pt x="41" y="37"/>
                  <a:pt x="41" y="38"/>
                </a:cubicBezTo>
                <a:cubicBezTo>
                  <a:pt x="41" y="39"/>
                  <a:pt x="40" y="40"/>
                  <a:pt x="39" y="40"/>
                </a:cubicBezTo>
                <a:cubicBezTo>
                  <a:pt x="38" y="40"/>
                  <a:pt x="37" y="39"/>
                  <a:pt x="37" y="38"/>
                </a:cubicBezTo>
                <a:cubicBezTo>
                  <a:pt x="37" y="37"/>
                  <a:pt x="38" y="36"/>
                  <a:pt x="39" y="36"/>
                </a:cubicBezTo>
                <a:close/>
                <a:moveTo>
                  <a:pt x="201" y="183"/>
                </a:moveTo>
                <a:cubicBezTo>
                  <a:pt x="182" y="119"/>
                  <a:pt x="182" y="119"/>
                  <a:pt x="182" y="119"/>
                </a:cubicBezTo>
                <a:cubicBezTo>
                  <a:pt x="181" y="117"/>
                  <a:pt x="181" y="114"/>
                  <a:pt x="181" y="112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1" y="98"/>
                  <a:pt x="180" y="96"/>
                  <a:pt x="179" y="95"/>
                </a:cubicBezTo>
                <a:cubicBezTo>
                  <a:pt x="180" y="93"/>
                  <a:pt x="181" y="91"/>
                  <a:pt x="181" y="88"/>
                </a:cubicBezTo>
                <a:cubicBezTo>
                  <a:pt x="181" y="84"/>
                  <a:pt x="179" y="80"/>
                  <a:pt x="176" y="77"/>
                </a:cubicBezTo>
                <a:cubicBezTo>
                  <a:pt x="177" y="75"/>
                  <a:pt x="177" y="74"/>
                  <a:pt x="177" y="72"/>
                </a:cubicBezTo>
                <a:cubicBezTo>
                  <a:pt x="177" y="63"/>
                  <a:pt x="170" y="57"/>
                  <a:pt x="162" y="56"/>
                </a:cubicBezTo>
                <a:cubicBezTo>
                  <a:pt x="161" y="55"/>
                  <a:pt x="161" y="55"/>
                  <a:pt x="160" y="54"/>
                </a:cubicBezTo>
                <a:cubicBezTo>
                  <a:pt x="157" y="48"/>
                  <a:pt x="152" y="44"/>
                  <a:pt x="145" y="44"/>
                </a:cubicBezTo>
                <a:cubicBezTo>
                  <a:pt x="143" y="44"/>
                  <a:pt x="141" y="44"/>
                  <a:pt x="139" y="45"/>
                </a:cubicBezTo>
                <a:cubicBezTo>
                  <a:pt x="137" y="40"/>
                  <a:pt x="131" y="36"/>
                  <a:pt x="125" y="36"/>
                </a:cubicBezTo>
                <a:cubicBezTo>
                  <a:pt x="122" y="36"/>
                  <a:pt x="120" y="37"/>
                  <a:pt x="117" y="38"/>
                </a:cubicBezTo>
                <a:cubicBezTo>
                  <a:pt x="114" y="34"/>
                  <a:pt x="110" y="32"/>
                  <a:pt x="105" y="32"/>
                </a:cubicBezTo>
                <a:cubicBezTo>
                  <a:pt x="96" y="32"/>
                  <a:pt x="89" y="39"/>
                  <a:pt x="89" y="48"/>
                </a:cubicBezTo>
                <a:cubicBezTo>
                  <a:pt x="89" y="54"/>
                  <a:pt x="92" y="59"/>
                  <a:pt x="97" y="62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89" y="72"/>
                  <a:pt x="89" y="72"/>
                  <a:pt x="89" y="72"/>
                </a:cubicBezTo>
                <a:cubicBezTo>
                  <a:pt x="89" y="71"/>
                  <a:pt x="89" y="71"/>
                  <a:pt x="89" y="71"/>
                </a:cubicBezTo>
                <a:cubicBezTo>
                  <a:pt x="89" y="70"/>
                  <a:pt x="89" y="69"/>
                  <a:pt x="89" y="68"/>
                </a:cubicBezTo>
                <a:cubicBezTo>
                  <a:pt x="89" y="67"/>
                  <a:pt x="89" y="66"/>
                  <a:pt x="88" y="64"/>
                </a:cubicBezTo>
                <a:cubicBezTo>
                  <a:pt x="89" y="63"/>
                  <a:pt x="89" y="61"/>
                  <a:pt x="89" y="60"/>
                </a:cubicBezTo>
                <a:cubicBezTo>
                  <a:pt x="89" y="51"/>
                  <a:pt x="82" y="44"/>
                  <a:pt x="73" y="44"/>
                </a:cubicBezTo>
                <a:cubicBezTo>
                  <a:pt x="72" y="44"/>
                  <a:pt x="71" y="44"/>
                  <a:pt x="70" y="44"/>
                </a:cubicBezTo>
                <a:cubicBezTo>
                  <a:pt x="68" y="42"/>
                  <a:pt x="65" y="40"/>
                  <a:pt x="61" y="40"/>
                </a:cubicBezTo>
                <a:cubicBezTo>
                  <a:pt x="54" y="40"/>
                  <a:pt x="49" y="45"/>
                  <a:pt x="49" y="52"/>
                </a:cubicBezTo>
                <a:cubicBezTo>
                  <a:pt x="49" y="57"/>
                  <a:pt x="53" y="62"/>
                  <a:pt x="57" y="63"/>
                </a:cubicBezTo>
                <a:cubicBezTo>
                  <a:pt x="58" y="68"/>
                  <a:pt x="61" y="72"/>
                  <a:pt x="65" y="74"/>
                </a:cubicBezTo>
                <a:cubicBezTo>
                  <a:pt x="65" y="144"/>
                  <a:pt x="65" y="144"/>
                  <a:pt x="65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4" y="144"/>
                  <a:pt x="49" y="149"/>
                  <a:pt x="49" y="156"/>
                </a:cubicBezTo>
                <a:cubicBezTo>
                  <a:pt x="49" y="168"/>
                  <a:pt x="49" y="168"/>
                  <a:pt x="49" y="168"/>
                </a:cubicBezTo>
                <a:cubicBezTo>
                  <a:pt x="37" y="168"/>
                  <a:pt x="37" y="168"/>
                  <a:pt x="37" y="168"/>
                </a:cubicBezTo>
                <a:cubicBezTo>
                  <a:pt x="35" y="168"/>
                  <a:pt x="33" y="166"/>
                  <a:pt x="33" y="16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64"/>
                  <a:pt x="25" y="164"/>
                  <a:pt x="25" y="164"/>
                </a:cubicBezTo>
                <a:cubicBezTo>
                  <a:pt x="25" y="171"/>
                  <a:pt x="30" y="176"/>
                  <a:pt x="37" y="176"/>
                </a:cubicBezTo>
                <a:cubicBezTo>
                  <a:pt x="49" y="176"/>
                  <a:pt x="49" y="176"/>
                  <a:pt x="49" y="176"/>
                </a:cubicBezTo>
                <a:cubicBezTo>
                  <a:pt x="49" y="184"/>
                  <a:pt x="49" y="184"/>
                  <a:pt x="49" y="184"/>
                </a:cubicBezTo>
                <a:cubicBezTo>
                  <a:pt x="57" y="184"/>
                  <a:pt x="57" y="184"/>
                  <a:pt x="57" y="184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4"/>
                  <a:pt x="59" y="152"/>
                  <a:pt x="61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2"/>
                  <a:pt x="161" y="154"/>
                  <a:pt x="161" y="156"/>
                </a:cubicBezTo>
                <a:cubicBezTo>
                  <a:pt x="161" y="184"/>
                  <a:pt x="161" y="184"/>
                  <a:pt x="161" y="184"/>
                </a:cubicBezTo>
                <a:cubicBezTo>
                  <a:pt x="169" y="184"/>
                  <a:pt x="169" y="184"/>
                  <a:pt x="169" y="184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9"/>
                  <a:pt x="164" y="144"/>
                  <a:pt x="157" y="144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6" y="121"/>
                  <a:pt x="136" y="121"/>
                  <a:pt x="136" y="121"/>
                </a:cubicBezTo>
                <a:cubicBezTo>
                  <a:pt x="136" y="119"/>
                  <a:pt x="137" y="115"/>
                  <a:pt x="137" y="112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3" y="112"/>
                  <a:pt x="173" y="112"/>
                  <a:pt x="173" y="112"/>
                </a:cubicBezTo>
                <a:cubicBezTo>
                  <a:pt x="173" y="115"/>
                  <a:pt x="174" y="119"/>
                  <a:pt x="174" y="121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4"/>
                  <a:pt x="201" y="183"/>
                  <a:pt x="201" y="183"/>
                </a:cubicBezTo>
                <a:close/>
                <a:moveTo>
                  <a:pt x="81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76"/>
                  <a:pt x="73" y="76"/>
                  <a:pt x="73" y="76"/>
                </a:cubicBezTo>
                <a:cubicBezTo>
                  <a:pt x="81" y="76"/>
                  <a:pt x="81" y="76"/>
                  <a:pt x="81" y="76"/>
                </a:cubicBezTo>
                <a:lnTo>
                  <a:pt x="81" y="144"/>
                </a:lnTo>
                <a:close/>
                <a:moveTo>
                  <a:pt x="81" y="66"/>
                </a:moveTo>
                <a:cubicBezTo>
                  <a:pt x="81" y="67"/>
                  <a:pt x="81" y="67"/>
                  <a:pt x="81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1" y="68"/>
                  <a:pt x="71" y="68"/>
                  <a:pt x="71" y="68"/>
                </a:cubicBezTo>
                <a:cubicBezTo>
                  <a:pt x="67" y="67"/>
                  <a:pt x="65" y="64"/>
                  <a:pt x="65" y="60"/>
                </a:cubicBezTo>
                <a:cubicBezTo>
                  <a:pt x="65" y="58"/>
                  <a:pt x="63" y="56"/>
                  <a:pt x="61" y="56"/>
                </a:cubicBezTo>
                <a:cubicBezTo>
                  <a:pt x="59" y="56"/>
                  <a:pt x="57" y="54"/>
                  <a:pt x="57" y="52"/>
                </a:cubicBezTo>
                <a:cubicBezTo>
                  <a:pt x="57" y="50"/>
                  <a:pt x="59" y="48"/>
                  <a:pt x="61" y="48"/>
                </a:cubicBezTo>
                <a:cubicBezTo>
                  <a:pt x="63" y="48"/>
                  <a:pt x="64" y="49"/>
                  <a:pt x="65" y="50"/>
                </a:cubicBezTo>
                <a:cubicBezTo>
                  <a:pt x="65" y="51"/>
                  <a:pt x="66" y="52"/>
                  <a:pt x="67" y="53"/>
                </a:cubicBezTo>
                <a:cubicBezTo>
                  <a:pt x="68" y="53"/>
                  <a:pt x="69" y="53"/>
                  <a:pt x="70" y="53"/>
                </a:cubicBezTo>
                <a:cubicBezTo>
                  <a:pt x="71" y="52"/>
                  <a:pt x="72" y="52"/>
                  <a:pt x="73" y="52"/>
                </a:cubicBezTo>
                <a:cubicBezTo>
                  <a:pt x="77" y="52"/>
                  <a:pt x="81" y="56"/>
                  <a:pt x="81" y="60"/>
                </a:cubicBezTo>
                <a:cubicBezTo>
                  <a:pt x="81" y="61"/>
                  <a:pt x="81" y="62"/>
                  <a:pt x="80" y="63"/>
                </a:cubicBezTo>
                <a:cubicBezTo>
                  <a:pt x="80" y="64"/>
                  <a:pt x="80" y="65"/>
                  <a:pt x="81" y="66"/>
                </a:cubicBezTo>
                <a:close/>
                <a:moveTo>
                  <a:pt x="113" y="144"/>
                </a:moveTo>
                <a:cubicBezTo>
                  <a:pt x="105" y="144"/>
                  <a:pt x="105" y="144"/>
                  <a:pt x="105" y="14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13" y="64"/>
                  <a:pt x="113" y="64"/>
                  <a:pt x="113" y="64"/>
                </a:cubicBezTo>
                <a:lnTo>
                  <a:pt x="113" y="144"/>
                </a:lnTo>
                <a:close/>
                <a:moveTo>
                  <a:pt x="113" y="54"/>
                </a:moveTo>
                <a:cubicBezTo>
                  <a:pt x="113" y="55"/>
                  <a:pt x="113" y="55"/>
                  <a:pt x="113" y="5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99" y="55"/>
                  <a:pt x="97" y="52"/>
                  <a:pt x="97" y="48"/>
                </a:cubicBezTo>
                <a:cubicBezTo>
                  <a:pt x="97" y="44"/>
                  <a:pt x="101" y="40"/>
                  <a:pt x="105" y="40"/>
                </a:cubicBezTo>
                <a:cubicBezTo>
                  <a:pt x="109" y="40"/>
                  <a:pt x="113" y="44"/>
                  <a:pt x="113" y="48"/>
                </a:cubicBezTo>
                <a:cubicBezTo>
                  <a:pt x="113" y="49"/>
                  <a:pt x="113" y="50"/>
                  <a:pt x="112" y="51"/>
                </a:cubicBezTo>
                <a:cubicBezTo>
                  <a:pt x="112" y="52"/>
                  <a:pt x="112" y="53"/>
                  <a:pt x="113" y="54"/>
                </a:cubicBezTo>
                <a:close/>
                <a:moveTo>
                  <a:pt x="133" y="93"/>
                </a:moveTo>
                <a:cubicBezTo>
                  <a:pt x="131" y="94"/>
                  <a:pt x="129" y="97"/>
                  <a:pt x="129" y="100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4"/>
                  <a:pt x="129" y="117"/>
                  <a:pt x="128" y="119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4" y="88"/>
                  <a:pt x="128" y="88"/>
                  <a:pt x="131" y="88"/>
                </a:cubicBezTo>
                <a:cubicBezTo>
                  <a:pt x="132" y="89"/>
                  <a:pt x="132" y="90"/>
                  <a:pt x="133" y="91"/>
                </a:cubicBezTo>
                <a:cubicBezTo>
                  <a:pt x="133" y="92"/>
                  <a:pt x="133" y="92"/>
                  <a:pt x="133" y="93"/>
                </a:cubicBezTo>
                <a:close/>
                <a:moveTo>
                  <a:pt x="172" y="92"/>
                </a:move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2" y="92"/>
                  <a:pt x="142" y="91"/>
                </a:cubicBezTo>
                <a:cubicBezTo>
                  <a:pt x="142" y="90"/>
                  <a:pt x="142" y="88"/>
                  <a:pt x="140" y="86"/>
                </a:cubicBezTo>
                <a:cubicBezTo>
                  <a:pt x="139" y="85"/>
                  <a:pt x="138" y="84"/>
                  <a:pt x="137" y="82"/>
                </a:cubicBezTo>
                <a:cubicBezTo>
                  <a:pt x="137" y="81"/>
                  <a:pt x="136" y="80"/>
                  <a:pt x="135" y="80"/>
                </a:cubicBezTo>
                <a:cubicBezTo>
                  <a:pt x="135" y="79"/>
                  <a:pt x="134" y="79"/>
                  <a:pt x="134" y="79"/>
                </a:cubicBezTo>
                <a:cubicBezTo>
                  <a:pt x="133" y="79"/>
                  <a:pt x="133" y="79"/>
                  <a:pt x="132" y="79"/>
                </a:cubicBezTo>
                <a:cubicBezTo>
                  <a:pt x="131" y="80"/>
                  <a:pt x="130" y="80"/>
                  <a:pt x="129" y="80"/>
                </a:cubicBezTo>
                <a:cubicBezTo>
                  <a:pt x="126" y="80"/>
                  <a:pt x="123" y="79"/>
                  <a:pt x="121" y="77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1" y="58"/>
                  <a:pt x="121" y="57"/>
                  <a:pt x="121" y="56"/>
                </a:cubicBezTo>
                <a:cubicBezTo>
                  <a:pt x="121" y="55"/>
                  <a:pt x="121" y="54"/>
                  <a:pt x="120" y="52"/>
                </a:cubicBezTo>
                <a:cubicBezTo>
                  <a:pt x="121" y="51"/>
                  <a:pt x="121" y="49"/>
                  <a:pt x="121" y="48"/>
                </a:cubicBezTo>
                <a:cubicBezTo>
                  <a:pt x="121" y="47"/>
                  <a:pt x="121" y="46"/>
                  <a:pt x="121" y="45"/>
                </a:cubicBezTo>
                <a:cubicBezTo>
                  <a:pt x="122" y="44"/>
                  <a:pt x="123" y="44"/>
                  <a:pt x="125" y="44"/>
                </a:cubicBezTo>
                <a:cubicBezTo>
                  <a:pt x="129" y="44"/>
                  <a:pt x="133" y="47"/>
                  <a:pt x="133" y="51"/>
                </a:cubicBezTo>
                <a:cubicBezTo>
                  <a:pt x="133" y="53"/>
                  <a:pt x="134" y="54"/>
                  <a:pt x="135" y="55"/>
                </a:cubicBezTo>
                <a:cubicBezTo>
                  <a:pt x="137" y="55"/>
                  <a:pt x="138" y="55"/>
                  <a:pt x="140" y="54"/>
                </a:cubicBezTo>
                <a:cubicBezTo>
                  <a:pt x="141" y="53"/>
                  <a:pt x="143" y="52"/>
                  <a:pt x="145" y="52"/>
                </a:cubicBezTo>
                <a:cubicBezTo>
                  <a:pt x="149" y="52"/>
                  <a:pt x="152" y="54"/>
                  <a:pt x="153" y="58"/>
                </a:cubicBezTo>
                <a:cubicBezTo>
                  <a:pt x="153" y="59"/>
                  <a:pt x="154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60" y="64"/>
                </a:cubicBezTo>
                <a:cubicBezTo>
                  <a:pt x="160" y="64"/>
                  <a:pt x="161" y="64"/>
                  <a:pt x="161" y="64"/>
                </a:cubicBezTo>
                <a:cubicBezTo>
                  <a:pt x="165" y="64"/>
                  <a:pt x="169" y="68"/>
                  <a:pt x="169" y="72"/>
                </a:cubicBezTo>
                <a:cubicBezTo>
                  <a:pt x="169" y="73"/>
                  <a:pt x="169" y="75"/>
                  <a:pt x="168" y="76"/>
                </a:cubicBezTo>
                <a:cubicBezTo>
                  <a:pt x="167" y="78"/>
                  <a:pt x="167" y="80"/>
                  <a:pt x="169" y="81"/>
                </a:cubicBezTo>
                <a:cubicBezTo>
                  <a:pt x="172" y="83"/>
                  <a:pt x="173" y="85"/>
                  <a:pt x="173" y="88"/>
                </a:cubicBezTo>
                <a:cubicBezTo>
                  <a:pt x="173" y="89"/>
                  <a:pt x="173" y="91"/>
                  <a:pt x="172" y="92"/>
                </a:cubicBezTo>
                <a:close/>
                <a:moveTo>
                  <a:pt x="33" y="136"/>
                </a:moveTo>
                <a:cubicBezTo>
                  <a:pt x="40" y="136"/>
                  <a:pt x="45" y="131"/>
                  <a:pt x="45" y="124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2"/>
                  <a:pt x="46" y="110"/>
                  <a:pt x="48" y="109"/>
                </a:cubicBezTo>
                <a:cubicBezTo>
                  <a:pt x="49" y="108"/>
                  <a:pt x="50" y="106"/>
                  <a:pt x="51" y="105"/>
                </a:cubicBezTo>
                <a:cubicBezTo>
                  <a:pt x="51" y="105"/>
                  <a:pt x="52" y="105"/>
                  <a:pt x="52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3" y="103"/>
                  <a:pt x="53" y="102"/>
                  <a:pt x="54" y="101"/>
                </a:cubicBezTo>
                <a:cubicBezTo>
                  <a:pt x="54" y="101"/>
                  <a:pt x="54" y="100"/>
                  <a:pt x="54" y="100"/>
                </a:cubicBezTo>
                <a:cubicBezTo>
                  <a:pt x="55" y="99"/>
                  <a:pt x="55" y="98"/>
                  <a:pt x="55" y="97"/>
                </a:cubicBezTo>
                <a:cubicBezTo>
                  <a:pt x="55" y="97"/>
                  <a:pt x="56" y="97"/>
                  <a:pt x="56" y="96"/>
                </a:cubicBezTo>
                <a:cubicBezTo>
                  <a:pt x="56" y="95"/>
                  <a:pt x="56" y="94"/>
                  <a:pt x="56" y="93"/>
                </a:cubicBezTo>
                <a:cubicBezTo>
                  <a:pt x="57" y="93"/>
                  <a:pt x="57" y="92"/>
                  <a:pt x="57" y="92"/>
                </a:cubicBezTo>
                <a:cubicBezTo>
                  <a:pt x="57" y="91"/>
                  <a:pt x="57" y="89"/>
                  <a:pt x="57" y="88"/>
                </a:cubicBezTo>
                <a:cubicBezTo>
                  <a:pt x="57" y="80"/>
                  <a:pt x="54" y="73"/>
                  <a:pt x="49" y="68"/>
                </a:cubicBezTo>
                <a:cubicBezTo>
                  <a:pt x="43" y="63"/>
                  <a:pt x="36" y="60"/>
                  <a:pt x="29" y="60"/>
                </a:cubicBezTo>
                <a:cubicBezTo>
                  <a:pt x="24" y="60"/>
                  <a:pt x="19" y="62"/>
                  <a:pt x="15" y="65"/>
                </a:cubicBezTo>
                <a:cubicBezTo>
                  <a:pt x="4" y="73"/>
                  <a:pt x="0" y="82"/>
                  <a:pt x="1" y="92"/>
                </a:cubicBezTo>
                <a:cubicBezTo>
                  <a:pt x="1" y="92"/>
                  <a:pt x="1" y="93"/>
                  <a:pt x="2" y="94"/>
                </a:cubicBezTo>
                <a:cubicBezTo>
                  <a:pt x="2" y="94"/>
                  <a:pt x="2" y="95"/>
                  <a:pt x="2" y="96"/>
                </a:cubicBezTo>
                <a:cubicBezTo>
                  <a:pt x="2" y="97"/>
                  <a:pt x="3" y="97"/>
                  <a:pt x="3" y="98"/>
                </a:cubicBezTo>
                <a:cubicBezTo>
                  <a:pt x="3" y="98"/>
                  <a:pt x="3" y="99"/>
                  <a:pt x="4" y="100"/>
                </a:cubicBezTo>
                <a:cubicBezTo>
                  <a:pt x="4" y="100"/>
                  <a:pt x="4" y="101"/>
                  <a:pt x="4" y="101"/>
                </a:cubicBezTo>
                <a:cubicBezTo>
                  <a:pt x="5" y="102"/>
                  <a:pt x="5" y="103"/>
                  <a:pt x="6" y="104"/>
                </a:cubicBezTo>
                <a:cubicBezTo>
                  <a:pt x="6" y="104"/>
                  <a:pt x="6" y="104"/>
                  <a:pt x="6" y="104"/>
                </a:cubicBezTo>
                <a:cubicBezTo>
                  <a:pt x="6" y="104"/>
                  <a:pt x="7" y="105"/>
                  <a:pt x="7" y="105"/>
                </a:cubicBezTo>
                <a:cubicBezTo>
                  <a:pt x="8" y="106"/>
                  <a:pt x="9" y="108"/>
                  <a:pt x="10" y="109"/>
                </a:cubicBezTo>
                <a:cubicBezTo>
                  <a:pt x="12" y="110"/>
                  <a:pt x="13" y="112"/>
                  <a:pt x="13" y="116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31"/>
                  <a:pt x="18" y="136"/>
                  <a:pt x="25" y="136"/>
                </a:cubicBezTo>
                <a:lnTo>
                  <a:pt x="33" y="136"/>
                </a:lnTo>
                <a:close/>
                <a:moveTo>
                  <a:pt x="16" y="103"/>
                </a:moveTo>
                <a:cubicBezTo>
                  <a:pt x="16" y="103"/>
                  <a:pt x="16" y="103"/>
                  <a:pt x="16" y="103"/>
                </a:cubicBezTo>
                <a:cubicBezTo>
                  <a:pt x="15" y="102"/>
                  <a:pt x="14" y="101"/>
                  <a:pt x="13" y="100"/>
                </a:cubicBezTo>
                <a:cubicBezTo>
                  <a:pt x="13" y="100"/>
                  <a:pt x="12" y="99"/>
                  <a:pt x="12" y="99"/>
                </a:cubicBezTo>
                <a:cubicBezTo>
                  <a:pt x="12" y="99"/>
                  <a:pt x="12" y="98"/>
                  <a:pt x="11" y="98"/>
                </a:cubicBezTo>
                <a:cubicBezTo>
                  <a:pt x="11" y="97"/>
                  <a:pt x="11" y="97"/>
                  <a:pt x="11" y="97"/>
                </a:cubicBezTo>
                <a:cubicBezTo>
                  <a:pt x="11" y="96"/>
                  <a:pt x="10" y="95"/>
                  <a:pt x="10" y="95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3"/>
                  <a:pt x="10" y="93"/>
                  <a:pt x="9" y="92"/>
                </a:cubicBezTo>
                <a:cubicBezTo>
                  <a:pt x="9" y="91"/>
                  <a:pt x="9" y="91"/>
                  <a:pt x="9" y="91"/>
                </a:cubicBezTo>
                <a:cubicBezTo>
                  <a:pt x="8" y="86"/>
                  <a:pt x="9" y="79"/>
                  <a:pt x="19" y="71"/>
                </a:cubicBezTo>
                <a:cubicBezTo>
                  <a:pt x="22" y="69"/>
                  <a:pt x="26" y="68"/>
                  <a:pt x="29" y="68"/>
                </a:cubicBezTo>
                <a:cubicBezTo>
                  <a:pt x="34" y="68"/>
                  <a:pt x="39" y="70"/>
                  <a:pt x="43" y="74"/>
                </a:cubicBezTo>
                <a:cubicBezTo>
                  <a:pt x="47" y="78"/>
                  <a:pt x="49" y="83"/>
                  <a:pt x="49" y="88"/>
                </a:cubicBezTo>
                <a:cubicBezTo>
                  <a:pt x="49" y="89"/>
                  <a:pt x="49" y="90"/>
                  <a:pt x="49" y="91"/>
                </a:cubicBezTo>
                <a:cubicBezTo>
                  <a:pt x="49" y="91"/>
                  <a:pt x="49" y="91"/>
                  <a:pt x="49" y="91"/>
                </a:cubicBezTo>
                <a:cubicBezTo>
                  <a:pt x="49" y="92"/>
                  <a:pt x="49" y="92"/>
                  <a:pt x="49" y="92"/>
                </a:cubicBezTo>
                <a:cubicBezTo>
                  <a:pt x="48" y="93"/>
                  <a:pt x="48" y="93"/>
                  <a:pt x="48" y="94"/>
                </a:cubicBezTo>
                <a:cubicBezTo>
                  <a:pt x="48" y="94"/>
                  <a:pt x="48" y="94"/>
                  <a:pt x="48" y="95"/>
                </a:cubicBezTo>
                <a:cubicBezTo>
                  <a:pt x="48" y="95"/>
                  <a:pt x="47" y="96"/>
                  <a:pt x="47" y="97"/>
                </a:cubicBezTo>
                <a:cubicBezTo>
                  <a:pt x="47" y="97"/>
                  <a:pt x="47" y="97"/>
                  <a:pt x="47" y="98"/>
                </a:cubicBezTo>
                <a:cubicBezTo>
                  <a:pt x="46" y="98"/>
                  <a:pt x="46" y="99"/>
                  <a:pt x="46" y="99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1"/>
                  <a:pt x="43" y="102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0" y="105"/>
                  <a:pt x="38" y="108"/>
                  <a:pt x="37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0" y="108"/>
                  <a:pt x="18" y="105"/>
                  <a:pt x="16" y="103"/>
                </a:cubicBezTo>
                <a:close/>
                <a:moveTo>
                  <a:pt x="21" y="124"/>
                </a:moveTo>
                <a:cubicBezTo>
                  <a:pt x="21" y="120"/>
                  <a:pt x="21" y="120"/>
                  <a:pt x="21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6"/>
                  <a:pt x="35" y="128"/>
                  <a:pt x="33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3" y="128"/>
                  <a:pt x="21" y="126"/>
                  <a:pt x="21" y="124"/>
                </a:cubicBezTo>
                <a:close/>
                <a:moveTo>
                  <a:pt x="38" y="85"/>
                </a:moveTo>
                <a:cubicBezTo>
                  <a:pt x="33" y="90"/>
                  <a:pt x="33" y="90"/>
                  <a:pt x="33" y="90"/>
                </a:cubicBezTo>
                <a:cubicBezTo>
                  <a:pt x="28" y="85"/>
                  <a:pt x="28" y="85"/>
                  <a:pt x="28" y="85"/>
                </a:cubicBezTo>
                <a:cubicBezTo>
                  <a:pt x="26" y="84"/>
                  <a:pt x="24" y="84"/>
                  <a:pt x="22" y="85"/>
                </a:cubicBezTo>
                <a:cubicBezTo>
                  <a:pt x="14" y="93"/>
                  <a:pt x="14" y="93"/>
                  <a:pt x="14" y="93"/>
                </a:cubicBezTo>
                <a:cubicBezTo>
                  <a:pt x="20" y="99"/>
                  <a:pt x="20" y="99"/>
                  <a:pt x="20" y="99"/>
                </a:cubicBezTo>
                <a:cubicBezTo>
                  <a:pt x="25" y="94"/>
                  <a:pt x="25" y="94"/>
                  <a:pt x="25" y="94"/>
                </a:cubicBezTo>
                <a:cubicBezTo>
                  <a:pt x="30" y="99"/>
                  <a:pt x="30" y="99"/>
                  <a:pt x="30" y="99"/>
                </a:cubicBezTo>
                <a:cubicBezTo>
                  <a:pt x="31" y="100"/>
                  <a:pt x="32" y="100"/>
                  <a:pt x="33" y="100"/>
                </a:cubicBezTo>
                <a:cubicBezTo>
                  <a:pt x="34" y="100"/>
                  <a:pt x="35" y="100"/>
                  <a:pt x="36" y="99"/>
                </a:cubicBezTo>
                <a:cubicBezTo>
                  <a:pt x="44" y="91"/>
                  <a:pt x="44" y="91"/>
                  <a:pt x="44" y="91"/>
                </a:cubicBezTo>
                <a:lnTo>
                  <a:pt x="38" y="85"/>
                </a:lnTo>
                <a:close/>
                <a:moveTo>
                  <a:pt x="65" y="168"/>
                </a:moveTo>
                <a:cubicBezTo>
                  <a:pt x="89" y="168"/>
                  <a:pt x="89" y="168"/>
                  <a:pt x="89" y="168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65" y="160"/>
                  <a:pt x="65" y="160"/>
                  <a:pt x="65" y="160"/>
                </a:cubicBezTo>
                <a:lnTo>
                  <a:pt x="65" y="168"/>
                </a:lnTo>
                <a:close/>
                <a:moveTo>
                  <a:pt x="97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68"/>
                </a:lnTo>
                <a:close/>
                <a:moveTo>
                  <a:pt x="129" y="168"/>
                </a:moveTo>
                <a:cubicBezTo>
                  <a:pt x="153" y="168"/>
                  <a:pt x="153" y="168"/>
                  <a:pt x="153" y="168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29" y="160"/>
                  <a:pt x="129" y="160"/>
                  <a:pt x="129" y="160"/>
                </a:cubicBezTo>
                <a:lnTo>
                  <a:pt x="129" y="168"/>
                </a:lnTo>
                <a:close/>
                <a:moveTo>
                  <a:pt x="65" y="184"/>
                </a:moveTo>
                <a:cubicBezTo>
                  <a:pt x="89" y="184"/>
                  <a:pt x="89" y="184"/>
                  <a:pt x="89" y="184"/>
                </a:cubicBezTo>
                <a:cubicBezTo>
                  <a:pt x="89" y="176"/>
                  <a:pt x="89" y="176"/>
                  <a:pt x="89" y="176"/>
                </a:cubicBezTo>
                <a:cubicBezTo>
                  <a:pt x="65" y="176"/>
                  <a:pt x="65" y="176"/>
                  <a:pt x="65" y="176"/>
                </a:cubicBezTo>
                <a:lnTo>
                  <a:pt x="65" y="184"/>
                </a:lnTo>
                <a:close/>
                <a:moveTo>
                  <a:pt x="97" y="184"/>
                </a:moveTo>
                <a:cubicBezTo>
                  <a:pt x="121" y="184"/>
                  <a:pt x="121" y="184"/>
                  <a:pt x="121" y="184"/>
                </a:cubicBezTo>
                <a:cubicBezTo>
                  <a:pt x="121" y="176"/>
                  <a:pt x="121" y="176"/>
                  <a:pt x="121" y="176"/>
                </a:cubicBezTo>
                <a:cubicBezTo>
                  <a:pt x="97" y="176"/>
                  <a:pt x="97" y="176"/>
                  <a:pt x="97" y="176"/>
                </a:cubicBezTo>
                <a:lnTo>
                  <a:pt x="97" y="184"/>
                </a:lnTo>
                <a:close/>
                <a:moveTo>
                  <a:pt x="129" y="184"/>
                </a:moveTo>
                <a:cubicBezTo>
                  <a:pt x="153" y="184"/>
                  <a:pt x="153" y="184"/>
                  <a:pt x="153" y="184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29" y="176"/>
                  <a:pt x="129" y="176"/>
                  <a:pt x="129" y="176"/>
                </a:cubicBezTo>
                <a:lnTo>
                  <a:pt x="129" y="1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1" name="Freeform 671"/>
          <p:cNvSpPr>
            <a:spLocks noEditPoints="1"/>
          </p:cNvSpPr>
          <p:nvPr/>
        </p:nvSpPr>
        <p:spPr bwMode="auto">
          <a:xfrm>
            <a:off x="8754524" y="1858676"/>
            <a:ext cx="430721" cy="359235"/>
          </a:xfrm>
          <a:custGeom>
            <a:avLst/>
            <a:gdLst>
              <a:gd name="T0" fmla="*/ 51 w 201"/>
              <a:gd name="T1" fmla="*/ 85 h 168"/>
              <a:gd name="T2" fmla="*/ 55 w 201"/>
              <a:gd name="T3" fmla="*/ 77 h 168"/>
              <a:gd name="T4" fmla="*/ 49 w 201"/>
              <a:gd name="T5" fmla="*/ 48 h 168"/>
              <a:gd name="T6" fmla="*/ 2 w 201"/>
              <a:gd name="T7" fmla="*/ 76 h 168"/>
              <a:gd name="T8" fmla="*/ 6 w 201"/>
              <a:gd name="T9" fmla="*/ 84 h 168"/>
              <a:gd name="T10" fmla="*/ 25 w 201"/>
              <a:gd name="T11" fmla="*/ 116 h 168"/>
              <a:gd name="T12" fmla="*/ 12 w 201"/>
              <a:gd name="T13" fmla="*/ 79 h 168"/>
              <a:gd name="T14" fmla="*/ 9 w 201"/>
              <a:gd name="T15" fmla="*/ 72 h 168"/>
              <a:gd name="T16" fmla="*/ 49 w 201"/>
              <a:gd name="T17" fmla="*/ 68 h 168"/>
              <a:gd name="T18" fmla="*/ 48 w 201"/>
              <a:gd name="T19" fmla="*/ 75 h 168"/>
              <a:gd name="T20" fmla="*/ 45 w 201"/>
              <a:gd name="T21" fmla="*/ 80 h 168"/>
              <a:gd name="T22" fmla="*/ 16 w 201"/>
              <a:gd name="T23" fmla="*/ 83 h 168"/>
              <a:gd name="T24" fmla="*/ 33 w 201"/>
              <a:gd name="T25" fmla="*/ 108 h 168"/>
              <a:gd name="T26" fmla="*/ 28 w 201"/>
              <a:gd name="T27" fmla="*/ 65 h 168"/>
              <a:gd name="T28" fmla="*/ 30 w 201"/>
              <a:gd name="T29" fmla="*/ 79 h 168"/>
              <a:gd name="T30" fmla="*/ 95 w 201"/>
              <a:gd name="T31" fmla="*/ 20 h 168"/>
              <a:gd name="T32" fmla="*/ 95 w 201"/>
              <a:gd name="T33" fmla="*/ 8 h 168"/>
              <a:gd name="T34" fmla="*/ 117 w 201"/>
              <a:gd name="T35" fmla="*/ 36 h 168"/>
              <a:gd name="T36" fmla="*/ 117 w 201"/>
              <a:gd name="T37" fmla="*/ 20 h 168"/>
              <a:gd name="T38" fmla="*/ 57 w 201"/>
              <a:gd name="T39" fmla="*/ 32 h 168"/>
              <a:gd name="T40" fmla="*/ 57 w 201"/>
              <a:gd name="T41" fmla="*/ 16 h 168"/>
              <a:gd name="T42" fmla="*/ 31 w 201"/>
              <a:gd name="T43" fmla="*/ 24 h 168"/>
              <a:gd name="T44" fmla="*/ 31 w 201"/>
              <a:gd name="T45" fmla="*/ 12 h 168"/>
              <a:gd name="T46" fmla="*/ 201 w 201"/>
              <a:gd name="T47" fmla="*/ 167 h 168"/>
              <a:gd name="T48" fmla="*/ 181 w 201"/>
              <a:gd name="T49" fmla="*/ 88 h 168"/>
              <a:gd name="T50" fmla="*/ 137 w 201"/>
              <a:gd name="T51" fmla="*/ 32 h 168"/>
              <a:gd name="T52" fmla="*/ 129 w 201"/>
              <a:gd name="T53" fmla="*/ 80 h 168"/>
              <a:gd name="T54" fmla="*/ 126 w 201"/>
              <a:gd name="T55" fmla="*/ 103 h 168"/>
              <a:gd name="T56" fmla="*/ 109 w 201"/>
              <a:gd name="T57" fmla="*/ 53 h 168"/>
              <a:gd name="T58" fmla="*/ 66 w 201"/>
              <a:gd name="T59" fmla="*/ 59 h 168"/>
              <a:gd name="T60" fmla="*/ 61 w 201"/>
              <a:gd name="T61" fmla="*/ 96 h 168"/>
              <a:gd name="T62" fmla="*/ 33 w 201"/>
              <a:gd name="T63" fmla="*/ 124 h 168"/>
              <a:gd name="T64" fmla="*/ 41 w 201"/>
              <a:gd name="T65" fmla="*/ 167 h 168"/>
              <a:gd name="T66" fmla="*/ 69 w 201"/>
              <a:gd name="T67" fmla="*/ 80 h 168"/>
              <a:gd name="T68" fmla="*/ 145 w 201"/>
              <a:gd name="T69" fmla="*/ 168 h 168"/>
              <a:gd name="T70" fmla="*/ 137 w 201"/>
              <a:gd name="T71" fmla="*/ 96 h 168"/>
              <a:gd name="T72" fmla="*/ 193 w 201"/>
              <a:gd name="T73" fmla="*/ 168 h 168"/>
              <a:gd name="T74" fmla="*/ 74 w 201"/>
              <a:gd name="T75" fmla="*/ 68 h 168"/>
              <a:gd name="T76" fmla="*/ 77 w 201"/>
              <a:gd name="T77" fmla="*/ 40 h 168"/>
              <a:gd name="T78" fmla="*/ 101 w 201"/>
              <a:gd name="T79" fmla="*/ 56 h 168"/>
              <a:gd name="T80" fmla="*/ 140 w 201"/>
              <a:gd name="T81" fmla="*/ 86 h 168"/>
              <a:gd name="T82" fmla="*/ 138 w 201"/>
              <a:gd name="T83" fmla="*/ 61 h 168"/>
              <a:gd name="T84" fmla="*/ 145 w 201"/>
              <a:gd name="T85" fmla="*/ 48 h 168"/>
              <a:gd name="T86" fmla="*/ 158 w 201"/>
              <a:gd name="T87" fmla="*/ 63 h 168"/>
              <a:gd name="T88" fmla="*/ 173 w 201"/>
              <a:gd name="T89" fmla="*/ 88 h 168"/>
              <a:gd name="T90" fmla="*/ 95 w 201"/>
              <a:gd name="T91" fmla="*/ 128 h 168"/>
              <a:gd name="T92" fmla="*/ 79 w 201"/>
              <a:gd name="T93" fmla="*/ 116 h 168"/>
              <a:gd name="T94" fmla="*/ 78 w 201"/>
              <a:gd name="T95" fmla="*/ 159 h 168"/>
              <a:gd name="T96" fmla="*/ 102 w 201"/>
              <a:gd name="T97" fmla="*/ 148 h 168"/>
              <a:gd name="T98" fmla="*/ 82 w 201"/>
              <a:gd name="T99" fmla="*/ 136 h 168"/>
              <a:gd name="T100" fmla="*/ 93 w 201"/>
              <a:gd name="T101" fmla="*/ 136 h 168"/>
              <a:gd name="T102" fmla="*/ 87 w 201"/>
              <a:gd name="T103" fmla="*/ 159 h 168"/>
              <a:gd name="T104" fmla="*/ 87 w 201"/>
              <a:gd name="T105" fmla="*/ 159 h 168"/>
              <a:gd name="T106" fmla="*/ 104 w 201"/>
              <a:gd name="T107" fmla="*/ 13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1" h="168">
                <a:moveTo>
                  <a:pt x="33" y="116"/>
                </a:moveTo>
                <a:cubicBezTo>
                  <a:pt x="40" y="116"/>
                  <a:pt x="45" y="111"/>
                  <a:pt x="45" y="104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92"/>
                  <a:pt x="46" y="90"/>
                  <a:pt x="48" y="89"/>
                </a:cubicBezTo>
                <a:cubicBezTo>
                  <a:pt x="49" y="88"/>
                  <a:pt x="50" y="86"/>
                  <a:pt x="51" y="85"/>
                </a:cubicBezTo>
                <a:cubicBezTo>
                  <a:pt x="51" y="85"/>
                  <a:pt x="52" y="85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3" y="83"/>
                  <a:pt x="53" y="82"/>
                  <a:pt x="54" y="81"/>
                </a:cubicBezTo>
                <a:cubicBezTo>
                  <a:pt x="54" y="81"/>
                  <a:pt x="54" y="80"/>
                  <a:pt x="54" y="80"/>
                </a:cubicBezTo>
                <a:cubicBezTo>
                  <a:pt x="55" y="79"/>
                  <a:pt x="55" y="78"/>
                  <a:pt x="55" y="77"/>
                </a:cubicBezTo>
                <a:cubicBezTo>
                  <a:pt x="55" y="77"/>
                  <a:pt x="56" y="77"/>
                  <a:pt x="56" y="76"/>
                </a:cubicBezTo>
                <a:cubicBezTo>
                  <a:pt x="56" y="75"/>
                  <a:pt x="56" y="74"/>
                  <a:pt x="56" y="73"/>
                </a:cubicBezTo>
                <a:cubicBezTo>
                  <a:pt x="57" y="73"/>
                  <a:pt x="57" y="72"/>
                  <a:pt x="57" y="72"/>
                </a:cubicBezTo>
                <a:cubicBezTo>
                  <a:pt x="57" y="71"/>
                  <a:pt x="57" y="69"/>
                  <a:pt x="57" y="68"/>
                </a:cubicBezTo>
                <a:cubicBezTo>
                  <a:pt x="57" y="60"/>
                  <a:pt x="54" y="53"/>
                  <a:pt x="49" y="48"/>
                </a:cubicBezTo>
                <a:cubicBezTo>
                  <a:pt x="43" y="43"/>
                  <a:pt x="36" y="40"/>
                  <a:pt x="29" y="40"/>
                </a:cubicBezTo>
                <a:cubicBezTo>
                  <a:pt x="24" y="40"/>
                  <a:pt x="19" y="42"/>
                  <a:pt x="15" y="45"/>
                </a:cubicBezTo>
                <a:cubicBezTo>
                  <a:pt x="4" y="53"/>
                  <a:pt x="0" y="62"/>
                  <a:pt x="1" y="72"/>
                </a:cubicBezTo>
                <a:cubicBezTo>
                  <a:pt x="1" y="72"/>
                  <a:pt x="1" y="73"/>
                  <a:pt x="2" y="74"/>
                </a:cubicBezTo>
                <a:cubicBezTo>
                  <a:pt x="2" y="74"/>
                  <a:pt x="2" y="75"/>
                  <a:pt x="2" y="76"/>
                </a:cubicBezTo>
                <a:cubicBezTo>
                  <a:pt x="2" y="77"/>
                  <a:pt x="3" y="77"/>
                  <a:pt x="3" y="78"/>
                </a:cubicBezTo>
                <a:cubicBezTo>
                  <a:pt x="3" y="78"/>
                  <a:pt x="3" y="79"/>
                  <a:pt x="4" y="80"/>
                </a:cubicBezTo>
                <a:cubicBezTo>
                  <a:pt x="4" y="80"/>
                  <a:pt x="4" y="81"/>
                  <a:pt x="4" y="81"/>
                </a:cubicBezTo>
                <a:cubicBezTo>
                  <a:pt x="5" y="82"/>
                  <a:pt x="5" y="83"/>
                  <a:pt x="6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84"/>
                  <a:pt x="7" y="85"/>
                  <a:pt x="7" y="85"/>
                </a:cubicBezTo>
                <a:cubicBezTo>
                  <a:pt x="8" y="86"/>
                  <a:pt x="9" y="88"/>
                  <a:pt x="10" y="89"/>
                </a:cubicBezTo>
                <a:cubicBezTo>
                  <a:pt x="12" y="90"/>
                  <a:pt x="13" y="92"/>
                  <a:pt x="13" y="96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3" y="111"/>
                  <a:pt x="18" y="116"/>
                  <a:pt x="25" y="116"/>
                </a:cubicBezTo>
                <a:lnTo>
                  <a:pt x="33" y="116"/>
                </a:lnTo>
                <a:close/>
                <a:moveTo>
                  <a:pt x="16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15" y="82"/>
                  <a:pt x="14" y="81"/>
                  <a:pt x="13" y="80"/>
                </a:cubicBezTo>
                <a:cubicBezTo>
                  <a:pt x="13" y="80"/>
                  <a:pt x="12" y="79"/>
                  <a:pt x="12" y="79"/>
                </a:cubicBezTo>
                <a:cubicBezTo>
                  <a:pt x="12" y="79"/>
                  <a:pt x="12" y="78"/>
                  <a:pt x="11" y="78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6"/>
                  <a:pt x="10" y="75"/>
                  <a:pt x="10" y="75"/>
                </a:cubicBezTo>
                <a:cubicBezTo>
                  <a:pt x="10" y="74"/>
                  <a:pt x="10" y="74"/>
                  <a:pt x="10" y="74"/>
                </a:cubicBezTo>
                <a:cubicBezTo>
                  <a:pt x="10" y="73"/>
                  <a:pt x="10" y="73"/>
                  <a:pt x="9" y="72"/>
                </a:cubicBezTo>
                <a:cubicBezTo>
                  <a:pt x="9" y="71"/>
                  <a:pt x="9" y="71"/>
                  <a:pt x="9" y="71"/>
                </a:cubicBezTo>
                <a:cubicBezTo>
                  <a:pt x="8" y="66"/>
                  <a:pt x="9" y="59"/>
                  <a:pt x="19" y="51"/>
                </a:cubicBezTo>
                <a:cubicBezTo>
                  <a:pt x="22" y="49"/>
                  <a:pt x="26" y="48"/>
                  <a:pt x="29" y="48"/>
                </a:cubicBezTo>
                <a:cubicBezTo>
                  <a:pt x="34" y="48"/>
                  <a:pt x="39" y="50"/>
                  <a:pt x="43" y="54"/>
                </a:cubicBezTo>
                <a:cubicBezTo>
                  <a:pt x="47" y="58"/>
                  <a:pt x="49" y="63"/>
                  <a:pt x="49" y="68"/>
                </a:cubicBezTo>
                <a:cubicBezTo>
                  <a:pt x="49" y="69"/>
                  <a:pt x="49" y="70"/>
                  <a:pt x="4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2"/>
                  <a:pt x="49" y="72"/>
                  <a:pt x="49" y="72"/>
                </a:cubicBezTo>
                <a:cubicBezTo>
                  <a:pt x="48" y="73"/>
                  <a:pt x="48" y="73"/>
                  <a:pt x="48" y="74"/>
                </a:cubicBezTo>
                <a:cubicBezTo>
                  <a:pt x="48" y="74"/>
                  <a:pt x="48" y="74"/>
                  <a:pt x="48" y="75"/>
                </a:cubicBezTo>
                <a:cubicBezTo>
                  <a:pt x="48" y="75"/>
                  <a:pt x="47" y="76"/>
                  <a:pt x="47" y="77"/>
                </a:cubicBezTo>
                <a:cubicBezTo>
                  <a:pt x="47" y="77"/>
                  <a:pt x="47" y="77"/>
                  <a:pt x="47" y="78"/>
                </a:cubicBezTo>
                <a:cubicBezTo>
                  <a:pt x="46" y="78"/>
                  <a:pt x="46" y="79"/>
                  <a:pt x="46" y="79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4" y="81"/>
                  <a:pt x="43" y="82"/>
                  <a:pt x="42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0" y="85"/>
                  <a:pt x="38" y="88"/>
                  <a:pt x="37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0" y="88"/>
                  <a:pt x="18" y="85"/>
                  <a:pt x="16" y="83"/>
                </a:cubicBezTo>
                <a:close/>
                <a:moveTo>
                  <a:pt x="21" y="104"/>
                </a:moveTo>
                <a:cubicBezTo>
                  <a:pt x="21" y="100"/>
                  <a:pt x="21" y="100"/>
                  <a:pt x="21" y="100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6"/>
                  <a:pt x="35" y="108"/>
                  <a:pt x="33" y="108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3" y="108"/>
                  <a:pt x="21" y="106"/>
                  <a:pt x="21" y="104"/>
                </a:cubicBezTo>
                <a:close/>
                <a:moveTo>
                  <a:pt x="38" y="65"/>
                </a:moveTo>
                <a:cubicBezTo>
                  <a:pt x="33" y="70"/>
                  <a:pt x="33" y="70"/>
                  <a:pt x="33" y="70"/>
                </a:cubicBezTo>
                <a:cubicBezTo>
                  <a:pt x="28" y="65"/>
                  <a:pt x="28" y="65"/>
                  <a:pt x="28" y="65"/>
                </a:cubicBezTo>
                <a:cubicBezTo>
                  <a:pt x="26" y="64"/>
                  <a:pt x="24" y="64"/>
                  <a:pt x="22" y="65"/>
                </a:cubicBezTo>
                <a:cubicBezTo>
                  <a:pt x="14" y="73"/>
                  <a:pt x="14" y="73"/>
                  <a:pt x="14" y="73"/>
                </a:cubicBezTo>
                <a:cubicBezTo>
                  <a:pt x="20" y="79"/>
                  <a:pt x="20" y="79"/>
                  <a:pt x="20" y="79"/>
                </a:cubicBezTo>
                <a:cubicBezTo>
                  <a:pt x="25" y="74"/>
                  <a:pt x="25" y="74"/>
                  <a:pt x="25" y="74"/>
                </a:cubicBezTo>
                <a:cubicBezTo>
                  <a:pt x="30" y="79"/>
                  <a:pt x="30" y="79"/>
                  <a:pt x="30" y="79"/>
                </a:cubicBezTo>
                <a:cubicBezTo>
                  <a:pt x="31" y="80"/>
                  <a:pt x="32" y="80"/>
                  <a:pt x="33" y="80"/>
                </a:cubicBezTo>
                <a:cubicBezTo>
                  <a:pt x="34" y="80"/>
                  <a:pt x="35" y="80"/>
                  <a:pt x="36" y="79"/>
                </a:cubicBezTo>
                <a:cubicBezTo>
                  <a:pt x="44" y="71"/>
                  <a:pt x="44" y="71"/>
                  <a:pt x="44" y="71"/>
                </a:cubicBezTo>
                <a:lnTo>
                  <a:pt x="38" y="65"/>
                </a:lnTo>
                <a:close/>
                <a:moveTo>
                  <a:pt x="95" y="20"/>
                </a:moveTo>
                <a:cubicBezTo>
                  <a:pt x="101" y="20"/>
                  <a:pt x="105" y="16"/>
                  <a:pt x="105" y="10"/>
                </a:cubicBezTo>
                <a:cubicBezTo>
                  <a:pt x="105" y="4"/>
                  <a:pt x="101" y="0"/>
                  <a:pt x="95" y="0"/>
                </a:cubicBezTo>
                <a:cubicBezTo>
                  <a:pt x="89" y="0"/>
                  <a:pt x="85" y="4"/>
                  <a:pt x="85" y="10"/>
                </a:cubicBezTo>
                <a:cubicBezTo>
                  <a:pt x="85" y="16"/>
                  <a:pt x="89" y="20"/>
                  <a:pt x="95" y="20"/>
                </a:cubicBezTo>
                <a:close/>
                <a:moveTo>
                  <a:pt x="95" y="8"/>
                </a:moveTo>
                <a:cubicBezTo>
                  <a:pt x="96" y="8"/>
                  <a:pt x="97" y="9"/>
                  <a:pt x="97" y="10"/>
                </a:cubicBezTo>
                <a:cubicBezTo>
                  <a:pt x="97" y="11"/>
                  <a:pt x="96" y="12"/>
                  <a:pt x="95" y="12"/>
                </a:cubicBezTo>
                <a:cubicBezTo>
                  <a:pt x="94" y="12"/>
                  <a:pt x="93" y="11"/>
                  <a:pt x="93" y="10"/>
                </a:cubicBezTo>
                <a:cubicBezTo>
                  <a:pt x="93" y="9"/>
                  <a:pt x="94" y="8"/>
                  <a:pt x="95" y="8"/>
                </a:cubicBezTo>
                <a:close/>
                <a:moveTo>
                  <a:pt x="117" y="36"/>
                </a:moveTo>
                <a:cubicBezTo>
                  <a:pt x="124" y="36"/>
                  <a:pt x="129" y="31"/>
                  <a:pt x="129" y="24"/>
                </a:cubicBezTo>
                <a:cubicBezTo>
                  <a:pt x="129" y="17"/>
                  <a:pt x="124" y="12"/>
                  <a:pt x="117" y="12"/>
                </a:cubicBezTo>
                <a:cubicBezTo>
                  <a:pt x="110" y="12"/>
                  <a:pt x="105" y="17"/>
                  <a:pt x="105" y="24"/>
                </a:cubicBezTo>
                <a:cubicBezTo>
                  <a:pt x="105" y="31"/>
                  <a:pt x="110" y="36"/>
                  <a:pt x="117" y="36"/>
                </a:cubicBezTo>
                <a:close/>
                <a:moveTo>
                  <a:pt x="117" y="20"/>
                </a:moveTo>
                <a:cubicBezTo>
                  <a:pt x="119" y="20"/>
                  <a:pt x="121" y="22"/>
                  <a:pt x="121" y="24"/>
                </a:cubicBezTo>
                <a:cubicBezTo>
                  <a:pt x="121" y="26"/>
                  <a:pt x="119" y="28"/>
                  <a:pt x="117" y="28"/>
                </a:cubicBezTo>
                <a:cubicBezTo>
                  <a:pt x="115" y="28"/>
                  <a:pt x="113" y="26"/>
                  <a:pt x="113" y="24"/>
                </a:cubicBezTo>
                <a:cubicBezTo>
                  <a:pt x="113" y="22"/>
                  <a:pt x="115" y="20"/>
                  <a:pt x="117" y="20"/>
                </a:cubicBezTo>
                <a:close/>
                <a:moveTo>
                  <a:pt x="57" y="32"/>
                </a:moveTo>
                <a:cubicBezTo>
                  <a:pt x="64" y="32"/>
                  <a:pt x="69" y="27"/>
                  <a:pt x="69" y="20"/>
                </a:cubicBezTo>
                <a:cubicBezTo>
                  <a:pt x="69" y="13"/>
                  <a:pt x="64" y="8"/>
                  <a:pt x="57" y="8"/>
                </a:cubicBezTo>
                <a:cubicBezTo>
                  <a:pt x="50" y="8"/>
                  <a:pt x="45" y="13"/>
                  <a:pt x="45" y="20"/>
                </a:cubicBezTo>
                <a:cubicBezTo>
                  <a:pt x="45" y="27"/>
                  <a:pt x="50" y="32"/>
                  <a:pt x="57" y="32"/>
                </a:cubicBezTo>
                <a:close/>
                <a:moveTo>
                  <a:pt x="57" y="16"/>
                </a:moveTo>
                <a:cubicBezTo>
                  <a:pt x="59" y="16"/>
                  <a:pt x="61" y="18"/>
                  <a:pt x="61" y="20"/>
                </a:cubicBezTo>
                <a:cubicBezTo>
                  <a:pt x="61" y="22"/>
                  <a:pt x="59" y="24"/>
                  <a:pt x="57" y="24"/>
                </a:cubicBezTo>
                <a:cubicBezTo>
                  <a:pt x="55" y="24"/>
                  <a:pt x="53" y="22"/>
                  <a:pt x="53" y="20"/>
                </a:cubicBezTo>
                <a:cubicBezTo>
                  <a:pt x="53" y="18"/>
                  <a:pt x="55" y="16"/>
                  <a:pt x="57" y="16"/>
                </a:cubicBezTo>
                <a:close/>
                <a:moveTo>
                  <a:pt x="31" y="24"/>
                </a:moveTo>
                <a:cubicBezTo>
                  <a:pt x="37" y="24"/>
                  <a:pt x="41" y="20"/>
                  <a:pt x="41" y="14"/>
                </a:cubicBezTo>
                <a:cubicBezTo>
                  <a:pt x="41" y="8"/>
                  <a:pt x="37" y="4"/>
                  <a:pt x="31" y="4"/>
                </a:cubicBezTo>
                <a:cubicBezTo>
                  <a:pt x="25" y="4"/>
                  <a:pt x="21" y="8"/>
                  <a:pt x="21" y="14"/>
                </a:cubicBezTo>
                <a:cubicBezTo>
                  <a:pt x="21" y="20"/>
                  <a:pt x="25" y="24"/>
                  <a:pt x="31" y="24"/>
                </a:cubicBezTo>
                <a:close/>
                <a:moveTo>
                  <a:pt x="31" y="12"/>
                </a:moveTo>
                <a:cubicBezTo>
                  <a:pt x="32" y="12"/>
                  <a:pt x="33" y="13"/>
                  <a:pt x="33" y="14"/>
                </a:cubicBezTo>
                <a:cubicBezTo>
                  <a:pt x="33" y="15"/>
                  <a:pt x="32" y="16"/>
                  <a:pt x="31" y="16"/>
                </a:cubicBezTo>
                <a:cubicBezTo>
                  <a:pt x="30" y="16"/>
                  <a:pt x="29" y="15"/>
                  <a:pt x="29" y="14"/>
                </a:cubicBezTo>
                <a:cubicBezTo>
                  <a:pt x="29" y="13"/>
                  <a:pt x="30" y="12"/>
                  <a:pt x="31" y="12"/>
                </a:cubicBezTo>
                <a:close/>
                <a:moveTo>
                  <a:pt x="201" y="167"/>
                </a:moveTo>
                <a:cubicBezTo>
                  <a:pt x="182" y="111"/>
                  <a:pt x="182" y="111"/>
                  <a:pt x="182" y="111"/>
                </a:cubicBezTo>
                <a:cubicBezTo>
                  <a:pt x="181" y="109"/>
                  <a:pt x="181" y="106"/>
                  <a:pt x="181" y="104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1" y="95"/>
                  <a:pt x="181" y="94"/>
                  <a:pt x="180" y="93"/>
                </a:cubicBezTo>
                <a:cubicBezTo>
                  <a:pt x="181" y="91"/>
                  <a:pt x="181" y="90"/>
                  <a:pt x="181" y="88"/>
                </a:cubicBezTo>
                <a:cubicBezTo>
                  <a:pt x="181" y="84"/>
                  <a:pt x="179" y="80"/>
                  <a:pt x="176" y="77"/>
                </a:cubicBezTo>
                <a:cubicBezTo>
                  <a:pt x="177" y="75"/>
                  <a:pt x="177" y="74"/>
                  <a:pt x="177" y="72"/>
                </a:cubicBezTo>
                <a:cubicBezTo>
                  <a:pt x="177" y="64"/>
                  <a:pt x="172" y="58"/>
                  <a:pt x="165" y="56"/>
                </a:cubicBezTo>
                <a:cubicBezTo>
                  <a:pt x="163" y="51"/>
                  <a:pt x="159" y="46"/>
                  <a:pt x="153" y="44"/>
                </a:cubicBezTo>
                <a:cubicBezTo>
                  <a:pt x="151" y="37"/>
                  <a:pt x="145" y="32"/>
                  <a:pt x="137" y="32"/>
                </a:cubicBezTo>
                <a:cubicBezTo>
                  <a:pt x="128" y="32"/>
                  <a:pt x="121" y="39"/>
                  <a:pt x="121" y="48"/>
                </a:cubicBezTo>
                <a:cubicBezTo>
                  <a:pt x="121" y="54"/>
                  <a:pt x="124" y="59"/>
                  <a:pt x="129" y="62"/>
                </a:cubicBezTo>
                <a:cubicBezTo>
                  <a:pt x="129" y="63"/>
                  <a:pt x="129" y="63"/>
                  <a:pt x="129" y="64"/>
                </a:cubicBezTo>
                <a:cubicBezTo>
                  <a:pt x="129" y="67"/>
                  <a:pt x="130" y="70"/>
                  <a:pt x="131" y="72"/>
                </a:cubicBezTo>
                <a:cubicBezTo>
                  <a:pt x="130" y="74"/>
                  <a:pt x="129" y="77"/>
                  <a:pt x="129" y="80"/>
                </a:cubicBezTo>
                <a:cubicBezTo>
                  <a:pt x="129" y="83"/>
                  <a:pt x="130" y="87"/>
                  <a:pt x="132" y="90"/>
                </a:cubicBezTo>
                <a:cubicBezTo>
                  <a:pt x="130" y="91"/>
                  <a:pt x="129" y="93"/>
                  <a:pt x="129" y="96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6"/>
                  <a:pt x="129" y="108"/>
                  <a:pt x="128" y="110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25" y="101"/>
                  <a:pt x="125" y="98"/>
                  <a:pt x="125" y="96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7"/>
                  <a:pt x="123" y="74"/>
                  <a:pt x="121" y="73"/>
                </a:cubicBezTo>
                <a:cubicBezTo>
                  <a:pt x="121" y="72"/>
                  <a:pt x="121" y="71"/>
                  <a:pt x="121" y="70"/>
                </a:cubicBezTo>
                <a:cubicBezTo>
                  <a:pt x="121" y="62"/>
                  <a:pt x="116" y="55"/>
                  <a:pt x="109" y="53"/>
                </a:cubicBezTo>
                <a:cubicBezTo>
                  <a:pt x="107" y="46"/>
                  <a:pt x="101" y="40"/>
                  <a:pt x="93" y="40"/>
                </a:cubicBezTo>
                <a:cubicBezTo>
                  <a:pt x="92" y="40"/>
                  <a:pt x="92" y="40"/>
                  <a:pt x="91" y="40"/>
                </a:cubicBezTo>
                <a:cubicBezTo>
                  <a:pt x="88" y="35"/>
                  <a:pt x="83" y="32"/>
                  <a:pt x="77" y="32"/>
                </a:cubicBezTo>
                <a:cubicBezTo>
                  <a:pt x="68" y="32"/>
                  <a:pt x="61" y="39"/>
                  <a:pt x="61" y="48"/>
                </a:cubicBezTo>
                <a:cubicBezTo>
                  <a:pt x="61" y="52"/>
                  <a:pt x="63" y="56"/>
                  <a:pt x="66" y="59"/>
                </a:cubicBezTo>
                <a:cubicBezTo>
                  <a:pt x="65" y="61"/>
                  <a:pt x="65" y="62"/>
                  <a:pt x="65" y="64"/>
                </a:cubicBezTo>
                <a:cubicBezTo>
                  <a:pt x="65" y="66"/>
                  <a:pt x="65" y="68"/>
                  <a:pt x="66" y="70"/>
                </a:cubicBezTo>
                <a:cubicBezTo>
                  <a:pt x="66" y="71"/>
                  <a:pt x="66" y="72"/>
                  <a:pt x="65" y="73"/>
                </a:cubicBezTo>
                <a:cubicBezTo>
                  <a:pt x="63" y="74"/>
                  <a:pt x="61" y="77"/>
                  <a:pt x="61" y="80"/>
                </a:cubicBezTo>
                <a:cubicBezTo>
                  <a:pt x="61" y="96"/>
                  <a:pt x="61" y="96"/>
                  <a:pt x="61" y="96"/>
                </a:cubicBezTo>
                <a:cubicBezTo>
                  <a:pt x="61" y="98"/>
                  <a:pt x="61" y="101"/>
                  <a:pt x="60" y="103"/>
                </a:cubicBezTo>
                <a:cubicBezTo>
                  <a:pt x="47" y="148"/>
                  <a:pt x="47" y="148"/>
                  <a:pt x="47" y="148"/>
                </a:cubicBezTo>
                <a:cubicBezTo>
                  <a:pt x="37" y="148"/>
                  <a:pt x="37" y="148"/>
                  <a:pt x="37" y="148"/>
                </a:cubicBezTo>
                <a:cubicBezTo>
                  <a:pt x="35" y="148"/>
                  <a:pt x="33" y="146"/>
                  <a:pt x="33" y="14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5" y="144"/>
                  <a:pt x="25" y="144"/>
                  <a:pt x="25" y="144"/>
                </a:cubicBezTo>
                <a:cubicBezTo>
                  <a:pt x="25" y="151"/>
                  <a:pt x="30" y="156"/>
                  <a:pt x="37" y="156"/>
                </a:cubicBezTo>
                <a:cubicBezTo>
                  <a:pt x="44" y="156"/>
                  <a:pt x="44" y="156"/>
                  <a:pt x="44" y="156"/>
                </a:cubicBezTo>
                <a:cubicBezTo>
                  <a:pt x="41" y="167"/>
                  <a:pt x="41" y="167"/>
                  <a:pt x="41" y="167"/>
                </a:cubicBezTo>
                <a:cubicBezTo>
                  <a:pt x="41" y="167"/>
                  <a:pt x="41" y="168"/>
                  <a:pt x="41" y="168"/>
                </a:cubicBezTo>
                <a:cubicBezTo>
                  <a:pt x="49" y="168"/>
                  <a:pt x="49" y="168"/>
                  <a:pt x="49" y="16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3"/>
                  <a:pt x="69" y="99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7" y="99"/>
                  <a:pt x="118" y="103"/>
                  <a:pt x="118" y="105"/>
                </a:cubicBezTo>
                <a:cubicBezTo>
                  <a:pt x="137" y="168"/>
                  <a:pt x="137" y="168"/>
                  <a:pt x="137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5" y="168"/>
                  <a:pt x="145" y="167"/>
                  <a:pt x="145" y="167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6" y="113"/>
                  <a:pt x="136" y="113"/>
                  <a:pt x="136" y="113"/>
                </a:cubicBezTo>
                <a:cubicBezTo>
                  <a:pt x="136" y="111"/>
                  <a:pt x="137" y="107"/>
                  <a:pt x="137" y="104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73" y="96"/>
                  <a:pt x="173" y="96"/>
                  <a:pt x="173" y="96"/>
                </a:cubicBezTo>
                <a:cubicBezTo>
                  <a:pt x="173" y="104"/>
                  <a:pt x="173" y="104"/>
                  <a:pt x="173" y="104"/>
                </a:cubicBezTo>
                <a:cubicBezTo>
                  <a:pt x="173" y="107"/>
                  <a:pt x="174" y="111"/>
                  <a:pt x="174" y="113"/>
                </a:cubicBezTo>
                <a:cubicBezTo>
                  <a:pt x="174" y="113"/>
                  <a:pt x="174" y="113"/>
                  <a:pt x="174" y="113"/>
                </a:cubicBezTo>
                <a:cubicBezTo>
                  <a:pt x="193" y="168"/>
                  <a:pt x="193" y="168"/>
                  <a:pt x="193" y="168"/>
                </a:cubicBezTo>
                <a:cubicBezTo>
                  <a:pt x="201" y="168"/>
                  <a:pt x="201" y="168"/>
                  <a:pt x="201" y="168"/>
                </a:cubicBezTo>
                <a:cubicBezTo>
                  <a:pt x="201" y="168"/>
                  <a:pt x="201" y="167"/>
                  <a:pt x="201" y="167"/>
                </a:cubicBezTo>
                <a:close/>
                <a:moveTo>
                  <a:pt x="113" y="72"/>
                </a:moveTo>
                <a:cubicBezTo>
                  <a:pt x="74" y="72"/>
                  <a:pt x="74" y="72"/>
                  <a:pt x="74" y="72"/>
                </a:cubicBezTo>
                <a:cubicBezTo>
                  <a:pt x="75" y="71"/>
                  <a:pt x="75" y="69"/>
                  <a:pt x="74" y="68"/>
                </a:cubicBezTo>
                <a:cubicBezTo>
                  <a:pt x="73" y="67"/>
                  <a:pt x="73" y="65"/>
                  <a:pt x="73" y="64"/>
                </a:cubicBezTo>
                <a:cubicBezTo>
                  <a:pt x="73" y="63"/>
                  <a:pt x="73" y="61"/>
                  <a:pt x="74" y="60"/>
                </a:cubicBezTo>
                <a:cubicBezTo>
                  <a:pt x="75" y="58"/>
                  <a:pt x="75" y="56"/>
                  <a:pt x="73" y="55"/>
                </a:cubicBezTo>
                <a:cubicBezTo>
                  <a:pt x="70" y="53"/>
                  <a:pt x="69" y="51"/>
                  <a:pt x="69" y="48"/>
                </a:cubicBezTo>
                <a:cubicBezTo>
                  <a:pt x="69" y="44"/>
                  <a:pt x="73" y="40"/>
                  <a:pt x="77" y="40"/>
                </a:cubicBezTo>
                <a:cubicBezTo>
                  <a:pt x="81" y="40"/>
                  <a:pt x="84" y="42"/>
                  <a:pt x="85" y="46"/>
                </a:cubicBezTo>
                <a:cubicBezTo>
                  <a:pt x="85" y="47"/>
                  <a:pt x="86" y="48"/>
                  <a:pt x="87" y="48"/>
                </a:cubicBezTo>
                <a:cubicBezTo>
                  <a:pt x="88" y="49"/>
                  <a:pt x="89" y="49"/>
                  <a:pt x="90" y="49"/>
                </a:cubicBezTo>
                <a:cubicBezTo>
                  <a:pt x="95" y="47"/>
                  <a:pt x="101" y="51"/>
                  <a:pt x="101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1" y="58"/>
                  <a:pt x="102" y="60"/>
                  <a:pt x="104" y="60"/>
                </a:cubicBezTo>
                <a:cubicBezTo>
                  <a:pt x="109" y="61"/>
                  <a:pt x="113" y="65"/>
                  <a:pt x="113" y="70"/>
                </a:cubicBezTo>
                <a:cubicBezTo>
                  <a:pt x="113" y="71"/>
                  <a:pt x="113" y="71"/>
                  <a:pt x="113" y="72"/>
                </a:cubicBezTo>
                <a:close/>
                <a:moveTo>
                  <a:pt x="142" y="88"/>
                </a:moveTo>
                <a:cubicBezTo>
                  <a:pt x="141" y="87"/>
                  <a:pt x="141" y="87"/>
                  <a:pt x="140" y="86"/>
                </a:cubicBezTo>
                <a:cubicBezTo>
                  <a:pt x="138" y="85"/>
                  <a:pt x="137" y="83"/>
                  <a:pt x="137" y="80"/>
                </a:cubicBezTo>
                <a:cubicBezTo>
                  <a:pt x="137" y="78"/>
                  <a:pt x="138" y="76"/>
                  <a:pt x="139" y="75"/>
                </a:cubicBezTo>
                <a:cubicBezTo>
                  <a:pt x="140" y="73"/>
                  <a:pt x="140" y="71"/>
                  <a:pt x="139" y="69"/>
                </a:cubicBezTo>
                <a:cubicBezTo>
                  <a:pt x="138" y="68"/>
                  <a:pt x="137" y="66"/>
                  <a:pt x="137" y="64"/>
                </a:cubicBezTo>
                <a:cubicBezTo>
                  <a:pt x="137" y="63"/>
                  <a:pt x="137" y="62"/>
                  <a:pt x="138" y="61"/>
                </a:cubicBezTo>
                <a:cubicBezTo>
                  <a:pt x="138" y="60"/>
                  <a:pt x="138" y="59"/>
                  <a:pt x="137" y="58"/>
                </a:cubicBezTo>
                <a:cubicBezTo>
                  <a:pt x="137" y="57"/>
                  <a:pt x="136" y="56"/>
                  <a:pt x="135" y="56"/>
                </a:cubicBezTo>
                <a:cubicBezTo>
                  <a:pt x="131" y="55"/>
                  <a:pt x="129" y="52"/>
                  <a:pt x="129" y="48"/>
                </a:cubicBezTo>
                <a:cubicBezTo>
                  <a:pt x="129" y="44"/>
                  <a:pt x="133" y="40"/>
                  <a:pt x="137" y="40"/>
                </a:cubicBezTo>
                <a:cubicBezTo>
                  <a:pt x="141" y="40"/>
                  <a:pt x="145" y="44"/>
                  <a:pt x="145" y="48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5" y="50"/>
                  <a:pt x="147" y="52"/>
                  <a:pt x="149" y="52"/>
                </a:cubicBezTo>
                <a:cubicBezTo>
                  <a:pt x="149" y="52"/>
                  <a:pt x="150" y="52"/>
                  <a:pt x="150" y="52"/>
                </a:cubicBezTo>
                <a:cubicBezTo>
                  <a:pt x="154" y="53"/>
                  <a:pt x="157" y="56"/>
                  <a:pt x="157" y="60"/>
                </a:cubicBezTo>
                <a:cubicBezTo>
                  <a:pt x="157" y="61"/>
                  <a:pt x="157" y="62"/>
                  <a:pt x="158" y="63"/>
                </a:cubicBezTo>
                <a:cubicBezTo>
                  <a:pt x="159" y="64"/>
                  <a:pt x="160" y="64"/>
                  <a:pt x="161" y="64"/>
                </a:cubicBezTo>
                <a:cubicBezTo>
                  <a:pt x="165" y="64"/>
                  <a:pt x="169" y="68"/>
                  <a:pt x="169" y="72"/>
                </a:cubicBezTo>
                <a:cubicBezTo>
                  <a:pt x="169" y="73"/>
                  <a:pt x="169" y="75"/>
                  <a:pt x="168" y="76"/>
                </a:cubicBezTo>
                <a:cubicBezTo>
                  <a:pt x="167" y="78"/>
                  <a:pt x="167" y="80"/>
                  <a:pt x="169" y="81"/>
                </a:cubicBezTo>
                <a:cubicBezTo>
                  <a:pt x="172" y="83"/>
                  <a:pt x="173" y="85"/>
                  <a:pt x="173" y="88"/>
                </a:cubicBezTo>
                <a:lnTo>
                  <a:pt x="142" y="88"/>
                </a:lnTo>
                <a:close/>
                <a:moveTo>
                  <a:pt x="107" y="116"/>
                </a:moveTo>
                <a:cubicBezTo>
                  <a:pt x="106" y="115"/>
                  <a:pt x="105" y="115"/>
                  <a:pt x="104" y="115"/>
                </a:cubicBezTo>
                <a:cubicBezTo>
                  <a:pt x="103" y="116"/>
                  <a:pt x="102" y="116"/>
                  <a:pt x="102" y="117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4" y="128"/>
                  <a:pt x="94" y="128"/>
                  <a:pt x="93" y="128"/>
                </a:cubicBezTo>
                <a:cubicBezTo>
                  <a:pt x="92" y="128"/>
                  <a:pt x="92" y="128"/>
                  <a:pt x="91" y="128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6"/>
                  <a:pt x="83" y="116"/>
                  <a:pt x="82" y="115"/>
                </a:cubicBezTo>
                <a:cubicBezTo>
                  <a:pt x="81" y="115"/>
                  <a:pt x="80" y="115"/>
                  <a:pt x="79" y="116"/>
                </a:cubicBezTo>
                <a:cubicBezTo>
                  <a:pt x="70" y="121"/>
                  <a:pt x="65" y="130"/>
                  <a:pt x="65" y="140"/>
                </a:cubicBezTo>
                <a:cubicBezTo>
                  <a:pt x="65" y="142"/>
                  <a:pt x="67" y="144"/>
                  <a:pt x="69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2" y="145"/>
                  <a:pt x="83" y="147"/>
                  <a:pt x="84" y="148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6" y="161"/>
                  <a:pt x="77" y="163"/>
                  <a:pt x="79" y="164"/>
                </a:cubicBezTo>
                <a:cubicBezTo>
                  <a:pt x="83" y="167"/>
                  <a:pt x="88" y="168"/>
                  <a:pt x="93" y="168"/>
                </a:cubicBezTo>
                <a:cubicBezTo>
                  <a:pt x="98" y="168"/>
                  <a:pt x="103" y="167"/>
                  <a:pt x="107" y="164"/>
                </a:cubicBezTo>
                <a:cubicBezTo>
                  <a:pt x="109" y="163"/>
                  <a:pt x="110" y="161"/>
                  <a:pt x="108" y="159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3" y="147"/>
                  <a:pt x="104" y="145"/>
                  <a:pt x="104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9" y="144"/>
                  <a:pt x="121" y="142"/>
                  <a:pt x="121" y="140"/>
                </a:cubicBezTo>
                <a:cubicBezTo>
                  <a:pt x="121" y="130"/>
                  <a:pt x="116" y="121"/>
                  <a:pt x="107" y="116"/>
                </a:cubicBezTo>
                <a:close/>
                <a:moveTo>
                  <a:pt x="82" y="136"/>
                </a:moveTo>
                <a:cubicBezTo>
                  <a:pt x="73" y="136"/>
                  <a:pt x="73" y="136"/>
                  <a:pt x="73" y="136"/>
                </a:cubicBezTo>
                <a:cubicBezTo>
                  <a:pt x="74" y="132"/>
                  <a:pt x="76" y="128"/>
                  <a:pt x="80" y="125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3" y="133"/>
                  <a:pt x="82" y="135"/>
                  <a:pt x="82" y="136"/>
                </a:cubicBezTo>
                <a:close/>
                <a:moveTo>
                  <a:pt x="93" y="136"/>
                </a:moveTo>
                <a:cubicBezTo>
                  <a:pt x="95" y="136"/>
                  <a:pt x="97" y="138"/>
                  <a:pt x="97" y="140"/>
                </a:cubicBezTo>
                <a:cubicBezTo>
                  <a:pt x="97" y="142"/>
                  <a:pt x="95" y="144"/>
                  <a:pt x="93" y="144"/>
                </a:cubicBezTo>
                <a:cubicBezTo>
                  <a:pt x="91" y="144"/>
                  <a:pt x="89" y="142"/>
                  <a:pt x="89" y="140"/>
                </a:cubicBezTo>
                <a:cubicBezTo>
                  <a:pt x="89" y="138"/>
                  <a:pt x="91" y="136"/>
                  <a:pt x="93" y="136"/>
                </a:cubicBezTo>
                <a:close/>
                <a:moveTo>
                  <a:pt x="87" y="159"/>
                </a:moveTo>
                <a:cubicBezTo>
                  <a:pt x="91" y="152"/>
                  <a:pt x="91" y="152"/>
                  <a:pt x="91" y="152"/>
                </a:cubicBezTo>
                <a:cubicBezTo>
                  <a:pt x="92" y="152"/>
                  <a:pt x="92" y="152"/>
                  <a:pt x="93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5" y="160"/>
                  <a:pt x="91" y="160"/>
                  <a:pt x="87" y="159"/>
                </a:cubicBezTo>
                <a:close/>
                <a:moveTo>
                  <a:pt x="104" y="136"/>
                </a:moveTo>
                <a:cubicBezTo>
                  <a:pt x="104" y="135"/>
                  <a:pt x="103" y="133"/>
                  <a:pt x="102" y="132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10" y="128"/>
                  <a:pt x="112" y="132"/>
                  <a:pt x="113" y="136"/>
                </a:cubicBezTo>
                <a:lnTo>
                  <a:pt x="104" y="1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5" name="Freeform 672"/>
          <p:cNvSpPr>
            <a:spLocks noEditPoints="1"/>
          </p:cNvSpPr>
          <p:nvPr/>
        </p:nvSpPr>
        <p:spPr bwMode="auto">
          <a:xfrm>
            <a:off x="7933801" y="1827005"/>
            <a:ext cx="423482" cy="390906"/>
          </a:xfrm>
          <a:custGeom>
            <a:avLst/>
            <a:gdLst>
              <a:gd name="T0" fmla="*/ 112 w 198"/>
              <a:gd name="T1" fmla="*/ 103 h 183"/>
              <a:gd name="T2" fmla="*/ 131 w 198"/>
              <a:gd name="T3" fmla="*/ 85 h 183"/>
              <a:gd name="T4" fmla="*/ 112 w 198"/>
              <a:gd name="T5" fmla="*/ 59 h 183"/>
              <a:gd name="T6" fmla="*/ 81 w 198"/>
              <a:gd name="T7" fmla="*/ 3 h 183"/>
              <a:gd name="T8" fmla="*/ 91 w 198"/>
              <a:gd name="T9" fmla="*/ 56 h 183"/>
              <a:gd name="T10" fmla="*/ 64 w 198"/>
              <a:gd name="T11" fmla="*/ 120 h 183"/>
              <a:gd name="T12" fmla="*/ 87 w 198"/>
              <a:gd name="T13" fmla="*/ 132 h 183"/>
              <a:gd name="T14" fmla="*/ 33 w 198"/>
              <a:gd name="T15" fmla="*/ 163 h 183"/>
              <a:gd name="T16" fmla="*/ 37 w 198"/>
              <a:gd name="T17" fmla="*/ 175 h 183"/>
              <a:gd name="T18" fmla="*/ 93 w 198"/>
              <a:gd name="T19" fmla="*/ 183 h 183"/>
              <a:gd name="T20" fmla="*/ 100 w 198"/>
              <a:gd name="T21" fmla="*/ 75 h 183"/>
              <a:gd name="T22" fmla="*/ 101 w 198"/>
              <a:gd name="T23" fmla="*/ 117 h 183"/>
              <a:gd name="T24" fmla="*/ 109 w 198"/>
              <a:gd name="T25" fmla="*/ 177 h 183"/>
              <a:gd name="T26" fmla="*/ 117 w 198"/>
              <a:gd name="T27" fmla="*/ 175 h 183"/>
              <a:gd name="T28" fmla="*/ 133 w 198"/>
              <a:gd name="T29" fmla="*/ 159 h 183"/>
              <a:gd name="T30" fmla="*/ 157 w 198"/>
              <a:gd name="T31" fmla="*/ 159 h 183"/>
              <a:gd name="T32" fmla="*/ 68 w 198"/>
              <a:gd name="T33" fmla="*/ 113 h 183"/>
              <a:gd name="T34" fmla="*/ 90 w 198"/>
              <a:gd name="T35" fmla="*/ 67 h 183"/>
              <a:gd name="T36" fmla="*/ 71 w 198"/>
              <a:gd name="T37" fmla="*/ 11 h 183"/>
              <a:gd name="T38" fmla="*/ 75 w 198"/>
              <a:gd name="T39" fmla="*/ 9 h 183"/>
              <a:gd name="T40" fmla="*/ 101 w 198"/>
              <a:gd name="T41" fmla="*/ 51 h 183"/>
              <a:gd name="T42" fmla="*/ 97 w 198"/>
              <a:gd name="T43" fmla="*/ 63 h 183"/>
              <a:gd name="T44" fmla="*/ 165 w 198"/>
              <a:gd name="T45" fmla="*/ 111 h 183"/>
              <a:gd name="T46" fmla="*/ 155 w 198"/>
              <a:gd name="T47" fmla="*/ 111 h 183"/>
              <a:gd name="T48" fmla="*/ 139 w 198"/>
              <a:gd name="T49" fmla="*/ 127 h 183"/>
              <a:gd name="T50" fmla="*/ 161 w 198"/>
              <a:gd name="T51" fmla="*/ 67 h 183"/>
              <a:gd name="T52" fmla="*/ 122 w 198"/>
              <a:gd name="T53" fmla="*/ 77 h 183"/>
              <a:gd name="T54" fmla="*/ 108 w 198"/>
              <a:gd name="T55" fmla="*/ 111 h 183"/>
              <a:gd name="T56" fmla="*/ 115 w 198"/>
              <a:gd name="T57" fmla="*/ 127 h 183"/>
              <a:gd name="T58" fmla="*/ 116 w 198"/>
              <a:gd name="T59" fmla="*/ 163 h 183"/>
              <a:gd name="T60" fmla="*/ 125 w 198"/>
              <a:gd name="T61" fmla="*/ 167 h 183"/>
              <a:gd name="T62" fmla="*/ 135 w 198"/>
              <a:gd name="T63" fmla="*/ 135 h 183"/>
              <a:gd name="T64" fmla="*/ 143 w 198"/>
              <a:gd name="T65" fmla="*/ 135 h 183"/>
              <a:gd name="T66" fmla="*/ 190 w 198"/>
              <a:gd name="T67" fmla="*/ 151 h 183"/>
              <a:gd name="T68" fmla="*/ 183 w 198"/>
              <a:gd name="T69" fmla="*/ 135 h 183"/>
              <a:gd name="T70" fmla="*/ 45 w 198"/>
              <a:gd name="T71" fmla="*/ 123 h 183"/>
              <a:gd name="T72" fmla="*/ 52 w 198"/>
              <a:gd name="T73" fmla="*/ 103 h 183"/>
              <a:gd name="T74" fmla="*/ 55 w 198"/>
              <a:gd name="T75" fmla="*/ 96 h 183"/>
              <a:gd name="T76" fmla="*/ 57 w 198"/>
              <a:gd name="T77" fmla="*/ 87 h 183"/>
              <a:gd name="T78" fmla="*/ 1 w 198"/>
              <a:gd name="T79" fmla="*/ 91 h 183"/>
              <a:gd name="T80" fmla="*/ 4 w 198"/>
              <a:gd name="T81" fmla="*/ 99 h 183"/>
              <a:gd name="T82" fmla="*/ 7 w 198"/>
              <a:gd name="T83" fmla="*/ 104 h 183"/>
              <a:gd name="T84" fmla="*/ 25 w 198"/>
              <a:gd name="T85" fmla="*/ 135 h 183"/>
              <a:gd name="T86" fmla="*/ 13 w 198"/>
              <a:gd name="T87" fmla="*/ 99 h 183"/>
              <a:gd name="T88" fmla="*/ 10 w 198"/>
              <a:gd name="T89" fmla="*/ 94 h 183"/>
              <a:gd name="T90" fmla="*/ 19 w 198"/>
              <a:gd name="T91" fmla="*/ 70 h 183"/>
              <a:gd name="T92" fmla="*/ 49 w 198"/>
              <a:gd name="T93" fmla="*/ 90 h 183"/>
              <a:gd name="T94" fmla="*/ 48 w 198"/>
              <a:gd name="T95" fmla="*/ 94 h 183"/>
              <a:gd name="T96" fmla="*/ 45 w 198"/>
              <a:gd name="T97" fmla="*/ 99 h 183"/>
              <a:gd name="T98" fmla="*/ 37 w 198"/>
              <a:gd name="T99" fmla="*/ 111 h 183"/>
              <a:gd name="T100" fmla="*/ 21 w 198"/>
              <a:gd name="T101" fmla="*/ 119 h 183"/>
              <a:gd name="T102" fmla="*/ 25 w 198"/>
              <a:gd name="T103" fmla="*/ 127 h 183"/>
              <a:gd name="T104" fmla="*/ 28 w 198"/>
              <a:gd name="T105" fmla="*/ 84 h 183"/>
              <a:gd name="T106" fmla="*/ 25 w 198"/>
              <a:gd name="T107" fmla="*/ 93 h 183"/>
              <a:gd name="T108" fmla="*/ 44 w 198"/>
              <a:gd name="T109" fmla="*/ 9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8" h="183">
                <a:moveTo>
                  <a:pt x="197" y="145"/>
                </a:moveTo>
                <a:cubicBezTo>
                  <a:pt x="181" y="113"/>
                  <a:pt x="181" y="113"/>
                  <a:pt x="181" y="113"/>
                </a:cubicBezTo>
                <a:cubicBezTo>
                  <a:pt x="178" y="107"/>
                  <a:pt x="171" y="103"/>
                  <a:pt x="165" y="103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21" y="86"/>
                  <a:pt x="124" y="86"/>
                  <a:pt x="126" y="86"/>
                </a:cubicBezTo>
                <a:cubicBezTo>
                  <a:pt x="128" y="86"/>
                  <a:pt x="129" y="86"/>
                  <a:pt x="131" y="85"/>
                </a:cubicBezTo>
                <a:cubicBezTo>
                  <a:pt x="163" y="75"/>
                  <a:pt x="163" y="75"/>
                  <a:pt x="163" y="75"/>
                </a:cubicBezTo>
                <a:cubicBezTo>
                  <a:pt x="167" y="74"/>
                  <a:pt x="170" y="70"/>
                  <a:pt x="169" y="66"/>
                </a:cubicBezTo>
                <a:cubicBezTo>
                  <a:pt x="168" y="62"/>
                  <a:pt x="165" y="59"/>
                  <a:pt x="161" y="59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59"/>
                  <a:pt x="112" y="58"/>
                  <a:pt x="112" y="58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0" y="33"/>
                  <a:pt x="109" y="29"/>
                  <a:pt x="105" y="26"/>
                </a:cubicBezTo>
                <a:cubicBezTo>
                  <a:pt x="81" y="3"/>
                  <a:pt x="81" y="3"/>
                  <a:pt x="81" y="3"/>
                </a:cubicBezTo>
                <a:cubicBezTo>
                  <a:pt x="77" y="0"/>
                  <a:pt x="73" y="0"/>
                  <a:pt x="70" y="3"/>
                </a:cubicBezTo>
                <a:cubicBezTo>
                  <a:pt x="66" y="5"/>
                  <a:pt x="66" y="10"/>
                  <a:pt x="68" y="13"/>
                </a:cubicBezTo>
                <a:cubicBezTo>
                  <a:pt x="92" y="55"/>
                  <a:pt x="92" y="55"/>
                  <a:pt x="92" y="55"/>
                </a:cubicBezTo>
                <a:cubicBezTo>
                  <a:pt x="92" y="56"/>
                  <a:pt x="91" y="56"/>
                  <a:pt x="91" y="56"/>
                </a:cubicBezTo>
                <a:cubicBezTo>
                  <a:pt x="74" y="68"/>
                  <a:pt x="74" y="68"/>
                  <a:pt x="74" y="68"/>
                </a:cubicBezTo>
                <a:cubicBezTo>
                  <a:pt x="70" y="70"/>
                  <a:pt x="68" y="74"/>
                  <a:pt x="67" y="78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58" y="115"/>
                  <a:pt x="60" y="119"/>
                  <a:pt x="64" y="120"/>
                </a:cubicBezTo>
                <a:cubicBezTo>
                  <a:pt x="65" y="121"/>
                  <a:pt x="66" y="121"/>
                  <a:pt x="68" y="121"/>
                </a:cubicBezTo>
                <a:cubicBezTo>
                  <a:pt x="70" y="121"/>
                  <a:pt x="73" y="119"/>
                  <a:pt x="75" y="117"/>
                </a:cubicBezTo>
                <a:cubicBezTo>
                  <a:pt x="91" y="89"/>
                  <a:pt x="91" y="89"/>
                  <a:pt x="91" y="89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5" y="167"/>
                  <a:pt x="85" y="167"/>
                  <a:pt x="85" y="167"/>
                </a:cubicBezTo>
                <a:cubicBezTo>
                  <a:pt x="37" y="167"/>
                  <a:pt x="37" y="167"/>
                  <a:pt x="37" y="167"/>
                </a:cubicBezTo>
                <a:cubicBezTo>
                  <a:pt x="35" y="167"/>
                  <a:pt x="33" y="165"/>
                  <a:pt x="33" y="163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70"/>
                  <a:pt x="30" y="175"/>
                  <a:pt x="37" y="17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83"/>
                  <a:pt x="85" y="183"/>
                  <a:pt x="85" y="183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3" y="105"/>
                  <a:pt x="102" y="106"/>
                  <a:pt x="101" y="107"/>
                </a:cubicBezTo>
                <a:cubicBezTo>
                  <a:pt x="100" y="110"/>
                  <a:pt x="100" y="113"/>
                  <a:pt x="101" y="11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08" y="163"/>
                  <a:pt x="108" y="163"/>
                  <a:pt x="108" y="163"/>
                </a:cubicBezTo>
                <a:cubicBezTo>
                  <a:pt x="109" y="177"/>
                  <a:pt x="109" y="177"/>
                  <a:pt x="109" y="177"/>
                </a:cubicBezTo>
                <a:cubicBezTo>
                  <a:pt x="109" y="183"/>
                  <a:pt x="109" y="183"/>
                  <a:pt x="109" y="183"/>
                </a:cubicBezTo>
                <a:cubicBezTo>
                  <a:pt x="117" y="183"/>
                  <a:pt x="117" y="183"/>
                  <a:pt x="117" y="183"/>
                </a:cubicBezTo>
                <a:cubicBezTo>
                  <a:pt x="117" y="181"/>
                  <a:pt x="117" y="181"/>
                  <a:pt x="117" y="181"/>
                </a:cubicBezTo>
                <a:cubicBezTo>
                  <a:pt x="117" y="175"/>
                  <a:pt x="117" y="175"/>
                  <a:pt x="117" y="175"/>
                </a:cubicBezTo>
                <a:cubicBezTo>
                  <a:pt x="125" y="175"/>
                  <a:pt x="125" y="175"/>
                  <a:pt x="125" y="175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33" y="183"/>
                  <a:pt x="133" y="183"/>
                  <a:pt x="133" y="183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49" y="159"/>
                  <a:pt x="149" y="159"/>
                  <a:pt x="149" y="159"/>
                </a:cubicBezTo>
                <a:cubicBezTo>
                  <a:pt x="149" y="183"/>
                  <a:pt x="149" y="183"/>
                  <a:pt x="149" y="183"/>
                </a:cubicBezTo>
                <a:cubicBezTo>
                  <a:pt x="157" y="183"/>
                  <a:pt x="157" y="183"/>
                  <a:pt x="157" y="183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89" y="159"/>
                  <a:pt x="189" y="159"/>
                  <a:pt x="189" y="159"/>
                </a:cubicBezTo>
                <a:cubicBezTo>
                  <a:pt x="192" y="159"/>
                  <a:pt x="195" y="158"/>
                  <a:pt x="197" y="155"/>
                </a:cubicBezTo>
                <a:cubicBezTo>
                  <a:pt x="198" y="152"/>
                  <a:pt x="198" y="149"/>
                  <a:pt x="197" y="145"/>
                </a:cubicBezTo>
                <a:close/>
                <a:moveTo>
                  <a:pt x="68" y="113"/>
                </a:moveTo>
                <a:cubicBezTo>
                  <a:pt x="67" y="113"/>
                  <a:pt x="67" y="113"/>
                  <a:pt x="67" y="112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77"/>
                  <a:pt x="76" y="76"/>
                  <a:pt x="78" y="74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8"/>
                  <a:pt x="91" y="70"/>
                  <a:pt x="92" y="71"/>
                </a:cubicBezTo>
                <a:lnTo>
                  <a:pt x="68" y="113"/>
                </a:lnTo>
                <a:close/>
                <a:moveTo>
                  <a:pt x="75" y="9"/>
                </a:move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2" y="33"/>
                  <a:pt x="102" y="35"/>
                  <a:pt x="103" y="37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2" y="51"/>
                  <a:pt x="101" y="51"/>
                </a:cubicBezTo>
                <a:cubicBezTo>
                  <a:pt x="100" y="51"/>
                  <a:pt x="100" y="51"/>
                  <a:pt x="99" y="51"/>
                </a:cubicBezTo>
                <a:lnTo>
                  <a:pt x="75" y="9"/>
                </a:lnTo>
                <a:close/>
                <a:moveTo>
                  <a:pt x="101" y="67"/>
                </a:moveTo>
                <a:cubicBezTo>
                  <a:pt x="99" y="67"/>
                  <a:pt x="97" y="65"/>
                  <a:pt x="97" y="63"/>
                </a:cubicBezTo>
                <a:cubicBezTo>
                  <a:pt x="97" y="61"/>
                  <a:pt x="99" y="59"/>
                  <a:pt x="101" y="59"/>
                </a:cubicBezTo>
                <a:cubicBezTo>
                  <a:pt x="103" y="59"/>
                  <a:pt x="105" y="61"/>
                  <a:pt x="105" y="63"/>
                </a:cubicBezTo>
                <a:cubicBezTo>
                  <a:pt x="105" y="65"/>
                  <a:pt x="103" y="67"/>
                  <a:pt x="101" y="67"/>
                </a:cubicBezTo>
                <a:close/>
                <a:moveTo>
                  <a:pt x="165" y="111"/>
                </a:moveTo>
                <a:cubicBezTo>
                  <a:pt x="168" y="111"/>
                  <a:pt x="172" y="114"/>
                  <a:pt x="173" y="117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55" y="111"/>
                  <a:pt x="155" y="111"/>
                  <a:pt x="155" y="111"/>
                </a:cubicBezTo>
                <a:lnTo>
                  <a:pt x="165" y="111"/>
                </a:lnTo>
                <a:close/>
                <a:moveTo>
                  <a:pt x="147" y="111"/>
                </a:moveTo>
                <a:cubicBezTo>
                  <a:pt x="155" y="127"/>
                  <a:pt x="155" y="127"/>
                  <a:pt x="155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1" y="111"/>
                  <a:pt x="131" y="111"/>
                  <a:pt x="131" y="111"/>
                </a:cubicBezTo>
                <a:lnTo>
                  <a:pt x="147" y="111"/>
                </a:lnTo>
                <a:close/>
                <a:moveTo>
                  <a:pt x="112" y="67"/>
                </a:move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8"/>
                  <a:pt x="161" y="68"/>
                  <a:pt x="161" y="6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6" y="78"/>
                  <a:pt x="124" y="78"/>
                  <a:pt x="122" y="77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0"/>
                  <a:pt x="112" y="68"/>
                  <a:pt x="112" y="67"/>
                </a:cubicBezTo>
                <a:close/>
                <a:moveTo>
                  <a:pt x="109" y="113"/>
                </a:moveTo>
                <a:cubicBezTo>
                  <a:pt x="108" y="112"/>
                  <a:pt x="108" y="111"/>
                  <a:pt x="108" y="111"/>
                </a:cubicBezTo>
                <a:cubicBezTo>
                  <a:pt x="108" y="111"/>
                  <a:pt x="108" y="111"/>
                  <a:pt x="109" y="111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15" y="127"/>
                  <a:pt x="115" y="127"/>
                  <a:pt x="115" y="127"/>
                </a:cubicBezTo>
                <a:lnTo>
                  <a:pt x="109" y="113"/>
                </a:lnTo>
                <a:close/>
                <a:moveTo>
                  <a:pt x="125" y="167"/>
                </a:moveTo>
                <a:cubicBezTo>
                  <a:pt x="117" y="167"/>
                  <a:pt x="117" y="167"/>
                  <a:pt x="117" y="167"/>
                </a:cubicBezTo>
                <a:cubicBezTo>
                  <a:pt x="116" y="163"/>
                  <a:pt x="116" y="163"/>
                  <a:pt x="116" y="163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9" y="152"/>
                  <a:pt x="122" y="155"/>
                  <a:pt x="125" y="157"/>
                </a:cubicBezTo>
                <a:lnTo>
                  <a:pt x="125" y="167"/>
                </a:lnTo>
                <a:close/>
                <a:moveTo>
                  <a:pt x="133" y="151"/>
                </a:moveTo>
                <a:cubicBezTo>
                  <a:pt x="130" y="151"/>
                  <a:pt x="126" y="148"/>
                  <a:pt x="125" y="145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43" y="151"/>
                  <a:pt x="143" y="151"/>
                  <a:pt x="143" y="151"/>
                </a:cubicBezTo>
                <a:lnTo>
                  <a:pt x="133" y="151"/>
                </a:lnTo>
                <a:close/>
                <a:moveTo>
                  <a:pt x="151" y="151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7" y="151"/>
                  <a:pt x="167" y="151"/>
                  <a:pt x="167" y="151"/>
                </a:cubicBezTo>
                <a:lnTo>
                  <a:pt x="151" y="151"/>
                </a:lnTo>
                <a:close/>
                <a:moveTo>
                  <a:pt x="190" y="151"/>
                </a:moveTo>
                <a:cubicBezTo>
                  <a:pt x="190" y="151"/>
                  <a:pt x="190" y="151"/>
                  <a:pt x="189" y="151"/>
                </a:cubicBezTo>
                <a:cubicBezTo>
                  <a:pt x="175" y="151"/>
                  <a:pt x="175" y="151"/>
                  <a:pt x="175" y="151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83" y="135"/>
                  <a:pt x="183" y="135"/>
                  <a:pt x="183" y="135"/>
                </a:cubicBezTo>
                <a:cubicBezTo>
                  <a:pt x="189" y="149"/>
                  <a:pt x="189" y="149"/>
                  <a:pt x="189" y="149"/>
                </a:cubicBezTo>
                <a:cubicBezTo>
                  <a:pt x="190" y="150"/>
                  <a:pt x="190" y="151"/>
                  <a:pt x="190" y="151"/>
                </a:cubicBezTo>
                <a:close/>
                <a:moveTo>
                  <a:pt x="33" y="135"/>
                </a:moveTo>
                <a:cubicBezTo>
                  <a:pt x="40" y="135"/>
                  <a:pt x="45" y="130"/>
                  <a:pt x="45" y="123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1"/>
                  <a:pt x="46" y="109"/>
                  <a:pt x="48" y="108"/>
                </a:cubicBezTo>
                <a:cubicBezTo>
                  <a:pt x="49" y="107"/>
                  <a:pt x="50" y="105"/>
                  <a:pt x="51" y="104"/>
                </a:cubicBezTo>
                <a:cubicBezTo>
                  <a:pt x="51" y="104"/>
                  <a:pt x="52" y="104"/>
                  <a:pt x="52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53" y="102"/>
                  <a:pt x="53" y="101"/>
                  <a:pt x="54" y="100"/>
                </a:cubicBezTo>
                <a:cubicBezTo>
                  <a:pt x="54" y="100"/>
                  <a:pt x="54" y="99"/>
                  <a:pt x="54" y="99"/>
                </a:cubicBezTo>
                <a:cubicBezTo>
                  <a:pt x="55" y="98"/>
                  <a:pt x="55" y="97"/>
                  <a:pt x="55" y="96"/>
                </a:cubicBezTo>
                <a:cubicBezTo>
                  <a:pt x="55" y="96"/>
                  <a:pt x="56" y="96"/>
                  <a:pt x="56" y="95"/>
                </a:cubicBezTo>
                <a:cubicBezTo>
                  <a:pt x="56" y="94"/>
                  <a:pt x="56" y="93"/>
                  <a:pt x="56" y="92"/>
                </a:cubicBezTo>
                <a:cubicBezTo>
                  <a:pt x="57" y="92"/>
                  <a:pt x="57" y="91"/>
                  <a:pt x="57" y="91"/>
                </a:cubicBezTo>
                <a:cubicBezTo>
                  <a:pt x="57" y="90"/>
                  <a:pt x="57" y="88"/>
                  <a:pt x="57" y="87"/>
                </a:cubicBezTo>
                <a:cubicBezTo>
                  <a:pt x="57" y="79"/>
                  <a:pt x="54" y="72"/>
                  <a:pt x="49" y="67"/>
                </a:cubicBezTo>
                <a:cubicBezTo>
                  <a:pt x="43" y="62"/>
                  <a:pt x="36" y="59"/>
                  <a:pt x="29" y="59"/>
                </a:cubicBezTo>
                <a:cubicBezTo>
                  <a:pt x="24" y="59"/>
                  <a:pt x="19" y="61"/>
                  <a:pt x="15" y="64"/>
                </a:cubicBezTo>
                <a:cubicBezTo>
                  <a:pt x="4" y="72"/>
                  <a:pt x="0" y="81"/>
                  <a:pt x="1" y="91"/>
                </a:cubicBezTo>
                <a:cubicBezTo>
                  <a:pt x="1" y="91"/>
                  <a:pt x="1" y="92"/>
                  <a:pt x="2" y="93"/>
                </a:cubicBezTo>
                <a:cubicBezTo>
                  <a:pt x="2" y="93"/>
                  <a:pt x="2" y="94"/>
                  <a:pt x="2" y="95"/>
                </a:cubicBezTo>
                <a:cubicBezTo>
                  <a:pt x="2" y="96"/>
                  <a:pt x="3" y="96"/>
                  <a:pt x="3" y="97"/>
                </a:cubicBezTo>
                <a:cubicBezTo>
                  <a:pt x="3" y="97"/>
                  <a:pt x="3" y="98"/>
                  <a:pt x="4" y="99"/>
                </a:cubicBezTo>
                <a:cubicBezTo>
                  <a:pt x="4" y="99"/>
                  <a:pt x="4" y="100"/>
                  <a:pt x="4" y="100"/>
                </a:cubicBezTo>
                <a:cubicBezTo>
                  <a:pt x="5" y="101"/>
                  <a:pt x="5" y="102"/>
                  <a:pt x="6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6" y="103"/>
                  <a:pt x="7" y="104"/>
                  <a:pt x="7" y="104"/>
                </a:cubicBezTo>
                <a:cubicBezTo>
                  <a:pt x="8" y="105"/>
                  <a:pt x="9" y="107"/>
                  <a:pt x="10" y="108"/>
                </a:cubicBezTo>
                <a:cubicBezTo>
                  <a:pt x="12" y="109"/>
                  <a:pt x="13" y="111"/>
                  <a:pt x="13" y="115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30"/>
                  <a:pt x="18" y="135"/>
                  <a:pt x="25" y="135"/>
                </a:cubicBezTo>
                <a:lnTo>
                  <a:pt x="33" y="135"/>
                </a:lnTo>
                <a:close/>
                <a:moveTo>
                  <a:pt x="16" y="102"/>
                </a:moveTo>
                <a:cubicBezTo>
                  <a:pt x="16" y="102"/>
                  <a:pt x="16" y="102"/>
                  <a:pt x="16" y="102"/>
                </a:cubicBezTo>
                <a:cubicBezTo>
                  <a:pt x="15" y="101"/>
                  <a:pt x="14" y="100"/>
                  <a:pt x="13" y="99"/>
                </a:cubicBezTo>
                <a:cubicBezTo>
                  <a:pt x="13" y="99"/>
                  <a:pt x="12" y="98"/>
                  <a:pt x="12" y="98"/>
                </a:cubicBezTo>
                <a:cubicBezTo>
                  <a:pt x="12" y="98"/>
                  <a:pt x="12" y="97"/>
                  <a:pt x="11" y="97"/>
                </a:cubicBezTo>
                <a:cubicBezTo>
                  <a:pt x="11" y="96"/>
                  <a:pt x="11" y="96"/>
                  <a:pt x="11" y="96"/>
                </a:cubicBezTo>
                <a:cubicBezTo>
                  <a:pt x="11" y="95"/>
                  <a:pt x="10" y="94"/>
                  <a:pt x="10" y="94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2"/>
                  <a:pt x="10" y="92"/>
                  <a:pt x="9" y="91"/>
                </a:cubicBezTo>
                <a:cubicBezTo>
                  <a:pt x="9" y="90"/>
                  <a:pt x="9" y="90"/>
                  <a:pt x="9" y="90"/>
                </a:cubicBezTo>
                <a:cubicBezTo>
                  <a:pt x="8" y="85"/>
                  <a:pt x="9" y="78"/>
                  <a:pt x="19" y="70"/>
                </a:cubicBezTo>
                <a:cubicBezTo>
                  <a:pt x="22" y="68"/>
                  <a:pt x="26" y="67"/>
                  <a:pt x="29" y="67"/>
                </a:cubicBezTo>
                <a:cubicBezTo>
                  <a:pt x="34" y="67"/>
                  <a:pt x="39" y="69"/>
                  <a:pt x="43" y="73"/>
                </a:cubicBezTo>
                <a:cubicBezTo>
                  <a:pt x="47" y="77"/>
                  <a:pt x="49" y="82"/>
                  <a:pt x="49" y="87"/>
                </a:cubicBezTo>
                <a:cubicBezTo>
                  <a:pt x="49" y="88"/>
                  <a:pt x="49" y="89"/>
                  <a:pt x="49" y="90"/>
                </a:cubicBezTo>
                <a:cubicBezTo>
                  <a:pt x="49" y="90"/>
                  <a:pt x="49" y="90"/>
                  <a:pt x="49" y="90"/>
                </a:cubicBezTo>
                <a:cubicBezTo>
                  <a:pt x="49" y="91"/>
                  <a:pt x="49" y="91"/>
                  <a:pt x="49" y="91"/>
                </a:cubicBezTo>
                <a:cubicBezTo>
                  <a:pt x="48" y="92"/>
                  <a:pt x="48" y="92"/>
                  <a:pt x="48" y="93"/>
                </a:cubicBezTo>
                <a:cubicBezTo>
                  <a:pt x="48" y="93"/>
                  <a:pt x="48" y="93"/>
                  <a:pt x="48" y="94"/>
                </a:cubicBezTo>
                <a:cubicBezTo>
                  <a:pt x="48" y="94"/>
                  <a:pt x="47" y="95"/>
                  <a:pt x="47" y="96"/>
                </a:cubicBezTo>
                <a:cubicBezTo>
                  <a:pt x="47" y="96"/>
                  <a:pt x="47" y="96"/>
                  <a:pt x="47" y="97"/>
                </a:cubicBezTo>
                <a:cubicBezTo>
                  <a:pt x="46" y="97"/>
                  <a:pt x="46" y="98"/>
                  <a:pt x="46" y="98"/>
                </a:cubicBezTo>
                <a:cubicBezTo>
                  <a:pt x="45" y="99"/>
                  <a:pt x="45" y="99"/>
                  <a:pt x="45" y="99"/>
                </a:cubicBezTo>
                <a:cubicBezTo>
                  <a:pt x="45" y="99"/>
                  <a:pt x="45" y="99"/>
                  <a:pt x="45" y="99"/>
                </a:cubicBezTo>
                <a:cubicBezTo>
                  <a:pt x="44" y="100"/>
                  <a:pt x="43" y="101"/>
                  <a:pt x="42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0" y="104"/>
                  <a:pt x="38" y="107"/>
                  <a:pt x="37" y="111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20" y="107"/>
                  <a:pt x="18" y="104"/>
                  <a:pt x="16" y="102"/>
                </a:cubicBezTo>
                <a:close/>
                <a:moveTo>
                  <a:pt x="21" y="123"/>
                </a:moveTo>
                <a:cubicBezTo>
                  <a:pt x="21" y="119"/>
                  <a:pt x="21" y="119"/>
                  <a:pt x="21" y="119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5" y="127"/>
                  <a:pt x="33" y="127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3" y="127"/>
                  <a:pt x="21" y="125"/>
                  <a:pt x="21" y="123"/>
                </a:cubicBezTo>
                <a:close/>
                <a:moveTo>
                  <a:pt x="38" y="84"/>
                </a:moveTo>
                <a:cubicBezTo>
                  <a:pt x="33" y="89"/>
                  <a:pt x="33" y="89"/>
                  <a:pt x="33" y="89"/>
                </a:cubicBezTo>
                <a:cubicBezTo>
                  <a:pt x="28" y="84"/>
                  <a:pt x="28" y="84"/>
                  <a:pt x="28" y="84"/>
                </a:cubicBezTo>
                <a:cubicBezTo>
                  <a:pt x="26" y="83"/>
                  <a:pt x="24" y="83"/>
                  <a:pt x="22" y="84"/>
                </a:cubicBezTo>
                <a:cubicBezTo>
                  <a:pt x="14" y="92"/>
                  <a:pt x="14" y="92"/>
                  <a:pt x="14" y="92"/>
                </a:cubicBezTo>
                <a:cubicBezTo>
                  <a:pt x="20" y="98"/>
                  <a:pt x="20" y="98"/>
                  <a:pt x="20" y="98"/>
                </a:cubicBezTo>
                <a:cubicBezTo>
                  <a:pt x="25" y="93"/>
                  <a:pt x="25" y="93"/>
                  <a:pt x="25" y="93"/>
                </a:cubicBezTo>
                <a:cubicBezTo>
                  <a:pt x="30" y="98"/>
                  <a:pt x="30" y="98"/>
                  <a:pt x="30" y="98"/>
                </a:cubicBezTo>
                <a:cubicBezTo>
                  <a:pt x="31" y="99"/>
                  <a:pt x="32" y="99"/>
                  <a:pt x="33" y="99"/>
                </a:cubicBezTo>
                <a:cubicBezTo>
                  <a:pt x="34" y="99"/>
                  <a:pt x="35" y="99"/>
                  <a:pt x="36" y="98"/>
                </a:cubicBezTo>
                <a:cubicBezTo>
                  <a:pt x="44" y="90"/>
                  <a:pt x="44" y="90"/>
                  <a:pt x="44" y="90"/>
                </a:cubicBezTo>
                <a:lnTo>
                  <a:pt x="38" y="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9" name="Freeform 700"/>
          <p:cNvSpPr>
            <a:spLocks noEditPoints="1"/>
          </p:cNvSpPr>
          <p:nvPr/>
        </p:nvSpPr>
        <p:spPr bwMode="auto">
          <a:xfrm>
            <a:off x="6326743" y="1841483"/>
            <a:ext cx="360140" cy="342948"/>
          </a:xfrm>
          <a:custGeom>
            <a:avLst/>
            <a:gdLst>
              <a:gd name="T0" fmla="*/ 156 w 168"/>
              <a:gd name="T1" fmla="*/ 96 h 160"/>
              <a:gd name="T2" fmla="*/ 128 w 168"/>
              <a:gd name="T3" fmla="*/ 88 h 160"/>
              <a:gd name="T4" fmla="*/ 112 w 168"/>
              <a:gd name="T5" fmla="*/ 96 h 160"/>
              <a:gd name="T6" fmla="*/ 112 w 168"/>
              <a:gd name="T7" fmla="*/ 80 h 160"/>
              <a:gd name="T8" fmla="*/ 112 w 168"/>
              <a:gd name="T9" fmla="*/ 48 h 160"/>
              <a:gd name="T10" fmla="*/ 116 w 168"/>
              <a:gd name="T11" fmla="*/ 32 h 160"/>
              <a:gd name="T12" fmla="*/ 88 w 168"/>
              <a:gd name="T13" fmla="*/ 8 h 160"/>
              <a:gd name="T14" fmla="*/ 80 w 168"/>
              <a:gd name="T15" fmla="*/ 8 h 160"/>
              <a:gd name="T16" fmla="*/ 52 w 168"/>
              <a:gd name="T17" fmla="*/ 32 h 160"/>
              <a:gd name="T18" fmla="*/ 56 w 168"/>
              <a:gd name="T19" fmla="*/ 48 h 160"/>
              <a:gd name="T20" fmla="*/ 56 w 168"/>
              <a:gd name="T21" fmla="*/ 80 h 160"/>
              <a:gd name="T22" fmla="*/ 56 w 168"/>
              <a:gd name="T23" fmla="*/ 96 h 160"/>
              <a:gd name="T24" fmla="*/ 40 w 168"/>
              <a:gd name="T25" fmla="*/ 88 h 160"/>
              <a:gd name="T26" fmla="*/ 12 w 168"/>
              <a:gd name="T27" fmla="*/ 96 h 160"/>
              <a:gd name="T28" fmla="*/ 12 w 168"/>
              <a:gd name="T29" fmla="*/ 104 h 160"/>
              <a:gd name="T30" fmla="*/ 0 w 168"/>
              <a:gd name="T31" fmla="*/ 144 h 160"/>
              <a:gd name="T32" fmla="*/ 16 w 168"/>
              <a:gd name="T33" fmla="*/ 152 h 160"/>
              <a:gd name="T34" fmla="*/ 44 w 168"/>
              <a:gd name="T35" fmla="*/ 144 h 160"/>
              <a:gd name="T36" fmla="*/ 72 w 168"/>
              <a:gd name="T37" fmla="*/ 160 h 160"/>
              <a:gd name="T38" fmla="*/ 112 w 168"/>
              <a:gd name="T39" fmla="*/ 144 h 160"/>
              <a:gd name="T40" fmla="*/ 128 w 168"/>
              <a:gd name="T41" fmla="*/ 152 h 160"/>
              <a:gd name="T42" fmla="*/ 156 w 168"/>
              <a:gd name="T43" fmla="*/ 144 h 160"/>
              <a:gd name="T44" fmla="*/ 156 w 168"/>
              <a:gd name="T45" fmla="*/ 136 h 160"/>
              <a:gd name="T46" fmla="*/ 36 w 168"/>
              <a:gd name="T47" fmla="*/ 144 h 160"/>
              <a:gd name="T48" fmla="*/ 24 w 168"/>
              <a:gd name="T49" fmla="*/ 136 h 160"/>
              <a:gd name="T50" fmla="*/ 20 w 168"/>
              <a:gd name="T51" fmla="*/ 96 h 160"/>
              <a:gd name="T52" fmla="*/ 32 w 168"/>
              <a:gd name="T53" fmla="*/ 104 h 160"/>
              <a:gd name="T54" fmla="*/ 36 w 168"/>
              <a:gd name="T55" fmla="*/ 144 h 160"/>
              <a:gd name="T56" fmla="*/ 95 w 168"/>
              <a:gd name="T57" fmla="*/ 32 h 160"/>
              <a:gd name="T58" fmla="*/ 48 w 168"/>
              <a:gd name="T59" fmla="*/ 20 h 160"/>
              <a:gd name="T60" fmla="*/ 120 w 168"/>
              <a:gd name="T61" fmla="*/ 20 h 160"/>
              <a:gd name="T62" fmla="*/ 73 w 168"/>
              <a:gd name="T63" fmla="*/ 32 h 160"/>
              <a:gd name="T64" fmla="*/ 73 w 168"/>
              <a:gd name="T65" fmla="*/ 32 h 160"/>
              <a:gd name="T66" fmla="*/ 68 w 168"/>
              <a:gd name="T67" fmla="*/ 60 h 160"/>
              <a:gd name="T68" fmla="*/ 108 w 168"/>
              <a:gd name="T69" fmla="*/ 56 h 160"/>
              <a:gd name="T70" fmla="*/ 100 w 168"/>
              <a:gd name="T71" fmla="*/ 68 h 160"/>
              <a:gd name="T72" fmla="*/ 60 w 168"/>
              <a:gd name="T73" fmla="*/ 72 h 160"/>
              <a:gd name="T74" fmla="*/ 112 w 168"/>
              <a:gd name="T75" fmla="*/ 136 h 160"/>
              <a:gd name="T76" fmla="*/ 96 w 168"/>
              <a:gd name="T77" fmla="*/ 152 h 160"/>
              <a:gd name="T78" fmla="*/ 65 w 168"/>
              <a:gd name="T79" fmla="*/ 140 h 160"/>
              <a:gd name="T80" fmla="*/ 44 w 168"/>
              <a:gd name="T81" fmla="*/ 104 h 160"/>
              <a:gd name="T82" fmla="*/ 68 w 168"/>
              <a:gd name="T83" fmla="*/ 92 h 160"/>
              <a:gd name="T84" fmla="*/ 100 w 168"/>
              <a:gd name="T85" fmla="*/ 92 h 160"/>
              <a:gd name="T86" fmla="*/ 124 w 168"/>
              <a:gd name="T87" fmla="*/ 104 h 160"/>
              <a:gd name="T88" fmla="*/ 144 w 168"/>
              <a:gd name="T89" fmla="*/ 144 h 160"/>
              <a:gd name="T90" fmla="*/ 136 w 168"/>
              <a:gd name="T91" fmla="*/ 144 h 160"/>
              <a:gd name="T92" fmla="*/ 136 w 168"/>
              <a:gd name="T93" fmla="*/ 96 h 160"/>
              <a:gd name="T94" fmla="*/ 144 w 168"/>
              <a:gd name="T95" fmla="*/ 96 h 160"/>
              <a:gd name="T96" fmla="*/ 76 w 168"/>
              <a:gd name="T97" fmla="*/ 68 h 160"/>
              <a:gd name="T98" fmla="*/ 76 w 168"/>
              <a:gd name="T99" fmla="*/ 60 h 160"/>
              <a:gd name="T100" fmla="*/ 32 w 168"/>
              <a:gd name="T101" fmla="*/ 128 h 160"/>
              <a:gd name="T102" fmla="*/ 24 w 168"/>
              <a:gd name="T103" fmla="*/ 128 h 160"/>
              <a:gd name="T104" fmla="*/ 144 w 168"/>
              <a:gd name="T105" fmla="*/ 112 h 160"/>
              <a:gd name="T106" fmla="*/ 95 w 168"/>
              <a:gd name="T107" fmla="*/ 108 h 160"/>
              <a:gd name="T108" fmla="*/ 84 w 168"/>
              <a:gd name="T109" fmla="*/ 100 h 160"/>
              <a:gd name="T110" fmla="*/ 77 w 168"/>
              <a:gd name="T111" fmla="*/ 98 h 160"/>
              <a:gd name="T112" fmla="*/ 64 w 168"/>
              <a:gd name="T113" fmla="*/ 128 h 160"/>
              <a:gd name="T114" fmla="*/ 72 w 168"/>
              <a:gd name="T115" fmla="*/ 126 h 160"/>
              <a:gd name="T116" fmla="*/ 88 w 168"/>
              <a:gd name="T117" fmla="*/ 124 h 160"/>
              <a:gd name="T118" fmla="*/ 94 w 168"/>
              <a:gd name="T119" fmla="*/ 133 h 160"/>
              <a:gd name="T120" fmla="*/ 99 w 168"/>
              <a:gd name="T121" fmla="*/ 11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60">
                <a:moveTo>
                  <a:pt x="168" y="104"/>
                </a:moveTo>
                <a:cubicBezTo>
                  <a:pt x="168" y="96"/>
                  <a:pt x="168" y="96"/>
                  <a:pt x="168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6" y="90"/>
                  <a:pt x="154" y="88"/>
                  <a:pt x="152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6" y="88"/>
                  <a:pt x="124" y="90"/>
                  <a:pt x="124" y="92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0" y="96"/>
                  <a:pt x="108" y="94"/>
                  <a:pt x="108" y="92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0"/>
                  <a:pt x="114" y="48"/>
                  <a:pt x="112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23" y="32"/>
                  <a:pt x="128" y="27"/>
                  <a:pt x="128" y="20"/>
                </a:cubicBezTo>
                <a:cubicBezTo>
                  <a:pt x="128" y="13"/>
                  <a:pt x="123" y="8"/>
                  <a:pt x="116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8"/>
                  <a:pt x="80" y="8"/>
                  <a:pt x="80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45" y="8"/>
                  <a:pt x="40" y="13"/>
                  <a:pt x="40" y="20"/>
                </a:cubicBezTo>
                <a:cubicBezTo>
                  <a:pt x="40" y="27"/>
                  <a:pt x="45" y="32"/>
                  <a:pt x="5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75" y="48"/>
                  <a:pt x="75" y="48"/>
                  <a:pt x="75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4" y="48"/>
                  <a:pt x="52" y="50"/>
                  <a:pt x="52" y="52"/>
                </a:cubicBezTo>
                <a:cubicBezTo>
                  <a:pt x="52" y="76"/>
                  <a:pt x="52" y="76"/>
                  <a:pt x="52" y="76"/>
                </a:cubicBezTo>
                <a:cubicBezTo>
                  <a:pt x="52" y="78"/>
                  <a:pt x="54" y="80"/>
                  <a:pt x="5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92"/>
                  <a:pt x="60" y="92"/>
                  <a:pt x="60" y="92"/>
                </a:cubicBezTo>
                <a:cubicBezTo>
                  <a:pt x="60" y="94"/>
                  <a:pt x="58" y="96"/>
                  <a:pt x="56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0"/>
                  <a:pt x="42" y="88"/>
                  <a:pt x="40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4" y="88"/>
                  <a:pt x="12" y="90"/>
                  <a:pt x="12" y="92"/>
                </a:cubicBezTo>
                <a:cubicBezTo>
                  <a:pt x="12" y="96"/>
                  <a:pt x="12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4"/>
                  <a:pt x="0" y="104"/>
                  <a:pt x="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12" y="150"/>
                  <a:pt x="14" y="152"/>
                  <a:pt x="16" y="152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42" y="152"/>
                  <a:pt x="44" y="150"/>
                  <a:pt x="44" y="148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8" y="144"/>
                  <a:pt x="60" y="146"/>
                  <a:pt x="60" y="148"/>
                </a:cubicBezTo>
                <a:cubicBezTo>
                  <a:pt x="60" y="155"/>
                  <a:pt x="65" y="160"/>
                  <a:pt x="72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3" y="160"/>
                  <a:pt x="108" y="155"/>
                  <a:pt x="108" y="148"/>
                </a:cubicBezTo>
                <a:cubicBezTo>
                  <a:pt x="108" y="146"/>
                  <a:pt x="110" y="144"/>
                  <a:pt x="112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0"/>
                  <a:pt x="126" y="152"/>
                  <a:pt x="128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4" y="152"/>
                  <a:pt x="156" y="150"/>
                  <a:pt x="156" y="148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04"/>
                  <a:pt x="156" y="104"/>
                  <a:pt x="156" y="104"/>
                </a:cubicBezTo>
                <a:lnTo>
                  <a:pt x="168" y="104"/>
                </a:lnTo>
                <a:close/>
                <a:moveTo>
                  <a:pt x="36" y="144"/>
                </a:moveTo>
                <a:cubicBezTo>
                  <a:pt x="32" y="144"/>
                  <a:pt x="32" y="144"/>
                  <a:pt x="32" y="144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0" y="96"/>
                  <a:pt x="20" y="96"/>
                  <a:pt x="2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2" y="96"/>
                  <a:pt x="32" y="96"/>
                  <a:pt x="32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144"/>
                </a:lnTo>
                <a:close/>
                <a:moveTo>
                  <a:pt x="88" y="41"/>
                </a:moveTo>
                <a:cubicBezTo>
                  <a:pt x="88" y="32"/>
                  <a:pt x="88" y="32"/>
                  <a:pt x="88" y="32"/>
                </a:cubicBezTo>
                <a:cubicBezTo>
                  <a:pt x="95" y="32"/>
                  <a:pt x="95" y="32"/>
                  <a:pt x="95" y="32"/>
                </a:cubicBezTo>
                <a:lnTo>
                  <a:pt x="88" y="41"/>
                </a:lnTo>
                <a:close/>
                <a:moveTo>
                  <a:pt x="52" y="24"/>
                </a:moveTo>
                <a:cubicBezTo>
                  <a:pt x="50" y="24"/>
                  <a:pt x="48" y="22"/>
                  <a:pt x="48" y="20"/>
                </a:cubicBezTo>
                <a:cubicBezTo>
                  <a:pt x="48" y="18"/>
                  <a:pt x="50" y="16"/>
                  <a:pt x="52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8" y="16"/>
                  <a:pt x="120" y="18"/>
                  <a:pt x="120" y="20"/>
                </a:cubicBezTo>
                <a:cubicBezTo>
                  <a:pt x="120" y="22"/>
                  <a:pt x="118" y="24"/>
                  <a:pt x="116" y="24"/>
                </a:cubicBezTo>
                <a:lnTo>
                  <a:pt x="52" y="24"/>
                </a:lnTo>
                <a:close/>
                <a:moveTo>
                  <a:pt x="73" y="32"/>
                </a:moveTo>
                <a:cubicBezTo>
                  <a:pt x="80" y="32"/>
                  <a:pt x="80" y="32"/>
                  <a:pt x="80" y="32"/>
                </a:cubicBezTo>
                <a:cubicBezTo>
                  <a:pt x="80" y="41"/>
                  <a:pt x="80" y="41"/>
                  <a:pt x="80" y="41"/>
                </a:cubicBezTo>
                <a:lnTo>
                  <a:pt x="73" y="32"/>
                </a:lnTo>
                <a:close/>
                <a:moveTo>
                  <a:pt x="60" y="68"/>
                </a:moveTo>
                <a:cubicBezTo>
                  <a:pt x="68" y="68"/>
                  <a:pt x="68" y="68"/>
                  <a:pt x="68" y="68"/>
                </a:cubicBezTo>
                <a:cubicBezTo>
                  <a:pt x="68" y="60"/>
                  <a:pt x="68" y="60"/>
                  <a:pt x="68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56"/>
                  <a:pt x="60" y="56"/>
                  <a:pt x="60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60" y="72"/>
                  <a:pt x="60" y="72"/>
                  <a:pt x="60" y="72"/>
                </a:cubicBezTo>
                <a:lnTo>
                  <a:pt x="60" y="68"/>
                </a:lnTo>
                <a:close/>
                <a:moveTo>
                  <a:pt x="124" y="136"/>
                </a:moveTo>
                <a:cubicBezTo>
                  <a:pt x="112" y="136"/>
                  <a:pt x="112" y="136"/>
                  <a:pt x="112" y="136"/>
                </a:cubicBezTo>
                <a:cubicBezTo>
                  <a:pt x="108" y="136"/>
                  <a:pt x="105" y="138"/>
                  <a:pt x="103" y="140"/>
                </a:cubicBezTo>
                <a:cubicBezTo>
                  <a:pt x="101" y="142"/>
                  <a:pt x="100" y="145"/>
                  <a:pt x="100" y="148"/>
                </a:cubicBezTo>
                <a:cubicBezTo>
                  <a:pt x="100" y="150"/>
                  <a:pt x="98" y="152"/>
                  <a:pt x="9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0" y="152"/>
                  <a:pt x="68" y="150"/>
                  <a:pt x="68" y="148"/>
                </a:cubicBezTo>
                <a:cubicBezTo>
                  <a:pt x="68" y="145"/>
                  <a:pt x="67" y="142"/>
                  <a:pt x="65" y="140"/>
                </a:cubicBezTo>
                <a:cubicBezTo>
                  <a:pt x="63" y="138"/>
                  <a:pt x="60" y="136"/>
                  <a:pt x="56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0" y="104"/>
                  <a:pt x="63" y="102"/>
                  <a:pt x="65" y="100"/>
                </a:cubicBezTo>
                <a:cubicBezTo>
                  <a:pt x="67" y="98"/>
                  <a:pt x="68" y="95"/>
                  <a:pt x="68" y="92"/>
                </a:cubicBezTo>
                <a:cubicBezTo>
                  <a:pt x="68" y="80"/>
                  <a:pt x="68" y="80"/>
                  <a:pt x="68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92"/>
                  <a:pt x="100" y="92"/>
                  <a:pt x="100" y="92"/>
                </a:cubicBezTo>
                <a:cubicBezTo>
                  <a:pt x="100" y="95"/>
                  <a:pt x="101" y="98"/>
                  <a:pt x="103" y="100"/>
                </a:cubicBezTo>
                <a:cubicBezTo>
                  <a:pt x="105" y="102"/>
                  <a:pt x="108" y="104"/>
                  <a:pt x="112" y="104"/>
                </a:cubicBezTo>
                <a:cubicBezTo>
                  <a:pt x="124" y="104"/>
                  <a:pt x="124" y="104"/>
                  <a:pt x="124" y="104"/>
                </a:cubicBezTo>
                <a:lnTo>
                  <a:pt x="124" y="136"/>
                </a:lnTo>
                <a:close/>
                <a:moveTo>
                  <a:pt x="148" y="144"/>
                </a:move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144"/>
                </a:lnTo>
                <a:close/>
                <a:moveTo>
                  <a:pt x="76" y="68"/>
                </a:moveTo>
                <a:cubicBezTo>
                  <a:pt x="92" y="68"/>
                  <a:pt x="92" y="68"/>
                  <a:pt x="92" y="68"/>
                </a:cubicBezTo>
                <a:cubicBezTo>
                  <a:pt x="92" y="60"/>
                  <a:pt x="92" y="60"/>
                  <a:pt x="92" y="60"/>
                </a:cubicBezTo>
                <a:cubicBezTo>
                  <a:pt x="76" y="60"/>
                  <a:pt x="76" y="60"/>
                  <a:pt x="76" y="60"/>
                </a:cubicBezTo>
                <a:lnTo>
                  <a:pt x="76" y="68"/>
                </a:lnTo>
                <a:close/>
                <a:moveTo>
                  <a:pt x="24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4" y="112"/>
                  <a:pt x="24" y="112"/>
                  <a:pt x="24" y="112"/>
                </a:cubicBezTo>
                <a:lnTo>
                  <a:pt x="24" y="128"/>
                </a:lnTo>
                <a:close/>
                <a:moveTo>
                  <a:pt x="136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36" y="112"/>
                  <a:pt x="136" y="112"/>
                  <a:pt x="136" y="112"/>
                </a:cubicBezTo>
                <a:lnTo>
                  <a:pt x="136" y="128"/>
                </a:lnTo>
                <a:close/>
                <a:moveTo>
                  <a:pt x="95" y="108"/>
                </a:moveTo>
                <a:cubicBezTo>
                  <a:pt x="94" y="108"/>
                  <a:pt x="92" y="110"/>
                  <a:pt x="92" y="111"/>
                </a:cubicBezTo>
                <a:cubicBezTo>
                  <a:pt x="92" y="112"/>
                  <a:pt x="90" y="114"/>
                  <a:pt x="89" y="115"/>
                </a:cubicBezTo>
                <a:cubicBezTo>
                  <a:pt x="87" y="111"/>
                  <a:pt x="84" y="105"/>
                  <a:pt x="84" y="100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4" y="98"/>
                  <a:pt x="83" y="97"/>
                  <a:pt x="81" y="96"/>
                </a:cubicBezTo>
                <a:cubicBezTo>
                  <a:pt x="79" y="96"/>
                  <a:pt x="77" y="96"/>
                  <a:pt x="77" y="98"/>
                </a:cubicBezTo>
                <a:cubicBezTo>
                  <a:pt x="76" y="99"/>
                  <a:pt x="76" y="99"/>
                  <a:pt x="75" y="100"/>
                </a:cubicBezTo>
                <a:cubicBezTo>
                  <a:pt x="74" y="102"/>
                  <a:pt x="73" y="103"/>
                  <a:pt x="72" y="105"/>
                </a:cubicBezTo>
                <a:cubicBezTo>
                  <a:pt x="67" y="112"/>
                  <a:pt x="62" y="120"/>
                  <a:pt x="64" y="128"/>
                </a:cubicBezTo>
                <a:cubicBezTo>
                  <a:pt x="65" y="133"/>
                  <a:pt x="68" y="136"/>
                  <a:pt x="74" y="140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4" y="131"/>
                  <a:pt x="72" y="128"/>
                  <a:pt x="72" y="126"/>
                </a:cubicBezTo>
                <a:cubicBezTo>
                  <a:pt x="71" y="122"/>
                  <a:pt x="74" y="116"/>
                  <a:pt x="78" y="110"/>
                </a:cubicBezTo>
                <a:cubicBezTo>
                  <a:pt x="80" y="115"/>
                  <a:pt x="82" y="120"/>
                  <a:pt x="85" y="123"/>
                </a:cubicBezTo>
                <a:cubicBezTo>
                  <a:pt x="86" y="124"/>
                  <a:pt x="87" y="124"/>
                  <a:pt x="88" y="124"/>
                </a:cubicBezTo>
                <a:cubicBezTo>
                  <a:pt x="91" y="124"/>
                  <a:pt x="94" y="122"/>
                  <a:pt x="96" y="119"/>
                </a:cubicBezTo>
                <a:cubicBezTo>
                  <a:pt x="98" y="122"/>
                  <a:pt x="99" y="124"/>
                  <a:pt x="99" y="127"/>
                </a:cubicBezTo>
                <a:cubicBezTo>
                  <a:pt x="98" y="129"/>
                  <a:pt x="97" y="131"/>
                  <a:pt x="94" y="133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103" y="136"/>
                  <a:pt x="106" y="132"/>
                  <a:pt x="107" y="128"/>
                </a:cubicBezTo>
                <a:cubicBezTo>
                  <a:pt x="108" y="121"/>
                  <a:pt x="103" y="115"/>
                  <a:pt x="99" y="110"/>
                </a:cubicBezTo>
                <a:cubicBezTo>
                  <a:pt x="98" y="108"/>
                  <a:pt x="97" y="108"/>
                  <a:pt x="95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3" name="Freeform 702"/>
          <p:cNvSpPr>
            <a:spLocks noEditPoints="1"/>
          </p:cNvSpPr>
          <p:nvPr/>
        </p:nvSpPr>
        <p:spPr bwMode="auto">
          <a:xfrm>
            <a:off x="3828383" y="1858676"/>
            <a:ext cx="428006" cy="359235"/>
          </a:xfrm>
          <a:custGeom>
            <a:avLst/>
            <a:gdLst>
              <a:gd name="T0" fmla="*/ 184 w 200"/>
              <a:gd name="T1" fmla="*/ 80 h 168"/>
              <a:gd name="T2" fmla="*/ 174 w 200"/>
              <a:gd name="T3" fmla="*/ 55 h 168"/>
              <a:gd name="T4" fmla="*/ 131 w 200"/>
              <a:gd name="T5" fmla="*/ 59 h 168"/>
              <a:gd name="T6" fmla="*/ 127 w 200"/>
              <a:gd name="T7" fmla="*/ 48 h 168"/>
              <a:gd name="T8" fmla="*/ 122 w 200"/>
              <a:gd name="T9" fmla="*/ 40 h 168"/>
              <a:gd name="T10" fmla="*/ 113 w 200"/>
              <a:gd name="T11" fmla="*/ 21 h 168"/>
              <a:gd name="T12" fmla="*/ 84 w 200"/>
              <a:gd name="T13" fmla="*/ 0 h 168"/>
              <a:gd name="T14" fmla="*/ 58 w 200"/>
              <a:gd name="T15" fmla="*/ 10 h 168"/>
              <a:gd name="T16" fmla="*/ 51 w 200"/>
              <a:gd name="T17" fmla="*/ 22 h 168"/>
              <a:gd name="T18" fmla="*/ 35 w 200"/>
              <a:gd name="T19" fmla="*/ 17 h 168"/>
              <a:gd name="T20" fmla="*/ 15 w 200"/>
              <a:gd name="T21" fmla="*/ 34 h 168"/>
              <a:gd name="T22" fmla="*/ 7 w 200"/>
              <a:gd name="T23" fmla="*/ 64 h 168"/>
              <a:gd name="T24" fmla="*/ 2 w 200"/>
              <a:gd name="T25" fmla="*/ 76 h 168"/>
              <a:gd name="T26" fmla="*/ 12 w 200"/>
              <a:gd name="T27" fmla="*/ 136 h 168"/>
              <a:gd name="T28" fmla="*/ 120 w 200"/>
              <a:gd name="T29" fmla="*/ 152 h 168"/>
              <a:gd name="T30" fmla="*/ 192 w 200"/>
              <a:gd name="T31" fmla="*/ 132 h 168"/>
              <a:gd name="T32" fmla="*/ 200 w 200"/>
              <a:gd name="T33" fmla="*/ 96 h 168"/>
              <a:gd name="T34" fmla="*/ 167 w 200"/>
              <a:gd name="T35" fmla="*/ 60 h 168"/>
              <a:gd name="T36" fmla="*/ 152 w 200"/>
              <a:gd name="T37" fmla="*/ 80 h 168"/>
              <a:gd name="T38" fmla="*/ 27 w 200"/>
              <a:gd name="T39" fmla="*/ 44 h 168"/>
              <a:gd name="T40" fmla="*/ 52 w 200"/>
              <a:gd name="T41" fmla="*/ 32 h 168"/>
              <a:gd name="T42" fmla="*/ 60 w 200"/>
              <a:gd name="T43" fmla="*/ 19 h 168"/>
              <a:gd name="T44" fmla="*/ 83 w 200"/>
              <a:gd name="T45" fmla="*/ 10 h 168"/>
              <a:gd name="T46" fmla="*/ 111 w 200"/>
              <a:gd name="T47" fmla="*/ 30 h 168"/>
              <a:gd name="T48" fmla="*/ 96 w 200"/>
              <a:gd name="T49" fmla="*/ 55 h 168"/>
              <a:gd name="T50" fmla="*/ 16 w 200"/>
              <a:gd name="T51" fmla="*/ 57 h 168"/>
              <a:gd name="T52" fmla="*/ 14 w 200"/>
              <a:gd name="T53" fmla="*/ 68 h 168"/>
              <a:gd name="T54" fmla="*/ 101 w 200"/>
              <a:gd name="T55" fmla="*/ 60 h 168"/>
              <a:gd name="T56" fmla="*/ 119 w 200"/>
              <a:gd name="T57" fmla="*/ 48 h 168"/>
              <a:gd name="T58" fmla="*/ 87 w 200"/>
              <a:gd name="T59" fmla="*/ 104 h 168"/>
              <a:gd name="T60" fmla="*/ 44 w 200"/>
              <a:gd name="T61" fmla="*/ 160 h 168"/>
              <a:gd name="T62" fmla="*/ 68 w 200"/>
              <a:gd name="T63" fmla="*/ 136 h 168"/>
              <a:gd name="T64" fmla="*/ 124 w 200"/>
              <a:gd name="T65" fmla="*/ 136 h 168"/>
              <a:gd name="T66" fmla="*/ 148 w 200"/>
              <a:gd name="T67" fmla="*/ 160 h 168"/>
              <a:gd name="T68" fmla="*/ 184 w 200"/>
              <a:gd name="T69" fmla="*/ 124 h 168"/>
              <a:gd name="T70" fmla="*/ 180 w 200"/>
              <a:gd name="T71" fmla="*/ 136 h 168"/>
              <a:gd name="T72" fmla="*/ 117 w 200"/>
              <a:gd name="T73" fmla="*/ 144 h 168"/>
              <a:gd name="T74" fmla="*/ 44 w 200"/>
              <a:gd name="T75" fmla="*/ 104 h 168"/>
              <a:gd name="T76" fmla="*/ 64 w 200"/>
              <a:gd name="T77" fmla="*/ 107 h 168"/>
              <a:gd name="T78" fmla="*/ 114 w 200"/>
              <a:gd name="T79" fmla="*/ 100 h 168"/>
              <a:gd name="T80" fmla="*/ 133 w 200"/>
              <a:gd name="T81" fmla="*/ 85 h 168"/>
              <a:gd name="T82" fmla="*/ 144 w 200"/>
              <a:gd name="T83" fmla="*/ 60 h 168"/>
              <a:gd name="T84" fmla="*/ 184 w 200"/>
              <a:gd name="T85" fmla="*/ 88 h 168"/>
              <a:gd name="T86" fmla="*/ 192 w 200"/>
              <a:gd name="T87" fmla="*/ 96 h 168"/>
              <a:gd name="T88" fmla="*/ 61 w 200"/>
              <a:gd name="T89" fmla="*/ 49 h 168"/>
              <a:gd name="T90" fmla="*/ 48 w 200"/>
              <a:gd name="T91" fmla="*/ 36 h 168"/>
              <a:gd name="T92" fmla="*/ 49 w 200"/>
              <a:gd name="T93" fmla="*/ 49 h 168"/>
              <a:gd name="T94" fmla="*/ 93 w 200"/>
              <a:gd name="T95" fmla="*/ 49 h 168"/>
              <a:gd name="T96" fmla="*/ 87 w 200"/>
              <a:gd name="T97" fmla="*/ 28 h 168"/>
              <a:gd name="T98" fmla="*/ 75 w 200"/>
              <a:gd name="T99" fmla="*/ 47 h 168"/>
              <a:gd name="T100" fmla="*/ 32 w 200"/>
              <a:gd name="T101" fmla="*/ 136 h 168"/>
              <a:gd name="T102" fmla="*/ 44 w 200"/>
              <a:gd name="T103" fmla="*/ 124 h 168"/>
              <a:gd name="T104" fmla="*/ 44 w 200"/>
              <a:gd name="T105" fmla="*/ 132 h 168"/>
              <a:gd name="T106" fmla="*/ 148 w 200"/>
              <a:gd name="T107" fmla="*/ 124 h 168"/>
              <a:gd name="T108" fmla="*/ 160 w 200"/>
              <a:gd name="T109" fmla="*/ 136 h 168"/>
              <a:gd name="T110" fmla="*/ 144 w 200"/>
              <a:gd name="T111" fmla="*/ 136 h 168"/>
              <a:gd name="T112" fmla="*/ 148 w 200"/>
              <a:gd name="T113" fmla="*/ 140 h 168"/>
              <a:gd name="T114" fmla="*/ 108 w 200"/>
              <a:gd name="T115" fmla="*/ 128 h 168"/>
              <a:gd name="T116" fmla="*/ 104 w 200"/>
              <a:gd name="T117" fmla="*/ 73 h 168"/>
              <a:gd name="T118" fmla="*/ 100 w 200"/>
              <a:gd name="T119" fmla="*/ 89 h 168"/>
              <a:gd name="T120" fmla="*/ 80 w 200"/>
              <a:gd name="T121" fmla="*/ 71 h 168"/>
              <a:gd name="T122" fmla="*/ 88 w 200"/>
              <a:gd name="T123" fmla="*/ 73 h 168"/>
              <a:gd name="T124" fmla="*/ 60 w 200"/>
              <a:gd name="T125" fmla="*/ 87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168">
                <a:moveTo>
                  <a:pt x="196" y="86"/>
                </a:moveTo>
                <a:cubicBezTo>
                  <a:pt x="194" y="84"/>
                  <a:pt x="194" y="84"/>
                  <a:pt x="194" y="84"/>
                </a:cubicBezTo>
                <a:cubicBezTo>
                  <a:pt x="191" y="82"/>
                  <a:pt x="187" y="80"/>
                  <a:pt x="184" y="80"/>
                </a:cubicBezTo>
                <a:cubicBezTo>
                  <a:pt x="169" y="80"/>
                  <a:pt x="169" y="80"/>
                  <a:pt x="169" y="80"/>
                </a:cubicBezTo>
                <a:cubicBezTo>
                  <a:pt x="175" y="61"/>
                  <a:pt x="175" y="61"/>
                  <a:pt x="175" y="61"/>
                </a:cubicBezTo>
                <a:cubicBezTo>
                  <a:pt x="175" y="59"/>
                  <a:pt x="175" y="56"/>
                  <a:pt x="174" y="55"/>
                </a:cubicBezTo>
                <a:cubicBezTo>
                  <a:pt x="172" y="53"/>
                  <a:pt x="170" y="52"/>
                  <a:pt x="168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6" y="52"/>
                  <a:pt x="132" y="55"/>
                  <a:pt x="131" y="59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7" y="23"/>
                  <a:pt x="117" y="22"/>
                  <a:pt x="116" y="21"/>
                </a:cubicBezTo>
                <a:cubicBezTo>
                  <a:pt x="115" y="21"/>
                  <a:pt x="114" y="21"/>
                  <a:pt x="113" y="21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7" y="2"/>
                  <a:pt x="87" y="2"/>
                  <a:pt x="87" y="2"/>
                </a:cubicBezTo>
                <a:cubicBezTo>
                  <a:pt x="87" y="1"/>
                  <a:pt x="86" y="0"/>
                  <a:pt x="84" y="0"/>
                </a:cubicBezTo>
                <a:cubicBezTo>
                  <a:pt x="83" y="0"/>
                  <a:pt x="82" y="0"/>
                  <a:pt x="81" y="1"/>
                </a:cubicBezTo>
                <a:cubicBezTo>
                  <a:pt x="68" y="13"/>
                  <a:pt x="68" y="13"/>
                  <a:pt x="68" y="13"/>
                </a:cubicBezTo>
                <a:cubicBezTo>
                  <a:pt x="58" y="10"/>
                  <a:pt x="58" y="10"/>
                  <a:pt x="58" y="10"/>
                </a:cubicBezTo>
                <a:cubicBezTo>
                  <a:pt x="57" y="10"/>
                  <a:pt x="56" y="10"/>
                  <a:pt x="55" y="11"/>
                </a:cubicBezTo>
                <a:cubicBezTo>
                  <a:pt x="54" y="11"/>
                  <a:pt x="54" y="12"/>
                  <a:pt x="53" y="13"/>
                </a:cubicBezTo>
                <a:cubicBezTo>
                  <a:pt x="51" y="22"/>
                  <a:pt x="51" y="22"/>
                  <a:pt x="51" y="22"/>
                </a:cubicBezTo>
                <a:cubicBezTo>
                  <a:pt x="41" y="16"/>
                  <a:pt x="41" y="16"/>
                  <a:pt x="41" y="16"/>
                </a:cubicBezTo>
                <a:cubicBezTo>
                  <a:pt x="40" y="15"/>
                  <a:pt x="39" y="15"/>
                  <a:pt x="38" y="15"/>
                </a:cubicBezTo>
                <a:cubicBezTo>
                  <a:pt x="37" y="16"/>
                  <a:pt x="36" y="16"/>
                  <a:pt x="35" y="17"/>
                </a:cubicBezTo>
                <a:cubicBezTo>
                  <a:pt x="26" y="36"/>
                  <a:pt x="26" y="36"/>
                  <a:pt x="26" y="36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3"/>
                  <a:pt x="16" y="33"/>
                  <a:pt x="15" y="34"/>
                </a:cubicBezTo>
                <a:cubicBezTo>
                  <a:pt x="14" y="34"/>
                  <a:pt x="13" y="35"/>
                  <a:pt x="13" y="36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3"/>
                  <a:pt x="7" y="64"/>
                  <a:pt x="7" y="64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70"/>
                  <a:pt x="0" y="71"/>
                  <a:pt x="0" y="73"/>
                </a:cubicBezTo>
                <a:cubicBezTo>
                  <a:pt x="0" y="74"/>
                  <a:pt x="1" y="75"/>
                  <a:pt x="2" y="76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20" y="111"/>
                  <a:pt x="12" y="123"/>
                  <a:pt x="12" y="136"/>
                </a:cubicBezTo>
                <a:cubicBezTo>
                  <a:pt x="12" y="154"/>
                  <a:pt x="26" y="168"/>
                  <a:pt x="44" y="168"/>
                </a:cubicBezTo>
                <a:cubicBezTo>
                  <a:pt x="56" y="168"/>
                  <a:pt x="66" y="162"/>
                  <a:pt x="72" y="152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6" y="162"/>
                  <a:pt x="136" y="168"/>
                  <a:pt x="148" y="168"/>
                </a:cubicBezTo>
                <a:cubicBezTo>
                  <a:pt x="160" y="168"/>
                  <a:pt x="170" y="161"/>
                  <a:pt x="176" y="152"/>
                </a:cubicBezTo>
                <a:cubicBezTo>
                  <a:pt x="185" y="150"/>
                  <a:pt x="192" y="142"/>
                  <a:pt x="192" y="132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6" y="128"/>
                  <a:pt x="200" y="124"/>
                  <a:pt x="200" y="120"/>
                </a:cubicBezTo>
                <a:cubicBezTo>
                  <a:pt x="200" y="96"/>
                  <a:pt x="200" y="96"/>
                  <a:pt x="200" y="96"/>
                </a:cubicBezTo>
                <a:cubicBezTo>
                  <a:pt x="200" y="93"/>
                  <a:pt x="198" y="89"/>
                  <a:pt x="196" y="86"/>
                </a:cubicBezTo>
                <a:close/>
                <a:moveTo>
                  <a:pt x="152" y="60"/>
                </a:moveTo>
                <a:cubicBezTo>
                  <a:pt x="167" y="60"/>
                  <a:pt x="167" y="60"/>
                  <a:pt x="167" y="60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61" y="79"/>
                  <a:pt x="161" y="80"/>
                  <a:pt x="161" y="80"/>
                </a:cubicBezTo>
                <a:cubicBezTo>
                  <a:pt x="152" y="80"/>
                  <a:pt x="152" y="80"/>
                  <a:pt x="152" y="80"/>
                </a:cubicBezTo>
                <a:lnTo>
                  <a:pt x="152" y="60"/>
                </a:lnTo>
                <a:close/>
                <a:moveTo>
                  <a:pt x="20" y="42"/>
                </a:moveTo>
                <a:cubicBezTo>
                  <a:pt x="27" y="44"/>
                  <a:pt x="27" y="44"/>
                  <a:pt x="27" y="44"/>
                </a:cubicBezTo>
                <a:cubicBezTo>
                  <a:pt x="29" y="45"/>
                  <a:pt x="31" y="44"/>
                  <a:pt x="32" y="42"/>
                </a:cubicBezTo>
                <a:cubicBezTo>
                  <a:pt x="41" y="25"/>
                  <a:pt x="41" y="25"/>
                  <a:pt x="41" y="25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2"/>
                  <a:pt x="54" y="33"/>
                  <a:pt x="56" y="32"/>
                </a:cubicBezTo>
                <a:cubicBezTo>
                  <a:pt x="57" y="32"/>
                  <a:pt x="58" y="30"/>
                  <a:pt x="58" y="29"/>
                </a:cubicBezTo>
                <a:cubicBezTo>
                  <a:pt x="60" y="19"/>
                  <a:pt x="60" y="19"/>
                  <a:pt x="60" y="19"/>
                </a:cubicBezTo>
                <a:cubicBezTo>
                  <a:pt x="68" y="21"/>
                  <a:pt x="68" y="21"/>
                  <a:pt x="68" y="21"/>
                </a:cubicBezTo>
                <a:cubicBezTo>
                  <a:pt x="69" y="22"/>
                  <a:pt x="71" y="21"/>
                  <a:pt x="72" y="20"/>
                </a:cubicBezTo>
                <a:cubicBezTo>
                  <a:pt x="83" y="10"/>
                  <a:pt x="83" y="10"/>
                  <a:pt x="83" y="10"/>
                </a:cubicBezTo>
                <a:cubicBezTo>
                  <a:pt x="97" y="31"/>
                  <a:pt x="97" y="31"/>
                  <a:pt x="97" y="31"/>
                </a:cubicBezTo>
                <a:cubicBezTo>
                  <a:pt x="98" y="32"/>
                  <a:pt x="100" y="33"/>
                  <a:pt x="101" y="33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1" y="41"/>
                  <a:pt x="109" y="42"/>
                  <a:pt x="107" y="44"/>
                </a:cubicBezTo>
                <a:cubicBezTo>
                  <a:pt x="96" y="55"/>
                  <a:pt x="96" y="55"/>
                  <a:pt x="96" y="55"/>
                </a:cubicBezTo>
                <a:cubicBezTo>
                  <a:pt x="95" y="56"/>
                  <a:pt x="94" y="56"/>
                  <a:pt x="93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0" y="56"/>
                  <a:pt x="18" y="56"/>
                  <a:pt x="16" y="57"/>
                </a:cubicBezTo>
                <a:lnTo>
                  <a:pt x="20" y="42"/>
                </a:lnTo>
                <a:close/>
                <a:moveTo>
                  <a:pt x="11" y="71"/>
                </a:moveTo>
                <a:cubicBezTo>
                  <a:pt x="14" y="68"/>
                  <a:pt x="14" y="68"/>
                  <a:pt x="14" y="68"/>
                </a:cubicBezTo>
                <a:cubicBezTo>
                  <a:pt x="16" y="65"/>
                  <a:pt x="19" y="64"/>
                  <a:pt x="23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6" y="64"/>
                  <a:pt x="99" y="63"/>
                  <a:pt x="101" y="60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48"/>
                  <a:pt x="114" y="48"/>
                  <a:pt x="115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102"/>
                  <a:pt x="102" y="104"/>
                  <a:pt x="99" y="104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1" y="104"/>
                  <a:pt x="74" y="102"/>
                  <a:pt x="68" y="99"/>
                </a:cubicBezTo>
                <a:lnTo>
                  <a:pt x="11" y="71"/>
                </a:lnTo>
                <a:close/>
                <a:moveTo>
                  <a:pt x="44" y="160"/>
                </a:moveTo>
                <a:cubicBezTo>
                  <a:pt x="31" y="160"/>
                  <a:pt x="20" y="149"/>
                  <a:pt x="20" y="136"/>
                </a:cubicBezTo>
                <a:cubicBezTo>
                  <a:pt x="20" y="123"/>
                  <a:pt x="31" y="112"/>
                  <a:pt x="44" y="112"/>
                </a:cubicBezTo>
                <a:cubicBezTo>
                  <a:pt x="57" y="112"/>
                  <a:pt x="68" y="123"/>
                  <a:pt x="68" y="136"/>
                </a:cubicBezTo>
                <a:cubicBezTo>
                  <a:pt x="68" y="149"/>
                  <a:pt x="57" y="160"/>
                  <a:pt x="44" y="160"/>
                </a:cubicBezTo>
                <a:close/>
                <a:moveTo>
                  <a:pt x="148" y="160"/>
                </a:moveTo>
                <a:cubicBezTo>
                  <a:pt x="135" y="160"/>
                  <a:pt x="124" y="149"/>
                  <a:pt x="124" y="136"/>
                </a:cubicBezTo>
                <a:cubicBezTo>
                  <a:pt x="124" y="123"/>
                  <a:pt x="135" y="112"/>
                  <a:pt x="148" y="112"/>
                </a:cubicBezTo>
                <a:cubicBezTo>
                  <a:pt x="161" y="112"/>
                  <a:pt x="172" y="123"/>
                  <a:pt x="172" y="136"/>
                </a:cubicBezTo>
                <a:cubicBezTo>
                  <a:pt x="172" y="149"/>
                  <a:pt x="161" y="160"/>
                  <a:pt x="148" y="160"/>
                </a:cubicBezTo>
                <a:close/>
                <a:moveTo>
                  <a:pt x="192" y="120"/>
                </a:moveTo>
                <a:cubicBezTo>
                  <a:pt x="188" y="120"/>
                  <a:pt x="188" y="120"/>
                  <a:pt x="188" y="120"/>
                </a:cubicBezTo>
                <a:cubicBezTo>
                  <a:pt x="186" y="120"/>
                  <a:pt x="184" y="122"/>
                  <a:pt x="184" y="124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4" y="136"/>
                  <a:pt x="182" y="139"/>
                  <a:pt x="180" y="141"/>
                </a:cubicBezTo>
                <a:cubicBezTo>
                  <a:pt x="180" y="140"/>
                  <a:pt x="180" y="138"/>
                  <a:pt x="180" y="136"/>
                </a:cubicBezTo>
                <a:cubicBezTo>
                  <a:pt x="180" y="118"/>
                  <a:pt x="166" y="104"/>
                  <a:pt x="148" y="104"/>
                </a:cubicBezTo>
                <a:cubicBezTo>
                  <a:pt x="130" y="104"/>
                  <a:pt x="116" y="118"/>
                  <a:pt x="116" y="136"/>
                </a:cubicBezTo>
                <a:cubicBezTo>
                  <a:pt x="116" y="139"/>
                  <a:pt x="116" y="141"/>
                  <a:pt x="117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1"/>
                  <a:pt x="76" y="139"/>
                  <a:pt x="76" y="136"/>
                </a:cubicBezTo>
                <a:cubicBezTo>
                  <a:pt x="76" y="118"/>
                  <a:pt x="62" y="104"/>
                  <a:pt x="44" y="104"/>
                </a:cubicBezTo>
                <a:cubicBezTo>
                  <a:pt x="43" y="104"/>
                  <a:pt x="41" y="104"/>
                  <a:pt x="40" y="104"/>
                </a:cubicBezTo>
                <a:cubicBezTo>
                  <a:pt x="40" y="94"/>
                  <a:pt x="40" y="94"/>
                  <a:pt x="40" y="94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71" y="110"/>
                  <a:pt x="79" y="112"/>
                  <a:pt x="87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6" y="112"/>
                  <a:pt x="112" y="107"/>
                  <a:pt x="114" y="100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1" y="88"/>
                  <a:pt x="132" y="87"/>
                  <a:pt x="133" y="85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60"/>
                  <a:pt x="140" y="60"/>
                  <a:pt x="140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6"/>
                  <a:pt x="146" y="88"/>
                  <a:pt x="148" y="88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5" y="88"/>
                  <a:pt x="187" y="89"/>
                  <a:pt x="188" y="90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91" y="93"/>
                  <a:pt x="192" y="95"/>
                  <a:pt x="192" y="96"/>
                </a:cubicBezTo>
                <a:lnTo>
                  <a:pt x="192" y="120"/>
                </a:lnTo>
                <a:close/>
                <a:moveTo>
                  <a:pt x="51" y="45"/>
                </a:moveTo>
                <a:cubicBezTo>
                  <a:pt x="61" y="49"/>
                  <a:pt x="61" y="49"/>
                  <a:pt x="61" y="49"/>
                </a:cubicBezTo>
                <a:cubicBezTo>
                  <a:pt x="64" y="42"/>
                  <a:pt x="64" y="42"/>
                  <a:pt x="64" y="42"/>
                </a:cubicBezTo>
                <a:cubicBezTo>
                  <a:pt x="51" y="36"/>
                  <a:pt x="51" y="36"/>
                  <a:pt x="51" y="36"/>
                </a:cubicBezTo>
                <a:cubicBezTo>
                  <a:pt x="50" y="35"/>
                  <a:pt x="49" y="35"/>
                  <a:pt x="48" y="36"/>
                </a:cubicBezTo>
                <a:cubicBezTo>
                  <a:pt x="47" y="36"/>
                  <a:pt x="46" y="37"/>
                  <a:pt x="45" y="38"/>
                </a:cubicBezTo>
                <a:cubicBezTo>
                  <a:pt x="42" y="47"/>
                  <a:pt x="42" y="47"/>
                  <a:pt x="42" y="47"/>
                </a:cubicBezTo>
                <a:cubicBezTo>
                  <a:pt x="49" y="49"/>
                  <a:pt x="49" y="49"/>
                  <a:pt x="49" y="49"/>
                </a:cubicBezTo>
                <a:lnTo>
                  <a:pt x="51" y="45"/>
                </a:lnTo>
                <a:close/>
                <a:moveTo>
                  <a:pt x="86" y="38"/>
                </a:moveTo>
                <a:cubicBezTo>
                  <a:pt x="93" y="49"/>
                  <a:pt x="93" y="49"/>
                  <a:pt x="93" y="49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90" y="30"/>
                  <a:pt x="90" y="30"/>
                  <a:pt x="90" y="30"/>
                </a:cubicBezTo>
                <a:cubicBezTo>
                  <a:pt x="89" y="29"/>
                  <a:pt x="88" y="28"/>
                  <a:pt x="87" y="28"/>
                </a:cubicBezTo>
                <a:cubicBezTo>
                  <a:pt x="86" y="28"/>
                  <a:pt x="85" y="28"/>
                  <a:pt x="84" y="29"/>
                </a:cubicBezTo>
                <a:cubicBezTo>
                  <a:pt x="70" y="41"/>
                  <a:pt x="70" y="41"/>
                  <a:pt x="70" y="41"/>
                </a:cubicBezTo>
                <a:cubicBezTo>
                  <a:pt x="75" y="47"/>
                  <a:pt x="75" y="47"/>
                  <a:pt x="75" y="47"/>
                </a:cubicBezTo>
                <a:lnTo>
                  <a:pt x="86" y="38"/>
                </a:lnTo>
                <a:close/>
                <a:moveTo>
                  <a:pt x="44" y="124"/>
                </a:moveTo>
                <a:cubicBezTo>
                  <a:pt x="37" y="124"/>
                  <a:pt x="32" y="129"/>
                  <a:pt x="32" y="136"/>
                </a:cubicBezTo>
                <a:cubicBezTo>
                  <a:pt x="32" y="143"/>
                  <a:pt x="37" y="148"/>
                  <a:pt x="44" y="148"/>
                </a:cubicBezTo>
                <a:cubicBezTo>
                  <a:pt x="51" y="148"/>
                  <a:pt x="56" y="143"/>
                  <a:pt x="56" y="136"/>
                </a:cubicBezTo>
                <a:cubicBezTo>
                  <a:pt x="56" y="129"/>
                  <a:pt x="51" y="124"/>
                  <a:pt x="44" y="124"/>
                </a:cubicBezTo>
                <a:close/>
                <a:moveTo>
                  <a:pt x="44" y="140"/>
                </a:moveTo>
                <a:cubicBezTo>
                  <a:pt x="42" y="140"/>
                  <a:pt x="40" y="138"/>
                  <a:pt x="40" y="136"/>
                </a:cubicBezTo>
                <a:cubicBezTo>
                  <a:pt x="40" y="134"/>
                  <a:pt x="42" y="132"/>
                  <a:pt x="44" y="132"/>
                </a:cubicBezTo>
                <a:cubicBezTo>
                  <a:pt x="46" y="132"/>
                  <a:pt x="48" y="134"/>
                  <a:pt x="48" y="136"/>
                </a:cubicBezTo>
                <a:cubicBezTo>
                  <a:pt x="48" y="138"/>
                  <a:pt x="46" y="140"/>
                  <a:pt x="44" y="140"/>
                </a:cubicBezTo>
                <a:close/>
                <a:moveTo>
                  <a:pt x="148" y="124"/>
                </a:moveTo>
                <a:cubicBezTo>
                  <a:pt x="141" y="124"/>
                  <a:pt x="136" y="129"/>
                  <a:pt x="136" y="136"/>
                </a:cubicBezTo>
                <a:cubicBezTo>
                  <a:pt x="136" y="143"/>
                  <a:pt x="141" y="148"/>
                  <a:pt x="148" y="148"/>
                </a:cubicBezTo>
                <a:cubicBezTo>
                  <a:pt x="155" y="148"/>
                  <a:pt x="160" y="143"/>
                  <a:pt x="160" y="136"/>
                </a:cubicBezTo>
                <a:cubicBezTo>
                  <a:pt x="160" y="129"/>
                  <a:pt x="155" y="124"/>
                  <a:pt x="148" y="124"/>
                </a:cubicBezTo>
                <a:close/>
                <a:moveTo>
                  <a:pt x="148" y="140"/>
                </a:moveTo>
                <a:cubicBezTo>
                  <a:pt x="146" y="140"/>
                  <a:pt x="144" y="138"/>
                  <a:pt x="144" y="136"/>
                </a:cubicBezTo>
                <a:cubicBezTo>
                  <a:pt x="144" y="134"/>
                  <a:pt x="146" y="132"/>
                  <a:pt x="148" y="132"/>
                </a:cubicBezTo>
                <a:cubicBezTo>
                  <a:pt x="150" y="132"/>
                  <a:pt x="152" y="134"/>
                  <a:pt x="152" y="136"/>
                </a:cubicBezTo>
                <a:cubicBezTo>
                  <a:pt x="152" y="138"/>
                  <a:pt x="150" y="140"/>
                  <a:pt x="148" y="140"/>
                </a:cubicBezTo>
                <a:close/>
                <a:moveTo>
                  <a:pt x="84" y="136"/>
                </a:moveTo>
                <a:cubicBezTo>
                  <a:pt x="108" y="136"/>
                  <a:pt x="108" y="136"/>
                  <a:pt x="108" y="136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84" y="128"/>
                  <a:pt x="84" y="128"/>
                  <a:pt x="84" y="128"/>
                </a:cubicBezTo>
                <a:lnTo>
                  <a:pt x="84" y="136"/>
                </a:lnTo>
                <a:close/>
                <a:moveTo>
                  <a:pt x="104" y="73"/>
                </a:moveTo>
                <a:cubicBezTo>
                  <a:pt x="96" y="71"/>
                  <a:pt x="96" y="71"/>
                  <a:pt x="96" y="71"/>
                </a:cubicBezTo>
                <a:cubicBezTo>
                  <a:pt x="92" y="87"/>
                  <a:pt x="92" y="87"/>
                  <a:pt x="92" y="87"/>
                </a:cubicBezTo>
                <a:cubicBezTo>
                  <a:pt x="100" y="89"/>
                  <a:pt x="100" y="89"/>
                  <a:pt x="100" y="89"/>
                </a:cubicBezTo>
                <a:lnTo>
                  <a:pt x="104" y="73"/>
                </a:lnTo>
                <a:close/>
                <a:moveTo>
                  <a:pt x="88" y="73"/>
                </a:moveTo>
                <a:cubicBezTo>
                  <a:pt x="80" y="71"/>
                  <a:pt x="80" y="71"/>
                  <a:pt x="80" y="71"/>
                </a:cubicBezTo>
                <a:cubicBezTo>
                  <a:pt x="76" y="87"/>
                  <a:pt x="76" y="87"/>
                  <a:pt x="76" y="87"/>
                </a:cubicBezTo>
                <a:cubicBezTo>
                  <a:pt x="84" y="89"/>
                  <a:pt x="84" y="89"/>
                  <a:pt x="84" y="89"/>
                </a:cubicBezTo>
                <a:lnTo>
                  <a:pt x="88" y="73"/>
                </a:lnTo>
                <a:close/>
                <a:moveTo>
                  <a:pt x="72" y="73"/>
                </a:moveTo>
                <a:cubicBezTo>
                  <a:pt x="64" y="71"/>
                  <a:pt x="64" y="71"/>
                  <a:pt x="64" y="71"/>
                </a:cubicBezTo>
                <a:cubicBezTo>
                  <a:pt x="60" y="87"/>
                  <a:pt x="60" y="87"/>
                  <a:pt x="60" y="87"/>
                </a:cubicBezTo>
                <a:cubicBezTo>
                  <a:pt x="68" y="89"/>
                  <a:pt x="68" y="89"/>
                  <a:pt x="68" y="89"/>
                </a:cubicBezTo>
                <a:lnTo>
                  <a:pt x="72" y="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7" name="Freeform 713"/>
          <p:cNvSpPr>
            <a:spLocks noEditPoints="1"/>
          </p:cNvSpPr>
          <p:nvPr/>
        </p:nvSpPr>
        <p:spPr bwMode="auto">
          <a:xfrm>
            <a:off x="4692539" y="1874059"/>
            <a:ext cx="351092" cy="343853"/>
          </a:xfrm>
          <a:custGeom>
            <a:avLst/>
            <a:gdLst>
              <a:gd name="T0" fmla="*/ 148 w 164"/>
              <a:gd name="T1" fmla="*/ 121 h 161"/>
              <a:gd name="T2" fmla="*/ 153 w 164"/>
              <a:gd name="T3" fmla="*/ 94 h 161"/>
              <a:gd name="T4" fmla="*/ 147 w 164"/>
              <a:gd name="T5" fmla="*/ 78 h 161"/>
              <a:gd name="T6" fmla="*/ 80 w 164"/>
              <a:gd name="T7" fmla="*/ 45 h 161"/>
              <a:gd name="T8" fmla="*/ 43 w 164"/>
              <a:gd name="T9" fmla="*/ 31 h 161"/>
              <a:gd name="T10" fmla="*/ 43 w 164"/>
              <a:gd name="T11" fmla="*/ 11 h 161"/>
              <a:gd name="T12" fmla="*/ 24 w 164"/>
              <a:gd name="T13" fmla="*/ 4 h 161"/>
              <a:gd name="T14" fmla="*/ 0 w 164"/>
              <a:gd name="T15" fmla="*/ 61 h 161"/>
              <a:gd name="T16" fmla="*/ 0 w 164"/>
              <a:gd name="T17" fmla="*/ 161 h 161"/>
              <a:gd name="T18" fmla="*/ 8 w 164"/>
              <a:gd name="T19" fmla="*/ 82 h 161"/>
              <a:gd name="T20" fmla="*/ 30 w 164"/>
              <a:gd name="T21" fmla="*/ 59 h 161"/>
              <a:gd name="T22" fmla="*/ 63 w 164"/>
              <a:gd name="T23" fmla="*/ 66 h 161"/>
              <a:gd name="T24" fmla="*/ 40 w 164"/>
              <a:gd name="T25" fmla="*/ 157 h 161"/>
              <a:gd name="T26" fmla="*/ 48 w 164"/>
              <a:gd name="T27" fmla="*/ 161 h 161"/>
              <a:gd name="T28" fmla="*/ 69 w 164"/>
              <a:gd name="T29" fmla="*/ 73 h 161"/>
              <a:gd name="T30" fmla="*/ 85 w 164"/>
              <a:gd name="T31" fmla="*/ 76 h 161"/>
              <a:gd name="T32" fmla="*/ 112 w 164"/>
              <a:gd name="T33" fmla="*/ 157 h 161"/>
              <a:gd name="T34" fmla="*/ 120 w 164"/>
              <a:gd name="T35" fmla="*/ 161 h 161"/>
              <a:gd name="T36" fmla="*/ 120 w 164"/>
              <a:gd name="T37" fmla="*/ 156 h 161"/>
              <a:gd name="T38" fmla="*/ 137 w 164"/>
              <a:gd name="T39" fmla="*/ 100 h 161"/>
              <a:gd name="T40" fmla="*/ 140 w 164"/>
              <a:gd name="T41" fmla="*/ 121 h 161"/>
              <a:gd name="T42" fmla="*/ 124 w 164"/>
              <a:gd name="T43" fmla="*/ 125 h 161"/>
              <a:gd name="T44" fmla="*/ 132 w 164"/>
              <a:gd name="T45" fmla="*/ 161 h 161"/>
              <a:gd name="T46" fmla="*/ 156 w 164"/>
              <a:gd name="T47" fmla="*/ 129 h 161"/>
              <a:gd name="T48" fmla="*/ 164 w 164"/>
              <a:gd name="T49" fmla="*/ 161 h 161"/>
              <a:gd name="T50" fmla="*/ 160 w 164"/>
              <a:gd name="T51" fmla="*/ 121 h 161"/>
              <a:gd name="T52" fmla="*/ 9 w 164"/>
              <a:gd name="T53" fmla="*/ 70 h 161"/>
              <a:gd name="T54" fmla="*/ 30 w 164"/>
              <a:gd name="T55" fmla="*/ 9 h 161"/>
              <a:gd name="T56" fmla="*/ 33 w 164"/>
              <a:gd name="T57" fmla="*/ 9 h 161"/>
              <a:gd name="T58" fmla="*/ 35 w 164"/>
              <a:gd name="T59" fmla="*/ 24 h 161"/>
              <a:gd name="T60" fmla="*/ 64 w 164"/>
              <a:gd name="T61" fmla="*/ 58 h 161"/>
              <a:gd name="T62" fmla="*/ 41 w 164"/>
              <a:gd name="T63" fmla="*/ 39 h 161"/>
              <a:gd name="T64" fmla="*/ 64 w 164"/>
              <a:gd name="T65" fmla="*/ 58 h 161"/>
              <a:gd name="T66" fmla="*/ 72 w 164"/>
              <a:gd name="T67" fmla="*/ 61 h 161"/>
              <a:gd name="T68" fmla="*/ 88 w 164"/>
              <a:gd name="T69" fmla="*/ 61 h 161"/>
              <a:gd name="T70" fmla="*/ 146 w 164"/>
              <a:gd name="T71" fmla="*/ 91 h 161"/>
              <a:gd name="T72" fmla="*/ 140 w 164"/>
              <a:gd name="T73" fmla="*/ 93 h 161"/>
              <a:gd name="T74" fmla="*/ 99 w 164"/>
              <a:gd name="T75" fmla="*/ 74 h 161"/>
              <a:gd name="T76" fmla="*/ 144 w 164"/>
              <a:gd name="T77" fmla="*/ 86 h 161"/>
              <a:gd name="T78" fmla="*/ 146 w 164"/>
              <a:gd name="T79" fmla="*/ 91 h 161"/>
              <a:gd name="T80" fmla="*/ 98 w 164"/>
              <a:gd name="T81" fmla="*/ 125 h 161"/>
              <a:gd name="T82" fmla="*/ 62 w 164"/>
              <a:gd name="T83" fmla="*/ 125 h 161"/>
              <a:gd name="T84" fmla="*/ 72 w 164"/>
              <a:gd name="T85" fmla="*/ 140 h 161"/>
              <a:gd name="T86" fmla="*/ 58 w 164"/>
              <a:gd name="T87" fmla="*/ 157 h 161"/>
              <a:gd name="T88" fmla="*/ 102 w 164"/>
              <a:gd name="T89" fmla="*/ 157 h 161"/>
              <a:gd name="T90" fmla="*/ 88 w 164"/>
              <a:gd name="T91" fmla="*/ 140 h 161"/>
              <a:gd name="T92" fmla="*/ 66 w 164"/>
              <a:gd name="T93" fmla="*/ 120 h 161"/>
              <a:gd name="T94" fmla="*/ 94 w 164"/>
              <a:gd name="T95" fmla="*/ 120 h 161"/>
              <a:gd name="T96" fmla="*/ 87 w 164"/>
              <a:gd name="T97" fmla="*/ 106 h 161"/>
              <a:gd name="T98" fmla="*/ 90 w 164"/>
              <a:gd name="T99" fmla="*/ 94 h 161"/>
              <a:gd name="T100" fmla="*/ 70 w 164"/>
              <a:gd name="T101" fmla="*/ 94 h 161"/>
              <a:gd name="T102" fmla="*/ 73 w 164"/>
              <a:gd name="T103" fmla="*/ 106 h 161"/>
              <a:gd name="T104" fmla="*/ 66 w 164"/>
              <a:gd name="T105" fmla="*/ 12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4" h="161">
                <a:moveTo>
                  <a:pt x="160" y="121"/>
                </a:moveTo>
                <a:cubicBezTo>
                  <a:pt x="148" y="121"/>
                  <a:pt x="148" y="121"/>
                  <a:pt x="148" y="12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50" y="98"/>
                  <a:pt x="152" y="96"/>
                  <a:pt x="153" y="94"/>
                </a:cubicBezTo>
                <a:cubicBezTo>
                  <a:pt x="154" y="91"/>
                  <a:pt x="154" y="88"/>
                  <a:pt x="153" y="85"/>
                </a:cubicBezTo>
                <a:cubicBezTo>
                  <a:pt x="152" y="82"/>
                  <a:pt x="150" y="80"/>
                  <a:pt x="147" y="78"/>
                </a:cubicBezTo>
                <a:cubicBezTo>
                  <a:pt x="95" y="54"/>
                  <a:pt x="95" y="54"/>
                  <a:pt x="95" y="54"/>
                </a:cubicBezTo>
                <a:cubicBezTo>
                  <a:pt x="92" y="49"/>
                  <a:pt x="86" y="45"/>
                  <a:pt x="80" y="45"/>
                </a:cubicBezTo>
                <a:cubicBezTo>
                  <a:pt x="78" y="45"/>
                  <a:pt x="77" y="45"/>
                  <a:pt x="75" y="46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29"/>
                  <a:pt x="43" y="26"/>
                  <a:pt x="43" y="24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7"/>
                  <a:pt x="40" y="3"/>
                  <a:pt x="36" y="2"/>
                </a:cubicBezTo>
                <a:cubicBezTo>
                  <a:pt x="32" y="0"/>
                  <a:pt x="28" y="1"/>
                  <a:pt x="24" y="4"/>
                </a:cubicBezTo>
                <a:cubicBezTo>
                  <a:pt x="17" y="11"/>
                  <a:pt x="11" y="19"/>
                  <a:pt x="7" y="28"/>
                </a:cubicBezTo>
                <a:cubicBezTo>
                  <a:pt x="2" y="38"/>
                  <a:pt x="0" y="50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61"/>
                  <a:pt x="0" y="161"/>
                  <a:pt x="0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2"/>
                  <a:pt x="9" y="81"/>
                  <a:pt x="9" y="81"/>
                </a:cubicBezTo>
                <a:cubicBezTo>
                  <a:pt x="30" y="59"/>
                  <a:pt x="30" y="59"/>
                  <a:pt x="30" y="59"/>
                </a:cubicBezTo>
                <a:cubicBezTo>
                  <a:pt x="32" y="57"/>
                  <a:pt x="33" y="55"/>
                  <a:pt x="35" y="53"/>
                </a:cubicBezTo>
                <a:cubicBezTo>
                  <a:pt x="63" y="66"/>
                  <a:pt x="63" y="66"/>
                  <a:pt x="63" y="6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0" y="156"/>
                  <a:pt x="40" y="157"/>
                  <a:pt x="40" y="157"/>
                </a:cubicBezTo>
                <a:cubicBezTo>
                  <a:pt x="40" y="161"/>
                  <a:pt x="40" y="161"/>
                  <a:pt x="40" y="161"/>
                </a:cubicBezTo>
                <a:cubicBezTo>
                  <a:pt x="48" y="161"/>
                  <a:pt x="48" y="161"/>
                  <a:pt x="48" y="161"/>
                </a:cubicBezTo>
                <a:cubicBezTo>
                  <a:pt x="48" y="157"/>
                  <a:pt x="48" y="157"/>
                  <a:pt x="48" y="157"/>
                </a:cubicBezTo>
                <a:cubicBezTo>
                  <a:pt x="69" y="73"/>
                  <a:pt x="69" y="73"/>
                  <a:pt x="69" y="73"/>
                </a:cubicBezTo>
                <a:cubicBezTo>
                  <a:pt x="72" y="75"/>
                  <a:pt x="76" y="77"/>
                  <a:pt x="80" y="77"/>
                </a:cubicBezTo>
                <a:cubicBezTo>
                  <a:pt x="82" y="77"/>
                  <a:pt x="83" y="77"/>
                  <a:pt x="85" y="76"/>
                </a:cubicBezTo>
                <a:cubicBezTo>
                  <a:pt x="93" y="80"/>
                  <a:pt x="93" y="80"/>
                  <a:pt x="93" y="80"/>
                </a:cubicBezTo>
                <a:cubicBezTo>
                  <a:pt x="112" y="157"/>
                  <a:pt x="112" y="157"/>
                  <a:pt x="112" y="157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20" y="161"/>
                  <a:pt x="120" y="161"/>
                  <a:pt x="120" y="161"/>
                </a:cubicBezTo>
                <a:cubicBezTo>
                  <a:pt x="120" y="157"/>
                  <a:pt x="120" y="157"/>
                  <a:pt x="120" y="157"/>
                </a:cubicBezTo>
                <a:cubicBezTo>
                  <a:pt x="120" y="157"/>
                  <a:pt x="120" y="156"/>
                  <a:pt x="120" y="156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38" y="101"/>
                  <a:pt x="139" y="101"/>
                  <a:pt x="140" y="10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6" y="121"/>
                  <a:pt x="124" y="123"/>
                  <a:pt x="124" y="125"/>
                </a:cubicBezTo>
                <a:cubicBezTo>
                  <a:pt x="124" y="161"/>
                  <a:pt x="124" y="161"/>
                  <a:pt x="124" y="161"/>
                </a:cubicBezTo>
                <a:cubicBezTo>
                  <a:pt x="132" y="161"/>
                  <a:pt x="132" y="161"/>
                  <a:pt x="132" y="161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6" y="161"/>
                  <a:pt x="156" y="161"/>
                  <a:pt x="156" y="161"/>
                </a:cubicBezTo>
                <a:cubicBezTo>
                  <a:pt x="164" y="161"/>
                  <a:pt x="164" y="161"/>
                  <a:pt x="164" y="161"/>
                </a:cubicBezTo>
                <a:cubicBezTo>
                  <a:pt x="164" y="125"/>
                  <a:pt x="164" y="125"/>
                  <a:pt x="164" y="125"/>
                </a:cubicBezTo>
                <a:cubicBezTo>
                  <a:pt x="164" y="123"/>
                  <a:pt x="162" y="121"/>
                  <a:pt x="160" y="121"/>
                </a:cubicBezTo>
                <a:close/>
                <a:moveTo>
                  <a:pt x="24" y="53"/>
                </a:moveTo>
                <a:cubicBezTo>
                  <a:pt x="9" y="70"/>
                  <a:pt x="9" y="70"/>
                  <a:pt x="9" y="70"/>
                </a:cubicBezTo>
                <a:cubicBezTo>
                  <a:pt x="7" y="57"/>
                  <a:pt x="9" y="43"/>
                  <a:pt x="14" y="31"/>
                </a:cubicBezTo>
                <a:cubicBezTo>
                  <a:pt x="18" y="23"/>
                  <a:pt x="23" y="16"/>
                  <a:pt x="30" y="9"/>
                </a:cubicBezTo>
                <a:cubicBezTo>
                  <a:pt x="30" y="9"/>
                  <a:pt x="31" y="9"/>
                  <a:pt x="32" y="9"/>
                </a:cubicBezTo>
                <a:cubicBezTo>
                  <a:pt x="32" y="9"/>
                  <a:pt x="33" y="9"/>
                  <a:pt x="33" y="9"/>
                </a:cubicBezTo>
                <a:cubicBezTo>
                  <a:pt x="34" y="9"/>
                  <a:pt x="35" y="10"/>
                  <a:pt x="35" y="11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35"/>
                  <a:pt x="32" y="46"/>
                  <a:pt x="24" y="53"/>
                </a:cubicBezTo>
                <a:close/>
                <a:moveTo>
                  <a:pt x="64" y="58"/>
                </a:moveTo>
                <a:cubicBezTo>
                  <a:pt x="39" y="46"/>
                  <a:pt x="39" y="46"/>
                  <a:pt x="39" y="46"/>
                </a:cubicBezTo>
                <a:cubicBezTo>
                  <a:pt x="40" y="44"/>
                  <a:pt x="41" y="42"/>
                  <a:pt x="41" y="39"/>
                </a:cubicBezTo>
                <a:cubicBezTo>
                  <a:pt x="68" y="51"/>
                  <a:pt x="68" y="51"/>
                  <a:pt x="68" y="51"/>
                </a:cubicBezTo>
                <a:cubicBezTo>
                  <a:pt x="66" y="53"/>
                  <a:pt x="65" y="55"/>
                  <a:pt x="64" y="58"/>
                </a:cubicBezTo>
                <a:close/>
                <a:moveTo>
                  <a:pt x="80" y="69"/>
                </a:moveTo>
                <a:cubicBezTo>
                  <a:pt x="76" y="69"/>
                  <a:pt x="72" y="65"/>
                  <a:pt x="72" y="61"/>
                </a:cubicBezTo>
                <a:cubicBezTo>
                  <a:pt x="72" y="57"/>
                  <a:pt x="76" y="53"/>
                  <a:pt x="80" y="53"/>
                </a:cubicBezTo>
                <a:cubicBezTo>
                  <a:pt x="84" y="53"/>
                  <a:pt x="88" y="57"/>
                  <a:pt x="88" y="61"/>
                </a:cubicBezTo>
                <a:cubicBezTo>
                  <a:pt x="88" y="65"/>
                  <a:pt x="84" y="69"/>
                  <a:pt x="80" y="69"/>
                </a:cubicBezTo>
                <a:close/>
                <a:moveTo>
                  <a:pt x="146" y="91"/>
                </a:moveTo>
                <a:cubicBezTo>
                  <a:pt x="145" y="92"/>
                  <a:pt x="144" y="93"/>
                  <a:pt x="143" y="93"/>
                </a:cubicBezTo>
                <a:cubicBezTo>
                  <a:pt x="142" y="93"/>
                  <a:pt x="141" y="93"/>
                  <a:pt x="140" y="93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99" y="74"/>
                  <a:pt x="99" y="74"/>
                  <a:pt x="99" y="74"/>
                </a:cubicBezTo>
                <a:cubicBezTo>
                  <a:pt x="97" y="64"/>
                  <a:pt x="97" y="64"/>
                  <a:pt x="97" y="64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5" y="87"/>
                  <a:pt x="146" y="88"/>
                </a:cubicBezTo>
                <a:cubicBezTo>
                  <a:pt x="146" y="89"/>
                  <a:pt x="146" y="90"/>
                  <a:pt x="146" y="91"/>
                </a:cubicBezTo>
                <a:close/>
                <a:moveTo>
                  <a:pt x="102" y="133"/>
                </a:moveTo>
                <a:cubicBezTo>
                  <a:pt x="98" y="125"/>
                  <a:pt x="98" y="125"/>
                  <a:pt x="98" y="12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8" y="157"/>
                  <a:pt x="58" y="157"/>
                  <a:pt x="58" y="157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88" y="140"/>
                  <a:pt x="88" y="140"/>
                  <a:pt x="88" y="140"/>
                </a:cubicBezTo>
                <a:lnTo>
                  <a:pt x="102" y="133"/>
                </a:lnTo>
                <a:close/>
                <a:moveTo>
                  <a:pt x="66" y="120"/>
                </a:moveTo>
                <a:cubicBezTo>
                  <a:pt x="80" y="110"/>
                  <a:pt x="80" y="110"/>
                  <a:pt x="80" y="110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0" y="94"/>
                  <a:pt x="90" y="94"/>
                  <a:pt x="90" y="94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70" y="94"/>
                  <a:pt x="70" y="94"/>
                  <a:pt x="70" y="94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62" y="114"/>
                  <a:pt x="62" y="114"/>
                  <a:pt x="62" y="114"/>
                </a:cubicBezTo>
                <a:lnTo>
                  <a:pt x="66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1" name="Freeform 657"/>
          <p:cNvSpPr>
            <a:spLocks noEditPoints="1"/>
          </p:cNvSpPr>
          <p:nvPr/>
        </p:nvSpPr>
        <p:spPr bwMode="auto">
          <a:xfrm>
            <a:off x="3888105" y="2846951"/>
            <a:ext cx="308562" cy="428006"/>
          </a:xfrm>
          <a:custGeom>
            <a:avLst/>
            <a:gdLst>
              <a:gd name="T0" fmla="*/ 65 w 144"/>
              <a:gd name="T1" fmla="*/ 88 h 200"/>
              <a:gd name="T2" fmla="*/ 79 w 144"/>
              <a:gd name="T3" fmla="*/ 64 h 200"/>
              <a:gd name="T4" fmla="*/ 79 w 144"/>
              <a:gd name="T5" fmla="*/ 72 h 200"/>
              <a:gd name="T6" fmla="*/ 64 w 144"/>
              <a:gd name="T7" fmla="*/ 96 h 200"/>
              <a:gd name="T8" fmla="*/ 80 w 144"/>
              <a:gd name="T9" fmla="*/ 96 h 200"/>
              <a:gd name="T10" fmla="*/ 64 w 144"/>
              <a:gd name="T11" fmla="*/ 120 h 200"/>
              <a:gd name="T12" fmla="*/ 78 w 144"/>
              <a:gd name="T13" fmla="*/ 32 h 200"/>
              <a:gd name="T14" fmla="*/ 78 w 144"/>
              <a:gd name="T15" fmla="*/ 40 h 200"/>
              <a:gd name="T16" fmla="*/ 65 w 144"/>
              <a:gd name="T17" fmla="*/ 48 h 200"/>
              <a:gd name="T18" fmla="*/ 79 w 144"/>
              <a:gd name="T19" fmla="*/ 48 h 200"/>
              <a:gd name="T20" fmla="*/ 106 w 144"/>
              <a:gd name="T21" fmla="*/ 102 h 200"/>
              <a:gd name="T22" fmla="*/ 103 w 144"/>
              <a:gd name="T23" fmla="*/ 83 h 200"/>
              <a:gd name="T24" fmla="*/ 103 w 144"/>
              <a:gd name="T25" fmla="*/ 58 h 200"/>
              <a:gd name="T26" fmla="*/ 96 w 144"/>
              <a:gd name="T27" fmla="*/ 34 h 200"/>
              <a:gd name="T28" fmla="*/ 97 w 144"/>
              <a:gd name="T29" fmla="*/ 25 h 200"/>
              <a:gd name="T30" fmla="*/ 90 w 144"/>
              <a:gd name="T31" fmla="*/ 6 h 200"/>
              <a:gd name="T32" fmla="*/ 54 w 144"/>
              <a:gd name="T33" fmla="*/ 6 h 200"/>
              <a:gd name="T34" fmla="*/ 47 w 144"/>
              <a:gd name="T35" fmla="*/ 25 h 200"/>
              <a:gd name="T36" fmla="*/ 47 w 144"/>
              <a:gd name="T37" fmla="*/ 25 h 200"/>
              <a:gd name="T38" fmla="*/ 43 w 144"/>
              <a:gd name="T39" fmla="*/ 42 h 200"/>
              <a:gd name="T40" fmla="*/ 43 w 144"/>
              <a:gd name="T41" fmla="*/ 67 h 200"/>
              <a:gd name="T42" fmla="*/ 38 w 144"/>
              <a:gd name="T43" fmla="*/ 91 h 200"/>
              <a:gd name="T44" fmla="*/ 5 w 144"/>
              <a:gd name="T45" fmla="*/ 84 h 200"/>
              <a:gd name="T46" fmla="*/ 28 w 144"/>
              <a:gd name="T47" fmla="*/ 141 h 200"/>
              <a:gd name="T48" fmla="*/ 68 w 144"/>
              <a:gd name="T49" fmla="*/ 200 h 200"/>
              <a:gd name="T50" fmla="*/ 72 w 144"/>
              <a:gd name="T51" fmla="*/ 184 h 200"/>
              <a:gd name="T52" fmla="*/ 73 w 144"/>
              <a:gd name="T53" fmla="*/ 184 h 200"/>
              <a:gd name="T54" fmla="*/ 84 w 144"/>
              <a:gd name="T55" fmla="*/ 200 h 200"/>
              <a:gd name="T56" fmla="*/ 142 w 144"/>
              <a:gd name="T57" fmla="*/ 91 h 200"/>
              <a:gd name="T58" fmla="*/ 57 w 144"/>
              <a:gd name="T59" fmla="*/ 104 h 200"/>
              <a:gd name="T60" fmla="*/ 47 w 144"/>
              <a:gd name="T61" fmla="*/ 95 h 200"/>
              <a:gd name="T62" fmla="*/ 57 w 144"/>
              <a:gd name="T63" fmla="*/ 88 h 200"/>
              <a:gd name="T64" fmla="*/ 48 w 144"/>
              <a:gd name="T65" fmla="*/ 79 h 200"/>
              <a:gd name="T66" fmla="*/ 58 w 144"/>
              <a:gd name="T67" fmla="*/ 72 h 200"/>
              <a:gd name="T68" fmla="*/ 50 w 144"/>
              <a:gd name="T69" fmla="*/ 63 h 200"/>
              <a:gd name="T70" fmla="*/ 59 w 144"/>
              <a:gd name="T71" fmla="*/ 56 h 200"/>
              <a:gd name="T72" fmla="*/ 52 w 144"/>
              <a:gd name="T73" fmla="*/ 47 h 200"/>
              <a:gd name="T74" fmla="*/ 60 w 144"/>
              <a:gd name="T75" fmla="*/ 40 h 200"/>
              <a:gd name="T76" fmla="*/ 55 w 144"/>
              <a:gd name="T77" fmla="*/ 30 h 200"/>
              <a:gd name="T78" fmla="*/ 55 w 144"/>
              <a:gd name="T79" fmla="*/ 27 h 200"/>
              <a:gd name="T80" fmla="*/ 58 w 144"/>
              <a:gd name="T81" fmla="*/ 24 h 200"/>
              <a:gd name="T82" fmla="*/ 61 w 144"/>
              <a:gd name="T83" fmla="*/ 14 h 200"/>
              <a:gd name="T84" fmla="*/ 64 w 144"/>
              <a:gd name="T85" fmla="*/ 8 h 200"/>
              <a:gd name="T86" fmla="*/ 83 w 144"/>
              <a:gd name="T87" fmla="*/ 10 h 200"/>
              <a:gd name="T88" fmla="*/ 80 w 144"/>
              <a:gd name="T89" fmla="*/ 24 h 200"/>
              <a:gd name="T90" fmla="*/ 89 w 144"/>
              <a:gd name="T91" fmla="*/ 27 h 200"/>
              <a:gd name="T92" fmla="*/ 84 w 144"/>
              <a:gd name="T93" fmla="*/ 32 h 200"/>
              <a:gd name="T94" fmla="*/ 93 w 144"/>
              <a:gd name="T95" fmla="*/ 43 h 200"/>
              <a:gd name="T96" fmla="*/ 85 w 144"/>
              <a:gd name="T97" fmla="*/ 48 h 200"/>
              <a:gd name="T98" fmla="*/ 95 w 144"/>
              <a:gd name="T99" fmla="*/ 60 h 200"/>
              <a:gd name="T100" fmla="*/ 86 w 144"/>
              <a:gd name="T101" fmla="*/ 64 h 200"/>
              <a:gd name="T102" fmla="*/ 97 w 144"/>
              <a:gd name="T103" fmla="*/ 76 h 200"/>
              <a:gd name="T104" fmla="*/ 87 w 144"/>
              <a:gd name="T105" fmla="*/ 80 h 200"/>
              <a:gd name="T106" fmla="*/ 98 w 144"/>
              <a:gd name="T107" fmla="*/ 92 h 200"/>
              <a:gd name="T108" fmla="*/ 87 w 144"/>
              <a:gd name="T109" fmla="*/ 96 h 200"/>
              <a:gd name="T110" fmla="*/ 99 w 144"/>
              <a:gd name="T111" fmla="*/ 107 h 200"/>
              <a:gd name="T112" fmla="*/ 49 w 144"/>
              <a:gd name="T113" fmla="*/ 104 h 200"/>
              <a:gd name="T114" fmla="*/ 58 w 144"/>
              <a:gd name="T115" fmla="*/ 172 h 200"/>
              <a:gd name="T116" fmla="*/ 49 w 144"/>
              <a:gd name="T117" fmla="*/ 169 h 200"/>
              <a:gd name="T118" fmla="*/ 66 w 144"/>
              <a:gd name="T119" fmla="*/ 136 h 200"/>
              <a:gd name="T120" fmla="*/ 65 w 144"/>
              <a:gd name="T121" fmla="*/ 150 h 200"/>
              <a:gd name="T122" fmla="*/ 108 w 144"/>
              <a:gd name="T123" fmla="*/ 13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4" h="200">
                <a:moveTo>
                  <a:pt x="79" y="80"/>
                </a:moveTo>
                <a:cubicBezTo>
                  <a:pt x="65" y="80"/>
                  <a:pt x="65" y="80"/>
                  <a:pt x="65" y="80"/>
                </a:cubicBezTo>
                <a:cubicBezTo>
                  <a:pt x="65" y="88"/>
                  <a:pt x="65" y="88"/>
                  <a:pt x="65" y="88"/>
                </a:cubicBezTo>
                <a:cubicBezTo>
                  <a:pt x="79" y="88"/>
                  <a:pt x="79" y="88"/>
                  <a:pt x="79" y="88"/>
                </a:cubicBezTo>
                <a:lnTo>
                  <a:pt x="79" y="80"/>
                </a:lnTo>
                <a:close/>
                <a:moveTo>
                  <a:pt x="79" y="64"/>
                </a:moveTo>
                <a:cubicBezTo>
                  <a:pt x="65" y="64"/>
                  <a:pt x="65" y="64"/>
                  <a:pt x="65" y="64"/>
                </a:cubicBezTo>
                <a:cubicBezTo>
                  <a:pt x="65" y="72"/>
                  <a:pt x="65" y="72"/>
                  <a:pt x="65" y="72"/>
                </a:cubicBezTo>
                <a:cubicBezTo>
                  <a:pt x="79" y="72"/>
                  <a:pt x="79" y="72"/>
                  <a:pt x="79" y="72"/>
                </a:cubicBezTo>
                <a:lnTo>
                  <a:pt x="79" y="64"/>
                </a:lnTo>
                <a:close/>
                <a:moveTo>
                  <a:pt x="80" y="96"/>
                </a:moveTo>
                <a:cubicBezTo>
                  <a:pt x="64" y="96"/>
                  <a:pt x="64" y="96"/>
                  <a:pt x="64" y="96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80" y="104"/>
                  <a:pt x="80" y="104"/>
                  <a:pt x="80" y="104"/>
                </a:cubicBezTo>
                <a:lnTo>
                  <a:pt x="80" y="96"/>
                </a:lnTo>
                <a:close/>
                <a:moveTo>
                  <a:pt x="80" y="112"/>
                </a:moveTo>
                <a:cubicBezTo>
                  <a:pt x="64" y="112"/>
                  <a:pt x="64" y="112"/>
                  <a:pt x="64" y="112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80" y="120"/>
                  <a:pt x="80" y="120"/>
                  <a:pt x="80" y="120"/>
                </a:cubicBezTo>
                <a:lnTo>
                  <a:pt x="80" y="112"/>
                </a:lnTo>
                <a:close/>
                <a:moveTo>
                  <a:pt x="78" y="32"/>
                </a:moveTo>
                <a:cubicBezTo>
                  <a:pt x="66" y="32"/>
                  <a:pt x="66" y="32"/>
                  <a:pt x="66" y="32"/>
                </a:cubicBezTo>
                <a:cubicBezTo>
                  <a:pt x="66" y="40"/>
                  <a:pt x="66" y="40"/>
                  <a:pt x="66" y="40"/>
                </a:cubicBezTo>
                <a:cubicBezTo>
                  <a:pt x="78" y="40"/>
                  <a:pt x="78" y="40"/>
                  <a:pt x="78" y="40"/>
                </a:cubicBezTo>
                <a:lnTo>
                  <a:pt x="78" y="32"/>
                </a:lnTo>
                <a:close/>
                <a:moveTo>
                  <a:pt x="79" y="4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56"/>
                  <a:pt x="65" y="56"/>
                  <a:pt x="65" y="56"/>
                </a:cubicBezTo>
                <a:cubicBezTo>
                  <a:pt x="79" y="56"/>
                  <a:pt x="79" y="56"/>
                  <a:pt x="79" y="56"/>
                </a:cubicBezTo>
                <a:lnTo>
                  <a:pt x="79" y="48"/>
                </a:lnTo>
                <a:close/>
                <a:moveTo>
                  <a:pt x="144" y="87"/>
                </a:moveTo>
                <a:cubicBezTo>
                  <a:pt x="143" y="85"/>
                  <a:pt x="141" y="84"/>
                  <a:pt x="139" y="84"/>
                </a:cubicBezTo>
                <a:cubicBezTo>
                  <a:pt x="130" y="86"/>
                  <a:pt x="118" y="93"/>
                  <a:pt x="106" y="102"/>
                </a:cubicBezTo>
                <a:cubicBezTo>
                  <a:pt x="105" y="101"/>
                  <a:pt x="104" y="100"/>
                  <a:pt x="104" y="99"/>
                </a:cubicBezTo>
                <a:cubicBezTo>
                  <a:pt x="106" y="97"/>
                  <a:pt x="107" y="94"/>
                  <a:pt x="106" y="91"/>
                </a:cubicBezTo>
                <a:cubicBezTo>
                  <a:pt x="106" y="88"/>
                  <a:pt x="105" y="85"/>
                  <a:pt x="103" y="83"/>
                </a:cubicBezTo>
                <a:cubicBezTo>
                  <a:pt x="104" y="81"/>
                  <a:pt x="105" y="78"/>
                  <a:pt x="105" y="75"/>
                </a:cubicBezTo>
                <a:cubicBezTo>
                  <a:pt x="105" y="72"/>
                  <a:pt x="103" y="69"/>
                  <a:pt x="101" y="67"/>
                </a:cubicBezTo>
                <a:cubicBezTo>
                  <a:pt x="103" y="65"/>
                  <a:pt x="104" y="62"/>
                  <a:pt x="103" y="58"/>
                </a:cubicBezTo>
                <a:cubicBezTo>
                  <a:pt x="103" y="55"/>
                  <a:pt x="101" y="53"/>
                  <a:pt x="99" y="51"/>
                </a:cubicBezTo>
                <a:cubicBezTo>
                  <a:pt x="101" y="48"/>
                  <a:pt x="101" y="45"/>
                  <a:pt x="101" y="42"/>
                </a:cubicBezTo>
                <a:cubicBezTo>
                  <a:pt x="100" y="39"/>
                  <a:pt x="98" y="36"/>
                  <a:pt x="96" y="34"/>
                </a:cubicBezTo>
                <a:cubicBezTo>
                  <a:pt x="97" y="31"/>
                  <a:pt x="98" y="28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1"/>
                  <a:pt x="94" y="19"/>
                  <a:pt x="90" y="17"/>
                </a:cubicBezTo>
                <a:cubicBezTo>
                  <a:pt x="92" y="14"/>
                  <a:pt x="92" y="10"/>
                  <a:pt x="90" y="7"/>
                </a:cubicBezTo>
                <a:cubicBezTo>
                  <a:pt x="90" y="6"/>
                  <a:pt x="90" y="6"/>
                  <a:pt x="90" y="6"/>
                </a:cubicBezTo>
                <a:cubicBezTo>
                  <a:pt x="88" y="2"/>
                  <a:pt x="84" y="0"/>
                  <a:pt x="8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6" y="2"/>
                  <a:pt x="54" y="6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10"/>
                  <a:pt x="52" y="14"/>
                  <a:pt x="54" y="17"/>
                </a:cubicBezTo>
                <a:cubicBezTo>
                  <a:pt x="50" y="19"/>
                  <a:pt x="48" y="21"/>
                  <a:pt x="47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8"/>
                  <a:pt x="47" y="31"/>
                  <a:pt x="48" y="34"/>
                </a:cubicBezTo>
                <a:cubicBezTo>
                  <a:pt x="46" y="36"/>
                  <a:pt x="44" y="39"/>
                  <a:pt x="43" y="42"/>
                </a:cubicBezTo>
                <a:cubicBezTo>
                  <a:pt x="43" y="45"/>
                  <a:pt x="43" y="48"/>
                  <a:pt x="45" y="51"/>
                </a:cubicBezTo>
                <a:cubicBezTo>
                  <a:pt x="43" y="53"/>
                  <a:pt x="41" y="55"/>
                  <a:pt x="41" y="59"/>
                </a:cubicBezTo>
                <a:cubicBezTo>
                  <a:pt x="40" y="62"/>
                  <a:pt x="41" y="65"/>
                  <a:pt x="43" y="67"/>
                </a:cubicBezTo>
                <a:cubicBezTo>
                  <a:pt x="41" y="69"/>
                  <a:pt x="39" y="72"/>
                  <a:pt x="39" y="75"/>
                </a:cubicBezTo>
                <a:cubicBezTo>
                  <a:pt x="39" y="78"/>
                  <a:pt x="40" y="81"/>
                  <a:pt x="41" y="83"/>
                </a:cubicBezTo>
                <a:cubicBezTo>
                  <a:pt x="39" y="85"/>
                  <a:pt x="38" y="88"/>
                  <a:pt x="38" y="91"/>
                </a:cubicBezTo>
                <a:cubicBezTo>
                  <a:pt x="37" y="94"/>
                  <a:pt x="38" y="97"/>
                  <a:pt x="40" y="100"/>
                </a:cubicBezTo>
                <a:cubicBezTo>
                  <a:pt x="40" y="100"/>
                  <a:pt x="39" y="101"/>
                  <a:pt x="38" y="102"/>
                </a:cubicBezTo>
                <a:cubicBezTo>
                  <a:pt x="26" y="93"/>
                  <a:pt x="14" y="86"/>
                  <a:pt x="5" y="84"/>
                </a:cubicBezTo>
                <a:cubicBezTo>
                  <a:pt x="3" y="84"/>
                  <a:pt x="1" y="85"/>
                  <a:pt x="0" y="87"/>
                </a:cubicBezTo>
                <a:cubicBezTo>
                  <a:pt x="0" y="88"/>
                  <a:pt x="0" y="90"/>
                  <a:pt x="2" y="91"/>
                </a:cubicBezTo>
                <a:cubicBezTo>
                  <a:pt x="10" y="96"/>
                  <a:pt x="20" y="106"/>
                  <a:pt x="28" y="141"/>
                </a:cubicBezTo>
                <a:cubicBezTo>
                  <a:pt x="35" y="168"/>
                  <a:pt x="43" y="180"/>
                  <a:pt x="60" y="183"/>
                </a:cubicBezTo>
                <a:cubicBezTo>
                  <a:pt x="60" y="200"/>
                  <a:pt x="60" y="200"/>
                  <a:pt x="60" y="200"/>
                </a:cubicBezTo>
                <a:cubicBezTo>
                  <a:pt x="68" y="200"/>
                  <a:pt x="68" y="200"/>
                  <a:pt x="68" y="200"/>
                </a:cubicBezTo>
                <a:cubicBezTo>
                  <a:pt x="68" y="184"/>
                  <a:pt x="68" y="184"/>
                  <a:pt x="68" y="184"/>
                </a:cubicBezTo>
                <a:cubicBezTo>
                  <a:pt x="69" y="184"/>
                  <a:pt x="69" y="184"/>
                  <a:pt x="70" y="184"/>
                </a:cubicBezTo>
                <a:cubicBezTo>
                  <a:pt x="71" y="184"/>
                  <a:pt x="71" y="184"/>
                  <a:pt x="72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3" y="184"/>
                  <a:pt x="73" y="184"/>
                  <a:pt x="73" y="184"/>
                </a:cubicBezTo>
                <a:cubicBezTo>
                  <a:pt x="74" y="184"/>
                  <a:pt x="75" y="184"/>
                  <a:pt x="76" y="184"/>
                </a:cubicBezTo>
                <a:cubicBezTo>
                  <a:pt x="76" y="200"/>
                  <a:pt x="76" y="200"/>
                  <a:pt x="76" y="200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183"/>
                  <a:pt x="84" y="183"/>
                  <a:pt x="84" y="183"/>
                </a:cubicBezTo>
                <a:cubicBezTo>
                  <a:pt x="101" y="180"/>
                  <a:pt x="109" y="168"/>
                  <a:pt x="116" y="141"/>
                </a:cubicBezTo>
                <a:cubicBezTo>
                  <a:pt x="124" y="106"/>
                  <a:pt x="134" y="96"/>
                  <a:pt x="142" y="91"/>
                </a:cubicBezTo>
                <a:cubicBezTo>
                  <a:pt x="144" y="90"/>
                  <a:pt x="144" y="88"/>
                  <a:pt x="144" y="87"/>
                </a:cubicBezTo>
                <a:close/>
                <a:moveTo>
                  <a:pt x="49" y="104"/>
                </a:moveTo>
                <a:cubicBezTo>
                  <a:pt x="57" y="104"/>
                  <a:pt x="57" y="104"/>
                  <a:pt x="57" y="104"/>
                </a:cubicBezTo>
                <a:cubicBezTo>
                  <a:pt x="57" y="96"/>
                  <a:pt x="57" y="96"/>
                  <a:pt x="57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48" y="96"/>
                  <a:pt x="47" y="96"/>
                  <a:pt x="47" y="95"/>
                </a:cubicBezTo>
                <a:cubicBezTo>
                  <a:pt x="46" y="94"/>
                  <a:pt x="46" y="93"/>
                  <a:pt x="46" y="92"/>
                </a:cubicBezTo>
                <a:cubicBezTo>
                  <a:pt x="46" y="90"/>
                  <a:pt x="47" y="88"/>
                  <a:pt x="50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0"/>
                  <a:pt x="57" y="80"/>
                  <a:pt x="57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0" y="80"/>
                  <a:pt x="49" y="80"/>
                  <a:pt x="48" y="79"/>
                </a:cubicBezTo>
                <a:cubicBezTo>
                  <a:pt x="47" y="78"/>
                  <a:pt x="47" y="77"/>
                  <a:pt x="47" y="76"/>
                </a:cubicBezTo>
                <a:cubicBezTo>
                  <a:pt x="47" y="74"/>
                  <a:pt x="49" y="72"/>
                  <a:pt x="51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64"/>
                  <a:pt x="58" y="64"/>
                  <a:pt x="58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1" y="64"/>
                  <a:pt x="50" y="64"/>
                  <a:pt x="50" y="63"/>
                </a:cubicBezTo>
                <a:cubicBezTo>
                  <a:pt x="49" y="62"/>
                  <a:pt x="48" y="61"/>
                  <a:pt x="49" y="59"/>
                </a:cubicBezTo>
                <a:cubicBezTo>
                  <a:pt x="49" y="57"/>
                  <a:pt x="51" y="56"/>
                  <a:pt x="52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48"/>
                  <a:pt x="59" y="48"/>
                  <a:pt x="59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4" y="48"/>
                  <a:pt x="53" y="47"/>
                  <a:pt x="52" y="47"/>
                </a:cubicBezTo>
                <a:cubicBezTo>
                  <a:pt x="51" y="46"/>
                  <a:pt x="51" y="45"/>
                  <a:pt x="51" y="43"/>
                </a:cubicBezTo>
                <a:cubicBezTo>
                  <a:pt x="51" y="41"/>
                  <a:pt x="53" y="40"/>
                  <a:pt x="55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32"/>
                  <a:pt x="60" y="32"/>
                  <a:pt x="60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6" y="31"/>
                  <a:pt x="55" y="30"/>
                </a:cubicBezTo>
                <a:cubicBezTo>
                  <a:pt x="55" y="29"/>
                  <a:pt x="54" y="28"/>
                  <a:pt x="55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5"/>
                  <a:pt x="57" y="24"/>
                  <a:pt x="58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2" y="15"/>
                  <a:pt x="61" y="14"/>
                </a:cubicBezTo>
                <a:cubicBezTo>
                  <a:pt x="61" y="14"/>
                  <a:pt x="60" y="12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2" y="9"/>
                  <a:pt x="63" y="8"/>
                  <a:pt x="64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1" y="8"/>
                  <a:pt x="82" y="9"/>
                  <a:pt x="83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4" y="12"/>
                  <a:pt x="83" y="14"/>
                  <a:pt x="83" y="14"/>
                </a:cubicBezTo>
                <a:cubicBezTo>
                  <a:pt x="82" y="15"/>
                  <a:pt x="81" y="16"/>
                  <a:pt x="80" y="16"/>
                </a:cubicBezTo>
                <a:cubicBezTo>
                  <a:pt x="80" y="24"/>
                  <a:pt x="80" y="24"/>
                  <a:pt x="80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7" y="24"/>
                  <a:pt x="89" y="25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90" y="28"/>
                  <a:pt x="89" y="29"/>
                  <a:pt x="89" y="30"/>
                </a:cubicBezTo>
                <a:cubicBezTo>
                  <a:pt x="88" y="31"/>
                  <a:pt x="87" y="32"/>
                  <a:pt x="86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40"/>
                  <a:pt x="84" y="40"/>
                  <a:pt x="84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1" y="40"/>
                  <a:pt x="93" y="41"/>
                  <a:pt x="93" y="43"/>
                </a:cubicBezTo>
                <a:cubicBezTo>
                  <a:pt x="93" y="45"/>
                  <a:pt x="93" y="46"/>
                  <a:pt x="92" y="47"/>
                </a:cubicBezTo>
                <a:cubicBezTo>
                  <a:pt x="91" y="47"/>
                  <a:pt x="90" y="48"/>
                  <a:pt x="89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6"/>
                  <a:pt x="85" y="56"/>
                  <a:pt x="85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3" y="56"/>
                  <a:pt x="95" y="57"/>
                  <a:pt x="95" y="60"/>
                </a:cubicBezTo>
                <a:cubicBezTo>
                  <a:pt x="96" y="61"/>
                  <a:pt x="95" y="62"/>
                  <a:pt x="94" y="63"/>
                </a:cubicBezTo>
                <a:cubicBezTo>
                  <a:pt x="94" y="64"/>
                  <a:pt x="93" y="64"/>
                  <a:pt x="92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6" y="72"/>
                  <a:pt x="86" y="72"/>
                  <a:pt x="86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5" y="72"/>
                  <a:pt x="97" y="74"/>
                  <a:pt x="97" y="76"/>
                </a:cubicBezTo>
                <a:cubicBezTo>
                  <a:pt x="97" y="77"/>
                  <a:pt x="97" y="78"/>
                  <a:pt x="96" y="79"/>
                </a:cubicBezTo>
                <a:cubicBezTo>
                  <a:pt x="95" y="80"/>
                  <a:pt x="94" y="80"/>
                  <a:pt x="93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88"/>
                  <a:pt x="87" y="88"/>
                  <a:pt x="87" y="88"/>
                </a:cubicBezTo>
                <a:cubicBezTo>
                  <a:pt x="94" y="88"/>
                  <a:pt x="94" y="88"/>
                  <a:pt x="94" y="88"/>
                </a:cubicBezTo>
                <a:cubicBezTo>
                  <a:pt x="97" y="88"/>
                  <a:pt x="98" y="90"/>
                  <a:pt x="98" y="92"/>
                </a:cubicBezTo>
                <a:cubicBezTo>
                  <a:pt x="98" y="93"/>
                  <a:pt x="98" y="94"/>
                  <a:pt x="97" y="95"/>
                </a:cubicBezTo>
                <a:cubicBezTo>
                  <a:pt x="97" y="96"/>
                  <a:pt x="96" y="96"/>
                  <a:pt x="94" y="96"/>
                </a:cubicBezTo>
                <a:cubicBezTo>
                  <a:pt x="87" y="96"/>
                  <a:pt x="87" y="96"/>
                  <a:pt x="87" y="96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7" y="104"/>
                  <a:pt x="99" y="105"/>
                  <a:pt x="99" y="107"/>
                </a:cubicBezTo>
                <a:cubicBezTo>
                  <a:pt x="88" y="115"/>
                  <a:pt x="79" y="124"/>
                  <a:pt x="72" y="130"/>
                </a:cubicBezTo>
                <a:cubicBezTo>
                  <a:pt x="65" y="124"/>
                  <a:pt x="56" y="115"/>
                  <a:pt x="45" y="107"/>
                </a:cubicBezTo>
                <a:cubicBezTo>
                  <a:pt x="45" y="105"/>
                  <a:pt x="47" y="104"/>
                  <a:pt x="49" y="104"/>
                </a:cubicBezTo>
                <a:close/>
                <a:moveTo>
                  <a:pt x="108" y="139"/>
                </a:moveTo>
                <a:cubicBezTo>
                  <a:pt x="100" y="171"/>
                  <a:pt x="91" y="176"/>
                  <a:pt x="72" y="176"/>
                </a:cubicBezTo>
                <a:cubicBezTo>
                  <a:pt x="65" y="176"/>
                  <a:pt x="60" y="175"/>
                  <a:pt x="58" y="172"/>
                </a:cubicBezTo>
                <a:cubicBezTo>
                  <a:pt x="56" y="169"/>
                  <a:pt x="58" y="164"/>
                  <a:pt x="59" y="160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0" y="162"/>
                  <a:pt x="49" y="166"/>
                  <a:pt x="49" y="169"/>
                </a:cubicBezTo>
                <a:cubicBezTo>
                  <a:pt x="44" y="164"/>
                  <a:pt x="40" y="155"/>
                  <a:pt x="36" y="139"/>
                </a:cubicBezTo>
                <a:cubicBezTo>
                  <a:pt x="32" y="122"/>
                  <a:pt x="27" y="109"/>
                  <a:pt x="21" y="100"/>
                </a:cubicBezTo>
                <a:cubicBezTo>
                  <a:pt x="36" y="109"/>
                  <a:pt x="55" y="125"/>
                  <a:pt x="66" y="136"/>
                </a:cubicBezTo>
                <a:cubicBezTo>
                  <a:pt x="66" y="136"/>
                  <a:pt x="65" y="137"/>
                  <a:pt x="65" y="137"/>
                </a:cubicBezTo>
                <a:cubicBezTo>
                  <a:pt x="63" y="140"/>
                  <a:pt x="60" y="143"/>
                  <a:pt x="58" y="146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7" y="148"/>
                  <a:pt x="69" y="145"/>
                  <a:pt x="71" y="143"/>
                </a:cubicBezTo>
                <a:cubicBezTo>
                  <a:pt x="81" y="133"/>
                  <a:pt x="104" y="111"/>
                  <a:pt x="123" y="100"/>
                </a:cubicBezTo>
                <a:cubicBezTo>
                  <a:pt x="117" y="109"/>
                  <a:pt x="112" y="122"/>
                  <a:pt x="108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5" name="Freeform 682"/>
          <p:cNvSpPr>
            <a:spLocks noEditPoints="1"/>
          </p:cNvSpPr>
          <p:nvPr/>
        </p:nvSpPr>
        <p:spPr bwMode="auto">
          <a:xfrm>
            <a:off x="3026664" y="2923865"/>
            <a:ext cx="382762" cy="308562"/>
          </a:xfrm>
          <a:custGeom>
            <a:avLst/>
            <a:gdLst>
              <a:gd name="T0" fmla="*/ 3 w 179"/>
              <a:gd name="T1" fmla="*/ 104 h 144"/>
              <a:gd name="T2" fmla="*/ 83 w 179"/>
              <a:gd name="T3" fmla="*/ 104 h 144"/>
              <a:gd name="T4" fmla="*/ 43 w 179"/>
              <a:gd name="T5" fmla="*/ 136 h 144"/>
              <a:gd name="T6" fmla="*/ 43 w 179"/>
              <a:gd name="T7" fmla="*/ 72 h 144"/>
              <a:gd name="T8" fmla="*/ 43 w 179"/>
              <a:gd name="T9" fmla="*/ 136 h 144"/>
              <a:gd name="T10" fmla="*/ 161 w 179"/>
              <a:gd name="T11" fmla="*/ 82 h 144"/>
              <a:gd name="T12" fmla="*/ 172 w 179"/>
              <a:gd name="T13" fmla="*/ 80 h 144"/>
              <a:gd name="T14" fmla="*/ 175 w 179"/>
              <a:gd name="T15" fmla="*/ 48 h 144"/>
              <a:gd name="T16" fmla="*/ 119 w 179"/>
              <a:gd name="T17" fmla="*/ 39 h 144"/>
              <a:gd name="T18" fmla="*/ 111 w 179"/>
              <a:gd name="T19" fmla="*/ 0 h 144"/>
              <a:gd name="T20" fmla="*/ 98 w 179"/>
              <a:gd name="T21" fmla="*/ 36 h 144"/>
              <a:gd name="T22" fmla="*/ 91 w 179"/>
              <a:gd name="T23" fmla="*/ 8 h 144"/>
              <a:gd name="T24" fmla="*/ 27 w 179"/>
              <a:gd name="T25" fmla="*/ 0 h 144"/>
              <a:gd name="T26" fmla="*/ 34 w 179"/>
              <a:gd name="T27" fmla="*/ 8 h 144"/>
              <a:gd name="T28" fmla="*/ 0 w 179"/>
              <a:gd name="T29" fmla="*/ 68 h 144"/>
              <a:gd name="T30" fmla="*/ 27 w 179"/>
              <a:gd name="T31" fmla="*/ 59 h 144"/>
              <a:gd name="T32" fmla="*/ 30 w 179"/>
              <a:gd name="T33" fmla="*/ 58 h 144"/>
              <a:gd name="T34" fmla="*/ 34 w 179"/>
              <a:gd name="T35" fmla="*/ 57 h 144"/>
              <a:gd name="T36" fmla="*/ 38 w 179"/>
              <a:gd name="T37" fmla="*/ 56 h 144"/>
              <a:gd name="T38" fmla="*/ 91 w 179"/>
              <a:gd name="T39" fmla="*/ 104 h 144"/>
              <a:gd name="T40" fmla="*/ 91 w 179"/>
              <a:gd name="T41" fmla="*/ 115 h 144"/>
              <a:gd name="T42" fmla="*/ 111 w 179"/>
              <a:gd name="T43" fmla="*/ 116 h 144"/>
              <a:gd name="T44" fmla="*/ 151 w 179"/>
              <a:gd name="T45" fmla="*/ 80 h 144"/>
              <a:gd name="T46" fmla="*/ 76 w 179"/>
              <a:gd name="T47" fmla="*/ 8 h 144"/>
              <a:gd name="T48" fmla="*/ 91 w 179"/>
              <a:gd name="T49" fmla="*/ 50 h 144"/>
              <a:gd name="T50" fmla="*/ 59 w 179"/>
              <a:gd name="T51" fmla="*/ 8 h 144"/>
              <a:gd name="T52" fmla="*/ 51 w 179"/>
              <a:gd name="T53" fmla="*/ 8 h 144"/>
              <a:gd name="T54" fmla="*/ 43 w 179"/>
              <a:gd name="T55" fmla="*/ 32 h 144"/>
              <a:gd name="T56" fmla="*/ 42 w 179"/>
              <a:gd name="T57" fmla="*/ 8 h 144"/>
              <a:gd name="T58" fmla="*/ 99 w 179"/>
              <a:gd name="T59" fmla="*/ 108 h 144"/>
              <a:gd name="T60" fmla="*/ 43 w 179"/>
              <a:gd name="T61" fmla="*/ 48 h 144"/>
              <a:gd name="T62" fmla="*/ 34 w 179"/>
              <a:gd name="T63" fmla="*/ 49 h 144"/>
              <a:gd name="T64" fmla="*/ 34 w 179"/>
              <a:gd name="T65" fmla="*/ 41 h 144"/>
              <a:gd name="T66" fmla="*/ 92 w 179"/>
              <a:gd name="T67" fmla="*/ 63 h 144"/>
              <a:gd name="T68" fmla="*/ 96 w 179"/>
              <a:gd name="T69" fmla="*/ 64 h 144"/>
              <a:gd name="T70" fmla="*/ 99 w 179"/>
              <a:gd name="T71" fmla="*/ 44 h 144"/>
              <a:gd name="T72" fmla="*/ 111 w 179"/>
              <a:gd name="T73" fmla="*/ 56 h 144"/>
              <a:gd name="T74" fmla="*/ 119 w 179"/>
              <a:gd name="T75" fmla="*/ 47 h 144"/>
              <a:gd name="T76" fmla="*/ 167 w 179"/>
              <a:gd name="T77" fmla="*/ 73 h 144"/>
              <a:gd name="T78" fmla="*/ 151 w 179"/>
              <a:gd name="T79" fmla="*/ 72 h 144"/>
              <a:gd name="T80" fmla="*/ 151 w 179"/>
              <a:gd name="T81" fmla="*/ 88 h 144"/>
              <a:gd name="T82" fmla="*/ 151 w 179"/>
              <a:gd name="T83" fmla="*/ 144 h 144"/>
              <a:gd name="T84" fmla="*/ 151 w 179"/>
              <a:gd name="T85" fmla="*/ 88 h 144"/>
              <a:gd name="T86" fmla="*/ 131 w 179"/>
              <a:gd name="T87" fmla="*/ 116 h 144"/>
              <a:gd name="T88" fmla="*/ 171 w 179"/>
              <a:gd name="T89" fmla="*/ 116 h 144"/>
              <a:gd name="T90" fmla="*/ 43 w 179"/>
              <a:gd name="T91" fmla="*/ 88 h 144"/>
              <a:gd name="T92" fmla="*/ 43 w 179"/>
              <a:gd name="T93" fmla="*/ 120 h 144"/>
              <a:gd name="T94" fmla="*/ 43 w 179"/>
              <a:gd name="T95" fmla="*/ 88 h 144"/>
              <a:gd name="T96" fmla="*/ 35 w 179"/>
              <a:gd name="T97" fmla="*/ 104 h 144"/>
              <a:gd name="T98" fmla="*/ 51 w 179"/>
              <a:gd name="T99" fmla="*/ 104 h 144"/>
              <a:gd name="T100" fmla="*/ 151 w 179"/>
              <a:gd name="T101" fmla="*/ 104 h 144"/>
              <a:gd name="T102" fmla="*/ 151 w 179"/>
              <a:gd name="T103" fmla="*/ 128 h 144"/>
              <a:gd name="T104" fmla="*/ 151 w 179"/>
              <a:gd name="T105" fmla="*/ 104 h 144"/>
              <a:gd name="T106" fmla="*/ 147 w 179"/>
              <a:gd name="T107" fmla="*/ 116 h 144"/>
              <a:gd name="T108" fmla="*/ 155 w 179"/>
              <a:gd name="T109" fmla="*/ 116 h 144"/>
              <a:gd name="T110" fmla="*/ 155 w 179"/>
              <a:gd name="T111" fmla="*/ 56 h 144"/>
              <a:gd name="T112" fmla="*/ 135 w 179"/>
              <a:gd name="T113" fmla="*/ 64 h 144"/>
              <a:gd name="T114" fmla="*/ 155 w 179"/>
              <a:gd name="T115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9" h="144">
                <a:moveTo>
                  <a:pt x="43" y="64"/>
                </a:moveTo>
                <a:cubicBezTo>
                  <a:pt x="21" y="64"/>
                  <a:pt x="3" y="82"/>
                  <a:pt x="3" y="104"/>
                </a:cubicBezTo>
                <a:cubicBezTo>
                  <a:pt x="3" y="126"/>
                  <a:pt x="21" y="144"/>
                  <a:pt x="43" y="144"/>
                </a:cubicBezTo>
                <a:cubicBezTo>
                  <a:pt x="65" y="144"/>
                  <a:pt x="83" y="126"/>
                  <a:pt x="83" y="104"/>
                </a:cubicBezTo>
                <a:cubicBezTo>
                  <a:pt x="83" y="82"/>
                  <a:pt x="65" y="64"/>
                  <a:pt x="43" y="64"/>
                </a:cubicBezTo>
                <a:close/>
                <a:moveTo>
                  <a:pt x="43" y="136"/>
                </a:moveTo>
                <a:cubicBezTo>
                  <a:pt x="25" y="136"/>
                  <a:pt x="11" y="122"/>
                  <a:pt x="11" y="104"/>
                </a:cubicBezTo>
                <a:cubicBezTo>
                  <a:pt x="11" y="86"/>
                  <a:pt x="25" y="72"/>
                  <a:pt x="43" y="72"/>
                </a:cubicBezTo>
                <a:cubicBezTo>
                  <a:pt x="61" y="72"/>
                  <a:pt x="75" y="86"/>
                  <a:pt x="75" y="104"/>
                </a:cubicBezTo>
                <a:cubicBezTo>
                  <a:pt x="75" y="122"/>
                  <a:pt x="61" y="136"/>
                  <a:pt x="43" y="136"/>
                </a:cubicBezTo>
                <a:close/>
                <a:moveTo>
                  <a:pt x="151" y="80"/>
                </a:moveTo>
                <a:cubicBezTo>
                  <a:pt x="154" y="80"/>
                  <a:pt x="158" y="81"/>
                  <a:pt x="161" y="82"/>
                </a:cubicBezTo>
                <a:cubicBezTo>
                  <a:pt x="162" y="82"/>
                  <a:pt x="163" y="82"/>
                  <a:pt x="163" y="82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4" y="80"/>
                  <a:pt x="175" y="78"/>
                  <a:pt x="175" y="76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6"/>
                  <a:pt x="173" y="44"/>
                  <a:pt x="171" y="44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9" y="0"/>
                  <a:pt x="119" y="0"/>
                  <a:pt x="119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98" y="36"/>
                  <a:pt x="98" y="36"/>
                  <a:pt x="98" y="36"/>
                </a:cubicBezTo>
                <a:cubicBezTo>
                  <a:pt x="85" y="8"/>
                  <a:pt x="85" y="8"/>
                  <a:pt x="85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0"/>
                  <a:pt x="91" y="0"/>
                  <a:pt x="9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8"/>
                  <a:pt x="27" y="8"/>
                  <a:pt x="27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23" y="52"/>
                  <a:pt x="23" y="52"/>
                  <a:pt x="23" y="52"/>
                </a:cubicBezTo>
                <a:cubicBezTo>
                  <a:pt x="14" y="55"/>
                  <a:pt x="6" y="61"/>
                  <a:pt x="0" y="68"/>
                </a:cubicBezTo>
                <a:cubicBezTo>
                  <a:pt x="6" y="73"/>
                  <a:pt x="6" y="73"/>
                  <a:pt x="6" y="73"/>
                </a:cubicBezTo>
                <a:cubicBezTo>
                  <a:pt x="12" y="66"/>
                  <a:pt x="19" y="61"/>
                  <a:pt x="27" y="59"/>
                </a:cubicBezTo>
                <a:cubicBezTo>
                  <a:pt x="27" y="59"/>
                  <a:pt x="28" y="59"/>
                  <a:pt x="28" y="59"/>
                </a:cubicBezTo>
                <a:cubicBezTo>
                  <a:pt x="28" y="58"/>
                  <a:pt x="29" y="58"/>
                  <a:pt x="30" y="58"/>
                </a:cubicBezTo>
                <a:cubicBezTo>
                  <a:pt x="31" y="58"/>
                  <a:pt x="31" y="58"/>
                  <a:pt x="32" y="57"/>
                </a:cubicBezTo>
                <a:cubicBezTo>
                  <a:pt x="32" y="57"/>
                  <a:pt x="33" y="57"/>
                  <a:pt x="34" y="57"/>
                </a:cubicBezTo>
                <a:cubicBezTo>
                  <a:pt x="35" y="57"/>
                  <a:pt x="36" y="57"/>
                  <a:pt x="37" y="56"/>
                </a:cubicBezTo>
                <a:cubicBezTo>
                  <a:pt x="37" y="56"/>
                  <a:pt x="38" y="56"/>
                  <a:pt x="38" y="56"/>
                </a:cubicBezTo>
                <a:cubicBezTo>
                  <a:pt x="40" y="56"/>
                  <a:pt x="41" y="56"/>
                  <a:pt x="43" y="56"/>
                </a:cubicBezTo>
                <a:cubicBezTo>
                  <a:pt x="69" y="56"/>
                  <a:pt x="91" y="78"/>
                  <a:pt x="91" y="104"/>
                </a:cubicBezTo>
                <a:cubicBezTo>
                  <a:pt x="91" y="106"/>
                  <a:pt x="91" y="109"/>
                  <a:pt x="90" y="111"/>
                </a:cubicBezTo>
                <a:cubicBezTo>
                  <a:pt x="90" y="113"/>
                  <a:pt x="91" y="114"/>
                  <a:pt x="91" y="115"/>
                </a:cubicBezTo>
                <a:cubicBezTo>
                  <a:pt x="92" y="115"/>
                  <a:pt x="93" y="116"/>
                  <a:pt x="94" y="11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3" y="116"/>
                  <a:pt x="115" y="114"/>
                  <a:pt x="115" y="112"/>
                </a:cubicBezTo>
                <a:cubicBezTo>
                  <a:pt x="117" y="94"/>
                  <a:pt x="132" y="80"/>
                  <a:pt x="151" y="80"/>
                </a:cubicBezTo>
                <a:close/>
                <a:moveTo>
                  <a:pt x="59" y="8"/>
                </a:moveTo>
                <a:cubicBezTo>
                  <a:pt x="76" y="8"/>
                  <a:pt x="76" y="8"/>
                  <a:pt x="76" y="8"/>
                </a:cubicBezTo>
                <a:cubicBezTo>
                  <a:pt x="91" y="41"/>
                  <a:pt x="91" y="41"/>
                  <a:pt x="91" y="41"/>
                </a:cubicBezTo>
                <a:cubicBezTo>
                  <a:pt x="91" y="50"/>
                  <a:pt x="91" y="50"/>
                  <a:pt x="91" y="50"/>
                </a:cubicBezTo>
                <a:cubicBezTo>
                  <a:pt x="82" y="42"/>
                  <a:pt x="71" y="37"/>
                  <a:pt x="59" y="34"/>
                </a:cubicBezTo>
                <a:lnTo>
                  <a:pt x="59" y="8"/>
                </a:lnTo>
                <a:close/>
                <a:moveTo>
                  <a:pt x="42" y="8"/>
                </a:moveTo>
                <a:cubicBezTo>
                  <a:pt x="51" y="8"/>
                  <a:pt x="51" y="8"/>
                  <a:pt x="51" y="8"/>
                </a:cubicBezTo>
                <a:cubicBezTo>
                  <a:pt x="51" y="32"/>
                  <a:pt x="51" y="32"/>
                  <a:pt x="51" y="32"/>
                </a:cubicBezTo>
                <a:cubicBezTo>
                  <a:pt x="48" y="32"/>
                  <a:pt x="46" y="32"/>
                  <a:pt x="43" y="32"/>
                </a:cubicBezTo>
                <a:cubicBezTo>
                  <a:pt x="41" y="32"/>
                  <a:pt x="38" y="32"/>
                  <a:pt x="36" y="32"/>
                </a:cubicBezTo>
                <a:lnTo>
                  <a:pt x="42" y="8"/>
                </a:lnTo>
                <a:close/>
                <a:moveTo>
                  <a:pt x="108" y="108"/>
                </a:moveTo>
                <a:cubicBezTo>
                  <a:pt x="99" y="108"/>
                  <a:pt x="99" y="108"/>
                  <a:pt x="99" y="108"/>
                </a:cubicBezTo>
                <a:cubicBezTo>
                  <a:pt x="99" y="107"/>
                  <a:pt x="99" y="105"/>
                  <a:pt x="99" y="104"/>
                </a:cubicBezTo>
                <a:cubicBezTo>
                  <a:pt x="99" y="73"/>
                  <a:pt x="74" y="48"/>
                  <a:pt x="43" y="48"/>
                </a:cubicBezTo>
                <a:cubicBezTo>
                  <a:pt x="41" y="48"/>
                  <a:pt x="39" y="48"/>
                  <a:pt x="37" y="48"/>
                </a:cubicBezTo>
                <a:cubicBezTo>
                  <a:pt x="36" y="48"/>
                  <a:pt x="35" y="49"/>
                  <a:pt x="34" y="49"/>
                </a:cubicBezTo>
                <a:cubicBezTo>
                  <a:pt x="33" y="49"/>
                  <a:pt x="32" y="49"/>
                  <a:pt x="32" y="49"/>
                </a:cubicBezTo>
                <a:cubicBezTo>
                  <a:pt x="34" y="41"/>
                  <a:pt x="34" y="41"/>
                  <a:pt x="34" y="41"/>
                </a:cubicBezTo>
                <a:cubicBezTo>
                  <a:pt x="37" y="40"/>
                  <a:pt x="40" y="40"/>
                  <a:pt x="43" y="40"/>
                </a:cubicBezTo>
                <a:cubicBezTo>
                  <a:pt x="62" y="40"/>
                  <a:pt x="80" y="48"/>
                  <a:pt x="92" y="63"/>
                </a:cubicBezTo>
                <a:cubicBezTo>
                  <a:pt x="93" y="64"/>
                  <a:pt x="94" y="64"/>
                  <a:pt x="95" y="64"/>
                </a:cubicBezTo>
                <a:cubicBezTo>
                  <a:pt x="95" y="64"/>
                  <a:pt x="96" y="64"/>
                  <a:pt x="96" y="64"/>
                </a:cubicBezTo>
                <a:cubicBezTo>
                  <a:pt x="98" y="63"/>
                  <a:pt x="99" y="62"/>
                  <a:pt x="99" y="60"/>
                </a:cubicBezTo>
                <a:cubicBezTo>
                  <a:pt x="99" y="44"/>
                  <a:pt x="99" y="44"/>
                  <a:pt x="99" y="44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63" y="74"/>
                  <a:pt x="163" y="74"/>
                  <a:pt x="163" y="74"/>
                </a:cubicBezTo>
                <a:cubicBezTo>
                  <a:pt x="159" y="73"/>
                  <a:pt x="155" y="72"/>
                  <a:pt x="151" y="72"/>
                </a:cubicBezTo>
                <a:cubicBezTo>
                  <a:pt x="130" y="72"/>
                  <a:pt x="112" y="87"/>
                  <a:pt x="108" y="108"/>
                </a:cubicBezTo>
                <a:close/>
                <a:moveTo>
                  <a:pt x="151" y="88"/>
                </a:moveTo>
                <a:cubicBezTo>
                  <a:pt x="136" y="88"/>
                  <a:pt x="123" y="101"/>
                  <a:pt x="123" y="116"/>
                </a:cubicBezTo>
                <a:cubicBezTo>
                  <a:pt x="123" y="131"/>
                  <a:pt x="136" y="144"/>
                  <a:pt x="151" y="144"/>
                </a:cubicBezTo>
                <a:cubicBezTo>
                  <a:pt x="166" y="144"/>
                  <a:pt x="179" y="131"/>
                  <a:pt x="179" y="116"/>
                </a:cubicBezTo>
                <a:cubicBezTo>
                  <a:pt x="179" y="101"/>
                  <a:pt x="166" y="88"/>
                  <a:pt x="151" y="88"/>
                </a:cubicBezTo>
                <a:close/>
                <a:moveTo>
                  <a:pt x="151" y="136"/>
                </a:moveTo>
                <a:cubicBezTo>
                  <a:pt x="140" y="136"/>
                  <a:pt x="131" y="127"/>
                  <a:pt x="131" y="116"/>
                </a:cubicBezTo>
                <a:cubicBezTo>
                  <a:pt x="131" y="105"/>
                  <a:pt x="140" y="96"/>
                  <a:pt x="151" y="96"/>
                </a:cubicBezTo>
                <a:cubicBezTo>
                  <a:pt x="162" y="96"/>
                  <a:pt x="171" y="105"/>
                  <a:pt x="171" y="116"/>
                </a:cubicBezTo>
                <a:cubicBezTo>
                  <a:pt x="171" y="127"/>
                  <a:pt x="162" y="136"/>
                  <a:pt x="151" y="136"/>
                </a:cubicBezTo>
                <a:close/>
                <a:moveTo>
                  <a:pt x="43" y="88"/>
                </a:moveTo>
                <a:cubicBezTo>
                  <a:pt x="34" y="88"/>
                  <a:pt x="27" y="95"/>
                  <a:pt x="27" y="104"/>
                </a:cubicBezTo>
                <a:cubicBezTo>
                  <a:pt x="27" y="113"/>
                  <a:pt x="34" y="120"/>
                  <a:pt x="43" y="120"/>
                </a:cubicBezTo>
                <a:cubicBezTo>
                  <a:pt x="52" y="120"/>
                  <a:pt x="59" y="113"/>
                  <a:pt x="59" y="104"/>
                </a:cubicBezTo>
                <a:cubicBezTo>
                  <a:pt x="59" y="95"/>
                  <a:pt x="52" y="88"/>
                  <a:pt x="43" y="88"/>
                </a:cubicBezTo>
                <a:close/>
                <a:moveTo>
                  <a:pt x="43" y="112"/>
                </a:moveTo>
                <a:cubicBezTo>
                  <a:pt x="39" y="112"/>
                  <a:pt x="35" y="108"/>
                  <a:pt x="35" y="104"/>
                </a:cubicBezTo>
                <a:cubicBezTo>
                  <a:pt x="35" y="100"/>
                  <a:pt x="39" y="96"/>
                  <a:pt x="43" y="96"/>
                </a:cubicBezTo>
                <a:cubicBezTo>
                  <a:pt x="47" y="96"/>
                  <a:pt x="51" y="100"/>
                  <a:pt x="51" y="104"/>
                </a:cubicBezTo>
                <a:cubicBezTo>
                  <a:pt x="51" y="108"/>
                  <a:pt x="47" y="112"/>
                  <a:pt x="43" y="112"/>
                </a:cubicBezTo>
                <a:close/>
                <a:moveTo>
                  <a:pt x="151" y="104"/>
                </a:moveTo>
                <a:cubicBezTo>
                  <a:pt x="144" y="104"/>
                  <a:pt x="139" y="109"/>
                  <a:pt x="139" y="116"/>
                </a:cubicBezTo>
                <a:cubicBezTo>
                  <a:pt x="139" y="123"/>
                  <a:pt x="144" y="128"/>
                  <a:pt x="151" y="128"/>
                </a:cubicBezTo>
                <a:cubicBezTo>
                  <a:pt x="158" y="128"/>
                  <a:pt x="163" y="123"/>
                  <a:pt x="163" y="116"/>
                </a:cubicBezTo>
                <a:cubicBezTo>
                  <a:pt x="163" y="109"/>
                  <a:pt x="158" y="104"/>
                  <a:pt x="151" y="104"/>
                </a:cubicBezTo>
                <a:close/>
                <a:moveTo>
                  <a:pt x="151" y="120"/>
                </a:moveTo>
                <a:cubicBezTo>
                  <a:pt x="149" y="120"/>
                  <a:pt x="147" y="118"/>
                  <a:pt x="147" y="116"/>
                </a:cubicBezTo>
                <a:cubicBezTo>
                  <a:pt x="147" y="114"/>
                  <a:pt x="149" y="112"/>
                  <a:pt x="151" y="112"/>
                </a:cubicBezTo>
                <a:cubicBezTo>
                  <a:pt x="153" y="112"/>
                  <a:pt x="155" y="114"/>
                  <a:pt x="155" y="116"/>
                </a:cubicBezTo>
                <a:cubicBezTo>
                  <a:pt x="155" y="118"/>
                  <a:pt x="153" y="120"/>
                  <a:pt x="151" y="120"/>
                </a:cubicBezTo>
                <a:close/>
                <a:moveTo>
                  <a:pt x="155" y="56"/>
                </a:moveTo>
                <a:cubicBezTo>
                  <a:pt x="135" y="56"/>
                  <a:pt x="135" y="56"/>
                  <a:pt x="135" y="56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55" y="64"/>
                  <a:pt x="155" y="64"/>
                  <a:pt x="155" y="64"/>
                </a:cubicBezTo>
                <a:lnTo>
                  <a:pt x="155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9" name="Freeform 683"/>
          <p:cNvSpPr>
            <a:spLocks noEditPoints="1"/>
          </p:cNvSpPr>
          <p:nvPr/>
        </p:nvSpPr>
        <p:spPr bwMode="auto">
          <a:xfrm>
            <a:off x="4650010" y="2873193"/>
            <a:ext cx="428006" cy="401765"/>
          </a:xfrm>
          <a:custGeom>
            <a:avLst/>
            <a:gdLst>
              <a:gd name="T0" fmla="*/ 157 w 200"/>
              <a:gd name="T1" fmla="*/ 61 h 188"/>
              <a:gd name="T2" fmla="*/ 183 w 200"/>
              <a:gd name="T3" fmla="*/ 1 h 188"/>
              <a:gd name="T4" fmla="*/ 130 w 200"/>
              <a:gd name="T5" fmla="*/ 28 h 188"/>
              <a:gd name="T6" fmla="*/ 24 w 200"/>
              <a:gd name="T7" fmla="*/ 4 h 188"/>
              <a:gd name="T8" fmla="*/ 52 w 200"/>
              <a:gd name="T9" fmla="*/ 53 h 188"/>
              <a:gd name="T10" fmla="*/ 15 w 200"/>
              <a:gd name="T11" fmla="*/ 57 h 188"/>
              <a:gd name="T12" fmla="*/ 27 w 200"/>
              <a:gd name="T13" fmla="*/ 95 h 188"/>
              <a:gd name="T14" fmla="*/ 49 w 200"/>
              <a:gd name="T15" fmla="*/ 87 h 188"/>
              <a:gd name="T16" fmla="*/ 51 w 200"/>
              <a:gd name="T17" fmla="*/ 93 h 188"/>
              <a:gd name="T18" fmla="*/ 56 w 200"/>
              <a:gd name="T19" fmla="*/ 151 h 188"/>
              <a:gd name="T20" fmla="*/ 32 w 200"/>
              <a:gd name="T21" fmla="*/ 160 h 188"/>
              <a:gd name="T22" fmla="*/ 46 w 200"/>
              <a:gd name="T23" fmla="*/ 187 h 188"/>
              <a:gd name="T24" fmla="*/ 125 w 200"/>
              <a:gd name="T25" fmla="*/ 171 h 188"/>
              <a:gd name="T26" fmla="*/ 168 w 200"/>
              <a:gd name="T27" fmla="*/ 168 h 188"/>
              <a:gd name="T28" fmla="*/ 162 w 200"/>
              <a:gd name="T29" fmla="*/ 137 h 188"/>
              <a:gd name="T30" fmla="*/ 143 w 200"/>
              <a:gd name="T31" fmla="*/ 106 h 188"/>
              <a:gd name="T32" fmla="*/ 151 w 200"/>
              <a:gd name="T33" fmla="*/ 88 h 188"/>
              <a:gd name="T34" fmla="*/ 166 w 200"/>
              <a:gd name="T35" fmla="*/ 97 h 188"/>
              <a:gd name="T36" fmla="*/ 196 w 200"/>
              <a:gd name="T37" fmla="*/ 64 h 188"/>
              <a:gd name="T38" fmla="*/ 32 w 200"/>
              <a:gd name="T39" fmla="*/ 88 h 188"/>
              <a:gd name="T40" fmla="*/ 20 w 200"/>
              <a:gd name="T41" fmla="*/ 64 h 188"/>
              <a:gd name="T42" fmla="*/ 48 w 200"/>
              <a:gd name="T43" fmla="*/ 78 h 188"/>
              <a:gd name="T44" fmla="*/ 62 w 200"/>
              <a:gd name="T45" fmla="*/ 36 h 188"/>
              <a:gd name="T46" fmla="*/ 59 w 200"/>
              <a:gd name="T47" fmla="*/ 92 h 188"/>
              <a:gd name="T48" fmla="*/ 56 w 200"/>
              <a:gd name="T49" fmla="*/ 84 h 188"/>
              <a:gd name="T50" fmla="*/ 59 w 200"/>
              <a:gd name="T51" fmla="*/ 92 h 188"/>
              <a:gd name="T52" fmla="*/ 98 w 200"/>
              <a:gd name="T53" fmla="*/ 176 h 188"/>
              <a:gd name="T54" fmla="*/ 77 w 200"/>
              <a:gd name="T55" fmla="*/ 148 h 188"/>
              <a:gd name="T56" fmla="*/ 122 w 200"/>
              <a:gd name="T57" fmla="*/ 146 h 188"/>
              <a:gd name="T58" fmla="*/ 100 w 200"/>
              <a:gd name="T59" fmla="*/ 168 h 188"/>
              <a:gd name="T60" fmla="*/ 141 w 200"/>
              <a:gd name="T61" fmla="*/ 92 h 188"/>
              <a:gd name="T62" fmla="*/ 134 w 200"/>
              <a:gd name="T63" fmla="*/ 84 h 188"/>
              <a:gd name="T64" fmla="*/ 124 w 200"/>
              <a:gd name="T65" fmla="*/ 86 h 188"/>
              <a:gd name="T66" fmla="*/ 136 w 200"/>
              <a:gd name="T67" fmla="*/ 149 h 188"/>
              <a:gd name="T68" fmla="*/ 129 w 200"/>
              <a:gd name="T69" fmla="*/ 141 h 188"/>
              <a:gd name="T70" fmla="*/ 71 w 200"/>
              <a:gd name="T71" fmla="*/ 141 h 188"/>
              <a:gd name="T72" fmla="*/ 64 w 200"/>
              <a:gd name="T73" fmla="*/ 149 h 188"/>
              <a:gd name="T74" fmla="*/ 76 w 200"/>
              <a:gd name="T75" fmla="*/ 86 h 188"/>
              <a:gd name="T76" fmla="*/ 144 w 200"/>
              <a:gd name="T77" fmla="*/ 76 h 188"/>
              <a:gd name="T78" fmla="*/ 183 w 200"/>
              <a:gd name="T79" fmla="*/ 14 h 188"/>
              <a:gd name="T80" fmla="*/ 191 w 200"/>
              <a:gd name="T81" fmla="*/ 73 h 188"/>
              <a:gd name="T82" fmla="*/ 152 w 200"/>
              <a:gd name="T83" fmla="*/ 78 h 188"/>
              <a:gd name="T84" fmla="*/ 175 w 200"/>
              <a:gd name="T85" fmla="*/ 62 h 188"/>
              <a:gd name="T86" fmla="*/ 191 w 200"/>
              <a:gd name="T87" fmla="*/ 73 h 188"/>
              <a:gd name="T88" fmla="*/ 88 w 200"/>
              <a:gd name="T89" fmla="*/ 100 h 188"/>
              <a:gd name="T90" fmla="*/ 96 w 200"/>
              <a:gd name="T91" fmla="*/ 112 h 188"/>
              <a:gd name="T92" fmla="*/ 116 w 200"/>
              <a:gd name="T93" fmla="*/ 67 h 188"/>
              <a:gd name="T94" fmla="*/ 117 w 200"/>
              <a:gd name="T95" fmla="*/ 122 h 188"/>
              <a:gd name="T96" fmla="*/ 131 w 200"/>
              <a:gd name="T97" fmla="*/ 49 h 188"/>
              <a:gd name="T98" fmla="*/ 104 w 200"/>
              <a:gd name="T99" fmla="*/ 160 h 188"/>
              <a:gd name="T100" fmla="*/ 92 w 200"/>
              <a:gd name="T101" fmla="*/ 148 h 188"/>
              <a:gd name="T102" fmla="*/ 92 w 200"/>
              <a:gd name="T103" fmla="*/ 14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0" h="188">
                <a:moveTo>
                  <a:pt x="196" y="64"/>
                </a:moveTo>
                <a:cubicBezTo>
                  <a:pt x="185" y="57"/>
                  <a:pt x="185" y="57"/>
                  <a:pt x="185" y="57"/>
                </a:cubicBezTo>
                <a:cubicBezTo>
                  <a:pt x="180" y="54"/>
                  <a:pt x="172" y="53"/>
                  <a:pt x="167" y="56"/>
                </a:cubicBezTo>
                <a:cubicBezTo>
                  <a:pt x="157" y="61"/>
                  <a:pt x="157" y="61"/>
                  <a:pt x="157" y="61"/>
                </a:cubicBezTo>
                <a:cubicBezTo>
                  <a:pt x="155" y="62"/>
                  <a:pt x="153" y="63"/>
                  <a:pt x="151" y="63"/>
                </a:cubicBezTo>
                <a:cubicBezTo>
                  <a:pt x="150" y="60"/>
                  <a:pt x="149" y="56"/>
                  <a:pt x="148" y="53"/>
                </a:cubicBezTo>
                <a:cubicBezTo>
                  <a:pt x="168" y="48"/>
                  <a:pt x="185" y="38"/>
                  <a:pt x="190" y="27"/>
                </a:cubicBezTo>
                <a:cubicBezTo>
                  <a:pt x="193" y="21"/>
                  <a:pt x="193" y="12"/>
                  <a:pt x="183" y="1"/>
                </a:cubicBezTo>
                <a:cubicBezTo>
                  <a:pt x="182" y="0"/>
                  <a:pt x="180" y="0"/>
                  <a:pt x="178" y="0"/>
                </a:cubicBezTo>
                <a:cubicBezTo>
                  <a:pt x="177" y="1"/>
                  <a:pt x="176" y="2"/>
                  <a:pt x="176" y="4"/>
                </a:cubicBezTo>
                <a:cubicBezTo>
                  <a:pt x="176" y="10"/>
                  <a:pt x="174" y="15"/>
                  <a:pt x="171" y="19"/>
                </a:cubicBezTo>
                <a:cubicBezTo>
                  <a:pt x="163" y="26"/>
                  <a:pt x="148" y="28"/>
                  <a:pt x="130" y="28"/>
                </a:cubicBezTo>
                <a:cubicBezTo>
                  <a:pt x="122" y="23"/>
                  <a:pt x="112" y="20"/>
                  <a:pt x="100" y="20"/>
                </a:cubicBezTo>
                <a:cubicBezTo>
                  <a:pt x="88" y="20"/>
                  <a:pt x="78" y="23"/>
                  <a:pt x="70" y="28"/>
                </a:cubicBezTo>
                <a:cubicBezTo>
                  <a:pt x="52" y="28"/>
                  <a:pt x="37" y="26"/>
                  <a:pt x="29" y="19"/>
                </a:cubicBezTo>
                <a:cubicBezTo>
                  <a:pt x="26" y="15"/>
                  <a:pt x="24" y="10"/>
                  <a:pt x="24" y="4"/>
                </a:cubicBezTo>
                <a:cubicBezTo>
                  <a:pt x="24" y="2"/>
                  <a:pt x="23" y="1"/>
                  <a:pt x="22" y="0"/>
                </a:cubicBezTo>
                <a:cubicBezTo>
                  <a:pt x="20" y="0"/>
                  <a:pt x="18" y="0"/>
                  <a:pt x="17" y="1"/>
                </a:cubicBezTo>
                <a:cubicBezTo>
                  <a:pt x="7" y="12"/>
                  <a:pt x="7" y="21"/>
                  <a:pt x="10" y="27"/>
                </a:cubicBezTo>
                <a:cubicBezTo>
                  <a:pt x="15" y="38"/>
                  <a:pt x="32" y="48"/>
                  <a:pt x="52" y="53"/>
                </a:cubicBezTo>
                <a:cubicBezTo>
                  <a:pt x="51" y="56"/>
                  <a:pt x="50" y="60"/>
                  <a:pt x="49" y="63"/>
                </a:cubicBezTo>
                <a:cubicBezTo>
                  <a:pt x="47" y="63"/>
                  <a:pt x="45" y="62"/>
                  <a:pt x="43" y="61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3"/>
                  <a:pt x="20" y="54"/>
                  <a:pt x="15" y="57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6"/>
                  <a:pt x="0" y="69"/>
                  <a:pt x="0" y="72"/>
                </a:cubicBezTo>
                <a:cubicBezTo>
                  <a:pt x="0" y="75"/>
                  <a:pt x="2" y="78"/>
                  <a:pt x="4" y="80"/>
                </a:cubicBezTo>
                <a:cubicBezTo>
                  <a:pt x="27" y="95"/>
                  <a:pt x="27" y="95"/>
                  <a:pt x="27" y="95"/>
                </a:cubicBezTo>
                <a:cubicBezTo>
                  <a:pt x="29" y="96"/>
                  <a:pt x="32" y="97"/>
                  <a:pt x="34" y="97"/>
                </a:cubicBezTo>
                <a:cubicBezTo>
                  <a:pt x="38" y="97"/>
                  <a:pt x="42" y="95"/>
                  <a:pt x="44" y="92"/>
                </a:cubicBezTo>
                <a:cubicBezTo>
                  <a:pt x="47" y="89"/>
                  <a:pt x="47" y="89"/>
                  <a:pt x="47" y="89"/>
                </a:cubicBezTo>
                <a:cubicBezTo>
                  <a:pt x="48" y="88"/>
                  <a:pt x="48" y="88"/>
                  <a:pt x="49" y="87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50" y="90"/>
                  <a:pt x="50" y="92"/>
                  <a:pt x="50" y="93"/>
                </a:cubicBezTo>
                <a:cubicBezTo>
                  <a:pt x="50" y="93"/>
                  <a:pt x="50" y="93"/>
                  <a:pt x="51" y="93"/>
                </a:cubicBezTo>
                <a:cubicBezTo>
                  <a:pt x="53" y="101"/>
                  <a:pt x="57" y="106"/>
                  <a:pt x="57" y="106"/>
                </a:cubicBezTo>
                <a:cubicBezTo>
                  <a:pt x="59" y="109"/>
                  <a:pt x="60" y="114"/>
                  <a:pt x="60" y="117"/>
                </a:cubicBezTo>
                <a:cubicBezTo>
                  <a:pt x="59" y="118"/>
                  <a:pt x="56" y="132"/>
                  <a:pt x="56" y="149"/>
                </a:cubicBezTo>
                <a:cubicBezTo>
                  <a:pt x="56" y="150"/>
                  <a:pt x="56" y="150"/>
                  <a:pt x="56" y="151"/>
                </a:cubicBezTo>
                <a:cubicBezTo>
                  <a:pt x="49" y="147"/>
                  <a:pt x="42" y="143"/>
                  <a:pt x="38" y="137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8" y="150"/>
                  <a:pt x="46" y="156"/>
                  <a:pt x="57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1" y="171"/>
                  <a:pt x="44" y="176"/>
                  <a:pt x="40" y="181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50" y="182"/>
                  <a:pt x="57" y="177"/>
                  <a:pt x="65" y="174"/>
                </a:cubicBezTo>
                <a:cubicBezTo>
                  <a:pt x="67" y="183"/>
                  <a:pt x="74" y="188"/>
                  <a:pt x="84" y="188"/>
                </a:cubicBezTo>
                <a:cubicBezTo>
                  <a:pt x="94" y="188"/>
                  <a:pt x="105" y="183"/>
                  <a:pt x="110" y="175"/>
                </a:cubicBezTo>
                <a:cubicBezTo>
                  <a:pt x="116" y="175"/>
                  <a:pt x="121" y="173"/>
                  <a:pt x="125" y="171"/>
                </a:cubicBezTo>
                <a:cubicBezTo>
                  <a:pt x="138" y="174"/>
                  <a:pt x="148" y="180"/>
                  <a:pt x="154" y="187"/>
                </a:cubicBezTo>
                <a:cubicBezTo>
                  <a:pt x="160" y="181"/>
                  <a:pt x="160" y="181"/>
                  <a:pt x="160" y="181"/>
                </a:cubicBezTo>
                <a:cubicBezTo>
                  <a:pt x="156" y="176"/>
                  <a:pt x="149" y="171"/>
                  <a:pt x="141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4" y="156"/>
                  <a:pt x="162" y="150"/>
                  <a:pt x="168" y="143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58" y="143"/>
                  <a:pt x="151" y="147"/>
                  <a:pt x="144" y="151"/>
                </a:cubicBezTo>
                <a:cubicBezTo>
                  <a:pt x="144" y="150"/>
                  <a:pt x="144" y="150"/>
                  <a:pt x="144" y="149"/>
                </a:cubicBezTo>
                <a:cubicBezTo>
                  <a:pt x="144" y="132"/>
                  <a:pt x="141" y="118"/>
                  <a:pt x="140" y="117"/>
                </a:cubicBezTo>
                <a:cubicBezTo>
                  <a:pt x="140" y="114"/>
                  <a:pt x="141" y="109"/>
                  <a:pt x="143" y="106"/>
                </a:cubicBezTo>
                <a:cubicBezTo>
                  <a:pt x="143" y="106"/>
                  <a:pt x="147" y="101"/>
                  <a:pt x="149" y="93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0" y="92"/>
                  <a:pt x="150" y="90"/>
                  <a:pt x="151" y="89"/>
                </a:cubicBezTo>
                <a:cubicBezTo>
                  <a:pt x="151" y="89"/>
                  <a:pt x="151" y="89"/>
                  <a:pt x="151" y="88"/>
                </a:cubicBezTo>
                <a:cubicBezTo>
                  <a:pt x="151" y="88"/>
                  <a:pt x="151" y="88"/>
                  <a:pt x="151" y="87"/>
                </a:cubicBezTo>
                <a:cubicBezTo>
                  <a:pt x="152" y="88"/>
                  <a:pt x="152" y="88"/>
                  <a:pt x="153" y="89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8" y="95"/>
                  <a:pt x="162" y="97"/>
                  <a:pt x="166" y="97"/>
                </a:cubicBezTo>
                <a:cubicBezTo>
                  <a:pt x="168" y="97"/>
                  <a:pt x="171" y="96"/>
                  <a:pt x="173" y="95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8"/>
                  <a:pt x="200" y="75"/>
                  <a:pt x="200" y="72"/>
                </a:cubicBezTo>
                <a:cubicBezTo>
                  <a:pt x="200" y="69"/>
                  <a:pt x="198" y="66"/>
                  <a:pt x="196" y="64"/>
                </a:cubicBezTo>
                <a:close/>
                <a:moveTo>
                  <a:pt x="48" y="78"/>
                </a:moveTo>
                <a:cubicBezTo>
                  <a:pt x="45" y="79"/>
                  <a:pt x="43" y="82"/>
                  <a:pt x="41" y="84"/>
                </a:cubicBezTo>
                <a:cubicBezTo>
                  <a:pt x="38" y="87"/>
                  <a:pt x="38" y="87"/>
                  <a:pt x="38" y="87"/>
                </a:cubicBezTo>
                <a:cubicBezTo>
                  <a:pt x="37" y="89"/>
                  <a:pt x="34" y="90"/>
                  <a:pt x="32" y="88"/>
                </a:cubicBezTo>
                <a:cubicBezTo>
                  <a:pt x="9" y="73"/>
                  <a:pt x="9" y="73"/>
                  <a:pt x="9" y="73"/>
                </a:cubicBezTo>
                <a:cubicBezTo>
                  <a:pt x="8" y="73"/>
                  <a:pt x="8" y="72"/>
                  <a:pt x="8" y="72"/>
                </a:cubicBezTo>
                <a:cubicBezTo>
                  <a:pt x="8" y="72"/>
                  <a:pt x="8" y="71"/>
                  <a:pt x="9" y="71"/>
                </a:cubicBezTo>
                <a:cubicBezTo>
                  <a:pt x="20" y="64"/>
                  <a:pt x="20" y="64"/>
                  <a:pt x="20" y="64"/>
                </a:cubicBezTo>
                <a:cubicBezTo>
                  <a:pt x="22" y="62"/>
                  <a:pt x="27" y="62"/>
                  <a:pt x="29" y="63"/>
                </a:cubicBezTo>
                <a:cubicBezTo>
                  <a:pt x="39" y="68"/>
                  <a:pt x="39" y="68"/>
                  <a:pt x="39" y="68"/>
                </a:cubicBezTo>
                <a:cubicBezTo>
                  <a:pt x="42" y="69"/>
                  <a:pt x="45" y="71"/>
                  <a:pt x="48" y="71"/>
                </a:cubicBezTo>
                <a:cubicBezTo>
                  <a:pt x="48" y="73"/>
                  <a:pt x="48" y="76"/>
                  <a:pt x="48" y="78"/>
                </a:cubicBezTo>
                <a:close/>
                <a:moveTo>
                  <a:pt x="17" y="23"/>
                </a:moveTo>
                <a:cubicBezTo>
                  <a:pt x="16" y="20"/>
                  <a:pt x="16" y="17"/>
                  <a:pt x="17" y="14"/>
                </a:cubicBezTo>
                <a:cubicBezTo>
                  <a:pt x="19" y="18"/>
                  <a:pt x="21" y="21"/>
                  <a:pt x="24" y="24"/>
                </a:cubicBezTo>
                <a:cubicBezTo>
                  <a:pt x="32" y="32"/>
                  <a:pt x="46" y="35"/>
                  <a:pt x="62" y="36"/>
                </a:cubicBezTo>
                <a:cubicBezTo>
                  <a:pt x="59" y="39"/>
                  <a:pt x="57" y="42"/>
                  <a:pt x="55" y="46"/>
                </a:cubicBezTo>
                <a:cubicBezTo>
                  <a:pt x="36" y="41"/>
                  <a:pt x="21" y="32"/>
                  <a:pt x="17" y="23"/>
                </a:cubicBezTo>
                <a:close/>
                <a:moveTo>
                  <a:pt x="59" y="92"/>
                </a:moveTo>
                <a:cubicBezTo>
                  <a:pt x="59" y="92"/>
                  <a:pt x="59" y="92"/>
                  <a:pt x="59" y="92"/>
                </a:cubicBezTo>
                <a:cubicBezTo>
                  <a:pt x="58" y="91"/>
                  <a:pt x="58" y="89"/>
                  <a:pt x="57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7"/>
                  <a:pt x="57" y="85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66" y="84"/>
                  <a:pt x="66" y="84"/>
                  <a:pt x="66" y="84"/>
                </a:cubicBezTo>
                <a:cubicBezTo>
                  <a:pt x="67" y="84"/>
                  <a:pt x="68" y="85"/>
                  <a:pt x="68" y="86"/>
                </a:cubicBezTo>
                <a:cubicBezTo>
                  <a:pt x="68" y="89"/>
                  <a:pt x="65" y="92"/>
                  <a:pt x="62" y="92"/>
                </a:cubicBezTo>
                <a:lnTo>
                  <a:pt x="59" y="92"/>
                </a:lnTo>
                <a:close/>
                <a:moveTo>
                  <a:pt x="84" y="180"/>
                </a:moveTo>
                <a:cubicBezTo>
                  <a:pt x="76" y="180"/>
                  <a:pt x="73" y="176"/>
                  <a:pt x="72" y="172"/>
                </a:cubicBezTo>
                <a:cubicBezTo>
                  <a:pt x="73" y="172"/>
                  <a:pt x="74" y="171"/>
                  <a:pt x="75" y="171"/>
                </a:cubicBezTo>
                <a:cubicBezTo>
                  <a:pt x="81" y="174"/>
                  <a:pt x="89" y="176"/>
                  <a:pt x="98" y="176"/>
                </a:cubicBezTo>
                <a:cubicBezTo>
                  <a:pt x="94" y="178"/>
                  <a:pt x="89" y="180"/>
                  <a:pt x="84" y="180"/>
                </a:cubicBezTo>
                <a:close/>
                <a:moveTo>
                  <a:pt x="100" y="168"/>
                </a:moveTo>
                <a:cubicBezTo>
                  <a:pt x="89" y="168"/>
                  <a:pt x="79" y="165"/>
                  <a:pt x="72" y="161"/>
                </a:cubicBezTo>
                <a:cubicBezTo>
                  <a:pt x="73" y="158"/>
                  <a:pt x="74" y="153"/>
                  <a:pt x="77" y="148"/>
                </a:cubicBezTo>
                <a:cubicBezTo>
                  <a:pt x="77" y="147"/>
                  <a:pt x="78" y="147"/>
                  <a:pt x="78" y="146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82" y="140"/>
                  <a:pt x="91" y="136"/>
                  <a:pt x="100" y="136"/>
                </a:cubicBezTo>
                <a:cubicBezTo>
                  <a:pt x="109" y="136"/>
                  <a:pt x="118" y="140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7"/>
                  <a:pt x="123" y="147"/>
                  <a:pt x="123" y="148"/>
                </a:cubicBezTo>
                <a:cubicBezTo>
                  <a:pt x="126" y="154"/>
                  <a:pt x="127" y="158"/>
                  <a:pt x="128" y="161"/>
                </a:cubicBezTo>
                <a:cubicBezTo>
                  <a:pt x="121" y="165"/>
                  <a:pt x="111" y="168"/>
                  <a:pt x="100" y="168"/>
                </a:cubicBezTo>
                <a:close/>
                <a:moveTo>
                  <a:pt x="144" y="84"/>
                </a:moveTo>
                <a:cubicBezTo>
                  <a:pt x="143" y="85"/>
                  <a:pt x="143" y="87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2" y="89"/>
                  <a:pt x="142" y="91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35" y="92"/>
                  <a:pt x="132" y="89"/>
                  <a:pt x="132" y="86"/>
                </a:cubicBezTo>
                <a:cubicBezTo>
                  <a:pt x="132" y="85"/>
                  <a:pt x="133" y="84"/>
                  <a:pt x="134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44" y="84"/>
                  <a:pt x="144" y="84"/>
                </a:cubicBezTo>
                <a:close/>
                <a:moveTo>
                  <a:pt x="134" y="76"/>
                </a:moveTo>
                <a:cubicBezTo>
                  <a:pt x="128" y="76"/>
                  <a:pt x="124" y="80"/>
                  <a:pt x="124" y="86"/>
                </a:cubicBezTo>
                <a:cubicBezTo>
                  <a:pt x="124" y="93"/>
                  <a:pt x="130" y="99"/>
                  <a:pt x="137" y="100"/>
                </a:cubicBezTo>
                <a:cubicBezTo>
                  <a:pt x="137" y="101"/>
                  <a:pt x="136" y="101"/>
                  <a:pt x="136" y="101"/>
                </a:cubicBezTo>
                <a:cubicBezTo>
                  <a:pt x="133" y="106"/>
                  <a:pt x="131" y="113"/>
                  <a:pt x="133" y="119"/>
                </a:cubicBezTo>
                <a:cubicBezTo>
                  <a:pt x="133" y="119"/>
                  <a:pt x="136" y="133"/>
                  <a:pt x="136" y="149"/>
                </a:cubicBezTo>
                <a:cubicBezTo>
                  <a:pt x="136" y="151"/>
                  <a:pt x="135" y="153"/>
                  <a:pt x="134" y="154"/>
                </a:cubicBezTo>
                <a:cubicBezTo>
                  <a:pt x="134" y="151"/>
                  <a:pt x="132" y="148"/>
                  <a:pt x="131" y="145"/>
                </a:cubicBezTo>
                <a:cubicBezTo>
                  <a:pt x="130" y="144"/>
                  <a:pt x="130" y="143"/>
                  <a:pt x="129" y="142"/>
                </a:cubicBezTo>
                <a:cubicBezTo>
                  <a:pt x="129" y="142"/>
                  <a:pt x="129" y="142"/>
                  <a:pt x="129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3" y="133"/>
                  <a:pt x="112" y="128"/>
                  <a:pt x="100" y="128"/>
                </a:cubicBezTo>
                <a:cubicBezTo>
                  <a:pt x="88" y="128"/>
                  <a:pt x="77" y="133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0" y="143"/>
                  <a:pt x="70" y="144"/>
                  <a:pt x="69" y="145"/>
                </a:cubicBezTo>
                <a:cubicBezTo>
                  <a:pt x="68" y="148"/>
                  <a:pt x="66" y="151"/>
                  <a:pt x="66" y="154"/>
                </a:cubicBezTo>
                <a:cubicBezTo>
                  <a:pt x="65" y="153"/>
                  <a:pt x="64" y="151"/>
                  <a:pt x="64" y="149"/>
                </a:cubicBezTo>
                <a:cubicBezTo>
                  <a:pt x="64" y="133"/>
                  <a:pt x="67" y="119"/>
                  <a:pt x="67" y="119"/>
                </a:cubicBezTo>
                <a:cubicBezTo>
                  <a:pt x="69" y="113"/>
                  <a:pt x="67" y="106"/>
                  <a:pt x="64" y="101"/>
                </a:cubicBezTo>
                <a:cubicBezTo>
                  <a:pt x="64" y="101"/>
                  <a:pt x="63" y="101"/>
                  <a:pt x="63" y="100"/>
                </a:cubicBezTo>
                <a:cubicBezTo>
                  <a:pt x="70" y="99"/>
                  <a:pt x="76" y="93"/>
                  <a:pt x="76" y="86"/>
                </a:cubicBezTo>
                <a:cubicBezTo>
                  <a:pt x="76" y="80"/>
                  <a:pt x="72" y="76"/>
                  <a:pt x="66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57" y="56"/>
                  <a:pt x="64" y="28"/>
                  <a:pt x="100" y="28"/>
                </a:cubicBezTo>
                <a:cubicBezTo>
                  <a:pt x="136" y="28"/>
                  <a:pt x="143" y="56"/>
                  <a:pt x="144" y="76"/>
                </a:cubicBezTo>
                <a:lnTo>
                  <a:pt x="134" y="76"/>
                </a:lnTo>
                <a:close/>
                <a:moveTo>
                  <a:pt x="138" y="36"/>
                </a:moveTo>
                <a:cubicBezTo>
                  <a:pt x="154" y="35"/>
                  <a:pt x="168" y="32"/>
                  <a:pt x="176" y="24"/>
                </a:cubicBezTo>
                <a:cubicBezTo>
                  <a:pt x="179" y="21"/>
                  <a:pt x="181" y="18"/>
                  <a:pt x="183" y="14"/>
                </a:cubicBezTo>
                <a:cubicBezTo>
                  <a:pt x="184" y="17"/>
                  <a:pt x="184" y="20"/>
                  <a:pt x="183" y="23"/>
                </a:cubicBezTo>
                <a:cubicBezTo>
                  <a:pt x="179" y="32"/>
                  <a:pt x="164" y="41"/>
                  <a:pt x="145" y="46"/>
                </a:cubicBezTo>
                <a:cubicBezTo>
                  <a:pt x="143" y="42"/>
                  <a:pt x="141" y="39"/>
                  <a:pt x="138" y="36"/>
                </a:cubicBezTo>
                <a:close/>
                <a:moveTo>
                  <a:pt x="191" y="73"/>
                </a:moveTo>
                <a:cubicBezTo>
                  <a:pt x="168" y="88"/>
                  <a:pt x="168" y="88"/>
                  <a:pt x="168" y="88"/>
                </a:cubicBezTo>
                <a:cubicBezTo>
                  <a:pt x="166" y="90"/>
                  <a:pt x="163" y="89"/>
                  <a:pt x="162" y="87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7" y="82"/>
                  <a:pt x="155" y="79"/>
                  <a:pt x="152" y="78"/>
                </a:cubicBezTo>
                <a:cubicBezTo>
                  <a:pt x="152" y="76"/>
                  <a:pt x="152" y="73"/>
                  <a:pt x="152" y="71"/>
                </a:cubicBezTo>
                <a:cubicBezTo>
                  <a:pt x="155" y="71"/>
                  <a:pt x="158" y="69"/>
                  <a:pt x="161" y="68"/>
                </a:cubicBezTo>
                <a:cubicBezTo>
                  <a:pt x="171" y="63"/>
                  <a:pt x="171" y="63"/>
                  <a:pt x="171" y="63"/>
                </a:cubicBezTo>
                <a:cubicBezTo>
                  <a:pt x="172" y="63"/>
                  <a:pt x="173" y="62"/>
                  <a:pt x="175" y="62"/>
                </a:cubicBezTo>
                <a:cubicBezTo>
                  <a:pt x="177" y="62"/>
                  <a:pt x="179" y="63"/>
                  <a:pt x="180" y="64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92" y="71"/>
                  <a:pt x="192" y="72"/>
                  <a:pt x="192" y="72"/>
                </a:cubicBezTo>
                <a:cubicBezTo>
                  <a:pt x="192" y="72"/>
                  <a:pt x="192" y="73"/>
                  <a:pt x="191" y="73"/>
                </a:cubicBezTo>
                <a:close/>
                <a:moveTo>
                  <a:pt x="77" y="49"/>
                </a:moveTo>
                <a:cubicBezTo>
                  <a:pt x="69" y="49"/>
                  <a:pt x="69" y="49"/>
                  <a:pt x="69" y="49"/>
                </a:cubicBezTo>
                <a:cubicBezTo>
                  <a:pt x="69" y="60"/>
                  <a:pt x="77" y="71"/>
                  <a:pt x="77" y="72"/>
                </a:cubicBezTo>
                <a:cubicBezTo>
                  <a:pt x="82" y="80"/>
                  <a:pt x="88" y="92"/>
                  <a:pt x="88" y="10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13"/>
                  <a:pt x="87" y="115"/>
                  <a:pt x="83" y="122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4" y="120"/>
                  <a:pt x="96" y="115"/>
                  <a:pt x="96" y="112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90"/>
                  <a:pt x="89" y="76"/>
                  <a:pt x="84" y="67"/>
                </a:cubicBezTo>
                <a:cubicBezTo>
                  <a:pt x="82" y="65"/>
                  <a:pt x="77" y="56"/>
                  <a:pt x="77" y="49"/>
                </a:cubicBezTo>
                <a:close/>
                <a:moveTo>
                  <a:pt x="116" y="67"/>
                </a:moveTo>
                <a:cubicBezTo>
                  <a:pt x="110" y="76"/>
                  <a:pt x="104" y="90"/>
                  <a:pt x="104" y="100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15"/>
                  <a:pt x="106" y="120"/>
                  <a:pt x="110" y="126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3" y="115"/>
                  <a:pt x="112" y="113"/>
                  <a:pt x="112" y="112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92"/>
                  <a:pt x="118" y="80"/>
                  <a:pt x="123" y="72"/>
                </a:cubicBezTo>
                <a:cubicBezTo>
                  <a:pt x="123" y="71"/>
                  <a:pt x="131" y="60"/>
                  <a:pt x="131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58"/>
                  <a:pt x="116" y="67"/>
                  <a:pt x="116" y="67"/>
                </a:cubicBezTo>
                <a:close/>
                <a:moveTo>
                  <a:pt x="104" y="152"/>
                </a:moveTo>
                <a:cubicBezTo>
                  <a:pt x="104" y="160"/>
                  <a:pt x="104" y="160"/>
                  <a:pt x="104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08" y="150"/>
                  <a:pt x="106" y="152"/>
                  <a:pt x="104" y="152"/>
                </a:cubicBezTo>
                <a:close/>
                <a:moveTo>
                  <a:pt x="92" y="148"/>
                </a:moveTo>
                <a:cubicBezTo>
                  <a:pt x="84" y="148"/>
                  <a:pt x="84" y="148"/>
                  <a:pt x="84" y="148"/>
                </a:cubicBezTo>
                <a:cubicBezTo>
                  <a:pt x="84" y="155"/>
                  <a:pt x="89" y="160"/>
                  <a:pt x="96" y="160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4" y="152"/>
                  <a:pt x="92" y="150"/>
                  <a:pt x="92" y="1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3" name="Freeform 684"/>
          <p:cNvSpPr>
            <a:spLocks noEditPoints="1"/>
          </p:cNvSpPr>
          <p:nvPr/>
        </p:nvSpPr>
        <p:spPr bwMode="auto">
          <a:xfrm>
            <a:off x="5488830" y="2855999"/>
            <a:ext cx="393621" cy="423482"/>
          </a:xfrm>
          <a:custGeom>
            <a:avLst/>
            <a:gdLst>
              <a:gd name="T0" fmla="*/ 166 w 184"/>
              <a:gd name="T1" fmla="*/ 29 h 198"/>
              <a:gd name="T2" fmla="*/ 92 w 184"/>
              <a:gd name="T3" fmla="*/ 6 h 198"/>
              <a:gd name="T4" fmla="*/ 56 w 184"/>
              <a:gd name="T5" fmla="*/ 8 h 198"/>
              <a:gd name="T6" fmla="*/ 0 w 184"/>
              <a:gd name="T7" fmla="*/ 70 h 198"/>
              <a:gd name="T8" fmla="*/ 35 w 184"/>
              <a:gd name="T9" fmla="*/ 106 h 198"/>
              <a:gd name="T10" fmla="*/ 48 w 184"/>
              <a:gd name="T11" fmla="*/ 122 h 198"/>
              <a:gd name="T12" fmla="*/ 54 w 184"/>
              <a:gd name="T13" fmla="*/ 131 h 198"/>
              <a:gd name="T14" fmla="*/ 66 w 184"/>
              <a:gd name="T15" fmla="*/ 143 h 198"/>
              <a:gd name="T16" fmla="*/ 69 w 184"/>
              <a:gd name="T17" fmla="*/ 149 h 198"/>
              <a:gd name="T18" fmla="*/ 70 w 184"/>
              <a:gd name="T19" fmla="*/ 155 h 198"/>
              <a:gd name="T20" fmla="*/ 68 w 184"/>
              <a:gd name="T21" fmla="*/ 167 h 198"/>
              <a:gd name="T22" fmla="*/ 57 w 184"/>
              <a:gd name="T23" fmla="*/ 190 h 198"/>
              <a:gd name="T24" fmla="*/ 65 w 184"/>
              <a:gd name="T25" fmla="*/ 192 h 198"/>
              <a:gd name="T26" fmla="*/ 78 w 184"/>
              <a:gd name="T27" fmla="*/ 156 h 198"/>
              <a:gd name="T28" fmla="*/ 77 w 184"/>
              <a:gd name="T29" fmla="*/ 149 h 198"/>
              <a:gd name="T30" fmla="*/ 74 w 184"/>
              <a:gd name="T31" fmla="*/ 141 h 198"/>
              <a:gd name="T32" fmla="*/ 64 w 184"/>
              <a:gd name="T33" fmla="*/ 130 h 198"/>
              <a:gd name="T34" fmla="*/ 53 w 184"/>
              <a:gd name="T35" fmla="*/ 114 h 198"/>
              <a:gd name="T36" fmla="*/ 55 w 184"/>
              <a:gd name="T37" fmla="*/ 112 h 198"/>
              <a:gd name="T38" fmla="*/ 60 w 184"/>
              <a:gd name="T39" fmla="*/ 118 h 198"/>
              <a:gd name="T40" fmla="*/ 75 w 184"/>
              <a:gd name="T41" fmla="*/ 129 h 198"/>
              <a:gd name="T42" fmla="*/ 83 w 184"/>
              <a:gd name="T43" fmla="*/ 110 h 198"/>
              <a:gd name="T44" fmla="*/ 104 w 184"/>
              <a:gd name="T45" fmla="*/ 135 h 198"/>
              <a:gd name="T46" fmla="*/ 132 w 184"/>
              <a:gd name="T47" fmla="*/ 108 h 198"/>
              <a:gd name="T48" fmla="*/ 112 w 184"/>
              <a:gd name="T49" fmla="*/ 148 h 198"/>
              <a:gd name="T50" fmla="*/ 108 w 184"/>
              <a:gd name="T51" fmla="*/ 160 h 198"/>
              <a:gd name="T52" fmla="*/ 107 w 184"/>
              <a:gd name="T53" fmla="*/ 169 h 198"/>
              <a:gd name="T54" fmla="*/ 123 w 184"/>
              <a:gd name="T55" fmla="*/ 192 h 198"/>
              <a:gd name="T56" fmla="*/ 118 w 184"/>
              <a:gd name="T57" fmla="*/ 176 h 198"/>
              <a:gd name="T58" fmla="*/ 115 w 184"/>
              <a:gd name="T59" fmla="*/ 165 h 198"/>
              <a:gd name="T60" fmla="*/ 119 w 184"/>
              <a:gd name="T61" fmla="*/ 151 h 198"/>
              <a:gd name="T62" fmla="*/ 143 w 184"/>
              <a:gd name="T63" fmla="*/ 103 h 198"/>
              <a:gd name="T64" fmla="*/ 180 w 184"/>
              <a:gd name="T65" fmla="*/ 61 h 198"/>
              <a:gd name="T66" fmla="*/ 66 w 184"/>
              <a:gd name="T67" fmla="*/ 113 h 198"/>
              <a:gd name="T68" fmla="*/ 62 w 184"/>
              <a:gd name="T69" fmla="*/ 108 h 198"/>
              <a:gd name="T70" fmla="*/ 110 w 184"/>
              <a:gd name="T71" fmla="*/ 117 h 198"/>
              <a:gd name="T72" fmla="*/ 110 w 184"/>
              <a:gd name="T73" fmla="*/ 117 h 198"/>
              <a:gd name="T74" fmla="*/ 143 w 184"/>
              <a:gd name="T75" fmla="*/ 94 h 198"/>
              <a:gd name="T76" fmla="*/ 114 w 184"/>
              <a:gd name="T77" fmla="*/ 100 h 198"/>
              <a:gd name="T78" fmla="*/ 92 w 184"/>
              <a:gd name="T79" fmla="*/ 104 h 198"/>
              <a:gd name="T80" fmla="*/ 78 w 184"/>
              <a:gd name="T81" fmla="*/ 101 h 198"/>
              <a:gd name="T82" fmla="*/ 50 w 184"/>
              <a:gd name="T83" fmla="*/ 104 h 198"/>
              <a:gd name="T84" fmla="*/ 26 w 184"/>
              <a:gd name="T85" fmla="*/ 100 h 198"/>
              <a:gd name="T86" fmla="*/ 15 w 184"/>
              <a:gd name="T87" fmla="*/ 79 h 198"/>
              <a:gd name="T88" fmla="*/ 18 w 184"/>
              <a:gd name="T89" fmla="*/ 55 h 198"/>
              <a:gd name="T90" fmla="*/ 39 w 184"/>
              <a:gd name="T91" fmla="*/ 32 h 198"/>
              <a:gd name="T92" fmla="*/ 64 w 184"/>
              <a:gd name="T93" fmla="*/ 14 h 198"/>
              <a:gd name="T94" fmla="*/ 84 w 184"/>
              <a:gd name="T95" fmla="*/ 12 h 198"/>
              <a:gd name="T96" fmla="*/ 108 w 184"/>
              <a:gd name="T97" fmla="*/ 8 h 198"/>
              <a:gd name="T98" fmla="*/ 146 w 184"/>
              <a:gd name="T99" fmla="*/ 24 h 198"/>
              <a:gd name="T100" fmla="*/ 168 w 184"/>
              <a:gd name="T101" fmla="*/ 42 h 198"/>
              <a:gd name="T102" fmla="*/ 172 w 184"/>
              <a:gd name="T103" fmla="*/ 62 h 198"/>
              <a:gd name="T104" fmla="*/ 173 w 184"/>
              <a:gd name="T105" fmla="*/ 78 h 198"/>
              <a:gd name="T106" fmla="*/ 44 w 184"/>
              <a:gd name="T107" fmla="*/ 52 h 198"/>
              <a:gd name="T108" fmla="*/ 48 w 184"/>
              <a:gd name="T109" fmla="*/ 60 h 198"/>
              <a:gd name="T110" fmla="*/ 52 w 184"/>
              <a:gd name="T111" fmla="*/ 52 h 198"/>
              <a:gd name="T112" fmla="*/ 84 w 184"/>
              <a:gd name="T113" fmla="*/ 32 h 198"/>
              <a:gd name="T114" fmla="*/ 103 w 184"/>
              <a:gd name="T115" fmla="*/ 33 h 198"/>
              <a:gd name="T116" fmla="*/ 52 w 184"/>
              <a:gd name="T117" fmla="*/ 87 h 198"/>
              <a:gd name="T118" fmla="*/ 101 w 184"/>
              <a:gd name="T119" fmla="*/ 52 h 198"/>
              <a:gd name="T120" fmla="*/ 76 w 184"/>
              <a:gd name="T121" fmla="*/ 191 h 198"/>
              <a:gd name="T122" fmla="*/ 98 w 184"/>
              <a:gd name="T123" fmla="*/ 190 h 198"/>
              <a:gd name="T124" fmla="*/ 104 w 184"/>
              <a:gd name="T125" fmla="*/ 18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" h="198">
                <a:moveTo>
                  <a:pt x="180" y="61"/>
                </a:moveTo>
                <a:cubicBezTo>
                  <a:pt x="180" y="57"/>
                  <a:pt x="178" y="52"/>
                  <a:pt x="174" y="49"/>
                </a:cubicBezTo>
                <a:cubicBezTo>
                  <a:pt x="175" y="47"/>
                  <a:pt x="176" y="44"/>
                  <a:pt x="176" y="42"/>
                </a:cubicBezTo>
                <a:cubicBezTo>
                  <a:pt x="176" y="36"/>
                  <a:pt x="172" y="30"/>
                  <a:pt x="166" y="29"/>
                </a:cubicBezTo>
                <a:cubicBezTo>
                  <a:pt x="162" y="22"/>
                  <a:pt x="156" y="17"/>
                  <a:pt x="148" y="16"/>
                </a:cubicBezTo>
                <a:cubicBezTo>
                  <a:pt x="143" y="10"/>
                  <a:pt x="134" y="6"/>
                  <a:pt x="127" y="9"/>
                </a:cubicBezTo>
                <a:cubicBezTo>
                  <a:pt x="122" y="3"/>
                  <a:pt x="115" y="0"/>
                  <a:pt x="108" y="0"/>
                </a:cubicBezTo>
                <a:cubicBezTo>
                  <a:pt x="102" y="0"/>
                  <a:pt x="96" y="2"/>
                  <a:pt x="92" y="6"/>
                </a:cubicBezTo>
                <a:cubicBezTo>
                  <a:pt x="89" y="5"/>
                  <a:pt x="86" y="4"/>
                  <a:pt x="83" y="4"/>
                </a:cubicBezTo>
                <a:cubicBezTo>
                  <a:pt x="80" y="1"/>
                  <a:pt x="76" y="0"/>
                  <a:pt x="72" y="0"/>
                </a:cubicBezTo>
                <a:cubicBezTo>
                  <a:pt x="66" y="0"/>
                  <a:pt x="61" y="3"/>
                  <a:pt x="58" y="8"/>
                </a:cubicBezTo>
                <a:cubicBezTo>
                  <a:pt x="57" y="8"/>
                  <a:pt x="57" y="8"/>
                  <a:pt x="56" y="8"/>
                </a:cubicBezTo>
                <a:cubicBezTo>
                  <a:pt x="46" y="8"/>
                  <a:pt x="37" y="15"/>
                  <a:pt x="33" y="24"/>
                </a:cubicBezTo>
                <a:cubicBezTo>
                  <a:pt x="20" y="23"/>
                  <a:pt x="8" y="34"/>
                  <a:pt x="8" y="48"/>
                </a:cubicBezTo>
                <a:cubicBezTo>
                  <a:pt x="8" y="50"/>
                  <a:pt x="8" y="52"/>
                  <a:pt x="9" y="55"/>
                </a:cubicBezTo>
                <a:cubicBezTo>
                  <a:pt x="3" y="58"/>
                  <a:pt x="0" y="63"/>
                  <a:pt x="0" y="70"/>
                </a:cubicBezTo>
                <a:cubicBezTo>
                  <a:pt x="0" y="76"/>
                  <a:pt x="3" y="82"/>
                  <a:pt x="9" y="85"/>
                </a:cubicBezTo>
                <a:cubicBezTo>
                  <a:pt x="8" y="87"/>
                  <a:pt x="8" y="88"/>
                  <a:pt x="8" y="90"/>
                </a:cubicBezTo>
                <a:cubicBezTo>
                  <a:pt x="8" y="100"/>
                  <a:pt x="16" y="108"/>
                  <a:pt x="26" y="108"/>
                </a:cubicBezTo>
                <a:cubicBezTo>
                  <a:pt x="29" y="108"/>
                  <a:pt x="32" y="107"/>
                  <a:pt x="35" y="106"/>
                </a:cubicBezTo>
                <a:cubicBezTo>
                  <a:pt x="37" y="108"/>
                  <a:pt x="40" y="110"/>
                  <a:pt x="43" y="111"/>
                </a:cubicBezTo>
                <a:cubicBezTo>
                  <a:pt x="44" y="112"/>
                  <a:pt x="44" y="113"/>
                  <a:pt x="44" y="115"/>
                </a:cubicBezTo>
                <a:cubicBezTo>
                  <a:pt x="45" y="115"/>
                  <a:pt x="45" y="116"/>
                  <a:pt x="45" y="116"/>
                </a:cubicBezTo>
                <a:cubicBezTo>
                  <a:pt x="46" y="118"/>
                  <a:pt x="47" y="120"/>
                  <a:pt x="48" y="122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1" y="127"/>
                  <a:pt x="52" y="129"/>
                  <a:pt x="54" y="131"/>
                </a:cubicBezTo>
                <a:cubicBezTo>
                  <a:pt x="55" y="133"/>
                  <a:pt x="57" y="134"/>
                  <a:pt x="58" y="136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5" y="143"/>
                  <a:pt x="66" y="143"/>
                  <a:pt x="66" y="143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8" y="147"/>
                  <a:pt x="68" y="147"/>
                  <a:pt x="69" y="148"/>
                </a:cubicBezTo>
                <a:cubicBezTo>
                  <a:pt x="69" y="148"/>
                  <a:pt x="69" y="149"/>
                  <a:pt x="69" y="149"/>
                </a:cubicBezTo>
                <a:cubicBezTo>
                  <a:pt x="69" y="149"/>
                  <a:pt x="69" y="150"/>
                  <a:pt x="69" y="150"/>
                </a:cubicBezTo>
                <a:cubicBezTo>
                  <a:pt x="69" y="150"/>
                  <a:pt x="69" y="151"/>
                  <a:pt x="70" y="151"/>
                </a:cubicBezTo>
                <a:cubicBezTo>
                  <a:pt x="70" y="152"/>
                  <a:pt x="70" y="152"/>
                  <a:pt x="70" y="153"/>
                </a:cubicBezTo>
                <a:cubicBezTo>
                  <a:pt x="70" y="153"/>
                  <a:pt x="70" y="154"/>
                  <a:pt x="70" y="155"/>
                </a:cubicBezTo>
                <a:cubicBezTo>
                  <a:pt x="70" y="155"/>
                  <a:pt x="70" y="156"/>
                  <a:pt x="70" y="156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0" y="158"/>
                  <a:pt x="70" y="158"/>
                  <a:pt x="70" y="159"/>
                </a:cubicBezTo>
                <a:cubicBezTo>
                  <a:pt x="69" y="162"/>
                  <a:pt x="68" y="165"/>
                  <a:pt x="68" y="167"/>
                </a:cubicBezTo>
                <a:cubicBezTo>
                  <a:pt x="52" y="172"/>
                  <a:pt x="38" y="181"/>
                  <a:pt x="28" y="194"/>
                </a:cubicBezTo>
                <a:cubicBezTo>
                  <a:pt x="35" y="198"/>
                  <a:pt x="35" y="198"/>
                  <a:pt x="35" y="198"/>
                </a:cubicBezTo>
                <a:cubicBezTo>
                  <a:pt x="42" y="189"/>
                  <a:pt x="52" y="181"/>
                  <a:pt x="64" y="177"/>
                </a:cubicBezTo>
                <a:cubicBezTo>
                  <a:pt x="62" y="182"/>
                  <a:pt x="60" y="186"/>
                  <a:pt x="57" y="190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1" y="192"/>
                  <a:pt x="61" y="192"/>
                  <a:pt x="61" y="192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4" y="194"/>
                  <a:pt x="65" y="193"/>
                  <a:pt x="65" y="192"/>
                </a:cubicBezTo>
                <a:cubicBezTo>
                  <a:pt x="72" y="182"/>
                  <a:pt x="76" y="170"/>
                  <a:pt x="78" y="160"/>
                </a:cubicBezTo>
                <a:cubicBezTo>
                  <a:pt x="78" y="160"/>
                  <a:pt x="78" y="160"/>
                  <a:pt x="78" y="159"/>
                </a:cubicBezTo>
                <a:cubicBezTo>
                  <a:pt x="78" y="159"/>
                  <a:pt x="78" y="158"/>
                  <a:pt x="78" y="157"/>
                </a:cubicBezTo>
                <a:cubicBezTo>
                  <a:pt x="78" y="157"/>
                  <a:pt x="78" y="157"/>
                  <a:pt x="78" y="156"/>
                </a:cubicBezTo>
                <a:cubicBezTo>
                  <a:pt x="78" y="155"/>
                  <a:pt x="78" y="154"/>
                  <a:pt x="78" y="153"/>
                </a:cubicBezTo>
                <a:cubicBezTo>
                  <a:pt x="78" y="153"/>
                  <a:pt x="78" y="153"/>
                  <a:pt x="78" y="152"/>
                </a:cubicBezTo>
                <a:cubicBezTo>
                  <a:pt x="78" y="151"/>
                  <a:pt x="77" y="151"/>
                  <a:pt x="77" y="150"/>
                </a:cubicBezTo>
                <a:cubicBezTo>
                  <a:pt x="77" y="150"/>
                  <a:pt x="77" y="150"/>
                  <a:pt x="77" y="149"/>
                </a:cubicBezTo>
                <a:cubicBezTo>
                  <a:pt x="77" y="149"/>
                  <a:pt x="77" y="149"/>
                  <a:pt x="77" y="148"/>
                </a:cubicBezTo>
                <a:cubicBezTo>
                  <a:pt x="77" y="148"/>
                  <a:pt x="77" y="146"/>
                  <a:pt x="76" y="145"/>
                </a:cubicBezTo>
                <a:cubicBezTo>
                  <a:pt x="76" y="144"/>
                  <a:pt x="75" y="143"/>
                  <a:pt x="74" y="142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38"/>
                  <a:pt x="71" y="137"/>
                  <a:pt x="71" y="137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2" y="129"/>
                  <a:pt x="61" y="127"/>
                  <a:pt x="60" y="126"/>
                </a:cubicBezTo>
                <a:cubicBezTo>
                  <a:pt x="58" y="124"/>
                  <a:pt x="57" y="122"/>
                  <a:pt x="56" y="121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4" y="117"/>
                  <a:pt x="53" y="115"/>
                  <a:pt x="53" y="114"/>
                </a:cubicBezTo>
                <a:cubicBezTo>
                  <a:pt x="52" y="113"/>
                  <a:pt x="52" y="113"/>
                  <a:pt x="52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2"/>
                  <a:pt x="53" y="112"/>
                  <a:pt x="54" y="112"/>
                </a:cubicBezTo>
                <a:cubicBezTo>
                  <a:pt x="54" y="112"/>
                  <a:pt x="55" y="112"/>
                  <a:pt x="55" y="112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8" y="116"/>
                  <a:pt x="58" y="117"/>
                  <a:pt x="59" y="117"/>
                </a:cubicBezTo>
                <a:cubicBezTo>
                  <a:pt x="59" y="117"/>
                  <a:pt x="59" y="117"/>
                  <a:pt x="59" y="118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1" y="120"/>
                  <a:pt x="62" y="121"/>
                  <a:pt x="64" y="122"/>
                </a:cubicBezTo>
                <a:cubicBezTo>
                  <a:pt x="65" y="123"/>
                  <a:pt x="67" y="124"/>
                  <a:pt x="68" y="125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1" y="127"/>
                  <a:pt x="73" y="128"/>
                  <a:pt x="75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82" y="130"/>
                  <a:pt x="83" y="129"/>
                  <a:pt x="83" y="127"/>
                </a:cubicBezTo>
                <a:cubicBezTo>
                  <a:pt x="83" y="121"/>
                  <a:pt x="83" y="115"/>
                  <a:pt x="83" y="110"/>
                </a:cubicBezTo>
                <a:cubicBezTo>
                  <a:pt x="86" y="111"/>
                  <a:pt x="89" y="112"/>
                  <a:pt x="92" y="112"/>
                </a:cubicBezTo>
                <a:cubicBezTo>
                  <a:pt x="95" y="112"/>
                  <a:pt x="99" y="111"/>
                  <a:pt x="102" y="109"/>
                </a:cubicBezTo>
                <a:cubicBezTo>
                  <a:pt x="101" y="117"/>
                  <a:pt x="101" y="126"/>
                  <a:pt x="101" y="132"/>
                </a:cubicBezTo>
                <a:cubicBezTo>
                  <a:pt x="101" y="133"/>
                  <a:pt x="102" y="135"/>
                  <a:pt x="104" y="135"/>
                </a:cubicBezTo>
                <a:cubicBezTo>
                  <a:pt x="106" y="136"/>
                  <a:pt x="108" y="135"/>
                  <a:pt x="109" y="134"/>
                </a:cubicBezTo>
                <a:cubicBezTo>
                  <a:pt x="111" y="129"/>
                  <a:pt x="114" y="126"/>
                  <a:pt x="117" y="122"/>
                </a:cubicBezTo>
                <a:cubicBezTo>
                  <a:pt x="120" y="118"/>
                  <a:pt x="123" y="113"/>
                  <a:pt x="126" y="108"/>
                </a:cubicBezTo>
                <a:cubicBezTo>
                  <a:pt x="128" y="108"/>
                  <a:pt x="130" y="108"/>
                  <a:pt x="132" y="108"/>
                </a:cubicBezTo>
                <a:cubicBezTo>
                  <a:pt x="131" y="109"/>
                  <a:pt x="131" y="110"/>
                  <a:pt x="130" y="111"/>
                </a:cubicBezTo>
                <a:cubicBezTo>
                  <a:pt x="128" y="116"/>
                  <a:pt x="125" y="122"/>
                  <a:pt x="123" y="126"/>
                </a:cubicBezTo>
                <a:cubicBezTo>
                  <a:pt x="120" y="131"/>
                  <a:pt x="117" y="136"/>
                  <a:pt x="115" y="141"/>
                </a:cubicBezTo>
                <a:cubicBezTo>
                  <a:pt x="114" y="144"/>
                  <a:pt x="113" y="146"/>
                  <a:pt x="112" y="148"/>
                </a:cubicBezTo>
                <a:cubicBezTo>
                  <a:pt x="111" y="150"/>
                  <a:pt x="111" y="151"/>
                  <a:pt x="110" y="153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56"/>
                  <a:pt x="108" y="158"/>
                  <a:pt x="10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9"/>
                  <a:pt x="107" y="169"/>
                </a:cubicBezTo>
                <a:cubicBezTo>
                  <a:pt x="110" y="180"/>
                  <a:pt x="114" y="186"/>
                  <a:pt x="118" y="192"/>
                </a:cubicBezTo>
                <a:cubicBezTo>
                  <a:pt x="119" y="192"/>
                  <a:pt x="119" y="192"/>
                  <a:pt x="119" y="192"/>
                </a:cubicBezTo>
                <a:cubicBezTo>
                  <a:pt x="120" y="194"/>
                  <a:pt x="120" y="194"/>
                  <a:pt x="120" y="194"/>
                </a:cubicBezTo>
                <a:cubicBezTo>
                  <a:pt x="123" y="192"/>
                  <a:pt x="123" y="192"/>
                  <a:pt x="123" y="192"/>
                </a:cubicBezTo>
                <a:cubicBezTo>
                  <a:pt x="123" y="192"/>
                  <a:pt x="123" y="192"/>
                  <a:pt x="123" y="192"/>
                </a:cubicBezTo>
                <a:cubicBezTo>
                  <a:pt x="127" y="190"/>
                  <a:pt x="127" y="190"/>
                  <a:pt x="127" y="190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2" y="184"/>
                  <a:pt x="120" y="180"/>
                  <a:pt x="118" y="176"/>
                </a:cubicBezTo>
                <a:cubicBezTo>
                  <a:pt x="131" y="181"/>
                  <a:pt x="142" y="188"/>
                  <a:pt x="149" y="198"/>
                </a:cubicBezTo>
                <a:cubicBezTo>
                  <a:pt x="156" y="194"/>
                  <a:pt x="156" y="194"/>
                  <a:pt x="156" y="194"/>
                </a:cubicBezTo>
                <a:cubicBezTo>
                  <a:pt x="146" y="181"/>
                  <a:pt x="131" y="171"/>
                  <a:pt x="115" y="167"/>
                </a:cubicBezTo>
                <a:cubicBezTo>
                  <a:pt x="115" y="165"/>
                  <a:pt x="115" y="165"/>
                  <a:pt x="115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16" y="160"/>
                  <a:pt x="116" y="159"/>
                  <a:pt x="117" y="157"/>
                </a:cubicBezTo>
                <a:cubicBezTo>
                  <a:pt x="117" y="157"/>
                  <a:pt x="117" y="156"/>
                  <a:pt x="118" y="155"/>
                </a:cubicBezTo>
                <a:cubicBezTo>
                  <a:pt x="118" y="154"/>
                  <a:pt x="119" y="153"/>
                  <a:pt x="119" y="151"/>
                </a:cubicBezTo>
                <a:cubicBezTo>
                  <a:pt x="120" y="149"/>
                  <a:pt x="121" y="147"/>
                  <a:pt x="122" y="144"/>
                </a:cubicBezTo>
                <a:cubicBezTo>
                  <a:pt x="124" y="140"/>
                  <a:pt x="127" y="135"/>
                  <a:pt x="130" y="130"/>
                </a:cubicBezTo>
                <a:cubicBezTo>
                  <a:pt x="132" y="125"/>
                  <a:pt x="135" y="120"/>
                  <a:pt x="137" y="114"/>
                </a:cubicBezTo>
                <a:cubicBezTo>
                  <a:pt x="139" y="110"/>
                  <a:pt x="141" y="106"/>
                  <a:pt x="143" y="103"/>
                </a:cubicBezTo>
                <a:cubicBezTo>
                  <a:pt x="146" y="103"/>
                  <a:pt x="149" y="104"/>
                  <a:pt x="152" y="104"/>
                </a:cubicBezTo>
                <a:cubicBezTo>
                  <a:pt x="165" y="104"/>
                  <a:pt x="176" y="96"/>
                  <a:pt x="179" y="84"/>
                </a:cubicBezTo>
                <a:cubicBezTo>
                  <a:pt x="182" y="81"/>
                  <a:pt x="184" y="76"/>
                  <a:pt x="184" y="72"/>
                </a:cubicBezTo>
                <a:cubicBezTo>
                  <a:pt x="184" y="68"/>
                  <a:pt x="183" y="64"/>
                  <a:pt x="180" y="61"/>
                </a:cubicBezTo>
                <a:close/>
                <a:moveTo>
                  <a:pt x="74" y="119"/>
                </a:moveTo>
                <a:cubicBezTo>
                  <a:pt x="73" y="118"/>
                  <a:pt x="73" y="118"/>
                  <a:pt x="73" y="118"/>
                </a:cubicBezTo>
                <a:cubicBezTo>
                  <a:pt x="71" y="117"/>
                  <a:pt x="70" y="116"/>
                  <a:pt x="69" y="115"/>
                </a:cubicBezTo>
                <a:cubicBezTo>
                  <a:pt x="68" y="114"/>
                  <a:pt x="67" y="114"/>
                  <a:pt x="66" y="113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4" y="111"/>
                  <a:pt x="64" y="111"/>
                  <a:pt x="63" y="110"/>
                </a:cubicBezTo>
                <a:cubicBezTo>
                  <a:pt x="63" y="110"/>
                  <a:pt x="62" y="109"/>
                  <a:pt x="62" y="108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6" y="111"/>
                  <a:pt x="70" y="112"/>
                  <a:pt x="75" y="112"/>
                </a:cubicBezTo>
                <a:cubicBezTo>
                  <a:pt x="75" y="114"/>
                  <a:pt x="75" y="117"/>
                  <a:pt x="75" y="120"/>
                </a:cubicBezTo>
                <a:cubicBezTo>
                  <a:pt x="75" y="119"/>
                  <a:pt x="74" y="119"/>
                  <a:pt x="74" y="119"/>
                </a:cubicBezTo>
                <a:close/>
                <a:moveTo>
                  <a:pt x="110" y="117"/>
                </a:moveTo>
                <a:cubicBezTo>
                  <a:pt x="110" y="118"/>
                  <a:pt x="110" y="118"/>
                  <a:pt x="109" y="119"/>
                </a:cubicBezTo>
                <a:cubicBezTo>
                  <a:pt x="109" y="115"/>
                  <a:pt x="109" y="111"/>
                  <a:pt x="110" y="107"/>
                </a:cubicBezTo>
                <a:cubicBezTo>
                  <a:pt x="112" y="108"/>
                  <a:pt x="114" y="108"/>
                  <a:pt x="117" y="108"/>
                </a:cubicBezTo>
                <a:cubicBezTo>
                  <a:pt x="115" y="111"/>
                  <a:pt x="113" y="114"/>
                  <a:pt x="110" y="117"/>
                </a:cubicBezTo>
                <a:close/>
                <a:moveTo>
                  <a:pt x="173" y="78"/>
                </a:moveTo>
                <a:cubicBezTo>
                  <a:pt x="172" y="79"/>
                  <a:pt x="172" y="80"/>
                  <a:pt x="171" y="81"/>
                </a:cubicBezTo>
                <a:cubicBezTo>
                  <a:pt x="169" y="90"/>
                  <a:pt x="161" y="96"/>
                  <a:pt x="152" y="96"/>
                </a:cubicBezTo>
                <a:cubicBezTo>
                  <a:pt x="149" y="96"/>
                  <a:pt x="146" y="95"/>
                  <a:pt x="143" y="94"/>
                </a:cubicBezTo>
                <a:cubicBezTo>
                  <a:pt x="141" y="93"/>
                  <a:pt x="139" y="93"/>
                  <a:pt x="138" y="95"/>
                </a:cubicBezTo>
                <a:cubicBezTo>
                  <a:pt x="134" y="100"/>
                  <a:pt x="128" y="101"/>
                  <a:pt x="123" y="99"/>
                </a:cubicBezTo>
                <a:cubicBezTo>
                  <a:pt x="121" y="98"/>
                  <a:pt x="120" y="98"/>
                  <a:pt x="119" y="99"/>
                </a:cubicBezTo>
                <a:cubicBezTo>
                  <a:pt x="117" y="100"/>
                  <a:pt x="116" y="100"/>
                  <a:pt x="114" y="100"/>
                </a:cubicBezTo>
                <a:cubicBezTo>
                  <a:pt x="111" y="100"/>
                  <a:pt x="109" y="99"/>
                  <a:pt x="108" y="98"/>
                </a:cubicBezTo>
                <a:cubicBezTo>
                  <a:pt x="107" y="97"/>
                  <a:pt x="106" y="97"/>
                  <a:pt x="105" y="97"/>
                </a:cubicBezTo>
                <a:cubicBezTo>
                  <a:pt x="104" y="97"/>
                  <a:pt x="103" y="98"/>
                  <a:pt x="102" y="99"/>
                </a:cubicBezTo>
                <a:cubicBezTo>
                  <a:pt x="100" y="102"/>
                  <a:pt x="96" y="104"/>
                  <a:pt x="92" y="104"/>
                </a:cubicBezTo>
                <a:cubicBezTo>
                  <a:pt x="88" y="104"/>
                  <a:pt x="86" y="102"/>
                  <a:pt x="84" y="101"/>
                </a:cubicBezTo>
                <a:cubicBezTo>
                  <a:pt x="83" y="100"/>
                  <a:pt x="82" y="100"/>
                  <a:pt x="81" y="100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80" y="100"/>
                  <a:pt x="79" y="100"/>
                  <a:pt x="78" y="101"/>
                </a:cubicBezTo>
                <a:cubicBezTo>
                  <a:pt x="75" y="105"/>
                  <a:pt x="68" y="105"/>
                  <a:pt x="66" y="101"/>
                </a:cubicBezTo>
                <a:cubicBezTo>
                  <a:pt x="65" y="100"/>
                  <a:pt x="64" y="99"/>
                  <a:pt x="63" y="99"/>
                </a:cubicBezTo>
                <a:cubicBezTo>
                  <a:pt x="62" y="99"/>
                  <a:pt x="60" y="99"/>
                  <a:pt x="60" y="100"/>
                </a:cubicBezTo>
                <a:cubicBezTo>
                  <a:pt x="57" y="103"/>
                  <a:pt x="54" y="104"/>
                  <a:pt x="50" y="104"/>
                </a:cubicBezTo>
                <a:cubicBezTo>
                  <a:pt x="45" y="104"/>
                  <a:pt x="41" y="102"/>
                  <a:pt x="39" y="98"/>
                </a:cubicBezTo>
                <a:cubicBezTo>
                  <a:pt x="38" y="97"/>
                  <a:pt x="37" y="97"/>
                  <a:pt x="36" y="96"/>
                </a:cubicBezTo>
                <a:cubicBezTo>
                  <a:pt x="35" y="96"/>
                  <a:pt x="34" y="97"/>
                  <a:pt x="33" y="97"/>
                </a:cubicBezTo>
                <a:cubicBezTo>
                  <a:pt x="31" y="99"/>
                  <a:pt x="28" y="100"/>
                  <a:pt x="26" y="100"/>
                </a:cubicBezTo>
                <a:cubicBezTo>
                  <a:pt x="20" y="100"/>
                  <a:pt x="16" y="96"/>
                  <a:pt x="16" y="90"/>
                </a:cubicBezTo>
                <a:cubicBezTo>
                  <a:pt x="16" y="88"/>
                  <a:pt x="16" y="87"/>
                  <a:pt x="17" y="85"/>
                </a:cubicBezTo>
                <a:cubicBezTo>
                  <a:pt x="18" y="84"/>
                  <a:pt x="18" y="83"/>
                  <a:pt x="18" y="82"/>
                </a:cubicBezTo>
                <a:cubicBezTo>
                  <a:pt x="17" y="81"/>
                  <a:pt x="16" y="80"/>
                  <a:pt x="15" y="79"/>
                </a:cubicBezTo>
                <a:cubicBezTo>
                  <a:pt x="11" y="78"/>
                  <a:pt x="8" y="74"/>
                  <a:pt x="8" y="70"/>
                </a:cubicBezTo>
                <a:cubicBezTo>
                  <a:pt x="8" y="66"/>
                  <a:pt x="11" y="62"/>
                  <a:pt x="15" y="60"/>
                </a:cubicBezTo>
                <a:cubicBezTo>
                  <a:pt x="16" y="60"/>
                  <a:pt x="17" y="59"/>
                  <a:pt x="18" y="58"/>
                </a:cubicBezTo>
                <a:cubicBezTo>
                  <a:pt x="18" y="57"/>
                  <a:pt x="18" y="56"/>
                  <a:pt x="18" y="55"/>
                </a:cubicBezTo>
                <a:cubicBezTo>
                  <a:pt x="17" y="53"/>
                  <a:pt x="16" y="50"/>
                  <a:pt x="16" y="48"/>
                </a:cubicBezTo>
                <a:cubicBezTo>
                  <a:pt x="16" y="39"/>
                  <a:pt x="23" y="32"/>
                  <a:pt x="32" y="32"/>
                </a:cubicBezTo>
                <a:cubicBezTo>
                  <a:pt x="33" y="32"/>
                  <a:pt x="34" y="32"/>
                  <a:pt x="35" y="32"/>
                </a:cubicBezTo>
                <a:cubicBezTo>
                  <a:pt x="37" y="33"/>
                  <a:pt x="38" y="32"/>
                  <a:pt x="39" y="32"/>
                </a:cubicBezTo>
                <a:cubicBezTo>
                  <a:pt x="39" y="31"/>
                  <a:pt x="40" y="30"/>
                  <a:pt x="40" y="29"/>
                </a:cubicBezTo>
                <a:cubicBezTo>
                  <a:pt x="42" y="22"/>
                  <a:pt x="48" y="16"/>
                  <a:pt x="56" y="16"/>
                </a:cubicBezTo>
                <a:cubicBezTo>
                  <a:pt x="57" y="16"/>
                  <a:pt x="58" y="16"/>
                  <a:pt x="60" y="16"/>
                </a:cubicBezTo>
                <a:cubicBezTo>
                  <a:pt x="62" y="17"/>
                  <a:pt x="64" y="16"/>
                  <a:pt x="64" y="14"/>
                </a:cubicBezTo>
                <a:cubicBezTo>
                  <a:pt x="65" y="10"/>
                  <a:pt x="68" y="8"/>
                  <a:pt x="72" y="8"/>
                </a:cubicBezTo>
                <a:cubicBezTo>
                  <a:pt x="74" y="8"/>
                  <a:pt x="77" y="9"/>
                  <a:pt x="78" y="11"/>
                </a:cubicBezTo>
                <a:cubicBezTo>
                  <a:pt x="79" y="12"/>
                  <a:pt x="81" y="13"/>
                  <a:pt x="82" y="12"/>
                </a:cubicBezTo>
                <a:cubicBezTo>
                  <a:pt x="83" y="12"/>
                  <a:pt x="83" y="12"/>
                  <a:pt x="84" y="12"/>
                </a:cubicBezTo>
                <a:cubicBezTo>
                  <a:pt x="86" y="12"/>
                  <a:pt x="88" y="13"/>
                  <a:pt x="90" y="14"/>
                </a:cubicBezTo>
                <a:cubicBezTo>
                  <a:pt x="90" y="15"/>
                  <a:pt x="92" y="16"/>
                  <a:pt x="93" y="16"/>
                </a:cubicBezTo>
                <a:cubicBezTo>
                  <a:pt x="94" y="15"/>
                  <a:pt x="95" y="15"/>
                  <a:pt x="96" y="14"/>
                </a:cubicBezTo>
                <a:cubicBezTo>
                  <a:pt x="99" y="10"/>
                  <a:pt x="103" y="8"/>
                  <a:pt x="108" y="8"/>
                </a:cubicBezTo>
                <a:cubicBezTo>
                  <a:pt x="114" y="8"/>
                  <a:pt x="119" y="11"/>
                  <a:pt x="122" y="16"/>
                </a:cubicBezTo>
                <a:cubicBezTo>
                  <a:pt x="123" y="18"/>
                  <a:pt x="125" y="18"/>
                  <a:pt x="127" y="17"/>
                </a:cubicBezTo>
                <a:cubicBezTo>
                  <a:pt x="133" y="14"/>
                  <a:pt x="139" y="17"/>
                  <a:pt x="142" y="22"/>
                </a:cubicBezTo>
                <a:cubicBezTo>
                  <a:pt x="143" y="23"/>
                  <a:pt x="144" y="24"/>
                  <a:pt x="146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52" y="24"/>
                  <a:pt x="157" y="28"/>
                  <a:pt x="159" y="33"/>
                </a:cubicBezTo>
                <a:cubicBezTo>
                  <a:pt x="160" y="35"/>
                  <a:pt x="161" y="36"/>
                  <a:pt x="163" y="36"/>
                </a:cubicBezTo>
                <a:cubicBezTo>
                  <a:pt x="166" y="36"/>
                  <a:pt x="168" y="39"/>
                  <a:pt x="168" y="42"/>
                </a:cubicBezTo>
                <a:cubicBezTo>
                  <a:pt x="168" y="44"/>
                  <a:pt x="167" y="45"/>
                  <a:pt x="166" y="47"/>
                </a:cubicBezTo>
                <a:cubicBezTo>
                  <a:pt x="165" y="47"/>
                  <a:pt x="164" y="49"/>
                  <a:pt x="164" y="50"/>
                </a:cubicBezTo>
                <a:cubicBezTo>
                  <a:pt x="165" y="51"/>
                  <a:pt x="165" y="53"/>
                  <a:pt x="167" y="53"/>
                </a:cubicBezTo>
                <a:cubicBezTo>
                  <a:pt x="170" y="55"/>
                  <a:pt x="172" y="58"/>
                  <a:pt x="172" y="62"/>
                </a:cubicBezTo>
                <a:cubicBezTo>
                  <a:pt x="172" y="62"/>
                  <a:pt x="172" y="63"/>
                  <a:pt x="172" y="63"/>
                </a:cubicBezTo>
                <a:cubicBezTo>
                  <a:pt x="172" y="64"/>
                  <a:pt x="172" y="65"/>
                  <a:pt x="173" y="66"/>
                </a:cubicBezTo>
                <a:cubicBezTo>
                  <a:pt x="175" y="68"/>
                  <a:pt x="176" y="70"/>
                  <a:pt x="176" y="72"/>
                </a:cubicBezTo>
                <a:cubicBezTo>
                  <a:pt x="176" y="74"/>
                  <a:pt x="175" y="77"/>
                  <a:pt x="173" y="78"/>
                </a:cubicBezTo>
                <a:close/>
                <a:moveTo>
                  <a:pt x="92" y="26"/>
                </a:moveTo>
                <a:cubicBezTo>
                  <a:pt x="86" y="23"/>
                  <a:pt x="78" y="24"/>
                  <a:pt x="73" y="29"/>
                </a:cubicBezTo>
                <a:cubicBezTo>
                  <a:pt x="71" y="28"/>
                  <a:pt x="70" y="28"/>
                  <a:pt x="68" y="28"/>
                </a:cubicBezTo>
                <a:cubicBezTo>
                  <a:pt x="55" y="28"/>
                  <a:pt x="44" y="39"/>
                  <a:pt x="44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34" y="54"/>
                  <a:pt x="26" y="62"/>
                  <a:pt x="24" y="73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66"/>
                  <a:pt x="40" y="60"/>
                  <a:pt x="48" y="60"/>
                </a:cubicBezTo>
                <a:cubicBezTo>
                  <a:pt x="48" y="60"/>
                  <a:pt x="48" y="60"/>
                  <a:pt x="48" y="60"/>
                </a:cubicBezTo>
                <a:cubicBezTo>
                  <a:pt x="50" y="60"/>
                  <a:pt x="51" y="60"/>
                  <a:pt x="51" y="59"/>
                </a:cubicBezTo>
                <a:cubicBezTo>
                  <a:pt x="52" y="58"/>
                  <a:pt x="53" y="56"/>
                  <a:pt x="52" y="55"/>
                </a:cubicBezTo>
                <a:cubicBezTo>
                  <a:pt x="52" y="54"/>
                  <a:pt x="52" y="53"/>
                  <a:pt x="52" y="52"/>
                </a:cubicBezTo>
                <a:cubicBezTo>
                  <a:pt x="52" y="43"/>
                  <a:pt x="59" y="36"/>
                  <a:pt x="68" y="36"/>
                </a:cubicBezTo>
                <a:cubicBezTo>
                  <a:pt x="70" y="36"/>
                  <a:pt x="71" y="36"/>
                  <a:pt x="73" y="37"/>
                </a:cubicBezTo>
                <a:cubicBezTo>
                  <a:pt x="75" y="37"/>
                  <a:pt x="76" y="37"/>
                  <a:pt x="77" y="35"/>
                </a:cubicBezTo>
                <a:cubicBezTo>
                  <a:pt x="79" y="33"/>
                  <a:pt x="81" y="32"/>
                  <a:pt x="84" y="32"/>
                </a:cubicBezTo>
                <a:cubicBezTo>
                  <a:pt x="86" y="32"/>
                  <a:pt x="88" y="33"/>
                  <a:pt x="89" y="34"/>
                </a:cubicBezTo>
                <a:cubicBezTo>
                  <a:pt x="91" y="35"/>
                  <a:pt x="93" y="35"/>
                  <a:pt x="95" y="34"/>
                </a:cubicBezTo>
                <a:cubicBezTo>
                  <a:pt x="96" y="33"/>
                  <a:pt x="98" y="32"/>
                  <a:pt x="100" y="32"/>
                </a:cubicBezTo>
                <a:cubicBezTo>
                  <a:pt x="101" y="32"/>
                  <a:pt x="102" y="32"/>
                  <a:pt x="103" y="33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1" y="23"/>
                  <a:pt x="96" y="24"/>
                  <a:pt x="92" y="26"/>
                </a:cubicBezTo>
                <a:close/>
                <a:moveTo>
                  <a:pt x="81" y="60"/>
                </a:moveTo>
                <a:cubicBezTo>
                  <a:pt x="66" y="61"/>
                  <a:pt x="54" y="73"/>
                  <a:pt x="52" y="87"/>
                </a:cubicBezTo>
                <a:cubicBezTo>
                  <a:pt x="60" y="89"/>
                  <a:pt x="60" y="89"/>
                  <a:pt x="60" y="89"/>
                </a:cubicBezTo>
                <a:cubicBezTo>
                  <a:pt x="62" y="77"/>
                  <a:pt x="72" y="68"/>
                  <a:pt x="83" y="68"/>
                </a:cubicBezTo>
                <a:cubicBezTo>
                  <a:pt x="86" y="68"/>
                  <a:pt x="88" y="66"/>
                  <a:pt x="88" y="64"/>
                </a:cubicBezTo>
                <a:cubicBezTo>
                  <a:pt x="89" y="57"/>
                  <a:pt x="94" y="52"/>
                  <a:pt x="101" y="52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91" y="44"/>
                  <a:pt x="83" y="51"/>
                  <a:pt x="81" y="60"/>
                </a:cubicBezTo>
                <a:close/>
                <a:moveTo>
                  <a:pt x="80" y="185"/>
                </a:moveTo>
                <a:cubicBezTo>
                  <a:pt x="78" y="186"/>
                  <a:pt x="77" y="188"/>
                  <a:pt x="76" y="191"/>
                </a:cubicBezTo>
                <a:cubicBezTo>
                  <a:pt x="84" y="193"/>
                  <a:pt x="84" y="193"/>
                  <a:pt x="84" y="193"/>
                </a:cubicBezTo>
                <a:cubicBezTo>
                  <a:pt x="84" y="193"/>
                  <a:pt x="84" y="192"/>
                  <a:pt x="84" y="192"/>
                </a:cubicBezTo>
                <a:cubicBezTo>
                  <a:pt x="85" y="191"/>
                  <a:pt x="85" y="191"/>
                  <a:pt x="86" y="190"/>
                </a:cubicBezTo>
                <a:cubicBezTo>
                  <a:pt x="89" y="187"/>
                  <a:pt x="95" y="187"/>
                  <a:pt x="98" y="190"/>
                </a:cubicBezTo>
                <a:cubicBezTo>
                  <a:pt x="99" y="191"/>
                  <a:pt x="99" y="191"/>
                  <a:pt x="100" y="192"/>
                </a:cubicBezTo>
                <a:cubicBezTo>
                  <a:pt x="100" y="192"/>
                  <a:pt x="100" y="193"/>
                  <a:pt x="100" y="193"/>
                </a:cubicBezTo>
                <a:cubicBezTo>
                  <a:pt x="108" y="191"/>
                  <a:pt x="108" y="191"/>
                  <a:pt x="108" y="191"/>
                </a:cubicBezTo>
                <a:cubicBezTo>
                  <a:pt x="107" y="188"/>
                  <a:pt x="106" y="186"/>
                  <a:pt x="104" y="185"/>
                </a:cubicBezTo>
                <a:cubicBezTo>
                  <a:pt x="97" y="179"/>
                  <a:pt x="87" y="179"/>
                  <a:pt x="80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7" name="Freeform 685"/>
          <p:cNvSpPr>
            <a:spLocks noEditPoints="1"/>
          </p:cNvSpPr>
          <p:nvPr/>
        </p:nvSpPr>
        <p:spPr bwMode="auto">
          <a:xfrm>
            <a:off x="6290548" y="2920246"/>
            <a:ext cx="447008" cy="284131"/>
          </a:xfrm>
          <a:custGeom>
            <a:avLst/>
            <a:gdLst>
              <a:gd name="T0" fmla="*/ 208 w 209"/>
              <a:gd name="T1" fmla="*/ 66 h 133"/>
              <a:gd name="T2" fmla="*/ 206 w 209"/>
              <a:gd name="T3" fmla="*/ 57 h 133"/>
              <a:gd name="T4" fmla="*/ 136 w 209"/>
              <a:gd name="T5" fmla="*/ 26 h 133"/>
              <a:gd name="T6" fmla="*/ 123 w 209"/>
              <a:gd name="T7" fmla="*/ 0 h 133"/>
              <a:gd name="T8" fmla="*/ 97 w 209"/>
              <a:gd name="T9" fmla="*/ 30 h 133"/>
              <a:gd name="T10" fmla="*/ 60 w 209"/>
              <a:gd name="T11" fmla="*/ 17 h 133"/>
              <a:gd name="T12" fmla="*/ 53 w 209"/>
              <a:gd name="T13" fmla="*/ 23 h 133"/>
              <a:gd name="T14" fmla="*/ 59 w 209"/>
              <a:gd name="T15" fmla="*/ 43 h 133"/>
              <a:gd name="T16" fmla="*/ 32 w 209"/>
              <a:gd name="T17" fmla="*/ 53 h 133"/>
              <a:gd name="T18" fmla="*/ 24 w 209"/>
              <a:gd name="T19" fmla="*/ 39 h 133"/>
              <a:gd name="T20" fmla="*/ 3 w 209"/>
              <a:gd name="T21" fmla="*/ 26 h 133"/>
              <a:gd name="T22" fmla="*/ 12 w 209"/>
              <a:gd name="T23" fmla="*/ 66 h 133"/>
              <a:gd name="T24" fmla="*/ 3 w 209"/>
              <a:gd name="T25" fmla="*/ 106 h 133"/>
              <a:gd name="T26" fmla="*/ 22 w 209"/>
              <a:gd name="T27" fmla="*/ 95 h 133"/>
              <a:gd name="T28" fmla="*/ 31 w 209"/>
              <a:gd name="T29" fmla="*/ 80 h 133"/>
              <a:gd name="T30" fmla="*/ 58 w 209"/>
              <a:gd name="T31" fmla="*/ 96 h 133"/>
              <a:gd name="T32" fmla="*/ 51 w 209"/>
              <a:gd name="T33" fmla="*/ 115 h 133"/>
              <a:gd name="T34" fmla="*/ 74 w 209"/>
              <a:gd name="T35" fmla="*/ 105 h 133"/>
              <a:gd name="T36" fmla="*/ 110 w 209"/>
              <a:gd name="T37" fmla="*/ 125 h 133"/>
              <a:gd name="T38" fmla="*/ 115 w 209"/>
              <a:gd name="T39" fmla="*/ 133 h 133"/>
              <a:gd name="T40" fmla="*/ 131 w 209"/>
              <a:gd name="T41" fmla="*/ 122 h 133"/>
              <a:gd name="T42" fmla="*/ 207 w 209"/>
              <a:gd name="T43" fmla="*/ 76 h 133"/>
              <a:gd name="T44" fmla="*/ 204 w 209"/>
              <a:gd name="T45" fmla="*/ 70 h 133"/>
              <a:gd name="T46" fmla="*/ 204 w 209"/>
              <a:gd name="T47" fmla="*/ 70 h 133"/>
              <a:gd name="T48" fmla="*/ 199 w 209"/>
              <a:gd name="T49" fmla="*/ 64 h 133"/>
              <a:gd name="T50" fmla="*/ 193 w 209"/>
              <a:gd name="T51" fmla="*/ 68 h 133"/>
              <a:gd name="T52" fmla="*/ 192 w 209"/>
              <a:gd name="T53" fmla="*/ 68 h 133"/>
              <a:gd name="T54" fmla="*/ 188 w 209"/>
              <a:gd name="T55" fmla="*/ 70 h 133"/>
              <a:gd name="T56" fmla="*/ 188 w 209"/>
              <a:gd name="T57" fmla="*/ 78 h 133"/>
              <a:gd name="T58" fmla="*/ 173 w 209"/>
              <a:gd name="T59" fmla="*/ 102 h 133"/>
              <a:gd name="T60" fmla="*/ 129 w 209"/>
              <a:gd name="T61" fmla="*/ 114 h 133"/>
              <a:gd name="T62" fmla="*/ 119 w 209"/>
              <a:gd name="T63" fmla="*/ 122 h 133"/>
              <a:gd name="T64" fmla="*/ 115 w 209"/>
              <a:gd name="T65" fmla="*/ 112 h 133"/>
              <a:gd name="T66" fmla="*/ 73 w 209"/>
              <a:gd name="T67" fmla="*/ 96 h 133"/>
              <a:gd name="T68" fmla="*/ 63 w 209"/>
              <a:gd name="T69" fmla="*/ 103 h 133"/>
              <a:gd name="T70" fmla="*/ 66 w 209"/>
              <a:gd name="T71" fmla="*/ 94 h 133"/>
              <a:gd name="T72" fmla="*/ 37 w 209"/>
              <a:gd name="T73" fmla="*/ 74 h 133"/>
              <a:gd name="T74" fmla="*/ 22 w 209"/>
              <a:gd name="T75" fmla="*/ 79 h 133"/>
              <a:gd name="T76" fmla="*/ 13 w 209"/>
              <a:gd name="T77" fmla="*/ 94 h 133"/>
              <a:gd name="T78" fmla="*/ 13 w 209"/>
              <a:gd name="T79" fmla="*/ 38 h 133"/>
              <a:gd name="T80" fmla="*/ 23 w 209"/>
              <a:gd name="T81" fmla="*/ 54 h 133"/>
              <a:gd name="T82" fmla="*/ 38 w 209"/>
              <a:gd name="T83" fmla="*/ 61 h 133"/>
              <a:gd name="T84" fmla="*/ 66 w 209"/>
              <a:gd name="T85" fmla="*/ 47 h 133"/>
              <a:gd name="T86" fmla="*/ 65 w 209"/>
              <a:gd name="T87" fmla="*/ 30 h 133"/>
              <a:gd name="T88" fmla="*/ 81 w 209"/>
              <a:gd name="T89" fmla="*/ 44 h 133"/>
              <a:gd name="T90" fmla="*/ 102 w 209"/>
              <a:gd name="T91" fmla="*/ 37 h 133"/>
              <a:gd name="T92" fmla="*/ 129 w 209"/>
              <a:gd name="T93" fmla="*/ 31 h 133"/>
              <a:gd name="T94" fmla="*/ 173 w 209"/>
              <a:gd name="T95" fmla="*/ 43 h 133"/>
              <a:gd name="T96" fmla="*/ 199 w 209"/>
              <a:gd name="T97" fmla="*/ 64 h 133"/>
              <a:gd name="T98" fmla="*/ 149 w 209"/>
              <a:gd name="T99" fmla="*/ 62 h 133"/>
              <a:gd name="T100" fmla="*/ 181 w 209"/>
              <a:gd name="T101" fmla="*/ 62 h 133"/>
              <a:gd name="T102" fmla="*/ 165 w 209"/>
              <a:gd name="T103" fmla="*/ 70 h 133"/>
              <a:gd name="T104" fmla="*/ 165 w 209"/>
              <a:gd name="T105" fmla="*/ 54 h 133"/>
              <a:gd name="T106" fmla="*/ 165 w 209"/>
              <a:gd name="T107" fmla="*/ 70 h 133"/>
              <a:gd name="T108" fmla="*/ 135 w 209"/>
              <a:gd name="T109" fmla="*/ 49 h 133"/>
              <a:gd name="T110" fmla="*/ 57 w 209"/>
              <a:gd name="T111" fmla="*/ 62 h 133"/>
              <a:gd name="T112" fmla="*/ 134 w 209"/>
              <a:gd name="T113" fmla="*/ 70 h 133"/>
              <a:gd name="T114" fmla="*/ 159 w 209"/>
              <a:gd name="T115" fmla="*/ 8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9" h="133">
                <a:moveTo>
                  <a:pt x="206" y="68"/>
                </a:moveTo>
                <a:cubicBezTo>
                  <a:pt x="208" y="66"/>
                  <a:pt x="208" y="66"/>
                  <a:pt x="208" y="66"/>
                </a:cubicBezTo>
                <a:cubicBezTo>
                  <a:pt x="209" y="65"/>
                  <a:pt x="209" y="63"/>
                  <a:pt x="209" y="62"/>
                </a:cubicBezTo>
                <a:cubicBezTo>
                  <a:pt x="208" y="60"/>
                  <a:pt x="207" y="59"/>
                  <a:pt x="206" y="57"/>
                </a:cubicBezTo>
                <a:cubicBezTo>
                  <a:pt x="206" y="57"/>
                  <a:pt x="193" y="43"/>
                  <a:pt x="176" y="36"/>
                </a:cubicBezTo>
                <a:cubicBezTo>
                  <a:pt x="165" y="31"/>
                  <a:pt x="150" y="28"/>
                  <a:pt x="136" y="26"/>
                </a:cubicBezTo>
                <a:cubicBezTo>
                  <a:pt x="134" y="17"/>
                  <a:pt x="128" y="5"/>
                  <a:pt x="128" y="4"/>
                </a:cubicBezTo>
                <a:cubicBezTo>
                  <a:pt x="127" y="1"/>
                  <a:pt x="124" y="0"/>
                  <a:pt x="123" y="0"/>
                </a:cubicBezTo>
                <a:cubicBezTo>
                  <a:pt x="121" y="0"/>
                  <a:pt x="119" y="1"/>
                  <a:pt x="118" y="4"/>
                </a:cubicBezTo>
                <a:cubicBezTo>
                  <a:pt x="118" y="4"/>
                  <a:pt x="111" y="19"/>
                  <a:pt x="97" y="30"/>
                </a:cubicBezTo>
                <a:cubicBezTo>
                  <a:pt x="92" y="32"/>
                  <a:pt x="87" y="33"/>
                  <a:pt x="81" y="35"/>
                </a:cubicBezTo>
                <a:cubicBezTo>
                  <a:pt x="72" y="24"/>
                  <a:pt x="61" y="17"/>
                  <a:pt x="60" y="17"/>
                </a:cubicBezTo>
                <a:cubicBezTo>
                  <a:pt x="57" y="14"/>
                  <a:pt x="54" y="16"/>
                  <a:pt x="54" y="17"/>
                </a:cubicBezTo>
                <a:cubicBezTo>
                  <a:pt x="53" y="17"/>
                  <a:pt x="51" y="19"/>
                  <a:pt x="53" y="23"/>
                </a:cubicBezTo>
                <a:cubicBezTo>
                  <a:pt x="55" y="28"/>
                  <a:pt x="59" y="37"/>
                  <a:pt x="59" y="40"/>
                </a:cubicBezTo>
                <a:cubicBezTo>
                  <a:pt x="59" y="41"/>
                  <a:pt x="59" y="42"/>
                  <a:pt x="59" y="43"/>
                </a:cubicBezTo>
                <a:cubicBezTo>
                  <a:pt x="45" y="49"/>
                  <a:pt x="35" y="53"/>
                  <a:pt x="34" y="53"/>
                </a:cubicBezTo>
                <a:cubicBezTo>
                  <a:pt x="34" y="54"/>
                  <a:pt x="33" y="53"/>
                  <a:pt x="32" y="53"/>
                </a:cubicBezTo>
                <a:cubicBezTo>
                  <a:pt x="31" y="53"/>
                  <a:pt x="31" y="52"/>
                  <a:pt x="30" y="51"/>
                </a:cubicBezTo>
                <a:cubicBezTo>
                  <a:pt x="30" y="51"/>
                  <a:pt x="28" y="45"/>
                  <a:pt x="24" y="39"/>
                </a:cubicBezTo>
                <a:cubicBezTo>
                  <a:pt x="18" y="30"/>
                  <a:pt x="11" y="26"/>
                  <a:pt x="11" y="26"/>
                </a:cubicBezTo>
                <a:cubicBezTo>
                  <a:pt x="6" y="24"/>
                  <a:pt x="4" y="25"/>
                  <a:pt x="3" y="26"/>
                </a:cubicBezTo>
                <a:cubicBezTo>
                  <a:pt x="1" y="27"/>
                  <a:pt x="0" y="30"/>
                  <a:pt x="2" y="35"/>
                </a:cubicBezTo>
                <a:cubicBezTo>
                  <a:pt x="5" y="40"/>
                  <a:pt x="12" y="56"/>
                  <a:pt x="12" y="66"/>
                </a:cubicBezTo>
                <a:cubicBezTo>
                  <a:pt x="12" y="78"/>
                  <a:pt x="2" y="97"/>
                  <a:pt x="2" y="97"/>
                </a:cubicBezTo>
                <a:cubicBezTo>
                  <a:pt x="0" y="102"/>
                  <a:pt x="1" y="105"/>
                  <a:pt x="3" y="106"/>
                </a:cubicBezTo>
                <a:cubicBezTo>
                  <a:pt x="4" y="107"/>
                  <a:pt x="6" y="109"/>
                  <a:pt x="11" y="106"/>
                </a:cubicBezTo>
                <a:cubicBezTo>
                  <a:pt x="11" y="106"/>
                  <a:pt x="16" y="103"/>
                  <a:pt x="22" y="95"/>
                </a:cubicBezTo>
                <a:cubicBezTo>
                  <a:pt x="27" y="89"/>
                  <a:pt x="30" y="82"/>
                  <a:pt x="30" y="82"/>
                </a:cubicBezTo>
                <a:cubicBezTo>
                  <a:pt x="30" y="81"/>
                  <a:pt x="31" y="81"/>
                  <a:pt x="31" y="80"/>
                </a:cubicBezTo>
                <a:cubicBezTo>
                  <a:pt x="32" y="80"/>
                  <a:pt x="33" y="80"/>
                  <a:pt x="33" y="81"/>
                </a:cubicBezTo>
                <a:cubicBezTo>
                  <a:pt x="33" y="81"/>
                  <a:pt x="43" y="88"/>
                  <a:pt x="58" y="96"/>
                </a:cubicBezTo>
                <a:cubicBezTo>
                  <a:pt x="56" y="100"/>
                  <a:pt x="53" y="105"/>
                  <a:pt x="51" y="109"/>
                </a:cubicBezTo>
                <a:cubicBezTo>
                  <a:pt x="49" y="112"/>
                  <a:pt x="50" y="114"/>
                  <a:pt x="51" y="115"/>
                </a:cubicBezTo>
                <a:cubicBezTo>
                  <a:pt x="51" y="116"/>
                  <a:pt x="53" y="118"/>
                  <a:pt x="57" y="116"/>
                </a:cubicBezTo>
                <a:cubicBezTo>
                  <a:pt x="57" y="116"/>
                  <a:pt x="65" y="112"/>
                  <a:pt x="74" y="105"/>
                </a:cubicBezTo>
                <a:cubicBezTo>
                  <a:pt x="87" y="112"/>
                  <a:pt x="100" y="116"/>
                  <a:pt x="111" y="119"/>
                </a:cubicBezTo>
                <a:cubicBezTo>
                  <a:pt x="111" y="122"/>
                  <a:pt x="110" y="124"/>
                  <a:pt x="110" y="125"/>
                </a:cubicBezTo>
                <a:cubicBezTo>
                  <a:pt x="109" y="129"/>
                  <a:pt x="111" y="131"/>
                  <a:pt x="112" y="132"/>
                </a:cubicBezTo>
                <a:cubicBezTo>
                  <a:pt x="112" y="132"/>
                  <a:pt x="114" y="133"/>
                  <a:pt x="115" y="133"/>
                </a:cubicBezTo>
                <a:cubicBezTo>
                  <a:pt x="116" y="133"/>
                  <a:pt x="117" y="133"/>
                  <a:pt x="118" y="132"/>
                </a:cubicBezTo>
                <a:cubicBezTo>
                  <a:pt x="119" y="132"/>
                  <a:pt x="126" y="128"/>
                  <a:pt x="131" y="122"/>
                </a:cubicBezTo>
                <a:cubicBezTo>
                  <a:pt x="147" y="122"/>
                  <a:pt x="164" y="117"/>
                  <a:pt x="177" y="109"/>
                </a:cubicBezTo>
                <a:cubicBezTo>
                  <a:pt x="192" y="100"/>
                  <a:pt x="203" y="86"/>
                  <a:pt x="207" y="76"/>
                </a:cubicBezTo>
                <a:cubicBezTo>
                  <a:pt x="208" y="74"/>
                  <a:pt x="208" y="73"/>
                  <a:pt x="207" y="72"/>
                </a:cubicBezTo>
                <a:cubicBezTo>
                  <a:pt x="206" y="71"/>
                  <a:pt x="205" y="70"/>
                  <a:pt x="204" y="70"/>
                </a:cubicBezTo>
                <a:cubicBezTo>
                  <a:pt x="203" y="70"/>
                  <a:pt x="203" y="70"/>
                  <a:pt x="203" y="70"/>
                </a:cubicBezTo>
                <a:cubicBezTo>
                  <a:pt x="203" y="70"/>
                  <a:pt x="204" y="70"/>
                  <a:pt x="204" y="70"/>
                </a:cubicBezTo>
                <a:cubicBezTo>
                  <a:pt x="204" y="69"/>
                  <a:pt x="205" y="69"/>
                  <a:pt x="206" y="68"/>
                </a:cubicBezTo>
                <a:close/>
                <a:moveTo>
                  <a:pt x="199" y="64"/>
                </a:moveTo>
                <a:cubicBezTo>
                  <a:pt x="197" y="65"/>
                  <a:pt x="196" y="66"/>
                  <a:pt x="195" y="66"/>
                </a:cubicBezTo>
                <a:cubicBezTo>
                  <a:pt x="193" y="68"/>
                  <a:pt x="193" y="68"/>
                  <a:pt x="193" y="68"/>
                </a:cubicBezTo>
                <a:cubicBezTo>
                  <a:pt x="193" y="68"/>
                  <a:pt x="192" y="68"/>
                  <a:pt x="192" y="68"/>
                </a:cubicBezTo>
                <a:cubicBezTo>
                  <a:pt x="192" y="68"/>
                  <a:pt x="192" y="68"/>
                  <a:pt x="192" y="68"/>
                </a:cubicBezTo>
                <a:cubicBezTo>
                  <a:pt x="192" y="68"/>
                  <a:pt x="191" y="68"/>
                  <a:pt x="191" y="69"/>
                </a:cubicBezTo>
                <a:cubicBezTo>
                  <a:pt x="189" y="70"/>
                  <a:pt x="188" y="70"/>
                  <a:pt x="188" y="70"/>
                </a:cubicBezTo>
                <a:cubicBezTo>
                  <a:pt x="185" y="70"/>
                  <a:pt x="184" y="72"/>
                  <a:pt x="184" y="74"/>
                </a:cubicBezTo>
                <a:cubicBezTo>
                  <a:pt x="184" y="76"/>
                  <a:pt x="185" y="78"/>
                  <a:pt x="188" y="78"/>
                </a:cubicBezTo>
                <a:cubicBezTo>
                  <a:pt x="197" y="78"/>
                  <a:pt x="197" y="78"/>
                  <a:pt x="197" y="78"/>
                </a:cubicBezTo>
                <a:cubicBezTo>
                  <a:pt x="192" y="86"/>
                  <a:pt x="184" y="96"/>
                  <a:pt x="173" y="102"/>
                </a:cubicBezTo>
                <a:cubicBezTo>
                  <a:pt x="161" y="109"/>
                  <a:pt x="145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7" y="114"/>
                  <a:pt x="126" y="115"/>
                  <a:pt x="125" y="116"/>
                </a:cubicBezTo>
                <a:cubicBezTo>
                  <a:pt x="124" y="118"/>
                  <a:pt x="121" y="121"/>
                  <a:pt x="119" y="122"/>
                </a:cubicBezTo>
                <a:cubicBezTo>
                  <a:pt x="119" y="120"/>
                  <a:pt x="119" y="117"/>
                  <a:pt x="118" y="115"/>
                </a:cubicBezTo>
                <a:cubicBezTo>
                  <a:pt x="117" y="113"/>
                  <a:pt x="116" y="112"/>
                  <a:pt x="115" y="112"/>
                </a:cubicBezTo>
                <a:cubicBezTo>
                  <a:pt x="103" y="109"/>
                  <a:pt x="90" y="104"/>
                  <a:pt x="75" y="96"/>
                </a:cubicBezTo>
                <a:cubicBezTo>
                  <a:pt x="74" y="96"/>
                  <a:pt x="74" y="96"/>
                  <a:pt x="73" y="96"/>
                </a:cubicBezTo>
                <a:cubicBezTo>
                  <a:pt x="72" y="96"/>
                  <a:pt x="71" y="96"/>
                  <a:pt x="70" y="97"/>
                </a:cubicBezTo>
                <a:cubicBezTo>
                  <a:pt x="68" y="99"/>
                  <a:pt x="66" y="101"/>
                  <a:pt x="63" y="103"/>
                </a:cubicBezTo>
                <a:cubicBezTo>
                  <a:pt x="65" y="100"/>
                  <a:pt x="66" y="97"/>
                  <a:pt x="66" y="95"/>
                </a:cubicBezTo>
                <a:cubicBezTo>
                  <a:pt x="66" y="95"/>
                  <a:pt x="66" y="94"/>
                  <a:pt x="66" y="94"/>
                </a:cubicBezTo>
                <a:cubicBezTo>
                  <a:pt x="66" y="93"/>
                  <a:pt x="65" y="91"/>
                  <a:pt x="64" y="90"/>
                </a:cubicBezTo>
                <a:cubicBezTo>
                  <a:pt x="49" y="82"/>
                  <a:pt x="38" y="74"/>
                  <a:pt x="37" y="74"/>
                </a:cubicBezTo>
                <a:cubicBezTo>
                  <a:pt x="35" y="72"/>
                  <a:pt x="32" y="72"/>
                  <a:pt x="29" y="73"/>
                </a:cubicBezTo>
                <a:cubicBezTo>
                  <a:pt x="26" y="74"/>
                  <a:pt x="24" y="76"/>
                  <a:pt x="22" y="79"/>
                </a:cubicBezTo>
                <a:cubicBezTo>
                  <a:pt x="22" y="79"/>
                  <a:pt x="20" y="85"/>
                  <a:pt x="16" y="91"/>
                </a:cubicBezTo>
                <a:cubicBezTo>
                  <a:pt x="15" y="92"/>
                  <a:pt x="14" y="93"/>
                  <a:pt x="13" y="94"/>
                </a:cubicBezTo>
                <a:cubicBezTo>
                  <a:pt x="16" y="87"/>
                  <a:pt x="20" y="75"/>
                  <a:pt x="20" y="66"/>
                </a:cubicBezTo>
                <a:cubicBezTo>
                  <a:pt x="20" y="57"/>
                  <a:pt x="16" y="46"/>
                  <a:pt x="13" y="38"/>
                </a:cubicBezTo>
                <a:cubicBezTo>
                  <a:pt x="14" y="40"/>
                  <a:pt x="16" y="42"/>
                  <a:pt x="17" y="44"/>
                </a:cubicBezTo>
                <a:cubicBezTo>
                  <a:pt x="21" y="49"/>
                  <a:pt x="23" y="54"/>
                  <a:pt x="23" y="54"/>
                </a:cubicBezTo>
                <a:cubicBezTo>
                  <a:pt x="24" y="57"/>
                  <a:pt x="27" y="60"/>
                  <a:pt x="29" y="61"/>
                </a:cubicBezTo>
                <a:cubicBezTo>
                  <a:pt x="32" y="62"/>
                  <a:pt x="35" y="62"/>
                  <a:pt x="38" y="61"/>
                </a:cubicBezTo>
                <a:cubicBezTo>
                  <a:pt x="38" y="60"/>
                  <a:pt x="49" y="55"/>
                  <a:pt x="64" y="50"/>
                </a:cubicBezTo>
                <a:cubicBezTo>
                  <a:pt x="65" y="49"/>
                  <a:pt x="66" y="48"/>
                  <a:pt x="66" y="47"/>
                </a:cubicBezTo>
                <a:cubicBezTo>
                  <a:pt x="67" y="44"/>
                  <a:pt x="67" y="42"/>
                  <a:pt x="67" y="40"/>
                </a:cubicBezTo>
                <a:cubicBezTo>
                  <a:pt x="67" y="37"/>
                  <a:pt x="66" y="34"/>
                  <a:pt x="65" y="30"/>
                </a:cubicBezTo>
                <a:cubicBezTo>
                  <a:pt x="68" y="33"/>
                  <a:pt x="72" y="37"/>
                  <a:pt x="76" y="42"/>
                </a:cubicBezTo>
                <a:cubicBezTo>
                  <a:pt x="77" y="44"/>
                  <a:pt x="79" y="44"/>
                  <a:pt x="81" y="44"/>
                </a:cubicBezTo>
                <a:cubicBezTo>
                  <a:pt x="88" y="41"/>
                  <a:pt x="94" y="39"/>
                  <a:pt x="100" y="38"/>
                </a:cubicBezTo>
                <a:cubicBezTo>
                  <a:pt x="101" y="38"/>
                  <a:pt x="101" y="38"/>
                  <a:pt x="102" y="37"/>
                </a:cubicBezTo>
                <a:cubicBezTo>
                  <a:pt x="112" y="29"/>
                  <a:pt x="119" y="18"/>
                  <a:pt x="123" y="12"/>
                </a:cubicBezTo>
                <a:cubicBezTo>
                  <a:pt x="125" y="17"/>
                  <a:pt x="128" y="25"/>
                  <a:pt x="129" y="31"/>
                </a:cubicBezTo>
                <a:cubicBezTo>
                  <a:pt x="129" y="33"/>
                  <a:pt x="131" y="34"/>
                  <a:pt x="132" y="34"/>
                </a:cubicBezTo>
                <a:cubicBezTo>
                  <a:pt x="146" y="35"/>
                  <a:pt x="162" y="38"/>
                  <a:pt x="173" y="43"/>
                </a:cubicBezTo>
                <a:cubicBezTo>
                  <a:pt x="187" y="49"/>
                  <a:pt x="198" y="61"/>
                  <a:pt x="200" y="62"/>
                </a:cubicBezTo>
                <a:cubicBezTo>
                  <a:pt x="200" y="63"/>
                  <a:pt x="199" y="63"/>
                  <a:pt x="199" y="64"/>
                </a:cubicBezTo>
                <a:close/>
                <a:moveTo>
                  <a:pt x="165" y="46"/>
                </a:moveTo>
                <a:cubicBezTo>
                  <a:pt x="156" y="46"/>
                  <a:pt x="149" y="53"/>
                  <a:pt x="149" y="62"/>
                </a:cubicBezTo>
                <a:cubicBezTo>
                  <a:pt x="149" y="71"/>
                  <a:pt x="156" y="78"/>
                  <a:pt x="165" y="78"/>
                </a:cubicBezTo>
                <a:cubicBezTo>
                  <a:pt x="174" y="78"/>
                  <a:pt x="181" y="71"/>
                  <a:pt x="181" y="62"/>
                </a:cubicBezTo>
                <a:cubicBezTo>
                  <a:pt x="181" y="53"/>
                  <a:pt x="174" y="46"/>
                  <a:pt x="165" y="46"/>
                </a:cubicBezTo>
                <a:close/>
                <a:moveTo>
                  <a:pt x="165" y="70"/>
                </a:moveTo>
                <a:cubicBezTo>
                  <a:pt x="161" y="70"/>
                  <a:pt x="157" y="66"/>
                  <a:pt x="157" y="62"/>
                </a:cubicBezTo>
                <a:cubicBezTo>
                  <a:pt x="157" y="58"/>
                  <a:pt x="161" y="54"/>
                  <a:pt x="165" y="54"/>
                </a:cubicBezTo>
                <a:cubicBezTo>
                  <a:pt x="169" y="54"/>
                  <a:pt x="173" y="58"/>
                  <a:pt x="173" y="62"/>
                </a:cubicBezTo>
                <a:cubicBezTo>
                  <a:pt x="173" y="66"/>
                  <a:pt x="169" y="70"/>
                  <a:pt x="165" y="70"/>
                </a:cubicBezTo>
                <a:close/>
                <a:moveTo>
                  <a:pt x="143" y="52"/>
                </a:moveTo>
                <a:cubicBezTo>
                  <a:pt x="135" y="49"/>
                  <a:pt x="135" y="49"/>
                  <a:pt x="135" y="49"/>
                </a:cubicBezTo>
                <a:cubicBezTo>
                  <a:pt x="134" y="53"/>
                  <a:pt x="133" y="58"/>
                  <a:pt x="133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70"/>
                  <a:pt x="57" y="70"/>
                  <a:pt x="57" y="70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6" y="81"/>
                  <a:pt x="144" y="91"/>
                  <a:pt x="156" y="96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44" y="82"/>
                  <a:pt x="137" y="66"/>
                  <a:pt x="143" y="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0" name="Freeform 674"/>
          <p:cNvSpPr>
            <a:spLocks noEditPoints="1"/>
          </p:cNvSpPr>
          <p:nvPr/>
        </p:nvSpPr>
        <p:spPr bwMode="auto">
          <a:xfrm>
            <a:off x="5514167" y="3927546"/>
            <a:ext cx="342043" cy="342043"/>
          </a:xfrm>
          <a:custGeom>
            <a:avLst/>
            <a:gdLst>
              <a:gd name="T0" fmla="*/ 80 w 160"/>
              <a:gd name="T1" fmla="*/ 13 h 160"/>
              <a:gd name="T2" fmla="*/ 0 w 160"/>
              <a:gd name="T3" fmla="*/ 47 h 160"/>
              <a:gd name="T4" fmla="*/ 80 w 160"/>
              <a:gd name="T5" fmla="*/ 160 h 160"/>
              <a:gd name="T6" fmla="*/ 160 w 160"/>
              <a:gd name="T7" fmla="*/ 47 h 160"/>
              <a:gd name="T8" fmla="*/ 80 w 160"/>
              <a:gd name="T9" fmla="*/ 151 h 160"/>
              <a:gd name="T10" fmla="*/ 47 w 160"/>
              <a:gd name="T11" fmla="*/ 8 h 160"/>
              <a:gd name="T12" fmla="*/ 83 w 160"/>
              <a:gd name="T13" fmla="*/ 21 h 160"/>
              <a:gd name="T14" fmla="*/ 152 w 160"/>
              <a:gd name="T15" fmla="*/ 47 h 160"/>
              <a:gd name="T16" fmla="*/ 130 w 160"/>
              <a:gd name="T17" fmla="*/ 69 h 160"/>
              <a:gd name="T18" fmla="*/ 114 w 160"/>
              <a:gd name="T19" fmla="*/ 38 h 160"/>
              <a:gd name="T20" fmla="*/ 108 w 160"/>
              <a:gd name="T21" fmla="*/ 37 h 160"/>
              <a:gd name="T22" fmla="*/ 100 w 160"/>
              <a:gd name="T23" fmla="*/ 32 h 160"/>
              <a:gd name="T24" fmla="*/ 64 w 160"/>
              <a:gd name="T25" fmla="*/ 28 h 160"/>
              <a:gd name="T26" fmla="*/ 60 w 160"/>
              <a:gd name="T27" fmla="*/ 41 h 160"/>
              <a:gd name="T28" fmla="*/ 49 w 160"/>
              <a:gd name="T29" fmla="*/ 36 h 160"/>
              <a:gd name="T30" fmla="*/ 30 w 160"/>
              <a:gd name="T31" fmla="*/ 66 h 160"/>
              <a:gd name="T32" fmla="*/ 40 w 160"/>
              <a:gd name="T33" fmla="*/ 76 h 160"/>
              <a:gd name="T34" fmla="*/ 30 w 160"/>
              <a:gd name="T35" fmla="*/ 86 h 160"/>
              <a:gd name="T36" fmla="*/ 49 w 160"/>
              <a:gd name="T37" fmla="*/ 116 h 160"/>
              <a:gd name="T38" fmla="*/ 60 w 160"/>
              <a:gd name="T39" fmla="*/ 111 h 160"/>
              <a:gd name="T40" fmla="*/ 64 w 160"/>
              <a:gd name="T41" fmla="*/ 124 h 160"/>
              <a:gd name="T42" fmla="*/ 100 w 160"/>
              <a:gd name="T43" fmla="*/ 120 h 160"/>
              <a:gd name="T44" fmla="*/ 108 w 160"/>
              <a:gd name="T45" fmla="*/ 115 h 160"/>
              <a:gd name="T46" fmla="*/ 114 w 160"/>
              <a:gd name="T47" fmla="*/ 114 h 160"/>
              <a:gd name="T48" fmla="*/ 130 w 160"/>
              <a:gd name="T49" fmla="*/ 83 h 160"/>
              <a:gd name="T50" fmla="*/ 120 w 160"/>
              <a:gd name="T51" fmla="*/ 76 h 160"/>
              <a:gd name="T52" fmla="*/ 130 w 160"/>
              <a:gd name="T53" fmla="*/ 69 h 160"/>
              <a:gd name="T54" fmla="*/ 108 w 160"/>
              <a:gd name="T55" fmla="*/ 76 h 160"/>
              <a:gd name="T56" fmla="*/ 121 w 160"/>
              <a:gd name="T57" fmla="*/ 86 h 160"/>
              <a:gd name="T58" fmla="*/ 98 w 160"/>
              <a:gd name="T59" fmla="*/ 100 h 160"/>
              <a:gd name="T60" fmla="*/ 92 w 160"/>
              <a:gd name="T61" fmla="*/ 104 h 160"/>
              <a:gd name="T62" fmla="*/ 68 w 160"/>
              <a:gd name="T63" fmla="*/ 116 h 160"/>
              <a:gd name="T64" fmla="*/ 66 w 160"/>
              <a:gd name="T65" fmla="*/ 100 h 160"/>
              <a:gd name="T66" fmla="*/ 51 w 160"/>
              <a:gd name="T67" fmla="*/ 106 h 160"/>
              <a:gd name="T68" fmla="*/ 50 w 160"/>
              <a:gd name="T69" fmla="*/ 79 h 160"/>
              <a:gd name="T70" fmla="*/ 50 w 160"/>
              <a:gd name="T71" fmla="*/ 73 h 160"/>
              <a:gd name="T72" fmla="*/ 51 w 160"/>
              <a:gd name="T73" fmla="*/ 46 h 160"/>
              <a:gd name="T74" fmla="*/ 66 w 160"/>
              <a:gd name="T75" fmla="*/ 52 h 160"/>
              <a:gd name="T76" fmla="*/ 68 w 160"/>
              <a:gd name="T77" fmla="*/ 36 h 160"/>
              <a:gd name="T78" fmla="*/ 92 w 160"/>
              <a:gd name="T79" fmla="*/ 48 h 160"/>
              <a:gd name="T80" fmla="*/ 98 w 160"/>
              <a:gd name="T81" fmla="*/ 52 h 160"/>
              <a:gd name="T82" fmla="*/ 121 w 160"/>
              <a:gd name="T83" fmla="*/ 66 h 160"/>
              <a:gd name="T84" fmla="*/ 84 w 160"/>
              <a:gd name="T85" fmla="*/ 56 h 160"/>
              <a:gd name="T86" fmla="*/ 76 w 160"/>
              <a:gd name="T87" fmla="*/ 72 h 160"/>
              <a:gd name="T88" fmla="*/ 60 w 160"/>
              <a:gd name="T89" fmla="*/ 80 h 160"/>
              <a:gd name="T90" fmla="*/ 76 w 160"/>
              <a:gd name="T91" fmla="*/ 96 h 160"/>
              <a:gd name="T92" fmla="*/ 84 w 160"/>
              <a:gd name="T93" fmla="*/ 80 h 160"/>
              <a:gd name="T94" fmla="*/ 100 w 160"/>
              <a:gd name="T95" fmla="*/ 72 h 160"/>
              <a:gd name="T96" fmla="*/ 84 w 160"/>
              <a:gd name="T97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0" h="160">
                <a:moveTo>
                  <a:pt x="113" y="0"/>
                </a:moveTo>
                <a:cubicBezTo>
                  <a:pt x="100" y="0"/>
                  <a:pt x="89" y="5"/>
                  <a:pt x="80" y="13"/>
                </a:cubicBezTo>
                <a:cubicBezTo>
                  <a:pt x="71" y="5"/>
                  <a:pt x="60" y="0"/>
                  <a:pt x="47" y="0"/>
                </a:cubicBezTo>
                <a:cubicBezTo>
                  <a:pt x="21" y="0"/>
                  <a:pt x="0" y="21"/>
                  <a:pt x="0" y="47"/>
                </a:cubicBezTo>
                <a:cubicBezTo>
                  <a:pt x="0" y="114"/>
                  <a:pt x="75" y="158"/>
                  <a:pt x="78" y="159"/>
                </a:cubicBezTo>
                <a:cubicBezTo>
                  <a:pt x="79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85" y="158"/>
                  <a:pt x="160" y="114"/>
                  <a:pt x="160" y="47"/>
                </a:cubicBezTo>
                <a:cubicBezTo>
                  <a:pt x="160" y="21"/>
                  <a:pt x="139" y="0"/>
                  <a:pt x="113" y="0"/>
                </a:cubicBezTo>
                <a:close/>
                <a:moveTo>
                  <a:pt x="80" y="151"/>
                </a:moveTo>
                <a:cubicBezTo>
                  <a:pt x="68" y="144"/>
                  <a:pt x="8" y="104"/>
                  <a:pt x="8" y="47"/>
                </a:cubicBezTo>
                <a:cubicBezTo>
                  <a:pt x="8" y="26"/>
                  <a:pt x="26" y="8"/>
                  <a:pt x="47" y="8"/>
                </a:cubicBezTo>
                <a:cubicBezTo>
                  <a:pt x="59" y="8"/>
                  <a:pt x="69" y="13"/>
                  <a:pt x="77" y="21"/>
                </a:cubicBezTo>
                <a:cubicBezTo>
                  <a:pt x="79" y="23"/>
                  <a:pt x="81" y="23"/>
                  <a:pt x="83" y="21"/>
                </a:cubicBezTo>
                <a:cubicBezTo>
                  <a:pt x="91" y="13"/>
                  <a:pt x="101" y="8"/>
                  <a:pt x="113" y="8"/>
                </a:cubicBezTo>
                <a:cubicBezTo>
                  <a:pt x="134" y="8"/>
                  <a:pt x="152" y="26"/>
                  <a:pt x="152" y="47"/>
                </a:cubicBezTo>
                <a:cubicBezTo>
                  <a:pt x="152" y="104"/>
                  <a:pt x="92" y="144"/>
                  <a:pt x="80" y="151"/>
                </a:cubicBezTo>
                <a:close/>
                <a:moveTo>
                  <a:pt x="130" y="69"/>
                </a:moveTo>
                <a:cubicBezTo>
                  <a:pt x="130" y="68"/>
                  <a:pt x="130" y="67"/>
                  <a:pt x="130" y="66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3" y="37"/>
                  <a:pt x="112" y="37"/>
                  <a:pt x="111" y="36"/>
                </a:cubicBezTo>
                <a:cubicBezTo>
                  <a:pt x="110" y="36"/>
                  <a:pt x="109" y="36"/>
                  <a:pt x="108" y="37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0"/>
                  <a:pt x="98" y="28"/>
                  <a:pt x="96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2" y="28"/>
                  <a:pt x="60" y="30"/>
                  <a:pt x="60" y="32"/>
                </a:cubicBezTo>
                <a:cubicBezTo>
                  <a:pt x="60" y="41"/>
                  <a:pt x="60" y="41"/>
                  <a:pt x="60" y="41"/>
                </a:cubicBezTo>
                <a:cubicBezTo>
                  <a:pt x="52" y="37"/>
                  <a:pt x="52" y="37"/>
                  <a:pt x="52" y="37"/>
                </a:cubicBezTo>
                <a:cubicBezTo>
                  <a:pt x="51" y="36"/>
                  <a:pt x="50" y="36"/>
                  <a:pt x="49" y="36"/>
                </a:cubicBezTo>
                <a:cubicBezTo>
                  <a:pt x="48" y="37"/>
                  <a:pt x="47" y="37"/>
                  <a:pt x="46" y="38"/>
                </a:cubicBezTo>
                <a:cubicBezTo>
                  <a:pt x="30" y="66"/>
                  <a:pt x="30" y="66"/>
                  <a:pt x="30" y="66"/>
                </a:cubicBezTo>
                <a:cubicBezTo>
                  <a:pt x="29" y="68"/>
                  <a:pt x="30" y="70"/>
                  <a:pt x="32" y="71"/>
                </a:cubicBezTo>
                <a:cubicBezTo>
                  <a:pt x="40" y="76"/>
                  <a:pt x="40" y="76"/>
                  <a:pt x="40" y="76"/>
                </a:cubicBezTo>
                <a:cubicBezTo>
                  <a:pt x="32" y="81"/>
                  <a:pt x="32" y="81"/>
                  <a:pt x="32" y="81"/>
                </a:cubicBezTo>
                <a:cubicBezTo>
                  <a:pt x="30" y="82"/>
                  <a:pt x="29" y="84"/>
                  <a:pt x="30" y="86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7" y="115"/>
                  <a:pt x="48" y="115"/>
                  <a:pt x="49" y="116"/>
                </a:cubicBezTo>
                <a:cubicBezTo>
                  <a:pt x="50" y="116"/>
                  <a:pt x="51" y="116"/>
                  <a:pt x="52" y="115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0" y="122"/>
                  <a:pt x="62" y="124"/>
                  <a:pt x="64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8" y="124"/>
                  <a:pt x="100" y="122"/>
                  <a:pt x="100" y="120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9" y="116"/>
                  <a:pt x="110" y="116"/>
                  <a:pt x="111" y="116"/>
                </a:cubicBezTo>
                <a:cubicBezTo>
                  <a:pt x="112" y="115"/>
                  <a:pt x="113" y="115"/>
                  <a:pt x="114" y="114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85"/>
                  <a:pt x="130" y="84"/>
                  <a:pt x="130" y="83"/>
                </a:cubicBezTo>
                <a:cubicBezTo>
                  <a:pt x="130" y="82"/>
                  <a:pt x="129" y="81"/>
                  <a:pt x="128" y="81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8" y="71"/>
                  <a:pt x="128" y="71"/>
                  <a:pt x="128" y="71"/>
                </a:cubicBezTo>
                <a:cubicBezTo>
                  <a:pt x="129" y="71"/>
                  <a:pt x="130" y="70"/>
                  <a:pt x="130" y="69"/>
                </a:cubicBezTo>
                <a:close/>
                <a:moveTo>
                  <a:pt x="110" y="73"/>
                </a:moveTo>
                <a:cubicBezTo>
                  <a:pt x="109" y="73"/>
                  <a:pt x="108" y="75"/>
                  <a:pt x="108" y="76"/>
                </a:cubicBezTo>
                <a:cubicBezTo>
                  <a:pt x="108" y="77"/>
                  <a:pt x="109" y="79"/>
                  <a:pt x="110" y="79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7" y="100"/>
                  <a:pt x="95" y="100"/>
                  <a:pt x="94" y="100"/>
                </a:cubicBezTo>
                <a:cubicBezTo>
                  <a:pt x="93" y="101"/>
                  <a:pt x="92" y="102"/>
                  <a:pt x="92" y="104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2"/>
                  <a:pt x="67" y="101"/>
                  <a:pt x="66" y="100"/>
                </a:cubicBezTo>
                <a:cubicBezTo>
                  <a:pt x="65" y="100"/>
                  <a:pt x="63" y="100"/>
                  <a:pt x="62" y="100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39" y="86"/>
                  <a:pt x="39" y="86"/>
                  <a:pt x="39" y="86"/>
                </a:cubicBezTo>
                <a:cubicBezTo>
                  <a:pt x="50" y="79"/>
                  <a:pt x="50" y="79"/>
                  <a:pt x="50" y="79"/>
                </a:cubicBezTo>
                <a:cubicBezTo>
                  <a:pt x="51" y="79"/>
                  <a:pt x="52" y="77"/>
                  <a:pt x="52" y="76"/>
                </a:cubicBezTo>
                <a:cubicBezTo>
                  <a:pt x="52" y="75"/>
                  <a:pt x="51" y="73"/>
                  <a:pt x="50" y="73"/>
                </a:cubicBezTo>
                <a:cubicBezTo>
                  <a:pt x="39" y="66"/>
                  <a:pt x="39" y="66"/>
                  <a:pt x="39" y="66"/>
                </a:cubicBezTo>
                <a:cubicBezTo>
                  <a:pt x="51" y="46"/>
                  <a:pt x="51" y="46"/>
                  <a:pt x="51" y="46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5" y="52"/>
                  <a:pt x="66" y="52"/>
                </a:cubicBezTo>
                <a:cubicBezTo>
                  <a:pt x="67" y="51"/>
                  <a:pt x="68" y="50"/>
                  <a:pt x="68" y="48"/>
                </a:cubicBezTo>
                <a:cubicBezTo>
                  <a:pt x="68" y="36"/>
                  <a:pt x="68" y="36"/>
                  <a:pt x="68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50"/>
                  <a:pt x="93" y="51"/>
                  <a:pt x="94" y="52"/>
                </a:cubicBezTo>
                <a:cubicBezTo>
                  <a:pt x="95" y="52"/>
                  <a:pt x="97" y="52"/>
                  <a:pt x="98" y="52"/>
                </a:cubicBezTo>
                <a:cubicBezTo>
                  <a:pt x="109" y="46"/>
                  <a:pt x="109" y="46"/>
                  <a:pt x="109" y="46"/>
                </a:cubicBezTo>
                <a:cubicBezTo>
                  <a:pt x="121" y="66"/>
                  <a:pt x="121" y="66"/>
                  <a:pt x="121" y="66"/>
                </a:cubicBezTo>
                <a:lnTo>
                  <a:pt x="110" y="73"/>
                </a:lnTo>
                <a:close/>
                <a:moveTo>
                  <a:pt x="84" y="56"/>
                </a:moveTo>
                <a:cubicBezTo>
                  <a:pt x="76" y="56"/>
                  <a:pt x="76" y="56"/>
                  <a:pt x="76" y="56"/>
                </a:cubicBezTo>
                <a:cubicBezTo>
                  <a:pt x="76" y="72"/>
                  <a:pt x="76" y="72"/>
                  <a:pt x="76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80"/>
                  <a:pt x="60" y="80"/>
                  <a:pt x="60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0"/>
                  <a:pt x="84" y="80"/>
                  <a:pt x="8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84" y="72"/>
                  <a:pt x="84" y="72"/>
                  <a:pt x="84" y="72"/>
                </a:cubicBezTo>
                <a:lnTo>
                  <a:pt x="84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7" name="Freeform 681"/>
          <p:cNvSpPr>
            <a:spLocks noEditPoints="1"/>
          </p:cNvSpPr>
          <p:nvPr/>
        </p:nvSpPr>
        <p:spPr bwMode="auto">
          <a:xfrm>
            <a:off x="8791624" y="3893160"/>
            <a:ext cx="359235" cy="376428"/>
          </a:xfrm>
          <a:custGeom>
            <a:avLst/>
            <a:gdLst>
              <a:gd name="T0" fmla="*/ 64 w 168"/>
              <a:gd name="T1" fmla="*/ 0 h 176"/>
              <a:gd name="T2" fmla="*/ 32 w 168"/>
              <a:gd name="T3" fmla="*/ 4 h 176"/>
              <a:gd name="T4" fmla="*/ 32 w 168"/>
              <a:gd name="T5" fmla="*/ 42 h 176"/>
              <a:gd name="T6" fmla="*/ 0 w 168"/>
              <a:gd name="T7" fmla="*/ 92 h 176"/>
              <a:gd name="T8" fmla="*/ 12 w 168"/>
              <a:gd name="T9" fmla="*/ 144 h 176"/>
              <a:gd name="T10" fmla="*/ 56 w 168"/>
              <a:gd name="T11" fmla="*/ 144 h 176"/>
              <a:gd name="T12" fmla="*/ 64 w 168"/>
              <a:gd name="T13" fmla="*/ 176 h 176"/>
              <a:gd name="T14" fmla="*/ 76 w 168"/>
              <a:gd name="T15" fmla="*/ 144 h 176"/>
              <a:gd name="T16" fmla="*/ 88 w 168"/>
              <a:gd name="T17" fmla="*/ 176 h 176"/>
              <a:gd name="T18" fmla="*/ 96 w 168"/>
              <a:gd name="T19" fmla="*/ 144 h 176"/>
              <a:gd name="T20" fmla="*/ 152 w 168"/>
              <a:gd name="T21" fmla="*/ 132 h 176"/>
              <a:gd name="T22" fmla="*/ 156 w 168"/>
              <a:gd name="T23" fmla="*/ 128 h 176"/>
              <a:gd name="T24" fmla="*/ 168 w 168"/>
              <a:gd name="T25" fmla="*/ 68 h 176"/>
              <a:gd name="T26" fmla="*/ 140 w 168"/>
              <a:gd name="T27" fmla="*/ 56 h 176"/>
              <a:gd name="T28" fmla="*/ 68 w 168"/>
              <a:gd name="T29" fmla="*/ 40 h 176"/>
              <a:gd name="T30" fmla="*/ 40 w 168"/>
              <a:gd name="T31" fmla="*/ 40 h 176"/>
              <a:gd name="T32" fmla="*/ 64 w 168"/>
              <a:gd name="T33" fmla="*/ 32 h 176"/>
              <a:gd name="T34" fmla="*/ 67 w 168"/>
              <a:gd name="T35" fmla="*/ 26 h 176"/>
              <a:gd name="T36" fmla="*/ 67 w 168"/>
              <a:gd name="T37" fmla="*/ 6 h 176"/>
              <a:gd name="T38" fmla="*/ 36 w 168"/>
              <a:gd name="T39" fmla="*/ 96 h 176"/>
              <a:gd name="T40" fmla="*/ 36 w 168"/>
              <a:gd name="T41" fmla="*/ 112 h 176"/>
              <a:gd name="T42" fmla="*/ 36 w 168"/>
              <a:gd name="T43" fmla="*/ 96 h 176"/>
              <a:gd name="T44" fmla="*/ 24 w 168"/>
              <a:gd name="T45" fmla="*/ 104 h 176"/>
              <a:gd name="T46" fmla="*/ 48 w 168"/>
              <a:gd name="T47" fmla="*/ 104 h 176"/>
              <a:gd name="T48" fmla="*/ 40 w 168"/>
              <a:gd name="T49" fmla="*/ 48 h 176"/>
              <a:gd name="T50" fmla="*/ 68 w 168"/>
              <a:gd name="T51" fmla="*/ 48 h 176"/>
              <a:gd name="T52" fmla="*/ 64 w 168"/>
              <a:gd name="T53" fmla="*/ 88 h 176"/>
              <a:gd name="T54" fmla="*/ 64 w 168"/>
              <a:gd name="T55" fmla="*/ 116 h 176"/>
              <a:gd name="T56" fmla="*/ 65 w 168"/>
              <a:gd name="T57" fmla="*/ 136 h 176"/>
              <a:gd name="T58" fmla="*/ 12 w 168"/>
              <a:gd name="T59" fmla="*/ 136 h 176"/>
              <a:gd name="T60" fmla="*/ 8 w 168"/>
              <a:gd name="T61" fmla="*/ 92 h 176"/>
              <a:gd name="T62" fmla="*/ 32 w 168"/>
              <a:gd name="T63" fmla="*/ 51 h 176"/>
              <a:gd name="T64" fmla="*/ 129 w 168"/>
              <a:gd name="T65" fmla="*/ 56 h 176"/>
              <a:gd name="T66" fmla="*/ 108 w 168"/>
              <a:gd name="T67" fmla="*/ 48 h 176"/>
              <a:gd name="T68" fmla="*/ 160 w 168"/>
              <a:gd name="T69" fmla="*/ 108 h 176"/>
              <a:gd name="T70" fmla="*/ 160 w 168"/>
              <a:gd name="T71" fmla="*/ 76 h 176"/>
              <a:gd name="T72" fmla="*/ 156 w 168"/>
              <a:gd name="T73" fmla="*/ 120 h 176"/>
              <a:gd name="T74" fmla="*/ 72 w 168"/>
              <a:gd name="T75" fmla="*/ 113 h 176"/>
              <a:gd name="T76" fmla="*/ 101 w 168"/>
              <a:gd name="T77" fmla="*/ 101 h 176"/>
              <a:gd name="T78" fmla="*/ 123 w 168"/>
              <a:gd name="T79" fmla="*/ 101 h 176"/>
              <a:gd name="T80" fmla="*/ 160 w 168"/>
              <a:gd name="T81" fmla="*/ 118 h 176"/>
              <a:gd name="T82" fmla="*/ 140 w 168"/>
              <a:gd name="T83" fmla="*/ 136 h 176"/>
              <a:gd name="T84" fmla="*/ 72 w 168"/>
              <a:gd name="T85" fmla="*/ 132 h 176"/>
              <a:gd name="T86" fmla="*/ 144 w 168"/>
              <a:gd name="T87" fmla="*/ 128 h 176"/>
              <a:gd name="T88" fmla="*/ 140 w 168"/>
              <a:gd name="T89" fmla="*/ 136 h 176"/>
              <a:gd name="T90" fmla="*/ 73 w 168"/>
              <a:gd name="T91" fmla="*/ 82 h 176"/>
              <a:gd name="T92" fmla="*/ 72 w 168"/>
              <a:gd name="T93" fmla="*/ 103 h 176"/>
              <a:gd name="T94" fmla="*/ 72 w 168"/>
              <a:gd name="T95" fmla="*/ 89 h 176"/>
              <a:gd name="T96" fmla="*/ 105 w 168"/>
              <a:gd name="T97" fmla="*/ 94 h 176"/>
              <a:gd name="T98" fmla="*/ 80 w 168"/>
              <a:gd name="T99" fmla="*/ 64 h 176"/>
              <a:gd name="T100" fmla="*/ 160 w 168"/>
              <a:gd name="T101" fmla="*/ 66 h 176"/>
              <a:gd name="T102" fmla="*/ 53 w 168"/>
              <a:gd name="T103" fmla="*/ 14 h 176"/>
              <a:gd name="T104" fmla="*/ 57 w 168"/>
              <a:gd name="T105" fmla="*/ 24 h 176"/>
              <a:gd name="T106" fmla="*/ 40 w 168"/>
              <a:gd name="T107" fmla="*/ 8 h 176"/>
              <a:gd name="T108" fmla="*/ 53 w 168"/>
              <a:gd name="T109" fmla="*/ 1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8" h="176">
                <a:moveTo>
                  <a:pt x="68" y="2"/>
                </a:moveTo>
                <a:cubicBezTo>
                  <a:pt x="67" y="1"/>
                  <a:pt x="65" y="0"/>
                  <a:pt x="6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42"/>
                  <a:pt x="32" y="42"/>
                  <a:pt x="32" y="42"/>
                </a:cubicBezTo>
                <a:cubicBezTo>
                  <a:pt x="15" y="48"/>
                  <a:pt x="2" y="66"/>
                  <a:pt x="0" y="88"/>
                </a:cubicBezTo>
                <a:cubicBezTo>
                  <a:pt x="0" y="89"/>
                  <a:pt x="0" y="91"/>
                  <a:pt x="0" y="9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7" y="144"/>
                  <a:pt x="152" y="139"/>
                  <a:pt x="152" y="132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3" y="128"/>
                  <a:pt x="168" y="123"/>
                  <a:pt x="168" y="116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1"/>
                  <a:pt x="163" y="56"/>
                  <a:pt x="15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32" y="46"/>
                  <a:pt x="120" y="40"/>
                  <a:pt x="108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3" y="40"/>
                  <a:pt x="41" y="40"/>
                  <a:pt x="40" y="40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7" y="31"/>
                  <a:pt x="68" y="30"/>
                </a:cubicBezTo>
                <a:cubicBezTo>
                  <a:pt x="68" y="29"/>
                  <a:pt x="68" y="27"/>
                  <a:pt x="67" y="26"/>
                </a:cubicBezTo>
                <a:cubicBezTo>
                  <a:pt x="61" y="16"/>
                  <a:pt x="61" y="16"/>
                  <a:pt x="61" y="16"/>
                </a:cubicBezTo>
                <a:cubicBezTo>
                  <a:pt x="67" y="6"/>
                  <a:pt x="67" y="6"/>
                  <a:pt x="67" y="6"/>
                </a:cubicBezTo>
                <a:cubicBezTo>
                  <a:pt x="68" y="5"/>
                  <a:pt x="68" y="3"/>
                  <a:pt x="68" y="2"/>
                </a:cubicBezTo>
                <a:close/>
                <a:moveTo>
                  <a:pt x="36" y="96"/>
                </a:moveTo>
                <a:cubicBezTo>
                  <a:pt x="38" y="96"/>
                  <a:pt x="40" y="99"/>
                  <a:pt x="40" y="104"/>
                </a:cubicBezTo>
                <a:cubicBezTo>
                  <a:pt x="40" y="109"/>
                  <a:pt x="38" y="112"/>
                  <a:pt x="36" y="112"/>
                </a:cubicBezTo>
                <a:cubicBezTo>
                  <a:pt x="34" y="112"/>
                  <a:pt x="32" y="109"/>
                  <a:pt x="32" y="104"/>
                </a:cubicBezTo>
                <a:cubicBezTo>
                  <a:pt x="32" y="99"/>
                  <a:pt x="34" y="96"/>
                  <a:pt x="36" y="96"/>
                </a:cubicBezTo>
                <a:close/>
                <a:moveTo>
                  <a:pt x="32" y="89"/>
                </a:moveTo>
                <a:cubicBezTo>
                  <a:pt x="27" y="91"/>
                  <a:pt x="24" y="97"/>
                  <a:pt x="24" y="104"/>
                </a:cubicBezTo>
                <a:cubicBezTo>
                  <a:pt x="24" y="113"/>
                  <a:pt x="29" y="120"/>
                  <a:pt x="36" y="120"/>
                </a:cubicBezTo>
                <a:cubicBezTo>
                  <a:pt x="43" y="120"/>
                  <a:pt x="48" y="113"/>
                  <a:pt x="48" y="104"/>
                </a:cubicBezTo>
                <a:cubicBezTo>
                  <a:pt x="48" y="97"/>
                  <a:pt x="45" y="91"/>
                  <a:pt x="40" y="89"/>
                </a:cubicBezTo>
                <a:cubicBezTo>
                  <a:pt x="40" y="48"/>
                  <a:pt x="40" y="48"/>
                  <a:pt x="40" y="48"/>
                </a:cubicBezTo>
                <a:cubicBezTo>
                  <a:pt x="41" y="48"/>
                  <a:pt x="43" y="48"/>
                  <a:pt x="44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73" y="57"/>
                  <a:pt x="65" y="71"/>
                  <a:pt x="64" y="88"/>
                </a:cubicBezTo>
                <a:cubicBezTo>
                  <a:pt x="64" y="89"/>
                  <a:pt x="64" y="91"/>
                  <a:pt x="64" y="92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5"/>
                  <a:pt x="65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0" y="136"/>
                  <a:pt x="8" y="134"/>
                  <a:pt x="8" y="13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1"/>
                  <a:pt x="8" y="90"/>
                  <a:pt x="8" y="89"/>
                </a:cubicBezTo>
                <a:cubicBezTo>
                  <a:pt x="9" y="71"/>
                  <a:pt x="19" y="56"/>
                  <a:pt x="32" y="51"/>
                </a:cubicBezTo>
                <a:lnTo>
                  <a:pt x="32" y="89"/>
                </a:lnTo>
                <a:close/>
                <a:moveTo>
                  <a:pt x="129" y="56"/>
                </a:moveTo>
                <a:cubicBezTo>
                  <a:pt x="87" y="56"/>
                  <a:pt x="87" y="56"/>
                  <a:pt x="87" y="56"/>
                </a:cubicBezTo>
                <a:cubicBezTo>
                  <a:pt x="93" y="51"/>
                  <a:pt x="100" y="48"/>
                  <a:pt x="108" y="48"/>
                </a:cubicBezTo>
                <a:cubicBezTo>
                  <a:pt x="116" y="48"/>
                  <a:pt x="123" y="51"/>
                  <a:pt x="129" y="56"/>
                </a:cubicBezTo>
                <a:close/>
                <a:moveTo>
                  <a:pt x="160" y="108"/>
                </a:moveTo>
                <a:cubicBezTo>
                  <a:pt x="136" y="92"/>
                  <a:pt x="136" y="92"/>
                  <a:pt x="136" y="92"/>
                </a:cubicBezTo>
                <a:cubicBezTo>
                  <a:pt x="160" y="76"/>
                  <a:pt x="160" y="76"/>
                  <a:pt x="160" y="76"/>
                </a:cubicBezTo>
                <a:lnTo>
                  <a:pt x="160" y="108"/>
                </a:lnTo>
                <a:close/>
                <a:moveTo>
                  <a:pt x="156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95" y="97"/>
                  <a:pt x="95" y="97"/>
                  <a:pt x="95" y="97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4" y="103"/>
                  <a:pt x="108" y="105"/>
                  <a:pt x="112" y="105"/>
                </a:cubicBezTo>
                <a:cubicBezTo>
                  <a:pt x="116" y="105"/>
                  <a:pt x="120" y="103"/>
                  <a:pt x="123" y="101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60" y="118"/>
                  <a:pt x="160" y="118"/>
                  <a:pt x="160" y="118"/>
                </a:cubicBezTo>
                <a:cubicBezTo>
                  <a:pt x="159" y="119"/>
                  <a:pt x="158" y="120"/>
                  <a:pt x="156" y="120"/>
                </a:cubicBezTo>
                <a:close/>
                <a:moveTo>
                  <a:pt x="140" y="136"/>
                </a:moveTo>
                <a:cubicBezTo>
                  <a:pt x="76" y="136"/>
                  <a:pt x="76" y="136"/>
                  <a:pt x="76" y="136"/>
                </a:cubicBezTo>
                <a:cubicBezTo>
                  <a:pt x="74" y="136"/>
                  <a:pt x="72" y="134"/>
                  <a:pt x="72" y="132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4" y="134"/>
                  <a:pt x="142" y="136"/>
                  <a:pt x="140" y="136"/>
                </a:cubicBezTo>
                <a:close/>
                <a:moveTo>
                  <a:pt x="72" y="89"/>
                </a:moveTo>
                <a:cubicBezTo>
                  <a:pt x="72" y="86"/>
                  <a:pt x="73" y="84"/>
                  <a:pt x="73" y="82"/>
                </a:cubicBezTo>
                <a:cubicBezTo>
                  <a:pt x="88" y="92"/>
                  <a:pt x="88" y="92"/>
                  <a:pt x="88" y="92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1"/>
                  <a:pt x="72" y="90"/>
                  <a:pt x="72" y="89"/>
                </a:cubicBezTo>
                <a:close/>
                <a:moveTo>
                  <a:pt x="119" y="94"/>
                </a:moveTo>
                <a:cubicBezTo>
                  <a:pt x="115" y="97"/>
                  <a:pt x="109" y="97"/>
                  <a:pt x="105" y="94"/>
                </a:cubicBezTo>
                <a:cubicBezTo>
                  <a:pt x="75" y="74"/>
                  <a:pt x="75" y="74"/>
                  <a:pt x="75" y="74"/>
                </a:cubicBezTo>
                <a:cubicBezTo>
                  <a:pt x="77" y="70"/>
                  <a:pt x="78" y="67"/>
                  <a:pt x="80" y="6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4"/>
                  <a:pt x="159" y="65"/>
                  <a:pt x="160" y="66"/>
                </a:cubicBezTo>
                <a:lnTo>
                  <a:pt x="119" y="94"/>
                </a:lnTo>
                <a:close/>
                <a:moveTo>
                  <a:pt x="53" y="14"/>
                </a:moveTo>
                <a:cubicBezTo>
                  <a:pt x="52" y="15"/>
                  <a:pt x="52" y="17"/>
                  <a:pt x="53" y="18"/>
                </a:cubicBezTo>
                <a:cubicBezTo>
                  <a:pt x="57" y="24"/>
                  <a:pt x="57" y="24"/>
                  <a:pt x="57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8"/>
                  <a:pt x="40" y="8"/>
                  <a:pt x="40" y="8"/>
                </a:cubicBezTo>
                <a:cubicBezTo>
                  <a:pt x="57" y="8"/>
                  <a:pt x="57" y="8"/>
                  <a:pt x="57" y="8"/>
                </a:cubicBezTo>
                <a:lnTo>
                  <a:pt x="53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4" name="Freeform 693"/>
          <p:cNvSpPr>
            <a:spLocks noEditPoints="1"/>
          </p:cNvSpPr>
          <p:nvPr/>
        </p:nvSpPr>
        <p:spPr bwMode="auto">
          <a:xfrm>
            <a:off x="4718781" y="3875968"/>
            <a:ext cx="290465" cy="393621"/>
          </a:xfrm>
          <a:custGeom>
            <a:avLst/>
            <a:gdLst>
              <a:gd name="T0" fmla="*/ 68 w 136"/>
              <a:gd name="T1" fmla="*/ 0 h 184"/>
              <a:gd name="T2" fmla="*/ 0 w 136"/>
              <a:gd name="T3" fmla="*/ 28 h 184"/>
              <a:gd name="T4" fmla="*/ 124 w 136"/>
              <a:gd name="T5" fmla="*/ 184 h 184"/>
              <a:gd name="T6" fmla="*/ 124 w 136"/>
              <a:gd name="T7" fmla="*/ 16 h 184"/>
              <a:gd name="T8" fmla="*/ 57 w 136"/>
              <a:gd name="T9" fmla="*/ 16 h 184"/>
              <a:gd name="T10" fmla="*/ 96 w 136"/>
              <a:gd name="T11" fmla="*/ 24 h 184"/>
              <a:gd name="T12" fmla="*/ 87 w 136"/>
              <a:gd name="T13" fmla="*/ 33 h 184"/>
              <a:gd name="T14" fmla="*/ 76 w 136"/>
              <a:gd name="T15" fmla="*/ 38 h 184"/>
              <a:gd name="T16" fmla="*/ 60 w 136"/>
              <a:gd name="T17" fmla="*/ 38 h 184"/>
              <a:gd name="T18" fmla="*/ 52 w 136"/>
              <a:gd name="T19" fmla="*/ 32 h 184"/>
              <a:gd name="T20" fmla="*/ 40 w 136"/>
              <a:gd name="T21" fmla="*/ 34 h 184"/>
              <a:gd name="T22" fmla="*/ 44 w 136"/>
              <a:gd name="T23" fmla="*/ 48 h 184"/>
              <a:gd name="T24" fmla="*/ 52 w 136"/>
              <a:gd name="T25" fmla="*/ 42 h 184"/>
              <a:gd name="T26" fmla="*/ 63 w 136"/>
              <a:gd name="T27" fmla="*/ 47 h 184"/>
              <a:gd name="T28" fmla="*/ 79 w 136"/>
              <a:gd name="T29" fmla="*/ 47 h 184"/>
              <a:gd name="T30" fmla="*/ 95 w 136"/>
              <a:gd name="T31" fmla="*/ 47 h 184"/>
              <a:gd name="T32" fmla="*/ 112 w 136"/>
              <a:gd name="T33" fmla="*/ 44 h 184"/>
              <a:gd name="T34" fmla="*/ 88 w 136"/>
              <a:gd name="T35" fmla="*/ 140 h 184"/>
              <a:gd name="T36" fmla="*/ 24 w 136"/>
              <a:gd name="T37" fmla="*/ 156 h 184"/>
              <a:gd name="T38" fmla="*/ 34 w 136"/>
              <a:gd name="T39" fmla="*/ 40 h 184"/>
              <a:gd name="T40" fmla="*/ 96 w 136"/>
              <a:gd name="T41" fmla="*/ 154 h 184"/>
              <a:gd name="T42" fmla="*/ 128 w 136"/>
              <a:gd name="T43" fmla="*/ 172 h 184"/>
              <a:gd name="T44" fmla="*/ 8 w 136"/>
              <a:gd name="T45" fmla="*/ 172 h 184"/>
              <a:gd name="T46" fmla="*/ 32 w 136"/>
              <a:gd name="T47" fmla="*/ 24 h 184"/>
              <a:gd name="T48" fmla="*/ 16 w 136"/>
              <a:gd name="T49" fmla="*/ 44 h 184"/>
              <a:gd name="T50" fmla="*/ 92 w 136"/>
              <a:gd name="T51" fmla="*/ 168 h 184"/>
              <a:gd name="T52" fmla="*/ 119 w 136"/>
              <a:gd name="T53" fmla="*/ 143 h 184"/>
              <a:gd name="T54" fmla="*/ 120 w 136"/>
              <a:gd name="T55" fmla="*/ 140 h 184"/>
              <a:gd name="T56" fmla="*/ 108 w 136"/>
              <a:gd name="T57" fmla="*/ 32 h 184"/>
              <a:gd name="T58" fmla="*/ 124 w 136"/>
              <a:gd name="T59" fmla="*/ 24 h 184"/>
              <a:gd name="T60" fmla="*/ 44 w 136"/>
              <a:gd name="T61" fmla="*/ 84 h 184"/>
              <a:gd name="T62" fmla="*/ 57 w 136"/>
              <a:gd name="T63" fmla="*/ 61 h 184"/>
              <a:gd name="T64" fmla="*/ 33 w 136"/>
              <a:gd name="T65" fmla="*/ 75 h 184"/>
              <a:gd name="T66" fmla="*/ 100 w 136"/>
              <a:gd name="T67" fmla="*/ 72 h 184"/>
              <a:gd name="T68" fmla="*/ 100 w 136"/>
              <a:gd name="T69" fmla="*/ 80 h 184"/>
              <a:gd name="T70" fmla="*/ 47 w 136"/>
              <a:gd name="T71" fmla="*/ 107 h 184"/>
              <a:gd name="T72" fmla="*/ 44 w 136"/>
              <a:gd name="T73" fmla="*/ 98 h 184"/>
              <a:gd name="T74" fmla="*/ 41 w 136"/>
              <a:gd name="T75" fmla="*/ 107 h 184"/>
              <a:gd name="T76" fmla="*/ 68 w 136"/>
              <a:gd name="T77" fmla="*/ 96 h 184"/>
              <a:gd name="T78" fmla="*/ 100 w 136"/>
              <a:gd name="T79" fmla="*/ 96 h 184"/>
              <a:gd name="T80" fmla="*/ 63 w 136"/>
              <a:gd name="T81" fmla="*/ 115 h 184"/>
              <a:gd name="T82" fmla="*/ 39 w 136"/>
              <a:gd name="T83" fmla="*/ 117 h 184"/>
              <a:gd name="T84" fmla="*/ 44 w 136"/>
              <a:gd name="T85" fmla="*/ 132 h 184"/>
              <a:gd name="T86" fmla="*/ 68 w 136"/>
              <a:gd name="T87" fmla="*/ 12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" h="184">
                <a:moveTo>
                  <a:pt x="124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86" y="7"/>
                  <a:pt x="78" y="0"/>
                  <a:pt x="68" y="0"/>
                </a:cubicBezTo>
                <a:cubicBezTo>
                  <a:pt x="58" y="0"/>
                  <a:pt x="50" y="7"/>
                  <a:pt x="48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5" y="16"/>
                  <a:pt x="0" y="21"/>
                  <a:pt x="0" y="2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9"/>
                  <a:pt x="5" y="184"/>
                  <a:pt x="12" y="184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31" y="184"/>
                  <a:pt x="136" y="179"/>
                  <a:pt x="136" y="172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21"/>
                  <a:pt x="131" y="16"/>
                  <a:pt x="124" y="16"/>
                </a:cubicBezTo>
                <a:close/>
                <a:moveTo>
                  <a:pt x="68" y="8"/>
                </a:moveTo>
                <a:cubicBezTo>
                  <a:pt x="73" y="8"/>
                  <a:pt x="78" y="11"/>
                  <a:pt x="79" y="16"/>
                </a:cubicBezTo>
                <a:cubicBezTo>
                  <a:pt x="57" y="16"/>
                  <a:pt x="57" y="16"/>
                  <a:pt x="57" y="16"/>
                </a:cubicBezTo>
                <a:cubicBezTo>
                  <a:pt x="58" y="11"/>
                  <a:pt x="63" y="8"/>
                  <a:pt x="68" y="8"/>
                </a:cubicBezTo>
                <a:close/>
                <a:moveTo>
                  <a:pt x="40" y="24"/>
                </a:moveTo>
                <a:cubicBezTo>
                  <a:pt x="96" y="24"/>
                  <a:pt x="96" y="24"/>
                  <a:pt x="96" y="24"/>
                </a:cubicBezTo>
                <a:cubicBezTo>
                  <a:pt x="96" y="34"/>
                  <a:pt x="96" y="34"/>
                  <a:pt x="96" y="34"/>
                </a:cubicBezTo>
                <a:cubicBezTo>
                  <a:pt x="92" y="38"/>
                  <a:pt x="92" y="38"/>
                  <a:pt x="92" y="38"/>
                </a:cubicBezTo>
                <a:cubicBezTo>
                  <a:pt x="87" y="33"/>
                  <a:pt x="87" y="33"/>
                  <a:pt x="87" y="33"/>
                </a:cubicBezTo>
                <a:cubicBezTo>
                  <a:pt x="86" y="32"/>
                  <a:pt x="85" y="32"/>
                  <a:pt x="84" y="32"/>
                </a:cubicBezTo>
                <a:cubicBezTo>
                  <a:pt x="83" y="32"/>
                  <a:pt x="82" y="32"/>
                  <a:pt x="81" y="33"/>
                </a:cubicBezTo>
                <a:cubicBezTo>
                  <a:pt x="76" y="38"/>
                  <a:pt x="76" y="38"/>
                  <a:pt x="76" y="38"/>
                </a:cubicBezTo>
                <a:cubicBezTo>
                  <a:pt x="71" y="33"/>
                  <a:pt x="71" y="33"/>
                  <a:pt x="71" y="33"/>
                </a:cubicBezTo>
                <a:cubicBezTo>
                  <a:pt x="69" y="32"/>
                  <a:pt x="67" y="32"/>
                  <a:pt x="65" y="33"/>
                </a:cubicBezTo>
                <a:cubicBezTo>
                  <a:pt x="60" y="38"/>
                  <a:pt x="60" y="38"/>
                  <a:pt x="60" y="38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2"/>
                  <a:pt x="53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2"/>
                  <a:pt x="50" y="32"/>
                  <a:pt x="49" y="33"/>
                </a:cubicBezTo>
                <a:cubicBezTo>
                  <a:pt x="44" y="38"/>
                  <a:pt x="44" y="38"/>
                  <a:pt x="44" y="38"/>
                </a:cubicBezTo>
                <a:cubicBezTo>
                  <a:pt x="40" y="34"/>
                  <a:pt x="40" y="34"/>
                  <a:pt x="40" y="34"/>
                </a:cubicBezTo>
                <a:lnTo>
                  <a:pt x="40" y="24"/>
                </a:lnTo>
                <a:close/>
                <a:moveTo>
                  <a:pt x="41" y="47"/>
                </a:moveTo>
                <a:cubicBezTo>
                  <a:pt x="42" y="48"/>
                  <a:pt x="43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6" y="48"/>
                  <a:pt x="47" y="47"/>
                </a:cubicBezTo>
                <a:cubicBezTo>
                  <a:pt x="52" y="42"/>
                  <a:pt x="52" y="42"/>
                  <a:pt x="52" y="42"/>
                </a:cubicBezTo>
                <a:cubicBezTo>
                  <a:pt x="57" y="47"/>
                  <a:pt x="57" y="47"/>
                  <a:pt x="57" y="47"/>
                </a:cubicBezTo>
                <a:cubicBezTo>
                  <a:pt x="58" y="48"/>
                  <a:pt x="59" y="48"/>
                  <a:pt x="60" y="48"/>
                </a:cubicBezTo>
                <a:cubicBezTo>
                  <a:pt x="61" y="48"/>
                  <a:pt x="62" y="48"/>
                  <a:pt x="63" y="47"/>
                </a:cubicBezTo>
                <a:cubicBezTo>
                  <a:pt x="68" y="42"/>
                  <a:pt x="68" y="42"/>
                  <a:pt x="68" y="42"/>
                </a:cubicBezTo>
                <a:cubicBezTo>
                  <a:pt x="73" y="47"/>
                  <a:pt x="73" y="47"/>
                  <a:pt x="73" y="47"/>
                </a:cubicBezTo>
                <a:cubicBezTo>
                  <a:pt x="75" y="48"/>
                  <a:pt x="77" y="48"/>
                  <a:pt x="79" y="47"/>
                </a:cubicBezTo>
                <a:cubicBezTo>
                  <a:pt x="84" y="42"/>
                  <a:pt x="84" y="42"/>
                  <a:pt x="84" y="42"/>
                </a:cubicBezTo>
                <a:cubicBezTo>
                  <a:pt x="89" y="47"/>
                  <a:pt x="89" y="47"/>
                  <a:pt x="89" y="47"/>
                </a:cubicBezTo>
                <a:cubicBezTo>
                  <a:pt x="91" y="48"/>
                  <a:pt x="93" y="48"/>
                  <a:pt x="95" y="47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10" y="40"/>
                  <a:pt x="112" y="42"/>
                  <a:pt x="112" y="44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0" y="136"/>
                  <a:pt x="88" y="138"/>
                  <a:pt x="88" y="14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6" y="160"/>
                  <a:pt x="24" y="158"/>
                  <a:pt x="24" y="1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2"/>
                  <a:pt x="26" y="40"/>
                  <a:pt x="28" y="40"/>
                </a:cubicBezTo>
                <a:cubicBezTo>
                  <a:pt x="34" y="40"/>
                  <a:pt x="34" y="40"/>
                  <a:pt x="34" y="40"/>
                </a:cubicBezTo>
                <a:lnTo>
                  <a:pt x="41" y="47"/>
                </a:lnTo>
                <a:close/>
                <a:moveTo>
                  <a:pt x="106" y="144"/>
                </a:moveTo>
                <a:cubicBezTo>
                  <a:pt x="96" y="154"/>
                  <a:pt x="96" y="154"/>
                  <a:pt x="96" y="154"/>
                </a:cubicBezTo>
                <a:cubicBezTo>
                  <a:pt x="96" y="144"/>
                  <a:pt x="96" y="144"/>
                  <a:pt x="96" y="144"/>
                </a:cubicBezTo>
                <a:lnTo>
                  <a:pt x="106" y="144"/>
                </a:lnTo>
                <a:close/>
                <a:moveTo>
                  <a:pt x="128" y="172"/>
                </a:moveTo>
                <a:cubicBezTo>
                  <a:pt x="128" y="174"/>
                  <a:pt x="126" y="176"/>
                  <a:pt x="12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0" y="176"/>
                  <a:pt x="8" y="174"/>
                  <a:pt x="8" y="172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2"/>
                  <a:pt x="32" y="32"/>
                  <a:pt x="32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1" y="32"/>
                  <a:pt x="16" y="37"/>
                  <a:pt x="16" y="44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16" y="163"/>
                  <a:pt x="21" y="168"/>
                  <a:pt x="28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3" y="168"/>
                  <a:pt x="93" y="168"/>
                  <a:pt x="94" y="168"/>
                </a:cubicBezTo>
                <a:cubicBezTo>
                  <a:pt x="94" y="167"/>
                  <a:pt x="94" y="167"/>
                  <a:pt x="95" y="167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19" y="142"/>
                  <a:pt x="119" y="142"/>
                  <a:pt x="120" y="142"/>
                </a:cubicBezTo>
                <a:cubicBezTo>
                  <a:pt x="120" y="142"/>
                  <a:pt x="120" y="141"/>
                  <a:pt x="120" y="141"/>
                </a:cubicBezTo>
                <a:cubicBezTo>
                  <a:pt x="120" y="141"/>
                  <a:pt x="120" y="141"/>
                  <a:pt x="12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0" y="37"/>
                  <a:pt x="115" y="32"/>
                  <a:pt x="108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6" y="24"/>
                  <a:pt x="128" y="26"/>
                  <a:pt x="128" y="28"/>
                </a:cubicBezTo>
                <a:lnTo>
                  <a:pt x="128" y="172"/>
                </a:lnTo>
                <a:close/>
                <a:moveTo>
                  <a:pt x="44" y="84"/>
                </a:moveTo>
                <a:cubicBezTo>
                  <a:pt x="45" y="84"/>
                  <a:pt x="46" y="84"/>
                  <a:pt x="47" y="83"/>
                </a:cubicBezTo>
                <a:cubicBezTo>
                  <a:pt x="63" y="67"/>
                  <a:pt x="63" y="67"/>
                  <a:pt x="63" y="67"/>
                </a:cubicBezTo>
                <a:cubicBezTo>
                  <a:pt x="57" y="61"/>
                  <a:pt x="57" y="61"/>
                  <a:pt x="57" y="61"/>
                </a:cubicBezTo>
                <a:cubicBezTo>
                  <a:pt x="44" y="74"/>
                  <a:pt x="44" y="74"/>
                  <a:pt x="44" y="74"/>
                </a:cubicBezTo>
                <a:cubicBezTo>
                  <a:pt x="39" y="69"/>
                  <a:pt x="39" y="69"/>
                  <a:pt x="39" y="69"/>
                </a:cubicBezTo>
                <a:cubicBezTo>
                  <a:pt x="33" y="75"/>
                  <a:pt x="33" y="75"/>
                  <a:pt x="33" y="75"/>
                </a:cubicBezTo>
                <a:cubicBezTo>
                  <a:pt x="41" y="83"/>
                  <a:pt x="41" y="83"/>
                  <a:pt x="41" y="83"/>
                </a:cubicBezTo>
                <a:cubicBezTo>
                  <a:pt x="42" y="84"/>
                  <a:pt x="43" y="84"/>
                  <a:pt x="44" y="84"/>
                </a:cubicBezTo>
                <a:close/>
                <a:moveTo>
                  <a:pt x="100" y="72"/>
                </a:moveTo>
                <a:cubicBezTo>
                  <a:pt x="68" y="72"/>
                  <a:pt x="68" y="72"/>
                  <a:pt x="68" y="72"/>
                </a:cubicBezTo>
                <a:cubicBezTo>
                  <a:pt x="68" y="80"/>
                  <a:pt x="68" y="80"/>
                  <a:pt x="68" y="80"/>
                </a:cubicBezTo>
                <a:cubicBezTo>
                  <a:pt x="100" y="80"/>
                  <a:pt x="100" y="80"/>
                  <a:pt x="100" y="80"/>
                </a:cubicBezTo>
                <a:lnTo>
                  <a:pt x="100" y="72"/>
                </a:lnTo>
                <a:close/>
                <a:moveTo>
                  <a:pt x="44" y="108"/>
                </a:moveTo>
                <a:cubicBezTo>
                  <a:pt x="45" y="108"/>
                  <a:pt x="46" y="108"/>
                  <a:pt x="47" y="107"/>
                </a:cubicBezTo>
                <a:cubicBezTo>
                  <a:pt x="63" y="91"/>
                  <a:pt x="63" y="91"/>
                  <a:pt x="63" y="91"/>
                </a:cubicBezTo>
                <a:cubicBezTo>
                  <a:pt x="57" y="85"/>
                  <a:pt x="57" y="85"/>
                  <a:pt x="57" y="85"/>
                </a:cubicBezTo>
                <a:cubicBezTo>
                  <a:pt x="44" y="98"/>
                  <a:pt x="44" y="98"/>
                  <a:pt x="44" y="98"/>
                </a:cubicBezTo>
                <a:cubicBezTo>
                  <a:pt x="39" y="93"/>
                  <a:pt x="39" y="93"/>
                  <a:pt x="39" y="93"/>
                </a:cubicBezTo>
                <a:cubicBezTo>
                  <a:pt x="33" y="99"/>
                  <a:pt x="33" y="99"/>
                  <a:pt x="33" y="99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2" y="108"/>
                  <a:pt x="43" y="108"/>
                  <a:pt x="44" y="108"/>
                </a:cubicBezTo>
                <a:close/>
                <a:moveTo>
                  <a:pt x="100" y="96"/>
                </a:moveTo>
                <a:cubicBezTo>
                  <a:pt x="68" y="96"/>
                  <a:pt x="68" y="96"/>
                  <a:pt x="68" y="96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100" y="104"/>
                  <a:pt x="100" y="104"/>
                  <a:pt x="100" y="104"/>
                </a:cubicBezTo>
                <a:lnTo>
                  <a:pt x="100" y="96"/>
                </a:lnTo>
                <a:close/>
                <a:moveTo>
                  <a:pt x="44" y="132"/>
                </a:moveTo>
                <a:cubicBezTo>
                  <a:pt x="45" y="132"/>
                  <a:pt x="46" y="132"/>
                  <a:pt x="47" y="131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41" y="131"/>
                  <a:pt x="41" y="131"/>
                  <a:pt x="41" y="131"/>
                </a:cubicBezTo>
                <a:cubicBezTo>
                  <a:pt x="42" y="132"/>
                  <a:pt x="43" y="132"/>
                  <a:pt x="44" y="132"/>
                </a:cubicBezTo>
                <a:close/>
                <a:moveTo>
                  <a:pt x="100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100" y="128"/>
                  <a:pt x="100" y="128"/>
                  <a:pt x="100" y="128"/>
                </a:cubicBezTo>
                <a:lnTo>
                  <a:pt x="10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1" name="Freeform 694"/>
          <p:cNvSpPr>
            <a:spLocks noEditPoints="1"/>
          </p:cNvSpPr>
          <p:nvPr/>
        </p:nvSpPr>
        <p:spPr bwMode="auto">
          <a:xfrm>
            <a:off x="7123034" y="3875968"/>
            <a:ext cx="410813" cy="385477"/>
          </a:xfrm>
          <a:custGeom>
            <a:avLst/>
            <a:gdLst>
              <a:gd name="T0" fmla="*/ 152 w 192"/>
              <a:gd name="T1" fmla="*/ 108 h 180"/>
              <a:gd name="T2" fmla="*/ 104 w 192"/>
              <a:gd name="T3" fmla="*/ 52 h 180"/>
              <a:gd name="T4" fmla="*/ 88 w 192"/>
              <a:gd name="T5" fmla="*/ 23 h 180"/>
              <a:gd name="T6" fmla="*/ 116 w 192"/>
              <a:gd name="T7" fmla="*/ 24 h 180"/>
              <a:gd name="T8" fmla="*/ 105 w 192"/>
              <a:gd name="T9" fmla="*/ 8 h 180"/>
              <a:gd name="T10" fmla="*/ 73 w 192"/>
              <a:gd name="T11" fmla="*/ 8 h 180"/>
              <a:gd name="T12" fmla="*/ 40 w 192"/>
              <a:gd name="T13" fmla="*/ 12 h 180"/>
              <a:gd name="T14" fmla="*/ 73 w 192"/>
              <a:gd name="T15" fmla="*/ 16 h 180"/>
              <a:gd name="T16" fmla="*/ 64 w 192"/>
              <a:gd name="T17" fmla="*/ 48 h 180"/>
              <a:gd name="T18" fmla="*/ 28 w 192"/>
              <a:gd name="T19" fmla="*/ 128 h 180"/>
              <a:gd name="T20" fmla="*/ 104 w 192"/>
              <a:gd name="T21" fmla="*/ 136 h 180"/>
              <a:gd name="T22" fmla="*/ 112 w 192"/>
              <a:gd name="T23" fmla="*/ 120 h 180"/>
              <a:gd name="T24" fmla="*/ 128 w 192"/>
              <a:gd name="T25" fmla="*/ 136 h 180"/>
              <a:gd name="T26" fmla="*/ 136 w 192"/>
              <a:gd name="T27" fmla="*/ 144 h 180"/>
              <a:gd name="T28" fmla="*/ 192 w 192"/>
              <a:gd name="T29" fmla="*/ 136 h 180"/>
              <a:gd name="T30" fmla="*/ 116 w 192"/>
              <a:gd name="T31" fmla="*/ 8 h 180"/>
              <a:gd name="T32" fmla="*/ 112 w 192"/>
              <a:gd name="T33" fmla="*/ 12 h 180"/>
              <a:gd name="T34" fmla="*/ 48 w 192"/>
              <a:gd name="T35" fmla="*/ 12 h 180"/>
              <a:gd name="T36" fmla="*/ 52 w 192"/>
              <a:gd name="T37" fmla="*/ 16 h 180"/>
              <a:gd name="T38" fmla="*/ 84 w 192"/>
              <a:gd name="T39" fmla="*/ 16 h 180"/>
              <a:gd name="T40" fmla="*/ 52 w 192"/>
              <a:gd name="T41" fmla="*/ 128 h 180"/>
              <a:gd name="T42" fmla="*/ 69 w 192"/>
              <a:gd name="T43" fmla="*/ 58 h 180"/>
              <a:gd name="T44" fmla="*/ 80 w 192"/>
              <a:gd name="T45" fmla="*/ 40 h 180"/>
              <a:gd name="T46" fmla="*/ 96 w 192"/>
              <a:gd name="T47" fmla="*/ 55 h 180"/>
              <a:gd name="T48" fmla="*/ 115 w 192"/>
              <a:gd name="T49" fmla="*/ 96 h 180"/>
              <a:gd name="T50" fmla="*/ 52 w 192"/>
              <a:gd name="T51" fmla="*/ 128 h 180"/>
              <a:gd name="T52" fmla="*/ 60 w 192"/>
              <a:gd name="T53" fmla="*/ 104 h 180"/>
              <a:gd name="T54" fmla="*/ 96 w 192"/>
              <a:gd name="T55" fmla="*/ 108 h 180"/>
              <a:gd name="T56" fmla="*/ 140 w 192"/>
              <a:gd name="T57" fmla="*/ 112 h 180"/>
              <a:gd name="T58" fmla="*/ 108 w 192"/>
              <a:gd name="T59" fmla="*/ 104 h 180"/>
              <a:gd name="T60" fmla="*/ 140 w 192"/>
              <a:gd name="T61" fmla="*/ 112 h 180"/>
              <a:gd name="T62" fmla="*/ 144 w 192"/>
              <a:gd name="T63" fmla="*/ 152 h 180"/>
              <a:gd name="T64" fmla="*/ 144 w 192"/>
              <a:gd name="T65" fmla="*/ 180 h 180"/>
              <a:gd name="T66" fmla="*/ 160 w 192"/>
              <a:gd name="T67" fmla="*/ 172 h 180"/>
              <a:gd name="T68" fmla="*/ 169 w 192"/>
              <a:gd name="T69" fmla="*/ 168 h 180"/>
              <a:gd name="T70" fmla="*/ 120 w 192"/>
              <a:gd name="T71" fmla="*/ 164 h 180"/>
              <a:gd name="T72" fmla="*/ 120 w 192"/>
              <a:gd name="T73" fmla="*/ 144 h 180"/>
              <a:gd name="T74" fmla="*/ 128 w 192"/>
              <a:gd name="T75" fmla="*/ 180 h 180"/>
              <a:gd name="T76" fmla="*/ 120 w 192"/>
              <a:gd name="T77" fmla="*/ 180 h 180"/>
              <a:gd name="T78" fmla="*/ 85 w 192"/>
              <a:gd name="T79" fmla="*/ 169 h 180"/>
              <a:gd name="T80" fmla="*/ 64 w 192"/>
              <a:gd name="T81" fmla="*/ 164 h 180"/>
              <a:gd name="T82" fmla="*/ 43 w 192"/>
              <a:gd name="T83" fmla="*/ 169 h 180"/>
              <a:gd name="T84" fmla="*/ 26 w 192"/>
              <a:gd name="T85" fmla="*/ 172 h 180"/>
              <a:gd name="T86" fmla="*/ 37 w 192"/>
              <a:gd name="T87" fmla="*/ 175 h 180"/>
              <a:gd name="T88" fmla="*/ 64 w 192"/>
              <a:gd name="T89" fmla="*/ 172 h 180"/>
              <a:gd name="T90" fmla="*/ 91 w 192"/>
              <a:gd name="T91" fmla="*/ 175 h 180"/>
              <a:gd name="T92" fmla="*/ 104 w 192"/>
              <a:gd name="T93" fmla="*/ 177 h 180"/>
              <a:gd name="T94" fmla="*/ 112 w 192"/>
              <a:gd name="T95" fmla="*/ 16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2" h="180">
                <a:moveTo>
                  <a:pt x="144" y="128"/>
                </a:moveTo>
                <a:cubicBezTo>
                  <a:pt x="144" y="119"/>
                  <a:pt x="144" y="119"/>
                  <a:pt x="144" y="119"/>
                </a:cubicBezTo>
                <a:cubicBezTo>
                  <a:pt x="149" y="118"/>
                  <a:pt x="152" y="113"/>
                  <a:pt x="152" y="108"/>
                </a:cubicBezTo>
                <a:cubicBezTo>
                  <a:pt x="152" y="101"/>
                  <a:pt x="147" y="96"/>
                  <a:pt x="140" y="96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37" y="76"/>
                  <a:pt x="123" y="59"/>
                  <a:pt x="104" y="5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39"/>
                  <a:pt x="97" y="32"/>
                  <a:pt x="88" y="32"/>
                </a:cubicBezTo>
                <a:cubicBezTo>
                  <a:pt x="88" y="23"/>
                  <a:pt x="88" y="23"/>
                  <a:pt x="88" y="23"/>
                </a:cubicBezTo>
                <a:cubicBezTo>
                  <a:pt x="91" y="22"/>
                  <a:pt x="94" y="19"/>
                  <a:pt x="95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06" y="21"/>
                  <a:pt x="111" y="24"/>
                  <a:pt x="116" y="24"/>
                </a:cubicBezTo>
                <a:cubicBezTo>
                  <a:pt x="123" y="24"/>
                  <a:pt x="128" y="19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ubicBezTo>
                  <a:pt x="111" y="0"/>
                  <a:pt x="106" y="3"/>
                  <a:pt x="105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4" y="3"/>
                  <a:pt x="89" y="0"/>
                  <a:pt x="84" y="0"/>
                </a:cubicBezTo>
                <a:cubicBezTo>
                  <a:pt x="79" y="0"/>
                  <a:pt x="74" y="3"/>
                  <a:pt x="7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2" y="3"/>
                  <a:pt x="57" y="0"/>
                  <a:pt x="52" y="0"/>
                </a:cubicBezTo>
                <a:cubicBezTo>
                  <a:pt x="45" y="0"/>
                  <a:pt x="40" y="5"/>
                  <a:pt x="40" y="12"/>
                </a:cubicBezTo>
                <a:cubicBezTo>
                  <a:pt x="40" y="19"/>
                  <a:pt x="45" y="24"/>
                  <a:pt x="52" y="24"/>
                </a:cubicBezTo>
                <a:cubicBezTo>
                  <a:pt x="57" y="24"/>
                  <a:pt x="62" y="21"/>
                  <a:pt x="6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9"/>
                  <a:pt x="77" y="22"/>
                  <a:pt x="80" y="23"/>
                </a:cubicBezTo>
                <a:cubicBezTo>
                  <a:pt x="80" y="32"/>
                  <a:pt x="80" y="32"/>
                  <a:pt x="80" y="32"/>
                </a:cubicBezTo>
                <a:cubicBezTo>
                  <a:pt x="71" y="32"/>
                  <a:pt x="64" y="39"/>
                  <a:pt x="64" y="48"/>
                </a:cubicBezTo>
                <a:cubicBezTo>
                  <a:pt x="64" y="52"/>
                  <a:pt x="64" y="52"/>
                  <a:pt x="64" y="52"/>
                </a:cubicBezTo>
                <a:cubicBezTo>
                  <a:pt x="42" y="60"/>
                  <a:pt x="28" y="81"/>
                  <a:pt x="28" y="104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6"/>
                  <a:pt x="0" y="136"/>
                  <a:pt x="0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2" y="128"/>
                  <a:pt x="192" y="128"/>
                  <a:pt x="192" y="128"/>
                </a:cubicBezTo>
                <a:lnTo>
                  <a:pt x="144" y="128"/>
                </a:lnTo>
                <a:close/>
                <a:moveTo>
                  <a:pt x="116" y="8"/>
                </a:moveTo>
                <a:cubicBezTo>
                  <a:pt x="118" y="8"/>
                  <a:pt x="120" y="10"/>
                  <a:pt x="120" y="12"/>
                </a:cubicBezTo>
                <a:cubicBezTo>
                  <a:pt x="120" y="14"/>
                  <a:pt x="118" y="16"/>
                  <a:pt x="116" y="16"/>
                </a:cubicBezTo>
                <a:cubicBezTo>
                  <a:pt x="114" y="16"/>
                  <a:pt x="112" y="14"/>
                  <a:pt x="112" y="12"/>
                </a:cubicBezTo>
                <a:cubicBezTo>
                  <a:pt x="112" y="10"/>
                  <a:pt x="114" y="8"/>
                  <a:pt x="116" y="8"/>
                </a:cubicBezTo>
                <a:close/>
                <a:moveTo>
                  <a:pt x="52" y="16"/>
                </a:moveTo>
                <a:cubicBezTo>
                  <a:pt x="50" y="16"/>
                  <a:pt x="48" y="14"/>
                  <a:pt x="48" y="12"/>
                </a:cubicBezTo>
                <a:cubicBezTo>
                  <a:pt x="48" y="10"/>
                  <a:pt x="50" y="8"/>
                  <a:pt x="52" y="8"/>
                </a:cubicBezTo>
                <a:cubicBezTo>
                  <a:pt x="54" y="8"/>
                  <a:pt x="56" y="10"/>
                  <a:pt x="56" y="12"/>
                </a:cubicBezTo>
                <a:cubicBezTo>
                  <a:pt x="56" y="14"/>
                  <a:pt x="54" y="16"/>
                  <a:pt x="52" y="16"/>
                </a:cubicBezTo>
                <a:close/>
                <a:moveTo>
                  <a:pt x="84" y="8"/>
                </a:moveTo>
                <a:cubicBezTo>
                  <a:pt x="86" y="8"/>
                  <a:pt x="88" y="10"/>
                  <a:pt x="88" y="12"/>
                </a:cubicBezTo>
                <a:cubicBezTo>
                  <a:pt x="88" y="14"/>
                  <a:pt x="86" y="16"/>
                  <a:pt x="84" y="16"/>
                </a:cubicBezTo>
                <a:cubicBezTo>
                  <a:pt x="82" y="16"/>
                  <a:pt x="80" y="14"/>
                  <a:pt x="80" y="12"/>
                </a:cubicBezTo>
                <a:cubicBezTo>
                  <a:pt x="80" y="10"/>
                  <a:pt x="82" y="8"/>
                  <a:pt x="84" y="8"/>
                </a:cubicBezTo>
                <a:close/>
                <a:moveTo>
                  <a:pt x="52" y="128"/>
                </a:moveTo>
                <a:cubicBezTo>
                  <a:pt x="36" y="128"/>
                  <a:pt x="36" y="128"/>
                  <a:pt x="36" y="128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6" y="83"/>
                  <a:pt x="49" y="65"/>
                  <a:pt x="69" y="58"/>
                </a:cubicBezTo>
                <a:cubicBezTo>
                  <a:pt x="71" y="58"/>
                  <a:pt x="72" y="56"/>
                  <a:pt x="72" y="55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4"/>
                  <a:pt x="76" y="40"/>
                  <a:pt x="80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92" y="40"/>
                  <a:pt x="96" y="44"/>
                  <a:pt x="96" y="48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6"/>
                  <a:pt x="97" y="58"/>
                  <a:pt x="99" y="58"/>
                </a:cubicBezTo>
                <a:cubicBezTo>
                  <a:pt x="116" y="64"/>
                  <a:pt x="128" y="79"/>
                  <a:pt x="131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1" y="82"/>
                  <a:pt x="99" y="72"/>
                  <a:pt x="84" y="72"/>
                </a:cubicBezTo>
                <a:cubicBezTo>
                  <a:pt x="66" y="72"/>
                  <a:pt x="52" y="86"/>
                  <a:pt x="52" y="104"/>
                </a:cubicBezTo>
                <a:lnTo>
                  <a:pt x="52" y="128"/>
                </a:lnTo>
                <a:close/>
                <a:moveTo>
                  <a:pt x="104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91"/>
                  <a:pt x="71" y="80"/>
                  <a:pt x="84" y="80"/>
                </a:cubicBezTo>
                <a:cubicBezTo>
                  <a:pt x="94" y="80"/>
                  <a:pt x="103" y="87"/>
                  <a:pt x="107" y="96"/>
                </a:cubicBezTo>
                <a:cubicBezTo>
                  <a:pt x="101" y="97"/>
                  <a:pt x="96" y="102"/>
                  <a:pt x="96" y="108"/>
                </a:cubicBezTo>
                <a:cubicBezTo>
                  <a:pt x="96" y="113"/>
                  <a:pt x="99" y="118"/>
                  <a:pt x="104" y="119"/>
                </a:cubicBezTo>
                <a:lnTo>
                  <a:pt x="104" y="128"/>
                </a:lnTo>
                <a:close/>
                <a:moveTo>
                  <a:pt x="140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6" y="112"/>
                  <a:pt x="104" y="110"/>
                  <a:pt x="104" y="108"/>
                </a:cubicBezTo>
                <a:cubicBezTo>
                  <a:pt x="104" y="106"/>
                  <a:pt x="106" y="104"/>
                  <a:pt x="10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2" y="104"/>
                  <a:pt x="144" y="106"/>
                  <a:pt x="144" y="108"/>
                </a:cubicBezTo>
                <a:cubicBezTo>
                  <a:pt x="144" y="110"/>
                  <a:pt x="142" y="112"/>
                  <a:pt x="140" y="112"/>
                </a:cubicBezTo>
                <a:close/>
                <a:moveTo>
                  <a:pt x="149" y="169"/>
                </a:moveTo>
                <a:cubicBezTo>
                  <a:pt x="147" y="171"/>
                  <a:pt x="146" y="172"/>
                  <a:pt x="144" y="17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80"/>
                  <a:pt x="136" y="180"/>
                  <a:pt x="136" y="180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50" y="180"/>
                  <a:pt x="153" y="177"/>
                  <a:pt x="155" y="175"/>
                </a:cubicBezTo>
                <a:cubicBezTo>
                  <a:pt x="157" y="173"/>
                  <a:pt x="158" y="172"/>
                  <a:pt x="160" y="172"/>
                </a:cubicBezTo>
                <a:cubicBezTo>
                  <a:pt x="162" y="172"/>
                  <a:pt x="163" y="173"/>
                  <a:pt x="164" y="174"/>
                </a:cubicBezTo>
                <a:cubicBezTo>
                  <a:pt x="166" y="172"/>
                  <a:pt x="166" y="172"/>
                  <a:pt x="166" y="172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67" y="166"/>
                  <a:pt x="165" y="164"/>
                  <a:pt x="160" y="164"/>
                </a:cubicBezTo>
                <a:cubicBezTo>
                  <a:pt x="154" y="164"/>
                  <a:pt x="151" y="167"/>
                  <a:pt x="149" y="169"/>
                </a:cubicBezTo>
                <a:close/>
                <a:moveTo>
                  <a:pt x="120" y="164"/>
                </a:moveTo>
                <a:cubicBezTo>
                  <a:pt x="128" y="164"/>
                  <a:pt x="128" y="164"/>
                  <a:pt x="128" y="16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0" y="144"/>
                  <a:pt x="120" y="144"/>
                  <a:pt x="120" y="144"/>
                </a:cubicBezTo>
                <a:lnTo>
                  <a:pt x="120" y="164"/>
                </a:lnTo>
                <a:close/>
                <a:moveTo>
                  <a:pt x="120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0" y="172"/>
                  <a:pt x="120" y="172"/>
                  <a:pt x="120" y="172"/>
                </a:cubicBezTo>
                <a:lnTo>
                  <a:pt x="120" y="180"/>
                </a:lnTo>
                <a:close/>
                <a:moveTo>
                  <a:pt x="104" y="167"/>
                </a:moveTo>
                <a:cubicBezTo>
                  <a:pt x="102" y="165"/>
                  <a:pt x="100" y="164"/>
                  <a:pt x="96" y="164"/>
                </a:cubicBezTo>
                <a:cubicBezTo>
                  <a:pt x="90" y="164"/>
                  <a:pt x="87" y="167"/>
                  <a:pt x="85" y="169"/>
                </a:cubicBezTo>
                <a:cubicBezTo>
                  <a:pt x="83" y="171"/>
                  <a:pt x="82" y="172"/>
                  <a:pt x="80" y="172"/>
                </a:cubicBezTo>
                <a:cubicBezTo>
                  <a:pt x="78" y="172"/>
                  <a:pt x="77" y="171"/>
                  <a:pt x="75" y="169"/>
                </a:cubicBezTo>
                <a:cubicBezTo>
                  <a:pt x="73" y="167"/>
                  <a:pt x="70" y="164"/>
                  <a:pt x="64" y="164"/>
                </a:cubicBezTo>
                <a:cubicBezTo>
                  <a:pt x="58" y="164"/>
                  <a:pt x="55" y="167"/>
                  <a:pt x="53" y="169"/>
                </a:cubicBezTo>
                <a:cubicBezTo>
                  <a:pt x="51" y="171"/>
                  <a:pt x="50" y="172"/>
                  <a:pt x="48" y="172"/>
                </a:cubicBezTo>
                <a:cubicBezTo>
                  <a:pt x="46" y="172"/>
                  <a:pt x="45" y="171"/>
                  <a:pt x="43" y="169"/>
                </a:cubicBezTo>
                <a:cubicBezTo>
                  <a:pt x="41" y="167"/>
                  <a:pt x="38" y="164"/>
                  <a:pt x="32" y="164"/>
                </a:cubicBezTo>
                <a:cubicBezTo>
                  <a:pt x="27" y="164"/>
                  <a:pt x="25" y="166"/>
                  <a:pt x="23" y="168"/>
                </a:cubicBezTo>
                <a:cubicBezTo>
                  <a:pt x="26" y="172"/>
                  <a:pt x="26" y="172"/>
                  <a:pt x="26" y="172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9" y="173"/>
                  <a:pt x="30" y="172"/>
                  <a:pt x="32" y="172"/>
                </a:cubicBezTo>
                <a:cubicBezTo>
                  <a:pt x="34" y="172"/>
                  <a:pt x="35" y="173"/>
                  <a:pt x="37" y="175"/>
                </a:cubicBezTo>
                <a:cubicBezTo>
                  <a:pt x="39" y="177"/>
                  <a:pt x="42" y="180"/>
                  <a:pt x="48" y="180"/>
                </a:cubicBezTo>
                <a:cubicBezTo>
                  <a:pt x="54" y="180"/>
                  <a:pt x="57" y="177"/>
                  <a:pt x="59" y="175"/>
                </a:cubicBezTo>
                <a:cubicBezTo>
                  <a:pt x="61" y="173"/>
                  <a:pt x="62" y="172"/>
                  <a:pt x="64" y="172"/>
                </a:cubicBezTo>
                <a:cubicBezTo>
                  <a:pt x="66" y="172"/>
                  <a:pt x="67" y="173"/>
                  <a:pt x="69" y="175"/>
                </a:cubicBezTo>
                <a:cubicBezTo>
                  <a:pt x="71" y="177"/>
                  <a:pt x="74" y="180"/>
                  <a:pt x="80" y="180"/>
                </a:cubicBezTo>
                <a:cubicBezTo>
                  <a:pt x="86" y="180"/>
                  <a:pt x="89" y="177"/>
                  <a:pt x="91" y="175"/>
                </a:cubicBezTo>
                <a:cubicBezTo>
                  <a:pt x="93" y="173"/>
                  <a:pt x="94" y="172"/>
                  <a:pt x="96" y="172"/>
                </a:cubicBezTo>
                <a:cubicBezTo>
                  <a:pt x="98" y="172"/>
                  <a:pt x="99" y="173"/>
                  <a:pt x="101" y="175"/>
                </a:cubicBezTo>
                <a:cubicBezTo>
                  <a:pt x="102" y="176"/>
                  <a:pt x="103" y="177"/>
                  <a:pt x="104" y="177"/>
                </a:cubicBezTo>
                <a:cubicBezTo>
                  <a:pt x="104" y="180"/>
                  <a:pt x="104" y="180"/>
                  <a:pt x="104" y="180"/>
                </a:cubicBezTo>
                <a:cubicBezTo>
                  <a:pt x="112" y="180"/>
                  <a:pt x="112" y="180"/>
                  <a:pt x="112" y="18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04" y="160"/>
                  <a:pt x="104" y="160"/>
                  <a:pt x="104" y="160"/>
                </a:cubicBezTo>
                <a:lnTo>
                  <a:pt x="104" y="1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8" name="Freeform 703"/>
          <p:cNvSpPr>
            <a:spLocks noEditPoints="1"/>
          </p:cNvSpPr>
          <p:nvPr/>
        </p:nvSpPr>
        <p:spPr bwMode="auto">
          <a:xfrm>
            <a:off x="6309552" y="3944738"/>
            <a:ext cx="445199" cy="307658"/>
          </a:xfrm>
          <a:custGeom>
            <a:avLst/>
            <a:gdLst>
              <a:gd name="T0" fmla="*/ 140 w 208"/>
              <a:gd name="T1" fmla="*/ 40 h 144"/>
              <a:gd name="T2" fmla="*/ 64 w 208"/>
              <a:gd name="T3" fmla="*/ 16 h 144"/>
              <a:gd name="T4" fmla="*/ 48 w 208"/>
              <a:gd name="T5" fmla="*/ 16 h 144"/>
              <a:gd name="T6" fmla="*/ 28 w 208"/>
              <a:gd name="T7" fmla="*/ 16 h 144"/>
              <a:gd name="T8" fmla="*/ 26 w 208"/>
              <a:gd name="T9" fmla="*/ 56 h 144"/>
              <a:gd name="T10" fmla="*/ 7 w 208"/>
              <a:gd name="T11" fmla="*/ 87 h 144"/>
              <a:gd name="T12" fmla="*/ 11 w 208"/>
              <a:gd name="T13" fmla="*/ 124 h 144"/>
              <a:gd name="T14" fmla="*/ 147 w 208"/>
              <a:gd name="T15" fmla="*/ 141 h 144"/>
              <a:gd name="T16" fmla="*/ 184 w 208"/>
              <a:gd name="T17" fmla="*/ 104 h 144"/>
              <a:gd name="T18" fmla="*/ 184 w 208"/>
              <a:gd name="T19" fmla="*/ 79 h 144"/>
              <a:gd name="T20" fmla="*/ 140 w 208"/>
              <a:gd name="T21" fmla="*/ 48 h 144"/>
              <a:gd name="T22" fmla="*/ 208 w 208"/>
              <a:gd name="T23" fmla="*/ 52 h 144"/>
              <a:gd name="T24" fmla="*/ 24 w 208"/>
              <a:gd name="T25" fmla="*/ 41 h 144"/>
              <a:gd name="T26" fmla="*/ 76 w 208"/>
              <a:gd name="T27" fmla="*/ 24 h 144"/>
              <a:gd name="T28" fmla="*/ 38 w 208"/>
              <a:gd name="T29" fmla="*/ 56 h 144"/>
              <a:gd name="T30" fmla="*/ 144 w 208"/>
              <a:gd name="T31" fmla="*/ 134 h 144"/>
              <a:gd name="T32" fmla="*/ 39 w 208"/>
              <a:gd name="T33" fmla="*/ 133 h 144"/>
              <a:gd name="T34" fmla="*/ 14 w 208"/>
              <a:gd name="T35" fmla="*/ 92 h 144"/>
              <a:gd name="T36" fmla="*/ 35 w 208"/>
              <a:gd name="T37" fmla="*/ 108 h 144"/>
              <a:gd name="T38" fmla="*/ 60 w 208"/>
              <a:gd name="T39" fmla="*/ 120 h 144"/>
              <a:gd name="T40" fmla="*/ 76 w 208"/>
              <a:gd name="T41" fmla="*/ 132 h 144"/>
              <a:gd name="T42" fmla="*/ 92 w 208"/>
              <a:gd name="T43" fmla="*/ 120 h 144"/>
              <a:gd name="T44" fmla="*/ 121 w 208"/>
              <a:gd name="T45" fmla="*/ 116 h 144"/>
              <a:gd name="T46" fmla="*/ 140 w 208"/>
              <a:gd name="T47" fmla="*/ 111 h 144"/>
              <a:gd name="T48" fmla="*/ 164 w 208"/>
              <a:gd name="T49" fmla="*/ 95 h 144"/>
              <a:gd name="T50" fmla="*/ 20 w 208"/>
              <a:gd name="T51" fmla="*/ 104 h 144"/>
              <a:gd name="T52" fmla="*/ 28 w 208"/>
              <a:gd name="T53" fmla="*/ 104 h 144"/>
              <a:gd name="T54" fmla="*/ 48 w 208"/>
              <a:gd name="T55" fmla="*/ 116 h 144"/>
              <a:gd name="T56" fmla="*/ 72 w 208"/>
              <a:gd name="T57" fmla="*/ 120 h 144"/>
              <a:gd name="T58" fmla="*/ 72 w 208"/>
              <a:gd name="T59" fmla="*/ 120 h 144"/>
              <a:gd name="T60" fmla="*/ 104 w 208"/>
              <a:gd name="T61" fmla="*/ 124 h 144"/>
              <a:gd name="T62" fmla="*/ 136 w 208"/>
              <a:gd name="T63" fmla="*/ 120 h 144"/>
              <a:gd name="T64" fmla="*/ 152 w 208"/>
              <a:gd name="T65" fmla="*/ 103 h 144"/>
              <a:gd name="T66" fmla="*/ 152 w 208"/>
              <a:gd name="T67" fmla="*/ 104 h 144"/>
              <a:gd name="T68" fmla="*/ 49 w 208"/>
              <a:gd name="T69" fmla="*/ 108 h 144"/>
              <a:gd name="T70" fmla="*/ 144 w 208"/>
              <a:gd name="T71" fmla="*/ 64 h 144"/>
              <a:gd name="T72" fmla="*/ 188 w 208"/>
              <a:gd name="T73" fmla="*/ 40 h 144"/>
              <a:gd name="T74" fmla="*/ 48 w 208"/>
              <a:gd name="T75" fmla="*/ 88 h 144"/>
              <a:gd name="T76" fmla="*/ 88 w 208"/>
              <a:gd name="T77" fmla="*/ 88 h 144"/>
              <a:gd name="T78" fmla="*/ 88 w 208"/>
              <a:gd name="T79" fmla="*/ 88 h 144"/>
              <a:gd name="T80" fmla="*/ 112 w 208"/>
              <a:gd name="T81" fmla="*/ 96 h 144"/>
              <a:gd name="T82" fmla="*/ 120 w 208"/>
              <a:gd name="T83" fmla="*/ 96 h 144"/>
              <a:gd name="T84" fmla="*/ 48 w 208"/>
              <a:gd name="T85" fmla="*/ 72 h 144"/>
              <a:gd name="T86" fmla="*/ 88 w 208"/>
              <a:gd name="T87" fmla="*/ 72 h 144"/>
              <a:gd name="T88" fmla="*/ 88 w 208"/>
              <a:gd name="T89" fmla="*/ 72 h 144"/>
              <a:gd name="T90" fmla="*/ 112 w 208"/>
              <a:gd name="T91" fmla="*/ 80 h 144"/>
              <a:gd name="T92" fmla="*/ 120 w 208"/>
              <a:gd name="T93" fmla="*/ 80 h 144"/>
              <a:gd name="T94" fmla="*/ 48 w 208"/>
              <a:gd name="T95" fmla="*/ 40 h 144"/>
              <a:gd name="T96" fmla="*/ 88 w 208"/>
              <a:gd name="T97" fmla="*/ 40 h 144"/>
              <a:gd name="T98" fmla="*/ 88 w 208"/>
              <a:gd name="T99" fmla="*/ 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8" h="144">
                <a:moveTo>
                  <a:pt x="204" y="32"/>
                </a:moveTo>
                <a:cubicBezTo>
                  <a:pt x="188" y="32"/>
                  <a:pt x="188" y="32"/>
                  <a:pt x="188" y="32"/>
                </a:cubicBezTo>
                <a:cubicBezTo>
                  <a:pt x="183" y="32"/>
                  <a:pt x="178" y="35"/>
                  <a:pt x="177" y="4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39" y="36"/>
                  <a:pt x="136" y="32"/>
                  <a:pt x="131" y="31"/>
                </a:cubicBezTo>
                <a:cubicBezTo>
                  <a:pt x="78" y="16"/>
                  <a:pt x="78" y="16"/>
                  <a:pt x="78" y="16"/>
                </a:cubicBezTo>
                <a:cubicBezTo>
                  <a:pt x="77" y="16"/>
                  <a:pt x="76" y="16"/>
                  <a:pt x="7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8"/>
                  <a:pt x="64" y="8"/>
                  <a:pt x="64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16"/>
                  <a:pt x="56" y="16"/>
                  <a:pt x="56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0"/>
                  <a:pt x="48" y="0"/>
                  <a:pt x="4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16"/>
                  <a:pt x="40" y="16"/>
                  <a:pt x="4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1" y="16"/>
                  <a:pt x="16" y="21"/>
                  <a:pt x="16" y="28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4"/>
                  <a:pt x="17" y="47"/>
                  <a:pt x="20" y="49"/>
                </a:cubicBezTo>
                <a:cubicBezTo>
                  <a:pt x="26" y="56"/>
                  <a:pt x="26" y="56"/>
                  <a:pt x="26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2" y="84"/>
                  <a:pt x="7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4" y="91"/>
                  <a:pt x="1" y="95"/>
                  <a:pt x="0" y="100"/>
                </a:cubicBezTo>
                <a:cubicBezTo>
                  <a:pt x="0" y="101"/>
                  <a:pt x="0" y="103"/>
                  <a:pt x="0" y="104"/>
                </a:cubicBezTo>
                <a:cubicBezTo>
                  <a:pt x="0" y="112"/>
                  <a:pt x="4" y="120"/>
                  <a:pt x="11" y="124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8" y="143"/>
                  <a:pt x="43" y="144"/>
                  <a:pt x="48" y="144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40" y="144"/>
                  <a:pt x="143" y="143"/>
                  <a:pt x="147" y="14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7" y="141"/>
                  <a:pt x="148" y="141"/>
                  <a:pt x="148" y="141"/>
                </a:cubicBezTo>
                <a:cubicBezTo>
                  <a:pt x="173" y="124"/>
                  <a:pt x="173" y="124"/>
                  <a:pt x="173" y="124"/>
                </a:cubicBezTo>
                <a:cubicBezTo>
                  <a:pt x="180" y="120"/>
                  <a:pt x="184" y="112"/>
                  <a:pt x="184" y="104"/>
                </a:cubicBezTo>
                <a:cubicBezTo>
                  <a:pt x="184" y="103"/>
                  <a:pt x="184" y="101"/>
                  <a:pt x="184" y="100"/>
                </a:cubicBezTo>
                <a:cubicBezTo>
                  <a:pt x="183" y="94"/>
                  <a:pt x="180" y="90"/>
                  <a:pt x="176" y="86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3" y="81"/>
                  <a:pt x="184" y="81"/>
                  <a:pt x="184" y="79"/>
                </a:cubicBezTo>
                <a:cubicBezTo>
                  <a:pt x="184" y="78"/>
                  <a:pt x="184" y="77"/>
                  <a:pt x="183" y="76"/>
                </a:cubicBezTo>
                <a:cubicBezTo>
                  <a:pt x="174" y="64"/>
                  <a:pt x="160" y="56"/>
                  <a:pt x="144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8" y="53"/>
                  <a:pt x="183" y="56"/>
                  <a:pt x="188" y="56"/>
                </a:cubicBezTo>
                <a:cubicBezTo>
                  <a:pt x="204" y="56"/>
                  <a:pt x="204" y="56"/>
                  <a:pt x="204" y="56"/>
                </a:cubicBezTo>
                <a:cubicBezTo>
                  <a:pt x="206" y="56"/>
                  <a:pt x="208" y="54"/>
                  <a:pt x="208" y="52"/>
                </a:cubicBezTo>
                <a:cubicBezTo>
                  <a:pt x="208" y="36"/>
                  <a:pt x="208" y="36"/>
                  <a:pt x="208" y="36"/>
                </a:cubicBezTo>
                <a:cubicBezTo>
                  <a:pt x="208" y="34"/>
                  <a:pt x="206" y="32"/>
                  <a:pt x="204" y="32"/>
                </a:cubicBezTo>
                <a:close/>
                <a:moveTo>
                  <a:pt x="25" y="44"/>
                </a:moveTo>
                <a:cubicBezTo>
                  <a:pt x="24" y="43"/>
                  <a:pt x="24" y="42"/>
                  <a:pt x="24" y="41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6" y="24"/>
                  <a:pt x="28" y="24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6" y="24"/>
                  <a:pt x="76" y="24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31" y="39"/>
                  <a:pt x="132" y="40"/>
                  <a:pt x="132" y="42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38" y="56"/>
                  <a:pt x="38" y="56"/>
                  <a:pt x="38" y="56"/>
                </a:cubicBezTo>
                <a:lnTo>
                  <a:pt x="25" y="44"/>
                </a:lnTo>
                <a:close/>
                <a:moveTo>
                  <a:pt x="176" y="104"/>
                </a:moveTo>
                <a:cubicBezTo>
                  <a:pt x="176" y="109"/>
                  <a:pt x="173" y="114"/>
                  <a:pt x="169" y="117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44" y="134"/>
                  <a:pt x="144" y="134"/>
                  <a:pt x="143" y="134"/>
                </a:cubicBezTo>
                <a:cubicBezTo>
                  <a:pt x="141" y="135"/>
                  <a:pt x="139" y="136"/>
                  <a:pt x="136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5" y="136"/>
                  <a:pt x="42" y="135"/>
                  <a:pt x="39" y="133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1" y="114"/>
                  <a:pt x="8" y="109"/>
                  <a:pt x="8" y="104"/>
                </a:cubicBezTo>
                <a:cubicBezTo>
                  <a:pt x="8" y="103"/>
                  <a:pt x="8" y="102"/>
                  <a:pt x="8" y="101"/>
                </a:cubicBezTo>
                <a:cubicBezTo>
                  <a:pt x="9" y="98"/>
                  <a:pt x="11" y="94"/>
                  <a:pt x="14" y="92"/>
                </a:cubicBezTo>
                <a:cubicBezTo>
                  <a:pt x="17" y="94"/>
                  <a:pt x="17" y="94"/>
                  <a:pt x="17" y="94"/>
                </a:cubicBezTo>
                <a:cubicBezTo>
                  <a:pt x="14" y="97"/>
                  <a:pt x="12" y="100"/>
                  <a:pt x="12" y="104"/>
                </a:cubicBezTo>
                <a:cubicBezTo>
                  <a:pt x="12" y="111"/>
                  <a:pt x="17" y="116"/>
                  <a:pt x="24" y="116"/>
                </a:cubicBezTo>
                <a:cubicBezTo>
                  <a:pt x="29" y="116"/>
                  <a:pt x="34" y="113"/>
                  <a:pt x="35" y="108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8" y="113"/>
                  <a:pt x="36" y="116"/>
                  <a:pt x="36" y="120"/>
                </a:cubicBezTo>
                <a:cubicBezTo>
                  <a:pt x="36" y="127"/>
                  <a:pt x="41" y="132"/>
                  <a:pt x="48" y="132"/>
                </a:cubicBezTo>
                <a:cubicBezTo>
                  <a:pt x="55" y="132"/>
                  <a:pt x="60" y="127"/>
                  <a:pt x="60" y="120"/>
                </a:cubicBezTo>
                <a:cubicBezTo>
                  <a:pt x="60" y="119"/>
                  <a:pt x="60" y="117"/>
                  <a:pt x="59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4" y="117"/>
                  <a:pt x="64" y="119"/>
                  <a:pt x="64" y="120"/>
                </a:cubicBezTo>
                <a:cubicBezTo>
                  <a:pt x="64" y="127"/>
                  <a:pt x="69" y="132"/>
                  <a:pt x="76" y="132"/>
                </a:cubicBezTo>
                <a:cubicBezTo>
                  <a:pt x="83" y="132"/>
                  <a:pt x="88" y="127"/>
                  <a:pt x="88" y="120"/>
                </a:cubicBezTo>
                <a:cubicBezTo>
                  <a:pt x="88" y="119"/>
                  <a:pt x="88" y="117"/>
                  <a:pt x="87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2" y="117"/>
                  <a:pt x="92" y="119"/>
                  <a:pt x="92" y="120"/>
                </a:cubicBezTo>
                <a:cubicBezTo>
                  <a:pt x="92" y="127"/>
                  <a:pt x="97" y="132"/>
                  <a:pt x="104" y="132"/>
                </a:cubicBezTo>
                <a:cubicBezTo>
                  <a:pt x="111" y="132"/>
                  <a:pt x="116" y="127"/>
                  <a:pt x="116" y="120"/>
                </a:cubicBezTo>
                <a:cubicBezTo>
                  <a:pt x="116" y="119"/>
                  <a:pt x="116" y="117"/>
                  <a:pt x="115" y="116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0" y="117"/>
                  <a:pt x="120" y="119"/>
                  <a:pt x="120" y="120"/>
                </a:cubicBezTo>
                <a:cubicBezTo>
                  <a:pt x="120" y="127"/>
                  <a:pt x="125" y="132"/>
                  <a:pt x="132" y="132"/>
                </a:cubicBezTo>
                <a:cubicBezTo>
                  <a:pt x="139" y="132"/>
                  <a:pt x="144" y="127"/>
                  <a:pt x="144" y="120"/>
                </a:cubicBezTo>
                <a:cubicBezTo>
                  <a:pt x="144" y="117"/>
                  <a:pt x="142" y="113"/>
                  <a:pt x="140" y="111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6" y="113"/>
                  <a:pt x="151" y="116"/>
                  <a:pt x="156" y="116"/>
                </a:cubicBezTo>
                <a:cubicBezTo>
                  <a:pt x="163" y="116"/>
                  <a:pt x="168" y="111"/>
                  <a:pt x="168" y="104"/>
                </a:cubicBezTo>
                <a:cubicBezTo>
                  <a:pt x="168" y="100"/>
                  <a:pt x="166" y="97"/>
                  <a:pt x="164" y="95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3" y="93"/>
                  <a:pt x="175" y="97"/>
                  <a:pt x="176" y="101"/>
                </a:cubicBezTo>
                <a:cubicBezTo>
                  <a:pt x="176" y="102"/>
                  <a:pt x="176" y="103"/>
                  <a:pt x="176" y="104"/>
                </a:cubicBezTo>
                <a:close/>
                <a:moveTo>
                  <a:pt x="20" y="104"/>
                </a:moveTo>
                <a:cubicBezTo>
                  <a:pt x="20" y="102"/>
                  <a:pt x="22" y="100"/>
                  <a:pt x="24" y="100"/>
                </a:cubicBezTo>
                <a:cubicBezTo>
                  <a:pt x="24" y="100"/>
                  <a:pt x="25" y="100"/>
                  <a:pt x="25" y="100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3"/>
                  <a:pt x="28" y="103"/>
                  <a:pt x="28" y="104"/>
                </a:cubicBezTo>
                <a:cubicBezTo>
                  <a:pt x="28" y="106"/>
                  <a:pt x="26" y="108"/>
                  <a:pt x="24" y="108"/>
                </a:cubicBezTo>
                <a:cubicBezTo>
                  <a:pt x="22" y="108"/>
                  <a:pt x="20" y="106"/>
                  <a:pt x="20" y="104"/>
                </a:cubicBezTo>
                <a:close/>
                <a:moveTo>
                  <a:pt x="44" y="120"/>
                </a:moveTo>
                <a:cubicBezTo>
                  <a:pt x="44" y="118"/>
                  <a:pt x="46" y="116"/>
                  <a:pt x="48" y="116"/>
                </a:cubicBezTo>
                <a:cubicBezTo>
                  <a:pt x="50" y="116"/>
                  <a:pt x="52" y="118"/>
                  <a:pt x="52" y="120"/>
                </a:cubicBezTo>
                <a:cubicBezTo>
                  <a:pt x="52" y="122"/>
                  <a:pt x="50" y="124"/>
                  <a:pt x="48" y="124"/>
                </a:cubicBezTo>
                <a:cubicBezTo>
                  <a:pt x="46" y="124"/>
                  <a:pt x="44" y="122"/>
                  <a:pt x="44" y="120"/>
                </a:cubicBezTo>
                <a:close/>
                <a:moveTo>
                  <a:pt x="72" y="120"/>
                </a:moveTo>
                <a:cubicBezTo>
                  <a:pt x="72" y="118"/>
                  <a:pt x="74" y="116"/>
                  <a:pt x="76" y="116"/>
                </a:cubicBezTo>
                <a:cubicBezTo>
                  <a:pt x="78" y="116"/>
                  <a:pt x="80" y="118"/>
                  <a:pt x="80" y="120"/>
                </a:cubicBezTo>
                <a:cubicBezTo>
                  <a:pt x="80" y="122"/>
                  <a:pt x="78" y="124"/>
                  <a:pt x="76" y="124"/>
                </a:cubicBezTo>
                <a:cubicBezTo>
                  <a:pt x="74" y="124"/>
                  <a:pt x="72" y="122"/>
                  <a:pt x="72" y="120"/>
                </a:cubicBezTo>
                <a:close/>
                <a:moveTo>
                  <a:pt x="100" y="120"/>
                </a:moveTo>
                <a:cubicBezTo>
                  <a:pt x="100" y="118"/>
                  <a:pt x="102" y="116"/>
                  <a:pt x="104" y="116"/>
                </a:cubicBezTo>
                <a:cubicBezTo>
                  <a:pt x="106" y="116"/>
                  <a:pt x="108" y="118"/>
                  <a:pt x="108" y="120"/>
                </a:cubicBezTo>
                <a:cubicBezTo>
                  <a:pt x="108" y="122"/>
                  <a:pt x="106" y="124"/>
                  <a:pt x="104" y="124"/>
                </a:cubicBezTo>
                <a:cubicBezTo>
                  <a:pt x="102" y="124"/>
                  <a:pt x="100" y="122"/>
                  <a:pt x="100" y="120"/>
                </a:cubicBezTo>
                <a:close/>
                <a:moveTo>
                  <a:pt x="128" y="120"/>
                </a:moveTo>
                <a:cubicBezTo>
                  <a:pt x="128" y="118"/>
                  <a:pt x="130" y="116"/>
                  <a:pt x="132" y="116"/>
                </a:cubicBezTo>
                <a:cubicBezTo>
                  <a:pt x="134" y="116"/>
                  <a:pt x="136" y="118"/>
                  <a:pt x="136" y="120"/>
                </a:cubicBezTo>
                <a:cubicBezTo>
                  <a:pt x="136" y="122"/>
                  <a:pt x="134" y="124"/>
                  <a:pt x="132" y="124"/>
                </a:cubicBezTo>
                <a:cubicBezTo>
                  <a:pt x="130" y="124"/>
                  <a:pt x="128" y="122"/>
                  <a:pt x="128" y="120"/>
                </a:cubicBezTo>
                <a:close/>
                <a:moveTo>
                  <a:pt x="152" y="104"/>
                </a:moveTo>
                <a:cubicBezTo>
                  <a:pt x="152" y="104"/>
                  <a:pt x="152" y="103"/>
                  <a:pt x="152" y="103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100"/>
                  <a:pt x="160" y="102"/>
                  <a:pt x="160" y="104"/>
                </a:cubicBezTo>
                <a:cubicBezTo>
                  <a:pt x="160" y="106"/>
                  <a:pt x="158" y="108"/>
                  <a:pt x="156" y="108"/>
                </a:cubicBezTo>
                <a:cubicBezTo>
                  <a:pt x="154" y="108"/>
                  <a:pt x="152" y="106"/>
                  <a:pt x="152" y="104"/>
                </a:cubicBezTo>
                <a:close/>
                <a:moveTo>
                  <a:pt x="144" y="64"/>
                </a:moveTo>
                <a:cubicBezTo>
                  <a:pt x="156" y="64"/>
                  <a:pt x="167" y="69"/>
                  <a:pt x="174" y="7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11" y="80"/>
                  <a:pt x="11" y="80"/>
                  <a:pt x="11" y="80"/>
                </a:cubicBezTo>
                <a:cubicBezTo>
                  <a:pt x="9" y="79"/>
                  <a:pt x="8" y="76"/>
                  <a:pt x="8" y="74"/>
                </a:cubicBezTo>
                <a:cubicBezTo>
                  <a:pt x="8" y="64"/>
                  <a:pt x="8" y="64"/>
                  <a:pt x="8" y="64"/>
                </a:cubicBezTo>
                <a:lnTo>
                  <a:pt x="144" y="64"/>
                </a:lnTo>
                <a:close/>
                <a:moveTo>
                  <a:pt x="200" y="48"/>
                </a:moveTo>
                <a:cubicBezTo>
                  <a:pt x="188" y="48"/>
                  <a:pt x="188" y="48"/>
                  <a:pt x="188" y="48"/>
                </a:cubicBezTo>
                <a:cubicBezTo>
                  <a:pt x="186" y="48"/>
                  <a:pt x="184" y="46"/>
                  <a:pt x="184" y="44"/>
                </a:cubicBezTo>
                <a:cubicBezTo>
                  <a:pt x="184" y="42"/>
                  <a:pt x="186" y="40"/>
                  <a:pt x="188" y="40"/>
                </a:cubicBezTo>
                <a:cubicBezTo>
                  <a:pt x="200" y="40"/>
                  <a:pt x="200" y="40"/>
                  <a:pt x="200" y="40"/>
                </a:cubicBezTo>
                <a:lnTo>
                  <a:pt x="200" y="48"/>
                </a:lnTo>
                <a:close/>
                <a:moveTo>
                  <a:pt x="64" y="88"/>
                </a:moveTo>
                <a:cubicBezTo>
                  <a:pt x="48" y="88"/>
                  <a:pt x="48" y="88"/>
                  <a:pt x="48" y="88"/>
                </a:cubicBezTo>
                <a:cubicBezTo>
                  <a:pt x="48" y="96"/>
                  <a:pt x="48" y="96"/>
                  <a:pt x="48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88"/>
                </a:lnTo>
                <a:close/>
                <a:moveTo>
                  <a:pt x="88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96"/>
                  <a:pt x="72" y="96"/>
                  <a:pt x="72" y="96"/>
                </a:cubicBezTo>
                <a:cubicBezTo>
                  <a:pt x="88" y="96"/>
                  <a:pt x="88" y="96"/>
                  <a:pt x="88" y="96"/>
                </a:cubicBezTo>
                <a:lnTo>
                  <a:pt x="88" y="88"/>
                </a:lnTo>
                <a:close/>
                <a:moveTo>
                  <a:pt x="112" y="88"/>
                </a:moveTo>
                <a:cubicBezTo>
                  <a:pt x="96" y="88"/>
                  <a:pt x="96" y="88"/>
                  <a:pt x="96" y="88"/>
                </a:cubicBezTo>
                <a:cubicBezTo>
                  <a:pt x="96" y="96"/>
                  <a:pt x="96" y="96"/>
                  <a:pt x="96" y="96"/>
                </a:cubicBezTo>
                <a:cubicBezTo>
                  <a:pt x="112" y="96"/>
                  <a:pt x="112" y="96"/>
                  <a:pt x="112" y="96"/>
                </a:cubicBezTo>
                <a:lnTo>
                  <a:pt x="112" y="88"/>
                </a:lnTo>
                <a:close/>
                <a:moveTo>
                  <a:pt x="136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36" y="96"/>
                  <a:pt x="136" y="96"/>
                  <a:pt x="136" y="96"/>
                </a:cubicBezTo>
                <a:lnTo>
                  <a:pt x="136" y="88"/>
                </a:lnTo>
                <a:close/>
                <a:moveTo>
                  <a:pt x="64" y="72"/>
                </a:moveTo>
                <a:cubicBezTo>
                  <a:pt x="48" y="72"/>
                  <a:pt x="48" y="72"/>
                  <a:pt x="48" y="72"/>
                </a:cubicBezTo>
                <a:cubicBezTo>
                  <a:pt x="48" y="80"/>
                  <a:pt x="48" y="80"/>
                  <a:pt x="48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72"/>
                </a:lnTo>
                <a:close/>
                <a:moveTo>
                  <a:pt x="88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2" y="80"/>
                  <a:pt x="72" y="80"/>
                  <a:pt x="72" y="80"/>
                </a:cubicBezTo>
                <a:cubicBezTo>
                  <a:pt x="88" y="80"/>
                  <a:pt x="88" y="80"/>
                  <a:pt x="88" y="80"/>
                </a:cubicBezTo>
                <a:lnTo>
                  <a:pt x="88" y="72"/>
                </a:lnTo>
                <a:close/>
                <a:moveTo>
                  <a:pt x="11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80"/>
                  <a:pt x="96" y="80"/>
                  <a:pt x="96" y="80"/>
                </a:cubicBezTo>
                <a:cubicBezTo>
                  <a:pt x="112" y="80"/>
                  <a:pt x="112" y="80"/>
                  <a:pt x="112" y="80"/>
                </a:cubicBezTo>
                <a:lnTo>
                  <a:pt x="112" y="72"/>
                </a:lnTo>
                <a:close/>
                <a:moveTo>
                  <a:pt x="136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6" y="72"/>
                </a:lnTo>
                <a:close/>
                <a:moveTo>
                  <a:pt x="64" y="40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8"/>
                  <a:pt x="48" y="48"/>
                  <a:pt x="48" y="48"/>
                </a:cubicBezTo>
                <a:cubicBezTo>
                  <a:pt x="64" y="48"/>
                  <a:pt x="64" y="48"/>
                  <a:pt x="64" y="48"/>
                </a:cubicBezTo>
                <a:lnTo>
                  <a:pt x="64" y="40"/>
                </a:lnTo>
                <a:close/>
                <a:moveTo>
                  <a:pt x="88" y="40"/>
                </a:moveTo>
                <a:cubicBezTo>
                  <a:pt x="72" y="40"/>
                  <a:pt x="72" y="40"/>
                  <a:pt x="72" y="40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lnTo>
                  <a:pt x="88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5" name="Freeform 706"/>
          <p:cNvSpPr>
            <a:spLocks noEditPoints="1"/>
          </p:cNvSpPr>
          <p:nvPr/>
        </p:nvSpPr>
        <p:spPr bwMode="auto">
          <a:xfrm>
            <a:off x="3041143" y="3858775"/>
            <a:ext cx="359235" cy="410813"/>
          </a:xfrm>
          <a:custGeom>
            <a:avLst/>
            <a:gdLst>
              <a:gd name="T0" fmla="*/ 156 w 168"/>
              <a:gd name="T1" fmla="*/ 153 h 192"/>
              <a:gd name="T2" fmla="*/ 160 w 168"/>
              <a:gd name="T3" fmla="*/ 107 h 192"/>
              <a:gd name="T4" fmla="*/ 144 w 168"/>
              <a:gd name="T5" fmla="*/ 84 h 192"/>
              <a:gd name="T6" fmla="*/ 88 w 168"/>
              <a:gd name="T7" fmla="*/ 40 h 192"/>
              <a:gd name="T8" fmla="*/ 116 w 168"/>
              <a:gd name="T9" fmla="*/ 30 h 192"/>
              <a:gd name="T10" fmla="*/ 115 w 168"/>
              <a:gd name="T11" fmla="*/ 15 h 192"/>
              <a:gd name="T12" fmla="*/ 88 w 168"/>
              <a:gd name="T13" fmla="*/ 8 h 192"/>
              <a:gd name="T14" fmla="*/ 80 w 168"/>
              <a:gd name="T15" fmla="*/ 40 h 192"/>
              <a:gd name="T16" fmla="*/ 24 w 168"/>
              <a:gd name="T17" fmla="*/ 84 h 192"/>
              <a:gd name="T18" fmla="*/ 8 w 168"/>
              <a:gd name="T19" fmla="*/ 107 h 192"/>
              <a:gd name="T20" fmla="*/ 12 w 168"/>
              <a:gd name="T21" fmla="*/ 153 h 192"/>
              <a:gd name="T22" fmla="*/ 0 w 168"/>
              <a:gd name="T23" fmla="*/ 180 h 192"/>
              <a:gd name="T24" fmla="*/ 8 w 168"/>
              <a:gd name="T25" fmla="*/ 180 h 192"/>
              <a:gd name="T26" fmla="*/ 160 w 168"/>
              <a:gd name="T27" fmla="*/ 180 h 192"/>
              <a:gd name="T28" fmla="*/ 168 w 168"/>
              <a:gd name="T29" fmla="*/ 180 h 192"/>
              <a:gd name="T30" fmla="*/ 102 w 168"/>
              <a:gd name="T31" fmla="*/ 16 h 192"/>
              <a:gd name="T32" fmla="*/ 102 w 168"/>
              <a:gd name="T33" fmla="*/ 24 h 192"/>
              <a:gd name="T34" fmla="*/ 40 w 168"/>
              <a:gd name="T35" fmla="*/ 76 h 192"/>
              <a:gd name="T36" fmla="*/ 49 w 168"/>
              <a:gd name="T37" fmla="*/ 68 h 192"/>
              <a:gd name="T38" fmla="*/ 108 w 168"/>
              <a:gd name="T39" fmla="*/ 68 h 192"/>
              <a:gd name="T40" fmla="*/ 136 w 168"/>
              <a:gd name="T41" fmla="*/ 84 h 192"/>
              <a:gd name="T42" fmla="*/ 32 w 168"/>
              <a:gd name="T43" fmla="*/ 168 h 192"/>
              <a:gd name="T44" fmla="*/ 32 w 168"/>
              <a:gd name="T45" fmla="*/ 160 h 192"/>
              <a:gd name="T46" fmla="*/ 20 w 168"/>
              <a:gd name="T47" fmla="*/ 124 h 192"/>
              <a:gd name="T48" fmla="*/ 20 w 168"/>
              <a:gd name="T49" fmla="*/ 152 h 192"/>
              <a:gd name="T50" fmla="*/ 32 w 168"/>
              <a:gd name="T51" fmla="*/ 108 h 192"/>
              <a:gd name="T52" fmla="*/ 52 w 168"/>
              <a:gd name="T53" fmla="*/ 153 h 192"/>
              <a:gd name="T54" fmla="*/ 40 w 168"/>
              <a:gd name="T55" fmla="*/ 168 h 192"/>
              <a:gd name="T56" fmla="*/ 36 w 168"/>
              <a:gd name="T57" fmla="*/ 123 h 192"/>
              <a:gd name="T58" fmla="*/ 48 w 168"/>
              <a:gd name="T59" fmla="*/ 108 h 192"/>
              <a:gd name="T60" fmla="*/ 52 w 168"/>
              <a:gd name="T61" fmla="*/ 153 h 192"/>
              <a:gd name="T62" fmla="*/ 56 w 168"/>
              <a:gd name="T63" fmla="*/ 160 h 192"/>
              <a:gd name="T64" fmla="*/ 60 w 168"/>
              <a:gd name="T65" fmla="*/ 152 h 192"/>
              <a:gd name="T66" fmla="*/ 68 w 168"/>
              <a:gd name="T67" fmla="*/ 152 h 192"/>
              <a:gd name="T68" fmla="*/ 56 w 168"/>
              <a:gd name="T69" fmla="*/ 108 h 192"/>
              <a:gd name="T70" fmla="*/ 56 w 168"/>
              <a:gd name="T71" fmla="*/ 116 h 192"/>
              <a:gd name="T72" fmla="*/ 88 w 168"/>
              <a:gd name="T73" fmla="*/ 168 h 192"/>
              <a:gd name="T74" fmla="*/ 76 w 168"/>
              <a:gd name="T75" fmla="*/ 153 h 192"/>
              <a:gd name="T76" fmla="*/ 80 w 168"/>
              <a:gd name="T77" fmla="*/ 108 h 192"/>
              <a:gd name="T78" fmla="*/ 92 w 168"/>
              <a:gd name="T79" fmla="*/ 123 h 192"/>
              <a:gd name="T80" fmla="*/ 96 w 168"/>
              <a:gd name="T81" fmla="*/ 168 h 192"/>
              <a:gd name="T82" fmla="*/ 112 w 168"/>
              <a:gd name="T83" fmla="*/ 168 h 192"/>
              <a:gd name="T84" fmla="*/ 108 w 168"/>
              <a:gd name="T85" fmla="*/ 124 h 192"/>
              <a:gd name="T86" fmla="*/ 96 w 168"/>
              <a:gd name="T87" fmla="*/ 116 h 192"/>
              <a:gd name="T88" fmla="*/ 112 w 168"/>
              <a:gd name="T89" fmla="*/ 116 h 192"/>
              <a:gd name="T90" fmla="*/ 128 w 168"/>
              <a:gd name="T91" fmla="*/ 160 h 192"/>
              <a:gd name="T92" fmla="*/ 120 w 168"/>
              <a:gd name="T93" fmla="*/ 160 h 192"/>
              <a:gd name="T94" fmla="*/ 120 w 168"/>
              <a:gd name="T95" fmla="*/ 116 h 192"/>
              <a:gd name="T96" fmla="*/ 128 w 168"/>
              <a:gd name="T97" fmla="*/ 116 h 192"/>
              <a:gd name="T98" fmla="*/ 152 w 168"/>
              <a:gd name="T99" fmla="*/ 168 h 192"/>
              <a:gd name="T100" fmla="*/ 152 w 168"/>
              <a:gd name="T101" fmla="*/ 160 h 192"/>
              <a:gd name="T102" fmla="*/ 140 w 168"/>
              <a:gd name="T103" fmla="*/ 124 h 192"/>
              <a:gd name="T104" fmla="*/ 140 w 168"/>
              <a:gd name="T105" fmla="*/ 152 h 192"/>
              <a:gd name="T106" fmla="*/ 152 w 168"/>
              <a:gd name="T107" fmla="*/ 108 h 192"/>
              <a:gd name="T108" fmla="*/ 12 w 168"/>
              <a:gd name="T109" fmla="*/ 100 h 192"/>
              <a:gd name="T110" fmla="*/ 156 w 168"/>
              <a:gd name="T111" fmla="*/ 92 h 192"/>
              <a:gd name="T112" fmla="*/ 12 w 168"/>
              <a:gd name="T113" fmla="*/ 100 h 192"/>
              <a:gd name="T114" fmla="*/ 108 w 168"/>
              <a:gd name="T115" fmla="*/ 18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192">
                <a:moveTo>
                  <a:pt x="160" y="169"/>
                </a:moveTo>
                <a:cubicBezTo>
                  <a:pt x="160" y="160"/>
                  <a:pt x="160" y="160"/>
                  <a:pt x="160" y="160"/>
                </a:cubicBezTo>
                <a:cubicBezTo>
                  <a:pt x="160" y="157"/>
                  <a:pt x="158" y="155"/>
                  <a:pt x="156" y="15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8" y="121"/>
                  <a:pt x="160" y="119"/>
                  <a:pt x="160" y="116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5" y="106"/>
                  <a:pt x="168" y="101"/>
                  <a:pt x="168" y="96"/>
                </a:cubicBezTo>
                <a:cubicBezTo>
                  <a:pt x="168" y="89"/>
                  <a:pt x="163" y="84"/>
                  <a:pt x="156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75"/>
                  <a:pt x="137" y="68"/>
                  <a:pt x="128" y="68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1" y="53"/>
                  <a:pt x="106" y="42"/>
                  <a:pt x="88" y="40"/>
                </a:cubicBezTo>
                <a:cubicBezTo>
                  <a:pt x="88" y="32"/>
                  <a:pt x="88" y="32"/>
                  <a:pt x="88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4" y="32"/>
                  <a:pt x="115" y="31"/>
                  <a:pt x="116" y="30"/>
                </a:cubicBezTo>
                <a:cubicBezTo>
                  <a:pt x="116" y="28"/>
                  <a:pt x="116" y="26"/>
                  <a:pt x="115" y="25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2"/>
                  <a:pt x="116" y="10"/>
                </a:cubicBezTo>
                <a:cubicBezTo>
                  <a:pt x="115" y="9"/>
                  <a:pt x="114" y="8"/>
                  <a:pt x="112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40"/>
                  <a:pt x="80" y="40"/>
                  <a:pt x="80" y="40"/>
                </a:cubicBezTo>
                <a:cubicBezTo>
                  <a:pt x="62" y="42"/>
                  <a:pt x="47" y="53"/>
                  <a:pt x="40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31" y="68"/>
                  <a:pt x="24" y="75"/>
                  <a:pt x="24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5" y="84"/>
                  <a:pt x="0" y="89"/>
                  <a:pt x="0" y="96"/>
                </a:cubicBezTo>
                <a:cubicBezTo>
                  <a:pt x="0" y="101"/>
                  <a:pt x="3" y="106"/>
                  <a:pt x="8" y="107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19"/>
                  <a:pt x="10" y="121"/>
                  <a:pt x="12" y="12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0" y="155"/>
                  <a:pt x="8" y="157"/>
                  <a:pt x="8" y="160"/>
                </a:cubicBezTo>
                <a:cubicBezTo>
                  <a:pt x="8" y="169"/>
                  <a:pt x="8" y="169"/>
                  <a:pt x="8" y="169"/>
                </a:cubicBezTo>
                <a:cubicBezTo>
                  <a:pt x="3" y="170"/>
                  <a:pt x="0" y="175"/>
                  <a:pt x="0" y="180"/>
                </a:cubicBezTo>
                <a:cubicBezTo>
                  <a:pt x="0" y="192"/>
                  <a:pt x="0" y="192"/>
                  <a:pt x="0" y="192"/>
                </a:cubicBezTo>
                <a:cubicBezTo>
                  <a:pt x="8" y="192"/>
                  <a:pt x="8" y="192"/>
                  <a:pt x="8" y="192"/>
                </a:cubicBezTo>
                <a:cubicBezTo>
                  <a:pt x="8" y="180"/>
                  <a:pt x="8" y="180"/>
                  <a:pt x="8" y="180"/>
                </a:cubicBezTo>
                <a:cubicBezTo>
                  <a:pt x="8" y="178"/>
                  <a:pt x="10" y="176"/>
                  <a:pt x="12" y="176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8" y="176"/>
                  <a:pt x="160" y="178"/>
                  <a:pt x="160" y="180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68" y="192"/>
                  <a:pt x="168" y="192"/>
                  <a:pt x="168" y="192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68" y="175"/>
                  <a:pt x="165" y="170"/>
                  <a:pt x="160" y="169"/>
                </a:cubicBezTo>
                <a:close/>
                <a:moveTo>
                  <a:pt x="88" y="16"/>
                </a:moveTo>
                <a:cubicBezTo>
                  <a:pt x="102" y="16"/>
                  <a:pt x="102" y="16"/>
                  <a:pt x="102" y="16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0" y="19"/>
                  <a:pt x="100" y="21"/>
                  <a:pt x="101" y="23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8" y="24"/>
                  <a:pt x="88" y="24"/>
                  <a:pt x="88" y="24"/>
                </a:cubicBezTo>
                <a:lnTo>
                  <a:pt x="88" y="16"/>
                </a:lnTo>
                <a:close/>
                <a:moveTo>
                  <a:pt x="40" y="76"/>
                </a:moveTo>
                <a:cubicBezTo>
                  <a:pt x="60" y="76"/>
                  <a:pt x="60" y="76"/>
                  <a:pt x="60" y="76"/>
                </a:cubicBezTo>
                <a:cubicBezTo>
                  <a:pt x="60" y="68"/>
                  <a:pt x="60" y="68"/>
                  <a:pt x="60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6" y="56"/>
                  <a:pt x="69" y="48"/>
                  <a:pt x="84" y="48"/>
                </a:cubicBezTo>
                <a:cubicBezTo>
                  <a:pt x="99" y="48"/>
                  <a:pt x="112" y="56"/>
                  <a:pt x="11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32" y="76"/>
                  <a:pt x="136" y="80"/>
                  <a:pt x="136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0"/>
                  <a:pt x="36" y="76"/>
                  <a:pt x="40" y="76"/>
                </a:cubicBezTo>
                <a:close/>
                <a:moveTo>
                  <a:pt x="32" y="168"/>
                </a:moveTo>
                <a:cubicBezTo>
                  <a:pt x="16" y="168"/>
                  <a:pt x="16" y="168"/>
                  <a:pt x="16" y="168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32" y="160"/>
                  <a:pt x="32" y="160"/>
                  <a:pt x="32" y="160"/>
                </a:cubicBezTo>
                <a:lnTo>
                  <a:pt x="32" y="168"/>
                </a:lnTo>
                <a:close/>
                <a:moveTo>
                  <a:pt x="20" y="152"/>
                </a:moveTo>
                <a:cubicBezTo>
                  <a:pt x="20" y="124"/>
                  <a:pt x="20" y="124"/>
                  <a:pt x="20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52"/>
                  <a:pt x="28" y="152"/>
                  <a:pt x="28" y="152"/>
                </a:cubicBezTo>
                <a:lnTo>
                  <a:pt x="20" y="152"/>
                </a:lnTo>
                <a:close/>
                <a:moveTo>
                  <a:pt x="16" y="116"/>
                </a:moveTo>
                <a:cubicBezTo>
                  <a:pt x="16" y="108"/>
                  <a:pt x="16" y="108"/>
                  <a:pt x="16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16"/>
                  <a:pt x="32" y="116"/>
                  <a:pt x="32" y="116"/>
                </a:cubicBezTo>
                <a:lnTo>
                  <a:pt x="16" y="116"/>
                </a:lnTo>
                <a:close/>
                <a:moveTo>
                  <a:pt x="52" y="153"/>
                </a:moveTo>
                <a:cubicBezTo>
                  <a:pt x="50" y="155"/>
                  <a:pt x="48" y="157"/>
                  <a:pt x="48" y="160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57"/>
                  <a:pt x="38" y="155"/>
                  <a:pt x="36" y="15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8" y="121"/>
                  <a:pt x="40" y="119"/>
                  <a:pt x="40" y="1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8" y="116"/>
                  <a:pt x="48" y="116"/>
                  <a:pt x="48" y="116"/>
                </a:cubicBezTo>
                <a:cubicBezTo>
                  <a:pt x="48" y="119"/>
                  <a:pt x="50" y="121"/>
                  <a:pt x="52" y="123"/>
                </a:cubicBezTo>
                <a:lnTo>
                  <a:pt x="52" y="153"/>
                </a:lnTo>
                <a:close/>
                <a:moveTo>
                  <a:pt x="72" y="168"/>
                </a:moveTo>
                <a:cubicBezTo>
                  <a:pt x="56" y="168"/>
                  <a:pt x="56" y="168"/>
                  <a:pt x="56" y="168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72" y="160"/>
                  <a:pt x="72" y="160"/>
                  <a:pt x="72" y="160"/>
                </a:cubicBezTo>
                <a:lnTo>
                  <a:pt x="72" y="168"/>
                </a:lnTo>
                <a:close/>
                <a:moveTo>
                  <a:pt x="60" y="152"/>
                </a:moveTo>
                <a:cubicBezTo>
                  <a:pt x="60" y="124"/>
                  <a:pt x="60" y="124"/>
                  <a:pt x="6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52"/>
                  <a:pt x="68" y="152"/>
                  <a:pt x="68" y="152"/>
                </a:cubicBezTo>
                <a:lnTo>
                  <a:pt x="60" y="152"/>
                </a:lnTo>
                <a:close/>
                <a:moveTo>
                  <a:pt x="56" y="116"/>
                </a:moveTo>
                <a:cubicBezTo>
                  <a:pt x="56" y="108"/>
                  <a:pt x="56" y="108"/>
                  <a:pt x="56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16"/>
                  <a:pt x="72" y="116"/>
                  <a:pt x="72" y="116"/>
                </a:cubicBezTo>
                <a:lnTo>
                  <a:pt x="56" y="116"/>
                </a:lnTo>
                <a:close/>
                <a:moveTo>
                  <a:pt x="92" y="153"/>
                </a:moveTo>
                <a:cubicBezTo>
                  <a:pt x="90" y="155"/>
                  <a:pt x="88" y="157"/>
                  <a:pt x="88" y="160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57"/>
                  <a:pt x="78" y="155"/>
                  <a:pt x="76" y="153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8" y="121"/>
                  <a:pt x="80" y="119"/>
                  <a:pt x="80" y="11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9"/>
                  <a:pt x="90" y="121"/>
                  <a:pt x="92" y="123"/>
                </a:cubicBezTo>
                <a:lnTo>
                  <a:pt x="92" y="153"/>
                </a:lnTo>
                <a:close/>
                <a:moveTo>
                  <a:pt x="112" y="168"/>
                </a:moveTo>
                <a:cubicBezTo>
                  <a:pt x="96" y="168"/>
                  <a:pt x="96" y="168"/>
                  <a:pt x="96" y="168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12" y="160"/>
                  <a:pt x="112" y="160"/>
                  <a:pt x="112" y="160"/>
                </a:cubicBezTo>
                <a:lnTo>
                  <a:pt x="112" y="168"/>
                </a:lnTo>
                <a:close/>
                <a:moveTo>
                  <a:pt x="100" y="152"/>
                </a:moveTo>
                <a:cubicBezTo>
                  <a:pt x="100" y="124"/>
                  <a:pt x="100" y="124"/>
                  <a:pt x="100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52"/>
                  <a:pt x="108" y="152"/>
                  <a:pt x="108" y="152"/>
                </a:cubicBezTo>
                <a:lnTo>
                  <a:pt x="100" y="152"/>
                </a:lnTo>
                <a:close/>
                <a:moveTo>
                  <a:pt x="96" y="116"/>
                </a:moveTo>
                <a:cubicBezTo>
                  <a:pt x="96" y="108"/>
                  <a:pt x="96" y="108"/>
                  <a:pt x="96" y="108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116"/>
                  <a:pt x="112" y="116"/>
                  <a:pt x="112" y="116"/>
                </a:cubicBezTo>
                <a:lnTo>
                  <a:pt x="96" y="116"/>
                </a:lnTo>
                <a:close/>
                <a:moveTo>
                  <a:pt x="132" y="153"/>
                </a:moveTo>
                <a:cubicBezTo>
                  <a:pt x="130" y="155"/>
                  <a:pt x="128" y="157"/>
                  <a:pt x="128" y="160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0" y="157"/>
                  <a:pt x="118" y="155"/>
                  <a:pt x="116" y="15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8" y="121"/>
                  <a:pt x="120" y="119"/>
                  <a:pt x="120" y="116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9"/>
                  <a:pt x="130" y="121"/>
                  <a:pt x="132" y="123"/>
                </a:cubicBezTo>
                <a:lnTo>
                  <a:pt x="132" y="153"/>
                </a:lnTo>
                <a:close/>
                <a:moveTo>
                  <a:pt x="152" y="168"/>
                </a:moveTo>
                <a:cubicBezTo>
                  <a:pt x="136" y="168"/>
                  <a:pt x="136" y="168"/>
                  <a:pt x="136" y="168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52" y="160"/>
                  <a:pt x="152" y="160"/>
                  <a:pt x="152" y="160"/>
                </a:cubicBezTo>
                <a:lnTo>
                  <a:pt x="152" y="168"/>
                </a:lnTo>
                <a:close/>
                <a:moveTo>
                  <a:pt x="140" y="152"/>
                </a:moveTo>
                <a:cubicBezTo>
                  <a:pt x="140" y="124"/>
                  <a:pt x="140" y="124"/>
                  <a:pt x="140" y="124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8" y="152"/>
                  <a:pt x="148" y="152"/>
                  <a:pt x="148" y="152"/>
                </a:cubicBezTo>
                <a:lnTo>
                  <a:pt x="140" y="152"/>
                </a:lnTo>
                <a:close/>
                <a:moveTo>
                  <a:pt x="136" y="116"/>
                </a:moveTo>
                <a:cubicBezTo>
                  <a:pt x="136" y="108"/>
                  <a:pt x="136" y="108"/>
                  <a:pt x="136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16"/>
                  <a:pt x="152" y="116"/>
                  <a:pt x="152" y="116"/>
                </a:cubicBezTo>
                <a:lnTo>
                  <a:pt x="136" y="116"/>
                </a:lnTo>
                <a:close/>
                <a:moveTo>
                  <a:pt x="12" y="100"/>
                </a:moveTo>
                <a:cubicBezTo>
                  <a:pt x="10" y="100"/>
                  <a:pt x="8" y="98"/>
                  <a:pt x="8" y="96"/>
                </a:cubicBezTo>
                <a:cubicBezTo>
                  <a:pt x="8" y="94"/>
                  <a:pt x="10" y="92"/>
                  <a:pt x="12" y="92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8" y="92"/>
                  <a:pt x="160" y="94"/>
                  <a:pt x="160" y="96"/>
                </a:cubicBezTo>
                <a:cubicBezTo>
                  <a:pt x="160" y="98"/>
                  <a:pt x="158" y="100"/>
                  <a:pt x="156" y="100"/>
                </a:cubicBezTo>
                <a:lnTo>
                  <a:pt x="12" y="100"/>
                </a:lnTo>
                <a:close/>
                <a:moveTo>
                  <a:pt x="60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08" y="184"/>
                  <a:pt x="108" y="184"/>
                  <a:pt x="108" y="184"/>
                </a:cubicBezTo>
                <a:cubicBezTo>
                  <a:pt x="60" y="184"/>
                  <a:pt x="60" y="184"/>
                  <a:pt x="60" y="184"/>
                </a:cubicBezTo>
                <a:lnTo>
                  <a:pt x="60" y="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2" name="Freeform 708"/>
          <p:cNvSpPr>
            <a:spLocks noEditPoints="1"/>
          </p:cNvSpPr>
          <p:nvPr/>
        </p:nvSpPr>
        <p:spPr bwMode="auto">
          <a:xfrm>
            <a:off x="7960948" y="3919402"/>
            <a:ext cx="376428" cy="367379"/>
          </a:xfrm>
          <a:custGeom>
            <a:avLst/>
            <a:gdLst>
              <a:gd name="T0" fmla="*/ 155 w 176"/>
              <a:gd name="T1" fmla="*/ 25 h 172"/>
              <a:gd name="T2" fmla="*/ 128 w 176"/>
              <a:gd name="T3" fmla="*/ 10 h 172"/>
              <a:gd name="T4" fmla="*/ 48 w 176"/>
              <a:gd name="T5" fmla="*/ 10 h 172"/>
              <a:gd name="T6" fmla="*/ 3 w 176"/>
              <a:gd name="T7" fmla="*/ 55 h 172"/>
              <a:gd name="T8" fmla="*/ 4 w 176"/>
              <a:gd name="T9" fmla="*/ 86 h 172"/>
              <a:gd name="T10" fmla="*/ 27 w 176"/>
              <a:gd name="T11" fmla="*/ 146 h 172"/>
              <a:gd name="T12" fmla="*/ 27 w 176"/>
              <a:gd name="T13" fmla="*/ 146 h 172"/>
              <a:gd name="T14" fmla="*/ 88 w 176"/>
              <a:gd name="T15" fmla="*/ 156 h 172"/>
              <a:gd name="T16" fmla="*/ 105 w 176"/>
              <a:gd name="T17" fmla="*/ 172 h 172"/>
              <a:gd name="T18" fmla="*/ 132 w 176"/>
              <a:gd name="T19" fmla="*/ 156 h 172"/>
              <a:gd name="T20" fmla="*/ 172 w 176"/>
              <a:gd name="T21" fmla="*/ 106 h 172"/>
              <a:gd name="T22" fmla="*/ 150 w 176"/>
              <a:gd name="T23" fmla="*/ 48 h 172"/>
              <a:gd name="T24" fmla="*/ 165 w 176"/>
              <a:gd name="T25" fmla="*/ 102 h 172"/>
              <a:gd name="T26" fmla="*/ 162 w 176"/>
              <a:gd name="T27" fmla="*/ 106 h 172"/>
              <a:gd name="T28" fmla="*/ 158 w 176"/>
              <a:gd name="T29" fmla="*/ 108 h 172"/>
              <a:gd name="T30" fmla="*/ 119 w 176"/>
              <a:gd name="T31" fmla="*/ 74 h 172"/>
              <a:gd name="T32" fmla="*/ 138 w 176"/>
              <a:gd name="T33" fmla="*/ 78 h 172"/>
              <a:gd name="T34" fmla="*/ 140 w 176"/>
              <a:gd name="T35" fmla="*/ 77 h 172"/>
              <a:gd name="T36" fmla="*/ 141 w 176"/>
              <a:gd name="T37" fmla="*/ 75 h 172"/>
              <a:gd name="T38" fmla="*/ 101 w 176"/>
              <a:gd name="T39" fmla="*/ 93 h 172"/>
              <a:gd name="T40" fmla="*/ 57 w 176"/>
              <a:gd name="T41" fmla="*/ 89 h 172"/>
              <a:gd name="T42" fmla="*/ 73 w 176"/>
              <a:gd name="T43" fmla="*/ 91 h 172"/>
              <a:gd name="T44" fmla="*/ 99 w 176"/>
              <a:gd name="T45" fmla="*/ 55 h 172"/>
              <a:gd name="T46" fmla="*/ 90 w 176"/>
              <a:gd name="T47" fmla="*/ 68 h 172"/>
              <a:gd name="T48" fmla="*/ 108 w 176"/>
              <a:gd name="T49" fmla="*/ 108 h 172"/>
              <a:gd name="T50" fmla="*/ 111 w 176"/>
              <a:gd name="T51" fmla="*/ 8 h 172"/>
              <a:gd name="T52" fmla="*/ 138 w 176"/>
              <a:gd name="T53" fmla="*/ 40 h 172"/>
              <a:gd name="T54" fmla="*/ 135 w 176"/>
              <a:gd name="T55" fmla="*/ 69 h 172"/>
              <a:gd name="T56" fmla="*/ 108 w 176"/>
              <a:gd name="T57" fmla="*/ 54 h 172"/>
              <a:gd name="T58" fmla="*/ 82 w 176"/>
              <a:gd name="T59" fmla="*/ 10 h 172"/>
              <a:gd name="T60" fmla="*/ 36 w 176"/>
              <a:gd name="T61" fmla="*/ 46 h 172"/>
              <a:gd name="T62" fmla="*/ 75 w 176"/>
              <a:gd name="T63" fmla="*/ 14 h 172"/>
              <a:gd name="T64" fmla="*/ 58 w 176"/>
              <a:gd name="T65" fmla="*/ 45 h 172"/>
              <a:gd name="T66" fmla="*/ 57 w 176"/>
              <a:gd name="T67" fmla="*/ 43 h 172"/>
              <a:gd name="T68" fmla="*/ 55 w 176"/>
              <a:gd name="T69" fmla="*/ 42 h 172"/>
              <a:gd name="T70" fmla="*/ 36 w 176"/>
              <a:gd name="T71" fmla="*/ 46 h 172"/>
              <a:gd name="T72" fmla="*/ 25 w 176"/>
              <a:gd name="T73" fmla="*/ 63 h 172"/>
              <a:gd name="T74" fmla="*/ 52 w 176"/>
              <a:gd name="T75" fmla="*/ 51 h 172"/>
              <a:gd name="T76" fmla="*/ 55 w 176"/>
              <a:gd name="T77" fmla="*/ 80 h 172"/>
              <a:gd name="T78" fmla="*/ 26 w 176"/>
              <a:gd name="T79" fmla="*/ 128 h 172"/>
              <a:gd name="T80" fmla="*/ 81 w 176"/>
              <a:gd name="T81" fmla="*/ 148 h 172"/>
              <a:gd name="T82" fmla="*/ 33 w 176"/>
              <a:gd name="T83" fmla="*/ 140 h 172"/>
              <a:gd name="T84" fmla="*/ 32 w 176"/>
              <a:gd name="T85" fmla="*/ 136 h 172"/>
              <a:gd name="T86" fmla="*/ 34 w 176"/>
              <a:gd name="T87" fmla="*/ 130 h 172"/>
              <a:gd name="T88" fmla="*/ 69 w 176"/>
              <a:gd name="T89" fmla="*/ 129 h 172"/>
              <a:gd name="T90" fmla="*/ 142 w 176"/>
              <a:gd name="T91" fmla="*/ 142 h 172"/>
              <a:gd name="T92" fmla="*/ 100 w 176"/>
              <a:gd name="T93" fmla="*/ 152 h 172"/>
              <a:gd name="T94" fmla="*/ 100 w 176"/>
              <a:gd name="T95" fmla="*/ 107 h 172"/>
              <a:gd name="T96" fmla="*/ 136 w 176"/>
              <a:gd name="T97" fmla="*/ 116 h 172"/>
              <a:gd name="T98" fmla="*/ 142 w 176"/>
              <a:gd name="T99" fmla="*/ 14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2">
                <a:moveTo>
                  <a:pt x="150" y="48"/>
                </a:moveTo>
                <a:cubicBezTo>
                  <a:pt x="157" y="29"/>
                  <a:pt x="157" y="29"/>
                  <a:pt x="157" y="29"/>
                </a:cubicBezTo>
                <a:cubicBezTo>
                  <a:pt x="157" y="28"/>
                  <a:pt x="157" y="26"/>
                  <a:pt x="155" y="25"/>
                </a:cubicBezTo>
                <a:cubicBezTo>
                  <a:pt x="154" y="24"/>
                  <a:pt x="152" y="24"/>
                  <a:pt x="151" y="25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25" y="4"/>
                  <a:pt x="118" y="0"/>
                  <a:pt x="111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8" y="0"/>
                  <a:pt x="51" y="4"/>
                  <a:pt x="48" y="10"/>
                </a:cubicBezTo>
                <a:cubicBezTo>
                  <a:pt x="26" y="48"/>
                  <a:pt x="26" y="48"/>
                  <a:pt x="26" y="48"/>
                </a:cubicBezTo>
                <a:cubicBezTo>
                  <a:pt x="6" y="52"/>
                  <a:pt x="6" y="52"/>
                  <a:pt x="6" y="52"/>
                </a:cubicBezTo>
                <a:cubicBezTo>
                  <a:pt x="5" y="52"/>
                  <a:pt x="4" y="54"/>
                  <a:pt x="3" y="55"/>
                </a:cubicBezTo>
                <a:cubicBezTo>
                  <a:pt x="3" y="57"/>
                  <a:pt x="4" y="58"/>
                  <a:pt x="5" y="59"/>
                </a:cubicBezTo>
                <a:cubicBezTo>
                  <a:pt x="16" y="65"/>
                  <a:pt x="16" y="65"/>
                  <a:pt x="16" y="65"/>
                </a:cubicBezTo>
                <a:cubicBezTo>
                  <a:pt x="4" y="86"/>
                  <a:pt x="4" y="86"/>
                  <a:pt x="4" y="86"/>
                </a:cubicBezTo>
                <a:cubicBezTo>
                  <a:pt x="0" y="92"/>
                  <a:pt x="0" y="100"/>
                  <a:pt x="4" y="10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30" y="152"/>
                  <a:pt x="37" y="156"/>
                  <a:pt x="44" y="156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1" y="171"/>
                  <a:pt x="101" y="171"/>
                  <a:pt x="101" y="171"/>
                </a:cubicBezTo>
                <a:cubicBezTo>
                  <a:pt x="102" y="172"/>
                  <a:pt x="103" y="172"/>
                  <a:pt x="104" y="172"/>
                </a:cubicBezTo>
                <a:cubicBezTo>
                  <a:pt x="104" y="172"/>
                  <a:pt x="105" y="172"/>
                  <a:pt x="105" y="172"/>
                </a:cubicBezTo>
                <a:cubicBezTo>
                  <a:pt x="107" y="171"/>
                  <a:pt x="108" y="170"/>
                  <a:pt x="108" y="168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9" y="156"/>
                  <a:pt x="146" y="152"/>
                  <a:pt x="149" y="14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2" y="106"/>
                  <a:pt x="172" y="106"/>
                  <a:pt x="172" y="106"/>
                </a:cubicBezTo>
                <a:cubicBezTo>
                  <a:pt x="176" y="100"/>
                  <a:pt x="176" y="92"/>
                  <a:pt x="172" y="86"/>
                </a:cubicBezTo>
                <a:lnTo>
                  <a:pt x="150" y="48"/>
                </a:lnTo>
                <a:close/>
                <a:moveTo>
                  <a:pt x="147" y="58"/>
                </a:moveTo>
                <a:cubicBezTo>
                  <a:pt x="165" y="90"/>
                  <a:pt x="165" y="90"/>
                  <a:pt x="165" y="90"/>
                </a:cubicBezTo>
                <a:cubicBezTo>
                  <a:pt x="168" y="94"/>
                  <a:pt x="168" y="98"/>
                  <a:pt x="165" y="102"/>
                </a:cubicBezTo>
                <a:cubicBezTo>
                  <a:pt x="165" y="103"/>
                  <a:pt x="164" y="103"/>
                  <a:pt x="164" y="104"/>
                </a:cubicBezTo>
                <a:cubicBezTo>
                  <a:pt x="164" y="104"/>
                  <a:pt x="164" y="104"/>
                  <a:pt x="163" y="105"/>
                </a:cubicBezTo>
                <a:cubicBezTo>
                  <a:pt x="163" y="105"/>
                  <a:pt x="162" y="105"/>
                  <a:pt x="162" y="106"/>
                </a:cubicBezTo>
                <a:cubicBezTo>
                  <a:pt x="162" y="106"/>
                  <a:pt x="161" y="106"/>
                  <a:pt x="161" y="106"/>
                </a:cubicBezTo>
                <a:cubicBezTo>
                  <a:pt x="160" y="107"/>
                  <a:pt x="160" y="107"/>
                  <a:pt x="159" y="107"/>
                </a:cubicBezTo>
                <a:cubicBezTo>
                  <a:pt x="159" y="107"/>
                  <a:pt x="158" y="107"/>
                  <a:pt x="158" y="108"/>
                </a:cubicBezTo>
                <a:cubicBezTo>
                  <a:pt x="157" y="108"/>
                  <a:pt x="156" y="108"/>
                  <a:pt x="155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7" y="78"/>
                  <a:pt x="137" y="78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9" y="78"/>
                  <a:pt x="139" y="78"/>
                  <a:pt x="139" y="77"/>
                </a:cubicBezTo>
                <a:cubicBezTo>
                  <a:pt x="139" y="77"/>
                  <a:pt x="140" y="77"/>
                  <a:pt x="140" y="77"/>
                </a:cubicBezTo>
                <a:cubicBezTo>
                  <a:pt x="140" y="77"/>
                  <a:pt x="140" y="77"/>
                  <a:pt x="140" y="77"/>
                </a:cubicBezTo>
                <a:cubicBezTo>
                  <a:pt x="140" y="77"/>
                  <a:pt x="141" y="76"/>
                  <a:pt x="141" y="76"/>
                </a:cubicBezTo>
                <a:cubicBezTo>
                  <a:pt x="141" y="76"/>
                  <a:pt x="141" y="76"/>
                  <a:pt x="141" y="75"/>
                </a:cubicBezTo>
                <a:lnTo>
                  <a:pt x="147" y="58"/>
                </a:lnTo>
                <a:close/>
                <a:moveTo>
                  <a:pt x="105" y="92"/>
                </a:moveTo>
                <a:cubicBezTo>
                  <a:pt x="104" y="92"/>
                  <a:pt x="102" y="92"/>
                  <a:pt x="101" y="93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57" y="89"/>
                  <a:pt x="57" y="89"/>
                  <a:pt x="57" y="89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6"/>
                  <a:pt x="71" y="96"/>
                  <a:pt x="72" y="95"/>
                </a:cubicBezTo>
                <a:cubicBezTo>
                  <a:pt x="73" y="94"/>
                  <a:pt x="74" y="92"/>
                  <a:pt x="73" y="91"/>
                </a:cubicBezTo>
                <a:cubicBezTo>
                  <a:pt x="67" y="72"/>
                  <a:pt x="67" y="72"/>
                  <a:pt x="67" y="72"/>
                </a:cubicBezTo>
                <a:cubicBezTo>
                  <a:pt x="88" y="36"/>
                  <a:pt x="88" y="36"/>
                  <a:pt x="88" y="36"/>
                </a:cubicBezTo>
                <a:cubicBezTo>
                  <a:pt x="99" y="55"/>
                  <a:pt x="99" y="55"/>
                  <a:pt x="99" y="55"/>
                </a:cubicBezTo>
                <a:cubicBezTo>
                  <a:pt x="88" y="61"/>
                  <a:pt x="88" y="61"/>
                  <a:pt x="88" y="61"/>
                </a:cubicBezTo>
                <a:cubicBezTo>
                  <a:pt x="87" y="62"/>
                  <a:pt x="86" y="63"/>
                  <a:pt x="86" y="65"/>
                </a:cubicBezTo>
                <a:cubicBezTo>
                  <a:pt x="87" y="66"/>
                  <a:pt x="88" y="68"/>
                  <a:pt x="90" y="6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4"/>
                  <a:pt x="107" y="93"/>
                  <a:pt x="105" y="92"/>
                </a:cubicBezTo>
                <a:close/>
                <a:moveTo>
                  <a:pt x="111" y="8"/>
                </a:moveTo>
                <a:cubicBezTo>
                  <a:pt x="115" y="8"/>
                  <a:pt x="119" y="10"/>
                  <a:pt x="121" y="14"/>
                </a:cubicBezTo>
                <a:cubicBezTo>
                  <a:pt x="135" y="38"/>
                  <a:pt x="135" y="38"/>
                  <a:pt x="135" y="38"/>
                </a:cubicBezTo>
                <a:cubicBezTo>
                  <a:pt x="136" y="39"/>
                  <a:pt x="137" y="40"/>
                  <a:pt x="138" y="40"/>
                </a:cubicBezTo>
                <a:cubicBezTo>
                  <a:pt x="139" y="40"/>
                  <a:pt x="140" y="40"/>
                  <a:pt x="141" y="40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8" y="59"/>
                  <a:pt x="109" y="56"/>
                  <a:pt x="108" y="54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9"/>
                  <a:pt x="81" y="9"/>
                  <a:pt x="81" y="8"/>
                </a:cubicBezTo>
                <a:lnTo>
                  <a:pt x="111" y="8"/>
                </a:lnTo>
                <a:close/>
                <a:moveTo>
                  <a:pt x="36" y="46"/>
                </a:moveTo>
                <a:cubicBezTo>
                  <a:pt x="55" y="14"/>
                  <a:pt x="55" y="14"/>
                  <a:pt x="55" y="14"/>
                </a:cubicBezTo>
                <a:cubicBezTo>
                  <a:pt x="57" y="10"/>
                  <a:pt x="61" y="8"/>
                  <a:pt x="65" y="8"/>
                </a:cubicBezTo>
                <a:cubicBezTo>
                  <a:pt x="69" y="8"/>
                  <a:pt x="73" y="10"/>
                  <a:pt x="75" y="14"/>
                </a:cubicBezTo>
                <a:cubicBezTo>
                  <a:pt x="83" y="28"/>
                  <a:pt x="83" y="28"/>
                  <a:pt x="83" y="28"/>
                </a:cubicBezTo>
                <a:cubicBezTo>
                  <a:pt x="64" y="62"/>
                  <a:pt x="64" y="62"/>
                  <a:pt x="64" y="62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4"/>
                  <a:pt x="58" y="44"/>
                </a:cubicBezTo>
                <a:cubicBezTo>
                  <a:pt x="57" y="44"/>
                  <a:pt x="57" y="44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2"/>
                  <a:pt x="56" y="42"/>
                  <a:pt x="55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5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lnTo>
                  <a:pt x="36" y="46"/>
                </a:lnTo>
                <a:close/>
                <a:moveTo>
                  <a:pt x="11" y="90"/>
                </a:moveTo>
                <a:cubicBezTo>
                  <a:pt x="25" y="66"/>
                  <a:pt x="25" y="66"/>
                  <a:pt x="25" y="66"/>
                </a:cubicBezTo>
                <a:cubicBezTo>
                  <a:pt x="25" y="65"/>
                  <a:pt x="25" y="64"/>
                  <a:pt x="25" y="63"/>
                </a:cubicBezTo>
                <a:cubicBezTo>
                  <a:pt x="25" y="62"/>
                  <a:pt x="24" y="61"/>
                  <a:pt x="23" y="60"/>
                </a:cubicBezTo>
                <a:cubicBezTo>
                  <a:pt x="18" y="58"/>
                  <a:pt x="18" y="58"/>
                  <a:pt x="18" y="58"/>
                </a:cubicBezTo>
                <a:cubicBezTo>
                  <a:pt x="52" y="51"/>
                  <a:pt x="52" y="51"/>
                  <a:pt x="52" y="51"/>
                </a:cubicBezTo>
                <a:cubicBezTo>
                  <a:pt x="62" y="83"/>
                  <a:pt x="62" y="83"/>
                  <a:pt x="62" y="83"/>
                </a:cubicBezTo>
                <a:cubicBezTo>
                  <a:pt x="58" y="80"/>
                  <a:pt x="58" y="80"/>
                  <a:pt x="58" y="80"/>
                </a:cubicBezTo>
                <a:cubicBezTo>
                  <a:pt x="57" y="80"/>
                  <a:pt x="56" y="80"/>
                  <a:pt x="55" y="80"/>
                </a:cubicBezTo>
                <a:cubicBezTo>
                  <a:pt x="54" y="80"/>
                  <a:pt x="53" y="81"/>
                  <a:pt x="52" y="82"/>
                </a:cubicBezTo>
                <a:cubicBezTo>
                  <a:pt x="27" y="126"/>
                  <a:pt x="27" y="126"/>
                  <a:pt x="27" y="126"/>
                </a:cubicBezTo>
                <a:cubicBezTo>
                  <a:pt x="26" y="127"/>
                  <a:pt x="26" y="127"/>
                  <a:pt x="26" y="12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8" y="98"/>
                  <a:pt x="8" y="94"/>
                  <a:pt x="11" y="90"/>
                </a:cubicBezTo>
                <a:close/>
                <a:moveTo>
                  <a:pt x="81" y="148"/>
                </a:moveTo>
                <a:cubicBezTo>
                  <a:pt x="44" y="148"/>
                  <a:pt x="44" y="148"/>
                  <a:pt x="44" y="148"/>
                </a:cubicBezTo>
                <a:cubicBezTo>
                  <a:pt x="40" y="148"/>
                  <a:pt x="36" y="146"/>
                  <a:pt x="34" y="142"/>
                </a:cubicBezTo>
                <a:cubicBezTo>
                  <a:pt x="33" y="141"/>
                  <a:pt x="33" y="141"/>
                  <a:pt x="33" y="140"/>
                </a:cubicBezTo>
                <a:cubicBezTo>
                  <a:pt x="33" y="140"/>
                  <a:pt x="33" y="139"/>
                  <a:pt x="33" y="139"/>
                </a:cubicBezTo>
                <a:cubicBezTo>
                  <a:pt x="32" y="138"/>
                  <a:pt x="32" y="138"/>
                  <a:pt x="32" y="137"/>
                </a:cubicBezTo>
                <a:cubicBezTo>
                  <a:pt x="32" y="137"/>
                  <a:pt x="32" y="136"/>
                  <a:pt x="32" y="136"/>
                </a:cubicBezTo>
                <a:cubicBezTo>
                  <a:pt x="32" y="135"/>
                  <a:pt x="32" y="134"/>
                  <a:pt x="32" y="134"/>
                </a:cubicBezTo>
                <a:cubicBezTo>
                  <a:pt x="32" y="133"/>
                  <a:pt x="32" y="133"/>
                  <a:pt x="33" y="133"/>
                </a:cubicBezTo>
                <a:cubicBezTo>
                  <a:pt x="33" y="132"/>
                  <a:pt x="33" y="131"/>
                  <a:pt x="34" y="13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68" y="131"/>
                  <a:pt x="68" y="133"/>
                  <a:pt x="69" y="135"/>
                </a:cubicBezTo>
                <a:lnTo>
                  <a:pt x="81" y="148"/>
                </a:lnTo>
                <a:close/>
                <a:moveTo>
                  <a:pt x="142" y="142"/>
                </a:moveTo>
                <a:cubicBezTo>
                  <a:pt x="140" y="146"/>
                  <a:pt x="136" y="148"/>
                  <a:pt x="13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2" y="148"/>
                  <a:pt x="100" y="150"/>
                  <a:pt x="100" y="152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4"/>
                  <a:pt x="102" y="116"/>
                  <a:pt x="104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6" y="116"/>
                  <a:pt x="157" y="116"/>
                  <a:pt x="157" y="116"/>
                </a:cubicBezTo>
                <a:lnTo>
                  <a:pt x="142" y="1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9" name="Freeform 710"/>
          <p:cNvSpPr>
            <a:spLocks noEditPoints="1"/>
          </p:cNvSpPr>
          <p:nvPr/>
        </p:nvSpPr>
        <p:spPr bwMode="auto">
          <a:xfrm>
            <a:off x="3837433" y="3875968"/>
            <a:ext cx="410813" cy="393621"/>
          </a:xfrm>
          <a:custGeom>
            <a:avLst/>
            <a:gdLst>
              <a:gd name="T0" fmla="*/ 187 w 192"/>
              <a:gd name="T1" fmla="*/ 116 h 184"/>
              <a:gd name="T2" fmla="*/ 168 w 192"/>
              <a:gd name="T3" fmla="*/ 54 h 184"/>
              <a:gd name="T4" fmla="*/ 112 w 192"/>
              <a:gd name="T5" fmla="*/ 21 h 184"/>
              <a:gd name="T6" fmla="*/ 96 w 192"/>
              <a:gd name="T7" fmla="*/ 0 h 184"/>
              <a:gd name="T8" fmla="*/ 80 w 192"/>
              <a:gd name="T9" fmla="*/ 21 h 184"/>
              <a:gd name="T10" fmla="*/ 24 w 192"/>
              <a:gd name="T11" fmla="*/ 54 h 184"/>
              <a:gd name="T12" fmla="*/ 5 w 192"/>
              <a:gd name="T13" fmla="*/ 116 h 184"/>
              <a:gd name="T14" fmla="*/ 0 w 192"/>
              <a:gd name="T15" fmla="*/ 120 h 184"/>
              <a:gd name="T16" fmla="*/ 3 w 192"/>
              <a:gd name="T17" fmla="*/ 133 h 184"/>
              <a:gd name="T18" fmla="*/ 69 w 192"/>
              <a:gd name="T19" fmla="*/ 133 h 184"/>
              <a:gd name="T20" fmla="*/ 72 w 192"/>
              <a:gd name="T21" fmla="*/ 120 h 184"/>
              <a:gd name="T22" fmla="*/ 67 w 192"/>
              <a:gd name="T23" fmla="*/ 116 h 184"/>
              <a:gd name="T24" fmla="*/ 72 w 192"/>
              <a:gd name="T25" fmla="*/ 64 h 184"/>
              <a:gd name="T26" fmla="*/ 80 w 192"/>
              <a:gd name="T27" fmla="*/ 78 h 184"/>
              <a:gd name="T28" fmla="*/ 68 w 192"/>
              <a:gd name="T29" fmla="*/ 160 h 184"/>
              <a:gd name="T30" fmla="*/ 48 w 192"/>
              <a:gd name="T31" fmla="*/ 184 h 184"/>
              <a:gd name="T32" fmla="*/ 56 w 192"/>
              <a:gd name="T33" fmla="*/ 180 h 184"/>
              <a:gd name="T34" fmla="*/ 124 w 192"/>
              <a:gd name="T35" fmla="*/ 168 h 184"/>
              <a:gd name="T36" fmla="*/ 136 w 192"/>
              <a:gd name="T37" fmla="*/ 184 h 184"/>
              <a:gd name="T38" fmla="*/ 144 w 192"/>
              <a:gd name="T39" fmla="*/ 180 h 184"/>
              <a:gd name="T40" fmla="*/ 112 w 192"/>
              <a:gd name="T41" fmla="*/ 160 h 184"/>
              <a:gd name="T42" fmla="*/ 113 w 192"/>
              <a:gd name="T43" fmla="*/ 77 h 184"/>
              <a:gd name="T44" fmla="*/ 150 w 192"/>
              <a:gd name="T45" fmla="*/ 64 h 184"/>
              <a:gd name="T46" fmla="*/ 124 w 192"/>
              <a:gd name="T47" fmla="*/ 116 h 184"/>
              <a:gd name="T48" fmla="*/ 120 w 192"/>
              <a:gd name="T49" fmla="*/ 125 h 184"/>
              <a:gd name="T50" fmla="*/ 156 w 192"/>
              <a:gd name="T51" fmla="*/ 148 h 184"/>
              <a:gd name="T52" fmla="*/ 192 w 192"/>
              <a:gd name="T53" fmla="*/ 125 h 184"/>
              <a:gd name="T54" fmla="*/ 188 w 192"/>
              <a:gd name="T55" fmla="*/ 116 h 184"/>
              <a:gd name="T56" fmla="*/ 96 w 192"/>
              <a:gd name="T57" fmla="*/ 8 h 184"/>
              <a:gd name="T58" fmla="*/ 104 w 192"/>
              <a:gd name="T59" fmla="*/ 18 h 184"/>
              <a:gd name="T60" fmla="*/ 92 w 192"/>
              <a:gd name="T61" fmla="*/ 17 h 184"/>
              <a:gd name="T62" fmla="*/ 88 w 192"/>
              <a:gd name="T63" fmla="*/ 16 h 184"/>
              <a:gd name="T64" fmla="*/ 63 w 192"/>
              <a:gd name="T65" fmla="*/ 128 h 184"/>
              <a:gd name="T66" fmla="*/ 9 w 192"/>
              <a:gd name="T67" fmla="*/ 128 h 184"/>
              <a:gd name="T68" fmla="*/ 8 w 192"/>
              <a:gd name="T69" fmla="*/ 124 h 184"/>
              <a:gd name="T70" fmla="*/ 64 w 192"/>
              <a:gd name="T71" fmla="*/ 125 h 184"/>
              <a:gd name="T72" fmla="*/ 14 w 192"/>
              <a:gd name="T73" fmla="*/ 116 h 184"/>
              <a:gd name="T74" fmla="*/ 58 w 192"/>
              <a:gd name="T75" fmla="*/ 116 h 184"/>
              <a:gd name="T76" fmla="*/ 88 w 192"/>
              <a:gd name="T77" fmla="*/ 160 h 184"/>
              <a:gd name="T78" fmla="*/ 96 w 192"/>
              <a:gd name="T79" fmla="*/ 84 h 184"/>
              <a:gd name="T80" fmla="*/ 104 w 192"/>
              <a:gd name="T81" fmla="*/ 160 h 184"/>
              <a:gd name="T82" fmla="*/ 113 w 192"/>
              <a:gd name="T83" fmla="*/ 43 h 184"/>
              <a:gd name="T84" fmla="*/ 112 w 192"/>
              <a:gd name="T85" fmla="*/ 60 h 184"/>
              <a:gd name="T86" fmla="*/ 85 w 192"/>
              <a:gd name="T87" fmla="*/ 71 h 184"/>
              <a:gd name="T88" fmla="*/ 85 w 192"/>
              <a:gd name="T89" fmla="*/ 49 h 184"/>
              <a:gd name="T90" fmla="*/ 72 w 192"/>
              <a:gd name="T91" fmla="*/ 56 h 184"/>
              <a:gd name="T92" fmla="*/ 32 w 192"/>
              <a:gd name="T93" fmla="*/ 53 h 184"/>
              <a:gd name="T94" fmla="*/ 95 w 192"/>
              <a:gd name="T95" fmla="*/ 24 h 184"/>
              <a:gd name="T96" fmla="*/ 97 w 192"/>
              <a:gd name="T97" fmla="*/ 24 h 184"/>
              <a:gd name="T98" fmla="*/ 160 w 192"/>
              <a:gd name="T99" fmla="*/ 53 h 184"/>
              <a:gd name="T100" fmla="*/ 120 w 192"/>
              <a:gd name="T101" fmla="*/ 56 h 184"/>
              <a:gd name="T102" fmla="*/ 178 w 192"/>
              <a:gd name="T103" fmla="*/ 116 h 184"/>
              <a:gd name="T104" fmla="*/ 156 w 192"/>
              <a:gd name="T105" fmla="*/ 69 h 184"/>
              <a:gd name="T106" fmla="*/ 183 w 192"/>
              <a:gd name="T107" fmla="*/ 128 h 184"/>
              <a:gd name="T108" fmla="*/ 129 w 192"/>
              <a:gd name="T109" fmla="*/ 128 h 184"/>
              <a:gd name="T110" fmla="*/ 128 w 192"/>
              <a:gd name="T111" fmla="*/ 124 h 184"/>
              <a:gd name="T112" fmla="*/ 184 w 192"/>
              <a:gd name="T113" fmla="*/ 125 h 184"/>
              <a:gd name="T114" fmla="*/ 84 w 192"/>
              <a:gd name="T115" fmla="*/ 60 h 184"/>
              <a:gd name="T116" fmla="*/ 108 w 192"/>
              <a:gd name="T117" fmla="*/ 60 h 184"/>
              <a:gd name="T118" fmla="*/ 96 w 192"/>
              <a:gd name="T119" fmla="*/ 64 h 184"/>
              <a:gd name="T120" fmla="*/ 96 w 192"/>
              <a:gd name="T121" fmla="*/ 56 h 184"/>
              <a:gd name="T122" fmla="*/ 96 w 192"/>
              <a:gd name="T123" fmla="*/ 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184">
                <a:moveTo>
                  <a:pt x="188" y="116"/>
                </a:moveTo>
                <a:cubicBezTo>
                  <a:pt x="187" y="116"/>
                  <a:pt x="187" y="116"/>
                  <a:pt x="187" y="116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5" y="61"/>
                  <a:pt x="167" y="58"/>
                  <a:pt x="168" y="54"/>
                </a:cubicBezTo>
                <a:cubicBezTo>
                  <a:pt x="169" y="49"/>
                  <a:pt x="166" y="43"/>
                  <a:pt x="160" y="4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ubicBezTo>
                  <a:pt x="87" y="0"/>
                  <a:pt x="80" y="7"/>
                  <a:pt x="80" y="16"/>
                </a:cubicBezTo>
                <a:cubicBezTo>
                  <a:pt x="80" y="21"/>
                  <a:pt x="80" y="21"/>
                  <a:pt x="80" y="21"/>
                </a:cubicBezTo>
                <a:cubicBezTo>
                  <a:pt x="32" y="41"/>
                  <a:pt x="32" y="41"/>
                  <a:pt x="32" y="41"/>
                </a:cubicBezTo>
                <a:cubicBezTo>
                  <a:pt x="26" y="43"/>
                  <a:pt x="23" y="49"/>
                  <a:pt x="24" y="54"/>
                </a:cubicBezTo>
                <a:cubicBezTo>
                  <a:pt x="25" y="58"/>
                  <a:pt x="27" y="61"/>
                  <a:pt x="30" y="63"/>
                </a:cubicBezTo>
                <a:cubicBezTo>
                  <a:pt x="5" y="116"/>
                  <a:pt x="5" y="116"/>
                  <a:pt x="5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1"/>
                  <a:pt x="3" y="133"/>
                </a:cubicBezTo>
                <a:cubicBezTo>
                  <a:pt x="10" y="142"/>
                  <a:pt x="23" y="148"/>
                  <a:pt x="36" y="148"/>
                </a:cubicBezTo>
                <a:cubicBezTo>
                  <a:pt x="49" y="148"/>
                  <a:pt x="62" y="142"/>
                  <a:pt x="69" y="133"/>
                </a:cubicBezTo>
                <a:cubicBezTo>
                  <a:pt x="71" y="131"/>
                  <a:pt x="72" y="128"/>
                  <a:pt x="72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8"/>
                  <a:pt x="70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42" y="64"/>
                  <a:pt x="42" y="64"/>
                  <a:pt x="4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9"/>
                  <a:pt x="75" y="73"/>
                  <a:pt x="79" y="77"/>
                </a:cubicBezTo>
                <a:cubicBezTo>
                  <a:pt x="79" y="77"/>
                  <a:pt x="80" y="78"/>
                  <a:pt x="80" y="7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57" y="160"/>
                  <a:pt x="48" y="169"/>
                  <a:pt x="48" y="180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73"/>
                  <a:pt x="61" y="168"/>
                  <a:pt x="68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1" y="168"/>
                  <a:pt x="136" y="173"/>
                  <a:pt x="136" y="180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69"/>
                  <a:pt x="135" y="160"/>
                  <a:pt x="124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3" y="77"/>
                  <a:pt x="113" y="77"/>
                </a:cubicBezTo>
                <a:cubicBezTo>
                  <a:pt x="117" y="73"/>
                  <a:pt x="119" y="69"/>
                  <a:pt x="120" y="64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2" y="116"/>
                  <a:pt x="120" y="118"/>
                  <a:pt x="120" y="120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8"/>
                  <a:pt x="121" y="131"/>
                  <a:pt x="123" y="133"/>
                </a:cubicBezTo>
                <a:cubicBezTo>
                  <a:pt x="130" y="142"/>
                  <a:pt x="143" y="148"/>
                  <a:pt x="156" y="148"/>
                </a:cubicBezTo>
                <a:cubicBezTo>
                  <a:pt x="169" y="148"/>
                  <a:pt x="182" y="142"/>
                  <a:pt x="189" y="133"/>
                </a:cubicBezTo>
                <a:cubicBezTo>
                  <a:pt x="191" y="131"/>
                  <a:pt x="192" y="128"/>
                  <a:pt x="192" y="125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192" y="118"/>
                  <a:pt x="190" y="116"/>
                  <a:pt x="188" y="116"/>
                </a:cubicBezTo>
                <a:close/>
                <a:moveTo>
                  <a:pt x="88" y="16"/>
                </a:moveTo>
                <a:cubicBezTo>
                  <a:pt x="88" y="12"/>
                  <a:pt x="92" y="8"/>
                  <a:pt x="96" y="8"/>
                </a:cubicBezTo>
                <a:cubicBezTo>
                  <a:pt x="100" y="8"/>
                  <a:pt x="104" y="12"/>
                  <a:pt x="104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98" y="16"/>
                  <a:pt x="94" y="16"/>
                  <a:pt x="92" y="17"/>
                </a:cubicBezTo>
                <a:cubicBezTo>
                  <a:pt x="88" y="18"/>
                  <a:pt x="88" y="18"/>
                  <a:pt x="88" y="18"/>
                </a:cubicBezTo>
                <a:lnTo>
                  <a:pt x="88" y="16"/>
                </a:lnTo>
                <a:close/>
                <a:moveTo>
                  <a:pt x="64" y="125"/>
                </a:moveTo>
                <a:cubicBezTo>
                  <a:pt x="64" y="126"/>
                  <a:pt x="64" y="127"/>
                  <a:pt x="63" y="128"/>
                </a:cubicBezTo>
                <a:cubicBezTo>
                  <a:pt x="57" y="136"/>
                  <a:pt x="47" y="140"/>
                  <a:pt x="36" y="140"/>
                </a:cubicBezTo>
                <a:cubicBezTo>
                  <a:pt x="25" y="140"/>
                  <a:pt x="15" y="136"/>
                  <a:pt x="9" y="128"/>
                </a:cubicBezTo>
                <a:cubicBezTo>
                  <a:pt x="8" y="127"/>
                  <a:pt x="8" y="126"/>
                  <a:pt x="8" y="125"/>
                </a:cubicBezTo>
                <a:cubicBezTo>
                  <a:pt x="8" y="124"/>
                  <a:pt x="8" y="124"/>
                  <a:pt x="8" y="124"/>
                </a:cubicBezTo>
                <a:cubicBezTo>
                  <a:pt x="64" y="124"/>
                  <a:pt x="64" y="124"/>
                  <a:pt x="64" y="124"/>
                </a:cubicBezTo>
                <a:lnTo>
                  <a:pt x="64" y="125"/>
                </a:lnTo>
                <a:close/>
                <a:moveTo>
                  <a:pt x="58" y="116"/>
                </a:moveTo>
                <a:cubicBezTo>
                  <a:pt x="14" y="116"/>
                  <a:pt x="14" y="116"/>
                  <a:pt x="14" y="116"/>
                </a:cubicBezTo>
                <a:cubicBezTo>
                  <a:pt x="36" y="69"/>
                  <a:pt x="36" y="69"/>
                  <a:pt x="36" y="69"/>
                </a:cubicBezTo>
                <a:lnTo>
                  <a:pt x="58" y="116"/>
                </a:lnTo>
                <a:close/>
                <a:moveTo>
                  <a:pt x="104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83"/>
                  <a:pt x="88" y="83"/>
                  <a:pt x="88" y="83"/>
                </a:cubicBezTo>
                <a:cubicBezTo>
                  <a:pt x="91" y="84"/>
                  <a:pt x="93" y="84"/>
                  <a:pt x="96" y="84"/>
                </a:cubicBezTo>
                <a:cubicBezTo>
                  <a:pt x="99" y="84"/>
                  <a:pt x="101" y="84"/>
                  <a:pt x="104" y="83"/>
                </a:cubicBezTo>
                <a:lnTo>
                  <a:pt x="104" y="160"/>
                </a:lnTo>
                <a:close/>
                <a:moveTo>
                  <a:pt x="120" y="56"/>
                </a:moveTo>
                <a:cubicBezTo>
                  <a:pt x="119" y="51"/>
                  <a:pt x="117" y="47"/>
                  <a:pt x="113" y="43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10" y="52"/>
                  <a:pt x="112" y="56"/>
                  <a:pt x="112" y="60"/>
                </a:cubicBezTo>
                <a:cubicBezTo>
                  <a:pt x="112" y="64"/>
                  <a:pt x="110" y="68"/>
                  <a:pt x="107" y="71"/>
                </a:cubicBezTo>
                <a:cubicBezTo>
                  <a:pt x="101" y="77"/>
                  <a:pt x="91" y="77"/>
                  <a:pt x="85" y="71"/>
                </a:cubicBezTo>
                <a:cubicBezTo>
                  <a:pt x="82" y="68"/>
                  <a:pt x="80" y="64"/>
                  <a:pt x="80" y="60"/>
                </a:cubicBezTo>
                <a:cubicBezTo>
                  <a:pt x="80" y="56"/>
                  <a:pt x="82" y="52"/>
                  <a:pt x="85" y="49"/>
                </a:cubicBezTo>
                <a:cubicBezTo>
                  <a:pt x="79" y="43"/>
                  <a:pt x="79" y="43"/>
                  <a:pt x="79" y="43"/>
                </a:cubicBezTo>
                <a:cubicBezTo>
                  <a:pt x="75" y="47"/>
                  <a:pt x="73" y="51"/>
                  <a:pt x="72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2" y="55"/>
                  <a:pt x="32" y="53"/>
                </a:cubicBezTo>
                <a:cubicBezTo>
                  <a:pt x="32" y="51"/>
                  <a:pt x="33" y="49"/>
                  <a:pt x="35" y="48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6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9"/>
                  <a:pt x="160" y="51"/>
                  <a:pt x="160" y="53"/>
                </a:cubicBezTo>
                <a:cubicBezTo>
                  <a:pt x="160" y="55"/>
                  <a:pt x="158" y="56"/>
                  <a:pt x="156" y="56"/>
                </a:cubicBezTo>
                <a:lnTo>
                  <a:pt x="120" y="56"/>
                </a:lnTo>
                <a:close/>
                <a:moveTo>
                  <a:pt x="156" y="69"/>
                </a:moveTo>
                <a:cubicBezTo>
                  <a:pt x="178" y="116"/>
                  <a:pt x="178" y="116"/>
                  <a:pt x="178" y="116"/>
                </a:cubicBezTo>
                <a:cubicBezTo>
                  <a:pt x="134" y="116"/>
                  <a:pt x="134" y="116"/>
                  <a:pt x="134" y="116"/>
                </a:cubicBezTo>
                <a:lnTo>
                  <a:pt x="156" y="69"/>
                </a:lnTo>
                <a:close/>
                <a:moveTo>
                  <a:pt x="184" y="125"/>
                </a:moveTo>
                <a:cubicBezTo>
                  <a:pt x="184" y="126"/>
                  <a:pt x="184" y="127"/>
                  <a:pt x="183" y="128"/>
                </a:cubicBezTo>
                <a:cubicBezTo>
                  <a:pt x="177" y="136"/>
                  <a:pt x="167" y="140"/>
                  <a:pt x="156" y="140"/>
                </a:cubicBezTo>
                <a:cubicBezTo>
                  <a:pt x="145" y="140"/>
                  <a:pt x="135" y="136"/>
                  <a:pt x="129" y="128"/>
                </a:cubicBezTo>
                <a:cubicBezTo>
                  <a:pt x="128" y="127"/>
                  <a:pt x="128" y="126"/>
                  <a:pt x="128" y="125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84" y="124"/>
                  <a:pt x="184" y="124"/>
                  <a:pt x="184" y="124"/>
                </a:cubicBezTo>
                <a:lnTo>
                  <a:pt x="184" y="125"/>
                </a:lnTo>
                <a:close/>
                <a:moveTo>
                  <a:pt x="96" y="48"/>
                </a:moveTo>
                <a:cubicBezTo>
                  <a:pt x="89" y="48"/>
                  <a:pt x="84" y="53"/>
                  <a:pt x="84" y="60"/>
                </a:cubicBezTo>
                <a:cubicBezTo>
                  <a:pt x="84" y="67"/>
                  <a:pt x="89" y="72"/>
                  <a:pt x="96" y="72"/>
                </a:cubicBezTo>
                <a:cubicBezTo>
                  <a:pt x="103" y="72"/>
                  <a:pt x="108" y="67"/>
                  <a:pt x="108" y="60"/>
                </a:cubicBezTo>
                <a:cubicBezTo>
                  <a:pt x="108" y="53"/>
                  <a:pt x="103" y="48"/>
                  <a:pt x="96" y="48"/>
                </a:cubicBezTo>
                <a:close/>
                <a:moveTo>
                  <a:pt x="96" y="64"/>
                </a:moveTo>
                <a:cubicBezTo>
                  <a:pt x="94" y="64"/>
                  <a:pt x="92" y="62"/>
                  <a:pt x="92" y="60"/>
                </a:cubicBezTo>
                <a:cubicBezTo>
                  <a:pt x="92" y="58"/>
                  <a:pt x="94" y="56"/>
                  <a:pt x="96" y="56"/>
                </a:cubicBezTo>
                <a:cubicBezTo>
                  <a:pt x="98" y="56"/>
                  <a:pt x="100" y="58"/>
                  <a:pt x="100" y="60"/>
                </a:cubicBezTo>
                <a:cubicBezTo>
                  <a:pt x="100" y="62"/>
                  <a:pt x="98" y="64"/>
                  <a:pt x="96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4" name="Freeform 673"/>
          <p:cNvSpPr>
            <a:spLocks noEditPoints="1"/>
          </p:cNvSpPr>
          <p:nvPr/>
        </p:nvSpPr>
        <p:spPr bwMode="auto">
          <a:xfrm>
            <a:off x="4650010" y="4925044"/>
            <a:ext cx="428006" cy="393621"/>
          </a:xfrm>
          <a:custGeom>
            <a:avLst/>
            <a:gdLst>
              <a:gd name="T0" fmla="*/ 156 w 200"/>
              <a:gd name="T1" fmla="*/ 40 h 184"/>
              <a:gd name="T2" fmla="*/ 144 w 200"/>
              <a:gd name="T3" fmla="*/ 64 h 184"/>
              <a:gd name="T4" fmla="*/ 136 w 200"/>
              <a:gd name="T5" fmla="*/ 36 h 184"/>
              <a:gd name="T6" fmla="*/ 116 w 200"/>
              <a:gd name="T7" fmla="*/ 24 h 184"/>
              <a:gd name="T8" fmla="*/ 104 w 200"/>
              <a:gd name="T9" fmla="*/ 0 h 184"/>
              <a:gd name="T10" fmla="*/ 84 w 200"/>
              <a:gd name="T11" fmla="*/ 12 h 184"/>
              <a:gd name="T12" fmla="*/ 76 w 200"/>
              <a:gd name="T13" fmla="*/ 24 h 184"/>
              <a:gd name="T14" fmla="*/ 64 w 200"/>
              <a:gd name="T15" fmla="*/ 64 h 184"/>
              <a:gd name="T16" fmla="*/ 56 w 200"/>
              <a:gd name="T17" fmla="*/ 52 h 184"/>
              <a:gd name="T18" fmla="*/ 12 w 200"/>
              <a:gd name="T19" fmla="*/ 40 h 184"/>
              <a:gd name="T20" fmla="*/ 0 w 200"/>
              <a:gd name="T21" fmla="*/ 84 h 184"/>
              <a:gd name="T22" fmla="*/ 44 w 200"/>
              <a:gd name="T23" fmla="*/ 96 h 184"/>
              <a:gd name="T24" fmla="*/ 56 w 200"/>
              <a:gd name="T25" fmla="*/ 72 h 184"/>
              <a:gd name="T26" fmla="*/ 64 w 200"/>
              <a:gd name="T27" fmla="*/ 84 h 184"/>
              <a:gd name="T28" fmla="*/ 96 w 200"/>
              <a:gd name="T29" fmla="*/ 96 h 184"/>
              <a:gd name="T30" fmla="*/ 64 w 200"/>
              <a:gd name="T31" fmla="*/ 131 h 184"/>
              <a:gd name="T32" fmla="*/ 68 w 200"/>
              <a:gd name="T33" fmla="*/ 136 h 184"/>
              <a:gd name="T34" fmla="*/ 96 w 200"/>
              <a:gd name="T35" fmla="*/ 144 h 184"/>
              <a:gd name="T36" fmla="*/ 104 w 200"/>
              <a:gd name="T37" fmla="*/ 136 h 184"/>
              <a:gd name="T38" fmla="*/ 135 w 200"/>
              <a:gd name="T39" fmla="*/ 134 h 184"/>
              <a:gd name="T40" fmla="*/ 104 w 200"/>
              <a:gd name="T41" fmla="*/ 104 h 184"/>
              <a:gd name="T42" fmla="*/ 124 w 200"/>
              <a:gd name="T43" fmla="*/ 96 h 184"/>
              <a:gd name="T44" fmla="*/ 136 w 200"/>
              <a:gd name="T45" fmla="*/ 72 h 184"/>
              <a:gd name="T46" fmla="*/ 144 w 200"/>
              <a:gd name="T47" fmla="*/ 84 h 184"/>
              <a:gd name="T48" fmla="*/ 188 w 200"/>
              <a:gd name="T49" fmla="*/ 96 h 184"/>
              <a:gd name="T50" fmla="*/ 200 w 200"/>
              <a:gd name="T51" fmla="*/ 52 h 184"/>
              <a:gd name="T52" fmla="*/ 24 w 200"/>
              <a:gd name="T53" fmla="*/ 88 h 184"/>
              <a:gd name="T54" fmla="*/ 8 w 200"/>
              <a:gd name="T55" fmla="*/ 84 h 184"/>
              <a:gd name="T56" fmla="*/ 12 w 200"/>
              <a:gd name="T57" fmla="*/ 48 h 184"/>
              <a:gd name="T58" fmla="*/ 24 w 200"/>
              <a:gd name="T59" fmla="*/ 88 h 184"/>
              <a:gd name="T60" fmla="*/ 44 w 200"/>
              <a:gd name="T61" fmla="*/ 88 h 184"/>
              <a:gd name="T62" fmla="*/ 32 w 200"/>
              <a:gd name="T63" fmla="*/ 48 h 184"/>
              <a:gd name="T64" fmla="*/ 48 w 200"/>
              <a:gd name="T65" fmla="*/ 52 h 184"/>
              <a:gd name="T66" fmla="*/ 92 w 200"/>
              <a:gd name="T67" fmla="*/ 12 h 184"/>
              <a:gd name="T68" fmla="*/ 104 w 200"/>
              <a:gd name="T69" fmla="*/ 8 h 184"/>
              <a:gd name="T70" fmla="*/ 108 w 200"/>
              <a:gd name="T71" fmla="*/ 24 h 184"/>
              <a:gd name="T72" fmla="*/ 92 w 200"/>
              <a:gd name="T73" fmla="*/ 12 h 184"/>
              <a:gd name="T74" fmla="*/ 74 w 200"/>
              <a:gd name="T75" fmla="*/ 128 h 184"/>
              <a:gd name="T76" fmla="*/ 126 w 200"/>
              <a:gd name="T77" fmla="*/ 128 h 184"/>
              <a:gd name="T78" fmla="*/ 124 w 200"/>
              <a:gd name="T79" fmla="*/ 88 h 184"/>
              <a:gd name="T80" fmla="*/ 72 w 200"/>
              <a:gd name="T81" fmla="*/ 84 h 184"/>
              <a:gd name="T82" fmla="*/ 76 w 200"/>
              <a:gd name="T83" fmla="*/ 32 h 184"/>
              <a:gd name="T84" fmla="*/ 128 w 200"/>
              <a:gd name="T85" fmla="*/ 36 h 184"/>
              <a:gd name="T86" fmla="*/ 168 w 200"/>
              <a:gd name="T87" fmla="*/ 88 h 184"/>
              <a:gd name="T88" fmla="*/ 152 w 200"/>
              <a:gd name="T89" fmla="*/ 84 h 184"/>
              <a:gd name="T90" fmla="*/ 156 w 200"/>
              <a:gd name="T91" fmla="*/ 48 h 184"/>
              <a:gd name="T92" fmla="*/ 168 w 200"/>
              <a:gd name="T93" fmla="*/ 88 h 184"/>
              <a:gd name="T94" fmla="*/ 188 w 200"/>
              <a:gd name="T95" fmla="*/ 88 h 184"/>
              <a:gd name="T96" fmla="*/ 176 w 200"/>
              <a:gd name="T97" fmla="*/ 48 h 184"/>
              <a:gd name="T98" fmla="*/ 192 w 200"/>
              <a:gd name="T99" fmla="*/ 52 h 184"/>
              <a:gd name="T100" fmla="*/ 100 w 200"/>
              <a:gd name="T101" fmla="*/ 176 h 184"/>
              <a:gd name="T102" fmla="*/ 64 w 200"/>
              <a:gd name="T103" fmla="*/ 157 h 184"/>
              <a:gd name="T104" fmla="*/ 136 w 200"/>
              <a:gd name="T105" fmla="*/ 157 h 184"/>
              <a:gd name="T106" fmla="*/ 100 w 200"/>
              <a:gd name="T107" fmla="*/ 176 h 184"/>
              <a:gd name="T108" fmla="*/ 112 w 200"/>
              <a:gd name="T109" fmla="*/ 154 h 184"/>
              <a:gd name="T110" fmla="*/ 88 w 200"/>
              <a:gd name="T111" fmla="*/ 154 h 184"/>
              <a:gd name="T112" fmla="*/ 100 w 200"/>
              <a:gd name="T113" fmla="*/ 16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184">
                <a:moveTo>
                  <a:pt x="188" y="40"/>
                </a:moveTo>
                <a:cubicBezTo>
                  <a:pt x="156" y="40"/>
                  <a:pt x="156" y="40"/>
                  <a:pt x="156" y="40"/>
                </a:cubicBezTo>
                <a:cubicBezTo>
                  <a:pt x="149" y="40"/>
                  <a:pt x="144" y="45"/>
                  <a:pt x="144" y="52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29"/>
                  <a:pt x="131" y="24"/>
                  <a:pt x="124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11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4" y="5"/>
                  <a:pt x="84" y="12"/>
                </a:cubicBezTo>
                <a:cubicBezTo>
                  <a:pt x="84" y="24"/>
                  <a:pt x="84" y="24"/>
                  <a:pt x="84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69" y="24"/>
                  <a:pt x="64" y="29"/>
                  <a:pt x="64" y="36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45"/>
                  <a:pt x="51" y="40"/>
                  <a:pt x="44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5" y="40"/>
                  <a:pt x="0" y="45"/>
                  <a:pt x="0" y="52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51" y="96"/>
                  <a:pt x="56" y="91"/>
                  <a:pt x="56" y="84"/>
                </a:cubicBezTo>
                <a:cubicBezTo>
                  <a:pt x="56" y="72"/>
                  <a:pt x="56" y="72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91"/>
                  <a:pt x="69" y="96"/>
                  <a:pt x="76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82" y="106"/>
                  <a:pt x="69" y="116"/>
                  <a:pt x="64" y="131"/>
                </a:cubicBezTo>
                <a:cubicBezTo>
                  <a:pt x="64" y="132"/>
                  <a:pt x="64" y="133"/>
                  <a:pt x="65" y="134"/>
                </a:cubicBezTo>
                <a:cubicBezTo>
                  <a:pt x="66" y="135"/>
                  <a:pt x="67" y="136"/>
                  <a:pt x="68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3" y="136"/>
                  <a:pt x="134" y="135"/>
                  <a:pt x="135" y="134"/>
                </a:cubicBezTo>
                <a:cubicBezTo>
                  <a:pt x="136" y="133"/>
                  <a:pt x="136" y="132"/>
                  <a:pt x="136" y="131"/>
                </a:cubicBezTo>
                <a:cubicBezTo>
                  <a:pt x="131" y="116"/>
                  <a:pt x="118" y="106"/>
                  <a:pt x="104" y="10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1" y="96"/>
                  <a:pt x="136" y="91"/>
                  <a:pt x="136" y="84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91"/>
                  <a:pt x="149" y="96"/>
                  <a:pt x="156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95" y="96"/>
                  <a:pt x="200" y="91"/>
                  <a:pt x="200" y="84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45"/>
                  <a:pt x="195" y="40"/>
                  <a:pt x="188" y="40"/>
                </a:cubicBezTo>
                <a:close/>
                <a:moveTo>
                  <a:pt x="2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10" y="88"/>
                  <a:pt x="8" y="86"/>
                  <a:pt x="8" y="84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0"/>
                  <a:pt x="10" y="48"/>
                  <a:pt x="12" y="48"/>
                </a:cubicBezTo>
                <a:cubicBezTo>
                  <a:pt x="24" y="48"/>
                  <a:pt x="24" y="48"/>
                  <a:pt x="24" y="48"/>
                </a:cubicBezTo>
                <a:lnTo>
                  <a:pt x="24" y="88"/>
                </a:lnTo>
                <a:close/>
                <a:moveTo>
                  <a:pt x="48" y="84"/>
                </a:moveTo>
                <a:cubicBezTo>
                  <a:pt x="48" y="86"/>
                  <a:pt x="46" y="88"/>
                  <a:pt x="44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32" y="48"/>
                  <a:pt x="32" y="48"/>
                  <a:pt x="32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6" y="48"/>
                  <a:pt x="48" y="50"/>
                  <a:pt x="48" y="52"/>
                </a:cubicBezTo>
                <a:lnTo>
                  <a:pt x="48" y="84"/>
                </a:lnTo>
                <a:close/>
                <a:moveTo>
                  <a:pt x="92" y="12"/>
                </a:moveTo>
                <a:cubicBezTo>
                  <a:pt x="92" y="10"/>
                  <a:pt x="94" y="8"/>
                  <a:pt x="9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92" y="24"/>
                  <a:pt x="92" y="24"/>
                  <a:pt x="92" y="24"/>
                </a:cubicBezTo>
                <a:lnTo>
                  <a:pt x="92" y="12"/>
                </a:lnTo>
                <a:close/>
                <a:moveTo>
                  <a:pt x="126" y="128"/>
                </a:moveTo>
                <a:cubicBezTo>
                  <a:pt x="74" y="128"/>
                  <a:pt x="74" y="128"/>
                  <a:pt x="74" y="128"/>
                </a:cubicBezTo>
                <a:cubicBezTo>
                  <a:pt x="79" y="118"/>
                  <a:pt x="89" y="112"/>
                  <a:pt x="100" y="112"/>
                </a:cubicBezTo>
                <a:cubicBezTo>
                  <a:pt x="111" y="112"/>
                  <a:pt x="121" y="118"/>
                  <a:pt x="126" y="128"/>
                </a:cubicBezTo>
                <a:close/>
                <a:moveTo>
                  <a:pt x="128" y="84"/>
                </a:moveTo>
                <a:cubicBezTo>
                  <a:pt x="128" y="86"/>
                  <a:pt x="126" y="88"/>
                  <a:pt x="124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4" y="88"/>
                  <a:pt x="72" y="86"/>
                  <a:pt x="72" y="8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4"/>
                  <a:pt x="74" y="32"/>
                  <a:pt x="76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6" y="32"/>
                  <a:pt x="128" y="34"/>
                  <a:pt x="128" y="36"/>
                </a:cubicBezTo>
                <a:lnTo>
                  <a:pt x="128" y="84"/>
                </a:lnTo>
                <a:close/>
                <a:moveTo>
                  <a:pt x="168" y="88"/>
                </a:moveTo>
                <a:cubicBezTo>
                  <a:pt x="156" y="88"/>
                  <a:pt x="156" y="88"/>
                  <a:pt x="156" y="88"/>
                </a:cubicBezTo>
                <a:cubicBezTo>
                  <a:pt x="154" y="88"/>
                  <a:pt x="152" y="86"/>
                  <a:pt x="152" y="84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0"/>
                  <a:pt x="154" y="48"/>
                  <a:pt x="156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88"/>
                </a:lnTo>
                <a:close/>
                <a:moveTo>
                  <a:pt x="192" y="84"/>
                </a:moveTo>
                <a:cubicBezTo>
                  <a:pt x="192" y="86"/>
                  <a:pt x="190" y="88"/>
                  <a:pt x="188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90" y="48"/>
                  <a:pt x="192" y="50"/>
                  <a:pt x="192" y="52"/>
                </a:cubicBezTo>
                <a:lnTo>
                  <a:pt x="192" y="84"/>
                </a:lnTo>
                <a:close/>
                <a:moveTo>
                  <a:pt x="100" y="176"/>
                </a:moveTo>
                <a:cubicBezTo>
                  <a:pt x="87" y="176"/>
                  <a:pt x="75" y="167"/>
                  <a:pt x="71" y="155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9" y="173"/>
                  <a:pt x="83" y="184"/>
                  <a:pt x="100" y="184"/>
                </a:cubicBezTo>
                <a:cubicBezTo>
                  <a:pt x="117" y="184"/>
                  <a:pt x="131" y="173"/>
                  <a:pt x="136" y="157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5" y="167"/>
                  <a:pt x="113" y="176"/>
                  <a:pt x="100" y="176"/>
                </a:cubicBezTo>
                <a:close/>
                <a:moveTo>
                  <a:pt x="118" y="158"/>
                </a:moveTo>
                <a:cubicBezTo>
                  <a:pt x="112" y="154"/>
                  <a:pt x="112" y="154"/>
                  <a:pt x="112" y="154"/>
                </a:cubicBezTo>
                <a:cubicBezTo>
                  <a:pt x="109" y="158"/>
                  <a:pt x="105" y="160"/>
                  <a:pt x="100" y="160"/>
                </a:cubicBezTo>
                <a:cubicBezTo>
                  <a:pt x="95" y="160"/>
                  <a:pt x="91" y="158"/>
                  <a:pt x="88" y="154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6" y="164"/>
                  <a:pt x="93" y="168"/>
                  <a:pt x="100" y="168"/>
                </a:cubicBezTo>
                <a:cubicBezTo>
                  <a:pt x="107" y="168"/>
                  <a:pt x="114" y="164"/>
                  <a:pt x="118" y="1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8" name="Freeform 676"/>
          <p:cNvSpPr>
            <a:spLocks noEditPoints="1"/>
          </p:cNvSpPr>
          <p:nvPr/>
        </p:nvSpPr>
        <p:spPr bwMode="auto">
          <a:xfrm>
            <a:off x="3871818" y="4916899"/>
            <a:ext cx="342043" cy="384572"/>
          </a:xfrm>
          <a:custGeom>
            <a:avLst/>
            <a:gdLst>
              <a:gd name="T0" fmla="*/ 124 w 160"/>
              <a:gd name="T1" fmla="*/ 132 h 180"/>
              <a:gd name="T2" fmla="*/ 121 w 160"/>
              <a:gd name="T3" fmla="*/ 64 h 180"/>
              <a:gd name="T4" fmla="*/ 88 w 160"/>
              <a:gd name="T5" fmla="*/ 40 h 180"/>
              <a:gd name="T6" fmla="*/ 80 w 160"/>
              <a:gd name="T7" fmla="*/ 26 h 180"/>
              <a:gd name="T8" fmla="*/ 77 w 160"/>
              <a:gd name="T9" fmla="*/ 8 h 180"/>
              <a:gd name="T10" fmla="*/ 50 w 160"/>
              <a:gd name="T11" fmla="*/ 1 h 180"/>
              <a:gd name="T12" fmla="*/ 48 w 160"/>
              <a:gd name="T13" fmla="*/ 26 h 180"/>
              <a:gd name="T14" fmla="*/ 40 w 160"/>
              <a:gd name="T15" fmla="*/ 84 h 180"/>
              <a:gd name="T16" fmla="*/ 52 w 160"/>
              <a:gd name="T17" fmla="*/ 116 h 180"/>
              <a:gd name="T18" fmla="*/ 72 w 160"/>
              <a:gd name="T19" fmla="*/ 120 h 180"/>
              <a:gd name="T20" fmla="*/ 76 w 160"/>
              <a:gd name="T21" fmla="*/ 99 h 180"/>
              <a:gd name="T22" fmla="*/ 88 w 160"/>
              <a:gd name="T23" fmla="*/ 80 h 180"/>
              <a:gd name="T24" fmla="*/ 104 w 160"/>
              <a:gd name="T25" fmla="*/ 81 h 180"/>
              <a:gd name="T26" fmla="*/ 108 w 160"/>
              <a:gd name="T27" fmla="*/ 114 h 180"/>
              <a:gd name="T28" fmla="*/ 80 w 160"/>
              <a:gd name="T29" fmla="*/ 128 h 180"/>
              <a:gd name="T30" fmla="*/ 24 w 160"/>
              <a:gd name="T31" fmla="*/ 132 h 180"/>
              <a:gd name="T32" fmla="*/ 80 w 160"/>
              <a:gd name="T33" fmla="*/ 152 h 180"/>
              <a:gd name="T34" fmla="*/ 20 w 160"/>
              <a:gd name="T35" fmla="*/ 160 h 180"/>
              <a:gd name="T36" fmla="*/ 8 w 160"/>
              <a:gd name="T37" fmla="*/ 180 h 180"/>
              <a:gd name="T38" fmla="*/ 20 w 160"/>
              <a:gd name="T39" fmla="*/ 168 h 180"/>
              <a:gd name="T40" fmla="*/ 96 w 160"/>
              <a:gd name="T41" fmla="*/ 168 h 180"/>
              <a:gd name="T42" fmla="*/ 96 w 160"/>
              <a:gd name="T43" fmla="*/ 160 h 180"/>
              <a:gd name="T44" fmla="*/ 88 w 160"/>
              <a:gd name="T45" fmla="*/ 132 h 180"/>
              <a:gd name="T46" fmla="*/ 110 w 160"/>
              <a:gd name="T47" fmla="*/ 125 h 180"/>
              <a:gd name="T48" fmla="*/ 133 w 160"/>
              <a:gd name="T49" fmla="*/ 160 h 180"/>
              <a:gd name="T50" fmla="*/ 124 w 160"/>
              <a:gd name="T51" fmla="*/ 164 h 180"/>
              <a:gd name="T52" fmla="*/ 132 w 160"/>
              <a:gd name="T53" fmla="*/ 168 h 180"/>
              <a:gd name="T54" fmla="*/ 152 w 160"/>
              <a:gd name="T55" fmla="*/ 178 h 180"/>
              <a:gd name="T56" fmla="*/ 160 w 160"/>
              <a:gd name="T57" fmla="*/ 180 h 180"/>
              <a:gd name="T58" fmla="*/ 120 w 160"/>
              <a:gd name="T59" fmla="*/ 102 h 180"/>
              <a:gd name="T60" fmla="*/ 102 w 160"/>
              <a:gd name="T61" fmla="*/ 69 h 180"/>
              <a:gd name="T62" fmla="*/ 115 w 160"/>
              <a:gd name="T63" fmla="*/ 69 h 180"/>
              <a:gd name="T64" fmla="*/ 120 w 160"/>
              <a:gd name="T65" fmla="*/ 125 h 180"/>
              <a:gd name="T66" fmla="*/ 116 w 160"/>
              <a:gd name="T67" fmla="*/ 121 h 180"/>
              <a:gd name="T68" fmla="*/ 120 w 160"/>
              <a:gd name="T69" fmla="*/ 102 h 180"/>
              <a:gd name="T70" fmla="*/ 72 w 160"/>
              <a:gd name="T71" fmla="*/ 60 h 180"/>
              <a:gd name="T72" fmla="*/ 96 w 160"/>
              <a:gd name="T73" fmla="*/ 60 h 180"/>
              <a:gd name="T74" fmla="*/ 72 w 160"/>
              <a:gd name="T75" fmla="*/ 92 h 180"/>
              <a:gd name="T76" fmla="*/ 60 w 160"/>
              <a:gd name="T77" fmla="*/ 92 h 180"/>
              <a:gd name="T78" fmla="*/ 48 w 160"/>
              <a:gd name="T79" fmla="*/ 84 h 180"/>
              <a:gd name="T80" fmla="*/ 56 w 160"/>
              <a:gd name="T81" fmla="*/ 32 h 180"/>
              <a:gd name="T82" fmla="*/ 80 w 160"/>
              <a:gd name="T83" fmla="*/ 40 h 180"/>
              <a:gd name="T84" fmla="*/ 64 w 160"/>
              <a:gd name="T85" fmla="*/ 60 h 180"/>
              <a:gd name="T86" fmla="*/ 80 w 160"/>
              <a:gd name="T87" fmla="*/ 84 h 180"/>
              <a:gd name="T88" fmla="*/ 60 w 160"/>
              <a:gd name="T89" fmla="*/ 112 h 180"/>
              <a:gd name="T90" fmla="*/ 68 w 160"/>
              <a:gd name="T91" fmla="*/ 100 h 180"/>
              <a:gd name="T92" fmla="*/ 60 w 160"/>
              <a:gd name="T93" fmla="*/ 112 h 180"/>
              <a:gd name="T94" fmla="*/ 72 w 160"/>
              <a:gd name="T95" fmla="*/ 15 h 180"/>
              <a:gd name="T96" fmla="*/ 56 w 160"/>
              <a:gd name="T97" fmla="*/ 24 h 180"/>
              <a:gd name="T98" fmla="*/ 80 w 160"/>
              <a:gd name="T99" fmla="*/ 144 h 180"/>
              <a:gd name="T100" fmla="*/ 33 w 160"/>
              <a:gd name="T101" fmla="*/ 136 h 180"/>
              <a:gd name="T102" fmla="*/ 80 w 160"/>
              <a:gd name="T103" fmla="*/ 14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80">
                <a:moveTo>
                  <a:pt x="142" y="160"/>
                </a:moveTo>
                <a:cubicBezTo>
                  <a:pt x="124" y="132"/>
                  <a:pt x="124" y="132"/>
                  <a:pt x="124" y="132"/>
                </a:cubicBezTo>
                <a:cubicBezTo>
                  <a:pt x="131" y="124"/>
                  <a:pt x="136" y="113"/>
                  <a:pt x="136" y="101"/>
                </a:cubicBezTo>
                <a:cubicBezTo>
                  <a:pt x="136" y="87"/>
                  <a:pt x="131" y="74"/>
                  <a:pt x="121" y="64"/>
                </a:cubicBezTo>
                <a:cubicBezTo>
                  <a:pt x="116" y="58"/>
                  <a:pt x="109" y="54"/>
                  <a:pt x="102" y="51"/>
                </a:cubicBezTo>
                <a:cubicBezTo>
                  <a:pt x="99" y="46"/>
                  <a:pt x="94" y="42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5" y="29"/>
                  <a:pt x="80" y="26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10"/>
                  <a:pt x="79" y="9"/>
                  <a:pt x="77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1" y="0"/>
                  <a:pt x="50" y="1"/>
                </a:cubicBezTo>
                <a:cubicBezTo>
                  <a:pt x="49" y="2"/>
                  <a:pt x="48" y="3"/>
                  <a:pt x="48" y="4"/>
                </a:cubicBezTo>
                <a:cubicBezTo>
                  <a:pt x="48" y="26"/>
                  <a:pt x="48" y="26"/>
                  <a:pt x="48" y="26"/>
                </a:cubicBezTo>
                <a:cubicBezTo>
                  <a:pt x="43" y="29"/>
                  <a:pt x="40" y="34"/>
                  <a:pt x="40" y="40"/>
                </a:cubicBezTo>
                <a:cubicBezTo>
                  <a:pt x="40" y="84"/>
                  <a:pt x="40" y="84"/>
                  <a:pt x="40" y="84"/>
                </a:cubicBezTo>
                <a:cubicBezTo>
                  <a:pt x="40" y="91"/>
                  <a:pt x="45" y="98"/>
                  <a:pt x="52" y="99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8"/>
                  <a:pt x="54" y="120"/>
                  <a:pt x="56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20"/>
                  <a:pt x="76" y="118"/>
                  <a:pt x="76" y="116"/>
                </a:cubicBezTo>
                <a:cubicBezTo>
                  <a:pt x="76" y="99"/>
                  <a:pt x="76" y="99"/>
                  <a:pt x="76" y="99"/>
                </a:cubicBezTo>
                <a:cubicBezTo>
                  <a:pt x="83" y="98"/>
                  <a:pt x="88" y="91"/>
                  <a:pt x="88" y="84"/>
                </a:cubicBezTo>
                <a:cubicBezTo>
                  <a:pt x="88" y="80"/>
                  <a:pt x="88" y="80"/>
                  <a:pt x="88" y="80"/>
                </a:cubicBezTo>
                <a:cubicBezTo>
                  <a:pt x="91" y="79"/>
                  <a:pt x="94" y="77"/>
                  <a:pt x="97" y="75"/>
                </a:cubicBezTo>
                <a:cubicBezTo>
                  <a:pt x="100" y="77"/>
                  <a:pt x="102" y="78"/>
                  <a:pt x="104" y="81"/>
                </a:cubicBezTo>
                <a:cubicBezTo>
                  <a:pt x="110" y="87"/>
                  <a:pt x="112" y="94"/>
                  <a:pt x="112" y="102"/>
                </a:cubicBezTo>
                <a:cubicBezTo>
                  <a:pt x="112" y="106"/>
                  <a:pt x="110" y="110"/>
                  <a:pt x="108" y="114"/>
                </a:cubicBezTo>
                <a:cubicBezTo>
                  <a:pt x="106" y="113"/>
                  <a:pt x="103" y="112"/>
                  <a:pt x="100" y="112"/>
                </a:cubicBezTo>
                <a:cubicBezTo>
                  <a:pt x="90" y="112"/>
                  <a:pt x="82" y="119"/>
                  <a:pt x="80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6" y="128"/>
                  <a:pt x="24" y="130"/>
                  <a:pt x="24" y="132"/>
                </a:cubicBezTo>
                <a:cubicBezTo>
                  <a:pt x="24" y="143"/>
                  <a:pt x="33" y="152"/>
                  <a:pt x="44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9" y="160"/>
                  <a:pt x="0" y="169"/>
                  <a:pt x="0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8" y="180"/>
                  <a:pt x="8" y="180"/>
                  <a:pt x="8" y="179"/>
                </a:cubicBezTo>
                <a:cubicBezTo>
                  <a:pt x="8" y="173"/>
                  <a:pt x="14" y="168"/>
                  <a:pt x="20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25"/>
                  <a:pt x="93" y="120"/>
                  <a:pt x="100" y="120"/>
                </a:cubicBezTo>
                <a:cubicBezTo>
                  <a:pt x="104" y="120"/>
                  <a:pt x="108" y="122"/>
                  <a:pt x="110" y="125"/>
                </a:cubicBezTo>
                <a:cubicBezTo>
                  <a:pt x="110" y="126"/>
                  <a:pt x="110" y="126"/>
                  <a:pt x="110" y="126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6" y="168"/>
                  <a:pt x="151" y="172"/>
                  <a:pt x="152" y="178"/>
                </a:cubicBezTo>
                <a:cubicBezTo>
                  <a:pt x="152" y="179"/>
                  <a:pt x="152" y="179"/>
                  <a:pt x="152" y="180"/>
                </a:cubicBezTo>
                <a:cubicBezTo>
                  <a:pt x="160" y="180"/>
                  <a:pt x="160" y="180"/>
                  <a:pt x="160" y="180"/>
                </a:cubicBezTo>
                <a:cubicBezTo>
                  <a:pt x="160" y="170"/>
                  <a:pt x="152" y="161"/>
                  <a:pt x="142" y="160"/>
                </a:cubicBezTo>
                <a:close/>
                <a:moveTo>
                  <a:pt x="120" y="102"/>
                </a:moveTo>
                <a:cubicBezTo>
                  <a:pt x="121" y="92"/>
                  <a:pt x="117" y="83"/>
                  <a:pt x="110" y="75"/>
                </a:cubicBezTo>
                <a:cubicBezTo>
                  <a:pt x="108" y="73"/>
                  <a:pt x="105" y="71"/>
                  <a:pt x="102" y="69"/>
                </a:cubicBezTo>
                <a:cubicBezTo>
                  <a:pt x="103" y="66"/>
                  <a:pt x="104" y="64"/>
                  <a:pt x="104" y="61"/>
                </a:cubicBezTo>
                <a:cubicBezTo>
                  <a:pt x="108" y="63"/>
                  <a:pt x="112" y="66"/>
                  <a:pt x="115" y="69"/>
                </a:cubicBezTo>
                <a:cubicBezTo>
                  <a:pt x="124" y="78"/>
                  <a:pt x="128" y="89"/>
                  <a:pt x="128" y="101"/>
                </a:cubicBezTo>
                <a:cubicBezTo>
                  <a:pt x="128" y="110"/>
                  <a:pt x="125" y="118"/>
                  <a:pt x="120" y="125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6" y="121"/>
                </a:cubicBezTo>
                <a:cubicBezTo>
                  <a:pt x="116" y="120"/>
                  <a:pt x="115" y="119"/>
                  <a:pt x="115" y="119"/>
                </a:cubicBezTo>
                <a:cubicBezTo>
                  <a:pt x="118" y="114"/>
                  <a:pt x="120" y="108"/>
                  <a:pt x="120" y="102"/>
                </a:cubicBezTo>
                <a:close/>
                <a:moveTo>
                  <a:pt x="84" y="72"/>
                </a:moveTo>
                <a:cubicBezTo>
                  <a:pt x="77" y="72"/>
                  <a:pt x="72" y="67"/>
                  <a:pt x="72" y="60"/>
                </a:cubicBezTo>
                <a:cubicBezTo>
                  <a:pt x="72" y="53"/>
                  <a:pt x="77" y="48"/>
                  <a:pt x="84" y="48"/>
                </a:cubicBezTo>
                <a:cubicBezTo>
                  <a:pt x="91" y="48"/>
                  <a:pt x="96" y="53"/>
                  <a:pt x="96" y="60"/>
                </a:cubicBezTo>
                <a:cubicBezTo>
                  <a:pt x="96" y="67"/>
                  <a:pt x="91" y="72"/>
                  <a:pt x="84" y="72"/>
                </a:cubicBezTo>
                <a:close/>
                <a:moveTo>
                  <a:pt x="72" y="92"/>
                </a:moveTo>
                <a:cubicBezTo>
                  <a:pt x="68" y="92"/>
                  <a:pt x="68" y="92"/>
                  <a:pt x="68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6" y="92"/>
                  <a:pt x="56" y="92"/>
                  <a:pt x="56" y="92"/>
                </a:cubicBezTo>
                <a:cubicBezTo>
                  <a:pt x="52" y="92"/>
                  <a:pt x="48" y="88"/>
                  <a:pt x="48" y="84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6"/>
                  <a:pt x="52" y="32"/>
                  <a:pt x="56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6" y="32"/>
                  <a:pt x="80" y="36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1" y="42"/>
                  <a:pt x="64" y="50"/>
                  <a:pt x="64" y="60"/>
                </a:cubicBezTo>
                <a:cubicBezTo>
                  <a:pt x="64" y="70"/>
                  <a:pt x="71" y="78"/>
                  <a:pt x="80" y="80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8"/>
                  <a:pt x="76" y="92"/>
                  <a:pt x="72" y="92"/>
                </a:cubicBezTo>
                <a:close/>
                <a:moveTo>
                  <a:pt x="60" y="112"/>
                </a:moveTo>
                <a:cubicBezTo>
                  <a:pt x="60" y="100"/>
                  <a:pt x="60" y="100"/>
                  <a:pt x="60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12"/>
                  <a:pt x="68" y="112"/>
                  <a:pt x="68" y="112"/>
                </a:cubicBezTo>
                <a:lnTo>
                  <a:pt x="60" y="112"/>
                </a:lnTo>
                <a:close/>
                <a:moveTo>
                  <a:pt x="56" y="10"/>
                </a:moveTo>
                <a:cubicBezTo>
                  <a:pt x="72" y="15"/>
                  <a:pt x="72" y="15"/>
                  <a:pt x="72" y="15"/>
                </a:cubicBezTo>
                <a:cubicBezTo>
                  <a:pt x="72" y="24"/>
                  <a:pt x="72" y="24"/>
                  <a:pt x="72" y="24"/>
                </a:cubicBezTo>
                <a:cubicBezTo>
                  <a:pt x="56" y="24"/>
                  <a:pt x="56" y="24"/>
                  <a:pt x="56" y="24"/>
                </a:cubicBezTo>
                <a:lnTo>
                  <a:pt x="56" y="10"/>
                </a:lnTo>
                <a:close/>
                <a:moveTo>
                  <a:pt x="80" y="144"/>
                </a:moveTo>
                <a:cubicBezTo>
                  <a:pt x="44" y="144"/>
                  <a:pt x="44" y="144"/>
                  <a:pt x="44" y="144"/>
                </a:cubicBezTo>
                <a:cubicBezTo>
                  <a:pt x="39" y="144"/>
                  <a:pt x="34" y="141"/>
                  <a:pt x="33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2" name="Freeform 690"/>
          <p:cNvSpPr>
            <a:spLocks noEditPoints="1"/>
          </p:cNvSpPr>
          <p:nvPr/>
        </p:nvSpPr>
        <p:spPr bwMode="auto">
          <a:xfrm>
            <a:off x="6282405" y="4910566"/>
            <a:ext cx="414433" cy="399955"/>
          </a:xfrm>
          <a:custGeom>
            <a:avLst/>
            <a:gdLst>
              <a:gd name="T0" fmla="*/ 153 w 194"/>
              <a:gd name="T1" fmla="*/ 21 h 187"/>
              <a:gd name="T2" fmla="*/ 40 w 194"/>
              <a:gd name="T3" fmla="*/ 166 h 187"/>
              <a:gd name="T4" fmla="*/ 99 w 194"/>
              <a:gd name="T5" fmla="*/ 178 h 187"/>
              <a:gd name="T6" fmla="*/ 112 w 194"/>
              <a:gd name="T7" fmla="*/ 124 h 187"/>
              <a:gd name="T8" fmla="*/ 150 w 194"/>
              <a:gd name="T9" fmla="*/ 167 h 187"/>
              <a:gd name="T10" fmla="*/ 163 w 194"/>
              <a:gd name="T11" fmla="*/ 177 h 187"/>
              <a:gd name="T12" fmla="*/ 173 w 194"/>
              <a:gd name="T13" fmla="*/ 171 h 187"/>
              <a:gd name="T14" fmla="*/ 152 w 194"/>
              <a:gd name="T15" fmla="*/ 123 h 187"/>
              <a:gd name="T16" fmla="*/ 140 w 194"/>
              <a:gd name="T17" fmla="*/ 104 h 187"/>
              <a:gd name="T18" fmla="*/ 107 w 194"/>
              <a:gd name="T19" fmla="*/ 97 h 187"/>
              <a:gd name="T20" fmla="*/ 103 w 194"/>
              <a:gd name="T21" fmla="*/ 91 h 187"/>
              <a:gd name="T22" fmla="*/ 118 w 194"/>
              <a:gd name="T23" fmla="*/ 85 h 187"/>
              <a:gd name="T24" fmla="*/ 117 w 194"/>
              <a:gd name="T25" fmla="*/ 90 h 187"/>
              <a:gd name="T26" fmla="*/ 96 w 194"/>
              <a:gd name="T27" fmla="*/ 86 h 187"/>
              <a:gd name="T28" fmla="*/ 100 w 194"/>
              <a:gd name="T29" fmla="*/ 68 h 187"/>
              <a:gd name="T30" fmla="*/ 108 w 194"/>
              <a:gd name="T31" fmla="*/ 77 h 187"/>
              <a:gd name="T32" fmla="*/ 160 w 194"/>
              <a:gd name="T33" fmla="*/ 158 h 187"/>
              <a:gd name="T34" fmla="*/ 132 w 194"/>
              <a:gd name="T35" fmla="*/ 136 h 187"/>
              <a:gd name="T36" fmla="*/ 116 w 194"/>
              <a:gd name="T37" fmla="*/ 115 h 187"/>
              <a:gd name="T38" fmla="*/ 112 w 194"/>
              <a:gd name="T39" fmla="*/ 104 h 187"/>
              <a:gd name="T40" fmla="*/ 127 w 194"/>
              <a:gd name="T41" fmla="*/ 99 h 187"/>
              <a:gd name="T42" fmla="*/ 136 w 194"/>
              <a:gd name="T43" fmla="*/ 111 h 187"/>
              <a:gd name="T44" fmla="*/ 132 w 194"/>
              <a:gd name="T45" fmla="*/ 93 h 187"/>
              <a:gd name="T46" fmla="*/ 119 w 194"/>
              <a:gd name="T47" fmla="*/ 76 h 187"/>
              <a:gd name="T48" fmla="*/ 89 w 194"/>
              <a:gd name="T49" fmla="*/ 41 h 187"/>
              <a:gd name="T50" fmla="*/ 78 w 194"/>
              <a:gd name="T51" fmla="*/ 79 h 187"/>
              <a:gd name="T52" fmla="*/ 103 w 194"/>
              <a:gd name="T53" fmla="*/ 106 h 187"/>
              <a:gd name="T54" fmla="*/ 102 w 194"/>
              <a:gd name="T55" fmla="*/ 144 h 187"/>
              <a:gd name="T56" fmla="*/ 45 w 194"/>
              <a:gd name="T57" fmla="*/ 161 h 187"/>
              <a:gd name="T58" fmla="*/ 149 w 194"/>
              <a:gd name="T59" fmla="*/ 28 h 187"/>
              <a:gd name="T60" fmla="*/ 180 w 194"/>
              <a:gd name="T61" fmla="*/ 87 h 187"/>
              <a:gd name="T62" fmla="*/ 153 w 194"/>
              <a:gd name="T63" fmla="*/ 51 h 187"/>
              <a:gd name="T64" fmla="*/ 173 w 194"/>
              <a:gd name="T65" fmla="*/ 71 h 187"/>
              <a:gd name="T66" fmla="*/ 141 w 194"/>
              <a:gd name="T67" fmla="*/ 71 h 187"/>
              <a:gd name="T68" fmla="*/ 153 w 194"/>
              <a:gd name="T69" fmla="*/ 83 h 187"/>
              <a:gd name="T70" fmla="*/ 51 w 194"/>
              <a:gd name="T71" fmla="*/ 87 h 187"/>
              <a:gd name="T72" fmla="*/ 41 w 194"/>
              <a:gd name="T73" fmla="*/ 63 h 187"/>
              <a:gd name="T74" fmla="*/ 55 w 194"/>
              <a:gd name="T75" fmla="*/ 77 h 187"/>
              <a:gd name="T76" fmla="*/ 33 w 194"/>
              <a:gd name="T77" fmla="*/ 115 h 187"/>
              <a:gd name="T78" fmla="*/ 53 w 194"/>
              <a:gd name="T79" fmla="*/ 115 h 187"/>
              <a:gd name="T80" fmla="*/ 43 w 194"/>
              <a:gd name="T81" fmla="*/ 91 h 187"/>
              <a:gd name="T82" fmla="*/ 39 w 194"/>
              <a:gd name="T83" fmla="*/ 101 h 187"/>
              <a:gd name="T84" fmla="*/ 47 w 194"/>
              <a:gd name="T85" fmla="*/ 109 h 187"/>
              <a:gd name="T86" fmla="*/ 51 w 194"/>
              <a:gd name="T87" fmla="*/ 123 h 187"/>
              <a:gd name="T88" fmla="*/ 55 w 194"/>
              <a:gd name="T89" fmla="*/ 133 h 187"/>
              <a:gd name="T90" fmla="*/ 47 w 194"/>
              <a:gd name="T91" fmla="*/ 141 h 187"/>
              <a:gd name="T92" fmla="*/ 51 w 194"/>
              <a:gd name="T93" fmla="*/ 151 h 187"/>
              <a:gd name="T94" fmla="*/ 61 w 194"/>
              <a:gd name="T95" fmla="*/ 127 h 187"/>
              <a:gd name="T96" fmla="*/ 65 w 194"/>
              <a:gd name="T97" fmla="*/ 147 h 187"/>
              <a:gd name="T98" fmla="*/ 81 w 194"/>
              <a:gd name="T99" fmla="*/ 157 h 187"/>
              <a:gd name="T100" fmla="*/ 65 w 194"/>
              <a:gd name="T101" fmla="*/ 167 h 187"/>
              <a:gd name="T102" fmla="*/ 85 w 194"/>
              <a:gd name="T103" fmla="*/ 167 h 187"/>
              <a:gd name="T104" fmla="*/ 75 w 194"/>
              <a:gd name="T105" fmla="*/ 143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4" h="187">
                <a:moveTo>
                  <a:pt x="186" y="92"/>
                </a:moveTo>
                <a:cubicBezTo>
                  <a:pt x="192" y="86"/>
                  <a:pt x="194" y="79"/>
                  <a:pt x="193" y="70"/>
                </a:cubicBezTo>
                <a:cubicBezTo>
                  <a:pt x="190" y="51"/>
                  <a:pt x="169" y="29"/>
                  <a:pt x="153" y="21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12" y="0"/>
                  <a:pt x="69" y="15"/>
                  <a:pt x="45" y="39"/>
                </a:cubicBezTo>
                <a:cubicBezTo>
                  <a:pt x="20" y="65"/>
                  <a:pt x="0" y="122"/>
                  <a:pt x="40" y="166"/>
                </a:cubicBezTo>
                <a:cubicBezTo>
                  <a:pt x="44" y="171"/>
                  <a:pt x="59" y="187"/>
                  <a:pt x="77" y="187"/>
                </a:cubicBezTo>
                <a:cubicBezTo>
                  <a:pt x="78" y="187"/>
                  <a:pt x="78" y="187"/>
                  <a:pt x="78" y="187"/>
                </a:cubicBezTo>
                <a:cubicBezTo>
                  <a:pt x="86" y="187"/>
                  <a:pt x="93" y="184"/>
                  <a:pt x="99" y="178"/>
                </a:cubicBezTo>
                <a:cubicBezTo>
                  <a:pt x="109" y="168"/>
                  <a:pt x="109" y="156"/>
                  <a:pt x="110" y="144"/>
                </a:cubicBezTo>
                <a:cubicBezTo>
                  <a:pt x="110" y="137"/>
                  <a:pt x="110" y="130"/>
                  <a:pt x="112" y="123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8" y="131"/>
                  <a:pt x="122" y="136"/>
                  <a:pt x="126" y="141"/>
                </a:cubicBezTo>
                <a:cubicBezTo>
                  <a:pt x="134" y="151"/>
                  <a:pt x="143" y="160"/>
                  <a:pt x="150" y="167"/>
                </a:cubicBezTo>
                <a:cubicBezTo>
                  <a:pt x="154" y="170"/>
                  <a:pt x="157" y="173"/>
                  <a:pt x="159" y="175"/>
                </a:cubicBezTo>
                <a:cubicBezTo>
                  <a:pt x="162" y="176"/>
                  <a:pt x="163" y="177"/>
                  <a:pt x="163" y="177"/>
                </a:cubicBezTo>
                <a:cubicBezTo>
                  <a:pt x="163" y="177"/>
                  <a:pt x="163" y="177"/>
                  <a:pt x="163" y="177"/>
                </a:cubicBezTo>
                <a:cubicBezTo>
                  <a:pt x="164" y="178"/>
                  <a:pt x="165" y="179"/>
                  <a:pt x="167" y="179"/>
                </a:cubicBezTo>
                <a:cubicBezTo>
                  <a:pt x="167" y="179"/>
                  <a:pt x="168" y="179"/>
                  <a:pt x="168" y="178"/>
                </a:cubicBezTo>
                <a:cubicBezTo>
                  <a:pt x="172" y="177"/>
                  <a:pt x="174" y="174"/>
                  <a:pt x="173" y="171"/>
                </a:cubicBezTo>
                <a:cubicBezTo>
                  <a:pt x="173" y="171"/>
                  <a:pt x="172" y="169"/>
                  <a:pt x="171" y="166"/>
                </a:cubicBezTo>
                <a:cubicBezTo>
                  <a:pt x="170" y="163"/>
                  <a:pt x="169" y="159"/>
                  <a:pt x="167" y="155"/>
                </a:cubicBezTo>
                <a:cubicBezTo>
                  <a:pt x="164" y="146"/>
                  <a:pt x="158" y="134"/>
                  <a:pt x="152" y="123"/>
                </a:cubicBezTo>
                <a:cubicBezTo>
                  <a:pt x="149" y="117"/>
                  <a:pt x="145" y="112"/>
                  <a:pt x="142" y="107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3" y="103"/>
                  <a:pt x="147" y="103"/>
                  <a:pt x="150" y="103"/>
                </a:cubicBezTo>
                <a:cubicBezTo>
                  <a:pt x="162" y="103"/>
                  <a:pt x="175" y="103"/>
                  <a:pt x="186" y="92"/>
                </a:cubicBezTo>
                <a:close/>
                <a:moveTo>
                  <a:pt x="107" y="97"/>
                </a:moveTo>
                <a:cubicBezTo>
                  <a:pt x="105" y="99"/>
                  <a:pt x="103" y="98"/>
                  <a:pt x="102" y="96"/>
                </a:cubicBezTo>
                <a:cubicBezTo>
                  <a:pt x="101" y="95"/>
                  <a:pt x="101" y="94"/>
                  <a:pt x="101" y="93"/>
                </a:cubicBezTo>
                <a:cubicBezTo>
                  <a:pt x="101" y="92"/>
                  <a:pt x="102" y="91"/>
                  <a:pt x="103" y="91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3" y="83"/>
                  <a:pt x="114" y="83"/>
                  <a:pt x="115" y="83"/>
                </a:cubicBezTo>
                <a:cubicBezTo>
                  <a:pt x="116" y="83"/>
                  <a:pt x="117" y="84"/>
                  <a:pt x="118" y="85"/>
                </a:cubicBezTo>
                <a:cubicBezTo>
                  <a:pt x="119" y="86"/>
                  <a:pt x="119" y="87"/>
                  <a:pt x="119" y="88"/>
                </a:cubicBezTo>
                <a:cubicBezTo>
                  <a:pt x="119" y="89"/>
                  <a:pt x="118" y="90"/>
                  <a:pt x="117" y="90"/>
                </a:cubicBezTo>
                <a:cubicBezTo>
                  <a:pt x="117" y="90"/>
                  <a:pt x="117" y="90"/>
                  <a:pt x="117" y="90"/>
                </a:cubicBezTo>
                <a:lnTo>
                  <a:pt x="107" y="97"/>
                </a:lnTo>
                <a:close/>
                <a:moveTo>
                  <a:pt x="98" y="84"/>
                </a:moveTo>
                <a:cubicBezTo>
                  <a:pt x="97" y="85"/>
                  <a:pt x="97" y="85"/>
                  <a:pt x="96" y="86"/>
                </a:cubicBezTo>
                <a:cubicBezTo>
                  <a:pt x="91" y="84"/>
                  <a:pt x="87" y="80"/>
                  <a:pt x="85" y="76"/>
                </a:cubicBezTo>
                <a:cubicBezTo>
                  <a:pt x="83" y="72"/>
                  <a:pt x="83" y="65"/>
                  <a:pt x="84" y="57"/>
                </a:cubicBezTo>
                <a:cubicBezTo>
                  <a:pt x="88" y="64"/>
                  <a:pt x="94" y="66"/>
                  <a:pt x="100" y="68"/>
                </a:cubicBezTo>
                <a:cubicBezTo>
                  <a:pt x="101" y="68"/>
                  <a:pt x="103" y="69"/>
                  <a:pt x="104" y="69"/>
                </a:cubicBezTo>
                <a:cubicBezTo>
                  <a:pt x="108" y="70"/>
                  <a:pt x="110" y="73"/>
                  <a:pt x="111" y="76"/>
                </a:cubicBezTo>
                <a:cubicBezTo>
                  <a:pt x="110" y="76"/>
                  <a:pt x="109" y="77"/>
                  <a:pt x="108" y="77"/>
                </a:cubicBezTo>
                <a:lnTo>
                  <a:pt x="98" y="84"/>
                </a:lnTo>
                <a:close/>
                <a:moveTo>
                  <a:pt x="145" y="127"/>
                </a:moveTo>
                <a:cubicBezTo>
                  <a:pt x="151" y="138"/>
                  <a:pt x="156" y="149"/>
                  <a:pt x="160" y="158"/>
                </a:cubicBezTo>
                <a:cubicBezTo>
                  <a:pt x="161" y="162"/>
                  <a:pt x="163" y="165"/>
                  <a:pt x="163" y="167"/>
                </a:cubicBezTo>
                <a:cubicBezTo>
                  <a:pt x="161" y="166"/>
                  <a:pt x="159" y="164"/>
                  <a:pt x="156" y="161"/>
                </a:cubicBezTo>
                <a:cubicBezTo>
                  <a:pt x="149" y="155"/>
                  <a:pt x="140" y="145"/>
                  <a:pt x="132" y="136"/>
                </a:cubicBezTo>
                <a:cubicBezTo>
                  <a:pt x="128" y="131"/>
                  <a:pt x="124" y="126"/>
                  <a:pt x="121" y="122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8" y="118"/>
                  <a:pt x="117" y="116"/>
                  <a:pt x="116" y="115"/>
                </a:cubicBezTo>
                <a:cubicBezTo>
                  <a:pt x="114" y="113"/>
                  <a:pt x="113" y="111"/>
                  <a:pt x="112" y="109"/>
                </a:cubicBezTo>
                <a:cubicBezTo>
                  <a:pt x="112" y="107"/>
                  <a:pt x="111" y="106"/>
                  <a:pt x="111" y="104"/>
                </a:cubicBezTo>
                <a:cubicBezTo>
                  <a:pt x="111" y="104"/>
                  <a:pt x="111" y="104"/>
                  <a:pt x="112" y="104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2" y="97"/>
                  <a:pt x="122" y="96"/>
                  <a:pt x="123" y="96"/>
                </a:cubicBezTo>
                <a:cubicBezTo>
                  <a:pt x="124" y="97"/>
                  <a:pt x="125" y="98"/>
                  <a:pt x="127" y="99"/>
                </a:cubicBezTo>
                <a:cubicBezTo>
                  <a:pt x="128" y="101"/>
                  <a:pt x="130" y="103"/>
                  <a:pt x="131" y="104"/>
                </a:cubicBezTo>
                <a:cubicBezTo>
                  <a:pt x="132" y="106"/>
                  <a:pt x="133" y="107"/>
                  <a:pt x="134" y="109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39" y="116"/>
                  <a:pt x="142" y="121"/>
                  <a:pt x="145" y="127"/>
                </a:cubicBezTo>
                <a:close/>
                <a:moveTo>
                  <a:pt x="135" y="96"/>
                </a:moveTo>
                <a:cubicBezTo>
                  <a:pt x="134" y="95"/>
                  <a:pt x="133" y="94"/>
                  <a:pt x="132" y="93"/>
                </a:cubicBezTo>
                <a:cubicBezTo>
                  <a:pt x="130" y="92"/>
                  <a:pt x="128" y="90"/>
                  <a:pt x="127" y="89"/>
                </a:cubicBezTo>
                <a:cubicBezTo>
                  <a:pt x="127" y="86"/>
                  <a:pt x="126" y="83"/>
                  <a:pt x="125" y="80"/>
                </a:cubicBezTo>
                <a:cubicBezTo>
                  <a:pt x="123" y="78"/>
                  <a:pt x="121" y="77"/>
                  <a:pt x="119" y="76"/>
                </a:cubicBezTo>
                <a:cubicBezTo>
                  <a:pt x="118" y="69"/>
                  <a:pt x="114" y="64"/>
                  <a:pt x="106" y="61"/>
                </a:cubicBezTo>
                <a:cubicBezTo>
                  <a:pt x="105" y="61"/>
                  <a:pt x="104" y="61"/>
                  <a:pt x="103" y="60"/>
                </a:cubicBezTo>
                <a:cubicBezTo>
                  <a:pt x="94" y="57"/>
                  <a:pt x="88" y="56"/>
                  <a:pt x="89" y="41"/>
                </a:cubicBezTo>
                <a:cubicBezTo>
                  <a:pt x="89" y="39"/>
                  <a:pt x="88" y="37"/>
                  <a:pt x="86" y="37"/>
                </a:cubicBezTo>
                <a:cubicBezTo>
                  <a:pt x="84" y="36"/>
                  <a:pt x="82" y="37"/>
                  <a:pt x="82" y="39"/>
                </a:cubicBezTo>
                <a:cubicBezTo>
                  <a:pt x="75" y="53"/>
                  <a:pt x="73" y="70"/>
                  <a:pt x="78" y="79"/>
                </a:cubicBezTo>
                <a:cubicBezTo>
                  <a:pt x="80" y="85"/>
                  <a:pt x="87" y="90"/>
                  <a:pt x="93" y="93"/>
                </a:cubicBezTo>
                <a:cubicBezTo>
                  <a:pt x="93" y="96"/>
                  <a:pt x="93" y="99"/>
                  <a:pt x="95" y="101"/>
                </a:cubicBezTo>
                <a:cubicBezTo>
                  <a:pt x="97" y="104"/>
                  <a:pt x="100" y="105"/>
                  <a:pt x="103" y="106"/>
                </a:cubicBezTo>
                <a:cubicBezTo>
                  <a:pt x="103" y="108"/>
                  <a:pt x="104" y="110"/>
                  <a:pt x="105" y="112"/>
                </a:cubicBezTo>
                <a:cubicBezTo>
                  <a:pt x="106" y="113"/>
                  <a:pt x="106" y="114"/>
                  <a:pt x="107" y="116"/>
                </a:cubicBezTo>
                <a:cubicBezTo>
                  <a:pt x="102" y="125"/>
                  <a:pt x="102" y="135"/>
                  <a:pt x="102" y="144"/>
                </a:cubicBezTo>
                <a:cubicBezTo>
                  <a:pt x="101" y="155"/>
                  <a:pt x="101" y="165"/>
                  <a:pt x="94" y="172"/>
                </a:cubicBezTo>
                <a:cubicBezTo>
                  <a:pt x="89" y="177"/>
                  <a:pt x="84" y="179"/>
                  <a:pt x="77" y="179"/>
                </a:cubicBezTo>
                <a:cubicBezTo>
                  <a:pt x="63" y="179"/>
                  <a:pt x="49" y="165"/>
                  <a:pt x="45" y="161"/>
                </a:cubicBezTo>
                <a:cubicBezTo>
                  <a:pt x="9" y="121"/>
                  <a:pt x="27" y="68"/>
                  <a:pt x="51" y="45"/>
                </a:cubicBezTo>
                <a:cubicBezTo>
                  <a:pt x="66" y="30"/>
                  <a:pt x="88" y="19"/>
                  <a:pt x="113" y="19"/>
                </a:cubicBezTo>
                <a:cubicBezTo>
                  <a:pt x="125" y="19"/>
                  <a:pt x="137" y="22"/>
                  <a:pt x="149" y="28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64" y="35"/>
                  <a:pt x="182" y="55"/>
                  <a:pt x="185" y="71"/>
                </a:cubicBezTo>
                <a:cubicBezTo>
                  <a:pt x="186" y="77"/>
                  <a:pt x="184" y="83"/>
                  <a:pt x="180" y="87"/>
                </a:cubicBezTo>
                <a:cubicBezTo>
                  <a:pt x="172" y="95"/>
                  <a:pt x="161" y="95"/>
                  <a:pt x="150" y="95"/>
                </a:cubicBezTo>
                <a:cubicBezTo>
                  <a:pt x="145" y="95"/>
                  <a:pt x="140" y="95"/>
                  <a:pt x="135" y="96"/>
                </a:cubicBezTo>
                <a:close/>
                <a:moveTo>
                  <a:pt x="153" y="51"/>
                </a:moveTo>
                <a:cubicBezTo>
                  <a:pt x="142" y="51"/>
                  <a:pt x="133" y="60"/>
                  <a:pt x="133" y="71"/>
                </a:cubicBezTo>
                <a:cubicBezTo>
                  <a:pt x="133" y="82"/>
                  <a:pt x="142" y="91"/>
                  <a:pt x="153" y="91"/>
                </a:cubicBezTo>
                <a:cubicBezTo>
                  <a:pt x="164" y="91"/>
                  <a:pt x="173" y="82"/>
                  <a:pt x="173" y="71"/>
                </a:cubicBezTo>
                <a:cubicBezTo>
                  <a:pt x="173" y="60"/>
                  <a:pt x="164" y="51"/>
                  <a:pt x="153" y="51"/>
                </a:cubicBezTo>
                <a:close/>
                <a:moveTo>
                  <a:pt x="153" y="83"/>
                </a:moveTo>
                <a:cubicBezTo>
                  <a:pt x="146" y="83"/>
                  <a:pt x="141" y="78"/>
                  <a:pt x="141" y="71"/>
                </a:cubicBezTo>
                <a:cubicBezTo>
                  <a:pt x="141" y="64"/>
                  <a:pt x="146" y="59"/>
                  <a:pt x="153" y="59"/>
                </a:cubicBezTo>
                <a:cubicBezTo>
                  <a:pt x="160" y="59"/>
                  <a:pt x="165" y="64"/>
                  <a:pt x="165" y="71"/>
                </a:cubicBezTo>
                <a:cubicBezTo>
                  <a:pt x="165" y="78"/>
                  <a:pt x="160" y="83"/>
                  <a:pt x="153" y="83"/>
                </a:cubicBezTo>
                <a:close/>
                <a:moveTo>
                  <a:pt x="47" y="77"/>
                </a:moveTo>
                <a:cubicBezTo>
                  <a:pt x="41" y="83"/>
                  <a:pt x="41" y="83"/>
                  <a:pt x="41" y="83"/>
                </a:cubicBezTo>
                <a:cubicBezTo>
                  <a:pt x="44" y="86"/>
                  <a:pt x="47" y="87"/>
                  <a:pt x="51" y="87"/>
                </a:cubicBezTo>
                <a:cubicBezTo>
                  <a:pt x="55" y="87"/>
                  <a:pt x="58" y="86"/>
                  <a:pt x="61" y="83"/>
                </a:cubicBezTo>
                <a:cubicBezTo>
                  <a:pt x="66" y="77"/>
                  <a:pt x="66" y="69"/>
                  <a:pt x="61" y="63"/>
                </a:cubicBezTo>
                <a:cubicBezTo>
                  <a:pt x="56" y="58"/>
                  <a:pt x="46" y="58"/>
                  <a:pt x="41" y="63"/>
                </a:cubicBezTo>
                <a:cubicBezTo>
                  <a:pt x="47" y="69"/>
                  <a:pt x="47" y="69"/>
                  <a:pt x="47" y="69"/>
                </a:cubicBezTo>
                <a:cubicBezTo>
                  <a:pt x="49" y="66"/>
                  <a:pt x="53" y="66"/>
                  <a:pt x="55" y="69"/>
                </a:cubicBezTo>
                <a:cubicBezTo>
                  <a:pt x="58" y="71"/>
                  <a:pt x="58" y="75"/>
                  <a:pt x="55" y="77"/>
                </a:cubicBezTo>
                <a:cubicBezTo>
                  <a:pt x="53" y="80"/>
                  <a:pt x="49" y="80"/>
                  <a:pt x="47" y="77"/>
                </a:cubicBezTo>
                <a:close/>
                <a:moveTo>
                  <a:pt x="39" y="109"/>
                </a:moveTo>
                <a:cubicBezTo>
                  <a:pt x="33" y="115"/>
                  <a:pt x="33" y="115"/>
                  <a:pt x="33" y="115"/>
                </a:cubicBezTo>
                <a:cubicBezTo>
                  <a:pt x="36" y="118"/>
                  <a:pt x="39" y="119"/>
                  <a:pt x="43" y="119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7" y="119"/>
                  <a:pt x="50" y="118"/>
                  <a:pt x="53" y="115"/>
                </a:cubicBezTo>
                <a:cubicBezTo>
                  <a:pt x="56" y="112"/>
                  <a:pt x="57" y="109"/>
                  <a:pt x="57" y="105"/>
                </a:cubicBezTo>
                <a:cubicBezTo>
                  <a:pt x="57" y="101"/>
                  <a:pt x="56" y="98"/>
                  <a:pt x="53" y="95"/>
                </a:cubicBezTo>
                <a:cubicBezTo>
                  <a:pt x="50" y="92"/>
                  <a:pt x="47" y="91"/>
                  <a:pt x="43" y="91"/>
                </a:cubicBezTo>
                <a:cubicBezTo>
                  <a:pt x="43" y="91"/>
                  <a:pt x="43" y="91"/>
                  <a:pt x="43" y="91"/>
                </a:cubicBezTo>
                <a:cubicBezTo>
                  <a:pt x="39" y="91"/>
                  <a:pt x="36" y="92"/>
                  <a:pt x="33" y="95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41" y="98"/>
                  <a:pt x="45" y="98"/>
                  <a:pt x="47" y="101"/>
                </a:cubicBezTo>
                <a:cubicBezTo>
                  <a:pt x="48" y="102"/>
                  <a:pt x="49" y="103"/>
                  <a:pt x="49" y="105"/>
                </a:cubicBezTo>
                <a:cubicBezTo>
                  <a:pt x="49" y="107"/>
                  <a:pt x="48" y="108"/>
                  <a:pt x="47" y="109"/>
                </a:cubicBezTo>
                <a:cubicBezTo>
                  <a:pt x="45" y="112"/>
                  <a:pt x="41" y="112"/>
                  <a:pt x="39" y="109"/>
                </a:cubicBezTo>
                <a:close/>
                <a:moveTo>
                  <a:pt x="51" y="123"/>
                </a:moveTo>
                <a:cubicBezTo>
                  <a:pt x="51" y="123"/>
                  <a:pt x="51" y="123"/>
                  <a:pt x="51" y="123"/>
                </a:cubicBezTo>
                <a:cubicBezTo>
                  <a:pt x="47" y="123"/>
                  <a:pt x="44" y="124"/>
                  <a:pt x="41" y="127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49" y="130"/>
                  <a:pt x="53" y="130"/>
                  <a:pt x="55" y="133"/>
                </a:cubicBezTo>
                <a:cubicBezTo>
                  <a:pt x="56" y="134"/>
                  <a:pt x="57" y="135"/>
                  <a:pt x="57" y="137"/>
                </a:cubicBezTo>
                <a:cubicBezTo>
                  <a:pt x="57" y="139"/>
                  <a:pt x="56" y="140"/>
                  <a:pt x="55" y="141"/>
                </a:cubicBezTo>
                <a:cubicBezTo>
                  <a:pt x="53" y="144"/>
                  <a:pt x="49" y="144"/>
                  <a:pt x="47" y="141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4" y="150"/>
                  <a:pt x="47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5" y="151"/>
                  <a:pt x="58" y="150"/>
                  <a:pt x="61" y="147"/>
                </a:cubicBezTo>
                <a:cubicBezTo>
                  <a:pt x="64" y="144"/>
                  <a:pt x="65" y="141"/>
                  <a:pt x="65" y="137"/>
                </a:cubicBezTo>
                <a:cubicBezTo>
                  <a:pt x="65" y="133"/>
                  <a:pt x="64" y="130"/>
                  <a:pt x="61" y="127"/>
                </a:cubicBezTo>
                <a:cubicBezTo>
                  <a:pt x="58" y="124"/>
                  <a:pt x="55" y="123"/>
                  <a:pt x="51" y="123"/>
                </a:cubicBezTo>
                <a:close/>
                <a:moveTo>
                  <a:pt x="75" y="143"/>
                </a:moveTo>
                <a:cubicBezTo>
                  <a:pt x="71" y="143"/>
                  <a:pt x="68" y="144"/>
                  <a:pt x="65" y="147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73" y="150"/>
                  <a:pt x="77" y="150"/>
                  <a:pt x="79" y="153"/>
                </a:cubicBezTo>
                <a:cubicBezTo>
                  <a:pt x="80" y="154"/>
                  <a:pt x="81" y="155"/>
                  <a:pt x="81" y="157"/>
                </a:cubicBezTo>
                <a:cubicBezTo>
                  <a:pt x="81" y="159"/>
                  <a:pt x="80" y="160"/>
                  <a:pt x="79" y="161"/>
                </a:cubicBezTo>
                <a:cubicBezTo>
                  <a:pt x="77" y="164"/>
                  <a:pt x="73" y="164"/>
                  <a:pt x="71" y="161"/>
                </a:cubicBezTo>
                <a:cubicBezTo>
                  <a:pt x="65" y="167"/>
                  <a:pt x="65" y="167"/>
                  <a:pt x="65" y="167"/>
                </a:cubicBezTo>
                <a:cubicBezTo>
                  <a:pt x="68" y="170"/>
                  <a:pt x="71" y="171"/>
                  <a:pt x="75" y="171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9" y="171"/>
                  <a:pt x="82" y="170"/>
                  <a:pt x="85" y="167"/>
                </a:cubicBezTo>
                <a:cubicBezTo>
                  <a:pt x="88" y="164"/>
                  <a:pt x="89" y="161"/>
                  <a:pt x="89" y="157"/>
                </a:cubicBezTo>
                <a:cubicBezTo>
                  <a:pt x="89" y="153"/>
                  <a:pt x="88" y="150"/>
                  <a:pt x="85" y="147"/>
                </a:cubicBezTo>
                <a:cubicBezTo>
                  <a:pt x="82" y="144"/>
                  <a:pt x="79" y="143"/>
                  <a:pt x="75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6" name="Freeform 691"/>
          <p:cNvSpPr>
            <a:spLocks noEditPoints="1"/>
          </p:cNvSpPr>
          <p:nvPr/>
        </p:nvSpPr>
        <p:spPr bwMode="auto">
          <a:xfrm>
            <a:off x="7148371" y="4910565"/>
            <a:ext cx="393621" cy="390906"/>
          </a:xfrm>
          <a:custGeom>
            <a:avLst/>
            <a:gdLst>
              <a:gd name="T0" fmla="*/ 68 w 184"/>
              <a:gd name="T1" fmla="*/ 95 h 183"/>
              <a:gd name="T2" fmla="*/ 68 w 184"/>
              <a:gd name="T3" fmla="*/ 135 h 183"/>
              <a:gd name="T4" fmla="*/ 56 w 184"/>
              <a:gd name="T5" fmla="*/ 115 h 183"/>
              <a:gd name="T6" fmla="*/ 80 w 184"/>
              <a:gd name="T7" fmla="*/ 115 h 183"/>
              <a:gd name="T8" fmla="*/ 56 w 184"/>
              <a:gd name="T9" fmla="*/ 115 h 183"/>
              <a:gd name="T10" fmla="*/ 68 w 184"/>
              <a:gd name="T11" fmla="*/ 79 h 183"/>
              <a:gd name="T12" fmla="*/ 48 w 184"/>
              <a:gd name="T13" fmla="*/ 95 h 183"/>
              <a:gd name="T14" fmla="*/ 68 w 184"/>
              <a:gd name="T15" fmla="*/ 143 h 183"/>
              <a:gd name="T16" fmla="*/ 93 w 184"/>
              <a:gd name="T17" fmla="*/ 140 h 183"/>
              <a:gd name="T18" fmla="*/ 68 w 184"/>
              <a:gd name="T19" fmla="*/ 143 h 183"/>
              <a:gd name="T20" fmla="*/ 31 w 184"/>
              <a:gd name="T21" fmla="*/ 78 h 183"/>
              <a:gd name="T22" fmla="*/ 68 w 184"/>
              <a:gd name="T23" fmla="*/ 71 h 183"/>
              <a:gd name="T24" fmla="*/ 68 w 184"/>
              <a:gd name="T25" fmla="*/ 159 h 183"/>
              <a:gd name="T26" fmla="*/ 105 w 184"/>
              <a:gd name="T27" fmla="*/ 152 h 183"/>
              <a:gd name="T28" fmla="*/ 68 w 184"/>
              <a:gd name="T29" fmla="*/ 159 h 183"/>
              <a:gd name="T30" fmla="*/ 162 w 184"/>
              <a:gd name="T31" fmla="*/ 41 h 183"/>
              <a:gd name="T32" fmla="*/ 148 w 184"/>
              <a:gd name="T33" fmla="*/ 47 h 183"/>
              <a:gd name="T34" fmla="*/ 142 w 184"/>
              <a:gd name="T35" fmla="*/ 86 h 183"/>
              <a:gd name="T36" fmla="*/ 136 w 184"/>
              <a:gd name="T37" fmla="*/ 85 h 183"/>
              <a:gd name="T38" fmla="*/ 116 w 184"/>
              <a:gd name="T39" fmla="*/ 67 h 183"/>
              <a:gd name="T40" fmla="*/ 118 w 184"/>
              <a:gd name="T41" fmla="*/ 37 h 183"/>
              <a:gd name="T42" fmla="*/ 138 w 184"/>
              <a:gd name="T43" fmla="*/ 46 h 183"/>
              <a:gd name="T44" fmla="*/ 144 w 184"/>
              <a:gd name="T45" fmla="*/ 43 h 183"/>
              <a:gd name="T46" fmla="*/ 140 w 184"/>
              <a:gd name="T47" fmla="*/ 22 h 183"/>
              <a:gd name="T48" fmla="*/ 113 w 184"/>
              <a:gd name="T49" fmla="*/ 1 h 183"/>
              <a:gd name="T50" fmla="*/ 108 w 184"/>
              <a:gd name="T51" fmla="*/ 50 h 183"/>
              <a:gd name="T52" fmla="*/ 101 w 184"/>
              <a:gd name="T53" fmla="*/ 48 h 183"/>
              <a:gd name="T54" fmla="*/ 86 w 184"/>
              <a:gd name="T55" fmla="*/ 50 h 183"/>
              <a:gd name="T56" fmla="*/ 0 w 184"/>
              <a:gd name="T57" fmla="*/ 115 h 183"/>
              <a:gd name="T58" fmla="*/ 135 w 184"/>
              <a:gd name="T59" fmla="*/ 125 h 183"/>
              <a:gd name="T60" fmla="*/ 156 w 184"/>
              <a:gd name="T61" fmla="*/ 105 h 183"/>
              <a:gd name="T62" fmla="*/ 158 w 184"/>
              <a:gd name="T63" fmla="*/ 76 h 183"/>
              <a:gd name="T64" fmla="*/ 178 w 184"/>
              <a:gd name="T65" fmla="*/ 85 h 183"/>
              <a:gd name="T66" fmla="*/ 184 w 184"/>
              <a:gd name="T67" fmla="*/ 81 h 183"/>
              <a:gd name="T68" fmla="*/ 180 w 184"/>
              <a:gd name="T69" fmla="*/ 60 h 183"/>
              <a:gd name="T70" fmla="*/ 135 w 184"/>
              <a:gd name="T71" fmla="*/ 27 h 183"/>
              <a:gd name="T72" fmla="*/ 136 w 184"/>
              <a:gd name="T73" fmla="*/ 36 h 183"/>
              <a:gd name="T74" fmla="*/ 120 w 184"/>
              <a:gd name="T75" fmla="*/ 29 h 183"/>
              <a:gd name="T76" fmla="*/ 116 w 184"/>
              <a:gd name="T77" fmla="*/ 9 h 183"/>
              <a:gd name="T78" fmla="*/ 96 w 184"/>
              <a:gd name="T79" fmla="*/ 55 h 183"/>
              <a:gd name="T80" fmla="*/ 108 w 184"/>
              <a:gd name="T81" fmla="*/ 58 h 183"/>
              <a:gd name="T82" fmla="*/ 96 w 184"/>
              <a:gd name="T83" fmla="*/ 79 h 183"/>
              <a:gd name="T84" fmla="*/ 96 w 184"/>
              <a:gd name="T85" fmla="*/ 55 h 183"/>
              <a:gd name="T86" fmla="*/ 8 w 184"/>
              <a:gd name="T87" fmla="*/ 115 h 183"/>
              <a:gd name="T88" fmla="*/ 79 w 184"/>
              <a:gd name="T89" fmla="*/ 56 h 183"/>
              <a:gd name="T90" fmla="*/ 96 w 184"/>
              <a:gd name="T91" fmla="*/ 87 h 183"/>
              <a:gd name="T92" fmla="*/ 123 w 184"/>
              <a:gd name="T93" fmla="*/ 91 h 183"/>
              <a:gd name="T94" fmla="*/ 127 w 184"/>
              <a:gd name="T95" fmla="*/ 123 h 183"/>
              <a:gd name="T96" fmla="*/ 148 w 184"/>
              <a:gd name="T97" fmla="*/ 105 h 183"/>
              <a:gd name="T98" fmla="*/ 124 w 184"/>
              <a:gd name="T99" fmla="*/ 105 h 183"/>
              <a:gd name="T100" fmla="*/ 139 w 184"/>
              <a:gd name="T101" fmla="*/ 94 h 183"/>
              <a:gd name="T102" fmla="*/ 148 w 184"/>
              <a:gd name="T103" fmla="*/ 105 h 183"/>
              <a:gd name="T104" fmla="*/ 166 w 184"/>
              <a:gd name="T105" fmla="*/ 69 h 183"/>
              <a:gd name="T106" fmla="*/ 156 w 184"/>
              <a:gd name="T107" fmla="*/ 68 h 183"/>
              <a:gd name="T108" fmla="*/ 156 w 184"/>
              <a:gd name="T109" fmla="*/ 47 h 183"/>
              <a:gd name="T110" fmla="*/ 176 w 184"/>
              <a:gd name="T111" fmla="*/ 69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4" h="183">
                <a:moveTo>
                  <a:pt x="88" y="115"/>
                </a:moveTo>
                <a:cubicBezTo>
                  <a:pt x="88" y="104"/>
                  <a:pt x="79" y="95"/>
                  <a:pt x="68" y="95"/>
                </a:cubicBezTo>
                <a:cubicBezTo>
                  <a:pt x="57" y="95"/>
                  <a:pt x="48" y="104"/>
                  <a:pt x="48" y="115"/>
                </a:cubicBezTo>
                <a:cubicBezTo>
                  <a:pt x="48" y="126"/>
                  <a:pt x="57" y="135"/>
                  <a:pt x="68" y="135"/>
                </a:cubicBezTo>
                <a:cubicBezTo>
                  <a:pt x="79" y="135"/>
                  <a:pt x="88" y="126"/>
                  <a:pt x="88" y="115"/>
                </a:cubicBezTo>
                <a:close/>
                <a:moveTo>
                  <a:pt x="56" y="115"/>
                </a:moveTo>
                <a:cubicBezTo>
                  <a:pt x="56" y="108"/>
                  <a:pt x="61" y="103"/>
                  <a:pt x="68" y="103"/>
                </a:cubicBezTo>
                <a:cubicBezTo>
                  <a:pt x="75" y="103"/>
                  <a:pt x="80" y="108"/>
                  <a:pt x="80" y="115"/>
                </a:cubicBezTo>
                <a:cubicBezTo>
                  <a:pt x="80" y="122"/>
                  <a:pt x="75" y="127"/>
                  <a:pt x="68" y="127"/>
                </a:cubicBezTo>
                <a:cubicBezTo>
                  <a:pt x="61" y="127"/>
                  <a:pt x="56" y="122"/>
                  <a:pt x="56" y="115"/>
                </a:cubicBezTo>
                <a:close/>
                <a:moveTo>
                  <a:pt x="68" y="87"/>
                </a:moveTo>
                <a:cubicBezTo>
                  <a:pt x="68" y="79"/>
                  <a:pt x="68" y="79"/>
                  <a:pt x="68" y="79"/>
                </a:cubicBezTo>
                <a:cubicBezTo>
                  <a:pt x="58" y="79"/>
                  <a:pt x="49" y="83"/>
                  <a:pt x="43" y="90"/>
                </a:cubicBezTo>
                <a:cubicBezTo>
                  <a:pt x="48" y="95"/>
                  <a:pt x="48" y="95"/>
                  <a:pt x="48" y="95"/>
                </a:cubicBezTo>
                <a:cubicBezTo>
                  <a:pt x="53" y="90"/>
                  <a:pt x="61" y="87"/>
                  <a:pt x="68" y="87"/>
                </a:cubicBezTo>
                <a:close/>
                <a:moveTo>
                  <a:pt x="68" y="143"/>
                </a:moveTo>
                <a:cubicBezTo>
                  <a:pt x="68" y="151"/>
                  <a:pt x="68" y="151"/>
                  <a:pt x="68" y="151"/>
                </a:cubicBezTo>
                <a:cubicBezTo>
                  <a:pt x="78" y="151"/>
                  <a:pt x="87" y="147"/>
                  <a:pt x="93" y="140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3" y="140"/>
                  <a:pt x="75" y="143"/>
                  <a:pt x="68" y="143"/>
                </a:cubicBezTo>
                <a:close/>
                <a:moveTo>
                  <a:pt x="68" y="63"/>
                </a:moveTo>
                <a:cubicBezTo>
                  <a:pt x="54" y="63"/>
                  <a:pt x="41" y="68"/>
                  <a:pt x="31" y="78"/>
                </a:cubicBezTo>
                <a:cubicBezTo>
                  <a:pt x="37" y="84"/>
                  <a:pt x="37" y="84"/>
                  <a:pt x="37" y="84"/>
                </a:cubicBezTo>
                <a:cubicBezTo>
                  <a:pt x="45" y="76"/>
                  <a:pt x="56" y="71"/>
                  <a:pt x="68" y="71"/>
                </a:cubicBezTo>
                <a:lnTo>
                  <a:pt x="68" y="63"/>
                </a:lnTo>
                <a:close/>
                <a:moveTo>
                  <a:pt x="68" y="159"/>
                </a:moveTo>
                <a:cubicBezTo>
                  <a:pt x="68" y="167"/>
                  <a:pt x="68" y="167"/>
                  <a:pt x="68" y="167"/>
                </a:cubicBezTo>
                <a:cubicBezTo>
                  <a:pt x="82" y="167"/>
                  <a:pt x="95" y="162"/>
                  <a:pt x="105" y="152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1" y="154"/>
                  <a:pt x="80" y="159"/>
                  <a:pt x="68" y="159"/>
                </a:cubicBezTo>
                <a:close/>
                <a:moveTo>
                  <a:pt x="180" y="60"/>
                </a:moveTo>
                <a:cubicBezTo>
                  <a:pt x="162" y="41"/>
                  <a:pt x="162" y="41"/>
                  <a:pt x="162" y="41"/>
                </a:cubicBezTo>
                <a:cubicBezTo>
                  <a:pt x="159" y="39"/>
                  <a:pt x="156" y="38"/>
                  <a:pt x="153" y="40"/>
                </a:cubicBezTo>
                <a:cubicBezTo>
                  <a:pt x="150" y="41"/>
                  <a:pt x="148" y="44"/>
                  <a:pt x="148" y="47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41" y="86"/>
                  <a:pt x="141" y="86"/>
                  <a:pt x="141" y="86"/>
                </a:cubicBezTo>
                <a:cubicBezTo>
                  <a:pt x="140" y="86"/>
                  <a:pt x="138" y="85"/>
                  <a:pt x="136" y="85"/>
                </a:cubicBezTo>
                <a:cubicBezTo>
                  <a:pt x="134" y="85"/>
                  <a:pt x="132" y="86"/>
                  <a:pt x="130" y="86"/>
                </a:cubicBezTo>
                <a:cubicBezTo>
                  <a:pt x="126" y="79"/>
                  <a:pt x="122" y="73"/>
                  <a:pt x="116" y="67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6" y="39"/>
                  <a:pt x="117" y="38"/>
                  <a:pt x="118" y="37"/>
                </a:cubicBezTo>
                <a:cubicBezTo>
                  <a:pt x="119" y="37"/>
                  <a:pt x="120" y="36"/>
                  <a:pt x="122" y="3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9" y="47"/>
                  <a:pt x="141" y="47"/>
                  <a:pt x="142" y="46"/>
                </a:cubicBezTo>
                <a:cubicBezTo>
                  <a:pt x="143" y="46"/>
                  <a:pt x="144" y="44"/>
                  <a:pt x="144" y="4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7"/>
                  <a:pt x="143" y="24"/>
                  <a:pt x="140" y="22"/>
                </a:cubicBezTo>
                <a:cubicBezTo>
                  <a:pt x="122" y="3"/>
                  <a:pt x="122" y="3"/>
                  <a:pt x="122" y="3"/>
                </a:cubicBezTo>
                <a:cubicBezTo>
                  <a:pt x="119" y="1"/>
                  <a:pt x="116" y="0"/>
                  <a:pt x="113" y="1"/>
                </a:cubicBezTo>
                <a:cubicBezTo>
                  <a:pt x="110" y="3"/>
                  <a:pt x="108" y="5"/>
                  <a:pt x="108" y="9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0" y="47"/>
                  <a:pt x="98" y="47"/>
                  <a:pt x="96" y="47"/>
                </a:cubicBezTo>
                <a:cubicBezTo>
                  <a:pt x="92" y="47"/>
                  <a:pt x="89" y="48"/>
                  <a:pt x="86" y="50"/>
                </a:cubicBezTo>
                <a:cubicBezTo>
                  <a:pt x="81" y="48"/>
                  <a:pt x="74" y="47"/>
                  <a:pt x="68" y="47"/>
                </a:cubicBezTo>
                <a:cubicBezTo>
                  <a:pt x="31" y="47"/>
                  <a:pt x="0" y="78"/>
                  <a:pt x="0" y="115"/>
                </a:cubicBezTo>
                <a:cubicBezTo>
                  <a:pt x="0" y="152"/>
                  <a:pt x="31" y="183"/>
                  <a:pt x="68" y="183"/>
                </a:cubicBezTo>
                <a:cubicBezTo>
                  <a:pt x="102" y="183"/>
                  <a:pt x="130" y="158"/>
                  <a:pt x="135" y="125"/>
                </a:cubicBezTo>
                <a:cubicBezTo>
                  <a:pt x="135" y="125"/>
                  <a:pt x="136" y="125"/>
                  <a:pt x="136" y="125"/>
                </a:cubicBezTo>
                <a:cubicBezTo>
                  <a:pt x="147" y="125"/>
                  <a:pt x="156" y="116"/>
                  <a:pt x="156" y="105"/>
                </a:cubicBezTo>
                <a:cubicBezTo>
                  <a:pt x="156" y="79"/>
                  <a:pt x="156" y="79"/>
                  <a:pt x="156" y="79"/>
                </a:cubicBezTo>
                <a:cubicBezTo>
                  <a:pt x="156" y="77"/>
                  <a:pt x="157" y="76"/>
                  <a:pt x="158" y="76"/>
                </a:cubicBezTo>
                <a:cubicBezTo>
                  <a:pt x="159" y="75"/>
                  <a:pt x="160" y="75"/>
                  <a:pt x="162" y="76"/>
                </a:cubicBezTo>
                <a:cubicBezTo>
                  <a:pt x="178" y="85"/>
                  <a:pt x="178" y="85"/>
                  <a:pt x="178" y="85"/>
                </a:cubicBezTo>
                <a:cubicBezTo>
                  <a:pt x="179" y="86"/>
                  <a:pt x="181" y="86"/>
                  <a:pt x="182" y="85"/>
                </a:cubicBezTo>
                <a:cubicBezTo>
                  <a:pt x="183" y="84"/>
                  <a:pt x="184" y="83"/>
                  <a:pt x="184" y="81"/>
                </a:cubicBezTo>
                <a:cubicBezTo>
                  <a:pt x="184" y="69"/>
                  <a:pt x="184" y="69"/>
                  <a:pt x="184" y="69"/>
                </a:cubicBezTo>
                <a:cubicBezTo>
                  <a:pt x="184" y="65"/>
                  <a:pt x="183" y="62"/>
                  <a:pt x="180" y="60"/>
                </a:cubicBezTo>
                <a:close/>
                <a:moveTo>
                  <a:pt x="116" y="9"/>
                </a:moveTo>
                <a:cubicBezTo>
                  <a:pt x="135" y="27"/>
                  <a:pt x="135" y="27"/>
                  <a:pt x="135" y="27"/>
                </a:cubicBezTo>
                <a:cubicBezTo>
                  <a:pt x="136" y="28"/>
                  <a:pt x="136" y="29"/>
                  <a:pt x="136" y="30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4" y="29"/>
                  <a:pt x="122" y="29"/>
                  <a:pt x="120" y="29"/>
                </a:cubicBezTo>
                <a:cubicBezTo>
                  <a:pt x="119" y="29"/>
                  <a:pt x="117" y="29"/>
                  <a:pt x="116" y="29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9"/>
                  <a:pt x="116" y="9"/>
                  <a:pt x="116" y="9"/>
                </a:cubicBezTo>
                <a:close/>
                <a:moveTo>
                  <a:pt x="96" y="55"/>
                </a:moveTo>
                <a:cubicBezTo>
                  <a:pt x="97" y="55"/>
                  <a:pt x="98" y="55"/>
                  <a:pt x="99" y="56"/>
                </a:cubicBezTo>
                <a:cubicBezTo>
                  <a:pt x="108" y="58"/>
                  <a:pt x="108" y="58"/>
                  <a:pt x="108" y="58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08" y="74"/>
                  <a:pt x="103" y="79"/>
                  <a:pt x="96" y="79"/>
                </a:cubicBezTo>
                <a:cubicBezTo>
                  <a:pt x="89" y="79"/>
                  <a:pt x="84" y="74"/>
                  <a:pt x="84" y="67"/>
                </a:cubicBezTo>
                <a:cubicBezTo>
                  <a:pt x="84" y="60"/>
                  <a:pt x="89" y="55"/>
                  <a:pt x="96" y="55"/>
                </a:cubicBezTo>
                <a:close/>
                <a:moveTo>
                  <a:pt x="68" y="175"/>
                </a:moveTo>
                <a:cubicBezTo>
                  <a:pt x="35" y="175"/>
                  <a:pt x="8" y="148"/>
                  <a:pt x="8" y="115"/>
                </a:cubicBezTo>
                <a:cubicBezTo>
                  <a:pt x="8" y="82"/>
                  <a:pt x="35" y="55"/>
                  <a:pt x="68" y="55"/>
                </a:cubicBezTo>
                <a:cubicBezTo>
                  <a:pt x="72" y="55"/>
                  <a:pt x="76" y="55"/>
                  <a:pt x="79" y="56"/>
                </a:cubicBezTo>
                <a:cubicBezTo>
                  <a:pt x="77" y="59"/>
                  <a:pt x="76" y="63"/>
                  <a:pt x="76" y="67"/>
                </a:cubicBezTo>
                <a:cubicBezTo>
                  <a:pt x="76" y="78"/>
                  <a:pt x="85" y="87"/>
                  <a:pt x="96" y="87"/>
                </a:cubicBezTo>
                <a:cubicBezTo>
                  <a:pt x="104" y="87"/>
                  <a:pt x="110" y="83"/>
                  <a:pt x="114" y="76"/>
                </a:cubicBezTo>
                <a:cubicBezTo>
                  <a:pt x="117" y="80"/>
                  <a:pt x="120" y="85"/>
                  <a:pt x="123" y="91"/>
                </a:cubicBezTo>
                <a:cubicBezTo>
                  <a:pt x="119" y="94"/>
                  <a:pt x="116" y="99"/>
                  <a:pt x="116" y="105"/>
                </a:cubicBezTo>
                <a:cubicBezTo>
                  <a:pt x="116" y="113"/>
                  <a:pt x="121" y="120"/>
                  <a:pt x="127" y="123"/>
                </a:cubicBezTo>
                <a:cubicBezTo>
                  <a:pt x="123" y="152"/>
                  <a:pt x="98" y="175"/>
                  <a:pt x="68" y="175"/>
                </a:cubicBezTo>
                <a:close/>
                <a:moveTo>
                  <a:pt x="148" y="105"/>
                </a:moveTo>
                <a:cubicBezTo>
                  <a:pt x="148" y="112"/>
                  <a:pt x="143" y="117"/>
                  <a:pt x="136" y="117"/>
                </a:cubicBezTo>
                <a:cubicBezTo>
                  <a:pt x="129" y="117"/>
                  <a:pt x="124" y="112"/>
                  <a:pt x="124" y="105"/>
                </a:cubicBezTo>
                <a:cubicBezTo>
                  <a:pt x="124" y="99"/>
                  <a:pt x="129" y="93"/>
                  <a:pt x="136" y="93"/>
                </a:cubicBezTo>
                <a:cubicBezTo>
                  <a:pt x="137" y="93"/>
                  <a:pt x="138" y="94"/>
                  <a:pt x="139" y="94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105"/>
                </a:lnTo>
                <a:close/>
                <a:moveTo>
                  <a:pt x="176" y="74"/>
                </a:moveTo>
                <a:cubicBezTo>
                  <a:pt x="166" y="69"/>
                  <a:pt x="166" y="69"/>
                  <a:pt x="166" y="69"/>
                </a:cubicBezTo>
                <a:cubicBezTo>
                  <a:pt x="164" y="68"/>
                  <a:pt x="162" y="67"/>
                  <a:pt x="160" y="67"/>
                </a:cubicBezTo>
                <a:cubicBezTo>
                  <a:pt x="159" y="67"/>
                  <a:pt x="157" y="67"/>
                  <a:pt x="156" y="6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6" y="67"/>
                  <a:pt x="176" y="68"/>
                  <a:pt x="176" y="69"/>
                </a:cubicBezTo>
                <a:lnTo>
                  <a:pt x="176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0" name="Freeform 707"/>
          <p:cNvSpPr>
            <a:spLocks noEditPoints="1"/>
          </p:cNvSpPr>
          <p:nvPr/>
        </p:nvSpPr>
        <p:spPr bwMode="auto">
          <a:xfrm>
            <a:off x="3101770" y="4942237"/>
            <a:ext cx="238887" cy="359235"/>
          </a:xfrm>
          <a:custGeom>
            <a:avLst/>
            <a:gdLst>
              <a:gd name="T0" fmla="*/ 112 w 112"/>
              <a:gd name="T1" fmla="*/ 8 h 168"/>
              <a:gd name="T2" fmla="*/ 20 w 112"/>
              <a:gd name="T3" fmla="*/ 0 h 168"/>
              <a:gd name="T4" fmla="*/ 0 w 112"/>
              <a:gd name="T5" fmla="*/ 148 h 168"/>
              <a:gd name="T6" fmla="*/ 108 w 112"/>
              <a:gd name="T7" fmla="*/ 168 h 168"/>
              <a:gd name="T8" fmla="*/ 112 w 112"/>
              <a:gd name="T9" fmla="*/ 36 h 168"/>
              <a:gd name="T10" fmla="*/ 56 w 112"/>
              <a:gd name="T11" fmla="*/ 32 h 168"/>
              <a:gd name="T12" fmla="*/ 112 w 112"/>
              <a:gd name="T13" fmla="*/ 24 h 168"/>
              <a:gd name="T14" fmla="*/ 16 w 112"/>
              <a:gd name="T15" fmla="*/ 16 h 168"/>
              <a:gd name="T16" fmla="*/ 24 w 112"/>
              <a:gd name="T17" fmla="*/ 24 h 168"/>
              <a:gd name="T18" fmla="*/ 20 w 112"/>
              <a:gd name="T19" fmla="*/ 32 h 168"/>
              <a:gd name="T20" fmla="*/ 8 w 112"/>
              <a:gd name="T21" fmla="*/ 19 h 168"/>
              <a:gd name="T22" fmla="*/ 32 w 112"/>
              <a:gd name="T23" fmla="*/ 24 h 168"/>
              <a:gd name="T24" fmla="*/ 48 w 112"/>
              <a:gd name="T25" fmla="*/ 66 h 168"/>
              <a:gd name="T26" fmla="*/ 40 w 112"/>
              <a:gd name="T27" fmla="*/ 60 h 168"/>
              <a:gd name="T28" fmla="*/ 32 w 112"/>
              <a:gd name="T29" fmla="*/ 66 h 168"/>
              <a:gd name="T30" fmla="*/ 20 w 112"/>
              <a:gd name="T31" fmla="*/ 40 h 168"/>
              <a:gd name="T32" fmla="*/ 24 w 112"/>
              <a:gd name="T33" fmla="*/ 76 h 168"/>
              <a:gd name="T34" fmla="*/ 31 w 112"/>
              <a:gd name="T35" fmla="*/ 79 h 168"/>
              <a:gd name="T36" fmla="*/ 49 w 112"/>
              <a:gd name="T37" fmla="*/ 79 h 168"/>
              <a:gd name="T38" fmla="*/ 54 w 112"/>
              <a:gd name="T39" fmla="*/ 80 h 168"/>
              <a:gd name="T40" fmla="*/ 56 w 112"/>
              <a:gd name="T41" fmla="*/ 40 h 168"/>
              <a:gd name="T42" fmla="*/ 104 w 112"/>
              <a:gd name="T43" fmla="*/ 160 h 168"/>
              <a:gd name="T44" fmla="*/ 8 w 112"/>
              <a:gd name="T45" fmla="*/ 148 h 168"/>
              <a:gd name="T46" fmla="*/ 20 w 112"/>
              <a:gd name="T47" fmla="*/ 40 h 168"/>
              <a:gd name="T48" fmla="*/ 36 w 112"/>
              <a:gd name="T49" fmla="*/ 132 h 168"/>
              <a:gd name="T50" fmla="*/ 44 w 112"/>
              <a:gd name="T51" fmla="*/ 126 h 168"/>
              <a:gd name="T52" fmla="*/ 55 w 112"/>
              <a:gd name="T53" fmla="*/ 131 h 168"/>
              <a:gd name="T54" fmla="*/ 65 w 112"/>
              <a:gd name="T55" fmla="*/ 131 h 168"/>
              <a:gd name="T56" fmla="*/ 76 w 112"/>
              <a:gd name="T57" fmla="*/ 126 h 168"/>
              <a:gd name="T58" fmla="*/ 87 w 112"/>
              <a:gd name="T59" fmla="*/ 125 h 168"/>
              <a:gd name="T60" fmla="*/ 73 w 112"/>
              <a:gd name="T61" fmla="*/ 117 h 168"/>
              <a:gd name="T62" fmla="*/ 63 w 112"/>
              <a:gd name="T63" fmla="*/ 117 h 168"/>
              <a:gd name="T64" fmla="*/ 52 w 112"/>
              <a:gd name="T65" fmla="*/ 122 h 168"/>
              <a:gd name="T66" fmla="*/ 44 w 112"/>
              <a:gd name="T67" fmla="*/ 116 h 168"/>
              <a:gd name="T68" fmla="*/ 41 w 112"/>
              <a:gd name="T69" fmla="*/ 117 h 168"/>
              <a:gd name="T70" fmla="*/ 31 w 112"/>
              <a:gd name="T71" fmla="*/ 117 h 168"/>
              <a:gd name="T72" fmla="*/ 33 w 112"/>
              <a:gd name="T73" fmla="*/ 131 h 168"/>
              <a:gd name="T74" fmla="*/ 36 w 112"/>
              <a:gd name="T75" fmla="*/ 108 h 168"/>
              <a:gd name="T76" fmla="*/ 39 w 112"/>
              <a:gd name="T77" fmla="*/ 107 h 168"/>
              <a:gd name="T78" fmla="*/ 49 w 112"/>
              <a:gd name="T79" fmla="*/ 107 h 168"/>
              <a:gd name="T80" fmla="*/ 60 w 112"/>
              <a:gd name="T81" fmla="*/ 102 h 168"/>
              <a:gd name="T82" fmla="*/ 71 w 112"/>
              <a:gd name="T83" fmla="*/ 107 h 168"/>
              <a:gd name="T84" fmla="*/ 81 w 112"/>
              <a:gd name="T85" fmla="*/ 107 h 168"/>
              <a:gd name="T86" fmla="*/ 79 w 112"/>
              <a:gd name="T87" fmla="*/ 93 h 168"/>
              <a:gd name="T88" fmla="*/ 68 w 112"/>
              <a:gd name="T89" fmla="*/ 98 h 168"/>
              <a:gd name="T90" fmla="*/ 57 w 112"/>
              <a:gd name="T91" fmla="*/ 93 h 168"/>
              <a:gd name="T92" fmla="*/ 47 w 112"/>
              <a:gd name="T93" fmla="*/ 93 h 168"/>
              <a:gd name="T94" fmla="*/ 44 w 112"/>
              <a:gd name="T95" fmla="*/ 92 h 168"/>
              <a:gd name="T96" fmla="*/ 36 w 112"/>
              <a:gd name="T97" fmla="*/ 98 h 168"/>
              <a:gd name="T98" fmla="*/ 25 w 112"/>
              <a:gd name="T99" fmla="*/ 99 h 168"/>
              <a:gd name="T100" fmla="*/ 36 w 112"/>
              <a:gd name="T101" fmla="*/ 10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168">
                <a:moveTo>
                  <a:pt x="20" y="8"/>
                </a:moveTo>
                <a:cubicBezTo>
                  <a:pt x="112" y="8"/>
                  <a:pt x="112" y="8"/>
                  <a:pt x="112" y="8"/>
                </a:cubicBezTo>
                <a:cubicBezTo>
                  <a:pt x="112" y="0"/>
                  <a:pt x="112" y="0"/>
                  <a:pt x="11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9"/>
                  <a:pt x="9" y="168"/>
                  <a:pt x="20" y="168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10" y="168"/>
                  <a:pt x="112" y="166"/>
                  <a:pt x="112" y="164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34"/>
                  <a:pt x="110" y="32"/>
                  <a:pt x="108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24"/>
                  <a:pt x="56" y="24"/>
                  <a:pt x="56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24"/>
                  <a:pt x="16" y="24"/>
                  <a:pt x="16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32"/>
                  <a:pt x="24" y="32"/>
                  <a:pt x="2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8" y="27"/>
                  <a:pt x="8" y="20"/>
                </a:cubicBezTo>
                <a:cubicBezTo>
                  <a:pt x="8" y="20"/>
                  <a:pt x="8" y="20"/>
                  <a:pt x="8" y="19"/>
                </a:cubicBezTo>
                <a:cubicBezTo>
                  <a:pt x="8" y="13"/>
                  <a:pt x="14" y="8"/>
                  <a:pt x="20" y="8"/>
                </a:cubicBezTo>
                <a:close/>
                <a:moveTo>
                  <a:pt x="32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66"/>
                  <a:pt x="48" y="66"/>
                  <a:pt x="48" y="66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60"/>
                  <a:pt x="41" y="60"/>
                  <a:pt x="40" y="60"/>
                </a:cubicBezTo>
                <a:cubicBezTo>
                  <a:pt x="39" y="60"/>
                  <a:pt x="38" y="60"/>
                  <a:pt x="37" y="61"/>
                </a:cubicBezTo>
                <a:cubicBezTo>
                  <a:pt x="32" y="66"/>
                  <a:pt x="32" y="66"/>
                  <a:pt x="32" y="66"/>
                </a:cubicBezTo>
                <a:lnTo>
                  <a:pt x="32" y="24"/>
                </a:lnTo>
                <a:close/>
                <a:moveTo>
                  <a:pt x="20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78"/>
                  <a:pt x="25" y="79"/>
                  <a:pt x="26" y="80"/>
                </a:cubicBezTo>
                <a:cubicBezTo>
                  <a:pt x="28" y="80"/>
                  <a:pt x="30" y="80"/>
                  <a:pt x="31" y="79"/>
                </a:cubicBezTo>
                <a:cubicBezTo>
                  <a:pt x="40" y="70"/>
                  <a:pt x="40" y="70"/>
                  <a:pt x="40" y="70"/>
                </a:cubicBezTo>
                <a:cubicBezTo>
                  <a:pt x="49" y="79"/>
                  <a:pt x="49" y="79"/>
                  <a:pt x="49" y="79"/>
                </a:cubicBezTo>
                <a:cubicBezTo>
                  <a:pt x="50" y="80"/>
                  <a:pt x="51" y="80"/>
                  <a:pt x="52" y="80"/>
                </a:cubicBezTo>
                <a:cubicBezTo>
                  <a:pt x="53" y="80"/>
                  <a:pt x="53" y="80"/>
                  <a:pt x="54" y="80"/>
                </a:cubicBezTo>
                <a:cubicBezTo>
                  <a:pt x="55" y="79"/>
                  <a:pt x="56" y="78"/>
                  <a:pt x="56" y="76"/>
                </a:cubicBezTo>
                <a:cubicBezTo>
                  <a:pt x="56" y="40"/>
                  <a:pt x="56" y="40"/>
                  <a:pt x="56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13" y="160"/>
                  <a:pt x="8" y="155"/>
                  <a:pt x="8" y="148"/>
                </a:cubicBezTo>
                <a:cubicBezTo>
                  <a:pt x="8" y="36"/>
                  <a:pt x="8" y="36"/>
                  <a:pt x="8" y="36"/>
                </a:cubicBezTo>
                <a:cubicBezTo>
                  <a:pt x="11" y="39"/>
                  <a:pt x="16" y="40"/>
                  <a:pt x="20" y="40"/>
                </a:cubicBezTo>
                <a:close/>
                <a:moveTo>
                  <a:pt x="36" y="132"/>
                </a:moveTo>
                <a:cubicBezTo>
                  <a:pt x="36" y="132"/>
                  <a:pt x="36" y="132"/>
                  <a:pt x="36" y="132"/>
                </a:cubicBezTo>
                <a:cubicBezTo>
                  <a:pt x="37" y="132"/>
                  <a:pt x="38" y="132"/>
                  <a:pt x="39" y="131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51" y="132"/>
                  <a:pt x="53" y="132"/>
                  <a:pt x="55" y="131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7" y="132"/>
                  <a:pt x="69" y="132"/>
                  <a:pt x="71" y="131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77" y="116"/>
                  <a:pt x="75" y="116"/>
                  <a:pt x="73" y="117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1" y="116"/>
                  <a:pt x="59" y="116"/>
                  <a:pt x="57" y="117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6" y="116"/>
                  <a:pt x="45" y="116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3" y="116"/>
                  <a:pt x="42" y="116"/>
                  <a:pt x="41" y="117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4" y="132"/>
                  <a:pt x="35" y="132"/>
                  <a:pt x="36" y="132"/>
                </a:cubicBezTo>
                <a:close/>
                <a:moveTo>
                  <a:pt x="36" y="108"/>
                </a:moveTo>
                <a:cubicBezTo>
                  <a:pt x="36" y="108"/>
                  <a:pt x="36" y="108"/>
                  <a:pt x="36" y="108"/>
                </a:cubicBezTo>
                <a:cubicBezTo>
                  <a:pt x="37" y="108"/>
                  <a:pt x="38" y="108"/>
                  <a:pt x="39" y="107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51" y="108"/>
                  <a:pt x="53" y="108"/>
                  <a:pt x="55" y="107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7" y="108"/>
                  <a:pt x="69" y="108"/>
                  <a:pt x="71" y="107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79" y="93"/>
                  <a:pt x="79" y="93"/>
                  <a:pt x="79" y="93"/>
                </a:cubicBezTo>
                <a:cubicBezTo>
                  <a:pt x="77" y="92"/>
                  <a:pt x="75" y="92"/>
                  <a:pt x="73" y="93"/>
                </a:cubicBezTo>
                <a:cubicBezTo>
                  <a:pt x="68" y="98"/>
                  <a:pt x="68" y="98"/>
                  <a:pt x="68" y="98"/>
                </a:cubicBezTo>
                <a:cubicBezTo>
                  <a:pt x="63" y="93"/>
                  <a:pt x="63" y="93"/>
                  <a:pt x="63" y="93"/>
                </a:cubicBezTo>
                <a:cubicBezTo>
                  <a:pt x="61" y="92"/>
                  <a:pt x="59" y="92"/>
                  <a:pt x="57" y="93"/>
                </a:cubicBezTo>
                <a:cubicBezTo>
                  <a:pt x="52" y="98"/>
                  <a:pt x="52" y="98"/>
                  <a:pt x="52" y="98"/>
                </a:cubicBezTo>
                <a:cubicBezTo>
                  <a:pt x="47" y="93"/>
                  <a:pt x="47" y="93"/>
                  <a:pt x="47" y="93"/>
                </a:cubicBezTo>
                <a:cubicBezTo>
                  <a:pt x="46" y="92"/>
                  <a:pt x="45" y="92"/>
                  <a:pt x="44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3" y="92"/>
                  <a:pt x="42" y="92"/>
                  <a:pt x="41" y="93"/>
                </a:cubicBezTo>
                <a:cubicBezTo>
                  <a:pt x="36" y="98"/>
                  <a:pt x="36" y="98"/>
                  <a:pt x="36" y="98"/>
                </a:cubicBezTo>
                <a:cubicBezTo>
                  <a:pt x="31" y="93"/>
                  <a:pt x="31" y="93"/>
                  <a:pt x="31" y="93"/>
                </a:cubicBezTo>
                <a:cubicBezTo>
                  <a:pt x="25" y="99"/>
                  <a:pt x="25" y="99"/>
                  <a:pt x="25" y="99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4" y="108"/>
                  <a:pt x="35" y="108"/>
                  <a:pt x="36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4" name="Freeform 711"/>
          <p:cNvSpPr>
            <a:spLocks noEditPoints="1"/>
          </p:cNvSpPr>
          <p:nvPr/>
        </p:nvSpPr>
        <p:spPr bwMode="auto">
          <a:xfrm>
            <a:off x="5531358" y="4942237"/>
            <a:ext cx="307658" cy="359235"/>
          </a:xfrm>
          <a:custGeom>
            <a:avLst/>
            <a:gdLst>
              <a:gd name="T0" fmla="*/ 112 w 144"/>
              <a:gd name="T1" fmla="*/ 0 h 168"/>
              <a:gd name="T2" fmla="*/ 0 w 144"/>
              <a:gd name="T3" fmla="*/ 32 h 168"/>
              <a:gd name="T4" fmla="*/ 28 w 144"/>
              <a:gd name="T5" fmla="*/ 68 h 168"/>
              <a:gd name="T6" fmla="*/ 36 w 144"/>
              <a:gd name="T7" fmla="*/ 129 h 168"/>
              <a:gd name="T8" fmla="*/ 29 w 144"/>
              <a:gd name="T9" fmla="*/ 144 h 168"/>
              <a:gd name="T10" fmla="*/ 20 w 144"/>
              <a:gd name="T11" fmla="*/ 168 h 168"/>
              <a:gd name="T12" fmla="*/ 28 w 144"/>
              <a:gd name="T13" fmla="*/ 156 h 168"/>
              <a:gd name="T14" fmla="*/ 112 w 144"/>
              <a:gd name="T15" fmla="*/ 152 h 168"/>
              <a:gd name="T16" fmla="*/ 116 w 144"/>
              <a:gd name="T17" fmla="*/ 168 h 168"/>
              <a:gd name="T18" fmla="*/ 124 w 144"/>
              <a:gd name="T19" fmla="*/ 156 h 168"/>
              <a:gd name="T20" fmla="*/ 116 w 144"/>
              <a:gd name="T21" fmla="*/ 140 h 168"/>
              <a:gd name="T22" fmla="*/ 108 w 144"/>
              <a:gd name="T23" fmla="*/ 79 h 168"/>
              <a:gd name="T24" fmla="*/ 115 w 144"/>
              <a:gd name="T25" fmla="*/ 64 h 168"/>
              <a:gd name="T26" fmla="*/ 104 w 144"/>
              <a:gd name="T27" fmla="*/ 144 h 168"/>
              <a:gd name="T28" fmla="*/ 36 w 144"/>
              <a:gd name="T29" fmla="*/ 140 h 168"/>
              <a:gd name="T30" fmla="*/ 60 w 144"/>
              <a:gd name="T31" fmla="*/ 136 h 168"/>
              <a:gd name="T32" fmla="*/ 44 w 144"/>
              <a:gd name="T33" fmla="*/ 128 h 168"/>
              <a:gd name="T34" fmla="*/ 100 w 144"/>
              <a:gd name="T35" fmla="*/ 80 h 168"/>
              <a:gd name="T36" fmla="*/ 84 w 144"/>
              <a:gd name="T37" fmla="*/ 128 h 168"/>
              <a:gd name="T38" fmla="*/ 104 w 144"/>
              <a:gd name="T39" fmla="*/ 136 h 168"/>
              <a:gd name="T40" fmla="*/ 104 w 144"/>
              <a:gd name="T41" fmla="*/ 144 h 168"/>
              <a:gd name="T42" fmla="*/ 40 w 144"/>
              <a:gd name="T43" fmla="*/ 72 h 168"/>
              <a:gd name="T44" fmla="*/ 40 w 144"/>
              <a:gd name="T45" fmla="*/ 64 h 168"/>
              <a:gd name="T46" fmla="*/ 60 w 144"/>
              <a:gd name="T47" fmla="*/ 56 h 168"/>
              <a:gd name="T48" fmla="*/ 52 w 144"/>
              <a:gd name="T49" fmla="*/ 44 h 168"/>
              <a:gd name="T50" fmla="*/ 96 w 144"/>
              <a:gd name="T51" fmla="*/ 32 h 168"/>
              <a:gd name="T52" fmla="*/ 96 w 144"/>
              <a:gd name="T53" fmla="*/ 56 h 168"/>
              <a:gd name="T54" fmla="*/ 84 w 144"/>
              <a:gd name="T55" fmla="*/ 64 h 168"/>
              <a:gd name="T56" fmla="*/ 108 w 144"/>
              <a:gd name="T57" fmla="*/ 68 h 168"/>
              <a:gd name="T58" fmla="*/ 112 w 144"/>
              <a:gd name="T59" fmla="*/ 56 h 168"/>
              <a:gd name="T60" fmla="*/ 112 w 144"/>
              <a:gd name="T61" fmla="*/ 32 h 168"/>
              <a:gd name="T62" fmla="*/ 112 w 144"/>
              <a:gd name="T63" fmla="*/ 40 h 168"/>
              <a:gd name="T64" fmla="*/ 124 w 144"/>
              <a:gd name="T65" fmla="*/ 36 h 168"/>
              <a:gd name="T66" fmla="*/ 32 w 144"/>
              <a:gd name="T67" fmla="*/ 24 h 168"/>
              <a:gd name="T68" fmla="*/ 32 w 144"/>
              <a:gd name="T69" fmla="*/ 48 h 168"/>
              <a:gd name="T70" fmla="*/ 28 w 144"/>
              <a:gd name="T71" fmla="*/ 36 h 168"/>
              <a:gd name="T72" fmla="*/ 44 w 144"/>
              <a:gd name="T73" fmla="*/ 44 h 168"/>
              <a:gd name="T74" fmla="*/ 8 w 144"/>
              <a:gd name="T75" fmla="*/ 32 h 168"/>
              <a:gd name="T76" fmla="*/ 112 w 144"/>
              <a:gd name="T77" fmla="*/ 8 h 168"/>
              <a:gd name="T78" fmla="*/ 112 w 144"/>
              <a:gd name="T79" fmla="*/ 56 h 168"/>
              <a:gd name="T80" fmla="*/ 76 w 144"/>
              <a:gd name="T81" fmla="*/ 120 h 168"/>
              <a:gd name="T82" fmla="*/ 68 w 144"/>
              <a:gd name="T83" fmla="*/ 88 h 168"/>
              <a:gd name="T84" fmla="*/ 92 w 144"/>
              <a:gd name="T85" fmla="*/ 88 h 168"/>
              <a:gd name="T86" fmla="*/ 84 w 144"/>
              <a:gd name="T87" fmla="*/ 120 h 168"/>
              <a:gd name="T88" fmla="*/ 92 w 144"/>
              <a:gd name="T89" fmla="*/ 88 h 168"/>
              <a:gd name="T90" fmla="*/ 60 w 144"/>
              <a:gd name="T91" fmla="*/ 120 h 168"/>
              <a:gd name="T92" fmla="*/ 52 w 144"/>
              <a:gd name="T93" fmla="*/ 88 h 168"/>
              <a:gd name="T94" fmla="*/ 60 w 144"/>
              <a:gd name="T95" fmla="*/ 48 h 168"/>
              <a:gd name="T96" fmla="*/ 68 w 144"/>
              <a:gd name="T97" fmla="*/ 40 h 168"/>
              <a:gd name="T98" fmla="*/ 60 w 144"/>
              <a:gd name="T99" fmla="*/ 48 h 168"/>
              <a:gd name="T100" fmla="*/ 76 w 144"/>
              <a:gd name="T101" fmla="*/ 40 h 168"/>
              <a:gd name="T102" fmla="*/ 84 w 144"/>
              <a:gd name="T103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4" h="168">
                <a:moveTo>
                  <a:pt x="144" y="32"/>
                </a:moveTo>
                <a:cubicBezTo>
                  <a:pt x="144" y="14"/>
                  <a:pt x="130" y="0"/>
                  <a:pt x="11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49"/>
                  <a:pt x="13" y="62"/>
                  <a:pt x="29" y="64"/>
                </a:cubicBezTo>
                <a:cubicBezTo>
                  <a:pt x="28" y="65"/>
                  <a:pt x="28" y="67"/>
                  <a:pt x="28" y="68"/>
                </a:cubicBezTo>
                <a:cubicBezTo>
                  <a:pt x="28" y="73"/>
                  <a:pt x="31" y="78"/>
                  <a:pt x="36" y="79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31" y="130"/>
                  <a:pt x="28" y="135"/>
                  <a:pt x="28" y="140"/>
                </a:cubicBezTo>
                <a:cubicBezTo>
                  <a:pt x="28" y="142"/>
                  <a:pt x="28" y="143"/>
                  <a:pt x="29" y="144"/>
                </a:cubicBezTo>
                <a:cubicBezTo>
                  <a:pt x="24" y="146"/>
                  <a:pt x="20" y="150"/>
                  <a:pt x="20" y="156"/>
                </a:cubicBezTo>
                <a:cubicBezTo>
                  <a:pt x="20" y="168"/>
                  <a:pt x="20" y="168"/>
                  <a:pt x="20" y="168"/>
                </a:cubicBezTo>
                <a:cubicBezTo>
                  <a:pt x="28" y="168"/>
                  <a:pt x="28" y="168"/>
                  <a:pt x="28" y="168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4"/>
                  <a:pt x="30" y="152"/>
                  <a:pt x="3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4" y="152"/>
                  <a:pt x="116" y="154"/>
                  <a:pt x="116" y="156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0"/>
                  <a:pt x="120" y="146"/>
                  <a:pt x="115" y="144"/>
                </a:cubicBezTo>
                <a:cubicBezTo>
                  <a:pt x="116" y="143"/>
                  <a:pt x="116" y="142"/>
                  <a:pt x="116" y="140"/>
                </a:cubicBezTo>
                <a:cubicBezTo>
                  <a:pt x="116" y="135"/>
                  <a:pt x="113" y="130"/>
                  <a:pt x="108" y="129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13" y="78"/>
                  <a:pt x="116" y="73"/>
                  <a:pt x="116" y="68"/>
                </a:cubicBezTo>
                <a:cubicBezTo>
                  <a:pt x="116" y="67"/>
                  <a:pt x="116" y="65"/>
                  <a:pt x="115" y="64"/>
                </a:cubicBezTo>
                <a:cubicBezTo>
                  <a:pt x="131" y="62"/>
                  <a:pt x="144" y="49"/>
                  <a:pt x="144" y="32"/>
                </a:cubicBezTo>
                <a:close/>
                <a:moveTo>
                  <a:pt x="10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38" y="144"/>
                  <a:pt x="36" y="142"/>
                  <a:pt x="36" y="140"/>
                </a:cubicBezTo>
                <a:cubicBezTo>
                  <a:pt x="36" y="138"/>
                  <a:pt x="38" y="136"/>
                  <a:pt x="40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80"/>
                  <a:pt x="44" y="80"/>
                  <a:pt x="4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6" y="136"/>
                  <a:pt x="108" y="138"/>
                  <a:pt x="108" y="140"/>
                </a:cubicBezTo>
                <a:cubicBezTo>
                  <a:pt x="108" y="142"/>
                  <a:pt x="106" y="144"/>
                  <a:pt x="104" y="144"/>
                </a:cubicBezTo>
                <a:close/>
                <a:moveTo>
                  <a:pt x="104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0"/>
                  <a:pt x="36" y="68"/>
                </a:cubicBezTo>
                <a:cubicBezTo>
                  <a:pt x="36" y="66"/>
                  <a:pt x="38" y="64"/>
                  <a:pt x="4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56"/>
                  <a:pt x="60" y="56"/>
                  <a:pt x="60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50" y="53"/>
                  <a:pt x="52" y="49"/>
                  <a:pt x="52" y="44"/>
                </a:cubicBezTo>
                <a:cubicBezTo>
                  <a:pt x="52" y="39"/>
                  <a:pt x="50" y="35"/>
                  <a:pt x="48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4" y="35"/>
                  <a:pt x="92" y="39"/>
                  <a:pt x="92" y="44"/>
                </a:cubicBezTo>
                <a:cubicBezTo>
                  <a:pt x="92" y="49"/>
                  <a:pt x="94" y="53"/>
                  <a:pt x="96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64"/>
                  <a:pt x="84" y="64"/>
                  <a:pt x="84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6" y="64"/>
                  <a:pt x="108" y="66"/>
                  <a:pt x="108" y="68"/>
                </a:cubicBezTo>
                <a:cubicBezTo>
                  <a:pt x="108" y="70"/>
                  <a:pt x="106" y="72"/>
                  <a:pt x="104" y="72"/>
                </a:cubicBezTo>
                <a:close/>
                <a:moveTo>
                  <a:pt x="112" y="56"/>
                </a:moveTo>
                <a:cubicBezTo>
                  <a:pt x="105" y="56"/>
                  <a:pt x="100" y="51"/>
                  <a:pt x="100" y="44"/>
                </a:cubicBezTo>
                <a:cubicBezTo>
                  <a:pt x="100" y="37"/>
                  <a:pt x="105" y="32"/>
                  <a:pt x="112" y="32"/>
                </a:cubicBezTo>
                <a:cubicBezTo>
                  <a:pt x="114" y="32"/>
                  <a:pt x="116" y="34"/>
                  <a:pt x="116" y="36"/>
                </a:cubicBezTo>
                <a:cubicBezTo>
                  <a:pt x="116" y="38"/>
                  <a:pt x="114" y="40"/>
                  <a:pt x="112" y="40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9" y="48"/>
                  <a:pt x="124" y="43"/>
                  <a:pt x="124" y="36"/>
                </a:cubicBezTo>
                <a:cubicBezTo>
                  <a:pt x="124" y="29"/>
                  <a:pt x="119" y="24"/>
                  <a:pt x="1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25" y="24"/>
                  <a:pt x="20" y="29"/>
                  <a:pt x="20" y="36"/>
                </a:cubicBezTo>
                <a:cubicBezTo>
                  <a:pt x="20" y="43"/>
                  <a:pt x="25" y="48"/>
                  <a:pt x="32" y="48"/>
                </a:cubicBezTo>
                <a:cubicBezTo>
                  <a:pt x="32" y="40"/>
                  <a:pt x="32" y="40"/>
                  <a:pt x="32" y="40"/>
                </a:cubicBezTo>
                <a:cubicBezTo>
                  <a:pt x="30" y="40"/>
                  <a:pt x="28" y="38"/>
                  <a:pt x="28" y="36"/>
                </a:cubicBezTo>
                <a:cubicBezTo>
                  <a:pt x="28" y="34"/>
                  <a:pt x="30" y="32"/>
                  <a:pt x="32" y="32"/>
                </a:cubicBezTo>
                <a:cubicBezTo>
                  <a:pt x="39" y="32"/>
                  <a:pt x="44" y="37"/>
                  <a:pt x="44" y="44"/>
                </a:cubicBezTo>
                <a:cubicBezTo>
                  <a:pt x="44" y="51"/>
                  <a:pt x="39" y="56"/>
                  <a:pt x="32" y="56"/>
                </a:cubicBezTo>
                <a:cubicBezTo>
                  <a:pt x="19" y="56"/>
                  <a:pt x="8" y="45"/>
                  <a:pt x="8" y="32"/>
                </a:cubicBezTo>
                <a:cubicBezTo>
                  <a:pt x="8" y="19"/>
                  <a:pt x="19" y="8"/>
                  <a:pt x="32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25" y="8"/>
                  <a:pt x="136" y="19"/>
                  <a:pt x="136" y="32"/>
                </a:cubicBezTo>
                <a:cubicBezTo>
                  <a:pt x="136" y="45"/>
                  <a:pt x="125" y="56"/>
                  <a:pt x="112" y="56"/>
                </a:cubicBezTo>
                <a:close/>
                <a:moveTo>
                  <a:pt x="68" y="120"/>
                </a:moveTo>
                <a:cubicBezTo>
                  <a:pt x="76" y="120"/>
                  <a:pt x="76" y="120"/>
                  <a:pt x="76" y="120"/>
                </a:cubicBezTo>
                <a:cubicBezTo>
                  <a:pt x="76" y="88"/>
                  <a:pt x="76" y="88"/>
                  <a:pt x="76" y="88"/>
                </a:cubicBezTo>
                <a:cubicBezTo>
                  <a:pt x="68" y="88"/>
                  <a:pt x="68" y="88"/>
                  <a:pt x="68" y="88"/>
                </a:cubicBezTo>
                <a:lnTo>
                  <a:pt x="68" y="120"/>
                </a:lnTo>
                <a:close/>
                <a:moveTo>
                  <a:pt x="92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2" y="120"/>
                  <a:pt x="92" y="120"/>
                  <a:pt x="92" y="120"/>
                </a:cubicBezTo>
                <a:lnTo>
                  <a:pt x="92" y="88"/>
                </a:lnTo>
                <a:close/>
                <a:moveTo>
                  <a:pt x="52" y="120"/>
                </a:moveTo>
                <a:cubicBezTo>
                  <a:pt x="60" y="120"/>
                  <a:pt x="60" y="120"/>
                  <a:pt x="60" y="120"/>
                </a:cubicBezTo>
                <a:cubicBezTo>
                  <a:pt x="60" y="88"/>
                  <a:pt x="60" y="88"/>
                  <a:pt x="60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20"/>
                </a:lnTo>
                <a:close/>
                <a:moveTo>
                  <a:pt x="60" y="48"/>
                </a:moveTo>
                <a:cubicBezTo>
                  <a:pt x="68" y="48"/>
                  <a:pt x="68" y="48"/>
                  <a:pt x="68" y="48"/>
                </a:cubicBezTo>
                <a:cubicBezTo>
                  <a:pt x="68" y="40"/>
                  <a:pt x="68" y="40"/>
                  <a:pt x="68" y="40"/>
                </a:cubicBezTo>
                <a:cubicBezTo>
                  <a:pt x="60" y="40"/>
                  <a:pt x="60" y="40"/>
                  <a:pt x="60" y="40"/>
                </a:cubicBezTo>
                <a:lnTo>
                  <a:pt x="60" y="48"/>
                </a:lnTo>
                <a:close/>
                <a:moveTo>
                  <a:pt x="84" y="40"/>
                </a:moveTo>
                <a:cubicBezTo>
                  <a:pt x="76" y="40"/>
                  <a:pt x="76" y="40"/>
                  <a:pt x="76" y="40"/>
                </a:cubicBezTo>
                <a:cubicBezTo>
                  <a:pt x="76" y="48"/>
                  <a:pt x="76" y="48"/>
                  <a:pt x="76" y="48"/>
                </a:cubicBezTo>
                <a:cubicBezTo>
                  <a:pt x="84" y="48"/>
                  <a:pt x="84" y="48"/>
                  <a:pt x="84" y="48"/>
                </a:cubicBezTo>
                <a:lnTo>
                  <a:pt x="84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8" name="Freeform 712"/>
          <p:cNvSpPr>
            <a:spLocks noEditPoints="1"/>
          </p:cNvSpPr>
          <p:nvPr/>
        </p:nvSpPr>
        <p:spPr bwMode="auto">
          <a:xfrm>
            <a:off x="8759047" y="4982956"/>
            <a:ext cx="423482" cy="269653"/>
          </a:xfrm>
          <a:custGeom>
            <a:avLst/>
            <a:gdLst>
              <a:gd name="T0" fmla="*/ 49 w 198"/>
              <a:gd name="T1" fmla="*/ 56 h 126"/>
              <a:gd name="T2" fmla="*/ 27 w 198"/>
              <a:gd name="T3" fmla="*/ 73 h 126"/>
              <a:gd name="T4" fmla="*/ 51 w 198"/>
              <a:gd name="T5" fmla="*/ 83 h 126"/>
              <a:gd name="T6" fmla="*/ 54 w 198"/>
              <a:gd name="T7" fmla="*/ 57 h 126"/>
              <a:gd name="T8" fmla="*/ 50 w 198"/>
              <a:gd name="T9" fmla="*/ 71 h 126"/>
              <a:gd name="T10" fmla="*/ 36 w 198"/>
              <a:gd name="T11" fmla="*/ 73 h 126"/>
              <a:gd name="T12" fmla="*/ 50 w 198"/>
              <a:gd name="T13" fmla="*/ 71 h 126"/>
              <a:gd name="T14" fmla="*/ 194 w 198"/>
              <a:gd name="T15" fmla="*/ 42 h 126"/>
              <a:gd name="T16" fmla="*/ 125 w 198"/>
              <a:gd name="T17" fmla="*/ 2 h 126"/>
              <a:gd name="T18" fmla="*/ 119 w 198"/>
              <a:gd name="T19" fmla="*/ 1 h 126"/>
              <a:gd name="T20" fmla="*/ 79 w 198"/>
              <a:gd name="T21" fmla="*/ 1 h 126"/>
              <a:gd name="T22" fmla="*/ 73 w 198"/>
              <a:gd name="T23" fmla="*/ 2 h 126"/>
              <a:gd name="T24" fmla="*/ 4 w 198"/>
              <a:gd name="T25" fmla="*/ 42 h 126"/>
              <a:gd name="T26" fmla="*/ 0 w 198"/>
              <a:gd name="T27" fmla="*/ 46 h 126"/>
              <a:gd name="T28" fmla="*/ 77 w 198"/>
              <a:gd name="T29" fmla="*/ 126 h 126"/>
              <a:gd name="T30" fmla="*/ 99 w 198"/>
              <a:gd name="T31" fmla="*/ 119 h 126"/>
              <a:gd name="T32" fmla="*/ 121 w 198"/>
              <a:gd name="T33" fmla="*/ 126 h 126"/>
              <a:gd name="T34" fmla="*/ 198 w 198"/>
              <a:gd name="T35" fmla="*/ 46 h 126"/>
              <a:gd name="T36" fmla="*/ 92 w 198"/>
              <a:gd name="T37" fmla="*/ 114 h 126"/>
              <a:gd name="T38" fmla="*/ 9 w 198"/>
              <a:gd name="T39" fmla="*/ 50 h 126"/>
              <a:gd name="T40" fmla="*/ 77 w 198"/>
              <a:gd name="T41" fmla="*/ 10 h 126"/>
              <a:gd name="T42" fmla="*/ 90 w 198"/>
              <a:gd name="T43" fmla="*/ 40 h 126"/>
              <a:gd name="T44" fmla="*/ 84 w 198"/>
              <a:gd name="T45" fmla="*/ 36 h 126"/>
              <a:gd name="T46" fmla="*/ 61 w 198"/>
              <a:gd name="T47" fmla="*/ 53 h 126"/>
              <a:gd name="T48" fmla="*/ 82 w 198"/>
              <a:gd name="T49" fmla="*/ 64 h 126"/>
              <a:gd name="T50" fmla="*/ 72 w 198"/>
              <a:gd name="T51" fmla="*/ 80 h 126"/>
              <a:gd name="T52" fmla="*/ 64 w 198"/>
              <a:gd name="T53" fmla="*/ 110 h 126"/>
              <a:gd name="T54" fmla="*/ 68 w 198"/>
              <a:gd name="T55" fmla="*/ 110 h 126"/>
              <a:gd name="T56" fmla="*/ 93 w 198"/>
              <a:gd name="T57" fmla="*/ 114 h 126"/>
              <a:gd name="T58" fmla="*/ 81 w 198"/>
              <a:gd name="T59" fmla="*/ 56 h 126"/>
              <a:gd name="T60" fmla="*/ 84 w 198"/>
              <a:gd name="T61" fmla="*/ 45 h 126"/>
              <a:gd name="T62" fmla="*/ 83 w 198"/>
              <a:gd name="T63" fmla="*/ 92 h 126"/>
              <a:gd name="T64" fmla="*/ 76 w 198"/>
              <a:gd name="T65" fmla="*/ 87 h 126"/>
              <a:gd name="T66" fmla="*/ 82 w 198"/>
              <a:gd name="T67" fmla="*/ 85 h 126"/>
              <a:gd name="T68" fmla="*/ 178 w 198"/>
              <a:gd name="T69" fmla="*/ 77 h 126"/>
              <a:gd name="T70" fmla="*/ 89 w 198"/>
              <a:gd name="T71" fmla="*/ 82 h 126"/>
              <a:gd name="T72" fmla="*/ 121 w 198"/>
              <a:gd name="T73" fmla="*/ 10 h 126"/>
              <a:gd name="T74" fmla="*/ 189 w 198"/>
              <a:gd name="T75" fmla="*/ 50 h 126"/>
              <a:gd name="T76" fmla="*/ 147 w 198"/>
              <a:gd name="T77" fmla="*/ 96 h 126"/>
              <a:gd name="T78" fmla="*/ 98 w 198"/>
              <a:gd name="T79" fmla="*/ 70 h 126"/>
              <a:gd name="T80" fmla="*/ 110 w 198"/>
              <a:gd name="T81" fmla="*/ 107 h 126"/>
              <a:gd name="T82" fmla="*/ 147 w 198"/>
              <a:gd name="T83" fmla="*/ 103 h 126"/>
              <a:gd name="T84" fmla="*/ 147 w 198"/>
              <a:gd name="T85" fmla="*/ 96 h 126"/>
              <a:gd name="T86" fmla="*/ 103 w 198"/>
              <a:gd name="T87" fmla="*/ 80 h 126"/>
              <a:gd name="T88" fmla="*/ 114 w 198"/>
              <a:gd name="T89" fmla="*/ 100 h 126"/>
              <a:gd name="T90" fmla="*/ 125 w 198"/>
              <a:gd name="T91" fmla="*/ 65 h 126"/>
              <a:gd name="T92" fmla="*/ 128 w 198"/>
              <a:gd name="T93" fmla="*/ 66 h 126"/>
              <a:gd name="T94" fmla="*/ 134 w 198"/>
              <a:gd name="T95" fmla="*/ 50 h 126"/>
              <a:gd name="T96" fmla="*/ 114 w 198"/>
              <a:gd name="T97" fmla="*/ 38 h 126"/>
              <a:gd name="T98" fmla="*/ 104 w 198"/>
              <a:gd name="T99" fmla="*/ 53 h 126"/>
              <a:gd name="T100" fmla="*/ 123 w 198"/>
              <a:gd name="T101" fmla="*/ 45 h 126"/>
              <a:gd name="T102" fmla="*/ 126 w 198"/>
              <a:gd name="T103" fmla="*/ 51 h 126"/>
              <a:gd name="T104" fmla="*/ 112 w 198"/>
              <a:gd name="T105" fmla="*/ 49 h 126"/>
              <a:gd name="T106" fmla="*/ 138 w 198"/>
              <a:gd name="T107" fmla="*/ 68 h 126"/>
              <a:gd name="T108" fmla="*/ 160 w 198"/>
              <a:gd name="T109" fmla="*/ 85 h 126"/>
              <a:gd name="T110" fmla="*/ 165 w 198"/>
              <a:gd name="T111" fmla="*/ 84 h 126"/>
              <a:gd name="T112" fmla="*/ 161 w 198"/>
              <a:gd name="T113" fmla="*/ 59 h 126"/>
              <a:gd name="T114" fmla="*/ 138 w 198"/>
              <a:gd name="T115" fmla="*/ 68 h 126"/>
              <a:gd name="T116" fmla="*/ 157 w 198"/>
              <a:gd name="T117" fmla="*/ 65 h 126"/>
              <a:gd name="T118" fmla="*/ 160 w 198"/>
              <a:gd name="T119" fmla="*/ 76 h 126"/>
              <a:gd name="T120" fmla="*/ 151 w 198"/>
              <a:gd name="T121" fmla="*/ 6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8" h="126">
                <a:moveTo>
                  <a:pt x="52" y="56"/>
                </a:moveTo>
                <a:cubicBezTo>
                  <a:pt x="51" y="55"/>
                  <a:pt x="50" y="55"/>
                  <a:pt x="49" y="56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9"/>
                  <a:pt x="26" y="72"/>
                  <a:pt x="27" y="73"/>
                </a:cubicBezTo>
                <a:cubicBezTo>
                  <a:pt x="31" y="80"/>
                  <a:pt x="37" y="85"/>
                  <a:pt x="44" y="85"/>
                </a:cubicBezTo>
                <a:cubicBezTo>
                  <a:pt x="46" y="85"/>
                  <a:pt x="48" y="84"/>
                  <a:pt x="51" y="83"/>
                </a:cubicBezTo>
                <a:cubicBezTo>
                  <a:pt x="54" y="81"/>
                  <a:pt x="57" y="76"/>
                  <a:pt x="58" y="71"/>
                </a:cubicBezTo>
                <a:cubicBezTo>
                  <a:pt x="58" y="67"/>
                  <a:pt x="57" y="62"/>
                  <a:pt x="54" y="57"/>
                </a:cubicBezTo>
                <a:cubicBezTo>
                  <a:pt x="54" y="57"/>
                  <a:pt x="53" y="56"/>
                  <a:pt x="52" y="56"/>
                </a:cubicBezTo>
                <a:close/>
                <a:moveTo>
                  <a:pt x="50" y="71"/>
                </a:moveTo>
                <a:cubicBezTo>
                  <a:pt x="49" y="72"/>
                  <a:pt x="49" y="75"/>
                  <a:pt x="47" y="76"/>
                </a:cubicBezTo>
                <a:cubicBezTo>
                  <a:pt x="44" y="78"/>
                  <a:pt x="39" y="76"/>
                  <a:pt x="36" y="73"/>
                </a:cubicBezTo>
                <a:cubicBezTo>
                  <a:pt x="49" y="65"/>
                  <a:pt x="49" y="65"/>
                  <a:pt x="49" y="65"/>
                </a:cubicBezTo>
                <a:cubicBezTo>
                  <a:pt x="50" y="67"/>
                  <a:pt x="50" y="69"/>
                  <a:pt x="50" y="71"/>
                </a:cubicBezTo>
                <a:close/>
                <a:moveTo>
                  <a:pt x="197" y="43"/>
                </a:moveTo>
                <a:cubicBezTo>
                  <a:pt x="196" y="42"/>
                  <a:pt x="195" y="42"/>
                  <a:pt x="194" y="42"/>
                </a:cubicBezTo>
                <a:cubicBezTo>
                  <a:pt x="180" y="42"/>
                  <a:pt x="166" y="38"/>
                  <a:pt x="154" y="31"/>
                </a:cubicBezTo>
                <a:cubicBezTo>
                  <a:pt x="142" y="24"/>
                  <a:pt x="132" y="14"/>
                  <a:pt x="125" y="2"/>
                </a:cubicBezTo>
                <a:cubicBezTo>
                  <a:pt x="125" y="1"/>
                  <a:pt x="124" y="0"/>
                  <a:pt x="122" y="0"/>
                </a:cubicBezTo>
                <a:cubicBezTo>
                  <a:pt x="121" y="0"/>
                  <a:pt x="120" y="0"/>
                  <a:pt x="119" y="1"/>
                </a:cubicBezTo>
                <a:cubicBezTo>
                  <a:pt x="112" y="7"/>
                  <a:pt x="105" y="15"/>
                  <a:pt x="99" y="23"/>
                </a:cubicBezTo>
                <a:cubicBezTo>
                  <a:pt x="93" y="15"/>
                  <a:pt x="86" y="7"/>
                  <a:pt x="79" y="1"/>
                </a:cubicBezTo>
                <a:cubicBezTo>
                  <a:pt x="78" y="0"/>
                  <a:pt x="77" y="0"/>
                  <a:pt x="76" y="0"/>
                </a:cubicBezTo>
                <a:cubicBezTo>
                  <a:pt x="74" y="0"/>
                  <a:pt x="73" y="1"/>
                  <a:pt x="73" y="2"/>
                </a:cubicBezTo>
                <a:cubicBezTo>
                  <a:pt x="66" y="14"/>
                  <a:pt x="56" y="24"/>
                  <a:pt x="44" y="31"/>
                </a:cubicBezTo>
                <a:cubicBezTo>
                  <a:pt x="32" y="38"/>
                  <a:pt x="18" y="42"/>
                  <a:pt x="4" y="42"/>
                </a:cubicBezTo>
                <a:cubicBezTo>
                  <a:pt x="3" y="42"/>
                  <a:pt x="2" y="42"/>
                  <a:pt x="1" y="43"/>
                </a:cubicBezTo>
                <a:cubicBezTo>
                  <a:pt x="0" y="44"/>
                  <a:pt x="0" y="45"/>
                  <a:pt x="0" y="46"/>
                </a:cubicBezTo>
                <a:cubicBezTo>
                  <a:pt x="2" y="58"/>
                  <a:pt x="6" y="70"/>
                  <a:pt x="13" y="81"/>
                </a:cubicBezTo>
                <a:cubicBezTo>
                  <a:pt x="29" y="109"/>
                  <a:pt x="54" y="126"/>
                  <a:pt x="77" y="126"/>
                </a:cubicBezTo>
                <a:cubicBezTo>
                  <a:pt x="84" y="126"/>
                  <a:pt x="90" y="125"/>
                  <a:pt x="96" y="121"/>
                </a:cubicBezTo>
                <a:cubicBezTo>
                  <a:pt x="97" y="121"/>
                  <a:pt x="98" y="120"/>
                  <a:pt x="99" y="119"/>
                </a:cubicBezTo>
                <a:cubicBezTo>
                  <a:pt x="100" y="120"/>
                  <a:pt x="101" y="121"/>
                  <a:pt x="102" y="121"/>
                </a:cubicBezTo>
                <a:cubicBezTo>
                  <a:pt x="108" y="125"/>
                  <a:pt x="114" y="126"/>
                  <a:pt x="121" y="126"/>
                </a:cubicBezTo>
                <a:cubicBezTo>
                  <a:pt x="144" y="126"/>
                  <a:pt x="169" y="109"/>
                  <a:pt x="185" y="81"/>
                </a:cubicBezTo>
                <a:cubicBezTo>
                  <a:pt x="192" y="70"/>
                  <a:pt x="196" y="58"/>
                  <a:pt x="198" y="46"/>
                </a:cubicBezTo>
                <a:cubicBezTo>
                  <a:pt x="198" y="45"/>
                  <a:pt x="198" y="44"/>
                  <a:pt x="197" y="43"/>
                </a:cubicBezTo>
                <a:close/>
                <a:moveTo>
                  <a:pt x="92" y="114"/>
                </a:moveTo>
                <a:cubicBezTo>
                  <a:pt x="71" y="126"/>
                  <a:pt x="38" y="110"/>
                  <a:pt x="20" y="77"/>
                </a:cubicBezTo>
                <a:cubicBezTo>
                  <a:pt x="15" y="69"/>
                  <a:pt x="11" y="59"/>
                  <a:pt x="9" y="50"/>
                </a:cubicBezTo>
                <a:cubicBezTo>
                  <a:pt x="22" y="49"/>
                  <a:pt x="36" y="45"/>
                  <a:pt x="48" y="38"/>
                </a:cubicBezTo>
                <a:cubicBezTo>
                  <a:pt x="60" y="31"/>
                  <a:pt x="70" y="22"/>
                  <a:pt x="77" y="10"/>
                </a:cubicBezTo>
                <a:cubicBezTo>
                  <a:pt x="84" y="16"/>
                  <a:pt x="90" y="23"/>
                  <a:pt x="94" y="31"/>
                </a:cubicBezTo>
                <a:cubicBezTo>
                  <a:pt x="93" y="34"/>
                  <a:pt x="91" y="37"/>
                  <a:pt x="90" y="40"/>
                </a:cubicBezTo>
                <a:cubicBezTo>
                  <a:pt x="90" y="39"/>
                  <a:pt x="89" y="38"/>
                  <a:pt x="89" y="37"/>
                </a:cubicBezTo>
                <a:cubicBezTo>
                  <a:pt x="88" y="36"/>
                  <a:pt x="85" y="35"/>
                  <a:pt x="84" y="36"/>
                </a:cubicBezTo>
                <a:cubicBezTo>
                  <a:pt x="63" y="48"/>
                  <a:pt x="63" y="48"/>
                  <a:pt x="63" y="48"/>
                </a:cubicBezTo>
                <a:cubicBezTo>
                  <a:pt x="61" y="49"/>
                  <a:pt x="60" y="52"/>
                  <a:pt x="61" y="53"/>
                </a:cubicBezTo>
                <a:cubicBezTo>
                  <a:pt x="65" y="60"/>
                  <a:pt x="72" y="65"/>
                  <a:pt x="78" y="65"/>
                </a:cubicBezTo>
                <a:cubicBezTo>
                  <a:pt x="80" y="65"/>
                  <a:pt x="81" y="64"/>
                  <a:pt x="82" y="64"/>
                </a:cubicBezTo>
                <a:cubicBezTo>
                  <a:pt x="82" y="68"/>
                  <a:pt x="81" y="73"/>
                  <a:pt x="81" y="77"/>
                </a:cubicBezTo>
                <a:cubicBezTo>
                  <a:pt x="78" y="77"/>
                  <a:pt x="75" y="78"/>
                  <a:pt x="72" y="80"/>
                </a:cubicBezTo>
                <a:cubicBezTo>
                  <a:pt x="64" y="84"/>
                  <a:pt x="60" y="94"/>
                  <a:pt x="62" y="107"/>
                </a:cubicBezTo>
                <a:cubicBezTo>
                  <a:pt x="62" y="108"/>
                  <a:pt x="63" y="109"/>
                  <a:pt x="64" y="110"/>
                </a:cubicBezTo>
                <a:cubicBezTo>
                  <a:pt x="65" y="110"/>
                  <a:pt x="66" y="110"/>
                  <a:pt x="66" y="110"/>
                </a:cubicBezTo>
                <a:cubicBezTo>
                  <a:pt x="67" y="110"/>
                  <a:pt x="68" y="110"/>
                  <a:pt x="68" y="11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87" y="105"/>
                  <a:pt x="90" y="110"/>
                  <a:pt x="93" y="114"/>
                </a:cubicBezTo>
                <a:cubicBezTo>
                  <a:pt x="93" y="114"/>
                  <a:pt x="92" y="114"/>
                  <a:pt x="92" y="114"/>
                </a:cubicBezTo>
                <a:close/>
                <a:moveTo>
                  <a:pt x="81" y="56"/>
                </a:moveTo>
                <a:cubicBezTo>
                  <a:pt x="78" y="58"/>
                  <a:pt x="74" y="56"/>
                  <a:pt x="71" y="53"/>
                </a:cubicBezTo>
                <a:cubicBezTo>
                  <a:pt x="84" y="45"/>
                  <a:pt x="84" y="45"/>
                  <a:pt x="84" y="45"/>
                </a:cubicBezTo>
                <a:cubicBezTo>
                  <a:pt x="85" y="50"/>
                  <a:pt x="84" y="54"/>
                  <a:pt x="81" y="56"/>
                </a:cubicBezTo>
                <a:close/>
                <a:moveTo>
                  <a:pt x="83" y="92"/>
                </a:move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2" y="89"/>
                  <a:pt x="76" y="87"/>
                </a:cubicBezTo>
                <a:cubicBezTo>
                  <a:pt x="77" y="86"/>
                  <a:pt x="79" y="85"/>
                  <a:pt x="81" y="85"/>
                </a:cubicBezTo>
                <a:cubicBezTo>
                  <a:pt x="81" y="85"/>
                  <a:pt x="81" y="85"/>
                  <a:pt x="82" y="85"/>
                </a:cubicBezTo>
                <a:cubicBezTo>
                  <a:pt x="82" y="88"/>
                  <a:pt x="82" y="90"/>
                  <a:pt x="83" y="92"/>
                </a:cubicBezTo>
                <a:close/>
                <a:moveTo>
                  <a:pt x="178" y="77"/>
                </a:moveTo>
                <a:cubicBezTo>
                  <a:pt x="160" y="110"/>
                  <a:pt x="127" y="126"/>
                  <a:pt x="106" y="114"/>
                </a:cubicBezTo>
                <a:cubicBezTo>
                  <a:pt x="96" y="109"/>
                  <a:pt x="90" y="97"/>
                  <a:pt x="89" y="82"/>
                </a:cubicBezTo>
                <a:cubicBezTo>
                  <a:pt x="88" y="67"/>
                  <a:pt x="93" y="49"/>
                  <a:pt x="102" y="33"/>
                </a:cubicBezTo>
                <a:cubicBezTo>
                  <a:pt x="107" y="25"/>
                  <a:pt x="114" y="17"/>
                  <a:pt x="121" y="10"/>
                </a:cubicBezTo>
                <a:cubicBezTo>
                  <a:pt x="128" y="22"/>
                  <a:pt x="138" y="31"/>
                  <a:pt x="150" y="38"/>
                </a:cubicBezTo>
                <a:cubicBezTo>
                  <a:pt x="162" y="45"/>
                  <a:pt x="176" y="49"/>
                  <a:pt x="189" y="50"/>
                </a:cubicBezTo>
                <a:cubicBezTo>
                  <a:pt x="187" y="59"/>
                  <a:pt x="183" y="69"/>
                  <a:pt x="178" y="77"/>
                </a:cubicBezTo>
                <a:close/>
                <a:moveTo>
                  <a:pt x="147" y="96"/>
                </a:moveTo>
                <a:cubicBezTo>
                  <a:pt x="102" y="70"/>
                  <a:pt x="102" y="70"/>
                  <a:pt x="102" y="70"/>
                </a:cubicBezTo>
                <a:cubicBezTo>
                  <a:pt x="100" y="69"/>
                  <a:pt x="99" y="69"/>
                  <a:pt x="98" y="70"/>
                </a:cubicBezTo>
                <a:cubicBezTo>
                  <a:pt x="96" y="71"/>
                  <a:pt x="96" y="72"/>
                  <a:pt x="96" y="73"/>
                </a:cubicBezTo>
                <a:cubicBezTo>
                  <a:pt x="94" y="89"/>
                  <a:pt x="100" y="101"/>
                  <a:pt x="110" y="107"/>
                </a:cubicBezTo>
                <a:cubicBezTo>
                  <a:pt x="114" y="110"/>
                  <a:pt x="119" y="111"/>
                  <a:pt x="124" y="111"/>
                </a:cubicBezTo>
                <a:cubicBezTo>
                  <a:pt x="132" y="111"/>
                  <a:pt x="140" y="108"/>
                  <a:pt x="147" y="103"/>
                </a:cubicBezTo>
                <a:cubicBezTo>
                  <a:pt x="148" y="102"/>
                  <a:pt x="149" y="101"/>
                  <a:pt x="149" y="100"/>
                </a:cubicBezTo>
                <a:cubicBezTo>
                  <a:pt x="149" y="98"/>
                  <a:pt x="148" y="97"/>
                  <a:pt x="147" y="96"/>
                </a:cubicBezTo>
                <a:close/>
                <a:moveTo>
                  <a:pt x="114" y="100"/>
                </a:moveTo>
                <a:cubicBezTo>
                  <a:pt x="108" y="97"/>
                  <a:pt x="104" y="90"/>
                  <a:pt x="103" y="80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29" y="104"/>
                  <a:pt x="120" y="104"/>
                  <a:pt x="114" y="100"/>
                </a:cubicBezTo>
                <a:close/>
                <a:moveTo>
                  <a:pt x="104" y="53"/>
                </a:moveTo>
                <a:cubicBezTo>
                  <a:pt x="125" y="65"/>
                  <a:pt x="125" y="65"/>
                  <a:pt x="125" y="65"/>
                </a:cubicBezTo>
                <a:cubicBezTo>
                  <a:pt x="126" y="66"/>
                  <a:pt x="127" y="66"/>
                  <a:pt x="127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9" y="65"/>
                  <a:pt x="130" y="65"/>
                  <a:pt x="131" y="64"/>
                </a:cubicBezTo>
                <a:cubicBezTo>
                  <a:pt x="133" y="59"/>
                  <a:pt x="134" y="54"/>
                  <a:pt x="134" y="50"/>
                </a:cubicBezTo>
                <a:cubicBezTo>
                  <a:pt x="133" y="45"/>
                  <a:pt x="131" y="41"/>
                  <a:pt x="127" y="39"/>
                </a:cubicBezTo>
                <a:cubicBezTo>
                  <a:pt x="123" y="36"/>
                  <a:pt x="118" y="36"/>
                  <a:pt x="114" y="38"/>
                </a:cubicBezTo>
                <a:cubicBezTo>
                  <a:pt x="109" y="40"/>
                  <a:pt x="106" y="43"/>
                  <a:pt x="103" y="48"/>
                </a:cubicBezTo>
                <a:cubicBezTo>
                  <a:pt x="102" y="50"/>
                  <a:pt x="103" y="52"/>
                  <a:pt x="104" y="53"/>
                </a:cubicBezTo>
                <a:close/>
                <a:moveTo>
                  <a:pt x="117" y="45"/>
                </a:moveTo>
                <a:cubicBezTo>
                  <a:pt x="118" y="45"/>
                  <a:pt x="121" y="44"/>
                  <a:pt x="123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5" y="47"/>
                  <a:pt x="126" y="49"/>
                  <a:pt x="126" y="51"/>
                </a:cubicBezTo>
                <a:cubicBezTo>
                  <a:pt x="126" y="52"/>
                  <a:pt x="126" y="54"/>
                  <a:pt x="125" y="56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4" y="47"/>
                  <a:pt x="115" y="46"/>
                  <a:pt x="117" y="45"/>
                </a:cubicBezTo>
                <a:close/>
                <a:moveTo>
                  <a:pt x="138" y="68"/>
                </a:moveTo>
                <a:cubicBezTo>
                  <a:pt x="137" y="70"/>
                  <a:pt x="137" y="72"/>
                  <a:pt x="139" y="73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6"/>
                  <a:pt x="161" y="86"/>
                  <a:pt x="162" y="86"/>
                </a:cubicBezTo>
                <a:cubicBezTo>
                  <a:pt x="163" y="86"/>
                  <a:pt x="165" y="85"/>
                  <a:pt x="165" y="84"/>
                </a:cubicBezTo>
                <a:cubicBezTo>
                  <a:pt x="168" y="79"/>
                  <a:pt x="169" y="74"/>
                  <a:pt x="168" y="70"/>
                </a:cubicBezTo>
                <a:cubicBezTo>
                  <a:pt x="168" y="65"/>
                  <a:pt x="165" y="61"/>
                  <a:pt x="161" y="59"/>
                </a:cubicBezTo>
                <a:cubicBezTo>
                  <a:pt x="158" y="56"/>
                  <a:pt x="153" y="56"/>
                  <a:pt x="148" y="58"/>
                </a:cubicBezTo>
                <a:cubicBezTo>
                  <a:pt x="144" y="60"/>
                  <a:pt x="140" y="63"/>
                  <a:pt x="138" y="68"/>
                </a:cubicBezTo>
                <a:close/>
                <a:moveTo>
                  <a:pt x="157" y="65"/>
                </a:moveTo>
                <a:cubicBezTo>
                  <a:pt x="157" y="65"/>
                  <a:pt x="157" y="65"/>
                  <a:pt x="157" y="65"/>
                </a:cubicBezTo>
                <a:cubicBezTo>
                  <a:pt x="160" y="67"/>
                  <a:pt x="160" y="69"/>
                  <a:pt x="161" y="71"/>
                </a:cubicBezTo>
                <a:cubicBezTo>
                  <a:pt x="161" y="72"/>
                  <a:pt x="161" y="74"/>
                  <a:pt x="160" y="76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8" y="67"/>
                  <a:pt x="150" y="66"/>
                  <a:pt x="151" y="65"/>
                </a:cubicBezTo>
                <a:cubicBezTo>
                  <a:pt x="153" y="65"/>
                  <a:pt x="155" y="64"/>
                  <a:pt x="157" y="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2" name="Freeform 716"/>
          <p:cNvSpPr>
            <a:spLocks noEditPoints="1"/>
          </p:cNvSpPr>
          <p:nvPr/>
        </p:nvSpPr>
        <p:spPr bwMode="auto">
          <a:xfrm>
            <a:off x="7969997" y="4993814"/>
            <a:ext cx="359235" cy="307658"/>
          </a:xfrm>
          <a:custGeom>
            <a:avLst/>
            <a:gdLst>
              <a:gd name="T0" fmla="*/ 12 w 168"/>
              <a:gd name="T1" fmla="*/ 0 h 144"/>
              <a:gd name="T2" fmla="*/ 0 w 168"/>
              <a:gd name="T3" fmla="*/ 100 h 144"/>
              <a:gd name="T4" fmla="*/ 60 w 168"/>
              <a:gd name="T5" fmla="*/ 112 h 144"/>
              <a:gd name="T6" fmla="*/ 36 w 168"/>
              <a:gd name="T7" fmla="*/ 128 h 144"/>
              <a:gd name="T8" fmla="*/ 28 w 168"/>
              <a:gd name="T9" fmla="*/ 144 h 144"/>
              <a:gd name="T10" fmla="*/ 132 w 168"/>
              <a:gd name="T11" fmla="*/ 136 h 144"/>
              <a:gd name="T12" fmla="*/ 148 w 168"/>
              <a:gd name="T13" fmla="*/ 144 h 144"/>
              <a:gd name="T14" fmla="*/ 108 w 168"/>
              <a:gd name="T15" fmla="*/ 128 h 144"/>
              <a:gd name="T16" fmla="*/ 156 w 168"/>
              <a:gd name="T17" fmla="*/ 112 h 144"/>
              <a:gd name="T18" fmla="*/ 168 w 168"/>
              <a:gd name="T19" fmla="*/ 12 h 144"/>
              <a:gd name="T20" fmla="*/ 100 w 168"/>
              <a:gd name="T21" fmla="*/ 128 h 144"/>
              <a:gd name="T22" fmla="*/ 68 w 168"/>
              <a:gd name="T23" fmla="*/ 112 h 144"/>
              <a:gd name="T24" fmla="*/ 100 w 168"/>
              <a:gd name="T25" fmla="*/ 128 h 144"/>
              <a:gd name="T26" fmla="*/ 152 w 168"/>
              <a:gd name="T27" fmla="*/ 88 h 144"/>
              <a:gd name="T28" fmla="*/ 160 w 168"/>
              <a:gd name="T29" fmla="*/ 96 h 144"/>
              <a:gd name="T30" fmla="*/ 156 w 168"/>
              <a:gd name="T31" fmla="*/ 104 h 144"/>
              <a:gd name="T32" fmla="*/ 8 w 168"/>
              <a:gd name="T33" fmla="*/ 100 h 144"/>
              <a:gd name="T34" fmla="*/ 112 w 168"/>
              <a:gd name="T35" fmla="*/ 96 h 144"/>
              <a:gd name="T36" fmla="*/ 8 w 168"/>
              <a:gd name="T37" fmla="*/ 88 h 144"/>
              <a:gd name="T38" fmla="*/ 12 w 168"/>
              <a:gd name="T39" fmla="*/ 8 h 144"/>
              <a:gd name="T40" fmla="*/ 160 w 168"/>
              <a:gd name="T41" fmla="*/ 12 h 144"/>
              <a:gd name="T42" fmla="*/ 95 w 168"/>
              <a:gd name="T43" fmla="*/ 43 h 144"/>
              <a:gd name="T44" fmla="*/ 75 w 168"/>
              <a:gd name="T45" fmla="*/ 34 h 144"/>
              <a:gd name="T46" fmla="*/ 72 w 168"/>
              <a:gd name="T47" fmla="*/ 56 h 144"/>
              <a:gd name="T48" fmla="*/ 78 w 168"/>
              <a:gd name="T49" fmla="*/ 62 h 144"/>
              <a:gd name="T50" fmla="*/ 95 w 168"/>
              <a:gd name="T51" fmla="*/ 53 h 144"/>
              <a:gd name="T52" fmla="*/ 95 w 168"/>
              <a:gd name="T53" fmla="*/ 43 h 144"/>
              <a:gd name="T54" fmla="*/ 80 w 168"/>
              <a:gd name="T55" fmla="*/ 43 h 144"/>
              <a:gd name="T56" fmla="*/ 80 w 168"/>
              <a:gd name="T57" fmla="*/ 53 h 144"/>
              <a:gd name="T58" fmla="*/ 52 w 168"/>
              <a:gd name="T59" fmla="*/ 48 h 144"/>
              <a:gd name="T60" fmla="*/ 116 w 168"/>
              <a:gd name="T61" fmla="*/ 48 h 144"/>
              <a:gd name="T62" fmla="*/ 84 w 168"/>
              <a:gd name="T63" fmla="*/ 72 h 144"/>
              <a:gd name="T64" fmla="*/ 84 w 168"/>
              <a:gd name="T65" fmla="*/ 24 h 144"/>
              <a:gd name="T66" fmla="*/ 84 w 168"/>
              <a:gd name="T67" fmla="*/ 72 h 144"/>
              <a:gd name="T68" fmla="*/ 144 w 168"/>
              <a:gd name="T69" fmla="*/ 96 h 144"/>
              <a:gd name="T70" fmla="*/ 136 w 168"/>
              <a:gd name="T71" fmla="*/ 88 h 144"/>
              <a:gd name="T72" fmla="*/ 120 w 168"/>
              <a:gd name="T73" fmla="*/ 96 h 144"/>
              <a:gd name="T74" fmla="*/ 128 w 168"/>
              <a:gd name="T75" fmla="*/ 88 h 144"/>
              <a:gd name="T76" fmla="*/ 120 w 168"/>
              <a:gd name="T77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8" h="144"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7"/>
                  <a:pt x="5" y="112"/>
                  <a:pt x="12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27" y="128"/>
                  <a:pt x="20" y="135"/>
                  <a:pt x="20" y="144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28" y="140"/>
                  <a:pt x="32" y="136"/>
                  <a:pt x="36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6" y="136"/>
                  <a:pt x="140" y="140"/>
                  <a:pt x="140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35"/>
                  <a:pt x="141" y="128"/>
                  <a:pt x="132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56" y="112"/>
                  <a:pt x="156" y="112"/>
                  <a:pt x="156" y="112"/>
                </a:cubicBezTo>
                <a:cubicBezTo>
                  <a:pt x="163" y="112"/>
                  <a:pt x="168" y="107"/>
                  <a:pt x="168" y="10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00" y="128"/>
                </a:moveTo>
                <a:cubicBezTo>
                  <a:pt x="68" y="128"/>
                  <a:pt x="68" y="128"/>
                  <a:pt x="68" y="128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8"/>
                </a:lnTo>
                <a:close/>
                <a:moveTo>
                  <a:pt x="160" y="88"/>
                </a:moveTo>
                <a:cubicBezTo>
                  <a:pt x="152" y="88"/>
                  <a:pt x="152" y="88"/>
                  <a:pt x="152" y="8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2"/>
                  <a:pt x="158" y="104"/>
                  <a:pt x="156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2"/>
                  <a:pt x="8" y="100"/>
                </a:cubicBezTo>
                <a:cubicBezTo>
                  <a:pt x="8" y="96"/>
                  <a:pt x="8" y="96"/>
                  <a:pt x="8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88"/>
                </a:lnTo>
                <a:close/>
                <a:moveTo>
                  <a:pt x="95" y="43"/>
                </a:moveTo>
                <a:cubicBezTo>
                  <a:pt x="81" y="34"/>
                  <a:pt x="81" y="34"/>
                  <a:pt x="81" y="34"/>
                </a:cubicBezTo>
                <a:cubicBezTo>
                  <a:pt x="79" y="33"/>
                  <a:pt x="77" y="33"/>
                  <a:pt x="75" y="34"/>
                </a:cubicBezTo>
                <a:cubicBezTo>
                  <a:pt x="73" y="35"/>
                  <a:pt x="72" y="37"/>
                  <a:pt x="72" y="40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59"/>
                  <a:pt x="73" y="61"/>
                  <a:pt x="75" y="62"/>
                </a:cubicBezTo>
                <a:cubicBezTo>
                  <a:pt x="76" y="62"/>
                  <a:pt x="77" y="62"/>
                  <a:pt x="78" y="62"/>
                </a:cubicBezTo>
                <a:cubicBezTo>
                  <a:pt x="79" y="62"/>
                  <a:pt x="80" y="62"/>
                  <a:pt x="81" y="62"/>
                </a:cubicBezTo>
                <a:cubicBezTo>
                  <a:pt x="95" y="53"/>
                  <a:pt x="95" y="53"/>
                  <a:pt x="95" y="53"/>
                </a:cubicBezTo>
                <a:cubicBezTo>
                  <a:pt x="97" y="52"/>
                  <a:pt x="98" y="50"/>
                  <a:pt x="98" y="48"/>
                </a:cubicBezTo>
                <a:cubicBezTo>
                  <a:pt x="98" y="46"/>
                  <a:pt x="97" y="44"/>
                  <a:pt x="95" y="43"/>
                </a:cubicBezTo>
                <a:close/>
                <a:moveTo>
                  <a:pt x="80" y="53"/>
                </a:moveTo>
                <a:cubicBezTo>
                  <a:pt x="80" y="43"/>
                  <a:pt x="80" y="43"/>
                  <a:pt x="80" y="43"/>
                </a:cubicBezTo>
                <a:cubicBezTo>
                  <a:pt x="88" y="48"/>
                  <a:pt x="88" y="48"/>
                  <a:pt x="88" y="48"/>
                </a:cubicBezTo>
                <a:lnTo>
                  <a:pt x="80" y="53"/>
                </a:lnTo>
                <a:close/>
                <a:moveTo>
                  <a:pt x="84" y="16"/>
                </a:moveTo>
                <a:cubicBezTo>
                  <a:pt x="66" y="16"/>
                  <a:pt x="52" y="30"/>
                  <a:pt x="52" y="48"/>
                </a:cubicBezTo>
                <a:cubicBezTo>
                  <a:pt x="52" y="66"/>
                  <a:pt x="66" y="80"/>
                  <a:pt x="84" y="80"/>
                </a:cubicBezTo>
                <a:cubicBezTo>
                  <a:pt x="102" y="80"/>
                  <a:pt x="116" y="66"/>
                  <a:pt x="116" y="48"/>
                </a:cubicBezTo>
                <a:cubicBezTo>
                  <a:pt x="116" y="30"/>
                  <a:pt x="102" y="16"/>
                  <a:pt x="84" y="16"/>
                </a:cubicBezTo>
                <a:close/>
                <a:moveTo>
                  <a:pt x="84" y="72"/>
                </a:moveTo>
                <a:cubicBezTo>
                  <a:pt x="71" y="72"/>
                  <a:pt x="60" y="61"/>
                  <a:pt x="60" y="48"/>
                </a:cubicBezTo>
                <a:cubicBezTo>
                  <a:pt x="60" y="35"/>
                  <a:pt x="71" y="24"/>
                  <a:pt x="84" y="24"/>
                </a:cubicBezTo>
                <a:cubicBezTo>
                  <a:pt x="97" y="24"/>
                  <a:pt x="108" y="35"/>
                  <a:pt x="108" y="48"/>
                </a:cubicBezTo>
                <a:cubicBezTo>
                  <a:pt x="108" y="61"/>
                  <a:pt x="97" y="72"/>
                  <a:pt x="84" y="72"/>
                </a:cubicBezTo>
                <a:close/>
                <a:moveTo>
                  <a:pt x="136" y="96"/>
                </a:moveTo>
                <a:cubicBezTo>
                  <a:pt x="144" y="96"/>
                  <a:pt x="144" y="96"/>
                  <a:pt x="144" y="96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36" y="88"/>
                  <a:pt x="136" y="88"/>
                  <a:pt x="136" y="88"/>
                </a:cubicBezTo>
                <a:lnTo>
                  <a:pt x="136" y="96"/>
                </a:lnTo>
                <a:close/>
                <a:moveTo>
                  <a:pt x="120" y="96"/>
                </a:moveTo>
                <a:cubicBezTo>
                  <a:pt x="128" y="96"/>
                  <a:pt x="128" y="96"/>
                  <a:pt x="128" y="96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632478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Production, construction &amp; transport + Money, trade, services &amp; IT</a:t>
            </a:r>
            <a:br>
              <a:rPr lang="en-US" sz="2400" dirty="0"/>
            </a:br>
            <a:r>
              <a:rPr lang="en-US" sz="22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index of icons – shapes on filled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Chemical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industry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Metalworking / Ironworks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Construction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Household goods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Home appliance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Pharmacy / Medicament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Garment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Clothing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Food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FMCG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Alcoholic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beverages</a:t>
            </a:r>
          </a:p>
        </p:txBody>
      </p:sp>
      <p:grpSp>
        <p:nvGrpSpPr>
          <p:cNvPr id="39" name="Grupa 38"/>
          <p:cNvGrpSpPr/>
          <p:nvPr/>
        </p:nvGrpSpPr>
        <p:grpSpPr>
          <a:xfrm>
            <a:off x="3734276" y="1724416"/>
            <a:ext cx="616220" cy="616220"/>
            <a:chOff x="2210276" y="1724416"/>
            <a:chExt cx="616220" cy="616220"/>
          </a:xfrm>
        </p:grpSpPr>
        <p:sp>
          <p:nvSpPr>
            <p:cNvPr id="40" name="Oval 601"/>
            <p:cNvSpPr>
              <a:spLocks noChangeArrowheads="1"/>
            </p:cNvSpPr>
            <p:nvPr/>
          </p:nvSpPr>
          <p:spPr bwMode="auto">
            <a:xfrm>
              <a:off x="2210276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668"/>
            <p:cNvSpPr>
              <a:spLocks noEditPoints="1"/>
            </p:cNvSpPr>
            <p:nvPr/>
          </p:nvSpPr>
          <p:spPr bwMode="auto">
            <a:xfrm>
              <a:off x="2338768" y="1852908"/>
              <a:ext cx="359235" cy="360140"/>
            </a:xfrm>
            <a:custGeom>
              <a:avLst/>
              <a:gdLst>
                <a:gd name="T0" fmla="*/ 144 w 168"/>
                <a:gd name="T1" fmla="*/ 44 h 168"/>
                <a:gd name="T2" fmla="*/ 136 w 168"/>
                <a:gd name="T3" fmla="*/ 52 h 168"/>
                <a:gd name="T4" fmla="*/ 84 w 168"/>
                <a:gd name="T5" fmla="*/ 0 h 168"/>
                <a:gd name="T6" fmla="*/ 32 w 168"/>
                <a:gd name="T7" fmla="*/ 52 h 168"/>
                <a:gd name="T8" fmla="*/ 24 w 168"/>
                <a:gd name="T9" fmla="*/ 44 h 168"/>
                <a:gd name="T10" fmla="*/ 0 w 168"/>
                <a:gd name="T11" fmla="*/ 60 h 168"/>
                <a:gd name="T12" fmla="*/ 8 w 168"/>
                <a:gd name="T13" fmla="*/ 168 h 168"/>
                <a:gd name="T14" fmla="*/ 16 w 168"/>
                <a:gd name="T15" fmla="*/ 49 h 168"/>
                <a:gd name="T16" fmla="*/ 24 w 168"/>
                <a:gd name="T17" fmla="*/ 168 h 168"/>
                <a:gd name="T18" fmla="*/ 32 w 168"/>
                <a:gd name="T19" fmla="*/ 84 h 168"/>
                <a:gd name="T20" fmla="*/ 66 w 168"/>
                <a:gd name="T21" fmla="*/ 124 h 168"/>
                <a:gd name="T22" fmla="*/ 40 w 168"/>
                <a:gd name="T23" fmla="*/ 136 h 168"/>
                <a:gd name="T24" fmla="*/ 32 w 168"/>
                <a:gd name="T25" fmla="*/ 124 h 168"/>
                <a:gd name="T26" fmla="*/ 52 w 168"/>
                <a:gd name="T27" fmla="*/ 168 h 168"/>
                <a:gd name="T28" fmla="*/ 136 w 168"/>
                <a:gd name="T29" fmla="*/ 148 h 168"/>
                <a:gd name="T30" fmla="*/ 128 w 168"/>
                <a:gd name="T31" fmla="*/ 124 h 168"/>
                <a:gd name="T32" fmla="*/ 106 w 168"/>
                <a:gd name="T33" fmla="*/ 136 h 168"/>
                <a:gd name="T34" fmla="*/ 103 w 168"/>
                <a:gd name="T35" fmla="*/ 124 h 168"/>
                <a:gd name="T36" fmla="*/ 144 w 168"/>
                <a:gd name="T37" fmla="*/ 84 h 168"/>
                <a:gd name="T38" fmla="*/ 152 w 168"/>
                <a:gd name="T39" fmla="*/ 168 h 168"/>
                <a:gd name="T40" fmla="*/ 160 w 168"/>
                <a:gd name="T41" fmla="*/ 60 h 168"/>
                <a:gd name="T42" fmla="*/ 168 w 168"/>
                <a:gd name="T43" fmla="*/ 168 h 168"/>
                <a:gd name="T44" fmla="*/ 148 w 168"/>
                <a:gd name="T45" fmla="*/ 40 h 168"/>
                <a:gd name="T46" fmla="*/ 24 w 168"/>
                <a:gd name="T47" fmla="*/ 76 h 168"/>
                <a:gd name="T48" fmla="*/ 32 w 168"/>
                <a:gd name="T49" fmla="*/ 60 h 168"/>
                <a:gd name="T50" fmla="*/ 84 w 168"/>
                <a:gd name="T51" fmla="*/ 8 h 168"/>
                <a:gd name="T52" fmla="*/ 118 w 168"/>
                <a:gd name="T53" fmla="*/ 60 h 168"/>
                <a:gd name="T54" fmla="*/ 54 w 168"/>
                <a:gd name="T55" fmla="*/ 64 h 168"/>
                <a:gd name="T56" fmla="*/ 40 w 168"/>
                <a:gd name="T57" fmla="*/ 40 h 168"/>
                <a:gd name="T58" fmla="*/ 40 w 168"/>
                <a:gd name="T59" fmla="*/ 80 h 168"/>
                <a:gd name="T60" fmla="*/ 40 w 168"/>
                <a:gd name="T61" fmla="*/ 80 h 168"/>
                <a:gd name="T62" fmla="*/ 44 w 168"/>
                <a:gd name="T63" fmla="*/ 66 h 168"/>
                <a:gd name="T64" fmla="*/ 40 w 168"/>
                <a:gd name="T65" fmla="*/ 80 h 168"/>
                <a:gd name="T66" fmla="*/ 128 w 168"/>
                <a:gd name="T67" fmla="*/ 144 h 168"/>
                <a:gd name="T68" fmla="*/ 116 w 168"/>
                <a:gd name="T69" fmla="*/ 160 h 168"/>
                <a:gd name="T70" fmla="*/ 40 w 168"/>
                <a:gd name="T71" fmla="*/ 148 h 168"/>
                <a:gd name="T72" fmla="*/ 64 w 168"/>
                <a:gd name="T73" fmla="*/ 144 h 168"/>
                <a:gd name="T74" fmla="*/ 60 w 168"/>
                <a:gd name="T75" fmla="*/ 72 h 168"/>
                <a:gd name="T76" fmla="*/ 80 w 168"/>
                <a:gd name="T77" fmla="*/ 88 h 168"/>
                <a:gd name="T78" fmla="*/ 88 w 168"/>
                <a:gd name="T79" fmla="*/ 72 h 168"/>
                <a:gd name="T80" fmla="*/ 100 w 168"/>
                <a:gd name="T81" fmla="*/ 142 h 168"/>
                <a:gd name="T82" fmla="*/ 128 w 168"/>
                <a:gd name="T83" fmla="*/ 80 h 168"/>
                <a:gd name="T84" fmla="*/ 124 w 168"/>
                <a:gd name="T85" fmla="*/ 66 h 168"/>
                <a:gd name="T86" fmla="*/ 128 w 168"/>
                <a:gd name="T87" fmla="*/ 80 h 168"/>
                <a:gd name="T88" fmla="*/ 128 w 168"/>
                <a:gd name="T89" fmla="*/ 80 h 168"/>
                <a:gd name="T90" fmla="*/ 136 w 168"/>
                <a:gd name="T91" fmla="*/ 76 h 168"/>
                <a:gd name="T92" fmla="*/ 144 w 168"/>
                <a:gd name="T93" fmla="*/ 60 h 168"/>
                <a:gd name="T94" fmla="*/ 80 w 168"/>
                <a:gd name="T95" fmla="*/ 112 h 168"/>
                <a:gd name="T96" fmla="*/ 88 w 168"/>
                <a:gd name="T97" fmla="*/ 96 h 168"/>
                <a:gd name="T98" fmla="*/ 80 w 168"/>
                <a:gd name="T99" fmla="*/ 112 h 168"/>
                <a:gd name="T100" fmla="*/ 88 w 168"/>
                <a:gd name="T101" fmla="*/ 128 h 168"/>
                <a:gd name="T102" fmla="*/ 80 w 168"/>
                <a:gd name="T103" fmla="*/ 120 h 168"/>
                <a:gd name="T104" fmla="*/ 80 w 168"/>
                <a:gd name="T105" fmla="*/ 144 h 168"/>
                <a:gd name="T106" fmla="*/ 88 w 168"/>
                <a:gd name="T107" fmla="*/ 136 h 168"/>
                <a:gd name="T108" fmla="*/ 80 w 168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68">
                  <a:moveTo>
                    <a:pt x="148" y="40"/>
                  </a:moveTo>
                  <a:cubicBezTo>
                    <a:pt x="146" y="40"/>
                    <a:pt x="144" y="42"/>
                    <a:pt x="144" y="4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18"/>
                    <a:pt x="113" y="0"/>
                    <a:pt x="84" y="0"/>
                  </a:cubicBezTo>
                  <a:cubicBezTo>
                    <a:pt x="55" y="0"/>
                    <a:pt x="32" y="18"/>
                    <a:pt x="32" y="4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2" y="40"/>
                    <a:pt x="20" y="40"/>
                  </a:cubicBezTo>
                  <a:cubicBezTo>
                    <a:pt x="9" y="40"/>
                    <a:pt x="0" y="49"/>
                    <a:pt x="0" y="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5"/>
                    <a:pt x="11" y="50"/>
                    <a:pt x="16" y="49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100"/>
                    <a:pt x="47" y="116"/>
                    <a:pt x="65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5" y="128"/>
                    <a:pt x="64" y="132"/>
                    <a:pt x="62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59"/>
                    <a:pt x="41" y="168"/>
                    <a:pt x="5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7" y="168"/>
                    <a:pt x="136" y="159"/>
                    <a:pt x="136" y="14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4" y="132"/>
                    <a:pt x="103" y="128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21" y="117"/>
                    <a:pt x="134" y="100"/>
                    <a:pt x="13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7" y="50"/>
                    <a:pt x="160" y="55"/>
                    <a:pt x="160" y="60"/>
                  </a:cubicBezTo>
                  <a:cubicBezTo>
                    <a:pt x="160" y="168"/>
                    <a:pt x="160" y="168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9"/>
                    <a:pt x="159" y="40"/>
                    <a:pt x="148" y="40"/>
                  </a:cubicBezTo>
                  <a:close/>
                  <a:moveTo>
                    <a:pt x="32" y="76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2" y="60"/>
                    <a:pt x="32" y="60"/>
                    <a:pt x="32" y="60"/>
                  </a:cubicBezTo>
                  <a:lnTo>
                    <a:pt x="32" y="76"/>
                  </a:lnTo>
                  <a:close/>
                  <a:moveTo>
                    <a:pt x="84" y="8"/>
                  </a:moveTo>
                  <a:cubicBezTo>
                    <a:pt x="108" y="8"/>
                    <a:pt x="128" y="22"/>
                    <a:pt x="128" y="40"/>
                  </a:cubicBezTo>
                  <a:cubicBezTo>
                    <a:pt x="128" y="47"/>
                    <a:pt x="125" y="54"/>
                    <a:pt x="118" y="60"/>
                  </a:cubicBezTo>
                  <a:cubicBezTo>
                    <a:pt x="117" y="61"/>
                    <a:pt x="116" y="63"/>
                    <a:pt x="11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3"/>
                    <a:pt x="51" y="61"/>
                    <a:pt x="50" y="60"/>
                  </a:cubicBezTo>
                  <a:cubicBezTo>
                    <a:pt x="43" y="54"/>
                    <a:pt x="40" y="47"/>
                    <a:pt x="40" y="40"/>
                  </a:cubicBezTo>
                  <a:cubicBezTo>
                    <a:pt x="40" y="22"/>
                    <a:pt x="60" y="8"/>
                    <a:pt x="84" y="8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3"/>
                    <a:pt x="43" y="64"/>
                    <a:pt x="44" y="66"/>
                  </a:cubicBezTo>
                  <a:cubicBezTo>
                    <a:pt x="61" y="82"/>
                    <a:pt x="69" y="100"/>
                    <a:pt x="67" y="117"/>
                  </a:cubicBezTo>
                  <a:cubicBezTo>
                    <a:pt x="51" y="110"/>
                    <a:pt x="40" y="94"/>
                    <a:pt x="40" y="80"/>
                  </a:cubicBezTo>
                  <a:close/>
                  <a:moveTo>
                    <a:pt x="104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55"/>
                    <a:pt x="123" y="160"/>
                    <a:pt x="11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45" y="160"/>
                    <a:pt x="40" y="155"/>
                    <a:pt x="40" y="14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6" y="144"/>
                    <a:pt x="67" y="143"/>
                    <a:pt x="68" y="142"/>
                  </a:cubicBezTo>
                  <a:cubicBezTo>
                    <a:pt x="80" y="120"/>
                    <a:pt x="78" y="95"/>
                    <a:pt x="6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91" y="95"/>
                    <a:pt x="88" y="120"/>
                    <a:pt x="100" y="142"/>
                  </a:cubicBezTo>
                  <a:cubicBezTo>
                    <a:pt x="101" y="143"/>
                    <a:pt x="102" y="144"/>
                    <a:pt x="104" y="144"/>
                  </a:cubicBezTo>
                  <a:close/>
                  <a:moveTo>
                    <a:pt x="128" y="80"/>
                  </a:moveTo>
                  <a:cubicBezTo>
                    <a:pt x="128" y="94"/>
                    <a:pt x="117" y="110"/>
                    <a:pt x="101" y="117"/>
                  </a:cubicBezTo>
                  <a:cubicBezTo>
                    <a:pt x="99" y="100"/>
                    <a:pt x="107" y="82"/>
                    <a:pt x="124" y="66"/>
                  </a:cubicBezTo>
                  <a:cubicBezTo>
                    <a:pt x="125" y="64"/>
                    <a:pt x="127" y="63"/>
                    <a:pt x="128" y="61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lose/>
                  <a:moveTo>
                    <a:pt x="144" y="76"/>
                  </a:moveTo>
                  <a:cubicBezTo>
                    <a:pt x="136" y="76"/>
                    <a:pt x="136" y="76"/>
                    <a:pt x="136" y="76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44" y="60"/>
                    <a:pt x="144" y="60"/>
                    <a:pt x="144" y="60"/>
                  </a:cubicBezTo>
                  <a:lnTo>
                    <a:pt x="144" y="76"/>
                  </a:lnTo>
                  <a:close/>
                  <a:moveTo>
                    <a:pt x="80" y="112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112"/>
                  </a:lnTo>
                  <a:close/>
                  <a:moveTo>
                    <a:pt x="80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28"/>
                  </a:lnTo>
                  <a:close/>
                  <a:moveTo>
                    <a:pt x="80" y="144"/>
                  </a:moveTo>
                  <a:cubicBezTo>
                    <a:pt x="88" y="144"/>
                    <a:pt x="88" y="144"/>
                    <a:pt x="88" y="14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1" name="Grupa 40"/>
          <p:cNvGrpSpPr/>
          <p:nvPr/>
        </p:nvGrpSpPr>
        <p:grpSpPr>
          <a:xfrm>
            <a:off x="2091023" y="1724416"/>
            <a:ext cx="616220" cy="616220"/>
            <a:chOff x="567023" y="1724416"/>
            <a:chExt cx="616220" cy="616220"/>
          </a:xfrm>
        </p:grpSpPr>
        <p:sp>
          <p:nvSpPr>
            <p:cNvPr id="44" name="Oval 597"/>
            <p:cNvSpPr>
              <a:spLocks noChangeArrowheads="1"/>
            </p:cNvSpPr>
            <p:nvPr/>
          </p:nvSpPr>
          <p:spPr bwMode="auto">
            <a:xfrm>
              <a:off x="567023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3" name="Grupa 42"/>
          <p:cNvGrpSpPr/>
          <p:nvPr/>
        </p:nvGrpSpPr>
        <p:grpSpPr>
          <a:xfrm>
            <a:off x="6198251" y="1724416"/>
            <a:ext cx="616220" cy="616220"/>
            <a:chOff x="4674251" y="1724416"/>
            <a:chExt cx="616220" cy="616220"/>
          </a:xfrm>
        </p:grpSpPr>
        <p:sp>
          <p:nvSpPr>
            <p:cNvPr id="48" name="Oval 635"/>
            <p:cNvSpPr>
              <a:spLocks noChangeArrowheads="1"/>
            </p:cNvSpPr>
            <p:nvPr/>
          </p:nvSpPr>
          <p:spPr bwMode="auto">
            <a:xfrm>
              <a:off x="4674251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675"/>
            <p:cNvSpPr>
              <a:spLocks noEditPoints="1"/>
            </p:cNvSpPr>
            <p:nvPr/>
          </p:nvSpPr>
          <p:spPr bwMode="auto">
            <a:xfrm>
              <a:off x="4871513" y="1852908"/>
              <a:ext cx="222599" cy="360140"/>
            </a:xfrm>
            <a:custGeom>
              <a:avLst/>
              <a:gdLst>
                <a:gd name="T0" fmla="*/ 86 w 104"/>
                <a:gd name="T1" fmla="*/ 28 h 168"/>
                <a:gd name="T2" fmla="*/ 88 w 104"/>
                <a:gd name="T3" fmla="*/ 12 h 168"/>
                <a:gd name="T4" fmla="*/ 28 w 104"/>
                <a:gd name="T5" fmla="*/ 0 h 168"/>
                <a:gd name="T6" fmla="*/ 16 w 104"/>
                <a:gd name="T7" fmla="*/ 24 h 168"/>
                <a:gd name="T8" fmla="*/ 14 w 104"/>
                <a:gd name="T9" fmla="*/ 33 h 168"/>
                <a:gd name="T10" fmla="*/ 0 w 104"/>
                <a:gd name="T11" fmla="*/ 156 h 168"/>
                <a:gd name="T12" fmla="*/ 92 w 104"/>
                <a:gd name="T13" fmla="*/ 168 h 168"/>
                <a:gd name="T14" fmla="*/ 104 w 104"/>
                <a:gd name="T15" fmla="*/ 64 h 168"/>
                <a:gd name="T16" fmla="*/ 24 w 104"/>
                <a:gd name="T17" fmla="*/ 12 h 168"/>
                <a:gd name="T18" fmla="*/ 76 w 104"/>
                <a:gd name="T19" fmla="*/ 8 h 168"/>
                <a:gd name="T20" fmla="*/ 80 w 104"/>
                <a:gd name="T21" fmla="*/ 20 h 168"/>
                <a:gd name="T22" fmla="*/ 24 w 104"/>
                <a:gd name="T23" fmla="*/ 12 h 168"/>
                <a:gd name="T24" fmla="*/ 27 w 104"/>
                <a:gd name="T25" fmla="*/ 28 h 168"/>
                <a:gd name="T26" fmla="*/ 84 w 104"/>
                <a:gd name="T27" fmla="*/ 38 h 168"/>
                <a:gd name="T28" fmla="*/ 8 w 104"/>
                <a:gd name="T29" fmla="*/ 60 h 168"/>
                <a:gd name="T30" fmla="*/ 96 w 104"/>
                <a:gd name="T31" fmla="*/ 156 h 168"/>
                <a:gd name="T32" fmla="*/ 12 w 104"/>
                <a:gd name="T33" fmla="*/ 160 h 168"/>
                <a:gd name="T34" fmla="*/ 8 w 104"/>
                <a:gd name="T35" fmla="*/ 148 h 168"/>
                <a:gd name="T36" fmla="*/ 96 w 104"/>
                <a:gd name="T37" fmla="*/ 156 h 168"/>
                <a:gd name="T38" fmla="*/ 8 w 104"/>
                <a:gd name="T39" fmla="*/ 140 h 168"/>
                <a:gd name="T40" fmla="*/ 96 w 104"/>
                <a:gd name="T41" fmla="*/ 68 h 168"/>
                <a:gd name="T42" fmla="*/ 28 w 104"/>
                <a:gd name="T43" fmla="*/ 116 h 168"/>
                <a:gd name="T44" fmla="*/ 40 w 104"/>
                <a:gd name="T45" fmla="*/ 128 h 168"/>
                <a:gd name="T46" fmla="*/ 60 w 104"/>
                <a:gd name="T47" fmla="*/ 132 h 168"/>
                <a:gd name="T48" fmla="*/ 64 w 104"/>
                <a:gd name="T49" fmla="*/ 116 h 168"/>
                <a:gd name="T50" fmla="*/ 80 w 104"/>
                <a:gd name="T51" fmla="*/ 112 h 168"/>
                <a:gd name="T52" fmla="*/ 76 w 104"/>
                <a:gd name="T53" fmla="*/ 92 h 168"/>
                <a:gd name="T54" fmla="*/ 64 w 104"/>
                <a:gd name="T55" fmla="*/ 80 h 168"/>
                <a:gd name="T56" fmla="*/ 44 w 104"/>
                <a:gd name="T57" fmla="*/ 76 h 168"/>
                <a:gd name="T58" fmla="*/ 40 w 104"/>
                <a:gd name="T59" fmla="*/ 92 h 168"/>
                <a:gd name="T60" fmla="*/ 24 w 104"/>
                <a:gd name="T61" fmla="*/ 96 h 168"/>
                <a:gd name="T62" fmla="*/ 28 w 104"/>
                <a:gd name="T63" fmla="*/ 116 h 168"/>
                <a:gd name="T64" fmla="*/ 44 w 104"/>
                <a:gd name="T65" fmla="*/ 100 h 168"/>
                <a:gd name="T66" fmla="*/ 48 w 104"/>
                <a:gd name="T67" fmla="*/ 84 h 168"/>
                <a:gd name="T68" fmla="*/ 56 w 104"/>
                <a:gd name="T69" fmla="*/ 96 h 168"/>
                <a:gd name="T70" fmla="*/ 72 w 104"/>
                <a:gd name="T71" fmla="*/ 100 h 168"/>
                <a:gd name="T72" fmla="*/ 60 w 104"/>
                <a:gd name="T73" fmla="*/ 108 h 168"/>
                <a:gd name="T74" fmla="*/ 56 w 104"/>
                <a:gd name="T75" fmla="*/ 124 h 168"/>
                <a:gd name="T76" fmla="*/ 48 w 104"/>
                <a:gd name="T77" fmla="*/ 112 h 168"/>
                <a:gd name="T78" fmla="*/ 32 w 104"/>
                <a:gd name="T79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68">
                  <a:moveTo>
                    <a:pt x="90" y="33"/>
                  </a:moveTo>
                  <a:cubicBezTo>
                    <a:pt x="88" y="31"/>
                    <a:pt x="87" y="29"/>
                    <a:pt x="86" y="28"/>
                  </a:cubicBezTo>
                  <a:cubicBezTo>
                    <a:pt x="87" y="27"/>
                    <a:pt x="88" y="26"/>
                    <a:pt x="88" y="2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7" y="29"/>
                    <a:pt x="16" y="31"/>
                    <a:pt x="14" y="33"/>
                  </a:cubicBezTo>
                  <a:cubicBezTo>
                    <a:pt x="8" y="40"/>
                    <a:pt x="0" y="50"/>
                    <a:pt x="0" y="6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9" y="168"/>
                    <a:pt x="104" y="163"/>
                    <a:pt x="104" y="1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0"/>
                    <a:pt x="96" y="40"/>
                    <a:pt x="90" y="33"/>
                  </a:cubicBezTo>
                  <a:close/>
                  <a:moveTo>
                    <a:pt x="24" y="12"/>
                  </a:moveTo>
                  <a:cubicBezTo>
                    <a:pt x="24" y="10"/>
                    <a:pt x="26" y="8"/>
                    <a:pt x="28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4" y="12"/>
                  </a:lnTo>
                  <a:close/>
                  <a:moveTo>
                    <a:pt x="20" y="38"/>
                  </a:moveTo>
                  <a:cubicBezTo>
                    <a:pt x="23" y="34"/>
                    <a:pt x="26" y="31"/>
                    <a:pt x="2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1"/>
                    <a:pt x="81" y="34"/>
                    <a:pt x="84" y="38"/>
                  </a:cubicBezTo>
                  <a:cubicBezTo>
                    <a:pt x="88" y="44"/>
                    <a:pt x="94" y="51"/>
                    <a:pt x="96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6" y="44"/>
                    <a:pt x="20" y="38"/>
                  </a:cubicBezTo>
                  <a:close/>
                  <a:moveTo>
                    <a:pt x="96" y="156"/>
                  </a:moveTo>
                  <a:cubicBezTo>
                    <a:pt x="96" y="158"/>
                    <a:pt x="94" y="160"/>
                    <a:pt x="9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6" y="148"/>
                    <a:pt x="96" y="148"/>
                    <a:pt x="96" y="148"/>
                  </a:cubicBezTo>
                  <a:lnTo>
                    <a:pt x="96" y="156"/>
                  </a:lnTo>
                  <a:close/>
                  <a:moveTo>
                    <a:pt x="96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6" y="68"/>
                    <a:pt x="96" y="68"/>
                    <a:pt x="96" y="68"/>
                  </a:cubicBezTo>
                  <a:lnTo>
                    <a:pt x="96" y="140"/>
                  </a:lnTo>
                  <a:close/>
                  <a:moveTo>
                    <a:pt x="28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30"/>
                    <a:pt x="42" y="132"/>
                    <a:pt x="44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62" y="132"/>
                    <a:pt x="64" y="130"/>
                    <a:pt x="64" y="12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8" y="116"/>
                    <a:pt x="80" y="114"/>
                    <a:pt x="80" y="11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94"/>
                    <a:pt x="78" y="92"/>
                    <a:pt x="76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78"/>
                    <a:pt x="62" y="76"/>
                    <a:pt x="6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4" y="94"/>
                    <a:pt x="24" y="96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4"/>
                    <a:pt x="26" y="116"/>
                    <a:pt x="28" y="116"/>
                  </a:cubicBezTo>
                  <a:close/>
                  <a:moveTo>
                    <a:pt x="32" y="100"/>
                  </a:moveTo>
                  <a:cubicBezTo>
                    <a:pt x="44" y="100"/>
                    <a:pt x="44" y="100"/>
                    <a:pt x="44" y="100"/>
                  </a:cubicBezTo>
                  <a:cubicBezTo>
                    <a:pt x="46" y="100"/>
                    <a:pt x="48" y="98"/>
                    <a:pt x="48" y="96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8"/>
                    <a:pt x="58" y="100"/>
                    <a:pt x="60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8" y="108"/>
                    <a:pt x="56" y="110"/>
                    <a:pt x="56" y="11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0"/>
                    <a:pt x="46" y="108"/>
                    <a:pt x="4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5" name="Grupa 44"/>
          <p:cNvGrpSpPr/>
          <p:nvPr/>
        </p:nvGrpSpPr>
        <p:grpSpPr>
          <a:xfrm>
            <a:off x="4555902" y="1724416"/>
            <a:ext cx="616220" cy="616220"/>
            <a:chOff x="3031902" y="1724416"/>
            <a:chExt cx="616220" cy="616220"/>
          </a:xfrm>
        </p:grpSpPr>
        <p:sp>
          <p:nvSpPr>
            <p:cNvPr id="52" name="Oval 603"/>
            <p:cNvSpPr>
              <a:spLocks noChangeArrowheads="1"/>
            </p:cNvSpPr>
            <p:nvPr/>
          </p:nvSpPr>
          <p:spPr bwMode="auto">
            <a:xfrm>
              <a:off x="3031902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677"/>
            <p:cNvSpPr>
              <a:spLocks noEditPoints="1"/>
            </p:cNvSpPr>
            <p:nvPr/>
          </p:nvSpPr>
          <p:spPr bwMode="auto">
            <a:xfrm>
              <a:off x="3151346" y="1785043"/>
              <a:ext cx="376428" cy="428006"/>
            </a:xfrm>
            <a:custGeom>
              <a:avLst/>
              <a:gdLst>
                <a:gd name="T0" fmla="*/ 168 w 176"/>
                <a:gd name="T1" fmla="*/ 180 h 200"/>
                <a:gd name="T2" fmla="*/ 172 w 176"/>
                <a:gd name="T3" fmla="*/ 168 h 200"/>
                <a:gd name="T4" fmla="*/ 170 w 176"/>
                <a:gd name="T5" fmla="*/ 152 h 200"/>
                <a:gd name="T6" fmla="*/ 152 w 176"/>
                <a:gd name="T7" fmla="*/ 147 h 200"/>
                <a:gd name="T8" fmla="*/ 151 w 176"/>
                <a:gd name="T9" fmla="*/ 145 h 200"/>
                <a:gd name="T10" fmla="*/ 114 w 176"/>
                <a:gd name="T11" fmla="*/ 127 h 200"/>
                <a:gd name="T12" fmla="*/ 96 w 176"/>
                <a:gd name="T13" fmla="*/ 112 h 200"/>
                <a:gd name="T14" fmla="*/ 90 w 176"/>
                <a:gd name="T15" fmla="*/ 116 h 200"/>
                <a:gd name="T16" fmla="*/ 88 w 176"/>
                <a:gd name="T17" fmla="*/ 116 h 200"/>
                <a:gd name="T18" fmla="*/ 86 w 176"/>
                <a:gd name="T19" fmla="*/ 116 h 200"/>
                <a:gd name="T20" fmla="*/ 88 w 176"/>
                <a:gd name="T21" fmla="*/ 112 h 200"/>
                <a:gd name="T22" fmla="*/ 108 w 176"/>
                <a:gd name="T23" fmla="*/ 77 h 200"/>
                <a:gd name="T24" fmla="*/ 120 w 176"/>
                <a:gd name="T25" fmla="*/ 28 h 200"/>
                <a:gd name="T26" fmla="*/ 100 w 176"/>
                <a:gd name="T27" fmla="*/ 0 h 200"/>
                <a:gd name="T28" fmla="*/ 76 w 176"/>
                <a:gd name="T29" fmla="*/ 0 h 200"/>
                <a:gd name="T30" fmla="*/ 56 w 176"/>
                <a:gd name="T31" fmla="*/ 28 h 200"/>
                <a:gd name="T32" fmla="*/ 68 w 176"/>
                <a:gd name="T33" fmla="*/ 77 h 200"/>
                <a:gd name="T34" fmla="*/ 60 w 176"/>
                <a:gd name="T35" fmla="*/ 116 h 200"/>
                <a:gd name="T36" fmla="*/ 26 w 176"/>
                <a:gd name="T37" fmla="*/ 145 h 200"/>
                <a:gd name="T38" fmla="*/ 24 w 176"/>
                <a:gd name="T39" fmla="*/ 147 h 200"/>
                <a:gd name="T40" fmla="*/ 24 w 176"/>
                <a:gd name="T41" fmla="*/ 152 h 200"/>
                <a:gd name="T42" fmla="*/ 4 w 176"/>
                <a:gd name="T43" fmla="*/ 164 h 200"/>
                <a:gd name="T44" fmla="*/ 12 w 176"/>
                <a:gd name="T45" fmla="*/ 176 h 200"/>
                <a:gd name="T46" fmla="*/ 4 w 176"/>
                <a:gd name="T47" fmla="*/ 188 h 200"/>
                <a:gd name="T48" fmla="*/ 170 w 176"/>
                <a:gd name="T49" fmla="*/ 200 h 200"/>
                <a:gd name="T50" fmla="*/ 88 w 176"/>
                <a:gd name="T51" fmla="*/ 128 h 200"/>
                <a:gd name="T52" fmla="*/ 88 w 176"/>
                <a:gd name="T53" fmla="*/ 136 h 200"/>
                <a:gd name="T54" fmla="*/ 88 w 176"/>
                <a:gd name="T55" fmla="*/ 128 h 200"/>
                <a:gd name="T56" fmla="*/ 112 w 176"/>
                <a:gd name="T57" fmla="*/ 38 h 200"/>
                <a:gd name="T58" fmla="*/ 86 w 176"/>
                <a:gd name="T59" fmla="*/ 24 h 200"/>
                <a:gd name="T60" fmla="*/ 111 w 176"/>
                <a:gd name="T61" fmla="*/ 61 h 200"/>
                <a:gd name="T62" fmla="*/ 64 w 176"/>
                <a:gd name="T63" fmla="*/ 28 h 200"/>
                <a:gd name="T64" fmla="*/ 103 w 176"/>
                <a:gd name="T65" fmla="*/ 72 h 200"/>
                <a:gd name="T66" fmla="*/ 64 w 176"/>
                <a:gd name="T67" fmla="*/ 28 h 200"/>
                <a:gd name="T68" fmla="*/ 64 w 176"/>
                <a:gd name="T69" fmla="*/ 56 h 200"/>
                <a:gd name="T70" fmla="*/ 84 w 176"/>
                <a:gd name="T71" fmla="*/ 76 h 200"/>
                <a:gd name="T72" fmla="*/ 84 w 176"/>
                <a:gd name="T73" fmla="*/ 93 h 200"/>
                <a:gd name="T74" fmla="*/ 92 w 176"/>
                <a:gd name="T75" fmla="*/ 100 h 200"/>
                <a:gd name="T76" fmla="*/ 77 w 176"/>
                <a:gd name="T77" fmla="*/ 121 h 200"/>
                <a:gd name="T78" fmla="*/ 81 w 176"/>
                <a:gd name="T79" fmla="*/ 97 h 200"/>
                <a:gd name="T80" fmla="*/ 88 w 176"/>
                <a:gd name="T81" fmla="*/ 144 h 200"/>
                <a:gd name="T82" fmla="*/ 144 w 176"/>
                <a:gd name="T83" fmla="*/ 152 h 200"/>
                <a:gd name="T84" fmla="*/ 12 w 176"/>
                <a:gd name="T85" fmla="*/ 192 h 200"/>
                <a:gd name="T86" fmla="*/ 20 w 176"/>
                <a:gd name="T87" fmla="*/ 176 h 200"/>
                <a:gd name="T88" fmla="*/ 12 w 176"/>
                <a:gd name="T89" fmla="*/ 160 h 200"/>
                <a:gd name="T90" fmla="*/ 164 w 176"/>
                <a:gd name="T91" fmla="*/ 165 h 200"/>
                <a:gd name="T92" fmla="*/ 164 w 176"/>
                <a:gd name="T93" fmla="*/ 190 h 200"/>
                <a:gd name="T94" fmla="*/ 40 w 176"/>
                <a:gd name="T95" fmla="*/ 164 h 200"/>
                <a:gd name="T96" fmla="*/ 52 w 176"/>
                <a:gd name="T97" fmla="*/ 176 h 200"/>
                <a:gd name="T98" fmla="*/ 36 w 176"/>
                <a:gd name="T99" fmla="*/ 176 h 200"/>
                <a:gd name="T100" fmla="*/ 40 w 176"/>
                <a:gd name="T101" fmla="*/ 180 h 200"/>
                <a:gd name="T102" fmla="*/ 72 w 176"/>
                <a:gd name="T103" fmla="*/ 188 h 200"/>
                <a:gd name="T104" fmla="*/ 72 w 176"/>
                <a:gd name="T105" fmla="*/ 180 h 200"/>
                <a:gd name="T106" fmla="*/ 76 w 176"/>
                <a:gd name="T107" fmla="*/ 176 h 200"/>
                <a:gd name="T108" fmla="*/ 92 w 176"/>
                <a:gd name="T109" fmla="*/ 176 h 200"/>
                <a:gd name="T110" fmla="*/ 104 w 176"/>
                <a:gd name="T111" fmla="*/ 164 h 200"/>
                <a:gd name="T112" fmla="*/ 104 w 176"/>
                <a:gd name="T113" fmla="*/ 172 h 200"/>
                <a:gd name="T114" fmla="*/ 136 w 176"/>
                <a:gd name="T115" fmla="*/ 164 h 200"/>
                <a:gd name="T116" fmla="*/ 148 w 176"/>
                <a:gd name="T117" fmla="*/ 176 h 200"/>
                <a:gd name="T118" fmla="*/ 132 w 176"/>
                <a:gd name="T119" fmla="*/ 176 h 200"/>
                <a:gd name="T120" fmla="*/ 136 w 176"/>
                <a:gd name="T121" fmla="*/ 18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00">
                  <a:moveTo>
                    <a:pt x="172" y="188"/>
                  </a:moveTo>
                  <a:cubicBezTo>
                    <a:pt x="172" y="184"/>
                    <a:pt x="172" y="184"/>
                    <a:pt x="172" y="184"/>
                  </a:cubicBezTo>
                  <a:cubicBezTo>
                    <a:pt x="172" y="182"/>
                    <a:pt x="170" y="180"/>
                    <a:pt x="168" y="180"/>
                  </a:cubicBezTo>
                  <a:cubicBezTo>
                    <a:pt x="166" y="180"/>
                    <a:pt x="164" y="178"/>
                    <a:pt x="164" y="176"/>
                  </a:cubicBezTo>
                  <a:cubicBezTo>
                    <a:pt x="164" y="174"/>
                    <a:pt x="166" y="172"/>
                    <a:pt x="168" y="172"/>
                  </a:cubicBezTo>
                  <a:cubicBezTo>
                    <a:pt x="170" y="172"/>
                    <a:pt x="172" y="170"/>
                    <a:pt x="172" y="168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4" y="163"/>
                    <a:pt x="176" y="161"/>
                    <a:pt x="176" y="158"/>
                  </a:cubicBezTo>
                  <a:cubicBezTo>
                    <a:pt x="176" y="155"/>
                    <a:pt x="173" y="152"/>
                    <a:pt x="170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8"/>
                    <a:pt x="152" y="148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1" y="146"/>
                    <a:pt x="151" y="145"/>
                    <a:pt x="151" y="145"/>
                  </a:cubicBezTo>
                  <a:cubicBezTo>
                    <a:pt x="151" y="145"/>
                    <a:pt x="150" y="145"/>
                    <a:pt x="150" y="145"/>
                  </a:cubicBezTo>
                  <a:cubicBezTo>
                    <a:pt x="150" y="145"/>
                    <a:pt x="150" y="144"/>
                    <a:pt x="150" y="14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5" y="124"/>
                    <a:pt x="116" y="120"/>
                    <a:pt x="116" y="116"/>
                  </a:cubicBezTo>
                  <a:cubicBezTo>
                    <a:pt x="116" y="114"/>
                    <a:pt x="114" y="112"/>
                    <a:pt x="112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4" y="112"/>
                    <a:pt x="92" y="114"/>
                    <a:pt x="92" y="116"/>
                  </a:cubicBezTo>
                  <a:cubicBezTo>
                    <a:pt x="92" y="116"/>
                    <a:pt x="92" y="117"/>
                    <a:pt x="92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6"/>
                    <a:pt x="88" y="116"/>
                    <a:pt x="87" y="116"/>
                  </a:cubicBezTo>
                  <a:cubicBezTo>
                    <a:pt x="87" y="116"/>
                    <a:pt x="87" y="116"/>
                    <a:pt x="86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6"/>
                    <a:pt x="84" y="116"/>
                  </a:cubicBezTo>
                  <a:cubicBezTo>
                    <a:pt x="84" y="114"/>
                    <a:pt x="86" y="112"/>
                    <a:pt x="88" y="112"/>
                  </a:cubicBezTo>
                  <a:cubicBezTo>
                    <a:pt x="95" y="112"/>
                    <a:pt x="100" y="107"/>
                    <a:pt x="100" y="100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3" y="81"/>
                    <a:pt x="106" y="79"/>
                    <a:pt x="108" y="77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7" y="69"/>
                    <a:pt x="120" y="62"/>
                    <a:pt x="120" y="5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1"/>
                    <a:pt x="115" y="16"/>
                    <a:pt x="108" y="1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1" y="16"/>
                    <a:pt x="56" y="21"/>
                    <a:pt x="56" y="2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62"/>
                    <a:pt x="59" y="69"/>
                    <a:pt x="63" y="7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3" y="81"/>
                    <a:pt x="76" y="82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66" y="95"/>
                    <a:pt x="60" y="105"/>
                    <a:pt x="60" y="116"/>
                  </a:cubicBezTo>
                  <a:cubicBezTo>
                    <a:pt x="60" y="120"/>
                    <a:pt x="61" y="124"/>
                    <a:pt x="62" y="127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6" y="145"/>
                    <a:pt x="25" y="145"/>
                    <a:pt x="25" y="145"/>
                  </a:cubicBezTo>
                  <a:cubicBezTo>
                    <a:pt x="25" y="145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2"/>
                    <a:pt x="0" y="155"/>
                    <a:pt x="0" y="158"/>
                  </a:cubicBezTo>
                  <a:cubicBezTo>
                    <a:pt x="0" y="161"/>
                    <a:pt x="2" y="163"/>
                    <a:pt x="4" y="164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70"/>
                    <a:pt x="6" y="172"/>
                    <a:pt x="8" y="172"/>
                  </a:cubicBezTo>
                  <a:cubicBezTo>
                    <a:pt x="10" y="172"/>
                    <a:pt x="12" y="174"/>
                    <a:pt x="12" y="176"/>
                  </a:cubicBezTo>
                  <a:cubicBezTo>
                    <a:pt x="12" y="178"/>
                    <a:pt x="10" y="180"/>
                    <a:pt x="8" y="180"/>
                  </a:cubicBezTo>
                  <a:cubicBezTo>
                    <a:pt x="6" y="180"/>
                    <a:pt x="4" y="182"/>
                    <a:pt x="4" y="184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9"/>
                    <a:pt x="0" y="191"/>
                    <a:pt x="0" y="194"/>
                  </a:cubicBezTo>
                  <a:cubicBezTo>
                    <a:pt x="0" y="197"/>
                    <a:pt x="3" y="200"/>
                    <a:pt x="6" y="200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3" y="200"/>
                    <a:pt x="176" y="197"/>
                    <a:pt x="176" y="194"/>
                  </a:cubicBezTo>
                  <a:cubicBezTo>
                    <a:pt x="176" y="191"/>
                    <a:pt x="174" y="189"/>
                    <a:pt x="172" y="188"/>
                  </a:cubicBezTo>
                  <a:close/>
                  <a:moveTo>
                    <a:pt x="88" y="128"/>
                  </a:moveTo>
                  <a:cubicBezTo>
                    <a:pt x="93" y="128"/>
                    <a:pt x="98" y="125"/>
                    <a:pt x="99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6" y="129"/>
                    <a:pt x="98" y="136"/>
                    <a:pt x="88" y="136"/>
                  </a:cubicBezTo>
                  <a:cubicBezTo>
                    <a:pt x="83" y="136"/>
                    <a:pt x="78" y="134"/>
                    <a:pt x="75" y="131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4" y="128"/>
                    <a:pt x="86" y="128"/>
                    <a:pt x="88" y="128"/>
                  </a:cubicBezTo>
                  <a:close/>
                  <a:moveTo>
                    <a:pt x="108" y="24"/>
                  </a:moveTo>
                  <a:cubicBezTo>
                    <a:pt x="110" y="24"/>
                    <a:pt x="112" y="26"/>
                    <a:pt x="112" y="2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98" y="24"/>
                    <a:pt x="98" y="24"/>
                    <a:pt x="98" y="24"/>
                  </a:cubicBezTo>
                  <a:lnTo>
                    <a:pt x="108" y="24"/>
                  </a:lnTo>
                  <a:close/>
                  <a:moveTo>
                    <a:pt x="86" y="24"/>
                  </a:moveTo>
                  <a:cubicBezTo>
                    <a:pt x="112" y="50"/>
                    <a:pt x="112" y="50"/>
                    <a:pt x="112" y="50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8"/>
                    <a:pt x="112" y="59"/>
                    <a:pt x="111" y="61"/>
                  </a:cubicBezTo>
                  <a:cubicBezTo>
                    <a:pt x="74" y="24"/>
                    <a:pt x="74" y="24"/>
                    <a:pt x="74" y="24"/>
                  </a:cubicBezTo>
                  <a:lnTo>
                    <a:pt x="86" y="24"/>
                  </a:lnTo>
                  <a:close/>
                  <a:moveTo>
                    <a:pt x="64" y="28"/>
                  </a:moveTo>
                  <a:cubicBezTo>
                    <a:pt x="64" y="27"/>
                    <a:pt x="64" y="27"/>
                    <a:pt x="65" y="26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2" y="72"/>
                    <a:pt x="101" y="73"/>
                    <a:pt x="99" y="74"/>
                  </a:cubicBezTo>
                  <a:cubicBezTo>
                    <a:pt x="64" y="38"/>
                    <a:pt x="64" y="38"/>
                    <a:pt x="64" y="38"/>
                  </a:cubicBezTo>
                  <a:lnTo>
                    <a:pt x="64" y="28"/>
                  </a:lnTo>
                  <a:close/>
                  <a:moveTo>
                    <a:pt x="73" y="72"/>
                  </a:moveTo>
                  <a:cubicBezTo>
                    <a:pt x="68" y="67"/>
                    <a:pt x="68" y="67"/>
                    <a:pt x="68" y="67"/>
                  </a:cubicBezTo>
                  <a:cubicBezTo>
                    <a:pt x="66" y="64"/>
                    <a:pt x="64" y="59"/>
                    <a:pt x="64" y="56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76" y="74"/>
                    <a:pt x="73" y="72"/>
                  </a:cubicBezTo>
                  <a:close/>
                  <a:moveTo>
                    <a:pt x="81" y="97"/>
                  </a:moveTo>
                  <a:cubicBezTo>
                    <a:pt x="83" y="97"/>
                    <a:pt x="84" y="95"/>
                    <a:pt x="84" y="9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2" y="102"/>
                    <a:pt x="90" y="104"/>
                    <a:pt x="88" y="104"/>
                  </a:cubicBezTo>
                  <a:cubicBezTo>
                    <a:pt x="81" y="104"/>
                    <a:pt x="76" y="109"/>
                    <a:pt x="76" y="116"/>
                  </a:cubicBezTo>
                  <a:cubicBezTo>
                    <a:pt x="76" y="118"/>
                    <a:pt x="76" y="119"/>
                    <a:pt x="77" y="121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9" y="122"/>
                    <a:pt x="68" y="119"/>
                    <a:pt x="68" y="116"/>
                  </a:cubicBezTo>
                  <a:cubicBezTo>
                    <a:pt x="68" y="108"/>
                    <a:pt x="73" y="100"/>
                    <a:pt x="81" y="97"/>
                  </a:cubicBezTo>
                  <a:close/>
                  <a:moveTo>
                    <a:pt x="32" y="151"/>
                  </a:moveTo>
                  <a:cubicBezTo>
                    <a:pt x="67" y="134"/>
                    <a:pt x="67" y="134"/>
                    <a:pt x="67" y="134"/>
                  </a:cubicBezTo>
                  <a:cubicBezTo>
                    <a:pt x="72" y="140"/>
                    <a:pt x="80" y="144"/>
                    <a:pt x="88" y="144"/>
                  </a:cubicBezTo>
                  <a:cubicBezTo>
                    <a:pt x="96" y="144"/>
                    <a:pt x="104" y="140"/>
                    <a:pt x="109" y="134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32" y="152"/>
                    <a:pt x="32" y="152"/>
                    <a:pt x="32" y="152"/>
                  </a:cubicBezTo>
                  <a:lnTo>
                    <a:pt x="32" y="151"/>
                  </a:ln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0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7" y="186"/>
                    <a:pt x="20" y="181"/>
                    <a:pt x="20" y="176"/>
                  </a:cubicBezTo>
                  <a:cubicBezTo>
                    <a:pt x="20" y="171"/>
                    <a:pt x="17" y="166"/>
                    <a:pt x="12" y="165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4" y="161"/>
                    <a:pt x="164" y="161"/>
                    <a:pt x="164" y="162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9" y="166"/>
                    <a:pt x="156" y="171"/>
                    <a:pt x="156" y="176"/>
                  </a:cubicBezTo>
                  <a:cubicBezTo>
                    <a:pt x="156" y="181"/>
                    <a:pt x="159" y="186"/>
                    <a:pt x="164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191"/>
                    <a:pt x="164" y="191"/>
                    <a:pt x="164" y="192"/>
                  </a:cubicBezTo>
                  <a:lnTo>
                    <a:pt x="12" y="192"/>
                  </a:lnTo>
                  <a:close/>
                  <a:moveTo>
                    <a:pt x="40" y="164"/>
                  </a:moveTo>
                  <a:cubicBezTo>
                    <a:pt x="33" y="164"/>
                    <a:pt x="28" y="169"/>
                    <a:pt x="28" y="176"/>
                  </a:cubicBezTo>
                  <a:cubicBezTo>
                    <a:pt x="28" y="183"/>
                    <a:pt x="33" y="188"/>
                    <a:pt x="40" y="188"/>
                  </a:cubicBezTo>
                  <a:cubicBezTo>
                    <a:pt x="47" y="188"/>
                    <a:pt x="52" y="183"/>
                    <a:pt x="52" y="176"/>
                  </a:cubicBezTo>
                  <a:cubicBezTo>
                    <a:pt x="52" y="169"/>
                    <a:pt x="47" y="164"/>
                    <a:pt x="40" y="164"/>
                  </a:cubicBezTo>
                  <a:close/>
                  <a:moveTo>
                    <a:pt x="40" y="180"/>
                  </a:moveTo>
                  <a:cubicBezTo>
                    <a:pt x="38" y="180"/>
                    <a:pt x="36" y="178"/>
                    <a:pt x="36" y="176"/>
                  </a:cubicBezTo>
                  <a:cubicBezTo>
                    <a:pt x="36" y="174"/>
                    <a:pt x="38" y="172"/>
                    <a:pt x="40" y="172"/>
                  </a:cubicBezTo>
                  <a:cubicBezTo>
                    <a:pt x="42" y="172"/>
                    <a:pt x="44" y="174"/>
                    <a:pt x="44" y="176"/>
                  </a:cubicBezTo>
                  <a:cubicBezTo>
                    <a:pt x="44" y="178"/>
                    <a:pt x="42" y="180"/>
                    <a:pt x="40" y="180"/>
                  </a:cubicBezTo>
                  <a:close/>
                  <a:moveTo>
                    <a:pt x="72" y="164"/>
                  </a:moveTo>
                  <a:cubicBezTo>
                    <a:pt x="65" y="164"/>
                    <a:pt x="60" y="169"/>
                    <a:pt x="60" y="176"/>
                  </a:cubicBezTo>
                  <a:cubicBezTo>
                    <a:pt x="60" y="183"/>
                    <a:pt x="65" y="188"/>
                    <a:pt x="72" y="188"/>
                  </a:cubicBezTo>
                  <a:cubicBezTo>
                    <a:pt x="79" y="188"/>
                    <a:pt x="84" y="183"/>
                    <a:pt x="84" y="176"/>
                  </a:cubicBezTo>
                  <a:cubicBezTo>
                    <a:pt x="84" y="169"/>
                    <a:pt x="79" y="164"/>
                    <a:pt x="72" y="164"/>
                  </a:cubicBezTo>
                  <a:close/>
                  <a:moveTo>
                    <a:pt x="72" y="180"/>
                  </a:moveTo>
                  <a:cubicBezTo>
                    <a:pt x="70" y="180"/>
                    <a:pt x="68" y="178"/>
                    <a:pt x="68" y="176"/>
                  </a:cubicBezTo>
                  <a:cubicBezTo>
                    <a:pt x="68" y="174"/>
                    <a:pt x="70" y="172"/>
                    <a:pt x="72" y="172"/>
                  </a:cubicBezTo>
                  <a:cubicBezTo>
                    <a:pt x="74" y="172"/>
                    <a:pt x="76" y="174"/>
                    <a:pt x="76" y="176"/>
                  </a:cubicBezTo>
                  <a:cubicBezTo>
                    <a:pt x="76" y="178"/>
                    <a:pt x="74" y="180"/>
                    <a:pt x="72" y="180"/>
                  </a:cubicBezTo>
                  <a:close/>
                  <a:moveTo>
                    <a:pt x="104" y="164"/>
                  </a:moveTo>
                  <a:cubicBezTo>
                    <a:pt x="97" y="164"/>
                    <a:pt x="92" y="169"/>
                    <a:pt x="92" y="176"/>
                  </a:cubicBezTo>
                  <a:cubicBezTo>
                    <a:pt x="92" y="183"/>
                    <a:pt x="97" y="188"/>
                    <a:pt x="104" y="188"/>
                  </a:cubicBezTo>
                  <a:cubicBezTo>
                    <a:pt x="111" y="188"/>
                    <a:pt x="116" y="183"/>
                    <a:pt x="116" y="176"/>
                  </a:cubicBezTo>
                  <a:cubicBezTo>
                    <a:pt x="116" y="169"/>
                    <a:pt x="111" y="164"/>
                    <a:pt x="104" y="164"/>
                  </a:cubicBezTo>
                  <a:close/>
                  <a:moveTo>
                    <a:pt x="104" y="180"/>
                  </a:moveTo>
                  <a:cubicBezTo>
                    <a:pt x="102" y="180"/>
                    <a:pt x="100" y="178"/>
                    <a:pt x="100" y="176"/>
                  </a:cubicBezTo>
                  <a:cubicBezTo>
                    <a:pt x="100" y="174"/>
                    <a:pt x="102" y="172"/>
                    <a:pt x="104" y="172"/>
                  </a:cubicBezTo>
                  <a:cubicBezTo>
                    <a:pt x="106" y="172"/>
                    <a:pt x="108" y="174"/>
                    <a:pt x="108" y="176"/>
                  </a:cubicBezTo>
                  <a:cubicBezTo>
                    <a:pt x="108" y="178"/>
                    <a:pt x="106" y="180"/>
                    <a:pt x="104" y="180"/>
                  </a:cubicBezTo>
                  <a:close/>
                  <a:moveTo>
                    <a:pt x="136" y="164"/>
                  </a:moveTo>
                  <a:cubicBezTo>
                    <a:pt x="129" y="164"/>
                    <a:pt x="124" y="169"/>
                    <a:pt x="124" y="176"/>
                  </a:cubicBezTo>
                  <a:cubicBezTo>
                    <a:pt x="124" y="183"/>
                    <a:pt x="129" y="188"/>
                    <a:pt x="136" y="188"/>
                  </a:cubicBezTo>
                  <a:cubicBezTo>
                    <a:pt x="143" y="188"/>
                    <a:pt x="148" y="183"/>
                    <a:pt x="148" y="176"/>
                  </a:cubicBezTo>
                  <a:cubicBezTo>
                    <a:pt x="148" y="169"/>
                    <a:pt x="143" y="164"/>
                    <a:pt x="136" y="164"/>
                  </a:cubicBezTo>
                  <a:close/>
                  <a:moveTo>
                    <a:pt x="136" y="180"/>
                  </a:moveTo>
                  <a:cubicBezTo>
                    <a:pt x="134" y="180"/>
                    <a:pt x="132" y="178"/>
                    <a:pt x="132" y="176"/>
                  </a:cubicBezTo>
                  <a:cubicBezTo>
                    <a:pt x="132" y="174"/>
                    <a:pt x="134" y="172"/>
                    <a:pt x="136" y="172"/>
                  </a:cubicBezTo>
                  <a:cubicBezTo>
                    <a:pt x="138" y="172"/>
                    <a:pt x="140" y="174"/>
                    <a:pt x="140" y="176"/>
                  </a:cubicBezTo>
                  <a:cubicBezTo>
                    <a:pt x="140" y="178"/>
                    <a:pt x="138" y="180"/>
                    <a:pt x="136" y="1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7" name="Grupa 46"/>
          <p:cNvGrpSpPr/>
          <p:nvPr/>
        </p:nvGrpSpPr>
        <p:grpSpPr>
          <a:xfrm>
            <a:off x="8663131" y="1724416"/>
            <a:ext cx="615315" cy="616220"/>
            <a:chOff x="7139130" y="1724416"/>
            <a:chExt cx="615315" cy="616220"/>
          </a:xfrm>
        </p:grpSpPr>
        <p:sp>
          <p:nvSpPr>
            <p:cNvPr id="56" name="Oval 589"/>
            <p:cNvSpPr>
              <a:spLocks noChangeArrowheads="1"/>
            </p:cNvSpPr>
            <p:nvPr/>
          </p:nvSpPr>
          <p:spPr bwMode="auto">
            <a:xfrm>
              <a:off x="7139130" y="1724416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680"/>
            <p:cNvSpPr>
              <a:spLocks noEditPoints="1"/>
            </p:cNvSpPr>
            <p:nvPr/>
          </p:nvSpPr>
          <p:spPr bwMode="auto">
            <a:xfrm>
              <a:off x="7303817" y="1819428"/>
              <a:ext cx="323040" cy="393621"/>
            </a:xfrm>
            <a:custGeom>
              <a:avLst/>
              <a:gdLst>
                <a:gd name="T0" fmla="*/ 47 w 151"/>
                <a:gd name="T1" fmla="*/ 160 h 184"/>
                <a:gd name="T2" fmla="*/ 39 w 151"/>
                <a:gd name="T3" fmla="*/ 112 h 184"/>
                <a:gd name="T4" fmla="*/ 63 w 151"/>
                <a:gd name="T5" fmla="*/ 160 h 184"/>
                <a:gd name="T6" fmla="*/ 71 w 151"/>
                <a:gd name="T7" fmla="*/ 112 h 184"/>
                <a:gd name="T8" fmla="*/ 63 w 151"/>
                <a:gd name="T9" fmla="*/ 160 h 184"/>
                <a:gd name="T10" fmla="*/ 95 w 151"/>
                <a:gd name="T11" fmla="*/ 160 h 184"/>
                <a:gd name="T12" fmla="*/ 87 w 151"/>
                <a:gd name="T13" fmla="*/ 112 h 184"/>
                <a:gd name="T14" fmla="*/ 131 w 151"/>
                <a:gd name="T15" fmla="*/ 68 h 184"/>
                <a:gd name="T16" fmla="*/ 119 w 151"/>
                <a:gd name="T17" fmla="*/ 59 h 184"/>
                <a:gd name="T18" fmla="*/ 116 w 151"/>
                <a:gd name="T19" fmla="*/ 20 h 184"/>
                <a:gd name="T20" fmla="*/ 84 w 151"/>
                <a:gd name="T21" fmla="*/ 11 h 184"/>
                <a:gd name="T22" fmla="*/ 61 w 151"/>
                <a:gd name="T23" fmla="*/ 8 h 184"/>
                <a:gd name="T24" fmla="*/ 19 w 151"/>
                <a:gd name="T25" fmla="*/ 20 h 184"/>
                <a:gd name="T26" fmla="*/ 15 w 151"/>
                <a:gd name="T27" fmla="*/ 59 h 184"/>
                <a:gd name="T28" fmla="*/ 35 w 151"/>
                <a:gd name="T29" fmla="*/ 184 h 184"/>
                <a:gd name="T30" fmla="*/ 119 w 151"/>
                <a:gd name="T31" fmla="*/ 164 h 184"/>
                <a:gd name="T32" fmla="*/ 131 w 151"/>
                <a:gd name="T33" fmla="*/ 148 h 184"/>
                <a:gd name="T34" fmla="*/ 151 w 151"/>
                <a:gd name="T35" fmla="*/ 88 h 184"/>
                <a:gd name="T36" fmla="*/ 111 w 151"/>
                <a:gd name="T37" fmla="*/ 164 h 184"/>
                <a:gd name="T38" fmla="*/ 35 w 151"/>
                <a:gd name="T39" fmla="*/ 176 h 184"/>
                <a:gd name="T40" fmla="*/ 23 w 151"/>
                <a:gd name="T41" fmla="*/ 60 h 184"/>
                <a:gd name="T42" fmla="*/ 31 w 151"/>
                <a:gd name="T43" fmla="*/ 92 h 184"/>
                <a:gd name="T44" fmla="*/ 55 w 151"/>
                <a:gd name="T45" fmla="*/ 92 h 184"/>
                <a:gd name="T46" fmla="*/ 63 w 151"/>
                <a:gd name="T47" fmla="*/ 60 h 184"/>
                <a:gd name="T48" fmla="*/ 75 w 151"/>
                <a:gd name="T49" fmla="*/ 88 h 184"/>
                <a:gd name="T50" fmla="*/ 87 w 151"/>
                <a:gd name="T51" fmla="*/ 60 h 184"/>
                <a:gd name="T52" fmla="*/ 111 w 151"/>
                <a:gd name="T53" fmla="*/ 164 h 184"/>
                <a:gd name="T54" fmla="*/ 83 w 151"/>
                <a:gd name="T55" fmla="*/ 52 h 184"/>
                <a:gd name="T56" fmla="*/ 79 w 151"/>
                <a:gd name="T57" fmla="*/ 76 h 184"/>
                <a:gd name="T58" fmla="*/ 71 w 151"/>
                <a:gd name="T59" fmla="*/ 76 h 184"/>
                <a:gd name="T60" fmla="*/ 67 w 151"/>
                <a:gd name="T61" fmla="*/ 52 h 184"/>
                <a:gd name="T62" fmla="*/ 47 w 151"/>
                <a:gd name="T63" fmla="*/ 56 h 184"/>
                <a:gd name="T64" fmla="*/ 43 w 151"/>
                <a:gd name="T65" fmla="*/ 96 h 184"/>
                <a:gd name="T66" fmla="*/ 39 w 151"/>
                <a:gd name="T67" fmla="*/ 56 h 184"/>
                <a:gd name="T68" fmla="*/ 20 w 151"/>
                <a:gd name="T69" fmla="*/ 52 h 184"/>
                <a:gd name="T70" fmla="*/ 20 w 151"/>
                <a:gd name="T71" fmla="*/ 28 h 184"/>
                <a:gd name="T72" fmla="*/ 26 w 151"/>
                <a:gd name="T73" fmla="*/ 28 h 184"/>
                <a:gd name="T74" fmla="*/ 27 w 151"/>
                <a:gd name="T75" fmla="*/ 24 h 184"/>
                <a:gd name="T76" fmla="*/ 57 w 151"/>
                <a:gd name="T77" fmla="*/ 16 h 184"/>
                <a:gd name="T78" fmla="*/ 64 w 151"/>
                <a:gd name="T79" fmla="*/ 16 h 184"/>
                <a:gd name="T80" fmla="*/ 79 w 151"/>
                <a:gd name="T81" fmla="*/ 18 h 184"/>
                <a:gd name="T82" fmla="*/ 85 w 151"/>
                <a:gd name="T83" fmla="*/ 20 h 184"/>
                <a:gd name="T84" fmla="*/ 110 w 151"/>
                <a:gd name="T85" fmla="*/ 26 h 184"/>
                <a:gd name="T86" fmla="*/ 114 w 151"/>
                <a:gd name="T87" fmla="*/ 28 h 184"/>
                <a:gd name="T88" fmla="*/ 114 w 151"/>
                <a:gd name="T89" fmla="*/ 52 h 184"/>
                <a:gd name="T90" fmla="*/ 131 w 151"/>
                <a:gd name="T91" fmla="*/ 140 h 184"/>
                <a:gd name="T92" fmla="*/ 119 w 151"/>
                <a:gd name="T93" fmla="*/ 76 h 184"/>
                <a:gd name="T94" fmla="*/ 143 w 151"/>
                <a:gd name="T95" fmla="*/ 8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84">
                  <a:moveTo>
                    <a:pt x="39" y="160"/>
                  </a:moveTo>
                  <a:cubicBezTo>
                    <a:pt x="47" y="160"/>
                    <a:pt x="47" y="160"/>
                    <a:pt x="47" y="160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39" y="112"/>
                    <a:pt x="39" y="112"/>
                    <a:pt x="39" y="112"/>
                  </a:cubicBezTo>
                  <a:lnTo>
                    <a:pt x="39" y="160"/>
                  </a:lnTo>
                  <a:close/>
                  <a:moveTo>
                    <a:pt x="63" y="160"/>
                  </a:moveTo>
                  <a:cubicBezTo>
                    <a:pt x="71" y="160"/>
                    <a:pt x="71" y="160"/>
                    <a:pt x="71" y="160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3" y="112"/>
                    <a:pt x="63" y="112"/>
                    <a:pt x="63" y="112"/>
                  </a:cubicBezTo>
                  <a:lnTo>
                    <a:pt x="63" y="160"/>
                  </a:lnTo>
                  <a:close/>
                  <a:moveTo>
                    <a:pt x="87" y="160"/>
                  </a:moveTo>
                  <a:cubicBezTo>
                    <a:pt x="95" y="160"/>
                    <a:pt x="95" y="160"/>
                    <a:pt x="95" y="16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7" y="112"/>
                    <a:pt x="87" y="112"/>
                    <a:pt x="87" y="112"/>
                  </a:cubicBezTo>
                  <a:lnTo>
                    <a:pt x="87" y="160"/>
                  </a:lnTo>
                  <a:close/>
                  <a:moveTo>
                    <a:pt x="131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8" y="57"/>
                    <a:pt x="134" y="49"/>
                    <a:pt x="134" y="40"/>
                  </a:cubicBezTo>
                  <a:cubicBezTo>
                    <a:pt x="134" y="29"/>
                    <a:pt x="126" y="21"/>
                    <a:pt x="116" y="20"/>
                  </a:cubicBezTo>
                  <a:cubicBezTo>
                    <a:pt x="112" y="13"/>
                    <a:pt x="104" y="8"/>
                    <a:pt x="95" y="8"/>
                  </a:cubicBezTo>
                  <a:cubicBezTo>
                    <a:pt x="91" y="8"/>
                    <a:pt x="87" y="9"/>
                    <a:pt x="84" y="11"/>
                  </a:cubicBezTo>
                  <a:cubicBezTo>
                    <a:pt x="81" y="7"/>
                    <a:pt x="76" y="4"/>
                    <a:pt x="71" y="4"/>
                  </a:cubicBezTo>
                  <a:cubicBezTo>
                    <a:pt x="67" y="4"/>
                    <a:pt x="63" y="5"/>
                    <a:pt x="61" y="8"/>
                  </a:cubicBezTo>
                  <a:cubicBezTo>
                    <a:pt x="56" y="3"/>
                    <a:pt x="50" y="0"/>
                    <a:pt x="43" y="0"/>
                  </a:cubicBezTo>
                  <a:cubicBezTo>
                    <a:pt x="31" y="0"/>
                    <a:pt x="21" y="9"/>
                    <a:pt x="19" y="20"/>
                  </a:cubicBezTo>
                  <a:cubicBezTo>
                    <a:pt x="8" y="20"/>
                    <a:pt x="0" y="29"/>
                    <a:pt x="0" y="40"/>
                  </a:cubicBezTo>
                  <a:cubicBezTo>
                    <a:pt x="0" y="49"/>
                    <a:pt x="6" y="57"/>
                    <a:pt x="15" y="59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5" y="175"/>
                    <a:pt x="24" y="184"/>
                    <a:pt x="35" y="184"/>
                  </a:cubicBezTo>
                  <a:cubicBezTo>
                    <a:pt x="99" y="184"/>
                    <a:pt x="99" y="184"/>
                    <a:pt x="99" y="184"/>
                  </a:cubicBezTo>
                  <a:cubicBezTo>
                    <a:pt x="110" y="184"/>
                    <a:pt x="119" y="175"/>
                    <a:pt x="119" y="164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42" y="148"/>
                    <a:pt x="151" y="139"/>
                    <a:pt x="151" y="12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77"/>
                    <a:pt x="142" y="68"/>
                    <a:pt x="131" y="68"/>
                  </a:cubicBezTo>
                  <a:close/>
                  <a:moveTo>
                    <a:pt x="111" y="164"/>
                  </a:moveTo>
                  <a:cubicBezTo>
                    <a:pt x="111" y="171"/>
                    <a:pt x="106" y="176"/>
                    <a:pt x="99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28" y="176"/>
                    <a:pt x="23" y="171"/>
                    <a:pt x="23" y="16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9"/>
                    <a:pt x="36" y="104"/>
                    <a:pt x="43" y="104"/>
                  </a:cubicBezTo>
                  <a:cubicBezTo>
                    <a:pt x="50" y="104"/>
                    <a:pt x="55" y="99"/>
                    <a:pt x="55" y="92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83"/>
                    <a:pt x="68" y="88"/>
                    <a:pt x="75" y="88"/>
                  </a:cubicBezTo>
                  <a:cubicBezTo>
                    <a:pt x="82" y="88"/>
                    <a:pt x="87" y="83"/>
                    <a:pt x="87" y="76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111" y="60"/>
                    <a:pt x="111" y="60"/>
                    <a:pt x="111" y="60"/>
                  </a:cubicBezTo>
                  <a:lnTo>
                    <a:pt x="111" y="164"/>
                  </a:lnTo>
                  <a:close/>
                  <a:moveTo>
                    <a:pt x="114" y="52"/>
                  </a:moveTo>
                  <a:cubicBezTo>
                    <a:pt x="83" y="52"/>
                    <a:pt x="83" y="52"/>
                    <a:pt x="83" y="52"/>
                  </a:cubicBezTo>
                  <a:cubicBezTo>
                    <a:pt x="81" y="52"/>
                    <a:pt x="79" y="54"/>
                    <a:pt x="79" y="5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8"/>
                    <a:pt x="77" y="80"/>
                    <a:pt x="75" y="80"/>
                  </a:cubicBezTo>
                  <a:cubicBezTo>
                    <a:pt x="73" y="80"/>
                    <a:pt x="71" y="78"/>
                    <a:pt x="71" y="7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4"/>
                    <a:pt x="69" y="52"/>
                    <a:pt x="67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9" y="52"/>
                    <a:pt x="47" y="54"/>
                    <a:pt x="47" y="56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4"/>
                    <a:pt x="45" y="96"/>
                    <a:pt x="43" y="96"/>
                  </a:cubicBezTo>
                  <a:cubicBezTo>
                    <a:pt x="41" y="96"/>
                    <a:pt x="39" y="94"/>
                    <a:pt x="39" y="9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4"/>
                    <a:pt x="37" y="52"/>
                    <a:pt x="35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3" y="52"/>
                    <a:pt x="8" y="47"/>
                    <a:pt x="8" y="40"/>
                  </a:cubicBezTo>
                  <a:cubicBezTo>
                    <a:pt x="8" y="33"/>
                    <a:pt x="13" y="28"/>
                    <a:pt x="20" y="28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3" y="29"/>
                    <a:pt x="25" y="28"/>
                    <a:pt x="26" y="28"/>
                  </a:cubicBezTo>
                  <a:cubicBezTo>
                    <a:pt x="27" y="27"/>
                    <a:pt x="27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15"/>
                    <a:pt x="34" y="8"/>
                    <a:pt x="43" y="8"/>
                  </a:cubicBezTo>
                  <a:cubicBezTo>
                    <a:pt x="49" y="8"/>
                    <a:pt x="54" y="11"/>
                    <a:pt x="57" y="16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2" y="18"/>
                    <a:pt x="63" y="18"/>
                    <a:pt x="64" y="16"/>
                  </a:cubicBezTo>
                  <a:cubicBezTo>
                    <a:pt x="65" y="14"/>
                    <a:pt x="68" y="12"/>
                    <a:pt x="71" y="12"/>
                  </a:cubicBezTo>
                  <a:cubicBezTo>
                    <a:pt x="75" y="12"/>
                    <a:pt x="78" y="14"/>
                    <a:pt x="79" y="18"/>
                  </a:cubicBezTo>
                  <a:cubicBezTo>
                    <a:pt x="79" y="19"/>
                    <a:pt x="80" y="20"/>
                    <a:pt x="81" y="20"/>
                  </a:cubicBezTo>
                  <a:cubicBezTo>
                    <a:pt x="83" y="21"/>
                    <a:pt x="84" y="20"/>
                    <a:pt x="85" y="20"/>
                  </a:cubicBezTo>
                  <a:cubicBezTo>
                    <a:pt x="88" y="17"/>
                    <a:pt x="91" y="16"/>
                    <a:pt x="95" y="16"/>
                  </a:cubicBezTo>
                  <a:cubicBezTo>
                    <a:pt x="101" y="16"/>
                    <a:pt x="107" y="20"/>
                    <a:pt x="110" y="26"/>
                  </a:cubicBezTo>
                  <a:cubicBezTo>
                    <a:pt x="110" y="27"/>
                    <a:pt x="112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21" y="28"/>
                    <a:pt x="126" y="33"/>
                    <a:pt x="126" y="40"/>
                  </a:cubicBezTo>
                  <a:cubicBezTo>
                    <a:pt x="126" y="47"/>
                    <a:pt x="121" y="52"/>
                    <a:pt x="114" y="52"/>
                  </a:cubicBezTo>
                  <a:close/>
                  <a:moveTo>
                    <a:pt x="143" y="128"/>
                  </a:moveTo>
                  <a:cubicBezTo>
                    <a:pt x="143" y="135"/>
                    <a:pt x="138" y="140"/>
                    <a:pt x="131" y="140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8" y="76"/>
                    <a:pt x="143" y="81"/>
                    <a:pt x="143" y="88"/>
                  </a:cubicBezTo>
                  <a:lnTo>
                    <a:pt x="143" y="1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" name="Grupa 48"/>
          <p:cNvGrpSpPr/>
          <p:nvPr/>
        </p:nvGrpSpPr>
        <p:grpSpPr>
          <a:xfrm>
            <a:off x="5377530" y="1724416"/>
            <a:ext cx="615315" cy="616220"/>
            <a:chOff x="3853529" y="1724416"/>
            <a:chExt cx="615315" cy="616220"/>
          </a:xfrm>
        </p:grpSpPr>
        <p:sp>
          <p:nvSpPr>
            <p:cNvPr id="60" name="Oval 605"/>
            <p:cNvSpPr>
              <a:spLocks noChangeArrowheads="1"/>
            </p:cNvSpPr>
            <p:nvPr/>
          </p:nvSpPr>
          <p:spPr bwMode="auto">
            <a:xfrm>
              <a:off x="3853529" y="1724416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86"/>
            <p:cNvSpPr>
              <a:spLocks noEditPoints="1"/>
            </p:cNvSpPr>
            <p:nvPr/>
          </p:nvSpPr>
          <p:spPr bwMode="auto">
            <a:xfrm>
              <a:off x="4024550" y="1852908"/>
              <a:ext cx="273272" cy="360140"/>
            </a:xfrm>
            <a:custGeom>
              <a:avLst/>
              <a:gdLst>
                <a:gd name="T0" fmla="*/ 20 w 128"/>
                <a:gd name="T1" fmla="*/ 0 h 168"/>
                <a:gd name="T2" fmla="*/ 0 w 128"/>
                <a:gd name="T3" fmla="*/ 156 h 168"/>
                <a:gd name="T4" fmla="*/ 116 w 128"/>
                <a:gd name="T5" fmla="*/ 168 h 168"/>
                <a:gd name="T6" fmla="*/ 128 w 128"/>
                <a:gd name="T7" fmla="*/ 20 h 168"/>
                <a:gd name="T8" fmla="*/ 8 w 128"/>
                <a:gd name="T9" fmla="*/ 24 h 168"/>
                <a:gd name="T10" fmla="*/ 26 w 128"/>
                <a:gd name="T11" fmla="*/ 29 h 168"/>
                <a:gd name="T12" fmla="*/ 8 w 128"/>
                <a:gd name="T13" fmla="*/ 32 h 168"/>
                <a:gd name="T14" fmla="*/ 120 w 128"/>
                <a:gd name="T15" fmla="*/ 156 h 168"/>
                <a:gd name="T16" fmla="*/ 12 w 128"/>
                <a:gd name="T17" fmla="*/ 160 h 168"/>
                <a:gd name="T18" fmla="*/ 8 w 128"/>
                <a:gd name="T19" fmla="*/ 56 h 168"/>
                <a:gd name="T20" fmla="*/ 33 w 128"/>
                <a:gd name="T21" fmla="*/ 55 h 168"/>
                <a:gd name="T22" fmla="*/ 95 w 128"/>
                <a:gd name="T23" fmla="*/ 55 h 168"/>
                <a:gd name="T24" fmla="*/ 120 w 128"/>
                <a:gd name="T25" fmla="*/ 56 h 168"/>
                <a:gd name="T26" fmla="*/ 120 w 128"/>
                <a:gd name="T27" fmla="*/ 48 h 168"/>
                <a:gd name="T28" fmla="*/ 64 w 128"/>
                <a:gd name="T29" fmla="*/ 36 h 168"/>
                <a:gd name="T30" fmla="*/ 8 w 128"/>
                <a:gd name="T31" fmla="*/ 48 h 168"/>
                <a:gd name="T32" fmla="*/ 18 w 128"/>
                <a:gd name="T33" fmla="*/ 40 h 168"/>
                <a:gd name="T34" fmla="*/ 38 w 128"/>
                <a:gd name="T35" fmla="*/ 30 h 168"/>
                <a:gd name="T36" fmla="*/ 33 w 128"/>
                <a:gd name="T37" fmla="*/ 16 h 168"/>
                <a:gd name="T38" fmla="*/ 20 w 128"/>
                <a:gd name="T39" fmla="*/ 8 h 168"/>
                <a:gd name="T40" fmla="*/ 120 w 128"/>
                <a:gd name="T41" fmla="*/ 20 h 168"/>
                <a:gd name="T42" fmla="*/ 64 w 128"/>
                <a:gd name="T43" fmla="*/ 52 h 168"/>
                <a:gd name="T44" fmla="*/ 24 w 128"/>
                <a:gd name="T45" fmla="*/ 72 h 168"/>
                <a:gd name="T46" fmla="*/ 16 w 128"/>
                <a:gd name="T47" fmla="*/ 104 h 168"/>
                <a:gd name="T48" fmla="*/ 29 w 128"/>
                <a:gd name="T49" fmla="*/ 112 h 168"/>
                <a:gd name="T50" fmla="*/ 104 w 128"/>
                <a:gd name="T51" fmla="*/ 92 h 168"/>
                <a:gd name="T52" fmla="*/ 64 w 128"/>
                <a:gd name="T53" fmla="*/ 124 h 168"/>
                <a:gd name="T54" fmla="*/ 32 w 128"/>
                <a:gd name="T55" fmla="*/ 104 h 168"/>
                <a:gd name="T56" fmla="*/ 24 w 128"/>
                <a:gd name="T57" fmla="*/ 80 h 168"/>
                <a:gd name="T58" fmla="*/ 35 w 128"/>
                <a:gd name="T59" fmla="*/ 78 h 168"/>
                <a:gd name="T60" fmla="*/ 96 w 128"/>
                <a:gd name="T61" fmla="*/ 92 h 168"/>
                <a:gd name="T62" fmla="*/ 64 w 128"/>
                <a:gd name="T63" fmla="*/ 68 h 168"/>
                <a:gd name="T64" fmla="*/ 64 w 128"/>
                <a:gd name="T65" fmla="*/ 116 h 168"/>
                <a:gd name="T66" fmla="*/ 64 w 128"/>
                <a:gd name="T67" fmla="*/ 68 h 168"/>
                <a:gd name="T68" fmla="*/ 48 w 128"/>
                <a:gd name="T69" fmla="*/ 92 h 168"/>
                <a:gd name="T70" fmla="*/ 59 w 128"/>
                <a:gd name="T71" fmla="*/ 92 h 168"/>
                <a:gd name="T72" fmla="*/ 64 w 128"/>
                <a:gd name="T73" fmla="*/ 108 h 168"/>
                <a:gd name="T74" fmla="*/ 66 w 128"/>
                <a:gd name="T75" fmla="*/ 96 h 168"/>
                <a:gd name="T76" fmla="*/ 64 w 128"/>
                <a:gd name="T77" fmla="*/ 108 h 168"/>
                <a:gd name="T78" fmla="*/ 60 w 128"/>
                <a:gd name="T79" fmla="*/ 77 h 168"/>
                <a:gd name="T80" fmla="*/ 79 w 128"/>
                <a:gd name="T81" fmla="*/ 88 h 168"/>
                <a:gd name="T82" fmla="*/ 100 w 128"/>
                <a:gd name="T83" fmla="*/ 16 h 168"/>
                <a:gd name="T84" fmla="*/ 100 w 128"/>
                <a:gd name="T85" fmla="*/ 40 h 168"/>
                <a:gd name="T86" fmla="*/ 100 w 128"/>
                <a:gd name="T87" fmla="*/ 16 h 168"/>
                <a:gd name="T88" fmla="*/ 96 w 128"/>
                <a:gd name="T89" fmla="*/ 28 h 168"/>
                <a:gd name="T90" fmla="*/ 104 w 128"/>
                <a:gd name="T91" fmla="*/ 28 h 168"/>
                <a:gd name="T92" fmla="*/ 72 w 128"/>
                <a:gd name="T93" fmla="*/ 24 h 168"/>
                <a:gd name="T94" fmla="*/ 80 w 128"/>
                <a:gd name="T95" fmla="*/ 16 h 168"/>
                <a:gd name="T96" fmla="*/ 72 w 128"/>
                <a:gd name="T97" fmla="*/ 24 h 168"/>
                <a:gd name="T98" fmla="*/ 64 w 128"/>
                <a:gd name="T99" fmla="*/ 24 h 168"/>
                <a:gd name="T100" fmla="*/ 56 w 128"/>
                <a:gd name="T10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68">
                  <a:moveTo>
                    <a:pt x="108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3" y="168"/>
                    <a:pt x="128" y="163"/>
                    <a:pt x="128" y="156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19" y="0"/>
                    <a:pt x="108" y="0"/>
                  </a:cubicBezTo>
                  <a:close/>
                  <a:moveTo>
                    <a:pt x="8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31"/>
                    <a:pt x="21" y="32"/>
                    <a:pt x="18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8" y="24"/>
                  </a:lnTo>
                  <a:close/>
                  <a:moveTo>
                    <a:pt x="120" y="156"/>
                  </a:moveTo>
                  <a:cubicBezTo>
                    <a:pt x="120" y="158"/>
                    <a:pt x="118" y="160"/>
                    <a:pt x="116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6"/>
                    <a:pt x="33" y="56"/>
                    <a:pt x="33" y="55"/>
                  </a:cubicBezTo>
                  <a:cubicBezTo>
                    <a:pt x="42" y="48"/>
                    <a:pt x="53" y="44"/>
                    <a:pt x="64" y="44"/>
                  </a:cubicBezTo>
                  <a:cubicBezTo>
                    <a:pt x="75" y="44"/>
                    <a:pt x="86" y="48"/>
                    <a:pt x="95" y="55"/>
                  </a:cubicBezTo>
                  <a:cubicBezTo>
                    <a:pt x="95" y="56"/>
                    <a:pt x="96" y="56"/>
                    <a:pt x="97" y="56"/>
                  </a:cubicBezTo>
                  <a:cubicBezTo>
                    <a:pt x="120" y="56"/>
                    <a:pt x="120" y="56"/>
                    <a:pt x="120" y="56"/>
                  </a:cubicBezTo>
                  <a:lnTo>
                    <a:pt x="120" y="156"/>
                  </a:lnTo>
                  <a:close/>
                  <a:moveTo>
                    <a:pt x="120" y="48"/>
                  </a:moveTo>
                  <a:cubicBezTo>
                    <a:pt x="99" y="48"/>
                    <a:pt x="99" y="48"/>
                    <a:pt x="99" y="48"/>
                  </a:cubicBezTo>
                  <a:cubicBezTo>
                    <a:pt x="89" y="40"/>
                    <a:pt x="77" y="36"/>
                    <a:pt x="64" y="36"/>
                  </a:cubicBezTo>
                  <a:cubicBezTo>
                    <a:pt x="51" y="36"/>
                    <a:pt x="39" y="40"/>
                    <a:pt x="29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3" y="40"/>
                    <a:pt x="27" y="38"/>
                    <a:pt x="31" y="36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0" y="28"/>
                    <a:pt x="41" y="25"/>
                    <a:pt x="40" y="21"/>
                  </a:cubicBezTo>
                  <a:cubicBezTo>
                    <a:pt x="39" y="18"/>
                    <a:pt x="36" y="16"/>
                    <a:pt x="3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1"/>
                    <a:pt x="15" y="8"/>
                    <a:pt x="2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5" y="8"/>
                    <a:pt x="120" y="13"/>
                    <a:pt x="120" y="20"/>
                  </a:cubicBezTo>
                  <a:lnTo>
                    <a:pt x="120" y="48"/>
                  </a:lnTo>
                  <a:close/>
                  <a:moveTo>
                    <a:pt x="64" y="52"/>
                  </a:moveTo>
                  <a:cubicBezTo>
                    <a:pt x="50" y="52"/>
                    <a:pt x="37" y="60"/>
                    <a:pt x="29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0" y="72"/>
                    <a:pt x="16" y="76"/>
                    <a:pt x="16" y="8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8"/>
                    <a:pt x="20" y="112"/>
                    <a:pt x="24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7" y="124"/>
                    <a:pt x="50" y="132"/>
                    <a:pt x="64" y="132"/>
                  </a:cubicBezTo>
                  <a:cubicBezTo>
                    <a:pt x="86" y="132"/>
                    <a:pt x="104" y="114"/>
                    <a:pt x="104" y="92"/>
                  </a:cubicBezTo>
                  <a:cubicBezTo>
                    <a:pt x="104" y="70"/>
                    <a:pt x="86" y="52"/>
                    <a:pt x="64" y="52"/>
                  </a:cubicBezTo>
                  <a:close/>
                  <a:moveTo>
                    <a:pt x="64" y="124"/>
                  </a:moveTo>
                  <a:cubicBezTo>
                    <a:pt x="52" y="124"/>
                    <a:pt x="41" y="117"/>
                    <a:pt x="35" y="106"/>
                  </a:cubicBezTo>
                  <a:cubicBezTo>
                    <a:pt x="35" y="105"/>
                    <a:pt x="33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3" y="80"/>
                    <a:pt x="35" y="79"/>
                    <a:pt x="35" y="78"/>
                  </a:cubicBezTo>
                  <a:cubicBezTo>
                    <a:pt x="41" y="67"/>
                    <a:pt x="52" y="60"/>
                    <a:pt x="64" y="60"/>
                  </a:cubicBezTo>
                  <a:cubicBezTo>
                    <a:pt x="82" y="60"/>
                    <a:pt x="96" y="74"/>
                    <a:pt x="96" y="92"/>
                  </a:cubicBezTo>
                  <a:cubicBezTo>
                    <a:pt x="96" y="110"/>
                    <a:pt x="82" y="124"/>
                    <a:pt x="64" y="124"/>
                  </a:cubicBezTo>
                  <a:close/>
                  <a:moveTo>
                    <a:pt x="64" y="68"/>
                  </a:moveTo>
                  <a:cubicBezTo>
                    <a:pt x="51" y="68"/>
                    <a:pt x="40" y="79"/>
                    <a:pt x="40" y="92"/>
                  </a:cubicBezTo>
                  <a:cubicBezTo>
                    <a:pt x="40" y="105"/>
                    <a:pt x="51" y="116"/>
                    <a:pt x="64" y="116"/>
                  </a:cubicBezTo>
                  <a:cubicBezTo>
                    <a:pt x="77" y="116"/>
                    <a:pt x="88" y="105"/>
                    <a:pt x="88" y="92"/>
                  </a:cubicBezTo>
                  <a:cubicBezTo>
                    <a:pt x="88" y="79"/>
                    <a:pt x="77" y="68"/>
                    <a:pt x="64" y="68"/>
                  </a:cubicBezTo>
                  <a:close/>
                  <a:moveTo>
                    <a:pt x="53" y="103"/>
                  </a:moveTo>
                  <a:cubicBezTo>
                    <a:pt x="50" y="100"/>
                    <a:pt x="48" y="96"/>
                    <a:pt x="48" y="92"/>
                  </a:cubicBezTo>
                  <a:cubicBezTo>
                    <a:pt x="48" y="88"/>
                    <a:pt x="50" y="84"/>
                    <a:pt x="53" y="81"/>
                  </a:cubicBezTo>
                  <a:cubicBezTo>
                    <a:pt x="59" y="92"/>
                    <a:pt x="59" y="92"/>
                    <a:pt x="59" y="92"/>
                  </a:cubicBezTo>
                  <a:lnTo>
                    <a:pt x="53" y="103"/>
                  </a:lnTo>
                  <a:close/>
                  <a:moveTo>
                    <a:pt x="64" y="108"/>
                  </a:moveTo>
                  <a:cubicBezTo>
                    <a:pt x="63" y="108"/>
                    <a:pt x="61" y="108"/>
                    <a:pt x="60" y="10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103"/>
                    <a:pt x="71" y="108"/>
                    <a:pt x="64" y="108"/>
                  </a:cubicBezTo>
                  <a:close/>
                  <a:moveTo>
                    <a:pt x="66" y="88"/>
                  </a:moveTo>
                  <a:cubicBezTo>
                    <a:pt x="60" y="77"/>
                    <a:pt x="60" y="77"/>
                    <a:pt x="60" y="77"/>
                  </a:cubicBezTo>
                  <a:cubicBezTo>
                    <a:pt x="61" y="76"/>
                    <a:pt x="63" y="76"/>
                    <a:pt x="64" y="76"/>
                  </a:cubicBezTo>
                  <a:cubicBezTo>
                    <a:pt x="71" y="76"/>
                    <a:pt x="78" y="81"/>
                    <a:pt x="79" y="88"/>
                  </a:cubicBezTo>
                  <a:lnTo>
                    <a:pt x="66" y="88"/>
                  </a:lnTo>
                  <a:close/>
                  <a:moveTo>
                    <a:pt x="100" y="16"/>
                  </a:moveTo>
                  <a:cubicBezTo>
                    <a:pt x="93" y="16"/>
                    <a:pt x="88" y="21"/>
                    <a:pt x="88" y="28"/>
                  </a:cubicBezTo>
                  <a:cubicBezTo>
                    <a:pt x="88" y="35"/>
                    <a:pt x="93" y="40"/>
                    <a:pt x="100" y="40"/>
                  </a:cubicBezTo>
                  <a:cubicBezTo>
                    <a:pt x="107" y="40"/>
                    <a:pt x="112" y="35"/>
                    <a:pt x="112" y="28"/>
                  </a:cubicBezTo>
                  <a:cubicBezTo>
                    <a:pt x="112" y="21"/>
                    <a:pt x="107" y="16"/>
                    <a:pt x="100" y="16"/>
                  </a:cubicBezTo>
                  <a:close/>
                  <a:moveTo>
                    <a:pt x="100" y="32"/>
                  </a:moveTo>
                  <a:cubicBezTo>
                    <a:pt x="98" y="32"/>
                    <a:pt x="96" y="30"/>
                    <a:pt x="96" y="28"/>
                  </a:cubicBezTo>
                  <a:cubicBezTo>
                    <a:pt x="96" y="26"/>
                    <a:pt x="98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cubicBezTo>
                    <a:pt x="104" y="30"/>
                    <a:pt x="102" y="32"/>
                    <a:pt x="100" y="32"/>
                  </a:cubicBezTo>
                  <a:close/>
                  <a:moveTo>
                    <a:pt x="72" y="24"/>
                  </a:moveTo>
                  <a:cubicBezTo>
                    <a:pt x="80" y="24"/>
                    <a:pt x="80" y="24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2" y="16"/>
                    <a:pt x="72" y="16"/>
                    <a:pt x="72" y="16"/>
                  </a:cubicBezTo>
                  <a:lnTo>
                    <a:pt x="72" y="24"/>
                  </a:lnTo>
                  <a:close/>
                  <a:moveTo>
                    <a:pt x="56" y="24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6" y="16"/>
                    <a:pt x="56" y="16"/>
                    <a:pt x="56" y="16"/>
                  </a:cubicBezTo>
                  <a:lnTo>
                    <a:pt x="56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1" name="Grupa 50"/>
          <p:cNvGrpSpPr/>
          <p:nvPr/>
        </p:nvGrpSpPr>
        <p:grpSpPr>
          <a:xfrm>
            <a:off x="7019877" y="1724416"/>
            <a:ext cx="616220" cy="616220"/>
            <a:chOff x="5495877" y="1724416"/>
            <a:chExt cx="616220" cy="616220"/>
          </a:xfrm>
        </p:grpSpPr>
        <p:sp>
          <p:nvSpPr>
            <p:cNvPr id="64" name="Oval 585"/>
            <p:cNvSpPr>
              <a:spLocks noChangeArrowheads="1"/>
            </p:cNvSpPr>
            <p:nvPr/>
          </p:nvSpPr>
          <p:spPr bwMode="auto">
            <a:xfrm>
              <a:off x="5495877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87"/>
            <p:cNvSpPr>
              <a:spLocks noEditPoints="1"/>
            </p:cNvSpPr>
            <p:nvPr/>
          </p:nvSpPr>
          <p:spPr bwMode="auto">
            <a:xfrm>
              <a:off x="5589984" y="1870101"/>
              <a:ext cx="428006" cy="342948"/>
            </a:xfrm>
            <a:custGeom>
              <a:avLst/>
              <a:gdLst>
                <a:gd name="T0" fmla="*/ 144 w 200"/>
                <a:gd name="T1" fmla="*/ 40 h 160"/>
                <a:gd name="T2" fmla="*/ 48 w 200"/>
                <a:gd name="T3" fmla="*/ 40 h 160"/>
                <a:gd name="T4" fmla="*/ 48 w 200"/>
                <a:gd name="T5" fmla="*/ 32 h 160"/>
                <a:gd name="T6" fmla="*/ 31 w 200"/>
                <a:gd name="T7" fmla="*/ 100 h 160"/>
                <a:gd name="T8" fmla="*/ 24 w 200"/>
                <a:gd name="T9" fmla="*/ 97 h 160"/>
                <a:gd name="T10" fmla="*/ 62 w 200"/>
                <a:gd name="T11" fmla="*/ 92 h 160"/>
                <a:gd name="T12" fmla="*/ 196 w 200"/>
                <a:gd name="T13" fmla="*/ 92 h 160"/>
                <a:gd name="T14" fmla="*/ 161 w 200"/>
                <a:gd name="T15" fmla="*/ 87 h 160"/>
                <a:gd name="T16" fmla="*/ 172 w 200"/>
                <a:gd name="T17" fmla="*/ 64 h 160"/>
                <a:gd name="T18" fmla="*/ 175 w 200"/>
                <a:gd name="T19" fmla="*/ 15 h 160"/>
                <a:gd name="T20" fmla="*/ 125 w 200"/>
                <a:gd name="T21" fmla="*/ 0 h 160"/>
                <a:gd name="T22" fmla="*/ 78 w 200"/>
                <a:gd name="T23" fmla="*/ 2 h 160"/>
                <a:gd name="T24" fmla="*/ 30 w 200"/>
                <a:gd name="T25" fmla="*/ 12 h 160"/>
                <a:gd name="T26" fmla="*/ 20 w 200"/>
                <a:gd name="T27" fmla="*/ 56 h 160"/>
                <a:gd name="T28" fmla="*/ 48 w 200"/>
                <a:gd name="T29" fmla="*/ 72 h 160"/>
                <a:gd name="T30" fmla="*/ 0 w 200"/>
                <a:gd name="T31" fmla="*/ 100 h 160"/>
                <a:gd name="T32" fmla="*/ 36 w 200"/>
                <a:gd name="T33" fmla="*/ 136 h 160"/>
                <a:gd name="T34" fmla="*/ 56 w 200"/>
                <a:gd name="T35" fmla="*/ 160 h 160"/>
                <a:gd name="T36" fmla="*/ 152 w 200"/>
                <a:gd name="T37" fmla="*/ 138 h 160"/>
                <a:gd name="T38" fmla="*/ 168 w 200"/>
                <a:gd name="T39" fmla="*/ 137 h 160"/>
                <a:gd name="T40" fmla="*/ 188 w 200"/>
                <a:gd name="T41" fmla="*/ 144 h 160"/>
                <a:gd name="T42" fmla="*/ 196 w 200"/>
                <a:gd name="T43" fmla="*/ 92 h 160"/>
                <a:gd name="T44" fmla="*/ 100 w 200"/>
                <a:gd name="T45" fmla="*/ 32 h 160"/>
                <a:gd name="T46" fmla="*/ 9 w 200"/>
                <a:gd name="T47" fmla="*/ 105 h 160"/>
                <a:gd name="T48" fmla="*/ 40 w 200"/>
                <a:gd name="T49" fmla="*/ 128 h 160"/>
                <a:gd name="T50" fmla="*/ 30 w 200"/>
                <a:gd name="T51" fmla="*/ 80 h 160"/>
                <a:gd name="T52" fmla="*/ 39 w 200"/>
                <a:gd name="T53" fmla="*/ 80 h 160"/>
                <a:gd name="T54" fmla="*/ 67 w 200"/>
                <a:gd name="T55" fmla="*/ 82 h 160"/>
                <a:gd name="T56" fmla="*/ 88 w 200"/>
                <a:gd name="T57" fmla="*/ 96 h 160"/>
                <a:gd name="T58" fmla="*/ 87 w 200"/>
                <a:gd name="T59" fmla="*/ 105 h 160"/>
                <a:gd name="T60" fmla="*/ 144 w 200"/>
                <a:gd name="T61" fmla="*/ 152 h 160"/>
                <a:gd name="T62" fmla="*/ 60 w 200"/>
                <a:gd name="T63" fmla="*/ 136 h 160"/>
                <a:gd name="T64" fmla="*/ 96 w 200"/>
                <a:gd name="T65" fmla="*/ 100 h 160"/>
                <a:gd name="T66" fmla="*/ 56 w 200"/>
                <a:gd name="T67" fmla="*/ 72 h 160"/>
                <a:gd name="T68" fmla="*/ 48 w 200"/>
                <a:gd name="T69" fmla="*/ 56 h 160"/>
                <a:gd name="T70" fmla="*/ 29 w 200"/>
                <a:gd name="T71" fmla="*/ 21 h 160"/>
                <a:gd name="T72" fmla="*/ 48 w 200"/>
                <a:gd name="T73" fmla="*/ 14 h 160"/>
                <a:gd name="T74" fmla="*/ 56 w 200"/>
                <a:gd name="T75" fmla="*/ 12 h 160"/>
                <a:gd name="T76" fmla="*/ 127 w 200"/>
                <a:gd name="T77" fmla="*/ 8 h 160"/>
                <a:gd name="T78" fmla="*/ 152 w 200"/>
                <a:gd name="T79" fmla="*/ 24 h 160"/>
                <a:gd name="T80" fmla="*/ 166 w 200"/>
                <a:gd name="T81" fmla="*/ 20 h 160"/>
                <a:gd name="T82" fmla="*/ 172 w 200"/>
                <a:gd name="T83" fmla="*/ 56 h 160"/>
                <a:gd name="T84" fmla="*/ 144 w 200"/>
                <a:gd name="T85" fmla="*/ 48 h 160"/>
                <a:gd name="T86" fmla="*/ 105 w 200"/>
                <a:gd name="T87" fmla="*/ 111 h 160"/>
                <a:gd name="T88" fmla="*/ 116 w 200"/>
                <a:gd name="T89" fmla="*/ 144 h 160"/>
                <a:gd name="T90" fmla="*/ 144 w 200"/>
                <a:gd name="T91" fmla="*/ 141 h 160"/>
                <a:gd name="T92" fmla="*/ 188 w 200"/>
                <a:gd name="T93" fmla="*/ 136 h 160"/>
                <a:gd name="T94" fmla="*/ 173 w 200"/>
                <a:gd name="T95" fmla="*/ 132 h 160"/>
                <a:gd name="T96" fmla="*/ 147 w 200"/>
                <a:gd name="T97" fmla="*/ 131 h 160"/>
                <a:gd name="T98" fmla="*/ 116 w 200"/>
                <a:gd name="T99" fmla="*/ 136 h 160"/>
                <a:gd name="T100" fmla="*/ 107 w 200"/>
                <a:gd name="T101" fmla="*/ 119 h 160"/>
                <a:gd name="T102" fmla="*/ 131 w 200"/>
                <a:gd name="T103" fmla="*/ 121 h 160"/>
                <a:gd name="T104" fmla="*/ 137 w 200"/>
                <a:gd name="T105" fmla="*/ 119 h 160"/>
                <a:gd name="T106" fmla="*/ 140 w 200"/>
                <a:gd name="T107" fmla="*/ 101 h 160"/>
                <a:gd name="T108" fmla="*/ 145 w 200"/>
                <a:gd name="T109" fmla="*/ 96 h 160"/>
                <a:gd name="T110" fmla="*/ 153 w 200"/>
                <a:gd name="T111" fmla="*/ 89 h 160"/>
                <a:gd name="T112" fmla="*/ 192 w 200"/>
                <a:gd name="T113" fmla="*/ 13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60">
                  <a:moveTo>
                    <a:pt x="152" y="32"/>
                  </a:moveTo>
                  <a:cubicBezTo>
                    <a:pt x="144" y="32"/>
                    <a:pt x="144" y="32"/>
                    <a:pt x="144" y="3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48" y="4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lnTo>
                    <a:pt x="48" y="40"/>
                  </a:lnTo>
                  <a:close/>
                  <a:moveTo>
                    <a:pt x="24" y="97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7" y="90"/>
                    <a:pt x="27" y="90"/>
                    <a:pt x="27" y="90"/>
                  </a:cubicBezTo>
                  <a:lnTo>
                    <a:pt x="24" y="97"/>
                  </a:lnTo>
                  <a:close/>
                  <a:moveTo>
                    <a:pt x="72" y="97"/>
                  </a:moveTo>
                  <a:cubicBezTo>
                    <a:pt x="69" y="90"/>
                    <a:pt x="69" y="90"/>
                    <a:pt x="69" y="90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5" y="100"/>
                    <a:pt x="65" y="100"/>
                    <a:pt x="65" y="100"/>
                  </a:cubicBezTo>
                  <a:lnTo>
                    <a:pt x="72" y="97"/>
                  </a:lnTo>
                  <a:close/>
                  <a:moveTo>
                    <a:pt x="196" y="92"/>
                  </a:moveTo>
                  <a:cubicBezTo>
                    <a:pt x="194" y="92"/>
                    <a:pt x="191" y="92"/>
                    <a:pt x="190" y="94"/>
                  </a:cubicBezTo>
                  <a:cubicBezTo>
                    <a:pt x="186" y="98"/>
                    <a:pt x="181" y="100"/>
                    <a:pt x="176" y="100"/>
                  </a:cubicBezTo>
                  <a:cubicBezTo>
                    <a:pt x="166" y="100"/>
                    <a:pt x="162" y="93"/>
                    <a:pt x="161" y="87"/>
                  </a:cubicBezTo>
                  <a:cubicBezTo>
                    <a:pt x="160" y="83"/>
                    <a:pt x="156" y="80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6" y="64"/>
                    <a:pt x="180" y="60"/>
                    <a:pt x="180" y="56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0"/>
                    <a:pt x="178" y="16"/>
                    <a:pt x="175" y="15"/>
                  </a:cubicBezTo>
                  <a:cubicBezTo>
                    <a:pt x="174" y="14"/>
                    <a:pt x="173" y="13"/>
                    <a:pt x="170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2" y="9"/>
                    <a:pt x="147" y="2"/>
                    <a:pt x="125" y="0"/>
                  </a:cubicBezTo>
                  <a:cubicBezTo>
                    <a:pt x="124" y="0"/>
                    <a:pt x="122" y="0"/>
                    <a:pt x="122" y="2"/>
                  </a:cubicBezTo>
                  <a:cubicBezTo>
                    <a:pt x="117" y="7"/>
                    <a:pt x="109" y="11"/>
                    <a:pt x="100" y="11"/>
                  </a:cubicBezTo>
                  <a:cubicBezTo>
                    <a:pt x="91" y="11"/>
                    <a:pt x="83" y="7"/>
                    <a:pt x="78" y="2"/>
                  </a:cubicBezTo>
                  <a:cubicBezTo>
                    <a:pt x="78" y="0"/>
                    <a:pt x="76" y="0"/>
                    <a:pt x="75" y="0"/>
                  </a:cubicBezTo>
                  <a:cubicBezTo>
                    <a:pt x="53" y="2"/>
                    <a:pt x="38" y="9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13"/>
                    <a:pt x="26" y="14"/>
                    <a:pt x="25" y="15"/>
                  </a:cubicBezTo>
                  <a:cubicBezTo>
                    <a:pt x="22" y="16"/>
                    <a:pt x="20" y="20"/>
                    <a:pt x="20" y="2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24" y="64"/>
                    <a:pt x="2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4"/>
                    <a:pt x="0" y="7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1"/>
                  </a:cubicBezTo>
                  <a:cubicBezTo>
                    <a:pt x="2" y="115"/>
                    <a:pt x="17" y="130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8" y="160"/>
                    <a:pt x="152" y="156"/>
                    <a:pt x="152" y="152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5" y="137"/>
                    <a:pt x="158" y="136"/>
                    <a:pt x="162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7" y="136"/>
                    <a:pt x="168" y="137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3" y="143"/>
                    <a:pt x="176" y="144"/>
                    <a:pt x="179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95" y="144"/>
                    <a:pt x="200" y="139"/>
                    <a:pt x="200" y="132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6"/>
                    <a:pt x="199" y="93"/>
                    <a:pt x="196" y="92"/>
                  </a:cubicBezTo>
                  <a:close/>
                  <a:moveTo>
                    <a:pt x="100" y="19"/>
                  </a:moveTo>
                  <a:cubicBezTo>
                    <a:pt x="106" y="19"/>
                    <a:pt x="111" y="18"/>
                    <a:pt x="115" y="16"/>
                  </a:cubicBezTo>
                  <a:cubicBezTo>
                    <a:pt x="110" y="26"/>
                    <a:pt x="105" y="32"/>
                    <a:pt x="100" y="32"/>
                  </a:cubicBezTo>
                  <a:cubicBezTo>
                    <a:pt x="95" y="32"/>
                    <a:pt x="90" y="26"/>
                    <a:pt x="85" y="16"/>
                  </a:cubicBezTo>
                  <a:cubicBezTo>
                    <a:pt x="89" y="18"/>
                    <a:pt x="94" y="19"/>
                    <a:pt x="100" y="19"/>
                  </a:cubicBezTo>
                  <a:close/>
                  <a:moveTo>
                    <a:pt x="9" y="105"/>
                  </a:moveTo>
                  <a:cubicBezTo>
                    <a:pt x="20" y="107"/>
                    <a:pt x="29" y="115"/>
                    <a:pt x="31" y="126"/>
                  </a:cubicBezTo>
                  <a:cubicBezTo>
                    <a:pt x="21" y="121"/>
                    <a:pt x="13" y="113"/>
                    <a:pt x="9" y="105"/>
                  </a:cubicBezTo>
                  <a:close/>
                  <a:moveTo>
                    <a:pt x="40" y="128"/>
                  </a:moveTo>
                  <a:cubicBezTo>
                    <a:pt x="38" y="111"/>
                    <a:pt x="25" y="98"/>
                    <a:pt x="8" y="9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71" y="98"/>
                    <a:pt x="58" y="111"/>
                    <a:pt x="56" y="128"/>
                  </a:cubicBezTo>
                  <a:lnTo>
                    <a:pt x="40" y="128"/>
                  </a:lnTo>
                  <a:close/>
                  <a:moveTo>
                    <a:pt x="87" y="105"/>
                  </a:moveTo>
                  <a:cubicBezTo>
                    <a:pt x="83" y="113"/>
                    <a:pt x="75" y="121"/>
                    <a:pt x="65" y="126"/>
                  </a:cubicBezTo>
                  <a:cubicBezTo>
                    <a:pt x="67" y="115"/>
                    <a:pt x="76" y="107"/>
                    <a:pt x="87" y="105"/>
                  </a:cubicBezTo>
                  <a:close/>
                  <a:moveTo>
                    <a:pt x="144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6"/>
                    <a:pt x="61" y="136"/>
                    <a:pt x="61" y="136"/>
                  </a:cubicBezTo>
                  <a:cubicBezTo>
                    <a:pt x="79" y="130"/>
                    <a:pt x="94" y="115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4"/>
                    <a:pt x="94" y="72"/>
                    <a:pt x="9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9" y="22"/>
                    <a:pt x="29" y="21"/>
                  </a:cubicBezTo>
                  <a:cubicBezTo>
                    <a:pt x="29" y="21"/>
                    <a:pt x="31" y="21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7" y="18"/>
                    <a:pt x="42" y="16"/>
                    <a:pt x="48" y="1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1" y="10"/>
                    <a:pt x="66" y="9"/>
                    <a:pt x="73" y="8"/>
                  </a:cubicBezTo>
                  <a:cubicBezTo>
                    <a:pt x="77" y="20"/>
                    <a:pt x="86" y="40"/>
                    <a:pt x="100" y="40"/>
                  </a:cubicBezTo>
                  <a:cubicBezTo>
                    <a:pt x="114" y="40"/>
                    <a:pt x="123" y="20"/>
                    <a:pt x="127" y="8"/>
                  </a:cubicBezTo>
                  <a:cubicBezTo>
                    <a:pt x="134" y="9"/>
                    <a:pt x="139" y="10"/>
                    <a:pt x="144" y="12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8" y="16"/>
                    <a:pt x="163" y="18"/>
                    <a:pt x="166" y="19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9" y="21"/>
                    <a:pt x="171" y="21"/>
                    <a:pt x="171" y="21"/>
                  </a:cubicBezTo>
                  <a:cubicBezTo>
                    <a:pt x="171" y="22"/>
                    <a:pt x="172" y="23"/>
                    <a:pt x="172" y="2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5"/>
                    <a:pt x="143" y="85"/>
                    <a:pt x="143" y="85"/>
                  </a:cubicBezTo>
                  <a:cubicBezTo>
                    <a:pt x="138" y="95"/>
                    <a:pt x="119" y="108"/>
                    <a:pt x="105" y="111"/>
                  </a:cubicBezTo>
                  <a:cubicBezTo>
                    <a:pt x="100" y="113"/>
                    <a:pt x="96" y="117"/>
                    <a:pt x="96" y="123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35"/>
                    <a:pt x="105" y="144"/>
                    <a:pt x="116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33" y="144"/>
                    <a:pt x="138" y="143"/>
                    <a:pt x="143" y="141"/>
                  </a:cubicBezTo>
                  <a:cubicBezTo>
                    <a:pt x="144" y="141"/>
                    <a:pt x="144" y="141"/>
                    <a:pt x="144" y="141"/>
                  </a:cubicBezTo>
                  <a:lnTo>
                    <a:pt x="144" y="152"/>
                  </a:lnTo>
                  <a:close/>
                  <a:moveTo>
                    <a:pt x="192" y="132"/>
                  </a:moveTo>
                  <a:cubicBezTo>
                    <a:pt x="192" y="134"/>
                    <a:pt x="190" y="136"/>
                    <a:pt x="188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8" y="136"/>
                    <a:pt x="177" y="136"/>
                    <a:pt x="176" y="135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1" y="129"/>
                    <a:pt x="168" y="128"/>
                    <a:pt x="165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57" y="128"/>
                    <a:pt x="152" y="129"/>
                    <a:pt x="147" y="131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36" y="135"/>
                    <a:pt x="132" y="136"/>
                    <a:pt x="128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09" y="136"/>
                    <a:pt x="104" y="131"/>
                    <a:pt x="104" y="12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1"/>
                    <a:pt x="105" y="120"/>
                    <a:pt x="107" y="119"/>
                  </a:cubicBezTo>
                  <a:cubicBezTo>
                    <a:pt x="110" y="118"/>
                    <a:pt x="112" y="118"/>
                    <a:pt x="115" y="11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2"/>
                    <a:pt x="126" y="111"/>
                    <a:pt x="128" y="110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7" y="104"/>
                    <a:pt x="138" y="103"/>
                    <a:pt x="140" y="101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8" y="94"/>
                    <a:pt x="149" y="91"/>
                    <a:pt x="150" y="89"/>
                  </a:cubicBezTo>
                  <a:cubicBezTo>
                    <a:pt x="150" y="89"/>
                    <a:pt x="151" y="88"/>
                    <a:pt x="152" y="88"/>
                  </a:cubicBezTo>
                  <a:cubicBezTo>
                    <a:pt x="152" y="88"/>
                    <a:pt x="153" y="89"/>
                    <a:pt x="153" y="89"/>
                  </a:cubicBezTo>
                  <a:cubicBezTo>
                    <a:pt x="156" y="101"/>
                    <a:pt x="164" y="108"/>
                    <a:pt x="176" y="108"/>
                  </a:cubicBezTo>
                  <a:cubicBezTo>
                    <a:pt x="182" y="108"/>
                    <a:pt x="187" y="106"/>
                    <a:pt x="192" y="103"/>
                  </a:cubicBezTo>
                  <a:lnTo>
                    <a:pt x="192" y="1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3" name="Grupa 52"/>
          <p:cNvGrpSpPr/>
          <p:nvPr/>
        </p:nvGrpSpPr>
        <p:grpSpPr>
          <a:xfrm>
            <a:off x="7841504" y="1724416"/>
            <a:ext cx="616220" cy="616220"/>
            <a:chOff x="6317504" y="1724416"/>
            <a:chExt cx="616220" cy="616220"/>
          </a:xfrm>
        </p:grpSpPr>
        <p:sp>
          <p:nvSpPr>
            <p:cNvPr id="68" name="Oval 587"/>
            <p:cNvSpPr>
              <a:spLocks noChangeArrowheads="1"/>
            </p:cNvSpPr>
            <p:nvPr/>
          </p:nvSpPr>
          <p:spPr bwMode="auto">
            <a:xfrm>
              <a:off x="6317504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95"/>
            <p:cNvSpPr>
              <a:spLocks noEditPoints="1"/>
            </p:cNvSpPr>
            <p:nvPr/>
          </p:nvSpPr>
          <p:spPr bwMode="auto">
            <a:xfrm>
              <a:off x="6445996" y="1819428"/>
              <a:ext cx="359235" cy="393621"/>
            </a:xfrm>
            <a:custGeom>
              <a:avLst/>
              <a:gdLst>
                <a:gd name="T0" fmla="*/ 144 w 168"/>
                <a:gd name="T1" fmla="*/ 24 h 184"/>
                <a:gd name="T2" fmla="*/ 144 w 168"/>
                <a:gd name="T3" fmla="*/ 0 h 184"/>
                <a:gd name="T4" fmla="*/ 116 w 168"/>
                <a:gd name="T5" fmla="*/ 20 h 184"/>
                <a:gd name="T6" fmla="*/ 101 w 168"/>
                <a:gd name="T7" fmla="*/ 64 h 184"/>
                <a:gd name="T8" fmla="*/ 88 w 168"/>
                <a:gd name="T9" fmla="*/ 112 h 184"/>
                <a:gd name="T10" fmla="*/ 74 w 168"/>
                <a:gd name="T11" fmla="*/ 61 h 184"/>
                <a:gd name="T12" fmla="*/ 64 w 168"/>
                <a:gd name="T13" fmla="*/ 40 h 184"/>
                <a:gd name="T14" fmla="*/ 16 w 168"/>
                <a:gd name="T15" fmla="*/ 56 h 184"/>
                <a:gd name="T16" fmla="*/ 3 w 168"/>
                <a:gd name="T17" fmla="*/ 78 h 184"/>
                <a:gd name="T18" fmla="*/ 8 w 168"/>
                <a:gd name="T19" fmla="*/ 184 h 184"/>
                <a:gd name="T20" fmla="*/ 168 w 168"/>
                <a:gd name="T21" fmla="*/ 87 h 184"/>
                <a:gd name="T22" fmla="*/ 140 w 168"/>
                <a:gd name="T23" fmla="*/ 8 h 184"/>
                <a:gd name="T24" fmla="*/ 124 w 168"/>
                <a:gd name="T25" fmla="*/ 8 h 184"/>
                <a:gd name="T26" fmla="*/ 146 w 168"/>
                <a:gd name="T27" fmla="*/ 50 h 184"/>
                <a:gd name="T28" fmla="*/ 140 w 168"/>
                <a:gd name="T29" fmla="*/ 51 h 184"/>
                <a:gd name="T30" fmla="*/ 122 w 168"/>
                <a:gd name="T31" fmla="*/ 52 h 184"/>
                <a:gd name="T32" fmla="*/ 130 w 168"/>
                <a:gd name="T33" fmla="*/ 24 h 184"/>
                <a:gd name="T34" fmla="*/ 30 w 168"/>
                <a:gd name="T35" fmla="*/ 83 h 184"/>
                <a:gd name="T36" fmla="*/ 10 w 168"/>
                <a:gd name="T37" fmla="*/ 83 h 184"/>
                <a:gd name="T38" fmla="*/ 8 w 168"/>
                <a:gd name="T39" fmla="*/ 92 h 184"/>
                <a:gd name="T40" fmla="*/ 40 w 168"/>
                <a:gd name="T41" fmla="*/ 176 h 184"/>
                <a:gd name="T42" fmla="*/ 26 w 168"/>
                <a:gd name="T43" fmla="*/ 61 h 184"/>
                <a:gd name="T44" fmla="*/ 64 w 168"/>
                <a:gd name="T45" fmla="*/ 48 h 184"/>
                <a:gd name="T46" fmla="*/ 78 w 168"/>
                <a:gd name="T47" fmla="*/ 83 h 184"/>
                <a:gd name="T48" fmla="*/ 65 w 168"/>
                <a:gd name="T49" fmla="*/ 117 h 184"/>
                <a:gd name="T50" fmla="*/ 60 w 168"/>
                <a:gd name="T51" fmla="*/ 152 h 184"/>
                <a:gd name="T52" fmla="*/ 40 w 168"/>
                <a:gd name="T53" fmla="*/ 176 h 184"/>
                <a:gd name="T54" fmla="*/ 88 w 168"/>
                <a:gd name="T55" fmla="*/ 172 h 184"/>
                <a:gd name="T56" fmla="*/ 68 w 168"/>
                <a:gd name="T57" fmla="*/ 172 h 184"/>
                <a:gd name="T58" fmla="*/ 64 w 168"/>
                <a:gd name="T59" fmla="*/ 130 h 184"/>
                <a:gd name="T60" fmla="*/ 89 w 168"/>
                <a:gd name="T61" fmla="*/ 120 h 184"/>
                <a:gd name="T62" fmla="*/ 130 w 168"/>
                <a:gd name="T63" fmla="*/ 138 h 184"/>
                <a:gd name="T64" fmla="*/ 124 w 168"/>
                <a:gd name="T65" fmla="*/ 176 h 184"/>
                <a:gd name="T66" fmla="*/ 96 w 168"/>
                <a:gd name="T67" fmla="*/ 152 h 184"/>
                <a:gd name="T68" fmla="*/ 97 w 168"/>
                <a:gd name="T69" fmla="*/ 124 h 184"/>
                <a:gd name="T70" fmla="*/ 132 w 168"/>
                <a:gd name="T71" fmla="*/ 130 h 184"/>
                <a:gd name="T72" fmla="*/ 148 w 168"/>
                <a:gd name="T73" fmla="*/ 176 h 184"/>
                <a:gd name="T74" fmla="*/ 136 w 168"/>
                <a:gd name="T75" fmla="*/ 152 h 184"/>
                <a:gd name="T76" fmla="*/ 138 w 168"/>
                <a:gd name="T77" fmla="*/ 124 h 184"/>
                <a:gd name="T78" fmla="*/ 128 w 168"/>
                <a:gd name="T79" fmla="*/ 96 h 184"/>
                <a:gd name="T80" fmla="*/ 120 w 168"/>
                <a:gd name="T81" fmla="*/ 96 h 184"/>
                <a:gd name="T82" fmla="*/ 104 w 168"/>
                <a:gd name="T83" fmla="*/ 112 h 184"/>
                <a:gd name="T84" fmla="*/ 114 w 168"/>
                <a:gd name="T85" fmla="*/ 57 h 184"/>
                <a:gd name="T86" fmla="*/ 129 w 168"/>
                <a:gd name="T87" fmla="*/ 57 h 184"/>
                <a:gd name="T88" fmla="*/ 142 w 168"/>
                <a:gd name="T89" fmla="*/ 60 h 184"/>
                <a:gd name="T90" fmla="*/ 155 w 168"/>
                <a:gd name="T91" fmla="*/ 68 h 184"/>
                <a:gd name="T92" fmla="*/ 62 w 168"/>
                <a:gd name="T93" fmla="*/ 75 h 184"/>
                <a:gd name="T94" fmla="*/ 61 w 168"/>
                <a:gd name="T95" fmla="*/ 60 h 184"/>
                <a:gd name="T96" fmla="*/ 40 w 168"/>
                <a:gd name="T97" fmla="*/ 69 h 184"/>
                <a:gd name="T98" fmla="*/ 53 w 168"/>
                <a:gd name="T99" fmla="*/ 80 h 184"/>
                <a:gd name="T100" fmla="*/ 57 w 168"/>
                <a:gd name="T101" fmla="*/ 69 h 184"/>
                <a:gd name="T102" fmla="*/ 50 w 168"/>
                <a:gd name="T103" fmla="*/ 71 h 184"/>
                <a:gd name="T104" fmla="*/ 51 w 168"/>
                <a:gd name="T105" fmla="*/ 64 h 184"/>
                <a:gd name="T106" fmla="*/ 55 w 168"/>
                <a:gd name="T107" fmla="*/ 65 h 184"/>
                <a:gd name="T108" fmla="*/ 144 w 168"/>
                <a:gd name="T109" fmla="*/ 152 h 184"/>
                <a:gd name="T110" fmla="*/ 144 w 168"/>
                <a:gd name="T111" fmla="*/ 96 h 184"/>
                <a:gd name="T112" fmla="*/ 108 w 168"/>
                <a:gd name="T113" fmla="*/ 124 h 184"/>
                <a:gd name="T114" fmla="*/ 108 w 168"/>
                <a:gd name="T115" fmla="*/ 132 h 184"/>
                <a:gd name="T116" fmla="*/ 112 w 168"/>
                <a:gd name="T117" fmla="*/ 156 h 184"/>
                <a:gd name="T118" fmla="*/ 112 w 168"/>
                <a:gd name="T119" fmla="*/ 144 h 184"/>
                <a:gd name="T120" fmla="*/ 124 w 168"/>
                <a:gd name="T121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4">
                  <a:moveTo>
                    <a:pt x="163" y="64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6" y="24"/>
                    <a:pt x="148" y="22"/>
                    <a:pt x="148" y="20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2"/>
                    <a:pt x="146" y="0"/>
                    <a:pt x="14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6" y="2"/>
                    <a:pt x="116" y="4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8" y="24"/>
                    <a:pt x="120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98" y="71"/>
                    <a:pt x="96" y="79"/>
                    <a:pt x="96" y="87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5"/>
                    <a:pt x="87" y="81"/>
                    <a:pt x="85" y="78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0"/>
                    <a:pt x="72" y="57"/>
                    <a:pt x="72" y="5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68" y="40"/>
                    <a:pt x="6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0" y="40"/>
                    <a:pt x="16" y="44"/>
                    <a:pt x="16" y="4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81"/>
                    <a:pt x="0" y="85"/>
                    <a:pt x="0" y="8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0"/>
                    <a:pt x="4" y="184"/>
                    <a:pt x="8" y="18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9" y="184"/>
                    <a:pt x="168" y="175"/>
                    <a:pt x="168" y="164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79"/>
                    <a:pt x="166" y="71"/>
                    <a:pt x="163" y="64"/>
                  </a:cubicBezTo>
                  <a:close/>
                  <a:moveTo>
                    <a:pt x="124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24" y="16"/>
                    <a:pt x="124" y="16"/>
                    <a:pt x="124" y="16"/>
                  </a:cubicBezTo>
                  <a:lnTo>
                    <a:pt x="124" y="8"/>
                  </a:lnTo>
                  <a:close/>
                  <a:moveTo>
                    <a:pt x="130" y="24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6" y="50"/>
                    <a:pt x="146" y="51"/>
                    <a:pt x="145" y="51"/>
                  </a:cubicBezTo>
                  <a:cubicBezTo>
                    <a:pt x="144" y="52"/>
                    <a:pt x="144" y="52"/>
                    <a:pt x="142" y="52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50"/>
                    <a:pt x="136" y="48"/>
                    <a:pt x="132" y="48"/>
                  </a:cubicBezTo>
                  <a:cubicBezTo>
                    <a:pt x="128" y="48"/>
                    <a:pt x="126" y="50"/>
                    <a:pt x="124" y="51"/>
                  </a:cubicBezTo>
                  <a:cubicBezTo>
                    <a:pt x="123" y="52"/>
                    <a:pt x="123" y="52"/>
                    <a:pt x="122" y="52"/>
                  </a:cubicBezTo>
                  <a:cubicBezTo>
                    <a:pt x="120" y="52"/>
                    <a:pt x="120" y="52"/>
                    <a:pt x="119" y="51"/>
                  </a:cubicBezTo>
                  <a:cubicBezTo>
                    <a:pt x="118" y="51"/>
                    <a:pt x="118" y="50"/>
                    <a:pt x="118" y="50"/>
                  </a:cubicBezTo>
                  <a:lnTo>
                    <a:pt x="130" y="24"/>
                  </a:lnTo>
                  <a:close/>
                  <a:moveTo>
                    <a:pt x="10" y="83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3"/>
                    <a:pt x="10" y="83"/>
                  </a:cubicBezTo>
                  <a:close/>
                  <a:moveTo>
                    <a:pt x="32" y="176"/>
                  </a:moveTo>
                  <a:cubicBezTo>
                    <a:pt x="8" y="176"/>
                    <a:pt x="8" y="176"/>
                    <a:pt x="8" y="176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32" y="92"/>
                    <a:pt x="32" y="92"/>
                    <a:pt x="32" y="92"/>
                  </a:cubicBezTo>
                  <a:lnTo>
                    <a:pt x="32" y="176"/>
                  </a:lnTo>
                  <a:close/>
                  <a:moveTo>
                    <a:pt x="40" y="176"/>
                  </a:moveTo>
                  <a:cubicBezTo>
                    <a:pt x="40" y="88"/>
                    <a:pt x="40" y="88"/>
                    <a:pt x="40" y="88"/>
                  </a:cubicBezTo>
                  <a:cubicBezTo>
                    <a:pt x="40" y="85"/>
                    <a:pt x="39" y="81"/>
                    <a:pt x="37" y="78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0"/>
                    <a:pt x="24" y="57"/>
                    <a:pt x="24" y="5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9"/>
                    <a:pt x="65" y="63"/>
                    <a:pt x="67" y="66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4"/>
                    <a:pt x="80" y="87"/>
                    <a:pt x="80" y="88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73" y="113"/>
                    <a:pt x="66" y="117"/>
                    <a:pt x="65" y="117"/>
                  </a:cubicBezTo>
                  <a:cubicBezTo>
                    <a:pt x="60" y="120"/>
                    <a:pt x="56" y="125"/>
                    <a:pt x="56" y="130"/>
                  </a:cubicBezTo>
                  <a:cubicBezTo>
                    <a:pt x="56" y="134"/>
                    <a:pt x="57" y="139"/>
                    <a:pt x="58" y="142"/>
                  </a:cubicBezTo>
                  <a:cubicBezTo>
                    <a:pt x="59" y="143"/>
                    <a:pt x="60" y="148"/>
                    <a:pt x="60" y="15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3"/>
                    <a:pt x="60" y="175"/>
                    <a:pt x="61" y="176"/>
                  </a:cubicBezTo>
                  <a:lnTo>
                    <a:pt x="40" y="176"/>
                  </a:lnTo>
                  <a:close/>
                  <a:moveTo>
                    <a:pt x="86" y="142"/>
                  </a:moveTo>
                  <a:cubicBezTo>
                    <a:pt x="87" y="143"/>
                    <a:pt x="88" y="148"/>
                    <a:pt x="88" y="15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8" y="173"/>
                    <a:pt x="88" y="175"/>
                    <a:pt x="89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0" y="176"/>
                    <a:pt x="68" y="174"/>
                    <a:pt x="68" y="17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8"/>
                    <a:pt x="67" y="141"/>
                    <a:pt x="66" y="138"/>
                  </a:cubicBezTo>
                  <a:cubicBezTo>
                    <a:pt x="65" y="137"/>
                    <a:pt x="64" y="133"/>
                    <a:pt x="64" y="130"/>
                  </a:cubicBezTo>
                  <a:cubicBezTo>
                    <a:pt x="64" y="129"/>
                    <a:pt x="66" y="125"/>
                    <a:pt x="69" y="124"/>
                  </a:cubicBezTo>
                  <a:cubicBezTo>
                    <a:pt x="71" y="123"/>
                    <a:pt x="78" y="120"/>
                    <a:pt x="84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6" y="123"/>
                    <a:pt x="84" y="127"/>
                    <a:pt x="84" y="130"/>
                  </a:cubicBezTo>
                  <a:cubicBezTo>
                    <a:pt x="84" y="134"/>
                    <a:pt x="85" y="139"/>
                    <a:pt x="86" y="142"/>
                  </a:cubicBezTo>
                  <a:close/>
                  <a:moveTo>
                    <a:pt x="130" y="138"/>
                  </a:moveTo>
                  <a:cubicBezTo>
                    <a:pt x="129" y="141"/>
                    <a:pt x="128" y="148"/>
                    <a:pt x="128" y="152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4"/>
                    <a:pt x="126" y="176"/>
                    <a:pt x="124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96" y="174"/>
                    <a:pt x="96" y="17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6" y="148"/>
                    <a:pt x="95" y="141"/>
                    <a:pt x="94" y="138"/>
                  </a:cubicBezTo>
                  <a:cubicBezTo>
                    <a:pt x="93" y="137"/>
                    <a:pt x="92" y="133"/>
                    <a:pt x="92" y="130"/>
                  </a:cubicBezTo>
                  <a:cubicBezTo>
                    <a:pt x="92" y="129"/>
                    <a:pt x="94" y="125"/>
                    <a:pt x="97" y="124"/>
                  </a:cubicBezTo>
                  <a:cubicBezTo>
                    <a:pt x="99" y="123"/>
                    <a:pt x="106" y="120"/>
                    <a:pt x="112" y="120"/>
                  </a:cubicBezTo>
                  <a:cubicBezTo>
                    <a:pt x="119" y="120"/>
                    <a:pt x="127" y="124"/>
                    <a:pt x="127" y="124"/>
                  </a:cubicBezTo>
                  <a:cubicBezTo>
                    <a:pt x="130" y="125"/>
                    <a:pt x="132" y="129"/>
                    <a:pt x="132" y="130"/>
                  </a:cubicBezTo>
                  <a:cubicBezTo>
                    <a:pt x="132" y="133"/>
                    <a:pt x="131" y="137"/>
                    <a:pt x="130" y="138"/>
                  </a:cubicBezTo>
                  <a:close/>
                  <a:moveTo>
                    <a:pt x="160" y="164"/>
                  </a:moveTo>
                  <a:cubicBezTo>
                    <a:pt x="160" y="171"/>
                    <a:pt x="155" y="176"/>
                    <a:pt x="148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6" y="175"/>
                    <a:pt x="136" y="173"/>
                    <a:pt x="136" y="17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48"/>
                    <a:pt x="137" y="143"/>
                    <a:pt x="138" y="142"/>
                  </a:cubicBezTo>
                  <a:cubicBezTo>
                    <a:pt x="139" y="139"/>
                    <a:pt x="140" y="134"/>
                    <a:pt x="140" y="130"/>
                  </a:cubicBezTo>
                  <a:cubicBezTo>
                    <a:pt x="140" y="128"/>
                    <a:pt x="139" y="126"/>
                    <a:pt x="138" y="124"/>
                  </a:cubicBezTo>
                  <a:cubicBezTo>
                    <a:pt x="138" y="123"/>
                    <a:pt x="137" y="122"/>
                    <a:pt x="136" y="121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6" y="115"/>
                    <a:pt x="123" y="114"/>
                    <a:pt x="120" y="113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4" y="81"/>
                    <a:pt x="106" y="74"/>
                    <a:pt x="109" y="6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8"/>
                    <a:pt x="118" y="60"/>
                    <a:pt x="122" y="60"/>
                  </a:cubicBezTo>
                  <a:cubicBezTo>
                    <a:pt x="126" y="60"/>
                    <a:pt x="128" y="58"/>
                    <a:pt x="129" y="57"/>
                  </a:cubicBezTo>
                  <a:cubicBezTo>
                    <a:pt x="130" y="56"/>
                    <a:pt x="131" y="56"/>
                    <a:pt x="132" y="56"/>
                  </a:cubicBezTo>
                  <a:cubicBezTo>
                    <a:pt x="133" y="56"/>
                    <a:pt x="134" y="56"/>
                    <a:pt x="135" y="57"/>
                  </a:cubicBezTo>
                  <a:cubicBezTo>
                    <a:pt x="136" y="58"/>
                    <a:pt x="138" y="60"/>
                    <a:pt x="142" y="60"/>
                  </a:cubicBezTo>
                  <a:cubicBezTo>
                    <a:pt x="146" y="60"/>
                    <a:pt x="149" y="58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8" y="74"/>
                    <a:pt x="160" y="81"/>
                    <a:pt x="160" y="87"/>
                  </a:cubicBezTo>
                  <a:lnTo>
                    <a:pt x="160" y="164"/>
                  </a:lnTo>
                  <a:close/>
                  <a:moveTo>
                    <a:pt x="62" y="75"/>
                  </a:moveTo>
                  <a:cubicBezTo>
                    <a:pt x="64" y="73"/>
                    <a:pt x="65" y="70"/>
                    <a:pt x="65" y="67"/>
                  </a:cubicBezTo>
                  <a:cubicBezTo>
                    <a:pt x="64" y="64"/>
                    <a:pt x="63" y="62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6" y="55"/>
                    <a:pt x="49" y="54"/>
                    <a:pt x="45" y="58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1" y="63"/>
                    <a:pt x="40" y="66"/>
                    <a:pt x="40" y="69"/>
                  </a:cubicBezTo>
                  <a:cubicBezTo>
                    <a:pt x="41" y="72"/>
                    <a:pt x="42" y="74"/>
                    <a:pt x="44" y="76"/>
                  </a:cubicBezTo>
                  <a:cubicBezTo>
                    <a:pt x="46" y="79"/>
                    <a:pt x="49" y="80"/>
                    <a:pt x="52" y="80"/>
                  </a:cubicBezTo>
                  <a:cubicBezTo>
                    <a:pt x="52" y="80"/>
                    <a:pt x="53" y="80"/>
                    <a:pt x="53" y="80"/>
                  </a:cubicBezTo>
                  <a:cubicBezTo>
                    <a:pt x="56" y="80"/>
                    <a:pt x="58" y="80"/>
                    <a:pt x="60" y="78"/>
                  </a:cubicBezTo>
                  <a:lnTo>
                    <a:pt x="62" y="75"/>
                  </a:lnTo>
                  <a:close/>
                  <a:moveTo>
                    <a:pt x="57" y="69"/>
                  </a:move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3" y="73"/>
                    <a:pt x="53" y="72"/>
                  </a:cubicBezTo>
                  <a:cubicBezTo>
                    <a:pt x="52" y="72"/>
                    <a:pt x="51" y="72"/>
                    <a:pt x="50" y="71"/>
                  </a:cubicBezTo>
                  <a:cubicBezTo>
                    <a:pt x="49" y="70"/>
                    <a:pt x="48" y="69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3" y="64"/>
                    <a:pt x="54" y="64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7" y="67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lose/>
                  <a:moveTo>
                    <a:pt x="144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152"/>
                  </a:lnTo>
                  <a:close/>
                  <a:moveTo>
                    <a:pt x="108" y="132"/>
                  </a:moveTo>
                  <a:cubicBezTo>
                    <a:pt x="108" y="124"/>
                    <a:pt x="108" y="124"/>
                    <a:pt x="108" y="124"/>
                  </a:cubicBezTo>
                  <a:cubicBezTo>
                    <a:pt x="101" y="124"/>
                    <a:pt x="96" y="131"/>
                    <a:pt x="96" y="140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35"/>
                    <a:pt x="106" y="132"/>
                    <a:pt x="108" y="132"/>
                  </a:cubicBezTo>
                  <a:close/>
                  <a:moveTo>
                    <a:pt x="100" y="164"/>
                  </a:moveTo>
                  <a:cubicBezTo>
                    <a:pt x="108" y="164"/>
                    <a:pt x="108" y="164"/>
                    <a:pt x="108" y="164"/>
                  </a:cubicBezTo>
                  <a:cubicBezTo>
                    <a:pt x="108" y="159"/>
                    <a:pt x="110" y="156"/>
                    <a:pt x="112" y="15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05" y="148"/>
                    <a:pt x="100" y="155"/>
                    <a:pt x="100" y="164"/>
                  </a:cubicBezTo>
                  <a:close/>
                  <a:moveTo>
                    <a:pt x="112" y="144"/>
                  </a:moveTo>
                  <a:cubicBezTo>
                    <a:pt x="120" y="144"/>
                    <a:pt x="120" y="144"/>
                    <a:pt x="120" y="144"/>
                  </a:cubicBezTo>
                  <a:cubicBezTo>
                    <a:pt x="120" y="139"/>
                    <a:pt x="122" y="136"/>
                    <a:pt x="124" y="136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17" y="128"/>
                    <a:pt x="112" y="135"/>
                    <a:pt x="112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" name="Grupa 54"/>
          <p:cNvGrpSpPr/>
          <p:nvPr/>
        </p:nvGrpSpPr>
        <p:grpSpPr>
          <a:xfrm>
            <a:off x="2912649" y="1724416"/>
            <a:ext cx="616220" cy="616220"/>
            <a:chOff x="1388649" y="1724416"/>
            <a:chExt cx="616220" cy="616220"/>
          </a:xfrm>
        </p:grpSpPr>
        <p:sp>
          <p:nvSpPr>
            <p:cNvPr id="72" name="Oval 599"/>
            <p:cNvSpPr>
              <a:spLocks noChangeArrowheads="1"/>
            </p:cNvSpPr>
            <p:nvPr/>
          </p:nvSpPr>
          <p:spPr bwMode="auto">
            <a:xfrm>
              <a:off x="1388649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697"/>
            <p:cNvSpPr>
              <a:spLocks noEditPoints="1"/>
            </p:cNvSpPr>
            <p:nvPr/>
          </p:nvSpPr>
          <p:spPr bwMode="auto">
            <a:xfrm>
              <a:off x="1553337" y="1819428"/>
              <a:ext cx="286845" cy="393621"/>
            </a:xfrm>
            <a:custGeom>
              <a:avLst/>
              <a:gdLst>
                <a:gd name="T0" fmla="*/ 96 w 134"/>
                <a:gd name="T1" fmla="*/ 86 h 184"/>
                <a:gd name="T2" fmla="*/ 95 w 134"/>
                <a:gd name="T3" fmla="*/ 64 h 184"/>
                <a:gd name="T4" fmla="*/ 95 w 134"/>
                <a:gd name="T5" fmla="*/ 40 h 184"/>
                <a:gd name="T6" fmla="*/ 27 w 134"/>
                <a:gd name="T7" fmla="*/ 52 h 184"/>
                <a:gd name="T8" fmla="*/ 39 w 134"/>
                <a:gd name="T9" fmla="*/ 80 h 184"/>
                <a:gd name="T10" fmla="*/ 3 w 134"/>
                <a:gd name="T11" fmla="*/ 155 h 184"/>
                <a:gd name="T12" fmla="*/ 21 w 134"/>
                <a:gd name="T13" fmla="*/ 184 h 184"/>
                <a:gd name="T14" fmla="*/ 130 w 134"/>
                <a:gd name="T15" fmla="*/ 175 h 184"/>
                <a:gd name="T16" fmla="*/ 123 w 134"/>
                <a:gd name="T17" fmla="*/ 170 h 184"/>
                <a:gd name="T18" fmla="*/ 21 w 134"/>
                <a:gd name="T19" fmla="*/ 176 h 184"/>
                <a:gd name="T20" fmla="*/ 10 w 134"/>
                <a:gd name="T21" fmla="*/ 159 h 184"/>
                <a:gd name="T22" fmla="*/ 47 w 134"/>
                <a:gd name="T23" fmla="*/ 80 h 184"/>
                <a:gd name="T24" fmla="*/ 59 w 134"/>
                <a:gd name="T25" fmla="*/ 64 h 184"/>
                <a:gd name="T26" fmla="*/ 39 w 134"/>
                <a:gd name="T27" fmla="*/ 56 h 184"/>
                <a:gd name="T28" fmla="*/ 39 w 134"/>
                <a:gd name="T29" fmla="*/ 48 h 184"/>
                <a:gd name="T30" fmla="*/ 99 w 134"/>
                <a:gd name="T31" fmla="*/ 52 h 184"/>
                <a:gd name="T32" fmla="*/ 75 w 134"/>
                <a:gd name="T33" fmla="*/ 56 h 184"/>
                <a:gd name="T34" fmla="*/ 87 w 134"/>
                <a:gd name="T35" fmla="*/ 64 h 184"/>
                <a:gd name="T36" fmla="*/ 89 w 134"/>
                <a:gd name="T37" fmla="*/ 89 h 184"/>
                <a:gd name="T38" fmla="*/ 123 w 134"/>
                <a:gd name="T39" fmla="*/ 170 h 184"/>
                <a:gd name="T40" fmla="*/ 103 w 134"/>
                <a:gd name="T41" fmla="*/ 20 h 184"/>
                <a:gd name="T42" fmla="*/ 71 w 134"/>
                <a:gd name="T43" fmla="*/ 20 h 184"/>
                <a:gd name="T44" fmla="*/ 87 w 134"/>
                <a:gd name="T45" fmla="*/ 12 h 184"/>
                <a:gd name="T46" fmla="*/ 87 w 134"/>
                <a:gd name="T47" fmla="*/ 28 h 184"/>
                <a:gd name="T48" fmla="*/ 87 w 134"/>
                <a:gd name="T49" fmla="*/ 12 h 184"/>
                <a:gd name="T50" fmla="*/ 55 w 134"/>
                <a:gd name="T51" fmla="*/ 158 h 184"/>
                <a:gd name="T52" fmla="*/ 75 w 134"/>
                <a:gd name="T53" fmla="*/ 158 h 184"/>
                <a:gd name="T54" fmla="*/ 65 w 134"/>
                <a:gd name="T55" fmla="*/ 160 h 184"/>
                <a:gd name="T56" fmla="*/ 65 w 134"/>
                <a:gd name="T57" fmla="*/ 156 h 184"/>
                <a:gd name="T58" fmla="*/ 65 w 134"/>
                <a:gd name="T59" fmla="*/ 160 h 184"/>
                <a:gd name="T60" fmla="*/ 71 w 134"/>
                <a:gd name="T61" fmla="*/ 124 h 184"/>
                <a:gd name="T62" fmla="*/ 71 w 134"/>
                <a:gd name="T63" fmla="*/ 100 h 184"/>
                <a:gd name="T64" fmla="*/ 75 w 134"/>
                <a:gd name="T65" fmla="*/ 112 h 184"/>
                <a:gd name="T66" fmla="*/ 67 w 134"/>
                <a:gd name="T67" fmla="*/ 112 h 184"/>
                <a:gd name="T68" fmla="*/ 75 w 134"/>
                <a:gd name="T69" fmla="*/ 112 h 184"/>
                <a:gd name="T70" fmla="*/ 79 w 134"/>
                <a:gd name="T71" fmla="*/ 82 h 184"/>
                <a:gd name="T72" fmla="*/ 51 w 134"/>
                <a:gd name="T73" fmla="*/ 82 h 184"/>
                <a:gd name="T74" fmla="*/ 65 w 134"/>
                <a:gd name="T75" fmla="*/ 76 h 184"/>
                <a:gd name="T76" fmla="*/ 65 w 134"/>
                <a:gd name="T77" fmla="*/ 88 h 184"/>
                <a:gd name="T78" fmla="*/ 65 w 134"/>
                <a:gd name="T79" fmla="*/ 76 h 184"/>
                <a:gd name="T80" fmla="*/ 67 w 134"/>
                <a:gd name="T81" fmla="*/ 12 h 184"/>
                <a:gd name="T82" fmla="*/ 43 w 134"/>
                <a:gd name="T83" fmla="*/ 12 h 184"/>
                <a:gd name="T84" fmla="*/ 55 w 134"/>
                <a:gd name="T85" fmla="*/ 8 h 184"/>
                <a:gd name="T86" fmla="*/ 55 w 134"/>
                <a:gd name="T87" fmla="*/ 16 h 184"/>
                <a:gd name="T88" fmla="*/ 55 w 134"/>
                <a:gd name="T89" fmla="*/ 8 h 184"/>
                <a:gd name="T90" fmla="*/ 94 w 134"/>
                <a:gd name="T91" fmla="*/ 133 h 184"/>
                <a:gd name="T92" fmla="*/ 72 w 134"/>
                <a:gd name="T93" fmla="*/ 133 h 184"/>
                <a:gd name="T94" fmla="*/ 62 w 134"/>
                <a:gd name="T95" fmla="*/ 133 h 184"/>
                <a:gd name="T96" fmla="*/ 40 w 134"/>
                <a:gd name="T97" fmla="*/ 133 h 184"/>
                <a:gd name="T98" fmla="*/ 30 w 134"/>
                <a:gd name="T99" fmla="*/ 133 h 184"/>
                <a:gd name="T100" fmla="*/ 35 w 134"/>
                <a:gd name="T101" fmla="*/ 144 h 184"/>
                <a:gd name="T102" fmla="*/ 51 w 134"/>
                <a:gd name="T103" fmla="*/ 136 h 184"/>
                <a:gd name="T104" fmla="*/ 67 w 134"/>
                <a:gd name="T105" fmla="*/ 144 h 184"/>
                <a:gd name="T106" fmla="*/ 83 w 134"/>
                <a:gd name="T107" fmla="*/ 136 h 184"/>
                <a:gd name="T108" fmla="*/ 99 w 134"/>
                <a:gd name="T109" fmla="*/ 144 h 184"/>
                <a:gd name="T110" fmla="*/ 104 w 134"/>
                <a:gd name="T111" fmla="*/ 13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84">
                  <a:moveTo>
                    <a:pt x="131" y="155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5" y="84"/>
                    <a:pt x="95" y="82"/>
                    <a:pt x="95" y="80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102" y="64"/>
                    <a:pt x="107" y="59"/>
                    <a:pt x="107" y="52"/>
                  </a:cubicBezTo>
                  <a:cubicBezTo>
                    <a:pt x="107" y="45"/>
                    <a:pt x="102" y="40"/>
                    <a:pt x="95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2" y="40"/>
                    <a:pt x="27" y="45"/>
                    <a:pt x="27" y="52"/>
                  </a:cubicBezTo>
                  <a:cubicBezTo>
                    <a:pt x="27" y="59"/>
                    <a:pt x="32" y="64"/>
                    <a:pt x="39" y="64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2"/>
                    <a:pt x="39" y="84"/>
                    <a:pt x="38" y="8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0" y="161"/>
                    <a:pt x="0" y="169"/>
                    <a:pt x="4" y="175"/>
                  </a:cubicBezTo>
                  <a:cubicBezTo>
                    <a:pt x="8" y="180"/>
                    <a:pt x="14" y="184"/>
                    <a:pt x="21" y="184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20" y="184"/>
                    <a:pt x="126" y="180"/>
                    <a:pt x="130" y="175"/>
                  </a:cubicBezTo>
                  <a:cubicBezTo>
                    <a:pt x="134" y="169"/>
                    <a:pt x="134" y="161"/>
                    <a:pt x="131" y="155"/>
                  </a:cubicBezTo>
                  <a:close/>
                  <a:moveTo>
                    <a:pt x="123" y="170"/>
                  </a:moveTo>
                  <a:cubicBezTo>
                    <a:pt x="121" y="174"/>
                    <a:pt x="117" y="176"/>
                    <a:pt x="113" y="176"/>
                  </a:cubicBezTo>
                  <a:cubicBezTo>
                    <a:pt x="21" y="176"/>
                    <a:pt x="21" y="176"/>
                    <a:pt x="21" y="176"/>
                  </a:cubicBezTo>
                  <a:cubicBezTo>
                    <a:pt x="17" y="176"/>
                    <a:pt x="13" y="174"/>
                    <a:pt x="11" y="170"/>
                  </a:cubicBezTo>
                  <a:cubicBezTo>
                    <a:pt x="8" y="167"/>
                    <a:pt x="8" y="162"/>
                    <a:pt x="10" y="15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6" y="86"/>
                    <a:pt x="47" y="83"/>
                    <a:pt x="47" y="80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7" y="56"/>
                    <a:pt x="35" y="54"/>
                    <a:pt x="35" y="52"/>
                  </a:cubicBezTo>
                  <a:cubicBezTo>
                    <a:pt x="35" y="50"/>
                    <a:pt x="37" y="48"/>
                    <a:pt x="39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7" y="48"/>
                    <a:pt x="99" y="50"/>
                    <a:pt x="99" y="52"/>
                  </a:cubicBezTo>
                  <a:cubicBezTo>
                    <a:pt x="99" y="54"/>
                    <a:pt x="97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3"/>
                    <a:pt x="88" y="86"/>
                    <a:pt x="89" y="8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6" y="162"/>
                    <a:pt x="126" y="167"/>
                    <a:pt x="123" y="170"/>
                  </a:cubicBezTo>
                  <a:close/>
                  <a:moveTo>
                    <a:pt x="87" y="36"/>
                  </a:moveTo>
                  <a:cubicBezTo>
                    <a:pt x="96" y="36"/>
                    <a:pt x="103" y="29"/>
                    <a:pt x="103" y="20"/>
                  </a:cubicBezTo>
                  <a:cubicBezTo>
                    <a:pt x="103" y="11"/>
                    <a:pt x="96" y="4"/>
                    <a:pt x="87" y="4"/>
                  </a:cubicBezTo>
                  <a:cubicBezTo>
                    <a:pt x="78" y="4"/>
                    <a:pt x="71" y="11"/>
                    <a:pt x="71" y="20"/>
                  </a:cubicBezTo>
                  <a:cubicBezTo>
                    <a:pt x="71" y="29"/>
                    <a:pt x="78" y="36"/>
                    <a:pt x="87" y="36"/>
                  </a:cubicBezTo>
                  <a:close/>
                  <a:moveTo>
                    <a:pt x="87" y="12"/>
                  </a:moveTo>
                  <a:cubicBezTo>
                    <a:pt x="91" y="12"/>
                    <a:pt x="95" y="16"/>
                    <a:pt x="95" y="20"/>
                  </a:cubicBezTo>
                  <a:cubicBezTo>
                    <a:pt x="95" y="24"/>
                    <a:pt x="91" y="28"/>
                    <a:pt x="87" y="28"/>
                  </a:cubicBezTo>
                  <a:cubicBezTo>
                    <a:pt x="83" y="28"/>
                    <a:pt x="79" y="24"/>
                    <a:pt x="79" y="20"/>
                  </a:cubicBezTo>
                  <a:cubicBezTo>
                    <a:pt x="79" y="16"/>
                    <a:pt x="83" y="12"/>
                    <a:pt x="87" y="12"/>
                  </a:cubicBezTo>
                  <a:close/>
                  <a:moveTo>
                    <a:pt x="65" y="148"/>
                  </a:moveTo>
                  <a:cubicBezTo>
                    <a:pt x="59" y="148"/>
                    <a:pt x="55" y="152"/>
                    <a:pt x="55" y="158"/>
                  </a:cubicBezTo>
                  <a:cubicBezTo>
                    <a:pt x="55" y="164"/>
                    <a:pt x="59" y="168"/>
                    <a:pt x="65" y="168"/>
                  </a:cubicBezTo>
                  <a:cubicBezTo>
                    <a:pt x="71" y="168"/>
                    <a:pt x="75" y="164"/>
                    <a:pt x="75" y="158"/>
                  </a:cubicBezTo>
                  <a:cubicBezTo>
                    <a:pt x="75" y="152"/>
                    <a:pt x="71" y="148"/>
                    <a:pt x="65" y="148"/>
                  </a:cubicBezTo>
                  <a:close/>
                  <a:moveTo>
                    <a:pt x="65" y="160"/>
                  </a:moveTo>
                  <a:cubicBezTo>
                    <a:pt x="64" y="160"/>
                    <a:pt x="63" y="159"/>
                    <a:pt x="63" y="158"/>
                  </a:cubicBezTo>
                  <a:cubicBezTo>
                    <a:pt x="63" y="157"/>
                    <a:pt x="64" y="156"/>
                    <a:pt x="65" y="156"/>
                  </a:cubicBezTo>
                  <a:cubicBezTo>
                    <a:pt x="66" y="156"/>
                    <a:pt x="67" y="157"/>
                    <a:pt x="67" y="158"/>
                  </a:cubicBezTo>
                  <a:cubicBezTo>
                    <a:pt x="67" y="159"/>
                    <a:pt x="66" y="160"/>
                    <a:pt x="65" y="160"/>
                  </a:cubicBezTo>
                  <a:close/>
                  <a:moveTo>
                    <a:pt x="59" y="112"/>
                  </a:moveTo>
                  <a:cubicBezTo>
                    <a:pt x="59" y="119"/>
                    <a:pt x="64" y="124"/>
                    <a:pt x="71" y="124"/>
                  </a:cubicBezTo>
                  <a:cubicBezTo>
                    <a:pt x="78" y="124"/>
                    <a:pt x="83" y="119"/>
                    <a:pt x="83" y="112"/>
                  </a:cubicBezTo>
                  <a:cubicBezTo>
                    <a:pt x="83" y="105"/>
                    <a:pt x="78" y="100"/>
                    <a:pt x="71" y="100"/>
                  </a:cubicBezTo>
                  <a:cubicBezTo>
                    <a:pt x="64" y="100"/>
                    <a:pt x="59" y="105"/>
                    <a:pt x="59" y="112"/>
                  </a:cubicBezTo>
                  <a:close/>
                  <a:moveTo>
                    <a:pt x="75" y="112"/>
                  </a:moveTo>
                  <a:cubicBezTo>
                    <a:pt x="75" y="114"/>
                    <a:pt x="73" y="116"/>
                    <a:pt x="71" y="116"/>
                  </a:cubicBezTo>
                  <a:cubicBezTo>
                    <a:pt x="69" y="116"/>
                    <a:pt x="67" y="114"/>
                    <a:pt x="67" y="112"/>
                  </a:cubicBezTo>
                  <a:cubicBezTo>
                    <a:pt x="67" y="110"/>
                    <a:pt x="69" y="108"/>
                    <a:pt x="71" y="108"/>
                  </a:cubicBezTo>
                  <a:cubicBezTo>
                    <a:pt x="73" y="108"/>
                    <a:pt x="75" y="110"/>
                    <a:pt x="75" y="112"/>
                  </a:cubicBezTo>
                  <a:close/>
                  <a:moveTo>
                    <a:pt x="65" y="96"/>
                  </a:moveTo>
                  <a:cubicBezTo>
                    <a:pt x="73" y="96"/>
                    <a:pt x="79" y="90"/>
                    <a:pt x="79" y="82"/>
                  </a:cubicBezTo>
                  <a:cubicBezTo>
                    <a:pt x="79" y="74"/>
                    <a:pt x="73" y="68"/>
                    <a:pt x="65" y="68"/>
                  </a:cubicBezTo>
                  <a:cubicBezTo>
                    <a:pt x="57" y="68"/>
                    <a:pt x="51" y="74"/>
                    <a:pt x="51" y="82"/>
                  </a:cubicBezTo>
                  <a:cubicBezTo>
                    <a:pt x="51" y="90"/>
                    <a:pt x="57" y="96"/>
                    <a:pt x="65" y="96"/>
                  </a:cubicBezTo>
                  <a:close/>
                  <a:moveTo>
                    <a:pt x="65" y="76"/>
                  </a:moveTo>
                  <a:cubicBezTo>
                    <a:pt x="68" y="76"/>
                    <a:pt x="71" y="79"/>
                    <a:pt x="71" y="82"/>
                  </a:cubicBezTo>
                  <a:cubicBezTo>
                    <a:pt x="71" y="85"/>
                    <a:pt x="68" y="88"/>
                    <a:pt x="65" y="88"/>
                  </a:cubicBezTo>
                  <a:cubicBezTo>
                    <a:pt x="62" y="88"/>
                    <a:pt x="59" y="85"/>
                    <a:pt x="59" y="82"/>
                  </a:cubicBezTo>
                  <a:cubicBezTo>
                    <a:pt x="59" y="79"/>
                    <a:pt x="62" y="76"/>
                    <a:pt x="65" y="76"/>
                  </a:cubicBezTo>
                  <a:close/>
                  <a:moveTo>
                    <a:pt x="55" y="24"/>
                  </a:moveTo>
                  <a:cubicBezTo>
                    <a:pt x="62" y="24"/>
                    <a:pt x="67" y="19"/>
                    <a:pt x="67" y="12"/>
                  </a:cubicBezTo>
                  <a:cubicBezTo>
                    <a:pt x="67" y="5"/>
                    <a:pt x="62" y="0"/>
                    <a:pt x="55" y="0"/>
                  </a:cubicBezTo>
                  <a:cubicBezTo>
                    <a:pt x="48" y="0"/>
                    <a:pt x="43" y="5"/>
                    <a:pt x="43" y="12"/>
                  </a:cubicBezTo>
                  <a:cubicBezTo>
                    <a:pt x="43" y="19"/>
                    <a:pt x="48" y="24"/>
                    <a:pt x="55" y="24"/>
                  </a:cubicBezTo>
                  <a:close/>
                  <a:moveTo>
                    <a:pt x="55" y="8"/>
                  </a:moveTo>
                  <a:cubicBezTo>
                    <a:pt x="57" y="8"/>
                    <a:pt x="59" y="10"/>
                    <a:pt x="59" y="12"/>
                  </a:cubicBezTo>
                  <a:cubicBezTo>
                    <a:pt x="59" y="14"/>
                    <a:pt x="57" y="16"/>
                    <a:pt x="55" y="16"/>
                  </a:cubicBezTo>
                  <a:cubicBezTo>
                    <a:pt x="53" y="16"/>
                    <a:pt x="51" y="14"/>
                    <a:pt x="51" y="12"/>
                  </a:cubicBezTo>
                  <a:cubicBezTo>
                    <a:pt x="51" y="10"/>
                    <a:pt x="53" y="8"/>
                    <a:pt x="55" y="8"/>
                  </a:cubicBezTo>
                  <a:close/>
                  <a:moveTo>
                    <a:pt x="99" y="136"/>
                  </a:moveTo>
                  <a:cubicBezTo>
                    <a:pt x="97" y="136"/>
                    <a:pt x="96" y="135"/>
                    <a:pt x="94" y="133"/>
                  </a:cubicBezTo>
                  <a:cubicBezTo>
                    <a:pt x="92" y="131"/>
                    <a:pt x="89" y="128"/>
                    <a:pt x="83" y="128"/>
                  </a:cubicBezTo>
                  <a:cubicBezTo>
                    <a:pt x="77" y="128"/>
                    <a:pt x="74" y="131"/>
                    <a:pt x="72" y="133"/>
                  </a:cubicBezTo>
                  <a:cubicBezTo>
                    <a:pt x="70" y="135"/>
                    <a:pt x="69" y="136"/>
                    <a:pt x="67" y="136"/>
                  </a:cubicBezTo>
                  <a:cubicBezTo>
                    <a:pt x="65" y="136"/>
                    <a:pt x="64" y="135"/>
                    <a:pt x="62" y="133"/>
                  </a:cubicBezTo>
                  <a:cubicBezTo>
                    <a:pt x="60" y="131"/>
                    <a:pt x="57" y="128"/>
                    <a:pt x="51" y="128"/>
                  </a:cubicBezTo>
                  <a:cubicBezTo>
                    <a:pt x="45" y="128"/>
                    <a:pt x="42" y="131"/>
                    <a:pt x="40" y="133"/>
                  </a:cubicBezTo>
                  <a:cubicBezTo>
                    <a:pt x="38" y="135"/>
                    <a:pt x="37" y="136"/>
                    <a:pt x="35" y="136"/>
                  </a:cubicBezTo>
                  <a:cubicBezTo>
                    <a:pt x="33" y="136"/>
                    <a:pt x="32" y="135"/>
                    <a:pt x="30" y="133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6" y="141"/>
                    <a:pt x="29" y="144"/>
                    <a:pt x="35" y="144"/>
                  </a:cubicBezTo>
                  <a:cubicBezTo>
                    <a:pt x="41" y="144"/>
                    <a:pt x="44" y="141"/>
                    <a:pt x="46" y="139"/>
                  </a:cubicBezTo>
                  <a:cubicBezTo>
                    <a:pt x="48" y="137"/>
                    <a:pt x="49" y="136"/>
                    <a:pt x="51" y="136"/>
                  </a:cubicBezTo>
                  <a:cubicBezTo>
                    <a:pt x="53" y="136"/>
                    <a:pt x="54" y="137"/>
                    <a:pt x="56" y="139"/>
                  </a:cubicBezTo>
                  <a:cubicBezTo>
                    <a:pt x="58" y="141"/>
                    <a:pt x="61" y="144"/>
                    <a:pt x="67" y="144"/>
                  </a:cubicBezTo>
                  <a:cubicBezTo>
                    <a:pt x="73" y="144"/>
                    <a:pt x="76" y="141"/>
                    <a:pt x="78" y="139"/>
                  </a:cubicBezTo>
                  <a:cubicBezTo>
                    <a:pt x="80" y="137"/>
                    <a:pt x="81" y="136"/>
                    <a:pt x="83" y="136"/>
                  </a:cubicBezTo>
                  <a:cubicBezTo>
                    <a:pt x="85" y="136"/>
                    <a:pt x="86" y="137"/>
                    <a:pt x="88" y="139"/>
                  </a:cubicBezTo>
                  <a:cubicBezTo>
                    <a:pt x="90" y="141"/>
                    <a:pt x="93" y="144"/>
                    <a:pt x="99" y="144"/>
                  </a:cubicBezTo>
                  <a:cubicBezTo>
                    <a:pt x="105" y="144"/>
                    <a:pt x="108" y="141"/>
                    <a:pt x="110" y="139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2" y="135"/>
                    <a:pt x="101" y="136"/>
                    <a:pt x="99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7" name="Grupa 56"/>
          <p:cNvGrpSpPr/>
          <p:nvPr/>
        </p:nvGrpSpPr>
        <p:grpSpPr>
          <a:xfrm>
            <a:off x="9483852" y="1724416"/>
            <a:ext cx="616220" cy="616220"/>
            <a:chOff x="7959852" y="1724416"/>
            <a:chExt cx="616220" cy="616220"/>
          </a:xfrm>
        </p:grpSpPr>
        <p:sp>
          <p:nvSpPr>
            <p:cNvPr id="76" name="Oval 591"/>
            <p:cNvSpPr>
              <a:spLocks noChangeArrowheads="1"/>
            </p:cNvSpPr>
            <p:nvPr/>
          </p:nvSpPr>
          <p:spPr bwMode="auto">
            <a:xfrm>
              <a:off x="7959852" y="1724416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05"/>
            <p:cNvSpPr>
              <a:spLocks noEditPoints="1"/>
            </p:cNvSpPr>
            <p:nvPr/>
          </p:nvSpPr>
          <p:spPr bwMode="auto">
            <a:xfrm>
              <a:off x="8122729" y="1819428"/>
              <a:ext cx="290465" cy="393621"/>
            </a:xfrm>
            <a:custGeom>
              <a:avLst/>
              <a:gdLst>
                <a:gd name="T0" fmla="*/ 72 w 136"/>
                <a:gd name="T1" fmla="*/ 4 h 184"/>
                <a:gd name="T2" fmla="*/ 48 w 136"/>
                <a:gd name="T3" fmla="*/ 4 h 184"/>
                <a:gd name="T4" fmla="*/ 0 w 136"/>
                <a:gd name="T5" fmla="*/ 28 h 184"/>
                <a:gd name="T6" fmla="*/ 124 w 136"/>
                <a:gd name="T7" fmla="*/ 184 h 184"/>
                <a:gd name="T8" fmla="*/ 124 w 136"/>
                <a:gd name="T9" fmla="*/ 16 h 184"/>
                <a:gd name="T10" fmla="*/ 80 w 136"/>
                <a:gd name="T11" fmla="*/ 88 h 184"/>
                <a:gd name="T12" fmla="*/ 56 w 136"/>
                <a:gd name="T13" fmla="*/ 8 h 184"/>
                <a:gd name="T14" fmla="*/ 56 w 136"/>
                <a:gd name="T15" fmla="*/ 40 h 184"/>
                <a:gd name="T16" fmla="*/ 64 w 136"/>
                <a:gd name="T17" fmla="*/ 48 h 184"/>
                <a:gd name="T18" fmla="*/ 56 w 136"/>
                <a:gd name="T19" fmla="*/ 48 h 184"/>
                <a:gd name="T20" fmla="*/ 48 w 136"/>
                <a:gd name="T21" fmla="*/ 24 h 184"/>
                <a:gd name="T22" fmla="*/ 8 w 136"/>
                <a:gd name="T23" fmla="*/ 33 h 184"/>
                <a:gd name="T24" fmla="*/ 12 w 136"/>
                <a:gd name="T25" fmla="*/ 40 h 184"/>
                <a:gd name="T26" fmla="*/ 20 w 136"/>
                <a:gd name="T27" fmla="*/ 48 h 184"/>
                <a:gd name="T28" fmla="*/ 8 w 136"/>
                <a:gd name="T29" fmla="*/ 64 h 184"/>
                <a:gd name="T30" fmla="*/ 48 w 136"/>
                <a:gd name="T31" fmla="*/ 88 h 184"/>
                <a:gd name="T32" fmla="*/ 48 w 136"/>
                <a:gd name="T33" fmla="*/ 56 h 184"/>
                <a:gd name="T34" fmla="*/ 24 w 136"/>
                <a:gd name="T35" fmla="*/ 67 h 184"/>
                <a:gd name="T36" fmla="*/ 128 w 136"/>
                <a:gd name="T37" fmla="*/ 172 h 184"/>
                <a:gd name="T38" fmla="*/ 8 w 136"/>
                <a:gd name="T39" fmla="*/ 172 h 184"/>
                <a:gd name="T40" fmla="*/ 128 w 136"/>
                <a:gd name="T41" fmla="*/ 172 h 184"/>
                <a:gd name="T42" fmla="*/ 8 w 136"/>
                <a:gd name="T43" fmla="*/ 72 h 184"/>
                <a:gd name="T44" fmla="*/ 36 w 136"/>
                <a:gd name="T45" fmla="*/ 96 h 184"/>
                <a:gd name="T46" fmla="*/ 118 w 136"/>
                <a:gd name="T47" fmla="*/ 72 h 184"/>
                <a:gd name="T48" fmla="*/ 88 w 136"/>
                <a:gd name="T49" fmla="*/ 88 h 184"/>
                <a:gd name="T50" fmla="*/ 96 w 136"/>
                <a:gd name="T51" fmla="*/ 88 h 184"/>
                <a:gd name="T52" fmla="*/ 104 w 136"/>
                <a:gd name="T53" fmla="*/ 56 h 184"/>
                <a:gd name="T54" fmla="*/ 104 w 136"/>
                <a:gd name="T55" fmla="*/ 79 h 184"/>
                <a:gd name="T56" fmla="*/ 120 w 136"/>
                <a:gd name="T57" fmla="*/ 52 h 184"/>
                <a:gd name="T58" fmla="*/ 72 w 136"/>
                <a:gd name="T59" fmla="*/ 40 h 184"/>
                <a:gd name="T60" fmla="*/ 128 w 136"/>
                <a:gd name="T61" fmla="*/ 64 h 184"/>
                <a:gd name="T62" fmla="*/ 72 w 136"/>
                <a:gd name="T63" fmla="*/ 32 h 184"/>
                <a:gd name="T64" fmla="*/ 128 w 136"/>
                <a:gd name="T65" fmla="*/ 28 h 184"/>
                <a:gd name="T66" fmla="*/ 40 w 136"/>
                <a:gd name="T67" fmla="*/ 158 h 184"/>
                <a:gd name="T68" fmla="*/ 51 w 136"/>
                <a:gd name="T69" fmla="*/ 163 h 184"/>
                <a:gd name="T70" fmla="*/ 64 w 136"/>
                <a:gd name="T71" fmla="*/ 164 h 184"/>
                <a:gd name="T72" fmla="*/ 72 w 136"/>
                <a:gd name="T73" fmla="*/ 158 h 184"/>
                <a:gd name="T74" fmla="*/ 83 w 136"/>
                <a:gd name="T75" fmla="*/ 163 h 184"/>
                <a:gd name="T76" fmla="*/ 99 w 136"/>
                <a:gd name="T77" fmla="*/ 163 h 184"/>
                <a:gd name="T78" fmla="*/ 115 w 136"/>
                <a:gd name="T79" fmla="*/ 157 h 184"/>
                <a:gd name="T80" fmla="*/ 96 w 136"/>
                <a:gd name="T81" fmla="*/ 154 h 184"/>
                <a:gd name="T82" fmla="*/ 80 w 136"/>
                <a:gd name="T83" fmla="*/ 154 h 184"/>
                <a:gd name="T84" fmla="*/ 72 w 136"/>
                <a:gd name="T85" fmla="*/ 148 h 184"/>
                <a:gd name="T86" fmla="*/ 59 w 136"/>
                <a:gd name="T87" fmla="*/ 149 h 184"/>
                <a:gd name="T88" fmla="*/ 53 w 136"/>
                <a:gd name="T89" fmla="*/ 149 h 184"/>
                <a:gd name="T90" fmla="*/ 37 w 136"/>
                <a:gd name="T91" fmla="*/ 149 h 184"/>
                <a:gd name="T92" fmla="*/ 21 w 136"/>
                <a:gd name="T93" fmla="*/ 155 h 184"/>
                <a:gd name="T94" fmla="*/ 35 w 136"/>
                <a:gd name="T95" fmla="*/ 139 h 184"/>
                <a:gd name="T96" fmla="*/ 48 w 136"/>
                <a:gd name="T97" fmla="*/ 140 h 184"/>
                <a:gd name="T98" fmla="*/ 61 w 136"/>
                <a:gd name="T99" fmla="*/ 139 h 184"/>
                <a:gd name="T100" fmla="*/ 67 w 136"/>
                <a:gd name="T101" fmla="*/ 139 h 184"/>
                <a:gd name="T102" fmla="*/ 80 w 136"/>
                <a:gd name="T103" fmla="*/ 140 h 184"/>
                <a:gd name="T104" fmla="*/ 93 w 136"/>
                <a:gd name="T105" fmla="*/ 139 h 184"/>
                <a:gd name="T106" fmla="*/ 109 w 136"/>
                <a:gd name="T107" fmla="*/ 139 h 184"/>
                <a:gd name="T108" fmla="*/ 101 w 136"/>
                <a:gd name="T109" fmla="*/ 125 h 184"/>
                <a:gd name="T110" fmla="*/ 85 w 136"/>
                <a:gd name="T111" fmla="*/ 125 h 184"/>
                <a:gd name="T112" fmla="*/ 72 w 136"/>
                <a:gd name="T113" fmla="*/ 124 h 184"/>
                <a:gd name="T114" fmla="*/ 64 w 136"/>
                <a:gd name="T115" fmla="*/ 130 h 184"/>
                <a:gd name="T116" fmla="*/ 56 w 136"/>
                <a:gd name="T117" fmla="*/ 124 h 184"/>
                <a:gd name="T118" fmla="*/ 43 w 136"/>
                <a:gd name="T119" fmla="*/ 125 h 184"/>
                <a:gd name="T120" fmla="*/ 27 w 136"/>
                <a:gd name="T121" fmla="*/ 125 h 184"/>
                <a:gd name="T122" fmla="*/ 35 w 136"/>
                <a:gd name="T123" fmla="*/ 1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72" y="56"/>
                  </a:moveTo>
                  <a:cubicBezTo>
                    <a:pt x="80" y="56"/>
                    <a:pt x="80" y="56"/>
                    <a:pt x="80" y="56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72" y="88"/>
                    <a:pt x="72" y="88"/>
                    <a:pt x="72" y="88"/>
                  </a:cubicBezTo>
                  <a:lnTo>
                    <a:pt x="72" y="56"/>
                  </a:lnTo>
                  <a:close/>
                  <a:moveTo>
                    <a:pt x="56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8"/>
                  </a:lnTo>
                  <a:close/>
                  <a:moveTo>
                    <a:pt x="5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56" y="88"/>
                    <a:pt x="56" y="88"/>
                    <a:pt x="56" y="88"/>
                  </a:cubicBezTo>
                  <a:lnTo>
                    <a:pt x="56" y="48"/>
                  </a:lnTo>
                  <a:close/>
                  <a:moveTo>
                    <a:pt x="8" y="28"/>
                  </a:moveTo>
                  <a:cubicBezTo>
                    <a:pt x="8" y="26"/>
                    <a:pt x="10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9" y="32"/>
                    <a:pt x="8" y="33"/>
                  </a:cubicBezTo>
                  <a:lnTo>
                    <a:pt x="8" y="28"/>
                  </a:lnTo>
                  <a:close/>
                  <a:moveTo>
                    <a:pt x="8" y="44"/>
                  </a:moveTo>
                  <a:cubicBezTo>
                    <a:pt x="8" y="42"/>
                    <a:pt x="10" y="40"/>
                    <a:pt x="1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50"/>
                    <a:pt x="16" y="5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8" y="44"/>
                  </a:lnTo>
                  <a:close/>
                  <a:moveTo>
                    <a:pt x="48" y="56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56"/>
                    <a:pt x="40" y="56"/>
                    <a:pt x="40" y="56"/>
                  </a:cubicBezTo>
                  <a:lnTo>
                    <a:pt x="48" y="56"/>
                  </a:lnTo>
                  <a:close/>
                  <a:moveTo>
                    <a:pt x="32" y="56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56"/>
                    <a:pt x="24" y="56"/>
                    <a:pt x="24" y="56"/>
                  </a:cubicBezTo>
                  <a:lnTo>
                    <a:pt x="32" y="56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72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5"/>
                    <a:pt x="35" y="96"/>
                    <a:pt x="3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3" y="95"/>
                    <a:pt x="103" y="94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28" y="72"/>
                    <a:pt x="128" y="72"/>
                    <a:pt x="128" y="72"/>
                  </a:cubicBezTo>
                  <a:lnTo>
                    <a:pt x="128" y="104"/>
                  </a:lnTo>
                  <a:close/>
                  <a:moveTo>
                    <a:pt x="88" y="88"/>
                  </a:moveTo>
                  <a:cubicBezTo>
                    <a:pt x="88" y="56"/>
                    <a:pt x="88" y="56"/>
                    <a:pt x="88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88" y="88"/>
                  </a:lnTo>
                  <a:close/>
                  <a:moveTo>
                    <a:pt x="104" y="79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67"/>
                    <a:pt x="112" y="67"/>
                    <a:pt x="112" y="67"/>
                  </a:cubicBezTo>
                  <a:lnTo>
                    <a:pt x="104" y="79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64"/>
                  </a:lnTo>
                  <a:close/>
                  <a:moveTo>
                    <a:pt x="128" y="33"/>
                  </a:moveTo>
                  <a:cubicBezTo>
                    <a:pt x="127" y="32"/>
                    <a:pt x="125" y="32"/>
                    <a:pt x="124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33"/>
                  </a:lnTo>
                  <a:close/>
                  <a:moveTo>
                    <a:pt x="35" y="163"/>
                  </a:moveTo>
                  <a:cubicBezTo>
                    <a:pt x="40" y="158"/>
                    <a:pt x="40" y="158"/>
                    <a:pt x="40" y="158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4"/>
                    <a:pt x="47" y="164"/>
                    <a:pt x="48" y="164"/>
                  </a:cubicBezTo>
                  <a:cubicBezTo>
                    <a:pt x="49" y="164"/>
                    <a:pt x="50" y="164"/>
                    <a:pt x="51" y="163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2" y="164"/>
                    <a:pt x="63" y="164"/>
                    <a:pt x="64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5" y="164"/>
                    <a:pt x="66" y="164"/>
                    <a:pt x="67" y="163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8" y="164"/>
                    <a:pt x="79" y="164"/>
                    <a:pt x="80" y="164"/>
                  </a:cubicBezTo>
                  <a:cubicBezTo>
                    <a:pt x="81" y="164"/>
                    <a:pt x="82" y="164"/>
                    <a:pt x="83" y="163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5" y="164"/>
                    <a:pt x="97" y="164"/>
                    <a:pt x="99" y="163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5" y="148"/>
                    <a:pt x="103" y="148"/>
                    <a:pt x="101" y="149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89" y="148"/>
                    <a:pt x="87" y="148"/>
                    <a:pt x="85" y="149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4" y="148"/>
                    <a:pt x="73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8"/>
                    <a:pt x="70" y="148"/>
                    <a:pt x="69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8"/>
                    <a:pt x="57" y="148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5" y="148"/>
                    <a:pt x="54" y="148"/>
                    <a:pt x="53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39" y="148"/>
                    <a:pt x="37" y="149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1" y="164"/>
                    <a:pt x="33" y="164"/>
                    <a:pt x="35" y="163"/>
                  </a:cubicBezTo>
                  <a:close/>
                  <a:moveTo>
                    <a:pt x="35" y="139"/>
                  </a:moveTo>
                  <a:cubicBezTo>
                    <a:pt x="40" y="134"/>
                    <a:pt x="40" y="134"/>
                    <a:pt x="40" y="13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7" y="140"/>
                    <a:pt x="48" y="140"/>
                  </a:cubicBezTo>
                  <a:cubicBezTo>
                    <a:pt x="49" y="140"/>
                    <a:pt x="50" y="140"/>
                    <a:pt x="51" y="139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2" y="140"/>
                    <a:pt x="63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5" y="140"/>
                    <a:pt x="66" y="140"/>
                    <a:pt x="67" y="13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8" y="140"/>
                    <a:pt x="79" y="140"/>
                    <a:pt x="80" y="140"/>
                  </a:cubicBezTo>
                  <a:cubicBezTo>
                    <a:pt x="81" y="140"/>
                    <a:pt x="82" y="140"/>
                    <a:pt x="83" y="139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5" y="140"/>
                    <a:pt x="97" y="140"/>
                    <a:pt x="99" y="139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5" y="124"/>
                    <a:pt x="103" y="124"/>
                    <a:pt x="101" y="125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9" y="124"/>
                    <a:pt x="87" y="124"/>
                    <a:pt x="85" y="125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1" y="124"/>
                    <a:pt x="70" y="124"/>
                    <a:pt x="69" y="125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4"/>
                    <a:pt x="57" y="124"/>
                    <a:pt x="56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54" y="124"/>
                    <a:pt x="53" y="125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1" y="124"/>
                    <a:pt x="39" y="124"/>
                    <a:pt x="37" y="12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1" y="140"/>
                    <a:pt x="33" y="140"/>
                    <a:pt x="35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0" name="pole tekstowe 528"/>
          <p:cNvSpPr txBox="1"/>
          <p:nvPr/>
        </p:nvSpPr>
        <p:spPr>
          <a:xfrm>
            <a:off x="199255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Production / Manufacturing</a:t>
            </a:r>
          </a:p>
        </p:txBody>
      </p:sp>
      <p:sp>
        <p:nvSpPr>
          <p:cNvPr id="81" name="pole tekstowe 528"/>
          <p:cNvSpPr txBox="1"/>
          <p:nvPr/>
        </p:nvSpPr>
        <p:spPr>
          <a:xfrm>
            <a:off x="9383659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Tobacco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Automotive / Passenger car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Road transport / Truck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Public transport / Bus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Air transport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Plane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Rail transport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Train</a:t>
            </a:r>
          </a:p>
        </p:txBody>
      </p:sp>
      <p:sp>
        <p:nvSpPr>
          <p:cNvPr id="87" name="pole tekstowe 528"/>
          <p:cNvSpPr txBox="1"/>
          <p:nvPr/>
        </p:nvSpPr>
        <p:spPr>
          <a:xfrm>
            <a:off x="691996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Sea transport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Cargo ship</a:t>
            </a:r>
          </a:p>
        </p:txBody>
      </p:sp>
      <p:sp>
        <p:nvSpPr>
          <p:cNvPr id="88" name="pole tekstowe 528"/>
          <p:cNvSpPr txBox="1"/>
          <p:nvPr/>
        </p:nvSpPr>
        <p:spPr>
          <a:xfrm>
            <a:off x="774119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Inland water /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Barge</a:t>
            </a:r>
          </a:p>
        </p:txBody>
      </p:sp>
      <p:sp>
        <p:nvSpPr>
          <p:cNvPr id="90" name="pole tekstowe 528"/>
          <p:cNvSpPr txBox="1"/>
          <p:nvPr/>
        </p:nvSpPr>
        <p:spPr>
          <a:xfrm>
            <a:off x="199255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Transport &amp; storage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Insurance /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Social protection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Royalties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&amp; license fees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Distributive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trades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Retail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Housing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Real estate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Business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services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Repair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Marketing</a:t>
            </a:r>
          </a:p>
        </p:txBody>
      </p:sp>
      <p:sp>
        <p:nvSpPr>
          <p:cNvPr id="100" name="pole tekstowe 528"/>
          <p:cNvSpPr txBox="1"/>
          <p:nvPr/>
        </p:nvSpPr>
        <p:spPr>
          <a:xfrm>
            <a:off x="199255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Finance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Banking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Restaurant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Tourism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Recreation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&amp; leisure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Software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Electronics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873530" y="5431393"/>
            <a:ext cx="90601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Telecommunication  / Mobile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4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Information technology  / Computer</a:t>
            </a:r>
          </a:p>
        </p:txBody>
      </p:sp>
      <p:sp>
        <p:nvSpPr>
          <p:cNvPr id="110" name="pole tekstowe 528"/>
          <p:cNvSpPr txBox="1"/>
          <p:nvPr/>
        </p:nvSpPr>
        <p:spPr>
          <a:xfrm>
            <a:off x="199255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Hotel</a:t>
            </a:r>
          </a:p>
        </p:txBody>
      </p:sp>
      <p:grpSp>
        <p:nvGrpSpPr>
          <p:cNvPr id="59" name="Grupa 58"/>
          <p:cNvGrpSpPr/>
          <p:nvPr/>
        </p:nvGrpSpPr>
        <p:grpSpPr>
          <a:xfrm>
            <a:off x="2912649" y="2746883"/>
            <a:ext cx="616220" cy="616220"/>
            <a:chOff x="1388649" y="2746883"/>
            <a:chExt cx="616220" cy="616220"/>
          </a:xfrm>
        </p:grpSpPr>
        <p:sp>
          <p:nvSpPr>
            <p:cNvPr id="113" name="Oval 653"/>
            <p:cNvSpPr>
              <a:spLocks noChangeArrowheads="1"/>
            </p:cNvSpPr>
            <p:nvPr/>
          </p:nvSpPr>
          <p:spPr bwMode="auto">
            <a:xfrm>
              <a:off x="1388649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660"/>
            <p:cNvSpPr>
              <a:spLocks noEditPoints="1"/>
            </p:cNvSpPr>
            <p:nvPr/>
          </p:nvSpPr>
          <p:spPr bwMode="auto">
            <a:xfrm>
              <a:off x="1517142" y="2936002"/>
              <a:ext cx="359235" cy="273272"/>
            </a:xfrm>
            <a:custGeom>
              <a:avLst/>
              <a:gdLst>
                <a:gd name="T0" fmla="*/ 129 w 168"/>
                <a:gd name="T1" fmla="*/ 5 h 128"/>
                <a:gd name="T2" fmla="*/ 47 w 168"/>
                <a:gd name="T3" fmla="*/ 0 h 128"/>
                <a:gd name="T4" fmla="*/ 22 w 168"/>
                <a:gd name="T5" fmla="*/ 41 h 128"/>
                <a:gd name="T6" fmla="*/ 0 w 168"/>
                <a:gd name="T7" fmla="*/ 100 h 128"/>
                <a:gd name="T8" fmla="*/ 8 w 168"/>
                <a:gd name="T9" fmla="*/ 116 h 128"/>
                <a:gd name="T10" fmla="*/ 28 w 168"/>
                <a:gd name="T11" fmla="*/ 128 h 128"/>
                <a:gd name="T12" fmla="*/ 40 w 168"/>
                <a:gd name="T13" fmla="*/ 112 h 128"/>
                <a:gd name="T14" fmla="*/ 128 w 168"/>
                <a:gd name="T15" fmla="*/ 116 h 128"/>
                <a:gd name="T16" fmla="*/ 148 w 168"/>
                <a:gd name="T17" fmla="*/ 128 h 128"/>
                <a:gd name="T18" fmla="*/ 160 w 168"/>
                <a:gd name="T19" fmla="*/ 111 h 128"/>
                <a:gd name="T20" fmla="*/ 168 w 168"/>
                <a:gd name="T21" fmla="*/ 68 h 128"/>
                <a:gd name="T22" fmla="*/ 47 w 168"/>
                <a:gd name="T23" fmla="*/ 8 h 128"/>
                <a:gd name="T24" fmla="*/ 137 w 168"/>
                <a:gd name="T25" fmla="*/ 40 h 128"/>
                <a:gd name="T26" fmla="*/ 47 w 168"/>
                <a:gd name="T27" fmla="*/ 8 h 128"/>
                <a:gd name="T28" fmla="*/ 8 w 168"/>
                <a:gd name="T29" fmla="*/ 64 h 128"/>
                <a:gd name="T30" fmla="*/ 32 w 168"/>
                <a:gd name="T31" fmla="*/ 65 h 128"/>
                <a:gd name="T32" fmla="*/ 8 w 168"/>
                <a:gd name="T33" fmla="*/ 72 h 128"/>
                <a:gd name="T34" fmla="*/ 32 w 168"/>
                <a:gd name="T35" fmla="*/ 116 h 128"/>
                <a:gd name="T36" fmla="*/ 20 w 168"/>
                <a:gd name="T37" fmla="*/ 120 h 128"/>
                <a:gd name="T38" fmla="*/ 16 w 168"/>
                <a:gd name="T39" fmla="*/ 112 h 128"/>
                <a:gd name="T40" fmla="*/ 32 w 168"/>
                <a:gd name="T41" fmla="*/ 116 h 128"/>
                <a:gd name="T42" fmla="*/ 68 w 168"/>
                <a:gd name="T43" fmla="*/ 104 h 128"/>
                <a:gd name="T44" fmla="*/ 100 w 168"/>
                <a:gd name="T45" fmla="*/ 96 h 128"/>
                <a:gd name="T46" fmla="*/ 152 w 168"/>
                <a:gd name="T47" fmla="*/ 116 h 128"/>
                <a:gd name="T48" fmla="*/ 140 w 168"/>
                <a:gd name="T49" fmla="*/ 120 h 128"/>
                <a:gd name="T50" fmla="*/ 136 w 168"/>
                <a:gd name="T51" fmla="*/ 112 h 128"/>
                <a:gd name="T52" fmla="*/ 152 w 168"/>
                <a:gd name="T53" fmla="*/ 116 h 128"/>
                <a:gd name="T54" fmla="*/ 156 w 168"/>
                <a:gd name="T55" fmla="*/ 104 h 128"/>
                <a:gd name="T56" fmla="*/ 108 w 168"/>
                <a:gd name="T57" fmla="*/ 92 h 128"/>
                <a:gd name="T58" fmla="*/ 64 w 168"/>
                <a:gd name="T59" fmla="*/ 88 h 128"/>
                <a:gd name="T60" fmla="*/ 60 w 168"/>
                <a:gd name="T61" fmla="*/ 104 h 128"/>
                <a:gd name="T62" fmla="*/ 8 w 168"/>
                <a:gd name="T63" fmla="*/ 100 h 128"/>
                <a:gd name="T64" fmla="*/ 48 w 168"/>
                <a:gd name="T65" fmla="*/ 80 h 128"/>
                <a:gd name="T66" fmla="*/ 51 w 168"/>
                <a:gd name="T67" fmla="*/ 73 h 128"/>
                <a:gd name="T68" fmla="*/ 29 w 168"/>
                <a:gd name="T69" fmla="*/ 56 h 128"/>
                <a:gd name="T70" fmla="*/ 28 w 168"/>
                <a:gd name="T71" fmla="*/ 48 h 128"/>
                <a:gd name="T72" fmla="*/ 156 w 168"/>
                <a:gd name="T73" fmla="*/ 56 h 128"/>
                <a:gd name="T74" fmla="*/ 131 w 168"/>
                <a:gd name="T75" fmla="*/ 60 h 128"/>
                <a:gd name="T76" fmla="*/ 116 w 168"/>
                <a:gd name="T77" fmla="*/ 78 h 128"/>
                <a:gd name="T78" fmla="*/ 160 w 168"/>
                <a:gd name="T79" fmla="*/ 80 h 128"/>
                <a:gd name="T80" fmla="*/ 160 w 168"/>
                <a:gd name="T81" fmla="*/ 72 h 128"/>
                <a:gd name="T82" fmla="*/ 136 w 168"/>
                <a:gd name="T83" fmla="*/ 65 h 128"/>
                <a:gd name="T84" fmla="*/ 160 w 168"/>
                <a:gd name="T85" fmla="*/ 64 h 128"/>
                <a:gd name="T86" fmla="*/ 160 w 168"/>
                <a:gd name="T87" fmla="*/ 72 h 128"/>
                <a:gd name="T88" fmla="*/ 108 w 168"/>
                <a:gd name="T89" fmla="*/ 80 h 128"/>
                <a:gd name="T90" fmla="*/ 60 w 168"/>
                <a:gd name="T91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28">
                  <a:moveTo>
                    <a:pt x="146" y="41"/>
                  </a:moveTo>
                  <a:cubicBezTo>
                    <a:pt x="129" y="5"/>
                    <a:pt x="129" y="5"/>
                    <a:pt x="129" y="5"/>
                  </a:cubicBezTo>
                  <a:cubicBezTo>
                    <a:pt x="127" y="2"/>
                    <a:pt x="125" y="0"/>
                    <a:pt x="12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41" y="2"/>
                    <a:pt x="39" y="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0" y="43"/>
                    <a:pt x="0" y="54"/>
                    <a:pt x="0" y="6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5"/>
                    <a:pt x="3" y="110"/>
                    <a:pt x="8" y="111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35" y="128"/>
                    <a:pt x="40" y="123"/>
                    <a:pt x="40" y="11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23"/>
                    <a:pt x="133" y="128"/>
                    <a:pt x="140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55" y="128"/>
                    <a:pt x="160" y="123"/>
                    <a:pt x="160" y="116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5" y="110"/>
                    <a:pt x="168" y="105"/>
                    <a:pt x="168" y="100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4"/>
                    <a:pt x="158" y="43"/>
                    <a:pt x="146" y="41"/>
                  </a:cubicBezTo>
                  <a:close/>
                  <a:moveTo>
                    <a:pt x="47" y="8"/>
                  </a:moveTo>
                  <a:cubicBezTo>
                    <a:pt x="121" y="8"/>
                    <a:pt x="121" y="8"/>
                    <a:pt x="121" y="8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31" y="40"/>
                    <a:pt x="31" y="40"/>
                    <a:pt x="31" y="40"/>
                  </a:cubicBezTo>
                  <a:lnTo>
                    <a:pt x="47" y="8"/>
                  </a:lnTo>
                  <a:close/>
                  <a:moveTo>
                    <a:pt x="8" y="68"/>
                  </a:moveTo>
                  <a:cubicBezTo>
                    <a:pt x="8" y="67"/>
                    <a:pt x="8" y="65"/>
                    <a:pt x="8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1" y="64"/>
                    <a:pt x="32" y="65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8" y="72"/>
                    <a:pt x="8" y="72"/>
                    <a:pt x="8" y="72"/>
                  </a:cubicBezTo>
                  <a:lnTo>
                    <a:pt x="8" y="68"/>
                  </a:lnTo>
                  <a:close/>
                  <a:moveTo>
                    <a:pt x="32" y="116"/>
                  </a:moveTo>
                  <a:cubicBezTo>
                    <a:pt x="32" y="118"/>
                    <a:pt x="30" y="120"/>
                    <a:pt x="28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16"/>
                  </a:lnTo>
                  <a:close/>
                  <a:moveTo>
                    <a:pt x="100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100" y="96"/>
                    <a:pt x="100" y="96"/>
                    <a:pt x="100" y="96"/>
                  </a:cubicBezTo>
                  <a:lnTo>
                    <a:pt x="100" y="104"/>
                  </a:lnTo>
                  <a:close/>
                  <a:moveTo>
                    <a:pt x="152" y="116"/>
                  </a:moveTo>
                  <a:cubicBezTo>
                    <a:pt x="152" y="118"/>
                    <a:pt x="150" y="120"/>
                    <a:pt x="148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8" y="120"/>
                    <a:pt x="136" y="118"/>
                    <a:pt x="136" y="116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52" y="112"/>
                    <a:pt x="152" y="112"/>
                    <a:pt x="152" y="112"/>
                  </a:cubicBezTo>
                  <a:lnTo>
                    <a:pt x="152" y="116"/>
                  </a:lnTo>
                  <a:close/>
                  <a:moveTo>
                    <a:pt x="160" y="100"/>
                  </a:moveTo>
                  <a:cubicBezTo>
                    <a:pt x="160" y="102"/>
                    <a:pt x="158" y="104"/>
                    <a:pt x="156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0"/>
                    <a:pt x="106" y="88"/>
                    <a:pt x="10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8"/>
                    <a:pt x="60" y="90"/>
                    <a:pt x="60" y="92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0" y="80"/>
                    <a:pt x="51" y="79"/>
                    <a:pt x="52" y="78"/>
                  </a:cubicBezTo>
                  <a:cubicBezTo>
                    <a:pt x="52" y="76"/>
                    <a:pt x="52" y="74"/>
                    <a:pt x="51" y="73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57"/>
                    <a:pt x="32" y="56"/>
                    <a:pt x="29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6" y="51"/>
                    <a:pt x="21" y="48"/>
                    <a:pt x="28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7" y="48"/>
                    <a:pt x="152" y="51"/>
                    <a:pt x="156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6" y="56"/>
                    <a:pt x="133" y="57"/>
                    <a:pt x="131" y="60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4"/>
                    <a:pt x="116" y="76"/>
                    <a:pt x="116" y="78"/>
                  </a:cubicBezTo>
                  <a:cubicBezTo>
                    <a:pt x="117" y="79"/>
                    <a:pt x="118" y="80"/>
                    <a:pt x="120" y="80"/>
                  </a:cubicBezTo>
                  <a:cubicBezTo>
                    <a:pt x="160" y="80"/>
                    <a:pt x="160" y="80"/>
                    <a:pt x="160" y="80"/>
                  </a:cubicBezTo>
                  <a:lnTo>
                    <a:pt x="160" y="100"/>
                  </a:lnTo>
                  <a:close/>
                  <a:moveTo>
                    <a:pt x="160" y="72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7" y="64"/>
                    <a:pt x="138" y="64"/>
                    <a:pt x="139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0" y="65"/>
                    <a:pt x="160" y="67"/>
                    <a:pt x="160" y="68"/>
                  </a:cubicBezTo>
                  <a:lnTo>
                    <a:pt x="160" y="72"/>
                  </a:lnTo>
                  <a:close/>
                  <a:moveTo>
                    <a:pt x="60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" name="Grupa 60"/>
          <p:cNvGrpSpPr/>
          <p:nvPr/>
        </p:nvGrpSpPr>
        <p:grpSpPr>
          <a:xfrm>
            <a:off x="3734276" y="2746883"/>
            <a:ext cx="616220" cy="616220"/>
            <a:chOff x="2210276" y="2746883"/>
            <a:chExt cx="616220" cy="616220"/>
          </a:xfrm>
        </p:grpSpPr>
        <p:sp>
          <p:nvSpPr>
            <p:cNvPr id="117" name="Oval 543"/>
            <p:cNvSpPr>
              <a:spLocks noChangeArrowheads="1"/>
            </p:cNvSpPr>
            <p:nvPr/>
          </p:nvSpPr>
          <p:spPr bwMode="auto">
            <a:xfrm>
              <a:off x="2210276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661"/>
            <p:cNvSpPr>
              <a:spLocks noEditPoints="1"/>
            </p:cNvSpPr>
            <p:nvPr/>
          </p:nvSpPr>
          <p:spPr bwMode="auto">
            <a:xfrm>
              <a:off x="2355961" y="2875376"/>
              <a:ext cx="324850" cy="393621"/>
            </a:xfrm>
            <a:custGeom>
              <a:avLst/>
              <a:gdLst>
                <a:gd name="T0" fmla="*/ 20 w 152"/>
                <a:gd name="T1" fmla="*/ 0 h 184"/>
                <a:gd name="T2" fmla="*/ 0 w 152"/>
                <a:gd name="T3" fmla="*/ 124 h 184"/>
                <a:gd name="T4" fmla="*/ 12 w 152"/>
                <a:gd name="T5" fmla="*/ 172 h 184"/>
                <a:gd name="T6" fmla="*/ 32 w 152"/>
                <a:gd name="T7" fmla="*/ 184 h 184"/>
                <a:gd name="T8" fmla="*/ 44 w 152"/>
                <a:gd name="T9" fmla="*/ 168 h 184"/>
                <a:gd name="T10" fmla="*/ 108 w 152"/>
                <a:gd name="T11" fmla="*/ 172 h 184"/>
                <a:gd name="T12" fmla="*/ 128 w 152"/>
                <a:gd name="T13" fmla="*/ 184 h 184"/>
                <a:gd name="T14" fmla="*/ 140 w 152"/>
                <a:gd name="T15" fmla="*/ 136 h 184"/>
                <a:gd name="T16" fmla="*/ 152 w 152"/>
                <a:gd name="T17" fmla="*/ 20 h 184"/>
                <a:gd name="T18" fmla="*/ 36 w 152"/>
                <a:gd name="T19" fmla="*/ 172 h 184"/>
                <a:gd name="T20" fmla="*/ 24 w 152"/>
                <a:gd name="T21" fmla="*/ 176 h 184"/>
                <a:gd name="T22" fmla="*/ 20 w 152"/>
                <a:gd name="T23" fmla="*/ 167 h 184"/>
                <a:gd name="T24" fmla="*/ 36 w 152"/>
                <a:gd name="T25" fmla="*/ 168 h 184"/>
                <a:gd name="T26" fmla="*/ 132 w 152"/>
                <a:gd name="T27" fmla="*/ 172 h 184"/>
                <a:gd name="T28" fmla="*/ 120 w 152"/>
                <a:gd name="T29" fmla="*/ 176 h 184"/>
                <a:gd name="T30" fmla="*/ 116 w 152"/>
                <a:gd name="T31" fmla="*/ 168 h 184"/>
                <a:gd name="T32" fmla="*/ 132 w 152"/>
                <a:gd name="T33" fmla="*/ 167 h 184"/>
                <a:gd name="T34" fmla="*/ 132 w 152"/>
                <a:gd name="T35" fmla="*/ 144 h 184"/>
                <a:gd name="T36" fmla="*/ 126 w 152"/>
                <a:gd name="T37" fmla="*/ 136 h 184"/>
                <a:gd name="T38" fmla="*/ 132 w 152"/>
                <a:gd name="T39" fmla="*/ 144 h 184"/>
                <a:gd name="T40" fmla="*/ 124 w 152"/>
                <a:gd name="T41" fmla="*/ 128 h 184"/>
                <a:gd name="T42" fmla="*/ 105 w 152"/>
                <a:gd name="T43" fmla="*/ 145 h 184"/>
                <a:gd name="T44" fmla="*/ 108 w 152"/>
                <a:gd name="T45" fmla="*/ 152 h 184"/>
                <a:gd name="T46" fmla="*/ 132 w 152"/>
                <a:gd name="T47" fmla="*/ 156 h 184"/>
                <a:gd name="T48" fmla="*/ 24 w 152"/>
                <a:gd name="T49" fmla="*/ 160 h 184"/>
                <a:gd name="T50" fmla="*/ 20 w 152"/>
                <a:gd name="T51" fmla="*/ 152 h 184"/>
                <a:gd name="T52" fmla="*/ 48 w 152"/>
                <a:gd name="T53" fmla="*/ 150 h 184"/>
                <a:gd name="T54" fmla="*/ 31 w 152"/>
                <a:gd name="T55" fmla="*/ 129 h 184"/>
                <a:gd name="T56" fmla="*/ 20 w 152"/>
                <a:gd name="T57" fmla="*/ 128 h 184"/>
                <a:gd name="T58" fmla="*/ 44 w 152"/>
                <a:gd name="T59" fmla="*/ 104 h 184"/>
                <a:gd name="T60" fmla="*/ 45 w 152"/>
                <a:gd name="T61" fmla="*/ 135 h 184"/>
                <a:gd name="T62" fmla="*/ 64 w 152"/>
                <a:gd name="T63" fmla="*/ 152 h 184"/>
                <a:gd name="T64" fmla="*/ 91 w 152"/>
                <a:gd name="T65" fmla="*/ 151 h 184"/>
                <a:gd name="T66" fmla="*/ 108 w 152"/>
                <a:gd name="T67" fmla="*/ 132 h 184"/>
                <a:gd name="T68" fmla="*/ 132 w 152"/>
                <a:gd name="T69" fmla="*/ 104 h 184"/>
                <a:gd name="T70" fmla="*/ 20 w 152"/>
                <a:gd name="T71" fmla="*/ 144 h 184"/>
                <a:gd name="T72" fmla="*/ 26 w 152"/>
                <a:gd name="T73" fmla="*/ 136 h 184"/>
                <a:gd name="T74" fmla="*/ 20 w 152"/>
                <a:gd name="T75" fmla="*/ 144 h 184"/>
                <a:gd name="T76" fmla="*/ 52 w 152"/>
                <a:gd name="T77" fmla="*/ 104 h 184"/>
                <a:gd name="T78" fmla="*/ 100 w 152"/>
                <a:gd name="T79" fmla="*/ 130 h 184"/>
                <a:gd name="T80" fmla="*/ 66 w 152"/>
                <a:gd name="T81" fmla="*/ 144 h 184"/>
                <a:gd name="T82" fmla="*/ 132 w 152"/>
                <a:gd name="T83" fmla="*/ 96 h 184"/>
                <a:gd name="T84" fmla="*/ 20 w 152"/>
                <a:gd name="T85" fmla="*/ 56 h 184"/>
                <a:gd name="T86" fmla="*/ 132 w 152"/>
                <a:gd name="T87" fmla="*/ 96 h 184"/>
                <a:gd name="T88" fmla="*/ 20 w 152"/>
                <a:gd name="T89" fmla="*/ 48 h 184"/>
                <a:gd name="T90" fmla="*/ 24 w 152"/>
                <a:gd name="T91" fmla="*/ 32 h 184"/>
                <a:gd name="T92" fmla="*/ 132 w 152"/>
                <a:gd name="T93" fmla="*/ 36 h 184"/>
                <a:gd name="T94" fmla="*/ 144 w 152"/>
                <a:gd name="T95" fmla="*/ 124 h 184"/>
                <a:gd name="T96" fmla="*/ 140 w 152"/>
                <a:gd name="T97" fmla="*/ 36 h 184"/>
                <a:gd name="T98" fmla="*/ 24 w 152"/>
                <a:gd name="T99" fmla="*/ 24 h 184"/>
                <a:gd name="T100" fmla="*/ 12 w 152"/>
                <a:gd name="T101" fmla="*/ 128 h 184"/>
                <a:gd name="T102" fmla="*/ 8 w 152"/>
                <a:gd name="T103" fmla="*/ 20 h 184"/>
                <a:gd name="T104" fmla="*/ 132 w 152"/>
                <a:gd name="T105" fmla="*/ 8 h 184"/>
                <a:gd name="T106" fmla="*/ 144 w 152"/>
                <a:gd name="T107" fmla="*/ 124 h 184"/>
                <a:gd name="T108" fmla="*/ 64 w 152"/>
                <a:gd name="T109" fmla="*/ 128 h 184"/>
                <a:gd name="T110" fmla="*/ 88 w 152"/>
                <a:gd name="T111" fmla="*/ 136 h 184"/>
                <a:gd name="T112" fmla="*/ 92 w 152"/>
                <a:gd name="T113" fmla="*/ 112 h 184"/>
                <a:gd name="T114" fmla="*/ 60 w 152"/>
                <a:gd name="T115" fmla="*/ 120 h 184"/>
                <a:gd name="T116" fmla="*/ 92 w 152"/>
                <a:gd name="T117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" h="184">
                  <a:moveTo>
                    <a:pt x="13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9"/>
                    <a:pt x="17" y="184"/>
                    <a:pt x="24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9" y="184"/>
                    <a:pt x="44" y="179"/>
                    <a:pt x="44" y="17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9"/>
                    <a:pt x="113" y="184"/>
                    <a:pt x="12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5" y="184"/>
                    <a:pt x="140" y="179"/>
                    <a:pt x="140" y="172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7" y="136"/>
                    <a:pt x="152" y="131"/>
                    <a:pt x="152" y="12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9"/>
                    <a:pt x="143" y="0"/>
                    <a:pt x="132" y="0"/>
                  </a:cubicBezTo>
                  <a:close/>
                  <a:moveTo>
                    <a:pt x="36" y="172"/>
                  </a:moveTo>
                  <a:cubicBezTo>
                    <a:pt x="36" y="174"/>
                    <a:pt x="34" y="176"/>
                    <a:pt x="32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2" y="176"/>
                    <a:pt x="20" y="174"/>
                    <a:pt x="20" y="172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8"/>
                    <a:pt x="23" y="168"/>
                    <a:pt x="24" y="168"/>
                  </a:cubicBezTo>
                  <a:cubicBezTo>
                    <a:pt x="36" y="168"/>
                    <a:pt x="36" y="168"/>
                    <a:pt x="36" y="168"/>
                  </a:cubicBezTo>
                  <a:lnTo>
                    <a:pt x="36" y="172"/>
                  </a:lnTo>
                  <a:close/>
                  <a:moveTo>
                    <a:pt x="132" y="172"/>
                  </a:moveTo>
                  <a:cubicBezTo>
                    <a:pt x="132" y="174"/>
                    <a:pt x="130" y="176"/>
                    <a:pt x="128" y="176"/>
                  </a:cubicBezTo>
                  <a:cubicBezTo>
                    <a:pt x="120" y="176"/>
                    <a:pt x="120" y="176"/>
                    <a:pt x="120" y="176"/>
                  </a:cubicBezTo>
                  <a:cubicBezTo>
                    <a:pt x="118" y="176"/>
                    <a:pt x="116" y="174"/>
                    <a:pt x="116" y="172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8"/>
                    <a:pt x="131" y="168"/>
                    <a:pt x="132" y="167"/>
                  </a:cubicBezTo>
                  <a:lnTo>
                    <a:pt x="132" y="172"/>
                  </a:lnTo>
                  <a:close/>
                  <a:moveTo>
                    <a:pt x="132" y="144"/>
                  </a:moveTo>
                  <a:cubicBezTo>
                    <a:pt x="118" y="144"/>
                    <a:pt x="118" y="144"/>
                    <a:pt x="118" y="14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32" y="136"/>
                    <a:pt x="132" y="136"/>
                    <a:pt x="132" y="136"/>
                  </a:cubicBezTo>
                  <a:lnTo>
                    <a:pt x="132" y="144"/>
                  </a:lnTo>
                  <a:close/>
                  <a:moveTo>
                    <a:pt x="132" y="128"/>
                  </a:moveTo>
                  <a:cubicBezTo>
                    <a:pt x="124" y="128"/>
                    <a:pt x="124" y="128"/>
                    <a:pt x="124" y="128"/>
                  </a:cubicBezTo>
                  <a:cubicBezTo>
                    <a:pt x="123" y="128"/>
                    <a:pt x="122" y="128"/>
                    <a:pt x="121" y="129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4" y="146"/>
                    <a:pt x="104" y="148"/>
                    <a:pt x="104" y="150"/>
                  </a:cubicBezTo>
                  <a:cubicBezTo>
                    <a:pt x="105" y="151"/>
                    <a:pt x="106" y="152"/>
                    <a:pt x="108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8"/>
                    <a:pt x="130" y="160"/>
                    <a:pt x="128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2" y="160"/>
                    <a:pt x="20" y="158"/>
                    <a:pt x="20" y="156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6" y="152"/>
                    <a:pt x="47" y="151"/>
                    <a:pt x="48" y="150"/>
                  </a:cubicBezTo>
                  <a:cubicBezTo>
                    <a:pt x="48" y="148"/>
                    <a:pt x="48" y="146"/>
                    <a:pt x="47" y="145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8"/>
                    <a:pt x="29" y="128"/>
                    <a:pt x="2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3"/>
                    <a:pt x="44" y="134"/>
                    <a:pt x="45" y="135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2"/>
                    <a:pt x="63" y="152"/>
                    <a:pt x="64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9" y="152"/>
                    <a:pt x="90" y="152"/>
                    <a:pt x="91" y="151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4"/>
                    <a:pt x="108" y="133"/>
                    <a:pt x="108" y="132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32" y="104"/>
                    <a:pt x="132" y="104"/>
                    <a:pt x="132" y="104"/>
                  </a:cubicBezTo>
                  <a:lnTo>
                    <a:pt x="132" y="128"/>
                  </a:lnTo>
                  <a:close/>
                  <a:moveTo>
                    <a:pt x="20" y="144"/>
                  </a:moveTo>
                  <a:cubicBezTo>
                    <a:pt x="20" y="136"/>
                    <a:pt x="20" y="136"/>
                    <a:pt x="20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20" y="144"/>
                  </a:lnTo>
                  <a:close/>
                  <a:moveTo>
                    <a:pt x="52" y="130"/>
                  </a:moveTo>
                  <a:cubicBezTo>
                    <a:pt x="52" y="104"/>
                    <a:pt x="52" y="104"/>
                    <a:pt x="52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66" y="144"/>
                    <a:pt x="66" y="144"/>
                    <a:pt x="66" y="144"/>
                  </a:cubicBezTo>
                  <a:lnTo>
                    <a:pt x="52" y="130"/>
                  </a:lnTo>
                  <a:close/>
                  <a:moveTo>
                    <a:pt x="132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32" y="56"/>
                    <a:pt x="132" y="56"/>
                    <a:pt x="132" y="56"/>
                  </a:cubicBezTo>
                  <a:lnTo>
                    <a:pt x="132" y="96"/>
                  </a:lnTo>
                  <a:close/>
                  <a:moveTo>
                    <a:pt x="132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2" y="32"/>
                    <a:pt x="24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30" y="32"/>
                    <a:pt x="132" y="34"/>
                    <a:pt x="132" y="36"/>
                  </a:cubicBezTo>
                  <a:lnTo>
                    <a:pt x="132" y="48"/>
                  </a:lnTo>
                  <a:close/>
                  <a:moveTo>
                    <a:pt x="144" y="124"/>
                  </a:moveTo>
                  <a:cubicBezTo>
                    <a:pt x="144" y="126"/>
                    <a:pt x="142" y="128"/>
                    <a:pt x="140" y="12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29"/>
                    <a:pt x="135" y="24"/>
                    <a:pt x="128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7" y="24"/>
                    <a:pt x="12" y="29"/>
                    <a:pt x="12" y="36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9" y="8"/>
                    <a:pt x="144" y="13"/>
                    <a:pt x="144" y="20"/>
                  </a:cubicBezTo>
                  <a:lnTo>
                    <a:pt x="144" y="124"/>
                  </a:lnTo>
                  <a:close/>
                  <a:moveTo>
                    <a:pt x="88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8"/>
                  </a:lnTo>
                  <a:close/>
                  <a:moveTo>
                    <a:pt x="92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3" name="Grupa 62"/>
          <p:cNvGrpSpPr/>
          <p:nvPr/>
        </p:nvGrpSpPr>
        <p:grpSpPr>
          <a:xfrm>
            <a:off x="4555902" y="2746883"/>
            <a:ext cx="616220" cy="616220"/>
            <a:chOff x="3031902" y="2746883"/>
            <a:chExt cx="616220" cy="616220"/>
          </a:xfrm>
        </p:grpSpPr>
        <p:sp>
          <p:nvSpPr>
            <p:cNvPr id="121" name="Oval 545"/>
            <p:cNvSpPr>
              <a:spLocks noChangeArrowheads="1"/>
            </p:cNvSpPr>
            <p:nvPr/>
          </p:nvSpPr>
          <p:spPr bwMode="auto">
            <a:xfrm>
              <a:off x="3031902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662"/>
            <p:cNvSpPr>
              <a:spLocks noEditPoints="1"/>
            </p:cNvSpPr>
            <p:nvPr/>
          </p:nvSpPr>
          <p:spPr bwMode="auto">
            <a:xfrm>
              <a:off x="3193875" y="2875376"/>
              <a:ext cx="291370" cy="393621"/>
            </a:xfrm>
            <a:custGeom>
              <a:avLst/>
              <a:gdLst>
                <a:gd name="T0" fmla="*/ 20 w 136"/>
                <a:gd name="T1" fmla="*/ 0 h 184"/>
                <a:gd name="T2" fmla="*/ 0 w 136"/>
                <a:gd name="T3" fmla="*/ 156 h 184"/>
                <a:gd name="T4" fmla="*/ 8 w 136"/>
                <a:gd name="T5" fmla="*/ 172 h 184"/>
                <a:gd name="T6" fmla="*/ 28 w 136"/>
                <a:gd name="T7" fmla="*/ 184 h 184"/>
                <a:gd name="T8" fmla="*/ 40 w 136"/>
                <a:gd name="T9" fmla="*/ 168 h 184"/>
                <a:gd name="T10" fmla="*/ 96 w 136"/>
                <a:gd name="T11" fmla="*/ 172 h 184"/>
                <a:gd name="T12" fmla="*/ 116 w 136"/>
                <a:gd name="T13" fmla="*/ 184 h 184"/>
                <a:gd name="T14" fmla="*/ 128 w 136"/>
                <a:gd name="T15" fmla="*/ 167 h 184"/>
                <a:gd name="T16" fmla="*/ 136 w 136"/>
                <a:gd name="T17" fmla="*/ 20 h 184"/>
                <a:gd name="T18" fmla="*/ 32 w 136"/>
                <a:gd name="T19" fmla="*/ 172 h 184"/>
                <a:gd name="T20" fmla="*/ 20 w 136"/>
                <a:gd name="T21" fmla="*/ 176 h 184"/>
                <a:gd name="T22" fmla="*/ 16 w 136"/>
                <a:gd name="T23" fmla="*/ 168 h 184"/>
                <a:gd name="T24" fmla="*/ 32 w 136"/>
                <a:gd name="T25" fmla="*/ 172 h 184"/>
                <a:gd name="T26" fmla="*/ 52 w 136"/>
                <a:gd name="T27" fmla="*/ 160 h 184"/>
                <a:gd name="T28" fmla="*/ 84 w 136"/>
                <a:gd name="T29" fmla="*/ 152 h 184"/>
                <a:gd name="T30" fmla="*/ 120 w 136"/>
                <a:gd name="T31" fmla="*/ 172 h 184"/>
                <a:gd name="T32" fmla="*/ 108 w 136"/>
                <a:gd name="T33" fmla="*/ 176 h 184"/>
                <a:gd name="T34" fmla="*/ 104 w 136"/>
                <a:gd name="T35" fmla="*/ 168 h 184"/>
                <a:gd name="T36" fmla="*/ 120 w 136"/>
                <a:gd name="T37" fmla="*/ 172 h 184"/>
                <a:gd name="T38" fmla="*/ 124 w 136"/>
                <a:gd name="T39" fmla="*/ 160 h 184"/>
                <a:gd name="T40" fmla="*/ 92 w 136"/>
                <a:gd name="T41" fmla="*/ 148 h 184"/>
                <a:gd name="T42" fmla="*/ 48 w 136"/>
                <a:gd name="T43" fmla="*/ 144 h 184"/>
                <a:gd name="T44" fmla="*/ 44 w 136"/>
                <a:gd name="T45" fmla="*/ 160 h 184"/>
                <a:gd name="T46" fmla="*/ 8 w 136"/>
                <a:gd name="T47" fmla="*/ 156 h 184"/>
                <a:gd name="T48" fmla="*/ 128 w 136"/>
                <a:gd name="T49" fmla="*/ 112 h 184"/>
                <a:gd name="T50" fmla="*/ 128 w 136"/>
                <a:gd name="T51" fmla="*/ 104 h 184"/>
                <a:gd name="T52" fmla="*/ 8 w 136"/>
                <a:gd name="T53" fmla="*/ 40 h 184"/>
                <a:gd name="T54" fmla="*/ 128 w 136"/>
                <a:gd name="T55" fmla="*/ 104 h 184"/>
                <a:gd name="T56" fmla="*/ 32 w 136"/>
                <a:gd name="T57" fmla="*/ 24 h 184"/>
                <a:gd name="T58" fmla="*/ 104 w 136"/>
                <a:gd name="T59" fmla="*/ 32 h 184"/>
                <a:gd name="T60" fmla="*/ 128 w 136"/>
                <a:gd name="T61" fmla="*/ 32 h 184"/>
                <a:gd name="T62" fmla="*/ 112 w 136"/>
                <a:gd name="T63" fmla="*/ 20 h 184"/>
                <a:gd name="T64" fmla="*/ 28 w 136"/>
                <a:gd name="T65" fmla="*/ 16 h 184"/>
                <a:gd name="T66" fmla="*/ 24 w 136"/>
                <a:gd name="T67" fmla="*/ 32 h 184"/>
                <a:gd name="T68" fmla="*/ 8 w 136"/>
                <a:gd name="T69" fmla="*/ 20 h 184"/>
                <a:gd name="T70" fmla="*/ 116 w 136"/>
                <a:gd name="T71" fmla="*/ 8 h 184"/>
                <a:gd name="T72" fmla="*/ 128 w 136"/>
                <a:gd name="T73" fmla="*/ 32 h 184"/>
                <a:gd name="T74" fmla="*/ 36 w 136"/>
                <a:gd name="T75" fmla="*/ 132 h 184"/>
                <a:gd name="T76" fmla="*/ 12 w 136"/>
                <a:gd name="T77" fmla="*/ 132 h 184"/>
                <a:gd name="T78" fmla="*/ 24 w 136"/>
                <a:gd name="T79" fmla="*/ 128 h 184"/>
                <a:gd name="T80" fmla="*/ 24 w 136"/>
                <a:gd name="T81" fmla="*/ 136 h 184"/>
                <a:gd name="T82" fmla="*/ 24 w 136"/>
                <a:gd name="T83" fmla="*/ 128 h 184"/>
                <a:gd name="T84" fmla="*/ 124 w 136"/>
                <a:gd name="T85" fmla="*/ 132 h 184"/>
                <a:gd name="T86" fmla="*/ 100 w 136"/>
                <a:gd name="T87" fmla="*/ 132 h 184"/>
                <a:gd name="T88" fmla="*/ 112 w 136"/>
                <a:gd name="T89" fmla="*/ 128 h 184"/>
                <a:gd name="T90" fmla="*/ 112 w 136"/>
                <a:gd name="T91" fmla="*/ 136 h 184"/>
                <a:gd name="T92" fmla="*/ 112 w 136"/>
                <a:gd name="T93" fmla="*/ 128 h 184"/>
                <a:gd name="T94" fmla="*/ 44 w 136"/>
                <a:gd name="T95" fmla="*/ 128 h 184"/>
                <a:gd name="T96" fmla="*/ 92 w 136"/>
                <a:gd name="T97" fmla="*/ 13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184">
                  <a:moveTo>
                    <a:pt x="1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1"/>
                    <a:pt x="3" y="166"/>
                    <a:pt x="8" y="167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9"/>
                    <a:pt x="13" y="184"/>
                    <a:pt x="20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35" y="184"/>
                    <a:pt x="40" y="179"/>
                    <a:pt x="40" y="172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9"/>
                    <a:pt x="101" y="184"/>
                    <a:pt x="108" y="184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23" y="184"/>
                    <a:pt x="128" y="179"/>
                    <a:pt x="128" y="172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33" y="166"/>
                    <a:pt x="136" y="161"/>
                    <a:pt x="136" y="156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9"/>
                    <a:pt x="127" y="0"/>
                    <a:pt x="116" y="0"/>
                  </a:cubicBezTo>
                  <a:close/>
                  <a:moveTo>
                    <a:pt x="32" y="172"/>
                  </a:moveTo>
                  <a:cubicBezTo>
                    <a:pt x="32" y="174"/>
                    <a:pt x="30" y="176"/>
                    <a:pt x="28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8" y="176"/>
                    <a:pt x="16" y="174"/>
                    <a:pt x="16" y="172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32" y="168"/>
                    <a:pt x="32" y="168"/>
                    <a:pt x="32" y="168"/>
                  </a:cubicBezTo>
                  <a:lnTo>
                    <a:pt x="32" y="172"/>
                  </a:lnTo>
                  <a:close/>
                  <a:moveTo>
                    <a:pt x="84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84" y="152"/>
                    <a:pt x="84" y="152"/>
                    <a:pt x="84" y="152"/>
                  </a:cubicBezTo>
                  <a:lnTo>
                    <a:pt x="84" y="160"/>
                  </a:lnTo>
                  <a:close/>
                  <a:moveTo>
                    <a:pt x="120" y="172"/>
                  </a:moveTo>
                  <a:cubicBezTo>
                    <a:pt x="120" y="174"/>
                    <a:pt x="118" y="176"/>
                    <a:pt x="116" y="176"/>
                  </a:cubicBezTo>
                  <a:cubicBezTo>
                    <a:pt x="108" y="176"/>
                    <a:pt x="108" y="176"/>
                    <a:pt x="108" y="176"/>
                  </a:cubicBezTo>
                  <a:cubicBezTo>
                    <a:pt x="106" y="176"/>
                    <a:pt x="104" y="174"/>
                    <a:pt x="104" y="17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20" y="168"/>
                    <a:pt x="120" y="168"/>
                    <a:pt x="120" y="168"/>
                  </a:cubicBezTo>
                  <a:lnTo>
                    <a:pt x="120" y="172"/>
                  </a:lnTo>
                  <a:close/>
                  <a:moveTo>
                    <a:pt x="128" y="156"/>
                  </a:moveTo>
                  <a:cubicBezTo>
                    <a:pt x="128" y="158"/>
                    <a:pt x="126" y="160"/>
                    <a:pt x="124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2" y="146"/>
                    <a:pt x="90" y="144"/>
                    <a:pt x="88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6" y="144"/>
                    <a:pt x="44" y="146"/>
                    <a:pt x="44" y="148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56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28" y="40"/>
                    <a:pt x="128" y="40"/>
                    <a:pt x="128" y="40"/>
                  </a:cubicBezTo>
                  <a:lnTo>
                    <a:pt x="128" y="104"/>
                  </a:lnTo>
                  <a:close/>
                  <a:moveTo>
                    <a:pt x="32" y="32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lnTo>
                    <a:pt x="32" y="32"/>
                  </a:lnTo>
                  <a:close/>
                  <a:moveTo>
                    <a:pt x="128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18"/>
                    <a:pt x="110" y="16"/>
                    <a:pt x="10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6"/>
                    <a:pt x="24" y="18"/>
                    <a:pt x="24" y="2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8"/>
                    <a:pt x="128" y="13"/>
                    <a:pt x="128" y="20"/>
                  </a:cubicBezTo>
                  <a:lnTo>
                    <a:pt x="128" y="32"/>
                  </a:lnTo>
                  <a:close/>
                  <a:moveTo>
                    <a:pt x="24" y="144"/>
                  </a:moveTo>
                  <a:cubicBezTo>
                    <a:pt x="31" y="144"/>
                    <a:pt x="36" y="139"/>
                    <a:pt x="36" y="132"/>
                  </a:cubicBezTo>
                  <a:cubicBezTo>
                    <a:pt x="36" y="125"/>
                    <a:pt x="31" y="120"/>
                    <a:pt x="24" y="120"/>
                  </a:cubicBezTo>
                  <a:cubicBezTo>
                    <a:pt x="17" y="120"/>
                    <a:pt x="12" y="125"/>
                    <a:pt x="12" y="132"/>
                  </a:cubicBezTo>
                  <a:cubicBezTo>
                    <a:pt x="12" y="139"/>
                    <a:pt x="17" y="144"/>
                    <a:pt x="24" y="144"/>
                  </a:cubicBezTo>
                  <a:close/>
                  <a:moveTo>
                    <a:pt x="24" y="128"/>
                  </a:moveTo>
                  <a:cubicBezTo>
                    <a:pt x="26" y="128"/>
                    <a:pt x="28" y="130"/>
                    <a:pt x="28" y="132"/>
                  </a:cubicBezTo>
                  <a:cubicBezTo>
                    <a:pt x="28" y="134"/>
                    <a:pt x="26" y="136"/>
                    <a:pt x="24" y="136"/>
                  </a:cubicBezTo>
                  <a:cubicBezTo>
                    <a:pt x="22" y="136"/>
                    <a:pt x="20" y="134"/>
                    <a:pt x="20" y="132"/>
                  </a:cubicBezTo>
                  <a:cubicBezTo>
                    <a:pt x="20" y="130"/>
                    <a:pt x="22" y="128"/>
                    <a:pt x="24" y="128"/>
                  </a:cubicBezTo>
                  <a:close/>
                  <a:moveTo>
                    <a:pt x="112" y="144"/>
                  </a:moveTo>
                  <a:cubicBezTo>
                    <a:pt x="119" y="144"/>
                    <a:pt x="124" y="139"/>
                    <a:pt x="124" y="132"/>
                  </a:cubicBezTo>
                  <a:cubicBezTo>
                    <a:pt x="124" y="125"/>
                    <a:pt x="119" y="120"/>
                    <a:pt x="112" y="120"/>
                  </a:cubicBezTo>
                  <a:cubicBezTo>
                    <a:pt x="105" y="120"/>
                    <a:pt x="100" y="125"/>
                    <a:pt x="100" y="132"/>
                  </a:cubicBezTo>
                  <a:cubicBezTo>
                    <a:pt x="100" y="139"/>
                    <a:pt x="105" y="144"/>
                    <a:pt x="112" y="144"/>
                  </a:cubicBezTo>
                  <a:close/>
                  <a:moveTo>
                    <a:pt x="112" y="128"/>
                  </a:moveTo>
                  <a:cubicBezTo>
                    <a:pt x="114" y="128"/>
                    <a:pt x="116" y="130"/>
                    <a:pt x="116" y="132"/>
                  </a:cubicBezTo>
                  <a:cubicBezTo>
                    <a:pt x="116" y="134"/>
                    <a:pt x="114" y="136"/>
                    <a:pt x="112" y="136"/>
                  </a:cubicBezTo>
                  <a:cubicBezTo>
                    <a:pt x="110" y="136"/>
                    <a:pt x="108" y="134"/>
                    <a:pt x="108" y="132"/>
                  </a:cubicBezTo>
                  <a:cubicBezTo>
                    <a:pt x="108" y="130"/>
                    <a:pt x="110" y="128"/>
                    <a:pt x="112" y="128"/>
                  </a:cubicBezTo>
                  <a:close/>
                  <a:moveTo>
                    <a:pt x="92" y="128"/>
                  </a:moveTo>
                  <a:cubicBezTo>
                    <a:pt x="44" y="128"/>
                    <a:pt x="44" y="128"/>
                    <a:pt x="44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92" y="136"/>
                    <a:pt x="92" y="136"/>
                    <a:pt x="92" y="136"/>
                  </a:cubicBezTo>
                  <a:lnTo>
                    <a:pt x="92" y="1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5" name="Grupa 64"/>
          <p:cNvGrpSpPr/>
          <p:nvPr/>
        </p:nvGrpSpPr>
        <p:grpSpPr>
          <a:xfrm>
            <a:off x="6198251" y="2746883"/>
            <a:ext cx="616220" cy="616220"/>
            <a:chOff x="4674251" y="2746883"/>
            <a:chExt cx="616220" cy="616220"/>
          </a:xfrm>
        </p:grpSpPr>
        <p:sp>
          <p:nvSpPr>
            <p:cNvPr id="125" name="Oval 549"/>
            <p:cNvSpPr>
              <a:spLocks noChangeArrowheads="1"/>
            </p:cNvSpPr>
            <p:nvPr/>
          </p:nvSpPr>
          <p:spPr bwMode="auto">
            <a:xfrm>
              <a:off x="4674251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663"/>
            <p:cNvSpPr>
              <a:spLocks noEditPoints="1"/>
            </p:cNvSpPr>
            <p:nvPr/>
          </p:nvSpPr>
          <p:spPr bwMode="auto">
            <a:xfrm>
              <a:off x="4804553" y="2840990"/>
              <a:ext cx="355616" cy="426196"/>
            </a:xfrm>
            <a:custGeom>
              <a:avLst/>
              <a:gdLst>
                <a:gd name="T0" fmla="*/ 133 w 166"/>
                <a:gd name="T1" fmla="*/ 160 h 199"/>
                <a:gd name="T2" fmla="*/ 155 w 166"/>
                <a:gd name="T3" fmla="*/ 120 h 199"/>
                <a:gd name="T4" fmla="*/ 147 w 166"/>
                <a:gd name="T5" fmla="*/ 112 h 199"/>
                <a:gd name="T6" fmla="*/ 139 w 166"/>
                <a:gd name="T7" fmla="*/ 67 h 199"/>
                <a:gd name="T8" fmla="*/ 134 w 166"/>
                <a:gd name="T9" fmla="*/ 34 h 199"/>
                <a:gd name="T10" fmla="*/ 115 w 166"/>
                <a:gd name="T11" fmla="*/ 24 h 199"/>
                <a:gd name="T12" fmla="*/ 103 w 166"/>
                <a:gd name="T13" fmla="*/ 8 h 199"/>
                <a:gd name="T14" fmla="*/ 112 w 166"/>
                <a:gd name="T15" fmla="*/ 14 h 199"/>
                <a:gd name="T16" fmla="*/ 110 w 166"/>
                <a:gd name="T17" fmla="*/ 1 h 199"/>
                <a:gd name="T18" fmla="*/ 59 w 166"/>
                <a:gd name="T19" fmla="*/ 0 h 199"/>
                <a:gd name="T20" fmla="*/ 49 w 166"/>
                <a:gd name="T21" fmla="*/ 7 h 199"/>
                <a:gd name="T22" fmla="*/ 60 w 166"/>
                <a:gd name="T23" fmla="*/ 8 h 199"/>
                <a:gd name="T24" fmla="*/ 63 w 166"/>
                <a:gd name="T25" fmla="*/ 24 h 199"/>
                <a:gd name="T26" fmla="*/ 41 w 166"/>
                <a:gd name="T27" fmla="*/ 27 h 199"/>
                <a:gd name="T28" fmla="*/ 27 w 166"/>
                <a:gd name="T29" fmla="*/ 44 h 199"/>
                <a:gd name="T30" fmla="*/ 19 w 166"/>
                <a:gd name="T31" fmla="*/ 79 h 199"/>
                <a:gd name="T32" fmla="*/ 14 w 166"/>
                <a:gd name="T33" fmla="*/ 114 h 199"/>
                <a:gd name="T34" fmla="*/ 11 w 166"/>
                <a:gd name="T35" fmla="*/ 140 h 199"/>
                <a:gd name="T36" fmla="*/ 35 w 166"/>
                <a:gd name="T37" fmla="*/ 160 h 199"/>
                <a:gd name="T38" fmla="*/ 6 w 166"/>
                <a:gd name="T39" fmla="*/ 199 h 199"/>
                <a:gd name="T40" fmla="*/ 119 w 166"/>
                <a:gd name="T41" fmla="*/ 160 h 199"/>
                <a:gd name="T42" fmla="*/ 166 w 166"/>
                <a:gd name="T43" fmla="*/ 193 h 199"/>
                <a:gd name="T44" fmla="*/ 71 w 166"/>
                <a:gd name="T45" fmla="*/ 8 h 199"/>
                <a:gd name="T46" fmla="*/ 95 w 166"/>
                <a:gd name="T47" fmla="*/ 24 h 199"/>
                <a:gd name="T48" fmla="*/ 71 w 166"/>
                <a:gd name="T49" fmla="*/ 8 h 199"/>
                <a:gd name="T50" fmla="*/ 51 w 166"/>
                <a:gd name="T51" fmla="*/ 32 h 199"/>
                <a:gd name="T52" fmla="*/ 120 w 166"/>
                <a:gd name="T53" fmla="*/ 34 h 199"/>
                <a:gd name="T54" fmla="*/ 38 w 166"/>
                <a:gd name="T55" fmla="*/ 40 h 199"/>
                <a:gd name="T56" fmla="*/ 131 w 166"/>
                <a:gd name="T57" fmla="*/ 48 h 199"/>
                <a:gd name="T58" fmla="*/ 87 w 166"/>
                <a:gd name="T59" fmla="*/ 57 h 199"/>
                <a:gd name="T60" fmla="*/ 131 w 166"/>
                <a:gd name="T61" fmla="*/ 48 h 199"/>
                <a:gd name="T62" fmla="*/ 79 w 166"/>
                <a:gd name="T63" fmla="*/ 48 h 199"/>
                <a:gd name="T64" fmla="*/ 35 w 166"/>
                <a:gd name="T65" fmla="*/ 66 h 199"/>
                <a:gd name="T66" fmla="*/ 27 w 166"/>
                <a:gd name="T67" fmla="*/ 79 h 199"/>
                <a:gd name="T68" fmla="*/ 82 w 166"/>
                <a:gd name="T69" fmla="*/ 64 h 199"/>
                <a:gd name="T70" fmla="*/ 84 w 166"/>
                <a:gd name="T71" fmla="*/ 64 h 199"/>
                <a:gd name="T72" fmla="*/ 139 w 166"/>
                <a:gd name="T73" fmla="*/ 79 h 199"/>
                <a:gd name="T74" fmla="*/ 83 w 166"/>
                <a:gd name="T75" fmla="*/ 127 h 199"/>
                <a:gd name="T76" fmla="*/ 27 w 166"/>
                <a:gd name="T77" fmla="*/ 79 h 199"/>
                <a:gd name="T78" fmla="*/ 19 w 166"/>
                <a:gd name="T79" fmla="*/ 140 h 199"/>
                <a:gd name="T80" fmla="*/ 82 w 166"/>
                <a:gd name="T81" fmla="*/ 135 h 199"/>
                <a:gd name="T82" fmla="*/ 147 w 166"/>
                <a:gd name="T83" fmla="*/ 120 h 199"/>
                <a:gd name="T84" fmla="*/ 133 w 166"/>
                <a:gd name="T85" fmla="*/ 152 h 199"/>
                <a:gd name="T86" fmla="*/ 43 w 166"/>
                <a:gd name="T87" fmla="*/ 168 h 199"/>
                <a:gd name="T88" fmla="*/ 123 w 166"/>
                <a:gd name="T89" fmla="*/ 176 h 199"/>
                <a:gd name="T90" fmla="*/ 43 w 166"/>
                <a:gd name="T91" fmla="*/ 168 h 199"/>
                <a:gd name="T92" fmla="*/ 135 w 166"/>
                <a:gd name="T93" fmla="*/ 192 h 199"/>
                <a:gd name="T94" fmla="*/ 31 w 166"/>
                <a:gd name="T95" fmla="*/ 184 h 199"/>
                <a:gd name="T96" fmla="*/ 95 w 166"/>
                <a:gd name="T97" fmla="*/ 80 h 199"/>
                <a:gd name="T98" fmla="*/ 71 w 166"/>
                <a:gd name="T99" fmla="*/ 80 h 199"/>
                <a:gd name="T100" fmla="*/ 95 w 166"/>
                <a:gd name="T101" fmla="*/ 80 h 199"/>
                <a:gd name="T102" fmla="*/ 83 w 166"/>
                <a:gd name="T103" fmla="*/ 76 h 199"/>
                <a:gd name="T104" fmla="*/ 83 w 166"/>
                <a:gd name="T105" fmla="*/ 84 h 199"/>
                <a:gd name="T106" fmla="*/ 43 w 166"/>
                <a:gd name="T107" fmla="*/ 88 h 199"/>
                <a:gd name="T108" fmla="*/ 43 w 166"/>
                <a:gd name="T109" fmla="*/ 112 h 199"/>
                <a:gd name="T110" fmla="*/ 43 w 166"/>
                <a:gd name="T111" fmla="*/ 88 h 199"/>
                <a:gd name="T112" fmla="*/ 39 w 166"/>
                <a:gd name="T113" fmla="*/ 100 h 199"/>
                <a:gd name="T114" fmla="*/ 47 w 166"/>
                <a:gd name="T115" fmla="*/ 100 h 199"/>
                <a:gd name="T116" fmla="*/ 123 w 166"/>
                <a:gd name="T117" fmla="*/ 112 h 199"/>
                <a:gd name="T118" fmla="*/ 123 w 166"/>
                <a:gd name="T119" fmla="*/ 88 h 199"/>
                <a:gd name="T120" fmla="*/ 123 w 166"/>
                <a:gd name="T121" fmla="*/ 112 h 199"/>
                <a:gd name="T122" fmla="*/ 127 w 166"/>
                <a:gd name="T123" fmla="*/ 100 h 199"/>
                <a:gd name="T124" fmla="*/ 119 w 166"/>
                <a:gd name="T125" fmla="*/ 10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99">
                  <a:moveTo>
                    <a:pt x="131" y="160"/>
                  </a:moveTo>
                  <a:cubicBezTo>
                    <a:pt x="133" y="160"/>
                    <a:pt x="133" y="160"/>
                    <a:pt x="133" y="160"/>
                  </a:cubicBezTo>
                  <a:cubicBezTo>
                    <a:pt x="145" y="160"/>
                    <a:pt x="155" y="151"/>
                    <a:pt x="155" y="14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18"/>
                    <a:pt x="154" y="115"/>
                    <a:pt x="152" y="114"/>
                  </a:cubicBezTo>
                  <a:cubicBezTo>
                    <a:pt x="151" y="113"/>
                    <a:pt x="149" y="112"/>
                    <a:pt x="147" y="112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73"/>
                    <a:pt x="144" y="69"/>
                    <a:pt x="139" y="67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1"/>
                    <a:pt x="137" y="36"/>
                    <a:pt x="134" y="34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2" y="25"/>
                    <a:pt x="118" y="24"/>
                    <a:pt x="115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4"/>
                    <a:pt x="44" y="25"/>
                    <a:pt x="41" y="27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6"/>
                    <a:pt x="27" y="41"/>
                    <a:pt x="27" y="44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2" y="69"/>
                    <a:pt x="19" y="73"/>
                    <a:pt x="19" y="79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5" y="113"/>
                    <a:pt x="14" y="114"/>
                  </a:cubicBezTo>
                  <a:cubicBezTo>
                    <a:pt x="12" y="115"/>
                    <a:pt x="11" y="118"/>
                    <a:pt x="11" y="12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51"/>
                    <a:pt x="21" y="160"/>
                    <a:pt x="33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6" y="193"/>
                    <a:pt x="166" y="193"/>
                    <a:pt x="166" y="193"/>
                  </a:cubicBezTo>
                  <a:lnTo>
                    <a:pt x="131" y="160"/>
                  </a:lnTo>
                  <a:close/>
                  <a:moveTo>
                    <a:pt x="71" y="8"/>
                  </a:moveTo>
                  <a:cubicBezTo>
                    <a:pt x="95" y="8"/>
                    <a:pt x="95" y="8"/>
                    <a:pt x="95" y="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71" y="24"/>
                    <a:pt x="71" y="24"/>
                    <a:pt x="71" y="24"/>
                  </a:cubicBezTo>
                  <a:lnTo>
                    <a:pt x="71" y="8"/>
                  </a:lnTo>
                  <a:close/>
                  <a:moveTo>
                    <a:pt x="46" y="34"/>
                  </a:moveTo>
                  <a:cubicBezTo>
                    <a:pt x="47" y="33"/>
                    <a:pt x="50" y="32"/>
                    <a:pt x="51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2"/>
                    <a:pt x="119" y="33"/>
                    <a:pt x="120" y="34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38" y="40"/>
                    <a:pt x="38" y="40"/>
                    <a:pt x="38" y="40"/>
                  </a:cubicBezTo>
                  <a:lnTo>
                    <a:pt x="46" y="34"/>
                  </a:lnTo>
                  <a:close/>
                  <a:moveTo>
                    <a:pt x="131" y="48"/>
                  </a:moveTo>
                  <a:cubicBezTo>
                    <a:pt x="131" y="66"/>
                    <a:pt x="131" y="66"/>
                    <a:pt x="131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48"/>
                    <a:pt x="87" y="48"/>
                    <a:pt x="87" y="48"/>
                  </a:cubicBezTo>
                  <a:lnTo>
                    <a:pt x="131" y="48"/>
                  </a:lnTo>
                  <a:close/>
                  <a:moveTo>
                    <a:pt x="35" y="48"/>
                  </a:moveTo>
                  <a:cubicBezTo>
                    <a:pt x="79" y="48"/>
                    <a:pt x="79" y="48"/>
                    <a:pt x="79" y="4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35" y="66"/>
                    <a:pt x="35" y="66"/>
                    <a:pt x="35" y="66"/>
                  </a:cubicBezTo>
                  <a:lnTo>
                    <a:pt x="35" y="48"/>
                  </a:lnTo>
                  <a:close/>
                  <a:moveTo>
                    <a:pt x="27" y="79"/>
                  </a:moveTo>
                  <a:cubicBezTo>
                    <a:pt x="27" y="77"/>
                    <a:pt x="28" y="75"/>
                    <a:pt x="30" y="7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3" y="64"/>
                    <a:pt x="83" y="64"/>
                  </a:cubicBezTo>
                  <a:cubicBezTo>
                    <a:pt x="83" y="64"/>
                    <a:pt x="84" y="64"/>
                    <a:pt x="84" y="64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38" y="75"/>
                    <a:pt x="139" y="77"/>
                    <a:pt x="139" y="79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27" y="114"/>
                    <a:pt x="27" y="114"/>
                    <a:pt x="27" y="114"/>
                  </a:cubicBezTo>
                  <a:lnTo>
                    <a:pt x="27" y="79"/>
                  </a:lnTo>
                  <a:close/>
                  <a:moveTo>
                    <a:pt x="33" y="152"/>
                  </a:moveTo>
                  <a:cubicBezTo>
                    <a:pt x="25" y="152"/>
                    <a:pt x="19" y="147"/>
                    <a:pt x="19" y="14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4" y="135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7"/>
                    <a:pt x="141" y="152"/>
                    <a:pt x="133" y="152"/>
                  </a:cubicBezTo>
                  <a:lnTo>
                    <a:pt x="33" y="152"/>
                  </a:lnTo>
                  <a:close/>
                  <a:moveTo>
                    <a:pt x="43" y="168"/>
                  </a:moveTo>
                  <a:cubicBezTo>
                    <a:pt x="43" y="176"/>
                    <a:pt x="43" y="176"/>
                    <a:pt x="4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68"/>
                    <a:pt x="123" y="168"/>
                    <a:pt x="123" y="168"/>
                  </a:cubicBezTo>
                  <a:lnTo>
                    <a:pt x="43" y="168"/>
                  </a:lnTo>
                  <a:close/>
                  <a:moveTo>
                    <a:pt x="31" y="192"/>
                  </a:moveTo>
                  <a:cubicBezTo>
                    <a:pt x="135" y="192"/>
                    <a:pt x="135" y="192"/>
                    <a:pt x="135" y="192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31" y="184"/>
                    <a:pt x="31" y="184"/>
                    <a:pt x="31" y="184"/>
                  </a:cubicBezTo>
                  <a:lnTo>
                    <a:pt x="31" y="192"/>
                  </a:lnTo>
                  <a:close/>
                  <a:moveTo>
                    <a:pt x="95" y="80"/>
                  </a:moveTo>
                  <a:cubicBezTo>
                    <a:pt x="95" y="73"/>
                    <a:pt x="90" y="68"/>
                    <a:pt x="83" y="68"/>
                  </a:cubicBezTo>
                  <a:cubicBezTo>
                    <a:pt x="76" y="68"/>
                    <a:pt x="71" y="73"/>
                    <a:pt x="71" y="80"/>
                  </a:cubicBezTo>
                  <a:cubicBezTo>
                    <a:pt x="71" y="87"/>
                    <a:pt x="76" y="92"/>
                    <a:pt x="83" y="92"/>
                  </a:cubicBezTo>
                  <a:cubicBezTo>
                    <a:pt x="90" y="92"/>
                    <a:pt x="95" y="87"/>
                    <a:pt x="95" y="80"/>
                  </a:cubicBezTo>
                  <a:close/>
                  <a:moveTo>
                    <a:pt x="79" y="80"/>
                  </a:moveTo>
                  <a:cubicBezTo>
                    <a:pt x="79" y="78"/>
                    <a:pt x="81" y="76"/>
                    <a:pt x="83" y="76"/>
                  </a:cubicBezTo>
                  <a:cubicBezTo>
                    <a:pt x="85" y="76"/>
                    <a:pt x="87" y="78"/>
                    <a:pt x="87" y="80"/>
                  </a:cubicBezTo>
                  <a:cubicBezTo>
                    <a:pt x="87" y="82"/>
                    <a:pt x="85" y="84"/>
                    <a:pt x="83" y="84"/>
                  </a:cubicBezTo>
                  <a:cubicBezTo>
                    <a:pt x="81" y="84"/>
                    <a:pt x="79" y="82"/>
                    <a:pt x="79" y="80"/>
                  </a:cubicBezTo>
                  <a:close/>
                  <a:moveTo>
                    <a:pt x="43" y="88"/>
                  </a:moveTo>
                  <a:cubicBezTo>
                    <a:pt x="36" y="88"/>
                    <a:pt x="31" y="93"/>
                    <a:pt x="31" y="100"/>
                  </a:cubicBezTo>
                  <a:cubicBezTo>
                    <a:pt x="31" y="107"/>
                    <a:pt x="36" y="112"/>
                    <a:pt x="43" y="112"/>
                  </a:cubicBezTo>
                  <a:cubicBezTo>
                    <a:pt x="50" y="112"/>
                    <a:pt x="55" y="107"/>
                    <a:pt x="55" y="100"/>
                  </a:cubicBezTo>
                  <a:cubicBezTo>
                    <a:pt x="55" y="93"/>
                    <a:pt x="50" y="88"/>
                    <a:pt x="43" y="88"/>
                  </a:cubicBezTo>
                  <a:close/>
                  <a:moveTo>
                    <a:pt x="43" y="104"/>
                  </a:moveTo>
                  <a:cubicBezTo>
                    <a:pt x="41" y="104"/>
                    <a:pt x="39" y="102"/>
                    <a:pt x="39" y="100"/>
                  </a:cubicBezTo>
                  <a:cubicBezTo>
                    <a:pt x="39" y="98"/>
                    <a:pt x="41" y="96"/>
                    <a:pt x="43" y="96"/>
                  </a:cubicBezTo>
                  <a:cubicBezTo>
                    <a:pt x="45" y="96"/>
                    <a:pt x="47" y="98"/>
                    <a:pt x="47" y="100"/>
                  </a:cubicBezTo>
                  <a:cubicBezTo>
                    <a:pt x="47" y="102"/>
                    <a:pt x="45" y="104"/>
                    <a:pt x="43" y="104"/>
                  </a:cubicBezTo>
                  <a:close/>
                  <a:moveTo>
                    <a:pt x="123" y="112"/>
                  </a:moveTo>
                  <a:cubicBezTo>
                    <a:pt x="130" y="112"/>
                    <a:pt x="135" y="107"/>
                    <a:pt x="135" y="100"/>
                  </a:cubicBezTo>
                  <a:cubicBezTo>
                    <a:pt x="135" y="93"/>
                    <a:pt x="130" y="88"/>
                    <a:pt x="123" y="88"/>
                  </a:cubicBezTo>
                  <a:cubicBezTo>
                    <a:pt x="116" y="88"/>
                    <a:pt x="111" y="93"/>
                    <a:pt x="111" y="100"/>
                  </a:cubicBezTo>
                  <a:cubicBezTo>
                    <a:pt x="111" y="107"/>
                    <a:pt x="116" y="112"/>
                    <a:pt x="123" y="112"/>
                  </a:cubicBezTo>
                  <a:close/>
                  <a:moveTo>
                    <a:pt x="123" y="96"/>
                  </a:moveTo>
                  <a:cubicBezTo>
                    <a:pt x="125" y="96"/>
                    <a:pt x="127" y="98"/>
                    <a:pt x="127" y="100"/>
                  </a:cubicBezTo>
                  <a:cubicBezTo>
                    <a:pt x="127" y="102"/>
                    <a:pt x="125" y="104"/>
                    <a:pt x="123" y="104"/>
                  </a:cubicBezTo>
                  <a:cubicBezTo>
                    <a:pt x="121" y="104"/>
                    <a:pt x="119" y="102"/>
                    <a:pt x="119" y="100"/>
                  </a:cubicBezTo>
                  <a:cubicBezTo>
                    <a:pt x="119" y="98"/>
                    <a:pt x="121" y="96"/>
                    <a:pt x="123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7" name="Grupa 66"/>
          <p:cNvGrpSpPr/>
          <p:nvPr/>
        </p:nvGrpSpPr>
        <p:grpSpPr>
          <a:xfrm>
            <a:off x="7019877" y="2746883"/>
            <a:ext cx="616220" cy="616220"/>
            <a:chOff x="5495877" y="2746883"/>
            <a:chExt cx="616220" cy="616220"/>
          </a:xfrm>
        </p:grpSpPr>
        <p:sp>
          <p:nvSpPr>
            <p:cNvPr id="129" name="Oval 555"/>
            <p:cNvSpPr>
              <a:spLocks noChangeArrowheads="1"/>
            </p:cNvSpPr>
            <p:nvPr/>
          </p:nvSpPr>
          <p:spPr bwMode="auto">
            <a:xfrm>
              <a:off x="5495877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664"/>
            <p:cNvSpPr>
              <a:spLocks noEditPoints="1"/>
            </p:cNvSpPr>
            <p:nvPr/>
          </p:nvSpPr>
          <p:spPr bwMode="auto">
            <a:xfrm>
              <a:off x="5607177" y="2807510"/>
              <a:ext cx="393621" cy="444294"/>
            </a:xfrm>
            <a:custGeom>
              <a:avLst/>
              <a:gdLst>
                <a:gd name="T0" fmla="*/ 127 w 184"/>
                <a:gd name="T1" fmla="*/ 160 h 208"/>
                <a:gd name="T2" fmla="*/ 115 w 184"/>
                <a:gd name="T3" fmla="*/ 151 h 208"/>
                <a:gd name="T4" fmla="*/ 99 w 184"/>
                <a:gd name="T5" fmla="*/ 140 h 208"/>
                <a:gd name="T6" fmla="*/ 95 w 184"/>
                <a:gd name="T7" fmla="*/ 152 h 208"/>
                <a:gd name="T8" fmla="*/ 107 w 184"/>
                <a:gd name="T9" fmla="*/ 176 h 208"/>
                <a:gd name="T10" fmla="*/ 103 w 184"/>
                <a:gd name="T11" fmla="*/ 184 h 208"/>
                <a:gd name="T12" fmla="*/ 134 w 184"/>
                <a:gd name="T13" fmla="*/ 171 h 208"/>
                <a:gd name="T14" fmla="*/ 111 w 184"/>
                <a:gd name="T15" fmla="*/ 144 h 208"/>
                <a:gd name="T16" fmla="*/ 115 w 184"/>
                <a:gd name="T17" fmla="*/ 140 h 208"/>
                <a:gd name="T18" fmla="*/ 68 w 184"/>
                <a:gd name="T19" fmla="*/ 64 h 208"/>
                <a:gd name="T20" fmla="*/ 56 w 184"/>
                <a:gd name="T21" fmla="*/ 64 h 208"/>
                <a:gd name="T22" fmla="*/ 88 w 184"/>
                <a:gd name="T23" fmla="*/ 56 h 208"/>
                <a:gd name="T24" fmla="*/ 96 w 184"/>
                <a:gd name="T25" fmla="*/ 64 h 208"/>
                <a:gd name="T26" fmla="*/ 96 w 184"/>
                <a:gd name="T27" fmla="*/ 56 h 208"/>
                <a:gd name="T28" fmla="*/ 128 w 184"/>
                <a:gd name="T29" fmla="*/ 64 h 208"/>
                <a:gd name="T30" fmla="*/ 116 w 184"/>
                <a:gd name="T31" fmla="*/ 64 h 208"/>
                <a:gd name="T32" fmla="*/ 152 w 184"/>
                <a:gd name="T33" fmla="*/ 200 h 208"/>
                <a:gd name="T34" fmla="*/ 172 w 184"/>
                <a:gd name="T35" fmla="*/ 136 h 208"/>
                <a:gd name="T36" fmla="*/ 156 w 184"/>
                <a:gd name="T37" fmla="*/ 100 h 208"/>
                <a:gd name="T38" fmla="*/ 128 w 184"/>
                <a:gd name="T39" fmla="*/ 80 h 208"/>
                <a:gd name="T40" fmla="*/ 144 w 184"/>
                <a:gd name="T41" fmla="*/ 44 h 208"/>
                <a:gd name="T42" fmla="*/ 96 w 184"/>
                <a:gd name="T43" fmla="*/ 32 h 208"/>
                <a:gd name="T44" fmla="*/ 123 w 184"/>
                <a:gd name="T45" fmla="*/ 25 h 208"/>
                <a:gd name="T46" fmla="*/ 124 w 184"/>
                <a:gd name="T47" fmla="*/ 10 h 208"/>
                <a:gd name="T48" fmla="*/ 96 w 184"/>
                <a:gd name="T49" fmla="*/ 0 h 208"/>
                <a:gd name="T50" fmla="*/ 44 w 184"/>
                <a:gd name="T51" fmla="*/ 40 h 208"/>
                <a:gd name="T52" fmla="*/ 44 w 184"/>
                <a:gd name="T53" fmla="*/ 80 h 208"/>
                <a:gd name="T54" fmla="*/ 40 w 184"/>
                <a:gd name="T55" fmla="*/ 88 h 208"/>
                <a:gd name="T56" fmla="*/ 20 w 184"/>
                <a:gd name="T57" fmla="*/ 131 h 208"/>
                <a:gd name="T58" fmla="*/ 36 w 184"/>
                <a:gd name="T59" fmla="*/ 199 h 208"/>
                <a:gd name="T60" fmla="*/ 12 w 184"/>
                <a:gd name="T61" fmla="*/ 192 h 208"/>
                <a:gd name="T62" fmla="*/ 5 w 184"/>
                <a:gd name="T63" fmla="*/ 203 h 208"/>
                <a:gd name="T64" fmla="*/ 32 w 184"/>
                <a:gd name="T65" fmla="*/ 208 h 208"/>
                <a:gd name="T66" fmla="*/ 60 w 184"/>
                <a:gd name="T67" fmla="*/ 203 h 208"/>
                <a:gd name="T68" fmla="*/ 92 w 184"/>
                <a:gd name="T69" fmla="*/ 200 h 208"/>
                <a:gd name="T70" fmla="*/ 124 w 184"/>
                <a:gd name="T71" fmla="*/ 203 h 208"/>
                <a:gd name="T72" fmla="*/ 152 w 184"/>
                <a:gd name="T73" fmla="*/ 208 h 208"/>
                <a:gd name="T74" fmla="*/ 179 w 184"/>
                <a:gd name="T75" fmla="*/ 203 h 208"/>
                <a:gd name="T76" fmla="*/ 182 w 184"/>
                <a:gd name="T77" fmla="*/ 200 h 208"/>
                <a:gd name="T78" fmla="*/ 96 w 184"/>
                <a:gd name="T79" fmla="*/ 16 h 208"/>
                <a:gd name="T80" fmla="*/ 109 w 184"/>
                <a:gd name="T81" fmla="*/ 23 h 208"/>
                <a:gd name="T82" fmla="*/ 96 w 184"/>
                <a:gd name="T83" fmla="*/ 16 h 208"/>
                <a:gd name="T84" fmla="*/ 136 w 184"/>
                <a:gd name="T85" fmla="*/ 48 h 208"/>
                <a:gd name="T86" fmla="*/ 120 w 184"/>
                <a:gd name="T87" fmla="*/ 80 h 208"/>
                <a:gd name="T88" fmla="*/ 64 w 184"/>
                <a:gd name="T89" fmla="*/ 80 h 208"/>
                <a:gd name="T90" fmla="*/ 40 w 184"/>
                <a:gd name="T91" fmla="*/ 96 h 208"/>
                <a:gd name="T92" fmla="*/ 148 w 184"/>
                <a:gd name="T93" fmla="*/ 129 h 208"/>
                <a:gd name="T94" fmla="*/ 132 w 184"/>
                <a:gd name="T95" fmla="*/ 116 h 208"/>
                <a:gd name="T96" fmla="*/ 91 w 184"/>
                <a:gd name="T97" fmla="*/ 104 h 208"/>
                <a:gd name="T98" fmla="*/ 44 w 184"/>
                <a:gd name="T99" fmla="*/ 128 h 208"/>
                <a:gd name="T100" fmla="*/ 36 w 184"/>
                <a:gd name="T101" fmla="*/ 100 h 208"/>
                <a:gd name="T102" fmla="*/ 112 w 184"/>
                <a:gd name="T103" fmla="*/ 200 h 208"/>
                <a:gd name="T104" fmla="*/ 80 w 184"/>
                <a:gd name="T105" fmla="*/ 197 h 208"/>
                <a:gd name="T106" fmla="*/ 52 w 184"/>
                <a:gd name="T107" fmla="*/ 192 h 208"/>
                <a:gd name="T108" fmla="*/ 18 w 184"/>
                <a:gd name="T109" fmla="*/ 141 h 208"/>
                <a:gd name="T110" fmla="*/ 60 w 184"/>
                <a:gd name="T111" fmla="*/ 119 h 208"/>
                <a:gd name="T112" fmla="*/ 140 w 184"/>
                <a:gd name="T113" fmla="*/ 136 h 208"/>
                <a:gd name="T114" fmla="*/ 166 w 184"/>
                <a:gd name="T115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208">
                  <a:moveTo>
                    <a:pt x="115" y="176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9" y="150"/>
                    <a:pt x="123" y="145"/>
                    <a:pt x="123" y="140"/>
                  </a:cubicBezTo>
                  <a:cubicBezTo>
                    <a:pt x="123" y="133"/>
                    <a:pt x="117" y="128"/>
                    <a:pt x="111" y="128"/>
                  </a:cubicBezTo>
                  <a:cubicBezTo>
                    <a:pt x="104" y="128"/>
                    <a:pt x="99" y="133"/>
                    <a:pt x="99" y="140"/>
                  </a:cubicBezTo>
                  <a:cubicBezTo>
                    <a:pt x="99" y="145"/>
                    <a:pt x="102" y="150"/>
                    <a:pt x="107" y="151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6" y="185"/>
                    <a:pt x="108" y="186"/>
                    <a:pt x="111" y="186"/>
                  </a:cubicBezTo>
                  <a:cubicBezTo>
                    <a:pt x="113" y="186"/>
                    <a:pt x="116" y="185"/>
                    <a:pt x="118" y="184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0" y="165"/>
                    <a:pt x="130" y="165"/>
                    <a:pt x="130" y="165"/>
                  </a:cubicBezTo>
                  <a:lnTo>
                    <a:pt x="115" y="176"/>
                  </a:lnTo>
                  <a:close/>
                  <a:moveTo>
                    <a:pt x="111" y="144"/>
                  </a:moveTo>
                  <a:cubicBezTo>
                    <a:pt x="108" y="144"/>
                    <a:pt x="107" y="142"/>
                    <a:pt x="107" y="140"/>
                  </a:cubicBezTo>
                  <a:cubicBezTo>
                    <a:pt x="107" y="138"/>
                    <a:pt x="108" y="136"/>
                    <a:pt x="111" y="136"/>
                  </a:cubicBezTo>
                  <a:cubicBezTo>
                    <a:pt x="113" y="136"/>
                    <a:pt x="115" y="138"/>
                    <a:pt x="115" y="140"/>
                  </a:cubicBezTo>
                  <a:cubicBezTo>
                    <a:pt x="115" y="142"/>
                    <a:pt x="113" y="144"/>
                    <a:pt x="111" y="144"/>
                  </a:cubicBezTo>
                  <a:close/>
                  <a:moveTo>
                    <a:pt x="56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6" y="64"/>
                  </a:lnTo>
                  <a:close/>
                  <a:moveTo>
                    <a:pt x="76" y="64"/>
                  </a:moveTo>
                  <a:cubicBezTo>
                    <a:pt x="88" y="64"/>
                    <a:pt x="88" y="64"/>
                    <a:pt x="88" y="6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6" y="64"/>
                  </a:lnTo>
                  <a:close/>
                  <a:moveTo>
                    <a:pt x="96" y="64"/>
                  </a:moveTo>
                  <a:cubicBezTo>
                    <a:pt x="108" y="64"/>
                    <a:pt x="108" y="64"/>
                    <a:pt x="108" y="6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96" y="64"/>
                  </a:lnTo>
                  <a:close/>
                  <a:moveTo>
                    <a:pt x="116" y="64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16" y="56"/>
                    <a:pt x="116" y="56"/>
                    <a:pt x="116" y="56"/>
                  </a:cubicBezTo>
                  <a:lnTo>
                    <a:pt x="116" y="64"/>
                  </a:lnTo>
                  <a:close/>
                  <a:moveTo>
                    <a:pt x="172" y="192"/>
                  </a:moveTo>
                  <a:cubicBezTo>
                    <a:pt x="166" y="192"/>
                    <a:pt x="162" y="195"/>
                    <a:pt x="159" y="197"/>
                  </a:cubicBezTo>
                  <a:cubicBezTo>
                    <a:pt x="157" y="199"/>
                    <a:pt x="156" y="200"/>
                    <a:pt x="152" y="200"/>
                  </a:cubicBezTo>
                  <a:cubicBezTo>
                    <a:pt x="150" y="200"/>
                    <a:pt x="149" y="200"/>
                    <a:pt x="148" y="199"/>
                  </a:cubicBezTo>
                  <a:cubicBezTo>
                    <a:pt x="161" y="182"/>
                    <a:pt x="170" y="165"/>
                    <a:pt x="174" y="146"/>
                  </a:cubicBezTo>
                  <a:cubicBezTo>
                    <a:pt x="175" y="142"/>
                    <a:pt x="174" y="139"/>
                    <a:pt x="172" y="136"/>
                  </a:cubicBezTo>
                  <a:cubicBezTo>
                    <a:pt x="170" y="133"/>
                    <a:pt x="167" y="131"/>
                    <a:pt x="164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3"/>
                    <a:pt x="151" y="88"/>
                    <a:pt x="144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2" y="80"/>
                    <a:pt x="144" y="78"/>
                    <a:pt x="144" y="7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2"/>
                    <a:pt x="123" y="31"/>
                    <a:pt x="124" y="30"/>
                  </a:cubicBezTo>
                  <a:cubicBezTo>
                    <a:pt x="124" y="28"/>
                    <a:pt x="124" y="26"/>
                    <a:pt x="123" y="2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2"/>
                    <a:pt x="124" y="10"/>
                  </a:cubicBezTo>
                  <a:cubicBezTo>
                    <a:pt x="123" y="9"/>
                    <a:pt x="122" y="8"/>
                    <a:pt x="120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2" y="40"/>
                    <a:pt x="40" y="42"/>
                    <a:pt x="40" y="44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2" y="80"/>
                    <a:pt x="4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3" y="88"/>
                    <a:pt x="28" y="93"/>
                    <a:pt x="28" y="10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7" y="131"/>
                    <a:pt x="14" y="133"/>
                    <a:pt x="12" y="136"/>
                  </a:cubicBezTo>
                  <a:cubicBezTo>
                    <a:pt x="10" y="139"/>
                    <a:pt x="9" y="142"/>
                    <a:pt x="10" y="146"/>
                  </a:cubicBezTo>
                  <a:cubicBezTo>
                    <a:pt x="14" y="165"/>
                    <a:pt x="23" y="182"/>
                    <a:pt x="36" y="199"/>
                  </a:cubicBezTo>
                  <a:cubicBezTo>
                    <a:pt x="35" y="200"/>
                    <a:pt x="34" y="200"/>
                    <a:pt x="32" y="200"/>
                  </a:cubicBezTo>
                  <a:cubicBezTo>
                    <a:pt x="28" y="200"/>
                    <a:pt x="27" y="199"/>
                    <a:pt x="24" y="197"/>
                  </a:cubicBezTo>
                  <a:cubicBezTo>
                    <a:pt x="22" y="195"/>
                    <a:pt x="18" y="192"/>
                    <a:pt x="12" y="192"/>
                  </a:cubicBezTo>
                  <a:cubicBezTo>
                    <a:pt x="6" y="192"/>
                    <a:pt x="3" y="194"/>
                    <a:pt x="0" y="197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7" y="201"/>
                    <a:pt x="9" y="200"/>
                    <a:pt x="12" y="200"/>
                  </a:cubicBezTo>
                  <a:cubicBezTo>
                    <a:pt x="16" y="200"/>
                    <a:pt x="17" y="201"/>
                    <a:pt x="20" y="203"/>
                  </a:cubicBezTo>
                  <a:cubicBezTo>
                    <a:pt x="22" y="205"/>
                    <a:pt x="26" y="208"/>
                    <a:pt x="32" y="208"/>
                  </a:cubicBezTo>
                  <a:cubicBezTo>
                    <a:pt x="38" y="208"/>
                    <a:pt x="42" y="205"/>
                    <a:pt x="44" y="203"/>
                  </a:cubicBezTo>
                  <a:cubicBezTo>
                    <a:pt x="47" y="201"/>
                    <a:pt x="48" y="200"/>
                    <a:pt x="52" y="200"/>
                  </a:cubicBezTo>
                  <a:cubicBezTo>
                    <a:pt x="56" y="200"/>
                    <a:pt x="57" y="201"/>
                    <a:pt x="60" y="203"/>
                  </a:cubicBezTo>
                  <a:cubicBezTo>
                    <a:pt x="62" y="205"/>
                    <a:pt x="66" y="208"/>
                    <a:pt x="72" y="208"/>
                  </a:cubicBezTo>
                  <a:cubicBezTo>
                    <a:pt x="78" y="208"/>
                    <a:pt x="82" y="205"/>
                    <a:pt x="84" y="203"/>
                  </a:cubicBezTo>
                  <a:cubicBezTo>
                    <a:pt x="87" y="201"/>
                    <a:pt x="88" y="200"/>
                    <a:pt x="92" y="200"/>
                  </a:cubicBezTo>
                  <a:cubicBezTo>
                    <a:pt x="96" y="200"/>
                    <a:pt x="97" y="201"/>
                    <a:pt x="100" y="203"/>
                  </a:cubicBezTo>
                  <a:cubicBezTo>
                    <a:pt x="102" y="205"/>
                    <a:pt x="106" y="208"/>
                    <a:pt x="112" y="208"/>
                  </a:cubicBezTo>
                  <a:cubicBezTo>
                    <a:pt x="118" y="208"/>
                    <a:pt x="122" y="205"/>
                    <a:pt x="124" y="203"/>
                  </a:cubicBezTo>
                  <a:cubicBezTo>
                    <a:pt x="127" y="201"/>
                    <a:pt x="128" y="200"/>
                    <a:pt x="132" y="200"/>
                  </a:cubicBezTo>
                  <a:cubicBezTo>
                    <a:pt x="136" y="200"/>
                    <a:pt x="137" y="201"/>
                    <a:pt x="140" y="203"/>
                  </a:cubicBezTo>
                  <a:cubicBezTo>
                    <a:pt x="142" y="205"/>
                    <a:pt x="146" y="208"/>
                    <a:pt x="152" y="208"/>
                  </a:cubicBezTo>
                  <a:cubicBezTo>
                    <a:pt x="158" y="208"/>
                    <a:pt x="162" y="205"/>
                    <a:pt x="164" y="203"/>
                  </a:cubicBezTo>
                  <a:cubicBezTo>
                    <a:pt x="167" y="201"/>
                    <a:pt x="168" y="200"/>
                    <a:pt x="172" y="200"/>
                  </a:cubicBezTo>
                  <a:cubicBezTo>
                    <a:pt x="175" y="200"/>
                    <a:pt x="177" y="201"/>
                    <a:pt x="179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1" y="194"/>
                    <a:pt x="178" y="192"/>
                    <a:pt x="172" y="192"/>
                  </a:cubicBezTo>
                  <a:close/>
                  <a:moveTo>
                    <a:pt x="96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9"/>
                    <a:pt x="108" y="21"/>
                    <a:pt x="109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6"/>
                  </a:lnTo>
                  <a:close/>
                  <a:moveTo>
                    <a:pt x="48" y="72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72"/>
                    <a:pt x="136" y="72"/>
                    <a:pt x="136" y="72"/>
                  </a:cubicBezTo>
                  <a:lnTo>
                    <a:pt x="48" y="72"/>
                  </a:lnTo>
                  <a:close/>
                  <a:moveTo>
                    <a:pt x="120" y="80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120" y="80"/>
                  </a:lnTo>
                  <a:close/>
                  <a:moveTo>
                    <a:pt x="36" y="100"/>
                  </a:moveTo>
                  <a:cubicBezTo>
                    <a:pt x="36" y="98"/>
                    <a:pt x="38" y="96"/>
                    <a:pt x="4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6" y="96"/>
                    <a:pt x="148" y="98"/>
                    <a:pt x="148" y="10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6" y="128"/>
                    <a:pt x="132" y="128"/>
                    <a:pt x="132" y="116"/>
                  </a:cubicBezTo>
                  <a:cubicBezTo>
                    <a:pt x="132" y="114"/>
                    <a:pt x="131" y="113"/>
                    <a:pt x="129" y="112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1" y="104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3" y="113"/>
                    <a:pt x="52" y="114"/>
                    <a:pt x="52" y="116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00"/>
                  </a:lnTo>
                  <a:close/>
                  <a:moveTo>
                    <a:pt x="132" y="192"/>
                  </a:moveTo>
                  <a:cubicBezTo>
                    <a:pt x="126" y="192"/>
                    <a:pt x="122" y="195"/>
                    <a:pt x="120" y="197"/>
                  </a:cubicBezTo>
                  <a:cubicBezTo>
                    <a:pt x="117" y="199"/>
                    <a:pt x="116" y="200"/>
                    <a:pt x="112" y="200"/>
                  </a:cubicBezTo>
                  <a:cubicBezTo>
                    <a:pt x="108" y="200"/>
                    <a:pt x="107" y="199"/>
                    <a:pt x="104" y="197"/>
                  </a:cubicBezTo>
                  <a:cubicBezTo>
                    <a:pt x="102" y="195"/>
                    <a:pt x="98" y="192"/>
                    <a:pt x="92" y="192"/>
                  </a:cubicBezTo>
                  <a:cubicBezTo>
                    <a:pt x="86" y="192"/>
                    <a:pt x="82" y="195"/>
                    <a:pt x="80" y="197"/>
                  </a:cubicBezTo>
                  <a:cubicBezTo>
                    <a:pt x="77" y="199"/>
                    <a:pt x="76" y="200"/>
                    <a:pt x="72" y="200"/>
                  </a:cubicBezTo>
                  <a:cubicBezTo>
                    <a:pt x="68" y="200"/>
                    <a:pt x="67" y="199"/>
                    <a:pt x="64" y="197"/>
                  </a:cubicBezTo>
                  <a:cubicBezTo>
                    <a:pt x="62" y="195"/>
                    <a:pt x="58" y="192"/>
                    <a:pt x="52" y="192"/>
                  </a:cubicBezTo>
                  <a:cubicBezTo>
                    <a:pt x="48" y="192"/>
                    <a:pt x="45" y="193"/>
                    <a:pt x="43" y="195"/>
                  </a:cubicBezTo>
                  <a:cubicBezTo>
                    <a:pt x="30" y="178"/>
                    <a:pt x="22" y="162"/>
                    <a:pt x="18" y="144"/>
                  </a:cubicBezTo>
                  <a:cubicBezTo>
                    <a:pt x="17" y="143"/>
                    <a:pt x="18" y="142"/>
                    <a:pt x="18" y="141"/>
                  </a:cubicBezTo>
                  <a:cubicBezTo>
                    <a:pt x="19" y="140"/>
                    <a:pt x="20" y="139"/>
                    <a:pt x="21" y="13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54" y="136"/>
                    <a:pt x="59" y="130"/>
                    <a:pt x="60" y="11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30"/>
                    <a:pt x="130" y="136"/>
                    <a:pt x="140" y="136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4" y="139"/>
                    <a:pt x="165" y="140"/>
                    <a:pt x="166" y="141"/>
                  </a:cubicBezTo>
                  <a:cubicBezTo>
                    <a:pt x="166" y="142"/>
                    <a:pt x="167" y="143"/>
                    <a:pt x="166" y="144"/>
                  </a:cubicBezTo>
                  <a:cubicBezTo>
                    <a:pt x="162" y="162"/>
                    <a:pt x="154" y="178"/>
                    <a:pt x="141" y="195"/>
                  </a:cubicBezTo>
                  <a:cubicBezTo>
                    <a:pt x="139" y="193"/>
                    <a:pt x="136" y="192"/>
                    <a:pt x="132" y="1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9" name="Grupa 68"/>
          <p:cNvGrpSpPr/>
          <p:nvPr/>
        </p:nvGrpSpPr>
        <p:grpSpPr>
          <a:xfrm>
            <a:off x="5377530" y="2746883"/>
            <a:ext cx="615315" cy="616220"/>
            <a:chOff x="3853529" y="2746883"/>
            <a:chExt cx="615315" cy="616220"/>
          </a:xfrm>
        </p:grpSpPr>
        <p:sp>
          <p:nvSpPr>
            <p:cNvPr id="133" name="Oval 651"/>
            <p:cNvSpPr>
              <a:spLocks noChangeArrowheads="1"/>
            </p:cNvSpPr>
            <p:nvPr/>
          </p:nvSpPr>
          <p:spPr bwMode="auto">
            <a:xfrm>
              <a:off x="3853529" y="2746883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665"/>
            <p:cNvSpPr>
              <a:spLocks noEditPoints="1"/>
            </p:cNvSpPr>
            <p:nvPr/>
          </p:nvSpPr>
          <p:spPr bwMode="auto">
            <a:xfrm>
              <a:off x="3878865" y="2840990"/>
              <a:ext cx="564642" cy="351092"/>
            </a:xfrm>
            <a:custGeom>
              <a:avLst/>
              <a:gdLst>
                <a:gd name="T0" fmla="*/ 177 w 264"/>
                <a:gd name="T1" fmla="*/ 92 h 164"/>
                <a:gd name="T2" fmla="*/ 216 w 264"/>
                <a:gd name="T3" fmla="*/ 76 h 164"/>
                <a:gd name="T4" fmla="*/ 143 w 264"/>
                <a:gd name="T5" fmla="*/ 61 h 164"/>
                <a:gd name="T6" fmla="*/ 124 w 264"/>
                <a:gd name="T7" fmla="*/ 8 h 164"/>
                <a:gd name="T8" fmla="*/ 56 w 264"/>
                <a:gd name="T9" fmla="*/ 68 h 164"/>
                <a:gd name="T10" fmla="*/ 54 w 264"/>
                <a:gd name="T11" fmla="*/ 85 h 164"/>
                <a:gd name="T12" fmla="*/ 10 w 264"/>
                <a:gd name="T13" fmla="*/ 96 h 164"/>
                <a:gd name="T14" fmla="*/ 41 w 264"/>
                <a:gd name="T15" fmla="*/ 121 h 164"/>
                <a:gd name="T16" fmla="*/ 80 w 264"/>
                <a:gd name="T17" fmla="*/ 140 h 164"/>
                <a:gd name="T18" fmla="*/ 132 w 264"/>
                <a:gd name="T19" fmla="*/ 156 h 164"/>
                <a:gd name="T20" fmla="*/ 184 w 264"/>
                <a:gd name="T21" fmla="*/ 140 h 164"/>
                <a:gd name="T22" fmla="*/ 223 w 264"/>
                <a:gd name="T23" fmla="*/ 121 h 164"/>
                <a:gd name="T24" fmla="*/ 254 w 264"/>
                <a:gd name="T25" fmla="*/ 96 h 164"/>
                <a:gd name="T26" fmla="*/ 56 w 264"/>
                <a:gd name="T27" fmla="*/ 124 h 164"/>
                <a:gd name="T28" fmla="*/ 9 w 264"/>
                <a:gd name="T29" fmla="*/ 107 h 164"/>
                <a:gd name="T30" fmla="*/ 84 w 264"/>
                <a:gd name="T31" fmla="*/ 104 h 164"/>
                <a:gd name="T32" fmla="*/ 9 w 264"/>
                <a:gd name="T33" fmla="*/ 107 h 164"/>
                <a:gd name="T34" fmla="*/ 159 w 264"/>
                <a:gd name="T35" fmla="*/ 95 h 164"/>
                <a:gd name="T36" fmla="*/ 132 w 264"/>
                <a:gd name="T37" fmla="*/ 8 h 164"/>
                <a:gd name="T38" fmla="*/ 129 w 264"/>
                <a:gd name="T39" fmla="*/ 60 h 164"/>
                <a:gd name="T40" fmla="*/ 132 w 264"/>
                <a:gd name="T41" fmla="*/ 8 h 164"/>
                <a:gd name="T42" fmla="*/ 113 w 264"/>
                <a:gd name="T43" fmla="*/ 73 h 164"/>
                <a:gd name="T44" fmla="*/ 136 w 264"/>
                <a:gd name="T45" fmla="*/ 92 h 164"/>
                <a:gd name="T46" fmla="*/ 151 w 264"/>
                <a:gd name="T47" fmla="*/ 93 h 164"/>
                <a:gd name="T48" fmla="*/ 113 w 264"/>
                <a:gd name="T49" fmla="*/ 93 h 164"/>
                <a:gd name="T50" fmla="*/ 109 w 264"/>
                <a:gd name="T51" fmla="*/ 80 h 164"/>
                <a:gd name="T52" fmla="*/ 105 w 264"/>
                <a:gd name="T53" fmla="*/ 78 h 164"/>
                <a:gd name="T54" fmla="*/ 56 w 264"/>
                <a:gd name="T55" fmla="*/ 76 h 164"/>
                <a:gd name="T56" fmla="*/ 90 w 264"/>
                <a:gd name="T57" fmla="*/ 85 h 164"/>
                <a:gd name="T58" fmla="*/ 92 w 264"/>
                <a:gd name="T59" fmla="*/ 108 h 164"/>
                <a:gd name="T60" fmla="*/ 172 w 264"/>
                <a:gd name="T61" fmla="*/ 108 h 164"/>
                <a:gd name="T62" fmla="*/ 174 w 264"/>
                <a:gd name="T63" fmla="*/ 85 h 164"/>
                <a:gd name="T64" fmla="*/ 208 w 264"/>
                <a:gd name="T65" fmla="*/ 77 h 164"/>
                <a:gd name="T66" fmla="*/ 208 w 264"/>
                <a:gd name="T67" fmla="*/ 156 h 164"/>
                <a:gd name="T68" fmla="*/ 224 w 264"/>
                <a:gd name="T69" fmla="*/ 140 h 164"/>
                <a:gd name="T70" fmla="*/ 180 w 264"/>
                <a:gd name="T71" fmla="*/ 108 h 164"/>
                <a:gd name="T72" fmla="*/ 256 w 264"/>
                <a:gd name="T73" fmla="*/ 106 h 164"/>
                <a:gd name="T74" fmla="*/ 196 w 264"/>
                <a:gd name="T75" fmla="*/ 140 h 164"/>
                <a:gd name="T76" fmla="*/ 208 w 264"/>
                <a:gd name="T77" fmla="*/ 128 h 164"/>
                <a:gd name="T78" fmla="*/ 208 w 264"/>
                <a:gd name="T79" fmla="*/ 136 h 164"/>
                <a:gd name="T80" fmla="*/ 56 w 264"/>
                <a:gd name="T81" fmla="*/ 128 h 164"/>
                <a:gd name="T82" fmla="*/ 68 w 264"/>
                <a:gd name="T83" fmla="*/ 140 h 164"/>
                <a:gd name="T84" fmla="*/ 52 w 264"/>
                <a:gd name="T85" fmla="*/ 140 h 164"/>
                <a:gd name="T86" fmla="*/ 56 w 264"/>
                <a:gd name="T87" fmla="*/ 1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164">
                  <a:moveTo>
                    <a:pt x="254" y="96"/>
                  </a:move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3"/>
                    <a:pt x="177" y="92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3" y="84"/>
                    <a:pt x="216" y="80"/>
                    <a:pt x="216" y="77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6" y="72"/>
                    <a:pt x="212" y="68"/>
                    <a:pt x="208" y="68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54" y="65"/>
                    <a:pt x="149" y="63"/>
                    <a:pt x="143" y="6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6" y="0"/>
                    <a:pt x="132" y="0"/>
                  </a:cubicBezTo>
                  <a:cubicBezTo>
                    <a:pt x="128" y="0"/>
                    <a:pt x="124" y="3"/>
                    <a:pt x="124" y="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5" y="63"/>
                    <a:pt x="110" y="65"/>
                    <a:pt x="10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48" y="72"/>
                    <a:pt x="48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80"/>
                    <a:pt x="51" y="84"/>
                    <a:pt x="54" y="85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5"/>
                    <a:pt x="86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100"/>
                    <a:pt x="0" y="106"/>
                  </a:cubicBezTo>
                  <a:cubicBezTo>
                    <a:pt x="0" y="110"/>
                    <a:pt x="3" y="114"/>
                    <a:pt x="8" y="11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6" y="126"/>
                    <a:pt x="32" y="132"/>
                    <a:pt x="32" y="140"/>
                  </a:cubicBezTo>
                  <a:cubicBezTo>
                    <a:pt x="32" y="153"/>
                    <a:pt x="43" y="164"/>
                    <a:pt x="56" y="164"/>
                  </a:cubicBezTo>
                  <a:cubicBezTo>
                    <a:pt x="69" y="164"/>
                    <a:pt x="80" y="153"/>
                    <a:pt x="80" y="140"/>
                  </a:cubicBezTo>
                  <a:cubicBezTo>
                    <a:pt x="80" y="135"/>
                    <a:pt x="79" y="131"/>
                    <a:pt x="76" y="12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7" y="145"/>
                    <a:pt x="113" y="156"/>
                    <a:pt x="132" y="156"/>
                  </a:cubicBezTo>
                  <a:cubicBezTo>
                    <a:pt x="151" y="156"/>
                    <a:pt x="167" y="145"/>
                    <a:pt x="175" y="130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5" y="131"/>
                    <a:pt x="184" y="135"/>
                    <a:pt x="184" y="140"/>
                  </a:cubicBezTo>
                  <a:cubicBezTo>
                    <a:pt x="184" y="153"/>
                    <a:pt x="195" y="164"/>
                    <a:pt x="208" y="164"/>
                  </a:cubicBezTo>
                  <a:cubicBezTo>
                    <a:pt x="221" y="164"/>
                    <a:pt x="232" y="153"/>
                    <a:pt x="232" y="140"/>
                  </a:cubicBezTo>
                  <a:cubicBezTo>
                    <a:pt x="232" y="132"/>
                    <a:pt x="228" y="126"/>
                    <a:pt x="223" y="121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61" y="114"/>
                    <a:pt x="264" y="110"/>
                    <a:pt x="264" y="106"/>
                  </a:cubicBezTo>
                  <a:cubicBezTo>
                    <a:pt x="264" y="100"/>
                    <a:pt x="260" y="96"/>
                    <a:pt x="254" y="96"/>
                  </a:cubicBezTo>
                  <a:close/>
                  <a:moveTo>
                    <a:pt x="56" y="156"/>
                  </a:moveTo>
                  <a:cubicBezTo>
                    <a:pt x="47" y="156"/>
                    <a:pt x="40" y="149"/>
                    <a:pt x="40" y="140"/>
                  </a:cubicBezTo>
                  <a:cubicBezTo>
                    <a:pt x="40" y="131"/>
                    <a:pt x="47" y="124"/>
                    <a:pt x="56" y="124"/>
                  </a:cubicBezTo>
                  <a:cubicBezTo>
                    <a:pt x="65" y="124"/>
                    <a:pt x="72" y="131"/>
                    <a:pt x="72" y="140"/>
                  </a:cubicBezTo>
                  <a:cubicBezTo>
                    <a:pt x="72" y="149"/>
                    <a:pt x="65" y="156"/>
                    <a:pt x="56" y="156"/>
                  </a:cubicBezTo>
                  <a:close/>
                  <a:moveTo>
                    <a:pt x="9" y="107"/>
                  </a:moveTo>
                  <a:cubicBezTo>
                    <a:pt x="9" y="107"/>
                    <a:pt x="8" y="107"/>
                    <a:pt x="8" y="106"/>
                  </a:cubicBezTo>
                  <a:cubicBezTo>
                    <a:pt x="8" y="105"/>
                    <a:pt x="9" y="104"/>
                    <a:pt x="10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5"/>
                    <a:pt x="84" y="107"/>
                    <a:pt x="84" y="108"/>
                  </a:cubicBezTo>
                  <a:cubicBezTo>
                    <a:pt x="84" y="112"/>
                    <a:pt x="85" y="117"/>
                    <a:pt x="86" y="121"/>
                  </a:cubicBezTo>
                  <a:lnTo>
                    <a:pt x="9" y="107"/>
                  </a:lnTo>
                  <a:close/>
                  <a:moveTo>
                    <a:pt x="159" y="78"/>
                  </a:moveTo>
                  <a:cubicBezTo>
                    <a:pt x="164" y="83"/>
                    <a:pt x="169" y="90"/>
                    <a:pt x="171" y="98"/>
                  </a:cubicBezTo>
                  <a:cubicBezTo>
                    <a:pt x="167" y="97"/>
                    <a:pt x="163" y="96"/>
                    <a:pt x="159" y="95"/>
                  </a:cubicBezTo>
                  <a:cubicBezTo>
                    <a:pt x="158" y="89"/>
                    <a:pt x="157" y="84"/>
                    <a:pt x="155" y="80"/>
                  </a:cubicBezTo>
                  <a:cubicBezTo>
                    <a:pt x="156" y="79"/>
                    <a:pt x="157" y="79"/>
                    <a:pt x="159" y="78"/>
                  </a:cubicBezTo>
                  <a:close/>
                  <a:moveTo>
                    <a:pt x="132" y="8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4" y="60"/>
                    <a:pt x="133" y="60"/>
                    <a:pt x="132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32" y="8"/>
                  </a:lnTo>
                  <a:close/>
                  <a:moveTo>
                    <a:pt x="132" y="68"/>
                  </a:moveTo>
                  <a:cubicBezTo>
                    <a:pt x="139" y="68"/>
                    <a:pt x="145" y="70"/>
                    <a:pt x="151" y="73"/>
                  </a:cubicBezTo>
                  <a:cubicBezTo>
                    <a:pt x="139" y="77"/>
                    <a:pt x="125" y="77"/>
                    <a:pt x="113" y="73"/>
                  </a:cubicBezTo>
                  <a:cubicBezTo>
                    <a:pt x="119" y="70"/>
                    <a:pt x="125" y="68"/>
                    <a:pt x="132" y="68"/>
                  </a:cubicBezTo>
                  <a:close/>
                  <a:moveTo>
                    <a:pt x="151" y="93"/>
                  </a:moveTo>
                  <a:cubicBezTo>
                    <a:pt x="146" y="93"/>
                    <a:pt x="141" y="92"/>
                    <a:pt x="136" y="92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40" y="84"/>
                    <a:pt x="143" y="83"/>
                    <a:pt x="147" y="82"/>
                  </a:cubicBezTo>
                  <a:cubicBezTo>
                    <a:pt x="149" y="86"/>
                    <a:pt x="150" y="89"/>
                    <a:pt x="151" y="93"/>
                  </a:cubicBezTo>
                  <a:close/>
                  <a:moveTo>
                    <a:pt x="128" y="84"/>
                  </a:moveTo>
                  <a:cubicBezTo>
                    <a:pt x="128" y="92"/>
                    <a:pt x="128" y="92"/>
                    <a:pt x="128" y="92"/>
                  </a:cubicBezTo>
                  <a:cubicBezTo>
                    <a:pt x="123" y="92"/>
                    <a:pt x="118" y="93"/>
                    <a:pt x="113" y="93"/>
                  </a:cubicBezTo>
                  <a:cubicBezTo>
                    <a:pt x="114" y="89"/>
                    <a:pt x="115" y="86"/>
                    <a:pt x="117" y="82"/>
                  </a:cubicBezTo>
                  <a:cubicBezTo>
                    <a:pt x="121" y="83"/>
                    <a:pt x="124" y="84"/>
                    <a:pt x="128" y="84"/>
                  </a:cubicBezTo>
                  <a:close/>
                  <a:moveTo>
                    <a:pt x="109" y="80"/>
                  </a:moveTo>
                  <a:cubicBezTo>
                    <a:pt x="107" y="84"/>
                    <a:pt x="106" y="89"/>
                    <a:pt x="105" y="95"/>
                  </a:cubicBezTo>
                  <a:cubicBezTo>
                    <a:pt x="101" y="96"/>
                    <a:pt x="97" y="97"/>
                    <a:pt x="93" y="98"/>
                  </a:cubicBezTo>
                  <a:cubicBezTo>
                    <a:pt x="95" y="90"/>
                    <a:pt x="100" y="83"/>
                    <a:pt x="105" y="78"/>
                  </a:cubicBezTo>
                  <a:cubicBezTo>
                    <a:pt x="107" y="79"/>
                    <a:pt x="108" y="79"/>
                    <a:pt x="109" y="80"/>
                  </a:cubicBezTo>
                  <a:close/>
                  <a:moveTo>
                    <a:pt x="56" y="77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9"/>
                    <a:pt x="92" y="82"/>
                    <a:pt x="90" y="85"/>
                  </a:cubicBezTo>
                  <a:lnTo>
                    <a:pt x="56" y="77"/>
                  </a:lnTo>
                  <a:close/>
                  <a:moveTo>
                    <a:pt x="132" y="148"/>
                  </a:moveTo>
                  <a:cubicBezTo>
                    <a:pt x="110" y="148"/>
                    <a:pt x="92" y="130"/>
                    <a:pt x="92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2" y="103"/>
                    <a:pt x="116" y="100"/>
                    <a:pt x="132" y="100"/>
                  </a:cubicBezTo>
                  <a:cubicBezTo>
                    <a:pt x="148" y="100"/>
                    <a:pt x="162" y="103"/>
                    <a:pt x="172" y="108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2" y="130"/>
                    <a:pt x="154" y="148"/>
                    <a:pt x="132" y="148"/>
                  </a:cubicBezTo>
                  <a:close/>
                  <a:moveTo>
                    <a:pt x="174" y="85"/>
                  </a:moveTo>
                  <a:cubicBezTo>
                    <a:pt x="172" y="82"/>
                    <a:pt x="170" y="79"/>
                    <a:pt x="168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7"/>
                    <a:pt x="208" y="77"/>
                    <a:pt x="208" y="77"/>
                  </a:cubicBezTo>
                  <a:lnTo>
                    <a:pt x="174" y="85"/>
                  </a:lnTo>
                  <a:close/>
                  <a:moveTo>
                    <a:pt x="224" y="140"/>
                  </a:moveTo>
                  <a:cubicBezTo>
                    <a:pt x="224" y="149"/>
                    <a:pt x="217" y="156"/>
                    <a:pt x="208" y="156"/>
                  </a:cubicBezTo>
                  <a:cubicBezTo>
                    <a:pt x="199" y="156"/>
                    <a:pt x="192" y="149"/>
                    <a:pt x="192" y="140"/>
                  </a:cubicBezTo>
                  <a:cubicBezTo>
                    <a:pt x="192" y="131"/>
                    <a:pt x="199" y="124"/>
                    <a:pt x="208" y="124"/>
                  </a:cubicBezTo>
                  <a:cubicBezTo>
                    <a:pt x="217" y="124"/>
                    <a:pt x="224" y="131"/>
                    <a:pt x="224" y="140"/>
                  </a:cubicBezTo>
                  <a:close/>
                  <a:moveTo>
                    <a:pt x="255" y="107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9" y="117"/>
                    <a:pt x="180" y="112"/>
                    <a:pt x="180" y="108"/>
                  </a:cubicBezTo>
                  <a:cubicBezTo>
                    <a:pt x="180" y="107"/>
                    <a:pt x="180" y="105"/>
                    <a:pt x="180" y="104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5" y="104"/>
                    <a:pt x="256" y="105"/>
                    <a:pt x="256" y="106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208" y="128"/>
                  </a:moveTo>
                  <a:cubicBezTo>
                    <a:pt x="201" y="128"/>
                    <a:pt x="196" y="133"/>
                    <a:pt x="196" y="140"/>
                  </a:cubicBezTo>
                  <a:cubicBezTo>
                    <a:pt x="196" y="147"/>
                    <a:pt x="201" y="152"/>
                    <a:pt x="208" y="152"/>
                  </a:cubicBezTo>
                  <a:cubicBezTo>
                    <a:pt x="215" y="152"/>
                    <a:pt x="220" y="147"/>
                    <a:pt x="220" y="140"/>
                  </a:cubicBezTo>
                  <a:cubicBezTo>
                    <a:pt x="220" y="133"/>
                    <a:pt x="215" y="128"/>
                    <a:pt x="208" y="128"/>
                  </a:cubicBezTo>
                  <a:close/>
                  <a:moveTo>
                    <a:pt x="208" y="144"/>
                  </a:moveTo>
                  <a:cubicBezTo>
                    <a:pt x="206" y="144"/>
                    <a:pt x="204" y="142"/>
                    <a:pt x="204" y="140"/>
                  </a:cubicBezTo>
                  <a:cubicBezTo>
                    <a:pt x="204" y="138"/>
                    <a:pt x="206" y="136"/>
                    <a:pt x="208" y="136"/>
                  </a:cubicBezTo>
                  <a:cubicBezTo>
                    <a:pt x="210" y="136"/>
                    <a:pt x="212" y="138"/>
                    <a:pt x="212" y="140"/>
                  </a:cubicBezTo>
                  <a:cubicBezTo>
                    <a:pt x="212" y="142"/>
                    <a:pt x="210" y="144"/>
                    <a:pt x="208" y="144"/>
                  </a:cubicBezTo>
                  <a:close/>
                  <a:moveTo>
                    <a:pt x="56" y="128"/>
                  </a:moveTo>
                  <a:cubicBezTo>
                    <a:pt x="49" y="128"/>
                    <a:pt x="44" y="133"/>
                    <a:pt x="44" y="140"/>
                  </a:cubicBezTo>
                  <a:cubicBezTo>
                    <a:pt x="44" y="147"/>
                    <a:pt x="49" y="152"/>
                    <a:pt x="56" y="152"/>
                  </a:cubicBezTo>
                  <a:cubicBezTo>
                    <a:pt x="63" y="152"/>
                    <a:pt x="68" y="147"/>
                    <a:pt x="68" y="140"/>
                  </a:cubicBezTo>
                  <a:cubicBezTo>
                    <a:pt x="68" y="133"/>
                    <a:pt x="63" y="128"/>
                    <a:pt x="56" y="128"/>
                  </a:cubicBezTo>
                  <a:close/>
                  <a:moveTo>
                    <a:pt x="56" y="144"/>
                  </a:moveTo>
                  <a:cubicBezTo>
                    <a:pt x="54" y="144"/>
                    <a:pt x="52" y="142"/>
                    <a:pt x="52" y="140"/>
                  </a:cubicBezTo>
                  <a:cubicBezTo>
                    <a:pt x="52" y="138"/>
                    <a:pt x="54" y="136"/>
                    <a:pt x="56" y="136"/>
                  </a:cubicBezTo>
                  <a:cubicBezTo>
                    <a:pt x="58" y="136"/>
                    <a:pt x="60" y="138"/>
                    <a:pt x="60" y="140"/>
                  </a:cubicBezTo>
                  <a:cubicBezTo>
                    <a:pt x="60" y="142"/>
                    <a:pt x="58" y="144"/>
                    <a:pt x="56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1" name="Grupa 70"/>
          <p:cNvGrpSpPr/>
          <p:nvPr/>
        </p:nvGrpSpPr>
        <p:grpSpPr>
          <a:xfrm>
            <a:off x="2091023" y="2746883"/>
            <a:ext cx="616220" cy="616220"/>
            <a:chOff x="567023" y="2746883"/>
            <a:chExt cx="616220" cy="616220"/>
          </a:xfrm>
        </p:grpSpPr>
        <p:sp>
          <p:nvSpPr>
            <p:cNvPr id="137" name="Oval 541"/>
            <p:cNvSpPr>
              <a:spLocks noChangeArrowheads="1"/>
            </p:cNvSpPr>
            <p:nvPr/>
          </p:nvSpPr>
          <p:spPr bwMode="auto">
            <a:xfrm>
              <a:off x="567023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692"/>
            <p:cNvSpPr>
              <a:spLocks noEditPoints="1"/>
            </p:cNvSpPr>
            <p:nvPr/>
          </p:nvSpPr>
          <p:spPr bwMode="auto">
            <a:xfrm>
              <a:off x="665654" y="2918810"/>
              <a:ext cx="423482" cy="290465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3" name="Grupa 72"/>
          <p:cNvGrpSpPr/>
          <p:nvPr/>
        </p:nvGrpSpPr>
        <p:grpSpPr>
          <a:xfrm>
            <a:off x="7841504" y="2746883"/>
            <a:ext cx="616220" cy="616220"/>
            <a:chOff x="6317504" y="2746883"/>
            <a:chExt cx="616220" cy="616220"/>
          </a:xfrm>
        </p:grpSpPr>
        <p:sp>
          <p:nvSpPr>
            <p:cNvPr id="141" name="Oval 553"/>
            <p:cNvSpPr>
              <a:spLocks noChangeArrowheads="1"/>
            </p:cNvSpPr>
            <p:nvPr/>
          </p:nvSpPr>
          <p:spPr bwMode="auto">
            <a:xfrm>
              <a:off x="6317504" y="27468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704"/>
            <p:cNvSpPr>
              <a:spLocks noEditPoints="1"/>
            </p:cNvSpPr>
            <p:nvPr/>
          </p:nvSpPr>
          <p:spPr bwMode="auto">
            <a:xfrm>
              <a:off x="6375416" y="2875376"/>
              <a:ext cx="500396" cy="376428"/>
            </a:xfrm>
            <a:custGeom>
              <a:avLst/>
              <a:gdLst>
                <a:gd name="T0" fmla="*/ 209 w 234"/>
                <a:gd name="T1" fmla="*/ 44 h 176"/>
                <a:gd name="T2" fmla="*/ 193 w 234"/>
                <a:gd name="T3" fmla="*/ 8 h 176"/>
                <a:gd name="T4" fmla="*/ 33 w 234"/>
                <a:gd name="T5" fmla="*/ 0 h 176"/>
                <a:gd name="T6" fmla="*/ 41 w 234"/>
                <a:gd name="T7" fmla="*/ 43 h 176"/>
                <a:gd name="T8" fmla="*/ 17 w 234"/>
                <a:gd name="T9" fmla="*/ 44 h 176"/>
                <a:gd name="T10" fmla="*/ 7 w 234"/>
                <a:gd name="T11" fmla="*/ 113 h 176"/>
                <a:gd name="T12" fmla="*/ 234 w 234"/>
                <a:gd name="T13" fmla="*/ 111 h 176"/>
                <a:gd name="T14" fmla="*/ 49 w 234"/>
                <a:gd name="T15" fmla="*/ 37 h 176"/>
                <a:gd name="T16" fmla="*/ 65 w 234"/>
                <a:gd name="T17" fmla="*/ 28 h 176"/>
                <a:gd name="T18" fmla="*/ 73 w 234"/>
                <a:gd name="T19" fmla="*/ 8 h 176"/>
                <a:gd name="T20" fmla="*/ 113 w 234"/>
                <a:gd name="T21" fmla="*/ 16 h 176"/>
                <a:gd name="T22" fmla="*/ 113 w 234"/>
                <a:gd name="T23" fmla="*/ 8 h 176"/>
                <a:gd name="T24" fmla="*/ 121 w 234"/>
                <a:gd name="T25" fmla="*/ 16 h 176"/>
                <a:gd name="T26" fmla="*/ 137 w 234"/>
                <a:gd name="T27" fmla="*/ 18 h 176"/>
                <a:gd name="T28" fmla="*/ 145 w 234"/>
                <a:gd name="T29" fmla="*/ 8 h 176"/>
                <a:gd name="T30" fmla="*/ 185 w 234"/>
                <a:gd name="T31" fmla="*/ 37 h 176"/>
                <a:gd name="T32" fmla="*/ 185 w 234"/>
                <a:gd name="T33" fmla="*/ 8 h 176"/>
                <a:gd name="T34" fmla="*/ 179 w 234"/>
                <a:gd name="T35" fmla="*/ 168 h 176"/>
                <a:gd name="T36" fmla="*/ 173 w 234"/>
                <a:gd name="T37" fmla="*/ 138 h 176"/>
                <a:gd name="T38" fmla="*/ 157 w 234"/>
                <a:gd name="T39" fmla="*/ 104 h 176"/>
                <a:gd name="T40" fmla="*/ 165 w 234"/>
                <a:gd name="T41" fmla="*/ 72 h 176"/>
                <a:gd name="T42" fmla="*/ 145 w 234"/>
                <a:gd name="T43" fmla="*/ 64 h 176"/>
                <a:gd name="T44" fmla="*/ 143 w 234"/>
                <a:gd name="T45" fmla="*/ 52 h 176"/>
                <a:gd name="T46" fmla="*/ 145 w 234"/>
                <a:gd name="T47" fmla="*/ 40 h 176"/>
                <a:gd name="T48" fmla="*/ 113 w 234"/>
                <a:gd name="T49" fmla="*/ 32 h 176"/>
                <a:gd name="T50" fmla="*/ 69 w 234"/>
                <a:gd name="T51" fmla="*/ 80 h 176"/>
                <a:gd name="T52" fmla="*/ 65 w 234"/>
                <a:gd name="T53" fmla="*/ 104 h 176"/>
                <a:gd name="T54" fmla="*/ 55 w 234"/>
                <a:gd name="T55" fmla="*/ 139 h 176"/>
                <a:gd name="T56" fmla="*/ 50 w 234"/>
                <a:gd name="T57" fmla="*/ 165 h 176"/>
                <a:gd name="T58" fmla="*/ 27 w 234"/>
                <a:gd name="T59" fmla="*/ 168 h 176"/>
                <a:gd name="T60" fmla="*/ 30 w 234"/>
                <a:gd name="T61" fmla="*/ 171 h 176"/>
                <a:gd name="T62" fmla="*/ 57 w 234"/>
                <a:gd name="T63" fmla="*/ 176 h 176"/>
                <a:gd name="T64" fmla="*/ 85 w 234"/>
                <a:gd name="T65" fmla="*/ 171 h 176"/>
                <a:gd name="T66" fmla="*/ 117 w 234"/>
                <a:gd name="T67" fmla="*/ 168 h 176"/>
                <a:gd name="T68" fmla="*/ 150 w 234"/>
                <a:gd name="T69" fmla="*/ 171 h 176"/>
                <a:gd name="T70" fmla="*/ 177 w 234"/>
                <a:gd name="T71" fmla="*/ 176 h 176"/>
                <a:gd name="T72" fmla="*/ 204 w 234"/>
                <a:gd name="T73" fmla="*/ 171 h 176"/>
                <a:gd name="T74" fmla="*/ 207 w 234"/>
                <a:gd name="T75" fmla="*/ 168 h 176"/>
                <a:gd name="T76" fmla="*/ 184 w 234"/>
                <a:gd name="T77" fmla="*/ 165 h 176"/>
                <a:gd name="T78" fmla="*/ 134 w 234"/>
                <a:gd name="T79" fmla="*/ 49 h 176"/>
                <a:gd name="T80" fmla="*/ 121 w 234"/>
                <a:gd name="T81" fmla="*/ 56 h 176"/>
                <a:gd name="T82" fmla="*/ 149 w 234"/>
                <a:gd name="T83" fmla="*/ 80 h 176"/>
                <a:gd name="T84" fmla="*/ 85 w 234"/>
                <a:gd name="T85" fmla="*/ 80 h 176"/>
                <a:gd name="T86" fmla="*/ 165 w 234"/>
                <a:gd name="T87" fmla="*/ 136 h 176"/>
                <a:gd name="T88" fmla="*/ 69 w 234"/>
                <a:gd name="T89" fmla="*/ 136 h 176"/>
                <a:gd name="T90" fmla="*/ 170 w 234"/>
                <a:gd name="T91" fmla="*/ 165 h 176"/>
                <a:gd name="T92" fmla="*/ 137 w 234"/>
                <a:gd name="T93" fmla="*/ 168 h 176"/>
                <a:gd name="T94" fmla="*/ 105 w 234"/>
                <a:gd name="T95" fmla="*/ 165 h 176"/>
                <a:gd name="T96" fmla="*/ 77 w 234"/>
                <a:gd name="T97" fmla="*/ 160 h 176"/>
                <a:gd name="T98" fmla="*/ 57 w 234"/>
                <a:gd name="T99" fmla="*/ 147 h 176"/>
                <a:gd name="T100" fmla="*/ 128 w 234"/>
                <a:gd name="T101" fmla="*/ 135 h 176"/>
                <a:gd name="T102" fmla="*/ 93 w 234"/>
                <a:gd name="T103" fmla="*/ 96 h 176"/>
                <a:gd name="T104" fmla="*/ 93 w 234"/>
                <a:gd name="T105" fmla="*/ 88 h 176"/>
                <a:gd name="T106" fmla="*/ 141 w 234"/>
                <a:gd name="T107" fmla="*/ 96 h 176"/>
                <a:gd name="T108" fmla="*/ 125 w 234"/>
                <a:gd name="T109" fmla="*/ 9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" h="176">
                  <a:moveTo>
                    <a:pt x="217" y="70"/>
                  </a:moveTo>
                  <a:cubicBezTo>
                    <a:pt x="217" y="44"/>
                    <a:pt x="217" y="44"/>
                    <a:pt x="217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4" y="53"/>
                    <a:pt x="199" y="48"/>
                    <a:pt x="193" y="43"/>
                  </a:cubicBezTo>
                  <a:cubicBezTo>
                    <a:pt x="193" y="8"/>
                    <a:pt x="193" y="8"/>
                    <a:pt x="193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5" y="48"/>
                    <a:pt x="30" y="53"/>
                    <a:pt x="25" y="5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9" y="82"/>
                    <a:pt x="3" y="96"/>
                    <a:pt x="0" y="111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18" y="61"/>
                    <a:pt x="64" y="24"/>
                    <a:pt x="117" y="24"/>
                  </a:cubicBezTo>
                  <a:cubicBezTo>
                    <a:pt x="170" y="24"/>
                    <a:pt x="216" y="61"/>
                    <a:pt x="227" y="113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96"/>
                    <a:pt x="225" y="82"/>
                    <a:pt x="217" y="70"/>
                  </a:cubicBezTo>
                  <a:close/>
                  <a:moveTo>
                    <a:pt x="65" y="28"/>
                  </a:moveTo>
                  <a:cubicBezTo>
                    <a:pt x="59" y="31"/>
                    <a:pt x="54" y="34"/>
                    <a:pt x="49" y="3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5" y="8"/>
                    <a:pt x="65" y="8"/>
                    <a:pt x="65" y="8"/>
                  </a:cubicBezTo>
                  <a:lnTo>
                    <a:pt x="65" y="28"/>
                  </a:lnTo>
                  <a:close/>
                  <a:moveTo>
                    <a:pt x="89" y="19"/>
                  </a:moveTo>
                  <a:cubicBezTo>
                    <a:pt x="84" y="21"/>
                    <a:pt x="78" y="22"/>
                    <a:pt x="73" y="2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89" y="8"/>
                    <a:pt x="89" y="8"/>
                    <a:pt x="89" y="8"/>
                  </a:cubicBezTo>
                  <a:lnTo>
                    <a:pt x="89" y="19"/>
                  </a:lnTo>
                  <a:close/>
                  <a:moveTo>
                    <a:pt x="113" y="16"/>
                  </a:moveTo>
                  <a:cubicBezTo>
                    <a:pt x="108" y="16"/>
                    <a:pt x="102" y="17"/>
                    <a:pt x="97" y="1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13" y="8"/>
                    <a:pt x="113" y="8"/>
                    <a:pt x="113" y="8"/>
                  </a:cubicBezTo>
                  <a:lnTo>
                    <a:pt x="113" y="16"/>
                  </a:lnTo>
                  <a:close/>
                  <a:moveTo>
                    <a:pt x="137" y="18"/>
                  </a:moveTo>
                  <a:cubicBezTo>
                    <a:pt x="132" y="17"/>
                    <a:pt x="126" y="16"/>
                    <a:pt x="121" y="1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37" y="8"/>
                    <a:pt x="137" y="8"/>
                    <a:pt x="137" y="8"/>
                  </a:cubicBezTo>
                  <a:lnTo>
                    <a:pt x="137" y="18"/>
                  </a:lnTo>
                  <a:close/>
                  <a:moveTo>
                    <a:pt x="161" y="24"/>
                  </a:moveTo>
                  <a:cubicBezTo>
                    <a:pt x="156" y="22"/>
                    <a:pt x="150" y="21"/>
                    <a:pt x="145" y="19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61" y="8"/>
                    <a:pt x="161" y="8"/>
                    <a:pt x="161" y="8"/>
                  </a:cubicBezTo>
                  <a:lnTo>
                    <a:pt x="161" y="24"/>
                  </a:lnTo>
                  <a:close/>
                  <a:moveTo>
                    <a:pt x="185" y="37"/>
                  </a:moveTo>
                  <a:cubicBezTo>
                    <a:pt x="180" y="34"/>
                    <a:pt x="175" y="31"/>
                    <a:pt x="169" y="2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85" y="8"/>
                    <a:pt x="185" y="8"/>
                    <a:pt x="185" y="8"/>
                  </a:cubicBezTo>
                  <a:lnTo>
                    <a:pt x="185" y="37"/>
                  </a:lnTo>
                  <a:close/>
                  <a:moveTo>
                    <a:pt x="184" y="165"/>
                  </a:moveTo>
                  <a:cubicBezTo>
                    <a:pt x="183" y="166"/>
                    <a:pt x="181" y="167"/>
                    <a:pt x="179" y="168"/>
                  </a:cubicBezTo>
                  <a:cubicBezTo>
                    <a:pt x="182" y="162"/>
                    <a:pt x="184" y="155"/>
                    <a:pt x="185" y="147"/>
                  </a:cubicBezTo>
                  <a:cubicBezTo>
                    <a:pt x="185" y="144"/>
                    <a:pt x="183" y="140"/>
                    <a:pt x="179" y="139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6"/>
                    <a:pt x="171" y="104"/>
                    <a:pt x="169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7" y="64"/>
                    <a:pt x="148" y="63"/>
                    <a:pt x="149" y="62"/>
                  </a:cubicBezTo>
                  <a:cubicBezTo>
                    <a:pt x="149" y="60"/>
                    <a:pt x="149" y="58"/>
                    <a:pt x="148" y="57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6"/>
                    <a:pt x="149" y="44"/>
                    <a:pt x="149" y="42"/>
                  </a:cubicBezTo>
                  <a:cubicBezTo>
                    <a:pt x="148" y="41"/>
                    <a:pt x="147" y="40"/>
                    <a:pt x="145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3" y="104"/>
                    <a:pt x="61" y="106"/>
                    <a:pt x="61" y="10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1" y="140"/>
                    <a:pt x="49" y="144"/>
                    <a:pt x="49" y="147"/>
                  </a:cubicBezTo>
                  <a:cubicBezTo>
                    <a:pt x="50" y="155"/>
                    <a:pt x="52" y="162"/>
                    <a:pt x="55" y="168"/>
                  </a:cubicBezTo>
                  <a:cubicBezTo>
                    <a:pt x="53" y="167"/>
                    <a:pt x="51" y="166"/>
                    <a:pt x="50" y="165"/>
                  </a:cubicBezTo>
                  <a:cubicBezTo>
                    <a:pt x="47" y="163"/>
                    <a:pt x="43" y="160"/>
                    <a:pt x="37" y="160"/>
                  </a:cubicBezTo>
                  <a:cubicBezTo>
                    <a:pt x="31" y="160"/>
                    <a:pt x="28" y="162"/>
                    <a:pt x="25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69"/>
                    <a:pt x="34" y="168"/>
                    <a:pt x="37" y="168"/>
                  </a:cubicBezTo>
                  <a:cubicBezTo>
                    <a:pt x="41" y="168"/>
                    <a:pt x="42" y="169"/>
                    <a:pt x="45" y="171"/>
                  </a:cubicBezTo>
                  <a:cubicBezTo>
                    <a:pt x="47" y="173"/>
                    <a:pt x="51" y="176"/>
                    <a:pt x="57" y="176"/>
                  </a:cubicBezTo>
                  <a:cubicBezTo>
                    <a:pt x="63" y="176"/>
                    <a:pt x="67" y="173"/>
                    <a:pt x="70" y="171"/>
                  </a:cubicBezTo>
                  <a:cubicBezTo>
                    <a:pt x="72" y="169"/>
                    <a:pt x="73" y="168"/>
                    <a:pt x="77" y="168"/>
                  </a:cubicBezTo>
                  <a:cubicBezTo>
                    <a:pt x="81" y="168"/>
                    <a:pt x="82" y="169"/>
                    <a:pt x="85" y="171"/>
                  </a:cubicBezTo>
                  <a:cubicBezTo>
                    <a:pt x="87" y="173"/>
                    <a:pt x="91" y="176"/>
                    <a:pt x="97" y="176"/>
                  </a:cubicBezTo>
                  <a:cubicBezTo>
                    <a:pt x="103" y="176"/>
                    <a:pt x="107" y="173"/>
                    <a:pt x="110" y="171"/>
                  </a:cubicBezTo>
                  <a:cubicBezTo>
                    <a:pt x="112" y="169"/>
                    <a:pt x="113" y="168"/>
                    <a:pt x="117" y="168"/>
                  </a:cubicBezTo>
                  <a:cubicBezTo>
                    <a:pt x="121" y="168"/>
                    <a:pt x="122" y="169"/>
                    <a:pt x="125" y="171"/>
                  </a:cubicBezTo>
                  <a:cubicBezTo>
                    <a:pt x="127" y="173"/>
                    <a:pt x="131" y="176"/>
                    <a:pt x="137" y="176"/>
                  </a:cubicBezTo>
                  <a:cubicBezTo>
                    <a:pt x="143" y="176"/>
                    <a:pt x="147" y="173"/>
                    <a:pt x="150" y="171"/>
                  </a:cubicBezTo>
                  <a:cubicBezTo>
                    <a:pt x="152" y="169"/>
                    <a:pt x="153" y="168"/>
                    <a:pt x="157" y="168"/>
                  </a:cubicBezTo>
                  <a:cubicBezTo>
                    <a:pt x="161" y="168"/>
                    <a:pt x="162" y="169"/>
                    <a:pt x="165" y="171"/>
                  </a:cubicBezTo>
                  <a:cubicBezTo>
                    <a:pt x="167" y="173"/>
                    <a:pt x="171" y="176"/>
                    <a:pt x="177" y="176"/>
                  </a:cubicBezTo>
                  <a:cubicBezTo>
                    <a:pt x="183" y="176"/>
                    <a:pt x="187" y="173"/>
                    <a:pt x="189" y="171"/>
                  </a:cubicBezTo>
                  <a:cubicBezTo>
                    <a:pt x="192" y="169"/>
                    <a:pt x="193" y="168"/>
                    <a:pt x="197" y="168"/>
                  </a:cubicBezTo>
                  <a:cubicBezTo>
                    <a:pt x="200" y="168"/>
                    <a:pt x="202" y="169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6" y="162"/>
                    <a:pt x="203" y="160"/>
                    <a:pt x="197" y="160"/>
                  </a:cubicBezTo>
                  <a:cubicBezTo>
                    <a:pt x="191" y="160"/>
                    <a:pt x="187" y="163"/>
                    <a:pt x="184" y="165"/>
                  </a:cubicBezTo>
                  <a:close/>
                  <a:moveTo>
                    <a:pt x="121" y="48"/>
                  </a:moveTo>
                  <a:cubicBezTo>
                    <a:pt x="135" y="48"/>
                    <a:pt x="135" y="48"/>
                    <a:pt x="135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3" y="51"/>
                    <a:pt x="133" y="53"/>
                    <a:pt x="134" y="55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21" y="56"/>
                    <a:pt x="121" y="56"/>
                    <a:pt x="121" y="56"/>
                  </a:cubicBezTo>
                  <a:lnTo>
                    <a:pt x="121" y="48"/>
                  </a:lnTo>
                  <a:close/>
                  <a:moveTo>
                    <a:pt x="85" y="80"/>
                  </a:moveTo>
                  <a:cubicBezTo>
                    <a:pt x="149" y="80"/>
                    <a:pt x="149" y="80"/>
                    <a:pt x="149" y="80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85" y="104"/>
                    <a:pt x="85" y="104"/>
                    <a:pt x="85" y="104"/>
                  </a:cubicBezTo>
                  <a:lnTo>
                    <a:pt x="85" y="80"/>
                  </a:lnTo>
                  <a:close/>
                  <a:moveTo>
                    <a:pt x="69" y="112"/>
                  </a:moveTo>
                  <a:cubicBezTo>
                    <a:pt x="165" y="112"/>
                    <a:pt x="165" y="112"/>
                    <a:pt x="165" y="112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1" y="125"/>
                    <a:pt x="113" y="125"/>
                    <a:pt x="104" y="127"/>
                  </a:cubicBezTo>
                  <a:cubicBezTo>
                    <a:pt x="69" y="136"/>
                    <a:pt x="69" y="136"/>
                    <a:pt x="69" y="136"/>
                  </a:cubicBezTo>
                  <a:lnTo>
                    <a:pt x="69" y="112"/>
                  </a:lnTo>
                  <a:close/>
                  <a:moveTo>
                    <a:pt x="171" y="166"/>
                  </a:moveTo>
                  <a:cubicBezTo>
                    <a:pt x="170" y="166"/>
                    <a:pt x="170" y="165"/>
                    <a:pt x="170" y="165"/>
                  </a:cubicBezTo>
                  <a:cubicBezTo>
                    <a:pt x="167" y="163"/>
                    <a:pt x="163" y="160"/>
                    <a:pt x="157" y="160"/>
                  </a:cubicBezTo>
                  <a:cubicBezTo>
                    <a:pt x="151" y="160"/>
                    <a:pt x="147" y="163"/>
                    <a:pt x="145" y="165"/>
                  </a:cubicBezTo>
                  <a:cubicBezTo>
                    <a:pt x="142" y="167"/>
                    <a:pt x="141" y="168"/>
                    <a:pt x="137" y="168"/>
                  </a:cubicBezTo>
                  <a:cubicBezTo>
                    <a:pt x="133" y="168"/>
                    <a:pt x="132" y="167"/>
                    <a:pt x="130" y="165"/>
                  </a:cubicBezTo>
                  <a:cubicBezTo>
                    <a:pt x="127" y="163"/>
                    <a:pt x="123" y="160"/>
                    <a:pt x="117" y="160"/>
                  </a:cubicBezTo>
                  <a:cubicBezTo>
                    <a:pt x="111" y="160"/>
                    <a:pt x="107" y="163"/>
                    <a:pt x="105" y="165"/>
                  </a:cubicBezTo>
                  <a:cubicBezTo>
                    <a:pt x="102" y="167"/>
                    <a:pt x="101" y="168"/>
                    <a:pt x="97" y="168"/>
                  </a:cubicBezTo>
                  <a:cubicBezTo>
                    <a:pt x="93" y="168"/>
                    <a:pt x="92" y="167"/>
                    <a:pt x="90" y="165"/>
                  </a:cubicBezTo>
                  <a:cubicBezTo>
                    <a:pt x="87" y="163"/>
                    <a:pt x="83" y="160"/>
                    <a:pt x="77" y="160"/>
                  </a:cubicBezTo>
                  <a:cubicBezTo>
                    <a:pt x="71" y="160"/>
                    <a:pt x="67" y="163"/>
                    <a:pt x="65" y="165"/>
                  </a:cubicBezTo>
                  <a:cubicBezTo>
                    <a:pt x="64" y="165"/>
                    <a:pt x="64" y="166"/>
                    <a:pt x="63" y="166"/>
                  </a:cubicBezTo>
                  <a:cubicBezTo>
                    <a:pt x="60" y="161"/>
                    <a:pt x="58" y="154"/>
                    <a:pt x="57" y="147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10" y="134"/>
                    <a:pt x="113" y="133"/>
                    <a:pt x="117" y="133"/>
                  </a:cubicBezTo>
                  <a:cubicBezTo>
                    <a:pt x="121" y="133"/>
                    <a:pt x="124" y="134"/>
                    <a:pt x="128" y="135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6" y="154"/>
                    <a:pt x="174" y="161"/>
                    <a:pt x="171" y="166"/>
                  </a:cubicBezTo>
                  <a:close/>
                  <a:moveTo>
                    <a:pt x="93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93" y="88"/>
                    <a:pt x="93" y="88"/>
                    <a:pt x="93" y="88"/>
                  </a:cubicBezTo>
                  <a:lnTo>
                    <a:pt x="93" y="96"/>
                  </a:lnTo>
                  <a:close/>
                  <a:moveTo>
                    <a:pt x="125" y="96"/>
                  </a:moveTo>
                  <a:cubicBezTo>
                    <a:pt x="141" y="96"/>
                    <a:pt x="141" y="96"/>
                    <a:pt x="141" y="96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25" y="88"/>
                    <a:pt x="125" y="88"/>
                    <a:pt x="125" y="88"/>
                  </a:cubicBezTo>
                  <a:lnTo>
                    <a:pt x="125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5" name="Grupa 74"/>
          <p:cNvGrpSpPr/>
          <p:nvPr/>
        </p:nvGrpSpPr>
        <p:grpSpPr>
          <a:xfrm>
            <a:off x="2912649" y="3773417"/>
            <a:ext cx="616220" cy="616220"/>
            <a:chOff x="1388649" y="3773417"/>
            <a:chExt cx="616220" cy="616220"/>
          </a:xfrm>
        </p:grpSpPr>
        <p:sp>
          <p:nvSpPr>
            <p:cNvPr id="201" name="Oval 639"/>
            <p:cNvSpPr>
              <a:spLocks noChangeArrowheads="1"/>
            </p:cNvSpPr>
            <p:nvPr/>
          </p:nvSpPr>
          <p:spPr bwMode="auto">
            <a:xfrm>
              <a:off x="1388649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59"/>
            <p:cNvSpPr>
              <a:spLocks noEditPoints="1"/>
            </p:cNvSpPr>
            <p:nvPr/>
          </p:nvSpPr>
          <p:spPr bwMode="auto">
            <a:xfrm>
              <a:off x="1502664" y="3867524"/>
              <a:ext cx="389096" cy="394526"/>
            </a:xfrm>
            <a:custGeom>
              <a:avLst/>
              <a:gdLst>
                <a:gd name="T0" fmla="*/ 15 w 182"/>
                <a:gd name="T1" fmla="*/ 120 h 184"/>
                <a:gd name="T2" fmla="*/ 47 w 182"/>
                <a:gd name="T3" fmla="*/ 184 h 184"/>
                <a:gd name="T4" fmla="*/ 79 w 182"/>
                <a:gd name="T5" fmla="*/ 120 h 184"/>
                <a:gd name="T6" fmla="*/ 71 w 182"/>
                <a:gd name="T7" fmla="*/ 168 h 184"/>
                <a:gd name="T8" fmla="*/ 23 w 182"/>
                <a:gd name="T9" fmla="*/ 168 h 184"/>
                <a:gd name="T10" fmla="*/ 47 w 182"/>
                <a:gd name="T11" fmla="*/ 168 h 184"/>
                <a:gd name="T12" fmla="*/ 71 w 182"/>
                <a:gd name="T13" fmla="*/ 168 h 184"/>
                <a:gd name="T14" fmla="*/ 47 w 182"/>
                <a:gd name="T15" fmla="*/ 160 h 184"/>
                <a:gd name="T16" fmla="*/ 23 w 182"/>
                <a:gd name="T17" fmla="*/ 147 h 184"/>
                <a:gd name="T18" fmla="*/ 71 w 182"/>
                <a:gd name="T19" fmla="*/ 147 h 184"/>
                <a:gd name="T20" fmla="*/ 71 w 182"/>
                <a:gd name="T21" fmla="*/ 136 h 184"/>
                <a:gd name="T22" fmla="*/ 23 w 182"/>
                <a:gd name="T23" fmla="*/ 136 h 184"/>
                <a:gd name="T24" fmla="*/ 47 w 182"/>
                <a:gd name="T25" fmla="*/ 136 h 184"/>
                <a:gd name="T26" fmla="*/ 71 w 182"/>
                <a:gd name="T27" fmla="*/ 136 h 184"/>
                <a:gd name="T28" fmla="*/ 23 w 182"/>
                <a:gd name="T29" fmla="*/ 120 h 184"/>
                <a:gd name="T30" fmla="*/ 71 w 182"/>
                <a:gd name="T31" fmla="*/ 120 h 184"/>
                <a:gd name="T32" fmla="*/ 181 w 182"/>
                <a:gd name="T33" fmla="*/ 78 h 184"/>
                <a:gd name="T34" fmla="*/ 95 w 182"/>
                <a:gd name="T35" fmla="*/ 0 h 184"/>
                <a:gd name="T36" fmla="*/ 87 w 182"/>
                <a:gd name="T37" fmla="*/ 8 h 184"/>
                <a:gd name="T38" fmla="*/ 2 w 182"/>
                <a:gd name="T39" fmla="*/ 83 h 184"/>
                <a:gd name="T40" fmla="*/ 25 w 182"/>
                <a:gd name="T41" fmla="*/ 76 h 184"/>
                <a:gd name="T42" fmla="*/ 62 w 182"/>
                <a:gd name="T43" fmla="*/ 98 h 184"/>
                <a:gd name="T44" fmla="*/ 87 w 182"/>
                <a:gd name="T45" fmla="*/ 156 h 184"/>
                <a:gd name="T46" fmla="*/ 103 w 182"/>
                <a:gd name="T47" fmla="*/ 184 h 184"/>
                <a:gd name="T48" fmla="*/ 111 w 182"/>
                <a:gd name="T49" fmla="*/ 176 h 184"/>
                <a:gd name="T50" fmla="*/ 119 w 182"/>
                <a:gd name="T51" fmla="*/ 156 h 184"/>
                <a:gd name="T52" fmla="*/ 111 w 182"/>
                <a:gd name="T53" fmla="*/ 144 h 184"/>
                <a:gd name="T54" fmla="*/ 135 w 182"/>
                <a:gd name="T55" fmla="*/ 128 h 184"/>
                <a:gd name="T56" fmla="*/ 159 w 182"/>
                <a:gd name="T57" fmla="*/ 144 h 184"/>
                <a:gd name="T58" fmla="*/ 167 w 182"/>
                <a:gd name="T59" fmla="*/ 184 h 184"/>
                <a:gd name="T60" fmla="*/ 157 w 182"/>
                <a:gd name="T61" fmla="*/ 129 h 184"/>
                <a:gd name="T62" fmla="*/ 167 w 182"/>
                <a:gd name="T63" fmla="*/ 96 h 184"/>
                <a:gd name="T64" fmla="*/ 175 w 182"/>
                <a:gd name="T65" fmla="*/ 83 h 184"/>
                <a:gd name="T66" fmla="*/ 181 w 182"/>
                <a:gd name="T67" fmla="*/ 78 h 184"/>
                <a:gd name="T68" fmla="*/ 103 w 182"/>
                <a:gd name="T69" fmla="*/ 144 h 184"/>
                <a:gd name="T70" fmla="*/ 95 w 182"/>
                <a:gd name="T71" fmla="*/ 156 h 184"/>
                <a:gd name="T72" fmla="*/ 107 w 182"/>
                <a:gd name="T73" fmla="*/ 81 h 184"/>
                <a:gd name="T74" fmla="*/ 122 w 182"/>
                <a:gd name="T75" fmla="*/ 125 h 184"/>
                <a:gd name="T76" fmla="*/ 135 w 182"/>
                <a:gd name="T77" fmla="*/ 120 h 184"/>
                <a:gd name="T78" fmla="*/ 113 w 182"/>
                <a:gd name="T79" fmla="*/ 87 h 184"/>
                <a:gd name="T80" fmla="*/ 124 w 182"/>
                <a:gd name="T81" fmla="*/ 100 h 184"/>
                <a:gd name="T82" fmla="*/ 150 w 182"/>
                <a:gd name="T83" fmla="*/ 77 h 184"/>
                <a:gd name="T84" fmla="*/ 135 w 182"/>
                <a:gd name="T85" fmla="*/ 120 h 184"/>
                <a:gd name="T86" fmla="*/ 124 w 182"/>
                <a:gd name="T87" fmla="*/ 88 h 184"/>
                <a:gd name="T88" fmla="*/ 89 w 182"/>
                <a:gd name="T89" fmla="*/ 68 h 184"/>
                <a:gd name="T90" fmla="*/ 25 w 182"/>
                <a:gd name="T91" fmla="*/ 68 h 184"/>
                <a:gd name="T92" fmla="*/ 91 w 182"/>
                <a:gd name="T93" fmla="*/ 16 h 184"/>
                <a:gd name="T94" fmla="*/ 157 w 182"/>
                <a:gd name="T95" fmla="*/ 68 h 184"/>
                <a:gd name="T96" fmla="*/ 119 w 182"/>
                <a:gd name="T97" fmla="*/ 69 h 184"/>
                <a:gd name="T98" fmla="*/ 113 w 182"/>
                <a:gd name="T99" fmla="*/ 26 h 184"/>
                <a:gd name="T100" fmla="*/ 55 w 182"/>
                <a:gd name="T101" fmla="*/ 67 h 184"/>
                <a:gd name="T102" fmla="*/ 76 w 182"/>
                <a:gd name="T103" fmla="*/ 30 h 184"/>
                <a:gd name="T104" fmla="*/ 55 w 182"/>
                <a:gd name="T105" fmla="*/ 6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4">
                  <a:moveTo>
                    <a:pt x="47" y="104"/>
                  </a:moveTo>
                  <a:cubicBezTo>
                    <a:pt x="31" y="104"/>
                    <a:pt x="15" y="109"/>
                    <a:pt x="15" y="120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79"/>
                    <a:pt x="31" y="184"/>
                    <a:pt x="47" y="184"/>
                  </a:cubicBezTo>
                  <a:cubicBezTo>
                    <a:pt x="63" y="184"/>
                    <a:pt x="79" y="179"/>
                    <a:pt x="79" y="168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09"/>
                    <a:pt x="63" y="104"/>
                    <a:pt x="47" y="104"/>
                  </a:cubicBezTo>
                  <a:close/>
                  <a:moveTo>
                    <a:pt x="71" y="168"/>
                  </a:moveTo>
                  <a:cubicBezTo>
                    <a:pt x="71" y="171"/>
                    <a:pt x="62" y="176"/>
                    <a:pt x="47" y="176"/>
                  </a:cubicBezTo>
                  <a:cubicBezTo>
                    <a:pt x="32" y="176"/>
                    <a:pt x="23" y="171"/>
                    <a:pt x="23" y="168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9" y="166"/>
                    <a:pt x="38" y="168"/>
                    <a:pt x="47" y="168"/>
                  </a:cubicBezTo>
                  <a:cubicBezTo>
                    <a:pt x="56" y="168"/>
                    <a:pt x="65" y="166"/>
                    <a:pt x="71" y="163"/>
                  </a:cubicBezTo>
                  <a:lnTo>
                    <a:pt x="71" y="168"/>
                  </a:lnTo>
                  <a:close/>
                  <a:moveTo>
                    <a:pt x="71" y="152"/>
                  </a:moveTo>
                  <a:cubicBezTo>
                    <a:pt x="71" y="155"/>
                    <a:pt x="62" y="160"/>
                    <a:pt x="47" y="160"/>
                  </a:cubicBezTo>
                  <a:cubicBezTo>
                    <a:pt x="32" y="160"/>
                    <a:pt x="23" y="155"/>
                    <a:pt x="23" y="152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9" y="150"/>
                    <a:pt x="38" y="152"/>
                    <a:pt x="47" y="152"/>
                  </a:cubicBezTo>
                  <a:cubicBezTo>
                    <a:pt x="56" y="152"/>
                    <a:pt x="65" y="150"/>
                    <a:pt x="71" y="147"/>
                  </a:cubicBezTo>
                  <a:lnTo>
                    <a:pt x="71" y="152"/>
                  </a:lnTo>
                  <a:close/>
                  <a:moveTo>
                    <a:pt x="71" y="136"/>
                  </a:moveTo>
                  <a:cubicBezTo>
                    <a:pt x="71" y="139"/>
                    <a:pt x="62" y="144"/>
                    <a:pt x="47" y="144"/>
                  </a:cubicBezTo>
                  <a:cubicBezTo>
                    <a:pt x="32" y="144"/>
                    <a:pt x="23" y="139"/>
                    <a:pt x="23" y="136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9" y="134"/>
                    <a:pt x="38" y="136"/>
                    <a:pt x="47" y="136"/>
                  </a:cubicBezTo>
                  <a:cubicBezTo>
                    <a:pt x="56" y="136"/>
                    <a:pt x="65" y="134"/>
                    <a:pt x="71" y="131"/>
                  </a:cubicBezTo>
                  <a:lnTo>
                    <a:pt x="71" y="136"/>
                  </a:lnTo>
                  <a:close/>
                  <a:moveTo>
                    <a:pt x="47" y="128"/>
                  </a:moveTo>
                  <a:cubicBezTo>
                    <a:pt x="32" y="128"/>
                    <a:pt x="23" y="123"/>
                    <a:pt x="23" y="120"/>
                  </a:cubicBezTo>
                  <a:cubicBezTo>
                    <a:pt x="23" y="117"/>
                    <a:pt x="32" y="112"/>
                    <a:pt x="47" y="112"/>
                  </a:cubicBezTo>
                  <a:cubicBezTo>
                    <a:pt x="62" y="112"/>
                    <a:pt x="71" y="117"/>
                    <a:pt x="71" y="120"/>
                  </a:cubicBezTo>
                  <a:cubicBezTo>
                    <a:pt x="71" y="123"/>
                    <a:pt x="62" y="128"/>
                    <a:pt x="47" y="128"/>
                  </a:cubicBezTo>
                  <a:close/>
                  <a:moveTo>
                    <a:pt x="181" y="78"/>
                  </a:moveTo>
                  <a:cubicBezTo>
                    <a:pt x="168" y="38"/>
                    <a:pt x="133" y="10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49" y="10"/>
                    <a:pt x="14" y="38"/>
                    <a:pt x="1" y="78"/>
                  </a:cubicBezTo>
                  <a:cubicBezTo>
                    <a:pt x="0" y="80"/>
                    <a:pt x="1" y="82"/>
                    <a:pt x="2" y="83"/>
                  </a:cubicBezTo>
                  <a:cubicBezTo>
                    <a:pt x="4" y="84"/>
                    <a:pt x="6" y="84"/>
                    <a:pt x="7" y="83"/>
                  </a:cubicBezTo>
                  <a:cubicBezTo>
                    <a:pt x="13" y="78"/>
                    <a:pt x="19" y="76"/>
                    <a:pt x="25" y="76"/>
                  </a:cubicBezTo>
                  <a:cubicBezTo>
                    <a:pt x="37" y="76"/>
                    <a:pt x="48" y="84"/>
                    <a:pt x="54" y="98"/>
                  </a:cubicBezTo>
                  <a:cubicBezTo>
                    <a:pt x="56" y="101"/>
                    <a:pt x="60" y="101"/>
                    <a:pt x="62" y="98"/>
                  </a:cubicBezTo>
                  <a:cubicBezTo>
                    <a:pt x="67" y="86"/>
                    <a:pt x="77" y="78"/>
                    <a:pt x="87" y="76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66"/>
                    <a:pt x="94" y="174"/>
                    <a:pt x="103" y="176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20" y="174"/>
                    <a:pt x="127" y="166"/>
                    <a:pt x="127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61"/>
                    <a:pt x="116" y="166"/>
                    <a:pt x="111" y="167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1"/>
                    <a:pt x="113" y="138"/>
                    <a:pt x="116" y="13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7" y="138"/>
                    <a:pt x="159" y="141"/>
                    <a:pt x="159" y="14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7" y="138"/>
                    <a:pt x="163" y="132"/>
                    <a:pt x="157" y="129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59" y="120"/>
                    <a:pt x="167" y="109"/>
                    <a:pt x="167" y="96"/>
                  </a:cubicBezTo>
                  <a:cubicBezTo>
                    <a:pt x="167" y="88"/>
                    <a:pt x="164" y="82"/>
                    <a:pt x="160" y="76"/>
                  </a:cubicBezTo>
                  <a:cubicBezTo>
                    <a:pt x="165" y="77"/>
                    <a:pt x="170" y="79"/>
                    <a:pt x="175" y="83"/>
                  </a:cubicBezTo>
                  <a:cubicBezTo>
                    <a:pt x="176" y="84"/>
                    <a:pt x="178" y="84"/>
                    <a:pt x="180" y="83"/>
                  </a:cubicBezTo>
                  <a:cubicBezTo>
                    <a:pt x="181" y="82"/>
                    <a:pt x="182" y="80"/>
                    <a:pt x="181" y="78"/>
                  </a:cubicBezTo>
                  <a:close/>
                  <a:moveTo>
                    <a:pt x="113" y="129"/>
                  </a:moveTo>
                  <a:cubicBezTo>
                    <a:pt x="107" y="132"/>
                    <a:pt x="103" y="138"/>
                    <a:pt x="103" y="144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98" y="166"/>
                    <a:pt x="95" y="161"/>
                    <a:pt x="95" y="15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9" y="77"/>
                    <a:pt x="103" y="79"/>
                    <a:pt x="107" y="81"/>
                  </a:cubicBezTo>
                  <a:cubicBezTo>
                    <a:pt x="104" y="86"/>
                    <a:pt x="103" y="91"/>
                    <a:pt x="103" y="96"/>
                  </a:cubicBezTo>
                  <a:cubicBezTo>
                    <a:pt x="103" y="109"/>
                    <a:pt x="111" y="120"/>
                    <a:pt x="122" y="125"/>
                  </a:cubicBezTo>
                  <a:lnTo>
                    <a:pt x="113" y="129"/>
                  </a:lnTo>
                  <a:close/>
                  <a:moveTo>
                    <a:pt x="135" y="120"/>
                  </a:moveTo>
                  <a:cubicBezTo>
                    <a:pt x="122" y="120"/>
                    <a:pt x="111" y="109"/>
                    <a:pt x="111" y="96"/>
                  </a:cubicBezTo>
                  <a:cubicBezTo>
                    <a:pt x="111" y="93"/>
                    <a:pt x="112" y="89"/>
                    <a:pt x="113" y="87"/>
                  </a:cubicBezTo>
                  <a:cubicBezTo>
                    <a:pt x="116" y="90"/>
                    <a:pt x="118" y="93"/>
                    <a:pt x="120" y="98"/>
                  </a:cubicBezTo>
                  <a:cubicBezTo>
                    <a:pt x="121" y="99"/>
                    <a:pt x="123" y="100"/>
                    <a:pt x="124" y="100"/>
                  </a:cubicBezTo>
                  <a:cubicBezTo>
                    <a:pt x="126" y="100"/>
                    <a:pt x="127" y="99"/>
                    <a:pt x="128" y="98"/>
                  </a:cubicBezTo>
                  <a:cubicBezTo>
                    <a:pt x="133" y="87"/>
                    <a:pt x="141" y="80"/>
                    <a:pt x="150" y="77"/>
                  </a:cubicBezTo>
                  <a:cubicBezTo>
                    <a:pt x="155" y="81"/>
                    <a:pt x="159" y="88"/>
                    <a:pt x="159" y="96"/>
                  </a:cubicBezTo>
                  <a:cubicBezTo>
                    <a:pt x="159" y="109"/>
                    <a:pt x="148" y="120"/>
                    <a:pt x="135" y="120"/>
                  </a:cubicBezTo>
                  <a:close/>
                  <a:moveTo>
                    <a:pt x="157" y="68"/>
                  </a:moveTo>
                  <a:cubicBezTo>
                    <a:pt x="144" y="68"/>
                    <a:pt x="132" y="75"/>
                    <a:pt x="124" y="88"/>
                  </a:cubicBezTo>
                  <a:cubicBezTo>
                    <a:pt x="116" y="76"/>
                    <a:pt x="105" y="69"/>
                    <a:pt x="93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77" y="69"/>
                    <a:pt x="66" y="76"/>
                    <a:pt x="58" y="88"/>
                  </a:cubicBezTo>
                  <a:cubicBezTo>
                    <a:pt x="50" y="75"/>
                    <a:pt x="38" y="68"/>
                    <a:pt x="25" y="68"/>
                  </a:cubicBezTo>
                  <a:cubicBezTo>
                    <a:pt x="21" y="68"/>
                    <a:pt x="17" y="69"/>
                    <a:pt x="13" y="70"/>
                  </a:cubicBezTo>
                  <a:cubicBezTo>
                    <a:pt x="28" y="37"/>
                    <a:pt x="58" y="16"/>
                    <a:pt x="91" y="16"/>
                  </a:cubicBezTo>
                  <a:cubicBezTo>
                    <a:pt x="124" y="16"/>
                    <a:pt x="154" y="37"/>
                    <a:pt x="169" y="70"/>
                  </a:cubicBezTo>
                  <a:cubicBezTo>
                    <a:pt x="165" y="69"/>
                    <a:pt x="161" y="68"/>
                    <a:pt x="157" y="68"/>
                  </a:cubicBezTo>
                  <a:close/>
                  <a:moveTo>
                    <a:pt x="106" y="30"/>
                  </a:moveTo>
                  <a:cubicBezTo>
                    <a:pt x="111" y="39"/>
                    <a:pt x="115" y="53"/>
                    <a:pt x="119" y="69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3" y="50"/>
                    <a:pt x="118" y="36"/>
                    <a:pt x="113" y="26"/>
                  </a:cubicBezTo>
                  <a:lnTo>
                    <a:pt x="106" y="30"/>
                  </a:lnTo>
                  <a:close/>
                  <a:moveTo>
                    <a:pt x="55" y="67"/>
                  </a:moveTo>
                  <a:cubicBezTo>
                    <a:pt x="63" y="69"/>
                    <a:pt x="63" y="69"/>
                    <a:pt x="63" y="69"/>
                  </a:cubicBezTo>
                  <a:cubicBezTo>
                    <a:pt x="67" y="53"/>
                    <a:pt x="71" y="39"/>
                    <a:pt x="76" y="30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4" y="36"/>
                    <a:pt x="59" y="50"/>
                    <a:pt x="55" y="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7" name="Grupa 76"/>
          <p:cNvGrpSpPr/>
          <p:nvPr/>
        </p:nvGrpSpPr>
        <p:grpSpPr>
          <a:xfrm>
            <a:off x="5377530" y="3773417"/>
            <a:ext cx="615315" cy="616220"/>
            <a:chOff x="3853529" y="3773417"/>
            <a:chExt cx="615315" cy="616220"/>
          </a:xfrm>
        </p:grpSpPr>
        <p:sp>
          <p:nvSpPr>
            <p:cNvPr id="198" name="Oval 567"/>
            <p:cNvSpPr>
              <a:spLocks noChangeArrowheads="1"/>
            </p:cNvSpPr>
            <p:nvPr/>
          </p:nvSpPr>
          <p:spPr bwMode="auto">
            <a:xfrm>
              <a:off x="3853529" y="377341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Freeform 688"/>
            <p:cNvSpPr>
              <a:spLocks noEditPoints="1"/>
            </p:cNvSpPr>
            <p:nvPr/>
          </p:nvSpPr>
          <p:spPr bwMode="auto">
            <a:xfrm>
              <a:off x="3981116" y="3919102"/>
              <a:ext cx="360140" cy="32575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1" name="Grupa 100"/>
          <p:cNvGrpSpPr/>
          <p:nvPr/>
        </p:nvGrpSpPr>
        <p:grpSpPr>
          <a:xfrm>
            <a:off x="8663131" y="3773417"/>
            <a:ext cx="615315" cy="616220"/>
            <a:chOff x="7139130" y="3773417"/>
            <a:chExt cx="615315" cy="616220"/>
          </a:xfrm>
        </p:grpSpPr>
        <p:sp>
          <p:nvSpPr>
            <p:cNvPr id="195" name="Oval 559"/>
            <p:cNvSpPr>
              <a:spLocks noChangeArrowheads="1"/>
            </p:cNvSpPr>
            <p:nvPr/>
          </p:nvSpPr>
          <p:spPr bwMode="auto">
            <a:xfrm>
              <a:off x="7139130" y="377341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689"/>
            <p:cNvSpPr>
              <a:spLocks noEditPoints="1"/>
            </p:cNvSpPr>
            <p:nvPr/>
          </p:nvSpPr>
          <p:spPr bwMode="auto">
            <a:xfrm>
              <a:off x="7233237" y="3945343"/>
              <a:ext cx="442484" cy="342043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9" name="Grupa 108"/>
          <p:cNvGrpSpPr/>
          <p:nvPr/>
        </p:nvGrpSpPr>
        <p:grpSpPr>
          <a:xfrm>
            <a:off x="7841504" y="3773417"/>
            <a:ext cx="616220" cy="616220"/>
            <a:chOff x="6317504" y="3773417"/>
            <a:chExt cx="616220" cy="616220"/>
          </a:xfrm>
        </p:grpSpPr>
        <p:sp>
          <p:nvSpPr>
            <p:cNvPr id="192" name="Oval 557"/>
            <p:cNvSpPr>
              <a:spLocks noChangeArrowheads="1"/>
            </p:cNvSpPr>
            <p:nvPr/>
          </p:nvSpPr>
          <p:spPr bwMode="auto">
            <a:xfrm>
              <a:off x="6317504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696"/>
            <p:cNvSpPr>
              <a:spLocks noEditPoints="1"/>
            </p:cNvSpPr>
            <p:nvPr/>
          </p:nvSpPr>
          <p:spPr bwMode="auto">
            <a:xfrm>
              <a:off x="6419754" y="3901909"/>
              <a:ext cx="410813" cy="360140"/>
            </a:xfrm>
            <a:custGeom>
              <a:avLst/>
              <a:gdLst>
                <a:gd name="T0" fmla="*/ 184 w 192"/>
                <a:gd name="T1" fmla="*/ 100 h 168"/>
                <a:gd name="T2" fmla="*/ 188 w 192"/>
                <a:gd name="T3" fmla="*/ 92 h 168"/>
                <a:gd name="T4" fmla="*/ 164 w 192"/>
                <a:gd name="T5" fmla="*/ 24 h 168"/>
                <a:gd name="T6" fmla="*/ 116 w 192"/>
                <a:gd name="T7" fmla="*/ 0 h 168"/>
                <a:gd name="T8" fmla="*/ 64 w 192"/>
                <a:gd name="T9" fmla="*/ 24 h 168"/>
                <a:gd name="T10" fmla="*/ 1 w 192"/>
                <a:gd name="T11" fmla="*/ 91 h 168"/>
                <a:gd name="T12" fmla="*/ 12 w 192"/>
                <a:gd name="T13" fmla="*/ 96 h 168"/>
                <a:gd name="T14" fmla="*/ 0 w 192"/>
                <a:gd name="T15" fmla="*/ 104 h 168"/>
                <a:gd name="T16" fmla="*/ 180 w 192"/>
                <a:gd name="T17" fmla="*/ 168 h 168"/>
                <a:gd name="T18" fmla="*/ 72 w 192"/>
                <a:gd name="T19" fmla="*/ 12 h 168"/>
                <a:gd name="T20" fmla="*/ 120 w 192"/>
                <a:gd name="T21" fmla="*/ 12 h 168"/>
                <a:gd name="T22" fmla="*/ 72 w 192"/>
                <a:gd name="T23" fmla="*/ 12 h 168"/>
                <a:gd name="T24" fmla="*/ 8 w 192"/>
                <a:gd name="T25" fmla="*/ 156 h 168"/>
                <a:gd name="T26" fmla="*/ 28 w 192"/>
                <a:gd name="T27" fmla="*/ 100 h 168"/>
                <a:gd name="T28" fmla="*/ 9 w 192"/>
                <a:gd name="T29" fmla="*/ 84 h 168"/>
                <a:gd name="T30" fmla="*/ 183 w 192"/>
                <a:gd name="T31" fmla="*/ 84 h 168"/>
                <a:gd name="T32" fmla="*/ 164 w 192"/>
                <a:gd name="T33" fmla="*/ 100 h 168"/>
                <a:gd name="T34" fmla="*/ 184 w 192"/>
                <a:gd name="T35" fmla="*/ 156 h 168"/>
                <a:gd name="T36" fmla="*/ 97 w 192"/>
                <a:gd name="T37" fmla="*/ 84 h 168"/>
                <a:gd name="T38" fmla="*/ 113 w 192"/>
                <a:gd name="T39" fmla="*/ 87 h 168"/>
                <a:gd name="T40" fmla="*/ 148 w 192"/>
                <a:gd name="T41" fmla="*/ 100 h 168"/>
                <a:gd name="T42" fmla="*/ 136 w 192"/>
                <a:gd name="T43" fmla="*/ 81 h 168"/>
                <a:gd name="T44" fmla="*/ 149 w 192"/>
                <a:gd name="T45" fmla="*/ 68 h 168"/>
                <a:gd name="T46" fmla="*/ 168 w 192"/>
                <a:gd name="T47" fmla="*/ 80 h 168"/>
                <a:gd name="T48" fmla="*/ 140 w 192"/>
                <a:gd name="T49" fmla="*/ 40 h 168"/>
                <a:gd name="T50" fmla="*/ 103 w 192"/>
                <a:gd name="T51" fmla="*/ 56 h 168"/>
                <a:gd name="T52" fmla="*/ 44 w 192"/>
                <a:gd name="T53" fmla="*/ 44 h 168"/>
                <a:gd name="T54" fmla="*/ 48 w 192"/>
                <a:gd name="T55" fmla="*/ 92 h 168"/>
                <a:gd name="T56" fmla="*/ 123 w 192"/>
                <a:gd name="T57" fmla="*/ 56 h 168"/>
                <a:gd name="T58" fmla="*/ 157 w 192"/>
                <a:gd name="T59" fmla="*/ 63 h 168"/>
                <a:gd name="T60" fmla="*/ 131 w 192"/>
                <a:gd name="T61" fmla="*/ 71 h 168"/>
                <a:gd name="T62" fmla="*/ 137 w 192"/>
                <a:gd name="T63" fmla="*/ 96 h 168"/>
                <a:gd name="T64" fmla="*/ 104 w 192"/>
                <a:gd name="T65" fmla="*/ 72 h 168"/>
                <a:gd name="T66" fmla="*/ 44 w 192"/>
                <a:gd name="T67" fmla="*/ 52 h 168"/>
                <a:gd name="T68" fmla="*/ 96 w 192"/>
                <a:gd name="T69" fmla="*/ 60 h 168"/>
                <a:gd name="T70" fmla="*/ 44 w 192"/>
                <a:gd name="T71" fmla="*/ 84 h 168"/>
                <a:gd name="T72" fmla="*/ 153 w 192"/>
                <a:gd name="T73" fmla="*/ 112 h 168"/>
                <a:gd name="T74" fmla="*/ 104 w 192"/>
                <a:gd name="T75" fmla="*/ 116 h 168"/>
                <a:gd name="T76" fmla="*/ 48 w 192"/>
                <a:gd name="T77" fmla="*/ 104 h 168"/>
                <a:gd name="T78" fmla="*/ 44 w 192"/>
                <a:gd name="T79" fmla="*/ 152 h 168"/>
                <a:gd name="T80" fmla="*/ 92 w 192"/>
                <a:gd name="T81" fmla="*/ 152 h 168"/>
                <a:gd name="T82" fmla="*/ 150 w 192"/>
                <a:gd name="T83" fmla="*/ 144 h 168"/>
                <a:gd name="T84" fmla="*/ 169 w 192"/>
                <a:gd name="T85" fmla="*/ 140 h 168"/>
                <a:gd name="T86" fmla="*/ 169 w 192"/>
                <a:gd name="T87" fmla="*/ 116 h 168"/>
                <a:gd name="T88" fmla="*/ 88 w 192"/>
                <a:gd name="T89" fmla="*/ 140 h 168"/>
                <a:gd name="T90" fmla="*/ 80 w 192"/>
                <a:gd name="T91" fmla="*/ 139 h 168"/>
                <a:gd name="T92" fmla="*/ 28 w 192"/>
                <a:gd name="T93" fmla="*/ 128 h 168"/>
                <a:gd name="T94" fmla="*/ 80 w 192"/>
                <a:gd name="T95" fmla="*/ 117 h 168"/>
                <a:gd name="T96" fmla="*/ 88 w 192"/>
                <a:gd name="T97" fmla="*/ 116 h 168"/>
                <a:gd name="T98" fmla="*/ 96 w 192"/>
                <a:gd name="T99" fmla="*/ 140 h 168"/>
                <a:gd name="T100" fmla="*/ 146 w 192"/>
                <a:gd name="T101" fmla="*/ 132 h 168"/>
                <a:gd name="T102" fmla="*/ 104 w 192"/>
                <a:gd name="T103" fmla="*/ 124 h 168"/>
                <a:gd name="T104" fmla="*/ 153 w 192"/>
                <a:gd name="T105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168">
                  <a:moveTo>
                    <a:pt x="192" y="104"/>
                  </a:moveTo>
                  <a:cubicBezTo>
                    <a:pt x="192" y="102"/>
                    <a:pt x="190" y="100"/>
                    <a:pt x="188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2" y="100"/>
                    <a:pt x="180" y="98"/>
                    <a:pt x="180" y="96"/>
                  </a:cubicBezTo>
                  <a:cubicBezTo>
                    <a:pt x="180" y="94"/>
                    <a:pt x="182" y="92"/>
                    <a:pt x="184" y="92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2"/>
                    <a:pt x="190" y="92"/>
                    <a:pt x="191" y="91"/>
                  </a:cubicBezTo>
                  <a:cubicBezTo>
                    <a:pt x="191" y="90"/>
                    <a:pt x="192" y="89"/>
                    <a:pt x="192" y="88"/>
                  </a:cubicBezTo>
                  <a:cubicBezTo>
                    <a:pt x="190" y="57"/>
                    <a:pt x="181" y="24"/>
                    <a:pt x="164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9" y="0"/>
                    <a:pt x="64" y="5"/>
                    <a:pt x="64" y="1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1" y="24"/>
                    <a:pt x="2" y="57"/>
                    <a:pt x="0" y="88"/>
                  </a:cubicBezTo>
                  <a:cubicBezTo>
                    <a:pt x="0" y="89"/>
                    <a:pt x="1" y="90"/>
                    <a:pt x="1" y="91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2"/>
                    <a:pt x="12" y="94"/>
                    <a:pt x="12" y="96"/>
                  </a:cubicBezTo>
                  <a:cubicBezTo>
                    <a:pt x="12" y="98"/>
                    <a:pt x="10" y="100"/>
                    <a:pt x="8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0"/>
                    <a:pt x="0" y="102"/>
                    <a:pt x="0" y="10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7" y="168"/>
                    <a:pt x="192" y="163"/>
                    <a:pt x="192" y="156"/>
                  </a:cubicBezTo>
                  <a:lnTo>
                    <a:pt x="192" y="104"/>
                  </a:lnTo>
                  <a:close/>
                  <a:moveTo>
                    <a:pt x="72" y="12"/>
                  </a:moveTo>
                  <a:cubicBezTo>
                    <a:pt x="72" y="10"/>
                    <a:pt x="74" y="8"/>
                    <a:pt x="7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72" y="24"/>
                    <a:pt x="72" y="24"/>
                    <a:pt x="72" y="24"/>
                  </a:cubicBezTo>
                  <a:lnTo>
                    <a:pt x="72" y="12"/>
                  </a:lnTo>
                  <a:close/>
                  <a:moveTo>
                    <a:pt x="180" y="160"/>
                  </a:move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3" y="108"/>
                    <a:pt x="18" y="105"/>
                    <a:pt x="1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88"/>
                    <a:pt x="14" y="84"/>
                    <a:pt x="9" y="84"/>
                  </a:cubicBezTo>
                  <a:cubicBezTo>
                    <a:pt x="11" y="53"/>
                    <a:pt x="20" y="32"/>
                    <a:pt x="28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72" y="32"/>
                    <a:pt x="181" y="53"/>
                    <a:pt x="183" y="84"/>
                  </a:cubicBezTo>
                  <a:cubicBezTo>
                    <a:pt x="178" y="84"/>
                    <a:pt x="174" y="88"/>
                    <a:pt x="173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4" y="105"/>
                    <a:pt x="179" y="108"/>
                    <a:pt x="184" y="108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8"/>
                    <a:pt x="182" y="160"/>
                    <a:pt x="180" y="160"/>
                  </a:cubicBezTo>
                  <a:close/>
                  <a:moveTo>
                    <a:pt x="48" y="92"/>
                  </a:moveTo>
                  <a:cubicBezTo>
                    <a:pt x="97" y="84"/>
                    <a:pt x="97" y="84"/>
                    <a:pt x="97" y="84"/>
                  </a:cubicBezTo>
                  <a:cubicBezTo>
                    <a:pt x="100" y="84"/>
                    <a:pt x="102" y="82"/>
                    <a:pt x="103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6" y="81"/>
                    <a:pt x="112" y="85"/>
                    <a:pt x="113" y="87"/>
                  </a:cubicBezTo>
                  <a:cubicBezTo>
                    <a:pt x="113" y="87"/>
                    <a:pt x="126" y="104"/>
                    <a:pt x="140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6" y="103"/>
                    <a:pt x="147" y="102"/>
                    <a:pt x="148" y="100"/>
                  </a:cubicBezTo>
                  <a:cubicBezTo>
                    <a:pt x="149" y="98"/>
                    <a:pt x="148" y="96"/>
                    <a:pt x="146" y="9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2"/>
                    <a:pt x="136" y="81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40" y="71"/>
                    <a:pt x="141" y="71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0" y="68"/>
                    <a:pt x="151" y="68"/>
                    <a:pt x="152" y="6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4" y="80"/>
                    <a:pt x="166" y="81"/>
                    <a:pt x="168" y="80"/>
                  </a:cubicBezTo>
                  <a:cubicBezTo>
                    <a:pt x="170" y="79"/>
                    <a:pt x="172" y="78"/>
                    <a:pt x="172" y="75"/>
                  </a:cubicBezTo>
                  <a:cubicBezTo>
                    <a:pt x="172" y="75"/>
                    <a:pt x="172" y="75"/>
                    <a:pt x="172" y="72"/>
                  </a:cubicBezTo>
                  <a:cubicBezTo>
                    <a:pt x="172" y="54"/>
                    <a:pt x="158" y="40"/>
                    <a:pt x="140" y="40"/>
                  </a:cubicBezTo>
                  <a:cubicBezTo>
                    <a:pt x="130" y="40"/>
                    <a:pt x="119" y="49"/>
                    <a:pt x="118" y="50"/>
                  </a:cubicBezTo>
                  <a:cubicBezTo>
                    <a:pt x="117" y="51"/>
                    <a:pt x="106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4"/>
                    <a:pt x="100" y="52"/>
                    <a:pt x="97" y="52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5" y="44"/>
                    <a:pt x="44" y="44"/>
                  </a:cubicBezTo>
                  <a:cubicBezTo>
                    <a:pt x="31" y="44"/>
                    <a:pt x="20" y="55"/>
                    <a:pt x="20" y="68"/>
                  </a:cubicBezTo>
                  <a:cubicBezTo>
                    <a:pt x="20" y="81"/>
                    <a:pt x="31" y="92"/>
                    <a:pt x="44" y="92"/>
                  </a:cubicBezTo>
                  <a:cubicBezTo>
                    <a:pt x="45" y="92"/>
                    <a:pt x="47" y="92"/>
                    <a:pt x="48" y="92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8" y="64"/>
                    <a:pt x="121" y="57"/>
                    <a:pt x="123" y="56"/>
                  </a:cubicBezTo>
                  <a:cubicBezTo>
                    <a:pt x="126" y="54"/>
                    <a:pt x="134" y="48"/>
                    <a:pt x="140" y="48"/>
                  </a:cubicBezTo>
                  <a:cubicBezTo>
                    <a:pt x="152" y="48"/>
                    <a:pt x="162" y="57"/>
                    <a:pt x="164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5" y="60"/>
                    <a:pt x="150" y="59"/>
                    <a:pt x="147" y="60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35" y="64"/>
                    <a:pt x="132" y="67"/>
                    <a:pt x="131" y="71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7" y="82"/>
                    <a:pt x="128" y="87"/>
                    <a:pt x="131" y="89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29" y="94"/>
                    <a:pt x="122" y="85"/>
                    <a:pt x="119" y="82"/>
                  </a:cubicBezTo>
                  <a:cubicBezTo>
                    <a:pt x="118" y="80"/>
                    <a:pt x="108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64"/>
                  </a:lnTo>
                  <a:close/>
                  <a:moveTo>
                    <a:pt x="28" y="68"/>
                  </a:moveTo>
                  <a:cubicBezTo>
                    <a:pt x="28" y="59"/>
                    <a:pt x="35" y="52"/>
                    <a:pt x="44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4"/>
                    <a:pt x="45" y="84"/>
                    <a:pt x="44" y="84"/>
                  </a:cubicBezTo>
                  <a:cubicBezTo>
                    <a:pt x="35" y="84"/>
                    <a:pt x="28" y="77"/>
                    <a:pt x="28" y="68"/>
                  </a:cubicBezTo>
                  <a:close/>
                  <a:moveTo>
                    <a:pt x="169" y="116"/>
                  </a:move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1" y="112"/>
                    <a:pt x="150" y="112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4" y="109"/>
                    <a:pt x="99" y="104"/>
                    <a:pt x="92" y="104"/>
                  </a:cubicBezTo>
                  <a:cubicBezTo>
                    <a:pt x="88" y="104"/>
                    <a:pt x="84" y="106"/>
                    <a:pt x="82" y="110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5" y="104"/>
                    <a:pt x="44" y="104"/>
                  </a:cubicBezTo>
                  <a:cubicBezTo>
                    <a:pt x="31" y="104"/>
                    <a:pt x="20" y="115"/>
                    <a:pt x="20" y="128"/>
                  </a:cubicBezTo>
                  <a:cubicBezTo>
                    <a:pt x="20" y="141"/>
                    <a:pt x="31" y="152"/>
                    <a:pt x="44" y="152"/>
                  </a:cubicBezTo>
                  <a:cubicBezTo>
                    <a:pt x="45" y="152"/>
                    <a:pt x="47" y="152"/>
                    <a:pt x="48" y="152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4" y="150"/>
                    <a:pt x="88" y="152"/>
                    <a:pt x="92" y="152"/>
                  </a:cubicBezTo>
                  <a:cubicBezTo>
                    <a:pt x="99" y="152"/>
                    <a:pt x="104" y="147"/>
                    <a:pt x="104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1" y="144"/>
                    <a:pt x="151" y="144"/>
                    <a:pt x="152" y="144"/>
                  </a:cubicBezTo>
                  <a:cubicBezTo>
                    <a:pt x="152" y="144"/>
                    <a:pt x="153" y="144"/>
                    <a:pt x="153" y="144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1" y="139"/>
                    <a:pt x="172" y="138"/>
                    <a:pt x="172" y="136"/>
                  </a:cubicBezTo>
                  <a:cubicBezTo>
                    <a:pt x="172" y="120"/>
                    <a:pt x="172" y="120"/>
                    <a:pt x="172" y="120"/>
                  </a:cubicBezTo>
                  <a:cubicBezTo>
                    <a:pt x="172" y="118"/>
                    <a:pt x="171" y="116"/>
                    <a:pt x="169" y="116"/>
                  </a:cubicBezTo>
                  <a:close/>
                  <a:moveTo>
                    <a:pt x="96" y="140"/>
                  </a:moveTo>
                  <a:cubicBezTo>
                    <a:pt x="96" y="142"/>
                    <a:pt x="94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6" y="144"/>
                    <a:pt x="45" y="144"/>
                    <a:pt x="44" y="144"/>
                  </a:cubicBezTo>
                  <a:cubicBezTo>
                    <a:pt x="35" y="144"/>
                    <a:pt x="28" y="137"/>
                    <a:pt x="28" y="128"/>
                  </a:cubicBezTo>
                  <a:cubicBezTo>
                    <a:pt x="28" y="119"/>
                    <a:pt x="35" y="112"/>
                    <a:pt x="44" y="112"/>
                  </a:cubicBezTo>
                  <a:cubicBezTo>
                    <a:pt x="45" y="112"/>
                    <a:pt x="46" y="112"/>
                    <a:pt x="47" y="1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90" y="112"/>
                    <a:pt x="92" y="112"/>
                  </a:cubicBezTo>
                  <a:cubicBezTo>
                    <a:pt x="94" y="112"/>
                    <a:pt x="96" y="114"/>
                    <a:pt x="96" y="116"/>
                  </a:cubicBezTo>
                  <a:lnTo>
                    <a:pt x="96" y="140"/>
                  </a:lnTo>
                  <a:close/>
                  <a:moveTo>
                    <a:pt x="164" y="133"/>
                  </a:moveTo>
                  <a:cubicBezTo>
                    <a:pt x="152" y="136"/>
                    <a:pt x="152" y="136"/>
                    <a:pt x="152" y="136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5" y="132"/>
                    <a:pt x="145" y="132"/>
                    <a:pt x="144" y="132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5" y="124"/>
                    <a:pt x="145" y="124"/>
                    <a:pt x="146" y="124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64" y="123"/>
                    <a:pt x="164" y="123"/>
                    <a:pt x="164" y="123"/>
                  </a:cubicBezTo>
                  <a:lnTo>
                    <a:pt x="164" y="1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1" name="Grupa 110"/>
          <p:cNvGrpSpPr/>
          <p:nvPr/>
        </p:nvGrpSpPr>
        <p:grpSpPr>
          <a:xfrm>
            <a:off x="3734276" y="3773417"/>
            <a:ext cx="616220" cy="616220"/>
            <a:chOff x="2210276" y="3773417"/>
            <a:chExt cx="616220" cy="616220"/>
          </a:xfrm>
        </p:grpSpPr>
        <p:sp>
          <p:nvSpPr>
            <p:cNvPr id="189" name="Oval 547"/>
            <p:cNvSpPr>
              <a:spLocks noChangeArrowheads="1"/>
            </p:cNvSpPr>
            <p:nvPr/>
          </p:nvSpPr>
          <p:spPr bwMode="auto">
            <a:xfrm>
              <a:off x="2210276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698"/>
            <p:cNvSpPr>
              <a:spLocks noEditPoints="1"/>
            </p:cNvSpPr>
            <p:nvPr/>
          </p:nvSpPr>
          <p:spPr bwMode="auto">
            <a:xfrm>
              <a:off x="2357771" y="3867524"/>
              <a:ext cx="314897" cy="428006"/>
            </a:xfrm>
            <a:custGeom>
              <a:avLst/>
              <a:gdLst>
                <a:gd name="T0" fmla="*/ 83 w 147"/>
                <a:gd name="T1" fmla="*/ 103 h 200"/>
                <a:gd name="T2" fmla="*/ 94 w 147"/>
                <a:gd name="T3" fmla="*/ 84 h 200"/>
                <a:gd name="T4" fmla="*/ 105 w 147"/>
                <a:gd name="T5" fmla="*/ 62 h 200"/>
                <a:gd name="T6" fmla="*/ 108 w 147"/>
                <a:gd name="T7" fmla="*/ 39 h 200"/>
                <a:gd name="T8" fmla="*/ 93 w 147"/>
                <a:gd name="T9" fmla="*/ 22 h 200"/>
                <a:gd name="T10" fmla="*/ 70 w 147"/>
                <a:gd name="T11" fmla="*/ 10 h 200"/>
                <a:gd name="T12" fmla="*/ 44 w 147"/>
                <a:gd name="T13" fmla="*/ 7 h 200"/>
                <a:gd name="T14" fmla="*/ 22 w 147"/>
                <a:gd name="T15" fmla="*/ 11 h 200"/>
                <a:gd name="T16" fmla="*/ 11 w 147"/>
                <a:gd name="T17" fmla="*/ 31 h 200"/>
                <a:gd name="T18" fmla="*/ 7 w 147"/>
                <a:gd name="T19" fmla="*/ 56 h 200"/>
                <a:gd name="T20" fmla="*/ 11 w 147"/>
                <a:gd name="T21" fmla="*/ 81 h 200"/>
                <a:gd name="T22" fmla="*/ 22 w 147"/>
                <a:gd name="T23" fmla="*/ 101 h 200"/>
                <a:gd name="T24" fmla="*/ 29 w 147"/>
                <a:gd name="T25" fmla="*/ 176 h 200"/>
                <a:gd name="T26" fmla="*/ 68 w 147"/>
                <a:gd name="T27" fmla="*/ 166 h 200"/>
                <a:gd name="T28" fmla="*/ 147 w 147"/>
                <a:gd name="T29" fmla="*/ 144 h 200"/>
                <a:gd name="T30" fmla="*/ 137 w 147"/>
                <a:gd name="T31" fmla="*/ 134 h 200"/>
                <a:gd name="T32" fmla="*/ 107 w 147"/>
                <a:gd name="T33" fmla="*/ 112 h 200"/>
                <a:gd name="T34" fmla="*/ 25 w 147"/>
                <a:gd name="T35" fmla="*/ 89 h 200"/>
                <a:gd name="T36" fmla="*/ 9 w 147"/>
                <a:gd name="T37" fmla="*/ 71 h 200"/>
                <a:gd name="T38" fmla="*/ 12 w 147"/>
                <a:gd name="T39" fmla="*/ 47 h 200"/>
                <a:gd name="T40" fmla="*/ 23 w 147"/>
                <a:gd name="T41" fmla="*/ 32 h 200"/>
                <a:gd name="T42" fmla="*/ 33 w 147"/>
                <a:gd name="T43" fmla="*/ 18 h 200"/>
                <a:gd name="T44" fmla="*/ 55 w 147"/>
                <a:gd name="T45" fmla="*/ 8 h 200"/>
                <a:gd name="T46" fmla="*/ 77 w 147"/>
                <a:gd name="T47" fmla="*/ 18 h 200"/>
                <a:gd name="T48" fmla="*/ 87 w 147"/>
                <a:gd name="T49" fmla="*/ 32 h 200"/>
                <a:gd name="T50" fmla="*/ 98 w 147"/>
                <a:gd name="T51" fmla="*/ 47 h 200"/>
                <a:gd name="T52" fmla="*/ 101 w 147"/>
                <a:gd name="T53" fmla="*/ 71 h 200"/>
                <a:gd name="T54" fmla="*/ 85 w 147"/>
                <a:gd name="T55" fmla="*/ 89 h 200"/>
                <a:gd name="T56" fmla="*/ 67 w 147"/>
                <a:gd name="T57" fmla="*/ 94 h 200"/>
                <a:gd name="T58" fmla="*/ 50 w 147"/>
                <a:gd name="T59" fmla="*/ 100 h 200"/>
                <a:gd name="T60" fmla="*/ 33 w 147"/>
                <a:gd name="T61" fmla="*/ 94 h 200"/>
                <a:gd name="T62" fmla="*/ 58 w 147"/>
                <a:gd name="T63" fmla="*/ 145 h 200"/>
                <a:gd name="T64" fmla="*/ 35 w 147"/>
                <a:gd name="T65" fmla="*/ 162 h 200"/>
                <a:gd name="T66" fmla="*/ 44 w 147"/>
                <a:gd name="T67" fmla="*/ 105 h 200"/>
                <a:gd name="T68" fmla="*/ 70 w 147"/>
                <a:gd name="T69" fmla="*/ 102 h 200"/>
                <a:gd name="T70" fmla="*/ 67 w 147"/>
                <a:gd name="T71" fmla="*/ 144 h 200"/>
                <a:gd name="T72" fmla="*/ 107 w 147"/>
                <a:gd name="T73" fmla="*/ 128 h 200"/>
                <a:gd name="T74" fmla="*/ 38 w 147"/>
                <a:gd name="T75" fmla="*/ 46 h 200"/>
                <a:gd name="T76" fmla="*/ 28 w 147"/>
                <a:gd name="T77" fmla="*/ 56 h 200"/>
                <a:gd name="T78" fmla="*/ 69 w 147"/>
                <a:gd name="T79" fmla="*/ 80 h 200"/>
                <a:gd name="T80" fmla="*/ 55 w 147"/>
                <a:gd name="T81" fmla="*/ 84 h 200"/>
                <a:gd name="T82" fmla="*/ 79 w 147"/>
                <a:gd name="T83" fmla="*/ 42 h 200"/>
                <a:gd name="T84" fmla="*/ 72 w 147"/>
                <a:gd name="T85" fmla="*/ 46 h 200"/>
                <a:gd name="T86" fmla="*/ 31 w 147"/>
                <a:gd name="T87" fmla="*/ 70 h 200"/>
                <a:gd name="T88" fmla="*/ 72 w 147"/>
                <a:gd name="T89" fmla="*/ 66 h 200"/>
                <a:gd name="T90" fmla="*/ 83 w 147"/>
                <a:gd name="T91" fmla="*/ 56 h 200"/>
                <a:gd name="T92" fmla="*/ 55 w 147"/>
                <a:gd name="T93" fmla="*/ 36 h 200"/>
                <a:gd name="T94" fmla="*/ 45 w 147"/>
                <a:gd name="T95" fmla="*/ 39 h 200"/>
                <a:gd name="T96" fmla="*/ 111 w 147"/>
                <a:gd name="T97" fmla="*/ 156 h 200"/>
                <a:gd name="T98" fmla="*/ 123 w 147"/>
                <a:gd name="T99" fmla="*/ 140 h 200"/>
                <a:gd name="T100" fmla="*/ 103 w 147"/>
                <a:gd name="T101" fmla="*/ 132 h 200"/>
                <a:gd name="T102" fmla="*/ 87 w 147"/>
                <a:gd name="T103" fmla="*/ 152 h 200"/>
                <a:gd name="T104" fmla="*/ 103 w 147"/>
                <a:gd name="T105" fmla="*/ 172 h 200"/>
                <a:gd name="T106" fmla="*/ 103 w 147"/>
                <a:gd name="T107" fmla="*/ 180 h 200"/>
                <a:gd name="T108" fmla="*/ 111 w 147"/>
                <a:gd name="T109" fmla="*/ 180 h 200"/>
                <a:gd name="T110" fmla="*/ 115 w 147"/>
                <a:gd name="T111" fmla="*/ 156 h 200"/>
                <a:gd name="T112" fmla="*/ 95 w 147"/>
                <a:gd name="T113" fmla="*/ 152 h 200"/>
                <a:gd name="T114" fmla="*/ 103 w 147"/>
                <a:gd name="T115" fmla="*/ 156 h 200"/>
                <a:gd name="T116" fmla="*/ 111 w 147"/>
                <a:gd name="T117" fmla="*/ 164 h 200"/>
                <a:gd name="T118" fmla="*/ 115 w 147"/>
                <a:gd name="T119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00">
                  <a:moveTo>
                    <a:pt x="107" y="104"/>
                  </a:moveTo>
                  <a:cubicBezTo>
                    <a:pt x="98" y="104"/>
                    <a:pt x="90" y="107"/>
                    <a:pt x="83" y="11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5" y="103"/>
                    <a:pt x="86" y="102"/>
                    <a:pt x="88" y="101"/>
                  </a:cubicBezTo>
                  <a:cubicBezTo>
                    <a:pt x="92" y="99"/>
                    <a:pt x="92" y="94"/>
                    <a:pt x="93" y="90"/>
                  </a:cubicBezTo>
                  <a:cubicBezTo>
                    <a:pt x="93" y="88"/>
                    <a:pt x="93" y="85"/>
                    <a:pt x="94" y="84"/>
                  </a:cubicBezTo>
                  <a:cubicBezTo>
                    <a:pt x="95" y="83"/>
                    <a:pt x="97" y="82"/>
                    <a:pt x="99" y="81"/>
                  </a:cubicBezTo>
                  <a:cubicBezTo>
                    <a:pt x="103" y="80"/>
                    <a:pt x="107" y="78"/>
                    <a:pt x="108" y="73"/>
                  </a:cubicBezTo>
                  <a:cubicBezTo>
                    <a:pt x="110" y="69"/>
                    <a:pt x="107" y="65"/>
                    <a:pt x="105" y="62"/>
                  </a:cubicBezTo>
                  <a:cubicBezTo>
                    <a:pt x="104" y="60"/>
                    <a:pt x="103" y="57"/>
                    <a:pt x="103" y="56"/>
                  </a:cubicBezTo>
                  <a:cubicBezTo>
                    <a:pt x="103" y="55"/>
                    <a:pt x="104" y="52"/>
                    <a:pt x="105" y="50"/>
                  </a:cubicBezTo>
                  <a:cubicBezTo>
                    <a:pt x="107" y="47"/>
                    <a:pt x="110" y="43"/>
                    <a:pt x="108" y="39"/>
                  </a:cubicBezTo>
                  <a:cubicBezTo>
                    <a:pt x="107" y="34"/>
                    <a:pt x="103" y="32"/>
                    <a:pt x="99" y="31"/>
                  </a:cubicBezTo>
                  <a:cubicBezTo>
                    <a:pt x="97" y="30"/>
                    <a:pt x="95" y="29"/>
                    <a:pt x="94" y="28"/>
                  </a:cubicBezTo>
                  <a:cubicBezTo>
                    <a:pt x="93" y="27"/>
                    <a:pt x="93" y="24"/>
                    <a:pt x="93" y="22"/>
                  </a:cubicBezTo>
                  <a:cubicBezTo>
                    <a:pt x="92" y="18"/>
                    <a:pt x="92" y="13"/>
                    <a:pt x="88" y="11"/>
                  </a:cubicBezTo>
                  <a:cubicBezTo>
                    <a:pt x="84" y="8"/>
                    <a:pt x="80" y="9"/>
                    <a:pt x="76" y="10"/>
                  </a:cubicBezTo>
                  <a:cubicBezTo>
                    <a:pt x="74" y="10"/>
                    <a:pt x="71" y="11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3" y="4"/>
                    <a:pt x="60" y="0"/>
                    <a:pt x="55" y="0"/>
                  </a:cubicBezTo>
                  <a:cubicBezTo>
                    <a:pt x="50" y="0"/>
                    <a:pt x="47" y="4"/>
                    <a:pt x="44" y="7"/>
                  </a:cubicBezTo>
                  <a:cubicBezTo>
                    <a:pt x="43" y="8"/>
                    <a:pt x="41" y="10"/>
                    <a:pt x="40" y="10"/>
                  </a:cubicBezTo>
                  <a:cubicBezTo>
                    <a:pt x="39" y="11"/>
                    <a:pt x="36" y="10"/>
                    <a:pt x="34" y="10"/>
                  </a:cubicBezTo>
                  <a:cubicBezTo>
                    <a:pt x="30" y="9"/>
                    <a:pt x="26" y="8"/>
                    <a:pt x="22" y="11"/>
                  </a:cubicBezTo>
                  <a:cubicBezTo>
                    <a:pt x="18" y="13"/>
                    <a:pt x="18" y="18"/>
                    <a:pt x="17" y="22"/>
                  </a:cubicBezTo>
                  <a:cubicBezTo>
                    <a:pt x="17" y="24"/>
                    <a:pt x="17" y="27"/>
                    <a:pt x="16" y="28"/>
                  </a:cubicBezTo>
                  <a:cubicBezTo>
                    <a:pt x="15" y="29"/>
                    <a:pt x="13" y="30"/>
                    <a:pt x="11" y="31"/>
                  </a:cubicBezTo>
                  <a:cubicBezTo>
                    <a:pt x="7" y="32"/>
                    <a:pt x="3" y="34"/>
                    <a:pt x="2" y="39"/>
                  </a:cubicBezTo>
                  <a:cubicBezTo>
                    <a:pt x="0" y="43"/>
                    <a:pt x="3" y="47"/>
                    <a:pt x="5" y="50"/>
                  </a:cubicBezTo>
                  <a:cubicBezTo>
                    <a:pt x="6" y="52"/>
                    <a:pt x="7" y="55"/>
                    <a:pt x="7" y="56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3" y="65"/>
                    <a:pt x="0" y="69"/>
                    <a:pt x="2" y="73"/>
                  </a:cubicBezTo>
                  <a:cubicBezTo>
                    <a:pt x="3" y="78"/>
                    <a:pt x="7" y="80"/>
                    <a:pt x="11" y="81"/>
                  </a:cubicBezTo>
                  <a:cubicBezTo>
                    <a:pt x="13" y="82"/>
                    <a:pt x="15" y="83"/>
                    <a:pt x="16" y="84"/>
                  </a:cubicBezTo>
                  <a:cubicBezTo>
                    <a:pt x="17" y="85"/>
                    <a:pt x="17" y="88"/>
                    <a:pt x="17" y="90"/>
                  </a:cubicBezTo>
                  <a:cubicBezTo>
                    <a:pt x="18" y="94"/>
                    <a:pt x="18" y="99"/>
                    <a:pt x="22" y="101"/>
                  </a:cubicBezTo>
                  <a:cubicBezTo>
                    <a:pt x="24" y="102"/>
                    <a:pt x="25" y="103"/>
                    <a:pt x="27" y="10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7" y="174"/>
                    <a:pt x="28" y="175"/>
                    <a:pt x="29" y="176"/>
                  </a:cubicBezTo>
                  <a:cubicBezTo>
                    <a:pt x="31" y="176"/>
                    <a:pt x="33" y="176"/>
                    <a:pt x="34" y="175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71" y="185"/>
                    <a:pt x="87" y="200"/>
                    <a:pt x="107" y="200"/>
                  </a:cubicBezTo>
                  <a:cubicBezTo>
                    <a:pt x="129" y="200"/>
                    <a:pt x="147" y="182"/>
                    <a:pt x="147" y="160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22"/>
                    <a:pt x="129" y="104"/>
                    <a:pt x="107" y="104"/>
                  </a:cubicBezTo>
                  <a:close/>
                  <a:moveTo>
                    <a:pt x="107" y="112"/>
                  </a:moveTo>
                  <a:cubicBezTo>
                    <a:pt x="121" y="112"/>
                    <a:pt x="133" y="121"/>
                    <a:pt x="137" y="134"/>
                  </a:cubicBezTo>
                  <a:cubicBezTo>
                    <a:pt x="130" y="125"/>
                    <a:pt x="119" y="120"/>
                    <a:pt x="107" y="120"/>
                  </a:cubicBezTo>
                  <a:cubicBezTo>
                    <a:pt x="95" y="120"/>
                    <a:pt x="84" y="125"/>
                    <a:pt x="77" y="134"/>
                  </a:cubicBezTo>
                  <a:cubicBezTo>
                    <a:pt x="81" y="121"/>
                    <a:pt x="93" y="112"/>
                    <a:pt x="107" y="112"/>
                  </a:cubicBezTo>
                  <a:close/>
                  <a:moveTo>
                    <a:pt x="33" y="94"/>
                  </a:moveTo>
                  <a:cubicBezTo>
                    <a:pt x="31" y="95"/>
                    <a:pt x="28" y="95"/>
                    <a:pt x="27" y="95"/>
                  </a:cubicBezTo>
                  <a:cubicBezTo>
                    <a:pt x="26" y="94"/>
                    <a:pt x="26" y="91"/>
                    <a:pt x="25" y="89"/>
                  </a:cubicBezTo>
                  <a:cubicBezTo>
                    <a:pt x="25" y="86"/>
                    <a:pt x="25" y="82"/>
                    <a:pt x="23" y="80"/>
                  </a:cubicBezTo>
                  <a:cubicBezTo>
                    <a:pt x="21" y="77"/>
                    <a:pt x="18" y="75"/>
                    <a:pt x="15" y="74"/>
                  </a:cubicBezTo>
                  <a:cubicBezTo>
                    <a:pt x="13" y="73"/>
                    <a:pt x="10" y="72"/>
                    <a:pt x="9" y="71"/>
                  </a:cubicBezTo>
                  <a:cubicBezTo>
                    <a:pt x="9" y="70"/>
                    <a:pt x="11" y="67"/>
                    <a:pt x="12" y="65"/>
                  </a:cubicBezTo>
                  <a:cubicBezTo>
                    <a:pt x="13" y="63"/>
                    <a:pt x="15" y="59"/>
                    <a:pt x="15" y="56"/>
                  </a:cubicBezTo>
                  <a:cubicBezTo>
                    <a:pt x="15" y="53"/>
                    <a:pt x="13" y="49"/>
                    <a:pt x="12" y="47"/>
                  </a:cubicBezTo>
                  <a:cubicBezTo>
                    <a:pt x="11" y="45"/>
                    <a:pt x="9" y="42"/>
                    <a:pt x="9" y="41"/>
                  </a:cubicBezTo>
                  <a:cubicBezTo>
                    <a:pt x="10" y="40"/>
                    <a:pt x="13" y="39"/>
                    <a:pt x="15" y="38"/>
                  </a:cubicBezTo>
                  <a:cubicBezTo>
                    <a:pt x="18" y="37"/>
                    <a:pt x="21" y="35"/>
                    <a:pt x="23" y="32"/>
                  </a:cubicBezTo>
                  <a:cubicBezTo>
                    <a:pt x="25" y="30"/>
                    <a:pt x="25" y="26"/>
                    <a:pt x="25" y="23"/>
                  </a:cubicBezTo>
                  <a:cubicBezTo>
                    <a:pt x="26" y="21"/>
                    <a:pt x="26" y="18"/>
                    <a:pt x="27" y="17"/>
                  </a:cubicBezTo>
                  <a:cubicBezTo>
                    <a:pt x="28" y="17"/>
                    <a:pt x="31" y="17"/>
                    <a:pt x="33" y="18"/>
                  </a:cubicBezTo>
                  <a:cubicBezTo>
                    <a:pt x="36" y="18"/>
                    <a:pt x="39" y="19"/>
                    <a:pt x="43" y="18"/>
                  </a:cubicBezTo>
                  <a:cubicBezTo>
                    <a:pt x="46" y="17"/>
                    <a:pt x="48" y="14"/>
                    <a:pt x="50" y="12"/>
                  </a:cubicBezTo>
                  <a:cubicBezTo>
                    <a:pt x="52" y="10"/>
                    <a:pt x="54" y="8"/>
                    <a:pt x="55" y="8"/>
                  </a:cubicBezTo>
                  <a:cubicBezTo>
                    <a:pt x="56" y="8"/>
                    <a:pt x="58" y="10"/>
                    <a:pt x="60" y="12"/>
                  </a:cubicBezTo>
                  <a:cubicBezTo>
                    <a:pt x="62" y="14"/>
                    <a:pt x="64" y="17"/>
                    <a:pt x="67" y="18"/>
                  </a:cubicBezTo>
                  <a:cubicBezTo>
                    <a:pt x="71" y="19"/>
                    <a:pt x="74" y="18"/>
                    <a:pt x="77" y="18"/>
                  </a:cubicBezTo>
                  <a:cubicBezTo>
                    <a:pt x="79" y="17"/>
                    <a:pt x="82" y="17"/>
                    <a:pt x="83" y="17"/>
                  </a:cubicBezTo>
                  <a:cubicBezTo>
                    <a:pt x="84" y="18"/>
                    <a:pt x="84" y="21"/>
                    <a:pt x="85" y="23"/>
                  </a:cubicBezTo>
                  <a:cubicBezTo>
                    <a:pt x="85" y="26"/>
                    <a:pt x="85" y="30"/>
                    <a:pt x="87" y="32"/>
                  </a:cubicBezTo>
                  <a:cubicBezTo>
                    <a:pt x="89" y="35"/>
                    <a:pt x="92" y="37"/>
                    <a:pt x="95" y="38"/>
                  </a:cubicBezTo>
                  <a:cubicBezTo>
                    <a:pt x="97" y="39"/>
                    <a:pt x="100" y="40"/>
                    <a:pt x="101" y="41"/>
                  </a:cubicBezTo>
                  <a:cubicBezTo>
                    <a:pt x="101" y="42"/>
                    <a:pt x="99" y="45"/>
                    <a:pt x="98" y="47"/>
                  </a:cubicBezTo>
                  <a:cubicBezTo>
                    <a:pt x="97" y="49"/>
                    <a:pt x="95" y="53"/>
                    <a:pt x="95" y="56"/>
                  </a:cubicBezTo>
                  <a:cubicBezTo>
                    <a:pt x="95" y="59"/>
                    <a:pt x="97" y="63"/>
                    <a:pt x="98" y="65"/>
                  </a:cubicBezTo>
                  <a:cubicBezTo>
                    <a:pt x="99" y="67"/>
                    <a:pt x="101" y="70"/>
                    <a:pt x="101" y="71"/>
                  </a:cubicBezTo>
                  <a:cubicBezTo>
                    <a:pt x="100" y="72"/>
                    <a:pt x="97" y="73"/>
                    <a:pt x="95" y="74"/>
                  </a:cubicBezTo>
                  <a:cubicBezTo>
                    <a:pt x="92" y="75"/>
                    <a:pt x="89" y="77"/>
                    <a:pt x="87" y="80"/>
                  </a:cubicBezTo>
                  <a:cubicBezTo>
                    <a:pt x="85" y="82"/>
                    <a:pt x="85" y="86"/>
                    <a:pt x="85" y="89"/>
                  </a:cubicBezTo>
                  <a:cubicBezTo>
                    <a:pt x="84" y="91"/>
                    <a:pt x="84" y="94"/>
                    <a:pt x="83" y="95"/>
                  </a:cubicBezTo>
                  <a:cubicBezTo>
                    <a:pt x="82" y="95"/>
                    <a:pt x="79" y="95"/>
                    <a:pt x="77" y="94"/>
                  </a:cubicBezTo>
                  <a:cubicBezTo>
                    <a:pt x="74" y="94"/>
                    <a:pt x="71" y="93"/>
                    <a:pt x="67" y="94"/>
                  </a:cubicBezTo>
                  <a:cubicBezTo>
                    <a:pt x="64" y="95"/>
                    <a:pt x="62" y="98"/>
                    <a:pt x="60" y="100"/>
                  </a:cubicBezTo>
                  <a:cubicBezTo>
                    <a:pt x="58" y="102"/>
                    <a:pt x="56" y="104"/>
                    <a:pt x="55" y="104"/>
                  </a:cubicBezTo>
                  <a:cubicBezTo>
                    <a:pt x="54" y="104"/>
                    <a:pt x="52" y="102"/>
                    <a:pt x="50" y="100"/>
                  </a:cubicBezTo>
                  <a:cubicBezTo>
                    <a:pt x="48" y="98"/>
                    <a:pt x="46" y="95"/>
                    <a:pt x="43" y="94"/>
                  </a:cubicBezTo>
                  <a:cubicBezTo>
                    <a:pt x="41" y="94"/>
                    <a:pt x="40" y="94"/>
                    <a:pt x="39" y="94"/>
                  </a:cubicBezTo>
                  <a:cubicBezTo>
                    <a:pt x="37" y="94"/>
                    <a:pt x="35" y="94"/>
                    <a:pt x="33" y="94"/>
                  </a:cubicBezTo>
                  <a:close/>
                  <a:moveTo>
                    <a:pt x="67" y="144"/>
                  </a:moveTo>
                  <a:cubicBezTo>
                    <a:pt x="67" y="154"/>
                    <a:pt x="67" y="154"/>
                    <a:pt x="67" y="154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6" y="144"/>
                    <a:pt x="55" y="144"/>
                  </a:cubicBezTo>
                  <a:cubicBezTo>
                    <a:pt x="54" y="144"/>
                    <a:pt x="53" y="144"/>
                    <a:pt x="52" y="145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2"/>
                    <a:pt x="39" y="101"/>
                    <a:pt x="40" y="102"/>
                  </a:cubicBezTo>
                  <a:cubicBezTo>
                    <a:pt x="41" y="102"/>
                    <a:pt x="43" y="104"/>
                    <a:pt x="44" y="105"/>
                  </a:cubicBezTo>
                  <a:cubicBezTo>
                    <a:pt x="47" y="108"/>
                    <a:pt x="50" y="112"/>
                    <a:pt x="55" y="112"/>
                  </a:cubicBezTo>
                  <a:cubicBezTo>
                    <a:pt x="60" y="112"/>
                    <a:pt x="63" y="108"/>
                    <a:pt x="66" y="105"/>
                  </a:cubicBezTo>
                  <a:cubicBezTo>
                    <a:pt x="67" y="104"/>
                    <a:pt x="69" y="102"/>
                    <a:pt x="70" y="102"/>
                  </a:cubicBezTo>
                  <a:cubicBezTo>
                    <a:pt x="71" y="101"/>
                    <a:pt x="73" y="102"/>
                    <a:pt x="75" y="102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0" y="127"/>
                    <a:pt x="67" y="135"/>
                    <a:pt x="67" y="144"/>
                  </a:cubicBezTo>
                  <a:close/>
                  <a:moveTo>
                    <a:pt x="107" y="192"/>
                  </a:moveTo>
                  <a:cubicBezTo>
                    <a:pt x="89" y="192"/>
                    <a:pt x="75" y="178"/>
                    <a:pt x="75" y="160"/>
                  </a:cubicBezTo>
                  <a:cubicBezTo>
                    <a:pt x="75" y="142"/>
                    <a:pt x="89" y="128"/>
                    <a:pt x="107" y="128"/>
                  </a:cubicBezTo>
                  <a:cubicBezTo>
                    <a:pt x="125" y="128"/>
                    <a:pt x="139" y="142"/>
                    <a:pt x="139" y="160"/>
                  </a:cubicBezTo>
                  <a:cubicBezTo>
                    <a:pt x="139" y="178"/>
                    <a:pt x="125" y="192"/>
                    <a:pt x="107" y="192"/>
                  </a:cubicBezTo>
                  <a:close/>
                  <a:moveTo>
                    <a:pt x="38" y="46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28" y="46"/>
                    <a:pt x="27" y="51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3"/>
                    <a:pt x="36" y="49"/>
                    <a:pt x="38" y="46"/>
                  </a:cubicBezTo>
                  <a:close/>
                  <a:moveTo>
                    <a:pt x="69" y="80"/>
                  </a:moveTo>
                  <a:cubicBezTo>
                    <a:pt x="65" y="73"/>
                    <a:pt x="65" y="73"/>
                    <a:pt x="65" y="73"/>
                  </a:cubicBezTo>
                  <a:cubicBezTo>
                    <a:pt x="62" y="75"/>
                    <a:pt x="59" y="76"/>
                    <a:pt x="55" y="76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0" y="84"/>
                    <a:pt x="65" y="83"/>
                    <a:pt x="69" y="80"/>
                  </a:cubicBezTo>
                  <a:close/>
                  <a:moveTo>
                    <a:pt x="72" y="46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7" y="38"/>
                    <a:pt x="73" y="34"/>
                    <a:pt x="69" y="32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8" y="40"/>
                    <a:pt x="70" y="43"/>
                    <a:pt x="72" y="46"/>
                  </a:cubicBezTo>
                  <a:close/>
                  <a:moveTo>
                    <a:pt x="45" y="73"/>
                  </a:moveTo>
                  <a:cubicBezTo>
                    <a:pt x="42" y="72"/>
                    <a:pt x="39" y="69"/>
                    <a:pt x="38" y="66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4"/>
                    <a:pt x="37" y="78"/>
                    <a:pt x="41" y="80"/>
                  </a:cubicBezTo>
                  <a:lnTo>
                    <a:pt x="45" y="73"/>
                  </a:lnTo>
                  <a:close/>
                  <a:moveTo>
                    <a:pt x="72" y="66"/>
                  </a:moveTo>
                  <a:cubicBezTo>
                    <a:pt x="79" y="70"/>
                    <a:pt x="79" y="70"/>
                    <a:pt x="79" y="70"/>
                  </a:cubicBezTo>
                  <a:cubicBezTo>
                    <a:pt x="82" y="66"/>
                    <a:pt x="83" y="61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0"/>
                    <a:pt x="74" y="63"/>
                    <a:pt x="72" y="66"/>
                  </a:cubicBezTo>
                  <a:close/>
                  <a:moveTo>
                    <a:pt x="55" y="36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0" y="28"/>
                    <a:pt x="45" y="29"/>
                    <a:pt x="41" y="32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8" y="37"/>
                    <a:pt x="51" y="36"/>
                    <a:pt x="55" y="36"/>
                  </a:cubicBezTo>
                  <a:close/>
                  <a:moveTo>
                    <a:pt x="115" y="156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2" y="140"/>
                    <a:pt x="87" y="145"/>
                    <a:pt x="87" y="152"/>
                  </a:cubicBezTo>
                  <a:cubicBezTo>
                    <a:pt x="87" y="159"/>
                    <a:pt x="92" y="164"/>
                    <a:pt x="99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2" y="180"/>
                    <a:pt x="127" y="175"/>
                    <a:pt x="127" y="168"/>
                  </a:cubicBezTo>
                  <a:cubicBezTo>
                    <a:pt x="127" y="161"/>
                    <a:pt x="122" y="156"/>
                    <a:pt x="115" y="156"/>
                  </a:cubicBezTo>
                  <a:close/>
                  <a:moveTo>
                    <a:pt x="103" y="156"/>
                  </a:moveTo>
                  <a:cubicBezTo>
                    <a:pt x="99" y="156"/>
                    <a:pt x="99" y="156"/>
                    <a:pt x="99" y="156"/>
                  </a:cubicBezTo>
                  <a:cubicBezTo>
                    <a:pt x="97" y="156"/>
                    <a:pt x="95" y="154"/>
                    <a:pt x="95" y="152"/>
                  </a:cubicBezTo>
                  <a:cubicBezTo>
                    <a:pt x="95" y="150"/>
                    <a:pt x="97" y="148"/>
                    <a:pt x="99" y="148"/>
                  </a:cubicBezTo>
                  <a:cubicBezTo>
                    <a:pt x="103" y="148"/>
                    <a:pt x="103" y="148"/>
                    <a:pt x="103" y="148"/>
                  </a:cubicBezTo>
                  <a:lnTo>
                    <a:pt x="103" y="156"/>
                  </a:lnTo>
                  <a:close/>
                  <a:moveTo>
                    <a:pt x="115" y="172"/>
                  </a:moveTo>
                  <a:cubicBezTo>
                    <a:pt x="111" y="172"/>
                    <a:pt x="111" y="172"/>
                    <a:pt x="111" y="17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7" y="164"/>
                    <a:pt x="119" y="166"/>
                    <a:pt x="119" y="168"/>
                  </a:cubicBezTo>
                  <a:cubicBezTo>
                    <a:pt x="119" y="170"/>
                    <a:pt x="117" y="172"/>
                    <a:pt x="115" y="1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2" name="Grupa 111"/>
          <p:cNvGrpSpPr/>
          <p:nvPr/>
        </p:nvGrpSpPr>
        <p:grpSpPr>
          <a:xfrm>
            <a:off x="7019877" y="3773417"/>
            <a:ext cx="616220" cy="616220"/>
            <a:chOff x="5495877" y="3773417"/>
            <a:chExt cx="616220" cy="616220"/>
          </a:xfrm>
        </p:grpSpPr>
        <p:sp>
          <p:nvSpPr>
            <p:cNvPr id="186" name="Oval 563"/>
            <p:cNvSpPr>
              <a:spLocks noChangeArrowheads="1"/>
            </p:cNvSpPr>
            <p:nvPr/>
          </p:nvSpPr>
          <p:spPr bwMode="auto">
            <a:xfrm>
              <a:off x="5495877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699"/>
            <p:cNvSpPr>
              <a:spLocks noEditPoints="1"/>
            </p:cNvSpPr>
            <p:nvPr/>
          </p:nvSpPr>
          <p:spPr bwMode="auto">
            <a:xfrm>
              <a:off x="5624369" y="3893765"/>
              <a:ext cx="359235" cy="368284"/>
            </a:xfrm>
            <a:custGeom>
              <a:avLst/>
              <a:gdLst>
                <a:gd name="T0" fmla="*/ 100 w 168"/>
                <a:gd name="T1" fmla="*/ 108 h 172"/>
                <a:gd name="T2" fmla="*/ 87 w 168"/>
                <a:gd name="T3" fmla="*/ 90 h 172"/>
                <a:gd name="T4" fmla="*/ 37 w 168"/>
                <a:gd name="T5" fmla="*/ 109 h 172"/>
                <a:gd name="T6" fmla="*/ 0 w 168"/>
                <a:gd name="T7" fmla="*/ 108 h 172"/>
                <a:gd name="T8" fmla="*/ 24 w 168"/>
                <a:gd name="T9" fmla="*/ 164 h 172"/>
                <a:gd name="T10" fmla="*/ 28 w 168"/>
                <a:gd name="T11" fmla="*/ 172 h 172"/>
                <a:gd name="T12" fmla="*/ 40 w 168"/>
                <a:gd name="T13" fmla="*/ 152 h 172"/>
                <a:gd name="T14" fmla="*/ 117 w 168"/>
                <a:gd name="T15" fmla="*/ 130 h 172"/>
                <a:gd name="T16" fmla="*/ 143 w 168"/>
                <a:gd name="T17" fmla="*/ 97 h 172"/>
                <a:gd name="T18" fmla="*/ 112 w 168"/>
                <a:gd name="T19" fmla="*/ 124 h 172"/>
                <a:gd name="T20" fmla="*/ 35 w 168"/>
                <a:gd name="T21" fmla="*/ 145 h 172"/>
                <a:gd name="T22" fmla="*/ 41 w 168"/>
                <a:gd name="T23" fmla="*/ 116 h 172"/>
                <a:gd name="T24" fmla="*/ 89 w 168"/>
                <a:gd name="T25" fmla="*/ 98 h 172"/>
                <a:gd name="T26" fmla="*/ 91 w 168"/>
                <a:gd name="T27" fmla="*/ 104 h 172"/>
                <a:gd name="T28" fmla="*/ 82 w 168"/>
                <a:gd name="T29" fmla="*/ 115 h 172"/>
                <a:gd name="T30" fmla="*/ 117 w 168"/>
                <a:gd name="T31" fmla="*/ 112 h 172"/>
                <a:gd name="T32" fmla="*/ 135 w 168"/>
                <a:gd name="T33" fmla="*/ 106 h 172"/>
                <a:gd name="T34" fmla="*/ 0 w 168"/>
                <a:gd name="T35" fmla="*/ 132 h 172"/>
                <a:gd name="T36" fmla="*/ 60 w 168"/>
                <a:gd name="T37" fmla="*/ 56 h 172"/>
                <a:gd name="T38" fmla="*/ 48 w 168"/>
                <a:gd name="T39" fmla="*/ 60 h 172"/>
                <a:gd name="T40" fmla="*/ 48 w 168"/>
                <a:gd name="T41" fmla="*/ 52 h 172"/>
                <a:gd name="T42" fmla="*/ 36 w 168"/>
                <a:gd name="T43" fmla="*/ 56 h 172"/>
                <a:gd name="T44" fmla="*/ 26 w 168"/>
                <a:gd name="T45" fmla="*/ 73 h 172"/>
                <a:gd name="T46" fmla="*/ 31 w 168"/>
                <a:gd name="T47" fmla="*/ 78 h 172"/>
                <a:gd name="T48" fmla="*/ 52 w 168"/>
                <a:gd name="T49" fmla="*/ 92 h 172"/>
                <a:gd name="T50" fmla="*/ 71 w 168"/>
                <a:gd name="T51" fmla="*/ 84 h 172"/>
                <a:gd name="T52" fmla="*/ 76 w 168"/>
                <a:gd name="T53" fmla="*/ 60 h 172"/>
                <a:gd name="T54" fmla="*/ 76 w 168"/>
                <a:gd name="T55" fmla="*/ 52 h 172"/>
                <a:gd name="T56" fmla="*/ 71 w 168"/>
                <a:gd name="T57" fmla="*/ 28 h 172"/>
                <a:gd name="T58" fmla="*/ 52 w 168"/>
                <a:gd name="T59" fmla="*/ 20 h 172"/>
                <a:gd name="T60" fmla="*/ 31 w 168"/>
                <a:gd name="T61" fmla="*/ 34 h 172"/>
                <a:gd name="T62" fmla="*/ 26 w 168"/>
                <a:gd name="T63" fmla="*/ 39 h 172"/>
                <a:gd name="T64" fmla="*/ 12 w 168"/>
                <a:gd name="T65" fmla="*/ 60 h 172"/>
                <a:gd name="T66" fmla="*/ 48 w 168"/>
                <a:gd name="T67" fmla="*/ 36 h 172"/>
                <a:gd name="T68" fmla="*/ 28 w 168"/>
                <a:gd name="T69" fmla="*/ 56 h 172"/>
                <a:gd name="T70" fmla="*/ 132 w 168"/>
                <a:gd name="T71" fmla="*/ 52 h 172"/>
                <a:gd name="T72" fmla="*/ 142 w 168"/>
                <a:gd name="T73" fmla="*/ 44 h 172"/>
                <a:gd name="T74" fmla="*/ 110 w 168"/>
                <a:gd name="T75" fmla="*/ 58 h 172"/>
                <a:gd name="T76" fmla="*/ 124 w 168"/>
                <a:gd name="T77" fmla="*/ 56 h 172"/>
                <a:gd name="T78" fmla="*/ 124 w 168"/>
                <a:gd name="T79" fmla="*/ 24 h 172"/>
                <a:gd name="T80" fmla="*/ 132 w 168"/>
                <a:gd name="T81" fmla="*/ 35 h 172"/>
                <a:gd name="T82" fmla="*/ 115 w 168"/>
                <a:gd name="T83" fmla="*/ 36 h 172"/>
                <a:gd name="T84" fmla="*/ 104 w 168"/>
                <a:gd name="T85" fmla="*/ 44 h 172"/>
                <a:gd name="T86" fmla="*/ 168 w 168"/>
                <a:gd name="T87" fmla="*/ 48 h 172"/>
                <a:gd name="T88" fmla="*/ 157 w 168"/>
                <a:gd name="T89" fmla="*/ 30 h 172"/>
                <a:gd name="T90" fmla="*/ 153 w 168"/>
                <a:gd name="T91" fmla="*/ 23 h 172"/>
                <a:gd name="T92" fmla="*/ 143 w 168"/>
                <a:gd name="T93" fmla="*/ 4 h 172"/>
                <a:gd name="T94" fmla="*/ 128 w 168"/>
                <a:gd name="T95" fmla="*/ 0 h 172"/>
                <a:gd name="T96" fmla="*/ 110 w 168"/>
                <a:gd name="T97" fmla="*/ 11 h 172"/>
                <a:gd name="T98" fmla="*/ 103 w 168"/>
                <a:gd name="T99" fmla="*/ 15 h 172"/>
                <a:gd name="T100" fmla="*/ 84 w 168"/>
                <a:gd name="T101" fmla="*/ 25 h 172"/>
                <a:gd name="T102" fmla="*/ 80 w 168"/>
                <a:gd name="T103" fmla="*/ 40 h 172"/>
                <a:gd name="T104" fmla="*/ 91 w 168"/>
                <a:gd name="T105" fmla="*/ 58 h 172"/>
                <a:gd name="T106" fmla="*/ 95 w 168"/>
                <a:gd name="T107" fmla="*/ 65 h 172"/>
                <a:gd name="T108" fmla="*/ 105 w 168"/>
                <a:gd name="T109" fmla="*/ 84 h 172"/>
                <a:gd name="T110" fmla="*/ 120 w 168"/>
                <a:gd name="T111" fmla="*/ 88 h 172"/>
                <a:gd name="T112" fmla="*/ 138 w 168"/>
                <a:gd name="T113" fmla="*/ 77 h 172"/>
                <a:gd name="T114" fmla="*/ 145 w 168"/>
                <a:gd name="T115" fmla="*/ 73 h 172"/>
                <a:gd name="T116" fmla="*/ 164 w 168"/>
                <a:gd name="T117" fmla="*/ 63 h 172"/>
                <a:gd name="T118" fmla="*/ 168 w 168"/>
                <a:gd name="T119" fmla="*/ 48 h 172"/>
                <a:gd name="T120" fmla="*/ 124 w 168"/>
                <a:gd name="T121" fmla="*/ 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72">
                  <a:moveTo>
                    <a:pt x="127" y="96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0" y="106"/>
                    <a:pt x="104" y="108"/>
                    <a:pt x="100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05"/>
                    <a:pt x="103" y="101"/>
                    <a:pt x="102" y="97"/>
                  </a:cubicBezTo>
                  <a:cubicBezTo>
                    <a:pt x="100" y="91"/>
                    <a:pt x="94" y="88"/>
                    <a:pt x="87" y="90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2" y="95"/>
                    <a:pt x="55" y="98"/>
                    <a:pt x="51" y="10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4" y="110"/>
                    <a:pt x="32" y="111"/>
                  </a:cubicBezTo>
                  <a:cubicBezTo>
                    <a:pt x="31" y="109"/>
                    <a:pt x="30" y="108"/>
                    <a:pt x="28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2" y="170"/>
                    <a:pt x="32" y="16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3" y="150"/>
                    <a:pt x="49" y="147"/>
                    <a:pt x="53" y="146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6" y="136"/>
                    <a:pt x="113" y="133"/>
                    <a:pt x="117" y="130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3" y="110"/>
                    <a:pt x="145" y="107"/>
                    <a:pt x="145" y="103"/>
                  </a:cubicBezTo>
                  <a:cubicBezTo>
                    <a:pt x="145" y="101"/>
                    <a:pt x="144" y="99"/>
                    <a:pt x="143" y="97"/>
                  </a:cubicBezTo>
                  <a:cubicBezTo>
                    <a:pt x="139" y="94"/>
                    <a:pt x="133" y="93"/>
                    <a:pt x="127" y="96"/>
                  </a:cubicBezTo>
                  <a:close/>
                  <a:moveTo>
                    <a:pt x="135" y="106"/>
                  </a:moveTo>
                  <a:cubicBezTo>
                    <a:pt x="112" y="124"/>
                    <a:pt x="112" y="124"/>
                    <a:pt x="112" y="124"/>
                  </a:cubicBezTo>
                  <a:cubicBezTo>
                    <a:pt x="109" y="126"/>
                    <a:pt x="103" y="129"/>
                    <a:pt x="99" y="130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46" y="140"/>
                    <a:pt x="39" y="142"/>
                    <a:pt x="35" y="145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5" y="118"/>
                    <a:pt x="39" y="117"/>
                    <a:pt x="41" y="116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9" y="105"/>
                    <a:pt x="65" y="103"/>
                    <a:pt x="69" y="102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90" y="98"/>
                    <a:pt x="90" y="97"/>
                    <a:pt x="90" y="97"/>
                  </a:cubicBezTo>
                  <a:cubicBezTo>
                    <a:pt x="92" y="97"/>
                    <a:pt x="94" y="98"/>
                    <a:pt x="94" y="99"/>
                  </a:cubicBezTo>
                  <a:cubicBezTo>
                    <a:pt x="95" y="100"/>
                    <a:pt x="93" y="103"/>
                    <a:pt x="91" y="104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9"/>
                    <a:pt x="79" y="110"/>
                    <a:pt x="79" y="112"/>
                  </a:cubicBezTo>
                  <a:cubicBezTo>
                    <a:pt x="79" y="114"/>
                    <a:pt x="81" y="115"/>
                    <a:pt x="82" y="115"/>
                  </a:cubicBezTo>
                  <a:cubicBezTo>
                    <a:pt x="85" y="116"/>
                    <a:pt x="86" y="116"/>
                    <a:pt x="88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5" y="116"/>
                    <a:pt x="113" y="114"/>
                    <a:pt x="117" y="11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4" y="102"/>
                    <a:pt x="137" y="102"/>
                    <a:pt x="137" y="103"/>
                  </a:cubicBezTo>
                  <a:cubicBezTo>
                    <a:pt x="137" y="103"/>
                    <a:pt x="137" y="104"/>
                    <a:pt x="135" y="106"/>
                  </a:cubicBezTo>
                  <a:close/>
                  <a:moveTo>
                    <a:pt x="12" y="124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2" y="132"/>
                    <a:pt x="12" y="132"/>
                    <a:pt x="12" y="132"/>
                  </a:cubicBezTo>
                  <a:lnTo>
                    <a:pt x="12" y="124"/>
                  </a:lnTo>
                  <a:close/>
                  <a:moveTo>
                    <a:pt x="60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0" y="60"/>
                    <a:pt x="48" y="6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5" y="68"/>
                    <a:pt x="60" y="63"/>
                    <a:pt x="60" y="56"/>
                  </a:cubicBezTo>
                  <a:close/>
                  <a:moveTo>
                    <a:pt x="48" y="52"/>
                  </a:moveTo>
                  <a:cubicBezTo>
                    <a:pt x="48" y="44"/>
                    <a:pt x="48" y="44"/>
                    <a:pt x="48" y="44"/>
                  </a:cubicBezTo>
                  <a:cubicBezTo>
                    <a:pt x="41" y="44"/>
                    <a:pt x="36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4"/>
                    <a:pt x="46" y="52"/>
                    <a:pt x="48" y="52"/>
                  </a:cubicBezTo>
                  <a:close/>
                  <a:moveTo>
                    <a:pt x="26" y="73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5" y="81"/>
                    <a:pt x="39" y="83"/>
                    <a:pt x="44" y="84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3"/>
                    <a:pt x="61" y="81"/>
                    <a:pt x="65" y="78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3" y="69"/>
                    <a:pt x="75" y="65"/>
                    <a:pt x="76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47"/>
                    <a:pt x="73" y="43"/>
                    <a:pt x="70" y="39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1" y="31"/>
                    <a:pt x="57" y="29"/>
                    <a:pt x="52" y="28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9" y="29"/>
                    <a:pt x="35" y="31"/>
                    <a:pt x="31" y="34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3" y="43"/>
                    <a:pt x="21" y="47"/>
                    <a:pt x="2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5"/>
                    <a:pt x="23" y="69"/>
                    <a:pt x="26" y="73"/>
                  </a:cubicBezTo>
                  <a:close/>
                  <a:moveTo>
                    <a:pt x="48" y="36"/>
                  </a:moveTo>
                  <a:cubicBezTo>
                    <a:pt x="59" y="36"/>
                    <a:pt x="68" y="45"/>
                    <a:pt x="68" y="56"/>
                  </a:cubicBezTo>
                  <a:cubicBezTo>
                    <a:pt x="68" y="67"/>
                    <a:pt x="59" y="76"/>
                    <a:pt x="48" y="76"/>
                  </a:cubicBezTo>
                  <a:cubicBezTo>
                    <a:pt x="37" y="76"/>
                    <a:pt x="28" y="67"/>
                    <a:pt x="28" y="56"/>
                  </a:cubicBezTo>
                  <a:cubicBezTo>
                    <a:pt x="28" y="45"/>
                    <a:pt x="37" y="36"/>
                    <a:pt x="48" y="36"/>
                  </a:cubicBezTo>
                  <a:close/>
                  <a:moveTo>
                    <a:pt x="136" y="44"/>
                  </a:moveTo>
                  <a:cubicBezTo>
                    <a:pt x="136" y="47"/>
                    <a:pt x="135" y="50"/>
                    <a:pt x="132" y="52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2" y="54"/>
                    <a:pt x="144" y="49"/>
                    <a:pt x="144" y="44"/>
                  </a:cubicBezTo>
                  <a:cubicBezTo>
                    <a:pt x="142" y="44"/>
                    <a:pt x="142" y="44"/>
                    <a:pt x="142" y="44"/>
                  </a:cubicBezTo>
                  <a:lnTo>
                    <a:pt x="136" y="44"/>
                  </a:lnTo>
                  <a:close/>
                  <a:moveTo>
                    <a:pt x="116" y="53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4" y="62"/>
                    <a:pt x="119" y="64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1" y="56"/>
                    <a:pt x="118" y="55"/>
                    <a:pt x="116" y="53"/>
                  </a:cubicBezTo>
                  <a:close/>
                  <a:moveTo>
                    <a:pt x="124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3"/>
                    <a:pt x="132" y="35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4" y="26"/>
                    <a:pt x="129" y="24"/>
                    <a:pt x="124" y="24"/>
                  </a:cubicBezTo>
                  <a:close/>
                  <a:moveTo>
                    <a:pt x="115" y="36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06" y="34"/>
                    <a:pt x="104" y="39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1"/>
                    <a:pt x="113" y="38"/>
                    <a:pt x="115" y="36"/>
                  </a:cubicBezTo>
                  <a:close/>
                  <a:moveTo>
                    <a:pt x="168" y="48"/>
                  </a:moveTo>
                  <a:cubicBezTo>
                    <a:pt x="168" y="40"/>
                    <a:pt x="168" y="40"/>
                    <a:pt x="168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9" y="36"/>
                    <a:pt x="158" y="33"/>
                    <a:pt x="157" y="3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0"/>
                    <a:pt x="148" y="17"/>
                    <a:pt x="145" y="15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5" y="10"/>
                    <a:pt x="132" y="9"/>
                    <a:pt x="12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9"/>
                    <a:pt x="113" y="10"/>
                    <a:pt x="110" y="11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0" y="17"/>
                    <a:pt x="97" y="20"/>
                    <a:pt x="95" y="23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3"/>
                    <a:pt x="89" y="36"/>
                    <a:pt x="88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52"/>
                    <a:pt x="90" y="55"/>
                    <a:pt x="91" y="58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8"/>
                    <a:pt x="100" y="71"/>
                    <a:pt x="103" y="73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3" y="78"/>
                    <a:pt x="116" y="79"/>
                    <a:pt x="120" y="80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2" y="79"/>
                    <a:pt x="135" y="78"/>
                    <a:pt x="138" y="77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8" y="71"/>
                    <a:pt x="151" y="68"/>
                    <a:pt x="153" y="65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8" y="55"/>
                    <a:pt x="159" y="52"/>
                    <a:pt x="160" y="48"/>
                  </a:cubicBezTo>
                  <a:lnTo>
                    <a:pt x="168" y="48"/>
                  </a:lnTo>
                  <a:close/>
                  <a:moveTo>
                    <a:pt x="124" y="72"/>
                  </a:moveTo>
                  <a:cubicBezTo>
                    <a:pt x="109" y="72"/>
                    <a:pt x="96" y="59"/>
                    <a:pt x="96" y="44"/>
                  </a:cubicBezTo>
                  <a:cubicBezTo>
                    <a:pt x="96" y="29"/>
                    <a:pt x="109" y="16"/>
                    <a:pt x="124" y="16"/>
                  </a:cubicBezTo>
                  <a:cubicBezTo>
                    <a:pt x="139" y="16"/>
                    <a:pt x="152" y="29"/>
                    <a:pt x="152" y="44"/>
                  </a:cubicBezTo>
                  <a:cubicBezTo>
                    <a:pt x="152" y="59"/>
                    <a:pt x="139" y="72"/>
                    <a:pt x="124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4" name="Grupa 113"/>
          <p:cNvGrpSpPr/>
          <p:nvPr/>
        </p:nvGrpSpPr>
        <p:grpSpPr>
          <a:xfrm>
            <a:off x="4555902" y="3773417"/>
            <a:ext cx="616220" cy="616220"/>
            <a:chOff x="3031902" y="3773417"/>
            <a:chExt cx="616220" cy="616220"/>
          </a:xfrm>
        </p:grpSpPr>
        <p:sp>
          <p:nvSpPr>
            <p:cNvPr id="183" name="Oval 565"/>
            <p:cNvSpPr>
              <a:spLocks noChangeArrowheads="1"/>
            </p:cNvSpPr>
            <p:nvPr/>
          </p:nvSpPr>
          <p:spPr bwMode="auto">
            <a:xfrm>
              <a:off x="3031902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701"/>
            <p:cNvSpPr>
              <a:spLocks noEditPoints="1"/>
            </p:cNvSpPr>
            <p:nvPr/>
          </p:nvSpPr>
          <p:spPr bwMode="auto">
            <a:xfrm>
              <a:off x="3126009" y="3884717"/>
              <a:ext cx="428006" cy="393621"/>
            </a:xfrm>
            <a:custGeom>
              <a:avLst/>
              <a:gdLst>
                <a:gd name="T0" fmla="*/ 128 w 200"/>
                <a:gd name="T1" fmla="*/ 32 h 184"/>
                <a:gd name="T2" fmla="*/ 108 w 200"/>
                <a:gd name="T3" fmla="*/ 40 h 184"/>
                <a:gd name="T4" fmla="*/ 140 w 200"/>
                <a:gd name="T5" fmla="*/ 36 h 184"/>
                <a:gd name="T6" fmla="*/ 132 w 200"/>
                <a:gd name="T7" fmla="*/ 8 h 184"/>
                <a:gd name="T8" fmla="*/ 76 w 200"/>
                <a:gd name="T9" fmla="*/ 0 h 184"/>
                <a:gd name="T10" fmla="*/ 8 w 200"/>
                <a:gd name="T11" fmla="*/ 76 h 184"/>
                <a:gd name="T12" fmla="*/ 192 w 200"/>
                <a:gd name="T13" fmla="*/ 108 h 184"/>
                <a:gd name="T14" fmla="*/ 72 w 200"/>
                <a:gd name="T15" fmla="*/ 152 h 184"/>
                <a:gd name="T16" fmla="*/ 92 w 200"/>
                <a:gd name="T17" fmla="*/ 144 h 184"/>
                <a:gd name="T18" fmla="*/ 60 w 200"/>
                <a:gd name="T19" fmla="*/ 148 h 184"/>
                <a:gd name="T20" fmla="*/ 68 w 200"/>
                <a:gd name="T21" fmla="*/ 176 h 184"/>
                <a:gd name="T22" fmla="*/ 124 w 200"/>
                <a:gd name="T23" fmla="*/ 184 h 184"/>
                <a:gd name="T24" fmla="*/ 192 w 200"/>
                <a:gd name="T25" fmla="*/ 108 h 184"/>
                <a:gd name="T26" fmla="*/ 96 w 200"/>
                <a:gd name="T27" fmla="*/ 80 h 184"/>
                <a:gd name="T28" fmla="*/ 16 w 200"/>
                <a:gd name="T29" fmla="*/ 80 h 184"/>
                <a:gd name="T30" fmla="*/ 56 w 200"/>
                <a:gd name="T31" fmla="*/ 136 h 184"/>
                <a:gd name="T32" fmla="*/ 56 w 200"/>
                <a:gd name="T33" fmla="*/ 48 h 184"/>
                <a:gd name="T34" fmla="*/ 56 w 200"/>
                <a:gd name="T35" fmla="*/ 56 h 184"/>
                <a:gd name="T36" fmla="*/ 56 w 200"/>
                <a:gd name="T37" fmla="*/ 48 h 184"/>
                <a:gd name="T38" fmla="*/ 24 w 200"/>
                <a:gd name="T39" fmla="*/ 96 h 184"/>
                <a:gd name="T40" fmla="*/ 88 w 200"/>
                <a:gd name="T41" fmla="*/ 96 h 184"/>
                <a:gd name="T42" fmla="*/ 64 w 200"/>
                <a:gd name="T43" fmla="*/ 92 h 184"/>
                <a:gd name="T44" fmla="*/ 60 w 200"/>
                <a:gd name="T45" fmla="*/ 84 h 184"/>
                <a:gd name="T46" fmla="*/ 72 w 200"/>
                <a:gd name="T47" fmla="*/ 76 h 184"/>
                <a:gd name="T48" fmla="*/ 60 w 200"/>
                <a:gd name="T49" fmla="*/ 68 h 184"/>
                <a:gd name="T50" fmla="*/ 52 w 200"/>
                <a:gd name="T51" fmla="*/ 76 h 184"/>
                <a:gd name="T52" fmla="*/ 36 w 200"/>
                <a:gd name="T53" fmla="*/ 88 h 184"/>
                <a:gd name="T54" fmla="*/ 52 w 200"/>
                <a:gd name="T55" fmla="*/ 100 h 184"/>
                <a:gd name="T56" fmla="*/ 40 w 200"/>
                <a:gd name="T57" fmla="*/ 108 h 184"/>
                <a:gd name="T58" fmla="*/ 52 w 200"/>
                <a:gd name="T59" fmla="*/ 116 h 184"/>
                <a:gd name="T60" fmla="*/ 60 w 200"/>
                <a:gd name="T61" fmla="*/ 124 h 184"/>
                <a:gd name="T62" fmla="*/ 64 w 200"/>
                <a:gd name="T63" fmla="*/ 116 h 184"/>
                <a:gd name="T64" fmla="*/ 64 w 200"/>
                <a:gd name="T65" fmla="*/ 92 h 184"/>
                <a:gd name="T66" fmla="*/ 48 w 200"/>
                <a:gd name="T67" fmla="*/ 92 h 184"/>
                <a:gd name="T68" fmla="*/ 48 w 200"/>
                <a:gd name="T69" fmla="*/ 84 h 184"/>
                <a:gd name="T70" fmla="*/ 52 w 200"/>
                <a:gd name="T71" fmla="*/ 92 h 184"/>
                <a:gd name="T72" fmla="*/ 60 w 200"/>
                <a:gd name="T73" fmla="*/ 108 h 184"/>
                <a:gd name="T74" fmla="*/ 64 w 200"/>
                <a:gd name="T75" fmla="*/ 100 h 184"/>
                <a:gd name="T76" fmla="*/ 64 w 200"/>
                <a:gd name="T77" fmla="*/ 108 h 184"/>
                <a:gd name="T78" fmla="*/ 112 w 200"/>
                <a:gd name="T79" fmla="*/ 116 h 184"/>
                <a:gd name="T80" fmla="*/ 172 w 200"/>
                <a:gd name="T81" fmla="*/ 128 h 184"/>
                <a:gd name="T82" fmla="*/ 184 w 200"/>
                <a:gd name="T83" fmla="*/ 68 h 184"/>
                <a:gd name="T84" fmla="*/ 124 w 200"/>
                <a:gd name="T85" fmla="*/ 56 h 184"/>
                <a:gd name="T86" fmla="*/ 160 w 200"/>
                <a:gd name="T87" fmla="*/ 64 h 184"/>
                <a:gd name="T88" fmla="*/ 176 w 200"/>
                <a:gd name="T89" fmla="*/ 68 h 184"/>
                <a:gd name="T90" fmla="*/ 172 w 200"/>
                <a:gd name="T91" fmla="*/ 72 h 184"/>
                <a:gd name="T92" fmla="*/ 160 w 200"/>
                <a:gd name="T93" fmla="*/ 64 h 184"/>
                <a:gd name="T94" fmla="*/ 152 w 200"/>
                <a:gd name="T95" fmla="*/ 64 h 184"/>
                <a:gd name="T96" fmla="*/ 144 w 200"/>
                <a:gd name="T97" fmla="*/ 72 h 184"/>
                <a:gd name="T98" fmla="*/ 144 w 200"/>
                <a:gd name="T99" fmla="*/ 80 h 184"/>
                <a:gd name="T100" fmla="*/ 152 w 200"/>
                <a:gd name="T101" fmla="*/ 96 h 184"/>
                <a:gd name="T102" fmla="*/ 144 w 200"/>
                <a:gd name="T103" fmla="*/ 80 h 184"/>
                <a:gd name="T104" fmla="*/ 156 w 200"/>
                <a:gd name="T105" fmla="*/ 104 h 184"/>
                <a:gd name="T106" fmla="*/ 160 w 200"/>
                <a:gd name="T107" fmla="*/ 80 h 184"/>
                <a:gd name="T108" fmla="*/ 176 w 200"/>
                <a:gd name="T109" fmla="*/ 84 h 184"/>
                <a:gd name="T110" fmla="*/ 172 w 200"/>
                <a:gd name="T111" fmla="*/ 120 h 184"/>
                <a:gd name="T112" fmla="*/ 120 w 200"/>
                <a:gd name="T113" fmla="*/ 116 h 184"/>
                <a:gd name="T114" fmla="*/ 124 w 200"/>
                <a:gd name="T115" fmla="*/ 80 h 184"/>
                <a:gd name="T116" fmla="*/ 136 w 200"/>
                <a:gd name="T117" fmla="*/ 100 h 184"/>
                <a:gd name="T118" fmla="*/ 136 w 200"/>
                <a:gd name="T119" fmla="*/ 72 h 184"/>
                <a:gd name="T120" fmla="*/ 120 w 200"/>
                <a:gd name="T121" fmla="*/ 73 h 184"/>
                <a:gd name="T122" fmla="*/ 124 w 200"/>
                <a:gd name="T123" fmla="*/ 64 h 184"/>
                <a:gd name="T124" fmla="*/ 136 w 200"/>
                <a:gd name="T125" fmla="*/ 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84">
                  <a:moveTo>
                    <a:pt x="76" y="8"/>
                  </a:moveTo>
                  <a:cubicBezTo>
                    <a:pt x="96" y="8"/>
                    <a:pt x="115" y="17"/>
                    <a:pt x="12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8" y="40"/>
                    <a:pt x="140" y="38"/>
                    <a:pt x="140" y="36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8" y="9"/>
                    <a:pt x="98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39"/>
                    <a:pt x="39" y="8"/>
                    <a:pt x="76" y="8"/>
                  </a:cubicBezTo>
                  <a:close/>
                  <a:moveTo>
                    <a:pt x="192" y="108"/>
                  </a:moveTo>
                  <a:cubicBezTo>
                    <a:pt x="192" y="145"/>
                    <a:pt x="161" y="176"/>
                    <a:pt x="124" y="176"/>
                  </a:cubicBezTo>
                  <a:cubicBezTo>
                    <a:pt x="104" y="176"/>
                    <a:pt x="85" y="167"/>
                    <a:pt x="7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2" y="144"/>
                    <a:pt x="60" y="146"/>
                    <a:pt x="60" y="148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82" y="175"/>
                    <a:pt x="102" y="184"/>
                    <a:pt x="124" y="184"/>
                  </a:cubicBezTo>
                  <a:cubicBezTo>
                    <a:pt x="166" y="184"/>
                    <a:pt x="200" y="150"/>
                    <a:pt x="200" y="108"/>
                  </a:cubicBezTo>
                  <a:lnTo>
                    <a:pt x="192" y="108"/>
                  </a:lnTo>
                  <a:close/>
                  <a:moveTo>
                    <a:pt x="96" y="96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58"/>
                    <a:pt x="78" y="40"/>
                    <a:pt x="56" y="40"/>
                  </a:cubicBezTo>
                  <a:cubicBezTo>
                    <a:pt x="34" y="40"/>
                    <a:pt x="16" y="58"/>
                    <a:pt x="16" y="8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8"/>
                    <a:pt x="34" y="136"/>
                    <a:pt x="56" y="136"/>
                  </a:cubicBezTo>
                  <a:cubicBezTo>
                    <a:pt x="78" y="136"/>
                    <a:pt x="96" y="118"/>
                    <a:pt x="96" y="96"/>
                  </a:cubicBezTo>
                  <a:close/>
                  <a:moveTo>
                    <a:pt x="56" y="48"/>
                  </a:moveTo>
                  <a:cubicBezTo>
                    <a:pt x="70" y="48"/>
                    <a:pt x="82" y="57"/>
                    <a:pt x="86" y="70"/>
                  </a:cubicBezTo>
                  <a:cubicBezTo>
                    <a:pt x="79" y="61"/>
                    <a:pt x="68" y="56"/>
                    <a:pt x="56" y="56"/>
                  </a:cubicBezTo>
                  <a:cubicBezTo>
                    <a:pt x="44" y="56"/>
                    <a:pt x="33" y="61"/>
                    <a:pt x="26" y="70"/>
                  </a:cubicBezTo>
                  <a:cubicBezTo>
                    <a:pt x="30" y="57"/>
                    <a:pt x="42" y="48"/>
                    <a:pt x="56" y="48"/>
                  </a:cubicBezTo>
                  <a:close/>
                  <a:moveTo>
                    <a:pt x="56" y="128"/>
                  </a:moveTo>
                  <a:cubicBezTo>
                    <a:pt x="38" y="128"/>
                    <a:pt x="24" y="114"/>
                    <a:pt x="24" y="96"/>
                  </a:cubicBezTo>
                  <a:cubicBezTo>
                    <a:pt x="24" y="78"/>
                    <a:pt x="38" y="64"/>
                    <a:pt x="56" y="64"/>
                  </a:cubicBezTo>
                  <a:cubicBezTo>
                    <a:pt x="74" y="64"/>
                    <a:pt x="88" y="78"/>
                    <a:pt x="88" y="96"/>
                  </a:cubicBezTo>
                  <a:cubicBezTo>
                    <a:pt x="88" y="114"/>
                    <a:pt x="74" y="128"/>
                    <a:pt x="56" y="128"/>
                  </a:cubicBezTo>
                  <a:close/>
                  <a:moveTo>
                    <a:pt x="64" y="92"/>
                  </a:moveTo>
                  <a:cubicBezTo>
                    <a:pt x="60" y="92"/>
                    <a:pt x="60" y="92"/>
                    <a:pt x="60" y="9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1" y="76"/>
                    <a:pt x="36" y="81"/>
                    <a:pt x="36" y="88"/>
                  </a:cubicBezTo>
                  <a:cubicBezTo>
                    <a:pt x="36" y="95"/>
                    <a:pt x="41" y="100"/>
                    <a:pt x="48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1" y="116"/>
                    <a:pt x="76" y="111"/>
                    <a:pt x="76" y="104"/>
                  </a:cubicBezTo>
                  <a:cubicBezTo>
                    <a:pt x="76" y="97"/>
                    <a:pt x="71" y="92"/>
                    <a:pt x="64" y="92"/>
                  </a:cubicBezTo>
                  <a:close/>
                  <a:moveTo>
                    <a:pt x="52" y="92"/>
                  </a:moveTo>
                  <a:cubicBezTo>
                    <a:pt x="48" y="92"/>
                    <a:pt x="48" y="92"/>
                    <a:pt x="48" y="92"/>
                  </a:cubicBezTo>
                  <a:cubicBezTo>
                    <a:pt x="46" y="92"/>
                    <a:pt x="44" y="90"/>
                    <a:pt x="44" y="88"/>
                  </a:cubicBezTo>
                  <a:cubicBezTo>
                    <a:pt x="44" y="86"/>
                    <a:pt x="46" y="84"/>
                    <a:pt x="48" y="84"/>
                  </a:cubicBezTo>
                  <a:cubicBezTo>
                    <a:pt x="52" y="84"/>
                    <a:pt x="52" y="84"/>
                    <a:pt x="52" y="84"/>
                  </a:cubicBezTo>
                  <a:lnTo>
                    <a:pt x="52" y="92"/>
                  </a:lnTo>
                  <a:close/>
                  <a:moveTo>
                    <a:pt x="64" y="108"/>
                  </a:moveTo>
                  <a:cubicBezTo>
                    <a:pt x="60" y="108"/>
                    <a:pt x="60" y="108"/>
                    <a:pt x="60" y="10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6" y="100"/>
                    <a:pt x="68" y="102"/>
                    <a:pt x="68" y="104"/>
                  </a:cubicBezTo>
                  <a:cubicBezTo>
                    <a:pt x="68" y="106"/>
                    <a:pt x="66" y="108"/>
                    <a:pt x="64" y="108"/>
                  </a:cubicBezTo>
                  <a:close/>
                  <a:moveTo>
                    <a:pt x="112" y="68"/>
                  </a:moveTo>
                  <a:cubicBezTo>
                    <a:pt x="112" y="116"/>
                    <a:pt x="112" y="116"/>
                    <a:pt x="112" y="116"/>
                  </a:cubicBezTo>
                  <a:cubicBezTo>
                    <a:pt x="112" y="123"/>
                    <a:pt x="117" y="128"/>
                    <a:pt x="124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9" y="128"/>
                    <a:pt x="184" y="123"/>
                    <a:pt x="184" y="116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1"/>
                    <a:pt x="179" y="56"/>
                    <a:pt x="172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17" y="56"/>
                    <a:pt x="112" y="61"/>
                    <a:pt x="112" y="68"/>
                  </a:cubicBezTo>
                  <a:close/>
                  <a:moveTo>
                    <a:pt x="160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4" y="64"/>
                    <a:pt x="176" y="66"/>
                    <a:pt x="176" y="68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2"/>
                    <a:pt x="173" y="72"/>
                    <a:pt x="172" y="72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60" y="64"/>
                  </a:lnTo>
                  <a:close/>
                  <a:moveTo>
                    <a:pt x="144" y="64"/>
                  </a:moveTo>
                  <a:cubicBezTo>
                    <a:pt x="152" y="64"/>
                    <a:pt x="152" y="64"/>
                    <a:pt x="152" y="64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4" y="64"/>
                  </a:lnTo>
                  <a:close/>
                  <a:moveTo>
                    <a:pt x="144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80"/>
                  </a:lnTo>
                  <a:close/>
                  <a:moveTo>
                    <a:pt x="140" y="10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8" y="104"/>
                    <a:pt x="160" y="102"/>
                    <a:pt x="160" y="10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6" y="82"/>
                    <a:pt x="176" y="84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76" y="118"/>
                    <a:pt x="174" y="120"/>
                    <a:pt x="172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2" y="120"/>
                    <a:pt x="120" y="118"/>
                    <a:pt x="120" y="116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2"/>
                    <a:pt x="122" y="80"/>
                    <a:pt x="12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2"/>
                    <a:pt x="138" y="104"/>
                    <a:pt x="140" y="104"/>
                  </a:cubicBezTo>
                  <a:close/>
                  <a:moveTo>
                    <a:pt x="136" y="72"/>
                  </a:moveTo>
                  <a:cubicBezTo>
                    <a:pt x="124" y="72"/>
                    <a:pt x="124" y="72"/>
                    <a:pt x="124" y="72"/>
                  </a:cubicBezTo>
                  <a:cubicBezTo>
                    <a:pt x="123" y="72"/>
                    <a:pt x="121" y="72"/>
                    <a:pt x="120" y="73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6"/>
                    <a:pt x="122" y="64"/>
                    <a:pt x="124" y="64"/>
                  </a:cubicBezTo>
                  <a:cubicBezTo>
                    <a:pt x="136" y="64"/>
                    <a:pt x="136" y="64"/>
                    <a:pt x="136" y="64"/>
                  </a:cubicBezTo>
                  <a:lnTo>
                    <a:pt x="136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6" name="Grupa 115"/>
          <p:cNvGrpSpPr/>
          <p:nvPr/>
        </p:nvGrpSpPr>
        <p:grpSpPr>
          <a:xfrm>
            <a:off x="2091023" y="3773417"/>
            <a:ext cx="616220" cy="616220"/>
            <a:chOff x="567023" y="3773417"/>
            <a:chExt cx="616220" cy="616220"/>
          </a:xfrm>
        </p:grpSpPr>
        <p:sp>
          <p:nvSpPr>
            <p:cNvPr id="180" name="Oval 551"/>
            <p:cNvSpPr>
              <a:spLocks noChangeArrowheads="1"/>
            </p:cNvSpPr>
            <p:nvPr/>
          </p:nvSpPr>
          <p:spPr bwMode="auto">
            <a:xfrm>
              <a:off x="567023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Freeform 709"/>
            <p:cNvSpPr>
              <a:spLocks noEditPoints="1"/>
            </p:cNvSpPr>
            <p:nvPr/>
          </p:nvSpPr>
          <p:spPr bwMode="auto">
            <a:xfrm>
              <a:off x="695515" y="3936294"/>
              <a:ext cx="359235" cy="308562"/>
            </a:xfrm>
            <a:custGeom>
              <a:avLst/>
              <a:gdLst>
                <a:gd name="T0" fmla="*/ 48 w 168"/>
                <a:gd name="T1" fmla="*/ 68 h 144"/>
                <a:gd name="T2" fmla="*/ 120 w 168"/>
                <a:gd name="T3" fmla="*/ 68 h 144"/>
                <a:gd name="T4" fmla="*/ 112 w 168"/>
                <a:gd name="T5" fmla="*/ 72 h 144"/>
                <a:gd name="T6" fmla="*/ 101 w 168"/>
                <a:gd name="T7" fmla="*/ 79 h 144"/>
                <a:gd name="T8" fmla="*/ 101 w 168"/>
                <a:gd name="T9" fmla="*/ 90 h 144"/>
                <a:gd name="T10" fmla="*/ 88 w 168"/>
                <a:gd name="T11" fmla="*/ 88 h 144"/>
                <a:gd name="T12" fmla="*/ 80 w 168"/>
                <a:gd name="T13" fmla="*/ 96 h 144"/>
                <a:gd name="T14" fmla="*/ 73 w 168"/>
                <a:gd name="T15" fmla="*/ 85 h 144"/>
                <a:gd name="T16" fmla="*/ 62 w 168"/>
                <a:gd name="T17" fmla="*/ 85 h 144"/>
                <a:gd name="T18" fmla="*/ 64 w 168"/>
                <a:gd name="T19" fmla="*/ 72 h 144"/>
                <a:gd name="T20" fmla="*/ 56 w 168"/>
                <a:gd name="T21" fmla="*/ 64 h 144"/>
                <a:gd name="T22" fmla="*/ 67 w 168"/>
                <a:gd name="T23" fmla="*/ 57 h 144"/>
                <a:gd name="T24" fmla="*/ 67 w 168"/>
                <a:gd name="T25" fmla="*/ 46 h 144"/>
                <a:gd name="T26" fmla="*/ 80 w 168"/>
                <a:gd name="T27" fmla="*/ 48 h 144"/>
                <a:gd name="T28" fmla="*/ 88 w 168"/>
                <a:gd name="T29" fmla="*/ 40 h 144"/>
                <a:gd name="T30" fmla="*/ 95 w 168"/>
                <a:gd name="T31" fmla="*/ 51 h 144"/>
                <a:gd name="T32" fmla="*/ 106 w 168"/>
                <a:gd name="T33" fmla="*/ 51 h 144"/>
                <a:gd name="T34" fmla="*/ 104 w 168"/>
                <a:gd name="T35" fmla="*/ 64 h 144"/>
                <a:gd name="T36" fmla="*/ 112 w 168"/>
                <a:gd name="T37" fmla="*/ 72 h 144"/>
                <a:gd name="T38" fmla="*/ 68 w 168"/>
                <a:gd name="T39" fmla="*/ 68 h 144"/>
                <a:gd name="T40" fmla="*/ 100 w 168"/>
                <a:gd name="T41" fmla="*/ 68 h 144"/>
                <a:gd name="T42" fmla="*/ 84 w 168"/>
                <a:gd name="T43" fmla="*/ 76 h 144"/>
                <a:gd name="T44" fmla="*/ 84 w 168"/>
                <a:gd name="T45" fmla="*/ 60 h 144"/>
                <a:gd name="T46" fmla="*/ 84 w 168"/>
                <a:gd name="T47" fmla="*/ 76 h 144"/>
                <a:gd name="T48" fmla="*/ 12 w 168"/>
                <a:gd name="T49" fmla="*/ 0 h 144"/>
                <a:gd name="T50" fmla="*/ 0 w 168"/>
                <a:gd name="T51" fmla="*/ 124 h 144"/>
                <a:gd name="T52" fmla="*/ 16 w 168"/>
                <a:gd name="T53" fmla="*/ 136 h 144"/>
                <a:gd name="T54" fmla="*/ 24 w 168"/>
                <a:gd name="T55" fmla="*/ 144 h 144"/>
                <a:gd name="T56" fmla="*/ 40 w 168"/>
                <a:gd name="T57" fmla="*/ 136 h 144"/>
                <a:gd name="T58" fmla="*/ 48 w 168"/>
                <a:gd name="T59" fmla="*/ 144 h 144"/>
                <a:gd name="T60" fmla="*/ 120 w 168"/>
                <a:gd name="T61" fmla="*/ 136 h 144"/>
                <a:gd name="T62" fmla="*/ 128 w 168"/>
                <a:gd name="T63" fmla="*/ 144 h 144"/>
                <a:gd name="T64" fmla="*/ 144 w 168"/>
                <a:gd name="T65" fmla="*/ 136 h 144"/>
                <a:gd name="T66" fmla="*/ 152 w 168"/>
                <a:gd name="T67" fmla="*/ 144 h 144"/>
                <a:gd name="T68" fmla="*/ 156 w 168"/>
                <a:gd name="T69" fmla="*/ 136 h 144"/>
                <a:gd name="T70" fmla="*/ 168 w 168"/>
                <a:gd name="T71" fmla="*/ 12 h 144"/>
                <a:gd name="T72" fmla="*/ 160 w 168"/>
                <a:gd name="T73" fmla="*/ 80 h 144"/>
                <a:gd name="T74" fmla="*/ 152 w 168"/>
                <a:gd name="T75" fmla="*/ 56 h 144"/>
                <a:gd name="T76" fmla="*/ 160 w 168"/>
                <a:gd name="T77" fmla="*/ 80 h 144"/>
                <a:gd name="T78" fmla="*/ 136 w 168"/>
                <a:gd name="T79" fmla="*/ 48 h 144"/>
                <a:gd name="T80" fmla="*/ 144 w 168"/>
                <a:gd name="T81" fmla="*/ 56 h 144"/>
                <a:gd name="T82" fmla="*/ 136 w 168"/>
                <a:gd name="T83" fmla="*/ 80 h 144"/>
                <a:gd name="T84" fmla="*/ 160 w 168"/>
                <a:gd name="T85" fmla="*/ 88 h 144"/>
                <a:gd name="T86" fmla="*/ 136 w 168"/>
                <a:gd name="T87" fmla="*/ 96 h 144"/>
                <a:gd name="T88" fmla="*/ 144 w 168"/>
                <a:gd name="T89" fmla="*/ 104 h 144"/>
                <a:gd name="T90" fmla="*/ 32 w 168"/>
                <a:gd name="T91" fmla="*/ 112 h 144"/>
                <a:gd name="T92" fmla="*/ 24 w 168"/>
                <a:gd name="T93" fmla="*/ 32 h 144"/>
                <a:gd name="T94" fmla="*/ 136 w 168"/>
                <a:gd name="T95" fmla="*/ 24 h 144"/>
                <a:gd name="T96" fmla="*/ 136 w 168"/>
                <a:gd name="T97" fmla="*/ 32 h 144"/>
                <a:gd name="T98" fmla="*/ 160 w 168"/>
                <a:gd name="T99" fmla="*/ 40 h 144"/>
                <a:gd name="T100" fmla="*/ 160 w 168"/>
                <a:gd name="T101" fmla="*/ 32 h 144"/>
                <a:gd name="T102" fmla="*/ 136 w 168"/>
                <a:gd name="T103" fmla="*/ 16 h 144"/>
                <a:gd name="T104" fmla="*/ 16 w 168"/>
                <a:gd name="T105" fmla="*/ 32 h 144"/>
                <a:gd name="T106" fmla="*/ 32 w 168"/>
                <a:gd name="T107" fmla="*/ 120 h 144"/>
                <a:gd name="T108" fmla="*/ 152 w 168"/>
                <a:gd name="T109" fmla="*/ 104 h 144"/>
                <a:gd name="T110" fmla="*/ 160 w 168"/>
                <a:gd name="T111" fmla="*/ 124 h 144"/>
                <a:gd name="T112" fmla="*/ 12 w 168"/>
                <a:gd name="T113" fmla="*/ 128 h 144"/>
                <a:gd name="T114" fmla="*/ 8 w 168"/>
                <a:gd name="T115" fmla="*/ 12 h 144"/>
                <a:gd name="T116" fmla="*/ 156 w 168"/>
                <a:gd name="T117" fmla="*/ 8 h 144"/>
                <a:gd name="T118" fmla="*/ 160 w 168"/>
                <a:gd name="T119" fmla="*/ 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8" name="Grupa 117"/>
          <p:cNvGrpSpPr/>
          <p:nvPr/>
        </p:nvGrpSpPr>
        <p:grpSpPr>
          <a:xfrm>
            <a:off x="6198251" y="3773417"/>
            <a:ext cx="616220" cy="616220"/>
            <a:chOff x="4674251" y="3773417"/>
            <a:chExt cx="616220" cy="616220"/>
          </a:xfrm>
        </p:grpSpPr>
        <p:sp>
          <p:nvSpPr>
            <p:cNvPr id="170" name="Oval 637"/>
            <p:cNvSpPr>
              <a:spLocks noChangeArrowheads="1"/>
            </p:cNvSpPr>
            <p:nvPr/>
          </p:nvSpPr>
          <p:spPr bwMode="auto">
            <a:xfrm>
              <a:off x="4674251" y="377341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720"/>
            <p:cNvSpPr>
              <a:spLocks noEditPoints="1"/>
            </p:cNvSpPr>
            <p:nvPr/>
          </p:nvSpPr>
          <p:spPr bwMode="auto">
            <a:xfrm>
              <a:off x="4802743" y="3882907"/>
              <a:ext cx="359235" cy="387287"/>
            </a:xfrm>
            <a:custGeom>
              <a:avLst/>
              <a:gdLst>
                <a:gd name="T0" fmla="*/ 104 w 168"/>
                <a:gd name="T1" fmla="*/ 89 h 181"/>
                <a:gd name="T2" fmla="*/ 76 w 168"/>
                <a:gd name="T3" fmla="*/ 61 h 181"/>
                <a:gd name="T4" fmla="*/ 76 w 168"/>
                <a:gd name="T5" fmla="*/ 93 h 181"/>
                <a:gd name="T6" fmla="*/ 96 w 168"/>
                <a:gd name="T7" fmla="*/ 85 h 181"/>
                <a:gd name="T8" fmla="*/ 76 w 168"/>
                <a:gd name="T9" fmla="*/ 141 h 181"/>
                <a:gd name="T10" fmla="*/ 104 w 168"/>
                <a:gd name="T11" fmla="*/ 113 h 181"/>
                <a:gd name="T12" fmla="*/ 72 w 168"/>
                <a:gd name="T13" fmla="*/ 113 h 181"/>
                <a:gd name="T14" fmla="*/ 80 w 168"/>
                <a:gd name="T15" fmla="*/ 117 h 181"/>
                <a:gd name="T16" fmla="*/ 80 w 168"/>
                <a:gd name="T17" fmla="*/ 133 h 181"/>
                <a:gd name="T18" fmla="*/ 36 w 168"/>
                <a:gd name="T19" fmla="*/ 61 h 181"/>
                <a:gd name="T20" fmla="*/ 36 w 168"/>
                <a:gd name="T21" fmla="*/ 93 h 181"/>
                <a:gd name="T22" fmla="*/ 64 w 168"/>
                <a:gd name="T23" fmla="*/ 65 h 181"/>
                <a:gd name="T24" fmla="*/ 40 w 168"/>
                <a:gd name="T25" fmla="*/ 85 h 181"/>
                <a:gd name="T26" fmla="*/ 56 w 168"/>
                <a:gd name="T27" fmla="*/ 85 h 181"/>
                <a:gd name="T28" fmla="*/ 132 w 168"/>
                <a:gd name="T29" fmla="*/ 109 h 181"/>
                <a:gd name="T30" fmla="*/ 120 w 168"/>
                <a:gd name="T31" fmla="*/ 157 h 181"/>
                <a:gd name="T32" fmla="*/ 134 w 168"/>
                <a:gd name="T33" fmla="*/ 57 h 181"/>
                <a:gd name="T34" fmla="*/ 120 w 168"/>
                <a:gd name="T35" fmla="*/ 33 h 181"/>
                <a:gd name="T36" fmla="*/ 100 w 168"/>
                <a:gd name="T37" fmla="*/ 1 h 181"/>
                <a:gd name="T38" fmla="*/ 75 w 168"/>
                <a:gd name="T39" fmla="*/ 3 h 181"/>
                <a:gd name="T40" fmla="*/ 0 w 168"/>
                <a:gd name="T41" fmla="*/ 48 h 181"/>
                <a:gd name="T42" fmla="*/ 12 w 168"/>
                <a:gd name="T43" fmla="*/ 62 h 181"/>
                <a:gd name="T44" fmla="*/ 0 w 168"/>
                <a:gd name="T45" fmla="*/ 177 h 181"/>
                <a:gd name="T46" fmla="*/ 20 w 168"/>
                <a:gd name="T47" fmla="*/ 165 h 181"/>
                <a:gd name="T48" fmla="*/ 144 w 168"/>
                <a:gd name="T49" fmla="*/ 177 h 181"/>
                <a:gd name="T50" fmla="*/ 136 w 168"/>
                <a:gd name="T51" fmla="*/ 157 h 181"/>
                <a:gd name="T52" fmla="*/ 152 w 168"/>
                <a:gd name="T53" fmla="*/ 125 h 181"/>
                <a:gd name="T54" fmla="*/ 144 w 168"/>
                <a:gd name="T55" fmla="*/ 145 h 181"/>
                <a:gd name="T56" fmla="*/ 168 w 168"/>
                <a:gd name="T57" fmla="*/ 145 h 181"/>
                <a:gd name="T58" fmla="*/ 160 w 168"/>
                <a:gd name="T59" fmla="*/ 125 h 181"/>
                <a:gd name="T60" fmla="*/ 100 w 168"/>
                <a:gd name="T61" fmla="*/ 9 h 181"/>
                <a:gd name="T62" fmla="*/ 100 w 168"/>
                <a:gd name="T63" fmla="*/ 20 h 181"/>
                <a:gd name="T64" fmla="*/ 11 w 168"/>
                <a:gd name="T65" fmla="*/ 54 h 181"/>
                <a:gd name="T66" fmla="*/ 10 w 168"/>
                <a:gd name="T67" fmla="*/ 47 h 181"/>
                <a:gd name="T68" fmla="*/ 70 w 168"/>
                <a:gd name="T69" fmla="*/ 10 h 181"/>
                <a:gd name="T70" fmla="*/ 127 w 168"/>
                <a:gd name="T71" fmla="*/ 53 h 181"/>
                <a:gd name="T72" fmla="*/ 66 w 168"/>
                <a:gd name="T73" fmla="*/ 19 h 181"/>
                <a:gd name="T74" fmla="*/ 40 w 168"/>
                <a:gd name="T75" fmla="*/ 157 h 181"/>
                <a:gd name="T76" fmla="*/ 56 w 168"/>
                <a:gd name="T77" fmla="*/ 157 h 181"/>
                <a:gd name="T78" fmla="*/ 64 w 168"/>
                <a:gd name="T79" fmla="*/ 113 h 181"/>
                <a:gd name="T80" fmla="*/ 32 w 168"/>
                <a:gd name="T81" fmla="*/ 113 h 181"/>
                <a:gd name="T82" fmla="*/ 24 w 168"/>
                <a:gd name="T83" fmla="*/ 57 h 181"/>
                <a:gd name="T84" fmla="*/ 112 w 168"/>
                <a:gd name="T85" fmla="*/ 157 h 181"/>
                <a:gd name="T86" fmla="*/ 152 w 168"/>
                <a:gd name="T87" fmla="*/ 1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81">
                  <a:moveTo>
                    <a:pt x="76" y="93"/>
                  </a:moveTo>
                  <a:cubicBezTo>
                    <a:pt x="100" y="93"/>
                    <a:pt x="100" y="93"/>
                    <a:pt x="100" y="93"/>
                  </a:cubicBezTo>
                  <a:cubicBezTo>
                    <a:pt x="102" y="93"/>
                    <a:pt x="104" y="91"/>
                    <a:pt x="104" y="8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3"/>
                    <a:pt x="102" y="61"/>
                    <a:pt x="100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4" y="61"/>
                    <a:pt x="72" y="63"/>
                    <a:pt x="72" y="65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1"/>
                    <a:pt x="74" y="93"/>
                    <a:pt x="76" y="93"/>
                  </a:cubicBezTo>
                  <a:close/>
                  <a:moveTo>
                    <a:pt x="80" y="69"/>
                  </a:moveTo>
                  <a:cubicBezTo>
                    <a:pt x="96" y="69"/>
                    <a:pt x="96" y="69"/>
                    <a:pt x="96" y="69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80" y="85"/>
                    <a:pt x="80" y="85"/>
                    <a:pt x="80" y="85"/>
                  </a:cubicBezTo>
                  <a:lnTo>
                    <a:pt x="80" y="69"/>
                  </a:lnTo>
                  <a:close/>
                  <a:moveTo>
                    <a:pt x="76" y="141"/>
                  </a:moveTo>
                  <a:cubicBezTo>
                    <a:pt x="100" y="141"/>
                    <a:pt x="100" y="141"/>
                    <a:pt x="100" y="141"/>
                  </a:cubicBezTo>
                  <a:cubicBezTo>
                    <a:pt x="102" y="141"/>
                    <a:pt x="104" y="139"/>
                    <a:pt x="104" y="137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1"/>
                    <a:pt x="102" y="109"/>
                    <a:pt x="100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1"/>
                    <a:pt x="72" y="113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9"/>
                    <a:pt x="74" y="141"/>
                    <a:pt x="76" y="141"/>
                  </a:cubicBezTo>
                  <a:close/>
                  <a:moveTo>
                    <a:pt x="80" y="117"/>
                  </a:moveTo>
                  <a:cubicBezTo>
                    <a:pt x="96" y="117"/>
                    <a:pt x="96" y="117"/>
                    <a:pt x="96" y="117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80" y="133"/>
                    <a:pt x="80" y="133"/>
                    <a:pt x="80" y="133"/>
                  </a:cubicBezTo>
                  <a:lnTo>
                    <a:pt x="80" y="117"/>
                  </a:lnTo>
                  <a:close/>
                  <a:moveTo>
                    <a:pt x="60" y="61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4" y="61"/>
                    <a:pt x="32" y="63"/>
                    <a:pt x="32" y="65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1"/>
                    <a:pt x="34" y="93"/>
                    <a:pt x="36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2" y="93"/>
                    <a:pt x="64" y="91"/>
                    <a:pt x="64" y="89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3"/>
                    <a:pt x="62" y="61"/>
                    <a:pt x="60" y="61"/>
                  </a:cubicBezTo>
                  <a:close/>
                  <a:moveTo>
                    <a:pt x="56" y="85"/>
                  </a:moveTo>
                  <a:cubicBezTo>
                    <a:pt x="40" y="85"/>
                    <a:pt x="40" y="85"/>
                    <a:pt x="40" y="85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56" y="69"/>
                    <a:pt x="56" y="69"/>
                    <a:pt x="56" y="69"/>
                  </a:cubicBezTo>
                  <a:lnTo>
                    <a:pt x="56" y="85"/>
                  </a:lnTo>
                  <a:close/>
                  <a:moveTo>
                    <a:pt x="168" y="117"/>
                  </a:moveTo>
                  <a:cubicBezTo>
                    <a:pt x="168" y="109"/>
                    <a:pt x="168" y="109"/>
                    <a:pt x="168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0" y="109"/>
                    <a:pt x="128" y="111"/>
                    <a:pt x="128" y="113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3" y="62"/>
                    <a:pt x="124" y="62"/>
                  </a:cubicBezTo>
                  <a:cubicBezTo>
                    <a:pt x="128" y="62"/>
                    <a:pt x="132" y="60"/>
                    <a:pt x="134" y="57"/>
                  </a:cubicBezTo>
                  <a:cubicBezTo>
                    <a:pt x="136" y="54"/>
                    <a:pt x="136" y="51"/>
                    <a:pt x="136" y="48"/>
                  </a:cubicBezTo>
                  <a:cubicBezTo>
                    <a:pt x="135" y="45"/>
                    <a:pt x="133" y="42"/>
                    <a:pt x="131" y="4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5"/>
                    <a:pt x="116" y="1"/>
                    <a:pt x="112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6" y="1"/>
                    <a:pt x="92" y="5"/>
                    <a:pt x="92" y="9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1" y="0"/>
                    <a:pt x="65" y="0"/>
                    <a:pt x="61" y="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2"/>
                    <a:pt x="1" y="45"/>
                    <a:pt x="0" y="48"/>
                  </a:cubicBezTo>
                  <a:cubicBezTo>
                    <a:pt x="0" y="51"/>
                    <a:pt x="0" y="54"/>
                    <a:pt x="2" y="57"/>
                  </a:cubicBezTo>
                  <a:cubicBezTo>
                    <a:pt x="4" y="60"/>
                    <a:pt x="7" y="61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3" y="62"/>
                    <a:pt x="15" y="62"/>
                    <a:pt x="16" y="62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7" y="159"/>
                    <a:pt x="0" y="167"/>
                    <a:pt x="0" y="177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0"/>
                    <a:pt x="13" y="165"/>
                    <a:pt x="20" y="165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9" y="165"/>
                    <a:pt x="144" y="170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9"/>
                    <a:pt x="146" y="181"/>
                    <a:pt x="148" y="181"/>
                  </a:cubicBezTo>
                  <a:cubicBezTo>
                    <a:pt x="150" y="181"/>
                    <a:pt x="152" y="179"/>
                    <a:pt x="152" y="177"/>
                  </a:cubicBezTo>
                  <a:cubicBezTo>
                    <a:pt x="152" y="167"/>
                    <a:pt x="145" y="159"/>
                    <a:pt x="136" y="15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6" y="125"/>
                    <a:pt x="144" y="127"/>
                    <a:pt x="144" y="129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4" y="147"/>
                    <a:pt x="146" y="149"/>
                    <a:pt x="148" y="149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6" y="149"/>
                    <a:pt x="168" y="147"/>
                    <a:pt x="168" y="145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27"/>
                    <a:pt x="166" y="125"/>
                    <a:pt x="164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17"/>
                    <a:pt x="160" y="117"/>
                    <a:pt x="160" y="117"/>
                  </a:cubicBezTo>
                  <a:lnTo>
                    <a:pt x="168" y="117"/>
                  </a:lnTo>
                  <a:close/>
                  <a:moveTo>
                    <a:pt x="100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00" y="20"/>
                    <a:pt x="100" y="20"/>
                    <a:pt x="100" y="20"/>
                  </a:cubicBezTo>
                  <a:lnTo>
                    <a:pt x="100" y="9"/>
                  </a:lnTo>
                  <a:close/>
                  <a:moveTo>
                    <a:pt x="14" y="54"/>
                  </a:moveTo>
                  <a:cubicBezTo>
                    <a:pt x="13" y="54"/>
                    <a:pt x="12" y="54"/>
                    <a:pt x="11" y="54"/>
                  </a:cubicBezTo>
                  <a:cubicBezTo>
                    <a:pt x="10" y="54"/>
                    <a:pt x="9" y="53"/>
                    <a:pt x="9" y="53"/>
                  </a:cubicBezTo>
                  <a:cubicBezTo>
                    <a:pt x="8" y="52"/>
                    <a:pt x="8" y="51"/>
                    <a:pt x="8" y="50"/>
                  </a:cubicBezTo>
                  <a:cubicBezTo>
                    <a:pt x="8" y="49"/>
                    <a:pt x="9" y="48"/>
                    <a:pt x="10" y="4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8" y="49"/>
                    <a:pt x="128" y="50"/>
                  </a:cubicBezTo>
                  <a:cubicBezTo>
                    <a:pt x="128" y="51"/>
                    <a:pt x="128" y="52"/>
                    <a:pt x="127" y="53"/>
                  </a:cubicBezTo>
                  <a:cubicBezTo>
                    <a:pt x="126" y="54"/>
                    <a:pt x="124" y="55"/>
                    <a:pt x="122" y="54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9" y="18"/>
                    <a:pt x="67" y="18"/>
                    <a:pt x="66" y="19"/>
                  </a:cubicBezTo>
                  <a:lnTo>
                    <a:pt x="14" y="54"/>
                  </a:lnTo>
                  <a:close/>
                  <a:moveTo>
                    <a:pt x="56" y="157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56" y="117"/>
                    <a:pt x="56" y="117"/>
                    <a:pt x="56" y="117"/>
                  </a:cubicBezTo>
                  <a:lnTo>
                    <a:pt x="56" y="157"/>
                  </a:lnTo>
                  <a:close/>
                  <a:moveTo>
                    <a:pt x="112" y="157"/>
                  </a:moveTo>
                  <a:cubicBezTo>
                    <a:pt x="64" y="157"/>
                    <a:pt x="64" y="157"/>
                    <a:pt x="64" y="157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1"/>
                    <a:pt x="62" y="109"/>
                    <a:pt x="60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4" y="109"/>
                    <a:pt x="32" y="111"/>
                    <a:pt x="32" y="113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2" y="57"/>
                    <a:pt x="112" y="57"/>
                    <a:pt x="112" y="57"/>
                  </a:cubicBezTo>
                  <a:lnTo>
                    <a:pt x="112" y="157"/>
                  </a:lnTo>
                  <a:close/>
                  <a:moveTo>
                    <a:pt x="160" y="141"/>
                  </a:moveTo>
                  <a:cubicBezTo>
                    <a:pt x="152" y="141"/>
                    <a:pt x="152" y="141"/>
                    <a:pt x="152" y="141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60" y="133"/>
                    <a:pt x="160" y="133"/>
                    <a:pt x="160" y="133"/>
                  </a:cubicBezTo>
                  <a:lnTo>
                    <a:pt x="160" y="1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0" name="Grupa 119"/>
          <p:cNvGrpSpPr/>
          <p:nvPr/>
        </p:nvGrpSpPr>
        <p:grpSpPr>
          <a:xfrm>
            <a:off x="7841504" y="4810827"/>
            <a:ext cx="616220" cy="616220"/>
            <a:chOff x="6317504" y="4810827"/>
            <a:chExt cx="616220" cy="616220"/>
          </a:xfrm>
        </p:grpSpPr>
        <p:sp>
          <p:nvSpPr>
            <p:cNvPr id="205" name="Oval 633"/>
            <p:cNvSpPr>
              <a:spLocks noChangeArrowheads="1"/>
            </p:cNvSpPr>
            <p:nvPr/>
          </p:nvSpPr>
          <p:spPr bwMode="auto">
            <a:xfrm>
              <a:off x="6317504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658"/>
            <p:cNvSpPr>
              <a:spLocks noEditPoints="1"/>
            </p:cNvSpPr>
            <p:nvPr/>
          </p:nvSpPr>
          <p:spPr bwMode="auto">
            <a:xfrm>
              <a:off x="6411611" y="4973705"/>
              <a:ext cx="428006" cy="308562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2" name="Grupa 121"/>
          <p:cNvGrpSpPr/>
          <p:nvPr/>
        </p:nvGrpSpPr>
        <p:grpSpPr>
          <a:xfrm>
            <a:off x="2091023" y="4810827"/>
            <a:ext cx="616220" cy="616220"/>
            <a:chOff x="567023" y="4810827"/>
            <a:chExt cx="616220" cy="616220"/>
          </a:xfrm>
        </p:grpSpPr>
        <p:sp>
          <p:nvSpPr>
            <p:cNvPr id="209" name="Oval 593"/>
            <p:cNvSpPr>
              <a:spLocks noChangeArrowheads="1"/>
            </p:cNvSpPr>
            <p:nvPr/>
          </p:nvSpPr>
          <p:spPr bwMode="auto">
            <a:xfrm>
              <a:off x="567023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Freeform 678"/>
            <p:cNvSpPr>
              <a:spLocks noEditPoints="1"/>
            </p:cNvSpPr>
            <p:nvPr/>
          </p:nvSpPr>
          <p:spPr bwMode="auto">
            <a:xfrm>
              <a:off x="678323" y="4965561"/>
              <a:ext cx="410813" cy="307658"/>
            </a:xfrm>
            <a:custGeom>
              <a:avLst/>
              <a:gdLst>
                <a:gd name="T0" fmla="*/ 176 w 192"/>
                <a:gd name="T1" fmla="*/ 121 h 144"/>
                <a:gd name="T2" fmla="*/ 184 w 192"/>
                <a:gd name="T3" fmla="*/ 56 h 144"/>
                <a:gd name="T4" fmla="*/ 160 w 192"/>
                <a:gd name="T5" fmla="*/ 48 h 144"/>
                <a:gd name="T6" fmla="*/ 172 w 192"/>
                <a:gd name="T7" fmla="*/ 40 h 144"/>
                <a:gd name="T8" fmla="*/ 156 w 192"/>
                <a:gd name="T9" fmla="*/ 32 h 144"/>
                <a:gd name="T10" fmla="*/ 132 w 192"/>
                <a:gd name="T11" fmla="*/ 0 h 144"/>
                <a:gd name="T12" fmla="*/ 124 w 192"/>
                <a:gd name="T13" fmla="*/ 8 h 144"/>
                <a:gd name="T14" fmla="*/ 84 w 192"/>
                <a:gd name="T15" fmla="*/ 32 h 144"/>
                <a:gd name="T16" fmla="*/ 92 w 192"/>
                <a:gd name="T17" fmla="*/ 40 h 144"/>
                <a:gd name="T18" fmla="*/ 72 w 192"/>
                <a:gd name="T19" fmla="*/ 48 h 144"/>
                <a:gd name="T20" fmla="*/ 80 w 192"/>
                <a:gd name="T21" fmla="*/ 56 h 144"/>
                <a:gd name="T22" fmla="*/ 52 w 192"/>
                <a:gd name="T23" fmla="*/ 72 h 144"/>
                <a:gd name="T24" fmla="*/ 24 w 192"/>
                <a:gd name="T25" fmla="*/ 64 h 144"/>
                <a:gd name="T26" fmla="*/ 12 w 192"/>
                <a:gd name="T27" fmla="*/ 48 h 144"/>
                <a:gd name="T28" fmla="*/ 0 w 192"/>
                <a:gd name="T29" fmla="*/ 144 h 144"/>
                <a:gd name="T30" fmla="*/ 8 w 192"/>
                <a:gd name="T31" fmla="*/ 60 h 144"/>
                <a:gd name="T32" fmla="*/ 16 w 192"/>
                <a:gd name="T33" fmla="*/ 60 h 144"/>
                <a:gd name="T34" fmla="*/ 24 w 192"/>
                <a:gd name="T35" fmla="*/ 144 h 144"/>
                <a:gd name="T36" fmla="*/ 80 w 192"/>
                <a:gd name="T37" fmla="*/ 128 h 144"/>
                <a:gd name="T38" fmla="*/ 92 w 192"/>
                <a:gd name="T39" fmla="*/ 144 h 144"/>
                <a:gd name="T40" fmla="*/ 103 w 192"/>
                <a:gd name="T41" fmla="*/ 128 h 144"/>
                <a:gd name="T42" fmla="*/ 136 w 192"/>
                <a:gd name="T43" fmla="*/ 144 h 144"/>
                <a:gd name="T44" fmla="*/ 144 w 192"/>
                <a:gd name="T45" fmla="*/ 76 h 144"/>
                <a:gd name="T46" fmla="*/ 152 w 192"/>
                <a:gd name="T47" fmla="*/ 76 h 144"/>
                <a:gd name="T48" fmla="*/ 160 w 192"/>
                <a:gd name="T49" fmla="*/ 144 h 144"/>
                <a:gd name="T50" fmla="*/ 168 w 192"/>
                <a:gd name="T51" fmla="*/ 104 h 144"/>
                <a:gd name="T52" fmla="*/ 180 w 192"/>
                <a:gd name="T53" fmla="*/ 144 h 144"/>
                <a:gd name="T54" fmla="*/ 180 w 192"/>
                <a:gd name="T55" fmla="*/ 120 h 144"/>
                <a:gd name="T56" fmla="*/ 148 w 192"/>
                <a:gd name="T57" fmla="*/ 32 h 144"/>
                <a:gd name="T58" fmla="*/ 128 w 192"/>
                <a:gd name="T59" fmla="*/ 16 h 144"/>
                <a:gd name="T60" fmla="*/ 144 w 192"/>
                <a:gd name="T61" fmla="*/ 48 h 144"/>
                <a:gd name="T62" fmla="*/ 101 w 192"/>
                <a:gd name="T63" fmla="*/ 40 h 144"/>
                <a:gd name="T64" fmla="*/ 24 w 192"/>
                <a:gd name="T65" fmla="*/ 72 h 144"/>
                <a:gd name="T66" fmla="*/ 48 w 192"/>
                <a:gd name="T67" fmla="*/ 88 h 144"/>
                <a:gd name="T68" fmla="*/ 24 w 192"/>
                <a:gd name="T69" fmla="*/ 72 h 144"/>
                <a:gd name="T70" fmla="*/ 88 w 192"/>
                <a:gd name="T71" fmla="*/ 132 h 144"/>
                <a:gd name="T72" fmla="*/ 96 w 192"/>
                <a:gd name="T73" fmla="*/ 132 h 144"/>
                <a:gd name="T74" fmla="*/ 136 w 192"/>
                <a:gd name="T75" fmla="*/ 120 h 144"/>
                <a:gd name="T76" fmla="*/ 24 w 192"/>
                <a:gd name="T77" fmla="*/ 96 h 144"/>
                <a:gd name="T78" fmla="*/ 68 w 192"/>
                <a:gd name="T79" fmla="*/ 112 h 144"/>
                <a:gd name="T80" fmla="*/ 136 w 192"/>
                <a:gd name="T81" fmla="*/ 120 h 144"/>
                <a:gd name="T82" fmla="*/ 68 w 192"/>
                <a:gd name="T83" fmla="*/ 104 h 144"/>
                <a:gd name="T84" fmla="*/ 56 w 192"/>
                <a:gd name="T85" fmla="*/ 80 h 144"/>
                <a:gd name="T86" fmla="*/ 136 w 192"/>
                <a:gd name="T87" fmla="*/ 104 h 144"/>
                <a:gd name="T88" fmla="*/ 160 w 192"/>
                <a:gd name="T89" fmla="*/ 96 h 144"/>
                <a:gd name="T90" fmla="*/ 148 w 192"/>
                <a:gd name="T91" fmla="*/ 64 h 144"/>
                <a:gd name="T92" fmla="*/ 88 w 192"/>
                <a:gd name="T93" fmla="*/ 72 h 144"/>
                <a:gd name="T94" fmla="*/ 168 w 192"/>
                <a:gd name="T95" fmla="*/ 56 h 144"/>
                <a:gd name="T96" fmla="*/ 180 w 192"/>
                <a:gd name="T97" fmla="*/ 136 h 144"/>
                <a:gd name="T98" fmla="*/ 180 w 192"/>
                <a:gd name="T99" fmla="*/ 128 h 144"/>
                <a:gd name="T100" fmla="*/ 180 w 192"/>
                <a:gd name="T101" fmla="*/ 136 h 144"/>
                <a:gd name="T102" fmla="*/ 64 w 192"/>
                <a:gd name="T103" fmla="*/ 88 h 144"/>
                <a:gd name="T104" fmla="*/ 80 w 192"/>
                <a:gd name="T105" fmla="*/ 96 h 144"/>
                <a:gd name="T106" fmla="*/ 104 w 192"/>
                <a:gd name="T107" fmla="*/ 88 h 144"/>
                <a:gd name="T108" fmla="*/ 88 w 192"/>
                <a:gd name="T109" fmla="*/ 96 h 144"/>
                <a:gd name="T110" fmla="*/ 104 w 192"/>
                <a:gd name="T111" fmla="*/ 88 h 144"/>
                <a:gd name="T112" fmla="*/ 112 w 192"/>
                <a:gd name="T113" fmla="*/ 88 h 144"/>
                <a:gd name="T114" fmla="*/ 128 w 192"/>
                <a:gd name="T115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44">
                  <a:moveTo>
                    <a:pt x="180" y="120"/>
                  </a:moveTo>
                  <a:cubicBezTo>
                    <a:pt x="179" y="120"/>
                    <a:pt x="177" y="120"/>
                    <a:pt x="176" y="121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2" y="46"/>
                    <a:pt x="163" y="43"/>
                    <a:pt x="164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4" y="20"/>
                    <a:pt x="144" y="10"/>
                    <a:pt x="132" y="8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12" y="10"/>
                    <a:pt x="102" y="20"/>
                    <a:pt x="100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3" y="43"/>
                    <a:pt x="94" y="46"/>
                    <a:pt x="9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5" y="67"/>
                    <a:pt x="36" y="65"/>
                    <a:pt x="24" y="6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3"/>
                    <a:pt x="19" y="48"/>
                    <a:pt x="12" y="48"/>
                  </a:cubicBezTo>
                  <a:cubicBezTo>
                    <a:pt x="5" y="48"/>
                    <a:pt x="0" y="53"/>
                    <a:pt x="0" y="6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8"/>
                    <a:pt x="10" y="56"/>
                    <a:pt x="12" y="56"/>
                  </a:cubicBezTo>
                  <a:cubicBezTo>
                    <a:pt x="14" y="56"/>
                    <a:pt x="16" y="58"/>
                    <a:pt x="16" y="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5" y="144"/>
                    <a:pt x="92" y="144"/>
                  </a:cubicBezTo>
                  <a:cubicBezTo>
                    <a:pt x="99" y="144"/>
                    <a:pt x="104" y="139"/>
                    <a:pt x="104" y="132"/>
                  </a:cubicBezTo>
                  <a:cubicBezTo>
                    <a:pt x="104" y="131"/>
                    <a:pt x="104" y="129"/>
                    <a:pt x="103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4"/>
                    <a:pt x="146" y="72"/>
                    <a:pt x="148" y="72"/>
                  </a:cubicBezTo>
                  <a:cubicBezTo>
                    <a:pt x="150" y="72"/>
                    <a:pt x="152" y="74"/>
                    <a:pt x="152" y="76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39"/>
                    <a:pt x="173" y="144"/>
                    <a:pt x="180" y="144"/>
                  </a:cubicBezTo>
                  <a:cubicBezTo>
                    <a:pt x="187" y="144"/>
                    <a:pt x="192" y="139"/>
                    <a:pt x="192" y="132"/>
                  </a:cubicBezTo>
                  <a:cubicBezTo>
                    <a:pt x="192" y="125"/>
                    <a:pt x="187" y="120"/>
                    <a:pt x="180" y="120"/>
                  </a:cubicBezTo>
                  <a:close/>
                  <a:moveTo>
                    <a:pt x="128" y="16"/>
                  </a:moveTo>
                  <a:cubicBezTo>
                    <a:pt x="138" y="16"/>
                    <a:pt x="146" y="23"/>
                    <a:pt x="14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0" y="23"/>
                    <a:pt x="118" y="16"/>
                    <a:pt x="128" y="16"/>
                  </a:cubicBezTo>
                  <a:close/>
                  <a:moveTo>
                    <a:pt x="155" y="40"/>
                  </a:moveTo>
                  <a:cubicBezTo>
                    <a:pt x="154" y="45"/>
                    <a:pt x="149" y="48"/>
                    <a:pt x="144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07" y="48"/>
                    <a:pt x="102" y="45"/>
                    <a:pt x="101" y="40"/>
                  </a:cubicBezTo>
                  <a:lnTo>
                    <a:pt x="155" y="40"/>
                  </a:lnTo>
                  <a:close/>
                  <a:moveTo>
                    <a:pt x="24" y="72"/>
                  </a:moveTo>
                  <a:cubicBezTo>
                    <a:pt x="31" y="72"/>
                    <a:pt x="42" y="74"/>
                    <a:pt x="48" y="79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72"/>
                  </a:lnTo>
                  <a:close/>
                  <a:moveTo>
                    <a:pt x="92" y="136"/>
                  </a:moveTo>
                  <a:cubicBezTo>
                    <a:pt x="90" y="136"/>
                    <a:pt x="88" y="134"/>
                    <a:pt x="88" y="132"/>
                  </a:cubicBezTo>
                  <a:cubicBezTo>
                    <a:pt x="88" y="130"/>
                    <a:pt x="90" y="128"/>
                    <a:pt x="92" y="128"/>
                  </a:cubicBezTo>
                  <a:cubicBezTo>
                    <a:pt x="94" y="128"/>
                    <a:pt x="96" y="130"/>
                    <a:pt x="96" y="132"/>
                  </a:cubicBezTo>
                  <a:cubicBezTo>
                    <a:pt x="96" y="134"/>
                    <a:pt x="94" y="136"/>
                    <a:pt x="92" y="136"/>
                  </a:cubicBezTo>
                  <a:close/>
                  <a:moveTo>
                    <a:pt x="13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0" y="105"/>
                    <a:pt x="58" y="112"/>
                    <a:pt x="68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0"/>
                  </a:lnTo>
                  <a:close/>
                  <a:moveTo>
                    <a:pt x="136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1" y="104"/>
                    <a:pt x="56" y="99"/>
                    <a:pt x="56" y="92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104"/>
                  </a:lnTo>
                  <a:close/>
                  <a:moveTo>
                    <a:pt x="168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69"/>
                    <a:pt x="155" y="64"/>
                    <a:pt x="148" y="64"/>
                  </a:cubicBezTo>
                  <a:cubicBezTo>
                    <a:pt x="143" y="64"/>
                    <a:pt x="138" y="67"/>
                    <a:pt x="137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96"/>
                  </a:lnTo>
                  <a:close/>
                  <a:moveTo>
                    <a:pt x="180" y="136"/>
                  </a:moveTo>
                  <a:cubicBezTo>
                    <a:pt x="178" y="136"/>
                    <a:pt x="176" y="134"/>
                    <a:pt x="176" y="132"/>
                  </a:cubicBezTo>
                  <a:cubicBezTo>
                    <a:pt x="176" y="130"/>
                    <a:pt x="178" y="128"/>
                    <a:pt x="180" y="128"/>
                  </a:cubicBezTo>
                  <a:cubicBezTo>
                    <a:pt x="182" y="128"/>
                    <a:pt x="184" y="130"/>
                    <a:pt x="184" y="132"/>
                  </a:cubicBezTo>
                  <a:cubicBezTo>
                    <a:pt x="184" y="134"/>
                    <a:pt x="182" y="136"/>
                    <a:pt x="180" y="136"/>
                  </a:cubicBezTo>
                  <a:close/>
                  <a:moveTo>
                    <a:pt x="80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88"/>
                  </a:lnTo>
                  <a:close/>
                  <a:moveTo>
                    <a:pt x="104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04" y="88"/>
                  </a:lnTo>
                  <a:close/>
                  <a:moveTo>
                    <a:pt x="128" y="88"/>
                  </a:moveTo>
                  <a:cubicBezTo>
                    <a:pt x="112" y="88"/>
                    <a:pt x="112" y="88"/>
                    <a:pt x="112" y="88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28" y="96"/>
                    <a:pt x="128" y="96"/>
                    <a:pt x="128" y="96"/>
                  </a:cubicBezTo>
                  <a:lnTo>
                    <a:pt x="12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4" name="Grupa 123"/>
          <p:cNvGrpSpPr/>
          <p:nvPr/>
        </p:nvGrpSpPr>
        <p:grpSpPr>
          <a:xfrm>
            <a:off x="2912649" y="4810827"/>
            <a:ext cx="616220" cy="616220"/>
            <a:chOff x="1388649" y="4810827"/>
            <a:chExt cx="616220" cy="616220"/>
          </a:xfrm>
        </p:grpSpPr>
        <p:sp>
          <p:nvSpPr>
            <p:cNvPr id="213" name="Oval 595"/>
            <p:cNvSpPr>
              <a:spLocks noChangeArrowheads="1"/>
            </p:cNvSpPr>
            <p:nvPr/>
          </p:nvSpPr>
          <p:spPr bwMode="auto">
            <a:xfrm>
              <a:off x="1388649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679"/>
            <p:cNvSpPr>
              <a:spLocks noEditPoints="1"/>
            </p:cNvSpPr>
            <p:nvPr/>
          </p:nvSpPr>
          <p:spPr bwMode="auto">
            <a:xfrm>
              <a:off x="1517142" y="4904934"/>
              <a:ext cx="359235" cy="393621"/>
            </a:xfrm>
            <a:custGeom>
              <a:avLst/>
              <a:gdLst>
                <a:gd name="T0" fmla="*/ 8 w 168"/>
                <a:gd name="T1" fmla="*/ 168 h 184"/>
                <a:gd name="T2" fmla="*/ 160 w 168"/>
                <a:gd name="T3" fmla="*/ 168 h 184"/>
                <a:gd name="T4" fmla="*/ 156 w 168"/>
                <a:gd name="T5" fmla="*/ 160 h 184"/>
                <a:gd name="T6" fmla="*/ 132 w 168"/>
                <a:gd name="T7" fmla="*/ 128 h 184"/>
                <a:gd name="T8" fmla="*/ 160 w 168"/>
                <a:gd name="T9" fmla="*/ 100 h 184"/>
                <a:gd name="T10" fmla="*/ 112 w 168"/>
                <a:gd name="T11" fmla="*/ 72 h 184"/>
                <a:gd name="T12" fmla="*/ 100 w 168"/>
                <a:gd name="T13" fmla="*/ 20 h 184"/>
                <a:gd name="T14" fmla="*/ 72 w 168"/>
                <a:gd name="T15" fmla="*/ 0 h 184"/>
                <a:gd name="T16" fmla="*/ 72 w 168"/>
                <a:gd name="T17" fmla="*/ 24 h 184"/>
                <a:gd name="T18" fmla="*/ 52 w 168"/>
                <a:gd name="T19" fmla="*/ 104 h 184"/>
                <a:gd name="T20" fmla="*/ 24 w 168"/>
                <a:gd name="T21" fmla="*/ 121 h 184"/>
                <a:gd name="T22" fmla="*/ 4 w 168"/>
                <a:gd name="T23" fmla="*/ 136 h 184"/>
                <a:gd name="T24" fmla="*/ 16 w 168"/>
                <a:gd name="T25" fmla="*/ 157 h 184"/>
                <a:gd name="T26" fmla="*/ 0 w 168"/>
                <a:gd name="T27" fmla="*/ 160 h 184"/>
                <a:gd name="T28" fmla="*/ 46 w 168"/>
                <a:gd name="T29" fmla="*/ 126 h 184"/>
                <a:gd name="T30" fmla="*/ 58 w 168"/>
                <a:gd name="T31" fmla="*/ 118 h 184"/>
                <a:gd name="T32" fmla="*/ 67 w 168"/>
                <a:gd name="T33" fmla="*/ 121 h 184"/>
                <a:gd name="T34" fmla="*/ 84 w 168"/>
                <a:gd name="T35" fmla="*/ 132 h 184"/>
                <a:gd name="T36" fmla="*/ 64 w 168"/>
                <a:gd name="T37" fmla="*/ 136 h 184"/>
                <a:gd name="T38" fmla="*/ 55 w 168"/>
                <a:gd name="T39" fmla="*/ 136 h 184"/>
                <a:gd name="T40" fmla="*/ 28 w 168"/>
                <a:gd name="T41" fmla="*/ 136 h 184"/>
                <a:gd name="T42" fmla="*/ 128 w 168"/>
                <a:gd name="T43" fmla="*/ 120 h 184"/>
                <a:gd name="T44" fmla="*/ 112 w 168"/>
                <a:gd name="T45" fmla="*/ 92 h 184"/>
                <a:gd name="T46" fmla="*/ 139 w 168"/>
                <a:gd name="T47" fmla="*/ 95 h 184"/>
                <a:gd name="T48" fmla="*/ 152 w 168"/>
                <a:gd name="T49" fmla="*/ 98 h 184"/>
                <a:gd name="T50" fmla="*/ 80 w 168"/>
                <a:gd name="T51" fmla="*/ 96 h 184"/>
                <a:gd name="T52" fmla="*/ 60 w 168"/>
                <a:gd name="T53" fmla="*/ 105 h 184"/>
                <a:gd name="T54" fmla="*/ 109 w 168"/>
                <a:gd name="T55" fmla="*/ 160 h 184"/>
                <a:gd name="T56" fmla="*/ 109 w 168"/>
                <a:gd name="T57" fmla="*/ 160 h 184"/>
                <a:gd name="T58" fmla="*/ 124 w 168"/>
                <a:gd name="T59" fmla="*/ 128 h 184"/>
                <a:gd name="T60" fmla="*/ 155 w 168"/>
                <a:gd name="T61" fmla="*/ 89 h 184"/>
                <a:gd name="T62" fmla="*/ 128 w 168"/>
                <a:gd name="T63" fmla="*/ 92 h 184"/>
                <a:gd name="T64" fmla="*/ 101 w 168"/>
                <a:gd name="T65" fmla="*/ 89 h 184"/>
                <a:gd name="T66" fmla="*/ 155 w 168"/>
                <a:gd name="T67" fmla="*/ 89 h 184"/>
                <a:gd name="T68" fmla="*/ 96 w 168"/>
                <a:gd name="T69" fmla="*/ 100 h 184"/>
                <a:gd name="T70" fmla="*/ 108 w 168"/>
                <a:gd name="T71" fmla="*/ 119 h 184"/>
                <a:gd name="T72" fmla="*/ 85 w 168"/>
                <a:gd name="T73" fmla="*/ 160 h 184"/>
                <a:gd name="T74" fmla="*/ 104 w 168"/>
                <a:gd name="T75" fmla="*/ 138 h 184"/>
                <a:gd name="T76" fmla="*/ 90 w 168"/>
                <a:gd name="T77" fmla="*/ 126 h 184"/>
                <a:gd name="T78" fmla="*/ 76 w 168"/>
                <a:gd name="T79" fmla="*/ 84 h 184"/>
                <a:gd name="T80" fmla="*/ 80 w 168"/>
                <a:gd name="T81" fmla="*/ 24 h 184"/>
                <a:gd name="T82" fmla="*/ 104 w 168"/>
                <a:gd name="T83" fmla="*/ 72 h 184"/>
                <a:gd name="T84" fmla="*/ 76 w 168"/>
                <a:gd name="T85" fmla="*/ 16 h 184"/>
                <a:gd name="T86" fmla="*/ 92 w 168"/>
                <a:gd name="T87" fmla="*/ 16 h 184"/>
                <a:gd name="T88" fmla="*/ 43 w 168"/>
                <a:gd name="T89" fmla="*/ 144 h 184"/>
                <a:gd name="T90" fmla="*/ 61 w 168"/>
                <a:gd name="T91" fmla="*/ 144 h 184"/>
                <a:gd name="T92" fmla="*/ 90 w 168"/>
                <a:gd name="T93" fmla="*/ 144 h 184"/>
                <a:gd name="T94" fmla="*/ 41 w 168"/>
                <a:gd name="T95" fmla="*/ 160 h 184"/>
                <a:gd name="T96" fmla="*/ 25 w 168"/>
                <a:gd name="T97" fmla="*/ 144 h 184"/>
                <a:gd name="T98" fmla="*/ 104 w 168"/>
                <a:gd name="T99" fmla="*/ 168 h 184"/>
                <a:gd name="T100" fmla="*/ 28 w 168"/>
                <a:gd name="T101" fmla="*/ 176 h 184"/>
                <a:gd name="T102" fmla="*/ 63 w 168"/>
                <a:gd name="T10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84">
                  <a:moveTo>
                    <a:pt x="0" y="16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0" y="177"/>
                    <a:pt x="18" y="184"/>
                    <a:pt x="28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50" y="184"/>
                    <a:pt x="158" y="177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3" y="152"/>
                    <a:pt x="144" y="145"/>
                    <a:pt x="132" y="144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44" y="126"/>
                    <a:pt x="154" y="115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3" y="93"/>
                    <a:pt x="164" y="85"/>
                    <a:pt x="164" y="76"/>
                  </a:cubicBezTo>
                  <a:cubicBezTo>
                    <a:pt x="164" y="74"/>
                    <a:pt x="162" y="72"/>
                    <a:pt x="160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69"/>
                    <a:pt x="109" y="66"/>
                    <a:pt x="108" y="62"/>
                  </a:cubicBezTo>
                  <a:cubicBezTo>
                    <a:pt x="103" y="53"/>
                    <a:pt x="97" y="41"/>
                    <a:pt x="96" y="24"/>
                  </a:cubicBezTo>
                  <a:cubicBezTo>
                    <a:pt x="98" y="24"/>
                    <a:pt x="100" y="22"/>
                    <a:pt x="100" y="2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2"/>
                    <a:pt x="70" y="24"/>
                    <a:pt x="72" y="24"/>
                  </a:cubicBezTo>
                  <a:cubicBezTo>
                    <a:pt x="71" y="41"/>
                    <a:pt x="65" y="53"/>
                    <a:pt x="60" y="62"/>
                  </a:cubicBezTo>
                  <a:cubicBezTo>
                    <a:pt x="56" y="71"/>
                    <a:pt x="52" y="78"/>
                    <a:pt x="52" y="88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6" y="105"/>
                    <a:pt x="40" y="108"/>
                    <a:pt x="36" y="113"/>
                  </a:cubicBezTo>
                  <a:cubicBezTo>
                    <a:pt x="33" y="114"/>
                    <a:pt x="29" y="116"/>
                    <a:pt x="26" y="118"/>
                  </a:cubicBezTo>
                  <a:cubicBezTo>
                    <a:pt x="26" y="119"/>
                    <a:pt x="25" y="120"/>
                    <a:pt x="24" y="121"/>
                  </a:cubicBezTo>
                  <a:cubicBezTo>
                    <a:pt x="21" y="122"/>
                    <a:pt x="17" y="124"/>
                    <a:pt x="14" y="126"/>
                  </a:cubicBezTo>
                  <a:cubicBezTo>
                    <a:pt x="12" y="129"/>
                    <a:pt x="10" y="132"/>
                    <a:pt x="9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1" y="137"/>
                    <a:pt x="0" y="138"/>
                  </a:cubicBezTo>
                  <a:cubicBezTo>
                    <a:pt x="0" y="140"/>
                    <a:pt x="0" y="142"/>
                    <a:pt x="1" y="14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7" y="158"/>
                    <a:pt x="18" y="159"/>
                    <a:pt x="19" y="160"/>
                  </a:cubicBezTo>
                  <a:cubicBezTo>
                    <a:pt x="12" y="160"/>
                    <a:pt x="12" y="160"/>
                    <a:pt x="12" y="160"/>
                  </a:cubicBezTo>
                  <a:lnTo>
                    <a:pt x="0" y="160"/>
                  </a:lnTo>
                  <a:close/>
                  <a:moveTo>
                    <a:pt x="20" y="132"/>
                  </a:moveTo>
                  <a:cubicBezTo>
                    <a:pt x="26" y="127"/>
                    <a:pt x="34" y="127"/>
                    <a:pt x="40" y="132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0" y="122"/>
                    <a:pt x="37" y="121"/>
                  </a:cubicBezTo>
                  <a:cubicBezTo>
                    <a:pt x="42" y="119"/>
                    <a:pt x="48" y="120"/>
                    <a:pt x="52" y="124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5" y="116"/>
                    <a:pt x="52" y="114"/>
                    <a:pt x="49" y="113"/>
                  </a:cubicBezTo>
                  <a:cubicBezTo>
                    <a:pt x="50" y="112"/>
                    <a:pt x="52" y="112"/>
                    <a:pt x="54" y="112"/>
                  </a:cubicBezTo>
                  <a:cubicBezTo>
                    <a:pt x="60" y="112"/>
                    <a:pt x="65" y="116"/>
                    <a:pt x="67" y="121"/>
                  </a:cubicBezTo>
                  <a:cubicBezTo>
                    <a:pt x="64" y="122"/>
                    <a:pt x="61" y="124"/>
                    <a:pt x="58" y="12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70" y="127"/>
                    <a:pt x="78" y="127"/>
                    <a:pt x="84" y="132"/>
                  </a:cubicBezTo>
                  <a:cubicBezTo>
                    <a:pt x="85" y="133"/>
                    <a:pt x="86" y="135"/>
                    <a:pt x="87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8" y="135"/>
                    <a:pt x="19" y="133"/>
                    <a:pt x="20" y="132"/>
                  </a:cubicBezTo>
                  <a:close/>
                  <a:moveTo>
                    <a:pt x="128" y="120"/>
                  </a:moveTo>
                  <a:cubicBezTo>
                    <a:pt x="118" y="120"/>
                    <a:pt x="108" y="111"/>
                    <a:pt x="104" y="98"/>
                  </a:cubicBezTo>
                  <a:cubicBezTo>
                    <a:pt x="105" y="97"/>
                    <a:pt x="106" y="96"/>
                    <a:pt x="107" y="95"/>
                  </a:cubicBezTo>
                  <a:cubicBezTo>
                    <a:pt x="109" y="93"/>
                    <a:pt x="110" y="92"/>
                    <a:pt x="112" y="92"/>
                  </a:cubicBezTo>
                  <a:cubicBezTo>
                    <a:pt x="114" y="92"/>
                    <a:pt x="115" y="93"/>
                    <a:pt x="117" y="95"/>
                  </a:cubicBezTo>
                  <a:cubicBezTo>
                    <a:pt x="119" y="97"/>
                    <a:pt x="122" y="100"/>
                    <a:pt x="128" y="100"/>
                  </a:cubicBezTo>
                  <a:cubicBezTo>
                    <a:pt x="134" y="100"/>
                    <a:pt x="137" y="97"/>
                    <a:pt x="139" y="95"/>
                  </a:cubicBezTo>
                  <a:cubicBezTo>
                    <a:pt x="141" y="93"/>
                    <a:pt x="142" y="92"/>
                    <a:pt x="144" y="92"/>
                  </a:cubicBezTo>
                  <a:cubicBezTo>
                    <a:pt x="146" y="92"/>
                    <a:pt x="147" y="93"/>
                    <a:pt x="149" y="95"/>
                  </a:cubicBezTo>
                  <a:cubicBezTo>
                    <a:pt x="150" y="96"/>
                    <a:pt x="151" y="97"/>
                    <a:pt x="152" y="98"/>
                  </a:cubicBezTo>
                  <a:cubicBezTo>
                    <a:pt x="148" y="111"/>
                    <a:pt x="138" y="120"/>
                    <a:pt x="128" y="120"/>
                  </a:cubicBezTo>
                  <a:close/>
                  <a:moveTo>
                    <a:pt x="76" y="92"/>
                  </a:moveTo>
                  <a:cubicBezTo>
                    <a:pt x="78" y="92"/>
                    <a:pt x="80" y="94"/>
                    <a:pt x="80" y="96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78" y="120"/>
                    <a:pt x="77" y="120"/>
                    <a:pt x="75" y="120"/>
                  </a:cubicBezTo>
                  <a:cubicBezTo>
                    <a:pt x="73" y="113"/>
                    <a:pt x="67" y="107"/>
                    <a:pt x="60" y="105"/>
                  </a:cubicBezTo>
                  <a:cubicBezTo>
                    <a:pt x="60" y="92"/>
                    <a:pt x="60" y="92"/>
                    <a:pt x="60" y="92"/>
                  </a:cubicBezTo>
                  <a:lnTo>
                    <a:pt x="76" y="92"/>
                  </a:lnTo>
                  <a:close/>
                  <a:moveTo>
                    <a:pt x="109" y="160"/>
                  </a:moveTo>
                  <a:cubicBezTo>
                    <a:pt x="112" y="155"/>
                    <a:pt x="119" y="152"/>
                    <a:pt x="128" y="152"/>
                  </a:cubicBezTo>
                  <a:cubicBezTo>
                    <a:pt x="137" y="152"/>
                    <a:pt x="144" y="155"/>
                    <a:pt x="147" y="160"/>
                  </a:cubicBezTo>
                  <a:lnTo>
                    <a:pt x="109" y="160"/>
                  </a:lnTo>
                  <a:close/>
                  <a:moveTo>
                    <a:pt x="116" y="146"/>
                  </a:moveTo>
                  <a:cubicBezTo>
                    <a:pt x="116" y="125"/>
                    <a:pt x="116" y="125"/>
                    <a:pt x="116" y="125"/>
                  </a:cubicBezTo>
                  <a:cubicBezTo>
                    <a:pt x="119" y="126"/>
                    <a:pt x="121" y="127"/>
                    <a:pt x="124" y="128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1" y="144"/>
                    <a:pt x="118" y="145"/>
                    <a:pt x="116" y="146"/>
                  </a:cubicBezTo>
                  <a:close/>
                  <a:moveTo>
                    <a:pt x="155" y="89"/>
                  </a:moveTo>
                  <a:cubicBezTo>
                    <a:pt x="153" y="87"/>
                    <a:pt x="150" y="84"/>
                    <a:pt x="144" y="84"/>
                  </a:cubicBezTo>
                  <a:cubicBezTo>
                    <a:pt x="138" y="84"/>
                    <a:pt x="135" y="87"/>
                    <a:pt x="133" y="89"/>
                  </a:cubicBezTo>
                  <a:cubicBezTo>
                    <a:pt x="131" y="91"/>
                    <a:pt x="130" y="92"/>
                    <a:pt x="128" y="92"/>
                  </a:cubicBezTo>
                  <a:cubicBezTo>
                    <a:pt x="126" y="92"/>
                    <a:pt x="125" y="91"/>
                    <a:pt x="123" y="89"/>
                  </a:cubicBezTo>
                  <a:cubicBezTo>
                    <a:pt x="121" y="87"/>
                    <a:pt x="118" y="84"/>
                    <a:pt x="112" y="84"/>
                  </a:cubicBezTo>
                  <a:cubicBezTo>
                    <a:pt x="106" y="84"/>
                    <a:pt x="103" y="87"/>
                    <a:pt x="101" y="89"/>
                  </a:cubicBezTo>
                  <a:cubicBezTo>
                    <a:pt x="101" y="86"/>
                    <a:pt x="100" y="83"/>
                    <a:pt x="100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3"/>
                    <a:pt x="155" y="86"/>
                    <a:pt x="155" y="89"/>
                  </a:cubicBezTo>
                  <a:close/>
                  <a:moveTo>
                    <a:pt x="96" y="72"/>
                  </a:moveTo>
                  <a:cubicBezTo>
                    <a:pt x="94" y="72"/>
                    <a:pt x="92" y="74"/>
                    <a:pt x="92" y="76"/>
                  </a:cubicBezTo>
                  <a:cubicBezTo>
                    <a:pt x="92" y="85"/>
                    <a:pt x="93" y="93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8"/>
                    <a:pt x="103" y="114"/>
                    <a:pt x="108" y="11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4" y="153"/>
                    <a:pt x="102" y="156"/>
                    <a:pt x="101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7" y="158"/>
                    <a:pt x="88" y="157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0"/>
                    <a:pt x="104" y="138"/>
                  </a:cubicBezTo>
                  <a:cubicBezTo>
                    <a:pt x="103" y="137"/>
                    <a:pt x="102" y="136"/>
                    <a:pt x="100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2"/>
                    <a:pt x="92" y="129"/>
                    <a:pt x="90" y="126"/>
                  </a:cubicBezTo>
                  <a:cubicBezTo>
                    <a:pt x="89" y="126"/>
                    <a:pt x="89" y="126"/>
                    <a:pt x="88" y="125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89"/>
                    <a:pt x="83" y="84"/>
                    <a:pt x="76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78"/>
                    <a:pt x="64" y="73"/>
                    <a:pt x="67" y="66"/>
                  </a:cubicBezTo>
                  <a:cubicBezTo>
                    <a:pt x="73" y="56"/>
                    <a:pt x="79" y="43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43"/>
                    <a:pt x="95" y="56"/>
                    <a:pt x="101" y="66"/>
                  </a:cubicBezTo>
                  <a:cubicBezTo>
                    <a:pt x="102" y="68"/>
                    <a:pt x="103" y="70"/>
                    <a:pt x="104" y="72"/>
                  </a:cubicBezTo>
                  <a:lnTo>
                    <a:pt x="96" y="72"/>
                  </a:lnTo>
                  <a:close/>
                  <a:moveTo>
                    <a:pt x="92" y="16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16"/>
                  </a:lnTo>
                  <a:close/>
                  <a:moveTo>
                    <a:pt x="25" y="144"/>
                  </a:move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77" y="157"/>
                    <a:pt x="70" y="160"/>
                    <a:pt x="63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34" y="160"/>
                    <a:pt x="27" y="157"/>
                    <a:pt x="21" y="152"/>
                  </a:cubicBezTo>
                  <a:cubicBezTo>
                    <a:pt x="14" y="144"/>
                    <a:pt x="14" y="144"/>
                    <a:pt x="14" y="144"/>
                  </a:cubicBezTo>
                  <a:lnTo>
                    <a:pt x="25" y="144"/>
                  </a:lnTo>
                  <a:close/>
                  <a:moveTo>
                    <a:pt x="63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73"/>
                    <a:pt x="145" y="176"/>
                    <a:pt x="140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3" y="176"/>
                    <a:pt x="18" y="173"/>
                    <a:pt x="17" y="168"/>
                  </a:cubicBezTo>
                  <a:cubicBezTo>
                    <a:pt x="41" y="168"/>
                    <a:pt x="41" y="168"/>
                    <a:pt x="41" y="168"/>
                  </a:cubicBezTo>
                  <a:lnTo>
                    <a:pt x="63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6" name="Grupa 125"/>
          <p:cNvGrpSpPr/>
          <p:nvPr/>
        </p:nvGrpSpPr>
        <p:grpSpPr>
          <a:xfrm>
            <a:off x="3734276" y="4810827"/>
            <a:ext cx="616220" cy="616220"/>
            <a:chOff x="2210276" y="4810827"/>
            <a:chExt cx="616220" cy="616220"/>
          </a:xfrm>
        </p:grpSpPr>
        <p:sp>
          <p:nvSpPr>
            <p:cNvPr id="217" name="Oval 539"/>
            <p:cNvSpPr>
              <a:spLocks noChangeArrowheads="1"/>
            </p:cNvSpPr>
            <p:nvPr/>
          </p:nvSpPr>
          <p:spPr bwMode="auto">
            <a:xfrm>
              <a:off x="2210276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714"/>
            <p:cNvSpPr>
              <a:spLocks noEditPoints="1"/>
            </p:cNvSpPr>
            <p:nvPr/>
          </p:nvSpPr>
          <p:spPr bwMode="auto">
            <a:xfrm>
              <a:off x="2304383" y="4904934"/>
              <a:ext cx="409004" cy="393621"/>
            </a:xfrm>
            <a:custGeom>
              <a:avLst/>
              <a:gdLst>
                <a:gd name="T0" fmla="*/ 48 w 191"/>
                <a:gd name="T1" fmla="*/ 24 h 184"/>
                <a:gd name="T2" fmla="*/ 48 w 191"/>
                <a:gd name="T3" fmla="*/ 32 h 184"/>
                <a:gd name="T4" fmla="*/ 32 w 191"/>
                <a:gd name="T5" fmla="*/ 48 h 184"/>
                <a:gd name="T6" fmla="*/ 44 w 191"/>
                <a:gd name="T7" fmla="*/ 0 h 184"/>
                <a:gd name="T8" fmla="*/ 52 w 191"/>
                <a:gd name="T9" fmla="*/ 0 h 184"/>
                <a:gd name="T10" fmla="*/ 52 w 191"/>
                <a:gd name="T11" fmla="*/ 80 h 184"/>
                <a:gd name="T12" fmla="*/ 96 w 191"/>
                <a:gd name="T13" fmla="*/ 44 h 184"/>
                <a:gd name="T14" fmla="*/ 96 w 191"/>
                <a:gd name="T15" fmla="*/ 52 h 184"/>
                <a:gd name="T16" fmla="*/ 0 w 191"/>
                <a:gd name="T17" fmla="*/ 44 h 184"/>
                <a:gd name="T18" fmla="*/ 16 w 191"/>
                <a:gd name="T19" fmla="*/ 44 h 184"/>
                <a:gd name="T20" fmla="*/ 68 w 191"/>
                <a:gd name="T21" fmla="*/ 23 h 184"/>
                <a:gd name="T22" fmla="*/ 23 w 191"/>
                <a:gd name="T23" fmla="*/ 68 h 184"/>
                <a:gd name="T24" fmla="*/ 28 w 191"/>
                <a:gd name="T25" fmla="*/ 73 h 184"/>
                <a:gd name="T26" fmla="*/ 79 w 191"/>
                <a:gd name="T27" fmla="*/ 85 h 184"/>
                <a:gd name="T28" fmla="*/ 68 w 191"/>
                <a:gd name="T29" fmla="*/ 73 h 184"/>
                <a:gd name="T30" fmla="*/ 11 w 191"/>
                <a:gd name="T31" fmla="*/ 17 h 184"/>
                <a:gd name="T32" fmla="*/ 185 w 191"/>
                <a:gd name="T33" fmla="*/ 64 h 184"/>
                <a:gd name="T34" fmla="*/ 157 w 191"/>
                <a:gd name="T35" fmla="*/ 63 h 184"/>
                <a:gd name="T36" fmla="*/ 180 w 191"/>
                <a:gd name="T37" fmla="*/ 100 h 184"/>
                <a:gd name="T38" fmla="*/ 181 w 191"/>
                <a:gd name="T39" fmla="*/ 84 h 184"/>
                <a:gd name="T40" fmla="*/ 181 w 191"/>
                <a:gd name="T41" fmla="*/ 84 h 184"/>
                <a:gd name="T42" fmla="*/ 180 w 191"/>
                <a:gd name="T43" fmla="*/ 48 h 184"/>
                <a:gd name="T44" fmla="*/ 168 w 191"/>
                <a:gd name="T45" fmla="*/ 24 h 184"/>
                <a:gd name="T46" fmla="*/ 156 w 191"/>
                <a:gd name="T47" fmla="*/ 52 h 184"/>
                <a:gd name="T48" fmla="*/ 161 w 191"/>
                <a:gd name="T49" fmla="*/ 42 h 184"/>
                <a:gd name="T50" fmla="*/ 123 w 191"/>
                <a:gd name="T51" fmla="*/ 35 h 184"/>
                <a:gd name="T52" fmla="*/ 144 w 191"/>
                <a:gd name="T53" fmla="*/ 48 h 184"/>
                <a:gd name="T54" fmla="*/ 127 w 191"/>
                <a:gd name="T55" fmla="*/ 15 h 184"/>
                <a:gd name="T56" fmla="*/ 111 w 191"/>
                <a:gd name="T57" fmla="*/ 39 h 184"/>
                <a:gd name="T58" fmla="*/ 142 w 191"/>
                <a:gd name="T59" fmla="*/ 36 h 184"/>
                <a:gd name="T60" fmla="*/ 118 w 191"/>
                <a:gd name="T61" fmla="*/ 27 h 184"/>
                <a:gd name="T62" fmla="*/ 108 w 191"/>
                <a:gd name="T63" fmla="*/ 80 h 184"/>
                <a:gd name="T64" fmla="*/ 136 w 191"/>
                <a:gd name="T65" fmla="*/ 53 h 184"/>
                <a:gd name="T66" fmla="*/ 104 w 191"/>
                <a:gd name="T67" fmla="*/ 77 h 184"/>
                <a:gd name="T68" fmla="*/ 120 w 191"/>
                <a:gd name="T69" fmla="*/ 49 h 184"/>
                <a:gd name="T70" fmla="*/ 117 w 191"/>
                <a:gd name="T71" fmla="*/ 50 h 184"/>
                <a:gd name="T72" fmla="*/ 151 w 191"/>
                <a:gd name="T73" fmla="*/ 104 h 184"/>
                <a:gd name="T74" fmla="*/ 156 w 191"/>
                <a:gd name="T75" fmla="*/ 108 h 184"/>
                <a:gd name="T76" fmla="*/ 152 w 191"/>
                <a:gd name="T77" fmla="*/ 68 h 184"/>
                <a:gd name="T78" fmla="*/ 156 w 191"/>
                <a:gd name="T79" fmla="*/ 97 h 184"/>
                <a:gd name="T80" fmla="*/ 151 w 191"/>
                <a:gd name="T81" fmla="*/ 59 h 184"/>
                <a:gd name="T82" fmla="*/ 104 w 191"/>
                <a:gd name="T83" fmla="*/ 112 h 184"/>
                <a:gd name="T84" fmla="*/ 74 w 191"/>
                <a:gd name="T85" fmla="*/ 96 h 184"/>
                <a:gd name="T86" fmla="*/ 40 w 191"/>
                <a:gd name="T87" fmla="*/ 112 h 184"/>
                <a:gd name="T88" fmla="*/ 40 w 191"/>
                <a:gd name="T89" fmla="*/ 184 h 184"/>
                <a:gd name="T90" fmla="*/ 144 w 191"/>
                <a:gd name="T91" fmla="*/ 128 h 184"/>
                <a:gd name="T92" fmla="*/ 74 w 191"/>
                <a:gd name="T93" fmla="*/ 104 h 184"/>
                <a:gd name="T94" fmla="*/ 96 w 191"/>
                <a:gd name="T95" fmla="*/ 112 h 184"/>
                <a:gd name="T96" fmla="*/ 136 w 191"/>
                <a:gd name="T97" fmla="*/ 168 h 184"/>
                <a:gd name="T98" fmla="*/ 32 w 191"/>
                <a:gd name="T99" fmla="*/ 168 h 184"/>
                <a:gd name="T100" fmla="*/ 128 w 191"/>
                <a:gd name="T101" fmla="*/ 120 h 184"/>
                <a:gd name="T102" fmla="*/ 40 w 191"/>
                <a:gd name="T103" fmla="*/ 168 h 184"/>
                <a:gd name="T104" fmla="*/ 40 w 191"/>
                <a:gd name="T105" fmla="*/ 128 h 184"/>
                <a:gd name="T106" fmla="*/ 64 w 191"/>
                <a:gd name="T107" fmla="*/ 168 h 184"/>
                <a:gd name="T108" fmla="*/ 56 w 191"/>
                <a:gd name="T109" fmla="*/ 168 h 184"/>
                <a:gd name="T110" fmla="*/ 112 w 191"/>
                <a:gd name="T111" fmla="*/ 128 h 184"/>
                <a:gd name="T112" fmla="*/ 120 w 191"/>
                <a:gd name="T113" fmla="*/ 168 h 184"/>
                <a:gd name="T114" fmla="*/ 120 w 191"/>
                <a:gd name="T11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184">
                  <a:moveTo>
                    <a:pt x="48" y="72"/>
                  </a:moveTo>
                  <a:cubicBezTo>
                    <a:pt x="61" y="72"/>
                    <a:pt x="72" y="61"/>
                    <a:pt x="72" y="48"/>
                  </a:cubicBezTo>
                  <a:cubicBezTo>
                    <a:pt x="72" y="35"/>
                    <a:pt x="61" y="24"/>
                    <a:pt x="48" y="24"/>
                  </a:cubicBezTo>
                  <a:cubicBezTo>
                    <a:pt x="35" y="24"/>
                    <a:pt x="24" y="35"/>
                    <a:pt x="24" y="48"/>
                  </a:cubicBezTo>
                  <a:cubicBezTo>
                    <a:pt x="24" y="61"/>
                    <a:pt x="35" y="72"/>
                    <a:pt x="48" y="72"/>
                  </a:cubicBezTo>
                  <a:close/>
                  <a:moveTo>
                    <a:pt x="48" y="32"/>
                  </a:moveTo>
                  <a:cubicBezTo>
                    <a:pt x="57" y="32"/>
                    <a:pt x="64" y="39"/>
                    <a:pt x="64" y="48"/>
                  </a:cubicBezTo>
                  <a:cubicBezTo>
                    <a:pt x="64" y="57"/>
                    <a:pt x="57" y="64"/>
                    <a:pt x="48" y="64"/>
                  </a:cubicBezTo>
                  <a:cubicBezTo>
                    <a:pt x="39" y="64"/>
                    <a:pt x="32" y="57"/>
                    <a:pt x="32" y="48"/>
                  </a:cubicBezTo>
                  <a:cubicBezTo>
                    <a:pt x="32" y="39"/>
                    <a:pt x="39" y="32"/>
                    <a:pt x="48" y="32"/>
                  </a:cubicBezTo>
                  <a:close/>
                  <a:moveTo>
                    <a:pt x="5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0"/>
                  </a:lnTo>
                  <a:close/>
                  <a:moveTo>
                    <a:pt x="44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4" y="80"/>
                    <a:pt x="44" y="80"/>
                    <a:pt x="44" y="80"/>
                  </a:cubicBezTo>
                  <a:lnTo>
                    <a:pt x="44" y="96"/>
                  </a:lnTo>
                  <a:close/>
                  <a:moveTo>
                    <a:pt x="96" y="44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6" y="44"/>
                  </a:lnTo>
                  <a:close/>
                  <a:moveTo>
                    <a:pt x="16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44"/>
                  </a:lnTo>
                  <a:close/>
                  <a:moveTo>
                    <a:pt x="85" y="17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3" y="28"/>
                    <a:pt x="73" y="28"/>
                    <a:pt x="73" y="28"/>
                  </a:cubicBezTo>
                  <a:lnTo>
                    <a:pt x="85" y="17"/>
                  </a:lnTo>
                  <a:close/>
                  <a:moveTo>
                    <a:pt x="23" y="68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8" y="73"/>
                    <a:pt x="28" y="73"/>
                    <a:pt x="28" y="73"/>
                  </a:cubicBezTo>
                  <a:lnTo>
                    <a:pt x="23" y="68"/>
                  </a:lnTo>
                  <a:close/>
                  <a:moveTo>
                    <a:pt x="68" y="73"/>
                  </a:moveTo>
                  <a:cubicBezTo>
                    <a:pt x="79" y="85"/>
                    <a:pt x="79" y="85"/>
                    <a:pt x="79" y="85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73" y="68"/>
                    <a:pt x="73" y="68"/>
                    <a:pt x="73" y="68"/>
                  </a:cubicBezTo>
                  <a:lnTo>
                    <a:pt x="68" y="73"/>
                  </a:lnTo>
                  <a:close/>
                  <a:moveTo>
                    <a:pt x="28" y="23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8" y="23"/>
                  </a:lnTo>
                  <a:close/>
                  <a:moveTo>
                    <a:pt x="185" y="64"/>
                  </a:moveTo>
                  <a:cubicBezTo>
                    <a:pt x="182" y="60"/>
                    <a:pt x="175" y="53"/>
                    <a:pt x="159" y="56"/>
                  </a:cubicBezTo>
                  <a:cubicBezTo>
                    <a:pt x="158" y="56"/>
                    <a:pt x="157" y="57"/>
                    <a:pt x="156" y="59"/>
                  </a:cubicBezTo>
                  <a:cubicBezTo>
                    <a:pt x="156" y="60"/>
                    <a:pt x="156" y="62"/>
                    <a:pt x="157" y="63"/>
                  </a:cubicBezTo>
                  <a:cubicBezTo>
                    <a:pt x="166" y="73"/>
                    <a:pt x="172" y="80"/>
                    <a:pt x="176" y="97"/>
                  </a:cubicBezTo>
                  <a:cubicBezTo>
                    <a:pt x="176" y="98"/>
                    <a:pt x="178" y="100"/>
                    <a:pt x="179" y="100"/>
                  </a:cubicBezTo>
                  <a:cubicBezTo>
                    <a:pt x="179" y="100"/>
                    <a:pt x="180" y="100"/>
                    <a:pt x="180" y="100"/>
                  </a:cubicBezTo>
                  <a:cubicBezTo>
                    <a:pt x="181" y="100"/>
                    <a:pt x="183" y="99"/>
                    <a:pt x="183" y="98"/>
                  </a:cubicBezTo>
                  <a:cubicBezTo>
                    <a:pt x="190" y="88"/>
                    <a:pt x="191" y="74"/>
                    <a:pt x="185" y="64"/>
                  </a:cubicBezTo>
                  <a:close/>
                  <a:moveTo>
                    <a:pt x="181" y="84"/>
                  </a:moveTo>
                  <a:cubicBezTo>
                    <a:pt x="177" y="75"/>
                    <a:pt x="173" y="69"/>
                    <a:pt x="168" y="63"/>
                  </a:cubicBezTo>
                  <a:cubicBezTo>
                    <a:pt x="172" y="64"/>
                    <a:pt x="176" y="65"/>
                    <a:pt x="178" y="69"/>
                  </a:cubicBezTo>
                  <a:cubicBezTo>
                    <a:pt x="181" y="73"/>
                    <a:pt x="182" y="78"/>
                    <a:pt x="181" y="84"/>
                  </a:cubicBezTo>
                  <a:close/>
                  <a:moveTo>
                    <a:pt x="156" y="52"/>
                  </a:moveTo>
                  <a:cubicBezTo>
                    <a:pt x="156" y="52"/>
                    <a:pt x="157" y="52"/>
                    <a:pt x="157" y="52"/>
                  </a:cubicBezTo>
                  <a:cubicBezTo>
                    <a:pt x="166" y="49"/>
                    <a:pt x="172" y="48"/>
                    <a:pt x="180" y="48"/>
                  </a:cubicBezTo>
                  <a:cubicBezTo>
                    <a:pt x="182" y="48"/>
                    <a:pt x="184" y="46"/>
                    <a:pt x="184" y="44"/>
                  </a:cubicBezTo>
                  <a:cubicBezTo>
                    <a:pt x="184" y="35"/>
                    <a:pt x="176" y="25"/>
                    <a:pt x="169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2" y="24"/>
                    <a:pt x="154" y="29"/>
                    <a:pt x="152" y="48"/>
                  </a:cubicBezTo>
                  <a:cubicBezTo>
                    <a:pt x="152" y="49"/>
                    <a:pt x="152" y="50"/>
                    <a:pt x="154" y="51"/>
                  </a:cubicBezTo>
                  <a:cubicBezTo>
                    <a:pt x="154" y="52"/>
                    <a:pt x="155" y="52"/>
                    <a:pt x="156" y="52"/>
                  </a:cubicBezTo>
                  <a:close/>
                  <a:moveTo>
                    <a:pt x="168" y="32"/>
                  </a:moveTo>
                  <a:cubicBezTo>
                    <a:pt x="170" y="33"/>
                    <a:pt x="174" y="36"/>
                    <a:pt x="175" y="40"/>
                  </a:cubicBezTo>
                  <a:cubicBezTo>
                    <a:pt x="171" y="40"/>
                    <a:pt x="166" y="41"/>
                    <a:pt x="161" y="42"/>
                  </a:cubicBezTo>
                  <a:cubicBezTo>
                    <a:pt x="162" y="38"/>
                    <a:pt x="164" y="33"/>
                    <a:pt x="168" y="32"/>
                  </a:cubicBezTo>
                  <a:close/>
                  <a:moveTo>
                    <a:pt x="111" y="39"/>
                  </a:moveTo>
                  <a:cubicBezTo>
                    <a:pt x="114" y="36"/>
                    <a:pt x="118" y="35"/>
                    <a:pt x="123" y="35"/>
                  </a:cubicBezTo>
                  <a:cubicBezTo>
                    <a:pt x="130" y="36"/>
                    <a:pt x="137" y="42"/>
                    <a:pt x="141" y="46"/>
                  </a:cubicBezTo>
                  <a:cubicBezTo>
                    <a:pt x="142" y="47"/>
                    <a:pt x="143" y="48"/>
                    <a:pt x="144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6" y="48"/>
                    <a:pt x="147" y="47"/>
                    <a:pt x="148" y="46"/>
                  </a:cubicBezTo>
                  <a:cubicBezTo>
                    <a:pt x="151" y="38"/>
                    <a:pt x="151" y="30"/>
                    <a:pt x="146" y="23"/>
                  </a:cubicBezTo>
                  <a:cubicBezTo>
                    <a:pt x="142" y="17"/>
                    <a:pt x="135" y="14"/>
                    <a:pt x="127" y="15"/>
                  </a:cubicBezTo>
                  <a:cubicBezTo>
                    <a:pt x="122" y="15"/>
                    <a:pt x="111" y="19"/>
                    <a:pt x="104" y="34"/>
                  </a:cubicBezTo>
                  <a:cubicBezTo>
                    <a:pt x="104" y="36"/>
                    <a:pt x="104" y="38"/>
                    <a:pt x="106" y="39"/>
                  </a:cubicBezTo>
                  <a:cubicBezTo>
                    <a:pt x="107" y="40"/>
                    <a:pt x="109" y="40"/>
                    <a:pt x="111" y="39"/>
                  </a:cubicBezTo>
                  <a:close/>
                  <a:moveTo>
                    <a:pt x="128" y="23"/>
                  </a:moveTo>
                  <a:cubicBezTo>
                    <a:pt x="133" y="22"/>
                    <a:pt x="137" y="24"/>
                    <a:pt x="140" y="28"/>
                  </a:cubicBezTo>
                  <a:cubicBezTo>
                    <a:pt x="141" y="30"/>
                    <a:pt x="142" y="33"/>
                    <a:pt x="142" y="36"/>
                  </a:cubicBezTo>
                  <a:cubicBezTo>
                    <a:pt x="137" y="32"/>
                    <a:pt x="130" y="28"/>
                    <a:pt x="123" y="28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20" y="27"/>
                    <a:pt x="119" y="27"/>
                    <a:pt x="118" y="27"/>
                  </a:cubicBezTo>
                  <a:cubicBezTo>
                    <a:pt x="121" y="25"/>
                    <a:pt x="125" y="23"/>
                    <a:pt x="128" y="23"/>
                  </a:cubicBezTo>
                  <a:close/>
                  <a:moveTo>
                    <a:pt x="108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9" y="80"/>
                    <a:pt x="111" y="79"/>
                    <a:pt x="112" y="78"/>
                  </a:cubicBezTo>
                  <a:cubicBezTo>
                    <a:pt x="117" y="68"/>
                    <a:pt x="123" y="62"/>
                    <a:pt x="134" y="55"/>
                  </a:cubicBezTo>
                  <a:cubicBezTo>
                    <a:pt x="135" y="55"/>
                    <a:pt x="136" y="54"/>
                    <a:pt x="136" y="53"/>
                  </a:cubicBezTo>
                  <a:cubicBezTo>
                    <a:pt x="136" y="51"/>
                    <a:pt x="136" y="50"/>
                    <a:pt x="135" y="49"/>
                  </a:cubicBezTo>
                  <a:cubicBezTo>
                    <a:pt x="125" y="38"/>
                    <a:pt x="117" y="41"/>
                    <a:pt x="114" y="43"/>
                  </a:cubicBezTo>
                  <a:cubicBezTo>
                    <a:pt x="104" y="48"/>
                    <a:pt x="100" y="63"/>
                    <a:pt x="104" y="77"/>
                  </a:cubicBezTo>
                  <a:cubicBezTo>
                    <a:pt x="105" y="79"/>
                    <a:pt x="106" y="80"/>
                    <a:pt x="108" y="80"/>
                  </a:cubicBezTo>
                  <a:close/>
                  <a:moveTo>
                    <a:pt x="117" y="50"/>
                  </a:moveTo>
                  <a:cubicBezTo>
                    <a:pt x="118" y="49"/>
                    <a:pt x="119" y="49"/>
                    <a:pt x="120" y="49"/>
                  </a:cubicBezTo>
                  <a:cubicBezTo>
                    <a:pt x="122" y="49"/>
                    <a:pt x="124" y="50"/>
                    <a:pt x="125" y="51"/>
                  </a:cubicBezTo>
                  <a:cubicBezTo>
                    <a:pt x="119" y="55"/>
                    <a:pt x="115" y="60"/>
                    <a:pt x="111" y="64"/>
                  </a:cubicBezTo>
                  <a:cubicBezTo>
                    <a:pt x="111" y="58"/>
                    <a:pt x="114" y="52"/>
                    <a:pt x="117" y="50"/>
                  </a:cubicBezTo>
                  <a:close/>
                  <a:moveTo>
                    <a:pt x="152" y="68"/>
                  </a:moveTo>
                  <a:cubicBezTo>
                    <a:pt x="151" y="68"/>
                    <a:pt x="150" y="69"/>
                    <a:pt x="149" y="70"/>
                  </a:cubicBezTo>
                  <a:cubicBezTo>
                    <a:pt x="139" y="85"/>
                    <a:pt x="144" y="94"/>
                    <a:pt x="151" y="104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5" y="108"/>
                    <a:pt x="156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8"/>
                    <a:pt x="159" y="107"/>
                    <a:pt x="159" y="106"/>
                  </a:cubicBezTo>
                  <a:cubicBezTo>
                    <a:pt x="168" y="92"/>
                    <a:pt x="170" y="87"/>
                    <a:pt x="155" y="69"/>
                  </a:cubicBezTo>
                  <a:cubicBezTo>
                    <a:pt x="155" y="68"/>
                    <a:pt x="153" y="68"/>
                    <a:pt x="152" y="68"/>
                  </a:cubicBezTo>
                  <a:close/>
                  <a:moveTo>
                    <a:pt x="156" y="97"/>
                  </a:moveTo>
                  <a:cubicBezTo>
                    <a:pt x="152" y="90"/>
                    <a:pt x="150" y="86"/>
                    <a:pt x="153" y="79"/>
                  </a:cubicBezTo>
                  <a:cubicBezTo>
                    <a:pt x="159" y="87"/>
                    <a:pt x="159" y="91"/>
                    <a:pt x="156" y="97"/>
                  </a:cubicBezTo>
                  <a:close/>
                  <a:moveTo>
                    <a:pt x="128" y="112"/>
                  </a:moveTo>
                  <a:cubicBezTo>
                    <a:pt x="120" y="112"/>
                    <a:pt x="120" y="112"/>
                    <a:pt x="120" y="112"/>
                  </a:cubicBezTo>
                  <a:cubicBezTo>
                    <a:pt x="127" y="90"/>
                    <a:pt x="137" y="71"/>
                    <a:pt x="151" y="59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30" y="67"/>
                    <a:pt x="119" y="89"/>
                    <a:pt x="111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1"/>
                    <a:pt x="99" y="96"/>
                    <a:pt x="9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69" y="96"/>
                    <a:pt x="64" y="101"/>
                    <a:pt x="64" y="108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24" y="119"/>
                    <a:pt x="24" y="12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77"/>
                    <a:pt x="31" y="184"/>
                    <a:pt x="4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7" y="184"/>
                    <a:pt x="144" y="177"/>
                    <a:pt x="144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19"/>
                    <a:pt x="137" y="112"/>
                    <a:pt x="128" y="112"/>
                  </a:cubicBezTo>
                  <a:close/>
                  <a:moveTo>
                    <a:pt x="72" y="108"/>
                  </a:moveTo>
                  <a:cubicBezTo>
                    <a:pt x="72" y="106"/>
                    <a:pt x="73" y="104"/>
                    <a:pt x="7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6" y="106"/>
                    <a:pt x="96" y="10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72" y="112"/>
                    <a:pt x="72" y="112"/>
                    <a:pt x="72" y="112"/>
                  </a:cubicBezTo>
                  <a:lnTo>
                    <a:pt x="72" y="108"/>
                  </a:lnTo>
                  <a:close/>
                  <a:moveTo>
                    <a:pt x="136" y="168"/>
                  </a:moveTo>
                  <a:cubicBezTo>
                    <a:pt x="136" y="172"/>
                    <a:pt x="132" y="176"/>
                    <a:pt x="128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6" y="176"/>
                    <a:pt x="32" y="172"/>
                    <a:pt x="32" y="16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4"/>
                    <a:pt x="36" y="120"/>
                    <a:pt x="40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2" y="120"/>
                    <a:pt x="136" y="124"/>
                    <a:pt x="136" y="128"/>
                  </a:cubicBezTo>
                  <a:lnTo>
                    <a:pt x="136" y="168"/>
                  </a:lnTo>
                  <a:close/>
                  <a:moveTo>
                    <a:pt x="40" y="168"/>
                  </a:moveTo>
                  <a:cubicBezTo>
                    <a:pt x="48" y="168"/>
                    <a:pt x="48" y="168"/>
                    <a:pt x="48" y="16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0" y="128"/>
                    <a:pt x="40" y="128"/>
                    <a:pt x="40" y="128"/>
                  </a:cubicBezTo>
                  <a:lnTo>
                    <a:pt x="40" y="168"/>
                  </a:lnTo>
                  <a:close/>
                  <a:moveTo>
                    <a:pt x="56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6" y="128"/>
                    <a:pt x="56" y="128"/>
                    <a:pt x="56" y="128"/>
                  </a:cubicBezTo>
                  <a:lnTo>
                    <a:pt x="56" y="168"/>
                  </a:lnTo>
                  <a:close/>
                  <a:moveTo>
                    <a:pt x="104" y="168"/>
                  </a:moveTo>
                  <a:cubicBezTo>
                    <a:pt x="112" y="168"/>
                    <a:pt x="112" y="168"/>
                    <a:pt x="112" y="1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04" y="128"/>
                    <a:pt x="104" y="128"/>
                    <a:pt x="104" y="128"/>
                  </a:cubicBezTo>
                  <a:lnTo>
                    <a:pt x="104" y="168"/>
                  </a:lnTo>
                  <a:close/>
                  <a:moveTo>
                    <a:pt x="120" y="168"/>
                  </a:moveTo>
                  <a:cubicBezTo>
                    <a:pt x="128" y="168"/>
                    <a:pt x="128" y="168"/>
                    <a:pt x="128" y="16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0" y="128"/>
                    <a:pt x="120" y="128"/>
                    <a:pt x="120" y="128"/>
                  </a:cubicBezTo>
                  <a:lnTo>
                    <a:pt x="120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8" name="Grupa 127"/>
          <p:cNvGrpSpPr/>
          <p:nvPr/>
        </p:nvGrpSpPr>
        <p:grpSpPr>
          <a:xfrm>
            <a:off x="5377530" y="4810827"/>
            <a:ext cx="615315" cy="616220"/>
            <a:chOff x="3853529" y="4810827"/>
            <a:chExt cx="615315" cy="616220"/>
          </a:xfrm>
        </p:grpSpPr>
        <p:sp>
          <p:nvSpPr>
            <p:cNvPr id="221" name="Oval 655"/>
            <p:cNvSpPr>
              <a:spLocks noChangeArrowheads="1"/>
            </p:cNvSpPr>
            <p:nvPr/>
          </p:nvSpPr>
          <p:spPr bwMode="auto">
            <a:xfrm>
              <a:off x="3853529" y="4810827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715"/>
            <p:cNvSpPr>
              <a:spLocks noEditPoints="1"/>
            </p:cNvSpPr>
            <p:nvPr/>
          </p:nvSpPr>
          <p:spPr bwMode="auto">
            <a:xfrm>
              <a:off x="3981116" y="4973705"/>
              <a:ext cx="360140" cy="299514"/>
            </a:xfrm>
            <a:custGeom>
              <a:avLst/>
              <a:gdLst>
                <a:gd name="T0" fmla="*/ 68 w 168"/>
                <a:gd name="T1" fmla="*/ 16 h 140"/>
                <a:gd name="T2" fmla="*/ 56 w 168"/>
                <a:gd name="T3" fmla="*/ 0 h 140"/>
                <a:gd name="T4" fmla="*/ 0 w 168"/>
                <a:gd name="T5" fmla="*/ 12 h 140"/>
                <a:gd name="T6" fmla="*/ 4 w 168"/>
                <a:gd name="T7" fmla="*/ 120 h 140"/>
                <a:gd name="T8" fmla="*/ 72 w 168"/>
                <a:gd name="T9" fmla="*/ 112 h 140"/>
                <a:gd name="T10" fmla="*/ 8 w 168"/>
                <a:gd name="T11" fmla="*/ 24 h 140"/>
                <a:gd name="T12" fmla="*/ 160 w 168"/>
                <a:gd name="T13" fmla="*/ 112 h 140"/>
                <a:gd name="T14" fmla="*/ 128 w 168"/>
                <a:gd name="T15" fmla="*/ 120 h 140"/>
                <a:gd name="T16" fmla="*/ 168 w 168"/>
                <a:gd name="T17" fmla="*/ 116 h 140"/>
                <a:gd name="T18" fmla="*/ 164 w 168"/>
                <a:gd name="T19" fmla="*/ 16 h 140"/>
                <a:gd name="T20" fmla="*/ 8 w 168"/>
                <a:gd name="T21" fmla="*/ 16 h 140"/>
                <a:gd name="T22" fmla="*/ 12 w 168"/>
                <a:gd name="T23" fmla="*/ 8 h 140"/>
                <a:gd name="T24" fmla="*/ 60 w 168"/>
                <a:gd name="T25" fmla="*/ 12 h 140"/>
                <a:gd name="T26" fmla="*/ 128 w 168"/>
                <a:gd name="T27" fmla="*/ 32 h 140"/>
                <a:gd name="T28" fmla="*/ 152 w 168"/>
                <a:gd name="T29" fmla="*/ 40 h 140"/>
                <a:gd name="T30" fmla="*/ 128 w 168"/>
                <a:gd name="T31" fmla="*/ 32 h 140"/>
                <a:gd name="T32" fmla="*/ 136 w 168"/>
                <a:gd name="T33" fmla="*/ 0 h 140"/>
                <a:gd name="T34" fmla="*/ 144 w 168"/>
                <a:gd name="T35" fmla="*/ 8 h 140"/>
                <a:gd name="T36" fmla="*/ 160 w 168"/>
                <a:gd name="T37" fmla="*/ 0 h 140"/>
                <a:gd name="T38" fmla="*/ 152 w 168"/>
                <a:gd name="T39" fmla="*/ 8 h 140"/>
                <a:gd name="T40" fmla="*/ 160 w 168"/>
                <a:gd name="T41" fmla="*/ 0 h 140"/>
                <a:gd name="T42" fmla="*/ 120 w 168"/>
                <a:gd name="T43" fmla="*/ 0 h 140"/>
                <a:gd name="T44" fmla="*/ 128 w 168"/>
                <a:gd name="T45" fmla="*/ 8 h 140"/>
                <a:gd name="T46" fmla="*/ 32 w 168"/>
                <a:gd name="T47" fmla="*/ 40 h 140"/>
                <a:gd name="T48" fmla="*/ 16 w 168"/>
                <a:gd name="T49" fmla="*/ 32 h 140"/>
                <a:gd name="T50" fmla="*/ 32 w 168"/>
                <a:gd name="T51" fmla="*/ 40 h 140"/>
                <a:gd name="T52" fmla="*/ 40 w 168"/>
                <a:gd name="T53" fmla="*/ 32 h 140"/>
                <a:gd name="T54" fmla="*/ 56 w 168"/>
                <a:gd name="T55" fmla="*/ 40 h 140"/>
                <a:gd name="T56" fmla="*/ 120 w 168"/>
                <a:gd name="T57" fmla="*/ 32 h 140"/>
                <a:gd name="T58" fmla="*/ 64 w 168"/>
                <a:gd name="T59" fmla="*/ 40 h 140"/>
                <a:gd name="T60" fmla="*/ 120 w 168"/>
                <a:gd name="T61" fmla="*/ 32 h 140"/>
                <a:gd name="T62" fmla="*/ 108 w 168"/>
                <a:gd name="T63" fmla="*/ 64 h 140"/>
                <a:gd name="T64" fmla="*/ 44 w 168"/>
                <a:gd name="T65" fmla="*/ 80 h 140"/>
                <a:gd name="T66" fmla="*/ 80 w 168"/>
                <a:gd name="T67" fmla="*/ 96 h 140"/>
                <a:gd name="T68" fmla="*/ 82 w 168"/>
                <a:gd name="T69" fmla="*/ 129 h 140"/>
                <a:gd name="T70" fmla="*/ 93 w 168"/>
                <a:gd name="T71" fmla="*/ 125 h 140"/>
                <a:gd name="T72" fmla="*/ 103 w 168"/>
                <a:gd name="T73" fmla="*/ 140 h 140"/>
                <a:gd name="T74" fmla="*/ 116 w 168"/>
                <a:gd name="T75" fmla="*/ 134 h 140"/>
                <a:gd name="T76" fmla="*/ 118 w 168"/>
                <a:gd name="T77" fmla="*/ 129 h 140"/>
                <a:gd name="T78" fmla="*/ 112 w 168"/>
                <a:gd name="T79" fmla="*/ 116 h 140"/>
                <a:gd name="T80" fmla="*/ 121 w 168"/>
                <a:gd name="T81" fmla="*/ 109 h 140"/>
                <a:gd name="T82" fmla="*/ 107 w 168"/>
                <a:gd name="T83" fmla="*/ 96 h 140"/>
                <a:gd name="T84" fmla="*/ 124 w 168"/>
                <a:gd name="T85" fmla="*/ 80 h 140"/>
                <a:gd name="T86" fmla="*/ 104 w 168"/>
                <a:gd name="T87" fmla="*/ 111 h 140"/>
                <a:gd name="T88" fmla="*/ 103 w 168"/>
                <a:gd name="T89" fmla="*/ 116 h 140"/>
                <a:gd name="T90" fmla="*/ 105 w 168"/>
                <a:gd name="T91" fmla="*/ 131 h 140"/>
                <a:gd name="T92" fmla="*/ 95 w 168"/>
                <a:gd name="T93" fmla="*/ 116 h 140"/>
                <a:gd name="T94" fmla="*/ 88 w 168"/>
                <a:gd name="T95" fmla="*/ 119 h 140"/>
                <a:gd name="T96" fmla="*/ 110 w 168"/>
                <a:gd name="T97" fmla="*/ 108 h 140"/>
                <a:gd name="T98" fmla="*/ 86 w 168"/>
                <a:gd name="T99" fmla="*/ 81 h 140"/>
                <a:gd name="T100" fmla="*/ 80 w 168"/>
                <a:gd name="T101" fmla="*/ 84 h 140"/>
                <a:gd name="T102" fmla="*/ 60 w 168"/>
                <a:gd name="T103" fmla="*/ 88 h 140"/>
                <a:gd name="T104" fmla="*/ 60 w 168"/>
                <a:gd name="T105" fmla="*/ 72 h 140"/>
                <a:gd name="T106" fmla="*/ 116 w 168"/>
                <a:gd name="T107" fmla="*/ 80 h 140"/>
                <a:gd name="T108" fmla="*/ 96 w 168"/>
                <a:gd name="T109" fmla="*/ 8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4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60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lnTo>
                    <a:pt x="60" y="16"/>
                  </a:lnTo>
                  <a:close/>
                  <a:moveTo>
                    <a:pt x="128" y="32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32"/>
                    <a:pt x="152" y="32"/>
                    <a:pt x="152" y="32"/>
                  </a:cubicBezTo>
                  <a:lnTo>
                    <a:pt x="128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40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32" y="40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  <a:moveTo>
                    <a:pt x="124" y="80"/>
                  </a:moveTo>
                  <a:cubicBezTo>
                    <a:pt x="124" y="71"/>
                    <a:pt x="117" y="64"/>
                    <a:pt x="108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1" y="64"/>
                    <a:pt x="44" y="71"/>
                    <a:pt x="44" y="80"/>
                  </a:cubicBezTo>
                  <a:cubicBezTo>
                    <a:pt x="44" y="89"/>
                    <a:pt x="51" y="96"/>
                    <a:pt x="6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7"/>
                    <a:pt x="81" y="128"/>
                    <a:pt x="82" y="129"/>
                  </a:cubicBezTo>
                  <a:cubicBezTo>
                    <a:pt x="83" y="130"/>
                    <a:pt x="85" y="130"/>
                    <a:pt x="86" y="129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0" y="139"/>
                    <a:pt x="102" y="140"/>
                    <a:pt x="103" y="140"/>
                  </a:cubicBezTo>
                  <a:cubicBezTo>
                    <a:pt x="104" y="140"/>
                    <a:pt x="104" y="140"/>
                    <a:pt x="105" y="14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3"/>
                    <a:pt x="118" y="132"/>
                  </a:cubicBezTo>
                  <a:cubicBezTo>
                    <a:pt x="118" y="131"/>
                    <a:pt x="118" y="130"/>
                    <a:pt x="118" y="129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20" y="112"/>
                    <a:pt x="121" y="111"/>
                    <a:pt x="121" y="109"/>
                  </a:cubicBezTo>
                  <a:cubicBezTo>
                    <a:pt x="121" y="108"/>
                    <a:pt x="121" y="107"/>
                    <a:pt x="120" y="10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17" y="96"/>
                    <a:pt x="124" y="89"/>
                    <a:pt x="124" y="80"/>
                  </a:cubicBezTo>
                  <a:close/>
                  <a:moveTo>
                    <a:pt x="110" y="108"/>
                  </a:moveTo>
                  <a:cubicBezTo>
                    <a:pt x="104" y="111"/>
                    <a:pt x="104" y="111"/>
                    <a:pt x="104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4"/>
                    <a:pt x="102" y="115"/>
                    <a:pt x="103" y="116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7"/>
                    <a:pt x="97" y="116"/>
                    <a:pt x="95" y="116"/>
                  </a:cubicBezTo>
                  <a:cubicBezTo>
                    <a:pt x="95" y="116"/>
                    <a:pt x="94" y="116"/>
                    <a:pt x="93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92"/>
                    <a:pt x="88" y="92"/>
                    <a:pt x="88" y="92"/>
                  </a:cubicBezTo>
                  <a:lnTo>
                    <a:pt x="110" y="108"/>
                  </a:lnTo>
                  <a:close/>
                  <a:moveTo>
                    <a:pt x="96" y="88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0"/>
                    <a:pt x="84" y="80"/>
                    <a:pt x="82" y="80"/>
                  </a:cubicBezTo>
                  <a:cubicBezTo>
                    <a:pt x="81" y="81"/>
                    <a:pt x="80" y="82"/>
                    <a:pt x="80" y="8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6" y="88"/>
                    <a:pt x="52" y="84"/>
                    <a:pt x="52" y="80"/>
                  </a:cubicBezTo>
                  <a:cubicBezTo>
                    <a:pt x="52" y="76"/>
                    <a:pt x="56" y="72"/>
                    <a:pt x="60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12" y="72"/>
                    <a:pt x="116" y="76"/>
                    <a:pt x="116" y="80"/>
                  </a:cubicBezTo>
                  <a:cubicBezTo>
                    <a:pt x="116" y="84"/>
                    <a:pt x="112" y="88"/>
                    <a:pt x="108" y="88"/>
                  </a:cubicBezTo>
                  <a:lnTo>
                    <a:pt x="96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0" name="Grupa 129"/>
          <p:cNvGrpSpPr/>
          <p:nvPr/>
        </p:nvGrpSpPr>
        <p:grpSpPr>
          <a:xfrm>
            <a:off x="6198251" y="4810827"/>
            <a:ext cx="616220" cy="616220"/>
            <a:chOff x="4674251" y="4810827"/>
            <a:chExt cx="616220" cy="616220"/>
          </a:xfrm>
        </p:grpSpPr>
        <p:sp>
          <p:nvSpPr>
            <p:cNvPr id="225" name="Oval 629"/>
            <p:cNvSpPr>
              <a:spLocks noChangeArrowheads="1"/>
            </p:cNvSpPr>
            <p:nvPr/>
          </p:nvSpPr>
          <p:spPr bwMode="auto">
            <a:xfrm>
              <a:off x="4674251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717"/>
            <p:cNvSpPr>
              <a:spLocks noEditPoints="1"/>
            </p:cNvSpPr>
            <p:nvPr/>
          </p:nvSpPr>
          <p:spPr bwMode="auto">
            <a:xfrm>
              <a:off x="4802743" y="4939320"/>
              <a:ext cx="359235" cy="359235"/>
            </a:xfrm>
            <a:custGeom>
              <a:avLst/>
              <a:gdLst>
                <a:gd name="T0" fmla="*/ 16 w 168"/>
                <a:gd name="T1" fmla="*/ 88 h 168"/>
                <a:gd name="T2" fmla="*/ 16 w 168"/>
                <a:gd name="T3" fmla="*/ 76 h 168"/>
                <a:gd name="T4" fmla="*/ 0 w 168"/>
                <a:gd name="T5" fmla="*/ 64 h 168"/>
                <a:gd name="T6" fmla="*/ 24 w 168"/>
                <a:gd name="T7" fmla="*/ 52 h 168"/>
                <a:gd name="T8" fmla="*/ 0 w 168"/>
                <a:gd name="T9" fmla="*/ 104 h 168"/>
                <a:gd name="T10" fmla="*/ 24 w 168"/>
                <a:gd name="T11" fmla="*/ 116 h 168"/>
                <a:gd name="T12" fmla="*/ 152 w 168"/>
                <a:gd name="T13" fmla="*/ 76 h 168"/>
                <a:gd name="T14" fmla="*/ 152 w 168"/>
                <a:gd name="T15" fmla="*/ 88 h 168"/>
                <a:gd name="T16" fmla="*/ 152 w 168"/>
                <a:gd name="T17" fmla="*/ 76 h 168"/>
                <a:gd name="T18" fmla="*/ 144 w 168"/>
                <a:gd name="T19" fmla="*/ 68 h 168"/>
                <a:gd name="T20" fmla="*/ 168 w 168"/>
                <a:gd name="T21" fmla="*/ 56 h 168"/>
                <a:gd name="T22" fmla="*/ 144 w 168"/>
                <a:gd name="T23" fmla="*/ 116 h 168"/>
                <a:gd name="T24" fmla="*/ 168 w 168"/>
                <a:gd name="T25" fmla="*/ 104 h 168"/>
                <a:gd name="T26" fmla="*/ 80 w 168"/>
                <a:gd name="T27" fmla="*/ 152 h 168"/>
                <a:gd name="T28" fmla="*/ 92 w 168"/>
                <a:gd name="T29" fmla="*/ 152 h 168"/>
                <a:gd name="T30" fmla="*/ 52 w 168"/>
                <a:gd name="T31" fmla="*/ 152 h 168"/>
                <a:gd name="T32" fmla="*/ 64 w 168"/>
                <a:gd name="T33" fmla="*/ 152 h 168"/>
                <a:gd name="T34" fmla="*/ 52 w 168"/>
                <a:gd name="T35" fmla="*/ 152 h 168"/>
                <a:gd name="T36" fmla="*/ 112 w 168"/>
                <a:gd name="T37" fmla="*/ 168 h 168"/>
                <a:gd name="T38" fmla="*/ 100 w 168"/>
                <a:gd name="T39" fmla="*/ 144 h 168"/>
                <a:gd name="T40" fmla="*/ 88 w 168"/>
                <a:gd name="T41" fmla="*/ 0 h 168"/>
                <a:gd name="T42" fmla="*/ 76 w 168"/>
                <a:gd name="T43" fmla="*/ 24 h 168"/>
                <a:gd name="T44" fmla="*/ 64 w 168"/>
                <a:gd name="T45" fmla="*/ 16 h 168"/>
                <a:gd name="T46" fmla="*/ 52 w 168"/>
                <a:gd name="T47" fmla="*/ 16 h 168"/>
                <a:gd name="T48" fmla="*/ 116 w 168"/>
                <a:gd name="T49" fmla="*/ 16 h 168"/>
                <a:gd name="T50" fmla="*/ 104 w 168"/>
                <a:gd name="T51" fmla="*/ 16 h 168"/>
                <a:gd name="T52" fmla="*/ 116 w 168"/>
                <a:gd name="T53" fmla="*/ 16 h 168"/>
                <a:gd name="T54" fmla="*/ 32 w 168"/>
                <a:gd name="T55" fmla="*/ 124 h 168"/>
                <a:gd name="T56" fmla="*/ 136 w 168"/>
                <a:gd name="T57" fmla="*/ 44 h 168"/>
                <a:gd name="T58" fmla="*/ 44 w 168"/>
                <a:gd name="T59" fmla="*/ 128 h 168"/>
                <a:gd name="T60" fmla="*/ 124 w 168"/>
                <a:gd name="T61" fmla="*/ 40 h 168"/>
                <a:gd name="T62" fmla="*/ 68 w 168"/>
                <a:gd name="T63" fmla="*/ 64 h 168"/>
                <a:gd name="T64" fmla="*/ 100 w 168"/>
                <a:gd name="T65" fmla="*/ 104 h 168"/>
                <a:gd name="T66" fmla="*/ 96 w 168"/>
                <a:gd name="T67" fmla="*/ 96 h 168"/>
                <a:gd name="T68" fmla="*/ 96 w 168"/>
                <a:gd name="T69" fmla="*/ 96 h 168"/>
                <a:gd name="T70" fmla="*/ 120 w 168"/>
                <a:gd name="T71" fmla="*/ 112 h 168"/>
                <a:gd name="T72" fmla="*/ 72 w 168"/>
                <a:gd name="T73" fmla="*/ 120 h 168"/>
                <a:gd name="T74" fmla="*/ 96 w 168"/>
                <a:gd name="T75" fmla="*/ 120 h 168"/>
                <a:gd name="T76" fmla="*/ 96 w 168"/>
                <a:gd name="T77" fmla="*/ 120 h 168"/>
                <a:gd name="T78" fmla="*/ 80 w 168"/>
                <a:gd name="T79" fmla="*/ 112 h 168"/>
                <a:gd name="T80" fmla="*/ 56 w 168"/>
                <a:gd name="T81" fmla="*/ 120 h 168"/>
                <a:gd name="T82" fmla="*/ 48 w 168"/>
                <a:gd name="T83" fmla="*/ 104 h 168"/>
                <a:gd name="T84" fmla="*/ 48 w 168"/>
                <a:gd name="T85" fmla="*/ 104 h 168"/>
                <a:gd name="T86" fmla="*/ 48 w 168"/>
                <a:gd name="T87" fmla="*/ 64 h 168"/>
                <a:gd name="T88" fmla="*/ 56 w 168"/>
                <a:gd name="T89" fmla="*/ 80 h 168"/>
                <a:gd name="T90" fmla="*/ 48 w 168"/>
                <a:gd name="T91" fmla="*/ 56 h 168"/>
                <a:gd name="T92" fmla="*/ 48 w 168"/>
                <a:gd name="T93" fmla="*/ 52 h 168"/>
                <a:gd name="T94" fmla="*/ 72 w 168"/>
                <a:gd name="T95" fmla="*/ 56 h 168"/>
                <a:gd name="T96" fmla="*/ 104 w 168"/>
                <a:gd name="T97" fmla="*/ 48 h 168"/>
                <a:gd name="T98" fmla="*/ 80 w 168"/>
                <a:gd name="T99" fmla="*/ 48 h 168"/>
                <a:gd name="T100" fmla="*/ 116 w 168"/>
                <a:gd name="T101" fmla="*/ 48 h 168"/>
                <a:gd name="T102" fmla="*/ 120 w 168"/>
                <a:gd name="T103" fmla="*/ 52 h 168"/>
                <a:gd name="T104" fmla="*/ 120 w 168"/>
                <a:gd name="T105" fmla="*/ 96 h 168"/>
                <a:gd name="T106" fmla="*/ 120 w 168"/>
                <a:gd name="T107" fmla="*/ 88 h 168"/>
                <a:gd name="T108" fmla="*/ 112 w 168"/>
                <a:gd name="T109" fmla="*/ 72 h 168"/>
                <a:gd name="T110" fmla="*/ 112 w 168"/>
                <a:gd name="T111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68">
                  <a:moveTo>
                    <a:pt x="16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16" y="76"/>
                    <a:pt x="16" y="76"/>
                    <a:pt x="16" y="76"/>
                  </a:cubicBezTo>
                  <a:lnTo>
                    <a:pt x="16" y="80"/>
                  </a:lnTo>
                  <a:close/>
                  <a:moveTo>
                    <a:pt x="16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56"/>
                  </a:lnTo>
                  <a:close/>
                  <a:moveTo>
                    <a:pt x="16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04"/>
                  </a:lnTo>
                  <a:close/>
                  <a:moveTo>
                    <a:pt x="152" y="76"/>
                  </a:moveTo>
                  <a:cubicBezTo>
                    <a:pt x="144" y="76"/>
                    <a:pt x="144" y="76"/>
                    <a:pt x="144" y="76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76"/>
                  </a:lnTo>
                  <a:close/>
                  <a:moveTo>
                    <a:pt x="152" y="56"/>
                  </a:moveTo>
                  <a:cubicBezTo>
                    <a:pt x="152" y="52"/>
                    <a:pt x="152" y="52"/>
                    <a:pt x="152" y="5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52" y="56"/>
                  </a:lnTo>
                  <a:close/>
                  <a:moveTo>
                    <a:pt x="152" y="100"/>
                  </a:moveTo>
                  <a:cubicBezTo>
                    <a:pt x="144" y="100"/>
                    <a:pt x="144" y="100"/>
                    <a:pt x="144" y="100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52" y="104"/>
                    <a:pt x="152" y="104"/>
                    <a:pt x="152" y="104"/>
                  </a:cubicBezTo>
                  <a:lnTo>
                    <a:pt x="152" y="100"/>
                  </a:lnTo>
                  <a:close/>
                  <a:moveTo>
                    <a:pt x="76" y="152"/>
                  </a:moveTo>
                  <a:cubicBezTo>
                    <a:pt x="80" y="152"/>
                    <a:pt x="80" y="152"/>
                    <a:pt x="80" y="152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76" y="152"/>
                  </a:lnTo>
                  <a:close/>
                  <a:moveTo>
                    <a:pt x="52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52" y="144"/>
                    <a:pt x="52" y="144"/>
                    <a:pt x="52" y="144"/>
                  </a:cubicBezTo>
                  <a:lnTo>
                    <a:pt x="52" y="152"/>
                  </a:lnTo>
                  <a:close/>
                  <a:moveTo>
                    <a:pt x="100" y="152"/>
                  </a:moveTo>
                  <a:cubicBezTo>
                    <a:pt x="104" y="152"/>
                    <a:pt x="104" y="152"/>
                    <a:pt x="104" y="15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00" y="144"/>
                    <a:pt x="100" y="144"/>
                    <a:pt x="100" y="144"/>
                  </a:cubicBezTo>
                  <a:lnTo>
                    <a:pt x="100" y="152"/>
                  </a:lnTo>
                  <a:close/>
                  <a:moveTo>
                    <a:pt x="92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6"/>
                  </a:lnTo>
                  <a:close/>
                  <a:moveTo>
                    <a:pt x="68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68" y="24"/>
                    <a:pt x="68" y="24"/>
                    <a:pt x="68" y="24"/>
                  </a:cubicBezTo>
                  <a:lnTo>
                    <a:pt x="68" y="16"/>
                  </a:lnTo>
                  <a:close/>
                  <a:moveTo>
                    <a:pt x="116" y="16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16" y="24"/>
                    <a:pt x="116" y="24"/>
                    <a:pt x="116" y="24"/>
                  </a:cubicBezTo>
                  <a:lnTo>
                    <a:pt x="116" y="16"/>
                  </a:lnTo>
                  <a:close/>
                  <a:moveTo>
                    <a:pt x="124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37" y="32"/>
                    <a:pt x="32" y="37"/>
                    <a:pt x="32" y="4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31"/>
                    <a:pt x="37" y="136"/>
                    <a:pt x="44" y="136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1" y="136"/>
                    <a:pt x="136" y="131"/>
                    <a:pt x="136" y="12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37"/>
                    <a:pt x="131" y="32"/>
                    <a:pt x="124" y="32"/>
                  </a:cubicBezTo>
                  <a:close/>
                  <a:moveTo>
                    <a:pt x="128" y="124"/>
                  </a:moveTo>
                  <a:cubicBezTo>
                    <a:pt x="128" y="126"/>
                    <a:pt x="126" y="128"/>
                    <a:pt x="12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28"/>
                    <a:pt x="40" y="126"/>
                    <a:pt x="40" y="12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2"/>
                    <a:pt x="42" y="40"/>
                    <a:pt x="4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124"/>
                  </a:lnTo>
                  <a:close/>
                  <a:moveTo>
                    <a:pt x="100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6" y="64"/>
                    <a:pt x="64" y="66"/>
                    <a:pt x="64" y="68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6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6"/>
                    <a:pt x="102" y="64"/>
                    <a:pt x="100" y="64"/>
                  </a:cubicBezTo>
                  <a:close/>
                  <a:moveTo>
                    <a:pt x="96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96" y="72"/>
                    <a:pt x="96" y="72"/>
                    <a:pt x="96" y="72"/>
                  </a:cubicBezTo>
                  <a:lnTo>
                    <a:pt x="96" y="96"/>
                  </a:lnTo>
                  <a:close/>
                  <a:moveTo>
                    <a:pt x="112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8" y="120"/>
                    <a:pt x="120" y="118"/>
                    <a:pt x="120" y="116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0"/>
                  </a:lnTo>
                  <a:close/>
                  <a:moveTo>
                    <a:pt x="64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64" y="112"/>
                    <a:pt x="64" y="112"/>
                    <a:pt x="64" y="112"/>
                  </a:cubicBezTo>
                  <a:lnTo>
                    <a:pt x="64" y="120"/>
                  </a:lnTo>
                  <a:close/>
                  <a:moveTo>
                    <a:pt x="96" y="120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96" y="112"/>
                    <a:pt x="96" y="112"/>
                    <a:pt x="96" y="112"/>
                  </a:cubicBezTo>
                  <a:lnTo>
                    <a:pt x="96" y="120"/>
                  </a:lnTo>
                  <a:close/>
                  <a:moveTo>
                    <a:pt x="80" y="120"/>
                  </a:moveTo>
                  <a:cubicBezTo>
                    <a:pt x="88" y="120"/>
                    <a:pt x="88" y="120"/>
                    <a:pt x="88" y="12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0" y="112"/>
                    <a:pt x="80" y="112"/>
                    <a:pt x="80" y="112"/>
                  </a:cubicBezTo>
                  <a:lnTo>
                    <a:pt x="80" y="120"/>
                  </a:lnTo>
                  <a:close/>
                  <a:moveTo>
                    <a:pt x="48" y="116"/>
                  </a:moveTo>
                  <a:cubicBezTo>
                    <a:pt x="48" y="118"/>
                    <a:pt x="50" y="120"/>
                    <a:pt x="52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6"/>
                  </a:lnTo>
                  <a:close/>
                  <a:moveTo>
                    <a:pt x="4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lnTo>
                    <a:pt x="48" y="104"/>
                  </a:lnTo>
                  <a:close/>
                  <a:moveTo>
                    <a:pt x="4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72"/>
                  </a:lnTo>
                  <a:close/>
                  <a:moveTo>
                    <a:pt x="48" y="88"/>
                  </a:moveTo>
                  <a:cubicBezTo>
                    <a:pt x="56" y="88"/>
                    <a:pt x="56" y="88"/>
                    <a:pt x="56" y="88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48" y="52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lose/>
                  <a:moveTo>
                    <a:pt x="7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2" y="56"/>
                    <a:pt x="72" y="56"/>
                    <a:pt x="72" y="56"/>
                  </a:cubicBezTo>
                  <a:lnTo>
                    <a:pt x="72" y="48"/>
                  </a:lnTo>
                  <a:close/>
                  <a:moveTo>
                    <a:pt x="96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96" y="56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8" y="56"/>
                    <a:pt x="88" y="56"/>
                    <a:pt x="88" y="56"/>
                  </a:cubicBezTo>
                  <a:lnTo>
                    <a:pt x="88" y="48"/>
                  </a:lnTo>
                  <a:close/>
                  <a:moveTo>
                    <a:pt x="116" y="48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12" y="104"/>
                  </a:moveTo>
                  <a:cubicBezTo>
                    <a:pt x="120" y="104"/>
                    <a:pt x="120" y="104"/>
                    <a:pt x="120" y="10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104"/>
                  </a:lnTo>
                  <a:close/>
                  <a:moveTo>
                    <a:pt x="112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88"/>
                  </a:lnTo>
                  <a:close/>
                  <a:moveTo>
                    <a:pt x="112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2" y="64"/>
                    <a:pt x="112" y="64"/>
                    <a:pt x="112" y="64"/>
                  </a:cubicBezTo>
                  <a:lnTo>
                    <a:pt x="112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2" name="Grupa 131"/>
          <p:cNvGrpSpPr/>
          <p:nvPr/>
        </p:nvGrpSpPr>
        <p:grpSpPr>
          <a:xfrm>
            <a:off x="7019877" y="4810827"/>
            <a:ext cx="616220" cy="616220"/>
            <a:chOff x="5495877" y="4810827"/>
            <a:chExt cx="616220" cy="616220"/>
          </a:xfrm>
        </p:grpSpPr>
        <p:sp>
          <p:nvSpPr>
            <p:cNvPr id="229" name="Oval 631"/>
            <p:cNvSpPr>
              <a:spLocks noChangeArrowheads="1"/>
            </p:cNvSpPr>
            <p:nvPr/>
          </p:nvSpPr>
          <p:spPr bwMode="auto">
            <a:xfrm>
              <a:off x="5495877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718"/>
            <p:cNvSpPr>
              <a:spLocks noEditPoints="1"/>
            </p:cNvSpPr>
            <p:nvPr/>
          </p:nvSpPr>
          <p:spPr bwMode="auto">
            <a:xfrm>
              <a:off x="5693140" y="4939320"/>
              <a:ext cx="221694" cy="359235"/>
            </a:xfrm>
            <a:custGeom>
              <a:avLst/>
              <a:gdLst>
                <a:gd name="T0" fmla="*/ 16 w 104"/>
                <a:gd name="T1" fmla="*/ 0 h 168"/>
                <a:gd name="T2" fmla="*/ 0 w 104"/>
                <a:gd name="T3" fmla="*/ 152 h 168"/>
                <a:gd name="T4" fmla="*/ 88 w 104"/>
                <a:gd name="T5" fmla="*/ 168 h 168"/>
                <a:gd name="T6" fmla="*/ 104 w 104"/>
                <a:gd name="T7" fmla="*/ 16 h 168"/>
                <a:gd name="T8" fmla="*/ 96 w 104"/>
                <a:gd name="T9" fmla="*/ 152 h 168"/>
                <a:gd name="T10" fmla="*/ 16 w 104"/>
                <a:gd name="T11" fmla="*/ 160 h 168"/>
                <a:gd name="T12" fmla="*/ 8 w 104"/>
                <a:gd name="T13" fmla="*/ 150 h 168"/>
                <a:gd name="T14" fmla="*/ 88 w 104"/>
                <a:gd name="T15" fmla="*/ 152 h 168"/>
                <a:gd name="T16" fmla="*/ 96 w 104"/>
                <a:gd name="T17" fmla="*/ 152 h 168"/>
                <a:gd name="T18" fmla="*/ 88 w 104"/>
                <a:gd name="T19" fmla="*/ 144 h 168"/>
                <a:gd name="T20" fmla="*/ 8 w 104"/>
                <a:gd name="T21" fmla="*/ 136 h 168"/>
                <a:gd name="T22" fmla="*/ 16 w 104"/>
                <a:gd name="T23" fmla="*/ 24 h 168"/>
                <a:gd name="T24" fmla="*/ 96 w 104"/>
                <a:gd name="T25" fmla="*/ 32 h 168"/>
                <a:gd name="T26" fmla="*/ 96 w 104"/>
                <a:gd name="T27" fmla="*/ 18 h 168"/>
                <a:gd name="T28" fmla="*/ 16 w 104"/>
                <a:gd name="T29" fmla="*/ 16 h 168"/>
                <a:gd name="T30" fmla="*/ 8 w 104"/>
                <a:gd name="T31" fmla="*/ 16 h 168"/>
                <a:gd name="T32" fmla="*/ 88 w 104"/>
                <a:gd name="T33" fmla="*/ 8 h 168"/>
                <a:gd name="T34" fmla="*/ 96 w 104"/>
                <a:gd name="T35" fmla="*/ 18 h 168"/>
                <a:gd name="T36" fmla="*/ 72 w 104"/>
                <a:gd name="T37" fmla="*/ 116 h 168"/>
                <a:gd name="T38" fmla="*/ 64 w 104"/>
                <a:gd name="T39" fmla="*/ 128 h 168"/>
                <a:gd name="T40" fmla="*/ 72 w 104"/>
                <a:gd name="T41" fmla="*/ 124 h 168"/>
                <a:gd name="T42" fmla="*/ 80 w 104"/>
                <a:gd name="T43" fmla="*/ 128 h 168"/>
                <a:gd name="T44" fmla="*/ 88 w 104"/>
                <a:gd name="T45" fmla="*/ 124 h 168"/>
                <a:gd name="T46" fmla="*/ 31 w 104"/>
                <a:gd name="T47" fmla="*/ 127 h 168"/>
                <a:gd name="T48" fmla="*/ 28 w 104"/>
                <a:gd name="T49" fmla="*/ 118 h 168"/>
                <a:gd name="T50" fmla="*/ 20 w 104"/>
                <a:gd name="T51" fmla="*/ 116 h 168"/>
                <a:gd name="T52" fmla="*/ 25 w 104"/>
                <a:gd name="T53" fmla="*/ 132 h 168"/>
                <a:gd name="T54" fmla="*/ 36 w 104"/>
                <a:gd name="T55" fmla="*/ 132 h 168"/>
                <a:gd name="T56" fmla="*/ 34 w 104"/>
                <a:gd name="T57" fmla="*/ 124 h 168"/>
                <a:gd name="T58" fmla="*/ 52 w 104"/>
                <a:gd name="T59" fmla="*/ 32 h 168"/>
                <a:gd name="T60" fmla="*/ 52 w 104"/>
                <a:gd name="T61" fmla="*/ 104 h 168"/>
                <a:gd name="T62" fmla="*/ 52 w 104"/>
                <a:gd name="T63" fmla="*/ 32 h 168"/>
                <a:gd name="T64" fmla="*/ 24 w 104"/>
                <a:gd name="T65" fmla="*/ 68 h 168"/>
                <a:gd name="T66" fmla="*/ 80 w 104"/>
                <a:gd name="T67" fmla="*/ 68 h 168"/>
                <a:gd name="T68" fmla="*/ 52 w 104"/>
                <a:gd name="T69" fmla="*/ 48 h 168"/>
                <a:gd name="T70" fmla="*/ 41 w 104"/>
                <a:gd name="T71" fmla="*/ 76 h 168"/>
                <a:gd name="T72" fmla="*/ 37 w 104"/>
                <a:gd name="T73" fmla="*/ 82 h 168"/>
                <a:gd name="T74" fmla="*/ 46 w 104"/>
                <a:gd name="T75" fmla="*/ 83 h 168"/>
                <a:gd name="T76" fmla="*/ 61 w 104"/>
                <a:gd name="T77" fmla="*/ 86 h 168"/>
                <a:gd name="T78" fmla="*/ 65 w 104"/>
                <a:gd name="T79" fmla="*/ 78 h 168"/>
                <a:gd name="T80" fmla="*/ 68 w 104"/>
                <a:gd name="T81" fmla="*/ 64 h 168"/>
                <a:gd name="T82" fmla="*/ 52 w 104"/>
                <a:gd name="T83" fmla="*/ 72 h 168"/>
                <a:gd name="T84" fmla="*/ 52 w 104"/>
                <a:gd name="T85" fmla="*/ 56 h 168"/>
                <a:gd name="T86" fmla="*/ 52 w 104"/>
                <a:gd name="T87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68">
                  <a:moveTo>
                    <a:pt x="8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7" y="168"/>
                    <a:pt x="16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97" y="168"/>
                    <a:pt x="104" y="161"/>
                    <a:pt x="104" y="152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7"/>
                    <a:pt x="97" y="0"/>
                    <a:pt x="88" y="0"/>
                  </a:cubicBezTo>
                  <a:close/>
                  <a:moveTo>
                    <a:pt x="96" y="152"/>
                  </a:moveTo>
                  <a:cubicBezTo>
                    <a:pt x="96" y="156"/>
                    <a:pt x="92" y="160"/>
                    <a:pt x="88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2" y="160"/>
                    <a:pt x="8" y="156"/>
                    <a:pt x="8" y="152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1"/>
                    <a:pt x="13" y="152"/>
                    <a:pt x="16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1" y="152"/>
                    <a:pt x="94" y="151"/>
                    <a:pt x="96" y="150"/>
                  </a:cubicBezTo>
                  <a:lnTo>
                    <a:pt x="96" y="152"/>
                  </a:lnTo>
                  <a:close/>
                  <a:moveTo>
                    <a:pt x="96" y="136"/>
                  </a:moveTo>
                  <a:cubicBezTo>
                    <a:pt x="96" y="140"/>
                    <a:pt x="92" y="144"/>
                    <a:pt x="88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2" y="144"/>
                    <a:pt x="8" y="140"/>
                    <a:pt x="8" y="1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12" y="24"/>
                    <a:pt x="16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2" y="24"/>
                    <a:pt x="96" y="28"/>
                    <a:pt x="96" y="32"/>
                  </a:cubicBezTo>
                  <a:lnTo>
                    <a:pt x="96" y="136"/>
                  </a:lnTo>
                  <a:close/>
                  <a:moveTo>
                    <a:pt x="96" y="18"/>
                  </a:moveTo>
                  <a:cubicBezTo>
                    <a:pt x="94" y="17"/>
                    <a:pt x="91" y="16"/>
                    <a:pt x="8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0" y="17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2" y="8"/>
                    <a:pt x="96" y="12"/>
                    <a:pt x="96" y="16"/>
                  </a:cubicBezTo>
                  <a:lnTo>
                    <a:pt x="96" y="18"/>
                  </a:lnTo>
                  <a:close/>
                  <a:moveTo>
                    <a:pt x="80" y="116"/>
                  </a:moveTo>
                  <a:cubicBezTo>
                    <a:pt x="72" y="116"/>
                    <a:pt x="72" y="116"/>
                    <a:pt x="72" y="116"/>
                  </a:cubicBezTo>
                  <a:cubicBezTo>
                    <a:pt x="68" y="116"/>
                    <a:pt x="64" y="120"/>
                    <a:pt x="64" y="124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0"/>
                    <a:pt x="84" y="116"/>
                    <a:pt x="80" y="116"/>
                  </a:cubicBezTo>
                  <a:close/>
                  <a:moveTo>
                    <a:pt x="31" y="127"/>
                  </a:moveTo>
                  <a:cubicBezTo>
                    <a:pt x="25" y="121"/>
                    <a:pt x="25" y="121"/>
                    <a:pt x="25" y="121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6" y="119"/>
                    <a:pt x="16" y="124"/>
                    <a:pt x="20" y="127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29" y="135"/>
                    <a:pt x="31" y="135"/>
                  </a:cubicBezTo>
                  <a:cubicBezTo>
                    <a:pt x="33" y="135"/>
                    <a:pt x="35" y="134"/>
                    <a:pt x="36" y="132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24"/>
                    <a:pt x="34" y="124"/>
                    <a:pt x="34" y="124"/>
                  </a:cubicBezTo>
                  <a:lnTo>
                    <a:pt x="31" y="127"/>
                  </a:lnTo>
                  <a:close/>
                  <a:moveTo>
                    <a:pt x="52" y="32"/>
                  </a:moveTo>
                  <a:cubicBezTo>
                    <a:pt x="32" y="32"/>
                    <a:pt x="16" y="48"/>
                    <a:pt x="16" y="68"/>
                  </a:cubicBezTo>
                  <a:cubicBezTo>
                    <a:pt x="16" y="88"/>
                    <a:pt x="32" y="104"/>
                    <a:pt x="52" y="104"/>
                  </a:cubicBezTo>
                  <a:cubicBezTo>
                    <a:pt x="72" y="104"/>
                    <a:pt x="88" y="88"/>
                    <a:pt x="88" y="68"/>
                  </a:cubicBezTo>
                  <a:cubicBezTo>
                    <a:pt x="88" y="48"/>
                    <a:pt x="72" y="32"/>
                    <a:pt x="52" y="32"/>
                  </a:cubicBezTo>
                  <a:close/>
                  <a:moveTo>
                    <a:pt x="52" y="96"/>
                  </a:moveTo>
                  <a:cubicBezTo>
                    <a:pt x="37" y="96"/>
                    <a:pt x="24" y="83"/>
                    <a:pt x="24" y="68"/>
                  </a:cubicBezTo>
                  <a:cubicBezTo>
                    <a:pt x="24" y="53"/>
                    <a:pt x="37" y="40"/>
                    <a:pt x="52" y="40"/>
                  </a:cubicBezTo>
                  <a:cubicBezTo>
                    <a:pt x="67" y="40"/>
                    <a:pt x="80" y="53"/>
                    <a:pt x="80" y="68"/>
                  </a:cubicBezTo>
                  <a:cubicBezTo>
                    <a:pt x="80" y="83"/>
                    <a:pt x="67" y="96"/>
                    <a:pt x="52" y="96"/>
                  </a:cubicBezTo>
                  <a:close/>
                  <a:moveTo>
                    <a:pt x="52" y="48"/>
                  </a:moveTo>
                  <a:cubicBezTo>
                    <a:pt x="43" y="48"/>
                    <a:pt x="36" y="55"/>
                    <a:pt x="36" y="64"/>
                  </a:cubicBezTo>
                  <a:cubicBezTo>
                    <a:pt x="36" y="69"/>
                    <a:pt x="38" y="73"/>
                    <a:pt x="41" y="76"/>
                  </a:cubicBezTo>
                  <a:cubicBezTo>
                    <a:pt x="41" y="77"/>
                    <a:pt x="40" y="77"/>
                    <a:pt x="39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9" y="79"/>
                    <a:pt x="55" y="79"/>
                    <a:pt x="58" y="83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7"/>
                    <a:pt x="63" y="77"/>
                    <a:pt x="63" y="76"/>
                  </a:cubicBezTo>
                  <a:cubicBezTo>
                    <a:pt x="66" y="73"/>
                    <a:pt x="68" y="69"/>
                    <a:pt x="68" y="64"/>
                  </a:cubicBezTo>
                  <a:cubicBezTo>
                    <a:pt x="68" y="55"/>
                    <a:pt x="61" y="48"/>
                    <a:pt x="52" y="48"/>
                  </a:cubicBezTo>
                  <a:close/>
                  <a:moveTo>
                    <a:pt x="52" y="72"/>
                  </a:moveTo>
                  <a:cubicBezTo>
                    <a:pt x="48" y="72"/>
                    <a:pt x="44" y="68"/>
                    <a:pt x="44" y="64"/>
                  </a:cubicBezTo>
                  <a:cubicBezTo>
                    <a:pt x="44" y="60"/>
                    <a:pt x="48" y="56"/>
                    <a:pt x="52" y="56"/>
                  </a:cubicBezTo>
                  <a:cubicBezTo>
                    <a:pt x="56" y="56"/>
                    <a:pt x="60" y="60"/>
                    <a:pt x="60" y="64"/>
                  </a:cubicBezTo>
                  <a:cubicBezTo>
                    <a:pt x="60" y="68"/>
                    <a:pt x="56" y="72"/>
                    <a:pt x="52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4" name="Grupa 133"/>
          <p:cNvGrpSpPr/>
          <p:nvPr/>
        </p:nvGrpSpPr>
        <p:grpSpPr>
          <a:xfrm>
            <a:off x="4555902" y="4810827"/>
            <a:ext cx="616220" cy="616220"/>
            <a:chOff x="3031902" y="4810827"/>
            <a:chExt cx="616220" cy="616220"/>
          </a:xfrm>
        </p:grpSpPr>
        <p:sp>
          <p:nvSpPr>
            <p:cNvPr id="233" name="Oval 561"/>
            <p:cNvSpPr>
              <a:spLocks noChangeArrowheads="1"/>
            </p:cNvSpPr>
            <p:nvPr/>
          </p:nvSpPr>
          <p:spPr bwMode="auto">
            <a:xfrm>
              <a:off x="3031902" y="4810827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719"/>
            <p:cNvSpPr>
              <a:spLocks noEditPoints="1"/>
            </p:cNvSpPr>
            <p:nvPr/>
          </p:nvSpPr>
          <p:spPr bwMode="auto">
            <a:xfrm>
              <a:off x="3143202" y="4922127"/>
              <a:ext cx="393621" cy="376428"/>
            </a:xfrm>
            <a:custGeom>
              <a:avLst/>
              <a:gdLst>
                <a:gd name="T0" fmla="*/ 63 w 184"/>
                <a:gd name="T1" fmla="*/ 64 h 176"/>
                <a:gd name="T2" fmla="*/ 47 w 184"/>
                <a:gd name="T3" fmla="*/ 26 h 176"/>
                <a:gd name="T4" fmla="*/ 23 w 184"/>
                <a:gd name="T5" fmla="*/ 66 h 176"/>
                <a:gd name="T6" fmla="*/ 172 w 184"/>
                <a:gd name="T7" fmla="*/ 164 h 176"/>
                <a:gd name="T8" fmla="*/ 121 w 184"/>
                <a:gd name="T9" fmla="*/ 74 h 176"/>
                <a:gd name="T10" fmla="*/ 127 w 184"/>
                <a:gd name="T11" fmla="*/ 54 h 176"/>
                <a:gd name="T12" fmla="*/ 105 w 184"/>
                <a:gd name="T13" fmla="*/ 64 h 176"/>
                <a:gd name="T14" fmla="*/ 121 w 184"/>
                <a:gd name="T15" fmla="*/ 26 h 176"/>
                <a:gd name="T16" fmla="*/ 95 w 184"/>
                <a:gd name="T17" fmla="*/ 50 h 176"/>
                <a:gd name="T18" fmla="*/ 57 w 184"/>
                <a:gd name="T19" fmla="*/ 64 h 176"/>
                <a:gd name="T20" fmla="*/ 63 w 184"/>
                <a:gd name="T21" fmla="*/ 88 h 176"/>
                <a:gd name="T22" fmla="*/ 0 w 184"/>
                <a:gd name="T23" fmla="*/ 158 h 176"/>
                <a:gd name="T24" fmla="*/ 16 w 184"/>
                <a:gd name="T25" fmla="*/ 176 h 176"/>
                <a:gd name="T26" fmla="*/ 30 w 184"/>
                <a:gd name="T27" fmla="*/ 152 h 176"/>
                <a:gd name="T28" fmla="*/ 48 w 184"/>
                <a:gd name="T29" fmla="*/ 172 h 176"/>
                <a:gd name="T30" fmla="*/ 76 w 184"/>
                <a:gd name="T31" fmla="*/ 174 h 176"/>
                <a:gd name="T32" fmla="*/ 108 w 184"/>
                <a:gd name="T33" fmla="*/ 172 h 176"/>
                <a:gd name="T34" fmla="*/ 132 w 184"/>
                <a:gd name="T35" fmla="*/ 176 h 176"/>
                <a:gd name="T36" fmla="*/ 137 w 184"/>
                <a:gd name="T37" fmla="*/ 158 h 176"/>
                <a:gd name="T38" fmla="*/ 168 w 184"/>
                <a:gd name="T39" fmla="*/ 173 h 176"/>
                <a:gd name="T40" fmla="*/ 176 w 184"/>
                <a:gd name="T41" fmla="*/ 173 h 176"/>
                <a:gd name="T42" fmla="*/ 35 w 184"/>
                <a:gd name="T43" fmla="*/ 145 h 176"/>
                <a:gd name="T44" fmla="*/ 35 w 184"/>
                <a:gd name="T45" fmla="*/ 145 h 176"/>
                <a:gd name="T46" fmla="*/ 83 w 184"/>
                <a:gd name="T47" fmla="*/ 135 h 176"/>
                <a:gd name="T48" fmla="*/ 101 w 184"/>
                <a:gd name="T49" fmla="*/ 135 h 176"/>
                <a:gd name="T50" fmla="*/ 128 w 184"/>
                <a:gd name="T51" fmla="*/ 168 h 176"/>
                <a:gd name="T52" fmla="*/ 122 w 184"/>
                <a:gd name="T53" fmla="*/ 141 h 176"/>
                <a:gd name="T54" fmla="*/ 92 w 184"/>
                <a:gd name="T55" fmla="*/ 120 h 176"/>
                <a:gd name="T56" fmla="*/ 62 w 184"/>
                <a:gd name="T57" fmla="*/ 141 h 176"/>
                <a:gd name="T58" fmla="*/ 56 w 184"/>
                <a:gd name="T59" fmla="*/ 168 h 176"/>
                <a:gd name="T60" fmla="*/ 54 w 184"/>
                <a:gd name="T61" fmla="*/ 153 h 176"/>
                <a:gd name="T62" fmla="*/ 137 w 184"/>
                <a:gd name="T63" fmla="*/ 127 h 176"/>
                <a:gd name="T64" fmla="*/ 143 w 184"/>
                <a:gd name="T65" fmla="*/ 135 h 176"/>
                <a:gd name="T66" fmla="*/ 47 w 184"/>
                <a:gd name="T67" fmla="*/ 78 h 176"/>
                <a:gd name="T68" fmla="*/ 7 w 184"/>
                <a:gd name="T69" fmla="*/ 138 h 176"/>
                <a:gd name="T70" fmla="*/ 47 w 184"/>
                <a:gd name="T71" fmla="*/ 54 h 176"/>
                <a:gd name="T72" fmla="*/ 9 w 184"/>
                <a:gd name="T73" fmla="*/ 98 h 176"/>
                <a:gd name="T74" fmla="*/ 23 w 184"/>
                <a:gd name="T75" fmla="*/ 138 h 176"/>
                <a:gd name="T76" fmla="*/ 17 w 184"/>
                <a:gd name="T77" fmla="*/ 134 h 176"/>
                <a:gd name="T78" fmla="*/ 124 w 184"/>
                <a:gd name="T79" fmla="*/ 11 h 176"/>
                <a:gd name="T80" fmla="*/ 151 w 184"/>
                <a:gd name="T81" fmla="*/ 38 h 176"/>
                <a:gd name="T82" fmla="*/ 97 w 184"/>
                <a:gd name="T83" fmla="*/ 38 h 176"/>
                <a:gd name="T84" fmla="*/ 135 w 184"/>
                <a:gd name="T85" fmla="*/ 38 h 176"/>
                <a:gd name="T86" fmla="*/ 159 w 184"/>
                <a:gd name="T87" fmla="*/ 74 h 176"/>
                <a:gd name="T88" fmla="*/ 143 w 184"/>
                <a:gd name="T89" fmla="*/ 74 h 176"/>
                <a:gd name="T90" fmla="*/ 167 w 184"/>
                <a:gd name="T91" fmla="*/ 110 h 176"/>
                <a:gd name="T92" fmla="*/ 161 w 184"/>
                <a:gd name="T93" fmla="*/ 138 h 176"/>
                <a:gd name="T94" fmla="*/ 145 w 184"/>
                <a:gd name="T95" fmla="*/ 114 h 176"/>
                <a:gd name="T96" fmla="*/ 96 w 184"/>
                <a:gd name="T97" fmla="*/ 104 h 176"/>
                <a:gd name="T98" fmla="*/ 88 w 184"/>
                <a:gd name="T99" fmla="*/ 96 h 176"/>
                <a:gd name="T100" fmla="*/ 88 w 184"/>
                <a:gd name="T101" fmla="*/ 88 h 176"/>
                <a:gd name="T102" fmla="*/ 96 w 184"/>
                <a:gd name="T103" fmla="*/ 80 h 176"/>
                <a:gd name="T104" fmla="*/ 88 w 184"/>
                <a:gd name="T105" fmla="*/ 8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76">
                  <a:moveTo>
                    <a:pt x="25" y="64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4"/>
                    <a:pt x="42" y="24"/>
                    <a:pt x="41" y="2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23" y="66"/>
                    <a:pt x="23" y="66"/>
                    <a:pt x="23" y="66"/>
                  </a:cubicBezTo>
                  <a:lnTo>
                    <a:pt x="25" y="64"/>
                  </a:lnTo>
                  <a:close/>
                  <a:moveTo>
                    <a:pt x="176" y="154"/>
                  </a:moveTo>
                  <a:cubicBezTo>
                    <a:pt x="172" y="164"/>
                    <a:pt x="172" y="164"/>
                    <a:pt x="172" y="16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48"/>
                    <a:pt x="90" y="48"/>
                    <a:pt x="89" y="5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5" y="153"/>
                    <a:pt x="42" y="155"/>
                    <a:pt x="47" y="158"/>
                  </a:cubicBezTo>
                  <a:cubicBezTo>
                    <a:pt x="47" y="162"/>
                    <a:pt x="48" y="167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8" y="174"/>
                    <a:pt x="50" y="176"/>
                    <a:pt x="52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4" y="176"/>
                    <a:pt x="75" y="175"/>
                    <a:pt x="76" y="174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5"/>
                    <a:pt x="110" y="176"/>
                    <a:pt x="11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4" y="176"/>
                    <a:pt x="136" y="174"/>
                    <a:pt x="136" y="172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6" y="167"/>
                    <a:pt x="137" y="162"/>
                    <a:pt x="137" y="158"/>
                  </a:cubicBezTo>
                  <a:cubicBezTo>
                    <a:pt x="142" y="155"/>
                    <a:pt x="149" y="153"/>
                    <a:pt x="154" y="15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76" y="176"/>
                    <a:pt x="176" y="176"/>
                    <a:pt x="176" y="176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84" y="158"/>
                    <a:pt x="184" y="158"/>
                    <a:pt x="184" y="158"/>
                  </a:cubicBezTo>
                  <a:lnTo>
                    <a:pt x="176" y="154"/>
                  </a:lnTo>
                  <a:close/>
                  <a:moveTo>
                    <a:pt x="35" y="14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3" y="139"/>
                    <a:pt x="44" y="144"/>
                    <a:pt x="45" y="148"/>
                  </a:cubicBezTo>
                  <a:cubicBezTo>
                    <a:pt x="42" y="147"/>
                    <a:pt x="38" y="146"/>
                    <a:pt x="35" y="145"/>
                  </a:cubicBezTo>
                  <a:close/>
                  <a:moveTo>
                    <a:pt x="73" y="160"/>
                  </a:moveTo>
                  <a:cubicBezTo>
                    <a:pt x="69" y="146"/>
                    <a:pt x="69" y="146"/>
                    <a:pt x="69" y="146"/>
                  </a:cubicBezTo>
                  <a:cubicBezTo>
                    <a:pt x="83" y="135"/>
                    <a:pt x="83" y="135"/>
                    <a:pt x="83" y="135"/>
                  </a:cubicBezTo>
                  <a:lnTo>
                    <a:pt x="73" y="160"/>
                  </a:lnTo>
                  <a:close/>
                  <a:moveTo>
                    <a:pt x="111" y="160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15" y="146"/>
                    <a:pt x="115" y="146"/>
                    <a:pt x="115" y="146"/>
                  </a:cubicBezTo>
                  <a:lnTo>
                    <a:pt x="111" y="160"/>
                  </a:lnTo>
                  <a:close/>
                  <a:moveTo>
                    <a:pt x="128" y="168"/>
                  </a:moveTo>
                  <a:cubicBezTo>
                    <a:pt x="117" y="168"/>
                    <a:pt x="117" y="168"/>
                    <a:pt x="117" y="168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3"/>
                    <a:pt x="124" y="142"/>
                    <a:pt x="122" y="14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3" y="120"/>
                    <a:pt x="92" y="120"/>
                  </a:cubicBezTo>
                  <a:cubicBezTo>
                    <a:pt x="91" y="120"/>
                    <a:pt x="90" y="120"/>
                    <a:pt x="90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0" y="142"/>
                    <a:pt x="60" y="143"/>
                    <a:pt x="60" y="145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5" y="163"/>
                    <a:pt x="55" y="158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2" y="143"/>
                    <a:pt x="50" y="135"/>
                    <a:pt x="47" y="127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2" y="139"/>
                    <a:pt x="129" y="153"/>
                    <a:pt x="128" y="168"/>
                  </a:cubicBezTo>
                  <a:close/>
                  <a:moveTo>
                    <a:pt x="139" y="148"/>
                  </a:moveTo>
                  <a:cubicBezTo>
                    <a:pt x="140" y="144"/>
                    <a:pt x="141" y="139"/>
                    <a:pt x="143" y="13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6" y="146"/>
                    <a:pt x="142" y="147"/>
                    <a:pt x="139" y="148"/>
                  </a:cubicBezTo>
                  <a:close/>
                  <a:moveTo>
                    <a:pt x="47" y="78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7" y="138"/>
                    <a:pt x="7" y="138"/>
                    <a:pt x="7" y="138"/>
                  </a:cubicBezTo>
                  <a:lnTo>
                    <a:pt x="47" y="78"/>
                  </a:lnTo>
                  <a:close/>
                  <a:moveTo>
                    <a:pt x="41" y="6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41" y="64"/>
                  </a:lnTo>
                  <a:close/>
                  <a:moveTo>
                    <a:pt x="23" y="138"/>
                  </a:moveTo>
                  <a:cubicBezTo>
                    <a:pt x="47" y="102"/>
                    <a:pt x="47" y="102"/>
                    <a:pt x="47" y="102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17" y="134"/>
                    <a:pt x="17" y="134"/>
                    <a:pt x="17" y="134"/>
                  </a:cubicBezTo>
                  <a:lnTo>
                    <a:pt x="23" y="138"/>
                  </a:lnTo>
                  <a:close/>
                  <a:moveTo>
                    <a:pt x="105" y="40"/>
                  </a:moveTo>
                  <a:cubicBezTo>
                    <a:pt x="124" y="11"/>
                    <a:pt x="124" y="11"/>
                    <a:pt x="124" y="11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0"/>
                    <a:pt x="122" y="0"/>
                    <a:pt x="121" y="2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103" y="42"/>
                    <a:pt x="103" y="42"/>
                    <a:pt x="103" y="42"/>
                  </a:cubicBezTo>
                  <a:lnTo>
                    <a:pt x="105" y="40"/>
                  </a:lnTo>
                  <a:close/>
                  <a:moveTo>
                    <a:pt x="135" y="38"/>
                  </a:moveTo>
                  <a:cubicBezTo>
                    <a:pt x="129" y="42"/>
                    <a:pt x="129" y="42"/>
                    <a:pt x="129" y="42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37" y="40"/>
                    <a:pt x="137" y="40"/>
                    <a:pt x="137" y="40"/>
                  </a:cubicBezTo>
                  <a:lnTo>
                    <a:pt x="135" y="38"/>
                  </a:lnTo>
                  <a:close/>
                  <a:moveTo>
                    <a:pt x="143" y="74"/>
                  </a:moveTo>
                  <a:cubicBezTo>
                    <a:pt x="137" y="78"/>
                    <a:pt x="137" y="78"/>
                    <a:pt x="137" y="78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7" y="110"/>
                    <a:pt x="167" y="110"/>
                    <a:pt x="167" y="110"/>
                  </a:cubicBezTo>
                  <a:lnTo>
                    <a:pt x="143" y="74"/>
                  </a:lnTo>
                  <a:close/>
                  <a:moveTo>
                    <a:pt x="145" y="114"/>
                  </a:moveTo>
                  <a:cubicBezTo>
                    <a:pt x="161" y="138"/>
                    <a:pt x="161" y="138"/>
                    <a:pt x="161" y="138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1" y="110"/>
                    <a:pt x="151" y="110"/>
                    <a:pt x="151" y="110"/>
                  </a:cubicBezTo>
                  <a:lnTo>
                    <a:pt x="145" y="114"/>
                  </a:lnTo>
                  <a:close/>
                  <a:moveTo>
                    <a:pt x="88" y="112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8" y="104"/>
                    <a:pt x="88" y="104"/>
                    <a:pt x="88" y="104"/>
                  </a:cubicBezTo>
                  <a:lnTo>
                    <a:pt x="88" y="112"/>
                  </a:lnTo>
                  <a:close/>
                  <a:moveTo>
                    <a:pt x="88" y="96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88" y="88"/>
                    <a:pt x="88" y="88"/>
                    <a:pt x="88" y="88"/>
                  </a:cubicBezTo>
                  <a:lnTo>
                    <a:pt x="88" y="96"/>
                  </a:lnTo>
                  <a:close/>
                  <a:moveTo>
                    <a:pt x="88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88" y="72"/>
                    <a:pt x="88" y="72"/>
                    <a:pt x="88" y="72"/>
                  </a:cubicBezTo>
                  <a:lnTo>
                    <a:pt x="88" y="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1400417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200" dirty="0"/>
              <a:t>Resources, energy &amp; agriculture + Public sector, science &amp; culture </a:t>
            </a:r>
            <a:br>
              <a:rPr lang="en-US" sz="2200" dirty="0"/>
            </a:br>
            <a:r>
              <a:rPr lang="en-US" sz="2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index of icons – shapes on filled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Mining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Hard coal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Quarrying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Lignite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Petroleum (Crude oil) / Pumpjack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Gasoline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Fuel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Natural gas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Pipeline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Power engineering / Power station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Renewable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energy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Nuclear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energy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Agriculture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Crop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cultivation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Livestock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production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Forestry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Fishery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Government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Public administration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Legal services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Law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Administrative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&amp; support services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Healthcare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Military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/ Defense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Water supply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Waste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&amp; remediation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Mail / </a:t>
            </a:r>
          </a:p>
          <a:p>
            <a:pPr algn="ctr"/>
            <a:r>
              <a:rPr lang="en-US" sz="800" b="1" dirty="0">
                <a:solidFill>
                  <a:schemeClr val="bg1"/>
                </a:solidFill>
              </a:rPr>
              <a:t>Delivery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Education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Research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Space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Culture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Art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91996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Music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Media</a:t>
            </a:r>
          </a:p>
        </p:txBody>
      </p:sp>
      <p:sp>
        <p:nvSpPr>
          <p:cNvPr id="109" name="pole tekstowe 528"/>
          <p:cNvSpPr txBox="1"/>
          <p:nvPr/>
        </p:nvSpPr>
        <p:spPr>
          <a:xfrm>
            <a:off x="856242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Entertainment</a:t>
            </a:r>
          </a:p>
        </p:txBody>
      </p:sp>
      <p:grpSp>
        <p:nvGrpSpPr>
          <p:cNvPr id="40" name="Grupa 39"/>
          <p:cNvGrpSpPr/>
          <p:nvPr/>
        </p:nvGrpSpPr>
        <p:grpSpPr>
          <a:xfrm>
            <a:off x="8663131" y="3781860"/>
            <a:ext cx="616220" cy="616220"/>
            <a:chOff x="7139131" y="3781860"/>
            <a:chExt cx="616220" cy="616220"/>
          </a:xfrm>
        </p:grpSpPr>
        <p:sp>
          <p:nvSpPr>
            <p:cNvPr id="315" name="Oval 583"/>
            <p:cNvSpPr>
              <a:spLocks noChangeArrowheads="1"/>
            </p:cNvSpPr>
            <p:nvPr/>
          </p:nvSpPr>
          <p:spPr bwMode="auto">
            <a:xfrm>
              <a:off x="7139131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681"/>
            <p:cNvSpPr>
              <a:spLocks noEditPoints="1"/>
            </p:cNvSpPr>
            <p:nvPr/>
          </p:nvSpPr>
          <p:spPr bwMode="auto">
            <a:xfrm>
              <a:off x="7267623" y="3893160"/>
              <a:ext cx="359235" cy="376428"/>
            </a:xfrm>
            <a:custGeom>
              <a:avLst/>
              <a:gdLst>
                <a:gd name="T0" fmla="*/ 64 w 168"/>
                <a:gd name="T1" fmla="*/ 0 h 176"/>
                <a:gd name="T2" fmla="*/ 32 w 168"/>
                <a:gd name="T3" fmla="*/ 4 h 176"/>
                <a:gd name="T4" fmla="*/ 32 w 168"/>
                <a:gd name="T5" fmla="*/ 42 h 176"/>
                <a:gd name="T6" fmla="*/ 0 w 168"/>
                <a:gd name="T7" fmla="*/ 92 h 176"/>
                <a:gd name="T8" fmla="*/ 12 w 168"/>
                <a:gd name="T9" fmla="*/ 144 h 176"/>
                <a:gd name="T10" fmla="*/ 56 w 168"/>
                <a:gd name="T11" fmla="*/ 144 h 176"/>
                <a:gd name="T12" fmla="*/ 64 w 168"/>
                <a:gd name="T13" fmla="*/ 176 h 176"/>
                <a:gd name="T14" fmla="*/ 76 w 168"/>
                <a:gd name="T15" fmla="*/ 144 h 176"/>
                <a:gd name="T16" fmla="*/ 88 w 168"/>
                <a:gd name="T17" fmla="*/ 176 h 176"/>
                <a:gd name="T18" fmla="*/ 96 w 168"/>
                <a:gd name="T19" fmla="*/ 144 h 176"/>
                <a:gd name="T20" fmla="*/ 152 w 168"/>
                <a:gd name="T21" fmla="*/ 132 h 176"/>
                <a:gd name="T22" fmla="*/ 156 w 168"/>
                <a:gd name="T23" fmla="*/ 128 h 176"/>
                <a:gd name="T24" fmla="*/ 168 w 168"/>
                <a:gd name="T25" fmla="*/ 68 h 176"/>
                <a:gd name="T26" fmla="*/ 140 w 168"/>
                <a:gd name="T27" fmla="*/ 56 h 176"/>
                <a:gd name="T28" fmla="*/ 68 w 168"/>
                <a:gd name="T29" fmla="*/ 40 h 176"/>
                <a:gd name="T30" fmla="*/ 40 w 168"/>
                <a:gd name="T31" fmla="*/ 40 h 176"/>
                <a:gd name="T32" fmla="*/ 64 w 168"/>
                <a:gd name="T33" fmla="*/ 32 h 176"/>
                <a:gd name="T34" fmla="*/ 67 w 168"/>
                <a:gd name="T35" fmla="*/ 26 h 176"/>
                <a:gd name="T36" fmla="*/ 67 w 168"/>
                <a:gd name="T37" fmla="*/ 6 h 176"/>
                <a:gd name="T38" fmla="*/ 36 w 168"/>
                <a:gd name="T39" fmla="*/ 96 h 176"/>
                <a:gd name="T40" fmla="*/ 36 w 168"/>
                <a:gd name="T41" fmla="*/ 112 h 176"/>
                <a:gd name="T42" fmla="*/ 36 w 168"/>
                <a:gd name="T43" fmla="*/ 96 h 176"/>
                <a:gd name="T44" fmla="*/ 24 w 168"/>
                <a:gd name="T45" fmla="*/ 104 h 176"/>
                <a:gd name="T46" fmla="*/ 48 w 168"/>
                <a:gd name="T47" fmla="*/ 104 h 176"/>
                <a:gd name="T48" fmla="*/ 40 w 168"/>
                <a:gd name="T49" fmla="*/ 48 h 176"/>
                <a:gd name="T50" fmla="*/ 68 w 168"/>
                <a:gd name="T51" fmla="*/ 48 h 176"/>
                <a:gd name="T52" fmla="*/ 64 w 168"/>
                <a:gd name="T53" fmla="*/ 88 h 176"/>
                <a:gd name="T54" fmla="*/ 64 w 168"/>
                <a:gd name="T55" fmla="*/ 116 h 176"/>
                <a:gd name="T56" fmla="*/ 65 w 168"/>
                <a:gd name="T57" fmla="*/ 136 h 176"/>
                <a:gd name="T58" fmla="*/ 12 w 168"/>
                <a:gd name="T59" fmla="*/ 136 h 176"/>
                <a:gd name="T60" fmla="*/ 8 w 168"/>
                <a:gd name="T61" fmla="*/ 92 h 176"/>
                <a:gd name="T62" fmla="*/ 32 w 168"/>
                <a:gd name="T63" fmla="*/ 51 h 176"/>
                <a:gd name="T64" fmla="*/ 129 w 168"/>
                <a:gd name="T65" fmla="*/ 56 h 176"/>
                <a:gd name="T66" fmla="*/ 108 w 168"/>
                <a:gd name="T67" fmla="*/ 48 h 176"/>
                <a:gd name="T68" fmla="*/ 160 w 168"/>
                <a:gd name="T69" fmla="*/ 108 h 176"/>
                <a:gd name="T70" fmla="*/ 160 w 168"/>
                <a:gd name="T71" fmla="*/ 76 h 176"/>
                <a:gd name="T72" fmla="*/ 156 w 168"/>
                <a:gd name="T73" fmla="*/ 120 h 176"/>
                <a:gd name="T74" fmla="*/ 72 w 168"/>
                <a:gd name="T75" fmla="*/ 113 h 176"/>
                <a:gd name="T76" fmla="*/ 101 w 168"/>
                <a:gd name="T77" fmla="*/ 101 h 176"/>
                <a:gd name="T78" fmla="*/ 123 w 168"/>
                <a:gd name="T79" fmla="*/ 101 h 176"/>
                <a:gd name="T80" fmla="*/ 160 w 168"/>
                <a:gd name="T81" fmla="*/ 118 h 176"/>
                <a:gd name="T82" fmla="*/ 140 w 168"/>
                <a:gd name="T83" fmla="*/ 136 h 176"/>
                <a:gd name="T84" fmla="*/ 72 w 168"/>
                <a:gd name="T85" fmla="*/ 132 h 176"/>
                <a:gd name="T86" fmla="*/ 144 w 168"/>
                <a:gd name="T87" fmla="*/ 128 h 176"/>
                <a:gd name="T88" fmla="*/ 140 w 168"/>
                <a:gd name="T89" fmla="*/ 136 h 176"/>
                <a:gd name="T90" fmla="*/ 73 w 168"/>
                <a:gd name="T91" fmla="*/ 82 h 176"/>
                <a:gd name="T92" fmla="*/ 72 w 168"/>
                <a:gd name="T93" fmla="*/ 103 h 176"/>
                <a:gd name="T94" fmla="*/ 72 w 168"/>
                <a:gd name="T95" fmla="*/ 89 h 176"/>
                <a:gd name="T96" fmla="*/ 105 w 168"/>
                <a:gd name="T97" fmla="*/ 94 h 176"/>
                <a:gd name="T98" fmla="*/ 80 w 168"/>
                <a:gd name="T99" fmla="*/ 64 h 176"/>
                <a:gd name="T100" fmla="*/ 160 w 168"/>
                <a:gd name="T101" fmla="*/ 66 h 176"/>
                <a:gd name="T102" fmla="*/ 53 w 168"/>
                <a:gd name="T103" fmla="*/ 14 h 176"/>
                <a:gd name="T104" fmla="*/ 57 w 168"/>
                <a:gd name="T105" fmla="*/ 24 h 176"/>
                <a:gd name="T106" fmla="*/ 40 w 168"/>
                <a:gd name="T107" fmla="*/ 8 h 176"/>
                <a:gd name="T108" fmla="*/ 53 w 168"/>
                <a:gd name="T109" fmla="*/ 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6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15" y="48"/>
                    <a:pt x="2" y="6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9"/>
                    <a:pt x="5" y="144"/>
                    <a:pt x="1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7" y="144"/>
                    <a:pt x="152" y="139"/>
                    <a:pt x="152" y="132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3" y="128"/>
                    <a:pt x="168" y="123"/>
                    <a:pt x="168" y="116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2" y="46"/>
                    <a:pt x="120" y="40"/>
                    <a:pt x="10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1" y="40"/>
                    <a:pt x="40" y="4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8" y="29"/>
                    <a:pt x="68" y="27"/>
                    <a:pt x="67" y="2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5"/>
                    <a:pt x="68" y="3"/>
                    <a:pt x="68" y="2"/>
                  </a:cubicBezTo>
                  <a:close/>
                  <a:moveTo>
                    <a:pt x="36" y="96"/>
                  </a:moveTo>
                  <a:cubicBezTo>
                    <a:pt x="38" y="96"/>
                    <a:pt x="40" y="99"/>
                    <a:pt x="40" y="104"/>
                  </a:cubicBezTo>
                  <a:cubicBezTo>
                    <a:pt x="40" y="109"/>
                    <a:pt x="38" y="112"/>
                    <a:pt x="36" y="112"/>
                  </a:cubicBezTo>
                  <a:cubicBezTo>
                    <a:pt x="34" y="112"/>
                    <a:pt x="32" y="109"/>
                    <a:pt x="32" y="104"/>
                  </a:cubicBezTo>
                  <a:cubicBezTo>
                    <a:pt x="32" y="99"/>
                    <a:pt x="34" y="96"/>
                    <a:pt x="36" y="96"/>
                  </a:cubicBezTo>
                  <a:close/>
                  <a:moveTo>
                    <a:pt x="32" y="89"/>
                  </a:moveTo>
                  <a:cubicBezTo>
                    <a:pt x="27" y="91"/>
                    <a:pt x="24" y="97"/>
                    <a:pt x="24" y="104"/>
                  </a:cubicBezTo>
                  <a:cubicBezTo>
                    <a:pt x="24" y="113"/>
                    <a:pt x="29" y="120"/>
                    <a:pt x="36" y="120"/>
                  </a:cubicBezTo>
                  <a:cubicBezTo>
                    <a:pt x="43" y="120"/>
                    <a:pt x="48" y="113"/>
                    <a:pt x="48" y="104"/>
                  </a:cubicBezTo>
                  <a:cubicBezTo>
                    <a:pt x="48" y="97"/>
                    <a:pt x="45" y="91"/>
                    <a:pt x="40" y="8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3" y="48"/>
                    <a:pt x="44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73" y="57"/>
                    <a:pt x="65" y="71"/>
                    <a:pt x="64" y="88"/>
                  </a:cubicBezTo>
                  <a:cubicBezTo>
                    <a:pt x="64" y="89"/>
                    <a:pt x="64" y="91"/>
                    <a:pt x="64" y="92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4" y="135"/>
                    <a:pt x="65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0" y="136"/>
                    <a:pt x="8" y="134"/>
                    <a:pt x="8" y="13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0"/>
                    <a:pt x="8" y="89"/>
                  </a:cubicBezTo>
                  <a:cubicBezTo>
                    <a:pt x="9" y="71"/>
                    <a:pt x="19" y="56"/>
                    <a:pt x="32" y="51"/>
                  </a:cubicBezTo>
                  <a:lnTo>
                    <a:pt x="32" y="89"/>
                  </a:lnTo>
                  <a:close/>
                  <a:moveTo>
                    <a:pt x="129" y="56"/>
                  </a:moveTo>
                  <a:cubicBezTo>
                    <a:pt x="87" y="56"/>
                    <a:pt x="87" y="56"/>
                    <a:pt x="87" y="56"/>
                  </a:cubicBezTo>
                  <a:cubicBezTo>
                    <a:pt x="93" y="51"/>
                    <a:pt x="100" y="48"/>
                    <a:pt x="108" y="48"/>
                  </a:cubicBezTo>
                  <a:cubicBezTo>
                    <a:pt x="116" y="48"/>
                    <a:pt x="123" y="51"/>
                    <a:pt x="129" y="56"/>
                  </a:cubicBezTo>
                  <a:close/>
                  <a:moveTo>
                    <a:pt x="160" y="108"/>
                  </a:moveTo>
                  <a:cubicBezTo>
                    <a:pt x="136" y="92"/>
                    <a:pt x="136" y="92"/>
                    <a:pt x="136" y="92"/>
                  </a:cubicBezTo>
                  <a:cubicBezTo>
                    <a:pt x="160" y="76"/>
                    <a:pt x="160" y="76"/>
                    <a:pt x="160" y="76"/>
                  </a:cubicBezTo>
                  <a:lnTo>
                    <a:pt x="160" y="108"/>
                  </a:lnTo>
                  <a:close/>
                  <a:moveTo>
                    <a:pt x="156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4" y="103"/>
                    <a:pt x="108" y="105"/>
                    <a:pt x="112" y="105"/>
                  </a:cubicBezTo>
                  <a:cubicBezTo>
                    <a:pt x="116" y="105"/>
                    <a:pt x="120" y="103"/>
                    <a:pt x="123" y="10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59" y="119"/>
                    <a:pt x="158" y="120"/>
                    <a:pt x="156" y="120"/>
                  </a:cubicBezTo>
                  <a:close/>
                  <a:moveTo>
                    <a:pt x="140" y="136"/>
                  </a:moveTo>
                  <a:cubicBezTo>
                    <a:pt x="76" y="136"/>
                    <a:pt x="76" y="136"/>
                    <a:pt x="76" y="136"/>
                  </a:cubicBezTo>
                  <a:cubicBezTo>
                    <a:pt x="74" y="136"/>
                    <a:pt x="72" y="134"/>
                    <a:pt x="72" y="132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4"/>
                    <a:pt x="142" y="136"/>
                    <a:pt x="140" y="136"/>
                  </a:cubicBezTo>
                  <a:close/>
                  <a:moveTo>
                    <a:pt x="72" y="89"/>
                  </a:moveTo>
                  <a:cubicBezTo>
                    <a:pt x="72" y="86"/>
                    <a:pt x="73" y="84"/>
                    <a:pt x="73" y="8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1"/>
                    <a:pt x="72" y="90"/>
                    <a:pt x="72" y="89"/>
                  </a:cubicBezTo>
                  <a:close/>
                  <a:moveTo>
                    <a:pt x="119" y="94"/>
                  </a:moveTo>
                  <a:cubicBezTo>
                    <a:pt x="115" y="97"/>
                    <a:pt x="109" y="97"/>
                    <a:pt x="105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0"/>
                    <a:pt x="78" y="67"/>
                    <a:pt x="80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59" y="65"/>
                    <a:pt x="160" y="66"/>
                  </a:cubicBezTo>
                  <a:lnTo>
                    <a:pt x="119" y="94"/>
                  </a:lnTo>
                  <a:close/>
                  <a:moveTo>
                    <a:pt x="53" y="14"/>
                  </a:moveTo>
                  <a:cubicBezTo>
                    <a:pt x="52" y="15"/>
                    <a:pt x="52" y="17"/>
                    <a:pt x="53" y="18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3" y="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8" name="Grupa 37"/>
          <p:cNvGrpSpPr/>
          <p:nvPr/>
        </p:nvGrpSpPr>
        <p:grpSpPr>
          <a:xfrm>
            <a:off x="7019878" y="3781860"/>
            <a:ext cx="616220" cy="616220"/>
            <a:chOff x="5495878" y="3781860"/>
            <a:chExt cx="616220" cy="616220"/>
          </a:xfrm>
        </p:grpSpPr>
        <p:sp>
          <p:nvSpPr>
            <p:cNvPr id="309" name="Oval 579"/>
            <p:cNvSpPr>
              <a:spLocks noChangeArrowheads="1"/>
            </p:cNvSpPr>
            <p:nvPr/>
          </p:nvSpPr>
          <p:spPr bwMode="auto">
            <a:xfrm>
              <a:off x="5495878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694"/>
            <p:cNvSpPr>
              <a:spLocks noEditPoints="1"/>
            </p:cNvSpPr>
            <p:nvPr/>
          </p:nvSpPr>
          <p:spPr bwMode="auto">
            <a:xfrm>
              <a:off x="5599033" y="3875967"/>
              <a:ext cx="410813" cy="385477"/>
            </a:xfrm>
            <a:custGeom>
              <a:avLst/>
              <a:gdLst>
                <a:gd name="T0" fmla="*/ 152 w 192"/>
                <a:gd name="T1" fmla="*/ 108 h 180"/>
                <a:gd name="T2" fmla="*/ 104 w 192"/>
                <a:gd name="T3" fmla="*/ 52 h 180"/>
                <a:gd name="T4" fmla="*/ 88 w 192"/>
                <a:gd name="T5" fmla="*/ 23 h 180"/>
                <a:gd name="T6" fmla="*/ 116 w 192"/>
                <a:gd name="T7" fmla="*/ 24 h 180"/>
                <a:gd name="T8" fmla="*/ 105 w 192"/>
                <a:gd name="T9" fmla="*/ 8 h 180"/>
                <a:gd name="T10" fmla="*/ 73 w 192"/>
                <a:gd name="T11" fmla="*/ 8 h 180"/>
                <a:gd name="T12" fmla="*/ 40 w 192"/>
                <a:gd name="T13" fmla="*/ 12 h 180"/>
                <a:gd name="T14" fmla="*/ 73 w 192"/>
                <a:gd name="T15" fmla="*/ 16 h 180"/>
                <a:gd name="T16" fmla="*/ 64 w 192"/>
                <a:gd name="T17" fmla="*/ 48 h 180"/>
                <a:gd name="T18" fmla="*/ 28 w 192"/>
                <a:gd name="T19" fmla="*/ 128 h 180"/>
                <a:gd name="T20" fmla="*/ 104 w 192"/>
                <a:gd name="T21" fmla="*/ 136 h 180"/>
                <a:gd name="T22" fmla="*/ 112 w 192"/>
                <a:gd name="T23" fmla="*/ 120 h 180"/>
                <a:gd name="T24" fmla="*/ 128 w 192"/>
                <a:gd name="T25" fmla="*/ 136 h 180"/>
                <a:gd name="T26" fmla="*/ 136 w 192"/>
                <a:gd name="T27" fmla="*/ 144 h 180"/>
                <a:gd name="T28" fmla="*/ 192 w 192"/>
                <a:gd name="T29" fmla="*/ 136 h 180"/>
                <a:gd name="T30" fmla="*/ 116 w 192"/>
                <a:gd name="T31" fmla="*/ 8 h 180"/>
                <a:gd name="T32" fmla="*/ 112 w 192"/>
                <a:gd name="T33" fmla="*/ 12 h 180"/>
                <a:gd name="T34" fmla="*/ 48 w 192"/>
                <a:gd name="T35" fmla="*/ 12 h 180"/>
                <a:gd name="T36" fmla="*/ 52 w 192"/>
                <a:gd name="T37" fmla="*/ 16 h 180"/>
                <a:gd name="T38" fmla="*/ 84 w 192"/>
                <a:gd name="T39" fmla="*/ 16 h 180"/>
                <a:gd name="T40" fmla="*/ 52 w 192"/>
                <a:gd name="T41" fmla="*/ 128 h 180"/>
                <a:gd name="T42" fmla="*/ 69 w 192"/>
                <a:gd name="T43" fmla="*/ 58 h 180"/>
                <a:gd name="T44" fmla="*/ 80 w 192"/>
                <a:gd name="T45" fmla="*/ 40 h 180"/>
                <a:gd name="T46" fmla="*/ 96 w 192"/>
                <a:gd name="T47" fmla="*/ 55 h 180"/>
                <a:gd name="T48" fmla="*/ 115 w 192"/>
                <a:gd name="T49" fmla="*/ 96 h 180"/>
                <a:gd name="T50" fmla="*/ 52 w 192"/>
                <a:gd name="T51" fmla="*/ 128 h 180"/>
                <a:gd name="T52" fmla="*/ 60 w 192"/>
                <a:gd name="T53" fmla="*/ 104 h 180"/>
                <a:gd name="T54" fmla="*/ 96 w 192"/>
                <a:gd name="T55" fmla="*/ 108 h 180"/>
                <a:gd name="T56" fmla="*/ 140 w 192"/>
                <a:gd name="T57" fmla="*/ 112 h 180"/>
                <a:gd name="T58" fmla="*/ 108 w 192"/>
                <a:gd name="T59" fmla="*/ 104 h 180"/>
                <a:gd name="T60" fmla="*/ 140 w 192"/>
                <a:gd name="T61" fmla="*/ 112 h 180"/>
                <a:gd name="T62" fmla="*/ 144 w 192"/>
                <a:gd name="T63" fmla="*/ 152 h 180"/>
                <a:gd name="T64" fmla="*/ 144 w 192"/>
                <a:gd name="T65" fmla="*/ 180 h 180"/>
                <a:gd name="T66" fmla="*/ 160 w 192"/>
                <a:gd name="T67" fmla="*/ 172 h 180"/>
                <a:gd name="T68" fmla="*/ 169 w 192"/>
                <a:gd name="T69" fmla="*/ 168 h 180"/>
                <a:gd name="T70" fmla="*/ 120 w 192"/>
                <a:gd name="T71" fmla="*/ 164 h 180"/>
                <a:gd name="T72" fmla="*/ 120 w 192"/>
                <a:gd name="T73" fmla="*/ 144 h 180"/>
                <a:gd name="T74" fmla="*/ 128 w 192"/>
                <a:gd name="T75" fmla="*/ 180 h 180"/>
                <a:gd name="T76" fmla="*/ 120 w 192"/>
                <a:gd name="T77" fmla="*/ 180 h 180"/>
                <a:gd name="T78" fmla="*/ 85 w 192"/>
                <a:gd name="T79" fmla="*/ 169 h 180"/>
                <a:gd name="T80" fmla="*/ 64 w 192"/>
                <a:gd name="T81" fmla="*/ 164 h 180"/>
                <a:gd name="T82" fmla="*/ 43 w 192"/>
                <a:gd name="T83" fmla="*/ 169 h 180"/>
                <a:gd name="T84" fmla="*/ 26 w 192"/>
                <a:gd name="T85" fmla="*/ 172 h 180"/>
                <a:gd name="T86" fmla="*/ 37 w 192"/>
                <a:gd name="T87" fmla="*/ 175 h 180"/>
                <a:gd name="T88" fmla="*/ 64 w 192"/>
                <a:gd name="T89" fmla="*/ 172 h 180"/>
                <a:gd name="T90" fmla="*/ 91 w 192"/>
                <a:gd name="T91" fmla="*/ 175 h 180"/>
                <a:gd name="T92" fmla="*/ 104 w 192"/>
                <a:gd name="T93" fmla="*/ 177 h 180"/>
                <a:gd name="T94" fmla="*/ 112 w 192"/>
                <a:gd name="T95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" h="180">
                  <a:moveTo>
                    <a:pt x="144" y="128"/>
                  </a:moveTo>
                  <a:cubicBezTo>
                    <a:pt x="144" y="119"/>
                    <a:pt x="144" y="119"/>
                    <a:pt x="144" y="119"/>
                  </a:cubicBezTo>
                  <a:cubicBezTo>
                    <a:pt x="149" y="118"/>
                    <a:pt x="152" y="113"/>
                    <a:pt x="152" y="108"/>
                  </a:cubicBezTo>
                  <a:cubicBezTo>
                    <a:pt x="152" y="101"/>
                    <a:pt x="147" y="96"/>
                    <a:pt x="140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7" y="76"/>
                    <a:pt x="123" y="59"/>
                    <a:pt x="104" y="5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39"/>
                    <a:pt x="97" y="32"/>
                    <a:pt x="88" y="3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1" y="22"/>
                    <a:pt x="94" y="19"/>
                    <a:pt x="9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21"/>
                    <a:pt x="111" y="24"/>
                    <a:pt x="116" y="24"/>
                  </a:cubicBezTo>
                  <a:cubicBezTo>
                    <a:pt x="123" y="24"/>
                    <a:pt x="128" y="19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111" y="0"/>
                    <a:pt x="106" y="3"/>
                    <a:pt x="10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3"/>
                    <a:pt x="89" y="0"/>
                    <a:pt x="84" y="0"/>
                  </a:cubicBezTo>
                  <a:cubicBezTo>
                    <a:pt x="79" y="0"/>
                    <a:pt x="74" y="3"/>
                    <a:pt x="7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3"/>
                    <a:pt x="57" y="0"/>
                    <a:pt x="52" y="0"/>
                  </a:cubicBezTo>
                  <a:cubicBezTo>
                    <a:pt x="45" y="0"/>
                    <a:pt x="40" y="5"/>
                    <a:pt x="40" y="12"/>
                  </a:cubicBezTo>
                  <a:cubicBezTo>
                    <a:pt x="40" y="19"/>
                    <a:pt x="45" y="24"/>
                    <a:pt x="52" y="24"/>
                  </a:cubicBezTo>
                  <a:cubicBezTo>
                    <a:pt x="57" y="24"/>
                    <a:pt x="62" y="21"/>
                    <a:pt x="6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9"/>
                    <a:pt x="77" y="22"/>
                    <a:pt x="80" y="2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1" y="32"/>
                    <a:pt x="64" y="39"/>
                    <a:pt x="64" y="48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42" y="60"/>
                    <a:pt x="28" y="81"/>
                    <a:pt x="28" y="104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92" y="128"/>
                    <a:pt x="192" y="128"/>
                    <a:pt x="192" y="128"/>
                  </a:cubicBezTo>
                  <a:lnTo>
                    <a:pt x="144" y="128"/>
                  </a:lnTo>
                  <a:close/>
                  <a:moveTo>
                    <a:pt x="116" y="8"/>
                  </a:moveTo>
                  <a:cubicBezTo>
                    <a:pt x="118" y="8"/>
                    <a:pt x="120" y="10"/>
                    <a:pt x="120" y="12"/>
                  </a:cubicBezTo>
                  <a:cubicBezTo>
                    <a:pt x="120" y="14"/>
                    <a:pt x="118" y="16"/>
                    <a:pt x="116" y="16"/>
                  </a:cubicBezTo>
                  <a:cubicBezTo>
                    <a:pt x="114" y="16"/>
                    <a:pt x="112" y="14"/>
                    <a:pt x="112" y="12"/>
                  </a:cubicBezTo>
                  <a:cubicBezTo>
                    <a:pt x="112" y="10"/>
                    <a:pt x="114" y="8"/>
                    <a:pt x="116" y="8"/>
                  </a:cubicBezTo>
                  <a:close/>
                  <a:moveTo>
                    <a:pt x="52" y="16"/>
                  </a:moveTo>
                  <a:cubicBezTo>
                    <a:pt x="50" y="16"/>
                    <a:pt x="48" y="14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54" y="8"/>
                    <a:pt x="56" y="10"/>
                    <a:pt x="56" y="12"/>
                  </a:cubicBezTo>
                  <a:cubicBezTo>
                    <a:pt x="56" y="14"/>
                    <a:pt x="54" y="16"/>
                    <a:pt x="52" y="16"/>
                  </a:cubicBezTo>
                  <a:close/>
                  <a:moveTo>
                    <a:pt x="84" y="8"/>
                  </a:moveTo>
                  <a:cubicBezTo>
                    <a:pt x="86" y="8"/>
                    <a:pt x="88" y="10"/>
                    <a:pt x="88" y="12"/>
                  </a:cubicBezTo>
                  <a:cubicBezTo>
                    <a:pt x="88" y="14"/>
                    <a:pt x="86" y="16"/>
                    <a:pt x="84" y="16"/>
                  </a:cubicBezTo>
                  <a:cubicBezTo>
                    <a:pt x="82" y="16"/>
                    <a:pt x="80" y="14"/>
                    <a:pt x="80" y="12"/>
                  </a:cubicBezTo>
                  <a:cubicBezTo>
                    <a:pt x="80" y="10"/>
                    <a:pt x="82" y="8"/>
                    <a:pt x="84" y="8"/>
                  </a:cubicBezTo>
                  <a:close/>
                  <a:moveTo>
                    <a:pt x="52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83"/>
                    <a:pt x="49" y="65"/>
                    <a:pt x="69" y="58"/>
                  </a:cubicBezTo>
                  <a:cubicBezTo>
                    <a:pt x="71" y="58"/>
                    <a:pt x="72" y="56"/>
                    <a:pt x="72" y="5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76" y="40"/>
                    <a:pt x="8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40"/>
                    <a:pt x="96" y="44"/>
                    <a:pt x="96" y="4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7" y="58"/>
                    <a:pt x="99" y="58"/>
                  </a:cubicBezTo>
                  <a:cubicBezTo>
                    <a:pt x="116" y="64"/>
                    <a:pt x="128" y="79"/>
                    <a:pt x="131" y="96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1" y="82"/>
                    <a:pt x="99" y="72"/>
                    <a:pt x="84" y="72"/>
                  </a:cubicBezTo>
                  <a:cubicBezTo>
                    <a:pt x="66" y="72"/>
                    <a:pt x="52" y="86"/>
                    <a:pt x="52" y="104"/>
                  </a:cubicBezTo>
                  <a:lnTo>
                    <a:pt x="52" y="128"/>
                  </a:lnTo>
                  <a:close/>
                  <a:moveTo>
                    <a:pt x="104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91"/>
                    <a:pt x="71" y="80"/>
                    <a:pt x="84" y="80"/>
                  </a:cubicBezTo>
                  <a:cubicBezTo>
                    <a:pt x="94" y="80"/>
                    <a:pt x="103" y="87"/>
                    <a:pt x="107" y="96"/>
                  </a:cubicBezTo>
                  <a:cubicBezTo>
                    <a:pt x="101" y="97"/>
                    <a:pt x="96" y="102"/>
                    <a:pt x="96" y="108"/>
                  </a:cubicBezTo>
                  <a:cubicBezTo>
                    <a:pt x="96" y="113"/>
                    <a:pt x="99" y="118"/>
                    <a:pt x="104" y="119"/>
                  </a:cubicBezTo>
                  <a:lnTo>
                    <a:pt x="104" y="128"/>
                  </a:lnTo>
                  <a:close/>
                  <a:moveTo>
                    <a:pt x="140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0"/>
                    <a:pt x="104" y="108"/>
                  </a:cubicBezTo>
                  <a:cubicBezTo>
                    <a:pt x="104" y="106"/>
                    <a:pt x="106" y="104"/>
                    <a:pt x="10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4"/>
                    <a:pt x="144" y="106"/>
                    <a:pt x="144" y="108"/>
                  </a:cubicBezTo>
                  <a:cubicBezTo>
                    <a:pt x="144" y="110"/>
                    <a:pt x="142" y="112"/>
                    <a:pt x="140" y="112"/>
                  </a:cubicBezTo>
                  <a:close/>
                  <a:moveTo>
                    <a:pt x="149" y="169"/>
                  </a:moveTo>
                  <a:cubicBezTo>
                    <a:pt x="147" y="171"/>
                    <a:pt x="146" y="172"/>
                    <a:pt x="144" y="17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50" y="180"/>
                    <a:pt x="153" y="177"/>
                    <a:pt x="155" y="175"/>
                  </a:cubicBezTo>
                  <a:cubicBezTo>
                    <a:pt x="157" y="173"/>
                    <a:pt x="158" y="172"/>
                    <a:pt x="160" y="172"/>
                  </a:cubicBezTo>
                  <a:cubicBezTo>
                    <a:pt x="162" y="172"/>
                    <a:pt x="163" y="173"/>
                    <a:pt x="164" y="174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67" y="166"/>
                    <a:pt x="165" y="164"/>
                    <a:pt x="160" y="164"/>
                  </a:cubicBezTo>
                  <a:cubicBezTo>
                    <a:pt x="154" y="164"/>
                    <a:pt x="151" y="167"/>
                    <a:pt x="149" y="169"/>
                  </a:cubicBezTo>
                  <a:close/>
                  <a:moveTo>
                    <a:pt x="120" y="164"/>
                  </a:moveTo>
                  <a:cubicBezTo>
                    <a:pt x="128" y="164"/>
                    <a:pt x="128" y="164"/>
                    <a:pt x="128" y="16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0" y="144"/>
                    <a:pt x="120" y="144"/>
                    <a:pt x="120" y="144"/>
                  </a:cubicBezTo>
                  <a:lnTo>
                    <a:pt x="120" y="164"/>
                  </a:lnTo>
                  <a:close/>
                  <a:moveTo>
                    <a:pt x="120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0" y="172"/>
                    <a:pt x="120" y="172"/>
                    <a:pt x="120" y="172"/>
                  </a:cubicBezTo>
                  <a:lnTo>
                    <a:pt x="120" y="180"/>
                  </a:lnTo>
                  <a:close/>
                  <a:moveTo>
                    <a:pt x="104" y="167"/>
                  </a:moveTo>
                  <a:cubicBezTo>
                    <a:pt x="102" y="165"/>
                    <a:pt x="100" y="164"/>
                    <a:pt x="96" y="164"/>
                  </a:cubicBezTo>
                  <a:cubicBezTo>
                    <a:pt x="90" y="164"/>
                    <a:pt x="87" y="167"/>
                    <a:pt x="85" y="169"/>
                  </a:cubicBezTo>
                  <a:cubicBezTo>
                    <a:pt x="83" y="171"/>
                    <a:pt x="82" y="172"/>
                    <a:pt x="80" y="172"/>
                  </a:cubicBezTo>
                  <a:cubicBezTo>
                    <a:pt x="78" y="172"/>
                    <a:pt x="77" y="171"/>
                    <a:pt x="75" y="169"/>
                  </a:cubicBezTo>
                  <a:cubicBezTo>
                    <a:pt x="73" y="167"/>
                    <a:pt x="70" y="164"/>
                    <a:pt x="64" y="164"/>
                  </a:cubicBezTo>
                  <a:cubicBezTo>
                    <a:pt x="58" y="164"/>
                    <a:pt x="55" y="167"/>
                    <a:pt x="53" y="169"/>
                  </a:cubicBezTo>
                  <a:cubicBezTo>
                    <a:pt x="51" y="171"/>
                    <a:pt x="50" y="172"/>
                    <a:pt x="48" y="172"/>
                  </a:cubicBezTo>
                  <a:cubicBezTo>
                    <a:pt x="46" y="172"/>
                    <a:pt x="45" y="171"/>
                    <a:pt x="43" y="169"/>
                  </a:cubicBezTo>
                  <a:cubicBezTo>
                    <a:pt x="41" y="167"/>
                    <a:pt x="38" y="164"/>
                    <a:pt x="32" y="164"/>
                  </a:cubicBezTo>
                  <a:cubicBezTo>
                    <a:pt x="27" y="164"/>
                    <a:pt x="25" y="166"/>
                    <a:pt x="23" y="16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3"/>
                    <a:pt x="30" y="172"/>
                    <a:pt x="32" y="172"/>
                  </a:cubicBezTo>
                  <a:cubicBezTo>
                    <a:pt x="34" y="172"/>
                    <a:pt x="35" y="173"/>
                    <a:pt x="37" y="175"/>
                  </a:cubicBezTo>
                  <a:cubicBezTo>
                    <a:pt x="39" y="177"/>
                    <a:pt x="42" y="180"/>
                    <a:pt x="48" y="180"/>
                  </a:cubicBezTo>
                  <a:cubicBezTo>
                    <a:pt x="54" y="180"/>
                    <a:pt x="57" y="177"/>
                    <a:pt x="59" y="175"/>
                  </a:cubicBezTo>
                  <a:cubicBezTo>
                    <a:pt x="61" y="173"/>
                    <a:pt x="62" y="172"/>
                    <a:pt x="64" y="172"/>
                  </a:cubicBezTo>
                  <a:cubicBezTo>
                    <a:pt x="66" y="172"/>
                    <a:pt x="67" y="173"/>
                    <a:pt x="69" y="175"/>
                  </a:cubicBezTo>
                  <a:cubicBezTo>
                    <a:pt x="71" y="177"/>
                    <a:pt x="74" y="180"/>
                    <a:pt x="80" y="180"/>
                  </a:cubicBezTo>
                  <a:cubicBezTo>
                    <a:pt x="86" y="180"/>
                    <a:pt x="89" y="177"/>
                    <a:pt x="91" y="175"/>
                  </a:cubicBezTo>
                  <a:cubicBezTo>
                    <a:pt x="93" y="173"/>
                    <a:pt x="94" y="172"/>
                    <a:pt x="96" y="172"/>
                  </a:cubicBezTo>
                  <a:cubicBezTo>
                    <a:pt x="98" y="172"/>
                    <a:pt x="99" y="173"/>
                    <a:pt x="101" y="175"/>
                  </a:cubicBezTo>
                  <a:cubicBezTo>
                    <a:pt x="102" y="176"/>
                    <a:pt x="103" y="177"/>
                    <a:pt x="104" y="177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04" y="160"/>
                    <a:pt x="104" y="160"/>
                    <a:pt x="104" y="160"/>
                  </a:cubicBezTo>
                  <a:lnTo>
                    <a:pt x="104" y="1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7" name="Grupa 36"/>
          <p:cNvGrpSpPr/>
          <p:nvPr/>
        </p:nvGrpSpPr>
        <p:grpSpPr>
          <a:xfrm>
            <a:off x="6199157" y="3781860"/>
            <a:ext cx="615315" cy="616220"/>
            <a:chOff x="4675156" y="3781860"/>
            <a:chExt cx="615315" cy="616220"/>
          </a:xfrm>
        </p:grpSpPr>
        <p:sp>
          <p:nvSpPr>
            <p:cNvPr id="306" name="Oval 577"/>
            <p:cNvSpPr>
              <a:spLocks noChangeArrowheads="1"/>
            </p:cNvSpPr>
            <p:nvPr/>
          </p:nvSpPr>
          <p:spPr bwMode="auto">
            <a:xfrm>
              <a:off x="4675156" y="3781860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703"/>
            <p:cNvSpPr>
              <a:spLocks noEditPoints="1"/>
            </p:cNvSpPr>
            <p:nvPr/>
          </p:nvSpPr>
          <p:spPr bwMode="auto">
            <a:xfrm>
              <a:off x="4785551" y="3944738"/>
              <a:ext cx="445199" cy="307658"/>
            </a:xfrm>
            <a:custGeom>
              <a:avLst/>
              <a:gdLst>
                <a:gd name="T0" fmla="*/ 140 w 208"/>
                <a:gd name="T1" fmla="*/ 40 h 144"/>
                <a:gd name="T2" fmla="*/ 64 w 208"/>
                <a:gd name="T3" fmla="*/ 16 h 144"/>
                <a:gd name="T4" fmla="*/ 48 w 208"/>
                <a:gd name="T5" fmla="*/ 16 h 144"/>
                <a:gd name="T6" fmla="*/ 28 w 208"/>
                <a:gd name="T7" fmla="*/ 16 h 144"/>
                <a:gd name="T8" fmla="*/ 26 w 208"/>
                <a:gd name="T9" fmla="*/ 56 h 144"/>
                <a:gd name="T10" fmla="*/ 7 w 208"/>
                <a:gd name="T11" fmla="*/ 87 h 144"/>
                <a:gd name="T12" fmla="*/ 11 w 208"/>
                <a:gd name="T13" fmla="*/ 124 h 144"/>
                <a:gd name="T14" fmla="*/ 147 w 208"/>
                <a:gd name="T15" fmla="*/ 141 h 144"/>
                <a:gd name="T16" fmla="*/ 184 w 208"/>
                <a:gd name="T17" fmla="*/ 104 h 144"/>
                <a:gd name="T18" fmla="*/ 184 w 208"/>
                <a:gd name="T19" fmla="*/ 79 h 144"/>
                <a:gd name="T20" fmla="*/ 140 w 208"/>
                <a:gd name="T21" fmla="*/ 48 h 144"/>
                <a:gd name="T22" fmla="*/ 208 w 208"/>
                <a:gd name="T23" fmla="*/ 52 h 144"/>
                <a:gd name="T24" fmla="*/ 24 w 208"/>
                <a:gd name="T25" fmla="*/ 41 h 144"/>
                <a:gd name="T26" fmla="*/ 76 w 208"/>
                <a:gd name="T27" fmla="*/ 24 h 144"/>
                <a:gd name="T28" fmla="*/ 38 w 208"/>
                <a:gd name="T29" fmla="*/ 56 h 144"/>
                <a:gd name="T30" fmla="*/ 144 w 208"/>
                <a:gd name="T31" fmla="*/ 134 h 144"/>
                <a:gd name="T32" fmla="*/ 39 w 208"/>
                <a:gd name="T33" fmla="*/ 133 h 144"/>
                <a:gd name="T34" fmla="*/ 14 w 208"/>
                <a:gd name="T35" fmla="*/ 92 h 144"/>
                <a:gd name="T36" fmla="*/ 35 w 208"/>
                <a:gd name="T37" fmla="*/ 108 h 144"/>
                <a:gd name="T38" fmla="*/ 60 w 208"/>
                <a:gd name="T39" fmla="*/ 120 h 144"/>
                <a:gd name="T40" fmla="*/ 76 w 208"/>
                <a:gd name="T41" fmla="*/ 132 h 144"/>
                <a:gd name="T42" fmla="*/ 92 w 208"/>
                <a:gd name="T43" fmla="*/ 120 h 144"/>
                <a:gd name="T44" fmla="*/ 121 w 208"/>
                <a:gd name="T45" fmla="*/ 116 h 144"/>
                <a:gd name="T46" fmla="*/ 140 w 208"/>
                <a:gd name="T47" fmla="*/ 111 h 144"/>
                <a:gd name="T48" fmla="*/ 164 w 208"/>
                <a:gd name="T49" fmla="*/ 95 h 144"/>
                <a:gd name="T50" fmla="*/ 20 w 208"/>
                <a:gd name="T51" fmla="*/ 104 h 144"/>
                <a:gd name="T52" fmla="*/ 28 w 208"/>
                <a:gd name="T53" fmla="*/ 104 h 144"/>
                <a:gd name="T54" fmla="*/ 48 w 208"/>
                <a:gd name="T55" fmla="*/ 116 h 144"/>
                <a:gd name="T56" fmla="*/ 72 w 208"/>
                <a:gd name="T57" fmla="*/ 120 h 144"/>
                <a:gd name="T58" fmla="*/ 72 w 208"/>
                <a:gd name="T59" fmla="*/ 120 h 144"/>
                <a:gd name="T60" fmla="*/ 104 w 208"/>
                <a:gd name="T61" fmla="*/ 124 h 144"/>
                <a:gd name="T62" fmla="*/ 136 w 208"/>
                <a:gd name="T63" fmla="*/ 120 h 144"/>
                <a:gd name="T64" fmla="*/ 152 w 208"/>
                <a:gd name="T65" fmla="*/ 103 h 144"/>
                <a:gd name="T66" fmla="*/ 152 w 208"/>
                <a:gd name="T67" fmla="*/ 104 h 144"/>
                <a:gd name="T68" fmla="*/ 49 w 208"/>
                <a:gd name="T69" fmla="*/ 108 h 144"/>
                <a:gd name="T70" fmla="*/ 144 w 208"/>
                <a:gd name="T71" fmla="*/ 64 h 144"/>
                <a:gd name="T72" fmla="*/ 188 w 208"/>
                <a:gd name="T73" fmla="*/ 40 h 144"/>
                <a:gd name="T74" fmla="*/ 48 w 208"/>
                <a:gd name="T75" fmla="*/ 88 h 144"/>
                <a:gd name="T76" fmla="*/ 88 w 208"/>
                <a:gd name="T77" fmla="*/ 88 h 144"/>
                <a:gd name="T78" fmla="*/ 88 w 208"/>
                <a:gd name="T79" fmla="*/ 88 h 144"/>
                <a:gd name="T80" fmla="*/ 112 w 208"/>
                <a:gd name="T81" fmla="*/ 96 h 144"/>
                <a:gd name="T82" fmla="*/ 120 w 208"/>
                <a:gd name="T83" fmla="*/ 96 h 144"/>
                <a:gd name="T84" fmla="*/ 48 w 208"/>
                <a:gd name="T85" fmla="*/ 72 h 144"/>
                <a:gd name="T86" fmla="*/ 88 w 208"/>
                <a:gd name="T87" fmla="*/ 72 h 144"/>
                <a:gd name="T88" fmla="*/ 88 w 208"/>
                <a:gd name="T89" fmla="*/ 72 h 144"/>
                <a:gd name="T90" fmla="*/ 112 w 208"/>
                <a:gd name="T91" fmla="*/ 80 h 144"/>
                <a:gd name="T92" fmla="*/ 120 w 208"/>
                <a:gd name="T93" fmla="*/ 80 h 144"/>
                <a:gd name="T94" fmla="*/ 48 w 208"/>
                <a:gd name="T95" fmla="*/ 40 h 144"/>
                <a:gd name="T96" fmla="*/ 88 w 208"/>
                <a:gd name="T97" fmla="*/ 40 h 144"/>
                <a:gd name="T98" fmla="*/ 88 w 208"/>
                <a:gd name="T99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44">
                  <a:moveTo>
                    <a:pt x="204" y="32"/>
                  </a:moveTo>
                  <a:cubicBezTo>
                    <a:pt x="188" y="32"/>
                    <a:pt x="188" y="32"/>
                    <a:pt x="188" y="32"/>
                  </a:cubicBezTo>
                  <a:cubicBezTo>
                    <a:pt x="183" y="32"/>
                    <a:pt x="178" y="35"/>
                    <a:pt x="177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36"/>
                    <a:pt x="136" y="32"/>
                    <a:pt x="131" y="31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6" y="16"/>
                    <a:pt x="7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1" y="16"/>
                    <a:pt x="16" y="21"/>
                    <a:pt x="16" y="2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4"/>
                    <a:pt x="17" y="47"/>
                    <a:pt x="20" y="49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2" y="84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91"/>
                    <a:pt x="1" y="95"/>
                    <a:pt x="0" y="100"/>
                  </a:cubicBezTo>
                  <a:cubicBezTo>
                    <a:pt x="0" y="101"/>
                    <a:pt x="0" y="103"/>
                    <a:pt x="0" y="104"/>
                  </a:cubicBezTo>
                  <a:cubicBezTo>
                    <a:pt x="0" y="112"/>
                    <a:pt x="4" y="120"/>
                    <a:pt x="11" y="124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8" y="143"/>
                    <a:pt x="43" y="144"/>
                    <a:pt x="48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0" y="144"/>
                    <a:pt x="143" y="143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80" y="120"/>
                    <a:pt x="184" y="112"/>
                    <a:pt x="184" y="104"/>
                  </a:cubicBezTo>
                  <a:cubicBezTo>
                    <a:pt x="184" y="103"/>
                    <a:pt x="184" y="101"/>
                    <a:pt x="184" y="100"/>
                  </a:cubicBezTo>
                  <a:cubicBezTo>
                    <a:pt x="183" y="94"/>
                    <a:pt x="180" y="90"/>
                    <a:pt x="176" y="86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3" y="81"/>
                    <a:pt x="184" y="81"/>
                    <a:pt x="184" y="79"/>
                  </a:cubicBezTo>
                  <a:cubicBezTo>
                    <a:pt x="184" y="78"/>
                    <a:pt x="184" y="77"/>
                    <a:pt x="183" y="76"/>
                  </a:cubicBezTo>
                  <a:cubicBezTo>
                    <a:pt x="174" y="64"/>
                    <a:pt x="160" y="56"/>
                    <a:pt x="144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53"/>
                    <a:pt x="183" y="56"/>
                    <a:pt x="188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6"/>
                    <a:pt x="208" y="54"/>
                    <a:pt x="208" y="5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4"/>
                    <a:pt x="206" y="32"/>
                    <a:pt x="204" y="32"/>
                  </a:cubicBezTo>
                  <a:close/>
                  <a:moveTo>
                    <a:pt x="25" y="44"/>
                  </a:moveTo>
                  <a:cubicBezTo>
                    <a:pt x="24" y="43"/>
                    <a:pt x="24" y="42"/>
                    <a:pt x="24" y="4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6"/>
                    <a:pt x="26" y="24"/>
                    <a:pt x="28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31" y="39"/>
                    <a:pt x="132" y="40"/>
                    <a:pt x="132" y="42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38" y="56"/>
                    <a:pt x="38" y="56"/>
                    <a:pt x="38" y="56"/>
                  </a:cubicBezTo>
                  <a:lnTo>
                    <a:pt x="25" y="44"/>
                  </a:lnTo>
                  <a:close/>
                  <a:moveTo>
                    <a:pt x="176" y="104"/>
                  </a:moveTo>
                  <a:cubicBezTo>
                    <a:pt x="176" y="109"/>
                    <a:pt x="173" y="114"/>
                    <a:pt x="169" y="117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3" y="134"/>
                  </a:cubicBezTo>
                  <a:cubicBezTo>
                    <a:pt x="141" y="135"/>
                    <a:pt x="139" y="136"/>
                    <a:pt x="1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36"/>
                    <a:pt x="42" y="135"/>
                    <a:pt x="39" y="133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1" y="114"/>
                    <a:pt x="8" y="109"/>
                    <a:pt x="8" y="104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9" y="98"/>
                    <a:pt x="11" y="94"/>
                    <a:pt x="14" y="92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4" y="97"/>
                    <a:pt x="12" y="100"/>
                    <a:pt x="12" y="104"/>
                  </a:cubicBezTo>
                  <a:cubicBezTo>
                    <a:pt x="12" y="111"/>
                    <a:pt x="17" y="116"/>
                    <a:pt x="24" y="116"/>
                  </a:cubicBezTo>
                  <a:cubicBezTo>
                    <a:pt x="29" y="116"/>
                    <a:pt x="34" y="113"/>
                    <a:pt x="35" y="108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3"/>
                    <a:pt x="36" y="116"/>
                    <a:pt x="36" y="120"/>
                  </a:cubicBezTo>
                  <a:cubicBezTo>
                    <a:pt x="36" y="127"/>
                    <a:pt x="41" y="132"/>
                    <a:pt x="48" y="132"/>
                  </a:cubicBezTo>
                  <a:cubicBezTo>
                    <a:pt x="55" y="132"/>
                    <a:pt x="60" y="127"/>
                    <a:pt x="60" y="120"/>
                  </a:cubicBezTo>
                  <a:cubicBezTo>
                    <a:pt x="60" y="119"/>
                    <a:pt x="60" y="117"/>
                    <a:pt x="59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4" y="117"/>
                    <a:pt x="64" y="119"/>
                    <a:pt x="64" y="120"/>
                  </a:cubicBezTo>
                  <a:cubicBezTo>
                    <a:pt x="64" y="127"/>
                    <a:pt x="69" y="132"/>
                    <a:pt x="76" y="132"/>
                  </a:cubicBezTo>
                  <a:cubicBezTo>
                    <a:pt x="83" y="132"/>
                    <a:pt x="88" y="127"/>
                    <a:pt x="88" y="120"/>
                  </a:cubicBezTo>
                  <a:cubicBezTo>
                    <a:pt x="88" y="119"/>
                    <a:pt x="88" y="117"/>
                    <a:pt x="87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2" y="117"/>
                    <a:pt x="92" y="119"/>
                    <a:pt x="92" y="120"/>
                  </a:cubicBezTo>
                  <a:cubicBezTo>
                    <a:pt x="92" y="127"/>
                    <a:pt x="97" y="132"/>
                    <a:pt x="104" y="132"/>
                  </a:cubicBezTo>
                  <a:cubicBezTo>
                    <a:pt x="111" y="132"/>
                    <a:pt x="116" y="127"/>
                    <a:pt x="116" y="120"/>
                  </a:cubicBezTo>
                  <a:cubicBezTo>
                    <a:pt x="116" y="119"/>
                    <a:pt x="116" y="117"/>
                    <a:pt x="115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0" y="117"/>
                    <a:pt x="120" y="119"/>
                    <a:pt x="120" y="120"/>
                  </a:cubicBezTo>
                  <a:cubicBezTo>
                    <a:pt x="120" y="127"/>
                    <a:pt x="125" y="132"/>
                    <a:pt x="132" y="132"/>
                  </a:cubicBezTo>
                  <a:cubicBezTo>
                    <a:pt x="139" y="132"/>
                    <a:pt x="144" y="127"/>
                    <a:pt x="144" y="120"/>
                  </a:cubicBezTo>
                  <a:cubicBezTo>
                    <a:pt x="144" y="117"/>
                    <a:pt x="142" y="113"/>
                    <a:pt x="140" y="111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13"/>
                    <a:pt x="151" y="116"/>
                    <a:pt x="156" y="116"/>
                  </a:cubicBezTo>
                  <a:cubicBezTo>
                    <a:pt x="163" y="116"/>
                    <a:pt x="168" y="111"/>
                    <a:pt x="168" y="104"/>
                  </a:cubicBezTo>
                  <a:cubicBezTo>
                    <a:pt x="168" y="100"/>
                    <a:pt x="166" y="97"/>
                    <a:pt x="164" y="95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3" y="93"/>
                    <a:pt x="175" y="97"/>
                    <a:pt x="176" y="101"/>
                  </a:cubicBezTo>
                  <a:cubicBezTo>
                    <a:pt x="176" y="102"/>
                    <a:pt x="176" y="103"/>
                    <a:pt x="176" y="104"/>
                  </a:cubicBezTo>
                  <a:close/>
                  <a:moveTo>
                    <a:pt x="20" y="104"/>
                  </a:moveTo>
                  <a:cubicBezTo>
                    <a:pt x="20" y="102"/>
                    <a:pt x="22" y="100"/>
                    <a:pt x="24" y="100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8" y="103"/>
                    <a:pt x="28" y="104"/>
                  </a:cubicBezTo>
                  <a:cubicBezTo>
                    <a:pt x="28" y="106"/>
                    <a:pt x="26" y="108"/>
                    <a:pt x="24" y="108"/>
                  </a:cubicBezTo>
                  <a:cubicBezTo>
                    <a:pt x="22" y="108"/>
                    <a:pt x="20" y="106"/>
                    <a:pt x="20" y="104"/>
                  </a:cubicBezTo>
                  <a:close/>
                  <a:moveTo>
                    <a:pt x="44" y="120"/>
                  </a:moveTo>
                  <a:cubicBezTo>
                    <a:pt x="44" y="118"/>
                    <a:pt x="46" y="116"/>
                    <a:pt x="48" y="116"/>
                  </a:cubicBezTo>
                  <a:cubicBezTo>
                    <a:pt x="50" y="116"/>
                    <a:pt x="52" y="118"/>
                    <a:pt x="52" y="120"/>
                  </a:cubicBezTo>
                  <a:cubicBezTo>
                    <a:pt x="52" y="122"/>
                    <a:pt x="50" y="124"/>
                    <a:pt x="48" y="124"/>
                  </a:cubicBezTo>
                  <a:cubicBezTo>
                    <a:pt x="46" y="124"/>
                    <a:pt x="44" y="122"/>
                    <a:pt x="44" y="120"/>
                  </a:cubicBezTo>
                  <a:close/>
                  <a:moveTo>
                    <a:pt x="72" y="120"/>
                  </a:moveTo>
                  <a:cubicBezTo>
                    <a:pt x="72" y="118"/>
                    <a:pt x="74" y="116"/>
                    <a:pt x="76" y="116"/>
                  </a:cubicBezTo>
                  <a:cubicBezTo>
                    <a:pt x="78" y="116"/>
                    <a:pt x="80" y="118"/>
                    <a:pt x="80" y="120"/>
                  </a:cubicBezTo>
                  <a:cubicBezTo>
                    <a:pt x="80" y="122"/>
                    <a:pt x="78" y="124"/>
                    <a:pt x="76" y="124"/>
                  </a:cubicBezTo>
                  <a:cubicBezTo>
                    <a:pt x="74" y="124"/>
                    <a:pt x="72" y="122"/>
                    <a:pt x="72" y="120"/>
                  </a:cubicBezTo>
                  <a:close/>
                  <a:moveTo>
                    <a:pt x="100" y="120"/>
                  </a:moveTo>
                  <a:cubicBezTo>
                    <a:pt x="100" y="118"/>
                    <a:pt x="102" y="116"/>
                    <a:pt x="104" y="116"/>
                  </a:cubicBezTo>
                  <a:cubicBezTo>
                    <a:pt x="106" y="116"/>
                    <a:pt x="108" y="118"/>
                    <a:pt x="108" y="120"/>
                  </a:cubicBezTo>
                  <a:cubicBezTo>
                    <a:pt x="108" y="122"/>
                    <a:pt x="106" y="124"/>
                    <a:pt x="104" y="124"/>
                  </a:cubicBezTo>
                  <a:cubicBezTo>
                    <a:pt x="102" y="124"/>
                    <a:pt x="100" y="122"/>
                    <a:pt x="100" y="120"/>
                  </a:cubicBezTo>
                  <a:close/>
                  <a:moveTo>
                    <a:pt x="128" y="120"/>
                  </a:moveTo>
                  <a:cubicBezTo>
                    <a:pt x="128" y="118"/>
                    <a:pt x="130" y="116"/>
                    <a:pt x="132" y="116"/>
                  </a:cubicBezTo>
                  <a:cubicBezTo>
                    <a:pt x="134" y="116"/>
                    <a:pt x="136" y="118"/>
                    <a:pt x="136" y="120"/>
                  </a:cubicBezTo>
                  <a:cubicBezTo>
                    <a:pt x="136" y="122"/>
                    <a:pt x="134" y="124"/>
                    <a:pt x="132" y="124"/>
                  </a:cubicBezTo>
                  <a:cubicBezTo>
                    <a:pt x="130" y="124"/>
                    <a:pt x="128" y="122"/>
                    <a:pt x="128" y="120"/>
                  </a:cubicBezTo>
                  <a:close/>
                  <a:moveTo>
                    <a:pt x="152" y="104"/>
                  </a:moveTo>
                  <a:cubicBezTo>
                    <a:pt x="152" y="104"/>
                    <a:pt x="152" y="103"/>
                    <a:pt x="152" y="103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8" y="100"/>
                    <a:pt x="160" y="102"/>
                    <a:pt x="160" y="104"/>
                  </a:cubicBezTo>
                  <a:cubicBezTo>
                    <a:pt x="160" y="106"/>
                    <a:pt x="158" y="108"/>
                    <a:pt x="156" y="108"/>
                  </a:cubicBezTo>
                  <a:cubicBezTo>
                    <a:pt x="154" y="108"/>
                    <a:pt x="152" y="106"/>
                    <a:pt x="152" y="104"/>
                  </a:cubicBezTo>
                  <a:close/>
                  <a:moveTo>
                    <a:pt x="144" y="64"/>
                  </a:moveTo>
                  <a:cubicBezTo>
                    <a:pt x="156" y="64"/>
                    <a:pt x="167" y="69"/>
                    <a:pt x="174" y="7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79"/>
                    <a:pt x="8" y="76"/>
                    <a:pt x="8" y="7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144" y="64"/>
                  </a:lnTo>
                  <a:close/>
                  <a:moveTo>
                    <a:pt x="200" y="48"/>
                  </a:moveTo>
                  <a:cubicBezTo>
                    <a:pt x="188" y="48"/>
                    <a:pt x="188" y="48"/>
                    <a:pt x="188" y="48"/>
                  </a:cubicBezTo>
                  <a:cubicBezTo>
                    <a:pt x="186" y="48"/>
                    <a:pt x="184" y="46"/>
                    <a:pt x="184" y="44"/>
                  </a:cubicBezTo>
                  <a:cubicBezTo>
                    <a:pt x="184" y="42"/>
                    <a:pt x="186" y="40"/>
                    <a:pt x="188" y="40"/>
                  </a:cubicBezTo>
                  <a:cubicBezTo>
                    <a:pt x="200" y="40"/>
                    <a:pt x="200" y="40"/>
                    <a:pt x="200" y="40"/>
                  </a:cubicBezTo>
                  <a:lnTo>
                    <a:pt x="200" y="48"/>
                  </a:lnTo>
                  <a:close/>
                  <a:moveTo>
                    <a:pt x="64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4" y="96"/>
                    <a:pt x="64" y="96"/>
                    <a:pt x="64" y="96"/>
                  </a:cubicBezTo>
                  <a:lnTo>
                    <a:pt x="64" y="88"/>
                  </a:lnTo>
                  <a:close/>
                  <a:moveTo>
                    <a:pt x="88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88"/>
                  </a:lnTo>
                  <a:close/>
                  <a:moveTo>
                    <a:pt x="112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88"/>
                  </a:lnTo>
                  <a:close/>
                  <a:moveTo>
                    <a:pt x="136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6" y="96"/>
                    <a:pt x="136" y="96"/>
                    <a:pt x="136" y="96"/>
                  </a:cubicBezTo>
                  <a:lnTo>
                    <a:pt x="136" y="88"/>
                  </a:lnTo>
                  <a:close/>
                  <a:moveTo>
                    <a:pt x="64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64" y="72"/>
                  </a:lnTo>
                  <a:close/>
                  <a:moveTo>
                    <a:pt x="88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8" y="80"/>
                    <a:pt x="88" y="80"/>
                    <a:pt x="88" y="80"/>
                  </a:cubicBezTo>
                  <a:lnTo>
                    <a:pt x="88" y="72"/>
                  </a:lnTo>
                  <a:close/>
                  <a:moveTo>
                    <a:pt x="112" y="72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72"/>
                  </a:lnTo>
                  <a:close/>
                  <a:moveTo>
                    <a:pt x="13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72"/>
                  </a:lnTo>
                  <a:close/>
                  <a:moveTo>
                    <a:pt x="64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4" y="48"/>
                    <a:pt x="64" y="48"/>
                    <a:pt x="64" y="48"/>
                  </a:cubicBezTo>
                  <a:lnTo>
                    <a:pt x="64" y="40"/>
                  </a:lnTo>
                  <a:close/>
                  <a:moveTo>
                    <a:pt x="88" y="40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9" name="Grupa 38"/>
          <p:cNvGrpSpPr/>
          <p:nvPr/>
        </p:nvGrpSpPr>
        <p:grpSpPr>
          <a:xfrm>
            <a:off x="7841504" y="3781860"/>
            <a:ext cx="616220" cy="616220"/>
            <a:chOff x="6317504" y="3781860"/>
            <a:chExt cx="616220" cy="616220"/>
          </a:xfrm>
        </p:grpSpPr>
        <p:sp>
          <p:nvSpPr>
            <p:cNvPr id="300" name="Oval 581"/>
            <p:cNvSpPr>
              <a:spLocks noChangeArrowheads="1"/>
            </p:cNvSpPr>
            <p:nvPr/>
          </p:nvSpPr>
          <p:spPr bwMode="auto">
            <a:xfrm>
              <a:off x="6317504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708"/>
            <p:cNvSpPr>
              <a:spLocks noEditPoints="1"/>
            </p:cNvSpPr>
            <p:nvPr/>
          </p:nvSpPr>
          <p:spPr bwMode="auto">
            <a:xfrm>
              <a:off x="6436948" y="3919401"/>
              <a:ext cx="376428" cy="367379"/>
            </a:xfrm>
            <a:custGeom>
              <a:avLst/>
              <a:gdLst>
                <a:gd name="T0" fmla="*/ 155 w 176"/>
                <a:gd name="T1" fmla="*/ 25 h 172"/>
                <a:gd name="T2" fmla="*/ 128 w 176"/>
                <a:gd name="T3" fmla="*/ 10 h 172"/>
                <a:gd name="T4" fmla="*/ 48 w 176"/>
                <a:gd name="T5" fmla="*/ 10 h 172"/>
                <a:gd name="T6" fmla="*/ 3 w 176"/>
                <a:gd name="T7" fmla="*/ 55 h 172"/>
                <a:gd name="T8" fmla="*/ 4 w 176"/>
                <a:gd name="T9" fmla="*/ 86 h 172"/>
                <a:gd name="T10" fmla="*/ 27 w 176"/>
                <a:gd name="T11" fmla="*/ 146 h 172"/>
                <a:gd name="T12" fmla="*/ 27 w 176"/>
                <a:gd name="T13" fmla="*/ 146 h 172"/>
                <a:gd name="T14" fmla="*/ 88 w 176"/>
                <a:gd name="T15" fmla="*/ 156 h 172"/>
                <a:gd name="T16" fmla="*/ 105 w 176"/>
                <a:gd name="T17" fmla="*/ 172 h 172"/>
                <a:gd name="T18" fmla="*/ 132 w 176"/>
                <a:gd name="T19" fmla="*/ 156 h 172"/>
                <a:gd name="T20" fmla="*/ 172 w 176"/>
                <a:gd name="T21" fmla="*/ 106 h 172"/>
                <a:gd name="T22" fmla="*/ 150 w 176"/>
                <a:gd name="T23" fmla="*/ 48 h 172"/>
                <a:gd name="T24" fmla="*/ 165 w 176"/>
                <a:gd name="T25" fmla="*/ 102 h 172"/>
                <a:gd name="T26" fmla="*/ 162 w 176"/>
                <a:gd name="T27" fmla="*/ 106 h 172"/>
                <a:gd name="T28" fmla="*/ 158 w 176"/>
                <a:gd name="T29" fmla="*/ 108 h 172"/>
                <a:gd name="T30" fmla="*/ 119 w 176"/>
                <a:gd name="T31" fmla="*/ 74 h 172"/>
                <a:gd name="T32" fmla="*/ 138 w 176"/>
                <a:gd name="T33" fmla="*/ 78 h 172"/>
                <a:gd name="T34" fmla="*/ 140 w 176"/>
                <a:gd name="T35" fmla="*/ 77 h 172"/>
                <a:gd name="T36" fmla="*/ 141 w 176"/>
                <a:gd name="T37" fmla="*/ 75 h 172"/>
                <a:gd name="T38" fmla="*/ 101 w 176"/>
                <a:gd name="T39" fmla="*/ 93 h 172"/>
                <a:gd name="T40" fmla="*/ 57 w 176"/>
                <a:gd name="T41" fmla="*/ 89 h 172"/>
                <a:gd name="T42" fmla="*/ 73 w 176"/>
                <a:gd name="T43" fmla="*/ 91 h 172"/>
                <a:gd name="T44" fmla="*/ 99 w 176"/>
                <a:gd name="T45" fmla="*/ 55 h 172"/>
                <a:gd name="T46" fmla="*/ 90 w 176"/>
                <a:gd name="T47" fmla="*/ 68 h 172"/>
                <a:gd name="T48" fmla="*/ 108 w 176"/>
                <a:gd name="T49" fmla="*/ 108 h 172"/>
                <a:gd name="T50" fmla="*/ 111 w 176"/>
                <a:gd name="T51" fmla="*/ 8 h 172"/>
                <a:gd name="T52" fmla="*/ 138 w 176"/>
                <a:gd name="T53" fmla="*/ 40 h 172"/>
                <a:gd name="T54" fmla="*/ 135 w 176"/>
                <a:gd name="T55" fmla="*/ 69 h 172"/>
                <a:gd name="T56" fmla="*/ 108 w 176"/>
                <a:gd name="T57" fmla="*/ 54 h 172"/>
                <a:gd name="T58" fmla="*/ 82 w 176"/>
                <a:gd name="T59" fmla="*/ 10 h 172"/>
                <a:gd name="T60" fmla="*/ 36 w 176"/>
                <a:gd name="T61" fmla="*/ 46 h 172"/>
                <a:gd name="T62" fmla="*/ 75 w 176"/>
                <a:gd name="T63" fmla="*/ 14 h 172"/>
                <a:gd name="T64" fmla="*/ 58 w 176"/>
                <a:gd name="T65" fmla="*/ 45 h 172"/>
                <a:gd name="T66" fmla="*/ 57 w 176"/>
                <a:gd name="T67" fmla="*/ 43 h 172"/>
                <a:gd name="T68" fmla="*/ 55 w 176"/>
                <a:gd name="T69" fmla="*/ 42 h 172"/>
                <a:gd name="T70" fmla="*/ 36 w 176"/>
                <a:gd name="T71" fmla="*/ 46 h 172"/>
                <a:gd name="T72" fmla="*/ 25 w 176"/>
                <a:gd name="T73" fmla="*/ 63 h 172"/>
                <a:gd name="T74" fmla="*/ 52 w 176"/>
                <a:gd name="T75" fmla="*/ 51 h 172"/>
                <a:gd name="T76" fmla="*/ 55 w 176"/>
                <a:gd name="T77" fmla="*/ 80 h 172"/>
                <a:gd name="T78" fmla="*/ 26 w 176"/>
                <a:gd name="T79" fmla="*/ 128 h 172"/>
                <a:gd name="T80" fmla="*/ 81 w 176"/>
                <a:gd name="T81" fmla="*/ 148 h 172"/>
                <a:gd name="T82" fmla="*/ 33 w 176"/>
                <a:gd name="T83" fmla="*/ 140 h 172"/>
                <a:gd name="T84" fmla="*/ 32 w 176"/>
                <a:gd name="T85" fmla="*/ 136 h 172"/>
                <a:gd name="T86" fmla="*/ 34 w 176"/>
                <a:gd name="T87" fmla="*/ 130 h 172"/>
                <a:gd name="T88" fmla="*/ 69 w 176"/>
                <a:gd name="T89" fmla="*/ 129 h 172"/>
                <a:gd name="T90" fmla="*/ 142 w 176"/>
                <a:gd name="T91" fmla="*/ 142 h 172"/>
                <a:gd name="T92" fmla="*/ 100 w 176"/>
                <a:gd name="T93" fmla="*/ 152 h 172"/>
                <a:gd name="T94" fmla="*/ 100 w 176"/>
                <a:gd name="T95" fmla="*/ 107 h 172"/>
                <a:gd name="T96" fmla="*/ 136 w 176"/>
                <a:gd name="T97" fmla="*/ 116 h 172"/>
                <a:gd name="T98" fmla="*/ 142 w 176"/>
                <a:gd name="T99" fmla="*/ 14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6" h="172">
                  <a:moveTo>
                    <a:pt x="150" y="48"/>
                  </a:moveTo>
                  <a:cubicBezTo>
                    <a:pt x="157" y="29"/>
                    <a:pt x="157" y="29"/>
                    <a:pt x="157" y="29"/>
                  </a:cubicBezTo>
                  <a:cubicBezTo>
                    <a:pt x="157" y="28"/>
                    <a:pt x="157" y="26"/>
                    <a:pt x="155" y="25"/>
                  </a:cubicBezTo>
                  <a:cubicBezTo>
                    <a:pt x="154" y="24"/>
                    <a:pt x="152" y="24"/>
                    <a:pt x="151" y="25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5" y="4"/>
                    <a:pt x="118" y="0"/>
                    <a:pt x="11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8" y="0"/>
                    <a:pt x="51" y="4"/>
                    <a:pt x="48" y="1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7"/>
                    <a:pt x="4" y="58"/>
                    <a:pt x="5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92"/>
                    <a:pt x="0" y="100"/>
                    <a:pt x="4" y="10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30" y="152"/>
                    <a:pt x="37" y="156"/>
                    <a:pt x="44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2" y="172"/>
                    <a:pt x="103" y="172"/>
                    <a:pt x="104" y="172"/>
                  </a:cubicBezTo>
                  <a:cubicBezTo>
                    <a:pt x="104" y="172"/>
                    <a:pt x="105" y="172"/>
                    <a:pt x="105" y="172"/>
                  </a:cubicBezTo>
                  <a:cubicBezTo>
                    <a:pt x="107" y="171"/>
                    <a:pt x="108" y="170"/>
                    <a:pt x="108" y="168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9" y="156"/>
                    <a:pt x="146" y="152"/>
                    <a:pt x="149" y="14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6" y="100"/>
                    <a:pt x="176" y="92"/>
                    <a:pt x="172" y="86"/>
                  </a:cubicBezTo>
                  <a:lnTo>
                    <a:pt x="150" y="48"/>
                  </a:lnTo>
                  <a:close/>
                  <a:moveTo>
                    <a:pt x="147" y="58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8" y="94"/>
                    <a:pt x="168" y="98"/>
                    <a:pt x="165" y="102"/>
                  </a:cubicBezTo>
                  <a:cubicBezTo>
                    <a:pt x="165" y="103"/>
                    <a:pt x="164" y="103"/>
                    <a:pt x="164" y="104"/>
                  </a:cubicBezTo>
                  <a:cubicBezTo>
                    <a:pt x="164" y="104"/>
                    <a:pt x="164" y="104"/>
                    <a:pt x="163" y="105"/>
                  </a:cubicBezTo>
                  <a:cubicBezTo>
                    <a:pt x="163" y="105"/>
                    <a:pt x="162" y="105"/>
                    <a:pt x="162" y="106"/>
                  </a:cubicBezTo>
                  <a:cubicBezTo>
                    <a:pt x="162" y="106"/>
                    <a:pt x="161" y="106"/>
                    <a:pt x="161" y="106"/>
                  </a:cubicBezTo>
                  <a:cubicBezTo>
                    <a:pt x="160" y="107"/>
                    <a:pt x="160" y="107"/>
                    <a:pt x="159" y="107"/>
                  </a:cubicBezTo>
                  <a:cubicBezTo>
                    <a:pt x="159" y="107"/>
                    <a:pt x="158" y="107"/>
                    <a:pt x="158" y="108"/>
                  </a:cubicBezTo>
                  <a:cubicBezTo>
                    <a:pt x="157" y="108"/>
                    <a:pt x="156" y="108"/>
                    <a:pt x="155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8"/>
                    <a:pt x="137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9" y="78"/>
                    <a:pt x="139" y="78"/>
                    <a:pt x="139" y="77"/>
                  </a:cubicBezTo>
                  <a:cubicBezTo>
                    <a:pt x="139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1" y="76"/>
                    <a:pt x="141" y="76"/>
                  </a:cubicBezTo>
                  <a:cubicBezTo>
                    <a:pt x="141" y="76"/>
                    <a:pt x="141" y="76"/>
                    <a:pt x="141" y="75"/>
                  </a:cubicBezTo>
                  <a:lnTo>
                    <a:pt x="147" y="58"/>
                  </a:lnTo>
                  <a:close/>
                  <a:moveTo>
                    <a:pt x="105" y="92"/>
                  </a:moveTo>
                  <a:cubicBezTo>
                    <a:pt x="104" y="92"/>
                    <a:pt x="102" y="92"/>
                    <a:pt x="101" y="93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6"/>
                    <a:pt x="71" y="96"/>
                    <a:pt x="72" y="95"/>
                  </a:cubicBezTo>
                  <a:cubicBezTo>
                    <a:pt x="73" y="94"/>
                    <a:pt x="74" y="92"/>
                    <a:pt x="73" y="9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2"/>
                    <a:pt x="86" y="63"/>
                    <a:pt x="86" y="65"/>
                  </a:cubicBezTo>
                  <a:cubicBezTo>
                    <a:pt x="87" y="66"/>
                    <a:pt x="88" y="68"/>
                    <a:pt x="90" y="68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4"/>
                    <a:pt x="107" y="93"/>
                    <a:pt x="105" y="92"/>
                  </a:cubicBezTo>
                  <a:close/>
                  <a:moveTo>
                    <a:pt x="111" y="8"/>
                  </a:moveTo>
                  <a:cubicBezTo>
                    <a:pt x="115" y="8"/>
                    <a:pt x="119" y="10"/>
                    <a:pt x="121" y="14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9"/>
                    <a:pt x="137" y="40"/>
                    <a:pt x="138" y="40"/>
                  </a:cubicBezTo>
                  <a:cubicBezTo>
                    <a:pt x="139" y="40"/>
                    <a:pt x="140" y="40"/>
                    <a:pt x="141" y="40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8" y="59"/>
                    <a:pt x="109" y="56"/>
                    <a:pt x="108" y="54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1" y="9"/>
                    <a:pt x="81" y="8"/>
                  </a:cubicBezTo>
                  <a:lnTo>
                    <a:pt x="111" y="8"/>
                  </a:lnTo>
                  <a:close/>
                  <a:moveTo>
                    <a:pt x="36" y="46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7" y="10"/>
                    <a:pt x="61" y="8"/>
                    <a:pt x="65" y="8"/>
                  </a:cubicBezTo>
                  <a:cubicBezTo>
                    <a:pt x="69" y="8"/>
                    <a:pt x="73" y="10"/>
                    <a:pt x="75" y="14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lnTo>
                    <a:pt x="36" y="46"/>
                  </a:lnTo>
                  <a:close/>
                  <a:moveTo>
                    <a:pt x="11" y="90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5"/>
                    <a:pt x="25" y="64"/>
                    <a:pt x="25" y="63"/>
                  </a:cubicBezTo>
                  <a:cubicBezTo>
                    <a:pt x="25" y="62"/>
                    <a:pt x="24" y="61"/>
                    <a:pt x="23" y="60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0"/>
                    <a:pt x="56" y="80"/>
                    <a:pt x="55" y="80"/>
                  </a:cubicBezTo>
                  <a:cubicBezTo>
                    <a:pt x="54" y="80"/>
                    <a:pt x="53" y="81"/>
                    <a:pt x="52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6" y="127"/>
                    <a:pt x="26" y="127"/>
                    <a:pt x="26" y="128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8" y="98"/>
                    <a:pt x="8" y="94"/>
                    <a:pt x="11" y="90"/>
                  </a:cubicBezTo>
                  <a:close/>
                  <a:moveTo>
                    <a:pt x="81" y="148"/>
                  </a:moveTo>
                  <a:cubicBezTo>
                    <a:pt x="44" y="148"/>
                    <a:pt x="44" y="148"/>
                    <a:pt x="44" y="148"/>
                  </a:cubicBezTo>
                  <a:cubicBezTo>
                    <a:pt x="40" y="148"/>
                    <a:pt x="36" y="146"/>
                    <a:pt x="34" y="142"/>
                  </a:cubicBezTo>
                  <a:cubicBezTo>
                    <a:pt x="33" y="141"/>
                    <a:pt x="33" y="141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2" y="137"/>
                    <a:pt x="32" y="136"/>
                    <a:pt x="32" y="136"/>
                  </a:cubicBezTo>
                  <a:cubicBezTo>
                    <a:pt x="32" y="135"/>
                    <a:pt x="32" y="134"/>
                    <a:pt x="32" y="134"/>
                  </a:cubicBezTo>
                  <a:cubicBezTo>
                    <a:pt x="32" y="133"/>
                    <a:pt x="32" y="133"/>
                    <a:pt x="33" y="133"/>
                  </a:cubicBezTo>
                  <a:cubicBezTo>
                    <a:pt x="33" y="132"/>
                    <a:pt x="33" y="131"/>
                    <a:pt x="34" y="130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31"/>
                    <a:pt x="68" y="133"/>
                    <a:pt x="69" y="135"/>
                  </a:cubicBezTo>
                  <a:lnTo>
                    <a:pt x="81" y="148"/>
                  </a:lnTo>
                  <a:close/>
                  <a:moveTo>
                    <a:pt x="142" y="142"/>
                  </a:moveTo>
                  <a:cubicBezTo>
                    <a:pt x="140" y="146"/>
                    <a:pt x="136" y="148"/>
                    <a:pt x="13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2" y="148"/>
                    <a:pt x="100" y="150"/>
                    <a:pt x="100" y="152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4"/>
                    <a:pt x="102" y="116"/>
                    <a:pt x="104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6" y="116"/>
                    <a:pt x="157" y="116"/>
                    <a:pt x="157" y="116"/>
                  </a:cubicBezTo>
                  <a:lnTo>
                    <a:pt x="142" y="1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3" name="Grupa 42"/>
          <p:cNvGrpSpPr/>
          <p:nvPr/>
        </p:nvGrpSpPr>
        <p:grpSpPr>
          <a:xfrm>
            <a:off x="4555903" y="4813744"/>
            <a:ext cx="616220" cy="616220"/>
            <a:chOff x="3031903" y="4813744"/>
            <a:chExt cx="616220" cy="616220"/>
          </a:xfrm>
        </p:grpSpPr>
        <p:sp>
          <p:nvSpPr>
            <p:cNvPr id="322" name="Oval 529"/>
            <p:cNvSpPr>
              <a:spLocks noChangeArrowheads="1"/>
            </p:cNvSpPr>
            <p:nvPr/>
          </p:nvSpPr>
          <p:spPr bwMode="auto">
            <a:xfrm>
              <a:off x="3031903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673"/>
            <p:cNvSpPr>
              <a:spLocks noEditPoints="1"/>
            </p:cNvSpPr>
            <p:nvPr/>
          </p:nvSpPr>
          <p:spPr bwMode="auto">
            <a:xfrm>
              <a:off x="3126010" y="4925043"/>
              <a:ext cx="428006" cy="393621"/>
            </a:xfrm>
            <a:custGeom>
              <a:avLst/>
              <a:gdLst>
                <a:gd name="T0" fmla="*/ 156 w 200"/>
                <a:gd name="T1" fmla="*/ 40 h 184"/>
                <a:gd name="T2" fmla="*/ 144 w 200"/>
                <a:gd name="T3" fmla="*/ 64 h 184"/>
                <a:gd name="T4" fmla="*/ 136 w 200"/>
                <a:gd name="T5" fmla="*/ 36 h 184"/>
                <a:gd name="T6" fmla="*/ 116 w 200"/>
                <a:gd name="T7" fmla="*/ 24 h 184"/>
                <a:gd name="T8" fmla="*/ 104 w 200"/>
                <a:gd name="T9" fmla="*/ 0 h 184"/>
                <a:gd name="T10" fmla="*/ 84 w 200"/>
                <a:gd name="T11" fmla="*/ 12 h 184"/>
                <a:gd name="T12" fmla="*/ 76 w 200"/>
                <a:gd name="T13" fmla="*/ 24 h 184"/>
                <a:gd name="T14" fmla="*/ 64 w 200"/>
                <a:gd name="T15" fmla="*/ 64 h 184"/>
                <a:gd name="T16" fmla="*/ 56 w 200"/>
                <a:gd name="T17" fmla="*/ 52 h 184"/>
                <a:gd name="T18" fmla="*/ 12 w 200"/>
                <a:gd name="T19" fmla="*/ 40 h 184"/>
                <a:gd name="T20" fmla="*/ 0 w 200"/>
                <a:gd name="T21" fmla="*/ 84 h 184"/>
                <a:gd name="T22" fmla="*/ 44 w 200"/>
                <a:gd name="T23" fmla="*/ 96 h 184"/>
                <a:gd name="T24" fmla="*/ 56 w 200"/>
                <a:gd name="T25" fmla="*/ 72 h 184"/>
                <a:gd name="T26" fmla="*/ 64 w 200"/>
                <a:gd name="T27" fmla="*/ 84 h 184"/>
                <a:gd name="T28" fmla="*/ 96 w 200"/>
                <a:gd name="T29" fmla="*/ 96 h 184"/>
                <a:gd name="T30" fmla="*/ 64 w 200"/>
                <a:gd name="T31" fmla="*/ 131 h 184"/>
                <a:gd name="T32" fmla="*/ 68 w 200"/>
                <a:gd name="T33" fmla="*/ 136 h 184"/>
                <a:gd name="T34" fmla="*/ 96 w 200"/>
                <a:gd name="T35" fmla="*/ 144 h 184"/>
                <a:gd name="T36" fmla="*/ 104 w 200"/>
                <a:gd name="T37" fmla="*/ 136 h 184"/>
                <a:gd name="T38" fmla="*/ 135 w 200"/>
                <a:gd name="T39" fmla="*/ 134 h 184"/>
                <a:gd name="T40" fmla="*/ 104 w 200"/>
                <a:gd name="T41" fmla="*/ 104 h 184"/>
                <a:gd name="T42" fmla="*/ 124 w 200"/>
                <a:gd name="T43" fmla="*/ 96 h 184"/>
                <a:gd name="T44" fmla="*/ 136 w 200"/>
                <a:gd name="T45" fmla="*/ 72 h 184"/>
                <a:gd name="T46" fmla="*/ 144 w 200"/>
                <a:gd name="T47" fmla="*/ 84 h 184"/>
                <a:gd name="T48" fmla="*/ 188 w 200"/>
                <a:gd name="T49" fmla="*/ 96 h 184"/>
                <a:gd name="T50" fmla="*/ 200 w 200"/>
                <a:gd name="T51" fmla="*/ 52 h 184"/>
                <a:gd name="T52" fmla="*/ 24 w 200"/>
                <a:gd name="T53" fmla="*/ 88 h 184"/>
                <a:gd name="T54" fmla="*/ 8 w 200"/>
                <a:gd name="T55" fmla="*/ 84 h 184"/>
                <a:gd name="T56" fmla="*/ 12 w 200"/>
                <a:gd name="T57" fmla="*/ 48 h 184"/>
                <a:gd name="T58" fmla="*/ 24 w 200"/>
                <a:gd name="T59" fmla="*/ 88 h 184"/>
                <a:gd name="T60" fmla="*/ 44 w 200"/>
                <a:gd name="T61" fmla="*/ 88 h 184"/>
                <a:gd name="T62" fmla="*/ 32 w 200"/>
                <a:gd name="T63" fmla="*/ 48 h 184"/>
                <a:gd name="T64" fmla="*/ 48 w 200"/>
                <a:gd name="T65" fmla="*/ 52 h 184"/>
                <a:gd name="T66" fmla="*/ 92 w 200"/>
                <a:gd name="T67" fmla="*/ 12 h 184"/>
                <a:gd name="T68" fmla="*/ 104 w 200"/>
                <a:gd name="T69" fmla="*/ 8 h 184"/>
                <a:gd name="T70" fmla="*/ 108 w 200"/>
                <a:gd name="T71" fmla="*/ 24 h 184"/>
                <a:gd name="T72" fmla="*/ 92 w 200"/>
                <a:gd name="T73" fmla="*/ 12 h 184"/>
                <a:gd name="T74" fmla="*/ 74 w 200"/>
                <a:gd name="T75" fmla="*/ 128 h 184"/>
                <a:gd name="T76" fmla="*/ 126 w 200"/>
                <a:gd name="T77" fmla="*/ 128 h 184"/>
                <a:gd name="T78" fmla="*/ 124 w 200"/>
                <a:gd name="T79" fmla="*/ 88 h 184"/>
                <a:gd name="T80" fmla="*/ 72 w 200"/>
                <a:gd name="T81" fmla="*/ 84 h 184"/>
                <a:gd name="T82" fmla="*/ 76 w 200"/>
                <a:gd name="T83" fmla="*/ 32 h 184"/>
                <a:gd name="T84" fmla="*/ 128 w 200"/>
                <a:gd name="T85" fmla="*/ 36 h 184"/>
                <a:gd name="T86" fmla="*/ 168 w 200"/>
                <a:gd name="T87" fmla="*/ 88 h 184"/>
                <a:gd name="T88" fmla="*/ 152 w 200"/>
                <a:gd name="T89" fmla="*/ 84 h 184"/>
                <a:gd name="T90" fmla="*/ 156 w 200"/>
                <a:gd name="T91" fmla="*/ 48 h 184"/>
                <a:gd name="T92" fmla="*/ 168 w 200"/>
                <a:gd name="T93" fmla="*/ 88 h 184"/>
                <a:gd name="T94" fmla="*/ 188 w 200"/>
                <a:gd name="T95" fmla="*/ 88 h 184"/>
                <a:gd name="T96" fmla="*/ 176 w 200"/>
                <a:gd name="T97" fmla="*/ 48 h 184"/>
                <a:gd name="T98" fmla="*/ 192 w 200"/>
                <a:gd name="T99" fmla="*/ 52 h 184"/>
                <a:gd name="T100" fmla="*/ 100 w 200"/>
                <a:gd name="T101" fmla="*/ 176 h 184"/>
                <a:gd name="T102" fmla="*/ 64 w 200"/>
                <a:gd name="T103" fmla="*/ 157 h 184"/>
                <a:gd name="T104" fmla="*/ 136 w 200"/>
                <a:gd name="T105" fmla="*/ 157 h 184"/>
                <a:gd name="T106" fmla="*/ 100 w 200"/>
                <a:gd name="T107" fmla="*/ 176 h 184"/>
                <a:gd name="T108" fmla="*/ 112 w 200"/>
                <a:gd name="T109" fmla="*/ 154 h 184"/>
                <a:gd name="T110" fmla="*/ 88 w 200"/>
                <a:gd name="T111" fmla="*/ 154 h 184"/>
                <a:gd name="T112" fmla="*/ 100 w 200"/>
                <a:gd name="T11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84">
                  <a:moveTo>
                    <a:pt x="188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49" y="40"/>
                    <a:pt x="144" y="45"/>
                    <a:pt x="144" y="52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29"/>
                    <a:pt x="131" y="24"/>
                    <a:pt x="124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9" y="0"/>
                    <a:pt x="84" y="5"/>
                    <a:pt x="84" y="1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69" y="24"/>
                    <a:pt x="64" y="29"/>
                    <a:pt x="64" y="3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5"/>
                    <a:pt x="51" y="40"/>
                    <a:pt x="4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5" y="96"/>
                    <a:pt x="12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51" y="96"/>
                    <a:pt x="56" y="91"/>
                    <a:pt x="56" y="8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91"/>
                    <a:pt x="69" y="96"/>
                    <a:pt x="7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2" y="106"/>
                    <a:pt x="69" y="116"/>
                    <a:pt x="64" y="131"/>
                  </a:cubicBezTo>
                  <a:cubicBezTo>
                    <a:pt x="64" y="132"/>
                    <a:pt x="64" y="133"/>
                    <a:pt x="65" y="134"/>
                  </a:cubicBezTo>
                  <a:cubicBezTo>
                    <a:pt x="66" y="135"/>
                    <a:pt x="67" y="136"/>
                    <a:pt x="68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3" y="136"/>
                    <a:pt x="134" y="135"/>
                    <a:pt x="135" y="134"/>
                  </a:cubicBezTo>
                  <a:cubicBezTo>
                    <a:pt x="136" y="133"/>
                    <a:pt x="136" y="132"/>
                    <a:pt x="136" y="131"/>
                  </a:cubicBezTo>
                  <a:cubicBezTo>
                    <a:pt x="131" y="116"/>
                    <a:pt x="118" y="106"/>
                    <a:pt x="104" y="104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1" y="96"/>
                    <a:pt x="136" y="91"/>
                    <a:pt x="136" y="84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91"/>
                    <a:pt x="149" y="96"/>
                    <a:pt x="156" y="96"/>
                  </a:cubicBezTo>
                  <a:cubicBezTo>
                    <a:pt x="188" y="96"/>
                    <a:pt x="188" y="96"/>
                    <a:pt x="188" y="96"/>
                  </a:cubicBezTo>
                  <a:cubicBezTo>
                    <a:pt x="195" y="96"/>
                    <a:pt x="200" y="91"/>
                    <a:pt x="200" y="8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45"/>
                    <a:pt x="195" y="40"/>
                    <a:pt x="188" y="40"/>
                  </a:cubicBezTo>
                  <a:close/>
                  <a:moveTo>
                    <a:pt x="2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0" y="88"/>
                    <a:pt x="8" y="86"/>
                    <a:pt x="8" y="84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lnTo>
                    <a:pt x="24" y="88"/>
                  </a:lnTo>
                  <a:close/>
                  <a:moveTo>
                    <a:pt x="48" y="84"/>
                  </a:moveTo>
                  <a:cubicBezTo>
                    <a:pt x="48" y="86"/>
                    <a:pt x="46" y="88"/>
                    <a:pt x="44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50"/>
                    <a:pt x="48" y="52"/>
                  </a:cubicBezTo>
                  <a:lnTo>
                    <a:pt x="48" y="84"/>
                  </a:lnTo>
                  <a:close/>
                  <a:moveTo>
                    <a:pt x="92" y="12"/>
                  </a:moveTo>
                  <a:cubicBezTo>
                    <a:pt x="92" y="10"/>
                    <a:pt x="94" y="8"/>
                    <a:pt x="9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2"/>
                  </a:lnTo>
                  <a:close/>
                  <a:moveTo>
                    <a:pt x="126" y="128"/>
                  </a:moveTo>
                  <a:cubicBezTo>
                    <a:pt x="74" y="128"/>
                    <a:pt x="74" y="128"/>
                    <a:pt x="74" y="128"/>
                  </a:cubicBezTo>
                  <a:cubicBezTo>
                    <a:pt x="79" y="118"/>
                    <a:pt x="89" y="112"/>
                    <a:pt x="100" y="112"/>
                  </a:cubicBezTo>
                  <a:cubicBezTo>
                    <a:pt x="111" y="112"/>
                    <a:pt x="121" y="118"/>
                    <a:pt x="126" y="128"/>
                  </a:cubicBezTo>
                  <a:close/>
                  <a:moveTo>
                    <a:pt x="128" y="84"/>
                  </a:moveTo>
                  <a:cubicBezTo>
                    <a:pt x="128" y="86"/>
                    <a:pt x="126" y="88"/>
                    <a:pt x="124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4" y="88"/>
                    <a:pt x="72" y="86"/>
                    <a:pt x="72" y="8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4"/>
                    <a:pt x="74" y="32"/>
                    <a:pt x="76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6" y="32"/>
                    <a:pt x="128" y="34"/>
                    <a:pt x="128" y="36"/>
                  </a:cubicBezTo>
                  <a:lnTo>
                    <a:pt x="128" y="84"/>
                  </a:lnTo>
                  <a:close/>
                  <a:moveTo>
                    <a:pt x="168" y="88"/>
                  </a:moveTo>
                  <a:cubicBezTo>
                    <a:pt x="156" y="88"/>
                    <a:pt x="156" y="88"/>
                    <a:pt x="156" y="88"/>
                  </a:cubicBezTo>
                  <a:cubicBezTo>
                    <a:pt x="154" y="88"/>
                    <a:pt x="152" y="86"/>
                    <a:pt x="152" y="84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0"/>
                    <a:pt x="154" y="48"/>
                    <a:pt x="156" y="48"/>
                  </a:cubicBezTo>
                  <a:cubicBezTo>
                    <a:pt x="168" y="48"/>
                    <a:pt x="168" y="48"/>
                    <a:pt x="168" y="48"/>
                  </a:cubicBezTo>
                  <a:lnTo>
                    <a:pt x="168" y="88"/>
                  </a:lnTo>
                  <a:close/>
                  <a:moveTo>
                    <a:pt x="192" y="84"/>
                  </a:moveTo>
                  <a:cubicBezTo>
                    <a:pt x="192" y="86"/>
                    <a:pt x="190" y="88"/>
                    <a:pt x="188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90" y="48"/>
                    <a:pt x="192" y="50"/>
                    <a:pt x="192" y="52"/>
                  </a:cubicBezTo>
                  <a:lnTo>
                    <a:pt x="192" y="84"/>
                  </a:lnTo>
                  <a:close/>
                  <a:moveTo>
                    <a:pt x="100" y="176"/>
                  </a:moveTo>
                  <a:cubicBezTo>
                    <a:pt x="87" y="176"/>
                    <a:pt x="75" y="167"/>
                    <a:pt x="71" y="155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9" y="173"/>
                    <a:pt x="83" y="184"/>
                    <a:pt x="100" y="184"/>
                  </a:cubicBezTo>
                  <a:cubicBezTo>
                    <a:pt x="117" y="184"/>
                    <a:pt x="131" y="173"/>
                    <a:pt x="136" y="157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5" y="167"/>
                    <a:pt x="113" y="176"/>
                    <a:pt x="100" y="176"/>
                  </a:cubicBezTo>
                  <a:close/>
                  <a:moveTo>
                    <a:pt x="118" y="158"/>
                  </a:moveTo>
                  <a:cubicBezTo>
                    <a:pt x="112" y="154"/>
                    <a:pt x="112" y="154"/>
                    <a:pt x="112" y="154"/>
                  </a:cubicBezTo>
                  <a:cubicBezTo>
                    <a:pt x="109" y="158"/>
                    <a:pt x="105" y="160"/>
                    <a:pt x="100" y="160"/>
                  </a:cubicBezTo>
                  <a:cubicBezTo>
                    <a:pt x="95" y="160"/>
                    <a:pt x="91" y="158"/>
                    <a:pt x="88" y="154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6" y="164"/>
                    <a:pt x="93" y="168"/>
                    <a:pt x="100" y="168"/>
                  </a:cubicBezTo>
                  <a:cubicBezTo>
                    <a:pt x="107" y="168"/>
                    <a:pt x="114" y="164"/>
                    <a:pt x="118" y="1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2" name="Grupa 41"/>
          <p:cNvGrpSpPr/>
          <p:nvPr/>
        </p:nvGrpSpPr>
        <p:grpSpPr>
          <a:xfrm>
            <a:off x="3734276" y="4813744"/>
            <a:ext cx="616220" cy="616220"/>
            <a:chOff x="2210276" y="4813744"/>
            <a:chExt cx="616220" cy="616220"/>
          </a:xfrm>
        </p:grpSpPr>
        <p:sp>
          <p:nvSpPr>
            <p:cNvPr id="326" name="Oval 617"/>
            <p:cNvSpPr>
              <a:spLocks noChangeArrowheads="1"/>
            </p:cNvSpPr>
            <p:nvPr/>
          </p:nvSpPr>
          <p:spPr bwMode="auto">
            <a:xfrm>
              <a:off x="2210276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676"/>
            <p:cNvSpPr>
              <a:spLocks noEditPoints="1"/>
            </p:cNvSpPr>
            <p:nvPr/>
          </p:nvSpPr>
          <p:spPr bwMode="auto">
            <a:xfrm>
              <a:off x="2347817" y="4916899"/>
              <a:ext cx="342043" cy="384572"/>
            </a:xfrm>
            <a:custGeom>
              <a:avLst/>
              <a:gdLst>
                <a:gd name="T0" fmla="*/ 124 w 160"/>
                <a:gd name="T1" fmla="*/ 132 h 180"/>
                <a:gd name="T2" fmla="*/ 121 w 160"/>
                <a:gd name="T3" fmla="*/ 64 h 180"/>
                <a:gd name="T4" fmla="*/ 88 w 160"/>
                <a:gd name="T5" fmla="*/ 40 h 180"/>
                <a:gd name="T6" fmla="*/ 80 w 160"/>
                <a:gd name="T7" fmla="*/ 26 h 180"/>
                <a:gd name="T8" fmla="*/ 77 w 160"/>
                <a:gd name="T9" fmla="*/ 8 h 180"/>
                <a:gd name="T10" fmla="*/ 50 w 160"/>
                <a:gd name="T11" fmla="*/ 1 h 180"/>
                <a:gd name="T12" fmla="*/ 48 w 160"/>
                <a:gd name="T13" fmla="*/ 26 h 180"/>
                <a:gd name="T14" fmla="*/ 40 w 160"/>
                <a:gd name="T15" fmla="*/ 84 h 180"/>
                <a:gd name="T16" fmla="*/ 52 w 160"/>
                <a:gd name="T17" fmla="*/ 116 h 180"/>
                <a:gd name="T18" fmla="*/ 72 w 160"/>
                <a:gd name="T19" fmla="*/ 120 h 180"/>
                <a:gd name="T20" fmla="*/ 76 w 160"/>
                <a:gd name="T21" fmla="*/ 99 h 180"/>
                <a:gd name="T22" fmla="*/ 88 w 160"/>
                <a:gd name="T23" fmla="*/ 80 h 180"/>
                <a:gd name="T24" fmla="*/ 104 w 160"/>
                <a:gd name="T25" fmla="*/ 81 h 180"/>
                <a:gd name="T26" fmla="*/ 108 w 160"/>
                <a:gd name="T27" fmla="*/ 114 h 180"/>
                <a:gd name="T28" fmla="*/ 80 w 160"/>
                <a:gd name="T29" fmla="*/ 128 h 180"/>
                <a:gd name="T30" fmla="*/ 24 w 160"/>
                <a:gd name="T31" fmla="*/ 132 h 180"/>
                <a:gd name="T32" fmla="*/ 80 w 160"/>
                <a:gd name="T33" fmla="*/ 152 h 180"/>
                <a:gd name="T34" fmla="*/ 20 w 160"/>
                <a:gd name="T35" fmla="*/ 160 h 180"/>
                <a:gd name="T36" fmla="*/ 8 w 160"/>
                <a:gd name="T37" fmla="*/ 180 h 180"/>
                <a:gd name="T38" fmla="*/ 20 w 160"/>
                <a:gd name="T39" fmla="*/ 168 h 180"/>
                <a:gd name="T40" fmla="*/ 96 w 160"/>
                <a:gd name="T41" fmla="*/ 168 h 180"/>
                <a:gd name="T42" fmla="*/ 96 w 160"/>
                <a:gd name="T43" fmla="*/ 160 h 180"/>
                <a:gd name="T44" fmla="*/ 88 w 160"/>
                <a:gd name="T45" fmla="*/ 132 h 180"/>
                <a:gd name="T46" fmla="*/ 110 w 160"/>
                <a:gd name="T47" fmla="*/ 125 h 180"/>
                <a:gd name="T48" fmla="*/ 133 w 160"/>
                <a:gd name="T49" fmla="*/ 160 h 180"/>
                <a:gd name="T50" fmla="*/ 124 w 160"/>
                <a:gd name="T51" fmla="*/ 164 h 180"/>
                <a:gd name="T52" fmla="*/ 132 w 160"/>
                <a:gd name="T53" fmla="*/ 168 h 180"/>
                <a:gd name="T54" fmla="*/ 152 w 160"/>
                <a:gd name="T55" fmla="*/ 178 h 180"/>
                <a:gd name="T56" fmla="*/ 160 w 160"/>
                <a:gd name="T57" fmla="*/ 180 h 180"/>
                <a:gd name="T58" fmla="*/ 120 w 160"/>
                <a:gd name="T59" fmla="*/ 102 h 180"/>
                <a:gd name="T60" fmla="*/ 102 w 160"/>
                <a:gd name="T61" fmla="*/ 69 h 180"/>
                <a:gd name="T62" fmla="*/ 115 w 160"/>
                <a:gd name="T63" fmla="*/ 69 h 180"/>
                <a:gd name="T64" fmla="*/ 120 w 160"/>
                <a:gd name="T65" fmla="*/ 125 h 180"/>
                <a:gd name="T66" fmla="*/ 116 w 160"/>
                <a:gd name="T67" fmla="*/ 121 h 180"/>
                <a:gd name="T68" fmla="*/ 120 w 160"/>
                <a:gd name="T69" fmla="*/ 102 h 180"/>
                <a:gd name="T70" fmla="*/ 72 w 160"/>
                <a:gd name="T71" fmla="*/ 60 h 180"/>
                <a:gd name="T72" fmla="*/ 96 w 160"/>
                <a:gd name="T73" fmla="*/ 60 h 180"/>
                <a:gd name="T74" fmla="*/ 72 w 160"/>
                <a:gd name="T75" fmla="*/ 92 h 180"/>
                <a:gd name="T76" fmla="*/ 60 w 160"/>
                <a:gd name="T77" fmla="*/ 92 h 180"/>
                <a:gd name="T78" fmla="*/ 48 w 160"/>
                <a:gd name="T79" fmla="*/ 84 h 180"/>
                <a:gd name="T80" fmla="*/ 56 w 160"/>
                <a:gd name="T81" fmla="*/ 32 h 180"/>
                <a:gd name="T82" fmla="*/ 80 w 160"/>
                <a:gd name="T83" fmla="*/ 40 h 180"/>
                <a:gd name="T84" fmla="*/ 64 w 160"/>
                <a:gd name="T85" fmla="*/ 60 h 180"/>
                <a:gd name="T86" fmla="*/ 80 w 160"/>
                <a:gd name="T87" fmla="*/ 84 h 180"/>
                <a:gd name="T88" fmla="*/ 60 w 160"/>
                <a:gd name="T89" fmla="*/ 112 h 180"/>
                <a:gd name="T90" fmla="*/ 68 w 160"/>
                <a:gd name="T91" fmla="*/ 100 h 180"/>
                <a:gd name="T92" fmla="*/ 60 w 160"/>
                <a:gd name="T93" fmla="*/ 112 h 180"/>
                <a:gd name="T94" fmla="*/ 72 w 160"/>
                <a:gd name="T95" fmla="*/ 15 h 180"/>
                <a:gd name="T96" fmla="*/ 56 w 160"/>
                <a:gd name="T97" fmla="*/ 24 h 180"/>
                <a:gd name="T98" fmla="*/ 80 w 160"/>
                <a:gd name="T99" fmla="*/ 144 h 180"/>
                <a:gd name="T100" fmla="*/ 33 w 160"/>
                <a:gd name="T101" fmla="*/ 136 h 180"/>
                <a:gd name="T102" fmla="*/ 80 w 160"/>
                <a:gd name="T103" fmla="*/ 14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80">
                  <a:moveTo>
                    <a:pt x="142" y="160"/>
                  </a:moveTo>
                  <a:cubicBezTo>
                    <a:pt x="124" y="132"/>
                    <a:pt x="124" y="132"/>
                    <a:pt x="124" y="132"/>
                  </a:cubicBezTo>
                  <a:cubicBezTo>
                    <a:pt x="131" y="124"/>
                    <a:pt x="136" y="113"/>
                    <a:pt x="136" y="101"/>
                  </a:cubicBezTo>
                  <a:cubicBezTo>
                    <a:pt x="136" y="87"/>
                    <a:pt x="131" y="74"/>
                    <a:pt x="121" y="64"/>
                  </a:cubicBezTo>
                  <a:cubicBezTo>
                    <a:pt x="116" y="58"/>
                    <a:pt x="109" y="54"/>
                    <a:pt x="102" y="51"/>
                  </a:cubicBezTo>
                  <a:cubicBezTo>
                    <a:pt x="99" y="46"/>
                    <a:pt x="94" y="42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34"/>
                    <a:pt x="85" y="29"/>
                    <a:pt x="80" y="26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0"/>
                    <a:pt x="79" y="9"/>
                    <a:pt x="77" y="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0"/>
                    <a:pt x="50" y="1"/>
                  </a:cubicBezTo>
                  <a:cubicBezTo>
                    <a:pt x="49" y="2"/>
                    <a:pt x="48" y="3"/>
                    <a:pt x="48" y="4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3" y="29"/>
                    <a:pt x="40" y="34"/>
                    <a:pt x="40" y="40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91"/>
                    <a:pt x="45" y="98"/>
                    <a:pt x="52" y="99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8"/>
                    <a:pt x="54" y="120"/>
                    <a:pt x="56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20"/>
                    <a:pt x="76" y="118"/>
                    <a:pt x="76" y="116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83" y="98"/>
                    <a:pt x="88" y="91"/>
                    <a:pt x="88" y="84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4" y="77"/>
                    <a:pt x="97" y="75"/>
                  </a:cubicBezTo>
                  <a:cubicBezTo>
                    <a:pt x="100" y="77"/>
                    <a:pt x="102" y="78"/>
                    <a:pt x="104" y="81"/>
                  </a:cubicBezTo>
                  <a:cubicBezTo>
                    <a:pt x="110" y="87"/>
                    <a:pt x="112" y="94"/>
                    <a:pt x="112" y="102"/>
                  </a:cubicBezTo>
                  <a:cubicBezTo>
                    <a:pt x="112" y="106"/>
                    <a:pt x="110" y="110"/>
                    <a:pt x="108" y="114"/>
                  </a:cubicBezTo>
                  <a:cubicBezTo>
                    <a:pt x="106" y="113"/>
                    <a:pt x="103" y="112"/>
                    <a:pt x="100" y="112"/>
                  </a:cubicBezTo>
                  <a:cubicBezTo>
                    <a:pt x="90" y="112"/>
                    <a:pt x="82" y="119"/>
                    <a:pt x="8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4" y="130"/>
                    <a:pt x="24" y="132"/>
                  </a:cubicBezTo>
                  <a:cubicBezTo>
                    <a:pt x="24" y="143"/>
                    <a:pt x="33" y="152"/>
                    <a:pt x="44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9" y="160"/>
                    <a:pt x="0" y="169"/>
                    <a:pt x="0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8" y="180"/>
                    <a:pt x="8" y="179"/>
                  </a:cubicBezTo>
                  <a:cubicBezTo>
                    <a:pt x="8" y="173"/>
                    <a:pt x="14" y="168"/>
                    <a:pt x="20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8" y="125"/>
                    <a:pt x="93" y="120"/>
                    <a:pt x="100" y="120"/>
                  </a:cubicBezTo>
                  <a:cubicBezTo>
                    <a:pt x="104" y="120"/>
                    <a:pt x="108" y="122"/>
                    <a:pt x="110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6" y="168"/>
                    <a:pt x="151" y="172"/>
                    <a:pt x="152" y="178"/>
                  </a:cubicBezTo>
                  <a:cubicBezTo>
                    <a:pt x="152" y="179"/>
                    <a:pt x="152" y="179"/>
                    <a:pt x="152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0"/>
                    <a:pt x="152" y="161"/>
                    <a:pt x="142" y="160"/>
                  </a:cubicBezTo>
                  <a:close/>
                  <a:moveTo>
                    <a:pt x="120" y="102"/>
                  </a:moveTo>
                  <a:cubicBezTo>
                    <a:pt x="121" y="92"/>
                    <a:pt x="117" y="83"/>
                    <a:pt x="110" y="75"/>
                  </a:cubicBezTo>
                  <a:cubicBezTo>
                    <a:pt x="108" y="73"/>
                    <a:pt x="105" y="71"/>
                    <a:pt x="102" y="69"/>
                  </a:cubicBezTo>
                  <a:cubicBezTo>
                    <a:pt x="103" y="66"/>
                    <a:pt x="104" y="64"/>
                    <a:pt x="104" y="61"/>
                  </a:cubicBezTo>
                  <a:cubicBezTo>
                    <a:pt x="108" y="63"/>
                    <a:pt x="112" y="66"/>
                    <a:pt x="115" y="69"/>
                  </a:cubicBezTo>
                  <a:cubicBezTo>
                    <a:pt x="124" y="78"/>
                    <a:pt x="128" y="89"/>
                    <a:pt x="128" y="101"/>
                  </a:cubicBezTo>
                  <a:cubicBezTo>
                    <a:pt x="128" y="110"/>
                    <a:pt x="125" y="118"/>
                    <a:pt x="120" y="125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6" y="121"/>
                  </a:cubicBezTo>
                  <a:cubicBezTo>
                    <a:pt x="116" y="120"/>
                    <a:pt x="115" y="119"/>
                    <a:pt x="115" y="119"/>
                  </a:cubicBezTo>
                  <a:cubicBezTo>
                    <a:pt x="118" y="114"/>
                    <a:pt x="120" y="108"/>
                    <a:pt x="120" y="102"/>
                  </a:cubicBezTo>
                  <a:close/>
                  <a:moveTo>
                    <a:pt x="84" y="72"/>
                  </a:moveTo>
                  <a:cubicBezTo>
                    <a:pt x="77" y="72"/>
                    <a:pt x="72" y="67"/>
                    <a:pt x="72" y="60"/>
                  </a:cubicBezTo>
                  <a:cubicBezTo>
                    <a:pt x="72" y="53"/>
                    <a:pt x="77" y="48"/>
                    <a:pt x="84" y="48"/>
                  </a:cubicBezTo>
                  <a:cubicBezTo>
                    <a:pt x="91" y="48"/>
                    <a:pt x="96" y="53"/>
                    <a:pt x="96" y="60"/>
                  </a:cubicBezTo>
                  <a:cubicBezTo>
                    <a:pt x="96" y="67"/>
                    <a:pt x="91" y="72"/>
                    <a:pt x="84" y="72"/>
                  </a:cubicBezTo>
                  <a:close/>
                  <a:moveTo>
                    <a:pt x="72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2" y="92"/>
                    <a:pt x="48" y="88"/>
                    <a:pt x="48" y="84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6"/>
                    <a:pt x="52" y="32"/>
                    <a:pt x="56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6" y="32"/>
                    <a:pt x="80" y="36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1" y="42"/>
                    <a:pt x="64" y="50"/>
                    <a:pt x="64" y="60"/>
                  </a:cubicBezTo>
                  <a:cubicBezTo>
                    <a:pt x="64" y="70"/>
                    <a:pt x="71" y="78"/>
                    <a:pt x="80" y="80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8"/>
                    <a:pt x="76" y="92"/>
                    <a:pt x="72" y="92"/>
                  </a:cubicBezTo>
                  <a:close/>
                  <a:moveTo>
                    <a:pt x="60" y="112"/>
                  </a:moveTo>
                  <a:cubicBezTo>
                    <a:pt x="60" y="100"/>
                    <a:pt x="60" y="100"/>
                    <a:pt x="60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12"/>
                    <a:pt x="68" y="112"/>
                    <a:pt x="68" y="112"/>
                  </a:cubicBezTo>
                  <a:lnTo>
                    <a:pt x="60" y="112"/>
                  </a:lnTo>
                  <a:close/>
                  <a:moveTo>
                    <a:pt x="56" y="10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6" y="24"/>
                    <a:pt x="56" y="24"/>
                    <a:pt x="56" y="24"/>
                  </a:cubicBezTo>
                  <a:lnTo>
                    <a:pt x="56" y="10"/>
                  </a:lnTo>
                  <a:close/>
                  <a:moveTo>
                    <a:pt x="80" y="144"/>
                  </a:moveTo>
                  <a:cubicBezTo>
                    <a:pt x="44" y="144"/>
                    <a:pt x="44" y="144"/>
                    <a:pt x="44" y="144"/>
                  </a:cubicBezTo>
                  <a:cubicBezTo>
                    <a:pt x="39" y="144"/>
                    <a:pt x="34" y="141"/>
                    <a:pt x="33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5" name="Grupa 44"/>
          <p:cNvGrpSpPr/>
          <p:nvPr/>
        </p:nvGrpSpPr>
        <p:grpSpPr>
          <a:xfrm>
            <a:off x="6199157" y="4813744"/>
            <a:ext cx="615315" cy="616220"/>
            <a:chOff x="4675156" y="4813744"/>
            <a:chExt cx="615315" cy="616220"/>
          </a:xfrm>
        </p:grpSpPr>
        <p:sp>
          <p:nvSpPr>
            <p:cNvPr id="330" name="Oval 607"/>
            <p:cNvSpPr>
              <a:spLocks noChangeArrowheads="1"/>
            </p:cNvSpPr>
            <p:nvPr/>
          </p:nvSpPr>
          <p:spPr bwMode="auto">
            <a:xfrm>
              <a:off x="4675156" y="4813744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2" name="Freeform 690"/>
            <p:cNvSpPr>
              <a:spLocks noEditPoints="1"/>
            </p:cNvSpPr>
            <p:nvPr/>
          </p:nvSpPr>
          <p:spPr bwMode="auto">
            <a:xfrm>
              <a:off x="4758404" y="4910565"/>
              <a:ext cx="414433" cy="399955"/>
            </a:xfrm>
            <a:custGeom>
              <a:avLst/>
              <a:gdLst>
                <a:gd name="T0" fmla="*/ 153 w 194"/>
                <a:gd name="T1" fmla="*/ 21 h 187"/>
                <a:gd name="T2" fmla="*/ 40 w 194"/>
                <a:gd name="T3" fmla="*/ 166 h 187"/>
                <a:gd name="T4" fmla="*/ 99 w 194"/>
                <a:gd name="T5" fmla="*/ 178 h 187"/>
                <a:gd name="T6" fmla="*/ 112 w 194"/>
                <a:gd name="T7" fmla="*/ 124 h 187"/>
                <a:gd name="T8" fmla="*/ 150 w 194"/>
                <a:gd name="T9" fmla="*/ 167 h 187"/>
                <a:gd name="T10" fmla="*/ 163 w 194"/>
                <a:gd name="T11" fmla="*/ 177 h 187"/>
                <a:gd name="T12" fmla="*/ 173 w 194"/>
                <a:gd name="T13" fmla="*/ 171 h 187"/>
                <a:gd name="T14" fmla="*/ 152 w 194"/>
                <a:gd name="T15" fmla="*/ 123 h 187"/>
                <a:gd name="T16" fmla="*/ 140 w 194"/>
                <a:gd name="T17" fmla="*/ 104 h 187"/>
                <a:gd name="T18" fmla="*/ 107 w 194"/>
                <a:gd name="T19" fmla="*/ 97 h 187"/>
                <a:gd name="T20" fmla="*/ 103 w 194"/>
                <a:gd name="T21" fmla="*/ 91 h 187"/>
                <a:gd name="T22" fmla="*/ 118 w 194"/>
                <a:gd name="T23" fmla="*/ 85 h 187"/>
                <a:gd name="T24" fmla="*/ 117 w 194"/>
                <a:gd name="T25" fmla="*/ 90 h 187"/>
                <a:gd name="T26" fmla="*/ 96 w 194"/>
                <a:gd name="T27" fmla="*/ 86 h 187"/>
                <a:gd name="T28" fmla="*/ 100 w 194"/>
                <a:gd name="T29" fmla="*/ 68 h 187"/>
                <a:gd name="T30" fmla="*/ 108 w 194"/>
                <a:gd name="T31" fmla="*/ 77 h 187"/>
                <a:gd name="T32" fmla="*/ 160 w 194"/>
                <a:gd name="T33" fmla="*/ 158 h 187"/>
                <a:gd name="T34" fmla="*/ 132 w 194"/>
                <a:gd name="T35" fmla="*/ 136 h 187"/>
                <a:gd name="T36" fmla="*/ 116 w 194"/>
                <a:gd name="T37" fmla="*/ 115 h 187"/>
                <a:gd name="T38" fmla="*/ 112 w 194"/>
                <a:gd name="T39" fmla="*/ 104 h 187"/>
                <a:gd name="T40" fmla="*/ 127 w 194"/>
                <a:gd name="T41" fmla="*/ 99 h 187"/>
                <a:gd name="T42" fmla="*/ 136 w 194"/>
                <a:gd name="T43" fmla="*/ 111 h 187"/>
                <a:gd name="T44" fmla="*/ 132 w 194"/>
                <a:gd name="T45" fmla="*/ 93 h 187"/>
                <a:gd name="T46" fmla="*/ 119 w 194"/>
                <a:gd name="T47" fmla="*/ 76 h 187"/>
                <a:gd name="T48" fmla="*/ 89 w 194"/>
                <a:gd name="T49" fmla="*/ 41 h 187"/>
                <a:gd name="T50" fmla="*/ 78 w 194"/>
                <a:gd name="T51" fmla="*/ 79 h 187"/>
                <a:gd name="T52" fmla="*/ 103 w 194"/>
                <a:gd name="T53" fmla="*/ 106 h 187"/>
                <a:gd name="T54" fmla="*/ 102 w 194"/>
                <a:gd name="T55" fmla="*/ 144 h 187"/>
                <a:gd name="T56" fmla="*/ 45 w 194"/>
                <a:gd name="T57" fmla="*/ 161 h 187"/>
                <a:gd name="T58" fmla="*/ 149 w 194"/>
                <a:gd name="T59" fmla="*/ 28 h 187"/>
                <a:gd name="T60" fmla="*/ 180 w 194"/>
                <a:gd name="T61" fmla="*/ 87 h 187"/>
                <a:gd name="T62" fmla="*/ 153 w 194"/>
                <a:gd name="T63" fmla="*/ 51 h 187"/>
                <a:gd name="T64" fmla="*/ 173 w 194"/>
                <a:gd name="T65" fmla="*/ 71 h 187"/>
                <a:gd name="T66" fmla="*/ 141 w 194"/>
                <a:gd name="T67" fmla="*/ 71 h 187"/>
                <a:gd name="T68" fmla="*/ 153 w 194"/>
                <a:gd name="T69" fmla="*/ 83 h 187"/>
                <a:gd name="T70" fmla="*/ 51 w 194"/>
                <a:gd name="T71" fmla="*/ 87 h 187"/>
                <a:gd name="T72" fmla="*/ 41 w 194"/>
                <a:gd name="T73" fmla="*/ 63 h 187"/>
                <a:gd name="T74" fmla="*/ 55 w 194"/>
                <a:gd name="T75" fmla="*/ 77 h 187"/>
                <a:gd name="T76" fmla="*/ 33 w 194"/>
                <a:gd name="T77" fmla="*/ 115 h 187"/>
                <a:gd name="T78" fmla="*/ 53 w 194"/>
                <a:gd name="T79" fmla="*/ 115 h 187"/>
                <a:gd name="T80" fmla="*/ 43 w 194"/>
                <a:gd name="T81" fmla="*/ 91 h 187"/>
                <a:gd name="T82" fmla="*/ 39 w 194"/>
                <a:gd name="T83" fmla="*/ 101 h 187"/>
                <a:gd name="T84" fmla="*/ 47 w 194"/>
                <a:gd name="T85" fmla="*/ 109 h 187"/>
                <a:gd name="T86" fmla="*/ 51 w 194"/>
                <a:gd name="T87" fmla="*/ 123 h 187"/>
                <a:gd name="T88" fmla="*/ 55 w 194"/>
                <a:gd name="T89" fmla="*/ 133 h 187"/>
                <a:gd name="T90" fmla="*/ 47 w 194"/>
                <a:gd name="T91" fmla="*/ 141 h 187"/>
                <a:gd name="T92" fmla="*/ 51 w 194"/>
                <a:gd name="T93" fmla="*/ 151 h 187"/>
                <a:gd name="T94" fmla="*/ 61 w 194"/>
                <a:gd name="T95" fmla="*/ 127 h 187"/>
                <a:gd name="T96" fmla="*/ 65 w 194"/>
                <a:gd name="T97" fmla="*/ 147 h 187"/>
                <a:gd name="T98" fmla="*/ 81 w 194"/>
                <a:gd name="T99" fmla="*/ 157 h 187"/>
                <a:gd name="T100" fmla="*/ 65 w 194"/>
                <a:gd name="T101" fmla="*/ 167 h 187"/>
                <a:gd name="T102" fmla="*/ 85 w 194"/>
                <a:gd name="T103" fmla="*/ 167 h 187"/>
                <a:gd name="T104" fmla="*/ 75 w 194"/>
                <a:gd name="T105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87">
                  <a:moveTo>
                    <a:pt x="186" y="92"/>
                  </a:moveTo>
                  <a:cubicBezTo>
                    <a:pt x="192" y="86"/>
                    <a:pt x="194" y="79"/>
                    <a:pt x="193" y="70"/>
                  </a:cubicBezTo>
                  <a:cubicBezTo>
                    <a:pt x="190" y="51"/>
                    <a:pt x="169" y="29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12" y="0"/>
                    <a:pt x="69" y="15"/>
                    <a:pt x="45" y="39"/>
                  </a:cubicBezTo>
                  <a:cubicBezTo>
                    <a:pt x="20" y="65"/>
                    <a:pt x="0" y="122"/>
                    <a:pt x="40" y="166"/>
                  </a:cubicBezTo>
                  <a:cubicBezTo>
                    <a:pt x="44" y="171"/>
                    <a:pt x="59" y="187"/>
                    <a:pt x="77" y="187"/>
                  </a:cubicBezTo>
                  <a:cubicBezTo>
                    <a:pt x="78" y="187"/>
                    <a:pt x="78" y="187"/>
                    <a:pt x="78" y="187"/>
                  </a:cubicBezTo>
                  <a:cubicBezTo>
                    <a:pt x="86" y="187"/>
                    <a:pt x="93" y="184"/>
                    <a:pt x="99" y="178"/>
                  </a:cubicBezTo>
                  <a:cubicBezTo>
                    <a:pt x="109" y="168"/>
                    <a:pt x="109" y="156"/>
                    <a:pt x="110" y="144"/>
                  </a:cubicBezTo>
                  <a:cubicBezTo>
                    <a:pt x="110" y="137"/>
                    <a:pt x="110" y="130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8" y="131"/>
                    <a:pt x="122" y="136"/>
                    <a:pt x="126" y="141"/>
                  </a:cubicBezTo>
                  <a:cubicBezTo>
                    <a:pt x="134" y="151"/>
                    <a:pt x="143" y="160"/>
                    <a:pt x="150" y="167"/>
                  </a:cubicBezTo>
                  <a:cubicBezTo>
                    <a:pt x="154" y="170"/>
                    <a:pt x="157" y="173"/>
                    <a:pt x="159" y="175"/>
                  </a:cubicBezTo>
                  <a:cubicBezTo>
                    <a:pt x="162" y="176"/>
                    <a:pt x="163" y="177"/>
                    <a:pt x="163" y="177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64" y="178"/>
                    <a:pt x="165" y="179"/>
                    <a:pt x="167" y="179"/>
                  </a:cubicBezTo>
                  <a:cubicBezTo>
                    <a:pt x="167" y="179"/>
                    <a:pt x="168" y="179"/>
                    <a:pt x="168" y="178"/>
                  </a:cubicBezTo>
                  <a:cubicBezTo>
                    <a:pt x="172" y="177"/>
                    <a:pt x="174" y="174"/>
                    <a:pt x="173" y="171"/>
                  </a:cubicBezTo>
                  <a:cubicBezTo>
                    <a:pt x="173" y="171"/>
                    <a:pt x="172" y="169"/>
                    <a:pt x="171" y="166"/>
                  </a:cubicBezTo>
                  <a:cubicBezTo>
                    <a:pt x="170" y="163"/>
                    <a:pt x="169" y="159"/>
                    <a:pt x="167" y="155"/>
                  </a:cubicBezTo>
                  <a:cubicBezTo>
                    <a:pt x="164" y="146"/>
                    <a:pt x="158" y="134"/>
                    <a:pt x="152" y="123"/>
                  </a:cubicBezTo>
                  <a:cubicBezTo>
                    <a:pt x="149" y="117"/>
                    <a:pt x="145" y="112"/>
                    <a:pt x="142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3" y="103"/>
                    <a:pt x="147" y="103"/>
                    <a:pt x="150" y="103"/>
                  </a:cubicBezTo>
                  <a:cubicBezTo>
                    <a:pt x="162" y="103"/>
                    <a:pt x="175" y="103"/>
                    <a:pt x="186" y="92"/>
                  </a:cubicBezTo>
                  <a:close/>
                  <a:moveTo>
                    <a:pt x="107" y="97"/>
                  </a:moveTo>
                  <a:cubicBezTo>
                    <a:pt x="105" y="99"/>
                    <a:pt x="103" y="98"/>
                    <a:pt x="102" y="96"/>
                  </a:cubicBezTo>
                  <a:cubicBezTo>
                    <a:pt x="101" y="95"/>
                    <a:pt x="101" y="94"/>
                    <a:pt x="101" y="93"/>
                  </a:cubicBezTo>
                  <a:cubicBezTo>
                    <a:pt x="101" y="92"/>
                    <a:pt x="102" y="91"/>
                    <a:pt x="103" y="91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3"/>
                    <a:pt x="114" y="83"/>
                    <a:pt x="115" y="83"/>
                  </a:cubicBezTo>
                  <a:cubicBezTo>
                    <a:pt x="116" y="83"/>
                    <a:pt x="117" y="84"/>
                    <a:pt x="118" y="85"/>
                  </a:cubicBezTo>
                  <a:cubicBezTo>
                    <a:pt x="119" y="86"/>
                    <a:pt x="119" y="87"/>
                    <a:pt x="119" y="88"/>
                  </a:cubicBezTo>
                  <a:cubicBezTo>
                    <a:pt x="119" y="89"/>
                    <a:pt x="118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lnTo>
                    <a:pt x="107" y="97"/>
                  </a:lnTo>
                  <a:close/>
                  <a:moveTo>
                    <a:pt x="98" y="84"/>
                  </a:moveTo>
                  <a:cubicBezTo>
                    <a:pt x="97" y="85"/>
                    <a:pt x="97" y="85"/>
                    <a:pt x="96" y="86"/>
                  </a:cubicBezTo>
                  <a:cubicBezTo>
                    <a:pt x="91" y="84"/>
                    <a:pt x="87" y="80"/>
                    <a:pt x="85" y="76"/>
                  </a:cubicBezTo>
                  <a:cubicBezTo>
                    <a:pt x="83" y="72"/>
                    <a:pt x="83" y="65"/>
                    <a:pt x="84" y="57"/>
                  </a:cubicBezTo>
                  <a:cubicBezTo>
                    <a:pt x="88" y="64"/>
                    <a:pt x="94" y="66"/>
                    <a:pt x="100" y="68"/>
                  </a:cubicBezTo>
                  <a:cubicBezTo>
                    <a:pt x="101" y="68"/>
                    <a:pt x="103" y="69"/>
                    <a:pt x="104" y="69"/>
                  </a:cubicBezTo>
                  <a:cubicBezTo>
                    <a:pt x="108" y="70"/>
                    <a:pt x="110" y="73"/>
                    <a:pt x="111" y="76"/>
                  </a:cubicBezTo>
                  <a:cubicBezTo>
                    <a:pt x="110" y="76"/>
                    <a:pt x="109" y="77"/>
                    <a:pt x="108" y="77"/>
                  </a:cubicBezTo>
                  <a:lnTo>
                    <a:pt x="98" y="84"/>
                  </a:lnTo>
                  <a:close/>
                  <a:moveTo>
                    <a:pt x="145" y="127"/>
                  </a:moveTo>
                  <a:cubicBezTo>
                    <a:pt x="151" y="138"/>
                    <a:pt x="156" y="149"/>
                    <a:pt x="160" y="158"/>
                  </a:cubicBezTo>
                  <a:cubicBezTo>
                    <a:pt x="161" y="162"/>
                    <a:pt x="163" y="165"/>
                    <a:pt x="163" y="167"/>
                  </a:cubicBezTo>
                  <a:cubicBezTo>
                    <a:pt x="161" y="166"/>
                    <a:pt x="159" y="164"/>
                    <a:pt x="156" y="161"/>
                  </a:cubicBezTo>
                  <a:cubicBezTo>
                    <a:pt x="149" y="155"/>
                    <a:pt x="140" y="145"/>
                    <a:pt x="132" y="136"/>
                  </a:cubicBezTo>
                  <a:cubicBezTo>
                    <a:pt x="128" y="131"/>
                    <a:pt x="124" y="126"/>
                    <a:pt x="121" y="122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8" y="118"/>
                    <a:pt x="117" y="116"/>
                    <a:pt x="116" y="115"/>
                  </a:cubicBezTo>
                  <a:cubicBezTo>
                    <a:pt x="114" y="113"/>
                    <a:pt x="113" y="111"/>
                    <a:pt x="112" y="109"/>
                  </a:cubicBezTo>
                  <a:cubicBezTo>
                    <a:pt x="112" y="107"/>
                    <a:pt x="111" y="106"/>
                    <a:pt x="111" y="104"/>
                  </a:cubicBezTo>
                  <a:cubicBezTo>
                    <a:pt x="111" y="104"/>
                    <a:pt x="111" y="104"/>
                    <a:pt x="112" y="104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2" y="97"/>
                    <a:pt x="122" y="96"/>
                    <a:pt x="123" y="96"/>
                  </a:cubicBezTo>
                  <a:cubicBezTo>
                    <a:pt x="124" y="97"/>
                    <a:pt x="125" y="98"/>
                    <a:pt x="127" y="99"/>
                  </a:cubicBezTo>
                  <a:cubicBezTo>
                    <a:pt x="128" y="101"/>
                    <a:pt x="130" y="103"/>
                    <a:pt x="131" y="104"/>
                  </a:cubicBezTo>
                  <a:cubicBezTo>
                    <a:pt x="132" y="106"/>
                    <a:pt x="133" y="107"/>
                    <a:pt x="134" y="109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9" y="116"/>
                    <a:pt x="142" y="121"/>
                    <a:pt x="145" y="127"/>
                  </a:cubicBezTo>
                  <a:close/>
                  <a:moveTo>
                    <a:pt x="135" y="96"/>
                  </a:moveTo>
                  <a:cubicBezTo>
                    <a:pt x="134" y="95"/>
                    <a:pt x="133" y="94"/>
                    <a:pt x="132" y="93"/>
                  </a:cubicBezTo>
                  <a:cubicBezTo>
                    <a:pt x="130" y="92"/>
                    <a:pt x="128" y="90"/>
                    <a:pt x="127" y="89"/>
                  </a:cubicBezTo>
                  <a:cubicBezTo>
                    <a:pt x="127" y="86"/>
                    <a:pt x="126" y="83"/>
                    <a:pt x="125" y="80"/>
                  </a:cubicBezTo>
                  <a:cubicBezTo>
                    <a:pt x="123" y="78"/>
                    <a:pt x="121" y="77"/>
                    <a:pt x="119" y="76"/>
                  </a:cubicBezTo>
                  <a:cubicBezTo>
                    <a:pt x="118" y="69"/>
                    <a:pt x="114" y="64"/>
                    <a:pt x="106" y="61"/>
                  </a:cubicBezTo>
                  <a:cubicBezTo>
                    <a:pt x="105" y="61"/>
                    <a:pt x="104" y="61"/>
                    <a:pt x="103" y="60"/>
                  </a:cubicBezTo>
                  <a:cubicBezTo>
                    <a:pt x="94" y="57"/>
                    <a:pt x="88" y="56"/>
                    <a:pt x="89" y="41"/>
                  </a:cubicBezTo>
                  <a:cubicBezTo>
                    <a:pt x="89" y="39"/>
                    <a:pt x="88" y="37"/>
                    <a:pt x="86" y="37"/>
                  </a:cubicBezTo>
                  <a:cubicBezTo>
                    <a:pt x="84" y="36"/>
                    <a:pt x="82" y="37"/>
                    <a:pt x="82" y="39"/>
                  </a:cubicBezTo>
                  <a:cubicBezTo>
                    <a:pt x="75" y="53"/>
                    <a:pt x="73" y="70"/>
                    <a:pt x="78" y="79"/>
                  </a:cubicBezTo>
                  <a:cubicBezTo>
                    <a:pt x="80" y="85"/>
                    <a:pt x="87" y="90"/>
                    <a:pt x="93" y="93"/>
                  </a:cubicBezTo>
                  <a:cubicBezTo>
                    <a:pt x="93" y="96"/>
                    <a:pt x="93" y="99"/>
                    <a:pt x="95" y="101"/>
                  </a:cubicBezTo>
                  <a:cubicBezTo>
                    <a:pt x="97" y="104"/>
                    <a:pt x="100" y="105"/>
                    <a:pt x="103" y="106"/>
                  </a:cubicBezTo>
                  <a:cubicBezTo>
                    <a:pt x="103" y="108"/>
                    <a:pt x="104" y="110"/>
                    <a:pt x="105" y="112"/>
                  </a:cubicBezTo>
                  <a:cubicBezTo>
                    <a:pt x="106" y="113"/>
                    <a:pt x="106" y="114"/>
                    <a:pt x="107" y="116"/>
                  </a:cubicBezTo>
                  <a:cubicBezTo>
                    <a:pt x="102" y="125"/>
                    <a:pt x="102" y="135"/>
                    <a:pt x="102" y="144"/>
                  </a:cubicBezTo>
                  <a:cubicBezTo>
                    <a:pt x="101" y="155"/>
                    <a:pt x="101" y="165"/>
                    <a:pt x="94" y="172"/>
                  </a:cubicBezTo>
                  <a:cubicBezTo>
                    <a:pt x="89" y="177"/>
                    <a:pt x="84" y="179"/>
                    <a:pt x="77" y="179"/>
                  </a:cubicBezTo>
                  <a:cubicBezTo>
                    <a:pt x="63" y="179"/>
                    <a:pt x="49" y="165"/>
                    <a:pt x="45" y="161"/>
                  </a:cubicBezTo>
                  <a:cubicBezTo>
                    <a:pt x="9" y="121"/>
                    <a:pt x="27" y="68"/>
                    <a:pt x="51" y="45"/>
                  </a:cubicBezTo>
                  <a:cubicBezTo>
                    <a:pt x="66" y="30"/>
                    <a:pt x="88" y="19"/>
                    <a:pt x="113" y="19"/>
                  </a:cubicBezTo>
                  <a:cubicBezTo>
                    <a:pt x="125" y="19"/>
                    <a:pt x="137" y="22"/>
                    <a:pt x="149" y="28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64" y="35"/>
                    <a:pt x="182" y="55"/>
                    <a:pt x="185" y="71"/>
                  </a:cubicBezTo>
                  <a:cubicBezTo>
                    <a:pt x="186" y="77"/>
                    <a:pt x="184" y="83"/>
                    <a:pt x="180" y="87"/>
                  </a:cubicBezTo>
                  <a:cubicBezTo>
                    <a:pt x="172" y="95"/>
                    <a:pt x="161" y="95"/>
                    <a:pt x="150" y="95"/>
                  </a:cubicBezTo>
                  <a:cubicBezTo>
                    <a:pt x="145" y="95"/>
                    <a:pt x="140" y="95"/>
                    <a:pt x="135" y="96"/>
                  </a:cubicBezTo>
                  <a:close/>
                  <a:moveTo>
                    <a:pt x="153" y="51"/>
                  </a:moveTo>
                  <a:cubicBezTo>
                    <a:pt x="142" y="51"/>
                    <a:pt x="133" y="60"/>
                    <a:pt x="133" y="71"/>
                  </a:cubicBezTo>
                  <a:cubicBezTo>
                    <a:pt x="133" y="82"/>
                    <a:pt x="142" y="91"/>
                    <a:pt x="153" y="91"/>
                  </a:cubicBezTo>
                  <a:cubicBezTo>
                    <a:pt x="164" y="91"/>
                    <a:pt x="173" y="82"/>
                    <a:pt x="173" y="71"/>
                  </a:cubicBezTo>
                  <a:cubicBezTo>
                    <a:pt x="173" y="60"/>
                    <a:pt x="164" y="51"/>
                    <a:pt x="153" y="51"/>
                  </a:cubicBezTo>
                  <a:close/>
                  <a:moveTo>
                    <a:pt x="153" y="83"/>
                  </a:moveTo>
                  <a:cubicBezTo>
                    <a:pt x="146" y="83"/>
                    <a:pt x="141" y="78"/>
                    <a:pt x="141" y="71"/>
                  </a:cubicBezTo>
                  <a:cubicBezTo>
                    <a:pt x="141" y="64"/>
                    <a:pt x="146" y="59"/>
                    <a:pt x="153" y="59"/>
                  </a:cubicBezTo>
                  <a:cubicBezTo>
                    <a:pt x="160" y="59"/>
                    <a:pt x="165" y="64"/>
                    <a:pt x="165" y="71"/>
                  </a:cubicBezTo>
                  <a:cubicBezTo>
                    <a:pt x="165" y="78"/>
                    <a:pt x="160" y="83"/>
                    <a:pt x="153" y="83"/>
                  </a:cubicBezTo>
                  <a:close/>
                  <a:moveTo>
                    <a:pt x="47" y="77"/>
                  </a:moveTo>
                  <a:cubicBezTo>
                    <a:pt x="41" y="83"/>
                    <a:pt x="41" y="83"/>
                    <a:pt x="41" y="83"/>
                  </a:cubicBezTo>
                  <a:cubicBezTo>
                    <a:pt x="44" y="86"/>
                    <a:pt x="47" y="87"/>
                    <a:pt x="51" y="87"/>
                  </a:cubicBezTo>
                  <a:cubicBezTo>
                    <a:pt x="55" y="87"/>
                    <a:pt x="58" y="86"/>
                    <a:pt x="61" y="83"/>
                  </a:cubicBezTo>
                  <a:cubicBezTo>
                    <a:pt x="66" y="77"/>
                    <a:pt x="66" y="69"/>
                    <a:pt x="61" y="63"/>
                  </a:cubicBezTo>
                  <a:cubicBezTo>
                    <a:pt x="56" y="58"/>
                    <a:pt x="46" y="58"/>
                    <a:pt x="41" y="6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9" y="66"/>
                    <a:pt x="53" y="66"/>
                    <a:pt x="55" y="69"/>
                  </a:cubicBezTo>
                  <a:cubicBezTo>
                    <a:pt x="58" y="71"/>
                    <a:pt x="58" y="75"/>
                    <a:pt x="55" y="77"/>
                  </a:cubicBezTo>
                  <a:cubicBezTo>
                    <a:pt x="53" y="80"/>
                    <a:pt x="49" y="80"/>
                    <a:pt x="47" y="77"/>
                  </a:cubicBezTo>
                  <a:close/>
                  <a:moveTo>
                    <a:pt x="39" y="109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6" y="118"/>
                    <a:pt x="39" y="119"/>
                    <a:pt x="43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7" y="119"/>
                    <a:pt x="50" y="118"/>
                    <a:pt x="53" y="115"/>
                  </a:cubicBezTo>
                  <a:cubicBezTo>
                    <a:pt x="56" y="112"/>
                    <a:pt x="57" y="109"/>
                    <a:pt x="57" y="105"/>
                  </a:cubicBezTo>
                  <a:cubicBezTo>
                    <a:pt x="57" y="101"/>
                    <a:pt x="56" y="98"/>
                    <a:pt x="53" y="95"/>
                  </a:cubicBezTo>
                  <a:cubicBezTo>
                    <a:pt x="50" y="92"/>
                    <a:pt x="47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9" y="91"/>
                    <a:pt x="36" y="92"/>
                    <a:pt x="33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8"/>
                    <a:pt x="45" y="98"/>
                    <a:pt x="47" y="101"/>
                  </a:cubicBezTo>
                  <a:cubicBezTo>
                    <a:pt x="48" y="102"/>
                    <a:pt x="49" y="103"/>
                    <a:pt x="49" y="105"/>
                  </a:cubicBezTo>
                  <a:cubicBezTo>
                    <a:pt x="49" y="107"/>
                    <a:pt x="48" y="108"/>
                    <a:pt x="47" y="109"/>
                  </a:cubicBezTo>
                  <a:cubicBezTo>
                    <a:pt x="45" y="112"/>
                    <a:pt x="41" y="112"/>
                    <a:pt x="39" y="109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47" y="123"/>
                    <a:pt x="44" y="124"/>
                    <a:pt x="41" y="127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9" y="130"/>
                    <a:pt x="53" y="130"/>
                    <a:pt x="55" y="133"/>
                  </a:cubicBezTo>
                  <a:cubicBezTo>
                    <a:pt x="56" y="134"/>
                    <a:pt x="57" y="135"/>
                    <a:pt x="57" y="137"/>
                  </a:cubicBezTo>
                  <a:cubicBezTo>
                    <a:pt x="57" y="139"/>
                    <a:pt x="56" y="140"/>
                    <a:pt x="55" y="141"/>
                  </a:cubicBezTo>
                  <a:cubicBezTo>
                    <a:pt x="53" y="144"/>
                    <a:pt x="49" y="144"/>
                    <a:pt x="47" y="141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4" y="150"/>
                    <a:pt x="47" y="151"/>
                    <a:pt x="51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5" y="151"/>
                    <a:pt x="58" y="150"/>
                    <a:pt x="61" y="147"/>
                  </a:cubicBezTo>
                  <a:cubicBezTo>
                    <a:pt x="64" y="144"/>
                    <a:pt x="65" y="141"/>
                    <a:pt x="65" y="137"/>
                  </a:cubicBezTo>
                  <a:cubicBezTo>
                    <a:pt x="65" y="133"/>
                    <a:pt x="64" y="130"/>
                    <a:pt x="61" y="127"/>
                  </a:cubicBezTo>
                  <a:cubicBezTo>
                    <a:pt x="58" y="124"/>
                    <a:pt x="55" y="123"/>
                    <a:pt x="51" y="123"/>
                  </a:cubicBezTo>
                  <a:close/>
                  <a:moveTo>
                    <a:pt x="75" y="143"/>
                  </a:moveTo>
                  <a:cubicBezTo>
                    <a:pt x="71" y="143"/>
                    <a:pt x="68" y="144"/>
                    <a:pt x="65" y="147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3" y="150"/>
                    <a:pt x="77" y="150"/>
                    <a:pt x="79" y="153"/>
                  </a:cubicBezTo>
                  <a:cubicBezTo>
                    <a:pt x="80" y="154"/>
                    <a:pt x="81" y="155"/>
                    <a:pt x="81" y="157"/>
                  </a:cubicBezTo>
                  <a:cubicBezTo>
                    <a:pt x="81" y="159"/>
                    <a:pt x="80" y="160"/>
                    <a:pt x="79" y="161"/>
                  </a:cubicBezTo>
                  <a:cubicBezTo>
                    <a:pt x="77" y="164"/>
                    <a:pt x="73" y="164"/>
                    <a:pt x="71" y="16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8" y="170"/>
                    <a:pt x="71" y="171"/>
                    <a:pt x="75" y="171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9" y="171"/>
                    <a:pt x="82" y="170"/>
                    <a:pt x="85" y="167"/>
                  </a:cubicBezTo>
                  <a:cubicBezTo>
                    <a:pt x="88" y="164"/>
                    <a:pt x="89" y="161"/>
                    <a:pt x="89" y="157"/>
                  </a:cubicBezTo>
                  <a:cubicBezTo>
                    <a:pt x="89" y="153"/>
                    <a:pt x="88" y="150"/>
                    <a:pt x="85" y="147"/>
                  </a:cubicBezTo>
                  <a:cubicBezTo>
                    <a:pt x="82" y="144"/>
                    <a:pt x="79" y="143"/>
                    <a:pt x="75" y="1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6" name="Grupa 45"/>
          <p:cNvGrpSpPr/>
          <p:nvPr/>
        </p:nvGrpSpPr>
        <p:grpSpPr>
          <a:xfrm>
            <a:off x="7019878" y="4813744"/>
            <a:ext cx="616220" cy="616220"/>
            <a:chOff x="5495878" y="4813744"/>
            <a:chExt cx="616220" cy="616220"/>
          </a:xfrm>
        </p:grpSpPr>
        <p:sp>
          <p:nvSpPr>
            <p:cNvPr id="334" name="Oval 609"/>
            <p:cNvSpPr>
              <a:spLocks noChangeArrowheads="1"/>
            </p:cNvSpPr>
            <p:nvPr/>
          </p:nvSpPr>
          <p:spPr bwMode="auto">
            <a:xfrm>
              <a:off x="5495878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691"/>
            <p:cNvSpPr>
              <a:spLocks noEditPoints="1"/>
            </p:cNvSpPr>
            <p:nvPr/>
          </p:nvSpPr>
          <p:spPr bwMode="auto">
            <a:xfrm>
              <a:off x="5624370" y="4910565"/>
              <a:ext cx="393621" cy="390906"/>
            </a:xfrm>
            <a:custGeom>
              <a:avLst/>
              <a:gdLst>
                <a:gd name="T0" fmla="*/ 68 w 184"/>
                <a:gd name="T1" fmla="*/ 95 h 183"/>
                <a:gd name="T2" fmla="*/ 68 w 184"/>
                <a:gd name="T3" fmla="*/ 135 h 183"/>
                <a:gd name="T4" fmla="*/ 56 w 184"/>
                <a:gd name="T5" fmla="*/ 115 h 183"/>
                <a:gd name="T6" fmla="*/ 80 w 184"/>
                <a:gd name="T7" fmla="*/ 115 h 183"/>
                <a:gd name="T8" fmla="*/ 56 w 184"/>
                <a:gd name="T9" fmla="*/ 115 h 183"/>
                <a:gd name="T10" fmla="*/ 68 w 184"/>
                <a:gd name="T11" fmla="*/ 79 h 183"/>
                <a:gd name="T12" fmla="*/ 48 w 184"/>
                <a:gd name="T13" fmla="*/ 95 h 183"/>
                <a:gd name="T14" fmla="*/ 68 w 184"/>
                <a:gd name="T15" fmla="*/ 143 h 183"/>
                <a:gd name="T16" fmla="*/ 93 w 184"/>
                <a:gd name="T17" fmla="*/ 140 h 183"/>
                <a:gd name="T18" fmla="*/ 68 w 184"/>
                <a:gd name="T19" fmla="*/ 143 h 183"/>
                <a:gd name="T20" fmla="*/ 31 w 184"/>
                <a:gd name="T21" fmla="*/ 78 h 183"/>
                <a:gd name="T22" fmla="*/ 68 w 184"/>
                <a:gd name="T23" fmla="*/ 71 h 183"/>
                <a:gd name="T24" fmla="*/ 68 w 184"/>
                <a:gd name="T25" fmla="*/ 159 h 183"/>
                <a:gd name="T26" fmla="*/ 105 w 184"/>
                <a:gd name="T27" fmla="*/ 152 h 183"/>
                <a:gd name="T28" fmla="*/ 68 w 184"/>
                <a:gd name="T29" fmla="*/ 159 h 183"/>
                <a:gd name="T30" fmla="*/ 162 w 184"/>
                <a:gd name="T31" fmla="*/ 41 h 183"/>
                <a:gd name="T32" fmla="*/ 148 w 184"/>
                <a:gd name="T33" fmla="*/ 47 h 183"/>
                <a:gd name="T34" fmla="*/ 142 w 184"/>
                <a:gd name="T35" fmla="*/ 86 h 183"/>
                <a:gd name="T36" fmla="*/ 136 w 184"/>
                <a:gd name="T37" fmla="*/ 85 h 183"/>
                <a:gd name="T38" fmla="*/ 116 w 184"/>
                <a:gd name="T39" fmla="*/ 67 h 183"/>
                <a:gd name="T40" fmla="*/ 118 w 184"/>
                <a:gd name="T41" fmla="*/ 37 h 183"/>
                <a:gd name="T42" fmla="*/ 138 w 184"/>
                <a:gd name="T43" fmla="*/ 46 h 183"/>
                <a:gd name="T44" fmla="*/ 144 w 184"/>
                <a:gd name="T45" fmla="*/ 43 h 183"/>
                <a:gd name="T46" fmla="*/ 140 w 184"/>
                <a:gd name="T47" fmla="*/ 22 h 183"/>
                <a:gd name="T48" fmla="*/ 113 w 184"/>
                <a:gd name="T49" fmla="*/ 1 h 183"/>
                <a:gd name="T50" fmla="*/ 108 w 184"/>
                <a:gd name="T51" fmla="*/ 50 h 183"/>
                <a:gd name="T52" fmla="*/ 101 w 184"/>
                <a:gd name="T53" fmla="*/ 48 h 183"/>
                <a:gd name="T54" fmla="*/ 86 w 184"/>
                <a:gd name="T55" fmla="*/ 50 h 183"/>
                <a:gd name="T56" fmla="*/ 0 w 184"/>
                <a:gd name="T57" fmla="*/ 115 h 183"/>
                <a:gd name="T58" fmla="*/ 135 w 184"/>
                <a:gd name="T59" fmla="*/ 125 h 183"/>
                <a:gd name="T60" fmla="*/ 156 w 184"/>
                <a:gd name="T61" fmla="*/ 105 h 183"/>
                <a:gd name="T62" fmla="*/ 158 w 184"/>
                <a:gd name="T63" fmla="*/ 76 h 183"/>
                <a:gd name="T64" fmla="*/ 178 w 184"/>
                <a:gd name="T65" fmla="*/ 85 h 183"/>
                <a:gd name="T66" fmla="*/ 184 w 184"/>
                <a:gd name="T67" fmla="*/ 81 h 183"/>
                <a:gd name="T68" fmla="*/ 180 w 184"/>
                <a:gd name="T69" fmla="*/ 60 h 183"/>
                <a:gd name="T70" fmla="*/ 135 w 184"/>
                <a:gd name="T71" fmla="*/ 27 h 183"/>
                <a:gd name="T72" fmla="*/ 136 w 184"/>
                <a:gd name="T73" fmla="*/ 36 h 183"/>
                <a:gd name="T74" fmla="*/ 120 w 184"/>
                <a:gd name="T75" fmla="*/ 29 h 183"/>
                <a:gd name="T76" fmla="*/ 116 w 184"/>
                <a:gd name="T77" fmla="*/ 9 h 183"/>
                <a:gd name="T78" fmla="*/ 96 w 184"/>
                <a:gd name="T79" fmla="*/ 55 h 183"/>
                <a:gd name="T80" fmla="*/ 108 w 184"/>
                <a:gd name="T81" fmla="*/ 58 h 183"/>
                <a:gd name="T82" fmla="*/ 96 w 184"/>
                <a:gd name="T83" fmla="*/ 79 h 183"/>
                <a:gd name="T84" fmla="*/ 96 w 184"/>
                <a:gd name="T85" fmla="*/ 55 h 183"/>
                <a:gd name="T86" fmla="*/ 8 w 184"/>
                <a:gd name="T87" fmla="*/ 115 h 183"/>
                <a:gd name="T88" fmla="*/ 79 w 184"/>
                <a:gd name="T89" fmla="*/ 56 h 183"/>
                <a:gd name="T90" fmla="*/ 96 w 184"/>
                <a:gd name="T91" fmla="*/ 87 h 183"/>
                <a:gd name="T92" fmla="*/ 123 w 184"/>
                <a:gd name="T93" fmla="*/ 91 h 183"/>
                <a:gd name="T94" fmla="*/ 127 w 184"/>
                <a:gd name="T95" fmla="*/ 123 h 183"/>
                <a:gd name="T96" fmla="*/ 148 w 184"/>
                <a:gd name="T97" fmla="*/ 105 h 183"/>
                <a:gd name="T98" fmla="*/ 124 w 184"/>
                <a:gd name="T99" fmla="*/ 105 h 183"/>
                <a:gd name="T100" fmla="*/ 139 w 184"/>
                <a:gd name="T101" fmla="*/ 94 h 183"/>
                <a:gd name="T102" fmla="*/ 148 w 184"/>
                <a:gd name="T103" fmla="*/ 105 h 183"/>
                <a:gd name="T104" fmla="*/ 166 w 184"/>
                <a:gd name="T105" fmla="*/ 69 h 183"/>
                <a:gd name="T106" fmla="*/ 156 w 184"/>
                <a:gd name="T107" fmla="*/ 68 h 183"/>
                <a:gd name="T108" fmla="*/ 156 w 184"/>
                <a:gd name="T109" fmla="*/ 47 h 183"/>
                <a:gd name="T110" fmla="*/ 176 w 184"/>
                <a:gd name="T111" fmla="*/ 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83">
                  <a:moveTo>
                    <a:pt x="88" y="115"/>
                  </a:moveTo>
                  <a:cubicBezTo>
                    <a:pt x="88" y="104"/>
                    <a:pt x="79" y="95"/>
                    <a:pt x="68" y="95"/>
                  </a:cubicBezTo>
                  <a:cubicBezTo>
                    <a:pt x="57" y="95"/>
                    <a:pt x="48" y="104"/>
                    <a:pt x="48" y="115"/>
                  </a:cubicBezTo>
                  <a:cubicBezTo>
                    <a:pt x="48" y="126"/>
                    <a:pt x="57" y="135"/>
                    <a:pt x="68" y="135"/>
                  </a:cubicBezTo>
                  <a:cubicBezTo>
                    <a:pt x="79" y="135"/>
                    <a:pt x="88" y="126"/>
                    <a:pt x="88" y="115"/>
                  </a:cubicBezTo>
                  <a:close/>
                  <a:moveTo>
                    <a:pt x="56" y="115"/>
                  </a:moveTo>
                  <a:cubicBezTo>
                    <a:pt x="56" y="108"/>
                    <a:pt x="61" y="103"/>
                    <a:pt x="68" y="103"/>
                  </a:cubicBezTo>
                  <a:cubicBezTo>
                    <a:pt x="75" y="103"/>
                    <a:pt x="80" y="108"/>
                    <a:pt x="80" y="115"/>
                  </a:cubicBezTo>
                  <a:cubicBezTo>
                    <a:pt x="80" y="122"/>
                    <a:pt x="75" y="127"/>
                    <a:pt x="68" y="127"/>
                  </a:cubicBezTo>
                  <a:cubicBezTo>
                    <a:pt x="61" y="127"/>
                    <a:pt x="56" y="122"/>
                    <a:pt x="56" y="115"/>
                  </a:cubicBezTo>
                  <a:close/>
                  <a:moveTo>
                    <a:pt x="68" y="87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58" y="79"/>
                    <a:pt x="49" y="83"/>
                    <a:pt x="43" y="9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3" y="90"/>
                    <a:pt x="61" y="87"/>
                    <a:pt x="68" y="87"/>
                  </a:cubicBezTo>
                  <a:close/>
                  <a:moveTo>
                    <a:pt x="68" y="143"/>
                  </a:moveTo>
                  <a:cubicBezTo>
                    <a:pt x="68" y="151"/>
                    <a:pt x="68" y="151"/>
                    <a:pt x="68" y="151"/>
                  </a:cubicBezTo>
                  <a:cubicBezTo>
                    <a:pt x="78" y="151"/>
                    <a:pt x="87" y="147"/>
                    <a:pt x="93" y="140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3" y="140"/>
                    <a:pt x="75" y="143"/>
                    <a:pt x="68" y="143"/>
                  </a:cubicBezTo>
                  <a:close/>
                  <a:moveTo>
                    <a:pt x="68" y="63"/>
                  </a:moveTo>
                  <a:cubicBezTo>
                    <a:pt x="54" y="63"/>
                    <a:pt x="41" y="68"/>
                    <a:pt x="31" y="78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45" y="76"/>
                    <a:pt x="56" y="71"/>
                    <a:pt x="68" y="71"/>
                  </a:cubicBezTo>
                  <a:lnTo>
                    <a:pt x="68" y="63"/>
                  </a:lnTo>
                  <a:close/>
                  <a:moveTo>
                    <a:pt x="68" y="159"/>
                  </a:moveTo>
                  <a:cubicBezTo>
                    <a:pt x="68" y="167"/>
                    <a:pt x="68" y="167"/>
                    <a:pt x="68" y="167"/>
                  </a:cubicBezTo>
                  <a:cubicBezTo>
                    <a:pt x="82" y="167"/>
                    <a:pt x="95" y="162"/>
                    <a:pt x="105" y="152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91" y="154"/>
                    <a:pt x="80" y="159"/>
                    <a:pt x="68" y="159"/>
                  </a:cubicBezTo>
                  <a:close/>
                  <a:moveTo>
                    <a:pt x="180" y="60"/>
                  </a:moveTo>
                  <a:cubicBezTo>
                    <a:pt x="162" y="41"/>
                    <a:pt x="162" y="41"/>
                    <a:pt x="162" y="41"/>
                  </a:cubicBezTo>
                  <a:cubicBezTo>
                    <a:pt x="159" y="39"/>
                    <a:pt x="156" y="38"/>
                    <a:pt x="153" y="40"/>
                  </a:cubicBezTo>
                  <a:cubicBezTo>
                    <a:pt x="150" y="41"/>
                    <a:pt x="148" y="44"/>
                    <a:pt x="148" y="47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0" y="86"/>
                    <a:pt x="138" y="85"/>
                    <a:pt x="136" y="85"/>
                  </a:cubicBezTo>
                  <a:cubicBezTo>
                    <a:pt x="134" y="85"/>
                    <a:pt x="132" y="86"/>
                    <a:pt x="130" y="86"/>
                  </a:cubicBezTo>
                  <a:cubicBezTo>
                    <a:pt x="126" y="79"/>
                    <a:pt x="122" y="73"/>
                    <a:pt x="116" y="67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39"/>
                    <a:pt x="117" y="38"/>
                    <a:pt x="118" y="37"/>
                  </a:cubicBezTo>
                  <a:cubicBezTo>
                    <a:pt x="119" y="37"/>
                    <a:pt x="120" y="36"/>
                    <a:pt x="122" y="37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9" y="47"/>
                    <a:pt x="141" y="47"/>
                    <a:pt x="142" y="46"/>
                  </a:cubicBezTo>
                  <a:cubicBezTo>
                    <a:pt x="143" y="46"/>
                    <a:pt x="144" y="44"/>
                    <a:pt x="144" y="4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7"/>
                    <a:pt x="143" y="24"/>
                    <a:pt x="140" y="2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19" y="1"/>
                    <a:pt x="116" y="0"/>
                    <a:pt x="113" y="1"/>
                  </a:cubicBezTo>
                  <a:cubicBezTo>
                    <a:pt x="110" y="3"/>
                    <a:pt x="108" y="5"/>
                    <a:pt x="108" y="9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0" y="47"/>
                    <a:pt x="98" y="47"/>
                    <a:pt x="96" y="47"/>
                  </a:cubicBezTo>
                  <a:cubicBezTo>
                    <a:pt x="92" y="47"/>
                    <a:pt x="89" y="48"/>
                    <a:pt x="86" y="50"/>
                  </a:cubicBezTo>
                  <a:cubicBezTo>
                    <a:pt x="81" y="48"/>
                    <a:pt x="74" y="47"/>
                    <a:pt x="68" y="47"/>
                  </a:cubicBezTo>
                  <a:cubicBezTo>
                    <a:pt x="31" y="47"/>
                    <a:pt x="0" y="78"/>
                    <a:pt x="0" y="115"/>
                  </a:cubicBezTo>
                  <a:cubicBezTo>
                    <a:pt x="0" y="152"/>
                    <a:pt x="31" y="183"/>
                    <a:pt x="68" y="183"/>
                  </a:cubicBezTo>
                  <a:cubicBezTo>
                    <a:pt x="102" y="183"/>
                    <a:pt x="130" y="158"/>
                    <a:pt x="135" y="125"/>
                  </a:cubicBezTo>
                  <a:cubicBezTo>
                    <a:pt x="135" y="125"/>
                    <a:pt x="136" y="125"/>
                    <a:pt x="136" y="125"/>
                  </a:cubicBezTo>
                  <a:cubicBezTo>
                    <a:pt x="147" y="125"/>
                    <a:pt x="156" y="116"/>
                    <a:pt x="156" y="105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7"/>
                    <a:pt x="157" y="76"/>
                    <a:pt x="158" y="76"/>
                  </a:cubicBezTo>
                  <a:cubicBezTo>
                    <a:pt x="159" y="75"/>
                    <a:pt x="160" y="75"/>
                    <a:pt x="162" y="76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6"/>
                    <a:pt x="181" y="86"/>
                    <a:pt x="182" y="85"/>
                  </a:cubicBezTo>
                  <a:cubicBezTo>
                    <a:pt x="183" y="84"/>
                    <a:pt x="184" y="83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65"/>
                    <a:pt x="183" y="62"/>
                    <a:pt x="180" y="60"/>
                  </a:cubicBezTo>
                  <a:close/>
                  <a:moveTo>
                    <a:pt x="116" y="9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6" y="28"/>
                    <a:pt x="136" y="29"/>
                    <a:pt x="136" y="30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4" y="29"/>
                    <a:pt x="122" y="29"/>
                    <a:pt x="120" y="29"/>
                  </a:cubicBezTo>
                  <a:cubicBezTo>
                    <a:pt x="119" y="29"/>
                    <a:pt x="117" y="29"/>
                    <a:pt x="116" y="2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lose/>
                  <a:moveTo>
                    <a:pt x="96" y="55"/>
                  </a:moveTo>
                  <a:cubicBezTo>
                    <a:pt x="97" y="55"/>
                    <a:pt x="98" y="55"/>
                    <a:pt x="99" y="56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74"/>
                    <a:pt x="103" y="79"/>
                    <a:pt x="96" y="79"/>
                  </a:cubicBezTo>
                  <a:cubicBezTo>
                    <a:pt x="89" y="79"/>
                    <a:pt x="84" y="74"/>
                    <a:pt x="84" y="67"/>
                  </a:cubicBezTo>
                  <a:cubicBezTo>
                    <a:pt x="84" y="60"/>
                    <a:pt x="89" y="55"/>
                    <a:pt x="96" y="55"/>
                  </a:cubicBezTo>
                  <a:close/>
                  <a:moveTo>
                    <a:pt x="68" y="175"/>
                  </a:moveTo>
                  <a:cubicBezTo>
                    <a:pt x="35" y="175"/>
                    <a:pt x="8" y="148"/>
                    <a:pt x="8" y="115"/>
                  </a:cubicBezTo>
                  <a:cubicBezTo>
                    <a:pt x="8" y="82"/>
                    <a:pt x="35" y="55"/>
                    <a:pt x="68" y="55"/>
                  </a:cubicBezTo>
                  <a:cubicBezTo>
                    <a:pt x="72" y="55"/>
                    <a:pt x="76" y="55"/>
                    <a:pt x="79" y="56"/>
                  </a:cubicBezTo>
                  <a:cubicBezTo>
                    <a:pt x="77" y="59"/>
                    <a:pt x="76" y="63"/>
                    <a:pt x="76" y="67"/>
                  </a:cubicBezTo>
                  <a:cubicBezTo>
                    <a:pt x="76" y="78"/>
                    <a:pt x="85" y="87"/>
                    <a:pt x="96" y="87"/>
                  </a:cubicBezTo>
                  <a:cubicBezTo>
                    <a:pt x="104" y="87"/>
                    <a:pt x="110" y="83"/>
                    <a:pt x="114" y="76"/>
                  </a:cubicBezTo>
                  <a:cubicBezTo>
                    <a:pt x="117" y="80"/>
                    <a:pt x="120" y="85"/>
                    <a:pt x="123" y="91"/>
                  </a:cubicBezTo>
                  <a:cubicBezTo>
                    <a:pt x="119" y="94"/>
                    <a:pt x="116" y="99"/>
                    <a:pt x="116" y="105"/>
                  </a:cubicBezTo>
                  <a:cubicBezTo>
                    <a:pt x="116" y="113"/>
                    <a:pt x="121" y="120"/>
                    <a:pt x="127" y="123"/>
                  </a:cubicBezTo>
                  <a:cubicBezTo>
                    <a:pt x="123" y="152"/>
                    <a:pt x="98" y="175"/>
                    <a:pt x="68" y="175"/>
                  </a:cubicBezTo>
                  <a:close/>
                  <a:moveTo>
                    <a:pt x="148" y="105"/>
                  </a:moveTo>
                  <a:cubicBezTo>
                    <a:pt x="148" y="112"/>
                    <a:pt x="143" y="117"/>
                    <a:pt x="136" y="117"/>
                  </a:cubicBezTo>
                  <a:cubicBezTo>
                    <a:pt x="129" y="117"/>
                    <a:pt x="124" y="112"/>
                    <a:pt x="124" y="105"/>
                  </a:cubicBezTo>
                  <a:cubicBezTo>
                    <a:pt x="124" y="99"/>
                    <a:pt x="129" y="93"/>
                    <a:pt x="136" y="93"/>
                  </a:cubicBezTo>
                  <a:cubicBezTo>
                    <a:pt x="137" y="93"/>
                    <a:pt x="138" y="94"/>
                    <a:pt x="139" y="94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05"/>
                  </a:lnTo>
                  <a:close/>
                  <a:moveTo>
                    <a:pt x="176" y="74"/>
                  </a:moveTo>
                  <a:cubicBezTo>
                    <a:pt x="166" y="69"/>
                    <a:pt x="166" y="69"/>
                    <a:pt x="166" y="69"/>
                  </a:cubicBezTo>
                  <a:cubicBezTo>
                    <a:pt x="164" y="68"/>
                    <a:pt x="162" y="67"/>
                    <a:pt x="160" y="67"/>
                  </a:cubicBezTo>
                  <a:cubicBezTo>
                    <a:pt x="159" y="67"/>
                    <a:pt x="157" y="67"/>
                    <a:pt x="156" y="6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6" y="67"/>
                    <a:pt x="176" y="68"/>
                    <a:pt x="176" y="69"/>
                  </a:cubicBezTo>
                  <a:lnTo>
                    <a:pt x="176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1" name="Grupa 40"/>
          <p:cNvGrpSpPr/>
          <p:nvPr/>
        </p:nvGrpSpPr>
        <p:grpSpPr>
          <a:xfrm>
            <a:off x="2912650" y="4813744"/>
            <a:ext cx="616220" cy="616220"/>
            <a:chOff x="1388650" y="4813744"/>
            <a:chExt cx="616220" cy="616220"/>
          </a:xfrm>
        </p:grpSpPr>
        <p:sp>
          <p:nvSpPr>
            <p:cNvPr id="338" name="Oval 615"/>
            <p:cNvSpPr>
              <a:spLocks noChangeArrowheads="1"/>
            </p:cNvSpPr>
            <p:nvPr/>
          </p:nvSpPr>
          <p:spPr bwMode="auto">
            <a:xfrm>
              <a:off x="1388650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707"/>
            <p:cNvSpPr>
              <a:spLocks noEditPoints="1"/>
            </p:cNvSpPr>
            <p:nvPr/>
          </p:nvSpPr>
          <p:spPr bwMode="auto">
            <a:xfrm>
              <a:off x="1577769" y="4942236"/>
              <a:ext cx="238887" cy="359235"/>
            </a:xfrm>
            <a:custGeom>
              <a:avLst/>
              <a:gdLst>
                <a:gd name="T0" fmla="*/ 112 w 112"/>
                <a:gd name="T1" fmla="*/ 8 h 168"/>
                <a:gd name="T2" fmla="*/ 20 w 112"/>
                <a:gd name="T3" fmla="*/ 0 h 168"/>
                <a:gd name="T4" fmla="*/ 0 w 112"/>
                <a:gd name="T5" fmla="*/ 148 h 168"/>
                <a:gd name="T6" fmla="*/ 108 w 112"/>
                <a:gd name="T7" fmla="*/ 168 h 168"/>
                <a:gd name="T8" fmla="*/ 112 w 112"/>
                <a:gd name="T9" fmla="*/ 36 h 168"/>
                <a:gd name="T10" fmla="*/ 56 w 112"/>
                <a:gd name="T11" fmla="*/ 32 h 168"/>
                <a:gd name="T12" fmla="*/ 112 w 112"/>
                <a:gd name="T13" fmla="*/ 24 h 168"/>
                <a:gd name="T14" fmla="*/ 16 w 112"/>
                <a:gd name="T15" fmla="*/ 16 h 168"/>
                <a:gd name="T16" fmla="*/ 24 w 112"/>
                <a:gd name="T17" fmla="*/ 24 h 168"/>
                <a:gd name="T18" fmla="*/ 20 w 112"/>
                <a:gd name="T19" fmla="*/ 32 h 168"/>
                <a:gd name="T20" fmla="*/ 8 w 112"/>
                <a:gd name="T21" fmla="*/ 19 h 168"/>
                <a:gd name="T22" fmla="*/ 32 w 112"/>
                <a:gd name="T23" fmla="*/ 24 h 168"/>
                <a:gd name="T24" fmla="*/ 48 w 112"/>
                <a:gd name="T25" fmla="*/ 66 h 168"/>
                <a:gd name="T26" fmla="*/ 40 w 112"/>
                <a:gd name="T27" fmla="*/ 60 h 168"/>
                <a:gd name="T28" fmla="*/ 32 w 112"/>
                <a:gd name="T29" fmla="*/ 66 h 168"/>
                <a:gd name="T30" fmla="*/ 20 w 112"/>
                <a:gd name="T31" fmla="*/ 40 h 168"/>
                <a:gd name="T32" fmla="*/ 24 w 112"/>
                <a:gd name="T33" fmla="*/ 76 h 168"/>
                <a:gd name="T34" fmla="*/ 31 w 112"/>
                <a:gd name="T35" fmla="*/ 79 h 168"/>
                <a:gd name="T36" fmla="*/ 49 w 112"/>
                <a:gd name="T37" fmla="*/ 79 h 168"/>
                <a:gd name="T38" fmla="*/ 54 w 112"/>
                <a:gd name="T39" fmla="*/ 80 h 168"/>
                <a:gd name="T40" fmla="*/ 56 w 112"/>
                <a:gd name="T41" fmla="*/ 40 h 168"/>
                <a:gd name="T42" fmla="*/ 104 w 112"/>
                <a:gd name="T43" fmla="*/ 160 h 168"/>
                <a:gd name="T44" fmla="*/ 8 w 112"/>
                <a:gd name="T45" fmla="*/ 148 h 168"/>
                <a:gd name="T46" fmla="*/ 20 w 112"/>
                <a:gd name="T47" fmla="*/ 40 h 168"/>
                <a:gd name="T48" fmla="*/ 36 w 112"/>
                <a:gd name="T49" fmla="*/ 132 h 168"/>
                <a:gd name="T50" fmla="*/ 44 w 112"/>
                <a:gd name="T51" fmla="*/ 126 h 168"/>
                <a:gd name="T52" fmla="*/ 55 w 112"/>
                <a:gd name="T53" fmla="*/ 131 h 168"/>
                <a:gd name="T54" fmla="*/ 65 w 112"/>
                <a:gd name="T55" fmla="*/ 131 h 168"/>
                <a:gd name="T56" fmla="*/ 76 w 112"/>
                <a:gd name="T57" fmla="*/ 126 h 168"/>
                <a:gd name="T58" fmla="*/ 87 w 112"/>
                <a:gd name="T59" fmla="*/ 125 h 168"/>
                <a:gd name="T60" fmla="*/ 73 w 112"/>
                <a:gd name="T61" fmla="*/ 117 h 168"/>
                <a:gd name="T62" fmla="*/ 63 w 112"/>
                <a:gd name="T63" fmla="*/ 117 h 168"/>
                <a:gd name="T64" fmla="*/ 52 w 112"/>
                <a:gd name="T65" fmla="*/ 122 h 168"/>
                <a:gd name="T66" fmla="*/ 44 w 112"/>
                <a:gd name="T67" fmla="*/ 116 h 168"/>
                <a:gd name="T68" fmla="*/ 41 w 112"/>
                <a:gd name="T69" fmla="*/ 117 h 168"/>
                <a:gd name="T70" fmla="*/ 31 w 112"/>
                <a:gd name="T71" fmla="*/ 117 h 168"/>
                <a:gd name="T72" fmla="*/ 33 w 112"/>
                <a:gd name="T73" fmla="*/ 131 h 168"/>
                <a:gd name="T74" fmla="*/ 36 w 112"/>
                <a:gd name="T75" fmla="*/ 108 h 168"/>
                <a:gd name="T76" fmla="*/ 39 w 112"/>
                <a:gd name="T77" fmla="*/ 107 h 168"/>
                <a:gd name="T78" fmla="*/ 49 w 112"/>
                <a:gd name="T79" fmla="*/ 107 h 168"/>
                <a:gd name="T80" fmla="*/ 60 w 112"/>
                <a:gd name="T81" fmla="*/ 102 h 168"/>
                <a:gd name="T82" fmla="*/ 71 w 112"/>
                <a:gd name="T83" fmla="*/ 107 h 168"/>
                <a:gd name="T84" fmla="*/ 81 w 112"/>
                <a:gd name="T85" fmla="*/ 107 h 168"/>
                <a:gd name="T86" fmla="*/ 79 w 112"/>
                <a:gd name="T87" fmla="*/ 93 h 168"/>
                <a:gd name="T88" fmla="*/ 68 w 112"/>
                <a:gd name="T89" fmla="*/ 98 h 168"/>
                <a:gd name="T90" fmla="*/ 57 w 112"/>
                <a:gd name="T91" fmla="*/ 93 h 168"/>
                <a:gd name="T92" fmla="*/ 47 w 112"/>
                <a:gd name="T93" fmla="*/ 93 h 168"/>
                <a:gd name="T94" fmla="*/ 44 w 112"/>
                <a:gd name="T95" fmla="*/ 92 h 168"/>
                <a:gd name="T96" fmla="*/ 36 w 112"/>
                <a:gd name="T97" fmla="*/ 98 h 168"/>
                <a:gd name="T98" fmla="*/ 25 w 112"/>
                <a:gd name="T99" fmla="*/ 99 h 168"/>
                <a:gd name="T100" fmla="*/ 36 w 112"/>
                <a:gd name="T101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168">
                  <a:moveTo>
                    <a:pt x="20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9"/>
                    <a:pt x="9" y="168"/>
                    <a:pt x="20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0" y="168"/>
                    <a:pt x="112" y="166"/>
                    <a:pt x="112" y="164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4"/>
                    <a:pt x="110" y="32"/>
                    <a:pt x="108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3" y="32"/>
                    <a:pt x="8" y="27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3"/>
                    <a:pt x="14" y="8"/>
                    <a:pt x="20" y="8"/>
                  </a:cubicBezTo>
                  <a:close/>
                  <a:moveTo>
                    <a:pt x="32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0"/>
                    <a:pt x="41" y="60"/>
                    <a:pt x="40" y="60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2" y="66"/>
                    <a:pt x="32" y="66"/>
                    <a:pt x="32" y="66"/>
                  </a:cubicBezTo>
                  <a:lnTo>
                    <a:pt x="32" y="24"/>
                  </a:lnTo>
                  <a:close/>
                  <a:moveTo>
                    <a:pt x="20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8"/>
                    <a:pt x="25" y="79"/>
                    <a:pt x="26" y="80"/>
                  </a:cubicBezTo>
                  <a:cubicBezTo>
                    <a:pt x="28" y="80"/>
                    <a:pt x="30" y="80"/>
                    <a:pt x="31" y="7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0" y="80"/>
                    <a:pt x="51" y="80"/>
                    <a:pt x="52" y="80"/>
                  </a:cubicBezTo>
                  <a:cubicBezTo>
                    <a:pt x="53" y="80"/>
                    <a:pt x="53" y="80"/>
                    <a:pt x="54" y="80"/>
                  </a:cubicBezTo>
                  <a:cubicBezTo>
                    <a:pt x="55" y="79"/>
                    <a:pt x="56" y="78"/>
                    <a:pt x="56" y="76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3" y="160"/>
                    <a:pt x="8" y="155"/>
                    <a:pt x="8" y="14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9"/>
                    <a:pt x="16" y="40"/>
                    <a:pt x="20" y="40"/>
                  </a:cubicBezTo>
                  <a:close/>
                  <a:moveTo>
                    <a:pt x="36" y="132"/>
                  </a:moveTo>
                  <a:cubicBezTo>
                    <a:pt x="36" y="132"/>
                    <a:pt x="36" y="132"/>
                    <a:pt x="36" y="132"/>
                  </a:cubicBezTo>
                  <a:cubicBezTo>
                    <a:pt x="37" y="132"/>
                    <a:pt x="38" y="132"/>
                    <a:pt x="39" y="131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1" y="132"/>
                    <a:pt x="53" y="132"/>
                    <a:pt x="55" y="131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9" y="132"/>
                    <a:pt x="71" y="131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7" y="116"/>
                    <a:pt x="75" y="116"/>
                    <a:pt x="73" y="117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1" y="116"/>
                    <a:pt x="59" y="116"/>
                    <a:pt x="57" y="117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6"/>
                    <a:pt x="45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6"/>
                    <a:pt x="42" y="116"/>
                    <a:pt x="41" y="117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4" y="132"/>
                    <a:pt x="35" y="132"/>
                    <a:pt x="36" y="132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8" y="108"/>
                    <a:pt x="39" y="107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7" y="108"/>
                    <a:pt x="69" y="108"/>
                    <a:pt x="71" y="107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7" y="92"/>
                    <a:pt x="75" y="92"/>
                    <a:pt x="73" y="93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1" y="92"/>
                    <a:pt x="59" y="92"/>
                    <a:pt x="57" y="93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2"/>
                    <a:pt x="42" y="92"/>
                    <a:pt x="41" y="93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8"/>
                    <a:pt x="35" y="108"/>
                    <a:pt x="36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4" name="Grupa 43"/>
          <p:cNvGrpSpPr/>
          <p:nvPr/>
        </p:nvGrpSpPr>
        <p:grpSpPr>
          <a:xfrm>
            <a:off x="5377529" y="4813744"/>
            <a:ext cx="616220" cy="616220"/>
            <a:chOff x="3853529" y="4813744"/>
            <a:chExt cx="616220" cy="616220"/>
          </a:xfrm>
        </p:grpSpPr>
        <p:sp>
          <p:nvSpPr>
            <p:cNvPr id="342" name="Oval 531"/>
            <p:cNvSpPr>
              <a:spLocks noChangeArrowheads="1"/>
            </p:cNvSpPr>
            <p:nvPr/>
          </p:nvSpPr>
          <p:spPr bwMode="auto">
            <a:xfrm>
              <a:off x="3853529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Freeform 711"/>
            <p:cNvSpPr>
              <a:spLocks noEditPoints="1"/>
            </p:cNvSpPr>
            <p:nvPr/>
          </p:nvSpPr>
          <p:spPr bwMode="auto">
            <a:xfrm>
              <a:off x="4007358" y="4942236"/>
              <a:ext cx="307658" cy="359235"/>
            </a:xfrm>
            <a:custGeom>
              <a:avLst/>
              <a:gdLst>
                <a:gd name="T0" fmla="*/ 112 w 144"/>
                <a:gd name="T1" fmla="*/ 0 h 168"/>
                <a:gd name="T2" fmla="*/ 0 w 144"/>
                <a:gd name="T3" fmla="*/ 32 h 168"/>
                <a:gd name="T4" fmla="*/ 28 w 144"/>
                <a:gd name="T5" fmla="*/ 68 h 168"/>
                <a:gd name="T6" fmla="*/ 36 w 144"/>
                <a:gd name="T7" fmla="*/ 129 h 168"/>
                <a:gd name="T8" fmla="*/ 29 w 144"/>
                <a:gd name="T9" fmla="*/ 144 h 168"/>
                <a:gd name="T10" fmla="*/ 20 w 144"/>
                <a:gd name="T11" fmla="*/ 168 h 168"/>
                <a:gd name="T12" fmla="*/ 28 w 144"/>
                <a:gd name="T13" fmla="*/ 156 h 168"/>
                <a:gd name="T14" fmla="*/ 112 w 144"/>
                <a:gd name="T15" fmla="*/ 152 h 168"/>
                <a:gd name="T16" fmla="*/ 116 w 144"/>
                <a:gd name="T17" fmla="*/ 168 h 168"/>
                <a:gd name="T18" fmla="*/ 124 w 144"/>
                <a:gd name="T19" fmla="*/ 156 h 168"/>
                <a:gd name="T20" fmla="*/ 116 w 144"/>
                <a:gd name="T21" fmla="*/ 140 h 168"/>
                <a:gd name="T22" fmla="*/ 108 w 144"/>
                <a:gd name="T23" fmla="*/ 79 h 168"/>
                <a:gd name="T24" fmla="*/ 115 w 144"/>
                <a:gd name="T25" fmla="*/ 64 h 168"/>
                <a:gd name="T26" fmla="*/ 104 w 144"/>
                <a:gd name="T27" fmla="*/ 144 h 168"/>
                <a:gd name="T28" fmla="*/ 36 w 144"/>
                <a:gd name="T29" fmla="*/ 140 h 168"/>
                <a:gd name="T30" fmla="*/ 60 w 144"/>
                <a:gd name="T31" fmla="*/ 136 h 168"/>
                <a:gd name="T32" fmla="*/ 44 w 144"/>
                <a:gd name="T33" fmla="*/ 128 h 168"/>
                <a:gd name="T34" fmla="*/ 100 w 144"/>
                <a:gd name="T35" fmla="*/ 80 h 168"/>
                <a:gd name="T36" fmla="*/ 84 w 144"/>
                <a:gd name="T37" fmla="*/ 128 h 168"/>
                <a:gd name="T38" fmla="*/ 104 w 144"/>
                <a:gd name="T39" fmla="*/ 136 h 168"/>
                <a:gd name="T40" fmla="*/ 104 w 144"/>
                <a:gd name="T41" fmla="*/ 144 h 168"/>
                <a:gd name="T42" fmla="*/ 40 w 144"/>
                <a:gd name="T43" fmla="*/ 72 h 168"/>
                <a:gd name="T44" fmla="*/ 40 w 144"/>
                <a:gd name="T45" fmla="*/ 64 h 168"/>
                <a:gd name="T46" fmla="*/ 60 w 144"/>
                <a:gd name="T47" fmla="*/ 56 h 168"/>
                <a:gd name="T48" fmla="*/ 52 w 144"/>
                <a:gd name="T49" fmla="*/ 44 h 168"/>
                <a:gd name="T50" fmla="*/ 96 w 144"/>
                <a:gd name="T51" fmla="*/ 32 h 168"/>
                <a:gd name="T52" fmla="*/ 96 w 144"/>
                <a:gd name="T53" fmla="*/ 56 h 168"/>
                <a:gd name="T54" fmla="*/ 84 w 144"/>
                <a:gd name="T55" fmla="*/ 64 h 168"/>
                <a:gd name="T56" fmla="*/ 108 w 144"/>
                <a:gd name="T57" fmla="*/ 68 h 168"/>
                <a:gd name="T58" fmla="*/ 112 w 144"/>
                <a:gd name="T59" fmla="*/ 56 h 168"/>
                <a:gd name="T60" fmla="*/ 112 w 144"/>
                <a:gd name="T61" fmla="*/ 32 h 168"/>
                <a:gd name="T62" fmla="*/ 112 w 144"/>
                <a:gd name="T63" fmla="*/ 40 h 168"/>
                <a:gd name="T64" fmla="*/ 124 w 144"/>
                <a:gd name="T65" fmla="*/ 36 h 168"/>
                <a:gd name="T66" fmla="*/ 32 w 144"/>
                <a:gd name="T67" fmla="*/ 24 h 168"/>
                <a:gd name="T68" fmla="*/ 32 w 144"/>
                <a:gd name="T69" fmla="*/ 48 h 168"/>
                <a:gd name="T70" fmla="*/ 28 w 144"/>
                <a:gd name="T71" fmla="*/ 36 h 168"/>
                <a:gd name="T72" fmla="*/ 44 w 144"/>
                <a:gd name="T73" fmla="*/ 44 h 168"/>
                <a:gd name="T74" fmla="*/ 8 w 144"/>
                <a:gd name="T75" fmla="*/ 32 h 168"/>
                <a:gd name="T76" fmla="*/ 112 w 144"/>
                <a:gd name="T77" fmla="*/ 8 h 168"/>
                <a:gd name="T78" fmla="*/ 112 w 144"/>
                <a:gd name="T79" fmla="*/ 56 h 168"/>
                <a:gd name="T80" fmla="*/ 76 w 144"/>
                <a:gd name="T81" fmla="*/ 120 h 168"/>
                <a:gd name="T82" fmla="*/ 68 w 144"/>
                <a:gd name="T83" fmla="*/ 88 h 168"/>
                <a:gd name="T84" fmla="*/ 92 w 144"/>
                <a:gd name="T85" fmla="*/ 88 h 168"/>
                <a:gd name="T86" fmla="*/ 84 w 144"/>
                <a:gd name="T87" fmla="*/ 120 h 168"/>
                <a:gd name="T88" fmla="*/ 92 w 144"/>
                <a:gd name="T89" fmla="*/ 88 h 168"/>
                <a:gd name="T90" fmla="*/ 60 w 144"/>
                <a:gd name="T91" fmla="*/ 120 h 168"/>
                <a:gd name="T92" fmla="*/ 52 w 144"/>
                <a:gd name="T93" fmla="*/ 88 h 168"/>
                <a:gd name="T94" fmla="*/ 60 w 144"/>
                <a:gd name="T95" fmla="*/ 48 h 168"/>
                <a:gd name="T96" fmla="*/ 68 w 144"/>
                <a:gd name="T97" fmla="*/ 40 h 168"/>
                <a:gd name="T98" fmla="*/ 60 w 144"/>
                <a:gd name="T99" fmla="*/ 48 h 168"/>
                <a:gd name="T100" fmla="*/ 76 w 144"/>
                <a:gd name="T101" fmla="*/ 40 h 168"/>
                <a:gd name="T102" fmla="*/ 84 w 144"/>
                <a:gd name="T10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68">
                  <a:moveTo>
                    <a:pt x="144" y="32"/>
                  </a:moveTo>
                  <a:cubicBezTo>
                    <a:pt x="144" y="14"/>
                    <a:pt x="130" y="0"/>
                    <a:pt x="11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3" y="62"/>
                    <a:pt x="29" y="64"/>
                  </a:cubicBezTo>
                  <a:cubicBezTo>
                    <a:pt x="28" y="65"/>
                    <a:pt x="28" y="67"/>
                    <a:pt x="28" y="68"/>
                  </a:cubicBezTo>
                  <a:cubicBezTo>
                    <a:pt x="28" y="73"/>
                    <a:pt x="31" y="78"/>
                    <a:pt x="36" y="7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1" y="130"/>
                    <a:pt x="28" y="135"/>
                    <a:pt x="28" y="140"/>
                  </a:cubicBezTo>
                  <a:cubicBezTo>
                    <a:pt x="28" y="142"/>
                    <a:pt x="28" y="143"/>
                    <a:pt x="29" y="144"/>
                  </a:cubicBezTo>
                  <a:cubicBezTo>
                    <a:pt x="24" y="146"/>
                    <a:pt x="20" y="150"/>
                    <a:pt x="20" y="156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30" y="152"/>
                    <a:pt x="3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4"/>
                    <a:pt x="116" y="156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0"/>
                    <a:pt x="120" y="146"/>
                    <a:pt x="115" y="144"/>
                  </a:cubicBezTo>
                  <a:cubicBezTo>
                    <a:pt x="116" y="143"/>
                    <a:pt x="116" y="142"/>
                    <a:pt x="116" y="140"/>
                  </a:cubicBezTo>
                  <a:cubicBezTo>
                    <a:pt x="116" y="135"/>
                    <a:pt x="113" y="130"/>
                    <a:pt x="108" y="12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13" y="78"/>
                    <a:pt x="116" y="73"/>
                    <a:pt x="116" y="68"/>
                  </a:cubicBezTo>
                  <a:cubicBezTo>
                    <a:pt x="116" y="67"/>
                    <a:pt x="116" y="65"/>
                    <a:pt x="115" y="64"/>
                  </a:cubicBezTo>
                  <a:cubicBezTo>
                    <a:pt x="131" y="62"/>
                    <a:pt x="144" y="49"/>
                    <a:pt x="144" y="32"/>
                  </a:cubicBezTo>
                  <a:close/>
                  <a:moveTo>
                    <a:pt x="10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38" y="144"/>
                    <a:pt x="36" y="142"/>
                    <a:pt x="36" y="140"/>
                  </a:cubicBezTo>
                  <a:cubicBezTo>
                    <a:pt x="36" y="138"/>
                    <a:pt x="38" y="136"/>
                    <a:pt x="40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6" y="136"/>
                    <a:pt x="108" y="138"/>
                    <a:pt x="108" y="140"/>
                  </a:cubicBezTo>
                  <a:cubicBezTo>
                    <a:pt x="108" y="142"/>
                    <a:pt x="106" y="144"/>
                    <a:pt x="104" y="144"/>
                  </a:cubicBezTo>
                  <a:close/>
                  <a:moveTo>
                    <a:pt x="104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38" y="72"/>
                    <a:pt x="36" y="70"/>
                    <a:pt x="36" y="68"/>
                  </a:cubicBezTo>
                  <a:cubicBezTo>
                    <a:pt x="36" y="66"/>
                    <a:pt x="38" y="64"/>
                    <a:pt x="4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49"/>
                    <a:pt x="52" y="44"/>
                  </a:cubicBezTo>
                  <a:cubicBezTo>
                    <a:pt x="52" y="39"/>
                    <a:pt x="50" y="35"/>
                    <a:pt x="4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5"/>
                    <a:pt x="92" y="39"/>
                    <a:pt x="92" y="44"/>
                  </a:cubicBezTo>
                  <a:cubicBezTo>
                    <a:pt x="92" y="49"/>
                    <a:pt x="94" y="53"/>
                    <a:pt x="96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4"/>
                    <a:pt x="108" y="66"/>
                    <a:pt x="108" y="68"/>
                  </a:cubicBezTo>
                  <a:cubicBezTo>
                    <a:pt x="108" y="70"/>
                    <a:pt x="106" y="72"/>
                    <a:pt x="104" y="72"/>
                  </a:cubicBezTo>
                  <a:close/>
                  <a:moveTo>
                    <a:pt x="112" y="56"/>
                  </a:moveTo>
                  <a:cubicBezTo>
                    <a:pt x="105" y="56"/>
                    <a:pt x="100" y="51"/>
                    <a:pt x="100" y="44"/>
                  </a:cubicBezTo>
                  <a:cubicBezTo>
                    <a:pt x="100" y="37"/>
                    <a:pt x="105" y="32"/>
                    <a:pt x="112" y="32"/>
                  </a:cubicBezTo>
                  <a:cubicBezTo>
                    <a:pt x="114" y="32"/>
                    <a:pt x="116" y="34"/>
                    <a:pt x="116" y="36"/>
                  </a:cubicBezTo>
                  <a:cubicBezTo>
                    <a:pt x="116" y="38"/>
                    <a:pt x="114" y="40"/>
                    <a:pt x="112" y="4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9" y="48"/>
                    <a:pt x="124" y="43"/>
                    <a:pt x="124" y="36"/>
                  </a:cubicBezTo>
                  <a:cubicBezTo>
                    <a:pt x="124" y="29"/>
                    <a:pt x="119" y="24"/>
                    <a:pt x="1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5" y="24"/>
                    <a:pt x="20" y="29"/>
                    <a:pt x="20" y="36"/>
                  </a:cubicBezTo>
                  <a:cubicBezTo>
                    <a:pt x="20" y="43"/>
                    <a:pt x="25" y="48"/>
                    <a:pt x="32" y="48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0"/>
                    <a:pt x="28" y="38"/>
                    <a:pt x="28" y="36"/>
                  </a:cubicBezTo>
                  <a:cubicBezTo>
                    <a:pt x="28" y="34"/>
                    <a:pt x="30" y="32"/>
                    <a:pt x="32" y="32"/>
                  </a:cubicBezTo>
                  <a:cubicBezTo>
                    <a:pt x="39" y="32"/>
                    <a:pt x="44" y="37"/>
                    <a:pt x="44" y="44"/>
                  </a:cubicBezTo>
                  <a:cubicBezTo>
                    <a:pt x="44" y="51"/>
                    <a:pt x="39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25" y="8"/>
                    <a:pt x="136" y="19"/>
                    <a:pt x="136" y="32"/>
                  </a:cubicBezTo>
                  <a:cubicBezTo>
                    <a:pt x="136" y="45"/>
                    <a:pt x="125" y="56"/>
                    <a:pt x="112" y="56"/>
                  </a:cubicBezTo>
                  <a:close/>
                  <a:moveTo>
                    <a:pt x="68" y="120"/>
                  </a:moveTo>
                  <a:cubicBezTo>
                    <a:pt x="76" y="120"/>
                    <a:pt x="76" y="120"/>
                    <a:pt x="76" y="12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68" y="88"/>
                    <a:pt x="68" y="88"/>
                    <a:pt x="68" y="88"/>
                  </a:cubicBezTo>
                  <a:lnTo>
                    <a:pt x="68" y="120"/>
                  </a:lnTo>
                  <a:close/>
                  <a:moveTo>
                    <a:pt x="92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88"/>
                  </a:lnTo>
                  <a:close/>
                  <a:moveTo>
                    <a:pt x="52" y="120"/>
                  </a:moveTo>
                  <a:cubicBezTo>
                    <a:pt x="60" y="120"/>
                    <a:pt x="60" y="120"/>
                    <a:pt x="60" y="120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2" y="88"/>
                    <a:pt x="52" y="88"/>
                    <a:pt x="52" y="88"/>
                  </a:cubicBezTo>
                  <a:lnTo>
                    <a:pt x="52" y="120"/>
                  </a:lnTo>
                  <a:close/>
                  <a:moveTo>
                    <a:pt x="60" y="48"/>
                  </a:moveTo>
                  <a:cubicBezTo>
                    <a:pt x="68" y="48"/>
                    <a:pt x="68" y="48"/>
                    <a:pt x="68" y="4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0" y="40"/>
                    <a:pt x="60" y="40"/>
                    <a:pt x="60" y="40"/>
                  </a:cubicBezTo>
                  <a:lnTo>
                    <a:pt x="60" y="48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84" y="48"/>
                    <a:pt x="84" y="48"/>
                    <a:pt x="84" y="48"/>
                  </a:cubicBezTo>
                  <a:lnTo>
                    <a:pt x="84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8" name="Grupa 47"/>
          <p:cNvGrpSpPr/>
          <p:nvPr/>
        </p:nvGrpSpPr>
        <p:grpSpPr>
          <a:xfrm>
            <a:off x="8663131" y="4813744"/>
            <a:ext cx="616220" cy="616220"/>
            <a:chOff x="7139131" y="4813744"/>
            <a:chExt cx="616220" cy="616220"/>
          </a:xfrm>
        </p:grpSpPr>
        <p:sp>
          <p:nvSpPr>
            <p:cNvPr id="346" name="Oval 613"/>
            <p:cNvSpPr>
              <a:spLocks noChangeArrowheads="1"/>
            </p:cNvSpPr>
            <p:nvPr/>
          </p:nvSpPr>
          <p:spPr bwMode="auto">
            <a:xfrm>
              <a:off x="7139131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712"/>
            <p:cNvSpPr>
              <a:spLocks noEditPoints="1"/>
            </p:cNvSpPr>
            <p:nvPr/>
          </p:nvSpPr>
          <p:spPr bwMode="auto">
            <a:xfrm>
              <a:off x="7235047" y="4982955"/>
              <a:ext cx="423482" cy="269653"/>
            </a:xfrm>
            <a:custGeom>
              <a:avLst/>
              <a:gdLst>
                <a:gd name="T0" fmla="*/ 49 w 198"/>
                <a:gd name="T1" fmla="*/ 56 h 126"/>
                <a:gd name="T2" fmla="*/ 27 w 198"/>
                <a:gd name="T3" fmla="*/ 73 h 126"/>
                <a:gd name="T4" fmla="*/ 51 w 198"/>
                <a:gd name="T5" fmla="*/ 83 h 126"/>
                <a:gd name="T6" fmla="*/ 54 w 198"/>
                <a:gd name="T7" fmla="*/ 57 h 126"/>
                <a:gd name="T8" fmla="*/ 50 w 198"/>
                <a:gd name="T9" fmla="*/ 71 h 126"/>
                <a:gd name="T10" fmla="*/ 36 w 198"/>
                <a:gd name="T11" fmla="*/ 73 h 126"/>
                <a:gd name="T12" fmla="*/ 50 w 198"/>
                <a:gd name="T13" fmla="*/ 71 h 126"/>
                <a:gd name="T14" fmla="*/ 194 w 198"/>
                <a:gd name="T15" fmla="*/ 42 h 126"/>
                <a:gd name="T16" fmla="*/ 125 w 198"/>
                <a:gd name="T17" fmla="*/ 2 h 126"/>
                <a:gd name="T18" fmla="*/ 119 w 198"/>
                <a:gd name="T19" fmla="*/ 1 h 126"/>
                <a:gd name="T20" fmla="*/ 79 w 198"/>
                <a:gd name="T21" fmla="*/ 1 h 126"/>
                <a:gd name="T22" fmla="*/ 73 w 198"/>
                <a:gd name="T23" fmla="*/ 2 h 126"/>
                <a:gd name="T24" fmla="*/ 4 w 198"/>
                <a:gd name="T25" fmla="*/ 42 h 126"/>
                <a:gd name="T26" fmla="*/ 0 w 198"/>
                <a:gd name="T27" fmla="*/ 46 h 126"/>
                <a:gd name="T28" fmla="*/ 77 w 198"/>
                <a:gd name="T29" fmla="*/ 126 h 126"/>
                <a:gd name="T30" fmla="*/ 99 w 198"/>
                <a:gd name="T31" fmla="*/ 119 h 126"/>
                <a:gd name="T32" fmla="*/ 121 w 198"/>
                <a:gd name="T33" fmla="*/ 126 h 126"/>
                <a:gd name="T34" fmla="*/ 198 w 198"/>
                <a:gd name="T35" fmla="*/ 46 h 126"/>
                <a:gd name="T36" fmla="*/ 92 w 198"/>
                <a:gd name="T37" fmla="*/ 114 h 126"/>
                <a:gd name="T38" fmla="*/ 9 w 198"/>
                <a:gd name="T39" fmla="*/ 50 h 126"/>
                <a:gd name="T40" fmla="*/ 77 w 198"/>
                <a:gd name="T41" fmla="*/ 10 h 126"/>
                <a:gd name="T42" fmla="*/ 90 w 198"/>
                <a:gd name="T43" fmla="*/ 40 h 126"/>
                <a:gd name="T44" fmla="*/ 84 w 198"/>
                <a:gd name="T45" fmla="*/ 36 h 126"/>
                <a:gd name="T46" fmla="*/ 61 w 198"/>
                <a:gd name="T47" fmla="*/ 53 h 126"/>
                <a:gd name="T48" fmla="*/ 82 w 198"/>
                <a:gd name="T49" fmla="*/ 64 h 126"/>
                <a:gd name="T50" fmla="*/ 72 w 198"/>
                <a:gd name="T51" fmla="*/ 80 h 126"/>
                <a:gd name="T52" fmla="*/ 64 w 198"/>
                <a:gd name="T53" fmla="*/ 110 h 126"/>
                <a:gd name="T54" fmla="*/ 68 w 198"/>
                <a:gd name="T55" fmla="*/ 110 h 126"/>
                <a:gd name="T56" fmla="*/ 93 w 198"/>
                <a:gd name="T57" fmla="*/ 114 h 126"/>
                <a:gd name="T58" fmla="*/ 81 w 198"/>
                <a:gd name="T59" fmla="*/ 56 h 126"/>
                <a:gd name="T60" fmla="*/ 84 w 198"/>
                <a:gd name="T61" fmla="*/ 45 h 126"/>
                <a:gd name="T62" fmla="*/ 83 w 198"/>
                <a:gd name="T63" fmla="*/ 92 h 126"/>
                <a:gd name="T64" fmla="*/ 76 w 198"/>
                <a:gd name="T65" fmla="*/ 87 h 126"/>
                <a:gd name="T66" fmla="*/ 82 w 198"/>
                <a:gd name="T67" fmla="*/ 85 h 126"/>
                <a:gd name="T68" fmla="*/ 178 w 198"/>
                <a:gd name="T69" fmla="*/ 77 h 126"/>
                <a:gd name="T70" fmla="*/ 89 w 198"/>
                <a:gd name="T71" fmla="*/ 82 h 126"/>
                <a:gd name="T72" fmla="*/ 121 w 198"/>
                <a:gd name="T73" fmla="*/ 10 h 126"/>
                <a:gd name="T74" fmla="*/ 189 w 198"/>
                <a:gd name="T75" fmla="*/ 50 h 126"/>
                <a:gd name="T76" fmla="*/ 147 w 198"/>
                <a:gd name="T77" fmla="*/ 96 h 126"/>
                <a:gd name="T78" fmla="*/ 98 w 198"/>
                <a:gd name="T79" fmla="*/ 70 h 126"/>
                <a:gd name="T80" fmla="*/ 110 w 198"/>
                <a:gd name="T81" fmla="*/ 107 h 126"/>
                <a:gd name="T82" fmla="*/ 147 w 198"/>
                <a:gd name="T83" fmla="*/ 103 h 126"/>
                <a:gd name="T84" fmla="*/ 147 w 198"/>
                <a:gd name="T85" fmla="*/ 96 h 126"/>
                <a:gd name="T86" fmla="*/ 103 w 198"/>
                <a:gd name="T87" fmla="*/ 80 h 126"/>
                <a:gd name="T88" fmla="*/ 114 w 198"/>
                <a:gd name="T89" fmla="*/ 100 h 126"/>
                <a:gd name="T90" fmla="*/ 125 w 198"/>
                <a:gd name="T91" fmla="*/ 65 h 126"/>
                <a:gd name="T92" fmla="*/ 128 w 198"/>
                <a:gd name="T93" fmla="*/ 66 h 126"/>
                <a:gd name="T94" fmla="*/ 134 w 198"/>
                <a:gd name="T95" fmla="*/ 50 h 126"/>
                <a:gd name="T96" fmla="*/ 114 w 198"/>
                <a:gd name="T97" fmla="*/ 38 h 126"/>
                <a:gd name="T98" fmla="*/ 104 w 198"/>
                <a:gd name="T99" fmla="*/ 53 h 126"/>
                <a:gd name="T100" fmla="*/ 123 w 198"/>
                <a:gd name="T101" fmla="*/ 45 h 126"/>
                <a:gd name="T102" fmla="*/ 126 w 198"/>
                <a:gd name="T103" fmla="*/ 51 h 126"/>
                <a:gd name="T104" fmla="*/ 112 w 198"/>
                <a:gd name="T105" fmla="*/ 49 h 126"/>
                <a:gd name="T106" fmla="*/ 138 w 198"/>
                <a:gd name="T107" fmla="*/ 68 h 126"/>
                <a:gd name="T108" fmla="*/ 160 w 198"/>
                <a:gd name="T109" fmla="*/ 85 h 126"/>
                <a:gd name="T110" fmla="*/ 165 w 198"/>
                <a:gd name="T111" fmla="*/ 84 h 126"/>
                <a:gd name="T112" fmla="*/ 161 w 198"/>
                <a:gd name="T113" fmla="*/ 59 h 126"/>
                <a:gd name="T114" fmla="*/ 138 w 198"/>
                <a:gd name="T115" fmla="*/ 68 h 126"/>
                <a:gd name="T116" fmla="*/ 157 w 198"/>
                <a:gd name="T117" fmla="*/ 65 h 126"/>
                <a:gd name="T118" fmla="*/ 160 w 198"/>
                <a:gd name="T119" fmla="*/ 76 h 126"/>
                <a:gd name="T120" fmla="*/ 151 w 198"/>
                <a:gd name="T121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126">
                  <a:moveTo>
                    <a:pt x="52" y="56"/>
                  </a:moveTo>
                  <a:cubicBezTo>
                    <a:pt x="51" y="55"/>
                    <a:pt x="50" y="55"/>
                    <a:pt x="49" y="5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6" y="72"/>
                    <a:pt x="27" y="73"/>
                  </a:cubicBezTo>
                  <a:cubicBezTo>
                    <a:pt x="31" y="80"/>
                    <a:pt x="37" y="85"/>
                    <a:pt x="44" y="85"/>
                  </a:cubicBezTo>
                  <a:cubicBezTo>
                    <a:pt x="46" y="85"/>
                    <a:pt x="48" y="84"/>
                    <a:pt x="51" y="83"/>
                  </a:cubicBezTo>
                  <a:cubicBezTo>
                    <a:pt x="54" y="81"/>
                    <a:pt x="57" y="76"/>
                    <a:pt x="58" y="71"/>
                  </a:cubicBezTo>
                  <a:cubicBezTo>
                    <a:pt x="58" y="67"/>
                    <a:pt x="57" y="62"/>
                    <a:pt x="54" y="57"/>
                  </a:cubicBezTo>
                  <a:cubicBezTo>
                    <a:pt x="54" y="57"/>
                    <a:pt x="53" y="56"/>
                    <a:pt x="52" y="56"/>
                  </a:cubicBezTo>
                  <a:close/>
                  <a:moveTo>
                    <a:pt x="50" y="71"/>
                  </a:moveTo>
                  <a:cubicBezTo>
                    <a:pt x="49" y="72"/>
                    <a:pt x="49" y="75"/>
                    <a:pt x="47" y="76"/>
                  </a:cubicBezTo>
                  <a:cubicBezTo>
                    <a:pt x="44" y="78"/>
                    <a:pt x="39" y="76"/>
                    <a:pt x="36" y="7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7"/>
                    <a:pt x="50" y="69"/>
                    <a:pt x="50" y="71"/>
                  </a:cubicBezTo>
                  <a:close/>
                  <a:moveTo>
                    <a:pt x="197" y="43"/>
                  </a:moveTo>
                  <a:cubicBezTo>
                    <a:pt x="196" y="42"/>
                    <a:pt x="195" y="42"/>
                    <a:pt x="194" y="42"/>
                  </a:cubicBezTo>
                  <a:cubicBezTo>
                    <a:pt x="180" y="42"/>
                    <a:pt x="166" y="38"/>
                    <a:pt x="154" y="31"/>
                  </a:cubicBezTo>
                  <a:cubicBezTo>
                    <a:pt x="142" y="24"/>
                    <a:pt x="132" y="14"/>
                    <a:pt x="125" y="2"/>
                  </a:cubicBezTo>
                  <a:cubicBezTo>
                    <a:pt x="125" y="1"/>
                    <a:pt x="124" y="0"/>
                    <a:pt x="122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2" y="7"/>
                    <a:pt x="105" y="15"/>
                    <a:pt x="99" y="23"/>
                  </a:cubicBezTo>
                  <a:cubicBezTo>
                    <a:pt x="93" y="15"/>
                    <a:pt x="86" y="7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66" y="14"/>
                    <a:pt x="56" y="24"/>
                    <a:pt x="44" y="31"/>
                  </a:cubicBezTo>
                  <a:cubicBezTo>
                    <a:pt x="32" y="38"/>
                    <a:pt x="18" y="42"/>
                    <a:pt x="4" y="42"/>
                  </a:cubicBezTo>
                  <a:cubicBezTo>
                    <a:pt x="3" y="42"/>
                    <a:pt x="2" y="42"/>
                    <a:pt x="1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2" y="58"/>
                    <a:pt x="6" y="70"/>
                    <a:pt x="13" y="81"/>
                  </a:cubicBezTo>
                  <a:cubicBezTo>
                    <a:pt x="29" y="109"/>
                    <a:pt x="54" y="126"/>
                    <a:pt x="77" y="126"/>
                  </a:cubicBezTo>
                  <a:cubicBezTo>
                    <a:pt x="84" y="126"/>
                    <a:pt x="90" y="125"/>
                    <a:pt x="96" y="121"/>
                  </a:cubicBezTo>
                  <a:cubicBezTo>
                    <a:pt x="97" y="121"/>
                    <a:pt x="98" y="120"/>
                    <a:pt x="99" y="119"/>
                  </a:cubicBezTo>
                  <a:cubicBezTo>
                    <a:pt x="100" y="120"/>
                    <a:pt x="101" y="121"/>
                    <a:pt x="102" y="121"/>
                  </a:cubicBezTo>
                  <a:cubicBezTo>
                    <a:pt x="108" y="125"/>
                    <a:pt x="114" y="126"/>
                    <a:pt x="121" y="126"/>
                  </a:cubicBezTo>
                  <a:cubicBezTo>
                    <a:pt x="144" y="126"/>
                    <a:pt x="169" y="109"/>
                    <a:pt x="185" y="81"/>
                  </a:cubicBezTo>
                  <a:cubicBezTo>
                    <a:pt x="192" y="70"/>
                    <a:pt x="196" y="58"/>
                    <a:pt x="198" y="46"/>
                  </a:cubicBezTo>
                  <a:cubicBezTo>
                    <a:pt x="198" y="45"/>
                    <a:pt x="198" y="44"/>
                    <a:pt x="197" y="43"/>
                  </a:cubicBezTo>
                  <a:close/>
                  <a:moveTo>
                    <a:pt x="92" y="114"/>
                  </a:moveTo>
                  <a:cubicBezTo>
                    <a:pt x="71" y="126"/>
                    <a:pt x="38" y="110"/>
                    <a:pt x="20" y="77"/>
                  </a:cubicBezTo>
                  <a:cubicBezTo>
                    <a:pt x="15" y="69"/>
                    <a:pt x="11" y="59"/>
                    <a:pt x="9" y="50"/>
                  </a:cubicBezTo>
                  <a:cubicBezTo>
                    <a:pt x="22" y="49"/>
                    <a:pt x="36" y="45"/>
                    <a:pt x="48" y="38"/>
                  </a:cubicBezTo>
                  <a:cubicBezTo>
                    <a:pt x="60" y="31"/>
                    <a:pt x="70" y="22"/>
                    <a:pt x="77" y="10"/>
                  </a:cubicBezTo>
                  <a:cubicBezTo>
                    <a:pt x="84" y="16"/>
                    <a:pt x="90" y="23"/>
                    <a:pt x="94" y="31"/>
                  </a:cubicBezTo>
                  <a:cubicBezTo>
                    <a:pt x="93" y="34"/>
                    <a:pt x="91" y="37"/>
                    <a:pt x="90" y="40"/>
                  </a:cubicBezTo>
                  <a:cubicBezTo>
                    <a:pt x="90" y="39"/>
                    <a:pt x="89" y="38"/>
                    <a:pt x="89" y="37"/>
                  </a:cubicBezTo>
                  <a:cubicBezTo>
                    <a:pt x="88" y="36"/>
                    <a:pt x="85" y="35"/>
                    <a:pt x="84" y="36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9"/>
                    <a:pt x="60" y="52"/>
                    <a:pt x="61" y="53"/>
                  </a:cubicBezTo>
                  <a:cubicBezTo>
                    <a:pt x="65" y="60"/>
                    <a:pt x="72" y="65"/>
                    <a:pt x="78" y="65"/>
                  </a:cubicBezTo>
                  <a:cubicBezTo>
                    <a:pt x="80" y="65"/>
                    <a:pt x="81" y="64"/>
                    <a:pt x="82" y="64"/>
                  </a:cubicBezTo>
                  <a:cubicBezTo>
                    <a:pt x="82" y="68"/>
                    <a:pt x="81" y="73"/>
                    <a:pt x="81" y="77"/>
                  </a:cubicBezTo>
                  <a:cubicBezTo>
                    <a:pt x="78" y="77"/>
                    <a:pt x="75" y="78"/>
                    <a:pt x="72" y="80"/>
                  </a:cubicBezTo>
                  <a:cubicBezTo>
                    <a:pt x="64" y="84"/>
                    <a:pt x="60" y="94"/>
                    <a:pt x="62" y="107"/>
                  </a:cubicBezTo>
                  <a:cubicBezTo>
                    <a:pt x="62" y="108"/>
                    <a:pt x="63" y="109"/>
                    <a:pt x="64" y="110"/>
                  </a:cubicBezTo>
                  <a:cubicBezTo>
                    <a:pt x="65" y="110"/>
                    <a:pt x="66" y="110"/>
                    <a:pt x="66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7" y="105"/>
                    <a:pt x="90" y="110"/>
                    <a:pt x="93" y="114"/>
                  </a:cubicBezTo>
                  <a:cubicBezTo>
                    <a:pt x="93" y="114"/>
                    <a:pt x="92" y="114"/>
                    <a:pt x="92" y="114"/>
                  </a:cubicBezTo>
                  <a:close/>
                  <a:moveTo>
                    <a:pt x="81" y="56"/>
                  </a:moveTo>
                  <a:cubicBezTo>
                    <a:pt x="78" y="58"/>
                    <a:pt x="74" y="56"/>
                    <a:pt x="71" y="5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5" y="50"/>
                    <a:pt x="84" y="54"/>
                    <a:pt x="81" y="56"/>
                  </a:cubicBezTo>
                  <a:close/>
                  <a:moveTo>
                    <a:pt x="83" y="92"/>
                  </a:moveTo>
                  <a:cubicBezTo>
                    <a:pt x="70" y="99"/>
                    <a:pt x="70" y="99"/>
                    <a:pt x="70" y="99"/>
                  </a:cubicBezTo>
                  <a:cubicBezTo>
                    <a:pt x="70" y="93"/>
                    <a:pt x="72" y="89"/>
                    <a:pt x="76" y="87"/>
                  </a:cubicBezTo>
                  <a:cubicBezTo>
                    <a:pt x="77" y="86"/>
                    <a:pt x="79" y="85"/>
                    <a:pt x="81" y="85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2" y="88"/>
                    <a:pt x="82" y="90"/>
                    <a:pt x="83" y="92"/>
                  </a:cubicBezTo>
                  <a:close/>
                  <a:moveTo>
                    <a:pt x="178" y="77"/>
                  </a:moveTo>
                  <a:cubicBezTo>
                    <a:pt x="160" y="110"/>
                    <a:pt x="127" y="126"/>
                    <a:pt x="106" y="114"/>
                  </a:cubicBezTo>
                  <a:cubicBezTo>
                    <a:pt x="96" y="109"/>
                    <a:pt x="90" y="97"/>
                    <a:pt x="89" y="82"/>
                  </a:cubicBezTo>
                  <a:cubicBezTo>
                    <a:pt x="88" y="67"/>
                    <a:pt x="93" y="49"/>
                    <a:pt x="102" y="33"/>
                  </a:cubicBezTo>
                  <a:cubicBezTo>
                    <a:pt x="107" y="25"/>
                    <a:pt x="114" y="17"/>
                    <a:pt x="121" y="10"/>
                  </a:cubicBezTo>
                  <a:cubicBezTo>
                    <a:pt x="128" y="22"/>
                    <a:pt x="138" y="31"/>
                    <a:pt x="150" y="38"/>
                  </a:cubicBezTo>
                  <a:cubicBezTo>
                    <a:pt x="162" y="45"/>
                    <a:pt x="176" y="49"/>
                    <a:pt x="189" y="50"/>
                  </a:cubicBezTo>
                  <a:cubicBezTo>
                    <a:pt x="187" y="59"/>
                    <a:pt x="183" y="69"/>
                    <a:pt x="178" y="77"/>
                  </a:cubicBezTo>
                  <a:close/>
                  <a:moveTo>
                    <a:pt x="147" y="96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0" y="69"/>
                    <a:pt x="99" y="69"/>
                    <a:pt x="98" y="70"/>
                  </a:cubicBezTo>
                  <a:cubicBezTo>
                    <a:pt x="96" y="71"/>
                    <a:pt x="96" y="72"/>
                    <a:pt x="96" y="73"/>
                  </a:cubicBezTo>
                  <a:cubicBezTo>
                    <a:pt x="94" y="89"/>
                    <a:pt x="100" y="101"/>
                    <a:pt x="110" y="107"/>
                  </a:cubicBezTo>
                  <a:cubicBezTo>
                    <a:pt x="114" y="110"/>
                    <a:pt x="119" y="111"/>
                    <a:pt x="124" y="111"/>
                  </a:cubicBezTo>
                  <a:cubicBezTo>
                    <a:pt x="132" y="111"/>
                    <a:pt x="140" y="108"/>
                    <a:pt x="147" y="103"/>
                  </a:cubicBezTo>
                  <a:cubicBezTo>
                    <a:pt x="148" y="102"/>
                    <a:pt x="149" y="101"/>
                    <a:pt x="149" y="100"/>
                  </a:cubicBezTo>
                  <a:cubicBezTo>
                    <a:pt x="149" y="98"/>
                    <a:pt x="148" y="97"/>
                    <a:pt x="147" y="96"/>
                  </a:cubicBezTo>
                  <a:close/>
                  <a:moveTo>
                    <a:pt x="114" y="100"/>
                  </a:moveTo>
                  <a:cubicBezTo>
                    <a:pt x="108" y="97"/>
                    <a:pt x="104" y="90"/>
                    <a:pt x="103" y="80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29" y="104"/>
                    <a:pt x="120" y="104"/>
                    <a:pt x="114" y="100"/>
                  </a:cubicBezTo>
                  <a:close/>
                  <a:moveTo>
                    <a:pt x="104" y="53"/>
                  </a:moveTo>
                  <a:cubicBezTo>
                    <a:pt x="125" y="65"/>
                    <a:pt x="125" y="65"/>
                    <a:pt x="125" y="65"/>
                  </a:cubicBezTo>
                  <a:cubicBezTo>
                    <a:pt x="126" y="66"/>
                    <a:pt x="127" y="66"/>
                    <a:pt x="127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5"/>
                    <a:pt x="130" y="65"/>
                    <a:pt x="131" y="64"/>
                  </a:cubicBezTo>
                  <a:cubicBezTo>
                    <a:pt x="133" y="59"/>
                    <a:pt x="134" y="54"/>
                    <a:pt x="134" y="50"/>
                  </a:cubicBezTo>
                  <a:cubicBezTo>
                    <a:pt x="133" y="45"/>
                    <a:pt x="131" y="41"/>
                    <a:pt x="127" y="39"/>
                  </a:cubicBezTo>
                  <a:cubicBezTo>
                    <a:pt x="123" y="36"/>
                    <a:pt x="118" y="36"/>
                    <a:pt x="114" y="38"/>
                  </a:cubicBezTo>
                  <a:cubicBezTo>
                    <a:pt x="109" y="40"/>
                    <a:pt x="106" y="43"/>
                    <a:pt x="103" y="48"/>
                  </a:cubicBezTo>
                  <a:cubicBezTo>
                    <a:pt x="102" y="50"/>
                    <a:pt x="103" y="52"/>
                    <a:pt x="104" y="53"/>
                  </a:cubicBezTo>
                  <a:close/>
                  <a:moveTo>
                    <a:pt x="117" y="45"/>
                  </a:moveTo>
                  <a:cubicBezTo>
                    <a:pt x="118" y="45"/>
                    <a:pt x="121" y="44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5" y="47"/>
                    <a:pt x="126" y="49"/>
                    <a:pt x="126" y="51"/>
                  </a:cubicBezTo>
                  <a:cubicBezTo>
                    <a:pt x="126" y="52"/>
                    <a:pt x="126" y="54"/>
                    <a:pt x="125" y="56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4" y="47"/>
                    <a:pt x="115" y="46"/>
                    <a:pt x="117" y="45"/>
                  </a:cubicBezTo>
                  <a:close/>
                  <a:moveTo>
                    <a:pt x="138" y="68"/>
                  </a:moveTo>
                  <a:cubicBezTo>
                    <a:pt x="137" y="70"/>
                    <a:pt x="137" y="72"/>
                    <a:pt x="139" y="73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6"/>
                    <a:pt x="161" y="86"/>
                    <a:pt x="162" y="86"/>
                  </a:cubicBezTo>
                  <a:cubicBezTo>
                    <a:pt x="163" y="86"/>
                    <a:pt x="165" y="85"/>
                    <a:pt x="165" y="84"/>
                  </a:cubicBezTo>
                  <a:cubicBezTo>
                    <a:pt x="168" y="79"/>
                    <a:pt x="169" y="74"/>
                    <a:pt x="168" y="70"/>
                  </a:cubicBezTo>
                  <a:cubicBezTo>
                    <a:pt x="168" y="65"/>
                    <a:pt x="165" y="61"/>
                    <a:pt x="161" y="59"/>
                  </a:cubicBezTo>
                  <a:cubicBezTo>
                    <a:pt x="158" y="56"/>
                    <a:pt x="153" y="56"/>
                    <a:pt x="148" y="58"/>
                  </a:cubicBezTo>
                  <a:cubicBezTo>
                    <a:pt x="144" y="60"/>
                    <a:pt x="140" y="63"/>
                    <a:pt x="138" y="68"/>
                  </a:cubicBezTo>
                  <a:close/>
                  <a:moveTo>
                    <a:pt x="157" y="65"/>
                  </a:moveTo>
                  <a:cubicBezTo>
                    <a:pt x="157" y="65"/>
                    <a:pt x="157" y="65"/>
                    <a:pt x="157" y="65"/>
                  </a:cubicBezTo>
                  <a:cubicBezTo>
                    <a:pt x="160" y="67"/>
                    <a:pt x="160" y="69"/>
                    <a:pt x="161" y="71"/>
                  </a:cubicBezTo>
                  <a:cubicBezTo>
                    <a:pt x="161" y="72"/>
                    <a:pt x="161" y="74"/>
                    <a:pt x="160" y="76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8" y="67"/>
                    <a:pt x="150" y="66"/>
                    <a:pt x="151" y="65"/>
                  </a:cubicBezTo>
                  <a:cubicBezTo>
                    <a:pt x="153" y="65"/>
                    <a:pt x="155" y="64"/>
                    <a:pt x="157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7" name="Grupa 46"/>
          <p:cNvGrpSpPr/>
          <p:nvPr/>
        </p:nvGrpSpPr>
        <p:grpSpPr>
          <a:xfrm>
            <a:off x="7841504" y="4813744"/>
            <a:ext cx="616220" cy="616220"/>
            <a:chOff x="6317504" y="4813744"/>
            <a:chExt cx="616220" cy="616220"/>
          </a:xfrm>
        </p:grpSpPr>
        <p:sp>
          <p:nvSpPr>
            <p:cNvPr id="350" name="Oval 611"/>
            <p:cNvSpPr>
              <a:spLocks noChangeArrowheads="1"/>
            </p:cNvSpPr>
            <p:nvPr/>
          </p:nvSpPr>
          <p:spPr bwMode="auto">
            <a:xfrm>
              <a:off x="6317504" y="48137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716"/>
            <p:cNvSpPr>
              <a:spLocks noEditPoints="1"/>
            </p:cNvSpPr>
            <p:nvPr/>
          </p:nvSpPr>
          <p:spPr bwMode="auto">
            <a:xfrm>
              <a:off x="6445996" y="4993814"/>
              <a:ext cx="359235" cy="307658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00 h 144"/>
                <a:gd name="T4" fmla="*/ 60 w 168"/>
                <a:gd name="T5" fmla="*/ 112 h 144"/>
                <a:gd name="T6" fmla="*/ 36 w 168"/>
                <a:gd name="T7" fmla="*/ 128 h 144"/>
                <a:gd name="T8" fmla="*/ 28 w 168"/>
                <a:gd name="T9" fmla="*/ 144 h 144"/>
                <a:gd name="T10" fmla="*/ 132 w 168"/>
                <a:gd name="T11" fmla="*/ 136 h 144"/>
                <a:gd name="T12" fmla="*/ 148 w 168"/>
                <a:gd name="T13" fmla="*/ 144 h 144"/>
                <a:gd name="T14" fmla="*/ 108 w 168"/>
                <a:gd name="T15" fmla="*/ 128 h 144"/>
                <a:gd name="T16" fmla="*/ 156 w 168"/>
                <a:gd name="T17" fmla="*/ 112 h 144"/>
                <a:gd name="T18" fmla="*/ 168 w 168"/>
                <a:gd name="T19" fmla="*/ 12 h 144"/>
                <a:gd name="T20" fmla="*/ 100 w 168"/>
                <a:gd name="T21" fmla="*/ 128 h 144"/>
                <a:gd name="T22" fmla="*/ 68 w 168"/>
                <a:gd name="T23" fmla="*/ 112 h 144"/>
                <a:gd name="T24" fmla="*/ 100 w 168"/>
                <a:gd name="T25" fmla="*/ 128 h 144"/>
                <a:gd name="T26" fmla="*/ 152 w 168"/>
                <a:gd name="T27" fmla="*/ 88 h 144"/>
                <a:gd name="T28" fmla="*/ 160 w 168"/>
                <a:gd name="T29" fmla="*/ 96 h 144"/>
                <a:gd name="T30" fmla="*/ 156 w 168"/>
                <a:gd name="T31" fmla="*/ 104 h 144"/>
                <a:gd name="T32" fmla="*/ 8 w 168"/>
                <a:gd name="T33" fmla="*/ 100 h 144"/>
                <a:gd name="T34" fmla="*/ 112 w 168"/>
                <a:gd name="T35" fmla="*/ 96 h 144"/>
                <a:gd name="T36" fmla="*/ 8 w 168"/>
                <a:gd name="T37" fmla="*/ 88 h 144"/>
                <a:gd name="T38" fmla="*/ 12 w 168"/>
                <a:gd name="T39" fmla="*/ 8 h 144"/>
                <a:gd name="T40" fmla="*/ 160 w 168"/>
                <a:gd name="T41" fmla="*/ 12 h 144"/>
                <a:gd name="T42" fmla="*/ 95 w 168"/>
                <a:gd name="T43" fmla="*/ 43 h 144"/>
                <a:gd name="T44" fmla="*/ 75 w 168"/>
                <a:gd name="T45" fmla="*/ 34 h 144"/>
                <a:gd name="T46" fmla="*/ 72 w 168"/>
                <a:gd name="T47" fmla="*/ 56 h 144"/>
                <a:gd name="T48" fmla="*/ 78 w 168"/>
                <a:gd name="T49" fmla="*/ 62 h 144"/>
                <a:gd name="T50" fmla="*/ 95 w 168"/>
                <a:gd name="T51" fmla="*/ 53 h 144"/>
                <a:gd name="T52" fmla="*/ 95 w 168"/>
                <a:gd name="T53" fmla="*/ 43 h 144"/>
                <a:gd name="T54" fmla="*/ 80 w 168"/>
                <a:gd name="T55" fmla="*/ 43 h 144"/>
                <a:gd name="T56" fmla="*/ 80 w 168"/>
                <a:gd name="T57" fmla="*/ 53 h 144"/>
                <a:gd name="T58" fmla="*/ 52 w 168"/>
                <a:gd name="T59" fmla="*/ 48 h 144"/>
                <a:gd name="T60" fmla="*/ 116 w 168"/>
                <a:gd name="T61" fmla="*/ 48 h 144"/>
                <a:gd name="T62" fmla="*/ 84 w 168"/>
                <a:gd name="T63" fmla="*/ 72 h 144"/>
                <a:gd name="T64" fmla="*/ 84 w 168"/>
                <a:gd name="T65" fmla="*/ 24 h 144"/>
                <a:gd name="T66" fmla="*/ 84 w 168"/>
                <a:gd name="T67" fmla="*/ 72 h 144"/>
                <a:gd name="T68" fmla="*/ 144 w 168"/>
                <a:gd name="T69" fmla="*/ 96 h 144"/>
                <a:gd name="T70" fmla="*/ 136 w 168"/>
                <a:gd name="T71" fmla="*/ 88 h 144"/>
                <a:gd name="T72" fmla="*/ 120 w 168"/>
                <a:gd name="T73" fmla="*/ 96 h 144"/>
                <a:gd name="T74" fmla="*/ 128 w 168"/>
                <a:gd name="T75" fmla="*/ 88 h 144"/>
                <a:gd name="T76" fmla="*/ 120 w 168"/>
                <a:gd name="T7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5" y="112"/>
                    <a:pt x="1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27" y="128"/>
                    <a:pt x="20" y="135"/>
                    <a:pt x="20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40"/>
                    <a:pt x="32" y="136"/>
                    <a:pt x="36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6" y="136"/>
                    <a:pt x="140" y="140"/>
                    <a:pt x="140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35"/>
                    <a:pt x="141" y="128"/>
                    <a:pt x="132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63" y="112"/>
                    <a:pt x="168" y="107"/>
                    <a:pt x="168" y="10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00" y="128"/>
                  </a:moveTo>
                  <a:cubicBezTo>
                    <a:pt x="68" y="128"/>
                    <a:pt x="68" y="128"/>
                    <a:pt x="68" y="128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8"/>
                  </a:lnTo>
                  <a:close/>
                  <a:moveTo>
                    <a:pt x="160" y="88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2"/>
                    <a:pt x="158" y="104"/>
                    <a:pt x="156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88"/>
                  </a:lnTo>
                  <a:close/>
                  <a:moveTo>
                    <a:pt x="95" y="4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79" y="33"/>
                    <a:pt x="77" y="33"/>
                    <a:pt x="75" y="34"/>
                  </a:cubicBezTo>
                  <a:cubicBezTo>
                    <a:pt x="73" y="35"/>
                    <a:pt x="72" y="37"/>
                    <a:pt x="72" y="40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9"/>
                    <a:pt x="73" y="61"/>
                    <a:pt x="75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79" y="62"/>
                    <a:pt x="80" y="62"/>
                    <a:pt x="81" y="6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7" y="52"/>
                    <a:pt x="98" y="50"/>
                    <a:pt x="98" y="48"/>
                  </a:cubicBezTo>
                  <a:cubicBezTo>
                    <a:pt x="98" y="46"/>
                    <a:pt x="97" y="44"/>
                    <a:pt x="95" y="43"/>
                  </a:cubicBezTo>
                  <a:close/>
                  <a:moveTo>
                    <a:pt x="80" y="53"/>
                  </a:moveTo>
                  <a:cubicBezTo>
                    <a:pt x="80" y="43"/>
                    <a:pt x="80" y="43"/>
                    <a:pt x="80" y="43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0" y="53"/>
                  </a:lnTo>
                  <a:close/>
                  <a:moveTo>
                    <a:pt x="84" y="16"/>
                  </a:moveTo>
                  <a:cubicBezTo>
                    <a:pt x="66" y="16"/>
                    <a:pt x="52" y="30"/>
                    <a:pt x="52" y="48"/>
                  </a:cubicBezTo>
                  <a:cubicBezTo>
                    <a:pt x="52" y="66"/>
                    <a:pt x="66" y="80"/>
                    <a:pt x="84" y="80"/>
                  </a:cubicBezTo>
                  <a:cubicBezTo>
                    <a:pt x="102" y="80"/>
                    <a:pt x="116" y="66"/>
                    <a:pt x="116" y="48"/>
                  </a:cubicBezTo>
                  <a:cubicBezTo>
                    <a:pt x="116" y="30"/>
                    <a:pt x="102" y="16"/>
                    <a:pt x="84" y="16"/>
                  </a:cubicBezTo>
                  <a:close/>
                  <a:moveTo>
                    <a:pt x="84" y="72"/>
                  </a:moveTo>
                  <a:cubicBezTo>
                    <a:pt x="71" y="72"/>
                    <a:pt x="60" y="61"/>
                    <a:pt x="60" y="48"/>
                  </a:cubicBezTo>
                  <a:cubicBezTo>
                    <a:pt x="60" y="35"/>
                    <a:pt x="71" y="24"/>
                    <a:pt x="84" y="24"/>
                  </a:cubicBezTo>
                  <a:cubicBezTo>
                    <a:pt x="97" y="24"/>
                    <a:pt x="108" y="35"/>
                    <a:pt x="108" y="48"/>
                  </a:cubicBezTo>
                  <a:cubicBezTo>
                    <a:pt x="108" y="61"/>
                    <a:pt x="97" y="72"/>
                    <a:pt x="84" y="72"/>
                  </a:cubicBezTo>
                  <a:close/>
                  <a:moveTo>
                    <a:pt x="136" y="96"/>
                  </a:moveTo>
                  <a:cubicBezTo>
                    <a:pt x="144" y="96"/>
                    <a:pt x="144" y="96"/>
                    <a:pt x="144" y="96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lnTo>
                    <a:pt x="136" y="96"/>
                  </a:lnTo>
                  <a:close/>
                  <a:moveTo>
                    <a:pt x="120" y="96"/>
                  </a:moveTo>
                  <a:cubicBezTo>
                    <a:pt x="128" y="96"/>
                    <a:pt x="128" y="96"/>
                    <a:pt x="128" y="96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lnTo>
                    <a:pt x="120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upa 35"/>
          <p:cNvGrpSpPr/>
          <p:nvPr/>
        </p:nvGrpSpPr>
        <p:grpSpPr>
          <a:xfrm>
            <a:off x="2912650" y="1730183"/>
            <a:ext cx="616220" cy="616220"/>
            <a:chOff x="1388650" y="1730183"/>
            <a:chExt cx="616220" cy="616220"/>
          </a:xfrm>
        </p:grpSpPr>
        <p:sp>
          <p:nvSpPr>
            <p:cNvPr id="111" name="Oval 535"/>
            <p:cNvSpPr>
              <a:spLocks noChangeArrowheads="1"/>
            </p:cNvSpPr>
            <p:nvPr/>
          </p:nvSpPr>
          <p:spPr bwMode="auto">
            <a:xfrm>
              <a:off x="1388650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666"/>
            <p:cNvSpPr>
              <a:spLocks noEditPoints="1"/>
            </p:cNvSpPr>
            <p:nvPr/>
          </p:nvSpPr>
          <p:spPr bwMode="auto">
            <a:xfrm>
              <a:off x="1517142" y="1874058"/>
              <a:ext cx="359235" cy="343853"/>
            </a:xfrm>
            <a:custGeom>
              <a:avLst/>
              <a:gdLst>
                <a:gd name="T0" fmla="*/ 85 w 168"/>
                <a:gd name="T1" fmla="*/ 22 h 161"/>
                <a:gd name="T2" fmla="*/ 87 w 168"/>
                <a:gd name="T3" fmla="*/ 31 h 161"/>
                <a:gd name="T4" fmla="*/ 90 w 168"/>
                <a:gd name="T5" fmla="*/ 22 h 161"/>
                <a:gd name="T6" fmla="*/ 52 w 168"/>
                <a:gd name="T7" fmla="*/ 57 h 161"/>
                <a:gd name="T8" fmla="*/ 65 w 168"/>
                <a:gd name="T9" fmla="*/ 47 h 161"/>
                <a:gd name="T10" fmla="*/ 115 w 168"/>
                <a:gd name="T11" fmla="*/ 41 h 161"/>
                <a:gd name="T12" fmla="*/ 106 w 168"/>
                <a:gd name="T13" fmla="*/ 55 h 161"/>
                <a:gd name="T14" fmla="*/ 124 w 168"/>
                <a:gd name="T15" fmla="*/ 53 h 161"/>
                <a:gd name="T16" fmla="*/ 116 w 168"/>
                <a:gd name="T17" fmla="*/ 125 h 161"/>
                <a:gd name="T18" fmla="*/ 128 w 168"/>
                <a:gd name="T19" fmla="*/ 137 h 161"/>
                <a:gd name="T20" fmla="*/ 112 w 168"/>
                <a:gd name="T21" fmla="*/ 137 h 161"/>
                <a:gd name="T22" fmla="*/ 116 w 168"/>
                <a:gd name="T23" fmla="*/ 141 h 161"/>
                <a:gd name="T24" fmla="*/ 52 w 168"/>
                <a:gd name="T25" fmla="*/ 149 h 161"/>
                <a:gd name="T26" fmla="*/ 52 w 168"/>
                <a:gd name="T27" fmla="*/ 141 h 161"/>
                <a:gd name="T28" fmla="*/ 56 w 168"/>
                <a:gd name="T29" fmla="*/ 137 h 161"/>
                <a:gd name="T30" fmla="*/ 168 w 168"/>
                <a:gd name="T31" fmla="*/ 89 h 161"/>
                <a:gd name="T32" fmla="*/ 156 w 168"/>
                <a:gd name="T33" fmla="*/ 61 h 161"/>
                <a:gd name="T34" fmla="*/ 156 w 168"/>
                <a:gd name="T35" fmla="*/ 44 h 161"/>
                <a:gd name="T36" fmla="*/ 136 w 168"/>
                <a:gd name="T37" fmla="*/ 31 h 161"/>
                <a:gd name="T38" fmla="*/ 109 w 168"/>
                <a:gd name="T39" fmla="*/ 8 h 161"/>
                <a:gd name="T40" fmla="*/ 85 w 168"/>
                <a:gd name="T41" fmla="*/ 1 h 161"/>
                <a:gd name="T42" fmla="*/ 59 w 168"/>
                <a:gd name="T43" fmla="*/ 28 h 161"/>
                <a:gd name="T44" fmla="*/ 46 w 168"/>
                <a:gd name="T45" fmla="*/ 22 h 161"/>
                <a:gd name="T46" fmla="*/ 22 w 168"/>
                <a:gd name="T47" fmla="*/ 35 h 161"/>
                <a:gd name="T48" fmla="*/ 4 w 168"/>
                <a:gd name="T49" fmla="*/ 61 h 161"/>
                <a:gd name="T50" fmla="*/ 4 w 168"/>
                <a:gd name="T51" fmla="*/ 93 h 161"/>
                <a:gd name="T52" fmla="*/ 8 w 168"/>
                <a:gd name="T53" fmla="*/ 109 h 161"/>
                <a:gd name="T54" fmla="*/ 0 w 168"/>
                <a:gd name="T55" fmla="*/ 125 h 161"/>
                <a:gd name="T56" fmla="*/ 17 w 168"/>
                <a:gd name="T57" fmla="*/ 117 h 161"/>
                <a:gd name="T58" fmla="*/ 28 w 168"/>
                <a:gd name="T59" fmla="*/ 137 h 161"/>
                <a:gd name="T60" fmla="*/ 76 w 168"/>
                <a:gd name="T61" fmla="*/ 133 h 161"/>
                <a:gd name="T62" fmla="*/ 116 w 168"/>
                <a:gd name="T63" fmla="*/ 161 h 161"/>
                <a:gd name="T64" fmla="*/ 149 w 168"/>
                <a:gd name="T65" fmla="*/ 124 h 161"/>
                <a:gd name="T66" fmla="*/ 160 w 168"/>
                <a:gd name="T67" fmla="*/ 125 h 161"/>
                <a:gd name="T68" fmla="*/ 160 w 168"/>
                <a:gd name="T69" fmla="*/ 101 h 161"/>
                <a:gd name="T70" fmla="*/ 158 w 168"/>
                <a:gd name="T71" fmla="*/ 93 h 161"/>
                <a:gd name="T72" fmla="*/ 34 w 168"/>
                <a:gd name="T73" fmla="*/ 45 h 161"/>
                <a:gd name="T74" fmla="*/ 57 w 168"/>
                <a:gd name="T75" fmla="*/ 37 h 161"/>
                <a:gd name="T76" fmla="*/ 83 w 168"/>
                <a:gd name="T77" fmla="*/ 10 h 161"/>
                <a:gd name="T78" fmla="*/ 102 w 168"/>
                <a:gd name="T79" fmla="*/ 14 h 161"/>
                <a:gd name="T80" fmla="*/ 127 w 168"/>
                <a:gd name="T81" fmla="*/ 35 h 161"/>
                <a:gd name="T82" fmla="*/ 127 w 168"/>
                <a:gd name="T83" fmla="*/ 47 h 161"/>
                <a:gd name="T84" fmla="*/ 22 w 168"/>
                <a:gd name="T85" fmla="*/ 61 h 161"/>
                <a:gd name="T86" fmla="*/ 36 w 168"/>
                <a:gd name="T87" fmla="*/ 137 h 161"/>
                <a:gd name="T88" fmla="*/ 52 w 168"/>
                <a:gd name="T89" fmla="*/ 153 h 161"/>
                <a:gd name="T90" fmla="*/ 116 w 168"/>
                <a:gd name="T91" fmla="*/ 121 h 161"/>
                <a:gd name="T92" fmla="*/ 142 w 168"/>
                <a:gd name="T93" fmla="*/ 122 h 161"/>
                <a:gd name="T94" fmla="*/ 116 w 168"/>
                <a:gd name="T95" fmla="*/ 113 h 161"/>
                <a:gd name="T96" fmla="*/ 52 w 168"/>
                <a:gd name="T97" fmla="*/ 113 h 161"/>
                <a:gd name="T98" fmla="*/ 26 w 168"/>
                <a:gd name="T99" fmla="*/ 122 h 161"/>
                <a:gd name="T100" fmla="*/ 142 w 168"/>
                <a:gd name="T101" fmla="*/ 122 h 161"/>
                <a:gd name="T102" fmla="*/ 160 w 168"/>
                <a:gd name="T103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1">
                  <a:moveTo>
                    <a:pt x="90" y="22"/>
                  </a:moveTo>
                  <a:cubicBezTo>
                    <a:pt x="90" y="22"/>
                    <a:pt x="89" y="21"/>
                    <a:pt x="88" y="21"/>
                  </a:cubicBezTo>
                  <a:cubicBezTo>
                    <a:pt x="87" y="21"/>
                    <a:pt x="85" y="21"/>
                    <a:pt x="85" y="22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3" y="36"/>
                    <a:pt x="103" y="36"/>
                    <a:pt x="103" y="36"/>
                  </a:cubicBezTo>
                  <a:lnTo>
                    <a:pt x="90" y="22"/>
                  </a:lnTo>
                  <a:close/>
                  <a:moveTo>
                    <a:pt x="50" y="43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1" y="41"/>
                    <a:pt x="50" y="43"/>
                  </a:cubicBezTo>
                  <a:close/>
                  <a:moveTo>
                    <a:pt x="115" y="41"/>
                  </a:moveTo>
                  <a:cubicBezTo>
                    <a:pt x="114" y="41"/>
                    <a:pt x="113" y="41"/>
                    <a:pt x="112" y="42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1"/>
                    <a:pt x="115" y="41"/>
                  </a:cubicBezTo>
                  <a:close/>
                  <a:moveTo>
                    <a:pt x="116" y="125"/>
                  </a:moveTo>
                  <a:cubicBezTo>
                    <a:pt x="109" y="125"/>
                    <a:pt x="104" y="130"/>
                    <a:pt x="104" y="137"/>
                  </a:cubicBezTo>
                  <a:cubicBezTo>
                    <a:pt x="104" y="144"/>
                    <a:pt x="109" y="149"/>
                    <a:pt x="116" y="149"/>
                  </a:cubicBezTo>
                  <a:cubicBezTo>
                    <a:pt x="123" y="149"/>
                    <a:pt x="128" y="144"/>
                    <a:pt x="128" y="137"/>
                  </a:cubicBezTo>
                  <a:cubicBezTo>
                    <a:pt x="128" y="130"/>
                    <a:pt x="123" y="125"/>
                    <a:pt x="116" y="125"/>
                  </a:cubicBezTo>
                  <a:close/>
                  <a:moveTo>
                    <a:pt x="116" y="141"/>
                  </a:moveTo>
                  <a:cubicBezTo>
                    <a:pt x="114" y="141"/>
                    <a:pt x="112" y="139"/>
                    <a:pt x="112" y="137"/>
                  </a:cubicBezTo>
                  <a:cubicBezTo>
                    <a:pt x="112" y="135"/>
                    <a:pt x="114" y="133"/>
                    <a:pt x="116" y="133"/>
                  </a:cubicBezTo>
                  <a:cubicBezTo>
                    <a:pt x="118" y="133"/>
                    <a:pt x="120" y="135"/>
                    <a:pt x="120" y="137"/>
                  </a:cubicBezTo>
                  <a:cubicBezTo>
                    <a:pt x="120" y="139"/>
                    <a:pt x="118" y="141"/>
                    <a:pt x="116" y="141"/>
                  </a:cubicBezTo>
                  <a:close/>
                  <a:moveTo>
                    <a:pt x="52" y="125"/>
                  </a:moveTo>
                  <a:cubicBezTo>
                    <a:pt x="45" y="125"/>
                    <a:pt x="40" y="130"/>
                    <a:pt x="40" y="137"/>
                  </a:cubicBezTo>
                  <a:cubicBezTo>
                    <a:pt x="40" y="144"/>
                    <a:pt x="45" y="149"/>
                    <a:pt x="52" y="149"/>
                  </a:cubicBezTo>
                  <a:cubicBezTo>
                    <a:pt x="59" y="149"/>
                    <a:pt x="64" y="144"/>
                    <a:pt x="64" y="137"/>
                  </a:cubicBezTo>
                  <a:cubicBezTo>
                    <a:pt x="64" y="130"/>
                    <a:pt x="59" y="125"/>
                    <a:pt x="52" y="125"/>
                  </a:cubicBezTo>
                  <a:close/>
                  <a:moveTo>
                    <a:pt x="52" y="141"/>
                  </a:moveTo>
                  <a:cubicBezTo>
                    <a:pt x="50" y="141"/>
                    <a:pt x="48" y="139"/>
                    <a:pt x="48" y="137"/>
                  </a:cubicBezTo>
                  <a:cubicBezTo>
                    <a:pt x="48" y="135"/>
                    <a:pt x="50" y="133"/>
                    <a:pt x="52" y="133"/>
                  </a:cubicBezTo>
                  <a:cubicBezTo>
                    <a:pt x="54" y="133"/>
                    <a:pt x="56" y="135"/>
                    <a:pt x="56" y="137"/>
                  </a:cubicBezTo>
                  <a:cubicBezTo>
                    <a:pt x="56" y="139"/>
                    <a:pt x="54" y="141"/>
                    <a:pt x="52" y="141"/>
                  </a:cubicBezTo>
                  <a:close/>
                  <a:moveTo>
                    <a:pt x="164" y="93"/>
                  </a:moveTo>
                  <a:cubicBezTo>
                    <a:pt x="166" y="93"/>
                    <a:pt x="168" y="91"/>
                    <a:pt x="168" y="89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3"/>
                    <a:pt x="166" y="61"/>
                    <a:pt x="164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8"/>
                    <a:pt x="159" y="47"/>
                    <a:pt x="158" y="46"/>
                  </a:cubicBezTo>
                  <a:cubicBezTo>
                    <a:pt x="157" y="45"/>
                    <a:pt x="157" y="44"/>
                    <a:pt x="156" y="44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2"/>
                    <a:pt x="136" y="31"/>
                  </a:cubicBezTo>
                  <a:cubicBezTo>
                    <a:pt x="136" y="30"/>
                    <a:pt x="135" y="30"/>
                    <a:pt x="134" y="2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6" y="5"/>
                    <a:pt x="104" y="5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1" y="1"/>
                    <a:pt x="80" y="1"/>
                    <a:pt x="79" y="2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8" y="21"/>
                    <a:pt x="47" y="21"/>
                    <a:pt x="46" y="2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3" y="34"/>
                    <a:pt x="22" y="35"/>
                  </a:cubicBezTo>
                  <a:cubicBezTo>
                    <a:pt x="21" y="35"/>
                    <a:pt x="20" y="36"/>
                    <a:pt x="20" y="3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63"/>
                    <a:pt x="0" y="6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1"/>
                    <a:pt x="2" y="93"/>
                    <a:pt x="4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9"/>
                    <a:pt x="24" y="132"/>
                    <a:pt x="28" y="133"/>
                  </a:cubicBezTo>
                  <a:cubicBezTo>
                    <a:pt x="28" y="134"/>
                    <a:pt x="28" y="136"/>
                    <a:pt x="28" y="137"/>
                  </a:cubicBezTo>
                  <a:cubicBezTo>
                    <a:pt x="28" y="150"/>
                    <a:pt x="39" y="161"/>
                    <a:pt x="52" y="161"/>
                  </a:cubicBezTo>
                  <a:cubicBezTo>
                    <a:pt x="65" y="161"/>
                    <a:pt x="76" y="150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4"/>
                    <a:pt x="92" y="136"/>
                    <a:pt x="92" y="137"/>
                  </a:cubicBezTo>
                  <a:cubicBezTo>
                    <a:pt x="92" y="150"/>
                    <a:pt x="103" y="161"/>
                    <a:pt x="116" y="161"/>
                  </a:cubicBezTo>
                  <a:cubicBezTo>
                    <a:pt x="129" y="161"/>
                    <a:pt x="140" y="150"/>
                    <a:pt x="140" y="137"/>
                  </a:cubicBezTo>
                  <a:cubicBezTo>
                    <a:pt x="140" y="136"/>
                    <a:pt x="140" y="134"/>
                    <a:pt x="140" y="133"/>
                  </a:cubicBezTo>
                  <a:cubicBezTo>
                    <a:pt x="144" y="132"/>
                    <a:pt x="148" y="129"/>
                    <a:pt x="149" y="124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64" y="93"/>
                  </a:lnTo>
                  <a:close/>
                  <a:moveTo>
                    <a:pt x="27" y="43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5"/>
                    <a:pt x="38" y="4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9" y="38"/>
                    <a:pt x="60" y="38"/>
                  </a:cubicBezTo>
                  <a:cubicBezTo>
                    <a:pt x="61" y="38"/>
                    <a:pt x="62" y="37"/>
                    <a:pt x="63" y="36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3" y="17"/>
                    <a:pt x="94" y="16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5"/>
                    <a:pt x="106" y="26"/>
                    <a:pt x="107" y="2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2"/>
                    <a:pt x="124" y="43"/>
                    <a:pt x="124" y="44"/>
                  </a:cubicBezTo>
                  <a:cubicBezTo>
                    <a:pt x="125" y="46"/>
                    <a:pt x="126" y="46"/>
                    <a:pt x="127" y="47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22" y="61"/>
                    <a:pt x="22" y="61"/>
                    <a:pt x="22" y="61"/>
                  </a:cubicBezTo>
                  <a:lnTo>
                    <a:pt x="27" y="43"/>
                  </a:lnTo>
                  <a:close/>
                  <a:moveTo>
                    <a:pt x="52" y="153"/>
                  </a:moveTo>
                  <a:cubicBezTo>
                    <a:pt x="43" y="153"/>
                    <a:pt x="36" y="146"/>
                    <a:pt x="36" y="137"/>
                  </a:cubicBezTo>
                  <a:cubicBezTo>
                    <a:pt x="36" y="128"/>
                    <a:pt x="43" y="121"/>
                    <a:pt x="52" y="121"/>
                  </a:cubicBezTo>
                  <a:cubicBezTo>
                    <a:pt x="61" y="121"/>
                    <a:pt x="68" y="128"/>
                    <a:pt x="68" y="137"/>
                  </a:cubicBezTo>
                  <a:cubicBezTo>
                    <a:pt x="68" y="146"/>
                    <a:pt x="61" y="153"/>
                    <a:pt x="52" y="153"/>
                  </a:cubicBezTo>
                  <a:close/>
                  <a:moveTo>
                    <a:pt x="116" y="153"/>
                  </a:moveTo>
                  <a:cubicBezTo>
                    <a:pt x="107" y="153"/>
                    <a:pt x="100" y="146"/>
                    <a:pt x="100" y="137"/>
                  </a:cubicBezTo>
                  <a:cubicBezTo>
                    <a:pt x="100" y="128"/>
                    <a:pt x="107" y="121"/>
                    <a:pt x="116" y="121"/>
                  </a:cubicBezTo>
                  <a:cubicBezTo>
                    <a:pt x="125" y="121"/>
                    <a:pt x="132" y="128"/>
                    <a:pt x="132" y="137"/>
                  </a:cubicBezTo>
                  <a:cubicBezTo>
                    <a:pt x="132" y="146"/>
                    <a:pt x="125" y="153"/>
                    <a:pt x="116" y="153"/>
                  </a:cubicBezTo>
                  <a:close/>
                  <a:moveTo>
                    <a:pt x="142" y="122"/>
                  </a:moveTo>
                  <a:cubicBezTo>
                    <a:pt x="141" y="124"/>
                    <a:pt x="140" y="125"/>
                    <a:pt x="138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3" y="118"/>
                    <a:pt x="125" y="113"/>
                    <a:pt x="116" y="113"/>
                  </a:cubicBezTo>
                  <a:cubicBezTo>
                    <a:pt x="107" y="113"/>
                    <a:pt x="99" y="118"/>
                    <a:pt x="95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18"/>
                    <a:pt x="61" y="113"/>
                    <a:pt x="52" y="113"/>
                  </a:cubicBezTo>
                  <a:cubicBezTo>
                    <a:pt x="43" y="113"/>
                    <a:pt x="35" y="118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8" y="125"/>
                    <a:pt x="27" y="124"/>
                    <a:pt x="26" y="122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49" y="93"/>
                    <a:pt x="149" y="93"/>
                    <a:pt x="149" y="93"/>
                  </a:cubicBezTo>
                  <a:lnTo>
                    <a:pt x="142" y="122"/>
                  </a:lnTo>
                  <a:close/>
                  <a:moveTo>
                    <a:pt x="8" y="85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85"/>
                    <a:pt x="160" y="85"/>
                    <a:pt x="160" y="85"/>
                  </a:cubicBezTo>
                  <a:lnTo>
                    <a:pt x="8" y="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upa 34"/>
          <p:cNvGrpSpPr/>
          <p:nvPr/>
        </p:nvGrpSpPr>
        <p:grpSpPr>
          <a:xfrm>
            <a:off x="5377529" y="1730183"/>
            <a:ext cx="616220" cy="616220"/>
            <a:chOff x="3853529" y="1730183"/>
            <a:chExt cx="616220" cy="616220"/>
          </a:xfrm>
        </p:grpSpPr>
        <p:sp>
          <p:nvSpPr>
            <p:cNvPr id="114" name="Oval 641"/>
            <p:cNvSpPr>
              <a:spLocks noChangeArrowheads="1"/>
            </p:cNvSpPr>
            <p:nvPr/>
          </p:nvSpPr>
          <p:spPr bwMode="auto">
            <a:xfrm>
              <a:off x="3853529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667"/>
            <p:cNvSpPr>
              <a:spLocks noEditPoints="1"/>
            </p:cNvSpPr>
            <p:nvPr/>
          </p:nvSpPr>
          <p:spPr bwMode="auto">
            <a:xfrm>
              <a:off x="4024551" y="1858675"/>
              <a:ext cx="316706" cy="359235"/>
            </a:xfrm>
            <a:custGeom>
              <a:avLst/>
              <a:gdLst>
                <a:gd name="T0" fmla="*/ 131 w 148"/>
                <a:gd name="T1" fmla="*/ 41 h 168"/>
                <a:gd name="T2" fmla="*/ 124 w 148"/>
                <a:gd name="T3" fmla="*/ 44 h 168"/>
                <a:gd name="T4" fmla="*/ 116 w 148"/>
                <a:gd name="T5" fmla="*/ 38 h 168"/>
                <a:gd name="T6" fmla="*/ 96 w 148"/>
                <a:gd name="T7" fmla="*/ 0 h 168"/>
                <a:gd name="T8" fmla="*/ 12 w 148"/>
                <a:gd name="T9" fmla="*/ 20 h 168"/>
                <a:gd name="T10" fmla="*/ 0 w 148"/>
                <a:gd name="T11" fmla="*/ 160 h 168"/>
                <a:gd name="T12" fmla="*/ 8 w 148"/>
                <a:gd name="T13" fmla="*/ 168 h 168"/>
                <a:gd name="T14" fmla="*/ 16 w 148"/>
                <a:gd name="T15" fmla="*/ 152 h 168"/>
                <a:gd name="T16" fmla="*/ 120 w 148"/>
                <a:gd name="T17" fmla="*/ 160 h 168"/>
                <a:gd name="T18" fmla="*/ 128 w 148"/>
                <a:gd name="T19" fmla="*/ 168 h 168"/>
                <a:gd name="T20" fmla="*/ 116 w 148"/>
                <a:gd name="T21" fmla="*/ 145 h 168"/>
                <a:gd name="T22" fmla="*/ 120 w 148"/>
                <a:gd name="T23" fmla="*/ 96 h 168"/>
                <a:gd name="T24" fmla="*/ 124 w 148"/>
                <a:gd name="T25" fmla="*/ 132 h 168"/>
                <a:gd name="T26" fmla="*/ 148 w 148"/>
                <a:gd name="T27" fmla="*/ 132 h 168"/>
                <a:gd name="T28" fmla="*/ 147 w 148"/>
                <a:gd name="T29" fmla="*/ 57 h 168"/>
                <a:gd name="T30" fmla="*/ 20 w 148"/>
                <a:gd name="T31" fmla="*/ 144 h 168"/>
                <a:gd name="T32" fmla="*/ 32 w 148"/>
                <a:gd name="T33" fmla="*/ 8 h 168"/>
                <a:gd name="T34" fmla="*/ 108 w 148"/>
                <a:gd name="T35" fmla="*/ 20 h 168"/>
                <a:gd name="T36" fmla="*/ 140 w 148"/>
                <a:gd name="T37" fmla="*/ 132 h 168"/>
                <a:gd name="T38" fmla="*/ 132 w 148"/>
                <a:gd name="T39" fmla="*/ 132 h 168"/>
                <a:gd name="T40" fmla="*/ 120 w 148"/>
                <a:gd name="T41" fmla="*/ 88 h 168"/>
                <a:gd name="T42" fmla="*/ 116 w 148"/>
                <a:gd name="T43" fmla="*/ 50 h 168"/>
                <a:gd name="T44" fmla="*/ 124 w 148"/>
                <a:gd name="T45" fmla="*/ 72 h 168"/>
                <a:gd name="T46" fmla="*/ 140 w 148"/>
                <a:gd name="T47" fmla="*/ 90 h 168"/>
                <a:gd name="T48" fmla="*/ 140 w 148"/>
                <a:gd name="T49" fmla="*/ 78 h 168"/>
                <a:gd name="T50" fmla="*/ 132 w 148"/>
                <a:gd name="T51" fmla="*/ 54 h 168"/>
                <a:gd name="T52" fmla="*/ 140 w 148"/>
                <a:gd name="T53" fmla="*/ 78 h 168"/>
                <a:gd name="T54" fmla="*/ 44 w 148"/>
                <a:gd name="T55" fmla="*/ 40 h 168"/>
                <a:gd name="T56" fmla="*/ 52 w 148"/>
                <a:gd name="T57" fmla="*/ 56 h 168"/>
                <a:gd name="T58" fmla="*/ 68 w 148"/>
                <a:gd name="T59" fmla="*/ 40 h 168"/>
                <a:gd name="T60" fmla="*/ 60 w 148"/>
                <a:gd name="T61" fmla="*/ 56 h 168"/>
                <a:gd name="T62" fmla="*/ 68 w 148"/>
                <a:gd name="T63" fmla="*/ 40 h 168"/>
                <a:gd name="T64" fmla="*/ 76 w 148"/>
                <a:gd name="T65" fmla="*/ 40 h 168"/>
                <a:gd name="T66" fmla="*/ 84 w 148"/>
                <a:gd name="T67" fmla="*/ 56 h 168"/>
                <a:gd name="T68" fmla="*/ 96 w 148"/>
                <a:gd name="T69" fmla="*/ 24 h 168"/>
                <a:gd name="T70" fmla="*/ 28 w 148"/>
                <a:gd name="T71" fmla="*/ 28 h 168"/>
                <a:gd name="T72" fmla="*/ 32 w 148"/>
                <a:gd name="T73" fmla="*/ 72 h 168"/>
                <a:gd name="T74" fmla="*/ 100 w 148"/>
                <a:gd name="T75" fmla="*/ 68 h 168"/>
                <a:gd name="T76" fmla="*/ 96 w 148"/>
                <a:gd name="T77" fmla="*/ 24 h 168"/>
                <a:gd name="T78" fmla="*/ 36 w 148"/>
                <a:gd name="T79" fmla="*/ 64 h 168"/>
                <a:gd name="T80" fmla="*/ 92 w 148"/>
                <a:gd name="T81" fmla="*/ 32 h 168"/>
                <a:gd name="T82" fmla="*/ 96 w 148"/>
                <a:gd name="T83" fmla="*/ 80 h 168"/>
                <a:gd name="T84" fmla="*/ 28 w 148"/>
                <a:gd name="T85" fmla="*/ 84 h 168"/>
                <a:gd name="T86" fmla="*/ 36 w 148"/>
                <a:gd name="T87" fmla="*/ 136 h 168"/>
                <a:gd name="T88" fmla="*/ 92 w 148"/>
                <a:gd name="T89" fmla="*/ 88 h 168"/>
                <a:gd name="T90" fmla="*/ 100 w 148"/>
                <a:gd name="T91" fmla="*/ 136 h 168"/>
                <a:gd name="T92" fmla="*/ 96 w 148"/>
                <a:gd name="T93" fmla="*/ 8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" h="168">
                  <a:moveTo>
                    <a:pt x="147" y="57"/>
                  </a:moveTo>
                  <a:cubicBezTo>
                    <a:pt x="131" y="41"/>
                    <a:pt x="131" y="41"/>
                    <a:pt x="131" y="41"/>
                  </a:cubicBezTo>
                  <a:cubicBezTo>
                    <a:pt x="130" y="40"/>
                    <a:pt x="128" y="40"/>
                    <a:pt x="126" y="40"/>
                  </a:cubicBezTo>
                  <a:cubicBezTo>
                    <a:pt x="125" y="41"/>
                    <a:pt x="124" y="42"/>
                    <a:pt x="124" y="44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9"/>
                    <a:pt x="107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0"/>
                    <a:pt x="12" y="9"/>
                    <a:pt x="12" y="20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5" y="146"/>
                    <a:pt x="0" y="153"/>
                    <a:pt x="0" y="1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56"/>
                    <a:pt x="12" y="152"/>
                    <a:pt x="16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20" y="156"/>
                    <a:pt x="120" y="16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53"/>
                    <a:pt x="123" y="146"/>
                    <a:pt x="116" y="145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2" y="96"/>
                    <a:pt x="124" y="98"/>
                    <a:pt x="124" y="100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8"/>
                    <a:pt x="130" y="144"/>
                    <a:pt x="136" y="144"/>
                  </a:cubicBezTo>
                  <a:cubicBezTo>
                    <a:pt x="142" y="144"/>
                    <a:pt x="148" y="138"/>
                    <a:pt x="148" y="132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8" y="59"/>
                    <a:pt x="148" y="58"/>
                    <a:pt x="147" y="57"/>
                  </a:cubicBezTo>
                  <a:close/>
                  <a:moveTo>
                    <a:pt x="108" y="144"/>
                  </a:moveTo>
                  <a:cubicBezTo>
                    <a:pt x="20" y="144"/>
                    <a:pt x="20" y="144"/>
                    <a:pt x="20" y="14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5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03" y="8"/>
                    <a:pt x="108" y="13"/>
                    <a:pt x="108" y="20"/>
                  </a:cubicBezTo>
                  <a:lnTo>
                    <a:pt x="108" y="144"/>
                  </a:lnTo>
                  <a:close/>
                  <a:moveTo>
                    <a:pt x="140" y="132"/>
                  </a:moveTo>
                  <a:cubicBezTo>
                    <a:pt x="140" y="134"/>
                    <a:pt x="138" y="136"/>
                    <a:pt x="136" y="136"/>
                  </a:cubicBezTo>
                  <a:cubicBezTo>
                    <a:pt x="134" y="136"/>
                    <a:pt x="132" y="134"/>
                    <a:pt x="132" y="132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94"/>
                    <a:pt x="126" y="88"/>
                    <a:pt x="120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3"/>
                    <a:pt x="124" y="74"/>
                    <a:pt x="125" y="75"/>
                  </a:cubicBezTo>
                  <a:cubicBezTo>
                    <a:pt x="140" y="90"/>
                    <a:pt x="140" y="90"/>
                    <a:pt x="140" y="90"/>
                  </a:cubicBezTo>
                  <a:lnTo>
                    <a:pt x="140" y="132"/>
                  </a:lnTo>
                  <a:close/>
                  <a:moveTo>
                    <a:pt x="140" y="78"/>
                  </a:moveTo>
                  <a:cubicBezTo>
                    <a:pt x="132" y="70"/>
                    <a:pt x="132" y="70"/>
                    <a:pt x="132" y="7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40" y="62"/>
                    <a:pt x="140" y="62"/>
                    <a:pt x="140" y="62"/>
                  </a:cubicBezTo>
                  <a:lnTo>
                    <a:pt x="140" y="78"/>
                  </a:lnTo>
                  <a:close/>
                  <a:moveTo>
                    <a:pt x="52" y="40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2" y="56"/>
                    <a:pt x="52" y="56"/>
                    <a:pt x="52" y="56"/>
                  </a:cubicBezTo>
                  <a:lnTo>
                    <a:pt x="52" y="40"/>
                  </a:lnTo>
                  <a:close/>
                  <a:moveTo>
                    <a:pt x="68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68" y="40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84" y="56"/>
                    <a:pt x="84" y="56"/>
                    <a:pt x="84" y="56"/>
                  </a:cubicBezTo>
                  <a:lnTo>
                    <a:pt x="84" y="40"/>
                  </a:lnTo>
                  <a:close/>
                  <a:moveTo>
                    <a:pt x="96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28" y="26"/>
                    <a:pt x="28" y="2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70"/>
                    <a:pt x="30" y="72"/>
                    <a:pt x="32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8" y="72"/>
                    <a:pt x="100" y="70"/>
                    <a:pt x="100" y="6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6"/>
                    <a:pt x="98" y="24"/>
                    <a:pt x="96" y="24"/>
                  </a:cubicBezTo>
                  <a:close/>
                  <a:moveTo>
                    <a:pt x="92" y="64"/>
                  </a:moveTo>
                  <a:cubicBezTo>
                    <a:pt x="36" y="64"/>
                    <a:pt x="36" y="64"/>
                    <a:pt x="36" y="64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64"/>
                  </a:lnTo>
                  <a:close/>
                  <a:moveTo>
                    <a:pt x="96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0"/>
                    <a:pt x="28" y="82"/>
                    <a:pt x="28" y="84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0" y="82"/>
                    <a:pt x="98" y="80"/>
                    <a:pt x="96" y="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upa 33"/>
          <p:cNvGrpSpPr/>
          <p:nvPr/>
        </p:nvGrpSpPr>
        <p:grpSpPr>
          <a:xfrm>
            <a:off x="7019878" y="1730183"/>
            <a:ext cx="616220" cy="616220"/>
            <a:chOff x="5495878" y="1730183"/>
            <a:chExt cx="616220" cy="616220"/>
          </a:xfrm>
        </p:grpSpPr>
        <p:sp>
          <p:nvSpPr>
            <p:cNvPr id="117" name="Oval 645"/>
            <p:cNvSpPr>
              <a:spLocks noChangeArrowheads="1"/>
            </p:cNvSpPr>
            <p:nvPr/>
          </p:nvSpPr>
          <p:spPr bwMode="auto">
            <a:xfrm>
              <a:off x="5495878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669"/>
            <p:cNvSpPr>
              <a:spLocks noEditPoints="1"/>
            </p:cNvSpPr>
            <p:nvPr/>
          </p:nvSpPr>
          <p:spPr bwMode="auto">
            <a:xfrm>
              <a:off x="5588175" y="1824290"/>
              <a:ext cx="429816" cy="393621"/>
            </a:xfrm>
            <a:custGeom>
              <a:avLst/>
              <a:gdLst>
                <a:gd name="T0" fmla="*/ 63 w 201"/>
                <a:gd name="T1" fmla="*/ 20 h 184"/>
                <a:gd name="T2" fmla="*/ 63 w 201"/>
                <a:gd name="T3" fmla="*/ 8 h 184"/>
                <a:gd name="T4" fmla="*/ 85 w 201"/>
                <a:gd name="T5" fmla="*/ 36 h 184"/>
                <a:gd name="T6" fmla="*/ 85 w 201"/>
                <a:gd name="T7" fmla="*/ 20 h 184"/>
                <a:gd name="T8" fmla="*/ 39 w 201"/>
                <a:gd name="T9" fmla="*/ 48 h 184"/>
                <a:gd name="T10" fmla="*/ 39 w 201"/>
                <a:gd name="T11" fmla="*/ 36 h 184"/>
                <a:gd name="T12" fmla="*/ 179 w 201"/>
                <a:gd name="T13" fmla="*/ 95 h 184"/>
                <a:gd name="T14" fmla="*/ 160 w 201"/>
                <a:gd name="T15" fmla="*/ 54 h 184"/>
                <a:gd name="T16" fmla="*/ 105 w 201"/>
                <a:gd name="T17" fmla="*/ 32 h 184"/>
                <a:gd name="T18" fmla="*/ 89 w 201"/>
                <a:gd name="T19" fmla="*/ 72 h 184"/>
                <a:gd name="T20" fmla="*/ 73 w 201"/>
                <a:gd name="T21" fmla="*/ 44 h 184"/>
                <a:gd name="T22" fmla="*/ 65 w 201"/>
                <a:gd name="T23" fmla="*/ 74 h 184"/>
                <a:gd name="T24" fmla="*/ 37 w 201"/>
                <a:gd name="T25" fmla="*/ 168 h 184"/>
                <a:gd name="T26" fmla="*/ 37 w 201"/>
                <a:gd name="T27" fmla="*/ 176 h 184"/>
                <a:gd name="T28" fmla="*/ 61 w 201"/>
                <a:gd name="T29" fmla="*/ 152 h 184"/>
                <a:gd name="T30" fmla="*/ 169 w 201"/>
                <a:gd name="T31" fmla="*/ 156 h 184"/>
                <a:gd name="T32" fmla="*/ 137 w 201"/>
                <a:gd name="T33" fmla="*/ 100 h 184"/>
                <a:gd name="T34" fmla="*/ 201 w 201"/>
                <a:gd name="T35" fmla="*/ 184 h 184"/>
                <a:gd name="T36" fmla="*/ 81 w 201"/>
                <a:gd name="T37" fmla="*/ 76 h 184"/>
                <a:gd name="T38" fmla="*/ 71 w 201"/>
                <a:gd name="T39" fmla="*/ 68 h 184"/>
                <a:gd name="T40" fmla="*/ 65 w 201"/>
                <a:gd name="T41" fmla="*/ 50 h 184"/>
                <a:gd name="T42" fmla="*/ 80 w 201"/>
                <a:gd name="T43" fmla="*/ 63 h 184"/>
                <a:gd name="T44" fmla="*/ 113 w 201"/>
                <a:gd name="T45" fmla="*/ 64 h 184"/>
                <a:gd name="T46" fmla="*/ 103 w 201"/>
                <a:gd name="T47" fmla="*/ 56 h 184"/>
                <a:gd name="T48" fmla="*/ 113 w 201"/>
                <a:gd name="T49" fmla="*/ 54 h 184"/>
                <a:gd name="T50" fmla="*/ 121 w 201"/>
                <a:gd name="T51" fmla="*/ 143 h 184"/>
                <a:gd name="T52" fmla="*/ 172 w 201"/>
                <a:gd name="T53" fmla="*/ 92 h 184"/>
                <a:gd name="T54" fmla="*/ 135 w 201"/>
                <a:gd name="T55" fmla="*/ 80 h 184"/>
                <a:gd name="T56" fmla="*/ 121 w 201"/>
                <a:gd name="T57" fmla="*/ 60 h 184"/>
                <a:gd name="T58" fmla="*/ 121 w 201"/>
                <a:gd name="T59" fmla="*/ 45 h 184"/>
                <a:gd name="T60" fmla="*/ 145 w 201"/>
                <a:gd name="T61" fmla="*/ 52 h 184"/>
                <a:gd name="T62" fmla="*/ 161 w 201"/>
                <a:gd name="T63" fmla="*/ 64 h 184"/>
                <a:gd name="T64" fmla="*/ 172 w 201"/>
                <a:gd name="T65" fmla="*/ 92 h 184"/>
                <a:gd name="T66" fmla="*/ 51 w 201"/>
                <a:gd name="T67" fmla="*/ 105 h 184"/>
                <a:gd name="T68" fmla="*/ 55 w 201"/>
                <a:gd name="T69" fmla="*/ 97 h 184"/>
                <a:gd name="T70" fmla="*/ 49 w 201"/>
                <a:gd name="T71" fmla="*/ 68 h 184"/>
                <a:gd name="T72" fmla="*/ 2 w 201"/>
                <a:gd name="T73" fmla="*/ 96 h 184"/>
                <a:gd name="T74" fmla="*/ 6 w 201"/>
                <a:gd name="T75" fmla="*/ 104 h 184"/>
                <a:gd name="T76" fmla="*/ 25 w 201"/>
                <a:gd name="T77" fmla="*/ 136 h 184"/>
                <a:gd name="T78" fmla="*/ 12 w 201"/>
                <a:gd name="T79" fmla="*/ 99 h 184"/>
                <a:gd name="T80" fmla="*/ 9 w 201"/>
                <a:gd name="T81" fmla="*/ 92 h 184"/>
                <a:gd name="T82" fmla="*/ 49 w 201"/>
                <a:gd name="T83" fmla="*/ 88 h 184"/>
                <a:gd name="T84" fmla="*/ 48 w 201"/>
                <a:gd name="T85" fmla="*/ 95 h 184"/>
                <a:gd name="T86" fmla="*/ 45 w 201"/>
                <a:gd name="T87" fmla="*/ 100 h 184"/>
                <a:gd name="T88" fmla="*/ 16 w 201"/>
                <a:gd name="T89" fmla="*/ 103 h 184"/>
                <a:gd name="T90" fmla="*/ 33 w 201"/>
                <a:gd name="T91" fmla="*/ 128 h 184"/>
                <a:gd name="T92" fmla="*/ 28 w 201"/>
                <a:gd name="T93" fmla="*/ 85 h 184"/>
                <a:gd name="T94" fmla="*/ 30 w 201"/>
                <a:gd name="T95" fmla="*/ 99 h 184"/>
                <a:gd name="T96" fmla="*/ 65 w 201"/>
                <a:gd name="T97" fmla="*/ 168 h 184"/>
                <a:gd name="T98" fmla="*/ 97 w 201"/>
                <a:gd name="T99" fmla="*/ 168 h 184"/>
                <a:gd name="T100" fmla="*/ 129 w 201"/>
                <a:gd name="T101" fmla="*/ 168 h 184"/>
                <a:gd name="T102" fmla="*/ 65 w 201"/>
                <a:gd name="T103" fmla="*/ 184 h 184"/>
                <a:gd name="T104" fmla="*/ 97 w 201"/>
                <a:gd name="T105" fmla="*/ 184 h 184"/>
                <a:gd name="T106" fmla="*/ 129 w 201"/>
                <a:gd name="T10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84">
                  <a:moveTo>
                    <a:pt x="63" y="20"/>
                  </a:moveTo>
                  <a:cubicBezTo>
                    <a:pt x="69" y="20"/>
                    <a:pt x="73" y="16"/>
                    <a:pt x="73" y="10"/>
                  </a:cubicBezTo>
                  <a:cubicBezTo>
                    <a:pt x="73" y="4"/>
                    <a:pt x="69" y="0"/>
                    <a:pt x="63" y="0"/>
                  </a:cubicBezTo>
                  <a:cubicBezTo>
                    <a:pt x="57" y="0"/>
                    <a:pt x="53" y="4"/>
                    <a:pt x="53" y="10"/>
                  </a:cubicBezTo>
                  <a:cubicBezTo>
                    <a:pt x="53" y="16"/>
                    <a:pt x="57" y="20"/>
                    <a:pt x="63" y="20"/>
                  </a:cubicBezTo>
                  <a:close/>
                  <a:moveTo>
                    <a:pt x="63" y="8"/>
                  </a:moveTo>
                  <a:cubicBezTo>
                    <a:pt x="64" y="8"/>
                    <a:pt x="65" y="9"/>
                    <a:pt x="65" y="10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2" y="12"/>
                    <a:pt x="61" y="11"/>
                    <a:pt x="61" y="10"/>
                  </a:cubicBezTo>
                  <a:cubicBezTo>
                    <a:pt x="61" y="9"/>
                    <a:pt x="62" y="8"/>
                    <a:pt x="63" y="8"/>
                  </a:cubicBezTo>
                  <a:close/>
                  <a:moveTo>
                    <a:pt x="85" y="36"/>
                  </a:moveTo>
                  <a:cubicBezTo>
                    <a:pt x="92" y="36"/>
                    <a:pt x="97" y="31"/>
                    <a:pt x="97" y="24"/>
                  </a:cubicBezTo>
                  <a:cubicBezTo>
                    <a:pt x="97" y="17"/>
                    <a:pt x="92" y="12"/>
                    <a:pt x="85" y="12"/>
                  </a:cubicBezTo>
                  <a:cubicBezTo>
                    <a:pt x="78" y="12"/>
                    <a:pt x="73" y="17"/>
                    <a:pt x="73" y="24"/>
                  </a:cubicBezTo>
                  <a:cubicBezTo>
                    <a:pt x="73" y="31"/>
                    <a:pt x="78" y="36"/>
                    <a:pt x="85" y="36"/>
                  </a:cubicBezTo>
                  <a:close/>
                  <a:moveTo>
                    <a:pt x="85" y="20"/>
                  </a:moveTo>
                  <a:cubicBezTo>
                    <a:pt x="87" y="20"/>
                    <a:pt x="89" y="22"/>
                    <a:pt x="89" y="24"/>
                  </a:cubicBezTo>
                  <a:cubicBezTo>
                    <a:pt x="89" y="26"/>
                    <a:pt x="87" y="28"/>
                    <a:pt x="85" y="28"/>
                  </a:cubicBezTo>
                  <a:cubicBezTo>
                    <a:pt x="83" y="28"/>
                    <a:pt x="81" y="26"/>
                    <a:pt x="81" y="24"/>
                  </a:cubicBezTo>
                  <a:cubicBezTo>
                    <a:pt x="81" y="22"/>
                    <a:pt x="83" y="20"/>
                    <a:pt x="85" y="20"/>
                  </a:cubicBezTo>
                  <a:close/>
                  <a:moveTo>
                    <a:pt x="39" y="48"/>
                  </a:moveTo>
                  <a:cubicBezTo>
                    <a:pt x="45" y="48"/>
                    <a:pt x="49" y="44"/>
                    <a:pt x="49" y="38"/>
                  </a:cubicBezTo>
                  <a:cubicBezTo>
                    <a:pt x="49" y="32"/>
                    <a:pt x="45" y="28"/>
                    <a:pt x="39" y="28"/>
                  </a:cubicBezTo>
                  <a:cubicBezTo>
                    <a:pt x="33" y="28"/>
                    <a:pt x="29" y="32"/>
                    <a:pt x="29" y="38"/>
                  </a:cubicBezTo>
                  <a:cubicBezTo>
                    <a:pt x="29" y="44"/>
                    <a:pt x="33" y="48"/>
                    <a:pt x="39" y="48"/>
                  </a:cubicBezTo>
                  <a:close/>
                  <a:moveTo>
                    <a:pt x="39" y="36"/>
                  </a:moveTo>
                  <a:cubicBezTo>
                    <a:pt x="40" y="36"/>
                    <a:pt x="41" y="37"/>
                    <a:pt x="41" y="38"/>
                  </a:cubicBezTo>
                  <a:cubicBezTo>
                    <a:pt x="41" y="39"/>
                    <a:pt x="40" y="40"/>
                    <a:pt x="39" y="40"/>
                  </a:cubicBezTo>
                  <a:cubicBezTo>
                    <a:pt x="38" y="40"/>
                    <a:pt x="37" y="39"/>
                    <a:pt x="37" y="38"/>
                  </a:cubicBezTo>
                  <a:cubicBezTo>
                    <a:pt x="37" y="37"/>
                    <a:pt x="38" y="36"/>
                    <a:pt x="39" y="36"/>
                  </a:cubicBezTo>
                  <a:close/>
                  <a:moveTo>
                    <a:pt x="201" y="183"/>
                  </a:moveTo>
                  <a:cubicBezTo>
                    <a:pt x="182" y="119"/>
                    <a:pt x="182" y="119"/>
                    <a:pt x="182" y="119"/>
                  </a:cubicBezTo>
                  <a:cubicBezTo>
                    <a:pt x="181" y="117"/>
                    <a:pt x="181" y="114"/>
                    <a:pt x="181" y="112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98"/>
                    <a:pt x="180" y="96"/>
                    <a:pt x="179" y="95"/>
                  </a:cubicBezTo>
                  <a:cubicBezTo>
                    <a:pt x="180" y="93"/>
                    <a:pt x="181" y="91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3"/>
                    <a:pt x="170" y="57"/>
                    <a:pt x="162" y="56"/>
                  </a:cubicBezTo>
                  <a:cubicBezTo>
                    <a:pt x="161" y="55"/>
                    <a:pt x="161" y="55"/>
                    <a:pt x="160" y="54"/>
                  </a:cubicBezTo>
                  <a:cubicBezTo>
                    <a:pt x="157" y="48"/>
                    <a:pt x="152" y="44"/>
                    <a:pt x="145" y="44"/>
                  </a:cubicBezTo>
                  <a:cubicBezTo>
                    <a:pt x="143" y="44"/>
                    <a:pt x="141" y="44"/>
                    <a:pt x="139" y="45"/>
                  </a:cubicBezTo>
                  <a:cubicBezTo>
                    <a:pt x="137" y="40"/>
                    <a:pt x="131" y="36"/>
                    <a:pt x="125" y="36"/>
                  </a:cubicBezTo>
                  <a:cubicBezTo>
                    <a:pt x="122" y="36"/>
                    <a:pt x="120" y="37"/>
                    <a:pt x="117" y="38"/>
                  </a:cubicBezTo>
                  <a:cubicBezTo>
                    <a:pt x="114" y="34"/>
                    <a:pt x="110" y="32"/>
                    <a:pt x="105" y="32"/>
                  </a:cubicBezTo>
                  <a:cubicBezTo>
                    <a:pt x="96" y="32"/>
                    <a:pt x="89" y="39"/>
                    <a:pt x="89" y="48"/>
                  </a:cubicBezTo>
                  <a:cubicBezTo>
                    <a:pt x="89" y="54"/>
                    <a:pt x="92" y="59"/>
                    <a:pt x="97" y="62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69"/>
                    <a:pt x="89" y="68"/>
                  </a:cubicBezTo>
                  <a:cubicBezTo>
                    <a:pt x="89" y="67"/>
                    <a:pt x="89" y="66"/>
                    <a:pt x="88" y="64"/>
                  </a:cubicBezTo>
                  <a:cubicBezTo>
                    <a:pt x="89" y="63"/>
                    <a:pt x="89" y="61"/>
                    <a:pt x="89" y="60"/>
                  </a:cubicBezTo>
                  <a:cubicBezTo>
                    <a:pt x="89" y="51"/>
                    <a:pt x="82" y="44"/>
                    <a:pt x="73" y="44"/>
                  </a:cubicBezTo>
                  <a:cubicBezTo>
                    <a:pt x="72" y="44"/>
                    <a:pt x="71" y="44"/>
                    <a:pt x="70" y="44"/>
                  </a:cubicBezTo>
                  <a:cubicBezTo>
                    <a:pt x="68" y="42"/>
                    <a:pt x="65" y="40"/>
                    <a:pt x="61" y="40"/>
                  </a:cubicBezTo>
                  <a:cubicBezTo>
                    <a:pt x="54" y="40"/>
                    <a:pt x="49" y="45"/>
                    <a:pt x="49" y="52"/>
                  </a:cubicBezTo>
                  <a:cubicBezTo>
                    <a:pt x="49" y="57"/>
                    <a:pt x="53" y="62"/>
                    <a:pt x="57" y="63"/>
                  </a:cubicBezTo>
                  <a:cubicBezTo>
                    <a:pt x="58" y="68"/>
                    <a:pt x="61" y="72"/>
                    <a:pt x="65" y="7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54" y="144"/>
                    <a:pt x="49" y="149"/>
                    <a:pt x="49" y="156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5" y="168"/>
                    <a:pt x="33" y="166"/>
                    <a:pt x="33" y="16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71"/>
                    <a:pt x="30" y="176"/>
                    <a:pt x="37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4"/>
                    <a:pt x="59" y="152"/>
                    <a:pt x="61" y="152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2"/>
                    <a:pt x="161" y="154"/>
                    <a:pt x="161" y="15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49"/>
                    <a:pt x="164" y="144"/>
                    <a:pt x="157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19"/>
                    <a:pt x="137" y="115"/>
                    <a:pt x="137" y="112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5"/>
                    <a:pt x="174" y="119"/>
                    <a:pt x="174" y="121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3"/>
                    <a:pt x="201" y="183"/>
                  </a:cubicBezTo>
                  <a:close/>
                  <a:moveTo>
                    <a:pt x="81" y="144"/>
                  </a:moveTo>
                  <a:cubicBezTo>
                    <a:pt x="73" y="144"/>
                    <a:pt x="73" y="144"/>
                    <a:pt x="73" y="144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1" y="76"/>
                    <a:pt x="81" y="76"/>
                    <a:pt x="81" y="76"/>
                  </a:cubicBezTo>
                  <a:lnTo>
                    <a:pt x="81" y="144"/>
                  </a:lnTo>
                  <a:close/>
                  <a:moveTo>
                    <a:pt x="81" y="66"/>
                  </a:moveTo>
                  <a:cubicBezTo>
                    <a:pt x="81" y="67"/>
                    <a:pt x="81" y="67"/>
                    <a:pt x="8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7" y="67"/>
                    <a:pt x="65" y="64"/>
                    <a:pt x="65" y="60"/>
                  </a:cubicBezTo>
                  <a:cubicBezTo>
                    <a:pt x="65" y="58"/>
                    <a:pt x="63" y="56"/>
                    <a:pt x="61" y="56"/>
                  </a:cubicBezTo>
                  <a:cubicBezTo>
                    <a:pt x="59" y="56"/>
                    <a:pt x="57" y="54"/>
                    <a:pt x="57" y="52"/>
                  </a:cubicBezTo>
                  <a:cubicBezTo>
                    <a:pt x="57" y="50"/>
                    <a:pt x="59" y="48"/>
                    <a:pt x="61" y="48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5" y="51"/>
                    <a:pt x="66" y="52"/>
                    <a:pt x="67" y="53"/>
                  </a:cubicBezTo>
                  <a:cubicBezTo>
                    <a:pt x="68" y="53"/>
                    <a:pt x="69" y="53"/>
                    <a:pt x="70" y="53"/>
                  </a:cubicBezTo>
                  <a:cubicBezTo>
                    <a:pt x="71" y="52"/>
                    <a:pt x="72" y="52"/>
                    <a:pt x="73" y="52"/>
                  </a:cubicBezTo>
                  <a:cubicBezTo>
                    <a:pt x="77" y="52"/>
                    <a:pt x="81" y="56"/>
                    <a:pt x="81" y="60"/>
                  </a:cubicBezTo>
                  <a:cubicBezTo>
                    <a:pt x="81" y="61"/>
                    <a:pt x="81" y="62"/>
                    <a:pt x="80" y="63"/>
                  </a:cubicBezTo>
                  <a:cubicBezTo>
                    <a:pt x="80" y="64"/>
                    <a:pt x="80" y="65"/>
                    <a:pt x="81" y="66"/>
                  </a:cubicBezTo>
                  <a:close/>
                  <a:moveTo>
                    <a:pt x="113" y="144"/>
                  </a:moveTo>
                  <a:cubicBezTo>
                    <a:pt x="105" y="144"/>
                    <a:pt x="105" y="144"/>
                    <a:pt x="105" y="14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13" y="64"/>
                    <a:pt x="113" y="64"/>
                    <a:pt x="113" y="64"/>
                  </a:cubicBezTo>
                  <a:lnTo>
                    <a:pt x="113" y="144"/>
                  </a:lnTo>
                  <a:close/>
                  <a:moveTo>
                    <a:pt x="113" y="54"/>
                  </a:moveTo>
                  <a:cubicBezTo>
                    <a:pt x="113" y="55"/>
                    <a:pt x="113" y="55"/>
                    <a:pt x="113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99" y="55"/>
                    <a:pt x="97" y="52"/>
                    <a:pt x="97" y="48"/>
                  </a:cubicBezTo>
                  <a:cubicBezTo>
                    <a:pt x="97" y="44"/>
                    <a:pt x="101" y="40"/>
                    <a:pt x="105" y="40"/>
                  </a:cubicBezTo>
                  <a:cubicBezTo>
                    <a:pt x="109" y="40"/>
                    <a:pt x="113" y="44"/>
                    <a:pt x="113" y="48"/>
                  </a:cubicBezTo>
                  <a:cubicBezTo>
                    <a:pt x="113" y="49"/>
                    <a:pt x="113" y="50"/>
                    <a:pt x="112" y="51"/>
                  </a:cubicBezTo>
                  <a:cubicBezTo>
                    <a:pt x="112" y="52"/>
                    <a:pt x="112" y="53"/>
                    <a:pt x="113" y="54"/>
                  </a:cubicBezTo>
                  <a:close/>
                  <a:moveTo>
                    <a:pt x="133" y="93"/>
                  </a:moveTo>
                  <a:cubicBezTo>
                    <a:pt x="131" y="94"/>
                    <a:pt x="129" y="97"/>
                    <a:pt x="129" y="100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4"/>
                    <a:pt x="129" y="117"/>
                    <a:pt x="128" y="119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8"/>
                    <a:pt x="128" y="88"/>
                    <a:pt x="131" y="88"/>
                  </a:cubicBezTo>
                  <a:cubicBezTo>
                    <a:pt x="132" y="89"/>
                    <a:pt x="132" y="90"/>
                    <a:pt x="133" y="91"/>
                  </a:cubicBezTo>
                  <a:cubicBezTo>
                    <a:pt x="133" y="92"/>
                    <a:pt x="133" y="92"/>
                    <a:pt x="133" y="93"/>
                  </a:cubicBezTo>
                  <a:close/>
                  <a:moveTo>
                    <a:pt x="172" y="92"/>
                  </a:move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2" y="92"/>
                    <a:pt x="142" y="91"/>
                  </a:cubicBezTo>
                  <a:cubicBezTo>
                    <a:pt x="142" y="90"/>
                    <a:pt x="142" y="88"/>
                    <a:pt x="140" y="86"/>
                  </a:cubicBezTo>
                  <a:cubicBezTo>
                    <a:pt x="139" y="85"/>
                    <a:pt x="138" y="84"/>
                    <a:pt x="137" y="82"/>
                  </a:cubicBezTo>
                  <a:cubicBezTo>
                    <a:pt x="137" y="81"/>
                    <a:pt x="136" y="80"/>
                    <a:pt x="135" y="80"/>
                  </a:cubicBezTo>
                  <a:cubicBezTo>
                    <a:pt x="135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2" y="79"/>
                  </a:cubicBezTo>
                  <a:cubicBezTo>
                    <a:pt x="131" y="80"/>
                    <a:pt x="130" y="80"/>
                    <a:pt x="129" y="80"/>
                  </a:cubicBezTo>
                  <a:cubicBezTo>
                    <a:pt x="126" y="80"/>
                    <a:pt x="123" y="79"/>
                    <a:pt x="121" y="77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1" y="55"/>
                    <a:pt x="121" y="54"/>
                    <a:pt x="120" y="52"/>
                  </a:cubicBezTo>
                  <a:cubicBezTo>
                    <a:pt x="121" y="51"/>
                    <a:pt x="121" y="49"/>
                    <a:pt x="121" y="48"/>
                  </a:cubicBezTo>
                  <a:cubicBezTo>
                    <a:pt x="121" y="47"/>
                    <a:pt x="121" y="46"/>
                    <a:pt x="121" y="45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9" y="44"/>
                    <a:pt x="133" y="47"/>
                    <a:pt x="133" y="51"/>
                  </a:cubicBezTo>
                  <a:cubicBezTo>
                    <a:pt x="133" y="53"/>
                    <a:pt x="134" y="54"/>
                    <a:pt x="135" y="55"/>
                  </a:cubicBezTo>
                  <a:cubicBezTo>
                    <a:pt x="137" y="55"/>
                    <a:pt x="138" y="55"/>
                    <a:pt x="140" y="54"/>
                  </a:cubicBezTo>
                  <a:cubicBezTo>
                    <a:pt x="141" y="53"/>
                    <a:pt x="143" y="52"/>
                    <a:pt x="145" y="52"/>
                  </a:cubicBezTo>
                  <a:cubicBezTo>
                    <a:pt x="149" y="52"/>
                    <a:pt x="152" y="54"/>
                    <a:pt x="153" y="58"/>
                  </a:cubicBezTo>
                  <a:cubicBezTo>
                    <a:pt x="153" y="59"/>
                    <a:pt x="154" y="60"/>
                    <a:pt x="155" y="60"/>
                  </a:cubicBezTo>
                  <a:cubicBezTo>
                    <a:pt x="155" y="61"/>
                    <a:pt x="156" y="61"/>
                    <a:pt x="156" y="62"/>
                  </a:cubicBezTo>
                  <a:cubicBezTo>
                    <a:pt x="157" y="63"/>
                    <a:pt x="159" y="64"/>
                    <a:pt x="160" y="64"/>
                  </a:cubicBezTo>
                  <a:cubicBezTo>
                    <a:pt x="160" y="64"/>
                    <a:pt x="161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cubicBezTo>
                    <a:pt x="173" y="89"/>
                    <a:pt x="173" y="91"/>
                    <a:pt x="172" y="92"/>
                  </a:cubicBezTo>
                  <a:close/>
                  <a:moveTo>
                    <a:pt x="33" y="136"/>
                  </a:moveTo>
                  <a:cubicBezTo>
                    <a:pt x="40" y="136"/>
                    <a:pt x="45" y="131"/>
                    <a:pt x="45" y="12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2"/>
                    <a:pt x="46" y="110"/>
                    <a:pt x="48" y="109"/>
                  </a:cubicBezTo>
                  <a:cubicBezTo>
                    <a:pt x="49" y="108"/>
                    <a:pt x="50" y="106"/>
                    <a:pt x="51" y="105"/>
                  </a:cubicBezTo>
                  <a:cubicBezTo>
                    <a:pt x="51" y="105"/>
                    <a:pt x="52" y="105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3" y="103"/>
                    <a:pt x="53" y="102"/>
                    <a:pt x="54" y="101"/>
                  </a:cubicBezTo>
                  <a:cubicBezTo>
                    <a:pt x="54" y="101"/>
                    <a:pt x="54" y="100"/>
                    <a:pt x="54" y="100"/>
                  </a:cubicBezTo>
                  <a:cubicBezTo>
                    <a:pt x="55" y="99"/>
                    <a:pt x="55" y="98"/>
                    <a:pt x="55" y="97"/>
                  </a:cubicBezTo>
                  <a:cubicBezTo>
                    <a:pt x="55" y="97"/>
                    <a:pt x="56" y="97"/>
                    <a:pt x="56" y="96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7" y="93"/>
                    <a:pt x="57" y="92"/>
                    <a:pt x="57" y="92"/>
                  </a:cubicBezTo>
                  <a:cubicBezTo>
                    <a:pt x="57" y="91"/>
                    <a:pt x="57" y="89"/>
                    <a:pt x="57" y="88"/>
                  </a:cubicBezTo>
                  <a:cubicBezTo>
                    <a:pt x="57" y="80"/>
                    <a:pt x="54" y="73"/>
                    <a:pt x="49" y="68"/>
                  </a:cubicBezTo>
                  <a:cubicBezTo>
                    <a:pt x="43" y="63"/>
                    <a:pt x="36" y="60"/>
                    <a:pt x="29" y="60"/>
                  </a:cubicBezTo>
                  <a:cubicBezTo>
                    <a:pt x="24" y="60"/>
                    <a:pt x="19" y="62"/>
                    <a:pt x="15" y="65"/>
                  </a:cubicBezTo>
                  <a:cubicBezTo>
                    <a:pt x="4" y="73"/>
                    <a:pt x="0" y="82"/>
                    <a:pt x="1" y="92"/>
                  </a:cubicBezTo>
                  <a:cubicBezTo>
                    <a:pt x="1" y="92"/>
                    <a:pt x="1" y="93"/>
                    <a:pt x="2" y="94"/>
                  </a:cubicBezTo>
                  <a:cubicBezTo>
                    <a:pt x="2" y="94"/>
                    <a:pt x="2" y="95"/>
                    <a:pt x="2" y="96"/>
                  </a:cubicBezTo>
                  <a:cubicBezTo>
                    <a:pt x="2" y="97"/>
                    <a:pt x="3" y="97"/>
                    <a:pt x="3" y="98"/>
                  </a:cubicBezTo>
                  <a:cubicBezTo>
                    <a:pt x="3" y="98"/>
                    <a:pt x="3" y="99"/>
                    <a:pt x="4" y="100"/>
                  </a:cubicBezTo>
                  <a:cubicBezTo>
                    <a:pt x="4" y="100"/>
                    <a:pt x="4" y="101"/>
                    <a:pt x="4" y="101"/>
                  </a:cubicBezTo>
                  <a:cubicBezTo>
                    <a:pt x="5" y="102"/>
                    <a:pt x="5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7" y="105"/>
                    <a:pt x="7" y="105"/>
                  </a:cubicBezTo>
                  <a:cubicBezTo>
                    <a:pt x="8" y="106"/>
                    <a:pt x="9" y="108"/>
                    <a:pt x="10" y="109"/>
                  </a:cubicBezTo>
                  <a:cubicBezTo>
                    <a:pt x="12" y="110"/>
                    <a:pt x="13" y="112"/>
                    <a:pt x="13" y="116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31"/>
                    <a:pt x="18" y="136"/>
                    <a:pt x="25" y="136"/>
                  </a:cubicBezTo>
                  <a:lnTo>
                    <a:pt x="33" y="136"/>
                  </a:lnTo>
                  <a:close/>
                  <a:moveTo>
                    <a:pt x="16" y="103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15" y="102"/>
                    <a:pt x="14" y="101"/>
                    <a:pt x="13" y="100"/>
                  </a:cubicBezTo>
                  <a:cubicBezTo>
                    <a:pt x="13" y="100"/>
                    <a:pt x="12" y="99"/>
                    <a:pt x="12" y="99"/>
                  </a:cubicBezTo>
                  <a:cubicBezTo>
                    <a:pt x="12" y="99"/>
                    <a:pt x="12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5"/>
                    <a:pt x="10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3"/>
                    <a:pt x="10" y="93"/>
                    <a:pt x="9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8" y="86"/>
                    <a:pt x="9" y="79"/>
                    <a:pt x="19" y="71"/>
                  </a:cubicBezTo>
                  <a:cubicBezTo>
                    <a:pt x="22" y="69"/>
                    <a:pt x="26" y="68"/>
                    <a:pt x="29" y="68"/>
                  </a:cubicBezTo>
                  <a:cubicBezTo>
                    <a:pt x="34" y="68"/>
                    <a:pt x="39" y="70"/>
                    <a:pt x="43" y="74"/>
                  </a:cubicBezTo>
                  <a:cubicBezTo>
                    <a:pt x="47" y="78"/>
                    <a:pt x="49" y="83"/>
                    <a:pt x="49" y="88"/>
                  </a:cubicBezTo>
                  <a:cubicBezTo>
                    <a:pt x="49" y="89"/>
                    <a:pt x="49" y="90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8" y="94"/>
                    <a:pt x="48" y="95"/>
                  </a:cubicBezTo>
                  <a:cubicBezTo>
                    <a:pt x="48" y="95"/>
                    <a:pt x="47" y="96"/>
                    <a:pt x="47" y="97"/>
                  </a:cubicBezTo>
                  <a:cubicBezTo>
                    <a:pt x="47" y="97"/>
                    <a:pt x="47" y="97"/>
                    <a:pt x="47" y="98"/>
                  </a:cubicBezTo>
                  <a:cubicBezTo>
                    <a:pt x="46" y="98"/>
                    <a:pt x="46" y="99"/>
                    <a:pt x="46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3" y="102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5"/>
                    <a:pt x="38" y="108"/>
                    <a:pt x="37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0" y="108"/>
                    <a:pt x="18" y="105"/>
                    <a:pt x="16" y="103"/>
                  </a:cubicBezTo>
                  <a:close/>
                  <a:moveTo>
                    <a:pt x="21" y="124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6"/>
                    <a:pt x="35" y="128"/>
                    <a:pt x="33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3" y="128"/>
                    <a:pt x="21" y="126"/>
                    <a:pt x="21" y="124"/>
                  </a:cubicBezTo>
                  <a:close/>
                  <a:moveTo>
                    <a:pt x="38" y="85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6" y="84"/>
                    <a:pt x="24" y="84"/>
                    <a:pt x="22" y="8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4" y="100"/>
                    <a:pt x="35" y="100"/>
                    <a:pt x="36" y="99"/>
                  </a:cubicBezTo>
                  <a:cubicBezTo>
                    <a:pt x="44" y="91"/>
                    <a:pt x="44" y="91"/>
                    <a:pt x="44" y="91"/>
                  </a:cubicBezTo>
                  <a:lnTo>
                    <a:pt x="38" y="85"/>
                  </a:lnTo>
                  <a:close/>
                  <a:moveTo>
                    <a:pt x="65" y="168"/>
                  </a:moveTo>
                  <a:cubicBezTo>
                    <a:pt x="89" y="168"/>
                    <a:pt x="89" y="168"/>
                    <a:pt x="89" y="168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65" y="160"/>
                    <a:pt x="65" y="160"/>
                    <a:pt x="65" y="160"/>
                  </a:cubicBezTo>
                  <a:lnTo>
                    <a:pt x="65" y="168"/>
                  </a:lnTo>
                  <a:close/>
                  <a:moveTo>
                    <a:pt x="97" y="168"/>
                  </a:moveTo>
                  <a:cubicBezTo>
                    <a:pt x="121" y="168"/>
                    <a:pt x="121" y="168"/>
                    <a:pt x="121" y="168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68"/>
                  </a:lnTo>
                  <a:close/>
                  <a:moveTo>
                    <a:pt x="129" y="168"/>
                  </a:moveTo>
                  <a:cubicBezTo>
                    <a:pt x="153" y="168"/>
                    <a:pt x="153" y="168"/>
                    <a:pt x="153" y="168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29" y="160"/>
                    <a:pt x="129" y="160"/>
                    <a:pt x="129" y="160"/>
                  </a:cubicBezTo>
                  <a:lnTo>
                    <a:pt x="129" y="168"/>
                  </a:lnTo>
                  <a:close/>
                  <a:moveTo>
                    <a:pt x="65" y="184"/>
                  </a:moveTo>
                  <a:cubicBezTo>
                    <a:pt x="89" y="184"/>
                    <a:pt x="89" y="184"/>
                    <a:pt x="89" y="184"/>
                  </a:cubicBezTo>
                  <a:cubicBezTo>
                    <a:pt x="89" y="176"/>
                    <a:pt x="89" y="176"/>
                    <a:pt x="89" y="176"/>
                  </a:cubicBezTo>
                  <a:cubicBezTo>
                    <a:pt x="65" y="176"/>
                    <a:pt x="65" y="176"/>
                    <a:pt x="65" y="176"/>
                  </a:cubicBezTo>
                  <a:lnTo>
                    <a:pt x="65" y="184"/>
                  </a:lnTo>
                  <a:close/>
                  <a:moveTo>
                    <a:pt x="97" y="184"/>
                  </a:moveTo>
                  <a:cubicBezTo>
                    <a:pt x="121" y="184"/>
                    <a:pt x="121" y="184"/>
                    <a:pt x="121" y="184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97" y="176"/>
                    <a:pt x="97" y="176"/>
                    <a:pt x="97" y="176"/>
                  </a:cubicBezTo>
                  <a:lnTo>
                    <a:pt x="97" y="184"/>
                  </a:lnTo>
                  <a:close/>
                  <a:moveTo>
                    <a:pt x="129" y="184"/>
                  </a:moveTo>
                  <a:cubicBezTo>
                    <a:pt x="153" y="184"/>
                    <a:pt x="153" y="184"/>
                    <a:pt x="153" y="184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29" y="176"/>
                    <a:pt x="129" y="176"/>
                    <a:pt x="129" y="176"/>
                  </a:cubicBezTo>
                  <a:lnTo>
                    <a:pt x="129" y="1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upa 32"/>
          <p:cNvGrpSpPr/>
          <p:nvPr/>
        </p:nvGrpSpPr>
        <p:grpSpPr>
          <a:xfrm>
            <a:off x="8663131" y="1730183"/>
            <a:ext cx="616220" cy="616220"/>
            <a:chOff x="7139131" y="1730183"/>
            <a:chExt cx="616220" cy="616220"/>
          </a:xfrm>
        </p:grpSpPr>
        <p:sp>
          <p:nvSpPr>
            <p:cNvPr id="120" name="Oval 649"/>
            <p:cNvSpPr>
              <a:spLocks noChangeArrowheads="1"/>
            </p:cNvSpPr>
            <p:nvPr/>
          </p:nvSpPr>
          <p:spPr bwMode="auto">
            <a:xfrm>
              <a:off x="7139131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671"/>
            <p:cNvSpPr>
              <a:spLocks noEditPoints="1"/>
            </p:cNvSpPr>
            <p:nvPr/>
          </p:nvSpPr>
          <p:spPr bwMode="auto">
            <a:xfrm>
              <a:off x="7230523" y="1858675"/>
              <a:ext cx="430721" cy="359235"/>
            </a:xfrm>
            <a:custGeom>
              <a:avLst/>
              <a:gdLst>
                <a:gd name="T0" fmla="*/ 51 w 201"/>
                <a:gd name="T1" fmla="*/ 85 h 168"/>
                <a:gd name="T2" fmla="*/ 55 w 201"/>
                <a:gd name="T3" fmla="*/ 77 h 168"/>
                <a:gd name="T4" fmla="*/ 49 w 201"/>
                <a:gd name="T5" fmla="*/ 48 h 168"/>
                <a:gd name="T6" fmla="*/ 2 w 201"/>
                <a:gd name="T7" fmla="*/ 76 h 168"/>
                <a:gd name="T8" fmla="*/ 6 w 201"/>
                <a:gd name="T9" fmla="*/ 84 h 168"/>
                <a:gd name="T10" fmla="*/ 25 w 201"/>
                <a:gd name="T11" fmla="*/ 116 h 168"/>
                <a:gd name="T12" fmla="*/ 12 w 201"/>
                <a:gd name="T13" fmla="*/ 79 h 168"/>
                <a:gd name="T14" fmla="*/ 9 w 201"/>
                <a:gd name="T15" fmla="*/ 72 h 168"/>
                <a:gd name="T16" fmla="*/ 49 w 201"/>
                <a:gd name="T17" fmla="*/ 68 h 168"/>
                <a:gd name="T18" fmla="*/ 48 w 201"/>
                <a:gd name="T19" fmla="*/ 75 h 168"/>
                <a:gd name="T20" fmla="*/ 45 w 201"/>
                <a:gd name="T21" fmla="*/ 80 h 168"/>
                <a:gd name="T22" fmla="*/ 16 w 201"/>
                <a:gd name="T23" fmla="*/ 83 h 168"/>
                <a:gd name="T24" fmla="*/ 33 w 201"/>
                <a:gd name="T25" fmla="*/ 108 h 168"/>
                <a:gd name="T26" fmla="*/ 28 w 201"/>
                <a:gd name="T27" fmla="*/ 65 h 168"/>
                <a:gd name="T28" fmla="*/ 30 w 201"/>
                <a:gd name="T29" fmla="*/ 79 h 168"/>
                <a:gd name="T30" fmla="*/ 95 w 201"/>
                <a:gd name="T31" fmla="*/ 20 h 168"/>
                <a:gd name="T32" fmla="*/ 95 w 201"/>
                <a:gd name="T33" fmla="*/ 8 h 168"/>
                <a:gd name="T34" fmla="*/ 117 w 201"/>
                <a:gd name="T35" fmla="*/ 36 h 168"/>
                <a:gd name="T36" fmla="*/ 117 w 201"/>
                <a:gd name="T37" fmla="*/ 20 h 168"/>
                <a:gd name="T38" fmla="*/ 57 w 201"/>
                <a:gd name="T39" fmla="*/ 32 h 168"/>
                <a:gd name="T40" fmla="*/ 57 w 201"/>
                <a:gd name="T41" fmla="*/ 16 h 168"/>
                <a:gd name="T42" fmla="*/ 31 w 201"/>
                <a:gd name="T43" fmla="*/ 24 h 168"/>
                <a:gd name="T44" fmla="*/ 31 w 201"/>
                <a:gd name="T45" fmla="*/ 12 h 168"/>
                <a:gd name="T46" fmla="*/ 201 w 201"/>
                <a:gd name="T47" fmla="*/ 167 h 168"/>
                <a:gd name="T48" fmla="*/ 181 w 201"/>
                <a:gd name="T49" fmla="*/ 88 h 168"/>
                <a:gd name="T50" fmla="*/ 137 w 201"/>
                <a:gd name="T51" fmla="*/ 32 h 168"/>
                <a:gd name="T52" fmla="*/ 129 w 201"/>
                <a:gd name="T53" fmla="*/ 80 h 168"/>
                <a:gd name="T54" fmla="*/ 126 w 201"/>
                <a:gd name="T55" fmla="*/ 103 h 168"/>
                <a:gd name="T56" fmla="*/ 109 w 201"/>
                <a:gd name="T57" fmla="*/ 53 h 168"/>
                <a:gd name="T58" fmla="*/ 66 w 201"/>
                <a:gd name="T59" fmla="*/ 59 h 168"/>
                <a:gd name="T60" fmla="*/ 61 w 201"/>
                <a:gd name="T61" fmla="*/ 96 h 168"/>
                <a:gd name="T62" fmla="*/ 33 w 201"/>
                <a:gd name="T63" fmla="*/ 124 h 168"/>
                <a:gd name="T64" fmla="*/ 41 w 201"/>
                <a:gd name="T65" fmla="*/ 167 h 168"/>
                <a:gd name="T66" fmla="*/ 69 w 201"/>
                <a:gd name="T67" fmla="*/ 80 h 168"/>
                <a:gd name="T68" fmla="*/ 145 w 201"/>
                <a:gd name="T69" fmla="*/ 168 h 168"/>
                <a:gd name="T70" fmla="*/ 137 w 201"/>
                <a:gd name="T71" fmla="*/ 96 h 168"/>
                <a:gd name="T72" fmla="*/ 193 w 201"/>
                <a:gd name="T73" fmla="*/ 168 h 168"/>
                <a:gd name="T74" fmla="*/ 74 w 201"/>
                <a:gd name="T75" fmla="*/ 68 h 168"/>
                <a:gd name="T76" fmla="*/ 77 w 201"/>
                <a:gd name="T77" fmla="*/ 40 h 168"/>
                <a:gd name="T78" fmla="*/ 101 w 201"/>
                <a:gd name="T79" fmla="*/ 56 h 168"/>
                <a:gd name="T80" fmla="*/ 140 w 201"/>
                <a:gd name="T81" fmla="*/ 86 h 168"/>
                <a:gd name="T82" fmla="*/ 138 w 201"/>
                <a:gd name="T83" fmla="*/ 61 h 168"/>
                <a:gd name="T84" fmla="*/ 145 w 201"/>
                <a:gd name="T85" fmla="*/ 48 h 168"/>
                <a:gd name="T86" fmla="*/ 158 w 201"/>
                <a:gd name="T87" fmla="*/ 63 h 168"/>
                <a:gd name="T88" fmla="*/ 173 w 201"/>
                <a:gd name="T89" fmla="*/ 88 h 168"/>
                <a:gd name="T90" fmla="*/ 95 w 201"/>
                <a:gd name="T91" fmla="*/ 128 h 168"/>
                <a:gd name="T92" fmla="*/ 79 w 201"/>
                <a:gd name="T93" fmla="*/ 116 h 168"/>
                <a:gd name="T94" fmla="*/ 78 w 201"/>
                <a:gd name="T95" fmla="*/ 159 h 168"/>
                <a:gd name="T96" fmla="*/ 102 w 201"/>
                <a:gd name="T97" fmla="*/ 148 h 168"/>
                <a:gd name="T98" fmla="*/ 82 w 201"/>
                <a:gd name="T99" fmla="*/ 136 h 168"/>
                <a:gd name="T100" fmla="*/ 93 w 201"/>
                <a:gd name="T101" fmla="*/ 136 h 168"/>
                <a:gd name="T102" fmla="*/ 87 w 201"/>
                <a:gd name="T103" fmla="*/ 159 h 168"/>
                <a:gd name="T104" fmla="*/ 87 w 201"/>
                <a:gd name="T105" fmla="*/ 159 h 168"/>
                <a:gd name="T106" fmla="*/ 104 w 201"/>
                <a:gd name="T107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68">
                  <a:moveTo>
                    <a:pt x="33" y="116"/>
                  </a:moveTo>
                  <a:cubicBezTo>
                    <a:pt x="40" y="116"/>
                    <a:pt x="45" y="111"/>
                    <a:pt x="45" y="104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2"/>
                    <a:pt x="46" y="90"/>
                    <a:pt x="48" y="89"/>
                  </a:cubicBezTo>
                  <a:cubicBezTo>
                    <a:pt x="49" y="88"/>
                    <a:pt x="50" y="86"/>
                    <a:pt x="51" y="85"/>
                  </a:cubicBezTo>
                  <a:cubicBezTo>
                    <a:pt x="51" y="85"/>
                    <a:pt x="52" y="8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3"/>
                    <a:pt x="53" y="82"/>
                    <a:pt x="54" y="81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5" y="79"/>
                    <a:pt x="55" y="78"/>
                    <a:pt x="55" y="77"/>
                  </a:cubicBezTo>
                  <a:cubicBezTo>
                    <a:pt x="55" y="77"/>
                    <a:pt x="56" y="77"/>
                    <a:pt x="56" y="76"/>
                  </a:cubicBezTo>
                  <a:cubicBezTo>
                    <a:pt x="56" y="75"/>
                    <a:pt x="56" y="74"/>
                    <a:pt x="56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1"/>
                    <a:pt x="57" y="69"/>
                    <a:pt x="57" y="68"/>
                  </a:cubicBezTo>
                  <a:cubicBezTo>
                    <a:pt x="57" y="60"/>
                    <a:pt x="54" y="53"/>
                    <a:pt x="49" y="48"/>
                  </a:cubicBezTo>
                  <a:cubicBezTo>
                    <a:pt x="43" y="43"/>
                    <a:pt x="36" y="40"/>
                    <a:pt x="29" y="40"/>
                  </a:cubicBezTo>
                  <a:cubicBezTo>
                    <a:pt x="24" y="40"/>
                    <a:pt x="19" y="42"/>
                    <a:pt x="15" y="45"/>
                  </a:cubicBezTo>
                  <a:cubicBezTo>
                    <a:pt x="4" y="53"/>
                    <a:pt x="0" y="62"/>
                    <a:pt x="1" y="72"/>
                  </a:cubicBezTo>
                  <a:cubicBezTo>
                    <a:pt x="1" y="72"/>
                    <a:pt x="1" y="73"/>
                    <a:pt x="2" y="74"/>
                  </a:cubicBezTo>
                  <a:cubicBezTo>
                    <a:pt x="2" y="74"/>
                    <a:pt x="2" y="75"/>
                    <a:pt x="2" y="76"/>
                  </a:cubicBezTo>
                  <a:cubicBezTo>
                    <a:pt x="2" y="77"/>
                    <a:pt x="3" y="77"/>
                    <a:pt x="3" y="78"/>
                  </a:cubicBezTo>
                  <a:cubicBezTo>
                    <a:pt x="3" y="78"/>
                    <a:pt x="3" y="79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2"/>
                    <a:pt x="5" y="83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7" y="85"/>
                    <a:pt x="7" y="85"/>
                  </a:cubicBezTo>
                  <a:cubicBezTo>
                    <a:pt x="8" y="86"/>
                    <a:pt x="9" y="88"/>
                    <a:pt x="10" y="89"/>
                  </a:cubicBezTo>
                  <a:cubicBezTo>
                    <a:pt x="12" y="90"/>
                    <a:pt x="13" y="92"/>
                    <a:pt x="13" y="96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11"/>
                    <a:pt x="18" y="116"/>
                    <a:pt x="25" y="116"/>
                  </a:cubicBezTo>
                  <a:lnTo>
                    <a:pt x="33" y="116"/>
                  </a:lnTo>
                  <a:close/>
                  <a:moveTo>
                    <a:pt x="16" y="83"/>
                  </a:moveTo>
                  <a:cubicBezTo>
                    <a:pt x="16" y="83"/>
                    <a:pt x="16" y="83"/>
                    <a:pt x="16" y="83"/>
                  </a:cubicBezTo>
                  <a:cubicBezTo>
                    <a:pt x="15" y="82"/>
                    <a:pt x="14" y="81"/>
                    <a:pt x="13" y="80"/>
                  </a:cubicBezTo>
                  <a:cubicBezTo>
                    <a:pt x="13" y="80"/>
                    <a:pt x="12" y="79"/>
                    <a:pt x="12" y="79"/>
                  </a:cubicBezTo>
                  <a:cubicBezTo>
                    <a:pt x="12" y="79"/>
                    <a:pt x="12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6"/>
                    <a:pt x="10" y="75"/>
                    <a:pt x="10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9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66"/>
                    <a:pt x="9" y="59"/>
                    <a:pt x="19" y="51"/>
                  </a:cubicBezTo>
                  <a:cubicBezTo>
                    <a:pt x="22" y="49"/>
                    <a:pt x="26" y="48"/>
                    <a:pt x="29" y="48"/>
                  </a:cubicBezTo>
                  <a:cubicBezTo>
                    <a:pt x="34" y="48"/>
                    <a:pt x="39" y="50"/>
                    <a:pt x="43" y="54"/>
                  </a:cubicBezTo>
                  <a:cubicBezTo>
                    <a:pt x="47" y="58"/>
                    <a:pt x="49" y="63"/>
                    <a:pt x="49" y="68"/>
                  </a:cubicBezTo>
                  <a:cubicBezTo>
                    <a:pt x="49" y="69"/>
                    <a:pt x="49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3"/>
                    <a:pt x="48" y="73"/>
                    <a:pt x="48" y="74"/>
                  </a:cubicBezTo>
                  <a:cubicBezTo>
                    <a:pt x="48" y="74"/>
                    <a:pt x="48" y="74"/>
                    <a:pt x="48" y="75"/>
                  </a:cubicBezTo>
                  <a:cubicBezTo>
                    <a:pt x="48" y="75"/>
                    <a:pt x="47" y="76"/>
                    <a:pt x="47" y="77"/>
                  </a:cubicBezTo>
                  <a:cubicBezTo>
                    <a:pt x="47" y="77"/>
                    <a:pt x="47" y="77"/>
                    <a:pt x="47" y="78"/>
                  </a:cubicBezTo>
                  <a:cubicBezTo>
                    <a:pt x="46" y="78"/>
                    <a:pt x="46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4" y="81"/>
                    <a:pt x="43" y="82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5"/>
                    <a:pt x="38" y="88"/>
                    <a:pt x="37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88"/>
                    <a:pt x="18" y="85"/>
                    <a:pt x="16" y="83"/>
                  </a:cubicBezTo>
                  <a:close/>
                  <a:moveTo>
                    <a:pt x="21" y="104"/>
                  </a:moveTo>
                  <a:cubicBezTo>
                    <a:pt x="21" y="100"/>
                    <a:pt x="21" y="100"/>
                    <a:pt x="21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6"/>
                    <a:pt x="35" y="108"/>
                    <a:pt x="33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3" y="108"/>
                    <a:pt x="21" y="106"/>
                    <a:pt x="21" y="104"/>
                  </a:cubicBezTo>
                  <a:close/>
                  <a:moveTo>
                    <a:pt x="38" y="65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1" y="80"/>
                    <a:pt x="32" y="80"/>
                    <a:pt x="33" y="80"/>
                  </a:cubicBezTo>
                  <a:cubicBezTo>
                    <a:pt x="34" y="80"/>
                    <a:pt x="35" y="80"/>
                    <a:pt x="36" y="79"/>
                  </a:cubicBezTo>
                  <a:cubicBezTo>
                    <a:pt x="44" y="71"/>
                    <a:pt x="44" y="71"/>
                    <a:pt x="44" y="71"/>
                  </a:cubicBezTo>
                  <a:lnTo>
                    <a:pt x="38" y="65"/>
                  </a:lnTo>
                  <a:close/>
                  <a:moveTo>
                    <a:pt x="95" y="20"/>
                  </a:moveTo>
                  <a:cubicBezTo>
                    <a:pt x="101" y="20"/>
                    <a:pt x="105" y="16"/>
                    <a:pt x="105" y="10"/>
                  </a:cubicBezTo>
                  <a:cubicBezTo>
                    <a:pt x="105" y="4"/>
                    <a:pt x="101" y="0"/>
                    <a:pt x="95" y="0"/>
                  </a:cubicBezTo>
                  <a:cubicBezTo>
                    <a:pt x="89" y="0"/>
                    <a:pt x="85" y="4"/>
                    <a:pt x="85" y="10"/>
                  </a:cubicBezTo>
                  <a:cubicBezTo>
                    <a:pt x="85" y="16"/>
                    <a:pt x="89" y="20"/>
                    <a:pt x="95" y="20"/>
                  </a:cubicBezTo>
                  <a:close/>
                  <a:moveTo>
                    <a:pt x="95" y="8"/>
                  </a:moveTo>
                  <a:cubicBezTo>
                    <a:pt x="96" y="8"/>
                    <a:pt x="97" y="9"/>
                    <a:pt x="97" y="10"/>
                  </a:cubicBezTo>
                  <a:cubicBezTo>
                    <a:pt x="97" y="11"/>
                    <a:pt x="96" y="12"/>
                    <a:pt x="95" y="12"/>
                  </a:cubicBezTo>
                  <a:cubicBezTo>
                    <a:pt x="94" y="12"/>
                    <a:pt x="93" y="11"/>
                    <a:pt x="93" y="10"/>
                  </a:cubicBezTo>
                  <a:cubicBezTo>
                    <a:pt x="93" y="9"/>
                    <a:pt x="94" y="8"/>
                    <a:pt x="95" y="8"/>
                  </a:cubicBezTo>
                  <a:close/>
                  <a:moveTo>
                    <a:pt x="117" y="36"/>
                  </a:moveTo>
                  <a:cubicBezTo>
                    <a:pt x="124" y="36"/>
                    <a:pt x="129" y="31"/>
                    <a:pt x="129" y="24"/>
                  </a:cubicBezTo>
                  <a:cubicBezTo>
                    <a:pt x="129" y="17"/>
                    <a:pt x="124" y="12"/>
                    <a:pt x="117" y="12"/>
                  </a:cubicBezTo>
                  <a:cubicBezTo>
                    <a:pt x="110" y="12"/>
                    <a:pt x="105" y="17"/>
                    <a:pt x="105" y="24"/>
                  </a:cubicBezTo>
                  <a:cubicBezTo>
                    <a:pt x="105" y="31"/>
                    <a:pt x="110" y="36"/>
                    <a:pt x="117" y="36"/>
                  </a:cubicBezTo>
                  <a:close/>
                  <a:moveTo>
                    <a:pt x="117" y="20"/>
                  </a:moveTo>
                  <a:cubicBezTo>
                    <a:pt x="119" y="20"/>
                    <a:pt x="121" y="22"/>
                    <a:pt x="121" y="24"/>
                  </a:cubicBezTo>
                  <a:cubicBezTo>
                    <a:pt x="121" y="26"/>
                    <a:pt x="119" y="28"/>
                    <a:pt x="117" y="28"/>
                  </a:cubicBezTo>
                  <a:cubicBezTo>
                    <a:pt x="115" y="28"/>
                    <a:pt x="113" y="26"/>
                    <a:pt x="113" y="24"/>
                  </a:cubicBezTo>
                  <a:cubicBezTo>
                    <a:pt x="113" y="22"/>
                    <a:pt x="115" y="20"/>
                    <a:pt x="117" y="20"/>
                  </a:cubicBezTo>
                  <a:close/>
                  <a:moveTo>
                    <a:pt x="57" y="32"/>
                  </a:moveTo>
                  <a:cubicBezTo>
                    <a:pt x="64" y="32"/>
                    <a:pt x="69" y="27"/>
                    <a:pt x="69" y="20"/>
                  </a:cubicBezTo>
                  <a:cubicBezTo>
                    <a:pt x="69" y="13"/>
                    <a:pt x="64" y="8"/>
                    <a:pt x="57" y="8"/>
                  </a:cubicBezTo>
                  <a:cubicBezTo>
                    <a:pt x="50" y="8"/>
                    <a:pt x="45" y="13"/>
                    <a:pt x="45" y="20"/>
                  </a:cubicBezTo>
                  <a:cubicBezTo>
                    <a:pt x="45" y="27"/>
                    <a:pt x="50" y="32"/>
                    <a:pt x="57" y="32"/>
                  </a:cubicBezTo>
                  <a:close/>
                  <a:moveTo>
                    <a:pt x="57" y="16"/>
                  </a:moveTo>
                  <a:cubicBezTo>
                    <a:pt x="59" y="16"/>
                    <a:pt x="61" y="18"/>
                    <a:pt x="61" y="20"/>
                  </a:cubicBezTo>
                  <a:cubicBezTo>
                    <a:pt x="61" y="22"/>
                    <a:pt x="59" y="24"/>
                    <a:pt x="57" y="24"/>
                  </a:cubicBezTo>
                  <a:cubicBezTo>
                    <a:pt x="55" y="24"/>
                    <a:pt x="53" y="22"/>
                    <a:pt x="53" y="20"/>
                  </a:cubicBezTo>
                  <a:cubicBezTo>
                    <a:pt x="53" y="18"/>
                    <a:pt x="55" y="16"/>
                    <a:pt x="57" y="16"/>
                  </a:cubicBezTo>
                  <a:close/>
                  <a:moveTo>
                    <a:pt x="31" y="24"/>
                  </a:moveTo>
                  <a:cubicBezTo>
                    <a:pt x="37" y="24"/>
                    <a:pt x="41" y="20"/>
                    <a:pt x="41" y="14"/>
                  </a:cubicBezTo>
                  <a:cubicBezTo>
                    <a:pt x="41" y="8"/>
                    <a:pt x="37" y="4"/>
                    <a:pt x="31" y="4"/>
                  </a:cubicBezTo>
                  <a:cubicBezTo>
                    <a:pt x="25" y="4"/>
                    <a:pt x="21" y="8"/>
                    <a:pt x="21" y="14"/>
                  </a:cubicBezTo>
                  <a:cubicBezTo>
                    <a:pt x="21" y="20"/>
                    <a:pt x="25" y="24"/>
                    <a:pt x="31" y="24"/>
                  </a:cubicBezTo>
                  <a:close/>
                  <a:moveTo>
                    <a:pt x="31" y="12"/>
                  </a:moveTo>
                  <a:cubicBezTo>
                    <a:pt x="32" y="12"/>
                    <a:pt x="33" y="13"/>
                    <a:pt x="33" y="14"/>
                  </a:cubicBezTo>
                  <a:cubicBezTo>
                    <a:pt x="33" y="15"/>
                    <a:pt x="32" y="16"/>
                    <a:pt x="31" y="16"/>
                  </a:cubicBezTo>
                  <a:cubicBezTo>
                    <a:pt x="30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2"/>
                  </a:cubicBezTo>
                  <a:close/>
                  <a:moveTo>
                    <a:pt x="201" y="167"/>
                  </a:moveTo>
                  <a:cubicBezTo>
                    <a:pt x="182" y="111"/>
                    <a:pt x="182" y="111"/>
                    <a:pt x="182" y="111"/>
                  </a:cubicBezTo>
                  <a:cubicBezTo>
                    <a:pt x="181" y="109"/>
                    <a:pt x="181" y="106"/>
                    <a:pt x="181" y="104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1" y="95"/>
                    <a:pt x="181" y="94"/>
                    <a:pt x="180" y="93"/>
                  </a:cubicBezTo>
                  <a:cubicBezTo>
                    <a:pt x="181" y="91"/>
                    <a:pt x="181" y="90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4"/>
                    <a:pt x="172" y="58"/>
                    <a:pt x="165" y="56"/>
                  </a:cubicBezTo>
                  <a:cubicBezTo>
                    <a:pt x="163" y="51"/>
                    <a:pt x="159" y="46"/>
                    <a:pt x="153" y="44"/>
                  </a:cubicBezTo>
                  <a:cubicBezTo>
                    <a:pt x="151" y="37"/>
                    <a:pt x="145" y="32"/>
                    <a:pt x="137" y="32"/>
                  </a:cubicBezTo>
                  <a:cubicBezTo>
                    <a:pt x="128" y="32"/>
                    <a:pt x="121" y="39"/>
                    <a:pt x="121" y="48"/>
                  </a:cubicBezTo>
                  <a:cubicBezTo>
                    <a:pt x="121" y="54"/>
                    <a:pt x="124" y="59"/>
                    <a:pt x="129" y="62"/>
                  </a:cubicBezTo>
                  <a:cubicBezTo>
                    <a:pt x="129" y="63"/>
                    <a:pt x="129" y="63"/>
                    <a:pt x="129" y="64"/>
                  </a:cubicBezTo>
                  <a:cubicBezTo>
                    <a:pt x="129" y="67"/>
                    <a:pt x="130" y="70"/>
                    <a:pt x="131" y="72"/>
                  </a:cubicBezTo>
                  <a:cubicBezTo>
                    <a:pt x="130" y="74"/>
                    <a:pt x="129" y="77"/>
                    <a:pt x="129" y="80"/>
                  </a:cubicBezTo>
                  <a:cubicBezTo>
                    <a:pt x="129" y="83"/>
                    <a:pt x="130" y="87"/>
                    <a:pt x="132" y="90"/>
                  </a:cubicBezTo>
                  <a:cubicBezTo>
                    <a:pt x="130" y="91"/>
                    <a:pt x="129" y="93"/>
                    <a:pt x="129" y="9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6"/>
                    <a:pt x="129" y="108"/>
                    <a:pt x="128" y="11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1"/>
                    <a:pt x="125" y="98"/>
                    <a:pt x="125" y="96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7"/>
                    <a:pt x="123" y="74"/>
                    <a:pt x="121" y="73"/>
                  </a:cubicBezTo>
                  <a:cubicBezTo>
                    <a:pt x="121" y="72"/>
                    <a:pt x="121" y="71"/>
                    <a:pt x="121" y="70"/>
                  </a:cubicBezTo>
                  <a:cubicBezTo>
                    <a:pt x="121" y="62"/>
                    <a:pt x="116" y="55"/>
                    <a:pt x="109" y="53"/>
                  </a:cubicBezTo>
                  <a:cubicBezTo>
                    <a:pt x="107" y="46"/>
                    <a:pt x="101" y="40"/>
                    <a:pt x="93" y="40"/>
                  </a:cubicBezTo>
                  <a:cubicBezTo>
                    <a:pt x="92" y="40"/>
                    <a:pt x="92" y="40"/>
                    <a:pt x="91" y="40"/>
                  </a:cubicBezTo>
                  <a:cubicBezTo>
                    <a:pt x="88" y="35"/>
                    <a:pt x="83" y="32"/>
                    <a:pt x="77" y="32"/>
                  </a:cubicBezTo>
                  <a:cubicBezTo>
                    <a:pt x="68" y="32"/>
                    <a:pt x="61" y="39"/>
                    <a:pt x="61" y="48"/>
                  </a:cubicBezTo>
                  <a:cubicBezTo>
                    <a:pt x="61" y="52"/>
                    <a:pt x="63" y="56"/>
                    <a:pt x="66" y="59"/>
                  </a:cubicBezTo>
                  <a:cubicBezTo>
                    <a:pt x="65" y="61"/>
                    <a:pt x="65" y="62"/>
                    <a:pt x="65" y="64"/>
                  </a:cubicBezTo>
                  <a:cubicBezTo>
                    <a:pt x="65" y="66"/>
                    <a:pt x="65" y="68"/>
                    <a:pt x="66" y="70"/>
                  </a:cubicBezTo>
                  <a:cubicBezTo>
                    <a:pt x="66" y="71"/>
                    <a:pt x="66" y="72"/>
                    <a:pt x="65" y="73"/>
                  </a:cubicBezTo>
                  <a:cubicBezTo>
                    <a:pt x="63" y="74"/>
                    <a:pt x="61" y="77"/>
                    <a:pt x="61" y="80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8"/>
                    <a:pt x="61" y="101"/>
                    <a:pt x="60" y="103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5" y="148"/>
                    <a:pt x="33" y="146"/>
                    <a:pt x="33" y="14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51"/>
                    <a:pt x="30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41" y="167"/>
                    <a:pt x="41" y="168"/>
                    <a:pt x="41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3"/>
                    <a:pt x="69" y="99"/>
                    <a:pt x="69" y="96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9"/>
                    <a:pt x="118" y="103"/>
                    <a:pt x="118" y="105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8"/>
                    <a:pt x="145" y="167"/>
                    <a:pt x="145" y="167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7" y="107"/>
                    <a:pt x="137" y="104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3" y="107"/>
                    <a:pt x="174" y="111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93" y="168"/>
                    <a:pt x="193" y="168"/>
                    <a:pt x="193" y="168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201" y="168"/>
                    <a:pt x="201" y="167"/>
                    <a:pt x="201" y="167"/>
                  </a:cubicBezTo>
                  <a:close/>
                  <a:moveTo>
                    <a:pt x="113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5" y="71"/>
                    <a:pt x="75" y="69"/>
                    <a:pt x="74" y="68"/>
                  </a:cubicBezTo>
                  <a:cubicBezTo>
                    <a:pt x="73" y="67"/>
                    <a:pt x="73" y="65"/>
                    <a:pt x="73" y="64"/>
                  </a:cubicBezTo>
                  <a:cubicBezTo>
                    <a:pt x="73" y="63"/>
                    <a:pt x="73" y="61"/>
                    <a:pt x="74" y="60"/>
                  </a:cubicBezTo>
                  <a:cubicBezTo>
                    <a:pt x="75" y="58"/>
                    <a:pt x="75" y="56"/>
                    <a:pt x="73" y="55"/>
                  </a:cubicBezTo>
                  <a:cubicBezTo>
                    <a:pt x="70" y="53"/>
                    <a:pt x="69" y="51"/>
                    <a:pt x="69" y="48"/>
                  </a:cubicBezTo>
                  <a:cubicBezTo>
                    <a:pt x="69" y="44"/>
                    <a:pt x="73" y="40"/>
                    <a:pt x="77" y="40"/>
                  </a:cubicBezTo>
                  <a:cubicBezTo>
                    <a:pt x="81" y="40"/>
                    <a:pt x="84" y="42"/>
                    <a:pt x="85" y="46"/>
                  </a:cubicBezTo>
                  <a:cubicBezTo>
                    <a:pt x="85" y="47"/>
                    <a:pt x="86" y="48"/>
                    <a:pt x="87" y="48"/>
                  </a:cubicBezTo>
                  <a:cubicBezTo>
                    <a:pt x="88" y="49"/>
                    <a:pt x="89" y="49"/>
                    <a:pt x="90" y="49"/>
                  </a:cubicBezTo>
                  <a:cubicBezTo>
                    <a:pt x="95" y="47"/>
                    <a:pt x="101" y="51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8"/>
                    <a:pt x="102" y="60"/>
                    <a:pt x="104" y="60"/>
                  </a:cubicBezTo>
                  <a:cubicBezTo>
                    <a:pt x="109" y="61"/>
                    <a:pt x="113" y="65"/>
                    <a:pt x="113" y="70"/>
                  </a:cubicBezTo>
                  <a:cubicBezTo>
                    <a:pt x="113" y="71"/>
                    <a:pt x="113" y="71"/>
                    <a:pt x="113" y="72"/>
                  </a:cubicBezTo>
                  <a:close/>
                  <a:moveTo>
                    <a:pt x="142" y="88"/>
                  </a:moveTo>
                  <a:cubicBezTo>
                    <a:pt x="141" y="87"/>
                    <a:pt x="141" y="87"/>
                    <a:pt x="140" y="86"/>
                  </a:cubicBezTo>
                  <a:cubicBezTo>
                    <a:pt x="138" y="85"/>
                    <a:pt x="137" y="83"/>
                    <a:pt x="137" y="80"/>
                  </a:cubicBezTo>
                  <a:cubicBezTo>
                    <a:pt x="137" y="78"/>
                    <a:pt x="138" y="76"/>
                    <a:pt x="139" y="75"/>
                  </a:cubicBezTo>
                  <a:cubicBezTo>
                    <a:pt x="140" y="73"/>
                    <a:pt x="140" y="71"/>
                    <a:pt x="139" y="69"/>
                  </a:cubicBezTo>
                  <a:cubicBezTo>
                    <a:pt x="138" y="68"/>
                    <a:pt x="137" y="66"/>
                    <a:pt x="137" y="64"/>
                  </a:cubicBezTo>
                  <a:cubicBezTo>
                    <a:pt x="137" y="63"/>
                    <a:pt x="137" y="62"/>
                    <a:pt x="138" y="61"/>
                  </a:cubicBezTo>
                  <a:cubicBezTo>
                    <a:pt x="138" y="60"/>
                    <a:pt x="138" y="59"/>
                    <a:pt x="137" y="58"/>
                  </a:cubicBezTo>
                  <a:cubicBezTo>
                    <a:pt x="137" y="57"/>
                    <a:pt x="136" y="56"/>
                    <a:pt x="135" y="56"/>
                  </a:cubicBezTo>
                  <a:cubicBezTo>
                    <a:pt x="131" y="55"/>
                    <a:pt x="129" y="52"/>
                    <a:pt x="129" y="48"/>
                  </a:cubicBezTo>
                  <a:cubicBezTo>
                    <a:pt x="129" y="44"/>
                    <a:pt x="133" y="40"/>
                    <a:pt x="137" y="40"/>
                  </a:cubicBezTo>
                  <a:cubicBezTo>
                    <a:pt x="141" y="40"/>
                    <a:pt x="145" y="44"/>
                    <a:pt x="145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50"/>
                    <a:pt x="147" y="52"/>
                    <a:pt x="149" y="52"/>
                  </a:cubicBezTo>
                  <a:cubicBezTo>
                    <a:pt x="149" y="52"/>
                    <a:pt x="150" y="52"/>
                    <a:pt x="150" y="52"/>
                  </a:cubicBezTo>
                  <a:cubicBezTo>
                    <a:pt x="154" y="53"/>
                    <a:pt x="157" y="56"/>
                    <a:pt x="157" y="60"/>
                  </a:cubicBezTo>
                  <a:cubicBezTo>
                    <a:pt x="157" y="61"/>
                    <a:pt x="157" y="62"/>
                    <a:pt x="158" y="63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lnTo>
                    <a:pt x="142" y="88"/>
                  </a:lnTo>
                  <a:close/>
                  <a:moveTo>
                    <a:pt x="107" y="116"/>
                  </a:moveTo>
                  <a:cubicBezTo>
                    <a:pt x="106" y="115"/>
                    <a:pt x="105" y="115"/>
                    <a:pt x="104" y="115"/>
                  </a:cubicBezTo>
                  <a:cubicBezTo>
                    <a:pt x="103" y="116"/>
                    <a:pt x="102" y="116"/>
                    <a:pt x="102" y="117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4" y="128"/>
                    <a:pt x="94" y="128"/>
                    <a:pt x="93" y="128"/>
                  </a:cubicBezTo>
                  <a:cubicBezTo>
                    <a:pt x="92" y="128"/>
                    <a:pt x="92" y="128"/>
                    <a:pt x="91" y="128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6"/>
                    <a:pt x="83" y="116"/>
                    <a:pt x="82" y="115"/>
                  </a:cubicBezTo>
                  <a:cubicBezTo>
                    <a:pt x="81" y="115"/>
                    <a:pt x="80" y="115"/>
                    <a:pt x="79" y="116"/>
                  </a:cubicBezTo>
                  <a:cubicBezTo>
                    <a:pt x="70" y="121"/>
                    <a:pt x="65" y="130"/>
                    <a:pt x="65" y="140"/>
                  </a:cubicBezTo>
                  <a:cubicBezTo>
                    <a:pt x="65" y="142"/>
                    <a:pt x="67" y="144"/>
                    <a:pt x="69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2" y="145"/>
                    <a:pt x="83" y="147"/>
                    <a:pt x="84" y="148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1"/>
                    <a:pt x="77" y="163"/>
                    <a:pt x="79" y="164"/>
                  </a:cubicBezTo>
                  <a:cubicBezTo>
                    <a:pt x="83" y="167"/>
                    <a:pt x="88" y="168"/>
                    <a:pt x="93" y="168"/>
                  </a:cubicBezTo>
                  <a:cubicBezTo>
                    <a:pt x="98" y="168"/>
                    <a:pt x="103" y="167"/>
                    <a:pt x="107" y="164"/>
                  </a:cubicBezTo>
                  <a:cubicBezTo>
                    <a:pt x="109" y="163"/>
                    <a:pt x="110" y="161"/>
                    <a:pt x="108" y="15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3" y="147"/>
                    <a:pt x="104" y="145"/>
                    <a:pt x="104" y="144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9" y="144"/>
                    <a:pt x="121" y="142"/>
                    <a:pt x="121" y="140"/>
                  </a:cubicBezTo>
                  <a:cubicBezTo>
                    <a:pt x="121" y="130"/>
                    <a:pt x="116" y="121"/>
                    <a:pt x="107" y="116"/>
                  </a:cubicBezTo>
                  <a:close/>
                  <a:moveTo>
                    <a:pt x="82" y="136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2"/>
                    <a:pt x="76" y="128"/>
                    <a:pt x="80" y="12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3" y="133"/>
                    <a:pt x="82" y="135"/>
                    <a:pt x="82" y="136"/>
                  </a:cubicBezTo>
                  <a:close/>
                  <a:moveTo>
                    <a:pt x="93" y="136"/>
                  </a:moveTo>
                  <a:cubicBezTo>
                    <a:pt x="95" y="136"/>
                    <a:pt x="97" y="138"/>
                    <a:pt x="97" y="140"/>
                  </a:cubicBezTo>
                  <a:cubicBezTo>
                    <a:pt x="97" y="142"/>
                    <a:pt x="95" y="144"/>
                    <a:pt x="93" y="144"/>
                  </a:cubicBezTo>
                  <a:cubicBezTo>
                    <a:pt x="91" y="144"/>
                    <a:pt x="89" y="142"/>
                    <a:pt x="89" y="140"/>
                  </a:cubicBezTo>
                  <a:cubicBezTo>
                    <a:pt x="89" y="138"/>
                    <a:pt x="91" y="136"/>
                    <a:pt x="93" y="136"/>
                  </a:cubicBezTo>
                  <a:close/>
                  <a:moveTo>
                    <a:pt x="87" y="159"/>
                  </a:moveTo>
                  <a:cubicBezTo>
                    <a:pt x="91" y="152"/>
                    <a:pt x="91" y="152"/>
                    <a:pt x="91" y="152"/>
                  </a:cubicBezTo>
                  <a:cubicBezTo>
                    <a:pt x="92" y="152"/>
                    <a:pt x="92" y="152"/>
                    <a:pt x="93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95" y="160"/>
                    <a:pt x="91" y="160"/>
                    <a:pt x="87" y="159"/>
                  </a:cubicBezTo>
                  <a:close/>
                  <a:moveTo>
                    <a:pt x="104" y="136"/>
                  </a:moveTo>
                  <a:cubicBezTo>
                    <a:pt x="104" y="135"/>
                    <a:pt x="103" y="133"/>
                    <a:pt x="102" y="132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10" y="128"/>
                    <a:pt x="112" y="132"/>
                    <a:pt x="113" y="136"/>
                  </a:cubicBezTo>
                  <a:lnTo>
                    <a:pt x="104" y="1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upa 31"/>
          <p:cNvGrpSpPr/>
          <p:nvPr/>
        </p:nvGrpSpPr>
        <p:grpSpPr>
          <a:xfrm>
            <a:off x="7841504" y="1730183"/>
            <a:ext cx="616220" cy="616220"/>
            <a:chOff x="6317504" y="1730183"/>
            <a:chExt cx="616220" cy="616220"/>
          </a:xfrm>
        </p:grpSpPr>
        <p:sp>
          <p:nvSpPr>
            <p:cNvPr id="123" name="Oval 647"/>
            <p:cNvSpPr>
              <a:spLocks noChangeArrowheads="1"/>
            </p:cNvSpPr>
            <p:nvPr/>
          </p:nvSpPr>
          <p:spPr bwMode="auto">
            <a:xfrm>
              <a:off x="6317504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672"/>
            <p:cNvSpPr>
              <a:spLocks noEditPoints="1"/>
            </p:cNvSpPr>
            <p:nvPr/>
          </p:nvSpPr>
          <p:spPr bwMode="auto">
            <a:xfrm>
              <a:off x="6409801" y="1827005"/>
              <a:ext cx="423482" cy="390906"/>
            </a:xfrm>
            <a:custGeom>
              <a:avLst/>
              <a:gdLst>
                <a:gd name="T0" fmla="*/ 112 w 198"/>
                <a:gd name="T1" fmla="*/ 103 h 183"/>
                <a:gd name="T2" fmla="*/ 131 w 198"/>
                <a:gd name="T3" fmla="*/ 85 h 183"/>
                <a:gd name="T4" fmla="*/ 112 w 198"/>
                <a:gd name="T5" fmla="*/ 59 h 183"/>
                <a:gd name="T6" fmla="*/ 81 w 198"/>
                <a:gd name="T7" fmla="*/ 3 h 183"/>
                <a:gd name="T8" fmla="*/ 91 w 198"/>
                <a:gd name="T9" fmla="*/ 56 h 183"/>
                <a:gd name="T10" fmla="*/ 64 w 198"/>
                <a:gd name="T11" fmla="*/ 120 h 183"/>
                <a:gd name="T12" fmla="*/ 87 w 198"/>
                <a:gd name="T13" fmla="*/ 132 h 183"/>
                <a:gd name="T14" fmla="*/ 33 w 198"/>
                <a:gd name="T15" fmla="*/ 163 h 183"/>
                <a:gd name="T16" fmla="*/ 37 w 198"/>
                <a:gd name="T17" fmla="*/ 175 h 183"/>
                <a:gd name="T18" fmla="*/ 93 w 198"/>
                <a:gd name="T19" fmla="*/ 183 h 183"/>
                <a:gd name="T20" fmla="*/ 100 w 198"/>
                <a:gd name="T21" fmla="*/ 75 h 183"/>
                <a:gd name="T22" fmla="*/ 101 w 198"/>
                <a:gd name="T23" fmla="*/ 117 h 183"/>
                <a:gd name="T24" fmla="*/ 109 w 198"/>
                <a:gd name="T25" fmla="*/ 177 h 183"/>
                <a:gd name="T26" fmla="*/ 117 w 198"/>
                <a:gd name="T27" fmla="*/ 175 h 183"/>
                <a:gd name="T28" fmla="*/ 133 w 198"/>
                <a:gd name="T29" fmla="*/ 159 h 183"/>
                <a:gd name="T30" fmla="*/ 157 w 198"/>
                <a:gd name="T31" fmla="*/ 159 h 183"/>
                <a:gd name="T32" fmla="*/ 68 w 198"/>
                <a:gd name="T33" fmla="*/ 113 h 183"/>
                <a:gd name="T34" fmla="*/ 90 w 198"/>
                <a:gd name="T35" fmla="*/ 67 h 183"/>
                <a:gd name="T36" fmla="*/ 71 w 198"/>
                <a:gd name="T37" fmla="*/ 11 h 183"/>
                <a:gd name="T38" fmla="*/ 75 w 198"/>
                <a:gd name="T39" fmla="*/ 9 h 183"/>
                <a:gd name="T40" fmla="*/ 101 w 198"/>
                <a:gd name="T41" fmla="*/ 51 h 183"/>
                <a:gd name="T42" fmla="*/ 97 w 198"/>
                <a:gd name="T43" fmla="*/ 63 h 183"/>
                <a:gd name="T44" fmla="*/ 165 w 198"/>
                <a:gd name="T45" fmla="*/ 111 h 183"/>
                <a:gd name="T46" fmla="*/ 155 w 198"/>
                <a:gd name="T47" fmla="*/ 111 h 183"/>
                <a:gd name="T48" fmla="*/ 139 w 198"/>
                <a:gd name="T49" fmla="*/ 127 h 183"/>
                <a:gd name="T50" fmla="*/ 161 w 198"/>
                <a:gd name="T51" fmla="*/ 67 h 183"/>
                <a:gd name="T52" fmla="*/ 122 w 198"/>
                <a:gd name="T53" fmla="*/ 77 h 183"/>
                <a:gd name="T54" fmla="*/ 108 w 198"/>
                <a:gd name="T55" fmla="*/ 111 h 183"/>
                <a:gd name="T56" fmla="*/ 115 w 198"/>
                <a:gd name="T57" fmla="*/ 127 h 183"/>
                <a:gd name="T58" fmla="*/ 116 w 198"/>
                <a:gd name="T59" fmla="*/ 163 h 183"/>
                <a:gd name="T60" fmla="*/ 125 w 198"/>
                <a:gd name="T61" fmla="*/ 167 h 183"/>
                <a:gd name="T62" fmla="*/ 135 w 198"/>
                <a:gd name="T63" fmla="*/ 135 h 183"/>
                <a:gd name="T64" fmla="*/ 143 w 198"/>
                <a:gd name="T65" fmla="*/ 135 h 183"/>
                <a:gd name="T66" fmla="*/ 190 w 198"/>
                <a:gd name="T67" fmla="*/ 151 h 183"/>
                <a:gd name="T68" fmla="*/ 183 w 198"/>
                <a:gd name="T69" fmla="*/ 135 h 183"/>
                <a:gd name="T70" fmla="*/ 45 w 198"/>
                <a:gd name="T71" fmla="*/ 123 h 183"/>
                <a:gd name="T72" fmla="*/ 52 w 198"/>
                <a:gd name="T73" fmla="*/ 103 h 183"/>
                <a:gd name="T74" fmla="*/ 55 w 198"/>
                <a:gd name="T75" fmla="*/ 96 h 183"/>
                <a:gd name="T76" fmla="*/ 57 w 198"/>
                <a:gd name="T77" fmla="*/ 87 h 183"/>
                <a:gd name="T78" fmla="*/ 1 w 198"/>
                <a:gd name="T79" fmla="*/ 91 h 183"/>
                <a:gd name="T80" fmla="*/ 4 w 198"/>
                <a:gd name="T81" fmla="*/ 99 h 183"/>
                <a:gd name="T82" fmla="*/ 7 w 198"/>
                <a:gd name="T83" fmla="*/ 104 h 183"/>
                <a:gd name="T84" fmla="*/ 25 w 198"/>
                <a:gd name="T85" fmla="*/ 135 h 183"/>
                <a:gd name="T86" fmla="*/ 13 w 198"/>
                <a:gd name="T87" fmla="*/ 99 h 183"/>
                <a:gd name="T88" fmla="*/ 10 w 198"/>
                <a:gd name="T89" fmla="*/ 94 h 183"/>
                <a:gd name="T90" fmla="*/ 19 w 198"/>
                <a:gd name="T91" fmla="*/ 70 h 183"/>
                <a:gd name="T92" fmla="*/ 49 w 198"/>
                <a:gd name="T93" fmla="*/ 90 h 183"/>
                <a:gd name="T94" fmla="*/ 48 w 198"/>
                <a:gd name="T95" fmla="*/ 94 h 183"/>
                <a:gd name="T96" fmla="*/ 45 w 198"/>
                <a:gd name="T97" fmla="*/ 99 h 183"/>
                <a:gd name="T98" fmla="*/ 37 w 198"/>
                <a:gd name="T99" fmla="*/ 111 h 183"/>
                <a:gd name="T100" fmla="*/ 21 w 198"/>
                <a:gd name="T101" fmla="*/ 119 h 183"/>
                <a:gd name="T102" fmla="*/ 25 w 198"/>
                <a:gd name="T103" fmla="*/ 127 h 183"/>
                <a:gd name="T104" fmla="*/ 28 w 198"/>
                <a:gd name="T105" fmla="*/ 84 h 183"/>
                <a:gd name="T106" fmla="*/ 25 w 198"/>
                <a:gd name="T107" fmla="*/ 93 h 183"/>
                <a:gd name="T108" fmla="*/ 44 w 198"/>
                <a:gd name="T109" fmla="*/ 9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183">
                  <a:moveTo>
                    <a:pt x="197" y="145"/>
                  </a:moveTo>
                  <a:cubicBezTo>
                    <a:pt x="181" y="113"/>
                    <a:pt x="181" y="113"/>
                    <a:pt x="181" y="113"/>
                  </a:cubicBezTo>
                  <a:cubicBezTo>
                    <a:pt x="178" y="107"/>
                    <a:pt x="171" y="103"/>
                    <a:pt x="165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1" y="86"/>
                    <a:pt x="124" y="86"/>
                    <a:pt x="126" y="86"/>
                  </a:cubicBezTo>
                  <a:cubicBezTo>
                    <a:pt x="128" y="86"/>
                    <a:pt x="129" y="86"/>
                    <a:pt x="131" y="8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4"/>
                    <a:pt x="170" y="70"/>
                    <a:pt x="169" y="66"/>
                  </a:cubicBezTo>
                  <a:cubicBezTo>
                    <a:pt x="168" y="62"/>
                    <a:pt x="165" y="59"/>
                    <a:pt x="161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8"/>
                    <a:pt x="112" y="5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0" y="33"/>
                    <a:pt x="109" y="29"/>
                    <a:pt x="105" y="26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7" y="0"/>
                    <a:pt x="73" y="0"/>
                    <a:pt x="70" y="3"/>
                  </a:cubicBezTo>
                  <a:cubicBezTo>
                    <a:pt x="66" y="5"/>
                    <a:pt x="66" y="10"/>
                    <a:pt x="68" y="13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6"/>
                    <a:pt x="91" y="56"/>
                    <a:pt x="91" y="5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0" y="70"/>
                    <a:pt x="68" y="74"/>
                    <a:pt x="67" y="78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8" y="115"/>
                    <a:pt x="60" y="119"/>
                    <a:pt x="64" y="120"/>
                  </a:cubicBezTo>
                  <a:cubicBezTo>
                    <a:pt x="65" y="121"/>
                    <a:pt x="66" y="121"/>
                    <a:pt x="68" y="121"/>
                  </a:cubicBezTo>
                  <a:cubicBezTo>
                    <a:pt x="70" y="121"/>
                    <a:pt x="73" y="119"/>
                    <a:pt x="75" y="117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5" y="167"/>
                    <a:pt x="33" y="165"/>
                    <a:pt x="33" y="16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70"/>
                    <a:pt x="30" y="175"/>
                    <a:pt x="37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3" y="105"/>
                    <a:pt x="102" y="106"/>
                    <a:pt x="101" y="107"/>
                  </a:cubicBezTo>
                  <a:cubicBezTo>
                    <a:pt x="100" y="110"/>
                    <a:pt x="100" y="113"/>
                    <a:pt x="101" y="11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25" y="175"/>
                    <a:pt x="125" y="175"/>
                    <a:pt x="125" y="175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33" y="183"/>
                    <a:pt x="133" y="183"/>
                    <a:pt x="133" y="18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92" y="159"/>
                    <a:pt x="195" y="158"/>
                    <a:pt x="197" y="155"/>
                  </a:cubicBezTo>
                  <a:cubicBezTo>
                    <a:pt x="198" y="152"/>
                    <a:pt x="198" y="149"/>
                    <a:pt x="197" y="145"/>
                  </a:cubicBezTo>
                  <a:close/>
                  <a:moveTo>
                    <a:pt x="68" y="113"/>
                  </a:moveTo>
                  <a:cubicBezTo>
                    <a:pt x="67" y="113"/>
                    <a:pt x="67" y="113"/>
                    <a:pt x="67" y="112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7"/>
                    <a:pt x="76" y="76"/>
                    <a:pt x="78" y="74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70"/>
                    <a:pt x="92" y="71"/>
                  </a:cubicBezTo>
                  <a:lnTo>
                    <a:pt x="68" y="113"/>
                  </a:lnTo>
                  <a:close/>
                  <a:moveTo>
                    <a:pt x="75" y="9"/>
                  </a:move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3"/>
                    <a:pt x="102" y="35"/>
                    <a:pt x="103" y="37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1"/>
                  </a:cubicBezTo>
                  <a:cubicBezTo>
                    <a:pt x="100" y="51"/>
                    <a:pt x="100" y="51"/>
                    <a:pt x="99" y="51"/>
                  </a:cubicBezTo>
                  <a:lnTo>
                    <a:pt x="75" y="9"/>
                  </a:lnTo>
                  <a:close/>
                  <a:moveTo>
                    <a:pt x="101" y="67"/>
                  </a:moveTo>
                  <a:cubicBezTo>
                    <a:pt x="99" y="67"/>
                    <a:pt x="97" y="65"/>
                    <a:pt x="97" y="63"/>
                  </a:cubicBezTo>
                  <a:cubicBezTo>
                    <a:pt x="97" y="61"/>
                    <a:pt x="99" y="59"/>
                    <a:pt x="101" y="59"/>
                  </a:cubicBezTo>
                  <a:cubicBezTo>
                    <a:pt x="103" y="59"/>
                    <a:pt x="105" y="61"/>
                    <a:pt x="105" y="63"/>
                  </a:cubicBezTo>
                  <a:cubicBezTo>
                    <a:pt x="105" y="65"/>
                    <a:pt x="103" y="67"/>
                    <a:pt x="101" y="67"/>
                  </a:cubicBezTo>
                  <a:close/>
                  <a:moveTo>
                    <a:pt x="165" y="111"/>
                  </a:moveTo>
                  <a:cubicBezTo>
                    <a:pt x="168" y="111"/>
                    <a:pt x="172" y="114"/>
                    <a:pt x="173" y="11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55" y="111"/>
                    <a:pt x="155" y="111"/>
                    <a:pt x="155" y="111"/>
                  </a:cubicBezTo>
                  <a:lnTo>
                    <a:pt x="165" y="111"/>
                  </a:lnTo>
                  <a:close/>
                  <a:moveTo>
                    <a:pt x="147" y="111"/>
                  </a:moveTo>
                  <a:cubicBezTo>
                    <a:pt x="155" y="127"/>
                    <a:pt x="155" y="127"/>
                    <a:pt x="155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1" y="111"/>
                    <a:pt x="131" y="111"/>
                    <a:pt x="131" y="111"/>
                  </a:cubicBezTo>
                  <a:lnTo>
                    <a:pt x="147" y="111"/>
                  </a:lnTo>
                  <a:close/>
                  <a:moveTo>
                    <a:pt x="112" y="67"/>
                  </a:moveTo>
                  <a:cubicBezTo>
                    <a:pt x="161" y="67"/>
                    <a:pt x="161" y="67"/>
                    <a:pt x="161" y="67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6" y="78"/>
                    <a:pt x="124" y="78"/>
                    <a:pt x="122" y="77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0"/>
                    <a:pt x="112" y="68"/>
                    <a:pt x="112" y="67"/>
                  </a:cubicBezTo>
                  <a:close/>
                  <a:moveTo>
                    <a:pt x="109" y="113"/>
                  </a:move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9" y="111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15" y="127"/>
                    <a:pt x="115" y="127"/>
                    <a:pt x="115" y="127"/>
                  </a:cubicBezTo>
                  <a:lnTo>
                    <a:pt x="109" y="113"/>
                  </a:lnTo>
                  <a:close/>
                  <a:moveTo>
                    <a:pt x="125" y="167"/>
                  </a:moveTo>
                  <a:cubicBezTo>
                    <a:pt x="117" y="167"/>
                    <a:pt x="117" y="167"/>
                    <a:pt x="117" y="167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9" y="152"/>
                    <a:pt x="122" y="155"/>
                    <a:pt x="125" y="157"/>
                  </a:cubicBezTo>
                  <a:lnTo>
                    <a:pt x="125" y="167"/>
                  </a:lnTo>
                  <a:close/>
                  <a:moveTo>
                    <a:pt x="133" y="151"/>
                  </a:moveTo>
                  <a:cubicBezTo>
                    <a:pt x="130" y="151"/>
                    <a:pt x="126" y="148"/>
                    <a:pt x="125" y="14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43" y="151"/>
                    <a:pt x="143" y="151"/>
                    <a:pt x="143" y="151"/>
                  </a:cubicBezTo>
                  <a:lnTo>
                    <a:pt x="133" y="151"/>
                  </a:lnTo>
                  <a:close/>
                  <a:moveTo>
                    <a:pt x="151" y="151"/>
                  </a:moveTo>
                  <a:cubicBezTo>
                    <a:pt x="143" y="135"/>
                    <a:pt x="143" y="135"/>
                    <a:pt x="143" y="135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67" y="151"/>
                    <a:pt x="167" y="151"/>
                    <a:pt x="167" y="151"/>
                  </a:cubicBezTo>
                  <a:lnTo>
                    <a:pt x="151" y="151"/>
                  </a:lnTo>
                  <a:close/>
                  <a:moveTo>
                    <a:pt x="190" y="151"/>
                  </a:moveTo>
                  <a:cubicBezTo>
                    <a:pt x="190" y="151"/>
                    <a:pt x="190" y="151"/>
                    <a:pt x="189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83" y="135"/>
                    <a:pt x="183" y="135"/>
                    <a:pt x="183" y="135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90" y="150"/>
                    <a:pt x="190" y="151"/>
                    <a:pt x="190" y="151"/>
                  </a:cubicBezTo>
                  <a:close/>
                  <a:moveTo>
                    <a:pt x="33" y="135"/>
                  </a:moveTo>
                  <a:cubicBezTo>
                    <a:pt x="40" y="135"/>
                    <a:pt x="45" y="130"/>
                    <a:pt x="45" y="123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1"/>
                    <a:pt x="46" y="109"/>
                    <a:pt x="48" y="108"/>
                  </a:cubicBezTo>
                  <a:cubicBezTo>
                    <a:pt x="49" y="107"/>
                    <a:pt x="50" y="105"/>
                    <a:pt x="51" y="104"/>
                  </a:cubicBezTo>
                  <a:cubicBezTo>
                    <a:pt x="51" y="104"/>
                    <a:pt x="52" y="104"/>
                    <a:pt x="5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3" y="102"/>
                    <a:pt x="53" y="101"/>
                    <a:pt x="54" y="100"/>
                  </a:cubicBezTo>
                  <a:cubicBezTo>
                    <a:pt x="54" y="100"/>
                    <a:pt x="54" y="99"/>
                    <a:pt x="54" y="99"/>
                  </a:cubicBezTo>
                  <a:cubicBezTo>
                    <a:pt x="55" y="98"/>
                    <a:pt x="55" y="97"/>
                    <a:pt x="55" y="96"/>
                  </a:cubicBezTo>
                  <a:cubicBezTo>
                    <a:pt x="55" y="96"/>
                    <a:pt x="56" y="96"/>
                    <a:pt x="56" y="95"/>
                  </a:cubicBezTo>
                  <a:cubicBezTo>
                    <a:pt x="56" y="94"/>
                    <a:pt x="56" y="93"/>
                    <a:pt x="56" y="92"/>
                  </a:cubicBezTo>
                  <a:cubicBezTo>
                    <a:pt x="57" y="92"/>
                    <a:pt x="57" y="91"/>
                    <a:pt x="57" y="91"/>
                  </a:cubicBezTo>
                  <a:cubicBezTo>
                    <a:pt x="57" y="90"/>
                    <a:pt x="57" y="88"/>
                    <a:pt x="57" y="87"/>
                  </a:cubicBezTo>
                  <a:cubicBezTo>
                    <a:pt x="57" y="79"/>
                    <a:pt x="54" y="72"/>
                    <a:pt x="49" y="67"/>
                  </a:cubicBezTo>
                  <a:cubicBezTo>
                    <a:pt x="43" y="62"/>
                    <a:pt x="36" y="59"/>
                    <a:pt x="29" y="59"/>
                  </a:cubicBezTo>
                  <a:cubicBezTo>
                    <a:pt x="24" y="59"/>
                    <a:pt x="19" y="61"/>
                    <a:pt x="15" y="64"/>
                  </a:cubicBezTo>
                  <a:cubicBezTo>
                    <a:pt x="4" y="72"/>
                    <a:pt x="0" y="81"/>
                    <a:pt x="1" y="91"/>
                  </a:cubicBezTo>
                  <a:cubicBezTo>
                    <a:pt x="1" y="91"/>
                    <a:pt x="1" y="92"/>
                    <a:pt x="2" y="93"/>
                  </a:cubicBezTo>
                  <a:cubicBezTo>
                    <a:pt x="2" y="93"/>
                    <a:pt x="2" y="94"/>
                    <a:pt x="2" y="95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3" y="97"/>
                    <a:pt x="3" y="98"/>
                    <a:pt x="4" y="99"/>
                  </a:cubicBezTo>
                  <a:cubicBezTo>
                    <a:pt x="4" y="99"/>
                    <a:pt x="4" y="100"/>
                    <a:pt x="4" y="100"/>
                  </a:cubicBezTo>
                  <a:cubicBezTo>
                    <a:pt x="5" y="101"/>
                    <a:pt x="5" y="102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5"/>
                    <a:pt x="9" y="107"/>
                    <a:pt x="10" y="108"/>
                  </a:cubicBezTo>
                  <a:cubicBezTo>
                    <a:pt x="12" y="109"/>
                    <a:pt x="13" y="111"/>
                    <a:pt x="13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30"/>
                    <a:pt x="18" y="135"/>
                    <a:pt x="25" y="135"/>
                  </a:cubicBezTo>
                  <a:lnTo>
                    <a:pt x="33" y="135"/>
                  </a:ln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5" y="101"/>
                    <a:pt x="14" y="100"/>
                    <a:pt x="13" y="99"/>
                  </a:cubicBezTo>
                  <a:cubicBezTo>
                    <a:pt x="13" y="99"/>
                    <a:pt x="12" y="98"/>
                    <a:pt x="12" y="98"/>
                  </a:cubicBezTo>
                  <a:cubicBezTo>
                    <a:pt x="12" y="98"/>
                    <a:pt x="12" y="97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0" y="94"/>
                    <a:pt x="10" y="9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2"/>
                    <a:pt x="10" y="92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85"/>
                    <a:pt x="9" y="78"/>
                    <a:pt x="19" y="70"/>
                  </a:cubicBezTo>
                  <a:cubicBezTo>
                    <a:pt x="22" y="68"/>
                    <a:pt x="26" y="67"/>
                    <a:pt x="29" y="67"/>
                  </a:cubicBezTo>
                  <a:cubicBezTo>
                    <a:pt x="34" y="67"/>
                    <a:pt x="39" y="69"/>
                    <a:pt x="43" y="73"/>
                  </a:cubicBezTo>
                  <a:cubicBezTo>
                    <a:pt x="47" y="77"/>
                    <a:pt x="49" y="82"/>
                    <a:pt x="49" y="87"/>
                  </a:cubicBezTo>
                  <a:cubicBezTo>
                    <a:pt x="49" y="88"/>
                    <a:pt x="49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2"/>
                    <a:pt x="48" y="92"/>
                    <a:pt x="48" y="93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7" y="95"/>
                    <a:pt x="47" y="96"/>
                  </a:cubicBezTo>
                  <a:cubicBezTo>
                    <a:pt x="47" y="96"/>
                    <a:pt x="47" y="96"/>
                    <a:pt x="47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100"/>
                    <a:pt x="43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0" y="104"/>
                    <a:pt x="38" y="107"/>
                    <a:pt x="3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0" y="107"/>
                    <a:pt x="18" y="104"/>
                    <a:pt x="16" y="102"/>
                  </a:cubicBezTo>
                  <a:close/>
                  <a:moveTo>
                    <a:pt x="21" y="123"/>
                  </a:moveTo>
                  <a:cubicBezTo>
                    <a:pt x="21" y="119"/>
                    <a:pt x="21" y="119"/>
                    <a:pt x="21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5"/>
                    <a:pt x="35" y="127"/>
                    <a:pt x="33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3" y="127"/>
                    <a:pt x="21" y="125"/>
                    <a:pt x="21" y="123"/>
                  </a:cubicBezTo>
                  <a:close/>
                  <a:moveTo>
                    <a:pt x="38" y="84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6" y="83"/>
                    <a:pt x="24" y="83"/>
                    <a:pt x="22" y="8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9"/>
                    <a:pt x="32" y="99"/>
                    <a:pt x="33" y="99"/>
                  </a:cubicBezTo>
                  <a:cubicBezTo>
                    <a:pt x="34" y="99"/>
                    <a:pt x="35" y="99"/>
                    <a:pt x="36" y="98"/>
                  </a:cubicBezTo>
                  <a:cubicBezTo>
                    <a:pt x="44" y="90"/>
                    <a:pt x="44" y="90"/>
                    <a:pt x="44" y="90"/>
                  </a:cubicBezTo>
                  <a:lnTo>
                    <a:pt x="38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upa 30"/>
          <p:cNvGrpSpPr/>
          <p:nvPr/>
        </p:nvGrpSpPr>
        <p:grpSpPr>
          <a:xfrm>
            <a:off x="6199157" y="1730183"/>
            <a:ext cx="615315" cy="616220"/>
            <a:chOff x="4675156" y="1730183"/>
            <a:chExt cx="615315" cy="616220"/>
          </a:xfrm>
        </p:grpSpPr>
        <p:sp>
          <p:nvSpPr>
            <p:cNvPr id="126" name="Oval 643"/>
            <p:cNvSpPr>
              <a:spLocks noChangeArrowheads="1"/>
            </p:cNvSpPr>
            <p:nvPr/>
          </p:nvSpPr>
          <p:spPr bwMode="auto">
            <a:xfrm>
              <a:off x="4675156" y="1730183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700"/>
            <p:cNvSpPr>
              <a:spLocks noEditPoints="1"/>
            </p:cNvSpPr>
            <p:nvPr/>
          </p:nvSpPr>
          <p:spPr bwMode="auto">
            <a:xfrm>
              <a:off x="4802743" y="1841483"/>
              <a:ext cx="360140" cy="342948"/>
            </a:xfrm>
            <a:custGeom>
              <a:avLst/>
              <a:gdLst>
                <a:gd name="T0" fmla="*/ 156 w 168"/>
                <a:gd name="T1" fmla="*/ 96 h 160"/>
                <a:gd name="T2" fmla="*/ 128 w 168"/>
                <a:gd name="T3" fmla="*/ 88 h 160"/>
                <a:gd name="T4" fmla="*/ 112 w 168"/>
                <a:gd name="T5" fmla="*/ 96 h 160"/>
                <a:gd name="T6" fmla="*/ 112 w 168"/>
                <a:gd name="T7" fmla="*/ 80 h 160"/>
                <a:gd name="T8" fmla="*/ 112 w 168"/>
                <a:gd name="T9" fmla="*/ 48 h 160"/>
                <a:gd name="T10" fmla="*/ 116 w 168"/>
                <a:gd name="T11" fmla="*/ 32 h 160"/>
                <a:gd name="T12" fmla="*/ 88 w 168"/>
                <a:gd name="T13" fmla="*/ 8 h 160"/>
                <a:gd name="T14" fmla="*/ 80 w 168"/>
                <a:gd name="T15" fmla="*/ 8 h 160"/>
                <a:gd name="T16" fmla="*/ 52 w 168"/>
                <a:gd name="T17" fmla="*/ 32 h 160"/>
                <a:gd name="T18" fmla="*/ 56 w 168"/>
                <a:gd name="T19" fmla="*/ 48 h 160"/>
                <a:gd name="T20" fmla="*/ 56 w 168"/>
                <a:gd name="T21" fmla="*/ 80 h 160"/>
                <a:gd name="T22" fmla="*/ 56 w 168"/>
                <a:gd name="T23" fmla="*/ 96 h 160"/>
                <a:gd name="T24" fmla="*/ 40 w 168"/>
                <a:gd name="T25" fmla="*/ 88 h 160"/>
                <a:gd name="T26" fmla="*/ 12 w 168"/>
                <a:gd name="T27" fmla="*/ 96 h 160"/>
                <a:gd name="T28" fmla="*/ 12 w 168"/>
                <a:gd name="T29" fmla="*/ 104 h 160"/>
                <a:gd name="T30" fmla="*/ 0 w 168"/>
                <a:gd name="T31" fmla="*/ 144 h 160"/>
                <a:gd name="T32" fmla="*/ 16 w 168"/>
                <a:gd name="T33" fmla="*/ 152 h 160"/>
                <a:gd name="T34" fmla="*/ 44 w 168"/>
                <a:gd name="T35" fmla="*/ 144 h 160"/>
                <a:gd name="T36" fmla="*/ 72 w 168"/>
                <a:gd name="T37" fmla="*/ 160 h 160"/>
                <a:gd name="T38" fmla="*/ 112 w 168"/>
                <a:gd name="T39" fmla="*/ 144 h 160"/>
                <a:gd name="T40" fmla="*/ 128 w 168"/>
                <a:gd name="T41" fmla="*/ 152 h 160"/>
                <a:gd name="T42" fmla="*/ 156 w 168"/>
                <a:gd name="T43" fmla="*/ 144 h 160"/>
                <a:gd name="T44" fmla="*/ 156 w 168"/>
                <a:gd name="T45" fmla="*/ 136 h 160"/>
                <a:gd name="T46" fmla="*/ 36 w 168"/>
                <a:gd name="T47" fmla="*/ 144 h 160"/>
                <a:gd name="T48" fmla="*/ 24 w 168"/>
                <a:gd name="T49" fmla="*/ 136 h 160"/>
                <a:gd name="T50" fmla="*/ 20 w 168"/>
                <a:gd name="T51" fmla="*/ 96 h 160"/>
                <a:gd name="T52" fmla="*/ 32 w 168"/>
                <a:gd name="T53" fmla="*/ 104 h 160"/>
                <a:gd name="T54" fmla="*/ 36 w 168"/>
                <a:gd name="T55" fmla="*/ 144 h 160"/>
                <a:gd name="T56" fmla="*/ 95 w 168"/>
                <a:gd name="T57" fmla="*/ 32 h 160"/>
                <a:gd name="T58" fmla="*/ 48 w 168"/>
                <a:gd name="T59" fmla="*/ 20 h 160"/>
                <a:gd name="T60" fmla="*/ 120 w 168"/>
                <a:gd name="T61" fmla="*/ 20 h 160"/>
                <a:gd name="T62" fmla="*/ 73 w 168"/>
                <a:gd name="T63" fmla="*/ 32 h 160"/>
                <a:gd name="T64" fmla="*/ 73 w 168"/>
                <a:gd name="T65" fmla="*/ 32 h 160"/>
                <a:gd name="T66" fmla="*/ 68 w 168"/>
                <a:gd name="T67" fmla="*/ 60 h 160"/>
                <a:gd name="T68" fmla="*/ 108 w 168"/>
                <a:gd name="T69" fmla="*/ 56 h 160"/>
                <a:gd name="T70" fmla="*/ 100 w 168"/>
                <a:gd name="T71" fmla="*/ 68 h 160"/>
                <a:gd name="T72" fmla="*/ 60 w 168"/>
                <a:gd name="T73" fmla="*/ 72 h 160"/>
                <a:gd name="T74" fmla="*/ 112 w 168"/>
                <a:gd name="T75" fmla="*/ 136 h 160"/>
                <a:gd name="T76" fmla="*/ 96 w 168"/>
                <a:gd name="T77" fmla="*/ 152 h 160"/>
                <a:gd name="T78" fmla="*/ 65 w 168"/>
                <a:gd name="T79" fmla="*/ 140 h 160"/>
                <a:gd name="T80" fmla="*/ 44 w 168"/>
                <a:gd name="T81" fmla="*/ 104 h 160"/>
                <a:gd name="T82" fmla="*/ 68 w 168"/>
                <a:gd name="T83" fmla="*/ 92 h 160"/>
                <a:gd name="T84" fmla="*/ 100 w 168"/>
                <a:gd name="T85" fmla="*/ 92 h 160"/>
                <a:gd name="T86" fmla="*/ 124 w 168"/>
                <a:gd name="T87" fmla="*/ 104 h 160"/>
                <a:gd name="T88" fmla="*/ 144 w 168"/>
                <a:gd name="T89" fmla="*/ 144 h 160"/>
                <a:gd name="T90" fmla="*/ 136 w 168"/>
                <a:gd name="T91" fmla="*/ 144 h 160"/>
                <a:gd name="T92" fmla="*/ 136 w 168"/>
                <a:gd name="T93" fmla="*/ 96 h 160"/>
                <a:gd name="T94" fmla="*/ 144 w 168"/>
                <a:gd name="T95" fmla="*/ 96 h 160"/>
                <a:gd name="T96" fmla="*/ 76 w 168"/>
                <a:gd name="T97" fmla="*/ 68 h 160"/>
                <a:gd name="T98" fmla="*/ 76 w 168"/>
                <a:gd name="T99" fmla="*/ 60 h 160"/>
                <a:gd name="T100" fmla="*/ 32 w 168"/>
                <a:gd name="T101" fmla="*/ 128 h 160"/>
                <a:gd name="T102" fmla="*/ 24 w 168"/>
                <a:gd name="T103" fmla="*/ 128 h 160"/>
                <a:gd name="T104" fmla="*/ 144 w 168"/>
                <a:gd name="T105" fmla="*/ 112 h 160"/>
                <a:gd name="T106" fmla="*/ 95 w 168"/>
                <a:gd name="T107" fmla="*/ 108 h 160"/>
                <a:gd name="T108" fmla="*/ 84 w 168"/>
                <a:gd name="T109" fmla="*/ 100 h 160"/>
                <a:gd name="T110" fmla="*/ 77 w 168"/>
                <a:gd name="T111" fmla="*/ 98 h 160"/>
                <a:gd name="T112" fmla="*/ 64 w 168"/>
                <a:gd name="T113" fmla="*/ 128 h 160"/>
                <a:gd name="T114" fmla="*/ 72 w 168"/>
                <a:gd name="T115" fmla="*/ 126 h 160"/>
                <a:gd name="T116" fmla="*/ 88 w 168"/>
                <a:gd name="T117" fmla="*/ 124 h 160"/>
                <a:gd name="T118" fmla="*/ 94 w 168"/>
                <a:gd name="T119" fmla="*/ 133 h 160"/>
                <a:gd name="T120" fmla="*/ 99 w 168"/>
                <a:gd name="T121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60">
                  <a:moveTo>
                    <a:pt x="168" y="104"/>
                  </a:moveTo>
                  <a:cubicBezTo>
                    <a:pt x="168" y="96"/>
                    <a:pt x="168" y="96"/>
                    <a:pt x="16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6" y="90"/>
                    <a:pt x="154" y="88"/>
                    <a:pt x="152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6" y="88"/>
                    <a:pt x="124" y="90"/>
                    <a:pt x="124" y="92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0" y="96"/>
                    <a:pt x="108" y="94"/>
                    <a:pt x="108" y="92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4" y="80"/>
                    <a:pt x="116" y="78"/>
                    <a:pt x="116" y="76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0"/>
                    <a:pt x="114" y="48"/>
                    <a:pt x="112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3" y="32"/>
                    <a:pt x="128" y="27"/>
                    <a:pt x="128" y="20"/>
                  </a:cubicBezTo>
                  <a:cubicBezTo>
                    <a:pt x="128" y="13"/>
                    <a:pt x="123" y="8"/>
                    <a:pt x="1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5" y="8"/>
                    <a:pt x="40" y="13"/>
                    <a:pt x="40" y="20"/>
                  </a:cubicBezTo>
                  <a:cubicBezTo>
                    <a:pt x="40" y="27"/>
                    <a:pt x="45" y="32"/>
                    <a:pt x="5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4" y="48"/>
                    <a:pt x="52" y="50"/>
                    <a:pt x="52" y="52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8"/>
                    <a:pt x="54" y="80"/>
                    <a:pt x="56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4"/>
                    <a:pt x="58" y="96"/>
                    <a:pt x="56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0"/>
                    <a:pt x="42" y="88"/>
                    <a:pt x="4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4" y="88"/>
                    <a:pt x="12" y="90"/>
                    <a:pt x="12" y="92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50"/>
                    <a:pt x="14" y="152"/>
                    <a:pt x="16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2" y="152"/>
                    <a:pt x="44" y="150"/>
                    <a:pt x="44" y="148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8" y="144"/>
                    <a:pt x="60" y="146"/>
                    <a:pt x="60" y="148"/>
                  </a:cubicBezTo>
                  <a:cubicBezTo>
                    <a:pt x="60" y="155"/>
                    <a:pt x="65" y="160"/>
                    <a:pt x="72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3" y="160"/>
                    <a:pt x="108" y="155"/>
                    <a:pt x="108" y="148"/>
                  </a:cubicBezTo>
                  <a:cubicBezTo>
                    <a:pt x="108" y="146"/>
                    <a:pt x="110" y="144"/>
                    <a:pt x="112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50"/>
                    <a:pt x="126" y="152"/>
                    <a:pt x="128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4" y="152"/>
                    <a:pt x="156" y="150"/>
                    <a:pt x="156" y="148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04"/>
                    <a:pt x="156" y="104"/>
                    <a:pt x="156" y="104"/>
                  </a:cubicBezTo>
                  <a:lnTo>
                    <a:pt x="168" y="104"/>
                  </a:lnTo>
                  <a:close/>
                  <a:moveTo>
                    <a:pt x="36" y="144"/>
                  </a:moveTo>
                  <a:cubicBezTo>
                    <a:pt x="32" y="144"/>
                    <a:pt x="32" y="144"/>
                    <a:pt x="32" y="144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6" y="96"/>
                    <a:pt x="36" y="96"/>
                    <a:pt x="36" y="96"/>
                  </a:cubicBezTo>
                  <a:lnTo>
                    <a:pt x="36" y="144"/>
                  </a:lnTo>
                  <a:close/>
                  <a:moveTo>
                    <a:pt x="88" y="41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5" y="32"/>
                    <a:pt x="95" y="32"/>
                    <a:pt x="95" y="32"/>
                  </a:cubicBezTo>
                  <a:lnTo>
                    <a:pt x="88" y="41"/>
                  </a:lnTo>
                  <a:close/>
                  <a:moveTo>
                    <a:pt x="52" y="24"/>
                  </a:moveTo>
                  <a:cubicBezTo>
                    <a:pt x="50" y="24"/>
                    <a:pt x="48" y="22"/>
                    <a:pt x="48" y="20"/>
                  </a:cubicBezTo>
                  <a:cubicBezTo>
                    <a:pt x="48" y="18"/>
                    <a:pt x="50" y="16"/>
                    <a:pt x="52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20" y="18"/>
                    <a:pt x="120" y="20"/>
                  </a:cubicBezTo>
                  <a:cubicBezTo>
                    <a:pt x="120" y="22"/>
                    <a:pt x="118" y="24"/>
                    <a:pt x="116" y="24"/>
                  </a:cubicBezTo>
                  <a:lnTo>
                    <a:pt x="52" y="24"/>
                  </a:lnTo>
                  <a:close/>
                  <a:moveTo>
                    <a:pt x="73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41"/>
                    <a:pt x="80" y="41"/>
                    <a:pt x="80" y="41"/>
                  </a:cubicBezTo>
                  <a:lnTo>
                    <a:pt x="73" y="32"/>
                  </a:lnTo>
                  <a:close/>
                  <a:moveTo>
                    <a:pt x="60" y="68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68"/>
                  </a:lnTo>
                  <a:close/>
                  <a:moveTo>
                    <a:pt x="124" y="136"/>
                  </a:moveTo>
                  <a:cubicBezTo>
                    <a:pt x="112" y="136"/>
                    <a:pt x="112" y="136"/>
                    <a:pt x="112" y="136"/>
                  </a:cubicBezTo>
                  <a:cubicBezTo>
                    <a:pt x="108" y="136"/>
                    <a:pt x="105" y="138"/>
                    <a:pt x="103" y="140"/>
                  </a:cubicBezTo>
                  <a:cubicBezTo>
                    <a:pt x="101" y="142"/>
                    <a:pt x="100" y="145"/>
                    <a:pt x="100" y="148"/>
                  </a:cubicBezTo>
                  <a:cubicBezTo>
                    <a:pt x="100" y="150"/>
                    <a:pt x="98" y="152"/>
                    <a:pt x="96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0" y="152"/>
                    <a:pt x="68" y="150"/>
                    <a:pt x="68" y="148"/>
                  </a:cubicBezTo>
                  <a:cubicBezTo>
                    <a:pt x="68" y="145"/>
                    <a:pt x="67" y="142"/>
                    <a:pt x="65" y="140"/>
                  </a:cubicBezTo>
                  <a:cubicBezTo>
                    <a:pt x="63" y="138"/>
                    <a:pt x="60" y="136"/>
                    <a:pt x="56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3" y="102"/>
                    <a:pt x="65" y="100"/>
                  </a:cubicBezTo>
                  <a:cubicBezTo>
                    <a:pt x="67" y="98"/>
                    <a:pt x="68" y="95"/>
                    <a:pt x="68" y="9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5"/>
                    <a:pt x="101" y="98"/>
                    <a:pt x="103" y="100"/>
                  </a:cubicBezTo>
                  <a:cubicBezTo>
                    <a:pt x="105" y="102"/>
                    <a:pt x="108" y="104"/>
                    <a:pt x="112" y="104"/>
                  </a:cubicBezTo>
                  <a:cubicBezTo>
                    <a:pt x="124" y="104"/>
                    <a:pt x="124" y="104"/>
                    <a:pt x="124" y="104"/>
                  </a:cubicBezTo>
                  <a:lnTo>
                    <a:pt x="124" y="136"/>
                  </a:lnTo>
                  <a:close/>
                  <a:moveTo>
                    <a:pt x="148" y="144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44"/>
                  </a:lnTo>
                  <a:close/>
                  <a:moveTo>
                    <a:pt x="76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76" y="60"/>
                    <a:pt x="76" y="60"/>
                    <a:pt x="76" y="60"/>
                  </a:cubicBezTo>
                  <a:lnTo>
                    <a:pt x="76" y="68"/>
                  </a:lnTo>
                  <a:close/>
                  <a:moveTo>
                    <a:pt x="24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4" y="112"/>
                    <a:pt x="24" y="112"/>
                    <a:pt x="24" y="112"/>
                  </a:cubicBezTo>
                  <a:lnTo>
                    <a:pt x="24" y="128"/>
                  </a:lnTo>
                  <a:close/>
                  <a:moveTo>
                    <a:pt x="136" y="128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8"/>
                  </a:lnTo>
                  <a:close/>
                  <a:moveTo>
                    <a:pt x="95" y="108"/>
                  </a:moveTo>
                  <a:cubicBezTo>
                    <a:pt x="94" y="108"/>
                    <a:pt x="92" y="110"/>
                    <a:pt x="92" y="111"/>
                  </a:cubicBezTo>
                  <a:cubicBezTo>
                    <a:pt x="92" y="112"/>
                    <a:pt x="90" y="114"/>
                    <a:pt x="89" y="115"/>
                  </a:cubicBezTo>
                  <a:cubicBezTo>
                    <a:pt x="87" y="111"/>
                    <a:pt x="84" y="105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8"/>
                    <a:pt x="83" y="97"/>
                    <a:pt x="81" y="96"/>
                  </a:cubicBezTo>
                  <a:cubicBezTo>
                    <a:pt x="79" y="96"/>
                    <a:pt x="77" y="96"/>
                    <a:pt x="77" y="98"/>
                  </a:cubicBezTo>
                  <a:cubicBezTo>
                    <a:pt x="76" y="99"/>
                    <a:pt x="76" y="99"/>
                    <a:pt x="75" y="100"/>
                  </a:cubicBezTo>
                  <a:cubicBezTo>
                    <a:pt x="74" y="102"/>
                    <a:pt x="73" y="103"/>
                    <a:pt x="72" y="105"/>
                  </a:cubicBezTo>
                  <a:cubicBezTo>
                    <a:pt x="67" y="112"/>
                    <a:pt x="62" y="120"/>
                    <a:pt x="64" y="128"/>
                  </a:cubicBezTo>
                  <a:cubicBezTo>
                    <a:pt x="65" y="133"/>
                    <a:pt x="68" y="136"/>
                    <a:pt x="74" y="140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4" y="131"/>
                    <a:pt x="72" y="128"/>
                    <a:pt x="72" y="126"/>
                  </a:cubicBezTo>
                  <a:cubicBezTo>
                    <a:pt x="71" y="122"/>
                    <a:pt x="74" y="116"/>
                    <a:pt x="78" y="110"/>
                  </a:cubicBezTo>
                  <a:cubicBezTo>
                    <a:pt x="80" y="115"/>
                    <a:pt x="82" y="120"/>
                    <a:pt x="85" y="123"/>
                  </a:cubicBezTo>
                  <a:cubicBezTo>
                    <a:pt x="86" y="124"/>
                    <a:pt x="87" y="124"/>
                    <a:pt x="88" y="124"/>
                  </a:cubicBezTo>
                  <a:cubicBezTo>
                    <a:pt x="91" y="124"/>
                    <a:pt x="94" y="122"/>
                    <a:pt x="96" y="119"/>
                  </a:cubicBezTo>
                  <a:cubicBezTo>
                    <a:pt x="98" y="122"/>
                    <a:pt x="99" y="124"/>
                    <a:pt x="99" y="127"/>
                  </a:cubicBezTo>
                  <a:cubicBezTo>
                    <a:pt x="98" y="129"/>
                    <a:pt x="97" y="131"/>
                    <a:pt x="94" y="133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6" y="132"/>
                    <a:pt x="107" y="128"/>
                  </a:cubicBezTo>
                  <a:cubicBezTo>
                    <a:pt x="108" y="121"/>
                    <a:pt x="103" y="115"/>
                    <a:pt x="99" y="110"/>
                  </a:cubicBezTo>
                  <a:cubicBezTo>
                    <a:pt x="98" y="108"/>
                    <a:pt x="97" y="108"/>
                    <a:pt x="95" y="1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upa 29"/>
          <p:cNvGrpSpPr/>
          <p:nvPr/>
        </p:nvGrpSpPr>
        <p:grpSpPr>
          <a:xfrm>
            <a:off x="3734276" y="1730183"/>
            <a:ext cx="616220" cy="616220"/>
            <a:chOff x="2210276" y="1730183"/>
            <a:chExt cx="616220" cy="616220"/>
          </a:xfrm>
        </p:grpSpPr>
        <p:sp>
          <p:nvSpPr>
            <p:cNvPr id="129" name="Oval 537"/>
            <p:cNvSpPr>
              <a:spLocks noChangeArrowheads="1"/>
            </p:cNvSpPr>
            <p:nvPr/>
          </p:nvSpPr>
          <p:spPr bwMode="auto">
            <a:xfrm>
              <a:off x="2210276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702"/>
            <p:cNvSpPr>
              <a:spLocks noEditPoints="1"/>
            </p:cNvSpPr>
            <p:nvPr/>
          </p:nvSpPr>
          <p:spPr bwMode="auto">
            <a:xfrm>
              <a:off x="2304383" y="1858675"/>
              <a:ext cx="428006" cy="359235"/>
            </a:xfrm>
            <a:custGeom>
              <a:avLst/>
              <a:gdLst>
                <a:gd name="T0" fmla="*/ 184 w 200"/>
                <a:gd name="T1" fmla="*/ 80 h 168"/>
                <a:gd name="T2" fmla="*/ 174 w 200"/>
                <a:gd name="T3" fmla="*/ 55 h 168"/>
                <a:gd name="T4" fmla="*/ 131 w 200"/>
                <a:gd name="T5" fmla="*/ 59 h 168"/>
                <a:gd name="T6" fmla="*/ 127 w 200"/>
                <a:gd name="T7" fmla="*/ 48 h 168"/>
                <a:gd name="T8" fmla="*/ 122 w 200"/>
                <a:gd name="T9" fmla="*/ 40 h 168"/>
                <a:gd name="T10" fmla="*/ 113 w 200"/>
                <a:gd name="T11" fmla="*/ 21 h 168"/>
                <a:gd name="T12" fmla="*/ 84 w 200"/>
                <a:gd name="T13" fmla="*/ 0 h 168"/>
                <a:gd name="T14" fmla="*/ 58 w 200"/>
                <a:gd name="T15" fmla="*/ 10 h 168"/>
                <a:gd name="T16" fmla="*/ 51 w 200"/>
                <a:gd name="T17" fmla="*/ 22 h 168"/>
                <a:gd name="T18" fmla="*/ 35 w 200"/>
                <a:gd name="T19" fmla="*/ 17 h 168"/>
                <a:gd name="T20" fmla="*/ 15 w 200"/>
                <a:gd name="T21" fmla="*/ 34 h 168"/>
                <a:gd name="T22" fmla="*/ 7 w 200"/>
                <a:gd name="T23" fmla="*/ 64 h 168"/>
                <a:gd name="T24" fmla="*/ 2 w 200"/>
                <a:gd name="T25" fmla="*/ 76 h 168"/>
                <a:gd name="T26" fmla="*/ 12 w 200"/>
                <a:gd name="T27" fmla="*/ 136 h 168"/>
                <a:gd name="T28" fmla="*/ 120 w 200"/>
                <a:gd name="T29" fmla="*/ 152 h 168"/>
                <a:gd name="T30" fmla="*/ 192 w 200"/>
                <a:gd name="T31" fmla="*/ 132 h 168"/>
                <a:gd name="T32" fmla="*/ 200 w 200"/>
                <a:gd name="T33" fmla="*/ 96 h 168"/>
                <a:gd name="T34" fmla="*/ 167 w 200"/>
                <a:gd name="T35" fmla="*/ 60 h 168"/>
                <a:gd name="T36" fmla="*/ 152 w 200"/>
                <a:gd name="T37" fmla="*/ 80 h 168"/>
                <a:gd name="T38" fmla="*/ 27 w 200"/>
                <a:gd name="T39" fmla="*/ 44 h 168"/>
                <a:gd name="T40" fmla="*/ 52 w 200"/>
                <a:gd name="T41" fmla="*/ 32 h 168"/>
                <a:gd name="T42" fmla="*/ 60 w 200"/>
                <a:gd name="T43" fmla="*/ 19 h 168"/>
                <a:gd name="T44" fmla="*/ 83 w 200"/>
                <a:gd name="T45" fmla="*/ 10 h 168"/>
                <a:gd name="T46" fmla="*/ 111 w 200"/>
                <a:gd name="T47" fmla="*/ 30 h 168"/>
                <a:gd name="T48" fmla="*/ 96 w 200"/>
                <a:gd name="T49" fmla="*/ 55 h 168"/>
                <a:gd name="T50" fmla="*/ 16 w 200"/>
                <a:gd name="T51" fmla="*/ 57 h 168"/>
                <a:gd name="T52" fmla="*/ 14 w 200"/>
                <a:gd name="T53" fmla="*/ 68 h 168"/>
                <a:gd name="T54" fmla="*/ 101 w 200"/>
                <a:gd name="T55" fmla="*/ 60 h 168"/>
                <a:gd name="T56" fmla="*/ 119 w 200"/>
                <a:gd name="T57" fmla="*/ 48 h 168"/>
                <a:gd name="T58" fmla="*/ 87 w 200"/>
                <a:gd name="T59" fmla="*/ 104 h 168"/>
                <a:gd name="T60" fmla="*/ 44 w 200"/>
                <a:gd name="T61" fmla="*/ 160 h 168"/>
                <a:gd name="T62" fmla="*/ 68 w 200"/>
                <a:gd name="T63" fmla="*/ 136 h 168"/>
                <a:gd name="T64" fmla="*/ 124 w 200"/>
                <a:gd name="T65" fmla="*/ 136 h 168"/>
                <a:gd name="T66" fmla="*/ 148 w 200"/>
                <a:gd name="T67" fmla="*/ 160 h 168"/>
                <a:gd name="T68" fmla="*/ 184 w 200"/>
                <a:gd name="T69" fmla="*/ 124 h 168"/>
                <a:gd name="T70" fmla="*/ 180 w 200"/>
                <a:gd name="T71" fmla="*/ 136 h 168"/>
                <a:gd name="T72" fmla="*/ 117 w 200"/>
                <a:gd name="T73" fmla="*/ 144 h 168"/>
                <a:gd name="T74" fmla="*/ 44 w 200"/>
                <a:gd name="T75" fmla="*/ 104 h 168"/>
                <a:gd name="T76" fmla="*/ 64 w 200"/>
                <a:gd name="T77" fmla="*/ 107 h 168"/>
                <a:gd name="T78" fmla="*/ 114 w 200"/>
                <a:gd name="T79" fmla="*/ 100 h 168"/>
                <a:gd name="T80" fmla="*/ 133 w 200"/>
                <a:gd name="T81" fmla="*/ 85 h 168"/>
                <a:gd name="T82" fmla="*/ 144 w 200"/>
                <a:gd name="T83" fmla="*/ 60 h 168"/>
                <a:gd name="T84" fmla="*/ 184 w 200"/>
                <a:gd name="T85" fmla="*/ 88 h 168"/>
                <a:gd name="T86" fmla="*/ 192 w 200"/>
                <a:gd name="T87" fmla="*/ 96 h 168"/>
                <a:gd name="T88" fmla="*/ 61 w 200"/>
                <a:gd name="T89" fmla="*/ 49 h 168"/>
                <a:gd name="T90" fmla="*/ 48 w 200"/>
                <a:gd name="T91" fmla="*/ 36 h 168"/>
                <a:gd name="T92" fmla="*/ 49 w 200"/>
                <a:gd name="T93" fmla="*/ 49 h 168"/>
                <a:gd name="T94" fmla="*/ 93 w 200"/>
                <a:gd name="T95" fmla="*/ 49 h 168"/>
                <a:gd name="T96" fmla="*/ 87 w 200"/>
                <a:gd name="T97" fmla="*/ 28 h 168"/>
                <a:gd name="T98" fmla="*/ 75 w 200"/>
                <a:gd name="T99" fmla="*/ 47 h 168"/>
                <a:gd name="T100" fmla="*/ 32 w 200"/>
                <a:gd name="T101" fmla="*/ 136 h 168"/>
                <a:gd name="T102" fmla="*/ 44 w 200"/>
                <a:gd name="T103" fmla="*/ 124 h 168"/>
                <a:gd name="T104" fmla="*/ 44 w 200"/>
                <a:gd name="T105" fmla="*/ 132 h 168"/>
                <a:gd name="T106" fmla="*/ 148 w 200"/>
                <a:gd name="T107" fmla="*/ 124 h 168"/>
                <a:gd name="T108" fmla="*/ 160 w 200"/>
                <a:gd name="T109" fmla="*/ 136 h 168"/>
                <a:gd name="T110" fmla="*/ 144 w 200"/>
                <a:gd name="T111" fmla="*/ 136 h 168"/>
                <a:gd name="T112" fmla="*/ 148 w 200"/>
                <a:gd name="T113" fmla="*/ 140 h 168"/>
                <a:gd name="T114" fmla="*/ 108 w 200"/>
                <a:gd name="T115" fmla="*/ 128 h 168"/>
                <a:gd name="T116" fmla="*/ 104 w 200"/>
                <a:gd name="T117" fmla="*/ 73 h 168"/>
                <a:gd name="T118" fmla="*/ 100 w 200"/>
                <a:gd name="T119" fmla="*/ 89 h 168"/>
                <a:gd name="T120" fmla="*/ 80 w 200"/>
                <a:gd name="T121" fmla="*/ 71 h 168"/>
                <a:gd name="T122" fmla="*/ 88 w 200"/>
                <a:gd name="T123" fmla="*/ 73 h 168"/>
                <a:gd name="T124" fmla="*/ 60 w 200"/>
                <a:gd name="T125" fmla="*/ 8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68">
                  <a:moveTo>
                    <a:pt x="196" y="86"/>
                  </a:moveTo>
                  <a:cubicBezTo>
                    <a:pt x="194" y="84"/>
                    <a:pt x="194" y="84"/>
                    <a:pt x="194" y="84"/>
                  </a:cubicBezTo>
                  <a:cubicBezTo>
                    <a:pt x="191" y="82"/>
                    <a:pt x="187" y="80"/>
                    <a:pt x="184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9"/>
                    <a:pt x="175" y="56"/>
                    <a:pt x="174" y="55"/>
                  </a:cubicBezTo>
                  <a:cubicBezTo>
                    <a:pt x="172" y="53"/>
                    <a:pt x="170" y="52"/>
                    <a:pt x="168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6" y="52"/>
                    <a:pt x="132" y="55"/>
                    <a:pt x="131" y="59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7" y="23"/>
                    <a:pt x="117" y="22"/>
                    <a:pt x="116" y="21"/>
                  </a:cubicBezTo>
                  <a:cubicBezTo>
                    <a:pt x="115" y="21"/>
                    <a:pt x="114" y="21"/>
                    <a:pt x="113" y="21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83" y="0"/>
                    <a:pt x="82" y="0"/>
                    <a:pt x="81" y="1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7" y="10"/>
                    <a:pt x="56" y="10"/>
                    <a:pt x="55" y="11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6"/>
                    <a:pt x="36" y="16"/>
                    <a:pt x="35" y="1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6" y="33"/>
                    <a:pt x="15" y="34"/>
                  </a:cubicBezTo>
                  <a:cubicBezTo>
                    <a:pt x="14" y="34"/>
                    <a:pt x="13" y="35"/>
                    <a:pt x="13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7" y="64"/>
                    <a:pt x="7" y="64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0" y="74"/>
                    <a:pt x="1" y="75"/>
                    <a:pt x="2" y="76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0" y="111"/>
                    <a:pt x="12" y="123"/>
                    <a:pt x="12" y="136"/>
                  </a:cubicBezTo>
                  <a:cubicBezTo>
                    <a:pt x="12" y="154"/>
                    <a:pt x="26" y="168"/>
                    <a:pt x="44" y="168"/>
                  </a:cubicBezTo>
                  <a:cubicBezTo>
                    <a:pt x="56" y="168"/>
                    <a:pt x="66" y="162"/>
                    <a:pt x="72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6" y="162"/>
                    <a:pt x="136" y="168"/>
                    <a:pt x="148" y="168"/>
                  </a:cubicBezTo>
                  <a:cubicBezTo>
                    <a:pt x="160" y="168"/>
                    <a:pt x="170" y="161"/>
                    <a:pt x="176" y="152"/>
                  </a:cubicBezTo>
                  <a:cubicBezTo>
                    <a:pt x="185" y="150"/>
                    <a:pt x="192" y="142"/>
                    <a:pt x="192" y="132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6" y="128"/>
                    <a:pt x="200" y="124"/>
                    <a:pt x="200" y="120"/>
                  </a:cubicBezTo>
                  <a:cubicBezTo>
                    <a:pt x="200" y="96"/>
                    <a:pt x="200" y="96"/>
                    <a:pt x="200" y="96"/>
                  </a:cubicBezTo>
                  <a:cubicBezTo>
                    <a:pt x="200" y="93"/>
                    <a:pt x="198" y="89"/>
                    <a:pt x="196" y="86"/>
                  </a:cubicBezTo>
                  <a:close/>
                  <a:moveTo>
                    <a:pt x="152" y="60"/>
                  </a:moveTo>
                  <a:cubicBezTo>
                    <a:pt x="167" y="60"/>
                    <a:pt x="167" y="60"/>
                    <a:pt x="167" y="6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9"/>
                    <a:pt x="161" y="80"/>
                    <a:pt x="161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60"/>
                  </a:lnTo>
                  <a:close/>
                  <a:moveTo>
                    <a:pt x="20" y="42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9" y="45"/>
                    <a:pt x="31" y="44"/>
                    <a:pt x="32" y="42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4" y="33"/>
                    <a:pt x="56" y="32"/>
                  </a:cubicBezTo>
                  <a:cubicBezTo>
                    <a:pt x="57" y="32"/>
                    <a:pt x="58" y="30"/>
                    <a:pt x="58" y="2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2"/>
                    <a:pt x="71" y="21"/>
                    <a:pt x="72" y="2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2"/>
                    <a:pt x="100" y="33"/>
                    <a:pt x="101" y="33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1" y="41"/>
                    <a:pt x="109" y="42"/>
                    <a:pt x="107" y="4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6"/>
                    <a:pt x="94" y="56"/>
                    <a:pt x="9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0" y="56"/>
                    <a:pt x="18" y="56"/>
                    <a:pt x="16" y="57"/>
                  </a:cubicBezTo>
                  <a:lnTo>
                    <a:pt x="20" y="42"/>
                  </a:lnTo>
                  <a:close/>
                  <a:moveTo>
                    <a:pt x="11" y="71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6" y="65"/>
                    <a:pt x="19" y="64"/>
                    <a:pt x="2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6" y="64"/>
                    <a:pt x="99" y="63"/>
                    <a:pt x="101" y="60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3" y="48"/>
                    <a:pt x="114" y="48"/>
                    <a:pt x="115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2"/>
                    <a:pt x="102" y="104"/>
                    <a:pt x="99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1" y="104"/>
                    <a:pt x="74" y="102"/>
                    <a:pt x="68" y="99"/>
                  </a:cubicBezTo>
                  <a:lnTo>
                    <a:pt x="11" y="71"/>
                  </a:lnTo>
                  <a:close/>
                  <a:moveTo>
                    <a:pt x="44" y="160"/>
                  </a:moveTo>
                  <a:cubicBezTo>
                    <a:pt x="31" y="160"/>
                    <a:pt x="20" y="149"/>
                    <a:pt x="20" y="136"/>
                  </a:cubicBezTo>
                  <a:cubicBezTo>
                    <a:pt x="20" y="123"/>
                    <a:pt x="31" y="112"/>
                    <a:pt x="44" y="112"/>
                  </a:cubicBezTo>
                  <a:cubicBezTo>
                    <a:pt x="57" y="112"/>
                    <a:pt x="68" y="123"/>
                    <a:pt x="68" y="136"/>
                  </a:cubicBezTo>
                  <a:cubicBezTo>
                    <a:pt x="68" y="149"/>
                    <a:pt x="57" y="160"/>
                    <a:pt x="44" y="160"/>
                  </a:cubicBezTo>
                  <a:close/>
                  <a:moveTo>
                    <a:pt x="148" y="160"/>
                  </a:moveTo>
                  <a:cubicBezTo>
                    <a:pt x="135" y="160"/>
                    <a:pt x="124" y="149"/>
                    <a:pt x="124" y="136"/>
                  </a:cubicBezTo>
                  <a:cubicBezTo>
                    <a:pt x="124" y="123"/>
                    <a:pt x="135" y="112"/>
                    <a:pt x="148" y="112"/>
                  </a:cubicBezTo>
                  <a:cubicBezTo>
                    <a:pt x="161" y="112"/>
                    <a:pt x="172" y="123"/>
                    <a:pt x="172" y="136"/>
                  </a:cubicBezTo>
                  <a:cubicBezTo>
                    <a:pt x="172" y="149"/>
                    <a:pt x="161" y="160"/>
                    <a:pt x="148" y="160"/>
                  </a:cubicBezTo>
                  <a:close/>
                  <a:moveTo>
                    <a:pt x="192" y="120"/>
                  </a:moveTo>
                  <a:cubicBezTo>
                    <a:pt x="188" y="120"/>
                    <a:pt x="188" y="120"/>
                    <a:pt x="188" y="120"/>
                  </a:cubicBezTo>
                  <a:cubicBezTo>
                    <a:pt x="186" y="120"/>
                    <a:pt x="184" y="122"/>
                    <a:pt x="184" y="124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6"/>
                    <a:pt x="182" y="139"/>
                    <a:pt x="180" y="141"/>
                  </a:cubicBezTo>
                  <a:cubicBezTo>
                    <a:pt x="180" y="140"/>
                    <a:pt x="180" y="138"/>
                    <a:pt x="180" y="136"/>
                  </a:cubicBezTo>
                  <a:cubicBezTo>
                    <a:pt x="180" y="118"/>
                    <a:pt x="166" y="104"/>
                    <a:pt x="148" y="104"/>
                  </a:cubicBezTo>
                  <a:cubicBezTo>
                    <a:pt x="130" y="104"/>
                    <a:pt x="116" y="118"/>
                    <a:pt x="116" y="136"/>
                  </a:cubicBezTo>
                  <a:cubicBezTo>
                    <a:pt x="116" y="139"/>
                    <a:pt x="116" y="141"/>
                    <a:pt x="11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1"/>
                    <a:pt x="76" y="139"/>
                    <a:pt x="76" y="136"/>
                  </a:cubicBezTo>
                  <a:cubicBezTo>
                    <a:pt x="76" y="118"/>
                    <a:pt x="62" y="104"/>
                    <a:pt x="44" y="104"/>
                  </a:cubicBezTo>
                  <a:cubicBezTo>
                    <a:pt x="43" y="104"/>
                    <a:pt x="41" y="104"/>
                    <a:pt x="40" y="10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71" y="110"/>
                    <a:pt x="79" y="112"/>
                    <a:pt x="87" y="112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6" y="112"/>
                    <a:pt x="112" y="107"/>
                    <a:pt x="114" y="100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1" y="88"/>
                    <a:pt x="132" y="87"/>
                    <a:pt x="133" y="85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6"/>
                    <a:pt x="146" y="88"/>
                    <a:pt x="148" y="88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5" y="88"/>
                    <a:pt x="187" y="89"/>
                    <a:pt x="188" y="90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1" y="93"/>
                    <a:pt x="192" y="95"/>
                    <a:pt x="192" y="96"/>
                  </a:cubicBezTo>
                  <a:lnTo>
                    <a:pt x="192" y="120"/>
                  </a:lnTo>
                  <a:close/>
                  <a:moveTo>
                    <a:pt x="51" y="45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5"/>
                    <a:pt x="49" y="35"/>
                    <a:pt x="48" y="36"/>
                  </a:cubicBezTo>
                  <a:cubicBezTo>
                    <a:pt x="47" y="36"/>
                    <a:pt x="46" y="37"/>
                    <a:pt x="45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9" y="49"/>
                    <a:pt x="49" y="49"/>
                    <a:pt x="49" y="49"/>
                  </a:cubicBezTo>
                  <a:lnTo>
                    <a:pt x="51" y="45"/>
                  </a:lnTo>
                  <a:close/>
                  <a:moveTo>
                    <a:pt x="86" y="38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6" y="28"/>
                    <a:pt x="85" y="28"/>
                    <a:pt x="84" y="2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5" y="47"/>
                    <a:pt x="75" y="47"/>
                    <a:pt x="75" y="47"/>
                  </a:cubicBezTo>
                  <a:lnTo>
                    <a:pt x="86" y="38"/>
                  </a:lnTo>
                  <a:close/>
                  <a:moveTo>
                    <a:pt x="44" y="124"/>
                  </a:moveTo>
                  <a:cubicBezTo>
                    <a:pt x="37" y="124"/>
                    <a:pt x="32" y="129"/>
                    <a:pt x="32" y="136"/>
                  </a:cubicBezTo>
                  <a:cubicBezTo>
                    <a:pt x="32" y="143"/>
                    <a:pt x="37" y="148"/>
                    <a:pt x="44" y="148"/>
                  </a:cubicBezTo>
                  <a:cubicBezTo>
                    <a:pt x="51" y="148"/>
                    <a:pt x="56" y="143"/>
                    <a:pt x="56" y="136"/>
                  </a:cubicBezTo>
                  <a:cubicBezTo>
                    <a:pt x="56" y="129"/>
                    <a:pt x="51" y="124"/>
                    <a:pt x="44" y="124"/>
                  </a:cubicBezTo>
                  <a:close/>
                  <a:moveTo>
                    <a:pt x="44" y="140"/>
                  </a:moveTo>
                  <a:cubicBezTo>
                    <a:pt x="42" y="140"/>
                    <a:pt x="40" y="138"/>
                    <a:pt x="40" y="136"/>
                  </a:cubicBezTo>
                  <a:cubicBezTo>
                    <a:pt x="40" y="134"/>
                    <a:pt x="42" y="132"/>
                    <a:pt x="44" y="132"/>
                  </a:cubicBezTo>
                  <a:cubicBezTo>
                    <a:pt x="46" y="132"/>
                    <a:pt x="48" y="134"/>
                    <a:pt x="48" y="136"/>
                  </a:cubicBezTo>
                  <a:cubicBezTo>
                    <a:pt x="48" y="138"/>
                    <a:pt x="46" y="140"/>
                    <a:pt x="44" y="140"/>
                  </a:cubicBezTo>
                  <a:close/>
                  <a:moveTo>
                    <a:pt x="148" y="124"/>
                  </a:moveTo>
                  <a:cubicBezTo>
                    <a:pt x="141" y="124"/>
                    <a:pt x="136" y="129"/>
                    <a:pt x="136" y="136"/>
                  </a:cubicBezTo>
                  <a:cubicBezTo>
                    <a:pt x="136" y="143"/>
                    <a:pt x="141" y="148"/>
                    <a:pt x="148" y="148"/>
                  </a:cubicBezTo>
                  <a:cubicBezTo>
                    <a:pt x="155" y="148"/>
                    <a:pt x="160" y="143"/>
                    <a:pt x="160" y="136"/>
                  </a:cubicBezTo>
                  <a:cubicBezTo>
                    <a:pt x="160" y="129"/>
                    <a:pt x="155" y="124"/>
                    <a:pt x="148" y="124"/>
                  </a:cubicBezTo>
                  <a:close/>
                  <a:moveTo>
                    <a:pt x="148" y="140"/>
                  </a:moveTo>
                  <a:cubicBezTo>
                    <a:pt x="146" y="140"/>
                    <a:pt x="144" y="138"/>
                    <a:pt x="144" y="136"/>
                  </a:cubicBezTo>
                  <a:cubicBezTo>
                    <a:pt x="144" y="134"/>
                    <a:pt x="146" y="132"/>
                    <a:pt x="148" y="132"/>
                  </a:cubicBezTo>
                  <a:cubicBezTo>
                    <a:pt x="150" y="132"/>
                    <a:pt x="152" y="134"/>
                    <a:pt x="152" y="136"/>
                  </a:cubicBezTo>
                  <a:cubicBezTo>
                    <a:pt x="152" y="138"/>
                    <a:pt x="150" y="140"/>
                    <a:pt x="148" y="140"/>
                  </a:cubicBezTo>
                  <a:close/>
                  <a:moveTo>
                    <a:pt x="84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84" y="128"/>
                    <a:pt x="84" y="128"/>
                    <a:pt x="84" y="128"/>
                  </a:cubicBezTo>
                  <a:lnTo>
                    <a:pt x="84" y="136"/>
                  </a:lnTo>
                  <a:close/>
                  <a:moveTo>
                    <a:pt x="104" y="73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100" y="89"/>
                    <a:pt x="100" y="89"/>
                    <a:pt x="100" y="89"/>
                  </a:cubicBezTo>
                  <a:lnTo>
                    <a:pt x="104" y="73"/>
                  </a:lnTo>
                  <a:close/>
                  <a:moveTo>
                    <a:pt x="88" y="73"/>
                  </a:moveTo>
                  <a:cubicBezTo>
                    <a:pt x="80" y="71"/>
                    <a:pt x="80" y="71"/>
                    <a:pt x="80" y="71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84" y="89"/>
                    <a:pt x="84" y="89"/>
                    <a:pt x="84" y="89"/>
                  </a:cubicBezTo>
                  <a:lnTo>
                    <a:pt x="88" y="73"/>
                  </a:lnTo>
                  <a:close/>
                  <a:moveTo>
                    <a:pt x="72" y="73"/>
                  </a:moveTo>
                  <a:cubicBezTo>
                    <a:pt x="64" y="71"/>
                    <a:pt x="64" y="71"/>
                    <a:pt x="64" y="71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8" y="89"/>
                    <a:pt x="68" y="89"/>
                    <a:pt x="68" y="89"/>
                  </a:cubicBezTo>
                  <a:lnTo>
                    <a:pt x="72" y="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9" name="Grupa 28"/>
          <p:cNvGrpSpPr/>
          <p:nvPr/>
        </p:nvGrpSpPr>
        <p:grpSpPr>
          <a:xfrm>
            <a:off x="4555903" y="1730183"/>
            <a:ext cx="616220" cy="616220"/>
            <a:chOff x="3031903" y="1730183"/>
            <a:chExt cx="616220" cy="616220"/>
          </a:xfrm>
        </p:grpSpPr>
        <p:sp>
          <p:nvSpPr>
            <p:cNvPr id="132" name="Oval 533"/>
            <p:cNvSpPr>
              <a:spLocks noChangeArrowheads="1"/>
            </p:cNvSpPr>
            <p:nvPr/>
          </p:nvSpPr>
          <p:spPr bwMode="auto">
            <a:xfrm>
              <a:off x="3031903" y="1730183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713"/>
            <p:cNvSpPr>
              <a:spLocks noEditPoints="1"/>
            </p:cNvSpPr>
            <p:nvPr/>
          </p:nvSpPr>
          <p:spPr bwMode="auto">
            <a:xfrm>
              <a:off x="3168539" y="1874058"/>
              <a:ext cx="351092" cy="343853"/>
            </a:xfrm>
            <a:custGeom>
              <a:avLst/>
              <a:gdLst>
                <a:gd name="T0" fmla="*/ 148 w 164"/>
                <a:gd name="T1" fmla="*/ 121 h 161"/>
                <a:gd name="T2" fmla="*/ 153 w 164"/>
                <a:gd name="T3" fmla="*/ 94 h 161"/>
                <a:gd name="T4" fmla="*/ 147 w 164"/>
                <a:gd name="T5" fmla="*/ 78 h 161"/>
                <a:gd name="T6" fmla="*/ 80 w 164"/>
                <a:gd name="T7" fmla="*/ 45 h 161"/>
                <a:gd name="T8" fmla="*/ 43 w 164"/>
                <a:gd name="T9" fmla="*/ 31 h 161"/>
                <a:gd name="T10" fmla="*/ 43 w 164"/>
                <a:gd name="T11" fmla="*/ 11 h 161"/>
                <a:gd name="T12" fmla="*/ 24 w 164"/>
                <a:gd name="T13" fmla="*/ 4 h 161"/>
                <a:gd name="T14" fmla="*/ 0 w 164"/>
                <a:gd name="T15" fmla="*/ 61 h 161"/>
                <a:gd name="T16" fmla="*/ 0 w 164"/>
                <a:gd name="T17" fmla="*/ 161 h 161"/>
                <a:gd name="T18" fmla="*/ 8 w 164"/>
                <a:gd name="T19" fmla="*/ 82 h 161"/>
                <a:gd name="T20" fmla="*/ 30 w 164"/>
                <a:gd name="T21" fmla="*/ 59 h 161"/>
                <a:gd name="T22" fmla="*/ 63 w 164"/>
                <a:gd name="T23" fmla="*/ 66 h 161"/>
                <a:gd name="T24" fmla="*/ 40 w 164"/>
                <a:gd name="T25" fmla="*/ 157 h 161"/>
                <a:gd name="T26" fmla="*/ 48 w 164"/>
                <a:gd name="T27" fmla="*/ 161 h 161"/>
                <a:gd name="T28" fmla="*/ 69 w 164"/>
                <a:gd name="T29" fmla="*/ 73 h 161"/>
                <a:gd name="T30" fmla="*/ 85 w 164"/>
                <a:gd name="T31" fmla="*/ 76 h 161"/>
                <a:gd name="T32" fmla="*/ 112 w 164"/>
                <a:gd name="T33" fmla="*/ 157 h 161"/>
                <a:gd name="T34" fmla="*/ 120 w 164"/>
                <a:gd name="T35" fmla="*/ 161 h 161"/>
                <a:gd name="T36" fmla="*/ 120 w 164"/>
                <a:gd name="T37" fmla="*/ 156 h 161"/>
                <a:gd name="T38" fmla="*/ 137 w 164"/>
                <a:gd name="T39" fmla="*/ 100 h 161"/>
                <a:gd name="T40" fmla="*/ 140 w 164"/>
                <a:gd name="T41" fmla="*/ 121 h 161"/>
                <a:gd name="T42" fmla="*/ 124 w 164"/>
                <a:gd name="T43" fmla="*/ 125 h 161"/>
                <a:gd name="T44" fmla="*/ 132 w 164"/>
                <a:gd name="T45" fmla="*/ 161 h 161"/>
                <a:gd name="T46" fmla="*/ 156 w 164"/>
                <a:gd name="T47" fmla="*/ 129 h 161"/>
                <a:gd name="T48" fmla="*/ 164 w 164"/>
                <a:gd name="T49" fmla="*/ 161 h 161"/>
                <a:gd name="T50" fmla="*/ 160 w 164"/>
                <a:gd name="T51" fmla="*/ 121 h 161"/>
                <a:gd name="T52" fmla="*/ 9 w 164"/>
                <a:gd name="T53" fmla="*/ 70 h 161"/>
                <a:gd name="T54" fmla="*/ 30 w 164"/>
                <a:gd name="T55" fmla="*/ 9 h 161"/>
                <a:gd name="T56" fmla="*/ 33 w 164"/>
                <a:gd name="T57" fmla="*/ 9 h 161"/>
                <a:gd name="T58" fmla="*/ 35 w 164"/>
                <a:gd name="T59" fmla="*/ 24 h 161"/>
                <a:gd name="T60" fmla="*/ 64 w 164"/>
                <a:gd name="T61" fmla="*/ 58 h 161"/>
                <a:gd name="T62" fmla="*/ 41 w 164"/>
                <a:gd name="T63" fmla="*/ 39 h 161"/>
                <a:gd name="T64" fmla="*/ 64 w 164"/>
                <a:gd name="T65" fmla="*/ 58 h 161"/>
                <a:gd name="T66" fmla="*/ 72 w 164"/>
                <a:gd name="T67" fmla="*/ 61 h 161"/>
                <a:gd name="T68" fmla="*/ 88 w 164"/>
                <a:gd name="T69" fmla="*/ 61 h 161"/>
                <a:gd name="T70" fmla="*/ 146 w 164"/>
                <a:gd name="T71" fmla="*/ 91 h 161"/>
                <a:gd name="T72" fmla="*/ 140 w 164"/>
                <a:gd name="T73" fmla="*/ 93 h 161"/>
                <a:gd name="T74" fmla="*/ 99 w 164"/>
                <a:gd name="T75" fmla="*/ 74 h 161"/>
                <a:gd name="T76" fmla="*/ 144 w 164"/>
                <a:gd name="T77" fmla="*/ 86 h 161"/>
                <a:gd name="T78" fmla="*/ 146 w 164"/>
                <a:gd name="T79" fmla="*/ 91 h 161"/>
                <a:gd name="T80" fmla="*/ 98 w 164"/>
                <a:gd name="T81" fmla="*/ 125 h 161"/>
                <a:gd name="T82" fmla="*/ 62 w 164"/>
                <a:gd name="T83" fmla="*/ 125 h 161"/>
                <a:gd name="T84" fmla="*/ 72 w 164"/>
                <a:gd name="T85" fmla="*/ 140 h 161"/>
                <a:gd name="T86" fmla="*/ 58 w 164"/>
                <a:gd name="T87" fmla="*/ 157 h 161"/>
                <a:gd name="T88" fmla="*/ 102 w 164"/>
                <a:gd name="T89" fmla="*/ 157 h 161"/>
                <a:gd name="T90" fmla="*/ 88 w 164"/>
                <a:gd name="T91" fmla="*/ 140 h 161"/>
                <a:gd name="T92" fmla="*/ 66 w 164"/>
                <a:gd name="T93" fmla="*/ 120 h 161"/>
                <a:gd name="T94" fmla="*/ 94 w 164"/>
                <a:gd name="T95" fmla="*/ 120 h 161"/>
                <a:gd name="T96" fmla="*/ 87 w 164"/>
                <a:gd name="T97" fmla="*/ 106 h 161"/>
                <a:gd name="T98" fmla="*/ 90 w 164"/>
                <a:gd name="T99" fmla="*/ 94 h 161"/>
                <a:gd name="T100" fmla="*/ 70 w 164"/>
                <a:gd name="T101" fmla="*/ 94 h 161"/>
                <a:gd name="T102" fmla="*/ 73 w 164"/>
                <a:gd name="T103" fmla="*/ 106 h 161"/>
                <a:gd name="T104" fmla="*/ 66 w 164"/>
                <a:gd name="T105" fmla="*/ 1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1">
                  <a:moveTo>
                    <a:pt x="160" y="121"/>
                  </a:moveTo>
                  <a:cubicBezTo>
                    <a:pt x="148" y="121"/>
                    <a:pt x="148" y="121"/>
                    <a:pt x="148" y="12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50" y="98"/>
                    <a:pt x="152" y="96"/>
                    <a:pt x="153" y="94"/>
                  </a:cubicBezTo>
                  <a:cubicBezTo>
                    <a:pt x="154" y="91"/>
                    <a:pt x="154" y="88"/>
                    <a:pt x="153" y="85"/>
                  </a:cubicBezTo>
                  <a:cubicBezTo>
                    <a:pt x="152" y="82"/>
                    <a:pt x="150" y="80"/>
                    <a:pt x="147" y="7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2" y="49"/>
                    <a:pt x="86" y="45"/>
                    <a:pt x="80" y="45"/>
                  </a:cubicBezTo>
                  <a:cubicBezTo>
                    <a:pt x="78" y="45"/>
                    <a:pt x="77" y="45"/>
                    <a:pt x="75" y="4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9"/>
                    <a:pt x="43" y="26"/>
                    <a:pt x="43" y="2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0" y="3"/>
                    <a:pt x="36" y="2"/>
                  </a:cubicBezTo>
                  <a:cubicBezTo>
                    <a:pt x="32" y="0"/>
                    <a:pt x="28" y="1"/>
                    <a:pt x="24" y="4"/>
                  </a:cubicBezTo>
                  <a:cubicBezTo>
                    <a:pt x="17" y="11"/>
                    <a:pt x="11" y="19"/>
                    <a:pt x="7" y="28"/>
                  </a:cubicBezTo>
                  <a:cubicBezTo>
                    <a:pt x="2" y="38"/>
                    <a:pt x="0" y="5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9" y="81"/>
                    <a:pt x="9" y="8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7"/>
                    <a:pt x="33" y="55"/>
                    <a:pt x="35" y="5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2" y="75"/>
                    <a:pt x="76" y="77"/>
                    <a:pt x="80" y="77"/>
                  </a:cubicBezTo>
                  <a:cubicBezTo>
                    <a:pt x="82" y="77"/>
                    <a:pt x="83" y="77"/>
                    <a:pt x="85" y="76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7"/>
                    <a:pt x="120" y="156"/>
                    <a:pt x="120" y="15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6" y="121"/>
                    <a:pt x="124" y="123"/>
                    <a:pt x="124" y="125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3"/>
                    <a:pt x="162" y="121"/>
                    <a:pt x="160" y="121"/>
                  </a:cubicBezTo>
                  <a:close/>
                  <a:moveTo>
                    <a:pt x="24" y="53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7" y="57"/>
                    <a:pt x="9" y="43"/>
                    <a:pt x="14" y="31"/>
                  </a:cubicBezTo>
                  <a:cubicBezTo>
                    <a:pt x="18" y="23"/>
                    <a:pt x="23" y="16"/>
                    <a:pt x="30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4" y="9"/>
                    <a:pt x="35" y="10"/>
                    <a:pt x="35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5"/>
                    <a:pt x="32" y="46"/>
                    <a:pt x="24" y="53"/>
                  </a:cubicBezTo>
                  <a:close/>
                  <a:moveTo>
                    <a:pt x="64" y="58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1" y="42"/>
                    <a:pt x="41" y="3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53"/>
                    <a:pt x="65" y="55"/>
                    <a:pt x="64" y="58"/>
                  </a:cubicBezTo>
                  <a:close/>
                  <a:moveTo>
                    <a:pt x="80" y="69"/>
                  </a:moveTo>
                  <a:cubicBezTo>
                    <a:pt x="76" y="69"/>
                    <a:pt x="72" y="65"/>
                    <a:pt x="72" y="61"/>
                  </a:cubicBezTo>
                  <a:cubicBezTo>
                    <a:pt x="72" y="57"/>
                    <a:pt x="76" y="53"/>
                    <a:pt x="80" y="53"/>
                  </a:cubicBezTo>
                  <a:cubicBezTo>
                    <a:pt x="84" y="53"/>
                    <a:pt x="88" y="57"/>
                    <a:pt x="88" y="61"/>
                  </a:cubicBezTo>
                  <a:cubicBezTo>
                    <a:pt x="88" y="65"/>
                    <a:pt x="84" y="69"/>
                    <a:pt x="80" y="69"/>
                  </a:cubicBezTo>
                  <a:close/>
                  <a:moveTo>
                    <a:pt x="146" y="91"/>
                  </a:moveTo>
                  <a:cubicBezTo>
                    <a:pt x="145" y="92"/>
                    <a:pt x="144" y="93"/>
                    <a:pt x="143" y="93"/>
                  </a:cubicBezTo>
                  <a:cubicBezTo>
                    <a:pt x="142" y="93"/>
                    <a:pt x="141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7"/>
                    <a:pt x="146" y="88"/>
                  </a:cubicBezTo>
                  <a:cubicBezTo>
                    <a:pt x="146" y="89"/>
                    <a:pt x="146" y="90"/>
                    <a:pt x="146" y="91"/>
                  </a:cubicBezTo>
                  <a:close/>
                  <a:moveTo>
                    <a:pt x="102" y="133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88" y="140"/>
                    <a:pt x="88" y="140"/>
                    <a:pt x="88" y="140"/>
                  </a:cubicBezTo>
                  <a:lnTo>
                    <a:pt x="102" y="133"/>
                  </a:lnTo>
                  <a:close/>
                  <a:moveTo>
                    <a:pt x="66" y="12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62" y="114"/>
                    <a:pt x="62" y="114"/>
                    <a:pt x="62" y="114"/>
                  </a:cubicBezTo>
                  <a:lnTo>
                    <a:pt x="66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upa 27"/>
          <p:cNvGrpSpPr/>
          <p:nvPr/>
        </p:nvGrpSpPr>
        <p:grpSpPr>
          <a:xfrm>
            <a:off x="3734276" y="2752844"/>
            <a:ext cx="616220" cy="616220"/>
            <a:chOff x="2210276" y="2752844"/>
            <a:chExt cx="616220" cy="616220"/>
          </a:xfrm>
        </p:grpSpPr>
        <p:sp>
          <p:nvSpPr>
            <p:cNvPr id="135" name="Oval 619"/>
            <p:cNvSpPr>
              <a:spLocks noChangeArrowheads="1"/>
            </p:cNvSpPr>
            <p:nvPr/>
          </p:nvSpPr>
          <p:spPr bwMode="auto">
            <a:xfrm>
              <a:off x="2210276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657"/>
            <p:cNvSpPr>
              <a:spLocks noEditPoints="1"/>
            </p:cNvSpPr>
            <p:nvPr/>
          </p:nvSpPr>
          <p:spPr bwMode="auto">
            <a:xfrm>
              <a:off x="2364105" y="2846951"/>
              <a:ext cx="308562" cy="428006"/>
            </a:xfrm>
            <a:custGeom>
              <a:avLst/>
              <a:gdLst>
                <a:gd name="T0" fmla="*/ 65 w 144"/>
                <a:gd name="T1" fmla="*/ 88 h 200"/>
                <a:gd name="T2" fmla="*/ 79 w 144"/>
                <a:gd name="T3" fmla="*/ 64 h 200"/>
                <a:gd name="T4" fmla="*/ 79 w 144"/>
                <a:gd name="T5" fmla="*/ 72 h 200"/>
                <a:gd name="T6" fmla="*/ 64 w 144"/>
                <a:gd name="T7" fmla="*/ 96 h 200"/>
                <a:gd name="T8" fmla="*/ 80 w 144"/>
                <a:gd name="T9" fmla="*/ 96 h 200"/>
                <a:gd name="T10" fmla="*/ 64 w 144"/>
                <a:gd name="T11" fmla="*/ 120 h 200"/>
                <a:gd name="T12" fmla="*/ 78 w 144"/>
                <a:gd name="T13" fmla="*/ 32 h 200"/>
                <a:gd name="T14" fmla="*/ 78 w 144"/>
                <a:gd name="T15" fmla="*/ 40 h 200"/>
                <a:gd name="T16" fmla="*/ 65 w 144"/>
                <a:gd name="T17" fmla="*/ 48 h 200"/>
                <a:gd name="T18" fmla="*/ 79 w 144"/>
                <a:gd name="T19" fmla="*/ 48 h 200"/>
                <a:gd name="T20" fmla="*/ 106 w 144"/>
                <a:gd name="T21" fmla="*/ 102 h 200"/>
                <a:gd name="T22" fmla="*/ 103 w 144"/>
                <a:gd name="T23" fmla="*/ 83 h 200"/>
                <a:gd name="T24" fmla="*/ 103 w 144"/>
                <a:gd name="T25" fmla="*/ 58 h 200"/>
                <a:gd name="T26" fmla="*/ 96 w 144"/>
                <a:gd name="T27" fmla="*/ 34 h 200"/>
                <a:gd name="T28" fmla="*/ 97 w 144"/>
                <a:gd name="T29" fmla="*/ 25 h 200"/>
                <a:gd name="T30" fmla="*/ 90 w 144"/>
                <a:gd name="T31" fmla="*/ 6 h 200"/>
                <a:gd name="T32" fmla="*/ 54 w 144"/>
                <a:gd name="T33" fmla="*/ 6 h 200"/>
                <a:gd name="T34" fmla="*/ 47 w 144"/>
                <a:gd name="T35" fmla="*/ 25 h 200"/>
                <a:gd name="T36" fmla="*/ 47 w 144"/>
                <a:gd name="T37" fmla="*/ 25 h 200"/>
                <a:gd name="T38" fmla="*/ 43 w 144"/>
                <a:gd name="T39" fmla="*/ 42 h 200"/>
                <a:gd name="T40" fmla="*/ 43 w 144"/>
                <a:gd name="T41" fmla="*/ 67 h 200"/>
                <a:gd name="T42" fmla="*/ 38 w 144"/>
                <a:gd name="T43" fmla="*/ 91 h 200"/>
                <a:gd name="T44" fmla="*/ 5 w 144"/>
                <a:gd name="T45" fmla="*/ 84 h 200"/>
                <a:gd name="T46" fmla="*/ 28 w 144"/>
                <a:gd name="T47" fmla="*/ 141 h 200"/>
                <a:gd name="T48" fmla="*/ 68 w 144"/>
                <a:gd name="T49" fmla="*/ 200 h 200"/>
                <a:gd name="T50" fmla="*/ 72 w 144"/>
                <a:gd name="T51" fmla="*/ 184 h 200"/>
                <a:gd name="T52" fmla="*/ 73 w 144"/>
                <a:gd name="T53" fmla="*/ 184 h 200"/>
                <a:gd name="T54" fmla="*/ 84 w 144"/>
                <a:gd name="T55" fmla="*/ 200 h 200"/>
                <a:gd name="T56" fmla="*/ 142 w 144"/>
                <a:gd name="T57" fmla="*/ 91 h 200"/>
                <a:gd name="T58" fmla="*/ 57 w 144"/>
                <a:gd name="T59" fmla="*/ 104 h 200"/>
                <a:gd name="T60" fmla="*/ 47 w 144"/>
                <a:gd name="T61" fmla="*/ 95 h 200"/>
                <a:gd name="T62" fmla="*/ 57 w 144"/>
                <a:gd name="T63" fmla="*/ 88 h 200"/>
                <a:gd name="T64" fmla="*/ 48 w 144"/>
                <a:gd name="T65" fmla="*/ 79 h 200"/>
                <a:gd name="T66" fmla="*/ 58 w 144"/>
                <a:gd name="T67" fmla="*/ 72 h 200"/>
                <a:gd name="T68" fmla="*/ 50 w 144"/>
                <a:gd name="T69" fmla="*/ 63 h 200"/>
                <a:gd name="T70" fmla="*/ 59 w 144"/>
                <a:gd name="T71" fmla="*/ 56 h 200"/>
                <a:gd name="T72" fmla="*/ 52 w 144"/>
                <a:gd name="T73" fmla="*/ 47 h 200"/>
                <a:gd name="T74" fmla="*/ 60 w 144"/>
                <a:gd name="T75" fmla="*/ 40 h 200"/>
                <a:gd name="T76" fmla="*/ 55 w 144"/>
                <a:gd name="T77" fmla="*/ 30 h 200"/>
                <a:gd name="T78" fmla="*/ 55 w 144"/>
                <a:gd name="T79" fmla="*/ 27 h 200"/>
                <a:gd name="T80" fmla="*/ 58 w 144"/>
                <a:gd name="T81" fmla="*/ 24 h 200"/>
                <a:gd name="T82" fmla="*/ 61 w 144"/>
                <a:gd name="T83" fmla="*/ 14 h 200"/>
                <a:gd name="T84" fmla="*/ 64 w 144"/>
                <a:gd name="T85" fmla="*/ 8 h 200"/>
                <a:gd name="T86" fmla="*/ 83 w 144"/>
                <a:gd name="T87" fmla="*/ 10 h 200"/>
                <a:gd name="T88" fmla="*/ 80 w 144"/>
                <a:gd name="T89" fmla="*/ 24 h 200"/>
                <a:gd name="T90" fmla="*/ 89 w 144"/>
                <a:gd name="T91" fmla="*/ 27 h 200"/>
                <a:gd name="T92" fmla="*/ 84 w 144"/>
                <a:gd name="T93" fmla="*/ 32 h 200"/>
                <a:gd name="T94" fmla="*/ 93 w 144"/>
                <a:gd name="T95" fmla="*/ 43 h 200"/>
                <a:gd name="T96" fmla="*/ 85 w 144"/>
                <a:gd name="T97" fmla="*/ 48 h 200"/>
                <a:gd name="T98" fmla="*/ 95 w 144"/>
                <a:gd name="T99" fmla="*/ 60 h 200"/>
                <a:gd name="T100" fmla="*/ 86 w 144"/>
                <a:gd name="T101" fmla="*/ 64 h 200"/>
                <a:gd name="T102" fmla="*/ 97 w 144"/>
                <a:gd name="T103" fmla="*/ 76 h 200"/>
                <a:gd name="T104" fmla="*/ 87 w 144"/>
                <a:gd name="T105" fmla="*/ 80 h 200"/>
                <a:gd name="T106" fmla="*/ 98 w 144"/>
                <a:gd name="T107" fmla="*/ 92 h 200"/>
                <a:gd name="T108" fmla="*/ 87 w 144"/>
                <a:gd name="T109" fmla="*/ 96 h 200"/>
                <a:gd name="T110" fmla="*/ 99 w 144"/>
                <a:gd name="T111" fmla="*/ 107 h 200"/>
                <a:gd name="T112" fmla="*/ 49 w 144"/>
                <a:gd name="T113" fmla="*/ 104 h 200"/>
                <a:gd name="T114" fmla="*/ 58 w 144"/>
                <a:gd name="T115" fmla="*/ 172 h 200"/>
                <a:gd name="T116" fmla="*/ 49 w 144"/>
                <a:gd name="T117" fmla="*/ 169 h 200"/>
                <a:gd name="T118" fmla="*/ 66 w 144"/>
                <a:gd name="T119" fmla="*/ 136 h 200"/>
                <a:gd name="T120" fmla="*/ 65 w 144"/>
                <a:gd name="T121" fmla="*/ 150 h 200"/>
                <a:gd name="T122" fmla="*/ 108 w 144"/>
                <a:gd name="T123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200">
                  <a:moveTo>
                    <a:pt x="79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79" y="88"/>
                    <a:pt x="79" y="88"/>
                    <a:pt x="79" y="88"/>
                  </a:cubicBezTo>
                  <a:lnTo>
                    <a:pt x="79" y="80"/>
                  </a:lnTo>
                  <a:close/>
                  <a:moveTo>
                    <a:pt x="79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79" y="72"/>
                    <a:pt x="79" y="72"/>
                    <a:pt x="79" y="72"/>
                  </a:cubicBezTo>
                  <a:lnTo>
                    <a:pt x="79" y="64"/>
                  </a:lnTo>
                  <a:close/>
                  <a:moveTo>
                    <a:pt x="80" y="96"/>
                  </a:moveTo>
                  <a:cubicBezTo>
                    <a:pt x="64" y="96"/>
                    <a:pt x="64" y="96"/>
                    <a:pt x="64" y="9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80" y="104"/>
                    <a:pt x="80" y="104"/>
                    <a:pt x="80" y="104"/>
                  </a:cubicBezTo>
                  <a:lnTo>
                    <a:pt x="80" y="96"/>
                  </a:lnTo>
                  <a:close/>
                  <a:moveTo>
                    <a:pt x="80" y="112"/>
                  </a:moveTo>
                  <a:cubicBezTo>
                    <a:pt x="64" y="112"/>
                    <a:pt x="64" y="112"/>
                    <a:pt x="64" y="112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12"/>
                  </a:lnTo>
                  <a:close/>
                  <a:moveTo>
                    <a:pt x="78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8" y="40"/>
                    <a:pt x="78" y="40"/>
                    <a:pt x="78" y="40"/>
                  </a:cubicBezTo>
                  <a:lnTo>
                    <a:pt x="78" y="32"/>
                  </a:lnTo>
                  <a:close/>
                  <a:moveTo>
                    <a:pt x="79" y="48"/>
                  </a:moveTo>
                  <a:cubicBezTo>
                    <a:pt x="65" y="48"/>
                    <a:pt x="65" y="48"/>
                    <a:pt x="65" y="4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79" y="56"/>
                    <a:pt x="79" y="56"/>
                    <a:pt x="79" y="56"/>
                  </a:cubicBezTo>
                  <a:lnTo>
                    <a:pt x="79" y="48"/>
                  </a:lnTo>
                  <a:close/>
                  <a:moveTo>
                    <a:pt x="144" y="87"/>
                  </a:moveTo>
                  <a:cubicBezTo>
                    <a:pt x="143" y="85"/>
                    <a:pt x="141" y="84"/>
                    <a:pt x="139" y="84"/>
                  </a:cubicBezTo>
                  <a:cubicBezTo>
                    <a:pt x="130" y="86"/>
                    <a:pt x="118" y="93"/>
                    <a:pt x="106" y="102"/>
                  </a:cubicBezTo>
                  <a:cubicBezTo>
                    <a:pt x="105" y="101"/>
                    <a:pt x="104" y="100"/>
                    <a:pt x="104" y="99"/>
                  </a:cubicBezTo>
                  <a:cubicBezTo>
                    <a:pt x="106" y="97"/>
                    <a:pt x="107" y="94"/>
                    <a:pt x="106" y="91"/>
                  </a:cubicBezTo>
                  <a:cubicBezTo>
                    <a:pt x="106" y="88"/>
                    <a:pt x="105" y="85"/>
                    <a:pt x="103" y="83"/>
                  </a:cubicBezTo>
                  <a:cubicBezTo>
                    <a:pt x="104" y="81"/>
                    <a:pt x="105" y="78"/>
                    <a:pt x="105" y="75"/>
                  </a:cubicBezTo>
                  <a:cubicBezTo>
                    <a:pt x="105" y="72"/>
                    <a:pt x="103" y="69"/>
                    <a:pt x="101" y="67"/>
                  </a:cubicBezTo>
                  <a:cubicBezTo>
                    <a:pt x="103" y="65"/>
                    <a:pt x="104" y="62"/>
                    <a:pt x="103" y="58"/>
                  </a:cubicBezTo>
                  <a:cubicBezTo>
                    <a:pt x="103" y="55"/>
                    <a:pt x="101" y="53"/>
                    <a:pt x="99" y="51"/>
                  </a:cubicBezTo>
                  <a:cubicBezTo>
                    <a:pt x="101" y="48"/>
                    <a:pt x="101" y="45"/>
                    <a:pt x="101" y="42"/>
                  </a:cubicBezTo>
                  <a:cubicBezTo>
                    <a:pt x="100" y="39"/>
                    <a:pt x="98" y="36"/>
                    <a:pt x="96" y="34"/>
                  </a:cubicBezTo>
                  <a:cubicBezTo>
                    <a:pt x="97" y="31"/>
                    <a:pt x="98" y="28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1"/>
                    <a:pt x="94" y="19"/>
                    <a:pt x="90" y="17"/>
                  </a:cubicBezTo>
                  <a:cubicBezTo>
                    <a:pt x="92" y="14"/>
                    <a:pt x="92" y="10"/>
                    <a:pt x="90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2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2" y="10"/>
                    <a:pt x="52" y="14"/>
                    <a:pt x="54" y="17"/>
                  </a:cubicBezTo>
                  <a:cubicBezTo>
                    <a:pt x="50" y="19"/>
                    <a:pt x="48" y="21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8"/>
                    <a:pt x="47" y="31"/>
                    <a:pt x="48" y="34"/>
                  </a:cubicBezTo>
                  <a:cubicBezTo>
                    <a:pt x="46" y="36"/>
                    <a:pt x="44" y="39"/>
                    <a:pt x="43" y="42"/>
                  </a:cubicBezTo>
                  <a:cubicBezTo>
                    <a:pt x="43" y="45"/>
                    <a:pt x="43" y="48"/>
                    <a:pt x="45" y="51"/>
                  </a:cubicBezTo>
                  <a:cubicBezTo>
                    <a:pt x="43" y="53"/>
                    <a:pt x="41" y="55"/>
                    <a:pt x="41" y="59"/>
                  </a:cubicBezTo>
                  <a:cubicBezTo>
                    <a:pt x="40" y="62"/>
                    <a:pt x="41" y="65"/>
                    <a:pt x="43" y="67"/>
                  </a:cubicBezTo>
                  <a:cubicBezTo>
                    <a:pt x="41" y="69"/>
                    <a:pt x="39" y="72"/>
                    <a:pt x="39" y="75"/>
                  </a:cubicBezTo>
                  <a:cubicBezTo>
                    <a:pt x="39" y="78"/>
                    <a:pt x="40" y="81"/>
                    <a:pt x="41" y="83"/>
                  </a:cubicBezTo>
                  <a:cubicBezTo>
                    <a:pt x="39" y="85"/>
                    <a:pt x="38" y="88"/>
                    <a:pt x="38" y="91"/>
                  </a:cubicBezTo>
                  <a:cubicBezTo>
                    <a:pt x="37" y="94"/>
                    <a:pt x="38" y="97"/>
                    <a:pt x="40" y="100"/>
                  </a:cubicBezTo>
                  <a:cubicBezTo>
                    <a:pt x="40" y="100"/>
                    <a:pt x="39" y="101"/>
                    <a:pt x="38" y="102"/>
                  </a:cubicBezTo>
                  <a:cubicBezTo>
                    <a:pt x="26" y="93"/>
                    <a:pt x="14" y="86"/>
                    <a:pt x="5" y="84"/>
                  </a:cubicBezTo>
                  <a:cubicBezTo>
                    <a:pt x="3" y="84"/>
                    <a:pt x="1" y="85"/>
                    <a:pt x="0" y="87"/>
                  </a:cubicBezTo>
                  <a:cubicBezTo>
                    <a:pt x="0" y="88"/>
                    <a:pt x="0" y="90"/>
                    <a:pt x="2" y="91"/>
                  </a:cubicBezTo>
                  <a:cubicBezTo>
                    <a:pt x="10" y="96"/>
                    <a:pt x="20" y="106"/>
                    <a:pt x="28" y="141"/>
                  </a:cubicBezTo>
                  <a:cubicBezTo>
                    <a:pt x="35" y="168"/>
                    <a:pt x="43" y="180"/>
                    <a:pt x="60" y="183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84"/>
                    <a:pt x="68" y="184"/>
                    <a:pt x="68" y="184"/>
                  </a:cubicBezTo>
                  <a:cubicBezTo>
                    <a:pt x="69" y="184"/>
                    <a:pt x="69" y="184"/>
                    <a:pt x="70" y="184"/>
                  </a:cubicBezTo>
                  <a:cubicBezTo>
                    <a:pt x="71" y="184"/>
                    <a:pt x="71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4"/>
                    <a:pt x="75" y="184"/>
                    <a:pt x="76" y="184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101" y="180"/>
                    <a:pt x="109" y="168"/>
                    <a:pt x="116" y="141"/>
                  </a:cubicBezTo>
                  <a:cubicBezTo>
                    <a:pt x="124" y="106"/>
                    <a:pt x="134" y="96"/>
                    <a:pt x="142" y="91"/>
                  </a:cubicBezTo>
                  <a:cubicBezTo>
                    <a:pt x="144" y="90"/>
                    <a:pt x="144" y="88"/>
                    <a:pt x="144" y="87"/>
                  </a:cubicBezTo>
                  <a:close/>
                  <a:moveTo>
                    <a:pt x="49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8" y="96"/>
                    <a:pt x="47" y="96"/>
                    <a:pt x="47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0"/>
                    <a:pt x="47" y="88"/>
                    <a:pt x="50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0"/>
                    <a:pt x="49" y="80"/>
                    <a:pt x="48" y="79"/>
                  </a:cubicBezTo>
                  <a:cubicBezTo>
                    <a:pt x="47" y="78"/>
                    <a:pt x="47" y="77"/>
                    <a:pt x="47" y="76"/>
                  </a:cubicBezTo>
                  <a:cubicBezTo>
                    <a:pt x="47" y="74"/>
                    <a:pt x="49" y="72"/>
                    <a:pt x="51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50" y="63"/>
                  </a:cubicBezTo>
                  <a:cubicBezTo>
                    <a:pt x="49" y="62"/>
                    <a:pt x="48" y="61"/>
                    <a:pt x="49" y="59"/>
                  </a:cubicBezTo>
                  <a:cubicBezTo>
                    <a:pt x="49" y="57"/>
                    <a:pt x="51" y="56"/>
                    <a:pt x="52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8"/>
                    <a:pt x="53" y="47"/>
                    <a:pt x="52" y="47"/>
                  </a:cubicBezTo>
                  <a:cubicBezTo>
                    <a:pt x="51" y="46"/>
                    <a:pt x="51" y="45"/>
                    <a:pt x="51" y="43"/>
                  </a:cubicBezTo>
                  <a:cubicBezTo>
                    <a:pt x="51" y="41"/>
                    <a:pt x="53" y="40"/>
                    <a:pt x="55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6" y="31"/>
                    <a:pt x="55" y="30"/>
                  </a:cubicBezTo>
                  <a:cubicBezTo>
                    <a:pt x="55" y="29"/>
                    <a:pt x="54" y="28"/>
                    <a:pt x="55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5"/>
                    <a:pt x="57" y="24"/>
                    <a:pt x="5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2" y="15"/>
                    <a:pt x="61" y="14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9"/>
                    <a:pt x="63" y="8"/>
                    <a:pt x="64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2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2"/>
                    <a:pt x="83" y="14"/>
                    <a:pt x="83" y="14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9" y="25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89" y="29"/>
                    <a:pt x="89" y="30"/>
                  </a:cubicBezTo>
                  <a:cubicBezTo>
                    <a:pt x="88" y="31"/>
                    <a:pt x="87" y="32"/>
                    <a:pt x="86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1" y="40"/>
                    <a:pt x="93" y="41"/>
                    <a:pt x="93" y="43"/>
                  </a:cubicBezTo>
                  <a:cubicBezTo>
                    <a:pt x="93" y="45"/>
                    <a:pt x="93" y="46"/>
                    <a:pt x="92" y="47"/>
                  </a:cubicBezTo>
                  <a:cubicBezTo>
                    <a:pt x="91" y="47"/>
                    <a:pt x="90" y="48"/>
                    <a:pt x="89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5" y="57"/>
                    <a:pt x="95" y="60"/>
                  </a:cubicBezTo>
                  <a:cubicBezTo>
                    <a:pt x="96" y="61"/>
                    <a:pt x="95" y="62"/>
                    <a:pt x="94" y="63"/>
                  </a:cubicBezTo>
                  <a:cubicBezTo>
                    <a:pt x="94" y="64"/>
                    <a:pt x="93" y="64"/>
                    <a:pt x="92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5" y="72"/>
                    <a:pt x="97" y="74"/>
                    <a:pt x="97" y="76"/>
                  </a:cubicBezTo>
                  <a:cubicBezTo>
                    <a:pt x="97" y="77"/>
                    <a:pt x="97" y="78"/>
                    <a:pt x="96" y="79"/>
                  </a:cubicBezTo>
                  <a:cubicBezTo>
                    <a:pt x="95" y="80"/>
                    <a:pt x="94" y="80"/>
                    <a:pt x="93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7" y="88"/>
                    <a:pt x="98" y="90"/>
                    <a:pt x="98" y="92"/>
                  </a:cubicBezTo>
                  <a:cubicBezTo>
                    <a:pt x="98" y="93"/>
                    <a:pt x="98" y="94"/>
                    <a:pt x="97" y="95"/>
                  </a:cubicBezTo>
                  <a:cubicBezTo>
                    <a:pt x="97" y="96"/>
                    <a:pt x="96" y="96"/>
                    <a:pt x="94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7"/>
                  </a:cubicBezTo>
                  <a:cubicBezTo>
                    <a:pt x="88" y="115"/>
                    <a:pt x="79" y="124"/>
                    <a:pt x="72" y="130"/>
                  </a:cubicBezTo>
                  <a:cubicBezTo>
                    <a:pt x="65" y="124"/>
                    <a:pt x="56" y="115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108" y="139"/>
                  </a:moveTo>
                  <a:cubicBezTo>
                    <a:pt x="100" y="171"/>
                    <a:pt x="91" y="176"/>
                    <a:pt x="72" y="176"/>
                  </a:cubicBezTo>
                  <a:cubicBezTo>
                    <a:pt x="65" y="176"/>
                    <a:pt x="60" y="175"/>
                    <a:pt x="58" y="172"/>
                  </a:cubicBezTo>
                  <a:cubicBezTo>
                    <a:pt x="56" y="169"/>
                    <a:pt x="58" y="164"/>
                    <a:pt x="59" y="160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0" y="162"/>
                    <a:pt x="49" y="166"/>
                    <a:pt x="49" y="169"/>
                  </a:cubicBezTo>
                  <a:cubicBezTo>
                    <a:pt x="44" y="164"/>
                    <a:pt x="40" y="155"/>
                    <a:pt x="36" y="139"/>
                  </a:cubicBezTo>
                  <a:cubicBezTo>
                    <a:pt x="32" y="122"/>
                    <a:pt x="27" y="109"/>
                    <a:pt x="21" y="100"/>
                  </a:cubicBezTo>
                  <a:cubicBezTo>
                    <a:pt x="36" y="109"/>
                    <a:pt x="55" y="125"/>
                    <a:pt x="66" y="136"/>
                  </a:cubicBezTo>
                  <a:cubicBezTo>
                    <a:pt x="66" y="136"/>
                    <a:pt x="65" y="137"/>
                    <a:pt x="65" y="137"/>
                  </a:cubicBezTo>
                  <a:cubicBezTo>
                    <a:pt x="63" y="140"/>
                    <a:pt x="60" y="143"/>
                    <a:pt x="58" y="146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5"/>
                    <a:pt x="71" y="143"/>
                  </a:cubicBezTo>
                  <a:cubicBezTo>
                    <a:pt x="81" y="133"/>
                    <a:pt x="104" y="111"/>
                    <a:pt x="123" y="100"/>
                  </a:cubicBezTo>
                  <a:cubicBezTo>
                    <a:pt x="117" y="109"/>
                    <a:pt x="112" y="122"/>
                    <a:pt x="108" y="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7" name="Grupa 26"/>
          <p:cNvGrpSpPr/>
          <p:nvPr/>
        </p:nvGrpSpPr>
        <p:grpSpPr>
          <a:xfrm>
            <a:off x="2912650" y="2752844"/>
            <a:ext cx="616220" cy="616220"/>
            <a:chOff x="1388650" y="2752844"/>
            <a:chExt cx="616220" cy="616220"/>
          </a:xfrm>
        </p:grpSpPr>
        <p:sp>
          <p:nvSpPr>
            <p:cNvPr id="138" name="Oval 623"/>
            <p:cNvSpPr>
              <a:spLocks noChangeArrowheads="1"/>
            </p:cNvSpPr>
            <p:nvPr/>
          </p:nvSpPr>
          <p:spPr bwMode="auto">
            <a:xfrm>
              <a:off x="1388650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682"/>
            <p:cNvSpPr>
              <a:spLocks noEditPoints="1"/>
            </p:cNvSpPr>
            <p:nvPr/>
          </p:nvSpPr>
          <p:spPr bwMode="auto">
            <a:xfrm>
              <a:off x="1502664" y="2923865"/>
              <a:ext cx="382762" cy="308562"/>
            </a:xfrm>
            <a:custGeom>
              <a:avLst/>
              <a:gdLst>
                <a:gd name="T0" fmla="*/ 3 w 179"/>
                <a:gd name="T1" fmla="*/ 104 h 144"/>
                <a:gd name="T2" fmla="*/ 83 w 179"/>
                <a:gd name="T3" fmla="*/ 104 h 144"/>
                <a:gd name="T4" fmla="*/ 43 w 179"/>
                <a:gd name="T5" fmla="*/ 136 h 144"/>
                <a:gd name="T6" fmla="*/ 43 w 179"/>
                <a:gd name="T7" fmla="*/ 72 h 144"/>
                <a:gd name="T8" fmla="*/ 43 w 179"/>
                <a:gd name="T9" fmla="*/ 136 h 144"/>
                <a:gd name="T10" fmla="*/ 161 w 179"/>
                <a:gd name="T11" fmla="*/ 82 h 144"/>
                <a:gd name="T12" fmla="*/ 172 w 179"/>
                <a:gd name="T13" fmla="*/ 80 h 144"/>
                <a:gd name="T14" fmla="*/ 175 w 179"/>
                <a:gd name="T15" fmla="*/ 48 h 144"/>
                <a:gd name="T16" fmla="*/ 119 w 179"/>
                <a:gd name="T17" fmla="*/ 39 h 144"/>
                <a:gd name="T18" fmla="*/ 111 w 179"/>
                <a:gd name="T19" fmla="*/ 0 h 144"/>
                <a:gd name="T20" fmla="*/ 98 w 179"/>
                <a:gd name="T21" fmla="*/ 36 h 144"/>
                <a:gd name="T22" fmla="*/ 91 w 179"/>
                <a:gd name="T23" fmla="*/ 8 h 144"/>
                <a:gd name="T24" fmla="*/ 27 w 179"/>
                <a:gd name="T25" fmla="*/ 0 h 144"/>
                <a:gd name="T26" fmla="*/ 34 w 179"/>
                <a:gd name="T27" fmla="*/ 8 h 144"/>
                <a:gd name="T28" fmla="*/ 0 w 179"/>
                <a:gd name="T29" fmla="*/ 68 h 144"/>
                <a:gd name="T30" fmla="*/ 27 w 179"/>
                <a:gd name="T31" fmla="*/ 59 h 144"/>
                <a:gd name="T32" fmla="*/ 30 w 179"/>
                <a:gd name="T33" fmla="*/ 58 h 144"/>
                <a:gd name="T34" fmla="*/ 34 w 179"/>
                <a:gd name="T35" fmla="*/ 57 h 144"/>
                <a:gd name="T36" fmla="*/ 38 w 179"/>
                <a:gd name="T37" fmla="*/ 56 h 144"/>
                <a:gd name="T38" fmla="*/ 91 w 179"/>
                <a:gd name="T39" fmla="*/ 104 h 144"/>
                <a:gd name="T40" fmla="*/ 91 w 179"/>
                <a:gd name="T41" fmla="*/ 115 h 144"/>
                <a:gd name="T42" fmla="*/ 111 w 179"/>
                <a:gd name="T43" fmla="*/ 116 h 144"/>
                <a:gd name="T44" fmla="*/ 151 w 179"/>
                <a:gd name="T45" fmla="*/ 80 h 144"/>
                <a:gd name="T46" fmla="*/ 76 w 179"/>
                <a:gd name="T47" fmla="*/ 8 h 144"/>
                <a:gd name="T48" fmla="*/ 91 w 179"/>
                <a:gd name="T49" fmla="*/ 50 h 144"/>
                <a:gd name="T50" fmla="*/ 59 w 179"/>
                <a:gd name="T51" fmla="*/ 8 h 144"/>
                <a:gd name="T52" fmla="*/ 51 w 179"/>
                <a:gd name="T53" fmla="*/ 8 h 144"/>
                <a:gd name="T54" fmla="*/ 43 w 179"/>
                <a:gd name="T55" fmla="*/ 32 h 144"/>
                <a:gd name="T56" fmla="*/ 42 w 179"/>
                <a:gd name="T57" fmla="*/ 8 h 144"/>
                <a:gd name="T58" fmla="*/ 99 w 179"/>
                <a:gd name="T59" fmla="*/ 108 h 144"/>
                <a:gd name="T60" fmla="*/ 43 w 179"/>
                <a:gd name="T61" fmla="*/ 48 h 144"/>
                <a:gd name="T62" fmla="*/ 34 w 179"/>
                <a:gd name="T63" fmla="*/ 49 h 144"/>
                <a:gd name="T64" fmla="*/ 34 w 179"/>
                <a:gd name="T65" fmla="*/ 41 h 144"/>
                <a:gd name="T66" fmla="*/ 92 w 179"/>
                <a:gd name="T67" fmla="*/ 63 h 144"/>
                <a:gd name="T68" fmla="*/ 96 w 179"/>
                <a:gd name="T69" fmla="*/ 64 h 144"/>
                <a:gd name="T70" fmla="*/ 99 w 179"/>
                <a:gd name="T71" fmla="*/ 44 h 144"/>
                <a:gd name="T72" fmla="*/ 111 w 179"/>
                <a:gd name="T73" fmla="*/ 56 h 144"/>
                <a:gd name="T74" fmla="*/ 119 w 179"/>
                <a:gd name="T75" fmla="*/ 47 h 144"/>
                <a:gd name="T76" fmla="*/ 167 w 179"/>
                <a:gd name="T77" fmla="*/ 73 h 144"/>
                <a:gd name="T78" fmla="*/ 151 w 179"/>
                <a:gd name="T79" fmla="*/ 72 h 144"/>
                <a:gd name="T80" fmla="*/ 151 w 179"/>
                <a:gd name="T81" fmla="*/ 88 h 144"/>
                <a:gd name="T82" fmla="*/ 151 w 179"/>
                <a:gd name="T83" fmla="*/ 144 h 144"/>
                <a:gd name="T84" fmla="*/ 151 w 179"/>
                <a:gd name="T85" fmla="*/ 88 h 144"/>
                <a:gd name="T86" fmla="*/ 131 w 179"/>
                <a:gd name="T87" fmla="*/ 116 h 144"/>
                <a:gd name="T88" fmla="*/ 171 w 179"/>
                <a:gd name="T89" fmla="*/ 116 h 144"/>
                <a:gd name="T90" fmla="*/ 43 w 179"/>
                <a:gd name="T91" fmla="*/ 88 h 144"/>
                <a:gd name="T92" fmla="*/ 43 w 179"/>
                <a:gd name="T93" fmla="*/ 120 h 144"/>
                <a:gd name="T94" fmla="*/ 43 w 179"/>
                <a:gd name="T95" fmla="*/ 88 h 144"/>
                <a:gd name="T96" fmla="*/ 35 w 179"/>
                <a:gd name="T97" fmla="*/ 104 h 144"/>
                <a:gd name="T98" fmla="*/ 51 w 179"/>
                <a:gd name="T99" fmla="*/ 104 h 144"/>
                <a:gd name="T100" fmla="*/ 151 w 179"/>
                <a:gd name="T101" fmla="*/ 104 h 144"/>
                <a:gd name="T102" fmla="*/ 151 w 179"/>
                <a:gd name="T103" fmla="*/ 128 h 144"/>
                <a:gd name="T104" fmla="*/ 151 w 179"/>
                <a:gd name="T105" fmla="*/ 104 h 144"/>
                <a:gd name="T106" fmla="*/ 147 w 179"/>
                <a:gd name="T107" fmla="*/ 116 h 144"/>
                <a:gd name="T108" fmla="*/ 155 w 179"/>
                <a:gd name="T109" fmla="*/ 116 h 144"/>
                <a:gd name="T110" fmla="*/ 155 w 179"/>
                <a:gd name="T111" fmla="*/ 56 h 144"/>
                <a:gd name="T112" fmla="*/ 135 w 179"/>
                <a:gd name="T113" fmla="*/ 64 h 144"/>
                <a:gd name="T114" fmla="*/ 155 w 179"/>
                <a:gd name="T115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144">
                  <a:moveTo>
                    <a:pt x="43" y="64"/>
                  </a:moveTo>
                  <a:cubicBezTo>
                    <a:pt x="21" y="64"/>
                    <a:pt x="3" y="82"/>
                    <a:pt x="3" y="104"/>
                  </a:cubicBezTo>
                  <a:cubicBezTo>
                    <a:pt x="3" y="126"/>
                    <a:pt x="21" y="144"/>
                    <a:pt x="43" y="144"/>
                  </a:cubicBezTo>
                  <a:cubicBezTo>
                    <a:pt x="65" y="144"/>
                    <a:pt x="83" y="126"/>
                    <a:pt x="83" y="104"/>
                  </a:cubicBezTo>
                  <a:cubicBezTo>
                    <a:pt x="83" y="82"/>
                    <a:pt x="65" y="64"/>
                    <a:pt x="43" y="64"/>
                  </a:cubicBezTo>
                  <a:close/>
                  <a:moveTo>
                    <a:pt x="43" y="136"/>
                  </a:moveTo>
                  <a:cubicBezTo>
                    <a:pt x="25" y="136"/>
                    <a:pt x="11" y="122"/>
                    <a:pt x="11" y="104"/>
                  </a:cubicBezTo>
                  <a:cubicBezTo>
                    <a:pt x="11" y="86"/>
                    <a:pt x="25" y="72"/>
                    <a:pt x="43" y="72"/>
                  </a:cubicBezTo>
                  <a:cubicBezTo>
                    <a:pt x="61" y="72"/>
                    <a:pt x="75" y="86"/>
                    <a:pt x="75" y="104"/>
                  </a:cubicBezTo>
                  <a:cubicBezTo>
                    <a:pt x="75" y="122"/>
                    <a:pt x="61" y="136"/>
                    <a:pt x="43" y="136"/>
                  </a:cubicBezTo>
                  <a:close/>
                  <a:moveTo>
                    <a:pt x="151" y="80"/>
                  </a:moveTo>
                  <a:cubicBezTo>
                    <a:pt x="154" y="80"/>
                    <a:pt x="158" y="81"/>
                    <a:pt x="161" y="82"/>
                  </a:cubicBezTo>
                  <a:cubicBezTo>
                    <a:pt x="162" y="82"/>
                    <a:pt x="163" y="82"/>
                    <a:pt x="163" y="82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5" y="78"/>
                    <a:pt x="175" y="76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6"/>
                    <a:pt x="173" y="44"/>
                    <a:pt x="171" y="44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4" y="55"/>
                    <a:pt x="6" y="61"/>
                    <a:pt x="0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66"/>
                    <a:pt x="19" y="61"/>
                    <a:pt x="27" y="59"/>
                  </a:cubicBezTo>
                  <a:cubicBezTo>
                    <a:pt x="27" y="59"/>
                    <a:pt x="28" y="59"/>
                    <a:pt x="28" y="59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4" y="57"/>
                  </a:cubicBezTo>
                  <a:cubicBezTo>
                    <a:pt x="35" y="57"/>
                    <a:pt x="36" y="57"/>
                    <a:pt x="37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40" y="56"/>
                    <a:pt x="41" y="56"/>
                    <a:pt x="43" y="56"/>
                  </a:cubicBezTo>
                  <a:cubicBezTo>
                    <a:pt x="69" y="56"/>
                    <a:pt x="91" y="78"/>
                    <a:pt x="91" y="104"/>
                  </a:cubicBezTo>
                  <a:cubicBezTo>
                    <a:pt x="91" y="106"/>
                    <a:pt x="91" y="109"/>
                    <a:pt x="90" y="111"/>
                  </a:cubicBezTo>
                  <a:cubicBezTo>
                    <a:pt x="90" y="113"/>
                    <a:pt x="91" y="114"/>
                    <a:pt x="91" y="115"/>
                  </a:cubicBezTo>
                  <a:cubicBezTo>
                    <a:pt x="92" y="115"/>
                    <a:pt x="93" y="116"/>
                    <a:pt x="94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3" y="116"/>
                    <a:pt x="115" y="114"/>
                    <a:pt x="115" y="112"/>
                  </a:cubicBezTo>
                  <a:cubicBezTo>
                    <a:pt x="117" y="94"/>
                    <a:pt x="132" y="80"/>
                    <a:pt x="151" y="80"/>
                  </a:cubicBezTo>
                  <a:close/>
                  <a:moveTo>
                    <a:pt x="59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2" y="42"/>
                    <a:pt x="71" y="37"/>
                    <a:pt x="59" y="34"/>
                  </a:cubicBezTo>
                  <a:lnTo>
                    <a:pt x="59" y="8"/>
                  </a:lnTo>
                  <a:close/>
                  <a:moveTo>
                    <a:pt x="42" y="8"/>
                  </a:moveTo>
                  <a:cubicBezTo>
                    <a:pt x="51" y="8"/>
                    <a:pt x="51" y="8"/>
                    <a:pt x="51" y="8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8" y="32"/>
                    <a:pt x="46" y="32"/>
                    <a:pt x="43" y="32"/>
                  </a:cubicBezTo>
                  <a:cubicBezTo>
                    <a:pt x="41" y="32"/>
                    <a:pt x="38" y="32"/>
                    <a:pt x="36" y="32"/>
                  </a:cubicBezTo>
                  <a:lnTo>
                    <a:pt x="42" y="8"/>
                  </a:lnTo>
                  <a:close/>
                  <a:moveTo>
                    <a:pt x="108" y="108"/>
                  </a:moveTo>
                  <a:cubicBezTo>
                    <a:pt x="99" y="108"/>
                    <a:pt x="99" y="108"/>
                    <a:pt x="99" y="108"/>
                  </a:cubicBezTo>
                  <a:cubicBezTo>
                    <a:pt x="99" y="107"/>
                    <a:pt x="99" y="105"/>
                    <a:pt x="99" y="104"/>
                  </a:cubicBezTo>
                  <a:cubicBezTo>
                    <a:pt x="99" y="73"/>
                    <a:pt x="74" y="48"/>
                    <a:pt x="43" y="48"/>
                  </a:cubicBezTo>
                  <a:cubicBezTo>
                    <a:pt x="41" y="48"/>
                    <a:pt x="39" y="48"/>
                    <a:pt x="37" y="48"/>
                  </a:cubicBezTo>
                  <a:cubicBezTo>
                    <a:pt x="36" y="48"/>
                    <a:pt x="35" y="49"/>
                    <a:pt x="34" y="49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0" y="40"/>
                    <a:pt x="43" y="40"/>
                  </a:cubicBezTo>
                  <a:cubicBezTo>
                    <a:pt x="62" y="40"/>
                    <a:pt x="80" y="48"/>
                    <a:pt x="92" y="63"/>
                  </a:cubicBezTo>
                  <a:cubicBezTo>
                    <a:pt x="93" y="64"/>
                    <a:pt x="94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8" y="63"/>
                    <a:pt x="99" y="62"/>
                    <a:pt x="99" y="6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59" y="73"/>
                    <a:pt x="155" y="72"/>
                    <a:pt x="151" y="72"/>
                  </a:cubicBezTo>
                  <a:cubicBezTo>
                    <a:pt x="130" y="72"/>
                    <a:pt x="112" y="87"/>
                    <a:pt x="108" y="108"/>
                  </a:cubicBezTo>
                  <a:close/>
                  <a:moveTo>
                    <a:pt x="151" y="88"/>
                  </a:moveTo>
                  <a:cubicBezTo>
                    <a:pt x="136" y="88"/>
                    <a:pt x="123" y="101"/>
                    <a:pt x="123" y="116"/>
                  </a:cubicBezTo>
                  <a:cubicBezTo>
                    <a:pt x="123" y="131"/>
                    <a:pt x="136" y="144"/>
                    <a:pt x="151" y="144"/>
                  </a:cubicBezTo>
                  <a:cubicBezTo>
                    <a:pt x="166" y="144"/>
                    <a:pt x="179" y="131"/>
                    <a:pt x="179" y="116"/>
                  </a:cubicBezTo>
                  <a:cubicBezTo>
                    <a:pt x="179" y="101"/>
                    <a:pt x="166" y="88"/>
                    <a:pt x="151" y="88"/>
                  </a:cubicBezTo>
                  <a:close/>
                  <a:moveTo>
                    <a:pt x="151" y="136"/>
                  </a:moveTo>
                  <a:cubicBezTo>
                    <a:pt x="140" y="136"/>
                    <a:pt x="131" y="127"/>
                    <a:pt x="131" y="116"/>
                  </a:cubicBezTo>
                  <a:cubicBezTo>
                    <a:pt x="131" y="105"/>
                    <a:pt x="140" y="96"/>
                    <a:pt x="151" y="96"/>
                  </a:cubicBezTo>
                  <a:cubicBezTo>
                    <a:pt x="162" y="96"/>
                    <a:pt x="171" y="105"/>
                    <a:pt x="171" y="116"/>
                  </a:cubicBezTo>
                  <a:cubicBezTo>
                    <a:pt x="171" y="127"/>
                    <a:pt x="162" y="136"/>
                    <a:pt x="151" y="136"/>
                  </a:cubicBezTo>
                  <a:close/>
                  <a:moveTo>
                    <a:pt x="43" y="88"/>
                  </a:moveTo>
                  <a:cubicBezTo>
                    <a:pt x="34" y="88"/>
                    <a:pt x="27" y="95"/>
                    <a:pt x="27" y="104"/>
                  </a:cubicBezTo>
                  <a:cubicBezTo>
                    <a:pt x="27" y="113"/>
                    <a:pt x="34" y="120"/>
                    <a:pt x="43" y="120"/>
                  </a:cubicBezTo>
                  <a:cubicBezTo>
                    <a:pt x="52" y="120"/>
                    <a:pt x="59" y="113"/>
                    <a:pt x="59" y="104"/>
                  </a:cubicBezTo>
                  <a:cubicBezTo>
                    <a:pt x="59" y="95"/>
                    <a:pt x="52" y="88"/>
                    <a:pt x="43" y="88"/>
                  </a:cubicBezTo>
                  <a:close/>
                  <a:moveTo>
                    <a:pt x="43" y="112"/>
                  </a:moveTo>
                  <a:cubicBezTo>
                    <a:pt x="39" y="112"/>
                    <a:pt x="35" y="108"/>
                    <a:pt x="35" y="104"/>
                  </a:cubicBezTo>
                  <a:cubicBezTo>
                    <a:pt x="35" y="100"/>
                    <a:pt x="39" y="96"/>
                    <a:pt x="43" y="96"/>
                  </a:cubicBezTo>
                  <a:cubicBezTo>
                    <a:pt x="47" y="96"/>
                    <a:pt x="51" y="100"/>
                    <a:pt x="51" y="104"/>
                  </a:cubicBezTo>
                  <a:cubicBezTo>
                    <a:pt x="51" y="108"/>
                    <a:pt x="47" y="112"/>
                    <a:pt x="43" y="112"/>
                  </a:cubicBezTo>
                  <a:close/>
                  <a:moveTo>
                    <a:pt x="151" y="104"/>
                  </a:moveTo>
                  <a:cubicBezTo>
                    <a:pt x="144" y="104"/>
                    <a:pt x="139" y="109"/>
                    <a:pt x="139" y="116"/>
                  </a:cubicBezTo>
                  <a:cubicBezTo>
                    <a:pt x="139" y="123"/>
                    <a:pt x="144" y="128"/>
                    <a:pt x="151" y="128"/>
                  </a:cubicBezTo>
                  <a:cubicBezTo>
                    <a:pt x="158" y="128"/>
                    <a:pt x="163" y="123"/>
                    <a:pt x="163" y="116"/>
                  </a:cubicBezTo>
                  <a:cubicBezTo>
                    <a:pt x="163" y="109"/>
                    <a:pt x="158" y="104"/>
                    <a:pt x="151" y="104"/>
                  </a:cubicBezTo>
                  <a:close/>
                  <a:moveTo>
                    <a:pt x="151" y="120"/>
                  </a:moveTo>
                  <a:cubicBezTo>
                    <a:pt x="149" y="120"/>
                    <a:pt x="147" y="118"/>
                    <a:pt x="147" y="116"/>
                  </a:cubicBezTo>
                  <a:cubicBezTo>
                    <a:pt x="147" y="114"/>
                    <a:pt x="149" y="112"/>
                    <a:pt x="151" y="112"/>
                  </a:cubicBezTo>
                  <a:cubicBezTo>
                    <a:pt x="153" y="112"/>
                    <a:pt x="155" y="114"/>
                    <a:pt x="155" y="116"/>
                  </a:cubicBezTo>
                  <a:cubicBezTo>
                    <a:pt x="155" y="118"/>
                    <a:pt x="153" y="120"/>
                    <a:pt x="151" y="120"/>
                  </a:cubicBezTo>
                  <a:close/>
                  <a:moveTo>
                    <a:pt x="155" y="56"/>
                  </a:moveTo>
                  <a:cubicBezTo>
                    <a:pt x="135" y="56"/>
                    <a:pt x="135" y="56"/>
                    <a:pt x="135" y="56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55" y="64"/>
                    <a:pt x="155" y="64"/>
                    <a:pt x="155" y="64"/>
                  </a:cubicBezTo>
                  <a:lnTo>
                    <a:pt x="155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4555903" y="2752844"/>
            <a:ext cx="616220" cy="616220"/>
            <a:chOff x="3031903" y="2752844"/>
            <a:chExt cx="616220" cy="616220"/>
          </a:xfrm>
        </p:grpSpPr>
        <p:sp>
          <p:nvSpPr>
            <p:cNvPr id="141" name="Oval 627"/>
            <p:cNvSpPr>
              <a:spLocks noChangeArrowheads="1"/>
            </p:cNvSpPr>
            <p:nvPr/>
          </p:nvSpPr>
          <p:spPr bwMode="auto">
            <a:xfrm>
              <a:off x="3031903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683"/>
            <p:cNvSpPr>
              <a:spLocks noEditPoints="1"/>
            </p:cNvSpPr>
            <p:nvPr/>
          </p:nvSpPr>
          <p:spPr bwMode="auto">
            <a:xfrm>
              <a:off x="3126010" y="2873192"/>
              <a:ext cx="428006" cy="401765"/>
            </a:xfrm>
            <a:custGeom>
              <a:avLst/>
              <a:gdLst>
                <a:gd name="T0" fmla="*/ 157 w 200"/>
                <a:gd name="T1" fmla="*/ 61 h 188"/>
                <a:gd name="T2" fmla="*/ 183 w 200"/>
                <a:gd name="T3" fmla="*/ 1 h 188"/>
                <a:gd name="T4" fmla="*/ 130 w 200"/>
                <a:gd name="T5" fmla="*/ 28 h 188"/>
                <a:gd name="T6" fmla="*/ 24 w 200"/>
                <a:gd name="T7" fmla="*/ 4 h 188"/>
                <a:gd name="T8" fmla="*/ 52 w 200"/>
                <a:gd name="T9" fmla="*/ 53 h 188"/>
                <a:gd name="T10" fmla="*/ 15 w 200"/>
                <a:gd name="T11" fmla="*/ 57 h 188"/>
                <a:gd name="T12" fmla="*/ 27 w 200"/>
                <a:gd name="T13" fmla="*/ 95 h 188"/>
                <a:gd name="T14" fmla="*/ 49 w 200"/>
                <a:gd name="T15" fmla="*/ 87 h 188"/>
                <a:gd name="T16" fmla="*/ 51 w 200"/>
                <a:gd name="T17" fmla="*/ 93 h 188"/>
                <a:gd name="T18" fmla="*/ 56 w 200"/>
                <a:gd name="T19" fmla="*/ 151 h 188"/>
                <a:gd name="T20" fmla="*/ 32 w 200"/>
                <a:gd name="T21" fmla="*/ 160 h 188"/>
                <a:gd name="T22" fmla="*/ 46 w 200"/>
                <a:gd name="T23" fmla="*/ 187 h 188"/>
                <a:gd name="T24" fmla="*/ 125 w 200"/>
                <a:gd name="T25" fmla="*/ 171 h 188"/>
                <a:gd name="T26" fmla="*/ 168 w 200"/>
                <a:gd name="T27" fmla="*/ 168 h 188"/>
                <a:gd name="T28" fmla="*/ 162 w 200"/>
                <a:gd name="T29" fmla="*/ 137 h 188"/>
                <a:gd name="T30" fmla="*/ 143 w 200"/>
                <a:gd name="T31" fmla="*/ 106 h 188"/>
                <a:gd name="T32" fmla="*/ 151 w 200"/>
                <a:gd name="T33" fmla="*/ 88 h 188"/>
                <a:gd name="T34" fmla="*/ 166 w 200"/>
                <a:gd name="T35" fmla="*/ 97 h 188"/>
                <a:gd name="T36" fmla="*/ 196 w 200"/>
                <a:gd name="T37" fmla="*/ 64 h 188"/>
                <a:gd name="T38" fmla="*/ 32 w 200"/>
                <a:gd name="T39" fmla="*/ 88 h 188"/>
                <a:gd name="T40" fmla="*/ 20 w 200"/>
                <a:gd name="T41" fmla="*/ 64 h 188"/>
                <a:gd name="T42" fmla="*/ 48 w 200"/>
                <a:gd name="T43" fmla="*/ 78 h 188"/>
                <a:gd name="T44" fmla="*/ 62 w 200"/>
                <a:gd name="T45" fmla="*/ 36 h 188"/>
                <a:gd name="T46" fmla="*/ 59 w 200"/>
                <a:gd name="T47" fmla="*/ 92 h 188"/>
                <a:gd name="T48" fmla="*/ 56 w 200"/>
                <a:gd name="T49" fmla="*/ 84 h 188"/>
                <a:gd name="T50" fmla="*/ 59 w 200"/>
                <a:gd name="T51" fmla="*/ 92 h 188"/>
                <a:gd name="T52" fmla="*/ 98 w 200"/>
                <a:gd name="T53" fmla="*/ 176 h 188"/>
                <a:gd name="T54" fmla="*/ 77 w 200"/>
                <a:gd name="T55" fmla="*/ 148 h 188"/>
                <a:gd name="T56" fmla="*/ 122 w 200"/>
                <a:gd name="T57" fmla="*/ 146 h 188"/>
                <a:gd name="T58" fmla="*/ 100 w 200"/>
                <a:gd name="T59" fmla="*/ 168 h 188"/>
                <a:gd name="T60" fmla="*/ 141 w 200"/>
                <a:gd name="T61" fmla="*/ 92 h 188"/>
                <a:gd name="T62" fmla="*/ 134 w 200"/>
                <a:gd name="T63" fmla="*/ 84 h 188"/>
                <a:gd name="T64" fmla="*/ 124 w 200"/>
                <a:gd name="T65" fmla="*/ 86 h 188"/>
                <a:gd name="T66" fmla="*/ 136 w 200"/>
                <a:gd name="T67" fmla="*/ 149 h 188"/>
                <a:gd name="T68" fmla="*/ 129 w 200"/>
                <a:gd name="T69" fmla="*/ 141 h 188"/>
                <a:gd name="T70" fmla="*/ 71 w 200"/>
                <a:gd name="T71" fmla="*/ 141 h 188"/>
                <a:gd name="T72" fmla="*/ 64 w 200"/>
                <a:gd name="T73" fmla="*/ 149 h 188"/>
                <a:gd name="T74" fmla="*/ 76 w 200"/>
                <a:gd name="T75" fmla="*/ 86 h 188"/>
                <a:gd name="T76" fmla="*/ 144 w 200"/>
                <a:gd name="T77" fmla="*/ 76 h 188"/>
                <a:gd name="T78" fmla="*/ 183 w 200"/>
                <a:gd name="T79" fmla="*/ 14 h 188"/>
                <a:gd name="T80" fmla="*/ 191 w 200"/>
                <a:gd name="T81" fmla="*/ 73 h 188"/>
                <a:gd name="T82" fmla="*/ 152 w 200"/>
                <a:gd name="T83" fmla="*/ 78 h 188"/>
                <a:gd name="T84" fmla="*/ 175 w 200"/>
                <a:gd name="T85" fmla="*/ 62 h 188"/>
                <a:gd name="T86" fmla="*/ 191 w 200"/>
                <a:gd name="T87" fmla="*/ 73 h 188"/>
                <a:gd name="T88" fmla="*/ 88 w 200"/>
                <a:gd name="T89" fmla="*/ 100 h 188"/>
                <a:gd name="T90" fmla="*/ 96 w 200"/>
                <a:gd name="T91" fmla="*/ 112 h 188"/>
                <a:gd name="T92" fmla="*/ 116 w 200"/>
                <a:gd name="T93" fmla="*/ 67 h 188"/>
                <a:gd name="T94" fmla="*/ 117 w 200"/>
                <a:gd name="T95" fmla="*/ 122 h 188"/>
                <a:gd name="T96" fmla="*/ 131 w 200"/>
                <a:gd name="T97" fmla="*/ 49 h 188"/>
                <a:gd name="T98" fmla="*/ 104 w 200"/>
                <a:gd name="T99" fmla="*/ 160 h 188"/>
                <a:gd name="T100" fmla="*/ 92 w 200"/>
                <a:gd name="T101" fmla="*/ 148 h 188"/>
                <a:gd name="T102" fmla="*/ 92 w 200"/>
                <a:gd name="T10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88">
                  <a:moveTo>
                    <a:pt x="196" y="64"/>
                  </a:moveTo>
                  <a:cubicBezTo>
                    <a:pt x="185" y="57"/>
                    <a:pt x="185" y="57"/>
                    <a:pt x="185" y="57"/>
                  </a:cubicBezTo>
                  <a:cubicBezTo>
                    <a:pt x="180" y="54"/>
                    <a:pt x="172" y="53"/>
                    <a:pt x="167" y="56"/>
                  </a:cubicBezTo>
                  <a:cubicBezTo>
                    <a:pt x="157" y="61"/>
                    <a:pt x="157" y="61"/>
                    <a:pt x="157" y="61"/>
                  </a:cubicBezTo>
                  <a:cubicBezTo>
                    <a:pt x="155" y="62"/>
                    <a:pt x="153" y="63"/>
                    <a:pt x="151" y="63"/>
                  </a:cubicBezTo>
                  <a:cubicBezTo>
                    <a:pt x="150" y="60"/>
                    <a:pt x="149" y="56"/>
                    <a:pt x="148" y="53"/>
                  </a:cubicBezTo>
                  <a:cubicBezTo>
                    <a:pt x="168" y="48"/>
                    <a:pt x="185" y="38"/>
                    <a:pt x="190" y="27"/>
                  </a:cubicBezTo>
                  <a:cubicBezTo>
                    <a:pt x="193" y="21"/>
                    <a:pt x="193" y="12"/>
                    <a:pt x="183" y="1"/>
                  </a:cubicBezTo>
                  <a:cubicBezTo>
                    <a:pt x="182" y="0"/>
                    <a:pt x="180" y="0"/>
                    <a:pt x="178" y="0"/>
                  </a:cubicBezTo>
                  <a:cubicBezTo>
                    <a:pt x="177" y="1"/>
                    <a:pt x="176" y="2"/>
                    <a:pt x="176" y="4"/>
                  </a:cubicBezTo>
                  <a:cubicBezTo>
                    <a:pt x="176" y="10"/>
                    <a:pt x="174" y="15"/>
                    <a:pt x="171" y="19"/>
                  </a:cubicBezTo>
                  <a:cubicBezTo>
                    <a:pt x="163" y="26"/>
                    <a:pt x="148" y="28"/>
                    <a:pt x="130" y="28"/>
                  </a:cubicBezTo>
                  <a:cubicBezTo>
                    <a:pt x="122" y="23"/>
                    <a:pt x="112" y="20"/>
                    <a:pt x="100" y="20"/>
                  </a:cubicBezTo>
                  <a:cubicBezTo>
                    <a:pt x="88" y="20"/>
                    <a:pt x="78" y="23"/>
                    <a:pt x="70" y="28"/>
                  </a:cubicBezTo>
                  <a:cubicBezTo>
                    <a:pt x="52" y="28"/>
                    <a:pt x="37" y="26"/>
                    <a:pt x="29" y="19"/>
                  </a:cubicBezTo>
                  <a:cubicBezTo>
                    <a:pt x="26" y="15"/>
                    <a:pt x="24" y="10"/>
                    <a:pt x="24" y="4"/>
                  </a:cubicBezTo>
                  <a:cubicBezTo>
                    <a:pt x="24" y="2"/>
                    <a:pt x="23" y="1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7" y="12"/>
                    <a:pt x="7" y="21"/>
                    <a:pt x="10" y="27"/>
                  </a:cubicBezTo>
                  <a:cubicBezTo>
                    <a:pt x="15" y="38"/>
                    <a:pt x="32" y="48"/>
                    <a:pt x="52" y="53"/>
                  </a:cubicBezTo>
                  <a:cubicBezTo>
                    <a:pt x="51" y="56"/>
                    <a:pt x="50" y="60"/>
                    <a:pt x="49" y="63"/>
                  </a:cubicBezTo>
                  <a:cubicBezTo>
                    <a:pt x="47" y="63"/>
                    <a:pt x="45" y="62"/>
                    <a:pt x="43" y="61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3"/>
                    <a:pt x="20" y="54"/>
                    <a:pt x="15" y="57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6"/>
                    <a:pt x="0" y="69"/>
                    <a:pt x="0" y="72"/>
                  </a:cubicBezTo>
                  <a:cubicBezTo>
                    <a:pt x="0" y="75"/>
                    <a:pt x="2" y="78"/>
                    <a:pt x="4" y="80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9" y="96"/>
                    <a:pt x="32" y="97"/>
                    <a:pt x="34" y="97"/>
                  </a:cubicBezTo>
                  <a:cubicBezTo>
                    <a:pt x="38" y="97"/>
                    <a:pt x="42" y="95"/>
                    <a:pt x="44" y="92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8" y="88"/>
                    <a:pt x="48" y="88"/>
                    <a:pt x="49" y="87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0" y="90"/>
                    <a:pt x="50" y="92"/>
                    <a:pt x="50" y="93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3" y="101"/>
                    <a:pt x="57" y="106"/>
                    <a:pt x="57" y="106"/>
                  </a:cubicBezTo>
                  <a:cubicBezTo>
                    <a:pt x="59" y="109"/>
                    <a:pt x="60" y="114"/>
                    <a:pt x="60" y="117"/>
                  </a:cubicBezTo>
                  <a:cubicBezTo>
                    <a:pt x="59" y="118"/>
                    <a:pt x="56" y="132"/>
                    <a:pt x="56" y="149"/>
                  </a:cubicBezTo>
                  <a:cubicBezTo>
                    <a:pt x="56" y="150"/>
                    <a:pt x="56" y="150"/>
                    <a:pt x="56" y="151"/>
                  </a:cubicBezTo>
                  <a:cubicBezTo>
                    <a:pt x="49" y="147"/>
                    <a:pt x="42" y="143"/>
                    <a:pt x="38" y="137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8" y="150"/>
                    <a:pt x="46" y="156"/>
                    <a:pt x="57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1" y="171"/>
                    <a:pt x="44" y="176"/>
                    <a:pt x="40" y="181"/>
                  </a:cubicBezTo>
                  <a:cubicBezTo>
                    <a:pt x="46" y="187"/>
                    <a:pt x="46" y="187"/>
                    <a:pt x="46" y="187"/>
                  </a:cubicBezTo>
                  <a:cubicBezTo>
                    <a:pt x="50" y="182"/>
                    <a:pt x="57" y="177"/>
                    <a:pt x="65" y="174"/>
                  </a:cubicBezTo>
                  <a:cubicBezTo>
                    <a:pt x="67" y="183"/>
                    <a:pt x="74" y="188"/>
                    <a:pt x="84" y="188"/>
                  </a:cubicBezTo>
                  <a:cubicBezTo>
                    <a:pt x="94" y="188"/>
                    <a:pt x="105" y="183"/>
                    <a:pt x="110" y="175"/>
                  </a:cubicBezTo>
                  <a:cubicBezTo>
                    <a:pt x="116" y="175"/>
                    <a:pt x="121" y="173"/>
                    <a:pt x="125" y="171"/>
                  </a:cubicBezTo>
                  <a:cubicBezTo>
                    <a:pt x="138" y="174"/>
                    <a:pt x="148" y="180"/>
                    <a:pt x="154" y="187"/>
                  </a:cubicBezTo>
                  <a:cubicBezTo>
                    <a:pt x="160" y="181"/>
                    <a:pt x="160" y="181"/>
                    <a:pt x="160" y="181"/>
                  </a:cubicBezTo>
                  <a:cubicBezTo>
                    <a:pt x="156" y="176"/>
                    <a:pt x="149" y="171"/>
                    <a:pt x="141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54" y="156"/>
                    <a:pt x="162" y="150"/>
                    <a:pt x="168" y="143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58" y="143"/>
                    <a:pt x="151" y="147"/>
                    <a:pt x="144" y="151"/>
                  </a:cubicBezTo>
                  <a:cubicBezTo>
                    <a:pt x="144" y="150"/>
                    <a:pt x="144" y="150"/>
                    <a:pt x="144" y="149"/>
                  </a:cubicBezTo>
                  <a:cubicBezTo>
                    <a:pt x="144" y="132"/>
                    <a:pt x="141" y="118"/>
                    <a:pt x="140" y="117"/>
                  </a:cubicBezTo>
                  <a:cubicBezTo>
                    <a:pt x="140" y="114"/>
                    <a:pt x="141" y="109"/>
                    <a:pt x="143" y="106"/>
                  </a:cubicBezTo>
                  <a:cubicBezTo>
                    <a:pt x="143" y="106"/>
                    <a:pt x="147" y="101"/>
                    <a:pt x="149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2"/>
                    <a:pt x="150" y="90"/>
                    <a:pt x="151" y="89"/>
                  </a:cubicBezTo>
                  <a:cubicBezTo>
                    <a:pt x="151" y="89"/>
                    <a:pt x="151" y="89"/>
                    <a:pt x="151" y="88"/>
                  </a:cubicBezTo>
                  <a:cubicBezTo>
                    <a:pt x="151" y="88"/>
                    <a:pt x="151" y="88"/>
                    <a:pt x="151" y="87"/>
                  </a:cubicBezTo>
                  <a:cubicBezTo>
                    <a:pt x="152" y="88"/>
                    <a:pt x="152" y="88"/>
                    <a:pt x="153" y="89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5"/>
                    <a:pt x="162" y="97"/>
                    <a:pt x="166" y="97"/>
                  </a:cubicBezTo>
                  <a:cubicBezTo>
                    <a:pt x="168" y="97"/>
                    <a:pt x="171" y="96"/>
                    <a:pt x="173" y="95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78"/>
                    <a:pt x="200" y="75"/>
                    <a:pt x="200" y="72"/>
                  </a:cubicBezTo>
                  <a:cubicBezTo>
                    <a:pt x="200" y="69"/>
                    <a:pt x="198" y="66"/>
                    <a:pt x="196" y="64"/>
                  </a:cubicBezTo>
                  <a:close/>
                  <a:moveTo>
                    <a:pt x="48" y="78"/>
                  </a:moveTo>
                  <a:cubicBezTo>
                    <a:pt x="45" y="79"/>
                    <a:pt x="43" y="82"/>
                    <a:pt x="41" y="84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9"/>
                    <a:pt x="34" y="90"/>
                    <a:pt x="32" y="88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2"/>
                    <a:pt x="8" y="72"/>
                  </a:cubicBezTo>
                  <a:cubicBezTo>
                    <a:pt x="8" y="72"/>
                    <a:pt x="8" y="71"/>
                    <a:pt x="9" y="7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2"/>
                    <a:pt x="27" y="62"/>
                    <a:pt x="29" y="63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2" y="69"/>
                    <a:pt x="45" y="71"/>
                    <a:pt x="48" y="71"/>
                  </a:cubicBezTo>
                  <a:cubicBezTo>
                    <a:pt x="48" y="73"/>
                    <a:pt x="48" y="76"/>
                    <a:pt x="48" y="78"/>
                  </a:cubicBezTo>
                  <a:close/>
                  <a:moveTo>
                    <a:pt x="17" y="23"/>
                  </a:moveTo>
                  <a:cubicBezTo>
                    <a:pt x="16" y="20"/>
                    <a:pt x="16" y="17"/>
                    <a:pt x="17" y="14"/>
                  </a:cubicBezTo>
                  <a:cubicBezTo>
                    <a:pt x="19" y="18"/>
                    <a:pt x="21" y="21"/>
                    <a:pt x="24" y="24"/>
                  </a:cubicBezTo>
                  <a:cubicBezTo>
                    <a:pt x="32" y="32"/>
                    <a:pt x="46" y="35"/>
                    <a:pt x="62" y="36"/>
                  </a:cubicBezTo>
                  <a:cubicBezTo>
                    <a:pt x="59" y="39"/>
                    <a:pt x="57" y="42"/>
                    <a:pt x="55" y="46"/>
                  </a:cubicBezTo>
                  <a:cubicBezTo>
                    <a:pt x="36" y="41"/>
                    <a:pt x="21" y="32"/>
                    <a:pt x="17" y="23"/>
                  </a:cubicBezTo>
                  <a:close/>
                  <a:moveTo>
                    <a:pt x="59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8" y="91"/>
                    <a:pt x="58" y="89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7"/>
                    <a:pt x="57" y="85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7" y="84"/>
                    <a:pt x="68" y="85"/>
                    <a:pt x="68" y="86"/>
                  </a:cubicBezTo>
                  <a:cubicBezTo>
                    <a:pt x="68" y="89"/>
                    <a:pt x="65" y="92"/>
                    <a:pt x="62" y="92"/>
                  </a:cubicBezTo>
                  <a:lnTo>
                    <a:pt x="59" y="92"/>
                  </a:lnTo>
                  <a:close/>
                  <a:moveTo>
                    <a:pt x="84" y="180"/>
                  </a:moveTo>
                  <a:cubicBezTo>
                    <a:pt x="76" y="180"/>
                    <a:pt x="73" y="176"/>
                    <a:pt x="72" y="172"/>
                  </a:cubicBezTo>
                  <a:cubicBezTo>
                    <a:pt x="73" y="172"/>
                    <a:pt x="74" y="171"/>
                    <a:pt x="75" y="171"/>
                  </a:cubicBezTo>
                  <a:cubicBezTo>
                    <a:pt x="81" y="174"/>
                    <a:pt x="89" y="176"/>
                    <a:pt x="98" y="176"/>
                  </a:cubicBezTo>
                  <a:cubicBezTo>
                    <a:pt x="94" y="178"/>
                    <a:pt x="89" y="180"/>
                    <a:pt x="84" y="180"/>
                  </a:cubicBezTo>
                  <a:close/>
                  <a:moveTo>
                    <a:pt x="100" y="168"/>
                  </a:moveTo>
                  <a:cubicBezTo>
                    <a:pt x="89" y="168"/>
                    <a:pt x="79" y="165"/>
                    <a:pt x="72" y="161"/>
                  </a:cubicBezTo>
                  <a:cubicBezTo>
                    <a:pt x="73" y="158"/>
                    <a:pt x="74" y="153"/>
                    <a:pt x="77" y="148"/>
                  </a:cubicBezTo>
                  <a:cubicBezTo>
                    <a:pt x="77" y="147"/>
                    <a:pt x="78" y="147"/>
                    <a:pt x="78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82" y="140"/>
                    <a:pt x="91" y="136"/>
                    <a:pt x="100" y="136"/>
                  </a:cubicBezTo>
                  <a:cubicBezTo>
                    <a:pt x="109" y="136"/>
                    <a:pt x="118" y="140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7"/>
                    <a:pt x="123" y="147"/>
                    <a:pt x="123" y="148"/>
                  </a:cubicBezTo>
                  <a:cubicBezTo>
                    <a:pt x="126" y="154"/>
                    <a:pt x="127" y="158"/>
                    <a:pt x="128" y="161"/>
                  </a:cubicBezTo>
                  <a:cubicBezTo>
                    <a:pt x="121" y="165"/>
                    <a:pt x="111" y="168"/>
                    <a:pt x="100" y="168"/>
                  </a:cubicBezTo>
                  <a:close/>
                  <a:moveTo>
                    <a:pt x="144" y="84"/>
                  </a:moveTo>
                  <a:cubicBezTo>
                    <a:pt x="143" y="85"/>
                    <a:pt x="143" y="87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2" y="89"/>
                    <a:pt x="142" y="91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5" y="92"/>
                    <a:pt x="132" y="89"/>
                    <a:pt x="132" y="86"/>
                  </a:cubicBezTo>
                  <a:cubicBezTo>
                    <a:pt x="132" y="85"/>
                    <a:pt x="133" y="84"/>
                    <a:pt x="13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lose/>
                  <a:moveTo>
                    <a:pt x="134" y="76"/>
                  </a:moveTo>
                  <a:cubicBezTo>
                    <a:pt x="128" y="76"/>
                    <a:pt x="124" y="80"/>
                    <a:pt x="124" y="86"/>
                  </a:cubicBezTo>
                  <a:cubicBezTo>
                    <a:pt x="124" y="93"/>
                    <a:pt x="130" y="99"/>
                    <a:pt x="137" y="100"/>
                  </a:cubicBezTo>
                  <a:cubicBezTo>
                    <a:pt x="137" y="101"/>
                    <a:pt x="136" y="101"/>
                    <a:pt x="136" y="101"/>
                  </a:cubicBezTo>
                  <a:cubicBezTo>
                    <a:pt x="133" y="106"/>
                    <a:pt x="131" y="113"/>
                    <a:pt x="133" y="119"/>
                  </a:cubicBezTo>
                  <a:cubicBezTo>
                    <a:pt x="133" y="119"/>
                    <a:pt x="136" y="133"/>
                    <a:pt x="136" y="149"/>
                  </a:cubicBezTo>
                  <a:cubicBezTo>
                    <a:pt x="136" y="151"/>
                    <a:pt x="135" y="153"/>
                    <a:pt x="134" y="154"/>
                  </a:cubicBezTo>
                  <a:cubicBezTo>
                    <a:pt x="134" y="151"/>
                    <a:pt x="132" y="148"/>
                    <a:pt x="131" y="145"/>
                  </a:cubicBezTo>
                  <a:cubicBezTo>
                    <a:pt x="130" y="144"/>
                    <a:pt x="130" y="143"/>
                    <a:pt x="129" y="142"/>
                  </a:cubicBezTo>
                  <a:cubicBezTo>
                    <a:pt x="129" y="142"/>
                    <a:pt x="129" y="142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3" y="133"/>
                    <a:pt x="112" y="128"/>
                    <a:pt x="100" y="128"/>
                  </a:cubicBezTo>
                  <a:cubicBezTo>
                    <a:pt x="88" y="128"/>
                    <a:pt x="77" y="133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0" y="143"/>
                    <a:pt x="70" y="144"/>
                    <a:pt x="69" y="145"/>
                  </a:cubicBezTo>
                  <a:cubicBezTo>
                    <a:pt x="68" y="148"/>
                    <a:pt x="66" y="151"/>
                    <a:pt x="66" y="154"/>
                  </a:cubicBezTo>
                  <a:cubicBezTo>
                    <a:pt x="65" y="153"/>
                    <a:pt x="64" y="151"/>
                    <a:pt x="64" y="149"/>
                  </a:cubicBezTo>
                  <a:cubicBezTo>
                    <a:pt x="64" y="133"/>
                    <a:pt x="67" y="119"/>
                    <a:pt x="67" y="119"/>
                  </a:cubicBezTo>
                  <a:cubicBezTo>
                    <a:pt x="69" y="113"/>
                    <a:pt x="67" y="106"/>
                    <a:pt x="64" y="101"/>
                  </a:cubicBezTo>
                  <a:cubicBezTo>
                    <a:pt x="64" y="101"/>
                    <a:pt x="63" y="101"/>
                    <a:pt x="63" y="100"/>
                  </a:cubicBezTo>
                  <a:cubicBezTo>
                    <a:pt x="70" y="99"/>
                    <a:pt x="76" y="93"/>
                    <a:pt x="76" y="86"/>
                  </a:cubicBezTo>
                  <a:cubicBezTo>
                    <a:pt x="76" y="80"/>
                    <a:pt x="72" y="76"/>
                    <a:pt x="6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56"/>
                    <a:pt x="64" y="28"/>
                    <a:pt x="100" y="28"/>
                  </a:cubicBezTo>
                  <a:cubicBezTo>
                    <a:pt x="136" y="28"/>
                    <a:pt x="143" y="56"/>
                    <a:pt x="144" y="76"/>
                  </a:cubicBezTo>
                  <a:lnTo>
                    <a:pt x="134" y="76"/>
                  </a:lnTo>
                  <a:close/>
                  <a:moveTo>
                    <a:pt x="138" y="36"/>
                  </a:moveTo>
                  <a:cubicBezTo>
                    <a:pt x="154" y="35"/>
                    <a:pt x="168" y="32"/>
                    <a:pt x="176" y="24"/>
                  </a:cubicBezTo>
                  <a:cubicBezTo>
                    <a:pt x="179" y="21"/>
                    <a:pt x="181" y="18"/>
                    <a:pt x="183" y="14"/>
                  </a:cubicBezTo>
                  <a:cubicBezTo>
                    <a:pt x="184" y="17"/>
                    <a:pt x="184" y="20"/>
                    <a:pt x="183" y="23"/>
                  </a:cubicBezTo>
                  <a:cubicBezTo>
                    <a:pt x="179" y="32"/>
                    <a:pt x="164" y="41"/>
                    <a:pt x="145" y="46"/>
                  </a:cubicBezTo>
                  <a:cubicBezTo>
                    <a:pt x="143" y="42"/>
                    <a:pt x="141" y="39"/>
                    <a:pt x="138" y="36"/>
                  </a:cubicBezTo>
                  <a:close/>
                  <a:moveTo>
                    <a:pt x="191" y="73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6" y="90"/>
                    <a:pt x="163" y="89"/>
                    <a:pt x="162" y="87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7" y="82"/>
                    <a:pt x="155" y="79"/>
                    <a:pt x="152" y="78"/>
                  </a:cubicBezTo>
                  <a:cubicBezTo>
                    <a:pt x="152" y="76"/>
                    <a:pt x="152" y="73"/>
                    <a:pt x="152" y="71"/>
                  </a:cubicBezTo>
                  <a:cubicBezTo>
                    <a:pt x="155" y="71"/>
                    <a:pt x="158" y="69"/>
                    <a:pt x="161" y="68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2" y="63"/>
                    <a:pt x="173" y="62"/>
                    <a:pt x="175" y="62"/>
                  </a:cubicBezTo>
                  <a:cubicBezTo>
                    <a:pt x="177" y="62"/>
                    <a:pt x="179" y="63"/>
                    <a:pt x="180" y="64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2" y="71"/>
                    <a:pt x="192" y="72"/>
                    <a:pt x="192" y="72"/>
                  </a:cubicBezTo>
                  <a:cubicBezTo>
                    <a:pt x="192" y="72"/>
                    <a:pt x="192" y="73"/>
                    <a:pt x="191" y="73"/>
                  </a:cubicBezTo>
                  <a:close/>
                  <a:moveTo>
                    <a:pt x="77" y="49"/>
                  </a:moveTo>
                  <a:cubicBezTo>
                    <a:pt x="69" y="49"/>
                    <a:pt x="69" y="49"/>
                    <a:pt x="69" y="49"/>
                  </a:cubicBezTo>
                  <a:cubicBezTo>
                    <a:pt x="69" y="60"/>
                    <a:pt x="77" y="71"/>
                    <a:pt x="77" y="72"/>
                  </a:cubicBezTo>
                  <a:cubicBezTo>
                    <a:pt x="82" y="80"/>
                    <a:pt x="88" y="92"/>
                    <a:pt x="88" y="10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7" y="115"/>
                    <a:pt x="83" y="122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4" y="120"/>
                    <a:pt x="96" y="115"/>
                    <a:pt x="96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0"/>
                    <a:pt x="89" y="76"/>
                    <a:pt x="84" y="67"/>
                  </a:cubicBezTo>
                  <a:cubicBezTo>
                    <a:pt x="82" y="65"/>
                    <a:pt x="77" y="56"/>
                    <a:pt x="77" y="49"/>
                  </a:cubicBezTo>
                  <a:close/>
                  <a:moveTo>
                    <a:pt x="116" y="67"/>
                  </a:moveTo>
                  <a:cubicBezTo>
                    <a:pt x="110" y="76"/>
                    <a:pt x="104" y="90"/>
                    <a:pt x="104" y="10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5"/>
                    <a:pt x="106" y="120"/>
                    <a:pt x="110" y="126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3" y="115"/>
                    <a:pt x="112" y="113"/>
                    <a:pt x="112" y="112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92"/>
                    <a:pt x="118" y="80"/>
                    <a:pt x="123" y="72"/>
                  </a:cubicBezTo>
                  <a:cubicBezTo>
                    <a:pt x="123" y="71"/>
                    <a:pt x="131" y="60"/>
                    <a:pt x="131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58"/>
                    <a:pt x="116" y="67"/>
                    <a:pt x="116" y="67"/>
                  </a:cubicBezTo>
                  <a:close/>
                  <a:moveTo>
                    <a:pt x="104" y="152"/>
                  </a:moveTo>
                  <a:cubicBezTo>
                    <a:pt x="104" y="160"/>
                    <a:pt x="104" y="160"/>
                    <a:pt x="104" y="160"/>
                  </a:cubicBezTo>
                  <a:cubicBezTo>
                    <a:pt x="111" y="160"/>
                    <a:pt x="116" y="155"/>
                    <a:pt x="116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8" y="150"/>
                    <a:pt x="106" y="152"/>
                    <a:pt x="104" y="152"/>
                  </a:cubicBezTo>
                  <a:close/>
                  <a:moveTo>
                    <a:pt x="92" y="148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4" y="155"/>
                    <a:pt x="89" y="160"/>
                    <a:pt x="96" y="160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4" y="152"/>
                    <a:pt x="92" y="150"/>
                    <a:pt x="92" y="1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upa 24"/>
          <p:cNvGrpSpPr/>
          <p:nvPr/>
        </p:nvGrpSpPr>
        <p:grpSpPr>
          <a:xfrm>
            <a:off x="5377529" y="2752844"/>
            <a:ext cx="616220" cy="616220"/>
            <a:chOff x="3853529" y="2752844"/>
            <a:chExt cx="616220" cy="616220"/>
          </a:xfrm>
        </p:grpSpPr>
        <p:sp>
          <p:nvSpPr>
            <p:cNvPr id="144" name="Oval 621"/>
            <p:cNvSpPr>
              <a:spLocks noChangeArrowheads="1"/>
            </p:cNvSpPr>
            <p:nvPr/>
          </p:nvSpPr>
          <p:spPr bwMode="auto">
            <a:xfrm>
              <a:off x="3853529" y="2752844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684"/>
            <p:cNvSpPr>
              <a:spLocks noEditPoints="1"/>
            </p:cNvSpPr>
            <p:nvPr/>
          </p:nvSpPr>
          <p:spPr bwMode="auto">
            <a:xfrm>
              <a:off x="3964829" y="2855999"/>
              <a:ext cx="393621" cy="423482"/>
            </a:xfrm>
            <a:custGeom>
              <a:avLst/>
              <a:gdLst>
                <a:gd name="T0" fmla="*/ 166 w 184"/>
                <a:gd name="T1" fmla="*/ 29 h 198"/>
                <a:gd name="T2" fmla="*/ 92 w 184"/>
                <a:gd name="T3" fmla="*/ 6 h 198"/>
                <a:gd name="T4" fmla="*/ 56 w 184"/>
                <a:gd name="T5" fmla="*/ 8 h 198"/>
                <a:gd name="T6" fmla="*/ 0 w 184"/>
                <a:gd name="T7" fmla="*/ 70 h 198"/>
                <a:gd name="T8" fmla="*/ 35 w 184"/>
                <a:gd name="T9" fmla="*/ 106 h 198"/>
                <a:gd name="T10" fmla="*/ 48 w 184"/>
                <a:gd name="T11" fmla="*/ 122 h 198"/>
                <a:gd name="T12" fmla="*/ 54 w 184"/>
                <a:gd name="T13" fmla="*/ 131 h 198"/>
                <a:gd name="T14" fmla="*/ 66 w 184"/>
                <a:gd name="T15" fmla="*/ 143 h 198"/>
                <a:gd name="T16" fmla="*/ 69 w 184"/>
                <a:gd name="T17" fmla="*/ 149 h 198"/>
                <a:gd name="T18" fmla="*/ 70 w 184"/>
                <a:gd name="T19" fmla="*/ 155 h 198"/>
                <a:gd name="T20" fmla="*/ 68 w 184"/>
                <a:gd name="T21" fmla="*/ 167 h 198"/>
                <a:gd name="T22" fmla="*/ 57 w 184"/>
                <a:gd name="T23" fmla="*/ 190 h 198"/>
                <a:gd name="T24" fmla="*/ 65 w 184"/>
                <a:gd name="T25" fmla="*/ 192 h 198"/>
                <a:gd name="T26" fmla="*/ 78 w 184"/>
                <a:gd name="T27" fmla="*/ 156 h 198"/>
                <a:gd name="T28" fmla="*/ 77 w 184"/>
                <a:gd name="T29" fmla="*/ 149 h 198"/>
                <a:gd name="T30" fmla="*/ 74 w 184"/>
                <a:gd name="T31" fmla="*/ 141 h 198"/>
                <a:gd name="T32" fmla="*/ 64 w 184"/>
                <a:gd name="T33" fmla="*/ 130 h 198"/>
                <a:gd name="T34" fmla="*/ 53 w 184"/>
                <a:gd name="T35" fmla="*/ 114 h 198"/>
                <a:gd name="T36" fmla="*/ 55 w 184"/>
                <a:gd name="T37" fmla="*/ 112 h 198"/>
                <a:gd name="T38" fmla="*/ 60 w 184"/>
                <a:gd name="T39" fmla="*/ 118 h 198"/>
                <a:gd name="T40" fmla="*/ 75 w 184"/>
                <a:gd name="T41" fmla="*/ 129 h 198"/>
                <a:gd name="T42" fmla="*/ 83 w 184"/>
                <a:gd name="T43" fmla="*/ 110 h 198"/>
                <a:gd name="T44" fmla="*/ 104 w 184"/>
                <a:gd name="T45" fmla="*/ 135 h 198"/>
                <a:gd name="T46" fmla="*/ 132 w 184"/>
                <a:gd name="T47" fmla="*/ 108 h 198"/>
                <a:gd name="T48" fmla="*/ 112 w 184"/>
                <a:gd name="T49" fmla="*/ 148 h 198"/>
                <a:gd name="T50" fmla="*/ 108 w 184"/>
                <a:gd name="T51" fmla="*/ 160 h 198"/>
                <a:gd name="T52" fmla="*/ 107 w 184"/>
                <a:gd name="T53" fmla="*/ 169 h 198"/>
                <a:gd name="T54" fmla="*/ 123 w 184"/>
                <a:gd name="T55" fmla="*/ 192 h 198"/>
                <a:gd name="T56" fmla="*/ 118 w 184"/>
                <a:gd name="T57" fmla="*/ 176 h 198"/>
                <a:gd name="T58" fmla="*/ 115 w 184"/>
                <a:gd name="T59" fmla="*/ 165 h 198"/>
                <a:gd name="T60" fmla="*/ 119 w 184"/>
                <a:gd name="T61" fmla="*/ 151 h 198"/>
                <a:gd name="T62" fmla="*/ 143 w 184"/>
                <a:gd name="T63" fmla="*/ 103 h 198"/>
                <a:gd name="T64" fmla="*/ 180 w 184"/>
                <a:gd name="T65" fmla="*/ 61 h 198"/>
                <a:gd name="T66" fmla="*/ 66 w 184"/>
                <a:gd name="T67" fmla="*/ 113 h 198"/>
                <a:gd name="T68" fmla="*/ 62 w 184"/>
                <a:gd name="T69" fmla="*/ 108 h 198"/>
                <a:gd name="T70" fmla="*/ 110 w 184"/>
                <a:gd name="T71" fmla="*/ 117 h 198"/>
                <a:gd name="T72" fmla="*/ 110 w 184"/>
                <a:gd name="T73" fmla="*/ 117 h 198"/>
                <a:gd name="T74" fmla="*/ 143 w 184"/>
                <a:gd name="T75" fmla="*/ 94 h 198"/>
                <a:gd name="T76" fmla="*/ 114 w 184"/>
                <a:gd name="T77" fmla="*/ 100 h 198"/>
                <a:gd name="T78" fmla="*/ 92 w 184"/>
                <a:gd name="T79" fmla="*/ 104 h 198"/>
                <a:gd name="T80" fmla="*/ 78 w 184"/>
                <a:gd name="T81" fmla="*/ 101 h 198"/>
                <a:gd name="T82" fmla="*/ 50 w 184"/>
                <a:gd name="T83" fmla="*/ 104 h 198"/>
                <a:gd name="T84" fmla="*/ 26 w 184"/>
                <a:gd name="T85" fmla="*/ 100 h 198"/>
                <a:gd name="T86" fmla="*/ 15 w 184"/>
                <a:gd name="T87" fmla="*/ 79 h 198"/>
                <a:gd name="T88" fmla="*/ 18 w 184"/>
                <a:gd name="T89" fmla="*/ 55 h 198"/>
                <a:gd name="T90" fmla="*/ 39 w 184"/>
                <a:gd name="T91" fmla="*/ 32 h 198"/>
                <a:gd name="T92" fmla="*/ 64 w 184"/>
                <a:gd name="T93" fmla="*/ 14 h 198"/>
                <a:gd name="T94" fmla="*/ 84 w 184"/>
                <a:gd name="T95" fmla="*/ 12 h 198"/>
                <a:gd name="T96" fmla="*/ 108 w 184"/>
                <a:gd name="T97" fmla="*/ 8 h 198"/>
                <a:gd name="T98" fmla="*/ 146 w 184"/>
                <a:gd name="T99" fmla="*/ 24 h 198"/>
                <a:gd name="T100" fmla="*/ 168 w 184"/>
                <a:gd name="T101" fmla="*/ 42 h 198"/>
                <a:gd name="T102" fmla="*/ 172 w 184"/>
                <a:gd name="T103" fmla="*/ 62 h 198"/>
                <a:gd name="T104" fmla="*/ 173 w 184"/>
                <a:gd name="T105" fmla="*/ 78 h 198"/>
                <a:gd name="T106" fmla="*/ 44 w 184"/>
                <a:gd name="T107" fmla="*/ 52 h 198"/>
                <a:gd name="T108" fmla="*/ 48 w 184"/>
                <a:gd name="T109" fmla="*/ 60 h 198"/>
                <a:gd name="T110" fmla="*/ 52 w 184"/>
                <a:gd name="T111" fmla="*/ 52 h 198"/>
                <a:gd name="T112" fmla="*/ 84 w 184"/>
                <a:gd name="T113" fmla="*/ 32 h 198"/>
                <a:gd name="T114" fmla="*/ 103 w 184"/>
                <a:gd name="T115" fmla="*/ 33 h 198"/>
                <a:gd name="T116" fmla="*/ 52 w 184"/>
                <a:gd name="T117" fmla="*/ 87 h 198"/>
                <a:gd name="T118" fmla="*/ 101 w 184"/>
                <a:gd name="T119" fmla="*/ 52 h 198"/>
                <a:gd name="T120" fmla="*/ 76 w 184"/>
                <a:gd name="T121" fmla="*/ 191 h 198"/>
                <a:gd name="T122" fmla="*/ 98 w 184"/>
                <a:gd name="T123" fmla="*/ 190 h 198"/>
                <a:gd name="T124" fmla="*/ 104 w 184"/>
                <a:gd name="T125" fmla="*/ 1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198">
                  <a:moveTo>
                    <a:pt x="180" y="61"/>
                  </a:moveTo>
                  <a:cubicBezTo>
                    <a:pt x="180" y="57"/>
                    <a:pt x="178" y="52"/>
                    <a:pt x="174" y="49"/>
                  </a:cubicBezTo>
                  <a:cubicBezTo>
                    <a:pt x="175" y="47"/>
                    <a:pt x="176" y="44"/>
                    <a:pt x="176" y="42"/>
                  </a:cubicBezTo>
                  <a:cubicBezTo>
                    <a:pt x="176" y="36"/>
                    <a:pt x="172" y="30"/>
                    <a:pt x="166" y="29"/>
                  </a:cubicBezTo>
                  <a:cubicBezTo>
                    <a:pt x="162" y="22"/>
                    <a:pt x="156" y="17"/>
                    <a:pt x="148" y="16"/>
                  </a:cubicBezTo>
                  <a:cubicBezTo>
                    <a:pt x="143" y="10"/>
                    <a:pt x="134" y="6"/>
                    <a:pt x="127" y="9"/>
                  </a:cubicBezTo>
                  <a:cubicBezTo>
                    <a:pt x="122" y="3"/>
                    <a:pt x="115" y="0"/>
                    <a:pt x="108" y="0"/>
                  </a:cubicBezTo>
                  <a:cubicBezTo>
                    <a:pt x="102" y="0"/>
                    <a:pt x="96" y="2"/>
                    <a:pt x="92" y="6"/>
                  </a:cubicBezTo>
                  <a:cubicBezTo>
                    <a:pt x="89" y="5"/>
                    <a:pt x="86" y="4"/>
                    <a:pt x="83" y="4"/>
                  </a:cubicBezTo>
                  <a:cubicBezTo>
                    <a:pt x="80" y="1"/>
                    <a:pt x="76" y="0"/>
                    <a:pt x="72" y="0"/>
                  </a:cubicBezTo>
                  <a:cubicBezTo>
                    <a:pt x="66" y="0"/>
                    <a:pt x="61" y="3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46" y="8"/>
                    <a:pt x="37" y="15"/>
                    <a:pt x="33" y="24"/>
                  </a:cubicBezTo>
                  <a:cubicBezTo>
                    <a:pt x="20" y="23"/>
                    <a:pt x="8" y="34"/>
                    <a:pt x="8" y="48"/>
                  </a:cubicBezTo>
                  <a:cubicBezTo>
                    <a:pt x="8" y="50"/>
                    <a:pt x="8" y="52"/>
                    <a:pt x="9" y="55"/>
                  </a:cubicBezTo>
                  <a:cubicBezTo>
                    <a:pt x="3" y="58"/>
                    <a:pt x="0" y="63"/>
                    <a:pt x="0" y="70"/>
                  </a:cubicBezTo>
                  <a:cubicBezTo>
                    <a:pt x="0" y="76"/>
                    <a:pt x="3" y="82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ubicBezTo>
                    <a:pt x="8" y="100"/>
                    <a:pt x="16" y="108"/>
                    <a:pt x="26" y="108"/>
                  </a:cubicBezTo>
                  <a:cubicBezTo>
                    <a:pt x="29" y="108"/>
                    <a:pt x="32" y="107"/>
                    <a:pt x="35" y="106"/>
                  </a:cubicBezTo>
                  <a:cubicBezTo>
                    <a:pt x="37" y="108"/>
                    <a:pt x="40" y="110"/>
                    <a:pt x="43" y="111"/>
                  </a:cubicBezTo>
                  <a:cubicBezTo>
                    <a:pt x="44" y="112"/>
                    <a:pt x="44" y="113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8"/>
                    <a:pt x="47" y="120"/>
                    <a:pt x="48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1" y="127"/>
                    <a:pt x="52" y="129"/>
                    <a:pt x="54" y="131"/>
                  </a:cubicBezTo>
                  <a:cubicBezTo>
                    <a:pt x="55" y="133"/>
                    <a:pt x="57" y="134"/>
                    <a:pt x="58" y="136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5" y="143"/>
                    <a:pt x="66" y="143"/>
                    <a:pt x="66" y="143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8" y="147"/>
                    <a:pt x="68" y="147"/>
                    <a:pt x="69" y="148"/>
                  </a:cubicBezTo>
                  <a:cubicBezTo>
                    <a:pt x="69" y="148"/>
                    <a:pt x="69" y="149"/>
                    <a:pt x="69" y="149"/>
                  </a:cubicBezTo>
                  <a:cubicBezTo>
                    <a:pt x="69" y="149"/>
                    <a:pt x="69" y="150"/>
                    <a:pt x="69" y="150"/>
                  </a:cubicBezTo>
                  <a:cubicBezTo>
                    <a:pt x="69" y="150"/>
                    <a:pt x="69" y="151"/>
                    <a:pt x="70" y="151"/>
                  </a:cubicBezTo>
                  <a:cubicBezTo>
                    <a:pt x="70" y="152"/>
                    <a:pt x="70" y="152"/>
                    <a:pt x="70" y="153"/>
                  </a:cubicBezTo>
                  <a:cubicBezTo>
                    <a:pt x="70" y="153"/>
                    <a:pt x="70" y="154"/>
                    <a:pt x="70" y="155"/>
                  </a:cubicBezTo>
                  <a:cubicBezTo>
                    <a:pt x="70" y="155"/>
                    <a:pt x="70" y="156"/>
                    <a:pt x="70" y="156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8"/>
                    <a:pt x="70" y="158"/>
                    <a:pt x="70" y="159"/>
                  </a:cubicBezTo>
                  <a:cubicBezTo>
                    <a:pt x="69" y="162"/>
                    <a:pt x="68" y="165"/>
                    <a:pt x="68" y="167"/>
                  </a:cubicBezTo>
                  <a:cubicBezTo>
                    <a:pt x="52" y="172"/>
                    <a:pt x="38" y="181"/>
                    <a:pt x="28" y="194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42" y="189"/>
                    <a:pt x="52" y="181"/>
                    <a:pt x="64" y="177"/>
                  </a:cubicBezTo>
                  <a:cubicBezTo>
                    <a:pt x="62" y="182"/>
                    <a:pt x="60" y="186"/>
                    <a:pt x="57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5" y="193"/>
                    <a:pt x="65" y="192"/>
                  </a:cubicBezTo>
                  <a:cubicBezTo>
                    <a:pt x="72" y="182"/>
                    <a:pt x="76" y="170"/>
                    <a:pt x="78" y="160"/>
                  </a:cubicBezTo>
                  <a:cubicBezTo>
                    <a:pt x="78" y="160"/>
                    <a:pt x="78" y="160"/>
                    <a:pt x="78" y="159"/>
                  </a:cubicBezTo>
                  <a:cubicBezTo>
                    <a:pt x="78" y="159"/>
                    <a:pt x="78" y="158"/>
                    <a:pt x="78" y="157"/>
                  </a:cubicBezTo>
                  <a:cubicBezTo>
                    <a:pt x="78" y="157"/>
                    <a:pt x="78" y="157"/>
                    <a:pt x="78" y="156"/>
                  </a:cubicBezTo>
                  <a:cubicBezTo>
                    <a:pt x="78" y="155"/>
                    <a:pt x="78" y="154"/>
                    <a:pt x="78" y="153"/>
                  </a:cubicBezTo>
                  <a:cubicBezTo>
                    <a:pt x="78" y="153"/>
                    <a:pt x="78" y="153"/>
                    <a:pt x="78" y="152"/>
                  </a:cubicBezTo>
                  <a:cubicBezTo>
                    <a:pt x="78" y="151"/>
                    <a:pt x="77" y="151"/>
                    <a:pt x="77" y="150"/>
                  </a:cubicBezTo>
                  <a:cubicBezTo>
                    <a:pt x="77" y="150"/>
                    <a:pt x="77" y="150"/>
                    <a:pt x="77" y="149"/>
                  </a:cubicBezTo>
                  <a:cubicBezTo>
                    <a:pt x="77" y="149"/>
                    <a:pt x="77" y="149"/>
                    <a:pt x="77" y="148"/>
                  </a:cubicBezTo>
                  <a:cubicBezTo>
                    <a:pt x="77" y="148"/>
                    <a:pt x="77" y="146"/>
                    <a:pt x="76" y="145"/>
                  </a:cubicBezTo>
                  <a:cubicBezTo>
                    <a:pt x="76" y="144"/>
                    <a:pt x="75" y="143"/>
                    <a:pt x="74" y="142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1" y="137"/>
                    <a:pt x="71" y="137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2" y="129"/>
                    <a:pt x="61" y="127"/>
                    <a:pt x="60" y="126"/>
                  </a:cubicBezTo>
                  <a:cubicBezTo>
                    <a:pt x="58" y="124"/>
                    <a:pt x="57" y="122"/>
                    <a:pt x="56" y="121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7"/>
                    <a:pt x="53" y="115"/>
                    <a:pt x="53" y="114"/>
                  </a:cubicBezTo>
                  <a:cubicBezTo>
                    <a:pt x="52" y="113"/>
                    <a:pt x="52" y="113"/>
                    <a:pt x="52" y="112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3" y="112"/>
                    <a:pt x="53" y="112"/>
                    <a:pt x="54" y="112"/>
                  </a:cubicBezTo>
                  <a:cubicBezTo>
                    <a:pt x="54" y="112"/>
                    <a:pt x="55" y="112"/>
                    <a:pt x="55" y="112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8" y="116"/>
                    <a:pt x="58" y="117"/>
                    <a:pt x="59" y="117"/>
                  </a:cubicBezTo>
                  <a:cubicBezTo>
                    <a:pt x="59" y="117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1" y="120"/>
                    <a:pt x="62" y="121"/>
                    <a:pt x="64" y="122"/>
                  </a:cubicBezTo>
                  <a:cubicBezTo>
                    <a:pt x="65" y="123"/>
                    <a:pt x="67" y="124"/>
                    <a:pt x="68" y="125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7"/>
                    <a:pt x="73" y="128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1"/>
                    <a:pt x="79" y="131"/>
                    <a:pt x="80" y="131"/>
                  </a:cubicBezTo>
                  <a:cubicBezTo>
                    <a:pt x="82" y="130"/>
                    <a:pt x="83" y="129"/>
                    <a:pt x="83" y="127"/>
                  </a:cubicBezTo>
                  <a:cubicBezTo>
                    <a:pt x="83" y="121"/>
                    <a:pt x="83" y="115"/>
                    <a:pt x="83" y="110"/>
                  </a:cubicBezTo>
                  <a:cubicBezTo>
                    <a:pt x="86" y="111"/>
                    <a:pt x="89" y="112"/>
                    <a:pt x="92" y="112"/>
                  </a:cubicBezTo>
                  <a:cubicBezTo>
                    <a:pt x="95" y="112"/>
                    <a:pt x="99" y="111"/>
                    <a:pt x="102" y="109"/>
                  </a:cubicBezTo>
                  <a:cubicBezTo>
                    <a:pt x="101" y="117"/>
                    <a:pt x="101" y="126"/>
                    <a:pt x="101" y="132"/>
                  </a:cubicBezTo>
                  <a:cubicBezTo>
                    <a:pt x="101" y="133"/>
                    <a:pt x="102" y="135"/>
                    <a:pt x="104" y="135"/>
                  </a:cubicBezTo>
                  <a:cubicBezTo>
                    <a:pt x="106" y="136"/>
                    <a:pt x="108" y="135"/>
                    <a:pt x="109" y="134"/>
                  </a:cubicBezTo>
                  <a:cubicBezTo>
                    <a:pt x="111" y="129"/>
                    <a:pt x="114" y="126"/>
                    <a:pt x="117" y="122"/>
                  </a:cubicBezTo>
                  <a:cubicBezTo>
                    <a:pt x="120" y="118"/>
                    <a:pt x="123" y="113"/>
                    <a:pt x="126" y="108"/>
                  </a:cubicBezTo>
                  <a:cubicBezTo>
                    <a:pt x="128" y="108"/>
                    <a:pt x="130" y="108"/>
                    <a:pt x="132" y="108"/>
                  </a:cubicBezTo>
                  <a:cubicBezTo>
                    <a:pt x="131" y="109"/>
                    <a:pt x="131" y="110"/>
                    <a:pt x="130" y="111"/>
                  </a:cubicBezTo>
                  <a:cubicBezTo>
                    <a:pt x="128" y="116"/>
                    <a:pt x="125" y="122"/>
                    <a:pt x="123" y="126"/>
                  </a:cubicBezTo>
                  <a:cubicBezTo>
                    <a:pt x="120" y="131"/>
                    <a:pt x="117" y="136"/>
                    <a:pt x="115" y="141"/>
                  </a:cubicBezTo>
                  <a:cubicBezTo>
                    <a:pt x="114" y="144"/>
                    <a:pt x="113" y="146"/>
                    <a:pt x="112" y="148"/>
                  </a:cubicBezTo>
                  <a:cubicBezTo>
                    <a:pt x="111" y="150"/>
                    <a:pt x="111" y="151"/>
                    <a:pt x="110" y="153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9" y="156"/>
                    <a:pt x="108" y="158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9"/>
                    <a:pt x="107" y="169"/>
                  </a:cubicBezTo>
                  <a:cubicBezTo>
                    <a:pt x="110" y="180"/>
                    <a:pt x="114" y="186"/>
                    <a:pt x="118" y="192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7" y="190"/>
                    <a:pt x="127" y="190"/>
                    <a:pt x="127" y="190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2" y="184"/>
                    <a:pt x="120" y="180"/>
                    <a:pt x="118" y="176"/>
                  </a:cubicBezTo>
                  <a:cubicBezTo>
                    <a:pt x="131" y="181"/>
                    <a:pt x="142" y="188"/>
                    <a:pt x="149" y="198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146" y="181"/>
                    <a:pt x="131" y="171"/>
                    <a:pt x="115" y="16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0"/>
                    <a:pt x="116" y="159"/>
                    <a:pt x="117" y="157"/>
                  </a:cubicBezTo>
                  <a:cubicBezTo>
                    <a:pt x="117" y="157"/>
                    <a:pt x="117" y="156"/>
                    <a:pt x="118" y="155"/>
                  </a:cubicBezTo>
                  <a:cubicBezTo>
                    <a:pt x="118" y="154"/>
                    <a:pt x="119" y="153"/>
                    <a:pt x="119" y="151"/>
                  </a:cubicBezTo>
                  <a:cubicBezTo>
                    <a:pt x="120" y="149"/>
                    <a:pt x="121" y="147"/>
                    <a:pt x="122" y="144"/>
                  </a:cubicBezTo>
                  <a:cubicBezTo>
                    <a:pt x="124" y="140"/>
                    <a:pt x="127" y="135"/>
                    <a:pt x="130" y="130"/>
                  </a:cubicBezTo>
                  <a:cubicBezTo>
                    <a:pt x="132" y="125"/>
                    <a:pt x="135" y="120"/>
                    <a:pt x="137" y="114"/>
                  </a:cubicBezTo>
                  <a:cubicBezTo>
                    <a:pt x="139" y="110"/>
                    <a:pt x="141" y="106"/>
                    <a:pt x="143" y="103"/>
                  </a:cubicBezTo>
                  <a:cubicBezTo>
                    <a:pt x="146" y="103"/>
                    <a:pt x="149" y="104"/>
                    <a:pt x="152" y="104"/>
                  </a:cubicBezTo>
                  <a:cubicBezTo>
                    <a:pt x="165" y="104"/>
                    <a:pt x="176" y="96"/>
                    <a:pt x="179" y="84"/>
                  </a:cubicBezTo>
                  <a:cubicBezTo>
                    <a:pt x="182" y="81"/>
                    <a:pt x="184" y="76"/>
                    <a:pt x="184" y="72"/>
                  </a:cubicBezTo>
                  <a:cubicBezTo>
                    <a:pt x="184" y="68"/>
                    <a:pt x="183" y="64"/>
                    <a:pt x="180" y="61"/>
                  </a:cubicBezTo>
                  <a:close/>
                  <a:moveTo>
                    <a:pt x="74" y="119"/>
                  </a:moveTo>
                  <a:cubicBezTo>
                    <a:pt x="73" y="118"/>
                    <a:pt x="73" y="118"/>
                    <a:pt x="73" y="118"/>
                  </a:cubicBezTo>
                  <a:cubicBezTo>
                    <a:pt x="71" y="117"/>
                    <a:pt x="70" y="116"/>
                    <a:pt x="69" y="115"/>
                  </a:cubicBezTo>
                  <a:cubicBezTo>
                    <a:pt x="68" y="114"/>
                    <a:pt x="67" y="114"/>
                    <a:pt x="66" y="113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4" y="111"/>
                    <a:pt x="64" y="111"/>
                    <a:pt x="63" y="110"/>
                  </a:cubicBezTo>
                  <a:cubicBezTo>
                    <a:pt x="63" y="110"/>
                    <a:pt x="62" y="109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6" y="111"/>
                    <a:pt x="70" y="112"/>
                    <a:pt x="75" y="112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19"/>
                    <a:pt x="74" y="119"/>
                    <a:pt x="74" y="119"/>
                  </a:cubicBezTo>
                  <a:close/>
                  <a:moveTo>
                    <a:pt x="110" y="117"/>
                  </a:moveTo>
                  <a:cubicBezTo>
                    <a:pt x="110" y="118"/>
                    <a:pt x="110" y="118"/>
                    <a:pt x="109" y="119"/>
                  </a:cubicBezTo>
                  <a:cubicBezTo>
                    <a:pt x="109" y="115"/>
                    <a:pt x="109" y="111"/>
                    <a:pt x="110" y="107"/>
                  </a:cubicBezTo>
                  <a:cubicBezTo>
                    <a:pt x="112" y="108"/>
                    <a:pt x="114" y="108"/>
                    <a:pt x="117" y="108"/>
                  </a:cubicBezTo>
                  <a:cubicBezTo>
                    <a:pt x="115" y="111"/>
                    <a:pt x="113" y="114"/>
                    <a:pt x="110" y="117"/>
                  </a:cubicBezTo>
                  <a:close/>
                  <a:moveTo>
                    <a:pt x="173" y="78"/>
                  </a:moveTo>
                  <a:cubicBezTo>
                    <a:pt x="172" y="79"/>
                    <a:pt x="172" y="80"/>
                    <a:pt x="171" y="81"/>
                  </a:cubicBezTo>
                  <a:cubicBezTo>
                    <a:pt x="169" y="90"/>
                    <a:pt x="161" y="96"/>
                    <a:pt x="152" y="96"/>
                  </a:cubicBezTo>
                  <a:cubicBezTo>
                    <a:pt x="149" y="96"/>
                    <a:pt x="146" y="95"/>
                    <a:pt x="143" y="94"/>
                  </a:cubicBezTo>
                  <a:cubicBezTo>
                    <a:pt x="141" y="93"/>
                    <a:pt x="139" y="93"/>
                    <a:pt x="138" y="95"/>
                  </a:cubicBezTo>
                  <a:cubicBezTo>
                    <a:pt x="134" y="100"/>
                    <a:pt x="128" y="101"/>
                    <a:pt x="123" y="99"/>
                  </a:cubicBezTo>
                  <a:cubicBezTo>
                    <a:pt x="121" y="98"/>
                    <a:pt x="120" y="98"/>
                    <a:pt x="119" y="99"/>
                  </a:cubicBezTo>
                  <a:cubicBezTo>
                    <a:pt x="117" y="100"/>
                    <a:pt x="116" y="100"/>
                    <a:pt x="114" y="100"/>
                  </a:cubicBezTo>
                  <a:cubicBezTo>
                    <a:pt x="111" y="100"/>
                    <a:pt x="109" y="99"/>
                    <a:pt x="108" y="98"/>
                  </a:cubicBezTo>
                  <a:cubicBezTo>
                    <a:pt x="107" y="97"/>
                    <a:pt x="106" y="97"/>
                    <a:pt x="105" y="97"/>
                  </a:cubicBezTo>
                  <a:cubicBezTo>
                    <a:pt x="104" y="97"/>
                    <a:pt x="103" y="98"/>
                    <a:pt x="102" y="99"/>
                  </a:cubicBezTo>
                  <a:cubicBezTo>
                    <a:pt x="100" y="102"/>
                    <a:pt x="96" y="104"/>
                    <a:pt x="92" y="104"/>
                  </a:cubicBezTo>
                  <a:cubicBezTo>
                    <a:pt x="88" y="104"/>
                    <a:pt x="86" y="102"/>
                    <a:pt x="84" y="101"/>
                  </a:cubicBezTo>
                  <a:cubicBezTo>
                    <a:pt x="83" y="100"/>
                    <a:pt x="82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79" y="100"/>
                    <a:pt x="78" y="101"/>
                  </a:cubicBezTo>
                  <a:cubicBezTo>
                    <a:pt x="75" y="105"/>
                    <a:pt x="68" y="105"/>
                    <a:pt x="66" y="101"/>
                  </a:cubicBezTo>
                  <a:cubicBezTo>
                    <a:pt x="65" y="100"/>
                    <a:pt x="64" y="99"/>
                    <a:pt x="63" y="99"/>
                  </a:cubicBezTo>
                  <a:cubicBezTo>
                    <a:pt x="62" y="99"/>
                    <a:pt x="60" y="99"/>
                    <a:pt x="60" y="100"/>
                  </a:cubicBezTo>
                  <a:cubicBezTo>
                    <a:pt x="57" y="103"/>
                    <a:pt x="54" y="104"/>
                    <a:pt x="50" y="104"/>
                  </a:cubicBezTo>
                  <a:cubicBezTo>
                    <a:pt x="45" y="104"/>
                    <a:pt x="41" y="102"/>
                    <a:pt x="39" y="98"/>
                  </a:cubicBezTo>
                  <a:cubicBezTo>
                    <a:pt x="38" y="97"/>
                    <a:pt x="37" y="97"/>
                    <a:pt x="36" y="96"/>
                  </a:cubicBezTo>
                  <a:cubicBezTo>
                    <a:pt x="35" y="96"/>
                    <a:pt x="34" y="97"/>
                    <a:pt x="33" y="97"/>
                  </a:cubicBezTo>
                  <a:cubicBezTo>
                    <a:pt x="31" y="99"/>
                    <a:pt x="28" y="100"/>
                    <a:pt x="26" y="100"/>
                  </a:cubicBezTo>
                  <a:cubicBezTo>
                    <a:pt x="20" y="100"/>
                    <a:pt x="16" y="96"/>
                    <a:pt x="16" y="90"/>
                  </a:cubicBezTo>
                  <a:cubicBezTo>
                    <a:pt x="16" y="88"/>
                    <a:pt x="16" y="87"/>
                    <a:pt x="17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1"/>
                    <a:pt x="16" y="80"/>
                    <a:pt x="15" y="79"/>
                  </a:cubicBezTo>
                  <a:cubicBezTo>
                    <a:pt x="11" y="78"/>
                    <a:pt x="8" y="74"/>
                    <a:pt x="8" y="70"/>
                  </a:cubicBezTo>
                  <a:cubicBezTo>
                    <a:pt x="8" y="66"/>
                    <a:pt x="11" y="62"/>
                    <a:pt x="15" y="60"/>
                  </a:cubicBezTo>
                  <a:cubicBezTo>
                    <a:pt x="16" y="60"/>
                    <a:pt x="17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7" y="53"/>
                    <a:pt x="16" y="50"/>
                    <a:pt x="16" y="48"/>
                  </a:cubicBezTo>
                  <a:cubicBezTo>
                    <a:pt x="16" y="39"/>
                    <a:pt x="23" y="32"/>
                    <a:pt x="32" y="32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39" y="31"/>
                    <a:pt x="40" y="30"/>
                    <a:pt x="40" y="29"/>
                  </a:cubicBezTo>
                  <a:cubicBezTo>
                    <a:pt x="42" y="22"/>
                    <a:pt x="48" y="16"/>
                    <a:pt x="56" y="16"/>
                  </a:cubicBezTo>
                  <a:cubicBezTo>
                    <a:pt x="57" y="16"/>
                    <a:pt x="58" y="16"/>
                    <a:pt x="60" y="16"/>
                  </a:cubicBezTo>
                  <a:cubicBezTo>
                    <a:pt x="62" y="17"/>
                    <a:pt x="64" y="16"/>
                    <a:pt x="64" y="14"/>
                  </a:cubicBezTo>
                  <a:cubicBezTo>
                    <a:pt x="65" y="10"/>
                    <a:pt x="68" y="8"/>
                    <a:pt x="72" y="8"/>
                  </a:cubicBezTo>
                  <a:cubicBezTo>
                    <a:pt x="74" y="8"/>
                    <a:pt x="77" y="9"/>
                    <a:pt x="78" y="11"/>
                  </a:cubicBezTo>
                  <a:cubicBezTo>
                    <a:pt x="79" y="12"/>
                    <a:pt x="81" y="13"/>
                    <a:pt x="82" y="12"/>
                  </a:cubicBezTo>
                  <a:cubicBezTo>
                    <a:pt x="83" y="12"/>
                    <a:pt x="83" y="12"/>
                    <a:pt x="84" y="12"/>
                  </a:cubicBezTo>
                  <a:cubicBezTo>
                    <a:pt x="86" y="12"/>
                    <a:pt x="88" y="13"/>
                    <a:pt x="90" y="14"/>
                  </a:cubicBezTo>
                  <a:cubicBezTo>
                    <a:pt x="90" y="15"/>
                    <a:pt x="92" y="16"/>
                    <a:pt x="93" y="16"/>
                  </a:cubicBezTo>
                  <a:cubicBezTo>
                    <a:pt x="94" y="15"/>
                    <a:pt x="95" y="15"/>
                    <a:pt x="96" y="14"/>
                  </a:cubicBezTo>
                  <a:cubicBezTo>
                    <a:pt x="99" y="10"/>
                    <a:pt x="103" y="8"/>
                    <a:pt x="108" y="8"/>
                  </a:cubicBezTo>
                  <a:cubicBezTo>
                    <a:pt x="114" y="8"/>
                    <a:pt x="119" y="11"/>
                    <a:pt x="122" y="16"/>
                  </a:cubicBezTo>
                  <a:cubicBezTo>
                    <a:pt x="123" y="18"/>
                    <a:pt x="125" y="18"/>
                    <a:pt x="127" y="17"/>
                  </a:cubicBezTo>
                  <a:cubicBezTo>
                    <a:pt x="133" y="14"/>
                    <a:pt x="139" y="17"/>
                    <a:pt x="142" y="22"/>
                  </a:cubicBezTo>
                  <a:cubicBezTo>
                    <a:pt x="143" y="23"/>
                    <a:pt x="144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52" y="24"/>
                    <a:pt x="157" y="28"/>
                    <a:pt x="159" y="33"/>
                  </a:cubicBezTo>
                  <a:cubicBezTo>
                    <a:pt x="160" y="35"/>
                    <a:pt x="161" y="36"/>
                    <a:pt x="163" y="36"/>
                  </a:cubicBezTo>
                  <a:cubicBezTo>
                    <a:pt x="166" y="36"/>
                    <a:pt x="168" y="39"/>
                    <a:pt x="168" y="42"/>
                  </a:cubicBezTo>
                  <a:cubicBezTo>
                    <a:pt x="168" y="44"/>
                    <a:pt x="167" y="45"/>
                    <a:pt x="166" y="47"/>
                  </a:cubicBezTo>
                  <a:cubicBezTo>
                    <a:pt x="165" y="47"/>
                    <a:pt x="164" y="49"/>
                    <a:pt x="164" y="50"/>
                  </a:cubicBezTo>
                  <a:cubicBezTo>
                    <a:pt x="165" y="51"/>
                    <a:pt x="165" y="53"/>
                    <a:pt x="167" y="53"/>
                  </a:cubicBezTo>
                  <a:cubicBezTo>
                    <a:pt x="170" y="55"/>
                    <a:pt x="172" y="58"/>
                    <a:pt x="172" y="62"/>
                  </a:cubicBezTo>
                  <a:cubicBezTo>
                    <a:pt x="172" y="62"/>
                    <a:pt x="172" y="63"/>
                    <a:pt x="172" y="63"/>
                  </a:cubicBezTo>
                  <a:cubicBezTo>
                    <a:pt x="172" y="64"/>
                    <a:pt x="172" y="65"/>
                    <a:pt x="173" y="66"/>
                  </a:cubicBezTo>
                  <a:cubicBezTo>
                    <a:pt x="175" y="68"/>
                    <a:pt x="176" y="70"/>
                    <a:pt x="176" y="72"/>
                  </a:cubicBezTo>
                  <a:cubicBezTo>
                    <a:pt x="176" y="74"/>
                    <a:pt x="175" y="77"/>
                    <a:pt x="173" y="78"/>
                  </a:cubicBezTo>
                  <a:close/>
                  <a:moveTo>
                    <a:pt x="92" y="26"/>
                  </a:moveTo>
                  <a:cubicBezTo>
                    <a:pt x="86" y="23"/>
                    <a:pt x="78" y="24"/>
                    <a:pt x="73" y="29"/>
                  </a:cubicBezTo>
                  <a:cubicBezTo>
                    <a:pt x="71" y="28"/>
                    <a:pt x="70" y="28"/>
                    <a:pt x="68" y="28"/>
                  </a:cubicBezTo>
                  <a:cubicBezTo>
                    <a:pt x="55" y="28"/>
                    <a:pt x="44" y="39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4" y="54"/>
                    <a:pt x="26" y="62"/>
                    <a:pt x="24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66"/>
                    <a:pt x="40" y="60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0" y="60"/>
                    <a:pt x="51" y="60"/>
                    <a:pt x="51" y="59"/>
                  </a:cubicBezTo>
                  <a:cubicBezTo>
                    <a:pt x="52" y="58"/>
                    <a:pt x="53" y="56"/>
                    <a:pt x="52" y="55"/>
                  </a:cubicBezTo>
                  <a:cubicBezTo>
                    <a:pt x="52" y="54"/>
                    <a:pt x="52" y="53"/>
                    <a:pt x="52" y="52"/>
                  </a:cubicBezTo>
                  <a:cubicBezTo>
                    <a:pt x="52" y="43"/>
                    <a:pt x="59" y="36"/>
                    <a:pt x="68" y="36"/>
                  </a:cubicBezTo>
                  <a:cubicBezTo>
                    <a:pt x="70" y="36"/>
                    <a:pt x="71" y="36"/>
                    <a:pt x="73" y="37"/>
                  </a:cubicBezTo>
                  <a:cubicBezTo>
                    <a:pt x="75" y="37"/>
                    <a:pt x="76" y="37"/>
                    <a:pt x="77" y="35"/>
                  </a:cubicBezTo>
                  <a:cubicBezTo>
                    <a:pt x="79" y="33"/>
                    <a:pt x="81" y="32"/>
                    <a:pt x="84" y="32"/>
                  </a:cubicBezTo>
                  <a:cubicBezTo>
                    <a:pt x="86" y="32"/>
                    <a:pt x="88" y="33"/>
                    <a:pt x="89" y="34"/>
                  </a:cubicBezTo>
                  <a:cubicBezTo>
                    <a:pt x="91" y="35"/>
                    <a:pt x="93" y="35"/>
                    <a:pt x="95" y="34"/>
                  </a:cubicBezTo>
                  <a:cubicBezTo>
                    <a:pt x="96" y="33"/>
                    <a:pt x="98" y="32"/>
                    <a:pt x="100" y="32"/>
                  </a:cubicBezTo>
                  <a:cubicBezTo>
                    <a:pt x="101" y="32"/>
                    <a:pt x="102" y="32"/>
                    <a:pt x="103" y="3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1" y="23"/>
                    <a:pt x="96" y="24"/>
                    <a:pt x="92" y="26"/>
                  </a:cubicBezTo>
                  <a:close/>
                  <a:moveTo>
                    <a:pt x="81" y="60"/>
                  </a:moveTo>
                  <a:cubicBezTo>
                    <a:pt x="66" y="61"/>
                    <a:pt x="54" y="73"/>
                    <a:pt x="52" y="87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2" y="77"/>
                    <a:pt x="72" y="68"/>
                    <a:pt x="83" y="68"/>
                  </a:cubicBezTo>
                  <a:cubicBezTo>
                    <a:pt x="86" y="68"/>
                    <a:pt x="88" y="66"/>
                    <a:pt x="88" y="64"/>
                  </a:cubicBezTo>
                  <a:cubicBezTo>
                    <a:pt x="89" y="57"/>
                    <a:pt x="94" y="52"/>
                    <a:pt x="101" y="5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1" y="44"/>
                    <a:pt x="83" y="51"/>
                    <a:pt x="81" y="60"/>
                  </a:cubicBezTo>
                  <a:close/>
                  <a:moveTo>
                    <a:pt x="80" y="185"/>
                  </a:moveTo>
                  <a:cubicBezTo>
                    <a:pt x="78" y="186"/>
                    <a:pt x="77" y="188"/>
                    <a:pt x="76" y="191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4" y="193"/>
                    <a:pt x="84" y="192"/>
                    <a:pt x="84" y="192"/>
                  </a:cubicBezTo>
                  <a:cubicBezTo>
                    <a:pt x="85" y="191"/>
                    <a:pt x="85" y="191"/>
                    <a:pt x="86" y="190"/>
                  </a:cubicBezTo>
                  <a:cubicBezTo>
                    <a:pt x="89" y="187"/>
                    <a:pt x="95" y="187"/>
                    <a:pt x="98" y="190"/>
                  </a:cubicBezTo>
                  <a:cubicBezTo>
                    <a:pt x="99" y="191"/>
                    <a:pt x="99" y="191"/>
                    <a:pt x="100" y="192"/>
                  </a:cubicBezTo>
                  <a:cubicBezTo>
                    <a:pt x="100" y="192"/>
                    <a:pt x="100" y="193"/>
                    <a:pt x="100" y="193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7" y="188"/>
                    <a:pt x="106" y="186"/>
                    <a:pt x="104" y="185"/>
                  </a:cubicBezTo>
                  <a:cubicBezTo>
                    <a:pt x="97" y="179"/>
                    <a:pt x="87" y="179"/>
                    <a:pt x="80" y="1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upa 23"/>
          <p:cNvGrpSpPr/>
          <p:nvPr/>
        </p:nvGrpSpPr>
        <p:grpSpPr>
          <a:xfrm>
            <a:off x="6199157" y="2752844"/>
            <a:ext cx="615315" cy="616220"/>
            <a:chOff x="4675156" y="2752844"/>
            <a:chExt cx="615315" cy="616220"/>
          </a:xfrm>
        </p:grpSpPr>
        <p:sp>
          <p:nvSpPr>
            <p:cNvPr id="147" name="Oval 625"/>
            <p:cNvSpPr>
              <a:spLocks noChangeArrowheads="1"/>
            </p:cNvSpPr>
            <p:nvPr/>
          </p:nvSpPr>
          <p:spPr bwMode="auto">
            <a:xfrm>
              <a:off x="4675156" y="2752844"/>
              <a:ext cx="615315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685"/>
            <p:cNvSpPr>
              <a:spLocks noEditPoints="1"/>
            </p:cNvSpPr>
            <p:nvPr/>
          </p:nvSpPr>
          <p:spPr bwMode="auto">
            <a:xfrm>
              <a:off x="4766548" y="2920245"/>
              <a:ext cx="447008" cy="284131"/>
            </a:xfrm>
            <a:custGeom>
              <a:avLst/>
              <a:gdLst>
                <a:gd name="T0" fmla="*/ 208 w 209"/>
                <a:gd name="T1" fmla="*/ 66 h 133"/>
                <a:gd name="T2" fmla="*/ 206 w 209"/>
                <a:gd name="T3" fmla="*/ 57 h 133"/>
                <a:gd name="T4" fmla="*/ 136 w 209"/>
                <a:gd name="T5" fmla="*/ 26 h 133"/>
                <a:gd name="T6" fmla="*/ 123 w 209"/>
                <a:gd name="T7" fmla="*/ 0 h 133"/>
                <a:gd name="T8" fmla="*/ 97 w 209"/>
                <a:gd name="T9" fmla="*/ 30 h 133"/>
                <a:gd name="T10" fmla="*/ 60 w 209"/>
                <a:gd name="T11" fmla="*/ 17 h 133"/>
                <a:gd name="T12" fmla="*/ 53 w 209"/>
                <a:gd name="T13" fmla="*/ 23 h 133"/>
                <a:gd name="T14" fmla="*/ 59 w 209"/>
                <a:gd name="T15" fmla="*/ 43 h 133"/>
                <a:gd name="T16" fmla="*/ 32 w 209"/>
                <a:gd name="T17" fmla="*/ 53 h 133"/>
                <a:gd name="T18" fmla="*/ 24 w 209"/>
                <a:gd name="T19" fmla="*/ 39 h 133"/>
                <a:gd name="T20" fmla="*/ 3 w 209"/>
                <a:gd name="T21" fmla="*/ 26 h 133"/>
                <a:gd name="T22" fmla="*/ 12 w 209"/>
                <a:gd name="T23" fmla="*/ 66 h 133"/>
                <a:gd name="T24" fmla="*/ 3 w 209"/>
                <a:gd name="T25" fmla="*/ 106 h 133"/>
                <a:gd name="T26" fmla="*/ 22 w 209"/>
                <a:gd name="T27" fmla="*/ 95 h 133"/>
                <a:gd name="T28" fmla="*/ 31 w 209"/>
                <a:gd name="T29" fmla="*/ 80 h 133"/>
                <a:gd name="T30" fmla="*/ 58 w 209"/>
                <a:gd name="T31" fmla="*/ 96 h 133"/>
                <a:gd name="T32" fmla="*/ 51 w 209"/>
                <a:gd name="T33" fmla="*/ 115 h 133"/>
                <a:gd name="T34" fmla="*/ 74 w 209"/>
                <a:gd name="T35" fmla="*/ 105 h 133"/>
                <a:gd name="T36" fmla="*/ 110 w 209"/>
                <a:gd name="T37" fmla="*/ 125 h 133"/>
                <a:gd name="T38" fmla="*/ 115 w 209"/>
                <a:gd name="T39" fmla="*/ 133 h 133"/>
                <a:gd name="T40" fmla="*/ 131 w 209"/>
                <a:gd name="T41" fmla="*/ 122 h 133"/>
                <a:gd name="T42" fmla="*/ 207 w 209"/>
                <a:gd name="T43" fmla="*/ 76 h 133"/>
                <a:gd name="T44" fmla="*/ 204 w 209"/>
                <a:gd name="T45" fmla="*/ 70 h 133"/>
                <a:gd name="T46" fmla="*/ 204 w 209"/>
                <a:gd name="T47" fmla="*/ 70 h 133"/>
                <a:gd name="T48" fmla="*/ 199 w 209"/>
                <a:gd name="T49" fmla="*/ 64 h 133"/>
                <a:gd name="T50" fmla="*/ 193 w 209"/>
                <a:gd name="T51" fmla="*/ 68 h 133"/>
                <a:gd name="T52" fmla="*/ 192 w 209"/>
                <a:gd name="T53" fmla="*/ 68 h 133"/>
                <a:gd name="T54" fmla="*/ 188 w 209"/>
                <a:gd name="T55" fmla="*/ 70 h 133"/>
                <a:gd name="T56" fmla="*/ 188 w 209"/>
                <a:gd name="T57" fmla="*/ 78 h 133"/>
                <a:gd name="T58" fmla="*/ 173 w 209"/>
                <a:gd name="T59" fmla="*/ 102 h 133"/>
                <a:gd name="T60" fmla="*/ 129 w 209"/>
                <a:gd name="T61" fmla="*/ 114 h 133"/>
                <a:gd name="T62" fmla="*/ 119 w 209"/>
                <a:gd name="T63" fmla="*/ 122 h 133"/>
                <a:gd name="T64" fmla="*/ 115 w 209"/>
                <a:gd name="T65" fmla="*/ 112 h 133"/>
                <a:gd name="T66" fmla="*/ 73 w 209"/>
                <a:gd name="T67" fmla="*/ 96 h 133"/>
                <a:gd name="T68" fmla="*/ 63 w 209"/>
                <a:gd name="T69" fmla="*/ 103 h 133"/>
                <a:gd name="T70" fmla="*/ 66 w 209"/>
                <a:gd name="T71" fmla="*/ 94 h 133"/>
                <a:gd name="T72" fmla="*/ 37 w 209"/>
                <a:gd name="T73" fmla="*/ 74 h 133"/>
                <a:gd name="T74" fmla="*/ 22 w 209"/>
                <a:gd name="T75" fmla="*/ 79 h 133"/>
                <a:gd name="T76" fmla="*/ 13 w 209"/>
                <a:gd name="T77" fmla="*/ 94 h 133"/>
                <a:gd name="T78" fmla="*/ 13 w 209"/>
                <a:gd name="T79" fmla="*/ 38 h 133"/>
                <a:gd name="T80" fmla="*/ 23 w 209"/>
                <a:gd name="T81" fmla="*/ 54 h 133"/>
                <a:gd name="T82" fmla="*/ 38 w 209"/>
                <a:gd name="T83" fmla="*/ 61 h 133"/>
                <a:gd name="T84" fmla="*/ 66 w 209"/>
                <a:gd name="T85" fmla="*/ 47 h 133"/>
                <a:gd name="T86" fmla="*/ 65 w 209"/>
                <a:gd name="T87" fmla="*/ 30 h 133"/>
                <a:gd name="T88" fmla="*/ 81 w 209"/>
                <a:gd name="T89" fmla="*/ 44 h 133"/>
                <a:gd name="T90" fmla="*/ 102 w 209"/>
                <a:gd name="T91" fmla="*/ 37 h 133"/>
                <a:gd name="T92" fmla="*/ 129 w 209"/>
                <a:gd name="T93" fmla="*/ 31 h 133"/>
                <a:gd name="T94" fmla="*/ 173 w 209"/>
                <a:gd name="T95" fmla="*/ 43 h 133"/>
                <a:gd name="T96" fmla="*/ 199 w 209"/>
                <a:gd name="T97" fmla="*/ 64 h 133"/>
                <a:gd name="T98" fmla="*/ 149 w 209"/>
                <a:gd name="T99" fmla="*/ 62 h 133"/>
                <a:gd name="T100" fmla="*/ 181 w 209"/>
                <a:gd name="T101" fmla="*/ 62 h 133"/>
                <a:gd name="T102" fmla="*/ 165 w 209"/>
                <a:gd name="T103" fmla="*/ 70 h 133"/>
                <a:gd name="T104" fmla="*/ 165 w 209"/>
                <a:gd name="T105" fmla="*/ 54 h 133"/>
                <a:gd name="T106" fmla="*/ 165 w 209"/>
                <a:gd name="T107" fmla="*/ 70 h 133"/>
                <a:gd name="T108" fmla="*/ 135 w 209"/>
                <a:gd name="T109" fmla="*/ 49 h 133"/>
                <a:gd name="T110" fmla="*/ 57 w 209"/>
                <a:gd name="T111" fmla="*/ 62 h 133"/>
                <a:gd name="T112" fmla="*/ 134 w 209"/>
                <a:gd name="T113" fmla="*/ 70 h 133"/>
                <a:gd name="T114" fmla="*/ 159 w 209"/>
                <a:gd name="T115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133">
                  <a:moveTo>
                    <a:pt x="206" y="68"/>
                  </a:moveTo>
                  <a:cubicBezTo>
                    <a:pt x="208" y="66"/>
                    <a:pt x="208" y="66"/>
                    <a:pt x="208" y="66"/>
                  </a:cubicBezTo>
                  <a:cubicBezTo>
                    <a:pt x="209" y="65"/>
                    <a:pt x="209" y="63"/>
                    <a:pt x="209" y="62"/>
                  </a:cubicBezTo>
                  <a:cubicBezTo>
                    <a:pt x="208" y="60"/>
                    <a:pt x="207" y="59"/>
                    <a:pt x="206" y="57"/>
                  </a:cubicBezTo>
                  <a:cubicBezTo>
                    <a:pt x="206" y="57"/>
                    <a:pt x="193" y="43"/>
                    <a:pt x="176" y="36"/>
                  </a:cubicBezTo>
                  <a:cubicBezTo>
                    <a:pt x="165" y="31"/>
                    <a:pt x="150" y="28"/>
                    <a:pt x="136" y="26"/>
                  </a:cubicBezTo>
                  <a:cubicBezTo>
                    <a:pt x="134" y="17"/>
                    <a:pt x="128" y="5"/>
                    <a:pt x="128" y="4"/>
                  </a:cubicBezTo>
                  <a:cubicBezTo>
                    <a:pt x="127" y="1"/>
                    <a:pt x="124" y="0"/>
                    <a:pt x="123" y="0"/>
                  </a:cubicBezTo>
                  <a:cubicBezTo>
                    <a:pt x="121" y="0"/>
                    <a:pt x="119" y="1"/>
                    <a:pt x="118" y="4"/>
                  </a:cubicBezTo>
                  <a:cubicBezTo>
                    <a:pt x="118" y="4"/>
                    <a:pt x="111" y="19"/>
                    <a:pt x="97" y="30"/>
                  </a:cubicBezTo>
                  <a:cubicBezTo>
                    <a:pt x="92" y="32"/>
                    <a:pt x="87" y="33"/>
                    <a:pt x="81" y="35"/>
                  </a:cubicBezTo>
                  <a:cubicBezTo>
                    <a:pt x="72" y="24"/>
                    <a:pt x="61" y="17"/>
                    <a:pt x="60" y="17"/>
                  </a:cubicBezTo>
                  <a:cubicBezTo>
                    <a:pt x="57" y="14"/>
                    <a:pt x="54" y="16"/>
                    <a:pt x="54" y="17"/>
                  </a:cubicBezTo>
                  <a:cubicBezTo>
                    <a:pt x="53" y="17"/>
                    <a:pt x="51" y="19"/>
                    <a:pt x="53" y="23"/>
                  </a:cubicBezTo>
                  <a:cubicBezTo>
                    <a:pt x="55" y="28"/>
                    <a:pt x="59" y="37"/>
                    <a:pt x="59" y="40"/>
                  </a:cubicBezTo>
                  <a:cubicBezTo>
                    <a:pt x="59" y="41"/>
                    <a:pt x="59" y="42"/>
                    <a:pt x="59" y="43"/>
                  </a:cubicBezTo>
                  <a:cubicBezTo>
                    <a:pt x="45" y="49"/>
                    <a:pt x="35" y="53"/>
                    <a:pt x="34" y="53"/>
                  </a:cubicBezTo>
                  <a:cubicBezTo>
                    <a:pt x="34" y="54"/>
                    <a:pt x="33" y="53"/>
                    <a:pt x="32" y="53"/>
                  </a:cubicBezTo>
                  <a:cubicBezTo>
                    <a:pt x="31" y="53"/>
                    <a:pt x="31" y="52"/>
                    <a:pt x="30" y="51"/>
                  </a:cubicBezTo>
                  <a:cubicBezTo>
                    <a:pt x="30" y="51"/>
                    <a:pt x="28" y="45"/>
                    <a:pt x="24" y="39"/>
                  </a:cubicBezTo>
                  <a:cubicBezTo>
                    <a:pt x="18" y="30"/>
                    <a:pt x="11" y="26"/>
                    <a:pt x="11" y="26"/>
                  </a:cubicBezTo>
                  <a:cubicBezTo>
                    <a:pt x="6" y="24"/>
                    <a:pt x="4" y="25"/>
                    <a:pt x="3" y="26"/>
                  </a:cubicBezTo>
                  <a:cubicBezTo>
                    <a:pt x="1" y="27"/>
                    <a:pt x="0" y="30"/>
                    <a:pt x="2" y="35"/>
                  </a:cubicBezTo>
                  <a:cubicBezTo>
                    <a:pt x="5" y="40"/>
                    <a:pt x="12" y="56"/>
                    <a:pt x="12" y="66"/>
                  </a:cubicBezTo>
                  <a:cubicBezTo>
                    <a:pt x="12" y="78"/>
                    <a:pt x="2" y="97"/>
                    <a:pt x="2" y="97"/>
                  </a:cubicBezTo>
                  <a:cubicBezTo>
                    <a:pt x="0" y="102"/>
                    <a:pt x="1" y="105"/>
                    <a:pt x="3" y="106"/>
                  </a:cubicBezTo>
                  <a:cubicBezTo>
                    <a:pt x="4" y="107"/>
                    <a:pt x="6" y="109"/>
                    <a:pt x="11" y="106"/>
                  </a:cubicBezTo>
                  <a:cubicBezTo>
                    <a:pt x="11" y="106"/>
                    <a:pt x="16" y="103"/>
                    <a:pt x="22" y="95"/>
                  </a:cubicBezTo>
                  <a:cubicBezTo>
                    <a:pt x="27" y="89"/>
                    <a:pt x="30" y="82"/>
                    <a:pt x="30" y="82"/>
                  </a:cubicBezTo>
                  <a:cubicBezTo>
                    <a:pt x="30" y="81"/>
                    <a:pt x="31" y="81"/>
                    <a:pt x="31" y="80"/>
                  </a:cubicBezTo>
                  <a:cubicBezTo>
                    <a:pt x="32" y="80"/>
                    <a:pt x="33" y="80"/>
                    <a:pt x="33" y="81"/>
                  </a:cubicBezTo>
                  <a:cubicBezTo>
                    <a:pt x="33" y="81"/>
                    <a:pt x="43" y="88"/>
                    <a:pt x="58" y="96"/>
                  </a:cubicBezTo>
                  <a:cubicBezTo>
                    <a:pt x="56" y="100"/>
                    <a:pt x="53" y="105"/>
                    <a:pt x="51" y="109"/>
                  </a:cubicBezTo>
                  <a:cubicBezTo>
                    <a:pt x="49" y="112"/>
                    <a:pt x="50" y="114"/>
                    <a:pt x="51" y="115"/>
                  </a:cubicBezTo>
                  <a:cubicBezTo>
                    <a:pt x="51" y="116"/>
                    <a:pt x="53" y="118"/>
                    <a:pt x="57" y="116"/>
                  </a:cubicBezTo>
                  <a:cubicBezTo>
                    <a:pt x="57" y="116"/>
                    <a:pt x="65" y="112"/>
                    <a:pt x="74" y="105"/>
                  </a:cubicBezTo>
                  <a:cubicBezTo>
                    <a:pt x="87" y="112"/>
                    <a:pt x="100" y="116"/>
                    <a:pt x="111" y="119"/>
                  </a:cubicBezTo>
                  <a:cubicBezTo>
                    <a:pt x="111" y="122"/>
                    <a:pt x="110" y="124"/>
                    <a:pt x="110" y="125"/>
                  </a:cubicBezTo>
                  <a:cubicBezTo>
                    <a:pt x="109" y="129"/>
                    <a:pt x="111" y="131"/>
                    <a:pt x="112" y="132"/>
                  </a:cubicBezTo>
                  <a:cubicBezTo>
                    <a:pt x="112" y="132"/>
                    <a:pt x="114" y="133"/>
                    <a:pt x="115" y="133"/>
                  </a:cubicBezTo>
                  <a:cubicBezTo>
                    <a:pt x="116" y="133"/>
                    <a:pt x="117" y="133"/>
                    <a:pt x="118" y="132"/>
                  </a:cubicBezTo>
                  <a:cubicBezTo>
                    <a:pt x="119" y="132"/>
                    <a:pt x="126" y="128"/>
                    <a:pt x="131" y="122"/>
                  </a:cubicBezTo>
                  <a:cubicBezTo>
                    <a:pt x="147" y="122"/>
                    <a:pt x="164" y="117"/>
                    <a:pt x="177" y="109"/>
                  </a:cubicBezTo>
                  <a:cubicBezTo>
                    <a:pt x="192" y="100"/>
                    <a:pt x="203" y="86"/>
                    <a:pt x="207" y="76"/>
                  </a:cubicBezTo>
                  <a:cubicBezTo>
                    <a:pt x="208" y="74"/>
                    <a:pt x="208" y="73"/>
                    <a:pt x="207" y="72"/>
                  </a:cubicBezTo>
                  <a:cubicBezTo>
                    <a:pt x="206" y="71"/>
                    <a:pt x="205" y="70"/>
                    <a:pt x="204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5" y="69"/>
                    <a:pt x="206" y="68"/>
                  </a:cubicBezTo>
                  <a:close/>
                  <a:moveTo>
                    <a:pt x="199" y="64"/>
                  </a:moveTo>
                  <a:cubicBezTo>
                    <a:pt x="197" y="65"/>
                    <a:pt x="196" y="66"/>
                    <a:pt x="195" y="66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3" y="68"/>
                    <a:pt x="192" y="68"/>
                    <a:pt x="192" y="68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192" y="68"/>
                    <a:pt x="191" y="68"/>
                    <a:pt x="191" y="69"/>
                  </a:cubicBezTo>
                  <a:cubicBezTo>
                    <a:pt x="189" y="70"/>
                    <a:pt x="188" y="70"/>
                    <a:pt x="188" y="70"/>
                  </a:cubicBezTo>
                  <a:cubicBezTo>
                    <a:pt x="185" y="70"/>
                    <a:pt x="184" y="72"/>
                    <a:pt x="184" y="74"/>
                  </a:cubicBezTo>
                  <a:cubicBezTo>
                    <a:pt x="184" y="76"/>
                    <a:pt x="185" y="78"/>
                    <a:pt x="188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2" y="86"/>
                    <a:pt x="184" y="96"/>
                    <a:pt x="173" y="102"/>
                  </a:cubicBezTo>
                  <a:cubicBezTo>
                    <a:pt x="161" y="109"/>
                    <a:pt x="145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7" y="114"/>
                    <a:pt x="126" y="115"/>
                    <a:pt x="125" y="116"/>
                  </a:cubicBezTo>
                  <a:cubicBezTo>
                    <a:pt x="124" y="118"/>
                    <a:pt x="121" y="121"/>
                    <a:pt x="119" y="122"/>
                  </a:cubicBezTo>
                  <a:cubicBezTo>
                    <a:pt x="119" y="120"/>
                    <a:pt x="119" y="117"/>
                    <a:pt x="118" y="115"/>
                  </a:cubicBezTo>
                  <a:cubicBezTo>
                    <a:pt x="117" y="113"/>
                    <a:pt x="116" y="112"/>
                    <a:pt x="115" y="112"/>
                  </a:cubicBezTo>
                  <a:cubicBezTo>
                    <a:pt x="103" y="109"/>
                    <a:pt x="90" y="104"/>
                    <a:pt x="75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2" y="96"/>
                    <a:pt x="71" y="96"/>
                    <a:pt x="70" y="97"/>
                  </a:cubicBezTo>
                  <a:cubicBezTo>
                    <a:pt x="68" y="99"/>
                    <a:pt x="66" y="101"/>
                    <a:pt x="63" y="103"/>
                  </a:cubicBezTo>
                  <a:cubicBezTo>
                    <a:pt x="65" y="100"/>
                    <a:pt x="66" y="97"/>
                    <a:pt x="66" y="95"/>
                  </a:cubicBezTo>
                  <a:cubicBezTo>
                    <a:pt x="66" y="95"/>
                    <a:pt x="66" y="94"/>
                    <a:pt x="66" y="94"/>
                  </a:cubicBezTo>
                  <a:cubicBezTo>
                    <a:pt x="66" y="93"/>
                    <a:pt x="65" y="91"/>
                    <a:pt x="64" y="90"/>
                  </a:cubicBezTo>
                  <a:cubicBezTo>
                    <a:pt x="49" y="82"/>
                    <a:pt x="38" y="74"/>
                    <a:pt x="37" y="74"/>
                  </a:cubicBezTo>
                  <a:cubicBezTo>
                    <a:pt x="35" y="72"/>
                    <a:pt x="32" y="72"/>
                    <a:pt x="29" y="73"/>
                  </a:cubicBezTo>
                  <a:cubicBezTo>
                    <a:pt x="26" y="74"/>
                    <a:pt x="24" y="76"/>
                    <a:pt x="22" y="79"/>
                  </a:cubicBezTo>
                  <a:cubicBezTo>
                    <a:pt x="22" y="79"/>
                    <a:pt x="20" y="85"/>
                    <a:pt x="16" y="91"/>
                  </a:cubicBezTo>
                  <a:cubicBezTo>
                    <a:pt x="15" y="92"/>
                    <a:pt x="14" y="93"/>
                    <a:pt x="13" y="94"/>
                  </a:cubicBezTo>
                  <a:cubicBezTo>
                    <a:pt x="16" y="87"/>
                    <a:pt x="20" y="75"/>
                    <a:pt x="20" y="66"/>
                  </a:cubicBezTo>
                  <a:cubicBezTo>
                    <a:pt x="20" y="57"/>
                    <a:pt x="16" y="46"/>
                    <a:pt x="13" y="38"/>
                  </a:cubicBezTo>
                  <a:cubicBezTo>
                    <a:pt x="14" y="40"/>
                    <a:pt x="16" y="42"/>
                    <a:pt x="17" y="44"/>
                  </a:cubicBezTo>
                  <a:cubicBezTo>
                    <a:pt x="21" y="49"/>
                    <a:pt x="23" y="54"/>
                    <a:pt x="23" y="54"/>
                  </a:cubicBezTo>
                  <a:cubicBezTo>
                    <a:pt x="24" y="57"/>
                    <a:pt x="27" y="60"/>
                    <a:pt x="29" y="61"/>
                  </a:cubicBezTo>
                  <a:cubicBezTo>
                    <a:pt x="32" y="62"/>
                    <a:pt x="35" y="62"/>
                    <a:pt x="38" y="61"/>
                  </a:cubicBezTo>
                  <a:cubicBezTo>
                    <a:pt x="38" y="60"/>
                    <a:pt x="49" y="55"/>
                    <a:pt x="64" y="50"/>
                  </a:cubicBezTo>
                  <a:cubicBezTo>
                    <a:pt x="65" y="49"/>
                    <a:pt x="66" y="48"/>
                    <a:pt x="66" y="47"/>
                  </a:cubicBezTo>
                  <a:cubicBezTo>
                    <a:pt x="67" y="44"/>
                    <a:pt x="67" y="42"/>
                    <a:pt x="67" y="40"/>
                  </a:cubicBezTo>
                  <a:cubicBezTo>
                    <a:pt x="67" y="37"/>
                    <a:pt x="66" y="34"/>
                    <a:pt x="65" y="30"/>
                  </a:cubicBezTo>
                  <a:cubicBezTo>
                    <a:pt x="68" y="33"/>
                    <a:pt x="72" y="37"/>
                    <a:pt x="76" y="42"/>
                  </a:cubicBezTo>
                  <a:cubicBezTo>
                    <a:pt x="77" y="44"/>
                    <a:pt x="79" y="44"/>
                    <a:pt x="81" y="44"/>
                  </a:cubicBezTo>
                  <a:cubicBezTo>
                    <a:pt x="88" y="41"/>
                    <a:pt x="94" y="39"/>
                    <a:pt x="100" y="38"/>
                  </a:cubicBezTo>
                  <a:cubicBezTo>
                    <a:pt x="101" y="38"/>
                    <a:pt x="101" y="38"/>
                    <a:pt x="102" y="37"/>
                  </a:cubicBezTo>
                  <a:cubicBezTo>
                    <a:pt x="112" y="29"/>
                    <a:pt x="119" y="18"/>
                    <a:pt x="123" y="12"/>
                  </a:cubicBezTo>
                  <a:cubicBezTo>
                    <a:pt x="125" y="17"/>
                    <a:pt x="128" y="25"/>
                    <a:pt x="129" y="31"/>
                  </a:cubicBezTo>
                  <a:cubicBezTo>
                    <a:pt x="129" y="33"/>
                    <a:pt x="131" y="34"/>
                    <a:pt x="132" y="34"/>
                  </a:cubicBezTo>
                  <a:cubicBezTo>
                    <a:pt x="146" y="35"/>
                    <a:pt x="162" y="38"/>
                    <a:pt x="173" y="43"/>
                  </a:cubicBezTo>
                  <a:cubicBezTo>
                    <a:pt x="187" y="49"/>
                    <a:pt x="198" y="61"/>
                    <a:pt x="200" y="62"/>
                  </a:cubicBezTo>
                  <a:cubicBezTo>
                    <a:pt x="200" y="63"/>
                    <a:pt x="199" y="63"/>
                    <a:pt x="199" y="64"/>
                  </a:cubicBezTo>
                  <a:close/>
                  <a:moveTo>
                    <a:pt x="165" y="46"/>
                  </a:moveTo>
                  <a:cubicBezTo>
                    <a:pt x="156" y="46"/>
                    <a:pt x="149" y="53"/>
                    <a:pt x="149" y="62"/>
                  </a:cubicBezTo>
                  <a:cubicBezTo>
                    <a:pt x="149" y="71"/>
                    <a:pt x="156" y="78"/>
                    <a:pt x="165" y="78"/>
                  </a:cubicBezTo>
                  <a:cubicBezTo>
                    <a:pt x="174" y="78"/>
                    <a:pt x="181" y="71"/>
                    <a:pt x="181" y="62"/>
                  </a:cubicBezTo>
                  <a:cubicBezTo>
                    <a:pt x="181" y="53"/>
                    <a:pt x="174" y="46"/>
                    <a:pt x="165" y="46"/>
                  </a:cubicBezTo>
                  <a:close/>
                  <a:moveTo>
                    <a:pt x="165" y="70"/>
                  </a:moveTo>
                  <a:cubicBezTo>
                    <a:pt x="161" y="70"/>
                    <a:pt x="157" y="66"/>
                    <a:pt x="157" y="62"/>
                  </a:cubicBezTo>
                  <a:cubicBezTo>
                    <a:pt x="157" y="58"/>
                    <a:pt x="161" y="54"/>
                    <a:pt x="165" y="54"/>
                  </a:cubicBezTo>
                  <a:cubicBezTo>
                    <a:pt x="169" y="54"/>
                    <a:pt x="173" y="58"/>
                    <a:pt x="173" y="62"/>
                  </a:cubicBezTo>
                  <a:cubicBezTo>
                    <a:pt x="173" y="66"/>
                    <a:pt x="169" y="70"/>
                    <a:pt x="165" y="70"/>
                  </a:cubicBezTo>
                  <a:close/>
                  <a:moveTo>
                    <a:pt x="143" y="52"/>
                  </a:moveTo>
                  <a:cubicBezTo>
                    <a:pt x="135" y="49"/>
                    <a:pt x="135" y="49"/>
                    <a:pt x="135" y="49"/>
                  </a:cubicBezTo>
                  <a:cubicBezTo>
                    <a:pt x="134" y="53"/>
                    <a:pt x="133" y="58"/>
                    <a:pt x="133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6" y="81"/>
                    <a:pt x="144" y="91"/>
                    <a:pt x="156" y="9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44" y="82"/>
                    <a:pt x="137" y="66"/>
                    <a:pt x="143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5377529" y="3781860"/>
            <a:ext cx="616220" cy="616220"/>
            <a:chOff x="3853529" y="3781860"/>
            <a:chExt cx="616220" cy="616220"/>
          </a:xfrm>
        </p:grpSpPr>
        <p:sp>
          <p:nvSpPr>
            <p:cNvPr id="158" name="Oval 575"/>
            <p:cNvSpPr>
              <a:spLocks noChangeArrowheads="1"/>
            </p:cNvSpPr>
            <p:nvPr/>
          </p:nvSpPr>
          <p:spPr bwMode="auto">
            <a:xfrm>
              <a:off x="3853529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674"/>
            <p:cNvSpPr>
              <a:spLocks noEditPoints="1"/>
            </p:cNvSpPr>
            <p:nvPr/>
          </p:nvSpPr>
          <p:spPr bwMode="auto">
            <a:xfrm>
              <a:off x="3990166" y="3927545"/>
              <a:ext cx="342043" cy="342043"/>
            </a:xfrm>
            <a:custGeom>
              <a:avLst/>
              <a:gdLst>
                <a:gd name="T0" fmla="*/ 80 w 160"/>
                <a:gd name="T1" fmla="*/ 13 h 160"/>
                <a:gd name="T2" fmla="*/ 0 w 160"/>
                <a:gd name="T3" fmla="*/ 47 h 160"/>
                <a:gd name="T4" fmla="*/ 80 w 160"/>
                <a:gd name="T5" fmla="*/ 160 h 160"/>
                <a:gd name="T6" fmla="*/ 160 w 160"/>
                <a:gd name="T7" fmla="*/ 47 h 160"/>
                <a:gd name="T8" fmla="*/ 80 w 160"/>
                <a:gd name="T9" fmla="*/ 151 h 160"/>
                <a:gd name="T10" fmla="*/ 47 w 160"/>
                <a:gd name="T11" fmla="*/ 8 h 160"/>
                <a:gd name="T12" fmla="*/ 83 w 160"/>
                <a:gd name="T13" fmla="*/ 21 h 160"/>
                <a:gd name="T14" fmla="*/ 152 w 160"/>
                <a:gd name="T15" fmla="*/ 47 h 160"/>
                <a:gd name="T16" fmla="*/ 130 w 160"/>
                <a:gd name="T17" fmla="*/ 69 h 160"/>
                <a:gd name="T18" fmla="*/ 114 w 160"/>
                <a:gd name="T19" fmla="*/ 38 h 160"/>
                <a:gd name="T20" fmla="*/ 108 w 160"/>
                <a:gd name="T21" fmla="*/ 37 h 160"/>
                <a:gd name="T22" fmla="*/ 100 w 160"/>
                <a:gd name="T23" fmla="*/ 32 h 160"/>
                <a:gd name="T24" fmla="*/ 64 w 160"/>
                <a:gd name="T25" fmla="*/ 28 h 160"/>
                <a:gd name="T26" fmla="*/ 60 w 160"/>
                <a:gd name="T27" fmla="*/ 41 h 160"/>
                <a:gd name="T28" fmla="*/ 49 w 160"/>
                <a:gd name="T29" fmla="*/ 36 h 160"/>
                <a:gd name="T30" fmla="*/ 30 w 160"/>
                <a:gd name="T31" fmla="*/ 66 h 160"/>
                <a:gd name="T32" fmla="*/ 40 w 160"/>
                <a:gd name="T33" fmla="*/ 76 h 160"/>
                <a:gd name="T34" fmla="*/ 30 w 160"/>
                <a:gd name="T35" fmla="*/ 86 h 160"/>
                <a:gd name="T36" fmla="*/ 49 w 160"/>
                <a:gd name="T37" fmla="*/ 116 h 160"/>
                <a:gd name="T38" fmla="*/ 60 w 160"/>
                <a:gd name="T39" fmla="*/ 111 h 160"/>
                <a:gd name="T40" fmla="*/ 64 w 160"/>
                <a:gd name="T41" fmla="*/ 124 h 160"/>
                <a:gd name="T42" fmla="*/ 100 w 160"/>
                <a:gd name="T43" fmla="*/ 120 h 160"/>
                <a:gd name="T44" fmla="*/ 108 w 160"/>
                <a:gd name="T45" fmla="*/ 115 h 160"/>
                <a:gd name="T46" fmla="*/ 114 w 160"/>
                <a:gd name="T47" fmla="*/ 114 h 160"/>
                <a:gd name="T48" fmla="*/ 130 w 160"/>
                <a:gd name="T49" fmla="*/ 83 h 160"/>
                <a:gd name="T50" fmla="*/ 120 w 160"/>
                <a:gd name="T51" fmla="*/ 76 h 160"/>
                <a:gd name="T52" fmla="*/ 130 w 160"/>
                <a:gd name="T53" fmla="*/ 69 h 160"/>
                <a:gd name="T54" fmla="*/ 108 w 160"/>
                <a:gd name="T55" fmla="*/ 76 h 160"/>
                <a:gd name="T56" fmla="*/ 121 w 160"/>
                <a:gd name="T57" fmla="*/ 86 h 160"/>
                <a:gd name="T58" fmla="*/ 98 w 160"/>
                <a:gd name="T59" fmla="*/ 100 h 160"/>
                <a:gd name="T60" fmla="*/ 92 w 160"/>
                <a:gd name="T61" fmla="*/ 104 h 160"/>
                <a:gd name="T62" fmla="*/ 68 w 160"/>
                <a:gd name="T63" fmla="*/ 116 h 160"/>
                <a:gd name="T64" fmla="*/ 66 w 160"/>
                <a:gd name="T65" fmla="*/ 100 h 160"/>
                <a:gd name="T66" fmla="*/ 51 w 160"/>
                <a:gd name="T67" fmla="*/ 106 h 160"/>
                <a:gd name="T68" fmla="*/ 50 w 160"/>
                <a:gd name="T69" fmla="*/ 79 h 160"/>
                <a:gd name="T70" fmla="*/ 50 w 160"/>
                <a:gd name="T71" fmla="*/ 73 h 160"/>
                <a:gd name="T72" fmla="*/ 51 w 160"/>
                <a:gd name="T73" fmla="*/ 46 h 160"/>
                <a:gd name="T74" fmla="*/ 66 w 160"/>
                <a:gd name="T75" fmla="*/ 52 h 160"/>
                <a:gd name="T76" fmla="*/ 68 w 160"/>
                <a:gd name="T77" fmla="*/ 36 h 160"/>
                <a:gd name="T78" fmla="*/ 92 w 160"/>
                <a:gd name="T79" fmla="*/ 48 h 160"/>
                <a:gd name="T80" fmla="*/ 98 w 160"/>
                <a:gd name="T81" fmla="*/ 52 h 160"/>
                <a:gd name="T82" fmla="*/ 121 w 160"/>
                <a:gd name="T83" fmla="*/ 66 h 160"/>
                <a:gd name="T84" fmla="*/ 84 w 160"/>
                <a:gd name="T85" fmla="*/ 56 h 160"/>
                <a:gd name="T86" fmla="*/ 76 w 160"/>
                <a:gd name="T87" fmla="*/ 72 h 160"/>
                <a:gd name="T88" fmla="*/ 60 w 160"/>
                <a:gd name="T89" fmla="*/ 80 h 160"/>
                <a:gd name="T90" fmla="*/ 76 w 160"/>
                <a:gd name="T91" fmla="*/ 96 h 160"/>
                <a:gd name="T92" fmla="*/ 84 w 160"/>
                <a:gd name="T93" fmla="*/ 80 h 160"/>
                <a:gd name="T94" fmla="*/ 100 w 160"/>
                <a:gd name="T95" fmla="*/ 72 h 160"/>
                <a:gd name="T96" fmla="*/ 84 w 160"/>
                <a:gd name="T97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13" y="0"/>
                  </a:moveTo>
                  <a:cubicBezTo>
                    <a:pt x="100" y="0"/>
                    <a:pt x="89" y="5"/>
                    <a:pt x="80" y="13"/>
                  </a:cubicBezTo>
                  <a:cubicBezTo>
                    <a:pt x="71" y="5"/>
                    <a:pt x="60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14"/>
                    <a:pt x="75" y="158"/>
                    <a:pt x="78" y="159"/>
                  </a:cubicBezTo>
                  <a:cubicBezTo>
                    <a:pt x="79" y="160"/>
                    <a:pt x="79" y="160"/>
                    <a:pt x="80" y="160"/>
                  </a:cubicBezTo>
                  <a:cubicBezTo>
                    <a:pt x="81" y="160"/>
                    <a:pt x="81" y="160"/>
                    <a:pt x="82" y="159"/>
                  </a:cubicBezTo>
                  <a:cubicBezTo>
                    <a:pt x="85" y="158"/>
                    <a:pt x="160" y="114"/>
                    <a:pt x="160" y="47"/>
                  </a:cubicBezTo>
                  <a:cubicBezTo>
                    <a:pt x="160" y="21"/>
                    <a:pt x="139" y="0"/>
                    <a:pt x="113" y="0"/>
                  </a:cubicBezTo>
                  <a:close/>
                  <a:moveTo>
                    <a:pt x="80" y="151"/>
                  </a:moveTo>
                  <a:cubicBezTo>
                    <a:pt x="68" y="144"/>
                    <a:pt x="8" y="104"/>
                    <a:pt x="8" y="47"/>
                  </a:cubicBezTo>
                  <a:cubicBezTo>
                    <a:pt x="8" y="26"/>
                    <a:pt x="26" y="8"/>
                    <a:pt x="47" y="8"/>
                  </a:cubicBezTo>
                  <a:cubicBezTo>
                    <a:pt x="59" y="8"/>
                    <a:pt x="69" y="13"/>
                    <a:pt x="77" y="21"/>
                  </a:cubicBezTo>
                  <a:cubicBezTo>
                    <a:pt x="79" y="23"/>
                    <a:pt x="81" y="23"/>
                    <a:pt x="83" y="21"/>
                  </a:cubicBezTo>
                  <a:cubicBezTo>
                    <a:pt x="91" y="13"/>
                    <a:pt x="101" y="8"/>
                    <a:pt x="113" y="8"/>
                  </a:cubicBezTo>
                  <a:cubicBezTo>
                    <a:pt x="134" y="8"/>
                    <a:pt x="152" y="26"/>
                    <a:pt x="152" y="47"/>
                  </a:cubicBezTo>
                  <a:cubicBezTo>
                    <a:pt x="152" y="104"/>
                    <a:pt x="92" y="144"/>
                    <a:pt x="80" y="151"/>
                  </a:cubicBezTo>
                  <a:close/>
                  <a:moveTo>
                    <a:pt x="130" y="69"/>
                  </a:moveTo>
                  <a:cubicBezTo>
                    <a:pt x="130" y="68"/>
                    <a:pt x="130" y="67"/>
                    <a:pt x="130" y="66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7"/>
                    <a:pt x="112" y="37"/>
                    <a:pt x="111" y="36"/>
                  </a:cubicBezTo>
                  <a:cubicBezTo>
                    <a:pt x="110" y="36"/>
                    <a:pt x="109" y="36"/>
                    <a:pt x="108" y="37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0"/>
                    <a:pt x="98" y="28"/>
                    <a:pt x="9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2" y="28"/>
                    <a:pt x="60" y="30"/>
                    <a:pt x="60" y="3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0" y="36"/>
                    <a:pt x="49" y="36"/>
                  </a:cubicBezTo>
                  <a:cubicBezTo>
                    <a:pt x="48" y="37"/>
                    <a:pt x="47" y="37"/>
                    <a:pt x="46" y="3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8"/>
                    <a:pt x="30" y="70"/>
                    <a:pt x="32" y="71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82"/>
                    <a:pt x="29" y="84"/>
                    <a:pt x="30" y="86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7" y="115"/>
                    <a:pt x="48" y="115"/>
                    <a:pt x="49" y="116"/>
                  </a:cubicBezTo>
                  <a:cubicBezTo>
                    <a:pt x="50" y="116"/>
                    <a:pt x="51" y="116"/>
                    <a:pt x="52" y="115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2"/>
                    <a:pt x="62" y="124"/>
                    <a:pt x="64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8" y="124"/>
                    <a:pt x="100" y="122"/>
                    <a:pt x="100" y="12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9" y="116"/>
                    <a:pt x="110" y="116"/>
                    <a:pt x="111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5"/>
                    <a:pt x="130" y="84"/>
                    <a:pt x="130" y="83"/>
                  </a:cubicBezTo>
                  <a:cubicBezTo>
                    <a:pt x="130" y="82"/>
                    <a:pt x="129" y="81"/>
                    <a:pt x="128" y="81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1"/>
                    <a:pt x="130" y="70"/>
                    <a:pt x="130" y="69"/>
                  </a:cubicBezTo>
                  <a:close/>
                  <a:moveTo>
                    <a:pt x="110" y="73"/>
                  </a:moveTo>
                  <a:cubicBezTo>
                    <a:pt x="109" y="73"/>
                    <a:pt x="108" y="75"/>
                    <a:pt x="108" y="76"/>
                  </a:cubicBezTo>
                  <a:cubicBezTo>
                    <a:pt x="108" y="77"/>
                    <a:pt x="109" y="79"/>
                    <a:pt x="110" y="79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5" y="100"/>
                    <a:pt x="94" y="100"/>
                  </a:cubicBezTo>
                  <a:cubicBezTo>
                    <a:pt x="93" y="101"/>
                    <a:pt x="92" y="102"/>
                    <a:pt x="92" y="104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2"/>
                    <a:pt x="67" y="101"/>
                    <a:pt x="66" y="100"/>
                  </a:cubicBezTo>
                  <a:cubicBezTo>
                    <a:pt x="65" y="100"/>
                    <a:pt x="63" y="100"/>
                    <a:pt x="62" y="100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9"/>
                    <a:pt x="52" y="77"/>
                    <a:pt x="52" y="76"/>
                  </a:cubicBezTo>
                  <a:cubicBezTo>
                    <a:pt x="52" y="75"/>
                    <a:pt x="51" y="73"/>
                    <a:pt x="50" y="7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5" y="52"/>
                    <a:pt x="66" y="52"/>
                  </a:cubicBezTo>
                  <a:cubicBezTo>
                    <a:pt x="67" y="51"/>
                    <a:pt x="68" y="50"/>
                    <a:pt x="68" y="48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50"/>
                    <a:pt x="93" y="51"/>
                    <a:pt x="94" y="52"/>
                  </a:cubicBezTo>
                  <a:cubicBezTo>
                    <a:pt x="95" y="52"/>
                    <a:pt x="97" y="52"/>
                    <a:pt x="98" y="52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21" y="66"/>
                    <a:pt x="121" y="66"/>
                    <a:pt x="121" y="66"/>
                  </a:cubicBezTo>
                  <a:lnTo>
                    <a:pt x="110" y="73"/>
                  </a:lnTo>
                  <a:close/>
                  <a:moveTo>
                    <a:pt x="84" y="56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84" y="72"/>
                    <a:pt x="84" y="72"/>
                    <a:pt x="84" y="72"/>
                  </a:cubicBezTo>
                  <a:lnTo>
                    <a:pt x="84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2" name="Grupa 21"/>
          <p:cNvGrpSpPr/>
          <p:nvPr/>
        </p:nvGrpSpPr>
        <p:grpSpPr>
          <a:xfrm>
            <a:off x="4555903" y="3781860"/>
            <a:ext cx="616220" cy="616220"/>
            <a:chOff x="3031903" y="3781860"/>
            <a:chExt cx="616220" cy="616220"/>
          </a:xfrm>
        </p:grpSpPr>
        <p:sp>
          <p:nvSpPr>
            <p:cNvPr id="161" name="Oval 573"/>
            <p:cNvSpPr>
              <a:spLocks noChangeArrowheads="1"/>
            </p:cNvSpPr>
            <p:nvPr/>
          </p:nvSpPr>
          <p:spPr bwMode="auto">
            <a:xfrm>
              <a:off x="3031903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693"/>
            <p:cNvSpPr>
              <a:spLocks noEditPoints="1"/>
            </p:cNvSpPr>
            <p:nvPr/>
          </p:nvSpPr>
          <p:spPr bwMode="auto">
            <a:xfrm>
              <a:off x="3194780" y="3875967"/>
              <a:ext cx="290465" cy="393621"/>
            </a:xfrm>
            <a:custGeom>
              <a:avLst/>
              <a:gdLst>
                <a:gd name="T0" fmla="*/ 68 w 136"/>
                <a:gd name="T1" fmla="*/ 0 h 184"/>
                <a:gd name="T2" fmla="*/ 0 w 136"/>
                <a:gd name="T3" fmla="*/ 28 h 184"/>
                <a:gd name="T4" fmla="*/ 124 w 136"/>
                <a:gd name="T5" fmla="*/ 184 h 184"/>
                <a:gd name="T6" fmla="*/ 124 w 136"/>
                <a:gd name="T7" fmla="*/ 16 h 184"/>
                <a:gd name="T8" fmla="*/ 57 w 136"/>
                <a:gd name="T9" fmla="*/ 16 h 184"/>
                <a:gd name="T10" fmla="*/ 96 w 136"/>
                <a:gd name="T11" fmla="*/ 24 h 184"/>
                <a:gd name="T12" fmla="*/ 87 w 136"/>
                <a:gd name="T13" fmla="*/ 33 h 184"/>
                <a:gd name="T14" fmla="*/ 76 w 136"/>
                <a:gd name="T15" fmla="*/ 38 h 184"/>
                <a:gd name="T16" fmla="*/ 60 w 136"/>
                <a:gd name="T17" fmla="*/ 38 h 184"/>
                <a:gd name="T18" fmla="*/ 52 w 136"/>
                <a:gd name="T19" fmla="*/ 32 h 184"/>
                <a:gd name="T20" fmla="*/ 40 w 136"/>
                <a:gd name="T21" fmla="*/ 34 h 184"/>
                <a:gd name="T22" fmla="*/ 44 w 136"/>
                <a:gd name="T23" fmla="*/ 48 h 184"/>
                <a:gd name="T24" fmla="*/ 52 w 136"/>
                <a:gd name="T25" fmla="*/ 42 h 184"/>
                <a:gd name="T26" fmla="*/ 63 w 136"/>
                <a:gd name="T27" fmla="*/ 47 h 184"/>
                <a:gd name="T28" fmla="*/ 79 w 136"/>
                <a:gd name="T29" fmla="*/ 47 h 184"/>
                <a:gd name="T30" fmla="*/ 95 w 136"/>
                <a:gd name="T31" fmla="*/ 47 h 184"/>
                <a:gd name="T32" fmla="*/ 112 w 136"/>
                <a:gd name="T33" fmla="*/ 44 h 184"/>
                <a:gd name="T34" fmla="*/ 88 w 136"/>
                <a:gd name="T35" fmla="*/ 140 h 184"/>
                <a:gd name="T36" fmla="*/ 24 w 136"/>
                <a:gd name="T37" fmla="*/ 156 h 184"/>
                <a:gd name="T38" fmla="*/ 34 w 136"/>
                <a:gd name="T39" fmla="*/ 40 h 184"/>
                <a:gd name="T40" fmla="*/ 96 w 136"/>
                <a:gd name="T41" fmla="*/ 154 h 184"/>
                <a:gd name="T42" fmla="*/ 128 w 136"/>
                <a:gd name="T43" fmla="*/ 172 h 184"/>
                <a:gd name="T44" fmla="*/ 8 w 136"/>
                <a:gd name="T45" fmla="*/ 172 h 184"/>
                <a:gd name="T46" fmla="*/ 32 w 136"/>
                <a:gd name="T47" fmla="*/ 24 h 184"/>
                <a:gd name="T48" fmla="*/ 16 w 136"/>
                <a:gd name="T49" fmla="*/ 44 h 184"/>
                <a:gd name="T50" fmla="*/ 92 w 136"/>
                <a:gd name="T51" fmla="*/ 168 h 184"/>
                <a:gd name="T52" fmla="*/ 119 w 136"/>
                <a:gd name="T53" fmla="*/ 143 h 184"/>
                <a:gd name="T54" fmla="*/ 120 w 136"/>
                <a:gd name="T55" fmla="*/ 140 h 184"/>
                <a:gd name="T56" fmla="*/ 108 w 136"/>
                <a:gd name="T57" fmla="*/ 32 h 184"/>
                <a:gd name="T58" fmla="*/ 124 w 136"/>
                <a:gd name="T59" fmla="*/ 24 h 184"/>
                <a:gd name="T60" fmla="*/ 44 w 136"/>
                <a:gd name="T61" fmla="*/ 84 h 184"/>
                <a:gd name="T62" fmla="*/ 57 w 136"/>
                <a:gd name="T63" fmla="*/ 61 h 184"/>
                <a:gd name="T64" fmla="*/ 33 w 136"/>
                <a:gd name="T65" fmla="*/ 75 h 184"/>
                <a:gd name="T66" fmla="*/ 100 w 136"/>
                <a:gd name="T67" fmla="*/ 72 h 184"/>
                <a:gd name="T68" fmla="*/ 100 w 136"/>
                <a:gd name="T69" fmla="*/ 80 h 184"/>
                <a:gd name="T70" fmla="*/ 47 w 136"/>
                <a:gd name="T71" fmla="*/ 107 h 184"/>
                <a:gd name="T72" fmla="*/ 44 w 136"/>
                <a:gd name="T73" fmla="*/ 98 h 184"/>
                <a:gd name="T74" fmla="*/ 41 w 136"/>
                <a:gd name="T75" fmla="*/ 107 h 184"/>
                <a:gd name="T76" fmla="*/ 68 w 136"/>
                <a:gd name="T77" fmla="*/ 96 h 184"/>
                <a:gd name="T78" fmla="*/ 100 w 136"/>
                <a:gd name="T79" fmla="*/ 96 h 184"/>
                <a:gd name="T80" fmla="*/ 63 w 136"/>
                <a:gd name="T81" fmla="*/ 115 h 184"/>
                <a:gd name="T82" fmla="*/ 39 w 136"/>
                <a:gd name="T83" fmla="*/ 117 h 184"/>
                <a:gd name="T84" fmla="*/ 44 w 136"/>
                <a:gd name="T85" fmla="*/ 132 h 184"/>
                <a:gd name="T86" fmla="*/ 68 w 136"/>
                <a:gd name="T87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6" y="7"/>
                    <a:pt x="78" y="0"/>
                    <a:pt x="68" y="0"/>
                  </a:cubicBezTo>
                  <a:cubicBezTo>
                    <a:pt x="58" y="0"/>
                    <a:pt x="50" y="7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68" y="8"/>
                  </a:moveTo>
                  <a:cubicBezTo>
                    <a:pt x="73" y="8"/>
                    <a:pt x="78" y="11"/>
                    <a:pt x="79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1"/>
                    <a:pt x="63" y="8"/>
                    <a:pt x="68" y="8"/>
                  </a:cubicBezTo>
                  <a:close/>
                  <a:moveTo>
                    <a:pt x="40" y="24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5" y="32"/>
                    <a:pt x="84" y="32"/>
                  </a:cubicBezTo>
                  <a:cubicBezTo>
                    <a:pt x="83" y="32"/>
                    <a:pt x="82" y="32"/>
                    <a:pt x="81" y="33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69" y="32"/>
                    <a:pt x="67" y="32"/>
                    <a:pt x="65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0" y="32"/>
                    <a:pt x="49" y="33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40" y="24"/>
                  </a:lnTo>
                  <a:close/>
                  <a:moveTo>
                    <a:pt x="41" y="47"/>
                  </a:moveTo>
                  <a:cubicBezTo>
                    <a:pt x="42" y="48"/>
                    <a:pt x="43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6" y="48"/>
                    <a:pt x="47" y="47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1" y="48"/>
                    <a:pt x="62" y="48"/>
                    <a:pt x="63" y="47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5" y="48"/>
                    <a:pt x="77" y="48"/>
                    <a:pt x="79" y="47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1" y="48"/>
                    <a:pt x="93" y="48"/>
                    <a:pt x="95" y="4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42"/>
                    <a:pt x="112" y="44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0" y="136"/>
                    <a:pt x="88" y="138"/>
                    <a:pt x="88" y="14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6" y="160"/>
                    <a:pt x="24" y="158"/>
                    <a:pt x="24" y="15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6" y="40"/>
                    <a:pt x="28" y="40"/>
                  </a:cubicBezTo>
                  <a:cubicBezTo>
                    <a:pt x="34" y="40"/>
                    <a:pt x="34" y="40"/>
                    <a:pt x="34" y="40"/>
                  </a:cubicBezTo>
                  <a:lnTo>
                    <a:pt x="41" y="47"/>
                  </a:lnTo>
                  <a:close/>
                  <a:moveTo>
                    <a:pt x="106" y="14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44"/>
                    <a:pt x="96" y="144"/>
                    <a:pt x="96" y="144"/>
                  </a:cubicBezTo>
                  <a:lnTo>
                    <a:pt x="106" y="144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1" y="32"/>
                    <a:pt x="16" y="37"/>
                    <a:pt x="16" y="44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63"/>
                    <a:pt x="21" y="168"/>
                    <a:pt x="28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3" y="168"/>
                    <a:pt x="93" y="168"/>
                    <a:pt x="94" y="168"/>
                  </a:cubicBezTo>
                  <a:cubicBezTo>
                    <a:pt x="94" y="167"/>
                    <a:pt x="94" y="167"/>
                    <a:pt x="95" y="167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19" y="142"/>
                    <a:pt x="119" y="142"/>
                    <a:pt x="120" y="142"/>
                  </a:cubicBezTo>
                  <a:cubicBezTo>
                    <a:pt x="120" y="142"/>
                    <a:pt x="120" y="141"/>
                    <a:pt x="120" y="141"/>
                  </a:cubicBezTo>
                  <a:cubicBezTo>
                    <a:pt x="120" y="141"/>
                    <a:pt x="120" y="141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37"/>
                    <a:pt x="115" y="32"/>
                    <a:pt x="108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172"/>
                  </a:lnTo>
                  <a:close/>
                  <a:moveTo>
                    <a:pt x="44" y="84"/>
                  </a:moveTo>
                  <a:cubicBezTo>
                    <a:pt x="45" y="84"/>
                    <a:pt x="46" y="84"/>
                    <a:pt x="47" y="83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3" y="84"/>
                    <a:pt x="44" y="84"/>
                  </a:cubicBezTo>
                  <a:close/>
                  <a:moveTo>
                    <a:pt x="100" y="72"/>
                  </a:moveTo>
                  <a:cubicBezTo>
                    <a:pt x="68" y="72"/>
                    <a:pt x="68" y="72"/>
                    <a:pt x="68" y="7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lnTo>
                    <a:pt x="100" y="72"/>
                  </a:lnTo>
                  <a:close/>
                  <a:moveTo>
                    <a:pt x="44" y="108"/>
                  </a:moveTo>
                  <a:cubicBezTo>
                    <a:pt x="45" y="108"/>
                    <a:pt x="46" y="108"/>
                    <a:pt x="47" y="107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2" y="108"/>
                    <a:pt x="43" y="108"/>
                    <a:pt x="44" y="108"/>
                  </a:cubicBezTo>
                  <a:close/>
                  <a:moveTo>
                    <a:pt x="100" y="96"/>
                  </a:moveTo>
                  <a:cubicBezTo>
                    <a:pt x="68" y="96"/>
                    <a:pt x="68" y="96"/>
                    <a:pt x="68" y="9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lnTo>
                    <a:pt x="100" y="96"/>
                  </a:lnTo>
                  <a:close/>
                  <a:moveTo>
                    <a:pt x="44" y="132"/>
                  </a:moveTo>
                  <a:cubicBezTo>
                    <a:pt x="45" y="132"/>
                    <a:pt x="46" y="132"/>
                    <a:pt x="47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2" y="132"/>
                    <a:pt x="43" y="132"/>
                    <a:pt x="44" y="132"/>
                  </a:cubicBezTo>
                  <a:close/>
                  <a:moveTo>
                    <a:pt x="100" y="120"/>
                  </a:moveTo>
                  <a:cubicBezTo>
                    <a:pt x="68" y="120"/>
                    <a:pt x="68" y="120"/>
                    <a:pt x="68" y="120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100" y="128"/>
                    <a:pt x="100" y="128"/>
                    <a:pt x="100" y="128"/>
                  </a:cubicBezTo>
                  <a:lnTo>
                    <a:pt x="10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1" name="Grupa 20"/>
          <p:cNvGrpSpPr/>
          <p:nvPr/>
        </p:nvGrpSpPr>
        <p:grpSpPr>
          <a:xfrm>
            <a:off x="2912650" y="3781860"/>
            <a:ext cx="616220" cy="616220"/>
            <a:chOff x="1388650" y="3781860"/>
            <a:chExt cx="616220" cy="616220"/>
          </a:xfrm>
        </p:grpSpPr>
        <p:sp>
          <p:nvSpPr>
            <p:cNvPr id="164" name="Oval 569"/>
            <p:cNvSpPr>
              <a:spLocks noChangeArrowheads="1"/>
            </p:cNvSpPr>
            <p:nvPr/>
          </p:nvSpPr>
          <p:spPr bwMode="auto">
            <a:xfrm>
              <a:off x="1388650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706"/>
            <p:cNvSpPr>
              <a:spLocks noEditPoints="1"/>
            </p:cNvSpPr>
            <p:nvPr/>
          </p:nvSpPr>
          <p:spPr bwMode="auto">
            <a:xfrm>
              <a:off x="1517142" y="3858774"/>
              <a:ext cx="359235" cy="410813"/>
            </a:xfrm>
            <a:custGeom>
              <a:avLst/>
              <a:gdLst>
                <a:gd name="T0" fmla="*/ 156 w 168"/>
                <a:gd name="T1" fmla="*/ 153 h 192"/>
                <a:gd name="T2" fmla="*/ 160 w 168"/>
                <a:gd name="T3" fmla="*/ 107 h 192"/>
                <a:gd name="T4" fmla="*/ 144 w 168"/>
                <a:gd name="T5" fmla="*/ 84 h 192"/>
                <a:gd name="T6" fmla="*/ 88 w 168"/>
                <a:gd name="T7" fmla="*/ 40 h 192"/>
                <a:gd name="T8" fmla="*/ 116 w 168"/>
                <a:gd name="T9" fmla="*/ 30 h 192"/>
                <a:gd name="T10" fmla="*/ 115 w 168"/>
                <a:gd name="T11" fmla="*/ 15 h 192"/>
                <a:gd name="T12" fmla="*/ 88 w 168"/>
                <a:gd name="T13" fmla="*/ 8 h 192"/>
                <a:gd name="T14" fmla="*/ 80 w 168"/>
                <a:gd name="T15" fmla="*/ 40 h 192"/>
                <a:gd name="T16" fmla="*/ 24 w 168"/>
                <a:gd name="T17" fmla="*/ 84 h 192"/>
                <a:gd name="T18" fmla="*/ 8 w 168"/>
                <a:gd name="T19" fmla="*/ 107 h 192"/>
                <a:gd name="T20" fmla="*/ 12 w 168"/>
                <a:gd name="T21" fmla="*/ 153 h 192"/>
                <a:gd name="T22" fmla="*/ 0 w 168"/>
                <a:gd name="T23" fmla="*/ 180 h 192"/>
                <a:gd name="T24" fmla="*/ 8 w 168"/>
                <a:gd name="T25" fmla="*/ 180 h 192"/>
                <a:gd name="T26" fmla="*/ 160 w 168"/>
                <a:gd name="T27" fmla="*/ 180 h 192"/>
                <a:gd name="T28" fmla="*/ 168 w 168"/>
                <a:gd name="T29" fmla="*/ 180 h 192"/>
                <a:gd name="T30" fmla="*/ 102 w 168"/>
                <a:gd name="T31" fmla="*/ 16 h 192"/>
                <a:gd name="T32" fmla="*/ 102 w 168"/>
                <a:gd name="T33" fmla="*/ 24 h 192"/>
                <a:gd name="T34" fmla="*/ 40 w 168"/>
                <a:gd name="T35" fmla="*/ 76 h 192"/>
                <a:gd name="T36" fmla="*/ 49 w 168"/>
                <a:gd name="T37" fmla="*/ 68 h 192"/>
                <a:gd name="T38" fmla="*/ 108 w 168"/>
                <a:gd name="T39" fmla="*/ 68 h 192"/>
                <a:gd name="T40" fmla="*/ 136 w 168"/>
                <a:gd name="T41" fmla="*/ 84 h 192"/>
                <a:gd name="T42" fmla="*/ 32 w 168"/>
                <a:gd name="T43" fmla="*/ 168 h 192"/>
                <a:gd name="T44" fmla="*/ 32 w 168"/>
                <a:gd name="T45" fmla="*/ 160 h 192"/>
                <a:gd name="T46" fmla="*/ 20 w 168"/>
                <a:gd name="T47" fmla="*/ 124 h 192"/>
                <a:gd name="T48" fmla="*/ 20 w 168"/>
                <a:gd name="T49" fmla="*/ 152 h 192"/>
                <a:gd name="T50" fmla="*/ 32 w 168"/>
                <a:gd name="T51" fmla="*/ 108 h 192"/>
                <a:gd name="T52" fmla="*/ 52 w 168"/>
                <a:gd name="T53" fmla="*/ 153 h 192"/>
                <a:gd name="T54" fmla="*/ 40 w 168"/>
                <a:gd name="T55" fmla="*/ 168 h 192"/>
                <a:gd name="T56" fmla="*/ 36 w 168"/>
                <a:gd name="T57" fmla="*/ 123 h 192"/>
                <a:gd name="T58" fmla="*/ 48 w 168"/>
                <a:gd name="T59" fmla="*/ 108 h 192"/>
                <a:gd name="T60" fmla="*/ 52 w 168"/>
                <a:gd name="T61" fmla="*/ 153 h 192"/>
                <a:gd name="T62" fmla="*/ 56 w 168"/>
                <a:gd name="T63" fmla="*/ 160 h 192"/>
                <a:gd name="T64" fmla="*/ 60 w 168"/>
                <a:gd name="T65" fmla="*/ 152 h 192"/>
                <a:gd name="T66" fmla="*/ 68 w 168"/>
                <a:gd name="T67" fmla="*/ 152 h 192"/>
                <a:gd name="T68" fmla="*/ 56 w 168"/>
                <a:gd name="T69" fmla="*/ 108 h 192"/>
                <a:gd name="T70" fmla="*/ 56 w 168"/>
                <a:gd name="T71" fmla="*/ 116 h 192"/>
                <a:gd name="T72" fmla="*/ 88 w 168"/>
                <a:gd name="T73" fmla="*/ 168 h 192"/>
                <a:gd name="T74" fmla="*/ 76 w 168"/>
                <a:gd name="T75" fmla="*/ 153 h 192"/>
                <a:gd name="T76" fmla="*/ 80 w 168"/>
                <a:gd name="T77" fmla="*/ 108 h 192"/>
                <a:gd name="T78" fmla="*/ 92 w 168"/>
                <a:gd name="T79" fmla="*/ 123 h 192"/>
                <a:gd name="T80" fmla="*/ 96 w 168"/>
                <a:gd name="T81" fmla="*/ 168 h 192"/>
                <a:gd name="T82" fmla="*/ 112 w 168"/>
                <a:gd name="T83" fmla="*/ 168 h 192"/>
                <a:gd name="T84" fmla="*/ 108 w 168"/>
                <a:gd name="T85" fmla="*/ 124 h 192"/>
                <a:gd name="T86" fmla="*/ 96 w 168"/>
                <a:gd name="T87" fmla="*/ 116 h 192"/>
                <a:gd name="T88" fmla="*/ 112 w 168"/>
                <a:gd name="T89" fmla="*/ 116 h 192"/>
                <a:gd name="T90" fmla="*/ 128 w 168"/>
                <a:gd name="T91" fmla="*/ 160 h 192"/>
                <a:gd name="T92" fmla="*/ 120 w 168"/>
                <a:gd name="T93" fmla="*/ 160 h 192"/>
                <a:gd name="T94" fmla="*/ 120 w 168"/>
                <a:gd name="T95" fmla="*/ 116 h 192"/>
                <a:gd name="T96" fmla="*/ 128 w 168"/>
                <a:gd name="T97" fmla="*/ 116 h 192"/>
                <a:gd name="T98" fmla="*/ 152 w 168"/>
                <a:gd name="T99" fmla="*/ 168 h 192"/>
                <a:gd name="T100" fmla="*/ 152 w 168"/>
                <a:gd name="T101" fmla="*/ 160 h 192"/>
                <a:gd name="T102" fmla="*/ 140 w 168"/>
                <a:gd name="T103" fmla="*/ 124 h 192"/>
                <a:gd name="T104" fmla="*/ 140 w 168"/>
                <a:gd name="T105" fmla="*/ 152 h 192"/>
                <a:gd name="T106" fmla="*/ 152 w 168"/>
                <a:gd name="T107" fmla="*/ 108 h 192"/>
                <a:gd name="T108" fmla="*/ 12 w 168"/>
                <a:gd name="T109" fmla="*/ 100 h 192"/>
                <a:gd name="T110" fmla="*/ 156 w 168"/>
                <a:gd name="T111" fmla="*/ 92 h 192"/>
                <a:gd name="T112" fmla="*/ 12 w 168"/>
                <a:gd name="T113" fmla="*/ 100 h 192"/>
                <a:gd name="T114" fmla="*/ 108 w 168"/>
                <a:gd name="T11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2">
                  <a:moveTo>
                    <a:pt x="160" y="169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7"/>
                    <a:pt x="158" y="155"/>
                    <a:pt x="156" y="15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8" y="121"/>
                    <a:pt x="160" y="119"/>
                    <a:pt x="160" y="11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5" y="106"/>
                    <a:pt x="168" y="101"/>
                    <a:pt x="168" y="96"/>
                  </a:cubicBezTo>
                  <a:cubicBezTo>
                    <a:pt x="168" y="89"/>
                    <a:pt x="163" y="84"/>
                    <a:pt x="15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5"/>
                    <a:pt x="137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1" y="53"/>
                    <a:pt x="106" y="42"/>
                    <a:pt x="88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32"/>
                    <a:pt x="115" y="31"/>
                    <a:pt x="116" y="30"/>
                  </a:cubicBezTo>
                  <a:cubicBezTo>
                    <a:pt x="116" y="28"/>
                    <a:pt x="116" y="26"/>
                    <a:pt x="115" y="2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2"/>
                    <a:pt x="116" y="10"/>
                  </a:cubicBezTo>
                  <a:cubicBezTo>
                    <a:pt x="115" y="9"/>
                    <a:pt x="114" y="8"/>
                    <a:pt x="1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62" y="42"/>
                    <a:pt x="47" y="53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1" y="68"/>
                    <a:pt x="24" y="75"/>
                    <a:pt x="24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84"/>
                    <a:pt x="0" y="89"/>
                    <a:pt x="0" y="96"/>
                  </a:cubicBezTo>
                  <a:cubicBezTo>
                    <a:pt x="0" y="101"/>
                    <a:pt x="3" y="106"/>
                    <a:pt x="8" y="10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9"/>
                    <a:pt x="10" y="121"/>
                    <a:pt x="12" y="12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5"/>
                    <a:pt x="8" y="157"/>
                    <a:pt x="8" y="16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3" y="170"/>
                    <a:pt x="0" y="175"/>
                    <a:pt x="0" y="18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78"/>
                    <a:pt x="10" y="176"/>
                    <a:pt x="12" y="176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8" y="176"/>
                    <a:pt x="160" y="178"/>
                    <a:pt x="160" y="180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75"/>
                    <a:pt x="165" y="170"/>
                    <a:pt x="160" y="169"/>
                  </a:cubicBezTo>
                  <a:close/>
                  <a:moveTo>
                    <a:pt x="88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9"/>
                    <a:pt x="100" y="21"/>
                    <a:pt x="101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16"/>
                  </a:lnTo>
                  <a:close/>
                  <a:moveTo>
                    <a:pt x="4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6" y="56"/>
                    <a:pt x="69" y="48"/>
                    <a:pt x="84" y="48"/>
                  </a:cubicBezTo>
                  <a:cubicBezTo>
                    <a:pt x="99" y="48"/>
                    <a:pt x="112" y="56"/>
                    <a:pt x="119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32" y="76"/>
                    <a:pt x="136" y="80"/>
                    <a:pt x="136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0"/>
                    <a:pt x="36" y="76"/>
                    <a:pt x="40" y="76"/>
                  </a:cubicBezTo>
                  <a:close/>
                  <a:moveTo>
                    <a:pt x="32" y="168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2" y="160"/>
                    <a:pt x="32" y="160"/>
                    <a:pt x="32" y="160"/>
                  </a:cubicBezTo>
                  <a:lnTo>
                    <a:pt x="32" y="168"/>
                  </a:lnTo>
                  <a:close/>
                  <a:moveTo>
                    <a:pt x="20" y="152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52"/>
                    <a:pt x="28" y="152"/>
                    <a:pt x="28" y="152"/>
                  </a:cubicBezTo>
                  <a:lnTo>
                    <a:pt x="20" y="152"/>
                  </a:lnTo>
                  <a:close/>
                  <a:moveTo>
                    <a:pt x="16" y="116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16" y="116"/>
                  </a:lnTo>
                  <a:close/>
                  <a:moveTo>
                    <a:pt x="52" y="153"/>
                  </a:moveTo>
                  <a:cubicBezTo>
                    <a:pt x="50" y="155"/>
                    <a:pt x="48" y="157"/>
                    <a:pt x="48" y="160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57"/>
                    <a:pt x="38" y="155"/>
                    <a:pt x="36" y="15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1"/>
                    <a:pt x="40" y="119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9"/>
                    <a:pt x="50" y="121"/>
                    <a:pt x="52" y="123"/>
                  </a:cubicBezTo>
                  <a:lnTo>
                    <a:pt x="52" y="153"/>
                  </a:lnTo>
                  <a:close/>
                  <a:moveTo>
                    <a:pt x="72" y="168"/>
                  </a:moveTo>
                  <a:cubicBezTo>
                    <a:pt x="56" y="168"/>
                    <a:pt x="56" y="168"/>
                    <a:pt x="56" y="16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72" y="160"/>
                    <a:pt x="72" y="160"/>
                    <a:pt x="72" y="160"/>
                  </a:cubicBezTo>
                  <a:lnTo>
                    <a:pt x="72" y="168"/>
                  </a:lnTo>
                  <a:close/>
                  <a:moveTo>
                    <a:pt x="60" y="152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52"/>
                    <a:pt x="68" y="152"/>
                    <a:pt x="68" y="152"/>
                  </a:cubicBezTo>
                  <a:lnTo>
                    <a:pt x="60" y="152"/>
                  </a:lnTo>
                  <a:close/>
                  <a:moveTo>
                    <a:pt x="56" y="116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6"/>
                    <a:pt x="72" y="116"/>
                    <a:pt x="72" y="116"/>
                  </a:cubicBezTo>
                  <a:lnTo>
                    <a:pt x="56" y="116"/>
                  </a:lnTo>
                  <a:close/>
                  <a:moveTo>
                    <a:pt x="92" y="153"/>
                  </a:moveTo>
                  <a:cubicBezTo>
                    <a:pt x="90" y="155"/>
                    <a:pt x="88" y="157"/>
                    <a:pt x="88" y="160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7"/>
                    <a:pt x="78" y="155"/>
                    <a:pt x="76" y="15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8" y="121"/>
                    <a:pt x="80" y="119"/>
                    <a:pt x="80" y="11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9"/>
                    <a:pt x="90" y="121"/>
                    <a:pt x="92" y="123"/>
                  </a:cubicBezTo>
                  <a:lnTo>
                    <a:pt x="92" y="153"/>
                  </a:lnTo>
                  <a:close/>
                  <a:moveTo>
                    <a:pt x="112" y="168"/>
                  </a:moveTo>
                  <a:cubicBezTo>
                    <a:pt x="96" y="168"/>
                    <a:pt x="96" y="168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12" y="160"/>
                    <a:pt x="112" y="160"/>
                    <a:pt x="112" y="160"/>
                  </a:cubicBezTo>
                  <a:lnTo>
                    <a:pt x="112" y="168"/>
                  </a:lnTo>
                  <a:close/>
                  <a:moveTo>
                    <a:pt x="100" y="152"/>
                  </a:moveTo>
                  <a:cubicBezTo>
                    <a:pt x="100" y="124"/>
                    <a:pt x="100" y="124"/>
                    <a:pt x="100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52"/>
                    <a:pt x="108" y="152"/>
                    <a:pt x="108" y="152"/>
                  </a:cubicBezTo>
                  <a:lnTo>
                    <a:pt x="100" y="152"/>
                  </a:lnTo>
                  <a:close/>
                  <a:moveTo>
                    <a:pt x="96" y="116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6"/>
                    <a:pt x="112" y="116"/>
                    <a:pt x="112" y="116"/>
                  </a:cubicBezTo>
                  <a:lnTo>
                    <a:pt x="96" y="116"/>
                  </a:lnTo>
                  <a:close/>
                  <a:moveTo>
                    <a:pt x="132" y="153"/>
                  </a:moveTo>
                  <a:cubicBezTo>
                    <a:pt x="130" y="155"/>
                    <a:pt x="128" y="157"/>
                    <a:pt x="128" y="160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7"/>
                    <a:pt x="118" y="155"/>
                    <a:pt x="116" y="15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1"/>
                    <a:pt x="120" y="119"/>
                    <a:pt x="120" y="116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9"/>
                    <a:pt x="130" y="121"/>
                    <a:pt x="132" y="123"/>
                  </a:cubicBezTo>
                  <a:lnTo>
                    <a:pt x="132" y="153"/>
                  </a:lnTo>
                  <a:close/>
                  <a:moveTo>
                    <a:pt x="152" y="168"/>
                  </a:moveTo>
                  <a:cubicBezTo>
                    <a:pt x="136" y="168"/>
                    <a:pt x="136" y="168"/>
                    <a:pt x="136" y="16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52" y="160"/>
                    <a:pt x="152" y="160"/>
                    <a:pt x="152" y="160"/>
                  </a:cubicBezTo>
                  <a:lnTo>
                    <a:pt x="152" y="168"/>
                  </a:lnTo>
                  <a:close/>
                  <a:moveTo>
                    <a:pt x="140" y="152"/>
                  </a:moveTo>
                  <a:cubicBezTo>
                    <a:pt x="140" y="124"/>
                    <a:pt x="140" y="124"/>
                    <a:pt x="140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52"/>
                    <a:pt x="148" y="152"/>
                    <a:pt x="148" y="152"/>
                  </a:cubicBezTo>
                  <a:lnTo>
                    <a:pt x="140" y="152"/>
                  </a:lnTo>
                  <a:close/>
                  <a:moveTo>
                    <a:pt x="136" y="116"/>
                  </a:moveTo>
                  <a:cubicBezTo>
                    <a:pt x="136" y="108"/>
                    <a:pt x="136" y="108"/>
                    <a:pt x="136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16"/>
                    <a:pt x="152" y="116"/>
                    <a:pt x="152" y="116"/>
                  </a:cubicBezTo>
                  <a:lnTo>
                    <a:pt x="136" y="116"/>
                  </a:lnTo>
                  <a:close/>
                  <a:moveTo>
                    <a:pt x="12" y="100"/>
                  </a:moveTo>
                  <a:cubicBezTo>
                    <a:pt x="10" y="100"/>
                    <a:pt x="8" y="98"/>
                    <a:pt x="8" y="96"/>
                  </a:cubicBezTo>
                  <a:cubicBezTo>
                    <a:pt x="8" y="94"/>
                    <a:pt x="10" y="92"/>
                    <a:pt x="12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2"/>
                    <a:pt x="160" y="94"/>
                    <a:pt x="160" y="96"/>
                  </a:cubicBezTo>
                  <a:cubicBezTo>
                    <a:pt x="160" y="98"/>
                    <a:pt x="158" y="100"/>
                    <a:pt x="156" y="100"/>
                  </a:cubicBezTo>
                  <a:lnTo>
                    <a:pt x="12" y="100"/>
                  </a:lnTo>
                  <a:close/>
                  <a:moveTo>
                    <a:pt x="60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60" y="184"/>
                    <a:pt x="60" y="184"/>
                    <a:pt x="60" y="184"/>
                  </a:cubicBezTo>
                  <a:lnTo>
                    <a:pt x="60" y="1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3734276" y="3781860"/>
            <a:ext cx="616220" cy="616220"/>
            <a:chOff x="2210276" y="3781860"/>
            <a:chExt cx="616220" cy="616220"/>
          </a:xfrm>
        </p:grpSpPr>
        <p:sp>
          <p:nvSpPr>
            <p:cNvPr id="167" name="Oval 571"/>
            <p:cNvSpPr>
              <a:spLocks noChangeArrowheads="1"/>
            </p:cNvSpPr>
            <p:nvPr/>
          </p:nvSpPr>
          <p:spPr bwMode="auto">
            <a:xfrm>
              <a:off x="2210276" y="3781860"/>
              <a:ext cx="616220" cy="6162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710"/>
            <p:cNvSpPr>
              <a:spLocks noEditPoints="1"/>
            </p:cNvSpPr>
            <p:nvPr/>
          </p:nvSpPr>
          <p:spPr bwMode="auto">
            <a:xfrm>
              <a:off x="2313432" y="3875967"/>
              <a:ext cx="410813" cy="393621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85 w 192"/>
                <a:gd name="T89" fmla="*/ 49 h 184"/>
                <a:gd name="T90" fmla="*/ 72 w 192"/>
                <a:gd name="T91" fmla="*/ 56 h 184"/>
                <a:gd name="T92" fmla="*/ 32 w 192"/>
                <a:gd name="T93" fmla="*/ 53 h 184"/>
                <a:gd name="T94" fmla="*/ 95 w 192"/>
                <a:gd name="T95" fmla="*/ 24 h 184"/>
                <a:gd name="T96" fmla="*/ 97 w 192"/>
                <a:gd name="T97" fmla="*/ 24 h 184"/>
                <a:gd name="T98" fmla="*/ 160 w 192"/>
                <a:gd name="T99" fmla="*/ 53 h 184"/>
                <a:gd name="T100" fmla="*/ 120 w 192"/>
                <a:gd name="T101" fmla="*/ 56 h 184"/>
                <a:gd name="T102" fmla="*/ 178 w 192"/>
                <a:gd name="T103" fmla="*/ 116 h 184"/>
                <a:gd name="T104" fmla="*/ 156 w 192"/>
                <a:gd name="T105" fmla="*/ 69 h 184"/>
                <a:gd name="T106" fmla="*/ 183 w 192"/>
                <a:gd name="T107" fmla="*/ 128 h 184"/>
                <a:gd name="T108" fmla="*/ 129 w 192"/>
                <a:gd name="T109" fmla="*/ 128 h 184"/>
                <a:gd name="T110" fmla="*/ 128 w 192"/>
                <a:gd name="T111" fmla="*/ 124 h 184"/>
                <a:gd name="T112" fmla="*/ 184 w 192"/>
                <a:gd name="T113" fmla="*/ 125 h 184"/>
                <a:gd name="T114" fmla="*/ 84 w 192"/>
                <a:gd name="T115" fmla="*/ 60 h 184"/>
                <a:gd name="T116" fmla="*/ 108 w 192"/>
                <a:gd name="T117" fmla="*/ 60 h 184"/>
                <a:gd name="T118" fmla="*/ 96 w 192"/>
                <a:gd name="T119" fmla="*/ 64 h 184"/>
                <a:gd name="T120" fmla="*/ 96 w 192"/>
                <a:gd name="T121" fmla="*/ 56 h 184"/>
                <a:gd name="T122" fmla="*/ 96 w 192"/>
                <a:gd name="T123" fmla="*/ 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82" y="68"/>
                    <a:pt x="80" y="64"/>
                    <a:pt x="80" y="60"/>
                  </a:cubicBezTo>
                  <a:cubicBezTo>
                    <a:pt x="80" y="56"/>
                    <a:pt x="82" y="52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23346825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400" dirty="0"/>
              <a:t>Production, construction &amp; transport + Money, trade, services &amp; IT</a:t>
            </a:r>
            <a:br>
              <a:rPr lang="en-US" sz="2400" dirty="0"/>
            </a:br>
            <a:r>
              <a:rPr lang="en-US" sz="2200" dirty="0">
                <a:solidFill>
                  <a:schemeClr val="accent1"/>
                </a:solidFill>
              </a:rPr>
              <a:t>index of icons – shapes in outlined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Chemical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industry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Metalworking / Ironworks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Construction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Household goods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Home appliance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Pharmacy / Medicament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Garment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Clothing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Food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FMCG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Alcoholic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beverages</a:t>
            </a:r>
          </a:p>
        </p:txBody>
      </p:sp>
      <p:grpSp>
        <p:nvGrpSpPr>
          <p:cNvPr id="91" name="Grupa 90"/>
          <p:cNvGrpSpPr/>
          <p:nvPr/>
        </p:nvGrpSpPr>
        <p:grpSpPr>
          <a:xfrm>
            <a:off x="3726132" y="1716273"/>
            <a:ext cx="632508" cy="633413"/>
            <a:chOff x="2202132" y="1716272"/>
            <a:chExt cx="632508" cy="633413"/>
          </a:xfrm>
          <a:solidFill>
            <a:schemeClr val="tx2"/>
          </a:solidFill>
        </p:grpSpPr>
        <p:sp>
          <p:nvSpPr>
            <p:cNvPr id="41" name="Freeform 602"/>
            <p:cNvSpPr>
              <a:spLocks noEditPoints="1"/>
            </p:cNvSpPr>
            <p:nvPr/>
          </p:nvSpPr>
          <p:spPr bwMode="auto">
            <a:xfrm>
              <a:off x="2202132" y="1716272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668"/>
            <p:cNvSpPr>
              <a:spLocks noEditPoints="1"/>
            </p:cNvSpPr>
            <p:nvPr/>
          </p:nvSpPr>
          <p:spPr bwMode="auto">
            <a:xfrm>
              <a:off x="2338768" y="1852908"/>
              <a:ext cx="359235" cy="360140"/>
            </a:xfrm>
            <a:custGeom>
              <a:avLst/>
              <a:gdLst>
                <a:gd name="T0" fmla="*/ 144 w 168"/>
                <a:gd name="T1" fmla="*/ 44 h 168"/>
                <a:gd name="T2" fmla="*/ 136 w 168"/>
                <a:gd name="T3" fmla="*/ 52 h 168"/>
                <a:gd name="T4" fmla="*/ 84 w 168"/>
                <a:gd name="T5" fmla="*/ 0 h 168"/>
                <a:gd name="T6" fmla="*/ 32 w 168"/>
                <a:gd name="T7" fmla="*/ 52 h 168"/>
                <a:gd name="T8" fmla="*/ 24 w 168"/>
                <a:gd name="T9" fmla="*/ 44 h 168"/>
                <a:gd name="T10" fmla="*/ 0 w 168"/>
                <a:gd name="T11" fmla="*/ 60 h 168"/>
                <a:gd name="T12" fmla="*/ 8 w 168"/>
                <a:gd name="T13" fmla="*/ 168 h 168"/>
                <a:gd name="T14" fmla="*/ 16 w 168"/>
                <a:gd name="T15" fmla="*/ 49 h 168"/>
                <a:gd name="T16" fmla="*/ 24 w 168"/>
                <a:gd name="T17" fmla="*/ 168 h 168"/>
                <a:gd name="T18" fmla="*/ 32 w 168"/>
                <a:gd name="T19" fmla="*/ 84 h 168"/>
                <a:gd name="T20" fmla="*/ 66 w 168"/>
                <a:gd name="T21" fmla="*/ 124 h 168"/>
                <a:gd name="T22" fmla="*/ 40 w 168"/>
                <a:gd name="T23" fmla="*/ 136 h 168"/>
                <a:gd name="T24" fmla="*/ 32 w 168"/>
                <a:gd name="T25" fmla="*/ 124 h 168"/>
                <a:gd name="T26" fmla="*/ 52 w 168"/>
                <a:gd name="T27" fmla="*/ 168 h 168"/>
                <a:gd name="T28" fmla="*/ 136 w 168"/>
                <a:gd name="T29" fmla="*/ 148 h 168"/>
                <a:gd name="T30" fmla="*/ 128 w 168"/>
                <a:gd name="T31" fmla="*/ 124 h 168"/>
                <a:gd name="T32" fmla="*/ 106 w 168"/>
                <a:gd name="T33" fmla="*/ 136 h 168"/>
                <a:gd name="T34" fmla="*/ 103 w 168"/>
                <a:gd name="T35" fmla="*/ 124 h 168"/>
                <a:gd name="T36" fmla="*/ 144 w 168"/>
                <a:gd name="T37" fmla="*/ 84 h 168"/>
                <a:gd name="T38" fmla="*/ 152 w 168"/>
                <a:gd name="T39" fmla="*/ 168 h 168"/>
                <a:gd name="T40" fmla="*/ 160 w 168"/>
                <a:gd name="T41" fmla="*/ 60 h 168"/>
                <a:gd name="T42" fmla="*/ 168 w 168"/>
                <a:gd name="T43" fmla="*/ 168 h 168"/>
                <a:gd name="T44" fmla="*/ 148 w 168"/>
                <a:gd name="T45" fmla="*/ 40 h 168"/>
                <a:gd name="T46" fmla="*/ 24 w 168"/>
                <a:gd name="T47" fmla="*/ 76 h 168"/>
                <a:gd name="T48" fmla="*/ 32 w 168"/>
                <a:gd name="T49" fmla="*/ 60 h 168"/>
                <a:gd name="T50" fmla="*/ 84 w 168"/>
                <a:gd name="T51" fmla="*/ 8 h 168"/>
                <a:gd name="T52" fmla="*/ 118 w 168"/>
                <a:gd name="T53" fmla="*/ 60 h 168"/>
                <a:gd name="T54" fmla="*/ 54 w 168"/>
                <a:gd name="T55" fmla="*/ 64 h 168"/>
                <a:gd name="T56" fmla="*/ 40 w 168"/>
                <a:gd name="T57" fmla="*/ 40 h 168"/>
                <a:gd name="T58" fmla="*/ 40 w 168"/>
                <a:gd name="T59" fmla="*/ 80 h 168"/>
                <a:gd name="T60" fmla="*/ 40 w 168"/>
                <a:gd name="T61" fmla="*/ 80 h 168"/>
                <a:gd name="T62" fmla="*/ 44 w 168"/>
                <a:gd name="T63" fmla="*/ 66 h 168"/>
                <a:gd name="T64" fmla="*/ 40 w 168"/>
                <a:gd name="T65" fmla="*/ 80 h 168"/>
                <a:gd name="T66" fmla="*/ 128 w 168"/>
                <a:gd name="T67" fmla="*/ 144 h 168"/>
                <a:gd name="T68" fmla="*/ 116 w 168"/>
                <a:gd name="T69" fmla="*/ 160 h 168"/>
                <a:gd name="T70" fmla="*/ 40 w 168"/>
                <a:gd name="T71" fmla="*/ 148 h 168"/>
                <a:gd name="T72" fmla="*/ 64 w 168"/>
                <a:gd name="T73" fmla="*/ 144 h 168"/>
                <a:gd name="T74" fmla="*/ 60 w 168"/>
                <a:gd name="T75" fmla="*/ 72 h 168"/>
                <a:gd name="T76" fmla="*/ 80 w 168"/>
                <a:gd name="T77" fmla="*/ 88 h 168"/>
                <a:gd name="T78" fmla="*/ 88 w 168"/>
                <a:gd name="T79" fmla="*/ 72 h 168"/>
                <a:gd name="T80" fmla="*/ 100 w 168"/>
                <a:gd name="T81" fmla="*/ 142 h 168"/>
                <a:gd name="T82" fmla="*/ 128 w 168"/>
                <a:gd name="T83" fmla="*/ 80 h 168"/>
                <a:gd name="T84" fmla="*/ 124 w 168"/>
                <a:gd name="T85" fmla="*/ 66 h 168"/>
                <a:gd name="T86" fmla="*/ 128 w 168"/>
                <a:gd name="T87" fmla="*/ 80 h 168"/>
                <a:gd name="T88" fmla="*/ 128 w 168"/>
                <a:gd name="T89" fmla="*/ 80 h 168"/>
                <a:gd name="T90" fmla="*/ 136 w 168"/>
                <a:gd name="T91" fmla="*/ 76 h 168"/>
                <a:gd name="T92" fmla="*/ 144 w 168"/>
                <a:gd name="T93" fmla="*/ 60 h 168"/>
                <a:gd name="T94" fmla="*/ 80 w 168"/>
                <a:gd name="T95" fmla="*/ 112 h 168"/>
                <a:gd name="T96" fmla="*/ 88 w 168"/>
                <a:gd name="T97" fmla="*/ 96 h 168"/>
                <a:gd name="T98" fmla="*/ 80 w 168"/>
                <a:gd name="T99" fmla="*/ 112 h 168"/>
                <a:gd name="T100" fmla="*/ 88 w 168"/>
                <a:gd name="T101" fmla="*/ 128 h 168"/>
                <a:gd name="T102" fmla="*/ 80 w 168"/>
                <a:gd name="T103" fmla="*/ 120 h 168"/>
                <a:gd name="T104" fmla="*/ 80 w 168"/>
                <a:gd name="T105" fmla="*/ 144 h 168"/>
                <a:gd name="T106" fmla="*/ 88 w 168"/>
                <a:gd name="T107" fmla="*/ 136 h 168"/>
                <a:gd name="T108" fmla="*/ 80 w 168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68">
                  <a:moveTo>
                    <a:pt x="148" y="40"/>
                  </a:moveTo>
                  <a:cubicBezTo>
                    <a:pt x="146" y="40"/>
                    <a:pt x="144" y="42"/>
                    <a:pt x="144" y="44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18"/>
                    <a:pt x="113" y="0"/>
                    <a:pt x="84" y="0"/>
                  </a:cubicBezTo>
                  <a:cubicBezTo>
                    <a:pt x="55" y="0"/>
                    <a:pt x="32" y="18"/>
                    <a:pt x="32" y="4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2" y="40"/>
                    <a:pt x="20" y="40"/>
                  </a:cubicBezTo>
                  <a:cubicBezTo>
                    <a:pt x="9" y="40"/>
                    <a:pt x="0" y="49"/>
                    <a:pt x="0" y="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5"/>
                    <a:pt x="11" y="50"/>
                    <a:pt x="16" y="49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4" y="100"/>
                    <a:pt x="47" y="116"/>
                    <a:pt x="65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5" y="128"/>
                    <a:pt x="64" y="132"/>
                    <a:pt x="62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59"/>
                    <a:pt x="41" y="168"/>
                    <a:pt x="5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7" y="168"/>
                    <a:pt x="136" y="159"/>
                    <a:pt x="136" y="14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4" y="132"/>
                    <a:pt x="103" y="128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21" y="117"/>
                    <a:pt x="134" y="100"/>
                    <a:pt x="13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7" y="50"/>
                    <a:pt x="160" y="55"/>
                    <a:pt x="160" y="60"/>
                  </a:cubicBezTo>
                  <a:cubicBezTo>
                    <a:pt x="160" y="168"/>
                    <a:pt x="160" y="168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9"/>
                    <a:pt x="159" y="40"/>
                    <a:pt x="148" y="40"/>
                  </a:cubicBezTo>
                  <a:close/>
                  <a:moveTo>
                    <a:pt x="32" y="76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2" y="60"/>
                    <a:pt x="32" y="60"/>
                    <a:pt x="32" y="60"/>
                  </a:cubicBezTo>
                  <a:lnTo>
                    <a:pt x="32" y="76"/>
                  </a:lnTo>
                  <a:close/>
                  <a:moveTo>
                    <a:pt x="84" y="8"/>
                  </a:moveTo>
                  <a:cubicBezTo>
                    <a:pt x="108" y="8"/>
                    <a:pt x="128" y="22"/>
                    <a:pt x="128" y="40"/>
                  </a:cubicBezTo>
                  <a:cubicBezTo>
                    <a:pt x="128" y="47"/>
                    <a:pt x="125" y="54"/>
                    <a:pt x="118" y="60"/>
                  </a:cubicBezTo>
                  <a:cubicBezTo>
                    <a:pt x="117" y="61"/>
                    <a:pt x="116" y="63"/>
                    <a:pt x="11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3"/>
                    <a:pt x="51" y="61"/>
                    <a:pt x="50" y="60"/>
                  </a:cubicBezTo>
                  <a:cubicBezTo>
                    <a:pt x="43" y="54"/>
                    <a:pt x="40" y="47"/>
                    <a:pt x="40" y="40"/>
                  </a:cubicBezTo>
                  <a:cubicBezTo>
                    <a:pt x="40" y="22"/>
                    <a:pt x="60" y="8"/>
                    <a:pt x="84" y="8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3"/>
                    <a:pt x="43" y="64"/>
                    <a:pt x="44" y="66"/>
                  </a:cubicBezTo>
                  <a:cubicBezTo>
                    <a:pt x="61" y="82"/>
                    <a:pt x="69" y="100"/>
                    <a:pt x="67" y="117"/>
                  </a:cubicBezTo>
                  <a:cubicBezTo>
                    <a:pt x="51" y="110"/>
                    <a:pt x="40" y="94"/>
                    <a:pt x="40" y="80"/>
                  </a:cubicBezTo>
                  <a:close/>
                  <a:moveTo>
                    <a:pt x="104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55"/>
                    <a:pt x="123" y="160"/>
                    <a:pt x="11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45" y="160"/>
                    <a:pt x="40" y="155"/>
                    <a:pt x="40" y="14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6" y="144"/>
                    <a:pt x="67" y="143"/>
                    <a:pt x="68" y="142"/>
                  </a:cubicBezTo>
                  <a:cubicBezTo>
                    <a:pt x="80" y="120"/>
                    <a:pt x="78" y="95"/>
                    <a:pt x="6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91" y="95"/>
                    <a:pt x="88" y="120"/>
                    <a:pt x="100" y="142"/>
                  </a:cubicBezTo>
                  <a:cubicBezTo>
                    <a:pt x="101" y="143"/>
                    <a:pt x="102" y="144"/>
                    <a:pt x="104" y="144"/>
                  </a:cubicBezTo>
                  <a:close/>
                  <a:moveTo>
                    <a:pt x="128" y="80"/>
                  </a:moveTo>
                  <a:cubicBezTo>
                    <a:pt x="128" y="94"/>
                    <a:pt x="117" y="110"/>
                    <a:pt x="101" y="117"/>
                  </a:cubicBezTo>
                  <a:cubicBezTo>
                    <a:pt x="99" y="100"/>
                    <a:pt x="107" y="82"/>
                    <a:pt x="124" y="66"/>
                  </a:cubicBezTo>
                  <a:cubicBezTo>
                    <a:pt x="125" y="64"/>
                    <a:pt x="127" y="63"/>
                    <a:pt x="128" y="61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8" y="80"/>
                    <a:pt x="128" y="80"/>
                    <a:pt x="128" y="80"/>
                  </a:cubicBezTo>
                  <a:close/>
                  <a:moveTo>
                    <a:pt x="144" y="76"/>
                  </a:moveTo>
                  <a:cubicBezTo>
                    <a:pt x="136" y="76"/>
                    <a:pt x="136" y="76"/>
                    <a:pt x="136" y="76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44" y="60"/>
                    <a:pt x="144" y="60"/>
                    <a:pt x="144" y="60"/>
                  </a:cubicBezTo>
                  <a:lnTo>
                    <a:pt x="144" y="76"/>
                  </a:lnTo>
                  <a:close/>
                  <a:moveTo>
                    <a:pt x="80" y="112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112"/>
                  </a:lnTo>
                  <a:close/>
                  <a:moveTo>
                    <a:pt x="80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28"/>
                  </a:lnTo>
                  <a:close/>
                  <a:moveTo>
                    <a:pt x="80" y="144"/>
                  </a:moveTo>
                  <a:cubicBezTo>
                    <a:pt x="88" y="144"/>
                    <a:pt x="88" y="144"/>
                    <a:pt x="88" y="14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9" name="Grupa 88"/>
          <p:cNvGrpSpPr/>
          <p:nvPr/>
        </p:nvGrpSpPr>
        <p:grpSpPr>
          <a:xfrm>
            <a:off x="2082880" y="1716273"/>
            <a:ext cx="633413" cy="633413"/>
            <a:chOff x="558879" y="1716272"/>
            <a:chExt cx="633413" cy="633413"/>
          </a:xfrm>
          <a:solidFill>
            <a:schemeClr val="tx2"/>
          </a:solidFill>
        </p:grpSpPr>
        <p:sp>
          <p:nvSpPr>
            <p:cNvPr id="45" name="Freeform 598"/>
            <p:cNvSpPr>
              <a:spLocks noEditPoints="1"/>
            </p:cNvSpPr>
            <p:nvPr/>
          </p:nvSpPr>
          <p:spPr bwMode="auto">
            <a:xfrm>
              <a:off x="558879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670"/>
            <p:cNvSpPr>
              <a:spLocks noEditPoints="1"/>
            </p:cNvSpPr>
            <p:nvPr/>
          </p:nvSpPr>
          <p:spPr bwMode="auto">
            <a:xfrm>
              <a:off x="695515" y="1819428"/>
              <a:ext cx="393621" cy="393621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88 w 184"/>
                <a:gd name="T11" fmla="*/ 20 h 184"/>
                <a:gd name="T12" fmla="*/ 100 w 184"/>
                <a:gd name="T13" fmla="*/ 24 h 184"/>
                <a:gd name="T14" fmla="*/ 84 w 184"/>
                <a:gd name="T15" fmla="*/ 10 h 184"/>
                <a:gd name="T16" fmla="*/ 74 w 184"/>
                <a:gd name="T17" fmla="*/ 8 h 184"/>
                <a:gd name="T18" fmla="*/ 74 w 184"/>
                <a:gd name="T19" fmla="*/ 8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9" name="Grupa 78"/>
          <p:cNvGrpSpPr/>
          <p:nvPr/>
        </p:nvGrpSpPr>
        <p:grpSpPr>
          <a:xfrm>
            <a:off x="6190108" y="1716273"/>
            <a:ext cx="633413" cy="633413"/>
            <a:chOff x="4666107" y="1716272"/>
            <a:chExt cx="633413" cy="633413"/>
          </a:xfrm>
          <a:solidFill>
            <a:schemeClr val="tx2"/>
          </a:solidFill>
        </p:grpSpPr>
        <p:sp>
          <p:nvSpPr>
            <p:cNvPr id="49" name="Freeform 636"/>
            <p:cNvSpPr>
              <a:spLocks noEditPoints="1"/>
            </p:cNvSpPr>
            <p:nvPr/>
          </p:nvSpPr>
          <p:spPr bwMode="auto">
            <a:xfrm>
              <a:off x="4666107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675"/>
            <p:cNvSpPr>
              <a:spLocks noEditPoints="1"/>
            </p:cNvSpPr>
            <p:nvPr/>
          </p:nvSpPr>
          <p:spPr bwMode="auto">
            <a:xfrm>
              <a:off x="4871513" y="1852908"/>
              <a:ext cx="222599" cy="360140"/>
            </a:xfrm>
            <a:custGeom>
              <a:avLst/>
              <a:gdLst>
                <a:gd name="T0" fmla="*/ 86 w 104"/>
                <a:gd name="T1" fmla="*/ 28 h 168"/>
                <a:gd name="T2" fmla="*/ 88 w 104"/>
                <a:gd name="T3" fmla="*/ 12 h 168"/>
                <a:gd name="T4" fmla="*/ 28 w 104"/>
                <a:gd name="T5" fmla="*/ 0 h 168"/>
                <a:gd name="T6" fmla="*/ 16 w 104"/>
                <a:gd name="T7" fmla="*/ 24 h 168"/>
                <a:gd name="T8" fmla="*/ 14 w 104"/>
                <a:gd name="T9" fmla="*/ 33 h 168"/>
                <a:gd name="T10" fmla="*/ 0 w 104"/>
                <a:gd name="T11" fmla="*/ 156 h 168"/>
                <a:gd name="T12" fmla="*/ 92 w 104"/>
                <a:gd name="T13" fmla="*/ 168 h 168"/>
                <a:gd name="T14" fmla="*/ 104 w 104"/>
                <a:gd name="T15" fmla="*/ 64 h 168"/>
                <a:gd name="T16" fmla="*/ 24 w 104"/>
                <a:gd name="T17" fmla="*/ 12 h 168"/>
                <a:gd name="T18" fmla="*/ 76 w 104"/>
                <a:gd name="T19" fmla="*/ 8 h 168"/>
                <a:gd name="T20" fmla="*/ 80 w 104"/>
                <a:gd name="T21" fmla="*/ 20 h 168"/>
                <a:gd name="T22" fmla="*/ 24 w 104"/>
                <a:gd name="T23" fmla="*/ 12 h 168"/>
                <a:gd name="T24" fmla="*/ 27 w 104"/>
                <a:gd name="T25" fmla="*/ 28 h 168"/>
                <a:gd name="T26" fmla="*/ 84 w 104"/>
                <a:gd name="T27" fmla="*/ 38 h 168"/>
                <a:gd name="T28" fmla="*/ 8 w 104"/>
                <a:gd name="T29" fmla="*/ 60 h 168"/>
                <a:gd name="T30" fmla="*/ 96 w 104"/>
                <a:gd name="T31" fmla="*/ 156 h 168"/>
                <a:gd name="T32" fmla="*/ 12 w 104"/>
                <a:gd name="T33" fmla="*/ 160 h 168"/>
                <a:gd name="T34" fmla="*/ 8 w 104"/>
                <a:gd name="T35" fmla="*/ 148 h 168"/>
                <a:gd name="T36" fmla="*/ 96 w 104"/>
                <a:gd name="T37" fmla="*/ 156 h 168"/>
                <a:gd name="T38" fmla="*/ 8 w 104"/>
                <a:gd name="T39" fmla="*/ 140 h 168"/>
                <a:gd name="T40" fmla="*/ 96 w 104"/>
                <a:gd name="T41" fmla="*/ 68 h 168"/>
                <a:gd name="T42" fmla="*/ 28 w 104"/>
                <a:gd name="T43" fmla="*/ 116 h 168"/>
                <a:gd name="T44" fmla="*/ 40 w 104"/>
                <a:gd name="T45" fmla="*/ 128 h 168"/>
                <a:gd name="T46" fmla="*/ 60 w 104"/>
                <a:gd name="T47" fmla="*/ 132 h 168"/>
                <a:gd name="T48" fmla="*/ 64 w 104"/>
                <a:gd name="T49" fmla="*/ 116 h 168"/>
                <a:gd name="T50" fmla="*/ 80 w 104"/>
                <a:gd name="T51" fmla="*/ 112 h 168"/>
                <a:gd name="T52" fmla="*/ 76 w 104"/>
                <a:gd name="T53" fmla="*/ 92 h 168"/>
                <a:gd name="T54" fmla="*/ 64 w 104"/>
                <a:gd name="T55" fmla="*/ 80 h 168"/>
                <a:gd name="T56" fmla="*/ 44 w 104"/>
                <a:gd name="T57" fmla="*/ 76 h 168"/>
                <a:gd name="T58" fmla="*/ 40 w 104"/>
                <a:gd name="T59" fmla="*/ 92 h 168"/>
                <a:gd name="T60" fmla="*/ 24 w 104"/>
                <a:gd name="T61" fmla="*/ 96 h 168"/>
                <a:gd name="T62" fmla="*/ 28 w 104"/>
                <a:gd name="T63" fmla="*/ 116 h 168"/>
                <a:gd name="T64" fmla="*/ 44 w 104"/>
                <a:gd name="T65" fmla="*/ 100 h 168"/>
                <a:gd name="T66" fmla="*/ 48 w 104"/>
                <a:gd name="T67" fmla="*/ 84 h 168"/>
                <a:gd name="T68" fmla="*/ 56 w 104"/>
                <a:gd name="T69" fmla="*/ 96 h 168"/>
                <a:gd name="T70" fmla="*/ 72 w 104"/>
                <a:gd name="T71" fmla="*/ 100 h 168"/>
                <a:gd name="T72" fmla="*/ 60 w 104"/>
                <a:gd name="T73" fmla="*/ 108 h 168"/>
                <a:gd name="T74" fmla="*/ 56 w 104"/>
                <a:gd name="T75" fmla="*/ 124 h 168"/>
                <a:gd name="T76" fmla="*/ 48 w 104"/>
                <a:gd name="T77" fmla="*/ 112 h 168"/>
                <a:gd name="T78" fmla="*/ 32 w 104"/>
                <a:gd name="T79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68">
                  <a:moveTo>
                    <a:pt x="90" y="33"/>
                  </a:moveTo>
                  <a:cubicBezTo>
                    <a:pt x="88" y="31"/>
                    <a:pt x="87" y="29"/>
                    <a:pt x="86" y="28"/>
                  </a:cubicBezTo>
                  <a:cubicBezTo>
                    <a:pt x="87" y="27"/>
                    <a:pt x="88" y="26"/>
                    <a:pt x="88" y="2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7" y="29"/>
                    <a:pt x="16" y="31"/>
                    <a:pt x="14" y="33"/>
                  </a:cubicBezTo>
                  <a:cubicBezTo>
                    <a:pt x="8" y="40"/>
                    <a:pt x="0" y="50"/>
                    <a:pt x="0" y="6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9" y="168"/>
                    <a:pt x="104" y="163"/>
                    <a:pt x="104" y="156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0"/>
                    <a:pt x="96" y="40"/>
                    <a:pt x="90" y="33"/>
                  </a:cubicBezTo>
                  <a:close/>
                  <a:moveTo>
                    <a:pt x="24" y="12"/>
                  </a:moveTo>
                  <a:cubicBezTo>
                    <a:pt x="24" y="10"/>
                    <a:pt x="26" y="8"/>
                    <a:pt x="28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8" y="8"/>
                    <a:pt x="80" y="10"/>
                    <a:pt x="80" y="1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24" y="12"/>
                  </a:lnTo>
                  <a:close/>
                  <a:moveTo>
                    <a:pt x="20" y="38"/>
                  </a:moveTo>
                  <a:cubicBezTo>
                    <a:pt x="23" y="34"/>
                    <a:pt x="26" y="31"/>
                    <a:pt x="2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1"/>
                    <a:pt x="81" y="34"/>
                    <a:pt x="84" y="38"/>
                  </a:cubicBezTo>
                  <a:cubicBezTo>
                    <a:pt x="88" y="44"/>
                    <a:pt x="94" y="51"/>
                    <a:pt x="96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6" y="44"/>
                    <a:pt x="20" y="38"/>
                  </a:cubicBezTo>
                  <a:close/>
                  <a:moveTo>
                    <a:pt x="96" y="156"/>
                  </a:moveTo>
                  <a:cubicBezTo>
                    <a:pt x="96" y="158"/>
                    <a:pt x="94" y="160"/>
                    <a:pt x="9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6" y="148"/>
                    <a:pt x="96" y="148"/>
                    <a:pt x="96" y="148"/>
                  </a:cubicBezTo>
                  <a:lnTo>
                    <a:pt x="96" y="156"/>
                  </a:lnTo>
                  <a:close/>
                  <a:moveTo>
                    <a:pt x="96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6" y="68"/>
                    <a:pt x="96" y="68"/>
                    <a:pt x="96" y="68"/>
                  </a:cubicBezTo>
                  <a:lnTo>
                    <a:pt x="96" y="140"/>
                  </a:lnTo>
                  <a:close/>
                  <a:moveTo>
                    <a:pt x="28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30"/>
                    <a:pt x="42" y="132"/>
                    <a:pt x="44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62" y="132"/>
                    <a:pt x="64" y="130"/>
                    <a:pt x="64" y="12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8" y="116"/>
                    <a:pt x="80" y="114"/>
                    <a:pt x="80" y="11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94"/>
                    <a:pt x="78" y="92"/>
                    <a:pt x="76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78"/>
                    <a:pt x="62" y="76"/>
                    <a:pt x="6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4" y="94"/>
                    <a:pt x="24" y="96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4"/>
                    <a:pt x="26" y="116"/>
                    <a:pt x="28" y="116"/>
                  </a:cubicBezTo>
                  <a:close/>
                  <a:moveTo>
                    <a:pt x="32" y="100"/>
                  </a:moveTo>
                  <a:cubicBezTo>
                    <a:pt x="44" y="100"/>
                    <a:pt x="44" y="100"/>
                    <a:pt x="44" y="100"/>
                  </a:cubicBezTo>
                  <a:cubicBezTo>
                    <a:pt x="46" y="100"/>
                    <a:pt x="48" y="98"/>
                    <a:pt x="48" y="96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8"/>
                    <a:pt x="58" y="100"/>
                    <a:pt x="60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8" y="108"/>
                    <a:pt x="56" y="110"/>
                    <a:pt x="56" y="11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0"/>
                    <a:pt x="46" y="108"/>
                    <a:pt x="4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8" name="Grupa 37"/>
          <p:cNvGrpSpPr/>
          <p:nvPr/>
        </p:nvGrpSpPr>
        <p:grpSpPr>
          <a:xfrm>
            <a:off x="4546855" y="1716273"/>
            <a:ext cx="633413" cy="633413"/>
            <a:chOff x="3022854" y="1716272"/>
            <a:chExt cx="633413" cy="633413"/>
          </a:xfrm>
          <a:solidFill>
            <a:schemeClr val="tx2"/>
          </a:solidFill>
        </p:grpSpPr>
        <p:sp>
          <p:nvSpPr>
            <p:cNvPr id="53" name="Freeform 604"/>
            <p:cNvSpPr>
              <a:spLocks noEditPoints="1"/>
            </p:cNvSpPr>
            <p:nvPr/>
          </p:nvSpPr>
          <p:spPr bwMode="auto">
            <a:xfrm>
              <a:off x="3022854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677"/>
            <p:cNvSpPr>
              <a:spLocks noEditPoints="1"/>
            </p:cNvSpPr>
            <p:nvPr/>
          </p:nvSpPr>
          <p:spPr bwMode="auto">
            <a:xfrm>
              <a:off x="3151346" y="1785043"/>
              <a:ext cx="376428" cy="428006"/>
            </a:xfrm>
            <a:custGeom>
              <a:avLst/>
              <a:gdLst>
                <a:gd name="T0" fmla="*/ 168 w 176"/>
                <a:gd name="T1" fmla="*/ 180 h 200"/>
                <a:gd name="T2" fmla="*/ 172 w 176"/>
                <a:gd name="T3" fmla="*/ 168 h 200"/>
                <a:gd name="T4" fmla="*/ 170 w 176"/>
                <a:gd name="T5" fmla="*/ 152 h 200"/>
                <a:gd name="T6" fmla="*/ 152 w 176"/>
                <a:gd name="T7" fmla="*/ 147 h 200"/>
                <a:gd name="T8" fmla="*/ 151 w 176"/>
                <a:gd name="T9" fmla="*/ 145 h 200"/>
                <a:gd name="T10" fmla="*/ 114 w 176"/>
                <a:gd name="T11" fmla="*/ 127 h 200"/>
                <a:gd name="T12" fmla="*/ 96 w 176"/>
                <a:gd name="T13" fmla="*/ 112 h 200"/>
                <a:gd name="T14" fmla="*/ 90 w 176"/>
                <a:gd name="T15" fmla="*/ 116 h 200"/>
                <a:gd name="T16" fmla="*/ 88 w 176"/>
                <a:gd name="T17" fmla="*/ 116 h 200"/>
                <a:gd name="T18" fmla="*/ 86 w 176"/>
                <a:gd name="T19" fmla="*/ 116 h 200"/>
                <a:gd name="T20" fmla="*/ 88 w 176"/>
                <a:gd name="T21" fmla="*/ 112 h 200"/>
                <a:gd name="T22" fmla="*/ 108 w 176"/>
                <a:gd name="T23" fmla="*/ 77 h 200"/>
                <a:gd name="T24" fmla="*/ 120 w 176"/>
                <a:gd name="T25" fmla="*/ 28 h 200"/>
                <a:gd name="T26" fmla="*/ 100 w 176"/>
                <a:gd name="T27" fmla="*/ 0 h 200"/>
                <a:gd name="T28" fmla="*/ 76 w 176"/>
                <a:gd name="T29" fmla="*/ 0 h 200"/>
                <a:gd name="T30" fmla="*/ 56 w 176"/>
                <a:gd name="T31" fmla="*/ 28 h 200"/>
                <a:gd name="T32" fmla="*/ 68 w 176"/>
                <a:gd name="T33" fmla="*/ 77 h 200"/>
                <a:gd name="T34" fmla="*/ 60 w 176"/>
                <a:gd name="T35" fmla="*/ 116 h 200"/>
                <a:gd name="T36" fmla="*/ 26 w 176"/>
                <a:gd name="T37" fmla="*/ 145 h 200"/>
                <a:gd name="T38" fmla="*/ 24 w 176"/>
                <a:gd name="T39" fmla="*/ 147 h 200"/>
                <a:gd name="T40" fmla="*/ 24 w 176"/>
                <a:gd name="T41" fmla="*/ 152 h 200"/>
                <a:gd name="T42" fmla="*/ 4 w 176"/>
                <a:gd name="T43" fmla="*/ 164 h 200"/>
                <a:gd name="T44" fmla="*/ 12 w 176"/>
                <a:gd name="T45" fmla="*/ 176 h 200"/>
                <a:gd name="T46" fmla="*/ 4 w 176"/>
                <a:gd name="T47" fmla="*/ 188 h 200"/>
                <a:gd name="T48" fmla="*/ 170 w 176"/>
                <a:gd name="T49" fmla="*/ 200 h 200"/>
                <a:gd name="T50" fmla="*/ 88 w 176"/>
                <a:gd name="T51" fmla="*/ 128 h 200"/>
                <a:gd name="T52" fmla="*/ 88 w 176"/>
                <a:gd name="T53" fmla="*/ 136 h 200"/>
                <a:gd name="T54" fmla="*/ 88 w 176"/>
                <a:gd name="T55" fmla="*/ 128 h 200"/>
                <a:gd name="T56" fmla="*/ 112 w 176"/>
                <a:gd name="T57" fmla="*/ 38 h 200"/>
                <a:gd name="T58" fmla="*/ 86 w 176"/>
                <a:gd name="T59" fmla="*/ 24 h 200"/>
                <a:gd name="T60" fmla="*/ 111 w 176"/>
                <a:gd name="T61" fmla="*/ 61 h 200"/>
                <a:gd name="T62" fmla="*/ 64 w 176"/>
                <a:gd name="T63" fmla="*/ 28 h 200"/>
                <a:gd name="T64" fmla="*/ 103 w 176"/>
                <a:gd name="T65" fmla="*/ 72 h 200"/>
                <a:gd name="T66" fmla="*/ 64 w 176"/>
                <a:gd name="T67" fmla="*/ 28 h 200"/>
                <a:gd name="T68" fmla="*/ 64 w 176"/>
                <a:gd name="T69" fmla="*/ 56 h 200"/>
                <a:gd name="T70" fmla="*/ 84 w 176"/>
                <a:gd name="T71" fmla="*/ 76 h 200"/>
                <a:gd name="T72" fmla="*/ 84 w 176"/>
                <a:gd name="T73" fmla="*/ 93 h 200"/>
                <a:gd name="T74" fmla="*/ 92 w 176"/>
                <a:gd name="T75" fmla="*/ 100 h 200"/>
                <a:gd name="T76" fmla="*/ 77 w 176"/>
                <a:gd name="T77" fmla="*/ 121 h 200"/>
                <a:gd name="T78" fmla="*/ 81 w 176"/>
                <a:gd name="T79" fmla="*/ 97 h 200"/>
                <a:gd name="T80" fmla="*/ 88 w 176"/>
                <a:gd name="T81" fmla="*/ 144 h 200"/>
                <a:gd name="T82" fmla="*/ 144 w 176"/>
                <a:gd name="T83" fmla="*/ 152 h 200"/>
                <a:gd name="T84" fmla="*/ 12 w 176"/>
                <a:gd name="T85" fmla="*/ 192 h 200"/>
                <a:gd name="T86" fmla="*/ 20 w 176"/>
                <a:gd name="T87" fmla="*/ 176 h 200"/>
                <a:gd name="T88" fmla="*/ 12 w 176"/>
                <a:gd name="T89" fmla="*/ 160 h 200"/>
                <a:gd name="T90" fmla="*/ 164 w 176"/>
                <a:gd name="T91" fmla="*/ 165 h 200"/>
                <a:gd name="T92" fmla="*/ 164 w 176"/>
                <a:gd name="T93" fmla="*/ 190 h 200"/>
                <a:gd name="T94" fmla="*/ 40 w 176"/>
                <a:gd name="T95" fmla="*/ 164 h 200"/>
                <a:gd name="T96" fmla="*/ 52 w 176"/>
                <a:gd name="T97" fmla="*/ 176 h 200"/>
                <a:gd name="T98" fmla="*/ 36 w 176"/>
                <a:gd name="T99" fmla="*/ 176 h 200"/>
                <a:gd name="T100" fmla="*/ 40 w 176"/>
                <a:gd name="T101" fmla="*/ 180 h 200"/>
                <a:gd name="T102" fmla="*/ 72 w 176"/>
                <a:gd name="T103" fmla="*/ 188 h 200"/>
                <a:gd name="T104" fmla="*/ 72 w 176"/>
                <a:gd name="T105" fmla="*/ 180 h 200"/>
                <a:gd name="T106" fmla="*/ 76 w 176"/>
                <a:gd name="T107" fmla="*/ 176 h 200"/>
                <a:gd name="T108" fmla="*/ 92 w 176"/>
                <a:gd name="T109" fmla="*/ 176 h 200"/>
                <a:gd name="T110" fmla="*/ 104 w 176"/>
                <a:gd name="T111" fmla="*/ 164 h 200"/>
                <a:gd name="T112" fmla="*/ 104 w 176"/>
                <a:gd name="T113" fmla="*/ 172 h 200"/>
                <a:gd name="T114" fmla="*/ 136 w 176"/>
                <a:gd name="T115" fmla="*/ 164 h 200"/>
                <a:gd name="T116" fmla="*/ 148 w 176"/>
                <a:gd name="T117" fmla="*/ 176 h 200"/>
                <a:gd name="T118" fmla="*/ 132 w 176"/>
                <a:gd name="T119" fmla="*/ 176 h 200"/>
                <a:gd name="T120" fmla="*/ 136 w 176"/>
                <a:gd name="T121" fmla="*/ 18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00">
                  <a:moveTo>
                    <a:pt x="172" y="188"/>
                  </a:moveTo>
                  <a:cubicBezTo>
                    <a:pt x="172" y="184"/>
                    <a:pt x="172" y="184"/>
                    <a:pt x="172" y="184"/>
                  </a:cubicBezTo>
                  <a:cubicBezTo>
                    <a:pt x="172" y="182"/>
                    <a:pt x="170" y="180"/>
                    <a:pt x="168" y="180"/>
                  </a:cubicBezTo>
                  <a:cubicBezTo>
                    <a:pt x="166" y="180"/>
                    <a:pt x="164" y="178"/>
                    <a:pt x="164" y="176"/>
                  </a:cubicBezTo>
                  <a:cubicBezTo>
                    <a:pt x="164" y="174"/>
                    <a:pt x="166" y="172"/>
                    <a:pt x="168" y="172"/>
                  </a:cubicBezTo>
                  <a:cubicBezTo>
                    <a:pt x="170" y="172"/>
                    <a:pt x="172" y="170"/>
                    <a:pt x="172" y="168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4" y="163"/>
                    <a:pt x="176" y="161"/>
                    <a:pt x="176" y="158"/>
                  </a:cubicBezTo>
                  <a:cubicBezTo>
                    <a:pt x="176" y="155"/>
                    <a:pt x="173" y="152"/>
                    <a:pt x="170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8"/>
                    <a:pt x="152" y="148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1" y="146"/>
                    <a:pt x="151" y="146"/>
                  </a:cubicBezTo>
                  <a:cubicBezTo>
                    <a:pt x="151" y="146"/>
                    <a:pt x="151" y="145"/>
                    <a:pt x="151" y="145"/>
                  </a:cubicBezTo>
                  <a:cubicBezTo>
                    <a:pt x="151" y="145"/>
                    <a:pt x="150" y="145"/>
                    <a:pt x="150" y="145"/>
                  </a:cubicBezTo>
                  <a:cubicBezTo>
                    <a:pt x="150" y="145"/>
                    <a:pt x="150" y="144"/>
                    <a:pt x="150" y="14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5" y="124"/>
                    <a:pt x="116" y="120"/>
                    <a:pt x="116" y="116"/>
                  </a:cubicBezTo>
                  <a:cubicBezTo>
                    <a:pt x="116" y="114"/>
                    <a:pt x="114" y="112"/>
                    <a:pt x="112" y="112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4" y="112"/>
                    <a:pt x="92" y="114"/>
                    <a:pt x="92" y="116"/>
                  </a:cubicBezTo>
                  <a:cubicBezTo>
                    <a:pt x="92" y="116"/>
                    <a:pt x="92" y="117"/>
                    <a:pt x="92" y="11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6"/>
                    <a:pt x="88" y="116"/>
                    <a:pt x="87" y="116"/>
                  </a:cubicBezTo>
                  <a:cubicBezTo>
                    <a:pt x="87" y="116"/>
                    <a:pt x="87" y="116"/>
                    <a:pt x="86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6"/>
                    <a:pt x="84" y="116"/>
                  </a:cubicBezTo>
                  <a:cubicBezTo>
                    <a:pt x="84" y="114"/>
                    <a:pt x="86" y="112"/>
                    <a:pt x="88" y="112"/>
                  </a:cubicBezTo>
                  <a:cubicBezTo>
                    <a:pt x="95" y="112"/>
                    <a:pt x="100" y="107"/>
                    <a:pt x="100" y="100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3" y="81"/>
                    <a:pt x="106" y="79"/>
                    <a:pt x="108" y="77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7" y="69"/>
                    <a:pt x="120" y="62"/>
                    <a:pt x="120" y="5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1"/>
                    <a:pt x="115" y="16"/>
                    <a:pt x="108" y="1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1" y="16"/>
                    <a:pt x="56" y="21"/>
                    <a:pt x="56" y="2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62"/>
                    <a:pt x="59" y="69"/>
                    <a:pt x="63" y="7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3" y="81"/>
                    <a:pt x="76" y="82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66" y="95"/>
                    <a:pt x="60" y="105"/>
                    <a:pt x="60" y="116"/>
                  </a:cubicBezTo>
                  <a:cubicBezTo>
                    <a:pt x="60" y="120"/>
                    <a:pt x="61" y="124"/>
                    <a:pt x="62" y="127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6" y="145"/>
                    <a:pt x="25" y="145"/>
                    <a:pt x="25" y="145"/>
                  </a:cubicBezTo>
                  <a:cubicBezTo>
                    <a:pt x="25" y="145"/>
                    <a:pt x="25" y="146"/>
                    <a:pt x="25" y="146"/>
                  </a:cubicBezTo>
                  <a:cubicBezTo>
                    <a:pt x="25" y="146"/>
                    <a:pt x="24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2"/>
                    <a:pt x="0" y="155"/>
                    <a:pt x="0" y="158"/>
                  </a:cubicBezTo>
                  <a:cubicBezTo>
                    <a:pt x="0" y="161"/>
                    <a:pt x="2" y="163"/>
                    <a:pt x="4" y="164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70"/>
                    <a:pt x="6" y="172"/>
                    <a:pt x="8" y="172"/>
                  </a:cubicBezTo>
                  <a:cubicBezTo>
                    <a:pt x="10" y="172"/>
                    <a:pt x="12" y="174"/>
                    <a:pt x="12" y="176"/>
                  </a:cubicBezTo>
                  <a:cubicBezTo>
                    <a:pt x="12" y="178"/>
                    <a:pt x="10" y="180"/>
                    <a:pt x="8" y="180"/>
                  </a:cubicBezTo>
                  <a:cubicBezTo>
                    <a:pt x="6" y="180"/>
                    <a:pt x="4" y="182"/>
                    <a:pt x="4" y="184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9"/>
                    <a:pt x="0" y="191"/>
                    <a:pt x="0" y="194"/>
                  </a:cubicBezTo>
                  <a:cubicBezTo>
                    <a:pt x="0" y="197"/>
                    <a:pt x="3" y="200"/>
                    <a:pt x="6" y="200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3" y="200"/>
                    <a:pt x="176" y="197"/>
                    <a:pt x="176" y="194"/>
                  </a:cubicBezTo>
                  <a:cubicBezTo>
                    <a:pt x="176" y="191"/>
                    <a:pt x="174" y="189"/>
                    <a:pt x="172" y="188"/>
                  </a:cubicBezTo>
                  <a:close/>
                  <a:moveTo>
                    <a:pt x="88" y="128"/>
                  </a:moveTo>
                  <a:cubicBezTo>
                    <a:pt x="93" y="128"/>
                    <a:pt x="98" y="125"/>
                    <a:pt x="99" y="120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6" y="129"/>
                    <a:pt x="98" y="136"/>
                    <a:pt x="88" y="136"/>
                  </a:cubicBezTo>
                  <a:cubicBezTo>
                    <a:pt x="83" y="136"/>
                    <a:pt x="78" y="134"/>
                    <a:pt x="75" y="131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4" y="128"/>
                    <a:pt x="86" y="128"/>
                    <a:pt x="88" y="128"/>
                  </a:cubicBezTo>
                  <a:close/>
                  <a:moveTo>
                    <a:pt x="108" y="24"/>
                  </a:moveTo>
                  <a:cubicBezTo>
                    <a:pt x="110" y="24"/>
                    <a:pt x="112" y="26"/>
                    <a:pt x="112" y="2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98" y="24"/>
                    <a:pt x="98" y="24"/>
                    <a:pt x="98" y="24"/>
                  </a:cubicBezTo>
                  <a:lnTo>
                    <a:pt x="108" y="24"/>
                  </a:lnTo>
                  <a:close/>
                  <a:moveTo>
                    <a:pt x="86" y="24"/>
                  </a:moveTo>
                  <a:cubicBezTo>
                    <a:pt x="112" y="50"/>
                    <a:pt x="112" y="50"/>
                    <a:pt x="112" y="50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8"/>
                    <a:pt x="112" y="59"/>
                    <a:pt x="111" y="61"/>
                  </a:cubicBezTo>
                  <a:cubicBezTo>
                    <a:pt x="74" y="24"/>
                    <a:pt x="74" y="24"/>
                    <a:pt x="74" y="24"/>
                  </a:cubicBezTo>
                  <a:lnTo>
                    <a:pt x="86" y="24"/>
                  </a:lnTo>
                  <a:close/>
                  <a:moveTo>
                    <a:pt x="64" y="28"/>
                  </a:moveTo>
                  <a:cubicBezTo>
                    <a:pt x="64" y="27"/>
                    <a:pt x="64" y="27"/>
                    <a:pt x="65" y="26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2" y="72"/>
                    <a:pt x="101" y="73"/>
                    <a:pt x="99" y="74"/>
                  </a:cubicBezTo>
                  <a:cubicBezTo>
                    <a:pt x="64" y="38"/>
                    <a:pt x="64" y="38"/>
                    <a:pt x="64" y="38"/>
                  </a:cubicBezTo>
                  <a:lnTo>
                    <a:pt x="64" y="28"/>
                  </a:lnTo>
                  <a:close/>
                  <a:moveTo>
                    <a:pt x="73" y="72"/>
                  </a:moveTo>
                  <a:cubicBezTo>
                    <a:pt x="68" y="67"/>
                    <a:pt x="68" y="67"/>
                    <a:pt x="68" y="67"/>
                  </a:cubicBezTo>
                  <a:cubicBezTo>
                    <a:pt x="66" y="64"/>
                    <a:pt x="64" y="59"/>
                    <a:pt x="64" y="56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76" y="74"/>
                    <a:pt x="73" y="72"/>
                  </a:cubicBezTo>
                  <a:close/>
                  <a:moveTo>
                    <a:pt x="81" y="97"/>
                  </a:moveTo>
                  <a:cubicBezTo>
                    <a:pt x="83" y="97"/>
                    <a:pt x="84" y="95"/>
                    <a:pt x="84" y="9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2" y="102"/>
                    <a:pt x="90" y="104"/>
                    <a:pt x="88" y="104"/>
                  </a:cubicBezTo>
                  <a:cubicBezTo>
                    <a:pt x="81" y="104"/>
                    <a:pt x="76" y="109"/>
                    <a:pt x="76" y="116"/>
                  </a:cubicBezTo>
                  <a:cubicBezTo>
                    <a:pt x="76" y="118"/>
                    <a:pt x="76" y="119"/>
                    <a:pt x="77" y="121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9" y="122"/>
                    <a:pt x="68" y="119"/>
                    <a:pt x="68" y="116"/>
                  </a:cubicBezTo>
                  <a:cubicBezTo>
                    <a:pt x="68" y="108"/>
                    <a:pt x="73" y="100"/>
                    <a:pt x="81" y="97"/>
                  </a:cubicBezTo>
                  <a:close/>
                  <a:moveTo>
                    <a:pt x="32" y="151"/>
                  </a:moveTo>
                  <a:cubicBezTo>
                    <a:pt x="67" y="134"/>
                    <a:pt x="67" y="134"/>
                    <a:pt x="67" y="134"/>
                  </a:cubicBezTo>
                  <a:cubicBezTo>
                    <a:pt x="72" y="140"/>
                    <a:pt x="80" y="144"/>
                    <a:pt x="88" y="144"/>
                  </a:cubicBezTo>
                  <a:cubicBezTo>
                    <a:pt x="96" y="144"/>
                    <a:pt x="104" y="140"/>
                    <a:pt x="109" y="134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32" y="152"/>
                    <a:pt x="32" y="152"/>
                    <a:pt x="32" y="152"/>
                  </a:cubicBezTo>
                  <a:lnTo>
                    <a:pt x="32" y="151"/>
                  </a:ln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0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7" y="186"/>
                    <a:pt x="20" y="181"/>
                    <a:pt x="20" y="176"/>
                  </a:cubicBezTo>
                  <a:cubicBezTo>
                    <a:pt x="20" y="171"/>
                    <a:pt x="17" y="166"/>
                    <a:pt x="12" y="165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64" y="161"/>
                    <a:pt x="164" y="161"/>
                    <a:pt x="164" y="162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9" y="166"/>
                    <a:pt x="156" y="171"/>
                    <a:pt x="156" y="176"/>
                  </a:cubicBezTo>
                  <a:cubicBezTo>
                    <a:pt x="156" y="181"/>
                    <a:pt x="159" y="186"/>
                    <a:pt x="164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191"/>
                    <a:pt x="164" y="191"/>
                    <a:pt x="164" y="192"/>
                  </a:cubicBezTo>
                  <a:lnTo>
                    <a:pt x="12" y="192"/>
                  </a:lnTo>
                  <a:close/>
                  <a:moveTo>
                    <a:pt x="40" y="164"/>
                  </a:moveTo>
                  <a:cubicBezTo>
                    <a:pt x="33" y="164"/>
                    <a:pt x="28" y="169"/>
                    <a:pt x="28" y="176"/>
                  </a:cubicBezTo>
                  <a:cubicBezTo>
                    <a:pt x="28" y="183"/>
                    <a:pt x="33" y="188"/>
                    <a:pt x="40" y="188"/>
                  </a:cubicBezTo>
                  <a:cubicBezTo>
                    <a:pt x="47" y="188"/>
                    <a:pt x="52" y="183"/>
                    <a:pt x="52" y="176"/>
                  </a:cubicBezTo>
                  <a:cubicBezTo>
                    <a:pt x="52" y="169"/>
                    <a:pt x="47" y="164"/>
                    <a:pt x="40" y="164"/>
                  </a:cubicBezTo>
                  <a:close/>
                  <a:moveTo>
                    <a:pt x="40" y="180"/>
                  </a:moveTo>
                  <a:cubicBezTo>
                    <a:pt x="38" y="180"/>
                    <a:pt x="36" y="178"/>
                    <a:pt x="36" y="176"/>
                  </a:cubicBezTo>
                  <a:cubicBezTo>
                    <a:pt x="36" y="174"/>
                    <a:pt x="38" y="172"/>
                    <a:pt x="40" y="172"/>
                  </a:cubicBezTo>
                  <a:cubicBezTo>
                    <a:pt x="42" y="172"/>
                    <a:pt x="44" y="174"/>
                    <a:pt x="44" y="176"/>
                  </a:cubicBezTo>
                  <a:cubicBezTo>
                    <a:pt x="44" y="178"/>
                    <a:pt x="42" y="180"/>
                    <a:pt x="40" y="180"/>
                  </a:cubicBezTo>
                  <a:close/>
                  <a:moveTo>
                    <a:pt x="72" y="164"/>
                  </a:moveTo>
                  <a:cubicBezTo>
                    <a:pt x="65" y="164"/>
                    <a:pt x="60" y="169"/>
                    <a:pt x="60" y="176"/>
                  </a:cubicBezTo>
                  <a:cubicBezTo>
                    <a:pt x="60" y="183"/>
                    <a:pt x="65" y="188"/>
                    <a:pt x="72" y="188"/>
                  </a:cubicBezTo>
                  <a:cubicBezTo>
                    <a:pt x="79" y="188"/>
                    <a:pt x="84" y="183"/>
                    <a:pt x="84" y="176"/>
                  </a:cubicBezTo>
                  <a:cubicBezTo>
                    <a:pt x="84" y="169"/>
                    <a:pt x="79" y="164"/>
                    <a:pt x="72" y="164"/>
                  </a:cubicBezTo>
                  <a:close/>
                  <a:moveTo>
                    <a:pt x="72" y="180"/>
                  </a:moveTo>
                  <a:cubicBezTo>
                    <a:pt x="70" y="180"/>
                    <a:pt x="68" y="178"/>
                    <a:pt x="68" y="176"/>
                  </a:cubicBezTo>
                  <a:cubicBezTo>
                    <a:pt x="68" y="174"/>
                    <a:pt x="70" y="172"/>
                    <a:pt x="72" y="172"/>
                  </a:cubicBezTo>
                  <a:cubicBezTo>
                    <a:pt x="74" y="172"/>
                    <a:pt x="76" y="174"/>
                    <a:pt x="76" y="176"/>
                  </a:cubicBezTo>
                  <a:cubicBezTo>
                    <a:pt x="76" y="178"/>
                    <a:pt x="74" y="180"/>
                    <a:pt x="72" y="180"/>
                  </a:cubicBezTo>
                  <a:close/>
                  <a:moveTo>
                    <a:pt x="104" y="164"/>
                  </a:moveTo>
                  <a:cubicBezTo>
                    <a:pt x="97" y="164"/>
                    <a:pt x="92" y="169"/>
                    <a:pt x="92" y="176"/>
                  </a:cubicBezTo>
                  <a:cubicBezTo>
                    <a:pt x="92" y="183"/>
                    <a:pt x="97" y="188"/>
                    <a:pt x="104" y="188"/>
                  </a:cubicBezTo>
                  <a:cubicBezTo>
                    <a:pt x="111" y="188"/>
                    <a:pt x="116" y="183"/>
                    <a:pt x="116" y="176"/>
                  </a:cubicBezTo>
                  <a:cubicBezTo>
                    <a:pt x="116" y="169"/>
                    <a:pt x="111" y="164"/>
                    <a:pt x="104" y="164"/>
                  </a:cubicBezTo>
                  <a:close/>
                  <a:moveTo>
                    <a:pt x="104" y="180"/>
                  </a:moveTo>
                  <a:cubicBezTo>
                    <a:pt x="102" y="180"/>
                    <a:pt x="100" y="178"/>
                    <a:pt x="100" y="176"/>
                  </a:cubicBezTo>
                  <a:cubicBezTo>
                    <a:pt x="100" y="174"/>
                    <a:pt x="102" y="172"/>
                    <a:pt x="104" y="172"/>
                  </a:cubicBezTo>
                  <a:cubicBezTo>
                    <a:pt x="106" y="172"/>
                    <a:pt x="108" y="174"/>
                    <a:pt x="108" y="176"/>
                  </a:cubicBezTo>
                  <a:cubicBezTo>
                    <a:pt x="108" y="178"/>
                    <a:pt x="106" y="180"/>
                    <a:pt x="104" y="180"/>
                  </a:cubicBezTo>
                  <a:close/>
                  <a:moveTo>
                    <a:pt x="136" y="164"/>
                  </a:moveTo>
                  <a:cubicBezTo>
                    <a:pt x="129" y="164"/>
                    <a:pt x="124" y="169"/>
                    <a:pt x="124" y="176"/>
                  </a:cubicBezTo>
                  <a:cubicBezTo>
                    <a:pt x="124" y="183"/>
                    <a:pt x="129" y="188"/>
                    <a:pt x="136" y="188"/>
                  </a:cubicBezTo>
                  <a:cubicBezTo>
                    <a:pt x="143" y="188"/>
                    <a:pt x="148" y="183"/>
                    <a:pt x="148" y="176"/>
                  </a:cubicBezTo>
                  <a:cubicBezTo>
                    <a:pt x="148" y="169"/>
                    <a:pt x="143" y="164"/>
                    <a:pt x="136" y="164"/>
                  </a:cubicBezTo>
                  <a:close/>
                  <a:moveTo>
                    <a:pt x="136" y="180"/>
                  </a:moveTo>
                  <a:cubicBezTo>
                    <a:pt x="134" y="180"/>
                    <a:pt x="132" y="178"/>
                    <a:pt x="132" y="176"/>
                  </a:cubicBezTo>
                  <a:cubicBezTo>
                    <a:pt x="132" y="174"/>
                    <a:pt x="134" y="172"/>
                    <a:pt x="136" y="172"/>
                  </a:cubicBezTo>
                  <a:cubicBezTo>
                    <a:pt x="138" y="172"/>
                    <a:pt x="140" y="174"/>
                    <a:pt x="140" y="176"/>
                  </a:cubicBezTo>
                  <a:cubicBezTo>
                    <a:pt x="140" y="178"/>
                    <a:pt x="138" y="180"/>
                    <a:pt x="136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7" name="Grupa 36"/>
          <p:cNvGrpSpPr/>
          <p:nvPr/>
        </p:nvGrpSpPr>
        <p:grpSpPr>
          <a:xfrm>
            <a:off x="8654082" y="1716273"/>
            <a:ext cx="633413" cy="633413"/>
            <a:chOff x="7130081" y="1716272"/>
            <a:chExt cx="633413" cy="633413"/>
          </a:xfrm>
          <a:solidFill>
            <a:schemeClr val="tx2"/>
          </a:solidFill>
        </p:grpSpPr>
        <p:sp>
          <p:nvSpPr>
            <p:cNvPr id="57" name="Freeform 590"/>
            <p:cNvSpPr>
              <a:spLocks noEditPoints="1"/>
            </p:cNvSpPr>
            <p:nvPr/>
          </p:nvSpPr>
          <p:spPr bwMode="auto">
            <a:xfrm>
              <a:off x="7130081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680"/>
            <p:cNvSpPr>
              <a:spLocks noEditPoints="1"/>
            </p:cNvSpPr>
            <p:nvPr/>
          </p:nvSpPr>
          <p:spPr bwMode="auto">
            <a:xfrm>
              <a:off x="7303817" y="1819428"/>
              <a:ext cx="323040" cy="393621"/>
            </a:xfrm>
            <a:custGeom>
              <a:avLst/>
              <a:gdLst>
                <a:gd name="T0" fmla="*/ 47 w 151"/>
                <a:gd name="T1" fmla="*/ 160 h 184"/>
                <a:gd name="T2" fmla="*/ 39 w 151"/>
                <a:gd name="T3" fmla="*/ 112 h 184"/>
                <a:gd name="T4" fmla="*/ 63 w 151"/>
                <a:gd name="T5" fmla="*/ 160 h 184"/>
                <a:gd name="T6" fmla="*/ 71 w 151"/>
                <a:gd name="T7" fmla="*/ 112 h 184"/>
                <a:gd name="T8" fmla="*/ 63 w 151"/>
                <a:gd name="T9" fmla="*/ 160 h 184"/>
                <a:gd name="T10" fmla="*/ 95 w 151"/>
                <a:gd name="T11" fmla="*/ 160 h 184"/>
                <a:gd name="T12" fmla="*/ 87 w 151"/>
                <a:gd name="T13" fmla="*/ 112 h 184"/>
                <a:gd name="T14" fmla="*/ 131 w 151"/>
                <a:gd name="T15" fmla="*/ 68 h 184"/>
                <a:gd name="T16" fmla="*/ 119 w 151"/>
                <a:gd name="T17" fmla="*/ 59 h 184"/>
                <a:gd name="T18" fmla="*/ 116 w 151"/>
                <a:gd name="T19" fmla="*/ 20 h 184"/>
                <a:gd name="T20" fmla="*/ 84 w 151"/>
                <a:gd name="T21" fmla="*/ 11 h 184"/>
                <a:gd name="T22" fmla="*/ 61 w 151"/>
                <a:gd name="T23" fmla="*/ 8 h 184"/>
                <a:gd name="T24" fmla="*/ 19 w 151"/>
                <a:gd name="T25" fmla="*/ 20 h 184"/>
                <a:gd name="T26" fmla="*/ 15 w 151"/>
                <a:gd name="T27" fmla="*/ 59 h 184"/>
                <a:gd name="T28" fmla="*/ 35 w 151"/>
                <a:gd name="T29" fmla="*/ 184 h 184"/>
                <a:gd name="T30" fmla="*/ 119 w 151"/>
                <a:gd name="T31" fmla="*/ 164 h 184"/>
                <a:gd name="T32" fmla="*/ 131 w 151"/>
                <a:gd name="T33" fmla="*/ 148 h 184"/>
                <a:gd name="T34" fmla="*/ 151 w 151"/>
                <a:gd name="T35" fmla="*/ 88 h 184"/>
                <a:gd name="T36" fmla="*/ 111 w 151"/>
                <a:gd name="T37" fmla="*/ 164 h 184"/>
                <a:gd name="T38" fmla="*/ 35 w 151"/>
                <a:gd name="T39" fmla="*/ 176 h 184"/>
                <a:gd name="T40" fmla="*/ 23 w 151"/>
                <a:gd name="T41" fmla="*/ 60 h 184"/>
                <a:gd name="T42" fmla="*/ 31 w 151"/>
                <a:gd name="T43" fmla="*/ 92 h 184"/>
                <a:gd name="T44" fmla="*/ 55 w 151"/>
                <a:gd name="T45" fmla="*/ 92 h 184"/>
                <a:gd name="T46" fmla="*/ 63 w 151"/>
                <a:gd name="T47" fmla="*/ 60 h 184"/>
                <a:gd name="T48" fmla="*/ 75 w 151"/>
                <a:gd name="T49" fmla="*/ 88 h 184"/>
                <a:gd name="T50" fmla="*/ 87 w 151"/>
                <a:gd name="T51" fmla="*/ 60 h 184"/>
                <a:gd name="T52" fmla="*/ 111 w 151"/>
                <a:gd name="T53" fmla="*/ 164 h 184"/>
                <a:gd name="T54" fmla="*/ 83 w 151"/>
                <a:gd name="T55" fmla="*/ 52 h 184"/>
                <a:gd name="T56" fmla="*/ 79 w 151"/>
                <a:gd name="T57" fmla="*/ 76 h 184"/>
                <a:gd name="T58" fmla="*/ 71 w 151"/>
                <a:gd name="T59" fmla="*/ 76 h 184"/>
                <a:gd name="T60" fmla="*/ 67 w 151"/>
                <a:gd name="T61" fmla="*/ 52 h 184"/>
                <a:gd name="T62" fmla="*/ 47 w 151"/>
                <a:gd name="T63" fmla="*/ 56 h 184"/>
                <a:gd name="T64" fmla="*/ 43 w 151"/>
                <a:gd name="T65" fmla="*/ 96 h 184"/>
                <a:gd name="T66" fmla="*/ 39 w 151"/>
                <a:gd name="T67" fmla="*/ 56 h 184"/>
                <a:gd name="T68" fmla="*/ 20 w 151"/>
                <a:gd name="T69" fmla="*/ 52 h 184"/>
                <a:gd name="T70" fmla="*/ 20 w 151"/>
                <a:gd name="T71" fmla="*/ 28 h 184"/>
                <a:gd name="T72" fmla="*/ 26 w 151"/>
                <a:gd name="T73" fmla="*/ 28 h 184"/>
                <a:gd name="T74" fmla="*/ 27 w 151"/>
                <a:gd name="T75" fmla="*/ 24 h 184"/>
                <a:gd name="T76" fmla="*/ 57 w 151"/>
                <a:gd name="T77" fmla="*/ 16 h 184"/>
                <a:gd name="T78" fmla="*/ 64 w 151"/>
                <a:gd name="T79" fmla="*/ 16 h 184"/>
                <a:gd name="T80" fmla="*/ 79 w 151"/>
                <a:gd name="T81" fmla="*/ 18 h 184"/>
                <a:gd name="T82" fmla="*/ 85 w 151"/>
                <a:gd name="T83" fmla="*/ 20 h 184"/>
                <a:gd name="T84" fmla="*/ 110 w 151"/>
                <a:gd name="T85" fmla="*/ 26 h 184"/>
                <a:gd name="T86" fmla="*/ 114 w 151"/>
                <a:gd name="T87" fmla="*/ 28 h 184"/>
                <a:gd name="T88" fmla="*/ 114 w 151"/>
                <a:gd name="T89" fmla="*/ 52 h 184"/>
                <a:gd name="T90" fmla="*/ 131 w 151"/>
                <a:gd name="T91" fmla="*/ 140 h 184"/>
                <a:gd name="T92" fmla="*/ 119 w 151"/>
                <a:gd name="T93" fmla="*/ 76 h 184"/>
                <a:gd name="T94" fmla="*/ 143 w 151"/>
                <a:gd name="T95" fmla="*/ 8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84">
                  <a:moveTo>
                    <a:pt x="39" y="160"/>
                  </a:moveTo>
                  <a:cubicBezTo>
                    <a:pt x="47" y="160"/>
                    <a:pt x="47" y="160"/>
                    <a:pt x="47" y="160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39" y="112"/>
                    <a:pt x="39" y="112"/>
                    <a:pt x="39" y="112"/>
                  </a:cubicBezTo>
                  <a:lnTo>
                    <a:pt x="39" y="160"/>
                  </a:lnTo>
                  <a:close/>
                  <a:moveTo>
                    <a:pt x="63" y="160"/>
                  </a:moveTo>
                  <a:cubicBezTo>
                    <a:pt x="71" y="160"/>
                    <a:pt x="71" y="160"/>
                    <a:pt x="71" y="160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3" y="112"/>
                    <a:pt x="63" y="112"/>
                    <a:pt x="63" y="112"/>
                  </a:cubicBezTo>
                  <a:lnTo>
                    <a:pt x="63" y="160"/>
                  </a:lnTo>
                  <a:close/>
                  <a:moveTo>
                    <a:pt x="87" y="160"/>
                  </a:moveTo>
                  <a:cubicBezTo>
                    <a:pt x="95" y="160"/>
                    <a:pt x="95" y="160"/>
                    <a:pt x="95" y="160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7" y="112"/>
                    <a:pt x="87" y="112"/>
                    <a:pt x="87" y="112"/>
                  </a:cubicBezTo>
                  <a:lnTo>
                    <a:pt x="87" y="160"/>
                  </a:lnTo>
                  <a:close/>
                  <a:moveTo>
                    <a:pt x="131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8" y="57"/>
                    <a:pt x="134" y="49"/>
                    <a:pt x="134" y="40"/>
                  </a:cubicBezTo>
                  <a:cubicBezTo>
                    <a:pt x="134" y="29"/>
                    <a:pt x="126" y="21"/>
                    <a:pt x="116" y="20"/>
                  </a:cubicBezTo>
                  <a:cubicBezTo>
                    <a:pt x="112" y="13"/>
                    <a:pt x="104" y="8"/>
                    <a:pt x="95" y="8"/>
                  </a:cubicBezTo>
                  <a:cubicBezTo>
                    <a:pt x="91" y="8"/>
                    <a:pt x="87" y="9"/>
                    <a:pt x="84" y="11"/>
                  </a:cubicBezTo>
                  <a:cubicBezTo>
                    <a:pt x="81" y="7"/>
                    <a:pt x="76" y="4"/>
                    <a:pt x="71" y="4"/>
                  </a:cubicBezTo>
                  <a:cubicBezTo>
                    <a:pt x="67" y="4"/>
                    <a:pt x="63" y="5"/>
                    <a:pt x="61" y="8"/>
                  </a:cubicBezTo>
                  <a:cubicBezTo>
                    <a:pt x="56" y="3"/>
                    <a:pt x="50" y="0"/>
                    <a:pt x="43" y="0"/>
                  </a:cubicBezTo>
                  <a:cubicBezTo>
                    <a:pt x="31" y="0"/>
                    <a:pt x="21" y="9"/>
                    <a:pt x="19" y="20"/>
                  </a:cubicBezTo>
                  <a:cubicBezTo>
                    <a:pt x="8" y="20"/>
                    <a:pt x="0" y="29"/>
                    <a:pt x="0" y="40"/>
                  </a:cubicBezTo>
                  <a:cubicBezTo>
                    <a:pt x="0" y="49"/>
                    <a:pt x="6" y="57"/>
                    <a:pt x="15" y="59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5" y="175"/>
                    <a:pt x="24" y="184"/>
                    <a:pt x="35" y="184"/>
                  </a:cubicBezTo>
                  <a:cubicBezTo>
                    <a:pt x="99" y="184"/>
                    <a:pt x="99" y="184"/>
                    <a:pt x="99" y="184"/>
                  </a:cubicBezTo>
                  <a:cubicBezTo>
                    <a:pt x="110" y="184"/>
                    <a:pt x="119" y="175"/>
                    <a:pt x="119" y="164"/>
                  </a:cubicBezTo>
                  <a:cubicBezTo>
                    <a:pt x="119" y="148"/>
                    <a:pt x="119" y="148"/>
                    <a:pt x="119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42" y="148"/>
                    <a:pt x="151" y="139"/>
                    <a:pt x="151" y="12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77"/>
                    <a:pt x="142" y="68"/>
                    <a:pt x="131" y="68"/>
                  </a:cubicBezTo>
                  <a:close/>
                  <a:moveTo>
                    <a:pt x="111" y="164"/>
                  </a:moveTo>
                  <a:cubicBezTo>
                    <a:pt x="111" y="171"/>
                    <a:pt x="106" y="176"/>
                    <a:pt x="99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28" y="176"/>
                    <a:pt x="23" y="171"/>
                    <a:pt x="23" y="16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9"/>
                    <a:pt x="36" y="104"/>
                    <a:pt x="43" y="104"/>
                  </a:cubicBezTo>
                  <a:cubicBezTo>
                    <a:pt x="50" y="104"/>
                    <a:pt x="55" y="99"/>
                    <a:pt x="55" y="92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83"/>
                    <a:pt x="68" y="88"/>
                    <a:pt x="75" y="88"/>
                  </a:cubicBezTo>
                  <a:cubicBezTo>
                    <a:pt x="82" y="88"/>
                    <a:pt x="87" y="83"/>
                    <a:pt x="87" y="76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111" y="60"/>
                    <a:pt x="111" y="60"/>
                    <a:pt x="111" y="60"/>
                  </a:cubicBezTo>
                  <a:lnTo>
                    <a:pt x="111" y="164"/>
                  </a:lnTo>
                  <a:close/>
                  <a:moveTo>
                    <a:pt x="114" y="52"/>
                  </a:moveTo>
                  <a:cubicBezTo>
                    <a:pt x="83" y="52"/>
                    <a:pt x="83" y="52"/>
                    <a:pt x="83" y="52"/>
                  </a:cubicBezTo>
                  <a:cubicBezTo>
                    <a:pt x="81" y="52"/>
                    <a:pt x="79" y="54"/>
                    <a:pt x="79" y="5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8"/>
                    <a:pt x="77" y="80"/>
                    <a:pt x="75" y="80"/>
                  </a:cubicBezTo>
                  <a:cubicBezTo>
                    <a:pt x="73" y="80"/>
                    <a:pt x="71" y="78"/>
                    <a:pt x="71" y="7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4"/>
                    <a:pt x="69" y="52"/>
                    <a:pt x="67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9" y="52"/>
                    <a:pt x="47" y="54"/>
                    <a:pt x="47" y="56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4"/>
                    <a:pt x="45" y="96"/>
                    <a:pt x="43" y="96"/>
                  </a:cubicBezTo>
                  <a:cubicBezTo>
                    <a:pt x="41" y="96"/>
                    <a:pt x="39" y="94"/>
                    <a:pt x="39" y="9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4"/>
                    <a:pt x="37" y="52"/>
                    <a:pt x="35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3" y="52"/>
                    <a:pt x="8" y="47"/>
                    <a:pt x="8" y="40"/>
                  </a:cubicBezTo>
                  <a:cubicBezTo>
                    <a:pt x="8" y="33"/>
                    <a:pt x="13" y="28"/>
                    <a:pt x="20" y="28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3" y="29"/>
                    <a:pt x="25" y="28"/>
                    <a:pt x="26" y="28"/>
                  </a:cubicBezTo>
                  <a:cubicBezTo>
                    <a:pt x="27" y="27"/>
                    <a:pt x="27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15"/>
                    <a:pt x="34" y="8"/>
                    <a:pt x="43" y="8"/>
                  </a:cubicBezTo>
                  <a:cubicBezTo>
                    <a:pt x="49" y="8"/>
                    <a:pt x="54" y="11"/>
                    <a:pt x="57" y="16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2" y="18"/>
                    <a:pt x="63" y="18"/>
                    <a:pt x="64" y="16"/>
                  </a:cubicBezTo>
                  <a:cubicBezTo>
                    <a:pt x="65" y="14"/>
                    <a:pt x="68" y="12"/>
                    <a:pt x="71" y="12"/>
                  </a:cubicBezTo>
                  <a:cubicBezTo>
                    <a:pt x="75" y="12"/>
                    <a:pt x="78" y="14"/>
                    <a:pt x="79" y="18"/>
                  </a:cubicBezTo>
                  <a:cubicBezTo>
                    <a:pt x="79" y="19"/>
                    <a:pt x="80" y="20"/>
                    <a:pt x="81" y="20"/>
                  </a:cubicBezTo>
                  <a:cubicBezTo>
                    <a:pt x="83" y="21"/>
                    <a:pt x="84" y="20"/>
                    <a:pt x="85" y="20"/>
                  </a:cubicBezTo>
                  <a:cubicBezTo>
                    <a:pt x="88" y="17"/>
                    <a:pt x="91" y="16"/>
                    <a:pt x="95" y="16"/>
                  </a:cubicBezTo>
                  <a:cubicBezTo>
                    <a:pt x="101" y="16"/>
                    <a:pt x="107" y="20"/>
                    <a:pt x="110" y="26"/>
                  </a:cubicBezTo>
                  <a:cubicBezTo>
                    <a:pt x="110" y="27"/>
                    <a:pt x="112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21" y="28"/>
                    <a:pt x="126" y="33"/>
                    <a:pt x="126" y="40"/>
                  </a:cubicBezTo>
                  <a:cubicBezTo>
                    <a:pt x="126" y="47"/>
                    <a:pt x="121" y="52"/>
                    <a:pt x="114" y="52"/>
                  </a:cubicBezTo>
                  <a:close/>
                  <a:moveTo>
                    <a:pt x="143" y="128"/>
                  </a:moveTo>
                  <a:cubicBezTo>
                    <a:pt x="143" y="135"/>
                    <a:pt x="138" y="140"/>
                    <a:pt x="131" y="140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8" y="76"/>
                    <a:pt x="143" y="81"/>
                    <a:pt x="143" y="88"/>
                  </a:cubicBezTo>
                  <a:lnTo>
                    <a:pt x="143" y="1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upa 35"/>
          <p:cNvGrpSpPr/>
          <p:nvPr/>
        </p:nvGrpSpPr>
        <p:grpSpPr>
          <a:xfrm>
            <a:off x="5368481" y="1716273"/>
            <a:ext cx="633413" cy="633413"/>
            <a:chOff x="3844480" y="1716272"/>
            <a:chExt cx="633413" cy="633413"/>
          </a:xfrm>
          <a:solidFill>
            <a:schemeClr val="tx2"/>
          </a:solidFill>
        </p:grpSpPr>
        <p:sp>
          <p:nvSpPr>
            <p:cNvPr id="61" name="Freeform 606"/>
            <p:cNvSpPr>
              <a:spLocks noEditPoints="1"/>
            </p:cNvSpPr>
            <p:nvPr/>
          </p:nvSpPr>
          <p:spPr bwMode="auto">
            <a:xfrm>
              <a:off x="3844480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86"/>
            <p:cNvSpPr>
              <a:spLocks noEditPoints="1"/>
            </p:cNvSpPr>
            <p:nvPr/>
          </p:nvSpPr>
          <p:spPr bwMode="auto">
            <a:xfrm>
              <a:off x="4024550" y="1852908"/>
              <a:ext cx="273272" cy="360140"/>
            </a:xfrm>
            <a:custGeom>
              <a:avLst/>
              <a:gdLst>
                <a:gd name="T0" fmla="*/ 20 w 128"/>
                <a:gd name="T1" fmla="*/ 0 h 168"/>
                <a:gd name="T2" fmla="*/ 0 w 128"/>
                <a:gd name="T3" fmla="*/ 156 h 168"/>
                <a:gd name="T4" fmla="*/ 116 w 128"/>
                <a:gd name="T5" fmla="*/ 168 h 168"/>
                <a:gd name="T6" fmla="*/ 128 w 128"/>
                <a:gd name="T7" fmla="*/ 20 h 168"/>
                <a:gd name="T8" fmla="*/ 8 w 128"/>
                <a:gd name="T9" fmla="*/ 24 h 168"/>
                <a:gd name="T10" fmla="*/ 26 w 128"/>
                <a:gd name="T11" fmla="*/ 29 h 168"/>
                <a:gd name="T12" fmla="*/ 8 w 128"/>
                <a:gd name="T13" fmla="*/ 32 h 168"/>
                <a:gd name="T14" fmla="*/ 120 w 128"/>
                <a:gd name="T15" fmla="*/ 156 h 168"/>
                <a:gd name="T16" fmla="*/ 12 w 128"/>
                <a:gd name="T17" fmla="*/ 160 h 168"/>
                <a:gd name="T18" fmla="*/ 8 w 128"/>
                <a:gd name="T19" fmla="*/ 56 h 168"/>
                <a:gd name="T20" fmla="*/ 33 w 128"/>
                <a:gd name="T21" fmla="*/ 55 h 168"/>
                <a:gd name="T22" fmla="*/ 95 w 128"/>
                <a:gd name="T23" fmla="*/ 55 h 168"/>
                <a:gd name="T24" fmla="*/ 120 w 128"/>
                <a:gd name="T25" fmla="*/ 56 h 168"/>
                <a:gd name="T26" fmla="*/ 120 w 128"/>
                <a:gd name="T27" fmla="*/ 48 h 168"/>
                <a:gd name="T28" fmla="*/ 64 w 128"/>
                <a:gd name="T29" fmla="*/ 36 h 168"/>
                <a:gd name="T30" fmla="*/ 8 w 128"/>
                <a:gd name="T31" fmla="*/ 48 h 168"/>
                <a:gd name="T32" fmla="*/ 18 w 128"/>
                <a:gd name="T33" fmla="*/ 40 h 168"/>
                <a:gd name="T34" fmla="*/ 38 w 128"/>
                <a:gd name="T35" fmla="*/ 30 h 168"/>
                <a:gd name="T36" fmla="*/ 33 w 128"/>
                <a:gd name="T37" fmla="*/ 16 h 168"/>
                <a:gd name="T38" fmla="*/ 20 w 128"/>
                <a:gd name="T39" fmla="*/ 8 h 168"/>
                <a:gd name="T40" fmla="*/ 120 w 128"/>
                <a:gd name="T41" fmla="*/ 20 h 168"/>
                <a:gd name="T42" fmla="*/ 64 w 128"/>
                <a:gd name="T43" fmla="*/ 52 h 168"/>
                <a:gd name="T44" fmla="*/ 24 w 128"/>
                <a:gd name="T45" fmla="*/ 72 h 168"/>
                <a:gd name="T46" fmla="*/ 16 w 128"/>
                <a:gd name="T47" fmla="*/ 104 h 168"/>
                <a:gd name="T48" fmla="*/ 29 w 128"/>
                <a:gd name="T49" fmla="*/ 112 h 168"/>
                <a:gd name="T50" fmla="*/ 104 w 128"/>
                <a:gd name="T51" fmla="*/ 92 h 168"/>
                <a:gd name="T52" fmla="*/ 64 w 128"/>
                <a:gd name="T53" fmla="*/ 124 h 168"/>
                <a:gd name="T54" fmla="*/ 32 w 128"/>
                <a:gd name="T55" fmla="*/ 104 h 168"/>
                <a:gd name="T56" fmla="*/ 24 w 128"/>
                <a:gd name="T57" fmla="*/ 80 h 168"/>
                <a:gd name="T58" fmla="*/ 35 w 128"/>
                <a:gd name="T59" fmla="*/ 78 h 168"/>
                <a:gd name="T60" fmla="*/ 96 w 128"/>
                <a:gd name="T61" fmla="*/ 92 h 168"/>
                <a:gd name="T62" fmla="*/ 64 w 128"/>
                <a:gd name="T63" fmla="*/ 68 h 168"/>
                <a:gd name="T64" fmla="*/ 64 w 128"/>
                <a:gd name="T65" fmla="*/ 116 h 168"/>
                <a:gd name="T66" fmla="*/ 64 w 128"/>
                <a:gd name="T67" fmla="*/ 68 h 168"/>
                <a:gd name="T68" fmla="*/ 48 w 128"/>
                <a:gd name="T69" fmla="*/ 92 h 168"/>
                <a:gd name="T70" fmla="*/ 59 w 128"/>
                <a:gd name="T71" fmla="*/ 92 h 168"/>
                <a:gd name="T72" fmla="*/ 64 w 128"/>
                <a:gd name="T73" fmla="*/ 108 h 168"/>
                <a:gd name="T74" fmla="*/ 66 w 128"/>
                <a:gd name="T75" fmla="*/ 96 h 168"/>
                <a:gd name="T76" fmla="*/ 64 w 128"/>
                <a:gd name="T77" fmla="*/ 108 h 168"/>
                <a:gd name="T78" fmla="*/ 60 w 128"/>
                <a:gd name="T79" fmla="*/ 77 h 168"/>
                <a:gd name="T80" fmla="*/ 79 w 128"/>
                <a:gd name="T81" fmla="*/ 88 h 168"/>
                <a:gd name="T82" fmla="*/ 100 w 128"/>
                <a:gd name="T83" fmla="*/ 16 h 168"/>
                <a:gd name="T84" fmla="*/ 100 w 128"/>
                <a:gd name="T85" fmla="*/ 40 h 168"/>
                <a:gd name="T86" fmla="*/ 100 w 128"/>
                <a:gd name="T87" fmla="*/ 16 h 168"/>
                <a:gd name="T88" fmla="*/ 96 w 128"/>
                <a:gd name="T89" fmla="*/ 28 h 168"/>
                <a:gd name="T90" fmla="*/ 104 w 128"/>
                <a:gd name="T91" fmla="*/ 28 h 168"/>
                <a:gd name="T92" fmla="*/ 72 w 128"/>
                <a:gd name="T93" fmla="*/ 24 h 168"/>
                <a:gd name="T94" fmla="*/ 80 w 128"/>
                <a:gd name="T95" fmla="*/ 16 h 168"/>
                <a:gd name="T96" fmla="*/ 72 w 128"/>
                <a:gd name="T97" fmla="*/ 24 h 168"/>
                <a:gd name="T98" fmla="*/ 64 w 128"/>
                <a:gd name="T99" fmla="*/ 24 h 168"/>
                <a:gd name="T100" fmla="*/ 56 w 128"/>
                <a:gd name="T101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68">
                  <a:moveTo>
                    <a:pt x="108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3" y="168"/>
                    <a:pt x="128" y="163"/>
                    <a:pt x="128" y="156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19" y="0"/>
                    <a:pt x="108" y="0"/>
                  </a:cubicBezTo>
                  <a:close/>
                  <a:moveTo>
                    <a:pt x="8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31"/>
                    <a:pt x="21" y="32"/>
                    <a:pt x="18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8" y="24"/>
                  </a:lnTo>
                  <a:close/>
                  <a:moveTo>
                    <a:pt x="120" y="156"/>
                  </a:moveTo>
                  <a:cubicBezTo>
                    <a:pt x="120" y="158"/>
                    <a:pt x="118" y="160"/>
                    <a:pt x="116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6"/>
                    <a:pt x="33" y="56"/>
                    <a:pt x="33" y="55"/>
                  </a:cubicBezTo>
                  <a:cubicBezTo>
                    <a:pt x="42" y="48"/>
                    <a:pt x="53" y="44"/>
                    <a:pt x="64" y="44"/>
                  </a:cubicBezTo>
                  <a:cubicBezTo>
                    <a:pt x="75" y="44"/>
                    <a:pt x="86" y="48"/>
                    <a:pt x="95" y="55"/>
                  </a:cubicBezTo>
                  <a:cubicBezTo>
                    <a:pt x="95" y="56"/>
                    <a:pt x="96" y="56"/>
                    <a:pt x="97" y="56"/>
                  </a:cubicBezTo>
                  <a:cubicBezTo>
                    <a:pt x="120" y="56"/>
                    <a:pt x="120" y="56"/>
                    <a:pt x="120" y="56"/>
                  </a:cubicBezTo>
                  <a:lnTo>
                    <a:pt x="120" y="156"/>
                  </a:lnTo>
                  <a:close/>
                  <a:moveTo>
                    <a:pt x="120" y="48"/>
                  </a:moveTo>
                  <a:cubicBezTo>
                    <a:pt x="99" y="48"/>
                    <a:pt x="99" y="48"/>
                    <a:pt x="99" y="48"/>
                  </a:cubicBezTo>
                  <a:cubicBezTo>
                    <a:pt x="89" y="40"/>
                    <a:pt x="77" y="36"/>
                    <a:pt x="64" y="36"/>
                  </a:cubicBezTo>
                  <a:cubicBezTo>
                    <a:pt x="51" y="36"/>
                    <a:pt x="39" y="40"/>
                    <a:pt x="29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3" y="40"/>
                    <a:pt x="27" y="38"/>
                    <a:pt x="31" y="36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0" y="28"/>
                    <a:pt x="41" y="25"/>
                    <a:pt x="40" y="21"/>
                  </a:cubicBezTo>
                  <a:cubicBezTo>
                    <a:pt x="39" y="18"/>
                    <a:pt x="36" y="16"/>
                    <a:pt x="3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1"/>
                    <a:pt x="15" y="8"/>
                    <a:pt x="20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5" y="8"/>
                    <a:pt x="120" y="13"/>
                    <a:pt x="120" y="20"/>
                  </a:cubicBezTo>
                  <a:lnTo>
                    <a:pt x="120" y="48"/>
                  </a:lnTo>
                  <a:close/>
                  <a:moveTo>
                    <a:pt x="64" y="52"/>
                  </a:moveTo>
                  <a:cubicBezTo>
                    <a:pt x="50" y="52"/>
                    <a:pt x="37" y="60"/>
                    <a:pt x="29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0" y="72"/>
                    <a:pt x="16" y="76"/>
                    <a:pt x="16" y="8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8"/>
                    <a:pt x="20" y="112"/>
                    <a:pt x="24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7" y="124"/>
                    <a:pt x="50" y="132"/>
                    <a:pt x="64" y="132"/>
                  </a:cubicBezTo>
                  <a:cubicBezTo>
                    <a:pt x="86" y="132"/>
                    <a:pt x="104" y="114"/>
                    <a:pt x="104" y="92"/>
                  </a:cubicBezTo>
                  <a:cubicBezTo>
                    <a:pt x="104" y="70"/>
                    <a:pt x="86" y="52"/>
                    <a:pt x="64" y="52"/>
                  </a:cubicBezTo>
                  <a:close/>
                  <a:moveTo>
                    <a:pt x="64" y="124"/>
                  </a:moveTo>
                  <a:cubicBezTo>
                    <a:pt x="52" y="124"/>
                    <a:pt x="41" y="117"/>
                    <a:pt x="35" y="106"/>
                  </a:cubicBezTo>
                  <a:cubicBezTo>
                    <a:pt x="35" y="105"/>
                    <a:pt x="33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3" y="80"/>
                    <a:pt x="35" y="79"/>
                    <a:pt x="35" y="78"/>
                  </a:cubicBezTo>
                  <a:cubicBezTo>
                    <a:pt x="41" y="67"/>
                    <a:pt x="52" y="60"/>
                    <a:pt x="64" y="60"/>
                  </a:cubicBezTo>
                  <a:cubicBezTo>
                    <a:pt x="82" y="60"/>
                    <a:pt x="96" y="74"/>
                    <a:pt x="96" y="92"/>
                  </a:cubicBezTo>
                  <a:cubicBezTo>
                    <a:pt x="96" y="110"/>
                    <a:pt x="82" y="124"/>
                    <a:pt x="64" y="124"/>
                  </a:cubicBezTo>
                  <a:close/>
                  <a:moveTo>
                    <a:pt x="64" y="68"/>
                  </a:moveTo>
                  <a:cubicBezTo>
                    <a:pt x="51" y="68"/>
                    <a:pt x="40" y="79"/>
                    <a:pt x="40" y="92"/>
                  </a:cubicBezTo>
                  <a:cubicBezTo>
                    <a:pt x="40" y="105"/>
                    <a:pt x="51" y="116"/>
                    <a:pt x="64" y="116"/>
                  </a:cubicBezTo>
                  <a:cubicBezTo>
                    <a:pt x="77" y="116"/>
                    <a:pt x="88" y="105"/>
                    <a:pt x="88" y="92"/>
                  </a:cubicBezTo>
                  <a:cubicBezTo>
                    <a:pt x="88" y="79"/>
                    <a:pt x="77" y="68"/>
                    <a:pt x="64" y="68"/>
                  </a:cubicBezTo>
                  <a:close/>
                  <a:moveTo>
                    <a:pt x="53" y="103"/>
                  </a:moveTo>
                  <a:cubicBezTo>
                    <a:pt x="50" y="100"/>
                    <a:pt x="48" y="96"/>
                    <a:pt x="48" y="92"/>
                  </a:cubicBezTo>
                  <a:cubicBezTo>
                    <a:pt x="48" y="88"/>
                    <a:pt x="50" y="84"/>
                    <a:pt x="53" y="81"/>
                  </a:cubicBezTo>
                  <a:cubicBezTo>
                    <a:pt x="59" y="92"/>
                    <a:pt x="59" y="92"/>
                    <a:pt x="59" y="92"/>
                  </a:cubicBezTo>
                  <a:lnTo>
                    <a:pt x="53" y="103"/>
                  </a:lnTo>
                  <a:close/>
                  <a:moveTo>
                    <a:pt x="64" y="108"/>
                  </a:moveTo>
                  <a:cubicBezTo>
                    <a:pt x="63" y="108"/>
                    <a:pt x="61" y="108"/>
                    <a:pt x="60" y="10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103"/>
                    <a:pt x="71" y="108"/>
                    <a:pt x="64" y="108"/>
                  </a:cubicBezTo>
                  <a:close/>
                  <a:moveTo>
                    <a:pt x="66" y="88"/>
                  </a:moveTo>
                  <a:cubicBezTo>
                    <a:pt x="60" y="77"/>
                    <a:pt x="60" y="77"/>
                    <a:pt x="60" y="77"/>
                  </a:cubicBezTo>
                  <a:cubicBezTo>
                    <a:pt x="61" y="76"/>
                    <a:pt x="63" y="76"/>
                    <a:pt x="64" y="76"/>
                  </a:cubicBezTo>
                  <a:cubicBezTo>
                    <a:pt x="71" y="76"/>
                    <a:pt x="78" y="81"/>
                    <a:pt x="79" y="88"/>
                  </a:cubicBezTo>
                  <a:lnTo>
                    <a:pt x="66" y="88"/>
                  </a:lnTo>
                  <a:close/>
                  <a:moveTo>
                    <a:pt x="100" y="16"/>
                  </a:moveTo>
                  <a:cubicBezTo>
                    <a:pt x="93" y="16"/>
                    <a:pt x="88" y="21"/>
                    <a:pt x="88" y="28"/>
                  </a:cubicBezTo>
                  <a:cubicBezTo>
                    <a:pt x="88" y="35"/>
                    <a:pt x="93" y="40"/>
                    <a:pt x="100" y="40"/>
                  </a:cubicBezTo>
                  <a:cubicBezTo>
                    <a:pt x="107" y="40"/>
                    <a:pt x="112" y="35"/>
                    <a:pt x="112" y="28"/>
                  </a:cubicBezTo>
                  <a:cubicBezTo>
                    <a:pt x="112" y="21"/>
                    <a:pt x="107" y="16"/>
                    <a:pt x="100" y="16"/>
                  </a:cubicBezTo>
                  <a:close/>
                  <a:moveTo>
                    <a:pt x="100" y="32"/>
                  </a:moveTo>
                  <a:cubicBezTo>
                    <a:pt x="98" y="32"/>
                    <a:pt x="96" y="30"/>
                    <a:pt x="96" y="28"/>
                  </a:cubicBezTo>
                  <a:cubicBezTo>
                    <a:pt x="96" y="26"/>
                    <a:pt x="98" y="24"/>
                    <a:pt x="100" y="24"/>
                  </a:cubicBezTo>
                  <a:cubicBezTo>
                    <a:pt x="102" y="24"/>
                    <a:pt x="104" y="26"/>
                    <a:pt x="104" y="28"/>
                  </a:cubicBezTo>
                  <a:cubicBezTo>
                    <a:pt x="104" y="30"/>
                    <a:pt x="102" y="32"/>
                    <a:pt x="100" y="32"/>
                  </a:cubicBezTo>
                  <a:close/>
                  <a:moveTo>
                    <a:pt x="72" y="24"/>
                  </a:moveTo>
                  <a:cubicBezTo>
                    <a:pt x="80" y="24"/>
                    <a:pt x="80" y="24"/>
                    <a:pt x="80" y="24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2" y="16"/>
                    <a:pt x="72" y="16"/>
                    <a:pt x="72" y="16"/>
                  </a:cubicBezTo>
                  <a:lnTo>
                    <a:pt x="72" y="24"/>
                  </a:lnTo>
                  <a:close/>
                  <a:moveTo>
                    <a:pt x="56" y="24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6" y="16"/>
                    <a:pt x="56" y="16"/>
                    <a:pt x="56" y="16"/>
                  </a:cubicBezTo>
                  <a:lnTo>
                    <a:pt x="56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upa 34"/>
          <p:cNvGrpSpPr/>
          <p:nvPr/>
        </p:nvGrpSpPr>
        <p:grpSpPr>
          <a:xfrm>
            <a:off x="7011733" y="1716273"/>
            <a:ext cx="632508" cy="633413"/>
            <a:chOff x="5487733" y="1716272"/>
            <a:chExt cx="632508" cy="633413"/>
          </a:xfrm>
          <a:solidFill>
            <a:schemeClr val="tx2"/>
          </a:solidFill>
        </p:grpSpPr>
        <p:sp>
          <p:nvSpPr>
            <p:cNvPr id="65" name="Freeform 586"/>
            <p:cNvSpPr>
              <a:spLocks noEditPoints="1"/>
            </p:cNvSpPr>
            <p:nvPr/>
          </p:nvSpPr>
          <p:spPr bwMode="auto">
            <a:xfrm>
              <a:off x="5487733" y="1716272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87"/>
            <p:cNvSpPr>
              <a:spLocks noEditPoints="1"/>
            </p:cNvSpPr>
            <p:nvPr/>
          </p:nvSpPr>
          <p:spPr bwMode="auto">
            <a:xfrm>
              <a:off x="5589984" y="1870101"/>
              <a:ext cx="428006" cy="342948"/>
            </a:xfrm>
            <a:custGeom>
              <a:avLst/>
              <a:gdLst>
                <a:gd name="T0" fmla="*/ 144 w 200"/>
                <a:gd name="T1" fmla="*/ 40 h 160"/>
                <a:gd name="T2" fmla="*/ 48 w 200"/>
                <a:gd name="T3" fmla="*/ 40 h 160"/>
                <a:gd name="T4" fmla="*/ 48 w 200"/>
                <a:gd name="T5" fmla="*/ 32 h 160"/>
                <a:gd name="T6" fmla="*/ 31 w 200"/>
                <a:gd name="T7" fmla="*/ 100 h 160"/>
                <a:gd name="T8" fmla="*/ 24 w 200"/>
                <a:gd name="T9" fmla="*/ 97 h 160"/>
                <a:gd name="T10" fmla="*/ 62 w 200"/>
                <a:gd name="T11" fmla="*/ 92 h 160"/>
                <a:gd name="T12" fmla="*/ 196 w 200"/>
                <a:gd name="T13" fmla="*/ 92 h 160"/>
                <a:gd name="T14" fmla="*/ 161 w 200"/>
                <a:gd name="T15" fmla="*/ 87 h 160"/>
                <a:gd name="T16" fmla="*/ 172 w 200"/>
                <a:gd name="T17" fmla="*/ 64 h 160"/>
                <a:gd name="T18" fmla="*/ 175 w 200"/>
                <a:gd name="T19" fmla="*/ 15 h 160"/>
                <a:gd name="T20" fmla="*/ 125 w 200"/>
                <a:gd name="T21" fmla="*/ 0 h 160"/>
                <a:gd name="T22" fmla="*/ 78 w 200"/>
                <a:gd name="T23" fmla="*/ 2 h 160"/>
                <a:gd name="T24" fmla="*/ 30 w 200"/>
                <a:gd name="T25" fmla="*/ 12 h 160"/>
                <a:gd name="T26" fmla="*/ 20 w 200"/>
                <a:gd name="T27" fmla="*/ 56 h 160"/>
                <a:gd name="T28" fmla="*/ 48 w 200"/>
                <a:gd name="T29" fmla="*/ 72 h 160"/>
                <a:gd name="T30" fmla="*/ 0 w 200"/>
                <a:gd name="T31" fmla="*/ 100 h 160"/>
                <a:gd name="T32" fmla="*/ 36 w 200"/>
                <a:gd name="T33" fmla="*/ 136 h 160"/>
                <a:gd name="T34" fmla="*/ 56 w 200"/>
                <a:gd name="T35" fmla="*/ 160 h 160"/>
                <a:gd name="T36" fmla="*/ 152 w 200"/>
                <a:gd name="T37" fmla="*/ 138 h 160"/>
                <a:gd name="T38" fmla="*/ 168 w 200"/>
                <a:gd name="T39" fmla="*/ 137 h 160"/>
                <a:gd name="T40" fmla="*/ 188 w 200"/>
                <a:gd name="T41" fmla="*/ 144 h 160"/>
                <a:gd name="T42" fmla="*/ 196 w 200"/>
                <a:gd name="T43" fmla="*/ 92 h 160"/>
                <a:gd name="T44" fmla="*/ 100 w 200"/>
                <a:gd name="T45" fmla="*/ 32 h 160"/>
                <a:gd name="T46" fmla="*/ 9 w 200"/>
                <a:gd name="T47" fmla="*/ 105 h 160"/>
                <a:gd name="T48" fmla="*/ 40 w 200"/>
                <a:gd name="T49" fmla="*/ 128 h 160"/>
                <a:gd name="T50" fmla="*/ 30 w 200"/>
                <a:gd name="T51" fmla="*/ 80 h 160"/>
                <a:gd name="T52" fmla="*/ 39 w 200"/>
                <a:gd name="T53" fmla="*/ 80 h 160"/>
                <a:gd name="T54" fmla="*/ 67 w 200"/>
                <a:gd name="T55" fmla="*/ 82 h 160"/>
                <a:gd name="T56" fmla="*/ 88 w 200"/>
                <a:gd name="T57" fmla="*/ 96 h 160"/>
                <a:gd name="T58" fmla="*/ 87 w 200"/>
                <a:gd name="T59" fmla="*/ 105 h 160"/>
                <a:gd name="T60" fmla="*/ 144 w 200"/>
                <a:gd name="T61" fmla="*/ 152 h 160"/>
                <a:gd name="T62" fmla="*/ 60 w 200"/>
                <a:gd name="T63" fmla="*/ 136 h 160"/>
                <a:gd name="T64" fmla="*/ 96 w 200"/>
                <a:gd name="T65" fmla="*/ 100 h 160"/>
                <a:gd name="T66" fmla="*/ 56 w 200"/>
                <a:gd name="T67" fmla="*/ 72 h 160"/>
                <a:gd name="T68" fmla="*/ 48 w 200"/>
                <a:gd name="T69" fmla="*/ 56 h 160"/>
                <a:gd name="T70" fmla="*/ 29 w 200"/>
                <a:gd name="T71" fmla="*/ 21 h 160"/>
                <a:gd name="T72" fmla="*/ 48 w 200"/>
                <a:gd name="T73" fmla="*/ 14 h 160"/>
                <a:gd name="T74" fmla="*/ 56 w 200"/>
                <a:gd name="T75" fmla="*/ 12 h 160"/>
                <a:gd name="T76" fmla="*/ 127 w 200"/>
                <a:gd name="T77" fmla="*/ 8 h 160"/>
                <a:gd name="T78" fmla="*/ 152 w 200"/>
                <a:gd name="T79" fmla="*/ 24 h 160"/>
                <a:gd name="T80" fmla="*/ 166 w 200"/>
                <a:gd name="T81" fmla="*/ 20 h 160"/>
                <a:gd name="T82" fmla="*/ 172 w 200"/>
                <a:gd name="T83" fmla="*/ 56 h 160"/>
                <a:gd name="T84" fmla="*/ 144 w 200"/>
                <a:gd name="T85" fmla="*/ 48 h 160"/>
                <a:gd name="T86" fmla="*/ 105 w 200"/>
                <a:gd name="T87" fmla="*/ 111 h 160"/>
                <a:gd name="T88" fmla="*/ 116 w 200"/>
                <a:gd name="T89" fmla="*/ 144 h 160"/>
                <a:gd name="T90" fmla="*/ 144 w 200"/>
                <a:gd name="T91" fmla="*/ 141 h 160"/>
                <a:gd name="T92" fmla="*/ 188 w 200"/>
                <a:gd name="T93" fmla="*/ 136 h 160"/>
                <a:gd name="T94" fmla="*/ 173 w 200"/>
                <a:gd name="T95" fmla="*/ 132 h 160"/>
                <a:gd name="T96" fmla="*/ 147 w 200"/>
                <a:gd name="T97" fmla="*/ 131 h 160"/>
                <a:gd name="T98" fmla="*/ 116 w 200"/>
                <a:gd name="T99" fmla="*/ 136 h 160"/>
                <a:gd name="T100" fmla="*/ 107 w 200"/>
                <a:gd name="T101" fmla="*/ 119 h 160"/>
                <a:gd name="T102" fmla="*/ 131 w 200"/>
                <a:gd name="T103" fmla="*/ 121 h 160"/>
                <a:gd name="T104" fmla="*/ 137 w 200"/>
                <a:gd name="T105" fmla="*/ 119 h 160"/>
                <a:gd name="T106" fmla="*/ 140 w 200"/>
                <a:gd name="T107" fmla="*/ 101 h 160"/>
                <a:gd name="T108" fmla="*/ 145 w 200"/>
                <a:gd name="T109" fmla="*/ 96 h 160"/>
                <a:gd name="T110" fmla="*/ 153 w 200"/>
                <a:gd name="T111" fmla="*/ 89 h 160"/>
                <a:gd name="T112" fmla="*/ 192 w 200"/>
                <a:gd name="T113" fmla="*/ 13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60">
                  <a:moveTo>
                    <a:pt x="152" y="32"/>
                  </a:moveTo>
                  <a:cubicBezTo>
                    <a:pt x="144" y="32"/>
                    <a:pt x="144" y="32"/>
                    <a:pt x="144" y="3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48" y="4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48" y="32"/>
                    <a:pt x="48" y="32"/>
                    <a:pt x="48" y="32"/>
                  </a:cubicBezTo>
                  <a:lnTo>
                    <a:pt x="48" y="40"/>
                  </a:lnTo>
                  <a:close/>
                  <a:moveTo>
                    <a:pt x="24" y="97"/>
                  </a:moveTo>
                  <a:cubicBezTo>
                    <a:pt x="31" y="100"/>
                    <a:pt x="31" y="100"/>
                    <a:pt x="31" y="100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27" y="90"/>
                    <a:pt x="27" y="90"/>
                    <a:pt x="27" y="90"/>
                  </a:cubicBezTo>
                  <a:lnTo>
                    <a:pt x="24" y="97"/>
                  </a:lnTo>
                  <a:close/>
                  <a:moveTo>
                    <a:pt x="72" y="97"/>
                  </a:moveTo>
                  <a:cubicBezTo>
                    <a:pt x="69" y="90"/>
                    <a:pt x="69" y="90"/>
                    <a:pt x="69" y="90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5" y="100"/>
                    <a:pt x="65" y="100"/>
                    <a:pt x="65" y="100"/>
                  </a:cubicBezTo>
                  <a:lnTo>
                    <a:pt x="72" y="97"/>
                  </a:lnTo>
                  <a:close/>
                  <a:moveTo>
                    <a:pt x="196" y="92"/>
                  </a:moveTo>
                  <a:cubicBezTo>
                    <a:pt x="194" y="92"/>
                    <a:pt x="191" y="92"/>
                    <a:pt x="190" y="94"/>
                  </a:cubicBezTo>
                  <a:cubicBezTo>
                    <a:pt x="186" y="98"/>
                    <a:pt x="181" y="100"/>
                    <a:pt x="176" y="100"/>
                  </a:cubicBezTo>
                  <a:cubicBezTo>
                    <a:pt x="166" y="100"/>
                    <a:pt x="162" y="93"/>
                    <a:pt x="161" y="87"/>
                  </a:cubicBezTo>
                  <a:cubicBezTo>
                    <a:pt x="160" y="83"/>
                    <a:pt x="156" y="80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6" y="64"/>
                    <a:pt x="180" y="60"/>
                    <a:pt x="180" y="56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0"/>
                    <a:pt x="178" y="16"/>
                    <a:pt x="175" y="15"/>
                  </a:cubicBezTo>
                  <a:cubicBezTo>
                    <a:pt x="174" y="14"/>
                    <a:pt x="173" y="13"/>
                    <a:pt x="170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2" y="9"/>
                    <a:pt x="147" y="2"/>
                    <a:pt x="125" y="0"/>
                  </a:cubicBezTo>
                  <a:cubicBezTo>
                    <a:pt x="124" y="0"/>
                    <a:pt x="122" y="0"/>
                    <a:pt x="122" y="2"/>
                  </a:cubicBezTo>
                  <a:cubicBezTo>
                    <a:pt x="117" y="7"/>
                    <a:pt x="109" y="11"/>
                    <a:pt x="100" y="11"/>
                  </a:cubicBezTo>
                  <a:cubicBezTo>
                    <a:pt x="91" y="11"/>
                    <a:pt x="83" y="7"/>
                    <a:pt x="78" y="2"/>
                  </a:cubicBezTo>
                  <a:cubicBezTo>
                    <a:pt x="78" y="0"/>
                    <a:pt x="76" y="0"/>
                    <a:pt x="75" y="0"/>
                  </a:cubicBezTo>
                  <a:cubicBezTo>
                    <a:pt x="53" y="2"/>
                    <a:pt x="38" y="9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13"/>
                    <a:pt x="26" y="14"/>
                    <a:pt x="25" y="15"/>
                  </a:cubicBezTo>
                  <a:cubicBezTo>
                    <a:pt x="22" y="16"/>
                    <a:pt x="20" y="20"/>
                    <a:pt x="20" y="2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24" y="64"/>
                    <a:pt x="2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4"/>
                    <a:pt x="0" y="7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1"/>
                  </a:cubicBezTo>
                  <a:cubicBezTo>
                    <a:pt x="2" y="115"/>
                    <a:pt x="17" y="130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8" y="160"/>
                    <a:pt x="152" y="156"/>
                    <a:pt x="152" y="152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5" y="137"/>
                    <a:pt x="158" y="136"/>
                    <a:pt x="162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7" y="136"/>
                    <a:pt x="168" y="137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3" y="143"/>
                    <a:pt x="176" y="144"/>
                    <a:pt x="179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95" y="144"/>
                    <a:pt x="200" y="139"/>
                    <a:pt x="200" y="132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6"/>
                    <a:pt x="199" y="93"/>
                    <a:pt x="196" y="92"/>
                  </a:cubicBezTo>
                  <a:close/>
                  <a:moveTo>
                    <a:pt x="100" y="19"/>
                  </a:moveTo>
                  <a:cubicBezTo>
                    <a:pt x="106" y="19"/>
                    <a:pt x="111" y="18"/>
                    <a:pt x="115" y="16"/>
                  </a:cubicBezTo>
                  <a:cubicBezTo>
                    <a:pt x="110" y="26"/>
                    <a:pt x="105" y="32"/>
                    <a:pt x="100" y="32"/>
                  </a:cubicBezTo>
                  <a:cubicBezTo>
                    <a:pt x="95" y="32"/>
                    <a:pt x="90" y="26"/>
                    <a:pt x="85" y="16"/>
                  </a:cubicBezTo>
                  <a:cubicBezTo>
                    <a:pt x="89" y="18"/>
                    <a:pt x="94" y="19"/>
                    <a:pt x="100" y="19"/>
                  </a:cubicBezTo>
                  <a:close/>
                  <a:moveTo>
                    <a:pt x="9" y="105"/>
                  </a:moveTo>
                  <a:cubicBezTo>
                    <a:pt x="20" y="107"/>
                    <a:pt x="29" y="115"/>
                    <a:pt x="31" y="126"/>
                  </a:cubicBezTo>
                  <a:cubicBezTo>
                    <a:pt x="21" y="121"/>
                    <a:pt x="13" y="113"/>
                    <a:pt x="9" y="105"/>
                  </a:cubicBezTo>
                  <a:close/>
                  <a:moveTo>
                    <a:pt x="40" y="128"/>
                  </a:moveTo>
                  <a:cubicBezTo>
                    <a:pt x="38" y="111"/>
                    <a:pt x="25" y="98"/>
                    <a:pt x="8" y="9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71" y="98"/>
                    <a:pt x="58" y="111"/>
                    <a:pt x="56" y="128"/>
                  </a:cubicBezTo>
                  <a:lnTo>
                    <a:pt x="40" y="128"/>
                  </a:lnTo>
                  <a:close/>
                  <a:moveTo>
                    <a:pt x="87" y="105"/>
                  </a:moveTo>
                  <a:cubicBezTo>
                    <a:pt x="83" y="113"/>
                    <a:pt x="75" y="121"/>
                    <a:pt x="65" y="126"/>
                  </a:cubicBezTo>
                  <a:cubicBezTo>
                    <a:pt x="67" y="115"/>
                    <a:pt x="76" y="107"/>
                    <a:pt x="87" y="105"/>
                  </a:cubicBezTo>
                  <a:close/>
                  <a:moveTo>
                    <a:pt x="144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6"/>
                    <a:pt x="61" y="136"/>
                    <a:pt x="61" y="136"/>
                  </a:cubicBezTo>
                  <a:cubicBezTo>
                    <a:pt x="79" y="130"/>
                    <a:pt x="94" y="115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4"/>
                    <a:pt x="94" y="72"/>
                    <a:pt x="9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9" y="22"/>
                    <a:pt x="29" y="21"/>
                  </a:cubicBezTo>
                  <a:cubicBezTo>
                    <a:pt x="29" y="21"/>
                    <a:pt x="31" y="21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7" y="18"/>
                    <a:pt x="42" y="16"/>
                    <a:pt x="48" y="1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1" y="10"/>
                    <a:pt x="66" y="9"/>
                    <a:pt x="73" y="8"/>
                  </a:cubicBezTo>
                  <a:cubicBezTo>
                    <a:pt x="77" y="20"/>
                    <a:pt x="86" y="40"/>
                    <a:pt x="100" y="40"/>
                  </a:cubicBezTo>
                  <a:cubicBezTo>
                    <a:pt x="114" y="40"/>
                    <a:pt x="123" y="20"/>
                    <a:pt x="127" y="8"/>
                  </a:cubicBezTo>
                  <a:cubicBezTo>
                    <a:pt x="134" y="9"/>
                    <a:pt x="139" y="10"/>
                    <a:pt x="144" y="12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8" y="16"/>
                    <a:pt x="163" y="18"/>
                    <a:pt x="166" y="19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9" y="21"/>
                    <a:pt x="171" y="21"/>
                    <a:pt x="171" y="21"/>
                  </a:cubicBezTo>
                  <a:cubicBezTo>
                    <a:pt x="171" y="22"/>
                    <a:pt x="172" y="23"/>
                    <a:pt x="172" y="2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5"/>
                    <a:pt x="143" y="85"/>
                    <a:pt x="143" y="85"/>
                  </a:cubicBezTo>
                  <a:cubicBezTo>
                    <a:pt x="138" y="95"/>
                    <a:pt x="119" y="108"/>
                    <a:pt x="105" y="111"/>
                  </a:cubicBezTo>
                  <a:cubicBezTo>
                    <a:pt x="100" y="113"/>
                    <a:pt x="96" y="117"/>
                    <a:pt x="96" y="123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35"/>
                    <a:pt x="105" y="144"/>
                    <a:pt x="116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33" y="144"/>
                    <a:pt x="138" y="143"/>
                    <a:pt x="143" y="141"/>
                  </a:cubicBezTo>
                  <a:cubicBezTo>
                    <a:pt x="144" y="141"/>
                    <a:pt x="144" y="141"/>
                    <a:pt x="144" y="141"/>
                  </a:cubicBezTo>
                  <a:lnTo>
                    <a:pt x="144" y="152"/>
                  </a:lnTo>
                  <a:close/>
                  <a:moveTo>
                    <a:pt x="192" y="132"/>
                  </a:moveTo>
                  <a:cubicBezTo>
                    <a:pt x="192" y="134"/>
                    <a:pt x="190" y="136"/>
                    <a:pt x="188" y="136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8" y="136"/>
                    <a:pt x="177" y="136"/>
                    <a:pt x="176" y="135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1" y="129"/>
                    <a:pt x="168" y="128"/>
                    <a:pt x="165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57" y="128"/>
                    <a:pt x="152" y="129"/>
                    <a:pt x="147" y="131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36" y="135"/>
                    <a:pt x="132" y="136"/>
                    <a:pt x="128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09" y="136"/>
                    <a:pt x="104" y="131"/>
                    <a:pt x="104" y="12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1"/>
                    <a:pt x="105" y="120"/>
                    <a:pt x="107" y="119"/>
                  </a:cubicBezTo>
                  <a:cubicBezTo>
                    <a:pt x="110" y="118"/>
                    <a:pt x="112" y="118"/>
                    <a:pt x="115" y="11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2"/>
                    <a:pt x="126" y="111"/>
                    <a:pt x="128" y="110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7" y="104"/>
                    <a:pt x="138" y="103"/>
                    <a:pt x="140" y="101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8" y="94"/>
                    <a:pt x="149" y="91"/>
                    <a:pt x="150" y="89"/>
                  </a:cubicBezTo>
                  <a:cubicBezTo>
                    <a:pt x="150" y="89"/>
                    <a:pt x="151" y="88"/>
                    <a:pt x="152" y="88"/>
                  </a:cubicBezTo>
                  <a:cubicBezTo>
                    <a:pt x="152" y="88"/>
                    <a:pt x="153" y="89"/>
                    <a:pt x="153" y="89"/>
                  </a:cubicBezTo>
                  <a:cubicBezTo>
                    <a:pt x="156" y="101"/>
                    <a:pt x="164" y="108"/>
                    <a:pt x="176" y="108"/>
                  </a:cubicBezTo>
                  <a:cubicBezTo>
                    <a:pt x="182" y="108"/>
                    <a:pt x="187" y="106"/>
                    <a:pt x="192" y="103"/>
                  </a:cubicBezTo>
                  <a:lnTo>
                    <a:pt x="192" y="1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upa 33"/>
          <p:cNvGrpSpPr/>
          <p:nvPr/>
        </p:nvGrpSpPr>
        <p:grpSpPr>
          <a:xfrm>
            <a:off x="7832456" y="1716273"/>
            <a:ext cx="633413" cy="633413"/>
            <a:chOff x="6308455" y="1716272"/>
            <a:chExt cx="633413" cy="633413"/>
          </a:xfrm>
          <a:solidFill>
            <a:schemeClr val="tx2"/>
          </a:solidFill>
        </p:grpSpPr>
        <p:sp>
          <p:nvSpPr>
            <p:cNvPr id="69" name="Freeform 588"/>
            <p:cNvSpPr>
              <a:spLocks noEditPoints="1"/>
            </p:cNvSpPr>
            <p:nvPr/>
          </p:nvSpPr>
          <p:spPr bwMode="auto">
            <a:xfrm>
              <a:off x="6308455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695"/>
            <p:cNvSpPr>
              <a:spLocks noEditPoints="1"/>
            </p:cNvSpPr>
            <p:nvPr/>
          </p:nvSpPr>
          <p:spPr bwMode="auto">
            <a:xfrm>
              <a:off x="6445996" y="1819428"/>
              <a:ext cx="359235" cy="393621"/>
            </a:xfrm>
            <a:custGeom>
              <a:avLst/>
              <a:gdLst>
                <a:gd name="T0" fmla="*/ 144 w 168"/>
                <a:gd name="T1" fmla="*/ 24 h 184"/>
                <a:gd name="T2" fmla="*/ 144 w 168"/>
                <a:gd name="T3" fmla="*/ 0 h 184"/>
                <a:gd name="T4" fmla="*/ 116 w 168"/>
                <a:gd name="T5" fmla="*/ 20 h 184"/>
                <a:gd name="T6" fmla="*/ 101 w 168"/>
                <a:gd name="T7" fmla="*/ 64 h 184"/>
                <a:gd name="T8" fmla="*/ 88 w 168"/>
                <a:gd name="T9" fmla="*/ 112 h 184"/>
                <a:gd name="T10" fmla="*/ 74 w 168"/>
                <a:gd name="T11" fmla="*/ 61 h 184"/>
                <a:gd name="T12" fmla="*/ 64 w 168"/>
                <a:gd name="T13" fmla="*/ 40 h 184"/>
                <a:gd name="T14" fmla="*/ 16 w 168"/>
                <a:gd name="T15" fmla="*/ 56 h 184"/>
                <a:gd name="T16" fmla="*/ 3 w 168"/>
                <a:gd name="T17" fmla="*/ 78 h 184"/>
                <a:gd name="T18" fmla="*/ 8 w 168"/>
                <a:gd name="T19" fmla="*/ 184 h 184"/>
                <a:gd name="T20" fmla="*/ 168 w 168"/>
                <a:gd name="T21" fmla="*/ 87 h 184"/>
                <a:gd name="T22" fmla="*/ 140 w 168"/>
                <a:gd name="T23" fmla="*/ 8 h 184"/>
                <a:gd name="T24" fmla="*/ 124 w 168"/>
                <a:gd name="T25" fmla="*/ 8 h 184"/>
                <a:gd name="T26" fmla="*/ 146 w 168"/>
                <a:gd name="T27" fmla="*/ 50 h 184"/>
                <a:gd name="T28" fmla="*/ 140 w 168"/>
                <a:gd name="T29" fmla="*/ 51 h 184"/>
                <a:gd name="T30" fmla="*/ 122 w 168"/>
                <a:gd name="T31" fmla="*/ 52 h 184"/>
                <a:gd name="T32" fmla="*/ 130 w 168"/>
                <a:gd name="T33" fmla="*/ 24 h 184"/>
                <a:gd name="T34" fmla="*/ 30 w 168"/>
                <a:gd name="T35" fmla="*/ 83 h 184"/>
                <a:gd name="T36" fmla="*/ 10 w 168"/>
                <a:gd name="T37" fmla="*/ 83 h 184"/>
                <a:gd name="T38" fmla="*/ 8 w 168"/>
                <a:gd name="T39" fmla="*/ 92 h 184"/>
                <a:gd name="T40" fmla="*/ 40 w 168"/>
                <a:gd name="T41" fmla="*/ 176 h 184"/>
                <a:gd name="T42" fmla="*/ 26 w 168"/>
                <a:gd name="T43" fmla="*/ 61 h 184"/>
                <a:gd name="T44" fmla="*/ 64 w 168"/>
                <a:gd name="T45" fmla="*/ 48 h 184"/>
                <a:gd name="T46" fmla="*/ 78 w 168"/>
                <a:gd name="T47" fmla="*/ 83 h 184"/>
                <a:gd name="T48" fmla="*/ 65 w 168"/>
                <a:gd name="T49" fmla="*/ 117 h 184"/>
                <a:gd name="T50" fmla="*/ 60 w 168"/>
                <a:gd name="T51" fmla="*/ 152 h 184"/>
                <a:gd name="T52" fmla="*/ 40 w 168"/>
                <a:gd name="T53" fmla="*/ 176 h 184"/>
                <a:gd name="T54" fmla="*/ 88 w 168"/>
                <a:gd name="T55" fmla="*/ 172 h 184"/>
                <a:gd name="T56" fmla="*/ 68 w 168"/>
                <a:gd name="T57" fmla="*/ 172 h 184"/>
                <a:gd name="T58" fmla="*/ 64 w 168"/>
                <a:gd name="T59" fmla="*/ 130 h 184"/>
                <a:gd name="T60" fmla="*/ 89 w 168"/>
                <a:gd name="T61" fmla="*/ 120 h 184"/>
                <a:gd name="T62" fmla="*/ 130 w 168"/>
                <a:gd name="T63" fmla="*/ 138 h 184"/>
                <a:gd name="T64" fmla="*/ 124 w 168"/>
                <a:gd name="T65" fmla="*/ 176 h 184"/>
                <a:gd name="T66" fmla="*/ 96 w 168"/>
                <a:gd name="T67" fmla="*/ 152 h 184"/>
                <a:gd name="T68" fmla="*/ 97 w 168"/>
                <a:gd name="T69" fmla="*/ 124 h 184"/>
                <a:gd name="T70" fmla="*/ 132 w 168"/>
                <a:gd name="T71" fmla="*/ 130 h 184"/>
                <a:gd name="T72" fmla="*/ 148 w 168"/>
                <a:gd name="T73" fmla="*/ 176 h 184"/>
                <a:gd name="T74" fmla="*/ 136 w 168"/>
                <a:gd name="T75" fmla="*/ 152 h 184"/>
                <a:gd name="T76" fmla="*/ 138 w 168"/>
                <a:gd name="T77" fmla="*/ 124 h 184"/>
                <a:gd name="T78" fmla="*/ 128 w 168"/>
                <a:gd name="T79" fmla="*/ 96 h 184"/>
                <a:gd name="T80" fmla="*/ 120 w 168"/>
                <a:gd name="T81" fmla="*/ 96 h 184"/>
                <a:gd name="T82" fmla="*/ 104 w 168"/>
                <a:gd name="T83" fmla="*/ 112 h 184"/>
                <a:gd name="T84" fmla="*/ 114 w 168"/>
                <a:gd name="T85" fmla="*/ 57 h 184"/>
                <a:gd name="T86" fmla="*/ 129 w 168"/>
                <a:gd name="T87" fmla="*/ 57 h 184"/>
                <a:gd name="T88" fmla="*/ 142 w 168"/>
                <a:gd name="T89" fmla="*/ 60 h 184"/>
                <a:gd name="T90" fmla="*/ 155 w 168"/>
                <a:gd name="T91" fmla="*/ 68 h 184"/>
                <a:gd name="T92" fmla="*/ 62 w 168"/>
                <a:gd name="T93" fmla="*/ 75 h 184"/>
                <a:gd name="T94" fmla="*/ 61 w 168"/>
                <a:gd name="T95" fmla="*/ 60 h 184"/>
                <a:gd name="T96" fmla="*/ 40 w 168"/>
                <a:gd name="T97" fmla="*/ 69 h 184"/>
                <a:gd name="T98" fmla="*/ 53 w 168"/>
                <a:gd name="T99" fmla="*/ 80 h 184"/>
                <a:gd name="T100" fmla="*/ 57 w 168"/>
                <a:gd name="T101" fmla="*/ 69 h 184"/>
                <a:gd name="T102" fmla="*/ 50 w 168"/>
                <a:gd name="T103" fmla="*/ 71 h 184"/>
                <a:gd name="T104" fmla="*/ 51 w 168"/>
                <a:gd name="T105" fmla="*/ 64 h 184"/>
                <a:gd name="T106" fmla="*/ 55 w 168"/>
                <a:gd name="T107" fmla="*/ 65 h 184"/>
                <a:gd name="T108" fmla="*/ 144 w 168"/>
                <a:gd name="T109" fmla="*/ 152 h 184"/>
                <a:gd name="T110" fmla="*/ 144 w 168"/>
                <a:gd name="T111" fmla="*/ 96 h 184"/>
                <a:gd name="T112" fmla="*/ 108 w 168"/>
                <a:gd name="T113" fmla="*/ 124 h 184"/>
                <a:gd name="T114" fmla="*/ 108 w 168"/>
                <a:gd name="T115" fmla="*/ 132 h 184"/>
                <a:gd name="T116" fmla="*/ 112 w 168"/>
                <a:gd name="T117" fmla="*/ 156 h 184"/>
                <a:gd name="T118" fmla="*/ 112 w 168"/>
                <a:gd name="T119" fmla="*/ 144 h 184"/>
                <a:gd name="T120" fmla="*/ 124 w 168"/>
                <a:gd name="T121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4">
                  <a:moveTo>
                    <a:pt x="163" y="64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6" y="24"/>
                    <a:pt x="148" y="22"/>
                    <a:pt x="148" y="20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2"/>
                    <a:pt x="146" y="0"/>
                    <a:pt x="14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6" y="2"/>
                    <a:pt x="116" y="4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8" y="24"/>
                    <a:pt x="120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98" y="71"/>
                    <a:pt x="96" y="79"/>
                    <a:pt x="96" y="87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5"/>
                    <a:pt x="87" y="81"/>
                    <a:pt x="85" y="78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0"/>
                    <a:pt x="72" y="57"/>
                    <a:pt x="72" y="56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68" y="40"/>
                    <a:pt x="6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0" y="40"/>
                    <a:pt x="16" y="44"/>
                    <a:pt x="16" y="4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81"/>
                    <a:pt x="0" y="85"/>
                    <a:pt x="0" y="8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0"/>
                    <a:pt x="4" y="184"/>
                    <a:pt x="8" y="18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9" y="184"/>
                    <a:pt x="168" y="175"/>
                    <a:pt x="168" y="164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79"/>
                    <a:pt x="166" y="71"/>
                    <a:pt x="163" y="64"/>
                  </a:cubicBezTo>
                  <a:close/>
                  <a:moveTo>
                    <a:pt x="124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24" y="16"/>
                    <a:pt x="124" y="16"/>
                    <a:pt x="124" y="16"/>
                  </a:cubicBezTo>
                  <a:lnTo>
                    <a:pt x="124" y="8"/>
                  </a:lnTo>
                  <a:close/>
                  <a:moveTo>
                    <a:pt x="130" y="24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6" y="50"/>
                    <a:pt x="146" y="51"/>
                    <a:pt x="145" y="51"/>
                  </a:cubicBezTo>
                  <a:cubicBezTo>
                    <a:pt x="144" y="52"/>
                    <a:pt x="144" y="52"/>
                    <a:pt x="142" y="52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50"/>
                    <a:pt x="136" y="48"/>
                    <a:pt x="132" y="48"/>
                  </a:cubicBezTo>
                  <a:cubicBezTo>
                    <a:pt x="128" y="48"/>
                    <a:pt x="126" y="50"/>
                    <a:pt x="124" y="51"/>
                  </a:cubicBezTo>
                  <a:cubicBezTo>
                    <a:pt x="123" y="52"/>
                    <a:pt x="123" y="52"/>
                    <a:pt x="122" y="52"/>
                  </a:cubicBezTo>
                  <a:cubicBezTo>
                    <a:pt x="120" y="52"/>
                    <a:pt x="120" y="52"/>
                    <a:pt x="119" y="51"/>
                  </a:cubicBezTo>
                  <a:cubicBezTo>
                    <a:pt x="118" y="51"/>
                    <a:pt x="118" y="50"/>
                    <a:pt x="118" y="50"/>
                  </a:cubicBezTo>
                  <a:lnTo>
                    <a:pt x="130" y="24"/>
                  </a:lnTo>
                  <a:close/>
                  <a:moveTo>
                    <a:pt x="10" y="83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3"/>
                    <a:pt x="10" y="83"/>
                  </a:cubicBezTo>
                  <a:close/>
                  <a:moveTo>
                    <a:pt x="32" y="176"/>
                  </a:moveTo>
                  <a:cubicBezTo>
                    <a:pt x="8" y="176"/>
                    <a:pt x="8" y="176"/>
                    <a:pt x="8" y="176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32" y="92"/>
                    <a:pt x="32" y="92"/>
                    <a:pt x="32" y="92"/>
                  </a:cubicBezTo>
                  <a:lnTo>
                    <a:pt x="32" y="176"/>
                  </a:lnTo>
                  <a:close/>
                  <a:moveTo>
                    <a:pt x="40" y="176"/>
                  </a:moveTo>
                  <a:cubicBezTo>
                    <a:pt x="40" y="88"/>
                    <a:pt x="40" y="88"/>
                    <a:pt x="40" y="88"/>
                  </a:cubicBezTo>
                  <a:cubicBezTo>
                    <a:pt x="40" y="85"/>
                    <a:pt x="39" y="81"/>
                    <a:pt x="37" y="78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0"/>
                    <a:pt x="24" y="57"/>
                    <a:pt x="24" y="5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9"/>
                    <a:pt x="65" y="63"/>
                    <a:pt x="67" y="66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9" y="84"/>
                    <a:pt x="80" y="87"/>
                    <a:pt x="80" y="88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73" y="113"/>
                    <a:pt x="66" y="117"/>
                    <a:pt x="65" y="117"/>
                  </a:cubicBezTo>
                  <a:cubicBezTo>
                    <a:pt x="60" y="120"/>
                    <a:pt x="56" y="125"/>
                    <a:pt x="56" y="130"/>
                  </a:cubicBezTo>
                  <a:cubicBezTo>
                    <a:pt x="56" y="134"/>
                    <a:pt x="57" y="139"/>
                    <a:pt x="58" y="142"/>
                  </a:cubicBezTo>
                  <a:cubicBezTo>
                    <a:pt x="59" y="143"/>
                    <a:pt x="60" y="148"/>
                    <a:pt x="60" y="15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3"/>
                    <a:pt x="60" y="175"/>
                    <a:pt x="61" y="176"/>
                  </a:cubicBezTo>
                  <a:lnTo>
                    <a:pt x="40" y="176"/>
                  </a:lnTo>
                  <a:close/>
                  <a:moveTo>
                    <a:pt x="86" y="142"/>
                  </a:moveTo>
                  <a:cubicBezTo>
                    <a:pt x="87" y="143"/>
                    <a:pt x="88" y="148"/>
                    <a:pt x="88" y="15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8" y="173"/>
                    <a:pt x="88" y="175"/>
                    <a:pt x="89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0" y="176"/>
                    <a:pt x="68" y="174"/>
                    <a:pt x="68" y="17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8"/>
                    <a:pt x="67" y="141"/>
                    <a:pt x="66" y="138"/>
                  </a:cubicBezTo>
                  <a:cubicBezTo>
                    <a:pt x="65" y="137"/>
                    <a:pt x="64" y="133"/>
                    <a:pt x="64" y="130"/>
                  </a:cubicBezTo>
                  <a:cubicBezTo>
                    <a:pt x="64" y="129"/>
                    <a:pt x="66" y="125"/>
                    <a:pt x="69" y="124"/>
                  </a:cubicBezTo>
                  <a:cubicBezTo>
                    <a:pt x="71" y="123"/>
                    <a:pt x="78" y="120"/>
                    <a:pt x="84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86" y="123"/>
                    <a:pt x="84" y="127"/>
                    <a:pt x="84" y="130"/>
                  </a:cubicBezTo>
                  <a:cubicBezTo>
                    <a:pt x="84" y="134"/>
                    <a:pt x="85" y="139"/>
                    <a:pt x="86" y="142"/>
                  </a:cubicBezTo>
                  <a:close/>
                  <a:moveTo>
                    <a:pt x="130" y="138"/>
                  </a:moveTo>
                  <a:cubicBezTo>
                    <a:pt x="129" y="141"/>
                    <a:pt x="128" y="148"/>
                    <a:pt x="128" y="152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4"/>
                    <a:pt x="126" y="176"/>
                    <a:pt x="124" y="176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98" y="176"/>
                    <a:pt x="96" y="174"/>
                    <a:pt x="96" y="17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6" y="148"/>
                    <a:pt x="95" y="141"/>
                    <a:pt x="94" y="138"/>
                  </a:cubicBezTo>
                  <a:cubicBezTo>
                    <a:pt x="93" y="137"/>
                    <a:pt x="92" y="133"/>
                    <a:pt x="92" y="130"/>
                  </a:cubicBezTo>
                  <a:cubicBezTo>
                    <a:pt x="92" y="129"/>
                    <a:pt x="94" y="125"/>
                    <a:pt x="97" y="124"/>
                  </a:cubicBezTo>
                  <a:cubicBezTo>
                    <a:pt x="99" y="123"/>
                    <a:pt x="106" y="120"/>
                    <a:pt x="112" y="120"/>
                  </a:cubicBezTo>
                  <a:cubicBezTo>
                    <a:pt x="119" y="120"/>
                    <a:pt x="127" y="124"/>
                    <a:pt x="127" y="124"/>
                  </a:cubicBezTo>
                  <a:cubicBezTo>
                    <a:pt x="130" y="125"/>
                    <a:pt x="132" y="129"/>
                    <a:pt x="132" y="130"/>
                  </a:cubicBezTo>
                  <a:cubicBezTo>
                    <a:pt x="132" y="133"/>
                    <a:pt x="131" y="137"/>
                    <a:pt x="130" y="138"/>
                  </a:cubicBezTo>
                  <a:close/>
                  <a:moveTo>
                    <a:pt x="160" y="164"/>
                  </a:moveTo>
                  <a:cubicBezTo>
                    <a:pt x="160" y="171"/>
                    <a:pt x="155" y="176"/>
                    <a:pt x="148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6" y="175"/>
                    <a:pt x="136" y="173"/>
                    <a:pt x="136" y="17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48"/>
                    <a:pt x="137" y="143"/>
                    <a:pt x="138" y="142"/>
                  </a:cubicBezTo>
                  <a:cubicBezTo>
                    <a:pt x="139" y="139"/>
                    <a:pt x="140" y="134"/>
                    <a:pt x="140" y="130"/>
                  </a:cubicBezTo>
                  <a:cubicBezTo>
                    <a:pt x="140" y="128"/>
                    <a:pt x="139" y="126"/>
                    <a:pt x="138" y="124"/>
                  </a:cubicBezTo>
                  <a:cubicBezTo>
                    <a:pt x="138" y="123"/>
                    <a:pt x="137" y="122"/>
                    <a:pt x="136" y="121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6" y="115"/>
                    <a:pt x="123" y="114"/>
                    <a:pt x="120" y="113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4" y="81"/>
                    <a:pt x="106" y="74"/>
                    <a:pt x="109" y="6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8"/>
                    <a:pt x="118" y="60"/>
                    <a:pt x="122" y="60"/>
                  </a:cubicBezTo>
                  <a:cubicBezTo>
                    <a:pt x="126" y="60"/>
                    <a:pt x="128" y="58"/>
                    <a:pt x="129" y="57"/>
                  </a:cubicBezTo>
                  <a:cubicBezTo>
                    <a:pt x="130" y="56"/>
                    <a:pt x="131" y="56"/>
                    <a:pt x="132" y="56"/>
                  </a:cubicBezTo>
                  <a:cubicBezTo>
                    <a:pt x="133" y="56"/>
                    <a:pt x="134" y="56"/>
                    <a:pt x="135" y="57"/>
                  </a:cubicBezTo>
                  <a:cubicBezTo>
                    <a:pt x="136" y="58"/>
                    <a:pt x="138" y="60"/>
                    <a:pt x="142" y="60"/>
                  </a:cubicBezTo>
                  <a:cubicBezTo>
                    <a:pt x="146" y="60"/>
                    <a:pt x="149" y="58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8" y="74"/>
                    <a:pt x="160" y="81"/>
                    <a:pt x="160" y="87"/>
                  </a:cubicBezTo>
                  <a:lnTo>
                    <a:pt x="160" y="164"/>
                  </a:lnTo>
                  <a:close/>
                  <a:moveTo>
                    <a:pt x="62" y="75"/>
                  </a:moveTo>
                  <a:cubicBezTo>
                    <a:pt x="64" y="73"/>
                    <a:pt x="65" y="70"/>
                    <a:pt x="65" y="67"/>
                  </a:cubicBezTo>
                  <a:cubicBezTo>
                    <a:pt x="64" y="64"/>
                    <a:pt x="63" y="62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6" y="55"/>
                    <a:pt x="49" y="54"/>
                    <a:pt x="45" y="58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1" y="63"/>
                    <a:pt x="40" y="66"/>
                    <a:pt x="40" y="69"/>
                  </a:cubicBezTo>
                  <a:cubicBezTo>
                    <a:pt x="41" y="72"/>
                    <a:pt x="42" y="74"/>
                    <a:pt x="44" y="76"/>
                  </a:cubicBezTo>
                  <a:cubicBezTo>
                    <a:pt x="46" y="79"/>
                    <a:pt x="49" y="80"/>
                    <a:pt x="52" y="80"/>
                  </a:cubicBezTo>
                  <a:cubicBezTo>
                    <a:pt x="52" y="80"/>
                    <a:pt x="53" y="80"/>
                    <a:pt x="53" y="80"/>
                  </a:cubicBezTo>
                  <a:cubicBezTo>
                    <a:pt x="56" y="80"/>
                    <a:pt x="58" y="80"/>
                    <a:pt x="60" y="78"/>
                  </a:cubicBezTo>
                  <a:lnTo>
                    <a:pt x="62" y="75"/>
                  </a:lnTo>
                  <a:close/>
                  <a:moveTo>
                    <a:pt x="57" y="69"/>
                  </a:move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3" y="73"/>
                    <a:pt x="53" y="72"/>
                  </a:cubicBezTo>
                  <a:cubicBezTo>
                    <a:pt x="52" y="72"/>
                    <a:pt x="51" y="72"/>
                    <a:pt x="50" y="71"/>
                  </a:cubicBezTo>
                  <a:cubicBezTo>
                    <a:pt x="49" y="70"/>
                    <a:pt x="48" y="69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3" y="64"/>
                    <a:pt x="54" y="64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7" y="67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lose/>
                  <a:moveTo>
                    <a:pt x="144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152"/>
                  </a:lnTo>
                  <a:close/>
                  <a:moveTo>
                    <a:pt x="108" y="132"/>
                  </a:moveTo>
                  <a:cubicBezTo>
                    <a:pt x="108" y="124"/>
                    <a:pt x="108" y="124"/>
                    <a:pt x="108" y="124"/>
                  </a:cubicBezTo>
                  <a:cubicBezTo>
                    <a:pt x="101" y="124"/>
                    <a:pt x="96" y="131"/>
                    <a:pt x="96" y="140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35"/>
                    <a:pt x="106" y="132"/>
                    <a:pt x="108" y="132"/>
                  </a:cubicBezTo>
                  <a:close/>
                  <a:moveTo>
                    <a:pt x="100" y="164"/>
                  </a:moveTo>
                  <a:cubicBezTo>
                    <a:pt x="108" y="164"/>
                    <a:pt x="108" y="164"/>
                    <a:pt x="108" y="164"/>
                  </a:cubicBezTo>
                  <a:cubicBezTo>
                    <a:pt x="108" y="159"/>
                    <a:pt x="110" y="156"/>
                    <a:pt x="112" y="15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05" y="148"/>
                    <a:pt x="100" y="155"/>
                    <a:pt x="100" y="164"/>
                  </a:cubicBezTo>
                  <a:close/>
                  <a:moveTo>
                    <a:pt x="112" y="144"/>
                  </a:moveTo>
                  <a:cubicBezTo>
                    <a:pt x="120" y="144"/>
                    <a:pt x="120" y="144"/>
                    <a:pt x="120" y="144"/>
                  </a:cubicBezTo>
                  <a:cubicBezTo>
                    <a:pt x="120" y="139"/>
                    <a:pt x="122" y="136"/>
                    <a:pt x="124" y="136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17" y="128"/>
                    <a:pt x="112" y="135"/>
                    <a:pt x="112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upa 32"/>
          <p:cNvGrpSpPr/>
          <p:nvPr/>
        </p:nvGrpSpPr>
        <p:grpSpPr>
          <a:xfrm>
            <a:off x="2904507" y="1716273"/>
            <a:ext cx="633413" cy="633413"/>
            <a:chOff x="1380506" y="1716272"/>
            <a:chExt cx="633413" cy="633413"/>
          </a:xfrm>
          <a:solidFill>
            <a:schemeClr val="tx2"/>
          </a:solidFill>
        </p:grpSpPr>
        <p:sp>
          <p:nvSpPr>
            <p:cNvPr id="73" name="Freeform 600"/>
            <p:cNvSpPr>
              <a:spLocks noEditPoints="1"/>
            </p:cNvSpPr>
            <p:nvPr/>
          </p:nvSpPr>
          <p:spPr bwMode="auto">
            <a:xfrm>
              <a:off x="1380506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697"/>
            <p:cNvSpPr>
              <a:spLocks noEditPoints="1"/>
            </p:cNvSpPr>
            <p:nvPr/>
          </p:nvSpPr>
          <p:spPr bwMode="auto">
            <a:xfrm>
              <a:off x="1553337" y="1819428"/>
              <a:ext cx="286845" cy="393621"/>
            </a:xfrm>
            <a:custGeom>
              <a:avLst/>
              <a:gdLst>
                <a:gd name="T0" fmla="*/ 96 w 134"/>
                <a:gd name="T1" fmla="*/ 86 h 184"/>
                <a:gd name="T2" fmla="*/ 95 w 134"/>
                <a:gd name="T3" fmla="*/ 64 h 184"/>
                <a:gd name="T4" fmla="*/ 95 w 134"/>
                <a:gd name="T5" fmla="*/ 40 h 184"/>
                <a:gd name="T6" fmla="*/ 27 w 134"/>
                <a:gd name="T7" fmla="*/ 52 h 184"/>
                <a:gd name="T8" fmla="*/ 39 w 134"/>
                <a:gd name="T9" fmla="*/ 80 h 184"/>
                <a:gd name="T10" fmla="*/ 3 w 134"/>
                <a:gd name="T11" fmla="*/ 155 h 184"/>
                <a:gd name="T12" fmla="*/ 21 w 134"/>
                <a:gd name="T13" fmla="*/ 184 h 184"/>
                <a:gd name="T14" fmla="*/ 130 w 134"/>
                <a:gd name="T15" fmla="*/ 175 h 184"/>
                <a:gd name="T16" fmla="*/ 123 w 134"/>
                <a:gd name="T17" fmla="*/ 170 h 184"/>
                <a:gd name="T18" fmla="*/ 21 w 134"/>
                <a:gd name="T19" fmla="*/ 176 h 184"/>
                <a:gd name="T20" fmla="*/ 10 w 134"/>
                <a:gd name="T21" fmla="*/ 159 h 184"/>
                <a:gd name="T22" fmla="*/ 47 w 134"/>
                <a:gd name="T23" fmla="*/ 80 h 184"/>
                <a:gd name="T24" fmla="*/ 59 w 134"/>
                <a:gd name="T25" fmla="*/ 64 h 184"/>
                <a:gd name="T26" fmla="*/ 39 w 134"/>
                <a:gd name="T27" fmla="*/ 56 h 184"/>
                <a:gd name="T28" fmla="*/ 39 w 134"/>
                <a:gd name="T29" fmla="*/ 48 h 184"/>
                <a:gd name="T30" fmla="*/ 99 w 134"/>
                <a:gd name="T31" fmla="*/ 52 h 184"/>
                <a:gd name="T32" fmla="*/ 75 w 134"/>
                <a:gd name="T33" fmla="*/ 56 h 184"/>
                <a:gd name="T34" fmla="*/ 87 w 134"/>
                <a:gd name="T35" fmla="*/ 64 h 184"/>
                <a:gd name="T36" fmla="*/ 89 w 134"/>
                <a:gd name="T37" fmla="*/ 89 h 184"/>
                <a:gd name="T38" fmla="*/ 123 w 134"/>
                <a:gd name="T39" fmla="*/ 170 h 184"/>
                <a:gd name="T40" fmla="*/ 103 w 134"/>
                <a:gd name="T41" fmla="*/ 20 h 184"/>
                <a:gd name="T42" fmla="*/ 71 w 134"/>
                <a:gd name="T43" fmla="*/ 20 h 184"/>
                <a:gd name="T44" fmla="*/ 87 w 134"/>
                <a:gd name="T45" fmla="*/ 12 h 184"/>
                <a:gd name="T46" fmla="*/ 87 w 134"/>
                <a:gd name="T47" fmla="*/ 28 h 184"/>
                <a:gd name="T48" fmla="*/ 87 w 134"/>
                <a:gd name="T49" fmla="*/ 12 h 184"/>
                <a:gd name="T50" fmla="*/ 55 w 134"/>
                <a:gd name="T51" fmla="*/ 158 h 184"/>
                <a:gd name="T52" fmla="*/ 75 w 134"/>
                <a:gd name="T53" fmla="*/ 158 h 184"/>
                <a:gd name="T54" fmla="*/ 65 w 134"/>
                <a:gd name="T55" fmla="*/ 160 h 184"/>
                <a:gd name="T56" fmla="*/ 65 w 134"/>
                <a:gd name="T57" fmla="*/ 156 h 184"/>
                <a:gd name="T58" fmla="*/ 65 w 134"/>
                <a:gd name="T59" fmla="*/ 160 h 184"/>
                <a:gd name="T60" fmla="*/ 71 w 134"/>
                <a:gd name="T61" fmla="*/ 124 h 184"/>
                <a:gd name="T62" fmla="*/ 71 w 134"/>
                <a:gd name="T63" fmla="*/ 100 h 184"/>
                <a:gd name="T64" fmla="*/ 75 w 134"/>
                <a:gd name="T65" fmla="*/ 112 h 184"/>
                <a:gd name="T66" fmla="*/ 67 w 134"/>
                <a:gd name="T67" fmla="*/ 112 h 184"/>
                <a:gd name="T68" fmla="*/ 75 w 134"/>
                <a:gd name="T69" fmla="*/ 112 h 184"/>
                <a:gd name="T70" fmla="*/ 79 w 134"/>
                <a:gd name="T71" fmla="*/ 82 h 184"/>
                <a:gd name="T72" fmla="*/ 51 w 134"/>
                <a:gd name="T73" fmla="*/ 82 h 184"/>
                <a:gd name="T74" fmla="*/ 65 w 134"/>
                <a:gd name="T75" fmla="*/ 76 h 184"/>
                <a:gd name="T76" fmla="*/ 65 w 134"/>
                <a:gd name="T77" fmla="*/ 88 h 184"/>
                <a:gd name="T78" fmla="*/ 65 w 134"/>
                <a:gd name="T79" fmla="*/ 76 h 184"/>
                <a:gd name="T80" fmla="*/ 67 w 134"/>
                <a:gd name="T81" fmla="*/ 12 h 184"/>
                <a:gd name="T82" fmla="*/ 43 w 134"/>
                <a:gd name="T83" fmla="*/ 12 h 184"/>
                <a:gd name="T84" fmla="*/ 55 w 134"/>
                <a:gd name="T85" fmla="*/ 8 h 184"/>
                <a:gd name="T86" fmla="*/ 55 w 134"/>
                <a:gd name="T87" fmla="*/ 16 h 184"/>
                <a:gd name="T88" fmla="*/ 55 w 134"/>
                <a:gd name="T89" fmla="*/ 8 h 184"/>
                <a:gd name="T90" fmla="*/ 94 w 134"/>
                <a:gd name="T91" fmla="*/ 133 h 184"/>
                <a:gd name="T92" fmla="*/ 72 w 134"/>
                <a:gd name="T93" fmla="*/ 133 h 184"/>
                <a:gd name="T94" fmla="*/ 62 w 134"/>
                <a:gd name="T95" fmla="*/ 133 h 184"/>
                <a:gd name="T96" fmla="*/ 40 w 134"/>
                <a:gd name="T97" fmla="*/ 133 h 184"/>
                <a:gd name="T98" fmla="*/ 30 w 134"/>
                <a:gd name="T99" fmla="*/ 133 h 184"/>
                <a:gd name="T100" fmla="*/ 35 w 134"/>
                <a:gd name="T101" fmla="*/ 144 h 184"/>
                <a:gd name="T102" fmla="*/ 51 w 134"/>
                <a:gd name="T103" fmla="*/ 136 h 184"/>
                <a:gd name="T104" fmla="*/ 67 w 134"/>
                <a:gd name="T105" fmla="*/ 144 h 184"/>
                <a:gd name="T106" fmla="*/ 83 w 134"/>
                <a:gd name="T107" fmla="*/ 136 h 184"/>
                <a:gd name="T108" fmla="*/ 99 w 134"/>
                <a:gd name="T109" fmla="*/ 144 h 184"/>
                <a:gd name="T110" fmla="*/ 104 w 134"/>
                <a:gd name="T111" fmla="*/ 13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84">
                  <a:moveTo>
                    <a:pt x="131" y="155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5" y="84"/>
                    <a:pt x="95" y="82"/>
                    <a:pt x="95" y="80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102" y="64"/>
                    <a:pt x="107" y="59"/>
                    <a:pt x="107" y="52"/>
                  </a:cubicBezTo>
                  <a:cubicBezTo>
                    <a:pt x="107" y="45"/>
                    <a:pt x="102" y="40"/>
                    <a:pt x="95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2" y="40"/>
                    <a:pt x="27" y="45"/>
                    <a:pt x="27" y="52"/>
                  </a:cubicBezTo>
                  <a:cubicBezTo>
                    <a:pt x="27" y="59"/>
                    <a:pt x="32" y="64"/>
                    <a:pt x="39" y="64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2"/>
                    <a:pt x="39" y="84"/>
                    <a:pt x="38" y="8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0" y="161"/>
                    <a:pt x="0" y="169"/>
                    <a:pt x="4" y="175"/>
                  </a:cubicBezTo>
                  <a:cubicBezTo>
                    <a:pt x="8" y="180"/>
                    <a:pt x="14" y="184"/>
                    <a:pt x="21" y="184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20" y="184"/>
                    <a:pt x="126" y="180"/>
                    <a:pt x="130" y="175"/>
                  </a:cubicBezTo>
                  <a:cubicBezTo>
                    <a:pt x="134" y="169"/>
                    <a:pt x="134" y="161"/>
                    <a:pt x="131" y="155"/>
                  </a:cubicBezTo>
                  <a:close/>
                  <a:moveTo>
                    <a:pt x="123" y="170"/>
                  </a:moveTo>
                  <a:cubicBezTo>
                    <a:pt x="121" y="174"/>
                    <a:pt x="117" y="176"/>
                    <a:pt x="113" y="176"/>
                  </a:cubicBezTo>
                  <a:cubicBezTo>
                    <a:pt x="21" y="176"/>
                    <a:pt x="21" y="176"/>
                    <a:pt x="21" y="176"/>
                  </a:cubicBezTo>
                  <a:cubicBezTo>
                    <a:pt x="17" y="176"/>
                    <a:pt x="13" y="174"/>
                    <a:pt x="11" y="170"/>
                  </a:cubicBezTo>
                  <a:cubicBezTo>
                    <a:pt x="8" y="167"/>
                    <a:pt x="8" y="162"/>
                    <a:pt x="10" y="15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6" y="86"/>
                    <a:pt x="47" y="83"/>
                    <a:pt x="47" y="80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7" y="56"/>
                    <a:pt x="35" y="54"/>
                    <a:pt x="35" y="52"/>
                  </a:cubicBezTo>
                  <a:cubicBezTo>
                    <a:pt x="35" y="50"/>
                    <a:pt x="37" y="48"/>
                    <a:pt x="39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7" y="48"/>
                    <a:pt x="99" y="50"/>
                    <a:pt x="99" y="52"/>
                  </a:cubicBezTo>
                  <a:cubicBezTo>
                    <a:pt x="99" y="54"/>
                    <a:pt x="97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3"/>
                    <a:pt x="88" y="86"/>
                    <a:pt x="89" y="8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6" y="162"/>
                    <a:pt x="126" y="167"/>
                    <a:pt x="123" y="170"/>
                  </a:cubicBezTo>
                  <a:close/>
                  <a:moveTo>
                    <a:pt x="87" y="36"/>
                  </a:moveTo>
                  <a:cubicBezTo>
                    <a:pt x="96" y="36"/>
                    <a:pt x="103" y="29"/>
                    <a:pt x="103" y="20"/>
                  </a:cubicBezTo>
                  <a:cubicBezTo>
                    <a:pt x="103" y="11"/>
                    <a:pt x="96" y="4"/>
                    <a:pt x="87" y="4"/>
                  </a:cubicBezTo>
                  <a:cubicBezTo>
                    <a:pt x="78" y="4"/>
                    <a:pt x="71" y="11"/>
                    <a:pt x="71" y="20"/>
                  </a:cubicBezTo>
                  <a:cubicBezTo>
                    <a:pt x="71" y="29"/>
                    <a:pt x="78" y="36"/>
                    <a:pt x="87" y="36"/>
                  </a:cubicBezTo>
                  <a:close/>
                  <a:moveTo>
                    <a:pt x="87" y="12"/>
                  </a:moveTo>
                  <a:cubicBezTo>
                    <a:pt x="91" y="12"/>
                    <a:pt x="95" y="16"/>
                    <a:pt x="95" y="20"/>
                  </a:cubicBezTo>
                  <a:cubicBezTo>
                    <a:pt x="95" y="24"/>
                    <a:pt x="91" y="28"/>
                    <a:pt x="87" y="28"/>
                  </a:cubicBezTo>
                  <a:cubicBezTo>
                    <a:pt x="83" y="28"/>
                    <a:pt x="79" y="24"/>
                    <a:pt x="79" y="20"/>
                  </a:cubicBezTo>
                  <a:cubicBezTo>
                    <a:pt x="79" y="16"/>
                    <a:pt x="83" y="12"/>
                    <a:pt x="87" y="12"/>
                  </a:cubicBezTo>
                  <a:close/>
                  <a:moveTo>
                    <a:pt x="65" y="148"/>
                  </a:moveTo>
                  <a:cubicBezTo>
                    <a:pt x="59" y="148"/>
                    <a:pt x="55" y="152"/>
                    <a:pt x="55" y="158"/>
                  </a:cubicBezTo>
                  <a:cubicBezTo>
                    <a:pt x="55" y="164"/>
                    <a:pt x="59" y="168"/>
                    <a:pt x="65" y="168"/>
                  </a:cubicBezTo>
                  <a:cubicBezTo>
                    <a:pt x="71" y="168"/>
                    <a:pt x="75" y="164"/>
                    <a:pt x="75" y="158"/>
                  </a:cubicBezTo>
                  <a:cubicBezTo>
                    <a:pt x="75" y="152"/>
                    <a:pt x="71" y="148"/>
                    <a:pt x="65" y="148"/>
                  </a:cubicBezTo>
                  <a:close/>
                  <a:moveTo>
                    <a:pt x="65" y="160"/>
                  </a:moveTo>
                  <a:cubicBezTo>
                    <a:pt x="64" y="160"/>
                    <a:pt x="63" y="159"/>
                    <a:pt x="63" y="158"/>
                  </a:cubicBezTo>
                  <a:cubicBezTo>
                    <a:pt x="63" y="157"/>
                    <a:pt x="64" y="156"/>
                    <a:pt x="65" y="156"/>
                  </a:cubicBezTo>
                  <a:cubicBezTo>
                    <a:pt x="66" y="156"/>
                    <a:pt x="67" y="157"/>
                    <a:pt x="67" y="158"/>
                  </a:cubicBezTo>
                  <a:cubicBezTo>
                    <a:pt x="67" y="159"/>
                    <a:pt x="66" y="160"/>
                    <a:pt x="65" y="160"/>
                  </a:cubicBezTo>
                  <a:close/>
                  <a:moveTo>
                    <a:pt x="59" y="112"/>
                  </a:moveTo>
                  <a:cubicBezTo>
                    <a:pt x="59" y="119"/>
                    <a:pt x="64" y="124"/>
                    <a:pt x="71" y="124"/>
                  </a:cubicBezTo>
                  <a:cubicBezTo>
                    <a:pt x="78" y="124"/>
                    <a:pt x="83" y="119"/>
                    <a:pt x="83" y="112"/>
                  </a:cubicBezTo>
                  <a:cubicBezTo>
                    <a:pt x="83" y="105"/>
                    <a:pt x="78" y="100"/>
                    <a:pt x="71" y="100"/>
                  </a:cubicBezTo>
                  <a:cubicBezTo>
                    <a:pt x="64" y="100"/>
                    <a:pt x="59" y="105"/>
                    <a:pt x="59" y="112"/>
                  </a:cubicBezTo>
                  <a:close/>
                  <a:moveTo>
                    <a:pt x="75" y="112"/>
                  </a:moveTo>
                  <a:cubicBezTo>
                    <a:pt x="75" y="114"/>
                    <a:pt x="73" y="116"/>
                    <a:pt x="71" y="116"/>
                  </a:cubicBezTo>
                  <a:cubicBezTo>
                    <a:pt x="69" y="116"/>
                    <a:pt x="67" y="114"/>
                    <a:pt x="67" y="112"/>
                  </a:cubicBezTo>
                  <a:cubicBezTo>
                    <a:pt x="67" y="110"/>
                    <a:pt x="69" y="108"/>
                    <a:pt x="71" y="108"/>
                  </a:cubicBezTo>
                  <a:cubicBezTo>
                    <a:pt x="73" y="108"/>
                    <a:pt x="75" y="110"/>
                    <a:pt x="75" y="112"/>
                  </a:cubicBezTo>
                  <a:close/>
                  <a:moveTo>
                    <a:pt x="65" y="96"/>
                  </a:moveTo>
                  <a:cubicBezTo>
                    <a:pt x="73" y="96"/>
                    <a:pt x="79" y="90"/>
                    <a:pt x="79" y="82"/>
                  </a:cubicBezTo>
                  <a:cubicBezTo>
                    <a:pt x="79" y="74"/>
                    <a:pt x="73" y="68"/>
                    <a:pt x="65" y="68"/>
                  </a:cubicBezTo>
                  <a:cubicBezTo>
                    <a:pt x="57" y="68"/>
                    <a:pt x="51" y="74"/>
                    <a:pt x="51" y="82"/>
                  </a:cubicBezTo>
                  <a:cubicBezTo>
                    <a:pt x="51" y="90"/>
                    <a:pt x="57" y="96"/>
                    <a:pt x="65" y="96"/>
                  </a:cubicBezTo>
                  <a:close/>
                  <a:moveTo>
                    <a:pt x="65" y="76"/>
                  </a:moveTo>
                  <a:cubicBezTo>
                    <a:pt x="68" y="76"/>
                    <a:pt x="71" y="79"/>
                    <a:pt x="71" y="82"/>
                  </a:cubicBezTo>
                  <a:cubicBezTo>
                    <a:pt x="71" y="85"/>
                    <a:pt x="68" y="88"/>
                    <a:pt x="65" y="88"/>
                  </a:cubicBezTo>
                  <a:cubicBezTo>
                    <a:pt x="62" y="88"/>
                    <a:pt x="59" y="85"/>
                    <a:pt x="59" y="82"/>
                  </a:cubicBezTo>
                  <a:cubicBezTo>
                    <a:pt x="59" y="79"/>
                    <a:pt x="62" y="76"/>
                    <a:pt x="65" y="76"/>
                  </a:cubicBezTo>
                  <a:close/>
                  <a:moveTo>
                    <a:pt x="55" y="24"/>
                  </a:moveTo>
                  <a:cubicBezTo>
                    <a:pt x="62" y="24"/>
                    <a:pt x="67" y="19"/>
                    <a:pt x="67" y="12"/>
                  </a:cubicBezTo>
                  <a:cubicBezTo>
                    <a:pt x="67" y="5"/>
                    <a:pt x="62" y="0"/>
                    <a:pt x="55" y="0"/>
                  </a:cubicBezTo>
                  <a:cubicBezTo>
                    <a:pt x="48" y="0"/>
                    <a:pt x="43" y="5"/>
                    <a:pt x="43" y="12"/>
                  </a:cubicBezTo>
                  <a:cubicBezTo>
                    <a:pt x="43" y="19"/>
                    <a:pt x="48" y="24"/>
                    <a:pt x="55" y="24"/>
                  </a:cubicBezTo>
                  <a:close/>
                  <a:moveTo>
                    <a:pt x="55" y="8"/>
                  </a:moveTo>
                  <a:cubicBezTo>
                    <a:pt x="57" y="8"/>
                    <a:pt x="59" y="10"/>
                    <a:pt x="59" y="12"/>
                  </a:cubicBezTo>
                  <a:cubicBezTo>
                    <a:pt x="59" y="14"/>
                    <a:pt x="57" y="16"/>
                    <a:pt x="55" y="16"/>
                  </a:cubicBezTo>
                  <a:cubicBezTo>
                    <a:pt x="53" y="16"/>
                    <a:pt x="51" y="14"/>
                    <a:pt x="51" y="12"/>
                  </a:cubicBezTo>
                  <a:cubicBezTo>
                    <a:pt x="51" y="10"/>
                    <a:pt x="53" y="8"/>
                    <a:pt x="55" y="8"/>
                  </a:cubicBezTo>
                  <a:close/>
                  <a:moveTo>
                    <a:pt x="99" y="136"/>
                  </a:moveTo>
                  <a:cubicBezTo>
                    <a:pt x="97" y="136"/>
                    <a:pt x="96" y="135"/>
                    <a:pt x="94" y="133"/>
                  </a:cubicBezTo>
                  <a:cubicBezTo>
                    <a:pt x="92" y="131"/>
                    <a:pt x="89" y="128"/>
                    <a:pt x="83" y="128"/>
                  </a:cubicBezTo>
                  <a:cubicBezTo>
                    <a:pt x="77" y="128"/>
                    <a:pt x="74" y="131"/>
                    <a:pt x="72" y="133"/>
                  </a:cubicBezTo>
                  <a:cubicBezTo>
                    <a:pt x="70" y="135"/>
                    <a:pt x="69" y="136"/>
                    <a:pt x="67" y="136"/>
                  </a:cubicBezTo>
                  <a:cubicBezTo>
                    <a:pt x="65" y="136"/>
                    <a:pt x="64" y="135"/>
                    <a:pt x="62" y="133"/>
                  </a:cubicBezTo>
                  <a:cubicBezTo>
                    <a:pt x="60" y="131"/>
                    <a:pt x="57" y="128"/>
                    <a:pt x="51" y="128"/>
                  </a:cubicBezTo>
                  <a:cubicBezTo>
                    <a:pt x="45" y="128"/>
                    <a:pt x="42" y="131"/>
                    <a:pt x="40" y="133"/>
                  </a:cubicBezTo>
                  <a:cubicBezTo>
                    <a:pt x="38" y="135"/>
                    <a:pt x="37" y="136"/>
                    <a:pt x="35" y="136"/>
                  </a:cubicBezTo>
                  <a:cubicBezTo>
                    <a:pt x="33" y="136"/>
                    <a:pt x="32" y="135"/>
                    <a:pt x="30" y="133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6" y="141"/>
                    <a:pt x="29" y="144"/>
                    <a:pt x="35" y="144"/>
                  </a:cubicBezTo>
                  <a:cubicBezTo>
                    <a:pt x="41" y="144"/>
                    <a:pt x="44" y="141"/>
                    <a:pt x="46" y="139"/>
                  </a:cubicBezTo>
                  <a:cubicBezTo>
                    <a:pt x="48" y="137"/>
                    <a:pt x="49" y="136"/>
                    <a:pt x="51" y="136"/>
                  </a:cubicBezTo>
                  <a:cubicBezTo>
                    <a:pt x="53" y="136"/>
                    <a:pt x="54" y="137"/>
                    <a:pt x="56" y="139"/>
                  </a:cubicBezTo>
                  <a:cubicBezTo>
                    <a:pt x="58" y="141"/>
                    <a:pt x="61" y="144"/>
                    <a:pt x="67" y="144"/>
                  </a:cubicBezTo>
                  <a:cubicBezTo>
                    <a:pt x="73" y="144"/>
                    <a:pt x="76" y="141"/>
                    <a:pt x="78" y="139"/>
                  </a:cubicBezTo>
                  <a:cubicBezTo>
                    <a:pt x="80" y="137"/>
                    <a:pt x="81" y="136"/>
                    <a:pt x="83" y="136"/>
                  </a:cubicBezTo>
                  <a:cubicBezTo>
                    <a:pt x="85" y="136"/>
                    <a:pt x="86" y="137"/>
                    <a:pt x="88" y="139"/>
                  </a:cubicBezTo>
                  <a:cubicBezTo>
                    <a:pt x="90" y="141"/>
                    <a:pt x="93" y="144"/>
                    <a:pt x="99" y="144"/>
                  </a:cubicBezTo>
                  <a:cubicBezTo>
                    <a:pt x="105" y="144"/>
                    <a:pt x="108" y="141"/>
                    <a:pt x="110" y="139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2" y="135"/>
                    <a:pt x="101" y="136"/>
                    <a:pt x="99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upa 31"/>
          <p:cNvGrpSpPr/>
          <p:nvPr/>
        </p:nvGrpSpPr>
        <p:grpSpPr>
          <a:xfrm>
            <a:off x="9475709" y="1716273"/>
            <a:ext cx="633413" cy="633413"/>
            <a:chOff x="7951708" y="1716272"/>
            <a:chExt cx="633413" cy="633413"/>
          </a:xfrm>
          <a:solidFill>
            <a:schemeClr val="tx2"/>
          </a:solidFill>
        </p:grpSpPr>
        <p:sp>
          <p:nvSpPr>
            <p:cNvPr id="77" name="Freeform 592"/>
            <p:cNvSpPr>
              <a:spLocks noEditPoints="1"/>
            </p:cNvSpPr>
            <p:nvPr/>
          </p:nvSpPr>
          <p:spPr bwMode="auto">
            <a:xfrm>
              <a:off x="7951708" y="1716272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05"/>
            <p:cNvSpPr>
              <a:spLocks noEditPoints="1"/>
            </p:cNvSpPr>
            <p:nvPr/>
          </p:nvSpPr>
          <p:spPr bwMode="auto">
            <a:xfrm>
              <a:off x="8122729" y="1819428"/>
              <a:ext cx="290465" cy="393621"/>
            </a:xfrm>
            <a:custGeom>
              <a:avLst/>
              <a:gdLst>
                <a:gd name="T0" fmla="*/ 72 w 136"/>
                <a:gd name="T1" fmla="*/ 4 h 184"/>
                <a:gd name="T2" fmla="*/ 48 w 136"/>
                <a:gd name="T3" fmla="*/ 4 h 184"/>
                <a:gd name="T4" fmla="*/ 0 w 136"/>
                <a:gd name="T5" fmla="*/ 28 h 184"/>
                <a:gd name="T6" fmla="*/ 124 w 136"/>
                <a:gd name="T7" fmla="*/ 184 h 184"/>
                <a:gd name="T8" fmla="*/ 124 w 136"/>
                <a:gd name="T9" fmla="*/ 16 h 184"/>
                <a:gd name="T10" fmla="*/ 80 w 136"/>
                <a:gd name="T11" fmla="*/ 88 h 184"/>
                <a:gd name="T12" fmla="*/ 56 w 136"/>
                <a:gd name="T13" fmla="*/ 8 h 184"/>
                <a:gd name="T14" fmla="*/ 56 w 136"/>
                <a:gd name="T15" fmla="*/ 40 h 184"/>
                <a:gd name="T16" fmla="*/ 64 w 136"/>
                <a:gd name="T17" fmla="*/ 48 h 184"/>
                <a:gd name="T18" fmla="*/ 56 w 136"/>
                <a:gd name="T19" fmla="*/ 48 h 184"/>
                <a:gd name="T20" fmla="*/ 48 w 136"/>
                <a:gd name="T21" fmla="*/ 24 h 184"/>
                <a:gd name="T22" fmla="*/ 8 w 136"/>
                <a:gd name="T23" fmla="*/ 33 h 184"/>
                <a:gd name="T24" fmla="*/ 12 w 136"/>
                <a:gd name="T25" fmla="*/ 40 h 184"/>
                <a:gd name="T26" fmla="*/ 20 w 136"/>
                <a:gd name="T27" fmla="*/ 48 h 184"/>
                <a:gd name="T28" fmla="*/ 8 w 136"/>
                <a:gd name="T29" fmla="*/ 64 h 184"/>
                <a:gd name="T30" fmla="*/ 48 w 136"/>
                <a:gd name="T31" fmla="*/ 88 h 184"/>
                <a:gd name="T32" fmla="*/ 48 w 136"/>
                <a:gd name="T33" fmla="*/ 56 h 184"/>
                <a:gd name="T34" fmla="*/ 24 w 136"/>
                <a:gd name="T35" fmla="*/ 67 h 184"/>
                <a:gd name="T36" fmla="*/ 128 w 136"/>
                <a:gd name="T37" fmla="*/ 172 h 184"/>
                <a:gd name="T38" fmla="*/ 8 w 136"/>
                <a:gd name="T39" fmla="*/ 172 h 184"/>
                <a:gd name="T40" fmla="*/ 128 w 136"/>
                <a:gd name="T41" fmla="*/ 172 h 184"/>
                <a:gd name="T42" fmla="*/ 8 w 136"/>
                <a:gd name="T43" fmla="*/ 72 h 184"/>
                <a:gd name="T44" fmla="*/ 36 w 136"/>
                <a:gd name="T45" fmla="*/ 96 h 184"/>
                <a:gd name="T46" fmla="*/ 118 w 136"/>
                <a:gd name="T47" fmla="*/ 72 h 184"/>
                <a:gd name="T48" fmla="*/ 88 w 136"/>
                <a:gd name="T49" fmla="*/ 88 h 184"/>
                <a:gd name="T50" fmla="*/ 96 w 136"/>
                <a:gd name="T51" fmla="*/ 88 h 184"/>
                <a:gd name="T52" fmla="*/ 104 w 136"/>
                <a:gd name="T53" fmla="*/ 56 h 184"/>
                <a:gd name="T54" fmla="*/ 104 w 136"/>
                <a:gd name="T55" fmla="*/ 79 h 184"/>
                <a:gd name="T56" fmla="*/ 120 w 136"/>
                <a:gd name="T57" fmla="*/ 52 h 184"/>
                <a:gd name="T58" fmla="*/ 72 w 136"/>
                <a:gd name="T59" fmla="*/ 40 h 184"/>
                <a:gd name="T60" fmla="*/ 128 w 136"/>
                <a:gd name="T61" fmla="*/ 64 h 184"/>
                <a:gd name="T62" fmla="*/ 72 w 136"/>
                <a:gd name="T63" fmla="*/ 32 h 184"/>
                <a:gd name="T64" fmla="*/ 128 w 136"/>
                <a:gd name="T65" fmla="*/ 28 h 184"/>
                <a:gd name="T66" fmla="*/ 40 w 136"/>
                <a:gd name="T67" fmla="*/ 158 h 184"/>
                <a:gd name="T68" fmla="*/ 51 w 136"/>
                <a:gd name="T69" fmla="*/ 163 h 184"/>
                <a:gd name="T70" fmla="*/ 64 w 136"/>
                <a:gd name="T71" fmla="*/ 164 h 184"/>
                <a:gd name="T72" fmla="*/ 72 w 136"/>
                <a:gd name="T73" fmla="*/ 158 h 184"/>
                <a:gd name="T74" fmla="*/ 83 w 136"/>
                <a:gd name="T75" fmla="*/ 163 h 184"/>
                <a:gd name="T76" fmla="*/ 99 w 136"/>
                <a:gd name="T77" fmla="*/ 163 h 184"/>
                <a:gd name="T78" fmla="*/ 115 w 136"/>
                <a:gd name="T79" fmla="*/ 157 h 184"/>
                <a:gd name="T80" fmla="*/ 96 w 136"/>
                <a:gd name="T81" fmla="*/ 154 h 184"/>
                <a:gd name="T82" fmla="*/ 80 w 136"/>
                <a:gd name="T83" fmla="*/ 154 h 184"/>
                <a:gd name="T84" fmla="*/ 72 w 136"/>
                <a:gd name="T85" fmla="*/ 148 h 184"/>
                <a:gd name="T86" fmla="*/ 59 w 136"/>
                <a:gd name="T87" fmla="*/ 149 h 184"/>
                <a:gd name="T88" fmla="*/ 53 w 136"/>
                <a:gd name="T89" fmla="*/ 149 h 184"/>
                <a:gd name="T90" fmla="*/ 37 w 136"/>
                <a:gd name="T91" fmla="*/ 149 h 184"/>
                <a:gd name="T92" fmla="*/ 21 w 136"/>
                <a:gd name="T93" fmla="*/ 155 h 184"/>
                <a:gd name="T94" fmla="*/ 35 w 136"/>
                <a:gd name="T95" fmla="*/ 139 h 184"/>
                <a:gd name="T96" fmla="*/ 48 w 136"/>
                <a:gd name="T97" fmla="*/ 140 h 184"/>
                <a:gd name="T98" fmla="*/ 61 w 136"/>
                <a:gd name="T99" fmla="*/ 139 h 184"/>
                <a:gd name="T100" fmla="*/ 67 w 136"/>
                <a:gd name="T101" fmla="*/ 139 h 184"/>
                <a:gd name="T102" fmla="*/ 80 w 136"/>
                <a:gd name="T103" fmla="*/ 140 h 184"/>
                <a:gd name="T104" fmla="*/ 93 w 136"/>
                <a:gd name="T105" fmla="*/ 139 h 184"/>
                <a:gd name="T106" fmla="*/ 109 w 136"/>
                <a:gd name="T107" fmla="*/ 139 h 184"/>
                <a:gd name="T108" fmla="*/ 101 w 136"/>
                <a:gd name="T109" fmla="*/ 125 h 184"/>
                <a:gd name="T110" fmla="*/ 85 w 136"/>
                <a:gd name="T111" fmla="*/ 125 h 184"/>
                <a:gd name="T112" fmla="*/ 72 w 136"/>
                <a:gd name="T113" fmla="*/ 124 h 184"/>
                <a:gd name="T114" fmla="*/ 64 w 136"/>
                <a:gd name="T115" fmla="*/ 130 h 184"/>
                <a:gd name="T116" fmla="*/ 56 w 136"/>
                <a:gd name="T117" fmla="*/ 124 h 184"/>
                <a:gd name="T118" fmla="*/ 43 w 136"/>
                <a:gd name="T119" fmla="*/ 125 h 184"/>
                <a:gd name="T120" fmla="*/ 27 w 136"/>
                <a:gd name="T121" fmla="*/ 125 h 184"/>
                <a:gd name="T122" fmla="*/ 35 w 136"/>
                <a:gd name="T123" fmla="*/ 1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0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72" y="56"/>
                  </a:moveTo>
                  <a:cubicBezTo>
                    <a:pt x="80" y="56"/>
                    <a:pt x="80" y="56"/>
                    <a:pt x="80" y="56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72" y="88"/>
                    <a:pt x="72" y="88"/>
                    <a:pt x="72" y="88"/>
                  </a:cubicBezTo>
                  <a:lnTo>
                    <a:pt x="72" y="56"/>
                  </a:lnTo>
                  <a:close/>
                  <a:moveTo>
                    <a:pt x="56" y="8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8"/>
                  </a:lnTo>
                  <a:close/>
                  <a:moveTo>
                    <a:pt x="5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56" y="88"/>
                    <a:pt x="56" y="88"/>
                    <a:pt x="56" y="88"/>
                  </a:cubicBezTo>
                  <a:lnTo>
                    <a:pt x="56" y="48"/>
                  </a:lnTo>
                  <a:close/>
                  <a:moveTo>
                    <a:pt x="8" y="28"/>
                  </a:moveTo>
                  <a:cubicBezTo>
                    <a:pt x="8" y="26"/>
                    <a:pt x="10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9" y="32"/>
                    <a:pt x="8" y="33"/>
                  </a:cubicBezTo>
                  <a:lnTo>
                    <a:pt x="8" y="28"/>
                  </a:lnTo>
                  <a:close/>
                  <a:moveTo>
                    <a:pt x="8" y="44"/>
                  </a:moveTo>
                  <a:cubicBezTo>
                    <a:pt x="8" y="42"/>
                    <a:pt x="10" y="40"/>
                    <a:pt x="1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50"/>
                    <a:pt x="16" y="5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8" y="44"/>
                  </a:lnTo>
                  <a:close/>
                  <a:moveTo>
                    <a:pt x="48" y="56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56"/>
                    <a:pt x="40" y="56"/>
                    <a:pt x="40" y="56"/>
                  </a:cubicBezTo>
                  <a:lnTo>
                    <a:pt x="48" y="56"/>
                  </a:lnTo>
                  <a:close/>
                  <a:moveTo>
                    <a:pt x="32" y="56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56"/>
                    <a:pt x="24" y="56"/>
                    <a:pt x="24" y="56"/>
                  </a:cubicBezTo>
                  <a:lnTo>
                    <a:pt x="32" y="56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72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5"/>
                    <a:pt x="35" y="96"/>
                    <a:pt x="3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3" y="95"/>
                    <a:pt x="103" y="94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28" y="72"/>
                    <a:pt x="128" y="72"/>
                    <a:pt x="128" y="72"/>
                  </a:cubicBezTo>
                  <a:lnTo>
                    <a:pt x="128" y="104"/>
                  </a:lnTo>
                  <a:close/>
                  <a:moveTo>
                    <a:pt x="88" y="88"/>
                  </a:moveTo>
                  <a:cubicBezTo>
                    <a:pt x="88" y="56"/>
                    <a:pt x="88" y="56"/>
                    <a:pt x="88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88" y="88"/>
                  </a:lnTo>
                  <a:close/>
                  <a:moveTo>
                    <a:pt x="104" y="79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67"/>
                    <a:pt x="112" y="67"/>
                    <a:pt x="112" y="67"/>
                  </a:cubicBezTo>
                  <a:lnTo>
                    <a:pt x="104" y="79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64"/>
                  </a:lnTo>
                  <a:close/>
                  <a:moveTo>
                    <a:pt x="128" y="33"/>
                  </a:moveTo>
                  <a:cubicBezTo>
                    <a:pt x="127" y="32"/>
                    <a:pt x="125" y="32"/>
                    <a:pt x="124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33"/>
                  </a:lnTo>
                  <a:close/>
                  <a:moveTo>
                    <a:pt x="35" y="163"/>
                  </a:moveTo>
                  <a:cubicBezTo>
                    <a:pt x="40" y="158"/>
                    <a:pt x="40" y="158"/>
                    <a:pt x="40" y="158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6" y="164"/>
                    <a:pt x="47" y="164"/>
                    <a:pt x="48" y="164"/>
                  </a:cubicBezTo>
                  <a:cubicBezTo>
                    <a:pt x="49" y="164"/>
                    <a:pt x="50" y="164"/>
                    <a:pt x="51" y="163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2" y="164"/>
                    <a:pt x="63" y="164"/>
                    <a:pt x="64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5" y="164"/>
                    <a:pt x="66" y="164"/>
                    <a:pt x="67" y="163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8" y="164"/>
                    <a:pt x="79" y="164"/>
                    <a:pt x="80" y="164"/>
                  </a:cubicBezTo>
                  <a:cubicBezTo>
                    <a:pt x="81" y="164"/>
                    <a:pt x="82" y="164"/>
                    <a:pt x="83" y="163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5" y="164"/>
                    <a:pt x="97" y="164"/>
                    <a:pt x="99" y="163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5" y="148"/>
                    <a:pt x="103" y="148"/>
                    <a:pt x="101" y="149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89" y="148"/>
                    <a:pt x="87" y="148"/>
                    <a:pt x="85" y="149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4" y="148"/>
                    <a:pt x="73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8"/>
                    <a:pt x="70" y="148"/>
                    <a:pt x="69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8"/>
                    <a:pt x="57" y="148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5" y="148"/>
                    <a:pt x="54" y="148"/>
                    <a:pt x="53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1" y="148"/>
                    <a:pt x="39" y="148"/>
                    <a:pt x="37" y="149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1" y="164"/>
                    <a:pt x="33" y="164"/>
                    <a:pt x="35" y="163"/>
                  </a:cubicBezTo>
                  <a:close/>
                  <a:moveTo>
                    <a:pt x="35" y="139"/>
                  </a:moveTo>
                  <a:cubicBezTo>
                    <a:pt x="40" y="134"/>
                    <a:pt x="40" y="134"/>
                    <a:pt x="40" y="13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7" y="140"/>
                    <a:pt x="48" y="140"/>
                  </a:cubicBezTo>
                  <a:cubicBezTo>
                    <a:pt x="49" y="140"/>
                    <a:pt x="50" y="140"/>
                    <a:pt x="51" y="139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2" y="140"/>
                    <a:pt x="63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5" y="140"/>
                    <a:pt x="66" y="140"/>
                    <a:pt x="67" y="139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8" y="140"/>
                    <a:pt x="79" y="140"/>
                    <a:pt x="80" y="140"/>
                  </a:cubicBezTo>
                  <a:cubicBezTo>
                    <a:pt x="81" y="140"/>
                    <a:pt x="82" y="140"/>
                    <a:pt x="83" y="139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5" y="140"/>
                    <a:pt x="97" y="140"/>
                    <a:pt x="99" y="139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5" y="124"/>
                    <a:pt x="103" y="124"/>
                    <a:pt x="101" y="125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9" y="124"/>
                    <a:pt x="87" y="124"/>
                    <a:pt x="85" y="125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1" y="124"/>
                    <a:pt x="70" y="124"/>
                    <a:pt x="69" y="125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4"/>
                    <a:pt x="57" y="124"/>
                    <a:pt x="56" y="124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5" y="124"/>
                    <a:pt x="54" y="124"/>
                    <a:pt x="53" y="125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1" y="124"/>
                    <a:pt x="39" y="124"/>
                    <a:pt x="37" y="12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31" y="140"/>
                    <a:pt x="33" y="140"/>
                    <a:pt x="35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0" name="pole tekstowe 528"/>
          <p:cNvSpPr txBox="1"/>
          <p:nvPr/>
        </p:nvSpPr>
        <p:spPr>
          <a:xfrm>
            <a:off x="199255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Production / Manufacturing</a:t>
            </a:r>
          </a:p>
        </p:txBody>
      </p:sp>
      <p:sp>
        <p:nvSpPr>
          <p:cNvPr id="81" name="pole tekstowe 528"/>
          <p:cNvSpPr txBox="1"/>
          <p:nvPr/>
        </p:nvSpPr>
        <p:spPr>
          <a:xfrm>
            <a:off x="9383659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Tobacco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Automotive / Passenger car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Road transport / Truck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Public transport / Bus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Air transport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Plane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Rail transport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Train</a:t>
            </a:r>
          </a:p>
        </p:txBody>
      </p:sp>
      <p:sp>
        <p:nvSpPr>
          <p:cNvPr id="87" name="pole tekstowe 528"/>
          <p:cNvSpPr txBox="1"/>
          <p:nvPr/>
        </p:nvSpPr>
        <p:spPr>
          <a:xfrm>
            <a:off x="6919960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Sea transport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Cargo ship</a:t>
            </a:r>
          </a:p>
        </p:txBody>
      </p:sp>
      <p:sp>
        <p:nvSpPr>
          <p:cNvPr id="88" name="pole tekstowe 528"/>
          <p:cNvSpPr txBox="1"/>
          <p:nvPr/>
        </p:nvSpPr>
        <p:spPr>
          <a:xfrm>
            <a:off x="774119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Inland water /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Barge</a:t>
            </a:r>
          </a:p>
        </p:txBody>
      </p:sp>
      <p:sp>
        <p:nvSpPr>
          <p:cNvPr id="90" name="pole tekstowe 528"/>
          <p:cNvSpPr txBox="1"/>
          <p:nvPr/>
        </p:nvSpPr>
        <p:spPr>
          <a:xfrm>
            <a:off x="1992556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Transport &amp; storage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Insurance /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Social protection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Royalties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&amp; license fees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Distributive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trades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Retail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Housing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Real estate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Business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services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Repair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Marketing</a:t>
            </a:r>
          </a:p>
        </p:txBody>
      </p:sp>
      <p:sp>
        <p:nvSpPr>
          <p:cNvPr id="100" name="pole tekstowe 528"/>
          <p:cNvSpPr txBox="1"/>
          <p:nvPr/>
        </p:nvSpPr>
        <p:spPr>
          <a:xfrm>
            <a:off x="199255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Finance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Banking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Restaurant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Tourism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Recreation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&amp; leisure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Software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Electronics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873530" y="5431393"/>
            <a:ext cx="90601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Telecommunication  / Mobile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4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Information technology  / Computer</a:t>
            </a:r>
          </a:p>
        </p:txBody>
      </p:sp>
      <p:sp>
        <p:nvSpPr>
          <p:cNvPr id="110" name="pole tekstowe 528"/>
          <p:cNvSpPr txBox="1"/>
          <p:nvPr/>
        </p:nvSpPr>
        <p:spPr>
          <a:xfrm>
            <a:off x="199255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Hotel</a:t>
            </a:r>
          </a:p>
        </p:txBody>
      </p:sp>
      <p:grpSp>
        <p:nvGrpSpPr>
          <p:cNvPr id="31" name="Grupa 30"/>
          <p:cNvGrpSpPr/>
          <p:nvPr/>
        </p:nvGrpSpPr>
        <p:grpSpPr>
          <a:xfrm>
            <a:off x="2904507" y="2738741"/>
            <a:ext cx="633413" cy="633413"/>
            <a:chOff x="1380506" y="2738740"/>
            <a:chExt cx="633413" cy="633413"/>
          </a:xfrm>
          <a:solidFill>
            <a:schemeClr val="tx2"/>
          </a:solidFill>
        </p:grpSpPr>
        <p:sp>
          <p:nvSpPr>
            <p:cNvPr id="114" name="Freeform 654"/>
            <p:cNvSpPr>
              <a:spLocks noEditPoints="1"/>
            </p:cNvSpPr>
            <p:nvPr/>
          </p:nvSpPr>
          <p:spPr bwMode="auto">
            <a:xfrm>
              <a:off x="1380506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660"/>
            <p:cNvSpPr>
              <a:spLocks noEditPoints="1"/>
            </p:cNvSpPr>
            <p:nvPr/>
          </p:nvSpPr>
          <p:spPr bwMode="auto">
            <a:xfrm>
              <a:off x="1517142" y="2936002"/>
              <a:ext cx="359235" cy="273272"/>
            </a:xfrm>
            <a:custGeom>
              <a:avLst/>
              <a:gdLst>
                <a:gd name="T0" fmla="*/ 129 w 168"/>
                <a:gd name="T1" fmla="*/ 5 h 128"/>
                <a:gd name="T2" fmla="*/ 47 w 168"/>
                <a:gd name="T3" fmla="*/ 0 h 128"/>
                <a:gd name="T4" fmla="*/ 22 w 168"/>
                <a:gd name="T5" fmla="*/ 41 h 128"/>
                <a:gd name="T6" fmla="*/ 0 w 168"/>
                <a:gd name="T7" fmla="*/ 100 h 128"/>
                <a:gd name="T8" fmla="*/ 8 w 168"/>
                <a:gd name="T9" fmla="*/ 116 h 128"/>
                <a:gd name="T10" fmla="*/ 28 w 168"/>
                <a:gd name="T11" fmla="*/ 128 h 128"/>
                <a:gd name="T12" fmla="*/ 40 w 168"/>
                <a:gd name="T13" fmla="*/ 112 h 128"/>
                <a:gd name="T14" fmla="*/ 128 w 168"/>
                <a:gd name="T15" fmla="*/ 116 h 128"/>
                <a:gd name="T16" fmla="*/ 148 w 168"/>
                <a:gd name="T17" fmla="*/ 128 h 128"/>
                <a:gd name="T18" fmla="*/ 160 w 168"/>
                <a:gd name="T19" fmla="*/ 111 h 128"/>
                <a:gd name="T20" fmla="*/ 168 w 168"/>
                <a:gd name="T21" fmla="*/ 68 h 128"/>
                <a:gd name="T22" fmla="*/ 47 w 168"/>
                <a:gd name="T23" fmla="*/ 8 h 128"/>
                <a:gd name="T24" fmla="*/ 137 w 168"/>
                <a:gd name="T25" fmla="*/ 40 h 128"/>
                <a:gd name="T26" fmla="*/ 47 w 168"/>
                <a:gd name="T27" fmla="*/ 8 h 128"/>
                <a:gd name="T28" fmla="*/ 8 w 168"/>
                <a:gd name="T29" fmla="*/ 64 h 128"/>
                <a:gd name="T30" fmla="*/ 32 w 168"/>
                <a:gd name="T31" fmla="*/ 65 h 128"/>
                <a:gd name="T32" fmla="*/ 8 w 168"/>
                <a:gd name="T33" fmla="*/ 72 h 128"/>
                <a:gd name="T34" fmla="*/ 32 w 168"/>
                <a:gd name="T35" fmla="*/ 116 h 128"/>
                <a:gd name="T36" fmla="*/ 20 w 168"/>
                <a:gd name="T37" fmla="*/ 120 h 128"/>
                <a:gd name="T38" fmla="*/ 16 w 168"/>
                <a:gd name="T39" fmla="*/ 112 h 128"/>
                <a:gd name="T40" fmla="*/ 32 w 168"/>
                <a:gd name="T41" fmla="*/ 116 h 128"/>
                <a:gd name="T42" fmla="*/ 68 w 168"/>
                <a:gd name="T43" fmla="*/ 104 h 128"/>
                <a:gd name="T44" fmla="*/ 100 w 168"/>
                <a:gd name="T45" fmla="*/ 96 h 128"/>
                <a:gd name="T46" fmla="*/ 152 w 168"/>
                <a:gd name="T47" fmla="*/ 116 h 128"/>
                <a:gd name="T48" fmla="*/ 140 w 168"/>
                <a:gd name="T49" fmla="*/ 120 h 128"/>
                <a:gd name="T50" fmla="*/ 136 w 168"/>
                <a:gd name="T51" fmla="*/ 112 h 128"/>
                <a:gd name="T52" fmla="*/ 152 w 168"/>
                <a:gd name="T53" fmla="*/ 116 h 128"/>
                <a:gd name="T54" fmla="*/ 156 w 168"/>
                <a:gd name="T55" fmla="*/ 104 h 128"/>
                <a:gd name="T56" fmla="*/ 108 w 168"/>
                <a:gd name="T57" fmla="*/ 92 h 128"/>
                <a:gd name="T58" fmla="*/ 64 w 168"/>
                <a:gd name="T59" fmla="*/ 88 h 128"/>
                <a:gd name="T60" fmla="*/ 60 w 168"/>
                <a:gd name="T61" fmla="*/ 104 h 128"/>
                <a:gd name="T62" fmla="*/ 8 w 168"/>
                <a:gd name="T63" fmla="*/ 100 h 128"/>
                <a:gd name="T64" fmla="*/ 48 w 168"/>
                <a:gd name="T65" fmla="*/ 80 h 128"/>
                <a:gd name="T66" fmla="*/ 51 w 168"/>
                <a:gd name="T67" fmla="*/ 73 h 128"/>
                <a:gd name="T68" fmla="*/ 29 w 168"/>
                <a:gd name="T69" fmla="*/ 56 h 128"/>
                <a:gd name="T70" fmla="*/ 28 w 168"/>
                <a:gd name="T71" fmla="*/ 48 h 128"/>
                <a:gd name="T72" fmla="*/ 156 w 168"/>
                <a:gd name="T73" fmla="*/ 56 h 128"/>
                <a:gd name="T74" fmla="*/ 131 w 168"/>
                <a:gd name="T75" fmla="*/ 60 h 128"/>
                <a:gd name="T76" fmla="*/ 116 w 168"/>
                <a:gd name="T77" fmla="*/ 78 h 128"/>
                <a:gd name="T78" fmla="*/ 160 w 168"/>
                <a:gd name="T79" fmla="*/ 80 h 128"/>
                <a:gd name="T80" fmla="*/ 160 w 168"/>
                <a:gd name="T81" fmla="*/ 72 h 128"/>
                <a:gd name="T82" fmla="*/ 136 w 168"/>
                <a:gd name="T83" fmla="*/ 65 h 128"/>
                <a:gd name="T84" fmla="*/ 160 w 168"/>
                <a:gd name="T85" fmla="*/ 64 h 128"/>
                <a:gd name="T86" fmla="*/ 160 w 168"/>
                <a:gd name="T87" fmla="*/ 72 h 128"/>
                <a:gd name="T88" fmla="*/ 108 w 168"/>
                <a:gd name="T89" fmla="*/ 80 h 128"/>
                <a:gd name="T90" fmla="*/ 60 w 168"/>
                <a:gd name="T91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28">
                  <a:moveTo>
                    <a:pt x="146" y="41"/>
                  </a:moveTo>
                  <a:cubicBezTo>
                    <a:pt x="129" y="5"/>
                    <a:pt x="129" y="5"/>
                    <a:pt x="129" y="5"/>
                  </a:cubicBezTo>
                  <a:cubicBezTo>
                    <a:pt x="127" y="2"/>
                    <a:pt x="125" y="0"/>
                    <a:pt x="12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41" y="2"/>
                    <a:pt x="39" y="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0" y="43"/>
                    <a:pt x="0" y="54"/>
                    <a:pt x="0" y="6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5"/>
                    <a:pt x="3" y="110"/>
                    <a:pt x="8" y="111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23"/>
                    <a:pt x="13" y="128"/>
                    <a:pt x="2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35" y="128"/>
                    <a:pt x="40" y="123"/>
                    <a:pt x="40" y="11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23"/>
                    <a:pt x="133" y="128"/>
                    <a:pt x="140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55" y="128"/>
                    <a:pt x="160" y="123"/>
                    <a:pt x="160" y="116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5" y="110"/>
                    <a:pt x="168" y="105"/>
                    <a:pt x="168" y="100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4"/>
                    <a:pt x="158" y="43"/>
                    <a:pt x="146" y="41"/>
                  </a:cubicBezTo>
                  <a:close/>
                  <a:moveTo>
                    <a:pt x="47" y="8"/>
                  </a:moveTo>
                  <a:cubicBezTo>
                    <a:pt x="121" y="8"/>
                    <a:pt x="121" y="8"/>
                    <a:pt x="121" y="8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31" y="40"/>
                    <a:pt x="31" y="40"/>
                    <a:pt x="31" y="40"/>
                  </a:cubicBezTo>
                  <a:lnTo>
                    <a:pt x="47" y="8"/>
                  </a:lnTo>
                  <a:close/>
                  <a:moveTo>
                    <a:pt x="8" y="68"/>
                  </a:moveTo>
                  <a:cubicBezTo>
                    <a:pt x="8" y="67"/>
                    <a:pt x="8" y="65"/>
                    <a:pt x="8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4"/>
                    <a:pt x="31" y="64"/>
                    <a:pt x="32" y="65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8" y="72"/>
                    <a:pt x="8" y="72"/>
                    <a:pt x="8" y="72"/>
                  </a:cubicBezTo>
                  <a:lnTo>
                    <a:pt x="8" y="68"/>
                  </a:lnTo>
                  <a:close/>
                  <a:moveTo>
                    <a:pt x="32" y="116"/>
                  </a:moveTo>
                  <a:cubicBezTo>
                    <a:pt x="32" y="118"/>
                    <a:pt x="30" y="120"/>
                    <a:pt x="28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8" y="120"/>
                    <a:pt x="16" y="118"/>
                    <a:pt x="16" y="116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16"/>
                  </a:lnTo>
                  <a:close/>
                  <a:moveTo>
                    <a:pt x="100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100" y="96"/>
                    <a:pt x="100" y="96"/>
                    <a:pt x="100" y="96"/>
                  </a:cubicBezTo>
                  <a:lnTo>
                    <a:pt x="100" y="104"/>
                  </a:lnTo>
                  <a:close/>
                  <a:moveTo>
                    <a:pt x="152" y="116"/>
                  </a:moveTo>
                  <a:cubicBezTo>
                    <a:pt x="152" y="118"/>
                    <a:pt x="150" y="120"/>
                    <a:pt x="148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8" y="120"/>
                    <a:pt x="136" y="118"/>
                    <a:pt x="136" y="116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52" y="112"/>
                    <a:pt x="152" y="112"/>
                    <a:pt x="152" y="112"/>
                  </a:cubicBezTo>
                  <a:lnTo>
                    <a:pt x="152" y="116"/>
                  </a:lnTo>
                  <a:close/>
                  <a:moveTo>
                    <a:pt x="160" y="100"/>
                  </a:moveTo>
                  <a:cubicBezTo>
                    <a:pt x="160" y="102"/>
                    <a:pt x="158" y="104"/>
                    <a:pt x="156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0"/>
                    <a:pt x="106" y="88"/>
                    <a:pt x="10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8"/>
                    <a:pt x="60" y="90"/>
                    <a:pt x="60" y="92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0" y="80"/>
                    <a:pt x="51" y="79"/>
                    <a:pt x="52" y="78"/>
                  </a:cubicBezTo>
                  <a:cubicBezTo>
                    <a:pt x="52" y="76"/>
                    <a:pt x="52" y="74"/>
                    <a:pt x="51" y="73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57"/>
                    <a:pt x="32" y="56"/>
                    <a:pt x="29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6" y="51"/>
                    <a:pt x="21" y="48"/>
                    <a:pt x="28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7" y="48"/>
                    <a:pt x="152" y="51"/>
                    <a:pt x="156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6" y="56"/>
                    <a:pt x="133" y="57"/>
                    <a:pt x="131" y="60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4"/>
                    <a:pt x="116" y="76"/>
                    <a:pt x="116" y="78"/>
                  </a:cubicBezTo>
                  <a:cubicBezTo>
                    <a:pt x="117" y="79"/>
                    <a:pt x="118" y="80"/>
                    <a:pt x="120" y="80"/>
                  </a:cubicBezTo>
                  <a:cubicBezTo>
                    <a:pt x="160" y="80"/>
                    <a:pt x="160" y="80"/>
                    <a:pt x="160" y="80"/>
                  </a:cubicBezTo>
                  <a:lnTo>
                    <a:pt x="160" y="100"/>
                  </a:lnTo>
                  <a:close/>
                  <a:moveTo>
                    <a:pt x="160" y="72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7" y="64"/>
                    <a:pt x="138" y="64"/>
                    <a:pt x="139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0" y="65"/>
                    <a:pt x="160" y="67"/>
                    <a:pt x="160" y="68"/>
                  </a:cubicBezTo>
                  <a:lnTo>
                    <a:pt x="160" y="72"/>
                  </a:lnTo>
                  <a:close/>
                  <a:moveTo>
                    <a:pt x="60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upa 29"/>
          <p:cNvGrpSpPr/>
          <p:nvPr/>
        </p:nvGrpSpPr>
        <p:grpSpPr>
          <a:xfrm>
            <a:off x="3726132" y="2738741"/>
            <a:ext cx="632508" cy="633413"/>
            <a:chOff x="2202132" y="2738740"/>
            <a:chExt cx="632508" cy="633413"/>
          </a:xfrm>
          <a:solidFill>
            <a:schemeClr val="tx2"/>
          </a:solidFill>
        </p:grpSpPr>
        <p:sp>
          <p:nvSpPr>
            <p:cNvPr id="118" name="Freeform 544"/>
            <p:cNvSpPr>
              <a:spLocks noEditPoints="1"/>
            </p:cNvSpPr>
            <p:nvPr/>
          </p:nvSpPr>
          <p:spPr bwMode="auto">
            <a:xfrm>
              <a:off x="2202132" y="273874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661"/>
            <p:cNvSpPr>
              <a:spLocks noEditPoints="1"/>
            </p:cNvSpPr>
            <p:nvPr/>
          </p:nvSpPr>
          <p:spPr bwMode="auto">
            <a:xfrm>
              <a:off x="2355961" y="2875376"/>
              <a:ext cx="324850" cy="393621"/>
            </a:xfrm>
            <a:custGeom>
              <a:avLst/>
              <a:gdLst>
                <a:gd name="T0" fmla="*/ 20 w 152"/>
                <a:gd name="T1" fmla="*/ 0 h 184"/>
                <a:gd name="T2" fmla="*/ 0 w 152"/>
                <a:gd name="T3" fmla="*/ 124 h 184"/>
                <a:gd name="T4" fmla="*/ 12 w 152"/>
                <a:gd name="T5" fmla="*/ 172 h 184"/>
                <a:gd name="T6" fmla="*/ 32 w 152"/>
                <a:gd name="T7" fmla="*/ 184 h 184"/>
                <a:gd name="T8" fmla="*/ 44 w 152"/>
                <a:gd name="T9" fmla="*/ 168 h 184"/>
                <a:gd name="T10" fmla="*/ 108 w 152"/>
                <a:gd name="T11" fmla="*/ 172 h 184"/>
                <a:gd name="T12" fmla="*/ 128 w 152"/>
                <a:gd name="T13" fmla="*/ 184 h 184"/>
                <a:gd name="T14" fmla="*/ 140 w 152"/>
                <a:gd name="T15" fmla="*/ 136 h 184"/>
                <a:gd name="T16" fmla="*/ 152 w 152"/>
                <a:gd name="T17" fmla="*/ 20 h 184"/>
                <a:gd name="T18" fmla="*/ 36 w 152"/>
                <a:gd name="T19" fmla="*/ 172 h 184"/>
                <a:gd name="T20" fmla="*/ 24 w 152"/>
                <a:gd name="T21" fmla="*/ 176 h 184"/>
                <a:gd name="T22" fmla="*/ 20 w 152"/>
                <a:gd name="T23" fmla="*/ 167 h 184"/>
                <a:gd name="T24" fmla="*/ 36 w 152"/>
                <a:gd name="T25" fmla="*/ 168 h 184"/>
                <a:gd name="T26" fmla="*/ 132 w 152"/>
                <a:gd name="T27" fmla="*/ 172 h 184"/>
                <a:gd name="T28" fmla="*/ 120 w 152"/>
                <a:gd name="T29" fmla="*/ 176 h 184"/>
                <a:gd name="T30" fmla="*/ 116 w 152"/>
                <a:gd name="T31" fmla="*/ 168 h 184"/>
                <a:gd name="T32" fmla="*/ 132 w 152"/>
                <a:gd name="T33" fmla="*/ 167 h 184"/>
                <a:gd name="T34" fmla="*/ 132 w 152"/>
                <a:gd name="T35" fmla="*/ 144 h 184"/>
                <a:gd name="T36" fmla="*/ 126 w 152"/>
                <a:gd name="T37" fmla="*/ 136 h 184"/>
                <a:gd name="T38" fmla="*/ 132 w 152"/>
                <a:gd name="T39" fmla="*/ 144 h 184"/>
                <a:gd name="T40" fmla="*/ 124 w 152"/>
                <a:gd name="T41" fmla="*/ 128 h 184"/>
                <a:gd name="T42" fmla="*/ 105 w 152"/>
                <a:gd name="T43" fmla="*/ 145 h 184"/>
                <a:gd name="T44" fmla="*/ 108 w 152"/>
                <a:gd name="T45" fmla="*/ 152 h 184"/>
                <a:gd name="T46" fmla="*/ 132 w 152"/>
                <a:gd name="T47" fmla="*/ 156 h 184"/>
                <a:gd name="T48" fmla="*/ 24 w 152"/>
                <a:gd name="T49" fmla="*/ 160 h 184"/>
                <a:gd name="T50" fmla="*/ 20 w 152"/>
                <a:gd name="T51" fmla="*/ 152 h 184"/>
                <a:gd name="T52" fmla="*/ 48 w 152"/>
                <a:gd name="T53" fmla="*/ 150 h 184"/>
                <a:gd name="T54" fmla="*/ 31 w 152"/>
                <a:gd name="T55" fmla="*/ 129 h 184"/>
                <a:gd name="T56" fmla="*/ 20 w 152"/>
                <a:gd name="T57" fmla="*/ 128 h 184"/>
                <a:gd name="T58" fmla="*/ 44 w 152"/>
                <a:gd name="T59" fmla="*/ 104 h 184"/>
                <a:gd name="T60" fmla="*/ 45 w 152"/>
                <a:gd name="T61" fmla="*/ 135 h 184"/>
                <a:gd name="T62" fmla="*/ 64 w 152"/>
                <a:gd name="T63" fmla="*/ 152 h 184"/>
                <a:gd name="T64" fmla="*/ 91 w 152"/>
                <a:gd name="T65" fmla="*/ 151 h 184"/>
                <a:gd name="T66" fmla="*/ 108 w 152"/>
                <a:gd name="T67" fmla="*/ 132 h 184"/>
                <a:gd name="T68" fmla="*/ 132 w 152"/>
                <a:gd name="T69" fmla="*/ 104 h 184"/>
                <a:gd name="T70" fmla="*/ 20 w 152"/>
                <a:gd name="T71" fmla="*/ 144 h 184"/>
                <a:gd name="T72" fmla="*/ 26 w 152"/>
                <a:gd name="T73" fmla="*/ 136 h 184"/>
                <a:gd name="T74" fmla="*/ 20 w 152"/>
                <a:gd name="T75" fmla="*/ 144 h 184"/>
                <a:gd name="T76" fmla="*/ 52 w 152"/>
                <a:gd name="T77" fmla="*/ 104 h 184"/>
                <a:gd name="T78" fmla="*/ 100 w 152"/>
                <a:gd name="T79" fmla="*/ 130 h 184"/>
                <a:gd name="T80" fmla="*/ 66 w 152"/>
                <a:gd name="T81" fmla="*/ 144 h 184"/>
                <a:gd name="T82" fmla="*/ 132 w 152"/>
                <a:gd name="T83" fmla="*/ 96 h 184"/>
                <a:gd name="T84" fmla="*/ 20 w 152"/>
                <a:gd name="T85" fmla="*/ 56 h 184"/>
                <a:gd name="T86" fmla="*/ 132 w 152"/>
                <a:gd name="T87" fmla="*/ 96 h 184"/>
                <a:gd name="T88" fmla="*/ 20 w 152"/>
                <a:gd name="T89" fmla="*/ 48 h 184"/>
                <a:gd name="T90" fmla="*/ 24 w 152"/>
                <a:gd name="T91" fmla="*/ 32 h 184"/>
                <a:gd name="T92" fmla="*/ 132 w 152"/>
                <a:gd name="T93" fmla="*/ 36 h 184"/>
                <a:gd name="T94" fmla="*/ 144 w 152"/>
                <a:gd name="T95" fmla="*/ 124 h 184"/>
                <a:gd name="T96" fmla="*/ 140 w 152"/>
                <a:gd name="T97" fmla="*/ 36 h 184"/>
                <a:gd name="T98" fmla="*/ 24 w 152"/>
                <a:gd name="T99" fmla="*/ 24 h 184"/>
                <a:gd name="T100" fmla="*/ 12 w 152"/>
                <a:gd name="T101" fmla="*/ 128 h 184"/>
                <a:gd name="T102" fmla="*/ 8 w 152"/>
                <a:gd name="T103" fmla="*/ 20 h 184"/>
                <a:gd name="T104" fmla="*/ 132 w 152"/>
                <a:gd name="T105" fmla="*/ 8 h 184"/>
                <a:gd name="T106" fmla="*/ 144 w 152"/>
                <a:gd name="T107" fmla="*/ 124 h 184"/>
                <a:gd name="T108" fmla="*/ 64 w 152"/>
                <a:gd name="T109" fmla="*/ 128 h 184"/>
                <a:gd name="T110" fmla="*/ 88 w 152"/>
                <a:gd name="T111" fmla="*/ 136 h 184"/>
                <a:gd name="T112" fmla="*/ 92 w 152"/>
                <a:gd name="T113" fmla="*/ 112 h 184"/>
                <a:gd name="T114" fmla="*/ 60 w 152"/>
                <a:gd name="T115" fmla="*/ 120 h 184"/>
                <a:gd name="T116" fmla="*/ 92 w 152"/>
                <a:gd name="T117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" h="184">
                  <a:moveTo>
                    <a:pt x="13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9"/>
                    <a:pt x="17" y="184"/>
                    <a:pt x="24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9" y="184"/>
                    <a:pt x="44" y="179"/>
                    <a:pt x="44" y="17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9"/>
                    <a:pt x="113" y="184"/>
                    <a:pt x="12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5" y="184"/>
                    <a:pt x="140" y="179"/>
                    <a:pt x="140" y="172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7" y="136"/>
                    <a:pt x="152" y="131"/>
                    <a:pt x="152" y="12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9"/>
                    <a:pt x="143" y="0"/>
                    <a:pt x="132" y="0"/>
                  </a:cubicBezTo>
                  <a:close/>
                  <a:moveTo>
                    <a:pt x="36" y="172"/>
                  </a:moveTo>
                  <a:cubicBezTo>
                    <a:pt x="36" y="174"/>
                    <a:pt x="34" y="176"/>
                    <a:pt x="32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2" y="176"/>
                    <a:pt x="20" y="174"/>
                    <a:pt x="20" y="172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8"/>
                    <a:pt x="23" y="168"/>
                    <a:pt x="24" y="168"/>
                  </a:cubicBezTo>
                  <a:cubicBezTo>
                    <a:pt x="36" y="168"/>
                    <a:pt x="36" y="168"/>
                    <a:pt x="36" y="168"/>
                  </a:cubicBezTo>
                  <a:lnTo>
                    <a:pt x="36" y="172"/>
                  </a:lnTo>
                  <a:close/>
                  <a:moveTo>
                    <a:pt x="132" y="172"/>
                  </a:moveTo>
                  <a:cubicBezTo>
                    <a:pt x="132" y="174"/>
                    <a:pt x="130" y="176"/>
                    <a:pt x="128" y="176"/>
                  </a:cubicBezTo>
                  <a:cubicBezTo>
                    <a:pt x="120" y="176"/>
                    <a:pt x="120" y="176"/>
                    <a:pt x="120" y="176"/>
                  </a:cubicBezTo>
                  <a:cubicBezTo>
                    <a:pt x="118" y="176"/>
                    <a:pt x="116" y="174"/>
                    <a:pt x="116" y="172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8"/>
                    <a:pt x="131" y="168"/>
                    <a:pt x="132" y="167"/>
                  </a:cubicBezTo>
                  <a:lnTo>
                    <a:pt x="132" y="172"/>
                  </a:lnTo>
                  <a:close/>
                  <a:moveTo>
                    <a:pt x="132" y="144"/>
                  </a:moveTo>
                  <a:cubicBezTo>
                    <a:pt x="118" y="144"/>
                    <a:pt x="118" y="144"/>
                    <a:pt x="118" y="14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32" y="136"/>
                    <a:pt x="132" y="136"/>
                    <a:pt x="132" y="136"/>
                  </a:cubicBezTo>
                  <a:lnTo>
                    <a:pt x="132" y="144"/>
                  </a:lnTo>
                  <a:close/>
                  <a:moveTo>
                    <a:pt x="132" y="128"/>
                  </a:moveTo>
                  <a:cubicBezTo>
                    <a:pt x="124" y="128"/>
                    <a:pt x="124" y="128"/>
                    <a:pt x="124" y="128"/>
                  </a:cubicBezTo>
                  <a:cubicBezTo>
                    <a:pt x="123" y="128"/>
                    <a:pt x="122" y="128"/>
                    <a:pt x="121" y="129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4" y="146"/>
                    <a:pt x="104" y="148"/>
                    <a:pt x="104" y="150"/>
                  </a:cubicBezTo>
                  <a:cubicBezTo>
                    <a:pt x="105" y="151"/>
                    <a:pt x="106" y="152"/>
                    <a:pt x="108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8"/>
                    <a:pt x="130" y="160"/>
                    <a:pt x="128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2" y="160"/>
                    <a:pt x="20" y="158"/>
                    <a:pt x="20" y="156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6" y="152"/>
                    <a:pt x="47" y="151"/>
                    <a:pt x="48" y="150"/>
                  </a:cubicBezTo>
                  <a:cubicBezTo>
                    <a:pt x="48" y="148"/>
                    <a:pt x="48" y="146"/>
                    <a:pt x="47" y="145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8"/>
                    <a:pt x="29" y="128"/>
                    <a:pt x="2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3"/>
                    <a:pt x="44" y="134"/>
                    <a:pt x="45" y="135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2"/>
                    <a:pt x="63" y="152"/>
                    <a:pt x="64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9" y="152"/>
                    <a:pt x="90" y="152"/>
                    <a:pt x="91" y="151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4"/>
                    <a:pt x="108" y="133"/>
                    <a:pt x="108" y="132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32" y="104"/>
                    <a:pt x="132" y="104"/>
                    <a:pt x="132" y="104"/>
                  </a:cubicBezTo>
                  <a:lnTo>
                    <a:pt x="132" y="128"/>
                  </a:lnTo>
                  <a:close/>
                  <a:moveTo>
                    <a:pt x="20" y="144"/>
                  </a:moveTo>
                  <a:cubicBezTo>
                    <a:pt x="20" y="136"/>
                    <a:pt x="20" y="136"/>
                    <a:pt x="20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20" y="144"/>
                  </a:lnTo>
                  <a:close/>
                  <a:moveTo>
                    <a:pt x="52" y="130"/>
                  </a:moveTo>
                  <a:cubicBezTo>
                    <a:pt x="52" y="104"/>
                    <a:pt x="52" y="104"/>
                    <a:pt x="52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66" y="144"/>
                    <a:pt x="66" y="144"/>
                    <a:pt x="66" y="144"/>
                  </a:cubicBezTo>
                  <a:lnTo>
                    <a:pt x="52" y="130"/>
                  </a:lnTo>
                  <a:close/>
                  <a:moveTo>
                    <a:pt x="132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32" y="56"/>
                    <a:pt x="132" y="56"/>
                    <a:pt x="132" y="56"/>
                  </a:cubicBezTo>
                  <a:lnTo>
                    <a:pt x="132" y="96"/>
                  </a:lnTo>
                  <a:close/>
                  <a:moveTo>
                    <a:pt x="132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2" y="32"/>
                    <a:pt x="24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30" y="32"/>
                    <a:pt x="132" y="34"/>
                    <a:pt x="132" y="36"/>
                  </a:cubicBezTo>
                  <a:lnTo>
                    <a:pt x="132" y="48"/>
                  </a:lnTo>
                  <a:close/>
                  <a:moveTo>
                    <a:pt x="144" y="124"/>
                  </a:moveTo>
                  <a:cubicBezTo>
                    <a:pt x="144" y="126"/>
                    <a:pt x="142" y="128"/>
                    <a:pt x="140" y="12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29"/>
                    <a:pt x="135" y="24"/>
                    <a:pt x="128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7" y="24"/>
                    <a:pt x="12" y="29"/>
                    <a:pt x="12" y="36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9" y="8"/>
                    <a:pt x="144" y="13"/>
                    <a:pt x="144" y="20"/>
                  </a:cubicBezTo>
                  <a:lnTo>
                    <a:pt x="144" y="124"/>
                  </a:lnTo>
                  <a:close/>
                  <a:moveTo>
                    <a:pt x="88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8"/>
                  </a:lnTo>
                  <a:close/>
                  <a:moveTo>
                    <a:pt x="92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1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9" name="Grupa 28"/>
          <p:cNvGrpSpPr/>
          <p:nvPr/>
        </p:nvGrpSpPr>
        <p:grpSpPr>
          <a:xfrm>
            <a:off x="4546855" y="2738741"/>
            <a:ext cx="633413" cy="633413"/>
            <a:chOff x="3022854" y="2738740"/>
            <a:chExt cx="633413" cy="633413"/>
          </a:xfrm>
          <a:solidFill>
            <a:schemeClr val="tx2"/>
          </a:solidFill>
        </p:grpSpPr>
        <p:sp>
          <p:nvSpPr>
            <p:cNvPr id="122" name="Freeform 546"/>
            <p:cNvSpPr>
              <a:spLocks noEditPoints="1"/>
            </p:cNvSpPr>
            <p:nvPr/>
          </p:nvSpPr>
          <p:spPr bwMode="auto">
            <a:xfrm>
              <a:off x="3022854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662"/>
            <p:cNvSpPr>
              <a:spLocks noEditPoints="1"/>
            </p:cNvSpPr>
            <p:nvPr/>
          </p:nvSpPr>
          <p:spPr bwMode="auto">
            <a:xfrm>
              <a:off x="3193875" y="2875376"/>
              <a:ext cx="291370" cy="393621"/>
            </a:xfrm>
            <a:custGeom>
              <a:avLst/>
              <a:gdLst>
                <a:gd name="T0" fmla="*/ 20 w 136"/>
                <a:gd name="T1" fmla="*/ 0 h 184"/>
                <a:gd name="T2" fmla="*/ 0 w 136"/>
                <a:gd name="T3" fmla="*/ 156 h 184"/>
                <a:gd name="T4" fmla="*/ 8 w 136"/>
                <a:gd name="T5" fmla="*/ 172 h 184"/>
                <a:gd name="T6" fmla="*/ 28 w 136"/>
                <a:gd name="T7" fmla="*/ 184 h 184"/>
                <a:gd name="T8" fmla="*/ 40 w 136"/>
                <a:gd name="T9" fmla="*/ 168 h 184"/>
                <a:gd name="T10" fmla="*/ 96 w 136"/>
                <a:gd name="T11" fmla="*/ 172 h 184"/>
                <a:gd name="T12" fmla="*/ 116 w 136"/>
                <a:gd name="T13" fmla="*/ 184 h 184"/>
                <a:gd name="T14" fmla="*/ 128 w 136"/>
                <a:gd name="T15" fmla="*/ 167 h 184"/>
                <a:gd name="T16" fmla="*/ 136 w 136"/>
                <a:gd name="T17" fmla="*/ 20 h 184"/>
                <a:gd name="T18" fmla="*/ 32 w 136"/>
                <a:gd name="T19" fmla="*/ 172 h 184"/>
                <a:gd name="T20" fmla="*/ 20 w 136"/>
                <a:gd name="T21" fmla="*/ 176 h 184"/>
                <a:gd name="T22" fmla="*/ 16 w 136"/>
                <a:gd name="T23" fmla="*/ 168 h 184"/>
                <a:gd name="T24" fmla="*/ 32 w 136"/>
                <a:gd name="T25" fmla="*/ 172 h 184"/>
                <a:gd name="T26" fmla="*/ 52 w 136"/>
                <a:gd name="T27" fmla="*/ 160 h 184"/>
                <a:gd name="T28" fmla="*/ 84 w 136"/>
                <a:gd name="T29" fmla="*/ 152 h 184"/>
                <a:gd name="T30" fmla="*/ 120 w 136"/>
                <a:gd name="T31" fmla="*/ 172 h 184"/>
                <a:gd name="T32" fmla="*/ 108 w 136"/>
                <a:gd name="T33" fmla="*/ 176 h 184"/>
                <a:gd name="T34" fmla="*/ 104 w 136"/>
                <a:gd name="T35" fmla="*/ 168 h 184"/>
                <a:gd name="T36" fmla="*/ 120 w 136"/>
                <a:gd name="T37" fmla="*/ 172 h 184"/>
                <a:gd name="T38" fmla="*/ 124 w 136"/>
                <a:gd name="T39" fmla="*/ 160 h 184"/>
                <a:gd name="T40" fmla="*/ 92 w 136"/>
                <a:gd name="T41" fmla="*/ 148 h 184"/>
                <a:gd name="T42" fmla="*/ 48 w 136"/>
                <a:gd name="T43" fmla="*/ 144 h 184"/>
                <a:gd name="T44" fmla="*/ 44 w 136"/>
                <a:gd name="T45" fmla="*/ 160 h 184"/>
                <a:gd name="T46" fmla="*/ 8 w 136"/>
                <a:gd name="T47" fmla="*/ 156 h 184"/>
                <a:gd name="T48" fmla="*/ 128 w 136"/>
                <a:gd name="T49" fmla="*/ 112 h 184"/>
                <a:gd name="T50" fmla="*/ 128 w 136"/>
                <a:gd name="T51" fmla="*/ 104 h 184"/>
                <a:gd name="T52" fmla="*/ 8 w 136"/>
                <a:gd name="T53" fmla="*/ 40 h 184"/>
                <a:gd name="T54" fmla="*/ 128 w 136"/>
                <a:gd name="T55" fmla="*/ 104 h 184"/>
                <a:gd name="T56" fmla="*/ 32 w 136"/>
                <a:gd name="T57" fmla="*/ 24 h 184"/>
                <a:gd name="T58" fmla="*/ 104 w 136"/>
                <a:gd name="T59" fmla="*/ 32 h 184"/>
                <a:gd name="T60" fmla="*/ 128 w 136"/>
                <a:gd name="T61" fmla="*/ 32 h 184"/>
                <a:gd name="T62" fmla="*/ 112 w 136"/>
                <a:gd name="T63" fmla="*/ 20 h 184"/>
                <a:gd name="T64" fmla="*/ 28 w 136"/>
                <a:gd name="T65" fmla="*/ 16 h 184"/>
                <a:gd name="T66" fmla="*/ 24 w 136"/>
                <a:gd name="T67" fmla="*/ 32 h 184"/>
                <a:gd name="T68" fmla="*/ 8 w 136"/>
                <a:gd name="T69" fmla="*/ 20 h 184"/>
                <a:gd name="T70" fmla="*/ 116 w 136"/>
                <a:gd name="T71" fmla="*/ 8 h 184"/>
                <a:gd name="T72" fmla="*/ 128 w 136"/>
                <a:gd name="T73" fmla="*/ 32 h 184"/>
                <a:gd name="T74" fmla="*/ 36 w 136"/>
                <a:gd name="T75" fmla="*/ 132 h 184"/>
                <a:gd name="T76" fmla="*/ 12 w 136"/>
                <a:gd name="T77" fmla="*/ 132 h 184"/>
                <a:gd name="T78" fmla="*/ 24 w 136"/>
                <a:gd name="T79" fmla="*/ 128 h 184"/>
                <a:gd name="T80" fmla="*/ 24 w 136"/>
                <a:gd name="T81" fmla="*/ 136 h 184"/>
                <a:gd name="T82" fmla="*/ 24 w 136"/>
                <a:gd name="T83" fmla="*/ 128 h 184"/>
                <a:gd name="T84" fmla="*/ 124 w 136"/>
                <a:gd name="T85" fmla="*/ 132 h 184"/>
                <a:gd name="T86" fmla="*/ 100 w 136"/>
                <a:gd name="T87" fmla="*/ 132 h 184"/>
                <a:gd name="T88" fmla="*/ 112 w 136"/>
                <a:gd name="T89" fmla="*/ 128 h 184"/>
                <a:gd name="T90" fmla="*/ 112 w 136"/>
                <a:gd name="T91" fmla="*/ 136 h 184"/>
                <a:gd name="T92" fmla="*/ 112 w 136"/>
                <a:gd name="T93" fmla="*/ 128 h 184"/>
                <a:gd name="T94" fmla="*/ 44 w 136"/>
                <a:gd name="T95" fmla="*/ 128 h 184"/>
                <a:gd name="T96" fmla="*/ 92 w 136"/>
                <a:gd name="T97" fmla="*/ 13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184">
                  <a:moveTo>
                    <a:pt x="1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1"/>
                    <a:pt x="3" y="166"/>
                    <a:pt x="8" y="167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9"/>
                    <a:pt x="13" y="184"/>
                    <a:pt x="20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35" y="184"/>
                    <a:pt x="40" y="179"/>
                    <a:pt x="40" y="172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9"/>
                    <a:pt x="101" y="184"/>
                    <a:pt x="108" y="184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23" y="184"/>
                    <a:pt x="128" y="179"/>
                    <a:pt x="128" y="172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33" y="166"/>
                    <a:pt x="136" y="161"/>
                    <a:pt x="136" y="156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9"/>
                    <a:pt x="127" y="0"/>
                    <a:pt x="116" y="0"/>
                  </a:cubicBezTo>
                  <a:close/>
                  <a:moveTo>
                    <a:pt x="32" y="172"/>
                  </a:moveTo>
                  <a:cubicBezTo>
                    <a:pt x="32" y="174"/>
                    <a:pt x="30" y="176"/>
                    <a:pt x="28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8" y="176"/>
                    <a:pt x="16" y="174"/>
                    <a:pt x="16" y="172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32" y="168"/>
                    <a:pt x="32" y="168"/>
                    <a:pt x="32" y="168"/>
                  </a:cubicBezTo>
                  <a:lnTo>
                    <a:pt x="32" y="172"/>
                  </a:lnTo>
                  <a:close/>
                  <a:moveTo>
                    <a:pt x="84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84" y="152"/>
                    <a:pt x="84" y="152"/>
                    <a:pt x="84" y="152"/>
                  </a:cubicBezTo>
                  <a:lnTo>
                    <a:pt x="84" y="160"/>
                  </a:lnTo>
                  <a:close/>
                  <a:moveTo>
                    <a:pt x="120" y="172"/>
                  </a:moveTo>
                  <a:cubicBezTo>
                    <a:pt x="120" y="174"/>
                    <a:pt x="118" y="176"/>
                    <a:pt x="116" y="176"/>
                  </a:cubicBezTo>
                  <a:cubicBezTo>
                    <a:pt x="108" y="176"/>
                    <a:pt x="108" y="176"/>
                    <a:pt x="108" y="176"/>
                  </a:cubicBezTo>
                  <a:cubicBezTo>
                    <a:pt x="106" y="176"/>
                    <a:pt x="104" y="174"/>
                    <a:pt x="104" y="17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20" y="168"/>
                    <a:pt x="120" y="168"/>
                    <a:pt x="120" y="168"/>
                  </a:cubicBezTo>
                  <a:lnTo>
                    <a:pt x="120" y="172"/>
                  </a:lnTo>
                  <a:close/>
                  <a:moveTo>
                    <a:pt x="128" y="156"/>
                  </a:moveTo>
                  <a:cubicBezTo>
                    <a:pt x="128" y="158"/>
                    <a:pt x="126" y="160"/>
                    <a:pt x="124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2" y="146"/>
                    <a:pt x="90" y="144"/>
                    <a:pt x="88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6" y="144"/>
                    <a:pt x="44" y="146"/>
                    <a:pt x="44" y="148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8" y="112"/>
                    <a:pt x="128" y="112"/>
                    <a:pt x="128" y="112"/>
                  </a:cubicBezTo>
                  <a:lnTo>
                    <a:pt x="128" y="156"/>
                  </a:lnTo>
                  <a:close/>
                  <a:moveTo>
                    <a:pt x="128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28" y="40"/>
                    <a:pt x="128" y="40"/>
                    <a:pt x="128" y="40"/>
                  </a:cubicBezTo>
                  <a:lnTo>
                    <a:pt x="128" y="104"/>
                  </a:lnTo>
                  <a:close/>
                  <a:moveTo>
                    <a:pt x="32" y="32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lnTo>
                    <a:pt x="32" y="32"/>
                  </a:lnTo>
                  <a:close/>
                  <a:moveTo>
                    <a:pt x="128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18"/>
                    <a:pt x="110" y="16"/>
                    <a:pt x="10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6"/>
                    <a:pt x="24" y="18"/>
                    <a:pt x="24" y="2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8"/>
                    <a:pt x="128" y="13"/>
                    <a:pt x="128" y="20"/>
                  </a:cubicBezTo>
                  <a:lnTo>
                    <a:pt x="128" y="32"/>
                  </a:lnTo>
                  <a:close/>
                  <a:moveTo>
                    <a:pt x="24" y="144"/>
                  </a:moveTo>
                  <a:cubicBezTo>
                    <a:pt x="31" y="144"/>
                    <a:pt x="36" y="139"/>
                    <a:pt x="36" y="132"/>
                  </a:cubicBezTo>
                  <a:cubicBezTo>
                    <a:pt x="36" y="125"/>
                    <a:pt x="31" y="120"/>
                    <a:pt x="24" y="120"/>
                  </a:cubicBezTo>
                  <a:cubicBezTo>
                    <a:pt x="17" y="120"/>
                    <a:pt x="12" y="125"/>
                    <a:pt x="12" y="132"/>
                  </a:cubicBezTo>
                  <a:cubicBezTo>
                    <a:pt x="12" y="139"/>
                    <a:pt x="17" y="144"/>
                    <a:pt x="24" y="144"/>
                  </a:cubicBezTo>
                  <a:close/>
                  <a:moveTo>
                    <a:pt x="24" y="128"/>
                  </a:moveTo>
                  <a:cubicBezTo>
                    <a:pt x="26" y="128"/>
                    <a:pt x="28" y="130"/>
                    <a:pt x="28" y="132"/>
                  </a:cubicBezTo>
                  <a:cubicBezTo>
                    <a:pt x="28" y="134"/>
                    <a:pt x="26" y="136"/>
                    <a:pt x="24" y="136"/>
                  </a:cubicBezTo>
                  <a:cubicBezTo>
                    <a:pt x="22" y="136"/>
                    <a:pt x="20" y="134"/>
                    <a:pt x="20" y="132"/>
                  </a:cubicBezTo>
                  <a:cubicBezTo>
                    <a:pt x="20" y="130"/>
                    <a:pt x="22" y="128"/>
                    <a:pt x="24" y="128"/>
                  </a:cubicBezTo>
                  <a:close/>
                  <a:moveTo>
                    <a:pt x="112" y="144"/>
                  </a:moveTo>
                  <a:cubicBezTo>
                    <a:pt x="119" y="144"/>
                    <a:pt x="124" y="139"/>
                    <a:pt x="124" y="132"/>
                  </a:cubicBezTo>
                  <a:cubicBezTo>
                    <a:pt x="124" y="125"/>
                    <a:pt x="119" y="120"/>
                    <a:pt x="112" y="120"/>
                  </a:cubicBezTo>
                  <a:cubicBezTo>
                    <a:pt x="105" y="120"/>
                    <a:pt x="100" y="125"/>
                    <a:pt x="100" y="132"/>
                  </a:cubicBezTo>
                  <a:cubicBezTo>
                    <a:pt x="100" y="139"/>
                    <a:pt x="105" y="144"/>
                    <a:pt x="112" y="144"/>
                  </a:cubicBezTo>
                  <a:close/>
                  <a:moveTo>
                    <a:pt x="112" y="128"/>
                  </a:moveTo>
                  <a:cubicBezTo>
                    <a:pt x="114" y="128"/>
                    <a:pt x="116" y="130"/>
                    <a:pt x="116" y="132"/>
                  </a:cubicBezTo>
                  <a:cubicBezTo>
                    <a:pt x="116" y="134"/>
                    <a:pt x="114" y="136"/>
                    <a:pt x="112" y="136"/>
                  </a:cubicBezTo>
                  <a:cubicBezTo>
                    <a:pt x="110" y="136"/>
                    <a:pt x="108" y="134"/>
                    <a:pt x="108" y="132"/>
                  </a:cubicBezTo>
                  <a:cubicBezTo>
                    <a:pt x="108" y="130"/>
                    <a:pt x="110" y="128"/>
                    <a:pt x="112" y="128"/>
                  </a:cubicBezTo>
                  <a:close/>
                  <a:moveTo>
                    <a:pt x="92" y="128"/>
                  </a:moveTo>
                  <a:cubicBezTo>
                    <a:pt x="44" y="128"/>
                    <a:pt x="44" y="128"/>
                    <a:pt x="44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92" y="136"/>
                    <a:pt x="92" y="136"/>
                    <a:pt x="92" y="136"/>
                  </a:cubicBezTo>
                  <a:lnTo>
                    <a:pt x="92" y="1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upa 27"/>
          <p:cNvGrpSpPr/>
          <p:nvPr/>
        </p:nvGrpSpPr>
        <p:grpSpPr>
          <a:xfrm>
            <a:off x="6190108" y="2738741"/>
            <a:ext cx="633413" cy="633413"/>
            <a:chOff x="4666107" y="2738740"/>
            <a:chExt cx="633413" cy="633413"/>
          </a:xfrm>
          <a:solidFill>
            <a:schemeClr val="tx2"/>
          </a:solidFill>
        </p:grpSpPr>
        <p:sp>
          <p:nvSpPr>
            <p:cNvPr id="126" name="Freeform 550"/>
            <p:cNvSpPr>
              <a:spLocks noEditPoints="1"/>
            </p:cNvSpPr>
            <p:nvPr/>
          </p:nvSpPr>
          <p:spPr bwMode="auto">
            <a:xfrm>
              <a:off x="4666107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663"/>
            <p:cNvSpPr>
              <a:spLocks noEditPoints="1"/>
            </p:cNvSpPr>
            <p:nvPr/>
          </p:nvSpPr>
          <p:spPr bwMode="auto">
            <a:xfrm>
              <a:off x="4804553" y="2840990"/>
              <a:ext cx="355616" cy="426196"/>
            </a:xfrm>
            <a:custGeom>
              <a:avLst/>
              <a:gdLst>
                <a:gd name="T0" fmla="*/ 133 w 166"/>
                <a:gd name="T1" fmla="*/ 160 h 199"/>
                <a:gd name="T2" fmla="*/ 155 w 166"/>
                <a:gd name="T3" fmla="*/ 120 h 199"/>
                <a:gd name="T4" fmla="*/ 147 w 166"/>
                <a:gd name="T5" fmla="*/ 112 h 199"/>
                <a:gd name="T6" fmla="*/ 139 w 166"/>
                <a:gd name="T7" fmla="*/ 67 h 199"/>
                <a:gd name="T8" fmla="*/ 134 w 166"/>
                <a:gd name="T9" fmla="*/ 34 h 199"/>
                <a:gd name="T10" fmla="*/ 115 w 166"/>
                <a:gd name="T11" fmla="*/ 24 h 199"/>
                <a:gd name="T12" fmla="*/ 103 w 166"/>
                <a:gd name="T13" fmla="*/ 8 h 199"/>
                <a:gd name="T14" fmla="*/ 112 w 166"/>
                <a:gd name="T15" fmla="*/ 14 h 199"/>
                <a:gd name="T16" fmla="*/ 110 w 166"/>
                <a:gd name="T17" fmla="*/ 1 h 199"/>
                <a:gd name="T18" fmla="*/ 59 w 166"/>
                <a:gd name="T19" fmla="*/ 0 h 199"/>
                <a:gd name="T20" fmla="*/ 49 w 166"/>
                <a:gd name="T21" fmla="*/ 7 h 199"/>
                <a:gd name="T22" fmla="*/ 60 w 166"/>
                <a:gd name="T23" fmla="*/ 8 h 199"/>
                <a:gd name="T24" fmla="*/ 63 w 166"/>
                <a:gd name="T25" fmla="*/ 24 h 199"/>
                <a:gd name="T26" fmla="*/ 41 w 166"/>
                <a:gd name="T27" fmla="*/ 27 h 199"/>
                <a:gd name="T28" fmla="*/ 27 w 166"/>
                <a:gd name="T29" fmla="*/ 44 h 199"/>
                <a:gd name="T30" fmla="*/ 19 w 166"/>
                <a:gd name="T31" fmla="*/ 79 h 199"/>
                <a:gd name="T32" fmla="*/ 14 w 166"/>
                <a:gd name="T33" fmla="*/ 114 h 199"/>
                <a:gd name="T34" fmla="*/ 11 w 166"/>
                <a:gd name="T35" fmla="*/ 140 h 199"/>
                <a:gd name="T36" fmla="*/ 35 w 166"/>
                <a:gd name="T37" fmla="*/ 160 h 199"/>
                <a:gd name="T38" fmla="*/ 6 w 166"/>
                <a:gd name="T39" fmla="*/ 199 h 199"/>
                <a:gd name="T40" fmla="*/ 119 w 166"/>
                <a:gd name="T41" fmla="*/ 160 h 199"/>
                <a:gd name="T42" fmla="*/ 166 w 166"/>
                <a:gd name="T43" fmla="*/ 193 h 199"/>
                <a:gd name="T44" fmla="*/ 71 w 166"/>
                <a:gd name="T45" fmla="*/ 8 h 199"/>
                <a:gd name="T46" fmla="*/ 95 w 166"/>
                <a:gd name="T47" fmla="*/ 24 h 199"/>
                <a:gd name="T48" fmla="*/ 71 w 166"/>
                <a:gd name="T49" fmla="*/ 8 h 199"/>
                <a:gd name="T50" fmla="*/ 51 w 166"/>
                <a:gd name="T51" fmla="*/ 32 h 199"/>
                <a:gd name="T52" fmla="*/ 120 w 166"/>
                <a:gd name="T53" fmla="*/ 34 h 199"/>
                <a:gd name="T54" fmla="*/ 38 w 166"/>
                <a:gd name="T55" fmla="*/ 40 h 199"/>
                <a:gd name="T56" fmla="*/ 131 w 166"/>
                <a:gd name="T57" fmla="*/ 48 h 199"/>
                <a:gd name="T58" fmla="*/ 87 w 166"/>
                <a:gd name="T59" fmla="*/ 57 h 199"/>
                <a:gd name="T60" fmla="*/ 131 w 166"/>
                <a:gd name="T61" fmla="*/ 48 h 199"/>
                <a:gd name="T62" fmla="*/ 79 w 166"/>
                <a:gd name="T63" fmla="*/ 48 h 199"/>
                <a:gd name="T64" fmla="*/ 35 w 166"/>
                <a:gd name="T65" fmla="*/ 66 h 199"/>
                <a:gd name="T66" fmla="*/ 27 w 166"/>
                <a:gd name="T67" fmla="*/ 79 h 199"/>
                <a:gd name="T68" fmla="*/ 82 w 166"/>
                <a:gd name="T69" fmla="*/ 64 h 199"/>
                <a:gd name="T70" fmla="*/ 84 w 166"/>
                <a:gd name="T71" fmla="*/ 64 h 199"/>
                <a:gd name="T72" fmla="*/ 139 w 166"/>
                <a:gd name="T73" fmla="*/ 79 h 199"/>
                <a:gd name="T74" fmla="*/ 83 w 166"/>
                <a:gd name="T75" fmla="*/ 127 h 199"/>
                <a:gd name="T76" fmla="*/ 27 w 166"/>
                <a:gd name="T77" fmla="*/ 79 h 199"/>
                <a:gd name="T78" fmla="*/ 19 w 166"/>
                <a:gd name="T79" fmla="*/ 140 h 199"/>
                <a:gd name="T80" fmla="*/ 82 w 166"/>
                <a:gd name="T81" fmla="*/ 135 h 199"/>
                <a:gd name="T82" fmla="*/ 147 w 166"/>
                <a:gd name="T83" fmla="*/ 120 h 199"/>
                <a:gd name="T84" fmla="*/ 133 w 166"/>
                <a:gd name="T85" fmla="*/ 152 h 199"/>
                <a:gd name="T86" fmla="*/ 43 w 166"/>
                <a:gd name="T87" fmla="*/ 168 h 199"/>
                <a:gd name="T88" fmla="*/ 123 w 166"/>
                <a:gd name="T89" fmla="*/ 176 h 199"/>
                <a:gd name="T90" fmla="*/ 43 w 166"/>
                <a:gd name="T91" fmla="*/ 168 h 199"/>
                <a:gd name="T92" fmla="*/ 135 w 166"/>
                <a:gd name="T93" fmla="*/ 192 h 199"/>
                <a:gd name="T94" fmla="*/ 31 w 166"/>
                <a:gd name="T95" fmla="*/ 184 h 199"/>
                <a:gd name="T96" fmla="*/ 95 w 166"/>
                <a:gd name="T97" fmla="*/ 80 h 199"/>
                <a:gd name="T98" fmla="*/ 71 w 166"/>
                <a:gd name="T99" fmla="*/ 80 h 199"/>
                <a:gd name="T100" fmla="*/ 95 w 166"/>
                <a:gd name="T101" fmla="*/ 80 h 199"/>
                <a:gd name="T102" fmla="*/ 83 w 166"/>
                <a:gd name="T103" fmla="*/ 76 h 199"/>
                <a:gd name="T104" fmla="*/ 83 w 166"/>
                <a:gd name="T105" fmla="*/ 84 h 199"/>
                <a:gd name="T106" fmla="*/ 43 w 166"/>
                <a:gd name="T107" fmla="*/ 88 h 199"/>
                <a:gd name="T108" fmla="*/ 43 w 166"/>
                <a:gd name="T109" fmla="*/ 112 h 199"/>
                <a:gd name="T110" fmla="*/ 43 w 166"/>
                <a:gd name="T111" fmla="*/ 88 h 199"/>
                <a:gd name="T112" fmla="*/ 39 w 166"/>
                <a:gd name="T113" fmla="*/ 100 h 199"/>
                <a:gd name="T114" fmla="*/ 47 w 166"/>
                <a:gd name="T115" fmla="*/ 100 h 199"/>
                <a:gd name="T116" fmla="*/ 123 w 166"/>
                <a:gd name="T117" fmla="*/ 112 h 199"/>
                <a:gd name="T118" fmla="*/ 123 w 166"/>
                <a:gd name="T119" fmla="*/ 88 h 199"/>
                <a:gd name="T120" fmla="*/ 123 w 166"/>
                <a:gd name="T121" fmla="*/ 112 h 199"/>
                <a:gd name="T122" fmla="*/ 127 w 166"/>
                <a:gd name="T123" fmla="*/ 100 h 199"/>
                <a:gd name="T124" fmla="*/ 119 w 166"/>
                <a:gd name="T125" fmla="*/ 10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99">
                  <a:moveTo>
                    <a:pt x="131" y="160"/>
                  </a:moveTo>
                  <a:cubicBezTo>
                    <a:pt x="133" y="160"/>
                    <a:pt x="133" y="160"/>
                    <a:pt x="133" y="160"/>
                  </a:cubicBezTo>
                  <a:cubicBezTo>
                    <a:pt x="145" y="160"/>
                    <a:pt x="155" y="151"/>
                    <a:pt x="155" y="14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118"/>
                    <a:pt x="154" y="115"/>
                    <a:pt x="152" y="114"/>
                  </a:cubicBezTo>
                  <a:cubicBezTo>
                    <a:pt x="151" y="113"/>
                    <a:pt x="149" y="112"/>
                    <a:pt x="147" y="112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73"/>
                    <a:pt x="144" y="69"/>
                    <a:pt x="139" y="67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1"/>
                    <a:pt x="137" y="36"/>
                    <a:pt x="134" y="34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2" y="25"/>
                    <a:pt x="118" y="24"/>
                    <a:pt x="115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4"/>
                    <a:pt x="44" y="25"/>
                    <a:pt x="41" y="27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6"/>
                    <a:pt x="27" y="41"/>
                    <a:pt x="27" y="44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2" y="69"/>
                    <a:pt x="19" y="73"/>
                    <a:pt x="19" y="79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5" y="113"/>
                    <a:pt x="14" y="114"/>
                  </a:cubicBezTo>
                  <a:cubicBezTo>
                    <a:pt x="12" y="115"/>
                    <a:pt x="11" y="118"/>
                    <a:pt x="11" y="12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51"/>
                    <a:pt x="21" y="160"/>
                    <a:pt x="33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6" y="193"/>
                    <a:pt x="166" y="193"/>
                    <a:pt x="166" y="193"/>
                  </a:cubicBezTo>
                  <a:lnTo>
                    <a:pt x="131" y="160"/>
                  </a:lnTo>
                  <a:close/>
                  <a:moveTo>
                    <a:pt x="71" y="8"/>
                  </a:moveTo>
                  <a:cubicBezTo>
                    <a:pt x="95" y="8"/>
                    <a:pt x="95" y="8"/>
                    <a:pt x="95" y="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71" y="24"/>
                    <a:pt x="71" y="24"/>
                    <a:pt x="71" y="24"/>
                  </a:cubicBezTo>
                  <a:lnTo>
                    <a:pt x="71" y="8"/>
                  </a:lnTo>
                  <a:close/>
                  <a:moveTo>
                    <a:pt x="46" y="34"/>
                  </a:moveTo>
                  <a:cubicBezTo>
                    <a:pt x="47" y="33"/>
                    <a:pt x="50" y="32"/>
                    <a:pt x="51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32"/>
                    <a:pt x="119" y="33"/>
                    <a:pt x="120" y="34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38" y="40"/>
                    <a:pt x="38" y="40"/>
                    <a:pt x="38" y="40"/>
                  </a:cubicBezTo>
                  <a:lnTo>
                    <a:pt x="46" y="34"/>
                  </a:lnTo>
                  <a:close/>
                  <a:moveTo>
                    <a:pt x="131" y="48"/>
                  </a:moveTo>
                  <a:cubicBezTo>
                    <a:pt x="131" y="66"/>
                    <a:pt x="131" y="66"/>
                    <a:pt x="131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48"/>
                    <a:pt x="87" y="48"/>
                    <a:pt x="87" y="48"/>
                  </a:cubicBezTo>
                  <a:lnTo>
                    <a:pt x="131" y="48"/>
                  </a:lnTo>
                  <a:close/>
                  <a:moveTo>
                    <a:pt x="35" y="48"/>
                  </a:moveTo>
                  <a:cubicBezTo>
                    <a:pt x="79" y="48"/>
                    <a:pt x="79" y="48"/>
                    <a:pt x="79" y="4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35" y="66"/>
                    <a:pt x="35" y="66"/>
                    <a:pt x="35" y="66"/>
                  </a:cubicBezTo>
                  <a:lnTo>
                    <a:pt x="35" y="48"/>
                  </a:lnTo>
                  <a:close/>
                  <a:moveTo>
                    <a:pt x="27" y="79"/>
                  </a:moveTo>
                  <a:cubicBezTo>
                    <a:pt x="27" y="77"/>
                    <a:pt x="28" y="75"/>
                    <a:pt x="30" y="7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3" y="64"/>
                    <a:pt x="83" y="64"/>
                  </a:cubicBezTo>
                  <a:cubicBezTo>
                    <a:pt x="83" y="64"/>
                    <a:pt x="84" y="64"/>
                    <a:pt x="84" y="64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38" y="75"/>
                    <a:pt x="139" y="77"/>
                    <a:pt x="139" y="79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27" y="114"/>
                    <a:pt x="27" y="114"/>
                    <a:pt x="27" y="114"/>
                  </a:cubicBezTo>
                  <a:lnTo>
                    <a:pt x="27" y="79"/>
                  </a:lnTo>
                  <a:close/>
                  <a:moveTo>
                    <a:pt x="33" y="152"/>
                  </a:moveTo>
                  <a:cubicBezTo>
                    <a:pt x="25" y="152"/>
                    <a:pt x="19" y="147"/>
                    <a:pt x="19" y="14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83" y="135"/>
                    <a:pt x="83" y="135"/>
                    <a:pt x="84" y="135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7"/>
                    <a:pt x="141" y="152"/>
                    <a:pt x="133" y="152"/>
                  </a:cubicBezTo>
                  <a:lnTo>
                    <a:pt x="33" y="152"/>
                  </a:lnTo>
                  <a:close/>
                  <a:moveTo>
                    <a:pt x="43" y="168"/>
                  </a:moveTo>
                  <a:cubicBezTo>
                    <a:pt x="43" y="176"/>
                    <a:pt x="43" y="176"/>
                    <a:pt x="43" y="176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3" y="168"/>
                    <a:pt x="123" y="168"/>
                    <a:pt x="123" y="168"/>
                  </a:cubicBezTo>
                  <a:lnTo>
                    <a:pt x="43" y="168"/>
                  </a:lnTo>
                  <a:close/>
                  <a:moveTo>
                    <a:pt x="31" y="192"/>
                  </a:moveTo>
                  <a:cubicBezTo>
                    <a:pt x="135" y="192"/>
                    <a:pt x="135" y="192"/>
                    <a:pt x="135" y="192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31" y="184"/>
                    <a:pt x="31" y="184"/>
                    <a:pt x="31" y="184"/>
                  </a:cubicBezTo>
                  <a:lnTo>
                    <a:pt x="31" y="192"/>
                  </a:lnTo>
                  <a:close/>
                  <a:moveTo>
                    <a:pt x="95" y="80"/>
                  </a:moveTo>
                  <a:cubicBezTo>
                    <a:pt x="95" y="73"/>
                    <a:pt x="90" y="68"/>
                    <a:pt x="83" y="68"/>
                  </a:cubicBezTo>
                  <a:cubicBezTo>
                    <a:pt x="76" y="68"/>
                    <a:pt x="71" y="73"/>
                    <a:pt x="71" y="80"/>
                  </a:cubicBezTo>
                  <a:cubicBezTo>
                    <a:pt x="71" y="87"/>
                    <a:pt x="76" y="92"/>
                    <a:pt x="83" y="92"/>
                  </a:cubicBezTo>
                  <a:cubicBezTo>
                    <a:pt x="90" y="92"/>
                    <a:pt x="95" y="87"/>
                    <a:pt x="95" y="80"/>
                  </a:cubicBezTo>
                  <a:close/>
                  <a:moveTo>
                    <a:pt x="79" y="80"/>
                  </a:moveTo>
                  <a:cubicBezTo>
                    <a:pt x="79" y="78"/>
                    <a:pt x="81" y="76"/>
                    <a:pt x="83" y="76"/>
                  </a:cubicBezTo>
                  <a:cubicBezTo>
                    <a:pt x="85" y="76"/>
                    <a:pt x="87" y="78"/>
                    <a:pt x="87" y="80"/>
                  </a:cubicBezTo>
                  <a:cubicBezTo>
                    <a:pt x="87" y="82"/>
                    <a:pt x="85" y="84"/>
                    <a:pt x="83" y="84"/>
                  </a:cubicBezTo>
                  <a:cubicBezTo>
                    <a:pt x="81" y="84"/>
                    <a:pt x="79" y="82"/>
                    <a:pt x="79" y="80"/>
                  </a:cubicBezTo>
                  <a:close/>
                  <a:moveTo>
                    <a:pt x="43" y="88"/>
                  </a:moveTo>
                  <a:cubicBezTo>
                    <a:pt x="36" y="88"/>
                    <a:pt x="31" y="93"/>
                    <a:pt x="31" y="100"/>
                  </a:cubicBezTo>
                  <a:cubicBezTo>
                    <a:pt x="31" y="107"/>
                    <a:pt x="36" y="112"/>
                    <a:pt x="43" y="112"/>
                  </a:cubicBezTo>
                  <a:cubicBezTo>
                    <a:pt x="50" y="112"/>
                    <a:pt x="55" y="107"/>
                    <a:pt x="55" y="100"/>
                  </a:cubicBezTo>
                  <a:cubicBezTo>
                    <a:pt x="55" y="93"/>
                    <a:pt x="50" y="88"/>
                    <a:pt x="43" y="88"/>
                  </a:cubicBezTo>
                  <a:close/>
                  <a:moveTo>
                    <a:pt x="43" y="104"/>
                  </a:moveTo>
                  <a:cubicBezTo>
                    <a:pt x="41" y="104"/>
                    <a:pt x="39" y="102"/>
                    <a:pt x="39" y="100"/>
                  </a:cubicBezTo>
                  <a:cubicBezTo>
                    <a:pt x="39" y="98"/>
                    <a:pt x="41" y="96"/>
                    <a:pt x="43" y="96"/>
                  </a:cubicBezTo>
                  <a:cubicBezTo>
                    <a:pt x="45" y="96"/>
                    <a:pt x="47" y="98"/>
                    <a:pt x="47" y="100"/>
                  </a:cubicBezTo>
                  <a:cubicBezTo>
                    <a:pt x="47" y="102"/>
                    <a:pt x="45" y="104"/>
                    <a:pt x="43" y="104"/>
                  </a:cubicBezTo>
                  <a:close/>
                  <a:moveTo>
                    <a:pt x="123" y="112"/>
                  </a:moveTo>
                  <a:cubicBezTo>
                    <a:pt x="130" y="112"/>
                    <a:pt x="135" y="107"/>
                    <a:pt x="135" y="100"/>
                  </a:cubicBezTo>
                  <a:cubicBezTo>
                    <a:pt x="135" y="93"/>
                    <a:pt x="130" y="88"/>
                    <a:pt x="123" y="88"/>
                  </a:cubicBezTo>
                  <a:cubicBezTo>
                    <a:pt x="116" y="88"/>
                    <a:pt x="111" y="93"/>
                    <a:pt x="111" y="100"/>
                  </a:cubicBezTo>
                  <a:cubicBezTo>
                    <a:pt x="111" y="107"/>
                    <a:pt x="116" y="112"/>
                    <a:pt x="123" y="112"/>
                  </a:cubicBezTo>
                  <a:close/>
                  <a:moveTo>
                    <a:pt x="123" y="96"/>
                  </a:moveTo>
                  <a:cubicBezTo>
                    <a:pt x="125" y="96"/>
                    <a:pt x="127" y="98"/>
                    <a:pt x="127" y="100"/>
                  </a:cubicBezTo>
                  <a:cubicBezTo>
                    <a:pt x="127" y="102"/>
                    <a:pt x="125" y="104"/>
                    <a:pt x="123" y="104"/>
                  </a:cubicBezTo>
                  <a:cubicBezTo>
                    <a:pt x="121" y="104"/>
                    <a:pt x="119" y="102"/>
                    <a:pt x="119" y="100"/>
                  </a:cubicBezTo>
                  <a:cubicBezTo>
                    <a:pt x="119" y="98"/>
                    <a:pt x="121" y="96"/>
                    <a:pt x="123" y="9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7" name="Grupa 26"/>
          <p:cNvGrpSpPr/>
          <p:nvPr/>
        </p:nvGrpSpPr>
        <p:grpSpPr>
          <a:xfrm>
            <a:off x="7011733" y="2738741"/>
            <a:ext cx="632508" cy="633413"/>
            <a:chOff x="5487733" y="2738740"/>
            <a:chExt cx="632508" cy="633413"/>
          </a:xfrm>
          <a:solidFill>
            <a:schemeClr val="tx2"/>
          </a:solidFill>
        </p:grpSpPr>
        <p:sp>
          <p:nvSpPr>
            <p:cNvPr id="130" name="Freeform 556"/>
            <p:cNvSpPr>
              <a:spLocks noEditPoints="1"/>
            </p:cNvSpPr>
            <p:nvPr/>
          </p:nvSpPr>
          <p:spPr bwMode="auto">
            <a:xfrm>
              <a:off x="5487733" y="273874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664"/>
            <p:cNvSpPr>
              <a:spLocks noEditPoints="1"/>
            </p:cNvSpPr>
            <p:nvPr/>
          </p:nvSpPr>
          <p:spPr bwMode="auto">
            <a:xfrm>
              <a:off x="5607177" y="2807510"/>
              <a:ext cx="393621" cy="444294"/>
            </a:xfrm>
            <a:custGeom>
              <a:avLst/>
              <a:gdLst>
                <a:gd name="T0" fmla="*/ 127 w 184"/>
                <a:gd name="T1" fmla="*/ 160 h 208"/>
                <a:gd name="T2" fmla="*/ 115 w 184"/>
                <a:gd name="T3" fmla="*/ 151 h 208"/>
                <a:gd name="T4" fmla="*/ 99 w 184"/>
                <a:gd name="T5" fmla="*/ 140 h 208"/>
                <a:gd name="T6" fmla="*/ 95 w 184"/>
                <a:gd name="T7" fmla="*/ 152 h 208"/>
                <a:gd name="T8" fmla="*/ 107 w 184"/>
                <a:gd name="T9" fmla="*/ 176 h 208"/>
                <a:gd name="T10" fmla="*/ 103 w 184"/>
                <a:gd name="T11" fmla="*/ 184 h 208"/>
                <a:gd name="T12" fmla="*/ 134 w 184"/>
                <a:gd name="T13" fmla="*/ 171 h 208"/>
                <a:gd name="T14" fmla="*/ 111 w 184"/>
                <a:gd name="T15" fmla="*/ 144 h 208"/>
                <a:gd name="T16" fmla="*/ 115 w 184"/>
                <a:gd name="T17" fmla="*/ 140 h 208"/>
                <a:gd name="T18" fmla="*/ 68 w 184"/>
                <a:gd name="T19" fmla="*/ 64 h 208"/>
                <a:gd name="T20" fmla="*/ 56 w 184"/>
                <a:gd name="T21" fmla="*/ 64 h 208"/>
                <a:gd name="T22" fmla="*/ 88 w 184"/>
                <a:gd name="T23" fmla="*/ 56 h 208"/>
                <a:gd name="T24" fmla="*/ 96 w 184"/>
                <a:gd name="T25" fmla="*/ 64 h 208"/>
                <a:gd name="T26" fmla="*/ 96 w 184"/>
                <a:gd name="T27" fmla="*/ 56 h 208"/>
                <a:gd name="T28" fmla="*/ 128 w 184"/>
                <a:gd name="T29" fmla="*/ 64 h 208"/>
                <a:gd name="T30" fmla="*/ 116 w 184"/>
                <a:gd name="T31" fmla="*/ 64 h 208"/>
                <a:gd name="T32" fmla="*/ 152 w 184"/>
                <a:gd name="T33" fmla="*/ 200 h 208"/>
                <a:gd name="T34" fmla="*/ 172 w 184"/>
                <a:gd name="T35" fmla="*/ 136 h 208"/>
                <a:gd name="T36" fmla="*/ 156 w 184"/>
                <a:gd name="T37" fmla="*/ 100 h 208"/>
                <a:gd name="T38" fmla="*/ 128 w 184"/>
                <a:gd name="T39" fmla="*/ 80 h 208"/>
                <a:gd name="T40" fmla="*/ 144 w 184"/>
                <a:gd name="T41" fmla="*/ 44 h 208"/>
                <a:gd name="T42" fmla="*/ 96 w 184"/>
                <a:gd name="T43" fmla="*/ 32 h 208"/>
                <a:gd name="T44" fmla="*/ 123 w 184"/>
                <a:gd name="T45" fmla="*/ 25 h 208"/>
                <a:gd name="T46" fmla="*/ 124 w 184"/>
                <a:gd name="T47" fmla="*/ 10 h 208"/>
                <a:gd name="T48" fmla="*/ 96 w 184"/>
                <a:gd name="T49" fmla="*/ 0 h 208"/>
                <a:gd name="T50" fmla="*/ 44 w 184"/>
                <a:gd name="T51" fmla="*/ 40 h 208"/>
                <a:gd name="T52" fmla="*/ 44 w 184"/>
                <a:gd name="T53" fmla="*/ 80 h 208"/>
                <a:gd name="T54" fmla="*/ 40 w 184"/>
                <a:gd name="T55" fmla="*/ 88 h 208"/>
                <a:gd name="T56" fmla="*/ 20 w 184"/>
                <a:gd name="T57" fmla="*/ 131 h 208"/>
                <a:gd name="T58" fmla="*/ 36 w 184"/>
                <a:gd name="T59" fmla="*/ 199 h 208"/>
                <a:gd name="T60" fmla="*/ 12 w 184"/>
                <a:gd name="T61" fmla="*/ 192 h 208"/>
                <a:gd name="T62" fmla="*/ 5 w 184"/>
                <a:gd name="T63" fmla="*/ 203 h 208"/>
                <a:gd name="T64" fmla="*/ 32 w 184"/>
                <a:gd name="T65" fmla="*/ 208 h 208"/>
                <a:gd name="T66" fmla="*/ 60 w 184"/>
                <a:gd name="T67" fmla="*/ 203 h 208"/>
                <a:gd name="T68" fmla="*/ 92 w 184"/>
                <a:gd name="T69" fmla="*/ 200 h 208"/>
                <a:gd name="T70" fmla="*/ 124 w 184"/>
                <a:gd name="T71" fmla="*/ 203 h 208"/>
                <a:gd name="T72" fmla="*/ 152 w 184"/>
                <a:gd name="T73" fmla="*/ 208 h 208"/>
                <a:gd name="T74" fmla="*/ 179 w 184"/>
                <a:gd name="T75" fmla="*/ 203 h 208"/>
                <a:gd name="T76" fmla="*/ 182 w 184"/>
                <a:gd name="T77" fmla="*/ 200 h 208"/>
                <a:gd name="T78" fmla="*/ 96 w 184"/>
                <a:gd name="T79" fmla="*/ 16 h 208"/>
                <a:gd name="T80" fmla="*/ 109 w 184"/>
                <a:gd name="T81" fmla="*/ 23 h 208"/>
                <a:gd name="T82" fmla="*/ 96 w 184"/>
                <a:gd name="T83" fmla="*/ 16 h 208"/>
                <a:gd name="T84" fmla="*/ 136 w 184"/>
                <a:gd name="T85" fmla="*/ 48 h 208"/>
                <a:gd name="T86" fmla="*/ 120 w 184"/>
                <a:gd name="T87" fmla="*/ 80 h 208"/>
                <a:gd name="T88" fmla="*/ 64 w 184"/>
                <a:gd name="T89" fmla="*/ 80 h 208"/>
                <a:gd name="T90" fmla="*/ 40 w 184"/>
                <a:gd name="T91" fmla="*/ 96 h 208"/>
                <a:gd name="T92" fmla="*/ 148 w 184"/>
                <a:gd name="T93" fmla="*/ 129 h 208"/>
                <a:gd name="T94" fmla="*/ 132 w 184"/>
                <a:gd name="T95" fmla="*/ 116 h 208"/>
                <a:gd name="T96" fmla="*/ 91 w 184"/>
                <a:gd name="T97" fmla="*/ 104 h 208"/>
                <a:gd name="T98" fmla="*/ 44 w 184"/>
                <a:gd name="T99" fmla="*/ 128 h 208"/>
                <a:gd name="T100" fmla="*/ 36 w 184"/>
                <a:gd name="T101" fmla="*/ 100 h 208"/>
                <a:gd name="T102" fmla="*/ 112 w 184"/>
                <a:gd name="T103" fmla="*/ 200 h 208"/>
                <a:gd name="T104" fmla="*/ 80 w 184"/>
                <a:gd name="T105" fmla="*/ 197 h 208"/>
                <a:gd name="T106" fmla="*/ 52 w 184"/>
                <a:gd name="T107" fmla="*/ 192 h 208"/>
                <a:gd name="T108" fmla="*/ 18 w 184"/>
                <a:gd name="T109" fmla="*/ 141 h 208"/>
                <a:gd name="T110" fmla="*/ 60 w 184"/>
                <a:gd name="T111" fmla="*/ 119 h 208"/>
                <a:gd name="T112" fmla="*/ 140 w 184"/>
                <a:gd name="T113" fmla="*/ 136 h 208"/>
                <a:gd name="T114" fmla="*/ 166 w 184"/>
                <a:gd name="T115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208">
                  <a:moveTo>
                    <a:pt x="115" y="176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9" y="150"/>
                    <a:pt x="123" y="145"/>
                    <a:pt x="123" y="140"/>
                  </a:cubicBezTo>
                  <a:cubicBezTo>
                    <a:pt x="123" y="133"/>
                    <a:pt x="117" y="128"/>
                    <a:pt x="111" y="128"/>
                  </a:cubicBezTo>
                  <a:cubicBezTo>
                    <a:pt x="104" y="128"/>
                    <a:pt x="99" y="133"/>
                    <a:pt x="99" y="140"/>
                  </a:cubicBezTo>
                  <a:cubicBezTo>
                    <a:pt x="99" y="145"/>
                    <a:pt x="102" y="150"/>
                    <a:pt x="107" y="151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6" y="185"/>
                    <a:pt x="108" y="186"/>
                    <a:pt x="111" y="186"/>
                  </a:cubicBezTo>
                  <a:cubicBezTo>
                    <a:pt x="113" y="186"/>
                    <a:pt x="116" y="185"/>
                    <a:pt x="118" y="184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0" y="165"/>
                    <a:pt x="130" y="165"/>
                    <a:pt x="130" y="165"/>
                  </a:cubicBezTo>
                  <a:lnTo>
                    <a:pt x="115" y="176"/>
                  </a:lnTo>
                  <a:close/>
                  <a:moveTo>
                    <a:pt x="111" y="144"/>
                  </a:moveTo>
                  <a:cubicBezTo>
                    <a:pt x="108" y="144"/>
                    <a:pt x="107" y="142"/>
                    <a:pt x="107" y="140"/>
                  </a:cubicBezTo>
                  <a:cubicBezTo>
                    <a:pt x="107" y="138"/>
                    <a:pt x="108" y="136"/>
                    <a:pt x="111" y="136"/>
                  </a:cubicBezTo>
                  <a:cubicBezTo>
                    <a:pt x="113" y="136"/>
                    <a:pt x="115" y="138"/>
                    <a:pt x="115" y="140"/>
                  </a:cubicBezTo>
                  <a:cubicBezTo>
                    <a:pt x="115" y="142"/>
                    <a:pt x="113" y="144"/>
                    <a:pt x="111" y="144"/>
                  </a:cubicBezTo>
                  <a:close/>
                  <a:moveTo>
                    <a:pt x="56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6" y="64"/>
                  </a:lnTo>
                  <a:close/>
                  <a:moveTo>
                    <a:pt x="76" y="64"/>
                  </a:moveTo>
                  <a:cubicBezTo>
                    <a:pt x="88" y="64"/>
                    <a:pt x="88" y="64"/>
                    <a:pt x="88" y="64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6" y="64"/>
                  </a:lnTo>
                  <a:close/>
                  <a:moveTo>
                    <a:pt x="96" y="64"/>
                  </a:moveTo>
                  <a:cubicBezTo>
                    <a:pt x="108" y="64"/>
                    <a:pt x="108" y="64"/>
                    <a:pt x="108" y="6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96" y="64"/>
                  </a:lnTo>
                  <a:close/>
                  <a:moveTo>
                    <a:pt x="116" y="64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16" y="56"/>
                    <a:pt x="116" y="56"/>
                    <a:pt x="116" y="56"/>
                  </a:cubicBezTo>
                  <a:lnTo>
                    <a:pt x="116" y="64"/>
                  </a:lnTo>
                  <a:close/>
                  <a:moveTo>
                    <a:pt x="172" y="192"/>
                  </a:moveTo>
                  <a:cubicBezTo>
                    <a:pt x="166" y="192"/>
                    <a:pt x="162" y="195"/>
                    <a:pt x="159" y="197"/>
                  </a:cubicBezTo>
                  <a:cubicBezTo>
                    <a:pt x="157" y="199"/>
                    <a:pt x="156" y="200"/>
                    <a:pt x="152" y="200"/>
                  </a:cubicBezTo>
                  <a:cubicBezTo>
                    <a:pt x="150" y="200"/>
                    <a:pt x="149" y="200"/>
                    <a:pt x="148" y="199"/>
                  </a:cubicBezTo>
                  <a:cubicBezTo>
                    <a:pt x="161" y="182"/>
                    <a:pt x="170" y="165"/>
                    <a:pt x="174" y="146"/>
                  </a:cubicBezTo>
                  <a:cubicBezTo>
                    <a:pt x="175" y="142"/>
                    <a:pt x="174" y="139"/>
                    <a:pt x="172" y="136"/>
                  </a:cubicBezTo>
                  <a:cubicBezTo>
                    <a:pt x="170" y="133"/>
                    <a:pt x="167" y="131"/>
                    <a:pt x="164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93"/>
                    <a:pt x="151" y="88"/>
                    <a:pt x="144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2" y="80"/>
                    <a:pt x="144" y="78"/>
                    <a:pt x="144" y="7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2"/>
                    <a:pt x="142" y="40"/>
                    <a:pt x="140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2"/>
                    <a:pt x="123" y="31"/>
                    <a:pt x="124" y="30"/>
                  </a:cubicBezTo>
                  <a:cubicBezTo>
                    <a:pt x="124" y="28"/>
                    <a:pt x="124" y="26"/>
                    <a:pt x="123" y="2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2"/>
                    <a:pt x="124" y="10"/>
                  </a:cubicBezTo>
                  <a:cubicBezTo>
                    <a:pt x="123" y="9"/>
                    <a:pt x="122" y="8"/>
                    <a:pt x="120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2" y="40"/>
                    <a:pt x="40" y="42"/>
                    <a:pt x="40" y="44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2" y="80"/>
                    <a:pt x="44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3" y="88"/>
                    <a:pt x="28" y="93"/>
                    <a:pt x="28" y="10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7" y="131"/>
                    <a:pt x="14" y="133"/>
                    <a:pt x="12" y="136"/>
                  </a:cubicBezTo>
                  <a:cubicBezTo>
                    <a:pt x="10" y="139"/>
                    <a:pt x="9" y="142"/>
                    <a:pt x="10" y="146"/>
                  </a:cubicBezTo>
                  <a:cubicBezTo>
                    <a:pt x="14" y="165"/>
                    <a:pt x="23" y="182"/>
                    <a:pt x="36" y="199"/>
                  </a:cubicBezTo>
                  <a:cubicBezTo>
                    <a:pt x="35" y="200"/>
                    <a:pt x="34" y="200"/>
                    <a:pt x="32" y="200"/>
                  </a:cubicBezTo>
                  <a:cubicBezTo>
                    <a:pt x="28" y="200"/>
                    <a:pt x="27" y="199"/>
                    <a:pt x="24" y="197"/>
                  </a:cubicBezTo>
                  <a:cubicBezTo>
                    <a:pt x="22" y="195"/>
                    <a:pt x="18" y="192"/>
                    <a:pt x="12" y="192"/>
                  </a:cubicBezTo>
                  <a:cubicBezTo>
                    <a:pt x="6" y="192"/>
                    <a:pt x="3" y="194"/>
                    <a:pt x="0" y="197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7" y="201"/>
                    <a:pt x="9" y="200"/>
                    <a:pt x="12" y="200"/>
                  </a:cubicBezTo>
                  <a:cubicBezTo>
                    <a:pt x="16" y="200"/>
                    <a:pt x="17" y="201"/>
                    <a:pt x="20" y="203"/>
                  </a:cubicBezTo>
                  <a:cubicBezTo>
                    <a:pt x="22" y="205"/>
                    <a:pt x="26" y="208"/>
                    <a:pt x="32" y="208"/>
                  </a:cubicBezTo>
                  <a:cubicBezTo>
                    <a:pt x="38" y="208"/>
                    <a:pt x="42" y="205"/>
                    <a:pt x="44" y="203"/>
                  </a:cubicBezTo>
                  <a:cubicBezTo>
                    <a:pt x="47" y="201"/>
                    <a:pt x="48" y="200"/>
                    <a:pt x="52" y="200"/>
                  </a:cubicBezTo>
                  <a:cubicBezTo>
                    <a:pt x="56" y="200"/>
                    <a:pt x="57" y="201"/>
                    <a:pt x="60" y="203"/>
                  </a:cubicBezTo>
                  <a:cubicBezTo>
                    <a:pt x="62" y="205"/>
                    <a:pt x="66" y="208"/>
                    <a:pt x="72" y="208"/>
                  </a:cubicBezTo>
                  <a:cubicBezTo>
                    <a:pt x="78" y="208"/>
                    <a:pt x="82" y="205"/>
                    <a:pt x="84" y="203"/>
                  </a:cubicBezTo>
                  <a:cubicBezTo>
                    <a:pt x="87" y="201"/>
                    <a:pt x="88" y="200"/>
                    <a:pt x="92" y="200"/>
                  </a:cubicBezTo>
                  <a:cubicBezTo>
                    <a:pt x="96" y="200"/>
                    <a:pt x="97" y="201"/>
                    <a:pt x="100" y="203"/>
                  </a:cubicBezTo>
                  <a:cubicBezTo>
                    <a:pt x="102" y="205"/>
                    <a:pt x="106" y="208"/>
                    <a:pt x="112" y="208"/>
                  </a:cubicBezTo>
                  <a:cubicBezTo>
                    <a:pt x="118" y="208"/>
                    <a:pt x="122" y="205"/>
                    <a:pt x="124" y="203"/>
                  </a:cubicBezTo>
                  <a:cubicBezTo>
                    <a:pt x="127" y="201"/>
                    <a:pt x="128" y="200"/>
                    <a:pt x="132" y="200"/>
                  </a:cubicBezTo>
                  <a:cubicBezTo>
                    <a:pt x="136" y="200"/>
                    <a:pt x="137" y="201"/>
                    <a:pt x="140" y="203"/>
                  </a:cubicBezTo>
                  <a:cubicBezTo>
                    <a:pt x="142" y="205"/>
                    <a:pt x="146" y="208"/>
                    <a:pt x="152" y="208"/>
                  </a:cubicBezTo>
                  <a:cubicBezTo>
                    <a:pt x="158" y="208"/>
                    <a:pt x="162" y="205"/>
                    <a:pt x="164" y="203"/>
                  </a:cubicBezTo>
                  <a:cubicBezTo>
                    <a:pt x="167" y="201"/>
                    <a:pt x="168" y="200"/>
                    <a:pt x="172" y="200"/>
                  </a:cubicBezTo>
                  <a:cubicBezTo>
                    <a:pt x="175" y="200"/>
                    <a:pt x="177" y="201"/>
                    <a:pt x="179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1" y="194"/>
                    <a:pt x="178" y="192"/>
                    <a:pt x="172" y="192"/>
                  </a:cubicBezTo>
                  <a:close/>
                  <a:moveTo>
                    <a:pt x="96" y="16"/>
                  </a:moveTo>
                  <a:cubicBezTo>
                    <a:pt x="110" y="16"/>
                    <a:pt x="110" y="16"/>
                    <a:pt x="110" y="1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9"/>
                    <a:pt x="108" y="21"/>
                    <a:pt x="109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6"/>
                  </a:lnTo>
                  <a:close/>
                  <a:moveTo>
                    <a:pt x="48" y="72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36" y="72"/>
                    <a:pt x="136" y="72"/>
                    <a:pt x="136" y="72"/>
                  </a:cubicBezTo>
                  <a:lnTo>
                    <a:pt x="48" y="72"/>
                  </a:lnTo>
                  <a:close/>
                  <a:moveTo>
                    <a:pt x="120" y="80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120" y="80"/>
                  </a:lnTo>
                  <a:close/>
                  <a:moveTo>
                    <a:pt x="36" y="100"/>
                  </a:moveTo>
                  <a:cubicBezTo>
                    <a:pt x="36" y="98"/>
                    <a:pt x="38" y="96"/>
                    <a:pt x="4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6" y="96"/>
                    <a:pt x="148" y="98"/>
                    <a:pt x="148" y="10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36" y="128"/>
                    <a:pt x="132" y="128"/>
                    <a:pt x="132" y="116"/>
                  </a:cubicBezTo>
                  <a:cubicBezTo>
                    <a:pt x="132" y="114"/>
                    <a:pt x="131" y="113"/>
                    <a:pt x="129" y="112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1" y="104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3" y="113"/>
                    <a:pt x="52" y="114"/>
                    <a:pt x="52" y="116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00"/>
                  </a:lnTo>
                  <a:close/>
                  <a:moveTo>
                    <a:pt x="132" y="192"/>
                  </a:moveTo>
                  <a:cubicBezTo>
                    <a:pt x="126" y="192"/>
                    <a:pt x="122" y="195"/>
                    <a:pt x="120" y="197"/>
                  </a:cubicBezTo>
                  <a:cubicBezTo>
                    <a:pt x="117" y="199"/>
                    <a:pt x="116" y="200"/>
                    <a:pt x="112" y="200"/>
                  </a:cubicBezTo>
                  <a:cubicBezTo>
                    <a:pt x="108" y="200"/>
                    <a:pt x="107" y="199"/>
                    <a:pt x="104" y="197"/>
                  </a:cubicBezTo>
                  <a:cubicBezTo>
                    <a:pt x="102" y="195"/>
                    <a:pt x="98" y="192"/>
                    <a:pt x="92" y="192"/>
                  </a:cubicBezTo>
                  <a:cubicBezTo>
                    <a:pt x="86" y="192"/>
                    <a:pt x="82" y="195"/>
                    <a:pt x="80" y="197"/>
                  </a:cubicBezTo>
                  <a:cubicBezTo>
                    <a:pt x="77" y="199"/>
                    <a:pt x="76" y="200"/>
                    <a:pt x="72" y="200"/>
                  </a:cubicBezTo>
                  <a:cubicBezTo>
                    <a:pt x="68" y="200"/>
                    <a:pt x="67" y="199"/>
                    <a:pt x="64" y="197"/>
                  </a:cubicBezTo>
                  <a:cubicBezTo>
                    <a:pt x="62" y="195"/>
                    <a:pt x="58" y="192"/>
                    <a:pt x="52" y="192"/>
                  </a:cubicBezTo>
                  <a:cubicBezTo>
                    <a:pt x="48" y="192"/>
                    <a:pt x="45" y="193"/>
                    <a:pt x="43" y="195"/>
                  </a:cubicBezTo>
                  <a:cubicBezTo>
                    <a:pt x="30" y="178"/>
                    <a:pt x="22" y="162"/>
                    <a:pt x="18" y="144"/>
                  </a:cubicBezTo>
                  <a:cubicBezTo>
                    <a:pt x="17" y="143"/>
                    <a:pt x="18" y="142"/>
                    <a:pt x="18" y="141"/>
                  </a:cubicBezTo>
                  <a:cubicBezTo>
                    <a:pt x="19" y="140"/>
                    <a:pt x="20" y="139"/>
                    <a:pt x="21" y="13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54" y="136"/>
                    <a:pt x="59" y="130"/>
                    <a:pt x="60" y="11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30"/>
                    <a:pt x="130" y="136"/>
                    <a:pt x="140" y="136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4" y="139"/>
                    <a:pt x="165" y="140"/>
                    <a:pt x="166" y="141"/>
                  </a:cubicBezTo>
                  <a:cubicBezTo>
                    <a:pt x="166" y="142"/>
                    <a:pt x="167" y="143"/>
                    <a:pt x="166" y="144"/>
                  </a:cubicBezTo>
                  <a:cubicBezTo>
                    <a:pt x="162" y="162"/>
                    <a:pt x="154" y="178"/>
                    <a:pt x="141" y="195"/>
                  </a:cubicBezTo>
                  <a:cubicBezTo>
                    <a:pt x="139" y="193"/>
                    <a:pt x="136" y="192"/>
                    <a:pt x="132" y="19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5368481" y="2738741"/>
            <a:ext cx="633413" cy="633413"/>
            <a:chOff x="3844480" y="2738740"/>
            <a:chExt cx="633413" cy="633413"/>
          </a:xfrm>
          <a:solidFill>
            <a:schemeClr val="tx2"/>
          </a:solidFill>
        </p:grpSpPr>
        <p:sp>
          <p:nvSpPr>
            <p:cNvPr id="134" name="Freeform 652"/>
            <p:cNvSpPr>
              <a:spLocks noEditPoints="1"/>
            </p:cNvSpPr>
            <p:nvPr/>
          </p:nvSpPr>
          <p:spPr bwMode="auto">
            <a:xfrm>
              <a:off x="3844480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665"/>
            <p:cNvSpPr>
              <a:spLocks noEditPoints="1"/>
            </p:cNvSpPr>
            <p:nvPr/>
          </p:nvSpPr>
          <p:spPr bwMode="auto">
            <a:xfrm>
              <a:off x="3878865" y="2840990"/>
              <a:ext cx="564642" cy="351092"/>
            </a:xfrm>
            <a:custGeom>
              <a:avLst/>
              <a:gdLst>
                <a:gd name="T0" fmla="*/ 177 w 264"/>
                <a:gd name="T1" fmla="*/ 92 h 164"/>
                <a:gd name="T2" fmla="*/ 216 w 264"/>
                <a:gd name="T3" fmla="*/ 76 h 164"/>
                <a:gd name="T4" fmla="*/ 143 w 264"/>
                <a:gd name="T5" fmla="*/ 61 h 164"/>
                <a:gd name="T6" fmla="*/ 124 w 264"/>
                <a:gd name="T7" fmla="*/ 8 h 164"/>
                <a:gd name="T8" fmla="*/ 56 w 264"/>
                <a:gd name="T9" fmla="*/ 68 h 164"/>
                <a:gd name="T10" fmla="*/ 54 w 264"/>
                <a:gd name="T11" fmla="*/ 85 h 164"/>
                <a:gd name="T12" fmla="*/ 10 w 264"/>
                <a:gd name="T13" fmla="*/ 96 h 164"/>
                <a:gd name="T14" fmla="*/ 41 w 264"/>
                <a:gd name="T15" fmla="*/ 121 h 164"/>
                <a:gd name="T16" fmla="*/ 80 w 264"/>
                <a:gd name="T17" fmla="*/ 140 h 164"/>
                <a:gd name="T18" fmla="*/ 132 w 264"/>
                <a:gd name="T19" fmla="*/ 156 h 164"/>
                <a:gd name="T20" fmla="*/ 184 w 264"/>
                <a:gd name="T21" fmla="*/ 140 h 164"/>
                <a:gd name="T22" fmla="*/ 223 w 264"/>
                <a:gd name="T23" fmla="*/ 121 h 164"/>
                <a:gd name="T24" fmla="*/ 254 w 264"/>
                <a:gd name="T25" fmla="*/ 96 h 164"/>
                <a:gd name="T26" fmla="*/ 56 w 264"/>
                <a:gd name="T27" fmla="*/ 124 h 164"/>
                <a:gd name="T28" fmla="*/ 9 w 264"/>
                <a:gd name="T29" fmla="*/ 107 h 164"/>
                <a:gd name="T30" fmla="*/ 84 w 264"/>
                <a:gd name="T31" fmla="*/ 104 h 164"/>
                <a:gd name="T32" fmla="*/ 9 w 264"/>
                <a:gd name="T33" fmla="*/ 107 h 164"/>
                <a:gd name="T34" fmla="*/ 159 w 264"/>
                <a:gd name="T35" fmla="*/ 95 h 164"/>
                <a:gd name="T36" fmla="*/ 132 w 264"/>
                <a:gd name="T37" fmla="*/ 8 h 164"/>
                <a:gd name="T38" fmla="*/ 129 w 264"/>
                <a:gd name="T39" fmla="*/ 60 h 164"/>
                <a:gd name="T40" fmla="*/ 132 w 264"/>
                <a:gd name="T41" fmla="*/ 8 h 164"/>
                <a:gd name="T42" fmla="*/ 113 w 264"/>
                <a:gd name="T43" fmla="*/ 73 h 164"/>
                <a:gd name="T44" fmla="*/ 136 w 264"/>
                <a:gd name="T45" fmla="*/ 92 h 164"/>
                <a:gd name="T46" fmla="*/ 151 w 264"/>
                <a:gd name="T47" fmla="*/ 93 h 164"/>
                <a:gd name="T48" fmla="*/ 113 w 264"/>
                <a:gd name="T49" fmla="*/ 93 h 164"/>
                <a:gd name="T50" fmla="*/ 109 w 264"/>
                <a:gd name="T51" fmla="*/ 80 h 164"/>
                <a:gd name="T52" fmla="*/ 105 w 264"/>
                <a:gd name="T53" fmla="*/ 78 h 164"/>
                <a:gd name="T54" fmla="*/ 56 w 264"/>
                <a:gd name="T55" fmla="*/ 76 h 164"/>
                <a:gd name="T56" fmla="*/ 90 w 264"/>
                <a:gd name="T57" fmla="*/ 85 h 164"/>
                <a:gd name="T58" fmla="*/ 92 w 264"/>
                <a:gd name="T59" fmla="*/ 108 h 164"/>
                <a:gd name="T60" fmla="*/ 172 w 264"/>
                <a:gd name="T61" fmla="*/ 108 h 164"/>
                <a:gd name="T62" fmla="*/ 174 w 264"/>
                <a:gd name="T63" fmla="*/ 85 h 164"/>
                <a:gd name="T64" fmla="*/ 208 w 264"/>
                <a:gd name="T65" fmla="*/ 77 h 164"/>
                <a:gd name="T66" fmla="*/ 208 w 264"/>
                <a:gd name="T67" fmla="*/ 156 h 164"/>
                <a:gd name="T68" fmla="*/ 224 w 264"/>
                <a:gd name="T69" fmla="*/ 140 h 164"/>
                <a:gd name="T70" fmla="*/ 180 w 264"/>
                <a:gd name="T71" fmla="*/ 108 h 164"/>
                <a:gd name="T72" fmla="*/ 256 w 264"/>
                <a:gd name="T73" fmla="*/ 106 h 164"/>
                <a:gd name="T74" fmla="*/ 196 w 264"/>
                <a:gd name="T75" fmla="*/ 140 h 164"/>
                <a:gd name="T76" fmla="*/ 208 w 264"/>
                <a:gd name="T77" fmla="*/ 128 h 164"/>
                <a:gd name="T78" fmla="*/ 208 w 264"/>
                <a:gd name="T79" fmla="*/ 136 h 164"/>
                <a:gd name="T80" fmla="*/ 56 w 264"/>
                <a:gd name="T81" fmla="*/ 128 h 164"/>
                <a:gd name="T82" fmla="*/ 68 w 264"/>
                <a:gd name="T83" fmla="*/ 140 h 164"/>
                <a:gd name="T84" fmla="*/ 52 w 264"/>
                <a:gd name="T85" fmla="*/ 140 h 164"/>
                <a:gd name="T86" fmla="*/ 56 w 264"/>
                <a:gd name="T87" fmla="*/ 1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164">
                  <a:moveTo>
                    <a:pt x="254" y="96"/>
                  </a:move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3"/>
                    <a:pt x="177" y="92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3" y="84"/>
                    <a:pt x="216" y="80"/>
                    <a:pt x="216" y="77"/>
                  </a:cubicBezTo>
                  <a:cubicBezTo>
                    <a:pt x="216" y="76"/>
                    <a:pt x="216" y="76"/>
                    <a:pt x="216" y="76"/>
                  </a:cubicBezTo>
                  <a:cubicBezTo>
                    <a:pt x="216" y="72"/>
                    <a:pt x="212" y="68"/>
                    <a:pt x="208" y="68"/>
                  </a:cubicBezTo>
                  <a:cubicBezTo>
                    <a:pt x="158" y="68"/>
                    <a:pt x="158" y="68"/>
                    <a:pt x="158" y="68"/>
                  </a:cubicBezTo>
                  <a:cubicBezTo>
                    <a:pt x="154" y="65"/>
                    <a:pt x="149" y="63"/>
                    <a:pt x="143" y="61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3"/>
                    <a:pt x="136" y="0"/>
                    <a:pt x="132" y="0"/>
                  </a:cubicBezTo>
                  <a:cubicBezTo>
                    <a:pt x="128" y="0"/>
                    <a:pt x="124" y="3"/>
                    <a:pt x="124" y="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5" y="63"/>
                    <a:pt x="110" y="65"/>
                    <a:pt x="106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68"/>
                    <a:pt x="48" y="72"/>
                    <a:pt x="48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80"/>
                    <a:pt x="51" y="84"/>
                    <a:pt x="54" y="85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5"/>
                    <a:pt x="86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100"/>
                    <a:pt x="0" y="106"/>
                  </a:cubicBezTo>
                  <a:cubicBezTo>
                    <a:pt x="0" y="110"/>
                    <a:pt x="3" y="114"/>
                    <a:pt x="8" y="115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6" y="126"/>
                    <a:pt x="32" y="132"/>
                    <a:pt x="32" y="140"/>
                  </a:cubicBezTo>
                  <a:cubicBezTo>
                    <a:pt x="32" y="153"/>
                    <a:pt x="43" y="164"/>
                    <a:pt x="56" y="164"/>
                  </a:cubicBezTo>
                  <a:cubicBezTo>
                    <a:pt x="69" y="164"/>
                    <a:pt x="80" y="153"/>
                    <a:pt x="80" y="140"/>
                  </a:cubicBezTo>
                  <a:cubicBezTo>
                    <a:pt x="80" y="135"/>
                    <a:pt x="79" y="131"/>
                    <a:pt x="76" y="127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7" y="145"/>
                    <a:pt x="113" y="156"/>
                    <a:pt x="132" y="156"/>
                  </a:cubicBezTo>
                  <a:cubicBezTo>
                    <a:pt x="151" y="156"/>
                    <a:pt x="167" y="145"/>
                    <a:pt x="175" y="130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5" y="131"/>
                    <a:pt x="184" y="135"/>
                    <a:pt x="184" y="140"/>
                  </a:cubicBezTo>
                  <a:cubicBezTo>
                    <a:pt x="184" y="153"/>
                    <a:pt x="195" y="164"/>
                    <a:pt x="208" y="164"/>
                  </a:cubicBezTo>
                  <a:cubicBezTo>
                    <a:pt x="221" y="164"/>
                    <a:pt x="232" y="153"/>
                    <a:pt x="232" y="140"/>
                  </a:cubicBezTo>
                  <a:cubicBezTo>
                    <a:pt x="232" y="132"/>
                    <a:pt x="228" y="126"/>
                    <a:pt x="223" y="121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61" y="114"/>
                    <a:pt x="264" y="110"/>
                    <a:pt x="264" y="106"/>
                  </a:cubicBezTo>
                  <a:cubicBezTo>
                    <a:pt x="264" y="100"/>
                    <a:pt x="260" y="96"/>
                    <a:pt x="254" y="96"/>
                  </a:cubicBezTo>
                  <a:close/>
                  <a:moveTo>
                    <a:pt x="56" y="156"/>
                  </a:moveTo>
                  <a:cubicBezTo>
                    <a:pt x="47" y="156"/>
                    <a:pt x="40" y="149"/>
                    <a:pt x="40" y="140"/>
                  </a:cubicBezTo>
                  <a:cubicBezTo>
                    <a:pt x="40" y="131"/>
                    <a:pt x="47" y="124"/>
                    <a:pt x="56" y="124"/>
                  </a:cubicBezTo>
                  <a:cubicBezTo>
                    <a:pt x="65" y="124"/>
                    <a:pt x="72" y="131"/>
                    <a:pt x="72" y="140"/>
                  </a:cubicBezTo>
                  <a:cubicBezTo>
                    <a:pt x="72" y="149"/>
                    <a:pt x="65" y="156"/>
                    <a:pt x="56" y="156"/>
                  </a:cubicBezTo>
                  <a:close/>
                  <a:moveTo>
                    <a:pt x="9" y="107"/>
                  </a:moveTo>
                  <a:cubicBezTo>
                    <a:pt x="9" y="107"/>
                    <a:pt x="8" y="107"/>
                    <a:pt x="8" y="106"/>
                  </a:cubicBezTo>
                  <a:cubicBezTo>
                    <a:pt x="8" y="105"/>
                    <a:pt x="9" y="104"/>
                    <a:pt x="10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5"/>
                    <a:pt x="84" y="107"/>
                    <a:pt x="84" y="108"/>
                  </a:cubicBezTo>
                  <a:cubicBezTo>
                    <a:pt x="84" y="112"/>
                    <a:pt x="85" y="117"/>
                    <a:pt x="86" y="121"/>
                  </a:cubicBezTo>
                  <a:lnTo>
                    <a:pt x="9" y="107"/>
                  </a:lnTo>
                  <a:close/>
                  <a:moveTo>
                    <a:pt x="159" y="78"/>
                  </a:moveTo>
                  <a:cubicBezTo>
                    <a:pt x="164" y="83"/>
                    <a:pt x="169" y="90"/>
                    <a:pt x="171" y="98"/>
                  </a:cubicBezTo>
                  <a:cubicBezTo>
                    <a:pt x="167" y="97"/>
                    <a:pt x="163" y="96"/>
                    <a:pt x="159" y="95"/>
                  </a:cubicBezTo>
                  <a:cubicBezTo>
                    <a:pt x="158" y="89"/>
                    <a:pt x="157" y="84"/>
                    <a:pt x="155" y="80"/>
                  </a:cubicBezTo>
                  <a:cubicBezTo>
                    <a:pt x="156" y="79"/>
                    <a:pt x="157" y="79"/>
                    <a:pt x="159" y="78"/>
                  </a:cubicBezTo>
                  <a:close/>
                  <a:moveTo>
                    <a:pt x="132" y="8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4" y="60"/>
                    <a:pt x="133" y="60"/>
                    <a:pt x="132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32" y="8"/>
                  </a:lnTo>
                  <a:close/>
                  <a:moveTo>
                    <a:pt x="132" y="68"/>
                  </a:moveTo>
                  <a:cubicBezTo>
                    <a:pt x="139" y="68"/>
                    <a:pt x="145" y="70"/>
                    <a:pt x="151" y="73"/>
                  </a:cubicBezTo>
                  <a:cubicBezTo>
                    <a:pt x="139" y="77"/>
                    <a:pt x="125" y="77"/>
                    <a:pt x="113" y="73"/>
                  </a:cubicBezTo>
                  <a:cubicBezTo>
                    <a:pt x="119" y="70"/>
                    <a:pt x="125" y="68"/>
                    <a:pt x="132" y="68"/>
                  </a:cubicBezTo>
                  <a:close/>
                  <a:moveTo>
                    <a:pt x="151" y="93"/>
                  </a:moveTo>
                  <a:cubicBezTo>
                    <a:pt x="146" y="93"/>
                    <a:pt x="141" y="92"/>
                    <a:pt x="136" y="92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40" y="84"/>
                    <a:pt x="143" y="83"/>
                    <a:pt x="147" y="82"/>
                  </a:cubicBezTo>
                  <a:cubicBezTo>
                    <a:pt x="149" y="86"/>
                    <a:pt x="150" y="89"/>
                    <a:pt x="151" y="93"/>
                  </a:cubicBezTo>
                  <a:close/>
                  <a:moveTo>
                    <a:pt x="128" y="84"/>
                  </a:moveTo>
                  <a:cubicBezTo>
                    <a:pt x="128" y="92"/>
                    <a:pt x="128" y="92"/>
                    <a:pt x="128" y="92"/>
                  </a:cubicBezTo>
                  <a:cubicBezTo>
                    <a:pt x="123" y="92"/>
                    <a:pt x="118" y="93"/>
                    <a:pt x="113" y="93"/>
                  </a:cubicBezTo>
                  <a:cubicBezTo>
                    <a:pt x="114" y="89"/>
                    <a:pt x="115" y="86"/>
                    <a:pt x="117" y="82"/>
                  </a:cubicBezTo>
                  <a:cubicBezTo>
                    <a:pt x="121" y="83"/>
                    <a:pt x="124" y="84"/>
                    <a:pt x="128" y="84"/>
                  </a:cubicBezTo>
                  <a:close/>
                  <a:moveTo>
                    <a:pt x="109" y="80"/>
                  </a:moveTo>
                  <a:cubicBezTo>
                    <a:pt x="107" y="84"/>
                    <a:pt x="106" y="89"/>
                    <a:pt x="105" y="95"/>
                  </a:cubicBezTo>
                  <a:cubicBezTo>
                    <a:pt x="101" y="96"/>
                    <a:pt x="97" y="97"/>
                    <a:pt x="93" y="98"/>
                  </a:cubicBezTo>
                  <a:cubicBezTo>
                    <a:pt x="95" y="90"/>
                    <a:pt x="100" y="83"/>
                    <a:pt x="105" y="78"/>
                  </a:cubicBezTo>
                  <a:cubicBezTo>
                    <a:pt x="107" y="79"/>
                    <a:pt x="108" y="79"/>
                    <a:pt x="109" y="80"/>
                  </a:cubicBezTo>
                  <a:close/>
                  <a:moveTo>
                    <a:pt x="56" y="77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4" y="79"/>
                    <a:pt x="92" y="82"/>
                    <a:pt x="90" y="85"/>
                  </a:cubicBezTo>
                  <a:lnTo>
                    <a:pt x="56" y="77"/>
                  </a:lnTo>
                  <a:close/>
                  <a:moveTo>
                    <a:pt x="132" y="148"/>
                  </a:moveTo>
                  <a:cubicBezTo>
                    <a:pt x="110" y="148"/>
                    <a:pt x="92" y="130"/>
                    <a:pt x="92" y="108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2" y="103"/>
                    <a:pt x="116" y="100"/>
                    <a:pt x="132" y="100"/>
                  </a:cubicBezTo>
                  <a:cubicBezTo>
                    <a:pt x="148" y="100"/>
                    <a:pt x="162" y="103"/>
                    <a:pt x="172" y="108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2" y="130"/>
                    <a:pt x="154" y="148"/>
                    <a:pt x="132" y="148"/>
                  </a:cubicBezTo>
                  <a:close/>
                  <a:moveTo>
                    <a:pt x="174" y="85"/>
                  </a:moveTo>
                  <a:cubicBezTo>
                    <a:pt x="172" y="82"/>
                    <a:pt x="170" y="79"/>
                    <a:pt x="168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7"/>
                    <a:pt x="208" y="77"/>
                    <a:pt x="208" y="77"/>
                  </a:cubicBezTo>
                  <a:lnTo>
                    <a:pt x="174" y="85"/>
                  </a:lnTo>
                  <a:close/>
                  <a:moveTo>
                    <a:pt x="224" y="140"/>
                  </a:moveTo>
                  <a:cubicBezTo>
                    <a:pt x="224" y="149"/>
                    <a:pt x="217" y="156"/>
                    <a:pt x="208" y="156"/>
                  </a:cubicBezTo>
                  <a:cubicBezTo>
                    <a:pt x="199" y="156"/>
                    <a:pt x="192" y="149"/>
                    <a:pt x="192" y="140"/>
                  </a:cubicBezTo>
                  <a:cubicBezTo>
                    <a:pt x="192" y="131"/>
                    <a:pt x="199" y="124"/>
                    <a:pt x="208" y="124"/>
                  </a:cubicBezTo>
                  <a:cubicBezTo>
                    <a:pt x="217" y="124"/>
                    <a:pt x="224" y="131"/>
                    <a:pt x="224" y="140"/>
                  </a:cubicBezTo>
                  <a:close/>
                  <a:moveTo>
                    <a:pt x="255" y="107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9" y="117"/>
                    <a:pt x="180" y="112"/>
                    <a:pt x="180" y="108"/>
                  </a:cubicBezTo>
                  <a:cubicBezTo>
                    <a:pt x="180" y="107"/>
                    <a:pt x="180" y="105"/>
                    <a:pt x="180" y="104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5" y="104"/>
                    <a:pt x="256" y="105"/>
                    <a:pt x="256" y="106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208" y="128"/>
                  </a:moveTo>
                  <a:cubicBezTo>
                    <a:pt x="201" y="128"/>
                    <a:pt x="196" y="133"/>
                    <a:pt x="196" y="140"/>
                  </a:cubicBezTo>
                  <a:cubicBezTo>
                    <a:pt x="196" y="147"/>
                    <a:pt x="201" y="152"/>
                    <a:pt x="208" y="152"/>
                  </a:cubicBezTo>
                  <a:cubicBezTo>
                    <a:pt x="215" y="152"/>
                    <a:pt x="220" y="147"/>
                    <a:pt x="220" y="140"/>
                  </a:cubicBezTo>
                  <a:cubicBezTo>
                    <a:pt x="220" y="133"/>
                    <a:pt x="215" y="128"/>
                    <a:pt x="208" y="128"/>
                  </a:cubicBezTo>
                  <a:close/>
                  <a:moveTo>
                    <a:pt x="208" y="144"/>
                  </a:moveTo>
                  <a:cubicBezTo>
                    <a:pt x="206" y="144"/>
                    <a:pt x="204" y="142"/>
                    <a:pt x="204" y="140"/>
                  </a:cubicBezTo>
                  <a:cubicBezTo>
                    <a:pt x="204" y="138"/>
                    <a:pt x="206" y="136"/>
                    <a:pt x="208" y="136"/>
                  </a:cubicBezTo>
                  <a:cubicBezTo>
                    <a:pt x="210" y="136"/>
                    <a:pt x="212" y="138"/>
                    <a:pt x="212" y="140"/>
                  </a:cubicBezTo>
                  <a:cubicBezTo>
                    <a:pt x="212" y="142"/>
                    <a:pt x="210" y="144"/>
                    <a:pt x="208" y="144"/>
                  </a:cubicBezTo>
                  <a:close/>
                  <a:moveTo>
                    <a:pt x="56" y="128"/>
                  </a:moveTo>
                  <a:cubicBezTo>
                    <a:pt x="49" y="128"/>
                    <a:pt x="44" y="133"/>
                    <a:pt x="44" y="140"/>
                  </a:cubicBezTo>
                  <a:cubicBezTo>
                    <a:pt x="44" y="147"/>
                    <a:pt x="49" y="152"/>
                    <a:pt x="56" y="152"/>
                  </a:cubicBezTo>
                  <a:cubicBezTo>
                    <a:pt x="63" y="152"/>
                    <a:pt x="68" y="147"/>
                    <a:pt x="68" y="140"/>
                  </a:cubicBezTo>
                  <a:cubicBezTo>
                    <a:pt x="68" y="133"/>
                    <a:pt x="63" y="128"/>
                    <a:pt x="56" y="128"/>
                  </a:cubicBezTo>
                  <a:close/>
                  <a:moveTo>
                    <a:pt x="56" y="144"/>
                  </a:moveTo>
                  <a:cubicBezTo>
                    <a:pt x="54" y="144"/>
                    <a:pt x="52" y="142"/>
                    <a:pt x="52" y="140"/>
                  </a:cubicBezTo>
                  <a:cubicBezTo>
                    <a:pt x="52" y="138"/>
                    <a:pt x="54" y="136"/>
                    <a:pt x="56" y="136"/>
                  </a:cubicBezTo>
                  <a:cubicBezTo>
                    <a:pt x="58" y="136"/>
                    <a:pt x="60" y="138"/>
                    <a:pt x="60" y="140"/>
                  </a:cubicBezTo>
                  <a:cubicBezTo>
                    <a:pt x="60" y="142"/>
                    <a:pt x="58" y="144"/>
                    <a:pt x="56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upa 24"/>
          <p:cNvGrpSpPr/>
          <p:nvPr/>
        </p:nvGrpSpPr>
        <p:grpSpPr>
          <a:xfrm>
            <a:off x="2082880" y="2738741"/>
            <a:ext cx="633413" cy="633413"/>
            <a:chOff x="558879" y="2738740"/>
            <a:chExt cx="633413" cy="633413"/>
          </a:xfrm>
          <a:solidFill>
            <a:schemeClr val="tx2"/>
          </a:solidFill>
        </p:grpSpPr>
        <p:sp>
          <p:nvSpPr>
            <p:cNvPr id="138" name="Freeform 542"/>
            <p:cNvSpPr>
              <a:spLocks noEditPoints="1"/>
            </p:cNvSpPr>
            <p:nvPr/>
          </p:nvSpPr>
          <p:spPr bwMode="auto">
            <a:xfrm>
              <a:off x="558879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692"/>
            <p:cNvSpPr>
              <a:spLocks noEditPoints="1"/>
            </p:cNvSpPr>
            <p:nvPr/>
          </p:nvSpPr>
          <p:spPr bwMode="auto">
            <a:xfrm>
              <a:off x="665654" y="2918810"/>
              <a:ext cx="423482" cy="290465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upa 23"/>
          <p:cNvGrpSpPr/>
          <p:nvPr/>
        </p:nvGrpSpPr>
        <p:grpSpPr>
          <a:xfrm>
            <a:off x="7832456" y="2738741"/>
            <a:ext cx="633413" cy="633413"/>
            <a:chOff x="6308455" y="2738740"/>
            <a:chExt cx="633413" cy="633413"/>
          </a:xfrm>
          <a:solidFill>
            <a:schemeClr val="tx2"/>
          </a:solidFill>
        </p:grpSpPr>
        <p:sp>
          <p:nvSpPr>
            <p:cNvPr id="142" name="Freeform 554"/>
            <p:cNvSpPr>
              <a:spLocks noEditPoints="1"/>
            </p:cNvSpPr>
            <p:nvPr/>
          </p:nvSpPr>
          <p:spPr bwMode="auto">
            <a:xfrm>
              <a:off x="6308455" y="273874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704"/>
            <p:cNvSpPr>
              <a:spLocks noEditPoints="1"/>
            </p:cNvSpPr>
            <p:nvPr/>
          </p:nvSpPr>
          <p:spPr bwMode="auto">
            <a:xfrm>
              <a:off x="6375416" y="2875376"/>
              <a:ext cx="500396" cy="376428"/>
            </a:xfrm>
            <a:custGeom>
              <a:avLst/>
              <a:gdLst>
                <a:gd name="T0" fmla="*/ 209 w 234"/>
                <a:gd name="T1" fmla="*/ 44 h 176"/>
                <a:gd name="T2" fmla="*/ 193 w 234"/>
                <a:gd name="T3" fmla="*/ 8 h 176"/>
                <a:gd name="T4" fmla="*/ 33 w 234"/>
                <a:gd name="T5" fmla="*/ 0 h 176"/>
                <a:gd name="T6" fmla="*/ 41 w 234"/>
                <a:gd name="T7" fmla="*/ 43 h 176"/>
                <a:gd name="T8" fmla="*/ 17 w 234"/>
                <a:gd name="T9" fmla="*/ 44 h 176"/>
                <a:gd name="T10" fmla="*/ 7 w 234"/>
                <a:gd name="T11" fmla="*/ 113 h 176"/>
                <a:gd name="T12" fmla="*/ 234 w 234"/>
                <a:gd name="T13" fmla="*/ 111 h 176"/>
                <a:gd name="T14" fmla="*/ 49 w 234"/>
                <a:gd name="T15" fmla="*/ 37 h 176"/>
                <a:gd name="T16" fmla="*/ 65 w 234"/>
                <a:gd name="T17" fmla="*/ 28 h 176"/>
                <a:gd name="T18" fmla="*/ 73 w 234"/>
                <a:gd name="T19" fmla="*/ 8 h 176"/>
                <a:gd name="T20" fmla="*/ 113 w 234"/>
                <a:gd name="T21" fmla="*/ 16 h 176"/>
                <a:gd name="T22" fmla="*/ 113 w 234"/>
                <a:gd name="T23" fmla="*/ 8 h 176"/>
                <a:gd name="T24" fmla="*/ 121 w 234"/>
                <a:gd name="T25" fmla="*/ 16 h 176"/>
                <a:gd name="T26" fmla="*/ 137 w 234"/>
                <a:gd name="T27" fmla="*/ 18 h 176"/>
                <a:gd name="T28" fmla="*/ 145 w 234"/>
                <a:gd name="T29" fmla="*/ 8 h 176"/>
                <a:gd name="T30" fmla="*/ 185 w 234"/>
                <a:gd name="T31" fmla="*/ 37 h 176"/>
                <a:gd name="T32" fmla="*/ 185 w 234"/>
                <a:gd name="T33" fmla="*/ 8 h 176"/>
                <a:gd name="T34" fmla="*/ 179 w 234"/>
                <a:gd name="T35" fmla="*/ 168 h 176"/>
                <a:gd name="T36" fmla="*/ 173 w 234"/>
                <a:gd name="T37" fmla="*/ 138 h 176"/>
                <a:gd name="T38" fmla="*/ 157 w 234"/>
                <a:gd name="T39" fmla="*/ 104 h 176"/>
                <a:gd name="T40" fmla="*/ 165 w 234"/>
                <a:gd name="T41" fmla="*/ 72 h 176"/>
                <a:gd name="T42" fmla="*/ 145 w 234"/>
                <a:gd name="T43" fmla="*/ 64 h 176"/>
                <a:gd name="T44" fmla="*/ 143 w 234"/>
                <a:gd name="T45" fmla="*/ 52 h 176"/>
                <a:gd name="T46" fmla="*/ 145 w 234"/>
                <a:gd name="T47" fmla="*/ 40 h 176"/>
                <a:gd name="T48" fmla="*/ 113 w 234"/>
                <a:gd name="T49" fmla="*/ 32 h 176"/>
                <a:gd name="T50" fmla="*/ 69 w 234"/>
                <a:gd name="T51" fmla="*/ 80 h 176"/>
                <a:gd name="T52" fmla="*/ 65 w 234"/>
                <a:gd name="T53" fmla="*/ 104 h 176"/>
                <a:gd name="T54" fmla="*/ 55 w 234"/>
                <a:gd name="T55" fmla="*/ 139 h 176"/>
                <a:gd name="T56" fmla="*/ 50 w 234"/>
                <a:gd name="T57" fmla="*/ 165 h 176"/>
                <a:gd name="T58" fmla="*/ 27 w 234"/>
                <a:gd name="T59" fmla="*/ 168 h 176"/>
                <a:gd name="T60" fmla="*/ 30 w 234"/>
                <a:gd name="T61" fmla="*/ 171 h 176"/>
                <a:gd name="T62" fmla="*/ 57 w 234"/>
                <a:gd name="T63" fmla="*/ 176 h 176"/>
                <a:gd name="T64" fmla="*/ 85 w 234"/>
                <a:gd name="T65" fmla="*/ 171 h 176"/>
                <a:gd name="T66" fmla="*/ 117 w 234"/>
                <a:gd name="T67" fmla="*/ 168 h 176"/>
                <a:gd name="T68" fmla="*/ 150 w 234"/>
                <a:gd name="T69" fmla="*/ 171 h 176"/>
                <a:gd name="T70" fmla="*/ 177 w 234"/>
                <a:gd name="T71" fmla="*/ 176 h 176"/>
                <a:gd name="T72" fmla="*/ 204 w 234"/>
                <a:gd name="T73" fmla="*/ 171 h 176"/>
                <a:gd name="T74" fmla="*/ 207 w 234"/>
                <a:gd name="T75" fmla="*/ 168 h 176"/>
                <a:gd name="T76" fmla="*/ 184 w 234"/>
                <a:gd name="T77" fmla="*/ 165 h 176"/>
                <a:gd name="T78" fmla="*/ 134 w 234"/>
                <a:gd name="T79" fmla="*/ 49 h 176"/>
                <a:gd name="T80" fmla="*/ 121 w 234"/>
                <a:gd name="T81" fmla="*/ 56 h 176"/>
                <a:gd name="T82" fmla="*/ 149 w 234"/>
                <a:gd name="T83" fmla="*/ 80 h 176"/>
                <a:gd name="T84" fmla="*/ 85 w 234"/>
                <a:gd name="T85" fmla="*/ 80 h 176"/>
                <a:gd name="T86" fmla="*/ 165 w 234"/>
                <a:gd name="T87" fmla="*/ 136 h 176"/>
                <a:gd name="T88" fmla="*/ 69 w 234"/>
                <a:gd name="T89" fmla="*/ 136 h 176"/>
                <a:gd name="T90" fmla="*/ 170 w 234"/>
                <a:gd name="T91" fmla="*/ 165 h 176"/>
                <a:gd name="T92" fmla="*/ 137 w 234"/>
                <a:gd name="T93" fmla="*/ 168 h 176"/>
                <a:gd name="T94" fmla="*/ 105 w 234"/>
                <a:gd name="T95" fmla="*/ 165 h 176"/>
                <a:gd name="T96" fmla="*/ 77 w 234"/>
                <a:gd name="T97" fmla="*/ 160 h 176"/>
                <a:gd name="T98" fmla="*/ 57 w 234"/>
                <a:gd name="T99" fmla="*/ 147 h 176"/>
                <a:gd name="T100" fmla="*/ 128 w 234"/>
                <a:gd name="T101" fmla="*/ 135 h 176"/>
                <a:gd name="T102" fmla="*/ 93 w 234"/>
                <a:gd name="T103" fmla="*/ 96 h 176"/>
                <a:gd name="T104" fmla="*/ 93 w 234"/>
                <a:gd name="T105" fmla="*/ 88 h 176"/>
                <a:gd name="T106" fmla="*/ 141 w 234"/>
                <a:gd name="T107" fmla="*/ 96 h 176"/>
                <a:gd name="T108" fmla="*/ 125 w 234"/>
                <a:gd name="T109" fmla="*/ 9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" h="176">
                  <a:moveTo>
                    <a:pt x="217" y="70"/>
                  </a:moveTo>
                  <a:cubicBezTo>
                    <a:pt x="217" y="44"/>
                    <a:pt x="217" y="44"/>
                    <a:pt x="217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4" y="53"/>
                    <a:pt x="199" y="48"/>
                    <a:pt x="193" y="43"/>
                  </a:cubicBezTo>
                  <a:cubicBezTo>
                    <a:pt x="193" y="8"/>
                    <a:pt x="193" y="8"/>
                    <a:pt x="193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5" y="48"/>
                    <a:pt x="30" y="53"/>
                    <a:pt x="25" y="5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9" y="82"/>
                    <a:pt x="3" y="96"/>
                    <a:pt x="0" y="111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18" y="61"/>
                    <a:pt x="64" y="24"/>
                    <a:pt x="117" y="24"/>
                  </a:cubicBezTo>
                  <a:cubicBezTo>
                    <a:pt x="170" y="24"/>
                    <a:pt x="216" y="61"/>
                    <a:pt x="227" y="113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1" y="96"/>
                    <a:pt x="225" y="82"/>
                    <a:pt x="217" y="70"/>
                  </a:cubicBezTo>
                  <a:close/>
                  <a:moveTo>
                    <a:pt x="65" y="28"/>
                  </a:moveTo>
                  <a:cubicBezTo>
                    <a:pt x="59" y="31"/>
                    <a:pt x="54" y="34"/>
                    <a:pt x="49" y="3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65" y="8"/>
                    <a:pt x="65" y="8"/>
                    <a:pt x="65" y="8"/>
                  </a:cubicBezTo>
                  <a:lnTo>
                    <a:pt x="65" y="28"/>
                  </a:lnTo>
                  <a:close/>
                  <a:moveTo>
                    <a:pt x="89" y="19"/>
                  </a:moveTo>
                  <a:cubicBezTo>
                    <a:pt x="84" y="21"/>
                    <a:pt x="78" y="22"/>
                    <a:pt x="73" y="2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89" y="8"/>
                    <a:pt x="89" y="8"/>
                    <a:pt x="89" y="8"/>
                  </a:cubicBezTo>
                  <a:lnTo>
                    <a:pt x="89" y="19"/>
                  </a:lnTo>
                  <a:close/>
                  <a:moveTo>
                    <a:pt x="113" y="16"/>
                  </a:moveTo>
                  <a:cubicBezTo>
                    <a:pt x="108" y="16"/>
                    <a:pt x="102" y="17"/>
                    <a:pt x="97" y="1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13" y="8"/>
                    <a:pt x="113" y="8"/>
                    <a:pt x="113" y="8"/>
                  </a:cubicBezTo>
                  <a:lnTo>
                    <a:pt x="113" y="16"/>
                  </a:lnTo>
                  <a:close/>
                  <a:moveTo>
                    <a:pt x="137" y="18"/>
                  </a:moveTo>
                  <a:cubicBezTo>
                    <a:pt x="132" y="17"/>
                    <a:pt x="126" y="16"/>
                    <a:pt x="121" y="16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37" y="8"/>
                    <a:pt x="137" y="8"/>
                    <a:pt x="137" y="8"/>
                  </a:cubicBezTo>
                  <a:lnTo>
                    <a:pt x="137" y="18"/>
                  </a:lnTo>
                  <a:close/>
                  <a:moveTo>
                    <a:pt x="161" y="24"/>
                  </a:moveTo>
                  <a:cubicBezTo>
                    <a:pt x="156" y="22"/>
                    <a:pt x="150" y="21"/>
                    <a:pt x="145" y="19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61" y="8"/>
                    <a:pt x="161" y="8"/>
                    <a:pt x="161" y="8"/>
                  </a:cubicBezTo>
                  <a:lnTo>
                    <a:pt x="161" y="24"/>
                  </a:lnTo>
                  <a:close/>
                  <a:moveTo>
                    <a:pt x="185" y="37"/>
                  </a:moveTo>
                  <a:cubicBezTo>
                    <a:pt x="180" y="34"/>
                    <a:pt x="175" y="31"/>
                    <a:pt x="169" y="2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85" y="8"/>
                    <a:pt x="185" y="8"/>
                    <a:pt x="185" y="8"/>
                  </a:cubicBezTo>
                  <a:lnTo>
                    <a:pt x="185" y="37"/>
                  </a:lnTo>
                  <a:close/>
                  <a:moveTo>
                    <a:pt x="184" y="165"/>
                  </a:moveTo>
                  <a:cubicBezTo>
                    <a:pt x="183" y="166"/>
                    <a:pt x="181" y="167"/>
                    <a:pt x="179" y="168"/>
                  </a:cubicBezTo>
                  <a:cubicBezTo>
                    <a:pt x="182" y="162"/>
                    <a:pt x="184" y="155"/>
                    <a:pt x="185" y="147"/>
                  </a:cubicBezTo>
                  <a:cubicBezTo>
                    <a:pt x="185" y="144"/>
                    <a:pt x="183" y="140"/>
                    <a:pt x="179" y="139"/>
                  </a:cubicBezTo>
                  <a:cubicBezTo>
                    <a:pt x="173" y="138"/>
                    <a:pt x="173" y="138"/>
                    <a:pt x="173" y="13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6"/>
                    <a:pt x="171" y="104"/>
                    <a:pt x="169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7" y="64"/>
                    <a:pt x="148" y="63"/>
                    <a:pt x="149" y="62"/>
                  </a:cubicBezTo>
                  <a:cubicBezTo>
                    <a:pt x="149" y="60"/>
                    <a:pt x="149" y="58"/>
                    <a:pt x="148" y="57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6"/>
                    <a:pt x="149" y="44"/>
                    <a:pt x="149" y="42"/>
                  </a:cubicBezTo>
                  <a:cubicBezTo>
                    <a:pt x="148" y="41"/>
                    <a:pt x="147" y="40"/>
                    <a:pt x="145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3" y="104"/>
                    <a:pt x="61" y="106"/>
                    <a:pt x="61" y="10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1" y="140"/>
                    <a:pt x="49" y="144"/>
                    <a:pt x="49" y="147"/>
                  </a:cubicBezTo>
                  <a:cubicBezTo>
                    <a:pt x="50" y="155"/>
                    <a:pt x="52" y="162"/>
                    <a:pt x="55" y="168"/>
                  </a:cubicBezTo>
                  <a:cubicBezTo>
                    <a:pt x="53" y="167"/>
                    <a:pt x="51" y="166"/>
                    <a:pt x="50" y="165"/>
                  </a:cubicBezTo>
                  <a:cubicBezTo>
                    <a:pt x="47" y="163"/>
                    <a:pt x="43" y="160"/>
                    <a:pt x="37" y="160"/>
                  </a:cubicBezTo>
                  <a:cubicBezTo>
                    <a:pt x="31" y="160"/>
                    <a:pt x="28" y="162"/>
                    <a:pt x="25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69"/>
                    <a:pt x="34" y="168"/>
                    <a:pt x="37" y="168"/>
                  </a:cubicBezTo>
                  <a:cubicBezTo>
                    <a:pt x="41" y="168"/>
                    <a:pt x="42" y="169"/>
                    <a:pt x="45" y="171"/>
                  </a:cubicBezTo>
                  <a:cubicBezTo>
                    <a:pt x="47" y="173"/>
                    <a:pt x="51" y="176"/>
                    <a:pt x="57" y="176"/>
                  </a:cubicBezTo>
                  <a:cubicBezTo>
                    <a:pt x="63" y="176"/>
                    <a:pt x="67" y="173"/>
                    <a:pt x="70" y="171"/>
                  </a:cubicBezTo>
                  <a:cubicBezTo>
                    <a:pt x="72" y="169"/>
                    <a:pt x="73" y="168"/>
                    <a:pt x="77" y="168"/>
                  </a:cubicBezTo>
                  <a:cubicBezTo>
                    <a:pt x="81" y="168"/>
                    <a:pt x="82" y="169"/>
                    <a:pt x="85" y="171"/>
                  </a:cubicBezTo>
                  <a:cubicBezTo>
                    <a:pt x="87" y="173"/>
                    <a:pt x="91" y="176"/>
                    <a:pt x="97" y="176"/>
                  </a:cubicBezTo>
                  <a:cubicBezTo>
                    <a:pt x="103" y="176"/>
                    <a:pt x="107" y="173"/>
                    <a:pt x="110" y="171"/>
                  </a:cubicBezTo>
                  <a:cubicBezTo>
                    <a:pt x="112" y="169"/>
                    <a:pt x="113" y="168"/>
                    <a:pt x="117" y="168"/>
                  </a:cubicBezTo>
                  <a:cubicBezTo>
                    <a:pt x="121" y="168"/>
                    <a:pt x="122" y="169"/>
                    <a:pt x="125" y="171"/>
                  </a:cubicBezTo>
                  <a:cubicBezTo>
                    <a:pt x="127" y="173"/>
                    <a:pt x="131" y="176"/>
                    <a:pt x="137" y="176"/>
                  </a:cubicBezTo>
                  <a:cubicBezTo>
                    <a:pt x="143" y="176"/>
                    <a:pt x="147" y="173"/>
                    <a:pt x="150" y="171"/>
                  </a:cubicBezTo>
                  <a:cubicBezTo>
                    <a:pt x="152" y="169"/>
                    <a:pt x="153" y="168"/>
                    <a:pt x="157" y="168"/>
                  </a:cubicBezTo>
                  <a:cubicBezTo>
                    <a:pt x="161" y="168"/>
                    <a:pt x="162" y="169"/>
                    <a:pt x="165" y="171"/>
                  </a:cubicBezTo>
                  <a:cubicBezTo>
                    <a:pt x="167" y="173"/>
                    <a:pt x="171" y="176"/>
                    <a:pt x="177" y="176"/>
                  </a:cubicBezTo>
                  <a:cubicBezTo>
                    <a:pt x="183" y="176"/>
                    <a:pt x="187" y="173"/>
                    <a:pt x="189" y="171"/>
                  </a:cubicBezTo>
                  <a:cubicBezTo>
                    <a:pt x="192" y="169"/>
                    <a:pt x="193" y="168"/>
                    <a:pt x="197" y="168"/>
                  </a:cubicBezTo>
                  <a:cubicBezTo>
                    <a:pt x="200" y="168"/>
                    <a:pt x="202" y="169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6" y="162"/>
                    <a:pt x="203" y="160"/>
                    <a:pt x="197" y="160"/>
                  </a:cubicBezTo>
                  <a:cubicBezTo>
                    <a:pt x="191" y="160"/>
                    <a:pt x="187" y="163"/>
                    <a:pt x="184" y="165"/>
                  </a:cubicBezTo>
                  <a:close/>
                  <a:moveTo>
                    <a:pt x="121" y="48"/>
                  </a:moveTo>
                  <a:cubicBezTo>
                    <a:pt x="135" y="48"/>
                    <a:pt x="135" y="48"/>
                    <a:pt x="135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3" y="51"/>
                    <a:pt x="133" y="53"/>
                    <a:pt x="134" y="55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21" y="56"/>
                    <a:pt x="121" y="56"/>
                    <a:pt x="121" y="56"/>
                  </a:cubicBezTo>
                  <a:lnTo>
                    <a:pt x="121" y="48"/>
                  </a:lnTo>
                  <a:close/>
                  <a:moveTo>
                    <a:pt x="85" y="80"/>
                  </a:moveTo>
                  <a:cubicBezTo>
                    <a:pt x="149" y="80"/>
                    <a:pt x="149" y="80"/>
                    <a:pt x="149" y="80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85" y="104"/>
                    <a:pt x="85" y="104"/>
                    <a:pt x="85" y="104"/>
                  </a:cubicBezTo>
                  <a:lnTo>
                    <a:pt x="85" y="80"/>
                  </a:lnTo>
                  <a:close/>
                  <a:moveTo>
                    <a:pt x="69" y="112"/>
                  </a:moveTo>
                  <a:cubicBezTo>
                    <a:pt x="165" y="112"/>
                    <a:pt x="165" y="112"/>
                    <a:pt x="165" y="112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1" y="125"/>
                    <a:pt x="113" y="125"/>
                    <a:pt x="104" y="127"/>
                  </a:cubicBezTo>
                  <a:cubicBezTo>
                    <a:pt x="69" y="136"/>
                    <a:pt x="69" y="136"/>
                    <a:pt x="69" y="136"/>
                  </a:cubicBezTo>
                  <a:lnTo>
                    <a:pt x="69" y="112"/>
                  </a:lnTo>
                  <a:close/>
                  <a:moveTo>
                    <a:pt x="171" y="166"/>
                  </a:moveTo>
                  <a:cubicBezTo>
                    <a:pt x="170" y="166"/>
                    <a:pt x="170" y="165"/>
                    <a:pt x="170" y="165"/>
                  </a:cubicBezTo>
                  <a:cubicBezTo>
                    <a:pt x="167" y="163"/>
                    <a:pt x="163" y="160"/>
                    <a:pt x="157" y="160"/>
                  </a:cubicBezTo>
                  <a:cubicBezTo>
                    <a:pt x="151" y="160"/>
                    <a:pt x="147" y="163"/>
                    <a:pt x="145" y="165"/>
                  </a:cubicBezTo>
                  <a:cubicBezTo>
                    <a:pt x="142" y="167"/>
                    <a:pt x="141" y="168"/>
                    <a:pt x="137" y="168"/>
                  </a:cubicBezTo>
                  <a:cubicBezTo>
                    <a:pt x="133" y="168"/>
                    <a:pt x="132" y="167"/>
                    <a:pt x="130" y="165"/>
                  </a:cubicBezTo>
                  <a:cubicBezTo>
                    <a:pt x="127" y="163"/>
                    <a:pt x="123" y="160"/>
                    <a:pt x="117" y="160"/>
                  </a:cubicBezTo>
                  <a:cubicBezTo>
                    <a:pt x="111" y="160"/>
                    <a:pt x="107" y="163"/>
                    <a:pt x="105" y="165"/>
                  </a:cubicBezTo>
                  <a:cubicBezTo>
                    <a:pt x="102" y="167"/>
                    <a:pt x="101" y="168"/>
                    <a:pt x="97" y="168"/>
                  </a:cubicBezTo>
                  <a:cubicBezTo>
                    <a:pt x="93" y="168"/>
                    <a:pt x="92" y="167"/>
                    <a:pt x="90" y="165"/>
                  </a:cubicBezTo>
                  <a:cubicBezTo>
                    <a:pt x="87" y="163"/>
                    <a:pt x="83" y="160"/>
                    <a:pt x="77" y="160"/>
                  </a:cubicBezTo>
                  <a:cubicBezTo>
                    <a:pt x="71" y="160"/>
                    <a:pt x="67" y="163"/>
                    <a:pt x="65" y="165"/>
                  </a:cubicBezTo>
                  <a:cubicBezTo>
                    <a:pt x="64" y="165"/>
                    <a:pt x="64" y="166"/>
                    <a:pt x="63" y="166"/>
                  </a:cubicBezTo>
                  <a:cubicBezTo>
                    <a:pt x="60" y="161"/>
                    <a:pt x="58" y="154"/>
                    <a:pt x="57" y="147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10" y="134"/>
                    <a:pt x="113" y="133"/>
                    <a:pt x="117" y="133"/>
                  </a:cubicBezTo>
                  <a:cubicBezTo>
                    <a:pt x="121" y="133"/>
                    <a:pt x="124" y="134"/>
                    <a:pt x="128" y="135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6" y="154"/>
                    <a:pt x="174" y="161"/>
                    <a:pt x="171" y="166"/>
                  </a:cubicBezTo>
                  <a:close/>
                  <a:moveTo>
                    <a:pt x="93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93" y="88"/>
                    <a:pt x="93" y="88"/>
                    <a:pt x="93" y="88"/>
                  </a:cubicBezTo>
                  <a:lnTo>
                    <a:pt x="93" y="96"/>
                  </a:lnTo>
                  <a:close/>
                  <a:moveTo>
                    <a:pt x="125" y="96"/>
                  </a:moveTo>
                  <a:cubicBezTo>
                    <a:pt x="141" y="96"/>
                    <a:pt x="141" y="96"/>
                    <a:pt x="141" y="96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25" y="88"/>
                    <a:pt x="125" y="88"/>
                    <a:pt x="125" y="88"/>
                  </a:cubicBezTo>
                  <a:lnTo>
                    <a:pt x="125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2904507" y="3765274"/>
            <a:ext cx="633413" cy="633413"/>
            <a:chOff x="1380506" y="3765273"/>
            <a:chExt cx="633413" cy="633413"/>
          </a:xfrm>
          <a:solidFill>
            <a:schemeClr val="tx2"/>
          </a:solidFill>
        </p:grpSpPr>
        <p:sp>
          <p:nvSpPr>
            <p:cNvPr id="202" name="Freeform 640"/>
            <p:cNvSpPr>
              <a:spLocks noEditPoints="1"/>
            </p:cNvSpPr>
            <p:nvPr/>
          </p:nvSpPr>
          <p:spPr bwMode="auto">
            <a:xfrm>
              <a:off x="1380506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59"/>
            <p:cNvSpPr>
              <a:spLocks noEditPoints="1"/>
            </p:cNvSpPr>
            <p:nvPr/>
          </p:nvSpPr>
          <p:spPr bwMode="auto">
            <a:xfrm>
              <a:off x="1502664" y="3867524"/>
              <a:ext cx="389096" cy="394526"/>
            </a:xfrm>
            <a:custGeom>
              <a:avLst/>
              <a:gdLst>
                <a:gd name="T0" fmla="*/ 15 w 182"/>
                <a:gd name="T1" fmla="*/ 120 h 184"/>
                <a:gd name="T2" fmla="*/ 47 w 182"/>
                <a:gd name="T3" fmla="*/ 184 h 184"/>
                <a:gd name="T4" fmla="*/ 79 w 182"/>
                <a:gd name="T5" fmla="*/ 120 h 184"/>
                <a:gd name="T6" fmla="*/ 71 w 182"/>
                <a:gd name="T7" fmla="*/ 168 h 184"/>
                <a:gd name="T8" fmla="*/ 23 w 182"/>
                <a:gd name="T9" fmla="*/ 168 h 184"/>
                <a:gd name="T10" fmla="*/ 47 w 182"/>
                <a:gd name="T11" fmla="*/ 168 h 184"/>
                <a:gd name="T12" fmla="*/ 71 w 182"/>
                <a:gd name="T13" fmla="*/ 168 h 184"/>
                <a:gd name="T14" fmla="*/ 47 w 182"/>
                <a:gd name="T15" fmla="*/ 160 h 184"/>
                <a:gd name="T16" fmla="*/ 23 w 182"/>
                <a:gd name="T17" fmla="*/ 147 h 184"/>
                <a:gd name="T18" fmla="*/ 71 w 182"/>
                <a:gd name="T19" fmla="*/ 147 h 184"/>
                <a:gd name="T20" fmla="*/ 71 w 182"/>
                <a:gd name="T21" fmla="*/ 136 h 184"/>
                <a:gd name="T22" fmla="*/ 23 w 182"/>
                <a:gd name="T23" fmla="*/ 136 h 184"/>
                <a:gd name="T24" fmla="*/ 47 w 182"/>
                <a:gd name="T25" fmla="*/ 136 h 184"/>
                <a:gd name="T26" fmla="*/ 71 w 182"/>
                <a:gd name="T27" fmla="*/ 136 h 184"/>
                <a:gd name="T28" fmla="*/ 23 w 182"/>
                <a:gd name="T29" fmla="*/ 120 h 184"/>
                <a:gd name="T30" fmla="*/ 71 w 182"/>
                <a:gd name="T31" fmla="*/ 120 h 184"/>
                <a:gd name="T32" fmla="*/ 181 w 182"/>
                <a:gd name="T33" fmla="*/ 78 h 184"/>
                <a:gd name="T34" fmla="*/ 95 w 182"/>
                <a:gd name="T35" fmla="*/ 0 h 184"/>
                <a:gd name="T36" fmla="*/ 87 w 182"/>
                <a:gd name="T37" fmla="*/ 8 h 184"/>
                <a:gd name="T38" fmla="*/ 2 w 182"/>
                <a:gd name="T39" fmla="*/ 83 h 184"/>
                <a:gd name="T40" fmla="*/ 25 w 182"/>
                <a:gd name="T41" fmla="*/ 76 h 184"/>
                <a:gd name="T42" fmla="*/ 62 w 182"/>
                <a:gd name="T43" fmla="*/ 98 h 184"/>
                <a:gd name="T44" fmla="*/ 87 w 182"/>
                <a:gd name="T45" fmla="*/ 156 h 184"/>
                <a:gd name="T46" fmla="*/ 103 w 182"/>
                <a:gd name="T47" fmla="*/ 184 h 184"/>
                <a:gd name="T48" fmla="*/ 111 w 182"/>
                <a:gd name="T49" fmla="*/ 176 h 184"/>
                <a:gd name="T50" fmla="*/ 119 w 182"/>
                <a:gd name="T51" fmla="*/ 156 h 184"/>
                <a:gd name="T52" fmla="*/ 111 w 182"/>
                <a:gd name="T53" fmla="*/ 144 h 184"/>
                <a:gd name="T54" fmla="*/ 135 w 182"/>
                <a:gd name="T55" fmla="*/ 128 h 184"/>
                <a:gd name="T56" fmla="*/ 159 w 182"/>
                <a:gd name="T57" fmla="*/ 144 h 184"/>
                <a:gd name="T58" fmla="*/ 167 w 182"/>
                <a:gd name="T59" fmla="*/ 184 h 184"/>
                <a:gd name="T60" fmla="*/ 157 w 182"/>
                <a:gd name="T61" fmla="*/ 129 h 184"/>
                <a:gd name="T62" fmla="*/ 167 w 182"/>
                <a:gd name="T63" fmla="*/ 96 h 184"/>
                <a:gd name="T64" fmla="*/ 175 w 182"/>
                <a:gd name="T65" fmla="*/ 83 h 184"/>
                <a:gd name="T66" fmla="*/ 181 w 182"/>
                <a:gd name="T67" fmla="*/ 78 h 184"/>
                <a:gd name="T68" fmla="*/ 103 w 182"/>
                <a:gd name="T69" fmla="*/ 144 h 184"/>
                <a:gd name="T70" fmla="*/ 95 w 182"/>
                <a:gd name="T71" fmla="*/ 156 h 184"/>
                <a:gd name="T72" fmla="*/ 107 w 182"/>
                <a:gd name="T73" fmla="*/ 81 h 184"/>
                <a:gd name="T74" fmla="*/ 122 w 182"/>
                <a:gd name="T75" fmla="*/ 125 h 184"/>
                <a:gd name="T76" fmla="*/ 135 w 182"/>
                <a:gd name="T77" fmla="*/ 120 h 184"/>
                <a:gd name="T78" fmla="*/ 113 w 182"/>
                <a:gd name="T79" fmla="*/ 87 h 184"/>
                <a:gd name="T80" fmla="*/ 124 w 182"/>
                <a:gd name="T81" fmla="*/ 100 h 184"/>
                <a:gd name="T82" fmla="*/ 150 w 182"/>
                <a:gd name="T83" fmla="*/ 77 h 184"/>
                <a:gd name="T84" fmla="*/ 135 w 182"/>
                <a:gd name="T85" fmla="*/ 120 h 184"/>
                <a:gd name="T86" fmla="*/ 124 w 182"/>
                <a:gd name="T87" fmla="*/ 88 h 184"/>
                <a:gd name="T88" fmla="*/ 89 w 182"/>
                <a:gd name="T89" fmla="*/ 68 h 184"/>
                <a:gd name="T90" fmla="*/ 25 w 182"/>
                <a:gd name="T91" fmla="*/ 68 h 184"/>
                <a:gd name="T92" fmla="*/ 91 w 182"/>
                <a:gd name="T93" fmla="*/ 16 h 184"/>
                <a:gd name="T94" fmla="*/ 157 w 182"/>
                <a:gd name="T95" fmla="*/ 68 h 184"/>
                <a:gd name="T96" fmla="*/ 119 w 182"/>
                <a:gd name="T97" fmla="*/ 69 h 184"/>
                <a:gd name="T98" fmla="*/ 113 w 182"/>
                <a:gd name="T99" fmla="*/ 26 h 184"/>
                <a:gd name="T100" fmla="*/ 55 w 182"/>
                <a:gd name="T101" fmla="*/ 67 h 184"/>
                <a:gd name="T102" fmla="*/ 76 w 182"/>
                <a:gd name="T103" fmla="*/ 30 h 184"/>
                <a:gd name="T104" fmla="*/ 55 w 182"/>
                <a:gd name="T105" fmla="*/ 6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4">
                  <a:moveTo>
                    <a:pt x="47" y="104"/>
                  </a:moveTo>
                  <a:cubicBezTo>
                    <a:pt x="31" y="104"/>
                    <a:pt x="15" y="109"/>
                    <a:pt x="15" y="120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79"/>
                    <a:pt x="31" y="184"/>
                    <a:pt x="47" y="184"/>
                  </a:cubicBezTo>
                  <a:cubicBezTo>
                    <a:pt x="63" y="184"/>
                    <a:pt x="79" y="179"/>
                    <a:pt x="79" y="168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09"/>
                    <a:pt x="63" y="104"/>
                    <a:pt x="47" y="104"/>
                  </a:cubicBezTo>
                  <a:close/>
                  <a:moveTo>
                    <a:pt x="71" y="168"/>
                  </a:moveTo>
                  <a:cubicBezTo>
                    <a:pt x="71" y="171"/>
                    <a:pt x="62" y="176"/>
                    <a:pt x="47" y="176"/>
                  </a:cubicBezTo>
                  <a:cubicBezTo>
                    <a:pt x="32" y="176"/>
                    <a:pt x="23" y="171"/>
                    <a:pt x="23" y="168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9" y="166"/>
                    <a:pt x="38" y="168"/>
                    <a:pt x="47" y="168"/>
                  </a:cubicBezTo>
                  <a:cubicBezTo>
                    <a:pt x="56" y="168"/>
                    <a:pt x="65" y="166"/>
                    <a:pt x="71" y="163"/>
                  </a:cubicBezTo>
                  <a:lnTo>
                    <a:pt x="71" y="168"/>
                  </a:lnTo>
                  <a:close/>
                  <a:moveTo>
                    <a:pt x="71" y="152"/>
                  </a:moveTo>
                  <a:cubicBezTo>
                    <a:pt x="71" y="155"/>
                    <a:pt x="62" y="160"/>
                    <a:pt x="47" y="160"/>
                  </a:cubicBezTo>
                  <a:cubicBezTo>
                    <a:pt x="32" y="160"/>
                    <a:pt x="23" y="155"/>
                    <a:pt x="23" y="152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9" y="150"/>
                    <a:pt x="38" y="152"/>
                    <a:pt x="47" y="152"/>
                  </a:cubicBezTo>
                  <a:cubicBezTo>
                    <a:pt x="56" y="152"/>
                    <a:pt x="65" y="150"/>
                    <a:pt x="71" y="147"/>
                  </a:cubicBezTo>
                  <a:lnTo>
                    <a:pt x="71" y="152"/>
                  </a:lnTo>
                  <a:close/>
                  <a:moveTo>
                    <a:pt x="71" y="136"/>
                  </a:moveTo>
                  <a:cubicBezTo>
                    <a:pt x="71" y="139"/>
                    <a:pt x="62" y="144"/>
                    <a:pt x="47" y="144"/>
                  </a:cubicBezTo>
                  <a:cubicBezTo>
                    <a:pt x="32" y="144"/>
                    <a:pt x="23" y="139"/>
                    <a:pt x="23" y="136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9" y="134"/>
                    <a:pt x="38" y="136"/>
                    <a:pt x="47" y="136"/>
                  </a:cubicBezTo>
                  <a:cubicBezTo>
                    <a:pt x="56" y="136"/>
                    <a:pt x="65" y="134"/>
                    <a:pt x="71" y="131"/>
                  </a:cubicBezTo>
                  <a:lnTo>
                    <a:pt x="71" y="136"/>
                  </a:lnTo>
                  <a:close/>
                  <a:moveTo>
                    <a:pt x="47" y="128"/>
                  </a:moveTo>
                  <a:cubicBezTo>
                    <a:pt x="32" y="128"/>
                    <a:pt x="23" y="123"/>
                    <a:pt x="23" y="120"/>
                  </a:cubicBezTo>
                  <a:cubicBezTo>
                    <a:pt x="23" y="117"/>
                    <a:pt x="32" y="112"/>
                    <a:pt x="47" y="112"/>
                  </a:cubicBezTo>
                  <a:cubicBezTo>
                    <a:pt x="62" y="112"/>
                    <a:pt x="71" y="117"/>
                    <a:pt x="71" y="120"/>
                  </a:cubicBezTo>
                  <a:cubicBezTo>
                    <a:pt x="71" y="123"/>
                    <a:pt x="62" y="128"/>
                    <a:pt x="47" y="128"/>
                  </a:cubicBezTo>
                  <a:close/>
                  <a:moveTo>
                    <a:pt x="181" y="78"/>
                  </a:moveTo>
                  <a:cubicBezTo>
                    <a:pt x="168" y="38"/>
                    <a:pt x="133" y="10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49" y="10"/>
                    <a:pt x="14" y="38"/>
                    <a:pt x="1" y="78"/>
                  </a:cubicBezTo>
                  <a:cubicBezTo>
                    <a:pt x="0" y="80"/>
                    <a:pt x="1" y="82"/>
                    <a:pt x="2" y="83"/>
                  </a:cubicBezTo>
                  <a:cubicBezTo>
                    <a:pt x="4" y="84"/>
                    <a:pt x="6" y="84"/>
                    <a:pt x="7" y="83"/>
                  </a:cubicBezTo>
                  <a:cubicBezTo>
                    <a:pt x="13" y="78"/>
                    <a:pt x="19" y="76"/>
                    <a:pt x="25" y="76"/>
                  </a:cubicBezTo>
                  <a:cubicBezTo>
                    <a:pt x="37" y="76"/>
                    <a:pt x="48" y="84"/>
                    <a:pt x="54" y="98"/>
                  </a:cubicBezTo>
                  <a:cubicBezTo>
                    <a:pt x="56" y="101"/>
                    <a:pt x="60" y="101"/>
                    <a:pt x="62" y="98"/>
                  </a:cubicBezTo>
                  <a:cubicBezTo>
                    <a:pt x="67" y="86"/>
                    <a:pt x="77" y="78"/>
                    <a:pt x="87" y="76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66"/>
                    <a:pt x="94" y="174"/>
                    <a:pt x="103" y="176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11" y="184"/>
                    <a:pt x="111" y="184"/>
                    <a:pt x="111" y="184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20" y="174"/>
                    <a:pt x="127" y="166"/>
                    <a:pt x="127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61"/>
                    <a:pt x="116" y="166"/>
                    <a:pt x="111" y="167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1"/>
                    <a:pt x="113" y="138"/>
                    <a:pt x="116" y="13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7" y="138"/>
                    <a:pt x="159" y="141"/>
                    <a:pt x="159" y="14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7" y="138"/>
                    <a:pt x="163" y="132"/>
                    <a:pt x="157" y="129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59" y="120"/>
                    <a:pt x="167" y="109"/>
                    <a:pt x="167" y="96"/>
                  </a:cubicBezTo>
                  <a:cubicBezTo>
                    <a:pt x="167" y="88"/>
                    <a:pt x="164" y="82"/>
                    <a:pt x="160" y="76"/>
                  </a:cubicBezTo>
                  <a:cubicBezTo>
                    <a:pt x="165" y="77"/>
                    <a:pt x="170" y="79"/>
                    <a:pt x="175" y="83"/>
                  </a:cubicBezTo>
                  <a:cubicBezTo>
                    <a:pt x="176" y="84"/>
                    <a:pt x="178" y="84"/>
                    <a:pt x="180" y="83"/>
                  </a:cubicBezTo>
                  <a:cubicBezTo>
                    <a:pt x="181" y="82"/>
                    <a:pt x="182" y="80"/>
                    <a:pt x="181" y="78"/>
                  </a:cubicBezTo>
                  <a:close/>
                  <a:moveTo>
                    <a:pt x="113" y="129"/>
                  </a:moveTo>
                  <a:cubicBezTo>
                    <a:pt x="107" y="132"/>
                    <a:pt x="103" y="138"/>
                    <a:pt x="103" y="144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98" y="166"/>
                    <a:pt x="95" y="161"/>
                    <a:pt x="95" y="15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9" y="77"/>
                    <a:pt x="103" y="79"/>
                    <a:pt x="107" y="81"/>
                  </a:cubicBezTo>
                  <a:cubicBezTo>
                    <a:pt x="104" y="86"/>
                    <a:pt x="103" y="91"/>
                    <a:pt x="103" y="96"/>
                  </a:cubicBezTo>
                  <a:cubicBezTo>
                    <a:pt x="103" y="109"/>
                    <a:pt x="111" y="120"/>
                    <a:pt x="122" y="125"/>
                  </a:cubicBezTo>
                  <a:lnTo>
                    <a:pt x="113" y="129"/>
                  </a:lnTo>
                  <a:close/>
                  <a:moveTo>
                    <a:pt x="135" y="120"/>
                  </a:moveTo>
                  <a:cubicBezTo>
                    <a:pt x="122" y="120"/>
                    <a:pt x="111" y="109"/>
                    <a:pt x="111" y="96"/>
                  </a:cubicBezTo>
                  <a:cubicBezTo>
                    <a:pt x="111" y="93"/>
                    <a:pt x="112" y="89"/>
                    <a:pt x="113" y="87"/>
                  </a:cubicBezTo>
                  <a:cubicBezTo>
                    <a:pt x="116" y="90"/>
                    <a:pt x="118" y="93"/>
                    <a:pt x="120" y="98"/>
                  </a:cubicBezTo>
                  <a:cubicBezTo>
                    <a:pt x="121" y="99"/>
                    <a:pt x="123" y="100"/>
                    <a:pt x="124" y="100"/>
                  </a:cubicBezTo>
                  <a:cubicBezTo>
                    <a:pt x="126" y="100"/>
                    <a:pt x="127" y="99"/>
                    <a:pt x="128" y="98"/>
                  </a:cubicBezTo>
                  <a:cubicBezTo>
                    <a:pt x="133" y="87"/>
                    <a:pt x="141" y="80"/>
                    <a:pt x="150" y="77"/>
                  </a:cubicBezTo>
                  <a:cubicBezTo>
                    <a:pt x="155" y="81"/>
                    <a:pt x="159" y="88"/>
                    <a:pt x="159" y="96"/>
                  </a:cubicBezTo>
                  <a:cubicBezTo>
                    <a:pt x="159" y="109"/>
                    <a:pt x="148" y="120"/>
                    <a:pt x="135" y="120"/>
                  </a:cubicBezTo>
                  <a:close/>
                  <a:moveTo>
                    <a:pt x="157" y="68"/>
                  </a:moveTo>
                  <a:cubicBezTo>
                    <a:pt x="144" y="68"/>
                    <a:pt x="132" y="75"/>
                    <a:pt x="124" y="88"/>
                  </a:cubicBezTo>
                  <a:cubicBezTo>
                    <a:pt x="116" y="76"/>
                    <a:pt x="105" y="69"/>
                    <a:pt x="93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77" y="69"/>
                    <a:pt x="66" y="76"/>
                    <a:pt x="58" y="88"/>
                  </a:cubicBezTo>
                  <a:cubicBezTo>
                    <a:pt x="50" y="75"/>
                    <a:pt x="38" y="68"/>
                    <a:pt x="25" y="68"/>
                  </a:cubicBezTo>
                  <a:cubicBezTo>
                    <a:pt x="21" y="68"/>
                    <a:pt x="17" y="69"/>
                    <a:pt x="13" y="70"/>
                  </a:cubicBezTo>
                  <a:cubicBezTo>
                    <a:pt x="28" y="37"/>
                    <a:pt x="58" y="16"/>
                    <a:pt x="91" y="16"/>
                  </a:cubicBezTo>
                  <a:cubicBezTo>
                    <a:pt x="124" y="16"/>
                    <a:pt x="154" y="37"/>
                    <a:pt x="169" y="70"/>
                  </a:cubicBezTo>
                  <a:cubicBezTo>
                    <a:pt x="165" y="69"/>
                    <a:pt x="161" y="68"/>
                    <a:pt x="157" y="68"/>
                  </a:cubicBezTo>
                  <a:close/>
                  <a:moveTo>
                    <a:pt x="106" y="30"/>
                  </a:moveTo>
                  <a:cubicBezTo>
                    <a:pt x="111" y="39"/>
                    <a:pt x="115" y="53"/>
                    <a:pt x="119" y="69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3" y="50"/>
                    <a:pt x="118" y="36"/>
                    <a:pt x="113" y="26"/>
                  </a:cubicBezTo>
                  <a:lnTo>
                    <a:pt x="106" y="30"/>
                  </a:lnTo>
                  <a:close/>
                  <a:moveTo>
                    <a:pt x="55" y="67"/>
                  </a:moveTo>
                  <a:cubicBezTo>
                    <a:pt x="63" y="69"/>
                    <a:pt x="63" y="69"/>
                    <a:pt x="63" y="69"/>
                  </a:cubicBezTo>
                  <a:cubicBezTo>
                    <a:pt x="67" y="53"/>
                    <a:pt x="71" y="39"/>
                    <a:pt x="76" y="30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4" y="36"/>
                    <a:pt x="59" y="50"/>
                    <a:pt x="55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2" name="Grupa 21"/>
          <p:cNvGrpSpPr/>
          <p:nvPr/>
        </p:nvGrpSpPr>
        <p:grpSpPr>
          <a:xfrm>
            <a:off x="5368481" y="3765274"/>
            <a:ext cx="633413" cy="633413"/>
            <a:chOff x="3844480" y="3765273"/>
            <a:chExt cx="633413" cy="633413"/>
          </a:xfrm>
          <a:solidFill>
            <a:schemeClr val="tx2"/>
          </a:solidFill>
        </p:grpSpPr>
        <p:sp>
          <p:nvSpPr>
            <p:cNvPr id="199" name="Freeform 568"/>
            <p:cNvSpPr>
              <a:spLocks noEditPoints="1"/>
            </p:cNvSpPr>
            <p:nvPr/>
          </p:nvSpPr>
          <p:spPr bwMode="auto">
            <a:xfrm>
              <a:off x="3844480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Freeform 688"/>
            <p:cNvSpPr>
              <a:spLocks noEditPoints="1"/>
            </p:cNvSpPr>
            <p:nvPr/>
          </p:nvSpPr>
          <p:spPr bwMode="auto">
            <a:xfrm>
              <a:off x="3981116" y="3919102"/>
              <a:ext cx="360140" cy="32575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1" name="Grupa 20"/>
          <p:cNvGrpSpPr/>
          <p:nvPr/>
        </p:nvGrpSpPr>
        <p:grpSpPr>
          <a:xfrm>
            <a:off x="8654082" y="3765274"/>
            <a:ext cx="633413" cy="633413"/>
            <a:chOff x="7130081" y="3765273"/>
            <a:chExt cx="633413" cy="633413"/>
          </a:xfrm>
          <a:solidFill>
            <a:schemeClr val="tx2"/>
          </a:solidFill>
        </p:grpSpPr>
        <p:sp>
          <p:nvSpPr>
            <p:cNvPr id="196" name="Freeform 560"/>
            <p:cNvSpPr>
              <a:spLocks noEditPoints="1"/>
            </p:cNvSpPr>
            <p:nvPr/>
          </p:nvSpPr>
          <p:spPr bwMode="auto">
            <a:xfrm>
              <a:off x="7130081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689"/>
            <p:cNvSpPr>
              <a:spLocks noEditPoints="1"/>
            </p:cNvSpPr>
            <p:nvPr/>
          </p:nvSpPr>
          <p:spPr bwMode="auto">
            <a:xfrm>
              <a:off x="7233237" y="3945343"/>
              <a:ext cx="442484" cy="342043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832456" y="3765274"/>
            <a:ext cx="633413" cy="633413"/>
            <a:chOff x="6308455" y="3765273"/>
            <a:chExt cx="633413" cy="633413"/>
          </a:xfrm>
          <a:solidFill>
            <a:schemeClr val="tx2"/>
          </a:solidFill>
        </p:grpSpPr>
        <p:sp>
          <p:nvSpPr>
            <p:cNvPr id="193" name="Freeform 558"/>
            <p:cNvSpPr>
              <a:spLocks noEditPoints="1"/>
            </p:cNvSpPr>
            <p:nvPr/>
          </p:nvSpPr>
          <p:spPr bwMode="auto">
            <a:xfrm>
              <a:off x="6308455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696"/>
            <p:cNvSpPr>
              <a:spLocks noEditPoints="1"/>
            </p:cNvSpPr>
            <p:nvPr/>
          </p:nvSpPr>
          <p:spPr bwMode="auto">
            <a:xfrm>
              <a:off x="6419754" y="3901909"/>
              <a:ext cx="410813" cy="360140"/>
            </a:xfrm>
            <a:custGeom>
              <a:avLst/>
              <a:gdLst>
                <a:gd name="T0" fmla="*/ 184 w 192"/>
                <a:gd name="T1" fmla="*/ 100 h 168"/>
                <a:gd name="T2" fmla="*/ 188 w 192"/>
                <a:gd name="T3" fmla="*/ 92 h 168"/>
                <a:gd name="T4" fmla="*/ 164 w 192"/>
                <a:gd name="T5" fmla="*/ 24 h 168"/>
                <a:gd name="T6" fmla="*/ 116 w 192"/>
                <a:gd name="T7" fmla="*/ 0 h 168"/>
                <a:gd name="T8" fmla="*/ 64 w 192"/>
                <a:gd name="T9" fmla="*/ 24 h 168"/>
                <a:gd name="T10" fmla="*/ 1 w 192"/>
                <a:gd name="T11" fmla="*/ 91 h 168"/>
                <a:gd name="T12" fmla="*/ 12 w 192"/>
                <a:gd name="T13" fmla="*/ 96 h 168"/>
                <a:gd name="T14" fmla="*/ 0 w 192"/>
                <a:gd name="T15" fmla="*/ 104 h 168"/>
                <a:gd name="T16" fmla="*/ 180 w 192"/>
                <a:gd name="T17" fmla="*/ 168 h 168"/>
                <a:gd name="T18" fmla="*/ 72 w 192"/>
                <a:gd name="T19" fmla="*/ 12 h 168"/>
                <a:gd name="T20" fmla="*/ 120 w 192"/>
                <a:gd name="T21" fmla="*/ 12 h 168"/>
                <a:gd name="T22" fmla="*/ 72 w 192"/>
                <a:gd name="T23" fmla="*/ 12 h 168"/>
                <a:gd name="T24" fmla="*/ 8 w 192"/>
                <a:gd name="T25" fmla="*/ 156 h 168"/>
                <a:gd name="T26" fmla="*/ 28 w 192"/>
                <a:gd name="T27" fmla="*/ 100 h 168"/>
                <a:gd name="T28" fmla="*/ 9 w 192"/>
                <a:gd name="T29" fmla="*/ 84 h 168"/>
                <a:gd name="T30" fmla="*/ 183 w 192"/>
                <a:gd name="T31" fmla="*/ 84 h 168"/>
                <a:gd name="T32" fmla="*/ 164 w 192"/>
                <a:gd name="T33" fmla="*/ 100 h 168"/>
                <a:gd name="T34" fmla="*/ 184 w 192"/>
                <a:gd name="T35" fmla="*/ 156 h 168"/>
                <a:gd name="T36" fmla="*/ 97 w 192"/>
                <a:gd name="T37" fmla="*/ 84 h 168"/>
                <a:gd name="T38" fmla="*/ 113 w 192"/>
                <a:gd name="T39" fmla="*/ 87 h 168"/>
                <a:gd name="T40" fmla="*/ 148 w 192"/>
                <a:gd name="T41" fmla="*/ 100 h 168"/>
                <a:gd name="T42" fmla="*/ 136 w 192"/>
                <a:gd name="T43" fmla="*/ 81 h 168"/>
                <a:gd name="T44" fmla="*/ 149 w 192"/>
                <a:gd name="T45" fmla="*/ 68 h 168"/>
                <a:gd name="T46" fmla="*/ 168 w 192"/>
                <a:gd name="T47" fmla="*/ 80 h 168"/>
                <a:gd name="T48" fmla="*/ 140 w 192"/>
                <a:gd name="T49" fmla="*/ 40 h 168"/>
                <a:gd name="T50" fmla="*/ 103 w 192"/>
                <a:gd name="T51" fmla="*/ 56 h 168"/>
                <a:gd name="T52" fmla="*/ 44 w 192"/>
                <a:gd name="T53" fmla="*/ 44 h 168"/>
                <a:gd name="T54" fmla="*/ 48 w 192"/>
                <a:gd name="T55" fmla="*/ 92 h 168"/>
                <a:gd name="T56" fmla="*/ 123 w 192"/>
                <a:gd name="T57" fmla="*/ 56 h 168"/>
                <a:gd name="T58" fmla="*/ 157 w 192"/>
                <a:gd name="T59" fmla="*/ 63 h 168"/>
                <a:gd name="T60" fmla="*/ 131 w 192"/>
                <a:gd name="T61" fmla="*/ 71 h 168"/>
                <a:gd name="T62" fmla="*/ 137 w 192"/>
                <a:gd name="T63" fmla="*/ 96 h 168"/>
                <a:gd name="T64" fmla="*/ 104 w 192"/>
                <a:gd name="T65" fmla="*/ 72 h 168"/>
                <a:gd name="T66" fmla="*/ 44 w 192"/>
                <a:gd name="T67" fmla="*/ 52 h 168"/>
                <a:gd name="T68" fmla="*/ 96 w 192"/>
                <a:gd name="T69" fmla="*/ 60 h 168"/>
                <a:gd name="T70" fmla="*/ 44 w 192"/>
                <a:gd name="T71" fmla="*/ 84 h 168"/>
                <a:gd name="T72" fmla="*/ 153 w 192"/>
                <a:gd name="T73" fmla="*/ 112 h 168"/>
                <a:gd name="T74" fmla="*/ 104 w 192"/>
                <a:gd name="T75" fmla="*/ 116 h 168"/>
                <a:gd name="T76" fmla="*/ 48 w 192"/>
                <a:gd name="T77" fmla="*/ 104 h 168"/>
                <a:gd name="T78" fmla="*/ 44 w 192"/>
                <a:gd name="T79" fmla="*/ 152 h 168"/>
                <a:gd name="T80" fmla="*/ 92 w 192"/>
                <a:gd name="T81" fmla="*/ 152 h 168"/>
                <a:gd name="T82" fmla="*/ 150 w 192"/>
                <a:gd name="T83" fmla="*/ 144 h 168"/>
                <a:gd name="T84" fmla="*/ 169 w 192"/>
                <a:gd name="T85" fmla="*/ 140 h 168"/>
                <a:gd name="T86" fmla="*/ 169 w 192"/>
                <a:gd name="T87" fmla="*/ 116 h 168"/>
                <a:gd name="T88" fmla="*/ 88 w 192"/>
                <a:gd name="T89" fmla="*/ 140 h 168"/>
                <a:gd name="T90" fmla="*/ 80 w 192"/>
                <a:gd name="T91" fmla="*/ 139 h 168"/>
                <a:gd name="T92" fmla="*/ 28 w 192"/>
                <a:gd name="T93" fmla="*/ 128 h 168"/>
                <a:gd name="T94" fmla="*/ 80 w 192"/>
                <a:gd name="T95" fmla="*/ 117 h 168"/>
                <a:gd name="T96" fmla="*/ 88 w 192"/>
                <a:gd name="T97" fmla="*/ 116 h 168"/>
                <a:gd name="T98" fmla="*/ 96 w 192"/>
                <a:gd name="T99" fmla="*/ 140 h 168"/>
                <a:gd name="T100" fmla="*/ 146 w 192"/>
                <a:gd name="T101" fmla="*/ 132 h 168"/>
                <a:gd name="T102" fmla="*/ 104 w 192"/>
                <a:gd name="T103" fmla="*/ 124 h 168"/>
                <a:gd name="T104" fmla="*/ 153 w 192"/>
                <a:gd name="T105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2" h="168">
                  <a:moveTo>
                    <a:pt x="192" y="104"/>
                  </a:moveTo>
                  <a:cubicBezTo>
                    <a:pt x="192" y="102"/>
                    <a:pt x="190" y="100"/>
                    <a:pt x="188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2" y="100"/>
                    <a:pt x="180" y="98"/>
                    <a:pt x="180" y="96"/>
                  </a:cubicBezTo>
                  <a:cubicBezTo>
                    <a:pt x="180" y="94"/>
                    <a:pt x="182" y="92"/>
                    <a:pt x="184" y="92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2"/>
                    <a:pt x="190" y="92"/>
                    <a:pt x="191" y="91"/>
                  </a:cubicBezTo>
                  <a:cubicBezTo>
                    <a:pt x="191" y="90"/>
                    <a:pt x="192" y="89"/>
                    <a:pt x="192" y="88"/>
                  </a:cubicBezTo>
                  <a:cubicBezTo>
                    <a:pt x="190" y="57"/>
                    <a:pt x="181" y="24"/>
                    <a:pt x="164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9" y="0"/>
                    <a:pt x="64" y="5"/>
                    <a:pt x="64" y="1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1" y="24"/>
                    <a:pt x="2" y="57"/>
                    <a:pt x="0" y="88"/>
                  </a:cubicBezTo>
                  <a:cubicBezTo>
                    <a:pt x="0" y="89"/>
                    <a:pt x="1" y="90"/>
                    <a:pt x="1" y="91"/>
                  </a:cubicBezTo>
                  <a:cubicBezTo>
                    <a:pt x="2" y="92"/>
                    <a:pt x="3" y="92"/>
                    <a:pt x="4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2"/>
                    <a:pt x="12" y="94"/>
                    <a:pt x="12" y="96"/>
                  </a:cubicBezTo>
                  <a:cubicBezTo>
                    <a:pt x="12" y="98"/>
                    <a:pt x="10" y="100"/>
                    <a:pt x="8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0"/>
                    <a:pt x="0" y="102"/>
                    <a:pt x="0" y="10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7" y="168"/>
                    <a:pt x="192" y="163"/>
                    <a:pt x="192" y="156"/>
                  </a:cubicBezTo>
                  <a:lnTo>
                    <a:pt x="192" y="104"/>
                  </a:lnTo>
                  <a:close/>
                  <a:moveTo>
                    <a:pt x="72" y="12"/>
                  </a:moveTo>
                  <a:cubicBezTo>
                    <a:pt x="72" y="10"/>
                    <a:pt x="74" y="8"/>
                    <a:pt x="7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72" y="24"/>
                    <a:pt x="72" y="24"/>
                    <a:pt x="72" y="24"/>
                  </a:cubicBezTo>
                  <a:lnTo>
                    <a:pt x="72" y="12"/>
                  </a:lnTo>
                  <a:close/>
                  <a:moveTo>
                    <a:pt x="180" y="160"/>
                  </a:move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3" y="108"/>
                    <a:pt x="18" y="105"/>
                    <a:pt x="1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88"/>
                    <a:pt x="14" y="84"/>
                    <a:pt x="9" y="84"/>
                  </a:cubicBezTo>
                  <a:cubicBezTo>
                    <a:pt x="11" y="53"/>
                    <a:pt x="20" y="32"/>
                    <a:pt x="28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72" y="32"/>
                    <a:pt x="181" y="53"/>
                    <a:pt x="183" y="84"/>
                  </a:cubicBezTo>
                  <a:cubicBezTo>
                    <a:pt x="178" y="84"/>
                    <a:pt x="174" y="88"/>
                    <a:pt x="173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4" y="105"/>
                    <a:pt x="179" y="108"/>
                    <a:pt x="184" y="108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4" y="158"/>
                    <a:pt x="182" y="160"/>
                    <a:pt x="180" y="160"/>
                  </a:cubicBezTo>
                  <a:close/>
                  <a:moveTo>
                    <a:pt x="48" y="92"/>
                  </a:moveTo>
                  <a:cubicBezTo>
                    <a:pt x="97" y="84"/>
                    <a:pt x="97" y="84"/>
                    <a:pt x="97" y="84"/>
                  </a:cubicBezTo>
                  <a:cubicBezTo>
                    <a:pt x="100" y="84"/>
                    <a:pt x="102" y="82"/>
                    <a:pt x="103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6" y="81"/>
                    <a:pt x="112" y="85"/>
                    <a:pt x="113" y="87"/>
                  </a:cubicBezTo>
                  <a:cubicBezTo>
                    <a:pt x="113" y="87"/>
                    <a:pt x="126" y="104"/>
                    <a:pt x="140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6" y="103"/>
                    <a:pt x="147" y="102"/>
                    <a:pt x="148" y="100"/>
                  </a:cubicBezTo>
                  <a:cubicBezTo>
                    <a:pt x="149" y="98"/>
                    <a:pt x="148" y="96"/>
                    <a:pt x="146" y="9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3"/>
                    <a:pt x="136" y="82"/>
                    <a:pt x="136" y="81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40" y="71"/>
                    <a:pt x="141" y="71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0" y="68"/>
                    <a:pt x="151" y="68"/>
                    <a:pt x="152" y="6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4" y="80"/>
                    <a:pt x="166" y="81"/>
                    <a:pt x="168" y="80"/>
                  </a:cubicBezTo>
                  <a:cubicBezTo>
                    <a:pt x="170" y="79"/>
                    <a:pt x="172" y="78"/>
                    <a:pt x="172" y="75"/>
                  </a:cubicBezTo>
                  <a:cubicBezTo>
                    <a:pt x="172" y="75"/>
                    <a:pt x="172" y="75"/>
                    <a:pt x="172" y="72"/>
                  </a:cubicBezTo>
                  <a:cubicBezTo>
                    <a:pt x="172" y="54"/>
                    <a:pt x="158" y="40"/>
                    <a:pt x="140" y="40"/>
                  </a:cubicBezTo>
                  <a:cubicBezTo>
                    <a:pt x="130" y="40"/>
                    <a:pt x="119" y="49"/>
                    <a:pt x="118" y="50"/>
                  </a:cubicBezTo>
                  <a:cubicBezTo>
                    <a:pt x="117" y="51"/>
                    <a:pt x="106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4"/>
                    <a:pt x="100" y="52"/>
                    <a:pt x="97" y="52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5" y="44"/>
                    <a:pt x="44" y="44"/>
                  </a:cubicBezTo>
                  <a:cubicBezTo>
                    <a:pt x="31" y="44"/>
                    <a:pt x="20" y="55"/>
                    <a:pt x="20" y="68"/>
                  </a:cubicBezTo>
                  <a:cubicBezTo>
                    <a:pt x="20" y="81"/>
                    <a:pt x="31" y="92"/>
                    <a:pt x="44" y="92"/>
                  </a:cubicBezTo>
                  <a:cubicBezTo>
                    <a:pt x="45" y="92"/>
                    <a:pt x="47" y="92"/>
                    <a:pt x="48" y="92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8" y="64"/>
                    <a:pt x="121" y="57"/>
                    <a:pt x="123" y="56"/>
                  </a:cubicBezTo>
                  <a:cubicBezTo>
                    <a:pt x="126" y="54"/>
                    <a:pt x="134" y="48"/>
                    <a:pt x="140" y="48"/>
                  </a:cubicBezTo>
                  <a:cubicBezTo>
                    <a:pt x="152" y="48"/>
                    <a:pt x="162" y="57"/>
                    <a:pt x="164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5" y="60"/>
                    <a:pt x="150" y="59"/>
                    <a:pt x="147" y="60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35" y="64"/>
                    <a:pt x="132" y="67"/>
                    <a:pt x="131" y="71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7" y="82"/>
                    <a:pt x="128" y="87"/>
                    <a:pt x="131" y="89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29" y="94"/>
                    <a:pt x="122" y="85"/>
                    <a:pt x="119" y="82"/>
                  </a:cubicBezTo>
                  <a:cubicBezTo>
                    <a:pt x="118" y="80"/>
                    <a:pt x="108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64"/>
                  </a:lnTo>
                  <a:close/>
                  <a:moveTo>
                    <a:pt x="28" y="68"/>
                  </a:moveTo>
                  <a:cubicBezTo>
                    <a:pt x="28" y="59"/>
                    <a:pt x="35" y="52"/>
                    <a:pt x="44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4"/>
                    <a:pt x="45" y="84"/>
                    <a:pt x="44" y="84"/>
                  </a:cubicBezTo>
                  <a:cubicBezTo>
                    <a:pt x="35" y="84"/>
                    <a:pt x="28" y="77"/>
                    <a:pt x="28" y="68"/>
                  </a:cubicBezTo>
                  <a:close/>
                  <a:moveTo>
                    <a:pt x="169" y="116"/>
                  </a:move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1" y="112"/>
                    <a:pt x="150" y="112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4" y="109"/>
                    <a:pt x="99" y="104"/>
                    <a:pt x="92" y="104"/>
                  </a:cubicBezTo>
                  <a:cubicBezTo>
                    <a:pt x="88" y="104"/>
                    <a:pt x="84" y="106"/>
                    <a:pt x="82" y="110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5" y="104"/>
                    <a:pt x="44" y="104"/>
                  </a:cubicBezTo>
                  <a:cubicBezTo>
                    <a:pt x="31" y="104"/>
                    <a:pt x="20" y="115"/>
                    <a:pt x="20" y="128"/>
                  </a:cubicBezTo>
                  <a:cubicBezTo>
                    <a:pt x="20" y="141"/>
                    <a:pt x="31" y="152"/>
                    <a:pt x="44" y="152"/>
                  </a:cubicBezTo>
                  <a:cubicBezTo>
                    <a:pt x="45" y="152"/>
                    <a:pt x="47" y="152"/>
                    <a:pt x="48" y="152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4" y="150"/>
                    <a:pt x="88" y="152"/>
                    <a:pt x="92" y="152"/>
                  </a:cubicBezTo>
                  <a:cubicBezTo>
                    <a:pt x="99" y="152"/>
                    <a:pt x="104" y="147"/>
                    <a:pt x="104" y="140"/>
                  </a:cubicBezTo>
                  <a:cubicBezTo>
                    <a:pt x="143" y="140"/>
                    <a:pt x="143" y="140"/>
                    <a:pt x="143" y="14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1" y="144"/>
                    <a:pt x="151" y="144"/>
                    <a:pt x="152" y="144"/>
                  </a:cubicBezTo>
                  <a:cubicBezTo>
                    <a:pt x="152" y="144"/>
                    <a:pt x="153" y="144"/>
                    <a:pt x="153" y="144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1" y="139"/>
                    <a:pt x="172" y="138"/>
                    <a:pt x="172" y="136"/>
                  </a:cubicBezTo>
                  <a:cubicBezTo>
                    <a:pt x="172" y="120"/>
                    <a:pt x="172" y="120"/>
                    <a:pt x="172" y="120"/>
                  </a:cubicBezTo>
                  <a:cubicBezTo>
                    <a:pt x="172" y="118"/>
                    <a:pt x="171" y="116"/>
                    <a:pt x="169" y="116"/>
                  </a:cubicBezTo>
                  <a:close/>
                  <a:moveTo>
                    <a:pt x="96" y="140"/>
                  </a:moveTo>
                  <a:cubicBezTo>
                    <a:pt x="96" y="142"/>
                    <a:pt x="94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6" y="144"/>
                    <a:pt x="45" y="144"/>
                    <a:pt x="44" y="144"/>
                  </a:cubicBezTo>
                  <a:cubicBezTo>
                    <a:pt x="35" y="144"/>
                    <a:pt x="28" y="137"/>
                    <a:pt x="28" y="128"/>
                  </a:cubicBezTo>
                  <a:cubicBezTo>
                    <a:pt x="28" y="119"/>
                    <a:pt x="35" y="112"/>
                    <a:pt x="44" y="112"/>
                  </a:cubicBezTo>
                  <a:cubicBezTo>
                    <a:pt x="45" y="112"/>
                    <a:pt x="46" y="112"/>
                    <a:pt x="47" y="112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4"/>
                    <a:pt x="90" y="112"/>
                    <a:pt x="92" y="112"/>
                  </a:cubicBezTo>
                  <a:cubicBezTo>
                    <a:pt x="94" y="112"/>
                    <a:pt x="96" y="114"/>
                    <a:pt x="96" y="116"/>
                  </a:cubicBezTo>
                  <a:lnTo>
                    <a:pt x="96" y="140"/>
                  </a:lnTo>
                  <a:close/>
                  <a:moveTo>
                    <a:pt x="164" y="133"/>
                  </a:moveTo>
                  <a:cubicBezTo>
                    <a:pt x="152" y="136"/>
                    <a:pt x="152" y="136"/>
                    <a:pt x="152" y="136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5" y="132"/>
                    <a:pt x="145" y="132"/>
                    <a:pt x="144" y="132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5" y="124"/>
                    <a:pt x="145" y="124"/>
                    <a:pt x="146" y="124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64" y="123"/>
                    <a:pt x="164" y="123"/>
                    <a:pt x="164" y="123"/>
                  </a:cubicBezTo>
                  <a:lnTo>
                    <a:pt x="164" y="1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9" name="Grupa 18"/>
          <p:cNvGrpSpPr/>
          <p:nvPr/>
        </p:nvGrpSpPr>
        <p:grpSpPr>
          <a:xfrm>
            <a:off x="3726132" y="3765274"/>
            <a:ext cx="632508" cy="633413"/>
            <a:chOff x="2202132" y="3765273"/>
            <a:chExt cx="632508" cy="633413"/>
          </a:xfrm>
          <a:solidFill>
            <a:schemeClr val="tx2"/>
          </a:solidFill>
        </p:grpSpPr>
        <p:sp>
          <p:nvSpPr>
            <p:cNvPr id="190" name="Freeform 548"/>
            <p:cNvSpPr>
              <a:spLocks noEditPoints="1"/>
            </p:cNvSpPr>
            <p:nvPr/>
          </p:nvSpPr>
          <p:spPr bwMode="auto">
            <a:xfrm>
              <a:off x="2202132" y="3765273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698"/>
            <p:cNvSpPr>
              <a:spLocks noEditPoints="1"/>
            </p:cNvSpPr>
            <p:nvPr/>
          </p:nvSpPr>
          <p:spPr bwMode="auto">
            <a:xfrm>
              <a:off x="2357771" y="3867524"/>
              <a:ext cx="314897" cy="428006"/>
            </a:xfrm>
            <a:custGeom>
              <a:avLst/>
              <a:gdLst>
                <a:gd name="T0" fmla="*/ 83 w 147"/>
                <a:gd name="T1" fmla="*/ 103 h 200"/>
                <a:gd name="T2" fmla="*/ 94 w 147"/>
                <a:gd name="T3" fmla="*/ 84 h 200"/>
                <a:gd name="T4" fmla="*/ 105 w 147"/>
                <a:gd name="T5" fmla="*/ 62 h 200"/>
                <a:gd name="T6" fmla="*/ 108 w 147"/>
                <a:gd name="T7" fmla="*/ 39 h 200"/>
                <a:gd name="T8" fmla="*/ 93 w 147"/>
                <a:gd name="T9" fmla="*/ 22 h 200"/>
                <a:gd name="T10" fmla="*/ 70 w 147"/>
                <a:gd name="T11" fmla="*/ 10 h 200"/>
                <a:gd name="T12" fmla="*/ 44 w 147"/>
                <a:gd name="T13" fmla="*/ 7 h 200"/>
                <a:gd name="T14" fmla="*/ 22 w 147"/>
                <a:gd name="T15" fmla="*/ 11 h 200"/>
                <a:gd name="T16" fmla="*/ 11 w 147"/>
                <a:gd name="T17" fmla="*/ 31 h 200"/>
                <a:gd name="T18" fmla="*/ 7 w 147"/>
                <a:gd name="T19" fmla="*/ 56 h 200"/>
                <a:gd name="T20" fmla="*/ 11 w 147"/>
                <a:gd name="T21" fmla="*/ 81 h 200"/>
                <a:gd name="T22" fmla="*/ 22 w 147"/>
                <a:gd name="T23" fmla="*/ 101 h 200"/>
                <a:gd name="T24" fmla="*/ 29 w 147"/>
                <a:gd name="T25" fmla="*/ 176 h 200"/>
                <a:gd name="T26" fmla="*/ 68 w 147"/>
                <a:gd name="T27" fmla="*/ 166 h 200"/>
                <a:gd name="T28" fmla="*/ 147 w 147"/>
                <a:gd name="T29" fmla="*/ 144 h 200"/>
                <a:gd name="T30" fmla="*/ 137 w 147"/>
                <a:gd name="T31" fmla="*/ 134 h 200"/>
                <a:gd name="T32" fmla="*/ 107 w 147"/>
                <a:gd name="T33" fmla="*/ 112 h 200"/>
                <a:gd name="T34" fmla="*/ 25 w 147"/>
                <a:gd name="T35" fmla="*/ 89 h 200"/>
                <a:gd name="T36" fmla="*/ 9 w 147"/>
                <a:gd name="T37" fmla="*/ 71 h 200"/>
                <a:gd name="T38" fmla="*/ 12 w 147"/>
                <a:gd name="T39" fmla="*/ 47 h 200"/>
                <a:gd name="T40" fmla="*/ 23 w 147"/>
                <a:gd name="T41" fmla="*/ 32 h 200"/>
                <a:gd name="T42" fmla="*/ 33 w 147"/>
                <a:gd name="T43" fmla="*/ 18 h 200"/>
                <a:gd name="T44" fmla="*/ 55 w 147"/>
                <a:gd name="T45" fmla="*/ 8 h 200"/>
                <a:gd name="T46" fmla="*/ 77 w 147"/>
                <a:gd name="T47" fmla="*/ 18 h 200"/>
                <a:gd name="T48" fmla="*/ 87 w 147"/>
                <a:gd name="T49" fmla="*/ 32 h 200"/>
                <a:gd name="T50" fmla="*/ 98 w 147"/>
                <a:gd name="T51" fmla="*/ 47 h 200"/>
                <a:gd name="T52" fmla="*/ 101 w 147"/>
                <a:gd name="T53" fmla="*/ 71 h 200"/>
                <a:gd name="T54" fmla="*/ 85 w 147"/>
                <a:gd name="T55" fmla="*/ 89 h 200"/>
                <a:gd name="T56" fmla="*/ 67 w 147"/>
                <a:gd name="T57" fmla="*/ 94 h 200"/>
                <a:gd name="T58" fmla="*/ 50 w 147"/>
                <a:gd name="T59" fmla="*/ 100 h 200"/>
                <a:gd name="T60" fmla="*/ 33 w 147"/>
                <a:gd name="T61" fmla="*/ 94 h 200"/>
                <a:gd name="T62" fmla="*/ 58 w 147"/>
                <a:gd name="T63" fmla="*/ 145 h 200"/>
                <a:gd name="T64" fmla="*/ 35 w 147"/>
                <a:gd name="T65" fmla="*/ 162 h 200"/>
                <a:gd name="T66" fmla="*/ 44 w 147"/>
                <a:gd name="T67" fmla="*/ 105 h 200"/>
                <a:gd name="T68" fmla="*/ 70 w 147"/>
                <a:gd name="T69" fmla="*/ 102 h 200"/>
                <a:gd name="T70" fmla="*/ 67 w 147"/>
                <a:gd name="T71" fmla="*/ 144 h 200"/>
                <a:gd name="T72" fmla="*/ 107 w 147"/>
                <a:gd name="T73" fmla="*/ 128 h 200"/>
                <a:gd name="T74" fmla="*/ 38 w 147"/>
                <a:gd name="T75" fmla="*/ 46 h 200"/>
                <a:gd name="T76" fmla="*/ 28 w 147"/>
                <a:gd name="T77" fmla="*/ 56 h 200"/>
                <a:gd name="T78" fmla="*/ 69 w 147"/>
                <a:gd name="T79" fmla="*/ 80 h 200"/>
                <a:gd name="T80" fmla="*/ 55 w 147"/>
                <a:gd name="T81" fmla="*/ 84 h 200"/>
                <a:gd name="T82" fmla="*/ 79 w 147"/>
                <a:gd name="T83" fmla="*/ 42 h 200"/>
                <a:gd name="T84" fmla="*/ 72 w 147"/>
                <a:gd name="T85" fmla="*/ 46 h 200"/>
                <a:gd name="T86" fmla="*/ 31 w 147"/>
                <a:gd name="T87" fmla="*/ 70 h 200"/>
                <a:gd name="T88" fmla="*/ 72 w 147"/>
                <a:gd name="T89" fmla="*/ 66 h 200"/>
                <a:gd name="T90" fmla="*/ 83 w 147"/>
                <a:gd name="T91" fmla="*/ 56 h 200"/>
                <a:gd name="T92" fmla="*/ 55 w 147"/>
                <a:gd name="T93" fmla="*/ 36 h 200"/>
                <a:gd name="T94" fmla="*/ 45 w 147"/>
                <a:gd name="T95" fmla="*/ 39 h 200"/>
                <a:gd name="T96" fmla="*/ 111 w 147"/>
                <a:gd name="T97" fmla="*/ 156 h 200"/>
                <a:gd name="T98" fmla="*/ 123 w 147"/>
                <a:gd name="T99" fmla="*/ 140 h 200"/>
                <a:gd name="T100" fmla="*/ 103 w 147"/>
                <a:gd name="T101" fmla="*/ 132 h 200"/>
                <a:gd name="T102" fmla="*/ 87 w 147"/>
                <a:gd name="T103" fmla="*/ 152 h 200"/>
                <a:gd name="T104" fmla="*/ 103 w 147"/>
                <a:gd name="T105" fmla="*/ 172 h 200"/>
                <a:gd name="T106" fmla="*/ 103 w 147"/>
                <a:gd name="T107" fmla="*/ 180 h 200"/>
                <a:gd name="T108" fmla="*/ 111 w 147"/>
                <a:gd name="T109" fmla="*/ 180 h 200"/>
                <a:gd name="T110" fmla="*/ 115 w 147"/>
                <a:gd name="T111" fmla="*/ 156 h 200"/>
                <a:gd name="T112" fmla="*/ 95 w 147"/>
                <a:gd name="T113" fmla="*/ 152 h 200"/>
                <a:gd name="T114" fmla="*/ 103 w 147"/>
                <a:gd name="T115" fmla="*/ 156 h 200"/>
                <a:gd name="T116" fmla="*/ 111 w 147"/>
                <a:gd name="T117" fmla="*/ 164 h 200"/>
                <a:gd name="T118" fmla="*/ 115 w 147"/>
                <a:gd name="T119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00">
                  <a:moveTo>
                    <a:pt x="107" y="104"/>
                  </a:moveTo>
                  <a:cubicBezTo>
                    <a:pt x="98" y="104"/>
                    <a:pt x="90" y="107"/>
                    <a:pt x="83" y="11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5" y="103"/>
                    <a:pt x="86" y="102"/>
                    <a:pt x="88" y="101"/>
                  </a:cubicBezTo>
                  <a:cubicBezTo>
                    <a:pt x="92" y="99"/>
                    <a:pt x="92" y="94"/>
                    <a:pt x="93" y="90"/>
                  </a:cubicBezTo>
                  <a:cubicBezTo>
                    <a:pt x="93" y="88"/>
                    <a:pt x="93" y="85"/>
                    <a:pt x="94" y="84"/>
                  </a:cubicBezTo>
                  <a:cubicBezTo>
                    <a:pt x="95" y="83"/>
                    <a:pt x="97" y="82"/>
                    <a:pt x="99" y="81"/>
                  </a:cubicBezTo>
                  <a:cubicBezTo>
                    <a:pt x="103" y="80"/>
                    <a:pt x="107" y="78"/>
                    <a:pt x="108" y="73"/>
                  </a:cubicBezTo>
                  <a:cubicBezTo>
                    <a:pt x="110" y="69"/>
                    <a:pt x="107" y="65"/>
                    <a:pt x="105" y="62"/>
                  </a:cubicBezTo>
                  <a:cubicBezTo>
                    <a:pt x="104" y="60"/>
                    <a:pt x="103" y="57"/>
                    <a:pt x="103" y="56"/>
                  </a:cubicBezTo>
                  <a:cubicBezTo>
                    <a:pt x="103" y="55"/>
                    <a:pt x="104" y="52"/>
                    <a:pt x="105" y="50"/>
                  </a:cubicBezTo>
                  <a:cubicBezTo>
                    <a:pt x="107" y="47"/>
                    <a:pt x="110" y="43"/>
                    <a:pt x="108" y="39"/>
                  </a:cubicBezTo>
                  <a:cubicBezTo>
                    <a:pt x="107" y="34"/>
                    <a:pt x="103" y="32"/>
                    <a:pt x="99" y="31"/>
                  </a:cubicBezTo>
                  <a:cubicBezTo>
                    <a:pt x="97" y="30"/>
                    <a:pt x="95" y="29"/>
                    <a:pt x="94" y="28"/>
                  </a:cubicBezTo>
                  <a:cubicBezTo>
                    <a:pt x="93" y="27"/>
                    <a:pt x="93" y="24"/>
                    <a:pt x="93" y="22"/>
                  </a:cubicBezTo>
                  <a:cubicBezTo>
                    <a:pt x="92" y="18"/>
                    <a:pt x="92" y="13"/>
                    <a:pt x="88" y="11"/>
                  </a:cubicBezTo>
                  <a:cubicBezTo>
                    <a:pt x="84" y="8"/>
                    <a:pt x="80" y="9"/>
                    <a:pt x="76" y="10"/>
                  </a:cubicBezTo>
                  <a:cubicBezTo>
                    <a:pt x="74" y="10"/>
                    <a:pt x="71" y="11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3" y="4"/>
                    <a:pt x="60" y="0"/>
                    <a:pt x="55" y="0"/>
                  </a:cubicBezTo>
                  <a:cubicBezTo>
                    <a:pt x="50" y="0"/>
                    <a:pt x="47" y="4"/>
                    <a:pt x="44" y="7"/>
                  </a:cubicBezTo>
                  <a:cubicBezTo>
                    <a:pt x="43" y="8"/>
                    <a:pt x="41" y="10"/>
                    <a:pt x="40" y="10"/>
                  </a:cubicBezTo>
                  <a:cubicBezTo>
                    <a:pt x="39" y="11"/>
                    <a:pt x="36" y="10"/>
                    <a:pt x="34" y="10"/>
                  </a:cubicBezTo>
                  <a:cubicBezTo>
                    <a:pt x="30" y="9"/>
                    <a:pt x="26" y="8"/>
                    <a:pt x="22" y="11"/>
                  </a:cubicBezTo>
                  <a:cubicBezTo>
                    <a:pt x="18" y="13"/>
                    <a:pt x="18" y="18"/>
                    <a:pt x="17" y="22"/>
                  </a:cubicBezTo>
                  <a:cubicBezTo>
                    <a:pt x="17" y="24"/>
                    <a:pt x="17" y="27"/>
                    <a:pt x="16" y="28"/>
                  </a:cubicBezTo>
                  <a:cubicBezTo>
                    <a:pt x="15" y="29"/>
                    <a:pt x="13" y="30"/>
                    <a:pt x="11" y="31"/>
                  </a:cubicBezTo>
                  <a:cubicBezTo>
                    <a:pt x="7" y="32"/>
                    <a:pt x="3" y="34"/>
                    <a:pt x="2" y="39"/>
                  </a:cubicBezTo>
                  <a:cubicBezTo>
                    <a:pt x="0" y="43"/>
                    <a:pt x="3" y="47"/>
                    <a:pt x="5" y="50"/>
                  </a:cubicBezTo>
                  <a:cubicBezTo>
                    <a:pt x="6" y="52"/>
                    <a:pt x="7" y="55"/>
                    <a:pt x="7" y="56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3" y="65"/>
                    <a:pt x="0" y="69"/>
                    <a:pt x="2" y="73"/>
                  </a:cubicBezTo>
                  <a:cubicBezTo>
                    <a:pt x="3" y="78"/>
                    <a:pt x="7" y="80"/>
                    <a:pt x="11" y="81"/>
                  </a:cubicBezTo>
                  <a:cubicBezTo>
                    <a:pt x="13" y="82"/>
                    <a:pt x="15" y="83"/>
                    <a:pt x="16" y="84"/>
                  </a:cubicBezTo>
                  <a:cubicBezTo>
                    <a:pt x="17" y="85"/>
                    <a:pt x="17" y="88"/>
                    <a:pt x="17" y="90"/>
                  </a:cubicBezTo>
                  <a:cubicBezTo>
                    <a:pt x="18" y="94"/>
                    <a:pt x="18" y="99"/>
                    <a:pt x="22" y="101"/>
                  </a:cubicBezTo>
                  <a:cubicBezTo>
                    <a:pt x="24" y="102"/>
                    <a:pt x="25" y="103"/>
                    <a:pt x="27" y="10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7" y="174"/>
                    <a:pt x="28" y="175"/>
                    <a:pt x="29" y="176"/>
                  </a:cubicBezTo>
                  <a:cubicBezTo>
                    <a:pt x="31" y="176"/>
                    <a:pt x="33" y="176"/>
                    <a:pt x="34" y="175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71" y="185"/>
                    <a:pt x="87" y="200"/>
                    <a:pt x="107" y="200"/>
                  </a:cubicBezTo>
                  <a:cubicBezTo>
                    <a:pt x="129" y="200"/>
                    <a:pt x="147" y="182"/>
                    <a:pt x="147" y="160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47" y="122"/>
                    <a:pt x="129" y="104"/>
                    <a:pt x="107" y="104"/>
                  </a:cubicBezTo>
                  <a:close/>
                  <a:moveTo>
                    <a:pt x="107" y="112"/>
                  </a:moveTo>
                  <a:cubicBezTo>
                    <a:pt x="121" y="112"/>
                    <a:pt x="133" y="121"/>
                    <a:pt x="137" y="134"/>
                  </a:cubicBezTo>
                  <a:cubicBezTo>
                    <a:pt x="130" y="125"/>
                    <a:pt x="119" y="120"/>
                    <a:pt x="107" y="120"/>
                  </a:cubicBezTo>
                  <a:cubicBezTo>
                    <a:pt x="95" y="120"/>
                    <a:pt x="84" y="125"/>
                    <a:pt x="77" y="134"/>
                  </a:cubicBezTo>
                  <a:cubicBezTo>
                    <a:pt x="81" y="121"/>
                    <a:pt x="93" y="112"/>
                    <a:pt x="107" y="112"/>
                  </a:cubicBezTo>
                  <a:close/>
                  <a:moveTo>
                    <a:pt x="33" y="94"/>
                  </a:moveTo>
                  <a:cubicBezTo>
                    <a:pt x="31" y="95"/>
                    <a:pt x="28" y="95"/>
                    <a:pt x="27" y="95"/>
                  </a:cubicBezTo>
                  <a:cubicBezTo>
                    <a:pt x="26" y="94"/>
                    <a:pt x="26" y="91"/>
                    <a:pt x="25" y="89"/>
                  </a:cubicBezTo>
                  <a:cubicBezTo>
                    <a:pt x="25" y="86"/>
                    <a:pt x="25" y="82"/>
                    <a:pt x="23" y="80"/>
                  </a:cubicBezTo>
                  <a:cubicBezTo>
                    <a:pt x="21" y="77"/>
                    <a:pt x="18" y="75"/>
                    <a:pt x="15" y="74"/>
                  </a:cubicBezTo>
                  <a:cubicBezTo>
                    <a:pt x="13" y="73"/>
                    <a:pt x="10" y="72"/>
                    <a:pt x="9" y="71"/>
                  </a:cubicBezTo>
                  <a:cubicBezTo>
                    <a:pt x="9" y="70"/>
                    <a:pt x="11" y="67"/>
                    <a:pt x="12" y="65"/>
                  </a:cubicBezTo>
                  <a:cubicBezTo>
                    <a:pt x="13" y="63"/>
                    <a:pt x="15" y="59"/>
                    <a:pt x="15" y="56"/>
                  </a:cubicBezTo>
                  <a:cubicBezTo>
                    <a:pt x="15" y="53"/>
                    <a:pt x="13" y="49"/>
                    <a:pt x="12" y="47"/>
                  </a:cubicBezTo>
                  <a:cubicBezTo>
                    <a:pt x="11" y="45"/>
                    <a:pt x="9" y="42"/>
                    <a:pt x="9" y="41"/>
                  </a:cubicBezTo>
                  <a:cubicBezTo>
                    <a:pt x="10" y="40"/>
                    <a:pt x="13" y="39"/>
                    <a:pt x="15" y="38"/>
                  </a:cubicBezTo>
                  <a:cubicBezTo>
                    <a:pt x="18" y="37"/>
                    <a:pt x="21" y="35"/>
                    <a:pt x="23" y="32"/>
                  </a:cubicBezTo>
                  <a:cubicBezTo>
                    <a:pt x="25" y="30"/>
                    <a:pt x="25" y="26"/>
                    <a:pt x="25" y="23"/>
                  </a:cubicBezTo>
                  <a:cubicBezTo>
                    <a:pt x="26" y="21"/>
                    <a:pt x="26" y="18"/>
                    <a:pt x="27" y="17"/>
                  </a:cubicBezTo>
                  <a:cubicBezTo>
                    <a:pt x="28" y="17"/>
                    <a:pt x="31" y="17"/>
                    <a:pt x="33" y="18"/>
                  </a:cubicBezTo>
                  <a:cubicBezTo>
                    <a:pt x="36" y="18"/>
                    <a:pt x="39" y="19"/>
                    <a:pt x="43" y="18"/>
                  </a:cubicBezTo>
                  <a:cubicBezTo>
                    <a:pt x="46" y="17"/>
                    <a:pt x="48" y="14"/>
                    <a:pt x="50" y="12"/>
                  </a:cubicBezTo>
                  <a:cubicBezTo>
                    <a:pt x="52" y="10"/>
                    <a:pt x="54" y="8"/>
                    <a:pt x="55" y="8"/>
                  </a:cubicBezTo>
                  <a:cubicBezTo>
                    <a:pt x="56" y="8"/>
                    <a:pt x="58" y="10"/>
                    <a:pt x="60" y="12"/>
                  </a:cubicBezTo>
                  <a:cubicBezTo>
                    <a:pt x="62" y="14"/>
                    <a:pt x="64" y="17"/>
                    <a:pt x="67" y="18"/>
                  </a:cubicBezTo>
                  <a:cubicBezTo>
                    <a:pt x="71" y="19"/>
                    <a:pt x="74" y="18"/>
                    <a:pt x="77" y="18"/>
                  </a:cubicBezTo>
                  <a:cubicBezTo>
                    <a:pt x="79" y="17"/>
                    <a:pt x="82" y="17"/>
                    <a:pt x="83" y="17"/>
                  </a:cubicBezTo>
                  <a:cubicBezTo>
                    <a:pt x="84" y="18"/>
                    <a:pt x="84" y="21"/>
                    <a:pt x="85" y="23"/>
                  </a:cubicBezTo>
                  <a:cubicBezTo>
                    <a:pt x="85" y="26"/>
                    <a:pt x="85" y="30"/>
                    <a:pt x="87" y="32"/>
                  </a:cubicBezTo>
                  <a:cubicBezTo>
                    <a:pt x="89" y="35"/>
                    <a:pt x="92" y="37"/>
                    <a:pt x="95" y="38"/>
                  </a:cubicBezTo>
                  <a:cubicBezTo>
                    <a:pt x="97" y="39"/>
                    <a:pt x="100" y="40"/>
                    <a:pt x="101" y="41"/>
                  </a:cubicBezTo>
                  <a:cubicBezTo>
                    <a:pt x="101" y="42"/>
                    <a:pt x="99" y="45"/>
                    <a:pt x="98" y="47"/>
                  </a:cubicBezTo>
                  <a:cubicBezTo>
                    <a:pt x="97" y="49"/>
                    <a:pt x="95" y="53"/>
                    <a:pt x="95" y="56"/>
                  </a:cubicBezTo>
                  <a:cubicBezTo>
                    <a:pt x="95" y="59"/>
                    <a:pt x="97" y="63"/>
                    <a:pt x="98" y="65"/>
                  </a:cubicBezTo>
                  <a:cubicBezTo>
                    <a:pt x="99" y="67"/>
                    <a:pt x="101" y="70"/>
                    <a:pt x="101" y="71"/>
                  </a:cubicBezTo>
                  <a:cubicBezTo>
                    <a:pt x="100" y="72"/>
                    <a:pt x="97" y="73"/>
                    <a:pt x="95" y="74"/>
                  </a:cubicBezTo>
                  <a:cubicBezTo>
                    <a:pt x="92" y="75"/>
                    <a:pt x="89" y="77"/>
                    <a:pt x="87" y="80"/>
                  </a:cubicBezTo>
                  <a:cubicBezTo>
                    <a:pt x="85" y="82"/>
                    <a:pt x="85" y="86"/>
                    <a:pt x="85" y="89"/>
                  </a:cubicBezTo>
                  <a:cubicBezTo>
                    <a:pt x="84" y="91"/>
                    <a:pt x="84" y="94"/>
                    <a:pt x="83" y="95"/>
                  </a:cubicBezTo>
                  <a:cubicBezTo>
                    <a:pt x="82" y="95"/>
                    <a:pt x="79" y="95"/>
                    <a:pt x="77" y="94"/>
                  </a:cubicBezTo>
                  <a:cubicBezTo>
                    <a:pt x="74" y="94"/>
                    <a:pt x="71" y="93"/>
                    <a:pt x="67" y="94"/>
                  </a:cubicBezTo>
                  <a:cubicBezTo>
                    <a:pt x="64" y="95"/>
                    <a:pt x="62" y="98"/>
                    <a:pt x="60" y="100"/>
                  </a:cubicBezTo>
                  <a:cubicBezTo>
                    <a:pt x="58" y="102"/>
                    <a:pt x="56" y="104"/>
                    <a:pt x="55" y="104"/>
                  </a:cubicBezTo>
                  <a:cubicBezTo>
                    <a:pt x="54" y="104"/>
                    <a:pt x="52" y="102"/>
                    <a:pt x="50" y="100"/>
                  </a:cubicBezTo>
                  <a:cubicBezTo>
                    <a:pt x="48" y="98"/>
                    <a:pt x="46" y="95"/>
                    <a:pt x="43" y="94"/>
                  </a:cubicBezTo>
                  <a:cubicBezTo>
                    <a:pt x="41" y="94"/>
                    <a:pt x="40" y="94"/>
                    <a:pt x="39" y="94"/>
                  </a:cubicBezTo>
                  <a:cubicBezTo>
                    <a:pt x="37" y="94"/>
                    <a:pt x="35" y="94"/>
                    <a:pt x="33" y="94"/>
                  </a:cubicBezTo>
                  <a:close/>
                  <a:moveTo>
                    <a:pt x="67" y="144"/>
                  </a:moveTo>
                  <a:cubicBezTo>
                    <a:pt x="67" y="154"/>
                    <a:pt x="67" y="154"/>
                    <a:pt x="67" y="154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6" y="144"/>
                    <a:pt x="55" y="144"/>
                  </a:cubicBezTo>
                  <a:cubicBezTo>
                    <a:pt x="54" y="144"/>
                    <a:pt x="53" y="144"/>
                    <a:pt x="52" y="145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2"/>
                    <a:pt x="39" y="101"/>
                    <a:pt x="40" y="102"/>
                  </a:cubicBezTo>
                  <a:cubicBezTo>
                    <a:pt x="41" y="102"/>
                    <a:pt x="43" y="104"/>
                    <a:pt x="44" y="105"/>
                  </a:cubicBezTo>
                  <a:cubicBezTo>
                    <a:pt x="47" y="108"/>
                    <a:pt x="50" y="112"/>
                    <a:pt x="55" y="112"/>
                  </a:cubicBezTo>
                  <a:cubicBezTo>
                    <a:pt x="60" y="112"/>
                    <a:pt x="63" y="108"/>
                    <a:pt x="66" y="105"/>
                  </a:cubicBezTo>
                  <a:cubicBezTo>
                    <a:pt x="67" y="104"/>
                    <a:pt x="69" y="102"/>
                    <a:pt x="70" y="102"/>
                  </a:cubicBezTo>
                  <a:cubicBezTo>
                    <a:pt x="71" y="101"/>
                    <a:pt x="73" y="102"/>
                    <a:pt x="75" y="102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0" y="127"/>
                    <a:pt x="67" y="135"/>
                    <a:pt x="67" y="144"/>
                  </a:cubicBezTo>
                  <a:close/>
                  <a:moveTo>
                    <a:pt x="107" y="192"/>
                  </a:moveTo>
                  <a:cubicBezTo>
                    <a:pt x="89" y="192"/>
                    <a:pt x="75" y="178"/>
                    <a:pt x="75" y="160"/>
                  </a:cubicBezTo>
                  <a:cubicBezTo>
                    <a:pt x="75" y="142"/>
                    <a:pt x="89" y="128"/>
                    <a:pt x="107" y="128"/>
                  </a:cubicBezTo>
                  <a:cubicBezTo>
                    <a:pt x="125" y="128"/>
                    <a:pt x="139" y="142"/>
                    <a:pt x="139" y="160"/>
                  </a:cubicBezTo>
                  <a:cubicBezTo>
                    <a:pt x="139" y="178"/>
                    <a:pt x="125" y="192"/>
                    <a:pt x="107" y="192"/>
                  </a:cubicBezTo>
                  <a:close/>
                  <a:moveTo>
                    <a:pt x="38" y="46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28" y="46"/>
                    <a:pt x="27" y="51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3"/>
                    <a:pt x="36" y="49"/>
                    <a:pt x="38" y="46"/>
                  </a:cubicBezTo>
                  <a:close/>
                  <a:moveTo>
                    <a:pt x="69" y="80"/>
                  </a:moveTo>
                  <a:cubicBezTo>
                    <a:pt x="65" y="73"/>
                    <a:pt x="65" y="73"/>
                    <a:pt x="65" y="73"/>
                  </a:cubicBezTo>
                  <a:cubicBezTo>
                    <a:pt x="62" y="75"/>
                    <a:pt x="59" y="76"/>
                    <a:pt x="55" y="76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0" y="84"/>
                    <a:pt x="65" y="83"/>
                    <a:pt x="69" y="80"/>
                  </a:cubicBezTo>
                  <a:close/>
                  <a:moveTo>
                    <a:pt x="72" y="46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7" y="38"/>
                    <a:pt x="73" y="34"/>
                    <a:pt x="69" y="32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8" y="40"/>
                    <a:pt x="70" y="43"/>
                    <a:pt x="72" y="46"/>
                  </a:cubicBezTo>
                  <a:close/>
                  <a:moveTo>
                    <a:pt x="45" y="73"/>
                  </a:moveTo>
                  <a:cubicBezTo>
                    <a:pt x="42" y="72"/>
                    <a:pt x="39" y="69"/>
                    <a:pt x="38" y="66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4"/>
                    <a:pt x="37" y="78"/>
                    <a:pt x="41" y="80"/>
                  </a:cubicBezTo>
                  <a:lnTo>
                    <a:pt x="45" y="73"/>
                  </a:lnTo>
                  <a:close/>
                  <a:moveTo>
                    <a:pt x="72" y="66"/>
                  </a:moveTo>
                  <a:cubicBezTo>
                    <a:pt x="79" y="70"/>
                    <a:pt x="79" y="70"/>
                    <a:pt x="79" y="70"/>
                  </a:cubicBezTo>
                  <a:cubicBezTo>
                    <a:pt x="82" y="66"/>
                    <a:pt x="83" y="61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60"/>
                    <a:pt x="74" y="63"/>
                    <a:pt x="72" y="66"/>
                  </a:cubicBezTo>
                  <a:close/>
                  <a:moveTo>
                    <a:pt x="55" y="36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0" y="28"/>
                    <a:pt x="45" y="29"/>
                    <a:pt x="41" y="32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8" y="37"/>
                    <a:pt x="51" y="36"/>
                    <a:pt x="55" y="36"/>
                  </a:cubicBezTo>
                  <a:close/>
                  <a:moveTo>
                    <a:pt x="115" y="156"/>
                  </a:moveTo>
                  <a:cubicBezTo>
                    <a:pt x="111" y="156"/>
                    <a:pt x="111" y="156"/>
                    <a:pt x="111" y="156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2" y="140"/>
                    <a:pt x="87" y="145"/>
                    <a:pt x="87" y="152"/>
                  </a:cubicBezTo>
                  <a:cubicBezTo>
                    <a:pt x="87" y="159"/>
                    <a:pt x="92" y="164"/>
                    <a:pt x="99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2" y="180"/>
                    <a:pt x="127" y="175"/>
                    <a:pt x="127" y="168"/>
                  </a:cubicBezTo>
                  <a:cubicBezTo>
                    <a:pt x="127" y="161"/>
                    <a:pt x="122" y="156"/>
                    <a:pt x="115" y="156"/>
                  </a:cubicBezTo>
                  <a:close/>
                  <a:moveTo>
                    <a:pt x="103" y="156"/>
                  </a:moveTo>
                  <a:cubicBezTo>
                    <a:pt x="99" y="156"/>
                    <a:pt x="99" y="156"/>
                    <a:pt x="99" y="156"/>
                  </a:cubicBezTo>
                  <a:cubicBezTo>
                    <a:pt x="97" y="156"/>
                    <a:pt x="95" y="154"/>
                    <a:pt x="95" y="152"/>
                  </a:cubicBezTo>
                  <a:cubicBezTo>
                    <a:pt x="95" y="150"/>
                    <a:pt x="97" y="148"/>
                    <a:pt x="99" y="148"/>
                  </a:cubicBezTo>
                  <a:cubicBezTo>
                    <a:pt x="103" y="148"/>
                    <a:pt x="103" y="148"/>
                    <a:pt x="103" y="148"/>
                  </a:cubicBezTo>
                  <a:lnTo>
                    <a:pt x="103" y="156"/>
                  </a:lnTo>
                  <a:close/>
                  <a:moveTo>
                    <a:pt x="115" y="172"/>
                  </a:moveTo>
                  <a:cubicBezTo>
                    <a:pt x="111" y="172"/>
                    <a:pt x="111" y="172"/>
                    <a:pt x="111" y="17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7" y="164"/>
                    <a:pt x="119" y="166"/>
                    <a:pt x="119" y="168"/>
                  </a:cubicBezTo>
                  <a:cubicBezTo>
                    <a:pt x="119" y="170"/>
                    <a:pt x="117" y="172"/>
                    <a:pt x="115" y="1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17"/>
          <p:cNvGrpSpPr/>
          <p:nvPr/>
        </p:nvGrpSpPr>
        <p:grpSpPr>
          <a:xfrm>
            <a:off x="7011733" y="3765274"/>
            <a:ext cx="632508" cy="633413"/>
            <a:chOff x="5487733" y="3765273"/>
            <a:chExt cx="632508" cy="633413"/>
          </a:xfrm>
          <a:solidFill>
            <a:schemeClr val="tx2"/>
          </a:solidFill>
        </p:grpSpPr>
        <p:sp>
          <p:nvSpPr>
            <p:cNvPr id="187" name="Freeform 564"/>
            <p:cNvSpPr>
              <a:spLocks noEditPoints="1"/>
            </p:cNvSpPr>
            <p:nvPr/>
          </p:nvSpPr>
          <p:spPr bwMode="auto">
            <a:xfrm>
              <a:off x="5487733" y="3765273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699"/>
            <p:cNvSpPr>
              <a:spLocks noEditPoints="1"/>
            </p:cNvSpPr>
            <p:nvPr/>
          </p:nvSpPr>
          <p:spPr bwMode="auto">
            <a:xfrm>
              <a:off x="5624369" y="3893765"/>
              <a:ext cx="359235" cy="368284"/>
            </a:xfrm>
            <a:custGeom>
              <a:avLst/>
              <a:gdLst>
                <a:gd name="T0" fmla="*/ 100 w 168"/>
                <a:gd name="T1" fmla="*/ 108 h 172"/>
                <a:gd name="T2" fmla="*/ 87 w 168"/>
                <a:gd name="T3" fmla="*/ 90 h 172"/>
                <a:gd name="T4" fmla="*/ 37 w 168"/>
                <a:gd name="T5" fmla="*/ 109 h 172"/>
                <a:gd name="T6" fmla="*/ 0 w 168"/>
                <a:gd name="T7" fmla="*/ 108 h 172"/>
                <a:gd name="T8" fmla="*/ 24 w 168"/>
                <a:gd name="T9" fmla="*/ 164 h 172"/>
                <a:gd name="T10" fmla="*/ 28 w 168"/>
                <a:gd name="T11" fmla="*/ 172 h 172"/>
                <a:gd name="T12" fmla="*/ 40 w 168"/>
                <a:gd name="T13" fmla="*/ 152 h 172"/>
                <a:gd name="T14" fmla="*/ 117 w 168"/>
                <a:gd name="T15" fmla="*/ 130 h 172"/>
                <a:gd name="T16" fmla="*/ 143 w 168"/>
                <a:gd name="T17" fmla="*/ 97 h 172"/>
                <a:gd name="T18" fmla="*/ 112 w 168"/>
                <a:gd name="T19" fmla="*/ 124 h 172"/>
                <a:gd name="T20" fmla="*/ 35 w 168"/>
                <a:gd name="T21" fmla="*/ 145 h 172"/>
                <a:gd name="T22" fmla="*/ 41 w 168"/>
                <a:gd name="T23" fmla="*/ 116 h 172"/>
                <a:gd name="T24" fmla="*/ 89 w 168"/>
                <a:gd name="T25" fmla="*/ 98 h 172"/>
                <a:gd name="T26" fmla="*/ 91 w 168"/>
                <a:gd name="T27" fmla="*/ 104 h 172"/>
                <a:gd name="T28" fmla="*/ 82 w 168"/>
                <a:gd name="T29" fmla="*/ 115 h 172"/>
                <a:gd name="T30" fmla="*/ 117 w 168"/>
                <a:gd name="T31" fmla="*/ 112 h 172"/>
                <a:gd name="T32" fmla="*/ 135 w 168"/>
                <a:gd name="T33" fmla="*/ 106 h 172"/>
                <a:gd name="T34" fmla="*/ 0 w 168"/>
                <a:gd name="T35" fmla="*/ 132 h 172"/>
                <a:gd name="T36" fmla="*/ 60 w 168"/>
                <a:gd name="T37" fmla="*/ 56 h 172"/>
                <a:gd name="T38" fmla="*/ 48 w 168"/>
                <a:gd name="T39" fmla="*/ 60 h 172"/>
                <a:gd name="T40" fmla="*/ 48 w 168"/>
                <a:gd name="T41" fmla="*/ 52 h 172"/>
                <a:gd name="T42" fmla="*/ 36 w 168"/>
                <a:gd name="T43" fmla="*/ 56 h 172"/>
                <a:gd name="T44" fmla="*/ 26 w 168"/>
                <a:gd name="T45" fmla="*/ 73 h 172"/>
                <a:gd name="T46" fmla="*/ 31 w 168"/>
                <a:gd name="T47" fmla="*/ 78 h 172"/>
                <a:gd name="T48" fmla="*/ 52 w 168"/>
                <a:gd name="T49" fmla="*/ 92 h 172"/>
                <a:gd name="T50" fmla="*/ 71 w 168"/>
                <a:gd name="T51" fmla="*/ 84 h 172"/>
                <a:gd name="T52" fmla="*/ 76 w 168"/>
                <a:gd name="T53" fmla="*/ 60 h 172"/>
                <a:gd name="T54" fmla="*/ 76 w 168"/>
                <a:gd name="T55" fmla="*/ 52 h 172"/>
                <a:gd name="T56" fmla="*/ 71 w 168"/>
                <a:gd name="T57" fmla="*/ 28 h 172"/>
                <a:gd name="T58" fmla="*/ 52 w 168"/>
                <a:gd name="T59" fmla="*/ 20 h 172"/>
                <a:gd name="T60" fmla="*/ 31 w 168"/>
                <a:gd name="T61" fmla="*/ 34 h 172"/>
                <a:gd name="T62" fmla="*/ 26 w 168"/>
                <a:gd name="T63" fmla="*/ 39 h 172"/>
                <a:gd name="T64" fmla="*/ 12 w 168"/>
                <a:gd name="T65" fmla="*/ 60 h 172"/>
                <a:gd name="T66" fmla="*/ 48 w 168"/>
                <a:gd name="T67" fmla="*/ 36 h 172"/>
                <a:gd name="T68" fmla="*/ 28 w 168"/>
                <a:gd name="T69" fmla="*/ 56 h 172"/>
                <a:gd name="T70" fmla="*/ 132 w 168"/>
                <a:gd name="T71" fmla="*/ 52 h 172"/>
                <a:gd name="T72" fmla="*/ 142 w 168"/>
                <a:gd name="T73" fmla="*/ 44 h 172"/>
                <a:gd name="T74" fmla="*/ 110 w 168"/>
                <a:gd name="T75" fmla="*/ 58 h 172"/>
                <a:gd name="T76" fmla="*/ 124 w 168"/>
                <a:gd name="T77" fmla="*/ 56 h 172"/>
                <a:gd name="T78" fmla="*/ 124 w 168"/>
                <a:gd name="T79" fmla="*/ 24 h 172"/>
                <a:gd name="T80" fmla="*/ 132 w 168"/>
                <a:gd name="T81" fmla="*/ 35 h 172"/>
                <a:gd name="T82" fmla="*/ 115 w 168"/>
                <a:gd name="T83" fmla="*/ 36 h 172"/>
                <a:gd name="T84" fmla="*/ 104 w 168"/>
                <a:gd name="T85" fmla="*/ 44 h 172"/>
                <a:gd name="T86" fmla="*/ 168 w 168"/>
                <a:gd name="T87" fmla="*/ 48 h 172"/>
                <a:gd name="T88" fmla="*/ 157 w 168"/>
                <a:gd name="T89" fmla="*/ 30 h 172"/>
                <a:gd name="T90" fmla="*/ 153 w 168"/>
                <a:gd name="T91" fmla="*/ 23 h 172"/>
                <a:gd name="T92" fmla="*/ 143 w 168"/>
                <a:gd name="T93" fmla="*/ 4 h 172"/>
                <a:gd name="T94" fmla="*/ 128 w 168"/>
                <a:gd name="T95" fmla="*/ 0 h 172"/>
                <a:gd name="T96" fmla="*/ 110 w 168"/>
                <a:gd name="T97" fmla="*/ 11 h 172"/>
                <a:gd name="T98" fmla="*/ 103 w 168"/>
                <a:gd name="T99" fmla="*/ 15 h 172"/>
                <a:gd name="T100" fmla="*/ 84 w 168"/>
                <a:gd name="T101" fmla="*/ 25 h 172"/>
                <a:gd name="T102" fmla="*/ 80 w 168"/>
                <a:gd name="T103" fmla="*/ 40 h 172"/>
                <a:gd name="T104" fmla="*/ 91 w 168"/>
                <a:gd name="T105" fmla="*/ 58 h 172"/>
                <a:gd name="T106" fmla="*/ 95 w 168"/>
                <a:gd name="T107" fmla="*/ 65 h 172"/>
                <a:gd name="T108" fmla="*/ 105 w 168"/>
                <a:gd name="T109" fmla="*/ 84 h 172"/>
                <a:gd name="T110" fmla="*/ 120 w 168"/>
                <a:gd name="T111" fmla="*/ 88 h 172"/>
                <a:gd name="T112" fmla="*/ 138 w 168"/>
                <a:gd name="T113" fmla="*/ 77 h 172"/>
                <a:gd name="T114" fmla="*/ 145 w 168"/>
                <a:gd name="T115" fmla="*/ 73 h 172"/>
                <a:gd name="T116" fmla="*/ 164 w 168"/>
                <a:gd name="T117" fmla="*/ 63 h 172"/>
                <a:gd name="T118" fmla="*/ 168 w 168"/>
                <a:gd name="T119" fmla="*/ 48 h 172"/>
                <a:gd name="T120" fmla="*/ 124 w 168"/>
                <a:gd name="T121" fmla="*/ 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72">
                  <a:moveTo>
                    <a:pt x="127" y="96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0" y="106"/>
                    <a:pt x="104" y="108"/>
                    <a:pt x="100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2" y="105"/>
                    <a:pt x="103" y="101"/>
                    <a:pt x="102" y="97"/>
                  </a:cubicBezTo>
                  <a:cubicBezTo>
                    <a:pt x="100" y="91"/>
                    <a:pt x="94" y="88"/>
                    <a:pt x="87" y="90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2" y="95"/>
                    <a:pt x="55" y="98"/>
                    <a:pt x="51" y="10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6" y="109"/>
                    <a:pt x="34" y="110"/>
                    <a:pt x="32" y="111"/>
                  </a:cubicBezTo>
                  <a:cubicBezTo>
                    <a:pt x="31" y="109"/>
                    <a:pt x="30" y="108"/>
                    <a:pt x="28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2" y="170"/>
                    <a:pt x="32" y="16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3" y="150"/>
                    <a:pt x="49" y="147"/>
                    <a:pt x="53" y="146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6" y="136"/>
                    <a:pt x="113" y="133"/>
                    <a:pt x="117" y="130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3" y="110"/>
                    <a:pt x="145" y="107"/>
                    <a:pt x="145" y="103"/>
                  </a:cubicBezTo>
                  <a:cubicBezTo>
                    <a:pt x="145" y="101"/>
                    <a:pt x="144" y="99"/>
                    <a:pt x="143" y="97"/>
                  </a:cubicBezTo>
                  <a:cubicBezTo>
                    <a:pt x="139" y="94"/>
                    <a:pt x="133" y="93"/>
                    <a:pt x="127" y="96"/>
                  </a:cubicBezTo>
                  <a:close/>
                  <a:moveTo>
                    <a:pt x="135" y="106"/>
                  </a:moveTo>
                  <a:cubicBezTo>
                    <a:pt x="112" y="124"/>
                    <a:pt x="112" y="124"/>
                    <a:pt x="112" y="124"/>
                  </a:cubicBezTo>
                  <a:cubicBezTo>
                    <a:pt x="109" y="126"/>
                    <a:pt x="103" y="129"/>
                    <a:pt x="99" y="130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46" y="140"/>
                    <a:pt x="39" y="142"/>
                    <a:pt x="35" y="145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5" y="118"/>
                    <a:pt x="39" y="117"/>
                    <a:pt x="41" y="116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9" y="105"/>
                    <a:pt x="65" y="103"/>
                    <a:pt x="69" y="102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90" y="98"/>
                    <a:pt x="90" y="97"/>
                    <a:pt x="90" y="97"/>
                  </a:cubicBezTo>
                  <a:cubicBezTo>
                    <a:pt x="92" y="97"/>
                    <a:pt x="94" y="98"/>
                    <a:pt x="94" y="99"/>
                  </a:cubicBezTo>
                  <a:cubicBezTo>
                    <a:pt x="95" y="100"/>
                    <a:pt x="93" y="103"/>
                    <a:pt x="91" y="104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9"/>
                    <a:pt x="79" y="110"/>
                    <a:pt x="79" y="112"/>
                  </a:cubicBezTo>
                  <a:cubicBezTo>
                    <a:pt x="79" y="114"/>
                    <a:pt x="81" y="115"/>
                    <a:pt x="82" y="115"/>
                  </a:cubicBezTo>
                  <a:cubicBezTo>
                    <a:pt x="85" y="116"/>
                    <a:pt x="86" y="116"/>
                    <a:pt x="88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5" y="116"/>
                    <a:pt x="113" y="114"/>
                    <a:pt x="117" y="11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4" y="102"/>
                    <a:pt x="137" y="102"/>
                    <a:pt x="137" y="103"/>
                  </a:cubicBezTo>
                  <a:cubicBezTo>
                    <a:pt x="137" y="103"/>
                    <a:pt x="137" y="104"/>
                    <a:pt x="135" y="106"/>
                  </a:cubicBezTo>
                  <a:close/>
                  <a:moveTo>
                    <a:pt x="12" y="124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2" y="132"/>
                    <a:pt x="12" y="132"/>
                    <a:pt x="12" y="132"/>
                  </a:cubicBezTo>
                  <a:lnTo>
                    <a:pt x="12" y="124"/>
                  </a:lnTo>
                  <a:close/>
                  <a:moveTo>
                    <a:pt x="60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8"/>
                    <a:pt x="50" y="60"/>
                    <a:pt x="48" y="6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5" y="68"/>
                    <a:pt x="60" y="63"/>
                    <a:pt x="60" y="56"/>
                  </a:cubicBezTo>
                  <a:close/>
                  <a:moveTo>
                    <a:pt x="48" y="52"/>
                  </a:moveTo>
                  <a:cubicBezTo>
                    <a:pt x="48" y="44"/>
                    <a:pt x="48" y="44"/>
                    <a:pt x="48" y="44"/>
                  </a:cubicBezTo>
                  <a:cubicBezTo>
                    <a:pt x="41" y="44"/>
                    <a:pt x="36" y="4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4"/>
                    <a:pt x="46" y="52"/>
                    <a:pt x="48" y="52"/>
                  </a:cubicBezTo>
                  <a:close/>
                  <a:moveTo>
                    <a:pt x="26" y="73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5" y="81"/>
                    <a:pt x="39" y="83"/>
                    <a:pt x="44" y="84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3"/>
                    <a:pt x="61" y="81"/>
                    <a:pt x="65" y="78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3" y="69"/>
                    <a:pt x="75" y="65"/>
                    <a:pt x="76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47"/>
                    <a:pt x="73" y="43"/>
                    <a:pt x="70" y="39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1" y="31"/>
                    <a:pt x="57" y="29"/>
                    <a:pt x="52" y="28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9" y="29"/>
                    <a:pt x="35" y="31"/>
                    <a:pt x="31" y="34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3" y="43"/>
                    <a:pt x="21" y="47"/>
                    <a:pt x="2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5"/>
                    <a:pt x="23" y="69"/>
                    <a:pt x="26" y="73"/>
                  </a:cubicBezTo>
                  <a:close/>
                  <a:moveTo>
                    <a:pt x="48" y="36"/>
                  </a:moveTo>
                  <a:cubicBezTo>
                    <a:pt x="59" y="36"/>
                    <a:pt x="68" y="45"/>
                    <a:pt x="68" y="56"/>
                  </a:cubicBezTo>
                  <a:cubicBezTo>
                    <a:pt x="68" y="67"/>
                    <a:pt x="59" y="76"/>
                    <a:pt x="48" y="76"/>
                  </a:cubicBezTo>
                  <a:cubicBezTo>
                    <a:pt x="37" y="76"/>
                    <a:pt x="28" y="67"/>
                    <a:pt x="28" y="56"/>
                  </a:cubicBezTo>
                  <a:cubicBezTo>
                    <a:pt x="28" y="45"/>
                    <a:pt x="37" y="36"/>
                    <a:pt x="48" y="36"/>
                  </a:cubicBezTo>
                  <a:close/>
                  <a:moveTo>
                    <a:pt x="136" y="44"/>
                  </a:moveTo>
                  <a:cubicBezTo>
                    <a:pt x="136" y="47"/>
                    <a:pt x="135" y="50"/>
                    <a:pt x="132" y="52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2" y="54"/>
                    <a:pt x="144" y="49"/>
                    <a:pt x="144" y="44"/>
                  </a:cubicBezTo>
                  <a:cubicBezTo>
                    <a:pt x="142" y="44"/>
                    <a:pt x="142" y="44"/>
                    <a:pt x="142" y="44"/>
                  </a:cubicBezTo>
                  <a:lnTo>
                    <a:pt x="136" y="44"/>
                  </a:lnTo>
                  <a:close/>
                  <a:moveTo>
                    <a:pt x="116" y="53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4" y="62"/>
                    <a:pt x="119" y="64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1" y="56"/>
                    <a:pt x="118" y="55"/>
                    <a:pt x="116" y="53"/>
                  </a:cubicBezTo>
                  <a:close/>
                  <a:moveTo>
                    <a:pt x="124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3"/>
                    <a:pt x="132" y="35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4" y="26"/>
                    <a:pt x="129" y="24"/>
                    <a:pt x="124" y="24"/>
                  </a:cubicBezTo>
                  <a:close/>
                  <a:moveTo>
                    <a:pt x="115" y="36"/>
                  </a:moveTo>
                  <a:cubicBezTo>
                    <a:pt x="110" y="30"/>
                    <a:pt x="110" y="30"/>
                    <a:pt x="110" y="30"/>
                  </a:cubicBezTo>
                  <a:cubicBezTo>
                    <a:pt x="106" y="34"/>
                    <a:pt x="104" y="39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1"/>
                    <a:pt x="113" y="38"/>
                    <a:pt x="115" y="36"/>
                  </a:cubicBezTo>
                  <a:close/>
                  <a:moveTo>
                    <a:pt x="168" y="48"/>
                  </a:moveTo>
                  <a:cubicBezTo>
                    <a:pt x="168" y="40"/>
                    <a:pt x="168" y="40"/>
                    <a:pt x="168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9" y="36"/>
                    <a:pt x="158" y="33"/>
                    <a:pt x="157" y="3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1" y="20"/>
                    <a:pt x="148" y="17"/>
                    <a:pt x="145" y="15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5" y="10"/>
                    <a:pt x="132" y="9"/>
                    <a:pt x="12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9"/>
                    <a:pt x="113" y="10"/>
                    <a:pt x="110" y="11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0" y="17"/>
                    <a:pt x="97" y="20"/>
                    <a:pt x="95" y="23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3"/>
                    <a:pt x="89" y="36"/>
                    <a:pt x="88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52"/>
                    <a:pt x="90" y="55"/>
                    <a:pt x="91" y="58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7" y="68"/>
                    <a:pt x="100" y="71"/>
                    <a:pt x="103" y="73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3" y="78"/>
                    <a:pt x="116" y="79"/>
                    <a:pt x="120" y="80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2" y="79"/>
                    <a:pt x="135" y="78"/>
                    <a:pt x="138" y="77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8" y="71"/>
                    <a:pt x="151" y="68"/>
                    <a:pt x="153" y="65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8" y="55"/>
                    <a:pt x="159" y="52"/>
                    <a:pt x="160" y="48"/>
                  </a:cubicBezTo>
                  <a:lnTo>
                    <a:pt x="168" y="48"/>
                  </a:lnTo>
                  <a:close/>
                  <a:moveTo>
                    <a:pt x="124" y="72"/>
                  </a:moveTo>
                  <a:cubicBezTo>
                    <a:pt x="109" y="72"/>
                    <a:pt x="96" y="59"/>
                    <a:pt x="96" y="44"/>
                  </a:cubicBezTo>
                  <a:cubicBezTo>
                    <a:pt x="96" y="29"/>
                    <a:pt x="109" y="16"/>
                    <a:pt x="124" y="16"/>
                  </a:cubicBezTo>
                  <a:cubicBezTo>
                    <a:pt x="139" y="16"/>
                    <a:pt x="152" y="29"/>
                    <a:pt x="152" y="44"/>
                  </a:cubicBezTo>
                  <a:cubicBezTo>
                    <a:pt x="152" y="59"/>
                    <a:pt x="139" y="72"/>
                    <a:pt x="124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7" name="Grupa 16"/>
          <p:cNvGrpSpPr/>
          <p:nvPr/>
        </p:nvGrpSpPr>
        <p:grpSpPr>
          <a:xfrm>
            <a:off x="4546855" y="3765274"/>
            <a:ext cx="633413" cy="633413"/>
            <a:chOff x="3022854" y="3765273"/>
            <a:chExt cx="633413" cy="633413"/>
          </a:xfrm>
          <a:solidFill>
            <a:schemeClr val="tx2"/>
          </a:solidFill>
        </p:grpSpPr>
        <p:sp>
          <p:nvSpPr>
            <p:cNvPr id="184" name="Freeform 566"/>
            <p:cNvSpPr>
              <a:spLocks noEditPoints="1"/>
            </p:cNvSpPr>
            <p:nvPr/>
          </p:nvSpPr>
          <p:spPr bwMode="auto">
            <a:xfrm>
              <a:off x="3022854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701"/>
            <p:cNvSpPr>
              <a:spLocks noEditPoints="1"/>
            </p:cNvSpPr>
            <p:nvPr/>
          </p:nvSpPr>
          <p:spPr bwMode="auto">
            <a:xfrm>
              <a:off x="3126009" y="3884717"/>
              <a:ext cx="428006" cy="393621"/>
            </a:xfrm>
            <a:custGeom>
              <a:avLst/>
              <a:gdLst>
                <a:gd name="T0" fmla="*/ 128 w 200"/>
                <a:gd name="T1" fmla="*/ 32 h 184"/>
                <a:gd name="T2" fmla="*/ 108 w 200"/>
                <a:gd name="T3" fmla="*/ 40 h 184"/>
                <a:gd name="T4" fmla="*/ 140 w 200"/>
                <a:gd name="T5" fmla="*/ 36 h 184"/>
                <a:gd name="T6" fmla="*/ 132 w 200"/>
                <a:gd name="T7" fmla="*/ 8 h 184"/>
                <a:gd name="T8" fmla="*/ 76 w 200"/>
                <a:gd name="T9" fmla="*/ 0 h 184"/>
                <a:gd name="T10" fmla="*/ 8 w 200"/>
                <a:gd name="T11" fmla="*/ 76 h 184"/>
                <a:gd name="T12" fmla="*/ 192 w 200"/>
                <a:gd name="T13" fmla="*/ 108 h 184"/>
                <a:gd name="T14" fmla="*/ 72 w 200"/>
                <a:gd name="T15" fmla="*/ 152 h 184"/>
                <a:gd name="T16" fmla="*/ 92 w 200"/>
                <a:gd name="T17" fmla="*/ 144 h 184"/>
                <a:gd name="T18" fmla="*/ 60 w 200"/>
                <a:gd name="T19" fmla="*/ 148 h 184"/>
                <a:gd name="T20" fmla="*/ 68 w 200"/>
                <a:gd name="T21" fmla="*/ 176 h 184"/>
                <a:gd name="T22" fmla="*/ 124 w 200"/>
                <a:gd name="T23" fmla="*/ 184 h 184"/>
                <a:gd name="T24" fmla="*/ 192 w 200"/>
                <a:gd name="T25" fmla="*/ 108 h 184"/>
                <a:gd name="T26" fmla="*/ 96 w 200"/>
                <a:gd name="T27" fmla="*/ 80 h 184"/>
                <a:gd name="T28" fmla="*/ 16 w 200"/>
                <a:gd name="T29" fmla="*/ 80 h 184"/>
                <a:gd name="T30" fmla="*/ 56 w 200"/>
                <a:gd name="T31" fmla="*/ 136 h 184"/>
                <a:gd name="T32" fmla="*/ 56 w 200"/>
                <a:gd name="T33" fmla="*/ 48 h 184"/>
                <a:gd name="T34" fmla="*/ 56 w 200"/>
                <a:gd name="T35" fmla="*/ 56 h 184"/>
                <a:gd name="T36" fmla="*/ 56 w 200"/>
                <a:gd name="T37" fmla="*/ 48 h 184"/>
                <a:gd name="T38" fmla="*/ 24 w 200"/>
                <a:gd name="T39" fmla="*/ 96 h 184"/>
                <a:gd name="T40" fmla="*/ 88 w 200"/>
                <a:gd name="T41" fmla="*/ 96 h 184"/>
                <a:gd name="T42" fmla="*/ 64 w 200"/>
                <a:gd name="T43" fmla="*/ 92 h 184"/>
                <a:gd name="T44" fmla="*/ 60 w 200"/>
                <a:gd name="T45" fmla="*/ 84 h 184"/>
                <a:gd name="T46" fmla="*/ 72 w 200"/>
                <a:gd name="T47" fmla="*/ 76 h 184"/>
                <a:gd name="T48" fmla="*/ 60 w 200"/>
                <a:gd name="T49" fmla="*/ 68 h 184"/>
                <a:gd name="T50" fmla="*/ 52 w 200"/>
                <a:gd name="T51" fmla="*/ 76 h 184"/>
                <a:gd name="T52" fmla="*/ 36 w 200"/>
                <a:gd name="T53" fmla="*/ 88 h 184"/>
                <a:gd name="T54" fmla="*/ 52 w 200"/>
                <a:gd name="T55" fmla="*/ 100 h 184"/>
                <a:gd name="T56" fmla="*/ 40 w 200"/>
                <a:gd name="T57" fmla="*/ 108 h 184"/>
                <a:gd name="T58" fmla="*/ 52 w 200"/>
                <a:gd name="T59" fmla="*/ 116 h 184"/>
                <a:gd name="T60" fmla="*/ 60 w 200"/>
                <a:gd name="T61" fmla="*/ 124 h 184"/>
                <a:gd name="T62" fmla="*/ 64 w 200"/>
                <a:gd name="T63" fmla="*/ 116 h 184"/>
                <a:gd name="T64" fmla="*/ 64 w 200"/>
                <a:gd name="T65" fmla="*/ 92 h 184"/>
                <a:gd name="T66" fmla="*/ 48 w 200"/>
                <a:gd name="T67" fmla="*/ 92 h 184"/>
                <a:gd name="T68" fmla="*/ 48 w 200"/>
                <a:gd name="T69" fmla="*/ 84 h 184"/>
                <a:gd name="T70" fmla="*/ 52 w 200"/>
                <a:gd name="T71" fmla="*/ 92 h 184"/>
                <a:gd name="T72" fmla="*/ 60 w 200"/>
                <a:gd name="T73" fmla="*/ 108 h 184"/>
                <a:gd name="T74" fmla="*/ 64 w 200"/>
                <a:gd name="T75" fmla="*/ 100 h 184"/>
                <a:gd name="T76" fmla="*/ 64 w 200"/>
                <a:gd name="T77" fmla="*/ 108 h 184"/>
                <a:gd name="T78" fmla="*/ 112 w 200"/>
                <a:gd name="T79" fmla="*/ 116 h 184"/>
                <a:gd name="T80" fmla="*/ 172 w 200"/>
                <a:gd name="T81" fmla="*/ 128 h 184"/>
                <a:gd name="T82" fmla="*/ 184 w 200"/>
                <a:gd name="T83" fmla="*/ 68 h 184"/>
                <a:gd name="T84" fmla="*/ 124 w 200"/>
                <a:gd name="T85" fmla="*/ 56 h 184"/>
                <a:gd name="T86" fmla="*/ 160 w 200"/>
                <a:gd name="T87" fmla="*/ 64 h 184"/>
                <a:gd name="T88" fmla="*/ 176 w 200"/>
                <a:gd name="T89" fmla="*/ 68 h 184"/>
                <a:gd name="T90" fmla="*/ 172 w 200"/>
                <a:gd name="T91" fmla="*/ 72 h 184"/>
                <a:gd name="T92" fmla="*/ 160 w 200"/>
                <a:gd name="T93" fmla="*/ 64 h 184"/>
                <a:gd name="T94" fmla="*/ 152 w 200"/>
                <a:gd name="T95" fmla="*/ 64 h 184"/>
                <a:gd name="T96" fmla="*/ 144 w 200"/>
                <a:gd name="T97" fmla="*/ 72 h 184"/>
                <a:gd name="T98" fmla="*/ 144 w 200"/>
                <a:gd name="T99" fmla="*/ 80 h 184"/>
                <a:gd name="T100" fmla="*/ 152 w 200"/>
                <a:gd name="T101" fmla="*/ 96 h 184"/>
                <a:gd name="T102" fmla="*/ 144 w 200"/>
                <a:gd name="T103" fmla="*/ 80 h 184"/>
                <a:gd name="T104" fmla="*/ 156 w 200"/>
                <a:gd name="T105" fmla="*/ 104 h 184"/>
                <a:gd name="T106" fmla="*/ 160 w 200"/>
                <a:gd name="T107" fmla="*/ 80 h 184"/>
                <a:gd name="T108" fmla="*/ 176 w 200"/>
                <a:gd name="T109" fmla="*/ 84 h 184"/>
                <a:gd name="T110" fmla="*/ 172 w 200"/>
                <a:gd name="T111" fmla="*/ 120 h 184"/>
                <a:gd name="T112" fmla="*/ 120 w 200"/>
                <a:gd name="T113" fmla="*/ 116 h 184"/>
                <a:gd name="T114" fmla="*/ 124 w 200"/>
                <a:gd name="T115" fmla="*/ 80 h 184"/>
                <a:gd name="T116" fmla="*/ 136 w 200"/>
                <a:gd name="T117" fmla="*/ 100 h 184"/>
                <a:gd name="T118" fmla="*/ 136 w 200"/>
                <a:gd name="T119" fmla="*/ 72 h 184"/>
                <a:gd name="T120" fmla="*/ 120 w 200"/>
                <a:gd name="T121" fmla="*/ 73 h 184"/>
                <a:gd name="T122" fmla="*/ 124 w 200"/>
                <a:gd name="T123" fmla="*/ 64 h 184"/>
                <a:gd name="T124" fmla="*/ 136 w 200"/>
                <a:gd name="T125" fmla="*/ 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84">
                  <a:moveTo>
                    <a:pt x="76" y="8"/>
                  </a:moveTo>
                  <a:cubicBezTo>
                    <a:pt x="96" y="8"/>
                    <a:pt x="115" y="17"/>
                    <a:pt x="12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8" y="40"/>
                    <a:pt x="140" y="38"/>
                    <a:pt x="140" y="36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18" y="9"/>
                    <a:pt x="98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39"/>
                    <a:pt x="39" y="8"/>
                    <a:pt x="76" y="8"/>
                  </a:cubicBezTo>
                  <a:close/>
                  <a:moveTo>
                    <a:pt x="192" y="108"/>
                  </a:moveTo>
                  <a:cubicBezTo>
                    <a:pt x="192" y="145"/>
                    <a:pt x="161" y="176"/>
                    <a:pt x="124" y="176"/>
                  </a:cubicBezTo>
                  <a:cubicBezTo>
                    <a:pt x="104" y="176"/>
                    <a:pt x="85" y="167"/>
                    <a:pt x="7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2" y="144"/>
                    <a:pt x="60" y="146"/>
                    <a:pt x="60" y="148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82" y="175"/>
                    <a:pt x="102" y="184"/>
                    <a:pt x="124" y="184"/>
                  </a:cubicBezTo>
                  <a:cubicBezTo>
                    <a:pt x="166" y="184"/>
                    <a:pt x="200" y="150"/>
                    <a:pt x="200" y="108"/>
                  </a:cubicBezTo>
                  <a:lnTo>
                    <a:pt x="192" y="108"/>
                  </a:lnTo>
                  <a:close/>
                  <a:moveTo>
                    <a:pt x="96" y="96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58"/>
                    <a:pt x="78" y="40"/>
                    <a:pt x="56" y="40"/>
                  </a:cubicBezTo>
                  <a:cubicBezTo>
                    <a:pt x="34" y="40"/>
                    <a:pt x="16" y="58"/>
                    <a:pt x="16" y="8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8"/>
                    <a:pt x="34" y="136"/>
                    <a:pt x="56" y="136"/>
                  </a:cubicBezTo>
                  <a:cubicBezTo>
                    <a:pt x="78" y="136"/>
                    <a:pt x="96" y="118"/>
                    <a:pt x="96" y="96"/>
                  </a:cubicBezTo>
                  <a:close/>
                  <a:moveTo>
                    <a:pt x="56" y="48"/>
                  </a:moveTo>
                  <a:cubicBezTo>
                    <a:pt x="70" y="48"/>
                    <a:pt x="82" y="57"/>
                    <a:pt x="86" y="70"/>
                  </a:cubicBezTo>
                  <a:cubicBezTo>
                    <a:pt x="79" y="61"/>
                    <a:pt x="68" y="56"/>
                    <a:pt x="56" y="56"/>
                  </a:cubicBezTo>
                  <a:cubicBezTo>
                    <a:pt x="44" y="56"/>
                    <a:pt x="33" y="61"/>
                    <a:pt x="26" y="70"/>
                  </a:cubicBezTo>
                  <a:cubicBezTo>
                    <a:pt x="30" y="57"/>
                    <a:pt x="42" y="48"/>
                    <a:pt x="56" y="48"/>
                  </a:cubicBezTo>
                  <a:close/>
                  <a:moveTo>
                    <a:pt x="56" y="128"/>
                  </a:moveTo>
                  <a:cubicBezTo>
                    <a:pt x="38" y="128"/>
                    <a:pt x="24" y="114"/>
                    <a:pt x="24" y="96"/>
                  </a:cubicBezTo>
                  <a:cubicBezTo>
                    <a:pt x="24" y="78"/>
                    <a:pt x="38" y="64"/>
                    <a:pt x="56" y="64"/>
                  </a:cubicBezTo>
                  <a:cubicBezTo>
                    <a:pt x="74" y="64"/>
                    <a:pt x="88" y="78"/>
                    <a:pt x="88" y="96"/>
                  </a:cubicBezTo>
                  <a:cubicBezTo>
                    <a:pt x="88" y="114"/>
                    <a:pt x="74" y="128"/>
                    <a:pt x="56" y="128"/>
                  </a:cubicBezTo>
                  <a:close/>
                  <a:moveTo>
                    <a:pt x="64" y="92"/>
                  </a:moveTo>
                  <a:cubicBezTo>
                    <a:pt x="60" y="92"/>
                    <a:pt x="60" y="92"/>
                    <a:pt x="60" y="92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1" y="76"/>
                    <a:pt x="36" y="81"/>
                    <a:pt x="36" y="88"/>
                  </a:cubicBezTo>
                  <a:cubicBezTo>
                    <a:pt x="36" y="95"/>
                    <a:pt x="41" y="100"/>
                    <a:pt x="48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71" y="116"/>
                    <a:pt x="76" y="111"/>
                    <a:pt x="76" y="104"/>
                  </a:cubicBezTo>
                  <a:cubicBezTo>
                    <a:pt x="76" y="97"/>
                    <a:pt x="71" y="92"/>
                    <a:pt x="64" y="92"/>
                  </a:cubicBezTo>
                  <a:close/>
                  <a:moveTo>
                    <a:pt x="52" y="92"/>
                  </a:moveTo>
                  <a:cubicBezTo>
                    <a:pt x="48" y="92"/>
                    <a:pt x="48" y="92"/>
                    <a:pt x="48" y="92"/>
                  </a:cubicBezTo>
                  <a:cubicBezTo>
                    <a:pt x="46" y="92"/>
                    <a:pt x="44" y="90"/>
                    <a:pt x="44" y="88"/>
                  </a:cubicBezTo>
                  <a:cubicBezTo>
                    <a:pt x="44" y="86"/>
                    <a:pt x="46" y="84"/>
                    <a:pt x="48" y="84"/>
                  </a:cubicBezTo>
                  <a:cubicBezTo>
                    <a:pt x="52" y="84"/>
                    <a:pt x="52" y="84"/>
                    <a:pt x="52" y="84"/>
                  </a:cubicBezTo>
                  <a:lnTo>
                    <a:pt x="52" y="92"/>
                  </a:lnTo>
                  <a:close/>
                  <a:moveTo>
                    <a:pt x="64" y="108"/>
                  </a:moveTo>
                  <a:cubicBezTo>
                    <a:pt x="60" y="108"/>
                    <a:pt x="60" y="108"/>
                    <a:pt x="60" y="10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6" y="100"/>
                    <a:pt x="68" y="102"/>
                    <a:pt x="68" y="104"/>
                  </a:cubicBezTo>
                  <a:cubicBezTo>
                    <a:pt x="68" y="106"/>
                    <a:pt x="66" y="108"/>
                    <a:pt x="64" y="108"/>
                  </a:cubicBezTo>
                  <a:close/>
                  <a:moveTo>
                    <a:pt x="112" y="68"/>
                  </a:moveTo>
                  <a:cubicBezTo>
                    <a:pt x="112" y="116"/>
                    <a:pt x="112" y="116"/>
                    <a:pt x="112" y="116"/>
                  </a:cubicBezTo>
                  <a:cubicBezTo>
                    <a:pt x="112" y="123"/>
                    <a:pt x="117" y="128"/>
                    <a:pt x="124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9" y="128"/>
                    <a:pt x="184" y="123"/>
                    <a:pt x="184" y="116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1"/>
                    <a:pt x="179" y="56"/>
                    <a:pt x="172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17" y="56"/>
                    <a:pt x="112" y="61"/>
                    <a:pt x="112" y="68"/>
                  </a:cubicBezTo>
                  <a:close/>
                  <a:moveTo>
                    <a:pt x="160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4" y="64"/>
                    <a:pt x="176" y="66"/>
                    <a:pt x="176" y="68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2"/>
                    <a:pt x="173" y="72"/>
                    <a:pt x="172" y="72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60" y="64"/>
                  </a:lnTo>
                  <a:close/>
                  <a:moveTo>
                    <a:pt x="144" y="64"/>
                  </a:moveTo>
                  <a:cubicBezTo>
                    <a:pt x="152" y="64"/>
                    <a:pt x="152" y="64"/>
                    <a:pt x="152" y="64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44" y="72"/>
                    <a:pt x="144" y="72"/>
                    <a:pt x="144" y="72"/>
                  </a:cubicBezTo>
                  <a:lnTo>
                    <a:pt x="144" y="64"/>
                  </a:lnTo>
                  <a:close/>
                  <a:moveTo>
                    <a:pt x="144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144" y="80"/>
                  </a:lnTo>
                  <a:close/>
                  <a:moveTo>
                    <a:pt x="140" y="10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8" y="104"/>
                    <a:pt x="160" y="102"/>
                    <a:pt x="160" y="10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6" y="82"/>
                    <a:pt x="176" y="84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76" y="118"/>
                    <a:pt x="174" y="120"/>
                    <a:pt x="172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2" y="120"/>
                    <a:pt x="120" y="118"/>
                    <a:pt x="120" y="116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2"/>
                    <a:pt x="122" y="80"/>
                    <a:pt x="12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2"/>
                    <a:pt x="138" y="104"/>
                    <a:pt x="140" y="104"/>
                  </a:cubicBezTo>
                  <a:close/>
                  <a:moveTo>
                    <a:pt x="136" y="72"/>
                  </a:moveTo>
                  <a:cubicBezTo>
                    <a:pt x="124" y="72"/>
                    <a:pt x="124" y="72"/>
                    <a:pt x="124" y="72"/>
                  </a:cubicBezTo>
                  <a:cubicBezTo>
                    <a:pt x="123" y="72"/>
                    <a:pt x="121" y="72"/>
                    <a:pt x="120" y="73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6"/>
                    <a:pt x="122" y="64"/>
                    <a:pt x="124" y="64"/>
                  </a:cubicBezTo>
                  <a:cubicBezTo>
                    <a:pt x="136" y="64"/>
                    <a:pt x="136" y="64"/>
                    <a:pt x="136" y="64"/>
                  </a:cubicBezTo>
                  <a:lnTo>
                    <a:pt x="136" y="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2082880" y="3765274"/>
            <a:ext cx="633413" cy="633413"/>
            <a:chOff x="558879" y="3765273"/>
            <a:chExt cx="633413" cy="633413"/>
          </a:xfrm>
          <a:solidFill>
            <a:schemeClr val="tx2"/>
          </a:solidFill>
        </p:grpSpPr>
        <p:sp>
          <p:nvSpPr>
            <p:cNvPr id="181" name="Freeform 552"/>
            <p:cNvSpPr>
              <a:spLocks noEditPoints="1"/>
            </p:cNvSpPr>
            <p:nvPr/>
          </p:nvSpPr>
          <p:spPr bwMode="auto">
            <a:xfrm>
              <a:off x="558879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Freeform 709"/>
            <p:cNvSpPr>
              <a:spLocks noEditPoints="1"/>
            </p:cNvSpPr>
            <p:nvPr/>
          </p:nvSpPr>
          <p:spPr bwMode="auto">
            <a:xfrm>
              <a:off x="695515" y="3936294"/>
              <a:ext cx="359235" cy="308562"/>
            </a:xfrm>
            <a:custGeom>
              <a:avLst/>
              <a:gdLst>
                <a:gd name="T0" fmla="*/ 48 w 168"/>
                <a:gd name="T1" fmla="*/ 68 h 144"/>
                <a:gd name="T2" fmla="*/ 120 w 168"/>
                <a:gd name="T3" fmla="*/ 68 h 144"/>
                <a:gd name="T4" fmla="*/ 112 w 168"/>
                <a:gd name="T5" fmla="*/ 72 h 144"/>
                <a:gd name="T6" fmla="*/ 101 w 168"/>
                <a:gd name="T7" fmla="*/ 79 h 144"/>
                <a:gd name="T8" fmla="*/ 101 w 168"/>
                <a:gd name="T9" fmla="*/ 90 h 144"/>
                <a:gd name="T10" fmla="*/ 88 w 168"/>
                <a:gd name="T11" fmla="*/ 88 h 144"/>
                <a:gd name="T12" fmla="*/ 80 w 168"/>
                <a:gd name="T13" fmla="*/ 96 h 144"/>
                <a:gd name="T14" fmla="*/ 73 w 168"/>
                <a:gd name="T15" fmla="*/ 85 h 144"/>
                <a:gd name="T16" fmla="*/ 62 w 168"/>
                <a:gd name="T17" fmla="*/ 85 h 144"/>
                <a:gd name="T18" fmla="*/ 64 w 168"/>
                <a:gd name="T19" fmla="*/ 72 h 144"/>
                <a:gd name="T20" fmla="*/ 56 w 168"/>
                <a:gd name="T21" fmla="*/ 64 h 144"/>
                <a:gd name="T22" fmla="*/ 67 w 168"/>
                <a:gd name="T23" fmla="*/ 57 h 144"/>
                <a:gd name="T24" fmla="*/ 67 w 168"/>
                <a:gd name="T25" fmla="*/ 46 h 144"/>
                <a:gd name="T26" fmla="*/ 80 w 168"/>
                <a:gd name="T27" fmla="*/ 48 h 144"/>
                <a:gd name="T28" fmla="*/ 88 w 168"/>
                <a:gd name="T29" fmla="*/ 40 h 144"/>
                <a:gd name="T30" fmla="*/ 95 w 168"/>
                <a:gd name="T31" fmla="*/ 51 h 144"/>
                <a:gd name="T32" fmla="*/ 106 w 168"/>
                <a:gd name="T33" fmla="*/ 51 h 144"/>
                <a:gd name="T34" fmla="*/ 104 w 168"/>
                <a:gd name="T35" fmla="*/ 64 h 144"/>
                <a:gd name="T36" fmla="*/ 112 w 168"/>
                <a:gd name="T37" fmla="*/ 72 h 144"/>
                <a:gd name="T38" fmla="*/ 68 w 168"/>
                <a:gd name="T39" fmla="*/ 68 h 144"/>
                <a:gd name="T40" fmla="*/ 100 w 168"/>
                <a:gd name="T41" fmla="*/ 68 h 144"/>
                <a:gd name="T42" fmla="*/ 84 w 168"/>
                <a:gd name="T43" fmla="*/ 76 h 144"/>
                <a:gd name="T44" fmla="*/ 84 w 168"/>
                <a:gd name="T45" fmla="*/ 60 h 144"/>
                <a:gd name="T46" fmla="*/ 84 w 168"/>
                <a:gd name="T47" fmla="*/ 76 h 144"/>
                <a:gd name="T48" fmla="*/ 12 w 168"/>
                <a:gd name="T49" fmla="*/ 0 h 144"/>
                <a:gd name="T50" fmla="*/ 0 w 168"/>
                <a:gd name="T51" fmla="*/ 124 h 144"/>
                <a:gd name="T52" fmla="*/ 16 w 168"/>
                <a:gd name="T53" fmla="*/ 136 h 144"/>
                <a:gd name="T54" fmla="*/ 24 w 168"/>
                <a:gd name="T55" fmla="*/ 144 h 144"/>
                <a:gd name="T56" fmla="*/ 40 w 168"/>
                <a:gd name="T57" fmla="*/ 136 h 144"/>
                <a:gd name="T58" fmla="*/ 48 w 168"/>
                <a:gd name="T59" fmla="*/ 144 h 144"/>
                <a:gd name="T60" fmla="*/ 120 w 168"/>
                <a:gd name="T61" fmla="*/ 136 h 144"/>
                <a:gd name="T62" fmla="*/ 128 w 168"/>
                <a:gd name="T63" fmla="*/ 144 h 144"/>
                <a:gd name="T64" fmla="*/ 144 w 168"/>
                <a:gd name="T65" fmla="*/ 136 h 144"/>
                <a:gd name="T66" fmla="*/ 152 w 168"/>
                <a:gd name="T67" fmla="*/ 144 h 144"/>
                <a:gd name="T68" fmla="*/ 156 w 168"/>
                <a:gd name="T69" fmla="*/ 136 h 144"/>
                <a:gd name="T70" fmla="*/ 168 w 168"/>
                <a:gd name="T71" fmla="*/ 12 h 144"/>
                <a:gd name="T72" fmla="*/ 160 w 168"/>
                <a:gd name="T73" fmla="*/ 80 h 144"/>
                <a:gd name="T74" fmla="*/ 152 w 168"/>
                <a:gd name="T75" fmla="*/ 56 h 144"/>
                <a:gd name="T76" fmla="*/ 160 w 168"/>
                <a:gd name="T77" fmla="*/ 80 h 144"/>
                <a:gd name="T78" fmla="*/ 136 w 168"/>
                <a:gd name="T79" fmla="*/ 48 h 144"/>
                <a:gd name="T80" fmla="*/ 144 w 168"/>
                <a:gd name="T81" fmla="*/ 56 h 144"/>
                <a:gd name="T82" fmla="*/ 136 w 168"/>
                <a:gd name="T83" fmla="*/ 80 h 144"/>
                <a:gd name="T84" fmla="*/ 160 w 168"/>
                <a:gd name="T85" fmla="*/ 88 h 144"/>
                <a:gd name="T86" fmla="*/ 136 w 168"/>
                <a:gd name="T87" fmla="*/ 96 h 144"/>
                <a:gd name="T88" fmla="*/ 144 w 168"/>
                <a:gd name="T89" fmla="*/ 104 h 144"/>
                <a:gd name="T90" fmla="*/ 32 w 168"/>
                <a:gd name="T91" fmla="*/ 112 h 144"/>
                <a:gd name="T92" fmla="*/ 24 w 168"/>
                <a:gd name="T93" fmla="*/ 32 h 144"/>
                <a:gd name="T94" fmla="*/ 136 w 168"/>
                <a:gd name="T95" fmla="*/ 24 h 144"/>
                <a:gd name="T96" fmla="*/ 136 w 168"/>
                <a:gd name="T97" fmla="*/ 32 h 144"/>
                <a:gd name="T98" fmla="*/ 160 w 168"/>
                <a:gd name="T99" fmla="*/ 40 h 144"/>
                <a:gd name="T100" fmla="*/ 160 w 168"/>
                <a:gd name="T101" fmla="*/ 32 h 144"/>
                <a:gd name="T102" fmla="*/ 136 w 168"/>
                <a:gd name="T103" fmla="*/ 16 h 144"/>
                <a:gd name="T104" fmla="*/ 16 w 168"/>
                <a:gd name="T105" fmla="*/ 32 h 144"/>
                <a:gd name="T106" fmla="*/ 32 w 168"/>
                <a:gd name="T107" fmla="*/ 120 h 144"/>
                <a:gd name="T108" fmla="*/ 152 w 168"/>
                <a:gd name="T109" fmla="*/ 104 h 144"/>
                <a:gd name="T110" fmla="*/ 160 w 168"/>
                <a:gd name="T111" fmla="*/ 124 h 144"/>
                <a:gd name="T112" fmla="*/ 12 w 168"/>
                <a:gd name="T113" fmla="*/ 128 h 144"/>
                <a:gd name="T114" fmla="*/ 8 w 168"/>
                <a:gd name="T115" fmla="*/ 12 h 144"/>
                <a:gd name="T116" fmla="*/ 156 w 168"/>
                <a:gd name="T117" fmla="*/ 8 h 144"/>
                <a:gd name="T118" fmla="*/ 160 w 168"/>
                <a:gd name="T119" fmla="*/ 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14"/>
          <p:cNvGrpSpPr/>
          <p:nvPr/>
        </p:nvGrpSpPr>
        <p:grpSpPr>
          <a:xfrm>
            <a:off x="6190108" y="3765274"/>
            <a:ext cx="633413" cy="633413"/>
            <a:chOff x="4666107" y="3765273"/>
            <a:chExt cx="633413" cy="633413"/>
          </a:xfrm>
          <a:solidFill>
            <a:schemeClr val="tx2"/>
          </a:solidFill>
        </p:grpSpPr>
        <p:sp>
          <p:nvSpPr>
            <p:cNvPr id="171" name="Freeform 638"/>
            <p:cNvSpPr>
              <a:spLocks noEditPoints="1"/>
            </p:cNvSpPr>
            <p:nvPr/>
          </p:nvSpPr>
          <p:spPr bwMode="auto">
            <a:xfrm>
              <a:off x="4666107" y="3765273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720"/>
            <p:cNvSpPr>
              <a:spLocks noEditPoints="1"/>
            </p:cNvSpPr>
            <p:nvPr/>
          </p:nvSpPr>
          <p:spPr bwMode="auto">
            <a:xfrm>
              <a:off x="4802743" y="3882907"/>
              <a:ext cx="359235" cy="387287"/>
            </a:xfrm>
            <a:custGeom>
              <a:avLst/>
              <a:gdLst>
                <a:gd name="T0" fmla="*/ 104 w 168"/>
                <a:gd name="T1" fmla="*/ 89 h 181"/>
                <a:gd name="T2" fmla="*/ 76 w 168"/>
                <a:gd name="T3" fmla="*/ 61 h 181"/>
                <a:gd name="T4" fmla="*/ 76 w 168"/>
                <a:gd name="T5" fmla="*/ 93 h 181"/>
                <a:gd name="T6" fmla="*/ 96 w 168"/>
                <a:gd name="T7" fmla="*/ 85 h 181"/>
                <a:gd name="T8" fmla="*/ 76 w 168"/>
                <a:gd name="T9" fmla="*/ 141 h 181"/>
                <a:gd name="T10" fmla="*/ 104 w 168"/>
                <a:gd name="T11" fmla="*/ 113 h 181"/>
                <a:gd name="T12" fmla="*/ 72 w 168"/>
                <a:gd name="T13" fmla="*/ 113 h 181"/>
                <a:gd name="T14" fmla="*/ 80 w 168"/>
                <a:gd name="T15" fmla="*/ 117 h 181"/>
                <a:gd name="T16" fmla="*/ 80 w 168"/>
                <a:gd name="T17" fmla="*/ 133 h 181"/>
                <a:gd name="T18" fmla="*/ 36 w 168"/>
                <a:gd name="T19" fmla="*/ 61 h 181"/>
                <a:gd name="T20" fmla="*/ 36 w 168"/>
                <a:gd name="T21" fmla="*/ 93 h 181"/>
                <a:gd name="T22" fmla="*/ 64 w 168"/>
                <a:gd name="T23" fmla="*/ 65 h 181"/>
                <a:gd name="T24" fmla="*/ 40 w 168"/>
                <a:gd name="T25" fmla="*/ 85 h 181"/>
                <a:gd name="T26" fmla="*/ 56 w 168"/>
                <a:gd name="T27" fmla="*/ 85 h 181"/>
                <a:gd name="T28" fmla="*/ 132 w 168"/>
                <a:gd name="T29" fmla="*/ 109 h 181"/>
                <a:gd name="T30" fmla="*/ 120 w 168"/>
                <a:gd name="T31" fmla="*/ 157 h 181"/>
                <a:gd name="T32" fmla="*/ 134 w 168"/>
                <a:gd name="T33" fmla="*/ 57 h 181"/>
                <a:gd name="T34" fmla="*/ 120 w 168"/>
                <a:gd name="T35" fmla="*/ 33 h 181"/>
                <a:gd name="T36" fmla="*/ 100 w 168"/>
                <a:gd name="T37" fmla="*/ 1 h 181"/>
                <a:gd name="T38" fmla="*/ 75 w 168"/>
                <a:gd name="T39" fmla="*/ 3 h 181"/>
                <a:gd name="T40" fmla="*/ 0 w 168"/>
                <a:gd name="T41" fmla="*/ 48 h 181"/>
                <a:gd name="T42" fmla="*/ 12 w 168"/>
                <a:gd name="T43" fmla="*/ 62 h 181"/>
                <a:gd name="T44" fmla="*/ 0 w 168"/>
                <a:gd name="T45" fmla="*/ 177 h 181"/>
                <a:gd name="T46" fmla="*/ 20 w 168"/>
                <a:gd name="T47" fmla="*/ 165 h 181"/>
                <a:gd name="T48" fmla="*/ 144 w 168"/>
                <a:gd name="T49" fmla="*/ 177 h 181"/>
                <a:gd name="T50" fmla="*/ 136 w 168"/>
                <a:gd name="T51" fmla="*/ 157 h 181"/>
                <a:gd name="T52" fmla="*/ 152 w 168"/>
                <a:gd name="T53" fmla="*/ 125 h 181"/>
                <a:gd name="T54" fmla="*/ 144 w 168"/>
                <a:gd name="T55" fmla="*/ 145 h 181"/>
                <a:gd name="T56" fmla="*/ 168 w 168"/>
                <a:gd name="T57" fmla="*/ 145 h 181"/>
                <a:gd name="T58" fmla="*/ 160 w 168"/>
                <a:gd name="T59" fmla="*/ 125 h 181"/>
                <a:gd name="T60" fmla="*/ 100 w 168"/>
                <a:gd name="T61" fmla="*/ 9 h 181"/>
                <a:gd name="T62" fmla="*/ 100 w 168"/>
                <a:gd name="T63" fmla="*/ 20 h 181"/>
                <a:gd name="T64" fmla="*/ 11 w 168"/>
                <a:gd name="T65" fmla="*/ 54 h 181"/>
                <a:gd name="T66" fmla="*/ 10 w 168"/>
                <a:gd name="T67" fmla="*/ 47 h 181"/>
                <a:gd name="T68" fmla="*/ 70 w 168"/>
                <a:gd name="T69" fmla="*/ 10 h 181"/>
                <a:gd name="T70" fmla="*/ 127 w 168"/>
                <a:gd name="T71" fmla="*/ 53 h 181"/>
                <a:gd name="T72" fmla="*/ 66 w 168"/>
                <a:gd name="T73" fmla="*/ 19 h 181"/>
                <a:gd name="T74" fmla="*/ 40 w 168"/>
                <a:gd name="T75" fmla="*/ 157 h 181"/>
                <a:gd name="T76" fmla="*/ 56 w 168"/>
                <a:gd name="T77" fmla="*/ 157 h 181"/>
                <a:gd name="T78" fmla="*/ 64 w 168"/>
                <a:gd name="T79" fmla="*/ 113 h 181"/>
                <a:gd name="T80" fmla="*/ 32 w 168"/>
                <a:gd name="T81" fmla="*/ 113 h 181"/>
                <a:gd name="T82" fmla="*/ 24 w 168"/>
                <a:gd name="T83" fmla="*/ 57 h 181"/>
                <a:gd name="T84" fmla="*/ 112 w 168"/>
                <a:gd name="T85" fmla="*/ 157 h 181"/>
                <a:gd name="T86" fmla="*/ 152 w 168"/>
                <a:gd name="T87" fmla="*/ 1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81">
                  <a:moveTo>
                    <a:pt x="76" y="93"/>
                  </a:moveTo>
                  <a:cubicBezTo>
                    <a:pt x="100" y="93"/>
                    <a:pt x="100" y="93"/>
                    <a:pt x="100" y="93"/>
                  </a:cubicBezTo>
                  <a:cubicBezTo>
                    <a:pt x="102" y="93"/>
                    <a:pt x="104" y="91"/>
                    <a:pt x="104" y="89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3"/>
                    <a:pt x="102" y="61"/>
                    <a:pt x="100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4" y="61"/>
                    <a:pt x="72" y="63"/>
                    <a:pt x="72" y="65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1"/>
                    <a:pt x="74" y="93"/>
                    <a:pt x="76" y="93"/>
                  </a:cubicBezTo>
                  <a:close/>
                  <a:moveTo>
                    <a:pt x="80" y="69"/>
                  </a:moveTo>
                  <a:cubicBezTo>
                    <a:pt x="96" y="69"/>
                    <a:pt x="96" y="69"/>
                    <a:pt x="96" y="69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80" y="85"/>
                    <a:pt x="80" y="85"/>
                    <a:pt x="80" y="85"/>
                  </a:cubicBezTo>
                  <a:lnTo>
                    <a:pt x="80" y="69"/>
                  </a:lnTo>
                  <a:close/>
                  <a:moveTo>
                    <a:pt x="76" y="141"/>
                  </a:moveTo>
                  <a:cubicBezTo>
                    <a:pt x="100" y="141"/>
                    <a:pt x="100" y="141"/>
                    <a:pt x="100" y="141"/>
                  </a:cubicBezTo>
                  <a:cubicBezTo>
                    <a:pt x="102" y="141"/>
                    <a:pt x="104" y="139"/>
                    <a:pt x="104" y="137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1"/>
                    <a:pt x="102" y="109"/>
                    <a:pt x="100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1"/>
                    <a:pt x="72" y="113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9"/>
                    <a:pt x="74" y="141"/>
                    <a:pt x="76" y="141"/>
                  </a:cubicBezTo>
                  <a:close/>
                  <a:moveTo>
                    <a:pt x="80" y="117"/>
                  </a:moveTo>
                  <a:cubicBezTo>
                    <a:pt x="96" y="117"/>
                    <a:pt x="96" y="117"/>
                    <a:pt x="96" y="117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80" y="133"/>
                    <a:pt x="80" y="133"/>
                    <a:pt x="80" y="133"/>
                  </a:cubicBezTo>
                  <a:lnTo>
                    <a:pt x="80" y="117"/>
                  </a:lnTo>
                  <a:close/>
                  <a:moveTo>
                    <a:pt x="60" y="61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4" y="61"/>
                    <a:pt x="32" y="63"/>
                    <a:pt x="32" y="65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1"/>
                    <a:pt x="34" y="93"/>
                    <a:pt x="36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2" y="93"/>
                    <a:pt x="64" y="91"/>
                    <a:pt x="64" y="89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3"/>
                    <a:pt x="62" y="61"/>
                    <a:pt x="60" y="61"/>
                  </a:cubicBezTo>
                  <a:close/>
                  <a:moveTo>
                    <a:pt x="56" y="85"/>
                  </a:moveTo>
                  <a:cubicBezTo>
                    <a:pt x="40" y="85"/>
                    <a:pt x="40" y="85"/>
                    <a:pt x="40" y="85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56" y="69"/>
                    <a:pt x="56" y="69"/>
                    <a:pt x="56" y="69"/>
                  </a:cubicBezTo>
                  <a:lnTo>
                    <a:pt x="56" y="85"/>
                  </a:lnTo>
                  <a:close/>
                  <a:moveTo>
                    <a:pt x="168" y="117"/>
                  </a:moveTo>
                  <a:cubicBezTo>
                    <a:pt x="168" y="109"/>
                    <a:pt x="168" y="109"/>
                    <a:pt x="168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0" y="109"/>
                    <a:pt x="128" y="111"/>
                    <a:pt x="128" y="113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3" y="62"/>
                    <a:pt x="124" y="62"/>
                  </a:cubicBezTo>
                  <a:cubicBezTo>
                    <a:pt x="128" y="62"/>
                    <a:pt x="132" y="60"/>
                    <a:pt x="134" y="57"/>
                  </a:cubicBezTo>
                  <a:cubicBezTo>
                    <a:pt x="136" y="54"/>
                    <a:pt x="136" y="51"/>
                    <a:pt x="136" y="48"/>
                  </a:cubicBezTo>
                  <a:cubicBezTo>
                    <a:pt x="135" y="45"/>
                    <a:pt x="133" y="42"/>
                    <a:pt x="131" y="4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5"/>
                    <a:pt x="116" y="1"/>
                    <a:pt x="112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6" y="1"/>
                    <a:pt x="92" y="5"/>
                    <a:pt x="92" y="9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1" y="0"/>
                    <a:pt x="65" y="0"/>
                    <a:pt x="61" y="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42"/>
                    <a:pt x="1" y="45"/>
                    <a:pt x="0" y="48"/>
                  </a:cubicBezTo>
                  <a:cubicBezTo>
                    <a:pt x="0" y="51"/>
                    <a:pt x="0" y="54"/>
                    <a:pt x="2" y="57"/>
                  </a:cubicBezTo>
                  <a:cubicBezTo>
                    <a:pt x="4" y="60"/>
                    <a:pt x="7" y="61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3" y="62"/>
                    <a:pt x="15" y="62"/>
                    <a:pt x="16" y="62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7" y="159"/>
                    <a:pt x="0" y="167"/>
                    <a:pt x="0" y="177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0"/>
                    <a:pt x="13" y="165"/>
                    <a:pt x="20" y="165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9" y="165"/>
                    <a:pt x="144" y="170"/>
                    <a:pt x="144" y="17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4" y="179"/>
                    <a:pt x="146" y="181"/>
                    <a:pt x="148" y="181"/>
                  </a:cubicBezTo>
                  <a:cubicBezTo>
                    <a:pt x="150" y="181"/>
                    <a:pt x="152" y="179"/>
                    <a:pt x="152" y="177"/>
                  </a:cubicBezTo>
                  <a:cubicBezTo>
                    <a:pt x="152" y="167"/>
                    <a:pt x="145" y="159"/>
                    <a:pt x="136" y="15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6" y="125"/>
                    <a:pt x="144" y="127"/>
                    <a:pt x="144" y="129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4" y="147"/>
                    <a:pt x="146" y="149"/>
                    <a:pt x="148" y="149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6" y="149"/>
                    <a:pt x="168" y="147"/>
                    <a:pt x="168" y="145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27"/>
                    <a:pt x="166" y="125"/>
                    <a:pt x="164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17"/>
                    <a:pt x="160" y="117"/>
                    <a:pt x="160" y="117"/>
                  </a:cubicBezTo>
                  <a:lnTo>
                    <a:pt x="168" y="117"/>
                  </a:lnTo>
                  <a:close/>
                  <a:moveTo>
                    <a:pt x="100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00" y="20"/>
                    <a:pt x="100" y="20"/>
                    <a:pt x="100" y="20"/>
                  </a:cubicBezTo>
                  <a:lnTo>
                    <a:pt x="100" y="9"/>
                  </a:lnTo>
                  <a:close/>
                  <a:moveTo>
                    <a:pt x="14" y="54"/>
                  </a:moveTo>
                  <a:cubicBezTo>
                    <a:pt x="13" y="54"/>
                    <a:pt x="12" y="54"/>
                    <a:pt x="11" y="54"/>
                  </a:cubicBezTo>
                  <a:cubicBezTo>
                    <a:pt x="10" y="54"/>
                    <a:pt x="9" y="53"/>
                    <a:pt x="9" y="53"/>
                  </a:cubicBezTo>
                  <a:cubicBezTo>
                    <a:pt x="8" y="52"/>
                    <a:pt x="8" y="51"/>
                    <a:pt x="8" y="50"/>
                  </a:cubicBezTo>
                  <a:cubicBezTo>
                    <a:pt x="8" y="49"/>
                    <a:pt x="9" y="48"/>
                    <a:pt x="10" y="4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8" y="49"/>
                    <a:pt x="128" y="50"/>
                  </a:cubicBezTo>
                  <a:cubicBezTo>
                    <a:pt x="128" y="51"/>
                    <a:pt x="128" y="52"/>
                    <a:pt x="127" y="53"/>
                  </a:cubicBezTo>
                  <a:cubicBezTo>
                    <a:pt x="126" y="54"/>
                    <a:pt x="124" y="55"/>
                    <a:pt x="122" y="54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9" y="18"/>
                    <a:pt x="67" y="18"/>
                    <a:pt x="66" y="19"/>
                  </a:cubicBezTo>
                  <a:lnTo>
                    <a:pt x="14" y="54"/>
                  </a:lnTo>
                  <a:close/>
                  <a:moveTo>
                    <a:pt x="56" y="157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56" y="117"/>
                    <a:pt x="56" y="117"/>
                    <a:pt x="56" y="117"/>
                  </a:cubicBezTo>
                  <a:lnTo>
                    <a:pt x="56" y="157"/>
                  </a:lnTo>
                  <a:close/>
                  <a:moveTo>
                    <a:pt x="112" y="157"/>
                  </a:moveTo>
                  <a:cubicBezTo>
                    <a:pt x="64" y="157"/>
                    <a:pt x="64" y="157"/>
                    <a:pt x="64" y="157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1"/>
                    <a:pt x="62" y="109"/>
                    <a:pt x="60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4" y="109"/>
                    <a:pt x="32" y="111"/>
                    <a:pt x="32" y="113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112" y="57"/>
                    <a:pt x="112" y="57"/>
                    <a:pt x="112" y="57"/>
                  </a:cubicBezTo>
                  <a:lnTo>
                    <a:pt x="112" y="157"/>
                  </a:lnTo>
                  <a:close/>
                  <a:moveTo>
                    <a:pt x="160" y="141"/>
                  </a:moveTo>
                  <a:cubicBezTo>
                    <a:pt x="152" y="141"/>
                    <a:pt x="152" y="141"/>
                    <a:pt x="152" y="141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60" y="133"/>
                    <a:pt x="160" y="133"/>
                    <a:pt x="160" y="133"/>
                  </a:cubicBezTo>
                  <a:lnTo>
                    <a:pt x="160" y="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" name="Grupa 13"/>
          <p:cNvGrpSpPr/>
          <p:nvPr/>
        </p:nvGrpSpPr>
        <p:grpSpPr>
          <a:xfrm>
            <a:off x="7832456" y="4802685"/>
            <a:ext cx="633413" cy="633413"/>
            <a:chOff x="6308455" y="4802684"/>
            <a:chExt cx="633413" cy="633413"/>
          </a:xfrm>
          <a:solidFill>
            <a:schemeClr val="tx2"/>
          </a:solidFill>
        </p:grpSpPr>
        <p:sp>
          <p:nvSpPr>
            <p:cNvPr id="206" name="Freeform 634"/>
            <p:cNvSpPr>
              <a:spLocks noEditPoints="1"/>
            </p:cNvSpPr>
            <p:nvPr/>
          </p:nvSpPr>
          <p:spPr bwMode="auto">
            <a:xfrm>
              <a:off x="6308455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658"/>
            <p:cNvSpPr>
              <a:spLocks noEditPoints="1"/>
            </p:cNvSpPr>
            <p:nvPr/>
          </p:nvSpPr>
          <p:spPr bwMode="auto">
            <a:xfrm>
              <a:off x="6411611" y="4973705"/>
              <a:ext cx="428006" cy="308562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2082880" y="4802685"/>
            <a:ext cx="633413" cy="633413"/>
            <a:chOff x="558879" y="4802684"/>
            <a:chExt cx="633413" cy="633413"/>
          </a:xfrm>
          <a:solidFill>
            <a:schemeClr val="tx2"/>
          </a:solidFill>
        </p:grpSpPr>
        <p:sp>
          <p:nvSpPr>
            <p:cNvPr id="210" name="Freeform 594"/>
            <p:cNvSpPr>
              <a:spLocks noEditPoints="1"/>
            </p:cNvSpPr>
            <p:nvPr/>
          </p:nvSpPr>
          <p:spPr bwMode="auto">
            <a:xfrm>
              <a:off x="558879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Freeform 678"/>
            <p:cNvSpPr>
              <a:spLocks noEditPoints="1"/>
            </p:cNvSpPr>
            <p:nvPr/>
          </p:nvSpPr>
          <p:spPr bwMode="auto">
            <a:xfrm>
              <a:off x="678323" y="4965561"/>
              <a:ext cx="410813" cy="307658"/>
            </a:xfrm>
            <a:custGeom>
              <a:avLst/>
              <a:gdLst>
                <a:gd name="T0" fmla="*/ 176 w 192"/>
                <a:gd name="T1" fmla="*/ 121 h 144"/>
                <a:gd name="T2" fmla="*/ 184 w 192"/>
                <a:gd name="T3" fmla="*/ 56 h 144"/>
                <a:gd name="T4" fmla="*/ 160 w 192"/>
                <a:gd name="T5" fmla="*/ 48 h 144"/>
                <a:gd name="T6" fmla="*/ 172 w 192"/>
                <a:gd name="T7" fmla="*/ 40 h 144"/>
                <a:gd name="T8" fmla="*/ 156 w 192"/>
                <a:gd name="T9" fmla="*/ 32 h 144"/>
                <a:gd name="T10" fmla="*/ 132 w 192"/>
                <a:gd name="T11" fmla="*/ 0 h 144"/>
                <a:gd name="T12" fmla="*/ 124 w 192"/>
                <a:gd name="T13" fmla="*/ 8 h 144"/>
                <a:gd name="T14" fmla="*/ 84 w 192"/>
                <a:gd name="T15" fmla="*/ 32 h 144"/>
                <a:gd name="T16" fmla="*/ 92 w 192"/>
                <a:gd name="T17" fmla="*/ 40 h 144"/>
                <a:gd name="T18" fmla="*/ 72 w 192"/>
                <a:gd name="T19" fmla="*/ 48 h 144"/>
                <a:gd name="T20" fmla="*/ 80 w 192"/>
                <a:gd name="T21" fmla="*/ 56 h 144"/>
                <a:gd name="T22" fmla="*/ 52 w 192"/>
                <a:gd name="T23" fmla="*/ 72 h 144"/>
                <a:gd name="T24" fmla="*/ 24 w 192"/>
                <a:gd name="T25" fmla="*/ 64 h 144"/>
                <a:gd name="T26" fmla="*/ 12 w 192"/>
                <a:gd name="T27" fmla="*/ 48 h 144"/>
                <a:gd name="T28" fmla="*/ 0 w 192"/>
                <a:gd name="T29" fmla="*/ 144 h 144"/>
                <a:gd name="T30" fmla="*/ 8 w 192"/>
                <a:gd name="T31" fmla="*/ 60 h 144"/>
                <a:gd name="T32" fmla="*/ 16 w 192"/>
                <a:gd name="T33" fmla="*/ 60 h 144"/>
                <a:gd name="T34" fmla="*/ 24 w 192"/>
                <a:gd name="T35" fmla="*/ 144 h 144"/>
                <a:gd name="T36" fmla="*/ 80 w 192"/>
                <a:gd name="T37" fmla="*/ 128 h 144"/>
                <a:gd name="T38" fmla="*/ 92 w 192"/>
                <a:gd name="T39" fmla="*/ 144 h 144"/>
                <a:gd name="T40" fmla="*/ 103 w 192"/>
                <a:gd name="T41" fmla="*/ 128 h 144"/>
                <a:gd name="T42" fmla="*/ 136 w 192"/>
                <a:gd name="T43" fmla="*/ 144 h 144"/>
                <a:gd name="T44" fmla="*/ 144 w 192"/>
                <a:gd name="T45" fmla="*/ 76 h 144"/>
                <a:gd name="T46" fmla="*/ 152 w 192"/>
                <a:gd name="T47" fmla="*/ 76 h 144"/>
                <a:gd name="T48" fmla="*/ 160 w 192"/>
                <a:gd name="T49" fmla="*/ 144 h 144"/>
                <a:gd name="T50" fmla="*/ 168 w 192"/>
                <a:gd name="T51" fmla="*/ 104 h 144"/>
                <a:gd name="T52" fmla="*/ 180 w 192"/>
                <a:gd name="T53" fmla="*/ 144 h 144"/>
                <a:gd name="T54" fmla="*/ 180 w 192"/>
                <a:gd name="T55" fmla="*/ 120 h 144"/>
                <a:gd name="T56" fmla="*/ 148 w 192"/>
                <a:gd name="T57" fmla="*/ 32 h 144"/>
                <a:gd name="T58" fmla="*/ 128 w 192"/>
                <a:gd name="T59" fmla="*/ 16 h 144"/>
                <a:gd name="T60" fmla="*/ 144 w 192"/>
                <a:gd name="T61" fmla="*/ 48 h 144"/>
                <a:gd name="T62" fmla="*/ 101 w 192"/>
                <a:gd name="T63" fmla="*/ 40 h 144"/>
                <a:gd name="T64" fmla="*/ 24 w 192"/>
                <a:gd name="T65" fmla="*/ 72 h 144"/>
                <a:gd name="T66" fmla="*/ 48 w 192"/>
                <a:gd name="T67" fmla="*/ 88 h 144"/>
                <a:gd name="T68" fmla="*/ 24 w 192"/>
                <a:gd name="T69" fmla="*/ 72 h 144"/>
                <a:gd name="T70" fmla="*/ 88 w 192"/>
                <a:gd name="T71" fmla="*/ 132 h 144"/>
                <a:gd name="T72" fmla="*/ 96 w 192"/>
                <a:gd name="T73" fmla="*/ 132 h 144"/>
                <a:gd name="T74" fmla="*/ 136 w 192"/>
                <a:gd name="T75" fmla="*/ 120 h 144"/>
                <a:gd name="T76" fmla="*/ 24 w 192"/>
                <a:gd name="T77" fmla="*/ 96 h 144"/>
                <a:gd name="T78" fmla="*/ 68 w 192"/>
                <a:gd name="T79" fmla="*/ 112 h 144"/>
                <a:gd name="T80" fmla="*/ 136 w 192"/>
                <a:gd name="T81" fmla="*/ 120 h 144"/>
                <a:gd name="T82" fmla="*/ 68 w 192"/>
                <a:gd name="T83" fmla="*/ 104 h 144"/>
                <a:gd name="T84" fmla="*/ 56 w 192"/>
                <a:gd name="T85" fmla="*/ 80 h 144"/>
                <a:gd name="T86" fmla="*/ 136 w 192"/>
                <a:gd name="T87" fmla="*/ 104 h 144"/>
                <a:gd name="T88" fmla="*/ 160 w 192"/>
                <a:gd name="T89" fmla="*/ 96 h 144"/>
                <a:gd name="T90" fmla="*/ 148 w 192"/>
                <a:gd name="T91" fmla="*/ 64 h 144"/>
                <a:gd name="T92" fmla="*/ 88 w 192"/>
                <a:gd name="T93" fmla="*/ 72 h 144"/>
                <a:gd name="T94" fmla="*/ 168 w 192"/>
                <a:gd name="T95" fmla="*/ 56 h 144"/>
                <a:gd name="T96" fmla="*/ 180 w 192"/>
                <a:gd name="T97" fmla="*/ 136 h 144"/>
                <a:gd name="T98" fmla="*/ 180 w 192"/>
                <a:gd name="T99" fmla="*/ 128 h 144"/>
                <a:gd name="T100" fmla="*/ 180 w 192"/>
                <a:gd name="T101" fmla="*/ 136 h 144"/>
                <a:gd name="T102" fmla="*/ 64 w 192"/>
                <a:gd name="T103" fmla="*/ 88 h 144"/>
                <a:gd name="T104" fmla="*/ 80 w 192"/>
                <a:gd name="T105" fmla="*/ 96 h 144"/>
                <a:gd name="T106" fmla="*/ 104 w 192"/>
                <a:gd name="T107" fmla="*/ 88 h 144"/>
                <a:gd name="T108" fmla="*/ 88 w 192"/>
                <a:gd name="T109" fmla="*/ 96 h 144"/>
                <a:gd name="T110" fmla="*/ 104 w 192"/>
                <a:gd name="T111" fmla="*/ 88 h 144"/>
                <a:gd name="T112" fmla="*/ 112 w 192"/>
                <a:gd name="T113" fmla="*/ 88 h 144"/>
                <a:gd name="T114" fmla="*/ 128 w 192"/>
                <a:gd name="T115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44">
                  <a:moveTo>
                    <a:pt x="180" y="120"/>
                  </a:moveTo>
                  <a:cubicBezTo>
                    <a:pt x="179" y="120"/>
                    <a:pt x="177" y="120"/>
                    <a:pt x="176" y="121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2" y="46"/>
                    <a:pt x="163" y="43"/>
                    <a:pt x="164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4" y="20"/>
                    <a:pt x="144" y="10"/>
                    <a:pt x="132" y="8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12" y="10"/>
                    <a:pt x="102" y="20"/>
                    <a:pt x="100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3" y="43"/>
                    <a:pt x="94" y="46"/>
                    <a:pt x="96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5" y="67"/>
                    <a:pt x="36" y="65"/>
                    <a:pt x="24" y="6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3"/>
                    <a:pt x="19" y="48"/>
                    <a:pt x="12" y="48"/>
                  </a:cubicBezTo>
                  <a:cubicBezTo>
                    <a:pt x="5" y="48"/>
                    <a:pt x="0" y="53"/>
                    <a:pt x="0" y="6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8"/>
                    <a:pt x="10" y="56"/>
                    <a:pt x="12" y="56"/>
                  </a:cubicBezTo>
                  <a:cubicBezTo>
                    <a:pt x="14" y="56"/>
                    <a:pt x="16" y="58"/>
                    <a:pt x="16" y="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9"/>
                    <a:pt x="85" y="144"/>
                    <a:pt x="92" y="144"/>
                  </a:cubicBezTo>
                  <a:cubicBezTo>
                    <a:pt x="99" y="144"/>
                    <a:pt x="104" y="139"/>
                    <a:pt x="104" y="132"/>
                  </a:cubicBezTo>
                  <a:cubicBezTo>
                    <a:pt x="104" y="131"/>
                    <a:pt x="104" y="129"/>
                    <a:pt x="103" y="128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4"/>
                    <a:pt x="146" y="72"/>
                    <a:pt x="148" y="72"/>
                  </a:cubicBezTo>
                  <a:cubicBezTo>
                    <a:pt x="150" y="72"/>
                    <a:pt x="152" y="74"/>
                    <a:pt x="152" y="76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39"/>
                    <a:pt x="173" y="144"/>
                    <a:pt x="180" y="144"/>
                  </a:cubicBezTo>
                  <a:cubicBezTo>
                    <a:pt x="187" y="144"/>
                    <a:pt x="192" y="139"/>
                    <a:pt x="192" y="132"/>
                  </a:cubicBezTo>
                  <a:cubicBezTo>
                    <a:pt x="192" y="125"/>
                    <a:pt x="187" y="120"/>
                    <a:pt x="180" y="120"/>
                  </a:cubicBezTo>
                  <a:close/>
                  <a:moveTo>
                    <a:pt x="128" y="16"/>
                  </a:moveTo>
                  <a:cubicBezTo>
                    <a:pt x="138" y="16"/>
                    <a:pt x="146" y="23"/>
                    <a:pt x="14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0" y="23"/>
                    <a:pt x="118" y="16"/>
                    <a:pt x="128" y="16"/>
                  </a:cubicBezTo>
                  <a:close/>
                  <a:moveTo>
                    <a:pt x="155" y="40"/>
                  </a:moveTo>
                  <a:cubicBezTo>
                    <a:pt x="154" y="45"/>
                    <a:pt x="149" y="48"/>
                    <a:pt x="144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07" y="48"/>
                    <a:pt x="102" y="45"/>
                    <a:pt x="101" y="40"/>
                  </a:cubicBezTo>
                  <a:lnTo>
                    <a:pt x="155" y="40"/>
                  </a:lnTo>
                  <a:close/>
                  <a:moveTo>
                    <a:pt x="24" y="72"/>
                  </a:moveTo>
                  <a:cubicBezTo>
                    <a:pt x="31" y="72"/>
                    <a:pt x="42" y="74"/>
                    <a:pt x="48" y="79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72"/>
                  </a:lnTo>
                  <a:close/>
                  <a:moveTo>
                    <a:pt x="92" y="136"/>
                  </a:moveTo>
                  <a:cubicBezTo>
                    <a:pt x="90" y="136"/>
                    <a:pt x="88" y="134"/>
                    <a:pt x="88" y="132"/>
                  </a:cubicBezTo>
                  <a:cubicBezTo>
                    <a:pt x="88" y="130"/>
                    <a:pt x="90" y="128"/>
                    <a:pt x="92" y="128"/>
                  </a:cubicBezTo>
                  <a:cubicBezTo>
                    <a:pt x="94" y="128"/>
                    <a:pt x="96" y="130"/>
                    <a:pt x="96" y="132"/>
                  </a:cubicBezTo>
                  <a:cubicBezTo>
                    <a:pt x="96" y="134"/>
                    <a:pt x="94" y="136"/>
                    <a:pt x="92" y="136"/>
                  </a:cubicBezTo>
                  <a:close/>
                  <a:moveTo>
                    <a:pt x="13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0" y="105"/>
                    <a:pt x="58" y="112"/>
                    <a:pt x="68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0"/>
                  </a:lnTo>
                  <a:close/>
                  <a:moveTo>
                    <a:pt x="136" y="104"/>
                  </a:moveTo>
                  <a:cubicBezTo>
                    <a:pt x="68" y="104"/>
                    <a:pt x="68" y="104"/>
                    <a:pt x="68" y="104"/>
                  </a:cubicBezTo>
                  <a:cubicBezTo>
                    <a:pt x="61" y="104"/>
                    <a:pt x="56" y="99"/>
                    <a:pt x="56" y="92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104"/>
                  </a:lnTo>
                  <a:close/>
                  <a:moveTo>
                    <a:pt x="168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69"/>
                    <a:pt x="155" y="64"/>
                    <a:pt x="148" y="64"/>
                  </a:cubicBezTo>
                  <a:cubicBezTo>
                    <a:pt x="143" y="64"/>
                    <a:pt x="138" y="67"/>
                    <a:pt x="137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96"/>
                  </a:lnTo>
                  <a:close/>
                  <a:moveTo>
                    <a:pt x="180" y="136"/>
                  </a:moveTo>
                  <a:cubicBezTo>
                    <a:pt x="178" y="136"/>
                    <a:pt x="176" y="134"/>
                    <a:pt x="176" y="132"/>
                  </a:cubicBezTo>
                  <a:cubicBezTo>
                    <a:pt x="176" y="130"/>
                    <a:pt x="178" y="128"/>
                    <a:pt x="180" y="128"/>
                  </a:cubicBezTo>
                  <a:cubicBezTo>
                    <a:pt x="182" y="128"/>
                    <a:pt x="184" y="130"/>
                    <a:pt x="184" y="132"/>
                  </a:cubicBezTo>
                  <a:cubicBezTo>
                    <a:pt x="184" y="134"/>
                    <a:pt x="182" y="136"/>
                    <a:pt x="180" y="136"/>
                  </a:cubicBezTo>
                  <a:close/>
                  <a:moveTo>
                    <a:pt x="80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0" y="96"/>
                    <a:pt x="80" y="96"/>
                    <a:pt x="80" y="96"/>
                  </a:cubicBezTo>
                  <a:lnTo>
                    <a:pt x="80" y="88"/>
                  </a:lnTo>
                  <a:close/>
                  <a:moveTo>
                    <a:pt x="104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104" y="96"/>
                    <a:pt x="104" y="96"/>
                    <a:pt x="104" y="96"/>
                  </a:cubicBezTo>
                  <a:lnTo>
                    <a:pt x="104" y="88"/>
                  </a:lnTo>
                  <a:close/>
                  <a:moveTo>
                    <a:pt x="128" y="88"/>
                  </a:moveTo>
                  <a:cubicBezTo>
                    <a:pt x="112" y="88"/>
                    <a:pt x="112" y="88"/>
                    <a:pt x="112" y="88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28" y="96"/>
                    <a:pt x="128" y="96"/>
                    <a:pt x="128" y="96"/>
                  </a:cubicBezTo>
                  <a:lnTo>
                    <a:pt x="128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" name="Grupa 11"/>
          <p:cNvGrpSpPr/>
          <p:nvPr/>
        </p:nvGrpSpPr>
        <p:grpSpPr>
          <a:xfrm>
            <a:off x="2904507" y="4802685"/>
            <a:ext cx="633413" cy="633413"/>
            <a:chOff x="1380506" y="4802684"/>
            <a:chExt cx="633413" cy="633413"/>
          </a:xfrm>
          <a:solidFill>
            <a:schemeClr val="tx2"/>
          </a:solidFill>
        </p:grpSpPr>
        <p:sp>
          <p:nvSpPr>
            <p:cNvPr id="214" name="Freeform 596"/>
            <p:cNvSpPr>
              <a:spLocks noEditPoints="1"/>
            </p:cNvSpPr>
            <p:nvPr/>
          </p:nvSpPr>
          <p:spPr bwMode="auto">
            <a:xfrm>
              <a:off x="1380506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679"/>
            <p:cNvSpPr>
              <a:spLocks noEditPoints="1"/>
            </p:cNvSpPr>
            <p:nvPr/>
          </p:nvSpPr>
          <p:spPr bwMode="auto">
            <a:xfrm>
              <a:off x="1517142" y="4904934"/>
              <a:ext cx="359235" cy="393621"/>
            </a:xfrm>
            <a:custGeom>
              <a:avLst/>
              <a:gdLst>
                <a:gd name="T0" fmla="*/ 8 w 168"/>
                <a:gd name="T1" fmla="*/ 168 h 184"/>
                <a:gd name="T2" fmla="*/ 160 w 168"/>
                <a:gd name="T3" fmla="*/ 168 h 184"/>
                <a:gd name="T4" fmla="*/ 156 w 168"/>
                <a:gd name="T5" fmla="*/ 160 h 184"/>
                <a:gd name="T6" fmla="*/ 132 w 168"/>
                <a:gd name="T7" fmla="*/ 128 h 184"/>
                <a:gd name="T8" fmla="*/ 160 w 168"/>
                <a:gd name="T9" fmla="*/ 100 h 184"/>
                <a:gd name="T10" fmla="*/ 112 w 168"/>
                <a:gd name="T11" fmla="*/ 72 h 184"/>
                <a:gd name="T12" fmla="*/ 100 w 168"/>
                <a:gd name="T13" fmla="*/ 20 h 184"/>
                <a:gd name="T14" fmla="*/ 72 w 168"/>
                <a:gd name="T15" fmla="*/ 0 h 184"/>
                <a:gd name="T16" fmla="*/ 72 w 168"/>
                <a:gd name="T17" fmla="*/ 24 h 184"/>
                <a:gd name="T18" fmla="*/ 52 w 168"/>
                <a:gd name="T19" fmla="*/ 104 h 184"/>
                <a:gd name="T20" fmla="*/ 24 w 168"/>
                <a:gd name="T21" fmla="*/ 121 h 184"/>
                <a:gd name="T22" fmla="*/ 4 w 168"/>
                <a:gd name="T23" fmla="*/ 136 h 184"/>
                <a:gd name="T24" fmla="*/ 16 w 168"/>
                <a:gd name="T25" fmla="*/ 157 h 184"/>
                <a:gd name="T26" fmla="*/ 0 w 168"/>
                <a:gd name="T27" fmla="*/ 160 h 184"/>
                <a:gd name="T28" fmla="*/ 46 w 168"/>
                <a:gd name="T29" fmla="*/ 126 h 184"/>
                <a:gd name="T30" fmla="*/ 58 w 168"/>
                <a:gd name="T31" fmla="*/ 118 h 184"/>
                <a:gd name="T32" fmla="*/ 67 w 168"/>
                <a:gd name="T33" fmla="*/ 121 h 184"/>
                <a:gd name="T34" fmla="*/ 84 w 168"/>
                <a:gd name="T35" fmla="*/ 132 h 184"/>
                <a:gd name="T36" fmla="*/ 64 w 168"/>
                <a:gd name="T37" fmla="*/ 136 h 184"/>
                <a:gd name="T38" fmla="*/ 55 w 168"/>
                <a:gd name="T39" fmla="*/ 136 h 184"/>
                <a:gd name="T40" fmla="*/ 28 w 168"/>
                <a:gd name="T41" fmla="*/ 136 h 184"/>
                <a:gd name="T42" fmla="*/ 128 w 168"/>
                <a:gd name="T43" fmla="*/ 120 h 184"/>
                <a:gd name="T44" fmla="*/ 112 w 168"/>
                <a:gd name="T45" fmla="*/ 92 h 184"/>
                <a:gd name="T46" fmla="*/ 139 w 168"/>
                <a:gd name="T47" fmla="*/ 95 h 184"/>
                <a:gd name="T48" fmla="*/ 152 w 168"/>
                <a:gd name="T49" fmla="*/ 98 h 184"/>
                <a:gd name="T50" fmla="*/ 80 w 168"/>
                <a:gd name="T51" fmla="*/ 96 h 184"/>
                <a:gd name="T52" fmla="*/ 60 w 168"/>
                <a:gd name="T53" fmla="*/ 105 h 184"/>
                <a:gd name="T54" fmla="*/ 109 w 168"/>
                <a:gd name="T55" fmla="*/ 160 h 184"/>
                <a:gd name="T56" fmla="*/ 109 w 168"/>
                <a:gd name="T57" fmla="*/ 160 h 184"/>
                <a:gd name="T58" fmla="*/ 124 w 168"/>
                <a:gd name="T59" fmla="*/ 128 h 184"/>
                <a:gd name="T60" fmla="*/ 155 w 168"/>
                <a:gd name="T61" fmla="*/ 89 h 184"/>
                <a:gd name="T62" fmla="*/ 128 w 168"/>
                <a:gd name="T63" fmla="*/ 92 h 184"/>
                <a:gd name="T64" fmla="*/ 101 w 168"/>
                <a:gd name="T65" fmla="*/ 89 h 184"/>
                <a:gd name="T66" fmla="*/ 155 w 168"/>
                <a:gd name="T67" fmla="*/ 89 h 184"/>
                <a:gd name="T68" fmla="*/ 96 w 168"/>
                <a:gd name="T69" fmla="*/ 100 h 184"/>
                <a:gd name="T70" fmla="*/ 108 w 168"/>
                <a:gd name="T71" fmla="*/ 119 h 184"/>
                <a:gd name="T72" fmla="*/ 85 w 168"/>
                <a:gd name="T73" fmla="*/ 160 h 184"/>
                <a:gd name="T74" fmla="*/ 104 w 168"/>
                <a:gd name="T75" fmla="*/ 138 h 184"/>
                <a:gd name="T76" fmla="*/ 90 w 168"/>
                <a:gd name="T77" fmla="*/ 126 h 184"/>
                <a:gd name="T78" fmla="*/ 76 w 168"/>
                <a:gd name="T79" fmla="*/ 84 h 184"/>
                <a:gd name="T80" fmla="*/ 80 w 168"/>
                <a:gd name="T81" fmla="*/ 24 h 184"/>
                <a:gd name="T82" fmla="*/ 104 w 168"/>
                <a:gd name="T83" fmla="*/ 72 h 184"/>
                <a:gd name="T84" fmla="*/ 76 w 168"/>
                <a:gd name="T85" fmla="*/ 16 h 184"/>
                <a:gd name="T86" fmla="*/ 92 w 168"/>
                <a:gd name="T87" fmla="*/ 16 h 184"/>
                <a:gd name="T88" fmla="*/ 43 w 168"/>
                <a:gd name="T89" fmla="*/ 144 h 184"/>
                <a:gd name="T90" fmla="*/ 61 w 168"/>
                <a:gd name="T91" fmla="*/ 144 h 184"/>
                <a:gd name="T92" fmla="*/ 90 w 168"/>
                <a:gd name="T93" fmla="*/ 144 h 184"/>
                <a:gd name="T94" fmla="*/ 41 w 168"/>
                <a:gd name="T95" fmla="*/ 160 h 184"/>
                <a:gd name="T96" fmla="*/ 25 w 168"/>
                <a:gd name="T97" fmla="*/ 144 h 184"/>
                <a:gd name="T98" fmla="*/ 104 w 168"/>
                <a:gd name="T99" fmla="*/ 168 h 184"/>
                <a:gd name="T100" fmla="*/ 28 w 168"/>
                <a:gd name="T101" fmla="*/ 176 h 184"/>
                <a:gd name="T102" fmla="*/ 63 w 168"/>
                <a:gd name="T10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84">
                  <a:moveTo>
                    <a:pt x="0" y="16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0" y="177"/>
                    <a:pt x="18" y="184"/>
                    <a:pt x="28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50" y="184"/>
                    <a:pt x="158" y="177"/>
                    <a:pt x="160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3" y="152"/>
                    <a:pt x="144" y="145"/>
                    <a:pt x="132" y="144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44" y="126"/>
                    <a:pt x="154" y="115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3" y="93"/>
                    <a:pt x="164" y="85"/>
                    <a:pt x="164" y="76"/>
                  </a:cubicBezTo>
                  <a:cubicBezTo>
                    <a:pt x="164" y="74"/>
                    <a:pt x="162" y="72"/>
                    <a:pt x="160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1" y="69"/>
                    <a:pt x="109" y="66"/>
                    <a:pt x="108" y="62"/>
                  </a:cubicBezTo>
                  <a:cubicBezTo>
                    <a:pt x="103" y="53"/>
                    <a:pt x="97" y="41"/>
                    <a:pt x="96" y="24"/>
                  </a:cubicBezTo>
                  <a:cubicBezTo>
                    <a:pt x="98" y="24"/>
                    <a:pt x="100" y="22"/>
                    <a:pt x="100" y="2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2"/>
                    <a:pt x="98" y="0"/>
                    <a:pt x="9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2"/>
                    <a:pt x="70" y="24"/>
                    <a:pt x="72" y="24"/>
                  </a:cubicBezTo>
                  <a:cubicBezTo>
                    <a:pt x="71" y="41"/>
                    <a:pt x="65" y="53"/>
                    <a:pt x="60" y="62"/>
                  </a:cubicBezTo>
                  <a:cubicBezTo>
                    <a:pt x="56" y="71"/>
                    <a:pt x="52" y="78"/>
                    <a:pt x="52" y="88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46" y="105"/>
                    <a:pt x="40" y="108"/>
                    <a:pt x="36" y="113"/>
                  </a:cubicBezTo>
                  <a:cubicBezTo>
                    <a:pt x="33" y="114"/>
                    <a:pt x="29" y="116"/>
                    <a:pt x="26" y="118"/>
                  </a:cubicBezTo>
                  <a:cubicBezTo>
                    <a:pt x="26" y="119"/>
                    <a:pt x="25" y="120"/>
                    <a:pt x="24" y="121"/>
                  </a:cubicBezTo>
                  <a:cubicBezTo>
                    <a:pt x="21" y="122"/>
                    <a:pt x="17" y="124"/>
                    <a:pt x="14" y="126"/>
                  </a:cubicBezTo>
                  <a:cubicBezTo>
                    <a:pt x="12" y="129"/>
                    <a:pt x="10" y="132"/>
                    <a:pt x="9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2" y="136"/>
                    <a:pt x="1" y="137"/>
                    <a:pt x="0" y="138"/>
                  </a:cubicBezTo>
                  <a:cubicBezTo>
                    <a:pt x="0" y="140"/>
                    <a:pt x="0" y="142"/>
                    <a:pt x="1" y="14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7" y="158"/>
                    <a:pt x="18" y="159"/>
                    <a:pt x="19" y="160"/>
                  </a:cubicBezTo>
                  <a:cubicBezTo>
                    <a:pt x="12" y="160"/>
                    <a:pt x="12" y="160"/>
                    <a:pt x="12" y="160"/>
                  </a:cubicBezTo>
                  <a:lnTo>
                    <a:pt x="0" y="160"/>
                  </a:lnTo>
                  <a:close/>
                  <a:moveTo>
                    <a:pt x="20" y="132"/>
                  </a:moveTo>
                  <a:cubicBezTo>
                    <a:pt x="26" y="127"/>
                    <a:pt x="34" y="127"/>
                    <a:pt x="40" y="132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3" y="124"/>
                    <a:pt x="40" y="122"/>
                    <a:pt x="37" y="121"/>
                  </a:cubicBezTo>
                  <a:cubicBezTo>
                    <a:pt x="42" y="119"/>
                    <a:pt x="48" y="120"/>
                    <a:pt x="52" y="124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5" y="116"/>
                    <a:pt x="52" y="114"/>
                    <a:pt x="49" y="113"/>
                  </a:cubicBezTo>
                  <a:cubicBezTo>
                    <a:pt x="50" y="112"/>
                    <a:pt x="52" y="112"/>
                    <a:pt x="54" y="112"/>
                  </a:cubicBezTo>
                  <a:cubicBezTo>
                    <a:pt x="60" y="112"/>
                    <a:pt x="65" y="116"/>
                    <a:pt x="67" y="121"/>
                  </a:cubicBezTo>
                  <a:cubicBezTo>
                    <a:pt x="64" y="122"/>
                    <a:pt x="61" y="124"/>
                    <a:pt x="58" y="12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70" y="127"/>
                    <a:pt x="78" y="127"/>
                    <a:pt x="84" y="132"/>
                  </a:cubicBezTo>
                  <a:cubicBezTo>
                    <a:pt x="85" y="133"/>
                    <a:pt x="86" y="135"/>
                    <a:pt x="87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8" y="135"/>
                    <a:pt x="19" y="133"/>
                    <a:pt x="20" y="132"/>
                  </a:cubicBezTo>
                  <a:close/>
                  <a:moveTo>
                    <a:pt x="128" y="120"/>
                  </a:moveTo>
                  <a:cubicBezTo>
                    <a:pt x="118" y="120"/>
                    <a:pt x="108" y="111"/>
                    <a:pt x="104" y="98"/>
                  </a:cubicBezTo>
                  <a:cubicBezTo>
                    <a:pt x="105" y="97"/>
                    <a:pt x="106" y="96"/>
                    <a:pt x="107" y="95"/>
                  </a:cubicBezTo>
                  <a:cubicBezTo>
                    <a:pt x="109" y="93"/>
                    <a:pt x="110" y="92"/>
                    <a:pt x="112" y="92"/>
                  </a:cubicBezTo>
                  <a:cubicBezTo>
                    <a:pt x="114" y="92"/>
                    <a:pt x="115" y="93"/>
                    <a:pt x="117" y="95"/>
                  </a:cubicBezTo>
                  <a:cubicBezTo>
                    <a:pt x="119" y="97"/>
                    <a:pt x="122" y="100"/>
                    <a:pt x="128" y="100"/>
                  </a:cubicBezTo>
                  <a:cubicBezTo>
                    <a:pt x="134" y="100"/>
                    <a:pt x="137" y="97"/>
                    <a:pt x="139" y="95"/>
                  </a:cubicBezTo>
                  <a:cubicBezTo>
                    <a:pt x="141" y="93"/>
                    <a:pt x="142" y="92"/>
                    <a:pt x="144" y="92"/>
                  </a:cubicBezTo>
                  <a:cubicBezTo>
                    <a:pt x="146" y="92"/>
                    <a:pt x="147" y="93"/>
                    <a:pt x="149" y="95"/>
                  </a:cubicBezTo>
                  <a:cubicBezTo>
                    <a:pt x="150" y="96"/>
                    <a:pt x="151" y="97"/>
                    <a:pt x="152" y="98"/>
                  </a:cubicBezTo>
                  <a:cubicBezTo>
                    <a:pt x="148" y="111"/>
                    <a:pt x="138" y="120"/>
                    <a:pt x="128" y="120"/>
                  </a:cubicBezTo>
                  <a:close/>
                  <a:moveTo>
                    <a:pt x="76" y="92"/>
                  </a:moveTo>
                  <a:cubicBezTo>
                    <a:pt x="78" y="92"/>
                    <a:pt x="80" y="94"/>
                    <a:pt x="80" y="96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78" y="120"/>
                    <a:pt x="77" y="120"/>
                    <a:pt x="75" y="120"/>
                  </a:cubicBezTo>
                  <a:cubicBezTo>
                    <a:pt x="73" y="113"/>
                    <a:pt x="67" y="107"/>
                    <a:pt x="60" y="105"/>
                  </a:cubicBezTo>
                  <a:cubicBezTo>
                    <a:pt x="60" y="92"/>
                    <a:pt x="60" y="92"/>
                    <a:pt x="60" y="92"/>
                  </a:cubicBezTo>
                  <a:lnTo>
                    <a:pt x="76" y="92"/>
                  </a:lnTo>
                  <a:close/>
                  <a:moveTo>
                    <a:pt x="109" y="160"/>
                  </a:moveTo>
                  <a:cubicBezTo>
                    <a:pt x="112" y="155"/>
                    <a:pt x="119" y="152"/>
                    <a:pt x="128" y="152"/>
                  </a:cubicBezTo>
                  <a:cubicBezTo>
                    <a:pt x="137" y="152"/>
                    <a:pt x="144" y="155"/>
                    <a:pt x="147" y="160"/>
                  </a:cubicBezTo>
                  <a:lnTo>
                    <a:pt x="109" y="160"/>
                  </a:lnTo>
                  <a:close/>
                  <a:moveTo>
                    <a:pt x="116" y="146"/>
                  </a:moveTo>
                  <a:cubicBezTo>
                    <a:pt x="116" y="125"/>
                    <a:pt x="116" y="125"/>
                    <a:pt x="116" y="125"/>
                  </a:cubicBezTo>
                  <a:cubicBezTo>
                    <a:pt x="119" y="126"/>
                    <a:pt x="121" y="127"/>
                    <a:pt x="124" y="128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1" y="144"/>
                    <a:pt x="118" y="145"/>
                    <a:pt x="116" y="146"/>
                  </a:cubicBezTo>
                  <a:close/>
                  <a:moveTo>
                    <a:pt x="155" y="89"/>
                  </a:moveTo>
                  <a:cubicBezTo>
                    <a:pt x="153" y="87"/>
                    <a:pt x="150" y="84"/>
                    <a:pt x="144" y="84"/>
                  </a:cubicBezTo>
                  <a:cubicBezTo>
                    <a:pt x="138" y="84"/>
                    <a:pt x="135" y="87"/>
                    <a:pt x="133" y="89"/>
                  </a:cubicBezTo>
                  <a:cubicBezTo>
                    <a:pt x="131" y="91"/>
                    <a:pt x="130" y="92"/>
                    <a:pt x="128" y="92"/>
                  </a:cubicBezTo>
                  <a:cubicBezTo>
                    <a:pt x="126" y="92"/>
                    <a:pt x="125" y="91"/>
                    <a:pt x="123" y="89"/>
                  </a:cubicBezTo>
                  <a:cubicBezTo>
                    <a:pt x="121" y="87"/>
                    <a:pt x="118" y="84"/>
                    <a:pt x="112" y="84"/>
                  </a:cubicBezTo>
                  <a:cubicBezTo>
                    <a:pt x="106" y="84"/>
                    <a:pt x="103" y="87"/>
                    <a:pt x="101" y="89"/>
                  </a:cubicBezTo>
                  <a:cubicBezTo>
                    <a:pt x="101" y="86"/>
                    <a:pt x="100" y="83"/>
                    <a:pt x="100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3"/>
                    <a:pt x="155" y="86"/>
                    <a:pt x="155" y="89"/>
                  </a:cubicBezTo>
                  <a:close/>
                  <a:moveTo>
                    <a:pt x="96" y="72"/>
                  </a:moveTo>
                  <a:cubicBezTo>
                    <a:pt x="94" y="72"/>
                    <a:pt x="92" y="74"/>
                    <a:pt x="92" y="76"/>
                  </a:cubicBezTo>
                  <a:cubicBezTo>
                    <a:pt x="92" y="85"/>
                    <a:pt x="93" y="93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8"/>
                    <a:pt x="103" y="114"/>
                    <a:pt x="108" y="11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4" y="153"/>
                    <a:pt x="102" y="156"/>
                    <a:pt x="101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7" y="158"/>
                    <a:pt x="88" y="157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0"/>
                    <a:pt x="104" y="138"/>
                  </a:cubicBezTo>
                  <a:cubicBezTo>
                    <a:pt x="103" y="137"/>
                    <a:pt x="102" y="136"/>
                    <a:pt x="100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2"/>
                    <a:pt x="92" y="129"/>
                    <a:pt x="90" y="126"/>
                  </a:cubicBezTo>
                  <a:cubicBezTo>
                    <a:pt x="89" y="126"/>
                    <a:pt x="89" y="126"/>
                    <a:pt x="88" y="125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89"/>
                    <a:pt x="83" y="84"/>
                    <a:pt x="76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78"/>
                    <a:pt x="64" y="73"/>
                    <a:pt x="67" y="66"/>
                  </a:cubicBezTo>
                  <a:cubicBezTo>
                    <a:pt x="73" y="56"/>
                    <a:pt x="79" y="43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43"/>
                    <a:pt x="95" y="56"/>
                    <a:pt x="101" y="66"/>
                  </a:cubicBezTo>
                  <a:cubicBezTo>
                    <a:pt x="102" y="68"/>
                    <a:pt x="103" y="70"/>
                    <a:pt x="104" y="72"/>
                  </a:cubicBezTo>
                  <a:lnTo>
                    <a:pt x="96" y="72"/>
                  </a:lnTo>
                  <a:close/>
                  <a:moveTo>
                    <a:pt x="92" y="16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92" y="8"/>
                    <a:pt x="92" y="8"/>
                    <a:pt x="92" y="8"/>
                  </a:cubicBezTo>
                  <a:lnTo>
                    <a:pt x="92" y="16"/>
                  </a:lnTo>
                  <a:close/>
                  <a:moveTo>
                    <a:pt x="25" y="144"/>
                  </a:move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77" y="157"/>
                    <a:pt x="70" y="160"/>
                    <a:pt x="63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34" y="160"/>
                    <a:pt x="27" y="157"/>
                    <a:pt x="21" y="152"/>
                  </a:cubicBezTo>
                  <a:cubicBezTo>
                    <a:pt x="14" y="144"/>
                    <a:pt x="14" y="144"/>
                    <a:pt x="14" y="144"/>
                  </a:cubicBezTo>
                  <a:lnTo>
                    <a:pt x="25" y="144"/>
                  </a:lnTo>
                  <a:close/>
                  <a:moveTo>
                    <a:pt x="63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73"/>
                    <a:pt x="145" y="176"/>
                    <a:pt x="140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3" y="176"/>
                    <a:pt x="18" y="173"/>
                    <a:pt x="17" y="168"/>
                  </a:cubicBezTo>
                  <a:cubicBezTo>
                    <a:pt x="41" y="168"/>
                    <a:pt x="41" y="168"/>
                    <a:pt x="41" y="168"/>
                  </a:cubicBezTo>
                  <a:lnTo>
                    <a:pt x="63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10"/>
          <p:cNvGrpSpPr/>
          <p:nvPr/>
        </p:nvGrpSpPr>
        <p:grpSpPr>
          <a:xfrm>
            <a:off x="3726132" y="4802685"/>
            <a:ext cx="632508" cy="633413"/>
            <a:chOff x="2202132" y="4802684"/>
            <a:chExt cx="632508" cy="633413"/>
          </a:xfrm>
          <a:solidFill>
            <a:schemeClr val="tx2"/>
          </a:solidFill>
        </p:grpSpPr>
        <p:sp>
          <p:nvSpPr>
            <p:cNvPr id="218" name="Freeform 540"/>
            <p:cNvSpPr>
              <a:spLocks noEditPoints="1"/>
            </p:cNvSpPr>
            <p:nvPr/>
          </p:nvSpPr>
          <p:spPr bwMode="auto">
            <a:xfrm>
              <a:off x="2202132" y="4802684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714"/>
            <p:cNvSpPr>
              <a:spLocks noEditPoints="1"/>
            </p:cNvSpPr>
            <p:nvPr/>
          </p:nvSpPr>
          <p:spPr bwMode="auto">
            <a:xfrm>
              <a:off x="2304383" y="4904934"/>
              <a:ext cx="409004" cy="393621"/>
            </a:xfrm>
            <a:custGeom>
              <a:avLst/>
              <a:gdLst>
                <a:gd name="T0" fmla="*/ 48 w 191"/>
                <a:gd name="T1" fmla="*/ 24 h 184"/>
                <a:gd name="T2" fmla="*/ 48 w 191"/>
                <a:gd name="T3" fmla="*/ 32 h 184"/>
                <a:gd name="T4" fmla="*/ 32 w 191"/>
                <a:gd name="T5" fmla="*/ 48 h 184"/>
                <a:gd name="T6" fmla="*/ 44 w 191"/>
                <a:gd name="T7" fmla="*/ 0 h 184"/>
                <a:gd name="T8" fmla="*/ 52 w 191"/>
                <a:gd name="T9" fmla="*/ 0 h 184"/>
                <a:gd name="T10" fmla="*/ 52 w 191"/>
                <a:gd name="T11" fmla="*/ 80 h 184"/>
                <a:gd name="T12" fmla="*/ 96 w 191"/>
                <a:gd name="T13" fmla="*/ 44 h 184"/>
                <a:gd name="T14" fmla="*/ 96 w 191"/>
                <a:gd name="T15" fmla="*/ 52 h 184"/>
                <a:gd name="T16" fmla="*/ 0 w 191"/>
                <a:gd name="T17" fmla="*/ 44 h 184"/>
                <a:gd name="T18" fmla="*/ 16 w 191"/>
                <a:gd name="T19" fmla="*/ 44 h 184"/>
                <a:gd name="T20" fmla="*/ 68 w 191"/>
                <a:gd name="T21" fmla="*/ 23 h 184"/>
                <a:gd name="T22" fmla="*/ 23 w 191"/>
                <a:gd name="T23" fmla="*/ 68 h 184"/>
                <a:gd name="T24" fmla="*/ 28 w 191"/>
                <a:gd name="T25" fmla="*/ 73 h 184"/>
                <a:gd name="T26" fmla="*/ 79 w 191"/>
                <a:gd name="T27" fmla="*/ 85 h 184"/>
                <a:gd name="T28" fmla="*/ 68 w 191"/>
                <a:gd name="T29" fmla="*/ 73 h 184"/>
                <a:gd name="T30" fmla="*/ 11 w 191"/>
                <a:gd name="T31" fmla="*/ 17 h 184"/>
                <a:gd name="T32" fmla="*/ 185 w 191"/>
                <a:gd name="T33" fmla="*/ 64 h 184"/>
                <a:gd name="T34" fmla="*/ 157 w 191"/>
                <a:gd name="T35" fmla="*/ 63 h 184"/>
                <a:gd name="T36" fmla="*/ 180 w 191"/>
                <a:gd name="T37" fmla="*/ 100 h 184"/>
                <a:gd name="T38" fmla="*/ 181 w 191"/>
                <a:gd name="T39" fmla="*/ 84 h 184"/>
                <a:gd name="T40" fmla="*/ 181 w 191"/>
                <a:gd name="T41" fmla="*/ 84 h 184"/>
                <a:gd name="T42" fmla="*/ 180 w 191"/>
                <a:gd name="T43" fmla="*/ 48 h 184"/>
                <a:gd name="T44" fmla="*/ 168 w 191"/>
                <a:gd name="T45" fmla="*/ 24 h 184"/>
                <a:gd name="T46" fmla="*/ 156 w 191"/>
                <a:gd name="T47" fmla="*/ 52 h 184"/>
                <a:gd name="T48" fmla="*/ 161 w 191"/>
                <a:gd name="T49" fmla="*/ 42 h 184"/>
                <a:gd name="T50" fmla="*/ 123 w 191"/>
                <a:gd name="T51" fmla="*/ 35 h 184"/>
                <a:gd name="T52" fmla="*/ 144 w 191"/>
                <a:gd name="T53" fmla="*/ 48 h 184"/>
                <a:gd name="T54" fmla="*/ 127 w 191"/>
                <a:gd name="T55" fmla="*/ 15 h 184"/>
                <a:gd name="T56" fmla="*/ 111 w 191"/>
                <a:gd name="T57" fmla="*/ 39 h 184"/>
                <a:gd name="T58" fmla="*/ 142 w 191"/>
                <a:gd name="T59" fmla="*/ 36 h 184"/>
                <a:gd name="T60" fmla="*/ 118 w 191"/>
                <a:gd name="T61" fmla="*/ 27 h 184"/>
                <a:gd name="T62" fmla="*/ 108 w 191"/>
                <a:gd name="T63" fmla="*/ 80 h 184"/>
                <a:gd name="T64" fmla="*/ 136 w 191"/>
                <a:gd name="T65" fmla="*/ 53 h 184"/>
                <a:gd name="T66" fmla="*/ 104 w 191"/>
                <a:gd name="T67" fmla="*/ 77 h 184"/>
                <a:gd name="T68" fmla="*/ 120 w 191"/>
                <a:gd name="T69" fmla="*/ 49 h 184"/>
                <a:gd name="T70" fmla="*/ 117 w 191"/>
                <a:gd name="T71" fmla="*/ 50 h 184"/>
                <a:gd name="T72" fmla="*/ 151 w 191"/>
                <a:gd name="T73" fmla="*/ 104 h 184"/>
                <a:gd name="T74" fmla="*/ 156 w 191"/>
                <a:gd name="T75" fmla="*/ 108 h 184"/>
                <a:gd name="T76" fmla="*/ 152 w 191"/>
                <a:gd name="T77" fmla="*/ 68 h 184"/>
                <a:gd name="T78" fmla="*/ 156 w 191"/>
                <a:gd name="T79" fmla="*/ 97 h 184"/>
                <a:gd name="T80" fmla="*/ 151 w 191"/>
                <a:gd name="T81" fmla="*/ 59 h 184"/>
                <a:gd name="T82" fmla="*/ 104 w 191"/>
                <a:gd name="T83" fmla="*/ 112 h 184"/>
                <a:gd name="T84" fmla="*/ 74 w 191"/>
                <a:gd name="T85" fmla="*/ 96 h 184"/>
                <a:gd name="T86" fmla="*/ 40 w 191"/>
                <a:gd name="T87" fmla="*/ 112 h 184"/>
                <a:gd name="T88" fmla="*/ 40 w 191"/>
                <a:gd name="T89" fmla="*/ 184 h 184"/>
                <a:gd name="T90" fmla="*/ 144 w 191"/>
                <a:gd name="T91" fmla="*/ 128 h 184"/>
                <a:gd name="T92" fmla="*/ 74 w 191"/>
                <a:gd name="T93" fmla="*/ 104 h 184"/>
                <a:gd name="T94" fmla="*/ 96 w 191"/>
                <a:gd name="T95" fmla="*/ 112 h 184"/>
                <a:gd name="T96" fmla="*/ 136 w 191"/>
                <a:gd name="T97" fmla="*/ 168 h 184"/>
                <a:gd name="T98" fmla="*/ 32 w 191"/>
                <a:gd name="T99" fmla="*/ 168 h 184"/>
                <a:gd name="T100" fmla="*/ 128 w 191"/>
                <a:gd name="T101" fmla="*/ 120 h 184"/>
                <a:gd name="T102" fmla="*/ 40 w 191"/>
                <a:gd name="T103" fmla="*/ 168 h 184"/>
                <a:gd name="T104" fmla="*/ 40 w 191"/>
                <a:gd name="T105" fmla="*/ 128 h 184"/>
                <a:gd name="T106" fmla="*/ 64 w 191"/>
                <a:gd name="T107" fmla="*/ 168 h 184"/>
                <a:gd name="T108" fmla="*/ 56 w 191"/>
                <a:gd name="T109" fmla="*/ 168 h 184"/>
                <a:gd name="T110" fmla="*/ 112 w 191"/>
                <a:gd name="T111" fmla="*/ 128 h 184"/>
                <a:gd name="T112" fmla="*/ 120 w 191"/>
                <a:gd name="T113" fmla="*/ 168 h 184"/>
                <a:gd name="T114" fmla="*/ 120 w 191"/>
                <a:gd name="T11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184">
                  <a:moveTo>
                    <a:pt x="48" y="72"/>
                  </a:moveTo>
                  <a:cubicBezTo>
                    <a:pt x="61" y="72"/>
                    <a:pt x="72" y="61"/>
                    <a:pt x="72" y="48"/>
                  </a:cubicBezTo>
                  <a:cubicBezTo>
                    <a:pt x="72" y="35"/>
                    <a:pt x="61" y="24"/>
                    <a:pt x="48" y="24"/>
                  </a:cubicBezTo>
                  <a:cubicBezTo>
                    <a:pt x="35" y="24"/>
                    <a:pt x="24" y="35"/>
                    <a:pt x="24" y="48"/>
                  </a:cubicBezTo>
                  <a:cubicBezTo>
                    <a:pt x="24" y="61"/>
                    <a:pt x="35" y="72"/>
                    <a:pt x="48" y="72"/>
                  </a:cubicBezTo>
                  <a:close/>
                  <a:moveTo>
                    <a:pt x="48" y="32"/>
                  </a:moveTo>
                  <a:cubicBezTo>
                    <a:pt x="57" y="32"/>
                    <a:pt x="64" y="39"/>
                    <a:pt x="64" y="48"/>
                  </a:cubicBezTo>
                  <a:cubicBezTo>
                    <a:pt x="64" y="57"/>
                    <a:pt x="57" y="64"/>
                    <a:pt x="48" y="64"/>
                  </a:cubicBezTo>
                  <a:cubicBezTo>
                    <a:pt x="39" y="64"/>
                    <a:pt x="32" y="57"/>
                    <a:pt x="32" y="48"/>
                  </a:cubicBezTo>
                  <a:cubicBezTo>
                    <a:pt x="32" y="39"/>
                    <a:pt x="39" y="32"/>
                    <a:pt x="48" y="32"/>
                  </a:cubicBezTo>
                  <a:close/>
                  <a:moveTo>
                    <a:pt x="5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0"/>
                  </a:lnTo>
                  <a:close/>
                  <a:moveTo>
                    <a:pt x="44" y="96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4" y="80"/>
                    <a:pt x="44" y="80"/>
                    <a:pt x="44" y="80"/>
                  </a:cubicBezTo>
                  <a:lnTo>
                    <a:pt x="44" y="96"/>
                  </a:lnTo>
                  <a:close/>
                  <a:moveTo>
                    <a:pt x="96" y="44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96" y="52"/>
                    <a:pt x="96" y="52"/>
                    <a:pt x="96" y="52"/>
                  </a:cubicBezTo>
                  <a:lnTo>
                    <a:pt x="96" y="44"/>
                  </a:lnTo>
                  <a:close/>
                  <a:moveTo>
                    <a:pt x="16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44"/>
                  </a:lnTo>
                  <a:close/>
                  <a:moveTo>
                    <a:pt x="85" y="17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3" y="28"/>
                    <a:pt x="73" y="28"/>
                    <a:pt x="73" y="28"/>
                  </a:cubicBezTo>
                  <a:lnTo>
                    <a:pt x="85" y="17"/>
                  </a:lnTo>
                  <a:close/>
                  <a:moveTo>
                    <a:pt x="23" y="68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8" y="73"/>
                    <a:pt x="28" y="73"/>
                    <a:pt x="28" y="73"/>
                  </a:cubicBezTo>
                  <a:lnTo>
                    <a:pt x="23" y="68"/>
                  </a:lnTo>
                  <a:close/>
                  <a:moveTo>
                    <a:pt x="68" y="73"/>
                  </a:moveTo>
                  <a:cubicBezTo>
                    <a:pt x="79" y="85"/>
                    <a:pt x="79" y="85"/>
                    <a:pt x="79" y="85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73" y="68"/>
                    <a:pt x="73" y="68"/>
                    <a:pt x="73" y="68"/>
                  </a:cubicBezTo>
                  <a:lnTo>
                    <a:pt x="68" y="73"/>
                  </a:lnTo>
                  <a:close/>
                  <a:moveTo>
                    <a:pt x="28" y="23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8" y="23"/>
                  </a:lnTo>
                  <a:close/>
                  <a:moveTo>
                    <a:pt x="185" y="64"/>
                  </a:moveTo>
                  <a:cubicBezTo>
                    <a:pt x="182" y="60"/>
                    <a:pt x="175" y="53"/>
                    <a:pt x="159" y="56"/>
                  </a:cubicBezTo>
                  <a:cubicBezTo>
                    <a:pt x="158" y="56"/>
                    <a:pt x="157" y="57"/>
                    <a:pt x="156" y="59"/>
                  </a:cubicBezTo>
                  <a:cubicBezTo>
                    <a:pt x="156" y="60"/>
                    <a:pt x="156" y="62"/>
                    <a:pt x="157" y="63"/>
                  </a:cubicBezTo>
                  <a:cubicBezTo>
                    <a:pt x="166" y="73"/>
                    <a:pt x="172" y="80"/>
                    <a:pt x="176" y="97"/>
                  </a:cubicBezTo>
                  <a:cubicBezTo>
                    <a:pt x="176" y="98"/>
                    <a:pt x="178" y="100"/>
                    <a:pt x="179" y="100"/>
                  </a:cubicBezTo>
                  <a:cubicBezTo>
                    <a:pt x="179" y="100"/>
                    <a:pt x="180" y="100"/>
                    <a:pt x="180" y="100"/>
                  </a:cubicBezTo>
                  <a:cubicBezTo>
                    <a:pt x="181" y="100"/>
                    <a:pt x="183" y="99"/>
                    <a:pt x="183" y="98"/>
                  </a:cubicBezTo>
                  <a:cubicBezTo>
                    <a:pt x="190" y="88"/>
                    <a:pt x="191" y="74"/>
                    <a:pt x="185" y="64"/>
                  </a:cubicBezTo>
                  <a:close/>
                  <a:moveTo>
                    <a:pt x="181" y="84"/>
                  </a:moveTo>
                  <a:cubicBezTo>
                    <a:pt x="177" y="75"/>
                    <a:pt x="173" y="69"/>
                    <a:pt x="168" y="63"/>
                  </a:cubicBezTo>
                  <a:cubicBezTo>
                    <a:pt x="172" y="64"/>
                    <a:pt x="176" y="65"/>
                    <a:pt x="178" y="69"/>
                  </a:cubicBezTo>
                  <a:cubicBezTo>
                    <a:pt x="181" y="73"/>
                    <a:pt x="182" y="78"/>
                    <a:pt x="181" y="84"/>
                  </a:cubicBezTo>
                  <a:close/>
                  <a:moveTo>
                    <a:pt x="156" y="52"/>
                  </a:moveTo>
                  <a:cubicBezTo>
                    <a:pt x="156" y="52"/>
                    <a:pt x="157" y="52"/>
                    <a:pt x="157" y="52"/>
                  </a:cubicBezTo>
                  <a:cubicBezTo>
                    <a:pt x="166" y="49"/>
                    <a:pt x="172" y="48"/>
                    <a:pt x="180" y="48"/>
                  </a:cubicBezTo>
                  <a:cubicBezTo>
                    <a:pt x="182" y="48"/>
                    <a:pt x="184" y="46"/>
                    <a:pt x="184" y="44"/>
                  </a:cubicBezTo>
                  <a:cubicBezTo>
                    <a:pt x="184" y="35"/>
                    <a:pt x="176" y="25"/>
                    <a:pt x="169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2" y="24"/>
                    <a:pt x="154" y="29"/>
                    <a:pt x="152" y="48"/>
                  </a:cubicBezTo>
                  <a:cubicBezTo>
                    <a:pt x="152" y="49"/>
                    <a:pt x="152" y="50"/>
                    <a:pt x="154" y="51"/>
                  </a:cubicBezTo>
                  <a:cubicBezTo>
                    <a:pt x="154" y="52"/>
                    <a:pt x="155" y="52"/>
                    <a:pt x="156" y="52"/>
                  </a:cubicBezTo>
                  <a:close/>
                  <a:moveTo>
                    <a:pt x="168" y="32"/>
                  </a:moveTo>
                  <a:cubicBezTo>
                    <a:pt x="170" y="33"/>
                    <a:pt x="174" y="36"/>
                    <a:pt x="175" y="40"/>
                  </a:cubicBezTo>
                  <a:cubicBezTo>
                    <a:pt x="171" y="40"/>
                    <a:pt x="166" y="41"/>
                    <a:pt x="161" y="42"/>
                  </a:cubicBezTo>
                  <a:cubicBezTo>
                    <a:pt x="162" y="38"/>
                    <a:pt x="164" y="33"/>
                    <a:pt x="168" y="32"/>
                  </a:cubicBezTo>
                  <a:close/>
                  <a:moveTo>
                    <a:pt x="111" y="39"/>
                  </a:moveTo>
                  <a:cubicBezTo>
                    <a:pt x="114" y="36"/>
                    <a:pt x="118" y="35"/>
                    <a:pt x="123" y="35"/>
                  </a:cubicBezTo>
                  <a:cubicBezTo>
                    <a:pt x="130" y="36"/>
                    <a:pt x="137" y="42"/>
                    <a:pt x="141" y="46"/>
                  </a:cubicBezTo>
                  <a:cubicBezTo>
                    <a:pt x="142" y="47"/>
                    <a:pt x="143" y="48"/>
                    <a:pt x="144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6" y="48"/>
                    <a:pt x="147" y="47"/>
                    <a:pt x="148" y="46"/>
                  </a:cubicBezTo>
                  <a:cubicBezTo>
                    <a:pt x="151" y="38"/>
                    <a:pt x="151" y="30"/>
                    <a:pt x="146" y="23"/>
                  </a:cubicBezTo>
                  <a:cubicBezTo>
                    <a:pt x="142" y="17"/>
                    <a:pt x="135" y="14"/>
                    <a:pt x="127" y="15"/>
                  </a:cubicBezTo>
                  <a:cubicBezTo>
                    <a:pt x="122" y="15"/>
                    <a:pt x="111" y="19"/>
                    <a:pt x="104" y="34"/>
                  </a:cubicBezTo>
                  <a:cubicBezTo>
                    <a:pt x="104" y="36"/>
                    <a:pt x="104" y="38"/>
                    <a:pt x="106" y="39"/>
                  </a:cubicBezTo>
                  <a:cubicBezTo>
                    <a:pt x="107" y="40"/>
                    <a:pt x="109" y="40"/>
                    <a:pt x="111" y="39"/>
                  </a:cubicBezTo>
                  <a:close/>
                  <a:moveTo>
                    <a:pt x="128" y="23"/>
                  </a:moveTo>
                  <a:cubicBezTo>
                    <a:pt x="133" y="22"/>
                    <a:pt x="137" y="24"/>
                    <a:pt x="140" y="28"/>
                  </a:cubicBezTo>
                  <a:cubicBezTo>
                    <a:pt x="141" y="30"/>
                    <a:pt x="142" y="33"/>
                    <a:pt x="142" y="36"/>
                  </a:cubicBezTo>
                  <a:cubicBezTo>
                    <a:pt x="137" y="32"/>
                    <a:pt x="130" y="28"/>
                    <a:pt x="123" y="28"/>
                  </a:cubicBezTo>
                  <a:cubicBezTo>
                    <a:pt x="123" y="27"/>
                    <a:pt x="122" y="27"/>
                    <a:pt x="121" y="27"/>
                  </a:cubicBezTo>
                  <a:cubicBezTo>
                    <a:pt x="120" y="27"/>
                    <a:pt x="119" y="27"/>
                    <a:pt x="118" y="27"/>
                  </a:cubicBezTo>
                  <a:cubicBezTo>
                    <a:pt x="121" y="25"/>
                    <a:pt x="125" y="23"/>
                    <a:pt x="128" y="23"/>
                  </a:cubicBezTo>
                  <a:close/>
                  <a:moveTo>
                    <a:pt x="108" y="80"/>
                  </a:moveTo>
                  <a:cubicBezTo>
                    <a:pt x="108" y="80"/>
                    <a:pt x="108" y="80"/>
                    <a:pt x="108" y="80"/>
                  </a:cubicBezTo>
                  <a:cubicBezTo>
                    <a:pt x="109" y="80"/>
                    <a:pt x="111" y="79"/>
                    <a:pt x="112" y="78"/>
                  </a:cubicBezTo>
                  <a:cubicBezTo>
                    <a:pt x="117" y="68"/>
                    <a:pt x="123" y="62"/>
                    <a:pt x="134" y="55"/>
                  </a:cubicBezTo>
                  <a:cubicBezTo>
                    <a:pt x="135" y="55"/>
                    <a:pt x="136" y="54"/>
                    <a:pt x="136" y="53"/>
                  </a:cubicBezTo>
                  <a:cubicBezTo>
                    <a:pt x="136" y="51"/>
                    <a:pt x="136" y="50"/>
                    <a:pt x="135" y="49"/>
                  </a:cubicBezTo>
                  <a:cubicBezTo>
                    <a:pt x="125" y="38"/>
                    <a:pt x="117" y="41"/>
                    <a:pt x="114" y="43"/>
                  </a:cubicBezTo>
                  <a:cubicBezTo>
                    <a:pt x="104" y="48"/>
                    <a:pt x="100" y="63"/>
                    <a:pt x="104" y="77"/>
                  </a:cubicBezTo>
                  <a:cubicBezTo>
                    <a:pt x="105" y="79"/>
                    <a:pt x="106" y="80"/>
                    <a:pt x="108" y="80"/>
                  </a:cubicBezTo>
                  <a:close/>
                  <a:moveTo>
                    <a:pt x="117" y="50"/>
                  </a:moveTo>
                  <a:cubicBezTo>
                    <a:pt x="118" y="49"/>
                    <a:pt x="119" y="49"/>
                    <a:pt x="120" y="49"/>
                  </a:cubicBezTo>
                  <a:cubicBezTo>
                    <a:pt x="122" y="49"/>
                    <a:pt x="124" y="50"/>
                    <a:pt x="125" y="51"/>
                  </a:cubicBezTo>
                  <a:cubicBezTo>
                    <a:pt x="119" y="55"/>
                    <a:pt x="115" y="60"/>
                    <a:pt x="111" y="64"/>
                  </a:cubicBezTo>
                  <a:cubicBezTo>
                    <a:pt x="111" y="58"/>
                    <a:pt x="114" y="52"/>
                    <a:pt x="117" y="50"/>
                  </a:cubicBezTo>
                  <a:close/>
                  <a:moveTo>
                    <a:pt x="152" y="68"/>
                  </a:moveTo>
                  <a:cubicBezTo>
                    <a:pt x="151" y="68"/>
                    <a:pt x="150" y="69"/>
                    <a:pt x="149" y="70"/>
                  </a:cubicBezTo>
                  <a:cubicBezTo>
                    <a:pt x="139" y="85"/>
                    <a:pt x="144" y="94"/>
                    <a:pt x="151" y="104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5" y="108"/>
                    <a:pt x="156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8"/>
                    <a:pt x="159" y="107"/>
                    <a:pt x="159" y="106"/>
                  </a:cubicBezTo>
                  <a:cubicBezTo>
                    <a:pt x="168" y="92"/>
                    <a:pt x="170" y="87"/>
                    <a:pt x="155" y="69"/>
                  </a:cubicBezTo>
                  <a:cubicBezTo>
                    <a:pt x="155" y="68"/>
                    <a:pt x="153" y="68"/>
                    <a:pt x="152" y="68"/>
                  </a:cubicBezTo>
                  <a:close/>
                  <a:moveTo>
                    <a:pt x="156" y="97"/>
                  </a:moveTo>
                  <a:cubicBezTo>
                    <a:pt x="152" y="90"/>
                    <a:pt x="150" y="86"/>
                    <a:pt x="153" y="79"/>
                  </a:cubicBezTo>
                  <a:cubicBezTo>
                    <a:pt x="159" y="87"/>
                    <a:pt x="159" y="91"/>
                    <a:pt x="156" y="97"/>
                  </a:cubicBezTo>
                  <a:close/>
                  <a:moveTo>
                    <a:pt x="128" y="112"/>
                  </a:moveTo>
                  <a:cubicBezTo>
                    <a:pt x="120" y="112"/>
                    <a:pt x="120" y="112"/>
                    <a:pt x="120" y="112"/>
                  </a:cubicBezTo>
                  <a:cubicBezTo>
                    <a:pt x="127" y="90"/>
                    <a:pt x="137" y="71"/>
                    <a:pt x="151" y="59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30" y="67"/>
                    <a:pt x="119" y="89"/>
                    <a:pt x="111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1"/>
                    <a:pt x="99" y="96"/>
                    <a:pt x="9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69" y="96"/>
                    <a:pt x="64" y="101"/>
                    <a:pt x="64" y="108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24" y="119"/>
                    <a:pt x="24" y="12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77"/>
                    <a:pt x="31" y="184"/>
                    <a:pt x="40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37" y="184"/>
                    <a:pt x="144" y="177"/>
                    <a:pt x="144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19"/>
                    <a:pt x="137" y="112"/>
                    <a:pt x="128" y="112"/>
                  </a:cubicBezTo>
                  <a:close/>
                  <a:moveTo>
                    <a:pt x="72" y="108"/>
                  </a:moveTo>
                  <a:cubicBezTo>
                    <a:pt x="72" y="106"/>
                    <a:pt x="73" y="104"/>
                    <a:pt x="7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6" y="106"/>
                    <a:pt x="96" y="10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72" y="112"/>
                    <a:pt x="72" y="112"/>
                    <a:pt x="72" y="112"/>
                  </a:cubicBezTo>
                  <a:lnTo>
                    <a:pt x="72" y="108"/>
                  </a:lnTo>
                  <a:close/>
                  <a:moveTo>
                    <a:pt x="136" y="168"/>
                  </a:moveTo>
                  <a:cubicBezTo>
                    <a:pt x="136" y="172"/>
                    <a:pt x="132" y="176"/>
                    <a:pt x="128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6" y="176"/>
                    <a:pt x="32" y="172"/>
                    <a:pt x="32" y="16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4"/>
                    <a:pt x="36" y="120"/>
                    <a:pt x="40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2" y="120"/>
                    <a:pt x="136" y="124"/>
                    <a:pt x="136" y="128"/>
                  </a:cubicBezTo>
                  <a:lnTo>
                    <a:pt x="136" y="168"/>
                  </a:lnTo>
                  <a:close/>
                  <a:moveTo>
                    <a:pt x="40" y="168"/>
                  </a:moveTo>
                  <a:cubicBezTo>
                    <a:pt x="48" y="168"/>
                    <a:pt x="48" y="168"/>
                    <a:pt x="48" y="16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0" y="128"/>
                    <a:pt x="40" y="128"/>
                    <a:pt x="40" y="128"/>
                  </a:cubicBezTo>
                  <a:lnTo>
                    <a:pt x="40" y="168"/>
                  </a:lnTo>
                  <a:close/>
                  <a:moveTo>
                    <a:pt x="56" y="168"/>
                  </a:moveTo>
                  <a:cubicBezTo>
                    <a:pt x="64" y="168"/>
                    <a:pt x="64" y="168"/>
                    <a:pt x="64" y="16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6" y="128"/>
                    <a:pt x="56" y="128"/>
                    <a:pt x="56" y="128"/>
                  </a:cubicBezTo>
                  <a:lnTo>
                    <a:pt x="56" y="168"/>
                  </a:lnTo>
                  <a:close/>
                  <a:moveTo>
                    <a:pt x="104" y="168"/>
                  </a:moveTo>
                  <a:cubicBezTo>
                    <a:pt x="112" y="168"/>
                    <a:pt x="112" y="168"/>
                    <a:pt x="112" y="1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04" y="128"/>
                    <a:pt x="104" y="128"/>
                    <a:pt x="104" y="128"/>
                  </a:cubicBezTo>
                  <a:lnTo>
                    <a:pt x="104" y="168"/>
                  </a:lnTo>
                  <a:close/>
                  <a:moveTo>
                    <a:pt x="120" y="168"/>
                  </a:moveTo>
                  <a:cubicBezTo>
                    <a:pt x="128" y="168"/>
                    <a:pt x="128" y="168"/>
                    <a:pt x="128" y="16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0" y="128"/>
                    <a:pt x="120" y="128"/>
                    <a:pt x="120" y="128"/>
                  </a:cubicBezTo>
                  <a:lnTo>
                    <a:pt x="120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0" name="Grupa 9"/>
          <p:cNvGrpSpPr/>
          <p:nvPr/>
        </p:nvGrpSpPr>
        <p:grpSpPr>
          <a:xfrm>
            <a:off x="5368481" y="4802685"/>
            <a:ext cx="633413" cy="633413"/>
            <a:chOff x="3844480" y="4802684"/>
            <a:chExt cx="633413" cy="633413"/>
          </a:xfrm>
          <a:solidFill>
            <a:schemeClr val="tx2"/>
          </a:solidFill>
        </p:grpSpPr>
        <p:sp>
          <p:nvSpPr>
            <p:cNvPr id="222" name="Freeform 656"/>
            <p:cNvSpPr>
              <a:spLocks noEditPoints="1"/>
            </p:cNvSpPr>
            <p:nvPr/>
          </p:nvSpPr>
          <p:spPr bwMode="auto">
            <a:xfrm>
              <a:off x="3844480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715"/>
            <p:cNvSpPr>
              <a:spLocks noEditPoints="1"/>
            </p:cNvSpPr>
            <p:nvPr/>
          </p:nvSpPr>
          <p:spPr bwMode="auto">
            <a:xfrm>
              <a:off x="3981116" y="4973705"/>
              <a:ext cx="360140" cy="299514"/>
            </a:xfrm>
            <a:custGeom>
              <a:avLst/>
              <a:gdLst>
                <a:gd name="T0" fmla="*/ 68 w 168"/>
                <a:gd name="T1" fmla="*/ 16 h 140"/>
                <a:gd name="T2" fmla="*/ 56 w 168"/>
                <a:gd name="T3" fmla="*/ 0 h 140"/>
                <a:gd name="T4" fmla="*/ 0 w 168"/>
                <a:gd name="T5" fmla="*/ 12 h 140"/>
                <a:gd name="T6" fmla="*/ 4 w 168"/>
                <a:gd name="T7" fmla="*/ 120 h 140"/>
                <a:gd name="T8" fmla="*/ 72 w 168"/>
                <a:gd name="T9" fmla="*/ 112 h 140"/>
                <a:gd name="T10" fmla="*/ 8 w 168"/>
                <a:gd name="T11" fmla="*/ 24 h 140"/>
                <a:gd name="T12" fmla="*/ 160 w 168"/>
                <a:gd name="T13" fmla="*/ 112 h 140"/>
                <a:gd name="T14" fmla="*/ 128 w 168"/>
                <a:gd name="T15" fmla="*/ 120 h 140"/>
                <a:gd name="T16" fmla="*/ 168 w 168"/>
                <a:gd name="T17" fmla="*/ 116 h 140"/>
                <a:gd name="T18" fmla="*/ 164 w 168"/>
                <a:gd name="T19" fmla="*/ 16 h 140"/>
                <a:gd name="T20" fmla="*/ 8 w 168"/>
                <a:gd name="T21" fmla="*/ 16 h 140"/>
                <a:gd name="T22" fmla="*/ 12 w 168"/>
                <a:gd name="T23" fmla="*/ 8 h 140"/>
                <a:gd name="T24" fmla="*/ 60 w 168"/>
                <a:gd name="T25" fmla="*/ 12 h 140"/>
                <a:gd name="T26" fmla="*/ 128 w 168"/>
                <a:gd name="T27" fmla="*/ 32 h 140"/>
                <a:gd name="T28" fmla="*/ 152 w 168"/>
                <a:gd name="T29" fmla="*/ 40 h 140"/>
                <a:gd name="T30" fmla="*/ 128 w 168"/>
                <a:gd name="T31" fmla="*/ 32 h 140"/>
                <a:gd name="T32" fmla="*/ 136 w 168"/>
                <a:gd name="T33" fmla="*/ 0 h 140"/>
                <a:gd name="T34" fmla="*/ 144 w 168"/>
                <a:gd name="T35" fmla="*/ 8 h 140"/>
                <a:gd name="T36" fmla="*/ 160 w 168"/>
                <a:gd name="T37" fmla="*/ 0 h 140"/>
                <a:gd name="T38" fmla="*/ 152 w 168"/>
                <a:gd name="T39" fmla="*/ 8 h 140"/>
                <a:gd name="T40" fmla="*/ 160 w 168"/>
                <a:gd name="T41" fmla="*/ 0 h 140"/>
                <a:gd name="T42" fmla="*/ 120 w 168"/>
                <a:gd name="T43" fmla="*/ 0 h 140"/>
                <a:gd name="T44" fmla="*/ 128 w 168"/>
                <a:gd name="T45" fmla="*/ 8 h 140"/>
                <a:gd name="T46" fmla="*/ 32 w 168"/>
                <a:gd name="T47" fmla="*/ 40 h 140"/>
                <a:gd name="T48" fmla="*/ 16 w 168"/>
                <a:gd name="T49" fmla="*/ 32 h 140"/>
                <a:gd name="T50" fmla="*/ 32 w 168"/>
                <a:gd name="T51" fmla="*/ 40 h 140"/>
                <a:gd name="T52" fmla="*/ 40 w 168"/>
                <a:gd name="T53" fmla="*/ 32 h 140"/>
                <a:gd name="T54" fmla="*/ 56 w 168"/>
                <a:gd name="T55" fmla="*/ 40 h 140"/>
                <a:gd name="T56" fmla="*/ 120 w 168"/>
                <a:gd name="T57" fmla="*/ 32 h 140"/>
                <a:gd name="T58" fmla="*/ 64 w 168"/>
                <a:gd name="T59" fmla="*/ 40 h 140"/>
                <a:gd name="T60" fmla="*/ 120 w 168"/>
                <a:gd name="T61" fmla="*/ 32 h 140"/>
                <a:gd name="T62" fmla="*/ 108 w 168"/>
                <a:gd name="T63" fmla="*/ 64 h 140"/>
                <a:gd name="T64" fmla="*/ 44 w 168"/>
                <a:gd name="T65" fmla="*/ 80 h 140"/>
                <a:gd name="T66" fmla="*/ 80 w 168"/>
                <a:gd name="T67" fmla="*/ 96 h 140"/>
                <a:gd name="T68" fmla="*/ 82 w 168"/>
                <a:gd name="T69" fmla="*/ 129 h 140"/>
                <a:gd name="T70" fmla="*/ 93 w 168"/>
                <a:gd name="T71" fmla="*/ 125 h 140"/>
                <a:gd name="T72" fmla="*/ 103 w 168"/>
                <a:gd name="T73" fmla="*/ 140 h 140"/>
                <a:gd name="T74" fmla="*/ 116 w 168"/>
                <a:gd name="T75" fmla="*/ 134 h 140"/>
                <a:gd name="T76" fmla="*/ 118 w 168"/>
                <a:gd name="T77" fmla="*/ 129 h 140"/>
                <a:gd name="T78" fmla="*/ 112 w 168"/>
                <a:gd name="T79" fmla="*/ 116 h 140"/>
                <a:gd name="T80" fmla="*/ 121 w 168"/>
                <a:gd name="T81" fmla="*/ 109 h 140"/>
                <a:gd name="T82" fmla="*/ 107 w 168"/>
                <a:gd name="T83" fmla="*/ 96 h 140"/>
                <a:gd name="T84" fmla="*/ 124 w 168"/>
                <a:gd name="T85" fmla="*/ 80 h 140"/>
                <a:gd name="T86" fmla="*/ 104 w 168"/>
                <a:gd name="T87" fmla="*/ 111 h 140"/>
                <a:gd name="T88" fmla="*/ 103 w 168"/>
                <a:gd name="T89" fmla="*/ 116 h 140"/>
                <a:gd name="T90" fmla="*/ 105 w 168"/>
                <a:gd name="T91" fmla="*/ 131 h 140"/>
                <a:gd name="T92" fmla="*/ 95 w 168"/>
                <a:gd name="T93" fmla="*/ 116 h 140"/>
                <a:gd name="T94" fmla="*/ 88 w 168"/>
                <a:gd name="T95" fmla="*/ 119 h 140"/>
                <a:gd name="T96" fmla="*/ 110 w 168"/>
                <a:gd name="T97" fmla="*/ 108 h 140"/>
                <a:gd name="T98" fmla="*/ 86 w 168"/>
                <a:gd name="T99" fmla="*/ 81 h 140"/>
                <a:gd name="T100" fmla="*/ 80 w 168"/>
                <a:gd name="T101" fmla="*/ 84 h 140"/>
                <a:gd name="T102" fmla="*/ 60 w 168"/>
                <a:gd name="T103" fmla="*/ 88 h 140"/>
                <a:gd name="T104" fmla="*/ 60 w 168"/>
                <a:gd name="T105" fmla="*/ 72 h 140"/>
                <a:gd name="T106" fmla="*/ 116 w 168"/>
                <a:gd name="T107" fmla="*/ 80 h 140"/>
                <a:gd name="T108" fmla="*/ 96 w 168"/>
                <a:gd name="T109" fmla="*/ 8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4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60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lnTo>
                    <a:pt x="60" y="16"/>
                  </a:lnTo>
                  <a:close/>
                  <a:moveTo>
                    <a:pt x="128" y="32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32"/>
                    <a:pt x="152" y="32"/>
                    <a:pt x="152" y="32"/>
                  </a:cubicBezTo>
                  <a:lnTo>
                    <a:pt x="128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40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32" y="40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  <a:moveTo>
                    <a:pt x="124" y="80"/>
                  </a:moveTo>
                  <a:cubicBezTo>
                    <a:pt x="124" y="71"/>
                    <a:pt x="117" y="64"/>
                    <a:pt x="108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1" y="64"/>
                    <a:pt x="44" y="71"/>
                    <a:pt x="44" y="80"/>
                  </a:cubicBezTo>
                  <a:cubicBezTo>
                    <a:pt x="44" y="89"/>
                    <a:pt x="51" y="96"/>
                    <a:pt x="6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7"/>
                    <a:pt x="81" y="128"/>
                    <a:pt x="82" y="129"/>
                  </a:cubicBezTo>
                  <a:cubicBezTo>
                    <a:pt x="83" y="130"/>
                    <a:pt x="85" y="130"/>
                    <a:pt x="86" y="129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0" y="139"/>
                    <a:pt x="102" y="140"/>
                    <a:pt x="103" y="140"/>
                  </a:cubicBezTo>
                  <a:cubicBezTo>
                    <a:pt x="104" y="140"/>
                    <a:pt x="104" y="140"/>
                    <a:pt x="105" y="14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3"/>
                    <a:pt x="118" y="132"/>
                  </a:cubicBezTo>
                  <a:cubicBezTo>
                    <a:pt x="118" y="131"/>
                    <a:pt x="118" y="130"/>
                    <a:pt x="118" y="129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20" y="112"/>
                    <a:pt x="121" y="111"/>
                    <a:pt x="121" y="109"/>
                  </a:cubicBezTo>
                  <a:cubicBezTo>
                    <a:pt x="121" y="108"/>
                    <a:pt x="121" y="107"/>
                    <a:pt x="120" y="10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17" y="96"/>
                    <a:pt x="124" y="89"/>
                    <a:pt x="124" y="80"/>
                  </a:cubicBezTo>
                  <a:close/>
                  <a:moveTo>
                    <a:pt x="110" y="108"/>
                  </a:moveTo>
                  <a:cubicBezTo>
                    <a:pt x="104" y="111"/>
                    <a:pt x="104" y="111"/>
                    <a:pt x="104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4"/>
                    <a:pt x="102" y="115"/>
                    <a:pt x="103" y="116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7"/>
                    <a:pt x="97" y="116"/>
                    <a:pt x="95" y="116"/>
                  </a:cubicBezTo>
                  <a:cubicBezTo>
                    <a:pt x="95" y="116"/>
                    <a:pt x="94" y="116"/>
                    <a:pt x="93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92"/>
                    <a:pt x="88" y="92"/>
                    <a:pt x="88" y="92"/>
                  </a:cubicBezTo>
                  <a:lnTo>
                    <a:pt x="110" y="108"/>
                  </a:lnTo>
                  <a:close/>
                  <a:moveTo>
                    <a:pt x="96" y="88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0"/>
                    <a:pt x="84" y="80"/>
                    <a:pt x="82" y="80"/>
                  </a:cubicBezTo>
                  <a:cubicBezTo>
                    <a:pt x="81" y="81"/>
                    <a:pt x="80" y="82"/>
                    <a:pt x="80" y="8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6" y="88"/>
                    <a:pt x="52" y="84"/>
                    <a:pt x="52" y="80"/>
                  </a:cubicBezTo>
                  <a:cubicBezTo>
                    <a:pt x="52" y="76"/>
                    <a:pt x="56" y="72"/>
                    <a:pt x="60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12" y="72"/>
                    <a:pt x="116" y="76"/>
                    <a:pt x="116" y="80"/>
                  </a:cubicBezTo>
                  <a:cubicBezTo>
                    <a:pt x="116" y="84"/>
                    <a:pt x="112" y="88"/>
                    <a:pt x="108" y="88"/>
                  </a:cubicBezTo>
                  <a:lnTo>
                    <a:pt x="96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" name="Grupa 8"/>
          <p:cNvGrpSpPr/>
          <p:nvPr/>
        </p:nvGrpSpPr>
        <p:grpSpPr>
          <a:xfrm>
            <a:off x="6190108" y="4802685"/>
            <a:ext cx="633413" cy="633413"/>
            <a:chOff x="4666107" y="4802684"/>
            <a:chExt cx="633413" cy="633413"/>
          </a:xfrm>
          <a:solidFill>
            <a:schemeClr val="tx2"/>
          </a:solidFill>
        </p:grpSpPr>
        <p:sp>
          <p:nvSpPr>
            <p:cNvPr id="226" name="Freeform 630"/>
            <p:cNvSpPr>
              <a:spLocks noEditPoints="1"/>
            </p:cNvSpPr>
            <p:nvPr/>
          </p:nvSpPr>
          <p:spPr bwMode="auto">
            <a:xfrm>
              <a:off x="4666107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717"/>
            <p:cNvSpPr>
              <a:spLocks noEditPoints="1"/>
            </p:cNvSpPr>
            <p:nvPr/>
          </p:nvSpPr>
          <p:spPr bwMode="auto">
            <a:xfrm>
              <a:off x="4802743" y="4939320"/>
              <a:ext cx="359235" cy="359235"/>
            </a:xfrm>
            <a:custGeom>
              <a:avLst/>
              <a:gdLst>
                <a:gd name="T0" fmla="*/ 16 w 168"/>
                <a:gd name="T1" fmla="*/ 88 h 168"/>
                <a:gd name="T2" fmla="*/ 16 w 168"/>
                <a:gd name="T3" fmla="*/ 76 h 168"/>
                <a:gd name="T4" fmla="*/ 0 w 168"/>
                <a:gd name="T5" fmla="*/ 64 h 168"/>
                <a:gd name="T6" fmla="*/ 24 w 168"/>
                <a:gd name="T7" fmla="*/ 52 h 168"/>
                <a:gd name="T8" fmla="*/ 0 w 168"/>
                <a:gd name="T9" fmla="*/ 104 h 168"/>
                <a:gd name="T10" fmla="*/ 24 w 168"/>
                <a:gd name="T11" fmla="*/ 116 h 168"/>
                <a:gd name="T12" fmla="*/ 152 w 168"/>
                <a:gd name="T13" fmla="*/ 76 h 168"/>
                <a:gd name="T14" fmla="*/ 152 w 168"/>
                <a:gd name="T15" fmla="*/ 88 h 168"/>
                <a:gd name="T16" fmla="*/ 152 w 168"/>
                <a:gd name="T17" fmla="*/ 76 h 168"/>
                <a:gd name="T18" fmla="*/ 144 w 168"/>
                <a:gd name="T19" fmla="*/ 68 h 168"/>
                <a:gd name="T20" fmla="*/ 168 w 168"/>
                <a:gd name="T21" fmla="*/ 56 h 168"/>
                <a:gd name="T22" fmla="*/ 144 w 168"/>
                <a:gd name="T23" fmla="*/ 116 h 168"/>
                <a:gd name="T24" fmla="*/ 168 w 168"/>
                <a:gd name="T25" fmla="*/ 104 h 168"/>
                <a:gd name="T26" fmla="*/ 80 w 168"/>
                <a:gd name="T27" fmla="*/ 152 h 168"/>
                <a:gd name="T28" fmla="*/ 92 w 168"/>
                <a:gd name="T29" fmla="*/ 152 h 168"/>
                <a:gd name="T30" fmla="*/ 52 w 168"/>
                <a:gd name="T31" fmla="*/ 152 h 168"/>
                <a:gd name="T32" fmla="*/ 64 w 168"/>
                <a:gd name="T33" fmla="*/ 152 h 168"/>
                <a:gd name="T34" fmla="*/ 52 w 168"/>
                <a:gd name="T35" fmla="*/ 152 h 168"/>
                <a:gd name="T36" fmla="*/ 112 w 168"/>
                <a:gd name="T37" fmla="*/ 168 h 168"/>
                <a:gd name="T38" fmla="*/ 100 w 168"/>
                <a:gd name="T39" fmla="*/ 144 h 168"/>
                <a:gd name="T40" fmla="*/ 88 w 168"/>
                <a:gd name="T41" fmla="*/ 0 h 168"/>
                <a:gd name="T42" fmla="*/ 76 w 168"/>
                <a:gd name="T43" fmla="*/ 24 h 168"/>
                <a:gd name="T44" fmla="*/ 64 w 168"/>
                <a:gd name="T45" fmla="*/ 16 h 168"/>
                <a:gd name="T46" fmla="*/ 52 w 168"/>
                <a:gd name="T47" fmla="*/ 16 h 168"/>
                <a:gd name="T48" fmla="*/ 116 w 168"/>
                <a:gd name="T49" fmla="*/ 16 h 168"/>
                <a:gd name="T50" fmla="*/ 104 w 168"/>
                <a:gd name="T51" fmla="*/ 16 h 168"/>
                <a:gd name="T52" fmla="*/ 116 w 168"/>
                <a:gd name="T53" fmla="*/ 16 h 168"/>
                <a:gd name="T54" fmla="*/ 32 w 168"/>
                <a:gd name="T55" fmla="*/ 124 h 168"/>
                <a:gd name="T56" fmla="*/ 136 w 168"/>
                <a:gd name="T57" fmla="*/ 44 h 168"/>
                <a:gd name="T58" fmla="*/ 44 w 168"/>
                <a:gd name="T59" fmla="*/ 128 h 168"/>
                <a:gd name="T60" fmla="*/ 124 w 168"/>
                <a:gd name="T61" fmla="*/ 40 h 168"/>
                <a:gd name="T62" fmla="*/ 68 w 168"/>
                <a:gd name="T63" fmla="*/ 64 h 168"/>
                <a:gd name="T64" fmla="*/ 100 w 168"/>
                <a:gd name="T65" fmla="*/ 104 h 168"/>
                <a:gd name="T66" fmla="*/ 96 w 168"/>
                <a:gd name="T67" fmla="*/ 96 h 168"/>
                <a:gd name="T68" fmla="*/ 96 w 168"/>
                <a:gd name="T69" fmla="*/ 96 h 168"/>
                <a:gd name="T70" fmla="*/ 120 w 168"/>
                <a:gd name="T71" fmla="*/ 112 h 168"/>
                <a:gd name="T72" fmla="*/ 72 w 168"/>
                <a:gd name="T73" fmla="*/ 120 h 168"/>
                <a:gd name="T74" fmla="*/ 96 w 168"/>
                <a:gd name="T75" fmla="*/ 120 h 168"/>
                <a:gd name="T76" fmla="*/ 96 w 168"/>
                <a:gd name="T77" fmla="*/ 120 h 168"/>
                <a:gd name="T78" fmla="*/ 80 w 168"/>
                <a:gd name="T79" fmla="*/ 112 h 168"/>
                <a:gd name="T80" fmla="*/ 56 w 168"/>
                <a:gd name="T81" fmla="*/ 120 h 168"/>
                <a:gd name="T82" fmla="*/ 48 w 168"/>
                <a:gd name="T83" fmla="*/ 104 h 168"/>
                <a:gd name="T84" fmla="*/ 48 w 168"/>
                <a:gd name="T85" fmla="*/ 104 h 168"/>
                <a:gd name="T86" fmla="*/ 48 w 168"/>
                <a:gd name="T87" fmla="*/ 64 h 168"/>
                <a:gd name="T88" fmla="*/ 56 w 168"/>
                <a:gd name="T89" fmla="*/ 80 h 168"/>
                <a:gd name="T90" fmla="*/ 48 w 168"/>
                <a:gd name="T91" fmla="*/ 56 h 168"/>
                <a:gd name="T92" fmla="*/ 48 w 168"/>
                <a:gd name="T93" fmla="*/ 52 h 168"/>
                <a:gd name="T94" fmla="*/ 72 w 168"/>
                <a:gd name="T95" fmla="*/ 56 h 168"/>
                <a:gd name="T96" fmla="*/ 104 w 168"/>
                <a:gd name="T97" fmla="*/ 48 h 168"/>
                <a:gd name="T98" fmla="*/ 80 w 168"/>
                <a:gd name="T99" fmla="*/ 48 h 168"/>
                <a:gd name="T100" fmla="*/ 116 w 168"/>
                <a:gd name="T101" fmla="*/ 48 h 168"/>
                <a:gd name="T102" fmla="*/ 120 w 168"/>
                <a:gd name="T103" fmla="*/ 52 h 168"/>
                <a:gd name="T104" fmla="*/ 120 w 168"/>
                <a:gd name="T105" fmla="*/ 96 h 168"/>
                <a:gd name="T106" fmla="*/ 120 w 168"/>
                <a:gd name="T107" fmla="*/ 88 h 168"/>
                <a:gd name="T108" fmla="*/ 112 w 168"/>
                <a:gd name="T109" fmla="*/ 72 h 168"/>
                <a:gd name="T110" fmla="*/ 112 w 168"/>
                <a:gd name="T111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68">
                  <a:moveTo>
                    <a:pt x="16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16" y="76"/>
                    <a:pt x="16" y="76"/>
                    <a:pt x="16" y="76"/>
                  </a:cubicBezTo>
                  <a:lnTo>
                    <a:pt x="16" y="80"/>
                  </a:lnTo>
                  <a:close/>
                  <a:moveTo>
                    <a:pt x="16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56"/>
                  </a:lnTo>
                  <a:close/>
                  <a:moveTo>
                    <a:pt x="16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04"/>
                  </a:lnTo>
                  <a:close/>
                  <a:moveTo>
                    <a:pt x="152" y="76"/>
                  </a:moveTo>
                  <a:cubicBezTo>
                    <a:pt x="144" y="76"/>
                    <a:pt x="144" y="76"/>
                    <a:pt x="144" y="76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76"/>
                  </a:lnTo>
                  <a:close/>
                  <a:moveTo>
                    <a:pt x="152" y="56"/>
                  </a:moveTo>
                  <a:cubicBezTo>
                    <a:pt x="152" y="52"/>
                    <a:pt x="152" y="52"/>
                    <a:pt x="152" y="5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52" y="56"/>
                  </a:lnTo>
                  <a:close/>
                  <a:moveTo>
                    <a:pt x="152" y="100"/>
                  </a:moveTo>
                  <a:cubicBezTo>
                    <a:pt x="144" y="100"/>
                    <a:pt x="144" y="100"/>
                    <a:pt x="144" y="100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52" y="104"/>
                    <a:pt x="152" y="104"/>
                    <a:pt x="152" y="104"/>
                  </a:cubicBezTo>
                  <a:lnTo>
                    <a:pt x="152" y="100"/>
                  </a:lnTo>
                  <a:close/>
                  <a:moveTo>
                    <a:pt x="76" y="152"/>
                  </a:moveTo>
                  <a:cubicBezTo>
                    <a:pt x="80" y="152"/>
                    <a:pt x="80" y="152"/>
                    <a:pt x="80" y="152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76" y="152"/>
                  </a:lnTo>
                  <a:close/>
                  <a:moveTo>
                    <a:pt x="52" y="152"/>
                  </a:moveTo>
                  <a:cubicBezTo>
                    <a:pt x="56" y="152"/>
                    <a:pt x="56" y="152"/>
                    <a:pt x="56" y="152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52" y="144"/>
                    <a:pt x="52" y="144"/>
                    <a:pt x="52" y="144"/>
                  </a:cubicBezTo>
                  <a:lnTo>
                    <a:pt x="52" y="152"/>
                  </a:lnTo>
                  <a:close/>
                  <a:moveTo>
                    <a:pt x="100" y="152"/>
                  </a:moveTo>
                  <a:cubicBezTo>
                    <a:pt x="104" y="152"/>
                    <a:pt x="104" y="152"/>
                    <a:pt x="104" y="152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00" y="144"/>
                    <a:pt x="100" y="144"/>
                    <a:pt x="100" y="144"/>
                  </a:cubicBezTo>
                  <a:lnTo>
                    <a:pt x="100" y="152"/>
                  </a:lnTo>
                  <a:close/>
                  <a:moveTo>
                    <a:pt x="92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6"/>
                  </a:lnTo>
                  <a:close/>
                  <a:moveTo>
                    <a:pt x="68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68" y="24"/>
                    <a:pt x="68" y="24"/>
                    <a:pt x="68" y="24"/>
                  </a:cubicBezTo>
                  <a:lnTo>
                    <a:pt x="68" y="16"/>
                  </a:lnTo>
                  <a:close/>
                  <a:moveTo>
                    <a:pt x="116" y="16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16" y="24"/>
                    <a:pt x="116" y="24"/>
                    <a:pt x="116" y="24"/>
                  </a:cubicBezTo>
                  <a:lnTo>
                    <a:pt x="116" y="16"/>
                  </a:lnTo>
                  <a:close/>
                  <a:moveTo>
                    <a:pt x="124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37" y="32"/>
                    <a:pt x="32" y="37"/>
                    <a:pt x="32" y="4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2" y="131"/>
                    <a:pt x="37" y="136"/>
                    <a:pt x="44" y="136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1" y="136"/>
                    <a:pt x="136" y="131"/>
                    <a:pt x="136" y="12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37"/>
                    <a:pt x="131" y="32"/>
                    <a:pt x="124" y="32"/>
                  </a:cubicBezTo>
                  <a:close/>
                  <a:moveTo>
                    <a:pt x="128" y="124"/>
                  </a:moveTo>
                  <a:cubicBezTo>
                    <a:pt x="128" y="126"/>
                    <a:pt x="126" y="128"/>
                    <a:pt x="12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28"/>
                    <a:pt x="40" y="126"/>
                    <a:pt x="40" y="12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2"/>
                    <a:pt x="42" y="40"/>
                    <a:pt x="4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0"/>
                    <a:pt x="128" y="42"/>
                    <a:pt x="128" y="44"/>
                  </a:cubicBezTo>
                  <a:lnTo>
                    <a:pt x="128" y="124"/>
                  </a:lnTo>
                  <a:close/>
                  <a:moveTo>
                    <a:pt x="100" y="64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6" y="64"/>
                    <a:pt x="64" y="66"/>
                    <a:pt x="64" y="68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6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2" y="104"/>
                    <a:pt x="104" y="102"/>
                    <a:pt x="104" y="10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6"/>
                    <a:pt x="102" y="64"/>
                    <a:pt x="100" y="64"/>
                  </a:cubicBezTo>
                  <a:close/>
                  <a:moveTo>
                    <a:pt x="96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96" y="72"/>
                    <a:pt x="96" y="72"/>
                    <a:pt x="96" y="72"/>
                  </a:cubicBezTo>
                  <a:lnTo>
                    <a:pt x="96" y="96"/>
                  </a:lnTo>
                  <a:close/>
                  <a:moveTo>
                    <a:pt x="112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8" y="120"/>
                    <a:pt x="120" y="118"/>
                    <a:pt x="120" y="116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0"/>
                  </a:lnTo>
                  <a:close/>
                  <a:moveTo>
                    <a:pt x="64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64" y="112"/>
                    <a:pt x="64" y="112"/>
                    <a:pt x="64" y="112"/>
                  </a:cubicBezTo>
                  <a:lnTo>
                    <a:pt x="64" y="120"/>
                  </a:lnTo>
                  <a:close/>
                  <a:moveTo>
                    <a:pt x="96" y="120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96" y="112"/>
                    <a:pt x="96" y="112"/>
                    <a:pt x="96" y="112"/>
                  </a:cubicBezTo>
                  <a:lnTo>
                    <a:pt x="96" y="120"/>
                  </a:lnTo>
                  <a:close/>
                  <a:moveTo>
                    <a:pt x="80" y="120"/>
                  </a:moveTo>
                  <a:cubicBezTo>
                    <a:pt x="88" y="120"/>
                    <a:pt x="88" y="120"/>
                    <a:pt x="88" y="12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0" y="112"/>
                    <a:pt x="80" y="112"/>
                    <a:pt x="80" y="112"/>
                  </a:cubicBezTo>
                  <a:lnTo>
                    <a:pt x="80" y="120"/>
                  </a:lnTo>
                  <a:close/>
                  <a:moveTo>
                    <a:pt x="48" y="116"/>
                  </a:moveTo>
                  <a:cubicBezTo>
                    <a:pt x="48" y="118"/>
                    <a:pt x="50" y="120"/>
                    <a:pt x="52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6"/>
                  </a:lnTo>
                  <a:close/>
                  <a:moveTo>
                    <a:pt x="4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lnTo>
                    <a:pt x="48" y="104"/>
                  </a:lnTo>
                  <a:close/>
                  <a:moveTo>
                    <a:pt x="4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72"/>
                  </a:lnTo>
                  <a:close/>
                  <a:moveTo>
                    <a:pt x="48" y="88"/>
                  </a:moveTo>
                  <a:cubicBezTo>
                    <a:pt x="56" y="88"/>
                    <a:pt x="56" y="88"/>
                    <a:pt x="56" y="88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48" y="52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0" y="48"/>
                    <a:pt x="48" y="50"/>
                    <a:pt x="48" y="52"/>
                  </a:cubicBezTo>
                  <a:close/>
                  <a:moveTo>
                    <a:pt x="72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2" y="56"/>
                    <a:pt x="72" y="56"/>
                    <a:pt x="72" y="56"/>
                  </a:cubicBezTo>
                  <a:lnTo>
                    <a:pt x="72" y="48"/>
                  </a:lnTo>
                  <a:close/>
                  <a:moveTo>
                    <a:pt x="96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96" y="48"/>
                    <a:pt x="96" y="48"/>
                    <a:pt x="96" y="48"/>
                  </a:cubicBezTo>
                  <a:lnTo>
                    <a:pt x="96" y="56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8" y="56"/>
                    <a:pt x="88" y="56"/>
                    <a:pt x="88" y="56"/>
                  </a:cubicBezTo>
                  <a:lnTo>
                    <a:pt x="88" y="48"/>
                  </a:lnTo>
                  <a:close/>
                  <a:moveTo>
                    <a:pt x="116" y="48"/>
                  </a:moveTo>
                  <a:cubicBezTo>
                    <a:pt x="112" y="48"/>
                    <a:pt x="112" y="48"/>
                    <a:pt x="112" y="48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0"/>
                    <a:pt x="118" y="48"/>
                    <a:pt x="116" y="48"/>
                  </a:cubicBezTo>
                  <a:close/>
                  <a:moveTo>
                    <a:pt x="112" y="104"/>
                  </a:moveTo>
                  <a:cubicBezTo>
                    <a:pt x="120" y="104"/>
                    <a:pt x="120" y="104"/>
                    <a:pt x="120" y="10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104"/>
                  </a:lnTo>
                  <a:close/>
                  <a:moveTo>
                    <a:pt x="112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88"/>
                  </a:lnTo>
                  <a:close/>
                  <a:moveTo>
                    <a:pt x="112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2" y="64"/>
                    <a:pt x="112" y="64"/>
                    <a:pt x="112" y="64"/>
                  </a:cubicBezTo>
                  <a:lnTo>
                    <a:pt x="112" y="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upa 7"/>
          <p:cNvGrpSpPr/>
          <p:nvPr/>
        </p:nvGrpSpPr>
        <p:grpSpPr>
          <a:xfrm>
            <a:off x="7011733" y="4802685"/>
            <a:ext cx="632508" cy="633413"/>
            <a:chOff x="5487733" y="4802684"/>
            <a:chExt cx="632508" cy="633413"/>
          </a:xfrm>
          <a:solidFill>
            <a:schemeClr val="tx2"/>
          </a:solidFill>
        </p:grpSpPr>
        <p:sp>
          <p:nvSpPr>
            <p:cNvPr id="230" name="Freeform 632"/>
            <p:cNvSpPr>
              <a:spLocks noEditPoints="1"/>
            </p:cNvSpPr>
            <p:nvPr/>
          </p:nvSpPr>
          <p:spPr bwMode="auto">
            <a:xfrm>
              <a:off x="5487733" y="4802684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718"/>
            <p:cNvSpPr>
              <a:spLocks noEditPoints="1"/>
            </p:cNvSpPr>
            <p:nvPr/>
          </p:nvSpPr>
          <p:spPr bwMode="auto">
            <a:xfrm>
              <a:off x="5693140" y="4939320"/>
              <a:ext cx="221694" cy="359235"/>
            </a:xfrm>
            <a:custGeom>
              <a:avLst/>
              <a:gdLst>
                <a:gd name="T0" fmla="*/ 16 w 104"/>
                <a:gd name="T1" fmla="*/ 0 h 168"/>
                <a:gd name="T2" fmla="*/ 0 w 104"/>
                <a:gd name="T3" fmla="*/ 152 h 168"/>
                <a:gd name="T4" fmla="*/ 88 w 104"/>
                <a:gd name="T5" fmla="*/ 168 h 168"/>
                <a:gd name="T6" fmla="*/ 104 w 104"/>
                <a:gd name="T7" fmla="*/ 16 h 168"/>
                <a:gd name="T8" fmla="*/ 96 w 104"/>
                <a:gd name="T9" fmla="*/ 152 h 168"/>
                <a:gd name="T10" fmla="*/ 16 w 104"/>
                <a:gd name="T11" fmla="*/ 160 h 168"/>
                <a:gd name="T12" fmla="*/ 8 w 104"/>
                <a:gd name="T13" fmla="*/ 150 h 168"/>
                <a:gd name="T14" fmla="*/ 88 w 104"/>
                <a:gd name="T15" fmla="*/ 152 h 168"/>
                <a:gd name="T16" fmla="*/ 96 w 104"/>
                <a:gd name="T17" fmla="*/ 152 h 168"/>
                <a:gd name="T18" fmla="*/ 88 w 104"/>
                <a:gd name="T19" fmla="*/ 144 h 168"/>
                <a:gd name="T20" fmla="*/ 8 w 104"/>
                <a:gd name="T21" fmla="*/ 136 h 168"/>
                <a:gd name="T22" fmla="*/ 16 w 104"/>
                <a:gd name="T23" fmla="*/ 24 h 168"/>
                <a:gd name="T24" fmla="*/ 96 w 104"/>
                <a:gd name="T25" fmla="*/ 32 h 168"/>
                <a:gd name="T26" fmla="*/ 96 w 104"/>
                <a:gd name="T27" fmla="*/ 18 h 168"/>
                <a:gd name="T28" fmla="*/ 16 w 104"/>
                <a:gd name="T29" fmla="*/ 16 h 168"/>
                <a:gd name="T30" fmla="*/ 8 w 104"/>
                <a:gd name="T31" fmla="*/ 16 h 168"/>
                <a:gd name="T32" fmla="*/ 88 w 104"/>
                <a:gd name="T33" fmla="*/ 8 h 168"/>
                <a:gd name="T34" fmla="*/ 96 w 104"/>
                <a:gd name="T35" fmla="*/ 18 h 168"/>
                <a:gd name="T36" fmla="*/ 72 w 104"/>
                <a:gd name="T37" fmla="*/ 116 h 168"/>
                <a:gd name="T38" fmla="*/ 64 w 104"/>
                <a:gd name="T39" fmla="*/ 128 h 168"/>
                <a:gd name="T40" fmla="*/ 72 w 104"/>
                <a:gd name="T41" fmla="*/ 124 h 168"/>
                <a:gd name="T42" fmla="*/ 80 w 104"/>
                <a:gd name="T43" fmla="*/ 128 h 168"/>
                <a:gd name="T44" fmla="*/ 88 w 104"/>
                <a:gd name="T45" fmla="*/ 124 h 168"/>
                <a:gd name="T46" fmla="*/ 31 w 104"/>
                <a:gd name="T47" fmla="*/ 127 h 168"/>
                <a:gd name="T48" fmla="*/ 28 w 104"/>
                <a:gd name="T49" fmla="*/ 118 h 168"/>
                <a:gd name="T50" fmla="*/ 20 w 104"/>
                <a:gd name="T51" fmla="*/ 116 h 168"/>
                <a:gd name="T52" fmla="*/ 25 w 104"/>
                <a:gd name="T53" fmla="*/ 132 h 168"/>
                <a:gd name="T54" fmla="*/ 36 w 104"/>
                <a:gd name="T55" fmla="*/ 132 h 168"/>
                <a:gd name="T56" fmla="*/ 34 w 104"/>
                <a:gd name="T57" fmla="*/ 124 h 168"/>
                <a:gd name="T58" fmla="*/ 52 w 104"/>
                <a:gd name="T59" fmla="*/ 32 h 168"/>
                <a:gd name="T60" fmla="*/ 52 w 104"/>
                <a:gd name="T61" fmla="*/ 104 h 168"/>
                <a:gd name="T62" fmla="*/ 52 w 104"/>
                <a:gd name="T63" fmla="*/ 32 h 168"/>
                <a:gd name="T64" fmla="*/ 24 w 104"/>
                <a:gd name="T65" fmla="*/ 68 h 168"/>
                <a:gd name="T66" fmla="*/ 80 w 104"/>
                <a:gd name="T67" fmla="*/ 68 h 168"/>
                <a:gd name="T68" fmla="*/ 52 w 104"/>
                <a:gd name="T69" fmla="*/ 48 h 168"/>
                <a:gd name="T70" fmla="*/ 41 w 104"/>
                <a:gd name="T71" fmla="*/ 76 h 168"/>
                <a:gd name="T72" fmla="*/ 37 w 104"/>
                <a:gd name="T73" fmla="*/ 82 h 168"/>
                <a:gd name="T74" fmla="*/ 46 w 104"/>
                <a:gd name="T75" fmla="*/ 83 h 168"/>
                <a:gd name="T76" fmla="*/ 61 w 104"/>
                <a:gd name="T77" fmla="*/ 86 h 168"/>
                <a:gd name="T78" fmla="*/ 65 w 104"/>
                <a:gd name="T79" fmla="*/ 78 h 168"/>
                <a:gd name="T80" fmla="*/ 68 w 104"/>
                <a:gd name="T81" fmla="*/ 64 h 168"/>
                <a:gd name="T82" fmla="*/ 52 w 104"/>
                <a:gd name="T83" fmla="*/ 72 h 168"/>
                <a:gd name="T84" fmla="*/ 52 w 104"/>
                <a:gd name="T85" fmla="*/ 56 h 168"/>
                <a:gd name="T86" fmla="*/ 52 w 104"/>
                <a:gd name="T87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68">
                  <a:moveTo>
                    <a:pt x="8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7" y="168"/>
                    <a:pt x="16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97" y="168"/>
                    <a:pt x="104" y="161"/>
                    <a:pt x="104" y="152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7"/>
                    <a:pt x="97" y="0"/>
                    <a:pt x="88" y="0"/>
                  </a:cubicBezTo>
                  <a:close/>
                  <a:moveTo>
                    <a:pt x="96" y="152"/>
                  </a:moveTo>
                  <a:cubicBezTo>
                    <a:pt x="96" y="156"/>
                    <a:pt x="92" y="160"/>
                    <a:pt x="88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2" y="160"/>
                    <a:pt x="8" y="156"/>
                    <a:pt x="8" y="152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1"/>
                    <a:pt x="13" y="152"/>
                    <a:pt x="16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91" y="152"/>
                    <a:pt x="94" y="151"/>
                    <a:pt x="96" y="150"/>
                  </a:cubicBezTo>
                  <a:lnTo>
                    <a:pt x="96" y="152"/>
                  </a:lnTo>
                  <a:close/>
                  <a:moveTo>
                    <a:pt x="96" y="136"/>
                  </a:moveTo>
                  <a:cubicBezTo>
                    <a:pt x="96" y="140"/>
                    <a:pt x="92" y="144"/>
                    <a:pt x="88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2" y="144"/>
                    <a:pt x="8" y="140"/>
                    <a:pt x="8" y="1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8"/>
                    <a:pt x="12" y="24"/>
                    <a:pt x="16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2" y="24"/>
                    <a:pt x="96" y="28"/>
                    <a:pt x="96" y="32"/>
                  </a:cubicBezTo>
                  <a:lnTo>
                    <a:pt x="96" y="136"/>
                  </a:lnTo>
                  <a:close/>
                  <a:moveTo>
                    <a:pt x="96" y="18"/>
                  </a:moveTo>
                  <a:cubicBezTo>
                    <a:pt x="94" y="17"/>
                    <a:pt x="91" y="16"/>
                    <a:pt x="8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0" y="17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2" y="8"/>
                    <a:pt x="96" y="12"/>
                    <a:pt x="96" y="16"/>
                  </a:cubicBezTo>
                  <a:lnTo>
                    <a:pt x="96" y="18"/>
                  </a:lnTo>
                  <a:close/>
                  <a:moveTo>
                    <a:pt x="80" y="116"/>
                  </a:moveTo>
                  <a:cubicBezTo>
                    <a:pt x="72" y="116"/>
                    <a:pt x="72" y="116"/>
                    <a:pt x="72" y="116"/>
                  </a:cubicBezTo>
                  <a:cubicBezTo>
                    <a:pt x="68" y="116"/>
                    <a:pt x="64" y="120"/>
                    <a:pt x="64" y="124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0"/>
                    <a:pt x="84" y="116"/>
                    <a:pt x="80" y="116"/>
                  </a:cubicBezTo>
                  <a:close/>
                  <a:moveTo>
                    <a:pt x="31" y="127"/>
                  </a:moveTo>
                  <a:cubicBezTo>
                    <a:pt x="25" y="121"/>
                    <a:pt x="25" y="121"/>
                    <a:pt x="25" y="121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6" y="119"/>
                    <a:pt x="16" y="124"/>
                    <a:pt x="20" y="127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29" y="135"/>
                    <a:pt x="31" y="135"/>
                  </a:cubicBezTo>
                  <a:cubicBezTo>
                    <a:pt x="33" y="135"/>
                    <a:pt x="35" y="134"/>
                    <a:pt x="36" y="132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24"/>
                    <a:pt x="34" y="124"/>
                    <a:pt x="34" y="124"/>
                  </a:cubicBezTo>
                  <a:lnTo>
                    <a:pt x="31" y="127"/>
                  </a:lnTo>
                  <a:close/>
                  <a:moveTo>
                    <a:pt x="52" y="32"/>
                  </a:moveTo>
                  <a:cubicBezTo>
                    <a:pt x="32" y="32"/>
                    <a:pt x="16" y="48"/>
                    <a:pt x="16" y="68"/>
                  </a:cubicBezTo>
                  <a:cubicBezTo>
                    <a:pt x="16" y="88"/>
                    <a:pt x="32" y="104"/>
                    <a:pt x="52" y="104"/>
                  </a:cubicBezTo>
                  <a:cubicBezTo>
                    <a:pt x="72" y="104"/>
                    <a:pt x="88" y="88"/>
                    <a:pt x="88" y="68"/>
                  </a:cubicBezTo>
                  <a:cubicBezTo>
                    <a:pt x="88" y="48"/>
                    <a:pt x="72" y="32"/>
                    <a:pt x="52" y="32"/>
                  </a:cubicBezTo>
                  <a:close/>
                  <a:moveTo>
                    <a:pt x="52" y="96"/>
                  </a:moveTo>
                  <a:cubicBezTo>
                    <a:pt x="37" y="96"/>
                    <a:pt x="24" y="83"/>
                    <a:pt x="24" y="68"/>
                  </a:cubicBezTo>
                  <a:cubicBezTo>
                    <a:pt x="24" y="53"/>
                    <a:pt x="37" y="40"/>
                    <a:pt x="52" y="40"/>
                  </a:cubicBezTo>
                  <a:cubicBezTo>
                    <a:pt x="67" y="40"/>
                    <a:pt x="80" y="53"/>
                    <a:pt x="80" y="68"/>
                  </a:cubicBezTo>
                  <a:cubicBezTo>
                    <a:pt x="80" y="83"/>
                    <a:pt x="67" y="96"/>
                    <a:pt x="52" y="96"/>
                  </a:cubicBezTo>
                  <a:close/>
                  <a:moveTo>
                    <a:pt x="52" y="48"/>
                  </a:moveTo>
                  <a:cubicBezTo>
                    <a:pt x="43" y="48"/>
                    <a:pt x="36" y="55"/>
                    <a:pt x="36" y="64"/>
                  </a:cubicBezTo>
                  <a:cubicBezTo>
                    <a:pt x="36" y="69"/>
                    <a:pt x="38" y="73"/>
                    <a:pt x="41" y="76"/>
                  </a:cubicBezTo>
                  <a:cubicBezTo>
                    <a:pt x="41" y="77"/>
                    <a:pt x="40" y="77"/>
                    <a:pt x="39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9" y="79"/>
                    <a:pt x="55" y="79"/>
                    <a:pt x="58" y="83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7"/>
                    <a:pt x="63" y="77"/>
                    <a:pt x="63" y="76"/>
                  </a:cubicBezTo>
                  <a:cubicBezTo>
                    <a:pt x="66" y="73"/>
                    <a:pt x="68" y="69"/>
                    <a:pt x="68" y="64"/>
                  </a:cubicBezTo>
                  <a:cubicBezTo>
                    <a:pt x="68" y="55"/>
                    <a:pt x="61" y="48"/>
                    <a:pt x="52" y="48"/>
                  </a:cubicBezTo>
                  <a:close/>
                  <a:moveTo>
                    <a:pt x="52" y="72"/>
                  </a:moveTo>
                  <a:cubicBezTo>
                    <a:pt x="48" y="72"/>
                    <a:pt x="44" y="68"/>
                    <a:pt x="44" y="64"/>
                  </a:cubicBezTo>
                  <a:cubicBezTo>
                    <a:pt x="44" y="60"/>
                    <a:pt x="48" y="56"/>
                    <a:pt x="52" y="56"/>
                  </a:cubicBezTo>
                  <a:cubicBezTo>
                    <a:pt x="56" y="56"/>
                    <a:pt x="60" y="60"/>
                    <a:pt x="60" y="64"/>
                  </a:cubicBezTo>
                  <a:cubicBezTo>
                    <a:pt x="60" y="68"/>
                    <a:pt x="56" y="72"/>
                    <a:pt x="52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" name="Grupa 6"/>
          <p:cNvGrpSpPr/>
          <p:nvPr/>
        </p:nvGrpSpPr>
        <p:grpSpPr>
          <a:xfrm>
            <a:off x="4546855" y="4802685"/>
            <a:ext cx="633413" cy="633413"/>
            <a:chOff x="3022854" y="4802684"/>
            <a:chExt cx="633413" cy="633413"/>
          </a:xfrm>
          <a:solidFill>
            <a:schemeClr val="tx2"/>
          </a:solidFill>
        </p:grpSpPr>
        <p:sp>
          <p:nvSpPr>
            <p:cNvPr id="234" name="Freeform 562"/>
            <p:cNvSpPr>
              <a:spLocks noEditPoints="1"/>
            </p:cNvSpPr>
            <p:nvPr/>
          </p:nvSpPr>
          <p:spPr bwMode="auto">
            <a:xfrm>
              <a:off x="3022854" y="4802684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719"/>
            <p:cNvSpPr>
              <a:spLocks noEditPoints="1"/>
            </p:cNvSpPr>
            <p:nvPr/>
          </p:nvSpPr>
          <p:spPr bwMode="auto">
            <a:xfrm>
              <a:off x="3143202" y="4922127"/>
              <a:ext cx="393621" cy="376428"/>
            </a:xfrm>
            <a:custGeom>
              <a:avLst/>
              <a:gdLst>
                <a:gd name="T0" fmla="*/ 63 w 184"/>
                <a:gd name="T1" fmla="*/ 64 h 176"/>
                <a:gd name="T2" fmla="*/ 47 w 184"/>
                <a:gd name="T3" fmla="*/ 26 h 176"/>
                <a:gd name="T4" fmla="*/ 23 w 184"/>
                <a:gd name="T5" fmla="*/ 66 h 176"/>
                <a:gd name="T6" fmla="*/ 172 w 184"/>
                <a:gd name="T7" fmla="*/ 164 h 176"/>
                <a:gd name="T8" fmla="*/ 121 w 184"/>
                <a:gd name="T9" fmla="*/ 74 h 176"/>
                <a:gd name="T10" fmla="*/ 127 w 184"/>
                <a:gd name="T11" fmla="*/ 54 h 176"/>
                <a:gd name="T12" fmla="*/ 105 w 184"/>
                <a:gd name="T13" fmla="*/ 64 h 176"/>
                <a:gd name="T14" fmla="*/ 121 w 184"/>
                <a:gd name="T15" fmla="*/ 26 h 176"/>
                <a:gd name="T16" fmla="*/ 95 w 184"/>
                <a:gd name="T17" fmla="*/ 50 h 176"/>
                <a:gd name="T18" fmla="*/ 57 w 184"/>
                <a:gd name="T19" fmla="*/ 64 h 176"/>
                <a:gd name="T20" fmla="*/ 63 w 184"/>
                <a:gd name="T21" fmla="*/ 88 h 176"/>
                <a:gd name="T22" fmla="*/ 0 w 184"/>
                <a:gd name="T23" fmla="*/ 158 h 176"/>
                <a:gd name="T24" fmla="*/ 16 w 184"/>
                <a:gd name="T25" fmla="*/ 176 h 176"/>
                <a:gd name="T26" fmla="*/ 30 w 184"/>
                <a:gd name="T27" fmla="*/ 152 h 176"/>
                <a:gd name="T28" fmla="*/ 48 w 184"/>
                <a:gd name="T29" fmla="*/ 172 h 176"/>
                <a:gd name="T30" fmla="*/ 76 w 184"/>
                <a:gd name="T31" fmla="*/ 174 h 176"/>
                <a:gd name="T32" fmla="*/ 108 w 184"/>
                <a:gd name="T33" fmla="*/ 172 h 176"/>
                <a:gd name="T34" fmla="*/ 132 w 184"/>
                <a:gd name="T35" fmla="*/ 176 h 176"/>
                <a:gd name="T36" fmla="*/ 137 w 184"/>
                <a:gd name="T37" fmla="*/ 158 h 176"/>
                <a:gd name="T38" fmla="*/ 168 w 184"/>
                <a:gd name="T39" fmla="*/ 173 h 176"/>
                <a:gd name="T40" fmla="*/ 176 w 184"/>
                <a:gd name="T41" fmla="*/ 173 h 176"/>
                <a:gd name="T42" fmla="*/ 35 w 184"/>
                <a:gd name="T43" fmla="*/ 145 h 176"/>
                <a:gd name="T44" fmla="*/ 35 w 184"/>
                <a:gd name="T45" fmla="*/ 145 h 176"/>
                <a:gd name="T46" fmla="*/ 83 w 184"/>
                <a:gd name="T47" fmla="*/ 135 h 176"/>
                <a:gd name="T48" fmla="*/ 101 w 184"/>
                <a:gd name="T49" fmla="*/ 135 h 176"/>
                <a:gd name="T50" fmla="*/ 128 w 184"/>
                <a:gd name="T51" fmla="*/ 168 h 176"/>
                <a:gd name="T52" fmla="*/ 122 w 184"/>
                <a:gd name="T53" fmla="*/ 141 h 176"/>
                <a:gd name="T54" fmla="*/ 92 w 184"/>
                <a:gd name="T55" fmla="*/ 120 h 176"/>
                <a:gd name="T56" fmla="*/ 62 w 184"/>
                <a:gd name="T57" fmla="*/ 141 h 176"/>
                <a:gd name="T58" fmla="*/ 56 w 184"/>
                <a:gd name="T59" fmla="*/ 168 h 176"/>
                <a:gd name="T60" fmla="*/ 54 w 184"/>
                <a:gd name="T61" fmla="*/ 153 h 176"/>
                <a:gd name="T62" fmla="*/ 137 w 184"/>
                <a:gd name="T63" fmla="*/ 127 h 176"/>
                <a:gd name="T64" fmla="*/ 143 w 184"/>
                <a:gd name="T65" fmla="*/ 135 h 176"/>
                <a:gd name="T66" fmla="*/ 47 w 184"/>
                <a:gd name="T67" fmla="*/ 78 h 176"/>
                <a:gd name="T68" fmla="*/ 7 w 184"/>
                <a:gd name="T69" fmla="*/ 138 h 176"/>
                <a:gd name="T70" fmla="*/ 47 w 184"/>
                <a:gd name="T71" fmla="*/ 54 h 176"/>
                <a:gd name="T72" fmla="*/ 9 w 184"/>
                <a:gd name="T73" fmla="*/ 98 h 176"/>
                <a:gd name="T74" fmla="*/ 23 w 184"/>
                <a:gd name="T75" fmla="*/ 138 h 176"/>
                <a:gd name="T76" fmla="*/ 17 w 184"/>
                <a:gd name="T77" fmla="*/ 134 h 176"/>
                <a:gd name="T78" fmla="*/ 124 w 184"/>
                <a:gd name="T79" fmla="*/ 11 h 176"/>
                <a:gd name="T80" fmla="*/ 151 w 184"/>
                <a:gd name="T81" fmla="*/ 38 h 176"/>
                <a:gd name="T82" fmla="*/ 97 w 184"/>
                <a:gd name="T83" fmla="*/ 38 h 176"/>
                <a:gd name="T84" fmla="*/ 135 w 184"/>
                <a:gd name="T85" fmla="*/ 38 h 176"/>
                <a:gd name="T86" fmla="*/ 159 w 184"/>
                <a:gd name="T87" fmla="*/ 74 h 176"/>
                <a:gd name="T88" fmla="*/ 143 w 184"/>
                <a:gd name="T89" fmla="*/ 74 h 176"/>
                <a:gd name="T90" fmla="*/ 167 w 184"/>
                <a:gd name="T91" fmla="*/ 110 h 176"/>
                <a:gd name="T92" fmla="*/ 161 w 184"/>
                <a:gd name="T93" fmla="*/ 138 h 176"/>
                <a:gd name="T94" fmla="*/ 145 w 184"/>
                <a:gd name="T95" fmla="*/ 114 h 176"/>
                <a:gd name="T96" fmla="*/ 96 w 184"/>
                <a:gd name="T97" fmla="*/ 104 h 176"/>
                <a:gd name="T98" fmla="*/ 88 w 184"/>
                <a:gd name="T99" fmla="*/ 96 h 176"/>
                <a:gd name="T100" fmla="*/ 88 w 184"/>
                <a:gd name="T101" fmla="*/ 88 h 176"/>
                <a:gd name="T102" fmla="*/ 96 w 184"/>
                <a:gd name="T103" fmla="*/ 80 h 176"/>
                <a:gd name="T104" fmla="*/ 88 w 184"/>
                <a:gd name="T105" fmla="*/ 8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76">
                  <a:moveTo>
                    <a:pt x="25" y="64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4"/>
                    <a:pt x="42" y="24"/>
                    <a:pt x="41" y="2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23" y="66"/>
                    <a:pt x="23" y="66"/>
                    <a:pt x="23" y="66"/>
                  </a:cubicBezTo>
                  <a:lnTo>
                    <a:pt x="25" y="64"/>
                  </a:lnTo>
                  <a:close/>
                  <a:moveTo>
                    <a:pt x="176" y="154"/>
                  </a:moveTo>
                  <a:cubicBezTo>
                    <a:pt x="172" y="164"/>
                    <a:pt x="172" y="164"/>
                    <a:pt x="172" y="16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48"/>
                    <a:pt x="90" y="48"/>
                    <a:pt x="89" y="5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5" y="153"/>
                    <a:pt x="42" y="155"/>
                    <a:pt x="47" y="158"/>
                  </a:cubicBezTo>
                  <a:cubicBezTo>
                    <a:pt x="47" y="162"/>
                    <a:pt x="48" y="167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8" y="174"/>
                    <a:pt x="50" y="176"/>
                    <a:pt x="52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4" y="176"/>
                    <a:pt x="75" y="175"/>
                    <a:pt x="76" y="174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5"/>
                    <a:pt x="110" y="176"/>
                    <a:pt x="112" y="176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4" y="176"/>
                    <a:pt x="136" y="174"/>
                    <a:pt x="136" y="172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6" y="167"/>
                    <a:pt x="137" y="162"/>
                    <a:pt x="137" y="158"/>
                  </a:cubicBezTo>
                  <a:cubicBezTo>
                    <a:pt x="142" y="155"/>
                    <a:pt x="149" y="153"/>
                    <a:pt x="154" y="152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76" y="176"/>
                    <a:pt x="176" y="176"/>
                    <a:pt x="176" y="176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84" y="158"/>
                    <a:pt x="184" y="158"/>
                    <a:pt x="184" y="158"/>
                  </a:cubicBezTo>
                  <a:lnTo>
                    <a:pt x="176" y="154"/>
                  </a:lnTo>
                  <a:close/>
                  <a:moveTo>
                    <a:pt x="35" y="14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3" y="139"/>
                    <a:pt x="44" y="144"/>
                    <a:pt x="45" y="148"/>
                  </a:cubicBezTo>
                  <a:cubicBezTo>
                    <a:pt x="42" y="147"/>
                    <a:pt x="38" y="146"/>
                    <a:pt x="35" y="145"/>
                  </a:cubicBezTo>
                  <a:close/>
                  <a:moveTo>
                    <a:pt x="73" y="160"/>
                  </a:moveTo>
                  <a:cubicBezTo>
                    <a:pt x="69" y="146"/>
                    <a:pt x="69" y="146"/>
                    <a:pt x="69" y="146"/>
                  </a:cubicBezTo>
                  <a:cubicBezTo>
                    <a:pt x="83" y="135"/>
                    <a:pt x="83" y="135"/>
                    <a:pt x="83" y="135"/>
                  </a:cubicBezTo>
                  <a:lnTo>
                    <a:pt x="73" y="160"/>
                  </a:lnTo>
                  <a:close/>
                  <a:moveTo>
                    <a:pt x="111" y="160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15" y="146"/>
                    <a:pt x="115" y="146"/>
                    <a:pt x="115" y="146"/>
                  </a:cubicBezTo>
                  <a:lnTo>
                    <a:pt x="111" y="160"/>
                  </a:lnTo>
                  <a:close/>
                  <a:moveTo>
                    <a:pt x="128" y="168"/>
                  </a:moveTo>
                  <a:cubicBezTo>
                    <a:pt x="117" y="168"/>
                    <a:pt x="117" y="168"/>
                    <a:pt x="117" y="168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3"/>
                    <a:pt x="124" y="142"/>
                    <a:pt x="122" y="14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3" y="120"/>
                    <a:pt x="92" y="120"/>
                  </a:cubicBezTo>
                  <a:cubicBezTo>
                    <a:pt x="91" y="120"/>
                    <a:pt x="90" y="120"/>
                    <a:pt x="90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0" y="142"/>
                    <a:pt x="60" y="143"/>
                    <a:pt x="60" y="145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5" y="163"/>
                    <a:pt x="55" y="158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2" y="143"/>
                    <a:pt x="50" y="135"/>
                    <a:pt x="47" y="127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2" y="139"/>
                    <a:pt x="129" y="153"/>
                    <a:pt x="128" y="168"/>
                  </a:cubicBezTo>
                  <a:close/>
                  <a:moveTo>
                    <a:pt x="139" y="148"/>
                  </a:moveTo>
                  <a:cubicBezTo>
                    <a:pt x="140" y="144"/>
                    <a:pt x="141" y="139"/>
                    <a:pt x="143" y="13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6" y="146"/>
                    <a:pt x="142" y="147"/>
                    <a:pt x="139" y="148"/>
                  </a:cubicBezTo>
                  <a:close/>
                  <a:moveTo>
                    <a:pt x="47" y="78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7" y="138"/>
                    <a:pt x="7" y="138"/>
                    <a:pt x="7" y="138"/>
                  </a:cubicBezTo>
                  <a:lnTo>
                    <a:pt x="47" y="78"/>
                  </a:lnTo>
                  <a:close/>
                  <a:moveTo>
                    <a:pt x="41" y="6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41" y="64"/>
                  </a:lnTo>
                  <a:close/>
                  <a:moveTo>
                    <a:pt x="23" y="138"/>
                  </a:moveTo>
                  <a:cubicBezTo>
                    <a:pt x="47" y="102"/>
                    <a:pt x="47" y="102"/>
                    <a:pt x="47" y="102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17" y="134"/>
                    <a:pt x="17" y="134"/>
                    <a:pt x="17" y="134"/>
                  </a:cubicBezTo>
                  <a:lnTo>
                    <a:pt x="23" y="138"/>
                  </a:lnTo>
                  <a:close/>
                  <a:moveTo>
                    <a:pt x="105" y="40"/>
                  </a:moveTo>
                  <a:cubicBezTo>
                    <a:pt x="124" y="11"/>
                    <a:pt x="124" y="11"/>
                    <a:pt x="124" y="11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0"/>
                    <a:pt x="122" y="0"/>
                    <a:pt x="121" y="2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103" y="42"/>
                    <a:pt x="103" y="42"/>
                    <a:pt x="103" y="42"/>
                  </a:cubicBezTo>
                  <a:lnTo>
                    <a:pt x="105" y="40"/>
                  </a:lnTo>
                  <a:close/>
                  <a:moveTo>
                    <a:pt x="135" y="38"/>
                  </a:moveTo>
                  <a:cubicBezTo>
                    <a:pt x="129" y="42"/>
                    <a:pt x="129" y="42"/>
                    <a:pt x="129" y="42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37" y="40"/>
                    <a:pt x="137" y="40"/>
                    <a:pt x="137" y="40"/>
                  </a:cubicBezTo>
                  <a:lnTo>
                    <a:pt x="135" y="38"/>
                  </a:lnTo>
                  <a:close/>
                  <a:moveTo>
                    <a:pt x="143" y="74"/>
                  </a:moveTo>
                  <a:cubicBezTo>
                    <a:pt x="137" y="78"/>
                    <a:pt x="137" y="78"/>
                    <a:pt x="137" y="78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7" y="110"/>
                    <a:pt x="167" y="110"/>
                    <a:pt x="167" y="110"/>
                  </a:cubicBezTo>
                  <a:lnTo>
                    <a:pt x="143" y="74"/>
                  </a:lnTo>
                  <a:close/>
                  <a:moveTo>
                    <a:pt x="145" y="114"/>
                  </a:moveTo>
                  <a:cubicBezTo>
                    <a:pt x="161" y="138"/>
                    <a:pt x="161" y="138"/>
                    <a:pt x="161" y="138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51" y="110"/>
                    <a:pt x="151" y="110"/>
                    <a:pt x="151" y="110"/>
                  </a:cubicBezTo>
                  <a:lnTo>
                    <a:pt x="145" y="114"/>
                  </a:lnTo>
                  <a:close/>
                  <a:moveTo>
                    <a:pt x="88" y="112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8" y="104"/>
                    <a:pt x="88" y="104"/>
                    <a:pt x="88" y="104"/>
                  </a:cubicBezTo>
                  <a:lnTo>
                    <a:pt x="88" y="112"/>
                  </a:lnTo>
                  <a:close/>
                  <a:moveTo>
                    <a:pt x="88" y="96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88" y="88"/>
                    <a:pt x="88" y="88"/>
                    <a:pt x="88" y="88"/>
                  </a:cubicBezTo>
                  <a:lnTo>
                    <a:pt x="88" y="96"/>
                  </a:lnTo>
                  <a:close/>
                  <a:moveTo>
                    <a:pt x="88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88" y="72"/>
                    <a:pt x="88" y="72"/>
                    <a:pt x="88" y="72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6866474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200" dirty="0"/>
              <a:t>Resources, energy &amp; agriculture + Public sector, science &amp; culture </a:t>
            </a:r>
            <a:br>
              <a:rPr lang="en-US" sz="2200" dirty="0"/>
            </a:br>
            <a:r>
              <a:rPr lang="en-US" sz="2000" dirty="0">
                <a:solidFill>
                  <a:schemeClr val="accent1"/>
                </a:solidFill>
              </a:rPr>
              <a:t>index of icons – shapes in outlined circles</a:t>
            </a:r>
            <a:endParaRPr lang="en-US" sz="2000" dirty="0"/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Mining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Hard coal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Quarrying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Lignite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Petroleum (Crude oil) / Pumpjack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Gasoline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Fuel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Natural gas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Pipeline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2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Power engineering / Power station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Renewable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energy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Nuclear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energy</a:t>
            </a:r>
          </a:p>
        </p:txBody>
      </p:sp>
      <p:sp>
        <p:nvSpPr>
          <p:cNvPr id="82" name="pole tekstowe 528"/>
          <p:cNvSpPr txBox="1"/>
          <p:nvPr/>
        </p:nvSpPr>
        <p:spPr>
          <a:xfrm>
            <a:off x="2813790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Agriculture</a:t>
            </a:r>
          </a:p>
        </p:txBody>
      </p:sp>
      <p:sp>
        <p:nvSpPr>
          <p:cNvPr id="83" name="pole tekstowe 528"/>
          <p:cNvSpPr txBox="1"/>
          <p:nvPr/>
        </p:nvSpPr>
        <p:spPr>
          <a:xfrm>
            <a:off x="3635024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Crop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cultivation</a:t>
            </a:r>
          </a:p>
        </p:txBody>
      </p:sp>
      <p:sp>
        <p:nvSpPr>
          <p:cNvPr id="84" name="pole tekstowe 528"/>
          <p:cNvSpPr txBox="1"/>
          <p:nvPr/>
        </p:nvSpPr>
        <p:spPr>
          <a:xfrm>
            <a:off x="4456258" y="3372153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Livestock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production</a:t>
            </a:r>
          </a:p>
        </p:txBody>
      </p:sp>
      <p:sp>
        <p:nvSpPr>
          <p:cNvPr id="85" name="pole tekstowe 528"/>
          <p:cNvSpPr txBox="1"/>
          <p:nvPr/>
        </p:nvSpPr>
        <p:spPr>
          <a:xfrm>
            <a:off x="5277492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Forestry</a:t>
            </a:r>
          </a:p>
        </p:txBody>
      </p:sp>
      <p:sp>
        <p:nvSpPr>
          <p:cNvPr id="86" name="pole tekstowe 528"/>
          <p:cNvSpPr txBox="1"/>
          <p:nvPr/>
        </p:nvSpPr>
        <p:spPr>
          <a:xfrm>
            <a:off x="6098726" y="337215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Fishery</a:t>
            </a:r>
          </a:p>
        </p:txBody>
      </p:sp>
      <p:sp>
        <p:nvSpPr>
          <p:cNvPr id="92" name="pole tekstowe 528"/>
          <p:cNvSpPr txBox="1"/>
          <p:nvPr/>
        </p:nvSpPr>
        <p:spPr>
          <a:xfrm>
            <a:off x="2813790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Government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Public administration</a:t>
            </a:r>
          </a:p>
        </p:txBody>
      </p:sp>
      <p:sp>
        <p:nvSpPr>
          <p:cNvPr id="93" name="pole tekstowe 528"/>
          <p:cNvSpPr txBox="1"/>
          <p:nvPr/>
        </p:nvSpPr>
        <p:spPr>
          <a:xfrm>
            <a:off x="363502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Legal services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Law</a:t>
            </a:r>
          </a:p>
        </p:txBody>
      </p:sp>
      <p:sp>
        <p:nvSpPr>
          <p:cNvPr id="94" name="pole tekstowe 528"/>
          <p:cNvSpPr txBox="1"/>
          <p:nvPr/>
        </p:nvSpPr>
        <p:spPr>
          <a:xfrm>
            <a:off x="4456258" y="4406307"/>
            <a:ext cx="813154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Administrative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&amp; support services</a:t>
            </a:r>
          </a:p>
        </p:txBody>
      </p:sp>
      <p:sp>
        <p:nvSpPr>
          <p:cNvPr id="95" name="pole tekstowe 528"/>
          <p:cNvSpPr txBox="1"/>
          <p:nvPr/>
        </p:nvSpPr>
        <p:spPr>
          <a:xfrm>
            <a:off x="5277492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Healthcare</a:t>
            </a:r>
          </a:p>
        </p:txBody>
      </p:sp>
      <p:sp>
        <p:nvSpPr>
          <p:cNvPr id="96" name="pole tekstowe 528"/>
          <p:cNvSpPr txBox="1"/>
          <p:nvPr/>
        </p:nvSpPr>
        <p:spPr>
          <a:xfrm>
            <a:off x="6098726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Military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/ Defense</a:t>
            </a:r>
          </a:p>
        </p:txBody>
      </p:sp>
      <p:sp>
        <p:nvSpPr>
          <p:cNvPr id="97" name="pole tekstowe 528"/>
          <p:cNvSpPr txBox="1"/>
          <p:nvPr/>
        </p:nvSpPr>
        <p:spPr>
          <a:xfrm>
            <a:off x="6919960" y="440630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Water supply</a:t>
            </a:r>
          </a:p>
        </p:txBody>
      </p:sp>
      <p:sp>
        <p:nvSpPr>
          <p:cNvPr id="98" name="pole tekstowe 528"/>
          <p:cNvSpPr txBox="1"/>
          <p:nvPr/>
        </p:nvSpPr>
        <p:spPr>
          <a:xfrm>
            <a:off x="7741194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Waste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&amp; remediation</a:t>
            </a:r>
          </a:p>
        </p:txBody>
      </p:sp>
      <p:sp>
        <p:nvSpPr>
          <p:cNvPr id="99" name="pole tekstowe 528"/>
          <p:cNvSpPr txBox="1"/>
          <p:nvPr/>
        </p:nvSpPr>
        <p:spPr>
          <a:xfrm>
            <a:off x="8562428" y="440630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Mail / </a:t>
            </a:r>
          </a:p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Delivery</a:t>
            </a:r>
          </a:p>
        </p:txBody>
      </p:sp>
      <p:sp>
        <p:nvSpPr>
          <p:cNvPr id="102" name="pole tekstowe 528"/>
          <p:cNvSpPr txBox="1"/>
          <p:nvPr/>
        </p:nvSpPr>
        <p:spPr>
          <a:xfrm>
            <a:off x="281379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Education</a:t>
            </a:r>
          </a:p>
        </p:txBody>
      </p:sp>
      <p:sp>
        <p:nvSpPr>
          <p:cNvPr id="103" name="pole tekstowe 528"/>
          <p:cNvSpPr txBox="1"/>
          <p:nvPr/>
        </p:nvSpPr>
        <p:spPr>
          <a:xfrm>
            <a:off x="363502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Research</a:t>
            </a:r>
          </a:p>
        </p:txBody>
      </p:sp>
      <p:sp>
        <p:nvSpPr>
          <p:cNvPr id="104" name="pole tekstowe 528"/>
          <p:cNvSpPr txBox="1"/>
          <p:nvPr/>
        </p:nvSpPr>
        <p:spPr>
          <a:xfrm>
            <a:off x="445625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Space</a:t>
            </a:r>
          </a:p>
        </p:txBody>
      </p:sp>
      <p:sp>
        <p:nvSpPr>
          <p:cNvPr id="105" name="pole tekstowe 528"/>
          <p:cNvSpPr txBox="1"/>
          <p:nvPr/>
        </p:nvSpPr>
        <p:spPr>
          <a:xfrm>
            <a:off x="5277492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Culture</a:t>
            </a:r>
          </a:p>
        </p:txBody>
      </p:sp>
      <p:sp>
        <p:nvSpPr>
          <p:cNvPr id="106" name="pole tekstowe 528"/>
          <p:cNvSpPr txBox="1"/>
          <p:nvPr/>
        </p:nvSpPr>
        <p:spPr>
          <a:xfrm>
            <a:off x="6098726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Art</a:t>
            </a:r>
          </a:p>
        </p:txBody>
      </p:sp>
      <p:sp>
        <p:nvSpPr>
          <p:cNvPr id="107" name="pole tekstowe 528"/>
          <p:cNvSpPr txBox="1"/>
          <p:nvPr/>
        </p:nvSpPr>
        <p:spPr>
          <a:xfrm>
            <a:off x="6919960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Music</a:t>
            </a:r>
          </a:p>
        </p:txBody>
      </p:sp>
      <p:sp>
        <p:nvSpPr>
          <p:cNvPr id="108" name="pole tekstowe 528"/>
          <p:cNvSpPr txBox="1"/>
          <p:nvPr/>
        </p:nvSpPr>
        <p:spPr>
          <a:xfrm>
            <a:off x="7741194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Media</a:t>
            </a:r>
          </a:p>
        </p:txBody>
      </p:sp>
      <p:sp>
        <p:nvSpPr>
          <p:cNvPr id="109" name="pole tekstowe 528"/>
          <p:cNvSpPr txBox="1"/>
          <p:nvPr/>
        </p:nvSpPr>
        <p:spPr>
          <a:xfrm>
            <a:off x="8562428" y="5431393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Entertainment</a:t>
            </a:r>
          </a:p>
        </p:txBody>
      </p:sp>
      <p:grpSp>
        <p:nvGrpSpPr>
          <p:cNvPr id="36" name="Grupa 35"/>
          <p:cNvGrpSpPr/>
          <p:nvPr/>
        </p:nvGrpSpPr>
        <p:grpSpPr>
          <a:xfrm>
            <a:off x="2904507" y="1722040"/>
            <a:ext cx="633413" cy="633413"/>
            <a:chOff x="1380506" y="1722039"/>
            <a:chExt cx="633413" cy="633413"/>
          </a:xfrm>
          <a:solidFill>
            <a:schemeClr val="tx2"/>
          </a:solidFill>
        </p:grpSpPr>
        <p:sp>
          <p:nvSpPr>
            <p:cNvPr id="238" name="Freeform 536"/>
            <p:cNvSpPr>
              <a:spLocks noEditPoints="1"/>
            </p:cNvSpPr>
            <p:nvPr/>
          </p:nvSpPr>
          <p:spPr bwMode="auto">
            <a:xfrm>
              <a:off x="1380506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Freeform 666"/>
            <p:cNvSpPr>
              <a:spLocks noEditPoints="1"/>
            </p:cNvSpPr>
            <p:nvPr/>
          </p:nvSpPr>
          <p:spPr bwMode="auto">
            <a:xfrm>
              <a:off x="1517142" y="1874058"/>
              <a:ext cx="359235" cy="343853"/>
            </a:xfrm>
            <a:custGeom>
              <a:avLst/>
              <a:gdLst>
                <a:gd name="T0" fmla="*/ 85 w 168"/>
                <a:gd name="T1" fmla="*/ 22 h 161"/>
                <a:gd name="T2" fmla="*/ 87 w 168"/>
                <a:gd name="T3" fmla="*/ 31 h 161"/>
                <a:gd name="T4" fmla="*/ 90 w 168"/>
                <a:gd name="T5" fmla="*/ 22 h 161"/>
                <a:gd name="T6" fmla="*/ 52 w 168"/>
                <a:gd name="T7" fmla="*/ 57 h 161"/>
                <a:gd name="T8" fmla="*/ 65 w 168"/>
                <a:gd name="T9" fmla="*/ 47 h 161"/>
                <a:gd name="T10" fmla="*/ 115 w 168"/>
                <a:gd name="T11" fmla="*/ 41 h 161"/>
                <a:gd name="T12" fmla="*/ 106 w 168"/>
                <a:gd name="T13" fmla="*/ 55 h 161"/>
                <a:gd name="T14" fmla="*/ 124 w 168"/>
                <a:gd name="T15" fmla="*/ 53 h 161"/>
                <a:gd name="T16" fmla="*/ 116 w 168"/>
                <a:gd name="T17" fmla="*/ 125 h 161"/>
                <a:gd name="T18" fmla="*/ 128 w 168"/>
                <a:gd name="T19" fmla="*/ 137 h 161"/>
                <a:gd name="T20" fmla="*/ 112 w 168"/>
                <a:gd name="T21" fmla="*/ 137 h 161"/>
                <a:gd name="T22" fmla="*/ 116 w 168"/>
                <a:gd name="T23" fmla="*/ 141 h 161"/>
                <a:gd name="T24" fmla="*/ 52 w 168"/>
                <a:gd name="T25" fmla="*/ 149 h 161"/>
                <a:gd name="T26" fmla="*/ 52 w 168"/>
                <a:gd name="T27" fmla="*/ 141 h 161"/>
                <a:gd name="T28" fmla="*/ 56 w 168"/>
                <a:gd name="T29" fmla="*/ 137 h 161"/>
                <a:gd name="T30" fmla="*/ 168 w 168"/>
                <a:gd name="T31" fmla="*/ 89 h 161"/>
                <a:gd name="T32" fmla="*/ 156 w 168"/>
                <a:gd name="T33" fmla="*/ 61 h 161"/>
                <a:gd name="T34" fmla="*/ 156 w 168"/>
                <a:gd name="T35" fmla="*/ 44 h 161"/>
                <a:gd name="T36" fmla="*/ 136 w 168"/>
                <a:gd name="T37" fmla="*/ 31 h 161"/>
                <a:gd name="T38" fmla="*/ 109 w 168"/>
                <a:gd name="T39" fmla="*/ 8 h 161"/>
                <a:gd name="T40" fmla="*/ 85 w 168"/>
                <a:gd name="T41" fmla="*/ 1 h 161"/>
                <a:gd name="T42" fmla="*/ 59 w 168"/>
                <a:gd name="T43" fmla="*/ 28 h 161"/>
                <a:gd name="T44" fmla="*/ 46 w 168"/>
                <a:gd name="T45" fmla="*/ 22 h 161"/>
                <a:gd name="T46" fmla="*/ 22 w 168"/>
                <a:gd name="T47" fmla="*/ 35 h 161"/>
                <a:gd name="T48" fmla="*/ 4 w 168"/>
                <a:gd name="T49" fmla="*/ 61 h 161"/>
                <a:gd name="T50" fmla="*/ 4 w 168"/>
                <a:gd name="T51" fmla="*/ 93 h 161"/>
                <a:gd name="T52" fmla="*/ 8 w 168"/>
                <a:gd name="T53" fmla="*/ 109 h 161"/>
                <a:gd name="T54" fmla="*/ 0 w 168"/>
                <a:gd name="T55" fmla="*/ 125 h 161"/>
                <a:gd name="T56" fmla="*/ 17 w 168"/>
                <a:gd name="T57" fmla="*/ 117 h 161"/>
                <a:gd name="T58" fmla="*/ 28 w 168"/>
                <a:gd name="T59" fmla="*/ 137 h 161"/>
                <a:gd name="T60" fmla="*/ 76 w 168"/>
                <a:gd name="T61" fmla="*/ 133 h 161"/>
                <a:gd name="T62" fmla="*/ 116 w 168"/>
                <a:gd name="T63" fmla="*/ 161 h 161"/>
                <a:gd name="T64" fmla="*/ 149 w 168"/>
                <a:gd name="T65" fmla="*/ 124 h 161"/>
                <a:gd name="T66" fmla="*/ 160 w 168"/>
                <a:gd name="T67" fmla="*/ 125 h 161"/>
                <a:gd name="T68" fmla="*/ 160 w 168"/>
                <a:gd name="T69" fmla="*/ 101 h 161"/>
                <a:gd name="T70" fmla="*/ 158 w 168"/>
                <a:gd name="T71" fmla="*/ 93 h 161"/>
                <a:gd name="T72" fmla="*/ 34 w 168"/>
                <a:gd name="T73" fmla="*/ 45 h 161"/>
                <a:gd name="T74" fmla="*/ 57 w 168"/>
                <a:gd name="T75" fmla="*/ 37 h 161"/>
                <a:gd name="T76" fmla="*/ 83 w 168"/>
                <a:gd name="T77" fmla="*/ 10 h 161"/>
                <a:gd name="T78" fmla="*/ 102 w 168"/>
                <a:gd name="T79" fmla="*/ 14 h 161"/>
                <a:gd name="T80" fmla="*/ 127 w 168"/>
                <a:gd name="T81" fmla="*/ 35 h 161"/>
                <a:gd name="T82" fmla="*/ 127 w 168"/>
                <a:gd name="T83" fmla="*/ 47 h 161"/>
                <a:gd name="T84" fmla="*/ 22 w 168"/>
                <a:gd name="T85" fmla="*/ 61 h 161"/>
                <a:gd name="T86" fmla="*/ 36 w 168"/>
                <a:gd name="T87" fmla="*/ 137 h 161"/>
                <a:gd name="T88" fmla="*/ 52 w 168"/>
                <a:gd name="T89" fmla="*/ 153 h 161"/>
                <a:gd name="T90" fmla="*/ 116 w 168"/>
                <a:gd name="T91" fmla="*/ 121 h 161"/>
                <a:gd name="T92" fmla="*/ 142 w 168"/>
                <a:gd name="T93" fmla="*/ 122 h 161"/>
                <a:gd name="T94" fmla="*/ 116 w 168"/>
                <a:gd name="T95" fmla="*/ 113 h 161"/>
                <a:gd name="T96" fmla="*/ 52 w 168"/>
                <a:gd name="T97" fmla="*/ 113 h 161"/>
                <a:gd name="T98" fmla="*/ 26 w 168"/>
                <a:gd name="T99" fmla="*/ 122 h 161"/>
                <a:gd name="T100" fmla="*/ 142 w 168"/>
                <a:gd name="T101" fmla="*/ 122 h 161"/>
                <a:gd name="T102" fmla="*/ 160 w 168"/>
                <a:gd name="T103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1">
                  <a:moveTo>
                    <a:pt x="90" y="22"/>
                  </a:moveTo>
                  <a:cubicBezTo>
                    <a:pt x="90" y="22"/>
                    <a:pt x="89" y="21"/>
                    <a:pt x="88" y="21"/>
                  </a:cubicBezTo>
                  <a:cubicBezTo>
                    <a:pt x="87" y="21"/>
                    <a:pt x="85" y="21"/>
                    <a:pt x="85" y="22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103" y="36"/>
                    <a:pt x="103" y="36"/>
                    <a:pt x="103" y="36"/>
                  </a:cubicBezTo>
                  <a:lnTo>
                    <a:pt x="90" y="22"/>
                  </a:lnTo>
                  <a:close/>
                  <a:moveTo>
                    <a:pt x="50" y="43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1" y="41"/>
                    <a:pt x="50" y="43"/>
                  </a:cubicBezTo>
                  <a:close/>
                  <a:moveTo>
                    <a:pt x="115" y="41"/>
                  </a:moveTo>
                  <a:cubicBezTo>
                    <a:pt x="114" y="41"/>
                    <a:pt x="113" y="41"/>
                    <a:pt x="112" y="42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1"/>
                    <a:pt x="115" y="41"/>
                  </a:cubicBezTo>
                  <a:close/>
                  <a:moveTo>
                    <a:pt x="116" y="125"/>
                  </a:moveTo>
                  <a:cubicBezTo>
                    <a:pt x="109" y="125"/>
                    <a:pt x="104" y="130"/>
                    <a:pt x="104" y="137"/>
                  </a:cubicBezTo>
                  <a:cubicBezTo>
                    <a:pt x="104" y="144"/>
                    <a:pt x="109" y="149"/>
                    <a:pt x="116" y="149"/>
                  </a:cubicBezTo>
                  <a:cubicBezTo>
                    <a:pt x="123" y="149"/>
                    <a:pt x="128" y="144"/>
                    <a:pt x="128" y="137"/>
                  </a:cubicBezTo>
                  <a:cubicBezTo>
                    <a:pt x="128" y="130"/>
                    <a:pt x="123" y="125"/>
                    <a:pt x="116" y="125"/>
                  </a:cubicBezTo>
                  <a:close/>
                  <a:moveTo>
                    <a:pt x="116" y="141"/>
                  </a:moveTo>
                  <a:cubicBezTo>
                    <a:pt x="114" y="141"/>
                    <a:pt x="112" y="139"/>
                    <a:pt x="112" y="137"/>
                  </a:cubicBezTo>
                  <a:cubicBezTo>
                    <a:pt x="112" y="135"/>
                    <a:pt x="114" y="133"/>
                    <a:pt x="116" y="133"/>
                  </a:cubicBezTo>
                  <a:cubicBezTo>
                    <a:pt x="118" y="133"/>
                    <a:pt x="120" y="135"/>
                    <a:pt x="120" y="137"/>
                  </a:cubicBezTo>
                  <a:cubicBezTo>
                    <a:pt x="120" y="139"/>
                    <a:pt x="118" y="141"/>
                    <a:pt x="116" y="141"/>
                  </a:cubicBezTo>
                  <a:close/>
                  <a:moveTo>
                    <a:pt x="52" y="125"/>
                  </a:moveTo>
                  <a:cubicBezTo>
                    <a:pt x="45" y="125"/>
                    <a:pt x="40" y="130"/>
                    <a:pt x="40" y="137"/>
                  </a:cubicBezTo>
                  <a:cubicBezTo>
                    <a:pt x="40" y="144"/>
                    <a:pt x="45" y="149"/>
                    <a:pt x="52" y="149"/>
                  </a:cubicBezTo>
                  <a:cubicBezTo>
                    <a:pt x="59" y="149"/>
                    <a:pt x="64" y="144"/>
                    <a:pt x="64" y="137"/>
                  </a:cubicBezTo>
                  <a:cubicBezTo>
                    <a:pt x="64" y="130"/>
                    <a:pt x="59" y="125"/>
                    <a:pt x="52" y="125"/>
                  </a:cubicBezTo>
                  <a:close/>
                  <a:moveTo>
                    <a:pt x="52" y="141"/>
                  </a:moveTo>
                  <a:cubicBezTo>
                    <a:pt x="50" y="141"/>
                    <a:pt x="48" y="139"/>
                    <a:pt x="48" y="137"/>
                  </a:cubicBezTo>
                  <a:cubicBezTo>
                    <a:pt x="48" y="135"/>
                    <a:pt x="50" y="133"/>
                    <a:pt x="52" y="133"/>
                  </a:cubicBezTo>
                  <a:cubicBezTo>
                    <a:pt x="54" y="133"/>
                    <a:pt x="56" y="135"/>
                    <a:pt x="56" y="137"/>
                  </a:cubicBezTo>
                  <a:cubicBezTo>
                    <a:pt x="56" y="139"/>
                    <a:pt x="54" y="141"/>
                    <a:pt x="52" y="141"/>
                  </a:cubicBezTo>
                  <a:close/>
                  <a:moveTo>
                    <a:pt x="164" y="93"/>
                  </a:moveTo>
                  <a:cubicBezTo>
                    <a:pt x="166" y="93"/>
                    <a:pt x="168" y="91"/>
                    <a:pt x="168" y="89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3"/>
                    <a:pt x="166" y="61"/>
                    <a:pt x="164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9" y="48"/>
                    <a:pt x="159" y="47"/>
                    <a:pt x="158" y="46"/>
                  </a:cubicBezTo>
                  <a:cubicBezTo>
                    <a:pt x="157" y="45"/>
                    <a:pt x="157" y="44"/>
                    <a:pt x="156" y="44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2"/>
                    <a:pt x="136" y="31"/>
                  </a:cubicBezTo>
                  <a:cubicBezTo>
                    <a:pt x="136" y="30"/>
                    <a:pt x="135" y="30"/>
                    <a:pt x="134" y="2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6" y="5"/>
                    <a:pt x="104" y="5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1" y="1"/>
                    <a:pt x="80" y="1"/>
                    <a:pt x="79" y="2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8" y="21"/>
                    <a:pt x="47" y="21"/>
                    <a:pt x="46" y="2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3" y="34"/>
                    <a:pt x="22" y="35"/>
                  </a:cubicBezTo>
                  <a:cubicBezTo>
                    <a:pt x="21" y="35"/>
                    <a:pt x="20" y="36"/>
                    <a:pt x="20" y="3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63"/>
                    <a:pt x="0" y="6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1"/>
                    <a:pt x="2" y="93"/>
                    <a:pt x="4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9"/>
                    <a:pt x="24" y="132"/>
                    <a:pt x="28" y="133"/>
                  </a:cubicBezTo>
                  <a:cubicBezTo>
                    <a:pt x="28" y="134"/>
                    <a:pt x="28" y="136"/>
                    <a:pt x="28" y="137"/>
                  </a:cubicBezTo>
                  <a:cubicBezTo>
                    <a:pt x="28" y="150"/>
                    <a:pt x="39" y="161"/>
                    <a:pt x="52" y="161"/>
                  </a:cubicBezTo>
                  <a:cubicBezTo>
                    <a:pt x="65" y="161"/>
                    <a:pt x="76" y="150"/>
                    <a:pt x="76" y="137"/>
                  </a:cubicBezTo>
                  <a:cubicBezTo>
                    <a:pt x="76" y="136"/>
                    <a:pt x="76" y="134"/>
                    <a:pt x="76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4"/>
                    <a:pt x="92" y="136"/>
                    <a:pt x="92" y="137"/>
                  </a:cubicBezTo>
                  <a:cubicBezTo>
                    <a:pt x="92" y="150"/>
                    <a:pt x="103" y="161"/>
                    <a:pt x="116" y="161"/>
                  </a:cubicBezTo>
                  <a:cubicBezTo>
                    <a:pt x="129" y="161"/>
                    <a:pt x="140" y="150"/>
                    <a:pt x="140" y="137"/>
                  </a:cubicBezTo>
                  <a:cubicBezTo>
                    <a:pt x="140" y="136"/>
                    <a:pt x="140" y="134"/>
                    <a:pt x="140" y="133"/>
                  </a:cubicBezTo>
                  <a:cubicBezTo>
                    <a:pt x="144" y="132"/>
                    <a:pt x="148" y="129"/>
                    <a:pt x="149" y="124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64" y="93"/>
                  </a:lnTo>
                  <a:close/>
                  <a:moveTo>
                    <a:pt x="27" y="43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5"/>
                    <a:pt x="38" y="4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8"/>
                    <a:pt x="59" y="38"/>
                    <a:pt x="60" y="38"/>
                  </a:cubicBezTo>
                  <a:cubicBezTo>
                    <a:pt x="61" y="38"/>
                    <a:pt x="62" y="37"/>
                    <a:pt x="63" y="36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3" y="17"/>
                    <a:pt x="94" y="16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5"/>
                    <a:pt x="106" y="26"/>
                    <a:pt x="107" y="2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2"/>
                    <a:pt x="124" y="43"/>
                    <a:pt x="124" y="44"/>
                  </a:cubicBezTo>
                  <a:cubicBezTo>
                    <a:pt x="125" y="46"/>
                    <a:pt x="126" y="46"/>
                    <a:pt x="127" y="47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22" y="61"/>
                    <a:pt x="22" y="61"/>
                    <a:pt x="22" y="61"/>
                  </a:cubicBezTo>
                  <a:lnTo>
                    <a:pt x="27" y="43"/>
                  </a:lnTo>
                  <a:close/>
                  <a:moveTo>
                    <a:pt x="52" y="153"/>
                  </a:moveTo>
                  <a:cubicBezTo>
                    <a:pt x="43" y="153"/>
                    <a:pt x="36" y="146"/>
                    <a:pt x="36" y="137"/>
                  </a:cubicBezTo>
                  <a:cubicBezTo>
                    <a:pt x="36" y="128"/>
                    <a:pt x="43" y="121"/>
                    <a:pt x="52" y="121"/>
                  </a:cubicBezTo>
                  <a:cubicBezTo>
                    <a:pt x="61" y="121"/>
                    <a:pt x="68" y="128"/>
                    <a:pt x="68" y="137"/>
                  </a:cubicBezTo>
                  <a:cubicBezTo>
                    <a:pt x="68" y="146"/>
                    <a:pt x="61" y="153"/>
                    <a:pt x="52" y="153"/>
                  </a:cubicBezTo>
                  <a:close/>
                  <a:moveTo>
                    <a:pt x="116" y="153"/>
                  </a:moveTo>
                  <a:cubicBezTo>
                    <a:pt x="107" y="153"/>
                    <a:pt x="100" y="146"/>
                    <a:pt x="100" y="137"/>
                  </a:cubicBezTo>
                  <a:cubicBezTo>
                    <a:pt x="100" y="128"/>
                    <a:pt x="107" y="121"/>
                    <a:pt x="116" y="121"/>
                  </a:cubicBezTo>
                  <a:cubicBezTo>
                    <a:pt x="125" y="121"/>
                    <a:pt x="132" y="128"/>
                    <a:pt x="132" y="137"/>
                  </a:cubicBezTo>
                  <a:cubicBezTo>
                    <a:pt x="132" y="146"/>
                    <a:pt x="125" y="153"/>
                    <a:pt x="116" y="153"/>
                  </a:cubicBezTo>
                  <a:close/>
                  <a:moveTo>
                    <a:pt x="142" y="122"/>
                  </a:moveTo>
                  <a:cubicBezTo>
                    <a:pt x="141" y="124"/>
                    <a:pt x="140" y="125"/>
                    <a:pt x="138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3" y="118"/>
                    <a:pt x="125" y="113"/>
                    <a:pt x="116" y="113"/>
                  </a:cubicBezTo>
                  <a:cubicBezTo>
                    <a:pt x="107" y="113"/>
                    <a:pt x="99" y="118"/>
                    <a:pt x="95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18"/>
                    <a:pt x="61" y="113"/>
                    <a:pt x="52" y="113"/>
                  </a:cubicBezTo>
                  <a:cubicBezTo>
                    <a:pt x="43" y="113"/>
                    <a:pt x="35" y="118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8" y="125"/>
                    <a:pt x="27" y="124"/>
                    <a:pt x="26" y="122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49" y="93"/>
                    <a:pt x="149" y="93"/>
                    <a:pt x="149" y="93"/>
                  </a:cubicBezTo>
                  <a:lnTo>
                    <a:pt x="142" y="122"/>
                  </a:lnTo>
                  <a:close/>
                  <a:moveTo>
                    <a:pt x="8" y="85"/>
                  </a:moveTo>
                  <a:cubicBezTo>
                    <a:pt x="8" y="69"/>
                    <a:pt x="8" y="69"/>
                    <a:pt x="8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85"/>
                    <a:pt x="160" y="85"/>
                    <a:pt x="160" y="85"/>
                  </a:cubicBezTo>
                  <a:lnTo>
                    <a:pt x="8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upa 34"/>
          <p:cNvGrpSpPr/>
          <p:nvPr/>
        </p:nvGrpSpPr>
        <p:grpSpPr>
          <a:xfrm>
            <a:off x="5368482" y="1722040"/>
            <a:ext cx="633413" cy="633413"/>
            <a:chOff x="3844481" y="1722039"/>
            <a:chExt cx="633413" cy="633413"/>
          </a:xfrm>
          <a:solidFill>
            <a:schemeClr val="tx2"/>
          </a:solidFill>
        </p:grpSpPr>
        <p:sp>
          <p:nvSpPr>
            <p:cNvPr id="242" name="Freeform 642"/>
            <p:cNvSpPr>
              <a:spLocks noEditPoints="1"/>
            </p:cNvSpPr>
            <p:nvPr/>
          </p:nvSpPr>
          <p:spPr bwMode="auto">
            <a:xfrm>
              <a:off x="3844481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667"/>
            <p:cNvSpPr>
              <a:spLocks noEditPoints="1"/>
            </p:cNvSpPr>
            <p:nvPr/>
          </p:nvSpPr>
          <p:spPr bwMode="auto">
            <a:xfrm>
              <a:off x="4024551" y="1858675"/>
              <a:ext cx="316706" cy="359235"/>
            </a:xfrm>
            <a:custGeom>
              <a:avLst/>
              <a:gdLst>
                <a:gd name="T0" fmla="*/ 131 w 148"/>
                <a:gd name="T1" fmla="*/ 41 h 168"/>
                <a:gd name="T2" fmla="*/ 124 w 148"/>
                <a:gd name="T3" fmla="*/ 44 h 168"/>
                <a:gd name="T4" fmla="*/ 116 w 148"/>
                <a:gd name="T5" fmla="*/ 38 h 168"/>
                <a:gd name="T6" fmla="*/ 96 w 148"/>
                <a:gd name="T7" fmla="*/ 0 h 168"/>
                <a:gd name="T8" fmla="*/ 12 w 148"/>
                <a:gd name="T9" fmla="*/ 20 h 168"/>
                <a:gd name="T10" fmla="*/ 0 w 148"/>
                <a:gd name="T11" fmla="*/ 160 h 168"/>
                <a:gd name="T12" fmla="*/ 8 w 148"/>
                <a:gd name="T13" fmla="*/ 168 h 168"/>
                <a:gd name="T14" fmla="*/ 16 w 148"/>
                <a:gd name="T15" fmla="*/ 152 h 168"/>
                <a:gd name="T16" fmla="*/ 120 w 148"/>
                <a:gd name="T17" fmla="*/ 160 h 168"/>
                <a:gd name="T18" fmla="*/ 128 w 148"/>
                <a:gd name="T19" fmla="*/ 168 h 168"/>
                <a:gd name="T20" fmla="*/ 116 w 148"/>
                <a:gd name="T21" fmla="*/ 145 h 168"/>
                <a:gd name="T22" fmla="*/ 120 w 148"/>
                <a:gd name="T23" fmla="*/ 96 h 168"/>
                <a:gd name="T24" fmla="*/ 124 w 148"/>
                <a:gd name="T25" fmla="*/ 132 h 168"/>
                <a:gd name="T26" fmla="*/ 148 w 148"/>
                <a:gd name="T27" fmla="*/ 132 h 168"/>
                <a:gd name="T28" fmla="*/ 147 w 148"/>
                <a:gd name="T29" fmla="*/ 57 h 168"/>
                <a:gd name="T30" fmla="*/ 20 w 148"/>
                <a:gd name="T31" fmla="*/ 144 h 168"/>
                <a:gd name="T32" fmla="*/ 32 w 148"/>
                <a:gd name="T33" fmla="*/ 8 h 168"/>
                <a:gd name="T34" fmla="*/ 108 w 148"/>
                <a:gd name="T35" fmla="*/ 20 h 168"/>
                <a:gd name="T36" fmla="*/ 140 w 148"/>
                <a:gd name="T37" fmla="*/ 132 h 168"/>
                <a:gd name="T38" fmla="*/ 132 w 148"/>
                <a:gd name="T39" fmla="*/ 132 h 168"/>
                <a:gd name="T40" fmla="*/ 120 w 148"/>
                <a:gd name="T41" fmla="*/ 88 h 168"/>
                <a:gd name="T42" fmla="*/ 116 w 148"/>
                <a:gd name="T43" fmla="*/ 50 h 168"/>
                <a:gd name="T44" fmla="*/ 124 w 148"/>
                <a:gd name="T45" fmla="*/ 72 h 168"/>
                <a:gd name="T46" fmla="*/ 140 w 148"/>
                <a:gd name="T47" fmla="*/ 90 h 168"/>
                <a:gd name="T48" fmla="*/ 140 w 148"/>
                <a:gd name="T49" fmla="*/ 78 h 168"/>
                <a:gd name="T50" fmla="*/ 132 w 148"/>
                <a:gd name="T51" fmla="*/ 54 h 168"/>
                <a:gd name="T52" fmla="*/ 140 w 148"/>
                <a:gd name="T53" fmla="*/ 78 h 168"/>
                <a:gd name="T54" fmla="*/ 44 w 148"/>
                <a:gd name="T55" fmla="*/ 40 h 168"/>
                <a:gd name="T56" fmla="*/ 52 w 148"/>
                <a:gd name="T57" fmla="*/ 56 h 168"/>
                <a:gd name="T58" fmla="*/ 68 w 148"/>
                <a:gd name="T59" fmla="*/ 40 h 168"/>
                <a:gd name="T60" fmla="*/ 60 w 148"/>
                <a:gd name="T61" fmla="*/ 56 h 168"/>
                <a:gd name="T62" fmla="*/ 68 w 148"/>
                <a:gd name="T63" fmla="*/ 40 h 168"/>
                <a:gd name="T64" fmla="*/ 76 w 148"/>
                <a:gd name="T65" fmla="*/ 40 h 168"/>
                <a:gd name="T66" fmla="*/ 84 w 148"/>
                <a:gd name="T67" fmla="*/ 56 h 168"/>
                <a:gd name="T68" fmla="*/ 96 w 148"/>
                <a:gd name="T69" fmla="*/ 24 h 168"/>
                <a:gd name="T70" fmla="*/ 28 w 148"/>
                <a:gd name="T71" fmla="*/ 28 h 168"/>
                <a:gd name="T72" fmla="*/ 32 w 148"/>
                <a:gd name="T73" fmla="*/ 72 h 168"/>
                <a:gd name="T74" fmla="*/ 100 w 148"/>
                <a:gd name="T75" fmla="*/ 68 h 168"/>
                <a:gd name="T76" fmla="*/ 96 w 148"/>
                <a:gd name="T77" fmla="*/ 24 h 168"/>
                <a:gd name="T78" fmla="*/ 36 w 148"/>
                <a:gd name="T79" fmla="*/ 64 h 168"/>
                <a:gd name="T80" fmla="*/ 92 w 148"/>
                <a:gd name="T81" fmla="*/ 32 h 168"/>
                <a:gd name="T82" fmla="*/ 96 w 148"/>
                <a:gd name="T83" fmla="*/ 80 h 168"/>
                <a:gd name="T84" fmla="*/ 28 w 148"/>
                <a:gd name="T85" fmla="*/ 84 h 168"/>
                <a:gd name="T86" fmla="*/ 36 w 148"/>
                <a:gd name="T87" fmla="*/ 136 h 168"/>
                <a:gd name="T88" fmla="*/ 92 w 148"/>
                <a:gd name="T89" fmla="*/ 88 h 168"/>
                <a:gd name="T90" fmla="*/ 100 w 148"/>
                <a:gd name="T91" fmla="*/ 136 h 168"/>
                <a:gd name="T92" fmla="*/ 96 w 148"/>
                <a:gd name="T93" fmla="*/ 8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" h="168">
                  <a:moveTo>
                    <a:pt x="147" y="57"/>
                  </a:moveTo>
                  <a:cubicBezTo>
                    <a:pt x="131" y="41"/>
                    <a:pt x="131" y="41"/>
                    <a:pt x="131" y="41"/>
                  </a:cubicBezTo>
                  <a:cubicBezTo>
                    <a:pt x="130" y="40"/>
                    <a:pt x="128" y="40"/>
                    <a:pt x="126" y="40"/>
                  </a:cubicBezTo>
                  <a:cubicBezTo>
                    <a:pt x="125" y="41"/>
                    <a:pt x="124" y="42"/>
                    <a:pt x="124" y="44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9"/>
                    <a:pt x="107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0"/>
                    <a:pt x="12" y="9"/>
                    <a:pt x="12" y="20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5" y="146"/>
                    <a:pt x="0" y="153"/>
                    <a:pt x="0" y="16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56"/>
                    <a:pt x="12" y="152"/>
                    <a:pt x="16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6" y="152"/>
                    <a:pt x="120" y="156"/>
                    <a:pt x="120" y="16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53"/>
                    <a:pt x="123" y="146"/>
                    <a:pt x="116" y="145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2" y="96"/>
                    <a:pt x="124" y="98"/>
                    <a:pt x="124" y="100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8"/>
                    <a:pt x="130" y="144"/>
                    <a:pt x="136" y="144"/>
                  </a:cubicBezTo>
                  <a:cubicBezTo>
                    <a:pt x="142" y="144"/>
                    <a:pt x="148" y="138"/>
                    <a:pt x="148" y="132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8" y="59"/>
                    <a:pt x="148" y="58"/>
                    <a:pt x="147" y="57"/>
                  </a:cubicBezTo>
                  <a:close/>
                  <a:moveTo>
                    <a:pt x="108" y="144"/>
                  </a:moveTo>
                  <a:cubicBezTo>
                    <a:pt x="20" y="144"/>
                    <a:pt x="20" y="144"/>
                    <a:pt x="20" y="14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5" y="8"/>
                    <a:pt x="32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03" y="8"/>
                    <a:pt x="108" y="13"/>
                    <a:pt x="108" y="20"/>
                  </a:cubicBezTo>
                  <a:lnTo>
                    <a:pt x="108" y="144"/>
                  </a:lnTo>
                  <a:close/>
                  <a:moveTo>
                    <a:pt x="140" y="132"/>
                  </a:moveTo>
                  <a:cubicBezTo>
                    <a:pt x="140" y="134"/>
                    <a:pt x="138" y="136"/>
                    <a:pt x="136" y="136"/>
                  </a:cubicBezTo>
                  <a:cubicBezTo>
                    <a:pt x="134" y="136"/>
                    <a:pt x="132" y="134"/>
                    <a:pt x="132" y="132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2" y="94"/>
                    <a:pt x="126" y="88"/>
                    <a:pt x="120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3"/>
                    <a:pt x="124" y="74"/>
                    <a:pt x="125" y="75"/>
                  </a:cubicBezTo>
                  <a:cubicBezTo>
                    <a:pt x="140" y="90"/>
                    <a:pt x="140" y="90"/>
                    <a:pt x="140" y="90"/>
                  </a:cubicBezTo>
                  <a:lnTo>
                    <a:pt x="140" y="132"/>
                  </a:lnTo>
                  <a:close/>
                  <a:moveTo>
                    <a:pt x="140" y="78"/>
                  </a:moveTo>
                  <a:cubicBezTo>
                    <a:pt x="132" y="70"/>
                    <a:pt x="132" y="70"/>
                    <a:pt x="132" y="7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40" y="62"/>
                    <a:pt x="140" y="62"/>
                    <a:pt x="140" y="62"/>
                  </a:cubicBezTo>
                  <a:lnTo>
                    <a:pt x="140" y="78"/>
                  </a:lnTo>
                  <a:close/>
                  <a:moveTo>
                    <a:pt x="52" y="40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2" y="56"/>
                    <a:pt x="52" y="56"/>
                    <a:pt x="52" y="56"/>
                  </a:cubicBezTo>
                  <a:lnTo>
                    <a:pt x="52" y="40"/>
                  </a:lnTo>
                  <a:close/>
                  <a:moveTo>
                    <a:pt x="68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68" y="40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84" y="56"/>
                    <a:pt x="84" y="56"/>
                    <a:pt x="84" y="56"/>
                  </a:cubicBezTo>
                  <a:lnTo>
                    <a:pt x="84" y="40"/>
                  </a:lnTo>
                  <a:close/>
                  <a:moveTo>
                    <a:pt x="96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28" y="26"/>
                    <a:pt x="28" y="2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70"/>
                    <a:pt x="30" y="72"/>
                    <a:pt x="32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8" y="72"/>
                    <a:pt x="100" y="70"/>
                    <a:pt x="100" y="6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6"/>
                    <a:pt x="98" y="24"/>
                    <a:pt x="96" y="24"/>
                  </a:cubicBezTo>
                  <a:close/>
                  <a:moveTo>
                    <a:pt x="92" y="64"/>
                  </a:moveTo>
                  <a:cubicBezTo>
                    <a:pt x="36" y="64"/>
                    <a:pt x="36" y="64"/>
                    <a:pt x="36" y="64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64"/>
                  </a:lnTo>
                  <a:close/>
                  <a:moveTo>
                    <a:pt x="96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0"/>
                    <a:pt x="28" y="82"/>
                    <a:pt x="28" y="84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0" y="82"/>
                    <a:pt x="98" y="80"/>
                    <a:pt x="96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upa 33"/>
          <p:cNvGrpSpPr/>
          <p:nvPr/>
        </p:nvGrpSpPr>
        <p:grpSpPr>
          <a:xfrm>
            <a:off x="7011735" y="1722040"/>
            <a:ext cx="633413" cy="633413"/>
            <a:chOff x="5487734" y="1722039"/>
            <a:chExt cx="633413" cy="633413"/>
          </a:xfrm>
          <a:solidFill>
            <a:schemeClr val="tx2"/>
          </a:solidFill>
        </p:grpSpPr>
        <p:sp>
          <p:nvSpPr>
            <p:cNvPr id="246" name="Freeform 646"/>
            <p:cNvSpPr>
              <a:spLocks noEditPoints="1"/>
            </p:cNvSpPr>
            <p:nvPr/>
          </p:nvSpPr>
          <p:spPr bwMode="auto">
            <a:xfrm>
              <a:off x="5487734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669"/>
            <p:cNvSpPr>
              <a:spLocks noEditPoints="1"/>
            </p:cNvSpPr>
            <p:nvPr/>
          </p:nvSpPr>
          <p:spPr bwMode="auto">
            <a:xfrm>
              <a:off x="5588175" y="1824290"/>
              <a:ext cx="429816" cy="393621"/>
            </a:xfrm>
            <a:custGeom>
              <a:avLst/>
              <a:gdLst>
                <a:gd name="T0" fmla="*/ 63 w 201"/>
                <a:gd name="T1" fmla="*/ 20 h 184"/>
                <a:gd name="T2" fmla="*/ 63 w 201"/>
                <a:gd name="T3" fmla="*/ 8 h 184"/>
                <a:gd name="T4" fmla="*/ 85 w 201"/>
                <a:gd name="T5" fmla="*/ 36 h 184"/>
                <a:gd name="T6" fmla="*/ 85 w 201"/>
                <a:gd name="T7" fmla="*/ 20 h 184"/>
                <a:gd name="T8" fmla="*/ 39 w 201"/>
                <a:gd name="T9" fmla="*/ 48 h 184"/>
                <a:gd name="T10" fmla="*/ 39 w 201"/>
                <a:gd name="T11" fmla="*/ 36 h 184"/>
                <a:gd name="T12" fmla="*/ 179 w 201"/>
                <a:gd name="T13" fmla="*/ 95 h 184"/>
                <a:gd name="T14" fmla="*/ 160 w 201"/>
                <a:gd name="T15" fmla="*/ 54 h 184"/>
                <a:gd name="T16" fmla="*/ 105 w 201"/>
                <a:gd name="T17" fmla="*/ 32 h 184"/>
                <a:gd name="T18" fmla="*/ 89 w 201"/>
                <a:gd name="T19" fmla="*/ 72 h 184"/>
                <a:gd name="T20" fmla="*/ 73 w 201"/>
                <a:gd name="T21" fmla="*/ 44 h 184"/>
                <a:gd name="T22" fmla="*/ 65 w 201"/>
                <a:gd name="T23" fmla="*/ 74 h 184"/>
                <a:gd name="T24" fmla="*/ 37 w 201"/>
                <a:gd name="T25" fmla="*/ 168 h 184"/>
                <a:gd name="T26" fmla="*/ 37 w 201"/>
                <a:gd name="T27" fmla="*/ 176 h 184"/>
                <a:gd name="T28" fmla="*/ 61 w 201"/>
                <a:gd name="T29" fmla="*/ 152 h 184"/>
                <a:gd name="T30" fmla="*/ 169 w 201"/>
                <a:gd name="T31" fmla="*/ 156 h 184"/>
                <a:gd name="T32" fmla="*/ 137 w 201"/>
                <a:gd name="T33" fmla="*/ 100 h 184"/>
                <a:gd name="T34" fmla="*/ 201 w 201"/>
                <a:gd name="T35" fmla="*/ 184 h 184"/>
                <a:gd name="T36" fmla="*/ 81 w 201"/>
                <a:gd name="T37" fmla="*/ 76 h 184"/>
                <a:gd name="T38" fmla="*/ 71 w 201"/>
                <a:gd name="T39" fmla="*/ 68 h 184"/>
                <a:gd name="T40" fmla="*/ 65 w 201"/>
                <a:gd name="T41" fmla="*/ 50 h 184"/>
                <a:gd name="T42" fmla="*/ 80 w 201"/>
                <a:gd name="T43" fmla="*/ 63 h 184"/>
                <a:gd name="T44" fmla="*/ 113 w 201"/>
                <a:gd name="T45" fmla="*/ 64 h 184"/>
                <a:gd name="T46" fmla="*/ 103 w 201"/>
                <a:gd name="T47" fmla="*/ 56 h 184"/>
                <a:gd name="T48" fmla="*/ 113 w 201"/>
                <a:gd name="T49" fmla="*/ 54 h 184"/>
                <a:gd name="T50" fmla="*/ 121 w 201"/>
                <a:gd name="T51" fmla="*/ 143 h 184"/>
                <a:gd name="T52" fmla="*/ 172 w 201"/>
                <a:gd name="T53" fmla="*/ 92 h 184"/>
                <a:gd name="T54" fmla="*/ 135 w 201"/>
                <a:gd name="T55" fmla="*/ 80 h 184"/>
                <a:gd name="T56" fmla="*/ 121 w 201"/>
                <a:gd name="T57" fmla="*/ 60 h 184"/>
                <a:gd name="T58" fmla="*/ 121 w 201"/>
                <a:gd name="T59" fmla="*/ 45 h 184"/>
                <a:gd name="T60" fmla="*/ 145 w 201"/>
                <a:gd name="T61" fmla="*/ 52 h 184"/>
                <a:gd name="T62" fmla="*/ 161 w 201"/>
                <a:gd name="T63" fmla="*/ 64 h 184"/>
                <a:gd name="T64" fmla="*/ 172 w 201"/>
                <a:gd name="T65" fmla="*/ 92 h 184"/>
                <a:gd name="T66" fmla="*/ 51 w 201"/>
                <a:gd name="T67" fmla="*/ 105 h 184"/>
                <a:gd name="T68" fmla="*/ 55 w 201"/>
                <a:gd name="T69" fmla="*/ 97 h 184"/>
                <a:gd name="T70" fmla="*/ 49 w 201"/>
                <a:gd name="T71" fmla="*/ 68 h 184"/>
                <a:gd name="T72" fmla="*/ 2 w 201"/>
                <a:gd name="T73" fmla="*/ 96 h 184"/>
                <a:gd name="T74" fmla="*/ 6 w 201"/>
                <a:gd name="T75" fmla="*/ 104 h 184"/>
                <a:gd name="T76" fmla="*/ 25 w 201"/>
                <a:gd name="T77" fmla="*/ 136 h 184"/>
                <a:gd name="T78" fmla="*/ 12 w 201"/>
                <a:gd name="T79" fmla="*/ 99 h 184"/>
                <a:gd name="T80" fmla="*/ 9 w 201"/>
                <a:gd name="T81" fmla="*/ 92 h 184"/>
                <a:gd name="T82" fmla="*/ 49 w 201"/>
                <a:gd name="T83" fmla="*/ 88 h 184"/>
                <a:gd name="T84" fmla="*/ 48 w 201"/>
                <a:gd name="T85" fmla="*/ 95 h 184"/>
                <a:gd name="T86" fmla="*/ 45 w 201"/>
                <a:gd name="T87" fmla="*/ 100 h 184"/>
                <a:gd name="T88" fmla="*/ 16 w 201"/>
                <a:gd name="T89" fmla="*/ 103 h 184"/>
                <a:gd name="T90" fmla="*/ 33 w 201"/>
                <a:gd name="T91" fmla="*/ 128 h 184"/>
                <a:gd name="T92" fmla="*/ 28 w 201"/>
                <a:gd name="T93" fmla="*/ 85 h 184"/>
                <a:gd name="T94" fmla="*/ 30 w 201"/>
                <a:gd name="T95" fmla="*/ 99 h 184"/>
                <a:gd name="T96" fmla="*/ 65 w 201"/>
                <a:gd name="T97" fmla="*/ 168 h 184"/>
                <a:gd name="T98" fmla="*/ 97 w 201"/>
                <a:gd name="T99" fmla="*/ 168 h 184"/>
                <a:gd name="T100" fmla="*/ 129 w 201"/>
                <a:gd name="T101" fmla="*/ 168 h 184"/>
                <a:gd name="T102" fmla="*/ 65 w 201"/>
                <a:gd name="T103" fmla="*/ 184 h 184"/>
                <a:gd name="T104" fmla="*/ 97 w 201"/>
                <a:gd name="T105" fmla="*/ 184 h 184"/>
                <a:gd name="T106" fmla="*/ 129 w 201"/>
                <a:gd name="T10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84">
                  <a:moveTo>
                    <a:pt x="63" y="20"/>
                  </a:moveTo>
                  <a:cubicBezTo>
                    <a:pt x="69" y="20"/>
                    <a:pt x="73" y="16"/>
                    <a:pt x="73" y="10"/>
                  </a:cubicBezTo>
                  <a:cubicBezTo>
                    <a:pt x="73" y="4"/>
                    <a:pt x="69" y="0"/>
                    <a:pt x="63" y="0"/>
                  </a:cubicBezTo>
                  <a:cubicBezTo>
                    <a:pt x="57" y="0"/>
                    <a:pt x="53" y="4"/>
                    <a:pt x="53" y="10"/>
                  </a:cubicBezTo>
                  <a:cubicBezTo>
                    <a:pt x="53" y="16"/>
                    <a:pt x="57" y="20"/>
                    <a:pt x="63" y="20"/>
                  </a:cubicBezTo>
                  <a:close/>
                  <a:moveTo>
                    <a:pt x="63" y="8"/>
                  </a:moveTo>
                  <a:cubicBezTo>
                    <a:pt x="64" y="8"/>
                    <a:pt x="65" y="9"/>
                    <a:pt x="65" y="10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2" y="12"/>
                    <a:pt x="61" y="11"/>
                    <a:pt x="61" y="10"/>
                  </a:cubicBezTo>
                  <a:cubicBezTo>
                    <a:pt x="61" y="9"/>
                    <a:pt x="62" y="8"/>
                    <a:pt x="63" y="8"/>
                  </a:cubicBezTo>
                  <a:close/>
                  <a:moveTo>
                    <a:pt x="85" y="36"/>
                  </a:moveTo>
                  <a:cubicBezTo>
                    <a:pt x="92" y="36"/>
                    <a:pt x="97" y="31"/>
                    <a:pt x="97" y="24"/>
                  </a:cubicBezTo>
                  <a:cubicBezTo>
                    <a:pt x="97" y="17"/>
                    <a:pt x="92" y="12"/>
                    <a:pt x="85" y="12"/>
                  </a:cubicBezTo>
                  <a:cubicBezTo>
                    <a:pt x="78" y="12"/>
                    <a:pt x="73" y="17"/>
                    <a:pt x="73" y="24"/>
                  </a:cubicBezTo>
                  <a:cubicBezTo>
                    <a:pt x="73" y="31"/>
                    <a:pt x="78" y="36"/>
                    <a:pt x="85" y="36"/>
                  </a:cubicBezTo>
                  <a:close/>
                  <a:moveTo>
                    <a:pt x="85" y="20"/>
                  </a:moveTo>
                  <a:cubicBezTo>
                    <a:pt x="87" y="20"/>
                    <a:pt x="89" y="22"/>
                    <a:pt x="89" y="24"/>
                  </a:cubicBezTo>
                  <a:cubicBezTo>
                    <a:pt x="89" y="26"/>
                    <a:pt x="87" y="28"/>
                    <a:pt x="85" y="28"/>
                  </a:cubicBezTo>
                  <a:cubicBezTo>
                    <a:pt x="83" y="28"/>
                    <a:pt x="81" y="26"/>
                    <a:pt x="81" y="24"/>
                  </a:cubicBezTo>
                  <a:cubicBezTo>
                    <a:pt x="81" y="22"/>
                    <a:pt x="83" y="20"/>
                    <a:pt x="85" y="20"/>
                  </a:cubicBezTo>
                  <a:close/>
                  <a:moveTo>
                    <a:pt x="39" y="48"/>
                  </a:moveTo>
                  <a:cubicBezTo>
                    <a:pt x="45" y="48"/>
                    <a:pt x="49" y="44"/>
                    <a:pt x="49" y="38"/>
                  </a:cubicBezTo>
                  <a:cubicBezTo>
                    <a:pt x="49" y="32"/>
                    <a:pt x="45" y="28"/>
                    <a:pt x="39" y="28"/>
                  </a:cubicBezTo>
                  <a:cubicBezTo>
                    <a:pt x="33" y="28"/>
                    <a:pt x="29" y="32"/>
                    <a:pt x="29" y="38"/>
                  </a:cubicBezTo>
                  <a:cubicBezTo>
                    <a:pt x="29" y="44"/>
                    <a:pt x="33" y="48"/>
                    <a:pt x="39" y="48"/>
                  </a:cubicBezTo>
                  <a:close/>
                  <a:moveTo>
                    <a:pt x="39" y="36"/>
                  </a:moveTo>
                  <a:cubicBezTo>
                    <a:pt x="40" y="36"/>
                    <a:pt x="41" y="37"/>
                    <a:pt x="41" y="38"/>
                  </a:cubicBezTo>
                  <a:cubicBezTo>
                    <a:pt x="41" y="39"/>
                    <a:pt x="40" y="40"/>
                    <a:pt x="39" y="40"/>
                  </a:cubicBezTo>
                  <a:cubicBezTo>
                    <a:pt x="38" y="40"/>
                    <a:pt x="37" y="39"/>
                    <a:pt x="37" y="38"/>
                  </a:cubicBezTo>
                  <a:cubicBezTo>
                    <a:pt x="37" y="37"/>
                    <a:pt x="38" y="36"/>
                    <a:pt x="39" y="36"/>
                  </a:cubicBezTo>
                  <a:close/>
                  <a:moveTo>
                    <a:pt x="201" y="183"/>
                  </a:moveTo>
                  <a:cubicBezTo>
                    <a:pt x="182" y="119"/>
                    <a:pt x="182" y="119"/>
                    <a:pt x="182" y="119"/>
                  </a:cubicBezTo>
                  <a:cubicBezTo>
                    <a:pt x="181" y="117"/>
                    <a:pt x="181" y="114"/>
                    <a:pt x="181" y="112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98"/>
                    <a:pt x="180" y="96"/>
                    <a:pt x="179" y="95"/>
                  </a:cubicBezTo>
                  <a:cubicBezTo>
                    <a:pt x="180" y="93"/>
                    <a:pt x="181" y="91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3"/>
                    <a:pt x="170" y="57"/>
                    <a:pt x="162" y="56"/>
                  </a:cubicBezTo>
                  <a:cubicBezTo>
                    <a:pt x="161" y="55"/>
                    <a:pt x="161" y="55"/>
                    <a:pt x="160" y="54"/>
                  </a:cubicBezTo>
                  <a:cubicBezTo>
                    <a:pt x="157" y="48"/>
                    <a:pt x="152" y="44"/>
                    <a:pt x="145" y="44"/>
                  </a:cubicBezTo>
                  <a:cubicBezTo>
                    <a:pt x="143" y="44"/>
                    <a:pt x="141" y="44"/>
                    <a:pt x="139" y="45"/>
                  </a:cubicBezTo>
                  <a:cubicBezTo>
                    <a:pt x="137" y="40"/>
                    <a:pt x="131" y="36"/>
                    <a:pt x="125" y="36"/>
                  </a:cubicBezTo>
                  <a:cubicBezTo>
                    <a:pt x="122" y="36"/>
                    <a:pt x="120" y="37"/>
                    <a:pt x="117" y="38"/>
                  </a:cubicBezTo>
                  <a:cubicBezTo>
                    <a:pt x="114" y="34"/>
                    <a:pt x="110" y="32"/>
                    <a:pt x="105" y="32"/>
                  </a:cubicBezTo>
                  <a:cubicBezTo>
                    <a:pt x="96" y="32"/>
                    <a:pt x="89" y="39"/>
                    <a:pt x="89" y="48"/>
                  </a:cubicBezTo>
                  <a:cubicBezTo>
                    <a:pt x="89" y="54"/>
                    <a:pt x="92" y="59"/>
                    <a:pt x="97" y="62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69"/>
                    <a:pt x="89" y="68"/>
                  </a:cubicBezTo>
                  <a:cubicBezTo>
                    <a:pt x="89" y="67"/>
                    <a:pt x="89" y="66"/>
                    <a:pt x="88" y="64"/>
                  </a:cubicBezTo>
                  <a:cubicBezTo>
                    <a:pt x="89" y="63"/>
                    <a:pt x="89" y="61"/>
                    <a:pt x="89" y="60"/>
                  </a:cubicBezTo>
                  <a:cubicBezTo>
                    <a:pt x="89" y="51"/>
                    <a:pt x="82" y="44"/>
                    <a:pt x="73" y="44"/>
                  </a:cubicBezTo>
                  <a:cubicBezTo>
                    <a:pt x="72" y="44"/>
                    <a:pt x="71" y="44"/>
                    <a:pt x="70" y="44"/>
                  </a:cubicBezTo>
                  <a:cubicBezTo>
                    <a:pt x="68" y="42"/>
                    <a:pt x="65" y="40"/>
                    <a:pt x="61" y="40"/>
                  </a:cubicBezTo>
                  <a:cubicBezTo>
                    <a:pt x="54" y="40"/>
                    <a:pt x="49" y="45"/>
                    <a:pt x="49" y="52"/>
                  </a:cubicBezTo>
                  <a:cubicBezTo>
                    <a:pt x="49" y="57"/>
                    <a:pt x="53" y="62"/>
                    <a:pt x="57" y="63"/>
                  </a:cubicBezTo>
                  <a:cubicBezTo>
                    <a:pt x="58" y="68"/>
                    <a:pt x="61" y="72"/>
                    <a:pt x="65" y="7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54" y="144"/>
                    <a:pt x="49" y="149"/>
                    <a:pt x="49" y="156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5" y="168"/>
                    <a:pt x="33" y="166"/>
                    <a:pt x="33" y="16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71"/>
                    <a:pt x="30" y="176"/>
                    <a:pt x="37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4"/>
                    <a:pt x="59" y="152"/>
                    <a:pt x="61" y="152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9" y="152"/>
                    <a:pt x="161" y="154"/>
                    <a:pt x="161" y="15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49"/>
                    <a:pt x="164" y="144"/>
                    <a:pt x="157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19"/>
                    <a:pt x="137" y="115"/>
                    <a:pt x="137" y="112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5"/>
                    <a:pt x="174" y="119"/>
                    <a:pt x="174" y="121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3"/>
                    <a:pt x="201" y="183"/>
                  </a:cubicBezTo>
                  <a:close/>
                  <a:moveTo>
                    <a:pt x="81" y="144"/>
                  </a:moveTo>
                  <a:cubicBezTo>
                    <a:pt x="73" y="144"/>
                    <a:pt x="73" y="144"/>
                    <a:pt x="73" y="144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1" y="76"/>
                    <a:pt x="81" y="76"/>
                    <a:pt x="81" y="76"/>
                  </a:cubicBezTo>
                  <a:lnTo>
                    <a:pt x="81" y="144"/>
                  </a:lnTo>
                  <a:close/>
                  <a:moveTo>
                    <a:pt x="81" y="66"/>
                  </a:moveTo>
                  <a:cubicBezTo>
                    <a:pt x="81" y="67"/>
                    <a:pt x="81" y="67"/>
                    <a:pt x="8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7" y="67"/>
                    <a:pt x="65" y="64"/>
                    <a:pt x="65" y="60"/>
                  </a:cubicBezTo>
                  <a:cubicBezTo>
                    <a:pt x="65" y="58"/>
                    <a:pt x="63" y="56"/>
                    <a:pt x="61" y="56"/>
                  </a:cubicBezTo>
                  <a:cubicBezTo>
                    <a:pt x="59" y="56"/>
                    <a:pt x="57" y="54"/>
                    <a:pt x="57" y="52"/>
                  </a:cubicBezTo>
                  <a:cubicBezTo>
                    <a:pt x="57" y="50"/>
                    <a:pt x="59" y="48"/>
                    <a:pt x="61" y="48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5" y="51"/>
                    <a:pt x="66" y="52"/>
                    <a:pt x="67" y="53"/>
                  </a:cubicBezTo>
                  <a:cubicBezTo>
                    <a:pt x="68" y="53"/>
                    <a:pt x="69" y="53"/>
                    <a:pt x="70" y="53"/>
                  </a:cubicBezTo>
                  <a:cubicBezTo>
                    <a:pt x="71" y="52"/>
                    <a:pt x="72" y="52"/>
                    <a:pt x="73" y="52"/>
                  </a:cubicBezTo>
                  <a:cubicBezTo>
                    <a:pt x="77" y="52"/>
                    <a:pt x="81" y="56"/>
                    <a:pt x="81" y="60"/>
                  </a:cubicBezTo>
                  <a:cubicBezTo>
                    <a:pt x="81" y="61"/>
                    <a:pt x="81" y="62"/>
                    <a:pt x="80" y="63"/>
                  </a:cubicBezTo>
                  <a:cubicBezTo>
                    <a:pt x="80" y="64"/>
                    <a:pt x="80" y="65"/>
                    <a:pt x="81" y="66"/>
                  </a:cubicBezTo>
                  <a:close/>
                  <a:moveTo>
                    <a:pt x="113" y="144"/>
                  </a:moveTo>
                  <a:cubicBezTo>
                    <a:pt x="105" y="144"/>
                    <a:pt x="105" y="144"/>
                    <a:pt x="105" y="14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13" y="64"/>
                    <a:pt x="113" y="64"/>
                    <a:pt x="113" y="64"/>
                  </a:cubicBezTo>
                  <a:lnTo>
                    <a:pt x="113" y="144"/>
                  </a:lnTo>
                  <a:close/>
                  <a:moveTo>
                    <a:pt x="113" y="54"/>
                  </a:moveTo>
                  <a:cubicBezTo>
                    <a:pt x="113" y="55"/>
                    <a:pt x="113" y="55"/>
                    <a:pt x="113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99" y="55"/>
                    <a:pt x="97" y="52"/>
                    <a:pt x="97" y="48"/>
                  </a:cubicBezTo>
                  <a:cubicBezTo>
                    <a:pt x="97" y="44"/>
                    <a:pt x="101" y="40"/>
                    <a:pt x="105" y="40"/>
                  </a:cubicBezTo>
                  <a:cubicBezTo>
                    <a:pt x="109" y="40"/>
                    <a:pt x="113" y="44"/>
                    <a:pt x="113" y="48"/>
                  </a:cubicBezTo>
                  <a:cubicBezTo>
                    <a:pt x="113" y="49"/>
                    <a:pt x="113" y="50"/>
                    <a:pt x="112" y="51"/>
                  </a:cubicBezTo>
                  <a:cubicBezTo>
                    <a:pt x="112" y="52"/>
                    <a:pt x="112" y="53"/>
                    <a:pt x="113" y="54"/>
                  </a:cubicBezTo>
                  <a:close/>
                  <a:moveTo>
                    <a:pt x="133" y="93"/>
                  </a:moveTo>
                  <a:cubicBezTo>
                    <a:pt x="131" y="94"/>
                    <a:pt x="129" y="97"/>
                    <a:pt x="129" y="100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4"/>
                    <a:pt x="129" y="117"/>
                    <a:pt x="128" y="119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8"/>
                    <a:pt x="128" y="88"/>
                    <a:pt x="131" y="88"/>
                  </a:cubicBezTo>
                  <a:cubicBezTo>
                    <a:pt x="132" y="89"/>
                    <a:pt x="132" y="90"/>
                    <a:pt x="133" y="91"/>
                  </a:cubicBezTo>
                  <a:cubicBezTo>
                    <a:pt x="133" y="92"/>
                    <a:pt x="133" y="92"/>
                    <a:pt x="133" y="93"/>
                  </a:cubicBezTo>
                  <a:close/>
                  <a:moveTo>
                    <a:pt x="172" y="92"/>
                  </a:move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2" y="92"/>
                    <a:pt x="142" y="91"/>
                  </a:cubicBezTo>
                  <a:cubicBezTo>
                    <a:pt x="142" y="90"/>
                    <a:pt x="142" y="88"/>
                    <a:pt x="140" y="86"/>
                  </a:cubicBezTo>
                  <a:cubicBezTo>
                    <a:pt x="139" y="85"/>
                    <a:pt x="138" y="84"/>
                    <a:pt x="137" y="82"/>
                  </a:cubicBezTo>
                  <a:cubicBezTo>
                    <a:pt x="137" y="81"/>
                    <a:pt x="136" y="80"/>
                    <a:pt x="135" y="80"/>
                  </a:cubicBezTo>
                  <a:cubicBezTo>
                    <a:pt x="135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2" y="79"/>
                  </a:cubicBezTo>
                  <a:cubicBezTo>
                    <a:pt x="131" y="80"/>
                    <a:pt x="130" y="80"/>
                    <a:pt x="129" y="80"/>
                  </a:cubicBezTo>
                  <a:cubicBezTo>
                    <a:pt x="126" y="80"/>
                    <a:pt x="123" y="79"/>
                    <a:pt x="121" y="77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1" y="55"/>
                    <a:pt x="121" y="54"/>
                    <a:pt x="120" y="52"/>
                  </a:cubicBezTo>
                  <a:cubicBezTo>
                    <a:pt x="121" y="51"/>
                    <a:pt x="121" y="49"/>
                    <a:pt x="121" y="48"/>
                  </a:cubicBezTo>
                  <a:cubicBezTo>
                    <a:pt x="121" y="47"/>
                    <a:pt x="121" y="46"/>
                    <a:pt x="121" y="45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9" y="44"/>
                    <a:pt x="133" y="47"/>
                    <a:pt x="133" y="51"/>
                  </a:cubicBezTo>
                  <a:cubicBezTo>
                    <a:pt x="133" y="53"/>
                    <a:pt x="134" y="54"/>
                    <a:pt x="135" y="55"/>
                  </a:cubicBezTo>
                  <a:cubicBezTo>
                    <a:pt x="137" y="55"/>
                    <a:pt x="138" y="55"/>
                    <a:pt x="140" y="54"/>
                  </a:cubicBezTo>
                  <a:cubicBezTo>
                    <a:pt x="141" y="53"/>
                    <a:pt x="143" y="52"/>
                    <a:pt x="145" y="52"/>
                  </a:cubicBezTo>
                  <a:cubicBezTo>
                    <a:pt x="149" y="52"/>
                    <a:pt x="152" y="54"/>
                    <a:pt x="153" y="58"/>
                  </a:cubicBezTo>
                  <a:cubicBezTo>
                    <a:pt x="153" y="59"/>
                    <a:pt x="154" y="60"/>
                    <a:pt x="155" y="60"/>
                  </a:cubicBezTo>
                  <a:cubicBezTo>
                    <a:pt x="155" y="61"/>
                    <a:pt x="156" y="61"/>
                    <a:pt x="156" y="62"/>
                  </a:cubicBezTo>
                  <a:cubicBezTo>
                    <a:pt x="157" y="63"/>
                    <a:pt x="159" y="64"/>
                    <a:pt x="160" y="64"/>
                  </a:cubicBezTo>
                  <a:cubicBezTo>
                    <a:pt x="160" y="64"/>
                    <a:pt x="161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cubicBezTo>
                    <a:pt x="173" y="89"/>
                    <a:pt x="173" y="91"/>
                    <a:pt x="172" y="92"/>
                  </a:cubicBezTo>
                  <a:close/>
                  <a:moveTo>
                    <a:pt x="33" y="136"/>
                  </a:moveTo>
                  <a:cubicBezTo>
                    <a:pt x="40" y="136"/>
                    <a:pt x="45" y="131"/>
                    <a:pt x="45" y="124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2"/>
                    <a:pt x="46" y="110"/>
                    <a:pt x="48" y="109"/>
                  </a:cubicBezTo>
                  <a:cubicBezTo>
                    <a:pt x="49" y="108"/>
                    <a:pt x="50" y="106"/>
                    <a:pt x="51" y="105"/>
                  </a:cubicBezTo>
                  <a:cubicBezTo>
                    <a:pt x="51" y="105"/>
                    <a:pt x="52" y="105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3" y="103"/>
                    <a:pt x="53" y="102"/>
                    <a:pt x="54" y="101"/>
                  </a:cubicBezTo>
                  <a:cubicBezTo>
                    <a:pt x="54" y="101"/>
                    <a:pt x="54" y="100"/>
                    <a:pt x="54" y="100"/>
                  </a:cubicBezTo>
                  <a:cubicBezTo>
                    <a:pt x="55" y="99"/>
                    <a:pt x="55" y="98"/>
                    <a:pt x="55" y="97"/>
                  </a:cubicBezTo>
                  <a:cubicBezTo>
                    <a:pt x="55" y="97"/>
                    <a:pt x="56" y="97"/>
                    <a:pt x="56" y="96"/>
                  </a:cubicBezTo>
                  <a:cubicBezTo>
                    <a:pt x="56" y="95"/>
                    <a:pt x="56" y="94"/>
                    <a:pt x="56" y="93"/>
                  </a:cubicBezTo>
                  <a:cubicBezTo>
                    <a:pt x="57" y="93"/>
                    <a:pt x="57" y="92"/>
                    <a:pt x="57" y="92"/>
                  </a:cubicBezTo>
                  <a:cubicBezTo>
                    <a:pt x="57" y="91"/>
                    <a:pt x="57" y="89"/>
                    <a:pt x="57" y="88"/>
                  </a:cubicBezTo>
                  <a:cubicBezTo>
                    <a:pt x="57" y="80"/>
                    <a:pt x="54" y="73"/>
                    <a:pt x="49" y="68"/>
                  </a:cubicBezTo>
                  <a:cubicBezTo>
                    <a:pt x="43" y="63"/>
                    <a:pt x="36" y="60"/>
                    <a:pt x="29" y="60"/>
                  </a:cubicBezTo>
                  <a:cubicBezTo>
                    <a:pt x="24" y="60"/>
                    <a:pt x="19" y="62"/>
                    <a:pt x="15" y="65"/>
                  </a:cubicBezTo>
                  <a:cubicBezTo>
                    <a:pt x="4" y="73"/>
                    <a:pt x="0" y="82"/>
                    <a:pt x="1" y="92"/>
                  </a:cubicBezTo>
                  <a:cubicBezTo>
                    <a:pt x="1" y="92"/>
                    <a:pt x="1" y="93"/>
                    <a:pt x="2" y="94"/>
                  </a:cubicBezTo>
                  <a:cubicBezTo>
                    <a:pt x="2" y="94"/>
                    <a:pt x="2" y="95"/>
                    <a:pt x="2" y="96"/>
                  </a:cubicBezTo>
                  <a:cubicBezTo>
                    <a:pt x="2" y="97"/>
                    <a:pt x="3" y="97"/>
                    <a:pt x="3" y="98"/>
                  </a:cubicBezTo>
                  <a:cubicBezTo>
                    <a:pt x="3" y="98"/>
                    <a:pt x="3" y="99"/>
                    <a:pt x="4" y="100"/>
                  </a:cubicBezTo>
                  <a:cubicBezTo>
                    <a:pt x="4" y="100"/>
                    <a:pt x="4" y="101"/>
                    <a:pt x="4" y="101"/>
                  </a:cubicBezTo>
                  <a:cubicBezTo>
                    <a:pt x="5" y="102"/>
                    <a:pt x="5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7" y="105"/>
                    <a:pt x="7" y="105"/>
                  </a:cubicBezTo>
                  <a:cubicBezTo>
                    <a:pt x="8" y="106"/>
                    <a:pt x="9" y="108"/>
                    <a:pt x="10" y="109"/>
                  </a:cubicBezTo>
                  <a:cubicBezTo>
                    <a:pt x="12" y="110"/>
                    <a:pt x="13" y="112"/>
                    <a:pt x="13" y="116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31"/>
                    <a:pt x="18" y="136"/>
                    <a:pt x="25" y="136"/>
                  </a:cubicBezTo>
                  <a:lnTo>
                    <a:pt x="33" y="136"/>
                  </a:lnTo>
                  <a:close/>
                  <a:moveTo>
                    <a:pt x="16" y="103"/>
                  </a:moveTo>
                  <a:cubicBezTo>
                    <a:pt x="16" y="103"/>
                    <a:pt x="16" y="103"/>
                    <a:pt x="16" y="103"/>
                  </a:cubicBezTo>
                  <a:cubicBezTo>
                    <a:pt x="15" y="102"/>
                    <a:pt x="14" y="101"/>
                    <a:pt x="13" y="100"/>
                  </a:cubicBezTo>
                  <a:cubicBezTo>
                    <a:pt x="13" y="100"/>
                    <a:pt x="12" y="99"/>
                    <a:pt x="12" y="99"/>
                  </a:cubicBezTo>
                  <a:cubicBezTo>
                    <a:pt x="12" y="99"/>
                    <a:pt x="12" y="98"/>
                    <a:pt x="11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5"/>
                    <a:pt x="10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3"/>
                    <a:pt x="10" y="93"/>
                    <a:pt x="9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8" y="86"/>
                    <a:pt x="9" y="79"/>
                    <a:pt x="19" y="71"/>
                  </a:cubicBezTo>
                  <a:cubicBezTo>
                    <a:pt x="22" y="69"/>
                    <a:pt x="26" y="68"/>
                    <a:pt x="29" y="68"/>
                  </a:cubicBezTo>
                  <a:cubicBezTo>
                    <a:pt x="34" y="68"/>
                    <a:pt x="39" y="70"/>
                    <a:pt x="43" y="74"/>
                  </a:cubicBezTo>
                  <a:cubicBezTo>
                    <a:pt x="47" y="78"/>
                    <a:pt x="49" y="83"/>
                    <a:pt x="49" y="88"/>
                  </a:cubicBezTo>
                  <a:cubicBezTo>
                    <a:pt x="49" y="89"/>
                    <a:pt x="49" y="90"/>
                    <a:pt x="49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8" y="94"/>
                    <a:pt x="48" y="95"/>
                  </a:cubicBezTo>
                  <a:cubicBezTo>
                    <a:pt x="48" y="95"/>
                    <a:pt x="47" y="96"/>
                    <a:pt x="47" y="97"/>
                  </a:cubicBezTo>
                  <a:cubicBezTo>
                    <a:pt x="47" y="97"/>
                    <a:pt x="47" y="97"/>
                    <a:pt x="47" y="98"/>
                  </a:cubicBezTo>
                  <a:cubicBezTo>
                    <a:pt x="46" y="98"/>
                    <a:pt x="46" y="99"/>
                    <a:pt x="46" y="99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3" y="102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5"/>
                    <a:pt x="38" y="108"/>
                    <a:pt x="37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0" y="108"/>
                    <a:pt x="18" y="105"/>
                    <a:pt x="16" y="103"/>
                  </a:cubicBezTo>
                  <a:close/>
                  <a:moveTo>
                    <a:pt x="21" y="124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6"/>
                    <a:pt x="35" y="128"/>
                    <a:pt x="33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3" y="128"/>
                    <a:pt x="21" y="126"/>
                    <a:pt x="21" y="124"/>
                  </a:cubicBezTo>
                  <a:close/>
                  <a:moveTo>
                    <a:pt x="38" y="85"/>
                  </a:moveTo>
                  <a:cubicBezTo>
                    <a:pt x="33" y="90"/>
                    <a:pt x="33" y="90"/>
                    <a:pt x="33" y="90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6" y="84"/>
                    <a:pt x="24" y="84"/>
                    <a:pt x="22" y="8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1" y="100"/>
                    <a:pt x="32" y="100"/>
                    <a:pt x="33" y="100"/>
                  </a:cubicBezTo>
                  <a:cubicBezTo>
                    <a:pt x="34" y="100"/>
                    <a:pt x="35" y="100"/>
                    <a:pt x="36" y="99"/>
                  </a:cubicBezTo>
                  <a:cubicBezTo>
                    <a:pt x="44" y="91"/>
                    <a:pt x="44" y="91"/>
                    <a:pt x="44" y="91"/>
                  </a:cubicBezTo>
                  <a:lnTo>
                    <a:pt x="38" y="85"/>
                  </a:lnTo>
                  <a:close/>
                  <a:moveTo>
                    <a:pt x="65" y="168"/>
                  </a:moveTo>
                  <a:cubicBezTo>
                    <a:pt x="89" y="168"/>
                    <a:pt x="89" y="168"/>
                    <a:pt x="89" y="168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65" y="160"/>
                    <a:pt x="65" y="160"/>
                    <a:pt x="65" y="160"/>
                  </a:cubicBezTo>
                  <a:lnTo>
                    <a:pt x="65" y="168"/>
                  </a:lnTo>
                  <a:close/>
                  <a:moveTo>
                    <a:pt x="97" y="168"/>
                  </a:moveTo>
                  <a:cubicBezTo>
                    <a:pt x="121" y="168"/>
                    <a:pt x="121" y="168"/>
                    <a:pt x="121" y="168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68"/>
                  </a:lnTo>
                  <a:close/>
                  <a:moveTo>
                    <a:pt x="129" y="168"/>
                  </a:moveTo>
                  <a:cubicBezTo>
                    <a:pt x="153" y="168"/>
                    <a:pt x="153" y="168"/>
                    <a:pt x="153" y="168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29" y="160"/>
                    <a:pt x="129" y="160"/>
                    <a:pt x="129" y="160"/>
                  </a:cubicBezTo>
                  <a:lnTo>
                    <a:pt x="129" y="168"/>
                  </a:lnTo>
                  <a:close/>
                  <a:moveTo>
                    <a:pt x="65" y="184"/>
                  </a:moveTo>
                  <a:cubicBezTo>
                    <a:pt x="89" y="184"/>
                    <a:pt x="89" y="184"/>
                    <a:pt x="89" y="184"/>
                  </a:cubicBezTo>
                  <a:cubicBezTo>
                    <a:pt x="89" y="176"/>
                    <a:pt x="89" y="176"/>
                    <a:pt x="89" y="176"/>
                  </a:cubicBezTo>
                  <a:cubicBezTo>
                    <a:pt x="65" y="176"/>
                    <a:pt x="65" y="176"/>
                    <a:pt x="65" y="176"/>
                  </a:cubicBezTo>
                  <a:lnTo>
                    <a:pt x="65" y="184"/>
                  </a:lnTo>
                  <a:close/>
                  <a:moveTo>
                    <a:pt x="97" y="184"/>
                  </a:moveTo>
                  <a:cubicBezTo>
                    <a:pt x="121" y="184"/>
                    <a:pt x="121" y="184"/>
                    <a:pt x="121" y="184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97" y="176"/>
                    <a:pt x="97" y="176"/>
                    <a:pt x="97" y="176"/>
                  </a:cubicBezTo>
                  <a:lnTo>
                    <a:pt x="97" y="184"/>
                  </a:lnTo>
                  <a:close/>
                  <a:moveTo>
                    <a:pt x="129" y="184"/>
                  </a:moveTo>
                  <a:cubicBezTo>
                    <a:pt x="153" y="184"/>
                    <a:pt x="153" y="184"/>
                    <a:pt x="153" y="184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29" y="176"/>
                    <a:pt x="129" y="176"/>
                    <a:pt x="129" y="176"/>
                  </a:cubicBezTo>
                  <a:lnTo>
                    <a:pt x="129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upa 32"/>
          <p:cNvGrpSpPr/>
          <p:nvPr/>
        </p:nvGrpSpPr>
        <p:grpSpPr>
          <a:xfrm>
            <a:off x="8654083" y="1722040"/>
            <a:ext cx="633413" cy="633413"/>
            <a:chOff x="7130082" y="1722039"/>
            <a:chExt cx="633413" cy="633413"/>
          </a:xfrm>
          <a:solidFill>
            <a:schemeClr val="tx2"/>
          </a:solidFill>
        </p:grpSpPr>
        <p:sp>
          <p:nvSpPr>
            <p:cNvPr id="250" name="Freeform 650"/>
            <p:cNvSpPr>
              <a:spLocks noEditPoints="1"/>
            </p:cNvSpPr>
            <p:nvPr/>
          </p:nvSpPr>
          <p:spPr bwMode="auto">
            <a:xfrm>
              <a:off x="7130082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671"/>
            <p:cNvSpPr>
              <a:spLocks noEditPoints="1"/>
            </p:cNvSpPr>
            <p:nvPr/>
          </p:nvSpPr>
          <p:spPr bwMode="auto">
            <a:xfrm>
              <a:off x="7230523" y="1858675"/>
              <a:ext cx="430721" cy="359235"/>
            </a:xfrm>
            <a:custGeom>
              <a:avLst/>
              <a:gdLst>
                <a:gd name="T0" fmla="*/ 51 w 201"/>
                <a:gd name="T1" fmla="*/ 85 h 168"/>
                <a:gd name="T2" fmla="*/ 55 w 201"/>
                <a:gd name="T3" fmla="*/ 77 h 168"/>
                <a:gd name="T4" fmla="*/ 49 w 201"/>
                <a:gd name="T5" fmla="*/ 48 h 168"/>
                <a:gd name="T6" fmla="*/ 2 w 201"/>
                <a:gd name="T7" fmla="*/ 76 h 168"/>
                <a:gd name="T8" fmla="*/ 6 w 201"/>
                <a:gd name="T9" fmla="*/ 84 h 168"/>
                <a:gd name="T10" fmla="*/ 25 w 201"/>
                <a:gd name="T11" fmla="*/ 116 h 168"/>
                <a:gd name="T12" fmla="*/ 12 w 201"/>
                <a:gd name="T13" fmla="*/ 79 h 168"/>
                <a:gd name="T14" fmla="*/ 9 w 201"/>
                <a:gd name="T15" fmla="*/ 72 h 168"/>
                <a:gd name="T16" fmla="*/ 49 w 201"/>
                <a:gd name="T17" fmla="*/ 68 h 168"/>
                <a:gd name="T18" fmla="*/ 48 w 201"/>
                <a:gd name="T19" fmla="*/ 75 h 168"/>
                <a:gd name="T20" fmla="*/ 45 w 201"/>
                <a:gd name="T21" fmla="*/ 80 h 168"/>
                <a:gd name="T22" fmla="*/ 16 w 201"/>
                <a:gd name="T23" fmla="*/ 83 h 168"/>
                <a:gd name="T24" fmla="*/ 33 w 201"/>
                <a:gd name="T25" fmla="*/ 108 h 168"/>
                <a:gd name="T26" fmla="*/ 28 w 201"/>
                <a:gd name="T27" fmla="*/ 65 h 168"/>
                <a:gd name="T28" fmla="*/ 30 w 201"/>
                <a:gd name="T29" fmla="*/ 79 h 168"/>
                <a:gd name="T30" fmla="*/ 95 w 201"/>
                <a:gd name="T31" fmla="*/ 20 h 168"/>
                <a:gd name="T32" fmla="*/ 95 w 201"/>
                <a:gd name="T33" fmla="*/ 8 h 168"/>
                <a:gd name="T34" fmla="*/ 117 w 201"/>
                <a:gd name="T35" fmla="*/ 36 h 168"/>
                <a:gd name="T36" fmla="*/ 117 w 201"/>
                <a:gd name="T37" fmla="*/ 20 h 168"/>
                <a:gd name="T38" fmla="*/ 57 w 201"/>
                <a:gd name="T39" fmla="*/ 32 h 168"/>
                <a:gd name="T40" fmla="*/ 57 w 201"/>
                <a:gd name="T41" fmla="*/ 16 h 168"/>
                <a:gd name="T42" fmla="*/ 31 w 201"/>
                <a:gd name="T43" fmla="*/ 24 h 168"/>
                <a:gd name="T44" fmla="*/ 31 w 201"/>
                <a:gd name="T45" fmla="*/ 12 h 168"/>
                <a:gd name="T46" fmla="*/ 201 w 201"/>
                <a:gd name="T47" fmla="*/ 167 h 168"/>
                <a:gd name="T48" fmla="*/ 181 w 201"/>
                <a:gd name="T49" fmla="*/ 88 h 168"/>
                <a:gd name="T50" fmla="*/ 137 w 201"/>
                <a:gd name="T51" fmla="*/ 32 h 168"/>
                <a:gd name="T52" fmla="*/ 129 w 201"/>
                <a:gd name="T53" fmla="*/ 80 h 168"/>
                <a:gd name="T54" fmla="*/ 126 w 201"/>
                <a:gd name="T55" fmla="*/ 103 h 168"/>
                <a:gd name="T56" fmla="*/ 109 w 201"/>
                <a:gd name="T57" fmla="*/ 53 h 168"/>
                <a:gd name="T58" fmla="*/ 66 w 201"/>
                <a:gd name="T59" fmla="*/ 59 h 168"/>
                <a:gd name="T60" fmla="*/ 61 w 201"/>
                <a:gd name="T61" fmla="*/ 96 h 168"/>
                <a:gd name="T62" fmla="*/ 33 w 201"/>
                <a:gd name="T63" fmla="*/ 124 h 168"/>
                <a:gd name="T64" fmla="*/ 41 w 201"/>
                <a:gd name="T65" fmla="*/ 167 h 168"/>
                <a:gd name="T66" fmla="*/ 69 w 201"/>
                <a:gd name="T67" fmla="*/ 80 h 168"/>
                <a:gd name="T68" fmla="*/ 145 w 201"/>
                <a:gd name="T69" fmla="*/ 168 h 168"/>
                <a:gd name="T70" fmla="*/ 137 w 201"/>
                <a:gd name="T71" fmla="*/ 96 h 168"/>
                <a:gd name="T72" fmla="*/ 193 w 201"/>
                <a:gd name="T73" fmla="*/ 168 h 168"/>
                <a:gd name="T74" fmla="*/ 74 w 201"/>
                <a:gd name="T75" fmla="*/ 68 h 168"/>
                <a:gd name="T76" fmla="*/ 77 w 201"/>
                <a:gd name="T77" fmla="*/ 40 h 168"/>
                <a:gd name="T78" fmla="*/ 101 w 201"/>
                <a:gd name="T79" fmla="*/ 56 h 168"/>
                <a:gd name="T80" fmla="*/ 140 w 201"/>
                <a:gd name="T81" fmla="*/ 86 h 168"/>
                <a:gd name="T82" fmla="*/ 138 w 201"/>
                <a:gd name="T83" fmla="*/ 61 h 168"/>
                <a:gd name="T84" fmla="*/ 145 w 201"/>
                <a:gd name="T85" fmla="*/ 48 h 168"/>
                <a:gd name="T86" fmla="*/ 158 w 201"/>
                <a:gd name="T87" fmla="*/ 63 h 168"/>
                <a:gd name="T88" fmla="*/ 173 w 201"/>
                <a:gd name="T89" fmla="*/ 88 h 168"/>
                <a:gd name="T90" fmla="*/ 95 w 201"/>
                <a:gd name="T91" fmla="*/ 128 h 168"/>
                <a:gd name="T92" fmla="*/ 79 w 201"/>
                <a:gd name="T93" fmla="*/ 116 h 168"/>
                <a:gd name="T94" fmla="*/ 78 w 201"/>
                <a:gd name="T95" fmla="*/ 159 h 168"/>
                <a:gd name="T96" fmla="*/ 102 w 201"/>
                <a:gd name="T97" fmla="*/ 148 h 168"/>
                <a:gd name="T98" fmla="*/ 82 w 201"/>
                <a:gd name="T99" fmla="*/ 136 h 168"/>
                <a:gd name="T100" fmla="*/ 93 w 201"/>
                <a:gd name="T101" fmla="*/ 136 h 168"/>
                <a:gd name="T102" fmla="*/ 87 w 201"/>
                <a:gd name="T103" fmla="*/ 159 h 168"/>
                <a:gd name="T104" fmla="*/ 87 w 201"/>
                <a:gd name="T105" fmla="*/ 159 h 168"/>
                <a:gd name="T106" fmla="*/ 104 w 201"/>
                <a:gd name="T107" fmla="*/ 1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168">
                  <a:moveTo>
                    <a:pt x="33" y="116"/>
                  </a:moveTo>
                  <a:cubicBezTo>
                    <a:pt x="40" y="116"/>
                    <a:pt x="45" y="111"/>
                    <a:pt x="45" y="104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2"/>
                    <a:pt x="46" y="90"/>
                    <a:pt x="48" y="89"/>
                  </a:cubicBezTo>
                  <a:cubicBezTo>
                    <a:pt x="49" y="88"/>
                    <a:pt x="50" y="86"/>
                    <a:pt x="51" y="85"/>
                  </a:cubicBezTo>
                  <a:cubicBezTo>
                    <a:pt x="51" y="85"/>
                    <a:pt x="52" y="85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3"/>
                    <a:pt x="53" y="82"/>
                    <a:pt x="54" y="81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5" y="79"/>
                    <a:pt x="55" y="78"/>
                    <a:pt x="55" y="77"/>
                  </a:cubicBezTo>
                  <a:cubicBezTo>
                    <a:pt x="55" y="77"/>
                    <a:pt x="56" y="77"/>
                    <a:pt x="56" y="76"/>
                  </a:cubicBezTo>
                  <a:cubicBezTo>
                    <a:pt x="56" y="75"/>
                    <a:pt x="56" y="74"/>
                    <a:pt x="56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1"/>
                    <a:pt x="57" y="69"/>
                    <a:pt x="57" y="68"/>
                  </a:cubicBezTo>
                  <a:cubicBezTo>
                    <a:pt x="57" y="60"/>
                    <a:pt x="54" y="53"/>
                    <a:pt x="49" y="48"/>
                  </a:cubicBezTo>
                  <a:cubicBezTo>
                    <a:pt x="43" y="43"/>
                    <a:pt x="36" y="40"/>
                    <a:pt x="29" y="40"/>
                  </a:cubicBezTo>
                  <a:cubicBezTo>
                    <a:pt x="24" y="40"/>
                    <a:pt x="19" y="42"/>
                    <a:pt x="15" y="45"/>
                  </a:cubicBezTo>
                  <a:cubicBezTo>
                    <a:pt x="4" y="53"/>
                    <a:pt x="0" y="62"/>
                    <a:pt x="1" y="72"/>
                  </a:cubicBezTo>
                  <a:cubicBezTo>
                    <a:pt x="1" y="72"/>
                    <a:pt x="1" y="73"/>
                    <a:pt x="2" y="74"/>
                  </a:cubicBezTo>
                  <a:cubicBezTo>
                    <a:pt x="2" y="74"/>
                    <a:pt x="2" y="75"/>
                    <a:pt x="2" y="76"/>
                  </a:cubicBezTo>
                  <a:cubicBezTo>
                    <a:pt x="2" y="77"/>
                    <a:pt x="3" y="77"/>
                    <a:pt x="3" y="78"/>
                  </a:cubicBezTo>
                  <a:cubicBezTo>
                    <a:pt x="3" y="78"/>
                    <a:pt x="3" y="79"/>
                    <a:pt x="4" y="80"/>
                  </a:cubicBezTo>
                  <a:cubicBezTo>
                    <a:pt x="4" y="80"/>
                    <a:pt x="4" y="81"/>
                    <a:pt x="4" y="81"/>
                  </a:cubicBezTo>
                  <a:cubicBezTo>
                    <a:pt x="5" y="82"/>
                    <a:pt x="5" y="83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7" y="85"/>
                    <a:pt x="7" y="85"/>
                  </a:cubicBezTo>
                  <a:cubicBezTo>
                    <a:pt x="8" y="86"/>
                    <a:pt x="9" y="88"/>
                    <a:pt x="10" y="89"/>
                  </a:cubicBezTo>
                  <a:cubicBezTo>
                    <a:pt x="12" y="90"/>
                    <a:pt x="13" y="92"/>
                    <a:pt x="13" y="96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11"/>
                    <a:pt x="18" y="116"/>
                    <a:pt x="25" y="116"/>
                  </a:cubicBezTo>
                  <a:lnTo>
                    <a:pt x="33" y="116"/>
                  </a:lnTo>
                  <a:close/>
                  <a:moveTo>
                    <a:pt x="16" y="83"/>
                  </a:moveTo>
                  <a:cubicBezTo>
                    <a:pt x="16" y="83"/>
                    <a:pt x="16" y="83"/>
                    <a:pt x="16" y="83"/>
                  </a:cubicBezTo>
                  <a:cubicBezTo>
                    <a:pt x="15" y="82"/>
                    <a:pt x="14" y="81"/>
                    <a:pt x="13" y="80"/>
                  </a:cubicBezTo>
                  <a:cubicBezTo>
                    <a:pt x="13" y="80"/>
                    <a:pt x="12" y="79"/>
                    <a:pt x="12" y="79"/>
                  </a:cubicBezTo>
                  <a:cubicBezTo>
                    <a:pt x="12" y="79"/>
                    <a:pt x="12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6"/>
                    <a:pt x="10" y="75"/>
                    <a:pt x="10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9" y="72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66"/>
                    <a:pt x="9" y="59"/>
                    <a:pt x="19" y="51"/>
                  </a:cubicBezTo>
                  <a:cubicBezTo>
                    <a:pt x="22" y="49"/>
                    <a:pt x="26" y="48"/>
                    <a:pt x="29" y="48"/>
                  </a:cubicBezTo>
                  <a:cubicBezTo>
                    <a:pt x="34" y="48"/>
                    <a:pt x="39" y="50"/>
                    <a:pt x="43" y="54"/>
                  </a:cubicBezTo>
                  <a:cubicBezTo>
                    <a:pt x="47" y="58"/>
                    <a:pt x="49" y="63"/>
                    <a:pt x="49" y="68"/>
                  </a:cubicBezTo>
                  <a:cubicBezTo>
                    <a:pt x="49" y="69"/>
                    <a:pt x="49" y="70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3"/>
                    <a:pt x="48" y="73"/>
                    <a:pt x="48" y="74"/>
                  </a:cubicBezTo>
                  <a:cubicBezTo>
                    <a:pt x="48" y="74"/>
                    <a:pt x="48" y="74"/>
                    <a:pt x="48" y="75"/>
                  </a:cubicBezTo>
                  <a:cubicBezTo>
                    <a:pt x="48" y="75"/>
                    <a:pt x="47" y="76"/>
                    <a:pt x="47" y="77"/>
                  </a:cubicBezTo>
                  <a:cubicBezTo>
                    <a:pt x="47" y="77"/>
                    <a:pt x="47" y="77"/>
                    <a:pt x="47" y="78"/>
                  </a:cubicBezTo>
                  <a:cubicBezTo>
                    <a:pt x="46" y="78"/>
                    <a:pt x="46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4" y="81"/>
                    <a:pt x="43" y="82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5"/>
                    <a:pt x="38" y="88"/>
                    <a:pt x="37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88"/>
                    <a:pt x="18" y="85"/>
                    <a:pt x="16" y="83"/>
                  </a:cubicBezTo>
                  <a:close/>
                  <a:moveTo>
                    <a:pt x="21" y="104"/>
                  </a:moveTo>
                  <a:cubicBezTo>
                    <a:pt x="21" y="100"/>
                    <a:pt x="21" y="100"/>
                    <a:pt x="21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6"/>
                    <a:pt x="35" y="108"/>
                    <a:pt x="33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3" y="108"/>
                    <a:pt x="21" y="106"/>
                    <a:pt x="21" y="104"/>
                  </a:cubicBezTo>
                  <a:close/>
                  <a:moveTo>
                    <a:pt x="38" y="65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1" y="80"/>
                    <a:pt x="32" y="80"/>
                    <a:pt x="33" y="80"/>
                  </a:cubicBezTo>
                  <a:cubicBezTo>
                    <a:pt x="34" y="80"/>
                    <a:pt x="35" y="80"/>
                    <a:pt x="36" y="79"/>
                  </a:cubicBezTo>
                  <a:cubicBezTo>
                    <a:pt x="44" y="71"/>
                    <a:pt x="44" y="71"/>
                    <a:pt x="44" y="71"/>
                  </a:cubicBezTo>
                  <a:lnTo>
                    <a:pt x="38" y="65"/>
                  </a:lnTo>
                  <a:close/>
                  <a:moveTo>
                    <a:pt x="95" y="20"/>
                  </a:moveTo>
                  <a:cubicBezTo>
                    <a:pt x="101" y="20"/>
                    <a:pt x="105" y="16"/>
                    <a:pt x="105" y="10"/>
                  </a:cubicBezTo>
                  <a:cubicBezTo>
                    <a:pt x="105" y="4"/>
                    <a:pt x="101" y="0"/>
                    <a:pt x="95" y="0"/>
                  </a:cubicBezTo>
                  <a:cubicBezTo>
                    <a:pt x="89" y="0"/>
                    <a:pt x="85" y="4"/>
                    <a:pt x="85" y="10"/>
                  </a:cubicBezTo>
                  <a:cubicBezTo>
                    <a:pt x="85" y="16"/>
                    <a:pt x="89" y="20"/>
                    <a:pt x="95" y="20"/>
                  </a:cubicBezTo>
                  <a:close/>
                  <a:moveTo>
                    <a:pt x="95" y="8"/>
                  </a:moveTo>
                  <a:cubicBezTo>
                    <a:pt x="96" y="8"/>
                    <a:pt x="97" y="9"/>
                    <a:pt x="97" y="10"/>
                  </a:cubicBezTo>
                  <a:cubicBezTo>
                    <a:pt x="97" y="11"/>
                    <a:pt x="96" y="12"/>
                    <a:pt x="95" y="12"/>
                  </a:cubicBezTo>
                  <a:cubicBezTo>
                    <a:pt x="94" y="12"/>
                    <a:pt x="93" y="11"/>
                    <a:pt x="93" y="10"/>
                  </a:cubicBezTo>
                  <a:cubicBezTo>
                    <a:pt x="93" y="9"/>
                    <a:pt x="94" y="8"/>
                    <a:pt x="95" y="8"/>
                  </a:cubicBezTo>
                  <a:close/>
                  <a:moveTo>
                    <a:pt x="117" y="36"/>
                  </a:moveTo>
                  <a:cubicBezTo>
                    <a:pt x="124" y="36"/>
                    <a:pt x="129" y="31"/>
                    <a:pt x="129" y="24"/>
                  </a:cubicBezTo>
                  <a:cubicBezTo>
                    <a:pt x="129" y="17"/>
                    <a:pt x="124" y="12"/>
                    <a:pt x="117" y="12"/>
                  </a:cubicBezTo>
                  <a:cubicBezTo>
                    <a:pt x="110" y="12"/>
                    <a:pt x="105" y="17"/>
                    <a:pt x="105" y="24"/>
                  </a:cubicBezTo>
                  <a:cubicBezTo>
                    <a:pt x="105" y="31"/>
                    <a:pt x="110" y="36"/>
                    <a:pt x="117" y="36"/>
                  </a:cubicBezTo>
                  <a:close/>
                  <a:moveTo>
                    <a:pt x="117" y="20"/>
                  </a:moveTo>
                  <a:cubicBezTo>
                    <a:pt x="119" y="20"/>
                    <a:pt x="121" y="22"/>
                    <a:pt x="121" y="24"/>
                  </a:cubicBezTo>
                  <a:cubicBezTo>
                    <a:pt x="121" y="26"/>
                    <a:pt x="119" y="28"/>
                    <a:pt x="117" y="28"/>
                  </a:cubicBezTo>
                  <a:cubicBezTo>
                    <a:pt x="115" y="28"/>
                    <a:pt x="113" y="26"/>
                    <a:pt x="113" y="24"/>
                  </a:cubicBezTo>
                  <a:cubicBezTo>
                    <a:pt x="113" y="22"/>
                    <a:pt x="115" y="20"/>
                    <a:pt x="117" y="20"/>
                  </a:cubicBezTo>
                  <a:close/>
                  <a:moveTo>
                    <a:pt x="57" y="32"/>
                  </a:moveTo>
                  <a:cubicBezTo>
                    <a:pt x="64" y="32"/>
                    <a:pt x="69" y="27"/>
                    <a:pt x="69" y="20"/>
                  </a:cubicBezTo>
                  <a:cubicBezTo>
                    <a:pt x="69" y="13"/>
                    <a:pt x="64" y="8"/>
                    <a:pt x="57" y="8"/>
                  </a:cubicBezTo>
                  <a:cubicBezTo>
                    <a:pt x="50" y="8"/>
                    <a:pt x="45" y="13"/>
                    <a:pt x="45" y="20"/>
                  </a:cubicBezTo>
                  <a:cubicBezTo>
                    <a:pt x="45" y="27"/>
                    <a:pt x="50" y="32"/>
                    <a:pt x="57" y="32"/>
                  </a:cubicBezTo>
                  <a:close/>
                  <a:moveTo>
                    <a:pt x="57" y="16"/>
                  </a:moveTo>
                  <a:cubicBezTo>
                    <a:pt x="59" y="16"/>
                    <a:pt x="61" y="18"/>
                    <a:pt x="61" y="20"/>
                  </a:cubicBezTo>
                  <a:cubicBezTo>
                    <a:pt x="61" y="22"/>
                    <a:pt x="59" y="24"/>
                    <a:pt x="57" y="24"/>
                  </a:cubicBezTo>
                  <a:cubicBezTo>
                    <a:pt x="55" y="24"/>
                    <a:pt x="53" y="22"/>
                    <a:pt x="53" y="20"/>
                  </a:cubicBezTo>
                  <a:cubicBezTo>
                    <a:pt x="53" y="18"/>
                    <a:pt x="55" y="16"/>
                    <a:pt x="57" y="16"/>
                  </a:cubicBezTo>
                  <a:close/>
                  <a:moveTo>
                    <a:pt x="31" y="24"/>
                  </a:moveTo>
                  <a:cubicBezTo>
                    <a:pt x="37" y="24"/>
                    <a:pt x="41" y="20"/>
                    <a:pt x="41" y="14"/>
                  </a:cubicBezTo>
                  <a:cubicBezTo>
                    <a:pt x="41" y="8"/>
                    <a:pt x="37" y="4"/>
                    <a:pt x="31" y="4"/>
                  </a:cubicBezTo>
                  <a:cubicBezTo>
                    <a:pt x="25" y="4"/>
                    <a:pt x="21" y="8"/>
                    <a:pt x="21" y="14"/>
                  </a:cubicBezTo>
                  <a:cubicBezTo>
                    <a:pt x="21" y="20"/>
                    <a:pt x="25" y="24"/>
                    <a:pt x="31" y="24"/>
                  </a:cubicBezTo>
                  <a:close/>
                  <a:moveTo>
                    <a:pt x="31" y="12"/>
                  </a:moveTo>
                  <a:cubicBezTo>
                    <a:pt x="32" y="12"/>
                    <a:pt x="33" y="13"/>
                    <a:pt x="33" y="14"/>
                  </a:cubicBezTo>
                  <a:cubicBezTo>
                    <a:pt x="33" y="15"/>
                    <a:pt x="32" y="16"/>
                    <a:pt x="31" y="16"/>
                  </a:cubicBezTo>
                  <a:cubicBezTo>
                    <a:pt x="30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2"/>
                  </a:cubicBezTo>
                  <a:close/>
                  <a:moveTo>
                    <a:pt x="201" y="167"/>
                  </a:moveTo>
                  <a:cubicBezTo>
                    <a:pt x="182" y="111"/>
                    <a:pt x="182" y="111"/>
                    <a:pt x="182" y="111"/>
                  </a:cubicBezTo>
                  <a:cubicBezTo>
                    <a:pt x="181" y="109"/>
                    <a:pt x="181" y="106"/>
                    <a:pt x="181" y="104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1" y="95"/>
                    <a:pt x="181" y="94"/>
                    <a:pt x="180" y="93"/>
                  </a:cubicBezTo>
                  <a:cubicBezTo>
                    <a:pt x="181" y="91"/>
                    <a:pt x="181" y="90"/>
                    <a:pt x="181" y="88"/>
                  </a:cubicBezTo>
                  <a:cubicBezTo>
                    <a:pt x="181" y="84"/>
                    <a:pt x="179" y="80"/>
                    <a:pt x="176" y="77"/>
                  </a:cubicBezTo>
                  <a:cubicBezTo>
                    <a:pt x="177" y="75"/>
                    <a:pt x="177" y="74"/>
                    <a:pt x="177" y="72"/>
                  </a:cubicBezTo>
                  <a:cubicBezTo>
                    <a:pt x="177" y="64"/>
                    <a:pt x="172" y="58"/>
                    <a:pt x="165" y="56"/>
                  </a:cubicBezTo>
                  <a:cubicBezTo>
                    <a:pt x="163" y="51"/>
                    <a:pt x="159" y="46"/>
                    <a:pt x="153" y="44"/>
                  </a:cubicBezTo>
                  <a:cubicBezTo>
                    <a:pt x="151" y="37"/>
                    <a:pt x="145" y="32"/>
                    <a:pt x="137" y="32"/>
                  </a:cubicBezTo>
                  <a:cubicBezTo>
                    <a:pt x="128" y="32"/>
                    <a:pt x="121" y="39"/>
                    <a:pt x="121" y="48"/>
                  </a:cubicBezTo>
                  <a:cubicBezTo>
                    <a:pt x="121" y="54"/>
                    <a:pt x="124" y="59"/>
                    <a:pt x="129" y="62"/>
                  </a:cubicBezTo>
                  <a:cubicBezTo>
                    <a:pt x="129" y="63"/>
                    <a:pt x="129" y="63"/>
                    <a:pt x="129" y="64"/>
                  </a:cubicBezTo>
                  <a:cubicBezTo>
                    <a:pt x="129" y="67"/>
                    <a:pt x="130" y="70"/>
                    <a:pt x="131" y="72"/>
                  </a:cubicBezTo>
                  <a:cubicBezTo>
                    <a:pt x="130" y="74"/>
                    <a:pt x="129" y="77"/>
                    <a:pt x="129" y="80"/>
                  </a:cubicBezTo>
                  <a:cubicBezTo>
                    <a:pt x="129" y="83"/>
                    <a:pt x="130" y="87"/>
                    <a:pt x="132" y="90"/>
                  </a:cubicBezTo>
                  <a:cubicBezTo>
                    <a:pt x="130" y="91"/>
                    <a:pt x="129" y="93"/>
                    <a:pt x="129" y="9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6"/>
                    <a:pt x="129" y="108"/>
                    <a:pt x="128" y="11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1"/>
                    <a:pt x="125" y="98"/>
                    <a:pt x="125" y="96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7"/>
                    <a:pt x="123" y="74"/>
                    <a:pt x="121" y="73"/>
                  </a:cubicBezTo>
                  <a:cubicBezTo>
                    <a:pt x="121" y="72"/>
                    <a:pt x="121" y="71"/>
                    <a:pt x="121" y="70"/>
                  </a:cubicBezTo>
                  <a:cubicBezTo>
                    <a:pt x="121" y="62"/>
                    <a:pt x="116" y="55"/>
                    <a:pt x="109" y="53"/>
                  </a:cubicBezTo>
                  <a:cubicBezTo>
                    <a:pt x="107" y="46"/>
                    <a:pt x="101" y="40"/>
                    <a:pt x="93" y="40"/>
                  </a:cubicBezTo>
                  <a:cubicBezTo>
                    <a:pt x="92" y="40"/>
                    <a:pt x="92" y="40"/>
                    <a:pt x="91" y="40"/>
                  </a:cubicBezTo>
                  <a:cubicBezTo>
                    <a:pt x="88" y="35"/>
                    <a:pt x="83" y="32"/>
                    <a:pt x="77" y="32"/>
                  </a:cubicBezTo>
                  <a:cubicBezTo>
                    <a:pt x="68" y="32"/>
                    <a:pt x="61" y="39"/>
                    <a:pt x="61" y="48"/>
                  </a:cubicBezTo>
                  <a:cubicBezTo>
                    <a:pt x="61" y="52"/>
                    <a:pt x="63" y="56"/>
                    <a:pt x="66" y="59"/>
                  </a:cubicBezTo>
                  <a:cubicBezTo>
                    <a:pt x="65" y="61"/>
                    <a:pt x="65" y="62"/>
                    <a:pt x="65" y="64"/>
                  </a:cubicBezTo>
                  <a:cubicBezTo>
                    <a:pt x="65" y="66"/>
                    <a:pt x="65" y="68"/>
                    <a:pt x="66" y="70"/>
                  </a:cubicBezTo>
                  <a:cubicBezTo>
                    <a:pt x="66" y="71"/>
                    <a:pt x="66" y="72"/>
                    <a:pt x="65" y="73"/>
                  </a:cubicBezTo>
                  <a:cubicBezTo>
                    <a:pt x="63" y="74"/>
                    <a:pt x="61" y="77"/>
                    <a:pt x="61" y="80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8"/>
                    <a:pt x="61" y="101"/>
                    <a:pt x="60" y="103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5" y="148"/>
                    <a:pt x="33" y="146"/>
                    <a:pt x="33" y="14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51"/>
                    <a:pt x="30" y="156"/>
                    <a:pt x="37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41" y="167"/>
                    <a:pt x="41" y="168"/>
                    <a:pt x="41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3"/>
                    <a:pt x="69" y="99"/>
                    <a:pt x="69" y="96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9"/>
                    <a:pt x="118" y="103"/>
                    <a:pt x="118" y="105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8"/>
                    <a:pt x="145" y="167"/>
                    <a:pt x="145" y="167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7" y="107"/>
                    <a:pt x="137" y="104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3" y="107"/>
                    <a:pt x="174" y="111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93" y="168"/>
                    <a:pt x="193" y="168"/>
                    <a:pt x="193" y="168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201" y="168"/>
                    <a:pt x="201" y="167"/>
                    <a:pt x="201" y="167"/>
                  </a:cubicBezTo>
                  <a:close/>
                  <a:moveTo>
                    <a:pt x="113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5" y="71"/>
                    <a:pt x="75" y="69"/>
                    <a:pt x="74" y="68"/>
                  </a:cubicBezTo>
                  <a:cubicBezTo>
                    <a:pt x="73" y="67"/>
                    <a:pt x="73" y="65"/>
                    <a:pt x="73" y="64"/>
                  </a:cubicBezTo>
                  <a:cubicBezTo>
                    <a:pt x="73" y="63"/>
                    <a:pt x="73" y="61"/>
                    <a:pt x="74" y="60"/>
                  </a:cubicBezTo>
                  <a:cubicBezTo>
                    <a:pt x="75" y="58"/>
                    <a:pt x="75" y="56"/>
                    <a:pt x="73" y="55"/>
                  </a:cubicBezTo>
                  <a:cubicBezTo>
                    <a:pt x="70" y="53"/>
                    <a:pt x="69" y="51"/>
                    <a:pt x="69" y="48"/>
                  </a:cubicBezTo>
                  <a:cubicBezTo>
                    <a:pt x="69" y="44"/>
                    <a:pt x="73" y="40"/>
                    <a:pt x="77" y="40"/>
                  </a:cubicBezTo>
                  <a:cubicBezTo>
                    <a:pt x="81" y="40"/>
                    <a:pt x="84" y="42"/>
                    <a:pt x="85" y="46"/>
                  </a:cubicBezTo>
                  <a:cubicBezTo>
                    <a:pt x="85" y="47"/>
                    <a:pt x="86" y="48"/>
                    <a:pt x="87" y="48"/>
                  </a:cubicBezTo>
                  <a:cubicBezTo>
                    <a:pt x="88" y="49"/>
                    <a:pt x="89" y="49"/>
                    <a:pt x="90" y="49"/>
                  </a:cubicBezTo>
                  <a:cubicBezTo>
                    <a:pt x="95" y="47"/>
                    <a:pt x="101" y="51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8"/>
                    <a:pt x="102" y="60"/>
                    <a:pt x="104" y="60"/>
                  </a:cubicBezTo>
                  <a:cubicBezTo>
                    <a:pt x="109" y="61"/>
                    <a:pt x="113" y="65"/>
                    <a:pt x="113" y="70"/>
                  </a:cubicBezTo>
                  <a:cubicBezTo>
                    <a:pt x="113" y="71"/>
                    <a:pt x="113" y="71"/>
                    <a:pt x="113" y="72"/>
                  </a:cubicBezTo>
                  <a:close/>
                  <a:moveTo>
                    <a:pt x="142" y="88"/>
                  </a:moveTo>
                  <a:cubicBezTo>
                    <a:pt x="141" y="87"/>
                    <a:pt x="141" y="87"/>
                    <a:pt x="140" y="86"/>
                  </a:cubicBezTo>
                  <a:cubicBezTo>
                    <a:pt x="138" y="85"/>
                    <a:pt x="137" y="83"/>
                    <a:pt x="137" y="80"/>
                  </a:cubicBezTo>
                  <a:cubicBezTo>
                    <a:pt x="137" y="78"/>
                    <a:pt x="138" y="76"/>
                    <a:pt x="139" y="75"/>
                  </a:cubicBezTo>
                  <a:cubicBezTo>
                    <a:pt x="140" y="73"/>
                    <a:pt x="140" y="71"/>
                    <a:pt x="139" y="69"/>
                  </a:cubicBezTo>
                  <a:cubicBezTo>
                    <a:pt x="138" y="68"/>
                    <a:pt x="137" y="66"/>
                    <a:pt x="137" y="64"/>
                  </a:cubicBezTo>
                  <a:cubicBezTo>
                    <a:pt x="137" y="63"/>
                    <a:pt x="137" y="62"/>
                    <a:pt x="138" y="61"/>
                  </a:cubicBezTo>
                  <a:cubicBezTo>
                    <a:pt x="138" y="60"/>
                    <a:pt x="138" y="59"/>
                    <a:pt x="137" y="58"/>
                  </a:cubicBezTo>
                  <a:cubicBezTo>
                    <a:pt x="137" y="57"/>
                    <a:pt x="136" y="56"/>
                    <a:pt x="135" y="56"/>
                  </a:cubicBezTo>
                  <a:cubicBezTo>
                    <a:pt x="131" y="55"/>
                    <a:pt x="129" y="52"/>
                    <a:pt x="129" y="48"/>
                  </a:cubicBezTo>
                  <a:cubicBezTo>
                    <a:pt x="129" y="44"/>
                    <a:pt x="133" y="40"/>
                    <a:pt x="137" y="40"/>
                  </a:cubicBezTo>
                  <a:cubicBezTo>
                    <a:pt x="141" y="40"/>
                    <a:pt x="145" y="44"/>
                    <a:pt x="145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50"/>
                    <a:pt x="147" y="52"/>
                    <a:pt x="149" y="52"/>
                  </a:cubicBezTo>
                  <a:cubicBezTo>
                    <a:pt x="149" y="52"/>
                    <a:pt x="150" y="52"/>
                    <a:pt x="150" y="52"/>
                  </a:cubicBezTo>
                  <a:cubicBezTo>
                    <a:pt x="154" y="53"/>
                    <a:pt x="157" y="56"/>
                    <a:pt x="157" y="60"/>
                  </a:cubicBezTo>
                  <a:cubicBezTo>
                    <a:pt x="157" y="61"/>
                    <a:pt x="157" y="62"/>
                    <a:pt x="158" y="63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5" y="64"/>
                    <a:pt x="169" y="68"/>
                    <a:pt x="169" y="72"/>
                  </a:cubicBezTo>
                  <a:cubicBezTo>
                    <a:pt x="169" y="73"/>
                    <a:pt x="169" y="75"/>
                    <a:pt x="168" y="76"/>
                  </a:cubicBezTo>
                  <a:cubicBezTo>
                    <a:pt x="167" y="78"/>
                    <a:pt x="167" y="80"/>
                    <a:pt x="169" y="81"/>
                  </a:cubicBezTo>
                  <a:cubicBezTo>
                    <a:pt x="172" y="83"/>
                    <a:pt x="173" y="85"/>
                    <a:pt x="173" y="88"/>
                  </a:cubicBezTo>
                  <a:lnTo>
                    <a:pt x="142" y="88"/>
                  </a:lnTo>
                  <a:close/>
                  <a:moveTo>
                    <a:pt x="107" y="116"/>
                  </a:moveTo>
                  <a:cubicBezTo>
                    <a:pt x="106" y="115"/>
                    <a:pt x="105" y="115"/>
                    <a:pt x="104" y="115"/>
                  </a:cubicBezTo>
                  <a:cubicBezTo>
                    <a:pt x="103" y="116"/>
                    <a:pt x="102" y="116"/>
                    <a:pt x="102" y="117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4" y="128"/>
                    <a:pt x="94" y="128"/>
                    <a:pt x="93" y="128"/>
                  </a:cubicBezTo>
                  <a:cubicBezTo>
                    <a:pt x="92" y="128"/>
                    <a:pt x="92" y="128"/>
                    <a:pt x="91" y="128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6"/>
                    <a:pt x="83" y="116"/>
                    <a:pt x="82" y="115"/>
                  </a:cubicBezTo>
                  <a:cubicBezTo>
                    <a:pt x="81" y="115"/>
                    <a:pt x="80" y="115"/>
                    <a:pt x="79" y="116"/>
                  </a:cubicBezTo>
                  <a:cubicBezTo>
                    <a:pt x="70" y="121"/>
                    <a:pt x="65" y="130"/>
                    <a:pt x="65" y="140"/>
                  </a:cubicBezTo>
                  <a:cubicBezTo>
                    <a:pt x="65" y="142"/>
                    <a:pt x="67" y="144"/>
                    <a:pt x="69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2" y="145"/>
                    <a:pt x="83" y="147"/>
                    <a:pt x="84" y="148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6" y="161"/>
                    <a:pt x="77" y="163"/>
                    <a:pt x="79" y="164"/>
                  </a:cubicBezTo>
                  <a:cubicBezTo>
                    <a:pt x="83" y="167"/>
                    <a:pt x="88" y="168"/>
                    <a:pt x="93" y="168"/>
                  </a:cubicBezTo>
                  <a:cubicBezTo>
                    <a:pt x="98" y="168"/>
                    <a:pt x="103" y="167"/>
                    <a:pt x="107" y="164"/>
                  </a:cubicBezTo>
                  <a:cubicBezTo>
                    <a:pt x="109" y="163"/>
                    <a:pt x="110" y="161"/>
                    <a:pt x="108" y="15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3" y="147"/>
                    <a:pt x="104" y="145"/>
                    <a:pt x="104" y="144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9" y="144"/>
                    <a:pt x="121" y="142"/>
                    <a:pt x="121" y="140"/>
                  </a:cubicBezTo>
                  <a:cubicBezTo>
                    <a:pt x="121" y="130"/>
                    <a:pt x="116" y="121"/>
                    <a:pt x="107" y="116"/>
                  </a:cubicBezTo>
                  <a:close/>
                  <a:moveTo>
                    <a:pt x="82" y="136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2"/>
                    <a:pt x="76" y="128"/>
                    <a:pt x="80" y="12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3" y="133"/>
                    <a:pt x="82" y="135"/>
                    <a:pt x="82" y="136"/>
                  </a:cubicBezTo>
                  <a:close/>
                  <a:moveTo>
                    <a:pt x="93" y="136"/>
                  </a:moveTo>
                  <a:cubicBezTo>
                    <a:pt x="95" y="136"/>
                    <a:pt x="97" y="138"/>
                    <a:pt x="97" y="140"/>
                  </a:cubicBezTo>
                  <a:cubicBezTo>
                    <a:pt x="97" y="142"/>
                    <a:pt x="95" y="144"/>
                    <a:pt x="93" y="144"/>
                  </a:cubicBezTo>
                  <a:cubicBezTo>
                    <a:pt x="91" y="144"/>
                    <a:pt x="89" y="142"/>
                    <a:pt x="89" y="140"/>
                  </a:cubicBezTo>
                  <a:cubicBezTo>
                    <a:pt x="89" y="138"/>
                    <a:pt x="91" y="136"/>
                    <a:pt x="93" y="136"/>
                  </a:cubicBezTo>
                  <a:close/>
                  <a:moveTo>
                    <a:pt x="87" y="159"/>
                  </a:moveTo>
                  <a:cubicBezTo>
                    <a:pt x="91" y="152"/>
                    <a:pt x="91" y="152"/>
                    <a:pt x="91" y="152"/>
                  </a:cubicBezTo>
                  <a:cubicBezTo>
                    <a:pt x="92" y="152"/>
                    <a:pt x="92" y="152"/>
                    <a:pt x="93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95" y="160"/>
                    <a:pt x="91" y="160"/>
                    <a:pt x="87" y="159"/>
                  </a:cubicBezTo>
                  <a:close/>
                  <a:moveTo>
                    <a:pt x="104" y="136"/>
                  </a:moveTo>
                  <a:cubicBezTo>
                    <a:pt x="104" y="135"/>
                    <a:pt x="103" y="133"/>
                    <a:pt x="102" y="132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10" y="128"/>
                    <a:pt x="112" y="132"/>
                    <a:pt x="113" y="136"/>
                  </a:cubicBezTo>
                  <a:lnTo>
                    <a:pt x="104" y="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upa 31"/>
          <p:cNvGrpSpPr/>
          <p:nvPr/>
        </p:nvGrpSpPr>
        <p:grpSpPr>
          <a:xfrm>
            <a:off x="7833360" y="1722040"/>
            <a:ext cx="632508" cy="633413"/>
            <a:chOff x="6309360" y="1722039"/>
            <a:chExt cx="632508" cy="633413"/>
          </a:xfrm>
          <a:solidFill>
            <a:schemeClr val="tx2"/>
          </a:solidFill>
        </p:grpSpPr>
        <p:sp>
          <p:nvSpPr>
            <p:cNvPr id="254" name="Freeform 648"/>
            <p:cNvSpPr>
              <a:spLocks noEditPoints="1"/>
            </p:cNvSpPr>
            <p:nvPr/>
          </p:nvSpPr>
          <p:spPr bwMode="auto">
            <a:xfrm>
              <a:off x="6309360" y="1722039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Freeform 672"/>
            <p:cNvSpPr>
              <a:spLocks noEditPoints="1"/>
            </p:cNvSpPr>
            <p:nvPr/>
          </p:nvSpPr>
          <p:spPr bwMode="auto">
            <a:xfrm>
              <a:off x="6409801" y="1827005"/>
              <a:ext cx="423482" cy="390906"/>
            </a:xfrm>
            <a:custGeom>
              <a:avLst/>
              <a:gdLst>
                <a:gd name="T0" fmla="*/ 112 w 198"/>
                <a:gd name="T1" fmla="*/ 103 h 183"/>
                <a:gd name="T2" fmla="*/ 131 w 198"/>
                <a:gd name="T3" fmla="*/ 85 h 183"/>
                <a:gd name="T4" fmla="*/ 112 w 198"/>
                <a:gd name="T5" fmla="*/ 59 h 183"/>
                <a:gd name="T6" fmla="*/ 81 w 198"/>
                <a:gd name="T7" fmla="*/ 3 h 183"/>
                <a:gd name="T8" fmla="*/ 91 w 198"/>
                <a:gd name="T9" fmla="*/ 56 h 183"/>
                <a:gd name="T10" fmla="*/ 64 w 198"/>
                <a:gd name="T11" fmla="*/ 120 h 183"/>
                <a:gd name="T12" fmla="*/ 87 w 198"/>
                <a:gd name="T13" fmla="*/ 132 h 183"/>
                <a:gd name="T14" fmla="*/ 33 w 198"/>
                <a:gd name="T15" fmla="*/ 163 h 183"/>
                <a:gd name="T16" fmla="*/ 37 w 198"/>
                <a:gd name="T17" fmla="*/ 175 h 183"/>
                <a:gd name="T18" fmla="*/ 93 w 198"/>
                <a:gd name="T19" fmla="*/ 183 h 183"/>
                <a:gd name="T20" fmla="*/ 100 w 198"/>
                <a:gd name="T21" fmla="*/ 75 h 183"/>
                <a:gd name="T22" fmla="*/ 101 w 198"/>
                <a:gd name="T23" fmla="*/ 117 h 183"/>
                <a:gd name="T24" fmla="*/ 109 w 198"/>
                <a:gd name="T25" fmla="*/ 177 h 183"/>
                <a:gd name="T26" fmla="*/ 117 w 198"/>
                <a:gd name="T27" fmla="*/ 175 h 183"/>
                <a:gd name="T28" fmla="*/ 133 w 198"/>
                <a:gd name="T29" fmla="*/ 159 h 183"/>
                <a:gd name="T30" fmla="*/ 157 w 198"/>
                <a:gd name="T31" fmla="*/ 159 h 183"/>
                <a:gd name="T32" fmla="*/ 68 w 198"/>
                <a:gd name="T33" fmla="*/ 113 h 183"/>
                <a:gd name="T34" fmla="*/ 90 w 198"/>
                <a:gd name="T35" fmla="*/ 67 h 183"/>
                <a:gd name="T36" fmla="*/ 71 w 198"/>
                <a:gd name="T37" fmla="*/ 11 h 183"/>
                <a:gd name="T38" fmla="*/ 75 w 198"/>
                <a:gd name="T39" fmla="*/ 9 h 183"/>
                <a:gd name="T40" fmla="*/ 101 w 198"/>
                <a:gd name="T41" fmla="*/ 51 h 183"/>
                <a:gd name="T42" fmla="*/ 97 w 198"/>
                <a:gd name="T43" fmla="*/ 63 h 183"/>
                <a:gd name="T44" fmla="*/ 165 w 198"/>
                <a:gd name="T45" fmla="*/ 111 h 183"/>
                <a:gd name="T46" fmla="*/ 155 w 198"/>
                <a:gd name="T47" fmla="*/ 111 h 183"/>
                <a:gd name="T48" fmla="*/ 139 w 198"/>
                <a:gd name="T49" fmla="*/ 127 h 183"/>
                <a:gd name="T50" fmla="*/ 161 w 198"/>
                <a:gd name="T51" fmla="*/ 67 h 183"/>
                <a:gd name="T52" fmla="*/ 122 w 198"/>
                <a:gd name="T53" fmla="*/ 77 h 183"/>
                <a:gd name="T54" fmla="*/ 108 w 198"/>
                <a:gd name="T55" fmla="*/ 111 h 183"/>
                <a:gd name="T56" fmla="*/ 115 w 198"/>
                <a:gd name="T57" fmla="*/ 127 h 183"/>
                <a:gd name="T58" fmla="*/ 116 w 198"/>
                <a:gd name="T59" fmla="*/ 163 h 183"/>
                <a:gd name="T60" fmla="*/ 125 w 198"/>
                <a:gd name="T61" fmla="*/ 167 h 183"/>
                <a:gd name="T62" fmla="*/ 135 w 198"/>
                <a:gd name="T63" fmla="*/ 135 h 183"/>
                <a:gd name="T64" fmla="*/ 143 w 198"/>
                <a:gd name="T65" fmla="*/ 135 h 183"/>
                <a:gd name="T66" fmla="*/ 190 w 198"/>
                <a:gd name="T67" fmla="*/ 151 h 183"/>
                <a:gd name="T68" fmla="*/ 183 w 198"/>
                <a:gd name="T69" fmla="*/ 135 h 183"/>
                <a:gd name="T70" fmla="*/ 45 w 198"/>
                <a:gd name="T71" fmla="*/ 123 h 183"/>
                <a:gd name="T72" fmla="*/ 52 w 198"/>
                <a:gd name="T73" fmla="*/ 103 h 183"/>
                <a:gd name="T74" fmla="*/ 55 w 198"/>
                <a:gd name="T75" fmla="*/ 96 h 183"/>
                <a:gd name="T76" fmla="*/ 57 w 198"/>
                <a:gd name="T77" fmla="*/ 87 h 183"/>
                <a:gd name="T78" fmla="*/ 1 w 198"/>
                <a:gd name="T79" fmla="*/ 91 h 183"/>
                <a:gd name="T80" fmla="*/ 4 w 198"/>
                <a:gd name="T81" fmla="*/ 99 h 183"/>
                <a:gd name="T82" fmla="*/ 7 w 198"/>
                <a:gd name="T83" fmla="*/ 104 h 183"/>
                <a:gd name="T84" fmla="*/ 25 w 198"/>
                <a:gd name="T85" fmla="*/ 135 h 183"/>
                <a:gd name="T86" fmla="*/ 13 w 198"/>
                <a:gd name="T87" fmla="*/ 99 h 183"/>
                <a:gd name="T88" fmla="*/ 10 w 198"/>
                <a:gd name="T89" fmla="*/ 94 h 183"/>
                <a:gd name="T90" fmla="*/ 19 w 198"/>
                <a:gd name="T91" fmla="*/ 70 h 183"/>
                <a:gd name="T92" fmla="*/ 49 w 198"/>
                <a:gd name="T93" fmla="*/ 90 h 183"/>
                <a:gd name="T94" fmla="*/ 48 w 198"/>
                <a:gd name="T95" fmla="*/ 94 h 183"/>
                <a:gd name="T96" fmla="*/ 45 w 198"/>
                <a:gd name="T97" fmla="*/ 99 h 183"/>
                <a:gd name="T98" fmla="*/ 37 w 198"/>
                <a:gd name="T99" fmla="*/ 111 h 183"/>
                <a:gd name="T100" fmla="*/ 21 w 198"/>
                <a:gd name="T101" fmla="*/ 119 h 183"/>
                <a:gd name="T102" fmla="*/ 25 w 198"/>
                <a:gd name="T103" fmla="*/ 127 h 183"/>
                <a:gd name="T104" fmla="*/ 28 w 198"/>
                <a:gd name="T105" fmla="*/ 84 h 183"/>
                <a:gd name="T106" fmla="*/ 25 w 198"/>
                <a:gd name="T107" fmla="*/ 93 h 183"/>
                <a:gd name="T108" fmla="*/ 44 w 198"/>
                <a:gd name="T109" fmla="*/ 9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183">
                  <a:moveTo>
                    <a:pt x="197" y="145"/>
                  </a:moveTo>
                  <a:cubicBezTo>
                    <a:pt x="181" y="113"/>
                    <a:pt x="181" y="113"/>
                    <a:pt x="181" y="113"/>
                  </a:cubicBezTo>
                  <a:cubicBezTo>
                    <a:pt x="178" y="107"/>
                    <a:pt x="171" y="103"/>
                    <a:pt x="165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1" y="86"/>
                    <a:pt x="124" y="86"/>
                    <a:pt x="126" y="86"/>
                  </a:cubicBezTo>
                  <a:cubicBezTo>
                    <a:pt x="128" y="86"/>
                    <a:pt x="129" y="86"/>
                    <a:pt x="131" y="8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4"/>
                    <a:pt x="170" y="70"/>
                    <a:pt x="169" y="66"/>
                  </a:cubicBezTo>
                  <a:cubicBezTo>
                    <a:pt x="168" y="62"/>
                    <a:pt x="165" y="59"/>
                    <a:pt x="161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8"/>
                    <a:pt x="112" y="5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0" y="33"/>
                    <a:pt x="109" y="29"/>
                    <a:pt x="105" y="26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7" y="0"/>
                    <a:pt x="73" y="0"/>
                    <a:pt x="70" y="3"/>
                  </a:cubicBezTo>
                  <a:cubicBezTo>
                    <a:pt x="66" y="5"/>
                    <a:pt x="66" y="10"/>
                    <a:pt x="68" y="13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6"/>
                    <a:pt x="91" y="56"/>
                    <a:pt x="91" y="5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0" y="70"/>
                    <a:pt x="68" y="74"/>
                    <a:pt x="67" y="78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8" y="115"/>
                    <a:pt x="60" y="119"/>
                    <a:pt x="64" y="120"/>
                  </a:cubicBezTo>
                  <a:cubicBezTo>
                    <a:pt x="65" y="121"/>
                    <a:pt x="66" y="121"/>
                    <a:pt x="68" y="121"/>
                  </a:cubicBezTo>
                  <a:cubicBezTo>
                    <a:pt x="70" y="121"/>
                    <a:pt x="73" y="119"/>
                    <a:pt x="75" y="117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5" y="167"/>
                    <a:pt x="33" y="165"/>
                    <a:pt x="33" y="163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70"/>
                    <a:pt x="30" y="175"/>
                    <a:pt x="37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3" y="105"/>
                    <a:pt x="102" y="106"/>
                    <a:pt x="101" y="107"/>
                  </a:cubicBezTo>
                  <a:cubicBezTo>
                    <a:pt x="100" y="110"/>
                    <a:pt x="100" y="113"/>
                    <a:pt x="101" y="11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25" y="175"/>
                    <a:pt x="125" y="175"/>
                    <a:pt x="125" y="175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33" y="183"/>
                    <a:pt x="133" y="183"/>
                    <a:pt x="133" y="18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49" y="159"/>
                    <a:pt x="149" y="159"/>
                    <a:pt x="149" y="159"/>
                  </a:cubicBezTo>
                  <a:cubicBezTo>
                    <a:pt x="149" y="183"/>
                    <a:pt x="149" y="183"/>
                    <a:pt x="149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92" y="159"/>
                    <a:pt x="195" y="158"/>
                    <a:pt x="197" y="155"/>
                  </a:cubicBezTo>
                  <a:cubicBezTo>
                    <a:pt x="198" y="152"/>
                    <a:pt x="198" y="149"/>
                    <a:pt x="197" y="145"/>
                  </a:cubicBezTo>
                  <a:close/>
                  <a:moveTo>
                    <a:pt x="68" y="113"/>
                  </a:moveTo>
                  <a:cubicBezTo>
                    <a:pt x="67" y="113"/>
                    <a:pt x="67" y="113"/>
                    <a:pt x="67" y="112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7"/>
                    <a:pt x="76" y="76"/>
                    <a:pt x="78" y="74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70"/>
                    <a:pt x="92" y="71"/>
                  </a:cubicBezTo>
                  <a:lnTo>
                    <a:pt x="68" y="113"/>
                  </a:lnTo>
                  <a:close/>
                  <a:moveTo>
                    <a:pt x="75" y="9"/>
                  </a:move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3"/>
                    <a:pt x="102" y="35"/>
                    <a:pt x="103" y="37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1"/>
                  </a:cubicBezTo>
                  <a:cubicBezTo>
                    <a:pt x="100" y="51"/>
                    <a:pt x="100" y="51"/>
                    <a:pt x="99" y="51"/>
                  </a:cubicBezTo>
                  <a:lnTo>
                    <a:pt x="75" y="9"/>
                  </a:lnTo>
                  <a:close/>
                  <a:moveTo>
                    <a:pt x="101" y="67"/>
                  </a:moveTo>
                  <a:cubicBezTo>
                    <a:pt x="99" y="67"/>
                    <a:pt x="97" y="65"/>
                    <a:pt x="97" y="63"/>
                  </a:cubicBezTo>
                  <a:cubicBezTo>
                    <a:pt x="97" y="61"/>
                    <a:pt x="99" y="59"/>
                    <a:pt x="101" y="59"/>
                  </a:cubicBezTo>
                  <a:cubicBezTo>
                    <a:pt x="103" y="59"/>
                    <a:pt x="105" y="61"/>
                    <a:pt x="105" y="63"/>
                  </a:cubicBezTo>
                  <a:cubicBezTo>
                    <a:pt x="105" y="65"/>
                    <a:pt x="103" y="67"/>
                    <a:pt x="101" y="67"/>
                  </a:cubicBezTo>
                  <a:close/>
                  <a:moveTo>
                    <a:pt x="165" y="111"/>
                  </a:moveTo>
                  <a:cubicBezTo>
                    <a:pt x="168" y="111"/>
                    <a:pt x="172" y="114"/>
                    <a:pt x="173" y="11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55" y="111"/>
                    <a:pt x="155" y="111"/>
                    <a:pt x="155" y="111"/>
                  </a:cubicBezTo>
                  <a:lnTo>
                    <a:pt x="165" y="111"/>
                  </a:lnTo>
                  <a:close/>
                  <a:moveTo>
                    <a:pt x="147" y="111"/>
                  </a:moveTo>
                  <a:cubicBezTo>
                    <a:pt x="155" y="127"/>
                    <a:pt x="155" y="127"/>
                    <a:pt x="155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1" y="111"/>
                    <a:pt x="131" y="111"/>
                    <a:pt x="131" y="111"/>
                  </a:cubicBezTo>
                  <a:lnTo>
                    <a:pt x="147" y="111"/>
                  </a:lnTo>
                  <a:close/>
                  <a:moveTo>
                    <a:pt x="112" y="67"/>
                  </a:moveTo>
                  <a:cubicBezTo>
                    <a:pt x="161" y="67"/>
                    <a:pt x="161" y="67"/>
                    <a:pt x="161" y="67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6" y="78"/>
                    <a:pt x="124" y="78"/>
                    <a:pt x="122" y="77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0"/>
                    <a:pt x="112" y="68"/>
                    <a:pt x="112" y="67"/>
                  </a:cubicBezTo>
                  <a:close/>
                  <a:moveTo>
                    <a:pt x="109" y="113"/>
                  </a:move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9" y="111"/>
                  </a:cubicBezTo>
                  <a:cubicBezTo>
                    <a:pt x="123" y="111"/>
                    <a:pt x="123" y="111"/>
                    <a:pt x="123" y="111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15" y="127"/>
                    <a:pt x="115" y="127"/>
                    <a:pt x="115" y="127"/>
                  </a:cubicBezTo>
                  <a:lnTo>
                    <a:pt x="109" y="113"/>
                  </a:lnTo>
                  <a:close/>
                  <a:moveTo>
                    <a:pt x="125" y="167"/>
                  </a:moveTo>
                  <a:cubicBezTo>
                    <a:pt x="117" y="167"/>
                    <a:pt x="117" y="167"/>
                    <a:pt x="117" y="167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7" y="149"/>
                    <a:pt x="117" y="149"/>
                    <a:pt x="117" y="149"/>
                  </a:cubicBezTo>
                  <a:cubicBezTo>
                    <a:pt x="119" y="152"/>
                    <a:pt x="122" y="155"/>
                    <a:pt x="125" y="157"/>
                  </a:cubicBezTo>
                  <a:lnTo>
                    <a:pt x="125" y="167"/>
                  </a:lnTo>
                  <a:close/>
                  <a:moveTo>
                    <a:pt x="133" y="151"/>
                  </a:moveTo>
                  <a:cubicBezTo>
                    <a:pt x="130" y="151"/>
                    <a:pt x="126" y="148"/>
                    <a:pt x="125" y="14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43" y="151"/>
                    <a:pt x="143" y="151"/>
                    <a:pt x="143" y="151"/>
                  </a:cubicBezTo>
                  <a:lnTo>
                    <a:pt x="133" y="151"/>
                  </a:lnTo>
                  <a:close/>
                  <a:moveTo>
                    <a:pt x="151" y="151"/>
                  </a:moveTo>
                  <a:cubicBezTo>
                    <a:pt x="143" y="135"/>
                    <a:pt x="143" y="135"/>
                    <a:pt x="143" y="135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67" y="151"/>
                    <a:pt x="167" y="151"/>
                    <a:pt x="167" y="151"/>
                  </a:cubicBezTo>
                  <a:lnTo>
                    <a:pt x="151" y="151"/>
                  </a:lnTo>
                  <a:close/>
                  <a:moveTo>
                    <a:pt x="190" y="151"/>
                  </a:moveTo>
                  <a:cubicBezTo>
                    <a:pt x="190" y="151"/>
                    <a:pt x="190" y="151"/>
                    <a:pt x="189" y="151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83" y="135"/>
                    <a:pt x="183" y="135"/>
                    <a:pt x="183" y="135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90" y="150"/>
                    <a:pt x="190" y="151"/>
                    <a:pt x="190" y="151"/>
                  </a:cubicBezTo>
                  <a:close/>
                  <a:moveTo>
                    <a:pt x="33" y="135"/>
                  </a:moveTo>
                  <a:cubicBezTo>
                    <a:pt x="40" y="135"/>
                    <a:pt x="45" y="130"/>
                    <a:pt x="45" y="123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1"/>
                    <a:pt x="46" y="109"/>
                    <a:pt x="48" y="108"/>
                  </a:cubicBezTo>
                  <a:cubicBezTo>
                    <a:pt x="49" y="107"/>
                    <a:pt x="50" y="105"/>
                    <a:pt x="51" y="104"/>
                  </a:cubicBezTo>
                  <a:cubicBezTo>
                    <a:pt x="51" y="104"/>
                    <a:pt x="52" y="104"/>
                    <a:pt x="5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3" y="102"/>
                    <a:pt x="53" y="101"/>
                    <a:pt x="54" y="100"/>
                  </a:cubicBezTo>
                  <a:cubicBezTo>
                    <a:pt x="54" y="100"/>
                    <a:pt x="54" y="99"/>
                    <a:pt x="54" y="99"/>
                  </a:cubicBezTo>
                  <a:cubicBezTo>
                    <a:pt x="55" y="98"/>
                    <a:pt x="55" y="97"/>
                    <a:pt x="55" y="96"/>
                  </a:cubicBezTo>
                  <a:cubicBezTo>
                    <a:pt x="55" y="96"/>
                    <a:pt x="56" y="96"/>
                    <a:pt x="56" y="95"/>
                  </a:cubicBezTo>
                  <a:cubicBezTo>
                    <a:pt x="56" y="94"/>
                    <a:pt x="56" y="93"/>
                    <a:pt x="56" y="92"/>
                  </a:cubicBezTo>
                  <a:cubicBezTo>
                    <a:pt x="57" y="92"/>
                    <a:pt x="57" y="91"/>
                    <a:pt x="57" y="91"/>
                  </a:cubicBezTo>
                  <a:cubicBezTo>
                    <a:pt x="57" y="90"/>
                    <a:pt x="57" y="88"/>
                    <a:pt x="57" y="87"/>
                  </a:cubicBezTo>
                  <a:cubicBezTo>
                    <a:pt x="57" y="79"/>
                    <a:pt x="54" y="72"/>
                    <a:pt x="49" y="67"/>
                  </a:cubicBezTo>
                  <a:cubicBezTo>
                    <a:pt x="43" y="62"/>
                    <a:pt x="36" y="59"/>
                    <a:pt x="29" y="59"/>
                  </a:cubicBezTo>
                  <a:cubicBezTo>
                    <a:pt x="24" y="59"/>
                    <a:pt x="19" y="61"/>
                    <a:pt x="15" y="64"/>
                  </a:cubicBezTo>
                  <a:cubicBezTo>
                    <a:pt x="4" y="72"/>
                    <a:pt x="0" y="81"/>
                    <a:pt x="1" y="91"/>
                  </a:cubicBezTo>
                  <a:cubicBezTo>
                    <a:pt x="1" y="91"/>
                    <a:pt x="1" y="92"/>
                    <a:pt x="2" y="93"/>
                  </a:cubicBezTo>
                  <a:cubicBezTo>
                    <a:pt x="2" y="93"/>
                    <a:pt x="2" y="94"/>
                    <a:pt x="2" y="95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3" y="97"/>
                    <a:pt x="3" y="98"/>
                    <a:pt x="4" y="99"/>
                  </a:cubicBezTo>
                  <a:cubicBezTo>
                    <a:pt x="4" y="99"/>
                    <a:pt x="4" y="100"/>
                    <a:pt x="4" y="100"/>
                  </a:cubicBezTo>
                  <a:cubicBezTo>
                    <a:pt x="5" y="101"/>
                    <a:pt x="5" y="102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5"/>
                    <a:pt x="9" y="107"/>
                    <a:pt x="10" y="108"/>
                  </a:cubicBezTo>
                  <a:cubicBezTo>
                    <a:pt x="12" y="109"/>
                    <a:pt x="13" y="111"/>
                    <a:pt x="13" y="115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30"/>
                    <a:pt x="18" y="135"/>
                    <a:pt x="25" y="135"/>
                  </a:cubicBezTo>
                  <a:lnTo>
                    <a:pt x="33" y="135"/>
                  </a:lnTo>
                  <a:close/>
                  <a:moveTo>
                    <a:pt x="16" y="102"/>
                  </a:moveTo>
                  <a:cubicBezTo>
                    <a:pt x="16" y="102"/>
                    <a:pt x="16" y="102"/>
                    <a:pt x="16" y="102"/>
                  </a:cubicBezTo>
                  <a:cubicBezTo>
                    <a:pt x="15" y="101"/>
                    <a:pt x="14" y="100"/>
                    <a:pt x="13" y="99"/>
                  </a:cubicBezTo>
                  <a:cubicBezTo>
                    <a:pt x="13" y="99"/>
                    <a:pt x="12" y="98"/>
                    <a:pt x="12" y="98"/>
                  </a:cubicBezTo>
                  <a:cubicBezTo>
                    <a:pt x="12" y="98"/>
                    <a:pt x="12" y="97"/>
                    <a:pt x="11" y="97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0" y="94"/>
                    <a:pt x="10" y="9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2"/>
                    <a:pt x="10" y="92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85"/>
                    <a:pt x="9" y="78"/>
                    <a:pt x="19" y="70"/>
                  </a:cubicBezTo>
                  <a:cubicBezTo>
                    <a:pt x="22" y="68"/>
                    <a:pt x="26" y="67"/>
                    <a:pt x="29" y="67"/>
                  </a:cubicBezTo>
                  <a:cubicBezTo>
                    <a:pt x="34" y="67"/>
                    <a:pt x="39" y="69"/>
                    <a:pt x="43" y="73"/>
                  </a:cubicBezTo>
                  <a:cubicBezTo>
                    <a:pt x="47" y="77"/>
                    <a:pt x="49" y="82"/>
                    <a:pt x="49" y="87"/>
                  </a:cubicBezTo>
                  <a:cubicBezTo>
                    <a:pt x="49" y="88"/>
                    <a:pt x="49" y="89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2"/>
                    <a:pt x="48" y="92"/>
                    <a:pt x="48" y="93"/>
                  </a:cubicBezTo>
                  <a:cubicBezTo>
                    <a:pt x="48" y="93"/>
                    <a:pt x="48" y="93"/>
                    <a:pt x="48" y="94"/>
                  </a:cubicBezTo>
                  <a:cubicBezTo>
                    <a:pt x="48" y="94"/>
                    <a:pt x="47" y="95"/>
                    <a:pt x="47" y="96"/>
                  </a:cubicBezTo>
                  <a:cubicBezTo>
                    <a:pt x="47" y="96"/>
                    <a:pt x="47" y="96"/>
                    <a:pt x="47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100"/>
                    <a:pt x="43" y="101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0" y="104"/>
                    <a:pt x="38" y="107"/>
                    <a:pt x="3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0" y="107"/>
                    <a:pt x="18" y="104"/>
                    <a:pt x="16" y="102"/>
                  </a:cubicBezTo>
                  <a:close/>
                  <a:moveTo>
                    <a:pt x="21" y="123"/>
                  </a:moveTo>
                  <a:cubicBezTo>
                    <a:pt x="21" y="119"/>
                    <a:pt x="21" y="119"/>
                    <a:pt x="21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5"/>
                    <a:pt x="35" y="127"/>
                    <a:pt x="33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3" y="127"/>
                    <a:pt x="21" y="125"/>
                    <a:pt x="21" y="123"/>
                  </a:cubicBezTo>
                  <a:close/>
                  <a:moveTo>
                    <a:pt x="38" y="84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6" y="83"/>
                    <a:pt x="24" y="83"/>
                    <a:pt x="22" y="8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9"/>
                    <a:pt x="32" y="99"/>
                    <a:pt x="33" y="99"/>
                  </a:cubicBezTo>
                  <a:cubicBezTo>
                    <a:pt x="34" y="99"/>
                    <a:pt x="35" y="99"/>
                    <a:pt x="36" y="98"/>
                  </a:cubicBezTo>
                  <a:cubicBezTo>
                    <a:pt x="44" y="90"/>
                    <a:pt x="44" y="90"/>
                    <a:pt x="44" y="90"/>
                  </a:cubicBezTo>
                  <a:lnTo>
                    <a:pt x="38" y="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upa 30"/>
          <p:cNvGrpSpPr/>
          <p:nvPr/>
        </p:nvGrpSpPr>
        <p:grpSpPr>
          <a:xfrm>
            <a:off x="6190108" y="1722040"/>
            <a:ext cx="633413" cy="633413"/>
            <a:chOff x="4666107" y="1722039"/>
            <a:chExt cx="633413" cy="633413"/>
          </a:xfrm>
          <a:solidFill>
            <a:schemeClr val="tx2"/>
          </a:solidFill>
        </p:grpSpPr>
        <p:sp>
          <p:nvSpPr>
            <p:cNvPr id="258" name="Freeform 644"/>
            <p:cNvSpPr>
              <a:spLocks noEditPoints="1"/>
            </p:cNvSpPr>
            <p:nvPr/>
          </p:nvSpPr>
          <p:spPr bwMode="auto">
            <a:xfrm>
              <a:off x="4666107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700"/>
            <p:cNvSpPr>
              <a:spLocks noEditPoints="1"/>
            </p:cNvSpPr>
            <p:nvPr/>
          </p:nvSpPr>
          <p:spPr bwMode="auto">
            <a:xfrm>
              <a:off x="4802743" y="1841483"/>
              <a:ext cx="360140" cy="342948"/>
            </a:xfrm>
            <a:custGeom>
              <a:avLst/>
              <a:gdLst>
                <a:gd name="T0" fmla="*/ 156 w 168"/>
                <a:gd name="T1" fmla="*/ 96 h 160"/>
                <a:gd name="T2" fmla="*/ 128 w 168"/>
                <a:gd name="T3" fmla="*/ 88 h 160"/>
                <a:gd name="T4" fmla="*/ 112 w 168"/>
                <a:gd name="T5" fmla="*/ 96 h 160"/>
                <a:gd name="T6" fmla="*/ 112 w 168"/>
                <a:gd name="T7" fmla="*/ 80 h 160"/>
                <a:gd name="T8" fmla="*/ 112 w 168"/>
                <a:gd name="T9" fmla="*/ 48 h 160"/>
                <a:gd name="T10" fmla="*/ 116 w 168"/>
                <a:gd name="T11" fmla="*/ 32 h 160"/>
                <a:gd name="T12" fmla="*/ 88 w 168"/>
                <a:gd name="T13" fmla="*/ 8 h 160"/>
                <a:gd name="T14" fmla="*/ 80 w 168"/>
                <a:gd name="T15" fmla="*/ 8 h 160"/>
                <a:gd name="T16" fmla="*/ 52 w 168"/>
                <a:gd name="T17" fmla="*/ 32 h 160"/>
                <a:gd name="T18" fmla="*/ 56 w 168"/>
                <a:gd name="T19" fmla="*/ 48 h 160"/>
                <a:gd name="T20" fmla="*/ 56 w 168"/>
                <a:gd name="T21" fmla="*/ 80 h 160"/>
                <a:gd name="T22" fmla="*/ 56 w 168"/>
                <a:gd name="T23" fmla="*/ 96 h 160"/>
                <a:gd name="T24" fmla="*/ 40 w 168"/>
                <a:gd name="T25" fmla="*/ 88 h 160"/>
                <a:gd name="T26" fmla="*/ 12 w 168"/>
                <a:gd name="T27" fmla="*/ 96 h 160"/>
                <a:gd name="T28" fmla="*/ 12 w 168"/>
                <a:gd name="T29" fmla="*/ 104 h 160"/>
                <a:gd name="T30" fmla="*/ 0 w 168"/>
                <a:gd name="T31" fmla="*/ 144 h 160"/>
                <a:gd name="T32" fmla="*/ 16 w 168"/>
                <a:gd name="T33" fmla="*/ 152 h 160"/>
                <a:gd name="T34" fmla="*/ 44 w 168"/>
                <a:gd name="T35" fmla="*/ 144 h 160"/>
                <a:gd name="T36" fmla="*/ 72 w 168"/>
                <a:gd name="T37" fmla="*/ 160 h 160"/>
                <a:gd name="T38" fmla="*/ 112 w 168"/>
                <a:gd name="T39" fmla="*/ 144 h 160"/>
                <a:gd name="T40" fmla="*/ 128 w 168"/>
                <a:gd name="T41" fmla="*/ 152 h 160"/>
                <a:gd name="T42" fmla="*/ 156 w 168"/>
                <a:gd name="T43" fmla="*/ 144 h 160"/>
                <a:gd name="T44" fmla="*/ 156 w 168"/>
                <a:gd name="T45" fmla="*/ 136 h 160"/>
                <a:gd name="T46" fmla="*/ 36 w 168"/>
                <a:gd name="T47" fmla="*/ 144 h 160"/>
                <a:gd name="T48" fmla="*/ 24 w 168"/>
                <a:gd name="T49" fmla="*/ 136 h 160"/>
                <a:gd name="T50" fmla="*/ 20 w 168"/>
                <a:gd name="T51" fmla="*/ 96 h 160"/>
                <a:gd name="T52" fmla="*/ 32 w 168"/>
                <a:gd name="T53" fmla="*/ 104 h 160"/>
                <a:gd name="T54" fmla="*/ 36 w 168"/>
                <a:gd name="T55" fmla="*/ 144 h 160"/>
                <a:gd name="T56" fmla="*/ 95 w 168"/>
                <a:gd name="T57" fmla="*/ 32 h 160"/>
                <a:gd name="T58" fmla="*/ 48 w 168"/>
                <a:gd name="T59" fmla="*/ 20 h 160"/>
                <a:gd name="T60" fmla="*/ 120 w 168"/>
                <a:gd name="T61" fmla="*/ 20 h 160"/>
                <a:gd name="T62" fmla="*/ 73 w 168"/>
                <a:gd name="T63" fmla="*/ 32 h 160"/>
                <a:gd name="T64" fmla="*/ 73 w 168"/>
                <a:gd name="T65" fmla="*/ 32 h 160"/>
                <a:gd name="T66" fmla="*/ 68 w 168"/>
                <a:gd name="T67" fmla="*/ 60 h 160"/>
                <a:gd name="T68" fmla="*/ 108 w 168"/>
                <a:gd name="T69" fmla="*/ 56 h 160"/>
                <a:gd name="T70" fmla="*/ 100 w 168"/>
                <a:gd name="T71" fmla="*/ 68 h 160"/>
                <a:gd name="T72" fmla="*/ 60 w 168"/>
                <a:gd name="T73" fmla="*/ 72 h 160"/>
                <a:gd name="T74" fmla="*/ 112 w 168"/>
                <a:gd name="T75" fmla="*/ 136 h 160"/>
                <a:gd name="T76" fmla="*/ 96 w 168"/>
                <a:gd name="T77" fmla="*/ 152 h 160"/>
                <a:gd name="T78" fmla="*/ 65 w 168"/>
                <a:gd name="T79" fmla="*/ 140 h 160"/>
                <a:gd name="T80" fmla="*/ 44 w 168"/>
                <a:gd name="T81" fmla="*/ 104 h 160"/>
                <a:gd name="T82" fmla="*/ 68 w 168"/>
                <a:gd name="T83" fmla="*/ 92 h 160"/>
                <a:gd name="T84" fmla="*/ 100 w 168"/>
                <a:gd name="T85" fmla="*/ 92 h 160"/>
                <a:gd name="T86" fmla="*/ 124 w 168"/>
                <a:gd name="T87" fmla="*/ 104 h 160"/>
                <a:gd name="T88" fmla="*/ 144 w 168"/>
                <a:gd name="T89" fmla="*/ 144 h 160"/>
                <a:gd name="T90" fmla="*/ 136 w 168"/>
                <a:gd name="T91" fmla="*/ 144 h 160"/>
                <a:gd name="T92" fmla="*/ 136 w 168"/>
                <a:gd name="T93" fmla="*/ 96 h 160"/>
                <a:gd name="T94" fmla="*/ 144 w 168"/>
                <a:gd name="T95" fmla="*/ 96 h 160"/>
                <a:gd name="T96" fmla="*/ 76 w 168"/>
                <a:gd name="T97" fmla="*/ 68 h 160"/>
                <a:gd name="T98" fmla="*/ 76 w 168"/>
                <a:gd name="T99" fmla="*/ 60 h 160"/>
                <a:gd name="T100" fmla="*/ 32 w 168"/>
                <a:gd name="T101" fmla="*/ 128 h 160"/>
                <a:gd name="T102" fmla="*/ 24 w 168"/>
                <a:gd name="T103" fmla="*/ 128 h 160"/>
                <a:gd name="T104" fmla="*/ 144 w 168"/>
                <a:gd name="T105" fmla="*/ 112 h 160"/>
                <a:gd name="T106" fmla="*/ 95 w 168"/>
                <a:gd name="T107" fmla="*/ 108 h 160"/>
                <a:gd name="T108" fmla="*/ 84 w 168"/>
                <a:gd name="T109" fmla="*/ 100 h 160"/>
                <a:gd name="T110" fmla="*/ 77 w 168"/>
                <a:gd name="T111" fmla="*/ 98 h 160"/>
                <a:gd name="T112" fmla="*/ 64 w 168"/>
                <a:gd name="T113" fmla="*/ 128 h 160"/>
                <a:gd name="T114" fmla="*/ 72 w 168"/>
                <a:gd name="T115" fmla="*/ 126 h 160"/>
                <a:gd name="T116" fmla="*/ 88 w 168"/>
                <a:gd name="T117" fmla="*/ 124 h 160"/>
                <a:gd name="T118" fmla="*/ 94 w 168"/>
                <a:gd name="T119" fmla="*/ 133 h 160"/>
                <a:gd name="T120" fmla="*/ 99 w 168"/>
                <a:gd name="T121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60">
                  <a:moveTo>
                    <a:pt x="168" y="104"/>
                  </a:moveTo>
                  <a:cubicBezTo>
                    <a:pt x="168" y="96"/>
                    <a:pt x="168" y="96"/>
                    <a:pt x="16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6" y="90"/>
                    <a:pt x="154" y="88"/>
                    <a:pt x="152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6" y="88"/>
                    <a:pt x="124" y="90"/>
                    <a:pt x="124" y="92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0" y="96"/>
                    <a:pt x="108" y="94"/>
                    <a:pt x="108" y="92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4" y="80"/>
                    <a:pt x="116" y="78"/>
                    <a:pt x="116" y="76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0"/>
                    <a:pt x="114" y="48"/>
                    <a:pt x="112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3" y="32"/>
                    <a:pt x="128" y="27"/>
                    <a:pt x="128" y="20"/>
                  </a:cubicBezTo>
                  <a:cubicBezTo>
                    <a:pt x="128" y="13"/>
                    <a:pt x="123" y="8"/>
                    <a:pt x="11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5" y="8"/>
                    <a:pt x="40" y="13"/>
                    <a:pt x="40" y="20"/>
                  </a:cubicBezTo>
                  <a:cubicBezTo>
                    <a:pt x="40" y="27"/>
                    <a:pt x="45" y="32"/>
                    <a:pt x="5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4" y="48"/>
                    <a:pt x="52" y="50"/>
                    <a:pt x="52" y="52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8"/>
                    <a:pt x="54" y="80"/>
                    <a:pt x="56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4"/>
                    <a:pt x="58" y="96"/>
                    <a:pt x="56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0"/>
                    <a:pt x="42" y="88"/>
                    <a:pt x="40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4" y="88"/>
                    <a:pt x="12" y="90"/>
                    <a:pt x="12" y="92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50"/>
                    <a:pt x="14" y="152"/>
                    <a:pt x="16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2" y="152"/>
                    <a:pt x="44" y="150"/>
                    <a:pt x="44" y="148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8" y="144"/>
                    <a:pt x="60" y="146"/>
                    <a:pt x="60" y="148"/>
                  </a:cubicBezTo>
                  <a:cubicBezTo>
                    <a:pt x="60" y="155"/>
                    <a:pt x="65" y="160"/>
                    <a:pt x="72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3" y="160"/>
                    <a:pt x="108" y="155"/>
                    <a:pt x="108" y="148"/>
                  </a:cubicBezTo>
                  <a:cubicBezTo>
                    <a:pt x="108" y="146"/>
                    <a:pt x="110" y="144"/>
                    <a:pt x="112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50"/>
                    <a:pt x="126" y="152"/>
                    <a:pt x="128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4" y="152"/>
                    <a:pt x="156" y="150"/>
                    <a:pt x="156" y="148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04"/>
                    <a:pt x="156" y="104"/>
                    <a:pt x="156" y="104"/>
                  </a:cubicBezTo>
                  <a:lnTo>
                    <a:pt x="168" y="104"/>
                  </a:lnTo>
                  <a:close/>
                  <a:moveTo>
                    <a:pt x="36" y="144"/>
                  </a:moveTo>
                  <a:cubicBezTo>
                    <a:pt x="32" y="144"/>
                    <a:pt x="32" y="144"/>
                    <a:pt x="32" y="144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6" y="96"/>
                    <a:pt x="36" y="96"/>
                    <a:pt x="36" y="96"/>
                  </a:cubicBezTo>
                  <a:lnTo>
                    <a:pt x="36" y="144"/>
                  </a:lnTo>
                  <a:close/>
                  <a:moveTo>
                    <a:pt x="88" y="41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5" y="32"/>
                    <a:pt x="95" y="32"/>
                    <a:pt x="95" y="32"/>
                  </a:cubicBezTo>
                  <a:lnTo>
                    <a:pt x="88" y="41"/>
                  </a:lnTo>
                  <a:close/>
                  <a:moveTo>
                    <a:pt x="52" y="24"/>
                  </a:moveTo>
                  <a:cubicBezTo>
                    <a:pt x="50" y="24"/>
                    <a:pt x="48" y="22"/>
                    <a:pt x="48" y="20"/>
                  </a:cubicBezTo>
                  <a:cubicBezTo>
                    <a:pt x="48" y="18"/>
                    <a:pt x="50" y="16"/>
                    <a:pt x="52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20" y="18"/>
                    <a:pt x="120" y="20"/>
                  </a:cubicBezTo>
                  <a:cubicBezTo>
                    <a:pt x="120" y="22"/>
                    <a:pt x="118" y="24"/>
                    <a:pt x="116" y="24"/>
                  </a:cubicBezTo>
                  <a:lnTo>
                    <a:pt x="52" y="24"/>
                  </a:lnTo>
                  <a:close/>
                  <a:moveTo>
                    <a:pt x="73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41"/>
                    <a:pt x="80" y="41"/>
                    <a:pt x="80" y="41"/>
                  </a:cubicBezTo>
                  <a:lnTo>
                    <a:pt x="73" y="32"/>
                  </a:lnTo>
                  <a:close/>
                  <a:moveTo>
                    <a:pt x="60" y="68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60" y="68"/>
                  </a:lnTo>
                  <a:close/>
                  <a:moveTo>
                    <a:pt x="124" y="136"/>
                  </a:moveTo>
                  <a:cubicBezTo>
                    <a:pt x="112" y="136"/>
                    <a:pt x="112" y="136"/>
                    <a:pt x="112" y="136"/>
                  </a:cubicBezTo>
                  <a:cubicBezTo>
                    <a:pt x="108" y="136"/>
                    <a:pt x="105" y="138"/>
                    <a:pt x="103" y="140"/>
                  </a:cubicBezTo>
                  <a:cubicBezTo>
                    <a:pt x="101" y="142"/>
                    <a:pt x="100" y="145"/>
                    <a:pt x="100" y="148"/>
                  </a:cubicBezTo>
                  <a:cubicBezTo>
                    <a:pt x="100" y="150"/>
                    <a:pt x="98" y="152"/>
                    <a:pt x="96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0" y="152"/>
                    <a:pt x="68" y="150"/>
                    <a:pt x="68" y="148"/>
                  </a:cubicBezTo>
                  <a:cubicBezTo>
                    <a:pt x="68" y="145"/>
                    <a:pt x="67" y="142"/>
                    <a:pt x="65" y="140"/>
                  </a:cubicBezTo>
                  <a:cubicBezTo>
                    <a:pt x="63" y="138"/>
                    <a:pt x="60" y="136"/>
                    <a:pt x="56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3" y="102"/>
                    <a:pt x="65" y="100"/>
                  </a:cubicBezTo>
                  <a:cubicBezTo>
                    <a:pt x="67" y="98"/>
                    <a:pt x="68" y="95"/>
                    <a:pt x="68" y="9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5"/>
                    <a:pt x="101" y="98"/>
                    <a:pt x="103" y="100"/>
                  </a:cubicBezTo>
                  <a:cubicBezTo>
                    <a:pt x="105" y="102"/>
                    <a:pt x="108" y="104"/>
                    <a:pt x="112" y="104"/>
                  </a:cubicBezTo>
                  <a:cubicBezTo>
                    <a:pt x="124" y="104"/>
                    <a:pt x="124" y="104"/>
                    <a:pt x="124" y="104"/>
                  </a:cubicBezTo>
                  <a:lnTo>
                    <a:pt x="124" y="136"/>
                  </a:lnTo>
                  <a:close/>
                  <a:moveTo>
                    <a:pt x="148" y="144"/>
                  </a:move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44"/>
                  </a:lnTo>
                  <a:close/>
                  <a:moveTo>
                    <a:pt x="76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76" y="60"/>
                    <a:pt x="76" y="60"/>
                    <a:pt x="76" y="60"/>
                  </a:cubicBezTo>
                  <a:lnTo>
                    <a:pt x="76" y="68"/>
                  </a:lnTo>
                  <a:close/>
                  <a:moveTo>
                    <a:pt x="24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4" y="112"/>
                    <a:pt x="24" y="112"/>
                    <a:pt x="24" y="112"/>
                  </a:cubicBezTo>
                  <a:lnTo>
                    <a:pt x="24" y="128"/>
                  </a:lnTo>
                  <a:close/>
                  <a:moveTo>
                    <a:pt x="136" y="128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36" y="112"/>
                    <a:pt x="136" y="112"/>
                    <a:pt x="136" y="112"/>
                  </a:cubicBezTo>
                  <a:lnTo>
                    <a:pt x="136" y="128"/>
                  </a:lnTo>
                  <a:close/>
                  <a:moveTo>
                    <a:pt x="95" y="108"/>
                  </a:moveTo>
                  <a:cubicBezTo>
                    <a:pt x="94" y="108"/>
                    <a:pt x="92" y="110"/>
                    <a:pt x="92" y="111"/>
                  </a:cubicBezTo>
                  <a:cubicBezTo>
                    <a:pt x="92" y="112"/>
                    <a:pt x="90" y="114"/>
                    <a:pt x="89" y="115"/>
                  </a:cubicBezTo>
                  <a:cubicBezTo>
                    <a:pt x="87" y="111"/>
                    <a:pt x="84" y="105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8"/>
                    <a:pt x="83" y="97"/>
                    <a:pt x="81" y="96"/>
                  </a:cubicBezTo>
                  <a:cubicBezTo>
                    <a:pt x="79" y="96"/>
                    <a:pt x="77" y="96"/>
                    <a:pt x="77" y="98"/>
                  </a:cubicBezTo>
                  <a:cubicBezTo>
                    <a:pt x="76" y="99"/>
                    <a:pt x="76" y="99"/>
                    <a:pt x="75" y="100"/>
                  </a:cubicBezTo>
                  <a:cubicBezTo>
                    <a:pt x="74" y="102"/>
                    <a:pt x="73" y="103"/>
                    <a:pt x="72" y="105"/>
                  </a:cubicBezTo>
                  <a:cubicBezTo>
                    <a:pt x="67" y="112"/>
                    <a:pt x="62" y="120"/>
                    <a:pt x="64" y="128"/>
                  </a:cubicBezTo>
                  <a:cubicBezTo>
                    <a:pt x="65" y="133"/>
                    <a:pt x="68" y="136"/>
                    <a:pt x="74" y="140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4" y="131"/>
                    <a:pt x="72" y="128"/>
                    <a:pt x="72" y="126"/>
                  </a:cubicBezTo>
                  <a:cubicBezTo>
                    <a:pt x="71" y="122"/>
                    <a:pt x="74" y="116"/>
                    <a:pt x="78" y="110"/>
                  </a:cubicBezTo>
                  <a:cubicBezTo>
                    <a:pt x="80" y="115"/>
                    <a:pt x="82" y="120"/>
                    <a:pt x="85" y="123"/>
                  </a:cubicBezTo>
                  <a:cubicBezTo>
                    <a:pt x="86" y="124"/>
                    <a:pt x="87" y="124"/>
                    <a:pt x="88" y="124"/>
                  </a:cubicBezTo>
                  <a:cubicBezTo>
                    <a:pt x="91" y="124"/>
                    <a:pt x="94" y="122"/>
                    <a:pt x="96" y="119"/>
                  </a:cubicBezTo>
                  <a:cubicBezTo>
                    <a:pt x="98" y="122"/>
                    <a:pt x="99" y="124"/>
                    <a:pt x="99" y="127"/>
                  </a:cubicBezTo>
                  <a:cubicBezTo>
                    <a:pt x="98" y="129"/>
                    <a:pt x="97" y="131"/>
                    <a:pt x="94" y="133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6" y="132"/>
                    <a:pt x="107" y="128"/>
                  </a:cubicBezTo>
                  <a:cubicBezTo>
                    <a:pt x="108" y="121"/>
                    <a:pt x="103" y="115"/>
                    <a:pt x="99" y="110"/>
                  </a:cubicBezTo>
                  <a:cubicBezTo>
                    <a:pt x="98" y="108"/>
                    <a:pt x="97" y="108"/>
                    <a:pt x="95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upa 29"/>
          <p:cNvGrpSpPr/>
          <p:nvPr/>
        </p:nvGrpSpPr>
        <p:grpSpPr>
          <a:xfrm>
            <a:off x="3726134" y="1722040"/>
            <a:ext cx="633413" cy="633413"/>
            <a:chOff x="2202133" y="1722039"/>
            <a:chExt cx="633413" cy="633413"/>
          </a:xfrm>
          <a:solidFill>
            <a:schemeClr val="tx2"/>
          </a:solidFill>
        </p:grpSpPr>
        <p:sp>
          <p:nvSpPr>
            <p:cNvPr id="262" name="Freeform 538"/>
            <p:cNvSpPr>
              <a:spLocks noEditPoints="1"/>
            </p:cNvSpPr>
            <p:nvPr/>
          </p:nvSpPr>
          <p:spPr bwMode="auto">
            <a:xfrm>
              <a:off x="2202133" y="1722039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702"/>
            <p:cNvSpPr>
              <a:spLocks noEditPoints="1"/>
            </p:cNvSpPr>
            <p:nvPr/>
          </p:nvSpPr>
          <p:spPr bwMode="auto">
            <a:xfrm>
              <a:off x="2304383" y="1858675"/>
              <a:ext cx="428006" cy="359235"/>
            </a:xfrm>
            <a:custGeom>
              <a:avLst/>
              <a:gdLst>
                <a:gd name="T0" fmla="*/ 184 w 200"/>
                <a:gd name="T1" fmla="*/ 80 h 168"/>
                <a:gd name="T2" fmla="*/ 174 w 200"/>
                <a:gd name="T3" fmla="*/ 55 h 168"/>
                <a:gd name="T4" fmla="*/ 131 w 200"/>
                <a:gd name="T5" fmla="*/ 59 h 168"/>
                <a:gd name="T6" fmla="*/ 127 w 200"/>
                <a:gd name="T7" fmla="*/ 48 h 168"/>
                <a:gd name="T8" fmla="*/ 122 w 200"/>
                <a:gd name="T9" fmla="*/ 40 h 168"/>
                <a:gd name="T10" fmla="*/ 113 w 200"/>
                <a:gd name="T11" fmla="*/ 21 h 168"/>
                <a:gd name="T12" fmla="*/ 84 w 200"/>
                <a:gd name="T13" fmla="*/ 0 h 168"/>
                <a:gd name="T14" fmla="*/ 58 w 200"/>
                <a:gd name="T15" fmla="*/ 10 h 168"/>
                <a:gd name="T16" fmla="*/ 51 w 200"/>
                <a:gd name="T17" fmla="*/ 22 h 168"/>
                <a:gd name="T18" fmla="*/ 35 w 200"/>
                <a:gd name="T19" fmla="*/ 17 h 168"/>
                <a:gd name="T20" fmla="*/ 15 w 200"/>
                <a:gd name="T21" fmla="*/ 34 h 168"/>
                <a:gd name="T22" fmla="*/ 7 w 200"/>
                <a:gd name="T23" fmla="*/ 64 h 168"/>
                <a:gd name="T24" fmla="*/ 2 w 200"/>
                <a:gd name="T25" fmla="*/ 76 h 168"/>
                <a:gd name="T26" fmla="*/ 12 w 200"/>
                <a:gd name="T27" fmla="*/ 136 h 168"/>
                <a:gd name="T28" fmla="*/ 120 w 200"/>
                <a:gd name="T29" fmla="*/ 152 h 168"/>
                <a:gd name="T30" fmla="*/ 192 w 200"/>
                <a:gd name="T31" fmla="*/ 132 h 168"/>
                <a:gd name="T32" fmla="*/ 200 w 200"/>
                <a:gd name="T33" fmla="*/ 96 h 168"/>
                <a:gd name="T34" fmla="*/ 167 w 200"/>
                <a:gd name="T35" fmla="*/ 60 h 168"/>
                <a:gd name="T36" fmla="*/ 152 w 200"/>
                <a:gd name="T37" fmla="*/ 80 h 168"/>
                <a:gd name="T38" fmla="*/ 27 w 200"/>
                <a:gd name="T39" fmla="*/ 44 h 168"/>
                <a:gd name="T40" fmla="*/ 52 w 200"/>
                <a:gd name="T41" fmla="*/ 32 h 168"/>
                <a:gd name="T42" fmla="*/ 60 w 200"/>
                <a:gd name="T43" fmla="*/ 19 h 168"/>
                <a:gd name="T44" fmla="*/ 83 w 200"/>
                <a:gd name="T45" fmla="*/ 10 h 168"/>
                <a:gd name="T46" fmla="*/ 111 w 200"/>
                <a:gd name="T47" fmla="*/ 30 h 168"/>
                <a:gd name="T48" fmla="*/ 96 w 200"/>
                <a:gd name="T49" fmla="*/ 55 h 168"/>
                <a:gd name="T50" fmla="*/ 16 w 200"/>
                <a:gd name="T51" fmla="*/ 57 h 168"/>
                <a:gd name="T52" fmla="*/ 14 w 200"/>
                <a:gd name="T53" fmla="*/ 68 h 168"/>
                <a:gd name="T54" fmla="*/ 101 w 200"/>
                <a:gd name="T55" fmla="*/ 60 h 168"/>
                <a:gd name="T56" fmla="*/ 119 w 200"/>
                <a:gd name="T57" fmla="*/ 48 h 168"/>
                <a:gd name="T58" fmla="*/ 87 w 200"/>
                <a:gd name="T59" fmla="*/ 104 h 168"/>
                <a:gd name="T60" fmla="*/ 44 w 200"/>
                <a:gd name="T61" fmla="*/ 160 h 168"/>
                <a:gd name="T62" fmla="*/ 68 w 200"/>
                <a:gd name="T63" fmla="*/ 136 h 168"/>
                <a:gd name="T64" fmla="*/ 124 w 200"/>
                <a:gd name="T65" fmla="*/ 136 h 168"/>
                <a:gd name="T66" fmla="*/ 148 w 200"/>
                <a:gd name="T67" fmla="*/ 160 h 168"/>
                <a:gd name="T68" fmla="*/ 184 w 200"/>
                <a:gd name="T69" fmla="*/ 124 h 168"/>
                <a:gd name="T70" fmla="*/ 180 w 200"/>
                <a:gd name="T71" fmla="*/ 136 h 168"/>
                <a:gd name="T72" fmla="*/ 117 w 200"/>
                <a:gd name="T73" fmla="*/ 144 h 168"/>
                <a:gd name="T74" fmla="*/ 44 w 200"/>
                <a:gd name="T75" fmla="*/ 104 h 168"/>
                <a:gd name="T76" fmla="*/ 64 w 200"/>
                <a:gd name="T77" fmla="*/ 107 h 168"/>
                <a:gd name="T78" fmla="*/ 114 w 200"/>
                <a:gd name="T79" fmla="*/ 100 h 168"/>
                <a:gd name="T80" fmla="*/ 133 w 200"/>
                <a:gd name="T81" fmla="*/ 85 h 168"/>
                <a:gd name="T82" fmla="*/ 144 w 200"/>
                <a:gd name="T83" fmla="*/ 60 h 168"/>
                <a:gd name="T84" fmla="*/ 184 w 200"/>
                <a:gd name="T85" fmla="*/ 88 h 168"/>
                <a:gd name="T86" fmla="*/ 192 w 200"/>
                <a:gd name="T87" fmla="*/ 96 h 168"/>
                <a:gd name="T88" fmla="*/ 61 w 200"/>
                <a:gd name="T89" fmla="*/ 49 h 168"/>
                <a:gd name="T90" fmla="*/ 48 w 200"/>
                <a:gd name="T91" fmla="*/ 36 h 168"/>
                <a:gd name="T92" fmla="*/ 49 w 200"/>
                <a:gd name="T93" fmla="*/ 49 h 168"/>
                <a:gd name="T94" fmla="*/ 93 w 200"/>
                <a:gd name="T95" fmla="*/ 49 h 168"/>
                <a:gd name="T96" fmla="*/ 87 w 200"/>
                <a:gd name="T97" fmla="*/ 28 h 168"/>
                <a:gd name="T98" fmla="*/ 75 w 200"/>
                <a:gd name="T99" fmla="*/ 47 h 168"/>
                <a:gd name="T100" fmla="*/ 32 w 200"/>
                <a:gd name="T101" fmla="*/ 136 h 168"/>
                <a:gd name="T102" fmla="*/ 44 w 200"/>
                <a:gd name="T103" fmla="*/ 124 h 168"/>
                <a:gd name="T104" fmla="*/ 44 w 200"/>
                <a:gd name="T105" fmla="*/ 132 h 168"/>
                <a:gd name="T106" fmla="*/ 148 w 200"/>
                <a:gd name="T107" fmla="*/ 124 h 168"/>
                <a:gd name="T108" fmla="*/ 160 w 200"/>
                <a:gd name="T109" fmla="*/ 136 h 168"/>
                <a:gd name="T110" fmla="*/ 144 w 200"/>
                <a:gd name="T111" fmla="*/ 136 h 168"/>
                <a:gd name="T112" fmla="*/ 148 w 200"/>
                <a:gd name="T113" fmla="*/ 140 h 168"/>
                <a:gd name="T114" fmla="*/ 108 w 200"/>
                <a:gd name="T115" fmla="*/ 128 h 168"/>
                <a:gd name="T116" fmla="*/ 104 w 200"/>
                <a:gd name="T117" fmla="*/ 73 h 168"/>
                <a:gd name="T118" fmla="*/ 100 w 200"/>
                <a:gd name="T119" fmla="*/ 89 h 168"/>
                <a:gd name="T120" fmla="*/ 80 w 200"/>
                <a:gd name="T121" fmla="*/ 71 h 168"/>
                <a:gd name="T122" fmla="*/ 88 w 200"/>
                <a:gd name="T123" fmla="*/ 73 h 168"/>
                <a:gd name="T124" fmla="*/ 60 w 200"/>
                <a:gd name="T125" fmla="*/ 8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68">
                  <a:moveTo>
                    <a:pt x="196" y="86"/>
                  </a:moveTo>
                  <a:cubicBezTo>
                    <a:pt x="194" y="84"/>
                    <a:pt x="194" y="84"/>
                    <a:pt x="194" y="84"/>
                  </a:cubicBezTo>
                  <a:cubicBezTo>
                    <a:pt x="191" y="82"/>
                    <a:pt x="187" y="80"/>
                    <a:pt x="184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9"/>
                    <a:pt x="175" y="56"/>
                    <a:pt x="174" y="55"/>
                  </a:cubicBezTo>
                  <a:cubicBezTo>
                    <a:pt x="172" y="53"/>
                    <a:pt x="170" y="52"/>
                    <a:pt x="168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6" y="52"/>
                    <a:pt x="132" y="55"/>
                    <a:pt x="131" y="59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7" y="23"/>
                    <a:pt x="117" y="22"/>
                    <a:pt x="116" y="21"/>
                  </a:cubicBezTo>
                  <a:cubicBezTo>
                    <a:pt x="115" y="21"/>
                    <a:pt x="114" y="21"/>
                    <a:pt x="113" y="21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1"/>
                    <a:pt x="86" y="0"/>
                    <a:pt x="84" y="0"/>
                  </a:cubicBezTo>
                  <a:cubicBezTo>
                    <a:pt x="83" y="0"/>
                    <a:pt x="82" y="0"/>
                    <a:pt x="81" y="1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7" y="10"/>
                    <a:pt x="56" y="10"/>
                    <a:pt x="55" y="11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6"/>
                    <a:pt x="36" y="16"/>
                    <a:pt x="35" y="1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6" y="33"/>
                    <a:pt x="15" y="34"/>
                  </a:cubicBezTo>
                  <a:cubicBezTo>
                    <a:pt x="14" y="34"/>
                    <a:pt x="13" y="35"/>
                    <a:pt x="13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7" y="64"/>
                    <a:pt x="7" y="64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0" y="74"/>
                    <a:pt x="1" y="75"/>
                    <a:pt x="2" y="76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0" y="111"/>
                    <a:pt x="12" y="123"/>
                    <a:pt x="12" y="136"/>
                  </a:cubicBezTo>
                  <a:cubicBezTo>
                    <a:pt x="12" y="154"/>
                    <a:pt x="26" y="168"/>
                    <a:pt x="44" y="168"/>
                  </a:cubicBezTo>
                  <a:cubicBezTo>
                    <a:pt x="56" y="168"/>
                    <a:pt x="66" y="162"/>
                    <a:pt x="72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6" y="162"/>
                    <a:pt x="136" y="168"/>
                    <a:pt x="148" y="168"/>
                  </a:cubicBezTo>
                  <a:cubicBezTo>
                    <a:pt x="160" y="168"/>
                    <a:pt x="170" y="161"/>
                    <a:pt x="176" y="152"/>
                  </a:cubicBezTo>
                  <a:cubicBezTo>
                    <a:pt x="185" y="150"/>
                    <a:pt x="192" y="142"/>
                    <a:pt x="192" y="132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6" y="128"/>
                    <a:pt x="200" y="124"/>
                    <a:pt x="200" y="120"/>
                  </a:cubicBezTo>
                  <a:cubicBezTo>
                    <a:pt x="200" y="96"/>
                    <a:pt x="200" y="96"/>
                    <a:pt x="200" y="96"/>
                  </a:cubicBezTo>
                  <a:cubicBezTo>
                    <a:pt x="200" y="93"/>
                    <a:pt x="198" y="89"/>
                    <a:pt x="196" y="86"/>
                  </a:cubicBezTo>
                  <a:close/>
                  <a:moveTo>
                    <a:pt x="152" y="60"/>
                  </a:moveTo>
                  <a:cubicBezTo>
                    <a:pt x="167" y="60"/>
                    <a:pt x="167" y="60"/>
                    <a:pt x="167" y="6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9"/>
                    <a:pt x="161" y="80"/>
                    <a:pt x="161" y="80"/>
                  </a:cubicBezTo>
                  <a:cubicBezTo>
                    <a:pt x="152" y="80"/>
                    <a:pt x="152" y="80"/>
                    <a:pt x="152" y="80"/>
                  </a:cubicBezTo>
                  <a:lnTo>
                    <a:pt x="152" y="60"/>
                  </a:lnTo>
                  <a:close/>
                  <a:moveTo>
                    <a:pt x="20" y="42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9" y="45"/>
                    <a:pt x="31" y="44"/>
                    <a:pt x="32" y="42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4" y="33"/>
                    <a:pt x="56" y="32"/>
                  </a:cubicBezTo>
                  <a:cubicBezTo>
                    <a:pt x="57" y="32"/>
                    <a:pt x="58" y="30"/>
                    <a:pt x="58" y="2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2"/>
                    <a:pt x="71" y="21"/>
                    <a:pt x="72" y="2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2"/>
                    <a:pt x="100" y="33"/>
                    <a:pt x="101" y="33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1" y="41"/>
                    <a:pt x="109" y="42"/>
                    <a:pt x="107" y="4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6"/>
                    <a:pt x="94" y="56"/>
                    <a:pt x="9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0" y="56"/>
                    <a:pt x="18" y="56"/>
                    <a:pt x="16" y="57"/>
                  </a:cubicBezTo>
                  <a:lnTo>
                    <a:pt x="20" y="42"/>
                  </a:lnTo>
                  <a:close/>
                  <a:moveTo>
                    <a:pt x="11" y="71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6" y="65"/>
                    <a:pt x="19" y="64"/>
                    <a:pt x="2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6" y="64"/>
                    <a:pt x="99" y="63"/>
                    <a:pt x="101" y="60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3" y="48"/>
                    <a:pt x="114" y="48"/>
                    <a:pt x="115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2"/>
                    <a:pt x="102" y="104"/>
                    <a:pt x="99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1" y="104"/>
                    <a:pt x="74" y="102"/>
                    <a:pt x="68" y="99"/>
                  </a:cubicBezTo>
                  <a:lnTo>
                    <a:pt x="11" y="71"/>
                  </a:lnTo>
                  <a:close/>
                  <a:moveTo>
                    <a:pt x="44" y="160"/>
                  </a:moveTo>
                  <a:cubicBezTo>
                    <a:pt x="31" y="160"/>
                    <a:pt x="20" y="149"/>
                    <a:pt x="20" y="136"/>
                  </a:cubicBezTo>
                  <a:cubicBezTo>
                    <a:pt x="20" y="123"/>
                    <a:pt x="31" y="112"/>
                    <a:pt x="44" y="112"/>
                  </a:cubicBezTo>
                  <a:cubicBezTo>
                    <a:pt x="57" y="112"/>
                    <a:pt x="68" y="123"/>
                    <a:pt x="68" y="136"/>
                  </a:cubicBezTo>
                  <a:cubicBezTo>
                    <a:pt x="68" y="149"/>
                    <a:pt x="57" y="160"/>
                    <a:pt x="44" y="160"/>
                  </a:cubicBezTo>
                  <a:close/>
                  <a:moveTo>
                    <a:pt x="148" y="160"/>
                  </a:moveTo>
                  <a:cubicBezTo>
                    <a:pt x="135" y="160"/>
                    <a:pt x="124" y="149"/>
                    <a:pt x="124" y="136"/>
                  </a:cubicBezTo>
                  <a:cubicBezTo>
                    <a:pt x="124" y="123"/>
                    <a:pt x="135" y="112"/>
                    <a:pt x="148" y="112"/>
                  </a:cubicBezTo>
                  <a:cubicBezTo>
                    <a:pt x="161" y="112"/>
                    <a:pt x="172" y="123"/>
                    <a:pt x="172" y="136"/>
                  </a:cubicBezTo>
                  <a:cubicBezTo>
                    <a:pt x="172" y="149"/>
                    <a:pt x="161" y="160"/>
                    <a:pt x="148" y="160"/>
                  </a:cubicBezTo>
                  <a:close/>
                  <a:moveTo>
                    <a:pt x="192" y="120"/>
                  </a:moveTo>
                  <a:cubicBezTo>
                    <a:pt x="188" y="120"/>
                    <a:pt x="188" y="120"/>
                    <a:pt x="188" y="120"/>
                  </a:cubicBezTo>
                  <a:cubicBezTo>
                    <a:pt x="186" y="120"/>
                    <a:pt x="184" y="122"/>
                    <a:pt x="184" y="124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6"/>
                    <a:pt x="182" y="139"/>
                    <a:pt x="180" y="141"/>
                  </a:cubicBezTo>
                  <a:cubicBezTo>
                    <a:pt x="180" y="140"/>
                    <a:pt x="180" y="138"/>
                    <a:pt x="180" y="136"/>
                  </a:cubicBezTo>
                  <a:cubicBezTo>
                    <a:pt x="180" y="118"/>
                    <a:pt x="166" y="104"/>
                    <a:pt x="148" y="104"/>
                  </a:cubicBezTo>
                  <a:cubicBezTo>
                    <a:pt x="130" y="104"/>
                    <a:pt x="116" y="118"/>
                    <a:pt x="116" y="136"/>
                  </a:cubicBezTo>
                  <a:cubicBezTo>
                    <a:pt x="116" y="139"/>
                    <a:pt x="116" y="141"/>
                    <a:pt x="11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6" y="141"/>
                    <a:pt x="76" y="139"/>
                    <a:pt x="76" y="136"/>
                  </a:cubicBezTo>
                  <a:cubicBezTo>
                    <a:pt x="76" y="118"/>
                    <a:pt x="62" y="104"/>
                    <a:pt x="44" y="104"/>
                  </a:cubicBezTo>
                  <a:cubicBezTo>
                    <a:pt x="43" y="104"/>
                    <a:pt x="41" y="104"/>
                    <a:pt x="40" y="10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71" y="110"/>
                    <a:pt x="79" y="112"/>
                    <a:pt x="87" y="112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6" y="112"/>
                    <a:pt x="112" y="107"/>
                    <a:pt x="114" y="100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1" y="88"/>
                    <a:pt x="132" y="87"/>
                    <a:pt x="133" y="85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0"/>
                    <a:pt x="140" y="60"/>
                    <a:pt x="140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6"/>
                    <a:pt x="146" y="88"/>
                    <a:pt x="148" y="88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5" y="88"/>
                    <a:pt x="187" y="89"/>
                    <a:pt x="188" y="90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1" y="93"/>
                    <a:pt x="192" y="95"/>
                    <a:pt x="192" y="96"/>
                  </a:cubicBezTo>
                  <a:lnTo>
                    <a:pt x="192" y="120"/>
                  </a:lnTo>
                  <a:close/>
                  <a:moveTo>
                    <a:pt x="51" y="45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5"/>
                    <a:pt x="49" y="35"/>
                    <a:pt x="48" y="36"/>
                  </a:cubicBezTo>
                  <a:cubicBezTo>
                    <a:pt x="47" y="36"/>
                    <a:pt x="46" y="37"/>
                    <a:pt x="45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9" y="49"/>
                    <a:pt x="49" y="49"/>
                    <a:pt x="49" y="49"/>
                  </a:cubicBezTo>
                  <a:lnTo>
                    <a:pt x="51" y="45"/>
                  </a:lnTo>
                  <a:close/>
                  <a:moveTo>
                    <a:pt x="86" y="38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6" y="28"/>
                    <a:pt x="85" y="28"/>
                    <a:pt x="84" y="2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5" y="47"/>
                    <a:pt x="75" y="47"/>
                    <a:pt x="75" y="47"/>
                  </a:cubicBezTo>
                  <a:lnTo>
                    <a:pt x="86" y="38"/>
                  </a:lnTo>
                  <a:close/>
                  <a:moveTo>
                    <a:pt x="44" y="124"/>
                  </a:moveTo>
                  <a:cubicBezTo>
                    <a:pt x="37" y="124"/>
                    <a:pt x="32" y="129"/>
                    <a:pt x="32" y="136"/>
                  </a:cubicBezTo>
                  <a:cubicBezTo>
                    <a:pt x="32" y="143"/>
                    <a:pt x="37" y="148"/>
                    <a:pt x="44" y="148"/>
                  </a:cubicBezTo>
                  <a:cubicBezTo>
                    <a:pt x="51" y="148"/>
                    <a:pt x="56" y="143"/>
                    <a:pt x="56" y="136"/>
                  </a:cubicBezTo>
                  <a:cubicBezTo>
                    <a:pt x="56" y="129"/>
                    <a:pt x="51" y="124"/>
                    <a:pt x="44" y="124"/>
                  </a:cubicBezTo>
                  <a:close/>
                  <a:moveTo>
                    <a:pt x="44" y="140"/>
                  </a:moveTo>
                  <a:cubicBezTo>
                    <a:pt x="42" y="140"/>
                    <a:pt x="40" y="138"/>
                    <a:pt x="40" y="136"/>
                  </a:cubicBezTo>
                  <a:cubicBezTo>
                    <a:pt x="40" y="134"/>
                    <a:pt x="42" y="132"/>
                    <a:pt x="44" y="132"/>
                  </a:cubicBezTo>
                  <a:cubicBezTo>
                    <a:pt x="46" y="132"/>
                    <a:pt x="48" y="134"/>
                    <a:pt x="48" y="136"/>
                  </a:cubicBezTo>
                  <a:cubicBezTo>
                    <a:pt x="48" y="138"/>
                    <a:pt x="46" y="140"/>
                    <a:pt x="44" y="140"/>
                  </a:cubicBezTo>
                  <a:close/>
                  <a:moveTo>
                    <a:pt x="148" y="124"/>
                  </a:moveTo>
                  <a:cubicBezTo>
                    <a:pt x="141" y="124"/>
                    <a:pt x="136" y="129"/>
                    <a:pt x="136" y="136"/>
                  </a:cubicBezTo>
                  <a:cubicBezTo>
                    <a:pt x="136" y="143"/>
                    <a:pt x="141" y="148"/>
                    <a:pt x="148" y="148"/>
                  </a:cubicBezTo>
                  <a:cubicBezTo>
                    <a:pt x="155" y="148"/>
                    <a:pt x="160" y="143"/>
                    <a:pt x="160" y="136"/>
                  </a:cubicBezTo>
                  <a:cubicBezTo>
                    <a:pt x="160" y="129"/>
                    <a:pt x="155" y="124"/>
                    <a:pt x="148" y="124"/>
                  </a:cubicBezTo>
                  <a:close/>
                  <a:moveTo>
                    <a:pt x="148" y="140"/>
                  </a:moveTo>
                  <a:cubicBezTo>
                    <a:pt x="146" y="140"/>
                    <a:pt x="144" y="138"/>
                    <a:pt x="144" y="136"/>
                  </a:cubicBezTo>
                  <a:cubicBezTo>
                    <a:pt x="144" y="134"/>
                    <a:pt x="146" y="132"/>
                    <a:pt x="148" y="132"/>
                  </a:cubicBezTo>
                  <a:cubicBezTo>
                    <a:pt x="150" y="132"/>
                    <a:pt x="152" y="134"/>
                    <a:pt x="152" y="136"/>
                  </a:cubicBezTo>
                  <a:cubicBezTo>
                    <a:pt x="152" y="138"/>
                    <a:pt x="150" y="140"/>
                    <a:pt x="148" y="140"/>
                  </a:cubicBezTo>
                  <a:close/>
                  <a:moveTo>
                    <a:pt x="84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84" y="128"/>
                    <a:pt x="84" y="128"/>
                    <a:pt x="84" y="128"/>
                  </a:cubicBezTo>
                  <a:lnTo>
                    <a:pt x="84" y="136"/>
                  </a:lnTo>
                  <a:close/>
                  <a:moveTo>
                    <a:pt x="104" y="73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100" y="89"/>
                    <a:pt x="100" y="89"/>
                    <a:pt x="100" y="89"/>
                  </a:cubicBezTo>
                  <a:lnTo>
                    <a:pt x="104" y="73"/>
                  </a:lnTo>
                  <a:close/>
                  <a:moveTo>
                    <a:pt x="88" y="73"/>
                  </a:moveTo>
                  <a:cubicBezTo>
                    <a:pt x="80" y="71"/>
                    <a:pt x="80" y="71"/>
                    <a:pt x="80" y="71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84" y="89"/>
                    <a:pt x="84" y="89"/>
                    <a:pt x="84" y="89"/>
                  </a:cubicBezTo>
                  <a:lnTo>
                    <a:pt x="88" y="73"/>
                  </a:lnTo>
                  <a:close/>
                  <a:moveTo>
                    <a:pt x="72" y="73"/>
                  </a:moveTo>
                  <a:cubicBezTo>
                    <a:pt x="64" y="71"/>
                    <a:pt x="64" y="71"/>
                    <a:pt x="64" y="71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8" y="89"/>
                    <a:pt x="68" y="89"/>
                    <a:pt x="68" y="89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9" name="Grupa 28"/>
          <p:cNvGrpSpPr/>
          <p:nvPr/>
        </p:nvGrpSpPr>
        <p:grpSpPr>
          <a:xfrm>
            <a:off x="4547759" y="1722040"/>
            <a:ext cx="632508" cy="633413"/>
            <a:chOff x="3023759" y="1722039"/>
            <a:chExt cx="632508" cy="633413"/>
          </a:xfrm>
          <a:solidFill>
            <a:schemeClr val="tx2"/>
          </a:solidFill>
        </p:grpSpPr>
        <p:sp>
          <p:nvSpPr>
            <p:cNvPr id="266" name="Freeform 534"/>
            <p:cNvSpPr>
              <a:spLocks noEditPoints="1"/>
            </p:cNvSpPr>
            <p:nvPr/>
          </p:nvSpPr>
          <p:spPr bwMode="auto">
            <a:xfrm>
              <a:off x="3023759" y="1722039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713"/>
            <p:cNvSpPr>
              <a:spLocks noEditPoints="1"/>
            </p:cNvSpPr>
            <p:nvPr/>
          </p:nvSpPr>
          <p:spPr bwMode="auto">
            <a:xfrm>
              <a:off x="3168539" y="1874058"/>
              <a:ext cx="351092" cy="343853"/>
            </a:xfrm>
            <a:custGeom>
              <a:avLst/>
              <a:gdLst>
                <a:gd name="T0" fmla="*/ 148 w 164"/>
                <a:gd name="T1" fmla="*/ 121 h 161"/>
                <a:gd name="T2" fmla="*/ 153 w 164"/>
                <a:gd name="T3" fmla="*/ 94 h 161"/>
                <a:gd name="T4" fmla="*/ 147 w 164"/>
                <a:gd name="T5" fmla="*/ 78 h 161"/>
                <a:gd name="T6" fmla="*/ 80 w 164"/>
                <a:gd name="T7" fmla="*/ 45 h 161"/>
                <a:gd name="T8" fmla="*/ 43 w 164"/>
                <a:gd name="T9" fmla="*/ 31 h 161"/>
                <a:gd name="T10" fmla="*/ 43 w 164"/>
                <a:gd name="T11" fmla="*/ 11 h 161"/>
                <a:gd name="T12" fmla="*/ 24 w 164"/>
                <a:gd name="T13" fmla="*/ 4 h 161"/>
                <a:gd name="T14" fmla="*/ 0 w 164"/>
                <a:gd name="T15" fmla="*/ 61 h 161"/>
                <a:gd name="T16" fmla="*/ 0 w 164"/>
                <a:gd name="T17" fmla="*/ 161 h 161"/>
                <a:gd name="T18" fmla="*/ 8 w 164"/>
                <a:gd name="T19" fmla="*/ 82 h 161"/>
                <a:gd name="T20" fmla="*/ 30 w 164"/>
                <a:gd name="T21" fmla="*/ 59 h 161"/>
                <a:gd name="T22" fmla="*/ 63 w 164"/>
                <a:gd name="T23" fmla="*/ 66 h 161"/>
                <a:gd name="T24" fmla="*/ 40 w 164"/>
                <a:gd name="T25" fmla="*/ 157 h 161"/>
                <a:gd name="T26" fmla="*/ 48 w 164"/>
                <a:gd name="T27" fmla="*/ 161 h 161"/>
                <a:gd name="T28" fmla="*/ 69 w 164"/>
                <a:gd name="T29" fmla="*/ 73 h 161"/>
                <a:gd name="T30" fmla="*/ 85 w 164"/>
                <a:gd name="T31" fmla="*/ 76 h 161"/>
                <a:gd name="T32" fmla="*/ 112 w 164"/>
                <a:gd name="T33" fmla="*/ 157 h 161"/>
                <a:gd name="T34" fmla="*/ 120 w 164"/>
                <a:gd name="T35" fmla="*/ 161 h 161"/>
                <a:gd name="T36" fmla="*/ 120 w 164"/>
                <a:gd name="T37" fmla="*/ 156 h 161"/>
                <a:gd name="T38" fmla="*/ 137 w 164"/>
                <a:gd name="T39" fmla="*/ 100 h 161"/>
                <a:gd name="T40" fmla="*/ 140 w 164"/>
                <a:gd name="T41" fmla="*/ 121 h 161"/>
                <a:gd name="T42" fmla="*/ 124 w 164"/>
                <a:gd name="T43" fmla="*/ 125 h 161"/>
                <a:gd name="T44" fmla="*/ 132 w 164"/>
                <a:gd name="T45" fmla="*/ 161 h 161"/>
                <a:gd name="T46" fmla="*/ 156 w 164"/>
                <a:gd name="T47" fmla="*/ 129 h 161"/>
                <a:gd name="T48" fmla="*/ 164 w 164"/>
                <a:gd name="T49" fmla="*/ 161 h 161"/>
                <a:gd name="T50" fmla="*/ 160 w 164"/>
                <a:gd name="T51" fmla="*/ 121 h 161"/>
                <a:gd name="T52" fmla="*/ 9 w 164"/>
                <a:gd name="T53" fmla="*/ 70 h 161"/>
                <a:gd name="T54" fmla="*/ 30 w 164"/>
                <a:gd name="T55" fmla="*/ 9 h 161"/>
                <a:gd name="T56" fmla="*/ 33 w 164"/>
                <a:gd name="T57" fmla="*/ 9 h 161"/>
                <a:gd name="T58" fmla="*/ 35 w 164"/>
                <a:gd name="T59" fmla="*/ 24 h 161"/>
                <a:gd name="T60" fmla="*/ 64 w 164"/>
                <a:gd name="T61" fmla="*/ 58 h 161"/>
                <a:gd name="T62" fmla="*/ 41 w 164"/>
                <a:gd name="T63" fmla="*/ 39 h 161"/>
                <a:gd name="T64" fmla="*/ 64 w 164"/>
                <a:gd name="T65" fmla="*/ 58 h 161"/>
                <a:gd name="T66" fmla="*/ 72 w 164"/>
                <a:gd name="T67" fmla="*/ 61 h 161"/>
                <a:gd name="T68" fmla="*/ 88 w 164"/>
                <a:gd name="T69" fmla="*/ 61 h 161"/>
                <a:gd name="T70" fmla="*/ 146 w 164"/>
                <a:gd name="T71" fmla="*/ 91 h 161"/>
                <a:gd name="T72" fmla="*/ 140 w 164"/>
                <a:gd name="T73" fmla="*/ 93 h 161"/>
                <a:gd name="T74" fmla="*/ 99 w 164"/>
                <a:gd name="T75" fmla="*/ 74 h 161"/>
                <a:gd name="T76" fmla="*/ 144 w 164"/>
                <a:gd name="T77" fmla="*/ 86 h 161"/>
                <a:gd name="T78" fmla="*/ 146 w 164"/>
                <a:gd name="T79" fmla="*/ 91 h 161"/>
                <a:gd name="T80" fmla="*/ 98 w 164"/>
                <a:gd name="T81" fmla="*/ 125 h 161"/>
                <a:gd name="T82" fmla="*/ 62 w 164"/>
                <a:gd name="T83" fmla="*/ 125 h 161"/>
                <a:gd name="T84" fmla="*/ 72 w 164"/>
                <a:gd name="T85" fmla="*/ 140 h 161"/>
                <a:gd name="T86" fmla="*/ 58 w 164"/>
                <a:gd name="T87" fmla="*/ 157 h 161"/>
                <a:gd name="T88" fmla="*/ 102 w 164"/>
                <a:gd name="T89" fmla="*/ 157 h 161"/>
                <a:gd name="T90" fmla="*/ 88 w 164"/>
                <a:gd name="T91" fmla="*/ 140 h 161"/>
                <a:gd name="T92" fmla="*/ 66 w 164"/>
                <a:gd name="T93" fmla="*/ 120 h 161"/>
                <a:gd name="T94" fmla="*/ 94 w 164"/>
                <a:gd name="T95" fmla="*/ 120 h 161"/>
                <a:gd name="T96" fmla="*/ 87 w 164"/>
                <a:gd name="T97" fmla="*/ 106 h 161"/>
                <a:gd name="T98" fmla="*/ 90 w 164"/>
                <a:gd name="T99" fmla="*/ 94 h 161"/>
                <a:gd name="T100" fmla="*/ 70 w 164"/>
                <a:gd name="T101" fmla="*/ 94 h 161"/>
                <a:gd name="T102" fmla="*/ 73 w 164"/>
                <a:gd name="T103" fmla="*/ 106 h 161"/>
                <a:gd name="T104" fmla="*/ 66 w 164"/>
                <a:gd name="T105" fmla="*/ 1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1">
                  <a:moveTo>
                    <a:pt x="160" y="121"/>
                  </a:moveTo>
                  <a:cubicBezTo>
                    <a:pt x="148" y="121"/>
                    <a:pt x="148" y="121"/>
                    <a:pt x="148" y="12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50" y="98"/>
                    <a:pt x="152" y="96"/>
                    <a:pt x="153" y="94"/>
                  </a:cubicBezTo>
                  <a:cubicBezTo>
                    <a:pt x="154" y="91"/>
                    <a:pt x="154" y="88"/>
                    <a:pt x="153" y="85"/>
                  </a:cubicBezTo>
                  <a:cubicBezTo>
                    <a:pt x="152" y="82"/>
                    <a:pt x="150" y="80"/>
                    <a:pt x="147" y="7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2" y="49"/>
                    <a:pt x="86" y="45"/>
                    <a:pt x="80" y="45"/>
                  </a:cubicBezTo>
                  <a:cubicBezTo>
                    <a:pt x="78" y="45"/>
                    <a:pt x="77" y="45"/>
                    <a:pt x="75" y="4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9"/>
                    <a:pt x="43" y="26"/>
                    <a:pt x="43" y="2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0" y="3"/>
                    <a:pt x="36" y="2"/>
                  </a:cubicBezTo>
                  <a:cubicBezTo>
                    <a:pt x="32" y="0"/>
                    <a:pt x="28" y="1"/>
                    <a:pt x="24" y="4"/>
                  </a:cubicBezTo>
                  <a:cubicBezTo>
                    <a:pt x="17" y="11"/>
                    <a:pt x="11" y="19"/>
                    <a:pt x="7" y="28"/>
                  </a:cubicBezTo>
                  <a:cubicBezTo>
                    <a:pt x="2" y="38"/>
                    <a:pt x="0" y="5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9" y="81"/>
                    <a:pt x="9" y="81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7"/>
                    <a:pt x="33" y="55"/>
                    <a:pt x="35" y="5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2" y="75"/>
                    <a:pt x="76" y="77"/>
                    <a:pt x="80" y="77"/>
                  </a:cubicBezTo>
                  <a:cubicBezTo>
                    <a:pt x="82" y="77"/>
                    <a:pt x="83" y="77"/>
                    <a:pt x="85" y="76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7"/>
                    <a:pt x="120" y="156"/>
                    <a:pt x="120" y="15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6" y="121"/>
                    <a:pt x="124" y="123"/>
                    <a:pt x="124" y="125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3"/>
                    <a:pt x="162" y="121"/>
                    <a:pt x="160" y="121"/>
                  </a:cubicBezTo>
                  <a:close/>
                  <a:moveTo>
                    <a:pt x="24" y="53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7" y="57"/>
                    <a:pt x="9" y="43"/>
                    <a:pt x="14" y="31"/>
                  </a:cubicBezTo>
                  <a:cubicBezTo>
                    <a:pt x="18" y="23"/>
                    <a:pt x="23" y="16"/>
                    <a:pt x="30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4" y="9"/>
                    <a:pt x="35" y="10"/>
                    <a:pt x="35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5"/>
                    <a:pt x="32" y="46"/>
                    <a:pt x="24" y="53"/>
                  </a:cubicBezTo>
                  <a:close/>
                  <a:moveTo>
                    <a:pt x="64" y="58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0" y="44"/>
                    <a:pt x="41" y="42"/>
                    <a:pt x="41" y="3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53"/>
                    <a:pt x="65" y="55"/>
                    <a:pt x="64" y="58"/>
                  </a:cubicBezTo>
                  <a:close/>
                  <a:moveTo>
                    <a:pt x="80" y="69"/>
                  </a:moveTo>
                  <a:cubicBezTo>
                    <a:pt x="76" y="69"/>
                    <a:pt x="72" y="65"/>
                    <a:pt x="72" y="61"/>
                  </a:cubicBezTo>
                  <a:cubicBezTo>
                    <a:pt x="72" y="57"/>
                    <a:pt x="76" y="53"/>
                    <a:pt x="80" y="53"/>
                  </a:cubicBezTo>
                  <a:cubicBezTo>
                    <a:pt x="84" y="53"/>
                    <a:pt x="88" y="57"/>
                    <a:pt x="88" y="61"/>
                  </a:cubicBezTo>
                  <a:cubicBezTo>
                    <a:pt x="88" y="65"/>
                    <a:pt x="84" y="69"/>
                    <a:pt x="80" y="69"/>
                  </a:cubicBezTo>
                  <a:close/>
                  <a:moveTo>
                    <a:pt x="146" y="91"/>
                  </a:moveTo>
                  <a:cubicBezTo>
                    <a:pt x="145" y="92"/>
                    <a:pt x="144" y="93"/>
                    <a:pt x="143" y="93"/>
                  </a:cubicBezTo>
                  <a:cubicBezTo>
                    <a:pt x="142" y="93"/>
                    <a:pt x="141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7"/>
                    <a:pt x="146" y="88"/>
                  </a:cubicBezTo>
                  <a:cubicBezTo>
                    <a:pt x="146" y="89"/>
                    <a:pt x="146" y="90"/>
                    <a:pt x="146" y="91"/>
                  </a:cubicBezTo>
                  <a:close/>
                  <a:moveTo>
                    <a:pt x="102" y="133"/>
                  </a:moveTo>
                  <a:cubicBezTo>
                    <a:pt x="98" y="125"/>
                    <a:pt x="98" y="125"/>
                    <a:pt x="98" y="12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88" y="140"/>
                    <a:pt x="88" y="140"/>
                    <a:pt x="88" y="140"/>
                  </a:cubicBezTo>
                  <a:lnTo>
                    <a:pt x="102" y="133"/>
                  </a:lnTo>
                  <a:close/>
                  <a:moveTo>
                    <a:pt x="66" y="12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62" y="114"/>
                    <a:pt x="62" y="114"/>
                    <a:pt x="62" y="114"/>
                  </a:cubicBezTo>
                  <a:lnTo>
                    <a:pt x="66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upa 27"/>
          <p:cNvGrpSpPr/>
          <p:nvPr/>
        </p:nvGrpSpPr>
        <p:grpSpPr>
          <a:xfrm>
            <a:off x="3726134" y="2744701"/>
            <a:ext cx="633413" cy="633413"/>
            <a:chOff x="2202133" y="2744700"/>
            <a:chExt cx="633413" cy="633413"/>
          </a:xfrm>
          <a:solidFill>
            <a:schemeClr val="tx2"/>
          </a:solidFill>
        </p:grpSpPr>
        <p:sp>
          <p:nvSpPr>
            <p:cNvPr id="270" name="Freeform 620"/>
            <p:cNvSpPr>
              <a:spLocks noEditPoints="1"/>
            </p:cNvSpPr>
            <p:nvPr/>
          </p:nvSpPr>
          <p:spPr bwMode="auto">
            <a:xfrm>
              <a:off x="2202133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657"/>
            <p:cNvSpPr>
              <a:spLocks noEditPoints="1"/>
            </p:cNvSpPr>
            <p:nvPr/>
          </p:nvSpPr>
          <p:spPr bwMode="auto">
            <a:xfrm>
              <a:off x="2364105" y="2846951"/>
              <a:ext cx="308562" cy="428006"/>
            </a:xfrm>
            <a:custGeom>
              <a:avLst/>
              <a:gdLst>
                <a:gd name="T0" fmla="*/ 65 w 144"/>
                <a:gd name="T1" fmla="*/ 88 h 200"/>
                <a:gd name="T2" fmla="*/ 79 w 144"/>
                <a:gd name="T3" fmla="*/ 64 h 200"/>
                <a:gd name="T4" fmla="*/ 79 w 144"/>
                <a:gd name="T5" fmla="*/ 72 h 200"/>
                <a:gd name="T6" fmla="*/ 64 w 144"/>
                <a:gd name="T7" fmla="*/ 96 h 200"/>
                <a:gd name="T8" fmla="*/ 80 w 144"/>
                <a:gd name="T9" fmla="*/ 96 h 200"/>
                <a:gd name="T10" fmla="*/ 64 w 144"/>
                <a:gd name="T11" fmla="*/ 120 h 200"/>
                <a:gd name="T12" fmla="*/ 78 w 144"/>
                <a:gd name="T13" fmla="*/ 32 h 200"/>
                <a:gd name="T14" fmla="*/ 78 w 144"/>
                <a:gd name="T15" fmla="*/ 40 h 200"/>
                <a:gd name="T16" fmla="*/ 65 w 144"/>
                <a:gd name="T17" fmla="*/ 48 h 200"/>
                <a:gd name="T18" fmla="*/ 79 w 144"/>
                <a:gd name="T19" fmla="*/ 48 h 200"/>
                <a:gd name="T20" fmla="*/ 106 w 144"/>
                <a:gd name="T21" fmla="*/ 102 h 200"/>
                <a:gd name="T22" fmla="*/ 103 w 144"/>
                <a:gd name="T23" fmla="*/ 83 h 200"/>
                <a:gd name="T24" fmla="*/ 103 w 144"/>
                <a:gd name="T25" fmla="*/ 58 h 200"/>
                <a:gd name="T26" fmla="*/ 96 w 144"/>
                <a:gd name="T27" fmla="*/ 34 h 200"/>
                <a:gd name="T28" fmla="*/ 97 w 144"/>
                <a:gd name="T29" fmla="*/ 25 h 200"/>
                <a:gd name="T30" fmla="*/ 90 w 144"/>
                <a:gd name="T31" fmla="*/ 6 h 200"/>
                <a:gd name="T32" fmla="*/ 54 w 144"/>
                <a:gd name="T33" fmla="*/ 6 h 200"/>
                <a:gd name="T34" fmla="*/ 47 w 144"/>
                <a:gd name="T35" fmla="*/ 25 h 200"/>
                <a:gd name="T36" fmla="*/ 47 w 144"/>
                <a:gd name="T37" fmla="*/ 25 h 200"/>
                <a:gd name="T38" fmla="*/ 43 w 144"/>
                <a:gd name="T39" fmla="*/ 42 h 200"/>
                <a:gd name="T40" fmla="*/ 43 w 144"/>
                <a:gd name="T41" fmla="*/ 67 h 200"/>
                <a:gd name="T42" fmla="*/ 38 w 144"/>
                <a:gd name="T43" fmla="*/ 91 h 200"/>
                <a:gd name="T44" fmla="*/ 5 w 144"/>
                <a:gd name="T45" fmla="*/ 84 h 200"/>
                <a:gd name="T46" fmla="*/ 28 w 144"/>
                <a:gd name="T47" fmla="*/ 141 h 200"/>
                <a:gd name="T48" fmla="*/ 68 w 144"/>
                <a:gd name="T49" fmla="*/ 200 h 200"/>
                <a:gd name="T50" fmla="*/ 72 w 144"/>
                <a:gd name="T51" fmla="*/ 184 h 200"/>
                <a:gd name="T52" fmla="*/ 73 w 144"/>
                <a:gd name="T53" fmla="*/ 184 h 200"/>
                <a:gd name="T54" fmla="*/ 84 w 144"/>
                <a:gd name="T55" fmla="*/ 200 h 200"/>
                <a:gd name="T56" fmla="*/ 142 w 144"/>
                <a:gd name="T57" fmla="*/ 91 h 200"/>
                <a:gd name="T58" fmla="*/ 57 w 144"/>
                <a:gd name="T59" fmla="*/ 104 h 200"/>
                <a:gd name="T60" fmla="*/ 47 w 144"/>
                <a:gd name="T61" fmla="*/ 95 h 200"/>
                <a:gd name="T62" fmla="*/ 57 w 144"/>
                <a:gd name="T63" fmla="*/ 88 h 200"/>
                <a:gd name="T64" fmla="*/ 48 w 144"/>
                <a:gd name="T65" fmla="*/ 79 h 200"/>
                <a:gd name="T66" fmla="*/ 58 w 144"/>
                <a:gd name="T67" fmla="*/ 72 h 200"/>
                <a:gd name="T68" fmla="*/ 50 w 144"/>
                <a:gd name="T69" fmla="*/ 63 h 200"/>
                <a:gd name="T70" fmla="*/ 59 w 144"/>
                <a:gd name="T71" fmla="*/ 56 h 200"/>
                <a:gd name="T72" fmla="*/ 52 w 144"/>
                <a:gd name="T73" fmla="*/ 47 h 200"/>
                <a:gd name="T74" fmla="*/ 60 w 144"/>
                <a:gd name="T75" fmla="*/ 40 h 200"/>
                <a:gd name="T76" fmla="*/ 55 w 144"/>
                <a:gd name="T77" fmla="*/ 30 h 200"/>
                <a:gd name="T78" fmla="*/ 55 w 144"/>
                <a:gd name="T79" fmla="*/ 27 h 200"/>
                <a:gd name="T80" fmla="*/ 58 w 144"/>
                <a:gd name="T81" fmla="*/ 24 h 200"/>
                <a:gd name="T82" fmla="*/ 61 w 144"/>
                <a:gd name="T83" fmla="*/ 14 h 200"/>
                <a:gd name="T84" fmla="*/ 64 w 144"/>
                <a:gd name="T85" fmla="*/ 8 h 200"/>
                <a:gd name="T86" fmla="*/ 83 w 144"/>
                <a:gd name="T87" fmla="*/ 10 h 200"/>
                <a:gd name="T88" fmla="*/ 80 w 144"/>
                <a:gd name="T89" fmla="*/ 24 h 200"/>
                <a:gd name="T90" fmla="*/ 89 w 144"/>
                <a:gd name="T91" fmla="*/ 27 h 200"/>
                <a:gd name="T92" fmla="*/ 84 w 144"/>
                <a:gd name="T93" fmla="*/ 32 h 200"/>
                <a:gd name="T94" fmla="*/ 93 w 144"/>
                <a:gd name="T95" fmla="*/ 43 h 200"/>
                <a:gd name="T96" fmla="*/ 85 w 144"/>
                <a:gd name="T97" fmla="*/ 48 h 200"/>
                <a:gd name="T98" fmla="*/ 95 w 144"/>
                <a:gd name="T99" fmla="*/ 60 h 200"/>
                <a:gd name="T100" fmla="*/ 86 w 144"/>
                <a:gd name="T101" fmla="*/ 64 h 200"/>
                <a:gd name="T102" fmla="*/ 97 w 144"/>
                <a:gd name="T103" fmla="*/ 76 h 200"/>
                <a:gd name="T104" fmla="*/ 87 w 144"/>
                <a:gd name="T105" fmla="*/ 80 h 200"/>
                <a:gd name="T106" fmla="*/ 98 w 144"/>
                <a:gd name="T107" fmla="*/ 92 h 200"/>
                <a:gd name="T108" fmla="*/ 87 w 144"/>
                <a:gd name="T109" fmla="*/ 96 h 200"/>
                <a:gd name="T110" fmla="*/ 99 w 144"/>
                <a:gd name="T111" fmla="*/ 107 h 200"/>
                <a:gd name="T112" fmla="*/ 49 w 144"/>
                <a:gd name="T113" fmla="*/ 104 h 200"/>
                <a:gd name="T114" fmla="*/ 58 w 144"/>
                <a:gd name="T115" fmla="*/ 172 h 200"/>
                <a:gd name="T116" fmla="*/ 49 w 144"/>
                <a:gd name="T117" fmla="*/ 169 h 200"/>
                <a:gd name="T118" fmla="*/ 66 w 144"/>
                <a:gd name="T119" fmla="*/ 136 h 200"/>
                <a:gd name="T120" fmla="*/ 65 w 144"/>
                <a:gd name="T121" fmla="*/ 150 h 200"/>
                <a:gd name="T122" fmla="*/ 108 w 144"/>
                <a:gd name="T123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200">
                  <a:moveTo>
                    <a:pt x="79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79" y="88"/>
                    <a:pt x="79" y="88"/>
                    <a:pt x="79" y="88"/>
                  </a:cubicBezTo>
                  <a:lnTo>
                    <a:pt x="79" y="80"/>
                  </a:lnTo>
                  <a:close/>
                  <a:moveTo>
                    <a:pt x="79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79" y="72"/>
                    <a:pt x="79" y="72"/>
                    <a:pt x="79" y="72"/>
                  </a:cubicBezTo>
                  <a:lnTo>
                    <a:pt x="79" y="64"/>
                  </a:lnTo>
                  <a:close/>
                  <a:moveTo>
                    <a:pt x="80" y="96"/>
                  </a:moveTo>
                  <a:cubicBezTo>
                    <a:pt x="64" y="96"/>
                    <a:pt x="64" y="96"/>
                    <a:pt x="64" y="9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80" y="104"/>
                    <a:pt x="80" y="104"/>
                    <a:pt x="80" y="104"/>
                  </a:cubicBezTo>
                  <a:lnTo>
                    <a:pt x="80" y="96"/>
                  </a:lnTo>
                  <a:close/>
                  <a:moveTo>
                    <a:pt x="80" y="112"/>
                  </a:moveTo>
                  <a:cubicBezTo>
                    <a:pt x="64" y="112"/>
                    <a:pt x="64" y="112"/>
                    <a:pt x="64" y="112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80" y="120"/>
                    <a:pt x="80" y="120"/>
                    <a:pt x="80" y="120"/>
                  </a:cubicBezTo>
                  <a:lnTo>
                    <a:pt x="80" y="112"/>
                  </a:lnTo>
                  <a:close/>
                  <a:moveTo>
                    <a:pt x="78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8" y="40"/>
                    <a:pt x="78" y="40"/>
                    <a:pt x="78" y="40"/>
                  </a:cubicBezTo>
                  <a:lnTo>
                    <a:pt x="78" y="32"/>
                  </a:lnTo>
                  <a:close/>
                  <a:moveTo>
                    <a:pt x="79" y="48"/>
                  </a:moveTo>
                  <a:cubicBezTo>
                    <a:pt x="65" y="48"/>
                    <a:pt x="65" y="48"/>
                    <a:pt x="65" y="48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79" y="56"/>
                    <a:pt x="79" y="56"/>
                    <a:pt x="79" y="56"/>
                  </a:cubicBezTo>
                  <a:lnTo>
                    <a:pt x="79" y="48"/>
                  </a:lnTo>
                  <a:close/>
                  <a:moveTo>
                    <a:pt x="144" y="87"/>
                  </a:moveTo>
                  <a:cubicBezTo>
                    <a:pt x="143" y="85"/>
                    <a:pt x="141" y="84"/>
                    <a:pt x="139" y="84"/>
                  </a:cubicBezTo>
                  <a:cubicBezTo>
                    <a:pt x="130" y="86"/>
                    <a:pt x="118" y="93"/>
                    <a:pt x="106" y="102"/>
                  </a:cubicBezTo>
                  <a:cubicBezTo>
                    <a:pt x="105" y="101"/>
                    <a:pt x="104" y="100"/>
                    <a:pt x="104" y="99"/>
                  </a:cubicBezTo>
                  <a:cubicBezTo>
                    <a:pt x="106" y="97"/>
                    <a:pt x="107" y="94"/>
                    <a:pt x="106" y="91"/>
                  </a:cubicBezTo>
                  <a:cubicBezTo>
                    <a:pt x="106" y="88"/>
                    <a:pt x="105" y="85"/>
                    <a:pt x="103" y="83"/>
                  </a:cubicBezTo>
                  <a:cubicBezTo>
                    <a:pt x="104" y="81"/>
                    <a:pt x="105" y="78"/>
                    <a:pt x="105" y="75"/>
                  </a:cubicBezTo>
                  <a:cubicBezTo>
                    <a:pt x="105" y="72"/>
                    <a:pt x="103" y="69"/>
                    <a:pt x="101" y="67"/>
                  </a:cubicBezTo>
                  <a:cubicBezTo>
                    <a:pt x="103" y="65"/>
                    <a:pt x="104" y="62"/>
                    <a:pt x="103" y="58"/>
                  </a:cubicBezTo>
                  <a:cubicBezTo>
                    <a:pt x="103" y="55"/>
                    <a:pt x="101" y="53"/>
                    <a:pt x="99" y="51"/>
                  </a:cubicBezTo>
                  <a:cubicBezTo>
                    <a:pt x="101" y="48"/>
                    <a:pt x="101" y="45"/>
                    <a:pt x="101" y="42"/>
                  </a:cubicBezTo>
                  <a:cubicBezTo>
                    <a:pt x="100" y="39"/>
                    <a:pt x="98" y="36"/>
                    <a:pt x="96" y="34"/>
                  </a:cubicBezTo>
                  <a:cubicBezTo>
                    <a:pt x="97" y="31"/>
                    <a:pt x="98" y="28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1"/>
                    <a:pt x="94" y="19"/>
                    <a:pt x="90" y="17"/>
                  </a:cubicBezTo>
                  <a:cubicBezTo>
                    <a:pt x="92" y="14"/>
                    <a:pt x="92" y="10"/>
                    <a:pt x="90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2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2" y="10"/>
                    <a:pt x="52" y="14"/>
                    <a:pt x="54" y="17"/>
                  </a:cubicBezTo>
                  <a:cubicBezTo>
                    <a:pt x="50" y="19"/>
                    <a:pt x="48" y="21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8"/>
                    <a:pt x="47" y="31"/>
                    <a:pt x="48" y="34"/>
                  </a:cubicBezTo>
                  <a:cubicBezTo>
                    <a:pt x="46" y="36"/>
                    <a:pt x="44" y="39"/>
                    <a:pt x="43" y="42"/>
                  </a:cubicBezTo>
                  <a:cubicBezTo>
                    <a:pt x="43" y="45"/>
                    <a:pt x="43" y="48"/>
                    <a:pt x="45" y="51"/>
                  </a:cubicBezTo>
                  <a:cubicBezTo>
                    <a:pt x="43" y="53"/>
                    <a:pt x="41" y="55"/>
                    <a:pt x="41" y="59"/>
                  </a:cubicBezTo>
                  <a:cubicBezTo>
                    <a:pt x="40" y="62"/>
                    <a:pt x="41" y="65"/>
                    <a:pt x="43" y="67"/>
                  </a:cubicBezTo>
                  <a:cubicBezTo>
                    <a:pt x="41" y="69"/>
                    <a:pt x="39" y="72"/>
                    <a:pt x="39" y="75"/>
                  </a:cubicBezTo>
                  <a:cubicBezTo>
                    <a:pt x="39" y="78"/>
                    <a:pt x="40" y="81"/>
                    <a:pt x="41" y="83"/>
                  </a:cubicBezTo>
                  <a:cubicBezTo>
                    <a:pt x="39" y="85"/>
                    <a:pt x="38" y="88"/>
                    <a:pt x="38" y="91"/>
                  </a:cubicBezTo>
                  <a:cubicBezTo>
                    <a:pt x="37" y="94"/>
                    <a:pt x="38" y="97"/>
                    <a:pt x="40" y="100"/>
                  </a:cubicBezTo>
                  <a:cubicBezTo>
                    <a:pt x="40" y="100"/>
                    <a:pt x="39" y="101"/>
                    <a:pt x="38" y="102"/>
                  </a:cubicBezTo>
                  <a:cubicBezTo>
                    <a:pt x="26" y="93"/>
                    <a:pt x="14" y="86"/>
                    <a:pt x="5" y="84"/>
                  </a:cubicBezTo>
                  <a:cubicBezTo>
                    <a:pt x="3" y="84"/>
                    <a:pt x="1" y="85"/>
                    <a:pt x="0" y="87"/>
                  </a:cubicBezTo>
                  <a:cubicBezTo>
                    <a:pt x="0" y="88"/>
                    <a:pt x="0" y="90"/>
                    <a:pt x="2" y="91"/>
                  </a:cubicBezTo>
                  <a:cubicBezTo>
                    <a:pt x="10" y="96"/>
                    <a:pt x="20" y="106"/>
                    <a:pt x="28" y="141"/>
                  </a:cubicBezTo>
                  <a:cubicBezTo>
                    <a:pt x="35" y="168"/>
                    <a:pt x="43" y="180"/>
                    <a:pt x="60" y="183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84"/>
                    <a:pt x="68" y="184"/>
                    <a:pt x="68" y="184"/>
                  </a:cubicBezTo>
                  <a:cubicBezTo>
                    <a:pt x="69" y="184"/>
                    <a:pt x="69" y="184"/>
                    <a:pt x="70" y="184"/>
                  </a:cubicBezTo>
                  <a:cubicBezTo>
                    <a:pt x="71" y="184"/>
                    <a:pt x="71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4"/>
                    <a:pt x="75" y="184"/>
                    <a:pt x="76" y="184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101" y="180"/>
                    <a:pt x="109" y="168"/>
                    <a:pt x="116" y="141"/>
                  </a:cubicBezTo>
                  <a:cubicBezTo>
                    <a:pt x="124" y="106"/>
                    <a:pt x="134" y="96"/>
                    <a:pt x="142" y="91"/>
                  </a:cubicBezTo>
                  <a:cubicBezTo>
                    <a:pt x="144" y="90"/>
                    <a:pt x="144" y="88"/>
                    <a:pt x="144" y="87"/>
                  </a:cubicBezTo>
                  <a:close/>
                  <a:moveTo>
                    <a:pt x="49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8" y="96"/>
                    <a:pt x="47" y="96"/>
                    <a:pt x="47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0"/>
                    <a:pt x="47" y="88"/>
                    <a:pt x="50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0"/>
                    <a:pt x="49" y="80"/>
                    <a:pt x="48" y="79"/>
                  </a:cubicBezTo>
                  <a:cubicBezTo>
                    <a:pt x="47" y="78"/>
                    <a:pt x="47" y="77"/>
                    <a:pt x="47" y="76"/>
                  </a:cubicBezTo>
                  <a:cubicBezTo>
                    <a:pt x="47" y="74"/>
                    <a:pt x="49" y="72"/>
                    <a:pt x="51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50" y="63"/>
                  </a:cubicBezTo>
                  <a:cubicBezTo>
                    <a:pt x="49" y="62"/>
                    <a:pt x="48" y="61"/>
                    <a:pt x="49" y="59"/>
                  </a:cubicBezTo>
                  <a:cubicBezTo>
                    <a:pt x="49" y="57"/>
                    <a:pt x="51" y="56"/>
                    <a:pt x="52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8"/>
                    <a:pt x="53" y="47"/>
                    <a:pt x="52" y="47"/>
                  </a:cubicBezTo>
                  <a:cubicBezTo>
                    <a:pt x="51" y="46"/>
                    <a:pt x="51" y="45"/>
                    <a:pt x="51" y="43"/>
                  </a:cubicBezTo>
                  <a:cubicBezTo>
                    <a:pt x="51" y="41"/>
                    <a:pt x="53" y="40"/>
                    <a:pt x="55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6" y="31"/>
                    <a:pt x="55" y="30"/>
                  </a:cubicBezTo>
                  <a:cubicBezTo>
                    <a:pt x="55" y="29"/>
                    <a:pt x="54" y="28"/>
                    <a:pt x="55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5"/>
                    <a:pt x="57" y="24"/>
                    <a:pt x="5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2" y="15"/>
                    <a:pt x="61" y="14"/>
                  </a:cubicBezTo>
                  <a:cubicBezTo>
                    <a:pt x="61" y="14"/>
                    <a:pt x="60" y="12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9"/>
                    <a:pt x="63" y="8"/>
                    <a:pt x="64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1" y="8"/>
                    <a:pt x="82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2"/>
                    <a:pt x="83" y="14"/>
                    <a:pt x="83" y="14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9" y="25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89" y="29"/>
                    <a:pt x="89" y="30"/>
                  </a:cubicBezTo>
                  <a:cubicBezTo>
                    <a:pt x="88" y="31"/>
                    <a:pt x="87" y="32"/>
                    <a:pt x="86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1" y="40"/>
                    <a:pt x="93" y="41"/>
                    <a:pt x="93" y="43"/>
                  </a:cubicBezTo>
                  <a:cubicBezTo>
                    <a:pt x="93" y="45"/>
                    <a:pt x="93" y="46"/>
                    <a:pt x="92" y="47"/>
                  </a:cubicBezTo>
                  <a:cubicBezTo>
                    <a:pt x="91" y="47"/>
                    <a:pt x="90" y="48"/>
                    <a:pt x="89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5" y="57"/>
                    <a:pt x="95" y="60"/>
                  </a:cubicBezTo>
                  <a:cubicBezTo>
                    <a:pt x="96" y="61"/>
                    <a:pt x="95" y="62"/>
                    <a:pt x="94" y="63"/>
                  </a:cubicBezTo>
                  <a:cubicBezTo>
                    <a:pt x="94" y="64"/>
                    <a:pt x="93" y="64"/>
                    <a:pt x="92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5" y="72"/>
                    <a:pt x="97" y="74"/>
                    <a:pt x="97" y="76"/>
                  </a:cubicBezTo>
                  <a:cubicBezTo>
                    <a:pt x="97" y="77"/>
                    <a:pt x="97" y="78"/>
                    <a:pt x="96" y="79"/>
                  </a:cubicBezTo>
                  <a:cubicBezTo>
                    <a:pt x="95" y="80"/>
                    <a:pt x="94" y="80"/>
                    <a:pt x="93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7" y="88"/>
                    <a:pt x="98" y="90"/>
                    <a:pt x="98" y="92"/>
                  </a:cubicBezTo>
                  <a:cubicBezTo>
                    <a:pt x="98" y="93"/>
                    <a:pt x="98" y="94"/>
                    <a:pt x="97" y="95"/>
                  </a:cubicBezTo>
                  <a:cubicBezTo>
                    <a:pt x="97" y="96"/>
                    <a:pt x="96" y="96"/>
                    <a:pt x="94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7" y="104"/>
                    <a:pt x="99" y="105"/>
                    <a:pt x="99" y="107"/>
                  </a:cubicBezTo>
                  <a:cubicBezTo>
                    <a:pt x="88" y="115"/>
                    <a:pt x="79" y="124"/>
                    <a:pt x="72" y="130"/>
                  </a:cubicBezTo>
                  <a:cubicBezTo>
                    <a:pt x="65" y="124"/>
                    <a:pt x="56" y="115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108" y="139"/>
                  </a:moveTo>
                  <a:cubicBezTo>
                    <a:pt x="100" y="171"/>
                    <a:pt x="91" y="176"/>
                    <a:pt x="72" y="176"/>
                  </a:cubicBezTo>
                  <a:cubicBezTo>
                    <a:pt x="65" y="176"/>
                    <a:pt x="60" y="175"/>
                    <a:pt x="58" y="172"/>
                  </a:cubicBezTo>
                  <a:cubicBezTo>
                    <a:pt x="56" y="169"/>
                    <a:pt x="58" y="164"/>
                    <a:pt x="59" y="160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0" y="162"/>
                    <a:pt x="49" y="166"/>
                    <a:pt x="49" y="169"/>
                  </a:cubicBezTo>
                  <a:cubicBezTo>
                    <a:pt x="44" y="164"/>
                    <a:pt x="40" y="155"/>
                    <a:pt x="36" y="139"/>
                  </a:cubicBezTo>
                  <a:cubicBezTo>
                    <a:pt x="32" y="122"/>
                    <a:pt x="27" y="109"/>
                    <a:pt x="21" y="100"/>
                  </a:cubicBezTo>
                  <a:cubicBezTo>
                    <a:pt x="36" y="109"/>
                    <a:pt x="55" y="125"/>
                    <a:pt x="66" y="136"/>
                  </a:cubicBezTo>
                  <a:cubicBezTo>
                    <a:pt x="66" y="136"/>
                    <a:pt x="65" y="137"/>
                    <a:pt x="65" y="137"/>
                  </a:cubicBezTo>
                  <a:cubicBezTo>
                    <a:pt x="63" y="140"/>
                    <a:pt x="60" y="143"/>
                    <a:pt x="58" y="146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5"/>
                    <a:pt x="71" y="143"/>
                  </a:cubicBezTo>
                  <a:cubicBezTo>
                    <a:pt x="81" y="133"/>
                    <a:pt x="104" y="111"/>
                    <a:pt x="123" y="100"/>
                  </a:cubicBezTo>
                  <a:cubicBezTo>
                    <a:pt x="117" y="109"/>
                    <a:pt x="112" y="122"/>
                    <a:pt x="108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7" name="Grupa 26"/>
          <p:cNvGrpSpPr/>
          <p:nvPr/>
        </p:nvGrpSpPr>
        <p:grpSpPr>
          <a:xfrm>
            <a:off x="2904507" y="2744701"/>
            <a:ext cx="633413" cy="633413"/>
            <a:chOff x="1380506" y="2744700"/>
            <a:chExt cx="633413" cy="633413"/>
          </a:xfrm>
          <a:solidFill>
            <a:schemeClr val="tx2"/>
          </a:solidFill>
        </p:grpSpPr>
        <p:sp>
          <p:nvSpPr>
            <p:cNvPr id="274" name="Freeform 624"/>
            <p:cNvSpPr>
              <a:spLocks noEditPoints="1"/>
            </p:cNvSpPr>
            <p:nvPr/>
          </p:nvSpPr>
          <p:spPr bwMode="auto">
            <a:xfrm>
              <a:off x="1380506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Freeform 682"/>
            <p:cNvSpPr>
              <a:spLocks noEditPoints="1"/>
            </p:cNvSpPr>
            <p:nvPr/>
          </p:nvSpPr>
          <p:spPr bwMode="auto">
            <a:xfrm>
              <a:off x="1502664" y="2923865"/>
              <a:ext cx="382762" cy="308562"/>
            </a:xfrm>
            <a:custGeom>
              <a:avLst/>
              <a:gdLst>
                <a:gd name="T0" fmla="*/ 3 w 179"/>
                <a:gd name="T1" fmla="*/ 104 h 144"/>
                <a:gd name="T2" fmla="*/ 83 w 179"/>
                <a:gd name="T3" fmla="*/ 104 h 144"/>
                <a:gd name="T4" fmla="*/ 43 w 179"/>
                <a:gd name="T5" fmla="*/ 136 h 144"/>
                <a:gd name="T6" fmla="*/ 43 w 179"/>
                <a:gd name="T7" fmla="*/ 72 h 144"/>
                <a:gd name="T8" fmla="*/ 43 w 179"/>
                <a:gd name="T9" fmla="*/ 136 h 144"/>
                <a:gd name="T10" fmla="*/ 161 w 179"/>
                <a:gd name="T11" fmla="*/ 82 h 144"/>
                <a:gd name="T12" fmla="*/ 172 w 179"/>
                <a:gd name="T13" fmla="*/ 80 h 144"/>
                <a:gd name="T14" fmla="*/ 175 w 179"/>
                <a:gd name="T15" fmla="*/ 48 h 144"/>
                <a:gd name="T16" fmla="*/ 119 w 179"/>
                <a:gd name="T17" fmla="*/ 39 h 144"/>
                <a:gd name="T18" fmla="*/ 111 w 179"/>
                <a:gd name="T19" fmla="*/ 0 h 144"/>
                <a:gd name="T20" fmla="*/ 98 w 179"/>
                <a:gd name="T21" fmla="*/ 36 h 144"/>
                <a:gd name="T22" fmla="*/ 91 w 179"/>
                <a:gd name="T23" fmla="*/ 8 h 144"/>
                <a:gd name="T24" fmla="*/ 27 w 179"/>
                <a:gd name="T25" fmla="*/ 0 h 144"/>
                <a:gd name="T26" fmla="*/ 34 w 179"/>
                <a:gd name="T27" fmla="*/ 8 h 144"/>
                <a:gd name="T28" fmla="*/ 0 w 179"/>
                <a:gd name="T29" fmla="*/ 68 h 144"/>
                <a:gd name="T30" fmla="*/ 27 w 179"/>
                <a:gd name="T31" fmla="*/ 59 h 144"/>
                <a:gd name="T32" fmla="*/ 30 w 179"/>
                <a:gd name="T33" fmla="*/ 58 h 144"/>
                <a:gd name="T34" fmla="*/ 34 w 179"/>
                <a:gd name="T35" fmla="*/ 57 h 144"/>
                <a:gd name="T36" fmla="*/ 38 w 179"/>
                <a:gd name="T37" fmla="*/ 56 h 144"/>
                <a:gd name="T38" fmla="*/ 91 w 179"/>
                <a:gd name="T39" fmla="*/ 104 h 144"/>
                <a:gd name="T40" fmla="*/ 91 w 179"/>
                <a:gd name="T41" fmla="*/ 115 h 144"/>
                <a:gd name="T42" fmla="*/ 111 w 179"/>
                <a:gd name="T43" fmla="*/ 116 h 144"/>
                <a:gd name="T44" fmla="*/ 151 w 179"/>
                <a:gd name="T45" fmla="*/ 80 h 144"/>
                <a:gd name="T46" fmla="*/ 76 w 179"/>
                <a:gd name="T47" fmla="*/ 8 h 144"/>
                <a:gd name="T48" fmla="*/ 91 w 179"/>
                <a:gd name="T49" fmla="*/ 50 h 144"/>
                <a:gd name="T50" fmla="*/ 59 w 179"/>
                <a:gd name="T51" fmla="*/ 8 h 144"/>
                <a:gd name="T52" fmla="*/ 51 w 179"/>
                <a:gd name="T53" fmla="*/ 8 h 144"/>
                <a:gd name="T54" fmla="*/ 43 w 179"/>
                <a:gd name="T55" fmla="*/ 32 h 144"/>
                <a:gd name="T56" fmla="*/ 42 w 179"/>
                <a:gd name="T57" fmla="*/ 8 h 144"/>
                <a:gd name="T58" fmla="*/ 99 w 179"/>
                <a:gd name="T59" fmla="*/ 108 h 144"/>
                <a:gd name="T60" fmla="*/ 43 w 179"/>
                <a:gd name="T61" fmla="*/ 48 h 144"/>
                <a:gd name="T62" fmla="*/ 34 w 179"/>
                <a:gd name="T63" fmla="*/ 49 h 144"/>
                <a:gd name="T64" fmla="*/ 34 w 179"/>
                <a:gd name="T65" fmla="*/ 41 h 144"/>
                <a:gd name="T66" fmla="*/ 92 w 179"/>
                <a:gd name="T67" fmla="*/ 63 h 144"/>
                <a:gd name="T68" fmla="*/ 96 w 179"/>
                <a:gd name="T69" fmla="*/ 64 h 144"/>
                <a:gd name="T70" fmla="*/ 99 w 179"/>
                <a:gd name="T71" fmla="*/ 44 h 144"/>
                <a:gd name="T72" fmla="*/ 111 w 179"/>
                <a:gd name="T73" fmla="*/ 56 h 144"/>
                <a:gd name="T74" fmla="*/ 119 w 179"/>
                <a:gd name="T75" fmla="*/ 47 h 144"/>
                <a:gd name="T76" fmla="*/ 167 w 179"/>
                <a:gd name="T77" fmla="*/ 73 h 144"/>
                <a:gd name="T78" fmla="*/ 151 w 179"/>
                <a:gd name="T79" fmla="*/ 72 h 144"/>
                <a:gd name="T80" fmla="*/ 151 w 179"/>
                <a:gd name="T81" fmla="*/ 88 h 144"/>
                <a:gd name="T82" fmla="*/ 151 w 179"/>
                <a:gd name="T83" fmla="*/ 144 h 144"/>
                <a:gd name="T84" fmla="*/ 151 w 179"/>
                <a:gd name="T85" fmla="*/ 88 h 144"/>
                <a:gd name="T86" fmla="*/ 131 w 179"/>
                <a:gd name="T87" fmla="*/ 116 h 144"/>
                <a:gd name="T88" fmla="*/ 171 w 179"/>
                <a:gd name="T89" fmla="*/ 116 h 144"/>
                <a:gd name="T90" fmla="*/ 43 w 179"/>
                <a:gd name="T91" fmla="*/ 88 h 144"/>
                <a:gd name="T92" fmla="*/ 43 w 179"/>
                <a:gd name="T93" fmla="*/ 120 h 144"/>
                <a:gd name="T94" fmla="*/ 43 w 179"/>
                <a:gd name="T95" fmla="*/ 88 h 144"/>
                <a:gd name="T96" fmla="*/ 35 w 179"/>
                <a:gd name="T97" fmla="*/ 104 h 144"/>
                <a:gd name="T98" fmla="*/ 51 w 179"/>
                <a:gd name="T99" fmla="*/ 104 h 144"/>
                <a:gd name="T100" fmla="*/ 151 w 179"/>
                <a:gd name="T101" fmla="*/ 104 h 144"/>
                <a:gd name="T102" fmla="*/ 151 w 179"/>
                <a:gd name="T103" fmla="*/ 128 h 144"/>
                <a:gd name="T104" fmla="*/ 151 w 179"/>
                <a:gd name="T105" fmla="*/ 104 h 144"/>
                <a:gd name="T106" fmla="*/ 147 w 179"/>
                <a:gd name="T107" fmla="*/ 116 h 144"/>
                <a:gd name="T108" fmla="*/ 155 w 179"/>
                <a:gd name="T109" fmla="*/ 116 h 144"/>
                <a:gd name="T110" fmla="*/ 155 w 179"/>
                <a:gd name="T111" fmla="*/ 56 h 144"/>
                <a:gd name="T112" fmla="*/ 135 w 179"/>
                <a:gd name="T113" fmla="*/ 64 h 144"/>
                <a:gd name="T114" fmla="*/ 155 w 179"/>
                <a:gd name="T115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144">
                  <a:moveTo>
                    <a:pt x="43" y="64"/>
                  </a:moveTo>
                  <a:cubicBezTo>
                    <a:pt x="21" y="64"/>
                    <a:pt x="3" y="82"/>
                    <a:pt x="3" y="104"/>
                  </a:cubicBezTo>
                  <a:cubicBezTo>
                    <a:pt x="3" y="126"/>
                    <a:pt x="21" y="144"/>
                    <a:pt x="43" y="144"/>
                  </a:cubicBezTo>
                  <a:cubicBezTo>
                    <a:pt x="65" y="144"/>
                    <a:pt x="83" y="126"/>
                    <a:pt x="83" y="104"/>
                  </a:cubicBezTo>
                  <a:cubicBezTo>
                    <a:pt x="83" y="82"/>
                    <a:pt x="65" y="64"/>
                    <a:pt x="43" y="64"/>
                  </a:cubicBezTo>
                  <a:close/>
                  <a:moveTo>
                    <a:pt x="43" y="136"/>
                  </a:moveTo>
                  <a:cubicBezTo>
                    <a:pt x="25" y="136"/>
                    <a:pt x="11" y="122"/>
                    <a:pt x="11" y="104"/>
                  </a:cubicBezTo>
                  <a:cubicBezTo>
                    <a:pt x="11" y="86"/>
                    <a:pt x="25" y="72"/>
                    <a:pt x="43" y="72"/>
                  </a:cubicBezTo>
                  <a:cubicBezTo>
                    <a:pt x="61" y="72"/>
                    <a:pt x="75" y="86"/>
                    <a:pt x="75" y="104"/>
                  </a:cubicBezTo>
                  <a:cubicBezTo>
                    <a:pt x="75" y="122"/>
                    <a:pt x="61" y="136"/>
                    <a:pt x="43" y="136"/>
                  </a:cubicBezTo>
                  <a:close/>
                  <a:moveTo>
                    <a:pt x="151" y="80"/>
                  </a:moveTo>
                  <a:cubicBezTo>
                    <a:pt x="154" y="80"/>
                    <a:pt x="158" y="81"/>
                    <a:pt x="161" y="82"/>
                  </a:cubicBezTo>
                  <a:cubicBezTo>
                    <a:pt x="162" y="82"/>
                    <a:pt x="163" y="82"/>
                    <a:pt x="163" y="82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5" y="78"/>
                    <a:pt x="175" y="76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6"/>
                    <a:pt x="173" y="44"/>
                    <a:pt x="171" y="44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4" y="55"/>
                    <a:pt x="6" y="61"/>
                    <a:pt x="0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66"/>
                    <a:pt x="19" y="61"/>
                    <a:pt x="27" y="59"/>
                  </a:cubicBezTo>
                  <a:cubicBezTo>
                    <a:pt x="27" y="59"/>
                    <a:pt x="28" y="59"/>
                    <a:pt x="28" y="59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4" y="57"/>
                  </a:cubicBezTo>
                  <a:cubicBezTo>
                    <a:pt x="35" y="57"/>
                    <a:pt x="36" y="57"/>
                    <a:pt x="37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40" y="56"/>
                    <a:pt x="41" y="56"/>
                    <a:pt x="43" y="56"/>
                  </a:cubicBezTo>
                  <a:cubicBezTo>
                    <a:pt x="69" y="56"/>
                    <a:pt x="91" y="78"/>
                    <a:pt x="91" y="104"/>
                  </a:cubicBezTo>
                  <a:cubicBezTo>
                    <a:pt x="91" y="106"/>
                    <a:pt x="91" y="109"/>
                    <a:pt x="90" y="111"/>
                  </a:cubicBezTo>
                  <a:cubicBezTo>
                    <a:pt x="90" y="113"/>
                    <a:pt x="91" y="114"/>
                    <a:pt x="91" y="115"/>
                  </a:cubicBezTo>
                  <a:cubicBezTo>
                    <a:pt x="92" y="115"/>
                    <a:pt x="93" y="116"/>
                    <a:pt x="94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3" y="116"/>
                    <a:pt x="115" y="114"/>
                    <a:pt x="115" y="112"/>
                  </a:cubicBezTo>
                  <a:cubicBezTo>
                    <a:pt x="117" y="94"/>
                    <a:pt x="132" y="80"/>
                    <a:pt x="151" y="80"/>
                  </a:cubicBezTo>
                  <a:close/>
                  <a:moveTo>
                    <a:pt x="59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2" y="42"/>
                    <a:pt x="71" y="37"/>
                    <a:pt x="59" y="34"/>
                  </a:cubicBezTo>
                  <a:lnTo>
                    <a:pt x="59" y="8"/>
                  </a:lnTo>
                  <a:close/>
                  <a:moveTo>
                    <a:pt x="42" y="8"/>
                  </a:moveTo>
                  <a:cubicBezTo>
                    <a:pt x="51" y="8"/>
                    <a:pt x="51" y="8"/>
                    <a:pt x="51" y="8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8" y="32"/>
                    <a:pt x="46" y="32"/>
                    <a:pt x="43" y="32"/>
                  </a:cubicBezTo>
                  <a:cubicBezTo>
                    <a:pt x="41" y="32"/>
                    <a:pt x="38" y="32"/>
                    <a:pt x="36" y="32"/>
                  </a:cubicBezTo>
                  <a:lnTo>
                    <a:pt x="42" y="8"/>
                  </a:lnTo>
                  <a:close/>
                  <a:moveTo>
                    <a:pt x="108" y="108"/>
                  </a:moveTo>
                  <a:cubicBezTo>
                    <a:pt x="99" y="108"/>
                    <a:pt x="99" y="108"/>
                    <a:pt x="99" y="108"/>
                  </a:cubicBezTo>
                  <a:cubicBezTo>
                    <a:pt x="99" y="107"/>
                    <a:pt x="99" y="105"/>
                    <a:pt x="99" y="104"/>
                  </a:cubicBezTo>
                  <a:cubicBezTo>
                    <a:pt x="99" y="73"/>
                    <a:pt x="74" y="48"/>
                    <a:pt x="43" y="48"/>
                  </a:cubicBezTo>
                  <a:cubicBezTo>
                    <a:pt x="41" y="48"/>
                    <a:pt x="39" y="48"/>
                    <a:pt x="37" y="48"/>
                  </a:cubicBezTo>
                  <a:cubicBezTo>
                    <a:pt x="36" y="48"/>
                    <a:pt x="35" y="49"/>
                    <a:pt x="34" y="49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7" y="40"/>
                    <a:pt x="40" y="40"/>
                    <a:pt x="43" y="40"/>
                  </a:cubicBezTo>
                  <a:cubicBezTo>
                    <a:pt x="62" y="40"/>
                    <a:pt x="80" y="48"/>
                    <a:pt x="92" y="63"/>
                  </a:cubicBezTo>
                  <a:cubicBezTo>
                    <a:pt x="93" y="64"/>
                    <a:pt x="94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8" y="63"/>
                    <a:pt x="99" y="62"/>
                    <a:pt x="99" y="6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59" y="73"/>
                    <a:pt x="155" y="72"/>
                    <a:pt x="151" y="72"/>
                  </a:cubicBezTo>
                  <a:cubicBezTo>
                    <a:pt x="130" y="72"/>
                    <a:pt x="112" y="87"/>
                    <a:pt x="108" y="108"/>
                  </a:cubicBezTo>
                  <a:close/>
                  <a:moveTo>
                    <a:pt x="151" y="88"/>
                  </a:moveTo>
                  <a:cubicBezTo>
                    <a:pt x="136" y="88"/>
                    <a:pt x="123" y="101"/>
                    <a:pt x="123" y="116"/>
                  </a:cubicBezTo>
                  <a:cubicBezTo>
                    <a:pt x="123" y="131"/>
                    <a:pt x="136" y="144"/>
                    <a:pt x="151" y="144"/>
                  </a:cubicBezTo>
                  <a:cubicBezTo>
                    <a:pt x="166" y="144"/>
                    <a:pt x="179" y="131"/>
                    <a:pt x="179" y="116"/>
                  </a:cubicBezTo>
                  <a:cubicBezTo>
                    <a:pt x="179" y="101"/>
                    <a:pt x="166" y="88"/>
                    <a:pt x="151" y="88"/>
                  </a:cubicBezTo>
                  <a:close/>
                  <a:moveTo>
                    <a:pt x="151" y="136"/>
                  </a:moveTo>
                  <a:cubicBezTo>
                    <a:pt x="140" y="136"/>
                    <a:pt x="131" y="127"/>
                    <a:pt x="131" y="116"/>
                  </a:cubicBezTo>
                  <a:cubicBezTo>
                    <a:pt x="131" y="105"/>
                    <a:pt x="140" y="96"/>
                    <a:pt x="151" y="96"/>
                  </a:cubicBezTo>
                  <a:cubicBezTo>
                    <a:pt x="162" y="96"/>
                    <a:pt x="171" y="105"/>
                    <a:pt x="171" y="116"/>
                  </a:cubicBezTo>
                  <a:cubicBezTo>
                    <a:pt x="171" y="127"/>
                    <a:pt x="162" y="136"/>
                    <a:pt x="151" y="136"/>
                  </a:cubicBezTo>
                  <a:close/>
                  <a:moveTo>
                    <a:pt x="43" y="88"/>
                  </a:moveTo>
                  <a:cubicBezTo>
                    <a:pt x="34" y="88"/>
                    <a:pt x="27" y="95"/>
                    <a:pt x="27" y="104"/>
                  </a:cubicBezTo>
                  <a:cubicBezTo>
                    <a:pt x="27" y="113"/>
                    <a:pt x="34" y="120"/>
                    <a:pt x="43" y="120"/>
                  </a:cubicBezTo>
                  <a:cubicBezTo>
                    <a:pt x="52" y="120"/>
                    <a:pt x="59" y="113"/>
                    <a:pt x="59" y="104"/>
                  </a:cubicBezTo>
                  <a:cubicBezTo>
                    <a:pt x="59" y="95"/>
                    <a:pt x="52" y="88"/>
                    <a:pt x="43" y="88"/>
                  </a:cubicBezTo>
                  <a:close/>
                  <a:moveTo>
                    <a:pt x="43" y="112"/>
                  </a:moveTo>
                  <a:cubicBezTo>
                    <a:pt x="39" y="112"/>
                    <a:pt x="35" y="108"/>
                    <a:pt x="35" y="104"/>
                  </a:cubicBezTo>
                  <a:cubicBezTo>
                    <a:pt x="35" y="100"/>
                    <a:pt x="39" y="96"/>
                    <a:pt x="43" y="96"/>
                  </a:cubicBezTo>
                  <a:cubicBezTo>
                    <a:pt x="47" y="96"/>
                    <a:pt x="51" y="100"/>
                    <a:pt x="51" y="104"/>
                  </a:cubicBezTo>
                  <a:cubicBezTo>
                    <a:pt x="51" y="108"/>
                    <a:pt x="47" y="112"/>
                    <a:pt x="43" y="112"/>
                  </a:cubicBezTo>
                  <a:close/>
                  <a:moveTo>
                    <a:pt x="151" y="104"/>
                  </a:moveTo>
                  <a:cubicBezTo>
                    <a:pt x="144" y="104"/>
                    <a:pt x="139" y="109"/>
                    <a:pt x="139" y="116"/>
                  </a:cubicBezTo>
                  <a:cubicBezTo>
                    <a:pt x="139" y="123"/>
                    <a:pt x="144" y="128"/>
                    <a:pt x="151" y="128"/>
                  </a:cubicBezTo>
                  <a:cubicBezTo>
                    <a:pt x="158" y="128"/>
                    <a:pt x="163" y="123"/>
                    <a:pt x="163" y="116"/>
                  </a:cubicBezTo>
                  <a:cubicBezTo>
                    <a:pt x="163" y="109"/>
                    <a:pt x="158" y="104"/>
                    <a:pt x="151" y="104"/>
                  </a:cubicBezTo>
                  <a:close/>
                  <a:moveTo>
                    <a:pt x="151" y="120"/>
                  </a:moveTo>
                  <a:cubicBezTo>
                    <a:pt x="149" y="120"/>
                    <a:pt x="147" y="118"/>
                    <a:pt x="147" y="116"/>
                  </a:cubicBezTo>
                  <a:cubicBezTo>
                    <a:pt x="147" y="114"/>
                    <a:pt x="149" y="112"/>
                    <a:pt x="151" y="112"/>
                  </a:cubicBezTo>
                  <a:cubicBezTo>
                    <a:pt x="153" y="112"/>
                    <a:pt x="155" y="114"/>
                    <a:pt x="155" y="116"/>
                  </a:cubicBezTo>
                  <a:cubicBezTo>
                    <a:pt x="155" y="118"/>
                    <a:pt x="153" y="120"/>
                    <a:pt x="151" y="120"/>
                  </a:cubicBezTo>
                  <a:close/>
                  <a:moveTo>
                    <a:pt x="155" y="56"/>
                  </a:moveTo>
                  <a:cubicBezTo>
                    <a:pt x="135" y="56"/>
                    <a:pt x="135" y="56"/>
                    <a:pt x="135" y="56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55" y="64"/>
                    <a:pt x="155" y="64"/>
                    <a:pt x="155" y="64"/>
                  </a:cubicBezTo>
                  <a:lnTo>
                    <a:pt x="155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6" name="Grupa 25"/>
          <p:cNvGrpSpPr/>
          <p:nvPr/>
        </p:nvGrpSpPr>
        <p:grpSpPr>
          <a:xfrm>
            <a:off x="4547759" y="2744701"/>
            <a:ext cx="632508" cy="633413"/>
            <a:chOff x="3023759" y="2744700"/>
            <a:chExt cx="632508" cy="633413"/>
          </a:xfrm>
          <a:solidFill>
            <a:schemeClr val="tx2"/>
          </a:solidFill>
        </p:grpSpPr>
        <p:sp>
          <p:nvSpPr>
            <p:cNvPr id="278" name="Freeform 628"/>
            <p:cNvSpPr>
              <a:spLocks noEditPoints="1"/>
            </p:cNvSpPr>
            <p:nvPr/>
          </p:nvSpPr>
          <p:spPr bwMode="auto">
            <a:xfrm>
              <a:off x="3023759" y="27447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Freeform 683"/>
            <p:cNvSpPr>
              <a:spLocks noEditPoints="1"/>
            </p:cNvSpPr>
            <p:nvPr/>
          </p:nvSpPr>
          <p:spPr bwMode="auto">
            <a:xfrm>
              <a:off x="3126010" y="2873192"/>
              <a:ext cx="428006" cy="401765"/>
            </a:xfrm>
            <a:custGeom>
              <a:avLst/>
              <a:gdLst>
                <a:gd name="T0" fmla="*/ 157 w 200"/>
                <a:gd name="T1" fmla="*/ 61 h 188"/>
                <a:gd name="T2" fmla="*/ 183 w 200"/>
                <a:gd name="T3" fmla="*/ 1 h 188"/>
                <a:gd name="T4" fmla="*/ 130 w 200"/>
                <a:gd name="T5" fmla="*/ 28 h 188"/>
                <a:gd name="T6" fmla="*/ 24 w 200"/>
                <a:gd name="T7" fmla="*/ 4 h 188"/>
                <a:gd name="T8" fmla="*/ 52 w 200"/>
                <a:gd name="T9" fmla="*/ 53 h 188"/>
                <a:gd name="T10" fmla="*/ 15 w 200"/>
                <a:gd name="T11" fmla="*/ 57 h 188"/>
                <a:gd name="T12" fmla="*/ 27 w 200"/>
                <a:gd name="T13" fmla="*/ 95 h 188"/>
                <a:gd name="T14" fmla="*/ 49 w 200"/>
                <a:gd name="T15" fmla="*/ 87 h 188"/>
                <a:gd name="T16" fmla="*/ 51 w 200"/>
                <a:gd name="T17" fmla="*/ 93 h 188"/>
                <a:gd name="T18" fmla="*/ 56 w 200"/>
                <a:gd name="T19" fmla="*/ 151 h 188"/>
                <a:gd name="T20" fmla="*/ 32 w 200"/>
                <a:gd name="T21" fmla="*/ 160 h 188"/>
                <a:gd name="T22" fmla="*/ 46 w 200"/>
                <a:gd name="T23" fmla="*/ 187 h 188"/>
                <a:gd name="T24" fmla="*/ 125 w 200"/>
                <a:gd name="T25" fmla="*/ 171 h 188"/>
                <a:gd name="T26" fmla="*/ 168 w 200"/>
                <a:gd name="T27" fmla="*/ 168 h 188"/>
                <a:gd name="T28" fmla="*/ 162 w 200"/>
                <a:gd name="T29" fmla="*/ 137 h 188"/>
                <a:gd name="T30" fmla="*/ 143 w 200"/>
                <a:gd name="T31" fmla="*/ 106 h 188"/>
                <a:gd name="T32" fmla="*/ 151 w 200"/>
                <a:gd name="T33" fmla="*/ 88 h 188"/>
                <a:gd name="T34" fmla="*/ 166 w 200"/>
                <a:gd name="T35" fmla="*/ 97 h 188"/>
                <a:gd name="T36" fmla="*/ 196 w 200"/>
                <a:gd name="T37" fmla="*/ 64 h 188"/>
                <a:gd name="T38" fmla="*/ 32 w 200"/>
                <a:gd name="T39" fmla="*/ 88 h 188"/>
                <a:gd name="T40" fmla="*/ 20 w 200"/>
                <a:gd name="T41" fmla="*/ 64 h 188"/>
                <a:gd name="T42" fmla="*/ 48 w 200"/>
                <a:gd name="T43" fmla="*/ 78 h 188"/>
                <a:gd name="T44" fmla="*/ 62 w 200"/>
                <a:gd name="T45" fmla="*/ 36 h 188"/>
                <a:gd name="T46" fmla="*/ 59 w 200"/>
                <a:gd name="T47" fmla="*/ 92 h 188"/>
                <a:gd name="T48" fmla="*/ 56 w 200"/>
                <a:gd name="T49" fmla="*/ 84 h 188"/>
                <a:gd name="T50" fmla="*/ 59 w 200"/>
                <a:gd name="T51" fmla="*/ 92 h 188"/>
                <a:gd name="T52" fmla="*/ 98 w 200"/>
                <a:gd name="T53" fmla="*/ 176 h 188"/>
                <a:gd name="T54" fmla="*/ 77 w 200"/>
                <a:gd name="T55" fmla="*/ 148 h 188"/>
                <a:gd name="T56" fmla="*/ 122 w 200"/>
                <a:gd name="T57" fmla="*/ 146 h 188"/>
                <a:gd name="T58" fmla="*/ 100 w 200"/>
                <a:gd name="T59" fmla="*/ 168 h 188"/>
                <a:gd name="T60" fmla="*/ 141 w 200"/>
                <a:gd name="T61" fmla="*/ 92 h 188"/>
                <a:gd name="T62" fmla="*/ 134 w 200"/>
                <a:gd name="T63" fmla="*/ 84 h 188"/>
                <a:gd name="T64" fmla="*/ 124 w 200"/>
                <a:gd name="T65" fmla="*/ 86 h 188"/>
                <a:gd name="T66" fmla="*/ 136 w 200"/>
                <a:gd name="T67" fmla="*/ 149 h 188"/>
                <a:gd name="T68" fmla="*/ 129 w 200"/>
                <a:gd name="T69" fmla="*/ 141 h 188"/>
                <a:gd name="T70" fmla="*/ 71 w 200"/>
                <a:gd name="T71" fmla="*/ 141 h 188"/>
                <a:gd name="T72" fmla="*/ 64 w 200"/>
                <a:gd name="T73" fmla="*/ 149 h 188"/>
                <a:gd name="T74" fmla="*/ 76 w 200"/>
                <a:gd name="T75" fmla="*/ 86 h 188"/>
                <a:gd name="T76" fmla="*/ 144 w 200"/>
                <a:gd name="T77" fmla="*/ 76 h 188"/>
                <a:gd name="T78" fmla="*/ 183 w 200"/>
                <a:gd name="T79" fmla="*/ 14 h 188"/>
                <a:gd name="T80" fmla="*/ 191 w 200"/>
                <a:gd name="T81" fmla="*/ 73 h 188"/>
                <a:gd name="T82" fmla="*/ 152 w 200"/>
                <a:gd name="T83" fmla="*/ 78 h 188"/>
                <a:gd name="T84" fmla="*/ 175 w 200"/>
                <a:gd name="T85" fmla="*/ 62 h 188"/>
                <a:gd name="T86" fmla="*/ 191 w 200"/>
                <a:gd name="T87" fmla="*/ 73 h 188"/>
                <a:gd name="T88" fmla="*/ 88 w 200"/>
                <a:gd name="T89" fmla="*/ 100 h 188"/>
                <a:gd name="T90" fmla="*/ 96 w 200"/>
                <a:gd name="T91" fmla="*/ 112 h 188"/>
                <a:gd name="T92" fmla="*/ 116 w 200"/>
                <a:gd name="T93" fmla="*/ 67 h 188"/>
                <a:gd name="T94" fmla="*/ 117 w 200"/>
                <a:gd name="T95" fmla="*/ 122 h 188"/>
                <a:gd name="T96" fmla="*/ 131 w 200"/>
                <a:gd name="T97" fmla="*/ 49 h 188"/>
                <a:gd name="T98" fmla="*/ 104 w 200"/>
                <a:gd name="T99" fmla="*/ 160 h 188"/>
                <a:gd name="T100" fmla="*/ 92 w 200"/>
                <a:gd name="T101" fmla="*/ 148 h 188"/>
                <a:gd name="T102" fmla="*/ 92 w 200"/>
                <a:gd name="T10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88">
                  <a:moveTo>
                    <a:pt x="196" y="64"/>
                  </a:moveTo>
                  <a:cubicBezTo>
                    <a:pt x="185" y="57"/>
                    <a:pt x="185" y="57"/>
                    <a:pt x="185" y="57"/>
                  </a:cubicBezTo>
                  <a:cubicBezTo>
                    <a:pt x="180" y="54"/>
                    <a:pt x="172" y="53"/>
                    <a:pt x="167" y="56"/>
                  </a:cubicBezTo>
                  <a:cubicBezTo>
                    <a:pt x="157" y="61"/>
                    <a:pt x="157" y="61"/>
                    <a:pt x="157" y="61"/>
                  </a:cubicBezTo>
                  <a:cubicBezTo>
                    <a:pt x="155" y="62"/>
                    <a:pt x="153" y="63"/>
                    <a:pt x="151" y="63"/>
                  </a:cubicBezTo>
                  <a:cubicBezTo>
                    <a:pt x="150" y="60"/>
                    <a:pt x="149" y="56"/>
                    <a:pt x="148" y="53"/>
                  </a:cubicBezTo>
                  <a:cubicBezTo>
                    <a:pt x="168" y="48"/>
                    <a:pt x="185" y="38"/>
                    <a:pt x="190" y="27"/>
                  </a:cubicBezTo>
                  <a:cubicBezTo>
                    <a:pt x="193" y="21"/>
                    <a:pt x="193" y="12"/>
                    <a:pt x="183" y="1"/>
                  </a:cubicBezTo>
                  <a:cubicBezTo>
                    <a:pt x="182" y="0"/>
                    <a:pt x="180" y="0"/>
                    <a:pt x="178" y="0"/>
                  </a:cubicBezTo>
                  <a:cubicBezTo>
                    <a:pt x="177" y="1"/>
                    <a:pt x="176" y="2"/>
                    <a:pt x="176" y="4"/>
                  </a:cubicBezTo>
                  <a:cubicBezTo>
                    <a:pt x="176" y="10"/>
                    <a:pt x="174" y="15"/>
                    <a:pt x="171" y="19"/>
                  </a:cubicBezTo>
                  <a:cubicBezTo>
                    <a:pt x="163" y="26"/>
                    <a:pt x="148" y="28"/>
                    <a:pt x="130" y="28"/>
                  </a:cubicBezTo>
                  <a:cubicBezTo>
                    <a:pt x="122" y="23"/>
                    <a:pt x="112" y="20"/>
                    <a:pt x="100" y="20"/>
                  </a:cubicBezTo>
                  <a:cubicBezTo>
                    <a:pt x="88" y="20"/>
                    <a:pt x="78" y="23"/>
                    <a:pt x="70" y="28"/>
                  </a:cubicBezTo>
                  <a:cubicBezTo>
                    <a:pt x="52" y="28"/>
                    <a:pt x="37" y="26"/>
                    <a:pt x="29" y="19"/>
                  </a:cubicBezTo>
                  <a:cubicBezTo>
                    <a:pt x="26" y="15"/>
                    <a:pt x="24" y="10"/>
                    <a:pt x="24" y="4"/>
                  </a:cubicBezTo>
                  <a:cubicBezTo>
                    <a:pt x="24" y="2"/>
                    <a:pt x="23" y="1"/>
                    <a:pt x="22" y="0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7" y="12"/>
                    <a:pt x="7" y="21"/>
                    <a:pt x="10" y="27"/>
                  </a:cubicBezTo>
                  <a:cubicBezTo>
                    <a:pt x="15" y="38"/>
                    <a:pt x="32" y="48"/>
                    <a:pt x="52" y="53"/>
                  </a:cubicBezTo>
                  <a:cubicBezTo>
                    <a:pt x="51" y="56"/>
                    <a:pt x="50" y="60"/>
                    <a:pt x="49" y="63"/>
                  </a:cubicBezTo>
                  <a:cubicBezTo>
                    <a:pt x="47" y="63"/>
                    <a:pt x="45" y="62"/>
                    <a:pt x="43" y="61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3"/>
                    <a:pt x="20" y="54"/>
                    <a:pt x="15" y="57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6"/>
                    <a:pt x="0" y="69"/>
                    <a:pt x="0" y="72"/>
                  </a:cubicBezTo>
                  <a:cubicBezTo>
                    <a:pt x="0" y="75"/>
                    <a:pt x="2" y="78"/>
                    <a:pt x="4" y="80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9" y="96"/>
                    <a:pt x="32" y="97"/>
                    <a:pt x="34" y="97"/>
                  </a:cubicBezTo>
                  <a:cubicBezTo>
                    <a:pt x="38" y="97"/>
                    <a:pt x="42" y="95"/>
                    <a:pt x="44" y="92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8" y="88"/>
                    <a:pt x="48" y="88"/>
                    <a:pt x="49" y="87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0" y="90"/>
                    <a:pt x="50" y="92"/>
                    <a:pt x="50" y="93"/>
                  </a:cubicBezTo>
                  <a:cubicBezTo>
                    <a:pt x="50" y="93"/>
                    <a:pt x="50" y="93"/>
                    <a:pt x="51" y="93"/>
                  </a:cubicBezTo>
                  <a:cubicBezTo>
                    <a:pt x="53" y="101"/>
                    <a:pt x="57" y="106"/>
                    <a:pt x="57" y="106"/>
                  </a:cubicBezTo>
                  <a:cubicBezTo>
                    <a:pt x="59" y="109"/>
                    <a:pt x="60" y="114"/>
                    <a:pt x="60" y="117"/>
                  </a:cubicBezTo>
                  <a:cubicBezTo>
                    <a:pt x="59" y="118"/>
                    <a:pt x="56" y="132"/>
                    <a:pt x="56" y="149"/>
                  </a:cubicBezTo>
                  <a:cubicBezTo>
                    <a:pt x="56" y="150"/>
                    <a:pt x="56" y="150"/>
                    <a:pt x="56" y="151"/>
                  </a:cubicBezTo>
                  <a:cubicBezTo>
                    <a:pt x="49" y="147"/>
                    <a:pt x="42" y="143"/>
                    <a:pt x="38" y="137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8" y="150"/>
                    <a:pt x="46" y="156"/>
                    <a:pt x="57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1" y="171"/>
                    <a:pt x="44" y="176"/>
                    <a:pt x="40" y="181"/>
                  </a:cubicBezTo>
                  <a:cubicBezTo>
                    <a:pt x="46" y="187"/>
                    <a:pt x="46" y="187"/>
                    <a:pt x="46" y="187"/>
                  </a:cubicBezTo>
                  <a:cubicBezTo>
                    <a:pt x="50" y="182"/>
                    <a:pt x="57" y="177"/>
                    <a:pt x="65" y="174"/>
                  </a:cubicBezTo>
                  <a:cubicBezTo>
                    <a:pt x="67" y="183"/>
                    <a:pt x="74" y="188"/>
                    <a:pt x="84" y="188"/>
                  </a:cubicBezTo>
                  <a:cubicBezTo>
                    <a:pt x="94" y="188"/>
                    <a:pt x="105" y="183"/>
                    <a:pt x="110" y="175"/>
                  </a:cubicBezTo>
                  <a:cubicBezTo>
                    <a:pt x="116" y="175"/>
                    <a:pt x="121" y="173"/>
                    <a:pt x="125" y="171"/>
                  </a:cubicBezTo>
                  <a:cubicBezTo>
                    <a:pt x="138" y="174"/>
                    <a:pt x="148" y="180"/>
                    <a:pt x="154" y="187"/>
                  </a:cubicBezTo>
                  <a:cubicBezTo>
                    <a:pt x="160" y="181"/>
                    <a:pt x="160" y="181"/>
                    <a:pt x="160" y="181"/>
                  </a:cubicBezTo>
                  <a:cubicBezTo>
                    <a:pt x="156" y="176"/>
                    <a:pt x="149" y="171"/>
                    <a:pt x="141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43" y="160"/>
                    <a:pt x="143" y="160"/>
                    <a:pt x="143" y="160"/>
                  </a:cubicBezTo>
                  <a:cubicBezTo>
                    <a:pt x="154" y="156"/>
                    <a:pt x="162" y="150"/>
                    <a:pt x="168" y="143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58" y="143"/>
                    <a:pt x="151" y="147"/>
                    <a:pt x="144" y="151"/>
                  </a:cubicBezTo>
                  <a:cubicBezTo>
                    <a:pt x="144" y="150"/>
                    <a:pt x="144" y="150"/>
                    <a:pt x="144" y="149"/>
                  </a:cubicBezTo>
                  <a:cubicBezTo>
                    <a:pt x="144" y="132"/>
                    <a:pt x="141" y="118"/>
                    <a:pt x="140" y="117"/>
                  </a:cubicBezTo>
                  <a:cubicBezTo>
                    <a:pt x="140" y="114"/>
                    <a:pt x="141" y="109"/>
                    <a:pt x="143" y="106"/>
                  </a:cubicBezTo>
                  <a:cubicBezTo>
                    <a:pt x="143" y="106"/>
                    <a:pt x="147" y="101"/>
                    <a:pt x="149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2"/>
                    <a:pt x="150" y="90"/>
                    <a:pt x="151" y="89"/>
                  </a:cubicBezTo>
                  <a:cubicBezTo>
                    <a:pt x="151" y="89"/>
                    <a:pt x="151" y="89"/>
                    <a:pt x="151" y="88"/>
                  </a:cubicBezTo>
                  <a:cubicBezTo>
                    <a:pt x="151" y="88"/>
                    <a:pt x="151" y="88"/>
                    <a:pt x="151" y="87"/>
                  </a:cubicBezTo>
                  <a:cubicBezTo>
                    <a:pt x="152" y="88"/>
                    <a:pt x="152" y="88"/>
                    <a:pt x="153" y="89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5"/>
                    <a:pt x="162" y="97"/>
                    <a:pt x="166" y="97"/>
                  </a:cubicBezTo>
                  <a:cubicBezTo>
                    <a:pt x="168" y="97"/>
                    <a:pt x="171" y="96"/>
                    <a:pt x="173" y="95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78"/>
                    <a:pt x="200" y="75"/>
                    <a:pt x="200" y="72"/>
                  </a:cubicBezTo>
                  <a:cubicBezTo>
                    <a:pt x="200" y="69"/>
                    <a:pt x="198" y="66"/>
                    <a:pt x="196" y="64"/>
                  </a:cubicBezTo>
                  <a:close/>
                  <a:moveTo>
                    <a:pt x="48" y="78"/>
                  </a:moveTo>
                  <a:cubicBezTo>
                    <a:pt x="45" y="79"/>
                    <a:pt x="43" y="82"/>
                    <a:pt x="41" y="84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7" y="89"/>
                    <a:pt x="34" y="90"/>
                    <a:pt x="32" y="88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2"/>
                    <a:pt x="8" y="72"/>
                  </a:cubicBezTo>
                  <a:cubicBezTo>
                    <a:pt x="8" y="72"/>
                    <a:pt x="8" y="71"/>
                    <a:pt x="9" y="71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2" y="62"/>
                    <a:pt x="27" y="62"/>
                    <a:pt x="29" y="63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2" y="69"/>
                    <a:pt x="45" y="71"/>
                    <a:pt x="48" y="71"/>
                  </a:cubicBezTo>
                  <a:cubicBezTo>
                    <a:pt x="48" y="73"/>
                    <a:pt x="48" y="76"/>
                    <a:pt x="48" y="78"/>
                  </a:cubicBezTo>
                  <a:close/>
                  <a:moveTo>
                    <a:pt x="17" y="23"/>
                  </a:moveTo>
                  <a:cubicBezTo>
                    <a:pt x="16" y="20"/>
                    <a:pt x="16" y="17"/>
                    <a:pt x="17" y="14"/>
                  </a:cubicBezTo>
                  <a:cubicBezTo>
                    <a:pt x="19" y="18"/>
                    <a:pt x="21" y="21"/>
                    <a:pt x="24" y="24"/>
                  </a:cubicBezTo>
                  <a:cubicBezTo>
                    <a:pt x="32" y="32"/>
                    <a:pt x="46" y="35"/>
                    <a:pt x="62" y="36"/>
                  </a:cubicBezTo>
                  <a:cubicBezTo>
                    <a:pt x="59" y="39"/>
                    <a:pt x="57" y="42"/>
                    <a:pt x="55" y="46"/>
                  </a:cubicBezTo>
                  <a:cubicBezTo>
                    <a:pt x="36" y="41"/>
                    <a:pt x="21" y="32"/>
                    <a:pt x="17" y="23"/>
                  </a:cubicBezTo>
                  <a:close/>
                  <a:moveTo>
                    <a:pt x="59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8" y="91"/>
                    <a:pt x="58" y="89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7"/>
                    <a:pt x="57" y="85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7" y="84"/>
                    <a:pt x="68" y="85"/>
                    <a:pt x="68" y="86"/>
                  </a:cubicBezTo>
                  <a:cubicBezTo>
                    <a:pt x="68" y="89"/>
                    <a:pt x="65" y="92"/>
                    <a:pt x="62" y="92"/>
                  </a:cubicBezTo>
                  <a:lnTo>
                    <a:pt x="59" y="92"/>
                  </a:lnTo>
                  <a:close/>
                  <a:moveTo>
                    <a:pt x="84" y="180"/>
                  </a:moveTo>
                  <a:cubicBezTo>
                    <a:pt x="76" y="180"/>
                    <a:pt x="73" y="176"/>
                    <a:pt x="72" y="172"/>
                  </a:cubicBezTo>
                  <a:cubicBezTo>
                    <a:pt x="73" y="172"/>
                    <a:pt x="74" y="171"/>
                    <a:pt x="75" y="171"/>
                  </a:cubicBezTo>
                  <a:cubicBezTo>
                    <a:pt x="81" y="174"/>
                    <a:pt x="89" y="176"/>
                    <a:pt x="98" y="176"/>
                  </a:cubicBezTo>
                  <a:cubicBezTo>
                    <a:pt x="94" y="178"/>
                    <a:pt x="89" y="180"/>
                    <a:pt x="84" y="180"/>
                  </a:cubicBezTo>
                  <a:close/>
                  <a:moveTo>
                    <a:pt x="100" y="168"/>
                  </a:moveTo>
                  <a:cubicBezTo>
                    <a:pt x="89" y="168"/>
                    <a:pt x="79" y="165"/>
                    <a:pt x="72" y="161"/>
                  </a:cubicBezTo>
                  <a:cubicBezTo>
                    <a:pt x="73" y="158"/>
                    <a:pt x="74" y="153"/>
                    <a:pt x="77" y="148"/>
                  </a:cubicBezTo>
                  <a:cubicBezTo>
                    <a:pt x="77" y="147"/>
                    <a:pt x="78" y="147"/>
                    <a:pt x="78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82" y="140"/>
                    <a:pt x="91" y="136"/>
                    <a:pt x="100" y="136"/>
                  </a:cubicBezTo>
                  <a:cubicBezTo>
                    <a:pt x="109" y="136"/>
                    <a:pt x="118" y="140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7"/>
                    <a:pt x="123" y="147"/>
                    <a:pt x="123" y="148"/>
                  </a:cubicBezTo>
                  <a:cubicBezTo>
                    <a:pt x="126" y="154"/>
                    <a:pt x="127" y="158"/>
                    <a:pt x="128" y="161"/>
                  </a:cubicBezTo>
                  <a:cubicBezTo>
                    <a:pt x="121" y="165"/>
                    <a:pt x="111" y="168"/>
                    <a:pt x="100" y="168"/>
                  </a:cubicBezTo>
                  <a:close/>
                  <a:moveTo>
                    <a:pt x="144" y="84"/>
                  </a:moveTo>
                  <a:cubicBezTo>
                    <a:pt x="143" y="85"/>
                    <a:pt x="143" y="87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2" y="89"/>
                    <a:pt x="142" y="91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5" y="92"/>
                    <a:pt x="132" y="89"/>
                    <a:pt x="132" y="86"/>
                  </a:cubicBezTo>
                  <a:cubicBezTo>
                    <a:pt x="132" y="85"/>
                    <a:pt x="133" y="84"/>
                    <a:pt x="13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lose/>
                  <a:moveTo>
                    <a:pt x="134" y="76"/>
                  </a:moveTo>
                  <a:cubicBezTo>
                    <a:pt x="128" y="76"/>
                    <a:pt x="124" y="80"/>
                    <a:pt x="124" y="86"/>
                  </a:cubicBezTo>
                  <a:cubicBezTo>
                    <a:pt x="124" y="93"/>
                    <a:pt x="130" y="99"/>
                    <a:pt x="137" y="100"/>
                  </a:cubicBezTo>
                  <a:cubicBezTo>
                    <a:pt x="137" y="101"/>
                    <a:pt x="136" y="101"/>
                    <a:pt x="136" y="101"/>
                  </a:cubicBezTo>
                  <a:cubicBezTo>
                    <a:pt x="133" y="106"/>
                    <a:pt x="131" y="113"/>
                    <a:pt x="133" y="119"/>
                  </a:cubicBezTo>
                  <a:cubicBezTo>
                    <a:pt x="133" y="119"/>
                    <a:pt x="136" y="133"/>
                    <a:pt x="136" y="149"/>
                  </a:cubicBezTo>
                  <a:cubicBezTo>
                    <a:pt x="136" y="151"/>
                    <a:pt x="135" y="153"/>
                    <a:pt x="134" y="154"/>
                  </a:cubicBezTo>
                  <a:cubicBezTo>
                    <a:pt x="134" y="151"/>
                    <a:pt x="132" y="148"/>
                    <a:pt x="131" y="145"/>
                  </a:cubicBezTo>
                  <a:cubicBezTo>
                    <a:pt x="130" y="144"/>
                    <a:pt x="130" y="143"/>
                    <a:pt x="129" y="142"/>
                  </a:cubicBezTo>
                  <a:cubicBezTo>
                    <a:pt x="129" y="142"/>
                    <a:pt x="129" y="142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3" y="133"/>
                    <a:pt x="112" y="128"/>
                    <a:pt x="100" y="128"/>
                  </a:cubicBezTo>
                  <a:cubicBezTo>
                    <a:pt x="88" y="128"/>
                    <a:pt x="77" y="133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0" y="143"/>
                    <a:pt x="70" y="144"/>
                    <a:pt x="69" y="145"/>
                  </a:cubicBezTo>
                  <a:cubicBezTo>
                    <a:pt x="68" y="148"/>
                    <a:pt x="66" y="151"/>
                    <a:pt x="66" y="154"/>
                  </a:cubicBezTo>
                  <a:cubicBezTo>
                    <a:pt x="65" y="153"/>
                    <a:pt x="64" y="151"/>
                    <a:pt x="64" y="149"/>
                  </a:cubicBezTo>
                  <a:cubicBezTo>
                    <a:pt x="64" y="133"/>
                    <a:pt x="67" y="119"/>
                    <a:pt x="67" y="119"/>
                  </a:cubicBezTo>
                  <a:cubicBezTo>
                    <a:pt x="69" y="113"/>
                    <a:pt x="67" y="106"/>
                    <a:pt x="64" y="101"/>
                  </a:cubicBezTo>
                  <a:cubicBezTo>
                    <a:pt x="64" y="101"/>
                    <a:pt x="63" y="101"/>
                    <a:pt x="63" y="100"/>
                  </a:cubicBezTo>
                  <a:cubicBezTo>
                    <a:pt x="70" y="99"/>
                    <a:pt x="76" y="93"/>
                    <a:pt x="76" y="86"/>
                  </a:cubicBezTo>
                  <a:cubicBezTo>
                    <a:pt x="76" y="80"/>
                    <a:pt x="72" y="76"/>
                    <a:pt x="6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56"/>
                    <a:pt x="64" y="28"/>
                    <a:pt x="100" y="28"/>
                  </a:cubicBezTo>
                  <a:cubicBezTo>
                    <a:pt x="136" y="28"/>
                    <a:pt x="143" y="56"/>
                    <a:pt x="144" y="76"/>
                  </a:cubicBezTo>
                  <a:lnTo>
                    <a:pt x="134" y="76"/>
                  </a:lnTo>
                  <a:close/>
                  <a:moveTo>
                    <a:pt x="138" y="36"/>
                  </a:moveTo>
                  <a:cubicBezTo>
                    <a:pt x="154" y="35"/>
                    <a:pt x="168" y="32"/>
                    <a:pt x="176" y="24"/>
                  </a:cubicBezTo>
                  <a:cubicBezTo>
                    <a:pt x="179" y="21"/>
                    <a:pt x="181" y="18"/>
                    <a:pt x="183" y="14"/>
                  </a:cubicBezTo>
                  <a:cubicBezTo>
                    <a:pt x="184" y="17"/>
                    <a:pt x="184" y="20"/>
                    <a:pt x="183" y="23"/>
                  </a:cubicBezTo>
                  <a:cubicBezTo>
                    <a:pt x="179" y="32"/>
                    <a:pt x="164" y="41"/>
                    <a:pt x="145" y="46"/>
                  </a:cubicBezTo>
                  <a:cubicBezTo>
                    <a:pt x="143" y="42"/>
                    <a:pt x="141" y="39"/>
                    <a:pt x="138" y="36"/>
                  </a:cubicBezTo>
                  <a:close/>
                  <a:moveTo>
                    <a:pt x="191" y="73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6" y="90"/>
                    <a:pt x="163" y="89"/>
                    <a:pt x="162" y="87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7" y="82"/>
                    <a:pt x="155" y="79"/>
                    <a:pt x="152" y="78"/>
                  </a:cubicBezTo>
                  <a:cubicBezTo>
                    <a:pt x="152" y="76"/>
                    <a:pt x="152" y="73"/>
                    <a:pt x="152" y="71"/>
                  </a:cubicBezTo>
                  <a:cubicBezTo>
                    <a:pt x="155" y="71"/>
                    <a:pt x="158" y="69"/>
                    <a:pt x="161" y="68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2" y="63"/>
                    <a:pt x="173" y="62"/>
                    <a:pt x="175" y="62"/>
                  </a:cubicBezTo>
                  <a:cubicBezTo>
                    <a:pt x="177" y="62"/>
                    <a:pt x="179" y="63"/>
                    <a:pt x="180" y="64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2" y="71"/>
                    <a:pt x="192" y="72"/>
                    <a:pt x="192" y="72"/>
                  </a:cubicBezTo>
                  <a:cubicBezTo>
                    <a:pt x="192" y="72"/>
                    <a:pt x="192" y="73"/>
                    <a:pt x="191" y="73"/>
                  </a:cubicBezTo>
                  <a:close/>
                  <a:moveTo>
                    <a:pt x="77" y="49"/>
                  </a:moveTo>
                  <a:cubicBezTo>
                    <a:pt x="69" y="49"/>
                    <a:pt x="69" y="49"/>
                    <a:pt x="69" y="49"/>
                  </a:cubicBezTo>
                  <a:cubicBezTo>
                    <a:pt x="69" y="60"/>
                    <a:pt x="77" y="71"/>
                    <a:pt x="77" y="72"/>
                  </a:cubicBezTo>
                  <a:cubicBezTo>
                    <a:pt x="82" y="80"/>
                    <a:pt x="88" y="92"/>
                    <a:pt x="88" y="10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7" y="115"/>
                    <a:pt x="83" y="122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4" y="120"/>
                    <a:pt x="96" y="115"/>
                    <a:pt x="96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0"/>
                    <a:pt x="89" y="76"/>
                    <a:pt x="84" y="67"/>
                  </a:cubicBezTo>
                  <a:cubicBezTo>
                    <a:pt x="82" y="65"/>
                    <a:pt x="77" y="56"/>
                    <a:pt x="77" y="49"/>
                  </a:cubicBezTo>
                  <a:close/>
                  <a:moveTo>
                    <a:pt x="116" y="67"/>
                  </a:moveTo>
                  <a:cubicBezTo>
                    <a:pt x="110" y="76"/>
                    <a:pt x="104" y="90"/>
                    <a:pt x="104" y="100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4" y="115"/>
                    <a:pt x="106" y="120"/>
                    <a:pt x="110" y="126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3" y="115"/>
                    <a:pt x="112" y="113"/>
                    <a:pt x="112" y="112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92"/>
                    <a:pt x="118" y="80"/>
                    <a:pt x="123" y="72"/>
                  </a:cubicBezTo>
                  <a:cubicBezTo>
                    <a:pt x="123" y="71"/>
                    <a:pt x="131" y="60"/>
                    <a:pt x="131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58"/>
                    <a:pt x="116" y="67"/>
                    <a:pt x="116" y="67"/>
                  </a:cubicBezTo>
                  <a:close/>
                  <a:moveTo>
                    <a:pt x="104" y="152"/>
                  </a:moveTo>
                  <a:cubicBezTo>
                    <a:pt x="104" y="160"/>
                    <a:pt x="104" y="160"/>
                    <a:pt x="104" y="160"/>
                  </a:cubicBezTo>
                  <a:cubicBezTo>
                    <a:pt x="111" y="160"/>
                    <a:pt x="116" y="155"/>
                    <a:pt x="116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8" y="150"/>
                    <a:pt x="106" y="152"/>
                    <a:pt x="104" y="152"/>
                  </a:cubicBezTo>
                  <a:close/>
                  <a:moveTo>
                    <a:pt x="92" y="148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4" y="155"/>
                    <a:pt x="89" y="160"/>
                    <a:pt x="96" y="160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4" y="152"/>
                    <a:pt x="92" y="150"/>
                    <a:pt x="92" y="1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upa 24"/>
          <p:cNvGrpSpPr/>
          <p:nvPr/>
        </p:nvGrpSpPr>
        <p:grpSpPr>
          <a:xfrm>
            <a:off x="5368482" y="2744701"/>
            <a:ext cx="633413" cy="633413"/>
            <a:chOff x="3844481" y="2744700"/>
            <a:chExt cx="633413" cy="633413"/>
          </a:xfrm>
          <a:solidFill>
            <a:schemeClr val="tx2"/>
          </a:solidFill>
        </p:grpSpPr>
        <p:sp>
          <p:nvSpPr>
            <p:cNvPr id="282" name="Freeform 622"/>
            <p:cNvSpPr>
              <a:spLocks noEditPoints="1"/>
            </p:cNvSpPr>
            <p:nvPr/>
          </p:nvSpPr>
          <p:spPr bwMode="auto">
            <a:xfrm>
              <a:off x="3844481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684"/>
            <p:cNvSpPr>
              <a:spLocks noEditPoints="1"/>
            </p:cNvSpPr>
            <p:nvPr/>
          </p:nvSpPr>
          <p:spPr bwMode="auto">
            <a:xfrm>
              <a:off x="3964829" y="2855999"/>
              <a:ext cx="393621" cy="423482"/>
            </a:xfrm>
            <a:custGeom>
              <a:avLst/>
              <a:gdLst>
                <a:gd name="T0" fmla="*/ 166 w 184"/>
                <a:gd name="T1" fmla="*/ 29 h 198"/>
                <a:gd name="T2" fmla="*/ 92 w 184"/>
                <a:gd name="T3" fmla="*/ 6 h 198"/>
                <a:gd name="T4" fmla="*/ 56 w 184"/>
                <a:gd name="T5" fmla="*/ 8 h 198"/>
                <a:gd name="T6" fmla="*/ 0 w 184"/>
                <a:gd name="T7" fmla="*/ 70 h 198"/>
                <a:gd name="T8" fmla="*/ 35 w 184"/>
                <a:gd name="T9" fmla="*/ 106 h 198"/>
                <a:gd name="T10" fmla="*/ 48 w 184"/>
                <a:gd name="T11" fmla="*/ 122 h 198"/>
                <a:gd name="T12" fmla="*/ 54 w 184"/>
                <a:gd name="T13" fmla="*/ 131 h 198"/>
                <a:gd name="T14" fmla="*/ 66 w 184"/>
                <a:gd name="T15" fmla="*/ 143 h 198"/>
                <a:gd name="T16" fmla="*/ 69 w 184"/>
                <a:gd name="T17" fmla="*/ 149 h 198"/>
                <a:gd name="T18" fmla="*/ 70 w 184"/>
                <a:gd name="T19" fmla="*/ 155 h 198"/>
                <a:gd name="T20" fmla="*/ 68 w 184"/>
                <a:gd name="T21" fmla="*/ 167 h 198"/>
                <a:gd name="T22" fmla="*/ 57 w 184"/>
                <a:gd name="T23" fmla="*/ 190 h 198"/>
                <a:gd name="T24" fmla="*/ 65 w 184"/>
                <a:gd name="T25" fmla="*/ 192 h 198"/>
                <a:gd name="T26" fmla="*/ 78 w 184"/>
                <a:gd name="T27" fmla="*/ 156 h 198"/>
                <a:gd name="T28" fmla="*/ 77 w 184"/>
                <a:gd name="T29" fmla="*/ 149 h 198"/>
                <a:gd name="T30" fmla="*/ 74 w 184"/>
                <a:gd name="T31" fmla="*/ 141 h 198"/>
                <a:gd name="T32" fmla="*/ 64 w 184"/>
                <a:gd name="T33" fmla="*/ 130 h 198"/>
                <a:gd name="T34" fmla="*/ 53 w 184"/>
                <a:gd name="T35" fmla="*/ 114 h 198"/>
                <a:gd name="T36" fmla="*/ 55 w 184"/>
                <a:gd name="T37" fmla="*/ 112 h 198"/>
                <a:gd name="T38" fmla="*/ 60 w 184"/>
                <a:gd name="T39" fmla="*/ 118 h 198"/>
                <a:gd name="T40" fmla="*/ 75 w 184"/>
                <a:gd name="T41" fmla="*/ 129 h 198"/>
                <a:gd name="T42" fmla="*/ 83 w 184"/>
                <a:gd name="T43" fmla="*/ 110 h 198"/>
                <a:gd name="T44" fmla="*/ 104 w 184"/>
                <a:gd name="T45" fmla="*/ 135 h 198"/>
                <a:gd name="T46" fmla="*/ 132 w 184"/>
                <a:gd name="T47" fmla="*/ 108 h 198"/>
                <a:gd name="T48" fmla="*/ 112 w 184"/>
                <a:gd name="T49" fmla="*/ 148 h 198"/>
                <a:gd name="T50" fmla="*/ 108 w 184"/>
                <a:gd name="T51" fmla="*/ 160 h 198"/>
                <a:gd name="T52" fmla="*/ 107 w 184"/>
                <a:gd name="T53" fmla="*/ 169 h 198"/>
                <a:gd name="T54" fmla="*/ 123 w 184"/>
                <a:gd name="T55" fmla="*/ 192 h 198"/>
                <a:gd name="T56" fmla="*/ 118 w 184"/>
                <a:gd name="T57" fmla="*/ 176 h 198"/>
                <a:gd name="T58" fmla="*/ 115 w 184"/>
                <a:gd name="T59" fmla="*/ 165 h 198"/>
                <a:gd name="T60" fmla="*/ 119 w 184"/>
                <a:gd name="T61" fmla="*/ 151 h 198"/>
                <a:gd name="T62" fmla="*/ 143 w 184"/>
                <a:gd name="T63" fmla="*/ 103 h 198"/>
                <a:gd name="T64" fmla="*/ 180 w 184"/>
                <a:gd name="T65" fmla="*/ 61 h 198"/>
                <a:gd name="T66" fmla="*/ 66 w 184"/>
                <a:gd name="T67" fmla="*/ 113 h 198"/>
                <a:gd name="T68" fmla="*/ 62 w 184"/>
                <a:gd name="T69" fmla="*/ 108 h 198"/>
                <a:gd name="T70" fmla="*/ 110 w 184"/>
                <a:gd name="T71" fmla="*/ 117 h 198"/>
                <a:gd name="T72" fmla="*/ 110 w 184"/>
                <a:gd name="T73" fmla="*/ 117 h 198"/>
                <a:gd name="T74" fmla="*/ 143 w 184"/>
                <a:gd name="T75" fmla="*/ 94 h 198"/>
                <a:gd name="T76" fmla="*/ 114 w 184"/>
                <a:gd name="T77" fmla="*/ 100 h 198"/>
                <a:gd name="T78" fmla="*/ 92 w 184"/>
                <a:gd name="T79" fmla="*/ 104 h 198"/>
                <a:gd name="T80" fmla="*/ 78 w 184"/>
                <a:gd name="T81" fmla="*/ 101 h 198"/>
                <a:gd name="T82" fmla="*/ 50 w 184"/>
                <a:gd name="T83" fmla="*/ 104 h 198"/>
                <a:gd name="T84" fmla="*/ 26 w 184"/>
                <a:gd name="T85" fmla="*/ 100 h 198"/>
                <a:gd name="T86" fmla="*/ 15 w 184"/>
                <a:gd name="T87" fmla="*/ 79 h 198"/>
                <a:gd name="T88" fmla="*/ 18 w 184"/>
                <a:gd name="T89" fmla="*/ 55 h 198"/>
                <a:gd name="T90" fmla="*/ 39 w 184"/>
                <a:gd name="T91" fmla="*/ 32 h 198"/>
                <a:gd name="T92" fmla="*/ 64 w 184"/>
                <a:gd name="T93" fmla="*/ 14 h 198"/>
                <a:gd name="T94" fmla="*/ 84 w 184"/>
                <a:gd name="T95" fmla="*/ 12 h 198"/>
                <a:gd name="T96" fmla="*/ 108 w 184"/>
                <a:gd name="T97" fmla="*/ 8 h 198"/>
                <a:gd name="T98" fmla="*/ 146 w 184"/>
                <a:gd name="T99" fmla="*/ 24 h 198"/>
                <a:gd name="T100" fmla="*/ 168 w 184"/>
                <a:gd name="T101" fmla="*/ 42 h 198"/>
                <a:gd name="T102" fmla="*/ 172 w 184"/>
                <a:gd name="T103" fmla="*/ 62 h 198"/>
                <a:gd name="T104" fmla="*/ 173 w 184"/>
                <a:gd name="T105" fmla="*/ 78 h 198"/>
                <a:gd name="T106" fmla="*/ 44 w 184"/>
                <a:gd name="T107" fmla="*/ 52 h 198"/>
                <a:gd name="T108" fmla="*/ 48 w 184"/>
                <a:gd name="T109" fmla="*/ 60 h 198"/>
                <a:gd name="T110" fmla="*/ 52 w 184"/>
                <a:gd name="T111" fmla="*/ 52 h 198"/>
                <a:gd name="T112" fmla="*/ 84 w 184"/>
                <a:gd name="T113" fmla="*/ 32 h 198"/>
                <a:gd name="T114" fmla="*/ 103 w 184"/>
                <a:gd name="T115" fmla="*/ 33 h 198"/>
                <a:gd name="T116" fmla="*/ 52 w 184"/>
                <a:gd name="T117" fmla="*/ 87 h 198"/>
                <a:gd name="T118" fmla="*/ 101 w 184"/>
                <a:gd name="T119" fmla="*/ 52 h 198"/>
                <a:gd name="T120" fmla="*/ 76 w 184"/>
                <a:gd name="T121" fmla="*/ 191 h 198"/>
                <a:gd name="T122" fmla="*/ 98 w 184"/>
                <a:gd name="T123" fmla="*/ 190 h 198"/>
                <a:gd name="T124" fmla="*/ 104 w 184"/>
                <a:gd name="T125" fmla="*/ 1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198">
                  <a:moveTo>
                    <a:pt x="180" y="61"/>
                  </a:moveTo>
                  <a:cubicBezTo>
                    <a:pt x="180" y="57"/>
                    <a:pt x="178" y="52"/>
                    <a:pt x="174" y="49"/>
                  </a:cubicBezTo>
                  <a:cubicBezTo>
                    <a:pt x="175" y="47"/>
                    <a:pt x="176" y="44"/>
                    <a:pt x="176" y="42"/>
                  </a:cubicBezTo>
                  <a:cubicBezTo>
                    <a:pt x="176" y="36"/>
                    <a:pt x="172" y="30"/>
                    <a:pt x="166" y="29"/>
                  </a:cubicBezTo>
                  <a:cubicBezTo>
                    <a:pt x="162" y="22"/>
                    <a:pt x="156" y="17"/>
                    <a:pt x="148" y="16"/>
                  </a:cubicBezTo>
                  <a:cubicBezTo>
                    <a:pt x="143" y="10"/>
                    <a:pt x="134" y="6"/>
                    <a:pt x="127" y="9"/>
                  </a:cubicBezTo>
                  <a:cubicBezTo>
                    <a:pt x="122" y="3"/>
                    <a:pt x="115" y="0"/>
                    <a:pt x="108" y="0"/>
                  </a:cubicBezTo>
                  <a:cubicBezTo>
                    <a:pt x="102" y="0"/>
                    <a:pt x="96" y="2"/>
                    <a:pt x="92" y="6"/>
                  </a:cubicBezTo>
                  <a:cubicBezTo>
                    <a:pt x="89" y="5"/>
                    <a:pt x="86" y="4"/>
                    <a:pt x="83" y="4"/>
                  </a:cubicBezTo>
                  <a:cubicBezTo>
                    <a:pt x="80" y="1"/>
                    <a:pt x="76" y="0"/>
                    <a:pt x="72" y="0"/>
                  </a:cubicBezTo>
                  <a:cubicBezTo>
                    <a:pt x="66" y="0"/>
                    <a:pt x="61" y="3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46" y="8"/>
                    <a:pt x="37" y="15"/>
                    <a:pt x="33" y="24"/>
                  </a:cubicBezTo>
                  <a:cubicBezTo>
                    <a:pt x="20" y="23"/>
                    <a:pt x="8" y="34"/>
                    <a:pt x="8" y="48"/>
                  </a:cubicBezTo>
                  <a:cubicBezTo>
                    <a:pt x="8" y="50"/>
                    <a:pt x="8" y="52"/>
                    <a:pt x="9" y="55"/>
                  </a:cubicBezTo>
                  <a:cubicBezTo>
                    <a:pt x="3" y="58"/>
                    <a:pt x="0" y="63"/>
                    <a:pt x="0" y="70"/>
                  </a:cubicBezTo>
                  <a:cubicBezTo>
                    <a:pt x="0" y="76"/>
                    <a:pt x="3" y="82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ubicBezTo>
                    <a:pt x="8" y="100"/>
                    <a:pt x="16" y="108"/>
                    <a:pt x="26" y="108"/>
                  </a:cubicBezTo>
                  <a:cubicBezTo>
                    <a:pt x="29" y="108"/>
                    <a:pt x="32" y="107"/>
                    <a:pt x="35" y="106"/>
                  </a:cubicBezTo>
                  <a:cubicBezTo>
                    <a:pt x="37" y="108"/>
                    <a:pt x="40" y="110"/>
                    <a:pt x="43" y="111"/>
                  </a:cubicBezTo>
                  <a:cubicBezTo>
                    <a:pt x="44" y="112"/>
                    <a:pt x="44" y="113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8"/>
                    <a:pt x="47" y="120"/>
                    <a:pt x="48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1" y="127"/>
                    <a:pt x="52" y="129"/>
                    <a:pt x="54" y="131"/>
                  </a:cubicBezTo>
                  <a:cubicBezTo>
                    <a:pt x="55" y="133"/>
                    <a:pt x="57" y="134"/>
                    <a:pt x="58" y="136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5" y="143"/>
                    <a:pt x="66" y="143"/>
                    <a:pt x="66" y="143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8" y="147"/>
                    <a:pt x="68" y="147"/>
                    <a:pt x="69" y="148"/>
                  </a:cubicBezTo>
                  <a:cubicBezTo>
                    <a:pt x="69" y="148"/>
                    <a:pt x="69" y="149"/>
                    <a:pt x="69" y="149"/>
                  </a:cubicBezTo>
                  <a:cubicBezTo>
                    <a:pt x="69" y="149"/>
                    <a:pt x="69" y="150"/>
                    <a:pt x="69" y="150"/>
                  </a:cubicBezTo>
                  <a:cubicBezTo>
                    <a:pt x="69" y="150"/>
                    <a:pt x="69" y="151"/>
                    <a:pt x="70" y="151"/>
                  </a:cubicBezTo>
                  <a:cubicBezTo>
                    <a:pt x="70" y="152"/>
                    <a:pt x="70" y="152"/>
                    <a:pt x="70" y="153"/>
                  </a:cubicBezTo>
                  <a:cubicBezTo>
                    <a:pt x="70" y="153"/>
                    <a:pt x="70" y="154"/>
                    <a:pt x="70" y="155"/>
                  </a:cubicBezTo>
                  <a:cubicBezTo>
                    <a:pt x="70" y="155"/>
                    <a:pt x="70" y="156"/>
                    <a:pt x="70" y="156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8"/>
                    <a:pt x="70" y="158"/>
                    <a:pt x="70" y="159"/>
                  </a:cubicBezTo>
                  <a:cubicBezTo>
                    <a:pt x="69" y="162"/>
                    <a:pt x="68" y="165"/>
                    <a:pt x="68" y="167"/>
                  </a:cubicBezTo>
                  <a:cubicBezTo>
                    <a:pt x="52" y="172"/>
                    <a:pt x="38" y="181"/>
                    <a:pt x="28" y="194"/>
                  </a:cubicBezTo>
                  <a:cubicBezTo>
                    <a:pt x="35" y="198"/>
                    <a:pt x="35" y="198"/>
                    <a:pt x="35" y="198"/>
                  </a:cubicBezTo>
                  <a:cubicBezTo>
                    <a:pt x="42" y="189"/>
                    <a:pt x="52" y="181"/>
                    <a:pt x="64" y="177"/>
                  </a:cubicBezTo>
                  <a:cubicBezTo>
                    <a:pt x="62" y="182"/>
                    <a:pt x="60" y="186"/>
                    <a:pt x="57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5" y="193"/>
                    <a:pt x="65" y="192"/>
                  </a:cubicBezTo>
                  <a:cubicBezTo>
                    <a:pt x="72" y="182"/>
                    <a:pt x="76" y="170"/>
                    <a:pt x="78" y="160"/>
                  </a:cubicBezTo>
                  <a:cubicBezTo>
                    <a:pt x="78" y="160"/>
                    <a:pt x="78" y="160"/>
                    <a:pt x="78" y="159"/>
                  </a:cubicBezTo>
                  <a:cubicBezTo>
                    <a:pt x="78" y="159"/>
                    <a:pt x="78" y="158"/>
                    <a:pt x="78" y="157"/>
                  </a:cubicBezTo>
                  <a:cubicBezTo>
                    <a:pt x="78" y="157"/>
                    <a:pt x="78" y="157"/>
                    <a:pt x="78" y="156"/>
                  </a:cubicBezTo>
                  <a:cubicBezTo>
                    <a:pt x="78" y="155"/>
                    <a:pt x="78" y="154"/>
                    <a:pt x="78" y="153"/>
                  </a:cubicBezTo>
                  <a:cubicBezTo>
                    <a:pt x="78" y="153"/>
                    <a:pt x="78" y="153"/>
                    <a:pt x="78" y="152"/>
                  </a:cubicBezTo>
                  <a:cubicBezTo>
                    <a:pt x="78" y="151"/>
                    <a:pt x="77" y="151"/>
                    <a:pt x="77" y="150"/>
                  </a:cubicBezTo>
                  <a:cubicBezTo>
                    <a:pt x="77" y="150"/>
                    <a:pt x="77" y="150"/>
                    <a:pt x="77" y="149"/>
                  </a:cubicBezTo>
                  <a:cubicBezTo>
                    <a:pt x="77" y="149"/>
                    <a:pt x="77" y="149"/>
                    <a:pt x="77" y="148"/>
                  </a:cubicBezTo>
                  <a:cubicBezTo>
                    <a:pt x="77" y="148"/>
                    <a:pt x="77" y="146"/>
                    <a:pt x="76" y="145"/>
                  </a:cubicBezTo>
                  <a:cubicBezTo>
                    <a:pt x="76" y="144"/>
                    <a:pt x="75" y="143"/>
                    <a:pt x="74" y="142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1" y="137"/>
                    <a:pt x="71" y="137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2" y="129"/>
                    <a:pt x="61" y="127"/>
                    <a:pt x="60" y="126"/>
                  </a:cubicBezTo>
                  <a:cubicBezTo>
                    <a:pt x="58" y="124"/>
                    <a:pt x="57" y="122"/>
                    <a:pt x="56" y="121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7"/>
                    <a:pt x="53" y="115"/>
                    <a:pt x="53" y="114"/>
                  </a:cubicBezTo>
                  <a:cubicBezTo>
                    <a:pt x="52" y="113"/>
                    <a:pt x="52" y="113"/>
                    <a:pt x="52" y="112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3" y="112"/>
                    <a:pt x="53" y="112"/>
                    <a:pt x="54" y="112"/>
                  </a:cubicBezTo>
                  <a:cubicBezTo>
                    <a:pt x="54" y="112"/>
                    <a:pt x="55" y="112"/>
                    <a:pt x="55" y="112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8" y="116"/>
                    <a:pt x="58" y="117"/>
                    <a:pt x="59" y="117"/>
                  </a:cubicBezTo>
                  <a:cubicBezTo>
                    <a:pt x="59" y="117"/>
                    <a:pt x="59" y="117"/>
                    <a:pt x="5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1" y="120"/>
                    <a:pt x="62" y="121"/>
                    <a:pt x="64" y="122"/>
                  </a:cubicBezTo>
                  <a:cubicBezTo>
                    <a:pt x="65" y="123"/>
                    <a:pt x="67" y="124"/>
                    <a:pt x="68" y="125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7"/>
                    <a:pt x="73" y="128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1"/>
                    <a:pt x="79" y="131"/>
                    <a:pt x="80" y="131"/>
                  </a:cubicBezTo>
                  <a:cubicBezTo>
                    <a:pt x="82" y="130"/>
                    <a:pt x="83" y="129"/>
                    <a:pt x="83" y="127"/>
                  </a:cubicBezTo>
                  <a:cubicBezTo>
                    <a:pt x="83" y="121"/>
                    <a:pt x="83" y="115"/>
                    <a:pt x="83" y="110"/>
                  </a:cubicBezTo>
                  <a:cubicBezTo>
                    <a:pt x="86" y="111"/>
                    <a:pt x="89" y="112"/>
                    <a:pt x="92" y="112"/>
                  </a:cubicBezTo>
                  <a:cubicBezTo>
                    <a:pt x="95" y="112"/>
                    <a:pt x="99" y="111"/>
                    <a:pt x="102" y="109"/>
                  </a:cubicBezTo>
                  <a:cubicBezTo>
                    <a:pt x="101" y="117"/>
                    <a:pt x="101" y="126"/>
                    <a:pt x="101" y="132"/>
                  </a:cubicBezTo>
                  <a:cubicBezTo>
                    <a:pt x="101" y="133"/>
                    <a:pt x="102" y="135"/>
                    <a:pt x="104" y="135"/>
                  </a:cubicBezTo>
                  <a:cubicBezTo>
                    <a:pt x="106" y="136"/>
                    <a:pt x="108" y="135"/>
                    <a:pt x="109" y="134"/>
                  </a:cubicBezTo>
                  <a:cubicBezTo>
                    <a:pt x="111" y="129"/>
                    <a:pt x="114" y="126"/>
                    <a:pt x="117" y="122"/>
                  </a:cubicBezTo>
                  <a:cubicBezTo>
                    <a:pt x="120" y="118"/>
                    <a:pt x="123" y="113"/>
                    <a:pt x="126" y="108"/>
                  </a:cubicBezTo>
                  <a:cubicBezTo>
                    <a:pt x="128" y="108"/>
                    <a:pt x="130" y="108"/>
                    <a:pt x="132" y="108"/>
                  </a:cubicBezTo>
                  <a:cubicBezTo>
                    <a:pt x="131" y="109"/>
                    <a:pt x="131" y="110"/>
                    <a:pt x="130" y="111"/>
                  </a:cubicBezTo>
                  <a:cubicBezTo>
                    <a:pt x="128" y="116"/>
                    <a:pt x="125" y="122"/>
                    <a:pt x="123" y="126"/>
                  </a:cubicBezTo>
                  <a:cubicBezTo>
                    <a:pt x="120" y="131"/>
                    <a:pt x="117" y="136"/>
                    <a:pt x="115" y="141"/>
                  </a:cubicBezTo>
                  <a:cubicBezTo>
                    <a:pt x="114" y="144"/>
                    <a:pt x="113" y="146"/>
                    <a:pt x="112" y="148"/>
                  </a:cubicBezTo>
                  <a:cubicBezTo>
                    <a:pt x="111" y="150"/>
                    <a:pt x="111" y="151"/>
                    <a:pt x="110" y="153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9" y="156"/>
                    <a:pt x="108" y="158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8"/>
                    <a:pt x="107" y="169"/>
                    <a:pt x="107" y="169"/>
                  </a:cubicBezTo>
                  <a:cubicBezTo>
                    <a:pt x="110" y="180"/>
                    <a:pt x="114" y="186"/>
                    <a:pt x="118" y="192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7" y="190"/>
                    <a:pt x="127" y="190"/>
                    <a:pt x="127" y="190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2" y="184"/>
                    <a:pt x="120" y="180"/>
                    <a:pt x="118" y="176"/>
                  </a:cubicBezTo>
                  <a:cubicBezTo>
                    <a:pt x="131" y="181"/>
                    <a:pt x="142" y="188"/>
                    <a:pt x="149" y="198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146" y="181"/>
                    <a:pt x="131" y="171"/>
                    <a:pt x="115" y="16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0"/>
                    <a:pt x="116" y="159"/>
                    <a:pt x="117" y="157"/>
                  </a:cubicBezTo>
                  <a:cubicBezTo>
                    <a:pt x="117" y="157"/>
                    <a:pt x="117" y="156"/>
                    <a:pt x="118" y="155"/>
                  </a:cubicBezTo>
                  <a:cubicBezTo>
                    <a:pt x="118" y="154"/>
                    <a:pt x="119" y="153"/>
                    <a:pt x="119" y="151"/>
                  </a:cubicBezTo>
                  <a:cubicBezTo>
                    <a:pt x="120" y="149"/>
                    <a:pt x="121" y="147"/>
                    <a:pt x="122" y="144"/>
                  </a:cubicBezTo>
                  <a:cubicBezTo>
                    <a:pt x="124" y="140"/>
                    <a:pt x="127" y="135"/>
                    <a:pt x="130" y="130"/>
                  </a:cubicBezTo>
                  <a:cubicBezTo>
                    <a:pt x="132" y="125"/>
                    <a:pt x="135" y="120"/>
                    <a:pt x="137" y="114"/>
                  </a:cubicBezTo>
                  <a:cubicBezTo>
                    <a:pt x="139" y="110"/>
                    <a:pt x="141" y="106"/>
                    <a:pt x="143" y="103"/>
                  </a:cubicBezTo>
                  <a:cubicBezTo>
                    <a:pt x="146" y="103"/>
                    <a:pt x="149" y="104"/>
                    <a:pt x="152" y="104"/>
                  </a:cubicBezTo>
                  <a:cubicBezTo>
                    <a:pt x="165" y="104"/>
                    <a:pt x="176" y="96"/>
                    <a:pt x="179" y="84"/>
                  </a:cubicBezTo>
                  <a:cubicBezTo>
                    <a:pt x="182" y="81"/>
                    <a:pt x="184" y="76"/>
                    <a:pt x="184" y="72"/>
                  </a:cubicBezTo>
                  <a:cubicBezTo>
                    <a:pt x="184" y="68"/>
                    <a:pt x="183" y="64"/>
                    <a:pt x="180" y="61"/>
                  </a:cubicBezTo>
                  <a:close/>
                  <a:moveTo>
                    <a:pt x="74" y="119"/>
                  </a:moveTo>
                  <a:cubicBezTo>
                    <a:pt x="73" y="118"/>
                    <a:pt x="73" y="118"/>
                    <a:pt x="73" y="118"/>
                  </a:cubicBezTo>
                  <a:cubicBezTo>
                    <a:pt x="71" y="117"/>
                    <a:pt x="70" y="116"/>
                    <a:pt x="69" y="115"/>
                  </a:cubicBezTo>
                  <a:cubicBezTo>
                    <a:pt x="68" y="114"/>
                    <a:pt x="67" y="114"/>
                    <a:pt x="66" y="113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4" y="111"/>
                    <a:pt x="64" y="111"/>
                    <a:pt x="63" y="110"/>
                  </a:cubicBezTo>
                  <a:cubicBezTo>
                    <a:pt x="63" y="110"/>
                    <a:pt x="62" y="109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6" y="111"/>
                    <a:pt x="70" y="112"/>
                    <a:pt x="75" y="112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19"/>
                    <a:pt x="74" y="119"/>
                    <a:pt x="74" y="119"/>
                  </a:cubicBezTo>
                  <a:close/>
                  <a:moveTo>
                    <a:pt x="110" y="117"/>
                  </a:moveTo>
                  <a:cubicBezTo>
                    <a:pt x="110" y="118"/>
                    <a:pt x="110" y="118"/>
                    <a:pt x="109" y="119"/>
                  </a:cubicBezTo>
                  <a:cubicBezTo>
                    <a:pt x="109" y="115"/>
                    <a:pt x="109" y="111"/>
                    <a:pt x="110" y="107"/>
                  </a:cubicBezTo>
                  <a:cubicBezTo>
                    <a:pt x="112" y="108"/>
                    <a:pt x="114" y="108"/>
                    <a:pt x="117" y="108"/>
                  </a:cubicBezTo>
                  <a:cubicBezTo>
                    <a:pt x="115" y="111"/>
                    <a:pt x="113" y="114"/>
                    <a:pt x="110" y="117"/>
                  </a:cubicBezTo>
                  <a:close/>
                  <a:moveTo>
                    <a:pt x="173" y="78"/>
                  </a:moveTo>
                  <a:cubicBezTo>
                    <a:pt x="172" y="79"/>
                    <a:pt x="172" y="80"/>
                    <a:pt x="171" y="81"/>
                  </a:cubicBezTo>
                  <a:cubicBezTo>
                    <a:pt x="169" y="90"/>
                    <a:pt x="161" y="96"/>
                    <a:pt x="152" y="96"/>
                  </a:cubicBezTo>
                  <a:cubicBezTo>
                    <a:pt x="149" y="96"/>
                    <a:pt x="146" y="95"/>
                    <a:pt x="143" y="94"/>
                  </a:cubicBezTo>
                  <a:cubicBezTo>
                    <a:pt x="141" y="93"/>
                    <a:pt x="139" y="93"/>
                    <a:pt x="138" y="95"/>
                  </a:cubicBezTo>
                  <a:cubicBezTo>
                    <a:pt x="134" y="100"/>
                    <a:pt x="128" y="101"/>
                    <a:pt x="123" y="99"/>
                  </a:cubicBezTo>
                  <a:cubicBezTo>
                    <a:pt x="121" y="98"/>
                    <a:pt x="120" y="98"/>
                    <a:pt x="119" y="99"/>
                  </a:cubicBezTo>
                  <a:cubicBezTo>
                    <a:pt x="117" y="100"/>
                    <a:pt x="116" y="100"/>
                    <a:pt x="114" y="100"/>
                  </a:cubicBezTo>
                  <a:cubicBezTo>
                    <a:pt x="111" y="100"/>
                    <a:pt x="109" y="99"/>
                    <a:pt x="108" y="98"/>
                  </a:cubicBezTo>
                  <a:cubicBezTo>
                    <a:pt x="107" y="97"/>
                    <a:pt x="106" y="97"/>
                    <a:pt x="105" y="97"/>
                  </a:cubicBezTo>
                  <a:cubicBezTo>
                    <a:pt x="104" y="97"/>
                    <a:pt x="103" y="98"/>
                    <a:pt x="102" y="99"/>
                  </a:cubicBezTo>
                  <a:cubicBezTo>
                    <a:pt x="100" y="102"/>
                    <a:pt x="96" y="104"/>
                    <a:pt x="92" y="104"/>
                  </a:cubicBezTo>
                  <a:cubicBezTo>
                    <a:pt x="88" y="104"/>
                    <a:pt x="86" y="102"/>
                    <a:pt x="84" y="101"/>
                  </a:cubicBezTo>
                  <a:cubicBezTo>
                    <a:pt x="83" y="100"/>
                    <a:pt x="82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79" y="100"/>
                    <a:pt x="78" y="101"/>
                  </a:cubicBezTo>
                  <a:cubicBezTo>
                    <a:pt x="75" y="105"/>
                    <a:pt x="68" y="105"/>
                    <a:pt x="66" y="101"/>
                  </a:cubicBezTo>
                  <a:cubicBezTo>
                    <a:pt x="65" y="100"/>
                    <a:pt x="64" y="99"/>
                    <a:pt x="63" y="99"/>
                  </a:cubicBezTo>
                  <a:cubicBezTo>
                    <a:pt x="62" y="99"/>
                    <a:pt x="60" y="99"/>
                    <a:pt x="60" y="100"/>
                  </a:cubicBezTo>
                  <a:cubicBezTo>
                    <a:pt x="57" y="103"/>
                    <a:pt x="54" y="104"/>
                    <a:pt x="50" y="104"/>
                  </a:cubicBezTo>
                  <a:cubicBezTo>
                    <a:pt x="45" y="104"/>
                    <a:pt x="41" y="102"/>
                    <a:pt x="39" y="98"/>
                  </a:cubicBezTo>
                  <a:cubicBezTo>
                    <a:pt x="38" y="97"/>
                    <a:pt x="37" y="97"/>
                    <a:pt x="36" y="96"/>
                  </a:cubicBezTo>
                  <a:cubicBezTo>
                    <a:pt x="35" y="96"/>
                    <a:pt x="34" y="97"/>
                    <a:pt x="33" y="97"/>
                  </a:cubicBezTo>
                  <a:cubicBezTo>
                    <a:pt x="31" y="99"/>
                    <a:pt x="28" y="100"/>
                    <a:pt x="26" y="100"/>
                  </a:cubicBezTo>
                  <a:cubicBezTo>
                    <a:pt x="20" y="100"/>
                    <a:pt x="16" y="96"/>
                    <a:pt x="16" y="90"/>
                  </a:cubicBezTo>
                  <a:cubicBezTo>
                    <a:pt x="16" y="88"/>
                    <a:pt x="16" y="87"/>
                    <a:pt x="17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1"/>
                    <a:pt x="16" y="80"/>
                    <a:pt x="15" y="79"/>
                  </a:cubicBezTo>
                  <a:cubicBezTo>
                    <a:pt x="11" y="78"/>
                    <a:pt x="8" y="74"/>
                    <a:pt x="8" y="70"/>
                  </a:cubicBezTo>
                  <a:cubicBezTo>
                    <a:pt x="8" y="66"/>
                    <a:pt x="11" y="62"/>
                    <a:pt x="15" y="60"/>
                  </a:cubicBezTo>
                  <a:cubicBezTo>
                    <a:pt x="16" y="60"/>
                    <a:pt x="17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7" y="53"/>
                    <a:pt x="16" y="50"/>
                    <a:pt x="16" y="48"/>
                  </a:cubicBezTo>
                  <a:cubicBezTo>
                    <a:pt x="16" y="39"/>
                    <a:pt x="23" y="32"/>
                    <a:pt x="32" y="32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39" y="31"/>
                    <a:pt x="40" y="30"/>
                    <a:pt x="40" y="29"/>
                  </a:cubicBezTo>
                  <a:cubicBezTo>
                    <a:pt x="42" y="22"/>
                    <a:pt x="48" y="16"/>
                    <a:pt x="56" y="16"/>
                  </a:cubicBezTo>
                  <a:cubicBezTo>
                    <a:pt x="57" y="16"/>
                    <a:pt x="58" y="16"/>
                    <a:pt x="60" y="16"/>
                  </a:cubicBezTo>
                  <a:cubicBezTo>
                    <a:pt x="62" y="17"/>
                    <a:pt x="64" y="16"/>
                    <a:pt x="64" y="14"/>
                  </a:cubicBezTo>
                  <a:cubicBezTo>
                    <a:pt x="65" y="10"/>
                    <a:pt x="68" y="8"/>
                    <a:pt x="72" y="8"/>
                  </a:cubicBezTo>
                  <a:cubicBezTo>
                    <a:pt x="74" y="8"/>
                    <a:pt x="77" y="9"/>
                    <a:pt x="78" y="11"/>
                  </a:cubicBezTo>
                  <a:cubicBezTo>
                    <a:pt x="79" y="12"/>
                    <a:pt x="81" y="13"/>
                    <a:pt x="82" y="12"/>
                  </a:cubicBezTo>
                  <a:cubicBezTo>
                    <a:pt x="83" y="12"/>
                    <a:pt x="83" y="12"/>
                    <a:pt x="84" y="12"/>
                  </a:cubicBezTo>
                  <a:cubicBezTo>
                    <a:pt x="86" y="12"/>
                    <a:pt x="88" y="13"/>
                    <a:pt x="90" y="14"/>
                  </a:cubicBezTo>
                  <a:cubicBezTo>
                    <a:pt x="90" y="15"/>
                    <a:pt x="92" y="16"/>
                    <a:pt x="93" y="16"/>
                  </a:cubicBezTo>
                  <a:cubicBezTo>
                    <a:pt x="94" y="15"/>
                    <a:pt x="95" y="15"/>
                    <a:pt x="96" y="14"/>
                  </a:cubicBezTo>
                  <a:cubicBezTo>
                    <a:pt x="99" y="10"/>
                    <a:pt x="103" y="8"/>
                    <a:pt x="108" y="8"/>
                  </a:cubicBezTo>
                  <a:cubicBezTo>
                    <a:pt x="114" y="8"/>
                    <a:pt x="119" y="11"/>
                    <a:pt x="122" y="16"/>
                  </a:cubicBezTo>
                  <a:cubicBezTo>
                    <a:pt x="123" y="18"/>
                    <a:pt x="125" y="18"/>
                    <a:pt x="127" y="17"/>
                  </a:cubicBezTo>
                  <a:cubicBezTo>
                    <a:pt x="133" y="14"/>
                    <a:pt x="139" y="17"/>
                    <a:pt x="142" y="22"/>
                  </a:cubicBezTo>
                  <a:cubicBezTo>
                    <a:pt x="143" y="23"/>
                    <a:pt x="144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52" y="24"/>
                    <a:pt x="157" y="28"/>
                    <a:pt x="159" y="33"/>
                  </a:cubicBezTo>
                  <a:cubicBezTo>
                    <a:pt x="160" y="35"/>
                    <a:pt x="161" y="36"/>
                    <a:pt x="163" y="36"/>
                  </a:cubicBezTo>
                  <a:cubicBezTo>
                    <a:pt x="166" y="36"/>
                    <a:pt x="168" y="39"/>
                    <a:pt x="168" y="42"/>
                  </a:cubicBezTo>
                  <a:cubicBezTo>
                    <a:pt x="168" y="44"/>
                    <a:pt x="167" y="45"/>
                    <a:pt x="166" y="47"/>
                  </a:cubicBezTo>
                  <a:cubicBezTo>
                    <a:pt x="165" y="47"/>
                    <a:pt x="164" y="49"/>
                    <a:pt x="164" y="50"/>
                  </a:cubicBezTo>
                  <a:cubicBezTo>
                    <a:pt x="165" y="51"/>
                    <a:pt x="165" y="53"/>
                    <a:pt x="167" y="53"/>
                  </a:cubicBezTo>
                  <a:cubicBezTo>
                    <a:pt x="170" y="55"/>
                    <a:pt x="172" y="58"/>
                    <a:pt x="172" y="62"/>
                  </a:cubicBezTo>
                  <a:cubicBezTo>
                    <a:pt x="172" y="62"/>
                    <a:pt x="172" y="63"/>
                    <a:pt x="172" y="63"/>
                  </a:cubicBezTo>
                  <a:cubicBezTo>
                    <a:pt x="172" y="64"/>
                    <a:pt x="172" y="65"/>
                    <a:pt x="173" y="66"/>
                  </a:cubicBezTo>
                  <a:cubicBezTo>
                    <a:pt x="175" y="68"/>
                    <a:pt x="176" y="70"/>
                    <a:pt x="176" y="72"/>
                  </a:cubicBezTo>
                  <a:cubicBezTo>
                    <a:pt x="176" y="74"/>
                    <a:pt x="175" y="77"/>
                    <a:pt x="173" y="78"/>
                  </a:cubicBezTo>
                  <a:close/>
                  <a:moveTo>
                    <a:pt x="92" y="26"/>
                  </a:moveTo>
                  <a:cubicBezTo>
                    <a:pt x="86" y="23"/>
                    <a:pt x="78" y="24"/>
                    <a:pt x="73" y="29"/>
                  </a:cubicBezTo>
                  <a:cubicBezTo>
                    <a:pt x="71" y="28"/>
                    <a:pt x="70" y="28"/>
                    <a:pt x="68" y="28"/>
                  </a:cubicBezTo>
                  <a:cubicBezTo>
                    <a:pt x="55" y="28"/>
                    <a:pt x="44" y="39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4" y="54"/>
                    <a:pt x="26" y="62"/>
                    <a:pt x="24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66"/>
                    <a:pt x="40" y="60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0" y="60"/>
                    <a:pt x="51" y="60"/>
                    <a:pt x="51" y="59"/>
                  </a:cubicBezTo>
                  <a:cubicBezTo>
                    <a:pt x="52" y="58"/>
                    <a:pt x="53" y="56"/>
                    <a:pt x="52" y="55"/>
                  </a:cubicBezTo>
                  <a:cubicBezTo>
                    <a:pt x="52" y="54"/>
                    <a:pt x="52" y="53"/>
                    <a:pt x="52" y="52"/>
                  </a:cubicBezTo>
                  <a:cubicBezTo>
                    <a:pt x="52" y="43"/>
                    <a:pt x="59" y="36"/>
                    <a:pt x="68" y="36"/>
                  </a:cubicBezTo>
                  <a:cubicBezTo>
                    <a:pt x="70" y="36"/>
                    <a:pt x="71" y="36"/>
                    <a:pt x="73" y="37"/>
                  </a:cubicBezTo>
                  <a:cubicBezTo>
                    <a:pt x="75" y="37"/>
                    <a:pt x="76" y="37"/>
                    <a:pt x="77" y="35"/>
                  </a:cubicBezTo>
                  <a:cubicBezTo>
                    <a:pt x="79" y="33"/>
                    <a:pt x="81" y="32"/>
                    <a:pt x="84" y="32"/>
                  </a:cubicBezTo>
                  <a:cubicBezTo>
                    <a:pt x="86" y="32"/>
                    <a:pt x="88" y="33"/>
                    <a:pt x="89" y="34"/>
                  </a:cubicBezTo>
                  <a:cubicBezTo>
                    <a:pt x="91" y="35"/>
                    <a:pt x="93" y="35"/>
                    <a:pt x="95" y="34"/>
                  </a:cubicBezTo>
                  <a:cubicBezTo>
                    <a:pt x="96" y="33"/>
                    <a:pt x="98" y="32"/>
                    <a:pt x="100" y="32"/>
                  </a:cubicBezTo>
                  <a:cubicBezTo>
                    <a:pt x="101" y="32"/>
                    <a:pt x="102" y="32"/>
                    <a:pt x="103" y="3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1" y="23"/>
                    <a:pt x="96" y="24"/>
                    <a:pt x="92" y="26"/>
                  </a:cubicBezTo>
                  <a:close/>
                  <a:moveTo>
                    <a:pt x="81" y="60"/>
                  </a:moveTo>
                  <a:cubicBezTo>
                    <a:pt x="66" y="61"/>
                    <a:pt x="54" y="73"/>
                    <a:pt x="52" y="87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2" y="77"/>
                    <a:pt x="72" y="68"/>
                    <a:pt x="83" y="68"/>
                  </a:cubicBezTo>
                  <a:cubicBezTo>
                    <a:pt x="86" y="68"/>
                    <a:pt x="88" y="66"/>
                    <a:pt x="88" y="64"/>
                  </a:cubicBezTo>
                  <a:cubicBezTo>
                    <a:pt x="89" y="57"/>
                    <a:pt x="94" y="52"/>
                    <a:pt x="101" y="5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1" y="44"/>
                    <a:pt x="83" y="51"/>
                    <a:pt x="81" y="60"/>
                  </a:cubicBezTo>
                  <a:close/>
                  <a:moveTo>
                    <a:pt x="80" y="185"/>
                  </a:moveTo>
                  <a:cubicBezTo>
                    <a:pt x="78" y="186"/>
                    <a:pt x="77" y="188"/>
                    <a:pt x="76" y="191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4" y="193"/>
                    <a:pt x="84" y="192"/>
                    <a:pt x="84" y="192"/>
                  </a:cubicBezTo>
                  <a:cubicBezTo>
                    <a:pt x="85" y="191"/>
                    <a:pt x="85" y="191"/>
                    <a:pt x="86" y="190"/>
                  </a:cubicBezTo>
                  <a:cubicBezTo>
                    <a:pt x="89" y="187"/>
                    <a:pt x="95" y="187"/>
                    <a:pt x="98" y="190"/>
                  </a:cubicBezTo>
                  <a:cubicBezTo>
                    <a:pt x="99" y="191"/>
                    <a:pt x="99" y="191"/>
                    <a:pt x="100" y="192"/>
                  </a:cubicBezTo>
                  <a:cubicBezTo>
                    <a:pt x="100" y="192"/>
                    <a:pt x="100" y="193"/>
                    <a:pt x="100" y="193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7" y="188"/>
                    <a:pt x="106" y="186"/>
                    <a:pt x="104" y="185"/>
                  </a:cubicBezTo>
                  <a:cubicBezTo>
                    <a:pt x="97" y="179"/>
                    <a:pt x="87" y="179"/>
                    <a:pt x="80" y="1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upa 23"/>
          <p:cNvGrpSpPr/>
          <p:nvPr/>
        </p:nvGrpSpPr>
        <p:grpSpPr>
          <a:xfrm>
            <a:off x="6190108" y="2744701"/>
            <a:ext cx="633413" cy="633413"/>
            <a:chOff x="4666107" y="2744700"/>
            <a:chExt cx="633413" cy="633413"/>
          </a:xfrm>
          <a:solidFill>
            <a:schemeClr val="tx2"/>
          </a:solidFill>
        </p:grpSpPr>
        <p:sp>
          <p:nvSpPr>
            <p:cNvPr id="286" name="Freeform 626"/>
            <p:cNvSpPr>
              <a:spLocks noEditPoints="1"/>
            </p:cNvSpPr>
            <p:nvPr/>
          </p:nvSpPr>
          <p:spPr bwMode="auto">
            <a:xfrm>
              <a:off x="4666107" y="27447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685"/>
            <p:cNvSpPr>
              <a:spLocks noEditPoints="1"/>
            </p:cNvSpPr>
            <p:nvPr/>
          </p:nvSpPr>
          <p:spPr bwMode="auto">
            <a:xfrm>
              <a:off x="4766548" y="2920245"/>
              <a:ext cx="447008" cy="284131"/>
            </a:xfrm>
            <a:custGeom>
              <a:avLst/>
              <a:gdLst>
                <a:gd name="T0" fmla="*/ 208 w 209"/>
                <a:gd name="T1" fmla="*/ 66 h 133"/>
                <a:gd name="T2" fmla="*/ 206 w 209"/>
                <a:gd name="T3" fmla="*/ 57 h 133"/>
                <a:gd name="T4" fmla="*/ 136 w 209"/>
                <a:gd name="T5" fmla="*/ 26 h 133"/>
                <a:gd name="T6" fmla="*/ 123 w 209"/>
                <a:gd name="T7" fmla="*/ 0 h 133"/>
                <a:gd name="T8" fmla="*/ 97 w 209"/>
                <a:gd name="T9" fmla="*/ 30 h 133"/>
                <a:gd name="T10" fmla="*/ 60 w 209"/>
                <a:gd name="T11" fmla="*/ 17 h 133"/>
                <a:gd name="T12" fmla="*/ 53 w 209"/>
                <a:gd name="T13" fmla="*/ 23 h 133"/>
                <a:gd name="T14" fmla="*/ 59 w 209"/>
                <a:gd name="T15" fmla="*/ 43 h 133"/>
                <a:gd name="T16" fmla="*/ 32 w 209"/>
                <a:gd name="T17" fmla="*/ 53 h 133"/>
                <a:gd name="T18" fmla="*/ 24 w 209"/>
                <a:gd name="T19" fmla="*/ 39 h 133"/>
                <a:gd name="T20" fmla="*/ 3 w 209"/>
                <a:gd name="T21" fmla="*/ 26 h 133"/>
                <a:gd name="T22" fmla="*/ 12 w 209"/>
                <a:gd name="T23" fmla="*/ 66 h 133"/>
                <a:gd name="T24" fmla="*/ 3 w 209"/>
                <a:gd name="T25" fmla="*/ 106 h 133"/>
                <a:gd name="T26" fmla="*/ 22 w 209"/>
                <a:gd name="T27" fmla="*/ 95 h 133"/>
                <a:gd name="T28" fmla="*/ 31 w 209"/>
                <a:gd name="T29" fmla="*/ 80 h 133"/>
                <a:gd name="T30" fmla="*/ 58 w 209"/>
                <a:gd name="T31" fmla="*/ 96 h 133"/>
                <a:gd name="T32" fmla="*/ 51 w 209"/>
                <a:gd name="T33" fmla="*/ 115 h 133"/>
                <a:gd name="T34" fmla="*/ 74 w 209"/>
                <a:gd name="T35" fmla="*/ 105 h 133"/>
                <a:gd name="T36" fmla="*/ 110 w 209"/>
                <a:gd name="T37" fmla="*/ 125 h 133"/>
                <a:gd name="T38" fmla="*/ 115 w 209"/>
                <a:gd name="T39" fmla="*/ 133 h 133"/>
                <a:gd name="T40" fmla="*/ 131 w 209"/>
                <a:gd name="T41" fmla="*/ 122 h 133"/>
                <a:gd name="T42" fmla="*/ 207 w 209"/>
                <a:gd name="T43" fmla="*/ 76 h 133"/>
                <a:gd name="T44" fmla="*/ 204 w 209"/>
                <a:gd name="T45" fmla="*/ 70 h 133"/>
                <a:gd name="T46" fmla="*/ 204 w 209"/>
                <a:gd name="T47" fmla="*/ 70 h 133"/>
                <a:gd name="T48" fmla="*/ 199 w 209"/>
                <a:gd name="T49" fmla="*/ 64 h 133"/>
                <a:gd name="T50" fmla="*/ 193 w 209"/>
                <a:gd name="T51" fmla="*/ 68 h 133"/>
                <a:gd name="T52" fmla="*/ 192 w 209"/>
                <a:gd name="T53" fmla="*/ 68 h 133"/>
                <a:gd name="T54" fmla="*/ 188 w 209"/>
                <a:gd name="T55" fmla="*/ 70 h 133"/>
                <a:gd name="T56" fmla="*/ 188 w 209"/>
                <a:gd name="T57" fmla="*/ 78 h 133"/>
                <a:gd name="T58" fmla="*/ 173 w 209"/>
                <a:gd name="T59" fmla="*/ 102 h 133"/>
                <a:gd name="T60" fmla="*/ 129 w 209"/>
                <a:gd name="T61" fmla="*/ 114 h 133"/>
                <a:gd name="T62" fmla="*/ 119 w 209"/>
                <a:gd name="T63" fmla="*/ 122 h 133"/>
                <a:gd name="T64" fmla="*/ 115 w 209"/>
                <a:gd name="T65" fmla="*/ 112 h 133"/>
                <a:gd name="T66" fmla="*/ 73 w 209"/>
                <a:gd name="T67" fmla="*/ 96 h 133"/>
                <a:gd name="T68" fmla="*/ 63 w 209"/>
                <a:gd name="T69" fmla="*/ 103 h 133"/>
                <a:gd name="T70" fmla="*/ 66 w 209"/>
                <a:gd name="T71" fmla="*/ 94 h 133"/>
                <a:gd name="T72" fmla="*/ 37 w 209"/>
                <a:gd name="T73" fmla="*/ 74 h 133"/>
                <a:gd name="T74" fmla="*/ 22 w 209"/>
                <a:gd name="T75" fmla="*/ 79 h 133"/>
                <a:gd name="T76" fmla="*/ 13 w 209"/>
                <a:gd name="T77" fmla="*/ 94 h 133"/>
                <a:gd name="T78" fmla="*/ 13 w 209"/>
                <a:gd name="T79" fmla="*/ 38 h 133"/>
                <a:gd name="T80" fmla="*/ 23 w 209"/>
                <a:gd name="T81" fmla="*/ 54 h 133"/>
                <a:gd name="T82" fmla="*/ 38 w 209"/>
                <a:gd name="T83" fmla="*/ 61 h 133"/>
                <a:gd name="T84" fmla="*/ 66 w 209"/>
                <a:gd name="T85" fmla="*/ 47 h 133"/>
                <a:gd name="T86" fmla="*/ 65 w 209"/>
                <a:gd name="T87" fmla="*/ 30 h 133"/>
                <a:gd name="T88" fmla="*/ 81 w 209"/>
                <a:gd name="T89" fmla="*/ 44 h 133"/>
                <a:gd name="T90" fmla="*/ 102 w 209"/>
                <a:gd name="T91" fmla="*/ 37 h 133"/>
                <a:gd name="T92" fmla="*/ 129 w 209"/>
                <a:gd name="T93" fmla="*/ 31 h 133"/>
                <a:gd name="T94" fmla="*/ 173 w 209"/>
                <a:gd name="T95" fmla="*/ 43 h 133"/>
                <a:gd name="T96" fmla="*/ 199 w 209"/>
                <a:gd name="T97" fmla="*/ 64 h 133"/>
                <a:gd name="T98" fmla="*/ 149 w 209"/>
                <a:gd name="T99" fmla="*/ 62 h 133"/>
                <a:gd name="T100" fmla="*/ 181 w 209"/>
                <a:gd name="T101" fmla="*/ 62 h 133"/>
                <a:gd name="T102" fmla="*/ 165 w 209"/>
                <a:gd name="T103" fmla="*/ 70 h 133"/>
                <a:gd name="T104" fmla="*/ 165 w 209"/>
                <a:gd name="T105" fmla="*/ 54 h 133"/>
                <a:gd name="T106" fmla="*/ 165 w 209"/>
                <a:gd name="T107" fmla="*/ 70 h 133"/>
                <a:gd name="T108" fmla="*/ 135 w 209"/>
                <a:gd name="T109" fmla="*/ 49 h 133"/>
                <a:gd name="T110" fmla="*/ 57 w 209"/>
                <a:gd name="T111" fmla="*/ 62 h 133"/>
                <a:gd name="T112" fmla="*/ 134 w 209"/>
                <a:gd name="T113" fmla="*/ 70 h 133"/>
                <a:gd name="T114" fmla="*/ 159 w 209"/>
                <a:gd name="T115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133">
                  <a:moveTo>
                    <a:pt x="206" y="68"/>
                  </a:moveTo>
                  <a:cubicBezTo>
                    <a:pt x="208" y="66"/>
                    <a:pt x="208" y="66"/>
                    <a:pt x="208" y="66"/>
                  </a:cubicBezTo>
                  <a:cubicBezTo>
                    <a:pt x="209" y="65"/>
                    <a:pt x="209" y="63"/>
                    <a:pt x="209" y="62"/>
                  </a:cubicBezTo>
                  <a:cubicBezTo>
                    <a:pt x="208" y="60"/>
                    <a:pt x="207" y="59"/>
                    <a:pt x="206" y="57"/>
                  </a:cubicBezTo>
                  <a:cubicBezTo>
                    <a:pt x="206" y="57"/>
                    <a:pt x="193" y="43"/>
                    <a:pt x="176" y="36"/>
                  </a:cubicBezTo>
                  <a:cubicBezTo>
                    <a:pt x="165" y="31"/>
                    <a:pt x="150" y="28"/>
                    <a:pt x="136" y="26"/>
                  </a:cubicBezTo>
                  <a:cubicBezTo>
                    <a:pt x="134" y="17"/>
                    <a:pt x="128" y="5"/>
                    <a:pt x="128" y="4"/>
                  </a:cubicBezTo>
                  <a:cubicBezTo>
                    <a:pt x="127" y="1"/>
                    <a:pt x="124" y="0"/>
                    <a:pt x="123" y="0"/>
                  </a:cubicBezTo>
                  <a:cubicBezTo>
                    <a:pt x="121" y="0"/>
                    <a:pt x="119" y="1"/>
                    <a:pt x="118" y="4"/>
                  </a:cubicBezTo>
                  <a:cubicBezTo>
                    <a:pt x="118" y="4"/>
                    <a:pt x="111" y="19"/>
                    <a:pt x="97" y="30"/>
                  </a:cubicBezTo>
                  <a:cubicBezTo>
                    <a:pt x="92" y="32"/>
                    <a:pt x="87" y="33"/>
                    <a:pt x="81" y="35"/>
                  </a:cubicBezTo>
                  <a:cubicBezTo>
                    <a:pt x="72" y="24"/>
                    <a:pt x="61" y="17"/>
                    <a:pt x="60" y="17"/>
                  </a:cubicBezTo>
                  <a:cubicBezTo>
                    <a:pt x="57" y="14"/>
                    <a:pt x="54" y="16"/>
                    <a:pt x="54" y="17"/>
                  </a:cubicBezTo>
                  <a:cubicBezTo>
                    <a:pt x="53" y="17"/>
                    <a:pt x="51" y="19"/>
                    <a:pt x="53" y="23"/>
                  </a:cubicBezTo>
                  <a:cubicBezTo>
                    <a:pt x="55" y="28"/>
                    <a:pt x="59" y="37"/>
                    <a:pt x="59" y="40"/>
                  </a:cubicBezTo>
                  <a:cubicBezTo>
                    <a:pt x="59" y="41"/>
                    <a:pt x="59" y="42"/>
                    <a:pt x="59" y="43"/>
                  </a:cubicBezTo>
                  <a:cubicBezTo>
                    <a:pt x="45" y="49"/>
                    <a:pt x="35" y="53"/>
                    <a:pt x="34" y="53"/>
                  </a:cubicBezTo>
                  <a:cubicBezTo>
                    <a:pt x="34" y="54"/>
                    <a:pt x="33" y="53"/>
                    <a:pt x="32" y="53"/>
                  </a:cubicBezTo>
                  <a:cubicBezTo>
                    <a:pt x="31" y="53"/>
                    <a:pt x="31" y="52"/>
                    <a:pt x="30" y="51"/>
                  </a:cubicBezTo>
                  <a:cubicBezTo>
                    <a:pt x="30" y="51"/>
                    <a:pt x="28" y="45"/>
                    <a:pt x="24" y="39"/>
                  </a:cubicBezTo>
                  <a:cubicBezTo>
                    <a:pt x="18" y="30"/>
                    <a:pt x="11" y="26"/>
                    <a:pt x="11" y="26"/>
                  </a:cubicBezTo>
                  <a:cubicBezTo>
                    <a:pt x="6" y="24"/>
                    <a:pt x="4" y="25"/>
                    <a:pt x="3" y="26"/>
                  </a:cubicBezTo>
                  <a:cubicBezTo>
                    <a:pt x="1" y="27"/>
                    <a:pt x="0" y="30"/>
                    <a:pt x="2" y="35"/>
                  </a:cubicBezTo>
                  <a:cubicBezTo>
                    <a:pt x="5" y="40"/>
                    <a:pt x="12" y="56"/>
                    <a:pt x="12" y="66"/>
                  </a:cubicBezTo>
                  <a:cubicBezTo>
                    <a:pt x="12" y="78"/>
                    <a:pt x="2" y="97"/>
                    <a:pt x="2" y="97"/>
                  </a:cubicBezTo>
                  <a:cubicBezTo>
                    <a:pt x="0" y="102"/>
                    <a:pt x="1" y="105"/>
                    <a:pt x="3" y="106"/>
                  </a:cubicBezTo>
                  <a:cubicBezTo>
                    <a:pt x="4" y="107"/>
                    <a:pt x="6" y="109"/>
                    <a:pt x="11" y="106"/>
                  </a:cubicBezTo>
                  <a:cubicBezTo>
                    <a:pt x="11" y="106"/>
                    <a:pt x="16" y="103"/>
                    <a:pt x="22" y="95"/>
                  </a:cubicBezTo>
                  <a:cubicBezTo>
                    <a:pt x="27" y="89"/>
                    <a:pt x="30" y="82"/>
                    <a:pt x="30" y="82"/>
                  </a:cubicBezTo>
                  <a:cubicBezTo>
                    <a:pt x="30" y="81"/>
                    <a:pt x="31" y="81"/>
                    <a:pt x="31" y="80"/>
                  </a:cubicBezTo>
                  <a:cubicBezTo>
                    <a:pt x="32" y="80"/>
                    <a:pt x="33" y="80"/>
                    <a:pt x="33" y="81"/>
                  </a:cubicBezTo>
                  <a:cubicBezTo>
                    <a:pt x="33" y="81"/>
                    <a:pt x="43" y="88"/>
                    <a:pt x="58" y="96"/>
                  </a:cubicBezTo>
                  <a:cubicBezTo>
                    <a:pt x="56" y="100"/>
                    <a:pt x="53" y="105"/>
                    <a:pt x="51" y="109"/>
                  </a:cubicBezTo>
                  <a:cubicBezTo>
                    <a:pt x="49" y="112"/>
                    <a:pt x="50" y="114"/>
                    <a:pt x="51" y="115"/>
                  </a:cubicBezTo>
                  <a:cubicBezTo>
                    <a:pt x="51" y="116"/>
                    <a:pt x="53" y="118"/>
                    <a:pt x="57" y="116"/>
                  </a:cubicBezTo>
                  <a:cubicBezTo>
                    <a:pt x="57" y="116"/>
                    <a:pt x="65" y="112"/>
                    <a:pt x="74" y="105"/>
                  </a:cubicBezTo>
                  <a:cubicBezTo>
                    <a:pt x="87" y="112"/>
                    <a:pt x="100" y="116"/>
                    <a:pt x="111" y="119"/>
                  </a:cubicBezTo>
                  <a:cubicBezTo>
                    <a:pt x="111" y="122"/>
                    <a:pt x="110" y="124"/>
                    <a:pt x="110" y="125"/>
                  </a:cubicBezTo>
                  <a:cubicBezTo>
                    <a:pt x="109" y="129"/>
                    <a:pt x="111" y="131"/>
                    <a:pt x="112" y="132"/>
                  </a:cubicBezTo>
                  <a:cubicBezTo>
                    <a:pt x="112" y="132"/>
                    <a:pt x="114" y="133"/>
                    <a:pt x="115" y="133"/>
                  </a:cubicBezTo>
                  <a:cubicBezTo>
                    <a:pt x="116" y="133"/>
                    <a:pt x="117" y="133"/>
                    <a:pt x="118" y="132"/>
                  </a:cubicBezTo>
                  <a:cubicBezTo>
                    <a:pt x="119" y="132"/>
                    <a:pt x="126" y="128"/>
                    <a:pt x="131" y="122"/>
                  </a:cubicBezTo>
                  <a:cubicBezTo>
                    <a:pt x="147" y="122"/>
                    <a:pt x="164" y="117"/>
                    <a:pt x="177" y="109"/>
                  </a:cubicBezTo>
                  <a:cubicBezTo>
                    <a:pt x="192" y="100"/>
                    <a:pt x="203" y="86"/>
                    <a:pt x="207" y="76"/>
                  </a:cubicBezTo>
                  <a:cubicBezTo>
                    <a:pt x="208" y="74"/>
                    <a:pt x="208" y="73"/>
                    <a:pt x="207" y="72"/>
                  </a:cubicBezTo>
                  <a:cubicBezTo>
                    <a:pt x="206" y="71"/>
                    <a:pt x="205" y="70"/>
                    <a:pt x="204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5" y="69"/>
                    <a:pt x="206" y="68"/>
                  </a:cubicBezTo>
                  <a:close/>
                  <a:moveTo>
                    <a:pt x="199" y="64"/>
                  </a:moveTo>
                  <a:cubicBezTo>
                    <a:pt x="197" y="65"/>
                    <a:pt x="196" y="66"/>
                    <a:pt x="195" y="66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3" y="68"/>
                    <a:pt x="192" y="68"/>
                    <a:pt x="192" y="68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192" y="68"/>
                    <a:pt x="191" y="68"/>
                    <a:pt x="191" y="69"/>
                  </a:cubicBezTo>
                  <a:cubicBezTo>
                    <a:pt x="189" y="70"/>
                    <a:pt x="188" y="70"/>
                    <a:pt x="188" y="70"/>
                  </a:cubicBezTo>
                  <a:cubicBezTo>
                    <a:pt x="185" y="70"/>
                    <a:pt x="184" y="72"/>
                    <a:pt x="184" y="74"/>
                  </a:cubicBezTo>
                  <a:cubicBezTo>
                    <a:pt x="184" y="76"/>
                    <a:pt x="185" y="78"/>
                    <a:pt x="188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2" y="86"/>
                    <a:pt x="184" y="96"/>
                    <a:pt x="173" y="102"/>
                  </a:cubicBezTo>
                  <a:cubicBezTo>
                    <a:pt x="161" y="109"/>
                    <a:pt x="145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7" y="114"/>
                    <a:pt x="126" y="115"/>
                    <a:pt x="125" y="116"/>
                  </a:cubicBezTo>
                  <a:cubicBezTo>
                    <a:pt x="124" y="118"/>
                    <a:pt x="121" y="121"/>
                    <a:pt x="119" y="122"/>
                  </a:cubicBezTo>
                  <a:cubicBezTo>
                    <a:pt x="119" y="120"/>
                    <a:pt x="119" y="117"/>
                    <a:pt x="118" y="115"/>
                  </a:cubicBezTo>
                  <a:cubicBezTo>
                    <a:pt x="117" y="113"/>
                    <a:pt x="116" y="112"/>
                    <a:pt x="115" y="112"/>
                  </a:cubicBezTo>
                  <a:cubicBezTo>
                    <a:pt x="103" y="109"/>
                    <a:pt x="90" y="104"/>
                    <a:pt x="75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2" y="96"/>
                    <a:pt x="71" y="96"/>
                    <a:pt x="70" y="97"/>
                  </a:cubicBezTo>
                  <a:cubicBezTo>
                    <a:pt x="68" y="99"/>
                    <a:pt x="66" y="101"/>
                    <a:pt x="63" y="103"/>
                  </a:cubicBezTo>
                  <a:cubicBezTo>
                    <a:pt x="65" y="100"/>
                    <a:pt x="66" y="97"/>
                    <a:pt x="66" y="95"/>
                  </a:cubicBezTo>
                  <a:cubicBezTo>
                    <a:pt x="66" y="95"/>
                    <a:pt x="66" y="94"/>
                    <a:pt x="66" y="94"/>
                  </a:cubicBezTo>
                  <a:cubicBezTo>
                    <a:pt x="66" y="93"/>
                    <a:pt x="65" y="91"/>
                    <a:pt x="64" y="90"/>
                  </a:cubicBezTo>
                  <a:cubicBezTo>
                    <a:pt x="49" y="82"/>
                    <a:pt x="38" y="74"/>
                    <a:pt x="37" y="74"/>
                  </a:cubicBezTo>
                  <a:cubicBezTo>
                    <a:pt x="35" y="72"/>
                    <a:pt x="32" y="72"/>
                    <a:pt x="29" y="73"/>
                  </a:cubicBezTo>
                  <a:cubicBezTo>
                    <a:pt x="26" y="74"/>
                    <a:pt x="24" y="76"/>
                    <a:pt x="22" y="79"/>
                  </a:cubicBezTo>
                  <a:cubicBezTo>
                    <a:pt x="22" y="79"/>
                    <a:pt x="20" y="85"/>
                    <a:pt x="16" y="91"/>
                  </a:cubicBezTo>
                  <a:cubicBezTo>
                    <a:pt x="15" y="92"/>
                    <a:pt x="14" y="93"/>
                    <a:pt x="13" y="94"/>
                  </a:cubicBezTo>
                  <a:cubicBezTo>
                    <a:pt x="16" y="87"/>
                    <a:pt x="20" y="75"/>
                    <a:pt x="20" y="66"/>
                  </a:cubicBezTo>
                  <a:cubicBezTo>
                    <a:pt x="20" y="57"/>
                    <a:pt x="16" y="46"/>
                    <a:pt x="13" y="38"/>
                  </a:cubicBezTo>
                  <a:cubicBezTo>
                    <a:pt x="14" y="40"/>
                    <a:pt x="16" y="42"/>
                    <a:pt x="17" y="44"/>
                  </a:cubicBezTo>
                  <a:cubicBezTo>
                    <a:pt x="21" y="49"/>
                    <a:pt x="23" y="54"/>
                    <a:pt x="23" y="54"/>
                  </a:cubicBezTo>
                  <a:cubicBezTo>
                    <a:pt x="24" y="57"/>
                    <a:pt x="27" y="60"/>
                    <a:pt x="29" y="61"/>
                  </a:cubicBezTo>
                  <a:cubicBezTo>
                    <a:pt x="32" y="62"/>
                    <a:pt x="35" y="62"/>
                    <a:pt x="38" y="61"/>
                  </a:cubicBezTo>
                  <a:cubicBezTo>
                    <a:pt x="38" y="60"/>
                    <a:pt x="49" y="55"/>
                    <a:pt x="64" y="50"/>
                  </a:cubicBezTo>
                  <a:cubicBezTo>
                    <a:pt x="65" y="49"/>
                    <a:pt x="66" y="48"/>
                    <a:pt x="66" y="47"/>
                  </a:cubicBezTo>
                  <a:cubicBezTo>
                    <a:pt x="67" y="44"/>
                    <a:pt x="67" y="42"/>
                    <a:pt x="67" y="40"/>
                  </a:cubicBezTo>
                  <a:cubicBezTo>
                    <a:pt x="67" y="37"/>
                    <a:pt x="66" y="34"/>
                    <a:pt x="65" y="30"/>
                  </a:cubicBezTo>
                  <a:cubicBezTo>
                    <a:pt x="68" y="33"/>
                    <a:pt x="72" y="37"/>
                    <a:pt x="76" y="42"/>
                  </a:cubicBezTo>
                  <a:cubicBezTo>
                    <a:pt x="77" y="44"/>
                    <a:pt x="79" y="44"/>
                    <a:pt x="81" y="44"/>
                  </a:cubicBezTo>
                  <a:cubicBezTo>
                    <a:pt x="88" y="41"/>
                    <a:pt x="94" y="39"/>
                    <a:pt x="100" y="38"/>
                  </a:cubicBezTo>
                  <a:cubicBezTo>
                    <a:pt x="101" y="38"/>
                    <a:pt x="101" y="38"/>
                    <a:pt x="102" y="37"/>
                  </a:cubicBezTo>
                  <a:cubicBezTo>
                    <a:pt x="112" y="29"/>
                    <a:pt x="119" y="18"/>
                    <a:pt x="123" y="12"/>
                  </a:cubicBezTo>
                  <a:cubicBezTo>
                    <a:pt x="125" y="17"/>
                    <a:pt x="128" y="25"/>
                    <a:pt x="129" y="31"/>
                  </a:cubicBezTo>
                  <a:cubicBezTo>
                    <a:pt x="129" y="33"/>
                    <a:pt x="131" y="34"/>
                    <a:pt x="132" y="34"/>
                  </a:cubicBezTo>
                  <a:cubicBezTo>
                    <a:pt x="146" y="35"/>
                    <a:pt x="162" y="38"/>
                    <a:pt x="173" y="43"/>
                  </a:cubicBezTo>
                  <a:cubicBezTo>
                    <a:pt x="187" y="49"/>
                    <a:pt x="198" y="61"/>
                    <a:pt x="200" y="62"/>
                  </a:cubicBezTo>
                  <a:cubicBezTo>
                    <a:pt x="200" y="63"/>
                    <a:pt x="199" y="63"/>
                    <a:pt x="199" y="64"/>
                  </a:cubicBezTo>
                  <a:close/>
                  <a:moveTo>
                    <a:pt x="165" y="46"/>
                  </a:moveTo>
                  <a:cubicBezTo>
                    <a:pt x="156" y="46"/>
                    <a:pt x="149" y="53"/>
                    <a:pt x="149" y="62"/>
                  </a:cubicBezTo>
                  <a:cubicBezTo>
                    <a:pt x="149" y="71"/>
                    <a:pt x="156" y="78"/>
                    <a:pt x="165" y="78"/>
                  </a:cubicBezTo>
                  <a:cubicBezTo>
                    <a:pt x="174" y="78"/>
                    <a:pt x="181" y="71"/>
                    <a:pt x="181" y="62"/>
                  </a:cubicBezTo>
                  <a:cubicBezTo>
                    <a:pt x="181" y="53"/>
                    <a:pt x="174" y="46"/>
                    <a:pt x="165" y="46"/>
                  </a:cubicBezTo>
                  <a:close/>
                  <a:moveTo>
                    <a:pt x="165" y="70"/>
                  </a:moveTo>
                  <a:cubicBezTo>
                    <a:pt x="161" y="70"/>
                    <a:pt x="157" y="66"/>
                    <a:pt x="157" y="62"/>
                  </a:cubicBezTo>
                  <a:cubicBezTo>
                    <a:pt x="157" y="58"/>
                    <a:pt x="161" y="54"/>
                    <a:pt x="165" y="54"/>
                  </a:cubicBezTo>
                  <a:cubicBezTo>
                    <a:pt x="169" y="54"/>
                    <a:pt x="173" y="58"/>
                    <a:pt x="173" y="62"/>
                  </a:cubicBezTo>
                  <a:cubicBezTo>
                    <a:pt x="173" y="66"/>
                    <a:pt x="169" y="70"/>
                    <a:pt x="165" y="70"/>
                  </a:cubicBezTo>
                  <a:close/>
                  <a:moveTo>
                    <a:pt x="143" y="52"/>
                  </a:moveTo>
                  <a:cubicBezTo>
                    <a:pt x="135" y="49"/>
                    <a:pt x="135" y="49"/>
                    <a:pt x="135" y="49"/>
                  </a:cubicBezTo>
                  <a:cubicBezTo>
                    <a:pt x="134" y="53"/>
                    <a:pt x="133" y="58"/>
                    <a:pt x="133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6" y="81"/>
                    <a:pt x="144" y="91"/>
                    <a:pt x="156" y="9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44" y="82"/>
                    <a:pt x="137" y="66"/>
                    <a:pt x="143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5368482" y="3773717"/>
            <a:ext cx="633413" cy="633413"/>
            <a:chOff x="3844481" y="3773716"/>
            <a:chExt cx="633413" cy="633413"/>
          </a:xfrm>
          <a:solidFill>
            <a:schemeClr val="tx2"/>
          </a:solidFill>
        </p:grpSpPr>
        <p:sp>
          <p:nvSpPr>
            <p:cNvPr id="319" name="Freeform 576"/>
            <p:cNvSpPr>
              <a:spLocks noEditPoints="1"/>
            </p:cNvSpPr>
            <p:nvPr/>
          </p:nvSpPr>
          <p:spPr bwMode="auto">
            <a:xfrm>
              <a:off x="3844481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674"/>
            <p:cNvSpPr>
              <a:spLocks noEditPoints="1"/>
            </p:cNvSpPr>
            <p:nvPr/>
          </p:nvSpPr>
          <p:spPr bwMode="auto">
            <a:xfrm>
              <a:off x="3990166" y="3927545"/>
              <a:ext cx="342043" cy="342043"/>
            </a:xfrm>
            <a:custGeom>
              <a:avLst/>
              <a:gdLst>
                <a:gd name="T0" fmla="*/ 80 w 160"/>
                <a:gd name="T1" fmla="*/ 13 h 160"/>
                <a:gd name="T2" fmla="*/ 0 w 160"/>
                <a:gd name="T3" fmla="*/ 47 h 160"/>
                <a:gd name="T4" fmla="*/ 80 w 160"/>
                <a:gd name="T5" fmla="*/ 160 h 160"/>
                <a:gd name="T6" fmla="*/ 160 w 160"/>
                <a:gd name="T7" fmla="*/ 47 h 160"/>
                <a:gd name="T8" fmla="*/ 80 w 160"/>
                <a:gd name="T9" fmla="*/ 151 h 160"/>
                <a:gd name="T10" fmla="*/ 47 w 160"/>
                <a:gd name="T11" fmla="*/ 8 h 160"/>
                <a:gd name="T12" fmla="*/ 83 w 160"/>
                <a:gd name="T13" fmla="*/ 21 h 160"/>
                <a:gd name="T14" fmla="*/ 152 w 160"/>
                <a:gd name="T15" fmla="*/ 47 h 160"/>
                <a:gd name="T16" fmla="*/ 130 w 160"/>
                <a:gd name="T17" fmla="*/ 69 h 160"/>
                <a:gd name="T18" fmla="*/ 114 w 160"/>
                <a:gd name="T19" fmla="*/ 38 h 160"/>
                <a:gd name="T20" fmla="*/ 108 w 160"/>
                <a:gd name="T21" fmla="*/ 37 h 160"/>
                <a:gd name="T22" fmla="*/ 100 w 160"/>
                <a:gd name="T23" fmla="*/ 32 h 160"/>
                <a:gd name="T24" fmla="*/ 64 w 160"/>
                <a:gd name="T25" fmla="*/ 28 h 160"/>
                <a:gd name="T26" fmla="*/ 60 w 160"/>
                <a:gd name="T27" fmla="*/ 41 h 160"/>
                <a:gd name="T28" fmla="*/ 49 w 160"/>
                <a:gd name="T29" fmla="*/ 36 h 160"/>
                <a:gd name="T30" fmla="*/ 30 w 160"/>
                <a:gd name="T31" fmla="*/ 66 h 160"/>
                <a:gd name="T32" fmla="*/ 40 w 160"/>
                <a:gd name="T33" fmla="*/ 76 h 160"/>
                <a:gd name="T34" fmla="*/ 30 w 160"/>
                <a:gd name="T35" fmla="*/ 86 h 160"/>
                <a:gd name="T36" fmla="*/ 49 w 160"/>
                <a:gd name="T37" fmla="*/ 116 h 160"/>
                <a:gd name="T38" fmla="*/ 60 w 160"/>
                <a:gd name="T39" fmla="*/ 111 h 160"/>
                <a:gd name="T40" fmla="*/ 64 w 160"/>
                <a:gd name="T41" fmla="*/ 124 h 160"/>
                <a:gd name="T42" fmla="*/ 100 w 160"/>
                <a:gd name="T43" fmla="*/ 120 h 160"/>
                <a:gd name="T44" fmla="*/ 108 w 160"/>
                <a:gd name="T45" fmla="*/ 115 h 160"/>
                <a:gd name="T46" fmla="*/ 114 w 160"/>
                <a:gd name="T47" fmla="*/ 114 h 160"/>
                <a:gd name="T48" fmla="*/ 130 w 160"/>
                <a:gd name="T49" fmla="*/ 83 h 160"/>
                <a:gd name="T50" fmla="*/ 120 w 160"/>
                <a:gd name="T51" fmla="*/ 76 h 160"/>
                <a:gd name="T52" fmla="*/ 130 w 160"/>
                <a:gd name="T53" fmla="*/ 69 h 160"/>
                <a:gd name="T54" fmla="*/ 108 w 160"/>
                <a:gd name="T55" fmla="*/ 76 h 160"/>
                <a:gd name="T56" fmla="*/ 121 w 160"/>
                <a:gd name="T57" fmla="*/ 86 h 160"/>
                <a:gd name="T58" fmla="*/ 98 w 160"/>
                <a:gd name="T59" fmla="*/ 100 h 160"/>
                <a:gd name="T60" fmla="*/ 92 w 160"/>
                <a:gd name="T61" fmla="*/ 104 h 160"/>
                <a:gd name="T62" fmla="*/ 68 w 160"/>
                <a:gd name="T63" fmla="*/ 116 h 160"/>
                <a:gd name="T64" fmla="*/ 66 w 160"/>
                <a:gd name="T65" fmla="*/ 100 h 160"/>
                <a:gd name="T66" fmla="*/ 51 w 160"/>
                <a:gd name="T67" fmla="*/ 106 h 160"/>
                <a:gd name="T68" fmla="*/ 50 w 160"/>
                <a:gd name="T69" fmla="*/ 79 h 160"/>
                <a:gd name="T70" fmla="*/ 50 w 160"/>
                <a:gd name="T71" fmla="*/ 73 h 160"/>
                <a:gd name="T72" fmla="*/ 51 w 160"/>
                <a:gd name="T73" fmla="*/ 46 h 160"/>
                <a:gd name="T74" fmla="*/ 66 w 160"/>
                <a:gd name="T75" fmla="*/ 52 h 160"/>
                <a:gd name="T76" fmla="*/ 68 w 160"/>
                <a:gd name="T77" fmla="*/ 36 h 160"/>
                <a:gd name="T78" fmla="*/ 92 w 160"/>
                <a:gd name="T79" fmla="*/ 48 h 160"/>
                <a:gd name="T80" fmla="*/ 98 w 160"/>
                <a:gd name="T81" fmla="*/ 52 h 160"/>
                <a:gd name="T82" fmla="*/ 121 w 160"/>
                <a:gd name="T83" fmla="*/ 66 h 160"/>
                <a:gd name="T84" fmla="*/ 84 w 160"/>
                <a:gd name="T85" fmla="*/ 56 h 160"/>
                <a:gd name="T86" fmla="*/ 76 w 160"/>
                <a:gd name="T87" fmla="*/ 72 h 160"/>
                <a:gd name="T88" fmla="*/ 60 w 160"/>
                <a:gd name="T89" fmla="*/ 80 h 160"/>
                <a:gd name="T90" fmla="*/ 76 w 160"/>
                <a:gd name="T91" fmla="*/ 96 h 160"/>
                <a:gd name="T92" fmla="*/ 84 w 160"/>
                <a:gd name="T93" fmla="*/ 80 h 160"/>
                <a:gd name="T94" fmla="*/ 100 w 160"/>
                <a:gd name="T95" fmla="*/ 72 h 160"/>
                <a:gd name="T96" fmla="*/ 84 w 160"/>
                <a:gd name="T97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13" y="0"/>
                  </a:moveTo>
                  <a:cubicBezTo>
                    <a:pt x="100" y="0"/>
                    <a:pt x="89" y="5"/>
                    <a:pt x="80" y="13"/>
                  </a:cubicBezTo>
                  <a:cubicBezTo>
                    <a:pt x="71" y="5"/>
                    <a:pt x="60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14"/>
                    <a:pt x="75" y="158"/>
                    <a:pt x="78" y="159"/>
                  </a:cubicBezTo>
                  <a:cubicBezTo>
                    <a:pt x="79" y="160"/>
                    <a:pt x="79" y="160"/>
                    <a:pt x="80" y="160"/>
                  </a:cubicBezTo>
                  <a:cubicBezTo>
                    <a:pt x="81" y="160"/>
                    <a:pt x="81" y="160"/>
                    <a:pt x="82" y="159"/>
                  </a:cubicBezTo>
                  <a:cubicBezTo>
                    <a:pt x="85" y="158"/>
                    <a:pt x="160" y="114"/>
                    <a:pt x="160" y="47"/>
                  </a:cubicBezTo>
                  <a:cubicBezTo>
                    <a:pt x="160" y="21"/>
                    <a:pt x="139" y="0"/>
                    <a:pt x="113" y="0"/>
                  </a:cubicBezTo>
                  <a:close/>
                  <a:moveTo>
                    <a:pt x="80" y="151"/>
                  </a:moveTo>
                  <a:cubicBezTo>
                    <a:pt x="68" y="144"/>
                    <a:pt x="8" y="104"/>
                    <a:pt x="8" y="47"/>
                  </a:cubicBezTo>
                  <a:cubicBezTo>
                    <a:pt x="8" y="26"/>
                    <a:pt x="26" y="8"/>
                    <a:pt x="47" y="8"/>
                  </a:cubicBezTo>
                  <a:cubicBezTo>
                    <a:pt x="59" y="8"/>
                    <a:pt x="69" y="13"/>
                    <a:pt x="77" y="21"/>
                  </a:cubicBezTo>
                  <a:cubicBezTo>
                    <a:pt x="79" y="23"/>
                    <a:pt x="81" y="23"/>
                    <a:pt x="83" y="21"/>
                  </a:cubicBezTo>
                  <a:cubicBezTo>
                    <a:pt x="91" y="13"/>
                    <a:pt x="101" y="8"/>
                    <a:pt x="113" y="8"/>
                  </a:cubicBezTo>
                  <a:cubicBezTo>
                    <a:pt x="134" y="8"/>
                    <a:pt x="152" y="26"/>
                    <a:pt x="152" y="47"/>
                  </a:cubicBezTo>
                  <a:cubicBezTo>
                    <a:pt x="152" y="104"/>
                    <a:pt x="92" y="144"/>
                    <a:pt x="80" y="151"/>
                  </a:cubicBezTo>
                  <a:close/>
                  <a:moveTo>
                    <a:pt x="130" y="69"/>
                  </a:moveTo>
                  <a:cubicBezTo>
                    <a:pt x="130" y="68"/>
                    <a:pt x="130" y="67"/>
                    <a:pt x="130" y="66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7"/>
                    <a:pt x="112" y="37"/>
                    <a:pt x="111" y="36"/>
                  </a:cubicBezTo>
                  <a:cubicBezTo>
                    <a:pt x="110" y="36"/>
                    <a:pt x="109" y="36"/>
                    <a:pt x="108" y="37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0" y="30"/>
                    <a:pt x="98" y="28"/>
                    <a:pt x="9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2" y="28"/>
                    <a:pt x="60" y="30"/>
                    <a:pt x="60" y="3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0" y="36"/>
                    <a:pt x="49" y="36"/>
                  </a:cubicBezTo>
                  <a:cubicBezTo>
                    <a:pt x="48" y="37"/>
                    <a:pt x="47" y="37"/>
                    <a:pt x="46" y="3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8"/>
                    <a:pt x="30" y="70"/>
                    <a:pt x="32" y="71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82"/>
                    <a:pt x="29" y="84"/>
                    <a:pt x="30" y="86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7" y="115"/>
                    <a:pt x="48" y="115"/>
                    <a:pt x="49" y="116"/>
                  </a:cubicBezTo>
                  <a:cubicBezTo>
                    <a:pt x="50" y="116"/>
                    <a:pt x="51" y="116"/>
                    <a:pt x="52" y="115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2"/>
                    <a:pt x="62" y="124"/>
                    <a:pt x="64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8" y="124"/>
                    <a:pt x="100" y="122"/>
                    <a:pt x="100" y="120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09" y="116"/>
                    <a:pt x="110" y="116"/>
                    <a:pt x="111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5"/>
                    <a:pt x="130" y="84"/>
                    <a:pt x="130" y="83"/>
                  </a:cubicBezTo>
                  <a:cubicBezTo>
                    <a:pt x="130" y="82"/>
                    <a:pt x="129" y="81"/>
                    <a:pt x="128" y="81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1"/>
                    <a:pt x="130" y="70"/>
                    <a:pt x="130" y="69"/>
                  </a:cubicBezTo>
                  <a:close/>
                  <a:moveTo>
                    <a:pt x="110" y="73"/>
                  </a:moveTo>
                  <a:cubicBezTo>
                    <a:pt x="109" y="73"/>
                    <a:pt x="108" y="75"/>
                    <a:pt x="108" y="76"/>
                  </a:cubicBezTo>
                  <a:cubicBezTo>
                    <a:pt x="108" y="77"/>
                    <a:pt x="109" y="79"/>
                    <a:pt x="110" y="79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5" y="100"/>
                    <a:pt x="94" y="100"/>
                  </a:cubicBezTo>
                  <a:cubicBezTo>
                    <a:pt x="93" y="101"/>
                    <a:pt x="92" y="102"/>
                    <a:pt x="92" y="104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2"/>
                    <a:pt x="67" y="101"/>
                    <a:pt x="66" y="100"/>
                  </a:cubicBezTo>
                  <a:cubicBezTo>
                    <a:pt x="65" y="100"/>
                    <a:pt x="63" y="100"/>
                    <a:pt x="62" y="100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9"/>
                    <a:pt x="52" y="77"/>
                    <a:pt x="52" y="76"/>
                  </a:cubicBezTo>
                  <a:cubicBezTo>
                    <a:pt x="52" y="75"/>
                    <a:pt x="51" y="73"/>
                    <a:pt x="50" y="7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5" y="52"/>
                    <a:pt x="66" y="52"/>
                  </a:cubicBezTo>
                  <a:cubicBezTo>
                    <a:pt x="67" y="51"/>
                    <a:pt x="68" y="50"/>
                    <a:pt x="68" y="48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50"/>
                    <a:pt x="93" y="51"/>
                    <a:pt x="94" y="52"/>
                  </a:cubicBezTo>
                  <a:cubicBezTo>
                    <a:pt x="95" y="52"/>
                    <a:pt x="97" y="52"/>
                    <a:pt x="98" y="52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21" y="66"/>
                    <a:pt x="121" y="66"/>
                    <a:pt x="121" y="66"/>
                  </a:cubicBezTo>
                  <a:lnTo>
                    <a:pt x="110" y="73"/>
                  </a:lnTo>
                  <a:close/>
                  <a:moveTo>
                    <a:pt x="84" y="56"/>
                  </a:moveTo>
                  <a:cubicBezTo>
                    <a:pt x="76" y="56"/>
                    <a:pt x="76" y="56"/>
                    <a:pt x="76" y="56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84" y="72"/>
                    <a:pt x="84" y="72"/>
                    <a:pt x="84" y="72"/>
                  </a:cubicBezTo>
                  <a:lnTo>
                    <a:pt x="84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2" name="Grupa 21"/>
          <p:cNvGrpSpPr/>
          <p:nvPr/>
        </p:nvGrpSpPr>
        <p:grpSpPr>
          <a:xfrm>
            <a:off x="8654083" y="3773717"/>
            <a:ext cx="633413" cy="633413"/>
            <a:chOff x="7130082" y="3773716"/>
            <a:chExt cx="633413" cy="633413"/>
          </a:xfrm>
          <a:solidFill>
            <a:schemeClr val="tx2"/>
          </a:solidFill>
        </p:grpSpPr>
        <p:sp>
          <p:nvSpPr>
            <p:cNvPr id="316" name="Freeform 584"/>
            <p:cNvSpPr>
              <a:spLocks noEditPoints="1"/>
            </p:cNvSpPr>
            <p:nvPr/>
          </p:nvSpPr>
          <p:spPr bwMode="auto">
            <a:xfrm>
              <a:off x="7130082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681"/>
            <p:cNvSpPr>
              <a:spLocks noEditPoints="1"/>
            </p:cNvSpPr>
            <p:nvPr/>
          </p:nvSpPr>
          <p:spPr bwMode="auto">
            <a:xfrm>
              <a:off x="7267623" y="3893160"/>
              <a:ext cx="359235" cy="376428"/>
            </a:xfrm>
            <a:custGeom>
              <a:avLst/>
              <a:gdLst>
                <a:gd name="T0" fmla="*/ 64 w 168"/>
                <a:gd name="T1" fmla="*/ 0 h 176"/>
                <a:gd name="T2" fmla="*/ 32 w 168"/>
                <a:gd name="T3" fmla="*/ 4 h 176"/>
                <a:gd name="T4" fmla="*/ 32 w 168"/>
                <a:gd name="T5" fmla="*/ 42 h 176"/>
                <a:gd name="T6" fmla="*/ 0 w 168"/>
                <a:gd name="T7" fmla="*/ 92 h 176"/>
                <a:gd name="T8" fmla="*/ 12 w 168"/>
                <a:gd name="T9" fmla="*/ 144 h 176"/>
                <a:gd name="T10" fmla="*/ 56 w 168"/>
                <a:gd name="T11" fmla="*/ 144 h 176"/>
                <a:gd name="T12" fmla="*/ 64 w 168"/>
                <a:gd name="T13" fmla="*/ 176 h 176"/>
                <a:gd name="T14" fmla="*/ 76 w 168"/>
                <a:gd name="T15" fmla="*/ 144 h 176"/>
                <a:gd name="T16" fmla="*/ 88 w 168"/>
                <a:gd name="T17" fmla="*/ 176 h 176"/>
                <a:gd name="T18" fmla="*/ 96 w 168"/>
                <a:gd name="T19" fmla="*/ 144 h 176"/>
                <a:gd name="T20" fmla="*/ 152 w 168"/>
                <a:gd name="T21" fmla="*/ 132 h 176"/>
                <a:gd name="T22" fmla="*/ 156 w 168"/>
                <a:gd name="T23" fmla="*/ 128 h 176"/>
                <a:gd name="T24" fmla="*/ 168 w 168"/>
                <a:gd name="T25" fmla="*/ 68 h 176"/>
                <a:gd name="T26" fmla="*/ 140 w 168"/>
                <a:gd name="T27" fmla="*/ 56 h 176"/>
                <a:gd name="T28" fmla="*/ 68 w 168"/>
                <a:gd name="T29" fmla="*/ 40 h 176"/>
                <a:gd name="T30" fmla="*/ 40 w 168"/>
                <a:gd name="T31" fmla="*/ 40 h 176"/>
                <a:gd name="T32" fmla="*/ 64 w 168"/>
                <a:gd name="T33" fmla="*/ 32 h 176"/>
                <a:gd name="T34" fmla="*/ 67 w 168"/>
                <a:gd name="T35" fmla="*/ 26 h 176"/>
                <a:gd name="T36" fmla="*/ 67 w 168"/>
                <a:gd name="T37" fmla="*/ 6 h 176"/>
                <a:gd name="T38" fmla="*/ 36 w 168"/>
                <a:gd name="T39" fmla="*/ 96 h 176"/>
                <a:gd name="T40" fmla="*/ 36 w 168"/>
                <a:gd name="T41" fmla="*/ 112 h 176"/>
                <a:gd name="T42" fmla="*/ 36 w 168"/>
                <a:gd name="T43" fmla="*/ 96 h 176"/>
                <a:gd name="T44" fmla="*/ 24 w 168"/>
                <a:gd name="T45" fmla="*/ 104 h 176"/>
                <a:gd name="T46" fmla="*/ 48 w 168"/>
                <a:gd name="T47" fmla="*/ 104 h 176"/>
                <a:gd name="T48" fmla="*/ 40 w 168"/>
                <a:gd name="T49" fmla="*/ 48 h 176"/>
                <a:gd name="T50" fmla="*/ 68 w 168"/>
                <a:gd name="T51" fmla="*/ 48 h 176"/>
                <a:gd name="T52" fmla="*/ 64 w 168"/>
                <a:gd name="T53" fmla="*/ 88 h 176"/>
                <a:gd name="T54" fmla="*/ 64 w 168"/>
                <a:gd name="T55" fmla="*/ 116 h 176"/>
                <a:gd name="T56" fmla="*/ 65 w 168"/>
                <a:gd name="T57" fmla="*/ 136 h 176"/>
                <a:gd name="T58" fmla="*/ 12 w 168"/>
                <a:gd name="T59" fmla="*/ 136 h 176"/>
                <a:gd name="T60" fmla="*/ 8 w 168"/>
                <a:gd name="T61" fmla="*/ 92 h 176"/>
                <a:gd name="T62" fmla="*/ 32 w 168"/>
                <a:gd name="T63" fmla="*/ 51 h 176"/>
                <a:gd name="T64" fmla="*/ 129 w 168"/>
                <a:gd name="T65" fmla="*/ 56 h 176"/>
                <a:gd name="T66" fmla="*/ 108 w 168"/>
                <a:gd name="T67" fmla="*/ 48 h 176"/>
                <a:gd name="T68" fmla="*/ 160 w 168"/>
                <a:gd name="T69" fmla="*/ 108 h 176"/>
                <a:gd name="T70" fmla="*/ 160 w 168"/>
                <a:gd name="T71" fmla="*/ 76 h 176"/>
                <a:gd name="T72" fmla="*/ 156 w 168"/>
                <a:gd name="T73" fmla="*/ 120 h 176"/>
                <a:gd name="T74" fmla="*/ 72 w 168"/>
                <a:gd name="T75" fmla="*/ 113 h 176"/>
                <a:gd name="T76" fmla="*/ 101 w 168"/>
                <a:gd name="T77" fmla="*/ 101 h 176"/>
                <a:gd name="T78" fmla="*/ 123 w 168"/>
                <a:gd name="T79" fmla="*/ 101 h 176"/>
                <a:gd name="T80" fmla="*/ 160 w 168"/>
                <a:gd name="T81" fmla="*/ 118 h 176"/>
                <a:gd name="T82" fmla="*/ 140 w 168"/>
                <a:gd name="T83" fmla="*/ 136 h 176"/>
                <a:gd name="T84" fmla="*/ 72 w 168"/>
                <a:gd name="T85" fmla="*/ 132 h 176"/>
                <a:gd name="T86" fmla="*/ 144 w 168"/>
                <a:gd name="T87" fmla="*/ 128 h 176"/>
                <a:gd name="T88" fmla="*/ 140 w 168"/>
                <a:gd name="T89" fmla="*/ 136 h 176"/>
                <a:gd name="T90" fmla="*/ 73 w 168"/>
                <a:gd name="T91" fmla="*/ 82 h 176"/>
                <a:gd name="T92" fmla="*/ 72 w 168"/>
                <a:gd name="T93" fmla="*/ 103 h 176"/>
                <a:gd name="T94" fmla="*/ 72 w 168"/>
                <a:gd name="T95" fmla="*/ 89 h 176"/>
                <a:gd name="T96" fmla="*/ 105 w 168"/>
                <a:gd name="T97" fmla="*/ 94 h 176"/>
                <a:gd name="T98" fmla="*/ 80 w 168"/>
                <a:gd name="T99" fmla="*/ 64 h 176"/>
                <a:gd name="T100" fmla="*/ 160 w 168"/>
                <a:gd name="T101" fmla="*/ 66 h 176"/>
                <a:gd name="T102" fmla="*/ 53 w 168"/>
                <a:gd name="T103" fmla="*/ 14 h 176"/>
                <a:gd name="T104" fmla="*/ 57 w 168"/>
                <a:gd name="T105" fmla="*/ 24 h 176"/>
                <a:gd name="T106" fmla="*/ 40 w 168"/>
                <a:gd name="T107" fmla="*/ 8 h 176"/>
                <a:gd name="T108" fmla="*/ 53 w 168"/>
                <a:gd name="T109" fmla="*/ 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6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15" y="48"/>
                    <a:pt x="2" y="66"/>
                    <a:pt x="0" y="88"/>
                  </a:cubicBezTo>
                  <a:cubicBezTo>
                    <a:pt x="0" y="89"/>
                    <a:pt x="0" y="91"/>
                    <a:pt x="0" y="9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9"/>
                    <a:pt x="5" y="144"/>
                    <a:pt x="1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7" y="144"/>
                    <a:pt x="152" y="139"/>
                    <a:pt x="152" y="132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3" y="128"/>
                    <a:pt x="168" y="123"/>
                    <a:pt x="168" y="116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2" y="46"/>
                    <a:pt x="120" y="40"/>
                    <a:pt x="10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1" y="40"/>
                    <a:pt x="40" y="4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7" y="31"/>
                    <a:pt x="68" y="30"/>
                  </a:cubicBezTo>
                  <a:cubicBezTo>
                    <a:pt x="68" y="29"/>
                    <a:pt x="68" y="27"/>
                    <a:pt x="67" y="2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5"/>
                    <a:pt x="68" y="3"/>
                    <a:pt x="68" y="2"/>
                  </a:cubicBezTo>
                  <a:close/>
                  <a:moveTo>
                    <a:pt x="36" y="96"/>
                  </a:moveTo>
                  <a:cubicBezTo>
                    <a:pt x="38" y="96"/>
                    <a:pt x="40" y="99"/>
                    <a:pt x="40" y="104"/>
                  </a:cubicBezTo>
                  <a:cubicBezTo>
                    <a:pt x="40" y="109"/>
                    <a:pt x="38" y="112"/>
                    <a:pt x="36" y="112"/>
                  </a:cubicBezTo>
                  <a:cubicBezTo>
                    <a:pt x="34" y="112"/>
                    <a:pt x="32" y="109"/>
                    <a:pt x="32" y="104"/>
                  </a:cubicBezTo>
                  <a:cubicBezTo>
                    <a:pt x="32" y="99"/>
                    <a:pt x="34" y="96"/>
                    <a:pt x="36" y="96"/>
                  </a:cubicBezTo>
                  <a:close/>
                  <a:moveTo>
                    <a:pt x="32" y="89"/>
                  </a:moveTo>
                  <a:cubicBezTo>
                    <a:pt x="27" y="91"/>
                    <a:pt x="24" y="97"/>
                    <a:pt x="24" y="104"/>
                  </a:cubicBezTo>
                  <a:cubicBezTo>
                    <a:pt x="24" y="113"/>
                    <a:pt x="29" y="120"/>
                    <a:pt x="36" y="120"/>
                  </a:cubicBezTo>
                  <a:cubicBezTo>
                    <a:pt x="43" y="120"/>
                    <a:pt x="48" y="113"/>
                    <a:pt x="48" y="104"/>
                  </a:cubicBezTo>
                  <a:cubicBezTo>
                    <a:pt x="48" y="97"/>
                    <a:pt x="45" y="91"/>
                    <a:pt x="40" y="8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3" y="48"/>
                    <a:pt x="44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73" y="57"/>
                    <a:pt x="65" y="71"/>
                    <a:pt x="64" y="88"/>
                  </a:cubicBezTo>
                  <a:cubicBezTo>
                    <a:pt x="64" y="89"/>
                    <a:pt x="64" y="91"/>
                    <a:pt x="64" y="92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4" y="133"/>
                    <a:pt x="64" y="135"/>
                    <a:pt x="65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0" y="136"/>
                    <a:pt x="8" y="134"/>
                    <a:pt x="8" y="13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0"/>
                    <a:pt x="8" y="89"/>
                  </a:cubicBezTo>
                  <a:cubicBezTo>
                    <a:pt x="9" y="71"/>
                    <a:pt x="19" y="56"/>
                    <a:pt x="32" y="51"/>
                  </a:cubicBezTo>
                  <a:lnTo>
                    <a:pt x="32" y="89"/>
                  </a:lnTo>
                  <a:close/>
                  <a:moveTo>
                    <a:pt x="129" y="56"/>
                  </a:moveTo>
                  <a:cubicBezTo>
                    <a:pt x="87" y="56"/>
                    <a:pt x="87" y="56"/>
                    <a:pt x="87" y="56"/>
                  </a:cubicBezTo>
                  <a:cubicBezTo>
                    <a:pt x="93" y="51"/>
                    <a:pt x="100" y="48"/>
                    <a:pt x="108" y="48"/>
                  </a:cubicBezTo>
                  <a:cubicBezTo>
                    <a:pt x="116" y="48"/>
                    <a:pt x="123" y="51"/>
                    <a:pt x="129" y="56"/>
                  </a:cubicBezTo>
                  <a:close/>
                  <a:moveTo>
                    <a:pt x="160" y="108"/>
                  </a:moveTo>
                  <a:cubicBezTo>
                    <a:pt x="136" y="92"/>
                    <a:pt x="136" y="92"/>
                    <a:pt x="136" y="92"/>
                  </a:cubicBezTo>
                  <a:cubicBezTo>
                    <a:pt x="160" y="76"/>
                    <a:pt x="160" y="76"/>
                    <a:pt x="160" y="76"/>
                  </a:cubicBezTo>
                  <a:lnTo>
                    <a:pt x="160" y="108"/>
                  </a:lnTo>
                  <a:close/>
                  <a:moveTo>
                    <a:pt x="156" y="120"/>
                  </a:moveTo>
                  <a:cubicBezTo>
                    <a:pt x="72" y="120"/>
                    <a:pt x="72" y="120"/>
                    <a:pt x="72" y="120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4" y="103"/>
                    <a:pt x="108" y="105"/>
                    <a:pt x="112" y="105"/>
                  </a:cubicBezTo>
                  <a:cubicBezTo>
                    <a:pt x="116" y="105"/>
                    <a:pt x="120" y="103"/>
                    <a:pt x="123" y="10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59" y="119"/>
                    <a:pt x="158" y="120"/>
                    <a:pt x="156" y="120"/>
                  </a:cubicBezTo>
                  <a:close/>
                  <a:moveTo>
                    <a:pt x="140" y="136"/>
                  </a:moveTo>
                  <a:cubicBezTo>
                    <a:pt x="76" y="136"/>
                    <a:pt x="76" y="136"/>
                    <a:pt x="76" y="136"/>
                  </a:cubicBezTo>
                  <a:cubicBezTo>
                    <a:pt x="74" y="136"/>
                    <a:pt x="72" y="134"/>
                    <a:pt x="72" y="132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4"/>
                    <a:pt x="142" y="136"/>
                    <a:pt x="140" y="136"/>
                  </a:cubicBezTo>
                  <a:close/>
                  <a:moveTo>
                    <a:pt x="72" y="89"/>
                  </a:moveTo>
                  <a:cubicBezTo>
                    <a:pt x="72" y="86"/>
                    <a:pt x="73" y="84"/>
                    <a:pt x="73" y="8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1"/>
                    <a:pt x="72" y="90"/>
                    <a:pt x="72" y="89"/>
                  </a:cubicBezTo>
                  <a:close/>
                  <a:moveTo>
                    <a:pt x="119" y="94"/>
                  </a:moveTo>
                  <a:cubicBezTo>
                    <a:pt x="115" y="97"/>
                    <a:pt x="109" y="97"/>
                    <a:pt x="105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0"/>
                    <a:pt x="78" y="67"/>
                    <a:pt x="80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59" y="65"/>
                    <a:pt x="160" y="66"/>
                  </a:cubicBezTo>
                  <a:lnTo>
                    <a:pt x="119" y="94"/>
                  </a:lnTo>
                  <a:close/>
                  <a:moveTo>
                    <a:pt x="53" y="14"/>
                  </a:moveTo>
                  <a:cubicBezTo>
                    <a:pt x="52" y="15"/>
                    <a:pt x="52" y="17"/>
                    <a:pt x="53" y="18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3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1" name="Grupa 20"/>
          <p:cNvGrpSpPr/>
          <p:nvPr/>
        </p:nvGrpSpPr>
        <p:grpSpPr>
          <a:xfrm>
            <a:off x="4547759" y="3773717"/>
            <a:ext cx="632508" cy="633413"/>
            <a:chOff x="3023759" y="3773716"/>
            <a:chExt cx="632508" cy="633413"/>
          </a:xfrm>
          <a:solidFill>
            <a:schemeClr val="tx2"/>
          </a:solidFill>
        </p:grpSpPr>
        <p:sp>
          <p:nvSpPr>
            <p:cNvPr id="313" name="Freeform 574"/>
            <p:cNvSpPr>
              <a:spLocks noEditPoints="1"/>
            </p:cNvSpPr>
            <p:nvPr/>
          </p:nvSpPr>
          <p:spPr bwMode="auto">
            <a:xfrm>
              <a:off x="3023759" y="3773716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Freeform 693"/>
            <p:cNvSpPr>
              <a:spLocks noEditPoints="1"/>
            </p:cNvSpPr>
            <p:nvPr/>
          </p:nvSpPr>
          <p:spPr bwMode="auto">
            <a:xfrm>
              <a:off x="3194780" y="3875967"/>
              <a:ext cx="290465" cy="393621"/>
            </a:xfrm>
            <a:custGeom>
              <a:avLst/>
              <a:gdLst>
                <a:gd name="T0" fmla="*/ 68 w 136"/>
                <a:gd name="T1" fmla="*/ 0 h 184"/>
                <a:gd name="T2" fmla="*/ 0 w 136"/>
                <a:gd name="T3" fmla="*/ 28 h 184"/>
                <a:gd name="T4" fmla="*/ 124 w 136"/>
                <a:gd name="T5" fmla="*/ 184 h 184"/>
                <a:gd name="T6" fmla="*/ 124 w 136"/>
                <a:gd name="T7" fmla="*/ 16 h 184"/>
                <a:gd name="T8" fmla="*/ 57 w 136"/>
                <a:gd name="T9" fmla="*/ 16 h 184"/>
                <a:gd name="T10" fmla="*/ 96 w 136"/>
                <a:gd name="T11" fmla="*/ 24 h 184"/>
                <a:gd name="T12" fmla="*/ 87 w 136"/>
                <a:gd name="T13" fmla="*/ 33 h 184"/>
                <a:gd name="T14" fmla="*/ 76 w 136"/>
                <a:gd name="T15" fmla="*/ 38 h 184"/>
                <a:gd name="T16" fmla="*/ 60 w 136"/>
                <a:gd name="T17" fmla="*/ 38 h 184"/>
                <a:gd name="T18" fmla="*/ 52 w 136"/>
                <a:gd name="T19" fmla="*/ 32 h 184"/>
                <a:gd name="T20" fmla="*/ 40 w 136"/>
                <a:gd name="T21" fmla="*/ 34 h 184"/>
                <a:gd name="T22" fmla="*/ 44 w 136"/>
                <a:gd name="T23" fmla="*/ 48 h 184"/>
                <a:gd name="T24" fmla="*/ 52 w 136"/>
                <a:gd name="T25" fmla="*/ 42 h 184"/>
                <a:gd name="T26" fmla="*/ 63 w 136"/>
                <a:gd name="T27" fmla="*/ 47 h 184"/>
                <a:gd name="T28" fmla="*/ 79 w 136"/>
                <a:gd name="T29" fmla="*/ 47 h 184"/>
                <a:gd name="T30" fmla="*/ 95 w 136"/>
                <a:gd name="T31" fmla="*/ 47 h 184"/>
                <a:gd name="T32" fmla="*/ 112 w 136"/>
                <a:gd name="T33" fmla="*/ 44 h 184"/>
                <a:gd name="T34" fmla="*/ 88 w 136"/>
                <a:gd name="T35" fmla="*/ 140 h 184"/>
                <a:gd name="T36" fmla="*/ 24 w 136"/>
                <a:gd name="T37" fmla="*/ 156 h 184"/>
                <a:gd name="T38" fmla="*/ 34 w 136"/>
                <a:gd name="T39" fmla="*/ 40 h 184"/>
                <a:gd name="T40" fmla="*/ 96 w 136"/>
                <a:gd name="T41" fmla="*/ 154 h 184"/>
                <a:gd name="T42" fmla="*/ 128 w 136"/>
                <a:gd name="T43" fmla="*/ 172 h 184"/>
                <a:gd name="T44" fmla="*/ 8 w 136"/>
                <a:gd name="T45" fmla="*/ 172 h 184"/>
                <a:gd name="T46" fmla="*/ 32 w 136"/>
                <a:gd name="T47" fmla="*/ 24 h 184"/>
                <a:gd name="T48" fmla="*/ 16 w 136"/>
                <a:gd name="T49" fmla="*/ 44 h 184"/>
                <a:gd name="T50" fmla="*/ 92 w 136"/>
                <a:gd name="T51" fmla="*/ 168 h 184"/>
                <a:gd name="T52" fmla="*/ 119 w 136"/>
                <a:gd name="T53" fmla="*/ 143 h 184"/>
                <a:gd name="T54" fmla="*/ 120 w 136"/>
                <a:gd name="T55" fmla="*/ 140 h 184"/>
                <a:gd name="T56" fmla="*/ 108 w 136"/>
                <a:gd name="T57" fmla="*/ 32 h 184"/>
                <a:gd name="T58" fmla="*/ 124 w 136"/>
                <a:gd name="T59" fmla="*/ 24 h 184"/>
                <a:gd name="T60" fmla="*/ 44 w 136"/>
                <a:gd name="T61" fmla="*/ 84 h 184"/>
                <a:gd name="T62" fmla="*/ 57 w 136"/>
                <a:gd name="T63" fmla="*/ 61 h 184"/>
                <a:gd name="T64" fmla="*/ 33 w 136"/>
                <a:gd name="T65" fmla="*/ 75 h 184"/>
                <a:gd name="T66" fmla="*/ 100 w 136"/>
                <a:gd name="T67" fmla="*/ 72 h 184"/>
                <a:gd name="T68" fmla="*/ 100 w 136"/>
                <a:gd name="T69" fmla="*/ 80 h 184"/>
                <a:gd name="T70" fmla="*/ 47 w 136"/>
                <a:gd name="T71" fmla="*/ 107 h 184"/>
                <a:gd name="T72" fmla="*/ 44 w 136"/>
                <a:gd name="T73" fmla="*/ 98 h 184"/>
                <a:gd name="T74" fmla="*/ 41 w 136"/>
                <a:gd name="T75" fmla="*/ 107 h 184"/>
                <a:gd name="T76" fmla="*/ 68 w 136"/>
                <a:gd name="T77" fmla="*/ 96 h 184"/>
                <a:gd name="T78" fmla="*/ 100 w 136"/>
                <a:gd name="T79" fmla="*/ 96 h 184"/>
                <a:gd name="T80" fmla="*/ 63 w 136"/>
                <a:gd name="T81" fmla="*/ 115 h 184"/>
                <a:gd name="T82" fmla="*/ 39 w 136"/>
                <a:gd name="T83" fmla="*/ 117 h 184"/>
                <a:gd name="T84" fmla="*/ 44 w 136"/>
                <a:gd name="T85" fmla="*/ 132 h 184"/>
                <a:gd name="T86" fmla="*/ 68 w 136"/>
                <a:gd name="T87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84">
                  <a:moveTo>
                    <a:pt x="124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86" y="7"/>
                    <a:pt x="78" y="0"/>
                    <a:pt x="68" y="0"/>
                  </a:cubicBezTo>
                  <a:cubicBezTo>
                    <a:pt x="58" y="0"/>
                    <a:pt x="50" y="7"/>
                    <a:pt x="48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5" y="16"/>
                    <a:pt x="0" y="21"/>
                    <a:pt x="0" y="2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9"/>
                    <a:pt x="5" y="184"/>
                    <a:pt x="12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31" y="184"/>
                    <a:pt x="136" y="179"/>
                    <a:pt x="136" y="17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1" y="16"/>
                    <a:pt x="124" y="16"/>
                  </a:cubicBezTo>
                  <a:close/>
                  <a:moveTo>
                    <a:pt x="68" y="8"/>
                  </a:moveTo>
                  <a:cubicBezTo>
                    <a:pt x="73" y="8"/>
                    <a:pt x="78" y="11"/>
                    <a:pt x="79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1"/>
                    <a:pt x="63" y="8"/>
                    <a:pt x="68" y="8"/>
                  </a:cubicBezTo>
                  <a:close/>
                  <a:moveTo>
                    <a:pt x="40" y="24"/>
                  </a:moveTo>
                  <a:cubicBezTo>
                    <a:pt x="96" y="24"/>
                    <a:pt x="96" y="24"/>
                    <a:pt x="96" y="2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2"/>
                    <a:pt x="85" y="32"/>
                    <a:pt x="84" y="32"/>
                  </a:cubicBezTo>
                  <a:cubicBezTo>
                    <a:pt x="83" y="32"/>
                    <a:pt x="82" y="32"/>
                    <a:pt x="81" y="33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69" y="32"/>
                    <a:pt x="67" y="32"/>
                    <a:pt x="65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0" y="32"/>
                    <a:pt x="49" y="33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40" y="24"/>
                  </a:lnTo>
                  <a:close/>
                  <a:moveTo>
                    <a:pt x="41" y="47"/>
                  </a:moveTo>
                  <a:cubicBezTo>
                    <a:pt x="42" y="48"/>
                    <a:pt x="43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6" y="48"/>
                    <a:pt x="47" y="47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1" y="48"/>
                    <a:pt x="62" y="48"/>
                    <a:pt x="63" y="47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5" y="48"/>
                    <a:pt x="77" y="48"/>
                    <a:pt x="79" y="47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1" y="48"/>
                    <a:pt x="93" y="48"/>
                    <a:pt x="95" y="4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40"/>
                    <a:pt x="112" y="42"/>
                    <a:pt x="112" y="44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0" y="136"/>
                    <a:pt x="88" y="138"/>
                    <a:pt x="88" y="14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6" y="160"/>
                    <a:pt x="24" y="158"/>
                    <a:pt x="24" y="15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6" y="40"/>
                    <a:pt x="28" y="40"/>
                  </a:cubicBezTo>
                  <a:cubicBezTo>
                    <a:pt x="34" y="40"/>
                    <a:pt x="34" y="40"/>
                    <a:pt x="34" y="40"/>
                  </a:cubicBezTo>
                  <a:lnTo>
                    <a:pt x="41" y="47"/>
                  </a:lnTo>
                  <a:close/>
                  <a:moveTo>
                    <a:pt x="106" y="14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44"/>
                    <a:pt x="96" y="144"/>
                    <a:pt x="96" y="144"/>
                  </a:cubicBezTo>
                  <a:lnTo>
                    <a:pt x="106" y="144"/>
                  </a:lnTo>
                  <a:close/>
                  <a:moveTo>
                    <a:pt x="128" y="172"/>
                  </a:moveTo>
                  <a:cubicBezTo>
                    <a:pt x="128" y="174"/>
                    <a:pt x="126" y="176"/>
                    <a:pt x="12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0" y="176"/>
                    <a:pt x="8" y="174"/>
                    <a:pt x="8" y="172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6"/>
                    <a:pt x="10" y="24"/>
                    <a:pt x="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1" y="32"/>
                    <a:pt x="16" y="37"/>
                    <a:pt x="16" y="44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63"/>
                    <a:pt x="21" y="168"/>
                    <a:pt x="28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3" y="168"/>
                    <a:pt x="93" y="168"/>
                    <a:pt x="94" y="168"/>
                  </a:cubicBezTo>
                  <a:cubicBezTo>
                    <a:pt x="94" y="167"/>
                    <a:pt x="94" y="167"/>
                    <a:pt x="95" y="167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19" y="142"/>
                    <a:pt x="119" y="142"/>
                    <a:pt x="120" y="142"/>
                  </a:cubicBezTo>
                  <a:cubicBezTo>
                    <a:pt x="120" y="142"/>
                    <a:pt x="120" y="141"/>
                    <a:pt x="120" y="141"/>
                  </a:cubicBezTo>
                  <a:cubicBezTo>
                    <a:pt x="120" y="141"/>
                    <a:pt x="120" y="141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37"/>
                    <a:pt x="115" y="32"/>
                    <a:pt x="108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6" y="24"/>
                    <a:pt x="128" y="26"/>
                    <a:pt x="128" y="28"/>
                  </a:cubicBezTo>
                  <a:lnTo>
                    <a:pt x="128" y="172"/>
                  </a:lnTo>
                  <a:close/>
                  <a:moveTo>
                    <a:pt x="44" y="84"/>
                  </a:moveTo>
                  <a:cubicBezTo>
                    <a:pt x="45" y="84"/>
                    <a:pt x="46" y="84"/>
                    <a:pt x="47" y="83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3" y="84"/>
                    <a:pt x="44" y="84"/>
                  </a:cubicBezTo>
                  <a:close/>
                  <a:moveTo>
                    <a:pt x="100" y="72"/>
                  </a:moveTo>
                  <a:cubicBezTo>
                    <a:pt x="68" y="72"/>
                    <a:pt x="68" y="72"/>
                    <a:pt x="68" y="7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100" y="80"/>
                    <a:pt x="100" y="80"/>
                    <a:pt x="100" y="80"/>
                  </a:cubicBezTo>
                  <a:lnTo>
                    <a:pt x="100" y="72"/>
                  </a:lnTo>
                  <a:close/>
                  <a:moveTo>
                    <a:pt x="44" y="108"/>
                  </a:moveTo>
                  <a:cubicBezTo>
                    <a:pt x="45" y="108"/>
                    <a:pt x="46" y="108"/>
                    <a:pt x="47" y="107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2" y="108"/>
                    <a:pt x="43" y="108"/>
                    <a:pt x="44" y="108"/>
                  </a:cubicBezTo>
                  <a:close/>
                  <a:moveTo>
                    <a:pt x="100" y="96"/>
                  </a:moveTo>
                  <a:cubicBezTo>
                    <a:pt x="68" y="96"/>
                    <a:pt x="68" y="96"/>
                    <a:pt x="68" y="9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100" y="104"/>
                    <a:pt x="100" y="104"/>
                    <a:pt x="100" y="104"/>
                  </a:cubicBezTo>
                  <a:lnTo>
                    <a:pt x="100" y="96"/>
                  </a:lnTo>
                  <a:close/>
                  <a:moveTo>
                    <a:pt x="44" y="132"/>
                  </a:moveTo>
                  <a:cubicBezTo>
                    <a:pt x="45" y="132"/>
                    <a:pt x="46" y="132"/>
                    <a:pt x="47" y="131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2" y="132"/>
                    <a:pt x="43" y="132"/>
                    <a:pt x="44" y="132"/>
                  </a:cubicBezTo>
                  <a:close/>
                  <a:moveTo>
                    <a:pt x="100" y="120"/>
                  </a:moveTo>
                  <a:cubicBezTo>
                    <a:pt x="68" y="120"/>
                    <a:pt x="68" y="120"/>
                    <a:pt x="68" y="120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100" y="128"/>
                    <a:pt x="100" y="128"/>
                    <a:pt x="100" y="128"/>
                  </a:cubicBez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7011735" y="3773717"/>
            <a:ext cx="633413" cy="633413"/>
            <a:chOff x="5487734" y="3773716"/>
            <a:chExt cx="633413" cy="633413"/>
          </a:xfrm>
          <a:solidFill>
            <a:schemeClr val="tx2"/>
          </a:solidFill>
        </p:grpSpPr>
        <p:sp>
          <p:nvSpPr>
            <p:cNvPr id="310" name="Freeform 580"/>
            <p:cNvSpPr>
              <a:spLocks noEditPoints="1"/>
            </p:cNvSpPr>
            <p:nvPr/>
          </p:nvSpPr>
          <p:spPr bwMode="auto">
            <a:xfrm>
              <a:off x="5487734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694"/>
            <p:cNvSpPr>
              <a:spLocks noEditPoints="1"/>
            </p:cNvSpPr>
            <p:nvPr/>
          </p:nvSpPr>
          <p:spPr bwMode="auto">
            <a:xfrm>
              <a:off x="5599033" y="3875967"/>
              <a:ext cx="410813" cy="385477"/>
            </a:xfrm>
            <a:custGeom>
              <a:avLst/>
              <a:gdLst>
                <a:gd name="T0" fmla="*/ 152 w 192"/>
                <a:gd name="T1" fmla="*/ 108 h 180"/>
                <a:gd name="T2" fmla="*/ 104 w 192"/>
                <a:gd name="T3" fmla="*/ 52 h 180"/>
                <a:gd name="T4" fmla="*/ 88 w 192"/>
                <a:gd name="T5" fmla="*/ 23 h 180"/>
                <a:gd name="T6" fmla="*/ 116 w 192"/>
                <a:gd name="T7" fmla="*/ 24 h 180"/>
                <a:gd name="T8" fmla="*/ 105 w 192"/>
                <a:gd name="T9" fmla="*/ 8 h 180"/>
                <a:gd name="T10" fmla="*/ 73 w 192"/>
                <a:gd name="T11" fmla="*/ 8 h 180"/>
                <a:gd name="T12" fmla="*/ 40 w 192"/>
                <a:gd name="T13" fmla="*/ 12 h 180"/>
                <a:gd name="T14" fmla="*/ 73 w 192"/>
                <a:gd name="T15" fmla="*/ 16 h 180"/>
                <a:gd name="T16" fmla="*/ 64 w 192"/>
                <a:gd name="T17" fmla="*/ 48 h 180"/>
                <a:gd name="T18" fmla="*/ 28 w 192"/>
                <a:gd name="T19" fmla="*/ 128 h 180"/>
                <a:gd name="T20" fmla="*/ 104 w 192"/>
                <a:gd name="T21" fmla="*/ 136 h 180"/>
                <a:gd name="T22" fmla="*/ 112 w 192"/>
                <a:gd name="T23" fmla="*/ 120 h 180"/>
                <a:gd name="T24" fmla="*/ 128 w 192"/>
                <a:gd name="T25" fmla="*/ 136 h 180"/>
                <a:gd name="T26" fmla="*/ 136 w 192"/>
                <a:gd name="T27" fmla="*/ 144 h 180"/>
                <a:gd name="T28" fmla="*/ 192 w 192"/>
                <a:gd name="T29" fmla="*/ 136 h 180"/>
                <a:gd name="T30" fmla="*/ 116 w 192"/>
                <a:gd name="T31" fmla="*/ 8 h 180"/>
                <a:gd name="T32" fmla="*/ 112 w 192"/>
                <a:gd name="T33" fmla="*/ 12 h 180"/>
                <a:gd name="T34" fmla="*/ 48 w 192"/>
                <a:gd name="T35" fmla="*/ 12 h 180"/>
                <a:gd name="T36" fmla="*/ 52 w 192"/>
                <a:gd name="T37" fmla="*/ 16 h 180"/>
                <a:gd name="T38" fmla="*/ 84 w 192"/>
                <a:gd name="T39" fmla="*/ 16 h 180"/>
                <a:gd name="T40" fmla="*/ 52 w 192"/>
                <a:gd name="T41" fmla="*/ 128 h 180"/>
                <a:gd name="T42" fmla="*/ 69 w 192"/>
                <a:gd name="T43" fmla="*/ 58 h 180"/>
                <a:gd name="T44" fmla="*/ 80 w 192"/>
                <a:gd name="T45" fmla="*/ 40 h 180"/>
                <a:gd name="T46" fmla="*/ 96 w 192"/>
                <a:gd name="T47" fmla="*/ 55 h 180"/>
                <a:gd name="T48" fmla="*/ 115 w 192"/>
                <a:gd name="T49" fmla="*/ 96 h 180"/>
                <a:gd name="T50" fmla="*/ 52 w 192"/>
                <a:gd name="T51" fmla="*/ 128 h 180"/>
                <a:gd name="T52" fmla="*/ 60 w 192"/>
                <a:gd name="T53" fmla="*/ 104 h 180"/>
                <a:gd name="T54" fmla="*/ 96 w 192"/>
                <a:gd name="T55" fmla="*/ 108 h 180"/>
                <a:gd name="T56" fmla="*/ 140 w 192"/>
                <a:gd name="T57" fmla="*/ 112 h 180"/>
                <a:gd name="T58" fmla="*/ 108 w 192"/>
                <a:gd name="T59" fmla="*/ 104 h 180"/>
                <a:gd name="T60" fmla="*/ 140 w 192"/>
                <a:gd name="T61" fmla="*/ 112 h 180"/>
                <a:gd name="T62" fmla="*/ 144 w 192"/>
                <a:gd name="T63" fmla="*/ 152 h 180"/>
                <a:gd name="T64" fmla="*/ 144 w 192"/>
                <a:gd name="T65" fmla="*/ 180 h 180"/>
                <a:gd name="T66" fmla="*/ 160 w 192"/>
                <a:gd name="T67" fmla="*/ 172 h 180"/>
                <a:gd name="T68" fmla="*/ 169 w 192"/>
                <a:gd name="T69" fmla="*/ 168 h 180"/>
                <a:gd name="T70" fmla="*/ 120 w 192"/>
                <a:gd name="T71" fmla="*/ 164 h 180"/>
                <a:gd name="T72" fmla="*/ 120 w 192"/>
                <a:gd name="T73" fmla="*/ 144 h 180"/>
                <a:gd name="T74" fmla="*/ 128 w 192"/>
                <a:gd name="T75" fmla="*/ 180 h 180"/>
                <a:gd name="T76" fmla="*/ 120 w 192"/>
                <a:gd name="T77" fmla="*/ 180 h 180"/>
                <a:gd name="T78" fmla="*/ 85 w 192"/>
                <a:gd name="T79" fmla="*/ 169 h 180"/>
                <a:gd name="T80" fmla="*/ 64 w 192"/>
                <a:gd name="T81" fmla="*/ 164 h 180"/>
                <a:gd name="T82" fmla="*/ 43 w 192"/>
                <a:gd name="T83" fmla="*/ 169 h 180"/>
                <a:gd name="T84" fmla="*/ 26 w 192"/>
                <a:gd name="T85" fmla="*/ 172 h 180"/>
                <a:gd name="T86" fmla="*/ 37 w 192"/>
                <a:gd name="T87" fmla="*/ 175 h 180"/>
                <a:gd name="T88" fmla="*/ 64 w 192"/>
                <a:gd name="T89" fmla="*/ 172 h 180"/>
                <a:gd name="T90" fmla="*/ 91 w 192"/>
                <a:gd name="T91" fmla="*/ 175 h 180"/>
                <a:gd name="T92" fmla="*/ 104 w 192"/>
                <a:gd name="T93" fmla="*/ 177 h 180"/>
                <a:gd name="T94" fmla="*/ 112 w 192"/>
                <a:gd name="T95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" h="180">
                  <a:moveTo>
                    <a:pt x="144" y="128"/>
                  </a:moveTo>
                  <a:cubicBezTo>
                    <a:pt x="144" y="119"/>
                    <a:pt x="144" y="119"/>
                    <a:pt x="144" y="119"/>
                  </a:cubicBezTo>
                  <a:cubicBezTo>
                    <a:pt x="149" y="118"/>
                    <a:pt x="152" y="113"/>
                    <a:pt x="152" y="108"/>
                  </a:cubicBezTo>
                  <a:cubicBezTo>
                    <a:pt x="152" y="101"/>
                    <a:pt x="147" y="96"/>
                    <a:pt x="140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7" y="76"/>
                    <a:pt x="123" y="59"/>
                    <a:pt x="104" y="5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39"/>
                    <a:pt x="97" y="32"/>
                    <a:pt x="88" y="32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1" y="22"/>
                    <a:pt x="94" y="19"/>
                    <a:pt x="9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21"/>
                    <a:pt x="111" y="24"/>
                    <a:pt x="116" y="24"/>
                  </a:cubicBezTo>
                  <a:cubicBezTo>
                    <a:pt x="123" y="24"/>
                    <a:pt x="128" y="19"/>
                    <a:pt x="128" y="12"/>
                  </a:cubicBezTo>
                  <a:cubicBezTo>
                    <a:pt x="128" y="5"/>
                    <a:pt x="123" y="0"/>
                    <a:pt x="116" y="0"/>
                  </a:cubicBezTo>
                  <a:cubicBezTo>
                    <a:pt x="111" y="0"/>
                    <a:pt x="106" y="3"/>
                    <a:pt x="10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3"/>
                    <a:pt x="89" y="0"/>
                    <a:pt x="84" y="0"/>
                  </a:cubicBezTo>
                  <a:cubicBezTo>
                    <a:pt x="79" y="0"/>
                    <a:pt x="74" y="3"/>
                    <a:pt x="7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3"/>
                    <a:pt x="57" y="0"/>
                    <a:pt x="52" y="0"/>
                  </a:cubicBezTo>
                  <a:cubicBezTo>
                    <a:pt x="45" y="0"/>
                    <a:pt x="40" y="5"/>
                    <a:pt x="40" y="12"/>
                  </a:cubicBezTo>
                  <a:cubicBezTo>
                    <a:pt x="40" y="19"/>
                    <a:pt x="45" y="24"/>
                    <a:pt x="52" y="24"/>
                  </a:cubicBezTo>
                  <a:cubicBezTo>
                    <a:pt x="57" y="24"/>
                    <a:pt x="62" y="21"/>
                    <a:pt x="6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9"/>
                    <a:pt x="77" y="22"/>
                    <a:pt x="80" y="2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1" y="32"/>
                    <a:pt x="64" y="39"/>
                    <a:pt x="64" y="48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42" y="60"/>
                    <a:pt x="28" y="81"/>
                    <a:pt x="28" y="104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92" y="128"/>
                    <a:pt x="192" y="128"/>
                    <a:pt x="192" y="128"/>
                  </a:cubicBezTo>
                  <a:lnTo>
                    <a:pt x="144" y="128"/>
                  </a:lnTo>
                  <a:close/>
                  <a:moveTo>
                    <a:pt x="116" y="8"/>
                  </a:moveTo>
                  <a:cubicBezTo>
                    <a:pt x="118" y="8"/>
                    <a:pt x="120" y="10"/>
                    <a:pt x="120" y="12"/>
                  </a:cubicBezTo>
                  <a:cubicBezTo>
                    <a:pt x="120" y="14"/>
                    <a:pt x="118" y="16"/>
                    <a:pt x="116" y="16"/>
                  </a:cubicBezTo>
                  <a:cubicBezTo>
                    <a:pt x="114" y="16"/>
                    <a:pt x="112" y="14"/>
                    <a:pt x="112" y="12"/>
                  </a:cubicBezTo>
                  <a:cubicBezTo>
                    <a:pt x="112" y="10"/>
                    <a:pt x="114" y="8"/>
                    <a:pt x="116" y="8"/>
                  </a:cubicBezTo>
                  <a:close/>
                  <a:moveTo>
                    <a:pt x="52" y="16"/>
                  </a:moveTo>
                  <a:cubicBezTo>
                    <a:pt x="50" y="16"/>
                    <a:pt x="48" y="14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54" y="8"/>
                    <a:pt x="56" y="10"/>
                    <a:pt x="56" y="12"/>
                  </a:cubicBezTo>
                  <a:cubicBezTo>
                    <a:pt x="56" y="14"/>
                    <a:pt x="54" y="16"/>
                    <a:pt x="52" y="16"/>
                  </a:cubicBezTo>
                  <a:close/>
                  <a:moveTo>
                    <a:pt x="84" y="8"/>
                  </a:moveTo>
                  <a:cubicBezTo>
                    <a:pt x="86" y="8"/>
                    <a:pt x="88" y="10"/>
                    <a:pt x="88" y="12"/>
                  </a:cubicBezTo>
                  <a:cubicBezTo>
                    <a:pt x="88" y="14"/>
                    <a:pt x="86" y="16"/>
                    <a:pt x="84" y="16"/>
                  </a:cubicBezTo>
                  <a:cubicBezTo>
                    <a:pt x="82" y="16"/>
                    <a:pt x="80" y="14"/>
                    <a:pt x="80" y="12"/>
                  </a:cubicBezTo>
                  <a:cubicBezTo>
                    <a:pt x="80" y="10"/>
                    <a:pt x="82" y="8"/>
                    <a:pt x="84" y="8"/>
                  </a:cubicBezTo>
                  <a:close/>
                  <a:moveTo>
                    <a:pt x="52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83"/>
                    <a:pt x="49" y="65"/>
                    <a:pt x="69" y="58"/>
                  </a:cubicBezTo>
                  <a:cubicBezTo>
                    <a:pt x="71" y="58"/>
                    <a:pt x="72" y="56"/>
                    <a:pt x="72" y="5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4"/>
                    <a:pt x="76" y="40"/>
                    <a:pt x="8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40"/>
                    <a:pt x="96" y="44"/>
                    <a:pt x="96" y="4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7" y="58"/>
                    <a:pt x="99" y="58"/>
                  </a:cubicBezTo>
                  <a:cubicBezTo>
                    <a:pt x="116" y="64"/>
                    <a:pt x="128" y="79"/>
                    <a:pt x="131" y="96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1" y="82"/>
                    <a:pt x="99" y="72"/>
                    <a:pt x="84" y="72"/>
                  </a:cubicBezTo>
                  <a:cubicBezTo>
                    <a:pt x="66" y="72"/>
                    <a:pt x="52" y="86"/>
                    <a:pt x="52" y="104"/>
                  </a:cubicBezTo>
                  <a:lnTo>
                    <a:pt x="52" y="128"/>
                  </a:lnTo>
                  <a:close/>
                  <a:moveTo>
                    <a:pt x="104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91"/>
                    <a:pt x="71" y="80"/>
                    <a:pt x="84" y="80"/>
                  </a:cubicBezTo>
                  <a:cubicBezTo>
                    <a:pt x="94" y="80"/>
                    <a:pt x="103" y="87"/>
                    <a:pt x="107" y="96"/>
                  </a:cubicBezTo>
                  <a:cubicBezTo>
                    <a:pt x="101" y="97"/>
                    <a:pt x="96" y="102"/>
                    <a:pt x="96" y="108"/>
                  </a:cubicBezTo>
                  <a:cubicBezTo>
                    <a:pt x="96" y="113"/>
                    <a:pt x="99" y="118"/>
                    <a:pt x="104" y="119"/>
                  </a:cubicBezTo>
                  <a:lnTo>
                    <a:pt x="104" y="128"/>
                  </a:lnTo>
                  <a:close/>
                  <a:moveTo>
                    <a:pt x="140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6" y="112"/>
                    <a:pt x="104" y="110"/>
                    <a:pt x="104" y="108"/>
                  </a:cubicBezTo>
                  <a:cubicBezTo>
                    <a:pt x="104" y="106"/>
                    <a:pt x="106" y="104"/>
                    <a:pt x="10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4"/>
                    <a:pt x="144" y="106"/>
                    <a:pt x="144" y="108"/>
                  </a:cubicBezTo>
                  <a:cubicBezTo>
                    <a:pt x="144" y="110"/>
                    <a:pt x="142" y="112"/>
                    <a:pt x="140" y="112"/>
                  </a:cubicBezTo>
                  <a:close/>
                  <a:moveTo>
                    <a:pt x="149" y="169"/>
                  </a:moveTo>
                  <a:cubicBezTo>
                    <a:pt x="147" y="171"/>
                    <a:pt x="146" y="172"/>
                    <a:pt x="144" y="17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50" y="180"/>
                    <a:pt x="153" y="177"/>
                    <a:pt x="155" y="175"/>
                  </a:cubicBezTo>
                  <a:cubicBezTo>
                    <a:pt x="157" y="173"/>
                    <a:pt x="158" y="172"/>
                    <a:pt x="160" y="172"/>
                  </a:cubicBezTo>
                  <a:cubicBezTo>
                    <a:pt x="162" y="172"/>
                    <a:pt x="163" y="173"/>
                    <a:pt x="164" y="174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67" y="166"/>
                    <a:pt x="165" y="164"/>
                    <a:pt x="160" y="164"/>
                  </a:cubicBezTo>
                  <a:cubicBezTo>
                    <a:pt x="154" y="164"/>
                    <a:pt x="151" y="167"/>
                    <a:pt x="149" y="169"/>
                  </a:cubicBezTo>
                  <a:close/>
                  <a:moveTo>
                    <a:pt x="120" y="164"/>
                  </a:moveTo>
                  <a:cubicBezTo>
                    <a:pt x="128" y="164"/>
                    <a:pt x="128" y="164"/>
                    <a:pt x="128" y="16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0" y="144"/>
                    <a:pt x="120" y="144"/>
                    <a:pt x="120" y="144"/>
                  </a:cubicBezTo>
                  <a:lnTo>
                    <a:pt x="120" y="164"/>
                  </a:lnTo>
                  <a:close/>
                  <a:moveTo>
                    <a:pt x="120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0" y="172"/>
                    <a:pt x="120" y="172"/>
                    <a:pt x="120" y="172"/>
                  </a:cubicBezTo>
                  <a:lnTo>
                    <a:pt x="120" y="180"/>
                  </a:lnTo>
                  <a:close/>
                  <a:moveTo>
                    <a:pt x="104" y="167"/>
                  </a:moveTo>
                  <a:cubicBezTo>
                    <a:pt x="102" y="165"/>
                    <a:pt x="100" y="164"/>
                    <a:pt x="96" y="164"/>
                  </a:cubicBezTo>
                  <a:cubicBezTo>
                    <a:pt x="90" y="164"/>
                    <a:pt x="87" y="167"/>
                    <a:pt x="85" y="169"/>
                  </a:cubicBezTo>
                  <a:cubicBezTo>
                    <a:pt x="83" y="171"/>
                    <a:pt x="82" y="172"/>
                    <a:pt x="80" y="172"/>
                  </a:cubicBezTo>
                  <a:cubicBezTo>
                    <a:pt x="78" y="172"/>
                    <a:pt x="77" y="171"/>
                    <a:pt x="75" y="169"/>
                  </a:cubicBezTo>
                  <a:cubicBezTo>
                    <a:pt x="73" y="167"/>
                    <a:pt x="70" y="164"/>
                    <a:pt x="64" y="164"/>
                  </a:cubicBezTo>
                  <a:cubicBezTo>
                    <a:pt x="58" y="164"/>
                    <a:pt x="55" y="167"/>
                    <a:pt x="53" y="169"/>
                  </a:cubicBezTo>
                  <a:cubicBezTo>
                    <a:pt x="51" y="171"/>
                    <a:pt x="50" y="172"/>
                    <a:pt x="48" y="172"/>
                  </a:cubicBezTo>
                  <a:cubicBezTo>
                    <a:pt x="46" y="172"/>
                    <a:pt x="45" y="171"/>
                    <a:pt x="43" y="169"/>
                  </a:cubicBezTo>
                  <a:cubicBezTo>
                    <a:pt x="41" y="167"/>
                    <a:pt x="38" y="164"/>
                    <a:pt x="32" y="164"/>
                  </a:cubicBezTo>
                  <a:cubicBezTo>
                    <a:pt x="27" y="164"/>
                    <a:pt x="25" y="166"/>
                    <a:pt x="23" y="16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3"/>
                    <a:pt x="30" y="172"/>
                    <a:pt x="32" y="172"/>
                  </a:cubicBezTo>
                  <a:cubicBezTo>
                    <a:pt x="34" y="172"/>
                    <a:pt x="35" y="173"/>
                    <a:pt x="37" y="175"/>
                  </a:cubicBezTo>
                  <a:cubicBezTo>
                    <a:pt x="39" y="177"/>
                    <a:pt x="42" y="180"/>
                    <a:pt x="48" y="180"/>
                  </a:cubicBezTo>
                  <a:cubicBezTo>
                    <a:pt x="54" y="180"/>
                    <a:pt x="57" y="177"/>
                    <a:pt x="59" y="175"/>
                  </a:cubicBezTo>
                  <a:cubicBezTo>
                    <a:pt x="61" y="173"/>
                    <a:pt x="62" y="172"/>
                    <a:pt x="64" y="172"/>
                  </a:cubicBezTo>
                  <a:cubicBezTo>
                    <a:pt x="66" y="172"/>
                    <a:pt x="67" y="173"/>
                    <a:pt x="69" y="175"/>
                  </a:cubicBezTo>
                  <a:cubicBezTo>
                    <a:pt x="71" y="177"/>
                    <a:pt x="74" y="180"/>
                    <a:pt x="80" y="180"/>
                  </a:cubicBezTo>
                  <a:cubicBezTo>
                    <a:pt x="86" y="180"/>
                    <a:pt x="89" y="177"/>
                    <a:pt x="91" y="175"/>
                  </a:cubicBezTo>
                  <a:cubicBezTo>
                    <a:pt x="93" y="173"/>
                    <a:pt x="94" y="172"/>
                    <a:pt x="96" y="172"/>
                  </a:cubicBezTo>
                  <a:cubicBezTo>
                    <a:pt x="98" y="172"/>
                    <a:pt x="99" y="173"/>
                    <a:pt x="101" y="175"/>
                  </a:cubicBezTo>
                  <a:cubicBezTo>
                    <a:pt x="102" y="176"/>
                    <a:pt x="103" y="177"/>
                    <a:pt x="104" y="177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04" y="160"/>
                    <a:pt x="104" y="160"/>
                    <a:pt x="104" y="160"/>
                  </a:cubicBezTo>
                  <a:lnTo>
                    <a:pt x="104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9" name="Grupa 18"/>
          <p:cNvGrpSpPr/>
          <p:nvPr/>
        </p:nvGrpSpPr>
        <p:grpSpPr>
          <a:xfrm>
            <a:off x="6190108" y="3773717"/>
            <a:ext cx="633413" cy="633413"/>
            <a:chOff x="4666107" y="3773716"/>
            <a:chExt cx="633413" cy="633413"/>
          </a:xfrm>
          <a:solidFill>
            <a:schemeClr val="tx2"/>
          </a:solidFill>
        </p:grpSpPr>
        <p:sp>
          <p:nvSpPr>
            <p:cNvPr id="307" name="Freeform 578"/>
            <p:cNvSpPr>
              <a:spLocks noEditPoints="1"/>
            </p:cNvSpPr>
            <p:nvPr/>
          </p:nvSpPr>
          <p:spPr bwMode="auto">
            <a:xfrm>
              <a:off x="4666107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703"/>
            <p:cNvSpPr>
              <a:spLocks noEditPoints="1"/>
            </p:cNvSpPr>
            <p:nvPr/>
          </p:nvSpPr>
          <p:spPr bwMode="auto">
            <a:xfrm>
              <a:off x="4785551" y="3944738"/>
              <a:ext cx="445199" cy="307658"/>
            </a:xfrm>
            <a:custGeom>
              <a:avLst/>
              <a:gdLst>
                <a:gd name="T0" fmla="*/ 140 w 208"/>
                <a:gd name="T1" fmla="*/ 40 h 144"/>
                <a:gd name="T2" fmla="*/ 64 w 208"/>
                <a:gd name="T3" fmla="*/ 16 h 144"/>
                <a:gd name="T4" fmla="*/ 48 w 208"/>
                <a:gd name="T5" fmla="*/ 16 h 144"/>
                <a:gd name="T6" fmla="*/ 28 w 208"/>
                <a:gd name="T7" fmla="*/ 16 h 144"/>
                <a:gd name="T8" fmla="*/ 26 w 208"/>
                <a:gd name="T9" fmla="*/ 56 h 144"/>
                <a:gd name="T10" fmla="*/ 7 w 208"/>
                <a:gd name="T11" fmla="*/ 87 h 144"/>
                <a:gd name="T12" fmla="*/ 11 w 208"/>
                <a:gd name="T13" fmla="*/ 124 h 144"/>
                <a:gd name="T14" fmla="*/ 147 w 208"/>
                <a:gd name="T15" fmla="*/ 141 h 144"/>
                <a:gd name="T16" fmla="*/ 184 w 208"/>
                <a:gd name="T17" fmla="*/ 104 h 144"/>
                <a:gd name="T18" fmla="*/ 184 w 208"/>
                <a:gd name="T19" fmla="*/ 79 h 144"/>
                <a:gd name="T20" fmla="*/ 140 w 208"/>
                <a:gd name="T21" fmla="*/ 48 h 144"/>
                <a:gd name="T22" fmla="*/ 208 w 208"/>
                <a:gd name="T23" fmla="*/ 52 h 144"/>
                <a:gd name="T24" fmla="*/ 24 w 208"/>
                <a:gd name="T25" fmla="*/ 41 h 144"/>
                <a:gd name="T26" fmla="*/ 76 w 208"/>
                <a:gd name="T27" fmla="*/ 24 h 144"/>
                <a:gd name="T28" fmla="*/ 38 w 208"/>
                <a:gd name="T29" fmla="*/ 56 h 144"/>
                <a:gd name="T30" fmla="*/ 144 w 208"/>
                <a:gd name="T31" fmla="*/ 134 h 144"/>
                <a:gd name="T32" fmla="*/ 39 w 208"/>
                <a:gd name="T33" fmla="*/ 133 h 144"/>
                <a:gd name="T34" fmla="*/ 14 w 208"/>
                <a:gd name="T35" fmla="*/ 92 h 144"/>
                <a:gd name="T36" fmla="*/ 35 w 208"/>
                <a:gd name="T37" fmla="*/ 108 h 144"/>
                <a:gd name="T38" fmla="*/ 60 w 208"/>
                <a:gd name="T39" fmla="*/ 120 h 144"/>
                <a:gd name="T40" fmla="*/ 76 w 208"/>
                <a:gd name="T41" fmla="*/ 132 h 144"/>
                <a:gd name="T42" fmla="*/ 92 w 208"/>
                <a:gd name="T43" fmla="*/ 120 h 144"/>
                <a:gd name="T44" fmla="*/ 121 w 208"/>
                <a:gd name="T45" fmla="*/ 116 h 144"/>
                <a:gd name="T46" fmla="*/ 140 w 208"/>
                <a:gd name="T47" fmla="*/ 111 h 144"/>
                <a:gd name="T48" fmla="*/ 164 w 208"/>
                <a:gd name="T49" fmla="*/ 95 h 144"/>
                <a:gd name="T50" fmla="*/ 20 w 208"/>
                <a:gd name="T51" fmla="*/ 104 h 144"/>
                <a:gd name="T52" fmla="*/ 28 w 208"/>
                <a:gd name="T53" fmla="*/ 104 h 144"/>
                <a:gd name="T54" fmla="*/ 48 w 208"/>
                <a:gd name="T55" fmla="*/ 116 h 144"/>
                <a:gd name="T56" fmla="*/ 72 w 208"/>
                <a:gd name="T57" fmla="*/ 120 h 144"/>
                <a:gd name="T58" fmla="*/ 72 w 208"/>
                <a:gd name="T59" fmla="*/ 120 h 144"/>
                <a:gd name="T60" fmla="*/ 104 w 208"/>
                <a:gd name="T61" fmla="*/ 124 h 144"/>
                <a:gd name="T62" fmla="*/ 136 w 208"/>
                <a:gd name="T63" fmla="*/ 120 h 144"/>
                <a:gd name="T64" fmla="*/ 152 w 208"/>
                <a:gd name="T65" fmla="*/ 103 h 144"/>
                <a:gd name="T66" fmla="*/ 152 w 208"/>
                <a:gd name="T67" fmla="*/ 104 h 144"/>
                <a:gd name="T68" fmla="*/ 49 w 208"/>
                <a:gd name="T69" fmla="*/ 108 h 144"/>
                <a:gd name="T70" fmla="*/ 144 w 208"/>
                <a:gd name="T71" fmla="*/ 64 h 144"/>
                <a:gd name="T72" fmla="*/ 188 w 208"/>
                <a:gd name="T73" fmla="*/ 40 h 144"/>
                <a:gd name="T74" fmla="*/ 48 w 208"/>
                <a:gd name="T75" fmla="*/ 88 h 144"/>
                <a:gd name="T76" fmla="*/ 88 w 208"/>
                <a:gd name="T77" fmla="*/ 88 h 144"/>
                <a:gd name="T78" fmla="*/ 88 w 208"/>
                <a:gd name="T79" fmla="*/ 88 h 144"/>
                <a:gd name="T80" fmla="*/ 112 w 208"/>
                <a:gd name="T81" fmla="*/ 96 h 144"/>
                <a:gd name="T82" fmla="*/ 120 w 208"/>
                <a:gd name="T83" fmla="*/ 96 h 144"/>
                <a:gd name="T84" fmla="*/ 48 w 208"/>
                <a:gd name="T85" fmla="*/ 72 h 144"/>
                <a:gd name="T86" fmla="*/ 88 w 208"/>
                <a:gd name="T87" fmla="*/ 72 h 144"/>
                <a:gd name="T88" fmla="*/ 88 w 208"/>
                <a:gd name="T89" fmla="*/ 72 h 144"/>
                <a:gd name="T90" fmla="*/ 112 w 208"/>
                <a:gd name="T91" fmla="*/ 80 h 144"/>
                <a:gd name="T92" fmla="*/ 120 w 208"/>
                <a:gd name="T93" fmla="*/ 80 h 144"/>
                <a:gd name="T94" fmla="*/ 48 w 208"/>
                <a:gd name="T95" fmla="*/ 40 h 144"/>
                <a:gd name="T96" fmla="*/ 88 w 208"/>
                <a:gd name="T97" fmla="*/ 40 h 144"/>
                <a:gd name="T98" fmla="*/ 88 w 208"/>
                <a:gd name="T99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44">
                  <a:moveTo>
                    <a:pt x="204" y="32"/>
                  </a:moveTo>
                  <a:cubicBezTo>
                    <a:pt x="188" y="32"/>
                    <a:pt x="188" y="32"/>
                    <a:pt x="188" y="32"/>
                  </a:cubicBezTo>
                  <a:cubicBezTo>
                    <a:pt x="183" y="32"/>
                    <a:pt x="178" y="35"/>
                    <a:pt x="177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36"/>
                    <a:pt x="136" y="32"/>
                    <a:pt x="131" y="31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6" y="16"/>
                    <a:pt x="75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1" y="16"/>
                    <a:pt x="16" y="21"/>
                    <a:pt x="16" y="2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4"/>
                    <a:pt x="17" y="47"/>
                    <a:pt x="20" y="49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2" y="56"/>
                    <a:pt x="0" y="58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9"/>
                    <a:pt x="2" y="84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91"/>
                    <a:pt x="1" y="95"/>
                    <a:pt x="0" y="100"/>
                  </a:cubicBezTo>
                  <a:cubicBezTo>
                    <a:pt x="0" y="101"/>
                    <a:pt x="0" y="103"/>
                    <a:pt x="0" y="104"/>
                  </a:cubicBezTo>
                  <a:cubicBezTo>
                    <a:pt x="0" y="112"/>
                    <a:pt x="4" y="120"/>
                    <a:pt x="11" y="124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8" y="143"/>
                    <a:pt x="43" y="144"/>
                    <a:pt x="48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0" y="144"/>
                    <a:pt x="143" y="143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80" y="120"/>
                    <a:pt x="184" y="112"/>
                    <a:pt x="184" y="104"/>
                  </a:cubicBezTo>
                  <a:cubicBezTo>
                    <a:pt x="184" y="103"/>
                    <a:pt x="184" y="101"/>
                    <a:pt x="184" y="100"/>
                  </a:cubicBezTo>
                  <a:cubicBezTo>
                    <a:pt x="183" y="94"/>
                    <a:pt x="180" y="90"/>
                    <a:pt x="176" y="86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3" y="81"/>
                    <a:pt x="184" y="81"/>
                    <a:pt x="184" y="79"/>
                  </a:cubicBezTo>
                  <a:cubicBezTo>
                    <a:pt x="184" y="78"/>
                    <a:pt x="184" y="77"/>
                    <a:pt x="183" y="76"/>
                  </a:cubicBezTo>
                  <a:cubicBezTo>
                    <a:pt x="174" y="64"/>
                    <a:pt x="160" y="56"/>
                    <a:pt x="144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53"/>
                    <a:pt x="183" y="56"/>
                    <a:pt x="188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6"/>
                    <a:pt x="208" y="54"/>
                    <a:pt x="208" y="5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4"/>
                    <a:pt x="206" y="32"/>
                    <a:pt x="204" y="32"/>
                  </a:cubicBezTo>
                  <a:close/>
                  <a:moveTo>
                    <a:pt x="25" y="44"/>
                  </a:moveTo>
                  <a:cubicBezTo>
                    <a:pt x="24" y="43"/>
                    <a:pt x="24" y="42"/>
                    <a:pt x="24" y="4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6"/>
                    <a:pt x="26" y="24"/>
                    <a:pt x="28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31" y="39"/>
                    <a:pt x="132" y="40"/>
                    <a:pt x="132" y="42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38" y="56"/>
                    <a:pt x="38" y="56"/>
                    <a:pt x="38" y="56"/>
                  </a:cubicBezTo>
                  <a:lnTo>
                    <a:pt x="25" y="44"/>
                  </a:lnTo>
                  <a:close/>
                  <a:moveTo>
                    <a:pt x="176" y="104"/>
                  </a:moveTo>
                  <a:cubicBezTo>
                    <a:pt x="176" y="109"/>
                    <a:pt x="173" y="114"/>
                    <a:pt x="169" y="117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3" y="134"/>
                  </a:cubicBezTo>
                  <a:cubicBezTo>
                    <a:pt x="141" y="135"/>
                    <a:pt x="139" y="136"/>
                    <a:pt x="136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36"/>
                    <a:pt x="42" y="135"/>
                    <a:pt x="39" y="133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1" y="114"/>
                    <a:pt x="8" y="109"/>
                    <a:pt x="8" y="104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9" y="98"/>
                    <a:pt x="11" y="94"/>
                    <a:pt x="14" y="92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4" y="97"/>
                    <a:pt x="12" y="100"/>
                    <a:pt x="12" y="104"/>
                  </a:cubicBezTo>
                  <a:cubicBezTo>
                    <a:pt x="12" y="111"/>
                    <a:pt x="17" y="116"/>
                    <a:pt x="24" y="116"/>
                  </a:cubicBezTo>
                  <a:cubicBezTo>
                    <a:pt x="29" y="116"/>
                    <a:pt x="34" y="113"/>
                    <a:pt x="35" y="108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8" y="113"/>
                    <a:pt x="36" y="116"/>
                    <a:pt x="36" y="120"/>
                  </a:cubicBezTo>
                  <a:cubicBezTo>
                    <a:pt x="36" y="127"/>
                    <a:pt x="41" y="132"/>
                    <a:pt x="48" y="132"/>
                  </a:cubicBezTo>
                  <a:cubicBezTo>
                    <a:pt x="55" y="132"/>
                    <a:pt x="60" y="127"/>
                    <a:pt x="60" y="120"/>
                  </a:cubicBezTo>
                  <a:cubicBezTo>
                    <a:pt x="60" y="119"/>
                    <a:pt x="60" y="117"/>
                    <a:pt x="59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4" y="117"/>
                    <a:pt x="64" y="119"/>
                    <a:pt x="64" y="120"/>
                  </a:cubicBezTo>
                  <a:cubicBezTo>
                    <a:pt x="64" y="127"/>
                    <a:pt x="69" y="132"/>
                    <a:pt x="76" y="132"/>
                  </a:cubicBezTo>
                  <a:cubicBezTo>
                    <a:pt x="83" y="132"/>
                    <a:pt x="88" y="127"/>
                    <a:pt x="88" y="120"/>
                  </a:cubicBezTo>
                  <a:cubicBezTo>
                    <a:pt x="88" y="119"/>
                    <a:pt x="88" y="117"/>
                    <a:pt x="87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2" y="117"/>
                    <a:pt x="92" y="119"/>
                    <a:pt x="92" y="120"/>
                  </a:cubicBezTo>
                  <a:cubicBezTo>
                    <a:pt x="92" y="127"/>
                    <a:pt x="97" y="132"/>
                    <a:pt x="104" y="132"/>
                  </a:cubicBezTo>
                  <a:cubicBezTo>
                    <a:pt x="111" y="132"/>
                    <a:pt x="116" y="127"/>
                    <a:pt x="116" y="120"/>
                  </a:cubicBezTo>
                  <a:cubicBezTo>
                    <a:pt x="116" y="119"/>
                    <a:pt x="116" y="117"/>
                    <a:pt x="115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0" y="117"/>
                    <a:pt x="120" y="119"/>
                    <a:pt x="120" y="120"/>
                  </a:cubicBezTo>
                  <a:cubicBezTo>
                    <a:pt x="120" y="127"/>
                    <a:pt x="125" y="132"/>
                    <a:pt x="132" y="132"/>
                  </a:cubicBezTo>
                  <a:cubicBezTo>
                    <a:pt x="139" y="132"/>
                    <a:pt x="144" y="127"/>
                    <a:pt x="144" y="120"/>
                  </a:cubicBezTo>
                  <a:cubicBezTo>
                    <a:pt x="144" y="117"/>
                    <a:pt x="142" y="113"/>
                    <a:pt x="140" y="111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13"/>
                    <a:pt x="151" y="116"/>
                    <a:pt x="156" y="116"/>
                  </a:cubicBezTo>
                  <a:cubicBezTo>
                    <a:pt x="163" y="116"/>
                    <a:pt x="168" y="111"/>
                    <a:pt x="168" y="104"/>
                  </a:cubicBezTo>
                  <a:cubicBezTo>
                    <a:pt x="168" y="100"/>
                    <a:pt x="166" y="97"/>
                    <a:pt x="164" y="95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3" y="93"/>
                    <a:pt x="175" y="97"/>
                    <a:pt x="176" y="101"/>
                  </a:cubicBezTo>
                  <a:cubicBezTo>
                    <a:pt x="176" y="102"/>
                    <a:pt x="176" y="103"/>
                    <a:pt x="176" y="104"/>
                  </a:cubicBezTo>
                  <a:close/>
                  <a:moveTo>
                    <a:pt x="20" y="104"/>
                  </a:moveTo>
                  <a:cubicBezTo>
                    <a:pt x="20" y="102"/>
                    <a:pt x="22" y="100"/>
                    <a:pt x="24" y="100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8" y="103"/>
                    <a:pt x="28" y="104"/>
                  </a:cubicBezTo>
                  <a:cubicBezTo>
                    <a:pt x="28" y="106"/>
                    <a:pt x="26" y="108"/>
                    <a:pt x="24" y="108"/>
                  </a:cubicBezTo>
                  <a:cubicBezTo>
                    <a:pt x="22" y="108"/>
                    <a:pt x="20" y="106"/>
                    <a:pt x="20" y="104"/>
                  </a:cubicBezTo>
                  <a:close/>
                  <a:moveTo>
                    <a:pt x="44" y="120"/>
                  </a:moveTo>
                  <a:cubicBezTo>
                    <a:pt x="44" y="118"/>
                    <a:pt x="46" y="116"/>
                    <a:pt x="48" y="116"/>
                  </a:cubicBezTo>
                  <a:cubicBezTo>
                    <a:pt x="50" y="116"/>
                    <a:pt x="52" y="118"/>
                    <a:pt x="52" y="120"/>
                  </a:cubicBezTo>
                  <a:cubicBezTo>
                    <a:pt x="52" y="122"/>
                    <a:pt x="50" y="124"/>
                    <a:pt x="48" y="124"/>
                  </a:cubicBezTo>
                  <a:cubicBezTo>
                    <a:pt x="46" y="124"/>
                    <a:pt x="44" y="122"/>
                    <a:pt x="44" y="120"/>
                  </a:cubicBezTo>
                  <a:close/>
                  <a:moveTo>
                    <a:pt x="72" y="120"/>
                  </a:moveTo>
                  <a:cubicBezTo>
                    <a:pt x="72" y="118"/>
                    <a:pt x="74" y="116"/>
                    <a:pt x="76" y="116"/>
                  </a:cubicBezTo>
                  <a:cubicBezTo>
                    <a:pt x="78" y="116"/>
                    <a:pt x="80" y="118"/>
                    <a:pt x="80" y="120"/>
                  </a:cubicBezTo>
                  <a:cubicBezTo>
                    <a:pt x="80" y="122"/>
                    <a:pt x="78" y="124"/>
                    <a:pt x="76" y="124"/>
                  </a:cubicBezTo>
                  <a:cubicBezTo>
                    <a:pt x="74" y="124"/>
                    <a:pt x="72" y="122"/>
                    <a:pt x="72" y="120"/>
                  </a:cubicBezTo>
                  <a:close/>
                  <a:moveTo>
                    <a:pt x="100" y="120"/>
                  </a:moveTo>
                  <a:cubicBezTo>
                    <a:pt x="100" y="118"/>
                    <a:pt x="102" y="116"/>
                    <a:pt x="104" y="116"/>
                  </a:cubicBezTo>
                  <a:cubicBezTo>
                    <a:pt x="106" y="116"/>
                    <a:pt x="108" y="118"/>
                    <a:pt x="108" y="120"/>
                  </a:cubicBezTo>
                  <a:cubicBezTo>
                    <a:pt x="108" y="122"/>
                    <a:pt x="106" y="124"/>
                    <a:pt x="104" y="124"/>
                  </a:cubicBezTo>
                  <a:cubicBezTo>
                    <a:pt x="102" y="124"/>
                    <a:pt x="100" y="122"/>
                    <a:pt x="100" y="120"/>
                  </a:cubicBezTo>
                  <a:close/>
                  <a:moveTo>
                    <a:pt x="128" y="120"/>
                  </a:moveTo>
                  <a:cubicBezTo>
                    <a:pt x="128" y="118"/>
                    <a:pt x="130" y="116"/>
                    <a:pt x="132" y="116"/>
                  </a:cubicBezTo>
                  <a:cubicBezTo>
                    <a:pt x="134" y="116"/>
                    <a:pt x="136" y="118"/>
                    <a:pt x="136" y="120"/>
                  </a:cubicBezTo>
                  <a:cubicBezTo>
                    <a:pt x="136" y="122"/>
                    <a:pt x="134" y="124"/>
                    <a:pt x="132" y="124"/>
                  </a:cubicBezTo>
                  <a:cubicBezTo>
                    <a:pt x="130" y="124"/>
                    <a:pt x="128" y="122"/>
                    <a:pt x="128" y="120"/>
                  </a:cubicBezTo>
                  <a:close/>
                  <a:moveTo>
                    <a:pt x="152" y="104"/>
                  </a:moveTo>
                  <a:cubicBezTo>
                    <a:pt x="152" y="104"/>
                    <a:pt x="152" y="103"/>
                    <a:pt x="152" y="103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8" y="100"/>
                    <a:pt x="160" y="102"/>
                    <a:pt x="160" y="104"/>
                  </a:cubicBezTo>
                  <a:cubicBezTo>
                    <a:pt x="160" y="106"/>
                    <a:pt x="158" y="108"/>
                    <a:pt x="156" y="108"/>
                  </a:cubicBezTo>
                  <a:cubicBezTo>
                    <a:pt x="154" y="108"/>
                    <a:pt x="152" y="106"/>
                    <a:pt x="152" y="104"/>
                  </a:cubicBezTo>
                  <a:close/>
                  <a:moveTo>
                    <a:pt x="144" y="64"/>
                  </a:moveTo>
                  <a:cubicBezTo>
                    <a:pt x="156" y="64"/>
                    <a:pt x="167" y="69"/>
                    <a:pt x="174" y="7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79"/>
                    <a:pt x="8" y="76"/>
                    <a:pt x="8" y="74"/>
                  </a:cubicBezTo>
                  <a:cubicBezTo>
                    <a:pt x="8" y="64"/>
                    <a:pt x="8" y="64"/>
                    <a:pt x="8" y="64"/>
                  </a:cubicBezTo>
                  <a:lnTo>
                    <a:pt x="144" y="64"/>
                  </a:lnTo>
                  <a:close/>
                  <a:moveTo>
                    <a:pt x="200" y="48"/>
                  </a:moveTo>
                  <a:cubicBezTo>
                    <a:pt x="188" y="48"/>
                    <a:pt x="188" y="48"/>
                    <a:pt x="188" y="48"/>
                  </a:cubicBezTo>
                  <a:cubicBezTo>
                    <a:pt x="186" y="48"/>
                    <a:pt x="184" y="46"/>
                    <a:pt x="184" y="44"/>
                  </a:cubicBezTo>
                  <a:cubicBezTo>
                    <a:pt x="184" y="42"/>
                    <a:pt x="186" y="40"/>
                    <a:pt x="188" y="40"/>
                  </a:cubicBezTo>
                  <a:cubicBezTo>
                    <a:pt x="200" y="40"/>
                    <a:pt x="200" y="40"/>
                    <a:pt x="200" y="40"/>
                  </a:cubicBezTo>
                  <a:lnTo>
                    <a:pt x="200" y="48"/>
                  </a:lnTo>
                  <a:close/>
                  <a:moveTo>
                    <a:pt x="64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4" y="96"/>
                    <a:pt x="64" y="96"/>
                    <a:pt x="64" y="96"/>
                  </a:cubicBezTo>
                  <a:lnTo>
                    <a:pt x="64" y="88"/>
                  </a:lnTo>
                  <a:close/>
                  <a:moveTo>
                    <a:pt x="88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88"/>
                  </a:lnTo>
                  <a:close/>
                  <a:moveTo>
                    <a:pt x="112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12" y="96"/>
                    <a:pt x="112" y="96"/>
                    <a:pt x="112" y="96"/>
                  </a:cubicBezTo>
                  <a:lnTo>
                    <a:pt x="112" y="88"/>
                  </a:lnTo>
                  <a:close/>
                  <a:moveTo>
                    <a:pt x="136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36" y="96"/>
                    <a:pt x="136" y="96"/>
                    <a:pt x="136" y="96"/>
                  </a:cubicBezTo>
                  <a:lnTo>
                    <a:pt x="136" y="88"/>
                  </a:lnTo>
                  <a:close/>
                  <a:moveTo>
                    <a:pt x="64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4" y="80"/>
                    <a:pt x="64" y="80"/>
                    <a:pt x="64" y="80"/>
                  </a:cubicBezTo>
                  <a:lnTo>
                    <a:pt x="64" y="72"/>
                  </a:lnTo>
                  <a:close/>
                  <a:moveTo>
                    <a:pt x="88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8" y="80"/>
                    <a:pt x="88" y="80"/>
                    <a:pt x="88" y="80"/>
                  </a:cubicBezTo>
                  <a:lnTo>
                    <a:pt x="88" y="72"/>
                  </a:lnTo>
                  <a:close/>
                  <a:moveTo>
                    <a:pt x="112" y="72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2" y="80"/>
                    <a:pt x="112" y="80"/>
                    <a:pt x="112" y="80"/>
                  </a:cubicBezTo>
                  <a:lnTo>
                    <a:pt x="112" y="72"/>
                  </a:lnTo>
                  <a:close/>
                  <a:moveTo>
                    <a:pt x="13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72"/>
                  </a:lnTo>
                  <a:close/>
                  <a:moveTo>
                    <a:pt x="64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64" y="48"/>
                    <a:pt x="64" y="48"/>
                    <a:pt x="64" y="48"/>
                  </a:cubicBezTo>
                  <a:lnTo>
                    <a:pt x="64" y="40"/>
                  </a:lnTo>
                  <a:close/>
                  <a:moveTo>
                    <a:pt x="88" y="40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upa 17"/>
          <p:cNvGrpSpPr/>
          <p:nvPr/>
        </p:nvGrpSpPr>
        <p:grpSpPr>
          <a:xfrm>
            <a:off x="2904507" y="3773717"/>
            <a:ext cx="633413" cy="633413"/>
            <a:chOff x="1380506" y="3773716"/>
            <a:chExt cx="633413" cy="633413"/>
          </a:xfrm>
          <a:solidFill>
            <a:schemeClr val="tx2"/>
          </a:solidFill>
        </p:grpSpPr>
        <p:sp>
          <p:nvSpPr>
            <p:cNvPr id="304" name="Freeform 570"/>
            <p:cNvSpPr>
              <a:spLocks noEditPoints="1"/>
            </p:cNvSpPr>
            <p:nvPr/>
          </p:nvSpPr>
          <p:spPr bwMode="auto">
            <a:xfrm>
              <a:off x="1380506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706"/>
            <p:cNvSpPr>
              <a:spLocks noEditPoints="1"/>
            </p:cNvSpPr>
            <p:nvPr/>
          </p:nvSpPr>
          <p:spPr bwMode="auto">
            <a:xfrm>
              <a:off x="1517142" y="3858774"/>
              <a:ext cx="359235" cy="410813"/>
            </a:xfrm>
            <a:custGeom>
              <a:avLst/>
              <a:gdLst>
                <a:gd name="T0" fmla="*/ 156 w 168"/>
                <a:gd name="T1" fmla="*/ 153 h 192"/>
                <a:gd name="T2" fmla="*/ 160 w 168"/>
                <a:gd name="T3" fmla="*/ 107 h 192"/>
                <a:gd name="T4" fmla="*/ 144 w 168"/>
                <a:gd name="T5" fmla="*/ 84 h 192"/>
                <a:gd name="T6" fmla="*/ 88 w 168"/>
                <a:gd name="T7" fmla="*/ 40 h 192"/>
                <a:gd name="T8" fmla="*/ 116 w 168"/>
                <a:gd name="T9" fmla="*/ 30 h 192"/>
                <a:gd name="T10" fmla="*/ 115 w 168"/>
                <a:gd name="T11" fmla="*/ 15 h 192"/>
                <a:gd name="T12" fmla="*/ 88 w 168"/>
                <a:gd name="T13" fmla="*/ 8 h 192"/>
                <a:gd name="T14" fmla="*/ 80 w 168"/>
                <a:gd name="T15" fmla="*/ 40 h 192"/>
                <a:gd name="T16" fmla="*/ 24 w 168"/>
                <a:gd name="T17" fmla="*/ 84 h 192"/>
                <a:gd name="T18" fmla="*/ 8 w 168"/>
                <a:gd name="T19" fmla="*/ 107 h 192"/>
                <a:gd name="T20" fmla="*/ 12 w 168"/>
                <a:gd name="T21" fmla="*/ 153 h 192"/>
                <a:gd name="T22" fmla="*/ 0 w 168"/>
                <a:gd name="T23" fmla="*/ 180 h 192"/>
                <a:gd name="T24" fmla="*/ 8 w 168"/>
                <a:gd name="T25" fmla="*/ 180 h 192"/>
                <a:gd name="T26" fmla="*/ 160 w 168"/>
                <a:gd name="T27" fmla="*/ 180 h 192"/>
                <a:gd name="T28" fmla="*/ 168 w 168"/>
                <a:gd name="T29" fmla="*/ 180 h 192"/>
                <a:gd name="T30" fmla="*/ 102 w 168"/>
                <a:gd name="T31" fmla="*/ 16 h 192"/>
                <a:gd name="T32" fmla="*/ 102 w 168"/>
                <a:gd name="T33" fmla="*/ 24 h 192"/>
                <a:gd name="T34" fmla="*/ 40 w 168"/>
                <a:gd name="T35" fmla="*/ 76 h 192"/>
                <a:gd name="T36" fmla="*/ 49 w 168"/>
                <a:gd name="T37" fmla="*/ 68 h 192"/>
                <a:gd name="T38" fmla="*/ 108 w 168"/>
                <a:gd name="T39" fmla="*/ 68 h 192"/>
                <a:gd name="T40" fmla="*/ 136 w 168"/>
                <a:gd name="T41" fmla="*/ 84 h 192"/>
                <a:gd name="T42" fmla="*/ 32 w 168"/>
                <a:gd name="T43" fmla="*/ 168 h 192"/>
                <a:gd name="T44" fmla="*/ 32 w 168"/>
                <a:gd name="T45" fmla="*/ 160 h 192"/>
                <a:gd name="T46" fmla="*/ 20 w 168"/>
                <a:gd name="T47" fmla="*/ 124 h 192"/>
                <a:gd name="T48" fmla="*/ 20 w 168"/>
                <a:gd name="T49" fmla="*/ 152 h 192"/>
                <a:gd name="T50" fmla="*/ 32 w 168"/>
                <a:gd name="T51" fmla="*/ 108 h 192"/>
                <a:gd name="T52" fmla="*/ 52 w 168"/>
                <a:gd name="T53" fmla="*/ 153 h 192"/>
                <a:gd name="T54" fmla="*/ 40 w 168"/>
                <a:gd name="T55" fmla="*/ 168 h 192"/>
                <a:gd name="T56" fmla="*/ 36 w 168"/>
                <a:gd name="T57" fmla="*/ 123 h 192"/>
                <a:gd name="T58" fmla="*/ 48 w 168"/>
                <a:gd name="T59" fmla="*/ 108 h 192"/>
                <a:gd name="T60" fmla="*/ 52 w 168"/>
                <a:gd name="T61" fmla="*/ 153 h 192"/>
                <a:gd name="T62" fmla="*/ 56 w 168"/>
                <a:gd name="T63" fmla="*/ 160 h 192"/>
                <a:gd name="T64" fmla="*/ 60 w 168"/>
                <a:gd name="T65" fmla="*/ 152 h 192"/>
                <a:gd name="T66" fmla="*/ 68 w 168"/>
                <a:gd name="T67" fmla="*/ 152 h 192"/>
                <a:gd name="T68" fmla="*/ 56 w 168"/>
                <a:gd name="T69" fmla="*/ 108 h 192"/>
                <a:gd name="T70" fmla="*/ 56 w 168"/>
                <a:gd name="T71" fmla="*/ 116 h 192"/>
                <a:gd name="T72" fmla="*/ 88 w 168"/>
                <a:gd name="T73" fmla="*/ 168 h 192"/>
                <a:gd name="T74" fmla="*/ 76 w 168"/>
                <a:gd name="T75" fmla="*/ 153 h 192"/>
                <a:gd name="T76" fmla="*/ 80 w 168"/>
                <a:gd name="T77" fmla="*/ 108 h 192"/>
                <a:gd name="T78" fmla="*/ 92 w 168"/>
                <a:gd name="T79" fmla="*/ 123 h 192"/>
                <a:gd name="T80" fmla="*/ 96 w 168"/>
                <a:gd name="T81" fmla="*/ 168 h 192"/>
                <a:gd name="T82" fmla="*/ 112 w 168"/>
                <a:gd name="T83" fmla="*/ 168 h 192"/>
                <a:gd name="T84" fmla="*/ 108 w 168"/>
                <a:gd name="T85" fmla="*/ 124 h 192"/>
                <a:gd name="T86" fmla="*/ 96 w 168"/>
                <a:gd name="T87" fmla="*/ 116 h 192"/>
                <a:gd name="T88" fmla="*/ 112 w 168"/>
                <a:gd name="T89" fmla="*/ 116 h 192"/>
                <a:gd name="T90" fmla="*/ 128 w 168"/>
                <a:gd name="T91" fmla="*/ 160 h 192"/>
                <a:gd name="T92" fmla="*/ 120 w 168"/>
                <a:gd name="T93" fmla="*/ 160 h 192"/>
                <a:gd name="T94" fmla="*/ 120 w 168"/>
                <a:gd name="T95" fmla="*/ 116 h 192"/>
                <a:gd name="T96" fmla="*/ 128 w 168"/>
                <a:gd name="T97" fmla="*/ 116 h 192"/>
                <a:gd name="T98" fmla="*/ 152 w 168"/>
                <a:gd name="T99" fmla="*/ 168 h 192"/>
                <a:gd name="T100" fmla="*/ 152 w 168"/>
                <a:gd name="T101" fmla="*/ 160 h 192"/>
                <a:gd name="T102" fmla="*/ 140 w 168"/>
                <a:gd name="T103" fmla="*/ 124 h 192"/>
                <a:gd name="T104" fmla="*/ 140 w 168"/>
                <a:gd name="T105" fmla="*/ 152 h 192"/>
                <a:gd name="T106" fmla="*/ 152 w 168"/>
                <a:gd name="T107" fmla="*/ 108 h 192"/>
                <a:gd name="T108" fmla="*/ 12 w 168"/>
                <a:gd name="T109" fmla="*/ 100 h 192"/>
                <a:gd name="T110" fmla="*/ 156 w 168"/>
                <a:gd name="T111" fmla="*/ 92 h 192"/>
                <a:gd name="T112" fmla="*/ 12 w 168"/>
                <a:gd name="T113" fmla="*/ 100 h 192"/>
                <a:gd name="T114" fmla="*/ 108 w 168"/>
                <a:gd name="T115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2">
                  <a:moveTo>
                    <a:pt x="160" y="169"/>
                  </a:moveTo>
                  <a:cubicBezTo>
                    <a:pt x="160" y="160"/>
                    <a:pt x="160" y="160"/>
                    <a:pt x="160" y="160"/>
                  </a:cubicBezTo>
                  <a:cubicBezTo>
                    <a:pt x="160" y="157"/>
                    <a:pt x="158" y="155"/>
                    <a:pt x="156" y="15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8" y="121"/>
                    <a:pt x="160" y="119"/>
                    <a:pt x="160" y="11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5" y="106"/>
                    <a:pt x="168" y="101"/>
                    <a:pt x="168" y="96"/>
                  </a:cubicBezTo>
                  <a:cubicBezTo>
                    <a:pt x="168" y="89"/>
                    <a:pt x="163" y="84"/>
                    <a:pt x="156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5"/>
                    <a:pt x="137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1" y="53"/>
                    <a:pt x="106" y="42"/>
                    <a:pt x="88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32"/>
                    <a:pt x="115" y="31"/>
                    <a:pt x="116" y="30"/>
                  </a:cubicBezTo>
                  <a:cubicBezTo>
                    <a:pt x="116" y="28"/>
                    <a:pt x="116" y="26"/>
                    <a:pt x="115" y="25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2"/>
                    <a:pt x="116" y="10"/>
                  </a:cubicBezTo>
                  <a:cubicBezTo>
                    <a:pt x="115" y="9"/>
                    <a:pt x="114" y="8"/>
                    <a:pt x="1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62" y="42"/>
                    <a:pt x="47" y="53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1" y="68"/>
                    <a:pt x="24" y="75"/>
                    <a:pt x="24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5" y="84"/>
                    <a:pt x="0" y="89"/>
                    <a:pt x="0" y="96"/>
                  </a:cubicBezTo>
                  <a:cubicBezTo>
                    <a:pt x="0" y="101"/>
                    <a:pt x="3" y="106"/>
                    <a:pt x="8" y="10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9"/>
                    <a:pt x="10" y="121"/>
                    <a:pt x="12" y="12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5"/>
                    <a:pt x="8" y="157"/>
                    <a:pt x="8" y="16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3" y="170"/>
                    <a:pt x="0" y="175"/>
                    <a:pt x="0" y="18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78"/>
                    <a:pt x="10" y="176"/>
                    <a:pt x="12" y="176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8" y="176"/>
                    <a:pt x="160" y="178"/>
                    <a:pt x="160" y="180"/>
                  </a:cubicBezTo>
                  <a:cubicBezTo>
                    <a:pt x="160" y="192"/>
                    <a:pt x="160" y="192"/>
                    <a:pt x="160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68" y="175"/>
                    <a:pt x="165" y="170"/>
                    <a:pt x="160" y="169"/>
                  </a:cubicBezTo>
                  <a:close/>
                  <a:moveTo>
                    <a:pt x="88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9"/>
                    <a:pt x="100" y="21"/>
                    <a:pt x="101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16"/>
                  </a:lnTo>
                  <a:close/>
                  <a:moveTo>
                    <a:pt x="40" y="76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6" y="56"/>
                    <a:pt x="69" y="48"/>
                    <a:pt x="84" y="48"/>
                  </a:cubicBezTo>
                  <a:cubicBezTo>
                    <a:pt x="99" y="48"/>
                    <a:pt x="112" y="56"/>
                    <a:pt x="119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32" y="76"/>
                    <a:pt x="136" y="80"/>
                    <a:pt x="136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0"/>
                    <a:pt x="36" y="76"/>
                    <a:pt x="40" y="76"/>
                  </a:cubicBezTo>
                  <a:close/>
                  <a:moveTo>
                    <a:pt x="32" y="168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2" y="160"/>
                    <a:pt x="32" y="160"/>
                    <a:pt x="32" y="160"/>
                  </a:cubicBezTo>
                  <a:lnTo>
                    <a:pt x="32" y="168"/>
                  </a:lnTo>
                  <a:close/>
                  <a:moveTo>
                    <a:pt x="20" y="152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52"/>
                    <a:pt x="28" y="152"/>
                    <a:pt x="28" y="152"/>
                  </a:cubicBezTo>
                  <a:lnTo>
                    <a:pt x="20" y="152"/>
                  </a:lnTo>
                  <a:close/>
                  <a:moveTo>
                    <a:pt x="16" y="116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16" y="116"/>
                  </a:lnTo>
                  <a:close/>
                  <a:moveTo>
                    <a:pt x="52" y="153"/>
                  </a:moveTo>
                  <a:cubicBezTo>
                    <a:pt x="50" y="155"/>
                    <a:pt x="48" y="157"/>
                    <a:pt x="48" y="160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57"/>
                    <a:pt x="38" y="155"/>
                    <a:pt x="36" y="15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1"/>
                    <a:pt x="40" y="119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119"/>
                    <a:pt x="50" y="121"/>
                    <a:pt x="52" y="123"/>
                  </a:cubicBezTo>
                  <a:lnTo>
                    <a:pt x="52" y="153"/>
                  </a:lnTo>
                  <a:close/>
                  <a:moveTo>
                    <a:pt x="72" y="168"/>
                  </a:moveTo>
                  <a:cubicBezTo>
                    <a:pt x="56" y="168"/>
                    <a:pt x="56" y="168"/>
                    <a:pt x="56" y="16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72" y="160"/>
                    <a:pt x="72" y="160"/>
                    <a:pt x="72" y="160"/>
                  </a:cubicBezTo>
                  <a:lnTo>
                    <a:pt x="72" y="168"/>
                  </a:lnTo>
                  <a:close/>
                  <a:moveTo>
                    <a:pt x="60" y="152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52"/>
                    <a:pt x="68" y="152"/>
                    <a:pt x="68" y="152"/>
                  </a:cubicBezTo>
                  <a:lnTo>
                    <a:pt x="60" y="152"/>
                  </a:lnTo>
                  <a:close/>
                  <a:moveTo>
                    <a:pt x="56" y="116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16"/>
                    <a:pt x="72" y="116"/>
                    <a:pt x="72" y="116"/>
                  </a:cubicBezTo>
                  <a:lnTo>
                    <a:pt x="56" y="116"/>
                  </a:lnTo>
                  <a:close/>
                  <a:moveTo>
                    <a:pt x="92" y="153"/>
                  </a:moveTo>
                  <a:cubicBezTo>
                    <a:pt x="90" y="155"/>
                    <a:pt x="88" y="157"/>
                    <a:pt x="88" y="160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7"/>
                    <a:pt x="78" y="155"/>
                    <a:pt x="76" y="15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8" y="121"/>
                    <a:pt x="80" y="119"/>
                    <a:pt x="80" y="11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9"/>
                    <a:pt x="90" y="121"/>
                    <a:pt x="92" y="123"/>
                  </a:cubicBezTo>
                  <a:lnTo>
                    <a:pt x="92" y="153"/>
                  </a:lnTo>
                  <a:close/>
                  <a:moveTo>
                    <a:pt x="112" y="168"/>
                  </a:moveTo>
                  <a:cubicBezTo>
                    <a:pt x="96" y="168"/>
                    <a:pt x="96" y="168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12" y="160"/>
                    <a:pt x="112" y="160"/>
                    <a:pt x="112" y="160"/>
                  </a:cubicBezTo>
                  <a:lnTo>
                    <a:pt x="112" y="168"/>
                  </a:lnTo>
                  <a:close/>
                  <a:moveTo>
                    <a:pt x="100" y="152"/>
                  </a:moveTo>
                  <a:cubicBezTo>
                    <a:pt x="100" y="124"/>
                    <a:pt x="100" y="124"/>
                    <a:pt x="100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52"/>
                    <a:pt x="108" y="152"/>
                    <a:pt x="108" y="152"/>
                  </a:cubicBezTo>
                  <a:lnTo>
                    <a:pt x="100" y="152"/>
                  </a:lnTo>
                  <a:close/>
                  <a:moveTo>
                    <a:pt x="96" y="116"/>
                  </a:moveTo>
                  <a:cubicBezTo>
                    <a:pt x="96" y="108"/>
                    <a:pt x="96" y="108"/>
                    <a:pt x="96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6"/>
                    <a:pt x="112" y="116"/>
                    <a:pt x="112" y="116"/>
                  </a:cubicBezTo>
                  <a:lnTo>
                    <a:pt x="96" y="116"/>
                  </a:lnTo>
                  <a:close/>
                  <a:moveTo>
                    <a:pt x="132" y="153"/>
                  </a:moveTo>
                  <a:cubicBezTo>
                    <a:pt x="130" y="155"/>
                    <a:pt x="128" y="157"/>
                    <a:pt x="128" y="160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7"/>
                    <a:pt x="118" y="155"/>
                    <a:pt x="116" y="15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1"/>
                    <a:pt x="120" y="119"/>
                    <a:pt x="120" y="116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9"/>
                    <a:pt x="130" y="121"/>
                    <a:pt x="132" y="123"/>
                  </a:cubicBezTo>
                  <a:lnTo>
                    <a:pt x="132" y="153"/>
                  </a:lnTo>
                  <a:close/>
                  <a:moveTo>
                    <a:pt x="152" y="168"/>
                  </a:moveTo>
                  <a:cubicBezTo>
                    <a:pt x="136" y="168"/>
                    <a:pt x="136" y="168"/>
                    <a:pt x="136" y="16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52" y="160"/>
                    <a:pt x="152" y="160"/>
                    <a:pt x="152" y="160"/>
                  </a:cubicBezTo>
                  <a:lnTo>
                    <a:pt x="152" y="168"/>
                  </a:lnTo>
                  <a:close/>
                  <a:moveTo>
                    <a:pt x="140" y="152"/>
                  </a:moveTo>
                  <a:cubicBezTo>
                    <a:pt x="140" y="124"/>
                    <a:pt x="140" y="124"/>
                    <a:pt x="140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52"/>
                    <a:pt x="148" y="152"/>
                    <a:pt x="148" y="152"/>
                  </a:cubicBezTo>
                  <a:lnTo>
                    <a:pt x="140" y="152"/>
                  </a:lnTo>
                  <a:close/>
                  <a:moveTo>
                    <a:pt x="136" y="116"/>
                  </a:moveTo>
                  <a:cubicBezTo>
                    <a:pt x="136" y="108"/>
                    <a:pt x="136" y="108"/>
                    <a:pt x="136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16"/>
                    <a:pt x="152" y="116"/>
                    <a:pt x="152" y="116"/>
                  </a:cubicBezTo>
                  <a:lnTo>
                    <a:pt x="136" y="116"/>
                  </a:lnTo>
                  <a:close/>
                  <a:moveTo>
                    <a:pt x="12" y="100"/>
                  </a:moveTo>
                  <a:cubicBezTo>
                    <a:pt x="10" y="100"/>
                    <a:pt x="8" y="98"/>
                    <a:pt x="8" y="96"/>
                  </a:cubicBezTo>
                  <a:cubicBezTo>
                    <a:pt x="8" y="94"/>
                    <a:pt x="10" y="92"/>
                    <a:pt x="12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8" y="92"/>
                    <a:pt x="160" y="94"/>
                    <a:pt x="160" y="96"/>
                  </a:cubicBezTo>
                  <a:cubicBezTo>
                    <a:pt x="160" y="98"/>
                    <a:pt x="158" y="100"/>
                    <a:pt x="156" y="100"/>
                  </a:cubicBezTo>
                  <a:lnTo>
                    <a:pt x="12" y="100"/>
                  </a:lnTo>
                  <a:close/>
                  <a:moveTo>
                    <a:pt x="60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60" y="184"/>
                    <a:pt x="60" y="184"/>
                    <a:pt x="60" y="184"/>
                  </a:cubicBezTo>
                  <a:lnTo>
                    <a:pt x="60" y="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7" name="Grupa 16"/>
          <p:cNvGrpSpPr/>
          <p:nvPr/>
        </p:nvGrpSpPr>
        <p:grpSpPr>
          <a:xfrm>
            <a:off x="7833360" y="3773717"/>
            <a:ext cx="632508" cy="633413"/>
            <a:chOff x="6309360" y="3773716"/>
            <a:chExt cx="632508" cy="633413"/>
          </a:xfrm>
          <a:solidFill>
            <a:schemeClr val="tx2"/>
          </a:solidFill>
        </p:grpSpPr>
        <p:sp>
          <p:nvSpPr>
            <p:cNvPr id="301" name="Freeform 582"/>
            <p:cNvSpPr>
              <a:spLocks noEditPoints="1"/>
            </p:cNvSpPr>
            <p:nvPr/>
          </p:nvSpPr>
          <p:spPr bwMode="auto">
            <a:xfrm>
              <a:off x="6309360" y="3773716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708"/>
            <p:cNvSpPr>
              <a:spLocks noEditPoints="1"/>
            </p:cNvSpPr>
            <p:nvPr/>
          </p:nvSpPr>
          <p:spPr bwMode="auto">
            <a:xfrm>
              <a:off x="6436948" y="3919401"/>
              <a:ext cx="376428" cy="367379"/>
            </a:xfrm>
            <a:custGeom>
              <a:avLst/>
              <a:gdLst>
                <a:gd name="T0" fmla="*/ 155 w 176"/>
                <a:gd name="T1" fmla="*/ 25 h 172"/>
                <a:gd name="T2" fmla="*/ 128 w 176"/>
                <a:gd name="T3" fmla="*/ 10 h 172"/>
                <a:gd name="T4" fmla="*/ 48 w 176"/>
                <a:gd name="T5" fmla="*/ 10 h 172"/>
                <a:gd name="T6" fmla="*/ 3 w 176"/>
                <a:gd name="T7" fmla="*/ 55 h 172"/>
                <a:gd name="T8" fmla="*/ 4 w 176"/>
                <a:gd name="T9" fmla="*/ 86 h 172"/>
                <a:gd name="T10" fmla="*/ 27 w 176"/>
                <a:gd name="T11" fmla="*/ 146 h 172"/>
                <a:gd name="T12" fmla="*/ 27 w 176"/>
                <a:gd name="T13" fmla="*/ 146 h 172"/>
                <a:gd name="T14" fmla="*/ 88 w 176"/>
                <a:gd name="T15" fmla="*/ 156 h 172"/>
                <a:gd name="T16" fmla="*/ 105 w 176"/>
                <a:gd name="T17" fmla="*/ 172 h 172"/>
                <a:gd name="T18" fmla="*/ 132 w 176"/>
                <a:gd name="T19" fmla="*/ 156 h 172"/>
                <a:gd name="T20" fmla="*/ 172 w 176"/>
                <a:gd name="T21" fmla="*/ 106 h 172"/>
                <a:gd name="T22" fmla="*/ 150 w 176"/>
                <a:gd name="T23" fmla="*/ 48 h 172"/>
                <a:gd name="T24" fmla="*/ 165 w 176"/>
                <a:gd name="T25" fmla="*/ 102 h 172"/>
                <a:gd name="T26" fmla="*/ 162 w 176"/>
                <a:gd name="T27" fmla="*/ 106 h 172"/>
                <a:gd name="T28" fmla="*/ 158 w 176"/>
                <a:gd name="T29" fmla="*/ 108 h 172"/>
                <a:gd name="T30" fmla="*/ 119 w 176"/>
                <a:gd name="T31" fmla="*/ 74 h 172"/>
                <a:gd name="T32" fmla="*/ 138 w 176"/>
                <a:gd name="T33" fmla="*/ 78 h 172"/>
                <a:gd name="T34" fmla="*/ 140 w 176"/>
                <a:gd name="T35" fmla="*/ 77 h 172"/>
                <a:gd name="T36" fmla="*/ 141 w 176"/>
                <a:gd name="T37" fmla="*/ 75 h 172"/>
                <a:gd name="T38" fmla="*/ 101 w 176"/>
                <a:gd name="T39" fmla="*/ 93 h 172"/>
                <a:gd name="T40" fmla="*/ 57 w 176"/>
                <a:gd name="T41" fmla="*/ 89 h 172"/>
                <a:gd name="T42" fmla="*/ 73 w 176"/>
                <a:gd name="T43" fmla="*/ 91 h 172"/>
                <a:gd name="T44" fmla="*/ 99 w 176"/>
                <a:gd name="T45" fmla="*/ 55 h 172"/>
                <a:gd name="T46" fmla="*/ 90 w 176"/>
                <a:gd name="T47" fmla="*/ 68 h 172"/>
                <a:gd name="T48" fmla="*/ 108 w 176"/>
                <a:gd name="T49" fmla="*/ 108 h 172"/>
                <a:gd name="T50" fmla="*/ 111 w 176"/>
                <a:gd name="T51" fmla="*/ 8 h 172"/>
                <a:gd name="T52" fmla="*/ 138 w 176"/>
                <a:gd name="T53" fmla="*/ 40 h 172"/>
                <a:gd name="T54" fmla="*/ 135 w 176"/>
                <a:gd name="T55" fmla="*/ 69 h 172"/>
                <a:gd name="T56" fmla="*/ 108 w 176"/>
                <a:gd name="T57" fmla="*/ 54 h 172"/>
                <a:gd name="T58" fmla="*/ 82 w 176"/>
                <a:gd name="T59" fmla="*/ 10 h 172"/>
                <a:gd name="T60" fmla="*/ 36 w 176"/>
                <a:gd name="T61" fmla="*/ 46 h 172"/>
                <a:gd name="T62" fmla="*/ 75 w 176"/>
                <a:gd name="T63" fmla="*/ 14 h 172"/>
                <a:gd name="T64" fmla="*/ 58 w 176"/>
                <a:gd name="T65" fmla="*/ 45 h 172"/>
                <a:gd name="T66" fmla="*/ 57 w 176"/>
                <a:gd name="T67" fmla="*/ 43 h 172"/>
                <a:gd name="T68" fmla="*/ 55 w 176"/>
                <a:gd name="T69" fmla="*/ 42 h 172"/>
                <a:gd name="T70" fmla="*/ 36 w 176"/>
                <a:gd name="T71" fmla="*/ 46 h 172"/>
                <a:gd name="T72" fmla="*/ 25 w 176"/>
                <a:gd name="T73" fmla="*/ 63 h 172"/>
                <a:gd name="T74" fmla="*/ 52 w 176"/>
                <a:gd name="T75" fmla="*/ 51 h 172"/>
                <a:gd name="T76" fmla="*/ 55 w 176"/>
                <a:gd name="T77" fmla="*/ 80 h 172"/>
                <a:gd name="T78" fmla="*/ 26 w 176"/>
                <a:gd name="T79" fmla="*/ 128 h 172"/>
                <a:gd name="T80" fmla="*/ 81 w 176"/>
                <a:gd name="T81" fmla="*/ 148 h 172"/>
                <a:gd name="T82" fmla="*/ 33 w 176"/>
                <a:gd name="T83" fmla="*/ 140 h 172"/>
                <a:gd name="T84" fmla="*/ 32 w 176"/>
                <a:gd name="T85" fmla="*/ 136 h 172"/>
                <a:gd name="T86" fmla="*/ 34 w 176"/>
                <a:gd name="T87" fmla="*/ 130 h 172"/>
                <a:gd name="T88" fmla="*/ 69 w 176"/>
                <a:gd name="T89" fmla="*/ 129 h 172"/>
                <a:gd name="T90" fmla="*/ 142 w 176"/>
                <a:gd name="T91" fmla="*/ 142 h 172"/>
                <a:gd name="T92" fmla="*/ 100 w 176"/>
                <a:gd name="T93" fmla="*/ 152 h 172"/>
                <a:gd name="T94" fmla="*/ 100 w 176"/>
                <a:gd name="T95" fmla="*/ 107 h 172"/>
                <a:gd name="T96" fmla="*/ 136 w 176"/>
                <a:gd name="T97" fmla="*/ 116 h 172"/>
                <a:gd name="T98" fmla="*/ 142 w 176"/>
                <a:gd name="T99" fmla="*/ 14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6" h="172">
                  <a:moveTo>
                    <a:pt x="150" y="48"/>
                  </a:moveTo>
                  <a:cubicBezTo>
                    <a:pt x="157" y="29"/>
                    <a:pt x="157" y="29"/>
                    <a:pt x="157" y="29"/>
                  </a:cubicBezTo>
                  <a:cubicBezTo>
                    <a:pt x="157" y="28"/>
                    <a:pt x="157" y="26"/>
                    <a:pt x="155" y="25"/>
                  </a:cubicBezTo>
                  <a:cubicBezTo>
                    <a:pt x="154" y="24"/>
                    <a:pt x="152" y="24"/>
                    <a:pt x="151" y="25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5" y="4"/>
                    <a:pt x="118" y="0"/>
                    <a:pt x="11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8" y="0"/>
                    <a:pt x="51" y="4"/>
                    <a:pt x="48" y="1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7"/>
                    <a:pt x="4" y="58"/>
                    <a:pt x="5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92"/>
                    <a:pt x="0" y="100"/>
                    <a:pt x="4" y="10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30" y="152"/>
                    <a:pt x="37" y="156"/>
                    <a:pt x="44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2" y="172"/>
                    <a:pt x="103" y="172"/>
                    <a:pt x="104" y="172"/>
                  </a:cubicBezTo>
                  <a:cubicBezTo>
                    <a:pt x="104" y="172"/>
                    <a:pt x="105" y="172"/>
                    <a:pt x="105" y="172"/>
                  </a:cubicBezTo>
                  <a:cubicBezTo>
                    <a:pt x="107" y="171"/>
                    <a:pt x="108" y="170"/>
                    <a:pt x="108" y="168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9" y="156"/>
                    <a:pt x="146" y="152"/>
                    <a:pt x="149" y="14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6" y="100"/>
                    <a:pt x="176" y="92"/>
                    <a:pt x="172" y="86"/>
                  </a:cubicBezTo>
                  <a:lnTo>
                    <a:pt x="150" y="48"/>
                  </a:lnTo>
                  <a:close/>
                  <a:moveTo>
                    <a:pt x="147" y="58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8" y="94"/>
                    <a:pt x="168" y="98"/>
                    <a:pt x="165" y="102"/>
                  </a:cubicBezTo>
                  <a:cubicBezTo>
                    <a:pt x="165" y="103"/>
                    <a:pt x="164" y="103"/>
                    <a:pt x="164" y="104"/>
                  </a:cubicBezTo>
                  <a:cubicBezTo>
                    <a:pt x="164" y="104"/>
                    <a:pt x="164" y="104"/>
                    <a:pt x="163" y="105"/>
                  </a:cubicBezTo>
                  <a:cubicBezTo>
                    <a:pt x="163" y="105"/>
                    <a:pt x="162" y="105"/>
                    <a:pt x="162" y="106"/>
                  </a:cubicBezTo>
                  <a:cubicBezTo>
                    <a:pt x="162" y="106"/>
                    <a:pt x="161" y="106"/>
                    <a:pt x="161" y="106"/>
                  </a:cubicBezTo>
                  <a:cubicBezTo>
                    <a:pt x="160" y="107"/>
                    <a:pt x="160" y="107"/>
                    <a:pt x="159" y="107"/>
                  </a:cubicBezTo>
                  <a:cubicBezTo>
                    <a:pt x="159" y="107"/>
                    <a:pt x="158" y="107"/>
                    <a:pt x="158" y="108"/>
                  </a:cubicBezTo>
                  <a:cubicBezTo>
                    <a:pt x="157" y="108"/>
                    <a:pt x="156" y="108"/>
                    <a:pt x="155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8"/>
                    <a:pt x="137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9" y="78"/>
                    <a:pt x="139" y="78"/>
                    <a:pt x="139" y="77"/>
                  </a:cubicBezTo>
                  <a:cubicBezTo>
                    <a:pt x="139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1" y="76"/>
                    <a:pt x="141" y="76"/>
                  </a:cubicBezTo>
                  <a:cubicBezTo>
                    <a:pt x="141" y="76"/>
                    <a:pt x="141" y="76"/>
                    <a:pt x="141" y="75"/>
                  </a:cubicBezTo>
                  <a:lnTo>
                    <a:pt x="147" y="58"/>
                  </a:lnTo>
                  <a:close/>
                  <a:moveTo>
                    <a:pt x="105" y="92"/>
                  </a:moveTo>
                  <a:cubicBezTo>
                    <a:pt x="104" y="92"/>
                    <a:pt x="102" y="92"/>
                    <a:pt x="101" y="93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6"/>
                    <a:pt x="71" y="96"/>
                    <a:pt x="72" y="95"/>
                  </a:cubicBezTo>
                  <a:cubicBezTo>
                    <a:pt x="73" y="94"/>
                    <a:pt x="74" y="92"/>
                    <a:pt x="73" y="9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2"/>
                    <a:pt x="86" y="63"/>
                    <a:pt x="86" y="65"/>
                  </a:cubicBezTo>
                  <a:cubicBezTo>
                    <a:pt x="87" y="66"/>
                    <a:pt x="88" y="68"/>
                    <a:pt x="90" y="68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4"/>
                    <a:pt x="107" y="93"/>
                    <a:pt x="105" y="92"/>
                  </a:cubicBezTo>
                  <a:close/>
                  <a:moveTo>
                    <a:pt x="111" y="8"/>
                  </a:moveTo>
                  <a:cubicBezTo>
                    <a:pt x="115" y="8"/>
                    <a:pt x="119" y="10"/>
                    <a:pt x="121" y="14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9"/>
                    <a:pt x="137" y="40"/>
                    <a:pt x="138" y="40"/>
                  </a:cubicBezTo>
                  <a:cubicBezTo>
                    <a:pt x="139" y="40"/>
                    <a:pt x="140" y="40"/>
                    <a:pt x="141" y="40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8" y="59"/>
                    <a:pt x="109" y="56"/>
                    <a:pt x="108" y="54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1" y="9"/>
                    <a:pt x="81" y="8"/>
                  </a:cubicBezTo>
                  <a:lnTo>
                    <a:pt x="111" y="8"/>
                  </a:lnTo>
                  <a:close/>
                  <a:moveTo>
                    <a:pt x="36" y="46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7" y="10"/>
                    <a:pt x="61" y="8"/>
                    <a:pt x="65" y="8"/>
                  </a:cubicBezTo>
                  <a:cubicBezTo>
                    <a:pt x="69" y="8"/>
                    <a:pt x="73" y="10"/>
                    <a:pt x="75" y="14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lnTo>
                    <a:pt x="36" y="46"/>
                  </a:lnTo>
                  <a:close/>
                  <a:moveTo>
                    <a:pt x="11" y="90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5"/>
                    <a:pt x="25" y="64"/>
                    <a:pt x="25" y="63"/>
                  </a:cubicBezTo>
                  <a:cubicBezTo>
                    <a:pt x="25" y="62"/>
                    <a:pt x="24" y="61"/>
                    <a:pt x="23" y="60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0"/>
                    <a:pt x="56" y="80"/>
                    <a:pt x="55" y="80"/>
                  </a:cubicBezTo>
                  <a:cubicBezTo>
                    <a:pt x="54" y="80"/>
                    <a:pt x="53" y="81"/>
                    <a:pt x="52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6" y="127"/>
                    <a:pt x="26" y="127"/>
                    <a:pt x="26" y="128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8" y="98"/>
                    <a:pt x="8" y="94"/>
                    <a:pt x="11" y="90"/>
                  </a:cubicBezTo>
                  <a:close/>
                  <a:moveTo>
                    <a:pt x="81" y="148"/>
                  </a:moveTo>
                  <a:cubicBezTo>
                    <a:pt x="44" y="148"/>
                    <a:pt x="44" y="148"/>
                    <a:pt x="44" y="148"/>
                  </a:cubicBezTo>
                  <a:cubicBezTo>
                    <a:pt x="40" y="148"/>
                    <a:pt x="36" y="146"/>
                    <a:pt x="34" y="142"/>
                  </a:cubicBezTo>
                  <a:cubicBezTo>
                    <a:pt x="33" y="141"/>
                    <a:pt x="33" y="141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2" y="137"/>
                    <a:pt x="32" y="136"/>
                    <a:pt x="32" y="136"/>
                  </a:cubicBezTo>
                  <a:cubicBezTo>
                    <a:pt x="32" y="135"/>
                    <a:pt x="32" y="134"/>
                    <a:pt x="32" y="134"/>
                  </a:cubicBezTo>
                  <a:cubicBezTo>
                    <a:pt x="32" y="133"/>
                    <a:pt x="32" y="133"/>
                    <a:pt x="33" y="133"/>
                  </a:cubicBezTo>
                  <a:cubicBezTo>
                    <a:pt x="33" y="132"/>
                    <a:pt x="33" y="131"/>
                    <a:pt x="34" y="130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31"/>
                    <a:pt x="68" y="133"/>
                    <a:pt x="69" y="135"/>
                  </a:cubicBezTo>
                  <a:lnTo>
                    <a:pt x="81" y="148"/>
                  </a:lnTo>
                  <a:close/>
                  <a:moveTo>
                    <a:pt x="142" y="142"/>
                  </a:moveTo>
                  <a:cubicBezTo>
                    <a:pt x="140" y="146"/>
                    <a:pt x="136" y="148"/>
                    <a:pt x="13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2" y="148"/>
                    <a:pt x="100" y="150"/>
                    <a:pt x="100" y="152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4"/>
                    <a:pt x="102" y="116"/>
                    <a:pt x="104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6" y="116"/>
                    <a:pt x="157" y="116"/>
                    <a:pt x="157" y="116"/>
                  </a:cubicBezTo>
                  <a:lnTo>
                    <a:pt x="142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3726134" y="3773717"/>
            <a:ext cx="633413" cy="633413"/>
            <a:chOff x="2202133" y="3773716"/>
            <a:chExt cx="633413" cy="633413"/>
          </a:xfrm>
          <a:solidFill>
            <a:schemeClr val="tx2"/>
          </a:solidFill>
        </p:grpSpPr>
        <p:sp>
          <p:nvSpPr>
            <p:cNvPr id="298" name="Freeform 572"/>
            <p:cNvSpPr>
              <a:spLocks noEditPoints="1"/>
            </p:cNvSpPr>
            <p:nvPr/>
          </p:nvSpPr>
          <p:spPr bwMode="auto">
            <a:xfrm>
              <a:off x="2202133" y="3773716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Freeform 710"/>
            <p:cNvSpPr>
              <a:spLocks noEditPoints="1"/>
            </p:cNvSpPr>
            <p:nvPr/>
          </p:nvSpPr>
          <p:spPr bwMode="auto">
            <a:xfrm>
              <a:off x="2313432" y="3875967"/>
              <a:ext cx="410813" cy="393621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85 w 192"/>
                <a:gd name="T89" fmla="*/ 49 h 184"/>
                <a:gd name="T90" fmla="*/ 72 w 192"/>
                <a:gd name="T91" fmla="*/ 56 h 184"/>
                <a:gd name="T92" fmla="*/ 32 w 192"/>
                <a:gd name="T93" fmla="*/ 53 h 184"/>
                <a:gd name="T94" fmla="*/ 95 w 192"/>
                <a:gd name="T95" fmla="*/ 24 h 184"/>
                <a:gd name="T96" fmla="*/ 97 w 192"/>
                <a:gd name="T97" fmla="*/ 24 h 184"/>
                <a:gd name="T98" fmla="*/ 160 w 192"/>
                <a:gd name="T99" fmla="*/ 53 h 184"/>
                <a:gd name="T100" fmla="*/ 120 w 192"/>
                <a:gd name="T101" fmla="*/ 56 h 184"/>
                <a:gd name="T102" fmla="*/ 178 w 192"/>
                <a:gd name="T103" fmla="*/ 116 h 184"/>
                <a:gd name="T104" fmla="*/ 156 w 192"/>
                <a:gd name="T105" fmla="*/ 69 h 184"/>
                <a:gd name="T106" fmla="*/ 183 w 192"/>
                <a:gd name="T107" fmla="*/ 128 h 184"/>
                <a:gd name="T108" fmla="*/ 129 w 192"/>
                <a:gd name="T109" fmla="*/ 128 h 184"/>
                <a:gd name="T110" fmla="*/ 128 w 192"/>
                <a:gd name="T111" fmla="*/ 124 h 184"/>
                <a:gd name="T112" fmla="*/ 184 w 192"/>
                <a:gd name="T113" fmla="*/ 125 h 184"/>
                <a:gd name="T114" fmla="*/ 84 w 192"/>
                <a:gd name="T115" fmla="*/ 60 h 184"/>
                <a:gd name="T116" fmla="*/ 108 w 192"/>
                <a:gd name="T117" fmla="*/ 60 h 184"/>
                <a:gd name="T118" fmla="*/ 96 w 192"/>
                <a:gd name="T119" fmla="*/ 64 h 184"/>
                <a:gd name="T120" fmla="*/ 96 w 192"/>
                <a:gd name="T121" fmla="*/ 56 h 184"/>
                <a:gd name="T122" fmla="*/ 96 w 192"/>
                <a:gd name="T123" fmla="*/ 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82" y="68"/>
                    <a:pt x="80" y="64"/>
                    <a:pt x="80" y="60"/>
                  </a:cubicBezTo>
                  <a:cubicBezTo>
                    <a:pt x="80" y="56"/>
                    <a:pt x="82" y="52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5" name="Grupa 14"/>
          <p:cNvGrpSpPr/>
          <p:nvPr/>
        </p:nvGrpSpPr>
        <p:grpSpPr>
          <a:xfrm>
            <a:off x="4547759" y="4805601"/>
            <a:ext cx="632508" cy="633413"/>
            <a:chOff x="3023759" y="4805600"/>
            <a:chExt cx="632508" cy="633413"/>
          </a:xfrm>
          <a:solidFill>
            <a:schemeClr val="tx2"/>
          </a:solidFill>
        </p:grpSpPr>
        <p:sp>
          <p:nvSpPr>
            <p:cNvPr id="323" name="Freeform 530"/>
            <p:cNvSpPr>
              <a:spLocks noEditPoints="1"/>
            </p:cNvSpPr>
            <p:nvPr/>
          </p:nvSpPr>
          <p:spPr bwMode="auto">
            <a:xfrm>
              <a:off x="3023759" y="48056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673"/>
            <p:cNvSpPr>
              <a:spLocks noEditPoints="1"/>
            </p:cNvSpPr>
            <p:nvPr/>
          </p:nvSpPr>
          <p:spPr bwMode="auto">
            <a:xfrm>
              <a:off x="3126010" y="4925043"/>
              <a:ext cx="428006" cy="393621"/>
            </a:xfrm>
            <a:custGeom>
              <a:avLst/>
              <a:gdLst>
                <a:gd name="T0" fmla="*/ 156 w 200"/>
                <a:gd name="T1" fmla="*/ 40 h 184"/>
                <a:gd name="T2" fmla="*/ 144 w 200"/>
                <a:gd name="T3" fmla="*/ 64 h 184"/>
                <a:gd name="T4" fmla="*/ 136 w 200"/>
                <a:gd name="T5" fmla="*/ 36 h 184"/>
                <a:gd name="T6" fmla="*/ 116 w 200"/>
                <a:gd name="T7" fmla="*/ 24 h 184"/>
                <a:gd name="T8" fmla="*/ 104 w 200"/>
                <a:gd name="T9" fmla="*/ 0 h 184"/>
                <a:gd name="T10" fmla="*/ 84 w 200"/>
                <a:gd name="T11" fmla="*/ 12 h 184"/>
                <a:gd name="T12" fmla="*/ 76 w 200"/>
                <a:gd name="T13" fmla="*/ 24 h 184"/>
                <a:gd name="T14" fmla="*/ 64 w 200"/>
                <a:gd name="T15" fmla="*/ 64 h 184"/>
                <a:gd name="T16" fmla="*/ 56 w 200"/>
                <a:gd name="T17" fmla="*/ 52 h 184"/>
                <a:gd name="T18" fmla="*/ 12 w 200"/>
                <a:gd name="T19" fmla="*/ 40 h 184"/>
                <a:gd name="T20" fmla="*/ 0 w 200"/>
                <a:gd name="T21" fmla="*/ 84 h 184"/>
                <a:gd name="T22" fmla="*/ 44 w 200"/>
                <a:gd name="T23" fmla="*/ 96 h 184"/>
                <a:gd name="T24" fmla="*/ 56 w 200"/>
                <a:gd name="T25" fmla="*/ 72 h 184"/>
                <a:gd name="T26" fmla="*/ 64 w 200"/>
                <a:gd name="T27" fmla="*/ 84 h 184"/>
                <a:gd name="T28" fmla="*/ 96 w 200"/>
                <a:gd name="T29" fmla="*/ 96 h 184"/>
                <a:gd name="T30" fmla="*/ 64 w 200"/>
                <a:gd name="T31" fmla="*/ 131 h 184"/>
                <a:gd name="T32" fmla="*/ 68 w 200"/>
                <a:gd name="T33" fmla="*/ 136 h 184"/>
                <a:gd name="T34" fmla="*/ 96 w 200"/>
                <a:gd name="T35" fmla="*/ 144 h 184"/>
                <a:gd name="T36" fmla="*/ 104 w 200"/>
                <a:gd name="T37" fmla="*/ 136 h 184"/>
                <a:gd name="T38" fmla="*/ 135 w 200"/>
                <a:gd name="T39" fmla="*/ 134 h 184"/>
                <a:gd name="T40" fmla="*/ 104 w 200"/>
                <a:gd name="T41" fmla="*/ 104 h 184"/>
                <a:gd name="T42" fmla="*/ 124 w 200"/>
                <a:gd name="T43" fmla="*/ 96 h 184"/>
                <a:gd name="T44" fmla="*/ 136 w 200"/>
                <a:gd name="T45" fmla="*/ 72 h 184"/>
                <a:gd name="T46" fmla="*/ 144 w 200"/>
                <a:gd name="T47" fmla="*/ 84 h 184"/>
                <a:gd name="T48" fmla="*/ 188 w 200"/>
                <a:gd name="T49" fmla="*/ 96 h 184"/>
                <a:gd name="T50" fmla="*/ 200 w 200"/>
                <a:gd name="T51" fmla="*/ 52 h 184"/>
                <a:gd name="T52" fmla="*/ 24 w 200"/>
                <a:gd name="T53" fmla="*/ 88 h 184"/>
                <a:gd name="T54" fmla="*/ 8 w 200"/>
                <a:gd name="T55" fmla="*/ 84 h 184"/>
                <a:gd name="T56" fmla="*/ 12 w 200"/>
                <a:gd name="T57" fmla="*/ 48 h 184"/>
                <a:gd name="T58" fmla="*/ 24 w 200"/>
                <a:gd name="T59" fmla="*/ 88 h 184"/>
                <a:gd name="T60" fmla="*/ 44 w 200"/>
                <a:gd name="T61" fmla="*/ 88 h 184"/>
                <a:gd name="T62" fmla="*/ 32 w 200"/>
                <a:gd name="T63" fmla="*/ 48 h 184"/>
                <a:gd name="T64" fmla="*/ 48 w 200"/>
                <a:gd name="T65" fmla="*/ 52 h 184"/>
                <a:gd name="T66" fmla="*/ 92 w 200"/>
                <a:gd name="T67" fmla="*/ 12 h 184"/>
                <a:gd name="T68" fmla="*/ 104 w 200"/>
                <a:gd name="T69" fmla="*/ 8 h 184"/>
                <a:gd name="T70" fmla="*/ 108 w 200"/>
                <a:gd name="T71" fmla="*/ 24 h 184"/>
                <a:gd name="T72" fmla="*/ 92 w 200"/>
                <a:gd name="T73" fmla="*/ 12 h 184"/>
                <a:gd name="T74" fmla="*/ 74 w 200"/>
                <a:gd name="T75" fmla="*/ 128 h 184"/>
                <a:gd name="T76" fmla="*/ 126 w 200"/>
                <a:gd name="T77" fmla="*/ 128 h 184"/>
                <a:gd name="T78" fmla="*/ 124 w 200"/>
                <a:gd name="T79" fmla="*/ 88 h 184"/>
                <a:gd name="T80" fmla="*/ 72 w 200"/>
                <a:gd name="T81" fmla="*/ 84 h 184"/>
                <a:gd name="T82" fmla="*/ 76 w 200"/>
                <a:gd name="T83" fmla="*/ 32 h 184"/>
                <a:gd name="T84" fmla="*/ 128 w 200"/>
                <a:gd name="T85" fmla="*/ 36 h 184"/>
                <a:gd name="T86" fmla="*/ 168 w 200"/>
                <a:gd name="T87" fmla="*/ 88 h 184"/>
                <a:gd name="T88" fmla="*/ 152 w 200"/>
                <a:gd name="T89" fmla="*/ 84 h 184"/>
                <a:gd name="T90" fmla="*/ 156 w 200"/>
                <a:gd name="T91" fmla="*/ 48 h 184"/>
                <a:gd name="T92" fmla="*/ 168 w 200"/>
                <a:gd name="T93" fmla="*/ 88 h 184"/>
                <a:gd name="T94" fmla="*/ 188 w 200"/>
                <a:gd name="T95" fmla="*/ 88 h 184"/>
                <a:gd name="T96" fmla="*/ 176 w 200"/>
                <a:gd name="T97" fmla="*/ 48 h 184"/>
                <a:gd name="T98" fmla="*/ 192 w 200"/>
                <a:gd name="T99" fmla="*/ 52 h 184"/>
                <a:gd name="T100" fmla="*/ 100 w 200"/>
                <a:gd name="T101" fmla="*/ 176 h 184"/>
                <a:gd name="T102" fmla="*/ 64 w 200"/>
                <a:gd name="T103" fmla="*/ 157 h 184"/>
                <a:gd name="T104" fmla="*/ 136 w 200"/>
                <a:gd name="T105" fmla="*/ 157 h 184"/>
                <a:gd name="T106" fmla="*/ 100 w 200"/>
                <a:gd name="T107" fmla="*/ 176 h 184"/>
                <a:gd name="T108" fmla="*/ 112 w 200"/>
                <a:gd name="T109" fmla="*/ 154 h 184"/>
                <a:gd name="T110" fmla="*/ 88 w 200"/>
                <a:gd name="T111" fmla="*/ 154 h 184"/>
                <a:gd name="T112" fmla="*/ 100 w 200"/>
                <a:gd name="T113" fmla="*/ 16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84">
                  <a:moveTo>
                    <a:pt x="188" y="4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49" y="40"/>
                    <a:pt x="144" y="45"/>
                    <a:pt x="144" y="52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29"/>
                    <a:pt x="131" y="24"/>
                    <a:pt x="124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9" y="0"/>
                    <a:pt x="84" y="5"/>
                    <a:pt x="84" y="12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69" y="24"/>
                    <a:pt x="64" y="29"/>
                    <a:pt x="64" y="3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5"/>
                    <a:pt x="51" y="40"/>
                    <a:pt x="4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5" y="40"/>
                    <a:pt x="0" y="45"/>
                    <a:pt x="0" y="5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5" y="96"/>
                    <a:pt x="12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51" y="96"/>
                    <a:pt x="56" y="91"/>
                    <a:pt x="56" y="8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91"/>
                    <a:pt x="69" y="96"/>
                    <a:pt x="7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82" y="106"/>
                    <a:pt x="69" y="116"/>
                    <a:pt x="64" y="131"/>
                  </a:cubicBezTo>
                  <a:cubicBezTo>
                    <a:pt x="64" y="132"/>
                    <a:pt x="64" y="133"/>
                    <a:pt x="65" y="134"/>
                  </a:cubicBezTo>
                  <a:cubicBezTo>
                    <a:pt x="66" y="135"/>
                    <a:pt x="67" y="136"/>
                    <a:pt x="68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3" y="136"/>
                    <a:pt x="134" y="135"/>
                    <a:pt x="135" y="134"/>
                  </a:cubicBezTo>
                  <a:cubicBezTo>
                    <a:pt x="136" y="133"/>
                    <a:pt x="136" y="132"/>
                    <a:pt x="136" y="131"/>
                  </a:cubicBezTo>
                  <a:cubicBezTo>
                    <a:pt x="131" y="116"/>
                    <a:pt x="118" y="106"/>
                    <a:pt x="104" y="104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1" y="96"/>
                    <a:pt x="136" y="91"/>
                    <a:pt x="136" y="84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91"/>
                    <a:pt x="149" y="96"/>
                    <a:pt x="156" y="96"/>
                  </a:cubicBezTo>
                  <a:cubicBezTo>
                    <a:pt x="188" y="96"/>
                    <a:pt x="188" y="96"/>
                    <a:pt x="188" y="96"/>
                  </a:cubicBezTo>
                  <a:cubicBezTo>
                    <a:pt x="195" y="96"/>
                    <a:pt x="200" y="91"/>
                    <a:pt x="200" y="8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45"/>
                    <a:pt x="195" y="40"/>
                    <a:pt x="188" y="40"/>
                  </a:cubicBezTo>
                  <a:close/>
                  <a:moveTo>
                    <a:pt x="2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0" y="88"/>
                    <a:pt x="8" y="86"/>
                    <a:pt x="8" y="84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lnTo>
                    <a:pt x="24" y="88"/>
                  </a:lnTo>
                  <a:close/>
                  <a:moveTo>
                    <a:pt x="48" y="84"/>
                  </a:moveTo>
                  <a:cubicBezTo>
                    <a:pt x="48" y="86"/>
                    <a:pt x="46" y="88"/>
                    <a:pt x="44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50"/>
                    <a:pt x="48" y="52"/>
                  </a:cubicBezTo>
                  <a:lnTo>
                    <a:pt x="48" y="84"/>
                  </a:lnTo>
                  <a:close/>
                  <a:moveTo>
                    <a:pt x="92" y="12"/>
                  </a:moveTo>
                  <a:cubicBezTo>
                    <a:pt x="92" y="10"/>
                    <a:pt x="94" y="8"/>
                    <a:pt x="96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2" y="24"/>
                    <a:pt x="92" y="24"/>
                    <a:pt x="92" y="24"/>
                  </a:cubicBezTo>
                  <a:lnTo>
                    <a:pt x="92" y="12"/>
                  </a:lnTo>
                  <a:close/>
                  <a:moveTo>
                    <a:pt x="126" y="128"/>
                  </a:moveTo>
                  <a:cubicBezTo>
                    <a:pt x="74" y="128"/>
                    <a:pt x="74" y="128"/>
                    <a:pt x="74" y="128"/>
                  </a:cubicBezTo>
                  <a:cubicBezTo>
                    <a:pt x="79" y="118"/>
                    <a:pt x="89" y="112"/>
                    <a:pt x="100" y="112"/>
                  </a:cubicBezTo>
                  <a:cubicBezTo>
                    <a:pt x="111" y="112"/>
                    <a:pt x="121" y="118"/>
                    <a:pt x="126" y="128"/>
                  </a:cubicBezTo>
                  <a:close/>
                  <a:moveTo>
                    <a:pt x="128" y="84"/>
                  </a:moveTo>
                  <a:cubicBezTo>
                    <a:pt x="128" y="86"/>
                    <a:pt x="126" y="88"/>
                    <a:pt x="124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4" y="88"/>
                    <a:pt x="72" y="86"/>
                    <a:pt x="72" y="8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4"/>
                    <a:pt x="74" y="32"/>
                    <a:pt x="76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6" y="32"/>
                    <a:pt x="128" y="34"/>
                    <a:pt x="128" y="36"/>
                  </a:cubicBezTo>
                  <a:lnTo>
                    <a:pt x="128" y="84"/>
                  </a:lnTo>
                  <a:close/>
                  <a:moveTo>
                    <a:pt x="168" y="88"/>
                  </a:moveTo>
                  <a:cubicBezTo>
                    <a:pt x="156" y="88"/>
                    <a:pt x="156" y="88"/>
                    <a:pt x="156" y="88"/>
                  </a:cubicBezTo>
                  <a:cubicBezTo>
                    <a:pt x="154" y="88"/>
                    <a:pt x="152" y="86"/>
                    <a:pt x="152" y="84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0"/>
                    <a:pt x="154" y="48"/>
                    <a:pt x="156" y="48"/>
                  </a:cubicBezTo>
                  <a:cubicBezTo>
                    <a:pt x="168" y="48"/>
                    <a:pt x="168" y="48"/>
                    <a:pt x="168" y="48"/>
                  </a:cubicBezTo>
                  <a:lnTo>
                    <a:pt x="168" y="88"/>
                  </a:lnTo>
                  <a:close/>
                  <a:moveTo>
                    <a:pt x="192" y="84"/>
                  </a:moveTo>
                  <a:cubicBezTo>
                    <a:pt x="192" y="86"/>
                    <a:pt x="190" y="88"/>
                    <a:pt x="188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90" y="48"/>
                    <a:pt x="192" y="50"/>
                    <a:pt x="192" y="52"/>
                  </a:cubicBezTo>
                  <a:lnTo>
                    <a:pt x="192" y="84"/>
                  </a:lnTo>
                  <a:close/>
                  <a:moveTo>
                    <a:pt x="100" y="176"/>
                  </a:moveTo>
                  <a:cubicBezTo>
                    <a:pt x="87" y="176"/>
                    <a:pt x="75" y="167"/>
                    <a:pt x="71" y="155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9" y="173"/>
                    <a:pt x="83" y="184"/>
                    <a:pt x="100" y="184"/>
                  </a:cubicBezTo>
                  <a:cubicBezTo>
                    <a:pt x="117" y="184"/>
                    <a:pt x="131" y="173"/>
                    <a:pt x="136" y="157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5" y="167"/>
                    <a:pt x="113" y="176"/>
                    <a:pt x="100" y="176"/>
                  </a:cubicBezTo>
                  <a:close/>
                  <a:moveTo>
                    <a:pt x="118" y="158"/>
                  </a:moveTo>
                  <a:cubicBezTo>
                    <a:pt x="112" y="154"/>
                    <a:pt x="112" y="154"/>
                    <a:pt x="112" y="154"/>
                  </a:cubicBezTo>
                  <a:cubicBezTo>
                    <a:pt x="109" y="158"/>
                    <a:pt x="105" y="160"/>
                    <a:pt x="100" y="160"/>
                  </a:cubicBezTo>
                  <a:cubicBezTo>
                    <a:pt x="95" y="160"/>
                    <a:pt x="91" y="158"/>
                    <a:pt x="88" y="154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6" y="164"/>
                    <a:pt x="93" y="168"/>
                    <a:pt x="100" y="168"/>
                  </a:cubicBezTo>
                  <a:cubicBezTo>
                    <a:pt x="107" y="168"/>
                    <a:pt x="114" y="164"/>
                    <a:pt x="118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" name="Grupa 13"/>
          <p:cNvGrpSpPr/>
          <p:nvPr/>
        </p:nvGrpSpPr>
        <p:grpSpPr>
          <a:xfrm>
            <a:off x="3726134" y="4805601"/>
            <a:ext cx="633413" cy="633413"/>
            <a:chOff x="2202133" y="4805600"/>
            <a:chExt cx="633413" cy="633413"/>
          </a:xfrm>
          <a:solidFill>
            <a:schemeClr val="tx2"/>
          </a:solidFill>
        </p:grpSpPr>
        <p:sp>
          <p:nvSpPr>
            <p:cNvPr id="327" name="Freeform 618"/>
            <p:cNvSpPr>
              <a:spLocks noEditPoints="1"/>
            </p:cNvSpPr>
            <p:nvPr/>
          </p:nvSpPr>
          <p:spPr bwMode="auto">
            <a:xfrm>
              <a:off x="2202133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676"/>
            <p:cNvSpPr>
              <a:spLocks noEditPoints="1"/>
            </p:cNvSpPr>
            <p:nvPr/>
          </p:nvSpPr>
          <p:spPr bwMode="auto">
            <a:xfrm>
              <a:off x="2347817" y="4916899"/>
              <a:ext cx="342043" cy="384572"/>
            </a:xfrm>
            <a:custGeom>
              <a:avLst/>
              <a:gdLst>
                <a:gd name="T0" fmla="*/ 124 w 160"/>
                <a:gd name="T1" fmla="*/ 132 h 180"/>
                <a:gd name="T2" fmla="*/ 121 w 160"/>
                <a:gd name="T3" fmla="*/ 64 h 180"/>
                <a:gd name="T4" fmla="*/ 88 w 160"/>
                <a:gd name="T5" fmla="*/ 40 h 180"/>
                <a:gd name="T6" fmla="*/ 80 w 160"/>
                <a:gd name="T7" fmla="*/ 26 h 180"/>
                <a:gd name="T8" fmla="*/ 77 w 160"/>
                <a:gd name="T9" fmla="*/ 8 h 180"/>
                <a:gd name="T10" fmla="*/ 50 w 160"/>
                <a:gd name="T11" fmla="*/ 1 h 180"/>
                <a:gd name="T12" fmla="*/ 48 w 160"/>
                <a:gd name="T13" fmla="*/ 26 h 180"/>
                <a:gd name="T14" fmla="*/ 40 w 160"/>
                <a:gd name="T15" fmla="*/ 84 h 180"/>
                <a:gd name="T16" fmla="*/ 52 w 160"/>
                <a:gd name="T17" fmla="*/ 116 h 180"/>
                <a:gd name="T18" fmla="*/ 72 w 160"/>
                <a:gd name="T19" fmla="*/ 120 h 180"/>
                <a:gd name="T20" fmla="*/ 76 w 160"/>
                <a:gd name="T21" fmla="*/ 99 h 180"/>
                <a:gd name="T22" fmla="*/ 88 w 160"/>
                <a:gd name="T23" fmla="*/ 80 h 180"/>
                <a:gd name="T24" fmla="*/ 104 w 160"/>
                <a:gd name="T25" fmla="*/ 81 h 180"/>
                <a:gd name="T26" fmla="*/ 108 w 160"/>
                <a:gd name="T27" fmla="*/ 114 h 180"/>
                <a:gd name="T28" fmla="*/ 80 w 160"/>
                <a:gd name="T29" fmla="*/ 128 h 180"/>
                <a:gd name="T30" fmla="*/ 24 w 160"/>
                <a:gd name="T31" fmla="*/ 132 h 180"/>
                <a:gd name="T32" fmla="*/ 80 w 160"/>
                <a:gd name="T33" fmla="*/ 152 h 180"/>
                <a:gd name="T34" fmla="*/ 20 w 160"/>
                <a:gd name="T35" fmla="*/ 160 h 180"/>
                <a:gd name="T36" fmla="*/ 8 w 160"/>
                <a:gd name="T37" fmla="*/ 180 h 180"/>
                <a:gd name="T38" fmla="*/ 20 w 160"/>
                <a:gd name="T39" fmla="*/ 168 h 180"/>
                <a:gd name="T40" fmla="*/ 96 w 160"/>
                <a:gd name="T41" fmla="*/ 168 h 180"/>
                <a:gd name="T42" fmla="*/ 96 w 160"/>
                <a:gd name="T43" fmla="*/ 160 h 180"/>
                <a:gd name="T44" fmla="*/ 88 w 160"/>
                <a:gd name="T45" fmla="*/ 132 h 180"/>
                <a:gd name="T46" fmla="*/ 110 w 160"/>
                <a:gd name="T47" fmla="*/ 125 h 180"/>
                <a:gd name="T48" fmla="*/ 133 w 160"/>
                <a:gd name="T49" fmla="*/ 160 h 180"/>
                <a:gd name="T50" fmla="*/ 124 w 160"/>
                <a:gd name="T51" fmla="*/ 164 h 180"/>
                <a:gd name="T52" fmla="*/ 132 w 160"/>
                <a:gd name="T53" fmla="*/ 168 h 180"/>
                <a:gd name="T54" fmla="*/ 152 w 160"/>
                <a:gd name="T55" fmla="*/ 178 h 180"/>
                <a:gd name="T56" fmla="*/ 160 w 160"/>
                <a:gd name="T57" fmla="*/ 180 h 180"/>
                <a:gd name="T58" fmla="*/ 120 w 160"/>
                <a:gd name="T59" fmla="*/ 102 h 180"/>
                <a:gd name="T60" fmla="*/ 102 w 160"/>
                <a:gd name="T61" fmla="*/ 69 h 180"/>
                <a:gd name="T62" fmla="*/ 115 w 160"/>
                <a:gd name="T63" fmla="*/ 69 h 180"/>
                <a:gd name="T64" fmla="*/ 120 w 160"/>
                <a:gd name="T65" fmla="*/ 125 h 180"/>
                <a:gd name="T66" fmla="*/ 116 w 160"/>
                <a:gd name="T67" fmla="*/ 121 h 180"/>
                <a:gd name="T68" fmla="*/ 120 w 160"/>
                <a:gd name="T69" fmla="*/ 102 h 180"/>
                <a:gd name="T70" fmla="*/ 72 w 160"/>
                <a:gd name="T71" fmla="*/ 60 h 180"/>
                <a:gd name="T72" fmla="*/ 96 w 160"/>
                <a:gd name="T73" fmla="*/ 60 h 180"/>
                <a:gd name="T74" fmla="*/ 72 w 160"/>
                <a:gd name="T75" fmla="*/ 92 h 180"/>
                <a:gd name="T76" fmla="*/ 60 w 160"/>
                <a:gd name="T77" fmla="*/ 92 h 180"/>
                <a:gd name="T78" fmla="*/ 48 w 160"/>
                <a:gd name="T79" fmla="*/ 84 h 180"/>
                <a:gd name="T80" fmla="*/ 56 w 160"/>
                <a:gd name="T81" fmla="*/ 32 h 180"/>
                <a:gd name="T82" fmla="*/ 80 w 160"/>
                <a:gd name="T83" fmla="*/ 40 h 180"/>
                <a:gd name="T84" fmla="*/ 64 w 160"/>
                <a:gd name="T85" fmla="*/ 60 h 180"/>
                <a:gd name="T86" fmla="*/ 80 w 160"/>
                <a:gd name="T87" fmla="*/ 84 h 180"/>
                <a:gd name="T88" fmla="*/ 60 w 160"/>
                <a:gd name="T89" fmla="*/ 112 h 180"/>
                <a:gd name="T90" fmla="*/ 68 w 160"/>
                <a:gd name="T91" fmla="*/ 100 h 180"/>
                <a:gd name="T92" fmla="*/ 60 w 160"/>
                <a:gd name="T93" fmla="*/ 112 h 180"/>
                <a:gd name="T94" fmla="*/ 72 w 160"/>
                <a:gd name="T95" fmla="*/ 15 h 180"/>
                <a:gd name="T96" fmla="*/ 56 w 160"/>
                <a:gd name="T97" fmla="*/ 24 h 180"/>
                <a:gd name="T98" fmla="*/ 80 w 160"/>
                <a:gd name="T99" fmla="*/ 144 h 180"/>
                <a:gd name="T100" fmla="*/ 33 w 160"/>
                <a:gd name="T101" fmla="*/ 136 h 180"/>
                <a:gd name="T102" fmla="*/ 80 w 160"/>
                <a:gd name="T103" fmla="*/ 14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80">
                  <a:moveTo>
                    <a:pt x="142" y="160"/>
                  </a:moveTo>
                  <a:cubicBezTo>
                    <a:pt x="124" y="132"/>
                    <a:pt x="124" y="132"/>
                    <a:pt x="124" y="132"/>
                  </a:cubicBezTo>
                  <a:cubicBezTo>
                    <a:pt x="131" y="124"/>
                    <a:pt x="136" y="113"/>
                    <a:pt x="136" y="101"/>
                  </a:cubicBezTo>
                  <a:cubicBezTo>
                    <a:pt x="136" y="87"/>
                    <a:pt x="131" y="74"/>
                    <a:pt x="121" y="64"/>
                  </a:cubicBezTo>
                  <a:cubicBezTo>
                    <a:pt x="116" y="58"/>
                    <a:pt x="109" y="54"/>
                    <a:pt x="102" y="51"/>
                  </a:cubicBezTo>
                  <a:cubicBezTo>
                    <a:pt x="99" y="46"/>
                    <a:pt x="94" y="42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34"/>
                    <a:pt x="85" y="29"/>
                    <a:pt x="80" y="26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0"/>
                    <a:pt x="79" y="9"/>
                    <a:pt x="77" y="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0"/>
                    <a:pt x="50" y="1"/>
                  </a:cubicBezTo>
                  <a:cubicBezTo>
                    <a:pt x="49" y="2"/>
                    <a:pt x="48" y="3"/>
                    <a:pt x="48" y="4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3" y="29"/>
                    <a:pt x="40" y="34"/>
                    <a:pt x="40" y="40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91"/>
                    <a:pt x="45" y="98"/>
                    <a:pt x="52" y="99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8"/>
                    <a:pt x="54" y="120"/>
                    <a:pt x="56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20"/>
                    <a:pt x="76" y="118"/>
                    <a:pt x="76" y="116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83" y="98"/>
                    <a:pt x="88" y="91"/>
                    <a:pt x="88" y="84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4" y="77"/>
                    <a:pt x="97" y="75"/>
                  </a:cubicBezTo>
                  <a:cubicBezTo>
                    <a:pt x="100" y="77"/>
                    <a:pt x="102" y="78"/>
                    <a:pt x="104" y="81"/>
                  </a:cubicBezTo>
                  <a:cubicBezTo>
                    <a:pt x="110" y="87"/>
                    <a:pt x="112" y="94"/>
                    <a:pt x="112" y="102"/>
                  </a:cubicBezTo>
                  <a:cubicBezTo>
                    <a:pt x="112" y="106"/>
                    <a:pt x="110" y="110"/>
                    <a:pt x="108" y="114"/>
                  </a:cubicBezTo>
                  <a:cubicBezTo>
                    <a:pt x="106" y="113"/>
                    <a:pt x="103" y="112"/>
                    <a:pt x="100" y="112"/>
                  </a:cubicBezTo>
                  <a:cubicBezTo>
                    <a:pt x="90" y="112"/>
                    <a:pt x="82" y="119"/>
                    <a:pt x="80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6" y="128"/>
                    <a:pt x="24" y="130"/>
                    <a:pt x="24" y="132"/>
                  </a:cubicBezTo>
                  <a:cubicBezTo>
                    <a:pt x="24" y="143"/>
                    <a:pt x="33" y="152"/>
                    <a:pt x="44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9" y="160"/>
                    <a:pt x="0" y="169"/>
                    <a:pt x="0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8" y="180"/>
                    <a:pt x="8" y="179"/>
                  </a:cubicBezTo>
                  <a:cubicBezTo>
                    <a:pt x="8" y="173"/>
                    <a:pt x="14" y="168"/>
                    <a:pt x="20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8" y="125"/>
                    <a:pt x="93" y="120"/>
                    <a:pt x="100" y="120"/>
                  </a:cubicBezTo>
                  <a:cubicBezTo>
                    <a:pt x="104" y="120"/>
                    <a:pt x="108" y="122"/>
                    <a:pt x="110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6" y="168"/>
                    <a:pt x="151" y="172"/>
                    <a:pt x="152" y="178"/>
                  </a:cubicBezTo>
                  <a:cubicBezTo>
                    <a:pt x="152" y="179"/>
                    <a:pt x="152" y="179"/>
                    <a:pt x="152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70"/>
                    <a:pt x="152" y="161"/>
                    <a:pt x="142" y="160"/>
                  </a:cubicBezTo>
                  <a:close/>
                  <a:moveTo>
                    <a:pt x="120" y="102"/>
                  </a:moveTo>
                  <a:cubicBezTo>
                    <a:pt x="121" y="92"/>
                    <a:pt x="117" y="83"/>
                    <a:pt x="110" y="75"/>
                  </a:cubicBezTo>
                  <a:cubicBezTo>
                    <a:pt x="108" y="73"/>
                    <a:pt x="105" y="71"/>
                    <a:pt x="102" y="69"/>
                  </a:cubicBezTo>
                  <a:cubicBezTo>
                    <a:pt x="103" y="66"/>
                    <a:pt x="104" y="64"/>
                    <a:pt x="104" y="61"/>
                  </a:cubicBezTo>
                  <a:cubicBezTo>
                    <a:pt x="108" y="63"/>
                    <a:pt x="112" y="66"/>
                    <a:pt x="115" y="69"/>
                  </a:cubicBezTo>
                  <a:cubicBezTo>
                    <a:pt x="124" y="78"/>
                    <a:pt x="128" y="89"/>
                    <a:pt x="128" y="101"/>
                  </a:cubicBezTo>
                  <a:cubicBezTo>
                    <a:pt x="128" y="110"/>
                    <a:pt x="125" y="118"/>
                    <a:pt x="120" y="125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6" y="121"/>
                  </a:cubicBezTo>
                  <a:cubicBezTo>
                    <a:pt x="116" y="120"/>
                    <a:pt x="115" y="119"/>
                    <a:pt x="115" y="119"/>
                  </a:cubicBezTo>
                  <a:cubicBezTo>
                    <a:pt x="118" y="114"/>
                    <a:pt x="120" y="108"/>
                    <a:pt x="120" y="102"/>
                  </a:cubicBezTo>
                  <a:close/>
                  <a:moveTo>
                    <a:pt x="84" y="72"/>
                  </a:moveTo>
                  <a:cubicBezTo>
                    <a:pt x="77" y="72"/>
                    <a:pt x="72" y="67"/>
                    <a:pt x="72" y="60"/>
                  </a:cubicBezTo>
                  <a:cubicBezTo>
                    <a:pt x="72" y="53"/>
                    <a:pt x="77" y="48"/>
                    <a:pt x="84" y="48"/>
                  </a:cubicBezTo>
                  <a:cubicBezTo>
                    <a:pt x="91" y="48"/>
                    <a:pt x="96" y="53"/>
                    <a:pt x="96" y="60"/>
                  </a:cubicBezTo>
                  <a:cubicBezTo>
                    <a:pt x="96" y="67"/>
                    <a:pt x="91" y="72"/>
                    <a:pt x="84" y="72"/>
                  </a:cubicBezTo>
                  <a:close/>
                  <a:moveTo>
                    <a:pt x="72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2" y="92"/>
                    <a:pt x="48" y="88"/>
                    <a:pt x="48" y="84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6"/>
                    <a:pt x="52" y="32"/>
                    <a:pt x="56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6" y="32"/>
                    <a:pt x="80" y="36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1" y="42"/>
                    <a:pt x="64" y="50"/>
                    <a:pt x="64" y="60"/>
                  </a:cubicBezTo>
                  <a:cubicBezTo>
                    <a:pt x="64" y="70"/>
                    <a:pt x="71" y="78"/>
                    <a:pt x="80" y="80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8"/>
                    <a:pt x="76" y="92"/>
                    <a:pt x="72" y="92"/>
                  </a:cubicBezTo>
                  <a:close/>
                  <a:moveTo>
                    <a:pt x="60" y="112"/>
                  </a:moveTo>
                  <a:cubicBezTo>
                    <a:pt x="60" y="100"/>
                    <a:pt x="60" y="100"/>
                    <a:pt x="60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12"/>
                    <a:pt x="68" y="112"/>
                    <a:pt x="68" y="112"/>
                  </a:cubicBezTo>
                  <a:lnTo>
                    <a:pt x="60" y="112"/>
                  </a:lnTo>
                  <a:close/>
                  <a:moveTo>
                    <a:pt x="56" y="10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6" y="24"/>
                    <a:pt x="56" y="24"/>
                    <a:pt x="56" y="24"/>
                  </a:cubicBezTo>
                  <a:lnTo>
                    <a:pt x="56" y="10"/>
                  </a:lnTo>
                  <a:close/>
                  <a:moveTo>
                    <a:pt x="80" y="144"/>
                  </a:moveTo>
                  <a:cubicBezTo>
                    <a:pt x="44" y="144"/>
                    <a:pt x="44" y="144"/>
                    <a:pt x="44" y="144"/>
                  </a:cubicBezTo>
                  <a:cubicBezTo>
                    <a:pt x="39" y="144"/>
                    <a:pt x="34" y="141"/>
                    <a:pt x="33" y="136"/>
                  </a:cubicBezTo>
                  <a:cubicBezTo>
                    <a:pt x="80" y="136"/>
                    <a:pt x="80" y="136"/>
                    <a:pt x="80" y="136"/>
                  </a:cubicBezTo>
                  <a:lnTo>
                    <a:pt x="80" y="1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6190108" y="4805601"/>
            <a:ext cx="633413" cy="633413"/>
            <a:chOff x="4666107" y="4805600"/>
            <a:chExt cx="633413" cy="633413"/>
          </a:xfrm>
          <a:solidFill>
            <a:schemeClr val="tx2"/>
          </a:solidFill>
        </p:grpSpPr>
        <p:sp>
          <p:nvSpPr>
            <p:cNvPr id="331" name="Freeform 608"/>
            <p:cNvSpPr>
              <a:spLocks noEditPoints="1"/>
            </p:cNvSpPr>
            <p:nvPr/>
          </p:nvSpPr>
          <p:spPr bwMode="auto">
            <a:xfrm>
              <a:off x="4666107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2" name="Freeform 690"/>
            <p:cNvSpPr>
              <a:spLocks noEditPoints="1"/>
            </p:cNvSpPr>
            <p:nvPr/>
          </p:nvSpPr>
          <p:spPr bwMode="auto">
            <a:xfrm>
              <a:off x="4758404" y="4910565"/>
              <a:ext cx="414433" cy="399955"/>
            </a:xfrm>
            <a:custGeom>
              <a:avLst/>
              <a:gdLst>
                <a:gd name="T0" fmla="*/ 153 w 194"/>
                <a:gd name="T1" fmla="*/ 21 h 187"/>
                <a:gd name="T2" fmla="*/ 40 w 194"/>
                <a:gd name="T3" fmla="*/ 166 h 187"/>
                <a:gd name="T4" fmla="*/ 99 w 194"/>
                <a:gd name="T5" fmla="*/ 178 h 187"/>
                <a:gd name="T6" fmla="*/ 112 w 194"/>
                <a:gd name="T7" fmla="*/ 124 h 187"/>
                <a:gd name="T8" fmla="*/ 150 w 194"/>
                <a:gd name="T9" fmla="*/ 167 h 187"/>
                <a:gd name="T10" fmla="*/ 163 w 194"/>
                <a:gd name="T11" fmla="*/ 177 h 187"/>
                <a:gd name="T12" fmla="*/ 173 w 194"/>
                <a:gd name="T13" fmla="*/ 171 h 187"/>
                <a:gd name="T14" fmla="*/ 152 w 194"/>
                <a:gd name="T15" fmla="*/ 123 h 187"/>
                <a:gd name="T16" fmla="*/ 140 w 194"/>
                <a:gd name="T17" fmla="*/ 104 h 187"/>
                <a:gd name="T18" fmla="*/ 107 w 194"/>
                <a:gd name="T19" fmla="*/ 97 h 187"/>
                <a:gd name="T20" fmla="*/ 103 w 194"/>
                <a:gd name="T21" fmla="*/ 91 h 187"/>
                <a:gd name="T22" fmla="*/ 118 w 194"/>
                <a:gd name="T23" fmla="*/ 85 h 187"/>
                <a:gd name="T24" fmla="*/ 117 w 194"/>
                <a:gd name="T25" fmla="*/ 90 h 187"/>
                <a:gd name="T26" fmla="*/ 96 w 194"/>
                <a:gd name="T27" fmla="*/ 86 h 187"/>
                <a:gd name="T28" fmla="*/ 100 w 194"/>
                <a:gd name="T29" fmla="*/ 68 h 187"/>
                <a:gd name="T30" fmla="*/ 108 w 194"/>
                <a:gd name="T31" fmla="*/ 77 h 187"/>
                <a:gd name="T32" fmla="*/ 160 w 194"/>
                <a:gd name="T33" fmla="*/ 158 h 187"/>
                <a:gd name="T34" fmla="*/ 132 w 194"/>
                <a:gd name="T35" fmla="*/ 136 h 187"/>
                <a:gd name="T36" fmla="*/ 116 w 194"/>
                <a:gd name="T37" fmla="*/ 115 h 187"/>
                <a:gd name="T38" fmla="*/ 112 w 194"/>
                <a:gd name="T39" fmla="*/ 104 h 187"/>
                <a:gd name="T40" fmla="*/ 127 w 194"/>
                <a:gd name="T41" fmla="*/ 99 h 187"/>
                <a:gd name="T42" fmla="*/ 136 w 194"/>
                <a:gd name="T43" fmla="*/ 111 h 187"/>
                <a:gd name="T44" fmla="*/ 132 w 194"/>
                <a:gd name="T45" fmla="*/ 93 h 187"/>
                <a:gd name="T46" fmla="*/ 119 w 194"/>
                <a:gd name="T47" fmla="*/ 76 h 187"/>
                <a:gd name="T48" fmla="*/ 89 w 194"/>
                <a:gd name="T49" fmla="*/ 41 h 187"/>
                <a:gd name="T50" fmla="*/ 78 w 194"/>
                <a:gd name="T51" fmla="*/ 79 h 187"/>
                <a:gd name="T52" fmla="*/ 103 w 194"/>
                <a:gd name="T53" fmla="*/ 106 h 187"/>
                <a:gd name="T54" fmla="*/ 102 w 194"/>
                <a:gd name="T55" fmla="*/ 144 h 187"/>
                <a:gd name="T56" fmla="*/ 45 w 194"/>
                <a:gd name="T57" fmla="*/ 161 h 187"/>
                <a:gd name="T58" fmla="*/ 149 w 194"/>
                <a:gd name="T59" fmla="*/ 28 h 187"/>
                <a:gd name="T60" fmla="*/ 180 w 194"/>
                <a:gd name="T61" fmla="*/ 87 h 187"/>
                <a:gd name="T62" fmla="*/ 153 w 194"/>
                <a:gd name="T63" fmla="*/ 51 h 187"/>
                <a:gd name="T64" fmla="*/ 173 w 194"/>
                <a:gd name="T65" fmla="*/ 71 h 187"/>
                <a:gd name="T66" fmla="*/ 141 w 194"/>
                <a:gd name="T67" fmla="*/ 71 h 187"/>
                <a:gd name="T68" fmla="*/ 153 w 194"/>
                <a:gd name="T69" fmla="*/ 83 h 187"/>
                <a:gd name="T70" fmla="*/ 51 w 194"/>
                <a:gd name="T71" fmla="*/ 87 h 187"/>
                <a:gd name="T72" fmla="*/ 41 w 194"/>
                <a:gd name="T73" fmla="*/ 63 h 187"/>
                <a:gd name="T74" fmla="*/ 55 w 194"/>
                <a:gd name="T75" fmla="*/ 77 h 187"/>
                <a:gd name="T76" fmla="*/ 33 w 194"/>
                <a:gd name="T77" fmla="*/ 115 h 187"/>
                <a:gd name="T78" fmla="*/ 53 w 194"/>
                <a:gd name="T79" fmla="*/ 115 h 187"/>
                <a:gd name="T80" fmla="*/ 43 w 194"/>
                <a:gd name="T81" fmla="*/ 91 h 187"/>
                <a:gd name="T82" fmla="*/ 39 w 194"/>
                <a:gd name="T83" fmla="*/ 101 h 187"/>
                <a:gd name="T84" fmla="*/ 47 w 194"/>
                <a:gd name="T85" fmla="*/ 109 h 187"/>
                <a:gd name="T86" fmla="*/ 51 w 194"/>
                <a:gd name="T87" fmla="*/ 123 h 187"/>
                <a:gd name="T88" fmla="*/ 55 w 194"/>
                <a:gd name="T89" fmla="*/ 133 h 187"/>
                <a:gd name="T90" fmla="*/ 47 w 194"/>
                <a:gd name="T91" fmla="*/ 141 h 187"/>
                <a:gd name="T92" fmla="*/ 51 w 194"/>
                <a:gd name="T93" fmla="*/ 151 h 187"/>
                <a:gd name="T94" fmla="*/ 61 w 194"/>
                <a:gd name="T95" fmla="*/ 127 h 187"/>
                <a:gd name="T96" fmla="*/ 65 w 194"/>
                <a:gd name="T97" fmla="*/ 147 h 187"/>
                <a:gd name="T98" fmla="*/ 81 w 194"/>
                <a:gd name="T99" fmla="*/ 157 h 187"/>
                <a:gd name="T100" fmla="*/ 65 w 194"/>
                <a:gd name="T101" fmla="*/ 167 h 187"/>
                <a:gd name="T102" fmla="*/ 85 w 194"/>
                <a:gd name="T103" fmla="*/ 167 h 187"/>
                <a:gd name="T104" fmla="*/ 75 w 194"/>
                <a:gd name="T105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87">
                  <a:moveTo>
                    <a:pt x="186" y="92"/>
                  </a:moveTo>
                  <a:cubicBezTo>
                    <a:pt x="192" y="86"/>
                    <a:pt x="194" y="79"/>
                    <a:pt x="193" y="70"/>
                  </a:cubicBezTo>
                  <a:cubicBezTo>
                    <a:pt x="190" y="51"/>
                    <a:pt x="169" y="29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12" y="0"/>
                    <a:pt x="69" y="15"/>
                    <a:pt x="45" y="39"/>
                  </a:cubicBezTo>
                  <a:cubicBezTo>
                    <a:pt x="20" y="65"/>
                    <a:pt x="0" y="122"/>
                    <a:pt x="40" y="166"/>
                  </a:cubicBezTo>
                  <a:cubicBezTo>
                    <a:pt x="44" y="171"/>
                    <a:pt x="59" y="187"/>
                    <a:pt x="77" y="187"/>
                  </a:cubicBezTo>
                  <a:cubicBezTo>
                    <a:pt x="78" y="187"/>
                    <a:pt x="78" y="187"/>
                    <a:pt x="78" y="187"/>
                  </a:cubicBezTo>
                  <a:cubicBezTo>
                    <a:pt x="86" y="187"/>
                    <a:pt x="93" y="184"/>
                    <a:pt x="99" y="178"/>
                  </a:cubicBezTo>
                  <a:cubicBezTo>
                    <a:pt x="109" y="168"/>
                    <a:pt x="109" y="156"/>
                    <a:pt x="110" y="144"/>
                  </a:cubicBezTo>
                  <a:cubicBezTo>
                    <a:pt x="110" y="137"/>
                    <a:pt x="110" y="130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8" y="131"/>
                    <a:pt x="122" y="136"/>
                    <a:pt x="126" y="141"/>
                  </a:cubicBezTo>
                  <a:cubicBezTo>
                    <a:pt x="134" y="151"/>
                    <a:pt x="143" y="160"/>
                    <a:pt x="150" y="167"/>
                  </a:cubicBezTo>
                  <a:cubicBezTo>
                    <a:pt x="154" y="170"/>
                    <a:pt x="157" y="173"/>
                    <a:pt x="159" y="175"/>
                  </a:cubicBezTo>
                  <a:cubicBezTo>
                    <a:pt x="162" y="176"/>
                    <a:pt x="163" y="177"/>
                    <a:pt x="163" y="177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64" y="178"/>
                    <a:pt x="165" y="179"/>
                    <a:pt x="167" y="179"/>
                  </a:cubicBezTo>
                  <a:cubicBezTo>
                    <a:pt x="167" y="179"/>
                    <a:pt x="168" y="179"/>
                    <a:pt x="168" y="178"/>
                  </a:cubicBezTo>
                  <a:cubicBezTo>
                    <a:pt x="172" y="177"/>
                    <a:pt x="174" y="174"/>
                    <a:pt x="173" y="171"/>
                  </a:cubicBezTo>
                  <a:cubicBezTo>
                    <a:pt x="173" y="171"/>
                    <a:pt x="172" y="169"/>
                    <a:pt x="171" y="166"/>
                  </a:cubicBezTo>
                  <a:cubicBezTo>
                    <a:pt x="170" y="163"/>
                    <a:pt x="169" y="159"/>
                    <a:pt x="167" y="155"/>
                  </a:cubicBezTo>
                  <a:cubicBezTo>
                    <a:pt x="164" y="146"/>
                    <a:pt x="158" y="134"/>
                    <a:pt x="152" y="123"/>
                  </a:cubicBezTo>
                  <a:cubicBezTo>
                    <a:pt x="149" y="117"/>
                    <a:pt x="145" y="112"/>
                    <a:pt x="142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3" y="103"/>
                    <a:pt x="147" y="103"/>
                    <a:pt x="150" y="103"/>
                  </a:cubicBezTo>
                  <a:cubicBezTo>
                    <a:pt x="162" y="103"/>
                    <a:pt x="175" y="103"/>
                    <a:pt x="186" y="92"/>
                  </a:cubicBezTo>
                  <a:close/>
                  <a:moveTo>
                    <a:pt x="107" y="97"/>
                  </a:moveTo>
                  <a:cubicBezTo>
                    <a:pt x="105" y="99"/>
                    <a:pt x="103" y="98"/>
                    <a:pt x="102" y="96"/>
                  </a:cubicBezTo>
                  <a:cubicBezTo>
                    <a:pt x="101" y="95"/>
                    <a:pt x="101" y="94"/>
                    <a:pt x="101" y="93"/>
                  </a:cubicBezTo>
                  <a:cubicBezTo>
                    <a:pt x="101" y="92"/>
                    <a:pt x="102" y="91"/>
                    <a:pt x="103" y="91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3"/>
                    <a:pt x="114" y="83"/>
                    <a:pt x="115" y="83"/>
                  </a:cubicBezTo>
                  <a:cubicBezTo>
                    <a:pt x="116" y="83"/>
                    <a:pt x="117" y="84"/>
                    <a:pt x="118" y="85"/>
                  </a:cubicBezTo>
                  <a:cubicBezTo>
                    <a:pt x="119" y="86"/>
                    <a:pt x="119" y="87"/>
                    <a:pt x="119" y="88"/>
                  </a:cubicBezTo>
                  <a:cubicBezTo>
                    <a:pt x="119" y="89"/>
                    <a:pt x="118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lnTo>
                    <a:pt x="107" y="97"/>
                  </a:lnTo>
                  <a:close/>
                  <a:moveTo>
                    <a:pt x="98" y="84"/>
                  </a:moveTo>
                  <a:cubicBezTo>
                    <a:pt x="97" y="85"/>
                    <a:pt x="97" y="85"/>
                    <a:pt x="96" y="86"/>
                  </a:cubicBezTo>
                  <a:cubicBezTo>
                    <a:pt x="91" y="84"/>
                    <a:pt x="87" y="80"/>
                    <a:pt x="85" y="76"/>
                  </a:cubicBezTo>
                  <a:cubicBezTo>
                    <a:pt x="83" y="72"/>
                    <a:pt x="83" y="65"/>
                    <a:pt x="84" y="57"/>
                  </a:cubicBezTo>
                  <a:cubicBezTo>
                    <a:pt x="88" y="64"/>
                    <a:pt x="94" y="66"/>
                    <a:pt x="100" y="68"/>
                  </a:cubicBezTo>
                  <a:cubicBezTo>
                    <a:pt x="101" y="68"/>
                    <a:pt x="103" y="69"/>
                    <a:pt x="104" y="69"/>
                  </a:cubicBezTo>
                  <a:cubicBezTo>
                    <a:pt x="108" y="70"/>
                    <a:pt x="110" y="73"/>
                    <a:pt x="111" y="76"/>
                  </a:cubicBezTo>
                  <a:cubicBezTo>
                    <a:pt x="110" y="76"/>
                    <a:pt x="109" y="77"/>
                    <a:pt x="108" y="77"/>
                  </a:cubicBezTo>
                  <a:lnTo>
                    <a:pt x="98" y="84"/>
                  </a:lnTo>
                  <a:close/>
                  <a:moveTo>
                    <a:pt x="145" y="127"/>
                  </a:moveTo>
                  <a:cubicBezTo>
                    <a:pt x="151" y="138"/>
                    <a:pt x="156" y="149"/>
                    <a:pt x="160" y="158"/>
                  </a:cubicBezTo>
                  <a:cubicBezTo>
                    <a:pt x="161" y="162"/>
                    <a:pt x="163" y="165"/>
                    <a:pt x="163" y="167"/>
                  </a:cubicBezTo>
                  <a:cubicBezTo>
                    <a:pt x="161" y="166"/>
                    <a:pt x="159" y="164"/>
                    <a:pt x="156" y="161"/>
                  </a:cubicBezTo>
                  <a:cubicBezTo>
                    <a:pt x="149" y="155"/>
                    <a:pt x="140" y="145"/>
                    <a:pt x="132" y="136"/>
                  </a:cubicBezTo>
                  <a:cubicBezTo>
                    <a:pt x="128" y="131"/>
                    <a:pt x="124" y="126"/>
                    <a:pt x="121" y="122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8" y="118"/>
                    <a:pt x="117" y="116"/>
                    <a:pt x="116" y="115"/>
                  </a:cubicBezTo>
                  <a:cubicBezTo>
                    <a:pt x="114" y="113"/>
                    <a:pt x="113" y="111"/>
                    <a:pt x="112" y="109"/>
                  </a:cubicBezTo>
                  <a:cubicBezTo>
                    <a:pt x="112" y="107"/>
                    <a:pt x="111" y="106"/>
                    <a:pt x="111" y="104"/>
                  </a:cubicBezTo>
                  <a:cubicBezTo>
                    <a:pt x="111" y="104"/>
                    <a:pt x="111" y="104"/>
                    <a:pt x="112" y="104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2" y="97"/>
                    <a:pt x="122" y="96"/>
                    <a:pt x="123" y="96"/>
                  </a:cubicBezTo>
                  <a:cubicBezTo>
                    <a:pt x="124" y="97"/>
                    <a:pt x="125" y="98"/>
                    <a:pt x="127" y="99"/>
                  </a:cubicBezTo>
                  <a:cubicBezTo>
                    <a:pt x="128" y="101"/>
                    <a:pt x="130" y="103"/>
                    <a:pt x="131" y="104"/>
                  </a:cubicBezTo>
                  <a:cubicBezTo>
                    <a:pt x="132" y="106"/>
                    <a:pt x="133" y="107"/>
                    <a:pt x="134" y="109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9" y="116"/>
                    <a:pt x="142" y="121"/>
                    <a:pt x="145" y="127"/>
                  </a:cubicBezTo>
                  <a:close/>
                  <a:moveTo>
                    <a:pt x="135" y="96"/>
                  </a:moveTo>
                  <a:cubicBezTo>
                    <a:pt x="134" y="95"/>
                    <a:pt x="133" y="94"/>
                    <a:pt x="132" y="93"/>
                  </a:cubicBezTo>
                  <a:cubicBezTo>
                    <a:pt x="130" y="92"/>
                    <a:pt x="128" y="90"/>
                    <a:pt x="127" y="89"/>
                  </a:cubicBezTo>
                  <a:cubicBezTo>
                    <a:pt x="127" y="86"/>
                    <a:pt x="126" y="83"/>
                    <a:pt x="125" y="80"/>
                  </a:cubicBezTo>
                  <a:cubicBezTo>
                    <a:pt x="123" y="78"/>
                    <a:pt x="121" y="77"/>
                    <a:pt x="119" y="76"/>
                  </a:cubicBezTo>
                  <a:cubicBezTo>
                    <a:pt x="118" y="69"/>
                    <a:pt x="114" y="64"/>
                    <a:pt x="106" y="61"/>
                  </a:cubicBezTo>
                  <a:cubicBezTo>
                    <a:pt x="105" y="61"/>
                    <a:pt x="104" y="61"/>
                    <a:pt x="103" y="60"/>
                  </a:cubicBezTo>
                  <a:cubicBezTo>
                    <a:pt x="94" y="57"/>
                    <a:pt x="88" y="56"/>
                    <a:pt x="89" y="41"/>
                  </a:cubicBezTo>
                  <a:cubicBezTo>
                    <a:pt x="89" y="39"/>
                    <a:pt x="88" y="37"/>
                    <a:pt x="86" y="37"/>
                  </a:cubicBezTo>
                  <a:cubicBezTo>
                    <a:pt x="84" y="36"/>
                    <a:pt x="82" y="37"/>
                    <a:pt x="82" y="39"/>
                  </a:cubicBezTo>
                  <a:cubicBezTo>
                    <a:pt x="75" y="53"/>
                    <a:pt x="73" y="70"/>
                    <a:pt x="78" y="79"/>
                  </a:cubicBezTo>
                  <a:cubicBezTo>
                    <a:pt x="80" y="85"/>
                    <a:pt x="87" y="90"/>
                    <a:pt x="93" y="93"/>
                  </a:cubicBezTo>
                  <a:cubicBezTo>
                    <a:pt x="93" y="96"/>
                    <a:pt x="93" y="99"/>
                    <a:pt x="95" y="101"/>
                  </a:cubicBezTo>
                  <a:cubicBezTo>
                    <a:pt x="97" y="104"/>
                    <a:pt x="100" y="105"/>
                    <a:pt x="103" y="106"/>
                  </a:cubicBezTo>
                  <a:cubicBezTo>
                    <a:pt x="103" y="108"/>
                    <a:pt x="104" y="110"/>
                    <a:pt x="105" y="112"/>
                  </a:cubicBezTo>
                  <a:cubicBezTo>
                    <a:pt x="106" y="113"/>
                    <a:pt x="106" y="114"/>
                    <a:pt x="107" y="116"/>
                  </a:cubicBezTo>
                  <a:cubicBezTo>
                    <a:pt x="102" y="125"/>
                    <a:pt x="102" y="135"/>
                    <a:pt x="102" y="144"/>
                  </a:cubicBezTo>
                  <a:cubicBezTo>
                    <a:pt x="101" y="155"/>
                    <a:pt x="101" y="165"/>
                    <a:pt x="94" y="172"/>
                  </a:cubicBezTo>
                  <a:cubicBezTo>
                    <a:pt x="89" y="177"/>
                    <a:pt x="84" y="179"/>
                    <a:pt x="77" y="179"/>
                  </a:cubicBezTo>
                  <a:cubicBezTo>
                    <a:pt x="63" y="179"/>
                    <a:pt x="49" y="165"/>
                    <a:pt x="45" y="161"/>
                  </a:cubicBezTo>
                  <a:cubicBezTo>
                    <a:pt x="9" y="121"/>
                    <a:pt x="27" y="68"/>
                    <a:pt x="51" y="45"/>
                  </a:cubicBezTo>
                  <a:cubicBezTo>
                    <a:pt x="66" y="30"/>
                    <a:pt x="88" y="19"/>
                    <a:pt x="113" y="19"/>
                  </a:cubicBezTo>
                  <a:cubicBezTo>
                    <a:pt x="125" y="19"/>
                    <a:pt x="137" y="22"/>
                    <a:pt x="149" y="28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64" y="35"/>
                    <a:pt x="182" y="55"/>
                    <a:pt x="185" y="71"/>
                  </a:cubicBezTo>
                  <a:cubicBezTo>
                    <a:pt x="186" y="77"/>
                    <a:pt x="184" y="83"/>
                    <a:pt x="180" y="87"/>
                  </a:cubicBezTo>
                  <a:cubicBezTo>
                    <a:pt x="172" y="95"/>
                    <a:pt x="161" y="95"/>
                    <a:pt x="150" y="95"/>
                  </a:cubicBezTo>
                  <a:cubicBezTo>
                    <a:pt x="145" y="95"/>
                    <a:pt x="140" y="95"/>
                    <a:pt x="135" y="96"/>
                  </a:cubicBezTo>
                  <a:close/>
                  <a:moveTo>
                    <a:pt x="153" y="51"/>
                  </a:moveTo>
                  <a:cubicBezTo>
                    <a:pt x="142" y="51"/>
                    <a:pt x="133" y="60"/>
                    <a:pt x="133" y="71"/>
                  </a:cubicBezTo>
                  <a:cubicBezTo>
                    <a:pt x="133" y="82"/>
                    <a:pt x="142" y="91"/>
                    <a:pt x="153" y="91"/>
                  </a:cubicBezTo>
                  <a:cubicBezTo>
                    <a:pt x="164" y="91"/>
                    <a:pt x="173" y="82"/>
                    <a:pt x="173" y="71"/>
                  </a:cubicBezTo>
                  <a:cubicBezTo>
                    <a:pt x="173" y="60"/>
                    <a:pt x="164" y="51"/>
                    <a:pt x="153" y="51"/>
                  </a:cubicBezTo>
                  <a:close/>
                  <a:moveTo>
                    <a:pt x="153" y="83"/>
                  </a:moveTo>
                  <a:cubicBezTo>
                    <a:pt x="146" y="83"/>
                    <a:pt x="141" y="78"/>
                    <a:pt x="141" y="71"/>
                  </a:cubicBezTo>
                  <a:cubicBezTo>
                    <a:pt x="141" y="64"/>
                    <a:pt x="146" y="59"/>
                    <a:pt x="153" y="59"/>
                  </a:cubicBezTo>
                  <a:cubicBezTo>
                    <a:pt x="160" y="59"/>
                    <a:pt x="165" y="64"/>
                    <a:pt x="165" y="71"/>
                  </a:cubicBezTo>
                  <a:cubicBezTo>
                    <a:pt x="165" y="78"/>
                    <a:pt x="160" y="83"/>
                    <a:pt x="153" y="83"/>
                  </a:cubicBezTo>
                  <a:close/>
                  <a:moveTo>
                    <a:pt x="47" y="77"/>
                  </a:moveTo>
                  <a:cubicBezTo>
                    <a:pt x="41" y="83"/>
                    <a:pt x="41" y="83"/>
                    <a:pt x="41" y="83"/>
                  </a:cubicBezTo>
                  <a:cubicBezTo>
                    <a:pt x="44" y="86"/>
                    <a:pt x="47" y="87"/>
                    <a:pt x="51" y="87"/>
                  </a:cubicBezTo>
                  <a:cubicBezTo>
                    <a:pt x="55" y="87"/>
                    <a:pt x="58" y="86"/>
                    <a:pt x="61" y="83"/>
                  </a:cubicBezTo>
                  <a:cubicBezTo>
                    <a:pt x="66" y="77"/>
                    <a:pt x="66" y="69"/>
                    <a:pt x="61" y="63"/>
                  </a:cubicBezTo>
                  <a:cubicBezTo>
                    <a:pt x="56" y="58"/>
                    <a:pt x="46" y="58"/>
                    <a:pt x="41" y="6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9" y="66"/>
                    <a:pt x="53" y="66"/>
                    <a:pt x="55" y="69"/>
                  </a:cubicBezTo>
                  <a:cubicBezTo>
                    <a:pt x="58" y="71"/>
                    <a:pt x="58" y="75"/>
                    <a:pt x="55" y="77"/>
                  </a:cubicBezTo>
                  <a:cubicBezTo>
                    <a:pt x="53" y="80"/>
                    <a:pt x="49" y="80"/>
                    <a:pt x="47" y="77"/>
                  </a:cubicBezTo>
                  <a:close/>
                  <a:moveTo>
                    <a:pt x="39" y="109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6" y="118"/>
                    <a:pt x="39" y="119"/>
                    <a:pt x="43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7" y="119"/>
                    <a:pt x="50" y="118"/>
                    <a:pt x="53" y="115"/>
                  </a:cubicBezTo>
                  <a:cubicBezTo>
                    <a:pt x="56" y="112"/>
                    <a:pt x="57" y="109"/>
                    <a:pt x="57" y="105"/>
                  </a:cubicBezTo>
                  <a:cubicBezTo>
                    <a:pt x="57" y="101"/>
                    <a:pt x="56" y="98"/>
                    <a:pt x="53" y="95"/>
                  </a:cubicBezTo>
                  <a:cubicBezTo>
                    <a:pt x="50" y="92"/>
                    <a:pt x="47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9" y="91"/>
                    <a:pt x="36" y="92"/>
                    <a:pt x="33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1" y="98"/>
                    <a:pt x="45" y="98"/>
                    <a:pt x="47" y="101"/>
                  </a:cubicBezTo>
                  <a:cubicBezTo>
                    <a:pt x="48" y="102"/>
                    <a:pt x="49" y="103"/>
                    <a:pt x="49" y="105"/>
                  </a:cubicBezTo>
                  <a:cubicBezTo>
                    <a:pt x="49" y="107"/>
                    <a:pt x="48" y="108"/>
                    <a:pt x="47" y="109"/>
                  </a:cubicBezTo>
                  <a:cubicBezTo>
                    <a:pt x="45" y="112"/>
                    <a:pt x="41" y="112"/>
                    <a:pt x="39" y="109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3"/>
                    <a:pt x="51" y="123"/>
                  </a:cubicBezTo>
                  <a:cubicBezTo>
                    <a:pt x="47" y="123"/>
                    <a:pt x="44" y="124"/>
                    <a:pt x="41" y="127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9" y="130"/>
                    <a:pt x="53" y="130"/>
                    <a:pt x="55" y="133"/>
                  </a:cubicBezTo>
                  <a:cubicBezTo>
                    <a:pt x="56" y="134"/>
                    <a:pt x="57" y="135"/>
                    <a:pt x="57" y="137"/>
                  </a:cubicBezTo>
                  <a:cubicBezTo>
                    <a:pt x="57" y="139"/>
                    <a:pt x="56" y="140"/>
                    <a:pt x="55" y="141"/>
                  </a:cubicBezTo>
                  <a:cubicBezTo>
                    <a:pt x="53" y="144"/>
                    <a:pt x="49" y="144"/>
                    <a:pt x="47" y="141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4" y="150"/>
                    <a:pt x="47" y="151"/>
                    <a:pt x="51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5" y="151"/>
                    <a:pt x="58" y="150"/>
                    <a:pt x="61" y="147"/>
                  </a:cubicBezTo>
                  <a:cubicBezTo>
                    <a:pt x="64" y="144"/>
                    <a:pt x="65" y="141"/>
                    <a:pt x="65" y="137"/>
                  </a:cubicBezTo>
                  <a:cubicBezTo>
                    <a:pt x="65" y="133"/>
                    <a:pt x="64" y="130"/>
                    <a:pt x="61" y="127"/>
                  </a:cubicBezTo>
                  <a:cubicBezTo>
                    <a:pt x="58" y="124"/>
                    <a:pt x="55" y="123"/>
                    <a:pt x="51" y="123"/>
                  </a:cubicBezTo>
                  <a:close/>
                  <a:moveTo>
                    <a:pt x="75" y="143"/>
                  </a:moveTo>
                  <a:cubicBezTo>
                    <a:pt x="71" y="143"/>
                    <a:pt x="68" y="144"/>
                    <a:pt x="65" y="147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3" y="150"/>
                    <a:pt x="77" y="150"/>
                    <a:pt x="79" y="153"/>
                  </a:cubicBezTo>
                  <a:cubicBezTo>
                    <a:pt x="80" y="154"/>
                    <a:pt x="81" y="155"/>
                    <a:pt x="81" y="157"/>
                  </a:cubicBezTo>
                  <a:cubicBezTo>
                    <a:pt x="81" y="159"/>
                    <a:pt x="80" y="160"/>
                    <a:pt x="79" y="161"/>
                  </a:cubicBezTo>
                  <a:cubicBezTo>
                    <a:pt x="77" y="164"/>
                    <a:pt x="73" y="164"/>
                    <a:pt x="71" y="16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8" y="170"/>
                    <a:pt x="71" y="171"/>
                    <a:pt x="75" y="171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9" y="171"/>
                    <a:pt x="82" y="170"/>
                    <a:pt x="85" y="167"/>
                  </a:cubicBezTo>
                  <a:cubicBezTo>
                    <a:pt x="88" y="164"/>
                    <a:pt x="89" y="161"/>
                    <a:pt x="89" y="157"/>
                  </a:cubicBezTo>
                  <a:cubicBezTo>
                    <a:pt x="89" y="153"/>
                    <a:pt x="88" y="150"/>
                    <a:pt x="85" y="147"/>
                  </a:cubicBezTo>
                  <a:cubicBezTo>
                    <a:pt x="82" y="144"/>
                    <a:pt x="79" y="143"/>
                    <a:pt x="75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" name="Grupa 11"/>
          <p:cNvGrpSpPr/>
          <p:nvPr/>
        </p:nvGrpSpPr>
        <p:grpSpPr>
          <a:xfrm>
            <a:off x="7011735" y="4805601"/>
            <a:ext cx="633413" cy="633413"/>
            <a:chOff x="5487734" y="4805600"/>
            <a:chExt cx="633413" cy="633413"/>
          </a:xfrm>
          <a:solidFill>
            <a:schemeClr val="tx2"/>
          </a:solidFill>
        </p:grpSpPr>
        <p:sp>
          <p:nvSpPr>
            <p:cNvPr id="335" name="Freeform 610"/>
            <p:cNvSpPr>
              <a:spLocks noEditPoints="1"/>
            </p:cNvSpPr>
            <p:nvPr/>
          </p:nvSpPr>
          <p:spPr bwMode="auto">
            <a:xfrm>
              <a:off x="5487734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691"/>
            <p:cNvSpPr>
              <a:spLocks noEditPoints="1"/>
            </p:cNvSpPr>
            <p:nvPr/>
          </p:nvSpPr>
          <p:spPr bwMode="auto">
            <a:xfrm>
              <a:off x="5624370" y="4910565"/>
              <a:ext cx="393621" cy="390906"/>
            </a:xfrm>
            <a:custGeom>
              <a:avLst/>
              <a:gdLst>
                <a:gd name="T0" fmla="*/ 68 w 184"/>
                <a:gd name="T1" fmla="*/ 95 h 183"/>
                <a:gd name="T2" fmla="*/ 68 w 184"/>
                <a:gd name="T3" fmla="*/ 135 h 183"/>
                <a:gd name="T4" fmla="*/ 56 w 184"/>
                <a:gd name="T5" fmla="*/ 115 h 183"/>
                <a:gd name="T6" fmla="*/ 80 w 184"/>
                <a:gd name="T7" fmla="*/ 115 h 183"/>
                <a:gd name="T8" fmla="*/ 56 w 184"/>
                <a:gd name="T9" fmla="*/ 115 h 183"/>
                <a:gd name="T10" fmla="*/ 68 w 184"/>
                <a:gd name="T11" fmla="*/ 79 h 183"/>
                <a:gd name="T12" fmla="*/ 48 w 184"/>
                <a:gd name="T13" fmla="*/ 95 h 183"/>
                <a:gd name="T14" fmla="*/ 68 w 184"/>
                <a:gd name="T15" fmla="*/ 143 h 183"/>
                <a:gd name="T16" fmla="*/ 93 w 184"/>
                <a:gd name="T17" fmla="*/ 140 h 183"/>
                <a:gd name="T18" fmla="*/ 68 w 184"/>
                <a:gd name="T19" fmla="*/ 143 h 183"/>
                <a:gd name="T20" fmla="*/ 31 w 184"/>
                <a:gd name="T21" fmla="*/ 78 h 183"/>
                <a:gd name="T22" fmla="*/ 68 w 184"/>
                <a:gd name="T23" fmla="*/ 71 h 183"/>
                <a:gd name="T24" fmla="*/ 68 w 184"/>
                <a:gd name="T25" fmla="*/ 159 h 183"/>
                <a:gd name="T26" fmla="*/ 105 w 184"/>
                <a:gd name="T27" fmla="*/ 152 h 183"/>
                <a:gd name="T28" fmla="*/ 68 w 184"/>
                <a:gd name="T29" fmla="*/ 159 h 183"/>
                <a:gd name="T30" fmla="*/ 162 w 184"/>
                <a:gd name="T31" fmla="*/ 41 h 183"/>
                <a:gd name="T32" fmla="*/ 148 w 184"/>
                <a:gd name="T33" fmla="*/ 47 h 183"/>
                <a:gd name="T34" fmla="*/ 142 w 184"/>
                <a:gd name="T35" fmla="*/ 86 h 183"/>
                <a:gd name="T36" fmla="*/ 136 w 184"/>
                <a:gd name="T37" fmla="*/ 85 h 183"/>
                <a:gd name="T38" fmla="*/ 116 w 184"/>
                <a:gd name="T39" fmla="*/ 67 h 183"/>
                <a:gd name="T40" fmla="*/ 118 w 184"/>
                <a:gd name="T41" fmla="*/ 37 h 183"/>
                <a:gd name="T42" fmla="*/ 138 w 184"/>
                <a:gd name="T43" fmla="*/ 46 h 183"/>
                <a:gd name="T44" fmla="*/ 144 w 184"/>
                <a:gd name="T45" fmla="*/ 43 h 183"/>
                <a:gd name="T46" fmla="*/ 140 w 184"/>
                <a:gd name="T47" fmla="*/ 22 h 183"/>
                <a:gd name="T48" fmla="*/ 113 w 184"/>
                <a:gd name="T49" fmla="*/ 1 h 183"/>
                <a:gd name="T50" fmla="*/ 108 w 184"/>
                <a:gd name="T51" fmla="*/ 50 h 183"/>
                <a:gd name="T52" fmla="*/ 101 w 184"/>
                <a:gd name="T53" fmla="*/ 48 h 183"/>
                <a:gd name="T54" fmla="*/ 86 w 184"/>
                <a:gd name="T55" fmla="*/ 50 h 183"/>
                <a:gd name="T56" fmla="*/ 0 w 184"/>
                <a:gd name="T57" fmla="*/ 115 h 183"/>
                <a:gd name="T58" fmla="*/ 135 w 184"/>
                <a:gd name="T59" fmla="*/ 125 h 183"/>
                <a:gd name="T60" fmla="*/ 156 w 184"/>
                <a:gd name="T61" fmla="*/ 105 h 183"/>
                <a:gd name="T62" fmla="*/ 158 w 184"/>
                <a:gd name="T63" fmla="*/ 76 h 183"/>
                <a:gd name="T64" fmla="*/ 178 w 184"/>
                <a:gd name="T65" fmla="*/ 85 h 183"/>
                <a:gd name="T66" fmla="*/ 184 w 184"/>
                <a:gd name="T67" fmla="*/ 81 h 183"/>
                <a:gd name="T68" fmla="*/ 180 w 184"/>
                <a:gd name="T69" fmla="*/ 60 h 183"/>
                <a:gd name="T70" fmla="*/ 135 w 184"/>
                <a:gd name="T71" fmla="*/ 27 h 183"/>
                <a:gd name="T72" fmla="*/ 136 w 184"/>
                <a:gd name="T73" fmla="*/ 36 h 183"/>
                <a:gd name="T74" fmla="*/ 120 w 184"/>
                <a:gd name="T75" fmla="*/ 29 h 183"/>
                <a:gd name="T76" fmla="*/ 116 w 184"/>
                <a:gd name="T77" fmla="*/ 9 h 183"/>
                <a:gd name="T78" fmla="*/ 96 w 184"/>
                <a:gd name="T79" fmla="*/ 55 h 183"/>
                <a:gd name="T80" fmla="*/ 108 w 184"/>
                <a:gd name="T81" fmla="*/ 58 h 183"/>
                <a:gd name="T82" fmla="*/ 96 w 184"/>
                <a:gd name="T83" fmla="*/ 79 h 183"/>
                <a:gd name="T84" fmla="*/ 96 w 184"/>
                <a:gd name="T85" fmla="*/ 55 h 183"/>
                <a:gd name="T86" fmla="*/ 8 w 184"/>
                <a:gd name="T87" fmla="*/ 115 h 183"/>
                <a:gd name="T88" fmla="*/ 79 w 184"/>
                <a:gd name="T89" fmla="*/ 56 h 183"/>
                <a:gd name="T90" fmla="*/ 96 w 184"/>
                <a:gd name="T91" fmla="*/ 87 h 183"/>
                <a:gd name="T92" fmla="*/ 123 w 184"/>
                <a:gd name="T93" fmla="*/ 91 h 183"/>
                <a:gd name="T94" fmla="*/ 127 w 184"/>
                <a:gd name="T95" fmla="*/ 123 h 183"/>
                <a:gd name="T96" fmla="*/ 148 w 184"/>
                <a:gd name="T97" fmla="*/ 105 h 183"/>
                <a:gd name="T98" fmla="*/ 124 w 184"/>
                <a:gd name="T99" fmla="*/ 105 h 183"/>
                <a:gd name="T100" fmla="*/ 139 w 184"/>
                <a:gd name="T101" fmla="*/ 94 h 183"/>
                <a:gd name="T102" fmla="*/ 148 w 184"/>
                <a:gd name="T103" fmla="*/ 105 h 183"/>
                <a:gd name="T104" fmla="*/ 166 w 184"/>
                <a:gd name="T105" fmla="*/ 69 h 183"/>
                <a:gd name="T106" fmla="*/ 156 w 184"/>
                <a:gd name="T107" fmla="*/ 68 h 183"/>
                <a:gd name="T108" fmla="*/ 156 w 184"/>
                <a:gd name="T109" fmla="*/ 47 h 183"/>
                <a:gd name="T110" fmla="*/ 176 w 184"/>
                <a:gd name="T111" fmla="*/ 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83">
                  <a:moveTo>
                    <a:pt x="88" y="115"/>
                  </a:moveTo>
                  <a:cubicBezTo>
                    <a:pt x="88" y="104"/>
                    <a:pt x="79" y="95"/>
                    <a:pt x="68" y="95"/>
                  </a:cubicBezTo>
                  <a:cubicBezTo>
                    <a:pt x="57" y="95"/>
                    <a:pt x="48" y="104"/>
                    <a:pt x="48" y="115"/>
                  </a:cubicBezTo>
                  <a:cubicBezTo>
                    <a:pt x="48" y="126"/>
                    <a:pt x="57" y="135"/>
                    <a:pt x="68" y="135"/>
                  </a:cubicBezTo>
                  <a:cubicBezTo>
                    <a:pt x="79" y="135"/>
                    <a:pt x="88" y="126"/>
                    <a:pt x="88" y="115"/>
                  </a:cubicBezTo>
                  <a:close/>
                  <a:moveTo>
                    <a:pt x="56" y="115"/>
                  </a:moveTo>
                  <a:cubicBezTo>
                    <a:pt x="56" y="108"/>
                    <a:pt x="61" y="103"/>
                    <a:pt x="68" y="103"/>
                  </a:cubicBezTo>
                  <a:cubicBezTo>
                    <a:pt x="75" y="103"/>
                    <a:pt x="80" y="108"/>
                    <a:pt x="80" y="115"/>
                  </a:cubicBezTo>
                  <a:cubicBezTo>
                    <a:pt x="80" y="122"/>
                    <a:pt x="75" y="127"/>
                    <a:pt x="68" y="127"/>
                  </a:cubicBezTo>
                  <a:cubicBezTo>
                    <a:pt x="61" y="127"/>
                    <a:pt x="56" y="122"/>
                    <a:pt x="56" y="115"/>
                  </a:cubicBezTo>
                  <a:close/>
                  <a:moveTo>
                    <a:pt x="68" y="87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58" y="79"/>
                    <a:pt x="49" y="83"/>
                    <a:pt x="43" y="9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3" y="90"/>
                    <a:pt x="61" y="87"/>
                    <a:pt x="68" y="87"/>
                  </a:cubicBezTo>
                  <a:close/>
                  <a:moveTo>
                    <a:pt x="68" y="143"/>
                  </a:moveTo>
                  <a:cubicBezTo>
                    <a:pt x="68" y="151"/>
                    <a:pt x="68" y="151"/>
                    <a:pt x="68" y="151"/>
                  </a:cubicBezTo>
                  <a:cubicBezTo>
                    <a:pt x="78" y="151"/>
                    <a:pt x="87" y="147"/>
                    <a:pt x="93" y="140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3" y="140"/>
                    <a:pt x="75" y="143"/>
                    <a:pt x="68" y="143"/>
                  </a:cubicBezTo>
                  <a:close/>
                  <a:moveTo>
                    <a:pt x="68" y="63"/>
                  </a:moveTo>
                  <a:cubicBezTo>
                    <a:pt x="54" y="63"/>
                    <a:pt x="41" y="68"/>
                    <a:pt x="31" y="78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45" y="76"/>
                    <a:pt x="56" y="71"/>
                    <a:pt x="68" y="71"/>
                  </a:cubicBezTo>
                  <a:lnTo>
                    <a:pt x="68" y="63"/>
                  </a:lnTo>
                  <a:close/>
                  <a:moveTo>
                    <a:pt x="68" y="159"/>
                  </a:moveTo>
                  <a:cubicBezTo>
                    <a:pt x="68" y="167"/>
                    <a:pt x="68" y="167"/>
                    <a:pt x="68" y="167"/>
                  </a:cubicBezTo>
                  <a:cubicBezTo>
                    <a:pt x="82" y="167"/>
                    <a:pt x="95" y="162"/>
                    <a:pt x="105" y="152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91" y="154"/>
                    <a:pt x="80" y="159"/>
                    <a:pt x="68" y="159"/>
                  </a:cubicBezTo>
                  <a:close/>
                  <a:moveTo>
                    <a:pt x="180" y="60"/>
                  </a:moveTo>
                  <a:cubicBezTo>
                    <a:pt x="162" y="41"/>
                    <a:pt x="162" y="41"/>
                    <a:pt x="162" y="41"/>
                  </a:cubicBezTo>
                  <a:cubicBezTo>
                    <a:pt x="159" y="39"/>
                    <a:pt x="156" y="38"/>
                    <a:pt x="153" y="40"/>
                  </a:cubicBezTo>
                  <a:cubicBezTo>
                    <a:pt x="150" y="41"/>
                    <a:pt x="148" y="44"/>
                    <a:pt x="148" y="47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0" y="86"/>
                    <a:pt x="138" y="85"/>
                    <a:pt x="136" y="85"/>
                  </a:cubicBezTo>
                  <a:cubicBezTo>
                    <a:pt x="134" y="85"/>
                    <a:pt x="132" y="86"/>
                    <a:pt x="130" y="86"/>
                  </a:cubicBezTo>
                  <a:cubicBezTo>
                    <a:pt x="126" y="79"/>
                    <a:pt x="122" y="73"/>
                    <a:pt x="116" y="67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39"/>
                    <a:pt x="117" y="38"/>
                    <a:pt x="118" y="37"/>
                  </a:cubicBezTo>
                  <a:cubicBezTo>
                    <a:pt x="119" y="37"/>
                    <a:pt x="120" y="36"/>
                    <a:pt x="122" y="37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9" y="47"/>
                    <a:pt x="141" y="47"/>
                    <a:pt x="142" y="46"/>
                  </a:cubicBezTo>
                  <a:cubicBezTo>
                    <a:pt x="143" y="46"/>
                    <a:pt x="144" y="44"/>
                    <a:pt x="144" y="43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7"/>
                    <a:pt x="143" y="24"/>
                    <a:pt x="140" y="2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19" y="1"/>
                    <a:pt x="116" y="0"/>
                    <a:pt x="113" y="1"/>
                  </a:cubicBezTo>
                  <a:cubicBezTo>
                    <a:pt x="110" y="3"/>
                    <a:pt x="108" y="5"/>
                    <a:pt x="108" y="9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0" y="47"/>
                    <a:pt x="98" y="47"/>
                    <a:pt x="96" y="47"/>
                  </a:cubicBezTo>
                  <a:cubicBezTo>
                    <a:pt x="92" y="47"/>
                    <a:pt x="89" y="48"/>
                    <a:pt x="86" y="50"/>
                  </a:cubicBezTo>
                  <a:cubicBezTo>
                    <a:pt x="81" y="48"/>
                    <a:pt x="74" y="47"/>
                    <a:pt x="68" y="47"/>
                  </a:cubicBezTo>
                  <a:cubicBezTo>
                    <a:pt x="31" y="47"/>
                    <a:pt x="0" y="78"/>
                    <a:pt x="0" y="115"/>
                  </a:cubicBezTo>
                  <a:cubicBezTo>
                    <a:pt x="0" y="152"/>
                    <a:pt x="31" y="183"/>
                    <a:pt x="68" y="183"/>
                  </a:cubicBezTo>
                  <a:cubicBezTo>
                    <a:pt x="102" y="183"/>
                    <a:pt x="130" y="158"/>
                    <a:pt x="135" y="125"/>
                  </a:cubicBezTo>
                  <a:cubicBezTo>
                    <a:pt x="135" y="125"/>
                    <a:pt x="136" y="125"/>
                    <a:pt x="136" y="125"/>
                  </a:cubicBezTo>
                  <a:cubicBezTo>
                    <a:pt x="147" y="125"/>
                    <a:pt x="156" y="116"/>
                    <a:pt x="156" y="105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7"/>
                    <a:pt x="157" y="76"/>
                    <a:pt x="158" y="76"/>
                  </a:cubicBezTo>
                  <a:cubicBezTo>
                    <a:pt x="159" y="75"/>
                    <a:pt x="160" y="75"/>
                    <a:pt x="162" y="76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6"/>
                    <a:pt x="181" y="86"/>
                    <a:pt x="182" y="85"/>
                  </a:cubicBezTo>
                  <a:cubicBezTo>
                    <a:pt x="183" y="84"/>
                    <a:pt x="184" y="83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65"/>
                    <a:pt x="183" y="62"/>
                    <a:pt x="180" y="60"/>
                  </a:cubicBezTo>
                  <a:close/>
                  <a:moveTo>
                    <a:pt x="116" y="9"/>
                  </a:moveTo>
                  <a:cubicBezTo>
                    <a:pt x="135" y="27"/>
                    <a:pt x="135" y="27"/>
                    <a:pt x="135" y="27"/>
                  </a:cubicBezTo>
                  <a:cubicBezTo>
                    <a:pt x="136" y="28"/>
                    <a:pt x="136" y="29"/>
                    <a:pt x="136" y="30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4" y="29"/>
                    <a:pt x="122" y="29"/>
                    <a:pt x="120" y="29"/>
                  </a:cubicBezTo>
                  <a:cubicBezTo>
                    <a:pt x="119" y="29"/>
                    <a:pt x="117" y="29"/>
                    <a:pt x="116" y="2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lose/>
                  <a:moveTo>
                    <a:pt x="96" y="55"/>
                  </a:moveTo>
                  <a:cubicBezTo>
                    <a:pt x="97" y="55"/>
                    <a:pt x="98" y="55"/>
                    <a:pt x="99" y="56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74"/>
                    <a:pt x="103" y="79"/>
                    <a:pt x="96" y="79"/>
                  </a:cubicBezTo>
                  <a:cubicBezTo>
                    <a:pt x="89" y="79"/>
                    <a:pt x="84" y="74"/>
                    <a:pt x="84" y="67"/>
                  </a:cubicBezTo>
                  <a:cubicBezTo>
                    <a:pt x="84" y="60"/>
                    <a:pt x="89" y="55"/>
                    <a:pt x="96" y="55"/>
                  </a:cubicBezTo>
                  <a:close/>
                  <a:moveTo>
                    <a:pt x="68" y="175"/>
                  </a:moveTo>
                  <a:cubicBezTo>
                    <a:pt x="35" y="175"/>
                    <a:pt x="8" y="148"/>
                    <a:pt x="8" y="115"/>
                  </a:cubicBezTo>
                  <a:cubicBezTo>
                    <a:pt x="8" y="82"/>
                    <a:pt x="35" y="55"/>
                    <a:pt x="68" y="55"/>
                  </a:cubicBezTo>
                  <a:cubicBezTo>
                    <a:pt x="72" y="55"/>
                    <a:pt x="76" y="55"/>
                    <a:pt x="79" y="56"/>
                  </a:cubicBezTo>
                  <a:cubicBezTo>
                    <a:pt x="77" y="59"/>
                    <a:pt x="76" y="63"/>
                    <a:pt x="76" y="67"/>
                  </a:cubicBezTo>
                  <a:cubicBezTo>
                    <a:pt x="76" y="78"/>
                    <a:pt x="85" y="87"/>
                    <a:pt x="96" y="87"/>
                  </a:cubicBezTo>
                  <a:cubicBezTo>
                    <a:pt x="104" y="87"/>
                    <a:pt x="110" y="83"/>
                    <a:pt x="114" y="76"/>
                  </a:cubicBezTo>
                  <a:cubicBezTo>
                    <a:pt x="117" y="80"/>
                    <a:pt x="120" y="85"/>
                    <a:pt x="123" y="91"/>
                  </a:cubicBezTo>
                  <a:cubicBezTo>
                    <a:pt x="119" y="94"/>
                    <a:pt x="116" y="99"/>
                    <a:pt x="116" y="105"/>
                  </a:cubicBezTo>
                  <a:cubicBezTo>
                    <a:pt x="116" y="113"/>
                    <a:pt x="121" y="120"/>
                    <a:pt x="127" y="123"/>
                  </a:cubicBezTo>
                  <a:cubicBezTo>
                    <a:pt x="123" y="152"/>
                    <a:pt x="98" y="175"/>
                    <a:pt x="68" y="175"/>
                  </a:cubicBezTo>
                  <a:close/>
                  <a:moveTo>
                    <a:pt x="148" y="105"/>
                  </a:moveTo>
                  <a:cubicBezTo>
                    <a:pt x="148" y="112"/>
                    <a:pt x="143" y="117"/>
                    <a:pt x="136" y="117"/>
                  </a:cubicBezTo>
                  <a:cubicBezTo>
                    <a:pt x="129" y="117"/>
                    <a:pt x="124" y="112"/>
                    <a:pt x="124" y="105"/>
                  </a:cubicBezTo>
                  <a:cubicBezTo>
                    <a:pt x="124" y="99"/>
                    <a:pt x="129" y="93"/>
                    <a:pt x="136" y="93"/>
                  </a:cubicBezTo>
                  <a:cubicBezTo>
                    <a:pt x="137" y="93"/>
                    <a:pt x="138" y="94"/>
                    <a:pt x="139" y="94"/>
                  </a:cubicBezTo>
                  <a:cubicBezTo>
                    <a:pt x="148" y="96"/>
                    <a:pt x="148" y="96"/>
                    <a:pt x="148" y="96"/>
                  </a:cubicBezTo>
                  <a:lnTo>
                    <a:pt x="148" y="105"/>
                  </a:lnTo>
                  <a:close/>
                  <a:moveTo>
                    <a:pt x="176" y="74"/>
                  </a:moveTo>
                  <a:cubicBezTo>
                    <a:pt x="166" y="69"/>
                    <a:pt x="166" y="69"/>
                    <a:pt x="166" y="69"/>
                  </a:cubicBezTo>
                  <a:cubicBezTo>
                    <a:pt x="164" y="68"/>
                    <a:pt x="162" y="67"/>
                    <a:pt x="160" y="67"/>
                  </a:cubicBezTo>
                  <a:cubicBezTo>
                    <a:pt x="159" y="67"/>
                    <a:pt x="157" y="67"/>
                    <a:pt x="156" y="6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6" y="67"/>
                    <a:pt x="176" y="68"/>
                    <a:pt x="176" y="69"/>
                  </a:cubicBezTo>
                  <a:lnTo>
                    <a:pt x="176" y="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1" name="Grupa 10"/>
          <p:cNvGrpSpPr/>
          <p:nvPr/>
        </p:nvGrpSpPr>
        <p:grpSpPr>
          <a:xfrm>
            <a:off x="2904507" y="4805601"/>
            <a:ext cx="633413" cy="633413"/>
            <a:chOff x="1380506" y="4805600"/>
            <a:chExt cx="633413" cy="633413"/>
          </a:xfrm>
          <a:solidFill>
            <a:schemeClr val="tx2"/>
          </a:solidFill>
        </p:grpSpPr>
        <p:sp>
          <p:nvSpPr>
            <p:cNvPr id="339" name="Freeform 616"/>
            <p:cNvSpPr>
              <a:spLocks noEditPoints="1"/>
            </p:cNvSpPr>
            <p:nvPr/>
          </p:nvSpPr>
          <p:spPr bwMode="auto">
            <a:xfrm>
              <a:off x="1380506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707"/>
            <p:cNvSpPr>
              <a:spLocks noEditPoints="1"/>
            </p:cNvSpPr>
            <p:nvPr/>
          </p:nvSpPr>
          <p:spPr bwMode="auto">
            <a:xfrm>
              <a:off x="1577769" y="4942236"/>
              <a:ext cx="238887" cy="359235"/>
            </a:xfrm>
            <a:custGeom>
              <a:avLst/>
              <a:gdLst>
                <a:gd name="T0" fmla="*/ 112 w 112"/>
                <a:gd name="T1" fmla="*/ 8 h 168"/>
                <a:gd name="T2" fmla="*/ 20 w 112"/>
                <a:gd name="T3" fmla="*/ 0 h 168"/>
                <a:gd name="T4" fmla="*/ 0 w 112"/>
                <a:gd name="T5" fmla="*/ 148 h 168"/>
                <a:gd name="T6" fmla="*/ 108 w 112"/>
                <a:gd name="T7" fmla="*/ 168 h 168"/>
                <a:gd name="T8" fmla="*/ 112 w 112"/>
                <a:gd name="T9" fmla="*/ 36 h 168"/>
                <a:gd name="T10" fmla="*/ 56 w 112"/>
                <a:gd name="T11" fmla="*/ 32 h 168"/>
                <a:gd name="T12" fmla="*/ 112 w 112"/>
                <a:gd name="T13" fmla="*/ 24 h 168"/>
                <a:gd name="T14" fmla="*/ 16 w 112"/>
                <a:gd name="T15" fmla="*/ 16 h 168"/>
                <a:gd name="T16" fmla="*/ 24 w 112"/>
                <a:gd name="T17" fmla="*/ 24 h 168"/>
                <a:gd name="T18" fmla="*/ 20 w 112"/>
                <a:gd name="T19" fmla="*/ 32 h 168"/>
                <a:gd name="T20" fmla="*/ 8 w 112"/>
                <a:gd name="T21" fmla="*/ 19 h 168"/>
                <a:gd name="T22" fmla="*/ 32 w 112"/>
                <a:gd name="T23" fmla="*/ 24 h 168"/>
                <a:gd name="T24" fmla="*/ 48 w 112"/>
                <a:gd name="T25" fmla="*/ 66 h 168"/>
                <a:gd name="T26" fmla="*/ 40 w 112"/>
                <a:gd name="T27" fmla="*/ 60 h 168"/>
                <a:gd name="T28" fmla="*/ 32 w 112"/>
                <a:gd name="T29" fmla="*/ 66 h 168"/>
                <a:gd name="T30" fmla="*/ 20 w 112"/>
                <a:gd name="T31" fmla="*/ 40 h 168"/>
                <a:gd name="T32" fmla="*/ 24 w 112"/>
                <a:gd name="T33" fmla="*/ 76 h 168"/>
                <a:gd name="T34" fmla="*/ 31 w 112"/>
                <a:gd name="T35" fmla="*/ 79 h 168"/>
                <a:gd name="T36" fmla="*/ 49 w 112"/>
                <a:gd name="T37" fmla="*/ 79 h 168"/>
                <a:gd name="T38" fmla="*/ 54 w 112"/>
                <a:gd name="T39" fmla="*/ 80 h 168"/>
                <a:gd name="T40" fmla="*/ 56 w 112"/>
                <a:gd name="T41" fmla="*/ 40 h 168"/>
                <a:gd name="T42" fmla="*/ 104 w 112"/>
                <a:gd name="T43" fmla="*/ 160 h 168"/>
                <a:gd name="T44" fmla="*/ 8 w 112"/>
                <a:gd name="T45" fmla="*/ 148 h 168"/>
                <a:gd name="T46" fmla="*/ 20 w 112"/>
                <a:gd name="T47" fmla="*/ 40 h 168"/>
                <a:gd name="T48" fmla="*/ 36 w 112"/>
                <a:gd name="T49" fmla="*/ 132 h 168"/>
                <a:gd name="T50" fmla="*/ 44 w 112"/>
                <a:gd name="T51" fmla="*/ 126 h 168"/>
                <a:gd name="T52" fmla="*/ 55 w 112"/>
                <a:gd name="T53" fmla="*/ 131 h 168"/>
                <a:gd name="T54" fmla="*/ 65 w 112"/>
                <a:gd name="T55" fmla="*/ 131 h 168"/>
                <a:gd name="T56" fmla="*/ 76 w 112"/>
                <a:gd name="T57" fmla="*/ 126 h 168"/>
                <a:gd name="T58" fmla="*/ 87 w 112"/>
                <a:gd name="T59" fmla="*/ 125 h 168"/>
                <a:gd name="T60" fmla="*/ 73 w 112"/>
                <a:gd name="T61" fmla="*/ 117 h 168"/>
                <a:gd name="T62" fmla="*/ 63 w 112"/>
                <a:gd name="T63" fmla="*/ 117 h 168"/>
                <a:gd name="T64" fmla="*/ 52 w 112"/>
                <a:gd name="T65" fmla="*/ 122 h 168"/>
                <a:gd name="T66" fmla="*/ 44 w 112"/>
                <a:gd name="T67" fmla="*/ 116 h 168"/>
                <a:gd name="T68" fmla="*/ 41 w 112"/>
                <a:gd name="T69" fmla="*/ 117 h 168"/>
                <a:gd name="T70" fmla="*/ 31 w 112"/>
                <a:gd name="T71" fmla="*/ 117 h 168"/>
                <a:gd name="T72" fmla="*/ 33 w 112"/>
                <a:gd name="T73" fmla="*/ 131 h 168"/>
                <a:gd name="T74" fmla="*/ 36 w 112"/>
                <a:gd name="T75" fmla="*/ 108 h 168"/>
                <a:gd name="T76" fmla="*/ 39 w 112"/>
                <a:gd name="T77" fmla="*/ 107 h 168"/>
                <a:gd name="T78" fmla="*/ 49 w 112"/>
                <a:gd name="T79" fmla="*/ 107 h 168"/>
                <a:gd name="T80" fmla="*/ 60 w 112"/>
                <a:gd name="T81" fmla="*/ 102 h 168"/>
                <a:gd name="T82" fmla="*/ 71 w 112"/>
                <a:gd name="T83" fmla="*/ 107 h 168"/>
                <a:gd name="T84" fmla="*/ 81 w 112"/>
                <a:gd name="T85" fmla="*/ 107 h 168"/>
                <a:gd name="T86" fmla="*/ 79 w 112"/>
                <a:gd name="T87" fmla="*/ 93 h 168"/>
                <a:gd name="T88" fmla="*/ 68 w 112"/>
                <a:gd name="T89" fmla="*/ 98 h 168"/>
                <a:gd name="T90" fmla="*/ 57 w 112"/>
                <a:gd name="T91" fmla="*/ 93 h 168"/>
                <a:gd name="T92" fmla="*/ 47 w 112"/>
                <a:gd name="T93" fmla="*/ 93 h 168"/>
                <a:gd name="T94" fmla="*/ 44 w 112"/>
                <a:gd name="T95" fmla="*/ 92 h 168"/>
                <a:gd name="T96" fmla="*/ 36 w 112"/>
                <a:gd name="T97" fmla="*/ 98 h 168"/>
                <a:gd name="T98" fmla="*/ 25 w 112"/>
                <a:gd name="T99" fmla="*/ 99 h 168"/>
                <a:gd name="T100" fmla="*/ 36 w 112"/>
                <a:gd name="T101" fmla="*/ 10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168">
                  <a:moveTo>
                    <a:pt x="20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9"/>
                    <a:pt x="9" y="168"/>
                    <a:pt x="20" y="168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0" y="168"/>
                    <a:pt x="112" y="166"/>
                    <a:pt x="112" y="164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4"/>
                    <a:pt x="110" y="32"/>
                    <a:pt x="108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3" y="32"/>
                    <a:pt x="8" y="27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3"/>
                    <a:pt x="14" y="8"/>
                    <a:pt x="20" y="8"/>
                  </a:cubicBezTo>
                  <a:close/>
                  <a:moveTo>
                    <a:pt x="32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0"/>
                    <a:pt x="41" y="60"/>
                    <a:pt x="40" y="60"/>
                  </a:cubicBezTo>
                  <a:cubicBezTo>
                    <a:pt x="39" y="60"/>
                    <a:pt x="38" y="60"/>
                    <a:pt x="37" y="61"/>
                  </a:cubicBezTo>
                  <a:cubicBezTo>
                    <a:pt x="32" y="66"/>
                    <a:pt x="32" y="66"/>
                    <a:pt x="32" y="66"/>
                  </a:cubicBezTo>
                  <a:lnTo>
                    <a:pt x="32" y="24"/>
                  </a:lnTo>
                  <a:close/>
                  <a:moveTo>
                    <a:pt x="20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8"/>
                    <a:pt x="25" y="79"/>
                    <a:pt x="26" y="80"/>
                  </a:cubicBezTo>
                  <a:cubicBezTo>
                    <a:pt x="28" y="80"/>
                    <a:pt x="30" y="80"/>
                    <a:pt x="31" y="7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0" y="80"/>
                    <a:pt x="51" y="80"/>
                    <a:pt x="52" y="80"/>
                  </a:cubicBezTo>
                  <a:cubicBezTo>
                    <a:pt x="53" y="80"/>
                    <a:pt x="53" y="80"/>
                    <a:pt x="54" y="80"/>
                  </a:cubicBezTo>
                  <a:cubicBezTo>
                    <a:pt x="55" y="79"/>
                    <a:pt x="56" y="78"/>
                    <a:pt x="56" y="76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3" y="160"/>
                    <a:pt x="8" y="155"/>
                    <a:pt x="8" y="14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9"/>
                    <a:pt x="16" y="40"/>
                    <a:pt x="20" y="40"/>
                  </a:cubicBezTo>
                  <a:close/>
                  <a:moveTo>
                    <a:pt x="36" y="132"/>
                  </a:moveTo>
                  <a:cubicBezTo>
                    <a:pt x="36" y="132"/>
                    <a:pt x="36" y="132"/>
                    <a:pt x="36" y="132"/>
                  </a:cubicBezTo>
                  <a:cubicBezTo>
                    <a:pt x="37" y="132"/>
                    <a:pt x="38" y="132"/>
                    <a:pt x="39" y="131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1" y="132"/>
                    <a:pt x="53" y="132"/>
                    <a:pt x="55" y="131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9" y="132"/>
                    <a:pt x="71" y="131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7" y="116"/>
                    <a:pt x="75" y="116"/>
                    <a:pt x="73" y="117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1" y="116"/>
                    <a:pt x="59" y="116"/>
                    <a:pt x="57" y="117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6" y="116"/>
                    <a:pt x="45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6"/>
                    <a:pt x="42" y="116"/>
                    <a:pt x="41" y="117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4" y="132"/>
                    <a:pt x="35" y="132"/>
                    <a:pt x="36" y="132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8" y="108"/>
                    <a:pt x="39" y="107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7" y="108"/>
                    <a:pt x="69" y="108"/>
                    <a:pt x="71" y="107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7" y="92"/>
                    <a:pt x="75" y="92"/>
                    <a:pt x="73" y="93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1" y="92"/>
                    <a:pt x="59" y="92"/>
                    <a:pt x="57" y="93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2"/>
                    <a:pt x="42" y="92"/>
                    <a:pt x="41" y="93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8"/>
                    <a:pt x="35" y="108"/>
                    <a:pt x="36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" name="Grupa 8"/>
          <p:cNvGrpSpPr/>
          <p:nvPr/>
        </p:nvGrpSpPr>
        <p:grpSpPr>
          <a:xfrm>
            <a:off x="5368482" y="4805601"/>
            <a:ext cx="633413" cy="633413"/>
            <a:chOff x="3844481" y="4805600"/>
            <a:chExt cx="633413" cy="633413"/>
          </a:xfrm>
          <a:solidFill>
            <a:schemeClr val="tx2"/>
          </a:solidFill>
        </p:grpSpPr>
        <p:sp>
          <p:nvSpPr>
            <p:cNvPr id="343" name="Freeform 532"/>
            <p:cNvSpPr>
              <a:spLocks noEditPoints="1"/>
            </p:cNvSpPr>
            <p:nvPr/>
          </p:nvSpPr>
          <p:spPr bwMode="auto">
            <a:xfrm>
              <a:off x="3844481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Freeform 711"/>
            <p:cNvSpPr>
              <a:spLocks noEditPoints="1"/>
            </p:cNvSpPr>
            <p:nvPr/>
          </p:nvSpPr>
          <p:spPr bwMode="auto">
            <a:xfrm>
              <a:off x="4007358" y="4942236"/>
              <a:ext cx="307658" cy="359235"/>
            </a:xfrm>
            <a:custGeom>
              <a:avLst/>
              <a:gdLst>
                <a:gd name="T0" fmla="*/ 112 w 144"/>
                <a:gd name="T1" fmla="*/ 0 h 168"/>
                <a:gd name="T2" fmla="*/ 0 w 144"/>
                <a:gd name="T3" fmla="*/ 32 h 168"/>
                <a:gd name="T4" fmla="*/ 28 w 144"/>
                <a:gd name="T5" fmla="*/ 68 h 168"/>
                <a:gd name="T6" fmla="*/ 36 w 144"/>
                <a:gd name="T7" fmla="*/ 129 h 168"/>
                <a:gd name="T8" fmla="*/ 29 w 144"/>
                <a:gd name="T9" fmla="*/ 144 h 168"/>
                <a:gd name="T10" fmla="*/ 20 w 144"/>
                <a:gd name="T11" fmla="*/ 168 h 168"/>
                <a:gd name="T12" fmla="*/ 28 w 144"/>
                <a:gd name="T13" fmla="*/ 156 h 168"/>
                <a:gd name="T14" fmla="*/ 112 w 144"/>
                <a:gd name="T15" fmla="*/ 152 h 168"/>
                <a:gd name="T16" fmla="*/ 116 w 144"/>
                <a:gd name="T17" fmla="*/ 168 h 168"/>
                <a:gd name="T18" fmla="*/ 124 w 144"/>
                <a:gd name="T19" fmla="*/ 156 h 168"/>
                <a:gd name="T20" fmla="*/ 116 w 144"/>
                <a:gd name="T21" fmla="*/ 140 h 168"/>
                <a:gd name="T22" fmla="*/ 108 w 144"/>
                <a:gd name="T23" fmla="*/ 79 h 168"/>
                <a:gd name="T24" fmla="*/ 115 w 144"/>
                <a:gd name="T25" fmla="*/ 64 h 168"/>
                <a:gd name="T26" fmla="*/ 104 w 144"/>
                <a:gd name="T27" fmla="*/ 144 h 168"/>
                <a:gd name="T28" fmla="*/ 36 w 144"/>
                <a:gd name="T29" fmla="*/ 140 h 168"/>
                <a:gd name="T30" fmla="*/ 60 w 144"/>
                <a:gd name="T31" fmla="*/ 136 h 168"/>
                <a:gd name="T32" fmla="*/ 44 w 144"/>
                <a:gd name="T33" fmla="*/ 128 h 168"/>
                <a:gd name="T34" fmla="*/ 100 w 144"/>
                <a:gd name="T35" fmla="*/ 80 h 168"/>
                <a:gd name="T36" fmla="*/ 84 w 144"/>
                <a:gd name="T37" fmla="*/ 128 h 168"/>
                <a:gd name="T38" fmla="*/ 104 w 144"/>
                <a:gd name="T39" fmla="*/ 136 h 168"/>
                <a:gd name="T40" fmla="*/ 104 w 144"/>
                <a:gd name="T41" fmla="*/ 144 h 168"/>
                <a:gd name="T42" fmla="*/ 40 w 144"/>
                <a:gd name="T43" fmla="*/ 72 h 168"/>
                <a:gd name="T44" fmla="*/ 40 w 144"/>
                <a:gd name="T45" fmla="*/ 64 h 168"/>
                <a:gd name="T46" fmla="*/ 60 w 144"/>
                <a:gd name="T47" fmla="*/ 56 h 168"/>
                <a:gd name="T48" fmla="*/ 52 w 144"/>
                <a:gd name="T49" fmla="*/ 44 h 168"/>
                <a:gd name="T50" fmla="*/ 96 w 144"/>
                <a:gd name="T51" fmla="*/ 32 h 168"/>
                <a:gd name="T52" fmla="*/ 96 w 144"/>
                <a:gd name="T53" fmla="*/ 56 h 168"/>
                <a:gd name="T54" fmla="*/ 84 w 144"/>
                <a:gd name="T55" fmla="*/ 64 h 168"/>
                <a:gd name="T56" fmla="*/ 108 w 144"/>
                <a:gd name="T57" fmla="*/ 68 h 168"/>
                <a:gd name="T58" fmla="*/ 112 w 144"/>
                <a:gd name="T59" fmla="*/ 56 h 168"/>
                <a:gd name="T60" fmla="*/ 112 w 144"/>
                <a:gd name="T61" fmla="*/ 32 h 168"/>
                <a:gd name="T62" fmla="*/ 112 w 144"/>
                <a:gd name="T63" fmla="*/ 40 h 168"/>
                <a:gd name="T64" fmla="*/ 124 w 144"/>
                <a:gd name="T65" fmla="*/ 36 h 168"/>
                <a:gd name="T66" fmla="*/ 32 w 144"/>
                <a:gd name="T67" fmla="*/ 24 h 168"/>
                <a:gd name="T68" fmla="*/ 32 w 144"/>
                <a:gd name="T69" fmla="*/ 48 h 168"/>
                <a:gd name="T70" fmla="*/ 28 w 144"/>
                <a:gd name="T71" fmla="*/ 36 h 168"/>
                <a:gd name="T72" fmla="*/ 44 w 144"/>
                <a:gd name="T73" fmla="*/ 44 h 168"/>
                <a:gd name="T74" fmla="*/ 8 w 144"/>
                <a:gd name="T75" fmla="*/ 32 h 168"/>
                <a:gd name="T76" fmla="*/ 112 w 144"/>
                <a:gd name="T77" fmla="*/ 8 h 168"/>
                <a:gd name="T78" fmla="*/ 112 w 144"/>
                <a:gd name="T79" fmla="*/ 56 h 168"/>
                <a:gd name="T80" fmla="*/ 76 w 144"/>
                <a:gd name="T81" fmla="*/ 120 h 168"/>
                <a:gd name="T82" fmla="*/ 68 w 144"/>
                <a:gd name="T83" fmla="*/ 88 h 168"/>
                <a:gd name="T84" fmla="*/ 92 w 144"/>
                <a:gd name="T85" fmla="*/ 88 h 168"/>
                <a:gd name="T86" fmla="*/ 84 w 144"/>
                <a:gd name="T87" fmla="*/ 120 h 168"/>
                <a:gd name="T88" fmla="*/ 92 w 144"/>
                <a:gd name="T89" fmla="*/ 88 h 168"/>
                <a:gd name="T90" fmla="*/ 60 w 144"/>
                <a:gd name="T91" fmla="*/ 120 h 168"/>
                <a:gd name="T92" fmla="*/ 52 w 144"/>
                <a:gd name="T93" fmla="*/ 88 h 168"/>
                <a:gd name="T94" fmla="*/ 60 w 144"/>
                <a:gd name="T95" fmla="*/ 48 h 168"/>
                <a:gd name="T96" fmla="*/ 68 w 144"/>
                <a:gd name="T97" fmla="*/ 40 h 168"/>
                <a:gd name="T98" fmla="*/ 60 w 144"/>
                <a:gd name="T99" fmla="*/ 48 h 168"/>
                <a:gd name="T100" fmla="*/ 76 w 144"/>
                <a:gd name="T101" fmla="*/ 40 h 168"/>
                <a:gd name="T102" fmla="*/ 84 w 144"/>
                <a:gd name="T10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68">
                  <a:moveTo>
                    <a:pt x="144" y="32"/>
                  </a:moveTo>
                  <a:cubicBezTo>
                    <a:pt x="144" y="14"/>
                    <a:pt x="130" y="0"/>
                    <a:pt x="11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3" y="62"/>
                    <a:pt x="29" y="64"/>
                  </a:cubicBezTo>
                  <a:cubicBezTo>
                    <a:pt x="28" y="65"/>
                    <a:pt x="28" y="67"/>
                    <a:pt x="28" y="68"/>
                  </a:cubicBezTo>
                  <a:cubicBezTo>
                    <a:pt x="28" y="73"/>
                    <a:pt x="31" y="78"/>
                    <a:pt x="36" y="7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1" y="130"/>
                    <a:pt x="28" y="135"/>
                    <a:pt x="28" y="140"/>
                  </a:cubicBezTo>
                  <a:cubicBezTo>
                    <a:pt x="28" y="142"/>
                    <a:pt x="28" y="143"/>
                    <a:pt x="29" y="144"/>
                  </a:cubicBezTo>
                  <a:cubicBezTo>
                    <a:pt x="24" y="146"/>
                    <a:pt x="20" y="150"/>
                    <a:pt x="20" y="156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4"/>
                    <a:pt x="30" y="152"/>
                    <a:pt x="3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4"/>
                    <a:pt x="116" y="156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0"/>
                    <a:pt x="120" y="146"/>
                    <a:pt x="115" y="144"/>
                  </a:cubicBezTo>
                  <a:cubicBezTo>
                    <a:pt x="116" y="143"/>
                    <a:pt x="116" y="142"/>
                    <a:pt x="116" y="140"/>
                  </a:cubicBezTo>
                  <a:cubicBezTo>
                    <a:pt x="116" y="135"/>
                    <a:pt x="113" y="130"/>
                    <a:pt x="108" y="12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13" y="78"/>
                    <a:pt x="116" y="73"/>
                    <a:pt x="116" y="68"/>
                  </a:cubicBezTo>
                  <a:cubicBezTo>
                    <a:pt x="116" y="67"/>
                    <a:pt x="116" y="65"/>
                    <a:pt x="115" y="64"/>
                  </a:cubicBezTo>
                  <a:cubicBezTo>
                    <a:pt x="131" y="62"/>
                    <a:pt x="144" y="49"/>
                    <a:pt x="144" y="32"/>
                  </a:cubicBezTo>
                  <a:close/>
                  <a:moveTo>
                    <a:pt x="10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38" y="144"/>
                    <a:pt x="36" y="142"/>
                    <a:pt x="36" y="140"/>
                  </a:cubicBezTo>
                  <a:cubicBezTo>
                    <a:pt x="36" y="138"/>
                    <a:pt x="38" y="136"/>
                    <a:pt x="40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6" y="136"/>
                    <a:pt x="108" y="138"/>
                    <a:pt x="108" y="140"/>
                  </a:cubicBezTo>
                  <a:cubicBezTo>
                    <a:pt x="108" y="142"/>
                    <a:pt x="106" y="144"/>
                    <a:pt x="104" y="144"/>
                  </a:cubicBezTo>
                  <a:close/>
                  <a:moveTo>
                    <a:pt x="104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38" y="72"/>
                    <a:pt x="36" y="70"/>
                    <a:pt x="36" y="68"/>
                  </a:cubicBezTo>
                  <a:cubicBezTo>
                    <a:pt x="36" y="66"/>
                    <a:pt x="38" y="64"/>
                    <a:pt x="4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3"/>
                    <a:pt x="52" y="49"/>
                    <a:pt x="52" y="44"/>
                  </a:cubicBezTo>
                  <a:cubicBezTo>
                    <a:pt x="52" y="39"/>
                    <a:pt x="50" y="35"/>
                    <a:pt x="4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4" y="35"/>
                    <a:pt x="92" y="39"/>
                    <a:pt x="92" y="44"/>
                  </a:cubicBezTo>
                  <a:cubicBezTo>
                    <a:pt x="92" y="49"/>
                    <a:pt x="94" y="53"/>
                    <a:pt x="96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4"/>
                    <a:pt x="108" y="66"/>
                    <a:pt x="108" y="68"/>
                  </a:cubicBezTo>
                  <a:cubicBezTo>
                    <a:pt x="108" y="70"/>
                    <a:pt x="106" y="72"/>
                    <a:pt x="104" y="72"/>
                  </a:cubicBezTo>
                  <a:close/>
                  <a:moveTo>
                    <a:pt x="112" y="56"/>
                  </a:moveTo>
                  <a:cubicBezTo>
                    <a:pt x="105" y="56"/>
                    <a:pt x="100" y="51"/>
                    <a:pt x="100" y="44"/>
                  </a:cubicBezTo>
                  <a:cubicBezTo>
                    <a:pt x="100" y="37"/>
                    <a:pt x="105" y="32"/>
                    <a:pt x="112" y="32"/>
                  </a:cubicBezTo>
                  <a:cubicBezTo>
                    <a:pt x="114" y="32"/>
                    <a:pt x="116" y="34"/>
                    <a:pt x="116" y="36"/>
                  </a:cubicBezTo>
                  <a:cubicBezTo>
                    <a:pt x="116" y="38"/>
                    <a:pt x="114" y="40"/>
                    <a:pt x="112" y="40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9" y="48"/>
                    <a:pt x="124" y="43"/>
                    <a:pt x="124" y="36"/>
                  </a:cubicBezTo>
                  <a:cubicBezTo>
                    <a:pt x="124" y="29"/>
                    <a:pt x="119" y="24"/>
                    <a:pt x="11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5" y="24"/>
                    <a:pt x="20" y="29"/>
                    <a:pt x="20" y="36"/>
                  </a:cubicBezTo>
                  <a:cubicBezTo>
                    <a:pt x="20" y="43"/>
                    <a:pt x="25" y="48"/>
                    <a:pt x="32" y="48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0"/>
                    <a:pt x="28" y="38"/>
                    <a:pt x="28" y="36"/>
                  </a:cubicBezTo>
                  <a:cubicBezTo>
                    <a:pt x="28" y="34"/>
                    <a:pt x="30" y="32"/>
                    <a:pt x="32" y="32"/>
                  </a:cubicBezTo>
                  <a:cubicBezTo>
                    <a:pt x="39" y="32"/>
                    <a:pt x="44" y="37"/>
                    <a:pt x="44" y="44"/>
                  </a:cubicBezTo>
                  <a:cubicBezTo>
                    <a:pt x="44" y="51"/>
                    <a:pt x="39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25" y="8"/>
                    <a:pt x="136" y="19"/>
                    <a:pt x="136" y="32"/>
                  </a:cubicBezTo>
                  <a:cubicBezTo>
                    <a:pt x="136" y="45"/>
                    <a:pt x="125" y="56"/>
                    <a:pt x="112" y="56"/>
                  </a:cubicBezTo>
                  <a:close/>
                  <a:moveTo>
                    <a:pt x="68" y="120"/>
                  </a:moveTo>
                  <a:cubicBezTo>
                    <a:pt x="76" y="120"/>
                    <a:pt x="76" y="120"/>
                    <a:pt x="76" y="12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68" y="88"/>
                    <a:pt x="68" y="88"/>
                    <a:pt x="68" y="88"/>
                  </a:cubicBezTo>
                  <a:lnTo>
                    <a:pt x="68" y="120"/>
                  </a:lnTo>
                  <a:close/>
                  <a:moveTo>
                    <a:pt x="92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92" y="120"/>
                    <a:pt x="92" y="120"/>
                    <a:pt x="92" y="120"/>
                  </a:cubicBezTo>
                  <a:lnTo>
                    <a:pt x="92" y="88"/>
                  </a:lnTo>
                  <a:close/>
                  <a:moveTo>
                    <a:pt x="52" y="120"/>
                  </a:moveTo>
                  <a:cubicBezTo>
                    <a:pt x="60" y="120"/>
                    <a:pt x="60" y="120"/>
                    <a:pt x="60" y="120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2" y="88"/>
                    <a:pt x="52" y="88"/>
                    <a:pt x="52" y="88"/>
                  </a:cubicBezTo>
                  <a:lnTo>
                    <a:pt x="52" y="120"/>
                  </a:lnTo>
                  <a:close/>
                  <a:moveTo>
                    <a:pt x="60" y="48"/>
                  </a:moveTo>
                  <a:cubicBezTo>
                    <a:pt x="68" y="48"/>
                    <a:pt x="68" y="48"/>
                    <a:pt x="68" y="4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0" y="40"/>
                    <a:pt x="60" y="40"/>
                    <a:pt x="60" y="40"/>
                  </a:cubicBezTo>
                  <a:lnTo>
                    <a:pt x="60" y="48"/>
                  </a:lnTo>
                  <a:close/>
                  <a:moveTo>
                    <a:pt x="84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84" y="48"/>
                    <a:pt x="84" y="48"/>
                    <a:pt x="84" y="48"/>
                  </a:cubicBezTo>
                  <a:lnTo>
                    <a:pt x="84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upa 7"/>
          <p:cNvGrpSpPr/>
          <p:nvPr/>
        </p:nvGrpSpPr>
        <p:grpSpPr>
          <a:xfrm>
            <a:off x="8654083" y="4805601"/>
            <a:ext cx="633413" cy="633413"/>
            <a:chOff x="7130082" y="4805600"/>
            <a:chExt cx="633413" cy="633413"/>
          </a:xfrm>
          <a:solidFill>
            <a:schemeClr val="tx2"/>
          </a:solidFill>
        </p:grpSpPr>
        <p:sp>
          <p:nvSpPr>
            <p:cNvPr id="347" name="Freeform 614"/>
            <p:cNvSpPr>
              <a:spLocks noEditPoints="1"/>
            </p:cNvSpPr>
            <p:nvPr/>
          </p:nvSpPr>
          <p:spPr bwMode="auto">
            <a:xfrm>
              <a:off x="7130082" y="4805600"/>
              <a:ext cx="633413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712"/>
            <p:cNvSpPr>
              <a:spLocks noEditPoints="1"/>
            </p:cNvSpPr>
            <p:nvPr/>
          </p:nvSpPr>
          <p:spPr bwMode="auto">
            <a:xfrm>
              <a:off x="7235047" y="4982955"/>
              <a:ext cx="423482" cy="269653"/>
            </a:xfrm>
            <a:custGeom>
              <a:avLst/>
              <a:gdLst>
                <a:gd name="T0" fmla="*/ 49 w 198"/>
                <a:gd name="T1" fmla="*/ 56 h 126"/>
                <a:gd name="T2" fmla="*/ 27 w 198"/>
                <a:gd name="T3" fmla="*/ 73 h 126"/>
                <a:gd name="T4" fmla="*/ 51 w 198"/>
                <a:gd name="T5" fmla="*/ 83 h 126"/>
                <a:gd name="T6" fmla="*/ 54 w 198"/>
                <a:gd name="T7" fmla="*/ 57 h 126"/>
                <a:gd name="T8" fmla="*/ 50 w 198"/>
                <a:gd name="T9" fmla="*/ 71 h 126"/>
                <a:gd name="T10" fmla="*/ 36 w 198"/>
                <a:gd name="T11" fmla="*/ 73 h 126"/>
                <a:gd name="T12" fmla="*/ 50 w 198"/>
                <a:gd name="T13" fmla="*/ 71 h 126"/>
                <a:gd name="T14" fmla="*/ 194 w 198"/>
                <a:gd name="T15" fmla="*/ 42 h 126"/>
                <a:gd name="T16" fmla="*/ 125 w 198"/>
                <a:gd name="T17" fmla="*/ 2 h 126"/>
                <a:gd name="T18" fmla="*/ 119 w 198"/>
                <a:gd name="T19" fmla="*/ 1 h 126"/>
                <a:gd name="T20" fmla="*/ 79 w 198"/>
                <a:gd name="T21" fmla="*/ 1 h 126"/>
                <a:gd name="T22" fmla="*/ 73 w 198"/>
                <a:gd name="T23" fmla="*/ 2 h 126"/>
                <a:gd name="T24" fmla="*/ 4 w 198"/>
                <a:gd name="T25" fmla="*/ 42 h 126"/>
                <a:gd name="T26" fmla="*/ 0 w 198"/>
                <a:gd name="T27" fmla="*/ 46 h 126"/>
                <a:gd name="T28" fmla="*/ 77 w 198"/>
                <a:gd name="T29" fmla="*/ 126 h 126"/>
                <a:gd name="T30" fmla="*/ 99 w 198"/>
                <a:gd name="T31" fmla="*/ 119 h 126"/>
                <a:gd name="T32" fmla="*/ 121 w 198"/>
                <a:gd name="T33" fmla="*/ 126 h 126"/>
                <a:gd name="T34" fmla="*/ 198 w 198"/>
                <a:gd name="T35" fmla="*/ 46 h 126"/>
                <a:gd name="T36" fmla="*/ 92 w 198"/>
                <a:gd name="T37" fmla="*/ 114 h 126"/>
                <a:gd name="T38" fmla="*/ 9 w 198"/>
                <a:gd name="T39" fmla="*/ 50 h 126"/>
                <a:gd name="T40" fmla="*/ 77 w 198"/>
                <a:gd name="T41" fmla="*/ 10 h 126"/>
                <a:gd name="T42" fmla="*/ 90 w 198"/>
                <a:gd name="T43" fmla="*/ 40 h 126"/>
                <a:gd name="T44" fmla="*/ 84 w 198"/>
                <a:gd name="T45" fmla="*/ 36 h 126"/>
                <a:gd name="T46" fmla="*/ 61 w 198"/>
                <a:gd name="T47" fmla="*/ 53 h 126"/>
                <a:gd name="T48" fmla="*/ 82 w 198"/>
                <a:gd name="T49" fmla="*/ 64 h 126"/>
                <a:gd name="T50" fmla="*/ 72 w 198"/>
                <a:gd name="T51" fmla="*/ 80 h 126"/>
                <a:gd name="T52" fmla="*/ 64 w 198"/>
                <a:gd name="T53" fmla="*/ 110 h 126"/>
                <a:gd name="T54" fmla="*/ 68 w 198"/>
                <a:gd name="T55" fmla="*/ 110 h 126"/>
                <a:gd name="T56" fmla="*/ 93 w 198"/>
                <a:gd name="T57" fmla="*/ 114 h 126"/>
                <a:gd name="T58" fmla="*/ 81 w 198"/>
                <a:gd name="T59" fmla="*/ 56 h 126"/>
                <a:gd name="T60" fmla="*/ 84 w 198"/>
                <a:gd name="T61" fmla="*/ 45 h 126"/>
                <a:gd name="T62" fmla="*/ 83 w 198"/>
                <a:gd name="T63" fmla="*/ 92 h 126"/>
                <a:gd name="T64" fmla="*/ 76 w 198"/>
                <a:gd name="T65" fmla="*/ 87 h 126"/>
                <a:gd name="T66" fmla="*/ 82 w 198"/>
                <a:gd name="T67" fmla="*/ 85 h 126"/>
                <a:gd name="T68" fmla="*/ 178 w 198"/>
                <a:gd name="T69" fmla="*/ 77 h 126"/>
                <a:gd name="T70" fmla="*/ 89 w 198"/>
                <a:gd name="T71" fmla="*/ 82 h 126"/>
                <a:gd name="T72" fmla="*/ 121 w 198"/>
                <a:gd name="T73" fmla="*/ 10 h 126"/>
                <a:gd name="T74" fmla="*/ 189 w 198"/>
                <a:gd name="T75" fmla="*/ 50 h 126"/>
                <a:gd name="T76" fmla="*/ 147 w 198"/>
                <a:gd name="T77" fmla="*/ 96 h 126"/>
                <a:gd name="T78" fmla="*/ 98 w 198"/>
                <a:gd name="T79" fmla="*/ 70 h 126"/>
                <a:gd name="T80" fmla="*/ 110 w 198"/>
                <a:gd name="T81" fmla="*/ 107 h 126"/>
                <a:gd name="T82" fmla="*/ 147 w 198"/>
                <a:gd name="T83" fmla="*/ 103 h 126"/>
                <a:gd name="T84" fmla="*/ 147 w 198"/>
                <a:gd name="T85" fmla="*/ 96 h 126"/>
                <a:gd name="T86" fmla="*/ 103 w 198"/>
                <a:gd name="T87" fmla="*/ 80 h 126"/>
                <a:gd name="T88" fmla="*/ 114 w 198"/>
                <a:gd name="T89" fmla="*/ 100 h 126"/>
                <a:gd name="T90" fmla="*/ 125 w 198"/>
                <a:gd name="T91" fmla="*/ 65 h 126"/>
                <a:gd name="T92" fmla="*/ 128 w 198"/>
                <a:gd name="T93" fmla="*/ 66 h 126"/>
                <a:gd name="T94" fmla="*/ 134 w 198"/>
                <a:gd name="T95" fmla="*/ 50 h 126"/>
                <a:gd name="T96" fmla="*/ 114 w 198"/>
                <a:gd name="T97" fmla="*/ 38 h 126"/>
                <a:gd name="T98" fmla="*/ 104 w 198"/>
                <a:gd name="T99" fmla="*/ 53 h 126"/>
                <a:gd name="T100" fmla="*/ 123 w 198"/>
                <a:gd name="T101" fmla="*/ 45 h 126"/>
                <a:gd name="T102" fmla="*/ 126 w 198"/>
                <a:gd name="T103" fmla="*/ 51 h 126"/>
                <a:gd name="T104" fmla="*/ 112 w 198"/>
                <a:gd name="T105" fmla="*/ 49 h 126"/>
                <a:gd name="T106" fmla="*/ 138 w 198"/>
                <a:gd name="T107" fmla="*/ 68 h 126"/>
                <a:gd name="T108" fmla="*/ 160 w 198"/>
                <a:gd name="T109" fmla="*/ 85 h 126"/>
                <a:gd name="T110" fmla="*/ 165 w 198"/>
                <a:gd name="T111" fmla="*/ 84 h 126"/>
                <a:gd name="T112" fmla="*/ 161 w 198"/>
                <a:gd name="T113" fmla="*/ 59 h 126"/>
                <a:gd name="T114" fmla="*/ 138 w 198"/>
                <a:gd name="T115" fmla="*/ 68 h 126"/>
                <a:gd name="T116" fmla="*/ 157 w 198"/>
                <a:gd name="T117" fmla="*/ 65 h 126"/>
                <a:gd name="T118" fmla="*/ 160 w 198"/>
                <a:gd name="T119" fmla="*/ 76 h 126"/>
                <a:gd name="T120" fmla="*/ 151 w 198"/>
                <a:gd name="T121" fmla="*/ 6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126">
                  <a:moveTo>
                    <a:pt x="52" y="56"/>
                  </a:moveTo>
                  <a:cubicBezTo>
                    <a:pt x="51" y="55"/>
                    <a:pt x="50" y="55"/>
                    <a:pt x="49" y="5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6" y="72"/>
                    <a:pt x="27" y="73"/>
                  </a:cubicBezTo>
                  <a:cubicBezTo>
                    <a:pt x="31" y="80"/>
                    <a:pt x="37" y="85"/>
                    <a:pt x="44" y="85"/>
                  </a:cubicBezTo>
                  <a:cubicBezTo>
                    <a:pt x="46" y="85"/>
                    <a:pt x="48" y="84"/>
                    <a:pt x="51" y="83"/>
                  </a:cubicBezTo>
                  <a:cubicBezTo>
                    <a:pt x="54" y="81"/>
                    <a:pt x="57" y="76"/>
                    <a:pt x="58" y="71"/>
                  </a:cubicBezTo>
                  <a:cubicBezTo>
                    <a:pt x="58" y="67"/>
                    <a:pt x="57" y="62"/>
                    <a:pt x="54" y="57"/>
                  </a:cubicBezTo>
                  <a:cubicBezTo>
                    <a:pt x="54" y="57"/>
                    <a:pt x="53" y="56"/>
                    <a:pt x="52" y="56"/>
                  </a:cubicBezTo>
                  <a:close/>
                  <a:moveTo>
                    <a:pt x="50" y="71"/>
                  </a:moveTo>
                  <a:cubicBezTo>
                    <a:pt x="49" y="72"/>
                    <a:pt x="49" y="75"/>
                    <a:pt x="47" y="76"/>
                  </a:cubicBezTo>
                  <a:cubicBezTo>
                    <a:pt x="44" y="78"/>
                    <a:pt x="39" y="76"/>
                    <a:pt x="36" y="7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7"/>
                    <a:pt x="50" y="69"/>
                    <a:pt x="50" y="71"/>
                  </a:cubicBezTo>
                  <a:close/>
                  <a:moveTo>
                    <a:pt x="197" y="43"/>
                  </a:moveTo>
                  <a:cubicBezTo>
                    <a:pt x="196" y="42"/>
                    <a:pt x="195" y="42"/>
                    <a:pt x="194" y="42"/>
                  </a:cubicBezTo>
                  <a:cubicBezTo>
                    <a:pt x="180" y="42"/>
                    <a:pt x="166" y="38"/>
                    <a:pt x="154" y="31"/>
                  </a:cubicBezTo>
                  <a:cubicBezTo>
                    <a:pt x="142" y="24"/>
                    <a:pt x="132" y="14"/>
                    <a:pt x="125" y="2"/>
                  </a:cubicBezTo>
                  <a:cubicBezTo>
                    <a:pt x="125" y="1"/>
                    <a:pt x="124" y="0"/>
                    <a:pt x="122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2" y="7"/>
                    <a:pt x="105" y="15"/>
                    <a:pt x="99" y="23"/>
                  </a:cubicBezTo>
                  <a:cubicBezTo>
                    <a:pt x="93" y="15"/>
                    <a:pt x="86" y="7"/>
                    <a:pt x="79" y="1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66" y="14"/>
                    <a:pt x="56" y="24"/>
                    <a:pt x="44" y="31"/>
                  </a:cubicBezTo>
                  <a:cubicBezTo>
                    <a:pt x="32" y="38"/>
                    <a:pt x="18" y="42"/>
                    <a:pt x="4" y="42"/>
                  </a:cubicBezTo>
                  <a:cubicBezTo>
                    <a:pt x="3" y="42"/>
                    <a:pt x="2" y="42"/>
                    <a:pt x="1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2" y="58"/>
                    <a:pt x="6" y="70"/>
                    <a:pt x="13" y="81"/>
                  </a:cubicBezTo>
                  <a:cubicBezTo>
                    <a:pt x="29" y="109"/>
                    <a:pt x="54" y="126"/>
                    <a:pt x="77" y="126"/>
                  </a:cubicBezTo>
                  <a:cubicBezTo>
                    <a:pt x="84" y="126"/>
                    <a:pt x="90" y="125"/>
                    <a:pt x="96" y="121"/>
                  </a:cubicBezTo>
                  <a:cubicBezTo>
                    <a:pt x="97" y="121"/>
                    <a:pt x="98" y="120"/>
                    <a:pt x="99" y="119"/>
                  </a:cubicBezTo>
                  <a:cubicBezTo>
                    <a:pt x="100" y="120"/>
                    <a:pt x="101" y="121"/>
                    <a:pt x="102" y="121"/>
                  </a:cubicBezTo>
                  <a:cubicBezTo>
                    <a:pt x="108" y="125"/>
                    <a:pt x="114" y="126"/>
                    <a:pt x="121" y="126"/>
                  </a:cubicBezTo>
                  <a:cubicBezTo>
                    <a:pt x="144" y="126"/>
                    <a:pt x="169" y="109"/>
                    <a:pt x="185" y="81"/>
                  </a:cubicBezTo>
                  <a:cubicBezTo>
                    <a:pt x="192" y="70"/>
                    <a:pt x="196" y="58"/>
                    <a:pt x="198" y="46"/>
                  </a:cubicBezTo>
                  <a:cubicBezTo>
                    <a:pt x="198" y="45"/>
                    <a:pt x="198" y="44"/>
                    <a:pt x="197" y="43"/>
                  </a:cubicBezTo>
                  <a:close/>
                  <a:moveTo>
                    <a:pt x="92" y="114"/>
                  </a:moveTo>
                  <a:cubicBezTo>
                    <a:pt x="71" y="126"/>
                    <a:pt x="38" y="110"/>
                    <a:pt x="20" y="77"/>
                  </a:cubicBezTo>
                  <a:cubicBezTo>
                    <a:pt x="15" y="69"/>
                    <a:pt x="11" y="59"/>
                    <a:pt x="9" y="50"/>
                  </a:cubicBezTo>
                  <a:cubicBezTo>
                    <a:pt x="22" y="49"/>
                    <a:pt x="36" y="45"/>
                    <a:pt x="48" y="38"/>
                  </a:cubicBezTo>
                  <a:cubicBezTo>
                    <a:pt x="60" y="31"/>
                    <a:pt x="70" y="22"/>
                    <a:pt x="77" y="10"/>
                  </a:cubicBezTo>
                  <a:cubicBezTo>
                    <a:pt x="84" y="16"/>
                    <a:pt x="90" y="23"/>
                    <a:pt x="94" y="31"/>
                  </a:cubicBezTo>
                  <a:cubicBezTo>
                    <a:pt x="93" y="34"/>
                    <a:pt x="91" y="37"/>
                    <a:pt x="90" y="40"/>
                  </a:cubicBezTo>
                  <a:cubicBezTo>
                    <a:pt x="90" y="39"/>
                    <a:pt x="89" y="38"/>
                    <a:pt x="89" y="37"/>
                  </a:cubicBezTo>
                  <a:cubicBezTo>
                    <a:pt x="88" y="36"/>
                    <a:pt x="85" y="35"/>
                    <a:pt x="84" y="36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1" y="49"/>
                    <a:pt x="60" y="52"/>
                    <a:pt x="61" y="53"/>
                  </a:cubicBezTo>
                  <a:cubicBezTo>
                    <a:pt x="65" y="60"/>
                    <a:pt x="72" y="65"/>
                    <a:pt x="78" y="65"/>
                  </a:cubicBezTo>
                  <a:cubicBezTo>
                    <a:pt x="80" y="65"/>
                    <a:pt x="81" y="64"/>
                    <a:pt x="82" y="64"/>
                  </a:cubicBezTo>
                  <a:cubicBezTo>
                    <a:pt x="82" y="68"/>
                    <a:pt x="81" y="73"/>
                    <a:pt x="81" y="77"/>
                  </a:cubicBezTo>
                  <a:cubicBezTo>
                    <a:pt x="78" y="77"/>
                    <a:pt x="75" y="78"/>
                    <a:pt x="72" y="80"/>
                  </a:cubicBezTo>
                  <a:cubicBezTo>
                    <a:pt x="64" y="84"/>
                    <a:pt x="60" y="94"/>
                    <a:pt x="62" y="107"/>
                  </a:cubicBezTo>
                  <a:cubicBezTo>
                    <a:pt x="62" y="108"/>
                    <a:pt x="63" y="109"/>
                    <a:pt x="64" y="110"/>
                  </a:cubicBezTo>
                  <a:cubicBezTo>
                    <a:pt x="65" y="110"/>
                    <a:pt x="66" y="110"/>
                    <a:pt x="66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7" y="105"/>
                    <a:pt x="90" y="110"/>
                    <a:pt x="93" y="114"/>
                  </a:cubicBezTo>
                  <a:cubicBezTo>
                    <a:pt x="93" y="114"/>
                    <a:pt x="92" y="114"/>
                    <a:pt x="92" y="114"/>
                  </a:cubicBezTo>
                  <a:close/>
                  <a:moveTo>
                    <a:pt x="81" y="56"/>
                  </a:moveTo>
                  <a:cubicBezTo>
                    <a:pt x="78" y="58"/>
                    <a:pt x="74" y="56"/>
                    <a:pt x="71" y="5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5" y="50"/>
                    <a:pt x="84" y="54"/>
                    <a:pt x="81" y="56"/>
                  </a:cubicBezTo>
                  <a:close/>
                  <a:moveTo>
                    <a:pt x="83" y="92"/>
                  </a:moveTo>
                  <a:cubicBezTo>
                    <a:pt x="70" y="99"/>
                    <a:pt x="70" y="99"/>
                    <a:pt x="70" y="99"/>
                  </a:cubicBezTo>
                  <a:cubicBezTo>
                    <a:pt x="70" y="93"/>
                    <a:pt x="72" y="89"/>
                    <a:pt x="76" y="87"/>
                  </a:cubicBezTo>
                  <a:cubicBezTo>
                    <a:pt x="77" y="86"/>
                    <a:pt x="79" y="85"/>
                    <a:pt x="81" y="85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2" y="88"/>
                    <a:pt x="82" y="90"/>
                    <a:pt x="83" y="92"/>
                  </a:cubicBezTo>
                  <a:close/>
                  <a:moveTo>
                    <a:pt x="178" y="77"/>
                  </a:moveTo>
                  <a:cubicBezTo>
                    <a:pt x="160" y="110"/>
                    <a:pt x="127" y="126"/>
                    <a:pt x="106" y="114"/>
                  </a:cubicBezTo>
                  <a:cubicBezTo>
                    <a:pt x="96" y="109"/>
                    <a:pt x="90" y="97"/>
                    <a:pt x="89" y="82"/>
                  </a:cubicBezTo>
                  <a:cubicBezTo>
                    <a:pt x="88" y="67"/>
                    <a:pt x="93" y="49"/>
                    <a:pt x="102" y="33"/>
                  </a:cubicBezTo>
                  <a:cubicBezTo>
                    <a:pt x="107" y="25"/>
                    <a:pt x="114" y="17"/>
                    <a:pt x="121" y="10"/>
                  </a:cubicBezTo>
                  <a:cubicBezTo>
                    <a:pt x="128" y="22"/>
                    <a:pt x="138" y="31"/>
                    <a:pt x="150" y="38"/>
                  </a:cubicBezTo>
                  <a:cubicBezTo>
                    <a:pt x="162" y="45"/>
                    <a:pt x="176" y="49"/>
                    <a:pt x="189" y="50"/>
                  </a:cubicBezTo>
                  <a:cubicBezTo>
                    <a:pt x="187" y="59"/>
                    <a:pt x="183" y="69"/>
                    <a:pt x="178" y="77"/>
                  </a:cubicBezTo>
                  <a:close/>
                  <a:moveTo>
                    <a:pt x="147" y="96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0" y="69"/>
                    <a:pt x="99" y="69"/>
                    <a:pt x="98" y="70"/>
                  </a:cubicBezTo>
                  <a:cubicBezTo>
                    <a:pt x="96" y="71"/>
                    <a:pt x="96" y="72"/>
                    <a:pt x="96" y="73"/>
                  </a:cubicBezTo>
                  <a:cubicBezTo>
                    <a:pt x="94" y="89"/>
                    <a:pt x="100" y="101"/>
                    <a:pt x="110" y="107"/>
                  </a:cubicBezTo>
                  <a:cubicBezTo>
                    <a:pt x="114" y="110"/>
                    <a:pt x="119" y="111"/>
                    <a:pt x="124" y="111"/>
                  </a:cubicBezTo>
                  <a:cubicBezTo>
                    <a:pt x="132" y="111"/>
                    <a:pt x="140" y="108"/>
                    <a:pt x="147" y="103"/>
                  </a:cubicBezTo>
                  <a:cubicBezTo>
                    <a:pt x="148" y="102"/>
                    <a:pt x="149" y="101"/>
                    <a:pt x="149" y="100"/>
                  </a:cubicBezTo>
                  <a:cubicBezTo>
                    <a:pt x="149" y="98"/>
                    <a:pt x="148" y="97"/>
                    <a:pt x="147" y="96"/>
                  </a:cubicBezTo>
                  <a:close/>
                  <a:moveTo>
                    <a:pt x="114" y="100"/>
                  </a:moveTo>
                  <a:cubicBezTo>
                    <a:pt x="108" y="97"/>
                    <a:pt x="104" y="90"/>
                    <a:pt x="103" y="80"/>
                  </a:cubicBezTo>
                  <a:cubicBezTo>
                    <a:pt x="137" y="100"/>
                    <a:pt x="137" y="100"/>
                    <a:pt x="137" y="100"/>
                  </a:cubicBezTo>
                  <a:cubicBezTo>
                    <a:pt x="129" y="104"/>
                    <a:pt x="120" y="104"/>
                    <a:pt x="114" y="100"/>
                  </a:cubicBezTo>
                  <a:close/>
                  <a:moveTo>
                    <a:pt x="104" y="53"/>
                  </a:moveTo>
                  <a:cubicBezTo>
                    <a:pt x="125" y="65"/>
                    <a:pt x="125" y="65"/>
                    <a:pt x="125" y="65"/>
                  </a:cubicBezTo>
                  <a:cubicBezTo>
                    <a:pt x="126" y="66"/>
                    <a:pt x="127" y="66"/>
                    <a:pt x="127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9" y="65"/>
                    <a:pt x="130" y="65"/>
                    <a:pt x="131" y="64"/>
                  </a:cubicBezTo>
                  <a:cubicBezTo>
                    <a:pt x="133" y="59"/>
                    <a:pt x="134" y="54"/>
                    <a:pt x="134" y="50"/>
                  </a:cubicBezTo>
                  <a:cubicBezTo>
                    <a:pt x="133" y="45"/>
                    <a:pt x="131" y="41"/>
                    <a:pt x="127" y="39"/>
                  </a:cubicBezTo>
                  <a:cubicBezTo>
                    <a:pt x="123" y="36"/>
                    <a:pt x="118" y="36"/>
                    <a:pt x="114" y="38"/>
                  </a:cubicBezTo>
                  <a:cubicBezTo>
                    <a:pt x="109" y="40"/>
                    <a:pt x="106" y="43"/>
                    <a:pt x="103" y="48"/>
                  </a:cubicBezTo>
                  <a:cubicBezTo>
                    <a:pt x="102" y="50"/>
                    <a:pt x="103" y="52"/>
                    <a:pt x="104" y="53"/>
                  </a:cubicBezTo>
                  <a:close/>
                  <a:moveTo>
                    <a:pt x="117" y="45"/>
                  </a:moveTo>
                  <a:cubicBezTo>
                    <a:pt x="118" y="45"/>
                    <a:pt x="121" y="44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5" y="47"/>
                    <a:pt x="126" y="49"/>
                    <a:pt x="126" y="51"/>
                  </a:cubicBezTo>
                  <a:cubicBezTo>
                    <a:pt x="126" y="52"/>
                    <a:pt x="126" y="54"/>
                    <a:pt x="125" y="56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4" y="47"/>
                    <a:pt x="115" y="46"/>
                    <a:pt x="117" y="45"/>
                  </a:cubicBezTo>
                  <a:close/>
                  <a:moveTo>
                    <a:pt x="138" y="68"/>
                  </a:moveTo>
                  <a:cubicBezTo>
                    <a:pt x="137" y="70"/>
                    <a:pt x="137" y="72"/>
                    <a:pt x="139" y="73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6"/>
                    <a:pt x="161" y="86"/>
                    <a:pt x="162" y="86"/>
                  </a:cubicBezTo>
                  <a:cubicBezTo>
                    <a:pt x="163" y="86"/>
                    <a:pt x="165" y="85"/>
                    <a:pt x="165" y="84"/>
                  </a:cubicBezTo>
                  <a:cubicBezTo>
                    <a:pt x="168" y="79"/>
                    <a:pt x="169" y="74"/>
                    <a:pt x="168" y="70"/>
                  </a:cubicBezTo>
                  <a:cubicBezTo>
                    <a:pt x="168" y="65"/>
                    <a:pt x="165" y="61"/>
                    <a:pt x="161" y="59"/>
                  </a:cubicBezTo>
                  <a:cubicBezTo>
                    <a:pt x="158" y="56"/>
                    <a:pt x="153" y="56"/>
                    <a:pt x="148" y="58"/>
                  </a:cubicBezTo>
                  <a:cubicBezTo>
                    <a:pt x="144" y="60"/>
                    <a:pt x="140" y="63"/>
                    <a:pt x="138" y="68"/>
                  </a:cubicBezTo>
                  <a:close/>
                  <a:moveTo>
                    <a:pt x="157" y="65"/>
                  </a:moveTo>
                  <a:cubicBezTo>
                    <a:pt x="157" y="65"/>
                    <a:pt x="157" y="65"/>
                    <a:pt x="157" y="65"/>
                  </a:cubicBezTo>
                  <a:cubicBezTo>
                    <a:pt x="160" y="67"/>
                    <a:pt x="160" y="69"/>
                    <a:pt x="161" y="71"/>
                  </a:cubicBezTo>
                  <a:cubicBezTo>
                    <a:pt x="161" y="72"/>
                    <a:pt x="161" y="74"/>
                    <a:pt x="160" y="76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8" y="67"/>
                    <a:pt x="150" y="66"/>
                    <a:pt x="151" y="65"/>
                  </a:cubicBezTo>
                  <a:cubicBezTo>
                    <a:pt x="153" y="65"/>
                    <a:pt x="155" y="64"/>
                    <a:pt x="157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" name="Grupa 6"/>
          <p:cNvGrpSpPr/>
          <p:nvPr/>
        </p:nvGrpSpPr>
        <p:grpSpPr>
          <a:xfrm>
            <a:off x="7833360" y="4805601"/>
            <a:ext cx="632508" cy="633413"/>
            <a:chOff x="6309360" y="4805600"/>
            <a:chExt cx="632508" cy="633413"/>
          </a:xfrm>
          <a:solidFill>
            <a:schemeClr val="tx2"/>
          </a:solidFill>
        </p:grpSpPr>
        <p:sp>
          <p:nvSpPr>
            <p:cNvPr id="351" name="Freeform 612"/>
            <p:cNvSpPr>
              <a:spLocks noEditPoints="1"/>
            </p:cNvSpPr>
            <p:nvPr/>
          </p:nvSpPr>
          <p:spPr bwMode="auto">
            <a:xfrm>
              <a:off x="6309360" y="4805600"/>
              <a:ext cx="632508" cy="633413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716"/>
            <p:cNvSpPr>
              <a:spLocks noEditPoints="1"/>
            </p:cNvSpPr>
            <p:nvPr/>
          </p:nvSpPr>
          <p:spPr bwMode="auto">
            <a:xfrm>
              <a:off x="6445996" y="4993814"/>
              <a:ext cx="359235" cy="307658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00 h 144"/>
                <a:gd name="T4" fmla="*/ 60 w 168"/>
                <a:gd name="T5" fmla="*/ 112 h 144"/>
                <a:gd name="T6" fmla="*/ 36 w 168"/>
                <a:gd name="T7" fmla="*/ 128 h 144"/>
                <a:gd name="T8" fmla="*/ 28 w 168"/>
                <a:gd name="T9" fmla="*/ 144 h 144"/>
                <a:gd name="T10" fmla="*/ 132 w 168"/>
                <a:gd name="T11" fmla="*/ 136 h 144"/>
                <a:gd name="T12" fmla="*/ 148 w 168"/>
                <a:gd name="T13" fmla="*/ 144 h 144"/>
                <a:gd name="T14" fmla="*/ 108 w 168"/>
                <a:gd name="T15" fmla="*/ 128 h 144"/>
                <a:gd name="T16" fmla="*/ 156 w 168"/>
                <a:gd name="T17" fmla="*/ 112 h 144"/>
                <a:gd name="T18" fmla="*/ 168 w 168"/>
                <a:gd name="T19" fmla="*/ 12 h 144"/>
                <a:gd name="T20" fmla="*/ 100 w 168"/>
                <a:gd name="T21" fmla="*/ 128 h 144"/>
                <a:gd name="T22" fmla="*/ 68 w 168"/>
                <a:gd name="T23" fmla="*/ 112 h 144"/>
                <a:gd name="T24" fmla="*/ 100 w 168"/>
                <a:gd name="T25" fmla="*/ 128 h 144"/>
                <a:gd name="T26" fmla="*/ 152 w 168"/>
                <a:gd name="T27" fmla="*/ 88 h 144"/>
                <a:gd name="T28" fmla="*/ 160 w 168"/>
                <a:gd name="T29" fmla="*/ 96 h 144"/>
                <a:gd name="T30" fmla="*/ 156 w 168"/>
                <a:gd name="T31" fmla="*/ 104 h 144"/>
                <a:gd name="T32" fmla="*/ 8 w 168"/>
                <a:gd name="T33" fmla="*/ 100 h 144"/>
                <a:gd name="T34" fmla="*/ 112 w 168"/>
                <a:gd name="T35" fmla="*/ 96 h 144"/>
                <a:gd name="T36" fmla="*/ 8 w 168"/>
                <a:gd name="T37" fmla="*/ 88 h 144"/>
                <a:gd name="T38" fmla="*/ 12 w 168"/>
                <a:gd name="T39" fmla="*/ 8 h 144"/>
                <a:gd name="T40" fmla="*/ 160 w 168"/>
                <a:gd name="T41" fmla="*/ 12 h 144"/>
                <a:gd name="T42" fmla="*/ 95 w 168"/>
                <a:gd name="T43" fmla="*/ 43 h 144"/>
                <a:gd name="T44" fmla="*/ 75 w 168"/>
                <a:gd name="T45" fmla="*/ 34 h 144"/>
                <a:gd name="T46" fmla="*/ 72 w 168"/>
                <a:gd name="T47" fmla="*/ 56 h 144"/>
                <a:gd name="T48" fmla="*/ 78 w 168"/>
                <a:gd name="T49" fmla="*/ 62 h 144"/>
                <a:gd name="T50" fmla="*/ 95 w 168"/>
                <a:gd name="T51" fmla="*/ 53 h 144"/>
                <a:gd name="T52" fmla="*/ 95 w 168"/>
                <a:gd name="T53" fmla="*/ 43 h 144"/>
                <a:gd name="T54" fmla="*/ 80 w 168"/>
                <a:gd name="T55" fmla="*/ 43 h 144"/>
                <a:gd name="T56" fmla="*/ 80 w 168"/>
                <a:gd name="T57" fmla="*/ 53 h 144"/>
                <a:gd name="T58" fmla="*/ 52 w 168"/>
                <a:gd name="T59" fmla="*/ 48 h 144"/>
                <a:gd name="T60" fmla="*/ 116 w 168"/>
                <a:gd name="T61" fmla="*/ 48 h 144"/>
                <a:gd name="T62" fmla="*/ 84 w 168"/>
                <a:gd name="T63" fmla="*/ 72 h 144"/>
                <a:gd name="T64" fmla="*/ 84 w 168"/>
                <a:gd name="T65" fmla="*/ 24 h 144"/>
                <a:gd name="T66" fmla="*/ 84 w 168"/>
                <a:gd name="T67" fmla="*/ 72 h 144"/>
                <a:gd name="T68" fmla="*/ 144 w 168"/>
                <a:gd name="T69" fmla="*/ 96 h 144"/>
                <a:gd name="T70" fmla="*/ 136 w 168"/>
                <a:gd name="T71" fmla="*/ 88 h 144"/>
                <a:gd name="T72" fmla="*/ 120 w 168"/>
                <a:gd name="T73" fmla="*/ 96 h 144"/>
                <a:gd name="T74" fmla="*/ 128 w 168"/>
                <a:gd name="T75" fmla="*/ 88 h 144"/>
                <a:gd name="T76" fmla="*/ 120 w 168"/>
                <a:gd name="T7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7"/>
                    <a:pt x="5" y="112"/>
                    <a:pt x="1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27" y="128"/>
                    <a:pt x="20" y="135"/>
                    <a:pt x="20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40"/>
                    <a:pt x="32" y="136"/>
                    <a:pt x="36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6" y="136"/>
                    <a:pt x="140" y="140"/>
                    <a:pt x="140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35"/>
                    <a:pt x="141" y="128"/>
                    <a:pt x="132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63" y="112"/>
                    <a:pt x="168" y="107"/>
                    <a:pt x="168" y="10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00" y="128"/>
                  </a:moveTo>
                  <a:cubicBezTo>
                    <a:pt x="68" y="128"/>
                    <a:pt x="68" y="128"/>
                    <a:pt x="68" y="128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8"/>
                  </a:lnTo>
                  <a:close/>
                  <a:moveTo>
                    <a:pt x="160" y="88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2"/>
                    <a:pt x="158" y="104"/>
                    <a:pt x="156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0" y="104"/>
                    <a:pt x="8" y="102"/>
                    <a:pt x="8" y="100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88"/>
                  </a:lnTo>
                  <a:close/>
                  <a:moveTo>
                    <a:pt x="95" y="4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79" y="33"/>
                    <a:pt x="77" y="33"/>
                    <a:pt x="75" y="34"/>
                  </a:cubicBezTo>
                  <a:cubicBezTo>
                    <a:pt x="73" y="35"/>
                    <a:pt x="72" y="37"/>
                    <a:pt x="72" y="40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9"/>
                    <a:pt x="73" y="61"/>
                    <a:pt x="75" y="62"/>
                  </a:cubicBezTo>
                  <a:cubicBezTo>
                    <a:pt x="76" y="62"/>
                    <a:pt x="77" y="62"/>
                    <a:pt x="78" y="62"/>
                  </a:cubicBezTo>
                  <a:cubicBezTo>
                    <a:pt x="79" y="62"/>
                    <a:pt x="80" y="62"/>
                    <a:pt x="81" y="6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7" y="52"/>
                    <a:pt x="98" y="50"/>
                    <a:pt x="98" y="48"/>
                  </a:cubicBezTo>
                  <a:cubicBezTo>
                    <a:pt x="98" y="46"/>
                    <a:pt x="97" y="44"/>
                    <a:pt x="95" y="43"/>
                  </a:cubicBezTo>
                  <a:close/>
                  <a:moveTo>
                    <a:pt x="80" y="53"/>
                  </a:moveTo>
                  <a:cubicBezTo>
                    <a:pt x="80" y="43"/>
                    <a:pt x="80" y="43"/>
                    <a:pt x="80" y="43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0" y="53"/>
                  </a:lnTo>
                  <a:close/>
                  <a:moveTo>
                    <a:pt x="84" y="16"/>
                  </a:moveTo>
                  <a:cubicBezTo>
                    <a:pt x="66" y="16"/>
                    <a:pt x="52" y="30"/>
                    <a:pt x="52" y="48"/>
                  </a:cubicBezTo>
                  <a:cubicBezTo>
                    <a:pt x="52" y="66"/>
                    <a:pt x="66" y="80"/>
                    <a:pt x="84" y="80"/>
                  </a:cubicBezTo>
                  <a:cubicBezTo>
                    <a:pt x="102" y="80"/>
                    <a:pt x="116" y="66"/>
                    <a:pt x="116" y="48"/>
                  </a:cubicBezTo>
                  <a:cubicBezTo>
                    <a:pt x="116" y="30"/>
                    <a:pt x="102" y="16"/>
                    <a:pt x="84" y="16"/>
                  </a:cubicBezTo>
                  <a:close/>
                  <a:moveTo>
                    <a:pt x="84" y="72"/>
                  </a:moveTo>
                  <a:cubicBezTo>
                    <a:pt x="71" y="72"/>
                    <a:pt x="60" y="61"/>
                    <a:pt x="60" y="48"/>
                  </a:cubicBezTo>
                  <a:cubicBezTo>
                    <a:pt x="60" y="35"/>
                    <a:pt x="71" y="24"/>
                    <a:pt x="84" y="24"/>
                  </a:cubicBezTo>
                  <a:cubicBezTo>
                    <a:pt x="97" y="24"/>
                    <a:pt x="108" y="35"/>
                    <a:pt x="108" y="48"/>
                  </a:cubicBezTo>
                  <a:cubicBezTo>
                    <a:pt x="108" y="61"/>
                    <a:pt x="97" y="72"/>
                    <a:pt x="84" y="72"/>
                  </a:cubicBezTo>
                  <a:close/>
                  <a:moveTo>
                    <a:pt x="136" y="96"/>
                  </a:moveTo>
                  <a:cubicBezTo>
                    <a:pt x="144" y="96"/>
                    <a:pt x="144" y="96"/>
                    <a:pt x="144" y="96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lnTo>
                    <a:pt x="136" y="96"/>
                  </a:lnTo>
                  <a:close/>
                  <a:moveTo>
                    <a:pt x="120" y="96"/>
                  </a:moveTo>
                  <a:cubicBezTo>
                    <a:pt x="128" y="96"/>
                    <a:pt x="128" y="96"/>
                    <a:pt x="128" y="96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lnTo>
                    <a:pt x="120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76044885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Company management structure</a:t>
            </a:r>
            <a:endParaRPr lang="en-US" sz="2200" dirty="0">
              <a:solidFill>
                <a:schemeClr val="accent1"/>
              </a:solidFill>
            </a:endParaRPr>
          </a:p>
        </p:txBody>
      </p:sp>
      <p:grpSp>
        <p:nvGrpSpPr>
          <p:cNvPr id="6" name="Grupa 5"/>
          <p:cNvGrpSpPr/>
          <p:nvPr/>
        </p:nvGrpSpPr>
        <p:grpSpPr>
          <a:xfrm>
            <a:off x="2592100" y="2417300"/>
            <a:ext cx="6892607" cy="1028707"/>
            <a:chOff x="945891" y="2453242"/>
            <a:chExt cx="6892607" cy="1028707"/>
          </a:xfrm>
        </p:grpSpPr>
        <p:sp>
          <p:nvSpPr>
            <p:cNvPr id="104" name="pole tekstowe 528"/>
            <p:cNvSpPr txBox="1"/>
            <p:nvPr/>
          </p:nvSpPr>
          <p:spPr>
            <a:xfrm>
              <a:off x="4165423" y="3003577"/>
              <a:ext cx="813154" cy="3693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b="1" dirty="0">
                  <a:solidFill>
                    <a:schemeClr val="tx2"/>
                  </a:solidFill>
                </a:rPr>
                <a:t>CEO</a:t>
              </a:r>
            </a:p>
          </p:txBody>
        </p:sp>
        <p:sp>
          <p:nvSpPr>
            <p:cNvPr id="110" name="Freeform 178"/>
            <p:cNvSpPr>
              <a:spLocks noEditPoints="1"/>
            </p:cNvSpPr>
            <p:nvPr/>
          </p:nvSpPr>
          <p:spPr bwMode="auto">
            <a:xfrm>
              <a:off x="4204636" y="2453242"/>
              <a:ext cx="734728" cy="576824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800" dirty="0">
                <a:solidFill>
                  <a:schemeClr val="tx2"/>
                </a:solidFill>
              </a:endParaRPr>
            </a:p>
          </p:txBody>
        </p:sp>
        <p:cxnSp>
          <p:nvCxnSpPr>
            <p:cNvPr id="159" name="Łącznik prosty 158"/>
            <p:cNvCxnSpPr/>
            <p:nvPr/>
          </p:nvCxnSpPr>
          <p:spPr>
            <a:xfrm>
              <a:off x="950640" y="3409373"/>
              <a:ext cx="6887858" cy="0"/>
            </a:xfrm>
            <a:prstGeom prst="line">
              <a:avLst/>
            </a:prstGeom>
            <a:ln w="19050">
              <a:solidFill>
                <a:schemeClr val="accent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Łącznik prosty 160"/>
            <p:cNvCxnSpPr/>
            <p:nvPr/>
          </p:nvCxnSpPr>
          <p:spPr>
            <a:xfrm>
              <a:off x="7823512" y="3404603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Łącznik prosty 161"/>
            <p:cNvCxnSpPr/>
            <p:nvPr/>
          </p:nvCxnSpPr>
          <p:spPr>
            <a:xfrm>
              <a:off x="3874279" y="3404603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Łącznik prosty 162"/>
            <p:cNvCxnSpPr/>
            <p:nvPr/>
          </p:nvCxnSpPr>
          <p:spPr>
            <a:xfrm>
              <a:off x="2228192" y="3404603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Łącznik prosty 166"/>
            <p:cNvCxnSpPr/>
            <p:nvPr/>
          </p:nvCxnSpPr>
          <p:spPr>
            <a:xfrm>
              <a:off x="5843825" y="3404603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Łącznik prosty 167"/>
            <p:cNvCxnSpPr/>
            <p:nvPr/>
          </p:nvCxnSpPr>
          <p:spPr>
            <a:xfrm>
              <a:off x="945891" y="3404603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Łącznik prosty 169"/>
            <p:cNvCxnSpPr/>
            <p:nvPr/>
          </p:nvCxnSpPr>
          <p:spPr>
            <a:xfrm>
              <a:off x="4572000" y="3322748"/>
              <a:ext cx="3731" cy="77346"/>
            </a:xfrm>
            <a:prstGeom prst="line">
              <a:avLst/>
            </a:prstGeom>
            <a:ln w="19050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upa 11"/>
          <p:cNvGrpSpPr/>
          <p:nvPr/>
        </p:nvGrpSpPr>
        <p:grpSpPr>
          <a:xfrm>
            <a:off x="2203635" y="1411471"/>
            <a:ext cx="8029149" cy="893204"/>
            <a:chOff x="557426" y="1447414"/>
            <a:chExt cx="8029149" cy="893204"/>
          </a:xfrm>
        </p:grpSpPr>
        <p:sp>
          <p:nvSpPr>
            <p:cNvPr id="172" name="Prostokąt 171"/>
            <p:cNvSpPr/>
            <p:nvPr/>
          </p:nvSpPr>
          <p:spPr>
            <a:xfrm>
              <a:off x="557426" y="1447414"/>
              <a:ext cx="8029149" cy="67784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cap="all" dirty="0">
                  <a:solidFill>
                    <a:schemeClr val="accent1"/>
                  </a:solidFill>
                </a:rPr>
                <a:t>Board of directors</a:t>
              </a:r>
            </a:p>
          </p:txBody>
        </p:sp>
        <p:cxnSp>
          <p:nvCxnSpPr>
            <p:cNvPr id="173" name="Łącznik prosty 172"/>
            <p:cNvCxnSpPr>
              <a:stCxn id="172" idx="2"/>
            </p:cNvCxnSpPr>
            <p:nvPr/>
          </p:nvCxnSpPr>
          <p:spPr>
            <a:xfrm flipH="1">
              <a:off x="4572000" y="2125259"/>
              <a:ext cx="1" cy="215359"/>
            </a:xfrm>
            <a:prstGeom prst="line">
              <a:avLst/>
            </a:prstGeom>
            <a:ln w="19050">
              <a:solidFill>
                <a:schemeClr val="accent1">
                  <a:lumMod val="60000"/>
                  <a:lumOff val="4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Prostokąt 23"/>
          <p:cNvSpPr/>
          <p:nvPr/>
        </p:nvSpPr>
        <p:spPr>
          <a:xfrm>
            <a:off x="2189110" y="4090889"/>
            <a:ext cx="816721" cy="236023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4" name="Grupa 3"/>
          <p:cNvGrpSpPr/>
          <p:nvPr/>
        </p:nvGrpSpPr>
        <p:grpSpPr>
          <a:xfrm>
            <a:off x="2192677" y="4944955"/>
            <a:ext cx="813154" cy="991721"/>
            <a:chOff x="476636" y="3518184"/>
            <a:chExt cx="813154" cy="991721"/>
          </a:xfrm>
        </p:grpSpPr>
        <p:sp>
          <p:nvSpPr>
            <p:cNvPr id="64" name="pole tekstowe 528"/>
            <p:cNvSpPr txBox="1"/>
            <p:nvPr/>
          </p:nvSpPr>
          <p:spPr>
            <a:xfrm>
              <a:off x="476636" y="4140573"/>
              <a:ext cx="813154" cy="3693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tx2"/>
                  </a:solidFill>
                </a:rPr>
                <a:t>Finance / Accounting</a:t>
              </a:r>
            </a:p>
          </p:txBody>
        </p:sp>
        <p:grpSp>
          <p:nvGrpSpPr>
            <p:cNvPr id="83" name="Group 26"/>
            <p:cNvGrpSpPr/>
            <p:nvPr/>
          </p:nvGrpSpPr>
          <p:grpSpPr>
            <a:xfrm>
              <a:off x="571244" y="3518184"/>
              <a:ext cx="620713" cy="619125"/>
              <a:chOff x="3848100" y="2752190"/>
              <a:chExt cx="620713" cy="619125"/>
            </a:xfrm>
          </p:grpSpPr>
          <p:sp>
            <p:nvSpPr>
              <p:cNvPr id="84" name="Oval 120"/>
              <p:cNvSpPr>
                <a:spLocks noChangeArrowheads="1"/>
              </p:cNvSpPr>
              <p:nvPr/>
            </p:nvSpPr>
            <p:spPr bwMode="auto">
              <a:xfrm>
                <a:off x="3848100" y="2752190"/>
                <a:ext cx="620713" cy="61912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85" name="Freeform 172"/>
              <p:cNvSpPr>
                <a:spLocks noEditPoints="1"/>
              </p:cNvSpPr>
              <p:nvPr/>
            </p:nvSpPr>
            <p:spPr bwMode="auto">
              <a:xfrm>
                <a:off x="3976688" y="2915702"/>
                <a:ext cx="361950" cy="309563"/>
              </a:xfrm>
              <a:custGeom>
                <a:avLst/>
                <a:gdLst>
                  <a:gd name="T0" fmla="*/ 12 w 168"/>
                  <a:gd name="T1" fmla="*/ 0 h 144"/>
                  <a:gd name="T2" fmla="*/ 0 w 168"/>
                  <a:gd name="T3" fmla="*/ 124 h 144"/>
                  <a:gd name="T4" fmla="*/ 16 w 168"/>
                  <a:gd name="T5" fmla="*/ 136 h 144"/>
                  <a:gd name="T6" fmla="*/ 24 w 168"/>
                  <a:gd name="T7" fmla="*/ 144 h 144"/>
                  <a:gd name="T8" fmla="*/ 40 w 168"/>
                  <a:gd name="T9" fmla="*/ 136 h 144"/>
                  <a:gd name="T10" fmla="*/ 48 w 168"/>
                  <a:gd name="T11" fmla="*/ 144 h 144"/>
                  <a:gd name="T12" fmla="*/ 120 w 168"/>
                  <a:gd name="T13" fmla="*/ 136 h 144"/>
                  <a:gd name="T14" fmla="*/ 128 w 168"/>
                  <a:gd name="T15" fmla="*/ 144 h 144"/>
                  <a:gd name="T16" fmla="*/ 144 w 168"/>
                  <a:gd name="T17" fmla="*/ 136 h 144"/>
                  <a:gd name="T18" fmla="*/ 152 w 168"/>
                  <a:gd name="T19" fmla="*/ 144 h 144"/>
                  <a:gd name="T20" fmla="*/ 156 w 168"/>
                  <a:gd name="T21" fmla="*/ 136 h 144"/>
                  <a:gd name="T22" fmla="*/ 168 w 168"/>
                  <a:gd name="T23" fmla="*/ 12 h 144"/>
                  <a:gd name="T24" fmla="*/ 160 w 168"/>
                  <a:gd name="T25" fmla="*/ 80 h 144"/>
                  <a:gd name="T26" fmla="*/ 152 w 168"/>
                  <a:gd name="T27" fmla="*/ 56 h 144"/>
                  <a:gd name="T28" fmla="*/ 160 w 168"/>
                  <a:gd name="T29" fmla="*/ 80 h 144"/>
                  <a:gd name="T30" fmla="*/ 136 w 168"/>
                  <a:gd name="T31" fmla="*/ 48 h 144"/>
                  <a:gd name="T32" fmla="*/ 144 w 168"/>
                  <a:gd name="T33" fmla="*/ 56 h 144"/>
                  <a:gd name="T34" fmla="*/ 136 w 168"/>
                  <a:gd name="T35" fmla="*/ 80 h 144"/>
                  <a:gd name="T36" fmla="*/ 160 w 168"/>
                  <a:gd name="T37" fmla="*/ 88 h 144"/>
                  <a:gd name="T38" fmla="*/ 136 w 168"/>
                  <a:gd name="T39" fmla="*/ 96 h 144"/>
                  <a:gd name="T40" fmla="*/ 144 w 168"/>
                  <a:gd name="T41" fmla="*/ 104 h 144"/>
                  <a:gd name="T42" fmla="*/ 32 w 168"/>
                  <a:gd name="T43" fmla="*/ 112 h 144"/>
                  <a:gd name="T44" fmla="*/ 24 w 168"/>
                  <a:gd name="T45" fmla="*/ 32 h 144"/>
                  <a:gd name="T46" fmla="*/ 136 w 168"/>
                  <a:gd name="T47" fmla="*/ 24 h 144"/>
                  <a:gd name="T48" fmla="*/ 136 w 168"/>
                  <a:gd name="T49" fmla="*/ 32 h 144"/>
                  <a:gd name="T50" fmla="*/ 160 w 168"/>
                  <a:gd name="T51" fmla="*/ 40 h 144"/>
                  <a:gd name="T52" fmla="*/ 160 w 168"/>
                  <a:gd name="T53" fmla="*/ 32 h 144"/>
                  <a:gd name="T54" fmla="*/ 136 w 168"/>
                  <a:gd name="T55" fmla="*/ 16 h 144"/>
                  <a:gd name="T56" fmla="*/ 16 w 168"/>
                  <a:gd name="T57" fmla="*/ 32 h 144"/>
                  <a:gd name="T58" fmla="*/ 32 w 168"/>
                  <a:gd name="T59" fmla="*/ 120 h 144"/>
                  <a:gd name="T60" fmla="*/ 152 w 168"/>
                  <a:gd name="T61" fmla="*/ 104 h 144"/>
                  <a:gd name="T62" fmla="*/ 160 w 168"/>
                  <a:gd name="T63" fmla="*/ 124 h 144"/>
                  <a:gd name="T64" fmla="*/ 12 w 168"/>
                  <a:gd name="T65" fmla="*/ 128 h 144"/>
                  <a:gd name="T66" fmla="*/ 8 w 168"/>
                  <a:gd name="T67" fmla="*/ 12 h 144"/>
                  <a:gd name="T68" fmla="*/ 156 w 168"/>
                  <a:gd name="T69" fmla="*/ 8 h 144"/>
                  <a:gd name="T70" fmla="*/ 160 w 168"/>
                  <a:gd name="T71" fmla="*/ 32 h 144"/>
                  <a:gd name="T72" fmla="*/ 48 w 168"/>
                  <a:gd name="T73" fmla="*/ 68 h 144"/>
                  <a:gd name="T74" fmla="*/ 120 w 168"/>
                  <a:gd name="T75" fmla="*/ 68 h 144"/>
                  <a:gd name="T76" fmla="*/ 112 w 168"/>
                  <a:gd name="T77" fmla="*/ 72 h 144"/>
                  <a:gd name="T78" fmla="*/ 101 w 168"/>
                  <a:gd name="T79" fmla="*/ 79 h 144"/>
                  <a:gd name="T80" fmla="*/ 101 w 168"/>
                  <a:gd name="T81" fmla="*/ 90 h 144"/>
                  <a:gd name="T82" fmla="*/ 88 w 168"/>
                  <a:gd name="T83" fmla="*/ 88 h 144"/>
                  <a:gd name="T84" fmla="*/ 80 w 168"/>
                  <a:gd name="T85" fmla="*/ 96 h 144"/>
                  <a:gd name="T86" fmla="*/ 73 w 168"/>
                  <a:gd name="T87" fmla="*/ 85 h 144"/>
                  <a:gd name="T88" fmla="*/ 62 w 168"/>
                  <a:gd name="T89" fmla="*/ 85 h 144"/>
                  <a:gd name="T90" fmla="*/ 64 w 168"/>
                  <a:gd name="T91" fmla="*/ 72 h 144"/>
                  <a:gd name="T92" fmla="*/ 56 w 168"/>
                  <a:gd name="T93" fmla="*/ 64 h 144"/>
                  <a:gd name="T94" fmla="*/ 67 w 168"/>
                  <a:gd name="T95" fmla="*/ 57 h 144"/>
                  <a:gd name="T96" fmla="*/ 67 w 168"/>
                  <a:gd name="T97" fmla="*/ 46 h 144"/>
                  <a:gd name="T98" fmla="*/ 80 w 168"/>
                  <a:gd name="T99" fmla="*/ 48 h 144"/>
                  <a:gd name="T100" fmla="*/ 88 w 168"/>
                  <a:gd name="T101" fmla="*/ 40 h 144"/>
                  <a:gd name="T102" fmla="*/ 95 w 168"/>
                  <a:gd name="T103" fmla="*/ 51 h 144"/>
                  <a:gd name="T104" fmla="*/ 106 w 168"/>
                  <a:gd name="T105" fmla="*/ 51 h 144"/>
                  <a:gd name="T106" fmla="*/ 104 w 168"/>
                  <a:gd name="T107" fmla="*/ 64 h 144"/>
                  <a:gd name="T108" fmla="*/ 112 w 168"/>
                  <a:gd name="T109" fmla="*/ 72 h 144"/>
                  <a:gd name="T110" fmla="*/ 68 w 168"/>
                  <a:gd name="T111" fmla="*/ 68 h 144"/>
                  <a:gd name="T112" fmla="*/ 100 w 168"/>
                  <a:gd name="T113" fmla="*/ 68 h 144"/>
                  <a:gd name="T114" fmla="*/ 84 w 168"/>
                  <a:gd name="T115" fmla="*/ 76 h 144"/>
                  <a:gd name="T116" fmla="*/ 84 w 168"/>
                  <a:gd name="T117" fmla="*/ 60 h 144"/>
                  <a:gd name="T118" fmla="*/ 84 w 168"/>
                  <a:gd name="T119" fmla="*/ 7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" h="144">
                    <a:moveTo>
                      <a:pt x="156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31"/>
                      <a:pt x="5" y="136"/>
                      <a:pt x="12" y="136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8" y="136"/>
                      <a:pt x="48" y="136"/>
                      <a:pt x="48" y="136"/>
                    </a:cubicBez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8" y="144"/>
                      <a:pt x="128" y="144"/>
                      <a:pt x="128" y="144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44"/>
                      <a:pt x="144" y="144"/>
                      <a:pt x="144" y="144"/>
                    </a:cubicBezTo>
                    <a:cubicBezTo>
                      <a:pt x="152" y="144"/>
                      <a:pt x="152" y="144"/>
                      <a:pt x="152" y="144"/>
                    </a:cubicBezTo>
                    <a:cubicBezTo>
                      <a:pt x="152" y="136"/>
                      <a:pt x="152" y="136"/>
                      <a:pt x="152" y="136"/>
                    </a:cubicBezTo>
                    <a:cubicBezTo>
                      <a:pt x="156" y="136"/>
                      <a:pt x="156" y="136"/>
                      <a:pt x="156" y="136"/>
                    </a:cubicBezTo>
                    <a:cubicBezTo>
                      <a:pt x="163" y="136"/>
                      <a:pt x="168" y="131"/>
                      <a:pt x="168" y="124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8" y="5"/>
                      <a:pt x="163" y="0"/>
                      <a:pt x="156" y="0"/>
                    </a:cubicBezTo>
                    <a:close/>
                    <a:moveTo>
                      <a:pt x="160" y="80"/>
                    </a:moveTo>
                    <a:cubicBezTo>
                      <a:pt x="152" y="80"/>
                      <a:pt x="152" y="80"/>
                      <a:pt x="152" y="80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60" y="56"/>
                      <a:pt x="160" y="56"/>
                      <a:pt x="160" y="56"/>
                    </a:cubicBezTo>
                    <a:lnTo>
                      <a:pt x="160" y="80"/>
                    </a:lnTo>
                    <a:close/>
                    <a:moveTo>
                      <a:pt x="160" y="48"/>
                    </a:moveTo>
                    <a:cubicBezTo>
                      <a:pt x="136" y="48"/>
                      <a:pt x="136" y="48"/>
                      <a:pt x="136" y="48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44" y="56"/>
                      <a:pt x="144" y="56"/>
                      <a:pt x="144" y="56"/>
                    </a:cubicBezTo>
                    <a:cubicBezTo>
                      <a:pt x="144" y="80"/>
                      <a:pt x="144" y="80"/>
                      <a:pt x="144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104"/>
                      <a:pt x="136" y="104"/>
                      <a:pt x="136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44" y="108"/>
                      <a:pt x="140" y="112"/>
                      <a:pt x="136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28" y="112"/>
                      <a:pt x="24" y="108"/>
                      <a:pt x="24" y="104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28"/>
                      <a:pt x="28" y="24"/>
                      <a:pt x="32" y="24"/>
                    </a:cubicBezTo>
                    <a:cubicBezTo>
                      <a:pt x="136" y="24"/>
                      <a:pt x="136" y="24"/>
                      <a:pt x="136" y="24"/>
                    </a:cubicBezTo>
                    <a:cubicBezTo>
                      <a:pt x="140" y="24"/>
                      <a:pt x="144" y="28"/>
                      <a:pt x="144" y="32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60" y="40"/>
                      <a:pt x="160" y="40"/>
                      <a:pt x="160" y="40"/>
                    </a:cubicBezTo>
                    <a:lnTo>
                      <a:pt x="160" y="48"/>
                    </a:lnTo>
                    <a:close/>
                    <a:moveTo>
                      <a:pt x="160" y="32"/>
                    </a:moveTo>
                    <a:cubicBezTo>
                      <a:pt x="152" y="32"/>
                      <a:pt x="152" y="32"/>
                      <a:pt x="152" y="32"/>
                    </a:cubicBezTo>
                    <a:cubicBezTo>
                      <a:pt x="152" y="23"/>
                      <a:pt x="145" y="16"/>
                      <a:pt x="136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3" y="16"/>
                      <a:pt x="16" y="23"/>
                      <a:pt x="16" y="32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16" y="113"/>
                      <a:pt x="23" y="120"/>
                      <a:pt x="32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45" y="120"/>
                      <a:pt x="152" y="113"/>
                      <a:pt x="152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60" y="124"/>
                      <a:pt x="160" y="124"/>
                      <a:pt x="160" y="124"/>
                    </a:cubicBezTo>
                    <a:cubicBezTo>
                      <a:pt x="160" y="126"/>
                      <a:pt x="158" y="128"/>
                      <a:pt x="156" y="128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10" y="128"/>
                      <a:pt x="8" y="126"/>
                      <a:pt x="8" y="12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0"/>
                      <a:pt x="10" y="8"/>
                      <a:pt x="12" y="8"/>
                    </a:cubicBezTo>
                    <a:cubicBezTo>
                      <a:pt x="156" y="8"/>
                      <a:pt x="156" y="8"/>
                      <a:pt x="156" y="8"/>
                    </a:cubicBezTo>
                    <a:cubicBezTo>
                      <a:pt x="158" y="8"/>
                      <a:pt x="160" y="10"/>
                      <a:pt x="160" y="12"/>
                    </a:cubicBezTo>
                    <a:lnTo>
                      <a:pt x="160" y="32"/>
                    </a:lnTo>
                    <a:close/>
                    <a:moveTo>
                      <a:pt x="84" y="32"/>
                    </a:moveTo>
                    <a:cubicBezTo>
                      <a:pt x="64" y="32"/>
                      <a:pt x="48" y="48"/>
                      <a:pt x="48" y="68"/>
                    </a:cubicBezTo>
                    <a:cubicBezTo>
                      <a:pt x="48" y="88"/>
                      <a:pt x="64" y="104"/>
                      <a:pt x="84" y="104"/>
                    </a:cubicBezTo>
                    <a:cubicBezTo>
                      <a:pt x="104" y="104"/>
                      <a:pt x="120" y="88"/>
                      <a:pt x="120" y="68"/>
                    </a:cubicBezTo>
                    <a:cubicBezTo>
                      <a:pt x="120" y="48"/>
                      <a:pt x="104" y="32"/>
                      <a:pt x="84" y="32"/>
                    </a:cubicBezTo>
                    <a:close/>
                    <a:moveTo>
                      <a:pt x="112" y="72"/>
                    </a:moveTo>
                    <a:cubicBezTo>
                      <a:pt x="111" y="77"/>
                      <a:pt x="109" y="81"/>
                      <a:pt x="106" y="85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95" y="85"/>
                      <a:pt x="95" y="85"/>
                      <a:pt x="95" y="85"/>
                    </a:cubicBezTo>
                    <a:cubicBezTo>
                      <a:pt x="101" y="90"/>
                      <a:pt x="101" y="90"/>
                      <a:pt x="101" y="90"/>
                    </a:cubicBezTo>
                    <a:cubicBezTo>
                      <a:pt x="97" y="93"/>
                      <a:pt x="93" y="95"/>
                      <a:pt x="88" y="9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75" y="95"/>
                      <a:pt x="71" y="93"/>
                      <a:pt x="67" y="90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59" y="81"/>
                      <a:pt x="57" y="77"/>
                      <a:pt x="56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7" y="59"/>
                      <a:pt x="59" y="55"/>
                      <a:pt x="62" y="51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71" y="43"/>
                      <a:pt x="75" y="41"/>
                      <a:pt x="80" y="40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93" y="41"/>
                      <a:pt x="97" y="43"/>
                      <a:pt x="101" y="46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55"/>
                      <a:pt x="111" y="59"/>
                      <a:pt x="112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72"/>
                      <a:pt x="104" y="72"/>
                      <a:pt x="104" y="72"/>
                    </a:cubicBezTo>
                    <a:lnTo>
                      <a:pt x="112" y="72"/>
                    </a:lnTo>
                    <a:close/>
                    <a:moveTo>
                      <a:pt x="84" y="52"/>
                    </a:moveTo>
                    <a:cubicBezTo>
                      <a:pt x="75" y="52"/>
                      <a:pt x="68" y="59"/>
                      <a:pt x="68" y="68"/>
                    </a:cubicBezTo>
                    <a:cubicBezTo>
                      <a:pt x="68" y="77"/>
                      <a:pt x="75" y="84"/>
                      <a:pt x="84" y="84"/>
                    </a:cubicBezTo>
                    <a:cubicBezTo>
                      <a:pt x="93" y="84"/>
                      <a:pt x="100" y="77"/>
                      <a:pt x="100" y="68"/>
                    </a:cubicBezTo>
                    <a:cubicBezTo>
                      <a:pt x="100" y="59"/>
                      <a:pt x="93" y="52"/>
                      <a:pt x="84" y="52"/>
                    </a:cubicBezTo>
                    <a:close/>
                    <a:moveTo>
                      <a:pt x="84" y="76"/>
                    </a:moveTo>
                    <a:cubicBezTo>
                      <a:pt x="80" y="76"/>
                      <a:pt x="76" y="72"/>
                      <a:pt x="76" y="68"/>
                    </a:cubicBezTo>
                    <a:cubicBezTo>
                      <a:pt x="76" y="64"/>
                      <a:pt x="80" y="60"/>
                      <a:pt x="84" y="60"/>
                    </a:cubicBezTo>
                    <a:cubicBezTo>
                      <a:pt x="88" y="60"/>
                      <a:pt x="92" y="64"/>
                      <a:pt x="92" y="68"/>
                    </a:cubicBezTo>
                    <a:cubicBezTo>
                      <a:pt x="92" y="72"/>
                      <a:pt x="88" y="76"/>
                      <a:pt x="84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</p:grpSp>
      </p:grpSp>
      <p:sp>
        <p:nvSpPr>
          <p:cNvPr id="111" name="Freeform 180"/>
          <p:cNvSpPr>
            <a:spLocks noEditPoints="1"/>
          </p:cNvSpPr>
          <p:nvPr/>
        </p:nvSpPr>
        <p:spPr bwMode="auto">
          <a:xfrm>
            <a:off x="2459562" y="3553625"/>
            <a:ext cx="519634" cy="589434"/>
          </a:xfrm>
          <a:custGeom>
            <a:avLst/>
            <a:gdLst>
              <a:gd name="T0" fmla="*/ 61 w 148"/>
              <a:gd name="T1" fmla="*/ 68 h 168"/>
              <a:gd name="T2" fmla="*/ 68 w 148"/>
              <a:gd name="T3" fmla="*/ 32 h 168"/>
              <a:gd name="T4" fmla="*/ 4 w 148"/>
              <a:gd name="T5" fmla="*/ 32 h 168"/>
              <a:gd name="T6" fmla="*/ 11 w 148"/>
              <a:gd name="T7" fmla="*/ 68 h 168"/>
              <a:gd name="T8" fmla="*/ 0 w 148"/>
              <a:gd name="T9" fmla="*/ 132 h 168"/>
              <a:gd name="T10" fmla="*/ 8 w 148"/>
              <a:gd name="T11" fmla="*/ 86 h 168"/>
              <a:gd name="T12" fmla="*/ 36 w 148"/>
              <a:gd name="T13" fmla="*/ 64 h 168"/>
              <a:gd name="T14" fmla="*/ 64 w 148"/>
              <a:gd name="T15" fmla="*/ 86 h 168"/>
              <a:gd name="T16" fmla="*/ 68 w 148"/>
              <a:gd name="T17" fmla="*/ 116 h 168"/>
              <a:gd name="T18" fmla="*/ 88 w 148"/>
              <a:gd name="T19" fmla="*/ 116 h 168"/>
              <a:gd name="T20" fmla="*/ 72 w 148"/>
              <a:gd name="T21" fmla="*/ 108 h 168"/>
              <a:gd name="T22" fmla="*/ 12 w 148"/>
              <a:gd name="T23" fmla="*/ 32 h 168"/>
              <a:gd name="T24" fmla="*/ 60 w 148"/>
              <a:gd name="T25" fmla="*/ 32 h 168"/>
              <a:gd name="T26" fmla="*/ 12 w 148"/>
              <a:gd name="T27" fmla="*/ 32 h 168"/>
              <a:gd name="T28" fmla="*/ 24 w 148"/>
              <a:gd name="T29" fmla="*/ 124 h 168"/>
              <a:gd name="T30" fmla="*/ 16 w 148"/>
              <a:gd name="T31" fmla="*/ 88 h 168"/>
              <a:gd name="T32" fmla="*/ 24 w 148"/>
              <a:gd name="T33" fmla="*/ 168 h 168"/>
              <a:gd name="T34" fmla="*/ 48 w 148"/>
              <a:gd name="T35" fmla="*/ 132 h 168"/>
              <a:gd name="T36" fmla="*/ 56 w 148"/>
              <a:gd name="T37" fmla="*/ 168 h 168"/>
              <a:gd name="T38" fmla="*/ 48 w 148"/>
              <a:gd name="T39" fmla="*/ 88 h 168"/>
              <a:gd name="T40" fmla="*/ 32 w 148"/>
              <a:gd name="T41" fmla="*/ 76 h 168"/>
              <a:gd name="T42" fmla="*/ 40 w 148"/>
              <a:gd name="T43" fmla="*/ 116 h 168"/>
              <a:gd name="T44" fmla="*/ 32 w 148"/>
              <a:gd name="T45" fmla="*/ 76 h 168"/>
              <a:gd name="T46" fmla="*/ 40 w 148"/>
              <a:gd name="T47" fmla="*/ 168 h 168"/>
              <a:gd name="T48" fmla="*/ 32 w 148"/>
              <a:gd name="T49" fmla="*/ 140 h 168"/>
              <a:gd name="T50" fmla="*/ 116 w 148"/>
              <a:gd name="T51" fmla="*/ 24 h 168"/>
              <a:gd name="T52" fmla="*/ 84 w 148"/>
              <a:gd name="T53" fmla="*/ 88 h 168"/>
              <a:gd name="T54" fmla="*/ 148 w 148"/>
              <a:gd name="T55" fmla="*/ 88 h 168"/>
              <a:gd name="T56" fmla="*/ 116 w 148"/>
              <a:gd name="T57" fmla="*/ 24 h 168"/>
              <a:gd name="T58" fmla="*/ 116 w 148"/>
              <a:gd name="T59" fmla="*/ 96 h 168"/>
              <a:gd name="T60" fmla="*/ 92 w 148"/>
              <a:gd name="T61" fmla="*/ 83 h 168"/>
              <a:gd name="T62" fmla="*/ 140 w 148"/>
              <a:gd name="T63" fmla="*/ 83 h 168"/>
              <a:gd name="T64" fmla="*/ 140 w 148"/>
              <a:gd name="T65" fmla="*/ 72 h 168"/>
              <a:gd name="T66" fmla="*/ 92 w 148"/>
              <a:gd name="T67" fmla="*/ 72 h 168"/>
              <a:gd name="T68" fmla="*/ 116 w 148"/>
              <a:gd name="T69" fmla="*/ 72 h 168"/>
              <a:gd name="T70" fmla="*/ 140 w 148"/>
              <a:gd name="T71" fmla="*/ 72 h 168"/>
              <a:gd name="T72" fmla="*/ 116 w 148"/>
              <a:gd name="T73" fmla="*/ 64 h 168"/>
              <a:gd name="T74" fmla="*/ 92 w 148"/>
              <a:gd name="T75" fmla="*/ 51 h 168"/>
              <a:gd name="T76" fmla="*/ 140 w 148"/>
              <a:gd name="T77" fmla="*/ 51 h 168"/>
              <a:gd name="T78" fmla="*/ 116 w 148"/>
              <a:gd name="T79" fmla="*/ 48 h 168"/>
              <a:gd name="T80" fmla="*/ 116 w 148"/>
              <a:gd name="T81" fmla="*/ 32 h 168"/>
              <a:gd name="T82" fmla="*/ 116 w 148"/>
              <a:gd name="T83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6" y="24"/>
                </a:moveTo>
                <a:cubicBezTo>
                  <a:pt x="100" y="24"/>
                  <a:pt x="84" y="29"/>
                  <a:pt x="84" y="40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99"/>
                  <a:pt x="100" y="104"/>
                  <a:pt x="116" y="104"/>
                </a:cubicBezTo>
                <a:cubicBezTo>
                  <a:pt x="132" y="104"/>
                  <a:pt x="148" y="99"/>
                  <a:pt x="148" y="88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8" y="29"/>
                  <a:pt x="132" y="24"/>
                  <a:pt x="116" y="24"/>
                </a:cubicBezTo>
                <a:close/>
                <a:moveTo>
                  <a:pt x="140" y="88"/>
                </a:moveTo>
                <a:cubicBezTo>
                  <a:pt x="140" y="91"/>
                  <a:pt x="131" y="96"/>
                  <a:pt x="116" y="96"/>
                </a:cubicBezTo>
                <a:cubicBezTo>
                  <a:pt x="101" y="96"/>
                  <a:pt x="92" y="91"/>
                  <a:pt x="92" y="88"/>
                </a:cubicBezTo>
                <a:cubicBezTo>
                  <a:pt x="92" y="83"/>
                  <a:pt x="92" y="83"/>
                  <a:pt x="92" y="83"/>
                </a:cubicBezTo>
                <a:cubicBezTo>
                  <a:pt x="98" y="86"/>
                  <a:pt x="107" y="88"/>
                  <a:pt x="116" y="88"/>
                </a:cubicBezTo>
                <a:cubicBezTo>
                  <a:pt x="125" y="88"/>
                  <a:pt x="134" y="86"/>
                  <a:pt x="140" y="83"/>
                </a:cubicBezTo>
                <a:lnTo>
                  <a:pt x="140" y="88"/>
                </a:lnTo>
                <a:close/>
                <a:moveTo>
                  <a:pt x="140" y="72"/>
                </a:moveTo>
                <a:cubicBezTo>
                  <a:pt x="140" y="75"/>
                  <a:pt x="131" y="80"/>
                  <a:pt x="116" y="80"/>
                </a:cubicBezTo>
                <a:cubicBezTo>
                  <a:pt x="101" y="80"/>
                  <a:pt x="92" y="75"/>
                  <a:pt x="92" y="72"/>
                </a:cubicBezTo>
                <a:cubicBezTo>
                  <a:pt x="92" y="67"/>
                  <a:pt x="92" y="67"/>
                  <a:pt x="92" y="67"/>
                </a:cubicBezTo>
                <a:cubicBezTo>
                  <a:pt x="98" y="70"/>
                  <a:pt x="107" y="72"/>
                  <a:pt x="116" y="72"/>
                </a:cubicBezTo>
                <a:cubicBezTo>
                  <a:pt x="125" y="72"/>
                  <a:pt x="134" y="70"/>
                  <a:pt x="140" y="67"/>
                </a:cubicBezTo>
                <a:lnTo>
                  <a:pt x="140" y="72"/>
                </a:lnTo>
                <a:close/>
                <a:moveTo>
                  <a:pt x="140" y="56"/>
                </a:moveTo>
                <a:cubicBezTo>
                  <a:pt x="140" y="59"/>
                  <a:pt x="131" y="64"/>
                  <a:pt x="116" y="64"/>
                </a:cubicBezTo>
                <a:cubicBezTo>
                  <a:pt x="101" y="64"/>
                  <a:pt x="92" y="59"/>
                  <a:pt x="92" y="56"/>
                </a:cubicBezTo>
                <a:cubicBezTo>
                  <a:pt x="92" y="51"/>
                  <a:pt x="92" y="51"/>
                  <a:pt x="92" y="51"/>
                </a:cubicBezTo>
                <a:cubicBezTo>
                  <a:pt x="98" y="54"/>
                  <a:pt x="107" y="56"/>
                  <a:pt x="116" y="56"/>
                </a:cubicBezTo>
                <a:cubicBezTo>
                  <a:pt x="125" y="56"/>
                  <a:pt x="134" y="54"/>
                  <a:pt x="140" y="51"/>
                </a:cubicBezTo>
                <a:lnTo>
                  <a:pt x="140" y="56"/>
                </a:lnTo>
                <a:close/>
                <a:moveTo>
                  <a:pt x="116" y="48"/>
                </a:moveTo>
                <a:cubicBezTo>
                  <a:pt x="101" y="48"/>
                  <a:pt x="92" y="43"/>
                  <a:pt x="92" y="40"/>
                </a:cubicBezTo>
                <a:cubicBezTo>
                  <a:pt x="92" y="37"/>
                  <a:pt x="101" y="32"/>
                  <a:pt x="116" y="32"/>
                </a:cubicBezTo>
                <a:cubicBezTo>
                  <a:pt x="131" y="32"/>
                  <a:pt x="140" y="37"/>
                  <a:pt x="140" y="40"/>
                </a:cubicBezTo>
                <a:cubicBezTo>
                  <a:pt x="140" y="43"/>
                  <a:pt x="131" y="48"/>
                  <a:pt x="116" y="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8" name="Łącznik prosty 27"/>
          <p:cNvCxnSpPr>
            <a:cxnSpLocks/>
          </p:cNvCxnSpPr>
          <p:nvPr/>
        </p:nvCxnSpPr>
        <p:spPr>
          <a:xfrm flipH="1" flipV="1">
            <a:off x="2597643" y="4473727"/>
            <a:ext cx="68465" cy="442473"/>
          </a:xfrm>
          <a:prstGeom prst="line">
            <a:avLst/>
          </a:prstGeom>
          <a:ln w="19050">
            <a:solidFill>
              <a:schemeClr val="accent2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pole tekstowe 528"/>
          <p:cNvSpPr txBox="1"/>
          <p:nvPr/>
        </p:nvSpPr>
        <p:spPr>
          <a:xfrm>
            <a:off x="2189109" y="4221932"/>
            <a:ext cx="816720" cy="251795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0" tIns="18000" rIns="0" bIns="1800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CFO</a:t>
            </a:r>
          </a:p>
        </p:txBody>
      </p:sp>
      <p:sp>
        <p:nvSpPr>
          <p:cNvPr id="122" name="Prostokąt 121"/>
          <p:cNvSpPr/>
          <p:nvPr/>
        </p:nvSpPr>
        <p:spPr>
          <a:xfrm>
            <a:off x="2189110" y="4459753"/>
            <a:ext cx="816721" cy="5306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6" name="Prostokąt 115"/>
          <p:cNvSpPr/>
          <p:nvPr/>
        </p:nvSpPr>
        <p:spPr>
          <a:xfrm>
            <a:off x="3133888" y="4090889"/>
            <a:ext cx="1508439" cy="236023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19" name="Grupa 18"/>
          <p:cNvGrpSpPr/>
          <p:nvPr/>
        </p:nvGrpSpPr>
        <p:grpSpPr>
          <a:xfrm>
            <a:off x="3138524" y="4944955"/>
            <a:ext cx="1496469" cy="853221"/>
            <a:chOff x="1466437" y="3418425"/>
            <a:chExt cx="1496469" cy="853221"/>
          </a:xfrm>
        </p:grpSpPr>
        <p:grpSp>
          <p:nvGrpSpPr>
            <p:cNvPr id="7" name="Grupa 6"/>
            <p:cNvGrpSpPr/>
            <p:nvPr/>
          </p:nvGrpSpPr>
          <p:grpSpPr>
            <a:xfrm>
              <a:off x="1466437" y="3418425"/>
              <a:ext cx="813154" cy="853221"/>
              <a:chOff x="4933900" y="4138400"/>
              <a:chExt cx="813154" cy="853221"/>
            </a:xfrm>
          </p:grpSpPr>
          <p:sp>
            <p:nvSpPr>
              <p:cNvPr id="65" name="pole tekstowe 528"/>
              <p:cNvSpPr txBox="1"/>
              <p:nvPr/>
            </p:nvSpPr>
            <p:spPr>
              <a:xfrm>
                <a:off x="4933900" y="4760789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Sales</a:t>
                </a:r>
              </a:p>
            </p:txBody>
          </p:sp>
          <p:grpSp>
            <p:nvGrpSpPr>
              <p:cNvPr id="77" name="Group 28"/>
              <p:cNvGrpSpPr/>
              <p:nvPr/>
            </p:nvGrpSpPr>
            <p:grpSpPr>
              <a:xfrm>
                <a:off x="5034362" y="4138400"/>
                <a:ext cx="620713" cy="619125"/>
                <a:chOff x="4675188" y="2752190"/>
                <a:chExt cx="620713" cy="619125"/>
              </a:xfrm>
            </p:grpSpPr>
            <p:sp>
              <p:nvSpPr>
                <p:cNvPr id="78" name="Oval 122"/>
                <p:cNvSpPr>
                  <a:spLocks noChangeArrowheads="1"/>
                </p:cNvSpPr>
                <p:nvPr/>
              </p:nvSpPr>
              <p:spPr bwMode="auto">
                <a:xfrm>
                  <a:off x="4675188" y="2752190"/>
                  <a:ext cx="620713" cy="619125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79" name="Freeform 170"/>
                <p:cNvSpPr>
                  <a:spLocks noEditPoints="1"/>
                </p:cNvSpPr>
                <p:nvPr/>
              </p:nvSpPr>
              <p:spPr bwMode="auto">
                <a:xfrm>
                  <a:off x="4805363" y="2898240"/>
                  <a:ext cx="361950" cy="327025"/>
                </a:xfrm>
                <a:custGeom>
                  <a:avLst/>
                  <a:gdLst>
                    <a:gd name="T0" fmla="*/ 120 w 168"/>
                    <a:gd name="T1" fmla="*/ 52 h 152"/>
                    <a:gd name="T2" fmla="*/ 97 w 168"/>
                    <a:gd name="T3" fmla="*/ 1 h 152"/>
                    <a:gd name="T4" fmla="*/ 84 w 168"/>
                    <a:gd name="T5" fmla="*/ 3 h 152"/>
                    <a:gd name="T6" fmla="*/ 71 w 168"/>
                    <a:gd name="T7" fmla="*/ 1 h 152"/>
                    <a:gd name="T8" fmla="*/ 48 w 168"/>
                    <a:gd name="T9" fmla="*/ 52 h 152"/>
                    <a:gd name="T10" fmla="*/ 0 w 168"/>
                    <a:gd name="T11" fmla="*/ 68 h 152"/>
                    <a:gd name="T12" fmla="*/ 4 w 168"/>
                    <a:gd name="T13" fmla="*/ 88 h 152"/>
                    <a:gd name="T14" fmla="*/ 23 w 168"/>
                    <a:gd name="T15" fmla="*/ 141 h 152"/>
                    <a:gd name="T16" fmla="*/ 132 w 168"/>
                    <a:gd name="T17" fmla="*/ 152 h 152"/>
                    <a:gd name="T18" fmla="*/ 156 w 168"/>
                    <a:gd name="T19" fmla="*/ 88 h 152"/>
                    <a:gd name="T20" fmla="*/ 168 w 168"/>
                    <a:gd name="T21" fmla="*/ 84 h 152"/>
                    <a:gd name="T22" fmla="*/ 152 w 168"/>
                    <a:gd name="T23" fmla="*/ 52 h 152"/>
                    <a:gd name="T24" fmla="*/ 91 w 168"/>
                    <a:gd name="T25" fmla="*/ 8 h 152"/>
                    <a:gd name="T26" fmla="*/ 94 w 168"/>
                    <a:gd name="T27" fmla="*/ 8 h 152"/>
                    <a:gd name="T28" fmla="*/ 116 w 168"/>
                    <a:gd name="T29" fmla="*/ 63 h 152"/>
                    <a:gd name="T30" fmla="*/ 108 w 168"/>
                    <a:gd name="T31" fmla="*/ 65 h 152"/>
                    <a:gd name="T32" fmla="*/ 88 w 168"/>
                    <a:gd name="T33" fmla="*/ 10 h 152"/>
                    <a:gd name="T34" fmla="*/ 95 w 168"/>
                    <a:gd name="T35" fmla="*/ 52 h 152"/>
                    <a:gd name="T36" fmla="*/ 84 w 168"/>
                    <a:gd name="T37" fmla="*/ 25 h 152"/>
                    <a:gd name="T38" fmla="*/ 72 w 168"/>
                    <a:gd name="T39" fmla="*/ 11 h 152"/>
                    <a:gd name="T40" fmla="*/ 76 w 168"/>
                    <a:gd name="T41" fmla="*/ 8 h 152"/>
                    <a:gd name="T42" fmla="*/ 80 w 168"/>
                    <a:gd name="T43" fmla="*/ 10 h 152"/>
                    <a:gd name="T44" fmla="*/ 60 w 168"/>
                    <a:gd name="T45" fmla="*/ 65 h 152"/>
                    <a:gd name="T46" fmla="*/ 52 w 168"/>
                    <a:gd name="T47" fmla="*/ 63 h 152"/>
                    <a:gd name="T48" fmla="*/ 124 w 168"/>
                    <a:gd name="T49" fmla="*/ 96 h 152"/>
                    <a:gd name="T50" fmla="*/ 144 w 168"/>
                    <a:gd name="T51" fmla="*/ 104 h 152"/>
                    <a:gd name="T52" fmla="*/ 124 w 168"/>
                    <a:gd name="T53" fmla="*/ 112 h 152"/>
                    <a:gd name="T54" fmla="*/ 141 w 168"/>
                    <a:gd name="T55" fmla="*/ 120 h 152"/>
                    <a:gd name="T56" fmla="*/ 124 w 168"/>
                    <a:gd name="T57" fmla="*/ 128 h 152"/>
                    <a:gd name="T58" fmla="*/ 138 w 168"/>
                    <a:gd name="T59" fmla="*/ 136 h 152"/>
                    <a:gd name="T60" fmla="*/ 132 w 168"/>
                    <a:gd name="T61" fmla="*/ 144 h 152"/>
                    <a:gd name="T62" fmla="*/ 30 w 168"/>
                    <a:gd name="T63" fmla="*/ 139 h 152"/>
                    <a:gd name="T64" fmla="*/ 44 w 168"/>
                    <a:gd name="T65" fmla="*/ 136 h 152"/>
                    <a:gd name="T66" fmla="*/ 28 w 168"/>
                    <a:gd name="T67" fmla="*/ 128 h 152"/>
                    <a:gd name="T68" fmla="*/ 44 w 168"/>
                    <a:gd name="T69" fmla="*/ 120 h 152"/>
                    <a:gd name="T70" fmla="*/ 25 w 168"/>
                    <a:gd name="T71" fmla="*/ 112 h 152"/>
                    <a:gd name="T72" fmla="*/ 44 w 168"/>
                    <a:gd name="T73" fmla="*/ 104 h 152"/>
                    <a:gd name="T74" fmla="*/ 22 w 168"/>
                    <a:gd name="T75" fmla="*/ 96 h 152"/>
                    <a:gd name="T76" fmla="*/ 147 w 168"/>
                    <a:gd name="T77" fmla="*/ 88 h 152"/>
                    <a:gd name="T78" fmla="*/ 160 w 168"/>
                    <a:gd name="T79" fmla="*/ 80 h 152"/>
                    <a:gd name="T80" fmla="*/ 8 w 168"/>
                    <a:gd name="T81" fmla="*/ 68 h 152"/>
                    <a:gd name="T82" fmla="*/ 45 w 168"/>
                    <a:gd name="T83" fmla="*/ 60 h 152"/>
                    <a:gd name="T84" fmla="*/ 56 w 168"/>
                    <a:gd name="T85" fmla="*/ 76 h 152"/>
                    <a:gd name="T86" fmla="*/ 70 w 168"/>
                    <a:gd name="T87" fmla="*/ 60 h 152"/>
                    <a:gd name="T88" fmla="*/ 101 w 168"/>
                    <a:gd name="T89" fmla="*/ 68 h 152"/>
                    <a:gd name="T90" fmla="*/ 116 w 168"/>
                    <a:gd name="T91" fmla="*/ 75 h 152"/>
                    <a:gd name="T92" fmla="*/ 152 w 168"/>
                    <a:gd name="T93" fmla="*/ 60 h 152"/>
                    <a:gd name="T94" fmla="*/ 160 w 168"/>
                    <a:gd name="T95" fmla="*/ 80 h 152"/>
                    <a:gd name="T96" fmla="*/ 60 w 168"/>
                    <a:gd name="T97" fmla="*/ 128 h 152"/>
                    <a:gd name="T98" fmla="*/ 76 w 168"/>
                    <a:gd name="T99" fmla="*/ 136 h 152"/>
                    <a:gd name="T100" fmla="*/ 108 w 168"/>
                    <a:gd name="T101" fmla="*/ 128 h 152"/>
                    <a:gd name="T102" fmla="*/ 92 w 168"/>
                    <a:gd name="T103" fmla="*/ 136 h 152"/>
                    <a:gd name="T104" fmla="*/ 108 w 168"/>
                    <a:gd name="T105" fmla="*/ 128 h 152"/>
                    <a:gd name="T106" fmla="*/ 60 w 168"/>
                    <a:gd name="T107" fmla="*/ 112 h 152"/>
                    <a:gd name="T108" fmla="*/ 76 w 168"/>
                    <a:gd name="T109" fmla="*/ 120 h 152"/>
                    <a:gd name="T110" fmla="*/ 108 w 168"/>
                    <a:gd name="T111" fmla="*/ 112 h 152"/>
                    <a:gd name="T112" fmla="*/ 92 w 168"/>
                    <a:gd name="T113" fmla="*/ 120 h 152"/>
                    <a:gd name="T114" fmla="*/ 108 w 168"/>
                    <a:gd name="T115" fmla="*/ 112 h 152"/>
                    <a:gd name="T116" fmla="*/ 60 w 168"/>
                    <a:gd name="T117" fmla="*/ 96 h 152"/>
                    <a:gd name="T118" fmla="*/ 76 w 168"/>
                    <a:gd name="T119" fmla="*/ 104 h 152"/>
                    <a:gd name="T120" fmla="*/ 108 w 168"/>
                    <a:gd name="T121" fmla="*/ 96 h 152"/>
                    <a:gd name="T122" fmla="*/ 92 w 168"/>
                    <a:gd name="T123" fmla="*/ 104 h 152"/>
                    <a:gd name="T124" fmla="*/ 108 w 168"/>
                    <a:gd name="T125" fmla="*/ 96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8" h="152">
                      <a:moveTo>
                        <a:pt x="152" y="52"/>
                      </a:move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5"/>
                        <a:pt x="100" y="2"/>
                        <a:pt x="97" y="1"/>
                      </a:cubicBezTo>
                      <a:cubicBezTo>
                        <a:pt x="94" y="0"/>
                        <a:pt x="91" y="0"/>
                        <a:pt x="88" y="1"/>
                      </a:cubicBezTo>
                      <a:cubicBezTo>
                        <a:pt x="86" y="1"/>
                        <a:pt x="85" y="2"/>
                        <a:pt x="84" y="3"/>
                      </a:cubicBezTo>
                      <a:cubicBezTo>
                        <a:pt x="83" y="2"/>
                        <a:pt x="82" y="1"/>
                        <a:pt x="80" y="1"/>
                      </a:cubicBezTo>
                      <a:cubicBezTo>
                        <a:pt x="77" y="0"/>
                        <a:pt x="74" y="0"/>
                        <a:pt x="71" y="1"/>
                      </a:cubicBezTo>
                      <a:cubicBezTo>
                        <a:pt x="68" y="2"/>
                        <a:pt x="66" y="5"/>
                        <a:pt x="65" y="8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7" y="52"/>
                        <a:pt x="0" y="59"/>
                        <a:pt x="0" y="68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6"/>
                        <a:pt x="2" y="88"/>
                        <a:pt x="4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23" y="141"/>
                        <a:pt x="23" y="141"/>
                        <a:pt x="23" y="141"/>
                      </a:cubicBezTo>
                      <a:cubicBezTo>
                        <a:pt x="24" y="147"/>
                        <a:pt x="30" y="152"/>
                        <a:pt x="36" y="152"/>
                      </a:cubicBezTo>
                      <a:cubicBezTo>
                        <a:pt x="132" y="152"/>
                        <a:pt x="132" y="152"/>
                        <a:pt x="132" y="152"/>
                      </a:cubicBezTo>
                      <a:cubicBezTo>
                        <a:pt x="138" y="152"/>
                        <a:pt x="144" y="147"/>
                        <a:pt x="145" y="141"/>
                      </a:cubicBezTo>
                      <a:cubicBezTo>
                        <a:pt x="156" y="88"/>
                        <a:pt x="156" y="88"/>
                        <a:pt x="156" y="88"/>
                      </a:cubicBezTo>
                      <a:cubicBezTo>
                        <a:pt x="164" y="88"/>
                        <a:pt x="164" y="88"/>
                        <a:pt x="164" y="88"/>
                      </a:cubicBezTo>
                      <a:cubicBezTo>
                        <a:pt x="166" y="88"/>
                        <a:pt x="168" y="86"/>
                        <a:pt x="168" y="84"/>
                      </a:cubicBezTo>
                      <a:cubicBezTo>
                        <a:pt x="168" y="68"/>
                        <a:pt x="168" y="68"/>
                        <a:pt x="168" y="68"/>
                      </a:cubicBezTo>
                      <a:cubicBezTo>
                        <a:pt x="168" y="59"/>
                        <a:pt x="161" y="52"/>
                        <a:pt x="152" y="52"/>
                      </a:cubicBezTo>
                      <a:close/>
                      <a:moveTo>
                        <a:pt x="88" y="10"/>
                      </a:moveTo>
                      <a:cubicBezTo>
                        <a:pt x="89" y="9"/>
                        <a:pt x="90" y="9"/>
                        <a:pt x="91" y="8"/>
                      </a:cubicBezTo>
                      <a:cubicBezTo>
                        <a:pt x="91" y="8"/>
                        <a:pt x="92" y="8"/>
                        <a:pt x="92" y="8"/>
                      </a:cubicBezTo>
                      <a:cubicBezTo>
                        <a:pt x="93" y="8"/>
                        <a:pt x="93" y="8"/>
                        <a:pt x="94" y="8"/>
                      </a:cubicBezTo>
                      <a:cubicBezTo>
                        <a:pt x="95" y="9"/>
                        <a:pt x="95" y="10"/>
                        <a:pt x="96" y="11"/>
                      </a:cubicBezTo>
                      <a:cubicBezTo>
                        <a:pt x="116" y="63"/>
                        <a:pt x="116" y="63"/>
                        <a:pt x="116" y="63"/>
                      </a:cubicBezTo>
                      <a:cubicBezTo>
                        <a:pt x="117" y="65"/>
                        <a:pt x="115" y="67"/>
                        <a:pt x="113" y="68"/>
                      </a:cubicBezTo>
                      <a:cubicBezTo>
                        <a:pt x="111" y="69"/>
                        <a:pt x="109" y="67"/>
                        <a:pt x="108" y="65"/>
                      </a:cubicBezTo>
                      <a:cubicBezTo>
                        <a:pt x="88" y="13"/>
                        <a:pt x="88" y="13"/>
                        <a:pt x="88" y="13"/>
                      </a:cubicBezTo>
                      <a:cubicBezTo>
                        <a:pt x="88" y="12"/>
                        <a:pt x="88" y="11"/>
                        <a:pt x="88" y="10"/>
                      </a:cubicBezTo>
                      <a:close/>
                      <a:moveTo>
                        <a:pt x="84" y="25"/>
                      </a:moveTo>
                      <a:cubicBezTo>
                        <a:pt x="95" y="52"/>
                        <a:pt x="95" y="52"/>
                        <a:pt x="95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lnTo>
                        <a:pt x="84" y="25"/>
                      </a:lnTo>
                      <a:close/>
                      <a:moveTo>
                        <a:pt x="52" y="63"/>
                      </a:move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3" y="10"/>
                        <a:pt x="73" y="9"/>
                        <a:pt x="74" y="8"/>
                      </a:cubicBezTo>
                      <a:cubicBezTo>
                        <a:pt x="75" y="8"/>
                        <a:pt x="75" y="8"/>
                        <a:pt x="76" y="8"/>
                      </a:cubicBezTo>
                      <a:cubicBezTo>
                        <a:pt x="76" y="8"/>
                        <a:pt x="77" y="8"/>
                        <a:pt x="77" y="8"/>
                      </a:cubicBezTo>
                      <a:cubicBezTo>
                        <a:pt x="78" y="9"/>
                        <a:pt x="79" y="9"/>
                        <a:pt x="80" y="10"/>
                      </a:cubicBezTo>
                      <a:cubicBezTo>
                        <a:pt x="80" y="11"/>
                        <a:pt x="80" y="12"/>
                        <a:pt x="80" y="13"/>
                      </a:cubicBezTo>
                      <a:cubicBezTo>
                        <a:pt x="60" y="65"/>
                        <a:pt x="60" y="65"/>
                        <a:pt x="60" y="65"/>
                      </a:cubicBezTo>
                      <a:cubicBezTo>
                        <a:pt x="59" y="67"/>
                        <a:pt x="57" y="69"/>
                        <a:pt x="55" y="68"/>
                      </a:cubicBezTo>
                      <a:cubicBezTo>
                        <a:pt x="53" y="67"/>
                        <a:pt x="51" y="65"/>
                        <a:pt x="52" y="63"/>
                      </a:cubicBezTo>
                      <a:close/>
                      <a:moveTo>
                        <a:pt x="146" y="96"/>
                      </a:moveTo>
                      <a:cubicBezTo>
                        <a:pt x="124" y="96"/>
                        <a:pt x="124" y="96"/>
                        <a:pt x="124" y="96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44" y="104"/>
                        <a:pt x="144" y="104"/>
                        <a:pt x="144" y="104"/>
                      </a:cubicBezTo>
                      <a:cubicBezTo>
                        <a:pt x="143" y="112"/>
                        <a:pt x="143" y="112"/>
                        <a:pt x="143" y="112"/>
                      </a:cubicBezTo>
                      <a:cubicBezTo>
                        <a:pt x="124" y="112"/>
                        <a:pt x="124" y="112"/>
                        <a:pt x="124" y="112"/>
                      </a:cubicBezTo>
                      <a:cubicBezTo>
                        <a:pt x="124" y="120"/>
                        <a:pt x="124" y="120"/>
                        <a:pt x="124" y="120"/>
                      </a:cubicBezTo>
                      <a:cubicBezTo>
                        <a:pt x="141" y="120"/>
                        <a:pt x="141" y="120"/>
                        <a:pt x="141" y="120"/>
                      </a:cubicBezTo>
                      <a:cubicBezTo>
                        <a:pt x="140" y="128"/>
                        <a:pt x="140" y="128"/>
                        <a:pt x="140" y="128"/>
                      </a:cubicBezTo>
                      <a:cubicBezTo>
                        <a:pt x="124" y="128"/>
                        <a:pt x="124" y="128"/>
                        <a:pt x="124" y="128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38" y="136"/>
                        <a:pt x="138" y="136"/>
                        <a:pt x="138" y="136"/>
                      </a:cubicBezTo>
                      <a:cubicBezTo>
                        <a:pt x="138" y="139"/>
                        <a:pt x="138" y="139"/>
                        <a:pt x="138" y="139"/>
                      </a:cubicBezTo>
                      <a:cubicBezTo>
                        <a:pt x="137" y="142"/>
                        <a:pt x="134" y="144"/>
                        <a:pt x="132" y="144"/>
                      </a:cubicBezTo>
                      <a:cubicBezTo>
                        <a:pt x="36" y="144"/>
                        <a:pt x="36" y="144"/>
                        <a:pt x="36" y="144"/>
                      </a:cubicBezTo>
                      <a:cubicBezTo>
                        <a:pt x="34" y="144"/>
                        <a:pt x="31" y="142"/>
                        <a:pt x="30" y="139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28"/>
                        <a:pt x="44" y="128"/>
                        <a:pt x="44" y="128"/>
                      </a:cubicBezTo>
                      <a:cubicBezTo>
                        <a:pt x="28" y="128"/>
                        <a:pt x="28" y="128"/>
                        <a:pt x="28" y="128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44" y="120"/>
                        <a:pt x="44" y="120"/>
                        <a:pt x="44" y="120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25" y="112"/>
                        <a:pt x="25" y="112"/>
                        <a:pt x="25" y="112"/>
                      </a:cubicBezTo>
                      <a:cubicBezTo>
                        <a:pt x="24" y="104"/>
                        <a:pt x="24" y="104"/>
                        <a:pt x="24" y="104"/>
                      </a:cubicBezTo>
                      <a:cubicBezTo>
                        <a:pt x="44" y="104"/>
                        <a:pt x="44" y="104"/>
                        <a:pt x="44" y="104"/>
                      </a:cubicBezTo>
                      <a:cubicBezTo>
                        <a:pt x="44" y="96"/>
                        <a:pt x="44" y="96"/>
                        <a:pt x="44" y="96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47" y="88"/>
                        <a:pt x="147" y="88"/>
                        <a:pt x="147" y="88"/>
                      </a:cubicBezTo>
                      <a:lnTo>
                        <a:pt x="146" y="96"/>
                      </a:lnTo>
                      <a:close/>
                      <a:moveTo>
                        <a:pt x="160" y="80"/>
                      </a:moveTo>
                      <a:cubicBezTo>
                        <a:pt x="8" y="80"/>
                        <a:pt x="8" y="80"/>
                        <a:pt x="8" y="80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8" y="64"/>
                        <a:pt x="12" y="60"/>
                        <a:pt x="16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3" y="66"/>
                        <a:pt x="46" y="73"/>
                        <a:pt x="52" y="75"/>
                      </a:cubicBezTo>
                      <a:cubicBezTo>
                        <a:pt x="53" y="76"/>
                        <a:pt x="55" y="76"/>
                        <a:pt x="56" y="76"/>
                      </a:cubicBezTo>
                      <a:cubicBezTo>
                        <a:pt x="61" y="76"/>
                        <a:pt x="65" y="73"/>
                        <a:pt x="67" y="68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98" y="60"/>
                        <a:pt x="98" y="60"/>
                        <a:pt x="98" y="60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3" y="73"/>
                        <a:pt x="107" y="76"/>
                        <a:pt x="112" y="76"/>
                      </a:cubicBezTo>
                      <a:cubicBezTo>
                        <a:pt x="113" y="76"/>
                        <a:pt x="115" y="76"/>
                        <a:pt x="116" y="75"/>
                      </a:cubicBezTo>
                      <a:cubicBezTo>
                        <a:pt x="122" y="73"/>
                        <a:pt x="125" y="66"/>
                        <a:pt x="123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6" y="60"/>
                        <a:pt x="160" y="64"/>
                        <a:pt x="160" y="68"/>
                      </a:cubicBezTo>
                      <a:lnTo>
                        <a:pt x="160" y="80"/>
                      </a:lnTo>
                      <a:close/>
                      <a:moveTo>
                        <a:pt x="76" y="128"/>
                      </a:move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60" y="136"/>
                        <a:pt x="60" y="136"/>
                        <a:pt x="60" y="136"/>
                      </a:cubicBezTo>
                      <a:cubicBezTo>
                        <a:pt x="76" y="136"/>
                        <a:pt x="76" y="136"/>
                        <a:pt x="76" y="136"/>
                      </a:cubicBezTo>
                      <a:lnTo>
                        <a:pt x="76" y="128"/>
                      </a:lnTo>
                      <a:close/>
                      <a:moveTo>
                        <a:pt x="108" y="128"/>
                      </a:moveTo>
                      <a:cubicBezTo>
                        <a:pt x="92" y="128"/>
                        <a:pt x="92" y="128"/>
                        <a:pt x="92" y="128"/>
                      </a:cubicBezTo>
                      <a:cubicBezTo>
                        <a:pt x="92" y="136"/>
                        <a:pt x="92" y="136"/>
                        <a:pt x="92" y="136"/>
                      </a:cubicBezTo>
                      <a:cubicBezTo>
                        <a:pt x="108" y="136"/>
                        <a:pt x="108" y="136"/>
                        <a:pt x="108" y="136"/>
                      </a:cubicBezTo>
                      <a:lnTo>
                        <a:pt x="108" y="128"/>
                      </a:lnTo>
                      <a:close/>
                      <a:moveTo>
                        <a:pt x="76" y="112"/>
                      </a:move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20"/>
                        <a:pt x="60" y="120"/>
                        <a:pt x="60" y="120"/>
                      </a:cubicBezTo>
                      <a:cubicBezTo>
                        <a:pt x="76" y="120"/>
                        <a:pt x="76" y="120"/>
                        <a:pt x="76" y="120"/>
                      </a:cubicBezTo>
                      <a:lnTo>
                        <a:pt x="76" y="112"/>
                      </a:lnTo>
                      <a:close/>
                      <a:moveTo>
                        <a:pt x="108" y="112"/>
                      </a:moveTo>
                      <a:cubicBezTo>
                        <a:pt x="92" y="112"/>
                        <a:pt x="92" y="112"/>
                        <a:pt x="92" y="112"/>
                      </a:cubicBezTo>
                      <a:cubicBezTo>
                        <a:pt x="92" y="120"/>
                        <a:pt x="92" y="120"/>
                        <a:pt x="92" y="120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lnTo>
                        <a:pt x="108" y="112"/>
                      </a:lnTo>
                      <a:close/>
                      <a:moveTo>
                        <a:pt x="76" y="96"/>
                      </a:moveTo>
                      <a:cubicBezTo>
                        <a:pt x="60" y="96"/>
                        <a:pt x="60" y="96"/>
                        <a:pt x="60" y="9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lnTo>
                        <a:pt x="76" y="96"/>
                      </a:lnTo>
                      <a:close/>
                      <a:moveTo>
                        <a:pt x="108" y="96"/>
                      </a:moveTo>
                      <a:cubicBezTo>
                        <a:pt x="92" y="96"/>
                        <a:pt x="92" y="96"/>
                        <a:pt x="92" y="96"/>
                      </a:cubicBezTo>
                      <a:cubicBezTo>
                        <a:pt x="92" y="104"/>
                        <a:pt x="92" y="104"/>
                        <a:pt x="92" y="104"/>
                      </a:cubicBezTo>
                      <a:cubicBezTo>
                        <a:pt x="108" y="104"/>
                        <a:pt x="108" y="104"/>
                        <a:pt x="108" y="104"/>
                      </a:cubicBezTo>
                      <a:lnTo>
                        <a:pt x="108" y="9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  <p:grpSp>
          <p:nvGrpSpPr>
            <p:cNvPr id="8" name="Grupa 7"/>
            <p:cNvGrpSpPr/>
            <p:nvPr/>
          </p:nvGrpSpPr>
          <p:grpSpPr>
            <a:xfrm>
              <a:off x="2149752" y="3418425"/>
              <a:ext cx="813154" cy="853221"/>
              <a:chOff x="5755134" y="4138400"/>
              <a:chExt cx="813154" cy="853221"/>
            </a:xfrm>
          </p:grpSpPr>
          <p:sp>
            <p:nvSpPr>
              <p:cNvPr id="66" name="pole tekstowe 528"/>
              <p:cNvSpPr txBox="1"/>
              <p:nvPr/>
            </p:nvSpPr>
            <p:spPr>
              <a:xfrm>
                <a:off x="5755134" y="4760789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Marketing</a:t>
                </a:r>
              </a:p>
            </p:txBody>
          </p:sp>
          <p:grpSp>
            <p:nvGrpSpPr>
              <p:cNvPr id="80" name="Group 27"/>
              <p:cNvGrpSpPr/>
              <p:nvPr/>
            </p:nvGrpSpPr>
            <p:grpSpPr>
              <a:xfrm>
                <a:off x="5861449" y="4138400"/>
                <a:ext cx="620713" cy="619125"/>
                <a:chOff x="5502275" y="2752190"/>
                <a:chExt cx="620713" cy="619125"/>
              </a:xfrm>
            </p:grpSpPr>
            <p:sp>
              <p:nvSpPr>
                <p:cNvPr id="81" name="Oval 104"/>
                <p:cNvSpPr>
                  <a:spLocks noChangeArrowheads="1"/>
                </p:cNvSpPr>
                <p:nvPr/>
              </p:nvSpPr>
              <p:spPr bwMode="auto">
                <a:xfrm>
                  <a:off x="5502275" y="2752190"/>
                  <a:ext cx="620713" cy="619125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82" name="Freeform 171"/>
                <p:cNvSpPr>
                  <a:spLocks noEditPoints="1"/>
                </p:cNvSpPr>
                <p:nvPr/>
              </p:nvSpPr>
              <p:spPr bwMode="auto">
                <a:xfrm>
                  <a:off x="5597525" y="2923640"/>
                  <a:ext cx="446088" cy="344488"/>
                </a:xfrm>
                <a:custGeom>
                  <a:avLst/>
                  <a:gdLst>
                    <a:gd name="T0" fmla="*/ 152 w 207"/>
                    <a:gd name="T1" fmla="*/ 44 h 160"/>
                    <a:gd name="T2" fmla="*/ 136 w 207"/>
                    <a:gd name="T3" fmla="*/ 0 h 160"/>
                    <a:gd name="T4" fmla="*/ 80 w 207"/>
                    <a:gd name="T5" fmla="*/ 37 h 160"/>
                    <a:gd name="T6" fmla="*/ 68 w 207"/>
                    <a:gd name="T7" fmla="*/ 24 h 160"/>
                    <a:gd name="T8" fmla="*/ 16 w 207"/>
                    <a:gd name="T9" fmla="*/ 44 h 160"/>
                    <a:gd name="T10" fmla="*/ 0 w 207"/>
                    <a:gd name="T11" fmla="*/ 56 h 160"/>
                    <a:gd name="T12" fmla="*/ 12 w 207"/>
                    <a:gd name="T13" fmla="*/ 84 h 160"/>
                    <a:gd name="T14" fmla="*/ 36 w 207"/>
                    <a:gd name="T15" fmla="*/ 104 h 160"/>
                    <a:gd name="T16" fmla="*/ 55 w 207"/>
                    <a:gd name="T17" fmla="*/ 151 h 160"/>
                    <a:gd name="T18" fmla="*/ 74 w 207"/>
                    <a:gd name="T19" fmla="*/ 160 h 160"/>
                    <a:gd name="T20" fmla="*/ 85 w 207"/>
                    <a:gd name="T21" fmla="*/ 145 h 160"/>
                    <a:gd name="T22" fmla="*/ 80 w 207"/>
                    <a:gd name="T23" fmla="*/ 92 h 160"/>
                    <a:gd name="T24" fmla="*/ 120 w 207"/>
                    <a:gd name="T25" fmla="*/ 114 h 160"/>
                    <a:gd name="T26" fmla="*/ 152 w 207"/>
                    <a:gd name="T27" fmla="*/ 112 h 160"/>
                    <a:gd name="T28" fmla="*/ 168 w 207"/>
                    <a:gd name="T29" fmla="*/ 64 h 160"/>
                    <a:gd name="T30" fmla="*/ 12 w 207"/>
                    <a:gd name="T31" fmla="*/ 76 h 160"/>
                    <a:gd name="T32" fmla="*/ 8 w 207"/>
                    <a:gd name="T33" fmla="*/ 56 h 160"/>
                    <a:gd name="T34" fmla="*/ 16 w 207"/>
                    <a:gd name="T35" fmla="*/ 52 h 160"/>
                    <a:gd name="T36" fmla="*/ 77 w 207"/>
                    <a:gd name="T37" fmla="*/ 147 h 160"/>
                    <a:gd name="T38" fmla="*/ 74 w 207"/>
                    <a:gd name="T39" fmla="*/ 152 h 160"/>
                    <a:gd name="T40" fmla="*/ 62 w 207"/>
                    <a:gd name="T41" fmla="*/ 149 h 160"/>
                    <a:gd name="T42" fmla="*/ 36 w 207"/>
                    <a:gd name="T43" fmla="*/ 96 h 160"/>
                    <a:gd name="T44" fmla="*/ 24 w 207"/>
                    <a:gd name="T45" fmla="*/ 44 h 160"/>
                    <a:gd name="T46" fmla="*/ 68 w 207"/>
                    <a:gd name="T47" fmla="*/ 32 h 160"/>
                    <a:gd name="T48" fmla="*/ 72 w 207"/>
                    <a:gd name="T49" fmla="*/ 92 h 160"/>
                    <a:gd name="T50" fmla="*/ 66 w 207"/>
                    <a:gd name="T51" fmla="*/ 98 h 160"/>
                    <a:gd name="T52" fmla="*/ 77 w 207"/>
                    <a:gd name="T53" fmla="*/ 147 h 160"/>
                    <a:gd name="T54" fmla="*/ 136 w 207"/>
                    <a:gd name="T55" fmla="*/ 120 h 160"/>
                    <a:gd name="T56" fmla="*/ 128 w 207"/>
                    <a:gd name="T57" fmla="*/ 88 h 160"/>
                    <a:gd name="T58" fmla="*/ 120 w 207"/>
                    <a:gd name="T59" fmla="*/ 105 h 160"/>
                    <a:gd name="T60" fmla="*/ 80 w 207"/>
                    <a:gd name="T61" fmla="*/ 46 h 160"/>
                    <a:gd name="T62" fmla="*/ 120 w 207"/>
                    <a:gd name="T63" fmla="*/ 40 h 160"/>
                    <a:gd name="T64" fmla="*/ 128 w 207"/>
                    <a:gd name="T65" fmla="*/ 16 h 160"/>
                    <a:gd name="T66" fmla="*/ 144 w 207"/>
                    <a:gd name="T67" fmla="*/ 16 h 160"/>
                    <a:gd name="T68" fmla="*/ 152 w 207"/>
                    <a:gd name="T69" fmla="*/ 75 h 160"/>
                    <a:gd name="T70" fmla="*/ 160 w 207"/>
                    <a:gd name="T71" fmla="*/ 64 h 160"/>
                    <a:gd name="T72" fmla="*/ 166 w 207"/>
                    <a:gd name="T73" fmla="*/ 22 h 160"/>
                    <a:gd name="T74" fmla="*/ 161 w 207"/>
                    <a:gd name="T75" fmla="*/ 101 h 160"/>
                    <a:gd name="T76" fmla="*/ 166 w 207"/>
                    <a:gd name="T77" fmla="*/ 22 h 160"/>
                    <a:gd name="T78" fmla="*/ 172 w 207"/>
                    <a:gd name="T79" fmla="*/ 16 h 160"/>
                    <a:gd name="T80" fmla="*/ 178 w 207"/>
                    <a:gd name="T81" fmla="*/ 11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7" h="160">
                      <a:moveTo>
                        <a:pt x="168" y="64"/>
                      </a:moveTo>
                      <a:cubicBezTo>
                        <a:pt x="168" y="54"/>
                        <a:pt x="161" y="46"/>
                        <a:pt x="152" y="44"/>
                      </a:cubicBezTo>
                      <a:cubicBezTo>
                        <a:pt x="152" y="16"/>
                        <a:pt x="152" y="16"/>
                        <a:pt x="152" y="16"/>
                      </a:cubicBezTo>
                      <a:cubicBezTo>
                        <a:pt x="152" y="7"/>
                        <a:pt x="145" y="0"/>
                        <a:pt x="136" y="0"/>
                      </a:cubicBezTo>
                      <a:cubicBezTo>
                        <a:pt x="128" y="0"/>
                        <a:pt x="121" y="6"/>
                        <a:pt x="120" y="14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80" y="36"/>
                        <a:pt x="80" y="36"/>
                        <a:pt x="80" y="36"/>
                      </a:cubicBezTo>
                      <a:cubicBezTo>
                        <a:pt x="80" y="29"/>
                        <a:pt x="75" y="24"/>
                        <a:pt x="68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25" y="24"/>
                        <a:pt x="16" y="33"/>
                        <a:pt x="16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5" y="44"/>
                        <a:pt x="0" y="49"/>
                        <a:pt x="0" y="56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9"/>
                        <a:pt x="5" y="84"/>
                        <a:pt x="12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6" y="95"/>
                        <a:pt x="25" y="104"/>
                        <a:pt x="36" y="104"/>
                      </a:cubicBezTo>
                      <a:cubicBezTo>
                        <a:pt x="40" y="104"/>
                        <a:pt x="43" y="106"/>
                        <a:pt x="44" y="110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6" y="156"/>
                        <a:pt x="61" y="160"/>
                        <a:pt x="66" y="160"/>
                      </a:cubicBezTo>
                      <a:cubicBezTo>
                        <a:pt x="74" y="160"/>
                        <a:pt x="74" y="160"/>
                        <a:pt x="74" y="160"/>
                      </a:cubicBezTo>
                      <a:cubicBezTo>
                        <a:pt x="77" y="160"/>
                        <a:pt x="81" y="158"/>
                        <a:pt x="83" y="155"/>
                      </a:cubicBezTo>
                      <a:cubicBezTo>
                        <a:pt x="85" y="152"/>
                        <a:pt x="86" y="149"/>
                        <a:pt x="85" y="145"/>
                      </a:cubicBezTo>
                      <a:cubicBezTo>
                        <a:pt x="74" y="102"/>
                        <a:pt x="74" y="102"/>
                        <a:pt x="74" y="102"/>
                      </a:cubicBezTo>
                      <a:cubicBezTo>
                        <a:pt x="78" y="100"/>
                        <a:pt x="80" y="96"/>
                        <a:pt x="80" y="92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120" y="114"/>
                        <a:pt x="120" y="114"/>
                        <a:pt x="120" y="114"/>
                      </a:cubicBezTo>
                      <a:cubicBezTo>
                        <a:pt x="121" y="122"/>
                        <a:pt x="128" y="128"/>
                        <a:pt x="136" y="128"/>
                      </a:cubicBezTo>
                      <a:cubicBezTo>
                        <a:pt x="145" y="128"/>
                        <a:pt x="152" y="121"/>
                        <a:pt x="152" y="112"/>
                      </a:cubicBezTo>
                      <a:cubicBezTo>
                        <a:pt x="152" y="84"/>
                        <a:pt x="152" y="84"/>
                        <a:pt x="152" y="84"/>
                      </a:cubicBezTo>
                      <a:cubicBezTo>
                        <a:pt x="161" y="82"/>
                        <a:pt x="168" y="74"/>
                        <a:pt x="168" y="64"/>
                      </a:cubicBezTo>
                      <a:close/>
                      <a:moveTo>
                        <a:pt x="16" y="76"/>
                      </a:move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6"/>
                        <a:pt x="8" y="74"/>
                        <a:pt x="8" y="72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4"/>
                        <a:pt x="10" y="52"/>
                        <a:pt x="12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lnTo>
                        <a:pt x="16" y="76"/>
                      </a:lnTo>
                      <a:close/>
                      <a:moveTo>
                        <a:pt x="77" y="147"/>
                      </a:moveTo>
                      <a:cubicBezTo>
                        <a:pt x="78" y="148"/>
                        <a:pt x="78" y="149"/>
                        <a:pt x="77" y="150"/>
                      </a:cubicBezTo>
                      <a:cubicBezTo>
                        <a:pt x="76" y="151"/>
                        <a:pt x="75" y="152"/>
                        <a:pt x="74" y="152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4" y="152"/>
                        <a:pt x="63" y="151"/>
                        <a:pt x="62" y="149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0" y="101"/>
                        <a:pt x="43" y="96"/>
                        <a:pt x="36" y="96"/>
                      </a:cubicBezTo>
                      <a:cubicBezTo>
                        <a:pt x="29" y="96"/>
                        <a:pt x="24" y="91"/>
                        <a:pt x="24" y="8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37"/>
                        <a:pt x="29" y="32"/>
                        <a:pt x="36" y="32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70" y="32"/>
                        <a:pt x="72" y="34"/>
                        <a:pt x="72" y="36"/>
                      </a:cubicBezTo>
                      <a:cubicBezTo>
                        <a:pt x="72" y="92"/>
                        <a:pt x="72" y="92"/>
                        <a:pt x="72" y="92"/>
                      </a:cubicBezTo>
                      <a:cubicBezTo>
                        <a:pt x="72" y="94"/>
                        <a:pt x="71" y="96"/>
                        <a:pt x="69" y="96"/>
                      </a:cubicBezTo>
                      <a:cubicBezTo>
                        <a:pt x="67" y="96"/>
                        <a:pt x="67" y="97"/>
                        <a:pt x="66" y="98"/>
                      </a:cubicBezTo>
                      <a:cubicBezTo>
                        <a:pt x="65" y="99"/>
                        <a:pt x="65" y="100"/>
                        <a:pt x="65" y="101"/>
                      </a:cubicBezTo>
                      <a:lnTo>
                        <a:pt x="77" y="147"/>
                      </a:lnTo>
                      <a:close/>
                      <a:moveTo>
                        <a:pt x="144" y="112"/>
                      </a:moveTo>
                      <a:cubicBezTo>
                        <a:pt x="144" y="116"/>
                        <a:pt x="140" y="120"/>
                        <a:pt x="136" y="120"/>
                      </a:cubicBezTo>
                      <a:cubicBezTo>
                        <a:pt x="132" y="120"/>
                        <a:pt x="128" y="116"/>
                        <a:pt x="128" y="112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0" y="88"/>
                        <a:pt x="120" y="88"/>
                        <a:pt x="120" y="88"/>
                      </a:cubicBezTo>
                      <a:cubicBezTo>
                        <a:pt x="120" y="105"/>
                        <a:pt x="120" y="105"/>
                        <a:pt x="120" y="105"/>
                      </a:cubicBezTo>
                      <a:cubicBezTo>
                        <a:pt x="80" y="82"/>
                        <a:pt x="80" y="82"/>
                        <a:pt x="80" y="82"/>
                      </a:cubicBezTo>
                      <a:cubicBezTo>
                        <a:pt x="80" y="46"/>
                        <a:pt x="80" y="46"/>
                        <a:pt x="80" y="46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40"/>
                        <a:pt x="120" y="40"/>
                        <a:pt x="120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8" y="16"/>
                        <a:pt x="128" y="16"/>
                        <a:pt x="128" y="16"/>
                      </a:cubicBezTo>
                      <a:cubicBezTo>
                        <a:pt x="128" y="12"/>
                        <a:pt x="132" y="8"/>
                        <a:pt x="136" y="8"/>
                      </a:cubicBezTo>
                      <a:cubicBezTo>
                        <a:pt x="140" y="8"/>
                        <a:pt x="144" y="12"/>
                        <a:pt x="144" y="16"/>
                      </a:cubicBezTo>
                      <a:lnTo>
                        <a:pt x="144" y="112"/>
                      </a:lnTo>
                      <a:close/>
                      <a:moveTo>
                        <a:pt x="152" y="75"/>
                      </a:move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7" y="54"/>
                        <a:pt x="160" y="59"/>
                        <a:pt x="160" y="64"/>
                      </a:cubicBezTo>
                      <a:cubicBezTo>
                        <a:pt x="160" y="69"/>
                        <a:pt x="157" y="74"/>
                        <a:pt x="152" y="75"/>
                      </a:cubicBezTo>
                      <a:close/>
                      <a:moveTo>
                        <a:pt x="166" y="22"/>
                      </a:moveTo>
                      <a:cubicBezTo>
                        <a:pt x="161" y="27"/>
                        <a:pt x="161" y="27"/>
                        <a:pt x="161" y="27"/>
                      </a:cubicBezTo>
                      <a:cubicBezTo>
                        <a:pt x="181" y="48"/>
                        <a:pt x="181" y="80"/>
                        <a:pt x="161" y="101"/>
                      </a:cubicBezTo>
                      <a:cubicBezTo>
                        <a:pt x="166" y="106"/>
                        <a:pt x="166" y="106"/>
                        <a:pt x="166" y="106"/>
                      </a:cubicBezTo>
                      <a:cubicBezTo>
                        <a:pt x="190" y="83"/>
                        <a:pt x="190" y="45"/>
                        <a:pt x="166" y="22"/>
                      </a:cubicBezTo>
                      <a:close/>
                      <a:moveTo>
                        <a:pt x="178" y="10"/>
                      </a:move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99" y="42"/>
                        <a:pt x="199" y="86"/>
                        <a:pt x="172" y="112"/>
                      </a:cubicBezTo>
                      <a:cubicBezTo>
                        <a:pt x="178" y="118"/>
                        <a:pt x="178" y="118"/>
                        <a:pt x="178" y="118"/>
                      </a:cubicBezTo>
                      <a:cubicBezTo>
                        <a:pt x="207" y="88"/>
                        <a:pt x="207" y="40"/>
                        <a:pt x="178" y="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</p:grpSp>
      <p:sp>
        <p:nvSpPr>
          <p:cNvPr id="112" name="Freeform 182"/>
          <p:cNvSpPr>
            <a:spLocks noEditPoints="1"/>
          </p:cNvSpPr>
          <p:nvPr/>
        </p:nvSpPr>
        <p:spPr bwMode="auto">
          <a:xfrm>
            <a:off x="3766130" y="3553625"/>
            <a:ext cx="633384" cy="589434"/>
          </a:xfrm>
          <a:custGeom>
            <a:avLst/>
            <a:gdLst>
              <a:gd name="T0" fmla="*/ 168 w 180"/>
              <a:gd name="T1" fmla="*/ 24 h 168"/>
              <a:gd name="T2" fmla="*/ 144 w 180"/>
              <a:gd name="T3" fmla="*/ 21 h 168"/>
              <a:gd name="T4" fmla="*/ 120 w 180"/>
              <a:gd name="T5" fmla="*/ 32 h 168"/>
              <a:gd name="T6" fmla="*/ 100 w 180"/>
              <a:gd name="T7" fmla="*/ 28 h 168"/>
              <a:gd name="T8" fmla="*/ 76 w 180"/>
              <a:gd name="T9" fmla="*/ 52 h 168"/>
              <a:gd name="T10" fmla="*/ 97 w 180"/>
              <a:gd name="T11" fmla="*/ 76 h 168"/>
              <a:gd name="T12" fmla="*/ 112 w 180"/>
              <a:gd name="T13" fmla="*/ 100 h 168"/>
              <a:gd name="T14" fmla="*/ 131 w 180"/>
              <a:gd name="T15" fmla="*/ 98 h 168"/>
              <a:gd name="T16" fmla="*/ 120 w 180"/>
              <a:gd name="T17" fmla="*/ 71 h 168"/>
              <a:gd name="T18" fmla="*/ 144 w 180"/>
              <a:gd name="T19" fmla="*/ 83 h 168"/>
              <a:gd name="T20" fmla="*/ 168 w 180"/>
              <a:gd name="T21" fmla="*/ 80 h 168"/>
              <a:gd name="T22" fmla="*/ 180 w 180"/>
              <a:gd name="T23" fmla="*/ 52 h 168"/>
              <a:gd name="T24" fmla="*/ 88 w 180"/>
              <a:gd name="T25" fmla="*/ 59 h 168"/>
              <a:gd name="T26" fmla="*/ 88 w 180"/>
              <a:gd name="T27" fmla="*/ 45 h 168"/>
              <a:gd name="T28" fmla="*/ 122 w 180"/>
              <a:gd name="T29" fmla="*/ 92 h 168"/>
              <a:gd name="T30" fmla="*/ 104 w 180"/>
              <a:gd name="T31" fmla="*/ 70 h 168"/>
              <a:gd name="T32" fmla="*/ 96 w 180"/>
              <a:gd name="T33" fmla="*/ 64 h 168"/>
              <a:gd name="T34" fmla="*/ 100 w 180"/>
              <a:gd name="T35" fmla="*/ 36 h 168"/>
              <a:gd name="T36" fmla="*/ 112 w 180"/>
              <a:gd name="T37" fmla="*/ 72 h 168"/>
              <a:gd name="T38" fmla="*/ 122 w 180"/>
              <a:gd name="T39" fmla="*/ 92 h 168"/>
              <a:gd name="T40" fmla="*/ 156 w 180"/>
              <a:gd name="T41" fmla="*/ 84 h 168"/>
              <a:gd name="T42" fmla="*/ 152 w 180"/>
              <a:gd name="T43" fmla="*/ 64 h 168"/>
              <a:gd name="T44" fmla="*/ 144 w 180"/>
              <a:gd name="T45" fmla="*/ 74 h 168"/>
              <a:gd name="T46" fmla="*/ 120 w 180"/>
              <a:gd name="T47" fmla="*/ 42 h 168"/>
              <a:gd name="T48" fmla="*/ 144 w 180"/>
              <a:gd name="T49" fmla="*/ 40 h 168"/>
              <a:gd name="T50" fmla="*/ 152 w 180"/>
              <a:gd name="T51" fmla="*/ 24 h 168"/>
              <a:gd name="T52" fmla="*/ 160 w 180"/>
              <a:gd name="T53" fmla="*/ 24 h 168"/>
              <a:gd name="T54" fmla="*/ 168 w 180"/>
              <a:gd name="T55" fmla="*/ 59 h 168"/>
              <a:gd name="T56" fmla="*/ 172 w 180"/>
              <a:gd name="T57" fmla="*/ 52 h 168"/>
              <a:gd name="T58" fmla="*/ 72 w 180"/>
              <a:gd name="T59" fmla="*/ 86 h 168"/>
              <a:gd name="T60" fmla="*/ 48 w 180"/>
              <a:gd name="T61" fmla="*/ 62 h 168"/>
              <a:gd name="T62" fmla="*/ 36 w 180"/>
              <a:gd name="T63" fmla="*/ 0 h 168"/>
              <a:gd name="T64" fmla="*/ 24 w 180"/>
              <a:gd name="T65" fmla="*/ 62 h 168"/>
              <a:gd name="T66" fmla="*/ 0 w 180"/>
              <a:gd name="T67" fmla="*/ 86 h 168"/>
              <a:gd name="T68" fmla="*/ 8 w 180"/>
              <a:gd name="T69" fmla="*/ 132 h 168"/>
              <a:gd name="T70" fmla="*/ 15 w 180"/>
              <a:gd name="T71" fmla="*/ 75 h 168"/>
              <a:gd name="T72" fmla="*/ 57 w 180"/>
              <a:gd name="T73" fmla="*/ 75 h 168"/>
              <a:gd name="T74" fmla="*/ 64 w 180"/>
              <a:gd name="T75" fmla="*/ 112 h 168"/>
              <a:gd name="T76" fmla="*/ 71 w 180"/>
              <a:gd name="T77" fmla="*/ 116 h 168"/>
              <a:gd name="T78" fmla="*/ 88 w 180"/>
              <a:gd name="T79" fmla="*/ 108 h 168"/>
              <a:gd name="T80" fmla="*/ 72 w 180"/>
              <a:gd name="T81" fmla="*/ 86 h 168"/>
              <a:gd name="T82" fmla="*/ 36 w 180"/>
              <a:gd name="T83" fmla="*/ 8 h 168"/>
              <a:gd name="T84" fmla="*/ 36 w 180"/>
              <a:gd name="T85" fmla="*/ 56 h 168"/>
              <a:gd name="T86" fmla="*/ 48 w 180"/>
              <a:gd name="T87" fmla="*/ 124 h 168"/>
              <a:gd name="T88" fmla="*/ 24 w 180"/>
              <a:gd name="T89" fmla="*/ 88 h 168"/>
              <a:gd name="T90" fmla="*/ 16 w 180"/>
              <a:gd name="T91" fmla="*/ 168 h 168"/>
              <a:gd name="T92" fmla="*/ 24 w 180"/>
              <a:gd name="T93" fmla="*/ 132 h 168"/>
              <a:gd name="T94" fmla="*/ 48 w 180"/>
              <a:gd name="T95" fmla="*/ 168 h 168"/>
              <a:gd name="T96" fmla="*/ 56 w 180"/>
              <a:gd name="T97" fmla="*/ 88 h 168"/>
              <a:gd name="T98" fmla="*/ 48 w 180"/>
              <a:gd name="T99" fmla="*/ 124 h 168"/>
              <a:gd name="T100" fmla="*/ 32 w 180"/>
              <a:gd name="T101" fmla="*/ 116 h 168"/>
              <a:gd name="T102" fmla="*/ 40 w 180"/>
              <a:gd name="T103" fmla="*/ 76 h 168"/>
              <a:gd name="T104" fmla="*/ 32 w 180"/>
              <a:gd name="T105" fmla="*/ 168 h 168"/>
              <a:gd name="T106" fmla="*/ 40 w 180"/>
              <a:gd name="T107" fmla="*/ 140 h 168"/>
              <a:gd name="T108" fmla="*/ 32 w 180"/>
              <a:gd name="T10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0" h="168">
                <a:moveTo>
                  <a:pt x="168" y="37"/>
                </a:moveTo>
                <a:cubicBezTo>
                  <a:pt x="168" y="24"/>
                  <a:pt x="168" y="24"/>
                  <a:pt x="168" y="24"/>
                </a:cubicBezTo>
                <a:cubicBezTo>
                  <a:pt x="168" y="17"/>
                  <a:pt x="163" y="12"/>
                  <a:pt x="156" y="12"/>
                </a:cubicBezTo>
                <a:cubicBezTo>
                  <a:pt x="150" y="12"/>
                  <a:pt x="146" y="16"/>
                  <a:pt x="144" y="2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0"/>
                  <a:pt x="118" y="28"/>
                  <a:pt x="116" y="2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5" y="28"/>
                  <a:pt x="90" y="32"/>
                  <a:pt x="89" y="36"/>
                </a:cubicBezTo>
                <a:cubicBezTo>
                  <a:pt x="81" y="38"/>
                  <a:pt x="76" y="44"/>
                  <a:pt x="76" y="52"/>
                </a:cubicBezTo>
                <a:cubicBezTo>
                  <a:pt x="76" y="60"/>
                  <a:pt x="81" y="66"/>
                  <a:pt x="89" y="68"/>
                </a:cubicBezTo>
                <a:cubicBezTo>
                  <a:pt x="90" y="72"/>
                  <a:pt x="93" y="75"/>
                  <a:pt x="97" y="76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9" y="99"/>
                  <a:pt x="110" y="100"/>
                  <a:pt x="112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100"/>
                  <a:pt x="131" y="99"/>
                  <a:pt x="131" y="98"/>
                </a:cubicBezTo>
                <a:cubicBezTo>
                  <a:pt x="132" y="97"/>
                  <a:pt x="132" y="95"/>
                  <a:pt x="132" y="94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6" y="88"/>
                  <a:pt x="150" y="92"/>
                  <a:pt x="156" y="92"/>
                </a:cubicBezTo>
                <a:cubicBezTo>
                  <a:pt x="163" y="92"/>
                  <a:pt x="168" y="87"/>
                  <a:pt x="168" y="80"/>
                </a:cubicBezTo>
                <a:cubicBezTo>
                  <a:pt x="168" y="67"/>
                  <a:pt x="168" y="67"/>
                  <a:pt x="168" y="67"/>
                </a:cubicBezTo>
                <a:cubicBezTo>
                  <a:pt x="175" y="66"/>
                  <a:pt x="180" y="59"/>
                  <a:pt x="180" y="52"/>
                </a:cubicBezTo>
                <a:cubicBezTo>
                  <a:pt x="180" y="45"/>
                  <a:pt x="175" y="38"/>
                  <a:pt x="168" y="37"/>
                </a:cubicBezTo>
                <a:close/>
                <a:moveTo>
                  <a:pt x="88" y="59"/>
                </a:moveTo>
                <a:cubicBezTo>
                  <a:pt x="86" y="58"/>
                  <a:pt x="84" y="55"/>
                  <a:pt x="84" y="52"/>
                </a:cubicBezTo>
                <a:cubicBezTo>
                  <a:pt x="84" y="49"/>
                  <a:pt x="86" y="47"/>
                  <a:pt x="88" y="45"/>
                </a:cubicBezTo>
                <a:lnTo>
                  <a:pt x="88" y="59"/>
                </a:lnTo>
                <a:close/>
                <a:moveTo>
                  <a:pt x="122" y="92"/>
                </a:moveTo>
                <a:cubicBezTo>
                  <a:pt x="114" y="92"/>
                  <a:pt x="114" y="92"/>
                  <a:pt x="114" y="92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69"/>
                  <a:pt x="102" y="68"/>
                  <a:pt x="100" y="68"/>
                </a:cubicBezTo>
                <a:cubicBezTo>
                  <a:pt x="98" y="68"/>
                  <a:pt x="96" y="66"/>
                  <a:pt x="96" y="64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8"/>
                  <a:pt x="98" y="36"/>
                  <a:pt x="100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3"/>
                  <a:pt x="112" y="74"/>
                </a:cubicBezTo>
                <a:lnTo>
                  <a:pt x="122" y="92"/>
                </a:lnTo>
                <a:close/>
                <a:moveTo>
                  <a:pt x="160" y="80"/>
                </a:moveTo>
                <a:cubicBezTo>
                  <a:pt x="160" y="82"/>
                  <a:pt x="158" y="84"/>
                  <a:pt x="156" y="84"/>
                </a:cubicBezTo>
                <a:cubicBezTo>
                  <a:pt x="154" y="84"/>
                  <a:pt x="152" y="82"/>
                  <a:pt x="152" y="8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2"/>
                  <a:pt x="154" y="20"/>
                  <a:pt x="156" y="20"/>
                </a:cubicBezTo>
                <a:cubicBezTo>
                  <a:pt x="158" y="20"/>
                  <a:pt x="160" y="22"/>
                  <a:pt x="160" y="24"/>
                </a:cubicBezTo>
                <a:lnTo>
                  <a:pt x="160" y="80"/>
                </a:lnTo>
                <a:close/>
                <a:moveTo>
                  <a:pt x="168" y="59"/>
                </a:moveTo>
                <a:cubicBezTo>
                  <a:pt x="168" y="45"/>
                  <a:pt x="168" y="45"/>
                  <a:pt x="168" y="45"/>
                </a:cubicBezTo>
                <a:cubicBezTo>
                  <a:pt x="170" y="47"/>
                  <a:pt x="172" y="49"/>
                  <a:pt x="172" y="52"/>
                </a:cubicBezTo>
                <a:cubicBezTo>
                  <a:pt x="172" y="55"/>
                  <a:pt x="170" y="58"/>
                  <a:pt x="168" y="59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33" name="Łącznik prosty 132"/>
          <p:cNvCxnSpPr>
            <a:cxnSpLocks/>
          </p:cNvCxnSpPr>
          <p:nvPr/>
        </p:nvCxnSpPr>
        <p:spPr>
          <a:xfrm>
            <a:off x="3886757" y="4473726"/>
            <a:ext cx="0" cy="255868"/>
          </a:xfrm>
          <a:prstGeom prst="line">
            <a:avLst/>
          </a:prstGeom>
          <a:ln w="1905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Łącznik łamany 136"/>
          <p:cNvCxnSpPr>
            <a:cxnSpLocks/>
          </p:cNvCxnSpPr>
          <p:nvPr/>
        </p:nvCxnSpPr>
        <p:spPr>
          <a:xfrm rot="5400000" flipH="1" flipV="1">
            <a:off x="3613284" y="4665654"/>
            <a:ext cx="215358" cy="343242"/>
          </a:xfrm>
          <a:prstGeom prst="bentConnector2">
            <a:avLst/>
          </a:prstGeom>
          <a:ln w="1905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Łącznik łamany 156"/>
          <p:cNvCxnSpPr>
            <a:cxnSpLocks/>
          </p:cNvCxnSpPr>
          <p:nvPr/>
        </p:nvCxnSpPr>
        <p:spPr>
          <a:xfrm rot="16200000" flipV="1">
            <a:off x="3957868" y="4664312"/>
            <a:ext cx="215358" cy="345926"/>
          </a:xfrm>
          <a:prstGeom prst="bentConnector2">
            <a:avLst/>
          </a:prstGeom>
          <a:ln w="1905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pole tekstowe 528"/>
          <p:cNvSpPr txBox="1"/>
          <p:nvPr/>
        </p:nvSpPr>
        <p:spPr>
          <a:xfrm>
            <a:off x="3131188" y="4221932"/>
            <a:ext cx="1511138" cy="251795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0" tIns="18000" rIns="0" bIns="1800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CMO</a:t>
            </a:r>
          </a:p>
        </p:txBody>
      </p:sp>
      <p:sp>
        <p:nvSpPr>
          <p:cNvPr id="123" name="Prostokąt 122"/>
          <p:cNvSpPr/>
          <p:nvPr/>
        </p:nvSpPr>
        <p:spPr>
          <a:xfrm>
            <a:off x="3133888" y="4459753"/>
            <a:ext cx="1508439" cy="5306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8" name="Prostokąt 117"/>
          <p:cNvSpPr/>
          <p:nvPr/>
        </p:nvSpPr>
        <p:spPr>
          <a:xfrm>
            <a:off x="8587612" y="4126832"/>
            <a:ext cx="1508439" cy="23602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23" name="Grupa 22"/>
          <p:cNvGrpSpPr/>
          <p:nvPr/>
        </p:nvGrpSpPr>
        <p:grpSpPr>
          <a:xfrm>
            <a:off x="8702698" y="4944954"/>
            <a:ext cx="1534047" cy="851544"/>
            <a:chOff x="7056489" y="3418425"/>
            <a:chExt cx="1534047" cy="851544"/>
          </a:xfrm>
        </p:grpSpPr>
        <p:grpSp>
          <p:nvGrpSpPr>
            <p:cNvPr id="11" name="Grupa 10"/>
            <p:cNvGrpSpPr/>
            <p:nvPr/>
          </p:nvGrpSpPr>
          <p:grpSpPr>
            <a:xfrm>
              <a:off x="7056489" y="3418425"/>
              <a:ext cx="813154" cy="851544"/>
              <a:chOff x="6576368" y="5168484"/>
              <a:chExt cx="813154" cy="851544"/>
            </a:xfrm>
          </p:grpSpPr>
          <p:sp>
            <p:nvSpPr>
              <p:cNvPr id="72" name="pole tekstowe 528"/>
              <p:cNvSpPr txBox="1"/>
              <p:nvPr/>
            </p:nvSpPr>
            <p:spPr>
              <a:xfrm>
                <a:off x="6576368" y="5789196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Legal</a:t>
                </a:r>
              </a:p>
            </p:txBody>
          </p:sp>
          <p:grpSp>
            <p:nvGrpSpPr>
              <p:cNvPr id="89" name="Group 20"/>
              <p:cNvGrpSpPr/>
              <p:nvPr/>
            </p:nvGrpSpPr>
            <p:grpSpPr>
              <a:xfrm>
                <a:off x="6690124" y="5168484"/>
                <a:ext cx="620713" cy="619125"/>
                <a:chOff x="6330950" y="3782274"/>
                <a:chExt cx="620713" cy="619125"/>
              </a:xfrm>
            </p:grpSpPr>
            <p:sp>
              <p:nvSpPr>
                <p:cNvPr id="90" name="Oval 162"/>
                <p:cNvSpPr>
                  <a:spLocks noChangeArrowheads="1"/>
                </p:cNvSpPr>
                <p:nvPr/>
              </p:nvSpPr>
              <p:spPr bwMode="auto">
                <a:xfrm>
                  <a:off x="6330950" y="3782274"/>
                  <a:ext cx="620713" cy="619125"/>
                </a:xfrm>
                <a:prstGeom prst="ellipse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91" name="Freeform 173"/>
                <p:cNvSpPr>
                  <a:spLocks noEditPoints="1"/>
                </p:cNvSpPr>
                <p:nvPr/>
              </p:nvSpPr>
              <p:spPr bwMode="auto">
                <a:xfrm>
                  <a:off x="6434138" y="3877524"/>
                  <a:ext cx="414338" cy="395288"/>
                </a:xfrm>
                <a:custGeom>
                  <a:avLst/>
                  <a:gdLst>
                    <a:gd name="T0" fmla="*/ 187 w 192"/>
                    <a:gd name="T1" fmla="*/ 116 h 184"/>
                    <a:gd name="T2" fmla="*/ 168 w 192"/>
                    <a:gd name="T3" fmla="*/ 54 h 184"/>
                    <a:gd name="T4" fmla="*/ 112 w 192"/>
                    <a:gd name="T5" fmla="*/ 21 h 184"/>
                    <a:gd name="T6" fmla="*/ 96 w 192"/>
                    <a:gd name="T7" fmla="*/ 0 h 184"/>
                    <a:gd name="T8" fmla="*/ 80 w 192"/>
                    <a:gd name="T9" fmla="*/ 21 h 184"/>
                    <a:gd name="T10" fmla="*/ 24 w 192"/>
                    <a:gd name="T11" fmla="*/ 54 h 184"/>
                    <a:gd name="T12" fmla="*/ 5 w 192"/>
                    <a:gd name="T13" fmla="*/ 116 h 184"/>
                    <a:gd name="T14" fmla="*/ 0 w 192"/>
                    <a:gd name="T15" fmla="*/ 120 h 184"/>
                    <a:gd name="T16" fmla="*/ 3 w 192"/>
                    <a:gd name="T17" fmla="*/ 133 h 184"/>
                    <a:gd name="T18" fmla="*/ 69 w 192"/>
                    <a:gd name="T19" fmla="*/ 133 h 184"/>
                    <a:gd name="T20" fmla="*/ 72 w 192"/>
                    <a:gd name="T21" fmla="*/ 120 h 184"/>
                    <a:gd name="T22" fmla="*/ 67 w 192"/>
                    <a:gd name="T23" fmla="*/ 116 h 184"/>
                    <a:gd name="T24" fmla="*/ 72 w 192"/>
                    <a:gd name="T25" fmla="*/ 64 h 184"/>
                    <a:gd name="T26" fmla="*/ 80 w 192"/>
                    <a:gd name="T27" fmla="*/ 78 h 184"/>
                    <a:gd name="T28" fmla="*/ 68 w 192"/>
                    <a:gd name="T29" fmla="*/ 160 h 184"/>
                    <a:gd name="T30" fmla="*/ 48 w 192"/>
                    <a:gd name="T31" fmla="*/ 184 h 184"/>
                    <a:gd name="T32" fmla="*/ 56 w 192"/>
                    <a:gd name="T33" fmla="*/ 180 h 184"/>
                    <a:gd name="T34" fmla="*/ 124 w 192"/>
                    <a:gd name="T35" fmla="*/ 168 h 184"/>
                    <a:gd name="T36" fmla="*/ 136 w 192"/>
                    <a:gd name="T37" fmla="*/ 184 h 184"/>
                    <a:gd name="T38" fmla="*/ 144 w 192"/>
                    <a:gd name="T39" fmla="*/ 180 h 184"/>
                    <a:gd name="T40" fmla="*/ 112 w 192"/>
                    <a:gd name="T41" fmla="*/ 160 h 184"/>
                    <a:gd name="T42" fmla="*/ 113 w 192"/>
                    <a:gd name="T43" fmla="*/ 77 h 184"/>
                    <a:gd name="T44" fmla="*/ 150 w 192"/>
                    <a:gd name="T45" fmla="*/ 64 h 184"/>
                    <a:gd name="T46" fmla="*/ 124 w 192"/>
                    <a:gd name="T47" fmla="*/ 116 h 184"/>
                    <a:gd name="T48" fmla="*/ 120 w 192"/>
                    <a:gd name="T49" fmla="*/ 125 h 184"/>
                    <a:gd name="T50" fmla="*/ 156 w 192"/>
                    <a:gd name="T51" fmla="*/ 148 h 184"/>
                    <a:gd name="T52" fmla="*/ 192 w 192"/>
                    <a:gd name="T53" fmla="*/ 125 h 184"/>
                    <a:gd name="T54" fmla="*/ 188 w 192"/>
                    <a:gd name="T55" fmla="*/ 116 h 184"/>
                    <a:gd name="T56" fmla="*/ 96 w 192"/>
                    <a:gd name="T57" fmla="*/ 8 h 184"/>
                    <a:gd name="T58" fmla="*/ 104 w 192"/>
                    <a:gd name="T59" fmla="*/ 18 h 184"/>
                    <a:gd name="T60" fmla="*/ 92 w 192"/>
                    <a:gd name="T61" fmla="*/ 17 h 184"/>
                    <a:gd name="T62" fmla="*/ 88 w 192"/>
                    <a:gd name="T63" fmla="*/ 16 h 184"/>
                    <a:gd name="T64" fmla="*/ 63 w 192"/>
                    <a:gd name="T65" fmla="*/ 128 h 184"/>
                    <a:gd name="T66" fmla="*/ 9 w 192"/>
                    <a:gd name="T67" fmla="*/ 128 h 184"/>
                    <a:gd name="T68" fmla="*/ 8 w 192"/>
                    <a:gd name="T69" fmla="*/ 124 h 184"/>
                    <a:gd name="T70" fmla="*/ 64 w 192"/>
                    <a:gd name="T71" fmla="*/ 125 h 184"/>
                    <a:gd name="T72" fmla="*/ 14 w 192"/>
                    <a:gd name="T73" fmla="*/ 116 h 184"/>
                    <a:gd name="T74" fmla="*/ 58 w 192"/>
                    <a:gd name="T75" fmla="*/ 116 h 184"/>
                    <a:gd name="T76" fmla="*/ 88 w 192"/>
                    <a:gd name="T77" fmla="*/ 160 h 184"/>
                    <a:gd name="T78" fmla="*/ 96 w 192"/>
                    <a:gd name="T79" fmla="*/ 84 h 184"/>
                    <a:gd name="T80" fmla="*/ 104 w 192"/>
                    <a:gd name="T81" fmla="*/ 160 h 184"/>
                    <a:gd name="T82" fmla="*/ 113 w 192"/>
                    <a:gd name="T83" fmla="*/ 43 h 184"/>
                    <a:gd name="T84" fmla="*/ 112 w 192"/>
                    <a:gd name="T85" fmla="*/ 60 h 184"/>
                    <a:gd name="T86" fmla="*/ 85 w 192"/>
                    <a:gd name="T87" fmla="*/ 71 h 184"/>
                    <a:gd name="T88" fmla="*/ 79 w 192"/>
                    <a:gd name="T89" fmla="*/ 43 h 184"/>
                    <a:gd name="T90" fmla="*/ 36 w 192"/>
                    <a:gd name="T91" fmla="*/ 56 h 184"/>
                    <a:gd name="T92" fmla="*/ 35 w 192"/>
                    <a:gd name="T93" fmla="*/ 48 h 184"/>
                    <a:gd name="T94" fmla="*/ 96 w 192"/>
                    <a:gd name="T95" fmla="*/ 24 h 184"/>
                    <a:gd name="T96" fmla="*/ 157 w 192"/>
                    <a:gd name="T97" fmla="*/ 48 h 184"/>
                    <a:gd name="T98" fmla="*/ 156 w 192"/>
                    <a:gd name="T99" fmla="*/ 56 h 184"/>
                    <a:gd name="T100" fmla="*/ 156 w 192"/>
                    <a:gd name="T101" fmla="*/ 69 h 184"/>
                    <a:gd name="T102" fmla="*/ 134 w 192"/>
                    <a:gd name="T103" fmla="*/ 116 h 184"/>
                    <a:gd name="T104" fmla="*/ 184 w 192"/>
                    <a:gd name="T105" fmla="*/ 125 h 184"/>
                    <a:gd name="T106" fmla="*/ 156 w 192"/>
                    <a:gd name="T107" fmla="*/ 140 h 184"/>
                    <a:gd name="T108" fmla="*/ 128 w 192"/>
                    <a:gd name="T109" fmla="*/ 125 h 184"/>
                    <a:gd name="T110" fmla="*/ 184 w 192"/>
                    <a:gd name="T111" fmla="*/ 124 h 184"/>
                    <a:gd name="T112" fmla="*/ 96 w 192"/>
                    <a:gd name="T113" fmla="*/ 48 h 184"/>
                    <a:gd name="T114" fmla="*/ 96 w 192"/>
                    <a:gd name="T115" fmla="*/ 72 h 184"/>
                    <a:gd name="T116" fmla="*/ 96 w 192"/>
                    <a:gd name="T117" fmla="*/ 48 h 184"/>
                    <a:gd name="T118" fmla="*/ 92 w 192"/>
                    <a:gd name="T119" fmla="*/ 60 h 184"/>
                    <a:gd name="T120" fmla="*/ 100 w 192"/>
                    <a:gd name="T121" fmla="*/ 6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2" h="184">
                      <a:moveTo>
                        <a:pt x="188" y="116"/>
                      </a:moveTo>
                      <a:cubicBezTo>
                        <a:pt x="187" y="116"/>
                        <a:pt x="187" y="116"/>
                        <a:pt x="187" y="116"/>
                      </a:cubicBezTo>
                      <a:cubicBezTo>
                        <a:pt x="162" y="63"/>
                        <a:pt x="162" y="63"/>
                        <a:pt x="162" y="63"/>
                      </a:cubicBezTo>
                      <a:cubicBezTo>
                        <a:pt x="165" y="61"/>
                        <a:pt x="167" y="58"/>
                        <a:pt x="168" y="54"/>
                      </a:cubicBezTo>
                      <a:cubicBezTo>
                        <a:pt x="169" y="49"/>
                        <a:pt x="166" y="43"/>
                        <a:pt x="160" y="41"/>
                      </a:cubicBezTo>
                      <a:cubicBezTo>
                        <a:pt x="112" y="21"/>
                        <a:pt x="112" y="21"/>
                        <a:pt x="112" y="21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2" y="7"/>
                        <a:pt x="105" y="0"/>
                        <a:pt x="96" y="0"/>
                      </a:cubicBezTo>
                      <a:cubicBezTo>
                        <a:pt x="87" y="0"/>
                        <a:pt x="80" y="7"/>
                        <a:pt x="80" y="16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6" y="43"/>
                        <a:pt x="23" y="49"/>
                        <a:pt x="24" y="54"/>
                      </a:cubicBezTo>
                      <a:cubicBezTo>
                        <a:pt x="25" y="58"/>
                        <a:pt x="27" y="61"/>
                        <a:pt x="30" y="63"/>
                      </a:cubicBezTo>
                      <a:cubicBezTo>
                        <a:pt x="5" y="116"/>
                        <a:pt x="5" y="116"/>
                        <a:pt x="5" y="116"/>
                      </a:cubicBezTo>
                      <a:cubicBezTo>
                        <a:pt x="4" y="116"/>
                        <a:pt x="4" y="116"/>
                        <a:pt x="4" y="116"/>
                      </a:cubicBezTo>
                      <a:cubicBezTo>
                        <a:pt x="2" y="116"/>
                        <a:pt x="0" y="118"/>
                        <a:pt x="0" y="120"/>
                      </a:cubicBezTo>
                      <a:cubicBezTo>
                        <a:pt x="0" y="125"/>
                        <a:pt x="0" y="125"/>
                        <a:pt x="0" y="125"/>
                      </a:cubicBezTo>
                      <a:cubicBezTo>
                        <a:pt x="0" y="128"/>
                        <a:pt x="1" y="131"/>
                        <a:pt x="3" y="133"/>
                      </a:cubicBezTo>
                      <a:cubicBezTo>
                        <a:pt x="10" y="142"/>
                        <a:pt x="23" y="148"/>
                        <a:pt x="36" y="148"/>
                      </a:cubicBezTo>
                      <a:cubicBezTo>
                        <a:pt x="49" y="148"/>
                        <a:pt x="62" y="142"/>
                        <a:pt x="69" y="133"/>
                      </a:cubicBezTo>
                      <a:cubicBezTo>
                        <a:pt x="71" y="131"/>
                        <a:pt x="72" y="128"/>
                        <a:pt x="72" y="125"/>
                      </a:cubicBezTo>
                      <a:cubicBezTo>
                        <a:pt x="72" y="120"/>
                        <a:pt x="72" y="120"/>
                        <a:pt x="72" y="120"/>
                      </a:cubicBezTo>
                      <a:cubicBezTo>
                        <a:pt x="72" y="118"/>
                        <a:pt x="70" y="116"/>
                        <a:pt x="68" y="116"/>
                      </a:cubicBezTo>
                      <a:cubicBezTo>
                        <a:pt x="67" y="116"/>
                        <a:pt x="67" y="116"/>
                        <a:pt x="67" y="116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3" y="69"/>
                        <a:pt x="75" y="73"/>
                        <a:pt x="79" y="77"/>
                      </a:cubicBezTo>
                      <a:cubicBezTo>
                        <a:pt x="79" y="77"/>
                        <a:pt x="80" y="78"/>
                        <a:pt x="80" y="78"/>
                      </a:cubicBez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68" y="160"/>
                        <a:pt x="68" y="160"/>
                        <a:pt x="68" y="160"/>
                      </a:cubicBezTo>
                      <a:cubicBezTo>
                        <a:pt x="57" y="160"/>
                        <a:pt x="48" y="169"/>
                        <a:pt x="48" y="180"/>
                      </a:cubicBezTo>
                      <a:cubicBezTo>
                        <a:pt x="48" y="184"/>
                        <a:pt x="48" y="184"/>
                        <a:pt x="48" y="184"/>
                      </a:cubicBezTo>
                      <a:cubicBezTo>
                        <a:pt x="56" y="184"/>
                        <a:pt x="56" y="184"/>
                        <a:pt x="56" y="184"/>
                      </a:cubicBezTo>
                      <a:cubicBezTo>
                        <a:pt x="56" y="180"/>
                        <a:pt x="56" y="180"/>
                        <a:pt x="56" y="180"/>
                      </a:cubicBezTo>
                      <a:cubicBezTo>
                        <a:pt x="56" y="173"/>
                        <a:pt x="61" y="168"/>
                        <a:pt x="68" y="168"/>
                      </a:cubicBezTo>
                      <a:cubicBezTo>
                        <a:pt x="124" y="168"/>
                        <a:pt x="124" y="168"/>
                        <a:pt x="124" y="168"/>
                      </a:cubicBezTo>
                      <a:cubicBezTo>
                        <a:pt x="131" y="168"/>
                        <a:pt x="136" y="173"/>
                        <a:pt x="136" y="180"/>
                      </a:cubicBezTo>
                      <a:cubicBezTo>
                        <a:pt x="136" y="184"/>
                        <a:pt x="136" y="184"/>
                        <a:pt x="136" y="184"/>
                      </a:cubicBezTo>
                      <a:cubicBezTo>
                        <a:pt x="144" y="184"/>
                        <a:pt x="144" y="184"/>
                        <a:pt x="144" y="184"/>
                      </a:cubicBezTo>
                      <a:cubicBezTo>
                        <a:pt x="144" y="180"/>
                        <a:pt x="144" y="180"/>
                        <a:pt x="144" y="180"/>
                      </a:cubicBezTo>
                      <a:cubicBezTo>
                        <a:pt x="144" y="169"/>
                        <a:pt x="135" y="160"/>
                        <a:pt x="124" y="160"/>
                      </a:cubicBezTo>
                      <a:cubicBezTo>
                        <a:pt x="112" y="160"/>
                        <a:pt x="112" y="160"/>
                        <a:pt x="112" y="160"/>
                      </a:cubicBezTo>
                      <a:cubicBezTo>
                        <a:pt x="112" y="78"/>
                        <a:pt x="112" y="78"/>
                        <a:pt x="112" y="78"/>
                      </a:cubicBezTo>
                      <a:cubicBezTo>
                        <a:pt x="112" y="78"/>
                        <a:pt x="113" y="77"/>
                        <a:pt x="113" y="77"/>
                      </a:cubicBezTo>
                      <a:cubicBezTo>
                        <a:pt x="117" y="73"/>
                        <a:pt x="119" y="69"/>
                        <a:pt x="120" y="64"/>
                      </a:cubicBezTo>
                      <a:cubicBezTo>
                        <a:pt x="150" y="64"/>
                        <a:pt x="150" y="64"/>
                        <a:pt x="150" y="64"/>
                      </a:cubicBezTo>
                      <a:cubicBezTo>
                        <a:pt x="125" y="116"/>
                        <a:pt x="125" y="116"/>
                        <a:pt x="125" y="116"/>
                      </a:cubicBezTo>
                      <a:cubicBezTo>
                        <a:pt x="124" y="116"/>
                        <a:pt x="124" y="116"/>
                        <a:pt x="124" y="116"/>
                      </a:cubicBezTo>
                      <a:cubicBezTo>
                        <a:pt x="122" y="116"/>
                        <a:pt x="120" y="118"/>
                        <a:pt x="120" y="120"/>
                      </a:cubicBezTo>
                      <a:cubicBezTo>
                        <a:pt x="120" y="125"/>
                        <a:pt x="120" y="125"/>
                        <a:pt x="120" y="125"/>
                      </a:cubicBezTo>
                      <a:cubicBezTo>
                        <a:pt x="120" y="128"/>
                        <a:pt x="121" y="131"/>
                        <a:pt x="123" y="133"/>
                      </a:cubicBezTo>
                      <a:cubicBezTo>
                        <a:pt x="130" y="142"/>
                        <a:pt x="143" y="148"/>
                        <a:pt x="156" y="148"/>
                      </a:cubicBezTo>
                      <a:cubicBezTo>
                        <a:pt x="169" y="148"/>
                        <a:pt x="182" y="142"/>
                        <a:pt x="189" y="133"/>
                      </a:cubicBezTo>
                      <a:cubicBezTo>
                        <a:pt x="191" y="131"/>
                        <a:pt x="192" y="128"/>
                        <a:pt x="192" y="125"/>
                      </a:cubicBezTo>
                      <a:cubicBezTo>
                        <a:pt x="192" y="120"/>
                        <a:pt x="192" y="120"/>
                        <a:pt x="192" y="120"/>
                      </a:cubicBezTo>
                      <a:cubicBezTo>
                        <a:pt x="192" y="118"/>
                        <a:pt x="190" y="116"/>
                        <a:pt x="188" y="116"/>
                      </a:cubicBezTo>
                      <a:close/>
                      <a:moveTo>
                        <a:pt x="88" y="16"/>
                      </a:moveTo>
                      <a:cubicBezTo>
                        <a:pt x="88" y="12"/>
                        <a:pt x="92" y="8"/>
                        <a:pt x="96" y="8"/>
                      </a:cubicBezTo>
                      <a:cubicBezTo>
                        <a:pt x="100" y="8"/>
                        <a:pt x="104" y="12"/>
                        <a:pt x="104" y="16"/>
                      </a:cubicBezTo>
                      <a:cubicBezTo>
                        <a:pt x="104" y="18"/>
                        <a:pt x="104" y="18"/>
                        <a:pt x="104" y="18"/>
                      </a:cubicBezTo>
                      <a:cubicBezTo>
                        <a:pt x="100" y="17"/>
                        <a:pt x="100" y="17"/>
                        <a:pt x="100" y="17"/>
                      </a:cubicBezTo>
                      <a:cubicBezTo>
                        <a:pt x="98" y="16"/>
                        <a:pt x="94" y="16"/>
                        <a:pt x="92" y="17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lnTo>
                        <a:pt x="88" y="16"/>
                      </a:lnTo>
                      <a:close/>
                      <a:moveTo>
                        <a:pt x="64" y="125"/>
                      </a:moveTo>
                      <a:cubicBezTo>
                        <a:pt x="64" y="126"/>
                        <a:pt x="64" y="127"/>
                        <a:pt x="63" y="128"/>
                      </a:cubicBezTo>
                      <a:cubicBezTo>
                        <a:pt x="57" y="136"/>
                        <a:pt x="47" y="140"/>
                        <a:pt x="36" y="140"/>
                      </a:cubicBezTo>
                      <a:cubicBezTo>
                        <a:pt x="25" y="140"/>
                        <a:pt x="15" y="136"/>
                        <a:pt x="9" y="128"/>
                      </a:cubicBezTo>
                      <a:cubicBezTo>
                        <a:pt x="8" y="127"/>
                        <a:pt x="8" y="126"/>
                        <a:pt x="8" y="125"/>
                      </a:cubicBezTo>
                      <a:cubicBezTo>
                        <a:pt x="8" y="124"/>
                        <a:pt x="8" y="124"/>
                        <a:pt x="8" y="124"/>
                      </a:cubicBezTo>
                      <a:cubicBezTo>
                        <a:pt x="64" y="124"/>
                        <a:pt x="64" y="124"/>
                        <a:pt x="64" y="124"/>
                      </a:cubicBezTo>
                      <a:lnTo>
                        <a:pt x="64" y="125"/>
                      </a:lnTo>
                      <a:close/>
                      <a:moveTo>
                        <a:pt x="58" y="116"/>
                      </a:moveTo>
                      <a:cubicBezTo>
                        <a:pt x="14" y="116"/>
                        <a:pt x="14" y="116"/>
                        <a:pt x="14" y="116"/>
                      </a:cubicBezTo>
                      <a:cubicBezTo>
                        <a:pt x="36" y="69"/>
                        <a:pt x="36" y="69"/>
                        <a:pt x="36" y="69"/>
                      </a:cubicBezTo>
                      <a:lnTo>
                        <a:pt x="58" y="116"/>
                      </a:lnTo>
                      <a:close/>
                      <a:moveTo>
                        <a:pt x="104" y="160"/>
                      </a:moveTo>
                      <a:cubicBezTo>
                        <a:pt x="88" y="160"/>
                        <a:pt x="88" y="160"/>
                        <a:pt x="88" y="160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1" y="84"/>
                        <a:pt x="93" y="84"/>
                        <a:pt x="96" y="84"/>
                      </a:cubicBezTo>
                      <a:cubicBezTo>
                        <a:pt x="99" y="84"/>
                        <a:pt x="101" y="84"/>
                        <a:pt x="104" y="83"/>
                      </a:cubicBezTo>
                      <a:lnTo>
                        <a:pt x="104" y="160"/>
                      </a:lnTo>
                      <a:close/>
                      <a:moveTo>
                        <a:pt x="120" y="56"/>
                      </a:moveTo>
                      <a:cubicBezTo>
                        <a:pt x="119" y="51"/>
                        <a:pt x="117" y="47"/>
                        <a:pt x="113" y="43"/>
                      </a:cubicBezTo>
                      <a:cubicBezTo>
                        <a:pt x="107" y="49"/>
                        <a:pt x="107" y="49"/>
                        <a:pt x="107" y="49"/>
                      </a:cubicBezTo>
                      <a:cubicBezTo>
                        <a:pt x="110" y="52"/>
                        <a:pt x="112" y="56"/>
                        <a:pt x="112" y="60"/>
                      </a:cubicBezTo>
                      <a:cubicBezTo>
                        <a:pt x="112" y="64"/>
                        <a:pt x="110" y="68"/>
                        <a:pt x="107" y="71"/>
                      </a:cubicBezTo>
                      <a:cubicBezTo>
                        <a:pt x="101" y="77"/>
                        <a:pt x="91" y="77"/>
                        <a:pt x="85" y="71"/>
                      </a:cubicBezTo>
                      <a:cubicBezTo>
                        <a:pt x="78" y="65"/>
                        <a:pt x="78" y="55"/>
                        <a:pt x="85" y="49"/>
                      </a:cubicBezTo>
                      <a:cubicBezTo>
                        <a:pt x="79" y="43"/>
                        <a:pt x="79" y="43"/>
                        <a:pt x="79" y="43"/>
                      </a:cubicBezTo>
                      <a:cubicBezTo>
                        <a:pt x="75" y="47"/>
                        <a:pt x="73" y="51"/>
                        <a:pt x="72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4" y="56"/>
                        <a:pt x="32" y="55"/>
                        <a:pt x="32" y="53"/>
                      </a:cubicBezTo>
                      <a:cubicBezTo>
                        <a:pt x="32" y="51"/>
                        <a:pt x="33" y="49"/>
                        <a:pt x="35" y="48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6" y="24"/>
                      </a:cubicBezTo>
                      <a:cubicBezTo>
                        <a:pt x="97" y="24"/>
                        <a:pt x="97" y="24"/>
                        <a:pt x="97" y="24"/>
                      </a:cubicBezTo>
                      <a:cubicBezTo>
                        <a:pt x="157" y="48"/>
                        <a:pt x="157" y="48"/>
                        <a:pt x="157" y="48"/>
                      </a:cubicBezTo>
                      <a:cubicBezTo>
                        <a:pt x="159" y="49"/>
                        <a:pt x="160" y="51"/>
                        <a:pt x="160" y="53"/>
                      </a:cubicBezTo>
                      <a:cubicBezTo>
                        <a:pt x="160" y="55"/>
                        <a:pt x="158" y="56"/>
                        <a:pt x="156" y="56"/>
                      </a:cubicBezTo>
                      <a:lnTo>
                        <a:pt x="120" y="56"/>
                      </a:lnTo>
                      <a:close/>
                      <a:moveTo>
                        <a:pt x="156" y="69"/>
                      </a:moveTo>
                      <a:cubicBezTo>
                        <a:pt x="178" y="116"/>
                        <a:pt x="178" y="116"/>
                        <a:pt x="178" y="116"/>
                      </a:cubicBezTo>
                      <a:cubicBezTo>
                        <a:pt x="134" y="116"/>
                        <a:pt x="134" y="116"/>
                        <a:pt x="134" y="116"/>
                      </a:cubicBezTo>
                      <a:lnTo>
                        <a:pt x="156" y="69"/>
                      </a:lnTo>
                      <a:close/>
                      <a:moveTo>
                        <a:pt x="184" y="125"/>
                      </a:moveTo>
                      <a:cubicBezTo>
                        <a:pt x="184" y="126"/>
                        <a:pt x="184" y="127"/>
                        <a:pt x="183" y="128"/>
                      </a:cubicBezTo>
                      <a:cubicBezTo>
                        <a:pt x="177" y="136"/>
                        <a:pt x="167" y="140"/>
                        <a:pt x="156" y="140"/>
                      </a:cubicBezTo>
                      <a:cubicBezTo>
                        <a:pt x="145" y="140"/>
                        <a:pt x="135" y="136"/>
                        <a:pt x="129" y="128"/>
                      </a:cubicBezTo>
                      <a:cubicBezTo>
                        <a:pt x="128" y="127"/>
                        <a:pt x="128" y="126"/>
                        <a:pt x="128" y="125"/>
                      </a:cubicBezTo>
                      <a:cubicBezTo>
                        <a:pt x="128" y="124"/>
                        <a:pt x="128" y="124"/>
                        <a:pt x="128" y="124"/>
                      </a:cubicBezTo>
                      <a:cubicBezTo>
                        <a:pt x="184" y="124"/>
                        <a:pt x="184" y="124"/>
                        <a:pt x="184" y="124"/>
                      </a:cubicBezTo>
                      <a:lnTo>
                        <a:pt x="184" y="125"/>
                      </a:lnTo>
                      <a:close/>
                      <a:moveTo>
                        <a:pt x="96" y="48"/>
                      </a:moveTo>
                      <a:cubicBezTo>
                        <a:pt x="89" y="48"/>
                        <a:pt x="84" y="53"/>
                        <a:pt x="84" y="60"/>
                      </a:cubicBezTo>
                      <a:cubicBezTo>
                        <a:pt x="84" y="67"/>
                        <a:pt x="89" y="72"/>
                        <a:pt x="96" y="72"/>
                      </a:cubicBezTo>
                      <a:cubicBezTo>
                        <a:pt x="103" y="72"/>
                        <a:pt x="108" y="67"/>
                        <a:pt x="108" y="60"/>
                      </a:cubicBezTo>
                      <a:cubicBezTo>
                        <a:pt x="108" y="53"/>
                        <a:pt x="103" y="48"/>
                        <a:pt x="96" y="48"/>
                      </a:cubicBezTo>
                      <a:close/>
                      <a:moveTo>
                        <a:pt x="96" y="64"/>
                      </a:moveTo>
                      <a:cubicBezTo>
                        <a:pt x="94" y="64"/>
                        <a:pt x="92" y="62"/>
                        <a:pt x="92" y="60"/>
                      </a:cubicBezTo>
                      <a:cubicBezTo>
                        <a:pt x="92" y="58"/>
                        <a:pt x="94" y="56"/>
                        <a:pt x="96" y="56"/>
                      </a:cubicBezTo>
                      <a:cubicBezTo>
                        <a:pt x="98" y="56"/>
                        <a:pt x="100" y="58"/>
                        <a:pt x="100" y="60"/>
                      </a:cubicBezTo>
                      <a:cubicBezTo>
                        <a:pt x="100" y="62"/>
                        <a:pt x="98" y="64"/>
                        <a:pt x="96" y="6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  <p:grpSp>
          <p:nvGrpSpPr>
            <p:cNvPr id="10" name="Grupa 9"/>
            <p:cNvGrpSpPr/>
            <p:nvPr/>
          </p:nvGrpSpPr>
          <p:grpSpPr>
            <a:xfrm>
              <a:off x="7777382" y="3418425"/>
              <a:ext cx="813154" cy="851544"/>
              <a:chOff x="5755134" y="5168484"/>
              <a:chExt cx="813154" cy="851544"/>
            </a:xfrm>
          </p:grpSpPr>
          <p:sp>
            <p:nvSpPr>
              <p:cNvPr id="71" name="pole tekstowe 528"/>
              <p:cNvSpPr txBox="1"/>
              <p:nvPr/>
            </p:nvSpPr>
            <p:spPr>
              <a:xfrm>
                <a:off x="5755134" y="5789196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Compliance</a:t>
                </a:r>
              </a:p>
            </p:txBody>
          </p:sp>
          <p:grpSp>
            <p:nvGrpSpPr>
              <p:cNvPr id="98" name="Group 17"/>
              <p:cNvGrpSpPr/>
              <p:nvPr/>
            </p:nvGrpSpPr>
            <p:grpSpPr>
              <a:xfrm>
                <a:off x="5861449" y="5168484"/>
                <a:ext cx="620713" cy="619125"/>
                <a:chOff x="5502275" y="3782274"/>
                <a:chExt cx="620713" cy="619125"/>
              </a:xfrm>
            </p:grpSpPr>
            <p:sp>
              <p:nvSpPr>
                <p:cNvPr id="99" name="Oval 160"/>
                <p:cNvSpPr>
                  <a:spLocks noChangeArrowheads="1"/>
                </p:cNvSpPr>
                <p:nvPr/>
              </p:nvSpPr>
              <p:spPr bwMode="auto">
                <a:xfrm>
                  <a:off x="5502275" y="3782274"/>
                  <a:ext cx="620713" cy="619125"/>
                </a:xfrm>
                <a:prstGeom prst="ellipse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00" name="Freeform 177"/>
                <p:cNvSpPr>
                  <a:spLocks noEditPoints="1"/>
                </p:cNvSpPr>
                <p:nvPr/>
              </p:nvSpPr>
              <p:spPr bwMode="auto">
                <a:xfrm>
                  <a:off x="5649913" y="3928324"/>
                  <a:ext cx="336550" cy="361950"/>
                </a:xfrm>
                <a:custGeom>
                  <a:avLst/>
                  <a:gdLst>
                    <a:gd name="T0" fmla="*/ 48 w 156"/>
                    <a:gd name="T1" fmla="*/ 104 h 168"/>
                    <a:gd name="T2" fmla="*/ 149 w 156"/>
                    <a:gd name="T3" fmla="*/ 57 h 168"/>
                    <a:gd name="T4" fmla="*/ 145 w 156"/>
                    <a:gd name="T5" fmla="*/ 35 h 168"/>
                    <a:gd name="T6" fmla="*/ 125 w 156"/>
                    <a:gd name="T7" fmla="*/ 24 h 168"/>
                    <a:gd name="T8" fmla="*/ 104 w 156"/>
                    <a:gd name="T9" fmla="*/ 18 h 168"/>
                    <a:gd name="T10" fmla="*/ 28 w 156"/>
                    <a:gd name="T11" fmla="*/ 0 h 168"/>
                    <a:gd name="T12" fmla="*/ 26 w 156"/>
                    <a:gd name="T13" fmla="*/ 0 h 168"/>
                    <a:gd name="T14" fmla="*/ 0 w 156"/>
                    <a:gd name="T15" fmla="*/ 26 h 168"/>
                    <a:gd name="T16" fmla="*/ 0 w 156"/>
                    <a:gd name="T17" fmla="*/ 28 h 168"/>
                    <a:gd name="T18" fmla="*/ 72 w 156"/>
                    <a:gd name="T19" fmla="*/ 136 h 168"/>
                    <a:gd name="T20" fmla="*/ 79 w 156"/>
                    <a:gd name="T21" fmla="*/ 167 h 168"/>
                    <a:gd name="T22" fmla="*/ 124 w 156"/>
                    <a:gd name="T23" fmla="*/ 168 h 168"/>
                    <a:gd name="T24" fmla="*/ 128 w 156"/>
                    <a:gd name="T25" fmla="*/ 107 h 168"/>
                    <a:gd name="T26" fmla="*/ 145 w 156"/>
                    <a:gd name="T27" fmla="*/ 101 h 168"/>
                    <a:gd name="T28" fmla="*/ 149 w 156"/>
                    <a:gd name="T29" fmla="*/ 79 h 168"/>
                    <a:gd name="T30" fmla="*/ 24 w 156"/>
                    <a:gd name="T31" fmla="*/ 14 h 168"/>
                    <a:gd name="T32" fmla="*/ 24 w 156"/>
                    <a:gd name="T33" fmla="*/ 14 h 168"/>
                    <a:gd name="T34" fmla="*/ 8 w 156"/>
                    <a:gd name="T35" fmla="*/ 124 h 168"/>
                    <a:gd name="T36" fmla="*/ 32 w 156"/>
                    <a:gd name="T37" fmla="*/ 28 h 168"/>
                    <a:gd name="T38" fmla="*/ 96 w 156"/>
                    <a:gd name="T39" fmla="*/ 12 h 168"/>
                    <a:gd name="T40" fmla="*/ 83 w 156"/>
                    <a:gd name="T41" fmla="*/ 15 h 168"/>
                    <a:gd name="T42" fmla="*/ 66 w 156"/>
                    <a:gd name="T43" fmla="*/ 30 h 168"/>
                    <a:gd name="T44" fmla="*/ 24 w 156"/>
                    <a:gd name="T45" fmla="*/ 40 h 168"/>
                    <a:gd name="T46" fmla="*/ 54 w 156"/>
                    <a:gd name="T47" fmla="*/ 53 h 168"/>
                    <a:gd name="T48" fmla="*/ 24 w 156"/>
                    <a:gd name="T49" fmla="*/ 64 h 168"/>
                    <a:gd name="T50" fmla="*/ 45 w 156"/>
                    <a:gd name="T51" fmla="*/ 72 h 168"/>
                    <a:gd name="T52" fmla="*/ 52 w 156"/>
                    <a:gd name="T53" fmla="*/ 80 h 168"/>
                    <a:gd name="T54" fmla="*/ 24 w 156"/>
                    <a:gd name="T55" fmla="*/ 88 h 168"/>
                    <a:gd name="T56" fmla="*/ 55 w 156"/>
                    <a:gd name="T57" fmla="*/ 101 h 168"/>
                    <a:gd name="T58" fmla="*/ 72 w 156"/>
                    <a:gd name="T59" fmla="*/ 107 h 168"/>
                    <a:gd name="T60" fmla="*/ 103 w 156"/>
                    <a:gd name="T61" fmla="*/ 137 h 168"/>
                    <a:gd name="T62" fmla="*/ 80 w 156"/>
                    <a:gd name="T63" fmla="*/ 154 h 168"/>
                    <a:gd name="T64" fmla="*/ 94 w 156"/>
                    <a:gd name="T65" fmla="*/ 118 h 168"/>
                    <a:gd name="T66" fmla="*/ 115 w 156"/>
                    <a:gd name="T67" fmla="*/ 122 h 168"/>
                    <a:gd name="T68" fmla="*/ 120 w 156"/>
                    <a:gd name="T69" fmla="*/ 154 h 168"/>
                    <a:gd name="T70" fmla="*/ 138 w 156"/>
                    <a:gd name="T71" fmla="*/ 90 h 168"/>
                    <a:gd name="T72" fmla="*/ 124 w 156"/>
                    <a:gd name="T73" fmla="*/ 100 h 168"/>
                    <a:gd name="T74" fmla="*/ 109 w 156"/>
                    <a:gd name="T75" fmla="*/ 111 h 168"/>
                    <a:gd name="T76" fmla="*/ 85 w 156"/>
                    <a:gd name="T77" fmla="*/ 114 h 168"/>
                    <a:gd name="T78" fmla="*/ 67 w 156"/>
                    <a:gd name="T79" fmla="*/ 98 h 168"/>
                    <a:gd name="T80" fmla="*/ 62 w 156"/>
                    <a:gd name="T81" fmla="*/ 80 h 168"/>
                    <a:gd name="T82" fmla="*/ 56 w 156"/>
                    <a:gd name="T83" fmla="*/ 63 h 168"/>
                    <a:gd name="T84" fmla="*/ 61 w 156"/>
                    <a:gd name="T85" fmla="*/ 40 h 168"/>
                    <a:gd name="T86" fmla="*/ 82 w 156"/>
                    <a:gd name="T87" fmla="*/ 28 h 168"/>
                    <a:gd name="T88" fmla="*/ 100 w 156"/>
                    <a:gd name="T89" fmla="*/ 28 h 168"/>
                    <a:gd name="T90" fmla="*/ 118 w 156"/>
                    <a:gd name="T91" fmla="*/ 28 h 168"/>
                    <a:gd name="T92" fmla="*/ 139 w 156"/>
                    <a:gd name="T93" fmla="*/ 40 h 168"/>
                    <a:gd name="T94" fmla="*/ 144 w 156"/>
                    <a:gd name="T95" fmla="*/ 63 h 168"/>
                    <a:gd name="T96" fmla="*/ 96 w 156"/>
                    <a:gd name="T97" fmla="*/ 76 h 168"/>
                    <a:gd name="T98" fmla="*/ 93 w 156"/>
                    <a:gd name="T99" fmla="*/ 85 h 168"/>
                    <a:gd name="T100" fmla="*/ 127 w 156"/>
                    <a:gd name="T101" fmla="*/ 59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" h="168">
                      <a:moveTo>
                        <a:pt x="24" y="112"/>
                      </a:moveTo>
                      <a:cubicBezTo>
                        <a:pt x="48" y="112"/>
                        <a:pt x="48" y="112"/>
                        <a:pt x="48" y="112"/>
                      </a:cubicBezTo>
                      <a:cubicBezTo>
                        <a:pt x="48" y="104"/>
                        <a:pt x="48" y="104"/>
                        <a:pt x="48" y="104"/>
                      </a:cubicBezTo>
                      <a:cubicBezTo>
                        <a:pt x="24" y="104"/>
                        <a:pt x="24" y="104"/>
                        <a:pt x="24" y="104"/>
                      </a:cubicBezTo>
                      <a:lnTo>
                        <a:pt x="24" y="112"/>
                      </a:lnTo>
                      <a:close/>
                      <a:moveTo>
                        <a:pt x="149" y="57"/>
                      </a:moveTo>
                      <a:cubicBezTo>
                        <a:pt x="148" y="56"/>
                        <a:pt x="146" y="54"/>
                        <a:pt x="146" y="53"/>
                      </a:cubicBezTo>
                      <a:cubicBezTo>
                        <a:pt x="145" y="52"/>
                        <a:pt x="146" y="49"/>
                        <a:pt x="146" y="47"/>
                      </a:cubicBezTo>
                      <a:cubicBezTo>
                        <a:pt x="147" y="43"/>
                        <a:pt x="148" y="39"/>
                        <a:pt x="145" y="35"/>
                      </a:cubicBezTo>
                      <a:cubicBezTo>
                        <a:pt x="143" y="31"/>
                        <a:pt x="138" y="31"/>
                        <a:pt x="134" y="30"/>
                      </a:cubicBezTo>
                      <a:cubicBezTo>
                        <a:pt x="132" y="30"/>
                        <a:pt x="129" y="30"/>
                        <a:pt x="128" y="29"/>
                      </a:cubicBezTo>
                      <a:cubicBezTo>
                        <a:pt x="127" y="28"/>
                        <a:pt x="126" y="26"/>
                        <a:pt x="125" y="24"/>
                      </a:cubicBezTo>
                      <a:cubicBezTo>
                        <a:pt x="124" y="20"/>
                        <a:pt x="122" y="16"/>
                        <a:pt x="117" y="15"/>
                      </a:cubicBezTo>
                      <a:cubicBezTo>
                        <a:pt x="113" y="13"/>
                        <a:pt x="109" y="16"/>
                        <a:pt x="106" y="18"/>
                      </a:cubicBezTo>
                      <a:cubicBezTo>
                        <a:pt x="105" y="18"/>
                        <a:pt x="105" y="18"/>
                        <a:pt x="104" y="18"/>
                      </a:cubicBezTo>
                      <a:cubicBezTo>
                        <a:pt x="104" y="12"/>
                        <a:pt x="104" y="12"/>
                        <a:pt x="104" y="12"/>
                      </a:cubicBezTo>
                      <a:cubicBezTo>
                        <a:pt x="104" y="5"/>
                        <a:pt x="99" y="0"/>
                        <a:pt x="92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4"/>
                        <a:pt x="0" y="124"/>
                        <a:pt x="0" y="124"/>
                      </a:cubicBezTo>
                      <a:cubicBezTo>
                        <a:pt x="0" y="131"/>
                        <a:pt x="5" y="136"/>
                        <a:pt x="12" y="136"/>
                      </a:cubicBezTo>
                      <a:cubicBezTo>
                        <a:pt x="72" y="136"/>
                        <a:pt x="72" y="136"/>
                        <a:pt x="72" y="136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2" y="166"/>
                        <a:pt x="73" y="167"/>
                        <a:pt x="74" y="168"/>
                      </a:cubicBezTo>
                      <a:cubicBezTo>
                        <a:pt x="76" y="168"/>
                        <a:pt x="78" y="168"/>
                        <a:pt x="79" y="167"/>
                      </a:cubicBezTo>
                      <a:cubicBezTo>
                        <a:pt x="100" y="146"/>
                        <a:pt x="100" y="146"/>
                        <a:pt x="100" y="146"/>
                      </a:cubicBezTo>
                      <a:cubicBezTo>
                        <a:pt x="121" y="167"/>
                        <a:pt x="121" y="167"/>
                        <a:pt x="121" y="167"/>
                      </a:cubicBezTo>
                      <a:cubicBezTo>
                        <a:pt x="122" y="168"/>
                        <a:pt x="123" y="168"/>
                        <a:pt x="124" y="168"/>
                      </a:cubicBezTo>
                      <a:cubicBezTo>
                        <a:pt x="125" y="168"/>
                        <a:pt x="125" y="168"/>
                        <a:pt x="126" y="168"/>
                      </a:cubicBezTo>
                      <a:cubicBezTo>
                        <a:pt x="127" y="167"/>
                        <a:pt x="128" y="166"/>
                        <a:pt x="128" y="164"/>
                      </a:cubicBezTo>
                      <a:cubicBezTo>
                        <a:pt x="128" y="107"/>
                        <a:pt x="128" y="107"/>
                        <a:pt x="128" y="107"/>
                      </a:cubicBezTo>
                      <a:cubicBezTo>
                        <a:pt x="128" y="107"/>
                        <a:pt x="128" y="107"/>
                        <a:pt x="128" y="107"/>
                      </a:cubicBezTo>
                      <a:cubicBezTo>
                        <a:pt x="129" y="106"/>
                        <a:pt x="132" y="106"/>
                        <a:pt x="134" y="106"/>
                      </a:cubicBezTo>
                      <a:cubicBezTo>
                        <a:pt x="138" y="105"/>
                        <a:pt x="143" y="105"/>
                        <a:pt x="145" y="101"/>
                      </a:cubicBezTo>
                      <a:cubicBezTo>
                        <a:pt x="148" y="97"/>
                        <a:pt x="147" y="93"/>
                        <a:pt x="146" y="89"/>
                      </a:cubicBezTo>
                      <a:cubicBezTo>
                        <a:pt x="146" y="87"/>
                        <a:pt x="145" y="84"/>
                        <a:pt x="146" y="83"/>
                      </a:cubicBezTo>
                      <a:cubicBezTo>
                        <a:pt x="146" y="82"/>
                        <a:pt x="148" y="80"/>
                        <a:pt x="149" y="79"/>
                      </a:cubicBezTo>
                      <a:cubicBezTo>
                        <a:pt x="152" y="76"/>
                        <a:pt x="156" y="73"/>
                        <a:pt x="156" y="68"/>
                      </a:cubicBezTo>
                      <a:cubicBezTo>
                        <a:pt x="156" y="63"/>
                        <a:pt x="152" y="60"/>
                        <a:pt x="149" y="57"/>
                      </a:cubicBezTo>
                      <a:close/>
                      <a:moveTo>
                        <a:pt x="24" y="1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lnTo>
                        <a:pt x="24" y="14"/>
                      </a:lnTo>
                      <a:close/>
                      <a:moveTo>
                        <a:pt x="72" y="128"/>
                      </a:move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10" y="128"/>
                        <a:pt x="8" y="126"/>
                        <a:pt x="8" y="124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2"/>
                        <a:pt x="32" y="30"/>
                        <a:pt x="32" y="2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4" y="8"/>
                        <a:pt x="96" y="10"/>
                        <a:pt x="96" y="12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5" y="18"/>
                        <a:pt x="94" y="18"/>
                      </a:cubicBezTo>
                      <a:cubicBezTo>
                        <a:pt x="91" y="16"/>
                        <a:pt x="87" y="13"/>
                        <a:pt x="83" y="15"/>
                      </a:cubicBezTo>
                      <a:cubicBezTo>
                        <a:pt x="78" y="16"/>
                        <a:pt x="76" y="20"/>
                        <a:pt x="75" y="24"/>
                      </a:cubicBezTo>
                      <a:cubicBezTo>
                        <a:pt x="74" y="26"/>
                        <a:pt x="73" y="28"/>
                        <a:pt x="72" y="29"/>
                      </a:cubicBezTo>
                      <a:cubicBezTo>
                        <a:pt x="71" y="30"/>
                        <a:pt x="68" y="30"/>
                        <a:pt x="66" y="30"/>
                      </a:cubicBezTo>
                      <a:cubicBezTo>
                        <a:pt x="62" y="31"/>
                        <a:pt x="57" y="31"/>
                        <a:pt x="55" y="35"/>
                      </a:cubicBezTo>
                      <a:cubicBezTo>
                        <a:pt x="54" y="37"/>
                        <a:pt x="53" y="38"/>
                        <a:pt x="53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50"/>
                        <a:pt x="55" y="52"/>
                        <a:pt x="54" y="53"/>
                      </a:cubicBezTo>
                      <a:cubicBezTo>
                        <a:pt x="54" y="54"/>
                        <a:pt x="53" y="55"/>
                        <a:pt x="52" y="56"/>
                      </a:cubicBezTo>
                      <a:cubicBezTo>
                        <a:pt x="24" y="56"/>
                        <a:pt x="24" y="56"/>
                        <a:pt x="24" y="56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4" y="65"/>
                        <a:pt x="44" y="67"/>
                        <a:pt x="44" y="68"/>
                      </a:cubicBezTo>
                      <a:cubicBezTo>
                        <a:pt x="44" y="69"/>
                        <a:pt x="44" y="71"/>
                        <a:pt x="45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3" y="81"/>
                        <a:pt x="54" y="82"/>
                        <a:pt x="54" y="83"/>
                      </a:cubicBezTo>
                      <a:cubicBezTo>
                        <a:pt x="55" y="84"/>
                        <a:pt x="54" y="86"/>
                        <a:pt x="54" y="88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53" y="96"/>
                        <a:pt x="53" y="96"/>
                        <a:pt x="53" y="96"/>
                      </a:cubicBezTo>
                      <a:cubicBezTo>
                        <a:pt x="53" y="98"/>
                        <a:pt x="54" y="99"/>
                        <a:pt x="55" y="101"/>
                      </a:cubicBezTo>
                      <a:cubicBezTo>
                        <a:pt x="57" y="105"/>
                        <a:pt x="62" y="105"/>
                        <a:pt x="66" y="106"/>
                      </a:cubicBezTo>
                      <a:cubicBezTo>
                        <a:pt x="68" y="106"/>
                        <a:pt x="71" y="106"/>
                        <a:pt x="72" y="107"/>
                      </a:cubicBezTo>
                      <a:cubicBezTo>
                        <a:pt x="72" y="107"/>
                        <a:pt x="72" y="107"/>
                        <a:pt x="72" y="107"/>
                      </a:cubicBezTo>
                      <a:lnTo>
                        <a:pt x="72" y="128"/>
                      </a:lnTo>
                      <a:close/>
                      <a:moveTo>
                        <a:pt x="120" y="154"/>
                      </a:move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02" y="136"/>
                        <a:pt x="101" y="136"/>
                        <a:pt x="100" y="136"/>
                      </a:cubicBezTo>
                      <a:cubicBezTo>
                        <a:pt x="99" y="136"/>
                        <a:pt x="98" y="136"/>
                        <a:pt x="97" y="137"/>
                      </a:cubicBezTo>
                      <a:cubicBezTo>
                        <a:pt x="80" y="154"/>
                        <a:pt x="80" y="154"/>
                        <a:pt x="80" y="154"/>
                      </a:cubicBezTo>
                      <a:cubicBezTo>
                        <a:pt x="80" y="120"/>
                        <a:pt x="80" y="120"/>
                        <a:pt x="80" y="120"/>
                      </a:cubicBezTo>
                      <a:cubicBezTo>
                        <a:pt x="81" y="120"/>
                        <a:pt x="82" y="121"/>
                        <a:pt x="83" y="121"/>
                      </a:cubicBezTo>
                      <a:cubicBezTo>
                        <a:pt x="87" y="123"/>
                        <a:pt x="91" y="120"/>
                        <a:pt x="94" y="118"/>
                      </a:cubicBezTo>
                      <a:cubicBezTo>
                        <a:pt x="96" y="117"/>
                        <a:pt x="99" y="116"/>
                        <a:pt x="100" y="116"/>
                      </a:cubicBezTo>
                      <a:cubicBezTo>
                        <a:pt x="101" y="116"/>
                        <a:pt x="104" y="117"/>
                        <a:pt x="106" y="118"/>
                      </a:cubicBezTo>
                      <a:cubicBezTo>
                        <a:pt x="108" y="120"/>
                        <a:pt x="111" y="122"/>
                        <a:pt x="115" y="122"/>
                      </a:cubicBezTo>
                      <a:cubicBezTo>
                        <a:pt x="116" y="122"/>
                        <a:pt x="116" y="122"/>
                        <a:pt x="117" y="121"/>
                      </a:cubicBezTo>
                      <a:cubicBezTo>
                        <a:pt x="118" y="121"/>
                        <a:pt x="119" y="120"/>
                        <a:pt x="120" y="120"/>
                      </a:cubicBezTo>
                      <a:lnTo>
                        <a:pt x="120" y="154"/>
                      </a:lnTo>
                      <a:close/>
                      <a:moveTo>
                        <a:pt x="144" y="73"/>
                      </a:moveTo>
                      <a:cubicBezTo>
                        <a:pt x="142" y="75"/>
                        <a:pt x="139" y="77"/>
                        <a:pt x="138" y="80"/>
                      </a:cubicBezTo>
                      <a:cubicBezTo>
                        <a:pt x="137" y="84"/>
                        <a:pt x="138" y="87"/>
                        <a:pt x="138" y="90"/>
                      </a:cubicBezTo>
                      <a:cubicBezTo>
                        <a:pt x="139" y="92"/>
                        <a:pt x="139" y="95"/>
                        <a:pt x="139" y="96"/>
                      </a:cubicBezTo>
                      <a:cubicBezTo>
                        <a:pt x="138" y="97"/>
                        <a:pt x="135" y="97"/>
                        <a:pt x="133" y="98"/>
                      </a:cubicBezTo>
                      <a:cubicBezTo>
                        <a:pt x="130" y="98"/>
                        <a:pt x="126" y="98"/>
                        <a:pt x="124" y="100"/>
                      </a:cubicBezTo>
                      <a:cubicBezTo>
                        <a:pt x="121" y="102"/>
                        <a:pt x="119" y="105"/>
                        <a:pt x="118" y="108"/>
                      </a:cubicBezTo>
                      <a:cubicBezTo>
                        <a:pt x="117" y="110"/>
                        <a:pt x="116" y="113"/>
                        <a:pt x="115" y="114"/>
                      </a:cubicBezTo>
                      <a:cubicBezTo>
                        <a:pt x="114" y="114"/>
                        <a:pt x="111" y="112"/>
                        <a:pt x="109" y="111"/>
                      </a:cubicBezTo>
                      <a:cubicBezTo>
                        <a:pt x="107" y="110"/>
                        <a:pt x="103" y="108"/>
                        <a:pt x="100" y="108"/>
                      </a:cubicBezTo>
                      <a:cubicBezTo>
                        <a:pt x="97" y="108"/>
                        <a:pt x="93" y="110"/>
                        <a:pt x="91" y="111"/>
                      </a:cubicBezTo>
                      <a:cubicBezTo>
                        <a:pt x="89" y="112"/>
                        <a:pt x="86" y="114"/>
                        <a:pt x="85" y="114"/>
                      </a:cubicBezTo>
                      <a:cubicBezTo>
                        <a:pt x="84" y="113"/>
                        <a:pt x="83" y="110"/>
                        <a:pt x="82" y="108"/>
                      </a:cubicBezTo>
                      <a:cubicBezTo>
                        <a:pt x="81" y="105"/>
                        <a:pt x="79" y="102"/>
                        <a:pt x="76" y="100"/>
                      </a:cubicBezTo>
                      <a:cubicBezTo>
                        <a:pt x="74" y="98"/>
                        <a:pt x="70" y="98"/>
                        <a:pt x="67" y="98"/>
                      </a:cubicBezTo>
                      <a:cubicBezTo>
                        <a:pt x="65" y="97"/>
                        <a:pt x="62" y="97"/>
                        <a:pt x="61" y="96"/>
                      </a:cubicBezTo>
                      <a:cubicBezTo>
                        <a:pt x="61" y="95"/>
                        <a:pt x="61" y="92"/>
                        <a:pt x="62" y="90"/>
                      </a:cubicBezTo>
                      <a:cubicBezTo>
                        <a:pt x="62" y="87"/>
                        <a:pt x="63" y="84"/>
                        <a:pt x="62" y="80"/>
                      </a:cubicBezTo>
                      <a:cubicBezTo>
                        <a:pt x="61" y="77"/>
                        <a:pt x="58" y="75"/>
                        <a:pt x="56" y="73"/>
                      </a:cubicBezTo>
                      <a:cubicBezTo>
                        <a:pt x="54" y="71"/>
                        <a:pt x="52" y="69"/>
                        <a:pt x="52" y="68"/>
                      </a:cubicBezTo>
                      <a:cubicBezTo>
                        <a:pt x="52" y="67"/>
                        <a:pt x="54" y="65"/>
                        <a:pt x="56" y="63"/>
                      </a:cubicBezTo>
                      <a:cubicBezTo>
                        <a:pt x="58" y="61"/>
                        <a:pt x="61" y="59"/>
                        <a:pt x="62" y="56"/>
                      </a:cubicBezTo>
                      <a:cubicBezTo>
                        <a:pt x="63" y="52"/>
                        <a:pt x="62" y="49"/>
                        <a:pt x="62" y="46"/>
                      </a:cubicBezTo>
                      <a:cubicBezTo>
                        <a:pt x="61" y="44"/>
                        <a:pt x="61" y="41"/>
                        <a:pt x="61" y="40"/>
                      </a:cubicBezTo>
                      <a:cubicBezTo>
                        <a:pt x="62" y="39"/>
                        <a:pt x="65" y="39"/>
                        <a:pt x="67" y="38"/>
                      </a:cubicBezTo>
                      <a:cubicBezTo>
                        <a:pt x="70" y="38"/>
                        <a:pt x="74" y="38"/>
                        <a:pt x="76" y="36"/>
                      </a:cubicBezTo>
                      <a:cubicBezTo>
                        <a:pt x="79" y="34"/>
                        <a:pt x="81" y="31"/>
                        <a:pt x="82" y="28"/>
                      </a:cubicBezTo>
                      <a:cubicBezTo>
                        <a:pt x="83" y="26"/>
                        <a:pt x="84" y="23"/>
                        <a:pt x="85" y="22"/>
                      </a:cubicBezTo>
                      <a:cubicBezTo>
                        <a:pt x="86" y="22"/>
                        <a:pt x="89" y="24"/>
                        <a:pt x="91" y="25"/>
                      </a:cubicBezTo>
                      <a:cubicBezTo>
                        <a:pt x="93" y="26"/>
                        <a:pt x="97" y="28"/>
                        <a:pt x="100" y="28"/>
                      </a:cubicBezTo>
                      <a:cubicBezTo>
                        <a:pt x="103" y="28"/>
                        <a:pt x="107" y="26"/>
                        <a:pt x="109" y="25"/>
                      </a:cubicBezTo>
                      <a:cubicBezTo>
                        <a:pt x="111" y="24"/>
                        <a:pt x="114" y="22"/>
                        <a:pt x="115" y="22"/>
                      </a:cubicBezTo>
                      <a:cubicBezTo>
                        <a:pt x="116" y="23"/>
                        <a:pt x="117" y="26"/>
                        <a:pt x="118" y="28"/>
                      </a:cubicBezTo>
                      <a:cubicBezTo>
                        <a:pt x="119" y="31"/>
                        <a:pt x="121" y="34"/>
                        <a:pt x="124" y="36"/>
                      </a:cubicBezTo>
                      <a:cubicBezTo>
                        <a:pt x="126" y="38"/>
                        <a:pt x="130" y="38"/>
                        <a:pt x="133" y="38"/>
                      </a:cubicBezTo>
                      <a:cubicBezTo>
                        <a:pt x="135" y="39"/>
                        <a:pt x="138" y="39"/>
                        <a:pt x="139" y="40"/>
                      </a:cubicBezTo>
                      <a:cubicBezTo>
                        <a:pt x="139" y="41"/>
                        <a:pt x="139" y="44"/>
                        <a:pt x="138" y="46"/>
                      </a:cubicBezTo>
                      <a:cubicBezTo>
                        <a:pt x="138" y="49"/>
                        <a:pt x="137" y="52"/>
                        <a:pt x="138" y="56"/>
                      </a:cubicBezTo>
                      <a:cubicBezTo>
                        <a:pt x="139" y="59"/>
                        <a:pt x="142" y="61"/>
                        <a:pt x="144" y="63"/>
                      </a:cubicBezTo>
                      <a:cubicBezTo>
                        <a:pt x="146" y="65"/>
                        <a:pt x="148" y="67"/>
                        <a:pt x="148" y="68"/>
                      </a:cubicBezTo>
                      <a:cubicBezTo>
                        <a:pt x="148" y="69"/>
                        <a:pt x="146" y="71"/>
                        <a:pt x="144" y="73"/>
                      </a:cubicBezTo>
                      <a:close/>
                      <a:moveTo>
                        <a:pt x="96" y="76"/>
                      </a:moveTo>
                      <a:cubicBezTo>
                        <a:pt x="83" y="63"/>
                        <a:pt x="83" y="63"/>
                        <a:pt x="83" y="63"/>
                      </a:cubicBezTo>
                      <a:cubicBezTo>
                        <a:pt x="77" y="69"/>
                        <a:pt x="77" y="69"/>
                        <a:pt x="77" y="69"/>
                      </a:cubicBezTo>
                      <a:cubicBezTo>
                        <a:pt x="93" y="85"/>
                        <a:pt x="93" y="85"/>
                        <a:pt x="93" y="85"/>
                      </a:cubicBezTo>
                      <a:cubicBezTo>
                        <a:pt x="94" y="86"/>
                        <a:pt x="95" y="86"/>
                        <a:pt x="96" y="86"/>
                      </a:cubicBezTo>
                      <a:cubicBezTo>
                        <a:pt x="97" y="86"/>
                        <a:pt x="98" y="86"/>
                        <a:pt x="99" y="85"/>
                      </a:cubicBezTo>
                      <a:cubicBezTo>
                        <a:pt x="127" y="59"/>
                        <a:pt x="127" y="59"/>
                        <a:pt x="127" y="59"/>
                      </a:cubicBezTo>
                      <a:cubicBezTo>
                        <a:pt x="121" y="53"/>
                        <a:pt x="121" y="53"/>
                        <a:pt x="121" y="53"/>
                      </a:cubicBezTo>
                      <a:lnTo>
                        <a:pt x="96" y="7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</p:grpSp>
      <p:sp>
        <p:nvSpPr>
          <p:cNvPr id="115" name="Freeform 185"/>
          <p:cNvSpPr>
            <a:spLocks noEditPoints="1"/>
          </p:cNvSpPr>
          <p:nvPr/>
        </p:nvSpPr>
        <p:spPr bwMode="auto">
          <a:xfrm>
            <a:off x="9339561" y="3553097"/>
            <a:ext cx="646309" cy="589434"/>
          </a:xfrm>
          <a:custGeom>
            <a:avLst/>
            <a:gdLst>
              <a:gd name="T0" fmla="*/ 179 w 184"/>
              <a:gd name="T1" fmla="*/ 76 h 168"/>
              <a:gd name="T2" fmla="*/ 164 w 184"/>
              <a:gd name="T3" fmla="*/ 40 h 168"/>
              <a:gd name="T4" fmla="*/ 136 w 184"/>
              <a:gd name="T5" fmla="*/ 33 h 168"/>
              <a:gd name="T6" fmla="*/ 128 w 184"/>
              <a:gd name="T7" fmla="*/ 20 h 168"/>
              <a:gd name="T8" fmla="*/ 121 w 184"/>
              <a:gd name="T9" fmla="*/ 40 h 168"/>
              <a:gd name="T10" fmla="*/ 96 w 184"/>
              <a:gd name="T11" fmla="*/ 43 h 168"/>
              <a:gd name="T12" fmla="*/ 84 w 184"/>
              <a:gd name="T13" fmla="*/ 76 h 168"/>
              <a:gd name="T14" fmla="*/ 100 w 184"/>
              <a:gd name="T15" fmla="*/ 96 h 168"/>
              <a:gd name="T16" fmla="*/ 116 w 184"/>
              <a:gd name="T17" fmla="*/ 76 h 168"/>
              <a:gd name="T18" fmla="*/ 106 w 184"/>
              <a:gd name="T19" fmla="*/ 48 h 168"/>
              <a:gd name="T20" fmla="*/ 128 w 184"/>
              <a:gd name="T21" fmla="*/ 55 h 168"/>
              <a:gd name="T22" fmla="*/ 104 w 184"/>
              <a:gd name="T23" fmla="*/ 108 h 168"/>
              <a:gd name="T24" fmla="*/ 160 w 184"/>
              <a:gd name="T25" fmla="*/ 116 h 168"/>
              <a:gd name="T26" fmla="*/ 136 w 184"/>
              <a:gd name="T27" fmla="*/ 108 h 168"/>
              <a:gd name="T28" fmla="*/ 143 w 184"/>
              <a:gd name="T29" fmla="*/ 48 h 168"/>
              <a:gd name="T30" fmla="*/ 149 w 184"/>
              <a:gd name="T31" fmla="*/ 76 h 168"/>
              <a:gd name="T32" fmla="*/ 144 w 184"/>
              <a:gd name="T33" fmla="*/ 80 h 168"/>
              <a:gd name="T34" fmla="*/ 184 w 184"/>
              <a:gd name="T35" fmla="*/ 80 h 168"/>
              <a:gd name="T36" fmla="*/ 100 w 184"/>
              <a:gd name="T37" fmla="*/ 88 h 168"/>
              <a:gd name="T38" fmla="*/ 110 w 184"/>
              <a:gd name="T39" fmla="*/ 84 h 168"/>
              <a:gd name="T40" fmla="*/ 106 w 184"/>
              <a:gd name="T41" fmla="*/ 76 h 168"/>
              <a:gd name="T42" fmla="*/ 100 w 184"/>
              <a:gd name="T43" fmla="*/ 57 h 168"/>
              <a:gd name="T44" fmla="*/ 132 w 184"/>
              <a:gd name="T45" fmla="*/ 48 h 168"/>
              <a:gd name="T46" fmla="*/ 132 w 184"/>
              <a:gd name="T47" fmla="*/ 40 h 168"/>
              <a:gd name="T48" fmla="*/ 132 w 184"/>
              <a:gd name="T49" fmla="*/ 48 h 168"/>
              <a:gd name="T50" fmla="*/ 170 w 184"/>
              <a:gd name="T51" fmla="*/ 76 h 168"/>
              <a:gd name="T52" fmla="*/ 164 w 184"/>
              <a:gd name="T53" fmla="*/ 57 h 168"/>
              <a:gd name="T54" fmla="*/ 154 w 184"/>
              <a:gd name="T55" fmla="*/ 84 h 168"/>
              <a:gd name="T56" fmla="*/ 164 w 184"/>
              <a:gd name="T57" fmla="*/ 88 h 168"/>
              <a:gd name="T58" fmla="*/ 61 w 184"/>
              <a:gd name="T59" fmla="*/ 68 h 168"/>
              <a:gd name="T60" fmla="*/ 68 w 184"/>
              <a:gd name="T61" fmla="*/ 32 h 168"/>
              <a:gd name="T62" fmla="*/ 4 w 184"/>
              <a:gd name="T63" fmla="*/ 32 h 168"/>
              <a:gd name="T64" fmla="*/ 11 w 184"/>
              <a:gd name="T65" fmla="*/ 68 h 168"/>
              <a:gd name="T66" fmla="*/ 0 w 184"/>
              <a:gd name="T67" fmla="*/ 132 h 168"/>
              <a:gd name="T68" fmla="*/ 8 w 184"/>
              <a:gd name="T69" fmla="*/ 86 h 168"/>
              <a:gd name="T70" fmla="*/ 36 w 184"/>
              <a:gd name="T71" fmla="*/ 64 h 168"/>
              <a:gd name="T72" fmla="*/ 64 w 184"/>
              <a:gd name="T73" fmla="*/ 86 h 168"/>
              <a:gd name="T74" fmla="*/ 68 w 184"/>
              <a:gd name="T75" fmla="*/ 116 h 168"/>
              <a:gd name="T76" fmla="*/ 88 w 184"/>
              <a:gd name="T77" fmla="*/ 116 h 168"/>
              <a:gd name="T78" fmla="*/ 72 w 184"/>
              <a:gd name="T79" fmla="*/ 108 h 168"/>
              <a:gd name="T80" fmla="*/ 12 w 184"/>
              <a:gd name="T81" fmla="*/ 32 h 168"/>
              <a:gd name="T82" fmla="*/ 60 w 184"/>
              <a:gd name="T83" fmla="*/ 32 h 168"/>
              <a:gd name="T84" fmla="*/ 12 w 184"/>
              <a:gd name="T85" fmla="*/ 32 h 168"/>
              <a:gd name="T86" fmla="*/ 24 w 184"/>
              <a:gd name="T87" fmla="*/ 124 h 168"/>
              <a:gd name="T88" fmla="*/ 16 w 184"/>
              <a:gd name="T89" fmla="*/ 88 h 168"/>
              <a:gd name="T90" fmla="*/ 24 w 184"/>
              <a:gd name="T91" fmla="*/ 168 h 168"/>
              <a:gd name="T92" fmla="*/ 48 w 184"/>
              <a:gd name="T93" fmla="*/ 132 h 168"/>
              <a:gd name="T94" fmla="*/ 56 w 184"/>
              <a:gd name="T95" fmla="*/ 168 h 168"/>
              <a:gd name="T96" fmla="*/ 48 w 184"/>
              <a:gd name="T97" fmla="*/ 88 h 168"/>
              <a:gd name="T98" fmla="*/ 32 w 184"/>
              <a:gd name="T99" fmla="*/ 76 h 168"/>
              <a:gd name="T100" fmla="*/ 40 w 184"/>
              <a:gd name="T101" fmla="*/ 116 h 168"/>
              <a:gd name="T102" fmla="*/ 32 w 184"/>
              <a:gd name="T103" fmla="*/ 76 h 168"/>
              <a:gd name="T104" fmla="*/ 40 w 184"/>
              <a:gd name="T105" fmla="*/ 168 h 168"/>
              <a:gd name="T106" fmla="*/ 32 w 184"/>
              <a:gd name="T107" fmla="*/ 1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4" h="168">
                <a:moveTo>
                  <a:pt x="180" y="76"/>
                </a:moveTo>
                <a:cubicBezTo>
                  <a:pt x="179" y="76"/>
                  <a:pt x="179" y="76"/>
                  <a:pt x="179" y="76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7" y="41"/>
                  <a:pt x="166" y="40"/>
                  <a:pt x="164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2" y="37"/>
                  <a:pt x="139" y="34"/>
                  <a:pt x="136" y="33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5" y="34"/>
                  <a:pt x="122" y="37"/>
                  <a:pt x="121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8" y="40"/>
                  <a:pt x="97" y="41"/>
                  <a:pt x="96" y="43"/>
                </a:cubicBezTo>
                <a:cubicBezTo>
                  <a:pt x="85" y="76"/>
                  <a:pt x="85" y="76"/>
                  <a:pt x="85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2" y="76"/>
                  <a:pt x="80" y="78"/>
                  <a:pt x="80" y="80"/>
                </a:cubicBezTo>
                <a:cubicBezTo>
                  <a:pt x="80" y="89"/>
                  <a:pt x="89" y="96"/>
                  <a:pt x="100" y="96"/>
                </a:cubicBezTo>
                <a:cubicBezTo>
                  <a:pt x="111" y="96"/>
                  <a:pt x="120" y="89"/>
                  <a:pt x="120" y="80"/>
                </a:cubicBezTo>
                <a:cubicBezTo>
                  <a:pt x="120" y="78"/>
                  <a:pt x="118" y="76"/>
                  <a:pt x="116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51"/>
                  <a:pt x="125" y="54"/>
                  <a:pt x="128" y="55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9" y="54"/>
                  <a:pt x="142" y="51"/>
                  <a:pt x="143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6" y="76"/>
                  <a:pt x="144" y="78"/>
                  <a:pt x="144" y="80"/>
                </a:cubicBezTo>
                <a:cubicBezTo>
                  <a:pt x="144" y="89"/>
                  <a:pt x="153" y="96"/>
                  <a:pt x="164" y="96"/>
                </a:cubicBezTo>
                <a:cubicBezTo>
                  <a:pt x="175" y="96"/>
                  <a:pt x="184" y="89"/>
                  <a:pt x="184" y="80"/>
                </a:cubicBezTo>
                <a:cubicBezTo>
                  <a:pt x="184" y="78"/>
                  <a:pt x="182" y="76"/>
                  <a:pt x="180" y="76"/>
                </a:cubicBezTo>
                <a:close/>
                <a:moveTo>
                  <a:pt x="100" y="88"/>
                </a:moveTo>
                <a:cubicBezTo>
                  <a:pt x="96" y="88"/>
                  <a:pt x="92" y="86"/>
                  <a:pt x="90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08" y="86"/>
                  <a:pt x="104" y="88"/>
                  <a:pt x="100" y="88"/>
                </a:cubicBezTo>
                <a:close/>
                <a:moveTo>
                  <a:pt x="106" y="76"/>
                </a:moveTo>
                <a:cubicBezTo>
                  <a:pt x="94" y="76"/>
                  <a:pt x="94" y="76"/>
                  <a:pt x="94" y="76"/>
                </a:cubicBezTo>
                <a:cubicBezTo>
                  <a:pt x="100" y="57"/>
                  <a:pt x="100" y="57"/>
                  <a:pt x="100" y="57"/>
                </a:cubicBezTo>
                <a:lnTo>
                  <a:pt x="106" y="76"/>
                </a:lnTo>
                <a:close/>
                <a:moveTo>
                  <a:pt x="132" y="48"/>
                </a:moveTo>
                <a:cubicBezTo>
                  <a:pt x="130" y="48"/>
                  <a:pt x="128" y="46"/>
                  <a:pt x="128" y="44"/>
                </a:cubicBezTo>
                <a:cubicBezTo>
                  <a:pt x="128" y="42"/>
                  <a:pt x="130" y="40"/>
                  <a:pt x="132" y="40"/>
                </a:cubicBezTo>
                <a:cubicBezTo>
                  <a:pt x="134" y="40"/>
                  <a:pt x="136" y="42"/>
                  <a:pt x="136" y="44"/>
                </a:cubicBezTo>
                <a:cubicBezTo>
                  <a:pt x="136" y="46"/>
                  <a:pt x="134" y="48"/>
                  <a:pt x="132" y="48"/>
                </a:cubicBezTo>
                <a:close/>
                <a:moveTo>
                  <a:pt x="164" y="57"/>
                </a:moveTo>
                <a:cubicBezTo>
                  <a:pt x="170" y="76"/>
                  <a:pt x="170" y="76"/>
                  <a:pt x="170" y="76"/>
                </a:cubicBezTo>
                <a:cubicBezTo>
                  <a:pt x="158" y="76"/>
                  <a:pt x="158" y="76"/>
                  <a:pt x="158" y="76"/>
                </a:cubicBezTo>
                <a:lnTo>
                  <a:pt x="164" y="57"/>
                </a:lnTo>
                <a:close/>
                <a:moveTo>
                  <a:pt x="164" y="88"/>
                </a:moveTo>
                <a:cubicBezTo>
                  <a:pt x="160" y="88"/>
                  <a:pt x="156" y="86"/>
                  <a:pt x="154" y="84"/>
                </a:cubicBezTo>
                <a:cubicBezTo>
                  <a:pt x="174" y="84"/>
                  <a:pt x="174" y="84"/>
                  <a:pt x="174" y="84"/>
                </a:cubicBezTo>
                <a:cubicBezTo>
                  <a:pt x="172" y="86"/>
                  <a:pt x="168" y="88"/>
                  <a:pt x="164" y="88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61" name="Łącznik prosty 60"/>
          <p:cNvCxnSpPr>
            <a:cxnSpLocks/>
          </p:cNvCxnSpPr>
          <p:nvPr/>
        </p:nvCxnSpPr>
        <p:spPr>
          <a:xfrm>
            <a:off x="9464038" y="4475930"/>
            <a:ext cx="5682" cy="249041"/>
          </a:xfrm>
          <a:prstGeom prst="line">
            <a:avLst/>
          </a:prstGeom>
          <a:ln w="19050">
            <a:solidFill>
              <a:schemeClr val="accent6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Łącznik łamany 120"/>
          <p:cNvCxnSpPr>
            <a:cxnSpLocks/>
          </p:cNvCxnSpPr>
          <p:nvPr/>
        </p:nvCxnSpPr>
        <p:spPr>
          <a:xfrm rot="5400000" flipH="1" flipV="1">
            <a:off x="9190586" y="4665820"/>
            <a:ext cx="215358" cy="342910"/>
          </a:xfrm>
          <a:prstGeom prst="bentConnector2">
            <a:avLst/>
          </a:prstGeom>
          <a:ln w="19050">
            <a:solidFill>
              <a:schemeClr val="accent6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Łącznik łamany 126"/>
          <p:cNvCxnSpPr>
            <a:cxnSpLocks/>
          </p:cNvCxnSpPr>
          <p:nvPr/>
        </p:nvCxnSpPr>
        <p:spPr>
          <a:xfrm rot="16200000" flipV="1">
            <a:off x="9547312" y="4652004"/>
            <a:ext cx="215358" cy="370542"/>
          </a:xfrm>
          <a:prstGeom prst="bentConnector2">
            <a:avLst/>
          </a:prstGeom>
          <a:ln w="19050">
            <a:solidFill>
              <a:schemeClr val="accent6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pole tekstowe 528"/>
          <p:cNvSpPr txBox="1"/>
          <p:nvPr/>
        </p:nvSpPr>
        <p:spPr>
          <a:xfrm>
            <a:off x="8709818" y="4224135"/>
            <a:ext cx="1508440" cy="251795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0" tIns="18000" rIns="0" bIns="1800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CLO</a:t>
            </a:r>
          </a:p>
        </p:txBody>
      </p:sp>
      <p:sp>
        <p:nvSpPr>
          <p:cNvPr id="124" name="Prostokąt 123"/>
          <p:cNvSpPr/>
          <p:nvPr/>
        </p:nvSpPr>
        <p:spPr>
          <a:xfrm>
            <a:off x="8709820" y="4459753"/>
            <a:ext cx="1508439" cy="53067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9" name="Prostokąt 118"/>
          <p:cNvSpPr/>
          <p:nvPr/>
        </p:nvSpPr>
        <p:spPr>
          <a:xfrm>
            <a:off x="6342211" y="4119643"/>
            <a:ext cx="2162791" cy="23602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25" name="Grupa 24"/>
          <p:cNvGrpSpPr/>
          <p:nvPr/>
        </p:nvGrpSpPr>
        <p:grpSpPr>
          <a:xfrm>
            <a:off x="6390388" y="4946511"/>
            <a:ext cx="813154" cy="851544"/>
            <a:chOff x="4771390" y="4980897"/>
            <a:chExt cx="813154" cy="851544"/>
          </a:xfrm>
        </p:grpSpPr>
        <p:sp>
          <p:nvSpPr>
            <p:cNvPr id="70" name="pole tekstowe 528"/>
            <p:cNvSpPr txBox="1"/>
            <p:nvPr/>
          </p:nvSpPr>
          <p:spPr>
            <a:xfrm>
              <a:off x="4771390" y="5601609"/>
              <a:ext cx="813154" cy="2308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tx2"/>
                  </a:solidFill>
                </a:rPr>
                <a:t>IT</a:t>
              </a:r>
            </a:p>
          </p:txBody>
        </p:sp>
        <p:grpSp>
          <p:nvGrpSpPr>
            <p:cNvPr id="86" name="Group 21"/>
            <p:cNvGrpSpPr/>
            <p:nvPr/>
          </p:nvGrpSpPr>
          <p:grpSpPr>
            <a:xfrm>
              <a:off x="4867611" y="4980897"/>
              <a:ext cx="620713" cy="619125"/>
              <a:chOff x="3848100" y="3782274"/>
              <a:chExt cx="620713" cy="619125"/>
            </a:xfrm>
          </p:grpSpPr>
          <p:sp>
            <p:nvSpPr>
              <p:cNvPr id="87" name="Oval 146"/>
              <p:cNvSpPr>
                <a:spLocks noChangeArrowheads="1"/>
              </p:cNvSpPr>
              <p:nvPr/>
            </p:nvSpPr>
            <p:spPr bwMode="auto">
              <a:xfrm>
                <a:off x="3848100" y="3782274"/>
                <a:ext cx="620713" cy="619125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88" name="Freeform 168"/>
              <p:cNvSpPr>
                <a:spLocks noEditPoints="1"/>
              </p:cNvSpPr>
              <p:nvPr/>
            </p:nvSpPr>
            <p:spPr bwMode="auto">
              <a:xfrm>
                <a:off x="3943350" y="3945786"/>
                <a:ext cx="430213" cy="309563"/>
              </a:xfrm>
              <a:custGeom>
                <a:avLst/>
                <a:gdLst>
                  <a:gd name="T0" fmla="*/ 118 w 200"/>
                  <a:gd name="T1" fmla="*/ 69 h 144"/>
                  <a:gd name="T2" fmla="*/ 119 w 200"/>
                  <a:gd name="T3" fmla="*/ 53 h 144"/>
                  <a:gd name="T4" fmla="*/ 120 w 200"/>
                  <a:gd name="T5" fmla="*/ 46 h 144"/>
                  <a:gd name="T6" fmla="*/ 82 w 200"/>
                  <a:gd name="T7" fmla="*/ 20 h 144"/>
                  <a:gd name="T8" fmla="*/ 80 w 200"/>
                  <a:gd name="T9" fmla="*/ 66 h 144"/>
                  <a:gd name="T10" fmla="*/ 86 w 200"/>
                  <a:gd name="T11" fmla="*/ 69 h 144"/>
                  <a:gd name="T12" fmla="*/ 99 w 200"/>
                  <a:gd name="T13" fmla="*/ 78 h 144"/>
                  <a:gd name="T14" fmla="*/ 105 w 200"/>
                  <a:gd name="T15" fmla="*/ 80 h 144"/>
                  <a:gd name="T16" fmla="*/ 118 w 200"/>
                  <a:gd name="T17" fmla="*/ 72 h 144"/>
                  <a:gd name="T18" fmla="*/ 109 w 200"/>
                  <a:gd name="T19" fmla="*/ 69 h 144"/>
                  <a:gd name="T20" fmla="*/ 99 w 200"/>
                  <a:gd name="T21" fmla="*/ 58 h 144"/>
                  <a:gd name="T22" fmla="*/ 93 w 200"/>
                  <a:gd name="T23" fmla="*/ 57 h 144"/>
                  <a:gd name="T24" fmla="*/ 88 w 200"/>
                  <a:gd name="T25" fmla="*/ 32 h 144"/>
                  <a:gd name="T26" fmla="*/ 104 w 200"/>
                  <a:gd name="T27" fmla="*/ 51 h 144"/>
                  <a:gd name="T28" fmla="*/ 103 w 200"/>
                  <a:gd name="T29" fmla="*/ 56 h 144"/>
                  <a:gd name="T30" fmla="*/ 160 w 200"/>
                  <a:gd name="T31" fmla="*/ 16 h 144"/>
                  <a:gd name="T32" fmla="*/ 168 w 200"/>
                  <a:gd name="T33" fmla="*/ 24 h 144"/>
                  <a:gd name="T34" fmla="*/ 152 w 200"/>
                  <a:gd name="T35" fmla="*/ 16 h 144"/>
                  <a:gd name="T36" fmla="*/ 144 w 200"/>
                  <a:gd name="T37" fmla="*/ 24 h 144"/>
                  <a:gd name="T38" fmla="*/ 152 w 200"/>
                  <a:gd name="T39" fmla="*/ 16 h 144"/>
                  <a:gd name="T40" fmla="*/ 128 w 200"/>
                  <a:gd name="T41" fmla="*/ 16 h 144"/>
                  <a:gd name="T42" fmla="*/ 136 w 200"/>
                  <a:gd name="T43" fmla="*/ 24 h 144"/>
                  <a:gd name="T44" fmla="*/ 48 w 200"/>
                  <a:gd name="T45" fmla="*/ 96 h 144"/>
                  <a:gd name="T46" fmla="*/ 56 w 200"/>
                  <a:gd name="T47" fmla="*/ 88 h 144"/>
                  <a:gd name="T48" fmla="*/ 48 w 200"/>
                  <a:gd name="T49" fmla="*/ 96 h 144"/>
                  <a:gd name="T50" fmla="*/ 72 w 200"/>
                  <a:gd name="T51" fmla="*/ 96 h 144"/>
                  <a:gd name="T52" fmla="*/ 64 w 200"/>
                  <a:gd name="T53" fmla="*/ 88 h 144"/>
                  <a:gd name="T54" fmla="*/ 80 w 200"/>
                  <a:gd name="T55" fmla="*/ 96 h 144"/>
                  <a:gd name="T56" fmla="*/ 88 w 200"/>
                  <a:gd name="T57" fmla="*/ 88 h 144"/>
                  <a:gd name="T58" fmla="*/ 80 w 200"/>
                  <a:gd name="T59" fmla="*/ 96 h 144"/>
                  <a:gd name="T60" fmla="*/ 104 w 200"/>
                  <a:gd name="T61" fmla="*/ 96 h 144"/>
                  <a:gd name="T62" fmla="*/ 96 w 200"/>
                  <a:gd name="T63" fmla="*/ 88 h 144"/>
                  <a:gd name="T64" fmla="*/ 112 w 200"/>
                  <a:gd name="T65" fmla="*/ 96 h 144"/>
                  <a:gd name="T66" fmla="*/ 160 w 200"/>
                  <a:gd name="T67" fmla="*/ 88 h 144"/>
                  <a:gd name="T68" fmla="*/ 112 w 200"/>
                  <a:gd name="T69" fmla="*/ 96 h 144"/>
                  <a:gd name="T70" fmla="*/ 120 w 200"/>
                  <a:gd name="T71" fmla="*/ 128 h 144"/>
                  <a:gd name="T72" fmla="*/ 172 w 200"/>
                  <a:gd name="T73" fmla="*/ 112 h 144"/>
                  <a:gd name="T74" fmla="*/ 184 w 200"/>
                  <a:gd name="T75" fmla="*/ 12 h 144"/>
                  <a:gd name="T76" fmla="*/ 28 w 200"/>
                  <a:gd name="T77" fmla="*/ 0 h 144"/>
                  <a:gd name="T78" fmla="*/ 16 w 200"/>
                  <a:gd name="T79" fmla="*/ 100 h 144"/>
                  <a:gd name="T80" fmla="*/ 80 w 200"/>
                  <a:gd name="T81" fmla="*/ 112 h 144"/>
                  <a:gd name="T82" fmla="*/ 16 w 200"/>
                  <a:gd name="T83" fmla="*/ 128 h 144"/>
                  <a:gd name="T84" fmla="*/ 8 w 200"/>
                  <a:gd name="T85" fmla="*/ 144 h 144"/>
                  <a:gd name="T86" fmla="*/ 128 w 200"/>
                  <a:gd name="T87" fmla="*/ 136 h 144"/>
                  <a:gd name="T88" fmla="*/ 144 w 200"/>
                  <a:gd name="T89" fmla="*/ 144 h 144"/>
                  <a:gd name="T90" fmla="*/ 28 w 200"/>
                  <a:gd name="T91" fmla="*/ 104 h 144"/>
                  <a:gd name="T92" fmla="*/ 24 w 200"/>
                  <a:gd name="T93" fmla="*/ 96 h 144"/>
                  <a:gd name="T94" fmla="*/ 40 w 200"/>
                  <a:gd name="T95" fmla="*/ 88 h 144"/>
                  <a:gd name="T96" fmla="*/ 24 w 200"/>
                  <a:gd name="T97" fmla="*/ 12 h 144"/>
                  <a:gd name="T98" fmla="*/ 172 w 200"/>
                  <a:gd name="T99" fmla="*/ 8 h 144"/>
                  <a:gd name="T100" fmla="*/ 176 w 200"/>
                  <a:gd name="T101" fmla="*/ 88 h 144"/>
                  <a:gd name="T102" fmla="*/ 168 w 200"/>
                  <a:gd name="T103" fmla="*/ 96 h 144"/>
                  <a:gd name="T104" fmla="*/ 176 w 200"/>
                  <a:gd name="T105" fmla="*/ 100 h 144"/>
                  <a:gd name="T106" fmla="*/ 28 w 200"/>
                  <a:gd name="T107" fmla="*/ 104 h 144"/>
                  <a:gd name="T108" fmla="*/ 88 w 200"/>
                  <a:gd name="T109" fmla="*/ 128 h 144"/>
                  <a:gd name="T110" fmla="*/ 112 w 200"/>
                  <a:gd name="T111" fmla="*/ 112 h 144"/>
                  <a:gd name="T112" fmla="*/ 176 w 200"/>
                  <a:gd name="T113" fmla="*/ 120 h 144"/>
                  <a:gd name="T114" fmla="*/ 160 w 200"/>
                  <a:gd name="T115" fmla="*/ 144 h 144"/>
                  <a:gd name="T116" fmla="*/ 172 w 200"/>
                  <a:gd name="T117" fmla="*/ 136 h 144"/>
                  <a:gd name="T118" fmla="*/ 180 w 200"/>
                  <a:gd name="T119" fmla="*/ 129 h 144"/>
                  <a:gd name="T120" fmla="*/ 200 w 200"/>
                  <a:gd name="T12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0" h="144">
                    <a:moveTo>
                      <a:pt x="118" y="72"/>
                    </a:moveTo>
                    <a:cubicBezTo>
                      <a:pt x="118" y="71"/>
                      <a:pt x="118" y="70"/>
                      <a:pt x="118" y="69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9" y="53"/>
                      <a:pt x="119" y="53"/>
                      <a:pt x="119" y="53"/>
                    </a:cubicBezTo>
                    <a:cubicBezTo>
                      <a:pt x="120" y="52"/>
                      <a:pt x="121" y="51"/>
                      <a:pt x="121" y="49"/>
                    </a:cubicBezTo>
                    <a:cubicBezTo>
                      <a:pt x="121" y="48"/>
                      <a:pt x="121" y="47"/>
                      <a:pt x="120" y="4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0"/>
                      <a:pt x="84" y="20"/>
                      <a:pt x="82" y="20"/>
                    </a:cubicBezTo>
                    <a:cubicBezTo>
                      <a:pt x="81" y="21"/>
                      <a:pt x="80" y="22"/>
                      <a:pt x="80" y="24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7"/>
                      <a:pt x="81" y="68"/>
                      <a:pt x="82" y="69"/>
                    </a:cubicBezTo>
                    <a:cubicBezTo>
                      <a:pt x="83" y="70"/>
                      <a:pt x="85" y="70"/>
                      <a:pt x="86" y="69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0" y="79"/>
                      <a:pt x="102" y="80"/>
                      <a:pt x="103" y="80"/>
                    </a:cubicBezTo>
                    <a:cubicBezTo>
                      <a:pt x="104" y="80"/>
                      <a:pt x="104" y="80"/>
                      <a:pt x="105" y="80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17" y="74"/>
                      <a:pt x="118" y="73"/>
                      <a:pt x="118" y="72"/>
                    </a:cubicBezTo>
                    <a:close/>
                    <a:moveTo>
                      <a:pt x="103" y="56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8" y="57"/>
                      <a:pt x="97" y="56"/>
                      <a:pt x="95" y="56"/>
                    </a:cubicBezTo>
                    <a:cubicBezTo>
                      <a:pt x="95" y="56"/>
                      <a:pt x="94" y="56"/>
                      <a:pt x="93" y="57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3" y="51"/>
                      <a:pt x="103" y="52"/>
                      <a:pt x="102" y="53"/>
                    </a:cubicBezTo>
                    <a:cubicBezTo>
                      <a:pt x="102" y="54"/>
                      <a:pt x="102" y="55"/>
                      <a:pt x="103" y="56"/>
                    </a:cubicBezTo>
                    <a:close/>
                    <a:moveTo>
                      <a:pt x="168" y="16"/>
                    </a:moveTo>
                    <a:cubicBezTo>
                      <a:pt x="160" y="16"/>
                      <a:pt x="160" y="16"/>
                      <a:pt x="160" y="16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8" y="24"/>
                      <a:pt x="168" y="24"/>
                      <a:pt x="168" y="24"/>
                    </a:cubicBezTo>
                    <a:lnTo>
                      <a:pt x="168" y="16"/>
                    </a:lnTo>
                    <a:close/>
                    <a:moveTo>
                      <a:pt x="152" y="16"/>
                    </a:moveTo>
                    <a:cubicBezTo>
                      <a:pt x="144" y="16"/>
                      <a:pt x="144" y="16"/>
                      <a:pt x="144" y="16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52" y="24"/>
                      <a:pt x="152" y="24"/>
                      <a:pt x="152" y="24"/>
                    </a:cubicBezTo>
                    <a:lnTo>
                      <a:pt x="152" y="16"/>
                    </a:lnTo>
                    <a:close/>
                    <a:moveTo>
                      <a:pt x="136" y="16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36" y="24"/>
                      <a:pt x="136" y="24"/>
                      <a:pt x="136" y="24"/>
                    </a:cubicBezTo>
                    <a:lnTo>
                      <a:pt x="136" y="16"/>
                    </a:lnTo>
                    <a:close/>
                    <a:moveTo>
                      <a:pt x="48" y="96"/>
                    </a:moveTo>
                    <a:cubicBezTo>
                      <a:pt x="56" y="96"/>
                      <a:pt x="56" y="96"/>
                      <a:pt x="56" y="96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48" y="88"/>
                      <a:pt x="48" y="88"/>
                      <a:pt x="48" y="88"/>
                    </a:cubicBezTo>
                    <a:lnTo>
                      <a:pt x="48" y="96"/>
                    </a:lnTo>
                    <a:close/>
                    <a:moveTo>
                      <a:pt x="64" y="96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2" y="88"/>
                      <a:pt x="72" y="88"/>
                      <a:pt x="72" y="88"/>
                    </a:cubicBezTo>
                    <a:cubicBezTo>
                      <a:pt x="64" y="88"/>
                      <a:pt x="64" y="88"/>
                      <a:pt x="64" y="88"/>
                    </a:cubicBezTo>
                    <a:lnTo>
                      <a:pt x="64" y="96"/>
                    </a:lnTo>
                    <a:close/>
                    <a:moveTo>
                      <a:pt x="80" y="96"/>
                    </a:move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0" y="88"/>
                      <a:pt x="80" y="88"/>
                      <a:pt x="80" y="88"/>
                    </a:cubicBezTo>
                    <a:lnTo>
                      <a:pt x="80" y="96"/>
                    </a:lnTo>
                    <a:close/>
                    <a:moveTo>
                      <a:pt x="96" y="96"/>
                    </a:move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88"/>
                      <a:pt x="104" y="88"/>
                      <a:pt x="104" y="88"/>
                    </a:cubicBezTo>
                    <a:cubicBezTo>
                      <a:pt x="96" y="88"/>
                      <a:pt x="96" y="88"/>
                      <a:pt x="96" y="88"/>
                    </a:cubicBezTo>
                    <a:lnTo>
                      <a:pt x="96" y="96"/>
                    </a:lnTo>
                    <a:close/>
                    <a:moveTo>
                      <a:pt x="112" y="96"/>
                    </a:move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12" y="88"/>
                      <a:pt x="112" y="88"/>
                      <a:pt x="112" y="88"/>
                    </a:cubicBezTo>
                    <a:lnTo>
                      <a:pt x="112" y="96"/>
                    </a:lnTo>
                    <a:close/>
                    <a:moveTo>
                      <a:pt x="128" y="128"/>
                    </a:moveTo>
                    <a:cubicBezTo>
                      <a:pt x="120" y="128"/>
                      <a:pt x="120" y="128"/>
                      <a:pt x="120" y="128"/>
                    </a:cubicBezTo>
                    <a:cubicBezTo>
                      <a:pt x="120" y="112"/>
                      <a:pt x="120" y="112"/>
                      <a:pt x="120" y="112"/>
                    </a:cubicBez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9" y="112"/>
                      <a:pt x="184" y="107"/>
                      <a:pt x="184" y="100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4" y="5"/>
                      <a:pt x="179" y="0"/>
                      <a:pt x="17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6" y="5"/>
                      <a:pt x="16" y="12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7"/>
                      <a:pt x="21" y="112"/>
                      <a:pt x="28" y="112"/>
                    </a:cubicBezTo>
                    <a:cubicBezTo>
                      <a:pt x="80" y="112"/>
                      <a:pt x="80" y="112"/>
                      <a:pt x="80" y="112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7" y="128"/>
                      <a:pt x="0" y="135"/>
                      <a:pt x="0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0"/>
                      <a:pt x="12" y="136"/>
                      <a:pt x="16" y="136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2" y="136"/>
                      <a:pt x="136" y="140"/>
                      <a:pt x="136" y="144"/>
                    </a:cubicBezTo>
                    <a:cubicBezTo>
                      <a:pt x="144" y="144"/>
                      <a:pt x="144" y="144"/>
                      <a:pt x="144" y="144"/>
                    </a:cubicBezTo>
                    <a:cubicBezTo>
                      <a:pt x="144" y="135"/>
                      <a:pt x="137" y="128"/>
                      <a:pt x="128" y="128"/>
                    </a:cubicBezTo>
                    <a:close/>
                    <a:moveTo>
                      <a:pt x="28" y="104"/>
                    </a:moveTo>
                    <a:cubicBezTo>
                      <a:pt x="26" y="104"/>
                      <a:pt x="24" y="102"/>
                      <a:pt x="24" y="100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0"/>
                      <a:pt x="26" y="8"/>
                      <a:pt x="28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4" y="8"/>
                      <a:pt x="176" y="10"/>
                      <a:pt x="176" y="12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76" y="102"/>
                      <a:pt x="174" y="104"/>
                      <a:pt x="172" y="104"/>
                    </a:cubicBezTo>
                    <a:lnTo>
                      <a:pt x="28" y="104"/>
                    </a:lnTo>
                    <a:close/>
                    <a:moveTo>
                      <a:pt x="112" y="128"/>
                    </a:moveTo>
                    <a:cubicBezTo>
                      <a:pt x="88" y="128"/>
                      <a:pt x="88" y="128"/>
                      <a:pt x="88" y="128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112" y="112"/>
                      <a:pt x="112" y="112"/>
                      <a:pt x="112" y="112"/>
                    </a:cubicBezTo>
                    <a:lnTo>
                      <a:pt x="112" y="128"/>
                    </a:lnTo>
                    <a:close/>
                    <a:moveTo>
                      <a:pt x="176" y="120"/>
                    </a:moveTo>
                    <a:cubicBezTo>
                      <a:pt x="163" y="120"/>
                      <a:pt x="152" y="131"/>
                      <a:pt x="152" y="144"/>
                    </a:cubicBezTo>
                    <a:cubicBezTo>
                      <a:pt x="160" y="144"/>
                      <a:pt x="160" y="144"/>
                      <a:pt x="160" y="144"/>
                    </a:cubicBezTo>
                    <a:cubicBezTo>
                      <a:pt x="160" y="138"/>
                      <a:pt x="165" y="131"/>
                      <a:pt x="172" y="129"/>
                    </a:cubicBezTo>
                    <a:cubicBezTo>
                      <a:pt x="172" y="136"/>
                      <a:pt x="172" y="136"/>
                      <a:pt x="172" y="136"/>
                    </a:cubicBezTo>
                    <a:cubicBezTo>
                      <a:pt x="180" y="136"/>
                      <a:pt x="180" y="136"/>
                      <a:pt x="180" y="136"/>
                    </a:cubicBezTo>
                    <a:cubicBezTo>
                      <a:pt x="180" y="129"/>
                      <a:pt x="180" y="129"/>
                      <a:pt x="180" y="129"/>
                    </a:cubicBezTo>
                    <a:cubicBezTo>
                      <a:pt x="187" y="131"/>
                      <a:pt x="192" y="138"/>
                      <a:pt x="192" y="144"/>
                    </a:cubicBezTo>
                    <a:cubicBezTo>
                      <a:pt x="200" y="144"/>
                      <a:pt x="200" y="144"/>
                      <a:pt x="200" y="144"/>
                    </a:cubicBezTo>
                    <a:cubicBezTo>
                      <a:pt x="200" y="131"/>
                      <a:pt x="189" y="120"/>
                      <a:pt x="176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22" name="Grupa 21"/>
          <p:cNvGrpSpPr/>
          <p:nvPr/>
        </p:nvGrpSpPr>
        <p:grpSpPr>
          <a:xfrm>
            <a:off x="7780256" y="4944954"/>
            <a:ext cx="813154" cy="990044"/>
            <a:chOff x="6148459" y="4980897"/>
            <a:chExt cx="813154" cy="990044"/>
          </a:xfrm>
        </p:grpSpPr>
        <p:sp>
          <p:nvSpPr>
            <p:cNvPr id="69" name="pole tekstowe 528"/>
            <p:cNvSpPr txBox="1"/>
            <p:nvPr/>
          </p:nvSpPr>
          <p:spPr>
            <a:xfrm>
              <a:off x="6148459" y="5601609"/>
              <a:ext cx="813154" cy="3693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tx2"/>
                  </a:solidFill>
                </a:rPr>
                <a:t>Human Resources</a:t>
              </a:r>
            </a:p>
          </p:txBody>
        </p:sp>
        <p:grpSp>
          <p:nvGrpSpPr>
            <p:cNvPr id="92" name="Group 19"/>
            <p:cNvGrpSpPr/>
            <p:nvPr/>
          </p:nvGrpSpPr>
          <p:grpSpPr>
            <a:xfrm>
              <a:off x="6244680" y="4980897"/>
              <a:ext cx="620713" cy="619125"/>
              <a:chOff x="3021013" y="3782274"/>
              <a:chExt cx="620713" cy="619125"/>
            </a:xfrm>
          </p:grpSpPr>
          <p:sp>
            <p:nvSpPr>
              <p:cNvPr id="93" name="Oval 144"/>
              <p:cNvSpPr>
                <a:spLocks noChangeArrowheads="1"/>
              </p:cNvSpPr>
              <p:nvPr/>
            </p:nvSpPr>
            <p:spPr bwMode="auto">
              <a:xfrm>
                <a:off x="3021013" y="3782274"/>
                <a:ext cx="620713" cy="619125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94" name="Freeform 175"/>
              <p:cNvSpPr>
                <a:spLocks noEditPoints="1"/>
              </p:cNvSpPr>
              <p:nvPr/>
            </p:nvSpPr>
            <p:spPr bwMode="auto">
              <a:xfrm>
                <a:off x="3159125" y="3910861"/>
                <a:ext cx="344488" cy="361950"/>
              </a:xfrm>
              <a:custGeom>
                <a:avLst/>
                <a:gdLst>
                  <a:gd name="T0" fmla="*/ 136 w 160"/>
                  <a:gd name="T1" fmla="*/ 62 h 168"/>
                  <a:gd name="T2" fmla="*/ 124 w 160"/>
                  <a:gd name="T3" fmla="*/ 0 h 168"/>
                  <a:gd name="T4" fmla="*/ 112 w 160"/>
                  <a:gd name="T5" fmla="*/ 62 h 168"/>
                  <a:gd name="T6" fmla="*/ 80 w 160"/>
                  <a:gd name="T7" fmla="*/ 56 h 168"/>
                  <a:gd name="T8" fmla="*/ 48 w 160"/>
                  <a:gd name="T9" fmla="*/ 62 h 168"/>
                  <a:gd name="T10" fmla="*/ 36 w 160"/>
                  <a:gd name="T11" fmla="*/ 0 h 168"/>
                  <a:gd name="T12" fmla="*/ 24 w 160"/>
                  <a:gd name="T13" fmla="*/ 62 h 168"/>
                  <a:gd name="T14" fmla="*/ 0 w 160"/>
                  <a:gd name="T15" fmla="*/ 86 h 168"/>
                  <a:gd name="T16" fmla="*/ 8 w 160"/>
                  <a:gd name="T17" fmla="*/ 132 h 168"/>
                  <a:gd name="T18" fmla="*/ 15 w 160"/>
                  <a:gd name="T19" fmla="*/ 75 h 168"/>
                  <a:gd name="T20" fmla="*/ 52 w 160"/>
                  <a:gd name="T21" fmla="*/ 72 h 168"/>
                  <a:gd name="T22" fmla="*/ 48 w 160"/>
                  <a:gd name="T23" fmla="*/ 124 h 168"/>
                  <a:gd name="T24" fmla="*/ 24 w 160"/>
                  <a:gd name="T25" fmla="*/ 88 h 168"/>
                  <a:gd name="T26" fmla="*/ 16 w 160"/>
                  <a:gd name="T27" fmla="*/ 168 h 168"/>
                  <a:gd name="T28" fmla="*/ 24 w 160"/>
                  <a:gd name="T29" fmla="*/ 132 h 168"/>
                  <a:gd name="T30" fmla="*/ 44 w 160"/>
                  <a:gd name="T31" fmla="*/ 142 h 168"/>
                  <a:gd name="T32" fmla="*/ 52 w 160"/>
                  <a:gd name="T33" fmla="*/ 168 h 168"/>
                  <a:gd name="T34" fmla="*/ 59 w 160"/>
                  <a:gd name="T35" fmla="*/ 131 h 168"/>
                  <a:gd name="T36" fmla="*/ 101 w 160"/>
                  <a:gd name="T37" fmla="*/ 131 h 168"/>
                  <a:gd name="T38" fmla="*/ 108 w 160"/>
                  <a:gd name="T39" fmla="*/ 168 h 168"/>
                  <a:gd name="T40" fmla="*/ 116 w 160"/>
                  <a:gd name="T41" fmla="*/ 142 h 168"/>
                  <a:gd name="T42" fmla="*/ 136 w 160"/>
                  <a:gd name="T43" fmla="*/ 132 h 168"/>
                  <a:gd name="T44" fmla="*/ 144 w 160"/>
                  <a:gd name="T45" fmla="*/ 168 h 168"/>
                  <a:gd name="T46" fmla="*/ 136 w 160"/>
                  <a:gd name="T47" fmla="*/ 88 h 168"/>
                  <a:gd name="T48" fmla="*/ 112 w 160"/>
                  <a:gd name="T49" fmla="*/ 124 h 168"/>
                  <a:gd name="T50" fmla="*/ 108 w 160"/>
                  <a:gd name="T51" fmla="*/ 72 h 168"/>
                  <a:gd name="T52" fmla="*/ 145 w 160"/>
                  <a:gd name="T53" fmla="*/ 75 h 168"/>
                  <a:gd name="T54" fmla="*/ 152 w 160"/>
                  <a:gd name="T55" fmla="*/ 132 h 168"/>
                  <a:gd name="T56" fmla="*/ 160 w 160"/>
                  <a:gd name="T57" fmla="*/ 86 h 168"/>
                  <a:gd name="T58" fmla="*/ 12 w 160"/>
                  <a:gd name="T59" fmla="*/ 32 h 168"/>
                  <a:gd name="T60" fmla="*/ 60 w 160"/>
                  <a:gd name="T61" fmla="*/ 32 h 168"/>
                  <a:gd name="T62" fmla="*/ 12 w 160"/>
                  <a:gd name="T63" fmla="*/ 32 h 168"/>
                  <a:gd name="T64" fmla="*/ 56 w 160"/>
                  <a:gd name="T65" fmla="*/ 124 h 168"/>
                  <a:gd name="T66" fmla="*/ 64 w 160"/>
                  <a:gd name="T67" fmla="*/ 116 h 168"/>
                  <a:gd name="T68" fmla="*/ 104 w 160"/>
                  <a:gd name="T69" fmla="*/ 124 h 168"/>
                  <a:gd name="T70" fmla="*/ 96 w 160"/>
                  <a:gd name="T71" fmla="*/ 116 h 168"/>
                  <a:gd name="T72" fmla="*/ 104 w 160"/>
                  <a:gd name="T73" fmla="*/ 124 h 168"/>
                  <a:gd name="T74" fmla="*/ 56 w 160"/>
                  <a:gd name="T75" fmla="*/ 88 h 168"/>
                  <a:gd name="T76" fmla="*/ 104 w 160"/>
                  <a:gd name="T77" fmla="*/ 88 h 168"/>
                  <a:gd name="T78" fmla="*/ 100 w 160"/>
                  <a:gd name="T79" fmla="*/ 32 h 168"/>
                  <a:gd name="T80" fmla="*/ 148 w 160"/>
                  <a:gd name="T81" fmla="*/ 32 h 168"/>
                  <a:gd name="T82" fmla="*/ 100 w 160"/>
                  <a:gd name="T83" fmla="*/ 32 h 168"/>
                  <a:gd name="T84" fmla="*/ 32 w 160"/>
                  <a:gd name="T85" fmla="*/ 116 h 168"/>
                  <a:gd name="T86" fmla="*/ 40 w 160"/>
                  <a:gd name="T87" fmla="*/ 76 h 168"/>
                  <a:gd name="T88" fmla="*/ 120 w 160"/>
                  <a:gd name="T89" fmla="*/ 116 h 168"/>
                  <a:gd name="T90" fmla="*/ 128 w 160"/>
                  <a:gd name="T91" fmla="*/ 76 h 168"/>
                  <a:gd name="T92" fmla="*/ 120 w 160"/>
                  <a:gd name="T93" fmla="*/ 116 h 168"/>
                  <a:gd name="T94" fmla="*/ 68 w 160"/>
                  <a:gd name="T95" fmla="*/ 168 h 168"/>
                  <a:gd name="T96" fmla="*/ 60 w 160"/>
                  <a:gd name="T97" fmla="*/ 144 h 168"/>
                  <a:gd name="T98" fmla="*/ 92 w 160"/>
                  <a:gd name="T99" fmla="*/ 168 h 168"/>
                  <a:gd name="T100" fmla="*/ 100 w 160"/>
                  <a:gd name="T101" fmla="*/ 144 h 168"/>
                  <a:gd name="T102" fmla="*/ 92 w 160"/>
                  <a:gd name="T103" fmla="*/ 168 h 168"/>
                  <a:gd name="T104" fmla="*/ 84 w 160"/>
                  <a:gd name="T105" fmla="*/ 168 h 168"/>
                  <a:gd name="T106" fmla="*/ 76 w 160"/>
                  <a:gd name="T107" fmla="*/ 13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" h="168">
                    <a:moveTo>
                      <a:pt x="149" y="68"/>
                    </a:moveTo>
                    <a:cubicBezTo>
                      <a:pt x="136" y="62"/>
                      <a:pt x="136" y="62"/>
                      <a:pt x="136" y="62"/>
                    </a:cubicBezTo>
                    <a:cubicBezTo>
                      <a:pt x="148" y="57"/>
                      <a:pt x="156" y="45"/>
                      <a:pt x="156" y="32"/>
                    </a:cubicBezTo>
                    <a:cubicBezTo>
                      <a:pt x="156" y="14"/>
                      <a:pt x="142" y="0"/>
                      <a:pt x="124" y="0"/>
                    </a:cubicBezTo>
                    <a:cubicBezTo>
                      <a:pt x="106" y="0"/>
                      <a:pt x="92" y="14"/>
                      <a:pt x="92" y="32"/>
                    </a:cubicBezTo>
                    <a:cubicBezTo>
                      <a:pt x="92" y="45"/>
                      <a:pt x="100" y="57"/>
                      <a:pt x="112" y="62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97" y="60"/>
                      <a:pt x="89" y="56"/>
                      <a:pt x="80" y="56"/>
                    </a:cubicBezTo>
                    <a:cubicBezTo>
                      <a:pt x="71" y="56"/>
                      <a:pt x="63" y="60"/>
                      <a:pt x="57" y="66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60" y="57"/>
                      <a:pt x="68" y="45"/>
                      <a:pt x="68" y="32"/>
                    </a:cubicBezTo>
                    <a:cubicBezTo>
                      <a:pt x="68" y="14"/>
                      <a:pt x="54" y="0"/>
                      <a:pt x="36" y="0"/>
                    </a:cubicBezTo>
                    <a:cubicBezTo>
                      <a:pt x="18" y="0"/>
                      <a:pt x="4" y="14"/>
                      <a:pt x="4" y="32"/>
                    </a:cubicBezTo>
                    <a:cubicBezTo>
                      <a:pt x="4" y="45"/>
                      <a:pt x="12" y="57"/>
                      <a:pt x="24" y="62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4" y="71"/>
                      <a:pt x="0" y="78"/>
                      <a:pt x="0" y="86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1"/>
                      <a:pt x="11" y="77"/>
                      <a:pt x="15" y="7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49" y="77"/>
                      <a:pt x="48" y="82"/>
                      <a:pt x="48" y="88"/>
                    </a:cubicBezTo>
                    <a:cubicBezTo>
                      <a:pt x="48" y="124"/>
                      <a:pt x="48" y="124"/>
                      <a:pt x="48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45" y="135"/>
                      <a:pt x="44" y="138"/>
                      <a:pt x="44" y="142"/>
                    </a:cubicBezTo>
                    <a:cubicBezTo>
                      <a:pt x="44" y="168"/>
                      <a:pt x="44" y="168"/>
                      <a:pt x="44" y="168"/>
                    </a:cubicBezTo>
                    <a:cubicBezTo>
                      <a:pt x="52" y="168"/>
                      <a:pt x="52" y="168"/>
                      <a:pt x="52" y="168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2" y="137"/>
                      <a:pt x="55" y="133"/>
                      <a:pt x="59" y="131"/>
                    </a:cubicBezTo>
                    <a:cubicBezTo>
                      <a:pt x="80" y="120"/>
                      <a:pt x="80" y="120"/>
                      <a:pt x="80" y="120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5" y="133"/>
                      <a:pt x="108" y="137"/>
                      <a:pt x="108" y="142"/>
                    </a:cubicBezTo>
                    <a:cubicBezTo>
                      <a:pt x="108" y="168"/>
                      <a:pt x="108" y="168"/>
                      <a:pt x="108" y="168"/>
                    </a:cubicBezTo>
                    <a:cubicBezTo>
                      <a:pt x="116" y="168"/>
                      <a:pt x="116" y="168"/>
                      <a:pt x="116" y="168"/>
                    </a:cubicBezTo>
                    <a:cubicBezTo>
                      <a:pt x="116" y="142"/>
                      <a:pt x="116" y="142"/>
                      <a:pt x="116" y="142"/>
                    </a:cubicBezTo>
                    <a:cubicBezTo>
                      <a:pt x="116" y="138"/>
                      <a:pt x="115" y="135"/>
                      <a:pt x="113" y="132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6" y="168"/>
                      <a:pt x="136" y="168"/>
                      <a:pt x="136" y="168"/>
                    </a:cubicBezTo>
                    <a:cubicBezTo>
                      <a:pt x="144" y="168"/>
                      <a:pt x="144" y="168"/>
                      <a:pt x="144" y="168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2" y="82"/>
                      <a:pt x="111" y="77"/>
                      <a:pt x="108" y="72"/>
                    </a:cubicBezTo>
                    <a:cubicBezTo>
                      <a:pt x="124" y="64"/>
                      <a:pt x="124" y="64"/>
                      <a:pt x="124" y="64"/>
                    </a:cubicBezTo>
                    <a:cubicBezTo>
                      <a:pt x="145" y="75"/>
                      <a:pt x="145" y="75"/>
                      <a:pt x="145" y="75"/>
                    </a:cubicBezTo>
                    <a:cubicBezTo>
                      <a:pt x="149" y="77"/>
                      <a:pt x="152" y="81"/>
                      <a:pt x="152" y="86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60" y="132"/>
                      <a:pt x="160" y="132"/>
                      <a:pt x="160" y="132"/>
                    </a:cubicBezTo>
                    <a:cubicBezTo>
                      <a:pt x="160" y="86"/>
                      <a:pt x="160" y="86"/>
                      <a:pt x="160" y="86"/>
                    </a:cubicBezTo>
                    <a:cubicBezTo>
                      <a:pt x="160" y="78"/>
                      <a:pt x="156" y="71"/>
                      <a:pt x="149" y="68"/>
                    </a:cubicBezTo>
                    <a:close/>
                    <a:moveTo>
                      <a:pt x="12" y="32"/>
                    </a:moveTo>
                    <a:cubicBezTo>
                      <a:pt x="12" y="19"/>
                      <a:pt x="23" y="8"/>
                      <a:pt x="36" y="8"/>
                    </a:cubicBezTo>
                    <a:cubicBezTo>
                      <a:pt x="49" y="8"/>
                      <a:pt x="60" y="19"/>
                      <a:pt x="60" y="32"/>
                    </a:cubicBezTo>
                    <a:cubicBezTo>
                      <a:pt x="60" y="45"/>
                      <a:pt x="49" y="56"/>
                      <a:pt x="36" y="56"/>
                    </a:cubicBezTo>
                    <a:cubicBezTo>
                      <a:pt x="23" y="56"/>
                      <a:pt x="12" y="45"/>
                      <a:pt x="12" y="32"/>
                    </a:cubicBezTo>
                    <a:close/>
                    <a:moveTo>
                      <a:pt x="64" y="120"/>
                    </a:moveTo>
                    <a:cubicBezTo>
                      <a:pt x="56" y="124"/>
                      <a:pt x="56" y="124"/>
                      <a:pt x="56" y="124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8" y="112"/>
                      <a:pt x="61" y="114"/>
                      <a:pt x="64" y="116"/>
                    </a:cubicBezTo>
                    <a:lnTo>
                      <a:pt x="64" y="120"/>
                    </a:lnTo>
                    <a:close/>
                    <a:moveTo>
                      <a:pt x="104" y="124"/>
                    </a:moveTo>
                    <a:cubicBezTo>
                      <a:pt x="96" y="120"/>
                      <a:pt x="96" y="120"/>
                      <a:pt x="96" y="120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9" y="114"/>
                      <a:pt x="102" y="112"/>
                      <a:pt x="104" y="109"/>
                    </a:cubicBezTo>
                    <a:lnTo>
                      <a:pt x="104" y="124"/>
                    </a:lnTo>
                    <a:close/>
                    <a:moveTo>
                      <a:pt x="80" y="112"/>
                    </a:moveTo>
                    <a:cubicBezTo>
                      <a:pt x="67" y="112"/>
                      <a:pt x="56" y="101"/>
                      <a:pt x="56" y="88"/>
                    </a:cubicBezTo>
                    <a:cubicBezTo>
                      <a:pt x="56" y="75"/>
                      <a:pt x="67" y="64"/>
                      <a:pt x="80" y="64"/>
                    </a:cubicBezTo>
                    <a:cubicBezTo>
                      <a:pt x="93" y="64"/>
                      <a:pt x="104" y="75"/>
                      <a:pt x="104" y="88"/>
                    </a:cubicBezTo>
                    <a:cubicBezTo>
                      <a:pt x="104" y="101"/>
                      <a:pt x="93" y="112"/>
                      <a:pt x="80" y="112"/>
                    </a:cubicBezTo>
                    <a:close/>
                    <a:moveTo>
                      <a:pt x="100" y="32"/>
                    </a:moveTo>
                    <a:cubicBezTo>
                      <a:pt x="100" y="19"/>
                      <a:pt x="111" y="8"/>
                      <a:pt x="124" y="8"/>
                    </a:cubicBezTo>
                    <a:cubicBezTo>
                      <a:pt x="137" y="8"/>
                      <a:pt x="148" y="19"/>
                      <a:pt x="148" y="32"/>
                    </a:cubicBezTo>
                    <a:cubicBezTo>
                      <a:pt x="148" y="45"/>
                      <a:pt x="137" y="56"/>
                      <a:pt x="124" y="56"/>
                    </a:cubicBezTo>
                    <a:cubicBezTo>
                      <a:pt x="111" y="56"/>
                      <a:pt x="100" y="45"/>
                      <a:pt x="100" y="32"/>
                    </a:cubicBezTo>
                    <a:close/>
                    <a:moveTo>
                      <a:pt x="32" y="76"/>
                    </a:moveTo>
                    <a:cubicBezTo>
                      <a:pt x="32" y="116"/>
                      <a:pt x="32" y="116"/>
                      <a:pt x="32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76"/>
                      <a:pt x="40" y="76"/>
                      <a:pt x="40" y="76"/>
                    </a:cubicBezTo>
                    <a:lnTo>
                      <a:pt x="32" y="76"/>
                    </a:lnTo>
                    <a:close/>
                    <a:moveTo>
                      <a:pt x="120" y="116"/>
                    </a:move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0" y="76"/>
                      <a:pt x="120" y="76"/>
                      <a:pt x="120" y="76"/>
                    </a:cubicBezTo>
                    <a:lnTo>
                      <a:pt x="120" y="116"/>
                    </a:lnTo>
                    <a:close/>
                    <a:moveTo>
                      <a:pt x="60" y="168"/>
                    </a:moveTo>
                    <a:cubicBezTo>
                      <a:pt x="68" y="168"/>
                      <a:pt x="68" y="168"/>
                      <a:pt x="68" y="168"/>
                    </a:cubicBezTo>
                    <a:cubicBezTo>
                      <a:pt x="68" y="144"/>
                      <a:pt x="68" y="144"/>
                      <a:pt x="68" y="144"/>
                    </a:cubicBezTo>
                    <a:cubicBezTo>
                      <a:pt x="60" y="144"/>
                      <a:pt x="60" y="144"/>
                      <a:pt x="60" y="144"/>
                    </a:cubicBezTo>
                    <a:lnTo>
                      <a:pt x="60" y="168"/>
                    </a:lnTo>
                    <a:close/>
                    <a:moveTo>
                      <a:pt x="92" y="168"/>
                    </a:moveTo>
                    <a:cubicBezTo>
                      <a:pt x="100" y="168"/>
                      <a:pt x="100" y="168"/>
                      <a:pt x="100" y="168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92" y="144"/>
                      <a:pt x="92" y="144"/>
                      <a:pt x="92" y="144"/>
                    </a:cubicBezTo>
                    <a:lnTo>
                      <a:pt x="92" y="168"/>
                    </a:lnTo>
                    <a:close/>
                    <a:moveTo>
                      <a:pt x="76" y="168"/>
                    </a:moveTo>
                    <a:cubicBezTo>
                      <a:pt x="84" y="168"/>
                      <a:pt x="84" y="168"/>
                      <a:pt x="84" y="168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76" y="132"/>
                      <a:pt x="76" y="132"/>
                      <a:pt x="76" y="132"/>
                    </a:cubicBezTo>
                    <a:lnTo>
                      <a:pt x="76" y="1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</p:grpSp>
      </p:grpSp>
      <p:grpSp>
        <p:nvGrpSpPr>
          <p:cNvPr id="21" name="Grupa 20"/>
          <p:cNvGrpSpPr/>
          <p:nvPr/>
        </p:nvGrpSpPr>
        <p:grpSpPr>
          <a:xfrm>
            <a:off x="7085322" y="4944954"/>
            <a:ext cx="813154" cy="851544"/>
            <a:chOff x="5439113" y="4980897"/>
            <a:chExt cx="813154" cy="851544"/>
          </a:xfrm>
        </p:grpSpPr>
        <p:sp>
          <p:nvSpPr>
            <p:cNvPr id="73" name="pole tekstowe 528"/>
            <p:cNvSpPr txBox="1"/>
            <p:nvPr/>
          </p:nvSpPr>
          <p:spPr>
            <a:xfrm>
              <a:off x="5439113" y="5601609"/>
              <a:ext cx="813154" cy="2308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sz="900" b="1" dirty="0">
                  <a:solidFill>
                    <a:schemeClr val="tx2"/>
                  </a:solidFill>
                </a:rPr>
                <a:t>Administration</a:t>
              </a:r>
            </a:p>
          </p:txBody>
        </p:sp>
        <p:grpSp>
          <p:nvGrpSpPr>
            <p:cNvPr id="95" name="Group 18"/>
            <p:cNvGrpSpPr/>
            <p:nvPr/>
          </p:nvGrpSpPr>
          <p:grpSpPr>
            <a:xfrm>
              <a:off x="5535334" y="4980897"/>
              <a:ext cx="620713" cy="619125"/>
              <a:chOff x="4675188" y="3782274"/>
              <a:chExt cx="620713" cy="619125"/>
            </a:xfrm>
          </p:grpSpPr>
          <p:sp>
            <p:nvSpPr>
              <p:cNvPr id="96" name="Oval 148"/>
              <p:cNvSpPr>
                <a:spLocks noChangeArrowheads="1"/>
              </p:cNvSpPr>
              <p:nvPr/>
            </p:nvSpPr>
            <p:spPr bwMode="auto">
              <a:xfrm>
                <a:off x="4675188" y="3782274"/>
                <a:ext cx="620713" cy="619125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97" name="Freeform 176"/>
              <p:cNvSpPr>
                <a:spLocks noEditPoints="1"/>
              </p:cNvSpPr>
              <p:nvPr/>
            </p:nvSpPr>
            <p:spPr bwMode="auto">
              <a:xfrm>
                <a:off x="4805363" y="3928324"/>
                <a:ext cx="361950" cy="354013"/>
              </a:xfrm>
              <a:custGeom>
                <a:avLst/>
                <a:gdLst>
                  <a:gd name="T0" fmla="*/ 144 w 168"/>
                  <a:gd name="T1" fmla="*/ 56 h 164"/>
                  <a:gd name="T2" fmla="*/ 132 w 168"/>
                  <a:gd name="T3" fmla="*/ 8 h 164"/>
                  <a:gd name="T4" fmla="*/ 116 w 168"/>
                  <a:gd name="T5" fmla="*/ 0 h 164"/>
                  <a:gd name="T6" fmla="*/ 52 w 168"/>
                  <a:gd name="T7" fmla="*/ 0 h 164"/>
                  <a:gd name="T8" fmla="*/ 50 w 168"/>
                  <a:gd name="T9" fmla="*/ 0 h 164"/>
                  <a:gd name="T10" fmla="*/ 25 w 168"/>
                  <a:gd name="T11" fmla="*/ 25 h 164"/>
                  <a:gd name="T12" fmla="*/ 24 w 168"/>
                  <a:gd name="T13" fmla="*/ 27 h 164"/>
                  <a:gd name="T14" fmla="*/ 24 w 168"/>
                  <a:gd name="T15" fmla="*/ 28 h 164"/>
                  <a:gd name="T16" fmla="*/ 12 w 168"/>
                  <a:gd name="T17" fmla="*/ 56 h 164"/>
                  <a:gd name="T18" fmla="*/ 0 w 168"/>
                  <a:gd name="T19" fmla="*/ 152 h 164"/>
                  <a:gd name="T20" fmla="*/ 156 w 168"/>
                  <a:gd name="T21" fmla="*/ 164 h 164"/>
                  <a:gd name="T22" fmla="*/ 168 w 168"/>
                  <a:gd name="T23" fmla="*/ 68 h 164"/>
                  <a:gd name="T24" fmla="*/ 128 w 168"/>
                  <a:gd name="T25" fmla="*/ 16 h 164"/>
                  <a:gd name="T26" fmla="*/ 136 w 168"/>
                  <a:gd name="T27" fmla="*/ 20 h 164"/>
                  <a:gd name="T28" fmla="*/ 128 w 168"/>
                  <a:gd name="T29" fmla="*/ 100 h 164"/>
                  <a:gd name="T30" fmla="*/ 48 w 168"/>
                  <a:gd name="T31" fmla="*/ 14 h 164"/>
                  <a:gd name="T32" fmla="*/ 38 w 168"/>
                  <a:gd name="T33" fmla="*/ 24 h 164"/>
                  <a:gd name="T34" fmla="*/ 32 w 168"/>
                  <a:gd name="T35" fmla="*/ 32 h 164"/>
                  <a:gd name="T36" fmla="*/ 56 w 168"/>
                  <a:gd name="T37" fmla="*/ 28 h 164"/>
                  <a:gd name="T38" fmla="*/ 116 w 168"/>
                  <a:gd name="T39" fmla="*/ 8 h 164"/>
                  <a:gd name="T40" fmla="*/ 120 w 168"/>
                  <a:gd name="T41" fmla="*/ 100 h 164"/>
                  <a:gd name="T42" fmla="*/ 76 w 168"/>
                  <a:gd name="T43" fmla="*/ 98 h 164"/>
                  <a:gd name="T44" fmla="*/ 62 w 168"/>
                  <a:gd name="T45" fmla="*/ 84 h 164"/>
                  <a:gd name="T46" fmla="*/ 32 w 168"/>
                  <a:gd name="T47" fmla="*/ 32 h 164"/>
                  <a:gd name="T48" fmla="*/ 12 w 168"/>
                  <a:gd name="T49" fmla="*/ 64 h 164"/>
                  <a:gd name="T50" fmla="*/ 24 w 168"/>
                  <a:gd name="T51" fmla="*/ 84 h 164"/>
                  <a:gd name="T52" fmla="*/ 8 w 168"/>
                  <a:gd name="T53" fmla="*/ 88 h 164"/>
                  <a:gd name="T54" fmla="*/ 160 w 168"/>
                  <a:gd name="T55" fmla="*/ 152 h 164"/>
                  <a:gd name="T56" fmla="*/ 12 w 168"/>
                  <a:gd name="T57" fmla="*/ 156 h 164"/>
                  <a:gd name="T58" fmla="*/ 8 w 168"/>
                  <a:gd name="T59" fmla="*/ 106 h 164"/>
                  <a:gd name="T60" fmla="*/ 13 w 168"/>
                  <a:gd name="T61" fmla="*/ 94 h 164"/>
                  <a:gd name="T62" fmla="*/ 62 w 168"/>
                  <a:gd name="T63" fmla="*/ 92 h 164"/>
                  <a:gd name="T64" fmla="*/ 69 w 168"/>
                  <a:gd name="T65" fmla="*/ 101 h 164"/>
                  <a:gd name="T66" fmla="*/ 156 w 168"/>
                  <a:gd name="T67" fmla="*/ 108 h 164"/>
                  <a:gd name="T68" fmla="*/ 160 w 168"/>
                  <a:gd name="T69" fmla="*/ 152 h 164"/>
                  <a:gd name="T70" fmla="*/ 156 w 168"/>
                  <a:gd name="T71" fmla="*/ 100 h 164"/>
                  <a:gd name="T72" fmla="*/ 144 w 168"/>
                  <a:gd name="T73" fmla="*/ 64 h 164"/>
                  <a:gd name="T74" fmla="*/ 160 w 168"/>
                  <a:gd name="T75" fmla="*/ 68 h 164"/>
                  <a:gd name="T76" fmla="*/ 104 w 168"/>
                  <a:gd name="T77" fmla="*/ 68 h 164"/>
                  <a:gd name="T78" fmla="*/ 48 w 168"/>
                  <a:gd name="T79" fmla="*/ 76 h 164"/>
                  <a:gd name="T80" fmla="*/ 104 w 168"/>
                  <a:gd name="T81" fmla="*/ 68 h 164"/>
                  <a:gd name="T82" fmla="*/ 48 w 168"/>
                  <a:gd name="T83" fmla="*/ 52 h 164"/>
                  <a:gd name="T84" fmla="*/ 104 w 168"/>
                  <a:gd name="T85" fmla="*/ 60 h 164"/>
                  <a:gd name="T86" fmla="*/ 104 w 168"/>
                  <a:gd name="T87" fmla="*/ 36 h 164"/>
                  <a:gd name="T88" fmla="*/ 80 w 168"/>
                  <a:gd name="T89" fmla="*/ 44 h 164"/>
                  <a:gd name="T90" fmla="*/ 104 w 168"/>
                  <a:gd name="T91" fmla="*/ 3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8" h="164">
                    <a:moveTo>
                      <a:pt x="156" y="56"/>
                    </a:moveTo>
                    <a:cubicBezTo>
                      <a:pt x="144" y="56"/>
                      <a:pt x="144" y="56"/>
                      <a:pt x="144" y="56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4" y="13"/>
                      <a:pt x="139" y="8"/>
                      <a:pt x="132" y="8"/>
                    </a:cubicBezTo>
                    <a:cubicBezTo>
                      <a:pt x="127" y="8"/>
                      <a:pt x="127" y="8"/>
                      <a:pt x="127" y="8"/>
                    </a:cubicBezTo>
                    <a:cubicBezTo>
                      <a:pt x="126" y="3"/>
                      <a:pt x="121" y="0"/>
                      <a:pt x="11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49" y="1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4" y="26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5" y="56"/>
                      <a:pt x="0" y="61"/>
                      <a:pt x="0" y="6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9"/>
                      <a:pt x="5" y="164"/>
                      <a:pt x="12" y="164"/>
                    </a:cubicBezTo>
                    <a:cubicBezTo>
                      <a:pt x="156" y="164"/>
                      <a:pt x="156" y="164"/>
                      <a:pt x="156" y="164"/>
                    </a:cubicBezTo>
                    <a:cubicBezTo>
                      <a:pt x="163" y="164"/>
                      <a:pt x="168" y="159"/>
                      <a:pt x="168" y="152"/>
                    </a:cubicBezTo>
                    <a:cubicBezTo>
                      <a:pt x="168" y="68"/>
                      <a:pt x="168" y="68"/>
                      <a:pt x="168" y="68"/>
                    </a:cubicBezTo>
                    <a:cubicBezTo>
                      <a:pt x="168" y="61"/>
                      <a:pt x="163" y="56"/>
                      <a:pt x="156" y="56"/>
                    </a:cubicBezTo>
                    <a:close/>
                    <a:moveTo>
                      <a:pt x="128" y="16"/>
                    </a:moveTo>
                    <a:cubicBezTo>
                      <a:pt x="132" y="16"/>
                      <a:pt x="132" y="16"/>
                      <a:pt x="132" y="16"/>
                    </a:cubicBezTo>
                    <a:cubicBezTo>
                      <a:pt x="134" y="16"/>
                      <a:pt x="136" y="18"/>
                      <a:pt x="136" y="20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28" y="100"/>
                      <a:pt x="128" y="100"/>
                      <a:pt x="128" y="100"/>
                    </a:cubicBezTo>
                    <a:lnTo>
                      <a:pt x="128" y="16"/>
                    </a:lnTo>
                    <a:close/>
                    <a:moveTo>
                      <a:pt x="48" y="14"/>
                    </a:moveTo>
                    <a:cubicBezTo>
                      <a:pt x="48" y="24"/>
                      <a:pt x="48" y="24"/>
                      <a:pt x="48" y="24"/>
                    </a:cubicBezTo>
                    <a:cubicBezTo>
                      <a:pt x="38" y="24"/>
                      <a:pt x="38" y="24"/>
                      <a:pt x="38" y="24"/>
                    </a:cubicBezTo>
                    <a:lnTo>
                      <a:pt x="48" y="14"/>
                    </a:lnTo>
                    <a:close/>
                    <a:moveTo>
                      <a:pt x="32" y="32"/>
                    </a:moveTo>
                    <a:cubicBezTo>
                      <a:pt x="52" y="32"/>
                      <a:pt x="52" y="32"/>
                      <a:pt x="52" y="32"/>
                    </a:cubicBezTo>
                    <a:cubicBezTo>
                      <a:pt x="54" y="32"/>
                      <a:pt x="56" y="30"/>
                      <a:pt x="56" y="2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8" y="8"/>
                      <a:pt x="120" y="10"/>
                      <a:pt x="120" y="12"/>
                    </a:cubicBezTo>
                    <a:cubicBezTo>
                      <a:pt x="120" y="100"/>
                      <a:pt x="120" y="100"/>
                      <a:pt x="120" y="10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78" y="100"/>
                      <a:pt x="77" y="99"/>
                      <a:pt x="76" y="98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1" y="87"/>
                      <a:pt x="67" y="84"/>
                      <a:pt x="62" y="84"/>
                    </a:cubicBezTo>
                    <a:cubicBezTo>
                      <a:pt x="32" y="84"/>
                      <a:pt x="32" y="84"/>
                      <a:pt x="32" y="84"/>
                    </a:cubicBezTo>
                    <a:lnTo>
                      <a:pt x="32" y="32"/>
                    </a:lnTo>
                    <a:close/>
                    <a:moveTo>
                      <a:pt x="8" y="68"/>
                    </a:moveTo>
                    <a:cubicBezTo>
                      <a:pt x="8" y="66"/>
                      <a:pt x="10" y="64"/>
                      <a:pt x="12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3" y="84"/>
                      <a:pt x="10" y="85"/>
                      <a:pt x="8" y="88"/>
                    </a:cubicBezTo>
                    <a:lnTo>
                      <a:pt x="8" y="68"/>
                    </a:lnTo>
                    <a:close/>
                    <a:moveTo>
                      <a:pt x="160" y="152"/>
                    </a:moveTo>
                    <a:cubicBezTo>
                      <a:pt x="160" y="154"/>
                      <a:pt x="158" y="156"/>
                      <a:pt x="156" y="156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10" y="156"/>
                      <a:pt x="8" y="154"/>
                      <a:pt x="8" y="152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5"/>
                      <a:pt x="8" y="105"/>
                      <a:pt x="8" y="10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4" y="93"/>
                      <a:pt x="15" y="92"/>
                      <a:pt x="17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4" y="92"/>
                      <a:pt x="65" y="93"/>
                      <a:pt x="66" y="94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1" y="105"/>
                      <a:pt x="75" y="108"/>
                      <a:pt x="80" y="108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8" y="108"/>
                      <a:pt x="160" y="110"/>
                      <a:pt x="160" y="112"/>
                    </a:cubicBezTo>
                    <a:lnTo>
                      <a:pt x="160" y="152"/>
                    </a:lnTo>
                    <a:close/>
                    <a:moveTo>
                      <a:pt x="160" y="101"/>
                    </a:moveTo>
                    <a:cubicBezTo>
                      <a:pt x="159" y="100"/>
                      <a:pt x="157" y="100"/>
                      <a:pt x="156" y="100"/>
                    </a:cubicBezTo>
                    <a:cubicBezTo>
                      <a:pt x="144" y="100"/>
                      <a:pt x="144" y="100"/>
                      <a:pt x="144" y="100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56" y="64"/>
                      <a:pt x="156" y="64"/>
                      <a:pt x="156" y="64"/>
                    </a:cubicBezTo>
                    <a:cubicBezTo>
                      <a:pt x="158" y="64"/>
                      <a:pt x="160" y="66"/>
                      <a:pt x="160" y="68"/>
                    </a:cubicBezTo>
                    <a:lnTo>
                      <a:pt x="160" y="101"/>
                    </a:lnTo>
                    <a:close/>
                    <a:moveTo>
                      <a:pt x="104" y="68"/>
                    </a:move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104" y="76"/>
                      <a:pt x="104" y="76"/>
                      <a:pt x="104" y="76"/>
                    </a:cubicBezTo>
                    <a:lnTo>
                      <a:pt x="104" y="68"/>
                    </a:lnTo>
                    <a:close/>
                    <a:moveTo>
                      <a:pt x="104" y="52"/>
                    </a:move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104" y="60"/>
                      <a:pt x="104" y="60"/>
                      <a:pt x="104" y="60"/>
                    </a:cubicBezTo>
                    <a:lnTo>
                      <a:pt x="104" y="52"/>
                    </a:lnTo>
                    <a:close/>
                    <a:moveTo>
                      <a:pt x="104" y="36"/>
                    </a:move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104" y="44"/>
                      <a:pt x="104" y="44"/>
                      <a:pt x="104" y="44"/>
                    </a:cubicBezTo>
                    <a:lnTo>
                      <a:pt x="104" y="3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tx2"/>
                  </a:solidFill>
                </a:endParaRPr>
              </a:p>
            </p:txBody>
          </p:sp>
        </p:grpSp>
      </p:grpSp>
      <p:sp>
        <p:nvSpPr>
          <p:cNvPr id="114" name="Freeform 189"/>
          <p:cNvSpPr>
            <a:spLocks noEditPoints="1"/>
          </p:cNvSpPr>
          <p:nvPr/>
        </p:nvSpPr>
        <p:spPr bwMode="auto">
          <a:xfrm>
            <a:off x="7360990" y="3553625"/>
            <a:ext cx="612702" cy="589434"/>
          </a:xfrm>
          <a:custGeom>
            <a:avLst/>
            <a:gdLst>
              <a:gd name="T0" fmla="*/ 48 w 175"/>
              <a:gd name="T1" fmla="*/ 62 h 168"/>
              <a:gd name="T2" fmla="*/ 4 w 175"/>
              <a:gd name="T3" fmla="*/ 32 h 168"/>
              <a:gd name="T4" fmla="*/ 0 w 175"/>
              <a:gd name="T5" fmla="*/ 86 h 168"/>
              <a:gd name="T6" fmla="*/ 8 w 175"/>
              <a:gd name="T7" fmla="*/ 86 h 168"/>
              <a:gd name="T8" fmla="*/ 57 w 175"/>
              <a:gd name="T9" fmla="*/ 75 h 168"/>
              <a:gd name="T10" fmla="*/ 68 w 175"/>
              <a:gd name="T11" fmla="*/ 116 h 168"/>
              <a:gd name="T12" fmla="*/ 88 w 175"/>
              <a:gd name="T13" fmla="*/ 108 h 168"/>
              <a:gd name="T14" fmla="*/ 12 w 175"/>
              <a:gd name="T15" fmla="*/ 32 h 168"/>
              <a:gd name="T16" fmla="*/ 36 w 175"/>
              <a:gd name="T17" fmla="*/ 56 h 168"/>
              <a:gd name="T18" fmla="*/ 24 w 175"/>
              <a:gd name="T19" fmla="*/ 124 h 168"/>
              <a:gd name="T20" fmla="*/ 16 w 175"/>
              <a:gd name="T21" fmla="*/ 168 h 168"/>
              <a:gd name="T22" fmla="*/ 48 w 175"/>
              <a:gd name="T23" fmla="*/ 132 h 168"/>
              <a:gd name="T24" fmla="*/ 56 w 175"/>
              <a:gd name="T25" fmla="*/ 88 h 168"/>
              <a:gd name="T26" fmla="*/ 32 w 175"/>
              <a:gd name="T27" fmla="*/ 76 h 168"/>
              <a:gd name="T28" fmla="*/ 40 w 175"/>
              <a:gd name="T29" fmla="*/ 76 h 168"/>
              <a:gd name="T30" fmla="*/ 40 w 175"/>
              <a:gd name="T31" fmla="*/ 168 h 168"/>
              <a:gd name="T32" fmla="*/ 32 w 175"/>
              <a:gd name="T33" fmla="*/ 168 h 168"/>
              <a:gd name="T34" fmla="*/ 175 w 175"/>
              <a:gd name="T35" fmla="*/ 75 h 168"/>
              <a:gd name="T36" fmla="*/ 158 w 175"/>
              <a:gd name="T37" fmla="*/ 61 h 168"/>
              <a:gd name="T38" fmla="*/ 151 w 175"/>
              <a:gd name="T39" fmla="*/ 56 h 168"/>
              <a:gd name="T40" fmla="*/ 132 w 175"/>
              <a:gd name="T41" fmla="*/ 44 h 168"/>
              <a:gd name="T42" fmla="*/ 116 w 175"/>
              <a:gd name="T43" fmla="*/ 49 h 168"/>
              <a:gd name="T44" fmla="*/ 107 w 175"/>
              <a:gd name="T45" fmla="*/ 70 h 168"/>
              <a:gd name="T46" fmla="*/ 105 w 175"/>
              <a:gd name="T47" fmla="*/ 78 h 168"/>
              <a:gd name="T48" fmla="*/ 97 w 175"/>
              <a:gd name="T49" fmla="*/ 93 h 168"/>
              <a:gd name="T50" fmla="*/ 114 w 175"/>
              <a:gd name="T51" fmla="*/ 107 h 168"/>
              <a:gd name="T52" fmla="*/ 121 w 175"/>
              <a:gd name="T53" fmla="*/ 112 h 168"/>
              <a:gd name="T54" fmla="*/ 140 w 175"/>
              <a:gd name="T55" fmla="*/ 124 h 168"/>
              <a:gd name="T56" fmla="*/ 156 w 175"/>
              <a:gd name="T57" fmla="*/ 119 h 168"/>
              <a:gd name="T58" fmla="*/ 165 w 175"/>
              <a:gd name="T59" fmla="*/ 98 h 168"/>
              <a:gd name="T60" fmla="*/ 167 w 175"/>
              <a:gd name="T61" fmla="*/ 90 h 168"/>
              <a:gd name="T62" fmla="*/ 112 w 175"/>
              <a:gd name="T63" fmla="*/ 84 h 168"/>
              <a:gd name="T64" fmla="*/ 136 w 175"/>
              <a:gd name="T65" fmla="*/ 108 h 168"/>
              <a:gd name="T66" fmla="*/ 136 w 175"/>
              <a:gd name="T67" fmla="*/ 100 h 168"/>
              <a:gd name="T68" fmla="*/ 136 w 175"/>
              <a:gd name="T69" fmla="*/ 92 h 168"/>
              <a:gd name="T70" fmla="*/ 144 w 175"/>
              <a:gd name="T71" fmla="*/ 84 h 168"/>
              <a:gd name="T72" fmla="*/ 104 w 175"/>
              <a:gd name="T73" fmla="*/ 48 h 168"/>
              <a:gd name="T74" fmla="*/ 126 w 175"/>
              <a:gd name="T75" fmla="*/ 39 h 168"/>
              <a:gd name="T76" fmla="*/ 119 w 175"/>
              <a:gd name="T77" fmla="*/ 22 h 168"/>
              <a:gd name="T78" fmla="*/ 115 w 175"/>
              <a:gd name="T79" fmla="*/ 15 h 168"/>
              <a:gd name="T80" fmla="*/ 96 w 175"/>
              <a:gd name="T81" fmla="*/ 0 h 168"/>
              <a:gd name="T82" fmla="*/ 78 w 175"/>
              <a:gd name="T83" fmla="*/ 11 h 168"/>
              <a:gd name="T84" fmla="*/ 80 w 175"/>
              <a:gd name="T85" fmla="*/ 28 h 168"/>
              <a:gd name="T86" fmla="*/ 78 w 175"/>
              <a:gd name="T87" fmla="*/ 45 h 168"/>
              <a:gd name="T88" fmla="*/ 96 w 175"/>
              <a:gd name="T89" fmla="*/ 56 h 168"/>
              <a:gd name="T90" fmla="*/ 100 w 175"/>
              <a:gd name="T91" fmla="*/ 16 h 168"/>
              <a:gd name="T92" fmla="*/ 88 w 175"/>
              <a:gd name="T93" fmla="*/ 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5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68" y="82"/>
                  <a:pt x="168" y="80"/>
                  <a:pt x="167" y="78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3" y="68"/>
                  <a:pt x="173" y="68"/>
                  <a:pt x="173" y="68"/>
                </a:cubicBezTo>
                <a:cubicBezTo>
                  <a:pt x="165" y="70"/>
                  <a:pt x="165" y="70"/>
                  <a:pt x="165" y="70"/>
                </a:cubicBezTo>
                <a:cubicBezTo>
                  <a:pt x="163" y="67"/>
                  <a:pt x="161" y="63"/>
                  <a:pt x="158" y="61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48" y="54"/>
                  <a:pt x="144" y="53"/>
                  <a:pt x="140" y="5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8" y="53"/>
                  <a:pt x="124" y="54"/>
                  <a:pt x="121" y="56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1" y="63"/>
                  <a:pt x="109" y="67"/>
                  <a:pt x="107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97" y="75"/>
                  <a:pt x="97" y="75"/>
                  <a:pt x="97" y="75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4" y="80"/>
                  <a:pt x="104" y="82"/>
                  <a:pt x="104" y="84"/>
                </a:cubicBezTo>
                <a:cubicBezTo>
                  <a:pt x="104" y="86"/>
                  <a:pt x="104" y="88"/>
                  <a:pt x="105" y="90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9" y="101"/>
                  <a:pt x="111" y="105"/>
                  <a:pt x="114" y="107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4" y="114"/>
                  <a:pt x="128" y="115"/>
                  <a:pt x="132" y="116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4" y="115"/>
                  <a:pt x="148" y="114"/>
                  <a:pt x="151" y="112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61" y="105"/>
                  <a:pt x="163" y="101"/>
                  <a:pt x="165" y="98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5" y="93"/>
                  <a:pt x="175" y="93"/>
                  <a:pt x="175" y="93"/>
                </a:cubicBezTo>
                <a:cubicBezTo>
                  <a:pt x="167" y="90"/>
                  <a:pt x="167" y="90"/>
                  <a:pt x="167" y="90"/>
                </a:cubicBezTo>
                <a:cubicBezTo>
                  <a:pt x="168" y="88"/>
                  <a:pt x="168" y="86"/>
                  <a:pt x="168" y="84"/>
                </a:cubicBezTo>
                <a:close/>
                <a:moveTo>
                  <a:pt x="136" y="108"/>
                </a:moveTo>
                <a:cubicBezTo>
                  <a:pt x="123" y="108"/>
                  <a:pt x="112" y="97"/>
                  <a:pt x="112" y="84"/>
                </a:cubicBezTo>
                <a:cubicBezTo>
                  <a:pt x="112" y="71"/>
                  <a:pt x="123" y="60"/>
                  <a:pt x="136" y="60"/>
                </a:cubicBezTo>
                <a:cubicBezTo>
                  <a:pt x="149" y="60"/>
                  <a:pt x="160" y="71"/>
                  <a:pt x="160" y="84"/>
                </a:cubicBezTo>
                <a:cubicBezTo>
                  <a:pt x="160" y="97"/>
                  <a:pt x="149" y="108"/>
                  <a:pt x="136" y="108"/>
                </a:cubicBezTo>
                <a:close/>
                <a:moveTo>
                  <a:pt x="136" y="68"/>
                </a:moveTo>
                <a:cubicBezTo>
                  <a:pt x="127" y="68"/>
                  <a:pt x="120" y="75"/>
                  <a:pt x="120" y="84"/>
                </a:cubicBezTo>
                <a:cubicBezTo>
                  <a:pt x="120" y="93"/>
                  <a:pt x="127" y="100"/>
                  <a:pt x="136" y="100"/>
                </a:cubicBezTo>
                <a:cubicBezTo>
                  <a:pt x="145" y="100"/>
                  <a:pt x="152" y="93"/>
                  <a:pt x="152" y="84"/>
                </a:cubicBezTo>
                <a:cubicBezTo>
                  <a:pt x="152" y="75"/>
                  <a:pt x="145" y="68"/>
                  <a:pt x="136" y="68"/>
                </a:cubicBezTo>
                <a:close/>
                <a:moveTo>
                  <a:pt x="136" y="92"/>
                </a:moveTo>
                <a:cubicBezTo>
                  <a:pt x="132" y="92"/>
                  <a:pt x="128" y="88"/>
                  <a:pt x="128" y="84"/>
                </a:cubicBezTo>
                <a:cubicBezTo>
                  <a:pt x="128" y="80"/>
                  <a:pt x="132" y="76"/>
                  <a:pt x="136" y="76"/>
                </a:cubicBezTo>
                <a:cubicBezTo>
                  <a:pt x="140" y="76"/>
                  <a:pt x="144" y="80"/>
                  <a:pt x="144" y="84"/>
                </a:cubicBezTo>
                <a:cubicBezTo>
                  <a:pt x="144" y="88"/>
                  <a:pt x="140" y="92"/>
                  <a:pt x="136" y="92"/>
                </a:cubicBezTo>
                <a:close/>
                <a:moveTo>
                  <a:pt x="104" y="56"/>
                </a:moveTo>
                <a:cubicBezTo>
                  <a:pt x="104" y="48"/>
                  <a:pt x="104" y="48"/>
                  <a:pt x="104" y="48"/>
                </a:cubicBezTo>
                <a:cubicBezTo>
                  <a:pt x="108" y="47"/>
                  <a:pt x="112" y="44"/>
                  <a:pt x="115" y="41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20" y="32"/>
                  <a:pt x="120" y="30"/>
                  <a:pt x="120" y="28"/>
                </a:cubicBezTo>
                <a:cubicBezTo>
                  <a:pt x="120" y="26"/>
                  <a:pt x="120" y="24"/>
                  <a:pt x="119" y="22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2" y="12"/>
                  <a:pt x="108" y="9"/>
                  <a:pt x="104" y="8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92" y="9"/>
                  <a:pt x="88" y="12"/>
                  <a:pt x="85" y="15"/>
                </a:cubicBezTo>
                <a:cubicBezTo>
                  <a:pt x="78" y="11"/>
                  <a:pt x="78" y="11"/>
                  <a:pt x="78" y="11"/>
                </a:cubicBezTo>
                <a:cubicBezTo>
                  <a:pt x="74" y="17"/>
                  <a:pt x="74" y="17"/>
                  <a:pt x="74" y="17"/>
                </a:cubicBezTo>
                <a:cubicBezTo>
                  <a:pt x="81" y="22"/>
                  <a:pt x="81" y="22"/>
                  <a:pt x="81" y="22"/>
                </a:cubicBezTo>
                <a:cubicBezTo>
                  <a:pt x="80" y="24"/>
                  <a:pt x="80" y="26"/>
                  <a:pt x="80" y="28"/>
                </a:cubicBezTo>
                <a:cubicBezTo>
                  <a:pt x="80" y="30"/>
                  <a:pt x="80" y="32"/>
                  <a:pt x="81" y="34"/>
                </a:cubicBezTo>
                <a:cubicBezTo>
                  <a:pt x="74" y="39"/>
                  <a:pt x="74" y="39"/>
                  <a:pt x="74" y="39"/>
                </a:cubicBezTo>
                <a:cubicBezTo>
                  <a:pt x="78" y="45"/>
                  <a:pt x="78" y="45"/>
                  <a:pt x="78" y="45"/>
                </a:cubicBezTo>
                <a:cubicBezTo>
                  <a:pt x="85" y="41"/>
                  <a:pt x="85" y="41"/>
                  <a:pt x="85" y="41"/>
                </a:cubicBezTo>
                <a:cubicBezTo>
                  <a:pt x="88" y="44"/>
                  <a:pt x="92" y="47"/>
                  <a:pt x="96" y="48"/>
                </a:cubicBezTo>
                <a:cubicBezTo>
                  <a:pt x="96" y="56"/>
                  <a:pt x="96" y="56"/>
                  <a:pt x="96" y="56"/>
                </a:cubicBezTo>
                <a:lnTo>
                  <a:pt x="104" y="56"/>
                </a:lnTo>
                <a:close/>
                <a:moveTo>
                  <a:pt x="88" y="28"/>
                </a:moveTo>
                <a:cubicBezTo>
                  <a:pt x="88" y="21"/>
                  <a:pt x="93" y="16"/>
                  <a:pt x="100" y="16"/>
                </a:cubicBezTo>
                <a:cubicBezTo>
                  <a:pt x="107" y="16"/>
                  <a:pt x="112" y="21"/>
                  <a:pt x="112" y="28"/>
                </a:cubicBezTo>
                <a:cubicBezTo>
                  <a:pt x="112" y="35"/>
                  <a:pt x="107" y="40"/>
                  <a:pt x="100" y="40"/>
                </a:cubicBezTo>
                <a:cubicBezTo>
                  <a:pt x="93" y="40"/>
                  <a:pt x="88" y="35"/>
                  <a:pt x="88" y="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45" name="Łącznik łamany 144"/>
          <p:cNvCxnSpPr>
            <a:cxnSpLocks/>
          </p:cNvCxnSpPr>
          <p:nvPr/>
        </p:nvCxnSpPr>
        <p:spPr>
          <a:xfrm rot="5400000" flipH="1" flipV="1">
            <a:off x="7034330" y="4492231"/>
            <a:ext cx="216916" cy="691644"/>
          </a:xfrm>
          <a:prstGeom prst="bentConnector2">
            <a:avLst/>
          </a:prstGeom>
          <a:ln w="19050">
            <a:solidFill>
              <a:schemeClr val="accent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Łącznik łamany 150"/>
          <p:cNvCxnSpPr>
            <a:cxnSpLocks/>
          </p:cNvCxnSpPr>
          <p:nvPr/>
        </p:nvCxnSpPr>
        <p:spPr>
          <a:xfrm rot="16200000" flipV="1">
            <a:off x="7731688" y="4489807"/>
            <a:ext cx="215359" cy="694937"/>
          </a:xfrm>
          <a:prstGeom prst="bentConnector2">
            <a:avLst/>
          </a:prstGeom>
          <a:ln w="19050">
            <a:solidFill>
              <a:schemeClr val="accent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pole tekstowe 528"/>
          <p:cNvSpPr txBox="1"/>
          <p:nvPr/>
        </p:nvSpPr>
        <p:spPr>
          <a:xfrm>
            <a:off x="6410502" y="4221932"/>
            <a:ext cx="2162792" cy="251795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0" tIns="18000" rIns="0" bIns="1800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COO</a:t>
            </a:r>
          </a:p>
        </p:txBody>
      </p:sp>
      <p:cxnSp>
        <p:nvCxnSpPr>
          <p:cNvPr id="39" name="Łącznik prosty 38"/>
          <p:cNvCxnSpPr>
            <a:cxnSpLocks/>
          </p:cNvCxnSpPr>
          <p:nvPr/>
        </p:nvCxnSpPr>
        <p:spPr>
          <a:xfrm flipH="1" flipV="1">
            <a:off x="7491898" y="4473726"/>
            <a:ext cx="2" cy="471228"/>
          </a:xfrm>
          <a:prstGeom prst="line">
            <a:avLst/>
          </a:prstGeom>
          <a:ln w="19050">
            <a:solidFill>
              <a:schemeClr val="accent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Prostokąt 124"/>
          <p:cNvSpPr/>
          <p:nvPr/>
        </p:nvSpPr>
        <p:spPr>
          <a:xfrm>
            <a:off x="6410504" y="4459753"/>
            <a:ext cx="2162791" cy="53067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7" name="Prostokąt 116"/>
          <p:cNvSpPr/>
          <p:nvPr/>
        </p:nvSpPr>
        <p:spPr>
          <a:xfrm>
            <a:off x="4768134" y="4090889"/>
            <a:ext cx="1508439" cy="236023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20" name="Grupa 19"/>
          <p:cNvGrpSpPr/>
          <p:nvPr/>
        </p:nvGrpSpPr>
        <p:grpSpPr>
          <a:xfrm>
            <a:off x="4791626" y="4944955"/>
            <a:ext cx="1504199" cy="853221"/>
            <a:chOff x="3145417" y="3418425"/>
            <a:chExt cx="1504199" cy="853221"/>
          </a:xfrm>
        </p:grpSpPr>
        <p:grpSp>
          <p:nvGrpSpPr>
            <p:cNvPr id="9" name="Grupa 8"/>
            <p:cNvGrpSpPr/>
            <p:nvPr/>
          </p:nvGrpSpPr>
          <p:grpSpPr>
            <a:xfrm>
              <a:off x="3836462" y="3418425"/>
              <a:ext cx="813154" cy="853221"/>
              <a:chOff x="6576368" y="4138400"/>
              <a:chExt cx="813154" cy="853221"/>
            </a:xfrm>
          </p:grpSpPr>
          <p:sp>
            <p:nvSpPr>
              <p:cNvPr id="67" name="pole tekstowe 528"/>
              <p:cNvSpPr txBox="1"/>
              <p:nvPr/>
            </p:nvSpPr>
            <p:spPr>
              <a:xfrm>
                <a:off x="6576368" y="4760789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Production</a:t>
                </a:r>
              </a:p>
            </p:txBody>
          </p:sp>
          <p:grpSp>
            <p:nvGrpSpPr>
              <p:cNvPr id="74" name="Group 29"/>
              <p:cNvGrpSpPr/>
              <p:nvPr/>
            </p:nvGrpSpPr>
            <p:grpSpPr>
              <a:xfrm>
                <a:off x="6690124" y="4138400"/>
                <a:ext cx="620713" cy="619125"/>
                <a:chOff x="6330950" y="2752190"/>
                <a:chExt cx="620713" cy="619125"/>
              </a:xfrm>
            </p:grpSpPr>
            <p:sp>
              <p:nvSpPr>
                <p:cNvPr id="75" name="Oval 106"/>
                <p:cNvSpPr>
                  <a:spLocks noChangeArrowheads="1"/>
                </p:cNvSpPr>
                <p:nvPr/>
              </p:nvSpPr>
              <p:spPr bwMode="auto">
                <a:xfrm>
                  <a:off x="6330950" y="2752190"/>
                  <a:ext cx="620713" cy="619125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76" name="Freeform 169"/>
                <p:cNvSpPr>
                  <a:spLocks noEditPoints="1"/>
                </p:cNvSpPr>
                <p:nvPr/>
              </p:nvSpPr>
              <p:spPr bwMode="auto">
                <a:xfrm>
                  <a:off x="6459538" y="2845852"/>
                  <a:ext cx="396875" cy="396875"/>
                </a:xfrm>
                <a:custGeom>
                  <a:avLst/>
                  <a:gdLst>
                    <a:gd name="T0" fmla="*/ 48 w 184"/>
                    <a:gd name="T1" fmla="*/ 36 h 184"/>
                    <a:gd name="T2" fmla="*/ 60 w 184"/>
                    <a:gd name="T3" fmla="*/ 40 h 184"/>
                    <a:gd name="T4" fmla="*/ 44 w 184"/>
                    <a:gd name="T5" fmla="*/ 26 h 184"/>
                    <a:gd name="T6" fmla="*/ 34 w 184"/>
                    <a:gd name="T7" fmla="*/ 24 h 184"/>
                    <a:gd name="T8" fmla="*/ 34 w 184"/>
                    <a:gd name="T9" fmla="*/ 24 h 184"/>
                    <a:gd name="T10" fmla="*/ 64 w 184"/>
                    <a:gd name="T11" fmla="*/ 10 h 184"/>
                    <a:gd name="T12" fmla="*/ 74 w 184"/>
                    <a:gd name="T13" fmla="*/ 12 h 184"/>
                    <a:gd name="T14" fmla="*/ 112 w 184"/>
                    <a:gd name="T15" fmla="*/ 20 h 184"/>
                    <a:gd name="T16" fmla="*/ 100 w 184"/>
                    <a:gd name="T17" fmla="*/ 16 h 184"/>
                    <a:gd name="T18" fmla="*/ 100 w 184"/>
                    <a:gd name="T19" fmla="*/ 16 h 184"/>
                    <a:gd name="T20" fmla="*/ 62 w 184"/>
                    <a:gd name="T21" fmla="*/ 112 h 184"/>
                    <a:gd name="T22" fmla="*/ 16 w 184"/>
                    <a:gd name="T23" fmla="*/ 168 h 184"/>
                    <a:gd name="T24" fmla="*/ 64 w 184"/>
                    <a:gd name="T25" fmla="*/ 152 h 184"/>
                    <a:gd name="T26" fmla="*/ 136 w 184"/>
                    <a:gd name="T27" fmla="*/ 152 h 184"/>
                    <a:gd name="T28" fmla="*/ 32 w 184"/>
                    <a:gd name="T29" fmla="*/ 176 h 184"/>
                    <a:gd name="T30" fmla="*/ 64 w 184"/>
                    <a:gd name="T31" fmla="*/ 136 h 184"/>
                    <a:gd name="T32" fmla="*/ 40 w 184"/>
                    <a:gd name="T33" fmla="*/ 122 h 184"/>
                    <a:gd name="T34" fmla="*/ 64 w 184"/>
                    <a:gd name="T35" fmla="*/ 128 h 184"/>
                    <a:gd name="T36" fmla="*/ 136 w 184"/>
                    <a:gd name="T37" fmla="*/ 160 h 184"/>
                    <a:gd name="T38" fmla="*/ 128 w 184"/>
                    <a:gd name="T39" fmla="*/ 136 h 184"/>
                    <a:gd name="T40" fmla="*/ 80 w 184"/>
                    <a:gd name="T41" fmla="*/ 120 h 184"/>
                    <a:gd name="T42" fmla="*/ 88 w 184"/>
                    <a:gd name="T43" fmla="*/ 120 h 184"/>
                    <a:gd name="T44" fmla="*/ 108 w 184"/>
                    <a:gd name="T45" fmla="*/ 120 h 184"/>
                    <a:gd name="T46" fmla="*/ 88 w 184"/>
                    <a:gd name="T47" fmla="*/ 120 h 184"/>
                    <a:gd name="T48" fmla="*/ 164 w 184"/>
                    <a:gd name="T49" fmla="*/ 80 h 184"/>
                    <a:gd name="T50" fmla="*/ 148 w 184"/>
                    <a:gd name="T51" fmla="*/ 48 h 184"/>
                    <a:gd name="T52" fmla="*/ 120 w 184"/>
                    <a:gd name="T53" fmla="*/ 54 h 184"/>
                    <a:gd name="T54" fmla="*/ 112 w 184"/>
                    <a:gd name="T55" fmla="*/ 68 h 184"/>
                    <a:gd name="T56" fmla="*/ 88 w 184"/>
                    <a:gd name="T57" fmla="*/ 40 h 184"/>
                    <a:gd name="T58" fmla="*/ 76 w 184"/>
                    <a:gd name="T59" fmla="*/ 80 h 184"/>
                    <a:gd name="T60" fmla="*/ 36 w 184"/>
                    <a:gd name="T61" fmla="*/ 80 h 184"/>
                    <a:gd name="T62" fmla="*/ 8 w 184"/>
                    <a:gd name="T63" fmla="*/ 184 h 184"/>
                    <a:gd name="T64" fmla="*/ 44 w 184"/>
                    <a:gd name="T65" fmla="*/ 104 h 184"/>
                    <a:gd name="T66" fmla="*/ 84 w 184"/>
                    <a:gd name="T67" fmla="*/ 104 h 184"/>
                    <a:gd name="T68" fmla="*/ 124 w 184"/>
                    <a:gd name="T69" fmla="*/ 104 h 184"/>
                    <a:gd name="T70" fmla="*/ 144 w 184"/>
                    <a:gd name="T71" fmla="*/ 112 h 184"/>
                    <a:gd name="T72" fmla="*/ 160 w 184"/>
                    <a:gd name="T73" fmla="*/ 144 h 184"/>
                    <a:gd name="T74" fmla="*/ 176 w 184"/>
                    <a:gd name="T75" fmla="*/ 144 h 184"/>
                    <a:gd name="T76" fmla="*/ 104 w 184"/>
                    <a:gd name="T77" fmla="*/ 87 h 184"/>
                    <a:gd name="T78" fmla="*/ 104 w 184"/>
                    <a:gd name="T79" fmla="*/ 87 h 184"/>
                    <a:gd name="T80" fmla="*/ 88 w 184"/>
                    <a:gd name="T81" fmla="*/ 48 h 184"/>
                    <a:gd name="T82" fmla="*/ 87 w 184"/>
                    <a:gd name="T83" fmla="*/ 64 h 184"/>
                    <a:gd name="T84" fmla="*/ 136 w 184"/>
                    <a:gd name="T85" fmla="*/ 56 h 184"/>
                    <a:gd name="T86" fmla="*/ 129 w 184"/>
                    <a:gd name="T87" fmla="*/ 48 h 184"/>
                    <a:gd name="T88" fmla="*/ 136 w 184"/>
                    <a:gd name="T89" fmla="*/ 40 h 184"/>
                    <a:gd name="T90" fmla="*/ 130 w 184"/>
                    <a:gd name="T91" fmla="*/ 48 h 184"/>
                    <a:gd name="T92" fmla="*/ 156 w 184"/>
                    <a:gd name="T93" fmla="*/ 128 h 184"/>
                    <a:gd name="T94" fmla="*/ 176 w 184"/>
                    <a:gd name="T95" fmla="*/ 136 h 184"/>
                    <a:gd name="T96" fmla="*/ 136 w 184"/>
                    <a:gd name="T97" fmla="*/ 164 h 184"/>
                    <a:gd name="T98" fmla="*/ 120 w 184"/>
                    <a:gd name="T99" fmla="*/ 172 h 184"/>
                    <a:gd name="T100" fmla="*/ 96 w 184"/>
                    <a:gd name="T101" fmla="*/ 172 h 184"/>
                    <a:gd name="T102" fmla="*/ 96 w 184"/>
                    <a:gd name="T103" fmla="*/ 172 h 184"/>
                    <a:gd name="T104" fmla="*/ 80 w 184"/>
                    <a:gd name="T105" fmla="*/ 16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84">
                      <a:moveTo>
                        <a:pt x="60" y="48"/>
                      </a:moveTo>
                      <a:cubicBezTo>
                        <a:pt x="67" y="48"/>
                        <a:pt x="72" y="43"/>
                        <a:pt x="72" y="36"/>
                      </a:cubicBezTo>
                      <a:cubicBezTo>
                        <a:pt x="72" y="29"/>
                        <a:pt x="67" y="24"/>
                        <a:pt x="60" y="24"/>
                      </a:cubicBezTo>
                      <a:cubicBezTo>
                        <a:pt x="53" y="24"/>
                        <a:pt x="48" y="29"/>
                        <a:pt x="48" y="36"/>
                      </a:cubicBezTo>
                      <a:cubicBezTo>
                        <a:pt x="48" y="43"/>
                        <a:pt x="53" y="48"/>
                        <a:pt x="60" y="48"/>
                      </a:cubicBezTo>
                      <a:close/>
                      <a:moveTo>
                        <a:pt x="60" y="32"/>
                      </a:moveTo>
                      <a:cubicBezTo>
                        <a:pt x="62" y="32"/>
                        <a:pt x="64" y="34"/>
                        <a:pt x="64" y="36"/>
                      </a:cubicBezTo>
                      <a:cubicBezTo>
                        <a:pt x="64" y="38"/>
                        <a:pt x="62" y="40"/>
                        <a:pt x="60" y="40"/>
                      </a:cubicBezTo>
                      <a:cubicBezTo>
                        <a:pt x="58" y="40"/>
                        <a:pt x="56" y="38"/>
                        <a:pt x="56" y="36"/>
                      </a:cubicBezTo>
                      <a:cubicBezTo>
                        <a:pt x="56" y="34"/>
                        <a:pt x="58" y="32"/>
                        <a:pt x="60" y="32"/>
                      </a:cubicBezTo>
                      <a:close/>
                      <a:moveTo>
                        <a:pt x="34" y="36"/>
                      </a:moveTo>
                      <a:cubicBezTo>
                        <a:pt x="40" y="36"/>
                        <a:pt x="44" y="32"/>
                        <a:pt x="44" y="26"/>
                      </a:cubicBezTo>
                      <a:cubicBezTo>
                        <a:pt x="44" y="20"/>
                        <a:pt x="40" y="16"/>
                        <a:pt x="34" y="16"/>
                      </a:cubicBezTo>
                      <a:cubicBezTo>
                        <a:pt x="28" y="16"/>
                        <a:pt x="24" y="20"/>
                        <a:pt x="24" y="26"/>
                      </a:cubicBezTo>
                      <a:cubicBezTo>
                        <a:pt x="24" y="32"/>
                        <a:pt x="28" y="36"/>
                        <a:pt x="34" y="36"/>
                      </a:cubicBezTo>
                      <a:close/>
                      <a:moveTo>
                        <a:pt x="34" y="24"/>
                      </a:moveTo>
                      <a:cubicBezTo>
                        <a:pt x="35" y="24"/>
                        <a:pt x="36" y="25"/>
                        <a:pt x="36" y="26"/>
                      </a:cubicBezTo>
                      <a:cubicBezTo>
                        <a:pt x="36" y="27"/>
                        <a:pt x="35" y="28"/>
                        <a:pt x="34" y="28"/>
                      </a:cubicBezTo>
                      <a:cubicBezTo>
                        <a:pt x="33" y="28"/>
                        <a:pt x="32" y="27"/>
                        <a:pt x="32" y="26"/>
                      </a:cubicBezTo>
                      <a:cubicBezTo>
                        <a:pt x="32" y="25"/>
                        <a:pt x="33" y="24"/>
                        <a:pt x="34" y="24"/>
                      </a:cubicBezTo>
                      <a:close/>
                      <a:moveTo>
                        <a:pt x="74" y="20"/>
                      </a:moveTo>
                      <a:cubicBezTo>
                        <a:pt x="80" y="20"/>
                        <a:pt x="84" y="16"/>
                        <a:pt x="84" y="10"/>
                      </a:cubicBezTo>
                      <a:cubicBezTo>
                        <a:pt x="84" y="4"/>
                        <a:pt x="80" y="0"/>
                        <a:pt x="74" y="0"/>
                      </a:cubicBezTo>
                      <a:cubicBezTo>
                        <a:pt x="68" y="0"/>
                        <a:pt x="64" y="4"/>
                        <a:pt x="64" y="10"/>
                      </a:cubicBezTo>
                      <a:cubicBezTo>
                        <a:pt x="64" y="16"/>
                        <a:pt x="68" y="20"/>
                        <a:pt x="74" y="20"/>
                      </a:cubicBezTo>
                      <a:close/>
                      <a:moveTo>
                        <a:pt x="74" y="8"/>
                      </a:moveTo>
                      <a:cubicBezTo>
                        <a:pt x="75" y="8"/>
                        <a:pt x="76" y="9"/>
                        <a:pt x="76" y="10"/>
                      </a:cubicBezTo>
                      <a:cubicBezTo>
                        <a:pt x="76" y="11"/>
                        <a:pt x="75" y="12"/>
                        <a:pt x="74" y="12"/>
                      </a:cubicBezTo>
                      <a:cubicBezTo>
                        <a:pt x="73" y="12"/>
                        <a:pt x="72" y="11"/>
                        <a:pt x="72" y="10"/>
                      </a:cubicBezTo>
                      <a:cubicBezTo>
                        <a:pt x="72" y="9"/>
                        <a:pt x="73" y="8"/>
                        <a:pt x="74" y="8"/>
                      </a:cubicBezTo>
                      <a:close/>
                      <a:moveTo>
                        <a:pt x="100" y="32"/>
                      </a:moveTo>
                      <a:cubicBezTo>
                        <a:pt x="107" y="32"/>
                        <a:pt x="112" y="27"/>
                        <a:pt x="112" y="20"/>
                      </a:cubicBezTo>
                      <a:cubicBezTo>
                        <a:pt x="112" y="13"/>
                        <a:pt x="107" y="8"/>
                        <a:pt x="100" y="8"/>
                      </a:cubicBezTo>
                      <a:cubicBezTo>
                        <a:pt x="93" y="8"/>
                        <a:pt x="88" y="13"/>
                        <a:pt x="88" y="20"/>
                      </a:cubicBezTo>
                      <a:cubicBezTo>
                        <a:pt x="88" y="27"/>
                        <a:pt x="93" y="32"/>
                        <a:pt x="100" y="32"/>
                      </a:cubicBezTo>
                      <a:close/>
                      <a:moveTo>
                        <a:pt x="100" y="16"/>
                      </a:moveTo>
                      <a:cubicBezTo>
                        <a:pt x="102" y="16"/>
                        <a:pt x="104" y="18"/>
                        <a:pt x="104" y="20"/>
                      </a:cubicBezTo>
                      <a:cubicBezTo>
                        <a:pt x="104" y="22"/>
                        <a:pt x="102" y="24"/>
                        <a:pt x="100" y="24"/>
                      </a:cubicBezTo>
                      <a:cubicBezTo>
                        <a:pt x="98" y="24"/>
                        <a:pt x="96" y="22"/>
                        <a:pt x="96" y="20"/>
                      </a:cubicBezTo>
                      <a:cubicBezTo>
                        <a:pt x="96" y="18"/>
                        <a:pt x="98" y="16"/>
                        <a:pt x="100" y="16"/>
                      </a:cubicBezTo>
                      <a:close/>
                      <a:moveTo>
                        <a:pt x="136" y="152"/>
                      </a:moveTo>
                      <a:cubicBezTo>
                        <a:pt x="72" y="152"/>
                        <a:pt x="72" y="152"/>
                        <a:pt x="72" y="152"/>
                      </a:cubicBezTo>
                      <a:cubicBezTo>
                        <a:pt x="72" y="122"/>
                        <a:pt x="72" y="122"/>
                        <a:pt x="72" y="122"/>
                      </a:cubicBezTo>
                      <a:cubicBezTo>
                        <a:pt x="72" y="116"/>
                        <a:pt x="68" y="112"/>
                        <a:pt x="62" y="112"/>
                      </a:cubicBezTo>
                      <a:cubicBezTo>
                        <a:pt x="42" y="112"/>
                        <a:pt x="42" y="112"/>
                        <a:pt x="42" y="112"/>
                      </a:cubicBezTo>
                      <a:cubicBezTo>
                        <a:pt x="36" y="112"/>
                        <a:pt x="32" y="116"/>
                        <a:pt x="32" y="122"/>
                      </a:cubicBezTo>
                      <a:cubicBezTo>
                        <a:pt x="32" y="152"/>
                        <a:pt x="32" y="152"/>
                        <a:pt x="32" y="152"/>
                      </a:cubicBezTo>
                      <a:cubicBezTo>
                        <a:pt x="23" y="152"/>
                        <a:pt x="16" y="159"/>
                        <a:pt x="16" y="168"/>
                      </a:cubicBezTo>
                      <a:cubicBezTo>
                        <a:pt x="16" y="177"/>
                        <a:pt x="23" y="184"/>
                        <a:pt x="32" y="184"/>
                      </a:cubicBezTo>
                      <a:cubicBezTo>
                        <a:pt x="40" y="184"/>
                        <a:pt x="40" y="184"/>
                        <a:pt x="40" y="184"/>
                      </a:cubicBezTo>
                      <a:cubicBezTo>
                        <a:pt x="40" y="152"/>
                        <a:pt x="40" y="152"/>
                        <a:pt x="40" y="152"/>
                      </a:cubicBezTo>
                      <a:cubicBezTo>
                        <a:pt x="64" y="152"/>
                        <a:pt x="64" y="152"/>
                        <a:pt x="64" y="152"/>
                      </a:cubicBezTo>
                      <a:cubicBezTo>
                        <a:pt x="64" y="184"/>
                        <a:pt x="64" y="184"/>
                        <a:pt x="64" y="184"/>
                      </a:cubicBezTo>
                      <a:cubicBezTo>
                        <a:pt x="136" y="184"/>
                        <a:pt x="136" y="184"/>
                        <a:pt x="136" y="184"/>
                      </a:cubicBezTo>
                      <a:cubicBezTo>
                        <a:pt x="145" y="184"/>
                        <a:pt x="152" y="177"/>
                        <a:pt x="152" y="168"/>
                      </a:cubicBezTo>
                      <a:cubicBezTo>
                        <a:pt x="152" y="159"/>
                        <a:pt x="145" y="152"/>
                        <a:pt x="136" y="152"/>
                      </a:cubicBezTo>
                      <a:close/>
                      <a:moveTo>
                        <a:pt x="32" y="176"/>
                      </a:moveTo>
                      <a:cubicBezTo>
                        <a:pt x="28" y="176"/>
                        <a:pt x="24" y="172"/>
                        <a:pt x="24" y="168"/>
                      </a:cubicBezTo>
                      <a:cubicBezTo>
                        <a:pt x="24" y="164"/>
                        <a:pt x="28" y="160"/>
                        <a:pt x="32" y="160"/>
                      </a:cubicBezTo>
                      <a:lnTo>
                        <a:pt x="32" y="176"/>
                      </a:lnTo>
                      <a:close/>
                      <a:moveTo>
                        <a:pt x="64" y="144"/>
                      </a:moveTo>
                      <a:cubicBezTo>
                        <a:pt x="40" y="144"/>
                        <a:pt x="40" y="144"/>
                        <a:pt x="40" y="144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lnTo>
                        <a:pt x="64" y="144"/>
                      </a:lnTo>
                      <a:close/>
                      <a:moveTo>
                        <a:pt x="64" y="128"/>
                      </a:moveTo>
                      <a:cubicBezTo>
                        <a:pt x="40" y="128"/>
                        <a:pt x="40" y="128"/>
                        <a:pt x="40" y="128"/>
                      </a:cubicBezTo>
                      <a:cubicBezTo>
                        <a:pt x="40" y="122"/>
                        <a:pt x="40" y="122"/>
                        <a:pt x="40" y="122"/>
                      </a:cubicBezTo>
                      <a:cubicBezTo>
                        <a:pt x="40" y="121"/>
                        <a:pt x="41" y="120"/>
                        <a:pt x="42" y="120"/>
                      </a:cubicBezTo>
                      <a:cubicBezTo>
                        <a:pt x="62" y="120"/>
                        <a:pt x="62" y="120"/>
                        <a:pt x="62" y="120"/>
                      </a:cubicBezTo>
                      <a:cubicBezTo>
                        <a:pt x="63" y="120"/>
                        <a:pt x="64" y="121"/>
                        <a:pt x="64" y="122"/>
                      </a:cubicBezTo>
                      <a:lnTo>
                        <a:pt x="64" y="128"/>
                      </a:lnTo>
                      <a:close/>
                      <a:moveTo>
                        <a:pt x="136" y="176"/>
                      </a:moveTo>
                      <a:cubicBezTo>
                        <a:pt x="72" y="176"/>
                        <a:pt x="72" y="176"/>
                        <a:pt x="72" y="176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136" y="160"/>
                        <a:pt x="136" y="160"/>
                        <a:pt x="136" y="160"/>
                      </a:cubicBezTo>
                      <a:cubicBezTo>
                        <a:pt x="140" y="160"/>
                        <a:pt x="144" y="164"/>
                        <a:pt x="144" y="168"/>
                      </a:cubicBezTo>
                      <a:cubicBezTo>
                        <a:pt x="144" y="172"/>
                        <a:pt x="140" y="176"/>
                        <a:pt x="136" y="176"/>
                      </a:cubicBezTo>
                      <a:close/>
                      <a:moveTo>
                        <a:pt x="120" y="144"/>
                      </a:moveTo>
                      <a:cubicBezTo>
                        <a:pt x="124" y="144"/>
                        <a:pt x="128" y="140"/>
                        <a:pt x="128" y="136"/>
                      </a:cubicBezTo>
                      <a:cubicBezTo>
                        <a:pt x="128" y="120"/>
                        <a:pt x="128" y="120"/>
                        <a:pt x="128" y="120"/>
                      </a:cubicBezTo>
                      <a:cubicBezTo>
                        <a:pt x="128" y="116"/>
                        <a:pt x="124" y="112"/>
                        <a:pt x="120" y="112"/>
                      </a:cubicBezTo>
                      <a:cubicBezTo>
                        <a:pt x="88" y="112"/>
                        <a:pt x="88" y="112"/>
                        <a:pt x="88" y="112"/>
                      </a:cubicBezTo>
                      <a:cubicBezTo>
                        <a:pt x="84" y="112"/>
                        <a:pt x="80" y="116"/>
                        <a:pt x="80" y="120"/>
                      </a:cubicBezTo>
                      <a:cubicBezTo>
                        <a:pt x="80" y="136"/>
                        <a:pt x="80" y="136"/>
                        <a:pt x="80" y="136"/>
                      </a:cubicBezTo>
                      <a:cubicBezTo>
                        <a:pt x="80" y="140"/>
                        <a:pt x="84" y="144"/>
                        <a:pt x="88" y="144"/>
                      </a:cubicBezTo>
                      <a:lnTo>
                        <a:pt x="120" y="144"/>
                      </a:lnTo>
                      <a:close/>
                      <a:moveTo>
                        <a:pt x="88" y="120"/>
                      </a:moveTo>
                      <a:cubicBezTo>
                        <a:pt x="100" y="120"/>
                        <a:pt x="100" y="120"/>
                        <a:pt x="100" y="120"/>
                      </a:cubicBezTo>
                      <a:cubicBezTo>
                        <a:pt x="100" y="128"/>
                        <a:pt x="100" y="128"/>
                        <a:pt x="100" y="128"/>
                      </a:cubicBezTo>
                      <a:cubicBezTo>
                        <a:pt x="108" y="128"/>
                        <a:pt x="108" y="128"/>
                        <a:pt x="108" y="128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cubicBezTo>
                        <a:pt x="120" y="120"/>
                        <a:pt x="120" y="120"/>
                        <a:pt x="120" y="120"/>
                      </a:cubicBezTo>
                      <a:cubicBezTo>
                        <a:pt x="120" y="136"/>
                        <a:pt x="120" y="136"/>
                        <a:pt x="120" y="136"/>
                      </a:cubicBezTo>
                      <a:cubicBezTo>
                        <a:pt x="88" y="136"/>
                        <a:pt x="88" y="136"/>
                        <a:pt x="88" y="136"/>
                      </a:cubicBezTo>
                      <a:lnTo>
                        <a:pt x="88" y="120"/>
                      </a:lnTo>
                      <a:close/>
                      <a:moveTo>
                        <a:pt x="176" y="112"/>
                      </a:moveTo>
                      <a:cubicBezTo>
                        <a:pt x="168" y="112"/>
                        <a:pt x="168" y="112"/>
                        <a:pt x="168" y="112"/>
                      </a:cubicBezTo>
                      <a:cubicBezTo>
                        <a:pt x="168" y="87"/>
                        <a:pt x="168" y="87"/>
                        <a:pt x="168" y="87"/>
                      </a:cubicBezTo>
                      <a:cubicBezTo>
                        <a:pt x="168" y="84"/>
                        <a:pt x="167" y="81"/>
                        <a:pt x="164" y="80"/>
                      </a:cubicBezTo>
                      <a:cubicBezTo>
                        <a:pt x="162" y="78"/>
                        <a:pt x="159" y="78"/>
                        <a:pt x="156" y="80"/>
                      </a:cubicBezTo>
                      <a:cubicBezTo>
                        <a:pt x="144" y="87"/>
                        <a:pt x="144" y="87"/>
                        <a:pt x="144" y="87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6" y="55"/>
                        <a:pt x="148" y="52"/>
                        <a:pt x="148" y="48"/>
                      </a:cubicBezTo>
                      <a:cubicBezTo>
                        <a:pt x="148" y="45"/>
                        <a:pt x="147" y="41"/>
                        <a:pt x="144" y="39"/>
                      </a:cubicBezTo>
                      <a:cubicBezTo>
                        <a:pt x="143" y="31"/>
                        <a:pt x="137" y="24"/>
                        <a:pt x="128" y="24"/>
                      </a:cubicBezTo>
                      <a:cubicBezTo>
                        <a:pt x="119" y="24"/>
                        <a:pt x="112" y="31"/>
                        <a:pt x="112" y="40"/>
                      </a:cubicBezTo>
                      <a:cubicBezTo>
                        <a:pt x="112" y="46"/>
                        <a:pt x="115" y="51"/>
                        <a:pt x="120" y="54"/>
                      </a:cubicBezTo>
                      <a:cubicBezTo>
                        <a:pt x="120" y="79"/>
                        <a:pt x="120" y="79"/>
                        <a:pt x="120" y="79"/>
                      </a:cubicBezTo>
                      <a:cubicBezTo>
                        <a:pt x="119" y="79"/>
                        <a:pt x="117" y="79"/>
                        <a:pt x="116" y="80"/>
                      </a:cubicBezTo>
                      <a:cubicBezTo>
                        <a:pt x="112" y="83"/>
                        <a:pt x="112" y="83"/>
                        <a:pt x="112" y="83"/>
                      </a:cubicBezTo>
                      <a:cubicBezTo>
                        <a:pt x="112" y="68"/>
                        <a:pt x="112" y="68"/>
                        <a:pt x="112" y="68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6"/>
                        <a:pt x="112" y="65"/>
                        <a:pt x="112" y="64"/>
                      </a:cubicBezTo>
                      <a:cubicBezTo>
                        <a:pt x="112" y="59"/>
                        <a:pt x="108" y="54"/>
                        <a:pt x="104" y="53"/>
                      </a:cubicBezTo>
                      <a:cubicBezTo>
                        <a:pt x="102" y="45"/>
                        <a:pt x="96" y="40"/>
                        <a:pt x="88" y="40"/>
                      </a:cubicBezTo>
                      <a:cubicBezTo>
                        <a:pt x="79" y="40"/>
                        <a:pt x="72" y="47"/>
                        <a:pt x="72" y="56"/>
                      </a:cubicBezTo>
                      <a:cubicBezTo>
                        <a:pt x="72" y="62"/>
                        <a:pt x="75" y="67"/>
                        <a:pt x="80" y="70"/>
                      </a:cubicBezTo>
                      <a:cubicBezTo>
                        <a:pt x="80" y="79"/>
                        <a:pt x="80" y="79"/>
                        <a:pt x="80" y="79"/>
                      </a:cubicBezTo>
                      <a:cubicBezTo>
                        <a:pt x="79" y="79"/>
                        <a:pt x="77" y="79"/>
                        <a:pt x="76" y="80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8" y="84"/>
                        <a:pt x="47" y="81"/>
                        <a:pt x="44" y="80"/>
                      </a:cubicBezTo>
                      <a:cubicBezTo>
                        <a:pt x="42" y="78"/>
                        <a:pt x="39" y="78"/>
                        <a:pt x="36" y="80"/>
                      </a:cubicBezTo>
                      <a:cubicBezTo>
                        <a:pt x="4" y="99"/>
                        <a:pt x="4" y="99"/>
                        <a:pt x="4" y="99"/>
                      </a:cubicBezTo>
                      <a:cubicBezTo>
                        <a:pt x="2" y="101"/>
                        <a:pt x="0" y="104"/>
                        <a:pt x="0" y="106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8" y="184"/>
                        <a:pt x="8" y="184"/>
                        <a:pt x="8" y="184"/>
                      </a:cubicBezTo>
                      <a:cubicBezTo>
                        <a:pt x="8" y="106"/>
                        <a:pt x="8" y="106"/>
                        <a:pt x="8" y="106"/>
                      </a:cubicBezTo>
                      <a:cubicBezTo>
                        <a:pt x="40" y="87"/>
                        <a:pt x="40" y="87"/>
                        <a:pt x="40" y="87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0" y="100"/>
                        <a:pt x="41" y="103"/>
                        <a:pt x="44" y="104"/>
                      </a:cubicBezTo>
                      <a:cubicBezTo>
                        <a:pt x="46" y="106"/>
                        <a:pt x="49" y="106"/>
                        <a:pt x="52" y="104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100"/>
                        <a:pt x="81" y="103"/>
                        <a:pt x="84" y="104"/>
                      </a:cubicBezTo>
                      <a:cubicBezTo>
                        <a:pt x="86" y="106"/>
                        <a:pt x="89" y="106"/>
                        <a:pt x="92" y="104"/>
                      </a:cubicBezTo>
                      <a:cubicBezTo>
                        <a:pt x="120" y="87"/>
                        <a:pt x="120" y="87"/>
                        <a:pt x="120" y="87"/>
                      </a:cubicBezTo>
                      <a:cubicBezTo>
                        <a:pt x="120" y="97"/>
                        <a:pt x="120" y="97"/>
                        <a:pt x="120" y="97"/>
                      </a:cubicBezTo>
                      <a:cubicBezTo>
                        <a:pt x="120" y="100"/>
                        <a:pt x="121" y="103"/>
                        <a:pt x="124" y="104"/>
                      </a:cubicBezTo>
                      <a:cubicBezTo>
                        <a:pt x="126" y="106"/>
                        <a:pt x="129" y="106"/>
                        <a:pt x="132" y="104"/>
                      </a:cubicBezTo>
                      <a:cubicBezTo>
                        <a:pt x="160" y="87"/>
                        <a:pt x="160" y="87"/>
                        <a:pt x="160" y="87"/>
                      </a:cubicBezTo>
                      <a:cubicBezTo>
                        <a:pt x="160" y="112"/>
                        <a:pt x="160" y="112"/>
                        <a:pt x="160" y="112"/>
                      </a:cubicBezTo>
                      <a:cubicBezTo>
                        <a:pt x="144" y="112"/>
                        <a:pt x="144" y="112"/>
                        <a:pt x="144" y="112"/>
                      </a:cubicBezTo>
                      <a:cubicBezTo>
                        <a:pt x="140" y="112"/>
                        <a:pt x="136" y="116"/>
                        <a:pt x="136" y="120"/>
                      </a:cubicBezTo>
                      <a:cubicBezTo>
                        <a:pt x="136" y="136"/>
                        <a:pt x="136" y="136"/>
                        <a:pt x="136" y="136"/>
                      </a:cubicBezTo>
                      <a:cubicBezTo>
                        <a:pt x="136" y="140"/>
                        <a:pt x="140" y="144"/>
                        <a:pt x="144" y="144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60" y="184"/>
                        <a:pt x="160" y="184"/>
                        <a:pt x="160" y="184"/>
                      </a:cubicBezTo>
                      <a:cubicBezTo>
                        <a:pt x="168" y="184"/>
                        <a:pt x="168" y="184"/>
                        <a:pt x="168" y="184"/>
                      </a:cubicBezTo>
                      <a:cubicBezTo>
                        <a:pt x="168" y="144"/>
                        <a:pt x="168" y="144"/>
                        <a:pt x="168" y="144"/>
                      </a:cubicBezTo>
                      <a:cubicBezTo>
                        <a:pt x="176" y="144"/>
                        <a:pt x="176" y="144"/>
                        <a:pt x="176" y="144"/>
                      </a:cubicBezTo>
                      <a:cubicBezTo>
                        <a:pt x="180" y="144"/>
                        <a:pt x="184" y="140"/>
                        <a:pt x="184" y="136"/>
                      </a:cubicBezTo>
                      <a:cubicBezTo>
                        <a:pt x="184" y="120"/>
                        <a:pt x="184" y="120"/>
                        <a:pt x="184" y="120"/>
                      </a:cubicBezTo>
                      <a:cubicBezTo>
                        <a:pt x="184" y="116"/>
                        <a:pt x="180" y="112"/>
                        <a:pt x="176" y="112"/>
                      </a:cubicBezTo>
                      <a:close/>
                      <a:moveTo>
                        <a:pt x="104" y="87"/>
                      </a:moveTo>
                      <a:cubicBezTo>
                        <a:pt x="88" y="97"/>
                        <a:pt x="88" y="97"/>
                        <a:pt x="88" y="97"/>
                      </a:cubicBezTo>
                      <a:cubicBezTo>
                        <a:pt x="88" y="72"/>
                        <a:pt x="88" y="72"/>
                        <a:pt x="88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lnTo>
                        <a:pt x="104" y="87"/>
                      </a:lnTo>
                      <a:close/>
                      <a:moveTo>
                        <a:pt x="87" y="64"/>
                      </a:move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2" y="63"/>
                        <a:pt x="80" y="60"/>
                        <a:pt x="80" y="56"/>
                      </a:cubicBezTo>
                      <a:cubicBezTo>
                        <a:pt x="80" y="52"/>
                        <a:pt x="84" y="48"/>
                        <a:pt x="88" y="48"/>
                      </a:cubicBezTo>
                      <a:cubicBezTo>
                        <a:pt x="92" y="48"/>
                        <a:pt x="96" y="52"/>
                        <a:pt x="96" y="56"/>
                      </a:cubicBezTo>
                      <a:cubicBezTo>
                        <a:pt x="96" y="58"/>
                        <a:pt x="98" y="60"/>
                        <a:pt x="100" y="60"/>
                      </a:cubicBezTo>
                      <a:cubicBezTo>
                        <a:pt x="102" y="60"/>
                        <a:pt x="104" y="62"/>
                        <a:pt x="104" y="64"/>
                      </a:cubicBezTo>
                      <a:lnTo>
                        <a:pt x="87" y="64"/>
                      </a:lnTo>
                      <a:close/>
                      <a:moveTo>
                        <a:pt x="136" y="92"/>
                      </a:moveTo>
                      <a:cubicBezTo>
                        <a:pt x="128" y="97"/>
                        <a:pt x="128" y="97"/>
                        <a:pt x="128" y="9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ubicBezTo>
                        <a:pt x="136" y="56"/>
                        <a:pt x="136" y="56"/>
                        <a:pt x="136" y="56"/>
                      </a:cubicBezTo>
                      <a:lnTo>
                        <a:pt x="136" y="92"/>
                      </a:lnTo>
                      <a:close/>
                      <a:moveTo>
                        <a:pt x="130" y="48"/>
                      </a:moveTo>
                      <a:cubicBezTo>
                        <a:pt x="130" y="48"/>
                        <a:pt x="129" y="48"/>
                        <a:pt x="129" y="48"/>
                      </a:cubicBezTo>
                      <a:cubicBezTo>
                        <a:pt x="129" y="48"/>
                        <a:pt x="129" y="48"/>
                        <a:pt x="129" y="48"/>
                      </a:cubicBezTo>
                      <a:cubicBezTo>
                        <a:pt x="129" y="48"/>
                        <a:pt x="128" y="48"/>
                        <a:pt x="128" y="48"/>
                      </a:cubicBezTo>
                      <a:cubicBezTo>
                        <a:pt x="124" y="48"/>
                        <a:pt x="120" y="44"/>
                        <a:pt x="120" y="40"/>
                      </a:cubicBezTo>
                      <a:cubicBezTo>
                        <a:pt x="120" y="36"/>
                        <a:pt x="124" y="32"/>
                        <a:pt x="128" y="32"/>
                      </a:cubicBezTo>
                      <a:cubicBezTo>
                        <a:pt x="132" y="32"/>
                        <a:pt x="136" y="36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2"/>
                        <a:pt x="137" y="44"/>
                        <a:pt x="138" y="45"/>
                      </a:cubicBezTo>
                      <a:cubicBezTo>
                        <a:pt x="139" y="45"/>
                        <a:pt x="140" y="47"/>
                        <a:pt x="140" y="48"/>
                      </a:cubicBezTo>
                      <a:lnTo>
                        <a:pt x="130" y="48"/>
                      </a:lnTo>
                      <a:close/>
                      <a:moveTo>
                        <a:pt x="144" y="136"/>
                      </a:moveTo>
                      <a:cubicBezTo>
                        <a:pt x="144" y="120"/>
                        <a:pt x="144" y="120"/>
                        <a:pt x="144" y="120"/>
                      </a:cubicBezTo>
                      <a:cubicBezTo>
                        <a:pt x="156" y="120"/>
                        <a:pt x="156" y="120"/>
                        <a:pt x="156" y="120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64" y="128"/>
                        <a:pt x="164" y="128"/>
                        <a:pt x="164" y="128"/>
                      </a:cubicBezTo>
                      <a:cubicBezTo>
                        <a:pt x="164" y="120"/>
                        <a:pt x="164" y="120"/>
                        <a:pt x="164" y="120"/>
                      </a:cubicBezTo>
                      <a:cubicBezTo>
                        <a:pt x="176" y="120"/>
                        <a:pt x="176" y="120"/>
                        <a:pt x="176" y="120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lnTo>
                        <a:pt x="144" y="136"/>
                      </a:lnTo>
                      <a:close/>
                      <a:moveTo>
                        <a:pt x="128" y="172"/>
                      </a:moveTo>
                      <a:cubicBezTo>
                        <a:pt x="136" y="172"/>
                        <a:pt x="136" y="172"/>
                        <a:pt x="136" y="172"/>
                      </a:cubicBezTo>
                      <a:cubicBezTo>
                        <a:pt x="136" y="164"/>
                        <a:pt x="136" y="164"/>
                        <a:pt x="136" y="164"/>
                      </a:cubicBezTo>
                      <a:cubicBezTo>
                        <a:pt x="128" y="164"/>
                        <a:pt x="128" y="164"/>
                        <a:pt x="128" y="164"/>
                      </a:cubicBezTo>
                      <a:lnTo>
                        <a:pt x="128" y="172"/>
                      </a:lnTo>
                      <a:close/>
                      <a:moveTo>
                        <a:pt x="112" y="172"/>
                      </a:moveTo>
                      <a:cubicBezTo>
                        <a:pt x="120" y="172"/>
                        <a:pt x="120" y="172"/>
                        <a:pt x="120" y="172"/>
                      </a:cubicBezTo>
                      <a:cubicBezTo>
                        <a:pt x="120" y="164"/>
                        <a:pt x="120" y="164"/>
                        <a:pt x="120" y="164"/>
                      </a:cubicBezTo>
                      <a:cubicBezTo>
                        <a:pt x="112" y="164"/>
                        <a:pt x="112" y="164"/>
                        <a:pt x="112" y="164"/>
                      </a:cubicBezTo>
                      <a:lnTo>
                        <a:pt x="112" y="172"/>
                      </a:lnTo>
                      <a:close/>
                      <a:moveTo>
                        <a:pt x="96" y="172"/>
                      </a:move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64"/>
                        <a:pt x="104" y="164"/>
                        <a:pt x="104" y="164"/>
                      </a:cubicBezTo>
                      <a:cubicBezTo>
                        <a:pt x="96" y="164"/>
                        <a:pt x="96" y="164"/>
                        <a:pt x="96" y="164"/>
                      </a:cubicBezTo>
                      <a:lnTo>
                        <a:pt x="96" y="172"/>
                      </a:lnTo>
                      <a:close/>
                      <a:moveTo>
                        <a:pt x="80" y="172"/>
                      </a:moveTo>
                      <a:cubicBezTo>
                        <a:pt x="88" y="172"/>
                        <a:pt x="88" y="172"/>
                        <a:pt x="88" y="172"/>
                      </a:cubicBezTo>
                      <a:cubicBezTo>
                        <a:pt x="88" y="164"/>
                        <a:pt x="88" y="164"/>
                        <a:pt x="88" y="164"/>
                      </a:cubicBezTo>
                      <a:cubicBezTo>
                        <a:pt x="80" y="164"/>
                        <a:pt x="80" y="164"/>
                        <a:pt x="80" y="164"/>
                      </a:cubicBezTo>
                      <a:lnTo>
                        <a:pt x="80" y="17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  <p:grpSp>
          <p:nvGrpSpPr>
            <p:cNvPr id="3" name="Grupa 2"/>
            <p:cNvGrpSpPr/>
            <p:nvPr/>
          </p:nvGrpSpPr>
          <p:grpSpPr>
            <a:xfrm>
              <a:off x="3145417" y="3418425"/>
              <a:ext cx="813154" cy="851544"/>
              <a:chOff x="1648964" y="5168484"/>
              <a:chExt cx="813154" cy="851544"/>
            </a:xfrm>
          </p:grpSpPr>
          <p:sp>
            <p:nvSpPr>
              <p:cNvPr id="68" name="pole tekstowe 528"/>
              <p:cNvSpPr txBox="1"/>
              <p:nvPr/>
            </p:nvSpPr>
            <p:spPr>
              <a:xfrm>
                <a:off x="1648964" y="5789196"/>
                <a:ext cx="813154" cy="230832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en-US" sz="900" b="1" dirty="0">
                    <a:solidFill>
                      <a:schemeClr val="tx2"/>
                    </a:solidFill>
                  </a:rPr>
                  <a:t>Development</a:t>
                </a:r>
              </a:p>
            </p:txBody>
          </p:sp>
          <p:grpSp>
            <p:nvGrpSpPr>
              <p:cNvPr id="101" name="Group 15"/>
              <p:cNvGrpSpPr/>
              <p:nvPr/>
            </p:nvGrpSpPr>
            <p:grpSpPr>
              <a:xfrm>
                <a:off x="1724424" y="5168484"/>
                <a:ext cx="620713" cy="619125"/>
                <a:chOff x="1365250" y="3782274"/>
                <a:chExt cx="620713" cy="619125"/>
              </a:xfrm>
            </p:grpSpPr>
            <p:sp>
              <p:nvSpPr>
                <p:cNvPr id="102" name="Oval 154"/>
                <p:cNvSpPr>
                  <a:spLocks noChangeArrowheads="1"/>
                </p:cNvSpPr>
                <p:nvPr/>
              </p:nvSpPr>
              <p:spPr bwMode="auto">
                <a:xfrm>
                  <a:off x="1365250" y="3782274"/>
                  <a:ext cx="620713" cy="619125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03" name="Freeform 198"/>
                <p:cNvSpPr>
                  <a:spLocks noEditPoints="1"/>
                </p:cNvSpPr>
                <p:nvPr/>
              </p:nvSpPr>
              <p:spPr bwMode="auto">
                <a:xfrm>
                  <a:off x="1511300" y="3928324"/>
                  <a:ext cx="328613" cy="327025"/>
                </a:xfrm>
                <a:custGeom>
                  <a:avLst/>
                  <a:gdLst>
                    <a:gd name="T0" fmla="*/ 152 w 152"/>
                    <a:gd name="T1" fmla="*/ 12 h 152"/>
                    <a:gd name="T2" fmla="*/ 80 w 152"/>
                    <a:gd name="T3" fmla="*/ 12 h 152"/>
                    <a:gd name="T4" fmla="*/ 72 w 152"/>
                    <a:gd name="T5" fmla="*/ 12 h 152"/>
                    <a:gd name="T6" fmla="*/ 0 w 152"/>
                    <a:gd name="T7" fmla="*/ 12 h 152"/>
                    <a:gd name="T8" fmla="*/ 40 w 152"/>
                    <a:gd name="T9" fmla="*/ 72 h 152"/>
                    <a:gd name="T10" fmla="*/ 0 w 152"/>
                    <a:gd name="T11" fmla="*/ 92 h 152"/>
                    <a:gd name="T12" fmla="*/ 60 w 152"/>
                    <a:gd name="T13" fmla="*/ 152 h 152"/>
                    <a:gd name="T14" fmla="*/ 80 w 152"/>
                    <a:gd name="T15" fmla="*/ 112 h 152"/>
                    <a:gd name="T16" fmla="*/ 140 w 152"/>
                    <a:gd name="T17" fmla="*/ 152 h 152"/>
                    <a:gd name="T18" fmla="*/ 140 w 152"/>
                    <a:gd name="T19" fmla="*/ 80 h 152"/>
                    <a:gd name="T20" fmla="*/ 140 w 152"/>
                    <a:gd name="T21" fmla="*/ 72 h 152"/>
                    <a:gd name="T22" fmla="*/ 140 w 152"/>
                    <a:gd name="T23" fmla="*/ 144 h 152"/>
                    <a:gd name="T24" fmla="*/ 88 w 152"/>
                    <a:gd name="T25" fmla="*/ 112 h 152"/>
                    <a:gd name="T26" fmla="*/ 105 w 152"/>
                    <a:gd name="T27" fmla="*/ 111 h 152"/>
                    <a:gd name="T28" fmla="*/ 104 w 152"/>
                    <a:gd name="T29" fmla="*/ 128 h 152"/>
                    <a:gd name="T30" fmla="*/ 128 w 152"/>
                    <a:gd name="T31" fmla="*/ 104 h 152"/>
                    <a:gd name="T32" fmla="*/ 111 w 152"/>
                    <a:gd name="T33" fmla="*/ 105 h 152"/>
                    <a:gd name="T34" fmla="*/ 112 w 152"/>
                    <a:gd name="T35" fmla="*/ 88 h 152"/>
                    <a:gd name="T36" fmla="*/ 104 w 152"/>
                    <a:gd name="T37" fmla="*/ 100 h 152"/>
                    <a:gd name="T38" fmla="*/ 48 w 152"/>
                    <a:gd name="T39" fmla="*/ 100 h 152"/>
                    <a:gd name="T40" fmla="*/ 100 w 152"/>
                    <a:gd name="T41" fmla="*/ 48 h 152"/>
                    <a:gd name="T42" fmla="*/ 60 w 152"/>
                    <a:gd name="T43" fmla="*/ 144 h 152"/>
                    <a:gd name="T44" fmla="*/ 8 w 152"/>
                    <a:gd name="T45" fmla="*/ 92 h 152"/>
                    <a:gd name="T46" fmla="*/ 40 w 152"/>
                    <a:gd name="T47" fmla="*/ 100 h 152"/>
                    <a:gd name="T48" fmla="*/ 32 w 152"/>
                    <a:gd name="T49" fmla="*/ 114 h 152"/>
                    <a:gd name="T50" fmla="*/ 24 w 152"/>
                    <a:gd name="T51" fmla="*/ 124 h 152"/>
                    <a:gd name="T52" fmla="*/ 48 w 152"/>
                    <a:gd name="T53" fmla="*/ 120 h 152"/>
                    <a:gd name="T54" fmla="*/ 47 w 152"/>
                    <a:gd name="T55" fmla="*/ 111 h 152"/>
                    <a:gd name="T56" fmla="*/ 64 w 152"/>
                    <a:gd name="T57" fmla="*/ 140 h 152"/>
                    <a:gd name="T58" fmla="*/ 8 w 152"/>
                    <a:gd name="T59" fmla="*/ 12 h 152"/>
                    <a:gd name="T60" fmla="*/ 64 w 152"/>
                    <a:gd name="T61" fmla="*/ 12 h 152"/>
                    <a:gd name="T62" fmla="*/ 47 w 152"/>
                    <a:gd name="T63" fmla="*/ 41 h 152"/>
                    <a:gd name="T64" fmla="*/ 48 w 152"/>
                    <a:gd name="T65" fmla="*/ 32 h 152"/>
                    <a:gd name="T66" fmla="*/ 24 w 152"/>
                    <a:gd name="T67" fmla="*/ 28 h 152"/>
                    <a:gd name="T68" fmla="*/ 32 w 152"/>
                    <a:gd name="T69" fmla="*/ 38 h 152"/>
                    <a:gd name="T70" fmla="*/ 40 w 152"/>
                    <a:gd name="T71" fmla="*/ 52 h 152"/>
                    <a:gd name="T72" fmla="*/ 8 w 152"/>
                    <a:gd name="T73" fmla="*/ 60 h 152"/>
                    <a:gd name="T74" fmla="*/ 144 w 152"/>
                    <a:gd name="T75" fmla="*/ 12 h 152"/>
                    <a:gd name="T76" fmla="*/ 112 w 152"/>
                    <a:gd name="T77" fmla="*/ 64 h 152"/>
                    <a:gd name="T78" fmla="*/ 111 w 152"/>
                    <a:gd name="T79" fmla="*/ 47 h 152"/>
                    <a:gd name="T80" fmla="*/ 128 w 152"/>
                    <a:gd name="T81" fmla="*/ 48 h 152"/>
                    <a:gd name="T82" fmla="*/ 104 w 152"/>
                    <a:gd name="T83" fmla="*/ 24 h 152"/>
                    <a:gd name="T84" fmla="*/ 105 w 152"/>
                    <a:gd name="T85" fmla="*/ 41 h 152"/>
                    <a:gd name="T86" fmla="*/ 88 w 152"/>
                    <a:gd name="T87" fmla="*/ 4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52" h="152">
                      <a:moveTo>
                        <a:pt x="140" y="72"/>
                      </a:moveTo>
                      <a:cubicBezTo>
                        <a:pt x="147" y="72"/>
                        <a:pt x="152" y="67"/>
                        <a:pt x="152" y="60"/>
                      </a:cubicBezTo>
                      <a:cubicBezTo>
                        <a:pt x="152" y="12"/>
                        <a:pt x="152" y="12"/>
                        <a:pt x="152" y="12"/>
                      </a:cubicBezTo>
                      <a:cubicBezTo>
                        <a:pt x="152" y="5"/>
                        <a:pt x="147" y="0"/>
                        <a:pt x="140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85" y="0"/>
                        <a:pt x="80" y="5"/>
                        <a:pt x="80" y="12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5"/>
                        <a:pt x="67" y="0"/>
                        <a:pt x="6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7"/>
                        <a:pt x="5" y="72"/>
                        <a:pt x="12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12" y="80"/>
                        <a:pt x="12" y="80"/>
                        <a:pt x="12" y="80"/>
                      </a:cubicBezTo>
                      <a:cubicBezTo>
                        <a:pt x="5" y="80"/>
                        <a:pt x="0" y="85"/>
                        <a:pt x="0" y="92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47"/>
                        <a:pt x="5" y="152"/>
                        <a:pt x="12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7" y="152"/>
                        <a:pt x="72" y="147"/>
                        <a:pt x="72" y="140"/>
                      </a:cubicBezTo>
                      <a:cubicBezTo>
                        <a:pt x="72" y="112"/>
                        <a:pt x="72" y="112"/>
                        <a:pt x="72" y="112"/>
                      </a:cubicBezTo>
                      <a:cubicBezTo>
                        <a:pt x="80" y="112"/>
                        <a:pt x="80" y="112"/>
                        <a:pt x="80" y="112"/>
                      </a:cubicBezTo>
                      <a:cubicBezTo>
                        <a:pt x="80" y="140"/>
                        <a:pt x="80" y="140"/>
                        <a:pt x="80" y="140"/>
                      </a:cubicBezTo>
                      <a:cubicBezTo>
                        <a:pt x="80" y="147"/>
                        <a:pt x="85" y="152"/>
                        <a:pt x="92" y="152"/>
                      </a:cubicBezTo>
                      <a:cubicBezTo>
                        <a:pt x="140" y="152"/>
                        <a:pt x="140" y="152"/>
                        <a:pt x="140" y="152"/>
                      </a:cubicBezTo>
                      <a:cubicBezTo>
                        <a:pt x="147" y="152"/>
                        <a:pt x="152" y="147"/>
                        <a:pt x="152" y="140"/>
                      </a:cubicBezTo>
                      <a:cubicBezTo>
                        <a:pt x="152" y="92"/>
                        <a:pt x="152" y="92"/>
                        <a:pt x="152" y="92"/>
                      </a:cubicBezTo>
                      <a:cubicBezTo>
                        <a:pt x="152" y="85"/>
                        <a:pt x="147" y="80"/>
                        <a:pt x="140" y="80"/>
                      </a:cubicBezTo>
                      <a:cubicBezTo>
                        <a:pt x="112" y="80"/>
                        <a:pt x="112" y="80"/>
                        <a:pt x="112" y="80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lnTo>
                        <a:pt x="140" y="72"/>
                      </a:lnTo>
                      <a:close/>
                      <a:moveTo>
                        <a:pt x="144" y="92"/>
                      </a:moveTo>
                      <a:cubicBezTo>
                        <a:pt x="144" y="140"/>
                        <a:pt x="144" y="140"/>
                        <a:pt x="144" y="140"/>
                      </a:cubicBezTo>
                      <a:cubicBezTo>
                        <a:pt x="144" y="142"/>
                        <a:pt x="142" y="144"/>
                        <a:pt x="140" y="144"/>
                      </a:cubicBezTo>
                      <a:cubicBezTo>
                        <a:pt x="92" y="144"/>
                        <a:pt x="92" y="144"/>
                        <a:pt x="92" y="144"/>
                      </a:cubicBezTo>
                      <a:cubicBezTo>
                        <a:pt x="90" y="144"/>
                        <a:pt x="88" y="142"/>
                        <a:pt x="88" y="140"/>
                      </a:cubicBezTo>
                      <a:cubicBezTo>
                        <a:pt x="88" y="112"/>
                        <a:pt x="88" y="112"/>
                        <a:pt x="88" y="112"/>
                      </a:cubicBezTo>
                      <a:cubicBezTo>
                        <a:pt x="100" y="112"/>
                        <a:pt x="100" y="112"/>
                        <a:pt x="100" y="112"/>
                      </a:cubicBezTo>
                      <a:cubicBezTo>
                        <a:pt x="102" y="112"/>
                        <a:pt x="104" y="112"/>
                        <a:pt x="105" y="111"/>
                      </a:cubicBezTo>
                      <a:cubicBezTo>
                        <a:pt x="105" y="111"/>
                        <a:pt x="105" y="111"/>
                        <a:pt x="105" y="111"/>
                      </a:cubicBezTo>
                      <a:cubicBezTo>
                        <a:pt x="114" y="120"/>
                        <a:pt x="114" y="120"/>
                        <a:pt x="114" y="120"/>
                      </a:cubicBezTo>
                      <a:cubicBezTo>
                        <a:pt x="104" y="120"/>
                        <a:pt x="104" y="120"/>
                        <a:pt x="104" y="120"/>
                      </a:cubicBezTo>
                      <a:cubicBezTo>
                        <a:pt x="104" y="128"/>
                        <a:pt x="104" y="128"/>
                        <a:pt x="104" y="128"/>
                      </a:cubicBezTo>
                      <a:cubicBezTo>
                        <a:pt x="124" y="128"/>
                        <a:pt x="124" y="128"/>
                        <a:pt x="124" y="128"/>
                      </a:cubicBezTo>
                      <a:cubicBezTo>
                        <a:pt x="126" y="128"/>
                        <a:pt x="128" y="126"/>
                        <a:pt x="128" y="12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0" y="104"/>
                        <a:pt x="120" y="104"/>
                        <a:pt x="120" y="104"/>
                      </a:cubicBezTo>
                      <a:cubicBezTo>
                        <a:pt x="120" y="114"/>
                        <a:pt x="120" y="114"/>
                        <a:pt x="120" y="114"/>
                      </a:cubicBezTo>
                      <a:cubicBezTo>
                        <a:pt x="111" y="105"/>
                        <a:pt x="111" y="105"/>
                        <a:pt x="111" y="105"/>
                      </a:cubicBezTo>
                      <a:cubicBezTo>
                        <a:pt x="111" y="105"/>
                        <a:pt x="111" y="105"/>
                        <a:pt x="111" y="105"/>
                      </a:cubicBezTo>
                      <a:cubicBezTo>
                        <a:pt x="112" y="104"/>
                        <a:pt x="112" y="102"/>
                        <a:pt x="112" y="100"/>
                      </a:cubicBezTo>
                      <a:cubicBezTo>
                        <a:pt x="112" y="88"/>
                        <a:pt x="112" y="88"/>
                        <a:pt x="112" y="88"/>
                      </a:cubicBezTo>
                      <a:cubicBezTo>
                        <a:pt x="140" y="88"/>
                        <a:pt x="140" y="88"/>
                        <a:pt x="140" y="88"/>
                      </a:cubicBezTo>
                      <a:cubicBezTo>
                        <a:pt x="142" y="88"/>
                        <a:pt x="144" y="90"/>
                        <a:pt x="144" y="92"/>
                      </a:cubicBezTo>
                      <a:close/>
                      <a:moveTo>
                        <a:pt x="104" y="100"/>
                      </a:moveTo>
                      <a:cubicBezTo>
                        <a:pt x="104" y="102"/>
                        <a:pt x="102" y="104"/>
                        <a:pt x="100" y="104"/>
                      </a:cubicBezTo>
                      <a:cubicBezTo>
                        <a:pt x="52" y="104"/>
                        <a:pt x="52" y="104"/>
                        <a:pt x="52" y="104"/>
                      </a:cubicBezTo>
                      <a:cubicBezTo>
                        <a:pt x="50" y="104"/>
                        <a:pt x="48" y="102"/>
                        <a:pt x="48" y="100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0"/>
                        <a:pt x="50" y="48"/>
                        <a:pt x="52" y="48"/>
                      </a:cubicBezTo>
                      <a:cubicBezTo>
                        <a:pt x="100" y="48"/>
                        <a:pt x="100" y="48"/>
                        <a:pt x="100" y="48"/>
                      </a:cubicBezTo>
                      <a:cubicBezTo>
                        <a:pt x="102" y="48"/>
                        <a:pt x="104" y="50"/>
                        <a:pt x="104" y="52"/>
                      </a:cubicBezTo>
                      <a:lnTo>
                        <a:pt x="104" y="100"/>
                      </a:lnTo>
                      <a:close/>
                      <a:moveTo>
                        <a:pt x="60" y="144"/>
                      </a:moveTo>
                      <a:cubicBezTo>
                        <a:pt x="12" y="144"/>
                        <a:pt x="12" y="144"/>
                        <a:pt x="12" y="144"/>
                      </a:cubicBezTo>
                      <a:cubicBezTo>
                        <a:pt x="10" y="144"/>
                        <a:pt x="8" y="142"/>
                        <a:pt x="8" y="140"/>
                      </a:cubicBezTo>
                      <a:cubicBezTo>
                        <a:pt x="8" y="92"/>
                        <a:pt x="8" y="92"/>
                        <a:pt x="8" y="92"/>
                      </a:cubicBezTo>
                      <a:cubicBezTo>
                        <a:pt x="8" y="90"/>
                        <a:pt x="10" y="88"/>
                        <a:pt x="12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102"/>
                        <a:pt x="40" y="104"/>
                        <a:pt x="41" y="105"/>
                      </a:cubicBezTo>
                      <a:cubicBezTo>
                        <a:pt x="41" y="105"/>
                        <a:pt x="41" y="105"/>
                        <a:pt x="41" y="105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24" y="104"/>
                        <a:pt x="24" y="104"/>
                        <a:pt x="24" y="10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6"/>
                        <a:pt x="26" y="128"/>
                        <a:pt x="28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8" y="120"/>
                        <a:pt x="48" y="120"/>
                        <a:pt x="48" y="120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8" y="112"/>
                        <a:pt x="50" y="112"/>
                        <a:pt x="52" y="112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4" y="142"/>
                        <a:pt x="62" y="144"/>
                        <a:pt x="60" y="144"/>
                      </a:cubicBezTo>
                      <a:close/>
                      <a:moveTo>
                        <a:pt x="8" y="60"/>
                      </a:move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0"/>
                        <a:pt x="10" y="8"/>
                        <a:pt x="12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2" y="8"/>
                        <a:pt x="64" y="10"/>
                        <a:pt x="64" y="12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0" y="40"/>
                        <a:pt x="48" y="40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6" y="24"/>
                        <a:pt x="24" y="26"/>
                        <a:pt x="24" y="2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8"/>
                        <a:pt x="40" y="50"/>
                        <a:pt x="40" y="5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0" y="64"/>
                        <a:pt x="8" y="62"/>
                        <a:pt x="8" y="60"/>
                      </a:cubicBezTo>
                      <a:close/>
                      <a:moveTo>
                        <a:pt x="92" y="8"/>
                      </a:moveTo>
                      <a:cubicBezTo>
                        <a:pt x="140" y="8"/>
                        <a:pt x="140" y="8"/>
                        <a:pt x="140" y="8"/>
                      </a:cubicBezTo>
                      <a:cubicBezTo>
                        <a:pt x="142" y="8"/>
                        <a:pt x="144" y="10"/>
                        <a:pt x="144" y="12"/>
                      </a:cubicBezTo>
                      <a:cubicBezTo>
                        <a:pt x="144" y="60"/>
                        <a:pt x="144" y="60"/>
                        <a:pt x="144" y="60"/>
                      </a:cubicBezTo>
                      <a:cubicBezTo>
                        <a:pt x="144" y="62"/>
                        <a:pt x="142" y="64"/>
                        <a:pt x="140" y="64"/>
                      </a:cubicBezTo>
                      <a:cubicBezTo>
                        <a:pt x="112" y="64"/>
                        <a:pt x="112" y="64"/>
                        <a:pt x="112" y="64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8"/>
                        <a:pt x="111" y="47"/>
                      </a:cubicBezTo>
                      <a:cubicBezTo>
                        <a:pt x="111" y="47"/>
                        <a:pt x="111" y="47"/>
                        <a:pt x="111" y="47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48"/>
                        <a:pt x="120" y="48"/>
                        <a:pt x="120" y="48"/>
                      </a:cubicBezTo>
                      <a:cubicBezTo>
                        <a:pt x="128" y="48"/>
                        <a:pt x="128" y="48"/>
                        <a:pt x="128" y="48"/>
                      </a:cubicBezTo>
                      <a:cubicBezTo>
                        <a:pt x="128" y="28"/>
                        <a:pt x="128" y="28"/>
                        <a:pt x="128" y="28"/>
                      </a:cubicBezTo>
                      <a:cubicBezTo>
                        <a:pt x="128" y="26"/>
                        <a:pt x="126" y="24"/>
                        <a:pt x="12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14" y="32"/>
                        <a:pt x="114" y="32"/>
                        <a:pt x="114" y="32"/>
                      </a:cubicBezTo>
                      <a:cubicBezTo>
                        <a:pt x="105" y="41"/>
                        <a:pt x="105" y="41"/>
                        <a:pt x="105" y="41"/>
                      </a:cubicBezTo>
                      <a:cubicBezTo>
                        <a:pt x="105" y="41"/>
                        <a:pt x="105" y="41"/>
                        <a:pt x="105" y="41"/>
                      </a:cubicBezTo>
                      <a:cubicBezTo>
                        <a:pt x="104" y="40"/>
                        <a:pt x="102" y="40"/>
                        <a:pt x="100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8" y="10"/>
                        <a:pt x="90" y="8"/>
                        <a:pt x="92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tx2"/>
                    </a:solidFill>
                  </a:endParaRPr>
                </a:p>
              </p:txBody>
            </p:sp>
          </p:grpSp>
        </p:grpSp>
      </p:grpSp>
      <p:sp>
        <p:nvSpPr>
          <p:cNvPr id="113" name="Freeform 186"/>
          <p:cNvSpPr>
            <a:spLocks noEditPoints="1"/>
          </p:cNvSpPr>
          <p:nvPr/>
        </p:nvSpPr>
        <p:spPr bwMode="auto">
          <a:xfrm>
            <a:off x="5397114" y="3553625"/>
            <a:ext cx="589434" cy="589434"/>
          </a:xfrm>
          <a:custGeom>
            <a:avLst/>
            <a:gdLst>
              <a:gd name="T0" fmla="*/ 61 w 168"/>
              <a:gd name="T1" fmla="*/ 68 h 168"/>
              <a:gd name="T2" fmla="*/ 68 w 168"/>
              <a:gd name="T3" fmla="*/ 32 h 168"/>
              <a:gd name="T4" fmla="*/ 4 w 168"/>
              <a:gd name="T5" fmla="*/ 32 h 168"/>
              <a:gd name="T6" fmla="*/ 11 w 168"/>
              <a:gd name="T7" fmla="*/ 68 h 168"/>
              <a:gd name="T8" fmla="*/ 0 w 168"/>
              <a:gd name="T9" fmla="*/ 132 h 168"/>
              <a:gd name="T10" fmla="*/ 8 w 168"/>
              <a:gd name="T11" fmla="*/ 86 h 168"/>
              <a:gd name="T12" fmla="*/ 36 w 168"/>
              <a:gd name="T13" fmla="*/ 64 h 168"/>
              <a:gd name="T14" fmla="*/ 64 w 168"/>
              <a:gd name="T15" fmla="*/ 86 h 168"/>
              <a:gd name="T16" fmla="*/ 68 w 168"/>
              <a:gd name="T17" fmla="*/ 116 h 168"/>
              <a:gd name="T18" fmla="*/ 88 w 168"/>
              <a:gd name="T19" fmla="*/ 116 h 168"/>
              <a:gd name="T20" fmla="*/ 72 w 168"/>
              <a:gd name="T21" fmla="*/ 108 h 168"/>
              <a:gd name="T22" fmla="*/ 12 w 168"/>
              <a:gd name="T23" fmla="*/ 32 h 168"/>
              <a:gd name="T24" fmla="*/ 60 w 168"/>
              <a:gd name="T25" fmla="*/ 32 h 168"/>
              <a:gd name="T26" fmla="*/ 12 w 168"/>
              <a:gd name="T27" fmla="*/ 32 h 168"/>
              <a:gd name="T28" fmla="*/ 24 w 168"/>
              <a:gd name="T29" fmla="*/ 124 h 168"/>
              <a:gd name="T30" fmla="*/ 16 w 168"/>
              <a:gd name="T31" fmla="*/ 88 h 168"/>
              <a:gd name="T32" fmla="*/ 24 w 168"/>
              <a:gd name="T33" fmla="*/ 168 h 168"/>
              <a:gd name="T34" fmla="*/ 48 w 168"/>
              <a:gd name="T35" fmla="*/ 132 h 168"/>
              <a:gd name="T36" fmla="*/ 56 w 168"/>
              <a:gd name="T37" fmla="*/ 168 h 168"/>
              <a:gd name="T38" fmla="*/ 48 w 168"/>
              <a:gd name="T39" fmla="*/ 88 h 168"/>
              <a:gd name="T40" fmla="*/ 32 w 168"/>
              <a:gd name="T41" fmla="*/ 76 h 168"/>
              <a:gd name="T42" fmla="*/ 40 w 168"/>
              <a:gd name="T43" fmla="*/ 116 h 168"/>
              <a:gd name="T44" fmla="*/ 32 w 168"/>
              <a:gd name="T45" fmla="*/ 76 h 168"/>
              <a:gd name="T46" fmla="*/ 40 w 168"/>
              <a:gd name="T47" fmla="*/ 168 h 168"/>
              <a:gd name="T48" fmla="*/ 32 w 168"/>
              <a:gd name="T49" fmla="*/ 140 h 168"/>
              <a:gd name="T50" fmla="*/ 112 w 168"/>
              <a:gd name="T51" fmla="*/ 60 h 168"/>
              <a:gd name="T52" fmla="*/ 80 w 168"/>
              <a:gd name="T53" fmla="*/ 68 h 168"/>
              <a:gd name="T54" fmla="*/ 88 w 168"/>
              <a:gd name="T55" fmla="*/ 100 h 168"/>
              <a:gd name="T56" fmla="*/ 120 w 168"/>
              <a:gd name="T57" fmla="*/ 92 h 168"/>
              <a:gd name="T58" fmla="*/ 112 w 168"/>
              <a:gd name="T59" fmla="*/ 60 h 168"/>
              <a:gd name="T60" fmla="*/ 88 w 168"/>
              <a:gd name="T61" fmla="*/ 68 h 168"/>
              <a:gd name="T62" fmla="*/ 96 w 168"/>
              <a:gd name="T63" fmla="*/ 76 h 168"/>
              <a:gd name="T64" fmla="*/ 104 w 168"/>
              <a:gd name="T65" fmla="*/ 68 h 168"/>
              <a:gd name="T66" fmla="*/ 112 w 168"/>
              <a:gd name="T67" fmla="*/ 92 h 168"/>
              <a:gd name="T68" fmla="*/ 160 w 168"/>
              <a:gd name="T69" fmla="*/ 60 h 168"/>
              <a:gd name="T70" fmla="*/ 128 w 168"/>
              <a:gd name="T71" fmla="*/ 68 h 168"/>
              <a:gd name="T72" fmla="*/ 136 w 168"/>
              <a:gd name="T73" fmla="*/ 100 h 168"/>
              <a:gd name="T74" fmla="*/ 168 w 168"/>
              <a:gd name="T75" fmla="*/ 92 h 168"/>
              <a:gd name="T76" fmla="*/ 160 w 168"/>
              <a:gd name="T77" fmla="*/ 60 h 168"/>
              <a:gd name="T78" fmla="*/ 136 w 168"/>
              <a:gd name="T79" fmla="*/ 68 h 168"/>
              <a:gd name="T80" fmla="*/ 144 w 168"/>
              <a:gd name="T81" fmla="*/ 76 h 168"/>
              <a:gd name="T82" fmla="*/ 152 w 168"/>
              <a:gd name="T83" fmla="*/ 68 h 168"/>
              <a:gd name="T84" fmla="*/ 160 w 168"/>
              <a:gd name="T85" fmla="*/ 92 h 168"/>
              <a:gd name="T86" fmla="*/ 112 w 168"/>
              <a:gd name="T87" fmla="*/ 52 h 168"/>
              <a:gd name="T88" fmla="*/ 144 w 168"/>
              <a:gd name="T89" fmla="*/ 44 h 168"/>
              <a:gd name="T90" fmla="*/ 136 w 168"/>
              <a:gd name="T91" fmla="*/ 12 h 168"/>
              <a:gd name="T92" fmla="*/ 104 w 168"/>
              <a:gd name="T93" fmla="*/ 20 h 168"/>
              <a:gd name="T94" fmla="*/ 112 w 168"/>
              <a:gd name="T95" fmla="*/ 52 h 168"/>
              <a:gd name="T96" fmla="*/ 120 w 168"/>
              <a:gd name="T97" fmla="*/ 20 h 168"/>
              <a:gd name="T98" fmla="*/ 128 w 168"/>
              <a:gd name="T99" fmla="*/ 28 h 168"/>
              <a:gd name="T100" fmla="*/ 136 w 168"/>
              <a:gd name="T101" fmla="*/ 20 h 168"/>
              <a:gd name="T102" fmla="*/ 112 w 168"/>
              <a:gd name="T103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2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4" y="60"/>
                  <a:pt x="80" y="64"/>
                  <a:pt x="80" y="68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96"/>
                  <a:pt x="84" y="100"/>
                  <a:pt x="88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6" y="100"/>
                  <a:pt x="120" y="96"/>
                  <a:pt x="120" y="92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4"/>
                  <a:pt x="116" y="60"/>
                  <a:pt x="112" y="60"/>
                </a:cubicBezTo>
                <a:close/>
                <a:moveTo>
                  <a:pt x="88" y="92"/>
                </a:moveTo>
                <a:cubicBezTo>
                  <a:pt x="88" y="68"/>
                  <a:pt x="88" y="68"/>
                  <a:pt x="88" y="68"/>
                </a:cubicBezTo>
                <a:cubicBezTo>
                  <a:pt x="96" y="68"/>
                  <a:pt x="96" y="68"/>
                  <a:pt x="96" y="68"/>
                </a:cubicBezTo>
                <a:cubicBezTo>
                  <a:pt x="96" y="76"/>
                  <a:pt x="96" y="76"/>
                  <a:pt x="96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92"/>
                  <a:pt x="112" y="92"/>
                  <a:pt x="112" y="92"/>
                </a:cubicBezTo>
                <a:lnTo>
                  <a:pt x="88" y="92"/>
                </a:lnTo>
                <a:close/>
                <a:moveTo>
                  <a:pt x="160" y="60"/>
                </a:moveTo>
                <a:cubicBezTo>
                  <a:pt x="136" y="60"/>
                  <a:pt x="136" y="60"/>
                  <a:pt x="136" y="60"/>
                </a:cubicBezTo>
                <a:cubicBezTo>
                  <a:pt x="132" y="60"/>
                  <a:pt x="128" y="64"/>
                  <a:pt x="128" y="68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96"/>
                  <a:pt x="132" y="100"/>
                  <a:pt x="136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4" y="100"/>
                  <a:pt x="168" y="96"/>
                  <a:pt x="168" y="92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4"/>
                  <a:pt x="164" y="60"/>
                  <a:pt x="160" y="60"/>
                </a:cubicBezTo>
                <a:close/>
                <a:moveTo>
                  <a:pt x="136" y="92"/>
                </a:moveTo>
                <a:cubicBezTo>
                  <a:pt x="136" y="68"/>
                  <a:pt x="136" y="68"/>
                  <a:pt x="136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92"/>
                  <a:pt x="160" y="92"/>
                  <a:pt x="160" y="92"/>
                </a:cubicBezTo>
                <a:lnTo>
                  <a:pt x="136" y="92"/>
                </a:lnTo>
                <a:close/>
                <a:moveTo>
                  <a:pt x="112" y="52"/>
                </a:moveTo>
                <a:cubicBezTo>
                  <a:pt x="136" y="52"/>
                  <a:pt x="136" y="52"/>
                  <a:pt x="136" y="52"/>
                </a:cubicBezTo>
                <a:cubicBezTo>
                  <a:pt x="140" y="52"/>
                  <a:pt x="144" y="48"/>
                  <a:pt x="144" y="44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6"/>
                  <a:pt x="140" y="12"/>
                  <a:pt x="136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8" y="12"/>
                  <a:pt x="104" y="16"/>
                  <a:pt x="104" y="20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8"/>
                  <a:pt x="108" y="52"/>
                  <a:pt x="112" y="52"/>
                </a:cubicBezTo>
                <a:close/>
                <a:moveTo>
                  <a:pt x="112" y="20"/>
                </a:moveTo>
                <a:cubicBezTo>
                  <a:pt x="120" y="20"/>
                  <a:pt x="120" y="20"/>
                  <a:pt x="120" y="2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12" y="44"/>
                  <a:pt x="112" y="44"/>
                  <a:pt x="112" y="44"/>
                </a:cubicBezTo>
                <a:lnTo>
                  <a:pt x="112" y="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41" name="Łącznik łamany 140"/>
          <p:cNvCxnSpPr>
            <a:cxnSpLocks/>
          </p:cNvCxnSpPr>
          <p:nvPr/>
        </p:nvCxnSpPr>
        <p:spPr>
          <a:xfrm rot="5400000" flipH="1" flipV="1">
            <a:off x="5252904" y="4654134"/>
            <a:ext cx="215358" cy="366282"/>
          </a:xfrm>
          <a:prstGeom prst="bentConnector2">
            <a:avLst/>
          </a:prstGeom>
          <a:ln w="19050">
            <a:solidFill>
              <a:schemeClr val="accent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Łącznik łamany 142"/>
          <p:cNvCxnSpPr>
            <a:cxnSpLocks/>
          </p:cNvCxnSpPr>
          <p:nvPr/>
        </p:nvCxnSpPr>
        <p:spPr>
          <a:xfrm rot="16200000" flipV="1">
            <a:off x="5621136" y="4659307"/>
            <a:ext cx="215358" cy="355937"/>
          </a:xfrm>
          <a:prstGeom prst="bentConnector2">
            <a:avLst/>
          </a:prstGeom>
          <a:ln w="19050">
            <a:solidFill>
              <a:schemeClr val="accent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pole tekstowe 528"/>
          <p:cNvSpPr txBox="1"/>
          <p:nvPr/>
        </p:nvSpPr>
        <p:spPr>
          <a:xfrm>
            <a:off x="4767684" y="4221932"/>
            <a:ext cx="1509336" cy="251795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0" tIns="18000" rIns="0" bIns="1800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CPO</a:t>
            </a:r>
          </a:p>
        </p:txBody>
      </p:sp>
      <p:cxnSp>
        <p:nvCxnSpPr>
          <p:cNvPr id="56" name="Łącznik prosty 55"/>
          <p:cNvCxnSpPr>
            <a:cxnSpLocks/>
          </p:cNvCxnSpPr>
          <p:nvPr/>
        </p:nvCxnSpPr>
        <p:spPr>
          <a:xfrm flipH="1">
            <a:off x="5520488" y="4473726"/>
            <a:ext cx="1865" cy="251244"/>
          </a:xfrm>
          <a:prstGeom prst="line">
            <a:avLst/>
          </a:prstGeom>
          <a:ln w="19050">
            <a:solidFill>
              <a:schemeClr val="accent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Prostokąt 125"/>
          <p:cNvSpPr/>
          <p:nvPr/>
        </p:nvSpPr>
        <p:spPr>
          <a:xfrm>
            <a:off x="4768134" y="4459753"/>
            <a:ext cx="1508439" cy="5306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592590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Prostokąt 89"/>
          <p:cNvSpPr/>
          <p:nvPr/>
        </p:nvSpPr>
        <p:spPr>
          <a:xfrm>
            <a:off x="6705223" y="1450038"/>
            <a:ext cx="2088814" cy="1284870"/>
          </a:xfrm>
          <a:prstGeom prst="rect">
            <a:avLst/>
          </a:prstGeom>
          <a:solidFill>
            <a:schemeClr val="tx2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9" name="Prostokąt 88"/>
          <p:cNvSpPr/>
          <p:nvPr/>
        </p:nvSpPr>
        <p:spPr>
          <a:xfrm>
            <a:off x="5518816" y="1450038"/>
            <a:ext cx="1115456" cy="1284870"/>
          </a:xfrm>
          <a:prstGeom prst="rect">
            <a:avLst/>
          </a:prstGeom>
          <a:solidFill>
            <a:schemeClr val="tx2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Product development</a:t>
            </a:r>
            <a:br>
              <a:rPr lang="en-US" dirty="0"/>
            </a:br>
            <a:r>
              <a:rPr lang="en-US" sz="22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General schema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9" name="Prostokąt 68"/>
          <p:cNvSpPr/>
          <p:nvPr/>
        </p:nvSpPr>
        <p:spPr>
          <a:xfrm>
            <a:off x="1524000" y="3232804"/>
            <a:ext cx="9144000" cy="1026220"/>
          </a:xfrm>
          <a:prstGeom prst="rect">
            <a:avLst/>
          </a:prstGeom>
          <a:solidFill>
            <a:schemeClr val="tx2">
              <a:lumMod val="5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1" name="Dowolny kształt 50"/>
          <p:cNvSpPr/>
          <p:nvPr/>
        </p:nvSpPr>
        <p:spPr>
          <a:xfrm>
            <a:off x="6052332" y="3116898"/>
            <a:ext cx="181266" cy="1258032"/>
          </a:xfrm>
          <a:custGeom>
            <a:avLst/>
            <a:gdLst>
              <a:gd name="connsiteX0" fmla="*/ 0 w 179618"/>
              <a:gd name="connsiteY0" fmla="*/ 0 h 1246595"/>
              <a:gd name="connsiteX1" fmla="*/ 61952 w 179618"/>
              <a:gd name="connsiteY1" fmla="*/ 0 h 1246595"/>
              <a:gd name="connsiteX2" fmla="*/ 64792 w 179618"/>
              <a:gd name="connsiteY2" fmla="*/ 0 h 1246595"/>
              <a:gd name="connsiteX3" fmla="*/ 179618 w 179618"/>
              <a:gd name="connsiteY3" fmla="*/ 623298 h 1246595"/>
              <a:gd name="connsiteX4" fmla="*/ 64792 w 179618"/>
              <a:gd name="connsiteY4" fmla="*/ 1246595 h 1246595"/>
              <a:gd name="connsiteX5" fmla="*/ 61952 w 179618"/>
              <a:gd name="connsiteY5" fmla="*/ 1246595 h 1246595"/>
              <a:gd name="connsiteX6" fmla="*/ 0 w 179618"/>
              <a:gd name="connsiteY6" fmla="*/ 1246595 h 1246595"/>
              <a:gd name="connsiteX7" fmla="*/ 114826 w 179618"/>
              <a:gd name="connsiteY7" fmla="*/ 623298 h 1246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618" h="1246595">
                <a:moveTo>
                  <a:pt x="0" y="0"/>
                </a:moveTo>
                <a:lnTo>
                  <a:pt x="61952" y="0"/>
                </a:lnTo>
                <a:lnTo>
                  <a:pt x="64792" y="0"/>
                </a:lnTo>
                <a:lnTo>
                  <a:pt x="179618" y="623298"/>
                </a:lnTo>
                <a:lnTo>
                  <a:pt x="64792" y="1246595"/>
                </a:lnTo>
                <a:lnTo>
                  <a:pt x="61952" y="1246595"/>
                </a:lnTo>
                <a:lnTo>
                  <a:pt x="0" y="1246595"/>
                </a:lnTo>
                <a:lnTo>
                  <a:pt x="114826" y="6232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b">
            <a:noAutofit/>
          </a:bodyPr>
          <a:lstStyle/>
          <a:p>
            <a:pPr algn="ctr"/>
            <a:endParaRPr lang="en-US" sz="1100" b="1" cap="all" dirty="0">
              <a:solidFill>
                <a:schemeClr val="bg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5606662" y="2064399"/>
            <a:ext cx="936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5000"/>
              </a:lnSpc>
            </a:pPr>
            <a:r>
              <a:rPr lang="en-US" sz="1200" b="1" dirty="0">
                <a:solidFill>
                  <a:schemeClr val="bg2">
                    <a:lumMod val="90000"/>
                  </a:schemeClr>
                </a:solidFill>
              </a:rPr>
              <a:t>CEO </a:t>
            </a:r>
          </a:p>
          <a:p>
            <a:pPr algn="ctr">
              <a:lnSpc>
                <a:spcPct val="75000"/>
              </a:lnSpc>
            </a:pPr>
            <a:r>
              <a:rPr lang="en-US" sz="1200" b="1" dirty="0">
                <a:solidFill>
                  <a:schemeClr val="bg2">
                    <a:lumMod val="90000"/>
                  </a:schemeClr>
                </a:solidFill>
              </a:rPr>
              <a:t>approval</a:t>
            </a:r>
          </a:p>
        </p:txBody>
      </p:sp>
      <p:sp>
        <p:nvSpPr>
          <p:cNvPr id="57" name="pole tekstowe 56"/>
          <p:cNvSpPr txBox="1"/>
          <p:nvPr/>
        </p:nvSpPr>
        <p:spPr>
          <a:xfrm>
            <a:off x="6728389" y="2202899"/>
            <a:ext cx="206564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5000"/>
              </a:lnSpc>
            </a:pPr>
            <a:r>
              <a:rPr lang="en-US" sz="1200" b="1" dirty="0">
                <a:solidFill>
                  <a:schemeClr val="bg2">
                    <a:lumMod val="90000"/>
                  </a:schemeClr>
                </a:solidFill>
              </a:rPr>
              <a:t>Bugs and improvements</a:t>
            </a:r>
          </a:p>
        </p:txBody>
      </p:sp>
      <p:sp>
        <p:nvSpPr>
          <p:cNvPr id="58" name="Freeform 178"/>
          <p:cNvSpPr>
            <a:spLocks noEditPoints="1"/>
          </p:cNvSpPr>
          <p:nvPr/>
        </p:nvSpPr>
        <p:spPr bwMode="auto">
          <a:xfrm>
            <a:off x="5831552" y="1625708"/>
            <a:ext cx="489984" cy="384682"/>
          </a:xfrm>
          <a:custGeom>
            <a:avLst/>
            <a:gdLst>
              <a:gd name="T0" fmla="*/ 40 w 168"/>
              <a:gd name="T1" fmla="*/ 116 h 132"/>
              <a:gd name="T2" fmla="*/ 52 w 168"/>
              <a:gd name="T3" fmla="*/ 108 h 132"/>
              <a:gd name="T4" fmla="*/ 56 w 168"/>
              <a:gd name="T5" fmla="*/ 86 h 132"/>
              <a:gd name="T6" fmla="*/ 84 w 168"/>
              <a:gd name="T7" fmla="*/ 64 h 132"/>
              <a:gd name="T8" fmla="*/ 112 w 168"/>
              <a:gd name="T9" fmla="*/ 86 h 132"/>
              <a:gd name="T10" fmla="*/ 116 w 168"/>
              <a:gd name="T11" fmla="*/ 108 h 132"/>
              <a:gd name="T12" fmla="*/ 128 w 168"/>
              <a:gd name="T13" fmla="*/ 116 h 132"/>
              <a:gd name="T14" fmla="*/ 136 w 168"/>
              <a:gd name="T15" fmla="*/ 108 h 132"/>
              <a:gd name="T16" fmla="*/ 144 w 168"/>
              <a:gd name="T17" fmla="*/ 100 h 132"/>
              <a:gd name="T18" fmla="*/ 136 w 168"/>
              <a:gd name="T19" fmla="*/ 32 h 132"/>
              <a:gd name="T20" fmla="*/ 112 w 168"/>
              <a:gd name="T21" fmla="*/ 16 h 132"/>
              <a:gd name="T22" fmla="*/ 56 w 168"/>
              <a:gd name="T23" fmla="*/ 16 h 132"/>
              <a:gd name="T24" fmla="*/ 32 w 168"/>
              <a:gd name="T25" fmla="*/ 32 h 132"/>
              <a:gd name="T26" fmla="*/ 24 w 168"/>
              <a:gd name="T27" fmla="*/ 100 h 132"/>
              <a:gd name="T28" fmla="*/ 32 w 168"/>
              <a:gd name="T29" fmla="*/ 108 h 132"/>
              <a:gd name="T30" fmla="*/ 115 w 168"/>
              <a:gd name="T31" fmla="*/ 24 h 132"/>
              <a:gd name="T32" fmla="*/ 128 w 168"/>
              <a:gd name="T33" fmla="*/ 32 h 132"/>
              <a:gd name="T34" fmla="*/ 120 w 168"/>
              <a:gd name="T35" fmla="*/ 100 h 132"/>
              <a:gd name="T36" fmla="*/ 109 w 168"/>
              <a:gd name="T37" fmla="*/ 68 h 132"/>
              <a:gd name="T38" fmla="*/ 116 w 168"/>
              <a:gd name="T39" fmla="*/ 32 h 132"/>
              <a:gd name="T40" fmla="*/ 84 w 168"/>
              <a:gd name="T41" fmla="*/ 8 h 132"/>
              <a:gd name="T42" fmla="*/ 84 w 168"/>
              <a:gd name="T43" fmla="*/ 56 h 132"/>
              <a:gd name="T44" fmla="*/ 84 w 168"/>
              <a:gd name="T45" fmla="*/ 8 h 132"/>
              <a:gd name="T46" fmla="*/ 48 w 168"/>
              <a:gd name="T47" fmla="*/ 24 h 132"/>
              <a:gd name="T48" fmla="*/ 52 w 168"/>
              <a:gd name="T49" fmla="*/ 32 h 132"/>
              <a:gd name="T50" fmla="*/ 59 w 168"/>
              <a:gd name="T51" fmla="*/ 68 h 132"/>
              <a:gd name="T52" fmla="*/ 48 w 168"/>
              <a:gd name="T53" fmla="*/ 100 h 132"/>
              <a:gd name="T54" fmla="*/ 40 w 168"/>
              <a:gd name="T55" fmla="*/ 32 h 132"/>
              <a:gd name="T56" fmla="*/ 72 w 168"/>
              <a:gd name="T57" fmla="*/ 88 h 132"/>
              <a:gd name="T58" fmla="*/ 64 w 168"/>
              <a:gd name="T59" fmla="*/ 116 h 132"/>
              <a:gd name="T60" fmla="*/ 104 w 168"/>
              <a:gd name="T61" fmla="*/ 116 h 132"/>
              <a:gd name="T62" fmla="*/ 96 w 168"/>
              <a:gd name="T63" fmla="*/ 88 h 132"/>
              <a:gd name="T64" fmla="*/ 104 w 168"/>
              <a:gd name="T65" fmla="*/ 116 h 132"/>
              <a:gd name="T66" fmla="*/ 88 w 168"/>
              <a:gd name="T67" fmla="*/ 116 h 132"/>
              <a:gd name="T68" fmla="*/ 80 w 168"/>
              <a:gd name="T69" fmla="*/ 76 h 132"/>
              <a:gd name="T70" fmla="*/ 0 w 168"/>
              <a:gd name="T71" fmla="*/ 124 h 132"/>
              <a:gd name="T72" fmla="*/ 168 w 168"/>
              <a:gd name="T73" fmla="*/ 132 h 132"/>
              <a:gd name="T74" fmla="*/ 0 w 168"/>
              <a:gd name="T75" fmla="*/ 1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132">
                <a:moveTo>
                  <a:pt x="32" y="116"/>
                </a:moveTo>
                <a:cubicBezTo>
                  <a:pt x="40" y="116"/>
                  <a:pt x="40" y="116"/>
                  <a:pt x="40" y="1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8"/>
                  <a:pt x="56" y="106"/>
                  <a:pt x="56" y="104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1"/>
                  <a:pt x="59" y="77"/>
                  <a:pt x="63" y="75"/>
                </a:cubicBezTo>
                <a:cubicBezTo>
                  <a:pt x="84" y="64"/>
                  <a:pt x="84" y="64"/>
                  <a:pt x="84" y="64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9" y="77"/>
                  <a:pt x="112" y="81"/>
                  <a:pt x="112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106"/>
                  <a:pt x="114" y="108"/>
                  <a:pt x="116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23"/>
                  <a:pt x="129" y="16"/>
                  <a:pt x="120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6" y="6"/>
                  <a:pt x="96" y="0"/>
                  <a:pt x="84" y="0"/>
                </a:cubicBezTo>
                <a:cubicBezTo>
                  <a:pt x="72" y="0"/>
                  <a:pt x="62" y="6"/>
                  <a:pt x="56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39" y="16"/>
                  <a:pt x="32" y="23"/>
                  <a:pt x="32" y="32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16"/>
                </a:lnTo>
                <a:close/>
                <a:moveTo>
                  <a:pt x="115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8"/>
                  <a:pt x="128" y="32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78"/>
                  <a:pt x="116" y="71"/>
                  <a:pt x="109" y="68"/>
                </a:cubicBezTo>
                <a:cubicBezTo>
                  <a:pt x="96" y="62"/>
                  <a:pt x="96" y="62"/>
                  <a:pt x="96" y="62"/>
                </a:cubicBezTo>
                <a:cubicBezTo>
                  <a:pt x="108" y="57"/>
                  <a:pt x="116" y="45"/>
                  <a:pt x="116" y="32"/>
                </a:cubicBezTo>
                <a:cubicBezTo>
                  <a:pt x="116" y="29"/>
                  <a:pt x="116" y="27"/>
                  <a:pt x="115" y="24"/>
                </a:cubicBezTo>
                <a:close/>
                <a:moveTo>
                  <a:pt x="84" y="8"/>
                </a:moveTo>
                <a:cubicBezTo>
                  <a:pt x="97" y="8"/>
                  <a:pt x="108" y="19"/>
                  <a:pt x="108" y="32"/>
                </a:cubicBezTo>
                <a:cubicBezTo>
                  <a:pt x="108" y="45"/>
                  <a:pt x="97" y="56"/>
                  <a:pt x="84" y="56"/>
                </a:cubicBezTo>
                <a:cubicBezTo>
                  <a:pt x="71" y="56"/>
                  <a:pt x="60" y="45"/>
                  <a:pt x="60" y="32"/>
                </a:cubicBezTo>
                <a:cubicBezTo>
                  <a:pt x="60" y="19"/>
                  <a:pt x="71" y="8"/>
                  <a:pt x="84" y="8"/>
                </a:cubicBezTo>
                <a:close/>
                <a:moveTo>
                  <a:pt x="40" y="32"/>
                </a:moveTo>
                <a:cubicBezTo>
                  <a:pt x="40" y="28"/>
                  <a:pt x="44" y="24"/>
                  <a:pt x="48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7"/>
                  <a:pt x="52" y="29"/>
                  <a:pt x="52" y="32"/>
                </a:cubicBezTo>
                <a:cubicBezTo>
                  <a:pt x="52" y="45"/>
                  <a:pt x="60" y="57"/>
                  <a:pt x="72" y="62"/>
                </a:cubicBezTo>
                <a:cubicBezTo>
                  <a:pt x="59" y="68"/>
                  <a:pt x="59" y="68"/>
                  <a:pt x="59" y="68"/>
                </a:cubicBezTo>
                <a:cubicBezTo>
                  <a:pt x="52" y="71"/>
                  <a:pt x="48" y="78"/>
                  <a:pt x="48" y="86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0" y="100"/>
                  <a:pt x="40" y="100"/>
                  <a:pt x="40" y="100"/>
                </a:cubicBezTo>
                <a:lnTo>
                  <a:pt x="40" y="32"/>
                </a:lnTo>
                <a:close/>
                <a:moveTo>
                  <a:pt x="72" y="116"/>
                </a:move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116"/>
                  <a:pt x="64" y="116"/>
                  <a:pt x="64" y="116"/>
                </a:cubicBezTo>
                <a:lnTo>
                  <a:pt x="72" y="116"/>
                </a:lnTo>
                <a:close/>
                <a:moveTo>
                  <a:pt x="104" y="116"/>
                </a:move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116"/>
                  <a:pt x="96" y="116"/>
                  <a:pt x="96" y="116"/>
                </a:cubicBezTo>
                <a:lnTo>
                  <a:pt x="104" y="116"/>
                </a:lnTo>
                <a:close/>
                <a:moveTo>
                  <a:pt x="80" y="116"/>
                </a:moveTo>
                <a:cubicBezTo>
                  <a:pt x="88" y="116"/>
                  <a:pt x="88" y="116"/>
                  <a:pt x="88" y="116"/>
                </a:cubicBezTo>
                <a:cubicBezTo>
                  <a:pt x="88" y="76"/>
                  <a:pt x="88" y="76"/>
                  <a:pt x="88" y="76"/>
                </a:cubicBezTo>
                <a:cubicBezTo>
                  <a:pt x="80" y="76"/>
                  <a:pt x="80" y="76"/>
                  <a:pt x="80" y="76"/>
                </a:cubicBezTo>
                <a:lnTo>
                  <a:pt x="80" y="116"/>
                </a:lnTo>
                <a:close/>
                <a:moveTo>
                  <a:pt x="0" y="124"/>
                </a:moveTo>
                <a:cubicBezTo>
                  <a:pt x="0" y="132"/>
                  <a:pt x="0" y="132"/>
                  <a:pt x="0" y="132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68" y="124"/>
                  <a:pt x="168" y="124"/>
                  <a:pt x="168" y="124"/>
                </a:cubicBezTo>
                <a:lnTo>
                  <a:pt x="0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 dirty="0">
              <a:solidFill>
                <a:schemeClr val="tx2"/>
              </a:solidFill>
            </a:endParaRPr>
          </a:p>
        </p:txBody>
      </p:sp>
      <p:sp>
        <p:nvSpPr>
          <p:cNvPr id="59" name="Freeform 189"/>
          <p:cNvSpPr>
            <a:spLocks noEditPoints="1"/>
          </p:cNvSpPr>
          <p:nvPr/>
        </p:nvSpPr>
        <p:spPr bwMode="auto">
          <a:xfrm>
            <a:off x="7445681" y="1625708"/>
            <a:ext cx="509326" cy="489984"/>
          </a:xfrm>
          <a:custGeom>
            <a:avLst/>
            <a:gdLst>
              <a:gd name="T0" fmla="*/ 48 w 175"/>
              <a:gd name="T1" fmla="*/ 62 h 168"/>
              <a:gd name="T2" fmla="*/ 4 w 175"/>
              <a:gd name="T3" fmla="*/ 32 h 168"/>
              <a:gd name="T4" fmla="*/ 0 w 175"/>
              <a:gd name="T5" fmla="*/ 86 h 168"/>
              <a:gd name="T6" fmla="*/ 8 w 175"/>
              <a:gd name="T7" fmla="*/ 86 h 168"/>
              <a:gd name="T8" fmla="*/ 57 w 175"/>
              <a:gd name="T9" fmla="*/ 75 h 168"/>
              <a:gd name="T10" fmla="*/ 68 w 175"/>
              <a:gd name="T11" fmla="*/ 116 h 168"/>
              <a:gd name="T12" fmla="*/ 88 w 175"/>
              <a:gd name="T13" fmla="*/ 108 h 168"/>
              <a:gd name="T14" fmla="*/ 12 w 175"/>
              <a:gd name="T15" fmla="*/ 32 h 168"/>
              <a:gd name="T16" fmla="*/ 36 w 175"/>
              <a:gd name="T17" fmla="*/ 56 h 168"/>
              <a:gd name="T18" fmla="*/ 24 w 175"/>
              <a:gd name="T19" fmla="*/ 124 h 168"/>
              <a:gd name="T20" fmla="*/ 16 w 175"/>
              <a:gd name="T21" fmla="*/ 168 h 168"/>
              <a:gd name="T22" fmla="*/ 48 w 175"/>
              <a:gd name="T23" fmla="*/ 132 h 168"/>
              <a:gd name="T24" fmla="*/ 56 w 175"/>
              <a:gd name="T25" fmla="*/ 88 h 168"/>
              <a:gd name="T26" fmla="*/ 32 w 175"/>
              <a:gd name="T27" fmla="*/ 76 h 168"/>
              <a:gd name="T28" fmla="*/ 40 w 175"/>
              <a:gd name="T29" fmla="*/ 76 h 168"/>
              <a:gd name="T30" fmla="*/ 40 w 175"/>
              <a:gd name="T31" fmla="*/ 168 h 168"/>
              <a:gd name="T32" fmla="*/ 32 w 175"/>
              <a:gd name="T33" fmla="*/ 168 h 168"/>
              <a:gd name="T34" fmla="*/ 175 w 175"/>
              <a:gd name="T35" fmla="*/ 75 h 168"/>
              <a:gd name="T36" fmla="*/ 158 w 175"/>
              <a:gd name="T37" fmla="*/ 61 h 168"/>
              <a:gd name="T38" fmla="*/ 151 w 175"/>
              <a:gd name="T39" fmla="*/ 56 h 168"/>
              <a:gd name="T40" fmla="*/ 132 w 175"/>
              <a:gd name="T41" fmla="*/ 44 h 168"/>
              <a:gd name="T42" fmla="*/ 116 w 175"/>
              <a:gd name="T43" fmla="*/ 49 h 168"/>
              <a:gd name="T44" fmla="*/ 107 w 175"/>
              <a:gd name="T45" fmla="*/ 70 h 168"/>
              <a:gd name="T46" fmla="*/ 105 w 175"/>
              <a:gd name="T47" fmla="*/ 78 h 168"/>
              <a:gd name="T48" fmla="*/ 97 w 175"/>
              <a:gd name="T49" fmla="*/ 93 h 168"/>
              <a:gd name="T50" fmla="*/ 114 w 175"/>
              <a:gd name="T51" fmla="*/ 107 h 168"/>
              <a:gd name="T52" fmla="*/ 121 w 175"/>
              <a:gd name="T53" fmla="*/ 112 h 168"/>
              <a:gd name="T54" fmla="*/ 140 w 175"/>
              <a:gd name="T55" fmla="*/ 124 h 168"/>
              <a:gd name="T56" fmla="*/ 156 w 175"/>
              <a:gd name="T57" fmla="*/ 119 h 168"/>
              <a:gd name="T58" fmla="*/ 165 w 175"/>
              <a:gd name="T59" fmla="*/ 98 h 168"/>
              <a:gd name="T60" fmla="*/ 167 w 175"/>
              <a:gd name="T61" fmla="*/ 90 h 168"/>
              <a:gd name="T62" fmla="*/ 112 w 175"/>
              <a:gd name="T63" fmla="*/ 84 h 168"/>
              <a:gd name="T64" fmla="*/ 136 w 175"/>
              <a:gd name="T65" fmla="*/ 108 h 168"/>
              <a:gd name="T66" fmla="*/ 136 w 175"/>
              <a:gd name="T67" fmla="*/ 100 h 168"/>
              <a:gd name="T68" fmla="*/ 136 w 175"/>
              <a:gd name="T69" fmla="*/ 92 h 168"/>
              <a:gd name="T70" fmla="*/ 144 w 175"/>
              <a:gd name="T71" fmla="*/ 84 h 168"/>
              <a:gd name="T72" fmla="*/ 104 w 175"/>
              <a:gd name="T73" fmla="*/ 48 h 168"/>
              <a:gd name="T74" fmla="*/ 126 w 175"/>
              <a:gd name="T75" fmla="*/ 39 h 168"/>
              <a:gd name="T76" fmla="*/ 119 w 175"/>
              <a:gd name="T77" fmla="*/ 22 h 168"/>
              <a:gd name="T78" fmla="*/ 115 w 175"/>
              <a:gd name="T79" fmla="*/ 15 h 168"/>
              <a:gd name="T80" fmla="*/ 96 w 175"/>
              <a:gd name="T81" fmla="*/ 0 h 168"/>
              <a:gd name="T82" fmla="*/ 78 w 175"/>
              <a:gd name="T83" fmla="*/ 11 h 168"/>
              <a:gd name="T84" fmla="*/ 80 w 175"/>
              <a:gd name="T85" fmla="*/ 28 h 168"/>
              <a:gd name="T86" fmla="*/ 78 w 175"/>
              <a:gd name="T87" fmla="*/ 45 h 168"/>
              <a:gd name="T88" fmla="*/ 96 w 175"/>
              <a:gd name="T89" fmla="*/ 56 h 168"/>
              <a:gd name="T90" fmla="*/ 100 w 175"/>
              <a:gd name="T91" fmla="*/ 16 h 168"/>
              <a:gd name="T92" fmla="*/ 88 w 175"/>
              <a:gd name="T93" fmla="*/ 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5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68" y="82"/>
                  <a:pt x="168" y="80"/>
                  <a:pt x="167" y="78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3" y="68"/>
                  <a:pt x="173" y="68"/>
                  <a:pt x="173" y="68"/>
                </a:cubicBezTo>
                <a:cubicBezTo>
                  <a:pt x="165" y="70"/>
                  <a:pt x="165" y="70"/>
                  <a:pt x="165" y="70"/>
                </a:cubicBezTo>
                <a:cubicBezTo>
                  <a:pt x="163" y="67"/>
                  <a:pt x="161" y="63"/>
                  <a:pt x="158" y="61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48" y="54"/>
                  <a:pt x="144" y="53"/>
                  <a:pt x="140" y="5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8" y="53"/>
                  <a:pt x="124" y="54"/>
                  <a:pt x="121" y="56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1" y="63"/>
                  <a:pt x="109" y="67"/>
                  <a:pt x="107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97" y="75"/>
                  <a:pt x="97" y="75"/>
                  <a:pt x="97" y="75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4" y="80"/>
                  <a:pt x="104" y="82"/>
                  <a:pt x="104" y="84"/>
                </a:cubicBezTo>
                <a:cubicBezTo>
                  <a:pt x="104" y="86"/>
                  <a:pt x="104" y="88"/>
                  <a:pt x="105" y="90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9" y="101"/>
                  <a:pt x="111" y="105"/>
                  <a:pt x="114" y="107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4" y="114"/>
                  <a:pt x="128" y="115"/>
                  <a:pt x="132" y="116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4" y="115"/>
                  <a:pt x="148" y="114"/>
                  <a:pt x="151" y="112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61" y="105"/>
                  <a:pt x="163" y="101"/>
                  <a:pt x="165" y="98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5" y="93"/>
                  <a:pt x="175" y="93"/>
                  <a:pt x="175" y="93"/>
                </a:cubicBezTo>
                <a:cubicBezTo>
                  <a:pt x="167" y="90"/>
                  <a:pt x="167" y="90"/>
                  <a:pt x="167" y="90"/>
                </a:cubicBezTo>
                <a:cubicBezTo>
                  <a:pt x="168" y="88"/>
                  <a:pt x="168" y="86"/>
                  <a:pt x="168" y="84"/>
                </a:cubicBezTo>
                <a:close/>
                <a:moveTo>
                  <a:pt x="136" y="108"/>
                </a:moveTo>
                <a:cubicBezTo>
                  <a:pt x="123" y="108"/>
                  <a:pt x="112" y="97"/>
                  <a:pt x="112" y="84"/>
                </a:cubicBezTo>
                <a:cubicBezTo>
                  <a:pt x="112" y="71"/>
                  <a:pt x="123" y="60"/>
                  <a:pt x="136" y="60"/>
                </a:cubicBezTo>
                <a:cubicBezTo>
                  <a:pt x="149" y="60"/>
                  <a:pt x="160" y="71"/>
                  <a:pt x="160" y="84"/>
                </a:cubicBezTo>
                <a:cubicBezTo>
                  <a:pt x="160" y="97"/>
                  <a:pt x="149" y="108"/>
                  <a:pt x="136" y="108"/>
                </a:cubicBezTo>
                <a:close/>
                <a:moveTo>
                  <a:pt x="136" y="68"/>
                </a:moveTo>
                <a:cubicBezTo>
                  <a:pt x="127" y="68"/>
                  <a:pt x="120" y="75"/>
                  <a:pt x="120" y="84"/>
                </a:cubicBezTo>
                <a:cubicBezTo>
                  <a:pt x="120" y="93"/>
                  <a:pt x="127" y="100"/>
                  <a:pt x="136" y="100"/>
                </a:cubicBezTo>
                <a:cubicBezTo>
                  <a:pt x="145" y="100"/>
                  <a:pt x="152" y="93"/>
                  <a:pt x="152" y="84"/>
                </a:cubicBezTo>
                <a:cubicBezTo>
                  <a:pt x="152" y="75"/>
                  <a:pt x="145" y="68"/>
                  <a:pt x="136" y="68"/>
                </a:cubicBezTo>
                <a:close/>
                <a:moveTo>
                  <a:pt x="136" y="92"/>
                </a:moveTo>
                <a:cubicBezTo>
                  <a:pt x="132" y="92"/>
                  <a:pt x="128" y="88"/>
                  <a:pt x="128" y="84"/>
                </a:cubicBezTo>
                <a:cubicBezTo>
                  <a:pt x="128" y="80"/>
                  <a:pt x="132" y="76"/>
                  <a:pt x="136" y="76"/>
                </a:cubicBezTo>
                <a:cubicBezTo>
                  <a:pt x="140" y="76"/>
                  <a:pt x="144" y="80"/>
                  <a:pt x="144" y="84"/>
                </a:cubicBezTo>
                <a:cubicBezTo>
                  <a:pt x="144" y="88"/>
                  <a:pt x="140" y="92"/>
                  <a:pt x="136" y="92"/>
                </a:cubicBezTo>
                <a:close/>
                <a:moveTo>
                  <a:pt x="104" y="56"/>
                </a:moveTo>
                <a:cubicBezTo>
                  <a:pt x="104" y="48"/>
                  <a:pt x="104" y="48"/>
                  <a:pt x="104" y="48"/>
                </a:cubicBezTo>
                <a:cubicBezTo>
                  <a:pt x="108" y="47"/>
                  <a:pt x="112" y="44"/>
                  <a:pt x="115" y="41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20" y="32"/>
                  <a:pt x="120" y="30"/>
                  <a:pt x="120" y="28"/>
                </a:cubicBezTo>
                <a:cubicBezTo>
                  <a:pt x="120" y="26"/>
                  <a:pt x="120" y="24"/>
                  <a:pt x="119" y="22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2" y="12"/>
                  <a:pt x="108" y="9"/>
                  <a:pt x="104" y="8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92" y="9"/>
                  <a:pt x="88" y="12"/>
                  <a:pt x="85" y="15"/>
                </a:cubicBezTo>
                <a:cubicBezTo>
                  <a:pt x="78" y="11"/>
                  <a:pt x="78" y="11"/>
                  <a:pt x="78" y="11"/>
                </a:cubicBezTo>
                <a:cubicBezTo>
                  <a:pt x="74" y="17"/>
                  <a:pt x="74" y="17"/>
                  <a:pt x="74" y="17"/>
                </a:cubicBezTo>
                <a:cubicBezTo>
                  <a:pt x="81" y="22"/>
                  <a:pt x="81" y="22"/>
                  <a:pt x="81" y="22"/>
                </a:cubicBezTo>
                <a:cubicBezTo>
                  <a:pt x="80" y="24"/>
                  <a:pt x="80" y="26"/>
                  <a:pt x="80" y="28"/>
                </a:cubicBezTo>
                <a:cubicBezTo>
                  <a:pt x="80" y="30"/>
                  <a:pt x="80" y="32"/>
                  <a:pt x="81" y="34"/>
                </a:cubicBezTo>
                <a:cubicBezTo>
                  <a:pt x="74" y="39"/>
                  <a:pt x="74" y="39"/>
                  <a:pt x="74" y="39"/>
                </a:cubicBezTo>
                <a:cubicBezTo>
                  <a:pt x="78" y="45"/>
                  <a:pt x="78" y="45"/>
                  <a:pt x="78" y="45"/>
                </a:cubicBezTo>
                <a:cubicBezTo>
                  <a:pt x="85" y="41"/>
                  <a:pt x="85" y="41"/>
                  <a:pt x="85" y="41"/>
                </a:cubicBezTo>
                <a:cubicBezTo>
                  <a:pt x="88" y="44"/>
                  <a:pt x="92" y="47"/>
                  <a:pt x="96" y="48"/>
                </a:cubicBezTo>
                <a:cubicBezTo>
                  <a:pt x="96" y="56"/>
                  <a:pt x="96" y="56"/>
                  <a:pt x="96" y="56"/>
                </a:cubicBezTo>
                <a:lnTo>
                  <a:pt x="104" y="56"/>
                </a:lnTo>
                <a:close/>
                <a:moveTo>
                  <a:pt x="88" y="28"/>
                </a:moveTo>
                <a:cubicBezTo>
                  <a:pt x="88" y="21"/>
                  <a:pt x="93" y="16"/>
                  <a:pt x="100" y="16"/>
                </a:cubicBezTo>
                <a:cubicBezTo>
                  <a:pt x="107" y="16"/>
                  <a:pt x="112" y="21"/>
                  <a:pt x="112" y="28"/>
                </a:cubicBezTo>
                <a:cubicBezTo>
                  <a:pt x="112" y="35"/>
                  <a:pt x="107" y="40"/>
                  <a:pt x="100" y="40"/>
                </a:cubicBezTo>
                <a:cubicBezTo>
                  <a:pt x="93" y="40"/>
                  <a:pt x="88" y="35"/>
                  <a:pt x="88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 b="1" dirty="0">
              <a:solidFill>
                <a:schemeClr val="tx2"/>
              </a:solidFill>
            </a:endParaRPr>
          </a:p>
        </p:txBody>
      </p:sp>
      <p:cxnSp>
        <p:nvCxnSpPr>
          <p:cNvPr id="21" name="Łącznik prosty ze strzałką 20"/>
          <p:cNvCxnSpPr/>
          <p:nvPr/>
        </p:nvCxnSpPr>
        <p:spPr>
          <a:xfrm>
            <a:off x="6079979" y="2548648"/>
            <a:ext cx="0" cy="433189"/>
          </a:xfrm>
          <a:prstGeom prst="straightConnector1">
            <a:avLst/>
          </a:prstGeom>
          <a:ln w="57150">
            <a:solidFill>
              <a:schemeClr val="bg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upa 14"/>
          <p:cNvGrpSpPr/>
          <p:nvPr/>
        </p:nvGrpSpPr>
        <p:grpSpPr>
          <a:xfrm>
            <a:off x="1992312" y="3116898"/>
            <a:ext cx="1374528" cy="2641876"/>
            <a:chOff x="468312" y="3116898"/>
            <a:chExt cx="1374528" cy="2641876"/>
          </a:xfrm>
        </p:grpSpPr>
        <p:sp>
          <p:nvSpPr>
            <p:cNvPr id="41" name="Dowolny kształt 40"/>
            <p:cNvSpPr/>
            <p:nvPr/>
          </p:nvSpPr>
          <p:spPr>
            <a:xfrm>
              <a:off x="468312" y="3116898"/>
              <a:ext cx="1374528" cy="1258032"/>
            </a:xfrm>
            <a:custGeom>
              <a:avLst/>
              <a:gdLst>
                <a:gd name="connsiteX0" fmla="*/ 0 w 1401001"/>
                <a:gd name="connsiteY0" fmla="*/ 0 h 556260"/>
                <a:gd name="connsiteX1" fmla="*/ 326581 w 1401001"/>
                <a:gd name="connsiteY1" fmla="*/ 0 h 556260"/>
                <a:gd name="connsiteX2" fmla="*/ 1276667 w 1401001"/>
                <a:gd name="connsiteY2" fmla="*/ 0 h 556260"/>
                <a:gd name="connsiteX3" fmla="*/ 1282890 w 1401001"/>
                <a:gd name="connsiteY3" fmla="*/ 0 h 556260"/>
                <a:gd name="connsiteX4" fmla="*/ 1401001 w 1401001"/>
                <a:gd name="connsiteY4" fmla="*/ 278130 h 556260"/>
                <a:gd name="connsiteX5" fmla="*/ 1282890 w 1401001"/>
                <a:gd name="connsiteY5" fmla="*/ 556260 h 556260"/>
                <a:gd name="connsiteX6" fmla="*/ 1276667 w 1401001"/>
                <a:gd name="connsiteY6" fmla="*/ 556260 h 556260"/>
                <a:gd name="connsiteX7" fmla="*/ 326581 w 1401001"/>
                <a:gd name="connsiteY7" fmla="*/ 556260 h 556260"/>
                <a:gd name="connsiteX8" fmla="*/ 0 w 1401001"/>
                <a:gd name="connsiteY8" fmla="*/ 55626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001" h="556260">
                  <a:moveTo>
                    <a:pt x="0" y="0"/>
                  </a:moveTo>
                  <a:lnTo>
                    <a:pt x="326581" y="0"/>
                  </a:lnTo>
                  <a:lnTo>
                    <a:pt x="1276667" y="0"/>
                  </a:lnTo>
                  <a:lnTo>
                    <a:pt x="1282890" y="0"/>
                  </a:lnTo>
                  <a:lnTo>
                    <a:pt x="1401001" y="278130"/>
                  </a:lnTo>
                  <a:lnTo>
                    <a:pt x="1282890" y="556260"/>
                  </a:lnTo>
                  <a:lnTo>
                    <a:pt x="1276667" y="556260"/>
                  </a:lnTo>
                  <a:lnTo>
                    <a:pt x="326581" y="556260"/>
                  </a:lnTo>
                  <a:lnTo>
                    <a:pt x="0" y="5562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Concept</a:t>
              </a:r>
            </a:p>
          </p:txBody>
        </p:sp>
        <p:sp>
          <p:nvSpPr>
            <p:cNvPr id="99" name="Freeform 191"/>
            <p:cNvSpPr>
              <a:spLocks noEditPoints="1"/>
            </p:cNvSpPr>
            <p:nvPr/>
          </p:nvSpPr>
          <p:spPr bwMode="auto">
            <a:xfrm>
              <a:off x="791091" y="3400838"/>
              <a:ext cx="609659" cy="609656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0" name="pole tekstowe 69"/>
            <p:cNvSpPr txBox="1"/>
            <p:nvPr/>
          </p:nvSpPr>
          <p:spPr>
            <a:xfrm>
              <a:off x="468314" y="4504951"/>
              <a:ext cx="1247186" cy="1253823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76" name="Prostokąt 75"/>
            <p:cNvSpPr/>
            <p:nvPr/>
          </p:nvSpPr>
          <p:spPr>
            <a:xfrm>
              <a:off x="468314" y="4504951"/>
              <a:ext cx="1247186" cy="59552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3348619" y="3116898"/>
            <a:ext cx="1377113" cy="2641876"/>
            <a:chOff x="1824618" y="3116898"/>
            <a:chExt cx="1377113" cy="2641876"/>
          </a:xfrm>
        </p:grpSpPr>
        <p:sp>
          <p:nvSpPr>
            <p:cNvPr id="44" name="Dowolny kształt 43"/>
            <p:cNvSpPr/>
            <p:nvPr/>
          </p:nvSpPr>
          <p:spPr>
            <a:xfrm>
              <a:off x="1836547" y="3116898"/>
              <a:ext cx="1365184" cy="1258032"/>
            </a:xfrm>
            <a:custGeom>
              <a:avLst/>
              <a:gdLst>
                <a:gd name="connsiteX0" fmla="*/ 0 w 1391477"/>
                <a:gd name="connsiteY0" fmla="*/ 0 h 556260"/>
                <a:gd name="connsiteX1" fmla="*/ 317057 w 1391477"/>
                <a:gd name="connsiteY1" fmla="*/ 0 h 556260"/>
                <a:gd name="connsiteX2" fmla="*/ 1270444 w 1391477"/>
                <a:gd name="connsiteY2" fmla="*/ 0 h 556260"/>
                <a:gd name="connsiteX3" fmla="*/ 1273366 w 1391477"/>
                <a:gd name="connsiteY3" fmla="*/ 0 h 556260"/>
                <a:gd name="connsiteX4" fmla="*/ 1391477 w 1391477"/>
                <a:gd name="connsiteY4" fmla="*/ 278130 h 556260"/>
                <a:gd name="connsiteX5" fmla="*/ 1273366 w 1391477"/>
                <a:gd name="connsiteY5" fmla="*/ 556260 h 556260"/>
                <a:gd name="connsiteX6" fmla="*/ 1270444 w 1391477"/>
                <a:gd name="connsiteY6" fmla="*/ 556260 h 556260"/>
                <a:gd name="connsiteX7" fmla="*/ 317057 w 1391477"/>
                <a:gd name="connsiteY7" fmla="*/ 556260 h 556260"/>
                <a:gd name="connsiteX8" fmla="*/ 0 w 1391477"/>
                <a:gd name="connsiteY8" fmla="*/ 556260 h 556260"/>
                <a:gd name="connsiteX9" fmla="*/ 118111 w 1391477"/>
                <a:gd name="connsiteY9" fmla="*/ 2781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477" h="556260">
                  <a:moveTo>
                    <a:pt x="0" y="0"/>
                  </a:moveTo>
                  <a:lnTo>
                    <a:pt x="317057" y="0"/>
                  </a:lnTo>
                  <a:lnTo>
                    <a:pt x="1270444" y="0"/>
                  </a:lnTo>
                  <a:lnTo>
                    <a:pt x="1273366" y="0"/>
                  </a:lnTo>
                  <a:lnTo>
                    <a:pt x="1391477" y="278130"/>
                  </a:lnTo>
                  <a:lnTo>
                    <a:pt x="1273366" y="556260"/>
                  </a:lnTo>
                  <a:lnTo>
                    <a:pt x="1270444" y="556260"/>
                  </a:lnTo>
                  <a:lnTo>
                    <a:pt x="317057" y="556260"/>
                  </a:lnTo>
                  <a:lnTo>
                    <a:pt x="0" y="556260"/>
                  </a:lnTo>
                  <a:lnTo>
                    <a:pt x="118111" y="2781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Research</a:t>
              </a:r>
            </a:p>
          </p:txBody>
        </p:sp>
        <p:sp>
          <p:nvSpPr>
            <p:cNvPr id="102" name="Freeform 192"/>
            <p:cNvSpPr>
              <a:spLocks noEditPoints="1"/>
            </p:cNvSpPr>
            <p:nvPr/>
          </p:nvSpPr>
          <p:spPr bwMode="auto">
            <a:xfrm>
              <a:off x="2244502" y="3430251"/>
              <a:ext cx="641747" cy="545483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1" name="pole tekstowe 70"/>
            <p:cNvSpPr txBox="1"/>
            <p:nvPr/>
          </p:nvSpPr>
          <p:spPr>
            <a:xfrm>
              <a:off x="1824618" y="4504951"/>
              <a:ext cx="1247186" cy="125382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77" name="Prostokąt 76"/>
            <p:cNvSpPr/>
            <p:nvPr/>
          </p:nvSpPr>
          <p:spPr>
            <a:xfrm>
              <a:off x="1824618" y="4504951"/>
              <a:ext cx="1247186" cy="5955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Grupa 11"/>
          <p:cNvGrpSpPr/>
          <p:nvPr/>
        </p:nvGrpSpPr>
        <p:grpSpPr>
          <a:xfrm>
            <a:off x="4704922" y="3116898"/>
            <a:ext cx="1373778" cy="2641876"/>
            <a:chOff x="3180922" y="3116898"/>
            <a:chExt cx="1373778" cy="2641876"/>
          </a:xfrm>
        </p:grpSpPr>
        <p:sp>
          <p:nvSpPr>
            <p:cNvPr id="48" name="Dowolny kształt 47"/>
            <p:cNvSpPr/>
            <p:nvPr/>
          </p:nvSpPr>
          <p:spPr>
            <a:xfrm>
              <a:off x="3189516" y="3116898"/>
              <a:ext cx="1365184" cy="1258032"/>
            </a:xfrm>
            <a:custGeom>
              <a:avLst/>
              <a:gdLst>
                <a:gd name="connsiteX0" fmla="*/ 0 w 1391477"/>
                <a:gd name="connsiteY0" fmla="*/ 0 h 556260"/>
                <a:gd name="connsiteX1" fmla="*/ 317057 w 1391477"/>
                <a:gd name="connsiteY1" fmla="*/ 0 h 556260"/>
                <a:gd name="connsiteX2" fmla="*/ 1270444 w 1391477"/>
                <a:gd name="connsiteY2" fmla="*/ 0 h 556260"/>
                <a:gd name="connsiteX3" fmla="*/ 1273366 w 1391477"/>
                <a:gd name="connsiteY3" fmla="*/ 0 h 556260"/>
                <a:gd name="connsiteX4" fmla="*/ 1391477 w 1391477"/>
                <a:gd name="connsiteY4" fmla="*/ 278130 h 556260"/>
                <a:gd name="connsiteX5" fmla="*/ 1273366 w 1391477"/>
                <a:gd name="connsiteY5" fmla="*/ 556260 h 556260"/>
                <a:gd name="connsiteX6" fmla="*/ 1270444 w 1391477"/>
                <a:gd name="connsiteY6" fmla="*/ 556260 h 556260"/>
                <a:gd name="connsiteX7" fmla="*/ 317057 w 1391477"/>
                <a:gd name="connsiteY7" fmla="*/ 556260 h 556260"/>
                <a:gd name="connsiteX8" fmla="*/ 0 w 1391477"/>
                <a:gd name="connsiteY8" fmla="*/ 556260 h 556260"/>
                <a:gd name="connsiteX9" fmla="*/ 118111 w 1391477"/>
                <a:gd name="connsiteY9" fmla="*/ 2781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477" h="556260">
                  <a:moveTo>
                    <a:pt x="0" y="0"/>
                  </a:moveTo>
                  <a:lnTo>
                    <a:pt x="317057" y="0"/>
                  </a:lnTo>
                  <a:lnTo>
                    <a:pt x="1270444" y="0"/>
                  </a:lnTo>
                  <a:lnTo>
                    <a:pt x="1273366" y="0"/>
                  </a:lnTo>
                  <a:lnTo>
                    <a:pt x="1391477" y="278130"/>
                  </a:lnTo>
                  <a:lnTo>
                    <a:pt x="1273366" y="556260"/>
                  </a:lnTo>
                  <a:lnTo>
                    <a:pt x="1270444" y="556260"/>
                  </a:lnTo>
                  <a:lnTo>
                    <a:pt x="317057" y="556260"/>
                  </a:lnTo>
                  <a:lnTo>
                    <a:pt x="0" y="556260"/>
                  </a:lnTo>
                  <a:lnTo>
                    <a:pt x="118111" y="27813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Prototype</a:t>
              </a:r>
            </a:p>
          </p:txBody>
        </p:sp>
        <p:sp>
          <p:nvSpPr>
            <p:cNvPr id="108" name="Freeform 195"/>
            <p:cNvSpPr>
              <a:spLocks noEditPoints="1"/>
            </p:cNvSpPr>
            <p:nvPr/>
          </p:nvSpPr>
          <p:spPr bwMode="auto">
            <a:xfrm>
              <a:off x="3561175" y="3451643"/>
              <a:ext cx="631051" cy="529439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2" name="pole tekstowe 71"/>
            <p:cNvSpPr txBox="1"/>
            <p:nvPr/>
          </p:nvSpPr>
          <p:spPr>
            <a:xfrm>
              <a:off x="3180922" y="4504951"/>
              <a:ext cx="1247186" cy="125382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78" name="Prostokąt 77"/>
            <p:cNvSpPr/>
            <p:nvPr/>
          </p:nvSpPr>
          <p:spPr>
            <a:xfrm>
              <a:off x="3180922" y="4504951"/>
              <a:ext cx="1247186" cy="59552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Grupa 10"/>
          <p:cNvGrpSpPr/>
          <p:nvPr/>
        </p:nvGrpSpPr>
        <p:grpSpPr>
          <a:xfrm>
            <a:off x="6216593" y="3116898"/>
            <a:ext cx="1365184" cy="2641876"/>
            <a:chOff x="4692593" y="3116898"/>
            <a:chExt cx="1365184" cy="2641876"/>
          </a:xfrm>
        </p:grpSpPr>
        <p:sp>
          <p:nvSpPr>
            <p:cNvPr id="49" name="Dowolny kształt 48"/>
            <p:cNvSpPr/>
            <p:nvPr/>
          </p:nvSpPr>
          <p:spPr>
            <a:xfrm>
              <a:off x="4692593" y="3116898"/>
              <a:ext cx="1365184" cy="1258032"/>
            </a:xfrm>
            <a:custGeom>
              <a:avLst/>
              <a:gdLst>
                <a:gd name="connsiteX0" fmla="*/ 0 w 1391477"/>
                <a:gd name="connsiteY0" fmla="*/ 0 h 556260"/>
                <a:gd name="connsiteX1" fmla="*/ 317057 w 1391477"/>
                <a:gd name="connsiteY1" fmla="*/ 0 h 556260"/>
                <a:gd name="connsiteX2" fmla="*/ 1270444 w 1391477"/>
                <a:gd name="connsiteY2" fmla="*/ 0 h 556260"/>
                <a:gd name="connsiteX3" fmla="*/ 1273366 w 1391477"/>
                <a:gd name="connsiteY3" fmla="*/ 0 h 556260"/>
                <a:gd name="connsiteX4" fmla="*/ 1391477 w 1391477"/>
                <a:gd name="connsiteY4" fmla="*/ 278130 h 556260"/>
                <a:gd name="connsiteX5" fmla="*/ 1273366 w 1391477"/>
                <a:gd name="connsiteY5" fmla="*/ 556260 h 556260"/>
                <a:gd name="connsiteX6" fmla="*/ 1270444 w 1391477"/>
                <a:gd name="connsiteY6" fmla="*/ 556260 h 556260"/>
                <a:gd name="connsiteX7" fmla="*/ 317057 w 1391477"/>
                <a:gd name="connsiteY7" fmla="*/ 556260 h 556260"/>
                <a:gd name="connsiteX8" fmla="*/ 0 w 1391477"/>
                <a:gd name="connsiteY8" fmla="*/ 556260 h 556260"/>
                <a:gd name="connsiteX9" fmla="*/ 118111 w 1391477"/>
                <a:gd name="connsiteY9" fmla="*/ 2781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477" h="556260">
                  <a:moveTo>
                    <a:pt x="0" y="0"/>
                  </a:moveTo>
                  <a:lnTo>
                    <a:pt x="317057" y="0"/>
                  </a:lnTo>
                  <a:lnTo>
                    <a:pt x="1270444" y="0"/>
                  </a:lnTo>
                  <a:lnTo>
                    <a:pt x="1273366" y="0"/>
                  </a:lnTo>
                  <a:lnTo>
                    <a:pt x="1391477" y="278130"/>
                  </a:lnTo>
                  <a:lnTo>
                    <a:pt x="1273366" y="556260"/>
                  </a:lnTo>
                  <a:lnTo>
                    <a:pt x="1270444" y="556260"/>
                  </a:lnTo>
                  <a:lnTo>
                    <a:pt x="317057" y="556260"/>
                  </a:lnTo>
                  <a:lnTo>
                    <a:pt x="0" y="556260"/>
                  </a:lnTo>
                  <a:lnTo>
                    <a:pt x="118111" y="27813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Development</a:t>
              </a:r>
            </a:p>
          </p:txBody>
        </p:sp>
        <p:sp>
          <p:nvSpPr>
            <p:cNvPr id="96" name="Freeform 198"/>
            <p:cNvSpPr>
              <a:spLocks noEditPoints="1"/>
            </p:cNvSpPr>
            <p:nvPr/>
          </p:nvSpPr>
          <p:spPr bwMode="auto">
            <a:xfrm>
              <a:off x="5110272" y="3437258"/>
              <a:ext cx="553507" cy="550831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3" name="pole tekstowe 72"/>
            <p:cNvSpPr txBox="1"/>
            <p:nvPr/>
          </p:nvSpPr>
          <p:spPr>
            <a:xfrm>
              <a:off x="4709598" y="4504951"/>
              <a:ext cx="1247186" cy="1253823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79" name="Prostokąt 78"/>
            <p:cNvSpPr/>
            <p:nvPr/>
          </p:nvSpPr>
          <p:spPr>
            <a:xfrm>
              <a:off x="4709598" y="4504951"/>
              <a:ext cx="1247186" cy="59552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upa 9"/>
          <p:cNvGrpSpPr/>
          <p:nvPr/>
        </p:nvGrpSpPr>
        <p:grpSpPr>
          <a:xfrm>
            <a:off x="7581777" y="3116898"/>
            <a:ext cx="1365184" cy="2641876"/>
            <a:chOff x="6057777" y="3116898"/>
            <a:chExt cx="1365184" cy="2641876"/>
          </a:xfrm>
        </p:grpSpPr>
        <p:sp>
          <p:nvSpPr>
            <p:cNvPr id="50" name="Dowolny kształt 49"/>
            <p:cNvSpPr/>
            <p:nvPr/>
          </p:nvSpPr>
          <p:spPr>
            <a:xfrm>
              <a:off x="6057777" y="3116898"/>
              <a:ext cx="1365184" cy="1258032"/>
            </a:xfrm>
            <a:custGeom>
              <a:avLst/>
              <a:gdLst>
                <a:gd name="connsiteX0" fmla="*/ 0 w 1391477"/>
                <a:gd name="connsiteY0" fmla="*/ 0 h 556260"/>
                <a:gd name="connsiteX1" fmla="*/ 317057 w 1391477"/>
                <a:gd name="connsiteY1" fmla="*/ 0 h 556260"/>
                <a:gd name="connsiteX2" fmla="*/ 1270444 w 1391477"/>
                <a:gd name="connsiteY2" fmla="*/ 0 h 556260"/>
                <a:gd name="connsiteX3" fmla="*/ 1273366 w 1391477"/>
                <a:gd name="connsiteY3" fmla="*/ 0 h 556260"/>
                <a:gd name="connsiteX4" fmla="*/ 1391477 w 1391477"/>
                <a:gd name="connsiteY4" fmla="*/ 278130 h 556260"/>
                <a:gd name="connsiteX5" fmla="*/ 1273366 w 1391477"/>
                <a:gd name="connsiteY5" fmla="*/ 556260 h 556260"/>
                <a:gd name="connsiteX6" fmla="*/ 1270444 w 1391477"/>
                <a:gd name="connsiteY6" fmla="*/ 556260 h 556260"/>
                <a:gd name="connsiteX7" fmla="*/ 317057 w 1391477"/>
                <a:gd name="connsiteY7" fmla="*/ 556260 h 556260"/>
                <a:gd name="connsiteX8" fmla="*/ 0 w 1391477"/>
                <a:gd name="connsiteY8" fmla="*/ 556260 h 556260"/>
                <a:gd name="connsiteX9" fmla="*/ 118111 w 1391477"/>
                <a:gd name="connsiteY9" fmla="*/ 2781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477" h="556260">
                  <a:moveTo>
                    <a:pt x="0" y="0"/>
                  </a:moveTo>
                  <a:lnTo>
                    <a:pt x="317057" y="0"/>
                  </a:lnTo>
                  <a:lnTo>
                    <a:pt x="1270444" y="0"/>
                  </a:lnTo>
                  <a:lnTo>
                    <a:pt x="1273366" y="0"/>
                  </a:lnTo>
                  <a:lnTo>
                    <a:pt x="1391477" y="278130"/>
                  </a:lnTo>
                  <a:lnTo>
                    <a:pt x="1273366" y="556260"/>
                  </a:lnTo>
                  <a:lnTo>
                    <a:pt x="1270444" y="556260"/>
                  </a:lnTo>
                  <a:lnTo>
                    <a:pt x="317057" y="556260"/>
                  </a:lnTo>
                  <a:lnTo>
                    <a:pt x="0" y="556260"/>
                  </a:lnTo>
                  <a:lnTo>
                    <a:pt x="118111" y="27813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Engineering</a:t>
              </a:r>
            </a:p>
          </p:txBody>
        </p:sp>
        <p:sp>
          <p:nvSpPr>
            <p:cNvPr id="105" name="Freeform 194"/>
            <p:cNvSpPr>
              <a:spLocks noEditPoints="1"/>
            </p:cNvSpPr>
            <p:nvPr/>
          </p:nvSpPr>
          <p:spPr bwMode="auto">
            <a:xfrm>
              <a:off x="6472402" y="3422230"/>
              <a:ext cx="550833" cy="558854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4" name="pole tekstowe 73"/>
            <p:cNvSpPr txBox="1"/>
            <p:nvPr/>
          </p:nvSpPr>
          <p:spPr>
            <a:xfrm>
              <a:off x="6065902" y="4504951"/>
              <a:ext cx="1247186" cy="1253823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80" name="Prostokąt 79"/>
            <p:cNvSpPr/>
            <p:nvPr/>
          </p:nvSpPr>
          <p:spPr>
            <a:xfrm>
              <a:off x="6065902" y="4504951"/>
              <a:ext cx="1247186" cy="59552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upa 8"/>
          <p:cNvGrpSpPr/>
          <p:nvPr/>
        </p:nvGrpSpPr>
        <p:grpSpPr>
          <a:xfrm>
            <a:off x="8946207" y="3116898"/>
            <a:ext cx="1253481" cy="2641876"/>
            <a:chOff x="7422206" y="3116898"/>
            <a:chExt cx="1253481" cy="2641876"/>
          </a:xfrm>
        </p:grpSpPr>
        <p:sp>
          <p:nvSpPr>
            <p:cNvPr id="47" name="Dowolny kształt 46"/>
            <p:cNvSpPr/>
            <p:nvPr/>
          </p:nvSpPr>
          <p:spPr>
            <a:xfrm>
              <a:off x="7425569" y="3116898"/>
              <a:ext cx="1250118" cy="1258032"/>
            </a:xfrm>
            <a:custGeom>
              <a:avLst/>
              <a:gdLst>
                <a:gd name="connsiteX0" fmla="*/ 0 w 1274195"/>
                <a:gd name="connsiteY0" fmla="*/ 0 h 556260"/>
                <a:gd name="connsiteX1" fmla="*/ 1274195 w 1274195"/>
                <a:gd name="connsiteY1" fmla="*/ 0 h 556260"/>
                <a:gd name="connsiteX2" fmla="*/ 1274195 w 1274195"/>
                <a:gd name="connsiteY2" fmla="*/ 556260 h 556260"/>
                <a:gd name="connsiteX3" fmla="*/ 0 w 1274195"/>
                <a:gd name="connsiteY3" fmla="*/ 556260 h 556260"/>
                <a:gd name="connsiteX4" fmla="*/ 118111 w 1274195"/>
                <a:gd name="connsiteY4" fmla="*/ 2781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4195" h="556260">
                  <a:moveTo>
                    <a:pt x="0" y="0"/>
                  </a:moveTo>
                  <a:lnTo>
                    <a:pt x="1274195" y="0"/>
                  </a:lnTo>
                  <a:lnTo>
                    <a:pt x="1274195" y="556260"/>
                  </a:lnTo>
                  <a:lnTo>
                    <a:pt x="0" y="556260"/>
                  </a:lnTo>
                  <a:lnTo>
                    <a:pt x="118111" y="27813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1100" b="1" cap="all" dirty="0">
                  <a:solidFill>
                    <a:schemeClr val="bg1"/>
                  </a:solidFill>
                </a:rPr>
                <a:t>Launch</a:t>
              </a:r>
            </a:p>
          </p:txBody>
        </p:sp>
        <p:sp>
          <p:nvSpPr>
            <p:cNvPr id="111" name="Freeform 196"/>
            <p:cNvSpPr>
              <a:spLocks noEditPoints="1"/>
            </p:cNvSpPr>
            <p:nvPr/>
          </p:nvSpPr>
          <p:spPr bwMode="auto">
            <a:xfrm>
              <a:off x="7748596" y="3411774"/>
              <a:ext cx="606986" cy="604310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5" name="pole tekstowe 74"/>
            <p:cNvSpPr txBox="1"/>
            <p:nvPr/>
          </p:nvSpPr>
          <p:spPr>
            <a:xfrm>
              <a:off x="7422206" y="4504951"/>
              <a:ext cx="1247186" cy="125382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</p:spPr>
          <p:txBody>
            <a:bodyPr wrap="square" lIns="144000" tIns="180000" rIns="144000" rtlCol="0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</a:rPr>
                <a:t>Put here a short description. Lorem ipsum dolor sit amet, consectetur adipiscing elit.</a:t>
              </a:r>
            </a:p>
          </p:txBody>
        </p:sp>
        <p:sp>
          <p:nvSpPr>
            <p:cNvPr id="81" name="Prostokąt 80"/>
            <p:cNvSpPr/>
            <p:nvPr/>
          </p:nvSpPr>
          <p:spPr>
            <a:xfrm>
              <a:off x="7422206" y="4504951"/>
              <a:ext cx="1247186" cy="59552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 cap="all" dirty="0">
                <a:solidFill>
                  <a:schemeClr val="bg1"/>
                </a:solidFill>
              </a:endParaRPr>
            </a:p>
          </p:txBody>
        </p:sp>
      </p:grpSp>
      <p:sp>
        <p:nvSpPr>
          <p:cNvPr id="87" name="Dowolny kształt 86"/>
          <p:cNvSpPr/>
          <p:nvPr/>
        </p:nvSpPr>
        <p:spPr>
          <a:xfrm rot="16200000">
            <a:off x="5988799" y="2767382"/>
            <a:ext cx="182360" cy="287782"/>
          </a:xfrm>
          <a:custGeom>
            <a:avLst/>
            <a:gdLst>
              <a:gd name="connsiteX0" fmla="*/ 382810 w 485151"/>
              <a:gd name="connsiteY0" fmla="*/ 0 h 765619"/>
              <a:gd name="connsiteX1" fmla="*/ 485151 w 485151"/>
              <a:gd name="connsiteY1" fmla="*/ 102342 h 765619"/>
              <a:gd name="connsiteX2" fmla="*/ 204683 w 485151"/>
              <a:gd name="connsiteY2" fmla="*/ 382810 h 765619"/>
              <a:gd name="connsiteX3" fmla="*/ 485151 w 485151"/>
              <a:gd name="connsiteY3" fmla="*/ 663278 h 765619"/>
              <a:gd name="connsiteX4" fmla="*/ 382810 w 485151"/>
              <a:gd name="connsiteY4" fmla="*/ 765619 h 765619"/>
              <a:gd name="connsiteX5" fmla="*/ 0 w 485151"/>
              <a:gd name="connsiteY5" fmla="*/ 382810 h 76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151" h="765619">
                <a:moveTo>
                  <a:pt x="382810" y="0"/>
                </a:moveTo>
                <a:lnTo>
                  <a:pt x="485151" y="102342"/>
                </a:lnTo>
                <a:lnTo>
                  <a:pt x="204683" y="382810"/>
                </a:lnTo>
                <a:lnTo>
                  <a:pt x="485151" y="663278"/>
                </a:lnTo>
                <a:lnTo>
                  <a:pt x="382810" y="765619"/>
                </a:lnTo>
                <a:lnTo>
                  <a:pt x="0" y="3828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42" name="Grupa 41"/>
          <p:cNvGrpSpPr/>
          <p:nvPr/>
        </p:nvGrpSpPr>
        <p:grpSpPr>
          <a:xfrm>
            <a:off x="6823945" y="2629317"/>
            <a:ext cx="1673046" cy="373136"/>
            <a:chOff x="5150450" y="2629317"/>
            <a:chExt cx="1673046" cy="373136"/>
          </a:xfrm>
        </p:grpSpPr>
        <p:sp>
          <p:nvSpPr>
            <p:cNvPr id="24" name="Dowolny kształt 23"/>
            <p:cNvSpPr/>
            <p:nvPr/>
          </p:nvSpPr>
          <p:spPr>
            <a:xfrm>
              <a:off x="5294340" y="2629317"/>
              <a:ext cx="1529156" cy="351315"/>
            </a:xfrm>
            <a:custGeom>
              <a:avLst/>
              <a:gdLst>
                <a:gd name="connsiteX0" fmla="*/ 1311215 w 1311215"/>
                <a:gd name="connsiteY0" fmla="*/ 491705 h 491705"/>
                <a:gd name="connsiteX1" fmla="*/ 1311215 w 1311215"/>
                <a:gd name="connsiteY1" fmla="*/ 0 h 491705"/>
                <a:gd name="connsiteX2" fmla="*/ 0 w 1311215"/>
                <a:gd name="connsiteY2" fmla="*/ 0 h 491705"/>
                <a:gd name="connsiteX3" fmla="*/ 0 w 1311215"/>
                <a:gd name="connsiteY3" fmla="*/ 439947 h 491705"/>
                <a:gd name="connsiteX0" fmla="*/ 1311215 w 1311215"/>
                <a:gd name="connsiteY0" fmla="*/ 491705 h 508958"/>
                <a:gd name="connsiteX1" fmla="*/ 1311215 w 1311215"/>
                <a:gd name="connsiteY1" fmla="*/ 0 h 508958"/>
                <a:gd name="connsiteX2" fmla="*/ 0 w 1311215"/>
                <a:gd name="connsiteY2" fmla="*/ 0 h 508958"/>
                <a:gd name="connsiteX3" fmla="*/ 0 w 1311215"/>
                <a:gd name="connsiteY3" fmla="*/ 508958 h 50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1215" h="508958">
                  <a:moveTo>
                    <a:pt x="1311215" y="491705"/>
                  </a:moveTo>
                  <a:lnTo>
                    <a:pt x="1311215" y="0"/>
                  </a:lnTo>
                  <a:lnTo>
                    <a:pt x="0" y="0"/>
                  </a:lnTo>
                  <a:lnTo>
                    <a:pt x="0" y="508958"/>
                  </a:lnTo>
                </a:path>
              </a:pathLst>
            </a:custGeom>
            <a:ln w="57150">
              <a:solidFill>
                <a:schemeClr val="bg1"/>
              </a:solidFill>
              <a:prstDash val="soli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Dowolny kształt 87"/>
            <p:cNvSpPr/>
            <p:nvPr/>
          </p:nvSpPr>
          <p:spPr>
            <a:xfrm rot="16200000">
              <a:off x="5203161" y="2767382"/>
              <a:ext cx="182360" cy="287782"/>
            </a:xfrm>
            <a:custGeom>
              <a:avLst/>
              <a:gdLst>
                <a:gd name="connsiteX0" fmla="*/ 382810 w 485151"/>
                <a:gd name="connsiteY0" fmla="*/ 0 h 765619"/>
                <a:gd name="connsiteX1" fmla="*/ 485151 w 485151"/>
                <a:gd name="connsiteY1" fmla="*/ 102342 h 765619"/>
                <a:gd name="connsiteX2" fmla="*/ 204683 w 485151"/>
                <a:gd name="connsiteY2" fmla="*/ 382810 h 765619"/>
                <a:gd name="connsiteX3" fmla="*/ 485151 w 485151"/>
                <a:gd name="connsiteY3" fmla="*/ 663278 h 765619"/>
                <a:gd name="connsiteX4" fmla="*/ 382810 w 485151"/>
                <a:gd name="connsiteY4" fmla="*/ 765619 h 765619"/>
                <a:gd name="connsiteX5" fmla="*/ 0 w 485151"/>
                <a:gd name="connsiteY5" fmla="*/ 382810 h 76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151" h="765619">
                  <a:moveTo>
                    <a:pt x="382810" y="0"/>
                  </a:moveTo>
                  <a:lnTo>
                    <a:pt x="485151" y="102342"/>
                  </a:lnTo>
                  <a:lnTo>
                    <a:pt x="204683" y="382810"/>
                  </a:lnTo>
                  <a:lnTo>
                    <a:pt x="485151" y="663278"/>
                  </a:lnTo>
                  <a:lnTo>
                    <a:pt x="382810" y="765619"/>
                  </a:lnTo>
                  <a:lnTo>
                    <a:pt x="0" y="3828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52" name="pole tekstowe 51"/>
          <p:cNvSpPr txBox="1"/>
          <p:nvPr/>
        </p:nvSpPr>
        <p:spPr>
          <a:xfrm>
            <a:off x="1992313" y="1450039"/>
            <a:ext cx="3336203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2">
                    <a:lumMod val="90000"/>
                  </a:schemeClr>
                </a:solidFill>
              </a:rPr>
              <a:t>Type here a short introduction. Lorem ipsum dolor sit amet, consectetur adipiscing elit. Donec id sem magna. Donec commodo egestas nulla, ut finibus nisi pulvinar in. </a:t>
            </a:r>
          </a:p>
        </p:txBody>
      </p:sp>
    </p:spTree>
    <p:extLst>
      <p:ext uri="{BB962C8B-B14F-4D97-AF65-F5344CB8AC3E}">
        <p14:creationId xmlns:p14="http://schemas.microsoft.com/office/powerpoint/2010/main" val="157872501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Prostokąt 55"/>
          <p:cNvSpPr/>
          <p:nvPr/>
        </p:nvSpPr>
        <p:spPr>
          <a:xfrm>
            <a:off x="1524002" y="1344329"/>
            <a:ext cx="9143998" cy="226564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Meet senior management</a:t>
            </a:r>
            <a:endParaRPr lang="en-US" sz="2200" dirty="0">
              <a:solidFill>
                <a:schemeClr val="accent1"/>
              </a:solidFill>
            </a:endParaRPr>
          </a:p>
        </p:txBody>
      </p:sp>
      <p:grpSp>
        <p:nvGrpSpPr>
          <p:cNvPr id="16" name="Grupa 15"/>
          <p:cNvGrpSpPr/>
          <p:nvPr/>
        </p:nvGrpSpPr>
        <p:grpSpPr>
          <a:xfrm>
            <a:off x="5064495" y="1597812"/>
            <a:ext cx="2063013" cy="5021765"/>
            <a:chOff x="3540494" y="1597811"/>
            <a:chExt cx="2063013" cy="5021765"/>
          </a:xfrm>
        </p:grpSpPr>
        <p:sp>
          <p:nvSpPr>
            <p:cNvPr id="28" name="Prostokąt 27"/>
            <p:cNvSpPr/>
            <p:nvPr/>
          </p:nvSpPr>
          <p:spPr>
            <a:xfrm>
              <a:off x="3609014" y="1597811"/>
              <a:ext cx="1925974" cy="452993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9" name="Prostokąt 28"/>
            <p:cNvSpPr/>
            <p:nvPr/>
          </p:nvSpPr>
          <p:spPr>
            <a:xfrm>
              <a:off x="3609014" y="2559468"/>
              <a:ext cx="1925974" cy="1293542"/>
            </a:xfrm>
            <a:prstGeom prst="rect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0" name="Oval 142"/>
            <p:cNvSpPr>
              <a:spLocks noChangeArrowheads="1"/>
            </p:cNvSpPr>
            <p:nvPr/>
          </p:nvSpPr>
          <p:spPr bwMode="auto">
            <a:xfrm>
              <a:off x="4154974" y="3405704"/>
              <a:ext cx="834052" cy="831918"/>
            </a:xfrm>
            <a:prstGeom prst="ellipse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6" name="Obraz 25"/>
            <p:cNvPicPr>
              <a:picLocks noChangeAspect="1"/>
            </p:cNvPicPr>
            <p:nvPr/>
          </p:nvPicPr>
          <p:blipFill rotWithShape="1"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107" t="16359" r="22669" b="58178"/>
            <a:stretch/>
          </p:blipFill>
          <p:spPr>
            <a:xfrm>
              <a:off x="3540494" y="1597812"/>
              <a:ext cx="2063012" cy="2063012"/>
            </a:xfrm>
            <a:prstGeom prst="rect">
              <a:avLst/>
            </a:prstGeom>
          </p:spPr>
        </p:pic>
        <p:sp>
          <p:nvSpPr>
            <p:cNvPr id="43" name="Równoległobok 42"/>
            <p:cNvSpPr/>
            <p:nvPr/>
          </p:nvSpPr>
          <p:spPr>
            <a:xfrm rot="5400000" flipH="1">
              <a:off x="5488883" y="3666450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ównoległobok 7"/>
            <p:cNvSpPr/>
            <p:nvPr/>
          </p:nvSpPr>
          <p:spPr>
            <a:xfrm rot="16200000">
              <a:off x="3494391" y="3666449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pole tekstowe 59"/>
            <p:cNvSpPr txBox="1"/>
            <p:nvPr/>
          </p:nvSpPr>
          <p:spPr>
            <a:xfrm>
              <a:off x="3706261" y="4218919"/>
              <a:ext cx="1731479" cy="2400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Sophia Johnson</a:t>
              </a:r>
            </a:p>
            <a:p>
              <a:pPr algn="ctr">
                <a:spcAft>
                  <a:spcPts val="1200"/>
                </a:spcAft>
              </a:pPr>
              <a:r>
                <a:rPr lang="en-US" sz="1200" b="1" dirty="0">
                  <a:solidFill>
                    <a:schemeClr val="accent2">
                      <a:lumMod val="75000"/>
                    </a:schemeClr>
                  </a:solidFill>
                </a:rPr>
                <a:t>Chief Operating Officer</a:t>
              </a:r>
            </a:p>
            <a:p>
              <a:r>
                <a:rPr lang="en-US" sz="1000"/>
                <a:t>Responsible for business operations:</a:t>
              </a:r>
            </a:p>
            <a:p>
              <a:pPr marL="108000" indent="-108000">
                <a:buClr>
                  <a:schemeClr val="accent2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operations </a:t>
              </a:r>
              <a:r>
                <a:rPr lang="en-US" sz="1000" dirty="0"/>
                <a:t>management</a:t>
              </a:r>
              <a:r>
                <a:rPr lang="en-US" sz="1000"/>
                <a:t>, </a:t>
              </a:r>
            </a:p>
            <a:p>
              <a:pPr marL="108000" indent="-108000">
                <a:buClr>
                  <a:schemeClr val="accent2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operations </a:t>
              </a:r>
              <a:r>
                <a:rPr lang="en-US" sz="1000" dirty="0"/>
                <a:t>research,</a:t>
              </a:r>
            </a:p>
            <a:p>
              <a:pPr marL="108000" indent="-108000">
                <a:buClr>
                  <a:schemeClr val="accent2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 dirty="0"/>
                <a:t>human resources </a:t>
              </a:r>
              <a:r>
                <a:rPr lang="en-US" sz="1000"/>
                <a:t>supervision,</a:t>
              </a:r>
            </a:p>
            <a:p>
              <a:pPr marL="108000" indent="-108000">
                <a:buClr>
                  <a:schemeClr val="accent2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manufacturing </a:t>
              </a:r>
              <a:r>
                <a:rPr lang="en-US" sz="1000" dirty="0"/>
                <a:t>operations.</a:t>
              </a:r>
              <a:endParaRPr lang="en-US" dirty="0"/>
            </a:p>
          </p:txBody>
        </p:sp>
        <p:sp>
          <p:nvSpPr>
            <p:cNvPr id="40" name="Prostokąt 39"/>
            <p:cNvSpPr/>
            <p:nvPr/>
          </p:nvSpPr>
          <p:spPr>
            <a:xfrm>
              <a:off x="3540495" y="3609976"/>
              <a:ext cx="2063011" cy="10169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44" name="Group 30"/>
            <p:cNvGrpSpPr/>
            <p:nvPr/>
          </p:nvGrpSpPr>
          <p:grpSpPr>
            <a:xfrm>
              <a:off x="4108146" y="3198156"/>
              <a:ext cx="927708" cy="925335"/>
              <a:chOff x="5502275" y="1721088"/>
              <a:chExt cx="620713" cy="619125"/>
            </a:xfrm>
          </p:grpSpPr>
          <p:sp>
            <p:nvSpPr>
              <p:cNvPr id="45" name="Oval 132"/>
              <p:cNvSpPr>
                <a:spLocks noChangeArrowheads="1"/>
              </p:cNvSpPr>
              <p:nvPr/>
            </p:nvSpPr>
            <p:spPr bwMode="auto">
              <a:xfrm>
                <a:off x="5502275" y="1721088"/>
                <a:ext cx="620713" cy="61912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189"/>
              <p:cNvSpPr>
                <a:spLocks noEditPoints="1"/>
              </p:cNvSpPr>
              <p:nvPr/>
            </p:nvSpPr>
            <p:spPr bwMode="auto">
              <a:xfrm>
                <a:off x="5632450" y="1849676"/>
                <a:ext cx="376238" cy="361950"/>
              </a:xfrm>
              <a:custGeom>
                <a:avLst/>
                <a:gdLst>
                  <a:gd name="T0" fmla="*/ 48 w 175"/>
                  <a:gd name="T1" fmla="*/ 62 h 168"/>
                  <a:gd name="T2" fmla="*/ 4 w 175"/>
                  <a:gd name="T3" fmla="*/ 32 h 168"/>
                  <a:gd name="T4" fmla="*/ 0 w 175"/>
                  <a:gd name="T5" fmla="*/ 86 h 168"/>
                  <a:gd name="T6" fmla="*/ 8 w 175"/>
                  <a:gd name="T7" fmla="*/ 86 h 168"/>
                  <a:gd name="T8" fmla="*/ 57 w 175"/>
                  <a:gd name="T9" fmla="*/ 75 h 168"/>
                  <a:gd name="T10" fmla="*/ 68 w 175"/>
                  <a:gd name="T11" fmla="*/ 116 h 168"/>
                  <a:gd name="T12" fmla="*/ 88 w 175"/>
                  <a:gd name="T13" fmla="*/ 108 h 168"/>
                  <a:gd name="T14" fmla="*/ 12 w 175"/>
                  <a:gd name="T15" fmla="*/ 32 h 168"/>
                  <a:gd name="T16" fmla="*/ 36 w 175"/>
                  <a:gd name="T17" fmla="*/ 56 h 168"/>
                  <a:gd name="T18" fmla="*/ 24 w 175"/>
                  <a:gd name="T19" fmla="*/ 124 h 168"/>
                  <a:gd name="T20" fmla="*/ 16 w 175"/>
                  <a:gd name="T21" fmla="*/ 168 h 168"/>
                  <a:gd name="T22" fmla="*/ 48 w 175"/>
                  <a:gd name="T23" fmla="*/ 132 h 168"/>
                  <a:gd name="T24" fmla="*/ 56 w 175"/>
                  <a:gd name="T25" fmla="*/ 88 h 168"/>
                  <a:gd name="T26" fmla="*/ 32 w 175"/>
                  <a:gd name="T27" fmla="*/ 76 h 168"/>
                  <a:gd name="T28" fmla="*/ 40 w 175"/>
                  <a:gd name="T29" fmla="*/ 76 h 168"/>
                  <a:gd name="T30" fmla="*/ 40 w 175"/>
                  <a:gd name="T31" fmla="*/ 168 h 168"/>
                  <a:gd name="T32" fmla="*/ 32 w 175"/>
                  <a:gd name="T33" fmla="*/ 168 h 168"/>
                  <a:gd name="T34" fmla="*/ 175 w 175"/>
                  <a:gd name="T35" fmla="*/ 75 h 168"/>
                  <a:gd name="T36" fmla="*/ 158 w 175"/>
                  <a:gd name="T37" fmla="*/ 61 h 168"/>
                  <a:gd name="T38" fmla="*/ 151 w 175"/>
                  <a:gd name="T39" fmla="*/ 56 h 168"/>
                  <a:gd name="T40" fmla="*/ 132 w 175"/>
                  <a:gd name="T41" fmla="*/ 44 h 168"/>
                  <a:gd name="T42" fmla="*/ 116 w 175"/>
                  <a:gd name="T43" fmla="*/ 49 h 168"/>
                  <a:gd name="T44" fmla="*/ 107 w 175"/>
                  <a:gd name="T45" fmla="*/ 70 h 168"/>
                  <a:gd name="T46" fmla="*/ 105 w 175"/>
                  <a:gd name="T47" fmla="*/ 78 h 168"/>
                  <a:gd name="T48" fmla="*/ 97 w 175"/>
                  <a:gd name="T49" fmla="*/ 93 h 168"/>
                  <a:gd name="T50" fmla="*/ 114 w 175"/>
                  <a:gd name="T51" fmla="*/ 107 h 168"/>
                  <a:gd name="T52" fmla="*/ 121 w 175"/>
                  <a:gd name="T53" fmla="*/ 112 h 168"/>
                  <a:gd name="T54" fmla="*/ 140 w 175"/>
                  <a:gd name="T55" fmla="*/ 124 h 168"/>
                  <a:gd name="T56" fmla="*/ 156 w 175"/>
                  <a:gd name="T57" fmla="*/ 119 h 168"/>
                  <a:gd name="T58" fmla="*/ 165 w 175"/>
                  <a:gd name="T59" fmla="*/ 98 h 168"/>
                  <a:gd name="T60" fmla="*/ 167 w 175"/>
                  <a:gd name="T61" fmla="*/ 90 h 168"/>
                  <a:gd name="T62" fmla="*/ 112 w 175"/>
                  <a:gd name="T63" fmla="*/ 84 h 168"/>
                  <a:gd name="T64" fmla="*/ 136 w 175"/>
                  <a:gd name="T65" fmla="*/ 108 h 168"/>
                  <a:gd name="T66" fmla="*/ 136 w 175"/>
                  <a:gd name="T67" fmla="*/ 100 h 168"/>
                  <a:gd name="T68" fmla="*/ 136 w 175"/>
                  <a:gd name="T69" fmla="*/ 92 h 168"/>
                  <a:gd name="T70" fmla="*/ 144 w 175"/>
                  <a:gd name="T71" fmla="*/ 84 h 168"/>
                  <a:gd name="T72" fmla="*/ 104 w 175"/>
                  <a:gd name="T73" fmla="*/ 48 h 168"/>
                  <a:gd name="T74" fmla="*/ 126 w 175"/>
                  <a:gd name="T75" fmla="*/ 39 h 168"/>
                  <a:gd name="T76" fmla="*/ 119 w 175"/>
                  <a:gd name="T77" fmla="*/ 22 h 168"/>
                  <a:gd name="T78" fmla="*/ 115 w 175"/>
                  <a:gd name="T79" fmla="*/ 15 h 168"/>
                  <a:gd name="T80" fmla="*/ 96 w 175"/>
                  <a:gd name="T81" fmla="*/ 0 h 168"/>
                  <a:gd name="T82" fmla="*/ 78 w 175"/>
                  <a:gd name="T83" fmla="*/ 11 h 168"/>
                  <a:gd name="T84" fmla="*/ 80 w 175"/>
                  <a:gd name="T85" fmla="*/ 28 h 168"/>
                  <a:gd name="T86" fmla="*/ 78 w 175"/>
                  <a:gd name="T87" fmla="*/ 45 h 168"/>
                  <a:gd name="T88" fmla="*/ 96 w 175"/>
                  <a:gd name="T89" fmla="*/ 56 h 168"/>
                  <a:gd name="T90" fmla="*/ 100 w 175"/>
                  <a:gd name="T91" fmla="*/ 16 h 168"/>
                  <a:gd name="T92" fmla="*/ 88 w 175"/>
                  <a:gd name="T93" fmla="*/ 2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5" h="168">
                    <a:moveTo>
                      <a:pt x="72" y="86"/>
                    </a:moveTo>
                    <a:cubicBezTo>
                      <a:pt x="72" y="78"/>
                      <a:pt x="68" y="71"/>
                      <a:pt x="61" y="68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60" y="57"/>
                      <a:pt x="68" y="45"/>
                      <a:pt x="68" y="32"/>
                    </a:cubicBezTo>
                    <a:cubicBezTo>
                      <a:pt x="68" y="14"/>
                      <a:pt x="54" y="0"/>
                      <a:pt x="36" y="0"/>
                    </a:cubicBezTo>
                    <a:cubicBezTo>
                      <a:pt x="18" y="0"/>
                      <a:pt x="4" y="14"/>
                      <a:pt x="4" y="32"/>
                    </a:cubicBezTo>
                    <a:cubicBezTo>
                      <a:pt x="4" y="45"/>
                      <a:pt x="12" y="57"/>
                      <a:pt x="24" y="62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4" y="71"/>
                      <a:pt x="0" y="78"/>
                      <a:pt x="0" y="86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1"/>
                      <a:pt x="11" y="77"/>
                      <a:pt x="15" y="7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61" y="77"/>
                      <a:pt x="64" y="81"/>
                      <a:pt x="64" y="8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4"/>
                      <a:pt x="66" y="116"/>
                      <a:pt x="68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72" y="108"/>
                      <a:pt x="72" y="108"/>
                      <a:pt x="72" y="108"/>
                    </a:cubicBezTo>
                    <a:lnTo>
                      <a:pt x="72" y="86"/>
                    </a:lnTo>
                    <a:close/>
                    <a:moveTo>
                      <a:pt x="12" y="32"/>
                    </a:moveTo>
                    <a:cubicBezTo>
                      <a:pt x="12" y="19"/>
                      <a:pt x="23" y="8"/>
                      <a:pt x="36" y="8"/>
                    </a:cubicBezTo>
                    <a:cubicBezTo>
                      <a:pt x="49" y="8"/>
                      <a:pt x="60" y="19"/>
                      <a:pt x="60" y="32"/>
                    </a:cubicBezTo>
                    <a:cubicBezTo>
                      <a:pt x="60" y="45"/>
                      <a:pt x="49" y="56"/>
                      <a:pt x="36" y="56"/>
                    </a:cubicBezTo>
                    <a:cubicBezTo>
                      <a:pt x="23" y="56"/>
                      <a:pt x="12" y="45"/>
                      <a:pt x="12" y="32"/>
                    </a:cubicBezTo>
                    <a:close/>
                    <a:moveTo>
                      <a:pt x="48" y="124"/>
                    </a:move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48" y="88"/>
                      <a:pt x="48" y="88"/>
                      <a:pt x="48" y="88"/>
                    </a:cubicBezTo>
                    <a:lnTo>
                      <a:pt x="48" y="124"/>
                    </a:lnTo>
                    <a:close/>
                    <a:moveTo>
                      <a:pt x="32" y="76"/>
                    </a:moveTo>
                    <a:cubicBezTo>
                      <a:pt x="32" y="116"/>
                      <a:pt x="32" y="116"/>
                      <a:pt x="32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76"/>
                      <a:pt x="40" y="76"/>
                      <a:pt x="40" y="76"/>
                    </a:cubicBezTo>
                    <a:lnTo>
                      <a:pt x="32" y="76"/>
                    </a:lnTo>
                    <a:close/>
                    <a:moveTo>
                      <a:pt x="32" y="168"/>
                    </a:move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40"/>
                      <a:pt x="40" y="140"/>
                      <a:pt x="40" y="140"/>
                    </a:cubicBezTo>
                    <a:cubicBezTo>
                      <a:pt x="32" y="140"/>
                      <a:pt x="32" y="140"/>
                      <a:pt x="32" y="140"/>
                    </a:cubicBezTo>
                    <a:lnTo>
                      <a:pt x="32" y="168"/>
                    </a:lnTo>
                    <a:close/>
                    <a:moveTo>
                      <a:pt x="168" y="84"/>
                    </a:moveTo>
                    <a:cubicBezTo>
                      <a:pt x="168" y="82"/>
                      <a:pt x="168" y="80"/>
                      <a:pt x="167" y="78"/>
                    </a:cubicBezTo>
                    <a:cubicBezTo>
                      <a:pt x="175" y="75"/>
                      <a:pt x="175" y="75"/>
                      <a:pt x="175" y="75"/>
                    </a:cubicBezTo>
                    <a:cubicBezTo>
                      <a:pt x="173" y="68"/>
                      <a:pt x="173" y="68"/>
                      <a:pt x="173" y="68"/>
                    </a:cubicBezTo>
                    <a:cubicBezTo>
                      <a:pt x="165" y="70"/>
                      <a:pt x="165" y="70"/>
                      <a:pt x="165" y="70"/>
                    </a:cubicBezTo>
                    <a:cubicBezTo>
                      <a:pt x="163" y="67"/>
                      <a:pt x="161" y="63"/>
                      <a:pt x="158" y="61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56" y="49"/>
                      <a:pt x="156" y="49"/>
                      <a:pt x="156" y="49"/>
                    </a:cubicBezTo>
                    <a:cubicBezTo>
                      <a:pt x="151" y="56"/>
                      <a:pt x="151" y="56"/>
                      <a:pt x="151" y="56"/>
                    </a:cubicBezTo>
                    <a:cubicBezTo>
                      <a:pt x="148" y="54"/>
                      <a:pt x="144" y="53"/>
                      <a:pt x="140" y="52"/>
                    </a:cubicBezTo>
                    <a:cubicBezTo>
                      <a:pt x="140" y="44"/>
                      <a:pt x="140" y="44"/>
                      <a:pt x="140" y="44"/>
                    </a:cubicBezTo>
                    <a:cubicBezTo>
                      <a:pt x="132" y="44"/>
                      <a:pt x="132" y="44"/>
                      <a:pt x="132" y="44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53"/>
                      <a:pt x="124" y="54"/>
                      <a:pt x="121" y="56"/>
                    </a:cubicBezTo>
                    <a:cubicBezTo>
                      <a:pt x="116" y="49"/>
                      <a:pt x="116" y="49"/>
                      <a:pt x="116" y="49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1" y="63"/>
                      <a:pt x="109" y="67"/>
                      <a:pt x="107" y="70"/>
                    </a:cubicBezTo>
                    <a:cubicBezTo>
                      <a:pt x="99" y="68"/>
                      <a:pt x="99" y="68"/>
                      <a:pt x="99" y="68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4" y="80"/>
                      <a:pt x="104" y="82"/>
                      <a:pt x="104" y="84"/>
                    </a:cubicBezTo>
                    <a:cubicBezTo>
                      <a:pt x="104" y="86"/>
                      <a:pt x="104" y="88"/>
                      <a:pt x="105" y="90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9" y="100"/>
                      <a:pt x="99" y="100"/>
                      <a:pt x="99" y="100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9" y="101"/>
                      <a:pt x="111" y="105"/>
                      <a:pt x="114" y="107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21" y="112"/>
                      <a:pt x="121" y="112"/>
                      <a:pt x="121" y="112"/>
                    </a:cubicBezTo>
                    <a:cubicBezTo>
                      <a:pt x="124" y="114"/>
                      <a:pt x="128" y="115"/>
                      <a:pt x="132" y="116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40" y="124"/>
                      <a:pt x="140" y="124"/>
                      <a:pt x="140" y="124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4" y="115"/>
                      <a:pt x="148" y="114"/>
                      <a:pt x="151" y="112"/>
                    </a:cubicBezTo>
                    <a:cubicBezTo>
                      <a:pt x="156" y="119"/>
                      <a:pt x="156" y="119"/>
                      <a:pt x="156" y="119"/>
                    </a:cubicBezTo>
                    <a:cubicBezTo>
                      <a:pt x="163" y="114"/>
                      <a:pt x="163" y="114"/>
                      <a:pt x="163" y="114"/>
                    </a:cubicBezTo>
                    <a:cubicBezTo>
                      <a:pt x="158" y="107"/>
                      <a:pt x="158" y="107"/>
                      <a:pt x="158" y="107"/>
                    </a:cubicBezTo>
                    <a:cubicBezTo>
                      <a:pt x="161" y="105"/>
                      <a:pt x="163" y="101"/>
                      <a:pt x="165" y="98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75" y="93"/>
                      <a:pt x="175" y="93"/>
                      <a:pt x="175" y="93"/>
                    </a:cubicBezTo>
                    <a:cubicBezTo>
                      <a:pt x="167" y="90"/>
                      <a:pt x="167" y="90"/>
                      <a:pt x="167" y="90"/>
                    </a:cubicBezTo>
                    <a:cubicBezTo>
                      <a:pt x="168" y="88"/>
                      <a:pt x="168" y="86"/>
                      <a:pt x="168" y="84"/>
                    </a:cubicBezTo>
                    <a:close/>
                    <a:moveTo>
                      <a:pt x="136" y="108"/>
                    </a:moveTo>
                    <a:cubicBezTo>
                      <a:pt x="123" y="108"/>
                      <a:pt x="112" y="97"/>
                      <a:pt x="112" y="84"/>
                    </a:cubicBezTo>
                    <a:cubicBezTo>
                      <a:pt x="112" y="71"/>
                      <a:pt x="123" y="60"/>
                      <a:pt x="136" y="60"/>
                    </a:cubicBezTo>
                    <a:cubicBezTo>
                      <a:pt x="149" y="60"/>
                      <a:pt x="160" y="71"/>
                      <a:pt x="160" y="84"/>
                    </a:cubicBezTo>
                    <a:cubicBezTo>
                      <a:pt x="160" y="97"/>
                      <a:pt x="149" y="108"/>
                      <a:pt x="136" y="108"/>
                    </a:cubicBezTo>
                    <a:close/>
                    <a:moveTo>
                      <a:pt x="136" y="68"/>
                    </a:moveTo>
                    <a:cubicBezTo>
                      <a:pt x="127" y="68"/>
                      <a:pt x="120" y="75"/>
                      <a:pt x="120" y="84"/>
                    </a:cubicBezTo>
                    <a:cubicBezTo>
                      <a:pt x="120" y="93"/>
                      <a:pt x="127" y="100"/>
                      <a:pt x="136" y="100"/>
                    </a:cubicBezTo>
                    <a:cubicBezTo>
                      <a:pt x="145" y="100"/>
                      <a:pt x="152" y="93"/>
                      <a:pt x="152" y="84"/>
                    </a:cubicBezTo>
                    <a:cubicBezTo>
                      <a:pt x="152" y="75"/>
                      <a:pt x="145" y="68"/>
                      <a:pt x="136" y="68"/>
                    </a:cubicBezTo>
                    <a:close/>
                    <a:moveTo>
                      <a:pt x="136" y="92"/>
                    </a:moveTo>
                    <a:cubicBezTo>
                      <a:pt x="132" y="92"/>
                      <a:pt x="128" y="88"/>
                      <a:pt x="128" y="84"/>
                    </a:cubicBezTo>
                    <a:cubicBezTo>
                      <a:pt x="128" y="80"/>
                      <a:pt x="132" y="76"/>
                      <a:pt x="136" y="76"/>
                    </a:cubicBezTo>
                    <a:cubicBezTo>
                      <a:pt x="140" y="76"/>
                      <a:pt x="144" y="80"/>
                      <a:pt x="144" y="84"/>
                    </a:cubicBezTo>
                    <a:cubicBezTo>
                      <a:pt x="144" y="88"/>
                      <a:pt x="140" y="92"/>
                      <a:pt x="136" y="92"/>
                    </a:cubicBezTo>
                    <a:close/>
                    <a:moveTo>
                      <a:pt x="104" y="56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108" y="47"/>
                      <a:pt x="112" y="44"/>
                      <a:pt x="115" y="41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19" y="34"/>
                      <a:pt x="119" y="34"/>
                      <a:pt x="119" y="34"/>
                    </a:cubicBezTo>
                    <a:cubicBezTo>
                      <a:pt x="120" y="32"/>
                      <a:pt x="120" y="30"/>
                      <a:pt x="120" y="28"/>
                    </a:cubicBezTo>
                    <a:cubicBezTo>
                      <a:pt x="120" y="26"/>
                      <a:pt x="120" y="24"/>
                      <a:pt x="119" y="22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2" y="12"/>
                      <a:pt x="108" y="9"/>
                      <a:pt x="104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2" y="9"/>
                      <a:pt x="88" y="12"/>
                      <a:pt x="85" y="15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0" y="24"/>
                      <a:pt x="80" y="26"/>
                      <a:pt x="80" y="28"/>
                    </a:cubicBezTo>
                    <a:cubicBezTo>
                      <a:pt x="80" y="30"/>
                      <a:pt x="80" y="32"/>
                      <a:pt x="81" y="34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8" y="45"/>
                      <a:pt x="78" y="45"/>
                      <a:pt x="78" y="45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44"/>
                      <a:pt x="92" y="47"/>
                      <a:pt x="96" y="48"/>
                    </a:cubicBezTo>
                    <a:cubicBezTo>
                      <a:pt x="96" y="56"/>
                      <a:pt x="96" y="56"/>
                      <a:pt x="96" y="56"/>
                    </a:cubicBezTo>
                    <a:lnTo>
                      <a:pt x="104" y="56"/>
                    </a:lnTo>
                    <a:close/>
                    <a:moveTo>
                      <a:pt x="88" y="28"/>
                    </a:moveTo>
                    <a:cubicBezTo>
                      <a:pt x="88" y="21"/>
                      <a:pt x="93" y="16"/>
                      <a:pt x="100" y="16"/>
                    </a:cubicBezTo>
                    <a:cubicBezTo>
                      <a:pt x="107" y="16"/>
                      <a:pt x="112" y="21"/>
                      <a:pt x="112" y="28"/>
                    </a:cubicBezTo>
                    <a:cubicBezTo>
                      <a:pt x="112" y="35"/>
                      <a:pt x="107" y="40"/>
                      <a:pt x="100" y="40"/>
                    </a:cubicBezTo>
                    <a:cubicBezTo>
                      <a:pt x="93" y="40"/>
                      <a:pt x="88" y="35"/>
                      <a:pt x="88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5" name="Grupa 14"/>
          <p:cNvGrpSpPr/>
          <p:nvPr/>
        </p:nvGrpSpPr>
        <p:grpSpPr>
          <a:xfrm>
            <a:off x="7668729" y="1597811"/>
            <a:ext cx="2063012" cy="4744766"/>
            <a:chOff x="6144729" y="1597811"/>
            <a:chExt cx="2063012" cy="4744766"/>
          </a:xfrm>
        </p:grpSpPr>
        <p:sp>
          <p:nvSpPr>
            <p:cNvPr id="36" name="Prostokąt 35"/>
            <p:cNvSpPr/>
            <p:nvPr/>
          </p:nvSpPr>
          <p:spPr>
            <a:xfrm>
              <a:off x="6213250" y="1597811"/>
              <a:ext cx="1925972" cy="452993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Prostokąt 36"/>
            <p:cNvSpPr/>
            <p:nvPr/>
          </p:nvSpPr>
          <p:spPr>
            <a:xfrm>
              <a:off x="6213250" y="2559468"/>
              <a:ext cx="1925972" cy="1293542"/>
            </a:xfrm>
            <a:prstGeom prst="rect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8" name="Oval 142"/>
            <p:cNvSpPr>
              <a:spLocks noChangeArrowheads="1"/>
            </p:cNvSpPr>
            <p:nvPr/>
          </p:nvSpPr>
          <p:spPr bwMode="auto">
            <a:xfrm>
              <a:off x="6759209" y="3405704"/>
              <a:ext cx="834052" cy="831918"/>
            </a:xfrm>
            <a:prstGeom prst="ellipse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7" name="Obraz 2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278" t="2421" r="32659" b="44226"/>
            <a:stretch/>
          </p:blipFill>
          <p:spPr>
            <a:xfrm>
              <a:off x="6144729" y="1597812"/>
              <a:ext cx="2063012" cy="2063012"/>
            </a:xfrm>
            <a:prstGeom prst="rect">
              <a:avLst/>
            </a:prstGeom>
          </p:spPr>
        </p:pic>
        <p:sp>
          <p:nvSpPr>
            <p:cNvPr id="61" name="pole tekstowe 60"/>
            <p:cNvSpPr txBox="1"/>
            <p:nvPr/>
          </p:nvSpPr>
          <p:spPr>
            <a:xfrm>
              <a:off x="6310497" y="4218919"/>
              <a:ext cx="1731478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Emily Williams</a:t>
              </a:r>
            </a:p>
            <a:p>
              <a:pPr algn="ctr">
                <a:spcAft>
                  <a:spcPts val="1200"/>
                </a:spcAft>
              </a:pPr>
              <a:r>
                <a:rPr lang="en-US" sz="1200" b="1" dirty="0">
                  <a:solidFill>
                    <a:schemeClr val="accent1">
                      <a:lumMod val="75000"/>
                    </a:schemeClr>
                  </a:solidFill>
                </a:rPr>
                <a:t>Chief Marketing Officer</a:t>
              </a:r>
            </a:p>
            <a:p>
              <a:r>
                <a:rPr lang="en-US" sz="1000"/>
                <a:t>Responsibilities: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marketing </a:t>
              </a:r>
              <a:r>
                <a:rPr lang="en-US" sz="1000" dirty="0"/>
                <a:t>communications</a:t>
              </a:r>
              <a:r>
                <a:rPr lang="en-US" sz="1000"/>
                <a:t>, 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distribution channels, 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sales </a:t>
              </a:r>
              <a:r>
                <a:rPr lang="en-US" sz="1000" dirty="0"/>
                <a:t>management</a:t>
              </a:r>
              <a:r>
                <a:rPr lang="en-US" sz="1000"/>
                <a:t>, 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pricing, 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market </a:t>
              </a:r>
              <a:r>
                <a:rPr lang="en-US" sz="1000" dirty="0"/>
                <a:t>research</a:t>
              </a:r>
              <a:r>
                <a:rPr lang="en-US" sz="1000"/>
                <a:t>, </a:t>
              </a:r>
            </a:p>
            <a:p>
              <a:pPr marL="108000" indent="-108000">
                <a:buClr>
                  <a:schemeClr val="accent3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/>
                <a:t>customer </a:t>
              </a:r>
              <a:r>
                <a:rPr lang="en-US" sz="1000" dirty="0"/>
                <a:t>care.</a:t>
              </a:r>
              <a:endParaRPr lang="en-US" dirty="0"/>
            </a:p>
          </p:txBody>
        </p:sp>
        <p:sp>
          <p:nvSpPr>
            <p:cNvPr id="50" name="Równoległobok 49"/>
            <p:cNvSpPr/>
            <p:nvPr/>
          </p:nvSpPr>
          <p:spPr>
            <a:xfrm rot="5400000" flipH="1">
              <a:off x="8093116" y="3666450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Równoległobok 50"/>
            <p:cNvSpPr/>
            <p:nvPr/>
          </p:nvSpPr>
          <p:spPr>
            <a:xfrm rot="16200000">
              <a:off x="6098626" y="3666449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Prostokąt 51"/>
            <p:cNvSpPr/>
            <p:nvPr/>
          </p:nvSpPr>
          <p:spPr>
            <a:xfrm>
              <a:off x="6144730" y="3609976"/>
              <a:ext cx="2063009" cy="10169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53" name="Group 33"/>
            <p:cNvGrpSpPr/>
            <p:nvPr/>
          </p:nvGrpSpPr>
          <p:grpSpPr>
            <a:xfrm>
              <a:off x="6712381" y="3198156"/>
              <a:ext cx="927708" cy="925335"/>
              <a:chOff x="3848100" y="1721088"/>
              <a:chExt cx="620713" cy="619125"/>
            </a:xfrm>
          </p:grpSpPr>
          <p:sp>
            <p:nvSpPr>
              <p:cNvPr id="54" name="Oval 128"/>
              <p:cNvSpPr>
                <a:spLocks noChangeArrowheads="1"/>
              </p:cNvSpPr>
              <p:nvPr/>
            </p:nvSpPr>
            <p:spPr bwMode="auto">
              <a:xfrm>
                <a:off x="3848100" y="1721088"/>
                <a:ext cx="620713" cy="61912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182"/>
              <p:cNvSpPr>
                <a:spLocks noEditPoints="1"/>
              </p:cNvSpPr>
              <p:nvPr/>
            </p:nvSpPr>
            <p:spPr bwMode="auto">
              <a:xfrm>
                <a:off x="3976688" y="1849676"/>
                <a:ext cx="388938" cy="361950"/>
              </a:xfrm>
              <a:custGeom>
                <a:avLst/>
                <a:gdLst>
                  <a:gd name="T0" fmla="*/ 168 w 180"/>
                  <a:gd name="T1" fmla="*/ 24 h 168"/>
                  <a:gd name="T2" fmla="*/ 144 w 180"/>
                  <a:gd name="T3" fmla="*/ 21 h 168"/>
                  <a:gd name="T4" fmla="*/ 120 w 180"/>
                  <a:gd name="T5" fmla="*/ 32 h 168"/>
                  <a:gd name="T6" fmla="*/ 100 w 180"/>
                  <a:gd name="T7" fmla="*/ 28 h 168"/>
                  <a:gd name="T8" fmla="*/ 76 w 180"/>
                  <a:gd name="T9" fmla="*/ 52 h 168"/>
                  <a:gd name="T10" fmla="*/ 97 w 180"/>
                  <a:gd name="T11" fmla="*/ 76 h 168"/>
                  <a:gd name="T12" fmla="*/ 112 w 180"/>
                  <a:gd name="T13" fmla="*/ 100 h 168"/>
                  <a:gd name="T14" fmla="*/ 131 w 180"/>
                  <a:gd name="T15" fmla="*/ 98 h 168"/>
                  <a:gd name="T16" fmla="*/ 120 w 180"/>
                  <a:gd name="T17" fmla="*/ 71 h 168"/>
                  <a:gd name="T18" fmla="*/ 144 w 180"/>
                  <a:gd name="T19" fmla="*/ 83 h 168"/>
                  <a:gd name="T20" fmla="*/ 168 w 180"/>
                  <a:gd name="T21" fmla="*/ 80 h 168"/>
                  <a:gd name="T22" fmla="*/ 180 w 180"/>
                  <a:gd name="T23" fmla="*/ 52 h 168"/>
                  <a:gd name="T24" fmla="*/ 88 w 180"/>
                  <a:gd name="T25" fmla="*/ 59 h 168"/>
                  <a:gd name="T26" fmla="*/ 88 w 180"/>
                  <a:gd name="T27" fmla="*/ 45 h 168"/>
                  <a:gd name="T28" fmla="*/ 122 w 180"/>
                  <a:gd name="T29" fmla="*/ 92 h 168"/>
                  <a:gd name="T30" fmla="*/ 104 w 180"/>
                  <a:gd name="T31" fmla="*/ 70 h 168"/>
                  <a:gd name="T32" fmla="*/ 96 w 180"/>
                  <a:gd name="T33" fmla="*/ 64 h 168"/>
                  <a:gd name="T34" fmla="*/ 100 w 180"/>
                  <a:gd name="T35" fmla="*/ 36 h 168"/>
                  <a:gd name="T36" fmla="*/ 112 w 180"/>
                  <a:gd name="T37" fmla="*/ 72 h 168"/>
                  <a:gd name="T38" fmla="*/ 122 w 180"/>
                  <a:gd name="T39" fmla="*/ 92 h 168"/>
                  <a:gd name="T40" fmla="*/ 156 w 180"/>
                  <a:gd name="T41" fmla="*/ 84 h 168"/>
                  <a:gd name="T42" fmla="*/ 152 w 180"/>
                  <a:gd name="T43" fmla="*/ 64 h 168"/>
                  <a:gd name="T44" fmla="*/ 144 w 180"/>
                  <a:gd name="T45" fmla="*/ 74 h 168"/>
                  <a:gd name="T46" fmla="*/ 120 w 180"/>
                  <a:gd name="T47" fmla="*/ 42 h 168"/>
                  <a:gd name="T48" fmla="*/ 144 w 180"/>
                  <a:gd name="T49" fmla="*/ 40 h 168"/>
                  <a:gd name="T50" fmla="*/ 152 w 180"/>
                  <a:gd name="T51" fmla="*/ 24 h 168"/>
                  <a:gd name="T52" fmla="*/ 160 w 180"/>
                  <a:gd name="T53" fmla="*/ 24 h 168"/>
                  <a:gd name="T54" fmla="*/ 168 w 180"/>
                  <a:gd name="T55" fmla="*/ 59 h 168"/>
                  <a:gd name="T56" fmla="*/ 172 w 180"/>
                  <a:gd name="T57" fmla="*/ 52 h 168"/>
                  <a:gd name="T58" fmla="*/ 72 w 180"/>
                  <a:gd name="T59" fmla="*/ 86 h 168"/>
                  <a:gd name="T60" fmla="*/ 48 w 180"/>
                  <a:gd name="T61" fmla="*/ 62 h 168"/>
                  <a:gd name="T62" fmla="*/ 36 w 180"/>
                  <a:gd name="T63" fmla="*/ 0 h 168"/>
                  <a:gd name="T64" fmla="*/ 24 w 180"/>
                  <a:gd name="T65" fmla="*/ 62 h 168"/>
                  <a:gd name="T66" fmla="*/ 0 w 180"/>
                  <a:gd name="T67" fmla="*/ 86 h 168"/>
                  <a:gd name="T68" fmla="*/ 8 w 180"/>
                  <a:gd name="T69" fmla="*/ 132 h 168"/>
                  <a:gd name="T70" fmla="*/ 15 w 180"/>
                  <a:gd name="T71" fmla="*/ 75 h 168"/>
                  <a:gd name="T72" fmla="*/ 57 w 180"/>
                  <a:gd name="T73" fmla="*/ 75 h 168"/>
                  <a:gd name="T74" fmla="*/ 64 w 180"/>
                  <a:gd name="T75" fmla="*/ 112 h 168"/>
                  <a:gd name="T76" fmla="*/ 71 w 180"/>
                  <a:gd name="T77" fmla="*/ 116 h 168"/>
                  <a:gd name="T78" fmla="*/ 88 w 180"/>
                  <a:gd name="T79" fmla="*/ 108 h 168"/>
                  <a:gd name="T80" fmla="*/ 72 w 180"/>
                  <a:gd name="T81" fmla="*/ 86 h 168"/>
                  <a:gd name="T82" fmla="*/ 36 w 180"/>
                  <a:gd name="T83" fmla="*/ 8 h 168"/>
                  <a:gd name="T84" fmla="*/ 36 w 180"/>
                  <a:gd name="T85" fmla="*/ 56 h 168"/>
                  <a:gd name="T86" fmla="*/ 48 w 180"/>
                  <a:gd name="T87" fmla="*/ 124 h 168"/>
                  <a:gd name="T88" fmla="*/ 24 w 180"/>
                  <a:gd name="T89" fmla="*/ 88 h 168"/>
                  <a:gd name="T90" fmla="*/ 16 w 180"/>
                  <a:gd name="T91" fmla="*/ 168 h 168"/>
                  <a:gd name="T92" fmla="*/ 24 w 180"/>
                  <a:gd name="T93" fmla="*/ 132 h 168"/>
                  <a:gd name="T94" fmla="*/ 48 w 180"/>
                  <a:gd name="T95" fmla="*/ 168 h 168"/>
                  <a:gd name="T96" fmla="*/ 56 w 180"/>
                  <a:gd name="T97" fmla="*/ 88 h 168"/>
                  <a:gd name="T98" fmla="*/ 48 w 180"/>
                  <a:gd name="T99" fmla="*/ 124 h 168"/>
                  <a:gd name="T100" fmla="*/ 32 w 180"/>
                  <a:gd name="T101" fmla="*/ 116 h 168"/>
                  <a:gd name="T102" fmla="*/ 40 w 180"/>
                  <a:gd name="T103" fmla="*/ 76 h 168"/>
                  <a:gd name="T104" fmla="*/ 32 w 180"/>
                  <a:gd name="T105" fmla="*/ 168 h 168"/>
                  <a:gd name="T106" fmla="*/ 40 w 180"/>
                  <a:gd name="T107" fmla="*/ 140 h 168"/>
                  <a:gd name="T108" fmla="*/ 32 w 180"/>
                  <a:gd name="T10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0" h="168">
                    <a:moveTo>
                      <a:pt x="168" y="37"/>
                    </a:moveTo>
                    <a:cubicBezTo>
                      <a:pt x="168" y="24"/>
                      <a:pt x="168" y="24"/>
                      <a:pt x="168" y="24"/>
                    </a:cubicBezTo>
                    <a:cubicBezTo>
                      <a:pt x="168" y="17"/>
                      <a:pt x="163" y="12"/>
                      <a:pt x="156" y="12"/>
                    </a:cubicBezTo>
                    <a:cubicBezTo>
                      <a:pt x="150" y="12"/>
                      <a:pt x="146" y="16"/>
                      <a:pt x="144" y="21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0"/>
                      <a:pt x="118" y="28"/>
                      <a:pt x="116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5" y="28"/>
                      <a:pt x="90" y="32"/>
                      <a:pt x="89" y="36"/>
                    </a:cubicBezTo>
                    <a:cubicBezTo>
                      <a:pt x="81" y="38"/>
                      <a:pt x="76" y="44"/>
                      <a:pt x="76" y="52"/>
                    </a:cubicBezTo>
                    <a:cubicBezTo>
                      <a:pt x="76" y="60"/>
                      <a:pt x="81" y="66"/>
                      <a:pt x="89" y="68"/>
                    </a:cubicBezTo>
                    <a:cubicBezTo>
                      <a:pt x="90" y="72"/>
                      <a:pt x="93" y="75"/>
                      <a:pt x="97" y="76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9" y="99"/>
                      <a:pt x="110" y="100"/>
                      <a:pt x="112" y="100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29" y="100"/>
                      <a:pt x="131" y="99"/>
                      <a:pt x="131" y="98"/>
                    </a:cubicBezTo>
                    <a:cubicBezTo>
                      <a:pt x="132" y="97"/>
                      <a:pt x="132" y="95"/>
                      <a:pt x="132" y="94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8"/>
                      <a:pt x="150" y="92"/>
                      <a:pt x="156" y="92"/>
                    </a:cubicBezTo>
                    <a:cubicBezTo>
                      <a:pt x="163" y="92"/>
                      <a:pt x="168" y="87"/>
                      <a:pt x="168" y="80"/>
                    </a:cubicBezTo>
                    <a:cubicBezTo>
                      <a:pt x="168" y="67"/>
                      <a:pt x="168" y="67"/>
                      <a:pt x="168" y="67"/>
                    </a:cubicBezTo>
                    <a:cubicBezTo>
                      <a:pt x="175" y="66"/>
                      <a:pt x="180" y="59"/>
                      <a:pt x="180" y="52"/>
                    </a:cubicBezTo>
                    <a:cubicBezTo>
                      <a:pt x="180" y="45"/>
                      <a:pt x="175" y="38"/>
                      <a:pt x="168" y="37"/>
                    </a:cubicBezTo>
                    <a:close/>
                    <a:moveTo>
                      <a:pt x="88" y="59"/>
                    </a:moveTo>
                    <a:cubicBezTo>
                      <a:pt x="86" y="58"/>
                      <a:pt x="84" y="55"/>
                      <a:pt x="84" y="52"/>
                    </a:cubicBezTo>
                    <a:cubicBezTo>
                      <a:pt x="84" y="49"/>
                      <a:pt x="86" y="47"/>
                      <a:pt x="88" y="45"/>
                    </a:cubicBezTo>
                    <a:lnTo>
                      <a:pt x="88" y="59"/>
                    </a:lnTo>
                    <a:close/>
                    <a:moveTo>
                      <a:pt x="122" y="92"/>
                    </a:moveTo>
                    <a:cubicBezTo>
                      <a:pt x="114" y="92"/>
                      <a:pt x="114" y="92"/>
                      <a:pt x="114" y="92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3" y="69"/>
                      <a:pt x="102" y="68"/>
                      <a:pt x="100" y="68"/>
                    </a:cubicBezTo>
                    <a:cubicBezTo>
                      <a:pt x="98" y="68"/>
                      <a:pt x="96" y="66"/>
                      <a:pt x="96" y="64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6" y="38"/>
                      <a:pt x="98" y="36"/>
                      <a:pt x="100" y="36"/>
                    </a:cubicBez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3"/>
                      <a:pt x="112" y="73"/>
                      <a:pt x="112" y="74"/>
                    </a:cubicBezTo>
                    <a:lnTo>
                      <a:pt x="122" y="92"/>
                    </a:lnTo>
                    <a:close/>
                    <a:moveTo>
                      <a:pt x="160" y="80"/>
                    </a:moveTo>
                    <a:cubicBezTo>
                      <a:pt x="160" y="82"/>
                      <a:pt x="158" y="84"/>
                      <a:pt x="156" y="84"/>
                    </a:cubicBezTo>
                    <a:cubicBezTo>
                      <a:pt x="154" y="84"/>
                      <a:pt x="152" y="82"/>
                      <a:pt x="152" y="80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24"/>
                      <a:pt x="152" y="24"/>
                      <a:pt x="152" y="24"/>
                    </a:cubicBezTo>
                    <a:cubicBezTo>
                      <a:pt x="152" y="22"/>
                      <a:pt x="154" y="20"/>
                      <a:pt x="156" y="20"/>
                    </a:cubicBezTo>
                    <a:cubicBezTo>
                      <a:pt x="158" y="20"/>
                      <a:pt x="160" y="22"/>
                      <a:pt x="160" y="24"/>
                    </a:cubicBezTo>
                    <a:lnTo>
                      <a:pt x="160" y="80"/>
                    </a:lnTo>
                    <a:close/>
                    <a:moveTo>
                      <a:pt x="168" y="59"/>
                    </a:moveTo>
                    <a:cubicBezTo>
                      <a:pt x="168" y="45"/>
                      <a:pt x="168" y="45"/>
                      <a:pt x="168" y="45"/>
                    </a:cubicBezTo>
                    <a:cubicBezTo>
                      <a:pt x="170" y="47"/>
                      <a:pt x="172" y="49"/>
                      <a:pt x="172" y="52"/>
                    </a:cubicBezTo>
                    <a:cubicBezTo>
                      <a:pt x="172" y="55"/>
                      <a:pt x="170" y="58"/>
                      <a:pt x="168" y="59"/>
                    </a:cubicBezTo>
                    <a:close/>
                    <a:moveTo>
                      <a:pt x="72" y="86"/>
                    </a:moveTo>
                    <a:cubicBezTo>
                      <a:pt x="72" y="78"/>
                      <a:pt x="68" y="71"/>
                      <a:pt x="61" y="68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60" y="57"/>
                      <a:pt x="68" y="45"/>
                      <a:pt x="68" y="32"/>
                    </a:cubicBezTo>
                    <a:cubicBezTo>
                      <a:pt x="68" y="14"/>
                      <a:pt x="54" y="0"/>
                      <a:pt x="36" y="0"/>
                    </a:cubicBezTo>
                    <a:cubicBezTo>
                      <a:pt x="18" y="0"/>
                      <a:pt x="4" y="14"/>
                      <a:pt x="4" y="32"/>
                    </a:cubicBezTo>
                    <a:cubicBezTo>
                      <a:pt x="4" y="45"/>
                      <a:pt x="12" y="57"/>
                      <a:pt x="24" y="62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4" y="71"/>
                      <a:pt x="0" y="78"/>
                      <a:pt x="0" y="86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1"/>
                      <a:pt x="11" y="77"/>
                      <a:pt x="15" y="7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61" y="77"/>
                      <a:pt x="64" y="81"/>
                      <a:pt x="64" y="8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4"/>
                      <a:pt x="66" y="116"/>
                      <a:pt x="68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72" y="108"/>
                      <a:pt x="72" y="108"/>
                      <a:pt x="72" y="108"/>
                    </a:cubicBezTo>
                    <a:lnTo>
                      <a:pt x="72" y="86"/>
                    </a:lnTo>
                    <a:close/>
                    <a:moveTo>
                      <a:pt x="12" y="32"/>
                    </a:moveTo>
                    <a:cubicBezTo>
                      <a:pt x="12" y="19"/>
                      <a:pt x="23" y="8"/>
                      <a:pt x="36" y="8"/>
                    </a:cubicBezTo>
                    <a:cubicBezTo>
                      <a:pt x="49" y="8"/>
                      <a:pt x="60" y="19"/>
                      <a:pt x="60" y="32"/>
                    </a:cubicBezTo>
                    <a:cubicBezTo>
                      <a:pt x="60" y="45"/>
                      <a:pt x="49" y="56"/>
                      <a:pt x="36" y="56"/>
                    </a:cubicBezTo>
                    <a:cubicBezTo>
                      <a:pt x="23" y="56"/>
                      <a:pt x="12" y="45"/>
                      <a:pt x="12" y="32"/>
                    </a:cubicBezTo>
                    <a:close/>
                    <a:moveTo>
                      <a:pt x="48" y="124"/>
                    </a:move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48" y="88"/>
                      <a:pt x="48" y="88"/>
                      <a:pt x="48" y="88"/>
                    </a:cubicBezTo>
                    <a:lnTo>
                      <a:pt x="48" y="124"/>
                    </a:lnTo>
                    <a:close/>
                    <a:moveTo>
                      <a:pt x="32" y="76"/>
                    </a:moveTo>
                    <a:cubicBezTo>
                      <a:pt x="32" y="116"/>
                      <a:pt x="32" y="116"/>
                      <a:pt x="32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76"/>
                      <a:pt x="40" y="76"/>
                      <a:pt x="40" y="76"/>
                    </a:cubicBezTo>
                    <a:lnTo>
                      <a:pt x="32" y="76"/>
                    </a:lnTo>
                    <a:close/>
                    <a:moveTo>
                      <a:pt x="32" y="168"/>
                    </a:move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40"/>
                      <a:pt x="40" y="140"/>
                      <a:pt x="40" y="140"/>
                    </a:cubicBezTo>
                    <a:cubicBezTo>
                      <a:pt x="32" y="140"/>
                      <a:pt x="32" y="140"/>
                      <a:pt x="32" y="140"/>
                    </a:cubicBezTo>
                    <a:lnTo>
                      <a:pt x="32" y="1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7" name="Grupa 16"/>
          <p:cNvGrpSpPr/>
          <p:nvPr/>
        </p:nvGrpSpPr>
        <p:grpSpPr>
          <a:xfrm>
            <a:off x="2460260" y="1597811"/>
            <a:ext cx="2063013" cy="4590878"/>
            <a:chOff x="936259" y="1597811"/>
            <a:chExt cx="2063013" cy="4590878"/>
          </a:xfrm>
        </p:grpSpPr>
        <p:sp>
          <p:nvSpPr>
            <p:cNvPr id="13" name="Prostokąt 12"/>
            <p:cNvSpPr/>
            <p:nvPr/>
          </p:nvSpPr>
          <p:spPr>
            <a:xfrm>
              <a:off x="1004779" y="1597811"/>
              <a:ext cx="1925974" cy="452993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4" name="Prostokąt 23"/>
            <p:cNvSpPr/>
            <p:nvPr/>
          </p:nvSpPr>
          <p:spPr>
            <a:xfrm>
              <a:off x="1004779" y="2559468"/>
              <a:ext cx="1925974" cy="1293542"/>
            </a:xfrm>
            <a:prstGeom prst="rect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8" name="pole tekstowe 57"/>
            <p:cNvSpPr txBox="1"/>
            <p:nvPr/>
          </p:nvSpPr>
          <p:spPr>
            <a:xfrm>
              <a:off x="1102026" y="4218919"/>
              <a:ext cx="1731479" cy="19697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Andrew Smith</a:t>
              </a:r>
            </a:p>
            <a:p>
              <a:pPr algn="ctr">
                <a:spcAft>
                  <a:spcPts val="1200"/>
                </a:spcAft>
              </a:pPr>
              <a:r>
                <a:rPr lang="en-US" sz="1200" b="1" dirty="0">
                  <a:solidFill>
                    <a:schemeClr val="accent1">
                      <a:lumMod val="75000"/>
                    </a:schemeClr>
                  </a:solidFill>
                </a:rPr>
                <a:t>Chief Executive Officer</a:t>
              </a:r>
            </a:p>
            <a:p>
              <a:r>
                <a:rPr lang="en-US" sz="1000" dirty="0"/>
                <a:t>Responsibilities </a:t>
              </a:r>
            </a:p>
            <a:p>
              <a:pPr marL="108000" indent="-108000">
                <a:buClr>
                  <a:schemeClr val="accent1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 dirty="0"/>
                <a:t>vision and strategy direction of an organization, </a:t>
              </a:r>
            </a:p>
            <a:p>
              <a:pPr marL="108000" indent="-108000">
                <a:buClr>
                  <a:schemeClr val="accent1">
                    <a:lumMod val="7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en-US" sz="1000" dirty="0"/>
                <a:t>decision making </a:t>
              </a:r>
              <a:br>
                <a:rPr lang="en-US" sz="1000" dirty="0"/>
              </a:br>
              <a:r>
                <a:rPr lang="en-US" sz="1000" dirty="0"/>
                <a:t>about the key company operations. </a:t>
              </a:r>
            </a:p>
          </p:txBody>
        </p:sp>
        <p:sp>
          <p:nvSpPr>
            <p:cNvPr id="47" name="Równoległobok 46"/>
            <p:cNvSpPr/>
            <p:nvPr/>
          </p:nvSpPr>
          <p:spPr>
            <a:xfrm rot="5400000" flipH="1">
              <a:off x="2884648" y="3666450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Równoległobok 47"/>
            <p:cNvSpPr/>
            <p:nvPr/>
          </p:nvSpPr>
          <p:spPr>
            <a:xfrm rot="16200000">
              <a:off x="890156" y="3666449"/>
              <a:ext cx="160729" cy="68519"/>
            </a:xfrm>
            <a:prstGeom prst="parallelogram">
              <a:avLst>
                <a:gd name="adj" fmla="val 90716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Oval 142"/>
            <p:cNvSpPr>
              <a:spLocks noChangeArrowheads="1"/>
            </p:cNvSpPr>
            <p:nvPr/>
          </p:nvSpPr>
          <p:spPr bwMode="auto">
            <a:xfrm>
              <a:off x="1550739" y="3405704"/>
              <a:ext cx="834052" cy="831918"/>
            </a:xfrm>
            <a:prstGeom prst="ellipse">
              <a:avLst/>
            </a:prstGeom>
            <a:solidFill>
              <a:schemeClr val="tx2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4" name="Obraz 13"/>
            <p:cNvPicPr>
              <a:picLocks noChangeAspect="1"/>
            </p:cNvPicPr>
            <p:nvPr/>
          </p:nvPicPr>
          <p:blipFill rotWithShape="1">
            <a:blip r:embed="rId4" cstate="print"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" t="-19" r="-37" b="9428"/>
            <a:stretch/>
          </p:blipFill>
          <p:spPr>
            <a:xfrm>
              <a:off x="936259" y="1597812"/>
              <a:ext cx="2063012" cy="2063012"/>
            </a:xfrm>
            <a:prstGeom prst="rect">
              <a:avLst/>
            </a:prstGeom>
          </p:spPr>
        </p:pic>
        <p:sp>
          <p:nvSpPr>
            <p:cNvPr id="49" name="Prostokąt 48"/>
            <p:cNvSpPr/>
            <p:nvPr/>
          </p:nvSpPr>
          <p:spPr>
            <a:xfrm>
              <a:off x="936260" y="3609976"/>
              <a:ext cx="2063011" cy="101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4" name="Group 37"/>
            <p:cNvGrpSpPr/>
            <p:nvPr/>
          </p:nvGrpSpPr>
          <p:grpSpPr>
            <a:xfrm>
              <a:off x="1503911" y="3198156"/>
              <a:ext cx="927708" cy="925335"/>
              <a:chOff x="1365250" y="1721088"/>
              <a:chExt cx="620713" cy="619125"/>
            </a:xfrm>
          </p:grpSpPr>
          <p:sp>
            <p:nvSpPr>
              <p:cNvPr id="5" name="Oval 142"/>
              <p:cNvSpPr>
                <a:spLocks noChangeArrowheads="1"/>
              </p:cNvSpPr>
              <p:nvPr/>
            </p:nvSpPr>
            <p:spPr bwMode="auto">
              <a:xfrm>
                <a:off x="1365250" y="1721088"/>
                <a:ext cx="620713" cy="61912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" name="Freeform 178"/>
              <p:cNvSpPr>
                <a:spLocks noEditPoints="1"/>
              </p:cNvSpPr>
              <p:nvPr/>
            </p:nvSpPr>
            <p:spPr bwMode="auto">
              <a:xfrm>
                <a:off x="1495425" y="1884601"/>
                <a:ext cx="361950" cy="284163"/>
              </a:xfrm>
              <a:custGeom>
                <a:avLst/>
                <a:gdLst>
                  <a:gd name="T0" fmla="*/ 40 w 168"/>
                  <a:gd name="T1" fmla="*/ 116 h 132"/>
                  <a:gd name="T2" fmla="*/ 52 w 168"/>
                  <a:gd name="T3" fmla="*/ 108 h 132"/>
                  <a:gd name="T4" fmla="*/ 56 w 168"/>
                  <a:gd name="T5" fmla="*/ 86 h 132"/>
                  <a:gd name="T6" fmla="*/ 84 w 168"/>
                  <a:gd name="T7" fmla="*/ 64 h 132"/>
                  <a:gd name="T8" fmla="*/ 112 w 168"/>
                  <a:gd name="T9" fmla="*/ 86 h 132"/>
                  <a:gd name="T10" fmla="*/ 116 w 168"/>
                  <a:gd name="T11" fmla="*/ 108 h 132"/>
                  <a:gd name="T12" fmla="*/ 128 w 168"/>
                  <a:gd name="T13" fmla="*/ 116 h 132"/>
                  <a:gd name="T14" fmla="*/ 136 w 168"/>
                  <a:gd name="T15" fmla="*/ 108 h 132"/>
                  <a:gd name="T16" fmla="*/ 144 w 168"/>
                  <a:gd name="T17" fmla="*/ 100 h 132"/>
                  <a:gd name="T18" fmla="*/ 136 w 168"/>
                  <a:gd name="T19" fmla="*/ 32 h 132"/>
                  <a:gd name="T20" fmla="*/ 112 w 168"/>
                  <a:gd name="T21" fmla="*/ 16 h 132"/>
                  <a:gd name="T22" fmla="*/ 56 w 168"/>
                  <a:gd name="T23" fmla="*/ 16 h 132"/>
                  <a:gd name="T24" fmla="*/ 32 w 168"/>
                  <a:gd name="T25" fmla="*/ 32 h 132"/>
                  <a:gd name="T26" fmla="*/ 24 w 168"/>
                  <a:gd name="T27" fmla="*/ 100 h 132"/>
                  <a:gd name="T28" fmla="*/ 32 w 168"/>
                  <a:gd name="T29" fmla="*/ 108 h 132"/>
                  <a:gd name="T30" fmla="*/ 115 w 168"/>
                  <a:gd name="T31" fmla="*/ 24 h 132"/>
                  <a:gd name="T32" fmla="*/ 128 w 168"/>
                  <a:gd name="T33" fmla="*/ 32 h 132"/>
                  <a:gd name="T34" fmla="*/ 120 w 168"/>
                  <a:gd name="T35" fmla="*/ 100 h 132"/>
                  <a:gd name="T36" fmla="*/ 109 w 168"/>
                  <a:gd name="T37" fmla="*/ 68 h 132"/>
                  <a:gd name="T38" fmla="*/ 116 w 168"/>
                  <a:gd name="T39" fmla="*/ 32 h 132"/>
                  <a:gd name="T40" fmla="*/ 84 w 168"/>
                  <a:gd name="T41" fmla="*/ 8 h 132"/>
                  <a:gd name="T42" fmla="*/ 84 w 168"/>
                  <a:gd name="T43" fmla="*/ 56 h 132"/>
                  <a:gd name="T44" fmla="*/ 84 w 168"/>
                  <a:gd name="T45" fmla="*/ 8 h 132"/>
                  <a:gd name="T46" fmla="*/ 48 w 168"/>
                  <a:gd name="T47" fmla="*/ 24 h 132"/>
                  <a:gd name="T48" fmla="*/ 52 w 168"/>
                  <a:gd name="T49" fmla="*/ 32 h 132"/>
                  <a:gd name="T50" fmla="*/ 59 w 168"/>
                  <a:gd name="T51" fmla="*/ 68 h 132"/>
                  <a:gd name="T52" fmla="*/ 48 w 168"/>
                  <a:gd name="T53" fmla="*/ 100 h 132"/>
                  <a:gd name="T54" fmla="*/ 40 w 168"/>
                  <a:gd name="T55" fmla="*/ 32 h 132"/>
                  <a:gd name="T56" fmla="*/ 72 w 168"/>
                  <a:gd name="T57" fmla="*/ 88 h 132"/>
                  <a:gd name="T58" fmla="*/ 64 w 168"/>
                  <a:gd name="T59" fmla="*/ 116 h 132"/>
                  <a:gd name="T60" fmla="*/ 104 w 168"/>
                  <a:gd name="T61" fmla="*/ 116 h 132"/>
                  <a:gd name="T62" fmla="*/ 96 w 168"/>
                  <a:gd name="T63" fmla="*/ 88 h 132"/>
                  <a:gd name="T64" fmla="*/ 104 w 168"/>
                  <a:gd name="T65" fmla="*/ 116 h 132"/>
                  <a:gd name="T66" fmla="*/ 88 w 168"/>
                  <a:gd name="T67" fmla="*/ 116 h 132"/>
                  <a:gd name="T68" fmla="*/ 80 w 168"/>
                  <a:gd name="T69" fmla="*/ 76 h 132"/>
                  <a:gd name="T70" fmla="*/ 0 w 168"/>
                  <a:gd name="T71" fmla="*/ 124 h 132"/>
                  <a:gd name="T72" fmla="*/ 168 w 168"/>
                  <a:gd name="T73" fmla="*/ 132 h 132"/>
                  <a:gd name="T74" fmla="*/ 0 w 168"/>
                  <a:gd name="T75" fmla="*/ 12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8" h="132">
                    <a:moveTo>
                      <a:pt x="32" y="116"/>
                    </a:move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4" y="108"/>
                      <a:pt x="56" y="106"/>
                      <a:pt x="56" y="104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6" y="81"/>
                      <a:pt x="59" y="77"/>
                      <a:pt x="63" y="75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9" y="77"/>
                      <a:pt x="112" y="81"/>
                      <a:pt x="112" y="86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6"/>
                      <a:pt x="114" y="108"/>
                      <a:pt x="116" y="108"/>
                    </a:cubicBezTo>
                    <a:cubicBezTo>
                      <a:pt x="128" y="108"/>
                      <a:pt x="128" y="108"/>
                      <a:pt x="128" y="108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0"/>
                      <a:pt x="144" y="100"/>
                      <a:pt x="144" y="100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6" y="23"/>
                      <a:pt x="129" y="16"/>
                      <a:pt x="120" y="16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6" y="6"/>
                      <a:pt x="96" y="0"/>
                      <a:pt x="84" y="0"/>
                    </a:cubicBezTo>
                    <a:cubicBezTo>
                      <a:pt x="72" y="0"/>
                      <a:pt x="62" y="6"/>
                      <a:pt x="56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39" y="16"/>
                      <a:pt x="32" y="23"/>
                      <a:pt x="32" y="32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32" y="108"/>
                      <a:pt x="32" y="108"/>
                      <a:pt x="32" y="108"/>
                    </a:cubicBezTo>
                    <a:lnTo>
                      <a:pt x="32" y="116"/>
                    </a:lnTo>
                    <a:close/>
                    <a:moveTo>
                      <a:pt x="115" y="24"/>
                    </a:moveTo>
                    <a:cubicBezTo>
                      <a:pt x="120" y="24"/>
                      <a:pt x="120" y="24"/>
                      <a:pt x="120" y="24"/>
                    </a:cubicBezTo>
                    <a:cubicBezTo>
                      <a:pt x="124" y="24"/>
                      <a:pt x="128" y="28"/>
                      <a:pt x="128" y="32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20" y="100"/>
                      <a:pt x="120" y="100"/>
                      <a:pt x="120" y="100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78"/>
                      <a:pt x="116" y="71"/>
                      <a:pt x="109" y="68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108" y="57"/>
                      <a:pt x="116" y="45"/>
                      <a:pt x="116" y="32"/>
                    </a:cubicBezTo>
                    <a:cubicBezTo>
                      <a:pt x="116" y="29"/>
                      <a:pt x="116" y="27"/>
                      <a:pt x="115" y="24"/>
                    </a:cubicBezTo>
                    <a:close/>
                    <a:moveTo>
                      <a:pt x="84" y="8"/>
                    </a:moveTo>
                    <a:cubicBezTo>
                      <a:pt x="97" y="8"/>
                      <a:pt x="108" y="19"/>
                      <a:pt x="108" y="32"/>
                    </a:cubicBezTo>
                    <a:cubicBezTo>
                      <a:pt x="108" y="45"/>
                      <a:pt x="97" y="56"/>
                      <a:pt x="84" y="56"/>
                    </a:cubicBezTo>
                    <a:cubicBezTo>
                      <a:pt x="71" y="56"/>
                      <a:pt x="60" y="45"/>
                      <a:pt x="60" y="32"/>
                    </a:cubicBezTo>
                    <a:cubicBezTo>
                      <a:pt x="60" y="19"/>
                      <a:pt x="71" y="8"/>
                      <a:pt x="84" y="8"/>
                    </a:cubicBezTo>
                    <a:close/>
                    <a:moveTo>
                      <a:pt x="40" y="32"/>
                    </a:moveTo>
                    <a:cubicBezTo>
                      <a:pt x="40" y="28"/>
                      <a:pt x="44" y="24"/>
                      <a:pt x="48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2" y="27"/>
                      <a:pt x="52" y="29"/>
                      <a:pt x="52" y="32"/>
                    </a:cubicBezTo>
                    <a:cubicBezTo>
                      <a:pt x="52" y="45"/>
                      <a:pt x="60" y="57"/>
                      <a:pt x="72" y="62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2" y="71"/>
                      <a:pt x="48" y="78"/>
                      <a:pt x="48" y="86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0" y="100"/>
                      <a:pt x="40" y="100"/>
                      <a:pt x="40" y="100"/>
                    </a:cubicBezTo>
                    <a:lnTo>
                      <a:pt x="40" y="32"/>
                    </a:lnTo>
                    <a:close/>
                    <a:moveTo>
                      <a:pt x="72" y="116"/>
                    </a:moveTo>
                    <a:cubicBezTo>
                      <a:pt x="72" y="88"/>
                      <a:pt x="72" y="88"/>
                      <a:pt x="72" y="88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4" y="116"/>
                      <a:pt x="64" y="116"/>
                      <a:pt x="64" y="116"/>
                    </a:cubicBezTo>
                    <a:lnTo>
                      <a:pt x="72" y="116"/>
                    </a:lnTo>
                    <a:close/>
                    <a:moveTo>
                      <a:pt x="104" y="116"/>
                    </a:moveTo>
                    <a:cubicBezTo>
                      <a:pt x="104" y="88"/>
                      <a:pt x="104" y="88"/>
                      <a:pt x="104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116"/>
                      <a:pt x="96" y="116"/>
                      <a:pt x="96" y="116"/>
                    </a:cubicBezTo>
                    <a:lnTo>
                      <a:pt x="104" y="116"/>
                    </a:lnTo>
                    <a:close/>
                    <a:moveTo>
                      <a:pt x="80" y="116"/>
                    </a:moveTo>
                    <a:cubicBezTo>
                      <a:pt x="88" y="116"/>
                      <a:pt x="88" y="116"/>
                      <a:pt x="88" y="116"/>
                    </a:cubicBezTo>
                    <a:cubicBezTo>
                      <a:pt x="88" y="76"/>
                      <a:pt x="88" y="76"/>
                      <a:pt x="88" y="76"/>
                    </a:cubicBezTo>
                    <a:cubicBezTo>
                      <a:pt x="80" y="76"/>
                      <a:pt x="80" y="76"/>
                      <a:pt x="80" y="76"/>
                    </a:cubicBezTo>
                    <a:lnTo>
                      <a:pt x="80" y="116"/>
                    </a:lnTo>
                    <a:close/>
                    <a:moveTo>
                      <a:pt x="0" y="124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168" y="132"/>
                      <a:pt x="168" y="132"/>
                      <a:pt x="168" y="132"/>
                    </a:cubicBezTo>
                    <a:cubicBezTo>
                      <a:pt x="168" y="124"/>
                      <a:pt x="168" y="124"/>
                      <a:pt x="168" y="124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365108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Retail and Pricing </a:t>
            </a:r>
            <a:br>
              <a:rPr lang="en-US" dirty="0"/>
            </a:br>
            <a:r>
              <a:rPr lang="en-US" sz="2400" dirty="0"/>
              <a:t>Price Tag, Shopping, Bill, Shopping Cart, Price in Dollars, Price in Euro</a:t>
            </a:r>
          </a:p>
        </p:txBody>
      </p:sp>
      <p:sp>
        <p:nvSpPr>
          <p:cNvPr id="4" name="Freeform 27"/>
          <p:cNvSpPr>
            <a:spLocks noChangeAspect="1" noEditPoints="1"/>
          </p:cNvSpPr>
          <p:nvPr/>
        </p:nvSpPr>
        <p:spPr bwMode="auto">
          <a:xfrm>
            <a:off x="4207850" y="1772817"/>
            <a:ext cx="944841" cy="956893"/>
          </a:xfrm>
          <a:custGeom>
            <a:avLst/>
            <a:gdLst>
              <a:gd name="T0" fmla="*/ 255 w 281"/>
              <a:gd name="T1" fmla="*/ 141 h 284"/>
              <a:gd name="T2" fmla="*/ 127 w 281"/>
              <a:gd name="T3" fmla="*/ 280 h 284"/>
              <a:gd name="T4" fmla="*/ 127 w 281"/>
              <a:gd name="T5" fmla="*/ 280 h 284"/>
              <a:gd name="T6" fmla="*/ 114 w 281"/>
              <a:gd name="T7" fmla="*/ 280 h 284"/>
              <a:gd name="T8" fmla="*/ 4 w 281"/>
              <a:gd name="T9" fmla="*/ 179 h 284"/>
              <a:gd name="T10" fmla="*/ 4 w 281"/>
              <a:gd name="T11" fmla="*/ 165 h 284"/>
              <a:gd name="T12" fmla="*/ 152 w 281"/>
              <a:gd name="T13" fmla="*/ 5 h 284"/>
              <a:gd name="T14" fmla="*/ 168 w 281"/>
              <a:gd name="T15" fmla="*/ 1 h 284"/>
              <a:gd name="T16" fmla="*/ 250 w 281"/>
              <a:gd name="T17" fmla="*/ 13 h 284"/>
              <a:gd name="T18" fmla="*/ 261 w 281"/>
              <a:gd name="T19" fmla="*/ 24 h 284"/>
              <a:gd name="T20" fmla="*/ 280 w 281"/>
              <a:gd name="T21" fmla="*/ 104 h 284"/>
              <a:gd name="T22" fmla="*/ 275 w 281"/>
              <a:gd name="T23" fmla="*/ 120 h 284"/>
              <a:gd name="T24" fmla="*/ 212 w 281"/>
              <a:gd name="T25" fmla="*/ 64 h 284"/>
              <a:gd name="T26" fmla="*/ 183 w 281"/>
              <a:gd name="T27" fmla="*/ 65 h 284"/>
              <a:gd name="T28" fmla="*/ 184 w 281"/>
              <a:gd name="T29" fmla="*/ 94 h 284"/>
              <a:gd name="T30" fmla="*/ 214 w 281"/>
              <a:gd name="T31" fmla="*/ 94 h 284"/>
              <a:gd name="T32" fmla="*/ 212 w 281"/>
              <a:gd name="T33" fmla="*/ 64 h 284"/>
              <a:gd name="T34" fmla="*/ 87 w 281"/>
              <a:gd name="T35" fmla="*/ 197 h 284"/>
              <a:gd name="T36" fmla="*/ 148 w 281"/>
              <a:gd name="T37" fmla="*/ 185 h 284"/>
              <a:gd name="T38" fmla="*/ 94 w 281"/>
              <a:gd name="T39" fmla="*/ 139 h 284"/>
              <a:gd name="T40" fmla="*/ 140 w 281"/>
              <a:gd name="T41" fmla="*/ 122 h 284"/>
              <a:gd name="T42" fmla="*/ 117 w 281"/>
              <a:gd name="T43" fmla="*/ 114 h 284"/>
              <a:gd name="T44" fmla="*/ 117 w 281"/>
              <a:gd name="T45" fmla="*/ 96 h 284"/>
              <a:gd name="T46" fmla="*/ 117 w 281"/>
              <a:gd name="T47" fmla="*/ 226 h 284"/>
              <a:gd name="T48" fmla="*/ 117 w 281"/>
              <a:gd name="T49" fmla="*/ 208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1" h="284">
                <a:moveTo>
                  <a:pt x="255" y="141"/>
                </a:moveTo>
                <a:cubicBezTo>
                  <a:pt x="127" y="280"/>
                  <a:pt x="127" y="280"/>
                  <a:pt x="127" y="280"/>
                </a:cubicBezTo>
                <a:cubicBezTo>
                  <a:pt x="127" y="280"/>
                  <a:pt x="127" y="280"/>
                  <a:pt x="127" y="280"/>
                </a:cubicBezTo>
                <a:cubicBezTo>
                  <a:pt x="123" y="284"/>
                  <a:pt x="118" y="284"/>
                  <a:pt x="114" y="280"/>
                </a:cubicBezTo>
                <a:cubicBezTo>
                  <a:pt x="4" y="179"/>
                  <a:pt x="4" y="179"/>
                  <a:pt x="4" y="179"/>
                </a:cubicBezTo>
                <a:cubicBezTo>
                  <a:pt x="1" y="175"/>
                  <a:pt x="0" y="169"/>
                  <a:pt x="4" y="16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5" y="2"/>
                  <a:pt x="163" y="0"/>
                  <a:pt x="168" y="1"/>
                </a:cubicBezTo>
                <a:cubicBezTo>
                  <a:pt x="250" y="13"/>
                  <a:pt x="250" y="13"/>
                  <a:pt x="250" y="13"/>
                </a:cubicBezTo>
                <a:cubicBezTo>
                  <a:pt x="255" y="14"/>
                  <a:pt x="261" y="18"/>
                  <a:pt x="261" y="24"/>
                </a:cubicBezTo>
                <a:cubicBezTo>
                  <a:pt x="280" y="104"/>
                  <a:pt x="280" y="104"/>
                  <a:pt x="280" y="104"/>
                </a:cubicBezTo>
                <a:cubicBezTo>
                  <a:pt x="281" y="109"/>
                  <a:pt x="278" y="116"/>
                  <a:pt x="275" y="120"/>
                </a:cubicBezTo>
                <a:moveTo>
                  <a:pt x="212" y="64"/>
                </a:moveTo>
                <a:cubicBezTo>
                  <a:pt x="204" y="56"/>
                  <a:pt x="191" y="56"/>
                  <a:pt x="183" y="65"/>
                </a:cubicBezTo>
                <a:cubicBezTo>
                  <a:pt x="175" y="74"/>
                  <a:pt x="176" y="86"/>
                  <a:pt x="184" y="94"/>
                </a:cubicBezTo>
                <a:cubicBezTo>
                  <a:pt x="192" y="102"/>
                  <a:pt x="206" y="102"/>
                  <a:pt x="214" y="94"/>
                </a:cubicBezTo>
                <a:cubicBezTo>
                  <a:pt x="222" y="85"/>
                  <a:pt x="221" y="71"/>
                  <a:pt x="212" y="64"/>
                </a:cubicBezTo>
                <a:close/>
                <a:moveTo>
                  <a:pt x="87" y="197"/>
                </a:moveTo>
                <a:cubicBezTo>
                  <a:pt x="97" y="213"/>
                  <a:pt x="146" y="215"/>
                  <a:pt x="148" y="185"/>
                </a:cubicBezTo>
                <a:cubicBezTo>
                  <a:pt x="150" y="152"/>
                  <a:pt x="95" y="167"/>
                  <a:pt x="94" y="139"/>
                </a:cubicBezTo>
                <a:cubicBezTo>
                  <a:pt x="92" y="106"/>
                  <a:pt x="135" y="111"/>
                  <a:pt x="140" y="122"/>
                </a:cubicBezTo>
                <a:moveTo>
                  <a:pt x="117" y="114"/>
                </a:moveTo>
                <a:cubicBezTo>
                  <a:pt x="117" y="96"/>
                  <a:pt x="117" y="96"/>
                  <a:pt x="117" y="96"/>
                </a:cubicBezTo>
                <a:moveTo>
                  <a:pt x="117" y="226"/>
                </a:moveTo>
                <a:cubicBezTo>
                  <a:pt x="117" y="208"/>
                  <a:pt x="117" y="208"/>
                  <a:pt x="117" y="20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0"/>
          <p:cNvSpPr>
            <a:spLocks noChangeAspect="1" noEditPoints="1"/>
          </p:cNvSpPr>
          <p:nvPr/>
        </p:nvSpPr>
        <p:spPr bwMode="auto">
          <a:xfrm>
            <a:off x="2495601" y="1774021"/>
            <a:ext cx="944841" cy="954482"/>
          </a:xfrm>
          <a:custGeom>
            <a:avLst/>
            <a:gdLst>
              <a:gd name="T0" fmla="*/ 256 w 281"/>
              <a:gd name="T1" fmla="*/ 142 h 284"/>
              <a:gd name="T2" fmla="*/ 127 w 281"/>
              <a:gd name="T3" fmla="*/ 280 h 284"/>
              <a:gd name="T4" fmla="*/ 127 w 281"/>
              <a:gd name="T5" fmla="*/ 280 h 284"/>
              <a:gd name="T6" fmla="*/ 114 w 281"/>
              <a:gd name="T7" fmla="*/ 280 h 284"/>
              <a:gd name="T8" fmla="*/ 4 w 281"/>
              <a:gd name="T9" fmla="*/ 179 h 284"/>
              <a:gd name="T10" fmla="*/ 4 w 281"/>
              <a:gd name="T11" fmla="*/ 165 h 284"/>
              <a:gd name="T12" fmla="*/ 153 w 281"/>
              <a:gd name="T13" fmla="*/ 6 h 284"/>
              <a:gd name="T14" fmla="*/ 168 w 281"/>
              <a:gd name="T15" fmla="*/ 1 h 284"/>
              <a:gd name="T16" fmla="*/ 251 w 281"/>
              <a:gd name="T17" fmla="*/ 14 h 284"/>
              <a:gd name="T18" fmla="*/ 262 w 281"/>
              <a:gd name="T19" fmla="*/ 24 h 284"/>
              <a:gd name="T20" fmla="*/ 280 w 281"/>
              <a:gd name="T21" fmla="*/ 104 h 284"/>
              <a:gd name="T22" fmla="*/ 276 w 281"/>
              <a:gd name="T23" fmla="*/ 120 h 284"/>
              <a:gd name="T24" fmla="*/ 213 w 281"/>
              <a:gd name="T25" fmla="*/ 64 h 284"/>
              <a:gd name="T26" fmla="*/ 183 w 281"/>
              <a:gd name="T27" fmla="*/ 65 h 284"/>
              <a:gd name="T28" fmla="*/ 184 w 281"/>
              <a:gd name="T29" fmla="*/ 95 h 284"/>
              <a:gd name="T30" fmla="*/ 215 w 281"/>
              <a:gd name="T31" fmla="*/ 94 h 284"/>
              <a:gd name="T32" fmla="*/ 213 w 281"/>
              <a:gd name="T33" fmla="*/ 64 h 284"/>
              <a:gd name="T34" fmla="*/ 151 w 281"/>
              <a:gd name="T35" fmla="*/ 119 h 284"/>
              <a:gd name="T36" fmla="*/ 127 w 281"/>
              <a:gd name="T37" fmla="*/ 114 h 284"/>
              <a:gd name="T38" fmla="*/ 75 w 281"/>
              <a:gd name="T39" fmla="*/ 166 h 284"/>
              <a:gd name="T40" fmla="*/ 124 w 281"/>
              <a:gd name="T41" fmla="*/ 217 h 284"/>
              <a:gd name="T42" fmla="*/ 150 w 281"/>
              <a:gd name="T43" fmla="*/ 212 h 284"/>
              <a:gd name="T44" fmla="*/ 57 w 281"/>
              <a:gd name="T45" fmla="*/ 152 h 284"/>
              <a:gd name="T46" fmla="*/ 141 w 281"/>
              <a:gd name="T47" fmla="*/ 152 h 284"/>
              <a:gd name="T48" fmla="*/ 57 w 281"/>
              <a:gd name="T49" fmla="*/ 179 h 284"/>
              <a:gd name="T50" fmla="*/ 141 w 281"/>
              <a:gd name="T51" fmla="*/ 179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1" h="284">
                <a:moveTo>
                  <a:pt x="256" y="142"/>
                </a:moveTo>
                <a:cubicBezTo>
                  <a:pt x="127" y="280"/>
                  <a:pt x="127" y="280"/>
                  <a:pt x="127" y="280"/>
                </a:cubicBezTo>
                <a:cubicBezTo>
                  <a:pt x="127" y="280"/>
                  <a:pt x="127" y="280"/>
                  <a:pt x="127" y="280"/>
                </a:cubicBezTo>
                <a:cubicBezTo>
                  <a:pt x="124" y="284"/>
                  <a:pt x="118" y="284"/>
                  <a:pt x="114" y="280"/>
                </a:cubicBezTo>
                <a:cubicBezTo>
                  <a:pt x="4" y="179"/>
                  <a:pt x="4" y="179"/>
                  <a:pt x="4" y="179"/>
                </a:cubicBezTo>
                <a:cubicBezTo>
                  <a:pt x="1" y="175"/>
                  <a:pt x="0" y="169"/>
                  <a:pt x="4" y="165"/>
                </a:cubicBezTo>
                <a:cubicBezTo>
                  <a:pt x="153" y="6"/>
                  <a:pt x="153" y="6"/>
                  <a:pt x="153" y="6"/>
                </a:cubicBezTo>
                <a:cubicBezTo>
                  <a:pt x="156" y="2"/>
                  <a:pt x="163" y="0"/>
                  <a:pt x="168" y="1"/>
                </a:cubicBezTo>
                <a:cubicBezTo>
                  <a:pt x="251" y="14"/>
                  <a:pt x="251" y="14"/>
                  <a:pt x="251" y="14"/>
                </a:cubicBezTo>
                <a:cubicBezTo>
                  <a:pt x="256" y="14"/>
                  <a:pt x="261" y="18"/>
                  <a:pt x="262" y="24"/>
                </a:cubicBezTo>
                <a:cubicBezTo>
                  <a:pt x="280" y="104"/>
                  <a:pt x="280" y="104"/>
                  <a:pt x="280" y="104"/>
                </a:cubicBezTo>
                <a:cubicBezTo>
                  <a:pt x="281" y="109"/>
                  <a:pt x="279" y="116"/>
                  <a:pt x="276" y="120"/>
                </a:cubicBezTo>
                <a:moveTo>
                  <a:pt x="213" y="64"/>
                </a:moveTo>
                <a:cubicBezTo>
                  <a:pt x="205" y="56"/>
                  <a:pt x="191" y="56"/>
                  <a:pt x="183" y="65"/>
                </a:cubicBezTo>
                <a:cubicBezTo>
                  <a:pt x="175" y="74"/>
                  <a:pt x="176" y="87"/>
                  <a:pt x="184" y="95"/>
                </a:cubicBezTo>
                <a:cubicBezTo>
                  <a:pt x="193" y="103"/>
                  <a:pt x="207" y="103"/>
                  <a:pt x="215" y="94"/>
                </a:cubicBezTo>
                <a:cubicBezTo>
                  <a:pt x="223" y="85"/>
                  <a:pt x="222" y="71"/>
                  <a:pt x="213" y="64"/>
                </a:cubicBezTo>
                <a:close/>
                <a:moveTo>
                  <a:pt x="151" y="119"/>
                </a:moveTo>
                <a:cubicBezTo>
                  <a:pt x="147" y="117"/>
                  <a:pt x="139" y="114"/>
                  <a:pt x="127" y="114"/>
                </a:cubicBezTo>
                <a:cubicBezTo>
                  <a:pt x="96" y="114"/>
                  <a:pt x="75" y="135"/>
                  <a:pt x="75" y="166"/>
                </a:cubicBezTo>
                <a:cubicBezTo>
                  <a:pt x="75" y="199"/>
                  <a:pt x="96" y="217"/>
                  <a:pt x="124" y="217"/>
                </a:cubicBezTo>
                <a:cubicBezTo>
                  <a:pt x="136" y="217"/>
                  <a:pt x="146" y="214"/>
                  <a:pt x="150" y="212"/>
                </a:cubicBezTo>
                <a:moveTo>
                  <a:pt x="57" y="152"/>
                </a:moveTo>
                <a:cubicBezTo>
                  <a:pt x="141" y="152"/>
                  <a:pt x="141" y="152"/>
                  <a:pt x="141" y="152"/>
                </a:cubicBezTo>
                <a:moveTo>
                  <a:pt x="57" y="179"/>
                </a:moveTo>
                <a:cubicBezTo>
                  <a:pt x="141" y="179"/>
                  <a:pt x="141" y="179"/>
                  <a:pt x="141" y="1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9"/>
          <p:cNvSpPr>
            <a:spLocks noChangeAspect="1" noEditPoints="1"/>
          </p:cNvSpPr>
          <p:nvPr/>
        </p:nvSpPr>
        <p:spPr bwMode="auto">
          <a:xfrm>
            <a:off x="6025766" y="1812587"/>
            <a:ext cx="925559" cy="877353"/>
          </a:xfrm>
          <a:custGeom>
            <a:avLst/>
            <a:gdLst>
              <a:gd name="T0" fmla="*/ 12 w 275"/>
              <a:gd name="T1" fmla="*/ 104 h 261"/>
              <a:gd name="T2" fmla="*/ 1 w 275"/>
              <a:gd name="T3" fmla="*/ 33 h 261"/>
              <a:gd name="T4" fmla="*/ 7 w 275"/>
              <a:gd name="T5" fmla="*/ 25 h 261"/>
              <a:gd name="T6" fmla="*/ 165 w 275"/>
              <a:gd name="T7" fmla="*/ 1 h 261"/>
              <a:gd name="T8" fmla="*/ 177 w 275"/>
              <a:gd name="T9" fmla="*/ 4 h 261"/>
              <a:gd name="T10" fmla="*/ 217 w 275"/>
              <a:gd name="T11" fmla="*/ 48 h 261"/>
              <a:gd name="T12" fmla="*/ 129 w 275"/>
              <a:gd name="T13" fmla="*/ 199 h 261"/>
              <a:gd name="T14" fmla="*/ 94 w 275"/>
              <a:gd name="T15" fmla="*/ 226 h 261"/>
              <a:gd name="T16" fmla="*/ 85 w 275"/>
              <a:gd name="T17" fmla="*/ 225 h 261"/>
              <a:gd name="T18" fmla="*/ 18 w 275"/>
              <a:gd name="T19" fmla="*/ 137 h 261"/>
              <a:gd name="T20" fmla="*/ 19 w 275"/>
              <a:gd name="T21" fmla="*/ 128 h 261"/>
              <a:gd name="T22" fmla="*/ 147 w 275"/>
              <a:gd name="T23" fmla="*/ 31 h 261"/>
              <a:gd name="T24" fmla="*/ 159 w 275"/>
              <a:gd name="T25" fmla="*/ 29 h 261"/>
              <a:gd name="T26" fmla="*/ 211 w 275"/>
              <a:gd name="T27" fmla="*/ 46 h 261"/>
              <a:gd name="T28" fmla="*/ 275 w 275"/>
              <a:gd name="T29" fmla="*/ 94 h 261"/>
              <a:gd name="T30" fmla="*/ 269 w 275"/>
              <a:gd name="T31" fmla="*/ 83 h 261"/>
              <a:gd name="T32" fmla="*/ 219 w 275"/>
              <a:gd name="T33" fmla="*/ 49 h 261"/>
              <a:gd name="T34" fmla="*/ 208 w 275"/>
              <a:gd name="T35" fmla="*/ 49 h 261"/>
              <a:gd name="T36" fmla="*/ 157 w 275"/>
              <a:gd name="T37" fmla="*/ 83 h 261"/>
              <a:gd name="T38" fmla="*/ 151 w 275"/>
              <a:gd name="T39" fmla="*/ 94 h 261"/>
              <a:gd name="T40" fmla="*/ 151 w 275"/>
              <a:gd name="T41" fmla="*/ 254 h 261"/>
              <a:gd name="T42" fmla="*/ 158 w 275"/>
              <a:gd name="T43" fmla="*/ 261 h 261"/>
              <a:gd name="T44" fmla="*/ 268 w 275"/>
              <a:gd name="T45" fmla="*/ 261 h 261"/>
              <a:gd name="T46" fmla="*/ 275 w 275"/>
              <a:gd name="T47" fmla="*/ 254 h 261"/>
              <a:gd name="T48" fmla="*/ 275 w 275"/>
              <a:gd name="T49" fmla="*/ 123 h 261"/>
              <a:gd name="T50" fmla="*/ 213 w 275"/>
              <a:gd name="T51" fmla="*/ 95 h 261"/>
              <a:gd name="T52" fmla="*/ 197 w 275"/>
              <a:gd name="T53" fmla="*/ 110 h 261"/>
              <a:gd name="T54" fmla="*/ 213 w 275"/>
              <a:gd name="T55" fmla="*/ 126 h 261"/>
              <a:gd name="T56" fmla="*/ 229 w 275"/>
              <a:gd name="T57" fmla="*/ 110 h 261"/>
              <a:gd name="T58" fmla="*/ 213 w 275"/>
              <a:gd name="T59" fmla="*/ 95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261">
                <a:moveTo>
                  <a:pt x="12" y="104"/>
                </a:moveTo>
                <a:cubicBezTo>
                  <a:pt x="1" y="33"/>
                  <a:pt x="1" y="33"/>
                  <a:pt x="1" y="33"/>
                </a:cubicBezTo>
                <a:cubicBezTo>
                  <a:pt x="0" y="29"/>
                  <a:pt x="3" y="25"/>
                  <a:pt x="7" y="25"/>
                </a:cubicBezTo>
                <a:cubicBezTo>
                  <a:pt x="165" y="1"/>
                  <a:pt x="165" y="1"/>
                  <a:pt x="165" y="1"/>
                </a:cubicBezTo>
                <a:cubicBezTo>
                  <a:pt x="169" y="0"/>
                  <a:pt x="174" y="2"/>
                  <a:pt x="177" y="4"/>
                </a:cubicBezTo>
                <a:cubicBezTo>
                  <a:pt x="217" y="48"/>
                  <a:pt x="217" y="48"/>
                  <a:pt x="217" y="48"/>
                </a:cubicBezTo>
                <a:moveTo>
                  <a:pt x="129" y="199"/>
                </a:moveTo>
                <a:cubicBezTo>
                  <a:pt x="94" y="226"/>
                  <a:pt x="94" y="226"/>
                  <a:pt x="94" y="226"/>
                </a:cubicBezTo>
                <a:cubicBezTo>
                  <a:pt x="91" y="229"/>
                  <a:pt x="87" y="228"/>
                  <a:pt x="85" y="225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6" y="134"/>
                  <a:pt x="16" y="130"/>
                  <a:pt x="19" y="128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0" y="28"/>
                  <a:pt x="155" y="27"/>
                  <a:pt x="159" y="29"/>
                </a:cubicBezTo>
                <a:cubicBezTo>
                  <a:pt x="211" y="46"/>
                  <a:pt x="211" y="46"/>
                  <a:pt x="211" y="46"/>
                </a:cubicBezTo>
                <a:moveTo>
                  <a:pt x="275" y="94"/>
                </a:moveTo>
                <a:cubicBezTo>
                  <a:pt x="275" y="90"/>
                  <a:pt x="273" y="85"/>
                  <a:pt x="269" y="83"/>
                </a:cubicBezTo>
                <a:cubicBezTo>
                  <a:pt x="219" y="49"/>
                  <a:pt x="219" y="49"/>
                  <a:pt x="219" y="49"/>
                </a:cubicBezTo>
                <a:cubicBezTo>
                  <a:pt x="216" y="47"/>
                  <a:pt x="211" y="47"/>
                  <a:pt x="208" y="49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4" y="85"/>
                  <a:pt x="151" y="90"/>
                  <a:pt x="151" y="94"/>
                </a:cubicBezTo>
                <a:cubicBezTo>
                  <a:pt x="151" y="254"/>
                  <a:pt x="151" y="254"/>
                  <a:pt x="151" y="254"/>
                </a:cubicBezTo>
                <a:cubicBezTo>
                  <a:pt x="151" y="258"/>
                  <a:pt x="154" y="261"/>
                  <a:pt x="158" y="261"/>
                </a:cubicBezTo>
                <a:cubicBezTo>
                  <a:pt x="268" y="261"/>
                  <a:pt x="268" y="261"/>
                  <a:pt x="268" y="261"/>
                </a:cubicBezTo>
                <a:cubicBezTo>
                  <a:pt x="272" y="261"/>
                  <a:pt x="275" y="258"/>
                  <a:pt x="275" y="254"/>
                </a:cubicBezTo>
                <a:cubicBezTo>
                  <a:pt x="275" y="123"/>
                  <a:pt x="275" y="123"/>
                  <a:pt x="275" y="123"/>
                </a:cubicBezTo>
                <a:moveTo>
                  <a:pt x="213" y="95"/>
                </a:moveTo>
                <a:cubicBezTo>
                  <a:pt x="204" y="95"/>
                  <a:pt x="197" y="102"/>
                  <a:pt x="197" y="110"/>
                </a:cubicBezTo>
                <a:cubicBezTo>
                  <a:pt x="197" y="119"/>
                  <a:pt x="204" y="126"/>
                  <a:pt x="213" y="126"/>
                </a:cubicBezTo>
                <a:cubicBezTo>
                  <a:pt x="222" y="126"/>
                  <a:pt x="229" y="119"/>
                  <a:pt x="229" y="110"/>
                </a:cubicBezTo>
                <a:cubicBezTo>
                  <a:pt x="228" y="102"/>
                  <a:pt x="221" y="95"/>
                  <a:pt x="213" y="9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8"/>
          <p:cNvSpPr>
            <a:spLocks noChangeAspect="1" noEditPoints="1"/>
          </p:cNvSpPr>
          <p:nvPr/>
        </p:nvSpPr>
        <p:spPr bwMode="auto">
          <a:xfrm>
            <a:off x="2582040" y="3359555"/>
            <a:ext cx="771963" cy="788172"/>
          </a:xfrm>
          <a:custGeom>
            <a:avLst/>
            <a:gdLst>
              <a:gd name="T0" fmla="*/ 76 w 273"/>
              <a:gd name="T1" fmla="*/ 218 h 278"/>
              <a:gd name="T2" fmla="*/ 72 w 273"/>
              <a:gd name="T3" fmla="*/ 221 h 278"/>
              <a:gd name="T4" fmla="*/ 69 w 273"/>
              <a:gd name="T5" fmla="*/ 218 h 278"/>
              <a:gd name="T6" fmla="*/ 72 w 273"/>
              <a:gd name="T7" fmla="*/ 215 h 278"/>
              <a:gd name="T8" fmla="*/ 76 w 273"/>
              <a:gd name="T9" fmla="*/ 218 h 278"/>
              <a:gd name="T10" fmla="*/ 23 w 273"/>
              <a:gd name="T11" fmla="*/ 141 h 278"/>
              <a:gd name="T12" fmla="*/ 23 w 273"/>
              <a:gd name="T13" fmla="*/ 273 h 278"/>
              <a:gd name="T14" fmla="*/ 28 w 273"/>
              <a:gd name="T15" fmla="*/ 278 h 278"/>
              <a:gd name="T16" fmla="*/ 242 w 273"/>
              <a:gd name="T17" fmla="*/ 278 h 278"/>
              <a:gd name="T18" fmla="*/ 247 w 273"/>
              <a:gd name="T19" fmla="*/ 273 h 278"/>
              <a:gd name="T20" fmla="*/ 247 w 273"/>
              <a:gd name="T21" fmla="*/ 189 h 278"/>
              <a:gd name="T22" fmla="*/ 247 w 273"/>
              <a:gd name="T23" fmla="*/ 142 h 278"/>
              <a:gd name="T24" fmla="*/ 247 w 273"/>
              <a:gd name="T25" fmla="*/ 162 h 278"/>
              <a:gd name="T26" fmla="*/ 273 w 273"/>
              <a:gd name="T27" fmla="*/ 108 h 278"/>
              <a:gd name="T28" fmla="*/ 242 w 273"/>
              <a:gd name="T29" fmla="*/ 19 h 278"/>
              <a:gd name="T30" fmla="*/ 30 w 273"/>
              <a:gd name="T31" fmla="*/ 19 h 278"/>
              <a:gd name="T32" fmla="*/ 0 w 273"/>
              <a:gd name="T33" fmla="*/ 108 h 278"/>
              <a:gd name="T34" fmla="*/ 0 w 273"/>
              <a:gd name="T35" fmla="*/ 109 h 278"/>
              <a:gd name="T36" fmla="*/ 34 w 273"/>
              <a:gd name="T37" fmla="*/ 143 h 278"/>
              <a:gd name="T38" fmla="*/ 68 w 273"/>
              <a:gd name="T39" fmla="*/ 109 h 278"/>
              <a:gd name="T40" fmla="*/ 102 w 273"/>
              <a:gd name="T41" fmla="*/ 143 h 278"/>
              <a:gd name="T42" fmla="*/ 136 w 273"/>
              <a:gd name="T43" fmla="*/ 109 h 278"/>
              <a:gd name="T44" fmla="*/ 170 w 273"/>
              <a:gd name="T45" fmla="*/ 143 h 278"/>
              <a:gd name="T46" fmla="*/ 204 w 273"/>
              <a:gd name="T47" fmla="*/ 109 h 278"/>
              <a:gd name="T48" fmla="*/ 239 w 273"/>
              <a:gd name="T49" fmla="*/ 143 h 278"/>
              <a:gd name="T50" fmla="*/ 273 w 273"/>
              <a:gd name="T51" fmla="*/ 109 h 278"/>
              <a:gd name="T52" fmla="*/ 273 w 273"/>
              <a:gd name="T53" fmla="*/ 108 h 278"/>
              <a:gd name="T54" fmla="*/ 189 w 273"/>
              <a:gd name="T55" fmla="*/ 198 h 278"/>
              <a:gd name="T56" fmla="*/ 151 w 273"/>
              <a:gd name="T57" fmla="*/ 236 h 278"/>
              <a:gd name="T58" fmla="*/ 174 w 273"/>
              <a:gd name="T59" fmla="*/ 240 h 278"/>
              <a:gd name="T60" fmla="*/ 197 w 273"/>
              <a:gd name="T61" fmla="*/ 217 h 278"/>
              <a:gd name="T62" fmla="*/ 33 w 273"/>
              <a:gd name="T63" fmla="*/ 0 h 278"/>
              <a:gd name="T64" fmla="*/ 237 w 273"/>
              <a:gd name="T65" fmla="*/ 0 h 278"/>
              <a:gd name="T66" fmla="*/ 95 w 273"/>
              <a:gd name="T67" fmla="*/ 278 h 278"/>
              <a:gd name="T68" fmla="*/ 95 w 273"/>
              <a:gd name="T69" fmla="*/ 16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3" h="278">
                <a:moveTo>
                  <a:pt x="76" y="218"/>
                </a:moveTo>
                <a:cubicBezTo>
                  <a:pt x="76" y="220"/>
                  <a:pt x="74" y="221"/>
                  <a:pt x="72" y="221"/>
                </a:cubicBezTo>
                <a:cubicBezTo>
                  <a:pt x="71" y="221"/>
                  <a:pt x="69" y="220"/>
                  <a:pt x="69" y="218"/>
                </a:cubicBezTo>
                <a:cubicBezTo>
                  <a:pt x="69" y="216"/>
                  <a:pt x="71" y="215"/>
                  <a:pt x="72" y="215"/>
                </a:cubicBezTo>
                <a:cubicBezTo>
                  <a:pt x="74" y="215"/>
                  <a:pt x="76" y="216"/>
                  <a:pt x="76" y="218"/>
                </a:cubicBezTo>
                <a:close/>
                <a:moveTo>
                  <a:pt x="23" y="141"/>
                </a:moveTo>
                <a:cubicBezTo>
                  <a:pt x="23" y="273"/>
                  <a:pt x="23" y="273"/>
                  <a:pt x="23" y="273"/>
                </a:cubicBezTo>
                <a:cubicBezTo>
                  <a:pt x="23" y="276"/>
                  <a:pt x="25" y="278"/>
                  <a:pt x="28" y="278"/>
                </a:cubicBezTo>
                <a:cubicBezTo>
                  <a:pt x="242" y="278"/>
                  <a:pt x="242" y="278"/>
                  <a:pt x="242" y="278"/>
                </a:cubicBezTo>
                <a:cubicBezTo>
                  <a:pt x="245" y="278"/>
                  <a:pt x="247" y="276"/>
                  <a:pt x="247" y="273"/>
                </a:cubicBezTo>
                <a:cubicBezTo>
                  <a:pt x="247" y="189"/>
                  <a:pt x="247" y="189"/>
                  <a:pt x="247" y="189"/>
                </a:cubicBezTo>
                <a:moveTo>
                  <a:pt x="247" y="142"/>
                </a:moveTo>
                <a:cubicBezTo>
                  <a:pt x="247" y="162"/>
                  <a:pt x="247" y="162"/>
                  <a:pt x="247" y="162"/>
                </a:cubicBezTo>
                <a:moveTo>
                  <a:pt x="273" y="108"/>
                </a:moveTo>
                <a:cubicBezTo>
                  <a:pt x="242" y="19"/>
                  <a:pt x="242" y="19"/>
                  <a:pt x="242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8"/>
                  <a:pt x="0" y="109"/>
                  <a:pt x="0" y="109"/>
                </a:cubicBezTo>
                <a:cubicBezTo>
                  <a:pt x="0" y="128"/>
                  <a:pt x="15" y="143"/>
                  <a:pt x="34" y="143"/>
                </a:cubicBezTo>
                <a:cubicBezTo>
                  <a:pt x="53" y="143"/>
                  <a:pt x="68" y="128"/>
                  <a:pt x="68" y="109"/>
                </a:cubicBezTo>
                <a:cubicBezTo>
                  <a:pt x="68" y="128"/>
                  <a:pt x="83" y="143"/>
                  <a:pt x="102" y="143"/>
                </a:cubicBezTo>
                <a:cubicBezTo>
                  <a:pt x="121" y="143"/>
                  <a:pt x="136" y="128"/>
                  <a:pt x="136" y="109"/>
                </a:cubicBezTo>
                <a:cubicBezTo>
                  <a:pt x="136" y="128"/>
                  <a:pt x="151" y="143"/>
                  <a:pt x="170" y="143"/>
                </a:cubicBezTo>
                <a:cubicBezTo>
                  <a:pt x="189" y="143"/>
                  <a:pt x="204" y="128"/>
                  <a:pt x="204" y="109"/>
                </a:cubicBezTo>
                <a:cubicBezTo>
                  <a:pt x="204" y="128"/>
                  <a:pt x="220" y="143"/>
                  <a:pt x="239" y="143"/>
                </a:cubicBezTo>
                <a:cubicBezTo>
                  <a:pt x="257" y="143"/>
                  <a:pt x="273" y="128"/>
                  <a:pt x="273" y="109"/>
                </a:cubicBezTo>
                <a:cubicBezTo>
                  <a:pt x="273" y="109"/>
                  <a:pt x="273" y="108"/>
                  <a:pt x="273" y="108"/>
                </a:cubicBezTo>
                <a:close/>
                <a:moveTo>
                  <a:pt x="189" y="198"/>
                </a:moveTo>
                <a:cubicBezTo>
                  <a:pt x="151" y="236"/>
                  <a:pt x="151" y="236"/>
                  <a:pt x="151" y="236"/>
                </a:cubicBezTo>
                <a:moveTo>
                  <a:pt x="174" y="240"/>
                </a:moveTo>
                <a:cubicBezTo>
                  <a:pt x="197" y="217"/>
                  <a:pt x="197" y="217"/>
                  <a:pt x="197" y="217"/>
                </a:cubicBezTo>
                <a:moveTo>
                  <a:pt x="33" y="0"/>
                </a:moveTo>
                <a:cubicBezTo>
                  <a:pt x="237" y="0"/>
                  <a:pt x="237" y="0"/>
                  <a:pt x="237" y="0"/>
                </a:cubicBezTo>
                <a:moveTo>
                  <a:pt x="95" y="278"/>
                </a:moveTo>
                <a:cubicBezTo>
                  <a:pt x="95" y="167"/>
                  <a:pt x="95" y="167"/>
                  <a:pt x="95" y="1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9"/>
          <p:cNvSpPr>
            <a:spLocks noChangeAspect="1" noEditPoints="1"/>
          </p:cNvSpPr>
          <p:nvPr/>
        </p:nvSpPr>
        <p:spPr bwMode="auto">
          <a:xfrm>
            <a:off x="4197003" y="3359555"/>
            <a:ext cx="966535" cy="788172"/>
          </a:xfrm>
          <a:custGeom>
            <a:avLst/>
            <a:gdLst>
              <a:gd name="T0" fmla="*/ 0 w 287"/>
              <a:gd name="T1" fmla="*/ 97 h 234"/>
              <a:gd name="T2" fmla="*/ 37 w 287"/>
              <a:gd name="T3" fmla="*/ 19 h 234"/>
              <a:gd name="T4" fmla="*/ 250 w 287"/>
              <a:gd name="T5" fmla="*/ 19 h 234"/>
              <a:gd name="T6" fmla="*/ 287 w 287"/>
              <a:gd name="T7" fmla="*/ 97 h 234"/>
              <a:gd name="T8" fmla="*/ 0 w 287"/>
              <a:gd name="T9" fmla="*/ 97 h 234"/>
              <a:gd name="T10" fmla="*/ 79 w 287"/>
              <a:gd name="T11" fmla="*/ 171 h 234"/>
              <a:gd name="T12" fmla="*/ 76 w 287"/>
              <a:gd name="T13" fmla="*/ 174 h 234"/>
              <a:gd name="T14" fmla="*/ 79 w 287"/>
              <a:gd name="T15" fmla="*/ 177 h 234"/>
              <a:gd name="T16" fmla="*/ 82 w 287"/>
              <a:gd name="T17" fmla="*/ 174 h 234"/>
              <a:gd name="T18" fmla="*/ 79 w 287"/>
              <a:gd name="T19" fmla="*/ 171 h 234"/>
              <a:gd name="T20" fmla="*/ 29 w 287"/>
              <a:gd name="T21" fmla="*/ 97 h 234"/>
              <a:gd name="T22" fmla="*/ 29 w 287"/>
              <a:gd name="T23" fmla="*/ 229 h 234"/>
              <a:gd name="T24" fmla="*/ 34 w 287"/>
              <a:gd name="T25" fmla="*/ 234 h 234"/>
              <a:gd name="T26" fmla="*/ 249 w 287"/>
              <a:gd name="T27" fmla="*/ 234 h 234"/>
              <a:gd name="T28" fmla="*/ 254 w 287"/>
              <a:gd name="T29" fmla="*/ 229 h 234"/>
              <a:gd name="T30" fmla="*/ 254 w 287"/>
              <a:gd name="T31" fmla="*/ 145 h 234"/>
              <a:gd name="T32" fmla="*/ 254 w 287"/>
              <a:gd name="T33" fmla="*/ 118 h 234"/>
              <a:gd name="T34" fmla="*/ 254 w 287"/>
              <a:gd name="T35" fmla="*/ 98 h 234"/>
              <a:gd name="T36" fmla="*/ 196 w 287"/>
              <a:gd name="T37" fmla="*/ 154 h 234"/>
              <a:gd name="T38" fmla="*/ 158 w 287"/>
              <a:gd name="T39" fmla="*/ 192 h 234"/>
              <a:gd name="T40" fmla="*/ 204 w 287"/>
              <a:gd name="T41" fmla="*/ 173 h 234"/>
              <a:gd name="T42" fmla="*/ 181 w 287"/>
              <a:gd name="T43" fmla="*/ 196 h 234"/>
              <a:gd name="T44" fmla="*/ 244 w 287"/>
              <a:gd name="T45" fmla="*/ 0 h 234"/>
              <a:gd name="T46" fmla="*/ 40 w 287"/>
              <a:gd name="T47" fmla="*/ 0 h 234"/>
              <a:gd name="T48" fmla="*/ 102 w 287"/>
              <a:gd name="T49" fmla="*/ 123 h 234"/>
              <a:gd name="T50" fmla="*/ 102 w 287"/>
              <a:gd name="T51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7" h="234">
                <a:moveTo>
                  <a:pt x="0" y="97"/>
                </a:moveTo>
                <a:cubicBezTo>
                  <a:pt x="0" y="97"/>
                  <a:pt x="37" y="19"/>
                  <a:pt x="37" y="19"/>
                </a:cubicBezTo>
                <a:cubicBezTo>
                  <a:pt x="250" y="19"/>
                  <a:pt x="250" y="19"/>
                  <a:pt x="250" y="19"/>
                </a:cubicBezTo>
                <a:cubicBezTo>
                  <a:pt x="287" y="97"/>
                  <a:pt x="287" y="97"/>
                  <a:pt x="287" y="97"/>
                </a:cubicBezTo>
                <a:cubicBezTo>
                  <a:pt x="287" y="97"/>
                  <a:pt x="0" y="97"/>
                  <a:pt x="0" y="97"/>
                </a:cubicBezTo>
                <a:close/>
                <a:moveTo>
                  <a:pt x="79" y="171"/>
                </a:moveTo>
                <a:cubicBezTo>
                  <a:pt x="77" y="171"/>
                  <a:pt x="76" y="172"/>
                  <a:pt x="76" y="174"/>
                </a:cubicBezTo>
                <a:cubicBezTo>
                  <a:pt x="76" y="176"/>
                  <a:pt x="77" y="177"/>
                  <a:pt x="79" y="177"/>
                </a:cubicBezTo>
                <a:cubicBezTo>
                  <a:pt x="81" y="177"/>
                  <a:pt x="82" y="176"/>
                  <a:pt x="82" y="174"/>
                </a:cubicBezTo>
                <a:cubicBezTo>
                  <a:pt x="82" y="172"/>
                  <a:pt x="81" y="171"/>
                  <a:pt x="79" y="171"/>
                </a:cubicBezTo>
                <a:close/>
                <a:moveTo>
                  <a:pt x="29" y="97"/>
                </a:moveTo>
                <a:cubicBezTo>
                  <a:pt x="29" y="229"/>
                  <a:pt x="29" y="229"/>
                  <a:pt x="29" y="229"/>
                </a:cubicBezTo>
                <a:cubicBezTo>
                  <a:pt x="29" y="232"/>
                  <a:pt x="32" y="234"/>
                  <a:pt x="34" y="234"/>
                </a:cubicBezTo>
                <a:cubicBezTo>
                  <a:pt x="249" y="234"/>
                  <a:pt x="249" y="234"/>
                  <a:pt x="249" y="234"/>
                </a:cubicBezTo>
                <a:cubicBezTo>
                  <a:pt x="251" y="234"/>
                  <a:pt x="254" y="232"/>
                  <a:pt x="254" y="229"/>
                </a:cubicBezTo>
                <a:cubicBezTo>
                  <a:pt x="254" y="145"/>
                  <a:pt x="254" y="145"/>
                  <a:pt x="254" y="145"/>
                </a:cubicBezTo>
                <a:moveTo>
                  <a:pt x="254" y="118"/>
                </a:moveTo>
                <a:cubicBezTo>
                  <a:pt x="254" y="98"/>
                  <a:pt x="254" y="98"/>
                  <a:pt x="254" y="98"/>
                </a:cubicBezTo>
                <a:moveTo>
                  <a:pt x="196" y="154"/>
                </a:moveTo>
                <a:cubicBezTo>
                  <a:pt x="158" y="192"/>
                  <a:pt x="158" y="192"/>
                  <a:pt x="158" y="192"/>
                </a:cubicBezTo>
                <a:moveTo>
                  <a:pt x="204" y="173"/>
                </a:moveTo>
                <a:cubicBezTo>
                  <a:pt x="181" y="196"/>
                  <a:pt x="181" y="196"/>
                  <a:pt x="181" y="196"/>
                </a:cubicBezTo>
                <a:moveTo>
                  <a:pt x="244" y="0"/>
                </a:moveTo>
                <a:cubicBezTo>
                  <a:pt x="40" y="0"/>
                  <a:pt x="40" y="0"/>
                  <a:pt x="40" y="0"/>
                </a:cubicBezTo>
                <a:moveTo>
                  <a:pt x="102" y="123"/>
                </a:moveTo>
                <a:cubicBezTo>
                  <a:pt x="102" y="234"/>
                  <a:pt x="102" y="234"/>
                  <a:pt x="102" y="23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60"/>
          <p:cNvSpPr>
            <a:spLocks noChangeAspect="1" noEditPoints="1"/>
          </p:cNvSpPr>
          <p:nvPr/>
        </p:nvSpPr>
        <p:spPr bwMode="auto">
          <a:xfrm>
            <a:off x="5912480" y="3359555"/>
            <a:ext cx="1152128" cy="788172"/>
          </a:xfrm>
          <a:custGeom>
            <a:avLst/>
            <a:gdLst>
              <a:gd name="T0" fmla="*/ 0 w 342"/>
              <a:gd name="T1" fmla="*/ 97 h 234"/>
              <a:gd name="T2" fmla="*/ 37 w 342"/>
              <a:gd name="T3" fmla="*/ 19 h 234"/>
              <a:gd name="T4" fmla="*/ 305 w 342"/>
              <a:gd name="T5" fmla="*/ 19 h 234"/>
              <a:gd name="T6" fmla="*/ 342 w 342"/>
              <a:gd name="T7" fmla="*/ 97 h 234"/>
              <a:gd name="T8" fmla="*/ 0 w 342"/>
              <a:gd name="T9" fmla="*/ 97 h 234"/>
              <a:gd name="T10" fmla="*/ 79 w 342"/>
              <a:gd name="T11" fmla="*/ 183 h 234"/>
              <a:gd name="T12" fmla="*/ 76 w 342"/>
              <a:gd name="T13" fmla="*/ 186 h 234"/>
              <a:gd name="T14" fmla="*/ 79 w 342"/>
              <a:gd name="T15" fmla="*/ 190 h 234"/>
              <a:gd name="T16" fmla="*/ 82 w 342"/>
              <a:gd name="T17" fmla="*/ 186 h 234"/>
              <a:gd name="T18" fmla="*/ 79 w 342"/>
              <a:gd name="T19" fmla="*/ 183 h 234"/>
              <a:gd name="T20" fmla="*/ 29 w 342"/>
              <a:gd name="T21" fmla="*/ 97 h 234"/>
              <a:gd name="T22" fmla="*/ 29 w 342"/>
              <a:gd name="T23" fmla="*/ 229 h 234"/>
              <a:gd name="T24" fmla="*/ 34 w 342"/>
              <a:gd name="T25" fmla="*/ 234 h 234"/>
              <a:gd name="T26" fmla="*/ 304 w 342"/>
              <a:gd name="T27" fmla="*/ 234 h 234"/>
              <a:gd name="T28" fmla="*/ 309 w 342"/>
              <a:gd name="T29" fmla="*/ 229 h 234"/>
              <a:gd name="T30" fmla="*/ 309 w 342"/>
              <a:gd name="T31" fmla="*/ 145 h 234"/>
              <a:gd name="T32" fmla="*/ 309 w 342"/>
              <a:gd name="T33" fmla="*/ 98 h 234"/>
              <a:gd name="T34" fmla="*/ 309 w 342"/>
              <a:gd name="T35" fmla="*/ 118 h 234"/>
              <a:gd name="T36" fmla="*/ 236 w 342"/>
              <a:gd name="T37" fmla="*/ 182 h 234"/>
              <a:gd name="T38" fmla="*/ 274 w 342"/>
              <a:gd name="T39" fmla="*/ 145 h 234"/>
              <a:gd name="T40" fmla="*/ 259 w 342"/>
              <a:gd name="T41" fmla="*/ 186 h 234"/>
              <a:gd name="T42" fmla="*/ 281 w 342"/>
              <a:gd name="T43" fmla="*/ 164 h 234"/>
              <a:gd name="T44" fmla="*/ 167 w 342"/>
              <a:gd name="T45" fmla="*/ 145 h 234"/>
              <a:gd name="T46" fmla="*/ 129 w 342"/>
              <a:gd name="T47" fmla="*/ 182 h 234"/>
              <a:gd name="T48" fmla="*/ 175 w 342"/>
              <a:gd name="T49" fmla="*/ 164 h 234"/>
              <a:gd name="T50" fmla="*/ 152 w 342"/>
              <a:gd name="T51" fmla="*/ 186 h 234"/>
              <a:gd name="T52" fmla="*/ 300 w 342"/>
              <a:gd name="T53" fmla="*/ 0 h 234"/>
              <a:gd name="T54" fmla="*/ 39 w 342"/>
              <a:gd name="T55" fmla="*/ 0 h 234"/>
              <a:gd name="T56" fmla="*/ 102 w 342"/>
              <a:gd name="T57" fmla="*/ 234 h 234"/>
              <a:gd name="T58" fmla="*/ 102 w 342"/>
              <a:gd name="T59" fmla="*/ 145 h 234"/>
              <a:gd name="T60" fmla="*/ 205 w 342"/>
              <a:gd name="T61" fmla="*/ 97 h 234"/>
              <a:gd name="T62" fmla="*/ 205 w 342"/>
              <a:gd name="T63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2" h="234">
                <a:moveTo>
                  <a:pt x="0" y="97"/>
                </a:moveTo>
                <a:cubicBezTo>
                  <a:pt x="37" y="19"/>
                  <a:pt x="37" y="19"/>
                  <a:pt x="37" y="19"/>
                </a:cubicBezTo>
                <a:cubicBezTo>
                  <a:pt x="305" y="19"/>
                  <a:pt x="305" y="19"/>
                  <a:pt x="305" y="19"/>
                </a:cubicBezTo>
                <a:cubicBezTo>
                  <a:pt x="342" y="97"/>
                  <a:pt x="342" y="97"/>
                  <a:pt x="342" y="97"/>
                </a:cubicBezTo>
                <a:lnTo>
                  <a:pt x="0" y="97"/>
                </a:lnTo>
                <a:close/>
                <a:moveTo>
                  <a:pt x="79" y="183"/>
                </a:moveTo>
                <a:cubicBezTo>
                  <a:pt x="77" y="183"/>
                  <a:pt x="76" y="185"/>
                  <a:pt x="76" y="186"/>
                </a:cubicBezTo>
                <a:cubicBezTo>
                  <a:pt x="76" y="188"/>
                  <a:pt x="77" y="190"/>
                  <a:pt x="79" y="190"/>
                </a:cubicBezTo>
                <a:cubicBezTo>
                  <a:pt x="81" y="190"/>
                  <a:pt x="82" y="188"/>
                  <a:pt x="82" y="186"/>
                </a:cubicBezTo>
                <a:cubicBezTo>
                  <a:pt x="82" y="185"/>
                  <a:pt x="81" y="183"/>
                  <a:pt x="79" y="183"/>
                </a:cubicBezTo>
                <a:close/>
                <a:moveTo>
                  <a:pt x="29" y="97"/>
                </a:moveTo>
                <a:cubicBezTo>
                  <a:pt x="29" y="229"/>
                  <a:pt x="29" y="229"/>
                  <a:pt x="29" y="229"/>
                </a:cubicBezTo>
                <a:cubicBezTo>
                  <a:pt x="29" y="232"/>
                  <a:pt x="31" y="234"/>
                  <a:pt x="34" y="234"/>
                </a:cubicBezTo>
                <a:cubicBezTo>
                  <a:pt x="304" y="234"/>
                  <a:pt x="304" y="234"/>
                  <a:pt x="304" y="234"/>
                </a:cubicBezTo>
                <a:cubicBezTo>
                  <a:pt x="307" y="234"/>
                  <a:pt x="309" y="232"/>
                  <a:pt x="309" y="229"/>
                </a:cubicBezTo>
                <a:cubicBezTo>
                  <a:pt x="309" y="145"/>
                  <a:pt x="309" y="145"/>
                  <a:pt x="309" y="145"/>
                </a:cubicBezTo>
                <a:moveTo>
                  <a:pt x="309" y="98"/>
                </a:moveTo>
                <a:cubicBezTo>
                  <a:pt x="309" y="118"/>
                  <a:pt x="309" y="118"/>
                  <a:pt x="309" y="118"/>
                </a:cubicBezTo>
                <a:moveTo>
                  <a:pt x="236" y="182"/>
                </a:moveTo>
                <a:cubicBezTo>
                  <a:pt x="274" y="145"/>
                  <a:pt x="274" y="145"/>
                  <a:pt x="274" y="145"/>
                </a:cubicBezTo>
                <a:moveTo>
                  <a:pt x="259" y="186"/>
                </a:moveTo>
                <a:cubicBezTo>
                  <a:pt x="281" y="164"/>
                  <a:pt x="281" y="164"/>
                  <a:pt x="281" y="164"/>
                </a:cubicBezTo>
                <a:moveTo>
                  <a:pt x="167" y="145"/>
                </a:moveTo>
                <a:cubicBezTo>
                  <a:pt x="129" y="182"/>
                  <a:pt x="129" y="182"/>
                  <a:pt x="129" y="182"/>
                </a:cubicBezTo>
                <a:moveTo>
                  <a:pt x="175" y="164"/>
                </a:moveTo>
                <a:cubicBezTo>
                  <a:pt x="152" y="186"/>
                  <a:pt x="152" y="186"/>
                  <a:pt x="152" y="186"/>
                </a:cubicBezTo>
                <a:moveTo>
                  <a:pt x="300" y="0"/>
                </a:moveTo>
                <a:cubicBezTo>
                  <a:pt x="39" y="0"/>
                  <a:pt x="39" y="0"/>
                  <a:pt x="39" y="0"/>
                </a:cubicBezTo>
                <a:moveTo>
                  <a:pt x="102" y="234"/>
                </a:moveTo>
                <a:cubicBezTo>
                  <a:pt x="102" y="145"/>
                  <a:pt x="102" y="145"/>
                  <a:pt x="102" y="145"/>
                </a:cubicBezTo>
                <a:moveTo>
                  <a:pt x="205" y="97"/>
                </a:moveTo>
                <a:cubicBezTo>
                  <a:pt x="205" y="234"/>
                  <a:pt x="205" y="234"/>
                  <a:pt x="205" y="23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ole tekstowe 20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9" name="Freeform 10"/>
          <p:cNvSpPr>
            <a:spLocks noChangeAspect="1" noEditPoints="1"/>
          </p:cNvSpPr>
          <p:nvPr/>
        </p:nvSpPr>
        <p:spPr bwMode="auto">
          <a:xfrm>
            <a:off x="6047477" y="4924198"/>
            <a:ext cx="882137" cy="818101"/>
          </a:xfrm>
          <a:custGeom>
            <a:avLst/>
            <a:gdLst>
              <a:gd name="T0" fmla="*/ 240 w 283"/>
              <a:gd name="T1" fmla="*/ 191 h 262"/>
              <a:gd name="T2" fmla="*/ 106 w 283"/>
              <a:gd name="T3" fmla="*/ 191 h 262"/>
              <a:gd name="T4" fmla="*/ 66 w 283"/>
              <a:gd name="T5" fmla="*/ 161 h 262"/>
              <a:gd name="T6" fmla="*/ 47 w 283"/>
              <a:gd name="T7" fmla="*/ 40 h 262"/>
              <a:gd name="T8" fmla="*/ 44 w 283"/>
              <a:gd name="T9" fmla="*/ 21 h 262"/>
              <a:gd name="T10" fmla="*/ 41 w 283"/>
              <a:gd name="T11" fmla="*/ 0 h 262"/>
              <a:gd name="T12" fmla="*/ 0 w 283"/>
              <a:gd name="T13" fmla="*/ 0 h 262"/>
              <a:gd name="T14" fmla="*/ 71 w 283"/>
              <a:gd name="T15" fmla="*/ 171 h 262"/>
              <a:gd name="T16" fmla="*/ 263 w 283"/>
              <a:gd name="T17" fmla="*/ 144 h 262"/>
              <a:gd name="T18" fmla="*/ 274 w 283"/>
              <a:gd name="T19" fmla="*/ 83 h 262"/>
              <a:gd name="T20" fmla="*/ 279 w 283"/>
              <a:gd name="T21" fmla="*/ 59 h 262"/>
              <a:gd name="T22" fmla="*/ 283 w 283"/>
              <a:gd name="T23" fmla="*/ 40 h 262"/>
              <a:gd name="T24" fmla="*/ 47 w 283"/>
              <a:gd name="T25" fmla="*/ 40 h 262"/>
              <a:gd name="T26" fmla="*/ 108 w 283"/>
              <a:gd name="T27" fmla="*/ 213 h 262"/>
              <a:gd name="T28" fmla="*/ 83 w 283"/>
              <a:gd name="T29" fmla="*/ 238 h 262"/>
              <a:gd name="T30" fmla="*/ 108 w 283"/>
              <a:gd name="T31" fmla="*/ 262 h 262"/>
              <a:gd name="T32" fmla="*/ 132 w 283"/>
              <a:gd name="T33" fmla="*/ 238 h 262"/>
              <a:gd name="T34" fmla="*/ 108 w 283"/>
              <a:gd name="T35" fmla="*/ 213 h 262"/>
              <a:gd name="T36" fmla="*/ 216 w 283"/>
              <a:gd name="T37" fmla="*/ 213 h 262"/>
              <a:gd name="T38" fmla="*/ 191 w 283"/>
              <a:gd name="T39" fmla="*/ 238 h 262"/>
              <a:gd name="T40" fmla="*/ 216 w 283"/>
              <a:gd name="T41" fmla="*/ 262 h 262"/>
              <a:gd name="T42" fmla="*/ 240 w 283"/>
              <a:gd name="T43" fmla="*/ 238 h 262"/>
              <a:gd name="T44" fmla="*/ 216 w 283"/>
              <a:gd name="T45" fmla="*/ 213 h 262"/>
              <a:gd name="T46" fmla="*/ 104 w 283"/>
              <a:gd name="T47" fmla="*/ 139 h 262"/>
              <a:gd name="T48" fmla="*/ 94 w 283"/>
              <a:gd name="T49" fmla="*/ 69 h 262"/>
              <a:gd name="T50" fmla="*/ 143 w 283"/>
              <a:gd name="T51" fmla="*/ 69 h 262"/>
              <a:gd name="T52" fmla="*/ 146 w 283"/>
              <a:gd name="T53" fmla="*/ 132 h 262"/>
              <a:gd name="T54" fmla="*/ 189 w 283"/>
              <a:gd name="T55" fmla="*/ 126 h 262"/>
              <a:gd name="T56" fmla="*/ 191 w 283"/>
              <a:gd name="T57" fmla="*/ 69 h 262"/>
              <a:gd name="T58" fmla="*/ 239 w 283"/>
              <a:gd name="T59" fmla="*/ 68 h 262"/>
              <a:gd name="T60" fmla="*/ 231 w 283"/>
              <a:gd name="T61" fmla="*/ 119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3" h="262">
                <a:moveTo>
                  <a:pt x="240" y="191"/>
                </a:moveTo>
                <a:cubicBezTo>
                  <a:pt x="106" y="191"/>
                  <a:pt x="106" y="191"/>
                  <a:pt x="106" y="191"/>
                </a:cubicBezTo>
                <a:cubicBezTo>
                  <a:pt x="88" y="191"/>
                  <a:pt x="69" y="179"/>
                  <a:pt x="66" y="161"/>
                </a:cubicBezTo>
                <a:cubicBezTo>
                  <a:pt x="47" y="40"/>
                  <a:pt x="47" y="40"/>
                  <a:pt x="47" y="40"/>
                </a:cubicBezTo>
                <a:moveTo>
                  <a:pt x="44" y="21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moveTo>
                  <a:pt x="71" y="171"/>
                </a:moveTo>
                <a:cubicBezTo>
                  <a:pt x="263" y="144"/>
                  <a:pt x="263" y="144"/>
                  <a:pt x="263" y="144"/>
                </a:cubicBezTo>
                <a:cubicBezTo>
                  <a:pt x="274" y="83"/>
                  <a:pt x="274" y="83"/>
                  <a:pt x="274" y="83"/>
                </a:cubicBezTo>
                <a:moveTo>
                  <a:pt x="279" y="59"/>
                </a:moveTo>
                <a:cubicBezTo>
                  <a:pt x="283" y="40"/>
                  <a:pt x="283" y="40"/>
                  <a:pt x="283" y="40"/>
                </a:cubicBezTo>
                <a:cubicBezTo>
                  <a:pt x="47" y="40"/>
                  <a:pt x="47" y="40"/>
                  <a:pt x="47" y="40"/>
                </a:cubicBezTo>
                <a:moveTo>
                  <a:pt x="108" y="213"/>
                </a:moveTo>
                <a:cubicBezTo>
                  <a:pt x="94" y="213"/>
                  <a:pt x="83" y="224"/>
                  <a:pt x="83" y="238"/>
                </a:cubicBezTo>
                <a:cubicBezTo>
                  <a:pt x="83" y="251"/>
                  <a:pt x="94" y="262"/>
                  <a:pt x="108" y="262"/>
                </a:cubicBezTo>
                <a:cubicBezTo>
                  <a:pt x="121" y="262"/>
                  <a:pt x="132" y="251"/>
                  <a:pt x="132" y="238"/>
                </a:cubicBezTo>
                <a:cubicBezTo>
                  <a:pt x="132" y="224"/>
                  <a:pt x="121" y="213"/>
                  <a:pt x="108" y="213"/>
                </a:cubicBezTo>
                <a:close/>
                <a:moveTo>
                  <a:pt x="216" y="213"/>
                </a:moveTo>
                <a:cubicBezTo>
                  <a:pt x="202" y="213"/>
                  <a:pt x="191" y="224"/>
                  <a:pt x="191" y="238"/>
                </a:cubicBezTo>
                <a:cubicBezTo>
                  <a:pt x="191" y="251"/>
                  <a:pt x="202" y="262"/>
                  <a:pt x="216" y="262"/>
                </a:cubicBezTo>
                <a:cubicBezTo>
                  <a:pt x="229" y="262"/>
                  <a:pt x="240" y="251"/>
                  <a:pt x="240" y="238"/>
                </a:cubicBezTo>
                <a:cubicBezTo>
                  <a:pt x="240" y="224"/>
                  <a:pt x="229" y="213"/>
                  <a:pt x="216" y="213"/>
                </a:cubicBezTo>
                <a:close/>
                <a:moveTo>
                  <a:pt x="104" y="139"/>
                </a:moveTo>
                <a:cubicBezTo>
                  <a:pt x="94" y="69"/>
                  <a:pt x="94" y="69"/>
                  <a:pt x="94" y="69"/>
                </a:cubicBezTo>
                <a:moveTo>
                  <a:pt x="143" y="69"/>
                </a:moveTo>
                <a:cubicBezTo>
                  <a:pt x="146" y="132"/>
                  <a:pt x="146" y="132"/>
                  <a:pt x="146" y="132"/>
                </a:cubicBezTo>
                <a:moveTo>
                  <a:pt x="189" y="126"/>
                </a:moveTo>
                <a:cubicBezTo>
                  <a:pt x="191" y="69"/>
                  <a:pt x="191" y="69"/>
                  <a:pt x="191" y="69"/>
                </a:cubicBezTo>
                <a:moveTo>
                  <a:pt x="239" y="68"/>
                </a:moveTo>
                <a:cubicBezTo>
                  <a:pt x="231" y="119"/>
                  <a:pt x="231" y="119"/>
                  <a:pt x="231" y="1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14"/>
          <p:cNvSpPr>
            <a:spLocks noChangeAspect="1" noEditPoints="1"/>
          </p:cNvSpPr>
          <p:nvPr/>
        </p:nvSpPr>
        <p:spPr bwMode="auto">
          <a:xfrm>
            <a:off x="2698842" y="4924198"/>
            <a:ext cx="538356" cy="818101"/>
          </a:xfrm>
          <a:custGeom>
            <a:avLst/>
            <a:gdLst>
              <a:gd name="T0" fmla="*/ 182 w 182"/>
              <a:gd name="T1" fmla="*/ 91 h 276"/>
              <a:gd name="T2" fmla="*/ 182 w 182"/>
              <a:gd name="T3" fmla="*/ 276 h 276"/>
              <a:gd name="T4" fmla="*/ 160 w 182"/>
              <a:gd name="T5" fmla="*/ 253 h 276"/>
              <a:gd name="T6" fmla="*/ 137 w 182"/>
              <a:gd name="T7" fmla="*/ 276 h 276"/>
              <a:gd name="T8" fmla="*/ 114 w 182"/>
              <a:gd name="T9" fmla="*/ 253 h 276"/>
              <a:gd name="T10" fmla="*/ 91 w 182"/>
              <a:gd name="T11" fmla="*/ 276 h 276"/>
              <a:gd name="T12" fmla="*/ 69 w 182"/>
              <a:gd name="T13" fmla="*/ 253 h 276"/>
              <a:gd name="T14" fmla="*/ 46 w 182"/>
              <a:gd name="T15" fmla="*/ 276 h 276"/>
              <a:gd name="T16" fmla="*/ 23 w 182"/>
              <a:gd name="T17" fmla="*/ 253 h 276"/>
              <a:gd name="T18" fmla="*/ 0 w 182"/>
              <a:gd name="T19" fmla="*/ 276 h 276"/>
              <a:gd name="T20" fmla="*/ 0 w 182"/>
              <a:gd name="T21" fmla="*/ 0 h 276"/>
              <a:gd name="T22" fmla="*/ 23 w 182"/>
              <a:gd name="T23" fmla="*/ 23 h 276"/>
              <a:gd name="T24" fmla="*/ 46 w 182"/>
              <a:gd name="T25" fmla="*/ 0 h 276"/>
              <a:gd name="T26" fmla="*/ 69 w 182"/>
              <a:gd name="T27" fmla="*/ 23 h 276"/>
              <a:gd name="T28" fmla="*/ 91 w 182"/>
              <a:gd name="T29" fmla="*/ 0 h 276"/>
              <a:gd name="T30" fmla="*/ 114 w 182"/>
              <a:gd name="T31" fmla="*/ 23 h 276"/>
              <a:gd name="T32" fmla="*/ 137 w 182"/>
              <a:gd name="T33" fmla="*/ 0 h 276"/>
              <a:gd name="T34" fmla="*/ 160 w 182"/>
              <a:gd name="T35" fmla="*/ 23 h 276"/>
              <a:gd name="T36" fmla="*/ 182 w 182"/>
              <a:gd name="T37" fmla="*/ 0 h 276"/>
              <a:gd name="T38" fmla="*/ 182 w 182"/>
              <a:gd name="T39" fmla="*/ 56 h 276"/>
              <a:gd name="T40" fmla="*/ 124 w 182"/>
              <a:gd name="T41" fmla="*/ 157 h 276"/>
              <a:gd name="T42" fmla="*/ 108 w 182"/>
              <a:gd name="T43" fmla="*/ 154 h 276"/>
              <a:gd name="T44" fmla="*/ 71 w 182"/>
              <a:gd name="T45" fmla="*/ 190 h 276"/>
              <a:gd name="T46" fmla="*/ 106 w 182"/>
              <a:gd name="T47" fmla="*/ 226 h 276"/>
              <a:gd name="T48" fmla="*/ 124 w 182"/>
              <a:gd name="T49" fmla="*/ 223 h 276"/>
              <a:gd name="T50" fmla="*/ 58 w 182"/>
              <a:gd name="T51" fmla="*/ 180 h 276"/>
              <a:gd name="T52" fmla="*/ 117 w 182"/>
              <a:gd name="T53" fmla="*/ 180 h 276"/>
              <a:gd name="T54" fmla="*/ 117 w 182"/>
              <a:gd name="T55" fmla="*/ 200 h 276"/>
              <a:gd name="T56" fmla="*/ 58 w 182"/>
              <a:gd name="T57" fmla="*/ 200 h 276"/>
              <a:gd name="T58" fmla="*/ 142 w 182"/>
              <a:gd name="T59" fmla="*/ 60 h 276"/>
              <a:gd name="T60" fmla="*/ 41 w 182"/>
              <a:gd name="T61" fmla="*/ 60 h 276"/>
              <a:gd name="T62" fmla="*/ 142 w 182"/>
              <a:gd name="T63" fmla="*/ 92 h 276"/>
              <a:gd name="T64" fmla="*/ 41 w 182"/>
              <a:gd name="T65" fmla="*/ 92 h 276"/>
              <a:gd name="T66" fmla="*/ 142 w 182"/>
              <a:gd name="T67" fmla="*/ 124 h 276"/>
              <a:gd name="T68" fmla="*/ 41 w 182"/>
              <a:gd name="T69" fmla="*/ 12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2" h="276">
                <a:moveTo>
                  <a:pt x="182" y="91"/>
                </a:moveTo>
                <a:cubicBezTo>
                  <a:pt x="182" y="276"/>
                  <a:pt x="182" y="276"/>
                  <a:pt x="182" y="276"/>
                </a:cubicBezTo>
                <a:cubicBezTo>
                  <a:pt x="160" y="253"/>
                  <a:pt x="160" y="253"/>
                  <a:pt x="160" y="253"/>
                </a:cubicBezTo>
                <a:cubicBezTo>
                  <a:pt x="137" y="276"/>
                  <a:pt x="137" y="276"/>
                  <a:pt x="137" y="276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91" y="276"/>
                  <a:pt x="91" y="276"/>
                  <a:pt x="91" y="276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23" y="253"/>
                  <a:pt x="23" y="253"/>
                  <a:pt x="23" y="253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46" y="0"/>
                  <a:pt x="46" y="0"/>
                  <a:pt x="46" y="0"/>
                </a:cubicBezTo>
                <a:cubicBezTo>
                  <a:pt x="69" y="23"/>
                  <a:pt x="69" y="23"/>
                  <a:pt x="69" y="23"/>
                </a:cubicBezTo>
                <a:cubicBezTo>
                  <a:pt x="91" y="0"/>
                  <a:pt x="91" y="0"/>
                  <a:pt x="91" y="0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37" y="0"/>
                  <a:pt x="137" y="0"/>
                  <a:pt x="137" y="0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82" y="0"/>
                  <a:pt x="182" y="0"/>
                  <a:pt x="182" y="0"/>
                </a:cubicBezTo>
                <a:cubicBezTo>
                  <a:pt x="182" y="56"/>
                  <a:pt x="182" y="56"/>
                  <a:pt x="182" y="56"/>
                </a:cubicBezTo>
                <a:moveTo>
                  <a:pt x="124" y="157"/>
                </a:moveTo>
                <a:cubicBezTo>
                  <a:pt x="122" y="156"/>
                  <a:pt x="116" y="154"/>
                  <a:pt x="108" y="154"/>
                </a:cubicBezTo>
                <a:cubicBezTo>
                  <a:pt x="86" y="154"/>
                  <a:pt x="71" y="168"/>
                  <a:pt x="71" y="190"/>
                </a:cubicBezTo>
                <a:cubicBezTo>
                  <a:pt x="71" y="213"/>
                  <a:pt x="86" y="226"/>
                  <a:pt x="106" y="226"/>
                </a:cubicBezTo>
                <a:cubicBezTo>
                  <a:pt x="114" y="226"/>
                  <a:pt x="121" y="224"/>
                  <a:pt x="124" y="223"/>
                </a:cubicBezTo>
                <a:moveTo>
                  <a:pt x="58" y="180"/>
                </a:moveTo>
                <a:cubicBezTo>
                  <a:pt x="117" y="180"/>
                  <a:pt x="117" y="180"/>
                  <a:pt x="117" y="180"/>
                </a:cubicBezTo>
                <a:moveTo>
                  <a:pt x="117" y="200"/>
                </a:moveTo>
                <a:cubicBezTo>
                  <a:pt x="58" y="200"/>
                  <a:pt x="58" y="200"/>
                  <a:pt x="58" y="200"/>
                </a:cubicBezTo>
                <a:moveTo>
                  <a:pt x="142" y="60"/>
                </a:moveTo>
                <a:cubicBezTo>
                  <a:pt x="41" y="60"/>
                  <a:pt x="41" y="60"/>
                  <a:pt x="41" y="60"/>
                </a:cubicBezTo>
                <a:moveTo>
                  <a:pt x="142" y="92"/>
                </a:moveTo>
                <a:cubicBezTo>
                  <a:pt x="41" y="92"/>
                  <a:pt x="41" y="92"/>
                  <a:pt x="41" y="92"/>
                </a:cubicBezTo>
                <a:moveTo>
                  <a:pt x="142" y="124"/>
                </a:moveTo>
                <a:cubicBezTo>
                  <a:pt x="41" y="124"/>
                  <a:pt x="41" y="124"/>
                  <a:pt x="41" y="1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15"/>
          <p:cNvSpPr>
            <a:spLocks noChangeAspect="1" noEditPoints="1"/>
          </p:cNvSpPr>
          <p:nvPr/>
        </p:nvSpPr>
        <p:spPr bwMode="auto">
          <a:xfrm>
            <a:off x="4411091" y="4924198"/>
            <a:ext cx="538356" cy="818101"/>
          </a:xfrm>
          <a:custGeom>
            <a:avLst/>
            <a:gdLst>
              <a:gd name="T0" fmla="*/ 105 w 182"/>
              <a:gd name="T1" fmla="*/ 165 h 276"/>
              <a:gd name="T2" fmla="*/ 76 w 182"/>
              <a:gd name="T3" fmla="*/ 176 h 276"/>
              <a:gd name="T4" fmla="*/ 110 w 182"/>
              <a:gd name="T5" fmla="*/ 205 h 276"/>
              <a:gd name="T6" fmla="*/ 71 w 182"/>
              <a:gd name="T7" fmla="*/ 212 h 276"/>
              <a:gd name="T8" fmla="*/ 90 w 182"/>
              <a:gd name="T9" fmla="*/ 149 h 276"/>
              <a:gd name="T10" fmla="*/ 90 w 182"/>
              <a:gd name="T11" fmla="*/ 160 h 276"/>
              <a:gd name="T12" fmla="*/ 90 w 182"/>
              <a:gd name="T13" fmla="*/ 220 h 276"/>
              <a:gd name="T14" fmla="*/ 90 w 182"/>
              <a:gd name="T15" fmla="*/ 231 h 276"/>
              <a:gd name="T16" fmla="*/ 182 w 182"/>
              <a:gd name="T17" fmla="*/ 59 h 276"/>
              <a:gd name="T18" fmla="*/ 182 w 182"/>
              <a:gd name="T19" fmla="*/ 0 h 276"/>
              <a:gd name="T20" fmla="*/ 159 w 182"/>
              <a:gd name="T21" fmla="*/ 23 h 276"/>
              <a:gd name="T22" fmla="*/ 136 w 182"/>
              <a:gd name="T23" fmla="*/ 0 h 276"/>
              <a:gd name="T24" fmla="*/ 113 w 182"/>
              <a:gd name="T25" fmla="*/ 23 h 276"/>
              <a:gd name="T26" fmla="*/ 91 w 182"/>
              <a:gd name="T27" fmla="*/ 0 h 276"/>
              <a:gd name="T28" fmla="*/ 68 w 182"/>
              <a:gd name="T29" fmla="*/ 23 h 276"/>
              <a:gd name="T30" fmla="*/ 45 w 182"/>
              <a:gd name="T31" fmla="*/ 0 h 276"/>
              <a:gd name="T32" fmla="*/ 22 w 182"/>
              <a:gd name="T33" fmla="*/ 23 h 276"/>
              <a:gd name="T34" fmla="*/ 0 w 182"/>
              <a:gd name="T35" fmla="*/ 0 h 276"/>
              <a:gd name="T36" fmla="*/ 0 w 182"/>
              <a:gd name="T37" fmla="*/ 276 h 276"/>
              <a:gd name="T38" fmla="*/ 22 w 182"/>
              <a:gd name="T39" fmla="*/ 253 h 276"/>
              <a:gd name="T40" fmla="*/ 45 w 182"/>
              <a:gd name="T41" fmla="*/ 276 h 276"/>
              <a:gd name="T42" fmla="*/ 68 w 182"/>
              <a:gd name="T43" fmla="*/ 253 h 276"/>
              <a:gd name="T44" fmla="*/ 91 w 182"/>
              <a:gd name="T45" fmla="*/ 276 h 276"/>
              <a:gd name="T46" fmla="*/ 113 w 182"/>
              <a:gd name="T47" fmla="*/ 253 h 276"/>
              <a:gd name="T48" fmla="*/ 136 w 182"/>
              <a:gd name="T49" fmla="*/ 276 h 276"/>
              <a:gd name="T50" fmla="*/ 159 w 182"/>
              <a:gd name="T51" fmla="*/ 253 h 276"/>
              <a:gd name="T52" fmla="*/ 182 w 182"/>
              <a:gd name="T53" fmla="*/ 276 h 276"/>
              <a:gd name="T54" fmla="*/ 182 w 182"/>
              <a:gd name="T55" fmla="*/ 91 h 276"/>
              <a:gd name="T56" fmla="*/ 141 w 182"/>
              <a:gd name="T57" fmla="*/ 60 h 276"/>
              <a:gd name="T58" fmla="*/ 40 w 182"/>
              <a:gd name="T59" fmla="*/ 60 h 276"/>
              <a:gd name="T60" fmla="*/ 141 w 182"/>
              <a:gd name="T61" fmla="*/ 92 h 276"/>
              <a:gd name="T62" fmla="*/ 40 w 182"/>
              <a:gd name="T63" fmla="*/ 92 h 276"/>
              <a:gd name="T64" fmla="*/ 141 w 182"/>
              <a:gd name="T65" fmla="*/ 124 h 276"/>
              <a:gd name="T66" fmla="*/ 40 w 182"/>
              <a:gd name="T67" fmla="*/ 12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2" h="276">
                <a:moveTo>
                  <a:pt x="105" y="165"/>
                </a:moveTo>
                <a:cubicBezTo>
                  <a:pt x="102" y="159"/>
                  <a:pt x="75" y="155"/>
                  <a:pt x="76" y="176"/>
                </a:cubicBezTo>
                <a:cubicBezTo>
                  <a:pt x="77" y="193"/>
                  <a:pt x="111" y="184"/>
                  <a:pt x="110" y="205"/>
                </a:cubicBezTo>
                <a:cubicBezTo>
                  <a:pt x="109" y="223"/>
                  <a:pt x="78" y="223"/>
                  <a:pt x="71" y="212"/>
                </a:cubicBezTo>
                <a:moveTo>
                  <a:pt x="90" y="149"/>
                </a:moveTo>
                <a:cubicBezTo>
                  <a:pt x="90" y="160"/>
                  <a:pt x="90" y="160"/>
                  <a:pt x="90" y="160"/>
                </a:cubicBezTo>
                <a:moveTo>
                  <a:pt x="90" y="220"/>
                </a:moveTo>
                <a:cubicBezTo>
                  <a:pt x="90" y="231"/>
                  <a:pt x="90" y="231"/>
                  <a:pt x="90" y="231"/>
                </a:cubicBezTo>
                <a:moveTo>
                  <a:pt x="182" y="59"/>
                </a:moveTo>
                <a:cubicBezTo>
                  <a:pt x="182" y="0"/>
                  <a:pt x="182" y="0"/>
                  <a:pt x="182" y="0"/>
                </a:cubicBezTo>
                <a:cubicBezTo>
                  <a:pt x="159" y="23"/>
                  <a:pt x="159" y="23"/>
                  <a:pt x="159" y="23"/>
                </a:cubicBezTo>
                <a:cubicBezTo>
                  <a:pt x="136" y="0"/>
                  <a:pt x="136" y="0"/>
                  <a:pt x="136" y="0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1" y="0"/>
                  <a:pt x="91" y="0"/>
                  <a:pt x="91" y="0"/>
                </a:cubicBezTo>
                <a:cubicBezTo>
                  <a:pt x="68" y="23"/>
                  <a:pt x="68" y="23"/>
                  <a:pt x="68" y="23"/>
                </a:cubicBezTo>
                <a:cubicBezTo>
                  <a:pt x="45" y="0"/>
                  <a:pt x="45" y="0"/>
                  <a:pt x="45" y="0"/>
                </a:cubicBezTo>
                <a:cubicBezTo>
                  <a:pt x="22" y="23"/>
                  <a:pt x="22" y="23"/>
                  <a:pt x="22" y="23"/>
                </a:cubicBezTo>
                <a:cubicBezTo>
                  <a:pt x="0" y="0"/>
                  <a:pt x="0" y="0"/>
                  <a:pt x="0" y="0"/>
                </a:cubicBezTo>
                <a:cubicBezTo>
                  <a:pt x="0" y="276"/>
                  <a:pt x="0" y="276"/>
                  <a:pt x="0" y="276"/>
                </a:cubicBezTo>
                <a:cubicBezTo>
                  <a:pt x="22" y="253"/>
                  <a:pt x="22" y="253"/>
                  <a:pt x="22" y="253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68" y="253"/>
                  <a:pt x="68" y="253"/>
                  <a:pt x="68" y="253"/>
                </a:cubicBezTo>
                <a:cubicBezTo>
                  <a:pt x="91" y="276"/>
                  <a:pt x="91" y="276"/>
                  <a:pt x="91" y="276"/>
                </a:cubicBezTo>
                <a:cubicBezTo>
                  <a:pt x="113" y="253"/>
                  <a:pt x="113" y="253"/>
                  <a:pt x="113" y="253"/>
                </a:cubicBezTo>
                <a:cubicBezTo>
                  <a:pt x="136" y="276"/>
                  <a:pt x="136" y="276"/>
                  <a:pt x="136" y="276"/>
                </a:cubicBezTo>
                <a:cubicBezTo>
                  <a:pt x="159" y="253"/>
                  <a:pt x="159" y="253"/>
                  <a:pt x="159" y="253"/>
                </a:cubicBezTo>
                <a:cubicBezTo>
                  <a:pt x="182" y="276"/>
                  <a:pt x="182" y="276"/>
                  <a:pt x="182" y="276"/>
                </a:cubicBezTo>
                <a:cubicBezTo>
                  <a:pt x="182" y="91"/>
                  <a:pt x="182" y="91"/>
                  <a:pt x="182" y="91"/>
                </a:cubicBezTo>
                <a:moveTo>
                  <a:pt x="141" y="60"/>
                </a:moveTo>
                <a:cubicBezTo>
                  <a:pt x="40" y="60"/>
                  <a:pt x="40" y="60"/>
                  <a:pt x="40" y="60"/>
                </a:cubicBezTo>
                <a:moveTo>
                  <a:pt x="141" y="92"/>
                </a:moveTo>
                <a:cubicBezTo>
                  <a:pt x="40" y="92"/>
                  <a:pt x="40" y="92"/>
                  <a:pt x="40" y="92"/>
                </a:cubicBezTo>
                <a:moveTo>
                  <a:pt x="141" y="124"/>
                </a:moveTo>
                <a:cubicBezTo>
                  <a:pt x="40" y="124"/>
                  <a:pt x="40" y="124"/>
                  <a:pt x="40" y="1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Freeform 14"/>
          <p:cNvSpPr>
            <a:spLocks noChangeAspect="1" noEditPoints="1"/>
          </p:cNvSpPr>
          <p:nvPr/>
        </p:nvSpPr>
        <p:spPr bwMode="auto">
          <a:xfrm>
            <a:off x="8813058" y="2398870"/>
            <a:ext cx="538356" cy="818101"/>
          </a:xfrm>
          <a:custGeom>
            <a:avLst/>
            <a:gdLst>
              <a:gd name="T0" fmla="*/ 182 w 182"/>
              <a:gd name="T1" fmla="*/ 91 h 276"/>
              <a:gd name="T2" fmla="*/ 182 w 182"/>
              <a:gd name="T3" fmla="*/ 276 h 276"/>
              <a:gd name="T4" fmla="*/ 160 w 182"/>
              <a:gd name="T5" fmla="*/ 253 h 276"/>
              <a:gd name="T6" fmla="*/ 137 w 182"/>
              <a:gd name="T7" fmla="*/ 276 h 276"/>
              <a:gd name="T8" fmla="*/ 114 w 182"/>
              <a:gd name="T9" fmla="*/ 253 h 276"/>
              <a:gd name="T10" fmla="*/ 91 w 182"/>
              <a:gd name="T11" fmla="*/ 276 h 276"/>
              <a:gd name="T12" fmla="*/ 69 w 182"/>
              <a:gd name="T13" fmla="*/ 253 h 276"/>
              <a:gd name="T14" fmla="*/ 46 w 182"/>
              <a:gd name="T15" fmla="*/ 276 h 276"/>
              <a:gd name="T16" fmla="*/ 23 w 182"/>
              <a:gd name="T17" fmla="*/ 253 h 276"/>
              <a:gd name="T18" fmla="*/ 0 w 182"/>
              <a:gd name="T19" fmla="*/ 276 h 276"/>
              <a:gd name="T20" fmla="*/ 0 w 182"/>
              <a:gd name="T21" fmla="*/ 0 h 276"/>
              <a:gd name="T22" fmla="*/ 23 w 182"/>
              <a:gd name="T23" fmla="*/ 23 h 276"/>
              <a:gd name="T24" fmla="*/ 46 w 182"/>
              <a:gd name="T25" fmla="*/ 0 h 276"/>
              <a:gd name="T26" fmla="*/ 69 w 182"/>
              <a:gd name="T27" fmla="*/ 23 h 276"/>
              <a:gd name="T28" fmla="*/ 91 w 182"/>
              <a:gd name="T29" fmla="*/ 0 h 276"/>
              <a:gd name="T30" fmla="*/ 114 w 182"/>
              <a:gd name="T31" fmla="*/ 23 h 276"/>
              <a:gd name="T32" fmla="*/ 137 w 182"/>
              <a:gd name="T33" fmla="*/ 0 h 276"/>
              <a:gd name="T34" fmla="*/ 160 w 182"/>
              <a:gd name="T35" fmla="*/ 23 h 276"/>
              <a:gd name="T36" fmla="*/ 182 w 182"/>
              <a:gd name="T37" fmla="*/ 0 h 276"/>
              <a:gd name="T38" fmla="*/ 182 w 182"/>
              <a:gd name="T39" fmla="*/ 56 h 276"/>
              <a:gd name="T40" fmla="*/ 124 w 182"/>
              <a:gd name="T41" fmla="*/ 157 h 276"/>
              <a:gd name="T42" fmla="*/ 108 w 182"/>
              <a:gd name="T43" fmla="*/ 154 h 276"/>
              <a:gd name="T44" fmla="*/ 71 w 182"/>
              <a:gd name="T45" fmla="*/ 190 h 276"/>
              <a:gd name="T46" fmla="*/ 106 w 182"/>
              <a:gd name="T47" fmla="*/ 226 h 276"/>
              <a:gd name="T48" fmla="*/ 124 w 182"/>
              <a:gd name="T49" fmla="*/ 223 h 276"/>
              <a:gd name="T50" fmla="*/ 58 w 182"/>
              <a:gd name="T51" fmla="*/ 180 h 276"/>
              <a:gd name="T52" fmla="*/ 117 w 182"/>
              <a:gd name="T53" fmla="*/ 180 h 276"/>
              <a:gd name="T54" fmla="*/ 117 w 182"/>
              <a:gd name="T55" fmla="*/ 200 h 276"/>
              <a:gd name="T56" fmla="*/ 58 w 182"/>
              <a:gd name="T57" fmla="*/ 200 h 276"/>
              <a:gd name="T58" fmla="*/ 142 w 182"/>
              <a:gd name="T59" fmla="*/ 60 h 276"/>
              <a:gd name="T60" fmla="*/ 41 w 182"/>
              <a:gd name="T61" fmla="*/ 60 h 276"/>
              <a:gd name="T62" fmla="*/ 142 w 182"/>
              <a:gd name="T63" fmla="*/ 92 h 276"/>
              <a:gd name="T64" fmla="*/ 41 w 182"/>
              <a:gd name="T65" fmla="*/ 92 h 276"/>
              <a:gd name="T66" fmla="*/ 142 w 182"/>
              <a:gd name="T67" fmla="*/ 124 h 276"/>
              <a:gd name="T68" fmla="*/ 41 w 182"/>
              <a:gd name="T69" fmla="*/ 12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2" h="276">
                <a:moveTo>
                  <a:pt x="182" y="91"/>
                </a:moveTo>
                <a:cubicBezTo>
                  <a:pt x="182" y="276"/>
                  <a:pt x="182" y="276"/>
                  <a:pt x="182" y="276"/>
                </a:cubicBezTo>
                <a:cubicBezTo>
                  <a:pt x="160" y="253"/>
                  <a:pt x="160" y="253"/>
                  <a:pt x="160" y="253"/>
                </a:cubicBezTo>
                <a:cubicBezTo>
                  <a:pt x="137" y="276"/>
                  <a:pt x="137" y="276"/>
                  <a:pt x="137" y="276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91" y="276"/>
                  <a:pt x="91" y="276"/>
                  <a:pt x="91" y="276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23" y="253"/>
                  <a:pt x="23" y="253"/>
                  <a:pt x="23" y="253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46" y="0"/>
                  <a:pt x="46" y="0"/>
                  <a:pt x="46" y="0"/>
                </a:cubicBezTo>
                <a:cubicBezTo>
                  <a:pt x="69" y="23"/>
                  <a:pt x="69" y="23"/>
                  <a:pt x="69" y="23"/>
                </a:cubicBezTo>
                <a:cubicBezTo>
                  <a:pt x="91" y="0"/>
                  <a:pt x="91" y="0"/>
                  <a:pt x="91" y="0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37" y="0"/>
                  <a:pt x="137" y="0"/>
                  <a:pt x="137" y="0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82" y="0"/>
                  <a:pt x="182" y="0"/>
                  <a:pt x="182" y="0"/>
                </a:cubicBezTo>
                <a:cubicBezTo>
                  <a:pt x="182" y="56"/>
                  <a:pt x="182" y="56"/>
                  <a:pt x="182" y="56"/>
                </a:cubicBezTo>
                <a:moveTo>
                  <a:pt x="124" y="157"/>
                </a:moveTo>
                <a:cubicBezTo>
                  <a:pt x="122" y="156"/>
                  <a:pt x="116" y="154"/>
                  <a:pt x="108" y="154"/>
                </a:cubicBezTo>
                <a:cubicBezTo>
                  <a:pt x="86" y="154"/>
                  <a:pt x="71" y="168"/>
                  <a:pt x="71" y="190"/>
                </a:cubicBezTo>
                <a:cubicBezTo>
                  <a:pt x="71" y="213"/>
                  <a:pt x="86" y="226"/>
                  <a:pt x="106" y="226"/>
                </a:cubicBezTo>
                <a:cubicBezTo>
                  <a:pt x="114" y="226"/>
                  <a:pt x="121" y="224"/>
                  <a:pt x="124" y="223"/>
                </a:cubicBezTo>
                <a:moveTo>
                  <a:pt x="58" y="180"/>
                </a:moveTo>
                <a:cubicBezTo>
                  <a:pt x="117" y="180"/>
                  <a:pt x="117" y="180"/>
                  <a:pt x="117" y="180"/>
                </a:cubicBezTo>
                <a:moveTo>
                  <a:pt x="117" y="200"/>
                </a:moveTo>
                <a:cubicBezTo>
                  <a:pt x="58" y="200"/>
                  <a:pt x="58" y="200"/>
                  <a:pt x="58" y="200"/>
                </a:cubicBezTo>
                <a:moveTo>
                  <a:pt x="142" y="60"/>
                </a:moveTo>
                <a:cubicBezTo>
                  <a:pt x="41" y="60"/>
                  <a:pt x="41" y="60"/>
                  <a:pt x="41" y="60"/>
                </a:cubicBezTo>
                <a:moveTo>
                  <a:pt x="142" y="92"/>
                </a:moveTo>
                <a:cubicBezTo>
                  <a:pt x="41" y="92"/>
                  <a:pt x="41" y="92"/>
                  <a:pt x="41" y="92"/>
                </a:cubicBezTo>
                <a:moveTo>
                  <a:pt x="142" y="124"/>
                </a:moveTo>
                <a:cubicBezTo>
                  <a:pt x="41" y="124"/>
                  <a:pt x="41" y="124"/>
                  <a:pt x="41" y="12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6" name="Freeform 58"/>
          <p:cNvSpPr>
            <a:spLocks noChangeAspect="1" noEditPoints="1"/>
          </p:cNvSpPr>
          <p:nvPr/>
        </p:nvSpPr>
        <p:spPr bwMode="auto">
          <a:xfrm>
            <a:off x="8716513" y="4177393"/>
            <a:ext cx="731446" cy="746804"/>
          </a:xfrm>
          <a:custGeom>
            <a:avLst/>
            <a:gdLst>
              <a:gd name="T0" fmla="*/ 76 w 273"/>
              <a:gd name="T1" fmla="*/ 218 h 278"/>
              <a:gd name="T2" fmla="*/ 72 w 273"/>
              <a:gd name="T3" fmla="*/ 221 h 278"/>
              <a:gd name="T4" fmla="*/ 69 w 273"/>
              <a:gd name="T5" fmla="*/ 218 h 278"/>
              <a:gd name="T6" fmla="*/ 72 w 273"/>
              <a:gd name="T7" fmla="*/ 215 h 278"/>
              <a:gd name="T8" fmla="*/ 76 w 273"/>
              <a:gd name="T9" fmla="*/ 218 h 278"/>
              <a:gd name="T10" fmla="*/ 23 w 273"/>
              <a:gd name="T11" fmla="*/ 141 h 278"/>
              <a:gd name="T12" fmla="*/ 23 w 273"/>
              <a:gd name="T13" fmla="*/ 273 h 278"/>
              <a:gd name="T14" fmla="*/ 28 w 273"/>
              <a:gd name="T15" fmla="*/ 278 h 278"/>
              <a:gd name="T16" fmla="*/ 242 w 273"/>
              <a:gd name="T17" fmla="*/ 278 h 278"/>
              <a:gd name="T18" fmla="*/ 247 w 273"/>
              <a:gd name="T19" fmla="*/ 273 h 278"/>
              <a:gd name="T20" fmla="*/ 247 w 273"/>
              <a:gd name="T21" fmla="*/ 189 h 278"/>
              <a:gd name="T22" fmla="*/ 247 w 273"/>
              <a:gd name="T23" fmla="*/ 142 h 278"/>
              <a:gd name="T24" fmla="*/ 247 w 273"/>
              <a:gd name="T25" fmla="*/ 162 h 278"/>
              <a:gd name="T26" fmla="*/ 273 w 273"/>
              <a:gd name="T27" fmla="*/ 108 h 278"/>
              <a:gd name="T28" fmla="*/ 242 w 273"/>
              <a:gd name="T29" fmla="*/ 19 h 278"/>
              <a:gd name="T30" fmla="*/ 30 w 273"/>
              <a:gd name="T31" fmla="*/ 19 h 278"/>
              <a:gd name="T32" fmla="*/ 0 w 273"/>
              <a:gd name="T33" fmla="*/ 108 h 278"/>
              <a:gd name="T34" fmla="*/ 0 w 273"/>
              <a:gd name="T35" fmla="*/ 109 h 278"/>
              <a:gd name="T36" fmla="*/ 34 w 273"/>
              <a:gd name="T37" fmla="*/ 143 h 278"/>
              <a:gd name="T38" fmla="*/ 68 w 273"/>
              <a:gd name="T39" fmla="*/ 109 h 278"/>
              <a:gd name="T40" fmla="*/ 102 w 273"/>
              <a:gd name="T41" fmla="*/ 143 h 278"/>
              <a:gd name="T42" fmla="*/ 136 w 273"/>
              <a:gd name="T43" fmla="*/ 109 h 278"/>
              <a:gd name="T44" fmla="*/ 170 w 273"/>
              <a:gd name="T45" fmla="*/ 143 h 278"/>
              <a:gd name="T46" fmla="*/ 204 w 273"/>
              <a:gd name="T47" fmla="*/ 109 h 278"/>
              <a:gd name="T48" fmla="*/ 239 w 273"/>
              <a:gd name="T49" fmla="*/ 143 h 278"/>
              <a:gd name="T50" fmla="*/ 273 w 273"/>
              <a:gd name="T51" fmla="*/ 109 h 278"/>
              <a:gd name="T52" fmla="*/ 273 w 273"/>
              <a:gd name="T53" fmla="*/ 108 h 278"/>
              <a:gd name="T54" fmla="*/ 189 w 273"/>
              <a:gd name="T55" fmla="*/ 198 h 278"/>
              <a:gd name="T56" fmla="*/ 151 w 273"/>
              <a:gd name="T57" fmla="*/ 236 h 278"/>
              <a:gd name="T58" fmla="*/ 174 w 273"/>
              <a:gd name="T59" fmla="*/ 240 h 278"/>
              <a:gd name="T60" fmla="*/ 197 w 273"/>
              <a:gd name="T61" fmla="*/ 217 h 278"/>
              <a:gd name="T62" fmla="*/ 33 w 273"/>
              <a:gd name="T63" fmla="*/ 0 h 278"/>
              <a:gd name="T64" fmla="*/ 237 w 273"/>
              <a:gd name="T65" fmla="*/ 0 h 278"/>
              <a:gd name="T66" fmla="*/ 95 w 273"/>
              <a:gd name="T67" fmla="*/ 278 h 278"/>
              <a:gd name="T68" fmla="*/ 95 w 273"/>
              <a:gd name="T69" fmla="*/ 16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3" h="278">
                <a:moveTo>
                  <a:pt x="76" y="218"/>
                </a:moveTo>
                <a:cubicBezTo>
                  <a:pt x="76" y="220"/>
                  <a:pt x="74" y="221"/>
                  <a:pt x="72" y="221"/>
                </a:cubicBezTo>
                <a:cubicBezTo>
                  <a:pt x="71" y="221"/>
                  <a:pt x="69" y="220"/>
                  <a:pt x="69" y="218"/>
                </a:cubicBezTo>
                <a:cubicBezTo>
                  <a:pt x="69" y="216"/>
                  <a:pt x="71" y="215"/>
                  <a:pt x="72" y="215"/>
                </a:cubicBezTo>
                <a:cubicBezTo>
                  <a:pt x="74" y="215"/>
                  <a:pt x="76" y="216"/>
                  <a:pt x="76" y="218"/>
                </a:cubicBezTo>
                <a:close/>
                <a:moveTo>
                  <a:pt x="23" y="141"/>
                </a:moveTo>
                <a:cubicBezTo>
                  <a:pt x="23" y="273"/>
                  <a:pt x="23" y="273"/>
                  <a:pt x="23" y="273"/>
                </a:cubicBezTo>
                <a:cubicBezTo>
                  <a:pt x="23" y="276"/>
                  <a:pt x="25" y="278"/>
                  <a:pt x="28" y="278"/>
                </a:cubicBezTo>
                <a:cubicBezTo>
                  <a:pt x="242" y="278"/>
                  <a:pt x="242" y="278"/>
                  <a:pt x="242" y="278"/>
                </a:cubicBezTo>
                <a:cubicBezTo>
                  <a:pt x="245" y="278"/>
                  <a:pt x="247" y="276"/>
                  <a:pt x="247" y="273"/>
                </a:cubicBezTo>
                <a:cubicBezTo>
                  <a:pt x="247" y="189"/>
                  <a:pt x="247" y="189"/>
                  <a:pt x="247" y="189"/>
                </a:cubicBezTo>
                <a:moveTo>
                  <a:pt x="247" y="142"/>
                </a:moveTo>
                <a:cubicBezTo>
                  <a:pt x="247" y="162"/>
                  <a:pt x="247" y="162"/>
                  <a:pt x="247" y="162"/>
                </a:cubicBezTo>
                <a:moveTo>
                  <a:pt x="273" y="108"/>
                </a:moveTo>
                <a:cubicBezTo>
                  <a:pt x="242" y="19"/>
                  <a:pt x="242" y="19"/>
                  <a:pt x="242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8"/>
                  <a:pt x="0" y="109"/>
                  <a:pt x="0" y="109"/>
                </a:cubicBezTo>
                <a:cubicBezTo>
                  <a:pt x="0" y="128"/>
                  <a:pt x="15" y="143"/>
                  <a:pt x="34" y="143"/>
                </a:cubicBezTo>
                <a:cubicBezTo>
                  <a:pt x="53" y="143"/>
                  <a:pt x="68" y="128"/>
                  <a:pt x="68" y="109"/>
                </a:cubicBezTo>
                <a:cubicBezTo>
                  <a:pt x="68" y="128"/>
                  <a:pt x="83" y="143"/>
                  <a:pt x="102" y="143"/>
                </a:cubicBezTo>
                <a:cubicBezTo>
                  <a:pt x="121" y="143"/>
                  <a:pt x="136" y="128"/>
                  <a:pt x="136" y="109"/>
                </a:cubicBezTo>
                <a:cubicBezTo>
                  <a:pt x="136" y="128"/>
                  <a:pt x="151" y="143"/>
                  <a:pt x="170" y="143"/>
                </a:cubicBezTo>
                <a:cubicBezTo>
                  <a:pt x="189" y="143"/>
                  <a:pt x="204" y="128"/>
                  <a:pt x="204" y="109"/>
                </a:cubicBezTo>
                <a:cubicBezTo>
                  <a:pt x="204" y="128"/>
                  <a:pt x="220" y="143"/>
                  <a:pt x="239" y="143"/>
                </a:cubicBezTo>
                <a:cubicBezTo>
                  <a:pt x="257" y="143"/>
                  <a:pt x="273" y="128"/>
                  <a:pt x="273" y="109"/>
                </a:cubicBezTo>
                <a:cubicBezTo>
                  <a:pt x="273" y="109"/>
                  <a:pt x="273" y="108"/>
                  <a:pt x="273" y="108"/>
                </a:cubicBezTo>
                <a:close/>
                <a:moveTo>
                  <a:pt x="189" y="198"/>
                </a:moveTo>
                <a:cubicBezTo>
                  <a:pt x="151" y="236"/>
                  <a:pt x="151" y="236"/>
                  <a:pt x="151" y="236"/>
                </a:cubicBezTo>
                <a:moveTo>
                  <a:pt x="174" y="240"/>
                </a:moveTo>
                <a:cubicBezTo>
                  <a:pt x="197" y="217"/>
                  <a:pt x="197" y="217"/>
                  <a:pt x="197" y="217"/>
                </a:cubicBezTo>
                <a:moveTo>
                  <a:pt x="33" y="0"/>
                </a:moveTo>
                <a:cubicBezTo>
                  <a:pt x="237" y="0"/>
                  <a:pt x="237" y="0"/>
                  <a:pt x="237" y="0"/>
                </a:cubicBezTo>
                <a:moveTo>
                  <a:pt x="95" y="278"/>
                </a:moveTo>
                <a:cubicBezTo>
                  <a:pt x="95" y="167"/>
                  <a:pt x="95" y="167"/>
                  <a:pt x="95" y="16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6368953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Top management</a:t>
            </a:r>
            <a:br>
              <a:rPr lang="en-US" dirty="0"/>
            </a:br>
            <a:r>
              <a:rPr lang="en-US" sz="2700" dirty="0">
                <a:solidFill>
                  <a:schemeClr val="tx2"/>
                </a:solidFill>
              </a:rPr>
              <a:t>CEO, CFO, CSO, CMO </a:t>
            </a:r>
            <a:br>
              <a:rPr lang="en-US" sz="2700" dirty="0">
                <a:solidFill>
                  <a:schemeClr val="tx2"/>
                </a:solidFill>
              </a:rPr>
            </a:br>
            <a:r>
              <a:rPr lang="en-US" sz="2700" dirty="0">
                <a:solidFill>
                  <a:schemeClr val="tx2"/>
                </a:solidFill>
              </a:rPr>
              <a:t>Chief Officers / C-Suite / Heads of departments</a:t>
            </a:r>
          </a:p>
        </p:txBody>
      </p:sp>
      <p:sp>
        <p:nvSpPr>
          <p:cNvPr id="35" name="pole tekstowe 528"/>
          <p:cNvSpPr txBox="1"/>
          <p:nvPr/>
        </p:nvSpPr>
        <p:spPr>
          <a:xfrm>
            <a:off x="2081853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Chairman / Chief Executive Officer</a:t>
            </a:r>
          </a:p>
        </p:txBody>
      </p:sp>
      <p:sp>
        <p:nvSpPr>
          <p:cNvPr id="36" name="pole tekstowe 528"/>
          <p:cNvSpPr txBox="1"/>
          <p:nvPr/>
        </p:nvSpPr>
        <p:spPr>
          <a:xfrm>
            <a:off x="4093876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Finance / Accounting</a:t>
            </a:r>
          </a:p>
        </p:txBody>
      </p:sp>
      <p:sp>
        <p:nvSpPr>
          <p:cNvPr id="37" name="pole tekstowe 528"/>
          <p:cNvSpPr txBox="1"/>
          <p:nvPr/>
        </p:nvSpPr>
        <p:spPr>
          <a:xfrm>
            <a:off x="6105899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Sales</a:t>
            </a:r>
          </a:p>
        </p:txBody>
      </p:sp>
      <p:sp>
        <p:nvSpPr>
          <p:cNvPr id="38" name="pole tekstowe 528"/>
          <p:cNvSpPr txBox="1"/>
          <p:nvPr/>
        </p:nvSpPr>
        <p:spPr>
          <a:xfrm>
            <a:off x="8117923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39" name="Freeform 178"/>
          <p:cNvSpPr>
            <a:spLocks noEditPoints="1"/>
          </p:cNvSpPr>
          <p:nvPr/>
        </p:nvSpPr>
        <p:spPr bwMode="auto">
          <a:xfrm>
            <a:off x="2568407" y="2777174"/>
            <a:ext cx="886777" cy="696199"/>
          </a:xfrm>
          <a:custGeom>
            <a:avLst/>
            <a:gdLst>
              <a:gd name="T0" fmla="*/ 40 w 168"/>
              <a:gd name="T1" fmla="*/ 116 h 132"/>
              <a:gd name="T2" fmla="*/ 52 w 168"/>
              <a:gd name="T3" fmla="*/ 108 h 132"/>
              <a:gd name="T4" fmla="*/ 56 w 168"/>
              <a:gd name="T5" fmla="*/ 86 h 132"/>
              <a:gd name="T6" fmla="*/ 84 w 168"/>
              <a:gd name="T7" fmla="*/ 64 h 132"/>
              <a:gd name="T8" fmla="*/ 112 w 168"/>
              <a:gd name="T9" fmla="*/ 86 h 132"/>
              <a:gd name="T10" fmla="*/ 116 w 168"/>
              <a:gd name="T11" fmla="*/ 108 h 132"/>
              <a:gd name="T12" fmla="*/ 128 w 168"/>
              <a:gd name="T13" fmla="*/ 116 h 132"/>
              <a:gd name="T14" fmla="*/ 136 w 168"/>
              <a:gd name="T15" fmla="*/ 108 h 132"/>
              <a:gd name="T16" fmla="*/ 144 w 168"/>
              <a:gd name="T17" fmla="*/ 100 h 132"/>
              <a:gd name="T18" fmla="*/ 136 w 168"/>
              <a:gd name="T19" fmla="*/ 32 h 132"/>
              <a:gd name="T20" fmla="*/ 112 w 168"/>
              <a:gd name="T21" fmla="*/ 16 h 132"/>
              <a:gd name="T22" fmla="*/ 56 w 168"/>
              <a:gd name="T23" fmla="*/ 16 h 132"/>
              <a:gd name="T24" fmla="*/ 32 w 168"/>
              <a:gd name="T25" fmla="*/ 32 h 132"/>
              <a:gd name="T26" fmla="*/ 24 w 168"/>
              <a:gd name="T27" fmla="*/ 100 h 132"/>
              <a:gd name="T28" fmla="*/ 32 w 168"/>
              <a:gd name="T29" fmla="*/ 108 h 132"/>
              <a:gd name="T30" fmla="*/ 115 w 168"/>
              <a:gd name="T31" fmla="*/ 24 h 132"/>
              <a:gd name="T32" fmla="*/ 128 w 168"/>
              <a:gd name="T33" fmla="*/ 32 h 132"/>
              <a:gd name="T34" fmla="*/ 120 w 168"/>
              <a:gd name="T35" fmla="*/ 100 h 132"/>
              <a:gd name="T36" fmla="*/ 109 w 168"/>
              <a:gd name="T37" fmla="*/ 68 h 132"/>
              <a:gd name="T38" fmla="*/ 116 w 168"/>
              <a:gd name="T39" fmla="*/ 32 h 132"/>
              <a:gd name="T40" fmla="*/ 84 w 168"/>
              <a:gd name="T41" fmla="*/ 8 h 132"/>
              <a:gd name="T42" fmla="*/ 84 w 168"/>
              <a:gd name="T43" fmla="*/ 56 h 132"/>
              <a:gd name="T44" fmla="*/ 84 w 168"/>
              <a:gd name="T45" fmla="*/ 8 h 132"/>
              <a:gd name="T46" fmla="*/ 48 w 168"/>
              <a:gd name="T47" fmla="*/ 24 h 132"/>
              <a:gd name="T48" fmla="*/ 52 w 168"/>
              <a:gd name="T49" fmla="*/ 32 h 132"/>
              <a:gd name="T50" fmla="*/ 59 w 168"/>
              <a:gd name="T51" fmla="*/ 68 h 132"/>
              <a:gd name="T52" fmla="*/ 48 w 168"/>
              <a:gd name="T53" fmla="*/ 100 h 132"/>
              <a:gd name="T54" fmla="*/ 40 w 168"/>
              <a:gd name="T55" fmla="*/ 32 h 132"/>
              <a:gd name="T56" fmla="*/ 72 w 168"/>
              <a:gd name="T57" fmla="*/ 88 h 132"/>
              <a:gd name="T58" fmla="*/ 64 w 168"/>
              <a:gd name="T59" fmla="*/ 116 h 132"/>
              <a:gd name="T60" fmla="*/ 104 w 168"/>
              <a:gd name="T61" fmla="*/ 116 h 132"/>
              <a:gd name="T62" fmla="*/ 96 w 168"/>
              <a:gd name="T63" fmla="*/ 88 h 132"/>
              <a:gd name="T64" fmla="*/ 104 w 168"/>
              <a:gd name="T65" fmla="*/ 116 h 132"/>
              <a:gd name="T66" fmla="*/ 88 w 168"/>
              <a:gd name="T67" fmla="*/ 116 h 132"/>
              <a:gd name="T68" fmla="*/ 80 w 168"/>
              <a:gd name="T69" fmla="*/ 76 h 132"/>
              <a:gd name="T70" fmla="*/ 0 w 168"/>
              <a:gd name="T71" fmla="*/ 124 h 132"/>
              <a:gd name="T72" fmla="*/ 168 w 168"/>
              <a:gd name="T73" fmla="*/ 132 h 132"/>
              <a:gd name="T74" fmla="*/ 0 w 168"/>
              <a:gd name="T75" fmla="*/ 1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132">
                <a:moveTo>
                  <a:pt x="32" y="116"/>
                </a:moveTo>
                <a:cubicBezTo>
                  <a:pt x="40" y="116"/>
                  <a:pt x="40" y="116"/>
                  <a:pt x="40" y="1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8"/>
                  <a:pt x="56" y="106"/>
                  <a:pt x="56" y="104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1"/>
                  <a:pt x="59" y="77"/>
                  <a:pt x="63" y="75"/>
                </a:cubicBezTo>
                <a:cubicBezTo>
                  <a:pt x="84" y="64"/>
                  <a:pt x="84" y="64"/>
                  <a:pt x="84" y="64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9" y="77"/>
                  <a:pt x="112" y="81"/>
                  <a:pt x="112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106"/>
                  <a:pt x="114" y="108"/>
                  <a:pt x="116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23"/>
                  <a:pt x="129" y="16"/>
                  <a:pt x="120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6" y="6"/>
                  <a:pt x="96" y="0"/>
                  <a:pt x="84" y="0"/>
                </a:cubicBezTo>
                <a:cubicBezTo>
                  <a:pt x="72" y="0"/>
                  <a:pt x="62" y="6"/>
                  <a:pt x="56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39" y="16"/>
                  <a:pt x="32" y="23"/>
                  <a:pt x="32" y="32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16"/>
                </a:lnTo>
                <a:close/>
                <a:moveTo>
                  <a:pt x="115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8"/>
                  <a:pt x="128" y="32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78"/>
                  <a:pt x="116" y="71"/>
                  <a:pt x="109" y="68"/>
                </a:cubicBezTo>
                <a:cubicBezTo>
                  <a:pt x="96" y="62"/>
                  <a:pt x="96" y="62"/>
                  <a:pt x="96" y="62"/>
                </a:cubicBezTo>
                <a:cubicBezTo>
                  <a:pt x="108" y="57"/>
                  <a:pt x="116" y="45"/>
                  <a:pt x="116" y="32"/>
                </a:cubicBezTo>
                <a:cubicBezTo>
                  <a:pt x="116" y="29"/>
                  <a:pt x="116" y="27"/>
                  <a:pt x="115" y="24"/>
                </a:cubicBezTo>
                <a:close/>
                <a:moveTo>
                  <a:pt x="84" y="8"/>
                </a:moveTo>
                <a:cubicBezTo>
                  <a:pt x="97" y="8"/>
                  <a:pt x="108" y="19"/>
                  <a:pt x="108" y="32"/>
                </a:cubicBezTo>
                <a:cubicBezTo>
                  <a:pt x="108" y="45"/>
                  <a:pt x="97" y="56"/>
                  <a:pt x="84" y="56"/>
                </a:cubicBezTo>
                <a:cubicBezTo>
                  <a:pt x="71" y="56"/>
                  <a:pt x="60" y="45"/>
                  <a:pt x="60" y="32"/>
                </a:cubicBezTo>
                <a:cubicBezTo>
                  <a:pt x="60" y="19"/>
                  <a:pt x="71" y="8"/>
                  <a:pt x="84" y="8"/>
                </a:cubicBezTo>
                <a:close/>
                <a:moveTo>
                  <a:pt x="40" y="32"/>
                </a:moveTo>
                <a:cubicBezTo>
                  <a:pt x="40" y="28"/>
                  <a:pt x="44" y="24"/>
                  <a:pt x="48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7"/>
                  <a:pt x="52" y="29"/>
                  <a:pt x="52" y="32"/>
                </a:cubicBezTo>
                <a:cubicBezTo>
                  <a:pt x="52" y="45"/>
                  <a:pt x="60" y="57"/>
                  <a:pt x="72" y="62"/>
                </a:cubicBezTo>
                <a:cubicBezTo>
                  <a:pt x="59" y="68"/>
                  <a:pt x="59" y="68"/>
                  <a:pt x="59" y="68"/>
                </a:cubicBezTo>
                <a:cubicBezTo>
                  <a:pt x="52" y="71"/>
                  <a:pt x="48" y="78"/>
                  <a:pt x="48" y="86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0" y="100"/>
                  <a:pt x="40" y="100"/>
                  <a:pt x="40" y="100"/>
                </a:cubicBezTo>
                <a:lnTo>
                  <a:pt x="40" y="32"/>
                </a:lnTo>
                <a:close/>
                <a:moveTo>
                  <a:pt x="72" y="116"/>
                </a:move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116"/>
                  <a:pt x="64" y="116"/>
                  <a:pt x="64" y="116"/>
                </a:cubicBezTo>
                <a:lnTo>
                  <a:pt x="72" y="116"/>
                </a:lnTo>
                <a:close/>
                <a:moveTo>
                  <a:pt x="104" y="116"/>
                </a:move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116"/>
                  <a:pt x="96" y="116"/>
                  <a:pt x="96" y="116"/>
                </a:cubicBezTo>
                <a:lnTo>
                  <a:pt x="104" y="116"/>
                </a:lnTo>
                <a:close/>
                <a:moveTo>
                  <a:pt x="80" y="116"/>
                </a:moveTo>
                <a:cubicBezTo>
                  <a:pt x="88" y="116"/>
                  <a:pt x="88" y="116"/>
                  <a:pt x="88" y="116"/>
                </a:cubicBezTo>
                <a:cubicBezTo>
                  <a:pt x="88" y="76"/>
                  <a:pt x="88" y="76"/>
                  <a:pt x="88" y="76"/>
                </a:cubicBezTo>
                <a:cubicBezTo>
                  <a:pt x="80" y="76"/>
                  <a:pt x="80" y="76"/>
                  <a:pt x="80" y="76"/>
                </a:cubicBezTo>
                <a:lnTo>
                  <a:pt x="80" y="116"/>
                </a:lnTo>
                <a:close/>
                <a:moveTo>
                  <a:pt x="0" y="124"/>
                </a:moveTo>
                <a:cubicBezTo>
                  <a:pt x="0" y="132"/>
                  <a:pt x="0" y="132"/>
                  <a:pt x="0" y="132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68" y="124"/>
                  <a:pt x="168" y="124"/>
                  <a:pt x="168" y="124"/>
                </a:cubicBezTo>
                <a:lnTo>
                  <a:pt x="0" y="1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0" name="Freeform 180"/>
          <p:cNvSpPr>
            <a:spLocks noEditPoints="1"/>
          </p:cNvSpPr>
          <p:nvPr/>
        </p:nvSpPr>
        <p:spPr bwMode="auto">
          <a:xfrm>
            <a:off x="4594771" y="2691607"/>
            <a:ext cx="781766" cy="886778"/>
          </a:xfrm>
          <a:custGeom>
            <a:avLst/>
            <a:gdLst>
              <a:gd name="T0" fmla="*/ 61 w 148"/>
              <a:gd name="T1" fmla="*/ 68 h 168"/>
              <a:gd name="T2" fmla="*/ 68 w 148"/>
              <a:gd name="T3" fmla="*/ 32 h 168"/>
              <a:gd name="T4" fmla="*/ 4 w 148"/>
              <a:gd name="T5" fmla="*/ 32 h 168"/>
              <a:gd name="T6" fmla="*/ 11 w 148"/>
              <a:gd name="T7" fmla="*/ 68 h 168"/>
              <a:gd name="T8" fmla="*/ 0 w 148"/>
              <a:gd name="T9" fmla="*/ 132 h 168"/>
              <a:gd name="T10" fmla="*/ 8 w 148"/>
              <a:gd name="T11" fmla="*/ 86 h 168"/>
              <a:gd name="T12" fmla="*/ 36 w 148"/>
              <a:gd name="T13" fmla="*/ 64 h 168"/>
              <a:gd name="T14" fmla="*/ 64 w 148"/>
              <a:gd name="T15" fmla="*/ 86 h 168"/>
              <a:gd name="T16" fmla="*/ 68 w 148"/>
              <a:gd name="T17" fmla="*/ 116 h 168"/>
              <a:gd name="T18" fmla="*/ 88 w 148"/>
              <a:gd name="T19" fmla="*/ 116 h 168"/>
              <a:gd name="T20" fmla="*/ 72 w 148"/>
              <a:gd name="T21" fmla="*/ 108 h 168"/>
              <a:gd name="T22" fmla="*/ 12 w 148"/>
              <a:gd name="T23" fmla="*/ 32 h 168"/>
              <a:gd name="T24" fmla="*/ 60 w 148"/>
              <a:gd name="T25" fmla="*/ 32 h 168"/>
              <a:gd name="T26" fmla="*/ 12 w 148"/>
              <a:gd name="T27" fmla="*/ 32 h 168"/>
              <a:gd name="T28" fmla="*/ 24 w 148"/>
              <a:gd name="T29" fmla="*/ 124 h 168"/>
              <a:gd name="T30" fmla="*/ 16 w 148"/>
              <a:gd name="T31" fmla="*/ 88 h 168"/>
              <a:gd name="T32" fmla="*/ 24 w 148"/>
              <a:gd name="T33" fmla="*/ 168 h 168"/>
              <a:gd name="T34" fmla="*/ 48 w 148"/>
              <a:gd name="T35" fmla="*/ 132 h 168"/>
              <a:gd name="T36" fmla="*/ 56 w 148"/>
              <a:gd name="T37" fmla="*/ 168 h 168"/>
              <a:gd name="T38" fmla="*/ 48 w 148"/>
              <a:gd name="T39" fmla="*/ 88 h 168"/>
              <a:gd name="T40" fmla="*/ 32 w 148"/>
              <a:gd name="T41" fmla="*/ 76 h 168"/>
              <a:gd name="T42" fmla="*/ 40 w 148"/>
              <a:gd name="T43" fmla="*/ 116 h 168"/>
              <a:gd name="T44" fmla="*/ 32 w 148"/>
              <a:gd name="T45" fmla="*/ 76 h 168"/>
              <a:gd name="T46" fmla="*/ 40 w 148"/>
              <a:gd name="T47" fmla="*/ 168 h 168"/>
              <a:gd name="T48" fmla="*/ 32 w 148"/>
              <a:gd name="T49" fmla="*/ 140 h 168"/>
              <a:gd name="T50" fmla="*/ 116 w 148"/>
              <a:gd name="T51" fmla="*/ 24 h 168"/>
              <a:gd name="T52" fmla="*/ 84 w 148"/>
              <a:gd name="T53" fmla="*/ 88 h 168"/>
              <a:gd name="T54" fmla="*/ 148 w 148"/>
              <a:gd name="T55" fmla="*/ 88 h 168"/>
              <a:gd name="T56" fmla="*/ 116 w 148"/>
              <a:gd name="T57" fmla="*/ 24 h 168"/>
              <a:gd name="T58" fmla="*/ 116 w 148"/>
              <a:gd name="T59" fmla="*/ 96 h 168"/>
              <a:gd name="T60" fmla="*/ 92 w 148"/>
              <a:gd name="T61" fmla="*/ 83 h 168"/>
              <a:gd name="T62" fmla="*/ 140 w 148"/>
              <a:gd name="T63" fmla="*/ 83 h 168"/>
              <a:gd name="T64" fmla="*/ 140 w 148"/>
              <a:gd name="T65" fmla="*/ 72 h 168"/>
              <a:gd name="T66" fmla="*/ 92 w 148"/>
              <a:gd name="T67" fmla="*/ 72 h 168"/>
              <a:gd name="T68" fmla="*/ 116 w 148"/>
              <a:gd name="T69" fmla="*/ 72 h 168"/>
              <a:gd name="T70" fmla="*/ 140 w 148"/>
              <a:gd name="T71" fmla="*/ 72 h 168"/>
              <a:gd name="T72" fmla="*/ 116 w 148"/>
              <a:gd name="T73" fmla="*/ 64 h 168"/>
              <a:gd name="T74" fmla="*/ 92 w 148"/>
              <a:gd name="T75" fmla="*/ 51 h 168"/>
              <a:gd name="T76" fmla="*/ 140 w 148"/>
              <a:gd name="T77" fmla="*/ 51 h 168"/>
              <a:gd name="T78" fmla="*/ 116 w 148"/>
              <a:gd name="T79" fmla="*/ 48 h 168"/>
              <a:gd name="T80" fmla="*/ 116 w 148"/>
              <a:gd name="T81" fmla="*/ 32 h 168"/>
              <a:gd name="T82" fmla="*/ 116 w 148"/>
              <a:gd name="T83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6" y="24"/>
                </a:moveTo>
                <a:cubicBezTo>
                  <a:pt x="100" y="24"/>
                  <a:pt x="84" y="29"/>
                  <a:pt x="84" y="40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99"/>
                  <a:pt x="100" y="104"/>
                  <a:pt x="116" y="104"/>
                </a:cubicBezTo>
                <a:cubicBezTo>
                  <a:pt x="132" y="104"/>
                  <a:pt x="148" y="99"/>
                  <a:pt x="148" y="88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8" y="29"/>
                  <a:pt x="132" y="24"/>
                  <a:pt x="116" y="24"/>
                </a:cubicBezTo>
                <a:close/>
                <a:moveTo>
                  <a:pt x="140" y="88"/>
                </a:moveTo>
                <a:cubicBezTo>
                  <a:pt x="140" y="91"/>
                  <a:pt x="131" y="96"/>
                  <a:pt x="116" y="96"/>
                </a:cubicBezTo>
                <a:cubicBezTo>
                  <a:pt x="101" y="96"/>
                  <a:pt x="92" y="91"/>
                  <a:pt x="92" y="88"/>
                </a:cubicBezTo>
                <a:cubicBezTo>
                  <a:pt x="92" y="83"/>
                  <a:pt x="92" y="83"/>
                  <a:pt x="92" y="83"/>
                </a:cubicBezTo>
                <a:cubicBezTo>
                  <a:pt x="98" y="86"/>
                  <a:pt x="107" y="88"/>
                  <a:pt x="116" y="88"/>
                </a:cubicBezTo>
                <a:cubicBezTo>
                  <a:pt x="125" y="88"/>
                  <a:pt x="134" y="86"/>
                  <a:pt x="140" y="83"/>
                </a:cubicBezTo>
                <a:lnTo>
                  <a:pt x="140" y="88"/>
                </a:lnTo>
                <a:close/>
                <a:moveTo>
                  <a:pt x="140" y="72"/>
                </a:moveTo>
                <a:cubicBezTo>
                  <a:pt x="140" y="75"/>
                  <a:pt x="131" y="80"/>
                  <a:pt x="116" y="80"/>
                </a:cubicBezTo>
                <a:cubicBezTo>
                  <a:pt x="101" y="80"/>
                  <a:pt x="92" y="75"/>
                  <a:pt x="92" y="72"/>
                </a:cubicBezTo>
                <a:cubicBezTo>
                  <a:pt x="92" y="67"/>
                  <a:pt x="92" y="67"/>
                  <a:pt x="92" y="67"/>
                </a:cubicBezTo>
                <a:cubicBezTo>
                  <a:pt x="98" y="70"/>
                  <a:pt x="107" y="72"/>
                  <a:pt x="116" y="72"/>
                </a:cubicBezTo>
                <a:cubicBezTo>
                  <a:pt x="125" y="72"/>
                  <a:pt x="134" y="70"/>
                  <a:pt x="140" y="67"/>
                </a:cubicBezTo>
                <a:lnTo>
                  <a:pt x="140" y="72"/>
                </a:lnTo>
                <a:close/>
                <a:moveTo>
                  <a:pt x="140" y="56"/>
                </a:moveTo>
                <a:cubicBezTo>
                  <a:pt x="140" y="59"/>
                  <a:pt x="131" y="64"/>
                  <a:pt x="116" y="64"/>
                </a:cubicBezTo>
                <a:cubicBezTo>
                  <a:pt x="101" y="64"/>
                  <a:pt x="92" y="59"/>
                  <a:pt x="92" y="56"/>
                </a:cubicBezTo>
                <a:cubicBezTo>
                  <a:pt x="92" y="51"/>
                  <a:pt x="92" y="51"/>
                  <a:pt x="92" y="51"/>
                </a:cubicBezTo>
                <a:cubicBezTo>
                  <a:pt x="98" y="54"/>
                  <a:pt x="107" y="56"/>
                  <a:pt x="116" y="56"/>
                </a:cubicBezTo>
                <a:cubicBezTo>
                  <a:pt x="125" y="56"/>
                  <a:pt x="134" y="54"/>
                  <a:pt x="140" y="51"/>
                </a:cubicBezTo>
                <a:lnTo>
                  <a:pt x="140" y="56"/>
                </a:lnTo>
                <a:close/>
                <a:moveTo>
                  <a:pt x="116" y="48"/>
                </a:moveTo>
                <a:cubicBezTo>
                  <a:pt x="101" y="48"/>
                  <a:pt x="92" y="43"/>
                  <a:pt x="92" y="40"/>
                </a:cubicBezTo>
                <a:cubicBezTo>
                  <a:pt x="92" y="37"/>
                  <a:pt x="101" y="32"/>
                  <a:pt x="116" y="32"/>
                </a:cubicBezTo>
                <a:cubicBezTo>
                  <a:pt x="131" y="32"/>
                  <a:pt x="140" y="37"/>
                  <a:pt x="140" y="40"/>
                </a:cubicBezTo>
                <a:cubicBezTo>
                  <a:pt x="140" y="43"/>
                  <a:pt x="131" y="48"/>
                  <a:pt x="116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1" name="Freeform 181"/>
          <p:cNvSpPr>
            <a:spLocks noEditPoints="1"/>
          </p:cNvSpPr>
          <p:nvPr/>
        </p:nvSpPr>
        <p:spPr bwMode="auto">
          <a:xfrm>
            <a:off x="6621134" y="2691607"/>
            <a:ext cx="910114" cy="886778"/>
          </a:xfrm>
          <a:custGeom>
            <a:avLst/>
            <a:gdLst>
              <a:gd name="T0" fmla="*/ 61 w 172"/>
              <a:gd name="T1" fmla="*/ 68 h 168"/>
              <a:gd name="T2" fmla="*/ 68 w 172"/>
              <a:gd name="T3" fmla="*/ 32 h 168"/>
              <a:gd name="T4" fmla="*/ 4 w 172"/>
              <a:gd name="T5" fmla="*/ 32 h 168"/>
              <a:gd name="T6" fmla="*/ 11 w 172"/>
              <a:gd name="T7" fmla="*/ 68 h 168"/>
              <a:gd name="T8" fmla="*/ 0 w 172"/>
              <a:gd name="T9" fmla="*/ 132 h 168"/>
              <a:gd name="T10" fmla="*/ 8 w 172"/>
              <a:gd name="T11" fmla="*/ 86 h 168"/>
              <a:gd name="T12" fmla="*/ 36 w 172"/>
              <a:gd name="T13" fmla="*/ 64 h 168"/>
              <a:gd name="T14" fmla="*/ 64 w 172"/>
              <a:gd name="T15" fmla="*/ 86 h 168"/>
              <a:gd name="T16" fmla="*/ 68 w 172"/>
              <a:gd name="T17" fmla="*/ 116 h 168"/>
              <a:gd name="T18" fmla="*/ 88 w 172"/>
              <a:gd name="T19" fmla="*/ 116 h 168"/>
              <a:gd name="T20" fmla="*/ 72 w 172"/>
              <a:gd name="T21" fmla="*/ 108 h 168"/>
              <a:gd name="T22" fmla="*/ 12 w 172"/>
              <a:gd name="T23" fmla="*/ 32 h 168"/>
              <a:gd name="T24" fmla="*/ 60 w 172"/>
              <a:gd name="T25" fmla="*/ 32 h 168"/>
              <a:gd name="T26" fmla="*/ 12 w 172"/>
              <a:gd name="T27" fmla="*/ 32 h 168"/>
              <a:gd name="T28" fmla="*/ 24 w 172"/>
              <a:gd name="T29" fmla="*/ 124 h 168"/>
              <a:gd name="T30" fmla="*/ 16 w 172"/>
              <a:gd name="T31" fmla="*/ 88 h 168"/>
              <a:gd name="T32" fmla="*/ 24 w 172"/>
              <a:gd name="T33" fmla="*/ 168 h 168"/>
              <a:gd name="T34" fmla="*/ 48 w 172"/>
              <a:gd name="T35" fmla="*/ 132 h 168"/>
              <a:gd name="T36" fmla="*/ 56 w 172"/>
              <a:gd name="T37" fmla="*/ 168 h 168"/>
              <a:gd name="T38" fmla="*/ 48 w 172"/>
              <a:gd name="T39" fmla="*/ 88 h 168"/>
              <a:gd name="T40" fmla="*/ 32 w 172"/>
              <a:gd name="T41" fmla="*/ 76 h 168"/>
              <a:gd name="T42" fmla="*/ 40 w 172"/>
              <a:gd name="T43" fmla="*/ 116 h 168"/>
              <a:gd name="T44" fmla="*/ 32 w 172"/>
              <a:gd name="T45" fmla="*/ 76 h 168"/>
              <a:gd name="T46" fmla="*/ 40 w 172"/>
              <a:gd name="T47" fmla="*/ 168 h 168"/>
              <a:gd name="T48" fmla="*/ 32 w 172"/>
              <a:gd name="T49" fmla="*/ 140 h 168"/>
              <a:gd name="T50" fmla="*/ 160 w 172"/>
              <a:gd name="T51" fmla="*/ 44 h 168"/>
              <a:gd name="T52" fmla="*/ 136 w 172"/>
              <a:gd name="T53" fmla="*/ 7 h 168"/>
              <a:gd name="T54" fmla="*/ 142 w 172"/>
              <a:gd name="T55" fmla="*/ 44 h 168"/>
              <a:gd name="T56" fmla="*/ 120 w 172"/>
              <a:gd name="T57" fmla="*/ 9 h 168"/>
              <a:gd name="T58" fmla="*/ 97 w 172"/>
              <a:gd name="T59" fmla="*/ 44 h 168"/>
              <a:gd name="T60" fmla="*/ 76 w 172"/>
              <a:gd name="T61" fmla="*/ 56 h 168"/>
              <a:gd name="T62" fmla="*/ 80 w 172"/>
              <a:gd name="T63" fmla="*/ 68 h 168"/>
              <a:gd name="T64" fmla="*/ 91 w 172"/>
              <a:gd name="T65" fmla="*/ 91 h 168"/>
              <a:gd name="T66" fmla="*/ 146 w 172"/>
              <a:gd name="T67" fmla="*/ 100 h 168"/>
              <a:gd name="T68" fmla="*/ 163 w 172"/>
              <a:gd name="T69" fmla="*/ 68 h 168"/>
              <a:gd name="T70" fmla="*/ 172 w 172"/>
              <a:gd name="T71" fmla="*/ 64 h 168"/>
              <a:gd name="T72" fmla="*/ 160 w 172"/>
              <a:gd name="T73" fmla="*/ 44 h 168"/>
              <a:gd name="T74" fmla="*/ 140 w 172"/>
              <a:gd name="T75" fmla="*/ 76 h 168"/>
              <a:gd name="T76" fmla="*/ 151 w 172"/>
              <a:gd name="T77" fmla="*/ 84 h 168"/>
              <a:gd name="T78" fmla="*/ 146 w 172"/>
              <a:gd name="T79" fmla="*/ 92 h 168"/>
              <a:gd name="T80" fmla="*/ 98 w 172"/>
              <a:gd name="T81" fmla="*/ 89 h 168"/>
              <a:gd name="T82" fmla="*/ 108 w 172"/>
              <a:gd name="T83" fmla="*/ 84 h 168"/>
              <a:gd name="T84" fmla="*/ 95 w 172"/>
              <a:gd name="T85" fmla="*/ 76 h 168"/>
              <a:gd name="T86" fmla="*/ 155 w 172"/>
              <a:gd name="T87" fmla="*/ 68 h 168"/>
              <a:gd name="T88" fmla="*/ 164 w 172"/>
              <a:gd name="T89" fmla="*/ 60 h 168"/>
              <a:gd name="T90" fmla="*/ 84 w 172"/>
              <a:gd name="T91" fmla="*/ 56 h 168"/>
              <a:gd name="T92" fmla="*/ 160 w 172"/>
              <a:gd name="T93" fmla="*/ 52 h 168"/>
              <a:gd name="T94" fmla="*/ 164 w 172"/>
              <a:gd name="T95" fmla="*/ 60 h 168"/>
              <a:gd name="T96" fmla="*/ 116 w 172"/>
              <a:gd name="T97" fmla="*/ 76 h 168"/>
              <a:gd name="T98" fmla="*/ 132 w 172"/>
              <a:gd name="T99" fmla="*/ 8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2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0" y="44"/>
                </a:moveTo>
                <a:cubicBezTo>
                  <a:pt x="151" y="44"/>
                  <a:pt x="151" y="44"/>
                  <a:pt x="151" y="44"/>
                </a:cubicBezTo>
                <a:cubicBezTo>
                  <a:pt x="136" y="7"/>
                  <a:pt x="136" y="7"/>
                  <a:pt x="136" y="7"/>
                </a:cubicBezTo>
                <a:cubicBezTo>
                  <a:pt x="128" y="9"/>
                  <a:pt x="128" y="9"/>
                  <a:pt x="128" y="9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06" y="44"/>
                  <a:pt x="106" y="44"/>
                  <a:pt x="106" y="44"/>
                </a:cubicBezTo>
                <a:cubicBezTo>
                  <a:pt x="120" y="9"/>
                  <a:pt x="120" y="9"/>
                  <a:pt x="120" y="9"/>
                </a:cubicBezTo>
                <a:cubicBezTo>
                  <a:pt x="112" y="7"/>
                  <a:pt x="112" y="7"/>
                  <a:pt x="112" y="7"/>
                </a:cubicBezTo>
                <a:cubicBezTo>
                  <a:pt x="97" y="44"/>
                  <a:pt x="97" y="44"/>
                  <a:pt x="97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1" y="44"/>
                  <a:pt x="76" y="49"/>
                  <a:pt x="76" y="56"/>
                </a:cubicBezTo>
                <a:cubicBezTo>
                  <a:pt x="76" y="64"/>
                  <a:pt x="76" y="64"/>
                  <a:pt x="76" y="64"/>
                </a:cubicBezTo>
                <a:cubicBezTo>
                  <a:pt x="76" y="66"/>
                  <a:pt x="78" y="68"/>
                  <a:pt x="80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91" y="91"/>
                  <a:pt x="91" y="91"/>
                  <a:pt x="91" y="91"/>
                </a:cubicBezTo>
                <a:cubicBezTo>
                  <a:pt x="92" y="96"/>
                  <a:pt x="97" y="100"/>
                  <a:pt x="102" y="100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51" y="100"/>
                  <a:pt x="156" y="96"/>
                  <a:pt x="157" y="91"/>
                </a:cubicBezTo>
                <a:cubicBezTo>
                  <a:pt x="163" y="68"/>
                  <a:pt x="163" y="68"/>
                  <a:pt x="163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70" y="68"/>
                  <a:pt x="172" y="66"/>
                  <a:pt x="172" y="6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49"/>
                  <a:pt x="167" y="44"/>
                  <a:pt x="160" y="44"/>
                </a:cubicBezTo>
                <a:close/>
                <a:moveTo>
                  <a:pt x="153" y="76"/>
                </a:moveTo>
                <a:cubicBezTo>
                  <a:pt x="140" y="76"/>
                  <a:pt x="140" y="76"/>
                  <a:pt x="140" y="76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51" y="84"/>
                  <a:pt x="151" y="84"/>
                  <a:pt x="151" y="84"/>
                </a:cubicBezTo>
                <a:cubicBezTo>
                  <a:pt x="150" y="89"/>
                  <a:pt x="150" y="89"/>
                  <a:pt x="150" y="89"/>
                </a:cubicBezTo>
                <a:cubicBezTo>
                  <a:pt x="149" y="91"/>
                  <a:pt x="148" y="92"/>
                  <a:pt x="146" y="92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0" y="92"/>
                  <a:pt x="99" y="91"/>
                  <a:pt x="98" y="89"/>
                </a:cubicBezTo>
                <a:cubicBezTo>
                  <a:pt x="97" y="84"/>
                  <a:pt x="97" y="84"/>
                  <a:pt x="97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5" y="76"/>
                  <a:pt x="95" y="76"/>
                  <a:pt x="95" y="76"/>
                </a:cubicBezTo>
                <a:cubicBezTo>
                  <a:pt x="93" y="68"/>
                  <a:pt x="93" y="68"/>
                  <a:pt x="93" y="68"/>
                </a:cubicBezTo>
                <a:cubicBezTo>
                  <a:pt x="155" y="68"/>
                  <a:pt x="155" y="68"/>
                  <a:pt x="155" y="68"/>
                </a:cubicBezTo>
                <a:lnTo>
                  <a:pt x="153" y="76"/>
                </a:lnTo>
                <a:close/>
                <a:moveTo>
                  <a:pt x="164" y="60"/>
                </a:moveTo>
                <a:cubicBezTo>
                  <a:pt x="84" y="60"/>
                  <a:pt x="84" y="60"/>
                  <a:pt x="84" y="60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4"/>
                  <a:pt x="86" y="52"/>
                  <a:pt x="88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2" y="52"/>
                  <a:pt x="164" y="54"/>
                  <a:pt x="164" y="56"/>
                </a:cubicBezTo>
                <a:lnTo>
                  <a:pt x="164" y="60"/>
                </a:lnTo>
                <a:close/>
                <a:moveTo>
                  <a:pt x="132" y="76"/>
                </a:moveTo>
                <a:cubicBezTo>
                  <a:pt x="116" y="76"/>
                  <a:pt x="116" y="76"/>
                  <a:pt x="116" y="7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32" y="84"/>
                  <a:pt x="132" y="84"/>
                  <a:pt x="132" y="84"/>
                </a:cubicBezTo>
                <a:lnTo>
                  <a:pt x="132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2" name="Freeform 182"/>
          <p:cNvSpPr>
            <a:spLocks noEditPoints="1"/>
          </p:cNvSpPr>
          <p:nvPr/>
        </p:nvSpPr>
        <p:spPr bwMode="auto">
          <a:xfrm>
            <a:off x="8647500" y="2691607"/>
            <a:ext cx="952898" cy="886778"/>
          </a:xfrm>
          <a:custGeom>
            <a:avLst/>
            <a:gdLst>
              <a:gd name="T0" fmla="*/ 168 w 180"/>
              <a:gd name="T1" fmla="*/ 24 h 168"/>
              <a:gd name="T2" fmla="*/ 144 w 180"/>
              <a:gd name="T3" fmla="*/ 21 h 168"/>
              <a:gd name="T4" fmla="*/ 120 w 180"/>
              <a:gd name="T5" fmla="*/ 32 h 168"/>
              <a:gd name="T6" fmla="*/ 100 w 180"/>
              <a:gd name="T7" fmla="*/ 28 h 168"/>
              <a:gd name="T8" fmla="*/ 76 w 180"/>
              <a:gd name="T9" fmla="*/ 52 h 168"/>
              <a:gd name="T10" fmla="*/ 97 w 180"/>
              <a:gd name="T11" fmla="*/ 76 h 168"/>
              <a:gd name="T12" fmla="*/ 112 w 180"/>
              <a:gd name="T13" fmla="*/ 100 h 168"/>
              <a:gd name="T14" fmla="*/ 131 w 180"/>
              <a:gd name="T15" fmla="*/ 98 h 168"/>
              <a:gd name="T16" fmla="*/ 120 w 180"/>
              <a:gd name="T17" fmla="*/ 71 h 168"/>
              <a:gd name="T18" fmla="*/ 144 w 180"/>
              <a:gd name="T19" fmla="*/ 83 h 168"/>
              <a:gd name="T20" fmla="*/ 168 w 180"/>
              <a:gd name="T21" fmla="*/ 80 h 168"/>
              <a:gd name="T22" fmla="*/ 180 w 180"/>
              <a:gd name="T23" fmla="*/ 52 h 168"/>
              <a:gd name="T24" fmla="*/ 88 w 180"/>
              <a:gd name="T25" fmla="*/ 59 h 168"/>
              <a:gd name="T26" fmla="*/ 88 w 180"/>
              <a:gd name="T27" fmla="*/ 45 h 168"/>
              <a:gd name="T28" fmla="*/ 122 w 180"/>
              <a:gd name="T29" fmla="*/ 92 h 168"/>
              <a:gd name="T30" fmla="*/ 104 w 180"/>
              <a:gd name="T31" fmla="*/ 70 h 168"/>
              <a:gd name="T32" fmla="*/ 96 w 180"/>
              <a:gd name="T33" fmla="*/ 64 h 168"/>
              <a:gd name="T34" fmla="*/ 100 w 180"/>
              <a:gd name="T35" fmla="*/ 36 h 168"/>
              <a:gd name="T36" fmla="*/ 112 w 180"/>
              <a:gd name="T37" fmla="*/ 72 h 168"/>
              <a:gd name="T38" fmla="*/ 122 w 180"/>
              <a:gd name="T39" fmla="*/ 92 h 168"/>
              <a:gd name="T40" fmla="*/ 156 w 180"/>
              <a:gd name="T41" fmla="*/ 84 h 168"/>
              <a:gd name="T42" fmla="*/ 152 w 180"/>
              <a:gd name="T43" fmla="*/ 64 h 168"/>
              <a:gd name="T44" fmla="*/ 144 w 180"/>
              <a:gd name="T45" fmla="*/ 74 h 168"/>
              <a:gd name="T46" fmla="*/ 120 w 180"/>
              <a:gd name="T47" fmla="*/ 42 h 168"/>
              <a:gd name="T48" fmla="*/ 144 w 180"/>
              <a:gd name="T49" fmla="*/ 40 h 168"/>
              <a:gd name="T50" fmla="*/ 152 w 180"/>
              <a:gd name="T51" fmla="*/ 24 h 168"/>
              <a:gd name="T52" fmla="*/ 160 w 180"/>
              <a:gd name="T53" fmla="*/ 24 h 168"/>
              <a:gd name="T54" fmla="*/ 168 w 180"/>
              <a:gd name="T55" fmla="*/ 59 h 168"/>
              <a:gd name="T56" fmla="*/ 172 w 180"/>
              <a:gd name="T57" fmla="*/ 52 h 168"/>
              <a:gd name="T58" fmla="*/ 72 w 180"/>
              <a:gd name="T59" fmla="*/ 86 h 168"/>
              <a:gd name="T60" fmla="*/ 48 w 180"/>
              <a:gd name="T61" fmla="*/ 62 h 168"/>
              <a:gd name="T62" fmla="*/ 36 w 180"/>
              <a:gd name="T63" fmla="*/ 0 h 168"/>
              <a:gd name="T64" fmla="*/ 24 w 180"/>
              <a:gd name="T65" fmla="*/ 62 h 168"/>
              <a:gd name="T66" fmla="*/ 0 w 180"/>
              <a:gd name="T67" fmla="*/ 86 h 168"/>
              <a:gd name="T68" fmla="*/ 8 w 180"/>
              <a:gd name="T69" fmla="*/ 132 h 168"/>
              <a:gd name="T70" fmla="*/ 15 w 180"/>
              <a:gd name="T71" fmla="*/ 75 h 168"/>
              <a:gd name="T72" fmla="*/ 57 w 180"/>
              <a:gd name="T73" fmla="*/ 75 h 168"/>
              <a:gd name="T74" fmla="*/ 64 w 180"/>
              <a:gd name="T75" fmla="*/ 112 h 168"/>
              <a:gd name="T76" fmla="*/ 71 w 180"/>
              <a:gd name="T77" fmla="*/ 116 h 168"/>
              <a:gd name="T78" fmla="*/ 88 w 180"/>
              <a:gd name="T79" fmla="*/ 108 h 168"/>
              <a:gd name="T80" fmla="*/ 72 w 180"/>
              <a:gd name="T81" fmla="*/ 86 h 168"/>
              <a:gd name="T82" fmla="*/ 36 w 180"/>
              <a:gd name="T83" fmla="*/ 8 h 168"/>
              <a:gd name="T84" fmla="*/ 36 w 180"/>
              <a:gd name="T85" fmla="*/ 56 h 168"/>
              <a:gd name="T86" fmla="*/ 48 w 180"/>
              <a:gd name="T87" fmla="*/ 124 h 168"/>
              <a:gd name="T88" fmla="*/ 24 w 180"/>
              <a:gd name="T89" fmla="*/ 88 h 168"/>
              <a:gd name="T90" fmla="*/ 16 w 180"/>
              <a:gd name="T91" fmla="*/ 168 h 168"/>
              <a:gd name="T92" fmla="*/ 24 w 180"/>
              <a:gd name="T93" fmla="*/ 132 h 168"/>
              <a:gd name="T94" fmla="*/ 48 w 180"/>
              <a:gd name="T95" fmla="*/ 168 h 168"/>
              <a:gd name="T96" fmla="*/ 56 w 180"/>
              <a:gd name="T97" fmla="*/ 88 h 168"/>
              <a:gd name="T98" fmla="*/ 48 w 180"/>
              <a:gd name="T99" fmla="*/ 124 h 168"/>
              <a:gd name="T100" fmla="*/ 32 w 180"/>
              <a:gd name="T101" fmla="*/ 116 h 168"/>
              <a:gd name="T102" fmla="*/ 40 w 180"/>
              <a:gd name="T103" fmla="*/ 76 h 168"/>
              <a:gd name="T104" fmla="*/ 32 w 180"/>
              <a:gd name="T105" fmla="*/ 168 h 168"/>
              <a:gd name="T106" fmla="*/ 40 w 180"/>
              <a:gd name="T107" fmla="*/ 140 h 168"/>
              <a:gd name="T108" fmla="*/ 32 w 180"/>
              <a:gd name="T10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0" h="168">
                <a:moveTo>
                  <a:pt x="168" y="37"/>
                </a:moveTo>
                <a:cubicBezTo>
                  <a:pt x="168" y="24"/>
                  <a:pt x="168" y="24"/>
                  <a:pt x="168" y="24"/>
                </a:cubicBezTo>
                <a:cubicBezTo>
                  <a:pt x="168" y="17"/>
                  <a:pt x="163" y="12"/>
                  <a:pt x="156" y="12"/>
                </a:cubicBezTo>
                <a:cubicBezTo>
                  <a:pt x="150" y="12"/>
                  <a:pt x="146" y="16"/>
                  <a:pt x="144" y="2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0"/>
                  <a:pt x="118" y="28"/>
                  <a:pt x="116" y="2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5" y="28"/>
                  <a:pt x="90" y="32"/>
                  <a:pt x="89" y="36"/>
                </a:cubicBezTo>
                <a:cubicBezTo>
                  <a:pt x="81" y="38"/>
                  <a:pt x="76" y="44"/>
                  <a:pt x="76" y="52"/>
                </a:cubicBezTo>
                <a:cubicBezTo>
                  <a:pt x="76" y="60"/>
                  <a:pt x="81" y="66"/>
                  <a:pt x="89" y="68"/>
                </a:cubicBezTo>
                <a:cubicBezTo>
                  <a:pt x="90" y="72"/>
                  <a:pt x="93" y="75"/>
                  <a:pt x="97" y="76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9" y="99"/>
                  <a:pt x="110" y="100"/>
                  <a:pt x="112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100"/>
                  <a:pt x="131" y="99"/>
                  <a:pt x="131" y="98"/>
                </a:cubicBezTo>
                <a:cubicBezTo>
                  <a:pt x="132" y="97"/>
                  <a:pt x="132" y="95"/>
                  <a:pt x="132" y="94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6" y="88"/>
                  <a:pt x="150" y="92"/>
                  <a:pt x="156" y="92"/>
                </a:cubicBezTo>
                <a:cubicBezTo>
                  <a:pt x="163" y="92"/>
                  <a:pt x="168" y="87"/>
                  <a:pt x="168" y="80"/>
                </a:cubicBezTo>
                <a:cubicBezTo>
                  <a:pt x="168" y="67"/>
                  <a:pt x="168" y="67"/>
                  <a:pt x="168" y="67"/>
                </a:cubicBezTo>
                <a:cubicBezTo>
                  <a:pt x="175" y="66"/>
                  <a:pt x="180" y="59"/>
                  <a:pt x="180" y="52"/>
                </a:cubicBezTo>
                <a:cubicBezTo>
                  <a:pt x="180" y="45"/>
                  <a:pt x="175" y="38"/>
                  <a:pt x="168" y="37"/>
                </a:cubicBezTo>
                <a:close/>
                <a:moveTo>
                  <a:pt x="88" y="59"/>
                </a:moveTo>
                <a:cubicBezTo>
                  <a:pt x="86" y="58"/>
                  <a:pt x="84" y="55"/>
                  <a:pt x="84" y="52"/>
                </a:cubicBezTo>
                <a:cubicBezTo>
                  <a:pt x="84" y="49"/>
                  <a:pt x="86" y="47"/>
                  <a:pt x="88" y="45"/>
                </a:cubicBezTo>
                <a:lnTo>
                  <a:pt x="88" y="59"/>
                </a:lnTo>
                <a:close/>
                <a:moveTo>
                  <a:pt x="122" y="92"/>
                </a:moveTo>
                <a:cubicBezTo>
                  <a:pt x="114" y="92"/>
                  <a:pt x="114" y="92"/>
                  <a:pt x="114" y="92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69"/>
                  <a:pt x="102" y="68"/>
                  <a:pt x="100" y="68"/>
                </a:cubicBezTo>
                <a:cubicBezTo>
                  <a:pt x="98" y="68"/>
                  <a:pt x="96" y="66"/>
                  <a:pt x="96" y="64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8"/>
                  <a:pt x="98" y="36"/>
                  <a:pt x="100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3"/>
                  <a:pt x="112" y="74"/>
                </a:cubicBezTo>
                <a:lnTo>
                  <a:pt x="122" y="92"/>
                </a:lnTo>
                <a:close/>
                <a:moveTo>
                  <a:pt x="160" y="80"/>
                </a:moveTo>
                <a:cubicBezTo>
                  <a:pt x="160" y="82"/>
                  <a:pt x="158" y="84"/>
                  <a:pt x="156" y="84"/>
                </a:cubicBezTo>
                <a:cubicBezTo>
                  <a:pt x="154" y="84"/>
                  <a:pt x="152" y="82"/>
                  <a:pt x="152" y="8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2"/>
                  <a:pt x="154" y="20"/>
                  <a:pt x="156" y="20"/>
                </a:cubicBezTo>
                <a:cubicBezTo>
                  <a:pt x="158" y="20"/>
                  <a:pt x="160" y="22"/>
                  <a:pt x="160" y="24"/>
                </a:cubicBezTo>
                <a:lnTo>
                  <a:pt x="160" y="80"/>
                </a:lnTo>
                <a:close/>
                <a:moveTo>
                  <a:pt x="168" y="59"/>
                </a:moveTo>
                <a:cubicBezTo>
                  <a:pt x="168" y="45"/>
                  <a:pt x="168" y="45"/>
                  <a:pt x="168" y="45"/>
                </a:cubicBezTo>
                <a:cubicBezTo>
                  <a:pt x="170" y="47"/>
                  <a:pt x="172" y="49"/>
                  <a:pt x="172" y="52"/>
                </a:cubicBezTo>
                <a:cubicBezTo>
                  <a:pt x="172" y="55"/>
                  <a:pt x="170" y="58"/>
                  <a:pt x="168" y="59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2491582" y="5499895"/>
            <a:ext cx="620713" cy="619125"/>
            <a:chOff x="1365250" y="1721088"/>
            <a:chExt cx="620713" cy="619125"/>
          </a:xfrm>
        </p:grpSpPr>
        <p:sp>
          <p:nvSpPr>
            <p:cNvPr id="45" name="Oval 142"/>
            <p:cNvSpPr>
              <a:spLocks noChangeArrowheads="1"/>
            </p:cNvSpPr>
            <p:nvPr/>
          </p:nvSpPr>
          <p:spPr bwMode="auto">
            <a:xfrm>
              <a:off x="136525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6" name="Freeform 178"/>
            <p:cNvSpPr>
              <a:spLocks noEditPoints="1"/>
            </p:cNvSpPr>
            <p:nvPr/>
          </p:nvSpPr>
          <p:spPr bwMode="auto">
            <a:xfrm>
              <a:off x="1495425" y="1884601"/>
              <a:ext cx="361950" cy="284163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3318670" y="5499895"/>
            <a:ext cx="620713" cy="619125"/>
            <a:chOff x="2192338" y="1721088"/>
            <a:chExt cx="620713" cy="619125"/>
          </a:xfrm>
        </p:grpSpPr>
        <p:sp>
          <p:nvSpPr>
            <p:cNvPr id="48" name="Oval 124"/>
            <p:cNvSpPr>
              <a:spLocks noChangeArrowheads="1"/>
            </p:cNvSpPr>
            <p:nvPr/>
          </p:nvSpPr>
          <p:spPr bwMode="auto">
            <a:xfrm>
              <a:off x="219233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9" name="Freeform 180"/>
            <p:cNvSpPr>
              <a:spLocks noEditPoints="1"/>
            </p:cNvSpPr>
            <p:nvPr/>
          </p:nvSpPr>
          <p:spPr bwMode="auto">
            <a:xfrm>
              <a:off x="2322513" y="1849676"/>
              <a:ext cx="319088" cy="361950"/>
            </a:xfrm>
            <a:custGeom>
              <a:avLst/>
              <a:gdLst>
                <a:gd name="T0" fmla="*/ 61 w 148"/>
                <a:gd name="T1" fmla="*/ 68 h 168"/>
                <a:gd name="T2" fmla="*/ 68 w 148"/>
                <a:gd name="T3" fmla="*/ 32 h 168"/>
                <a:gd name="T4" fmla="*/ 4 w 148"/>
                <a:gd name="T5" fmla="*/ 32 h 168"/>
                <a:gd name="T6" fmla="*/ 11 w 148"/>
                <a:gd name="T7" fmla="*/ 68 h 168"/>
                <a:gd name="T8" fmla="*/ 0 w 148"/>
                <a:gd name="T9" fmla="*/ 132 h 168"/>
                <a:gd name="T10" fmla="*/ 8 w 148"/>
                <a:gd name="T11" fmla="*/ 86 h 168"/>
                <a:gd name="T12" fmla="*/ 36 w 148"/>
                <a:gd name="T13" fmla="*/ 64 h 168"/>
                <a:gd name="T14" fmla="*/ 64 w 148"/>
                <a:gd name="T15" fmla="*/ 86 h 168"/>
                <a:gd name="T16" fmla="*/ 68 w 148"/>
                <a:gd name="T17" fmla="*/ 116 h 168"/>
                <a:gd name="T18" fmla="*/ 88 w 148"/>
                <a:gd name="T19" fmla="*/ 116 h 168"/>
                <a:gd name="T20" fmla="*/ 72 w 148"/>
                <a:gd name="T21" fmla="*/ 108 h 168"/>
                <a:gd name="T22" fmla="*/ 12 w 148"/>
                <a:gd name="T23" fmla="*/ 32 h 168"/>
                <a:gd name="T24" fmla="*/ 60 w 148"/>
                <a:gd name="T25" fmla="*/ 32 h 168"/>
                <a:gd name="T26" fmla="*/ 12 w 148"/>
                <a:gd name="T27" fmla="*/ 32 h 168"/>
                <a:gd name="T28" fmla="*/ 24 w 148"/>
                <a:gd name="T29" fmla="*/ 124 h 168"/>
                <a:gd name="T30" fmla="*/ 16 w 148"/>
                <a:gd name="T31" fmla="*/ 88 h 168"/>
                <a:gd name="T32" fmla="*/ 24 w 148"/>
                <a:gd name="T33" fmla="*/ 168 h 168"/>
                <a:gd name="T34" fmla="*/ 48 w 148"/>
                <a:gd name="T35" fmla="*/ 132 h 168"/>
                <a:gd name="T36" fmla="*/ 56 w 148"/>
                <a:gd name="T37" fmla="*/ 168 h 168"/>
                <a:gd name="T38" fmla="*/ 48 w 148"/>
                <a:gd name="T39" fmla="*/ 88 h 168"/>
                <a:gd name="T40" fmla="*/ 32 w 148"/>
                <a:gd name="T41" fmla="*/ 76 h 168"/>
                <a:gd name="T42" fmla="*/ 40 w 148"/>
                <a:gd name="T43" fmla="*/ 116 h 168"/>
                <a:gd name="T44" fmla="*/ 32 w 148"/>
                <a:gd name="T45" fmla="*/ 76 h 168"/>
                <a:gd name="T46" fmla="*/ 40 w 148"/>
                <a:gd name="T47" fmla="*/ 168 h 168"/>
                <a:gd name="T48" fmla="*/ 32 w 148"/>
                <a:gd name="T49" fmla="*/ 140 h 168"/>
                <a:gd name="T50" fmla="*/ 116 w 148"/>
                <a:gd name="T51" fmla="*/ 24 h 168"/>
                <a:gd name="T52" fmla="*/ 84 w 148"/>
                <a:gd name="T53" fmla="*/ 88 h 168"/>
                <a:gd name="T54" fmla="*/ 148 w 148"/>
                <a:gd name="T55" fmla="*/ 88 h 168"/>
                <a:gd name="T56" fmla="*/ 116 w 148"/>
                <a:gd name="T57" fmla="*/ 24 h 168"/>
                <a:gd name="T58" fmla="*/ 116 w 148"/>
                <a:gd name="T59" fmla="*/ 96 h 168"/>
                <a:gd name="T60" fmla="*/ 92 w 148"/>
                <a:gd name="T61" fmla="*/ 83 h 168"/>
                <a:gd name="T62" fmla="*/ 140 w 148"/>
                <a:gd name="T63" fmla="*/ 83 h 168"/>
                <a:gd name="T64" fmla="*/ 140 w 148"/>
                <a:gd name="T65" fmla="*/ 72 h 168"/>
                <a:gd name="T66" fmla="*/ 92 w 148"/>
                <a:gd name="T67" fmla="*/ 72 h 168"/>
                <a:gd name="T68" fmla="*/ 116 w 148"/>
                <a:gd name="T69" fmla="*/ 72 h 168"/>
                <a:gd name="T70" fmla="*/ 140 w 148"/>
                <a:gd name="T71" fmla="*/ 72 h 168"/>
                <a:gd name="T72" fmla="*/ 116 w 148"/>
                <a:gd name="T73" fmla="*/ 64 h 168"/>
                <a:gd name="T74" fmla="*/ 92 w 148"/>
                <a:gd name="T75" fmla="*/ 51 h 168"/>
                <a:gd name="T76" fmla="*/ 140 w 148"/>
                <a:gd name="T77" fmla="*/ 51 h 168"/>
                <a:gd name="T78" fmla="*/ 116 w 148"/>
                <a:gd name="T79" fmla="*/ 48 h 168"/>
                <a:gd name="T80" fmla="*/ 116 w 148"/>
                <a:gd name="T81" fmla="*/ 32 h 168"/>
                <a:gd name="T82" fmla="*/ 116 w 148"/>
                <a:gd name="T8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6" y="24"/>
                  </a:moveTo>
                  <a:cubicBezTo>
                    <a:pt x="100" y="24"/>
                    <a:pt x="84" y="29"/>
                    <a:pt x="84" y="40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99"/>
                    <a:pt x="100" y="104"/>
                    <a:pt x="116" y="104"/>
                  </a:cubicBezTo>
                  <a:cubicBezTo>
                    <a:pt x="132" y="104"/>
                    <a:pt x="148" y="99"/>
                    <a:pt x="148" y="88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8" y="29"/>
                    <a:pt x="132" y="24"/>
                    <a:pt x="116" y="24"/>
                  </a:cubicBezTo>
                  <a:close/>
                  <a:moveTo>
                    <a:pt x="140" y="88"/>
                  </a:moveTo>
                  <a:cubicBezTo>
                    <a:pt x="140" y="91"/>
                    <a:pt x="131" y="96"/>
                    <a:pt x="116" y="96"/>
                  </a:cubicBezTo>
                  <a:cubicBezTo>
                    <a:pt x="101" y="96"/>
                    <a:pt x="92" y="91"/>
                    <a:pt x="92" y="8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8" y="86"/>
                    <a:pt x="107" y="88"/>
                    <a:pt x="116" y="88"/>
                  </a:cubicBezTo>
                  <a:cubicBezTo>
                    <a:pt x="125" y="88"/>
                    <a:pt x="134" y="86"/>
                    <a:pt x="140" y="83"/>
                  </a:cubicBezTo>
                  <a:lnTo>
                    <a:pt x="140" y="88"/>
                  </a:lnTo>
                  <a:close/>
                  <a:moveTo>
                    <a:pt x="140" y="72"/>
                  </a:moveTo>
                  <a:cubicBezTo>
                    <a:pt x="140" y="75"/>
                    <a:pt x="131" y="80"/>
                    <a:pt x="116" y="80"/>
                  </a:cubicBezTo>
                  <a:cubicBezTo>
                    <a:pt x="101" y="80"/>
                    <a:pt x="92" y="75"/>
                    <a:pt x="92" y="7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8" y="70"/>
                    <a:pt x="107" y="72"/>
                    <a:pt x="116" y="72"/>
                  </a:cubicBezTo>
                  <a:cubicBezTo>
                    <a:pt x="125" y="72"/>
                    <a:pt x="134" y="70"/>
                    <a:pt x="140" y="67"/>
                  </a:cubicBezTo>
                  <a:lnTo>
                    <a:pt x="140" y="72"/>
                  </a:lnTo>
                  <a:close/>
                  <a:moveTo>
                    <a:pt x="140" y="56"/>
                  </a:moveTo>
                  <a:cubicBezTo>
                    <a:pt x="140" y="59"/>
                    <a:pt x="131" y="64"/>
                    <a:pt x="116" y="64"/>
                  </a:cubicBezTo>
                  <a:cubicBezTo>
                    <a:pt x="101" y="64"/>
                    <a:pt x="92" y="59"/>
                    <a:pt x="92" y="56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8" y="54"/>
                    <a:pt x="107" y="56"/>
                    <a:pt x="116" y="56"/>
                  </a:cubicBezTo>
                  <a:cubicBezTo>
                    <a:pt x="125" y="56"/>
                    <a:pt x="134" y="54"/>
                    <a:pt x="140" y="51"/>
                  </a:cubicBezTo>
                  <a:lnTo>
                    <a:pt x="140" y="56"/>
                  </a:lnTo>
                  <a:close/>
                  <a:moveTo>
                    <a:pt x="116" y="48"/>
                  </a:moveTo>
                  <a:cubicBezTo>
                    <a:pt x="101" y="48"/>
                    <a:pt x="92" y="43"/>
                    <a:pt x="92" y="40"/>
                  </a:cubicBezTo>
                  <a:cubicBezTo>
                    <a:pt x="92" y="37"/>
                    <a:pt x="101" y="32"/>
                    <a:pt x="116" y="32"/>
                  </a:cubicBezTo>
                  <a:cubicBezTo>
                    <a:pt x="131" y="32"/>
                    <a:pt x="140" y="37"/>
                    <a:pt x="140" y="40"/>
                  </a:cubicBezTo>
                  <a:cubicBezTo>
                    <a:pt x="140" y="43"/>
                    <a:pt x="131" y="48"/>
                    <a:pt x="11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147345" y="5499895"/>
            <a:ext cx="620713" cy="619125"/>
            <a:chOff x="3021013" y="1721088"/>
            <a:chExt cx="620713" cy="619125"/>
          </a:xfrm>
        </p:grpSpPr>
        <p:sp>
          <p:nvSpPr>
            <p:cNvPr id="51" name="Oval 126"/>
            <p:cNvSpPr>
              <a:spLocks noChangeArrowheads="1"/>
            </p:cNvSpPr>
            <p:nvPr/>
          </p:nvSpPr>
          <p:spPr bwMode="auto">
            <a:xfrm>
              <a:off x="3021013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2" name="Freeform 181"/>
            <p:cNvSpPr>
              <a:spLocks noEditPoints="1"/>
            </p:cNvSpPr>
            <p:nvPr/>
          </p:nvSpPr>
          <p:spPr bwMode="auto">
            <a:xfrm>
              <a:off x="3149600" y="1849676"/>
              <a:ext cx="371475" cy="361950"/>
            </a:xfrm>
            <a:custGeom>
              <a:avLst/>
              <a:gdLst>
                <a:gd name="T0" fmla="*/ 61 w 172"/>
                <a:gd name="T1" fmla="*/ 68 h 168"/>
                <a:gd name="T2" fmla="*/ 68 w 172"/>
                <a:gd name="T3" fmla="*/ 32 h 168"/>
                <a:gd name="T4" fmla="*/ 4 w 172"/>
                <a:gd name="T5" fmla="*/ 32 h 168"/>
                <a:gd name="T6" fmla="*/ 11 w 172"/>
                <a:gd name="T7" fmla="*/ 68 h 168"/>
                <a:gd name="T8" fmla="*/ 0 w 172"/>
                <a:gd name="T9" fmla="*/ 132 h 168"/>
                <a:gd name="T10" fmla="*/ 8 w 172"/>
                <a:gd name="T11" fmla="*/ 86 h 168"/>
                <a:gd name="T12" fmla="*/ 36 w 172"/>
                <a:gd name="T13" fmla="*/ 64 h 168"/>
                <a:gd name="T14" fmla="*/ 64 w 172"/>
                <a:gd name="T15" fmla="*/ 86 h 168"/>
                <a:gd name="T16" fmla="*/ 68 w 172"/>
                <a:gd name="T17" fmla="*/ 116 h 168"/>
                <a:gd name="T18" fmla="*/ 88 w 172"/>
                <a:gd name="T19" fmla="*/ 116 h 168"/>
                <a:gd name="T20" fmla="*/ 72 w 172"/>
                <a:gd name="T21" fmla="*/ 108 h 168"/>
                <a:gd name="T22" fmla="*/ 12 w 172"/>
                <a:gd name="T23" fmla="*/ 32 h 168"/>
                <a:gd name="T24" fmla="*/ 60 w 172"/>
                <a:gd name="T25" fmla="*/ 32 h 168"/>
                <a:gd name="T26" fmla="*/ 12 w 172"/>
                <a:gd name="T27" fmla="*/ 32 h 168"/>
                <a:gd name="T28" fmla="*/ 24 w 172"/>
                <a:gd name="T29" fmla="*/ 124 h 168"/>
                <a:gd name="T30" fmla="*/ 16 w 172"/>
                <a:gd name="T31" fmla="*/ 88 h 168"/>
                <a:gd name="T32" fmla="*/ 24 w 172"/>
                <a:gd name="T33" fmla="*/ 168 h 168"/>
                <a:gd name="T34" fmla="*/ 48 w 172"/>
                <a:gd name="T35" fmla="*/ 132 h 168"/>
                <a:gd name="T36" fmla="*/ 56 w 172"/>
                <a:gd name="T37" fmla="*/ 168 h 168"/>
                <a:gd name="T38" fmla="*/ 48 w 172"/>
                <a:gd name="T39" fmla="*/ 88 h 168"/>
                <a:gd name="T40" fmla="*/ 32 w 172"/>
                <a:gd name="T41" fmla="*/ 76 h 168"/>
                <a:gd name="T42" fmla="*/ 40 w 172"/>
                <a:gd name="T43" fmla="*/ 116 h 168"/>
                <a:gd name="T44" fmla="*/ 32 w 172"/>
                <a:gd name="T45" fmla="*/ 76 h 168"/>
                <a:gd name="T46" fmla="*/ 40 w 172"/>
                <a:gd name="T47" fmla="*/ 168 h 168"/>
                <a:gd name="T48" fmla="*/ 32 w 172"/>
                <a:gd name="T49" fmla="*/ 140 h 168"/>
                <a:gd name="T50" fmla="*/ 160 w 172"/>
                <a:gd name="T51" fmla="*/ 44 h 168"/>
                <a:gd name="T52" fmla="*/ 136 w 172"/>
                <a:gd name="T53" fmla="*/ 7 h 168"/>
                <a:gd name="T54" fmla="*/ 142 w 172"/>
                <a:gd name="T55" fmla="*/ 44 h 168"/>
                <a:gd name="T56" fmla="*/ 120 w 172"/>
                <a:gd name="T57" fmla="*/ 9 h 168"/>
                <a:gd name="T58" fmla="*/ 97 w 172"/>
                <a:gd name="T59" fmla="*/ 44 h 168"/>
                <a:gd name="T60" fmla="*/ 76 w 172"/>
                <a:gd name="T61" fmla="*/ 56 h 168"/>
                <a:gd name="T62" fmla="*/ 80 w 172"/>
                <a:gd name="T63" fmla="*/ 68 h 168"/>
                <a:gd name="T64" fmla="*/ 91 w 172"/>
                <a:gd name="T65" fmla="*/ 91 h 168"/>
                <a:gd name="T66" fmla="*/ 146 w 172"/>
                <a:gd name="T67" fmla="*/ 100 h 168"/>
                <a:gd name="T68" fmla="*/ 163 w 172"/>
                <a:gd name="T69" fmla="*/ 68 h 168"/>
                <a:gd name="T70" fmla="*/ 172 w 172"/>
                <a:gd name="T71" fmla="*/ 64 h 168"/>
                <a:gd name="T72" fmla="*/ 160 w 172"/>
                <a:gd name="T73" fmla="*/ 44 h 168"/>
                <a:gd name="T74" fmla="*/ 140 w 172"/>
                <a:gd name="T75" fmla="*/ 76 h 168"/>
                <a:gd name="T76" fmla="*/ 151 w 172"/>
                <a:gd name="T77" fmla="*/ 84 h 168"/>
                <a:gd name="T78" fmla="*/ 146 w 172"/>
                <a:gd name="T79" fmla="*/ 92 h 168"/>
                <a:gd name="T80" fmla="*/ 98 w 172"/>
                <a:gd name="T81" fmla="*/ 89 h 168"/>
                <a:gd name="T82" fmla="*/ 108 w 172"/>
                <a:gd name="T83" fmla="*/ 84 h 168"/>
                <a:gd name="T84" fmla="*/ 95 w 172"/>
                <a:gd name="T85" fmla="*/ 76 h 168"/>
                <a:gd name="T86" fmla="*/ 155 w 172"/>
                <a:gd name="T87" fmla="*/ 68 h 168"/>
                <a:gd name="T88" fmla="*/ 164 w 172"/>
                <a:gd name="T89" fmla="*/ 60 h 168"/>
                <a:gd name="T90" fmla="*/ 84 w 172"/>
                <a:gd name="T91" fmla="*/ 56 h 168"/>
                <a:gd name="T92" fmla="*/ 160 w 172"/>
                <a:gd name="T93" fmla="*/ 52 h 168"/>
                <a:gd name="T94" fmla="*/ 164 w 172"/>
                <a:gd name="T95" fmla="*/ 60 h 168"/>
                <a:gd name="T96" fmla="*/ 116 w 172"/>
                <a:gd name="T97" fmla="*/ 76 h 168"/>
                <a:gd name="T98" fmla="*/ 132 w 172"/>
                <a:gd name="T99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44"/>
                  </a:moveTo>
                  <a:cubicBezTo>
                    <a:pt x="151" y="44"/>
                    <a:pt x="151" y="44"/>
                    <a:pt x="151" y="4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1" y="44"/>
                    <a:pt x="76" y="49"/>
                    <a:pt x="76" y="5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6"/>
                    <a:pt x="78" y="68"/>
                    <a:pt x="80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2" y="96"/>
                    <a:pt x="97" y="100"/>
                    <a:pt x="102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51" y="100"/>
                    <a:pt x="156" y="96"/>
                    <a:pt x="157" y="91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70" y="68"/>
                    <a:pt x="172" y="66"/>
                    <a:pt x="172" y="6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49"/>
                    <a:pt x="167" y="44"/>
                    <a:pt x="160" y="44"/>
                  </a:cubicBezTo>
                  <a:close/>
                  <a:moveTo>
                    <a:pt x="153" y="76"/>
                  </a:moveTo>
                  <a:cubicBezTo>
                    <a:pt x="140" y="76"/>
                    <a:pt x="140" y="76"/>
                    <a:pt x="140" y="76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91"/>
                    <a:pt x="148" y="92"/>
                    <a:pt x="146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2"/>
                    <a:pt x="99" y="91"/>
                    <a:pt x="98" y="8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3" y="76"/>
                  </a:lnTo>
                  <a:close/>
                  <a:moveTo>
                    <a:pt x="164" y="60"/>
                  </a:moveTo>
                  <a:cubicBezTo>
                    <a:pt x="84" y="60"/>
                    <a:pt x="84" y="60"/>
                    <a:pt x="84" y="60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4"/>
                    <a:pt x="86" y="52"/>
                    <a:pt x="88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lnTo>
                    <a:pt x="164" y="60"/>
                  </a:lnTo>
                  <a:close/>
                  <a:moveTo>
                    <a:pt x="132" y="76"/>
                  </a:moveTo>
                  <a:cubicBezTo>
                    <a:pt x="116" y="76"/>
                    <a:pt x="116" y="76"/>
                    <a:pt x="116" y="76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4974432" y="5499895"/>
            <a:ext cx="620713" cy="619125"/>
            <a:chOff x="3848100" y="1721088"/>
            <a:chExt cx="620713" cy="619125"/>
          </a:xfrm>
        </p:grpSpPr>
        <p:sp>
          <p:nvSpPr>
            <p:cNvPr id="54" name="Oval 128"/>
            <p:cNvSpPr>
              <a:spLocks noChangeArrowheads="1"/>
            </p:cNvSpPr>
            <p:nvPr/>
          </p:nvSpPr>
          <p:spPr bwMode="auto">
            <a:xfrm>
              <a:off x="384810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5" name="Freeform 182"/>
            <p:cNvSpPr>
              <a:spLocks noEditPoints="1"/>
            </p:cNvSpPr>
            <p:nvPr/>
          </p:nvSpPr>
          <p:spPr bwMode="auto">
            <a:xfrm>
              <a:off x="3976688" y="1849676"/>
              <a:ext cx="388938" cy="361950"/>
            </a:xfrm>
            <a:custGeom>
              <a:avLst/>
              <a:gdLst>
                <a:gd name="T0" fmla="*/ 168 w 180"/>
                <a:gd name="T1" fmla="*/ 24 h 168"/>
                <a:gd name="T2" fmla="*/ 144 w 180"/>
                <a:gd name="T3" fmla="*/ 21 h 168"/>
                <a:gd name="T4" fmla="*/ 120 w 180"/>
                <a:gd name="T5" fmla="*/ 32 h 168"/>
                <a:gd name="T6" fmla="*/ 100 w 180"/>
                <a:gd name="T7" fmla="*/ 28 h 168"/>
                <a:gd name="T8" fmla="*/ 76 w 180"/>
                <a:gd name="T9" fmla="*/ 52 h 168"/>
                <a:gd name="T10" fmla="*/ 97 w 180"/>
                <a:gd name="T11" fmla="*/ 76 h 168"/>
                <a:gd name="T12" fmla="*/ 112 w 180"/>
                <a:gd name="T13" fmla="*/ 100 h 168"/>
                <a:gd name="T14" fmla="*/ 131 w 180"/>
                <a:gd name="T15" fmla="*/ 98 h 168"/>
                <a:gd name="T16" fmla="*/ 120 w 180"/>
                <a:gd name="T17" fmla="*/ 71 h 168"/>
                <a:gd name="T18" fmla="*/ 144 w 180"/>
                <a:gd name="T19" fmla="*/ 83 h 168"/>
                <a:gd name="T20" fmla="*/ 168 w 180"/>
                <a:gd name="T21" fmla="*/ 80 h 168"/>
                <a:gd name="T22" fmla="*/ 180 w 180"/>
                <a:gd name="T23" fmla="*/ 52 h 168"/>
                <a:gd name="T24" fmla="*/ 88 w 180"/>
                <a:gd name="T25" fmla="*/ 59 h 168"/>
                <a:gd name="T26" fmla="*/ 88 w 180"/>
                <a:gd name="T27" fmla="*/ 45 h 168"/>
                <a:gd name="T28" fmla="*/ 122 w 180"/>
                <a:gd name="T29" fmla="*/ 92 h 168"/>
                <a:gd name="T30" fmla="*/ 104 w 180"/>
                <a:gd name="T31" fmla="*/ 70 h 168"/>
                <a:gd name="T32" fmla="*/ 96 w 180"/>
                <a:gd name="T33" fmla="*/ 64 h 168"/>
                <a:gd name="T34" fmla="*/ 100 w 180"/>
                <a:gd name="T35" fmla="*/ 36 h 168"/>
                <a:gd name="T36" fmla="*/ 112 w 180"/>
                <a:gd name="T37" fmla="*/ 72 h 168"/>
                <a:gd name="T38" fmla="*/ 122 w 180"/>
                <a:gd name="T39" fmla="*/ 92 h 168"/>
                <a:gd name="T40" fmla="*/ 156 w 180"/>
                <a:gd name="T41" fmla="*/ 84 h 168"/>
                <a:gd name="T42" fmla="*/ 152 w 180"/>
                <a:gd name="T43" fmla="*/ 64 h 168"/>
                <a:gd name="T44" fmla="*/ 144 w 180"/>
                <a:gd name="T45" fmla="*/ 74 h 168"/>
                <a:gd name="T46" fmla="*/ 120 w 180"/>
                <a:gd name="T47" fmla="*/ 42 h 168"/>
                <a:gd name="T48" fmla="*/ 144 w 180"/>
                <a:gd name="T49" fmla="*/ 40 h 168"/>
                <a:gd name="T50" fmla="*/ 152 w 180"/>
                <a:gd name="T51" fmla="*/ 24 h 168"/>
                <a:gd name="T52" fmla="*/ 160 w 180"/>
                <a:gd name="T53" fmla="*/ 24 h 168"/>
                <a:gd name="T54" fmla="*/ 168 w 180"/>
                <a:gd name="T55" fmla="*/ 59 h 168"/>
                <a:gd name="T56" fmla="*/ 172 w 180"/>
                <a:gd name="T57" fmla="*/ 52 h 168"/>
                <a:gd name="T58" fmla="*/ 72 w 180"/>
                <a:gd name="T59" fmla="*/ 86 h 168"/>
                <a:gd name="T60" fmla="*/ 48 w 180"/>
                <a:gd name="T61" fmla="*/ 62 h 168"/>
                <a:gd name="T62" fmla="*/ 36 w 180"/>
                <a:gd name="T63" fmla="*/ 0 h 168"/>
                <a:gd name="T64" fmla="*/ 24 w 180"/>
                <a:gd name="T65" fmla="*/ 62 h 168"/>
                <a:gd name="T66" fmla="*/ 0 w 180"/>
                <a:gd name="T67" fmla="*/ 86 h 168"/>
                <a:gd name="T68" fmla="*/ 8 w 180"/>
                <a:gd name="T69" fmla="*/ 132 h 168"/>
                <a:gd name="T70" fmla="*/ 15 w 180"/>
                <a:gd name="T71" fmla="*/ 75 h 168"/>
                <a:gd name="T72" fmla="*/ 57 w 180"/>
                <a:gd name="T73" fmla="*/ 75 h 168"/>
                <a:gd name="T74" fmla="*/ 64 w 180"/>
                <a:gd name="T75" fmla="*/ 112 h 168"/>
                <a:gd name="T76" fmla="*/ 71 w 180"/>
                <a:gd name="T77" fmla="*/ 116 h 168"/>
                <a:gd name="T78" fmla="*/ 88 w 180"/>
                <a:gd name="T79" fmla="*/ 108 h 168"/>
                <a:gd name="T80" fmla="*/ 72 w 180"/>
                <a:gd name="T81" fmla="*/ 86 h 168"/>
                <a:gd name="T82" fmla="*/ 36 w 180"/>
                <a:gd name="T83" fmla="*/ 8 h 168"/>
                <a:gd name="T84" fmla="*/ 36 w 180"/>
                <a:gd name="T85" fmla="*/ 56 h 168"/>
                <a:gd name="T86" fmla="*/ 48 w 180"/>
                <a:gd name="T87" fmla="*/ 124 h 168"/>
                <a:gd name="T88" fmla="*/ 24 w 180"/>
                <a:gd name="T89" fmla="*/ 88 h 168"/>
                <a:gd name="T90" fmla="*/ 16 w 180"/>
                <a:gd name="T91" fmla="*/ 168 h 168"/>
                <a:gd name="T92" fmla="*/ 24 w 180"/>
                <a:gd name="T93" fmla="*/ 132 h 168"/>
                <a:gd name="T94" fmla="*/ 48 w 180"/>
                <a:gd name="T95" fmla="*/ 168 h 168"/>
                <a:gd name="T96" fmla="*/ 56 w 180"/>
                <a:gd name="T97" fmla="*/ 88 h 168"/>
                <a:gd name="T98" fmla="*/ 48 w 180"/>
                <a:gd name="T99" fmla="*/ 124 h 168"/>
                <a:gd name="T100" fmla="*/ 32 w 180"/>
                <a:gd name="T101" fmla="*/ 116 h 168"/>
                <a:gd name="T102" fmla="*/ 40 w 180"/>
                <a:gd name="T103" fmla="*/ 76 h 168"/>
                <a:gd name="T104" fmla="*/ 32 w 180"/>
                <a:gd name="T105" fmla="*/ 168 h 168"/>
                <a:gd name="T106" fmla="*/ 40 w 180"/>
                <a:gd name="T107" fmla="*/ 140 h 168"/>
                <a:gd name="T108" fmla="*/ 32 w 180"/>
                <a:gd name="T10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68">
                  <a:moveTo>
                    <a:pt x="168" y="37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8" y="17"/>
                    <a:pt x="163" y="12"/>
                    <a:pt x="156" y="12"/>
                  </a:cubicBezTo>
                  <a:cubicBezTo>
                    <a:pt x="150" y="12"/>
                    <a:pt x="146" y="16"/>
                    <a:pt x="144" y="2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18" y="28"/>
                    <a:pt x="116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5" y="28"/>
                    <a:pt x="90" y="32"/>
                    <a:pt x="89" y="36"/>
                  </a:cubicBezTo>
                  <a:cubicBezTo>
                    <a:pt x="81" y="38"/>
                    <a:pt x="76" y="44"/>
                    <a:pt x="76" y="52"/>
                  </a:cubicBezTo>
                  <a:cubicBezTo>
                    <a:pt x="76" y="60"/>
                    <a:pt x="81" y="66"/>
                    <a:pt x="89" y="68"/>
                  </a:cubicBezTo>
                  <a:cubicBezTo>
                    <a:pt x="90" y="72"/>
                    <a:pt x="93" y="75"/>
                    <a:pt x="97" y="7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9"/>
                    <a:pt x="110" y="100"/>
                    <a:pt x="112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31" y="99"/>
                    <a:pt x="131" y="98"/>
                  </a:cubicBezTo>
                  <a:cubicBezTo>
                    <a:pt x="132" y="97"/>
                    <a:pt x="132" y="95"/>
                    <a:pt x="132" y="94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8"/>
                    <a:pt x="150" y="92"/>
                    <a:pt x="156" y="92"/>
                  </a:cubicBezTo>
                  <a:cubicBezTo>
                    <a:pt x="163" y="92"/>
                    <a:pt x="168" y="87"/>
                    <a:pt x="168" y="8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66"/>
                    <a:pt x="180" y="59"/>
                    <a:pt x="180" y="52"/>
                  </a:cubicBezTo>
                  <a:cubicBezTo>
                    <a:pt x="180" y="45"/>
                    <a:pt x="175" y="38"/>
                    <a:pt x="168" y="37"/>
                  </a:cubicBezTo>
                  <a:close/>
                  <a:moveTo>
                    <a:pt x="88" y="59"/>
                  </a:moveTo>
                  <a:cubicBezTo>
                    <a:pt x="86" y="58"/>
                    <a:pt x="84" y="55"/>
                    <a:pt x="84" y="52"/>
                  </a:cubicBezTo>
                  <a:cubicBezTo>
                    <a:pt x="84" y="49"/>
                    <a:pt x="86" y="47"/>
                    <a:pt x="88" y="45"/>
                  </a:cubicBezTo>
                  <a:lnTo>
                    <a:pt x="88" y="59"/>
                  </a:lnTo>
                  <a:close/>
                  <a:moveTo>
                    <a:pt x="122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69"/>
                    <a:pt x="102" y="68"/>
                    <a:pt x="100" y="68"/>
                  </a:cubicBezTo>
                  <a:cubicBezTo>
                    <a:pt x="98" y="68"/>
                    <a:pt x="96" y="66"/>
                    <a:pt x="96" y="6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8"/>
                    <a:pt x="98" y="36"/>
                    <a:pt x="100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4"/>
                  </a:cubicBezTo>
                  <a:lnTo>
                    <a:pt x="122" y="92"/>
                  </a:lnTo>
                  <a:close/>
                  <a:moveTo>
                    <a:pt x="160" y="80"/>
                  </a:moveTo>
                  <a:cubicBezTo>
                    <a:pt x="160" y="82"/>
                    <a:pt x="158" y="84"/>
                    <a:pt x="156" y="84"/>
                  </a:cubicBezTo>
                  <a:cubicBezTo>
                    <a:pt x="154" y="84"/>
                    <a:pt x="152" y="82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2"/>
                    <a:pt x="154" y="20"/>
                    <a:pt x="156" y="20"/>
                  </a:cubicBezTo>
                  <a:cubicBezTo>
                    <a:pt x="158" y="20"/>
                    <a:pt x="160" y="22"/>
                    <a:pt x="160" y="24"/>
                  </a:cubicBezTo>
                  <a:lnTo>
                    <a:pt x="160" y="80"/>
                  </a:lnTo>
                  <a:close/>
                  <a:moveTo>
                    <a:pt x="168" y="59"/>
                  </a:moveTo>
                  <a:cubicBezTo>
                    <a:pt x="168" y="45"/>
                    <a:pt x="168" y="45"/>
                    <a:pt x="168" y="45"/>
                  </a:cubicBezTo>
                  <a:cubicBezTo>
                    <a:pt x="170" y="47"/>
                    <a:pt x="172" y="49"/>
                    <a:pt x="172" y="52"/>
                  </a:cubicBezTo>
                  <a:cubicBezTo>
                    <a:pt x="172" y="55"/>
                    <a:pt x="170" y="58"/>
                    <a:pt x="168" y="59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588919" y="5491162"/>
            <a:ext cx="636588" cy="636588"/>
            <a:chOff x="1357313" y="1713151"/>
            <a:chExt cx="636588" cy="636588"/>
          </a:xfrm>
          <a:solidFill>
            <a:schemeClr val="tx2"/>
          </a:solidFill>
        </p:grpSpPr>
        <p:sp>
          <p:nvSpPr>
            <p:cNvPr id="58" name="Freeform 143"/>
            <p:cNvSpPr>
              <a:spLocks noEditPoints="1"/>
            </p:cNvSpPr>
            <p:nvPr/>
          </p:nvSpPr>
          <p:spPr bwMode="auto">
            <a:xfrm>
              <a:off x="1357313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178"/>
            <p:cNvSpPr>
              <a:spLocks noEditPoints="1"/>
            </p:cNvSpPr>
            <p:nvPr/>
          </p:nvSpPr>
          <p:spPr bwMode="auto">
            <a:xfrm>
              <a:off x="1495425" y="1884601"/>
              <a:ext cx="361950" cy="284163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7416007" y="5491162"/>
            <a:ext cx="638175" cy="636588"/>
            <a:chOff x="2184400" y="1713151"/>
            <a:chExt cx="638175" cy="636588"/>
          </a:xfrm>
          <a:solidFill>
            <a:schemeClr val="tx2"/>
          </a:solidFill>
        </p:grpSpPr>
        <p:sp>
          <p:nvSpPr>
            <p:cNvPr id="61" name="Freeform 125"/>
            <p:cNvSpPr>
              <a:spLocks noEditPoints="1"/>
            </p:cNvSpPr>
            <p:nvPr/>
          </p:nvSpPr>
          <p:spPr bwMode="auto">
            <a:xfrm>
              <a:off x="218440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180"/>
            <p:cNvSpPr>
              <a:spLocks noEditPoints="1"/>
            </p:cNvSpPr>
            <p:nvPr/>
          </p:nvSpPr>
          <p:spPr bwMode="auto">
            <a:xfrm>
              <a:off x="2322513" y="1849676"/>
              <a:ext cx="319088" cy="361950"/>
            </a:xfrm>
            <a:custGeom>
              <a:avLst/>
              <a:gdLst>
                <a:gd name="T0" fmla="*/ 61 w 148"/>
                <a:gd name="T1" fmla="*/ 68 h 168"/>
                <a:gd name="T2" fmla="*/ 68 w 148"/>
                <a:gd name="T3" fmla="*/ 32 h 168"/>
                <a:gd name="T4" fmla="*/ 4 w 148"/>
                <a:gd name="T5" fmla="*/ 32 h 168"/>
                <a:gd name="T6" fmla="*/ 11 w 148"/>
                <a:gd name="T7" fmla="*/ 68 h 168"/>
                <a:gd name="T8" fmla="*/ 0 w 148"/>
                <a:gd name="T9" fmla="*/ 132 h 168"/>
                <a:gd name="T10" fmla="*/ 8 w 148"/>
                <a:gd name="T11" fmla="*/ 86 h 168"/>
                <a:gd name="T12" fmla="*/ 36 w 148"/>
                <a:gd name="T13" fmla="*/ 64 h 168"/>
                <a:gd name="T14" fmla="*/ 64 w 148"/>
                <a:gd name="T15" fmla="*/ 86 h 168"/>
                <a:gd name="T16" fmla="*/ 68 w 148"/>
                <a:gd name="T17" fmla="*/ 116 h 168"/>
                <a:gd name="T18" fmla="*/ 88 w 148"/>
                <a:gd name="T19" fmla="*/ 116 h 168"/>
                <a:gd name="T20" fmla="*/ 72 w 148"/>
                <a:gd name="T21" fmla="*/ 108 h 168"/>
                <a:gd name="T22" fmla="*/ 12 w 148"/>
                <a:gd name="T23" fmla="*/ 32 h 168"/>
                <a:gd name="T24" fmla="*/ 60 w 148"/>
                <a:gd name="T25" fmla="*/ 32 h 168"/>
                <a:gd name="T26" fmla="*/ 12 w 148"/>
                <a:gd name="T27" fmla="*/ 32 h 168"/>
                <a:gd name="T28" fmla="*/ 24 w 148"/>
                <a:gd name="T29" fmla="*/ 124 h 168"/>
                <a:gd name="T30" fmla="*/ 16 w 148"/>
                <a:gd name="T31" fmla="*/ 88 h 168"/>
                <a:gd name="T32" fmla="*/ 24 w 148"/>
                <a:gd name="T33" fmla="*/ 168 h 168"/>
                <a:gd name="T34" fmla="*/ 48 w 148"/>
                <a:gd name="T35" fmla="*/ 132 h 168"/>
                <a:gd name="T36" fmla="*/ 56 w 148"/>
                <a:gd name="T37" fmla="*/ 168 h 168"/>
                <a:gd name="T38" fmla="*/ 48 w 148"/>
                <a:gd name="T39" fmla="*/ 88 h 168"/>
                <a:gd name="T40" fmla="*/ 32 w 148"/>
                <a:gd name="T41" fmla="*/ 76 h 168"/>
                <a:gd name="T42" fmla="*/ 40 w 148"/>
                <a:gd name="T43" fmla="*/ 116 h 168"/>
                <a:gd name="T44" fmla="*/ 32 w 148"/>
                <a:gd name="T45" fmla="*/ 76 h 168"/>
                <a:gd name="T46" fmla="*/ 40 w 148"/>
                <a:gd name="T47" fmla="*/ 168 h 168"/>
                <a:gd name="T48" fmla="*/ 32 w 148"/>
                <a:gd name="T49" fmla="*/ 140 h 168"/>
                <a:gd name="T50" fmla="*/ 116 w 148"/>
                <a:gd name="T51" fmla="*/ 24 h 168"/>
                <a:gd name="T52" fmla="*/ 84 w 148"/>
                <a:gd name="T53" fmla="*/ 88 h 168"/>
                <a:gd name="T54" fmla="*/ 148 w 148"/>
                <a:gd name="T55" fmla="*/ 88 h 168"/>
                <a:gd name="T56" fmla="*/ 116 w 148"/>
                <a:gd name="T57" fmla="*/ 24 h 168"/>
                <a:gd name="T58" fmla="*/ 116 w 148"/>
                <a:gd name="T59" fmla="*/ 96 h 168"/>
                <a:gd name="T60" fmla="*/ 92 w 148"/>
                <a:gd name="T61" fmla="*/ 83 h 168"/>
                <a:gd name="T62" fmla="*/ 140 w 148"/>
                <a:gd name="T63" fmla="*/ 83 h 168"/>
                <a:gd name="T64" fmla="*/ 140 w 148"/>
                <a:gd name="T65" fmla="*/ 72 h 168"/>
                <a:gd name="T66" fmla="*/ 92 w 148"/>
                <a:gd name="T67" fmla="*/ 72 h 168"/>
                <a:gd name="T68" fmla="*/ 116 w 148"/>
                <a:gd name="T69" fmla="*/ 72 h 168"/>
                <a:gd name="T70" fmla="*/ 140 w 148"/>
                <a:gd name="T71" fmla="*/ 72 h 168"/>
                <a:gd name="T72" fmla="*/ 116 w 148"/>
                <a:gd name="T73" fmla="*/ 64 h 168"/>
                <a:gd name="T74" fmla="*/ 92 w 148"/>
                <a:gd name="T75" fmla="*/ 51 h 168"/>
                <a:gd name="T76" fmla="*/ 140 w 148"/>
                <a:gd name="T77" fmla="*/ 51 h 168"/>
                <a:gd name="T78" fmla="*/ 116 w 148"/>
                <a:gd name="T79" fmla="*/ 48 h 168"/>
                <a:gd name="T80" fmla="*/ 116 w 148"/>
                <a:gd name="T81" fmla="*/ 32 h 168"/>
                <a:gd name="T82" fmla="*/ 116 w 148"/>
                <a:gd name="T8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6" y="24"/>
                  </a:moveTo>
                  <a:cubicBezTo>
                    <a:pt x="100" y="24"/>
                    <a:pt x="84" y="29"/>
                    <a:pt x="84" y="40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99"/>
                    <a:pt x="100" y="104"/>
                    <a:pt x="116" y="104"/>
                  </a:cubicBezTo>
                  <a:cubicBezTo>
                    <a:pt x="132" y="104"/>
                    <a:pt x="148" y="99"/>
                    <a:pt x="148" y="88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8" y="29"/>
                    <a:pt x="132" y="24"/>
                    <a:pt x="116" y="24"/>
                  </a:cubicBezTo>
                  <a:close/>
                  <a:moveTo>
                    <a:pt x="140" y="88"/>
                  </a:moveTo>
                  <a:cubicBezTo>
                    <a:pt x="140" y="91"/>
                    <a:pt x="131" y="96"/>
                    <a:pt x="116" y="96"/>
                  </a:cubicBezTo>
                  <a:cubicBezTo>
                    <a:pt x="101" y="96"/>
                    <a:pt x="92" y="91"/>
                    <a:pt x="92" y="8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8" y="86"/>
                    <a:pt x="107" y="88"/>
                    <a:pt x="116" y="88"/>
                  </a:cubicBezTo>
                  <a:cubicBezTo>
                    <a:pt x="125" y="88"/>
                    <a:pt x="134" y="86"/>
                    <a:pt x="140" y="83"/>
                  </a:cubicBezTo>
                  <a:lnTo>
                    <a:pt x="140" y="88"/>
                  </a:lnTo>
                  <a:close/>
                  <a:moveTo>
                    <a:pt x="140" y="72"/>
                  </a:moveTo>
                  <a:cubicBezTo>
                    <a:pt x="140" y="75"/>
                    <a:pt x="131" y="80"/>
                    <a:pt x="116" y="80"/>
                  </a:cubicBezTo>
                  <a:cubicBezTo>
                    <a:pt x="101" y="80"/>
                    <a:pt x="92" y="75"/>
                    <a:pt x="92" y="7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8" y="70"/>
                    <a:pt x="107" y="72"/>
                    <a:pt x="116" y="72"/>
                  </a:cubicBezTo>
                  <a:cubicBezTo>
                    <a:pt x="125" y="72"/>
                    <a:pt x="134" y="70"/>
                    <a:pt x="140" y="67"/>
                  </a:cubicBezTo>
                  <a:lnTo>
                    <a:pt x="140" y="72"/>
                  </a:lnTo>
                  <a:close/>
                  <a:moveTo>
                    <a:pt x="140" y="56"/>
                  </a:moveTo>
                  <a:cubicBezTo>
                    <a:pt x="140" y="59"/>
                    <a:pt x="131" y="64"/>
                    <a:pt x="116" y="64"/>
                  </a:cubicBezTo>
                  <a:cubicBezTo>
                    <a:pt x="101" y="64"/>
                    <a:pt x="92" y="59"/>
                    <a:pt x="92" y="56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8" y="54"/>
                    <a:pt x="107" y="56"/>
                    <a:pt x="116" y="56"/>
                  </a:cubicBezTo>
                  <a:cubicBezTo>
                    <a:pt x="125" y="56"/>
                    <a:pt x="134" y="54"/>
                    <a:pt x="140" y="51"/>
                  </a:cubicBezTo>
                  <a:lnTo>
                    <a:pt x="140" y="56"/>
                  </a:lnTo>
                  <a:close/>
                  <a:moveTo>
                    <a:pt x="116" y="48"/>
                  </a:moveTo>
                  <a:cubicBezTo>
                    <a:pt x="101" y="48"/>
                    <a:pt x="92" y="43"/>
                    <a:pt x="92" y="40"/>
                  </a:cubicBezTo>
                  <a:cubicBezTo>
                    <a:pt x="92" y="37"/>
                    <a:pt x="101" y="32"/>
                    <a:pt x="116" y="32"/>
                  </a:cubicBezTo>
                  <a:cubicBezTo>
                    <a:pt x="131" y="32"/>
                    <a:pt x="140" y="37"/>
                    <a:pt x="140" y="40"/>
                  </a:cubicBezTo>
                  <a:cubicBezTo>
                    <a:pt x="140" y="43"/>
                    <a:pt x="131" y="48"/>
                    <a:pt x="116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243095" y="5491162"/>
            <a:ext cx="638175" cy="636588"/>
            <a:chOff x="3011488" y="1713151"/>
            <a:chExt cx="638175" cy="636588"/>
          </a:xfrm>
          <a:solidFill>
            <a:schemeClr val="tx2"/>
          </a:solidFill>
        </p:grpSpPr>
        <p:sp>
          <p:nvSpPr>
            <p:cNvPr id="64" name="Freeform 127"/>
            <p:cNvSpPr>
              <a:spLocks noEditPoints="1"/>
            </p:cNvSpPr>
            <p:nvPr/>
          </p:nvSpPr>
          <p:spPr bwMode="auto">
            <a:xfrm>
              <a:off x="301148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181"/>
            <p:cNvSpPr>
              <a:spLocks noEditPoints="1"/>
            </p:cNvSpPr>
            <p:nvPr/>
          </p:nvSpPr>
          <p:spPr bwMode="auto">
            <a:xfrm>
              <a:off x="3149600" y="1849676"/>
              <a:ext cx="371475" cy="361950"/>
            </a:xfrm>
            <a:custGeom>
              <a:avLst/>
              <a:gdLst>
                <a:gd name="T0" fmla="*/ 61 w 172"/>
                <a:gd name="T1" fmla="*/ 68 h 168"/>
                <a:gd name="T2" fmla="*/ 68 w 172"/>
                <a:gd name="T3" fmla="*/ 32 h 168"/>
                <a:gd name="T4" fmla="*/ 4 w 172"/>
                <a:gd name="T5" fmla="*/ 32 h 168"/>
                <a:gd name="T6" fmla="*/ 11 w 172"/>
                <a:gd name="T7" fmla="*/ 68 h 168"/>
                <a:gd name="T8" fmla="*/ 0 w 172"/>
                <a:gd name="T9" fmla="*/ 132 h 168"/>
                <a:gd name="T10" fmla="*/ 8 w 172"/>
                <a:gd name="T11" fmla="*/ 86 h 168"/>
                <a:gd name="T12" fmla="*/ 36 w 172"/>
                <a:gd name="T13" fmla="*/ 64 h 168"/>
                <a:gd name="T14" fmla="*/ 64 w 172"/>
                <a:gd name="T15" fmla="*/ 86 h 168"/>
                <a:gd name="T16" fmla="*/ 68 w 172"/>
                <a:gd name="T17" fmla="*/ 116 h 168"/>
                <a:gd name="T18" fmla="*/ 88 w 172"/>
                <a:gd name="T19" fmla="*/ 116 h 168"/>
                <a:gd name="T20" fmla="*/ 72 w 172"/>
                <a:gd name="T21" fmla="*/ 108 h 168"/>
                <a:gd name="T22" fmla="*/ 12 w 172"/>
                <a:gd name="T23" fmla="*/ 32 h 168"/>
                <a:gd name="T24" fmla="*/ 60 w 172"/>
                <a:gd name="T25" fmla="*/ 32 h 168"/>
                <a:gd name="T26" fmla="*/ 12 w 172"/>
                <a:gd name="T27" fmla="*/ 32 h 168"/>
                <a:gd name="T28" fmla="*/ 24 w 172"/>
                <a:gd name="T29" fmla="*/ 124 h 168"/>
                <a:gd name="T30" fmla="*/ 16 w 172"/>
                <a:gd name="T31" fmla="*/ 88 h 168"/>
                <a:gd name="T32" fmla="*/ 24 w 172"/>
                <a:gd name="T33" fmla="*/ 168 h 168"/>
                <a:gd name="T34" fmla="*/ 48 w 172"/>
                <a:gd name="T35" fmla="*/ 132 h 168"/>
                <a:gd name="T36" fmla="*/ 56 w 172"/>
                <a:gd name="T37" fmla="*/ 168 h 168"/>
                <a:gd name="T38" fmla="*/ 48 w 172"/>
                <a:gd name="T39" fmla="*/ 88 h 168"/>
                <a:gd name="T40" fmla="*/ 32 w 172"/>
                <a:gd name="T41" fmla="*/ 76 h 168"/>
                <a:gd name="T42" fmla="*/ 40 w 172"/>
                <a:gd name="T43" fmla="*/ 116 h 168"/>
                <a:gd name="T44" fmla="*/ 32 w 172"/>
                <a:gd name="T45" fmla="*/ 76 h 168"/>
                <a:gd name="T46" fmla="*/ 40 w 172"/>
                <a:gd name="T47" fmla="*/ 168 h 168"/>
                <a:gd name="T48" fmla="*/ 32 w 172"/>
                <a:gd name="T49" fmla="*/ 140 h 168"/>
                <a:gd name="T50" fmla="*/ 160 w 172"/>
                <a:gd name="T51" fmla="*/ 44 h 168"/>
                <a:gd name="T52" fmla="*/ 136 w 172"/>
                <a:gd name="T53" fmla="*/ 7 h 168"/>
                <a:gd name="T54" fmla="*/ 142 w 172"/>
                <a:gd name="T55" fmla="*/ 44 h 168"/>
                <a:gd name="T56" fmla="*/ 120 w 172"/>
                <a:gd name="T57" fmla="*/ 9 h 168"/>
                <a:gd name="T58" fmla="*/ 97 w 172"/>
                <a:gd name="T59" fmla="*/ 44 h 168"/>
                <a:gd name="T60" fmla="*/ 76 w 172"/>
                <a:gd name="T61" fmla="*/ 56 h 168"/>
                <a:gd name="T62" fmla="*/ 80 w 172"/>
                <a:gd name="T63" fmla="*/ 68 h 168"/>
                <a:gd name="T64" fmla="*/ 91 w 172"/>
                <a:gd name="T65" fmla="*/ 91 h 168"/>
                <a:gd name="T66" fmla="*/ 146 w 172"/>
                <a:gd name="T67" fmla="*/ 100 h 168"/>
                <a:gd name="T68" fmla="*/ 163 w 172"/>
                <a:gd name="T69" fmla="*/ 68 h 168"/>
                <a:gd name="T70" fmla="*/ 172 w 172"/>
                <a:gd name="T71" fmla="*/ 64 h 168"/>
                <a:gd name="T72" fmla="*/ 160 w 172"/>
                <a:gd name="T73" fmla="*/ 44 h 168"/>
                <a:gd name="T74" fmla="*/ 140 w 172"/>
                <a:gd name="T75" fmla="*/ 76 h 168"/>
                <a:gd name="T76" fmla="*/ 151 w 172"/>
                <a:gd name="T77" fmla="*/ 84 h 168"/>
                <a:gd name="T78" fmla="*/ 146 w 172"/>
                <a:gd name="T79" fmla="*/ 92 h 168"/>
                <a:gd name="T80" fmla="*/ 98 w 172"/>
                <a:gd name="T81" fmla="*/ 89 h 168"/>
                <a:gd name="T82" fmla="*/ 108 w 172"/>
                <a:gd name="T83" fmla="*/ 84 h 168"/>
                <a:gd name="T84" fmla="*/ 95 w 172"/>
                <a:gd name="T85" fmla="*/ 76 h 168"/>
                <a:gd name="T86" fmla="*/ 155 w 172"/>
                <a:gd name="T87" fmla="*/ 68 h 168"/>
                <a:gd name="T88" fmla="*/ 164 w 172"/>
                <a:gd name="T89" fmla="*/ 60 h 168"/>
                <a:gd name="T90" fmla="*/ 84 w 172"/>
                <a:gd name="T91" fmla="*/ 56 h 168"/>
                <a:gd name="T92" fmla="*/ 160 w 172"/>
                <a:gd name="T93" fmla="*/ 52 h 168"/>
                <a:gd name="T94" fmla="*/ 164 w 172"/>
                <a:gd name="T95" fmla="*/ 60 h 168"/>
                <a:gd name="T96" fmla="*/ 116 w 172"/>
                <a:gd name="T97" fmla="*/ 76 h 168"/>
                <a:gd name="T98" fmla="*/ 132 w 172"/>
                <a:gd name="T99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44"/>
                  </a:moveTo>
                  <a:cubicBezTo>
                    <a:pt x="151" y="44"/>
                    <a:pt x="151" y="44"/>
                    <a:pt x="151" y="4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1" y="44"/>
                    <a:pt x="76" y="49"/>
                    <a:pt x="76" y="5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6"/>
                    <a:pt x="78" y="68"/>
                    <a:pt x="80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2" y="96"/>
                    <a:pt x="97" y="100"/>
                    <a:pt x="102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51" y="100"/>
                    <a:pt x="156" y="96"/>
                    <a:pt x="157" y="91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70" y="68"/>
                    <a:pt x="172" y="66"/>
                    <a:pt x="172" y="6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49"/>
                    <a:pt x="167" y="44"/>
                    <a:pt x="160" y="44"/>
                  </a:cubicBezTo>
                  <a:close/>
                  <a:moveTo>
                    <a:pt x="153" y="76"/>
                  </a:moveTo>
                  <a:cubicBezTo>
                    <a:pt x="140" y="76"/>
                    <a:pt x="140" y="76"/>
                    <a:pt x="140" y="76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91"/>
                    <a:pt x="148" y="92"/>
                    <a:pt x="146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2"/>
                    <a:pt x="99" y="91"/>
                    <a:pt x="98" y="8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3" y="76"/>
                  </a:lnTo>
                  <a:close/>
                  <a:moveTo>
                    <a:pt x="164" y="60"/>
                  </a:moveTo>
                  <a:cubicBezTo>
                    <a:pt x="84" y="60"/>
                    <a:pt x="84" y="60"/>
                    <a:pt x="84" y="60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4"/>
                    <a:pt x="86" y="52"/>
                    <a:pt x="88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lnTo>
                    <a:pt x="164" y="60"/>
                  </a:lnTo>
                  <a:close/>
                  <a:moveTo>
                    <a:pt x="132" y="76"/>
                  </a:moveTo>
                  <a:cubicBezTo>
                    <a:pt x="116" y="76"/>
                    <a:pt x="116" y="76"/>
                    <a:pt x="116" y="76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9070182" y="5491162"/>
            <a:ext cx="638175" cy="636588"/>
            <a:chOff x="3838575" y="1713151"/>
            <a:chExt cx="638175" cy="636588"/>
          </a:xfrm>
          <a:solidFill>
            <a:schemeClr val="tx2"/>
          </a:solidFill>
        </p:grpSpPr>
        <p:sp>
          <p:nvSpPr>
            <p:cNvPr id="71" name="Freeform 129"/>
            <p:cNvSpPr>
              <a:spLocks noEditPoints="1"/>
            </p:cNvSpPr>
            <p:nvPr/>
          </p:nvSpPr>
          <p:spPr bwMode="auto">
            <a:xfrm>
              <a:off x="383857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182"/>
            <p:cNvSpPr>
              <a:spLocks noEditPoints="1"/>
            </p:cNvSpPr>
            <p:nvPr/>
          </p:nvSpPr>
          <p:spPr bwMode="auto">
            <a:xfrm>
              <a:off x="3976688" y="1849676"/>
              <a:ext cx="388938" cy="361950"/>
            </a:xfrm>
            <a:custGeom>
              <a:avLst/>
              <a:gdLst>
                <a:gd name="T0" fmla="*/ 168 w 180"/>
                <a:gd name="T1" fmla="*/ 24 h 168"/>
                <a:gd name="T2" fmla="*/ 144 w 180"/>
                <a:gd name="T3" fmla="*/ 21 h 168"/>
                <a:gd name="T4" fmla="*/ 120 w 180"/>
                <a:gd name="T5" fmla="*/ 32 h 168"/>
                <a:gd name="T6" fmla="*/ 100 w 180"/>
                <a:gd name="T7" fmla="*/ 28 h 168"/>
                <a:gd name="T8" fmla="*/ 76 w 180"/>
                <a:gd name="T9" fmla="*/ 52 h 168"/>
                <a:gd name="T10" fmla="*/ 97 w 180"/>
                <a:gd name="T11" fmla="*/ 76 h 168"/>
                <a:gd name="T12" fmla="*/ 112 w 180"/>
                <a:gd name="T13" fmla="*/ 100 h 168"/>
                <a:gd name="T14" fmla="*/ 131 w 180"/>
                <a:gd name="T15" fmla="*/ 98 h 168"/>
                <a:gd name="T16" fmla="*/ 120 w 180"/>
                <a:gd name="T17" fmla="*/ 71 h 168"/>
                <a:gd name="T18" fmla="*/ 144 w 180"/>
                <a:gd name="T19" fmla="*/ 83 h 168"/>
                <a:gd name="T20" fmla="*/ 168 w 180"/>
                <a:gd name="T21" fmla="*/ 80 h 168"/>
                <a:gd name="T22" fmla="*/ 180 w 180"/>
                <a:gd name="T23" fmla="*/ 52 h 168"/>
                <a:gd name="T24" fmla="*/ 88 w 180"/>
                <a:gd name="T25" fmla="*/ 59 h 168"/>
                <a:gd name="T26" fmla="*/ 88 w 180"/>
                <a:gd name="T27" fmla="*/ 45 h 168"/>
                <a:gd name="T28" fmla="*/ 122 w 180"/>
                <a:gd name="T29" fmla="*/ 92 h 168"/>
                <a:gd name="T30" fmla="*/ 104 w 180"/>
                <a:gd name="T31" fmla="*/ 70 h 168"/>
                <a:gd name="T32" fmla="*/ 96 w 180"/>
                <a:gd name="T33" fmla="*/ 64 h 168"/>
                <a:gd name="T34" fmla="*/ 100 w 180"/>
                <a:gd name="T35" fmla="*/ 36 h 168"/>
                <a:gd name="T36" fmla="*/ 112 w 180"/>
                <a:gd name="T37" fmla="*/ 72 h 168"/>
                <a:gd name="T38" fmla="*/ 122 w 180"/>
                <a:gd name="T39" fmla="*/ 92 h 168"/>
                <a:gd name="T40" fmla="*/ 156 w 180"/>
                <a:gd name="T41" fmla="*/ 84 h 168"/>
                <a:gd name="T42" fmla="*/ 152 w 180"/>
                <a:gd name="T43" fmla="*/ 64 h 168"/>
                <a:gd name="T44" fmla="*/ 144 w 180"/>
                <a:gd name="T45" fmla="*/ 74 h 168"/>
                <a:gd name="T46" fmla="*/ 120 w 180"/>
                <a:gd name="T47" fmla="*/ 42 h 168"/>
                <a:gd name="T48" fmla="*/ 144 w 180"/>
                <a:gd name="T49" fmla="*/ 40 h 168"/>
                <a:gd name="T50" fmla="*/ 152 w 180"/>
                <a:gd name="T51" fmla="*/ 24 h 168"/>
                <a:gd name="T52" fmla="*/ 160 w 180"/>
                <a:gd name="T53" fmla="*/ 24 h 168"/>
                <a:gd name="T54" fmla="*/ 168 w 180"/>
                <a:gd name="T55" fmla="*/ 59 h 168"/>
                <a:gd name="T56" fmla="*/ 172 w 180"/>
                <a:gd name="T57" fmla="*/ 52 h 168"/>
                <a:gd name="T58" fmla="*/ 72 w 180"/>
                <a:gd name="T59" fmla="*/ 86 h 168"/>
                <a:gd name="T60" fmla="*/ 48 w 180"/>
                <a:gd name="T61" fmla="*/ 62 h 168"/>
                <a:gd name="T62" fmla="*/ 36 w 180"/>
                <a:gd name="T63" fmla="*/ 0 h 168"/>
                <a:gd name="T64" fmla="*/ 24 w 180"/>
                <a:gd name="T65" fmla="*/ 62 h 168"/>
                <a:gd name="T66" fmla="*/ 0 w 180"/>
                <a:gd name="T67" fmla="*/ 86 h 168"/>
                <a:gd name="T68" fmla="*/ 8 w 180"/>
                <a:gd name="T69" fmla="*/ 132 h 168"/>
                <a:gd name="T70" fmla="*/ 15 w 180"/>
                <a:gd name="T71" fmla="*/ 75 h 168"/>
                <a:gd name="T72" fmla="*/ 57 w 180"/>
                <a:gd name="T73" fmla="*/ 75 h 168"/>
                <a:gd name="T74" fmla="*/ 64 w 180"/>
                <a:gd name="T75" fmla="*/ 112 h 168"/>
                <a:gd name="T76" fmla="*/ 71 w 180"/>
                <a:gd name="T77" fmla="*/ 116 h 168"/>
                <a:gd name="T78" fmla="*/ 88 w 180"/>
                <a:gd name="T79" fmla="*/ 108 h 168"/>
                <a:gd name="T80" fmla="*/ 72 w 180"/>
                <a:gd name="T81" fmla="*/ 86 h 168"/>
                <a:gd name="T82" fmla="*/ 36 w 180"/>
                <a:gd name="T83" fmla="*/ 8 h 168"/>
                <a:gd name="T84" fmla="*/ 36 w 180"/>
                <a:gd name="T85" fmla="*/ 56 h 168"/>
                <a:gd name="T86" fmla="*/ 48 w 180"/>
                <a:gd name="T87" fmla="*/ 124 h 168"/>
                <a:gd name="T88" fmla="*/ 24 w 180"/>
                <a:gd name="T89" fmla="*/ 88 h 168"/>
                <a:gd name="T90" fmla="*/ 16 w 180"/>
                <a:gd name="T91" fmla="*/ 168 h 168"/>
                <a:gd name="T92" fmla="*/ 24 w 180"/>
                <a:gd name="T93" fmla="*/ 132 h 168"/>
                <a:gd name="T94" fmla="*/ 48 w 180"/>
                <a:gd name="T95" fmla="*/ 168 h 168"/>
                <a:gd name="T96" fmla="*/ 56 w 180"/>
                <a:gd name="T97" fmla="*/ 88 h 168"/>
                <a:gd name="T98" fmla="*/ 48 w 180"/>
                <a:gd name="T99" fmla="*/ 124 h 168"/>
                <a:gd name="T100" fmla="*/ 32 w 180"/>
                <a:gd name="T101" fmla="*/ 116 h 168"/>
                <a:gd name="T102" fmla="*/ 40 w 180"/>
                <a:gd name="T103" fmla="*/ 76 h 168"/>
                <a:gd name="T104" fmla="*/ 32 w 180"/>
                <a:gd name="T105" fmla="*/ 168 h 168"/>
                <a:gd name="T106" fmla="*/ 40 w 180"/>
                <a:gd name="T107" fmla="*/ 140 h 168"/>
                <a:gd name="T108" fmla="*/ 32 w 180"/>
                <a:gd name="T10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68">
                  <a:moveTo>
                    <a:pt x="168" y="37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8" y="17"/>
                    <a:pt x="163" y="12"/>
                    <a:pt x="156" y="12"/>
                  </a:cubicBezTo>
                  <a:cubicBezTo>
                    <a:pt x="150" y="12"/>
                    <a:pt x="146" y="16"/>
                    <a:pt x="144" y="2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18" y="28"/>
                    <a:pt x="116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5" y="28"/>
                    <a:pt x="90" y="32"/>
                    <a:pt x="89" y="36"/>
                  </a:cubicBezTo>
                  <a:cubicBezTo>
                    <a:pt x="81" y="38"/>
                    <a:pt x="76" y="44"/>
                    <a:pt x="76" y="52"/>
                  </a:cubicBezTo>
                  <a:cubicBezTo>
                    <a:pt x="76" y="60"/>
                    <a:pt x="81" y="66"/>
                    <a:pt x="89" y="68"/>
                  </a:cubicBezTo>
                  <a:cubicBezTo>
                    <a:pt x="90" y="72"/>
                    <a:pt x="93" y="75"/>
                    <a:pt x="97" y="7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9"/>
                    <a:pt x="110" y="100"/>
                    <a:pt x="112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31" y="99"/>
                    <a:pt x="131" y="98"/>
                  </a:cubicBezTo>
                  <a:cubicBezTo>
                    <a:pt x="132" y="97"/>
                    <a:pt x="132" y="95"/>
                    <a:pt x="132" y="94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8"/>
                    <a:pt x="150" y="92"/>
                    <a:pt x="156" y="92"/>
                  </a:cubicBezTo>
                  <a:cubicBezTo>
                    <a:pt x="163" y="92"/>
                    <a:pt x="168" y="87"/>
                    <a:pt x="168" y="8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66"/>
                    <a:pt x="180" y="59"/>
                    <a:pt x="180" y="52"/>
                  </a:cubicBezTo>
                  <a:cubicBezTo>
                    <a:pt x="180" y="45"/>
                    <a:pt x="175" y="38"/>
                    <a:pt x="168" y="37"/>
                  </a:cubicBezTo>
                  <a:close/>
                  <a:moveTo>
                    <a:pt x="88" y="59"/>
                  </a:moveTo>
                  <a:cubicBezTo>
                    <a:pt x="86" y="58"/>
                    <a:pt x="84" y="55"/>
                    <a:pt x="84" y="52"/>
                  </a:cubicBezTo>
                  <a:cubicBezTo>
                    <a:pt x="84" y="49"/>
                    <a:pt x="86" y="47"/>
                    <a:pt x="88" y="45"/>
                  </a:cubicBezTo>
                  <a:lnTo>
                    <a:pt x="88" y="59"/>
                  </a:lnTo>
                  <a:close/>
                  <a:moveTo>
                    <a:pt x="122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69"/>
                    <a:pt x="102" y="68"/>
                    <a:pt x="100" y="68"/>
                  </a:cubicBezTo>
                  <a:cubicBezTo>
                    <a:pt x="98" y="68"/>
                    <a:pt x="96" y="66"/>
                    <a:pt x="96" y="6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8"/>
                    <a:pt x="98" y="36"/>
                    <a:pt x="100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4"/>
                  </a:cubicBezTo>
                  <a:lnTo>
                    <a:pt x="122" y="92"/>
                  </a:lnTo>
                  <a:close/>
                  <a:moveTo>
                    <a:pt x="160" y="80"/>
                  </a:moveTo>
                  <a:cubicBezTo>
                    <a:pt x="160" y="82"/>
                    <a:pt x="158" y="84"/>
                    <a:pt x="156" y="84"/>
                  </a:cubicBezTo>
                  <a:cubicBezTo>
                    <a:pt x="154" y="84"/>
                    <a:pt x="152" y="82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2"/>
                    <a:pt x="154" y="20"/>
                    <a:pt x="156" y="20"/>
                  </a:cubicBezTo>
                  <a:cubicBezTo>
                    <a:pt x="158" y="20"/>
                    <a:pt x="160" y="22"/>
                    <a:pt x="160" y="24"/>
                  </a:cubicBezTo>
                  <a:lnTo>
                    <a:pt x="160" y="80"/>
                  </a:lnTo>
                  <a:close/>
                  <a:moveTo>
                    <a:pt x="168" y="59"/>
                  </a:moveTo>
                  <a:cubicBezTo>
                    <a:pt x="168" y="45"/>
                    <a:pt x="168" y="45"/>
                    <a:pt x="168" y="45"/>
                  </a:cubicBezTo>
                  <a:cubicBezTo>
                    <a:pt x="170" y="47"/>
                    <a:pt x="172" y="49"/>
                    <a:pt x="172" y="52"/>
                  </a:cubicBezTo>
                  <a:cubicBezTo>
                    <a:pt x="172" y="55"/>
                    <a:pt x="170" y="58"/>
                    <a:pt x="168" y="59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37404395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Key Senior management</a:t>
            </a:r>
            <a:br>
              <a:rPr lang="en-US" dirty="0">
                <a:solidFill>
                  <a:srgbClr val="C3470F"/>
                </a:solidFill>
              </a:rPr>
            </a:br>
            <a:r>
              <a:rPr lang="en-US" sz="2700" dirty="0">
                <a:solidFill>
                  <a:srgbClr val="4D6371"/>
                </a:solidFill>
              </a:rPr>
              <a:t>Product, COO, HR, CIO</a:t>
            </a:r>
            <a:br>
              <a:rPr lang="en-US" sz="2700" dirty="0">
                <a:solidFill>
                  <a:srgbClr val="4D6371"/>
                </a:solidFill>
              </a:rPr>
            </a:br>
            <a:r>
              <a:rPr lang="en-US" sz="2700" dirty="0">
                <a:solidFill>
                  <a:srgbClr val="4D6371"/>
                </a:solidFill>
              </a:rPr>
              <a:t>Chief Officers / C-Suite / Heads of departments</a:t>
            </a:r>
            <a:endParaRPr lang="en-US" sz="2700" dirty="0">
              <a:solidFill>
                <a:schemeClr val="accent1"/>
              </a:solidFill>
            </a:endParaRPr>
          </a:p>
        </p:txBody>
      </p:sp>
      <p:sp>
        <p:nvSpPr>
          <p:cNvPr id="43" name="pole tekstowe 528"/>
          <p:cNvSpPr txBox="1"/>
          <p:nvPr/>
        </p:nvSpPr>
        <p:spPr>
          <a:xfrm>
            <a:off x="2081853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Product</a:t>
            </a:r>
          </a:p>
        </p:txBody>
      </p:sp>
      <p:sp>
        <p:nvSpPr>
          <p:cNvPr id="56" name="pole tekstowe 528"/>
          <p:cNvSpPr txBox="1"/>
          <p:nvPr/>
        </p:nvSpPr>
        <p:spPr>
          <a:xfrm>
            <a:off x="4093876" y="3897313"/>
            <a:ext cx="1992227" cy="646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Operating / Operations</a:t>
            </a:r>
          </a:p>
        </p:txBody>
      </p:sp>
      <p:sp>
        <p:nvSpPr>
          <p:cNvPr id="66" name="pole tekstowe 528"/>
          <p:cNvSpPr txBox="1"/>
          <p:nvPr/>
        </p:nvSpPr>
        <p:spPr>
          <a:xfrm>
            <a:off x="6105899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Human Resources</a:t>
            </a:r>
          </a:p>
        </p:txBody>
      </p:sp>
      <p:sp>
        <p:nvSpPr>
          <p:cNvPr id="67" name="pole tekstowe 528"/>
          <p:cNvSpPr txBox="1"/>
          <p:nvPr/>
        </p:nvSpPr>
        <p:spPr>
          <a:xfrm>
            <a:off x="8117923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Information</a:t>
            </a:r>
          </a:p>
        </p:txBody>
      </p:sp>
      <p:sp>
        <p:nvSpPr>
          <p:cNvPr id="68" name="Freeform 179"/>
          <p:cNvSpPr>
            <a:spLocks noEditPoints="1"/>
          </p:cNvSpPr>
          <p:nvPr/>
        </p:nvSpPr>
        <p:spPr bwMode="auto">
          <a:xfrm>
            <a:off x="6622008" y="2691606"/>
            <a:ext cx="886777" cy="886778"/>
          </a:xfrm>
          <a:custGeom>
            <a:avLst/>
            <a:gdLst>
              <a:gd name="T0" fmla="*/ 164 w 168"/>
              <a:gd name="T1" fmla="*/ 20 h 168"/>
              <a:gd name="T2" fmla="*/ 138 w 168"/>
              <a:gd name="T3" fmla="*/ 32 h 168"/>
              <a:gd name="T4" fmla="*/ 128 w 168"/>
              <a:gd name="T5" fmla="*/ 45 h 168"/>
              <a:gd name="T6" fmla="*/ 120 w 168"/>
              <a:gd name="T7" fmla="*/ 40 h 168"/>
              <a:gd name="T8" fmla="*/ 116 w 168"/>
              <a:gd name="T9" fmla="*/ 20 h 168"/>
              <a:gd name="T10" fmla="*/ 90 w 168"/>
              <a:gd name="T11" fmla="*/ 32 h 168"/>
              <a:gd name="T12" fmla="*/ 80 w 168"/>
              <a:gd name="T13" fmla="*/ 68 h 168"/>
              <a:gd name="T14" fmla="*/ 100 w 168"/>
              <a:gd name="T15" fmla="*/ 36 h 168"/>
              <a:gd name="T16" fmla="*/ 108 w 168"/>
              <a:gd name="T17" fmla="*/ 60 h 168"/>
              <a:gd name="T18" fmla="*/ 104 w 168"/>
              <a:gd name="T19" fmla="*/ 80 h 168"/>
              <a:gd name="T20" fmla="*/ 112 w 168"/>
              <a:gd name="T21" fmla="*/ 82 h 168"/>
              <a:gd name="T22" fmla="*/ 136 w 168"/>
              <a:gd name="T23" fmla="*/ 100 h 168"/>
              <a:gd name="T24" fmla="*/ 142 w 168"/>
              <a:gd name="T25" fmla="*/ 76 h 168"/>
              <a:gd name="T26" fmla="*/ 136 w 168"/>
              <a:gd name="T27" fmla="*/ 50 h 168"/>
              <a:gd name="T28" fmla="*/ 160 w 168"/>
              <a:gd name="T29" fmla="*/ 42 h 168"/>
              <a:gd name="T30" fmla="*/ 168 w 168"/>
              <a:gd name="T31" fmla="*/ 40 h 168"/>
              <a:gd name="T32" fmla="*/ 92 w 168"/>
              <a:gd name="T33" fmla="*/ 20 h 168"/>
              <a:gd name="T34" fmla="*/ 100 w 168"/>
              <a:gd name="T35" fmla="*/ 28 h 168"/>
              <a:gd name="T36" fmla="*/ 124 w 168"/>
              <a:gd name="T37" fmla="*/ 52 h 168"/>
              <a:gd name="T38" fmla="*/ 148 w 168"/>
              <a:gd name="T39" fmla="*/ 28 h 168"/>
              <a:gd name="T40" fmla="*/ 156 w 168"/>
              <a:gd name="T41" fmla="*/ 20 h 168"/>
              <a:gd name="T42" fmla="*/ 96 w 168"/>
              <a:gd name="T43" fmla="*/ 44 h 168"/>
              <a:gd name="T44" fmla="*/ 104 w 168"/>
              <a:gd name="T45" fmla="*/ 44 h 168"/>
              <a:gd name="T46" fmla="*/ 88 w 168"/>
              <a:gd name="T47" fmla="*/ 68 h 168"/>
              <a:gd name="T48" fmla="*/ 152 w 168"/>
              <a:gd name="T49" fmla="*/ 44 h 168"/>
              <a:gd name="T50" fmla="*/ 152 w 168"/>
              <a:gd name="T51" fmla="*/ 60 h 168"/>
              <a:gd name="T52" fmla="*/ 160 w 168"/>
              <a:gd name="T53" fmla="*/ 100 h 168"/>
              <a:gd name="T54" fmla="*/ 152 w 168"/>
              <a:gd name="T55" fmla="*/ 100 h 168"/>
              <a:gd name="T56" fmla="*/ 128 w 168"/>
              <a:gd name="T57" fmla="*/ 84 h 168"/>
              <a:gd name="T58" fmla="*/ 72 w 168"/>
              <a:gd name="T59" fmla="*/ 86 h 168"/>
              <a:gd name="T60" fmla="*/ 68 w 168"/>
              <a:gd name="T61" fmla="*/ 32 h 168"/>
              <a:gd name="T62" fmla="*/ 24 w 168"/>
              <a:gd name="T63" fmla="*/ 62 h 168"/>
              <a:gd name="T64" fmla="*/ 0 w 168"/>
              <a:gd name="T65" fmla="*/ 132 h 168"/>
              <a:gd name="T66" fmla="*/ 15 w 168"/>
              <a:gd name="T67" fmla="*/ 75 h 168"/>
              <a:gd name="T68" fmla="*/ 64 w 168"/>
              <a:gd name="T69" fmla="*/ 86 h 168"/>
              <a:gd name="T70" fmla="*/ 71 w 168"/>
              <a:gd name="T71" fmla="*/ 116 h 168"/>
              <a:gd name="T72" fmla="*/ 88 w 168"/>
              <a:gd name="T73" fmla="*/ 108 h 168"/>
              <a:gd name="T74" fmla="*/ 12 w 168"/>
              <a:gd name="T75" fmla="*/ 32 h 168"/>
              <a:gd name="T76" fmla="*/ 36 w 168"/>
              <a:gd name="T77" fmla="*/ 56 h 168"/>
              <a:gd name="T78" fmla="*/ 24 w 168"/>
              <a:gd name="T79" fmla="*/ 124 h 168"/>
              <a:gd name="T80" fmla="*/ 16 w 168"/>
              <a:gd name="T81" fmla="*/ 168 h 168"/>
              <a:gd name="T82" fmla="*/ 48 w 168"/>
              <a:gd name="T83" fmla="*/ 132 h 168"/>
              <a:gd name="T84" fmla="*/ 56 w 168"/>
              <a:gd name="T85" fmla="*/ 88 h 168"/>
              <a:gd name="T86" fmla="*/ 32 w 168"/>
              <a:gd name="T87" fmla="*/ 76 h 168"/>
              <a:gd name="T88" fmla="*/ 40 w 168"/>
              <a:gd name="T89" fmla="*/ 76 h 168"/>
              <a:gd name="T90" fmla="*/ 40 w 168"/>
              <a:gd name="T91" fmla="*/ 168 h 168"/>
              <a:gd name="T92" fmla="*/ 32 w 168"/>
              <a:gd name="T93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8" h="168">
                <a:moveTo>
                  <a:pt x="166" y="36"/>
                </a:moveTo>
                <a:cubicBezTo>
                  <a:pt x="158" y="32"/>
                  <a:pt x="158" y="32"/>
                  <a:pt x="158" y="32"/>
                </a:cubicBezTo>
                <a:cubicBezTo>
                  <a:pt x="162" y="30"/>
                  <a:pt x="164" y="25"/>
                  <a:pt x="164" y="20"/>
                </a:cubicBezTo>
                <a:cubicBezTo>
                  <a:pt x="164" y="11"/>
                  <a:pt x="157" y="4"/>
                  <a:pt x="148" y="4"/>
                </a:cubicBezTo>
                <a:cubicBezTo>
                  <a:pt x="139" y="4"/>
                  <a:pt x="132" y="11"/>
                  <a:pt x="132" y="20"/>
                </a:cubicBezTo>
                <a:cubicBezTo>
                  <a:pt x="132" y="25"/>
                  <a:pt x="134" y="30"/>
                  <a:pt x="138" y="32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29" y="37"/>
                  <a:pt x="128" y="38"/>
                  <a:pt x="128" y="40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7" y="44"/>
                  <a:pt x="125" y="44"/>
                  <a:pt x="124" y="44"/>
                </a:cubicBezTo>
                <a:cubicBezTo>
                  <a:pt x="123" y="44"/>
                  <a:pt x="121" y="44"/>
                  <a:pt x="120" y="45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38"/>
                  <a:pt x="119" y="37"/>
                  <a:pt x="118" y="36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4" y="30"/>
                  <a:pt x="116" y="25"/>
                  <a:pt x="116" y="20"/>
                </a:cubicBezTo>
                <a:cubicBezTo>
                  <a:pt x="116" y="11"/>
                  <a:pt x="109" y="4"/>
                  <a:pt x="100" y="4"/>
                </a:cubicBezTo>
                <a:cubicBezTo>
                  <a:pt x="91" y="4"/>
                  <a:pt x="84" y="11"/>
                  <a:pt x="84" y="20"/>
                </a:cubicBezTo>
                <a:cubicBezTo>
                  <a:pt x="84" y="25"/>
                  <a:pt x="86" y="30"/>
                  <a:pt x="90" y="32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0" y="38"/>
                  <a:pt x="80" y="40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42"/>
                  <a:pt x="88" y="42"/>
                  <a:pt x="88" y="42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52"/>
                  <a:pt x="108" y="56"/>
                  <a:pt x="108" y="60"/>
                </a:cubicBezTo>
                <a:cubicBezTo>
                  <a:pt x="108" y="65"/>
                  <a:pt x="110" y="70"/>
                  <a:pt x="114" y="72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5" y="77"/>
                  <a:pt x="104" y="78"/>
                  <a:pt x="104" y="80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4" y="78"/>
                  <a:pt x="143" y="77"/>
                  <a:pt x="142" y="76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8" y="70"/>
                  <a:pt x="140" y="65"/>
                  <a:pt x="140" y="60"/>
                </a:cubicBezTo>
                <a:cubicBezTo>
                  <a:pt x="140" y="56"/>
                  <a:pt x="138" y="52"/>
                  <a:pt x="136" y="50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68" y="38"/>
                  <a:pt x="167" y="37"/>
                  <a:pt x="166" y="36"/>
                </a:cubicBezTo>
                <a:close/>
                <a:moveTo>
                  <a:pt x="100" y="28"/>
                </a:moveTo>
                <a:cubicBezTo>
                  <a:pt x="96" y="28"/>
                  <a:pt x="92" y="24"/>
                  <a:pt x="92" y="20"/>
                </a:cubicBezTo>
                <a:cubicBezTo>
                  <a:pt x="92" y="16"/>
                  <a:pt x="96" y="12"/>
                  <a:pt x="100" y="12"/>
                </a:cubicBezTo>
                <a:cubicBezTo>
                  <a:pt x="104" y="12"/>
                  <a:pt x="108" y="16"/>
                  <a:pt x="108" y="20"/>
                </a:cubicBezTo>
                <a:cubicBezTo>
                  <a:pt x="108" y="24"/>
                  <a:pt x="104" y="28"/>
                  <a:pt x="100" y="28"/>
                </a:cubicBezTo>
                <a:close/>
                <a:moveTo>
                  <a:pt x="124" y="68"/>
                </a:moveTo>
                <a:cubicBezTo>
                  <a:pt x="120" y="68"/>
                  <a:pt x="116" y="64"/>
                  <a:pt x="116" y="60"/>
                </a:cubicBezTo>
                <a:cubicBezTo>
                  <a:pt x="116" y="56"/>
                  <a:pt x="120" y="52"/>
                  <a:pt x="124" y="52"/>
                </a:cubicBezTo>
                <a:cubicBezTo>
                  <a:pt x="128" y="52"/>
                  <a:pt x="132" y="56"/>
                  <a:pt x="132" y="60"/>
                </a:cubicBezTo>
                <a:cubicBezTo>
                  <a:pt x="132" y="64"/>
                  <a:pt x="128" y="68"/>
                  <a:pt x="124" y="68"/>
                </a:cubicBezTo>
                <a:close/>
                <a:moveTo>
                  <a:pt x="148" y="28"/>
                </a:moveTo>
                <a:cubicBezTo>
                  <a:pt x="144" y="28"/>
                  <a:pt x="140" y="24"/>
                  <a:pt x="140" y="20"/>
                </a:cubicBezTo>
                <a:cubicBezTo>
                  <a:pt x="140" y="16"/>
                  <a:pt x="144" y="12"/>
                  <a:pt x="148" y="12"/>
                </a:cubicBezTo>
                <a:cubicBezTo>
                  <a:pt x="152" y="12"/>
                  <a:pt x="156" y="16"/>
                  <a:pt x="156" y="20"/>
                </a:cubicBezTo>
                <a:cubicBezTo>
                  <a:pt x="156" y="24"/>
                  <a:pt x="152" y="28"/>
                  <a:pt x="148" y="28"/>
                </a:cubicBezTo>
                <a:close/>
                <a:moveTo>
                  <a:pt x="104" y="44"/>
                </a:moveTo>
                <a:cubicBezTo>
                  <a:pt x="96" y="44"/>
                  <a:pt x="96" y="44"/>
                  <a:pt x="96" y="44"/>
                </a:cubicBezTo>
                <a:cubicBezTo>
                  <a:pt x="96" y="60"/>
                  <a:pt x="96" y="60"/>
                  <a:pt x="96" y="60"/>
                </a:cubicBezTo>
                <a:cubicBezTo>
                  <a:pt x="104" y="60"/>
                  <a:pt x="104" y="60"/>
                  <a:pt x="104" y="60"/>
                </a:cubicBezTo>
                <a:lnTo>
                  <a:pt x="104" y="44"/>
                </a:lnTo>
                <a:close/>
                <a:moveTo>
                  <a:pt x="96" y="100"/>
                </a:moveTo>
                <a:cubicBezTo>
                  <a:pt x="96" y="68"/>
                  <a:pt x="96" y="68"/>
                  <a:pt x="96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100"/>
                  <a:pt x="88" y="100"/>
                  <a:pt x="88" y="100"/>
                </a:cubicBezTo>
                <a:lnTo>
                  <a:pt x="96" y="100"/>
                </a:lnTo>
                <a:close/>
                <a:moveTo>
                  <a:pt x="152" y="44"/>
                </a:moveTo>
                <a:cubicBezTo>
                  <a:pt x="144" y="44"/>
                  <a:pt x="144" y="44"/>
                  <a:pt x="144" y="44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2" y="60"/>
                  <a:pt x="152" y="60"/>
                  <a:pt x="152" y="60"/>
                </a:cubicBezTo>
                <a:lnTo>
                  <a:pt x="152" y="44"/>
                </a:lnTo>
                <a:close/>
                <a:moveTo>
                  <a:pt x="152" y="100"/>
                </a:moveTo>
                <a:cubicBezTo>
                  <a:pt x="160" y="100"/>
                  <a:pt x="160" y="100"/>
                  <a:pt x="160" y="100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52" y="68"/>
                  <a:pt x="152" y="68"/>
                  <a:pt x="152" y="68"/>
                </a:cubicBezTo>
                <a:lnTo>
                  <a:pt x="152" y="100"/>
                </a:lnTo>
                <a:close/>
                <a:moveTo>
                  <a:pt x="120" y="100"/>
                </a:moveTo>
                <a:cubicBezTo>
                  <a:pt x="128" y="100"/>
                  <a:pt x="128" y="100"/>
                  <a:pt x="128" y="100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0" y="84"/>
                  <a:pt x="120" y="84"/>
                  <a:pt x="120" y="84"/>
                </a:cubicBezTo>
                <a:lnTo>
                  <a:pt x="120" y="100"/>
                </a:ln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69" name="Freeform 183"/>
          <p:cNvSpPr>
            <a:spLocks noEditPoints="1"/>
          </p:cNvSpPr>
          <p:nvPr/>
        </p:nvSpPr>
        <p:spPr bwMode="auto">
          <a:xfrm>
            <a:off x="8648370" y="2691606"/>
            <a:ext cx="972344" cy="886778"/>
          </a:xfrm>
          <a:custGeom>
            <a:avLst/>
            <a:gdLst>
              <a:gd name="T0" fmla="*/ 160 w 184"/>
              <a:gd name="T1" fmla="*/ 76 h 168"/>
              <a:gd name="T2" fmla="*/ 168 w 184"/>
              <a:gd name="T3" fmla="*/ 28 h 168"/>
              <a:gd name="T4" fmla="*/ 88 w 184"/>
              <a:gd name="T5" fmla="*/ 20 h 168"/>
              <a:gd name="T6" fmla="*/ 80 w 184"/>
              <a:gd name="T7" fmla="*/ 68 h 168"/>
              <a:gd name="T8" fmla="*/ 112 w 184"/>
              <a:gd name="T9" fmla="*/ 76 h 168"/>
              <a:gd name="T10" fmla="*/ 80 w 184"/>
              <a:gd name="T11" fmla="*/ 92 h 168"/>
              <a:gd name="T12" fmla="*/ 144 w 184"/>
              <a:gd name="T13" fmla="*/ 100 h 168"/>
              <a:gd name="T14" fmla="*/ 136 w 184"/>
              <a:gd name="T15" fmla="*/ 92 h 168"/>
              <a:gd name="T16" fmla="*/ 88 w 184"/>
              <a:gd name="T17" fmla="*/ 68 h 168"/>
              <a:gd name="T18" fmla="*/ 160 w 184"/>
              <a:gd name="T19" fmla="*/ 28 h 168"/>
              <a:gd name="T20" fmla="*/ 88 w 184"/>
              <a:gd name="T21" fmla="*/ 68 h 168"/>
              <a:gd name="T22" fmla="*/ 120 w 184"/>
              <a:gd name="T23" fmla="*/ 92 h 168"/>
              <a:gd name="T24" fmla="*/ 128 w 184"/>
              <a:gd name="T25" fmla="*/ 76 h 168"/>
              <a:gd name="T26" fmla="*/ 72 w 184"/>
              <a:gd name="T27" fmla="*/ 86 h 168"/>
              <a:gd name="T28" fmla="*/ 48 w 184"/>
              <a:gd name="T29" fmla="*/ 62 h 168"/>
              <a:gd name="T30" fmla="*/ 36 w 184"/>
              <a:gd name="T31" fmla="*/ 0 h 168"/>
              <a:gd name="T32" fmla="*/ 24 w 184"/>
              <a:gd name="T33" fmla="*/ 62 h 168"/>
              <a:gd name="T34" fmla="*/ 0 w 184"/>
              <a:gd name="T35" fmla="*/ 86 h 168"/>
              <a:gd name="T36" fmla="*/ 8 w 184"/>
              <a:gd name="T37" fmla="*/ 132 h 168"/>
              <a:gd name="T38" fmla="*/ 15 w 184"/>
              <a:gd name="T39" fmla="*/ 75 h 168"/>
              <a:gd name="T40" fmla="*/ 57 w 184"/>
              <a:gd name="T41" fmla="*/ 75 h 168"/>
              <a:gd name="T42" fmla="*/ 64 w 184"/>
              <a:gd name="T43" fmla="*/ 112 h 168"/>
              <a:gd name="T44" fmla="*/ 71 w 184"/>
              <a:gd name="T45" fmla="*/ 116 h 168"/>
              <a:gd name="T46" fmla="*/ 88 w 184"/>
              <a:gd name="T47" fmla="*/ 108 h 168"/>
              <a:gd name="T48" fmla="*/ 72 w 184"/>
              <a:gd name="T49" fmla="*/ 86 h 168"/>
              <a:gd name="T50" fmla="*/ 36 w 184"/>
              <a:gd name="T51" fmla="*/ 8 h 168"/>
              <a:gd name="T52" fmla="*/ 36 w 184"/>
              <a:gd name="T53" fmla="*/ 56 h 168"/>
              <a:gd name="T54" fmla="*/ 48 w 184"/>
              <a:gd name="T55" fmla="*/ 124 h 168"/>
              <a:gd name="T56" fmla="*/ 24 w 184"/>
              <a:gd name="T57" fmla="*/ 88 h 168"/>
              <a:gd name="T58" fmla="*/ 16 w 184"/>
              <a:gd name="T59" fmla="*/ 168 h 168"/>
              <a:gd name="T60" fmla="*/ 24 w 184"/>
              <a:gd name="T61" fmla="*/ 132 h 168"/>
              <a:gd name="T62" fmla="*/ 48 w 184"/>
              <a:gd name="T63" fmla="*/ 168 h 168"/>
              <a:gd name="T64" fmla="*/ 56 w 184"/>
              <a:gd name="T65" fmla="*/ 88 h 168"/>
              <a:gd name="T66" fmla="*/ 48 w 184"/>
              <a:gd name="T67" fmla="*/ 124 h 168"/>
              <a:gd name="T68" fmla="*/ 32 w 184"/>
              <a:gd name="T69" fmla="*/ 116 h 168"/>
              <a:gd name="T70" fmla="*/ 40 w 184"/>
              <a:gd name="T71" fmla="*/ 76 h 168"/>
              <a:gd name="T72" fmla="*/ 32 w 184"/>
              <a:gd name="T73" fmla="*/ 168 h 168"/>
              <a:gd name="T74" fmla="*/ 40 w 184"/>
              <a:gd name="T75" fmla="*/ 140 h 168"/>
              <a:gd name="T76" fmla="*/ 32 w 184"/>
              <a:gd name="T77" fmla="*/ 168 h 168"/>
              <a:gd name="T78" fmla="*/ 152 w 184"/>
              <a:gd name="T79" fmla="*/ 100 h 168"/>
              <a:gd name="T80" fmla="*/ 168 w 184"/>
              <a:gd name="T81" fmla="*/ 92 h 168"/>
              <a:gd name="T82" fmla="*/ 184 w 184"/>
              <a:gd name="T83" fmla="*/ 100 h 168"/>
              <a:gd name="T84" fmla="*/ 144 w 184"/>
              <a:gd name="T85" fmla="*/ 44 h 168"/>
              <a:gd name="T86" fmla="*/ 152 w 184"/>
              <a:gd name="T87" fmla="*/ 36 h 168"/>
              <a:gd name="T88" fmla="*/ 144 w 184"/>
              <a:gd name="T89" fmla="*/ 44 h 168"/>
              <a:gd name="T90" fmla="*/ 136 w 184"/>
              <a:gd name="T91" fmla="*/ 44 h 168"/>
              <a:gd name="T92" fmla="*/ 128 w 184"/>
              <a:gd name="T93" fmla="*/ 36 h 168"/>
              <a:gd name="T94" fmla="*/ 112 w 184"/>
              <a:gd name="T95" fmla="*/ 44 h 168"/>
              <a:gd name="T96" fmla="*/ 120 w 184"/>
              <a:gd name="T97" fmla="*/ 36 h 168"/>
              <a:gd name="T98" fmla="*/ 112 w 184"/>
              <a:gd name="T99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4" h="168">
                <a:moveTo>
                  <a:pt x="136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64" y="76"/>
                  <a:pt x="168" y="72"/>
                  <a:pt x="168" y="68"/>
                </a:cubicBezTo>
                <a:cubicBezTo>
                  <a:pt x="168" y="28"/>
                  <a:pt x="168" y="28"/>
                  <a:pt x="168" y="28"/>
                </a:cubicBezTo>
                <a:cubicBezTo>
                  <a:pt x="168" y="24"/>
                  <a:pt x="164" y="20"/>
                  <a:pt x="160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4" y="20"/>
                  <a:pt x="80" y="24"/>
                  <a:pt x="80" y="2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2"/>
                  <a:pt x="84" y="76"/>
                  <a:pt x="88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36" y="92"/>
                  <a:pt x="136" y="92"/>
                  <a:pt x="136" y="92"/>
                </a:cubicBezTo>
                <a:lnTo>
                  <a:pt x="136" y="76"/>
                </a:lnTo>
                <a:close/>
                <a:moveTo>
                  <a:pt x="88" y="68"/>
                </a:moveTo>
                <a:cubicBezTo>
                  <a:pt x="88" y="28"/>
                  <a:pt x="88" y="28"/>
                  <a:pt x="88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68"/>
                  <a:pt x="160" y="68"/>
                  <a:pt x="160" y="68"/>
                </a:cubicBezTo>
                <a:lnTo>
                  <a:pt x="88" y="68"/>
                </a:lnTo>
                <a:close/>
                <a:moveTo>
                  <a:pt x="128" y="92"/>
                </a:moveTo>
                <a:cubicBezTo>
                  <a:pt x="120" y="92"/>
                  <a:pt x="120" y="92"/>
                  <a:pt x="120" y="92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8" y="76"/>
                  <a:pt x="128" y="76"/>
                  <a:pt x="128" y="76"/>
                </a:cubicBezTo>
                <a:lnTo>
                  <a:pt x="128" y="92"/>
                </a:ln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59" y="84"/>
                  <a:pt x="152" y="91"/>
                  <a:pt x="152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6"/>
                  <a:pt x="164" y="92"/>
                  <a:pt x="168" y="92"/>
                </a:cubicBezTo>
                <a:cubicBezTo>
                  <a:pt x="172" y="92"/>
                  <a:pt x="176" y="96"/>
                  <a:pt x="176" y="100"/>
                </a:cubicBezTo>
                <a:cubicBezTo>
                  <a:pt x="184" y="100"/>
                  <a:pt x="184" y="100"/>
                  <a:pt x="184" y="100"/>
                </a:cubicBezTo>
                <a:cubicBezTo>
                  <a:pt x="184" y="91"/>
                  <a:pt x="177" y="84"/>
                  <a:pt x="168" y="84"/>
                </a:cubicBezTo>
                <a:close/>
                <a:moveTo>
                  <a:pt x="144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44" y="36"/>
                  <a:pt x="144" y="36"/>
                  <a:pt x="144" y="36"/>
                </a:cubicBezTo>
                <a:lnTo>
                  <a:pt x="144" y="44"/>
                </a:lnTo>
                <a:close/>
                <a:moveTo>
                  <a:pt x="128" y="44"/>
                </a:moveTo>
                <a:cubicBezTo>
                  <a:pt x="136" y="44"/>
                  <a:pt x="136" y="44"/>
                  <a:pt x="136" y="4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44"/>
                </a:lnTo>
                <a:close/>
                <a:moveTo>
                  <a:pt x="112" y="44"/>
                </a:moveTo>
                <a:cubicBezTo>
                  <a:pt x="120" y="44"/>
                  <a:pt x="120" y="44"/>
                  <a:pt x="120" y="44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3" name="Freeform 186"/>
          <p:cNvSpPr>
            <a:spLocks noEditPoints="1"/>
          </p:cNvSpPr>
          <p:nvPr/>
        </p:nvSpPr>
        <p:spPr bwMode="auto">
          <a:xfrm>
            <a:off x="2569280" y="2691606"/>
            <a:ext cx="886777" cy="886778"/>
          </a:xfrm>
          <a:custGeom>
            <a:avLst/>
            <a:gdLst>
              <a:gd name="T0" fmla="*/ 61 w 168"/>
              <a:gd name="T1" fmla="*/ 68 h 168"/>
              <a:gd name="T2" fmla="*/ 68 w 168"/>
              <a:gd name="T3" fmla="*/ 32 h 168"/>
              <a:gd name="T4" fmla="*/ 4 w 168"/>
              <a:gd name="T5" fmla="*/ 32 h 168"/>
              <a:gd name="T6" fmla="*/ 11 w 168"/>
              <a:gd name="T7" fmla="*/ 68 h 168"/>
              <a:gd name="T8" fmla="*/ 0 w 168"/>
              <a:gd name="T9" fmla="*/ 132 h 168"/>
              <a:gd name="T10" fmla="*/ 8 w 168"/>
              <a:gd name="T11" fmla="*/ 86 h 168"/>
              <a:gd name="T12" fmla="*/ 36 w 168"/>
              <a:gd name="T13" fmla="*/ 64 h 168"/>
              <a:gd name="T14" fmla="*/ 64 w 168"/>
              <a:gd name="T15" fmla="*/ 86 h 168"/>
              <a:gd name="T16" fmla="*/ 68 w 168"/>
              <a:gd name="T17" fmla="*/ 116 h 168"/>
              <a:gd name="T18" fmla="*/ 88 w 168"/>
              <a:gd name="T19" fmla="*/ 116 h 168"/>
              <a:gd name="T20" fmla="*/ 72 w 168"/>
              <a:gd name="T21" fmla="*/ 108 h 168"/>
              <a:gd name="T22" fmla="*/ 12 w 168"/>
              <a:gd name="T23" fmla="*/ 32 h 168"/>
              <a:gd name="T24" fmla="*/ 60 w 168"/>
              <a:gd name="T25" fmla="*/ 32 h 168"/>
              <a:gd name="T26" fmla="*/ 12 w 168"/>
              <a:gd name="T27" fmla="*/ 32 h 168"/>
              <a:gd name="T28" fmla="*/ 24 w 168"/>
              <a:gd name="T29" fmla="*/ 124 h 168"/>
              <a:gd name="T30" fmla="*/ 16 w 168"/>
              <a:gd name="T31" fmla="*/ 88 h 168"/>
              <a:gd name="T32" fmla="*/ 24 w 168"/>
              <a:gd name="T33" fmla="*/ 168 h 168"/>
              <a:gd name="T34" fmla="*/ 48 w 168"/>
              <a:gd name="T35" fmla="*/ 132 h 168"/>
              <a:gd name="T36" fmla="*/ 56 w 168"/>
              <a:gd name="T37" fmla="*/ 168 h 168"/>
              <a:gd name="T38" fmla="*/ 48 w 168"/>
              <a:gd name="T39" fmla="*/ 88 h 168"/>
              <a:gd name="T40" fmla="*/ 32 w 168"/>
              <a:gd name="T41" fmla="*/ 76 h 168"/>
              <a:gd name="T42" fmla="*/ 40 w 168"/>
              <a:gd name="T43" fmla="*/ 116 h 168"/>
              <a:gd name="T44" fmla="*/ 32 w 168"/>
              <a:gd name="T45" fmla="*/ 76 h 168"/>
              <a:gd name="T46" fmla="*/ 40 w 168"/>
              <a:gd name="T47" fmla="*/ 168 h 168"/>
              <a:gd name="T48" fmla="*/ 32 w 168"/>
              <a:gd name="T49" fmla="*/ 140 h 168"/>
              <a:gd name="T50" fmla="*/ 112 w 168"/>
              <a:gd name="T51" fmla="*/ 60 h 168"/>
              <a:gd name="T52" fmla="*/ 80 w 168"/>
              <a:gd name="T53" fmla="*/ 68 h 168"/>
              <a:gd name="T54" fmla="*/ 88 w 168"/>
              <a:gd name="T55" fmla="*/ 100 h 168"/>
              <a:gd name="T56" fmla="*/ 120 w 168"/>
              <a:gd name="T57" fmla="*/ 92 h 168"/>
              <a:gd name="T58" fmla="*/ 112 w 168"/>
              <a:gd name="T59" fmla="*/ 60 h 168"/>
              <a:gd name="T60" fmla="*/ 88 w 168"/>
              <a:gd name="T61" fmla="*/ 68 h 168"/>
              <a:gd name="T62" fmla="*/ 96 w 168"/>
              <a:gd name="T63" fmla="*/ 76 h 168"/>
              <a:gd name="T64" fmla="*/ 104 w 168"/>
              <a:gd name="T65" fmla="*/ 68 h 168"/>
              <a:gd name="T66" fmla="*/ 112 w 168"/>
              <a:gd name="T67" fmla="*/ 92 h 168"/>
              <a:gd name="T68" fmla="*/ 160 w 168"/>
              <a:gd name="T69" fmla="*/ 60 h 168"/>
              <a:gd name="T70" fmla="*/ 128 w 168"/>
              <a:gd name="T71" fmla="*/ 68 h 168"/>
              <a:gd name="T72" fmla="*/ 136 w 168"/>
              <a:gd name="T73" fmla="*/ 100 h 168"/>
              <a:gd name="T74" fmla="*/ 168 w 168"/>
              <a:gd name="T75" fmla="*/ 92 h 168"/>
              <a:gd name="T76" fmla="*/ 160 w 168"/>
              <a:gd name="T77" fmla="*/ 60 h 168"/>
              <a:gd name="T78" fmla="*/ 136 w 168"/>
              <a:gd name="T79" fmla="*/ 68 h 168"/>
              <a:gd name="T80" fmla="*/ 144 w 168"/>
              <a:gd name="T81" fmla="*/ 76 h 168"/>
              <a:gd name="T82" fmla="*/ 152 w 168"/>
              <a:gd name="T83" fmla="*/ 68 h 168"/>
              <a:gd name="T84" fmla="*/ 160 w 168"/>
              <a:gd name="T85" fmla="*/ 92 h 168"/>
              <a:gd name="T86" fmla="*/ 112 w 168"/>
              <a:gd name="T87" fmla="*/ 52 h 168"/>
              <a:gd name="T88" fmla="*/ 144 w 168"/>
              <a:gd name="T89" fmla="*/ 44 h 168"/>
              <a:gd name="T90" fmla="*/ 136 w 168"/>
              <a:gd name="T91" fmla="*/ 12 h 168"/>
              <a:gd name="T92" fmla="*/ 104 w 168"/>
              <a:gd name="T93" fmla="*/ 20 h 168"/>
              <a:gd name="T94" fmla="*/ 112 w 168"/>
              <a:gd name="T95" fmla="*/ 52 h 168"/>
              <a:gd name="T96" fmla="*/ 120 w 168"/>
              <a:gd name="T97" fmla="*/ 20 h 168"/>
              <a:gd name="T98" fmla="*/ 128 w 168"/>
              <a:gd name="T99" fmla="*/ 28 h 168"/>
              <a:gd name="T100" fmla="*/ 136 w 168"/>
              <a:gd name="T101" fmla="*/ 20 h 168"/>
              <a:gd name="T102" fmla="*/ 112 w 168"/>
              <a:gd name="T103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2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4" y="60"/>
                  <a:pt x="80" y="64"/>
                  <a:pt x="80" y="68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96"/>
                  <a:pt x="84" y="100"/>
                  <a:pt x="88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6" y="100"/>
                  <a:pt x="120" y="96"/>
                  <a:pt x="120" y="92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4"/>
                  <a:pt x="116" y="60"/>
                  <a:pt x="112" y="60"/>
                </a:cubicBezTo>
                <a:close/>
                <a:moveTo>
                  <a:pt x="88" y="92"/>
                </a:moveTo>
                <a:cubicBezTo>
                  <a:pt x="88" y="68"/>
                  <a:pt x="88" y="68"/>
                  <a:pt x="88" y="68"/>
                </a:cubicBezTo>
                <a:cubicBezTo>
                  <a:pt x="96" y="68"/>
                  <a:pt x="96" y="68"/>
                  <a:pt x="96" y="68"/>
                </a:cubicBezTo>
                <a:cubicBezTo>
                  <a:pt x="96" y="76"/>
                  <a:pt x="96" y="76"/>
                  <a:pt x="96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92"/>
                  <a:pt x="112" y="92"/>
                  <a:pt x="112" y="92"/>
                </a:cubicBezTo>
                <a:lnTo>
                  <a:pt x="88" y="92"/>
                </a:lnTo>
                <a:close/>
                <a:moveTo>
                  <a:pt x="160" y="60"/>
                </a:moveTo>
                <a:cubicBezTo>
                  <a:pt x="136" y="60"/>
                  <a:pt x="136" y="60"/>
                  <a:pt x="136" y="60"/>
                </a:cubicBezTo>
                <a:cubicBezTo>
                  <a:pt x="132" y="60"/>
                  <a:pt x="128" y="64"/>
                  <a:pt x="128" y="68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96"/>
                  <a:pt x="132" y="100"/>
                  <a:pt x="136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4" y="100"/>
                  <a:pt x="168" y="96"/>
                  <a:pt x="168" y="92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4"/>
                  <a:pt x="164" y="60"/>
                  <a:pt x="160" y="60"/>
                </a:cubicBezTo>
                <a:close/>
                <a:moveTo>
                  <a:pt x="136" y="92"/>
                </a:moveTo>
                <a:cubicBezTo>
                  <a:pt x="136" y="68"/>
                  <a:pt x="136" y="68"/>
                  <a:pt x="136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92"/>
                  <a:pt x="160" y="92"/>
                  <a:pt x="160" y="92"/>
                </a:cubicBezTo>
                <a:lnTo>
                  <a:pt x="136" y="92"/>
                </a:lnTo>
                <a:close/>
                <a:moveTo>
                  <a:pt x="112" y="52"/>
                </a:moveTo>
                <a:cubicBezTo>
                  <a:pt x="136" y="52"/>
                  <a:pt x="136" y="52"/>
                  <a:pt x="136" y="52"/>
                </a:cubicBezTo>
                <a:cubicBezTo>
                  <a:pt x="140" y="52"/>
                  <a:pt x="144" y="48"/>
                  <a:pt x="144" y="44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6"/>
                  <a:pt x="140" y="12"/>
                  <a:pt x="136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8" y="12"/>
                  <a:pt x="104" y="16"/>
                  <a:pt x="104" y="20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8"/>
                  <a:pt x="108" y="52"/>
                  <a:pt x="112" y="52"/>
                </a:cubicBezTo>
                <a:close/>
                <a:moveTo>
                  <a:pt x="112" y="20"/>
                </a:moveTo>
                <a:cubicBezTo>
                  <a:pt x="120" y="20"/>
                  <a:pt x="120" y="20"/>
                  <a:pt x="120" y="2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12" y="44"/>
                  <a:pt x="112" y="44"/>
                  <a:pt x="112" y="44"/>
                </a:cubicBezTo>
                <a:lnTo>
                  <a:pt x="112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4" name="Freeform 189"/>
          <p:cNvSpPr>
            <a:spLocks noEditPoints="1"/>
          </p:cNvSpPr>
          <p:nvPr/>
        </p:nvSpPr>
        <p:spPr bwMode="auto">
          <a:xfrm>
            <a:off x="4595643" y="2691606"/>
            <a:ext cx="921783" cy="886778"/>
          </a:xfrm>
          <a:custGeom>
            <a:avLst/>
            <a:gdLst>
              <a:gd name="T0" fmla="*/ 48 w 175"/>
              <a:gd name="T1" fmla="*/ 62 h 168"/>
              <a:gd name="T2" fmla="*/ 4 w 175"/>
              <a:gd name="T3" fmla="*/ 32 h 168"/>
              <a:gd name="T4" fmla="*/ 0 w 175"/>
              <a:gd name="T5" fmla="*/ 86 h 168"/>
              <a:gd name="T6" fmla="*/ 8 w 175"/>
              <a:gd name="T7" fmla="*/ 86 h 168"/>
              <a:gd name="T8" fmla="*/ 57 w 175"/>
              <a:gd name="T9" fmla="*/ 75 h 168"/>
              <a:gd name="T10" fmla="*/ 68 w 175"/>
              <a:gd name="T11" fmla="*/ 116 h 168"/>
              <a:gd name="T12" fmla="*/ 88 w 175"/>
              <a:gd name="T13" fmla="*/ 108 h 168"/>
              <a:gd name="T14" fmla="*/ 12 w 175"/>
              <a:gd name="T15" fmla="*/ 32 h 168"/>
              <a:gd name="T16" fmla="*/ 36 w 175"/>
              <a:gd name="T17" fmla="*/ 56 h 168"/>
              <a:gd name="T18" fmla="*/ 24 w 175"/>
              <a:gd name="T19" fmla="*/ 124 h 168"/>
              <a:gd name="T20" fmla="*/ 16 w 175"/>
              <a:gd name="T21" fmla="*/ 168 h 168"/>
              <a:gd name="T22" fmla="*/ 48 w 175"/>
              <a:gd name="T23" fmla="*/ 132 h 168"/>
              <a:gd name="T24" fmla="*/ 56 w 175"/>
              <a:gd name="T25" fmla="*/ 88 h 168"/>
              <a:gd name="T26" fmla="*/ 32 w 175"/>
              <a:gd name="T27" fmla="*/ 76 h 168"/>
              <a:gd name="T28" fmla="*/ 40 w 175"/>
              <a:gd name="T29" fmla="*/ 76 h 168"/>
              <a:gd name="T30" fmla="*/ 40 w 175"/>
              <a:gd name="T31" fmla="*/ 168 h 168"/>
              <a:gd name="T32" fmla="*/ 32 w 175"/>
              <a:gd name="T33" fmla="*/ 168 h 168"/>
              <a:gd name="T34" fmla="*/ 175 w 175"/>
              <a:gd name="T35" fmla="*/ 75 h 168"/>
              <a:gd name="T36" fmla="*/ 158 w 175"/>
              <a:gd name="T37" fmla="*/ 61 h 168"/>
              <a:gd name="T38" fmla="*/ 151 w 175"/>
              <a:gd name="T39" fmla="*/ 56 h 168"/>
              <a:gd name="T40" fmla="*/ 132 w 175"/>
              <a:gd name="T41" fmla="*/ 44 h 168"/>
              <a:gd name="T42" fmla="*/ 116 w 175"/>
              <a:gd name="T43" fmla="*/ 49 h 168"/>
              <a:gd name="T44" fmla="*/ 107 w 175"/>
              <a:gd name="T45" fmla="*/ 70 h 168"/>
              <a:gd name="T46" fmla="*/ 105 w 175"/>
              <a:gd name="T47" fmla="*/ 78 h 168"/>
              <a:gd name="T48" fmla="*/ 97 w 175"/>
              <a:gd name="T49" fmla="*/ 93 h 168"/>
              <a:gd name="T50" fmla="*/ 114 w 175"/>
              <a:gd name="T51" fmla="*/ 107 h 168"/>
              <a:gd name="T52" fmla="*/ 121 w 175"/>
              <a:gd name="T53" fmla="*/ 112 h 168"/>
              <a:gd name="T54" fmla="*/ 140 w 175"/>
              <a:gd name="T55" fmla="*/ 124 h 168"/>
              <a:gd name="T56" fmla="*/ 156 w 175"/>
              <a:gd name="T57" fmla="*/ 119 h 168"/>
              <a:gd name="T58" fmla="*/ 165 w 175"/>
              <a:gd name="T59" fmla="*/ 98 h 168"/>
              <a:gd name="T60" fmla="*/ 167 w 175"/>
              <a:gd name="T61" fmla="*/ 90 h 168"/>
              <a:gd name="T62" fmla="*/ 112 w 175"/>
              <a:gd name="T63" fmla="*/ 84 h 168"/>
              <a:gd name="T64" fmla="*/ 136 w 175"/>
              <a:gd name="T65" fmla="*/ 108 h 168"/>
              <a:gd name="T66" fmla="*/ 136 w 175"/>
              <a:gd name="T67" fmla="*/ 100 h 168"/>
              <a:gd name="T68" fmla="*/ 136 w 175"/>
              <a:gd name="T69" fmla="*/ 92 h 168"/>
              <a:gd name="T70" fmla="*/ 144 w 175"/>
              <a:gd name="T71" fmla="*/ 84 h 168"/>
              <a:gd name="T72" fmla="*/ 104 w 175"/>
              <a:gd name="T73" fmla="*/ 48 h 168"/>
              <a:gd name="T74" fmla="*/ 126 w 175"/>
              <a:gd name="T75" fmla="*/ 39 h 168"/>
              <a:gd name="T76" fmla="*/ 119 w 175"/>
              <a:gd name="T77" fmla="*/ 22 h 168"/>
              <a:gd name="T78" fmla="*/ 115 w 175"/>
              <a:gd name="T79" fmla="*/ 15 h 168"/>
              <a:gd name="T80" fmla="*/ 96 w 175"/>
              <a:gd name="T81" fmla="*/ 0 h 168"/>
              <a:gd name="T82" fmla="*/ 78 w 175"/>
              <a:gd name="T83" fmla="*/ 11 h 168"/>
              <a:gd name="T84" fmla="*/ 80 w 175"/>
              <a:gd name="T85" fmla="*/ 28 h 168"/>
              <a:gd name="T86" fmla="*/ 78 w 175"/>
              <a:gd name="T87" fmla="*/ 45 h 168"/>
              <a:gd name="T88" fmla="*/ 96 w 175"/>
              <a:gd name="T89" fmla="*/ 56 h 168"/>
              <a:gd name="T90" fmla="*/ 100 w 175"/>
              <a:gd name="T91" fmla="*/ 16 h 168"/>
              <a:gd name="T92" fmla="*/ 88 w 175"/>
              <a:gd name="T93" fmla="*/ 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5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68" y="82"/>
                  <a:pt x="168" y="80"/>
                  <a:pt x="167" y="78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3" y="68"/>
                  <a:pt x="173" y="68"/>
                  <a:pt x="173" y="68"/>
                </a:cubicBezTo>
                <a:cubicBezTo>
                  <a:pt x="165" y="70"/>
                  <a:pt x="165" y="70"/>
                  <a:pt x="165" y="70"/>
                </a:cubicBezTo>
                <a:cubicBezTo>
                  <a:pt x="163" y="67"/>
                  <a:pt x="161" y="63"/>
                  <a:pt x="158" y="61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48" y="54"/>
                  <a:pt x="144" y="53"/>
                  <a:pt x="140" y="5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8" y="53"/>
                  <a:pt x="124" y="54"/>
                  <a:pt x="121" y="56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1" y="63"/>
                  <a:pt x="109" y="67"/>
                  <a:pt x="107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97" y="75"/>
                  <a:pt x="97" y="75"/>
                  <a:pt x="97" y="75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4" y="80"/>
                  <a:pt x="104" y="82"/>
                  <a:pt x="104" y="84"/>
                </a:cubicBezTo>
                <a:cubicBezTo>
                  <a:pt x="104" y="86"/>
                  <a:pt x="104" y="88"/>
                  <a:pt x="105" y="90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9" y="101"/>
                  <a:pt x="111" y="105"/>
                  <a:pt x="114" y="107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4" y="114"/>
                  <a:pt x="128" y="115"/>
                  <a:pt x="132" y="116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4" y="115"/>
                  <a:pt x="148" y="114"/>
                  <a:pt x="151" y="112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61" y="105"/>
                  <a:pt x="163" y="101"/>
                  <a:pt x="165" y="98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5" y="93"/>
                  <a:pt x="175" y="93"/>
                  <a:pt x="175" y="93"/>
                </a:cubicBezTo>
                <a:cubicBezTo>
                  <a:pt x="167" y="90"/>
                  <a:pt x="167" y="90"/>
                  <a:pt x="167" y="90"/>
                </a:cubicBezTo>
                <a:cubicBezTo>
                  <a:pt x="168" y="88"/>
                  <a:pt x="168" y="86"/>
                  <a:pt x="168" y="84"/>
                </a:cubicBezTo>
                <a:close/>
                <a:moveTo>
                  <a:pt x="136" y="108"/>
                </a:moveTo>
                <a:cubicBezTo>
                  <a:pt x="123" y="108"/>
                  <a:pt x="112" y="97"/>
                  <a:pt x="112" y="84"/>
                </a:cubicBezTo>
                <a:cubicBezTo>
                  <a:pt x="112" y="71"/>
                  <a:pt x="123" y="60"/>
                  <a:pt x="136" y="60"/>
                </a:cubicBezTo>
                <a:cubicBezTo>
                  <a:pt x="149" y="60"/>
                  <a:pt x="160" y="71"/>
                  <a:pt x="160" y="84"/>
                </a:cubicBezTo>
                <a:cubicBezTo>
                  <a:pt x="160" y="97"/>
                  <a:pt x="149" y="108"/>
                  <a:pt x="136" y="108"/>
                </a:cubicBezTo>
                <a:close/>
                <a:moveTo>
                  <a:pt x="136" y="68"/>
                </a:moveTo>
                <a:cubicBezTo>
                  <a:pt x="127" y="68"/>
                  <a:pt x="120" y="75"/>
                  <a:pt x="120" y="84"/>
                </a:cubicBezTo>
                <a:cubicBezTo>
                  <a:pt x="120" y="93"/>
                  <a:pt x="127" y="100"/>
                  <a:pt x="136" y="100"/>
                </a:cubicBezTo>
                <a:cubicBezTo>
                  <a:pt x="145" y="100"/>
                  <a:pt x="152" y="93"/>
                  <a:pt x="152" y="84"/>
                </a:cubicBezTo>
                <a:cubicBezTo>
                  <a:pt x="152" y="75"/>
                  <a:pt x="145" y="68"/>
                  <a:pt x="136" y="68"/>
                </a:cubicBezTo>
                <a:close/>
                <a:moveTo>
                  <a:pt x="136" y="92"/>
                </a:moveTo>
                <a:cubicBezTo>
                  <a:pt x="132" y="92"/>
                  <a:pt x="128" y="88"/>
                  <a:pt x="128" y="84"/>
                </a:cubicBezTo>
                <a:cubicBezTo>
                  <a:pt x="128" y="80"/>
                  <a:pt x="132" y="76"/>
                  <a:pt x="136" y="76"/>
                </a:cubicBezTo>
                <a:cubicBezTo>
                  <a:pt x="140" y="76"/>
                  <a:pt x="144" y="80"/>
                  <a:pt x="144" y="84"/>
                </a:cubicBezTo>
                <a:cubicBezTo>
                  <a:pt x="144" y="88"/>
                  <a:pt x="140" y="92"/>
                  <a:pt x="136" y="92"/>
                </a:cubicBezTo>
                <a:close/>
                <a:moveTo>
                  <a:pt x="104" y="56"/>
                </a:moveTo>
                <a:cubicBezTo>
                  <a:pt x="104" y="48"/>
                  <a:pt x="104" y="48"/>
                  <a:pt x="104" y="48"/>
                </a:cubicBezTo>
                <a:cubicBezTo>
                  <a:pt x="108" y="47"/>
                  <a:pt x="112" y="44"/>
                  <a:pt x="115" y="41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20" y="32"/>
                  <a:pt x="120" y="30"/>
                  <a:pt x="120" y="28"/>
                </a:cubicBezTo>
                <a:cubicBezTo>
                  <a:pt x="120" y="26"/>
                  <a:pt x="120" y="24"/>
                  <a:pt x="119" y="22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2" y="12"/>
                  <a:pt x="108" y="9"/>
                  <a:pt x="104" y="8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92" y="9"/>
                  <a:pt x="88" y="12"/>
                  <a:pt x="85" y="15"/>
                </a:cubicBezTo>
                <a:cubicBezTo>
                  <a:pt x="78" y="11"/>
                  <a:pt x="78" y="11"/>
                  <a:pt x="78" y="11"/>
                </a:cubicBezTo>
                <a:cubicBezTo>
                  <a:pt x="74" y="17"/>
                  <a:pt x="74" y="17"/>
                  <a:pt x="74" y="17"/>
                </a:cubicBezTo>
                <a:cubicBezTo>
                  <a:pt x="81" y="22"/>
                  <a:pt x="81" y="22"/>
                  <a:pt x="81" y="22"/>
                </a:cubicBezTo>
                <a:cubicBezTo>
                  <a:pt x="80" y="24"/>
                  <a:pt x="80" y="26"/>
                  <a:pt x="80" y="28"/>
                </a:cubicBezTo>
                <a:cubicBezTo>
                  <a:pt x="80" y="30"/>
                  <a:pt x="80" y="32"/>
                  <a:pt x="81" y="34"/>
                </a:cubicBezTo>
                <a:cubicBezTo>
                  <a:pt x="74" y="39"/>
                  <a:pt x="74" y="39"/>
                  <a:pt x="74" y="39"/>
                </a:cubicBezTo>
                <a:cubicBezTo>
                  <a:pt x="78" y="45"/>
                  <a:pt x="78" y="45"/>
                  <a:pt x="78" y="45"/>
                </a:cubicBezTo>
                <a:cubicBezTo>
                  <a:pt x="85" y="41"/>
                  <a:pt x="85" y="41"/>
                  <a:pt x="85" y="41"/>
                </a:cubicBezTo>
                <a:cubicBezTo>
                  <a:pt x="88" y="44"/>
                  <a:pt x="92" y="47"/>
                  <a:pt x="96" y="48"/>
                </a:cubicBezTo>
                <a:cubicBezTo>
                  <a:pt x="96" y="56"/>
                  <a:pt x="96" y="56"/>
                  <a:pt x="96" y="56"/>
                </a:cubicBezTo>
                <a:lnTo>
                  <a:pt x="104" y="56"/>
                </a:lnTo>
                <a:close/>
                <a:moveTo>
                  <a:pt x="88" y="28"/>
                </a:moveTo>
                <a:cubicBezTo>
                  <a:pt x="88" y="21"/>
                  <a:pt x="93" y="16"/>
                  <a:pt x="100" y="16"/>
                </a:cubicBezTo>
                <a:cubicBezTo>
                  <a:pt x="107" y="16"/>
                  <a:pt x="112" y="21"/>
                  <a:pt x="112" y="28"/>
                </a:cubicBezTo>
                <a:cubicBezTo>
                  <a:pt x="112" y="35"/>
                  <a:pt x="107" y="40"/>
                  <a:pt x="100" y="40"/>
                </a:cubicBezTo>
                <a:cubicBezTo>
                  <a:pt x="93" y="40"/>
                  <a:pt x="88" y="35"/>
                  <a:pt x="88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4147259" y="5499895"/>
            <a:ext cx="620713" cy="619125"/>
            <a:chOff x="6330950" y="1721088"/>
            <a:chExt cx="620713" cy="619125"/>
          </a:xfrm>
        </p:grpSpPr>
        <p:sp>
          <p:nvSpPr>
            <p:cNvPr id="76" name="Oval 150"/>
            <p:cNvSpPr>
              <a:spLocks noChangeArrowheads="1"/>
            </p:cNvSpPr>
            <p:nvPr/>
          </p:nvSpPr>
          <p:spPr bwMode="auto">
            <a:xfrm>
              <a:off x="633095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77" name="Freeform 179"/>
            <p:cNvSpPr>
              <a:spLocks noEditPoints="1"/>
            </p:cNvSpPr>
            <p:nvPr/>
          </p:nvSpPr>
          <p:spPr bwMode="auto">
            <a:xfrm>
              <a:off x="6459538" y="1849676"/>
              <a:ext cx="361950" cy="361950"/>
            </a:xfrm>
            <a:custGeom>
              <a:avLst/>
              <a:gdLst>
                <a:gd name="T0" fmla="*/ 164 w 168"/>
                <a:gd name="T1" fmla="*/ 20 h 168"/>
                <a:gd name="T2" fmla="*/ 138 w 168"/>
                <a:gd name="T3" fmla="*/ 32 h 168"/>
                <a:gd name="T4" fmla="*/ 128 w 168"/>
                <a:gd name="T5" fmla="*/ 45 h 168"/>
                <a:gd name="T6" fmla="*/ 120 w 168"/>
                <a:gd name="T7" fmla="*/ 40 h 168"/>
                <a:gd name="T8" fmla="*/ 116 w 168"/>
                <a:gd name="T9" fmla="*/ 20 h 168"/>
                <a:gd name="T10" fmla="*/ 90 w 168"/>
                <a:gd name="T11" fmla="*/ 32 h 168"/>
                <a:gd name="T12" fmla="*/ 80 w 168"/>
                <a:gd name="T13" fmla="*/ 68 h 168"/>
                <a:gd name="T14" fmla="*/ 100 w 168"/>
                <a:gd name="T15" fmla="*/ 36 h 168"/>
                <a:gd name="T16" fmla="*/ 108 w 168"/>
                <a:gd name="T17" fmla="*/ 60 h 168"/>
                <a:gd name="T18" fmla="*/ 104 w 168"/>
                <a:gd name="T19" fmla="*/ 80 h 168"/>
                <a:gd name="T20" fmla="*/ 112 w 168"/>
                <a:gd name="T21" fmla="*/ 82 h 168"/>
                <a:gd name="T22" fmla="*/ 136 w 168"/>
                <a:gd name="T23" fmla="*/ 100 h 168"/>
                <a:gd name="T24" fmla="*/ 142 w 168"/>
                <a:gd name="T25" fmla="*/ 76 h 168"/>
                <a:gd name="T26" fmla="*/ 136 w 168"/>
                <a:gd name="T27" fmla="*/ 50 h 168"/>
                <a:gd name="T28" fmla="*/ 160 w 168"/>
                <a:gd name="T29" fmla="*/ 42 h 168"/>
                <a:gd name="T30" fmla="*/ 168 w 168"/>
                <a:gd name="T31" fmla="*/ 40 h 168"/>
                <a:gd name="T32" fmla="*/ 92 w 168"/>
                <a:gd name="T33" fmla="*/ 20 h 168"/>
                <a:gd name="T34" fmla="*/ 100 w 168"/>
                <a:gd name="T35" fmla="*/ 28 h 168"/>
                <a:gd name="T36" fmla="*/ 124 w 168"/>
                <a:gd name="T37" fmla="*/ 52 h 168"/>
                <a:gd name="T38" fmla="*/ 148 w 168"/>
                <a:gd name="T39" fmla="*/ 28 h 168"/>
                <a:gd name="T40" fmla="*/ 156 w 168"/>
                <a:gd name="T41" fmla="*/ 20 h 168"/>
                <a:gd name="T42" fmla="*/ 96 w 168"/>
                <a:gd name="T43" fmla="*/ 44 h 168"/>
                <a:gd name="T44" fmla="*/ 104 w 168"/>
                <a:gd name="T45" fmla="*/ 44 h 168"/>
                <a:gd name="T46" fmla="*/ 88 w 168"/>
                <a:gd name="T47" fmla="*/ 68 h 168"/>
                <a:gd name="T48" fmla="*/ 152 w 168"/>
                <a:gd name="T49" fmla="*/ 44 h 168"/>
                <a:gd name="T50" fmla="*/ 152 w 168"/>
                <a:gd name="T51" fmla="*/ 60 h 168"/>
                <a:gd name="T52" fmla="*/ 160 w 168"/>
                <a:gd name="T53" fmla="*/ 100 h 168"/>
                <a:gd name="T54" fmla="*/ 152 w 168"/>
                <a:gd name="T55" fmla="*/ 100 h 168"/>
                <a:gd name="T56" fmla="*/ 128 w 168"/>
                <a:gd name="T57" fmla="*/ 84 h 168"/>
                <a:gd name="T58" fmla="*/ 72 w 168"/>
                <a:gd name="T59" fmla="*/ 86 h 168"/>
                <a:gd name="T60" fmla="*/ 68 w 168"/>
                <a:gd name="T61" fmla="*/ 32 h 168"/>
                <a:gd name="T62" fmla="*/ 24 w 168"/>
                <a:gd name="T63" fmla="*/ 62 h 168"/>
                <a:gd name="T64" fmla="*/ 0 w 168"/>
                <a:gd name="T65" fmla="*/ 132 h 168"/>
                <a:gd name="T66" fmla="*/ 15 w 168"/>
                <a:gd name="T67" fmla="*/ 75 h 168"/>
                <a:gd name="T68" fmla="*/ 64 w 168"/>
                <a:gd name="T69" fmla="*/ 86 h 168"/>
                <a:gd name="T70" fmla="*/ 71 w 168"/>
                <a:gd name="T71" fmla="*/ 116 h 168"/>
                <a:gd name="T72" fmla="*/ 88 w 168"/>
                <a:gd name="T73" fmla="*/ 108 h 168"/>
                <a:gd name="T74" fmla="*/ 12 w 168"/>
                <a:gd name="T75" fmla="*/ 32 h 168"/>
                <a:gd name="T76" fmla="*/ 36 w 168"/>
                <a:gd name="T77" fmla="*/ 56 h 168"/>
                <a:gd name="T78" fmla="*/ 24 w 168"/>
                <a:gd name="T79" fmla="*/ 124 h 168"/>
                <a:gd name="T80" fmla="*/ 16 w 168"/>
                <a:gd name="T81" fmla="*/ 168 h 168"/>
                <a:gd name="T82" fmla="*/ 48 w 168"/>
                <a:gd name="T83" fmla="*/ 132 h 168"/>
                <a:gd name="T84" fmla="*/ 56 w 168"/>
                <a:gd name="T85" fmla="*/ 88 h 168"/>
                <a:gd name="T86" fmla="*/ 32 w 168"/>
                <a:gd name="T87" fmla="*/ 76 h 168"/>
                <a:gd name="T88" fmla="*/ 40 w 168"/>
                <a:gd name="T89" fmla="*/ 76 h 168"/>
                <a:gd name="T90" fmla="*/ 40 w 168"/>
                <a:gd name="T91" fmla="*/ 168 h 168"/>
                <a:gd name="T92" fmla="*/ 32 w 168"/>
                <a:gd name="T9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66" y="36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62" y="30"/>
                    <a:pt x="164" y="25"/>
                    <a:pt x="164" y="20"/>
                  </a:cubicBezTo>
                  <a:cubicBezTo>
                    <a:pt x="164" y="11"/>
                    <a:pt x="157" y="4"/>
                    <a:pt x="148" y="4"/>
                  </a:cubicBezTo>
                  <a:cubicBezTo>
                    <a:pt x="139" y="4"/>
                    <a:pt x="132" y="11"/>
                    <a:pt x="132" y="20"/>
                  </a:cubicBezTo>
                  <a:cubicBezTo>
                    <a:pt x="132" y="25"/>
                    <a:pt x="134" y="30"/>
                    <a:pt x="138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7"/>
                    <a:pt x="128" y="38"/>
                    <a:pt x="128" y="40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5" y="44"/>
                    <a:pt x="124" y="44"/>
                  </a:cubicBezTo>
                  <a:cubicBezTo>
                    <a:pt x="123" y="44"/>
                    <a:pt x="121" y="44"/>
                    <a:pt x="120" y="45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8"/>
                    <a:pt x="119" y="37"/>
                    <a:pt x="118" y="36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4" y="30"/>
                    <a:pt x="116" y="25"/>
                    <a:pt x="116" y="20"/>
                  </a:cubicBezTo>
                  <a:cubicBezTo>
                    <a:pt x="116" y="11"/>
                    <a:pt x="109" y="4"/>
                    <a:pt x="100" y="4"/>
                  </a:cubicBezTo>
                  <a:cubicBezTo>
                    <a:pt x="91" y="4"/>
                    <a:pt x="84" y="11"/>
                    <a:pt x="84" y="20"/>
                  </a:cubicBezTo>
                  <a:cubicBezTo>
                    <a:pt x="84" y="25"/>
                    <a:pt x="86" y="30"/>
                    <a:pt x="90" y="3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0" y="38"/>
                    <a:pt x="80" y="4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0" y="52"/>
                    <a:pt x="108" y="56"/>
                    <a:pt x="108" y="60"/>
                  </a:cubicBezTo>
                  <a:cubicBezTo>
                    <a:pt x="108" y="65"/>
                    <a:pt x="110" y="70"/>
                    <a:pt x="114" y="72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4" y="78"/>
                    <a:pt x="104" y="8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3" y="77"/>
                    <a:pt x="142" y="76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8" y="70"/>
                    <a:pt x="140" y="65"/>
                    <a:pt x="140" y="60"/>
                  </a:cubicBezTo>
                  <a:cubicBezTo>
                    <a:pt x="140" y="56"/>
                    <a:pt x="138" y="52"/>
                    <a:pt x="136" y="50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7" y="37"/>
                    <a:pt x="166" y="36"/>
                  </a:cubicBezTo>
                  <a:close/>
                  <a:moveTo>
                    <a:pt x="100" y="28"/>
                  </a:moveTo>
                  <a:cubicBezTo>
                    <a:pt x="96" y="28"/>
                    <a:pt x="92" y="24"/>
                    <a:pt x="92" y="20"/>
                  </a:cubicBezTo>
                  <a:cubicBezTo>
                    <a:pt x="92" y="16"/>
                    <a:pt x="96" y="12"/>
                    <a:pt x="100" y="12"/>
                  </a:cubicBezTo>
                  <a:cubicBezTo>
                    <a:pt x="104" y="12"/>
                    <a:pt x="108" y="16"/>
                    <a:pt x="108" y="20"/>
                  </a:cubicBezTo>
                  <a:cubicBezTo>
                    <a:pt x="108" y="24"/>
                    <a:pt x="104" y="28"/>
                    <a:pt x="100" y="28"/>
                  </a:cubicBezTo>
                  <a:close/>
                  <a:moveTo>
                    <a:pt x="124" y="68"/>
                  </a:moveTo>
                  <a:cubicBezTo>
                    <a:pt x="120" y="68"/>
                    <a:pt x="116" y="64"/>
                    <a:pt x="116" y="60"/>
                  </a:cubicBezTo>
                  <a:cubicBezTo>
                    <a:pt x="116" y="56"/>
                    <a:pt x="120" y="52"/>
                    <a:pt x="124" y="52"/>
                  </a:cubicBezTo>
                  <a:cubicBezTo>
                    <a:pt x="128" y="52"/>
                    <a:pt x="132" y="56"/>
                    <a:pt x="132" y="60"/>
                  </a:cubicBezTo>
                  <a:cubicBezTo>
                    <a:pt x="132" y="64"/>
                    <a:pt x="128" y="68"/>
                    <a:pt x="124" y="68"/>
                  </a:cubicBezTo>
                  <a:close/>
                  <a:moveTo>
                    <a:pt x="148" y="28"/>
                  </a:moveTo>
                  <a:cubicBezTo>
                    <a:pt x="144" y="28"/>
                    <a:pt x="140" y="24"/>
                    <a:pt x="140" y="20"/>
                  </a:cubicBezTo>
                  <a:cubicBezTo>
                    <a:pt x="140" y="16"/>
                    <a:pt x="144" y="12"/>
                    <a:pt x="148" y="12"/>
                  </a:cubicBezTo>
                  <a:cubicBezTo>
                    <a:pt x="152" y="12"/>
                    <a:pt x="156" y="16"/>
                    <a:pt x="156" y="20"/>
                  </a:cubicBezTo>
                  <a:cubicBezTo>
                    <a:pt x="156" y="24"/>
                    <a:pt x="152" y="28"/>
                    <a:pt x="148" y="28"/>
                  </a:cubicBezTo>
                  <a:close/>
                  <a:moveTo>
                    <a:pt x="104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44"/>
                  </a:lnTo>
                  <a:close/>
                  <a:moveTo>
                    <a:pt x="96" y="100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100"/>
                    <a:pt x="88" y="100"/>
                    <a:pt x="88" y="100"/>
                  </a:cubicBezTo>
                  <a:lnTo>
                    <a:pt x="96" y="100"/>
                  </a:lnTo>
                  <a:close/>
                  <a:moveTo>
                    <a:pt x="152" y="44"/>
                  </a:moveTo>
                  <a:cubicBezTo>
                    <a:pt x="144" y="44"/>
                    <a:pt x="144" y="44"/>
                    <a:pt x="144" y="44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52" y="100"/>
                  </a:moveTo>
                  <a:cubicBezTo>
                    <a:pt x="160" y="100"/>
                    <a:pt x="160" y="100"/>
                    <a:pt x="160" y="100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52" y="68"/>
                    <a:pt x="152" y="68"/>
                    <a:pt x="152" y="68"/>
                  </a:cubicBezTo>
                  <a:lnTo>
                    <a:pt x="152" y="100"/>
                  </a:lnTo>
                  <a:close/>
                  <a:moveTo>
                    <a:pt x="120" y="100"/>
                  </a:moveTo>
                  <a:cubicBezTo>
                    <a:pt x="128" y="100"/>
                    <a:pt x="128" y="100"/>
                    <a:pt x="128" y="100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0" y="84"/>
                    <a:pt x="120" y="84"/>
                    <a:pt x="120" y="84"/>
                  </a:cubicBezTo>
                  <a:lnTo>
                    <a:pt x="120" y="100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4974347" y="5499895"/>
            <a:ext cx="620713" cy="619125"/>
            <a:chOff x="7158038" y="1721088"/>
            <a:chExt cx="620713" cy="619125"/>
          </a:xfrm>
        </p:grpSpPr>
        <p:sp>
          <p:nvSpPr>
            <p:cNvPr id="79" name="Oval 116"/>
            <p:cNvSpPr>
              <a:spLocks noChangeArrowheads="1"/>
            </p:cNvSpPr>
            <p:nvPr/>
          </p:nvSpPr>
          <p:spPr bwMode="auto">
            <a:xfrm>
              <a:off x="715803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80" name="Freeform 183"/>
            <p:cNvSpPr>
              <a:spLocks noEditPoints="1"/>
            </p:cNvSpPr>
            <p:nvPr/>
          </p:nvSpPr>
          <p:spPr bwMode="auto">
            <a:xfrm>
              <a:off x="7286625" y="1849676"/>
              <a:ext cx="396875" cy="361950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491497" y="5499895"/>
            <a:ext cx="620713" cy="619125"/>
            <a:chOff x="4675188" y="1721088"/>
            <a:chExt cx="620713" cy="619125"/>
          </a:xfrm>
        </p:grpSpPr>
        <p:sp>
          <p:nvSpPr>
            <p:cNvPr id="82" name="Oval 130"/>
            <p:cNvSpPr>
              <a:spLocks noChangeArrowheads="1"/>
            </p:cNvSpPr>
            <p:nvPr/>
          </p:nvSpPr>
          <p:spPr bwMode="auto">
            <a:xfrm>
              <a:off x="467518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83" name="Freeform 186"/>
            <p:cNvSpPr>
              <a:spLocks noEditPoints="1"/>
            </p:cNvSpPr>
            <p:nvPr/>
          </p:nvSpPr>
          <p:spPr bwMode="auto">
            <a:xfrm>
              <a:off x="4805363" y="1849676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12 w 168"/>
                <a:gd name="T51" fmla="*/ 60 h 168"/>
                <a:gd name="T52" fmla="*/ 80 w 168"/>
                <a:gd name="T53" fmla="*/ 68 h 168"/>
                <a:gd name="T54" fmla="*/ 88 w 168"/>
                <a:gd name="T55" fmla="*/ 100 h 168"/>
                <a:gd name="T56" fmla="*/ 120 w 168"/>
                <a:gd name="T57" fmla="*/ 92 h 168"/>
                <a:gd name="T58" fmla="*/ 112 w 168"/>
                <a:gd name="T59" fmla="*/ 60 h 168"/>
                <a:gd name="T60" fmla="*/ 88 w 168"/>
                <a:gd name="T61" fmla="*/ 68 h 168"/>
                <a:gd name="T62" fmla="*/ 96 w 168"/>
                <a:gd name="T63" fmla="*/ 76 h 168"/>
                <a:gd name="T64" fmla="*/ 104 w 168"/>
                <a:gd name="T65" fmla="*/ 68 h 168"/>
                <a:gd name="T66" fmla="*/ 112 w 168"/>
                <a:gd name="T67" fmla="*/ 92 h 168"/>
                <a:gd name="T68" fmla="*/ 160 w 168"/>
                <a:gd name="T69" fmla="*/ 60 h 168"/>
                <a:gd name="T70" fmla="*/ 128 w 168"/>
                <a:gd name="T71" fmla="*/ 68 h 168"/>
                <a:gd name="T72" fmla="*/ 136 w 168"/>
                <a:gd name="T73" fmla="*/ 100 h 168"/>
                <a:gd name="T74" fmla="*/ 168 w 168"/>
                <a:gd name="T75" fmla="*/ 92 h 168"/>
                <a:gd name="T76" fmla="*/ 160 w 168"/>
                <a:gd name="T77" fmla="*/ 60 h 168"/>
                <a:gd name="T78" fmla="*/ 136 w 168"/>
                <a:gd name="T79" fmla="*/ 68 h 168"/>
                <a:gd name="T80" fmla="*/ 144 w 168"/>
                <a:gd name="T81" fmla="*/ 76 h 168"/>
                <a:gd name="T82" fmla="*/ 152 w 168"/>
                <a:gd name="T83" fmla="*/ 68 h 168"/>
                <a:gd name="T84" fmla="*/ 160 w 168"/>
                <a:gd name="T85" fmla="*/ 92 h 168"/>
                <a:gd name="T86" fmla="*/ 112 w 168"/>
                <a:gd name="T87" fmla="*/ 52 h 168"/>
                <a:gd name="T88" fmla="*/ 144 w 168"/>
                <a:gd name="T89" fmla="*/ 44 h 168"/>
                <a:gd name="T90" fmla="*/ 136 w 168"/>
                <a:gd name="T91" fmla="*/ 12 h 168"/>
                <a:gd name="T92" fmla="*/ 104 w 168"/>
                <a:gd name="T93" fmla="*/ 20 h 168"/>
                <a:gd name="T94" fmla="*/ 112 w 168"/>
                <a:gd name="T95" fmla="*/ 52 h 168"/>
                <a:gd name="T96" fmla="*/ 120 w 168"/>
                <a:gd name="T97" fmla="*/ 20 h 168"/>
                <a:gd name="T98" fmla="*/ 128 w 168"/>
                <a:gd name="T99" fmla="*/ 28 h 168"/>
                <a:gd name="T100" fmla="*/ 136 w 168"/>
                <a:gd name="T101" fmla="*/ 20 h 168"/>
                <a:gd name="T102" fmla="*/ 112 w 168"/>
                <a:gd name="T103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2" y="60"/>
                  </a:moveTo>
                  <a:cubicBezTo>
                    <a:pt x="88" y="60"/>
                    <a:pt x="88" y="60"/>
                    <a:pt x="88" y="60"/>
                  </a:cubicBezTo>
                  <a:cubicBezTo>
                    <a:pt x="84" y="60"/>
                    <a:pt x="80" y="64"/>
                    <a:pt x="80" y="68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6" y="100"/>
                    <a:pt x="120" y="96"/>
                    <a:pt x="120" y="92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4"/>
                    <a:pt x="116" y="60"/>
                    <a:pt x="112" y="60"/>
                  </a:cubicBezTo>
                  <a:close/>
                  <a:moveTo>
                    <a:pt x="88" y="92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88" y="92"/>
                  </a:lnTo>
                  <a:close/>
                  <a:moveTo>
                    <a:pt x="160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2" y="60"/>
                    <a:pt x="128" y="64"/>
                    <a:pt x="128" y="68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6"/>
                    <a:pt x="132" y="100"/>
                    <a:pt x="136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4"/>
                    <a:pt x="164" y="60"/>
                    <a:pt x="160" y="60"/>
                  </a:cubicBezTo>
                  <a:close/>
                  <a:moveTo>
                    <a:pt x="136" y="92"/>
                  </a:move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36" y="92"/>
                  </a:lnTo>
                  <a:close/>
                  <a:moveTo>
                    <a:pt x="112" y="52"/>
                  </a:moveTo>
                  <a:cubicBezTo>
                    <a:pt x="136" y="52"/>
                    <a:pt x="136" y="52"/>
                    <a:pt x="136" y="52"/>
                  </a:cubicBezTo>
                  <a:cubicBezTo>
                    <a:pt x="140" y="52"/>
                    <a:pt x="144" y="48"/>
                    <a:pt x="144" y="4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0" y="12"/>
                    <a:pt x="136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08" y="12"/>
                    <a:pt x="104" y="16"/>
                    <a:pt x="104" y="2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8"/>
                    <a:pt x="108" y="52"/>
                    <a:pt x="112" y="52"/>
                  </a:cubicBezTo>
                  <a:close/>
                  <a:moveTo>
                    <a:pt x="112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3318584" y="5499895"/>
            <a:ext cx="620713" cy="619125"/>
            <a:chOff x="5502275" y="1721088"/>
            <a:chExt cx="620713" cy="619125"/>
          </a:xfrm>
        </p:grpSpPr>
        <p:sp>
          <p:nvSpPr>
            <p:cNvPr id="85" name="Oval 132"/>
            <p:cNvSpPr>
              <a:spLocks noChangeArrowheads="1"/>
            </p:cNvSpPr>
            <p:nvPr/>
          </p:nvSpPr>
          <p:spPr bwMode="auto">
            <a:xfrm>
              <a:off x="5502275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86" name="Freeform 189"/>
            <p:cNvSpPr>
              <a:spLocks noEditPoints="1"/>
            </p:cNvSpPr>
            <p:nvPr/>
          </p:nvSpPr>
          <p:spPr bwMode="auto">
            <a:xfrm>
              <a:off x="5632450" y="1849676"/>
              <a:ext cx="376238" cy="361950"/>
            </a:xfrm>
            <a:custGeom>
              <a:avLst/>
              <a:gdLst>
                <a:gd name="T0" fmla="*/ 48 w 175"/>
                <a:gd name="T1" fmla="*/ 62 h 168"/>
                <a:gd name="T2" fmla="*/ 4 w 175"/>
                <a:gd name="T3" fmla="*/ 32 h 168"/>
                <a:gd name="T4" fmla="*/ 0 w 175"/>
                <a:gd name="T5" fmla="*/ 86 h 168"/>
                <a:gd name="T6" fmla="*/ 8 w 175"/>
                <a:gd name="T7" fmla="*/ 86 h 168"/>
                <a:gd name="T8" fmla="*/ 57 w 175"/>
                <a:gd name="T9" fmla="*/ 75 h 168"/>
                <a:gd name="T10" fmla="*/ 68 w 175"/>
                <a:gd name="T11" fmla="*/ 116 h 168"/>
                <a:gd name="T12" fmla="*/ 88 w 175"/>
                <a:gd name="T13" fmla="*/ 108 h 168"/>
                <a:gd name="T14" fmla="*/ 12 w 175"/>
                <a:gd name="T15" fmla="*/ 32 h 168"/>
                <a:gd name="T16" fmla="*/ 36 w 175"/>
                <a:gd name="T17" fmla="*/ 56 h 168"/>
                <a:gd name="T18" fmla="*/ 24 w 175"/>
                <a:gd name="T19" fmla="*/ 124 h 168"/>
                <a:gd name="T20" fmla="*/ 16 w 175"/>
                <a:gd name="T21" fmla="*/ 168 h 168"/>
                <a:gd name="T22" fmla="*/ 48 w 175"/>
                <a:gd name="T23" fmla="*/ 132 h 168"/>
                <a:gd name="T24" fmla="*/ 56 w 175"/>
                <a:gd name="T25" fmla="*/ 88 h 168"/>
                <a:gd name="T26" fmla="*/ 32 w 175"/>
                <a:gd name="T27" fmla="*/ 76 h 168"/>
                <a:gd name="T28" fmla="*/ 40 w 175"/>
                <a:gd name="T29" fmla="*/ 76 h 168"/>
                <a:gd name="T30" fmla="*/ 40 w 175"/>
                <a:gd name="T31" fmla="*/ 168 h 168"/>
                <a:gd name="T32" fmla="*/ 32 w 175"/>
                <a:gd name="T33" fmla="*/ 168 h 168"/>
                <a:gd name="T34" fmla="*/ 175 w 175"/>
                <a:gd name="T35" fmla="*/ 75 h 168"/>
                <a:gd name="T36" fmla="*/ 158 w 175"/>
                <a:gd name="T37" fmla="*/ 61 h 168"/>
                <a:gd name="T38" fmla="*/ 151 w 175"/>
                <a:gd name="T39" fmla="*/ 56 h 168"/>
                <a:gd name="T40" fmla="*/ 132 w 175"/>
                <a:gd name="T41" fmla="*/ 44 h 168"/>
                <a:gd name="T42" fmla="*/ 116 w 175"/>
                <a:gd name="T43" fmla="*/ 49 h 168"/>
                <a:gd name="T44" fmla="*/ 107 w 175"/>
                <a:gd name="T45" fmla="*/ 70 h 168"/>
                <a:gd name="T46" fmla="*/ 105 w 175"/>
                <a:gd name="T47" fmla="*/ 78 h 168"/>
                <a:gd name="T48" fmla="*/ 97 w 175"/>
                <a:gd name="T49" fmla="*/ 93 h 168"/>
                <a:gd name="T50" fmla="*/ 114 w 175"/>
                <a:gd name="T51" fmla="*/ 107 h 168"/>
                <a:gd name="T52" fmla="*/ 121 w 175"/>
                <a:gd name="T53" fmla="*/ 112 h 168"/>
                <a:gd name="T54" fmla="*/ 140 w 175"/>
                <a:gd name="T55" fmla="*/ 124 h 168"/>
                <a:gd name="T56" fmla="*/ 156 w 175"/>
                <a:gd name="T57" fmla="*/ 119 h 168"/>
                <a:gd name="T58" fmla="*/ 165 w 175"/>
                <a:gd name="T59" fmla="*/ 98 h 168"/>
                <a:gd name="T60" fmla="*/ 167 w 175"/>
                <a:gd name="T61" fmla="*/ 90 h 168"/>
                <a:gd name="T62" fmla="*/ 112 w 175"/>
                <a:gd name="T63" fmla="*/ 84 h 168"/>
                <a:gd name="T64" fmla="*/ 136 w 175"/>
                <a:gd name="T65" fmla="*/ 108 h 168"/>
                <a:gd name="T66" fmla="*/ 136 w 175"/>
                <a:gd name="T67" fmla="*/ 100 h 168"/>
                <a:gd name="T68" fmla="*/ 136 w 175"/>
                <a:gd name="T69" fmla="*/ 92 h 168"/>
                <a:gd name="T70" fmla="*/ 144 w 175"/>
                <a:gd name="T71" fmla="*/ 84 h 168"/>
                <a:gd name="T72" fmla="*/ 104 w 175"/>
                <a:gd name="T73" fmla="*/ 48 h 168"/>
                <a:gd name="T74" fmla="*/ 126 w 175"/>
                <a:gd name="T75" fmla="*/ 39 h 168"/>
                <a:gd name="T76" fmla="*/ 119 w 175"/>
                <a:gd name="T77" fmla="*/ 22 h 168"/>
                <a:gd name="T78" fmla="*/ 115 w 175"/>
                <a:gd name="T79" fmla="*/ 15 h 168"/>
                <a:gd name="T80" fmla="*/ 96 w 175"/>
                <a:gd name="T81" fmla="*/ 0 h 168"/>
                <a:gd name="T82" fmla="*/ 78 w 175"/>
                <a:gd name="T83" fmla="*/ 11 h 168"/>
                <a:gd name="T84" fmla="*/ 80 w 175"/>
                <a:gd name="T85" fmla="*/ 28 h 168"/>
                <a:gd name="T86" fmla="*/ 78 w 175"/>
                <a:gd name="T87" fmla="*/ 45 h 168"/>
                <a:gd name="T88" fmla="*/ 96 w 175"/>
                <a:gd name="T89" fmla="*/ 56 h 168"/>
                <a:gd name="T90" fmla="*/ 100 w 175"/>
                <a:gd name="T91" fmla="*/ 16 h 168"/>
                <a:gd name="T92" fmla="*/ 88 w 175"/>
                <a:gd name="T93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68" y="82"/>
                    <a:pt x="168" y="80"/>
                    <a:pt x="167" y="78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3" y="67"/>
                    <a:pt x="161" y="63"/>
                    <a:pt x="158" y="61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48" y="54"/>
                    <a:pt x="144" y="53"/>
                    <a:pt x="140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8" y="53"/>
                    <a:pt x="124" y="54"/>
                    <a:pt x="121" y="56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1" y="63"/>
                    <a:pt x="109" y="67"/>
                    <a:pt x="10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80"/>
                    <a:pt x="104" y="82"/>
                    <a:pt x="104" y="84"/>
                  </a:cubicBezTo>
                  <a:cubicBezTo>
                    <a:pt x="104" y="86"/>
                    <a:pt x="104" y="88"/>
                    <a:pt x="105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9" y="101"/>
                    <a:pt x="111" y="105"/>
                    <a:pt x="114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4" y="114"/>
                    <a:pt x="128" y="115"/>
                    <a:pt x="132" y="116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4" y="115"/>
                    <a:pt x="148" y="114"/>
                    <a:pt x="151" y="112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61" y="105"/>
                    <a:pt x="163" y="101"/>
                    <a:pt x="165" y="98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88"/>
                    <a:pt x="168" y="86"/>
                    <a:pt x="168" y="84"/>
                  </a:cubicBezTo>
                  <a:close/>
                  <a:moveTo>
                    <a:pt x="136" y="108"/>
                  </a:moveTo>
                  <a:cubicBezTo>
                    <a:pt x="123" y="108"/>
                    <a:pt x="112" y="97"/>
                    <a:pt x="112" y="84"/>
                  </a:cubicBezTo>
                  <a:cubicBezTo>
                    <a:pt x="112" y="71"/>
                    <a:pt x="123" y="60"/>
                    <a:pt x="136" y="60"/>
                  </a:cubicBezTo>
                  <a:cubicBezTo>
                    <a:pt x="149" y="60"/>
                    <a:pt x="160" y="71"/>
                    <a:pt x="160" y="84"/>
                  </a:cubicBezTo>
                  <a:cubicBezTo>
                    <a:pt x="160" y="97"/>
                    <a:pt x="149" y="108"/>
                    <a:pt x="136" y="108"/>
                  </a:cubicBezTo>
                  <a:close/>
                  <a:moveTo>
                    <a:pt x="136" y="68"/>
                  </a:moveTo>
                  <a:cubicBezTo>
                    <a:pt x="127" y="68"/>
                    <a:pt x="120" y="75"/>
                    <a:pt x="120" y="84"/>
                  </a:cubicBezTo>
                  <a:cubicBezTo>
                    <a:pt x="120" y="93"/>
                    <a:pt x="127" y="100"/>
                    <a:pt x="136" y="100"/>
                  </a:cubicBezTo>
                  <a:cubicBezTo>
                    <a:pt x="145" y="100"/>
                    <a:pt x="152" y="93"/>
                    <a:pt x="152" y="84"/>
                  </a:cubicBezTo>
                  <a:cubicBezTo>
                    <a:pt x="152" y="75"/>
                    <a:pt x="145" y="68"/>
                    <a:pt x="136" y="68"/>
                  </a:cubicBezTo>
                  <a:close/>
                  <a:moveTo>
                    <a:pt x="136" y="92"/>
                  </a:moveTo>
                  <a:cubicBezTo>
                    <a:pt x="132" y="92"/>
                    <a:pt x="128" y="88"/>
                    <a:pt x="128" y="84"/>
                  </a:cubicBezTo>
                  <a:cubicBezTo>
                    <a:pt x="128" y="80"/>
                    <a:pt x="132" y="76"/>
                    <a:pt x="136" y="76"/>
                  </a:cubicBezTo>
                  <a:cubicBezTo>
                    <a:pt x="140" y="76"/>
                    <a:pt x="144" y="80"/>
                    <a:pt x="144" y="84"/>
                  </a:cubicBezTo>
                  <a:cubicBezTo>
                    <a:pt x="144" y="88"/>
                    <a:pt x="140" y="92"/>
                    <a:pt x="136" y="92"/>
                  </a:cubicBezTo>
                  <a:close/>
                  <a:moveTo>
                    <a:pt x="104" y="56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8" y="47"/>
                    <a:pt x="112" y="44"/>
                    <a:pt x="115" y="41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2"/>
                    <a:pt x="120" y="30"/>
                    <a:pt x="120" y="28"/>
                  </a:cubicBezTo>
                  <a:cubicBezTo>
                    <a:pt x="120" y="26"/>
                    <a:pt x="120" y="24"/>
                    <a:pt x="119" y="22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2" y="12"/>
                    <a:pt x="108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4"/>
                    <a:pt x="80" y="26"/>
                    <a:pt x="80" y="28"/>
                  </a:cubicBezTo>
                  <a:cubicBezTo>
                    <a:pt x="80" y="30"/>
                    <a:pt x="80" y="32"/>
                    <a:pt x="81" y="34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8" y="44"/>
                    <a:pt x="92" y="47"/>
                    <a:pt x="96" y="48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104" y="56"/>
                  </a:lnTo>
                  <a:close/>
                  <a:moveTo>
                    <a:pt x="88" y="28"/>
                  </a:moveTo>
                  <a:cubicBezTo>
                    <a:pt x="88" y="21"/>
                    <a:pt x="93" y="16"/>
                    <a:pt x="100" y="16"/>
                  </a:cubicBezTo>
                  <a:cubicBezTo>
                    <a:pt x="107" y="16"/>
                    <a:pt x="112" y="21"/>
                    <a:pt x="112" y="28"/>
                  </a:cubicBezTo>
                  <a:cubicBezTo>
                    <a:pt x="112" y="35"/>
                    <a:pt x="107" y="40"/>
                    <a:pt x="100" y="40"/>
                  </a:cubicBezTo>
                  <a:cubicBezTo>
                    <a:pt x="93" y="40"/>
                    <a:pt x="88" y="35"/>
                    <a:pt x="8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243095" y="5491162"/>
            <a:ext cx="638175" cy="636588"/>
            <a:chOff x="6321425" y="1713151"/>
            <a:chExt cx="638175" cy="636588"/>
          </a:xfrm>
          <a:solidFill>
            <a:schemeClr val="tx2"/>
          </a:solidFill>
        </p:grpSpPr>
        <p:sp>
          <p:nvSpPr>
            <p:cNvPr id="88" name="Freeform 151"/>
            <p:cNvSpPr>
              <a:spLocks noEditPoints="1"/>
            </p:cNvSpPr>
            <p:nvPr/>
          </p:nvSpPr>
          <p:spPr bwMode="auto">
            <a:xfrm>
              <a:off x="632142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179"/>
            <p:cNvSpPr>
              <a:spLocks noEditPoints="1"/>
            </p:cNvSpPr>
            <p:nvPr/>
          </p:nvSpPr>
          <p:spPr bwMode="auto">
            <a:xfrm>
              <a:off x="6459538" y="1849676"/>
              <a:ext cx="361950" cy="361950"/>
            </a:xfrm>
            <a:custGeom>
              <a:avLst/>
              <a:gdLst>
                <a:gd name="T0" fmla="*/ 164 w 168"/>
                <a:gd name="T1" fmla="*/ 20 h 168"/>
                <a:gd name="T2" fmla="*/ 138 w 168"/>
                <a:gd name="T3" fmla="*/ 32 h 168"/>
                <a:gd name="T4" fmla="*/ 128 w 168"/>
                <a:gd name="T5" fmla="*/ 45 h 168"/>
                <a:gd name="T6" fmla="*/ 120 w 168"/>
                <a:gd name="T7" fmla="*/ 40 h 168"/>
                <a:gd name="T8" fmla="*/ 116 w 168"/>
                <a:gd name="T9" fmla="*/ 20 h 168"/>
                <a:gd name="T10" fmla="*/ 90 w 168"/>
                <a:gd name="T11" fmla="*/ 32 h 168"/>
                <a:gd name="T12" fmla="*/ 80 w 168"/>
                <a:gd name="T13" fmla="*/ 68 h 168"/>
                <a:gd name="T14" fmla="*/ 100 w 168"/>
                <a:gd name="T15" fmla="*/ 36 h 168"/>
                <a:gd name="T16" fmla="*/ 108 w 168"/>
                <a:gd name="T17" fmla="*/ 60 h 168"/>
                <a:gd name="T18" fmla="*/ 104 w 168"/>
                <a:gd name="T19" fmla="*/ 80 h 168"/>
                <a:gd name="T20" fmla="*/ 112 w 168"/>
                <a:gd name="T21" fmla="*/ 82 h 168"/>
                <a:gd name="T22" fmla="*/ 136 w 168"/>
                <a:gd name="T23" fmla="*/ 100 h 168"/>
                <a:gd name="T24" fmla="*/ 142 w 168"/>
                <a:gd name="T25" fmla="*/ 76 h 168"/>
                <a:gd name="T26" fmla="*/ 136 w 168"/>
                <a:gd name="T27" fmla="*/ 50 h 168"/>
                <a:gd name="T28" fmla="*/ 160 w 168"/>
                <a:gd name="T29" fmla="*/ 42 h 168"/>
                <a:gd name="T30" fmla="*/ 168 w 168"/>
                <a:gd name="T31" fmla="*/ 40 h 168"/>
                <a:gd name="T32" fmla="*/ 92 w 168"/>
                <a:gd name="T33" fmla="*/ 20 h 168"/>
                <a:gd name="T34" fmla="*/ 100 w 168"/>
                <a:gd name="T35" fmla="*/ 28 h 168"/>
                <a:gd name="T36" fmla="*/ 124 w 168"/>
                <a:gd name="T37" fmla="*/ 52 h 168"/>
                <a:gd name="T38" fmla="*/ 148 w 168"/>
                <a:gd name="T39" fmla="*/ 28 h 168"/>
                <a:gd name="T40" fmla="*/ 156 w 168"/>
                <a:gd name="T41" fmla="*/ 20 h 168"/>
                <a:gd name="T42" fmla="*/ 96 w 168"/>
                <a:gd name="T43" fmla="*/ 44 h 168"/>
                <a:gd name="T44" fmla="*/ 104 w 168"/>
                <a:gd name="T45" fmla="*/ 44 h 168"/>
                <a:gd name="T46" fmla="*/ 88 w 168"/>
                <a:gd name="T47" fmla="*/ 68 h 168"/>
                <a:gd name="T48" fmla="*/ 152 w 168"/>
                <a:gd name="T49" fmla="*/ 44 h 168"/>
                <a:gd name="T50" fmla="*/ 152 w 168"/>
                <a:gd name="T51" fmla="*/ 60 h 168"/>
                <a:gd name="T52" fmla="*/ 160 w 168"/>
                <a:gd name="T53" fmla="*/ 100 h 168"/>
                <a:gd name="T54" fmla="*/ 152 w 168"/>
                <a:gd name="T55" fmla="*/ 100 h 168"/>
                <a:gd name="T56" fmla="*/ 128 w 168"/>
                <a:gd name="T57" fmla="*/ 84 h 168"/>
                <a:gd name="T58" fmla="*/ 72 w 168"/>
                <a:gd name="T59" fmla="*/ 86 h 168"/>
                <a:gd name="T60" fmla="*/ 68 w 168"/>
                <a:gd name="T61" fmla="*/ 32 h 168"/>
                <a:gd name="T62" fmla="*/ 24 w 168"/>
                <a:gd name="T63" fmla="*/ 62 h 168"/>
                <a:gd name="T64" fmla="*/ 0 w 168"/>
                <a:gd name="T65" fmla="*/ 132 h 168"/>
                <a:gd name="T66" fmla="*/ 15 w 168"/>
                <a:gd name="T67" fmla="*/ 75 h 168"/>
                <a:gd name="T68" fmla="*/ 64 w 168"/>
                <a:gd name="T69" fmla="*/ 86 h 168"/>
                <a:gd name="T70" fmla="*/ 71 w 168"/>
                <a:gd name="T71" fmla="*/ 116 h 168"/>
                <a:gd name="T72" fmla="*/ 88 w 168"/>
                <a:gd name="T73" fmla="*/ 108 h 168"/>
                <a:gd name="T74" fmla="*/ 12 w 168"/>
                <a:gd name="T75" fmla="*/ 32 h 168"/>
                <a:gd name="T76" fmla="*/ 36 w 168"/>
                <a:gd name="T77" fmla="*/ 56 h 168"/>
                <a:gd name="T78" fmla="*/ 24 w 168"/>
                <a:gd name="T79" fmla="*/ 124 h 168"/>
                <a:gd name="T80" fmla="*/ 16 w 168"/>
                <a:gd name="T81" fmla="*/ 168 h 168"/>
                <a:gd name="T82" fmla="*/ 48 w 168"/>
                <a:gd name="T83" fmla="*/ 132 h 168"/>
                <a:gd name="T84" fmla="*/ 56 w 168"/>
                <a:gd name="T85" fmla="*/ 88 h 168"/>
                <a:gd name="T86" fmla="*/ 32 w 168"/>
                <a:gd name="T87" fmla="*/ 76 h 168"/>
                <a:gd name="T88" fmla="*/ 40 w 168"/>
                <a:gd name="T89" fmla="*/ 76 h 168"/>
                <a:gd name="T90" fmla="*/ 40 w 168"/>
                <a:gd name="T91" fmla="*/ 168 h 168"/>
                <a:gd name="T92" fmla="*/ 32 w 168"/>
                <a:gd name="T9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66" y="36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62" y="30"/>
                    <a:pt x="164" y="25"/>
                    <a:pt x="164" y="20"/>
                  </a:cubicBezTo>
                  <a:cubicBezTo>
                    <a:pt x="164" y="11"/>
                    <a:pt x="157" y="4"/>
                    <a:pt x="148" y="4"/>
                  </a:cubicBezTo>
                  <a:cubicBezTo>
                    <a:pt x="139" y="4"/>
                    <a:pt x="132" y="11"/>
                    <a:pt x="132" y="20"/>
                  </a:cubicBezTo>
                  <a:cubicBezTo>
                    <a:pt x="132" y="25"/>
                    <a:pt x="134" y="30"/>
                    <a:pt x="138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7"/>
                    <a:pt x="128" y="38"/>
                    <a:pt x="128" y="40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5" y="44"/>
                    <a:pt x="124" y="44"/>
                  </a:cubicBezTo>
                  <a:cubicBezTo>
                    <a:pt x="123" y="44"/>
                    <a:pt x="121" y="44"/>
                    <a:pt x="120" y="45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8"/>
                    <a:pt x="119" y="37"/>
                    <a:pt x="118" y="36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4" y="30"/>
                    <a:pt x="116" y="25"/>
                    <a:pt x="116" y="20"/>
                  </a:cubicBezTo>
                  <a:cubicBezTo>
                    <a:pt x="116" y="11"/>
                    <a:pt x="109" y="4"/>
                    <a:pt x="100" y="4"/>
                  </a:cubicBezTo>
                  <a:cubicBezTo>
                    <a:pt x="91" y="4"/>
                    <a:pt x="84" y="11"/>
                    <a:pt x="84" y="20"/>
                  </a:cubicBezTo>
                  <a:cubicBezTo>
                    <a:pt x="84" y="25"/>
                    <a:pt x="86" y="30"/>
                    <a:pt x="90" y="3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0" y="38"/>
                    <a:pt x="80" y="4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0" y="52"/>
                    <a:pt x="108" y="56"/>
                    <a:pt x="108" y="60"/>
                  </a:cubicBezTo>
                  <a:cubicBezTo>
                    <a:pt x="108" y="65"/>
                    <a:pt x="110" y="70"/>
                    <a:pt x="114" y="72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4" y="78"/>
                    <a:pt x="104" y="8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3" y="77"/>
                    <a:pt x="142" y="76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8" y="70"/>
                    <a:pt x="140" y="65"/>
                    <a:pt x="140" y="60"/>
                  </a:cubicBezTo>
                  <a:cubicBezTo>
                    <a:pt x="140" y="56"/>
                    <a:pt x="138" y="52"/>
                    <a:pt x="136" y="50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7" y="37"/>
                    <a:pt x="166" y="36"/>
                  </a:cubicBezTo>
                  <a:close/>
                  <a:moveTo>
                    <a:pt x="100" y="28"/>
                  </a:moveTo>
                  <a:cubicBezTo>
                    <a:pt x="96" y="28"/>
                    <a:pt x="92" y="24"/>
                    <a:pt x="92" y="20"/>
                  </a:cubicBezTo>
                  <a:cubicBezTo>
                    <a:pt x="92" y="16"/>
                    <a:pt x="96" y="12"/>
                    <a:pt x="100" y="12"/>
                  </a:cubicBezTo>
                  <a:cubicBezTo>
                    <a:pt x="104" y="12"/>
                    <a:pt x="108" y="16"/>
                    <a:pt x="108" y="20"/>
                  </a:cubicBezTo>
                  <a:cubicBezTo>
                    <a:pt x="108" y="24"/>
                    <a:pt x="104" y="28"/>
                    <a:pt x="100" y="28"/>
                  </a:cubicBezTo>
                  <a:close/>
                  <a:moveTo>
                    <a:pt x="124" y="68"/>
                  </a:moveTo>
                  <a:cubicBezTo>
                    <a:pt x="120" y="68"/>
                    <a:pt x="116" y="64"/>
                    <a:pt x="116" y="60"/>
                  </a:cubicBezTo>
                  <a:cubicBezTo>
                    <a:pt x="116" y="56"/>
                    <a:pt x="120" y="52"/>
                    <a:pt x="124" y="52"/>
                  </a:cubicBezTo>
                  <a:cubicBezTo>
                    <a:pt x="128" y="52"/>
                    <a:pt x="132" y="56"/>
                    <a:pt x="132" y="60"/>
                  </a:cubicBezTo>
                  <a:cubicBezTo>
                    <a:pt x="132" y="64"/>
                    <a:pt x="128" y="68"/>
                    <a:pt x="124" y="68"/>
                  </a:cubicBezTo>
                  <a:close/>
                  <a:moveTo>
                    <a:pt x="148" y="28"/>
                  </a:moveTo>
                  <a:cubicBezTo>
                    <a:pt x="144" y="28"/>
                    <a:pt x="140" y="24"/>
                    <a:pt x="140" y="20"/>
                  </a:cubicBezTo>
                  <a:cubicBezTo>
                    <a:pt x="140" y="16"/>
                    <a:pt x="144" y="12"/>
                    <a:pt x="148" y="12"/>
                  </a:cubicBezTo>
                  <a:cubicBezTo>
                    <a:pt x="152" y="12"/>
                    <a:pt x="156" y="16"/>
                    <a:pt x="156" y="20"/>
                  </a:cubicBezTo>
                  <a:cubicBezTo>
                    <a:pt x="156" y="24"/>
                    <a:pt x="152" y="28"/>
                    <a:pt x="148" y="28"/>
                  </a:cubicBezTo>
                  <a:close/>
                  <a:moveTo>
                    <a:pt x="104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44"/>
                  </a:lnTo>
                  <a:close/>
                  <a:moveTo>
                    <a:pt x="96" y="100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100"/>
                    <a:pt x="88" y="100"/>
                    <a:pt x="88" y="100"/>
                  </a:cubicBezTo>
                  <a:lnTo>
                    <a:pt x="96" y="100"/>
                  </a:lnTo>
                  <a:close/>
                  <a:moveTo>
                    <a:pt x="152" y="44"/>
                  </a:moveTo>
                  <a:cubicBezTo>
                    <a:pt x="144" y="44"/>
                    <a:pt x="144" y="44"/>
                    <a:pt x="144" y="44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52" y="100"/>
                  </a:moveTo>
                  <a:cubicBezTo>
                    <a:pt x="160" y="100"/>
                    <a:pt x="160" y="100"/>
                    <a:pt x="160" y="100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52" y="68"/>
                    <a:pt x="152" y="68"/>
                    <a:pt x="152" y="68"/>
                  </a:cubicBezTo>
                  <a:lnTo>
                    <a:pt x="152" y="100"/>
                  </a:lnTo>
                  <a:close/>
                  <a:moveTo>
                    <a:pt x="120" y="100"/>
                  </a:moveTo>
                  <a:cubicBezTo>
                    <a:pt x="128" y="100"/>
                    <a:pt x="128" y="100"/>
                    <a:pt x="128" y="100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0" y="84"/>
                    <a:pt x="120" y="84"/>
                    <a:pt x="120" y="84"/>
                  </a:cubicBezTo>
                  <a:lnTo>
                    <a:pt x="120" y="100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9071769" y="5491162"/>
            <a:ext cx="636588" cy="636588"/>
            <a:chOff x="7150100" y="1713151"/>
            <a:chExt cx="636588" cy="636588"/>
          </a:xfrm>
          <a:solidFill>
            <a:schemeClr val="tx2"/>
          </a:solidFill>
        </p:grpSpPr>
        <p:sp>
          <p:nvSpPr>
            <p:cNvPr id="91" name="Freeform 117"/>
            <p:cNvSpPr>
              <a:spLocks noEditPoints="1"/>
            </p:cNvSpPr>
            <p:nvPr/>
          </p:nvSpPr>
          <p:spPr bwMode="auto">
            <a:xfrm>
              <a:off x="7150100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183"/>
            <p:cNvSpPr>
              <a:spLocks noEditPoints="1"/>
            </p:cNvSpPr>
            <p:nvPr/>
          </p:nvSpPr>
          <p:spPr bwMode="auto">
            <a:xfrm>
              <a:off x="7286625" y="1849676"/>
              <a:ext cx="396875" cy="361950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588920" y="5491162"/>
            <a:ext cx="638175" cy="636588"/>
            <a:chOff x="4667250" y="1713151"/>
            <a:chExt cx="638175" cy="636588"/>
          </a:xfrm>
          <a:solidFill>
            <a:schemeClr val="tx2"/>
          </a:solidFill>
        </p:grpSpPr>
        <p:sp>
          <p:nvSpPr>
            <p:cNvPr id="94" name="Freeform 131"/>
            <p:cNvSpPr>
              <a:spLocks noEditPoints="1"/>
            </p:cNvSpPr>
            <p:nvPr/>
          </p:nvSpPr>
          <p:spPr bwMode="auto">
            <a:xfrm>
              <a:off x="466725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186"/>
            <p:cNvSpPr>
              <a:spLocks noEditPoints="1"/>
            </p:cNvSpPr>
            <p:nvPr/>
          </p:nvSpPr>
          <p:spPr bwMode="auto">
            <a:xfrm>
              <a:off x="4805363" y="1849676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12 w 168"/>
                <a:gd name="T51" fmla="*/ 60 h 168"/>
                <a:gd name="T52" fmla="*/ 80 w 168"/>
                <a:gd name="T53" fmla="*/ 68 h 168"/>
                <a:gd name="T54" fmla="*/ 88 w 168"/>
                <a:gd name="T55" fmla="*/ 100 h 168"/>
                <a:gd name="T56" fmla="*/ 120 w 168"/>
                <a:gd name="T57" fmla="*/ 92 h 168"/>
                <a:gd name="T58" fmla="*/ 112 w 168"/>
                <a:gd name="T59" fmla="*/ 60 h 168"/>
                <a:gd name="T60" fmla="*/ 88 w 168"/>
                <a:gd name="T61" fmla="*/ 68 h 168"/>
                <a:gd name="T62" fmla="*/ 96 w 168"/>
                <a:gd name="T63" fmla="*/ 76 h 168"/>
                <a:gd name="T64" fmla="*/ 104 w 168"/>
                <a:gd name="T65" fmla="*/ 68 h 168"/>
                <a:gd name="T66" fmla="*/ 112 w 168"/>
                <a:gd name="T67" fmla="*/ 92 h 168"/>
                <a:gd name="T68" fmla="*/ 160 w 168"/>
                <a:gd name="T69" fmla="*/ 60 h 168"/>
                <a:gd name="T70" fmla="*/ 128 w 168"/>
                <a:gd name="T71" fmla="*/ 68 h 168"/>
                <a:gd name="T72" fmla="*/ 136 w 168"/>
                <a:gd name="T73" fmla="*/ 100 h 168"/>
                <a:gd name="T74" fmla="*/ 168 w 168"/>
                <a:gd name="T75" fmla="*/ 92 h 168"/>
                <a:gd name="T76" fmla="*/ 160 w 168"/>
                <a:gd name="T77" fmla="*/ 60 h 168"/>
                <a:gd name="T78" fmla="*/ 136 w 168"/>
                <a:gd name="T79" fmla="*/ 68 h 168"/>
                <a:gd name="T80" fmla="*/ 144 w 168"/>
                <a:gd name="T81" fmla="*/ 76 h 168"/>
                <a:gd name="T82" fmla="*/ 152 w 168"/>
                <a:gd name="T83" fmla="*/ 68 h 168"/>
                <a:gd name="T84" fmla="*/ 160 w 168"/>
                <a:gd name="T85" fmla="*/ 92 h 168"/>
                <a:gd name="T86" fmla="*/ 112 w 168"/>
                <a:gd name="T87" fmla="*/ 52 h 168"/>
                <a:gd name="T88" fmla="*/ 144 w 168"/>
                <a:gd name="T89" fmla="*/ 44 h 168"/>
                <a:gd name="T90" fmla="*/ 136 w 168"/>
                <a:gd name="T91" fmla="*/ 12 h 168"/>
                <a:gd name="T92" fmla="*/ 104 w 168"/>
                <a:gd name="T93" fmla="*/ 20 h 168"/>
                <a:gd name="T94" fmla="*/ 112 w 168"/>
                <a:gd name="T95" fmla="*/ 52 h 168"/>
                <a:gd name="T96" fmla="*/ 120 w 168"/>
                <a:gd name="T97" fmla="*/ 20 h 168"/>
                <a:gd name="T98" fmla="*/ 128 w 168"/>
                <a:gd name="T99" fmla="*/ 28 h 168"/>
                <a:gd name="T100" fmla="*/ 136 w 168"/>
                <a:gd name="T101" fmla="*/ 20 h 168"/>
                <a:gd name="T102" fmla="*/ 112 w 168"/>
                <a:gd name="T103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2" y="60"/>
                  </a:moveTo>
                  <a:cubicBezTo>
                    <a:pt x="88" y="60"/>
                    <a:pt x="88" y="60"/>
                    <a:pt x="88" y="60"/>
                  </a:cubicBezTo>
                  <a:cubicBezTo>
                    <a:pt x="84" y="60"/>
                    <a:pt x="80" y="64"/>
                    <a:pt x="80" y="68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6" y="100"/>
                    <a:pt x="120" y="96"/>
                    <a:pt x="120" y="92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4"/>
                    <a:pt x="116" y="60"/>
                    <a:pt x="112" y="60"/>
                  </a:cubicBezTo>
                  <a:close/>
                  <a:moveTo>
                    <a:pt x="88" y="92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88" y="92"/>
                  </a:lnTo>
                  <a:close/>
                  <a:moveTo>
                    <a:pt x="160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2" y="60"/>
                    <a:pt x="128" y="64"/>
                    <a:pt x="128" y="68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6"/>
                    <a:pt x="132" y="100"/>
                    <a:pt x="136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4"/>
                    <a:pt x="164" y="60"/>
                    <a:pt x="160" y="60"/>
                  </a:cubicBezTo>
                  <a:close/>
                  <a:moveTo>
                    <a:pt x="136" y="92"/>
                  </a:move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36" y="92"/>
                  </a:lnTo>
                  <a:close/>
                  <a:moveTo>
                    <a:pt x="112" y="52"/>
                  </a:moveTo>
                  <a:cubicBezTo>
                    <a:pt x="136" y="52"/>
                    <a:pt x="136" y="52"/>
                    <a:pt x="136" y="52"/>
                  </a:cubicBezTo>
                  <a:cubicBezTo>
                    <a:pt x="140" y="52"/>
                    <a:pt x="144" y="48"/>
                    <a:pt x="144" y="4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0" y="12"/>
                    <a:pt x="136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08" y="12"/>
                    <a:pt x="104" y="16"/>
                    <a:pt x="104" y="2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8"/>
                    <a:pt x="108" y="52"/>
                    <a:pt x="112" y="52"/>
                  </a:cubicBezTo>
                  <a:close/>
                  <a:moveTo>
                    <a:pt x="112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7416008" y="5491162"/>
            <a:ext cx="638175" cy="636588"/>
            <a:chOff x="5494338" y="1713151"/>
            <a:chExt cx="638175" cy="636588"/>
          </a:xfrm>
          <a:solidFill>
            <a:schemeClr val="tx2"/>
          </a:solidFill>
        </p:grpSpPr>
        <p:sp>
          <p:nvSpPr>
            <p:cNvPr id="97" name="Freeform 133"/>
            <p:cNvSpPr>
              <a:spLocks noEditPoints="1"/>
            </p:cNvSpPr>
            <p:nvPr/>
          </p:nvSpPr>
          <p:spPr bwMode="auto">
            <a:xfrm>
              <a:off x="549433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189"/>
            <p:cNvSpPr>
              <a:spLocks noEditPoints="1"/>
            </p:cNvSpPr>
            <p:nvPr/>
          </p:nvSpPr>
          <p:spPr bwMode="auto">
            <a:xfrm>
              <a:off x="5632450" y="1849676"/>
              <a:ext cx="376238" cy="361950"/>
            </a:xfrm>
            <a:custGeom>
              <a:avLst/>
              <a:gdLst>
                <a:gd name="T0" fmla="*/ 48 w 175"/>
                <a:gd name="T1" fmla="*/ 62 h 168"/>
                <a:gd name="T2" fmla="*/ 4 w 175"/>
                <a:gd name="T3" fmla="*/ 32 h 168"/>
                <a:gd name="T4" fmla="*/ 0 w 175"/>
                <a:gd name="T5" fmla="*/ 86 h 168"/>
                <a:gd name="T6" fmla="*/ 8 w 175"/>
                <a:gd name="T7" fmla="*/ 86 h 168"/>
                <a:gd name="T8" fmla="*/ 57 w 175"/>
                <a:gd name="T9" fmla="*/ 75 h 168"/>
                <a:gd name="T10" fmla="*/ 68 w 175"/>
                <a:gd name="T11" fmla="*/ 116 h 168"/>
                <a:gd name="T12" fmla="*/ 88 w 175"/>
                <a:gd name="T13" fmla="*/ 108 h 168"/>
                <a:gd name="T14" fmla="*/ 12 w 175"/>
                <a:gd name="T15" fmla="*/ 32 h 168"/>
                <a:gd name="T16" fmla="*/ 36 w 175"/>
                <a:gd name="T17" fmla="*/ 56 h 168"/>
                <a:gd name="T18" fmla="*/ 24 w 175"/>
                <a:gd name="T19" fmla="*/ 124 h 168"/>
                <a:gd name="T20" fmla="*/ 16 w 175"/>
                <a:gd name="T21" fmla="*/ 168 h 168"/>
                <a:gd name="T22" fmla="*/ 48 w 175"/>
                <a:gd name="T23" fmla="*/ 132 h 168"/>
                <a:gd name="T24" fmla="*/ 56 w 175"/>
                <a:gd name="T25" fmla="*/ 88 h 168"/>
                <a:gd name="T26" fmla="*/ 32 w 175"/>
                <a:gd name="T27" fmla="*/ 76 h 168"/>
                <a:gd name="T28" fmla="*/ 40 w 175"/>
                <a:gd name="T29" fmla="*/ 76 h 168"/>
                <a:gd name="T30" fmla="*/ 40 w 175"/>
                <a:gd name="T31" fmla="*/ 168 h 168"/>
                <a:gd name="T32" fmla="*/ 32 w 175"/>
                <a:gd name="T33" fmla="*/ 168 h 168"/>
                <a:gd name="T34" fmla="*/ 175 w 175"/>
                <a:gd name="T35" fmla="*/ 75 h 168"/>
                <a:gd name="T36" fmla="*/ 158 w 175"/>
                <a:gd name="T37" fmla="*/ 61 h 168"/>
                <a:gd name="T38" fmla="*/ 151 w 175"/>
                <a:gd name="T39" fmla="*/ 56 h 168"/>
                <a:gd name="T40" fmla="*/ 132 w 175"/>
                <a:gd name="T41" fmla="*/ 44 h 168"/>
                <a:gd name="T42" fmla="*/ 116 w 175"/>
                <a:gd name="T43" fmla="*/ 49 h 168"/>
                <a:gd name="T44" fmla="*/ 107 w 175"/>
                <a:gd name="T45" fmla="*/ 70 h 168"/>
                <a:gd name="T46" fmla="*/ 105 w 175"/>
                <a:gd name="T47" fmla="*/ 78 h 168"/>
                <a:gd name="T48" fmla="*/ 97 w 175"/>
                <a:gd name="T49" fmla="*/ 93 h 168"/>
                <a:gd name="T50" fmla="*/ 114 w 175"/>
                <a:gd name="T51" fmla="*/ 107 h 168"/>
                <a:gd name="T52" fmla="*/ 121 w 175"/>
                <a:gd name="T53" fmla="*/ 112 h 168"/>
                <a:gd name="T54" fmla="*/ 140 w 175"/>
                <a:gd name="T55" fmla="*/ 124 h 168"/>
                <a:gd name="T56" fmla="*/ 156 w 175"/>
                <a:gd name="T57" fmla="*/ 119 h 168"/>
                <a:gd name="T58" fmla="*/ 165 w 175"/>
                <a:gd name="T59" fmla="*/ 98 h 168"/>
                <a:gd name="T60" fmla="*/ 167 w 175"/>
                <a:gd name="T61" fmla="*/ 90 h 168"/>
                <a:gd name="T62" fmla="*/ 112 w 175"/>
                <a:gd name="T63" fmla="*/ 84 h 168"/>
                <a:gd name="T64" fmla="*/ 136 w 175"/>
                <a:gd name="T65" fmla="*/ 108 h 168"/>
                <a:gd name="T66" fmla="*/ 136 w 175"/>
                <a:gd name="T67" fmla="*/ 100 h 168"/>
                <a:gd name="T68" fmla="*/ 136 w 175"/>
                <a:gd name="T69" fmla="*/ 92 h 168"/>
                <a:gd name="T70" fmla="*/ 144 w 175"/>
                <a:gd name="T71" fmla="*/ 84 h 168"/>
                <a:gd name="T72" fmla="*/ 104 w 175"/>
                <a:gd name="T73" fmla="*/ 48 h 168"/>
                <a:gd name="T74" fmla="*/ 126 w 175"/>
                <a:gd name="T75" fmla="*/ 39 h 168"/>
                <a:gd name="T76" fmla="*/ 119 w 175"/>
                <a:gd name="T77" fmla="*/ 22 h 168"/>
                <a:gd name="T78" fmla="*/ 115 w 175"/>
                <a:gd name="T79" fmla="*/ 15 h 168"/>
                <a:gd name="T80" fmla="*/ 96 w 175"/>
                <a:gd name="T81" fmla="*/ 0 h 168"/>
                <a:gd name="T82" fmla="*/ 78 w 175"/>
                <a:gd name="T83" fmla="*/ 11 h 168"/>
                <a:gd name="T84" fmla="*/ 80 w 175"/>
                <a:gd name="T85" fmla="*/ 28 h 168"/>
                <a:gd name="T86" fmla="*/ 78 w 175"/>
                <a:gd name="T87" fmla="*/ 45 h 168"/>
                <a:gd name="T88" fmla="*/ 96 w 175"/>
                <a:gd name="T89" fmla="*/ 56 h 168"/>
                <a:gd name="T90" fmla="*/ 100 w 175"/>
                <a:gd name="T91" fmla="*/ 16 h 168"/>
                <a:gd name="T92" fmla="*/ 88 w 175"/>
                <a:gd name="T93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68" y="82"/>
                    <a:pt x="168" y="80"/>
                    <a:pt x="167" y="78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3" y="67"/>
                    <a:pt x="161" y="63"/>
                    <a:pt x="158" y="61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48" y="54"/>
                    <a:pt x="144" y="53"/>
                    <a:pt x="140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8" y="53"/>
                    <a:pt x="124" y="54"/>
                    <a:pt x="121" y="56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1" y="63"/>
                    <a:pt x="109" y="67"/>
                    <a:pt x="10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80"/>
                    <a:pt x="104" y="82"/>
                    <a:pt x="104" y="84"/>
                  </a:cubicBezTo>
                  <a:cubicBezTo>
                    <a:pt x="104" y="86"/>
                    <a:pt x="104" y="88"/>
                    <a:pt x="105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9" y="101"/>
                    <a:pt x="111" y="105"/>
                    <a:pt x="114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4" y="114"/>
                    <a:pt x="128" y="115"/>
                    <a:pt x="132" y="116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4" y="115"/>
                    <a:pt x="148" y="114"/>
                    <a:pt x="151" y="112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61" y="105"/>
                    <a:pt x="163" y="101"/>
                    <a:pt x="165" y="98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88"/>
                    <a:pt x="168" y="86"/>
                    <a:pt x="168" y="84"/>
                  </a:cubicBezTo>
                  <a:close/>
                  <a:moveTo>
                    <a:pt x="136" y="108"/>
                  </a:moveTo>
                  <a:cubicBezTo>
                    <a:pt x="123" y="108"/>
                    <a:pt x="112" y="97"/>
                    <a:pt x="112" y="84"/>
                  </a:cubicBezTo>
                  <a:cubicBezTo>
                    <a:pt x="112" y="71"/>
                    <a:pt x="123" y="60"/>
                    <a:pt x="136" y="60"/>
                  </a:cubicBezTo>
                  <a:cubicBezTo>
                    <a:pt x="149" y="60"/>
                    <a:pt x="160" y="71"/>
                    <a:pt x="160" y="84"/>
                  </a:cubicBezTo>
                  <a:cubicBezTo>
                    <a:pt x="160" y="97"/>
                    <a:pt x="149" y="108"/>
                    <a:pt x="136" y="108"/>
                  </a:cubicBezTo>
                  <a:close/>
                  <a:moveTo>
                    <a:pt x="136" y="68"/>
                  </a:moveTo>
                  <a:cubicBezTo>
                    <a:pt x="127" y="68"/>
                    <a:pt x="120" y="75"/>
                    <a:pt x="120" y="84"/>
                  </a:cubicBezTo>
                  <a:cubicBezTo>
                    <a:pt x="120" y="93"/>
                    <a:pt x="127" y="100"/>
                    <a:pt x="136" y="100"/>
                  </a:cubicBezTo>
                  <a:cubicBezTo>
                    <a:pt x="145" y="100"/>
                    <a:pt x="152" y="93"/>
                    <a:pt x="152" y="84"/>
                  </a:cubicBezTo>
                  <a:cubicBezTo>
                    <a:pt x="152" y="75"/>
                    <a:pt x="145" y="68"/>
                    <a:pt x="136" y="68"/>
                  </a:cubicBezTo>
                  <a:close/>
                  <a:moveTo>
                    <a:pt x="136" y="92"/>
                  </a:moveTo>
                  <a:cubicBezTo>
                    <a:pt x="132" y="92"/>
                    <a:pt x="128" y="88"/>
                    <a:pt x="128" y="84"/>
                  </a:cubicBezTo>
                  <a:cubicBezTo>
                    <a:pt x="128" y="80"/>
                    <a:pt x="132" y="76"/>
                    <a:pt x="136" y="76"/>
                  </a:cubicBezTo>
                  <a:cubicBezTo>
                    <a:pt x="140" y="76"/>
                    <a:pt x="144" y="80"/>
                    <a:pt x="144" y="84"/>
                  </a:cubicBezTo>
                  <a:cubicBezTo>
                    <a:pt x="144" y="88"/>
                    <a:pt x="140" y="92"/>
                    <a:pt x="136" y="92"/>
                  </a:cubicBezTo>
                  <a:close/>
                  <a:moveTo>
                    <a:pt x="104" y="56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8" y="47"/>
                    <a:pt x="112" y="44"/>
                    <a:pt x="115" y="41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2"/>
                    <a:pt x="120" y="30"/>
                    <a:pt x="120" y="28"/>
                  </a:cubicBezTo>
                  <a:cubicBezTo>
                    <a:pt x="120" y="26"/>
                    <a:pt x="120" y="24"/>
                    <a:pt x="119" y="22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2" y="12"/>
                    <a:pt x="108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4"/>
                    <a:pt x="80" y="26"/>
                    <a:pt x="80" y="28"/>
                  </a:cubicBezTo>
                  <a:cubicBezTo>
                    <a:pt x="80" y="30"/>
                    <a:pt x="80" y="32"/>
                    <a:pt x="81" y="34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8" y="44"/>
                    <a:pt x="92" y="47"/>
                    <a:pt x="96" y="48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104" y="56"/>
                  </a:lnTo>
                  <a:close/>
                  <a:moveTo>
                    <a:pt x="88" y="28"/>
                  </a:moveTo>
                  <a:cubicBezTo>
                    <a:pt x="88" y="21"/>
                    <a:pt x="93" y="16"/>
                    <a:pt x="100" y="16"/>
                  </a:cubicBezTo>
                  <a:cubicBezTo>
                    <a:pt x="107" y="16"/>
                    <a:pt x="112" y="21"/>
                    <a:pt x="112" y="28"/>
                  </a:cubicBezTo>
                  <a:cubicBezTo>
                    <a:pt x="112" y="35"/>
                    <a:pt x="107" y="40"/>
                    <a:pt x="100" y="40"/>
                  </a:cubicBezTo>
                  <a:cubicBezTo>
                    <a:pt x="93" y="40"/>
                    <a:pt x="88" y="35"/>
                    <a:pt x="8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450719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Senior management</a:t>
            </a:r>
            <a:br>
              <a:rPr lang="en-US" dirty="0">
                <a:solidFill>
                  <a:srgbClr val="C3470F"/>
                </a:solidFill>
              </a:rPr>
            </a:br>
            <a:r>
              <a:rPr lang="en-US" sz="2700" dirty="0">
                <a:solidFill>
                  <a:srgbClr val="4D6371"/>
                </a:solidFill>
              </a:rPr>
              <a:t>Chief Officers / C-Suite / Heads of departments</a:t>
            </a:r>
            <a:endParaRPr lang="en-US" sz="2400" dirty="0">
              <a:solidFill>
                <a:schemeClr val="accent1"/>
              </a:solidFill>
            </a:endParaRP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Administration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Compliance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7111911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Legal</a:t>
            </a:r>
          </a:p>
        </p:txBody>
      </p:sp>
      <p:sp>
        <p:nvSpPr>
          <p:cNvPr id="6" name="Freeform 184"/>
          <p:cNvSpPr>
            <a:spLocks noEditPoints="1"/>
          </p:cNvSpPr>
          <p:nvPr/>
        </p:nvSpPr>
        <p:spPr bwMode="auto">
          <a:xfrm>
            <a:off x="5618034" y="2687498"/>
            <a:ext cx="781766" cy="886778"/>
          </a:xfrm>
          <a:custGeom>
            <a:avLst/>
            <a:gdLst>
              <a:gd name="T0" fmla="*/ 48 w 148"/>
              <a:gd name="T1" fmla="*/ 62 h 168"/>
              <a:gd name="T2" fmla="*/ 4 w 148"/>
              <a:gd name="T3" fmla="*/ 32 h 168"/>
              <a:gd name="T4" fmla="*/ 0 w 148"/>
              <a:gd name="T5" fmla="*/ 86 h 168"/>
              <a:gd name="T6" fmla="*/ 8 w 148"/>
              <a:gd name="T7" fmla="*/ 86 h 168"/>
              <a:gd name="T8" fmla="*/ 57 w 148"/>
              <a:gd name="T9" fmla="*/ 75 h 168"/>
              <a:gd name="T10" fmla="*/ 68 w 148"/>
              <a:gd name="T11" fmla="*/ 116 h 168"/>
              <a:gd name="T12" fmla="*/ 88 w 148"/>
              <a:gd name="T13" fmla="*/ 108 h 168"/>
              <a:gd name="T14" fmla="*/ 12 w 148"/>
              <a:gd name="T15" fmla="*/ 32 h 168"/>
              <a:gd name="T16" fmla="*/ 36 w 148"/>
              <a:gd name="T17" fmla="*/ 56 h 168"/>
              <a:gd name="T18" fmla="*/ 24 w 148"/>
              <a:gd name="T19" fmla="*/ 124 h 168"/>
              <a:gd name="T20" fmla="*/ 16 w 148"/>
              <a:gd name="T21" fmla="*/ 168 h 168"/>
              <a:gd name="T22" fmla="*/ 48 w 148"/>
              <a:gd name="T23" fmla="*/ 132 h 168"/>
              <a:gd name="T24" fmla="*/ 56 w 148"/>
              <a:gd name="T25" fmla="*/ 88 h 168"/>
              <a:gd name="T26" fmla="*/ 32 w 148"/>
              <a:gd name="T27" fmla="*/ 76 h 168"/>
              <a:gd name="T28" fmla="*/ 40 w 148"/>
              <a:gd name="T29" fmla="*/ 76 h 168"/>
              <a:gd name="T30" fmla="*/ 40 w 148"/>
              <a:gd name="T31" fmla="*/ 168 h 168"/>
              <a:gd name="T32" fmla="*/ 32 w 148"/>
              <a:gd name="T33" fmla="*/ 168 h 168"/>
              <a:gd name="T34" fmla="*/ 141 w 148"/>
              <a:gd name="T35" fmla="*/ 44 h 168"/>
              <a:gd name="T36" fmla="*/ 124 w 148"/>
              <a:gd name="T37" fmla="*/ 30 h 168"/>
              <a:gd name="T38" fmla="*/ 103 w 148"/>
              <a:gd name="T39" fmla="*/ 28 h 168"/>
              <a:gd name="T40" fmla="*/ 87 w 148"/>
              <a:gd name="T41" fmla="*/ 35 h 168"/>
              <a:gd name="T42" fmla="*/ 80 w 148"/>
              <a:gd name="T43" fmla="*/ 51 h 168"/>
              <a:gd name="T44" fmla="*/ 82 w 148"/>
              <a:gd name="T45" fmla="*/ 72 h 168"/>
              <a:gd name="T46" fmla="*/ 96 w 148"/>
              <a:gd name="T47" fmla="*/ 89 h 168"/>
              <a:gd name="T48" fmla="*/ 98 w 148"/>
              <a:gd name="T49" fmla="*/ 124 h 168"/>
              <a:gd name="T50" fmla="*/ 121 w 148"/>
              <a:gd name="T51" fmla="*/ 123 h 168"/>
              <a:gd name="T52" fmla="*/ 128 w 148"/>
              <a:gd name="T53" fmla="*/ 120 h 168"/>
              <a:gd name="T54" fmla="*/ 137 w 148"/>
              <a:gd name="T55" fmla="*/ 85 h 168"/>
              <a:gd name="T56" fmla="*/ 144 w 148"/>
              <a:gd name="T57" fmla="*/ 69 h 168"/>
              <a:gd name="T58" fmla="*/ 120 w 148"/>
              <a:gd name="T59" fmla="*/ 110 h 168"/>
              <a:gd name="T60" fmla="*/ 109 w 148"/>
              <a:gd name="T61" fmla="*/ 105 h 168"/>
              <a:gd name="T62" fmla="*/ 112 w 148"/>
              <a:gd name="T63" fmla="*/ 96 h 168"/>
              <a:gd name="T64" fmla="*/ 138 w 148"/>
              <a:gd name="T65" fmla="*/ 64 h 168"/>
              <a:gd name="T66" fmla="*/ 132 w 148"/>
              <a:gd name="T67" fmla="*/ 80 h 168"/>
              <a:gd name="T68" fmla="*/ 116 w 148"/>
              <a:gd name="T69" fmla="*/ 86 h 168"/>
              <a:gd name="T70" fmla="*/ 103 w 148"/>
              <a:gd name="T71" fmla="*/ 82 h 168"/>
              <a:gd name="T72" fmla="*/ 91 w 148"/>
              <a:gd name="T73" fmla="*/ 75 h 168"/>
              <a:gd name="T74" fmla="*/ 84 w 148"/>
              <a:gd name="T75" fmla="*/ 60 h 168"/>
              <a:gd name="T76" fmla="*/ 91 w 148"/>
              <a:gd name="T77" fmla="*/ 45 h 168"/>
              <a:gd name="T78" fmla="*/ 103 w 148"/>
              <a:gd name="T79" fmla="*/ 38 h 168"/>
              <a:gd name="T80" fmla="*/ 116 w 148"/>
              <a:gd name="T81" fmla="*/ 34 h 168"/>
              <a:gd name="T82" fmla="*/ 132 w 148"/>
              <a:gd name="T83" fmla="*/ 40 h 168"/>
              <a:gd name="T84" fmla="*/ 138 w 148"/>
              <a:gd name="T85" fmla="*/ 56 h 168"/>
              <a:gd name="T86" fmla="*/ 108 w 148"/>
              <a:gd name="T87" fmla="*/ 62 h 168"/>
              <a:gd name="T88" fmla="*/ 105 w 148"/>
              <a:gd name="T89" fmla="*/ 71 h 168"/>
              <a:gd name="T90" fmla="*/ 127 w 148"/>
              <a:gd name="T91" fmla="*/ 5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44" y="51"/>
                </a:moveTo>
                <a:cubicBezTo>
                  <a:pt x="143" y="50"/>
                  <a:pt x="142" y="49"/>
                  <a:pt x="142" y="48"/>
                </a:cubicBezTo>
                <a:cubicBezTo>
                  <a:pt x="141" y="47"/>
                  <a:pt x="141" y="45"/>
                  <a:pt x="141" y="44"/>
                </a:cubicBezTo>
                <a:cubicBezTo>
                  <a:pt x="141" y="41"/>
                  <a:pt x="140" y="37"/>
                  <a:pt x="137" y="35"/>
                </a:cubicBezTo>
                <a:cubicBezTo>
                  <a:pt x="135" y="32"/>
                  <a:pt x="131" y="31"/>
                  <a:pt x="128" y="31"/>
                </a:cubicBezTo>
                <a:cubicBezTo>
                  <a:pt x="127" y="31"/>
                  <a:pt x="125" y="31"/>
                  <a:pt x="124" y="30"/>
                </a:cubicBezTo>
                <a:cubicBezTo>
                  <a:pt x="123" y="30"/>
                  <a:pt x="122" y="29"/>
                  <a:pt x="121" y="28"/>
                </a:cubicBezTo>
                <a:cubicBezTo>
                  <a:pt x="119" y="26"/>
                  <a:pt x="116" y="24"/>
                  <a:pt x="112" y="24"/>
                </a:cubicBezTo>
                <a:cubicBezTo>
                  <a:pt x="108" y="24"/>
                  <a:pt x="105" y="26"/>
                  <a:pt x="103" y="28"/>
                </a:cubicBezTo>
                <a:cubicBezTo>
                  <a:pt x="102" y="29"/>
                  <a:pt x="101" y="30"/>
                  <a:pt x="100" y="30"/>
                </a:cubicBezTo>
                <a:cubicBezTo>
                  <a:pt x="99" y="31"/>
                  <a:pt x="97" y="31"/>
                  <a:pt x="96" y="31"/>
                </a:cubicBezTo>
                <a:cubicBezTo>
                  <a:pt x="93" y="31"/>
                  <a:pt x="89" y="32"/>
                  <a:pt x="87" y="35"/>
                </a:cubicBezTo>
                <a:cubicBezTo>
                  <a:pt x="84" y="37"/>
                  <a:pt x="83" y="41"/>
                  <a:pt x="83" y="44"/>
                </a:cubicBezTo>
                <a:cubicBezTo>
                  <a:pt x="83" y="45"/>
                  <a:pt x="83" y="47"/>
                  <a:pt x="82" y="48"/>
                </a:cubicBezTo>
                <a:cubicBezTo>
                  <a:pt x="82" y="49"/>
                  <a:pt x="81" y="50"/>
                  <a:pt x="80" y="51"/>
                </a:cubicBezTo>
                <a:cubicBezTo>
                  <a:pt x="78" y="53"/>
                  <a:pt x="76" y="56"/>
                  <a:pt x="76" y="60"/>
                </a:cubicBezTo>
                <a:cubicBezTo>
                  <a:pt x="76" y="64"/>
                  <a:pt x="78" y="67"/>
                  <a:pt x="80" y="69"/>
                </a:cubicBezTo>
                <a:cubicBezTo>
                  <a:pt x="81" y="70"/>
                  <a:pt x="82" y="71"/>
                  <a:pt x="82" y="72"/>
                </a:cubicBezTo>
                <a:cubicBezTo>
                  <a:pt x="83" y="73"/>
                  <a:pt x="83" y="75"/>
                  <a:pt x="83" y="76"/>
                </a:cubicBezTo>
                <a:cubicBezTo>
                  <a:pt x="83" y="79"/>
                  <a:pt x="84" y="83"/>
                  <a:pt x="87" y="85"/>
                </a:cubicBezTo>
                <a:cubicBezTo>
                  <a:pt x="89" y="88"/>
                  <a:pt x="93" y="89"/>
                  <a:pt x="9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22"/>
                  <a:pt x="97" y="123"/>
                  <a:pt x="98" y="124"/>
                </a:cubicBezTo>
                <a:cubicBezTo>
                  <a:pt x="100" y="124"/>
                  <a:pt x="102" y="124"/>
                  <a:pt x="103" y="123"/>
                </a:cubicBezTo>
                <a:cubicBezTo>
                  <a:pt x="112" y="114"/>
                  <a:pt x="112" y="114"/>
                  <a:pt x="112" y="114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2" y="124"/>
                  <a:pt x="123" y="124"/>
                  <a:pt x="124" y="124"/>
                </a:cubicBezTo>
                <a:cubicBezTo>
                  <a:pt x="125" y="124"/>
                  <a:pt x="125" y="124"/>
                  <a:pt x="126" y="124"/>
                </a:cubicBezTo>
                <a:cubicBezTo>
                  <a:pt x="127" y="123"/>
                  <a:pt x="128" y="122"/>
                  <a:pt x="128" y="12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1" y="89"/>
                  <a:pt x="135" y="88"/>
                  <a:pt x="137" y="85"/>
                </a:cubicBezTo>
                <a:cubicBezTo>
                  <a:pt x="140" y="83"/>
                  <a:pt x="141" y="79"/>
                  <a:pt x="141" y="76"/>
                </a:cubicBezTo>
                <a:cubicBezTo>
                  <a:pt x="141" y="75"/>
                  <a:pt x="141" y="73"/>
                  <a:pt x="142" y="72"/>
                </a:cubicBezTo>
                <a:cubicBezTo>
                  <a:pt x="142" y="71"/>
                  <a:pt x="143" y="70"/>
                  <a:pt x="144" y="69"/>
                </a:cubicBezTo>
                <a:cubicBezTo>
                  <a:pt x="146" y="67"/>
                  <a:pt x="148" y="64"/>
                  <a:pt x="148" y="60"/>
                </a:cubicBezTo>
                <a:cubicBezTo>
                  <a:pt x="148" y="56"/>
                  <a:pt x="146" y="53"/>
                  <a:pt x="144" y="51"/>
                </a:cubicBezTo>
                <a:close/>
                <a:moveTo>
                  <a:pt x="120" y="110"/>
                </a:moveTo>
                <a:cubicBezTo>
                  <a:pt x="115" y="105"/>
                  <a:pt x="115" y="105"/>
                  <a:pt x="115" y="105"/>
                </a:cubicBezTo>
                <a:cubicBezTo>
                  <a:pt x="114" y="104"/>
                  <a:pt x="113" y="104"/>
                  <a:pt x="112" y="104"/>
                </a:cubicBezTo>
                <a:cubicBezTo>
                  <a:pt x="111" y="104"/>
                  <a:pt x="110" y="104"/>
                  <a:pt x="109" y="105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6" y="94"/>
                  <a:pt x="109" y="96"/>
                  <a:pt x="112" y="96"/>
                </a:cubicBezTo>
                <a:cubicBezTo>
                  <a:pt x="115" y="96"/>
                  <a:pt x="118" y="94"/>
                  <a:pt x="120" y="93"/>
                </a:cubicBezTo>
                <a:lnTo>
                  <a:pt x="120" y="110"/>
                </a:lnTo>
                <a:close/>
                <a:moveTo>
                  <a:pt x="138" y="64"/>
                </a:moveTo>
                <a:cubicBezTo>
                  <a:pt x="136" y="66"/>
                  <a:pt x="135" y="67"/>
                  <a:pt x="134" y="69"/>
                </a:cubicBezTo>
                <a:cubicBezTo>
                  <a:pt x="133" y="71"/>
                  <a:pt x="133" y="73"/>
                  <a:pt x="133" y="75"/>
                </a:cubicBezTo>
                <a:cubicBezTo>
                  <a:pt x="133" y="77"/>
                  <a:pt x="132" y="79"/>
                  <a:pt x="132" y="80"/>
                </a:cubicBezTo>
                <a:cubicBezTo>
                  <a:pt x="131" y="80"/>
                  <a:pt x="129" y="81"/>
                  <a:pt x="127" y="81"/>
                </a:cubicBezTo>
                <a:cubicBezTo>
                  <a:pt x="125" y="81"/>
                  <a:pt x="123" y="81"/>
                  <a:pt x="121" y="82"/>
                </a:cubicBezTo>
                <a:cubicBezTo>
                  <a:pt x="119" y="83"/>
                  <a:pt x="118" y="84"/>
                  <a:pt x="116" y="86"/>
                </a:cubicBezTo>
                <a:cubicBezTo>
                  <a:pt x="115" y="87"/>
                  <a:pt x="113" y="88"/>
                  <a:pt x="112" y="88"/>
                </a:cubicBezTo>
                <a:cubicBezTo>
                  <a:pt x="111" y="88"/>
                  <a:pt x="109" y="87"/>
                  <a:pt x="108" y="86"/>
                </a:cubicBezTo>
                <a:cubicBezTo>
                  <a:pt x="106" y="84"/>
                  <a:pt x="105" y="83"/>
                  <a:pt x="103" y="82"/>
                </a:cubicBezTo>
                <a:cubicBezTo>
                  <a:pt x="101" y="81"/>
                  <a:pt x="99" y="81"/>
                  <a:pt x="97" y="81"/>
                </a:cubicBezTo>
                <a:cubicBezTo>
                  <a:pt x="95" y="81"/>
                  <a:pt x="93" y="80"/>
                  <a:pt x="92" y="80"/>
                </a:cubicBezTo>
                <a:cubicBezTo>
                  <a:pt x="92" y="79"/>
                  <a:pt x="91" y="77"/>
                  <a:pt x="91" y="75"/>
                </a:cubicBezTo>
                <a:cubicBezTo>
                  <a:pt x="91" y="73"/>
                  <a:pt x="91" y="71"/>
                  <a:pt x="90" y="69"/>
                </a:cubicBezTo>
                <a:cubicBezTo>
                  <a:pt x="89" y="67"/>
                  <a:pt x="88" y="66"/>
                  <a:pt x="86" y="64"/>
                </a:cubicBezTo>
                <a:cubicBezTo>
                  <a:pt x="85" y="63"/>
                  <a:pt x="84" y="61"/>
                  <a:pt x="84" y="60"/>
                </a:cubicBezTo>
                <a:cubicBezTo>
                  <a:pt x="84" y="59"/>
                  <a:pt x="85" y="57"/>
                  <a:pt x="86" y="56"/>
                </a:cubicBezTo>
                <a:cubicBezTo>
                  <a:pt x="88" y="54"/>
                  <a:pt x="89" y="53"/>
                  <a:pt x="90" y="51"/>
                </a:cubicBezTo>
                <a:cubicBezTo>
                  <a:pt x="91" y="49"/>
                  <a:pt x="91" y="47"/>
                  <a:pt x="91" y="45"/>
                </a:cubicBezTo>
                <a:cubicBezTo>
                  <a:pt x="91" y="43"/>
                  <a:pt x="92" y="41"/>
                  <a:pt x="92" y="40"/>
                </a:cubicBezTo>
                <a:cubicBezTo>
                  <a:pt x="93" y="40"/>
                  <a:pt x="95" y="39"/>
                  <a:pt x="97" y="39"/>
                </a:cubicBezTo>
                <a:cubicBezTo>
                  <a:pt x="99" y="39"/>
                  <a:pt x="101" y="39"/>
                  <a:pt x="103" y="38"/>
                </a:cubicBezTo>
                <a:cubicBezTo>
                  <a:pt x="105" y="37"/>
                  <a:pt x="106" y="36"/>
                  <a:pt x="108" y="34"/>
                </a:cubicBezTo>
                <a:cubicBezTo>
                  <a:pt x="109" y="33"/>
                  <a:pt x="111" y="32"/>
                  <a:pt x="112" y="32"/>
                </a:cubicBezTo>
                <a:cubicBezTo>
                  <a:pt x="113" y="32"/>
                  <a:pt x="115" y="33"/>
                  <a:pt x="116" y="34"/>
                </a:cubicBezTo>
                <a:cubicBezTo>
                  <a:pt x="118" y="36"/>
                  <a:pt x="119" y="37"/>
                  <a:pt x="121" y="38"/>
                </a:cubicBezTo>
                <a:cubicBezTo>
                  <a:pt x="123" y="39"/>
                  <a:pt x="125" y="39"/>
                  <a:pt x="127" y="39"/>
                </a:cubicBezTo>
                <a:cubicBezTo>
                  <a:pt x="129" y="39"/>
                  <a:pt x="131" y="40"/>
                  <a:pt x="132" y="40"/>
                </a:cubicBezTo>
                <a:cubicBezTo>
                  <a:pt x="132" y="41"/>
                  <a:pt x="133" y="43"/>
                  <a:pt x="133" y="45"/>
                </a:cubicBezTo>
                <a:cubicBezTo>
                  <a:pt x="133" y="47"/>
                  <a:pt x="133" y="49"/>
                  <a:pt x="134" y="51"/>
                </a:cubicBezTo>
                <a:cubicBezTo>
                  <a:pt x="135" y="53"/>
                  <a:pt x="136" y="54"/>
                  <a:pt x="138" y="56"/>
                </a:cubicBezTo>
                <a:cubicBezTo>
                  <a:pt x="139" y="57"/>
                  <a:pt x="140" y="59"/>
                  <a:pt x="140" y="60"/>
                </a:cubicBezTo>
                <a:cubicBezTo>
                  <a:pt x="140" y="61"/>
                  <a:pt x="139" y="63"/>
                  <a:pt x="138" y="64"/>
                </a:cubicBezTo>
                <a:close/>
                <a:moveTo>
                  <a:pt x="108" y="62"/>
                </a:moveTo>
                <a:cubicBezTo>
                  <a:pt x="103" y="57"/>
                  <a:pt x="103" y="57"/>
                  <a:pt x="103" y="57"/>
                </a:cubicBezTo>
                <a:cubicBezTo>
                  <a:pt x="97" y="63"/>
                  <a:pt x="97" y="63"/>
                  <a:pt x="97" y="63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06" y="72"/>
                  <a:pt x="107" y="72"/>
                  <a:pt x="108" y="72"/>
                </a:cubicBezTo>
                <a:cubicBezTo>
                  <a:pt x="109" y="72"/>
                  <a:pt x="110" y="72"/>
                  <a:pt x="111" y="71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1" y="49"/>
                  <a:pt x="121" y="49"/>
                  <a:pt x="121" y="49"/>
                </a:cubicBezTo>
                <a:lnTo>
                  <a:pt x="108" y="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" name="Freeform 185"/>
          <p:cNvSpPr>
            <a:spLocks noEditPoints="1"/>
          </p:cNvSpPr>
          <p:nvPr/>
        </p:nvSpPr>
        <p:spPr bwMode="auto">
          <a:xfrm>
            <a:off x="7644398" y="2687498"/>
            <a:ext cx="972344" cy="886778"/>
          </a:xfrm>
          <a:custGeom>
            <a:avLst/>
            <a:gdLst>
              <a:gd name="T0" fmla="*/ 179 w 184"/>
              <a:gd name="T1" fmla="*/ 76 h 168"/>
              <a:gd name="T2" fmla="*/ 164 w 184"/>
              <a:gd name="T3" fmla="*/ 40 h 168"/>
              <a:gd name="T4" fmla="*/ 136 w 184"/>
              <a:gd name="T5" fmla="*/ 33 h 168"/>
              <a:gd name="T6" fmla="*/ 128 w 184"/>
              <a:gd name="T7" fmla="*/ 20 h 168"/>
              <a:gd name="T8" fmla="*/ 121 w 184"/>
              <a:gd name="T9" fmla="*/ 40 h 168"/>
              <a:gd name="T10" fmla="*/ 96 w 184"/>
              <a:gd name="T11" fmla="*/ 43 h 168"/>
              <a:gd name="T12" fmla="*/ 84 w 184"/>
              <a:gd name="T13" fmla="*/ 76 h 168"/>
              <a:gd name="T14" fmla="*/ 100 w 184"/>
              <a:gd name="T15" fmla="*/ 96 h 168"/>
              <a:gd name="T16" fmla="*/ 116 w 184"/>
              <a:gd name="T17" fmla="*/ 76 h 168"/>
              <a:gd name="T18" fmla="*/ 106 w 184"/>
              <a:gd name="T19" fmla="*/ 48 h 168"/>
              <a:gd name="T20" fmla="*/ 128 w 184"/>
              <a:gd name="T21" fmla="*/ 55 h 168"/>
              <a:gd name="T22" fmla="*/ 104 w 184"/>
              <a:gd name="T23" fmla="*/ 108 h 168"/>
              <a:gd name="T24" fmla="*/ 160 w 184"/>
              <a:gd name="T25" fmla="*/ 116 h 168"/>
              <a:gd name="T26" fmla="*/ 136 w 184"/>
              <a:gd name="T27" fmla="*/ 108 h 168"/>
              <a:gd name="T28" fmla="*/ 143 w 184"/>
              <a:gd name="T29" fmla="*/ 48 h 168"/>
              <a:gd name="T30" fmla="*/ 149 w 184"/>
              <a:gd name="T31" fmla="*/ 76 h 168"/>
              <a:gd name="T32" fmla="*/ 144 w 184"/>
              <a:gd name="T33" fmla="*/ 80 h 168"/>
              <a:gd name="T34" fmla="*/ 184 w 184"/>
              <a:gd name="T35" fmla="*/ 80 h 168"/>
              <a:gd name="T36" fmla="*/ 100 w 184"/>
              <a:gd name="T37" fmla="*/ 88 h 168"/>
              <a:gd name="T38" fmla="*/ 110 w 184"/>
              <a:gd name="T39" fmla="*/ 84 h 168"/>
              <a:gd name="T40" fmla="*/ 106 w 184"/>
              <a:gd name="T41" fmla="*/ 76 h 168"/>
              <a:gd name="T42" fmla="*/ 100 w 184"/>
              <a:gd name="T43" fmla="*/ 57 h 168"/>
              <a:gd name="T44" fmla="*/ 132 w 184"/>
              <a:gd name="T45" fmla="*/ 48 h 168"/>
              <a:gd name="T46" fmla="*/ 132 w 184"/>
              <a:gd name="T47" fmla="*/ 40 h 168"/>
              <a:gd name="T48" fmla="*/ 132 w 184"/>
              <a:gd name="T49" fmla="*/ 48 h 168"/>
              <a:gd name="T50" fmla="*/ 170 w 184"/>
              <a:gd name="T51" fmla="*/ 76 h 168"/>
              <a:gd name="T52" fmla="*/ 164 w 184"/>
              <a:gd name="T53" fmla="*/ 57 h 168"/>
              <a:gd name="T54" fmla="*/ 154 w 184"/>
              <a:gd name="T55" fmla="*/ 84 h 168"/>
              <a:gd name="T56" fmla="*/ 164 w 184"/>
              <a:gd name="T57" fmla="*/ 88 h 168"/>
              <a:gd name="T58" fmla="*/ 61 w 184"/>
              <a:gd name="T59" fmla="*/ 68 h 168"/>
              <a:gd name="T60" fmla="*/ 68 w 184"/>
              <a:gd name="T61" fmla="*/ 32 h 168"/>
              <a:gd name="T62" fmla="*/ 4 w 184"/>
              <a:gd name="T63" fmla="*/ 32 h 168"/>
              <a:gd name="T64" fmla="*/ 11 w 184"/>
              <a:gd name="T65" fmla="*/ 68 h 168"/>
              <a:gd name="T66" fmla="*/ 0 w 184"/>
              <a:gd name="T67" fmla="*/ 132 h 168"/>
              <a:gd name="T68" fmla="*/ 8 w 184"/>
              <a:gd name="T69" fmla="*/ 86 h 168"/>
              <a:gd name="T70" fmla="*/ 36 w 184"/>
              <a:gd name="T71" fmla="*/ 64 h 168"/>
              <a:gd name="T72" fmla="*/ 64 w 184"/>
              <a:gd name="T73" fmla="*/ 86 h 168"/>
              <a:gd name="T74" fmla="*/ 68 w 184"/>
              <a:gd name="T75" fmla="*/ 116 h 168"/>
              <a:gd name="T76" fmla="*/ 88 w 184"/>
              <a:gd name="T77" fmla="*/ 116 h 168"/>
              <a:gd name="T78" fmla="*/ 72 w 184"/>
              <a:gd name="T79" fmla="*/ 108 h 168"/>
              <a:gd name="T80" fmla="*/ 12 w 184"/>
              <a:gd name="T81" fmla="*/ 32 h 168"/>
              <a:gd name="T82" fmla="*/ 60 w 184"/>
              <a:gd name="T83" fmla="*/ 32 h 168"/>
              <a:gd name="T84" fmla="*/ 12 w 184"/>
              <a:gd name="T85" fmla="*/ 32 h 168"/>
              <a:gd name="T86" fmla="*/ 24 w 184"/>
              <a:gd name="T87" fmla="*/ 124 h 168"/>
              <a:gd name="T88" fmla="*/ 16 w 184"/>
              <a:gd name="T89" fmla="*/ 88 h 168"/>
              <a:gd name="T90" fmla="*/ 24 w 184"/>
              <a:gd name="T91" fmla="*/ 168 h 168"/>
              <a:gd name="T92" fmla="*/ 48 w 184"/>
              <a:gd name="T93" fmla="*/ 132 h 168"/>
              <a:gd name="T94" fmla="*/ 56 w 184"/>
              <a:gd name="T95" fmla="*/ 168 h 168"/>
              <a:gd name="T96" fmla="*/ 48 w 184"/>
              <a:gd name="T97" fmla="*/ 88 h 168"/>
              <a:gd name="T98" fmla="*/ 32 w 184"/>
              <a:gd name="T99" fmla="*/ 76 h 168"/>
              <a:gd name="T100" fmla="*/ 40 w 184"/>
              <a:gd name="T101" fmla="*/ 116 h 168"/>
              <a:gd name="T102" fmla="*/ 32 w 184"/>
              <a:gd name="T103" fmla="*/ 76 h 168"/>
              <a:gd name="T104" fmla="*/ 40 w 184"/>
              <a:gd name="T105" fmla="*/ 168 h 168"/>
              <a:gd name="T106" fmla="*/ 32 w 184"/>
              <a:gd name="T107" fmla="*/ 1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4" h="168">
                <a:moveTo>
                  <a:pt x="180" y="76"/>
                </a:moveTo>
                <a:cubicBezTo>
                  <a:pt x="179" y="76"/>
                  <a:pt x="179" y="76"/>
                  <a:pt x="179" y="76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7" y="41"/>
                  <a:pt x="166" y="40"/>
                  <a:pt x="164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2" y="37"/>
                  <a:pt x="139" y="34"/>
                  <a:pt x="136" y="33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5" y="34"/>
                  <a:pt x="122" y="37"/>
                  <a:pt x="121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8" y="40"/>
                  <a:pt x="97" y="41"/>
                  <a:pt x="96" y="43"/>
                </a:cubicBezTo>
                <a:cubicBezTo>
                  <a:pt x="85" y="76"/>
                  <a:pt x="85" y="76"/>
                  <a:pt x="85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2" y="76"/>
                  <a:pt x="80" y="78"/>
                  <a:pt x="80" y="80"/>
                </a:cubicBezTo>
                <a:cubicBezTo>
                  <a:pt x="80" y="89"/>
                  <a:pt x="89" y="96"/>
                  <a:pt x="100" y="96"/>
                </a:cubicBezTo>
                <a:cubicBezTo>
                  <a:pt x="111" y="96"/>
                  <a:pt x="120" y="89"/>
                  <a:pt x="120" y="80"/>
                </a:cubicBezTo>
                <a:cubicBezTo>
                  <a:pt x="120" y="78"/>
                  <a:pt x="118" y="76"/>
                  <a:pt x="116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51"/>
                  <a:pt x="125" y="54"/>
                  <a:pt x="128" y="55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9" y="54"/>
                  <a:pt x="142" y="51"/>
                  <a:pt x="143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6" y="76"/>
                  <a:pt x="144" y="78"/>
                  <a:pt x="144" y="80"/>
                </a:cubicBezTo>
                <a:cubicBezTo>
                  <a:pt x="144" y="89"/>
                  <a:pt x="153" y="96"/>
                  <a:pt x="164" y="96"/>
                </a:cubicBezTo>
                <a:cubicBezTo>
                  <a:pt x="175" y="96"/>
                  <a:pt x="184" y="89"/>
                  <a:pt x="184" y="80"/>
                </a:cubicBezTo>
                <a:cubicBezTo>
                  <a:pt x="184" y="78"/>
                  <a:pt x="182" y="76"/>
                  <a:pt x="180" y="76"/>
                </a:cubicBezTo>
                <a:close/>
                <a:moveTo>
                  <a:pt x="100" y="88"/>
                </a:moveTo>
                <a:cubicBezTo>
                  <a:pt x="96" y="88"/>
                  <a:pt x="92" y="86"/>
                  <a:pt x="90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08" y="86"/>
                  <a:pt x="104" y="88"/>
                  <a:pt x="100" y="88"/>
                </a:cubicBezTo>
                <a:close/>
                <a:moveTo>
                  <a:pt x="106" y="76"/>
                </a:moveTo>
                <a:cubicBezTo>
                  <a:pt x="94" y="76"/>
                  <a:pt x="94" y="76"/>
                  <a:pt x="94" y="76"/>
                </a:cubicBezTo>
                <a:cubicBezTo>
                  <a:pt x="100" y="57"/>
                  <a:pt x="100" y="57"/>
                  <a:pt x="100" y="57"/>
                </a:cubicBezTo>
                <a:lnTo>
                  <a:pt x="106" y="76"/>
                </a:lnTo>
                <a:close/>
                <a:moveTo>
                  <a:pt x="132" y="48"/>
                </a:moveTo>
                <a:cubicBezTo>
                  <a:pt x="130" y="48"/>
                  <a:pt x="128" y="46"/>
                  <a:pt x="128" y="44"/>
                </a:cubicBezTo>
                <a:cubicBezTo>
                  <a:pt x="128" y="42"/>
                  <a:pt x="130" y="40"/>
                  <a:pt x="132" y="40"/>
                </a:cubicBezTo>
                <a:cubicBezTo>
                  <a:pt x="134" y="40"/>
                  <a:pt x="136" y="42"/>
                  <a:pt x="136" y="44"/>
                </a:cubicBezTo>
                <a:cubicBezTo>
                  <a:pt x="136" y="46"/>
                  <a:pt x="134" y="48"/>
                  <a:pt x="132" y="48"/>
                </a:cubicBezTo>
                <a:close/>
                <a:moveTo>
                  <a:pt x="164" y="57"/>
                </a:moveTo>
                <a:cubicBezTo>
                  <a:pt x="170" y="76"/>
                  <a:pt x="170" y="76"/>
                  <a:pt x="170" y="76"/>
                </a:cubicBezTo>
                <a:cubicBezTo>
                  <a:pt x="158" y="76"/>
                  <a:pt x="158" y="76"/>
                  <a:pt x="158" y="76"/>
                </a:cubicBezTo>
                <a:lnTo>
                  <a:pt x="164" y="57"/>
                </a:lnTo>
                <a:close/>
                <a:moveTo>
                  <a:pt x="164" y="88"/>
                </a:moveTo>
                <a:cubicBezTo>
                  <a:pt x="160" y="88"/>
                  <a:pt x="156" y="86"/>
                  <a:pt x="154" y="84"/>
                </a:cubicBezTo>
                <a:cubicBezTo>
                  <a:pt x="174" y="84"/>
                  <a:pt x="174" y="84"/>
                  <a:pt x="174" y="84"/>
                </a:cubicBezTo>
                <a:cubicBezTo>
                  <a:pt x="172" y="86"/>
                  <a:pt x="168" y="88"/>
                  <a:pt x="164" y="88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8" name="Freeform 188"/>
          <p:cNvSpPr>
            <a:spLocks noEditPoints="1"/>
          </p:cNvSpPr>
          <p:nvPr/>
        </p:nvSpPr>
        <p:spPr bwMode="auto">
          <a:xfrm>
            <a:off x="3591669" y="2687498"/>
            <a:ext cx="886778" cy="886778"/>
          </a:xfrm>
          <a:custGeom>
            <a:avLst/>
            <a:gdLst>
              <a:gd name="T0" fmla="*/ 61 w 168"/>
              <a:gd name="T1" fmla="*/ 68 h 168"/>
              <a:gd name="T2" fmla="*/ 68 w 168"/>
              <a:gd name="T3" fmla="*/ 32 h 168"/>
              <a:gd name="T4" fmla="*/ 4 w 168"/>
              <a:gd name="T5" fmla="*/ 32 h 168"/>
              <a:gd name="T6" fmla="*/ 11 w 168"/>
              <a:gd name="T7" fmla="*/ 68 h 168"/>
              <a:gd name="T8" fmla="*/ 0 w 168"/>
              <a:gd name="T9" fmla="*/ 132 h 168"/>
              <a:gd name="T10" fmla="*/ 8 w 168"/>
              <a:gd name="T11" fmla="*/ 86 h 168"/>
              <a:gd name="T12" fmla="*/ 36 w 168"/>
              <a:gd name="T13" fmla="*/ 64 h 168"/>
              <a:gd name="T14" fmla="*/ 64 w 168"/>
              <a:gd name="T15" fmla="*/ 86 h 168"/>
              <a:gd name="T16" fmla="*/ 68 w 168"/>
              <a:gd name="T17" fmla="*/ 116 h 168"/>
              <a:gd name="T18" fmla="*/ 88 w 168"/>
              <a:gd name="T19" fmla="*/ 116 h 168"/>
              <a:gd name="T20" fmla="*/ 72 w 168"/>
              <a:gd name="T21" fmla="*/ 108 h 168"/>
              <a:gd name="T22" fmla="*/ 12 w 168"/>
              <a:gd name="T23" fmla="*/ 32 h 168"/>
              <a:gd name="T24" fmla="*/ 60 w 168"/>
              <a:gd name="T25" fmla="*/ 32 h 168"/>
              <a:gd name="T26" fmla="*/ 12 w 168"/>
              <a:gd name="T27" fmla="*/ 32 h 168"/>
              <a:gd name="T28" fmla="*/ 24 w 168"/>
              <a:gd name="T29" fmla="*/ 124 h 168"/>
              <a:gd name="T30" fmla="*/ 16 w 168"/>
              <a:gd name="T31" fmla="*/ 88 h 168"/>
              <a:gd name="T32" fmla="*/ 24 w 168"/>
              <a:gd name="T33" fmla="*/ 168 h 168"/>
              <a:gd name="T34" fmla="*/ 48 w 168"/>
              <a:gd name="T35" fmla="*/ 132 h 168"/>
              <a:gd name="T36" fmla="*/ 56 w 168"/>
              <a:gd name="T37" fmla="*/ 168 h 168"/>
              <a:gd name="T38" fmla="*/ 48 w 168"/>
              <a:gd name="T39" fmla="*/ 88 h 168"/>
              <a:gd name="T40" fmla="*/ 32 w 168"/>
              <a:gd name="T41" fmla="*/ 76 h 168"/>
              <a:gd name="T42" fmla="*/ 40 w 168"/>
              <a:gd name="T43" fmla="*/ 116 h 168"/>
              <a:gd name="T44" fmla="*/ 32 w 168"/>
              <a:gd name="T45" fmla="*/ 76 h 168"/>
              <a:gd name="T46" fmla="*/ 40 w 168"/>
              <a:gd name="T47" fmla="*/ 168 h 168"/>
              <a:gd name="T48" fmla="*/ 32 w 168"/>
              <a:gd name="T49" fmla="*/ 140 h 168"/>
              <a:gd name="T50" fmla="*/ 160 w 168"/>
              <a:gd name="T51" fmla="*/ 36 h 168"/>
              <a:gd name="T52" fmla="*/ 152 w 168"/>
              <a:gd name="T53" fmla="*/ 20 h 168"/>
              <a:gd name="T54" fmla="*/ 112 w 168"/>
              <a:gd name="T55" fmla="*/ 12 h 168"/>
              <a:gd name="T56" fmla="*/ 97 w 168"/>
              <a:gd name="T57" fmla="*/ 25 h 168"/>
              <a:gd name="T58" fmla="*/ 96 w 168"/>
              <a:gd name="T59" fmla="*/ 36 h 168"/>
              <a:gd name="T60" fmla="*/ 80 w 168"/>
              <a:gd name="T61" fmla="*/ 44 h 168"/>
              <a:gd name="T62" fmla="*/ 88 w 168"/>
              <a:gd name="T63" fmla="*/ 100 h 168"/>
              <a:gd name="T64" fmla="*/ 168 w 168"/>
              <a:gd name="T65" fmla="*/ 92 h 168"/>
              <a:gd name="T66" fmla="*/ 160 w 168"/>
              <a:gd name="T67" fmla="*/ 36 h 168"/>
              <a:gd name="T68" fmla="*/ 160 w 168"/>
              <a:gd name="T69" fmla="*/ 44 h 168"/>
              <a:gd name="T70" fmla="*/ 160 w 168"/>
              <a:gd name="T71" fmla="*/ 60 h 168"/>
              <a:gd name="T72" fmla="*/ 152 w 168"/>
              <a:gd name="T73" fmla="*/ 44 h 168"/>
              <a:gd name="T74" fmla="*/ 114 w 168"/>
              <a:gd name="T75" fmla="*/ 20 h 168"/>
              <a:gd name="T76" fmla="*/ 144 w 168"/>
              <a:gd name="T77" fmla="*/ 60 h 168"/>
              <a:gd name="T78" fmla="*/ 120 w 168"/>
              <a:gd name="T79" fmla="*/ 54 h 168"/>
              <a:gd name="T80" fmla="*/ 104 w 168"/>
              <a:gd name="T81" fmla="*/ 52 h 168"/>
              <a:gd name="T82" fmla="*/ 88 w 168"/>
              <a:gd name="T83" fmla="*/ 44 h 168"/>
              <a:gd name="T84" fmla="*/ 96 w 168"/>
              <a:gd name="T85" fmla="*/ 52 h 168"/>
              <a:gd name="T86" fmla="*/ 88 w 168"/>
              <a:gd name="T87" fmla="*/ 54 h 168"/>
              <a:gd name="T88" fmla="*/ 88 w 168"/>
              <a:gd name="T89" fmla="*/ 92 h 168"/>
              <a:gd name="T90" fmla="*/ 94 w 168"/>
              <a:gd name="T91" fmla="*/ 60 h 168"/>
              <a:gd name="T92" fmla="*/ 120 w 168"/>
              <a:gd name="T93" fmla="*/ 66 h 168"/>
              <a:gd name="T94" fmla="*/ 160 w 168"/>
              <a:gd name="T95" fmla="*/ 68 h 168"/>
              <a:gd name="T96" fmla="*/ 88 w 168"/>
              <a:gd name="T97" fmla="*/ 92 h 168"/>
              <a:gd name="T98" fmla="*/ 112 w 168"/>
              <a:gd name="T99" fmla="*/ 36 h 168"/>
              <a:gd name="T100" fmla="*/ 136 w 168"/>
              <a:gd name="T101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0" y="36"/>
                </a:moveTo>
                <a:cubicBezTo>
                  <a:pt x="152" y="36"/>
                  <a:pt x="152" y="36"/>
                  <a:pt x="152" y="36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16"/>
                  <a:pt x="148" y="12"/>
                  <a:pt x="144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1" y="12"/>
                  <a:pt x="110" y="12"/>
                  <a:pt x="109" y="13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6"/>
                  <a:pt x="96" y="27"/>
                  <a:pt x="96" y="28"/>
                </a:cubicBezTo>
                <a:cubicBezTo>
                  <a:pt x="96" y="36"/>
                  <a:pt x="96" y="36"/>
                  <a:pt x="96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4" y="36"/>
                  <a:pt x="80" y="40"/>
                  <a:pt x="80" y="44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96"/>
                  <a:pt x="84" y="100"/>
                  <a:pt x="8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4" y="100"/>
                  <a:pt x="168" y="96"/>
                  <a:pt x="168" y="92"/>
                </a:cubicBezTo>
                <a:cubicBezTo>
                  <a:pt x="168" y="44"/>
                  <a:pt x="168" y="44"/>
                  <a:pt x="168" y="44"/>
                </a:cubicBezTo>
                <a:cubicBezTo>
                  <a:pt x="168" y="40"/>
                  <a:pt x="164" y="36"/>
                  <a:pt x="160" y="36"/>
                </a:cubicBezTo>
                <a:close/>
                <a:moveTo>
                  <a:pt x="152" y="44"/>
                </a:moveTo>
                <a:cubicBezTo>
                  <a:pt x="160" y="44"/>
                  <a:pt x="160" y="44"/>
                  <a:pt x="160" y="44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2" y="60"/>
                  <a:pt x="152" y="60"/>
                  <a:pt x="152" y="60"/>
                </a:cubicBezTo>
                <a:lnTo>
                  <a:pt x="152" y="44"/>
                </a:lnTo>
                <a:close/>
                <a:moveTo>
                  <a:pt x="104" y="30"/>
                </a:moveTo>
                <a:cubicBezTo>
                  <a:pt x="114" y="20"/>
                  <a:pt x="114" y="20"/>
                  <a:pt x="114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18" y="53"/>
                  <a:pt x="116" y="52"/>
                  <a:pt x="114" y="52"/>
                </a:cubicBezTo>
                <a:cubicBezTo>
                  <a:pt x="104" y="52"/>
                  <a:pt x="104" y="52"/>
                  <a:pt x="104" y="52"/>
                </a:cubicBezTo>
                <a:lnTo>
                  <a:pt x="104" y="30"/>
                </a:lnTo>
                <a:close/>
                <a:moveTo>
                  <a:pt x="88" y="44"/>
                </a:moveTo>
                <a:cubicBezTo>
                  <a:pt x="96" y="44"/>
                  <a:pt x="96" y="44"/>
                  <a:pt x="96" y="44"/>
                </a:cubicBezTo>
                <a:cubicBezTo>
                  <a:pt x="96" y="52"/>
                  <a:pt x="96" y="52"/>
                  <a:pt x="96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2" y="52"/>
                  <a:pt x="90" y="53"/>
                  <a:pt x="88" y="54"/>
                </a:cubicBezTo>
                <a:lnTo>
                  <a:pt x="88" y="44"/>
                </a:lnTo>
                <a:close/>
                <a:moveTo>
                  <a:pt x="88" y="92"/>
                </a:moveTo>
                <a:cubicBezTo>
                  <a:pt x="88" y="66"/>
                  <a:pt x="88" y="66"/>
                  <a:pt x="88" y="66"/>
                </a:cubicBezTo>
                <a:cubicBezTo>
                  <a:pt x="94" y="60"/>
                  <a:pt x="94" y="60"/>
                  <a:pt x="94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2" y="67"/>
                  <a:pt x="124" y="68"/>
                  <a:pt x="126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92"/>
                  <a:pt x="160" y="92"/>
                  <a:pt x="160" y="92"/>
                </a:cubicBezTo>
                <a:lnTo>
                  <a:pt x="88" y="92"/>
                </a:lnTo>
                <a:close/>
                <a:moveTo>
                  <a:pt x="136" y="36"/>
                </a:moveTo>
                <a:cubicBezTo>
                  <a:pt x="112" y="36"/>
                  <a:pt x="112" y="36"/>
                  <a:pt x="112" y="36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36" y="44"/>
                  <a:pt x="136" y="44"/>
                  <a:pt x="136" y="44"/>
                </a:cubicBezTo>
                <a:lnTo>
                  <a:pt x="136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3732214" y="5499895"/>
            <a:ext cx="620713" cy="619125"/>
            <a:chOff x="2192338" y="2752190"/>
            <a:chExt cx="620713" cy="619125"/>
          </a:xfrm>
        </p:grpSpPr>
        <p:sp>
          <p:nvSpPr>
            <p:cNvPr id="12" name="Oval 164"/>
            <p:cNvSpPr>
              <a:spLocks noChangeArrowheads="1"/>
            </p:cNvSpPr>
            <p:nvPr/>
          </p:nvSpPr>
          <p:spPr bwMode="auto">
            <a:xfrm>
              <a:off x="219233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Freeform 184"/>
            <p:cNvSpPr>
              <a:spLocks noEditPoints="1"/>
            </p:cNvSpPr>
            <p:nvPr/>
          </p:nvSpPr>
          <p:spPr bwMode="auto">
            <a:xfrm>
              <a:off x="2322513" y="2880777"/>
              <a:ext cx="319088" cy="361950"/>
            </a:xfrm>
            <a:custGeom>
              <a:avLst/>
              <a:gdLst>
                <a:gd name="T0" fmla="*/ 48 w 148"/>
                <a:gd name="T1" fmla="*/ 62 h 168"/>
                <a:gd name="T2" fmla="*/ 4 w 148"/>
                <a:gd name="T3" fmla="*/ 32 h 168"/>
                <a:gd name="T4" fmla="*/ 0 w 148"/>
                <a:gd name="T5" fmla="*/ 86 h 168"/>
                <a:gd name="T6" fmla="*/ 8 w 148"/>
                <a:gd name="T7" fmla="*/ 86 h 168"/>
                <a:gd name="T8" fmla="*/ 57 w 148"/>
                <a:gd name="T9" fmla="*/ 75 h 168"/>
                <a:gd name="T10" fmla="*/ 68 w 148"/>
                <a:gd name="T11" fmla="*/ 116 h 168"/>
                <a:gd name="T12" fmla="*/ 88 w 148"/>
                <a:gd name="T13" fmla="*/ 108 h 168"/>
                <a:gd name="T14" fmla="*/ 12 w 148"/>
                <a:gd name="T15" fmla="*/ 32 h 168"/>
                <a:gd name="T16" fmla="*/ 36 w 148"/>
                <a:gd name="T17" fmla="*/ 56 h 168"/>
                <a:gd name="T18" fmla="*/ 24 w 148"/>
                <a:gd name="T19" fmla="*/ 124 h 168"/>
                <a:gd name="T20" fmla="*/ 16 w 148"/>
                <a:gd name="T21" fmla="*/ 168 h 168"/>
                <a:gd name="T22" fmla="*/ 48 w 148"/>
                <a:gd name="T23" fmla="*/ 132 h 168"/>
                <a:gd name="T24" fmla="*/ 56 w 148"/>
                <a:gd name="T25" fmla="*/ 88 h 168"/>
                <a:gd name="T26" fmla="*/ 32 w 148"/>
                <a:gd name="T27" fmla="*/ 76 h 168"/>
                <a:gd name="T28" fmla="*/ 40 w 148"/>
                <a:gd name="T29" fmla="*/ 76 h 168"/>
                <a:gd name="T30" fmla="*/ 40 w 148"/>
                <a:gd name="T31" fmla="*/ 168 h 168"/>
                <a:gd name="T32" fmla="*/ 32 w 148"/>
                <a:gd name="T33" fmla="*/ 168 h 168"/>
                <a:gd name="T34" fmla="*/ 141 w 148"/>
                <a:gd name="T35" fmla="*/ 44 h 168"/>
                <a:gd name="T36" fmla="*/ 124 w 148"/>
                <a:gd name="T37" fmla="*/ 30 h 168"/>
                <a:gd name="T38" fmla="*/ 103 w 148"/>
                <a:gd name="T39" fmla="*/ 28 h 168"/>
                <a:gd name="T40" fmla="*/ 87 w 148"/>
                <a:gd name="T41" fmla="*/ 35 h 168"/>
                <a:gd name="T42" fmla="*/ 80 w 148"/>
                <a:gd name="T43" fmla="*/ 51 h 168"/>
                <a:gd name="T44" fmla="*/ 82 w 148"/>
                <a:gd name="T45" fmla="*/ 72 h 168"/>
                <a:gd name="T46" fmla="*/ 96 w 148"/>
                <a:gd name="T47" fmla="*/ 89 h 168"/>
                <a:gd name="T48" fmla="*/ 98 w 148"/>
                <a:gd name="T49" fmla="*/ 124 h 168"/>
                <a:gd name="T50" fmla="*/ 121 w 148"/>
                <a:gd name="T51" fmla="*/ 123 h 168"/>
                <a:gd name="T52" fmla="*/ 128 w 148"/>
                <a:gd name="T53" fmla="*/ 120 h 168"/>
                <a:gd name="T54" fmla="*/ 137 w 148"/>
                <a:gd name="T55" fmla="*/ 85 h 168"/>
                <a:gd name="T56" fmla="*/ 144 w 148"/>
                <a:gd name="T57" fmla="*/ 69 h 168"/>
                <a:gd name="T58" fmla="*/ 120 w 148"/>
                <a:gd name="T59" fmla="*/ 110 h 168"/>
                <a:gd name="T60" fmla="*/ 109 w 148"/>
                <a:gd name="T61" fmla="*/ 105 h 168"/>
                <a:gd name="T62" fmla="*/ 112 w 148"/>
                <a:gd name="T63" fmla="*/ 96 h 168"/>
                <a:gd name="T64" fmla="*/ 138 w 148"/>
                <a:gd name="T65" fmla="*/ 64 h 168"/>
                <a:gd name="T66" fmla="*/ 132 w 148"/>
                <a:gd name="T67" fmla="*/ 80 h 168"/>
                <a:gd name="T68" fmla="*/ 116 w 148"/>
                <a:gd name="T69" fmla="*/ 86 h 168"/>
                <a:gd name="T70" fmla="*/ 103 w 148"/>
                <a:gd name="T71" fmla="*/ 82 h 168"/>
                <a:gd name="T72" fmla="*/ 91 w 148"/>
                <a:gd name="T73" fmla="*/ 75 h 168"/>
                <a:gd name="T74" fmla="*/ 84 w 148"/>
                <a:gd name="T75" fmla="*/ 60 h 168"/>
                <a:gd name="T76" fmla="*/ 91 w 148"/>
                <a:gd name="T77" fmla="*/ 45 h 168"/>
                <a:gd name="T78" fmla="*/ 103 w 148"/>
                <a:gd name="T79" fmla="*/ 38 h 168"/>
                <a:gd name="T80" fmla="*/ 116 w 148"/>
                <a:gd name="T81" fmla="*/ 34 h 168"/>
                <a:gd name="T82" fmla="*/ 132 w 148"/>
                <a:gd name="T83" fmla="*/ 40 h 168"/>
                <a:gd name="T84" fmla="*/ 138 w 148"/>
                <a:gd name="T85" fmla="*/ 56 h 168"/>
                <a:gd name="T86" fmla="*/ 108 w 148"/>
                <a:gd name="T87" fmla="*/ 62 h 168"/>
                <a:gd name="T88" fmla="*/ 105 w 148"/>
                <a:gd name="T89" fmla="*/ 71 h 168"/>
                <a:gd name="T90" fmla="*/ 127 w 148"/>
                <a:gd name="T91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44" y="51"/>
                  </a:moveTo>
                  <a:cubicBezTo>
                    <a:pt x="143" y="50"/>
                    <a:pt x="142" y="49"/>
                    <a:pt x="142" y="48"/>
                  </a:cubicBezTo>
                  <a:cubicBezTo>
                    <a:pt x="141" y="47"/>
                    <a:pt x="141" y="45"/>
                    <a:pt x="141" y="44"/>
                  </a:cubicBezTo>
                  <a:cubicBezTo>
                    <a:pt x="141" y="41"/>
                    <a:pt x="140" y="37"/>
                    <a:pt x="137" y="35"/>
                  </a:cubicBezTo>
                  <a:cubicBezTo>
                    <a:pt x="135" y="32"/>
                    <a:pt x="131" y="31"/>
                    <a:pt x="128" y="31"/>
                  </a:cubicBezTo>
                  <a:cubicBezTo>
                    <a:pt x="127" y="31"/>
                    <a:pt x="125" y="31"/>
                    <a:pt x="124" y="30"/>
                  </a:cubicBezTo>
                  <a:cubicBezTo>
                    <a:pt x="123" y="30"/>
                    <a:pt x="122" y="29"/>
                    <a:pt x="121" y="28"/>
                  </a:cubicBezTo>
                  <a:cubicBezTo>
                    <a:pt x="119" y="26"/>
                    <a:pt x="116" y="24"/>
                    <a:pt x="112" y="24"/>
                  </a:cubicBezTo>
                  <a:cubicBezTo>
                    <a:pt x="108" y="24"/>
                    <a:pt x="105" y="26"/>
                    <a:pt x="103" y="28"/>
                  </a:cubicBezTo>
                  <a:cubicBezTo>
                    <a:pt x="102" y="29"/>
                    <a:pt x="101" y="30"/>
                    <a:pt x="100" y="30"/>
                  </a:cubicBezTo>
                  <a:cubicBezTo>
                    <a:pt x="99" y="31"/>
                    <a:pt x="97" y="31"/>
                    <a:pt x="96" y="31"/>
                  </a:cubicBezTo>
                  <a:cubicBezTo>
                    <a:pt x="93" y="31"/>
                    <a:pt x="89" y="32"/>
                    <a:pt x="87" y="35"/>
                  </a:cubicBezTo>
                  <a:cubicBezTo>
                    <a:pt x="84" y="37"/>
                    <a:pt x="83" y="41"/>
                    <a:pt x="83" y="44"/>
                  </a:cubicBezTo>
                  <a:cubicBezTo>
                    <a:pt x="83" y="45"/>
                    <a:pt x="83" y="47"/>
                    <a:pt x="82" y="48"/>
                  </a:cubicBezTo>
                  <a:cubicBezTo>
                    <a:pt x="82" y="49"/>
                    <a:pt x="81" y="50"/>
                    <a:pt x="80" y="51"/>
                  </a:cubicBezTo>
                  <a:cubicBezTo>
                    <a:pt x="78" y="53"/>
                    <a:pt x="76" y="56"/>
                    <a:pt x="76" y="60"/>
                  </a:cubicBezTo>
                  <a:cubicBezTo>
                    <a:pt x="76" y="64"/>
                    <a:pt x="78" y="67"/>
                    <a:pt x="80" y="69"/>
                  </a:cubicBezTo>
                  <a:cubicBezTo>
                    <a:pt x="81" y="70"/>
                    <a:pt x="82" y="71"/>
                    <a:pt x="82" y="72"/>
                  </a:cubicBezTo>
                  <a:cubicBezTo>
                    <a:pt x="83" y="73"/>
                    <a:pt x="83" y="75"/>
                    <a:pt x="83" y="76"/>
                  </a:cubicBezTo>
                  <a:cubicBezTo>
                    <a:pt x="83" y="79"/>
                    <a:pt x="84" y="83"/>
                    <a:pt x="87" y="85"/>
                  </a:cubicBezTo>
                  <a:cubicBezTo>
                    <a:pt x="89" y="88"/>
                    <a:pt x="93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2"/>
                    <a:pt x="97" y="123"/>
                    <a:pt x="98" y="124"/>
                  </a:cubicBezTo>
                  <a:cubicBezTo>
                    <a:pt x="100" y="124"/>
                    <a:pt x="102" y="124"/>
                    <a:pt x="103" y="123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2" y="124"/>
                    <a:pt x="123" y="124"/>
                    <a:pt x="124" y="124"/>
                  </a:cubicBezTo>
                  <a:cubicBezTo>
                    <a:pt x="125" y="124"/>
                    <a:pt x="125" y="124"/>
                    <a:pt x="126" y="124"/>
                  </a:cubicBezTo>
                  <a:cubicBezTo>
                    <a:pt x="127" y="123"/>
                    <a:pt x="128" y="122"/>
                    <a:pt x="128" y="120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31" y="89"/>
                    <a:pt x="135" y="88"/>
                    <a:pt x="137" y="85"/>
                  </a:cubicBezTo>
                  <a:cubicBezTo>
                    <a:pt x="140" y="83"/>
                    <a:pt x="141" y="79"/>
                    <a:pt x="141" y="76"/>
                  </a:cubicBezTo>
                  <a:cubicBezTo>
                    <a:pt x="141" y="75"/>
                    <a:pt x="141" y="73"/>
                    <a:pt x="142" y="72"/>
                  </a:cubicBezTo>
                  <a:cubicBezTo>
                    <a:pt x="142" y="71"/>
                    <a:pt x="143" y="70"/>
                    <a:pt x="144" y="69"/>
                  </a:cubicBezTo>
                  <a:cubicBezTo>
                    <a:pt x="146" y="67"/>
                    <a:pt x="148" y="64"/>
                    <a:pt x="148" y="60"/>
                  </a:cubicBezTo>
                  <a:cubicBezTo>
                    <a:pt x="148" y="56"/>
                    <a:pt x="146" y="53"/>
                    <a:pt x="144" y="51"/>
                  </a:cubicBezTo>
                  <a:close/>
                  <a:moveTo>
                    <a:pt x="120" y="110"/>
                  </a:moveTo>
                  <a:cubicBezTo>
                    <a:pt x="115" y="105"/>
                    <a:pt x="115" y="105"/>
                    <a:pt x="115" y="105"/>
                  </a:cubicBezTo>
                  <a:cubicBezTo>
                    <a:pt x="114" y="104"/>
                    <a:pt x="113" y="104"/>
                    <a:pt x="112" y="104"/>
                  </a:cubicBezTo>
                  <a:cubicBezTo>
                    <a:pt x="111" y="104"/>
                    <a:pt x="110" y="104"/>
                    <a:pt x="109" y="105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4"/>
                    <a:pt x="109" y="96"/>
                    <a:pt x="112" y="96"/>
                  </a:cubicBezTo>
                  <a:cubicBezTo>
                    <a:pt x="115" y="96"/>
                    <a:pt x="118" y="94"/>
                    <a:pt x="120" y="93"/>
                  </a:cubicBezTo>
                  <a:lnTo>
                    <a:pt x="120" y="110"/>
                  </a:lnTo>
                  <a:close/>
                  <a:moveTo>
                    <a:pt x="138" y="64"/>
                  </a:moveTo>
                  <a:cubicBezTo>
                    <a:pt x="136" y="66"/>
                    <a:pt x="135" y="67"/>
                    <a:pt x="134" y="69"/>
                  </a:cubicBezTo>
                  <a:cubicBezTo>
                    <a:pt x="133" y="71"/>
                    <a:pt x="133" y="73"/>
                    <a:pt x="133" y="75"/>
                  </a:cubicBezTo>
                  <a:cubicBezTo>
                    <a:pt x="133" y="77"/>
                    <a:pt x="132" y="79"/>
                    <a:pt x="132" y="80"/>
                  </a:cubicBezTo>
                  <a:cubicBezTo>
                    <a:pt x="131" y="80"/>
                    <a:pt x="129" y="81"/>
                    <a:pt x="127" y="81"/>
                  </a:cubicBezTo>
                  <a:cubicBezTo>
                    <a:pt x="125" y="81"/>
                    <a:pt x="123" y="81"/>
                    <a:pt x="121" y="82"/>
                  </a:cubicBezTo>
                  <a:cubicBezTo>
                    <a:pt x="119" y="83"/>
                    <a:pt x="118" y="84"/>
                    <a:pt x="116" y="86"/>
                  </a:cubicBezTo>
                  <a:cubicBezTo>
                    <a:pt x="115" y="87"/>
                    <a:pt x="113" y="88"/>
                    <a:pt x="112" y="88"/>
                  </a:cubicBezTo>
                  <a:cubicBezTo>
                    <a:pt x="111" y="88"/>
                    <a:pt x="109" y="87"/>
                    <a:pt x="108" y="86"/>
                  </a:cubicBezTo>
                  <a:cubicBezTo>
                    <a:pt x="106" y="84"/>
                    <a:pt x="105" y="83"/>
                    <a:pt x="103" y="82"/>
                  </a:cubicBezTo>
                  <a:cubicBezTo>
                    <a:pt x="101" y="81"/>
                    <a:pt x="99" y="81"/>
                    <a:pt x="97" y="81"/>
                  </a:cubicBezTo>
                  <a:cubicBezTo>
                    <a:pt x="95" y="81"/>
                    <a:pt x="93" y="80"/>
                    <a:pt x="92" y="80"/>
                  </a:cubicBezTo>
                  <a:cubicBezTo>
                    <a:pt x="92" y="79"/>
                    <a:pt x="91" y="77"/>
                    <a:pt x="91" y="75"/>
                  </a:cubicBezTo>
                  <a:cubicBezTo>
                    <a:pt x="91" y="73"/>
                    <a:pt x="91" y="71"/>
                    <a:pt x="90" y="69"/>
                  </a:cubicBezTo>
                  <a:cubicBezTo>
                    <a:pt x="89" y="67"/>
                    <a:pt x="88" y="66"/>
                    <a:pt x="86" y="64"/>
                  </a:cubicBezTo>
                  <a:cubicBezTo>
                    <a:pt x="85" y="63"/>
                    <a:pt x="84" y="61"/>
                    <a:pt x="84" y="60"/>
                  </a:cubicBezTo>
                  <a:cubicBezTo>
                    <a:pt x="84" y="59"/>
                    <a:pt x="85" y="57"/>
                    <a:pt x="86" y="56"/>
                  </a:cubicBezTo>
                  <a:cubicBezTo>
                    <a:pt x="88" y="54"/>
                    <a:pt x="89" y="53"/>
                    <a:pt x="90" y="51"/>
                  </a:cubicBezTo>
                  <a:cubicBezTo>
                    <a:pt x="91" y="49"/>
                    <a:pt x="91" y="47"/>
                    <a:pt x="91" y="45"/>
                  </a:cubicBezTo>
                  <a:cubicBezTo>
                    <a:pt x="91" y="43"/>
                    <a:pt x="92" y="41"/>
                    <a:pt x="92" y="40"/>
                  </a:cubicBezTo>
                  <a:cubicBezTo>
                    <a:pt x="93" y="40"/>
                    <a:pt x="95" y="39"/>
                    <a:pt x="97" y="39"/>
                  </a:cubicBezTo>
                  <a:cubicBezTo>
                    <a:pt x="99" y="39"/>
                    <a:pt x="101" y="39"/>
                    <a:pt x="103" y="38"/>
                  </a:cubicBezTo>
                  <a:cubicBezTo>
                    <a:pt x="105" y="37"/>
                    <a:pt x="106" y="36"/>
                    <a:pt x="108" y="34"/>
                  </a:cubicBezTo>
                  <a:cubicBezTo>
                    <a:pt x="109" y="33"/>
                    <a:pt x="111" y="32"/>
                    <a:pt x="112" y="32"/>
                  </a:cubicBezTo>
                  <a:cubicBezTo>
                    <a:pt x="113" y="32"/>
                    <a:pt x="115" y="33"/>
                    <a:pt x="116" y="34"/>
                  </a:cubicBezTo>
                  <a:cubicBezTo>
                    <a:pt x="118" y="36"/>
                    <a:pt x="119" y="37"/>
                    <a:pt x="121" y="38"/>
                  </a:cubicBezTo>
                  <a:cubicBezTo>
                    <a:pt x="123" y="39"/>
                    <a:pt x="125" y="39"/>
                    <a:pt x="127" y="39"/>
                  </a:cubicBezTo>
                  <a:cubicBezTo>
                    <a:pt x="129" y="39"/>
                    <a:pt x="131" y="40"/>
                    <a:pt x="132" y="40"/>
                  </a:cubicBezTo>
                  <a:cubicBezTo>
                    <a:pt x="132" y="41"/>
                    <a:pt x="133" y="43"/>
                    <a:pt x="133" y="45"/>
                  </a:cubicBezTo>
                  <a:cubicBezTo>
                    <a:pt x="133" y="47"/>
                    <a:pt x="133" y="49"/>
                    <a:pt x="134" y="51"/>
                  </a:cubicBezTo>
                  <a:cubicBezTo>
                    <a:pt x="135" y="53"/>
                    <a:pt x="136" y="54"/>
                    <a:pt x="138" y="56"/>
                  </a:cubicBezTo>
                  <a:cubicBezTo>
                    <a:pt x="139" y="57"/>
                    <a:pt x="140" y="59"/>
                    <a:pt x="140" y="60"/>
                  </a:cubicBezTo>
                  <a:cubicBezTo>
                    <a:pt x="140" y="61"/>
                    <a:pt x="139" y="63"/>
                    <a:pt x="138" y="64"/>
                  </a:cubicBezTo>
                  <a:close/>
                  <a:moveTo>
                    <a:pt x="108" y="62"/>
                  </a:moveTo>
                  <a:cubicBezTo>
                    <a:pt x="103" y="57"/>
                    <a:pt x="103" y="57"/>
                    <a:pt x="103" y="57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6" y="72"/>
                    <a:pt x="107" y="72"/>
                    <a:pt x="108" y="72"/>
                  </a:cubicBezTo>
                  <a:cubicBezTo>
                    <a:pt x="109" y="72"/>
                    <a:pt x="110" y="72"/>
                    <a:pt x="111" y="71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10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560889" y="5499895"/>
            <a:ext cx="620713" cy="619125"/>
            <a:chOff x="3021013" y="2752190"/>
            <a:chExt cx="620713" cy="619125"/>
          </a:xfrm>
        </p:grpSpPr>
        <p:sp>
          <p:nvSpPr>
            <p:cNvPr id="15" name="Oval 166"/>
            <p:cNvSpPr>
              <a:spLocks noChangeArrowheads="1"/>
            </p:cNvSpPr>
            <p:nvPr/>
          </p:nvSpPr>
          <p:spPr bwMode="auto">
            <a:xfrm>
              <a:off x="3021013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6" name="Freeform 185"/>
            <p:cNvSpPr>
              <a:spLocks noEditPoints="1"/>
            </p:cNvSpPr>
            <p:nvPr/>
          </p:nvSpPr>
          <p:spPr bwMode="auto">
            <a:xfrm>
              <a:off x="3149600" y="2880777"/>
              <a:ext cx="396875" cy="361950"/>
            </a:xfrm>
            <a:custGeom>
              <a:avLst/>
              <a:gdLst>
                <a:gd name="T0" fmla="*/ 179 w 184"/>
                <a:gd name="T1" fmla="*/ 76 h 168"/>
                <a:gd name="T2" fmla="*/ 164 w 184"/>
                <a:gd name="T3" fmla="*/ 40 h 168"/>
                <a:gd name="T4" fmla="*/ 136 w 184"/>
                <a:gd name="T5" fmla="*/ 33 h 168"/>
                <a:gd name="T6" fmla="*/ 128 w 184"/>
                <a:gd name="T7" fmla="*/ 20 h 168"/>
                <a:gd name="T8" fmla="*/ 121 w 184"/>
                <a:gd name="T9" fmla="*/ 40 h 168"/>
                <a:gd name="T10" fmla="*/ 96 w 184"/>
                <a:gd name="T11" fmla="*/ 43 h 168"/>
                <a:gd name="T12" fmla="*/ 84 w 184"/>
                <a:gd name="T13" fmla="*/ 76 h 168"/>
                <a:gd name="T14" fmla="*/ 100 w 184"/>
                <a:gd name="T15" fmla="*/ 96 h 168"/>
                <a:gd name="T16" fmla="*/ 116 w 184"/>
                <a:gd name="T17" fmla="*/ 76 h 168"/>
                <a:gd name="T18" fmla="*/ 106 w 184"/>
                <a:gd name="T19" fmla="*/ 48 h 168"/>
                <a:gd name="T20" fmla="*/ 128 w 184"/>
                <a:gd name="T21" fmla="*/ 55 h 168"/>
                <a:gd name="T22" fmla="*/ 104 w 184"/>
                <a:gd name="T23" fmla="*/ 108 h 168"/>
                <a:gd name="T24" fmla="*/ 160 w 184"/>
                <a:gd name="T25" fmla="*/ 116 h 168"/>
                <a:gd name="T26" fmla="*/ 136 w 184"/>
                <a:gd name="T27" fmla="*/ 108 h 168"/>
                <a:gd name="T28" fmla="*/ 143 w 184"/>
                <a:gd name="T29" fmla="*/ 48 h 168"/>
                <a:gd name="T30" fmla="*/ 149 w 184"/>
                <a:gd name="T31" fmla="*/ 76 h 168"/>
                <a:gd name="T32" fmla="*/ 144 w 184"/>
                <a:gd name="T33" fmla="*/ 80 h 168"/>
                <a:gd name="T34" fmla="*/ 184 w 184"/>
                <a:gd name="T35" fmla="*/ 80 h 168"/>
                <a:gd name="T36" fmla="*/ 100 w 184"/>
                <a:gd name="T37" fmla="*/ 88 h 168"/>
                <a:gd name="T38" fmla="*/ 110 w 184"/>
                <a:gd name="T39" fmla="*/ 84 h 168"/>
                <a:gd name="T40" fmla="*/ 106 w 184"/>
                <a:gd name="T41" fmla="*/ 76 h 168"/>
                <a:gd name="T42" fmla="*/ 100 w 184"/>
                <a:gd name="T43" fmla="*/ 57 h 168"/>
                <a:gd name="T44" fmla="*/ 132 w 184"/>
                <a:gd name="T45" fmla="*/ 48 h 168"/>
                <a:gd name="T46" fmla="*/ 132 w 184"/>
                <a:gd name="T47" fmla="*/ 40 h 168"/>
                <a:gd name="T48" fmla="*/ 132 w 184"/>
                <a:gd name="T49" fmla="*/ 48 h 168"/>
                <a:gd name="T50" fmla="*/ 170 w 184"/>
                <a:gd name="T51" fmla="*/ 76 h 168"/>
                <a:gd name="T52" fmla="*/ 164 w 184"/>
                <a:gd name="T53" fmla="*/ 57 h 168"/>
                <a:gd name="T54" fmla="*/ 154 w 184"/>
                <a:gd name="T55" fmla="*/ 84 h 168"/>
                <a:gd name="T56" fmla="*/ 164 w 184"/>
                <a:gd name="T57" fmla="*/ 88 h 168"/>
                <a:gd name="T58" fmla="*/ 61 w 184"/>
                <a:gd name="T59" fmla="*/ 68 h 168"/>
                <a:gd name="T60" fmla="*/ 68 w 184"/>
                <a:gd name="T61" fmla="*/ 32 h 168"/>
                <a:gd name="T62" fmla="*/ 4 w 184"/>
                <a:gd name="T63" fmla="*/ 32 h 168"/>
                <a:gd name="T64" fmla="*/ 11 w 184"/>
                <a:gd name="T65" fmla="*/ 68 h 168"/>
                <a:gd name="T66" fmla="*/ 0 w 184"/>
                <a:gd name="T67" fmla="*/ 132 h 168"/>
                <a:gd name="T68" fmla="*/ 8 w 184"/>
                <a:gd name="T69" fmla="*/ 86 h 168"/>
                <a:gd name="T70" fmla="*/ 36 w 184"/>
                <a:gd name="T71" fmla="*/ 64 h 168"/>
                <a:gd name="T72" fmla="*/ 64 w 184"/>
                <a:gd name="T73" fmla="*/ 86 h 168"/>
                <a:gd name="T74" fmla="*/ 68 w 184"/>
                <a:gd name="T75" fmla="*/ 116 h 168"/>
                <a:gd name="T76" fmla="*/ 88 w 184"/>
                <a:gd name="T77" fmla="*/ 116 h 168"/>
                <a:gd name="T78" fmla="*/ 72 w 184"/>
                <a:gd name="T79" fmla="*/ 108 h 168"/>
                <a:gd name="T80" fmla="*/ 12 w 184"/>
                <a:gd name="T81" fmla="*/ 32 h 168"/>
                <a:gd name="T82" fmla="*/ 60 w 184"/>
                <a:gd name="T83" fmla="*/ 32 h 168"/>
                <a:gd name="T84" fmla="*/ 12 w 184"/>
                <a:gd name="T85" fmla="*/ 32 h 168"/>
                <a:gd name="T86" fmla="*/ 24 w 184"/>
                <a:gd name="T87" fmla="*/ 124 h 168"/>
                <a:gd name="T88" fmla="*/ 16 w 184"/>
                <a:gd name="T89" fmla="*/ 88 h 168"/>
                <a:gd name="T90" fmla="*/ 24 w 184"/>
                <a:gd name="T91" fmla="*/ 168 h 168"/>
                <a:gd name="T92" fmla="*/ 48 w 184"/>
                <a:gd name="T93" fmla="*/ 132 h 168"/>
                <a:gd name="T94" fmla="*/ 56 w 184"/>
                <a:gd name="T95" fmla="*/ 168 h 168"/>
                <a:gd name="T96" fmla="*/ 48 w 184"/>
                <a:gd name="T97" fmla="*/ 88 h 168"/>
                <a:gd name="T98" fmla="*/ 32 w 184"/>
                <a:gd name="T99" fmla="*/ 76 h 168"/>
                <a:gd name="T100" fmla="*/ 40 w 184"/>
                <a:gd name="T101" fmla="*/ 116 h 168"/>
                <a:gd name="T102" fmla="*/ 32 w 184"/>
                <a:gd name="T103" fmla="*/ 76 h 168"/>
                <a:gd name="T104" fmla="*/ 40 w 184"/>
                <a:gd name="T105" fmla="*/ 168 h 168"/>
                <a:gd name="T106" fmla="*/ 32 w 184"/>
                <a:gd name="T107" fmla="*/ 14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68">
                  <a:moveTo>
                    <a:pt x="180" y="76"/>
                  </a:moveTo>
                  <a:cubicBezTo>
                    <a:pt x="179" y="76"/>
                    <a:pt x="179" y="76"/>
                    <a:pt x="179" y="76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7" y="41"/>
                    <a:pt x="166" y="40"/>
                    <a:pt x="164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37"/>
                    <a:pt x="139" y="34"/>
                    <a:pt x="136" y="33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5" y="34"/>
                    <a:pt x="122" y="37"/>
                    <a:pt x="12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7" y="41"/>
                    <a:pt x="96" y="4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0" y="78"/>
                    <a:pt x="80" y="80"/>
                  </a:cubicBezTo>
                  <a:cubicBezTo>
                    <a:pt x="80" y="89"/>
                    <a:pt x="89" y="96"/>
                    <a:pt x="100" y="96"/>
                  </a:cubicBezTo>
                  <a:cubicBezTo>
                    <a:pt x="111" y="96"/>
                    <a:pt x="120" y="89"/>
                    <a:pt x="120" y="80"/>
                  </a:cubicBezTo>
                  <a:cubicBezTo>
                    <a:pt x="120" y="78"/>
                    <a:pt x="118" y="76"/>
                    <a:pt x="116" y="76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51"/>
                    <a:pt x="125" y="54"/>
                    <a:pt x="128" y="55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9" y="54"/>
                    <a:pt x="142" y="51"/>
                    <a:pt x="143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6" y="76"/>
                    <a:pt x="144" y="78"/>
                    <a:pt x="144" y="80"/>
                  </a:cubicBezTo>
                  <a:cubicBezTo>
                    <a:pt x="144" y="89"/>
                    <a:pt x="153" y="96"/>
                    <a:pt x="164" y="96"/>
                  </a:cubicBezTo>
                  <a:cubicBezTo>
                    <a:pt x="175" y="96"/>
                    <a:pt x="184" y="89"/>
                    <a:pt x="184" y="80"/>
                  </a:cubicBezTo>
                  <a:cubicBezTo>
                    <a:pt x="184" y="78"/>
                    <a:pt x="182" y="76"/>
                    <a:pt x="180" y="76"/>
                  </a:cubicBezTo>
                  <a:close/>
                  <a:moveTo>
                    <a:pt x="100" y="88"/>
                  </a:moveTo>
                  <a:cubicBezTo>
                    <a:pt x="96" y="88"/>
                    <a:pt x="92" y="86"/>
                    <a:pt x="9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6"/>
                    <a:pt x="104" y="88"/>
                    <a:pt x="100" y="88"/>
                  </a:cubicBezTo>
                  <a:close/>
                  <a:moveTo>
                    <a:pt x="10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106" y="76"/>
                  </a:lnTo>
                  <a:close/>
                  <a:moveTo>
                    <a:pt x="132" y="48"/>
                  </a:moveTo>
                  <a:cubicBezTo>
                    <a:pt x="130" y="48"/>
                    <a:pt x="128" y="46"/>
                    <a:pt x="128" y="44"/>
                  </a:cubicBezTo>
                  <a:cubicBezTo>
                    <a:pt x="128" y="42"/>
                    <a:pt x="130" y="40"/>
                    <a:pt x="132" y="40"/>
                  </a:cubicBezTo>
                  <a:cubicBezTo>
                    <a:pt x="134" y="40"/>
                    <a:pt x="136" y="42"/>
                    <a:pt x="136" y="44"/>
                  </a:cubicBezTo>
                  <a:cubicBezTo>
                    <a:pt x="136" y="46"/>
                    <a:pt x="134" y="48"/>
                    <a:pt x="132" y="48"/>
                  </a:cubicBezTo>
                  <a:close/>
                  <a:moveTo>
                    <a:pt x="164" y="57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58" y="76"/>
                    <a:pt x="158" y="76"/>
                    <a:pt x="158" y="76"/>
                  </a:cubicBezTo>
                  <a:lnTo>
                    <a:pt x="164" y="57"/>
                  </a:lnTo>
                  <a:close/>
                  <a:moveTo>
                    <a:pt x="164" y="88"/>
                  </a:moveTo>
                  <a:cubicBezTo>
                    <a:pt x="160" y="88"/>
                    <a:pt x="156" y="86"/>
                    <a:pt x="15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2" y="86"/>
                    <a:pt x="168" y="88"/>
                    <a:pt x="164" y="88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905126" y="5499895"/>
            <a:ext cx="620713" cy="619125"/>
            <a:chOff x="1365250" y="2752190"/>
            <a:chExt cx="620713" cy="619125"/>
          </a:xfrm>
        </p:grpSpPr>
        <p:sp>
          <p:nvSpPr>
            <p:cNvPr id="18" name="Oval 118"/>
            <p:cNvSpPr>
              <a:spLocks noChangeArrowheads="1"/>
            </p:cNvSpPr>
            <p:nvPr/>
          </p:nvSpPr>
          <p:spPr bwMode="auto">
            <a:xfrm>
              <a:off x="136525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9" name="Freeform 188"/>
            <p:cNvSpPr>
              <a:spLocks noEditPoints="1"/>
            </p:cNvSpPr>
            <p:nvPr/>
          </p:nvSpPr>
          <p:spPr bwMode="auto">
            <a:xfrm>
              <a:off x="1495425" y="2880777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60 w 168"/>
                <a:gd name="T51" fmla="*/ 36 h 168"/>
                <a:gd name="T52" fmla="*/ 152 w 168"/>
                <a:gd name="T53" fmla="*/ 20 h 168"/>
                <a:gd name="T54" fmla="*/ 112 w 168"/>
                <a:gd name="T55" fmla="*/ 12 h 168"/>
                <a:gd name="T56" fmla="*/ 97 w 168"/>
                <a:gd name="T57" fmla="*/ 25 h 168"/>
                <a:gd name="T58" fmla="*/ 96 w 168"/>
                <a:gd name="T59" fmla="*/ 36 h 168"/>
                <a:gd name="T60" fmla="*/ 80 w 168"/>
                <a:gd name="T61" fmla="*/ 44 h 168"/>
                <a:gd name="T62" fmla="*/ 88 w 168"/>
                <a:gd name="T63" fmla="*/ 100 h 168"/>
                <a:gd name="T64" fmla="*/ 168 w 168"/>
                <a:gd name="T65" fmla="*/ 92 h 168"/>
                <a:gd name="T66" fmla="*/ 160 w 168"/>
                <a:gd name="T67" fmla="*/ 36 h 168"/>
                <a:gd name="T68" fmla="*/ 160 w 168"/>
                <a:gd name="T69" fmla="*/ 44 h 168"/>
                <a:gd name="T70" fmla="*/ 160 w 168"/>
                <a:gd name="T71" fmla="*/ 60 h 168"/>
                <a:gd name="T72" fmla="*/ 152 w 168"/>
                <a:gd name="T73" fmla="*/ 44 h 168"/>
                <a:gd name="T74" fmla="*/ 114 w 168"/>
                <a:gd name="T75" fmla="*/ 20 h 168"/>
                <a:gd name="T76" fmla="*/ 144 w 168"/>
                <a:gd name="T77" fmla="*/ 60 h 168"/>
                <a:gd name="T78" fmla="*/ 120 w 168"/>
                <a:gd name="T79" fmla="*/ 54 h 168"/>
                <a:gd name="T80" fmla="*/ 104 w 168"/>
                <a:gd name="T81" fmla="*/ 52 h 168"/>
                <a:gd name="T82" fmla="*/ 88 w 168"/>
                <a:gd name="T83" fmla="*/ 44 h 168"/>
                <a:gd name="T84" fmla="*/ 96 w 168"/>
                <a:gd name="T85" fmla="*/ 52 h 168"/>
                <a:gd name="T86" fmla="*/ 88 w 168"/>
                <a:gd name="T87" fmla="*/ 54 h 168"/>
                <a:gd name="T88" fmla="*/ 88 w 168"/>
                <a:gd name="T89" fmla="*/ 92 h 168"/>
                <a:gd name="T90" fmla="*/ 94 w 168"/>
                <a:gd name="T91" fmla="*/ 60 h 168"/>
                <a:gd name="T92" fmla="*/ 120 w 168"/>
                <a:gd name="T93" fmla="*/ 66 h 168"/>
                <a:gd name="T94" fmla="*/ 160 w 168"/>
                <a:gd name="T95" fmla="*/ 68 h 168"/>
                <a:gd name="T96" fmla="*/ 88 w 168"/>
                <a:gd name="T97" fmla="*/ 92 h 168"/>
                <a:gd name="T98" fmla="*/ 112 w 168"/>
                <a:gd name="T99" fmla="*/ 36 h 168"/>
                <a:gd name="T100" fmla="*/ 136 w 168"/>
                <a:gd name="T101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36"/>
                  </a:moveTo>
                  <a:cubicBezTo>
                    <a:pt x="152" y="36"/>
                    <a:pt x="152" y="36"/>
                    <a:pt x="152" y="36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6"/>
                    <a:pt x="148" y="12"/>
                    <a:pt x="144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0" y="12"/>
                    <a:pt x="109" y="13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6"/>
                    <a:pt x="96" y="27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4" y="36"/>
                    <a:pt x="80" y="40"/>
                    <a:pt x="80" y="44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8" y="40"/>
                    <a:pt x="164" y="36"/>
                    <a:pt x="160" y="36"/>
                  </a:cubicBezTo>
                  <a:close/>
                  <a:moveTo>
                    <a:pt x="152" y="44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04" y="30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8" y="53"/>
                    <a:pt x="116" y="52"/>
                    <a:pt x="114" y="52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30"/>
                  </a:lnTo>
                  <a:close/>
                  <a:moveTo>
                    <a:pt x="88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2" y="52"/>
                    <a:pt x="90" y="53"/>
                    <a:pt x="88" y="54"/>
                  </a:cubicBezTo>
                  <a:lnTo>
                    <a:pt x="88" y="44"/>
                  </a:lnTo>
                  <a:close/>
                  <a:moveTo>
                    <a:pt x="88" y="92"/>
                  </a:moveTo>
                  <a:cubicBezTo>
                    <a:pt x="88" y="66"/>
                    <a:pt x="88" y="66"/>
                    <a:pt x="88" y="66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2" y="67"/>
                    <a:pt x="124" y="68"/>
                    <a:pt x="126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88" y="92"/>
                  </a:lnTo>
                  <a:close/>
                  <a:moveTo>
                    <a:pt x="136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6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829551" y="5491162"/>
            <a:ext cx="638175" cy="636588"/>
            <a:chOff x="2184400" y="2742665"/>
            <a:chExt cx="638175" cy="636588"/>
          </a:xfrm>
          <a:solidFill>
            <a:schemeClr val="tx2"/>
          </a:solidFill>
        </p:grpSpPr>
        <p:sp>
          <p:nvSpPr>
            <p:cNvPr id="22" name="Freeform 165"/>
            <p:cNvSpPr>
              <a:spLocks noEditPoints="1"/>
            </p:cNvSpPr>
            <p:nvPr/>
          </p:nvSpPr>
          <p:spPr bwMode="auto">
            <a:xfrm>
              <a:off x="218440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184"/>
            <p:cNvSpPr>
              <a:spLocks noEditPoints="1"/>
            </p:cNvSpPr>
            <p:nvPr/>
          </p:nvSpPr>
          <p:spPr bwMode="auto">
            <a:xfrm>
              <a:off x="2322513" y="2880777"/>
              <a:ext cx="319088" cy="361950"/>
            </a:xfrm>
            <a:custGeom>
              <a:avLst/>
              <a:gdLst>
                <a:gd name="T0" fmla="*/ 48 w 148"/>
                <a:gd name="T1" fmla="*/ 62 h 168"/>
                <a:gd name="T2" fmla="*/ 4 w 148"/>
                <a:gd name="T3" fmla="*/ 32 h 168"/>
                <a:gd name="T4" fmla="*/ 0 w 148"/>
                <a:gd name="T5" fmla="*/ 86 h 168"/>
                <a:gd name="T6" fmla="*/ 8 w 148"/>
                <a:gd name="T7" fmla="*/ 86 h 168"/>
                <a:gd name="T8" fmla="*/ 57 w 148"/>
                <a:gd name="T9" fmla="*/ 75 h 168"/>
                <a:gd name="T10" fmla="*/ 68 w 148"/>
                <a:gd name="T11" fmla="*/ 116 h 168"/>
                <a:gd name="T12" fmla="*/ 88 w 148"/>
                <a:gd name="T13" fmla="*/ 108 h 168"/>
                <a:gd name="T14" fmla="*/ 12 w 148"/>
                <a:gd name="T15" fmla="*/ 32 h 168"/>
                <a:gd name="T16" fmla="*/ 36 w 148"/>
                <a:gd name="T17" fmla="*/ 56 h 168"/>
                <a:gd name="T18" fmla="*/ 24 w 148"/>
                <a:gd name="T19" fmla="*/ 124 h 168"/>
                <a:gd name="T20" fmla="*/ 16 w 148"/>
                <a:gd name="T21" fmla="*/ 168 h 168"/>
                <a:gd name="T22" fmla="*/ 48 w 148"/>
                <a:gd name="T23" fmla="*/ 132 h 168"/>
                <a:gd name="T24" fmla="*/ 56 w 148"/>
                <a:gd name="T25" fmla="*/ 88 h 168"/>
                <a:gd name="T26" fmla="*/ 32 w 148"/>
                <a:gd name="T27" fmla="*/ 76 h 168"/>
                <a:gd name="T28" fmla="*/ 40 w 148"/>
                <a:gd name="T29" fmla="*/ 76 h 168"/>
                <a:gd name="T30" fmla="*/ 40 w 148"/>
                <a:gd name="T31" fmla="*/ 168 h 168"/>
                <a:gd name="T32" fmla="*/ 32 w 148"/>
                <a:gd name="T33" fmla="*/ 168 h 168"/>
                <a:gd name="T34" fmla="*/ 141 w 148"/>
                <a:gd name="T35" fmla="*/ 44 h 168"/>
                <a:gd name="T36" fmla="*/ 124 w 148"/>
                <a:gd name="T37" fmla="*/ 30 h 168"/>
                <a:gd name="T38" fmla="*/ 103 w 148"/>
                <a:gd name="T39" fmla="*/ 28 h 168"/>
                <a:gd name="T40" fmla="*/ 87 w 148"/>
                <a:gd name="T41" fmla="*/ 35 h 168"/>
                <a:gd name="T42" fmla="*/ 80 w 148"/>
                <a:gd name="T43" fmla="*/ 51 h 168"/>
                <a:gd name="T44" fmla="*/ 82 w 148"/>
                <a:gd name="T45" fmla="*/ 72 h 168"/>
                <a:gd name="T46" fmla="*/ 96 w 148"/>
                <a:gd name="T47" fmla="*/ 89 h 168"/>
                <a:gd name="T48" fmla="*/ 98 w 148"/>
                <a:gd name="T49" fmla="*/ 124 h 168"/>
                <a:gd name="T50" fmla="*/ 121 w 148"/>
                <a:gd name="T51" fmla="*/ 123 h 168"/>
                <a:gd name="T52" fmla="*/ 128 w 148"/>
                <a:gd name="T53" fmla="*/ 120 h 168"/>
                <a:gd name="T54" fmla="*/ 137 w 148"/>
                <a:gd name="T55" fmla="*/ 85 h 168"/>
                <a:gd name="T56" fmla="*/ 144 w 148"/>
                <a:gd name="T57" fmla="*/ 69 h 168"/>
                <a:gd name="T58" fmla="*/ 120 w 148"/>
                <a:gd name="T59" fmla="*/ 110 h 168"/>
                <a:gd name="T60" fmla="*/ 109 w 148"/>
                <a:gd name="T61" fmla="*/ 105 h 168"/>
                <a:gd name="T62" fmla="*/ 112 w 148"/>
                <a:gd name="T63" fmla="*/ 96 h 168"/>
                <a:gd name="T64" fmla="*/ 138 w 148"/>
                <a:gd name="T65" fmla="*/ 64 h 168"/>
                <a:gd name="T66" fmla="*/ 132 w 148"/>
                <a:gd name="T67" fmla="*/ 80 h 168"/>
                <a:gd name="T68" fmla="*/ 116 w 148"/>
                <a:gd name="T69" fmla="*/ 86 h 168"/>
                <a:gd name="T70" fmla="*/ 103 w 148"/>
                <a:gd name="T71" fmla="*/ 82 h 168"/>
                <a:gd name="T72" fmla="*/ 91 w 148"/>
                <a:gd name="T73" fmla="*/ 75 h 168"/>
                <a:gd name="T74" fmla="*/ 84 w 148"/>
                <a:gd name="T75" fmla="*/ 60 h 168"/>
                <a:gd name="T76" fmla="*/ 91 w 148"/>
                <a:gd name="T77" fmla="*/ 45 h 168"/>
                <a:gd name="T78" fmla="*/ 103 w 148"/>
                <a:gd name="T79" fmla="*/ 38 h 168"/>
                <a:gd name="T80" fmla="*/ 116 w 148"/>
                <a:gd name="T81" fmla="*/ 34 h 168"/>
                <a:gd name="T82" fmla="*/ 132 w 148"/>
                <a:gd name="T83" fmla="*/ 40 h 168"/>
                <a:gd name="T84" fmla="*/ 138 w 148"/>
                <a:gd name="T85" fmla="*/ 56 h 168"/>
                <a:gd name="T86" fmla="*/ 108 w 148"/>
                <a:gd name="T87" fmla="*/ 62 h 168"/>
                <a:gd name="T88" fmla="*/ 105 w 148"/>
                <a:gd name="T89" fmla="*/ 71 h 168"/>
                <a:gd name="T90" fmla="*/ 127 w 148"/>
                <a:gd name="T91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44" y="51"/>
                  </a:moveTo>
                  <a:cubicBezTo>
                    <a:pt x="143" y="50"/>
                    <a:pt x="142" y="49"/>
                    <a:pt x="142" y="48"/>
                  </a:cubicBezTo>
                  <a:cubicBezTo>
                    <a:pt x="141" y="47"/>
                    <a:pt x="141" y="45"/>
                    <a:pt x="141" y="44"/>
                  </a:cubicBezTo>
                  <a:cubicBezTo>
                    <a:pt x="141" y="41"/>
                    <a:pt x="140" y="37"/>
                    <a:pt x="137" y="35"/>
                  </a:cubicBezTo>
                  <a:cubicBezTo>
                    <a:pt x="135" y="32"/>
                    <a:pt x="131" y="31"/>
                    <a:pt x="128" y="31"/>
                  </a:cubicBezTo>
                  <a:cubicBezTo>
                    <a:pt x="127" y="31"/>
                    <a:pt x="125" y="31"/>
                    <a:pt x="124" y="30"/>
                  </a:cubicBezTo>
                  <a:cubicBezTo>
                    <a:pt x="123" y="30"/>
                    <a:pt x="122" y="29"/>
                    <a:pt x="121" y="28"/>
                  </a:cubicBezTo>
                  <a:cubicBezTo>
                    <a:pt x="119" y="26"/>
                    <a:pt x="116" y="24"/>
                    <a:pt x="112" y="24"/>
                  </a:cubicBezTo>
                  <a:cubicBezTo>
                    <a:pt x="108" y="24"/>
                    <a:pt x="105" y="26"/>
                    <a:pt x="103" y="28"/>
                  </a:cubicBezTo>
                  <a:cubicBezTo>
                    <a:pt x="102" y="29"/>
                    <a:pt x="101" y="30"/>
                    <a:pt x="100" y="30"/>
                  </a:cubicBezTo>
                  <a:cubicBezTo>
                    <a:pt x="99" y="31"/>
                    <a:pt x="97" y="31"/>
                    <a:pt x="96" y="31"/>
                  </a:cubicBezTo>
                  <a:cubicBezTo>
                    <a:pt x="93" y="31"/>
                    <a:pt x="89" y="32"/>
                    <a:pt x="87" y="35"/>
                  </a:cubicBezTo>
                  <a:cubicBezTo>
                    <a:pt x="84" y="37"/>
                    <a:pt x="83" y="41"/>
                    <a:pt x="83" y="44"/>
                  </a:cubicBezTo>
                  <a:cubicBezTo>
                    <a:pt x="83" y="45"/>
                    <a:pt x="83" y="47"/>
                    <a:pt x="82" y="48"/>
                  </a:cubicBezTo>
                  <a:cubicBezTo>
                    <a:pt x="82" y="49"/>
                    <a:pt x="81" y="50"/>
                    <a:pt x="80" y="51"/>
                  </a:cubicBezTo>
                  <a:cubicBezTo>
                    <a:pt x="78" y="53"/>
                    <a:pt x="76" y="56"/>
                    <a:pt x="76" y="60"/>
                  </a:cubicBezTo>
                  <a:cubicBezTo>
                    <a:pt x="76" y="64"/>
                    <a:pt x="78" y="67"/>
                    <a:pt x="80" y="69"/>
                  </a:cubicBezTo>
                  <a:cubicBezTo>
                    <a:pt x="81" y="70"/>
                    <a:pt x="82" y="71"/>
                    <a:pt x="82" y="72"/>
                  </a:cubicBezTo>
                  <a:cubicBezTo>
                    <a:pt x="83" y="73"/>
                    <a:pt x="83" y="75"/>
                    <a:pt x="83" y="76"/>
                  </a:cubicBezTo>
                  <a:cubicBezTo>
                    <a:pt x="83" y="79"/>
                    <a:pt x="84" y="83"/>
                    <a:pt x="87" y="85"/>
                  </a:cubicBezTo>
                  <a:cubicBezTo>
                    <a:pt x="89" y="88"/>
                    <a:pt x="93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2"/>
                    <a:pt x="97" y="123"/>
                    <a:pt x="98" y="124"/>
                  </a:cubicBezTo>
                  <a:cubicBezTo>
                    <a:pt x="100" y="124"/>
                    <a:pt x="102" y="124"/>
                    <a:pt x="103" y="123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2" y="124"/>
                    <a:pt x="123" y="124"/>
                    <a:pt x="124" y="124"/>
                  </a:cubicBezTo>
                  <a:cubicBezTo>
                    <a:pt x="125" y="124"/>
                    <a:pt x="125" y="124"/>
                    <a:pt x="126" y="124"/>
                  </a:cubicBezTo>
                  <a:cubicBezTo>
                    <a:pt x="127" y="123"/>
                    <a:pt x="128" y="122"/>
                    <a:pt x="128" y="120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31" y="89"/>
                    <a:pt x="135" y="88"/>
                    <a:pt x="137" y="85"/>
                  </a:cubicBezTo>
                  <a:cubicBezTo>
                    <a:pt x="140" y="83"/>
                    <a:pt x="141" y="79"/>
                    <a:pt x="141" y="76"/>
                  </a:cubicBezTo>
                  <a:cubicBezTo>
                    <a:pt x="141" y="75"/>
                    <a:pt x="141" y="73"/>
                    <a:pt x="142" y="72"/>
                  </a:cubicBezTo>
                  <a:cubicBezTo>
                    <a:pt x="142" y="71"/>
                    <a:pt x="143" y="70"/>
                    <a:pt x="144" y="69"/>
                  </a:cubicBezTo>
                  <a:cubicBezTo>
                    <a:pt x="146" y="67"/>
                    <a:pt x="148" y="64"/>
                    <a:pt x="148" y="60"/>
                  </a:cubicBezTo>
                  <a:cubicBezTo>
                    <a:pt x="148" y="56"/>
                    <a:pt x="146" y="53"/>
                    <a:pt x="144" y="51"/>
                  </a:cubicBezTo>
                  <a:close/>
                  <a:moveTo>
                    <a:pt x="120" y="110"/>
                  </a:moveTo>
                  <a:cubicBezTo>
                    <a:pt x="115" y="105"/>
                    <a:pt x="115" y="105"/>
                    <a:pt x="115" y="105"/>
                  </a:cubicBezTo>
                  <a:cubicBezTo>
                    <a:pt x="114" y="104"/>
                    <a:pt x="113" y="104"/>
                    <a:pt x="112" y="104"/>
                  </a:cubicBezTo>
                  <a:cubicBezTo>
                    <a:pt x="111" y="104"/>
                    <a:pt x="110" y="104"/>
                    <a:pt x="109" y="105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4"/>
                    <a:pt x="109" y="96"/>
                    <a:pt x="112" y="96"/>
                  </a:cubicBezTo>
                  <a:cubicBezTo>
                    <a:pt x="115" y="96"/>
                    <a:pt x="118" y="94"/>
                    <a:pt x="120" y="93"/>
                  </a:cubicBezTo>
                  <a:lnTo>
                    <a:pt x="120" y="110"/>
                  </a:lnTo>
                  <a:close/>
                  <a:moveTo>
                    <a:pt x="138" y="64"/>
                  </a:moveTo>
                  <a:cubicBezTo>
                    <a:pt x="136" y="66"/>
                    <a:pt x="135" y="67"/>
                    <a:pt x="134" y="69"/>
                  </a:cubicBezTo>
                  <a:cubicBezTo>
                    <a:pt x="133" y="71"/>
                    <a:pt x="133" y="73"/>
                    <a:pt x="133" y="75"/>
                  </a:cubicBezTo>
                  <a:cubicBezTo>
                    <a:pt x="133" y="77"/>
                    <a:pt x="132" y="79"/>
                    <a:pt x="132" y="80"/>
                  </a:cubicBezTo>
                  <a:cubicBezTo>
                    <a:pt x="131" y="80"/>
                    <a:pt x="129" y="81"/>
                    <a:pt x="127" y="81"/>
                  </a:cubicBezTo>
                  <a:cubicBezTo>
                    <a:pt x="125" y="81"/>
                    <a:pt x="123" y="81"/>
                    <a:pt x="121" y="82"/>
                  </a:cubicBezTo>
                  <a:cubicBezTo>
                    <a:pt x="119" y="83"/>
                    <a:pt x="118" y="84"/>
                    <a:pt x="116" y="86"/>
                  </a:cubicBezTo>
                  <a:cubicBezTo>
                    <a:pt x="115" y="87"/>
                    <a:pt x="113" y="88"/>
                    <a:pt x="112" y="88"/>
                  </a:cubicBezTo>
                  <a:cubicBezTo>
                    <a:pt x="111" y="88"/>
                    <a:pt x="109" y="87"/>
                    <a:pt x="108" y="86"/>
                  </a:cubicBezTo>
                  <a:cubicBezTo>
                    <a:pt x="106" y="84"/>
                    <a:pt x="105" y="83"/>
                    <a:pt x="103" y="82"/>
                  </a:cubicBezTo>
                  <a:cubicBezTo>
                    <a:pt x="101" y="81"/>
                    <a:pt x="99" y="81"/>
                    <a:pt x="97" y="81"/>
                  </a:cubicBezTo>
                  <a:cubicBezTo>
                    <a:pt x="95" y="81"/>
                    <a:pt x="93" y="80"/>
                    <a:pt x="92" y="80"/>
                  </a:cubicBezTo>
                  <a:cubicBezTo>
                    <a:pt x="92" y="79"/>
                    <a:pt x="91" y="77"/>
                    <a:pt x="91" y="75"/>
                  </a:cubicBezTo>
                  <a:cubicBezTo>
                    <a:pt x="91" y="73"/>
                    <a:pt x="91" y="71"/>
                    <a:pt x="90" y="69"/>
                  </a:cubicBezTo>
                  <a:cubicBezTo>
                    <a:pt x="89" y="67"/>
                    <a:pt x="88" y="66"/>
                    <a:pt x="86" y="64"/>
                  </a:cubicBezTo>
                  <a:cubicBezTo>
                    <a:pt x="85" y="63"/>
                    <a:pt x="84" y="61"/>
                    <a:pt x="84" y="60"/>
                  </a:cubicBezTo>
                  <a:cubicBezTo>
                    <a:pt x="84" y="59"/>
                    <a:pt x="85" y="57"/>
                    <a:pt x="86" y="56"/>
                  </a:cubicBezTo>
                  <a:cubicBezTo>
                    <a:pt x="88" y="54"/>
                    <a:pt x="89" y="53"/>
                    <a:pt x="90" y="51"/>
                  </a:cubicBezTo>
                  <a:cubicBezTo>
                    <a:pt x="91" y="49"/>
                    <a:pt x="91" y="47"/>
                    <a:pt x="91" y="45"/>
                  </a:cubicBezTo>
                  <a:cubicBezTo>
                    <a:pt x="91" y="43"/>
                    <a:pt x="92" y="41"/>
                    <a:pt x="92" y="40"/>
                  </a:cubicBezTo>
                  <a:cubicBezTo>
                    <a:pt x="93" y="40"/>
                    <a:pt x="95" y="39"/>
                    <a:pt x="97" y="39"/>
                  </a:cubicBezTo>
                  <a:cubicBezTo>
                    <a:pt x="99" y="39"/>
                    <a:pt x="101" y="39"/>
                    <a:pt x="103" y="38"/>
                  </a:cubicBezTo>
                  <a:cubicBezTo>
                    <a:pt x="105" y="37"/>
                    <a:pt x="106" y="36"/>
                    <a:pt x="108" y="34"/>
                  </a:cubicBezTo>
                  <a:cubicBezTo>
                    <a:pt x="109" y="33"/>
                    <a:pt x="111" y="32"/>
                    <a:pt x="112" y="32"/>
                  </a:cubicBezTo>
                  <a:cubicBezTo>
                    <a:pt x="113" y="32"/>
                    <a:pt x="115" y="33"/>
                    <a:pt x="116" y="34"/>
                  </a:cubicBezTo>
                  <a:cubicBezTo>
                    <a:pt x="118" y="36"/>
                    <a:pt x="119" y="37"/>
                    <a:pt x="121" y="38"/>
                  </a:cubicBezTo>
                  <a:cubicBezTo>
                    <a:pt x="123" y="39"/>
                    <a:pt x="125" y="39"/>
                    <a:pt x="127" y="39"/>
                  </a:cubicBezTo>
                  <a:cubicBezTo>
                    <a:pt x="129" y="39"/>
                    <a:pt x="131" y="40"/>
                    <a:pt x="132" y="40"/>
                  </a:cubicBezTo>
                  <a:cubicBezTo>
                    <a:pt x="132" y="41"/>
                    <a:pt x="133" y="43"/>
                    <a:pt x="133" y="45"/>
                  </a:cubicBezTo>
                  <a:cubicBezTo>
                    <a:pt x="133" y="47"/>
                    <a:pt x="133" y="49"/>
                    <a:pt x="134" y="51"/>
                  </a:cubicBezTo>
                  <a:cubicBezTo>
                    <a:pt x="135" y="53"/>
                    <a:pt x="136" y="54"/>
                    <a:pt x="138" y="56"/>
                  </a:cubicBezTo>
                  <a:cubicBezTo>
                    <a:pt x="139" y="57"/>
                    <a:pt x="140" y="59"/>
                    <a:pt x="140" y="60"/>
                  </a:cubicBezTo>
                  <a:cubicBezTo>
                    <a:pt x="140" y="61"/>
                    <a:pt x="139" y="63"/>
                    <a:pt x="138" y="64"/>
                  </a:cubicBezTo>
                  <a:close/>
                  <a:moveTo>
                    <a:pt x="108" y="62"/>
                  </a:moveTo>
                  <a:cubicBezTo>
                    <a:pt x="103" y="57"/>
                    <a:pt x="103" y="57"/>
                    <a:pt x="103" y="57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6" y="72"/>
                    <a:pt x="107" y="72"/>
                    <a:pt x="108" y="72"/>
                  </a:cubicBezTo>
                  <a:cubicBezTo>
                    <a:pt x="109" y="72"/>
                    <a:pt x="110" y="72"/>
                    <a:pt x="111" y="71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108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656639" y="5491162"/>
            <a:ext cx="638175" cy="636588"/>
            <a:chOff x="3011488" y="2742665"/>
            <a:chExt cx="638175" cy="636588"/>
          </a:xfrm>
          <a:solidFill>
            <a:schemeClr val="tx2"/>
          </a:solidFill>
        </p:grpSpPr>
        <p:sp>
          <p:nvSpPr>
            <p:cNvPr id="25" name="Freeform 167"/>
            <p:cNvSpPr>
              <a:spLocks noEditPoints="1"/>
            </p:cNvSpPr>
            <p:nvPr/>
          </p:nvSpPr>
          <p:spPr bwMode="auto">
            <a:xfrm>
              <a:off x="301148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85"/>
            <p:cNvSpPr>
              <a:spLocks noEditPoints="1"/>
            </p:cNvSpPr>
            <p:nvPr/>
          </p:nvSpPr>
          <p:spPr bwMode="auto">
            <a:xfrm>
              <a:off x="3149600" y="2880777"/>
              <a:ext cx="396875" cy="361950"/>
            </a:xfrm>
            <a:custGeom>
              <a:avLst/>
              <a:gdLst>
                <a:gd name="T0" fmla="*/ 179 w 184"/>
                <a:gd name="T1" fmla="*/ 76 h 168"/>
                <a:gd name="T2" fmla="*/ 164 w 184"/>
                <a:gd name="T3" fmla="*/ 40 h 168"/>
                <a:gd name="T4" fmla="*/ 136 w 184"/>
                <a:gd name="T5" fmla="*/ 33 h 168"/>
                <a:gd name="T6" fmla="*/ 128 w 184"/>
                <a:gd name="T7" fmla="*/ 20 h 168"/>
                <a:gd name="T8" fmla="*/ 121 w 184"/>
                <a:gd name="T9" fmla="*/ 40 h 168"/>
                <a:gd name="T10" fmla="*/ 96 w 184"/>
                <a:gd name="T11" fmla="*/ 43 h 168"/>
                <a:gd name="T12" fmla="*/ 84 w 184"/>
                <a:gd name="T13" fmla="*/ 76 h 168"/>
                <a:gd name="T14" fmla="*/ 100 w 184"/>
                <a:gd name="T15" fmla="*/ 96 h 168"/>
                <a:gd name="T16" fmla="*/ 116 w 184"/>
                <a:gd name="T17" fmla="*/ 76 h 168"/>
                <a:gd name="T18" fmla="*/ 106 w 184"/>
                <a:gd name="T19" fmla="*/ 48 h 168"/>
                <a:gd name="T20" fmla="*/ 128 w 184"/>
                <a:gd name="T21" fmla="*/ 55 h 168"/>
                <a:gd name="T22" fmla="*/ 104 w 184"/>
                <a:gd name="T23" fmla="*/ 108 h 168"/>
                <a:gd name="T24" fmla="*/ 160 w 184"/>
                <a:gd name="T25" fmla="*/ 116 h 168"/>
                <a:gd name="T26" fmla="*/ 136 w 184"/>
                <a:gd name="T27" fmla="*/ 108 h 168"/>
                <a:gd name="T28" fmla="*/ 143 w 184"/>
                <a:gd name="T29" fmla="*/ 48 h 168"/>
                <a:gd name="T30" fmla="*/ 149 w 184"/>
                <a:gd name="T31" fmla="*/ 76 h 168"/>
                <a:gd name="T32" fmla="*/ 144 w 184"/>
                <a:gd name="T33" fmla="*/ 80 h 168"/>
                <a:gd name="T34" fmla="*/ 184 w 184"/>
                <a:gd name="T35" fmla="*/ 80 h 168"/>
                <a:gd name="T36" fmla="*/ 100 w 184"/>
                <a:gd name="T37" fmla="*/ 88 h 168"/>
                <a:gd name="T38" fmla="*/ 110 w 184"/>
                <a:gd name="T39" fmla="*/ 84 h 168"/>
                <a:gd name="T40" fmla="*/ 106 w 184"/>
                <a:gd name="T41" fmla="*/ 76 h 168"/>
                <a:gd name="T42" fmla="*/ 100 w 184"/>
                <a:gd name="T43" fmla="*/ 57 h 168"/>
                <a:gd name="T44" fmla="*/ 132 w 184"/>
                <a:gd name="T45" fmla="*/ 48 h 168"/>
                <a:gd name="T46" fmla="*/ 132 w 184"/>
                <a:gd name="T47" fmla="*/ 40 h 168"/>
                <a:gd name="T48" fmla="*/ 132 w 184"/>
                <a:gd name="T49" fmla="*/ 48 h 168"/>
                <a:gd name="T50" fmla="*/ 170 w 184"/>
                <a:gd name="T51" fmla="*/ 76 h 168"/>
                <a:gd name="T52" fmla="*/ 164 w 184"/>
                <a:gd name="T53" fmla="*/ 57 h 168"/>
                <a:gd name="T54" fmla="*/ 154 w 184"/>
                <a:gd name="T55" fmla="*/ 84 h 168"/>
                <a:gd name="T56" fmla="*/ 164 w 184"/>
                <a:gd name="T57" fmla="*/ 88 h 168"/>
                <a:gd name="T58" fmla="*/ 61 w 184"/>
                <a:gd name="T59" fmla="*/ 68 h 168"/>
                <a:gd name="T60" fmla="*/ 68 w 184"/>
                <a:gd name="T61" fmla="*/ 32 h 168"/>
                <a:gd name="T62" fmla="*/ 4 w 184"/>
                <a:gd name="T63" fmla="*/ 32 h 168"/>
                <a:gd name="T64" fmla="*/ 11 w 184"/>
                <a:gd name="T65" fmla="*/ 68 h 168"/>
                <a:gd name="T66" fmla="*/ 0 w 184"/>
                <a:gd name="T67" fmla="*/ 132 h 168"/>
                <a:gd name="T68" fmla="*/ 8 w 184"/>
                <a:gd name="T69" fmla="*/ 86 h 168"/>
                <a:gd name="T70" fmla="*/ 36 w 184"/>
                <a:gd name="T71" fmla="*/ 64 h 168"/>
                <a:gd name="T72" fmla="*/ 64 w 184"/>
                <a:gd name="T73" fmla="*/ 86 h 168"/>
                <a:gd name="T74" fmla="*/ 68 w 184"/>
                <a:gd name="T75" fmla="*/ 116 h 168"/>
                <a:gd name="T76" fmla="*/ 88 w 184"/>
                <a:gd name="T77" fmla="*/ 116 h 168"/>
                <a:gd name="T78" fmla="*/ 72 w 184"/>
                <a:gd name="T79" fmla="*/ 108 h 168"/>
                <a:gd name="T80" fmla="*/ 12 w 184"/>
                <a:gd name="T81" fmla="*/ 32 h 168"/>
                <a:gd name="T82" fmla="*/ 60 w 184"/>
                <a:gd name="T83" fmla="*/ 32 h 168"/>
                <a:gd name="T84" fmla="*/ 12 w 184"/>
                <a:gd name="T85" fmla="*/ 32 h 168"/>
                <a:gd name="T86" fmla="*/ 24 w 184"/>
                <a:gd name="T87" fmla="*/ 124 h 168"/>
                <a:gd name="T88" fmla="*/ 16 w 184"/>
                <a:gd name="T89" fmla="*/ 88 h 168"/>
                <a:gd name="T90" fmla="*/ 24 w 184"/>
                <a:gd name="T91" fmla="*/ 168 h 168"/>
                <a:gd name="T92" fmla="*/ 48 w 184"/>
                <a:gd name="T93" fmla="*/ 132 h 168"/>
                <a:gd name="T94" fmla="*/ 56 w 184"/>
                <a:gd name="T95" fmla="*/ 168 h 168"/>
                <a:gd name="T96" fmla="*/ 48 w 184"/>
                <a:gd name="T97" fmla="*/ 88 h 168"/>
                <a:gd name="T98" fmla="*/ 32 w 184"/>
                <a:gd name="T99" fmla="*/ 76 h 168"/>
                <a:gd name="T100" fmla="*/ 40 w 184"/>
                <a:gd name="T101" fmla="*/ 116 h 168"/>
                <a:gd name="T102" fmla="*/ 32 w 184"/>
                <a:gd name="T103" fmla="*/ 76 h 168"/>
                <a:gd name="T104" fmla="*/ 40 w 184"/>
                <a:gd name="T105" fmla="*/ 168 h 168"/>
                <a:gd name="T106" fmla="*/ 32 w 184"/>
                <a:gd name="T107" fmla="*/ 14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68">
                  <a:moveTo>
                    <a:pt x="180" y="76"/>
                  </a:moveTo>
                  <a:cubicBezTo>
                    <a:pt x="179" y="76"/>
                    <a:pt x="179" y="76"/>
                    <a:pt x="179" y="76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7" y="41"/>
                    <a:pt x="166" y="40"/>
                    <a:pt x="164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37"/>
                    <a:pt x="139" y="34"/>
                    <a:pt x="136" y="33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5" y="34"/>
                    <a:pt x="122" y="37"/>
                    <a:pt x="12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7" y="41"/>
                    <a:pt x="96" y="4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0" y="78"/>
                    <a:pt x="80" y="80"/>
                  </a:cubicBezTo>
                  <a:cubicBezTo>
                    <a:pt x="80" y="89"/>
                    <a:pt x="89" y="96"/>
                    <a:pt x="100" y="96"/>
                  </a:cubicBezTo>
                  <a:cubicBezTo>
                    <a:pt x="111" y="96"/>
                    <a:pt x="120" y="89"/>
                    <a:pt x="120" y="80"/>
                  </a:cubicBezTo>
                  <a:cubicBezTo>
                    <a:pt x="120" y="78"/>
                    <a:pt x="118" y="76"/>
                    <a:pt x="116" y="76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51"/>
                    <a:pt x="125" y="54"/>
                    <a:pt x="128" y="55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9" y="54"/>
                    <a:pt x="142" y="51"/>
                    <a:pt x="143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6" y="76"/>
                    <a:pt x="144" y="78"/>
                    <a:pt x="144" y="80"/>
                  </a:cubicBezTo>
                  <a:cubicBezTo>
                    <a:pt x="144" y="89"/>
                    <a:pt x="153" y="96"/>
                    <a:pt x="164" y="96"/>
                  </a:cubicBezTo>
                  <a:cubicBezTo>
                    <a:pt x="175" y="96"/>
                    <a:pt x="184" y="89"/>
                    <a:pt x="184" y="80"/>
                  </a:cubicBezTo>
                  <a:cubicBezTo>
                    <a:pt x="184" y="78"/>
                    <a:pt x="182" y="76"/>
                    <a:pt x="180" y="76"/>
                  </a:cubicBezTo>
                  <a:close/>
                  <a:moveTo>
                    <a:pt x="100" y="88"/>
                  </a:moveTo>
                  <a:cubicBezTo>
                    <a:pt x="96" y="88"/>
                    <a:pt x="92" y="86"/>
                    <a:pt x="9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6"/>
                    <a:pt x="104" y="88"/>
                    <a:pt x="100" y="88"/>
                  </a:cubicBezTo>
                  <a:close/>
                  <a:moveTo>
                    <a:pt x="10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106" y="76"/>
                  </a:lnTo>
                  <a:close/>
                  <a:moveTo>
                    <a:pt x="132" y="48"/>
                  </a:moveTo>
                  <a:cubicBezTo>
                    <a:pt x="130" y="48"/>
                    <a:pt x="128" y="46"/>
                    <a:pt x="128" y="44"/>
                  </a:cubicBezTo>
                  <a:cubicBezTo>
                    <a:pt x="128" y="42"/>
                    <a:pt x="130" y="40"/>
                    <a:pt x="132" y="40"/>
                  </a:cubicBezTo>
                  <a:cubicBezTo>
                    <a:pt x="134" y="40"/>
                    <a:pt x="136" y="42"/>
                    <a:pt x="136" y="44"/>
                  </a:cubicBezTo>
                  <a:cubicBezTo>
                    <a:pt x="136" y="46"/>
                    <a:pt x="134" y="48"/>
                    <a:pt x="132" y="48"/>
                  </a:cubicBezTo>
                  <a:close/>
                  <a:moveTo>
                    <a:pt x="164" y="57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58" y="76"/>
                    <a:pt x="158" y="76"/>
                    <a:pt x="158" y="76"/>
                  </a:cubicBezTo>
                  <a:lnTo>
                    <a:pt x="164" y="57"/>
                  </a:lnTo>
                  <a:close/>
                  <a:moveTo>
                    <a:pt x="164" y="88"/>
                  </a:moveTo>
                  <a:cubicBezTo>
                    <a:pt x="160" y="88"/>
                    <a:pt x="156" y="86"/>
                    <a:pt x="15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2" y="86"/>
                    <a:pt x="168" y="88"/>
                    <a:pt x="164" y="88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002463" y="5491162"/>
            <a:ext cx="636588" cy="636588"/>
            <a:chOff x="1357313" y="2742665"/>
            <a:chExt cx="636588" cy="636588"/>
          </a:xfrm>
          <a:solidFill>
            <a:schemeClr val="tx2"/>
          </a:solidFill>
        </p:grpSpPr>
        <p:sp>
          <p:nvSpPr>
            <p:cNvPr id="28" name="Freeform 119"/>
            <p:cNvSpPr>
              <a:spLocks noEditPoints="1"/>
            </p:cNvSpPr>
            <p:nvPr/>
          </p:nvSpPr>
          <p:spPr bwMode="auto">
            <a:xfrm>
              <a:off x="1357313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88"/>
            <p:cNvSpPr>
              <a:spLocks noEditPoints="1"/>
            </p:cNvSpPr>
            <p:nvPr/>
          </p:nvSpPr>
          <p:spPr bwMode="auto">
            <a:xfrm>
              <a:off x="1495425" y="2880777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60 w 168"/>
                <a:gd name="T51" fmla="*/ 36 h 168"/>
                <a:gd name="T52" fmla="*/ 152 w 168"/>
                <a:gd name="T53" fmla="*/ 20 h 168"/>
                <a:gd name="T54" fmla="*/ 112 w 168"/>
                <a:gd name="T55" fmla="*/ 12 h 168"/>
                <a:gd name="T56" fmla="*/ 97 w 168"/>
                <a:gd name="T57" fmla="*/ 25 h 168"/>
                <a:gd name="T58" fmla="*/ 96 w 168"/>
                <a:gd name="T59" fmla="*/ 36 h 168"/>
                <a:gd name="T60" fmla="*/ 80 w 168"/>
                <a:gd name="T61" fmla="*/ 44 h 168"/>
                <a:gd name="T62" fmla="*/ 88 w 168"/>
                <a:gd name="T63" fmla="*/ 100 h 168"/>
                <a:gd name="T64" fmla="*/ 168 w 168"/>
                <a:gd name="T65" fmla="*/ 92 h 168"/>
                <a:gd name="T66" fmla="*/ 160 w 168"/>
                <a:gd name="T67" fmla="*/ 36 h 168"/>
                <a:gd name="T68" fmla="*/ 160 w 168"/>
                <a:gd name="T69" fmla="*/ 44 h 168"/>
                <a:gd name="T70" fmla="*/ 160 w 168"/>
                <a:gd name="T71" fmla="*/ 60 h 168"/>
                <a:gd name="T72" fmla="*/ 152 w 168"/>
                <a:gd name="T73" fmla="*/ 44 h 168"/>
                <a:gd name="T74" fmla="*/ 114 w 168"/>
                <a:gd name="T75" fmla="*/ 20 h 168"/>
                <a:gd name="T76" fmla="*/ 144 w 168"/>
                <a:gd name="T77" fmla="*/ 60 h 168"/>
                <a:gd name="T78" fmla="*/ 120 w 168"/>
                <a:gd name="T79" fmla="*/ 54 h 168"/>
                <a:gd name="T80" fmla="*/ 104 w 168"/>
                <a:gd name="T81" fmla="*/ 52 h 168"/>
                <a:gd name="T82" fmla="*/ 88 w 168"/>
                <a:gd name="T83" fmla="*/ 44 h 168"/>
                <a:gd name="T84" fmla="*/ 96 w 168"/>
                <a:gd name="T85" fmla="*/ 52 h 168"/>
                <a:gd name="T86" fmla="*/ 88 w 168"/>
                <a:gd name="T87" fmla="*/ 54 h 168"/>
                <a:gd name="T88" fmla="*/ 88 w 168"/>
                <a:gd name="T89" fmla="*/ 92 h 168"/>
                <a:gd name="T90" fmla="*/ 94 w 168"/>
                <a:gd name="T91" fmla="*/ 60 h 168"/>
                <a:gd name="T92" fmla="*/ 120 w 168"/>
                <a:gd name="T93" fmla="*/ 66 h 168"/>
                <a:gd name="T94" fmla="*/ 160 w 168"/>
                <a:gd name="T95" fmla="*/ 68 h 168"/>
                <a:gd name="T96" fmla="*/ 88 w 168"/>
                <a:gd name="T97" fmla="*/ 92 h 168"/>
                <a:gd name="T98" fmla="*/ 112 w 168"/>
                <a:gd name="T99" fmla="*/ 36 h 168"/>
                <a:gd name="T100" fmla="*/ 136 w 168"/>
                <a:gd name="T101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36"/>
                  </a:moveTo>
                  <a:cubicBezTo>
                    <a:pt x="152" y="36"/>
                    <a:pt x="152" y="36"/>
                    <a:pt x="152" y="36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6"/>
                    <a:pt x="148" y="12"/>
                    <a:pt x="144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0" y="12"/>
                    <a:pt x="109" y="13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6"/>
                    <a:pt x="96" y="27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4" y="36"/>
                    <a:pt x="80" y="40"/>
                    <a:pt x="80" y="44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8" y="40"/>
                    <a:pt x="164" y="36"/>
                    <a:pt x="160" y="36"/>
                  </a:cubicBezTo>
                  <a:close/>
                  <a:moveTo>
                    <a:pt x="152" y="44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04" y="30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8" y="53"/>
                    <a:pt x="116" y="52"/>
                    <a:pt x="114" y="52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30"/>
                  </a:lnTo>
                  <a:close/>
                  <a:moveTo>
                    <a:pt x="88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2" y="52"/>
                    <a:pt x="90" y="53"/>
                    <a:pt x="88" y="54"/>
                  </a:cubicBezTo>
                  <a:lnTo>
                    <a:pt x="88" y="44"/>
                  </a:lnTo>
                  <a:close/>
                  <a:moveTo>
                    <a:pt x="88" y="92"/>
                  </a:moveTo>
                  <a:cubicBezTo>
                    <a:pt x="88" y="66"/>
                    <a:pt x="88" y="66"/>
                    <a:pt x="88" y="66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2" y="67"/>
                    <a:pt x="124" y="68"/>
                    <a:pt x="126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88" y="92"/>
                  </a:lnTo>
                  <a:close/>
                  <a:moveTo>
                    <a:pt x="136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6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8430828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400" dirty="0"/>
              <a:t>Departments – Sales related</a:t>
            </a:r>
            <a:endParaRPr lang="en-US" sz="2400" dirty="0">
              <a:solidFill>
                <a:schemeClr val="accent1"/>
              </a:solidFill>
            </a:endParaRPr>
          </a:p>
        </p:txBody>
      </p:sp>
      <p:sp>
        <p:nvSpPr>
          <p:cNvPr id="15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Finance / Accounting</a:t>
            </a:r>
          </a:p>
        </p:txBody>
      </p:sp>
      <p:sp>
        <p:nvSpPr>
          <p:cNvPr id="16" name="pole tekstowe 528"/>
          <p:cNvSpPr txBox="1"/>
          <p:nvPr/>
        </p:nvSpPr>
        <p:spPr>
          <a:xfrm>
            <a:off x="5099887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Sales</a:t>
            </a:r>
          </a:p>
        </p:txBody>
      </p:sp>
      <p:sp>
        <p:nvSpPr>
          <p:cNvPr id="17" name="pole tekstowe 528"/>
          <p:cNvSpPr txBox="1"/>
          <p:nvPr/>
        </p:nvSpPr>
        <p:spPr>
          <a:xfrm>
            <a:off x="7111911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18" name="Freeform 170"/>
          <p:cNvSpPr>
            <a:spLocks noEditPoints="1"/>
          </p:cNvSpPr>
          <p:nvPr/>
        </p:nvSpPr>
        <p:spPr bwMode="auto">
          <a:xfrm>
            <a:off x="5664947" y="2730284"/>
            <a:ext cx="886778" cy="801211"/>
          </a:xfrm>
          <a:custGeom>
            <a:avLst/>
            <a:gdLst>
              <a:gd name="T0" fmla="*/ 120 w 168"/>
              <a:gd name="T1" fmla="*/ 52 h 152"/>
              <a:gd name="T2" fmla="*/ 97 w 168"/>
              <a:gd name="T3" fmla="*/ 1 h 152"/>
              <a:gd name="T4" fmla="*/ 84 w 168"/>
              <a:gd name="T5" fmla="*/ 3 h 152"/>
              <a:gd name="T6" fmla="*/ 71 w 168"/>
              <a:gd name="T7" fmla="*/ 1 h 152"/>
              <a:gd name="T8" fmla="*/ 48 w 168"/>
              <a:gd name="T9" fmla="*/ 52 h 152"/>
              <a:gd name="T10" fmla="*/ 0 w 168"/>
              <a:gd name="T11" fmla="*/ 68 h 152"/>
              <a:gd name="T12" fmla="*/ 4 w 168"/>
              <a:gd name="T13" fmla="*/ 88 h 152"/>
              <a:gd name="T14" fmla="*/ 23 w 168"/>
              <a:gd name="T15" fmla="*/ 141 h 152"/>
              <a:gd name="T16" fmla="*/ 132 w 168"/>
              <a:gd name="T17" fmla="*/ 152 h 152"/>
              <a:gd name="T18" fmla="*/ 156 w 168"/>
              <a:gd name="T19" fmla="*/ 88 h 152"/>
              <a:gd name="T20" fmla="*/ 168 w 168"/>
              <a:gd name="T21" fmla="*/ 84 h 152"/>
              <a:gd name="T22" fmla="*/ 152 w 168"/>
              <a:gd name="T23" fmla="*/ 52 h 152"/>
              <a:gd name="T24" fmla="*/ 91 w 168"/>
              <a:gd name="T25" fmla="*/ 8 h 152"/>
              <a:gd name="T26" fmla="*/ 94 w 168"/>
              <a:gd name="T27" fmla="*/ 8 h 152"/>
              <a:gd name="T28" fmla="*/ 116 w 168"/>
              <a:gd name="T29" fmla="*/ 63 h 152"/>
              <a:gd name="T30" fmla="*/ 108 w 168"/>
              <a:gd name="T31" fmla="*/ 65 h 152"/>
              <a:gd name="T32" fmla="*/ 88 w 168"/>
              <a:gd name="T33" fmla="*/ 10 h 152"/>
              <a:gd name="T34" fmla="*/ 95 w 168"/>
              <a:gd name="T35" fmla="*/ 52 h 152"/>
              <a:gd name="T36" fmla="*/ 84 w 168"/>
              <a:gd name="T37" fmla="*/ 25 h 152"/>
              <a:gd name="T38" fmla="*/ 72 w 168"/>
              <a:gd name="T39" fmla="*/ 11 h 152"/>
              <a:gd name="T40" fmla="*/ 76 w 168"/>
              <a:gd name="T41" fmla="*/ 8 h 152"/>
              <a:gd name="T42" fmla="*/ 80 w 168"/>
              <a:gd name="T43" fmla="*/ 10 h 152"/>
              <a:gd name="T44" fmla="*/ 60 w 168"/>
              <a:gd name="T45" fmla="*/ 65 h 152"/>
              <a:gd name="T46" fmla="*/ 52 w 168"/>
              <a:gd name="T47" fmla="*/ 63 h 152"/>
              <a:gd name="T48" fmla="*/ 124 w 168"/>
              <a:gd name="T49" fmla="*/ 96 h 152"/>
              <a:gd name="T50" fmla="*/ 144 w 168"/>
              <a:gd name="T51" fmla="*/ 104 h 152"/>
              <a:gd name="T52" fmla="*/ 124 w 168"/>
              <a:gd name="T53" fmla="*/ 112 h 152"/>
              <a:gd name="T54" fmla="*/ 141 w 168"/>
              <a:gd name="T55" fmla="*/ 120 h 152"/>
              <a:gd name="T56" fmla="*/ 124 w 168"/>
              <a:gd name="T57" fmla="*/ 128 h 152"/>
              <a:gd name="T58" fmla="*/ 138 w 168"/>
              <a:gd name="T59" fmla="*/ 136 h 152"/>
              <a:gd name="T60" fmla="*/ 132 w 168"/>
              <a:gd name="T61" fmla="*/ 144 h 152"/>
              <a:gd name="T62" fmla="*/ 30 w 168"/>
              <a:gd name="T63" fmla="*/ 139 h 152"/>
              <a:gd name="T64" fmla="*/ 44 w 168"/>
              <a:gd name="T65" fmla="*/ 136 h 152"/>
              <a:gd name="T66" fmla="*/ 28 w 168"/>
              <a:gd name="T67" fmla="*/ 128 h 152"/>
              <a:gd name="T68" fmla="*/ 44 w 168"/>
              <a:gd name="T69" fmla="*/ 120 h 152"/>
              <a:gd name="T70" fmla="*/ 25 w 168"/>
              <a:gd name="T71" fmla="*/ 112 h 152"/>
              <a:gd name="T72" fmla="*/ 44 w 168"/>
              <a:gd name="T73" fmla="*/ 104 h 152"/>
              <a:gd name="T74" fmla="*/ 22 w 168"/>
              <a:gd name="T75" fmla="*/ 96 h 152"/>
              <a:gd name="T76" fmla="*/ 147 w 168"/>
              <a:gd name="T77" fmla="*/ 88 h 152"/>
              <a:gd name="T78" fmla="*/ 160 w 168"/>
              <a:gd name="T79" fmla="*/ 80 h 152"/>
              <a:gd name="T80" fmla="*/ 8 w 168"/>
              <a:gd name="T81" fmla="*/ 68 h 152"/>
              <a:gd name="T82" fmla="*/ 45 w 168"/>
              <a:gd name="T83" fmla="*/ 60 h 152"/>
              <a:gd name="T84" fmla="*/ 56 w 168"/>
              <a:gd name="T85" fmla="*/ 76 h 152"/>
              <a:gd name="T86" fmla="*/ 70 w 168"/>
              <a:gd name="T87" fmla="*/ 60 h 152"/>
              <a:gd name="T88" fmla="*/ 101 w 168"/>
              <a:gd name="T89" fmla="*/ 68 h 152"/>
              <a:gd name="T90" fmla="*/ 116 w 168"/>
              <a:gd name="T91" fmla="*/ 75 h 152"/>
              <a:gd name="T92" fmla="*/ 152 w 168"/>
              <a:gd name="T93" fmla="*/ 60 h 152"/>
              <a:gd name="T94" fmla="*/ 160 w 168"/>
              <a:gd name="T95" fmla="*/ 80 h 152"/>
              <a:gd name="T96" fmla="*/ 60 w 168"/>
              <a:gd name="T97" fmla="*/ 128 h 152"/>
              <a:gd name="T98" fmla="*/ 76 w 168"/>
              <a:gd name="T99" fmla="*/ 136 h 152"/>
              <a:gd name="T100" fmla="*/ 108 w 168"/>
              <a:gd name="T101" fmla="*/ 128 h 152"/>
              <a:gd name="T102" fmla="*/ 92 w 168"/>
              <a:gd name="T103" fmla="*/ 136 h 152"/>
              <a:gd name="T104" fmla="*/ 108 w 168"/>
              <a:gd name="T105" fmla="*/ 128 h 152"/>
              <a:gd name="T106" fmla="*/ 60 w 168"/>
              <a:gd name="T107" fmla="*/ 112 h 152"/>
              <a:gd name="T108" fmla="*/ 76 w 168"/>
              <a:gd name="T109" fmla="*/ 120 h 152"/>
              <a:gd name="T110" fmla="*/ 108 w 168"/>
              <a:gd name="T111" fmla="*/ 112 h 152"/>
              <a:gd name="T112" fmla="*/ 92 w 168"/>
              <a:gd name="T113" fmla="*/ 120 h 152"/>
              <a:gd name="T114" fmla="*/ 108 w 168"/>
              <a:gd name="T115" fmla="*/ 112 h 152"/>
              <a:gd name="T116" fmla="*/ 60 w 168"/>
              <a:gd name="T117" fmla="*/ 96 h 152"/>
              <a:gd name="T118" fmla="*/ 76 w 168"/>
              <a:gd name="T119" fmla="*/ 104 h 152"/>
              <a:gd name="T120" fmla="*/ 108 w 168"/>
              <a:gd name="T121" fmla="*/ 96 h 152"/>
              <a:gd name="T122" fmla="*/ 92 w 168"/>
              <a:gd name="T123" fmla="*/ 104 h 152"/>
              <a:gd name="T124" fmla="*/ 108 w 168"/>
              <a:gd name="T125" fmla="*/ 9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52">
                <a:moveTo>
                  <a:pt x="152" y="52"/>
                </a:moveTo>
                <a:cubicBezTo>
                  <a:pt x="120" y="52"/>
                  <a:pt x="120" y="52"/>
                  <a:pt x="120" y="52"/>
                </a:cubicBezTo>
                <a:cubicBezTo>
                  <a:pt x="103" y="8"/>
                  <a:pt x="103" y="8"/>
                  <a:pt x="103" y="8"/>
                </a:cubicBezTo>
                <a:cubicBezTo>
                  <a:pt x="102" y="5"/>
                  <a:pt x="100" y="2"/>
                  <a:pt x="97" y="1"/>
                </a:cubicBezTo>
                <a:cubicBezTo>
                  <a:pt x="94" y="0"/>
                  <a:pt x="91" y="0"/>
                  <a:pt x="88" y="1"/>
                </a:cubicBezTo>
                <a:cubicBezTo>
                  <a:pt x="86" y="1"/>
                  <a:pt x="85" y="2"/>
                  <a:pt x="84" y="3"/>
                </a:cubicBezTo>
                <a:cubicBezTo>
                  <a:pt x="83" y="2"/>
                  <a:pt x="82" y="1"/>
                  <a:pt x="80" y="1"/>
                </a:cubicBezTo>
                <a:cubicBezTo>
                  <a:pt x="77" y="0"/>
                  <a:pt x="74" y="0"/>
                  <a:pt x="71" y="1"/>
                </a:cubicBezTo>
                <a:cubicBezTo>
                  <a:pt x="68" y="2"/>
                  <a:pt x="66" y="5"/>
                  <a:pt x="65" y="8"/>
                </a:cubicBezTo>
                <a:cubicBezTo>
                  <a:pt x="48" y="52"/>
                  <a:pt x="48" y="52"/>
                  <a:pt x="48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7" y="52"/>
                  <a:pt x="0" y="59"/>
                  <a:pt x="0" y="6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4" y="147"/>
                  <a:pt x="30" y="152"/>
                  <a:pt x="36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8" y="152"/>
                  <a:pt x="144" y="147"/>
                  <a:pt x="145" y="141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6" y="88"/>
                  <a:pt x="168" y="86"/>
                  <a:pt x="168" y="84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9"/>
                  <a:pt x="161" y="52"/>
                  <a:pt x="152" y="52"/>
                </a:cubicBezTo>
                <a:close/>
                <a:moveTo>
                  <a:pt x="88" y="10"/>
                </a:moveTo>
                <a:cubicBezTo>
                  <a:pt x="89" y="9"/>
                  <a:pt x="90" y="9"/>
                  <a:pt x="91" y="8"/>
                </a:cubicBezTo>
                <a:cubicBezTo>
                  <a:pt x="91" y="8"/>
                  <a:pt x="92" y="8"/>
                  <a:pt x="92" y="8"/>
                </a:cubicBezTo>
                <a:cubicBezTo>
                  <a:pt x="93" y="8"/>
                  <a:pt x="93" y="8"/>
                  <a:pt x="94" y="8"/>
                </a:cubicBezTo>
                <a:cubicBezTo>
                  <a:pt x="95" y="9"/>
                  <a:pt x="95" y="10"/>
                  <a:pt x="96" y="11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5"/>
                  <a:pt x="115" y="67"/>
                  <a:pt x="113" y="68"/>
                </a:cubicBezTo>
                <a:cubicBezTo>
                  <a:pt x="111" y="69"/>
                  <a:pt x="109" y="67"/>
                  <a:pt x="108" y="65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2"/>
                  <a:pt x="88" y="11"/>
                  <a:pt x="88" y="10"/>
                </a:cubicBezTo>
                <a:close/>
                <a:moveTo>
                  <a:pt x="84" y="25"/>
                </a:moveTo>
                <a:cubicBezTo>
                  <a:pt x="95" y="52"/>
                  <a:pt x="95" y="52"/>
                  <a:pt x="95" y="52"/>
                </a:cubicBezTo>
                <a:cubicBezTo>
                  <a:pt x="73" y="52"/>
                  <a:pt x="73" y="52"/>
                  <a:pt x="73" y="52"/>
                </a:cubicBezTo>
                <a:lnTo>
                  <a:pt x="84" y="25"/>
                </a:lnTo>
                <a:close/>
                <a:moveTo>
                  <a:pt x="52" y="63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0"/>
                  <a:pt x="73" y="9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6" y="8"/>
                  <a:pt x="77" y="8"/>
                  <a:pt x="77" y="8"/>
                </a:cubicBezTo>
                <a:cubicBezTo>
                  <a:pt x="78" y="9"/>
                  <a:pt x="79" y="9"/>
                  <a:pt x="80" y="10"/>
                </a:cubicBezTo>
                <a:cubicBezTo>
                  <a:pt x="80" y="11"/>
                  <a:pt x="80" y="12"/>
                  <a:pt x="80" y="13"/>
                </a:cubicBezTo>
                <a:cubicBezTo>
                  <a:pt x="60" y="65"/>
                  <a:pt x="60" y="65"/>
                  <a:pt x="60" y="65"/>
                </a:cubicBezTo>
                <a:cubicBezTo>
                  <a:pt x="59" y="67"/>
                  <a:pt x="57" y="69"/>
                  <a:pt x="55" y="68"/>
                </a:cubicBezTo>
                <a:cubicBezTo>
                  <a:pt x="53" y="67"/>
                  <a:pt x="51" y="65"/>
                  <a:pt x="52" y="63"/>
                </a:cubicBezTo>
                <a:close/>
                <a:moveTo>
                  <a:pt x="146" y="96"/>
                </a:moveTo>
                <a:cubicBezTo>
                  <a:pt x="124" y="96"/>
                  <a:pt x="124" y="96"/>
                  <a:pt x="124" y="96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7" y="142"/>
                  <a:pt x="134" y="144"/>
                  <a:pt x="13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4" y="144"/>
                  <a:pt x="31" y="142"/>
                  <a:pt x="30" y="139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6"/>
                  <a:pt x="44" y="96"/>
                  <a:pt x="4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1" y="88"/>
                  <a:pt x="21" y="88"/>
                  <a:pt x="21" y="88"/>
                </a:cubicBezTo>
                <a:cubicBezTo>
                  <a:pt x="147" y="88"/>
                  <a:pt x="147" y="88"/>
                  <a:pt x="147" y="88"/>
                </a:cubicBezTo>
                <a:lnTo>
                  <a:pt x="146" y="96"/>
                </a:lnTo>
                <a:close/>
                <a:moveTo>
                  <a:pt x="160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12" y="60"/>
                  <a:pt x="1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6"/>
                  <a:pt x="46" y="73"/>
                  <a:pt x="52" y="75"/>
                </a:cubicBezTo>
                <a:cubicBezTo>
                  <a:pt x="53" y="76"/>
                  <a:pt x="55" y="76"/>
                  <a:pt x="56" y="76"/>
                </a:cubicBezTo>
                <a:cubicBezTo>
                  <a:pt x="61" y="76"/>
                  <a:pt x="65" y="73"/>
                  <a:pt x="67" y="68"/>
                </a:cubicBezTo>
                <a:cubicBezTo>
                  <a:pt x="70" y="60"/>
                  <a:pt x="70" y="60"/>
                  <a:pt x="7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3" y="73"/>
                  <a:pt x="107" y="76"/>
                  <a:pt x="112" y="76"/>
                </a:cubicBezTo>
                <a:cubicBezTo>
                  <a:pt x="113" y="76"/>
                  <a:pt x="115" y="76"/>
                  <a:pt x="116" y="75"/>
                </a:cubicBezTo>
                <a:cubicBezTo>
                  <a:pt x="122" y="73"/>
                  <a:pt x="125" y="66"/>
                  <a:pt x="123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6" y="60"/>
                  <a:pt x="160" y="64"/>
                  <a:pt x="160" y="68"/>
                </a:cubicBezTo>
                <a:lnTo>
                  <a:pt x="160" y="80"/>
                </a:lnTo>
                <a:close/>
                <a:moveTo>
                  <a:pt x="76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76" y="136"/>
                  <a:pt x="76" y="136"/>
                  <a:pt x="76" y="136"/>
                </a:cubicBezTo>
                <a:lnTo>
                  <a:pt x="76" y="128"/>
                </a:lnTo>
                <a:close/>
                <a:moveTo>
                  <a:pt x="108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8" y="136"/>
                  <a:pt x="108" y="136"/>
                  <a:pt x="108" y="136"/>
                </a:cubicBezTo>
                <a:lnTo>
                  <a:pt x="108" y="128"/>
                </a:lnTo>
                <a:close/>
                <a:moveTo>
                  <a:pt x="76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12"/>
                </a:lnTo>
                <a:close/>
                <a:moveTo>
                  <a:pt x="108" y="112"/>
                </a:moveTo>
                <a:cubicBezTo>
                  <a:pt x="92" y="112"/>
                  <a:pt x="92" y="112"/>
                  <a:pt x="92" y="112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108" y="120"/>
                  <a:pt x="108" y="120"/>
                  <a:pt x="108" y="120"/>
                </a:cubicBezTo>
                <a:lnTo>
                  <a:pt x="108" y="112"/>
                </a:lnTo>
                <a:close/>
                <a:moveTo>
                  <a:pt x="76" y="96"/>
                </a:moveTo>
                <a:cubicBezTo>
                  <a:pt x="60" y="96"/>
                  <a:pt x="60" y="96"/>
                  <a:pt x="60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lnTo>
                  <a:pt x="76" y="96"/>
                </a:lnTo>
                <a:close/>
                <a:moveTo>
                  <a:pt x="108" y="96"/>
                </a:moveTo>
                <a:cubicBezTo>
                  <a:pt x="92" y="96"/>
                  <a:pt x="92" y="96"/>
                  <a:pt x="92" y="96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8" y="104"/>
                  <a:pt x="108" y="104"/>
                  <a:pt x="108" y="104"/>
                </a:cubicBezTo>
                <a:lnTo>
                  <a:pt x="108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9" name="Freeform 171"/>
          <p:cNvSpPr>
            <a:spLocks noEditPoints="1"/>
          </p:cNvSpPr>
          <p:nvPr/>
        </p:nvSpPr>
        <p:spPr bwMode="auto">
          <a:xfrm>
            <a:off x="7605744" y="2792513"/>
            <a:ext cx="1092916" cy="843996"/>
          </a:xfrm>
          <a:custGeom>
            <a:avLst/>
            <a:gdLst>
              <a:gd name="T0" fmla="*/ 152 w 207"/>
              <a:gd name="T1" fmla="*/ 44 h 160"/>
              <a:gd name="T2" fmla="*/ 136 w 207"/>
              <a:gd name="T3" fmla="*/ 0 h 160"/>
              <a:gd name="T4" fmla="*/ 80 w 207"/>
              <a:gd name="T5" fmla="*/ 37 h 160"/>
              <a:gd name="T6" fmla="*/ 68 w 207"/>
              <a:gd name="T7" fmla="*/ 24 h 160"/>
              <a:gd name="T8" fmla="*/ 16 w 207"/>
              <a:gd name="T9" fmla="*/ 44 h 160"/>
              <a:gd name="T10" fmla="*/ 0 w 207"/>
              <a:gd name="T11" fmla="*/ 56 h 160"/>
              <a:gd name="T12" fmla="*/ 12 w 207"/>
              <a:gd name="T13" fmla="*/ 84 h 160"/>
              <a:gd name="T14" fmla="*/ 36 w 207"/>
              <a:gd name="T15" fmla="*/ 104 h 160"/>
              <a:gd name="T16" fmla="*/ 55 w 207"/>
              <a:gd name="T17" fmla="*/ 151 h 160"/>
              <a:gd name="T18" fmla="*/ 74 w 207"/>
              <a:gd name="T19" fmla="*/ 160 h 160"/>
              <a:gd name="T20" fmla="*/ 85 w 207"/>
              <a:gd name="T21" fmla="*/ 145 h 160"/>
              <a:gd name="T22" fmla="*/ 80 w 207"/>
              <a:gd name="T23" fmla="*/ 92 h 160"/>
              <a:gd name="T24" fmla="*/ 120 w 207"/>
              <a:gd name="T25" fmla="*/ 114 h 160"/>
              <a:gd name="T26" fmla="*/ 152 w 207"/>
              <a:gd name="T27" fmla="*/ 112 h 160"/>
              <a:gd name="T28" fmla="*/ 168 w 207"/>
              <a:gd name="T29" fmla="*/ 64 h 160"/>
              <a:gd name="T30" fmla="*/ 12 w 207"/>
              <a:gd name="T31" fmla="*/ 76 h 160"/>
              <a:gd name="T32" fmla="*/ 8 w 207"/>
              <a:gd name="T33" fmla="*/ 56 h 160"/>
              <a:gd name="T34" fmla="*/ 16 w 207"/>
              <a:gd name="T35" fmla="*/ 52 h 160"/>
              <a:gd name="T36" fmla="*/ 77 w 207"/>
              <a:gd name="T37" fmla="*/ 147 h 160"/>
              <a:gd name="T38" fmla="*/ 74 w 207"/>
              <a:gd name="T39" fmla="*/ 152 h 160"/>
              <a:gd name="T40" fmla="*/ 62 w 207"/>
              <a:gd name="T41" fmla="*/ 149 h 160"/>
              <a:gd name="T42" fmla="*/ 36 w 207"/>
              <a:gd name="T43" fmla="*/ 96 h 160"/>
              <a:gd name="T44" fmla="*/ 24 w 207"/>
              <a:gd name="T45" fmla="*/ 44 h 160"/>
              <a:gd name="T46" fmla="*/ 68 w 207"/>
              <a:gd name="T47" fmla="*/ 32 h 160"/>
              <a:gd name="T48" fmla="*/ 72 w 207"/>
              <a:gd name="T49" fmla="*/ 92 h 160"/>
              <a:gd name="T50" fmla="*/ 66 w 207"/>
              <a:gd name="T51" fmla="*/ 98 h 160"/>
              <a:gd name="T52" fmla="*/ 77 w 207"/>
              <a:gd name="T53" fmla="*/ 147 h 160"/>
              <a:gd name="T54" fmla="*/ 136 w 207"/>
              <a:gd name="T55" fmla="*/ 120 h 160"/>
              <a:gd name="T56" fmla="*/ 128 w 207"/>
              <a:gd name="T57" fmla="*/ 88 h 160"/>
              <a:gd name="T58" fmla="*/ 120 w 207"/>
              <a:gd name="T59" fmla="*/ 105 h 160"/>
              <a:gd name="T60" fmla="*/ 80 w 207"/>
              <a:gd name="T61" fmla="*/ 46 h 160"/>
              <a:gd name="T62" fmla="*/ 120 w 207"/>
              <a:gd name="T63" fmla="*/ 40 h 160"/>
              <a:gd name="T64" fmla="*/ 128 w 207"/>
              <a:gd name="T65" fmla="*/ 16 h 160"/>
              <a:gd name="T66" fmla="*/ 144 w 207"/>
              <a:gd name="T67" fmla="*/ 16 h 160"/>
              <a:gd name="T68" fmla="*/ 152 w 207"/>
              <a:gd name="T69" fmla="*/ 75 h 160"/>
              <a:gd name="T70" fmla="*/ 160 w 207"/>
              <a:gd name="T71" fmla="*/ 64 h 160"/>
              <a:gd name="T72" fmla="*/ 166 w 207"/>
              <a:gd name="T73" fmla="*/ 22 h 160"/>
              <a:gd name="T74" fmla="*/ 161 w 207"/>
              <a:gd name="T75" fmla="*/ 101 h 160"/>
              <a:gd name="T76" fmla="*/ 166 w 207"/>
              <a:gd name="T77" fmla="*/ 22 h 160"/>
              <a:gd name="T78" fmla="*/ 172 w 207"/>
              <a:gd name="T79" fmla="*/ 16 h 160"/>
              <a:gd name="T80" fmla="*/ 178 w 207"/>
              <a:gd name="T8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7" h="160">
                <a:moveTo>
                  <a:pt x="168" y="64"/>
                </a:moveTo>
                <a:cubicBezTo>
                  <a:pt x="168" y="54"/>
                  <a:pt x="161" y="46"/>
                  <a:pt x="152" y="44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7"/>
                  <a:pt x="145" y="0"/>
                  <a:pt x="136" y="0"/>
                </a:cubicBezTo>
                <a:cubicBezTo>
                  <a:pt x="128" y="0"/>
                  <a:pt x="121" y="6"/>
                  <a:pt x="120" y="14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29"/>
                  <a:pt x="75" y="24"/>
                  <a:pt x="68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25" y="24"/>
                  <a:pt x="16" y="33"/>
                  <a:pt x="16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5" y="44"/>
                  <a:pt x="0" y="49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9"/>
                  <a:pt x="5" y="84"/>
                  <a:pt x="12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95"/>
                  <a:pt x="25" y="104"/>
                  <a:pt x="36" y="104"/>
                </a:cubicBezTo>
                <a:cubicBezTo>
                  <a:pt x="40" y="104"/>
                  <a:pt x="43" y="106"/>
                  <a:pt x="44" y="110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6" y="156"/>
                  <a:pt x="61" y="160"/>
                  <a:pt x="66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1" y="158"/>
                  <a:pt x="83" y="155"/>
                </a:cubicBezTo>
                <a:cubicBezTo>
                  <a:pt x="85" y="152"/>
                  <a:pt x="86" y="149"/>
                  <a:pt x="85" y="145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78" y="100"/>
                  <a:pt x="80" y="96"/>
                  <a:pt x="80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1" y="122"/>
                  <a:pt x="128" y="128"/>
                  <a:pt x="136" y="128"/>
                </a:cubicBezTo>
                <a:cubicBezTo>
                  <a:pt x="145" y="128"/>
                  <a:pt x="152" y="121"/>
                  <a:pt x="152" y="112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61" y="82"/>
                  <a:pt x="168" y="74"/>
                  <a:pt x="168" y="64"/>
                </a:cubicBezTo>
                <a:close/>
                <a:moveTo>
                  <a:pt x="16" y="76"/>
                </a:moveTo>
                <a:cubicBezTo>
                  <a:pt x="12" y="76"/>
                  <a:pt x="12" y="76"/>
                  <a:pt x="12" y="76"/>
                </a:cubicBezTo>
                <a:cubicBezTo>
                  <a:pt x="10" y="76"/>
                  <a:pt x="8" y="74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4"/>
                  <a:pt x="10" y="52"/>
                  <a:pt x="12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76"/>
                </a:lnTo>
                <a:close/>
                <a:moveTo>
                  <a:pt x="77" y="147"/>
                </a:moveTo>
                <a:cubicBezTo>
                  <a:pt x="78" y="148"/>
                  <a:pt x="78" y="149"/>
                  <a:pt x="77" y="150"/>
                </a:cubicBezTo>
                <a:cubicBezTo>
                  <a:pt x="76" y="151"/>
                  <a:pt x="75" y="152"/>
                  <a:pt x="74" y="15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4" y="152"/>
                  <a:pt x="63" y="151"/>
                  <a:pt x="62" y="149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0" y="101"/>
                  <a:pt x="43" y="96"/>
                  <a:pt x="36" y="96"/>
                </a:cubicBezTo>
                <a:cubicBezTo>
                  <a:pt x="29" y="96"/>
                  <a:pt x="24" y="91"/>
                  <a:pt x="24" y="8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37"/>
                  <a:pt x="29" y="32"/>
                  <a:pt x="36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2"/>
                  <a:pt x="72" y="34"/>
                  <a:pt x="72" y="36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1" y="96"/>
                  <a:pt x="69" y="96"/>
                </a:cubicBezTo>
                <a:cubicBezTo>
                  <a:pt x="67" y="96"/>
                  <a:pt x="67" y="97"/>
                  <a:pt x="66" y="98"/>
                </a:cubicBezTo>
                <a:cubicBezTo>
                  <a:pt x="65" y="99"/>
                  <a:pt x="65" y="100"/>
                  <a:pt x="65" y="101"/>
                </a:cubicBezTo>
                <a:lnTo>
                  <a:pt x="77" y="147"/>
                </a:lnTo>
                <a:close/>
                <a:moveTo>
                  <a:pt x="144" y="112"/>
                </a:moveTo>
                <a:cubicBezTo>
                  <a:pt x="144" y="116"/>
                  <a:pt x="140" y="120"/>
                  <a:pt x="136" y="120"/>
                </a:cubicBezTo>
                <a:cubicBezTo>
                  <a:pt x="132" y="120"/>
                  <a:pt x="128" y="116"/>
                  <a:pt x="128" y="11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46"/>
                  <a:pt x="80" y="46"/>
                  <a:pt x="80" y="4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12"/>
                  <a:pt x="132" y="8"/>
                  <a:pt x="136" y="8"/>
                </a:cubicBezTo>
                <a:cubicBezTo>
                  <a:pt x="140" y="8"/>
                  <a:pt x="144" y="12"/>
                  <a:pt x="144" y="16"/>
                </a:cubicBezTo>
                <a:lnTo>
                  <a:pt x="144" y="112"/>
                </a:lnTo>
                <a:close/>
                <a:moveTo>
                  <a:pt x="152" y="75"/>
                </a:moveTo>
                <a:cubicBezTo>
                  <a:pt x="152" y="53"/>
                  <a:pt x="152" y="53"/>
                  <a:pt x="152" y="53"/>
                </a:cubicBezTo>
                <a:cubicBezTo>
                  <a:pt x="157" y="54"/>
                  <a:pt x="160" y="59"/>
                  <a:pt x="160" y="64"/>
                </a:cubicBezTo>
                <a:cubicBezTo>
                  <a:pt x="160" y="69"/>
                  <a:pt x="157" y="74"/>
                  <a:pt x="152" y="75"/>
                </a:cubicBezTo>
                <a:close/>
                <a:moveTo>
                  <a:pt x="166" y="22"/>
                </a:moveTo>
                <a:cubicBezTo>
                  <a:pt x="161" y="27"/>
                  <a:pt x="161" y="27"/>
                  <a:pt x="161" y="27"/>
                </a:cubicBezTo>
                <a:cubicBezTo>
                  <a:pt x="181" y="48"/>
                  <a:pt x="181" y="80"/>
                  <a:pt x="161" y="101"/>
                </a:cubicBezTo>
                <a:cubicBezTo>
                  <a:pt x="166" y="106"/>
                  <a:pt x="166" y="106"/>
                  <a:pt x="166" y="106"/>
                </a:cubicBezTo>
                <a:cubicBezTo>
                  <a:pt x="190" y="83"/>
                  <a:pt x="190" y="45"/>
                  <a:pt x="166" y="22"/>
                </a:cubicBezTo>
                <a:close/>
                <a:moveTo>
                  <a:pt x="178" y="10"/>
                </a:moveTo>
                <a:cubicBezTo>
                  <a:pt x="172" y="16"/>
                  <a:pt x="172" y="16"/>
                  <a:pt x="172" y="16"/>
                </a:cubicBezTo>
                <a:cubicBezTo>
                  <a:pt x="199" y="42"/>
                  <a:pt x="199" y="86"/>
                  <a:pt x="172" y="112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207" y="88"/>
                  <a:pt x="207" y="40"/>
                  <a:pt x="178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0" name="Freeform 172"/>
          <p:cNvSpPr>
            <a:spLocks noEditPoints="1"/>
          </p:cNvSpPr>
          <p:nvPr/>
        </p:nvSpPr>
        <p:spPr bwMode="auto">
          <a:xfrm>
            <a:off x="3634693" y="2773066"/>
            <a:ext cx="886778" cy="758429"/>
          </a:xfrm>
          <a:custGeom>
            <a:avLst/>
            <a:gdLst>
              <a:gd name="T0" fmla="*/ 12 w 168"/>
              <a:gd name="T1" fmla="*/ 0 h 144"/>
              <a:gd name="T2" fmla="*/ 0 w 168"/>
              <a:gd name="T3" fmla="*/ 124 h 144"/>
              <a:gd name="T4" fmla="*/ 16 w 168"/>
              <a:gd name="T5" fmla="*/ 136 h 144"/>
              <a:gd name="T6" fmla="*/ 24 w 168"/>
              <a:gd name="T7" fmla="*/ 144 h 144"/>
              <a:gd name="T8" fmla="*/ 40 w 168"/>
              <a:gd name="T9" fmla="*/ 136 h 144"/>
              <a:gd name="T10" fmla="*/ 48 w 168"/>
              <a:gd name="T11" fmla="*/ 144 h 144"/>
              <a:gd name="T12" fmla="*/ 120 w 168"/>
              <a:gd name="T13" fmla="*/ 136 h 144"/>
              <a:gd name="T14" fmla="*/ 128 w 168"/>
              <a:gd name="T15" fmla="*/ 144 h 144"/>
              <a:gd name="T16" fmla="*/ 144 w 168"/>
              <a:gd name="T17" fmla="*/ 136 h 144"/>
              <a:gd name="T18" fmla="*/ 152 w 168"/>
              <a:gd name="T19" fmla="*/ 144 h 144"/>
              <a:gd name="T20" fmla="*/ 156 w 168"/>
              <a:gd name="T21" fmla="*/ 136 h 144"/>
              <a:gd name="T22" fmla="*/ 168 w 168"/>
              <a:gd name="T23" fmla="*/ 12 h 144"/>
              <a:gd name="T24" fmla="*/ 160 w 168"/>
              <a:gd name="T25" fmla="*/ 80 h 144"/>
              <a:gd name="T26" fmla="*/ 152 w 168"/>
              <a:gd name="T27" fmla="*/ 56 h 144"/>
              <a:gd name="T28" fmla="*/ 160 w 168"/>
              <a:gd name="T29" fmla="*/ 80 h 144"/>
              <a:gd name="T30" fmla="*/ 136 w 168"/>
              <a:gd name="T31" fmla="*/ 48 h 144"/>
              <a:gd name="T32" fmla="*/ 144 w 168"/>
              <a:gd name="T33" fmla="*/ 56 h 144"/>
              <a:gd name="T34" fmla="*/ 136 w 168"/>
              <a:gd name="T35" fmla="*/ 80 h 144"/>
              <a:gd name="T36" fmla="*/ 160 w 168"/>
              <a:gd name="T37" fmla="*/ 88 h 144"/>
              <a:gd name="T38" fmla="*/ 136 w 168"/>
              <a:gd name="T39" fmla="*/ 96 h 144"/>
              <a:gd name="T40" fmla="*/ 144 w 168"/>
              <a:gd name="T41" fmla="*/ 104 h 144"/>
              <a:gd name="T42" fmla="*/ 32 w 168"/>
              <a:gd name="T43" fmla="*/ 112 h 144"/>
              <a:gd name="T44" fmla="*/ 24 w 168"/>
              <a:gd name="T45" fmla="*/ 32 h 144"/>
              <a:gd name="T46" fmla="*/ 136 w 168"/>
              <a:gd name="T47" fmla="*/ 24 h 144"/>
              <a:gd name="T48" fmla="*/ 136 w 168"/>
              <a:gd name="T49" fmla="*/ 32 h 144"/>
              <a:gd name="T50" fmla="*/ 160 w 168"/>
              <a:gd name="T51" fmla="*/ 40 h 144"/>
              <a:gd name="T52" fmla="*/ 160 w 168"/>
              <a:gd name="T53" fmla="*/ 32 h 144"/>
              <a:gd name="T54" fmla="*/ 136 w 168"/>
              <a:gd name="T55" fmla="*/ 16 h 144"/>
              <a:gd name="T56" fmla="*/ 16 w 168"/>
              <a:gd name="T57" fmla="*/ 32 h 144"/>
              <a:gd name="T58" fmla="*/ 32 w 168"/>
              <a:gd name="T59" fmla="*/ 120 h 144"/>
              <a:gd name="T60" fmla="*/ 152 w 168"/>
              <a:gd name="T61" fmla="*/ 104 h 144"/>
              <a:gd name="T62" fmla="*/ 160 w 168"/>
              <a:gd name="T63" fmla="*/ 124 h 144"/>
              <a:gd name="T64" fmla="*/ 12 w 168"/>
              <a:gd name="T65" fmla="*/ 128 h 144"/>
              <a:gd name="T66" fmla="*/ 8 w 168"/>
              <a:gd name="T67" fmla="*/ 12 h 144"/>
              <a:gd name="T68" fmla="*/ 156 w 168"/>
              <a:gd name="T69" fmla="*/ 8 h 144"/>
              <a:gd name="T70" fmla="*/ 160 w 168"/>
              <a:gd name="T71" fmla="*/ 32 h 144"/>
              <a:gd name="T72" fmla="*/ 48 w 168"/>
              <a:gd name="T73" fmla="*/ 68 h 144"/>
              <a:gd name="T74" fmla="*/ 120 w 168"/>
              <a:gd name="T75" fmla="*/ 68 h 144"/>
              <a:gd name="T76" fmla="*/ 112 w 168"/>
              <a:gd name="T77" fmla="*/ 72 h 144"/>
              <a:gd name="T78" fmla="*/ 101 w 168"/>
              <a:gd name="T79" fmla="*/ 79 h 144"/>
              <a:gd name="T80" fmla="*/ 101 w 168"/>
              <a:gd name="T81" fmla="*/ 90 h 144"/>
              <a:gd name="T82" fmla="*/ 88 w 168"/>
              <a:gd name="T83" fmla="*/ 88 h 144"/>
              <a:gd name="T84" fmla="*/ 80 w 168"/>
              <a:gd name="T85" fmla="*/ 96 h 144"/>
              <a:gd name="T86" fmla="*/ 73 w 168"/>
              <a:gd name="T87" fmla="*/ 85 h 144"/>
              <a:gd name="T88" fmla="*/ 62 w 168"/>
              <a:gd name="T89" fmla="*/ 85 h 144"/>
              <a:gd name="T90" fmla="*/ 64 w 168"/>
              <a:gd name="T91" fmla="*/ 72 h 144"/>
              <a:gd name="T92" fmla="*/ 56 w 168"/>
              <a:gd name="T93" fmla="*/ 64 h 144"/>
              <a:gd name="T94" fmla="*/ 67 w 168"/>
              <a:gd name="T95" fmla="*/ 57 h 144"/>
              <a:gd name="T96" fmla="*/ 67 w 168"/>
              <a:gd name="T97" fmla="*/ 46 h 144"/>
              <a:gd name="T98" fmla="*/ 80 w 168"/>
              <a:gd name="T99" fmla="*/ 48 h 144"/>
              <a:gd name="T100" fmla="*/ 88 w 168"/>
              <a:gd name="T101" fmla="*/ 40 h 144"/>
              <a:gd name="T102" fmla="*/ 95 w 168"/>
              <a:gd name="T103" fmla="*/ 51 h 144"/>
              <a:gd name="T104" fmla="*/ 106 w 168"/>
              <a:gd name="T105" fmla="*/ 51 h 144"/>
              <a:gd name="T106" fmla="*/ 104 w 168"/>
              <a:gd name="T107" fmla="*/ 64 h 144"/>
              <a:gd name="T108" fmla="*/ 112 w 168"/>
              <a:gd name="T109" fmla="*/ 72 h 144"/>
              <a:gd name="T110" fmla="*/ 68 w 168"/>
              <a:gd name="T111" fmla="*/ 68 h 144"/>
              <a:gd name="T112" fmla="*/ 100 w 168"/>
              <a:gd name="T113" fmla="*/ 68 h 144"/>
              <a:gd name="T114" fmla="*/ 84 w 168"/>
              <a:gd name="T115" fmla="*/ 76 h 144"/>
              <a:gd name="T116" fmla="*/ 84 w 168"/>
              <a:gd name="T117" fmla="*/ 60 h 144"/>
              <a:gd name="T118" fmla="*/ 84 w 168"/>
              <a:gd name="T119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144"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63" y="136"/>
                  <a:pt x="168" y="131"/>
                  <a:pt x="168" y="124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60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0" y="56"/>
                  <a:pt x="160" y="56"/>
                  <a:pt x="160" y="56"/>
                </a:cubicBezTo>
                <a:lnTo>
                  <a:pt x="160" y="80"/>
                </a:lnTo>
                <a:close/>
                <a:moveTo>
                  <a:pt x="160" y="48"/>
                </a:moveTo>
                <a:cubicBezTo>
                  <a:pt x="136" y="48"/>
                  <a:pt x="136" y="48"/>
                  <a:pt x="136" y="48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08"/>
                  <a:pt x="140" y="112"/>
                  <a:pt x="136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8" y="112"/>
                  <a:pt x="24" y="108"/>
                  <a:pt x="24" y="104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8"/>
                  <a:pt x="28" y="24"/>
                  <a:pt x="32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40" y="24"/>
                  <a:pt x="144" y="28"/>
                  <a:pt x="144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60" y="40"/>
                  <a:pt x="160" y="40"/>
                  <a:pt x="160" y="40"/>
                </a:cubicBezTo>
                <a:lnTo>
                  <a:pt x="160" y="48"/>
                </a:lnTo>
                <a:close/>
                <a:moveTo>
                  <a:pt x="160" y="32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23"/>
                  <a:pt x="145" y="16"/>
                  <a:pt x="136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23" y="16"/>
                  <a:pt x="16" y="23"/>
                  <a:pt x="16" y="3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13"/>
                  <a:pt x="23" y="120"/>
                  <a:pt x="32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5" y="120"/>
                  <a:pt x="152" y="113"/>
                  <a:pt x="152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6"/>
                  <a:pt x="158" y="128"/>
                  <a:pt x="156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32"/>
                </a:lnTo>
                <a:close/>
                <a:moveTo>
                  <a:pt x="84" y="32"/>
                </a:moveTo>
                <a:cubicBezTo>
                  <a:pt x="64" y="32"/>
                  <a:pt x="48" y="48"/>
                  <a:pt x="48" y="68"/>
                </a:cubicBezTo>
                <a:cubicBezTo>
                  <a:pt x="48" y="88"/>
                  <a:pt x="64" y="104"/>
                  <a:pt x="84" y="104"/>
                </a:cubicBezTo>
                <a:cubicBezTo>
                  <a:pt x="104" y="104"/>
                  <a:pt x="120" y="88"/>
                  <a:pt x="120" y="68"/>
                </a:cubicBezTo>
                <a:cubicBezTo>
                  <a:pt x="120" y="48"/>
                  <a:pt x="104" y="32"/>
                  <a:pt x="84" y="32"/>
                </a:cubicBezTo>
                <a:close/>
                <a:moveTo>
                  <a:pt x="112" y="72"/>
                </a:moveTo>
                <a:cubicBezTo>
                  <a:pt x="111" y="77"/>
                  <a:pt x="109" y="81"/>
                  <a:pt x="106" y="85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95" y="85"/>
                  <a:pt x="95" y="85"/>
                  <a:pt x="95" y="85"/>
                </a:cubicBezTo>
                <a:cubicBezTo>
                  <a:pt x="101" y="90"/>
                  <a:pt x="101" y="90"/>
                  <a:pt x="101" y="90"/>
                </a:cubicBezTo>
                <a:cubicBezTo>
                  <a:pt x="97" y="93"/>
                  <a:pt x="93" y="95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6"/>
                  <a:pt x="80" y="96"/>
                  <a:pt x="80" y="96"/>
                </a:cubicBezTo>
                <a:cubicBezTo>
                  <a:pt x="75" y="95"/>
                  <a:pt x="71" y="93"/>
                  <a:pt x="67" y="90"/>
                </a:cubicBezTo>
                <a:cubicBezTo>
                  <a:pt x="73" y="85"/>
                  <a:pt x="73" y="85"/>
                  <a:pt x="73" y="85"/>
                </a:cubicBezTo>
                <a:cubicBezTo>
                  <a:pt x="67" y="79"/>
                  <a:pt x="67" y="79"/>
                  <a:pt x="67" y="79"/>
                </a:cubicBezTo>
                <a:cubicBezTo>
                  <a:pt x="62" y="85"/>
                  <a:pt x="62" y="85"/>
                  <a:pt x="62" y="85"/>
                </a:cubicBezTo>
                <a:cubicBezTo>
                  <a:pt x="59" y="81"/>
                  <a:pt x="57" y="77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7" y="59"/>
                  <a:pt x="59" y="55"/>
                  <a:pt x="62" y="51"/>
                </a:cubicBezTo>
                <a:cubicBezTo>
                  <a:pt x="67" y="57"/>
                  <a:pt x="67" y="57"/>
                  <a:pt x="67" y="57"/>
                </a:cubicBezTo>
                <a:cubicBezTo>
                  <a:pt x="73" y="51"/>
                  <a:pt x="73" y="51"/>
                  <a:pt x="73" y="51"/>
                </a:cubicBezTo>
                <a:cubicBezTo>
                  <a:pt x="67" y="46"/>
                  <a:pt x="67" y="46"/>
                  <a:pt x="67" y="46"/>
                </a:cubicBezTo>
                <a:cubicBezTo>
                  <a:pt x="71" y="43"/>
                  <a:pt x="75" y="41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0"/>
                  <a:pt x="88" y="40"/>
                  <a:pt x="88" y="40"/>
                </a:cubicBezTo>
                <a:cubicBezTo>
                  <a:pt x="93" y="41"/>
                  <a:pt x="97" y="43"/>
                  <a:pt x="101" y="46"/>
                </a:cubicBezTo>
                <a:cubicBezTo>
                  <a:pt x="95" y="51"/>
                  <a:pt x="95" y="51"/>
                  <a:pt x="95" y="51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9" y="55"/>
                  <a:pt x="111" y="59"/>
                  <a:pt x="11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72"/>
                  <a:pt x="104" y="72"/>
                  <a:pt x="104" y="72"/>
                </a:cubicBezTo>
                <a:lnTo>
                  <a:pt x="112" y="72"/>
                </a:lnTo>
                <a:close/>
                <a:moveTo>
                  <a:pt x="84" y="52"/>
                </a:moveTo>
                <a:cubicBezTo>
                  <a:pt x="75" y="52"/>
                  <a:pt x="68" y="59"/>
                  <a:pt x="68" y="68"/>
                </a:cubicBezTo>
                <a:cubicBezTo>
                  <a:pt x="68" y="77"/>
                  <a:pt x="75" y="84"/>
                  <a:pt x="84" y="84"/>
                </a:cubicBezTo>
                <a:cubicBezTo>
                  <a:pt x="93" y="84"/>
                  <a:pt x="100" y="77"/>
                  <a:pt x="100" y="68"/>
                </a:cubicBezTo>
                <a:cubicBezTo>
                  <a:pt x="100" y="59"/>
                  <a:pt x="93" y="52"/>
                  <a:pt x="84" y="52"/>
                </a:cubicBezTo>
                <a:close/>
                <a:moveTo>
                  <a:pt x="84" y="76"/>
                </a:moveTo>
                <a:cubicBezTo>
                  <a:pt x="80" y="76"/>
                  <a:pt x="76" y="72"/>
                  <a:pt x="76" y="68"/>
                </a:cubicBezTo>
                <a:cubicBezTo>
                  <a:pt x="76" y="64"/>
                  <a:pt x="80" y="60"/>
                  <a:pt x="84" y="60"/>
                </a:cubicBezTo>
                <a:cubicBezTo>
                  <a:pt x="88" y="60"/>
                  <a:pt x="92" y="64"/>
                  <a:pt x="92" y="68"/>
                </a:cubicBezTo>
                <a:cubicBezTo>
                  <a:pt x="92" y="72"/>
                  <a:pt x="88" y="76"/>
                  <a:pt x="84" y="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3733008" y="5499895"/>
            <a:ext cx="620713" cy="619125"/>
            <a:chOff x="4675188" y="2752190"/>
            <a:chExt cx="620713" cy="619125"/>
          </a:xfrm>
        </p:grpSpPr>
        <p:sp>
          <p:nvSpPr>
            <p:cNvPr id="23" name="Oval 122"/>
            <p:cNvSpPr>
              <a:spLocks noChangeArrowheads="1"/>
            </p:cNvSpPr>
            <p:nvPr/>
          </p:nvSpPr>
          <p:spPr bwMode="auto">
            <a:xfrm>
              <a:off x="467518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" name="Freeform 170"/>
            <p:cNvSpPr>
              <a:spLocks noEditPoints="1"/>
            </p:cNvSpPr>
            <p:nvPr/>
          </p:nvSpPr>
          <p:spPr bwMode="auto">
            <a:xfrm>
              <a:off x="4805363" y="2898240"/>
              <a:ext cx="361950" cy="32702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560095" y="5499895"/>
            <a:ext cx="620713" cy="619125"/>
            <a:chOff x="5502275" y="2752190"/>
            <a:chExt cx="620713" cy="619125"/>
          </a:xfrm>
        </p:grpSpPr>
        <p:sp>
          <p:nvSpPr>
            <p:cNvPr id="26" name="Oval 104"/>
            <p:cNvSpPr>
              <a:spLocks noChangeArrowheads="1"/>
            </p:cNvSpPr>
            <p:nvPr/>
          </p:nvSpPr>
          <p:spPr bwMode="auto">
            <a:xfrm>
              <a:off x="5502275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7" name="Freeform 171"/>
            <p:cNvSpPr>
              <a:spLocks noEditPoints="1"/>
            </p:cNvSpPr>
            <p:nvPr/>
          </p:nvSpPr>
          <p:spPr bwMode="auto">
            <a:xfrm>
              <a:off x="5597525" y="2923640"/>
              <a:ext cx="446088" cy="344488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905920" y="5499895"/>
            <a:ext cx="620713" cy="619125"/>
            <a:chOff x="3848100" y="2752190"/>
            <a:chExt cx="620713" cy="619125"/>
          </a:xfrm>
        </p:grpSpPr>
        <p:sp>
          <p:nvSpPr>
            <p:cNvPr id="29" name="Oval 120"/>
            <p:cNvSpPr>
              <a:spLocks noChangeArrowheads="1"/>
            </p:cNvSpPr>
            <p:nvPr/>
          </p:nvSpPr>
          <p:spPr bwMode="auto">
            <a:xfrm>
              <a:off x="384810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0" name="Freeform 172"/>
            <p:cNvSpPr>
              <a:spLocks noEditPoints="1"/>
            </p:cNvSpPr>
            <p:nvPr/>
          </p:nvSpPr>
          <p:spPr bwMode="auto">
            <a:xfrm>
              <a:off x="3976688" y="2915702"/>
              <a:ext cx="361950" cy="309563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24 h 144"/>
                <a:gd name="T4" fmla="*/ 16 w 168"/>
                <a:gd name="T5" fmla="*/ 136 h 144"/>
                <a:gd name="T6" fmla="*/ 24 w 168"/>
                <a:gd name="T7" fmla="*/ 144 h 144"/>
                <a:gd name="T8" fmla="*/ 40 w 168"/>
                <a:gd name="T9" fmla="*/ 136 h 144"/>
                <a:gd name="T10" fmla="*/ 48 w 168"/>
                <a:gd name="T11" fmla="*/ 144 h 144"/>
                <a:gd name="T12" fmla="*/ 120 w 168"/>
                <a:gd name="T13" fmla="*/ 136 h 144"/>
                <a:gd name="T14" fmla="*/ 128 w 168"/>
                <a:gd name="T15" fmla="*/ 144 h 144"/>
                <a:gd name="T16" fmla="*/ 144 w 168"/>
                <a:gd name="T17" fmla="*/ 136 h 144"/>
                <a:gd name="T18" fmla="*/ 152 w 168"/>
                <a:gd name="T19" fmla="*/ 144 h 144"/>
                <a:gd name="T20" fmla="*/ 156 w 168"/>
                <a:gd name="T21" fmla="*/ 136 h 144"/>
                <a:gd name="T22" fmla="*/ 168 w 168"/>
                <a:gd name="T23" fmla="*/ 12 h 144"/>
                <a:gd name="T24" fmla="*/ 160 w 168"/>
                <a:gd name="T25" fmla="*/ 80 h 144"/>
                <a:gd name="T26" fmla="*/ 152 w 168"/>
                <a:gd name="T27" fmla="*/ 56 h 144"/>
                <a:gd name="T28" fmla="*/ 160 w 168"/>
                <a:gd name="T29" fmla="*/ 80 h 144"/>
                <a:gd name="T30" fmla="*/ 136 w 168"/>
                <a:gd name="T31" fmla="*/ 48 h 144"/>
                <a:gd name="T32" fmla="*/ 144 w 168"/>
                <a:gd name="T33" fmla="*/ 56 h 144"/>
                <a:gd name="T34" fmla="*/ 136 w 168"/>
                <a:gd name="T35" fmla="*/ 80 h 144"/>
                <a:gd name="T36" fmla="*/ 160 w 168"/>
                <a:gd name="T37" fmla="*/ 88 h 144"/>
                <a:gd name="T38" fmla="*/ 136 w 168"/>
                <a:gd name="T39" fmla="*/ 96 h 144"/>
                <a:gd name="T40" fmla="*/ 144 w 168"/>
                <a:gd name="T41" fmla="*/ 104 h 144"/>
                <a:gd name="T42" fmla="*/ 32 w 168"/>
                <a:gd name="T43" fmla="*/ 112 h 144"/>
                <a:gd name="T44" fmla="*/ 24 w 168"/>
                <a:gd name="T45" fmla="*/ 32 h 144"/>
                <a:gd name="T46" fmla="*/ 136 w 168"/>
                <a:gd name="T47" fmla="*/ 24 h 144"/>
                <a:gd name="T48" fmla="*/ 136 w 168"/>
                <a:gd name="T49" fmla="*/ 32 h 144"/>
                <a:gd name="T50" fmla="*/ 160 w 168"/>
                <a:gd name="T51" fmla="*/ 40 h 144"/>
                <a:gd name="T52" fmla="*/ 160 w 168"/>
                <a:gd name="T53" fmla="*/ 32 h 144"/>
                <a:gd name="T54" fmla="*/ 136 w 168"/>
                <a:gd name="T55" fmla="*/ 16 h 144"/>
                <a:gd name="T56" fmla="*/ 16 w 168"/>
                <a:gd name="T57" fmla="*/ 32 h 144"/>
                <a:gd name="T58" fmla="*/ 32 w 168"/>
                <a:gd name="T59" fmla="*/ 120 h 144"/>
                <a:gd name="T60" fmla="*/ 152 w 168"/>
                <a:gd name="T61" fmla="*/ 104 h 144"/>
                <a:gd name="T62" fmla="*/ 160 w 168"/>
                <a:gd name="T63" fmla="*/ 124 h 144"/>
                <a:gd name="T64" fmla="*/ 12 w 168"/>
                <a:gd name="T65" fmla="*/ 128 h 144"/>
                <a:gd name="T66" fmla="*/ 8 w 168"/>
                <a:gd name="T67" fmla="*/ 12 h 144"/>
                <a:gd name="T68" fmla="*/ 156 w 168"/>
                <a:gd name="T69" fmla="*/ 8 h 144"/>
                <a:gd name="T70" fmla="*/ 160 w 168"/>
                <a:gd name="T71" fmla="*/ 32 h 144"/>
                <a:gd name="T72" fmla="*/ 48 w 168"/>
                <a:gd name="T73" fmla="*/ 68 h 144"/>
                <a:gd name="T74" fmla="*/ 120 w 168"/>
                <a:gd name="T75" fmla="*/ 68 h 144"/>
                <a:gd name="T76" fmla="*/ 112 w 168"/>
                <a:gd name="T77" fmla="*/ 72 h 144"/>
                <a:gd name="T78" fmla="*/ 101 w 168"/>
                <a:gd name="T79" fmla="*/ 79 h 144"/>
                <a:gd name="T80" fmla="*/ 101 w 168"/>
                <a:gd name="T81" fmla="*/ 90 h 144"/>
                <a:gd name="T82" fmla="*/ 88 w 168"/>
                <a:gd name="T83" fmla="*/ 88 h 144"/>
                <a:gd name="T84" fmla="*/ 80 w 168"/>
                <a:gd name="T85" fmla="*/ 96 h 144"/>
                <a:gd name="T86" fmla="*/ 73 w 168"/>
                <a:gd name="T87" fmla="*/ 85 h 144"/>
                <a:gd name="T88" fmla="*/ 62 w 168"/>
                <a:gd name="T89" fmla="*/ 85 h 144"/>
                <a:gd name="T90" fmla="*/ 64 w 168"/>
                <a:gd name="T91" fmla="*/ 72 h 144"/>
                <a:gd name="T92" fmla="*/ 56 w 168"/>
                <a:gd name="T93" fmla="*/ 64 h 144"/>
                <a:gd name="T94" fmla="*/ 67 w 168"/>
                <a:gd name="T95" fmla="*/ 57 h 144"/>
                <a:gd name="T96" fmla="*/ 67 w 168"/>
                <a:gd name="T97" fmla="*/ 46 h 144"/>
                <a:gd name="T98" fmla="*/ 80 w 168"/>
                <a:gd name="T99" fmla="*/ 48 h 144"/>
                <a:gd name="T100" fmla="*/ 88 w 168"/>
                <a:gd name="T101" fmla="*/ 40 h 144"/>
                <a:gd name="T102" fmla="*/ 95 w 168"/>
                <a:gd name="T103" fmla="*/ 51 h 144"/>
                <a:gd name="T104" fmla="*/ 106 w 168"/>
                <a:gd name="T105" fmla="*/ 51 h 144"/>
                <a:gd name="T106" fmla="*/ 104 w 168"/>
                <a:gd name="T107" fmla="*/ 64 h 144"/>
                <a:gd name="T108" fmla="*/ 112 w 168"/>
                <a:gd name="T109" fmla="*/ 72 h 144"/>
                <a:gd name="T110" fmla="*/ 68 w 168"/>
                <a:gd name="T111" fmla="*/ 68 h 144"/>
                <a:gd name="T112" fmla="*/ 100 w 168"/>
                <a:gd name="T113" fmla="*/ 68 h 144"/>
                <a:gd name="T114" fmla="*/ 84 w 168"/>
                <a:gd name="T115" fmla="*/ 76 h 144"/>
                <a:gd name="T116" fmla="*/ 84 w 168"/>
                <a:gd name="T117" fmla="*/ 60 h 144"/>
                <a:gd name="T118" fmla="*/ 84 w 168"/>
                <a:gd name="T119" fmla="*/ 7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829551" y="5491162"/>
            <a:ext cx="638175" cy="636588"/>
            <a:chOff x="4667250" y="2742665"/>
            <a:chExt cx="638175" cy="636588"/>
          </a:xfrm>
          <a:solidFill>
            <a:schemeClr val="tx2"/>
          </a:solidFill>
        </p:grpSpPr>
        <p:sp>
          <p:nvSpPr>
            <p:cNvPr id="33" name="Freeform 123"/>
            <p:cNvSpPr>
              <a:spLocks noEditPoints="1"/>
            </p:cNvSpPr>
            <p:nvPr/>
          </p:nvSpPr>
          <p:spPr bwMode="auto">
            <a:xfrm>
              <a:off x="466725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170"/>
            <p:cNvSpPr>
              <a:spLocks noEditPoints="1"/>
            </p:cNvSpPr>
            <p:nvPr/>
          </p:nvSpPr>
          <p:spPr bwMode="auto">
            <a:xfrm>
              <a:off x="4805363" y="2898240"/>
              <a:ext cx="361950" cy="32702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656639" y="5491162"/>
            <a:ext cx="638175" cy="636588"/>
            <a:chOff x="5494338" y="2742665"/>
            <a:chExt cx="638175" cy="636588"/>
          </a:xfrm>
          <a:solidFill>
            <a:schemeClr val="tx2"/>
          </a:solidFill>
        </p:grpSpPr>
        <p:sp>
          <p:nvSpPr>
            <p:cNvPr id="36" name="Freeform 105"/>
            <p:cNvSpPr>
              <a:spLocks noEditPoints="1"/>
            </p:cNvSpPr>
            <p:nvPr/>
          </p:nvSpPr>
          <p:spPr bwMode="auto">
            <a:xfrm>
              <a:off x="549433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171"/>
            <p:cNvSpPr>
              <a:spLocks noEditPoints="1"/>
            </p:cNvSpPr>
            <p:nvPr/>
          </p:nvSpPr>
          <p:spPr bwMode="auto">
            <a:xfrm>
              <a:off x="5597525" y="2923640"/>
              <a:ext cx="446088" cy="344488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7000876" y="5491162"/>
            <a:ext cx="638175" cy="636588"/>
            <a:chOff x="3838575" y="2742665"/>
            <a:chExt cx="638175" cy="636588"/>
          </a:xfrm>
          <a:solidFill>
            <a:schemeClr val="tx2"/>
          </a:solidFill>
        </p:grpSpPr>
        <p:sp>
          <p:nvSpPr>
            <p:cNvPr id="39" name="Freeform 121"/>
            <p:cNvSpPr>
              <a:spLocks noEditPoints="1"/>
            </p:cNvSpPr>
            <p:nvPr/>
          </p:nvSpPr>
          <p:spPr bwMode="auto">
            <a:xfrm>
              <a:off x="383857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172"/>
            <p:cNvSpPr>
              <a:spLocks noEditPoints="1"/>
            </p:cNvSpPr>
            <p:nvPr/>
          </p:nvSpPr>
          <p:spPr bwMode="auto">
            <a:xfrm>
              <a:off x="3976688" y="2915702"/>
              <a:ext cx="361950" cy="309563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24 h 144"/>
                <a:gd name="T4" fmla="*/ 16 w 168"/>
                <a:gd name="T5" fmla="*/ 136 h 144"/>
                <a:gd name="T6" fmla="*/ 24 w 168"/>
                <a:gd name="T7" fmla="*/ 144 h 144"/>
                <a:gd name="T8" fmla="*/ 40 w 168"/>
                <a:gd name="T9" fmla="*/ 136 h 144"/>
                <a:gd name="T10" fmla="*/ 48 w 168"/>
                <a:gd name="T11" fmla="*/ 144 h 144"/>
                <a:gd name="T12" fmla="*/ 120 w 168"/>
                <a:gd name="T13" fmla="*/ 136 h 144"/>
                <a:gd name="T14" fmla="*/ 128 w 168"/>
                <a:gd name="T15" fmla="*/ 144 h 144"/>
                <a:gd name="T16" fmla="*/ 144 w 168"/>
                <a:gd name="T17" fmla="*/ 136 h 144"/>
                <a:gd name="T18" fmla="*/ 152 w 168"/>
                <a:gd name="T19" fmla="*/ 144 h 144"/>
                <a:gd name="T20" fmla="*/ 156 w 168"/>
                <a:gd name="T21" fmla="*/ 136 h 144"/>
                <a:gd name="T22" fmla="*/ 168 w 168"/>
                <a:gd name="T23" fmla="*/ 12 h 144"/>
                <a:gd name="T24" fmla="*/ 160 w 168"/>
                <a:gd name="T25" fmla="*/ 80 h 144"/>
                <a:gd name="T26" fmla="*/ 152 w 168"/>
                <a:gd name="T27" fmla="*/ 56 h 144"/>
                <a:gd name="T28" fmla="*/ 160 w 168"/>
                <a:gd name="T29" fmla="*/ 80 h 144"/>
                <a:gd name="T30" fmla="*/ 136 w 168"/>
                <a:gd name="T31" fmla="*/ 48 h 144"/>
                <a:gd name="T32" fmla="*/ 144 w 168"/>
                <a:gd name="T33" fmla="*/ 56 h 144"/>
                <a:gd name="T34" fmla="*/ 136 w 168"/>
                <a:gd name="T35" fmla="*/ 80 h 144"/>
                <a:gd name="T36" fmla="*/ 160 w 168"/>
                <a:gd name="T37" fmla="*/ 88 h 144"/>
                <a:gd name="T38" fmla="*/ 136 w 168"/>
                <a:gd name="T39" fmla="*/ 96 h 144"/>
                <a:gd name="T40" fmla="*/ 144 w 168"/>
                <a:gd name="T41" fmla="*/ 104 h 144"/>
                <a:gd name="T42" fmla="*/ 32 w 168"/>
                <a:gd name="T43" fmla="*/ 112 h 144"/>
                <a:gd name="T44" fmla="*/ 24 w 168"/>
                <a:gd name="T45" fmla="*/ 32 h 144"/>
                <a:gd name="T46" fmla="*/ 136 w 168"/>
                <a:gd name="T47" fmla="*/ 24 h 144"/>
                <a:gd name="T48" fmla="*/ 136 w 168"/>
                <a:gd name="T49" fmla="*/ 32 h 144"/>
                <a:gd name="T50" fmla="*/ 160 w 168"/>
                <a:gd name="T51" fmla="*/ 40 h 144"/>
                <a:gd name="T52" fmla="*/ 160 w 168"/>
                <a:gd name="T53" fmla="*/ 32 h 144"/>
                <a:gd name="T54" fmla="*/ 136 w 168"/>
                <a:gd name="T55" fmla="*/ 16 h 144"/>
                <a:gd name="T56" fmla="*/ 16 w 168"/>
                <a:gd name="T57" fmla="*/ 32 h 144"/>
                <a:gd name="T58" fmla="*/ 32 w 168"/>
                <a:gd name="T59" fmla="*/ 120 h 144"/>
                <a:gd name="T60" fmla="*/ 152 w 168"/>
                <a:gd name="T61" fmla="*/ 104 h 144"/>
                <a:gd name="T62" fmla="*/ 160 w 168"/>
                <a:gd name="T63" fmla="*/ 124 h 144"/>
                <a:gd name="T64" fmla="*/ 12 w 168"/>
                <a:gd name="T65" fmla="*/ 128 h 144"/>
                <a:gd name="T66" fmla="*/ 8 w 168"/>
                <a:gd name="T67" fmla="*/ 12 h 144"/>
                <a:gd name="T68" fmla="*/ 156 w 168"/>
                <a:gd name="T69" fmla="*/ 8 h 144"/>
                <a:gd name="T70" fmla="*/ 160 w 168"/>
                <a:gd name="T71" fmla="*/ 32 h 144"/>
                <a:gd name="T72" fmla="*/ 48 w 168"/>
                <a:gd name="T73" fmla="*/ 68 h 144"/>
                <a:gd name="T74" fmla="*/ 120 w 168"/>
                <a:gd name="T75" fmla="*/ 68 h 144"/>
                <a:gd name="T76" fmla="*/ 112 w 168"/>
                <a:gd name="T77" fmla="*/ 72 h 144"/>
                <a:gd name="T78" fmla="*/ 101 w 168"/>
                <a:gd name="T79" fmla="*/ 79 h 144"/>
                <a:gd name="T80" fmla="*/ 101 w 168"/>
                <a:gd name="T81" fmla="*/ 90 h 144"/>
                <a:gd name="T82" fmla="*/ 88 w 168"/>
                <a:gd name="T83" fmla="*/ 88 h 144"/>
                <a:gd name="T84" fmla="*/ 80 w 168"/>
                <a:gd name="T85" fmla="*/ 96 h 144"/>
                <a:gd name="T86" fmla="*/ 73 w 168"/>
                <a:gd name="T87" fmla="*/ 85 h 144"/>
                <a:gd name="T88" fmla="*/ 62 w 168"/>
                <a:gd name="T89" fmla="*/ 85 h 144"/>
                <a:gd name="T90" fmla="*/ 64 w 168"/>
                <a:gd name="T91" fmla="*/ 72 h 144"/>
                <a:gd name="T92" fmla="*/ 56 w 168"/>
                <a:gd name="T93" fmla="*/ 64 h 144"/>
                <a:gd name="T94" fmla="*/ 67 w 168"/>
                <a:gd name="T95" fmla="*/ 57 h 144"/>
                <a:gd name="T96" fmla="*/ 67 w 168"/>
                <a:gd name="T97" fmla="*/ 46 h 144"/>
                <a:gd name="T98" fmla="*/ 80 w 168"/>
                <a:gd name="T99" fmla="*/ 48 h 144"/>
                <a:gd name="T100" fmla="*/ 88 w 168"/>
                <a:gd name="T101" fmla="*/ 40 h 144"/>
                <a:gd name="T102" fmla="*/ 95 w 168"/>
                <a:gd name="T103" fmla="*/ 51 h 144"/>
                <a:gd name="T104" fmla="*/ 106 w 168"/>
                <a:gd name="T105" fmla="*/ 51 h 144"/>
                <a:gd name="T106" fmla="*/ 104 w 168"/>
                <a:gd name="T107" fmla="*/ 64 h 144"/>
                <a:gd name="T108" fmla="*/ 112 w 168"/>
                <a:gd name="T109" fmla="*/ 72 h 144"/>
                <a:gd name="T110" fmla="*/ 68 w 168"/>
                <a:gd name="T111" fmla="*/ 68 h 144"/>
                <a:gd name="T112" fmla="*/ 100 w 168"/>
                <a:gd name="T113" fmla="*/ 68 h 144"/>
                <a:gd name="T114" fmla="*/ 84 w 168"/>
                <a:gd name="T115" fmla="*/ 76 h 144"/>
                <a:gd name="T116" fmla="*/ 84 w 168"/>
                <a:gd name="T117" fmla="*/ 60 h 144"/>
                <a:gd name="T118" fmla="*/ 84 w 168"/>
                <a:gd name="T119" fmla="*/ 7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18323814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Departments - Production related</a:t>
            </a:r>
            <a:endParaRPr lang="en-US" sz="2700" dirty="0">
              <a:solidFill>
                <a:schemeClr val="accent1"/>
              </a:solidFill>
            </a:endParaRPr>
          </a:p>
        </p:txBody>
      </p:sp>
      <p:sp>
        <p:nvSpPr>
          <p:cNvPr id="3" name="pole tekstowe 528"/>
          <p:cNvSpPr txBox="1"/>
          <p:nvPr/>
        </p:nvSpPr>
        <p:spPr>
          <a:xfrm>
            <a:off x="2091751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Production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4103774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Product</a:t>
            </a:r>
          </a:p>
        </p:txBody>
      </p:sp>
      <p:sp>
        <p:nvSpPr>
          <p:cNvPr id="5" name="Freeform 169"/>
          <p:cNvSpPr>
            <a:spLocks noEditPoints="1"/>
          </p:cNvSpPr>
          <p:nvPr/>
        </p:nvSpPr>
        <p:spPr bwMode="auto">
          <a:xfrm>
            <a:off x="2685493" y="2601932"/>
            <a:ext cx="972344" cy="972344"/>
          </a:xfrm>
          <a:custGeom>
            <a:avLst/>
            <a:gdLst>
              <a:gd name="T0" fmla="*/ 48 w 184"/>
              <a:gd name="T1" fmla="*/ 36 h 184"/>
              <a:gd name="T2" fmla="*/ 60 w 184"/>
              <a:gd name="T3" fmla="*/ 40 h 184"/>
              <a:gd name="T4" fmla="*/ 44 w 184"/>
              <a:gd name="T5" fmla="*/ 26 h 184"/>
              <a:gd name="T6" fmla="*/ 34 w 184"/>
              <a:gd name="T7" fmla="*/ 24 h 184"/>
              <a:gd name="T8" fmla="*/ 34 w 184"/>
              <a:gd name="T9" fmla="*/ 24 h 184"/>
              <a:gd name="T10" fmla="*/ 64 w 184"/>
              <a:gd name="T11" fmla="*/ 10 h 184"/>
              <a:gd name="T12" fmla="*/ 74 w 184"/>
              <a:gd name="T13" fmla="*/ 12 h 184"/>
              <a:gd name="T14" fmla="*/ 112 w 184"/>
              <a:gd name="T15" fmla="*/ 20 h 184"/>
              <a:gd name="T16" fmla="*/ 100 w 184"/>
              <a:gd name="T17" fmla="*/ 16 h 184"/>
              <a:gd name="T18" fmla="*/ 100 w 184"/>
              <a:gd name="T19" fmla="*/ 16 h 184"/>
              <a:gd name="T20" fmla="*/ 62 w 184"/>
              <a:gd name="T21" fmla="*/ 112 h 184"/>
              <a:gd name="T22" fmla="*/ 16 w 184"/>
              <a:gd name="T23" fmla="*/ 168 h 184"/>
              <a:gd name="T24" fmla="*/ 64 w 184"/>
              <a:gd name="T25" fmla="*/ 152 h 184"/>
              <a:gd name="T26" fmla="*/ 136 w 184"/>
              <a:gd name="T27" fmla="*/ 152 h 184"/>
              <a:gd name="T28" fmla="*/ 32 w 184"/>
              <a:gd name="T29" fmla="*/ 176 h 184"/>
              <a:gd name="T30" fmla="*/ 64 w 184"/>
              <a:gd name="T31" fmla="*/ 136 h 184"/>
              <a:gd name="T32" fmla="*/ 40 w 184"/>
              <a:gd name="T33" fmla="*/ 122 h 184"/>
              <a:gd name="T34" fmla="*/ 64 w 184"/>
              <a:gd name="T35" fmla="*/ 128 h 184"/>
              <a:gd name="T36" fmla="*/ 136 w 184"/>
              <a:gd name="T37" fmla="*/ 160 h 184"/>
              <a:gd name="T38" fmla="*/ 128 w 184"/>
              <a:gd name="T39" fmla="*/ 136 h 184"/>
              <a:gd name="T40" fmla="*/ 80 w 184"/>
              <a:gd name="T41" fmla="*/ 120 h 184"/>
              <a:gd name="T42" fmla="*/ 88 w 184"/>
              <a:gd name="T43" fmla="*/ 120 h 184"/>
              <a:gd name="T44" fmla="*/ 108 w 184"/>
              <a:gd name="T45" fmla="*/ 120 h 184"/>
              <a:gd name="T46" fmla="*/ 88 w 184"/>
              <a:gd name="T47" fmla="*/ 120 h 184"/>
              <a:gd name="T48" fmla="*/ 164 w 184"/>
              <a:gd name="T49" fmla="*/ 80 h 184"/>
              <a:gd name="T50" fmla="*/ 148 w 184"/>
              <a:gd name="T51" fmla="*/ 48 h 184"/>
              <a:gd name="T52" fmla="*/ 120 w 184"/>
              <a:gd name="T53" fmla="*/ 54 h 184"/>
              <a:gd name="T54" fmla="*/ 112 w 184"/>
              <a:gd name="T55" fmla="*/ 68 h 184"/>
              <a:gd name="T56" fmla="*/ 88 w 184"/>
              <a:gd name="T57" fmla="*/ 40 h 184"/>
              <a:gd name="T58" fmla="*/ 76 w 184"/>
              <a:gd name="T59" fmla="*/ 80 h 184"/>
              <a:gd name="T60" fmla="*/ 36 w 184"/>
              <a:gd name="T61" fmla="*/ 80 h 184"/>
              <a:gd name="T62" fmla="*/ 8 w 184"/>
              <a:gd name="T63" fmla="*/ 184 h 184"/>
              <a:gd name="T64" fmla="*/ 44 w 184"/>
              <a:gd name="T65" fmla="*/ 104 h 184"/>
              <a:gd name="T66" fmla="*/ 84 w 184"/>
              <a:gd name="T67" fmla="*/ 104 h 184"/>
              <a:gd name="T68" fmla="*/ 124 w 184"/>
              <a:gd name="T69" fmla="*/ 104 h 184"/>
              <a:gd name="T70" fmla="*/ 144 w 184"/>
              <a:gd name="T71" fmla="*/ 112 h 184"/>
              <a:gd name="T72" fmla="*/ 160 w 184"/>
              <a:gd name="T73" fmla="*/ 144 h 184"/>
              <a:gd name="T74" fmla="*/ 176 w 184"/>
              <a:gd name="T75" fmla="*/ 144 h 184"/>
              <a:gd name="T76" fmla="*/ 104 w 184"/>
              <a:gd name="T77" fmla="*/ 87 h 184"/>
              <a:gd name="T78" fmla="*/ 104 w 184"/>
              <a:gd name="T79" fmla="*/ 87 h 184"/>
              <a:gd name="T80" fmla="*/ 88 w 184"/>
              <a:gd name="T81" fmla="*/ 48 h 184"/>
              <a:gd name="T82" fmla="*/ 87 w 184"/>
              <a:gd name="T83" fmla="*/ 64 h 184"/>
              <a:gd name="T84" fmla="*/ 136 w 184"/>
              <a:gd name="T85" fmla="*/ 56 h 184"/>
              <a:gd name="T86" fmla="*/ 129 w 184"/>
              <a:gd name="T87" fmla="*/ 48 h 184"/>
              <a:gd name="T88" fmla="*/ 136 w 184"/>
              <a:gd name="T89" fmla="*/ 40 h 184"/>
              <a:gd name="T90" fmla="*/ 130 w 184"/>
              <a:gd name="T91" fmla="*/ 48 h 184"/>
              <a:gd name="T92" fmla="*/ 156 w 184"/>
              <a:gd name="T93" fmla="*/ 128 h 184"/>
              <a:gd name="T94" fmla="*/ 176 w 184"/>
              <a:gd name="T95" fmla="*/ 136 h 184"/>
              <a:gd name="T96" fmla="*/ 136 w 184"/>
              <a:gd name="T97" fmla="*/ 164 h 184"/>
              <a:gd name="T98" fmla="*/ 120 w 184"/>
              <a:gd name="T99" fmla="*/ 172 h 184"/>
              <a:gd name="T100" fmla="*/ 96 w 184"/>
              <a:gd name="T101" fmla="*/ 172 h 184"/>
              <a:gd name="T102" fmla="*/ 96 w 184"/>
              <a:gd name="T103" fmla="*/ 172 h 184"/>
              <a:gd name="T104" fmla="*/ 80 w 184"/>
              <a:gd name="T105" fmla="*/ 1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84">
                <a:moveTo>
                  <a:pt x="60" y="48"/>
                </a:moveTo>
                <a:cubicBezTo>
                  <a:pt x="67" y="48"/>
                  <a:pt x="72" y="43"/>
                  <a:pt x="72" y="36"/>
                </a:cubicBezTo>
                <a:cubicBezTo>
                  <a:pt x="72" y="29"/>
                  <a:pt x="67" y="24"/>
                  <a:pt x="60" y="24"/>
                </a:cubicBezTo>
                <a:cubicBezTo>
                  <a:pt x="53" y="24"/>
                  <a:pt x="48" y="29"/>
                  <a:pt x="48" y="36"/>
                </a:cubicBezTo>
                <a:cubicBezTo>
                  <a:pt x="48" y="43"/>
                  <a:pt x="53" y="48"/>
                  <a:pt x="60" y="48"/>
                </a:cubicBezTo>
                <a:close/>
                <a:moveTo>
                  <a:pt x="60" y="32"/>
                </a:moveTo>
                <a:cubicBezTo>
                  <a:pt x="62" y="32"/>
                  <a:pt x="64" y="34"/>
                  <a:pt x="64" y="36"/>
                </a:cubicBezTo>
                <a:cubicBezTo>
                  <a:pt x="64" y="38"/>
                  <a:pt x="62" y="40"/>
                  <a:pt x="60" y="40"/>
                </a:cubicBezTo>
                <a:cubicBezTo>
                  <a:pt x="58" y="40"/>
                  <a:pt x="56" y="38"/>
                  <a:pt x="56" y="36"/>
                </a:cubicBezTo>
                <a:cubicBezTo>
                  <a:pt x="56" y="34"/>
                  <a:pt x="58" y="32"/>
                  <a:pt x="60" y="32"/>
                </a:cubicBezTo>
                <a:close/>
                <a:moveTo>
                  <a:pt x="34" y="36"/>
                </a:moveTo>
                <a:cubicBezTo>
                  <a:pt x="40" y="36"/>
                  <a:pt x="44" y="32"/>
                  <a:pt x="44" y="26"/>
                </a:cubicBezTo>
                <a:cubicBezTo>
                  <a:pt x="44" y="20"/>
                  <a:pt x="40" y="16"/>
                  <a:pt x="34" y="16"/>
                </a:cubicBezTo>
                <a:cubicBezTo>
                  <a:pt x="28" y="16"/>
                  <a:pt x="24" y="20"/>
                  <a:pt x="24" y="26"/>
                </a:cubicBezTo>
                <a:cubicBezTo>
                  <a:pt x="24" y="32"/>
                  <a:pt x="28" y="36"/>
                  <a:pt x="34" y="36"/>
                </a:cubicBezTo>
                <a:close/>
                <a:moveTo>
                  <a:pt x="34" y="24"/>
                </a:moveTo>
                <a:cubicBezTo>
                  <a:pt x="35" y="24"/>
                  <a:pt x="36" y="25"/>
                  <a:pt x="36" y="26"/>
                </a:cubicBezTo>
                <a:cubicBezTo>
                  <a:pt x="36" y="27"/>
                  <a:pt x="35" y="28"/>
                  <a:pt x="34" y="28"/>
                </a:cubicBezTo>
                <a:cubicBezTo>
                  <a:pt x="33" y="28"/>
                  <a:pt x="32" y="27"/>
                  <a:pt x="32" y="26"/>
                </a:cubicBezTo>
                <a:cubicBezTo>
                  <a:pt x="32" y="25"/>
                  <a:pt x="33" y="24"/>
                  <a:pt x="34" y="24"/>
                </a:cubicBezTo>
                <a:close/>
                <a:moveTo>
                  <a:pt x="74" y="20"/>
                </a:move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68" y="0"/>
                  <a:pt x="64" y="4"/>
                  <a:pt x="64" y="10"/>
                </a:cubicBezTo>
                <a:cubicBezTo>
                  <a:pt x="64" y="16"/>
                  <a:pt x="68" y="20"/>
                  <a:pt x="74" y="20"/>
                </a:cubicBezTo>
                <a:close/>
                <a:moveTo>
                  <a:pt x="74" y="8"/>
                </a:moveTo>
                <a:cubicBezTo>
                  <a:pt x="75" y="8"/>
                  <a:pt x="76" y="9"/>
                  <a:pt x="76" y="10"/>
                </a:cubicBezTo>
                <a:cubicBezTo>
                  <a:pt x="76" y="11"/>
                  <a:pt x="75" y="12"/>
                  <a:pt x="74" y="12"/>
                </a:cubicBezTo>
                <a:cubicBezTo>
                  <a:pt x="73" y="12"/>
                  <a:pt x="72" y="11"/>
                  <a:pt x="72" y="10"/>
                </a:cubicBezTo>
                <a:cubicBezTo>
                  <a:pt x="72" y="9"/>
                  <a:pt x="73" y="8"/>
                  <a:pt x="74" y="8"/>
                </a:cubicBezTo>
                <a:close/>
                <a:moveTo>
                  <a:pt x="100" y="32"/>
                </a:moveTo>
                <a:cubicBezTo>
                  <a:pt x="107" y="32"/>
                  <a:pt x="112" y="27"/>
                  <a:pt x="112" y="20"/>
                </a:cubicBezTo>
                <a:cubicBezTo>
                  <a:pt x="112" y="13"/>
                  <a:pt x="107" y="8"/>
                  <a:pt x="100" y="8"/>
                </a:cubicBezTo>
                <a:cubicBezTo>
                  <a:pt x="93" y="8"/>
                  <a:pt x="88" y="13"/>
                  <a:pt x="88" y="20"/>
                </a:cubicBezTo>
                <a:cubicBezTo>
                  <a:pt x="88" y="27"/>
                  <a:pt x="93" y="32"/>
                  <a:pt x="100" y="32"/>
                </a:cubicBezTo>
                <a:close/>
                <a:moveTo>
                  <a:pt x="100" y="16"/>
                </a:moveTo>
                <a:cubicBezTo>
                  <a:pt x="102" y="16"/>
                  <a:pt x="104" y="18"/>
                  <a:pt x="104" y="20"/>
                </a:cubicBezTo>
                <a:cubicBezTo>
                  <a:pt x="104" y="22"/>
                  <a:pt x="102" y="24"/>
                  <a:pt x="100" y="24"/>
                </a:cubicBezTo>
                <a:cubicBezTo>
                  <a:pt x="98" y="24"/>
                  <a:pt x="96" y="22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lose/>
                <a:moveTo>
                  <a:pt x="136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16"/>
                  <a:pt x="68" y="112"/>
                  <a:pt x="62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2" y="116"/>
                  <a:pt x="32" y="12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3" y="152"/>
                  <a:pt x="16" y="159"/>
                  <a:pt x="16" y="168"/>
                </a:cubicBezTo>
                <a:cubicBezTo>
                  <a:pt x="16" y="177"/>
                  <a:pt x="23" y="184"/>
                  <a:pt x="32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5" y="184"/>
                  <a:pt x="152" y="177"/>
                  <a:pt x="152" y="168"/>
                </a:cubicBezTo>
                <a:cubicBezTo>
                  <a:pt x="152" y="159"/>
                  <a:pt x="145" y="152"/>
                  <a:pt x="136" y="152"/>
                </a:cubicBezTo>
                <a:close/>
                <a:moveTo>
                  <a:pt x="32" y="176"/>
                </a:moveTo>
                <a:cubicBezTo>
                  <a:pt x="28" y="176"/>
                  <a:pt x="24" y="172"/>
                  <a:pt x="24" y="168"/>
                </a:cubicBezTo>
                <a:cubicBezTo>
                  <a:pt x="24" y="164"/>
                  <a:pt x="28" y="160"/>
                  <a:pt x="32" y="160"/>
                </a:cubicBezTo>
                <a:lnTo>
                  <a:pt x="32" y="176"/>
                </a:lnTo>
                <a:close/>
                <a:moveTo>
                  <a:pt x="6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64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1" y="120"/>
                  <a:pt x="42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4" y="121"/>
                  <a:pt x="64" y="122"/>
                </a:cubicBezTo>
                <a:lnTo>
                  <a:pt x="64" y="128"/>
                </a:lnTo>
                <a:close/>
                <a:moveTo>
                  <a:pt x="136" y="176"/>
                </a:moveTo>
                <a:cubicBezTo>
                  <a:pt x="72" y="176"/>
                  <a:pt x="72" y="176"/>
                  <a:pt x="72" y="17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64"/>
                  <a:pt x="144" y="168"/>
                </a:cubicBezTo>
                <a:cubicBezTo>
                  <a:pt x="144" y="172"/>
                  <a:pt x="140" y="176"/>
                  <a:pt x="136" y="176"/>
                </a:cubicBezTo>
                <a:close/>
                <a:moveTo>
                  <a:pt x="120" y="144"/>
                </a:moveTo>
                <a:cubicBezTo>
                  <a:pt x="124" y="144"/>
                  <a:pt x="128" y="140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6"/>
                  <a:pt x="124" y="112"/>
                  <a:pt x="120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2"/>
                  <a:pt x="80" y="116"/>
                  <a:pt x="80" y="120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40"/>
                  <a:pt x="84" y="144"/>
                  <a:pt x="88" y="144"/>
                </a:cubicBezTo>
                <a:lnTo>
                  <a:pt x="120" y="144"/>
                </a:lnTo>
                <a:close/>
                <a:moveTo>
                  <a:pt x="8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0"/>
                </a:lnTo>
                <a:close/>
                <a:moveTo>
                  <a:pt x="176" y="112"/>
                </a:moveTo>
                <a:cubicBezTo>
                  <a:pt x="168" y="112"/>
                  <a:pt x="168" y="112"/>
                  <a:pt x="168" y="112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4"/>
                  <a:pt x="167" y="81"/>
                  <a:pt x="164" y="80"/>
                </a:cubicBezTo>
                <a:cubicBezTo>
                  <a:pt x="162" y="78"/>
                  <a:pt x="159" y="78"/>
                  <a:pt x="156" y="8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57"/>
                  <a:pt x="144" y="57"/>
                  <a:pt x="144" y="57"/>
                </a:cubicBezTo>
                <a:cubicBezTo>
                  <a:pt x="146" y="55"/>
                  <a:pt x="148" y="52"/>
                  <a:pt x="148" y="48"/>
                </a:cubicBezTo>
                <a:cubicBezTo>
                  <a:pt x="148" y="45"/>
                  <a:pt x="147" y="41"/>
                  <a:pt x="144" y="39"/>
                </a:cubicBezTo>
                <a:cubicBezTo>
                  <a:pt x="143" y="31"/>
                  <a:pt x="137" y="24"/>
                  <a:pt x="128" y="24"/>
                </a:cubicBezTo>
                <a:cubicBezTo>
                  <a:pt x="119" y="24"/>
                  <a:pt x="112" y="31"/>
                  <a:pt x="112" y="40"/>
                </a:cubicBezTo>
                <a:cubicBezTo>
                  <a:pt x="112" y="46"/>
                  <a:pt x="115" y="51"/>
                  <a:pt x="120" y="54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19" y="79"/>
                  <a:pt x="117" y="79"/>
                  <a:pt x="116" y="8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66"/>
                  <a:pt x="112" y="65"/>
                  <a:pt x="112" y="64"/>
                </a:cubicBezTo>
                <a:cubicBezTo>
                  <a:pt x="112" y="59"/>
                  <a:pt x="108" y="54"/>
                  <a:pt x="104" y="53"/>
                </a:cubicBezTo>
                <a:cubicBezTo>
                  <a:pt x="102" y="45"/>
                  <a:pt x="96" y="40"/>
                  <a:pt x="88" y="40"/>
                </a:cubicBezTo>
                <a:cubicBezTo>
                  <a:pt x="79" y="40"/>
                  <a:pt x="72" y="47"/>
                  <a:pt x="72" y="56"/>
                </a:cubicBezTo>
                <a:cubicBezTo>
                  <a:pt x="72" y="62"/>
                  <a:pt x="75" y="67"/>
                  <a:pt x="80" y="70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79"/>
                  <a:pt x="77" y="79"/>
                  <a:pt x="76" y="80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4"/>
                  <a:pt x="47" y="81"/>
                  <a:pt x="44" y="80"/>
                </a:cubicBezTo>
                <a:cubicBezTo>
                  <a:pt x="42" y="78"/>
                  <a:pt x="39" y="78"/>
                  <a:pt x="36" y="80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1"/>
                  <a:pt x="0" y="104"/>
                  <a:pt x="0" y="106"/>
                </a:cubicBezTo>
                <a:cubicBezTo>
                  <a:pt x="0" y="184"/>
                  <a:pt x="0" y="184"/>
                  <a:pt x="0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06"/>
                  <a:pt x="8" y="106"/>
                  <a:pt x="8" y="106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100"/>
                  <a:pt x="41" y="103"/>
                  <a:pt x="44" y="104"/>
                </a:cubicBezTo>
                <a:cubicBezTo>
                  <a:pt x="46" y="106"/>
                  <a:pt x="49" y="106"/>
                  <a:pt x="52" y="104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100"/>
                  <a:pt x="81" y="103"/>
                  <a:pt x="84" y="104"/>
                </a:cubicBezTo>
                <a:cubicBezTo>
                  <a:pt x="86" y="106"/>
                  <a:pt x="89" y="106"/>
                  <a:pt x="92" y="104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100"/>
                  <a:pt x="121" y="103"/>
                  <a:pt x="124" y="104"/>
                </a:cubicBezTo>
                <a:cubicBezTo>
                  <a:pt x="126" y="106"/>
                  <a:pt x="129" y="106"/>
                  <a:pt x="132" y="104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0" y="112"/>
                  <a:pt x="136" y="116"/>
                  <a:pt x="136" y="1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0"/>
                  <a:pt x="140" y="144"/>
                  <a:pt x="14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80" y="144"/>
                  <a:pt x="184" y="140"/>
                  <a:pt x="184" y="136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6"/>
                  <a:pt x="180" y="112"/>
                  <a:pt x="176" y="112"/>
                </a:cubicBezTo>
                <a:close/>
                <a:moveTo>
                  <a:pt x="104" y="87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87"/>
                </a:lnTo>
                <a:close/>
                <a:moveTo>
                  <a:pt x="87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2" y="63"/>
                  <a:pt x="80" y="60"/>
                  <a:pt x="80" y="56"/>
                </a:cubicBezTo>
                <a:cubicBezTo>
                  <a:pt x="80" y="52"/>
                  <a:pt x="84" y="48"/>
                  <a:pt x="88" y="48"/>
                </a:cubicBezTo>
                <a:cubicBezTo>
                  <a:pt x="92" y="48"/>
                  <a:pt x="96" y="52"/>
                  <a:pt x="96" y="56"/>
                </a:cubicBezTo>
                <a:cubicBezTo>
                  <a:pt x="96" y="58"/>
                  <a:pt x="98" y="60"/>
                  <a:pt x="100" y="60"/>
                </a:cubicBezTo>
                <a:cubicBezTo>
                  <a:pt x="102" y="60"/>
                  <a:pt x="104" y="62"/>
                  <a:pt x="104" y="64"/>
                </a:cubicBezTo>
                <a:lnTo>
                  <a:pt x="87" y="64"/>
                </a:lnTo>
                <a:close/>
                <a:moveTo>
                  <a:pt x="136" y="92"/>
                </a:moveTo>
                <a:cubicBezTo>
                  <a:pt x="128" y="97"/>
                  <a:pt x="128" y="97"/>
                  <a:pt x="128" y="97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92"/>
                </a:lnTo>
                <a:close/>
                <a:moveTo>
                  <a:pt x="130" y="48"/>
                </a:moveTo>
                <a:cubicBezTo>
                  <a:pt x="130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24" y="48"/>
                  <a:pt x="120" y="44"/>
                  <a:pt x="120" y="40"/>
                </a:cubicBezTo>
                <a:cubicBezTo>
                  <a:pt x="120" y="36"/>
                  <a:pt x="124" y="32"/>
                  <a:pt x="128" y="32"/>
                </a:cubicBezTo>
                <a:cubicBezTo>
                  <a:pt x="132" y="32"/>
                  <a:pt x="136" y="36"/>
                  <a:pt x="136" y="40"/>
                </a:cubicBezTo>
                <a:cubicBezTo>
                  <a:pt x="136" y="40"/>
                  <a:pt x="136" y="41"/>
                  <a:pt x="136" y="41"/>
                </a:cubicBezTo>
                <a:cubicBezTo>
                  <a:pt x="136" y="42"/>
                  <a:pt x="137" y="44"/>
                  <a:pt x="138" y="45"/>
                </a:cubicBezTo>
                <a:cubicBezTo>
                  <a:pt x="139" y="45"/>
                  <a:pt x="140" y="47"/>
                  <a:pt x="140" y="48"/>
                </a:cubicBezTo>
                <a:lnTo>
                  <a:pt x="130" y="48"/>
                </a:lnTo>
                <a:close/>
                <a:moveTo>
                  <a:pt x="144" y="136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6" y="136"/>
                  <a:pt x="176" y="136"/>
                  <a:pt x="176" y="136"/>
                </a:cubicBezTo>
                <a:lnTo>
                  <a:pt x="144" y="136"/>
                </a:lnTo>
                <a:close/>
                <a:moveTo>
                  <a:pt x="128" y="172"/>
                </a:moveTo>
                <a:cubicBezTo>
                  <a:pt x="136" y="172"/>
                  <a:pt x="136" y="172"/>
                  <a:pt x="136" y="17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8" y="164"/>
                  <a:pt x="128" y="164"/>
                  <a:pt x="128" y="164"/>
                </a:cubicBezTo>
                <a:lnTo>
                  <a:pt x="128" y="172"/>
                </a:lnTo>
                <a:close/>
                <a:moveTo>
                  <a:pt x="112" y="172"/>
                </a:moveTo>
                <a:cubicBezTo>
                  <a:pt x="120" y="172"/>
                  <a:pt x="120" y="172"/>
                  <a:pt x="120" y="17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12" y="164"/>
                  <a:pt x="112" y="164"/>
                  <a:pt x="112" y="164"/>
                </a:cubicBezTo>
                <a:lnTo>
                  <a:pt x="112" y="172"/>
                </a:lnTo>
                <a:close/>
                <a:moveTo>
                  <a:pt x="96" y="172"/>
                </a:moveTo>
                <a:cubicBezTo>
                  <a:pt x="104" y="172"/>
                  <a:pt x="104" y="172"/>
                  <a:pt x="104" y="172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72"/>
                </a:lnTo>
                <a:close/>
                <a:moveTo>
                  <a:pt x="80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0" y="164"/>
                  <a:pt x="80" y="164"/>
                  <a:pt x="80" y="164"/>
                </a:cubicBezTo>
                <a:lnTo>
                  <a:pt x="80" y="1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6" name="Freeform 187"/>
          <p:cNvSpPr>
            <a:spLocks noEditPoints="1"/>
          </p:cNvSpPr>
          <p:nvPr/>
        </p:nvSpPr>
        <p:spPr bwMode="auto">
          <a:xfrm>
            <a:off x="4711856" y="2687499"/>
            <a:ext cx="890668" cy="886777"/>
          </a:xfrm>
          <a:custGeom>
            <a:avLst/>
            <a:gdLst>
              <a:gd name="T0" fmla="*/ 12 w 168"/>
              <a:gd name="T1" fmla="*/ 88 h 168"/>
              <a:gd name="T2" fmla="*/ 0 w 168"/>
              <a:gd name="T3" fmla="*/ 156 h 168"/>
              <a:gd name="T4" fmla="*/ 68 w 168"/>
              <a:gd name="T5" fmla="*/ 168 h 168"/>
              <a:gd name="T6" fmla="*/ 80 w 168"/>
              <a:gd name="T7" fmla="*/ 100 h 168"/>
              <a:gd name="T8" fmla="*/ 36 w 168"/>
              <a:gd name="T9" fmla="*/ 96 h 168"/>
              <a:gd name="T10" fmla="*/ 44 w 168"/>
              <a:gd name="T11" fmla="*/ 108 h 168"/>
              <a:gd name="T12" fmla="*/ 36 w 168"/>
              <a:gd name="T13" fmla="*/ 108 h 168"/>
              <a:gd name="T14" fmla="*/ 72 w 168"/>
              <a:gd name="T15" fmla="*/ 156 h 168"/>
              <a:gd name="T16" fmla="*/ 12 w 168"/>
              <a:gd name="T17" fmla="*/ 160 h 168"/>
              <a:gd name="T18" fmla="*/ 8 w 168"/>
              <a:gd name="T19" fmla="*/ 100 h 168"/>
              <a:gd name="T20" fmla="*/ 28 w 168"/>
              <a:gd name="T21" fmla="*/ 96 h 168"/>
              <a:gd name="T22" fmla="*/ 40 w 168"/>
              <a:gd name="T23" fmla="*/ 120 h 168"/>
              <a:gd name="T24" fmla="*/ 52 w 168"/>
              <a:gd name="T25" fmla="*/ 96 h 168"/>
              <a:gd name="T26" fmla="*/ 72 w 168"/>
              <a:gd name="T27" fmla="*/ 100 h 168"/>
              <a:gd name="T28" fmla="*/ 156 w 168"/>
              <a:gd name="T29" fmla="*/ 88 h 168"/>
              <a:gd name="T30" fmla="*/ 88 w 168"/>
              <a:gd name="T31" fmla="*/ 100 h 168"/>
              <a:gd name="T32" fmla="*/ 100 w 168"/>
              <a:gd name="T33" fmla="*/ 168 h 168"/>
              <a:gd name="T34" fmla="*/ 168 w 168"/>
              <a:gd name="T35" fmla="*/ 156 h 168"/>
              <a:gd name="T36" fmla="*/ 156 w 168"/>
              <a:gd name="T37" fmla="*/ 88 h 168"/>
              <a:gd name="T38" fmla="*/ 132 w 168"/>
              <a:gd name="T39" fmla="*/ 96 h 168"/>
              <a:gd name="T40" fmla="*/ 128 w 168"/>
              <a:gd name="T41" fmla="*/ 112 h 168"/>
              <a:gd name="T42" fmla="*/ 124 w 168"/>
              <a:gd name="T43" fmla="*/ 96 h 168"/>
              <a:gd name="T44" fmla="*/ 156 w 168"/>
              <a:gd name="T45" fmla="*/ 160 h 168"/>
              <a:gd name="T46" fmla="*/ 96 w 168"/>
              <a:gd name="T47" fmla="*/ 156 h 168"/>
              <a:gd name="T48" fmla="*/ 100 w 168"/>
              <a:gd name="T49" fmla="*/ 96 h 168"/>
              <a:gd name="T50" fmla="*/ 116 w 168"/>
              <a:gd name="T51" fmla="*/ 108 h 168"/>
              <a:gd name="T52" fmla="*/ 140 w 168"/>
              <a:gd name="T53" fmla="*/ 108 h 168"/>
              <a:gd name="T54" fmla="*/ 156 w 168"/>
              <a:gd name="T55" fmla="*/ 96 h 168"/>
              <a:gd name="T56" fmla="*/ 160 w 168"/>
              <a:gd name="T57" fmla="*/ 156 h 168"/>
              <a:gd name="T58" fmla="*/ 112 w 168"/>
              <a:gd name="T59" fmla="*/ 80 h 168"/>
              <a:gd name="T60" fmla="*/ 124 w 168"/>
              <a:gd name="T61" fmla="*/ 12 h 168"/>
              <a:gd name="T62" fmla="*/ 56 w 168"/>
              <a:gd name="T63" fmla="*/ 0 h 168"/>
              <a:gd name="T64" fmla="*/ 44 w 168"/>
              <a:gd name="T65" fmla="*/ 68 h 168"/>
              <a:gd name="T66" fmla="*/ 80 w 168"/>
              <a:gd name="T67" fmla="*/ 8 h 168"/>
              <a:gd name="T68" fmla="*/ 88 w 168"/>
              <a:gd name="T69" fmla="*/ 20 h 168"/>
              <a:gd name="T70" fmla="*/ 80 w 168"/>
              <a:gd name="T71" fmla="*/ 20 h 168"/>
              <a:gd name="T72" fmla="*/ 52 w 168"/>
              <a:gd name="T73" fmla="*/ 12 h 168"/>
              <a:gd name="T74" fmla="*/ 72 w 168"/>
              <a:gd name="T75" fmla="*/ 8 h 168"/>
              <a:gd name="T76" fmla="*/ 84 w 168"/>
              <a:gd name="T77" fmla="*/ 32 h 168"/>
              <a:gd name="T78" fmla="*/ 96 w 168"/>
              <a:gd name="T79" fmla="*/ 8 h 168"/>
              <a:gd name="T80" fmla="*/ 116 w 168"/>
              <a:gd name="T81" fmla="*/ 12 h 168"/>
              <a:gd name="T82" fmla="*/ 112 w 168"/>
              <a:gd name="T83" fmla="*/ 72 h 168"/>
              <a:gd name="T84" fmla="*/ 52 w 168"/>
              <a:gd name="T85" fmla="*/ 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8" h="168">
                <a:moveTo>
                  <a:pt x="68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93"/>
                  <a:pt x="0" y="10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75" y="168"/>
                  <a:pt x="80" y="163"/>
                  <a:pt x="80" y="156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93"/>
                  <a:pt x="75" y="88"/>
                  <a:pt x="68" y="88"/>
                </a:cubicBezTo>
                <a:close/>
                <a:moveTo>
                  <a:pt x="36" y="96"/>
                </a:moveTo>
                <a:cubicBezTo>
                  <a:pt x="44" y="96"/>
                  <a:pt x="44" y="96"/>
                  <a:pt x="44" y="96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0"/>
                  <a:pt x="42" y="112"/>
                  <a:pt x="40" y="112"/>
                </a:cubicBezTo>
                <a:cubicBezTo>
                  <a:pt x="38" y="112"/>
                  <a:pt x="36" y="110"/>
                  <a:pt x="36" y="108"/>
                </a:cubicBezTo>
                <a:lnTo>
                  <a:pt x="36" y="96"/>
                </a:lnTo>
                <a:close/>
                <a:moveTo>
                  <a:pt x="72" y="156"/>
                </a:moveTo>
                <a:cubicBezTo>
                  <a:pt x="72" y="158"/>
                  <a:pt x="70" y="160"/>
                  <a:pt x="68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00"/>
                  <a:pt x="8" y="100"/>
                  <a:pt x="8" y="100"/>
                </a:cubicBezTo>
                <a:cubicBezTo>
                  <a:pt x="8" y="98"/>
                  <a:pt x="10" y="96"/>
                  <a:pt x="12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5"/>
                  <a:pt x="33" y="120"/>
                  <a:pt x="40" y="120"/>
                </a:cubicBezTo>
                <a:cubicBezTo>
                  <a:pt x="47" y="120"/>
                  <a:pt x="52" y="115"/>
                  <a:pt x="52" y="108"/>
                </a:cubicBezTo>
                <a:cubicBezTo>
                  <a:pt x="52" y="96"/>
                  <a:pt x="52" y="96"/>
                  <a:pt x="52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70" y="96"/>
                  <a:pt x="72" y="98"/>
                  <a:pt x="72" y="100"/>
                </a:cubicBezTo>
                <a:lnTo>
                  <a:pt x="72" y="156"/>
                </a:lnTo>
                <a:close/>
                <a:moveTo>
                  <a:pt x="156" y="88"/>
                </a:moveTo>
                <a:cubicBezTo>
                  <a:pt x="100" y="88"/>
                  <a:pt x="100" y="88"/>
                  <a:pt x="100" y="88"/>
                </a:cubicBezTo>
                <a:cubicBezTo>
                  <a:pt x="93" y="88"/>
                  <a:pt x="88" y="93"/>
                  <a:pt x="88" y="100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88" y="163"/>
                  <a:pt x="93" y="168"/>
                  <a:pt x="100" y="168"/>
                </a:cubicBezTo>
                <a:cubicBezTo>
                  <a:pt x="156" y="168"/>
                  <a:pt x="156" y="168"/>
                  <a:pt x="156" y="168"/>
                </a:cubicBezTo>
                <a:cubicBezTo>
                  <a:pt x="163" y="168"/>
                  <a:pt x="168" y="163"/>
                  <a:pt x="168" y="156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68" y="93"/>
                  <a:pt x="163" y="88"/>
                  <a:pt x="156" y="88"/>
                </a:cubicBezTo>
                <a:close/>
                <a:moveTo>
                  <a:pt x="124" y="96"/>
                </a:moveTo>
                <a:cubicBezTo>
                  <a:pt x="132" y="96"/>
                  <a:pt x="132" y="96"/>
                  <a:pt x="132" y="96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110"/>
                  <a:pt x="130" y="112"/>
                  <a:pt x="128" y="112"/>
                </a:cubicBezTo>
                <a:cubicBezTo>
                  <a:pt x="126" y="112"/>
                  <a:pt x="124" y="110"/>
                  <a:pt x="124" y="108"/>
                </a:cubicBezTo>
                <a:lnTo>
                  <a:pt x="124" y="96"/>
                </a:lnTo>
                <a:close/>
                <a:moveTo>
                  <a:pt x="160" y="156"/>
                </a:moveTo>
                <a:cubicBezTo>
                  <a:pt x="160" y="158"/>
                  <a:pt x="158" y="160"/>
                  <a:pt x="156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98" y="160"/>
                  <a:pt x="96" y="158"/>
                  <a:pt x="96" y="156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98"/>
                  <a:pt x="98" y="96"/>
                  <a:pt x="100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16" y="115"/>
                  <a:pt x="121" y="120"/>
                  <a:pt x="128" y="120"/>
                </a:cubicBezTo>
                <a:cubicBezTo>
                  <a:pt x="135" y="120"/>
                  <a:pt x="140" y="115"/>
                  <a:pt x="140" y="108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8" y="96"/>
                  <a:pt x="160" y="98"/>
                  <a:pt x="160" y="100"/>
                </a:cubicBezTo>
                <a:lnTo>
                  <a:pt x="160" y="156"/>
                </a:lnTo>
                <a:close/>
                <a:moveTo>
                  <a:pt x="56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9" y="80"/>
                  <a:pt x="124" y="75"/>
                  <a:pt x="124" y="68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5"/>
                  <a:pt x="119" y="0"/>
                  <a:pt x="11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9" y="0"/>
                  <a:pt x="44" y="5"/>
                  <a:pt x="44" y="12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75"/>
                  <a:pt x="49" y="80"/>
                  <a:pt x="56" y="80"/>
                </a:cubicBezTo>
                <a:close/>
                <a:moveTo>
                  <a:pt x="80" y="8"/>
                </a:moveTo>
                <a:cubicBezTo>
                  <a:pt x="88" y="8"/>
                  <a:pt x="88" y="8"/>
                  <a:pt x="88" y="8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22"/>
                  <a:pt x="86" y="24"/>
                  <a:pt x="84" y="24"/>
                </a:cubicBezTo>
                <a:cubicBezTo>
                  <a:pt x="82" y="24"/>
                  <a:pt x="80" y="22"/>
                  <a:pt x="80" y="20"/>
                </a:cubicBezTo>
                <a:lnTo>
                  <a:pt x="80" y="8"/>
                </a:lnTo>
                <a:close/>
                <a:moveTo>
                  <a:pt x="52" y="12"/>
                </a:moveTo>
                <a:cubicBezTo>
                  <a:pt x="52" y="10"/>
                  <a:pt x="54" y="8"/>
                  <a:pt x="56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7"/>
                  <a:pt x="77" y="32"/>
                  <a:pt x="84" y="32"/>
                </a:cubicBezTo>
                <a:cubicBezTo>
                  <a:pt x="91" y="32"/>
                  <a:pt x="96" y="27"/>
                  <a:pt x="96" y="20"/>
                </a:cubicBezTo>
                <a:cubicBezTo>
                  <a:pt x="96" y="8"/>
                  <a:pt x="96" y="8"/>
                  <a:pt x="9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6" y="10"/>
                  <a:pt x="116" y="12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70"/>
                  <a:pt x="114" y="72"/>
                  <a:pt x="112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4" y="72"/>
                  <a:pt x="52" y="70"/>
                  <a:pt x="52" y="68"/>
                </a:cubicBezTo>
                <a:lnTo>
                  <a:pt x="52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" name="pole tekstowe 528"/>
          <p:cNvSpPr txBox="1"/>
          <p:nvPr/>
        </p:nvSpPr>
        <p:spPr>
          <a:xfrm>
            <a:off x="6096002" y="3897313"/>
            <a:ext cx="1992227" cy="646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Development (general)</a:t>
            </a:r>
          </a:p>
        </p:txBody>
      </p:sp>
      <p:sp>
        <p:nvSpPr>
          <p:cNvPr id="8" name="pole tekstowe 528"/>
          <p:cNvSpPr txBox="1"/>
          <p:nvPr/>
        </p:nvSpPr>
        <p:spPr>
          <a:xfrm>
            <a:off x="8108025" y="3897313"/>
            <a:ext cx="1992227" cy="646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Development </a:t>
            </a:r>
            <a:br>
              <a:rPr lang="en-US" b="1" dirty="0">
                <a:solidFill>
                  <a:schemeClr val="tx2"/>
                </a:solidFill>
              </a:rPr>
            </a:br>
            <a:r>
              <a:rPr lang="en-US" b="1" dirty="0">
                <a:solidFill>
                  <a:schemeClr val="tx2"/>
                </a:solidFill>
              </a:rPr>
              <a:t>(IT)</a:t>
            </a:r>
          </a:p>
        </p:txBody>
      </p:sp>
      <p:sp>
        <p:nvSpPr>
          <p:cNvPr id="9" name="Freeform 190"/>
          <p:cNvSpPr>
            <a:spLocks noEditPoints="1"/>
          </p:cNvSpPr>
          <p:nvPr/>
        </p:nvSpPr>
        <p:spPr bwMode="auto">
          <a:xfrm>
            <a:off x="8626173" y="2819958"/>
            <a:ext cx="886777" cy="633969"/>
          </a:xfrm>
          <a:custGeom>
            <a:avLst/>
            <a:gdLst>
              <a:gd name="T0" fmla="*/ 68 w 168"/>
              <a:gd name="T1" fmla="*/ 16 h 120"/>
              <a:gd name="T2" fmla="*/ 56 w 168"/>
              <a:gd name="T3" fmla="*/ 0 h 120"/>
              <a:gd name="T4" fmla="*/ 0 w 168"/>
              <a:gd name="T5" fmla="*/ 12 h 120"/>
              <a:gd name="T6" fmla="*/ 4 w 168"/>
              <a:gd name="T7" fmla="*/ 120 h 120"/>
              <a:gd name="T8" fmla="*/ 168 w 168"/>
              <a:gd name="T9" fmla="*/ 116 h 120"/>
              <a:gd name="T10" fmla="*/ 164 w 168"/>
              <a:gd name="T11" fmla="*/ 16 h 120"/>
              <a:gd name="T12" fmla="*/ 12 w 168"/>
              <a:gd name="T13" fmla="*/ 8 h 120"/>
              <a:gd name="T14" fmla="*/ 60 w 168"/>
              <a:gd name="T15" fmla="*/ 12 h 120"/>
              <a:gd name="T16" fmla="*/ 8 w 168"/>
              <a:gd name="T17" fmla="*/ 16 h 120"/>
              <a:gd name="T18" fmla="*/ 160 w 168"/>
              <a:gd name="T19" fmla="*/ 112 h 120"/>
              <a:gd name="T20" fmla="*/ 8 w 168"/>
              <a:gd name="T21" fmla="*/ 24 h 120"/>
              <a:gd name="T22" fmla="*/ 160 w 168"/>
              <a:gd name="T23" fmla="*/ 112 h 120"/>
              <a:gd name="T24" fmla="*/ 63 w 168"/>
              <a:gd name="T25" fmla="*/ 93 h 120"/>
              <a:gd name="T26" fmla="*/ 63 w 168"/>
              <a:gd name="T27" fmla="*/ 59 h 120"/>
              <a:gd name="T28" fmla="*/ 37 w 168"/>
              <a:gd name="T29" fmla="*/ 73 h 120"/>
              <a:gd name="T30" fmla="*/ 57 w 168"/>
              <a:gd name="T31" fmla="*/ 99 h 120"/>
              <a:gd name="T32" fmla="*/ 105 w 168"/>
              <a:gd name="T33" fmla="*/ 59 h 120"/>
              <a:gd name="T34" fmla="*/ 105 w 168"/>
              <a:gd name="T35" fmla="*/ 93 h 120"/>
              <a:gd name="T36" fmla="*/ 131 w 168"/>
              <a:gd name="T37" fmla="*/ 79 h 120"/>
              <a:gd name="T38" fmla="*/ 111 w 168"/>
              <a:gd name="T39" fmla="*/ 53 h 120"/>
              <a:gd name="T40" fmla="*/ 76 w 168"/>
              <a:gd name="T41" fmla="*/ 102 h 120"/>
              <a:gd name="T42" fmla="*/ 92 w 168"/>
              <a:gd name="T43" fmla="*/ 50 h 120"/>
              <a:gd name="T44" fmla="*/ 152 w 168"/>
              <a:gd name="T45" fmla="*/ 32 h 120"/>
              <a:gd name="T46" fmla="*/ 128 w 168"/>
              <a:gd name="T47" fmla="*/ 40 h 120"/>
              <a:gd name="T48" fmla="*/ 152 w 168"/>
              <a:gd name="T49" fmla="*/ 32 h 120"/>
              <a:gd name="T50" fmla="*/ 136 w 168"/>
              <a:gd name="T51" fmla="*/ 0 h 120"/>
              <a:gd name="T52" fmla="*/ 144 w 168"/>
              <a:gd name="T53" fmla="*/ 8 h 120"/>
              <a:gd name="T54" fmla="*/ 160 w 168"/>
              <a:gd name="T55" fmla="*/ 0 h 120"/>
              <a:gd name="T56" fmla="*/ 152 w 168"/>
              <a:gd name="T57" fmla="*/ 8 h 120"/>
              <a:gd name="T58" fmla="*/ 160 w 168"/>
              <a:gd name="T59" fmla="*/ 0 h 120"/>
              <a:gd name="T60" fmla="*/ 120 w 168"/>
              <a:gd name="T61" fmla="*/ 0 h 120"/>
              <a:gd name="T62" fmla="*/ 128 w 168"/>
              <a:gd name="T63" fmla="*/ 8 h 120"/>
              <a:gd name="T64" fmla="*/ 32 w 168"/>
              <a:gd name="T65" fmla="*/ 32 h 120"/>
              <a:gd name="T66" fmla="*/ 16 w 168"/>
              <a:gd name="T67" fmla="*/ 40 h 120"/>
              <a:gd name="T68" fmla="*/ 32 w 168"/>
              <a:gd name="T69" fmla="*/ 32 h 120"/>
              <a:gd name="T70" fmla="*/ 40 w 168"/>
              <a:gd name="T71" fmla="*/ 32 h 120"/>
              <a:gd name="T72" fmla="*/ 56 w 168"/>
              <a:gd name="T73" fmla="*/ 40 h 120"/>
              <a:gd name="T74" fmla="*/ 120 w 168"/>
              <a:gd name="T75" fmla="*/ 32 h 120"/>
              <a:gd name="T76" fmla="*/ 64 w 168"/>
              <a:gd name="T77" fmla="*/ 40 h 120"/>
              <a:gd name="T78" fmla="*/ 120 w 168"/>
              <a:gd name="T79" fmla="*/ 3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8" h="120">
                <a:moveTo>
                  <a:pt x="164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5"/>
                  <a:pt x="63" y="0"/>
                  <a:pt x="5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6" y="120"/>
                  <a:pt x="168" y="118"/>
                  <a:pt x="168" y="116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18"/>
                  <a:pt x="166" y="16"/>
                  <a:pt x="164" y="16"/>
                </a:cubicBezTo>
                <a:close/>
                <a:moveTo>
                  <a:pt x="8" y="12"/>
                </a:moveTo>
                <a:cubicBezTo>
                  <a:pt x="8" y="10"/>
                  <a:pt x="10" y="8"/>
                  <a:pt x="12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60" y="10"/>
                  <a:pt x="60" y="12"/>
                </a:cubicBezTo>
                <a:cubicBezTo>
                  <a:pt x="60" y="16"/>
                  <a:pt x="60" y="16"/>
                  <a:pt x="60" y="16"/>
                </a:cubicBezTo>
                <a:cubicBezTo>
                  <a:pt x="8" y="16"/>
                  <a:pt x="8" y="16"/>
                  <a:pt x="8" y="16"/>
                </a:cubicBezTo>
                <a:lnTo>
                  <a:pt x="8" y="12"/>
                </a:lnTo>
                <a:close/>
                <a:moveTo>
                  <a:pt x="160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24"/>
                  <a:pt x="8" y="24"/>
                  <a:pt x="8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12"/>
                </a:lnTo>
                <a:close/>
                <a:moveTo>
                  <a:pt x="57" y="99"/>
                </a:moveTo>
                <a:cubicBezTo>
                  <a:pt x="63" y="93"/>
                  <a:pt x="63" y="93"/>
                  <a:pt x="63" y="93"/>
                </a:cubicBezTo>
                <a:cubicBezTo>
                  <a:pt x="46" y="76"/>
                  <a:pt x="46" y="76"/>
                  <a:pt x="46" y="76"/>
                </a:cubicBezTo>
                <a:cubicBezTo>
                  <a:pt x="63" y="59"/>
                  <a:pt x="63" y="59"/>
                  <a:pt x="63" y="59"/>
                </a:cubicBezTo>
                <a:cubicBezTo>
                  <a:pt x="57" y="53"/>
                  <a:pt x="57" y="53"/>
                  <a:pt x="57" y="53"/>
                </a:cubicBezTo>
                <a:cubicBezTo>
                  <a:pt x="37" y="73"/>
                  <a:pt x="37" y="73"/>
                  <a:pt x="37" y="73"/>
                </a:cubicBezTo>
                <a:cubicBezTo>
                  <a:pt x="36" y="75"/>
                  <a:pt x="36" y="77"/>
                  <a:pt x="37" y="79"/>
                </a:cubicBezTo>
                <a:lnTo>
                  <a:pt x="57" y="99"/>
                </a:lnTo>
                <a:close/>
                <a:moveTo>
                  <a:pt x="111" y="53"/>
                </a:moveTo>
                <a:cubicBezTo>
                  <a:pt x="105" y="59"/>
                  <a:pt x="105" y="59"/>
                  <a:pt x="105" y="59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2" y="77"/>
                  <a:pt x="132" y="75"/>
                  <a:pt x="131" y="73"/>
                </a:cubicBezTo>
                <a:lnTo>
                  <a:pt x="111" y="53"/>
                </a:lnTo>
                <a:close/>
                <a:moveTo>
                  <a:pt x="68" y="98"/>
                </a:moveTo>
                <a:cubicBezTo>
                  <a:pt x="76" y="102"/>
                  <a:pt x="76" y="102"/>
                  <a:pt x="76" y="102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92" y="50"/>
                  <a:pt x="92" y="50"/>
                  <a:pt x="92" y="50"/>
                </a:cubicBezTo>
                <a:lnTo>
                  <a:pt x="68" y="98"/>
                </a:lnTo>
                <a:close/>
                <a:moveTo>
                  <a:pt x="152" y="32"/>
                </a:moveTo>
                <a:cubicBezTo>
                  <a:pt x="128" y="32"/>
                  <a:pt x="128" y="32"/>
                  <a:pt x="128" y="32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52" y="40"/>
                  <a:pt x="152" y="40"/>
                  <a:pt x="152" y="40"/>
                </a:cubicBezTo>
                <a:lnTo>
                  <a:pt x="152" y="32"/>
                </a:lnTo>
                <a:close/>
                <a:moveTo>
                  <a:pt x="144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6" y="8"/>
                  <a:pt x="136" y="8"/>
                  <a:pt x="136" y="8"/>
                </a:cubicBezTo>
                <a:cubicBezTo>
                  <a:pt x="144" y="8"/>
                  <a:pt x="144" y="8"/>
                  <a:pt x="144" y="8"/>
                </a:cubicBezTo>
                <a:lnTo>
                  <a:pt x="144" y="0"/>
                </a:lnTo>
                <a:close/>
                <a:moveTo>
                  <a:pt x="160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52" y="8"/>
                  <a:pt x="152" y="8"/>
                  <a:pt x="152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0"/>
                </a:lnTo>
                <a:close/>
                <a:moveTo>
                  <a:pt x="12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28" y="8"/>
                  <a:pt x="128" y="8"/>
                  <a:pt x="128" y="8"/>
                </a:cubicBezTo>
                <a:lnTo>
                  <a:pt x="128" y="0"/>
                </a:lnTo>
                <a:close/>
                <a:moveTo>
                  <a:pt x="32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16" y="40"/>
                  <a:pt x="16" y="40"/>
                  <a:pt x="16" y="40"/>
                </a:cubicBezTo>
                <a:cubicBezTo>
                  <a:pt x="32" y="40"/>
                  <a:pt x="32" y="40"/>
                  <a:pt x="32" y="40"/>
                </a:cubicBezTo>
                <a:lnTo>
                  <a:pt x="32" y="32"/>
                </a:lnTo>
                <a:close/>
                <a:moveTo>
                  <a:pt x="5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32"/>
                </a:lnTo>
                <a:close/>
                <a:moveTo>
                  <a:pt x="120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0" name="Freeform 198"/>
          <p:cNvSpPr>
            <a:spLocks noEditPoints="1"/>
          </p:cNvSpPr>
          <p:nvPr/>
        </p:nvSpPr>
        <p:spPr bwMode="auto">
          <a:xfrm>
            <a:off x="6638700" y="2734392"/>
            <a:ext cx="805102" cy="801211"/>
          </a:xfrm>
          <a:custGeom>
            <a:avLst/>
            <a:gdLst>
              <a:gd name="T0" fmla="*/ 152 w 152"/>
              <a:gd name="T1" fmla="*/ 12 h 152"/>
              <a:gd name="T2" fmla="*/ 80 w 152"/>
              <a:gd name="T3" fmla="*/ 12 h 152"/>
              <a:gd name="T4" fmla="*/ 72 w 152"/>
              <a:gd name="T5" fmla="*/ 12 h 152"/>
              <a:gd name="T6" fmla="*/ 0 w 152"/>
              <a:gd name="T7" fmla="*/ 12 h 152"/>
              <a:gd name="T8" fmla="*/ 40 w 152"/>
              <a:gd name="T9" fmla="*/ 72 h 152"/>
              <a:gd name="T10" fmla="*/ 0 w 152"/>
              <a:gd name="T11" fmla="*/ 92 h 152"/>
              <a:gd name="T12" fmla="*/ 60 w 152"/>
              <a:gd name="T13" fmla="*/ 152 h 152"/>
              <a:gd name="T14" fmla="*/ 80 w 152"/>
              <a:gd name="T15" fmla="*/ 112 h 152"/>
              <a:gd name="T16" fmla="*/ 140 w 152"/>
              <a:gd name="T17" fmla="*/ 152 h 152"/>
              <a:gd name="T18" fmla="*/ 140 w 152"/>
              <a:gd name="T19" fmla="*/ 80 h 152"/>
              <a:gd name="T20" fmla="*/ 140 w 152"/>
              <a:gd name="T21" fmla="*/ 72 h 152"/>
              <a:gd name="T22" fmla="*/ 140 w 152"/>
              <a:gd name="T23" fmla="*/ 144 h 152"/>
              <a:gd name="T24" fmla="*/ 88 w 152"/>
              <a:gd name="T25" fmla="*/ 112 h 152"/>
              <a:gd name="T26" fmla="*/ 105 w 152"/>
              <a:gd name="T27" fmla="*/ 111 h 152"/>
              <a:gd name="T28" fmla="*/ 104 w 152"/>
              <a:gd name="T29" fmla="*/ 128 h 152"/>
              <a:gd name="T30" fmla="*/ 128 w 152"/>
              <a:gd name="T31" fmla="*/ 104 h 152"/>
              <a:gd name="T32" fmla="*/ 111 w 152"/>
              <a:gd name="T33" fmla="*/ 105 h 152"/>
              <a:gd name="T34" fmla="*/ 112 w 152"/>
              <a:gd name="T35" fmla="*/ 88 h 152"/>
              <a:gd name="T36" fmla="*/ 104 w 152"/>
              <a:gd name="T37" fmla="*/ 100 h 152"/>
              <a:gd name="T38" fmla="*/ 48 w 152"/>
              <a:gd name="T39" fmla="*/ 100 h 152"/>
              <a:gd name="T40" fmla="*/ 100 w 152"/>
              <a:gd name="T41" fmla="*/ 48 h 152"/>
              <a:gd name="T42" fmla="*/ 60 w 152"/>
              <a:gd name="T43" fmla="*/ 144 h 152"/>
              <a:gd name="T44" fmla="*/ 8 w 152"/>
              <a:gd name="T45" fmla="*/ 92 h 152"/>
              <a:gd name="T46" fmla="*/ 40 w 152"/>
              <a:gd name="T47" fmla="*/ 100 h 152"/>
              <a:gd name="T48" fmla="*/ 32 w 152"/>
              <a:gd name="T49" fmla="*/ 114 h 152"/>
              <a:gd name="T50" fmla="*/ 24 w 152"/>
              <a:gd name="T51" fmla="*/ 124 h 152"/>
              <a:gd name="T52" fmla="*/ 48 w 152"/>
              <a:gd name="T53" fmla="*/ 120 h 152"/>
              <a:gd name="T54" fmla="*/ 47 w 152"/>
              <a:gd name="T55" fmla="*/ 111 h 152"/>
              <a:gd name="T56" fmla="*/ 64 w 152"/>
              <a:gd name="T57" fmla="*/ 140 h 152"/>
              <a:gd name="T58" fmla="*/ 8 w 152"/>
              <a:gd name="T59" fmla="*/ 12 h 152"/>
              <a:gd name="T60" fmla="*/ 64 w 152"/>
              <a:gd name="T61" fmla="*/ 12 h 152"/>
              <a:gd name="T62" fmla="*/ 47 w 152"/>
              <a:gd name="T63" fmla="*/ 41 h 152"/>
              <a:gd name="T64" fmla="*/ 48 w 152"/>
              <a:gd name="T65" fmla="*/ 32 h 152"/>
              <a:gd name="T66" fmla="*/ 24 w 152"/>
              <a:gd name="T67" fmla="*/ 28 h 152"/>
              <a:gd name="T68" fmla="*/ 32 w 152"/>
              <a:gd name="T69" fmla="*/ 38 h 152"/>
              <a:gd name="T70" fmla="*/ 40 w 152"/>
              <a:gd name="T71" fmla="*/ 52 h 152"/>
              <a:gd name="T72" fmla="*/ 8 w 152"/>
              <a:gd name="T73" fmla="*/ 60 h 152"/>
              <a:gd name="T74" fmla="*/ 144 w 152"/>
              <a:gd name="T75" fmla="*/ 12 h 152"/>
              <a:gd name="T76" fmla="*/ 112 w 152"/>
              <a:gd name="T77" fmla="*/ 64 h 152"/>
              <a:gd name="T78" fmla="*/ 111 w 152"/>
              <a:gd name="T79" fmla="*/ 47 h 152"/>
              <a:gd name="T80" fmla="*/ 128 w 152"/>
              <a:gd name="T81" fmla="*/ 48 h 152"/>
              <a:gd name="T82" fmla="*/ 104 w 152"/>
              <a:gd name="T83" fmla="*/ 24 h 152"/>
              <a:gd name="T84" fmla="*/ 105 w 152"/>
              <a:gd name="T85" fmla="*/ 41 h 152"/>
              <a:gd name="T86" fmla="*/ 88 w 152"/>
              <a:gd name="T87" fmla="*/ 4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2" h="152">
                <a:moveTo>
                  <a:pt x="140" y="72"/>
                </a:moveTo>
                <a:cubicBezTo>
                  <a:pt x="147" y="72"/>
                  <a:pt x="152" y="67"/>
                  <a:pt x="152" y="60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5"/>
                  <a:pt x="147" y="0"/>
                  <a:pt x="140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5" y="0"/>
                  <a:pt x="80" y="5"/>
                  <a:pt x="80" y="12"/>
                </a:cubicBezTo>
                <a:cubicBezTo>
                  <a:pt x="80" y="40"/>
                  <a:pt x="80" y="40"/>
                  <a:pt x="80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67" y="0"/>
                  <a:pt x="6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5" y="72"/>
                  <a:pt x="1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80"/>
                  <a:pt x="40" y="80"/>
                  <a:pt x="40" y="80"/>
                </a:cubicBezTo>
                <a:cubicBezTo>
                  <a:pt x="12" y="80"/>
                  <a:pt x="12" y="80"/>
                  <a:pt x="12" y="80"/>
                </a:cubicBezTo>
                <a:cubicBezTo>
                  <a:pt x="5" y="80"/>
                  <a:pt x="0" y="85"/>
                  <a:pt x="0" y="92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7"/>
                  <a:pt x="5" y="152"/>
                  <a:pt x="12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7" y="152"/>
                  <a:pt x="72" y="147"/>
                  <a:pt x="72" y="14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7"/>
                  <a:pt x="85" y="152"/>
                  <a:pt x="92" y="152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47" y="152"/>
                  <a:pt x="152" y="147"/>
                  <a:pt x="152" y="140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85"/>
                  <a:pt x="147" y="80"/>
                  <a:pt x="14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72"/>
                  <a:pt x="112" y="72"/>
                  <a:pt x="112" y="72"/>
                </a:cubicBezTo>
                <a:lnTo>
                  <a:pt x="140" y="72"/>
                </a:lnTo>
                <a:close/>
                <a:moveTo>
                  <a:pt x="144" y="92"/>
                </a:moveTo>
                <a:cubicBezTo>
                  <a:pt x="144" y="140"/>
                  <a:pt x="144" y="140"/>
                  <a:pt x="144" y="140"/>
                </a:cubicBezTo>
                <a:cubicBezTo>
                  <a:pt x="144" y="142"/>
                  <a:pt x="142" y="144"/>
                  <a:pt x="140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0" y="144"/>
                  <a:pt x="88" y="142"/>
                  <a:pt x="88" y="14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2" y="112"/>
                  <a:pt x="104" y="112"/>
                  <a:pt x="105" y="111"/>
                </a:cubicBezTo>
                <a:cubicBezTo>
                  <a:pt x="105" y="111"/>
                  <a:pt x="105" y="111"/>
                  <a:pt x="105" y="111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6" y="128"/>
                  <a:pt x="128" y="126"/>
                  <a:pt x="128" y="124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4"/>
                  <a:pt x="112" y="102"/>
                  <a:pt x="112" y="100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2" y="88"/>
                  <a:pt x="144" y="90"/>
                  <a:pt x="144" y="92"/>
                </a:cubicBezTo>
                <a:close/>
                <a:moveTo>
                  <a:pt x="104" y="100"/>
                </a:moveTo>
                <a:cubicBezTo>
                  <a:pt x="104" y="102"/>
                  <a:pt x="102" y="104"/>
                  <a:pt x="100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0" y="104"/>
                  <a:pt x="48" y="102"/>
                  <a:pt x="48" y="100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50" y="48"/>
                  <a:pt x="52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2" y="48"/>
                  <a:pt x="104" y="50"/>
                  <a:pt x="104" y="52"/>
                </a:cubicBezTo>
                <a:lnTo>
                  <a:pt x="104" y="100"/>
                </a:lnTo>
                <a:close/>
                <a:moveTo>
                  <a:pt x="60" y="144"/>
                </a:moveTo>
                <a:cubicBezTo>
                  <a:pt x="12" y="144"/>
                  <a:pt x="12" y="144"/>
                  <a:pt x="12" y="144"/>
                </a:cubicBezTo>
                <a:cubicBezTo>
                  <a:pt x="10" y="144"/>
                  <a:pt x="8" y="142"/>
                  <a:pt x="8" y="140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0"/>
                  <a:pt x="10" y="88"/>
                  <a:pt x="12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102"/>
                  <a:pt x="40" y="104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32" y="114"/>
                  <a:pt x="32" y="114"/>
                  <a:pt x="32" y="11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6"/>
                  <a:pt x="26" y="128"/>
                  <a:pt x="28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8" y="112"/>
                  <a:pt x="50" y="112"/>
                  <a:pt x="52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2"/>
                  <a:pt x="62" y="144"/>
                  <a:pt x="60" y="144"/>
                </a:cubicBezTo>
                <a:close/>
                <a:moveTo>
                  <a:pt x="8" y="60"/>
                </a:move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2" y="8"/>
                  <a:pt x="64" y="10"/>
                  <a:pt x="64" y="12"/>
                </a:cubicBezTo>
                <a:cubicBezTo>
                  <a:pt x="64" y="40"/>
                  <a:pt x="64" y="40"/>
                  <a:pt x="6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0" y="40"/>
                  <a:pt x="48" y="40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38" y="32"/>
                  <a:pt x="38" y="32"/>
                  <a:pt x="3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24"/>
                  <a:pt x="48" y="24"/>
                  <a:pt x="4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6" y="24"/>
                  <a:pt x="24" y="26"/>
                  <a:pt x="24" y="28"/>
                </a:cubicBezTo>
                <a:cubicBezTo>
                  <a:pt x="24" y="48"/>
                  <a:pt x="24" y="48"/>
                  <a:pt x="24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38"/>
                  <a:pt x="32" y="38"/>
                  <a:pt x="32" y="38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0" y="48"/>
                  <a:pt x="40" y="50"/>
                  <a:pt x="40" y="52"/>
                </a:cubicBezTo>
                <a:cubicBezTo>
                  <a:pt x="40" y="64"/>
                  <a:pt x="40" y="64"/>
                  <a:pt x="40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0" y="64"/>
                  <a:pt x="8" y="62"/>
                  <a:pt x="8" y="60"/>
                </a:cubicBezTo>
                <a:close/>
                <a:moveTo>
                  <a:pt x="92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10"/>
                  <a:pt x="144" y="12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62"/>
                  <a:pt x="142" y="64"/>
                  <a:pt x="14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50"/>
                  <a:pt x="112" y="48"/>
                  <a:pt x="111" y="47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6"/>
                  <a:pt x="126" y="24"/>
                  <a:pt x="124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4" y="40"/>
                  <a:pt x="102" y="40"/>
                  <a:pt x="100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0"/>
                  <a:pt x="90" y="8"/>
                  <a:pt x="92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2489994" y="5499895"/>
            <a:ext cx="620713" cy="619125"/>
            <a:chOff x="6330950" y="2752190"/>
            <a:chExt cx="620713" cy="619125"/>
          </a:xfrm>
        </p:grpSpPr>
        <p:sp>
          <p:nvSpPr>
            <p:cNvPr id="14" name="Oval 106"/>
            <p:cNvSpPr>
              <a:spLocks noChangeArrowheads="1"/>
            </p:cNvSpPr>
            <p:nvPr/>
          </p:nvSpPr>
          <p:spPr bwMode="auto">
            <a:xfrm>
              <a:off x="633095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5" name="Freeform 169"/>
            <p:cNvSpPr>
              <a:spLocks noEditPoints="1"/>
            </p:cNvSpPr>
            <p:nvPr/>
          </p:nvSpPr>
          <p:spPr bwMode="auto">
            <a:xfrm>
              <a:off x="6459538" y="2845852"/>
              <a:ext cx="396875" cy="396875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64 w 184"/>
                <a:gd name="T11" fmla="*/ 10 h 184"/>
                <a:gd name="T12" fmla="*/ 74 w 184"/>
                <a:gd name="T13" fmla="*/ 12 h 184"/>
                <a:gd name="T14" fmla="*/ 112 w 184"/>
                <a:gd name="T15" fmla="*/ 20 h 184"/>
                <a:gd name="T16" fmla="*/ 100 w 184"/>
                <a:gd name="T17" fmla="*/ 16 h 184"/>
                <a:gd name="T18" fmla="*/ 100 w 184"/>
                <a:gd name="T19" fmla="*/ 16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317082" y="5499895"/>
            <a:ext cx="620713" cy="619125"/>
            <a:chOff x="7158038" y="2752190"/>
            <a:chExt cx="620713" cy="619125"/>
          </a:xfrm>
        </p:grpSpPr>
        <p:sp>
          <p:nvSpPr>
            <p:cNvPr id="17" name="Oval 152"/>
            <p:cNvSpPr>
              <a:spLocks noChangeArrowheads="1"/>
            </p:cNvSpPr>
            <p:nvPr/>
          </p:nvSpPr>
          <p:spPr bwMode="auto">
            <a:xfrm>
              <a:off x="715803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8" name="Freeform 187"/>
            <p:cNvSpPr>
              <a:spLocks noEditPoints="1"/>
            </p:cNvSpPr>
            <p:nvPr/>
          </p:nvSpPr>
          <p:spPr bwMode="auto">
            <a:xfrm>
              <a:off x="7286625" y="2880777"/>
              <a:ext cx="363538" cy="361950"/>
            </a:xfrm>
            <a:custGeom>
              <a:avLst/>
              <a:gdLst>
                <a:gd name="T0" fmla="*/ 12 w 168"/>
                <a:gd name="T1" fmla="*/ 88 h 168"/>
                <a:gd name="T2" fmla="*/ 0 w 168"/>
                <a:gd name="T3" fmla="*/ 156 h 168"/>
                <a:gd name="T4" fmla="*/ 68 w 168"/>
                <a:gd name="T5" fmla="*/ 168 h 168"/>
                <a:gd name="T6" fmla="*/ 80 w 168"/>
                <a:gd name="T7" fmla="*/ 100 h 168"/>
                <a:gd name="T8" fmla="*/ 36 w 168"/>
                <a:gd name="T9" fmla="*/ 96 h 168"/>
                <a:gd name="T10" fmla="*/ 44 w 168"/>
                <a:gd name="T11" fmla="*/ 108 h 168"/>
                <a:gd name="T12" fmla="*/ 36 w 168"/>
                <a:gd name="T13" fmla="*/ 108 h 168"/>
                <a:gd name="T14" fmla="*/ 72 w 168"/>
                <a:gd name="T15" fmla="*/ 156 h 168"/>
                <a:gd name="T16" fmla="*/ 12 w 168"/>
                <a:gd name="T17" fmla="*/ 160 h 168"/>
                <a:gd name="T18" fmla="*/ 8 w 168"/>
                <a:gd name="T19" fmla="*/ 100 h 168"/>
                <a:gd name="T20" fmla="*/ 28 w 168"/>
                <a:gd name="T21" fmla="*/ 96 h 168"/>
                <a:gd name="T22" fmla="*/ 40 w 168"/>
                <a:gd name="T23" fmla="*/ 120 h 168"/>
                <a:gd name="T24" fmla="*/ 52 w 168"/>
                <a:gd name="T25" fmla="*/ 96 h 168"/>
                <a:gd name="T26" fmla="*/ 72 w 168"/>
                <a:gd name="T27" fmla="*/ 100 h 168"/>
                <a:gd name="T28" fmla="*/ 156 w 168"/>
                <a:gd name="T29" fmla="*/ 88 h 168"/>
                <a:gd name="T30" fmla="*/ 88 w 168"/>
                <a:gd name="T31" fmla="*/ 100 h 168"/>
                <a:gd name="T32" fmla="*/ 100 w 168"/>
                <a:gd name="T33" fmla="*/ 168 h 168"/>
                <a:gd name="T34" fmla="*/ 168 w 168"/>
                <a:gd name="T35" fmla="*/ 156 h 168"/>
                <a:gd name="T36" fmla="*/ 156 w 168"/>
                <a:gd name="T37" fmla="*/ 88 h 168"/>
                <a:gd name="T38" fmla="*/ 132 w 168"/>
                <a:gd name="T39" fmla="*/ 96 h 168"/>
                <a:gd name="T40" fmla="*/ 128 w 168"/>
                <a:gd name="T41" fmla="*/ 112 h 168"/>
                <a:gd name="T42" fmla="*/ 124 w 168"/>
                <a:gd name="T43" fmla="*/ 96 h 168"/>
                <a:gd name="T44" fmla="*/ 156 w 168"/>
                <a:gd name="T45" fmla="*/ 160 h 168"/>
                <a:gd name="T46" fmla="*/ 96 w 168"/>
                <a:gd name="T47" fmla="*/ 156 h 168"/>
                <a:gd name="T48" fmla="*/ 100 w 168"/>
                <a:gd name="T49" fmla="*/ 96 h 168"/>
                <a:gd name="T50" fmla="*/ 116 w 168"/>
                <a:gd name="T51" fmla="*/ 108 h 168"/>
                <a:gd name="T52" fmla="*/ 140 w 168"/>
                <a:gd name="T53" fmla="*/ 108 h 168"/>
                <a:gd name="T54" fmla="*/ 156 w 168"/>
                <a:gd name="T55" fmla="*/ 96 h 168"/>
                <a:gd name="T56" fmla="*/ 160 w 168"/>
                <a:gd name="T57" fmla="*/ 156 h 168"/>
                <a:gd name="T58" fmla="*/ 112 w 168"/>
                <a:gd name="T59" fmla="*/ 80 h 168"/>
                <a:gd name="T60" fmla="*/ 124 w 168"/>
                <a:gd name="T61" fmla="*/ 12 h 168"/>
                <a:gd name="T62" fmla="*/ 56 w 168"/>
                <a:gd name="T63" fmla="*/ 0 h 168"/>
                <a:gd name="T64" fmla="*/ 44 w 168"/>
                <a:gd name="T65" fmla="*/ 68 h 168"/>
                <a:gd name="T66" fmla="*/ 80 w 168"/>
                <a:gd name="T67" fmla="*/ 8 h 168"/>
                <a:gd name="T68" fmla="*/ 88 w 168"/>
                <a:gd name="T69" fmla="*/ 20 h 168"/>
                <a:gd name="T70" fmla="*/ 80 w 168"/>
                <a:gd name="T71" fmla="*/ 20 h 168"/>
                <a:gd name="T72" fmla="*/ 52 w 168"/>
                <a:gd name="T73" fmla="*/ 12 h 168"/>
                <a:gd name="T74" fmla="*/ 72 w 168"/>
                <a:gd name="T75" fmla="*/ 8 h 168"/>
                <a:gd name="T76" fmla="*/ 84 w 168"/>
                <a:gd name="T77" fmla="*/ 32 h 168"/>
                <a:gd name="T78" fmla="*/ 96 w 168"/>
                <a:gd name="T79" fmla="*/ 8 h 168"/>
                <a:gd name="T80" fmla="*/ 116 w 168"/>
                <a:gd name="T81" fmla="*/ 12 h 168"/>
                <a:gd name="T82" fmla="*/ 112 w 168"/>
                <a:gd name="T83" fmla="*/ 72 h 168"/>
                <a:gd name="T84" fmla="*/ 52 w 168"/>
                <a:gd name="T8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68">
                  <a:moveTo>
                    <a:pt x="6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93"/>
                    <a:pt x="0" y="10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5" y="168"/>
                    <a:pt x="80" y="163"/>
                    <a:pt x="80" y="156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3"/>
                    <a:pt x="75" y="88"/>
                    <a:pt x="68" y="88"/>
                  </a:cubicBezTo>
                  <a:close/>
                  <a:moveTo>
                    <a:pt x="36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0"/>
                    <a:pt x="42" y="112"/>
                    <a:pt x="40" y="112"/>
                  </a:cubicBezTo>
                  <a:cubicBezTo>
                    <a:pt x="38" y="112"/>
                    <a:pt x="36" y="110"/>
                    <a:pt x="36" y="108"/>
                  </a:cubicBezTo>
                  <a:lnTo>
                    <a:pt x="36" y="96"/>
                  </a:lnTo>
                  <a:close/>
                  <a:moveTo>
                    <a:pt x="72" y="156"/>
                  </a:moveTo>
                  <a:cubicBezTo>
                    <a:pt x="72" y="158"/>
                    <a:pt x="70" y="160"/>
                    <a:pt x="68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8"/>
                    <a:pt x="10" y="96"/>
                    <a:pt x="12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15"/>
                    <a:pt x="33" y="120"/>
                    <a:pt x="40" y="120"/>
                  </a:cubicBezTo>
                  <a:cubicBezTo>
                    <a:pt x="47" y="120"/>
                    <a:pt x="52" y="115"/>
                    <a:pt x="52" y="10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0" y="96"/>
                    <a:pt x="72" y="98"/>
                    <a:pt x="72" y="100"/>
                  </a:cubicBezTo>
                  <a:lnTo>
                    <a:pt x="72" y="156"/>
                  </a:lnTo>
                  <a:close/>
                  <a:moveTo>
                    <a:pt x="156" y="88"/>
                  </a:moveTo>
                  <a:cubicBezTo>
                    <a:pt x="100" y="88"/>
                    <a:pt x="100" y="88"/>
                    <a:pt x="100" y="88"/>
                  </a:cubicBezTo>
                  <a:cubicBezTo>
                    <a:pt x="93" y="88"/>
                    <a:pt x="88" y="93"/>
                    <a:pt x="88" y="100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93" y="168"/>
                    <a:pt x="100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63" y="168"/>
                    <a:pt x="168" y="163"/>
                    <a:pt x="168" y="156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93"/>
                    <a:pt x="163" y="88"/>
                    <a:pt x="156" y="88"/>
                  </a:cubicBezTo>
                  <a:close/>
                  <a:moveTo>
                    <a:pt x="124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0"/>
                    <a:pt x="130" y="112"/>
                    <a:pt x="128" y="112"/>
                  </a:cubicBezTo>
                  <a:cubicBezTo>
                    <a:pt x="126" y="112"/>
                    <a:pt x="124" y="110"/>
                    <a:pt x="124" y="108"/>
                  </a:cubicBezTo>
                  <a:lnTo>
                    <a:pt x="124" y="96"/>
                  </a:lnTo>
                  <a:close/>
                  <a:moveTo>
                    <a:pt x="160" y="156"/>
                  </a:moveTo>
                  <a:cubicBezTo>
                    <a:pt x="160" y="158"/>
                    <a:pt x="158" y="160"/>
                    <a:pt x="156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8" y="160"/>
                    <a:pt x="96" y="158"/>
                    <a:pt x="96" y="156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15"/>
                    <a:pt x="121" y="120"/>
                    <a:pt x="128" y="120"/>
                  </a:cubicBezTo>
                  <a:cubicBezTo>
                    <a:pt x="135" y="120"/>
                    <a:pt x="140" y="115"/>
                    <a:pt x="140" y="108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8" y="96"/>
                    <a:pt x="160" y="98"/>
                    <a:pt x="160" y="100"/>
                  </a:cubicBezTo>
                  <a:lnTo>
                    <a:pt x="160" y="156"/>
                  </a:lnTo>
                  <a:close/>
                  <a:moveTo>
                    <a:pt x="56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9" y="80"/>
                    <a:pt x="124" y="75"/>
                    <a:pt x="124" y="68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5"/>
                    <a:pt x="119" y="0"/>
                    <a:pt x="1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75"/>
                    <a:pt x="49" y="80"/>
                    <a:pt x="56" y="80"/>
                  </a:cubicBezTo>
                  <a:close/>
                  <a:moveTo>
                    <a:pt x="80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2"/>
                    <a:pt x="86" y="24"/>
                    <a:pt x="84" y="24"/>
                  </a:cubicBezTo>
                  <a:cubicBezTo>
                    <a:pt x="82" y="24"/>
                    <a:pt x="80" y="22"/>
                    <a:pt x="80" y="20"/>
                  </a:cubicBezTo>
                  <a:lnTo>
                    <a:pt x="80" y="8"/>
                  </a:lnTo>
                  <a:close/>
                  <a:moveTo>
                    <a:pt x="52" y="12"/>
                  </a:moveTo>
                  <a:cubicBezTo>
                    <a:pt x="52" y="10"/>
                    <a:pt x="54" y="8"/>
                    <a:pt x="56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7"/>
                    <a:pt x="77" y="32"/>
                    <a:pt x="84" y="32"/>
                  </a:cubicBezTo>
                  <a:cubicBezTo>
                    <a:pt x="91" y="32"/>
                    <a:pt x="96" y="27"/>
                    <a:pt x="96" y="2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10"/>
                    <a:pt x="116" y="12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70"/>
                    <a:pt x="114" y="72"/>
                    <a:pt x="11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2" y="70"/>
                    <a:pt x="52" y="68"/>
                  </a:cubicBezTo>
                  <a:lnTo>
                    <a:pt x="5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976020" y="5499895"/>
            <a:ext cx="620713" cy="619125"/>
            <a:chOff x="2192338" y="3782274"/>
            <a:chExt cx="620713" cy="619125"/>
          </a:xfrm>
        </p:grpSpPr>
        <p:sp>
          <p:nvSpPr>
            <p:cNvPr id="20" name="Oval 156"/>
            <p:cNvSpPr>
              <a:spLocks noChangeArrowheads="1"/>
            </p:cNvSpPr>
            <p:nvPr/>
          </p:nvSpPr>
          <p:spPr bwMode="auto">
            <a:xfrm>
              <a:off x="219233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1" name="Freeform 190"/>
            <p:cNvSpPr>
              <a:spLocks noEditPoints="1"/>
            </p:cNvSpPr>
            <p:nvPr/>
          </p:nvSpPr>
          <p:spPr bwMode="auto">
            <a:xfrm>
              <a:off x="2322513" y="3963249"/>
              <a:ext cx="361950" cy="258763"/>
            </a:xfrm>
            <a:custGeom>
              <a:avLst/>
              <a:gdLst>
                <a:gd name="T0" fmla="*/ 68 w 168"/>
                <a:gd name="T1" fmla="*/ 16 h 120"/>
                <a:gd name="T2" fmla="*/ 56 w 168"/>
                <a:gd name="T3" fmla="*/ 0 h 120"/>
                <a:gd name="T4" fmla="*/ 0 w 168"/>
                <a:gd name="T5" fmla="*/ 12 h 120"/>
                <a:gd name="T6" fmla="*/ 4 w 168"/>
                <a:gd name="T7" fmla="*/ 120 h 120"/>
                <a:gd name="T8" fmla="*/ 168 w 168"/>
                <a:gd name="T9" fmla="*/ 116 h 120"/>
                <a:gd name="T10" fmla="*/ 164 w 168"/>
                <a:gd name="T11" fmla="*/ 16 h 120"/>
                <a:gd name="T12" fmla="*/ 12 w 168"/>
                <a:gd name="T13" fmla="*/ 8 h 120"/>
                <a:gd name="T14" fmla="*/ 60 w 168"/>
                <a:gd name="T15" fmla="*/ 12 h 120"/>
                <a:gd name="T16" fmla="*/ 8 w 168"/>
                <a:gd name="T17" fmla="*/ 16 h 120"/>
                <a:gd name="T18" fmla="*/ 160 w 168"/>
                <a:gd name="T19" fmla="*/ 112 h 120"/>
                <a:gd name="T20" fmla="*/ 8 w 168"/>
                <a:gd name="T21" fmla="*/ 24 h 120"/>
                <a:gd name="T22" fmla="*/ 160 w 168"/>
                <a:gd name="T23" fmla="*/ 112 h 120"/>
                <a:gd name="T24" fmla="*/ 63 w 168"/>
                <a:gd name="T25" fmla="*/ 93 h 120"/>
                <a:gd name="T26" fmla="*/ 63 w 168"/>
                <a:gd name="T27" fmla="*/ 59 h 120"/>
                <a:gd name="T28" fmla="*/ 37 w 168"/>
                <a:gd name="T29" fmla="*/ 73 h 120"/>
                <a:gd name="T30" fmla="*/ 57 w 168"/>
                <a:gd name="T31" fmla="*/ 99 h 120"/>
                <a:gd name="T32" fmla="*/ 105 w 168"/>
                <a:gd name="T33" fmla="*/ 59 h 120"/>
                <a:gd name="T34" fmla="*/ 105 w 168"/>
                <a:gd name="T35" fmla="*/ 93 h 120"/>
                <a:gd name="T36" fmla="*/ 131 w 168"/>
                <a:gd name="T37" fmla="*/ 79 h 120"/>
                <a:gd name="T38" fmla="*/ 111 w 168"/>
                <a:gd name="T39" fmla="*/ 53 h 120"/>
                <a:gd name="T40" fmla="*/ 76 w 168"/>
                <a:gd name="T41" fmla="*/ 102 h 120"/>
                <a:gd name="T42" fmla="*/ 92 w 168"/>
                <a:gd name="T43" fmla="*/ 50 h 120"/>
                <a:gd name="T44" fmla="*/ 152 w 168"/>
                <a:gd name="T45" fmla="*/ 32 h 120"/>
                <a:gd name="T46" fmla="*/ 128 w 168"/>
                <a:gd name="T47" fmla="*/ 40 h 120"/>
                <a:gd name="T48" fmla="*/ 152 w 168"/>
                <a:gd name="T49" fmla="*/ 32 h 120"/>
                <a:gd name="T50" fmla="*/ 136 w 168"/>
                <a:gd name="T51" fmla="*/ 0 h 120"/>
                <a:gd name="T52" fmla="*/ 144 w 168"/>
                <a:gd name="T53" fmla="*/ 8 h 120"/>
                <a:gd name="T54" fmla="*/ 160 w 168"/>
                <a:gd name="T55" fmla="*/ 0 h 120"/>
                <a:gd name="T56" fmla="*/ 152 w 168"/>
                <a:gd name="T57" fmla="*/ 8 h 120"/>
                <a:gd name="T58" fmla="*/ 160 w 168"/>
                <a:gd name="T59" fmla="*/ 0 h 120"/>
                <a:gd name="T60" fmla="*/ 120 w 168"/>
                <a:gd name="T61" fmla="*/ 0 h 120"/>
                <a:gd name="T62" fmla="*/ 128 w 168"/>
                <a:gd name="T63" fmla="*/ 8 h 120"/>
                <a:gd name="T64" fmla="*/ 32 w 168"/>
                <a:gd name="T65" fmla="*/ 32 h 120"/>
                <a:gd name="T66" fmla="*/ 16 w 168"/>
                <a:gd name="T67" fmla="*/ 40 h 120"/>
                <a:gd name="T68" fmla="*/ 32 w 168"/>
                <a:gd name="T69" fmla="*/ 32 h 120"/>
                <a:gd name="T70" fmla="*/ 40 w 168"/>
                <a:gd name="T71" fmla="*/ 32 h 120"/>
                <a:gd name="T72" fmla="*/ 56 w 168"/>
                <a:gd name="T73" fmla="*/ 40 h 120"/>
                <a:gd name="T74" fmla="*/ 120 w 168"/>
                <a:gd name="T75" fmla="*/ 32 h 120"/>
                <a:gd name="T76" fmla="*/ 64 w 168"/>
                <a:gd name="T77" fmla="*/ 40 h 120"/>
                <a:gd name="T78" fmla="*/ 120 w 168"/>
                <a:gd name="T79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2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160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12"/>
                  </a:lnTo>
                  <a:close/>
                  <a:moveTo>
                    <a:pt x="57" y="99"/>
                  </a:moveTo>
                  <a:cubicBezTo>
                    <a:pt x="63" y="93"/>
                    <a:pt x="63" y="93"/>
                    <a:pt x="63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5"/>
                    <a:pt x="36" y="77"/>
                    <a:pt x="37" y="79"/>
                  </a:cubicBezTo>
                  <a:lnTo>
                    <a:pt x="57" y="99"/>
                  </a:lnTo>
                  <a:close/>
                  <a:moveTo>
                    <a:pt x="111" y="53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7"/>
                    <a:pt x="132" y="75"/>
                    <a:pt x="131" y="73"/>
                  </a:cubicBezTo>
                  <a:lnTo>
                    <a:pt x="111" y="53"/>
                  </a:lnTo>
                  <a:close/>
                  <a:moveTo>
                    <a:pt x="68" y="98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2" y="50"/>
                    <a:pt x="92" y="50"/>
                    <a:pt x="92" y="50"/>
                  </a:cubicBezTo>
                  <a:lnTo>
                    <a:pt x="68" y="98"/>
                  </a:lnTo>
                  <a:close/>
                  <a:moveTo>
                    <a:pt x="152" y="32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2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148932" y="5499895"/>
            <a:ext cx="620713" cy="619125"/>
            <a:chOff x="1365250" y="3782274"/>
            <a:chExt cx="620713" cy="619125"/>
          </a:xfrm>
        </p:grpSpPr>
        <p:sp>
          <p:nvSpPr>
            <p:cNvPr id="23" name="Oval 154"/>
            <p:cNvSpPr>
              <a:spLocks noChangeArrowheads="1"/>
            </p:cNvSpPr>
            <p:nvPr/>
          </p:nvSpPr>
          <p:spPr bwMode="auto">
            <a:xfrm>
              <a:off x="136525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" name="Freeform 198"/>
            <p:cNvSpPr>
              <a:spLocks noEditPoints="1"/>
            </p:cNvSpPr>
            <p:nvPr/>
          </p:nvSpPr>
          <p:spPr bwMode="auto">
            <a:xfrm>
              <a:off x="1511300" y="3928324"/>
              <a:ext cx="328613" cy="327025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598333" y="5491162"/>
            <a:ext cx="638175" cy="636588"/>
            <a:chOff x="6321425" y="2742665"/>
            <a:chExt cx="638175" cy="636588"/>
          </a:xfrm>
          <a:solidFill>
            <a:schemeClr val="tx2"/>
          </a:solidFill>
        </p:grpSpPr>
        <p:sp>
          <p:nvSpPr>
            <p:cNvPr id="26" name="Freeform 107"/>
            <p:cNvSpPr>
              <a:spLocks noEditPoints="1"/>
            </p:cNvSpPr>
            <p:nvPr/>
          </p:nvSpPr>
          <p:spPr bwMode="auto">
            <a:xfrm>
              <a:off x="632142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69"/>
            <p:cNvSpPr>
              <a:spLocks noEditPoints="1"/>
            </p:cNvSpPr>
            <p:nvPr/>
          </p:nvSpPr>
          <p:spPr bwMode="auto">
            <a:xfrm>
              <a:off x="6459538" y="2845852"/>
              <a:ext cx="396875" cy="396875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64 w 184"/>
                <a:gd name="T11" fmla="*/ 10 h 184"/>
                <a:gd name="T12" fmla="*/ 74 w 184"/>
                <a:gd name="T13" fmla="*/ 12 h 184"/>
                <a:gd name="T14" fmla="*/ 112 w 184"/>
                <a:gd name="T15" fmla="*/ 20 h 184"/>
                <a:gd name="T16" fmla="*/ 100 w 184"/>
                <a:gd name="T17" fmla="*/ 16 h 184"/>
                <a:gd name="T18" fmla="*/ 100 w 184"/>
                <a:gd name="T19" fmla="*/ 16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427007" y="5491162"/>
            <a:ext cx="636588" cy="636588"/>
            <a:chOff x="7150100" y="2742665"/>
            <a:chExt cx="636588" cy="636588"/>
          </a:xfrm>
          <a:solidFill>
            <a:schemeClr val="tx2"/>
          </a:solidFill>
        </p:grpSpPr>
        <p:sp>
          <p:nvSpPr>
            <p:cNvPr id="29" name="Freeform 153"/>
            <p:cNvSpPr>
              <a:spLocks noEditPoints="1"/>
            </p:cNvSpPr>
            <p:nvPr/>
          </p:nvSpPr>
          <p:spPr bwMode="auto">
            <a:xfrm>
              <a:off x="7150100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87"/>
            <p:cNvSpPr>
              <a:spLocks noEditPoints="1"/>
            </p:cNvSpPr>
            <p:nvPr/>
          </p:nvSpPr>
          <p:spPr bwMode="auto">
            <a:xfrm>
              <a:off x="7286625" y="2880777"/>
              <a:ext cx="363538" cy="361950"/>
            </a:xfrm>
            <a:custGeom>
              <a:avLst/>
              <a:gdLst>
                <a:gd name="T0" fmla="*/ 12 w 168"/>
                <a:gd name="T1" fmla="*/ 88 h 168"/>
                <a:gd name="T2" fmla="*/ 0 w 168"/>
                <a:gd name="T3" fmla="*/ 156 h 168"/>
                <a:gd name="T4" fmla="*/ 68 w 168"/>
                <a:gd name="T5" fmla="*/ 168 h 168"/>
                <a:gd name="T6" fmla="*/ 80 w 168"/>
                <a:gd name="T7" fmla="*/ 100 h 168"/>
                <a:gd name="T8" fmla="*/ 36 w 168"/>
                <a:gd name="T9" fmla="*/ 96 h 168"/>
                <a:gd name="T10" fmla="*/ 44 w 168"/>
                <a:gd name="T11" fmla="*/ 108 h 168"/>
                <a:gd name="T12" fmla="*/ 36 w 168"/>
                <a:gd name="T13" fmla="*/ 108 h 168"/>
                <a:gd name="T14" fmla="*/ 72 w 168"/>
                <a:gd name="T15" fmla="*/ 156 h 168"/>
                <a:gd name="T16" fmla="*/ 12 w 168"/>
                <a:gd name="T17" fmla="*/ 160 h 168"/>
                <a:gd name="T18" fmla="*/ 8 w 168"/>
                <a:gd name="T19" fmla="*/ 100 h 168"/>
                <a:gd name="T20" fmla="*/ 28 w 168"/>
                <a:gd name="T21" fmla="*/ 96 h 168"/>
                <a:gd name="T22" fmla="*/ 40 w 168"/>
                <a:gd name="T23" fmla="*/ 120 h 168"/>
                <a:gd name="T24" fmla="*/ 52 w 168"/>
                <a:gd name="T25" fmla="*/ 96 h 168"/>
                <a:gd name="T26" fmla="*/ 72 w 168"/>
                <a:gd name="T27" fmla="*/ 100 h 168"/>
                <a:gd name="T28" fmla="*/ 156 w 168"/>
                <a:gd name="T29" fmla="*/ 88 h 168"/>
                <a:gd name="T30" fmla="*/ 88 w 168"/>
                <a:gd name="T31" fmla="*/ 100 h 168"/>
                <a:gd name="T32" fmla="*/ 100 w 168"/>
                <a:gd name="T33" fmla="*/ 168 h 168"/>
                <a:gd name="T34" fmla="*/ 168 w 168"/>
                <a:gd name="T35" fmla="*/ 156 h 168"/>
                <a:gd name="T36" fmla="*/ 156 w 168"/>
                <a:gd name="T37" fmla="*/ 88 h 168"/>
                <a:gd name="T38" fmla="*/ 132 w 168"/>
                <a:gd name="T39" fmla="*/ 96 h 168"/>
                <a:gd name="T40" fmla="*/ 128 w 168"/>
                <a:gd name="T41" fmla="*/ 112 h 168"/>
                <a:gd name="T42" fmla="*/ 124 w 168"/>
                <a:gd name="T43" fmla="*/ 96 h 168"/>
                <a:gd name="T44" fmla="*/ 156 w 168"/>
                <a:gd name="T45" fmla="*/ 160 h 168"/>
                <a:gd name="T46" fmla="*/ 96 w 168"/>
                <a:gd name="T47" fmla="*/ 156 h 168"/>
                <a:gd name="T48" fmla="*/ 100 w 168"/>
                <a:gd name="T49" fmla="*/ 96 h 168"/>
                <a:gd name="T50" fmla="*/ 116 w 168"/>
                <a:gd name="T51" fmla="*/ 108 h 168"/>
                <a:gd name="T52" fmla="*/ 140 w 168"/>
                <a:gd name="T53" fmla="*/ 108 h 168"/>
                <a:gd name="T54" fmla="*/ 156 w 168"/>
                <a:gd name="T55" fmla="*/ 96 h 168"/>
                <a:gd name="T56" fmla="*/ 160 w 168"/>
                <a:gd name="T57" fmla="*/ 156 h 168"/>
                <a:gd name="T58" fmla="*/ 112 w 168"/>
                <a:gd name="T59" fmla="*/ 80 h 168"/>
                <a:gd name="T60" fmla="*/ 124 w 168"/>
                <a:gd name="T61" fmla="*/ 12 h 168"/>
                <a:gd name="T62" fmla="*/ 56 w 168"/>
                <a:gd name="T63" fmla="*/ 0 h 168"/>
                <a:gd name="T64" fmla="*/ 44 w 168"/>
                <a:gd name="T65" fmla="*/ 68 h 168"/>
                <a:gd name="T66" fmla="*/ 80 w 168"/>
                <a:gd name="T67" fmla="*/ 8 h 168"/>
                <a:gd name="T68" fmla="*/ 88 w 168"/>
                <a:gd name="T69" fmla="*/ 20 h 168"/>
                <a:gd name="T70" fmla="*/ 80 w 168"/>
                <a:gd name="T71" fmla="*/ 20 h 168"/>
                <a:gd name="T72" fmla="*/ 52 w 168"/>
                <a:gd name="T73" fmla="*/ 12 h 168"/>
                <a:gd name="T74" fmla="*/ 72 w 168"/>
                <a:gd name="T75" fmla="*/ 8 h 168"/>
                <a:gd name="T76" fmla="*/ 84 w 168"/>
                <a:gd name="T77" fmla="*/ 32 h 168"/>
                <a:gd name="T78" fmla="*/ 96 w 168"/>
                <a:gd name="T79" fmla="*/ 8 h 168"/>
                <a:gd name="T80" fmla="*/ 116 w 168"/>
                <a:gd name="T81" fmla="*/ 12 h 168"/>
                <a:gd name="T82" fmla="*/ 112 w 168"/>
                <a:gd name="T83" fmla="*/ 72 h 168"/>
                <a:gd name="T84" fmla="*/ 52 w 168"/>
                <a:gd name="T8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68">
                  <a:moveTo>
                    <a:pt x="6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93"/>
                    <a:pt x="0" y="10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5" y="168"/>
                    <a:pt x="80" y="163"/>
                    <a:pt x="80" y="156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3"/>
                    <a:pt x="75" y="88"/>
                    <a:pt x="68" y="88"/>
                  </a:cubicBezTo>
                  <a:close/>
                  <a:moveTo>
                    <a:pt x="36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0"/>
                    <a:pt x="42" y="112"/>
                    <a:pt x="40" y="112"/>
                  </a:cubicBezTo>
                  <a:cubicBezTo>
                    <a:pt x="38" y="112"/>
                    <a:pt x="36" y="110"/>
                    <a:pt x="36" y="108"/>
                  </a:cubicBezTo>
                  <a:lnTo>
                    <a:pt x="36" y="96"/>
                  </a:lnTo>
                  <a:close/>
                  <a:moveTo>
                    <a:pt x="72" y="156"/>
                  </a:moveTo>
                  <a:cubicBezTo>
                    <a:pt x="72" y="158"/>
                    <a:pt x="70" y="160"/>
                    <a:pt x="68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8"/>
                    <a:pt x="10" y="96"/>
                    <a:pt x="12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15"/>
                    <a:pt x="33" y="120"/>
                    <a:pt x="40" y="120"/>
                  </a:cubicBezTo>
                  <a:cubicBezTo>
                    <a:pt x="47" y="120"/>
                    <a:pt x="52" y="115"/>
                    <a:pt x="52" y="10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0" y="96"/>
                    <a:pt x="72" y="98"/>
                    <a:pt x="72" y="100"/>
                  </a:cubicBezTo>
                  <a:lnTo>
                    <a:pt x="72" y="156"/>
                  </a:lnTo>
                  <a:close/>
                  <a:moveTo>
                    <a:pt x="156" y="88"/>
                  </a:moveTo>
                  <a:cubicBezTo>
                    <a:pt x="100" y="88"/>
                    <a:pt x="100" y="88"/>
                    <a:pt x="100" y="88"/>
                  </a:cubicBezTo>
                  <a:cubicBezTo>
                    <a:pt x="93" y="88"/>
                    <a:pt x="88" y="93"/>
                    <a:pt x="88" y="100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93" y="168"/>
                    <a:pt x="100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63" y="168"/>
                    <a:pt x="168" y="163"/>
                    <a:pt x="168" y="156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93"/>
                    <a:pt x="163" y="88"/>
                    <a:pt x="156" y="88"/>
                  </a:cubicBezTo>
                  <a:close/>
                  <a:moveTo>
                    <a:pt x="124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0"/>
                    <a:pt x="130" y="112"/>
                    <a:pt x="128" y="112"/>
                  </a:cubicBezTo>
                  <a:cubicBezTo>
                    <a:pt x="126" y="112"/>
                    <a:pt x="124" y="110"/>
                    <a:pt x="124" y="108"/>
                  </a:cubicBezTo>
                  <a:lnTo>
                    <a:pt x="124" y="96"/>
                  </a:lnTo>
                  <a:close/>
                  <a:moveTo>
                    <a:pt x="160" y="156"/>
                  </a:moveTo>
                  <a:cubicBezTo>
                    <a:pt x="160" y="158"/>
                    <a:pt x="158" y="160"/>
                    <a:pt x="156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8" y="160"/>
                    <a:pt x="96" y="158"/>
                    <a:pt x="96" y="156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15"/>
                    <a:pt x="121" y="120"/>
                    <a:pt x="128" y="120"/>
                  </a:cubicBezTo>
                  <a:cubicBezTo>
                    <a:pt x="135" y="120"/>
                    <a:pt x="140" y="115"/>
                    <a:pt x="140" y="108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8" y="96"/>
                    <a:pt x="160" y="98"/>
                    <a:pt x="160" y="100"/>
                  </a:cubicBezTo>
                  <a:lnTo>
                    <a:pt x="160" y="156"/>
                  </a:lnTo>
                  <a:close/>
                  <a:moveTo>
                    <a:pt x="56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9" y="80"/>
                    <a:pt x="124" y="75"/>
                    <a:pt x="124" y="68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5"/>
                    <a:pt x="119" y="0"/>
                    <a:pt x="1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75"/>
                    <a:pt x="49" y="80"/>
                    <a:pt x="56" y="80"/>
                  </a:cubicBezTo>
                  <a:close/>
                  <a:moveTo>
                    <a:pt x="80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2"/>
                    <a:pt x="86" y="24"/>
                    <a:pt x="84" y="24"/>
                  </a:cubicBezTo>
                  <a:cubicBezTo>
                    <a:pt x="82" y="24"/>
                    <a:pt x="80" y="22"/>
                    <a:pt x="80" y="20"/>
                  </a:cubicBezTo>
                  <a:lnTo>
                    <a:pt x="80" y="8"/>
                  </a:lnTo>
                  <a:close/>
                  <a:moveTo>
                    <a:pt x="52" y="12"/>
                  </a:moveTo>
                  <a:cubicBezTo>
                    <a:pt x="52" y="10"/>
                    <a:pt x="54" y="8"/>
                    <a:pt x="56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7"/>
                    <a:pt x="77" y="32"/>
                    <a:pt x="84" y="32"/>
                  </a:cubicBezTo>
                  <a:cubicBezTo>
                    <a:pt x="91" y="32"/>
                    <a:pt x="96" y="27"/>
                    <a:pt x="96" y="2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10"/>
                    <a:pt x="116" y="12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70"/>
                    <a:pt x="114" y="72"/>
                    <a:pt x="11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2" y="70"/>
                    <a:pt x="52" y="68"/>
                  </a:cubicBezTo>
                  <a:lnTo>
                    <a:pt x="5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085946" y="5491162"/>
            <a:ext cx="638175" cy="636588"/>
            <a:chOff x="2184400" y="3774336"/>
            <a:chExt cx="638175" cy="636588"/>
          </a:xfrm>
          <a:solidFill>
            <a:schemeClr val="tx2"/>
          </a:solidFill>
        </p:grpSpPr>
        <p:sp>
          <p:nvSpPr>
            <p:cNvPr id="32" name="Freeform 157"/>
            <p:cNvSpPr>
              <a:spLocks noEditPoints="1"/>
            </p:cNvSpPr>
            <p:nvPr/>
          </p:nvSpPr>
          <p:spPr bwMode="auto">
            <a:xfrm>
              <a:off x="218440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190"/>
            <p:cNvSpPr>
              <a:spLocks noEditPoints="1"/>
            </p:cNvSpPr>
            <p:nvPr/>
          </p:nvSpPr>
          <p:spPr bwMode="auto">
            <a:xfrm>
              <a:off x="2322513" y="3963249"/>
              <a:ext cx="361950" cy="258763"/>
            </a:xfrm>
            <a:custGeom>
              <a:avLst/>
              <a:gdLst>
                <a:gd name="T0" fmla="*/ 68 w 168"/>
                <a:gd name="T1" fmla="*/ 16 h 120"/>
                <a:gd name="T2" fmla="*/ 56 w 168"/>
                <a:gd name="T3" fmla="*/ 0 h 120"/>
                <a:gd name="T4" fmla="*/ 0 w 168"/>
                <a:gd name="T5" fmla="*/ 12 h 120"/>
                <a:gd name="T6" fmla="*/ 4 w 168"/>
                <a:gd name="T7" fmla="*/ 120 h 120"/>
                <a:gd name="T8" fmla="*/ 168 w 168"/>
                <a:gd name="T9" fmla="*/ 116 h 120"/>
                <a:gd name="T10" fmla="*/ 164 w 168"/>
                <a:gd name="T11" fmla="*/ 16 h 120"/>
                <a:gd name="T12" fmla="*/ 12 w 168"/>
                <a:gd name="T13" fmla="*/ 8 h 120"/>
                <a:gd name="T14" fmla="*/ 60 w 168"/>
                <a:gd name="T15" fmla="*/ 12 h 120"/>
                <a:gd name="T16" fmla="*/ 8 w 168"/>
                <a:gd name="T17" fmla="*/ 16 h 120"/>
                <a:gd name="T18" fmla="*/ 160 w 168"/>
                <a:gd name="T19" fmla="*/ 112 h 120"/>
                <a:gd name="T20" fmla="*/ 8 w 168"/>
                <a:gd name="T21" fmla="*/ 24 h 120"/>
                <a:gd name="T22" fmla="*/ 160 w 168"/>
                <a:gd name="T23" fmla="*/ 112 h 120"/>
                <a:gd name="T24" fmla="*/ 63 w 168"/>
                <a:gd name="T25" fmla="*/ 93 h 120"/>
                <a:gd name="T26" fmla="*/ 63 w 168"/>
                <a:gd name="T27" fmla="*/ 59 h 120"/>
                <a:gd name="T28" fmla="*/ 37 w 168"/>
                <a:gd name="T29" fmla="*/ 73 h 120"/>
                <a:gd name="T30" fmla="*/ 57 w 168"/>
                <a:gd name="T31" fmla="*/ 99 h 120"/>
                <a:gd name="T32" fmla="*/ 105 w 168"/>
                <a:gd name="T33" fmla="*/ 59 h 120"/>
                <a:gd name="T34" fmla="*/ 105 w 168"/>
                <a:gd name="T35" fmla="*/ 93 h 120"/>
                <a:gd name="T36" fmla="*/ 131 w 168"/>
                <a:gd name="T37" fmla="*/ 79 h 120"/>
                <a:gd name="T38" fmla="*/ 111 w 168"/>
                <a:gd name="T39" fmla="*/ 53 h 120"/>
                <a:gd name="T40" fmla="*/ 76 w 168"/>
                <a:gd name="T41" fmla="*/ 102 h 120"/>
                <a:gd name="T42" fmla="*/ 92 w 168"/>
                <a:gd name="T43" fmla="*/ 50 h 120"/>
                <a:gd name="T44" fmla="*/ 152 w 168"/>
                <a:gd name="T45" fmla="*/ 32 h 120"/>
                <a:gd name="T46" fmla="*/ 128 w 168"/>
                <a:gd name="T47" fmla="*/ 40 h 120"/>
                <a:gd name="T48" fmla="*/ 152 w 168"/>
                <a:gd name="T49" fmla="*/ 32 h 120"/>
                <a:gd name="T50" fmla="*/ 136 w 168"/>
                <a:gd name="T51" fmla="*/ 0 h 120"/>
                <a:gd name="T52" fmla="*/ 144 w 168"/>
                <a:gd name="T53" fmla="*/ 8 h 120"/>
                <a:gd name="T54" fmla="*/ 160 w 168"/>
                <a:gd name="T55" fmla="*/ 0 h 120"/>
                <a:gd name="T56" fmla="*/ 152 w 168"/>
                <a:gd name="T57" fmla="*/ 8 h 120"/>
                <a:gd name="T58" fmla="*/ 160 w 168"/>
                <a:gd name="T59" fmla="*/ 0 h 120"/>
                <a:gd name="T60" fmla="*/ 120 w 168"/>
                <a:gd name="T61" fmla="*/ 0 h 120"/>
                <a:gd name="T62" fmla="*/ 128 w 168"/>
                <a:gd name="T63" fmla="*/ 8 h 120"/>
                <a:gd name="T64" fmla="*/ 32 w 168"/>
                <a:gd name="T65" fmla="*/ 32 h 120"/>
                <a:gd name="T66" fmla="*/ 16 w 168"/>
                <a:gd name="T67" fmla="*/ 40 h 120"/>
                <a:gd name="T68" fmla="*/ 32 w 168"/>
                <a:gd name="T69" fmla="*/ 32 h 120"/>
                <a:gd name="T70" fmla="*/ 40 w 168"/>
                <a:gd name="T71" fmla="*/ 32 h 120"/>
                <a:gd name="T72" fmla="*/ 56 w 168"/>
                <a:gd name="T73" fmla="*/ 40 h 120"/>
                <a:gd name="T74" fmla="*/ 120 w 168"/>
                <a:gd name="T75" fmla="*/ 32 h 120"/>
                <a:gd name="T76" fmla="*/ 64 w 168"/>
                <a:gd name="T77" fmla="*/ 40 h 120"/>
                <a:gd name="T78" fmla="*/ 120 w 168"/>
                <a:gd name="T79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2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160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12"/>
                  </a:lnTo>
                  <a:close/>
                  <a:moveTo>
                    <a:pt x="57" y="99"/>
                  </a:moveTo>
                  <a:cubicBezTo>
                    <a:pt x="63" y="93"/>
                    <a:pt x="63" y="93"/>
                    <a:pt x="63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5"/>
                    <a:pt x="36" y="77"/>
                    <a:pt x="37" y="79"/>
                  </a:cubicBezTo>
                  <a:lnTo>
                    <a:pt x="57" y="99"/>
                  </a:lnTo>
                  <a:close/>
                  <a:moveTo>
                    <a:pt x="111" y="53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7"/>
                    <a:pt x="132" y="75"/>
                    <a:pt x="131" y="73"/>
                  </a:cubicBezTo>
                  <a:lnTo>
                    <a:pt x="111" y="53"/>
                  </a:lnTo>
                  <a:close/>
                  <a:moveTo>
                    <a:pt x="68" y="98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2" y="50"/>
                    <a:pt x="92" y="50"/>
                    <a:pt x="92" y="50"/>
                  </a:cubicBezTo>
                  <a:lnTo>
                    <a:pt x="68" y="98"/>
                  </a:lnTo>
                  <a:close/>
                  <a:moveTo>
                    <a:pt x="152" y="32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2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258858" y="5491162"/>
            <a:ext cx="636588" cy="636588"/>
            <a:chOff x="1357313" y="3774336"/>
            <a:chExt cx="636588" cy="636588"/>
          </a:xfrm>
          <a:solidFill>
            <a:schemeClr val="tx2"/>
          </a:solidFill>
        </p:grpSpPr>
        <p:sp>
          <p:nvSpPr>
            <p:cNvPr id="35" name="Freeform 155"/>
            <p:cNvSpPr>
              <a:spLocks noEditPoints="1"/>
            </p:cNvSpPr>
            <p:nvPr/>
          </p:nvSpPr>
          <p:spPr bwMode="auto">
            <a:xfrm>
              <a:off x="1357313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198"/>
            <p:cNvSpPr>
              <a:spLocks noEditPoints="1"/>
            </p:cNvSpPr>
            <p:nvPr/>
          </p:nvSpPr>
          <p:spPr bwMode="auto">
            <a:xfrm>
              <a:off x="1511300" y="3928324"/>
              <a:ext cx="328613" cy="327025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60491447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Departments – Back office</a:t>
            </a: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Human Resources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IT</a:t>
            </a:r>
          </a:p>
        </p:txBody>
      </p:sp>
      <p:sp>
        <p:nvSpPr>
          <p:cNvPr id="6" name="Freeform 168"/>
          <p:cNvSpPr>
            <a:spLocks noEditPoints="1"/>
          </p:cNvSpPr>
          <p:nvPr/>
        </p:nvSpPr>
        <p:spPr bwMode="auto">
          <a:xfrm>
            <a:off x="5565038" y="2777174"/>
            <a:ext cx="1054022" cy="758429"/>
          </a:xfrm>
          <a:custGeom>
            <a:avLst/>
            <a:gdLst>
              <a:gd name="T0" fmla="*/ 118 w 200"/>
              <a:gd name="T1" fmla="*/ 69 h 144"/>
              <a:gd name="T2" fmla="*/ 119 w 200"/>
              <a:gd name="T3" fmla="*/ 53 h 144"/>
              <a:gd name="T4" fmla="*/ 120 w 200"/>
              <a:gd name="T5" fmla="*/ 46 h 144"/>
              <a:gd name="T6" fmla="*/ 82 w 200"/>
              <a:gd name="T7" fmla="*/ 20 h 144"/>
              <a:gd name="T8" fmla="*/ 80 w 200"/>
              <a:gd name="T9" fmla="*/ 66 h 144"/>
              <a:gd name="T10" fmla="*/ 86 w 200"/>
              <a:gd name="T11" fmla="*/ 69 h 144"/>
              <a:gd name="T12" fmla="*/ 99 w 200"/>
              <a:gd name="T13" fmla="*/ 78 h 144"/>
              <a:gd name="T14" fmla="*/ 105 w 200"/>
              <a:gd name="T15" fmla="*/ 80 h 144"/>
              <a:gd name="T16" fmla="*/ 118 w 200"/>
              <a:gd name="T17" fmla="*/ 72 h 144"/>
              <a:gd name="T18" fmla="*/ 109 w 200"/>
              <a:gd name="T19" fmla="*/ 69 h 144"/>
              <a:gd name="T20" fmla="*/ 99 w 200"/>
              <a:gd name="T21" fmla="*/ 58 h 144"/>
              <a:gd name="T22" fmla="*/ 93 w 200"/>
              <a:gd name="T23" fmla="*/ 57 h 144"/>
              <a:gd name="T24" fmla="*/ 88 w 200"/>
              <a:gd name="T25" fmla="*/ 32 h 144"/>
              <a:gd name="T26" fmla="*/ 104 w 200"/>
              <a:gd name="T27" fmla="*/ 51 h 144"/>
              <a:gd name="T28" fmla="*/ 103 w 200"/>
              <a:gd name="T29" fmla="*/ 56 h 144"/>
              <a:gd name="T30" fmla="*/ 160 w 200"/>
              <a:gd name="T31" fmla="*/ 16 h 144"/>
              <a:gd name="T32" fmla="*/ 168 w 200"/>
              <a:gd name="T33" fmla="*/ 24 h 144"/>
              <a:gd name="T34" fmla="*/ 152 w 200"/>
              <a:gd name="T35" fmla="*/ 16 h 144"/>
              <a:gd name="T36" fmla="*/ 144 w 200"/>
              <a:gd name="T37" fmla="*/ 24 h 144"/>
              <a:gd name="T38" fmla="*/ 152 w 200"/>
              <a:gd name="T39" fmla="*/ 16 h 144"/>
              <a:gd name="T40" fmla="*/ 128 w 200"/>
              <a:gd name="T41" fmla="*/ 16 h 144"/>
              <a:gd name="T42" fmla="*/ 136 w 200"/>
              <a:gd name="T43" fmla="*/ 24 h 144"/>
              <a:gd name="T44" fmla="*/ 48 w 200"/>
              <a:gd name="T45" fmla="*/ 96 h 144"/>
              <a:gd name="T46" fmla="*/ 56 w 200"/>
              <a:gd name="T47" fmla="*/ 88 h 144"/>
              <a:gd name="T48" fmla="*/ 48 w 200"/>
              <a:gd name="T49" fmla="*/ 96 h 144"/>
              <a:gd name="T50" fmla="*/ 72 w 200"/>
              <a:gd name="T51" fmla="*/ 96 h 144"/>
              <a:gd name="T52" fmla="*/ 64 w 200"/>
              <a:gd name="T53" fmla="*/ 88 h 144"/>
              <a:gd name="T54" fmla="*/ 80 w 200"/>
              <a:gd name="T55" fmla="*/ 96 h 144"/>
              <a:gd name="T56" fmla="*/ 88 w 200"/>
              <a:gd name="T57" fmla="*/ 88 h 144"/>
              <a:gd name="T58" fmla="*/ 80 w 200"/>
              <a:gd name="T59" fmla="*/ 96 h 144"/>
              <a:gd name="T60" fmla="*/ 104 w 200"/>
              <a:gd name="T61" fmla="*/ 96 h 144"/>
              <a:gd name="T62" fmla="*/ 96 w 200"/>
              <a:gd name="T63" fmla="*/ 88 h 144"/>
              <a:gd name="T64" fmla="*/ 112 w 200"/>
              <a:gd name="T65" fmla="*/ 96 h 144"/>
              <a:gd name="T66" fmla="*/ 160 w 200"/>
              <a:gd name="T67" fmla="*/ 88 h 144"/>
              <a:gd name="T68" fmla="*/ 112 w 200"/>
              <a:gd name="T69" fmla="*/ 96 h 144"/>
              <a:gd name="T70" fmla="*/ 120 w 200"/>
              <a:gd name="T71" fmla="*/ 128 h 144"/>
              <a:gd name="T72" fmla="*/ 172 w 200"/>
              <a:gd name="T73" fmla="*/ 112 h 144"/>
              <a:gd name="T74" fmla="*/ 184 w 200"/>
              <a:gd name="T75" fmla="*/ 12 h 144"/>
              <a:gd name="T76" fmla="*/ 28 w 200"/>
              <a:gd name="T77" fmla="*/ 0 h 144"/>
              <a:gd name="T78" fmla="*/ 16 w 200"/>
              <a:gd name="T79" fmla="*/ 100 h 144"/>
              <a:gd name="T80" fmla="*/ 80 w 200"/>
              <a:gd name="T81" fmla="*/ 112 h 144"/>
              <a:gd name="T82" fmla="*/ 16 w 200"/>
              <a:gd name="T83" fmla="*/ 128 h 144"/>
              <a:gd name="T84" fmla="*/ 8 w 200"/>
              <a:gd name="T85" fmla="*/ 144 h 144"/>
              <a:gd name="T86" fmla="*/ 128 w 200"/>
              <a:gd name="T87" fmla="*/ 136 h 144"/>
              <a:gd name="T88" fmla="*/ 144 w 200"/>
              <a:gd name="T89" fmla="*/ 144 h 144"/>
              <a:gd name="T90" fmla="*/ 28 w 200"/>
              <a:gd name="T91" fmla="*/ 104 h 144"/>
              <a:gd name="T92" fmla="*/ 24 w 200"/>
              <a:gd name="T93" fmla="*/ 96 h 144"/>
              <a:gd name="T94" fmla="*/ 40 w 200"/>
              <a:gd name="T95" fmla="*/ 88 h 144"/>
              <a:gd name="T96" fmla="*/ 24 w 200"/>
              <a:gd name="T97" fmla="*/ 12 h 144"/>
              <a:gd name="T98" fmla="*/ 172 w 200"/>
              <a:gd name="T99" fmla="*/ 8 h 144"/>
              <a:gd name="T100" fmla="*/ 176 w 200"/>
              <a:gd name="T101" fmla="*/ 88 h 144"/>
              <a:gd name="T102" fmla="*/ 168 w 200"/>
              <a:gd name="T103" fmla="*/ 96 h 144"/>
              <a:gd name="T104" fmla="*/ 176 w 200"/>
              <a:gd name="T105" fmla="*/ 100 h 144"/>
              <a:gd name="T106" fmla="*/ 28 w 200"/>
              <a:gd name="T107" fmla="*/ 104 h 144"/>
              <a:gd name="T108" fmla="*/ 88 w 200"/>
              <a:gd name="T109" fmla="*/ 128 h 144"/>
              <a:gd name="T110" fmla="*/ 112 w 200"/>
              <a:gd name="T111" fmla="*/ 112 h 144"/>
              <a:gd name="T112" fmla="*/ 176 w 200"/>
              <a:gd name="T113" fmla="*/ 120 h 144"/>
              <a:gd name="T114" fmla="*/ 160 w 200"/>
              <a:gd name="T115" fmla="*/ 144 h 144"/>
              <a:gd name="T116" fmla="*/ 172 w 200"/>
              <a:gd name="T117" fmla="*/ 136 h 144"/>
              <a:gd name="T118" fmla="*/ 180 w 200"/>
              <a:gd name="T119" fmla="*/ 129 h 144"/>
              <a:gd name="T120" fmla="*/ 200 w 200"/>
              <a:gd name="T12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144">
                <a:moveTo>
                  <a:pt x="118" y="72"/>
                </a:moveTo>
                <a:cubicBezTo>
                  <a:pt x="118" y="71"/>
                  <a:pt x="118" y="70"/>
                  <a:pt x="118" y="6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20" y="52"/>
                  <a:pt x="121" y="51"/>
                  <a:pt x="121" y="49"/>
                </a:cubicBezTo>
                <a:cubicBezTo>
                  <a:pt x="121" y="48"/>
                  <a:pt x="121" y="47"/>
                  <a:pt x="120" y="46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0"/>
                  <a:pt x="84" y="20"/>
                  <a:pt x="82" y="20"/>
                </a:cubicBezTo>
                <a:cubicBezTo>
                  <a:pt x="81" y="21"/>
                  <a:pt x="80" y="22"/>
                  <a:pt x="80" y="24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7"/>
                  <a:pt x="81" y="68"/>
                  <a:pt x="82" y="69"/>
                </a:cubicBezTo>
                <a:cubicBezTo>
                  <a:pt x="83" y="70"/>
                  <a:pt x="85" y="70"/>
                  <a:pt x="86" y="69"/>
                </a:cubicBezTo>
                <a:cubicBezTo>
                  <a:pt x="93" y="65"/>
                  <a:pt x="93" y="65"/>
                  <a:pt x="93" y="65"/>
                </a:cubicBezTo>
                <a:cubicBezTo>
                  <a:pt x="99" y="78"/>
                  <a:pt x="99" y="78"/>
                  <a:pt x="99" y="78"/>
                </a:cubicBezTo>
                <a:cubicBezTo>
                  <a:pt x="100" y="79"/>
                  <a:pt x="102" y="80"/>
                  <a:pt x="103" y="80"/>
                </a:cubicBezTo>
                <a:cubicBezTo>
                  <a:pt x="104" y="80"/>
                  <a:pt x="104" y="80"/>
                  <a:pt x="105" y="8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4"/>
                  <a:pt x="118" y="73"/>
                  <a:pt x="118" y="72"/>
                </a:cubicBezTo>
                <a:close/>
                <a:moveTo>
                  <a:pt x="103" y="56"/>
                </a:moveTo>
                <a:cubicBezTo>
                  <a:pt x="109" y="69"/>
                  <a:pt x="109" y="69"/>
                  <a:pt x="109" y="69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99" y="58"/>
                  <a:pt x="99" y="58"/>
                  <a:pt x="99" y="58"/>
                </a:cubicBezTo>
                <a:cubicBezTo>
                  <a:pt x="98" y="57"/>
                  <a:pt x="97" y="56"/>
                  <a:pt x="95" y="56"/>
                </a:cubicBezTo>
                <a:cubicBezTo>
                  <a:pt x="95" y="56"/>
                  <a:pt x="94" y="56"/>
                  <a:pt x="93" y="57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32"/>
                  <a:pt x="88" y="32"/>
                  <a:pt x="88" y="32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51"/>
                  <a:pt x="103" y="52"/>
                  <a:pt x="102" y="53"/>
                </a:cubicBezTo>
                <a:cubicBezTo>
                  <a:pt x="102" y="54"/>
                  <a:pt x="102" y="55"/>
                  <a:pt x="103" y="56"/>
                </a:cubicBezTo>
                <a:close/>
                <a:moveTo>
                  <a:pt x="168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16"/>
                </a:lnTo>
                <a:close/>
                <a:moveTo>
                  <a:pt x="152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16"/>
                </a:lnTo>
                <a:close/>
                <a:moveTo>
                  <a:pt x="136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"/>
                </a:lnTo>
                <a:close/>
                <a:moveTo>
                  <a:pt x="4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96"/>
                </a:lnTo>
                <a:close/>
                <a:moveTo>
                  <a:pt x="64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96"/>
                </a:lnTo>
                <a:close/>
                <a:moveTo>
                  <a:pt x="80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lnTo>
                  <a:pt x="80" y="96"/>
                </a:lnTo>
                <a:close/>
                <a:moveTo>
                  <a:pt x="96" y="96"/>
                </a:moveTo>
                <a:cubicBezTo>
                  <a:pt x="104" y="96"/>
                  <a:pt x="104" y="96"/>
                  <a:pt x="104" y="96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lnTo>
                  <a:pt x="96" y="96"/>
                </a:lnTo>
                <a:close/>
                <a:moveTo>
                  <a:pt x="112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12" y="88"/>
                  <a:pt x="112" y="88"/>
                  <a:pt x="112" y="88"/>
                </a:cubicBezTo>
                <a:lnTo>
                  <a:pt x="112" y="96"/>
                </a:lnTo>
                <a:close/>
                <a:moveTo>
                  <a:pt x="128" y="128"/>
                </a:moveTo>
                <a:cubicBezTo>
                  <a:pt x="120" y="128"/>
                  <a:pt x="120" y="128"/>
                  <a:pt x="120" y="128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9" y="112"/>
                  <a:pt x="184" y="107"/>
                  <a:pt x="184" y="100"/>
                </a:cubicBezTo>
                <a:cubicBezTo>
                  <a:pt x="184" y="12"/>
                  <a:pt x="184" y="12"/>
                  <a:pt x="184" y="12"/>
                </a:cubicBezTo>
                <a:cubicBezTo>
                  <a:pt x="184" y="5"/>
                  <a:pt x="179" y="0"/>
                  <a:pt x="17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6" y="107"/>
                  <a:pt x="21" y="112"/>
                  <a:pt x="28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0"/>
                  <a:pt x="12" y="136"/>
                  <a:pt x="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2" y="136"/>
                  <a:pt x="136" y="140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5"/>
                  <a:pt x="137" y="128"/>
                  <a:pt x="128" y="128"/>
                </a:cubicBezTo>
                <a:close/>
                <a:moveTo>
                  <a:pt x="28" y="104"/>
                </a:moveTo>
                <a:cubicBezTo>
                  <a:pt x="26" y="104"/>
                  <a:pt x="24" y="102"/>
                  <a:pt x="24" y="100"/>
                </a:cubicBezTo>
                <a:cubicBezTo>
                  <a:pt x="24" y="96"/>
                  <a:pt x="24" y="96"/>
                  <a:pt x="24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88"/>
                  <a:pt x="40" y="88"/>
                  <a:pt x="4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0"/>
                  <a:pt x="26" y="8"/>
                  <a:pt x="28" y="8"/>
                </a:cubicBezTo>
                <a:cubicBezTo>
                  <a:pt x="172" y="8"/>
                  <a:pt x="172" y="8"/>
                  <a:pt x="172" y="8"/>
                </a:cubicBezTo>
                <a:cubicBezTo>
                  <a:pt x="174" y="8"/>
                  <a:pt x="176" y="10"/>
                  <a:pt x="176" y="12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2"/>
                  <a:pt x="174" y="104"/>
                  <a:pt x="172" y="104"/>
                </a:cubicBezTo>
                <a:lnTo>
                  <a:pt x="28" y="104"/>
                </a:lnTo>
                <a:close/>
                <a:moveTo>
                  <a:pt x="112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8"/>
                </a:lnTo>
                <a:close/>
                <a:moveTo>
                  <a:pt x="176" y="120"/>
                </a:moveTo>
                <a:cubicBezTo>
                  <a:pt x="163" y="120"/>
                  <a:pt x="152" y="131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38"/>
                  <a:pt x="165" y="131"/>
                  <a:pt x="172" y="129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29"/>
                  <a:pt x="180" y="129"/>
                  <a:pt x="180" y="129"/>
                </a:cubicBezTo>
                <a:cubicBezTo>
                  <a:pt x="187" y="131"/>
                  <a:pt x="192" y="138"/>
                  <a:pt x="192" y="144"/>
                </a:cubicBezTo>
                <a:cubicBezTo>
                  <a:pt x="200" y="144"/>
                  <a:pt x="200" y="144"/>
                  <a:pt x="200" y="144"/>
                </a:cubicBezTo>
                <a:cubicBezTo>
                  <a:pt x="200" y="131"/>
                  <a:pt x="189" y="120"/>
                  <a:pt x="176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" name="Freeform 175"/>
          <p:cNvSpPr>
            <a:spLocks noEditPoints="1"/>
          </p:cNvSpPr>
          <p:nvPr/>
        </p:nvSpPr>
        <p:spPr bwMode="auto">
          <a:xfrm>
            <a:off x="3643687" y="2691607"/>
            <a:ext cx="843996" cy="886778"/>
          </a:xfrm>
          <a:custGeom>
            <a:avLst/>
            <a:gdLst>
              <a:gd name="T0" fmla="*/ 136 w 160"/>
              <a:gd name="T1" fmla="*/ 62 h 168"/>
              <a:gd name="T2" fmla="*/ 124 w 160"/>
              <a:gd name="T3" fmla="*/ 0 h 168"/>
              <a:gd name="T4" fmla="*/ 112 w 160"/>
              <a:gd name="T5" fmla="*/ 62 h 168"/>
              <a:gd name="T6" fmla="*/ 80 w 160"/>
              <a:gd name="T7" fmla="*/ 56 h 168"/>
              <a:gd name="T8" fmla="*/ 48 w 160"/>
              <a:gd name="T9" fmla="*/ 62 h 168"/>
              <a:gd name="T10" fmla="*/ 36 w 160"/>
              <a:gd name="T11" fmla="*/ 0 h 168"/>
              <a:gd name="T12" fmla="*/ 24 w 160"/>
              <a:gd name="T13" fmla="*/ 62 h 168"/>
              <a:gd name="T14" fmla="*/ 0 w 160"/>
              <a:gd name="T15" fmla="*/ 86 h 168"/>
              <a:gd name="T16" fmla="*/ 8 w 160"/>
              <a:gd name="T17" fmla="*/ 132 h 168"/>
              <a:gd name="T18" fmla="*/ 15 w 160"/>
              <a:gd name="T19" fmla="*/ 75 h 168"/>
              <a:gd name="T20" fmla="*/ 52 w 160"/>
              <a:gd name="T21" fmla="*/ 72 h 168"/>
              <a:gd name="T22" fmla="*/ 48 w 160"/>
              <a:gd name="T23" fmla="*/ 124 h 168"/>
              <a:gd name="T24" fmla="*/ 24 w 160"/>
              <a:gd name="T25" fmla="*/ 88 h 168"/>
              <a:gd name="T26" fmla="*/ 16 w 160"/>
              <a:gd name="T27" fmla="*/ 168 h 168"/>
              <a:gd name="T28" fmla="*/ 24 w 160"/>
              <a:gd name="T29" fmla="*/ 132 h 168"/>
              <a:gd name="T30" fmla="*/ 44 w 160"/>
              <a:gd name="T31" fmla="*/ 142 h 168"/>
              <a:gd name="T32" fmla="*/ 52 w 160"/>
              <a:gd name="T33" fmla="*/ 168 h 168"/>
              <a:gd name="T34" fmla="*/ 59 w 160"/>
              <a:gd name="T35" fmla="*/ 131 h 168"/>
              <a:gd name="T36" fmla="*/ 101 w 160"/>
              <a:gd name="T37" fmla="*/ 131 h 168"/>
              <a:gd name="T38" fmla="*/ 108 w 160"/>
              <a:gd name="T39" fmla="*/ 168 h 168"/>
              <a:gd name="T40" fmla="*/ 116 w 160"/>
              <a:gd name="T41" fmla="*/ 142 h 168"/>
              <a:gd name="T42" fmla="*/ 136 w 160"/>
              <a:gd name="T43" fmla="*/ 132 h 168"/>
              <a:gd name="T44" fmla="*/ 144 w 160"/>
              <a:gd name="T45" fmla="*/ 168 h 168"/>
              <a:gd name="T46" fmla="*/ 136 w 160"/>
              <a:gd name="T47" fmla="*/ 88 h 168"/>
              <a:gd name="T48" fmla="*/ 112 w 160"/>
              <a:gd name="T49" fmla="*/ 124 h 168"/>
              <a:gd name="T50" fmla="*/ 108 w 160"/>
              <a:gd name="T51" fmla="*/ 72 h 168"/>
              <a:gd name="T52" fmla="*/ 145 w 160"/>
              <a:gd name="T53" fmla="*/ 75 h 168"/>
              <a:gd name="T54" fmla="*/ 152 w 160"/>
              <a:gd name="T55" fmla="*/ 132 h 168"/>
              <a:gd name="T56" fmla="*/ 160 w 160"/>
              <a:gd name="T57" fmla="*/ 86 h 168"/>
              <a:gd name="T58" fmla="*/ 12 w 160"/>
              <a:gd name="T59" fmla="*/ 32 h 168"/>
              <a:gd name="T60" fmla="*/ 60 w 160"/>
              <a:gd name="T61" fmla="*/ 32 h 168"/>
              <a:gd name="T62" fmla="*/ 12 w 160"/>
              <a:gd name="T63" fmla="*/ 32 h 168"/>
              <a:gd name="T64" fmla="*/ 56 w 160"/>
              <a:gd name="T65" fmla="*/ 124 h 168"/>
              <a:gd name="T66" fmla="*/ 64 w 160"/>
              <a:gd name="T67" fmla="*/ 116 h 168"/>
              <a:gd name="T68" fmla="*/ 104 w 160"/>
              <a:gd name="T69" fmla="*/ 124 h 168"/>
              <a:gd name="T70" fmla="*/ 96 w 160"/>
              <a:gd name="T71" fmla="*/ 116 h 168"/>
              <a:gd name="T72" fmla="*/ 104 w 160"/>
              <a:gd name="T73" fmla="*/ 124 h 168"/>
              <a:gd name="T74" fmla="*/ 56 w 160"/>
              <a:gd name="T75" fmla="*/ 88 h 168"/>
              <a:gd name="T76" fmla="*/ 104 w 160"/>
              <a:gd name="T77" fmla="*/ 88 h 168"/>
              <a:gd name="T78" fmla="*/ 100 w 160"/>
              <a:gd name="T79" fmla="*/ 32 h 168"/>
              <a:gd name="T80" fmla="*/ 148 w 160"/>
              <a:gd name="T81" fmla="*/ 32 h 168"/>
              <a:gd name="T82" fmla="*/ 100 w 160"/>
              <a:gd name="T83" fmla="*/ 32 h 168"/>
              <a:gd name="T84" fmla="*/ 32 w 160"/>
              <a:gd name="T85" fmla="*/ 116 h 168"/>
              <a:gd name="T86" fmla="*/ 40 w 160"/>
              <a:gd name="T87" fmla="*/ 76 h 168"/>
              <a:gd name="T88" fmla="*/ 120 w 160"/>
              <a:gd name="T89" fmla="*/ 116 h 168"/>
              <a:gd name="T90" fmla="*/ 128 w 160"/>
              <a:gd name="T91" fmla="*/ 76 h 168"/>
              <a:gd name="T92" fmla="*/ 120 w 160"/>
              <a:gd name="T93" fmla="*/ 116 h 168"/>
              <a:gd name="T94" fmla="*/ 68 w 160"/>
              <a:gd name="T95" fmla="*/ 168 h 168"/>
              <a:gd name="T96" fmla="*/ 60 w 160"/>
              <a:gd name="T97" fmla="*/ 144 h 168"/>
              <a:gd name="T98" fmla="*/ 92 w 160"/>
              <a:gd name="T99" fmla="*/ 168 h 168"/>
              <a:gd name="T100" fmla="*/ 100 w 160"/>
              <a:gd name="T101" fmla="*/ 144 h 168"/>
              <a:gd name="T102" fmla="*/ 92 w 160"/>
              <a:gd name="T103" fmla="*/ 168 h 168"/>
              <a:gd name="T104" fmla="*/ 84 w 160"/>
              <a:gd name="T105" fmla="*/ 168 h 168"/>
              <a:gd name="T106" fmla="*/ 76 w 160"/>
              <a:gd name="T107" fmla="*/ 1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8">
                <a:moveTo>
                  <a:pt x="149" y="68"/>
                </a:moveTo>
                <a:cubicBezTo>
                  <a:pt x="136" y="62"/>
                  <a:pt x="136" y="62"/>
                  <a:pt x="136" y="62"/>
                </a:cubicBezTo>
                <a:cubicBezTo>
                  <a:pt x="148" y="57"/>
                  <a:pt x="156" y="45"/>
                  <a:pt x="156" y="32"/>
                </a:cubicBezTo>
                <a:cubicBezTo>
                  <a:pt x="156" y="14"/>
                  <a:pt x="142" y="0"/>
                  <a:pt x="124" y="0"/>
                </a:cubicBezTo>
                <a:cubicBezTo>
                  <a:pt x="106" y="0"/>
                  <a:pt x="92" y="14"/>
                  <a:pt x="92" y="32"/>
                </a:cubicBezTo>
                <a:cubicBezTo>
                  <a:pt x="92" y="45"/>
                  <a:pt x="100" y="57"/>
                  <a:pt x="112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97" y="60"/>
                  <a:pt x="89" y="56"/>
                  <a:pt x="80" y="56"/>
                </a:cubicBezTo>
                <a:cubicBezTo>
                  <a:pt x="71" y="56"/>
                  <a:pt x="63" y="60"/>
                  <a:pt x="57" y="66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2" y="72"/>
                  <a:pt x="52" y="72"/>
                  <a:pt x="52" y="72"/>
                </a:cubicBezTo>
                <a:cubicBezTo>
                  <a:pt x="49" y="77"/>
                  <a:pt x="48" y="82"/>
                  <a:pt x="48" y="88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5" y="135"/>
                  <a:pt x="44" y="138"/>
                  <a:pt x="44" y="142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142"/>
                  <a:pt x="52" y="142"/>
                  <a:pt x="52" y="142"/>
                </a:cubicBezTo>
                <a:cubicBezTo>
                  <a:pt x="52" y="137"/>
                  <a:pt x="55" y="133"/>
                  <a:pt x="59" y="131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5" y="133"/>
                  <a:pt x="108" y="137"/>
                  <a:pt x="108" y="142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6" y="138"/>
                  <a:pt x="115" y="135"/>
                  <a:pt x="113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82"/>
                  <a:pt x="111" y="77"/>
                  <a:pt x="108" y="7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9" y="77"/>
                  <a:pt x="152" y="81"/>
                  <a:pt x="152" y="86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78"/>
                  <a:pt x="156" y="71"/>
                  <a:pt x="149" y="68"/>
                </a:cubicBez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64" y="120"/>
                </a:moveTo>
                <a:cubicBezTo>
                  <a:pt x="56" y="124"/>
                  <a:pt x="56" y="124"/>
                  <a:pt x="56" y="124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8" y="112"/>
                  <a:pt x="61" y="114"/>
                  <a:pt x="64" y="116"/>
                </a:cubicBezTo>
                <a:lnTo>
                  <a:pt x="64" y="120"/>
                </a:lnTo>
                <a:close/>
                <a:moveTo>
                  <a:pt x="104" y="124"/>
                </a:moveTo>
                <a:cubicBezTo>
                  <a:pt x="96" y="120"/>
                  <a:pt x="96" y="120"/>
                  <a:pt x="96" y="120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9" y="114"/>
                  <a:pt x="102" y="112"/>
                  <a:pt x="104" y="109"/>
                </a:cubicBezTo>
                <a:lnTo>
                  <a:pt x="104" y="124"/>
                </a:lnTo>
                <a:close/>
                <a:moveTo>
                  <a:pt x="80" y="112"/>
                </a:moveTo>
                <a:cubicBezTo>
                  <a:pt x="67" y="112"/>
                  <a:pt x="56" y="101"/>
                  <a:pt x="56" y="88"/>
                </a:cubicBezTo>
                <a:cubicBezTo>
                  <a:pt x="56" y="75"/>
                  <a:pt x="67" y="64"/>
                  <a:pt x="80" y="64"/>
                </a:cubicBezTo>
                <a:cubicBezTo>
                  <a:pt x="93" y="64"/>
                  <a:pt x="104" y="75"/>
                  <a:pt x="104" y="88"/>
                </a:cubicBezTo>
                <a:cubicBezTo>
                  <a:pt x="104" y="101"/>
                  <a:pt x="93" y="112"/>
                  <a:pt x="80" y="112"/>
                </a:cubicBezTo>
                <a:close/>
                <a:moveTo>
                  <a:pt x="100" y="32"/>
                </a:moveTo>
                <a:cubicBezTo>
                  <a:pt x="100" y="19"/>
                  <a:pt x="111" y="8"/>
                  <a:pt x="124" y="8"/>
                </a:cubicBezTo>
                <a:cubicBezTo>
                  <a:pt x="137" y="8"/>
                  <a:pt x="148" y="19"/>
                  <a:pt x="148" y="32"/>
                </a:cubicBezTo>
                <a:cubicBezTo>
                  <a:pt x="148" y="45"/>
                  <a:pt x="137" y="56"/>
                  <a:pt x="124" y="56"/>
                </a:cubicBezTo>
                <a:cubicBezTo>
                  <a:pt x="111" y="56"/>
                  <a:pt x="100" y="45"/>
                  <a:pt x="100" y="32"/>
                </a:cubicBez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120" y="116"/>
                </a:moveTo>
                <a:cubicBezTo>
                  <a:pt x="128" y="116"/>
                  <a:pt x="128" y="116"/>
                  <a:pt x="128" y="11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0" y="76"/>
                  <a:pt x="120" y="76"/>
                  <a:pt x="120" y="76"/>
                </a:cubicBezTo>
                <a:lnTo>
                  <a:pt x="120" y="116"/>
                </a:lnTo>
                <a:close/>
                <a:moveTo>
                  <a:pt x="60" y="168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0" y="144"/>
                  <a:pt x="60" y="144"/>
                  <a:pt x="60" y="144"/>
                </a:cubicBezTo>
                <a:lnTo>
                  <a:pt x="60" y="168"/>
                </a:lnTo>
                <a:close/>
                <a:moveTo>
                  <a:pt x="92" y="168"/>
                </a:moveTo>
                <a:cubicBezTo>
                  <a:pt x="100" y="168"/>
                  <a:pt x="100" y="168"/>
                  <a:pt x="100" y="168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68"/>
                </a:lnTo>
                <a:close/>
                <a:moveTo>
                  <a:pt x="76" y="168"/>
                </a:moveTo>
                <a:cubicBezTo>
                  <a:pt x="84" y="168"/>
                  <a:pt x="84" y="168"/>
                  <a:pt x="84" y="168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6" y="132"/>
                  <a:pt x="76" y="132"/>
                  <a:pt x="76" y="132"/>
                </a:cubicBezTo>
                <a:lnTo>
                  <a:pt x="76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828757" y="5491162"/>
            <a:ext cx="638175" cy="636588"/>
            <a:chOff x="3838575" y="3774336"/>
            <a:chExt cx="638175" cy="636588"/>
          </a:xfrm>
          <a:solidFill>
            <a:schemeClr val="tx2"/>
          </a:solidFill>
        </p:grpSpPr>
        <p:sp>
          <p:nvSpPr>
            <p:cNvPr id="11" name="Freeform 147"/>
            <p:cNvSpPr>
              <a:spLocks noEditPoints="1"/>
            </p:cNvSpPr>
            <p:nvPr/>
          </p:nvSpPr>
          <p:spPr bwMode="auto">
            <a:xfrm>
              <a:off x="383857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68"/>
            <p:cNvSpPr>
              <a:spLocks noEditPoints="1"/>
            </p:cNvSpPr>
            <p:nvPr/>
          </p:nvSpPr>
          <p:spPr bwMode="auto">
            <a:xfrm>
              <a:off x="3943350" y="3945786"/>
              <a:ext cx="430213" cy="309563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001670" y="5491162"/>
            <a:ext cx="638175" cy="636588"/>
            <a:chOff x="3011488" y="3774336"/>
            <a:chExt cx="638175" cy="636588"/>
          </a:xfrm>
          <a:solidFill>
            <a:schemeClr val="tx2"/>
          </a:solidFill>
        </p:grpSpPr>
        <p:sp>
          <p:nvSpPr>
            <p:cNvPr id="14" name="Freeform 145"/>
            <p:cNvSpPr>
              <a:spLocks noEditPoints="1"/>
            </p:cNvSpPr>
            <p:nvPr/>
          </p:nvSpPr>
          <p:spPr bwMode="auto">
            <a:xfrm>
              <a:off x="301148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75"/>
            <p:cNvSpPr>
              <a:spLocks noEditPoints="1"/>
            </p:cNvSpPr>
            <p:nvPr/>
          </p:nvSpPr>
          <p:spPr bwMode="auto">
            <a:xfrm>
              <a:off x="3159125" y="3910861"/>
              <a:ext cx="344488" cy="361950"/>
            </a:xfrm>
            <a:custGeom>
              <a:avLst/>
              <a:gdLst>
                <a:gd name="T0" fmla="*/ 136 w 160"/>
                <a:gd name="T1" fmla="*/ 62 h 168"/>
                <a:gd name="T2" fmla="*/ 124 w 160"/>
                <a:gd name="T3" fmla="*/ 0 h 168"/>
                <a:gd name="T4" fmla="*/ 112 w 160"/>
                <a:gd name="T5" fmla="*/ 62 h 168"/>
                <a:gd name="T6" fmla="*/ 80 w 160"/>
                <a:gd name="T7" fmla="*/ 56 h 168"/>
                <a:gd name="T8" fmla="*/ 48 w 160"/>
                <a:gd name="T9" fmla="*/ 62 h 168"/>
                <a:gd name="T10" fmla="*/ 36 w 160"/>
                <a:gd name="T11" fmla="*/ 0 h 168"/>
                <a:gd name="T12" fmla="*/ 24 w 160"/>
                <a:gd name="T13" fmla="*/ 62 h 168"/>
                <a:gd name="T14" fmla="*/ 0 w 160"/>
                <a:gd name="T15" fmla="*/ 86 h 168"/>
                <a:gd name="T16" fmla="*/ 8 w 160"/>
                <a:gd name="T17" fmla="*/ 132 h 168"/>
                <a:gd name="T18" fmla="*/ 15 w 160"/>
                <a:gd name="T19" fmla="*/ 75 h 168"/>
                <a:gd name="T20" fmla="*/ 52 w 160"/>
                <a:gd name="T21" fmla="*/ 72 h 168"/>
                <a:gd name="T22" fmla="*/ 48 w 160"/>
                <a:gd name="T23" fmla="*/ 124 h 168"/>
                <a:gd name="T24" fmla="*/ 24 w 160"/>
                <a:gd name="T25" fmla="*/ 88 h 168"/>
                <a:gd name="T26" fmla="*/ 16 w 160"/>
                <a:gd name="T27" fmla="*/ 168 h 168"/>
                <a:gd name="T28" fmla="*/ 24 w 160"/>
                <a:gd name="T29" fmla="*/ 132 h 168"/>
                <a:gd name="T30" fmla="*/ 44 w 160"/>
                <a:gd name="T31" fmla="*/ 142 h 168"/>
                <a:gd name="T32" fmla="*/ 52 w 160"/>
                <a:gd name="T33" fmla="*/ 168 h 168"/>
                <a:gd name="T34" fmla="*/ 59 w 160"/>
                <a:gd name="T35" fmla="*/ 131 h 168"/>
                <a:gd name="T36" fmla="*/ 101 w 160"/>
                <a:gd name="T37" fmla="*/ 131 h 168"/>
                <a:gd name="T38" fmla="*/ 108 w 160"/>
                <a:gd name="T39" fmla="*/ 168 h 168"/>
                <a:gd name="T40" fmla="*/ 116 w 160"/>
                <a:gd name="T41" fmla="*/ 142 h 168"/>
                <a:gd name="T42" fmla="*/ 136 w 160"/>
                <a:gd name="T43" fmla="*/ 132 h 168"/>
                <a:gd name="T44" fmla="*/ 144 w 160"/>
                <a:gd name="T45" fmla="*/ 168 h 168"/>
                <a:gd name="T46" fmla="*/ 136 w 160"/>
                <a:gd name="T47" fmla="*/ 88 h 168"/>
                <a:gd name="T48" fmla="*/ 112 w 160"/>
                <a:gd name="T49" fmla="*/ 124 h 168"/>
                <a:gd name="T50" fmla="*/ 108 w 160"/>
                <a:gd name="T51" fmla="*/ 72 h 168"/>
                <a:gd name="T52" fmla="*/ 145 w 160"/>
                <a:gd name="T53" fmla="*/ 75 h 168"/>
                <a:gd name="T54" fmla="*/ 152 w 160"/>
                <a:gd name="T55" fmla="*/ 132 h 168"/>
                <a:gd name="T56" fmla="*/ 160 w 160"/>
                <a:gd name="T57" fmla="*/ 86 h 168"/>
                <a:gd name="T58" fmla="*/ 12 w 160"/>
                <a:gd name="T59" fmla="*/ 32 h 168"/>
                <a:gd name="T60" fmla="*/ 60 w 160"/>
                <a:gd name="T61" fmla="*/ 32 h 168"/>
                <a:gd name="T62" fmla="*/ 12 w 160"/>
                <a:gd name="T63" fmla="*/ 32 h 168"/>
                <a:gd name="T64" fmla="*/ 56 w 160"/>
                <a:gd name="T65" fmla="*/ 124 h 168"/>
                <a:gd name="T66" fmla="*/ 64 w 160"/>
                <a:gd name="T67" fmla="*/ 116 h 168"/>
                <a:gd name="T68" fmla="*/ 104 w 160"/>
                <a:gd name="T69" fmla="*/ 124 h 168"/>
                <a:gd name="T70" fmla="*/ 96 w 160"/>
                <a:gd name="T71" fmla="*/ 116 h 168"/>
                <a:gd name="T72" fmla="*/ 104 w 160"/>
                <a:gd name="T73" fmla="*/ 124 h 168"/>
                <a:gd name="T74" fmla="*/ 56 w 160"/>
                <a:gd name="T75" fmla="*/ 88 h 168"/>
                <a:gd name="T76" fmla="*/ 104 w 160"/>
                <a:gd name="T77" fmla="*/ 88 h 168"/>
                <a:gd name="T78" fmla="*/ 100 w 160"/>
                <a:gd name="T79" fmla="*/ 32 h 168"/>
                <a:gd name="T80" fmla="*/ 148 w 160"/>
                <a:gd name="T81" fmla="*/ 32 h 168"/>
                <a:gd name="T82" fmla="*/ 100 w 160"/>
                <a:gd name="T83" fmla="*/ 32 h 168"/>
                <a:gd name="T84" fmla="*/ 32 w 160"/>
                <a:gd name="T85" fmla="*/ 116 h 168"/>
                <a:gd name="T86" fmla="*/ 40 w 160"/>
                <a:gd name="T87" fmla="*/ 76 h 168"/>
                <a:gd name="T88" fmla="*/ 120 w 160"/>
                <a:gd name="T89" fmla="*/ 116 h 168"/>
                <a:gd name="T90" fmla="*/ 128 w 160"/>
                <a:gd name="T91" fmla="*/ 76 h 168"/>
                <a:gd name="T92" fmla="*/ 120 w 160"/>
                <a:gd name="T93" fmla="*/ 116 h 168"/>
                <a:gd name="T94" fmla="*/ 68 w 160"/>
                <a:gd name="T95" fmla="*/ 168 h 168"/>
                <a:gd name="T96" fmla="*/ 60 w 160"/>
                <a:gd name="T97" fmla="*/ 144 h 168"/>
                <a:gd name="T98" fmla="*/ 92 w 160"/>
                <a:gd name="T99" fmla="*/ 168 h 168"/>
                <a:gd name="T100" fmla="*/ 100 w 160"/>
                <a:gd name="T101" fmla="*/ 144 h 168"/>
                <a:gd name="T102" fmla="*/ 92 w 160"/>
                <a:gd name="T103" fmla="*/ 168 h 168"/>
                <a:gd name="T104" fmla="*/ 84 w 160"/>
                <a:gd name="T105" fmla="*/ 168 h 168"/>
                <a:gd name="T106" fmla="*/ 76 w 160"/>
                <a:gd name="T107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68">
                  <a:moveTo>
                    <a:pt x="149" y="68"/>
                  </a:moveTo>
                  <a:cubicBezTo>
                    <a:pt x="136" y="62"/>
                    <a:pt x="136" y="62"/>
                    <a:pt x="136" y="62"/>
                  </a:cubicBezTo>
                  <a:cubicBezTo>
                    <a:pt x="148" y="57"/>
                    <a:pt x="156" y="45"/>
                    <a:pt x="156" y="32"/>
                  </a:cubicBezTo>
                  <a:cubicBezTo>
                    <a:pt x="156" y="14"/>
                    <a:pt x="142" y="0"/>
                    <a:pt x="124" y="0"/>
                  </a:cubicBezTo>
                  <a:cubicBezTo>
                    <a:pt x="106" y="0"/>
                    <a:pt x="92" y="14"/>
                    <a:pt x="92" y="32"/>
                  </a:cubicBezTo>
                  <a:cubicBezTo>
                    <a:pt x="92" y="45"/>
                    <a:pt x="100" y="57"/>
                    <a:pt x="112" y="62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97" y="60"/>
                    <a:pt x="89" y="56"/>
                    <a:pt x="80" y="56"/>
                  </a:cubicBezTo>
                  <a:cubicBezTo>
                    <a:pt x="71" y="56"/>
                    <a:pt x="63" y="60"/>
                    <a:pt x="57" y="66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9" y="77"/>
                    <a:pt x="48" y="82"/>
                    <a:pt x="48" y="8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5"/>
                    <a:pt x="44" y="138"/>
                    <a:pt x="44" y="14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2" y="137"/>
                    <a:pt x="55" y="133"/>
                    <a:pt x="59" y="13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5" y="133"/>
                    <a:pt x="108" y="137"/>
                    <a:pt x="108" y="142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6" y="138"/>
                    <a:pt x="115" y="135"/>
                    <a:pt x="113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2"/>
                    <a:pt x="111" y="77"/>
                    <a:pt x="108" y="72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9" y="77"/>
                    <a:pt x="152" y="81"/>
                    <a:pt x="152" y="86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0" y="78"/>
                    <a:pt x="156" y="71"/>
                    <a:pt x="149" y="68"/>
                  </a:cubicBez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64" y="120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12"/>
                    <a:pt x="61" y="114"/>
                    <a:pt x="64" y="116"/>
                  </a:cubicBezTo>
                  <a:lnTo>
                    <a:pt x="64" y="120"/>
                  </a:lnTo>
                  <a:close/>
                  <a:moveTo>
                    <a:pt x="104" y="124"/>
                  </a:moveTo>
                  <a:cubicBezTo>
                    <a:pt x="96" y="120"/>
                    <a:pt x="96" y="120"/>
                    <a:pt x="96" y="12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9" y="114"/>
                    <a:pt x="102" y="112"/>
                    <a:pt x="104" y="109"/>
                  </a:cubicBezTo>
                  <a:lnTo>
                    <a:pt x="104" y="124"/>
                  </a:lnTo>
                  <a:close/>
                  <a:moveTo>
                    <a:pt x="80" y="112"/>
                  </a:moveTo>
                  <a:cubicBezTo>
                    <a:pt x="67" y="112"/>
                    <a:pt x="56" y="101"/>
                    <a:pt x="56" y="88"/>
                  </a:cubicBezTo>
                  <a:cubicBezTo>
                    <a:pt x="56" y="75"/>
                    <a:pt x="67" y="64"/>
                    <a:pt x="80" y="64"/>
                  </a:cubicBezTo>
                  <a:cubicBezTo>
                    <a:pt x="93" y="64"/>
                    <a:pt x="104" y="75"/>
                    <a:pt x="104" y="88"/>
                  </a:cubicBezTo>
                  <a:cubicBezTo>
                    <a:pt x="104" y="101"/>
                    <a:pt x="93" y="112"/>
                    <a:pt x="80" y="112"/>
                  </a:cubicBezTo>
                  <a:close/>
                  <a:moveTo>
                    <a:pt x="100" y="32"/>
                  </a:moveTo>
                  <a:cubicBezTo>
                    <a:pt x="100" y="19"/>
                    <a:pt x="111" y="8"/>
                    <a:pt x="124" y="8"/>
                  </a:cubicBezTo>
                  <a:cubicBezTo>
                    <a:pt x="137" y="8"/>
                    <a:pt x="148" y="19"/>
                    <a:pt x="148" y="32"/>
                  </a:cubicBezTo>
                  <a:cubicBezTo>
                    <a:pt x="148" y="45"/>
                    <a:pt x="137" y="56"/>
                    <a:pt x="124" y="56"/>
                  </a:cubicBezTo>
                  <a:cubicBezTo>
                    <a:pt x="111" y="56"/>
                    <a:pt x="100" y="45"/>
                    <a:pt x="100" y="32"/>
                  </a:cubicBez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120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0" y="76"/>
                    <a:pt x="120" y="76"/>
                    <a:pt x="120" y="76"/>
                  </a:cubicBezTo>
                  <a:lnTo>
                    <a:pt x="120" y="116"/>
                  </a:lnTo>
                  <a:close/>
                  <a:moveTo>
                    <a:pt x="60" y="168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60" y="168"/>
                  </a:lnTo>
                  <a:close/>
                  <a:moveTo>
                    <a:pt x="92" y="168"/>
                  </a:moveTo>
                  <a:cubicBezTo>
                    <a:pt x="100" y="168"/>
                    <a:pt x="100" y="168"/>
                    <a:pt x="100" y="168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2" y="144"/>
                    <a:pt x="92" y="144"/>
                    <a:pt x="92" y="144"/>
                  </a:cubicBezTo>
                  <a:lnTo>
                    <a:pt x="92" y="168"/>
                  </a:lnTo>
                  <a:close/>
                  <a:moveTo>
                    <a:pt x="76" y="168"/>
                  </a:moveTo>
                  <a:cubicBezTo>
                    <a:pt x="84" y="168"/>
                    <a:pt x="84" y="168"/>
                    <a:pt x="84" y="168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6" y="132"/>
                    <a:pt x="76" y="132"/>
                    <a:pt x="76" y="132"/>
                  </a:cubicBezTo>
                  <a:lnTo>
                    <a:pt x="76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33007" y="5499895"/>
            <a:ext cx="620713" cy="619125"/>
            <a:chOff x="3848100" y="3782274"/>
            <a:chExt cx="620713" cy="619125"/>
          </a:xfrm>
        </p:grpSpPr>
        <p:sp>
          <p:nvSpPr>
            <p:cNvPr id="21" name="Oval 146"/>
            <p:cNvSpPr>
              <a:spLocks noChangeArrowheads="1"/>
            </p:cNvSpPr>
            <p:nvPr/>
          </p:nvSpPr>
          <p:spPr bwMode="auto">
            <a:xfrm>
              <a:off x="384810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2" name="Freeform 168"/>
            <p:cNvSpPr>
              <a:spLocks noEditPoints="1"/>
            </p:cNvSpPr>
            <p:nvPr/>
          </p:nvSpPr>
          <p:spPr bwMode="auto">
            <a:xfrm>
              <a:off x="3943350" y="3945786"/>
              <a:ext cx="430213" cy="309563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905920" y="5499895"/>
            <a:ext cx="620713" cy="619125"/>
            <a:chOff x="3021013" y="3782274"/>
            <a:chExt cx="620713" cy="619125"/>
          </a:xfrm>
        </p:grpSpPr>
        <p:sp>
          <p:nvSpPr>
            <p:cNvPr id="24" name="Oval 144"/>
            <p:cNvSpPr>
              <a:spLocks noChangeArrowheads="1"/>
            </p:cNvSpPr>
            <p:nvPr/>
          </p:nvSpPr>
          <p:spPr bwMode="auto">
            <a:xfrm>
              <a:off x="3021013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5" name="Freeform 175"/>
            <p:cNvSpPr>
              <a:spLocks noEditPoints="1"/>
            </p:cNvSpPr>
            <p:nvPr/>
          </p:nvSpPr>
          <p:spPr bwMode="auto">
            <a:xfrm>
              <a:off x="3159125" y="3910861"/>
              <a:ext cx="344488" cy="361950"/>
            </a:xfrm>
            <a:custGeom>
              <a:avLst/>
              <a:gdLst>
                <a:gd name="T0" fmla="*/ 136 w 160"/>
                <a:gd name="T1" fmla="*/ 62 h 168"/>
                <a:gd name="T2" fmla="*/ 124 w 160"/>
                <a:gd name="T3" fmla="*/ 0 h 168"/>
                <a:gd name="T4" fmla="*/ 112 w 160"/>
                <a:gd name="T5" fmla="*/ 62 h 168"/>
                <a:gd name="T6" fmla="*/ 80 w 160"/>
                <a:gd name="T7" fmla="*/ 56 h 168"/>
                <a:gd name="T8" fmla="*/ 48 w 160"/>
                <a:gd name="T9" fmla="*/ 62 h 168"/>
                <a:gd name="T10" fmla="*/ 36 w 160"/>
                <a:gd name="T11" fmla="*/ 0 h 168"/>
                <a:gd name="T12" fmla="*/ 24 w 160"/>
                <a:gd name="T13" fmla="*/ 62 h 168"/>
                <a:gd name="T14" fmla="*/ 0 w 160"/>
                <a:gd name="T15" fmla="*/ 86 h 168"/>
                <a:gd name="T16" fmla="*/ 8 w 160"/>
                <a:gd name="T17" fmla="*/ 132 h 168"/>
                <a:gd name="T18" fmla="*/ 15 w 160"/>
                <a:gd name="T19" fmla="*/ 75 h 168"/>
                <a:gd name="T20" fmla="*/ 52 w 160"/>
                <a:gd name="T21" fmla="*/ 72 h 168"/>
                <a:gd name="T22" fmla="*/ 48 w 160"/>
                <a:gd name="T23" fmla="*/ 124 h 168"/>
                <a:gd name="T24" fmla="*/ 24 w 160"/>
                <a:gd name="T25" fmla="*/ 88 h 168"/>
                <a:gd name="T26" fmla="*/ 16 w 160"/>
                <a:gd name="T27" fmla="*/ 168 h 168"/>
                <a:gd name="T28" fmla="*/ 24 w 160"/>
                <a:gd name="T29" fmla="*/ 132 h 168"/>
                <a:gd name="T30" fmla="*/ 44 w 160"/>
                <a:gd name="T31" fmla="*/ 142 h 168"/>
                <a:gd name="T32" fmla="*/ 52 w 160"/>
                <a:gd name="T33" fmla="*/ 168 h 168"/>
                <a:gd name="T34" fmla="*/ 59 w 160"/>
                <a:gd name="T35" fmla="*/ 131 h 168"/>
                <a:gd name="T36" fmla="*/ 101 w 160"/>
                <a:gd name="T37" fmla="*/ 131 h 168"/>
                <a:gd name="T38" fmla="*/ 108 w 160"/>
                <a:gd name="T39" fmla="*/ 168 h 168"/>
                <a:gd name="T40" fmla="*/ 116 w 160"/>
                <a:gd name="T41" fmla="*/ 142 h 168"/>
                <a:gd name="T42" fmla="*/ 136 w 160"/>
                <a:gd name="T43" fmla="*/ 132 h 168"/>
                <a:gd name="T44" fmla="*/ 144 w 160"/>
                <a:gd name="T45" fmla="*/ 168 h 168"/>
                <a:gd name="T46" fmla="*/ 136 w 160"/>
                <a:gd name="T47" fmla="*/ 88 h 168"/>
                <a:gd name="T48" fmla="*/ 112 w 160"/>
                <a:gd name="T49" fmla="*/ 124 h 168"/>
                <a:gd name="T50" fmla="*/ 108 w 160"/>
                <a:gd name="T51" fmla="*/ 72 h 168"/>
                <a:gd name="T52" fmla="*/ 145 w 160"/>
                <a:gd name="T53" fmla="*/ 75 h 168"/>
                <a:gd name="T54" fmla="*/ 152 w 160"/>
                <a:gd name="T55" fmla="*/ 132 h 168"/>
                <a:gd name="T56" fmla="*/ 160 w 160"/>
                <a:gd name="T57" fmla="*/ 86 h 168"/>
                <a:gd name="T58" fmla="*/ 12 w 160"/>
                <a:gd name="T59" fmla="*/ 32 h 168"/>
                <a:gd name="T60" fmla="*/ 60 w 160"/>
                <a:gd name="T61" fmla="*/ 32 h 168"/>
                <a:gd name="T62" fmla="*/ 12 w 160"/>
                <a:gd name="T63" fmla="*/ 32 h 168"/>
                <a:gd name="T64" fmla="*/ 56 w 160"/>
                <a:gd name="T65" fmla="*/ 124 h 168"/>
                <a:gd name="T66" fmla="*/ 64 w 160"/>
                <a:gd name="T67" fmla="*/ 116 h 168"/>
                <a:gd name="T68" fmla="*/ 104 w 160"/>
                <a:gd name="T69" fmla="*/ 124 h 168"/>
                <a:gd name="T70" fmla="*/ 96 w 160"/>
                <a:gd name="T71" fmla="*/ 116 h 168"/>
                <a:gd name="T72" fmla="*/ 104 w 160"/>
                <a:gd name="T73" fmla="*/ 124 h 168"/>
                <a:gd name="T74" fmla="*/ 56 w 160"/>
                <a:gd name="T75" fmla="*/ 88 h 168"/>
                <a:gd name="T76" fmla="*/ 104 w 160"/>
                <a:gd name="T77" fmla="*/ 88 h 168"/>
                <a:gd name="T78" fmla="*/ 100 w 160"/>
                <a:gd name="T79" fmla="*/ 32 h 168"/>
                <a:gd name="T80" fmla="*/ 148 w 160"/>
                <a:gd name="T81" fmla="*/ 32 h 168"/>
                <a:gd name="T82" fmla="*/ 100 w 160"/>
                <a:gd name="T83" fmla="*/ 32 h 168"/>
                <a:gd name="T84" fmla="*/ 32 w 160"/>
                <a:gd name="T85" fmla="*/ 116 h 168"/>
                <a:gd name="T86" fmla="*/ 40 w 160"/>
                <a:gd name="T87" fmla="*/ 76 h 168"/>
                <a:gd name="T88" fmla="*/ 120 w 160"/>
                <a:gd name="T89" fmla="*/ 116 h 168"/>
                <a:gd name="T90" fmla="*/ 128 w 160"/>
                <a:gd name="T91" fmla="*/ 76 h 168"/>
                <a:gd name="T92" fmla="*/ 120 w 160"/>
                <a:gd name="T93" fmla="*/ 116 h 168"/>
                <a:gd name="T94" fmla="*/ 68 w 160"/>
                <a:gd name="T95" fmla="*/ 168 h 168"/>
                <a:gd name="T96" fmla="*/ 60 w 160"/>
                <a:gd name="T97" fmla="*/ 144 h 168"/>
                <a:gd name="T98" fmla="*/ 92 w 160"/>
                <a:gd name="T99" fmla="*/ 168 h 168"/>
                <a:gd name="T100" fmla="*/ 100 w 160"/>
                <a:gd name="T101" fmla="*/ 144 h 168"/>
                <a:gd name="T102" fmla="*/ 92 w 160"/>
                <a:gd name="T103" fmla="*/ 168 h 168"/>
                <a:gd name="T104" fmla="*/ 84 w 160"/>
                <a:gd name="T105" fmla="*/ 168 h 168"/>
                <a:gd name="T106" fmla="*/ 76 w 160"/>
                <a:gd name="T107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68">
                  <a:moveTo>
                    <a:pt x="149" y="68"/>
                  </a:moveTo>
                  <a:cubicBezTo>
                    <a:pt x="136" y="62"/>
                    <a:pt x="136" y="62"/>
                    <a:pt x="136" y="62"/>
                  </a:cubicBezTo>
                  <a:cubicBezTo>
                    <a:pt x="148" y="57"/>
                    <a:pt x="156" y="45"/>
                    <a:pt x="156" y="32"/>
                  </a:cubicBezTo>
                  <a:cubicBezTo>
                    <a:pt x="156" y="14"/>
                    <a:pt x="142" y="0"/>
                    <a:pt x="124" y="0"/>
                  </a:cubicBezTo>
                  <a:cubicBezTo>
                    <a:pt x="106" y="0"/>
                    <a:pt x="92" y="14"/>
                    <a:pt x="92" y="32"/>
                  </a:cubicBezTo>
                  <a:cubicBezTo>
                    <a:pt x="92" y="45"/>
                    <a:pt x="100" y="57"/>
                    <a:pt x="112" y="62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97" y="60"/>
                    <a:pt x="89" y="56"/>
                    <a:pt x="80" y="56"/>
                  </a:cubicBezTo>
                  <a:cubicBezTo>
                    <a:pt x="71" y="56"/>
                    <a:pt x="63" y="60"/>
                    <a:pt x="57" y="66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9" y="77"/>
                    <a:pt x="48" y="82"/>
                    <a:pt x="48" y="8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5"/>
                    <a:pt x="44" y="138"/>
                    <a:pt x="44" y="14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2" y="137"/>
                    <a:pt x="55" y="133"/>
                    <a:pt x="59" y="13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5" y="133"/>
                    <a:pt x="108" y="137"/>
                    <a:pt x="108" y="142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6" y="138"/>
                    <a:pt x="115" y="135"/>
                    <a:pt x="113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2"/>
                    <a:pt x="111" y="77"/>
                    <a:pt x="108" y="72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9" y="77"/>
                    <a:pt x="152" y="81"/>
                    <a:pt x="152" y="86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0" y="78"/>
                    <a:pt x="156" y="71"/>
                    <a:pt x="149" y="68"/>
                  </a:cubicBez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64" y="120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12"/>
                    <a:pt x="61" y="114"/>
                    <a:pt x="64" y="116"/>
                  </a:cubicBezTo>
                  <a:lnTo>
                    <a:pt x="64" y="120"/>
                  </a:lnTo>
                  <a:close/>
                  <a:moveTo>
                    <a:pt x="104" y="124"/>
                  </a:moveTo>
                  <a:cubicBezTo>
                    <a:pt x="96" y="120"/>
                    <a:pt x="96" y="120"/>
                    <a:pt x="96" y="12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9" y="114"/>
                    <a:pt x="102" y="112"/>
                    <a:pt x="104" y="109"/>
                  </a:cubicBezTo>
                  <a:lnTo>
                    <a:pt x="104" y="124"/>
                  </a:lnTo>
                  <a:close/>
                  <a:moveTo>
                    <a:pt x="80" y="112"/>
                  </a:moveTo>
                  <a:cubicBezTo>
                    <a:pt x="67" y="112"/>
                    <a:pt x="56" y="101"/>
                    <a:pt x="56" y="88"/>
                  </a:cubicBezTo>
                  <a:cubicBezTo>
                    <a:pt x="56" y="75"/>
                    <a:pt x="67" y="64"/>
                    <a:pt x="80" y="64"/>
                  </a:cubicBezTo>
                  <a:cubicBezTo>
                    <a:pt x="93" y="64"/>
                    <a:pt x="104" y="75"/>
                    <a:pt x="104" y="88"/>
                  </a:cubicBezTo>
                  <a:cubicBezTo>
                    <a:pt x="104" y="101"/>
                    <a:pt x="93" y="112"/>
                    <a:pt x="80" y="112"/>
                  </a:cubicBezTo>
                  <a:close/>
                  <a:moveTo>
                    <a:pt x="100" y="32"/>
                  </a:moveTo>
                  <a:cubicBezTo>
                    <a:pt x="100" y="19"/>
                    <a:pt x="111" y="8"/>
                    <a:pt x="124" y="8"/>
                  </a:cubicBezTo>
                  <a:cubicBezTo>
                    <a:pt x="137" y="8"/>
                    <a:pt x="148" y="19"/>
                    <a:pt x="148" y="32"/>
                  </a:cubicBezTo>
                  <a:cubicBezTo>
                    <a:pt x="148" y="45"/>
                    <a:pt x="137" y="56"/>
                    <a:pt x="124" y="56"/>
                  </a:cubicBezTo>
                  <a:cubicBezTo>
                    <a:pt x="111" y="56"/>
                    <a:pt x="100" y="45"/>
                    <a:pt x="100" y="32"/>
                  </a:cubicBez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120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0" y="76"/>
                    <a:pt x="120" y="76"/>
                    <a:pt x="120" y="76"/>
                  </a:cubicBezTo>
                  <a:lnTo>
                    <a:pt x="120" y="116"/>
                  </a:lnTo>
                  <a:close/>
                  <a:moveTo>
                    <a:pt x="60" y="168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60" y="168"/>
                  </a:lnTo>
                  <a:close/>
                  <a:moveTo>
                    <a:pt x="92" y="168"/>
                  </a:moveTo>
                  <a:cubicBezTo>
                    <a:pt x="100" y="168"/>
                    <a:pt x="100" y="168"/>
                    <a:pt x="100" y="168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2" y="144"/>
                    <a:pt x="92" y="144"/>
                    <a:pt x="92" y="144"/>
                  </a:cubicBezTo>
                  <a:lnTo>
                    <a:pt x="92" y="168"/>
                  </a:lnTo>
                  <a:close/>
                  <a:moveTo>
                    <a:pt x="76" y="168"/>
                  </a:moveTo>
                  <a:cubicBezTo>
                    <a:pt x="84" y="168"/>
                    <a:pt x="84" y="168"/>
                    <a:pt x="84" y="168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6" y="132"/>
                    <a:pt x="76" y="132"/>
                    <a:pt x="76" y="132"/>
                  </a:cubicBezTo>
                  <a:lnTo>
                    <a:pt x="76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0" name="pole tekstowe 528"/>
          <p:cNvSpPr txBox="1"/>
          <p:nvPr/>
        </p:nvSpPr>
        <p:spPr>
          <a:xfrm>
            <a:off x="7111911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Logistics</a:t>
            </a:r>
          </a:p>
        </p:txBody>
      </p:sp>
      <p:sp>
        <p:nvSpPr>
          <p:cNvPr id="31" name="Freeform 199"/>
          <p:cNvSpPr>
            <a:spLocks noEditPoints="1"/>
          </p:cNvSpPr>
          <p:nvPr/>
        </p:nvSpPr>
        <p:spPr bwMode="auto">
          <a:xfrm>
            <a:off x="7646096" y="2800510"/>
            <a:ext cx="1046243" cy="715645"/>
          </a:xfrm>
          <a:custGeom>
            <a:avLst/>
            <a:gdLst>
              <a:gd name="T0" fmla="*/ 34 w 198"/>
              <a:gd name="T1" fmla="*/ 56 h 136"/>
              <a:gd name="T2" fmla="*/ 82 w 198"/>
              <a:gd name="T3" fmla="*/ 48 h 136"/>
              <a:gd name="T4" fmla="*/ 162 w 198"/>
              <a:gd name="T5" fmla="*/ 48 h 136"/>
              <a:gd name="T6" fmla="*/ 114 w 198"/>
              <a:gd name="T7" fmla="*/ 56 h 136"/>
              <a:gd name="T8" fmla="*/ 162 w 198"/>
              <a:gd name="T9" fmla="*/ 48 h 136"/>
              <a:gd name="T10" fmla="*/ 191 w 198"/>
              <a:gd name="T11" fmla="*/ 86 h 136"/>
              <a:gd name="T12" fmla="*/ 182 w 198"/>
              <a:gd name="T13" fmla="*/ 79 h 136"/>
              <a:gd name="T14" fmla="*/ 192 w 198"/>
              <a:gd name="T15" fmla="*/ 36 h 136"/>
              <a:gd name="T16" fmla="*/ 140 w 198"/>
              <a:gd name="T17" fmla="*/ 0 h 136"/>
              <a:gd name="T18" fmla="*/ 98 w 198"/>
              <a:gd name="T19" fmla="*/ 20 h 136"/>
              <a:gd name="T20" fmla="*/ 56 w 198"/>
              <a:gd name="T21" fmla="*/ 0 h 136"/>
              <a:gd name="T22" fmla="*/ 4 w 198"/>
              <a:gd name="T23" fmla="*/ 36 h 136"/>
              <a:gd name="T24" fmla="*/ 14 w 198"/>
              <a:gd name="T25" fmla="*/ 112 h 136"/>
              <a:gd name="T26" fmla="*/ 22 w 198"/>
              <a:gd name="T27" fmla="*/ 26 h 136"/>
              <a:gd name="T28" fmla="*/ 96 w 198"/>
              <a:gd name="T29" fmla="*/ 28 h 136"/>
              <a:gd name="T30" fmla="*/ 138 w 198"/>
              <a:gd name="T31" fmla="*/ 8 h 136"/>
              <a:gd name="T32" fmla="*/ 174 w 198"/>
              <a:gd name="T33" fmla="*/ 76 h 136"/>
              <a:gd name="T34" fmla="*/ 162 w 198"/>
              <a:gd name="T35" fmla="*/ 64 h 136"/>
              <a:gd name="T36" fmla="*/ 34 w 198"/>
              <a:gd name="T37" fmla="*/ 72 h 136"/>
              <a:gd name="T38" fmla="*/ 66 w 198"/>
              <a:gd name="T39" fmla="*/ 76 h 136"/>
              <a:gd name="T40" fmla="*/ 34 w 198"/>
              <a:gd name="T41" fmla="*/ 80 h 136"/>
              <a:gd name="T42" fmla="*/ 66 w 198"/>
              <a:gd name="T43" fmla="*/ 88 h 136"/>
              <a:gd name="T44" fmla="*/ 34 w 198"/>
              <a:gd name="T45" fmla="*/ 96 h 136"/>
              <a:gd name="T46" fmla="*/ 67 w 198"/>
              <a:gd name="T47" fmla="*/ 104 h 136"/>
              <a:gd name="T48" fmla="*/ 94 w 198"/>
              <a:gd name="T49" fmla="*/ 112 h 136"/>
              <a:gd name="T50" fmla="*/ 154 w 198"/>
              <a:gd name="T51" fmla="*/ 112 h 136"/>
              <a:gd name="T52" fmla="*/ 129 w 198"/>
              <a:gd name="T53" fmla="*/ 120 h 136"/>
              <a:gd name="T54" fmla="*/ 107 w 198"/>
              <a:gd name="T55" fmla="*/ 120 h 136"/>
              <a:gd name="T56" fmla="*/ 94 w 198"/>
              <a:gd name="T57" fmla="*/ 112 h 136"/>
              <a:gd name="T58" fmla="*/ 74 w 198"/>
              <a:gd name="T59" fmla="*/ 120 h 136"/>
              <a:gd name="T60" fmla="*/ 83 w 198"/>
              <a:gd name="T61" fmla="*/ 128 h 136"/>
              <a:gd name="T62" fmla="*/ 105 w 198"/>
              <a:gd name="T63" fmla="*/ 128 h 136"/>
              <a:gd name="T64" fmla="*/ 118 w 198"/>
              <a:gd name="T65" fmla="*/ 136 h 136"/>
              <a:gd name="T66" fmla="*/ 155 w 198"/>
              <a:gd name="T67" fmla="*/ 128 h 136"/>
              <a:gd name="T68" fmla="*/ 177 w 198"/>
              <a:gd name="T69" fmla="*/ 128 h 136"/>
              <a:gd name="T70" fmla="*/ 198 w 198"/>
              <a:gd name="T71" fmla="*/ 124 h 136"/>
              <a:gd name="T72" fmla="*/ 197 w 198"/>
              <a:gd name="T73" fmla="*/ 101 h 136"/>
              <a:gd name="T74" fmla="*/ 90 w 198"/>
              <a:gd name="T75" fmla="*/ 124 h 136"/>
              <a:gd name="T76" fmla="*/ 98 w 198"/>
              <a:gd name="T77" fmla="*/ 124 h 136"/>
              <a:gd name="T78" fmla="*/ 118 w 198"/>
              <a:gd name="T79" fmla="*/ 128 h 136"/>
              <a:gd name="T80" fmla="*/ 118 w 198"/>
              <a:gd name="T81" fmla="*/ 120 h 136"/>
              <a:gd name="T82" fmla="*/ 118 w 198"/>
              <a:gd name="T83" fmla="*/ 128 h 136"/>
              <a:gd name="T84" fmla="*/ 78 w 198"/>
              <a:gd name="T85" fmla="*/ 104 h 136"/>
              <a:gd name="T86" fmla="*/ 74 w 198"/>
              <a:gd name="T87" fmla="*/ 76 h 136"/>
              <a:gd name="T88" fmla="*/ 154 w 198"/>
              <a:gd name="T89" fmla="*/ 72 h 136"/>
              <a:gd name="T90" fmla="*/ 186 w 198"/>
              <a:gd name="T91" fmla="*/ 96 h 136"/>
              <a:gd name="T92" fmla="*/ 178 w 198"/>
              <a:gd name="T93" fmla="*/ 101 h 136"/>
              <a:gd name="T94" fmla="*/ 186 w 198"/>
              <a:gd name="T95" fmla="*/ 96 h 136"/>
              <a:gd name="T96" fmla="*/ 162 w 198"/>
              <a:gd name="T97" fmla="*/ 124 h 136"/>
              <a:gd name="T98" fmla="*/ 170 w 198"/>
              <a:gd name="T99" fmla="*/ 124 h 136"/>
              <a:gd name="T100" fmla="*/ 190 w 198"/>
              <a:gd name="T101" fmla="*/ 120 h 136"/>
              <a:gd name="T102" fmla="*/ 166 w 198"/>
              <a:gd name="T103" fmla="*/ 112 h 136"/>
              <a:gd name="T104" fmla="*/ 162 w 198"/>
              <a:gd name="T105" fmla="*/ 81 h 136"/>
              <a:gd name="T106" fmla="*/ 183 w 198"/>
              <a:gd name="T107" fmla="*/ 88 h 136"/>
              <a:gd name="T108" fmla="*/ 170 w 198"/>
              <a:gd name="T109" fmla="*/ 96 h 136"/>
              <a:gd name="T110" fmla="*/ 176 w 198"/>
              <a:gd name="T111" fmla="*/ 109 h 136"/>
              <a:gd name="T112" fmla="*/ 190 w 198"/>
              <a:gd name="T113" fmla="*/ 12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8" h="136">
                <a:moveTo>
                  <a:pt x="34" y="48"/>
                </a:moveTo>
                <a:cubicBezTo>
                  <a:pt x="34" y="56"/>
                  <a:pt x="34" y="56"/>
                  <a:pt x="34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48"/>
                  <a:pt x="82" y="48"/>
                  <a:pt x="82" y="48"/>
                </a:cubicBezTo>
                <a:lnTo>
                  <a:pt x="34" y="48"/>
                </a:lnTo>
                <a:close/>
                <a:moveTo>
                  <a:pt x="162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62" y="56"/>
                  <a:pt x="162" y="56"/>
                  <a:pt x="162" y="56"/>
                </a:cubicBezTo>
                <a:lnTo>
                  <a:pt x="162" y="48"/>
                </a:lnTo>
                <a:close/>
                <a:moveTo>
                  <a:pt x="197" y="101"/>
                </a:moveTo>
                <a:cubicBezTo>
                  <a:pt x="191" y="86"/>
                  <a:pt x="191" y="86"/>
                  <a:pt x="191" y="86"/>
                </a:cubicBezTo>
                <a:cubicBezTo>
                  <a:pt x="190" y="83"/>
                  <a:pt x="187" y="80"/>
                  <a:pt x="183" y="79"/>
                </a:cubicBezTo>
                <a:cubicBezTo>
                  <a:pt x="182" y="79"/>
                  <a:pt x="182" y="79"/>
                  <a:pt x="182" y="79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40" y="0"/>
                  <a:pt x="140" y="0"/>
                  <a:pt x="140" y="0"/>
                </a:cubicBezTo>
                <a:cubicBezTo>
                  <a:pt x="139" y="0"/>
                  <a:pt x="137" y="0"/>
                  <a:pt x="136" y="0"/>
                </a:cubicBezTo>
                <a:cubicBezTo>
                  <a:pt x="98" y="20"/>
                  <a:pt x="98" y="20"/>
                  <a:pt x="98" y="2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7" y="0"/>
                  <a:pt x="56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4" y="36"/>
                  <a:pt x="4" y="36"/>
                  <a:pt x="4" y="3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26"/>
                  <a:pt x="22" y="26"/>
                  <a:pt x="22" y="26"/>
                </a:cubicBezTo>
                <a:cubicBezTo>
                  <a:pt x="58" y="8"/>
                  <a:pt x="58" y="8"/>
                  <a:pt x="58" y="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28"/>
                  <a:pt x="99" y="28"/>
                  <a:pt x="100" y="28"/>
                </a:cubicBezTo>
                <a:cubicBezTo>
                  <a:pt x="138" y="8"/>
                  <a:pt x="138" y="8"/>
                  <a:pt x="138" y="8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72"/>
                  <a:pt x="34" y="72"/>
                  <a:pt x="3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3"/>
                  <a:pt x="66" y="75"/>
                  <a:pt x="66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96"/>
                  <a:pt x="66" y="96"/>
                  <a:pt x="66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9"/>
                  <a:pt x="73" y="112"/>
                  <a:pt x="78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8" y="115"/>
                  <a:pt x="123" y="112"/>
                  <a:pt x="118" y="112"/>
                </a:cubicBezTo>
                <a:cubicBezTo>
                  <a:pt x="113" y="112"/>
                  <a:pt x="108" y="115"/>
                  <a:pt x="107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4" y="115"/>
                  <a:pt x="99" y="112"/>
                  <a:pt x="94" y="112"/>
                </a:cubicBezTo>
                <a:cubicBezTo>
                  <a:pt x="89" y="112"/>
                  <a:pt x="84" y="115"/>
                  <a:pt x="83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4" y="133"/>
                  <a:pt x="89" y="136"/>
                  <a:pt x="94" y="136"/>
                </a:cubicBezTo>
                <a:cubicBezTo>
                  <a:pt x="99" y="136"/>
                  <a:pt x="104" y="133"/>
                  <a:pt x="105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8" y="133"/>
                  <a:pt x="113" y="136"/>
                  <a:pt x="118" y="136"/>
                </a:cubicBezTo>
                <a:cubicBezTo>
                  <a:pt x="123" y="136"/>
                  <a:pt x="128" y="133"/>
                  <a:pt x="129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6" y="133"/>
                  <a:pt x="161" y="136"/>
                  <a:pt x="166" y="136"/>
                </a:cubicBezTo>
                <a:cubicBezTo>
                  <a:pt x="171" y="136"/>
                  <a:pt x="176" y="133"/>
                  <a:pt x="177" y="128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6" y="128"/>
                  <a:pt x="198" y="126"/>
                  <a:pt x="198" y="124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198" y="104"/>
                  <a:pt x="198" y="103"/>
                  <a:pt x="197" y="101"/>
                </a:cubicBezTo>
                <a:close/>
                <a:moveTo>
                  <a:pt x="94" y="128"/>
                </a:moveTo>
                <a:cubicBezTo>
                  <a:pt x="92" y="128"/>
                  <a:pt x="90" y="126"/>
                  <a:pt x="90" y="124"/>
                </a:cubicBezTo>
                <a:cubicBezTo>
                  <a:pt x="90" y="122"/>
                  <a:pt x="92" y="120"/>
                  <a:pt x="94" y="120"/>
                </a:cubicBezTo>
                <a:cubicBezTo>
                  <a:pt x="96" y="120"/>
                  <a:pt x="98" y="122"/>
                  <a:pt x="98" y="124"/>
                </a:cubicBezTo>
                <a:cubicBezTo>
                  <a:pt x="98" y="126"/>
                  <a:pt x="96" y="128"/>
                  <a:pt x="94" y="128"/>
                </a:cubicBezTo>
                <a:close/>
                <a:moveTo>
                  <a:pt x="118" y="128"/>
                </a:moveTo>
                <a:cubicBezTo>
                  <a:pt x="116" y="128"/>
                  <a:pt x="114" y="126"/>
                  <a:pt x="114" y="124"/>
                </a:cubicBezTo>
                <a:cubicBezTo>
                  <a:pt x="114" y="122"/>
                  <a:pt x="116" y="120"/>
                  <a:pt x="118" y="120"/>
                </a:cubicBezTo>
                <a:cubicBezTo>
                  <a:pt x="120" y="120"/>
                  <a:pt x="122" y="122"/>
                  <a:pt x="122" y="124"/>
                </a:cubicBezTo>
                <a:cubicBezTo>
                  <a:pt x="122" y="126"/>
                  <a:pt x="120" y="128"/>
                  <a:pt x="118" y="128"/>
                </a:cubicBezTo>
                <a:close/>
                <a:moveTo>
                  <a:pt x="154" y="104"/>
                </a:moveTo>
                <a:cubicBezTo>
                  <a:pt x="78" y="104"/>
                  <a:pt x="78" y="104"/>
                  <a:pt x="78" y="104"/>
                </a:cubicBezTo>
                <a:cubicBezTo>
                  <a:pt x="76" y="104"/>
                  <a:pt x="74" y="102"/>
                  <a:pt x="74" y="100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4"/>
                  <a:pt x="76" y="72"/>
                  <a:pt x="78" y="72"/>
                </a:cubicBezTo>
                <a:cubicBezTo>
                  <a:pt x="154" y="72"/>
                  <a:pt x="154" y="72"/>
                  <a:pt x="154" y="72"/>
                </a:cubicBezTo>
                <a:lnTo>
                  <a:pt x="154" y="104"/>
                </a:lnTo>
                <a:close/>
                <a:moveTo>
                  <a:pt x="186" y="96"/>
                </a:moveTo>
                <a:cubicBezTo>
                  <a:pt x="189" y="103"/>
                  <a:pt x="189" y="103"/>
                  <a:pt x="189" y="103"/>
                </a:cubicBezTo>
                <a:cubicBezTo>
                  <a:pt x="178" y="101"/>
                  <a:pt x="178" y="101"/>
                  <a:pt x="178" y="101"/>
                </a:cubicBezTo>
                <a:cubicBezTo>
                  <a:pt x="178" y="96"/>
                  <a:pt x="178" y="96"/>
                  <a:pt x="178" y="96"/>
                </a:cubicBezTo>
                <a:lnTo>
                  <a:pt x="186" y="96"/>
                </a:lnTo>
                <a:close/>
                <a:moveTo>
                  <a:pt x="166" y="128"/>
                </a:moveTo>
                <a:cubicBezTo>
                  <a:pt x="164" y="128"/>
                  <a:pt x="162" y="126"/>
                  <a:pt x="162" y="124"/>
                </a:cubicBezTo>
                <a:cubicBezTo>
                  <a:pt x="162" y="122"/>
                  <a:pt x="164" y="120"/>
                  <a:pt x="166" y="120"/>
                </a:cubicBezTo>
                <a:cubicBezTo>
                  <a:pt x="168" y="120"/>
                  <a:pt x="170" y="122"/>
                  <a:pt x="170" y="124"/>
                </a:cubicBezTo>
                <a:cubicBezTo>
                  <a:pt x="170" y="126"/>
                  <a:pt x="168" y="128"/>
                  <a:pt x="166" y="128"/>
                </a:cubicBezTo>
                <a:close/>
                <a:moveTo>
                  <a:pt x="190" y="120"/>
                </a:moveTo>
                <a:cubicBezTo>
                  <a:pt x="177" y="120"/>
                  <a:pt x="177" y="120"/>
                  <a:pt x="177" y="120"/>
                </a:cubicBezTo>
                <a:cubicBezTo>
                  <a:pt x="176" y="115"/>
                  <a:pt x="171" y="112"/>
                  <a:pt x="166" y="112"/>
                </a:cubicBezTo>
                <a:cubicBezTo>
                  <a:pt x="165" y="112"/>
                  <a:pt x="163" y="112"/>
                  <a:pt x="162" y="113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2" y="87"/>
                  <a:pt x="182" y="87"/>
                  <a:pt x="183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4" y="88"/>
                  <a:pt x="170" y="92"/>
                  <a:pt x="170" y="96"/>
                </a:cubicBezTo>
                <a:cubicBezTo>
                  <a:pt x="170" y="101"/>
                  <a:pt x="170" y="101"/>
                  <a:pt x="170" y="101"/>
                </a:cubicBezTo>
                <a:cubicBezTo>
                  <a:pt x="170" y="105"/>
                  <a:pt x="173" y="108"/>
                  <a:pt x="176" y="109"/>
                </a:cubicBezTo>
                <a:cubicBezTo>
                  <a:pt x="190" y="111"/>
                  <a:pt x="190" y="111"/>
                  <a:pt x="190" y="111"/>
                </a:cubicBezTo>
                <a:lnTo>
                  <a:pt x="19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4560889" y="5499895"/>
            <a:ext cx="620713" cy="619125"/>
            <a:chOff x="7158038" y="3782274"/>
            <a:chExt cx="620713" cy="619125"/>
          </a:xfrm>
        </p:grpSpPr>
        <p:sp>
          <p:nvSpPr>
            <p:cNvPr id="33" name="Oval 158"/>
            <p:cNvSpPr>
              <a:spLocks noChangeArrowheads="1"/>
            </p:cNvSpPr>
            <p:nvPr/>
          </p:nvSpPr>
          <p:spPr bwMode="auto">
            <a:xfrm>
              <a:off x="715803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" name="Freeform 199"/>
            <p:cNvSpPr>
              <a:spLocks noEditPoints="1"/>
            </p:cNvSpPr>
            <p:nvPr/>
          </p:nvSpPr>
          <p:spPr bwMode="auto">
            <a:xfrm>
              <a:off x="7256463" y="3955311"/>
              <a:ext cx="427038" cy="292100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658225" y="5491162"/>
            <a:ext cx="636588" cy="636588"/>
            <a:chOff x="7150100" y="3774336"/>
            <a:chExt cx="636588" cy="636588"/>
          </a:xfrm>
          <a:solidFill>
            <a:schemeClr val="tx2"/>
          </a:solidFill>
        </p:grpSpPr>
        <p:sp>
          <p:nvSpPr>
            <p:cNvPr id="36" name="Freeform 159"/>
            <p:cNvSpPr>
              <a:spLocks noEditPoints="1"/>
            </p:cNvSpPr>
            <p:nvPr/>
          </p:nvSpPr>
          <p:spPr bwMode="auto">
            <a:xfrm>
              <a:off x="7150100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199"/>
            <p:cNvSpPr>
              <a:spLocks noEditPoints="1"/>
            </p:cNvSpPr>
            <p:nvPr/>
          </p:nvSpPr>
          <p:spPr bwMode="auto">
            <a:xfrm>
              <a:off x="7256463" y="3955311"/>
              <a:ext cx="427038" cy="292100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9378208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/>
              <a:t>Departments – Legal &amp; Administration</a:t>
            </a: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3" name="pole tekstowe 528"/>
          <p:cNvSpPr txBox="1"/>
          <p:nvPr/>
        </p:nvSpPr>
        <p:spPr>
          <a:xfrm>
            <a:off x="3087864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Compliance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5099887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Legal</a:t>
            </a:r>
          </a:p>
        </p:txBody>
      </p:sp>
      <p:sp>
        <p:nvSpPr>
          <p:cNvPr id="6" name="Freeform 173"/>
          <p:cNvSpPr>
            <a:spLocks noEditPoints="1"/>
          </p:cNvSpPr>
          <p:nvPr/>
        </p:nvSpPr>
        <p:spPr bwMode="auto">
          <a:xfrm>
            <a:off x="5631399" y="2609931"/>
            <a:ext cx="1015128" cy="968456"/>
          </a:xfrm>
          <a:custGeom>
            <a:avLst/>
            <a:gdLst>
              <a:gd name="T0" fmla="*/ 187 w 192"/>
              <a:gd name="T1" fmla="*/ 116 h 184"/>
              <a:gd name="T2" fmla="*/ 168 w 192"/>
              <a:gd name="T3" fmla="*/ 54 h 184"/>
              <a:gd name="T4" fmla="*/ 112 w 192"/>
              <a:gd name="T5" fmla="*/ 21 h 184"/>
              <a:gd name="T6" fmla="*/ 96 w 192"/>
              <a:gd name="T7" fmla="*/ 0 h 184"/>
              <a:gd name="T8" fmla="*/ 80 w 192"/>
              <a:gd name="T9" fmla="*/ 21 h 184"/>
              <a:gd name="T10" fmla="*/ 24 w 192"/>
              <a:gd name="T11" fmla="*/ 54 h 184"/>
              <a:gd name="T12" fmla="*/ 5 w 192"/>
              <a:gd name="T13" fmla="*/ 116 h 184"/>
              <a:gd name="T14" fmla="*/ 0 w 192"/>
              <a:gd name="T15" fmla="*/ 120 h 184"/>
              <a:gd name="T16" fmla="*/ 3 w 192"/>
              <a:gd name="T17" fmla="*/ 133 h 184"/>
              <a:gd name="T18" fmla="*/ 69 w 192"/>
              <a:gd name="T19" fmla="*/ 133 h 184"/>
              <a:gd name="T20" fmla="*/ 72 w 192"/>
              <a:gd name="T21" fmla="*/ 120 h 184"/>
              <a:gd name="T22" fmla="*/ 67 w 192"/>
              <a:gd name="T23" fmla="*/ 116 h 184"/>
              <a:gd name="T24" fmla="*/ 72 w 192"/>
              <a:gd name="T25" fmla="*/ 64 h 184"/>
              <a:gd name="T26" fmla="*/ 80 w 192"/>
              <a:gd name="T27" fmla="*/ 78 h 184"/>
              <a:gd name="T28" fmla="*/ 68 w 192"/>
              <a:gd name="T29" fmla="*/ 160 h 184"/>
              <a:gd name="T30" fmla="*/ 48 w 192"/>
              <a:gd name="T31" fmla="*/ 184 h 184"/>
              <a:gd name="T32" fmla="*/ 56 w 192"/>
              <a:gd name="T33" fmla="*/ 180 h 184"/>
              <a:gd name="T34" fmla="*/ 124 w 192"/>
              <a:gd name="T35" fmla="*/ 168 h 184"/>
              <a:gd name="T36" fmla="*/ 136 w 192"/>
              <a:gd name="T37" fmla="*/ 184 h 184"/>
              <a:gd name="T38" fmla="*/ 144 w 192"/>
              <a:gd name="T39" fmla="*/ 180 h 184"/>
              <a:gd name="T40" fmla="*/ 112 w 192"/>
              <a:gd name="T41" fmla="*/ 160 h 184"/>
              <a:gd name="T42" fmla="*/ 113 w 192"/>
              <a:gd name="T43" fmla="*/ 77 h 184"/>
              <a:gd name="T44" fmla="*/ 150 w 192"/>
              <a:gd name="T45" fmla="*/ 64 h 184"/>
              <a:gd name="T46" fmla="*/ 124 w 192"/>
              <a:gd name="T47" fmla="*/ 116 h 184"/>
              <a:gd name="T48" fmla="*/ 120 w 192"/>
              <a:gd name="T49" fmla="*/ 125 h 184"/>
              <a:gd name="T50" fmla="*/ 156 w 192"/>
              <a:gd name="T51" fmla="*/ 148 h 184"/>
              <a:gd name="T52" fmla="*/ 192 w 192"/>
              <a:gd name="T53" fmla="*/ 125 h 184"/>
              <a:gd name="T54" fmla="*/ 188 w 192"/>
              <a:gd name="T55" fmla="*/ 116 h 184"/>
              <a:gd name="T56" fmla="*/ 96 w 192"/>
              <a:gd name="T57" fmla="*/ 8 h 184"/>
              <a:gd name="T58" fmla="*/ 104 w 192"/>
              <a:gd name="T59" fmla="*/ 18 h 184"/>
              <a:gd name="T60" fmla="*/ 92 w 192"/>
              <a:gd name="T61" fmla="*/ 17 h 184"/>
              <a:gd name="T62" fmla="*/ 88 w 192"/>
              <a:gd name="T63" fmla="*/ 16 h 184"/>
              <a:gd name="T64" fmla="*/ 63 w 192"/>
              <a:gd name="T65" fmla="*/ 128 h 184"/>
              <a:gd name="T66" fmla="*/ 9 w 192"/>
              <a:gd name="T67" fmla="*/ 128 h 184"/>
              <a:gd name="T68" fmla="*/ 8 w 192"/>
              <a:gd name="T69" fmla="*/ 124 h 184"/>
              <a:gd name="T70" fmla="*/ 64 w 192"/>
              <a:gd name="T71" fmla="*/ 125 h 184"/>
              <a:gd name="T72" fmla="*/ 14 w 192"/>
              <a:gd name="T73" fmla="*/ 116 h 184"/>
              <a:gd name="T74" fmla="*/ 58 w 192"/>
              <a:gd name="T75" fmla="*/ 116 h 184"/>
              <a:gd name="T76" fmla="*/ 88 w 192"/>
              <a:gd name="T77" fmla="*/ 160 h 184"/>
              <a:gd name="T78" fmla="*/ 96 w 192"/>
              <a:gd name="T79" fmla="*/ 84 h 184"/>
              <a:gd name="T80" fmla="*/ 104 w 192"/>
              <a:gd name="T81" fmla="*/ 160 h 184"/>
              <a:gd name="T82" fmla="*/ 113 w 192"/>
              <a:gd name="T83" fmla="*/ 43 h 184"/>
              <a:gd name="T84" fmla="*/ 112 w 192"/>
              <a:gd name="T85" fmla="*/ 60 h 184"/>
              <a:gd name="T86" fmla="*/ 85 w 192"/>
              <a:gd name="T87" fmla="*/ 71 h 184"/>
              <a:gd name="T88" fmla="*/ 79 w 192"/>
              <a:gd name="T89" fmla="*/ 43 h 184"/>
              <a:gd name="T90" fmla="*/ 36 w 192"/>
              <a:gd name="T91" fmla="*/ 56 h 184"/>
              <a:gd name="T92" fmla="*/ 35 w 192"/>
              <a:gd name="T93" fmla="*/ 48 h 184"/>
              <a:gd name="T94" fmla="*/ 96 w 192"/>
              <a:gd name="T95" fmla="*/ 24 h 184"/>
              <a:gd name="T96" fmla="*/ 157 w 192"/>
              <a:gd name="T97" fmla="*/ 48 h 184"/>
              <a:gd name="T98" fmla="*/ 156 w 192"/>
              <a:gd name="T99" fmla="*/ 56 h 184"/>
              <a:gd name="T100" fmla="*/ 156 w 192"/>
              <a:gd name="T101" fmla="*/ 69 h 184"/>
              <a:gd name="T102" fmla="*/ 134 w 192"/>
              <a:gd name="T103" fmla="*/ 116 h 184"/>
              <a:gd name="T104" fmla="*/ 184 w 192"/>
              <a:gd name="T105" fmla="*/ 125 h 184"/>
              <a:gd name="T106" fmla="*/ 156 w 192"/>
              <a:gd name="T107" fmla="*/ 140 h 184"/>
              <a:gd name="T108" fmla="*/ 128 w 192"/>
              <a:gd name="T109" fmla="*/ 125 h 184"/>
              <a:gd name="T110" fmla="*/ 184 w 192"/>
              <a:gd name="T111" fmla="*/ 124 h 184"/>
              <a:gd name="T112" fmla="*/ 96 w 192"/>
              <a:gd name="T113" fmla="*/ 48 h 184"/>
              <a:gd name="T114" fmla="*/ 96 w 192"/>
              <a:gd name="T115" fmla="*/ 72 h 184"/>
              <a:gd name="T116" fmla="*/ 96 w 192"/>
              <a:gd name="T117" fmla="*/ 48 h 184"/>
              <a:gd name="T118" fmla="*/ 92 w 192"/>
              <a:gd name="T119" fmla="*/ 60 h 184"/>
              <a:gd name="T120" fmla="*/ 100 w 192"/>
              <a:gd name="T121" fmla="*/ 6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184">
                <a:moveTo>
                  <a:pt x="188" y="116"/>
                </a:moveTo>
                <a:cubicBezTo>
                  <a:pt x="187" y="116"/>
                  <a:pt x="187" y="116"/>
                  <a:pt x="187" y="116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5" y="61"/>
                  <a:pt x="167" y="58"/>
                  <a:pt x="168" y="54"/>
                </a:cubicBezTo>
                <a:cubicBezTo>
                  <a:pt x="169" y="49"/>
                  <a:pt x="166" y="43"/>
                  <a:pt x="160" y="4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ubicBezTo>
                  <a:pt x="87" y="0"/>
                  <a:pt x="80" y="7"/>
                  <a:pt x="80" y="16"/>
                </a:cubicBezTo>
                <a:cubicBezTo>
                  <a:pt x="80" y="21"/>
                  <a:pt x="80" y="21"/>
                  <a:pt x="80" y="21"/>
                </a:cubicBezTo>
                <a:cubicBezTo>
                  <a:pt x="32" y="41"/>
                  <a:pt x="32" y="41"/>
                  <a:pt x="32" y="41"/>
                </a:cubicBezTo>
                <a:cubicBezTo>
                  <a:pt x="26" y="43"/>
                  <a:pt x="23" y="49"/>
                  <a:pt x="24" y="54"/>
                </a:cubicBezTo>
                <a:cubicBezTo>
                  <a:pt x="25" y="58"/>
                  <a:pt x="27" y="61"/>
                  <a:pt x="30" y="63"/>
                </a:cubicBezTo>
                <a:cubicBezTo>
                  <a:pt x="5" y="116"/>
                  <a:pt x="5" y="116"/>
                  <a:pt x="5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1"/>
                  <a:pt x="3" y="133"/>
                </a:cubicBezTo>
                <a:cubicBezTo>
                  <a:pt x="10" y="142"/>
                  <a:pt x="23" y="148"/>
                  <a:pt x="36" y="148"/>
                </a:cubicBezTo>
                <a:cubicBezTo>
                  <a:pt x="49" y="148"/>
                  <a:pt x="62" y="142"/>
                  <a:pt x="69" y="133"/>
                </a:cubicBezTo>
                <a:cubicBezTo>
                  <a:pt x="71" y="131"/>
                  <a:pt x="72" y="128"/>
                  <a:pt x="72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8"/>
                  <a:pt x="70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42" y="64"/>
                  <a:pt x="42" y="64"/>
                  <a:pt x="4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9"/>
                  <a:pt x="75" y="73"/>
                  <a:pt x="79" y="77"/>
                </a:cubicBezTo>
                <a:cubicBezTo>
                  <a:pt x="79" y="77"/>
                  <a:pt x="80" y="78"/>
                  <a:pt x="80" y="7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57" y="160"/>
                  <a:pt x="48" y="169"/>
                  <a:pt x="48" y="180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73"/>
                  <a:pt x="61" y="168"/>
                  <a:pt x="68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1" y="168"/>
                  <a:pt x="136" y="173"/>
                  <a:pt x="136" y="180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69"/>
                  <a:pt x="135" y="160"/>
                  <a:pt x="124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3" y="77"/>
                  <a:pt x="113" y="77"/>
                </a:cubicBezTo>
                <a:cubicBezTo>
                  <a:pt x="117" y="73"/>
                  <a:pt x="119" y="69"/>
                  <a:pt x="120" y="64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2" y="116"/>
                  <a:pt x="120" y="118"/>
                  <a:pt x="120" y="120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8"/>
                  <a:pt x="121" y="131"/>
                  <a:pt x="123" y="133"/>
                </a:cubicBezTo>
                <a:cubicBezTo>
                  <a:pt x="130" y="142"/>
                  <a:pt x="143" y="148"/>
                  <a:pt x="156" y="148"/>
                </a:cubicBezTo>
                <a:cubicBezTo>
                  <a:pt x="169" y="148"/>
                  <a:pt x="182" y="142"/>
                  <a:pt x="189" y="133"/>
                </a:cubicBezTo>
                <a:cubicBezTo>
                  <a:pt x="191" y="131"/>
                  <a:pt x="192" y="128"/>
                  <a:pt x="192" y="125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192" y="118"/>
                  <a:pt x="190" y="116"/>
                  <a:pt x="188" y="116"/>
                </a:cubicBezTo>
                <a:close/>
                <a:moveTo>
                  <a:pt x="88" y="16"/>
                </a:moveTo>
                <a:cubicBezTo>
                  <a:pt x="88" y="12"/>
                  <a:pt x="92" y="8"/>
                  <a:pt x="96" y="8"/>
                </a:cubicBezTo>
                <a:cubicBezTo>
                  <a:pt x="100" y="8"/>
                  <a:pt x="104" y="12"/>
                  <a:pt x="104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98" y="16"/>
                  <a:pt x="94" y="16"/>
                  <a:pt x="92" y="17"/>
                </a:cubicBezTo>
                <a:cubicBezTo>
                  <a:pt x="88" y="18"/>
                  <a:pt x="88" y="18"/>
                  <a:pt x="88" y="18"/>
                </a:cubicBezTo>
                <a:lnTo>
                  <a:pt x="88" y="16"/>
                </a:lnTo>
                <a:close/>
                <a:moveTo>
                  <a:pt x="64" y="125"/>
                </a:moveTo>
                <a:cubicBezTo>
                  <a:pt x="64" y="126"/>
                  <a:pt x="64" y="127"/>
                  <a:pt x="63" y="128"/>
                </a:cubicBezTo>
                <a:cubicBezTo>
                  <a:pt x="57" y="136"/>
                  <a:pt x="47" y="140"/>
                  <a:pt x="36" y="140"/>
                </a:cubicBezTo>
                <a:cubicBezTo>
                  <a:pt x="25" y="140"/>
                  <a:pt x="15" y="136"/>
                  <a:pt x="9" y="128"/>
                </a:cubicBezTo>
                <a:cubicBezTo>
                  <a:pt x="8" y="127"/>
                  <a:pt x="8" y="126"/>
                  <a:pt x="8" y="125"/>
                </a:cubicBezTo>
                <a:cubicBezTo>
                  <a:pt x="8" y="124"/>
                  <a:pt x="8" y="124"/>
                  <a:pt x="8" y="124"/>
                </a:cubicBezTo>
                <a:cubicBezTo>
                  <a:pt x="64" y="124"/>
                  <a:pt x="64" y="124"/>
                  <a:pt x="64" y="124"/>
                </a:cubicBezTo>
                <a:lnTo>
                  <a:pt x="64" y="125"/>
                </a:lnTo>
                <a:close/>
                <a:moveTo>
                  <a:pt x="58" y="116"/>
                </a:moveTo>
                <a:cubicBezTo>
                  <a:pt x="14" y="116"/>
                  <a:pt x="14" y="116"/>
                  <a:pt x="14" y="116"/>
                </a:cubicBezTo>
                <a:cubicBezTo>
                  <a:pt x="36" y="69"/>
                  <a:pt x="36" y="69"/>
                  <a:pt x="36" y="69"/>
                </a:cubicBezTo>
                <a:lnTo>
                  <a:pt x="58" y="116"/>
                </a:lnTo>
                <a:close/>
                <a:moveTo>
                  <a:pt x="104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83"/>
                  <a:pt x="88" y="83"/>
                  <a:pt x="88" y="83"/>
                </a:cubicBezTo>
                <a:cubicBezTo>
                  <a:pt x="91" y="84"/>
                  <a:pt x="93" y="84"/>
                  <a:pt x="96" y="84"/>
                </a:cubicBezTo>
                <a:cubicBezTo>
                  <a:pt x="99" y="84"/>
                  <a:pt x="101" y="84"/>
                  <a:pt x="104" y="83"/>
                </a:cubicBezTo>
                <a:lnTo>
                  <a:pt x="104" y="160"/>
                </a:lnTo>
                <a:close/>
                <a:moveTo>
                  <a:pt x="120" y="56"/>
                </a:moveTo>
                <a:cubicBezTo>
                  <a:pt x="119" y="51"/>
                  <a:pt x="117" y="47"/>
                  <a:pt x="113" y="43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10" y="52"/>
                  <a:pt x="112" y="56"/>
                  <a:pt x="112" y="60"/>
                </a:cubicBezTo>
                <a:cubicBezTo>
                  <a:pt x="112" y="64"/>
                  <a:pt x="110" y="68"/>
                  <a:pt x="107" y="71"/>
                </a:cubicBezTo>
                <a:cubicBezTo>
                  <a:pt x="101" y="77"/>
                  <a:pt x="91" y="77"/>
                  <a:pt x="85" y="71"/>
                </a:cubicBezTo>
                <a:cubicBezTo>
                  <a:pt x="78" y="65"/>
                  <a:pt x="78" y="55"/>
                  <a:pt x="85" y="49"/>
                </a:cubicBezTo>
                <a:cubicBezTo>
                  <a:pt x="79" y="43"/>
                  <a:pt x="79" y="43"/>
                  <a:pt x="79" y="43"/>
                </a:cubicBezTo>
                <a:cubicBezTo>
                  <a:pt x="75" y="47"/>
                  <a:pt x="73" y="51"/>
                  <a:pt x="72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2" y="55"/>
                  <a:pt x="32" y="53"/>
                </a:cubicBezTo>
                <a:cubicBezTo>
                  <a:pt x="32" y="51"/>
                  <a:pt x="33" y="49"/>
                  <a:pt x="35" y="48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6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9"/>
                  <a:pt x="160" y="51"/>
                  <a:pt x="160" y="53"/>
                </a:cubicBezTo>
                <a:cubicBezTo>
                  <a:pt x="160" y="55"/>
                  <a:pt x="158" y="56"/>
                  <a:pt x="156" y="56"/>
                </a:cubicBezTo>
                <a:lnTo>
                  <a:pt x="120" y="56"/>
                </a:lnTo>
                <a:close/>
                <a:moveTo>
                  <a:pt x="156" y="69"/>
                </a:moveTo>
                <a:cubicBezTo>
                  <a:pt x="178" y="116"/>
                  <a:pt x="178" y="116"/>
                  <a:pt x="178" y="116"/>
                </a:cubicBezTo>
                <a:cubicBezTo>
                  <a:pt x="134" y="116"/>
                  <a:pt x="134" y="116"/>
                  <a:pt x="134" y="116"/>
                </a:cubicBezTo>
                <a:lnTo>
                  <a:pt x="156" y="69"/>
                </a:lnTo>
                <a:close/>
                <a:moveTo>
                  <a:pt x="184" y="125"/>
                </a:moveTo>
                <a:cubicBezTo>
                  <a:pt x="184" y="126"/>
                  <a:pt x="184" y="127"/>
                  <a:pt x="183" y="128"/>
                </a:cubicBezTo>
                <a:cubicBezTo>
                  <a:pt x="177" y="136"/>
                  <a:pt x="167" y="140"/>
                  <a:pt x="156" y="140"/>
                </a:cubicBezTo>
                <a:cubicBezTo>
                  <a:pt x="145" y="140"/>
                  <a:pt x="135" y="136"/>
                  <a:pt x="129" y="128"/>
                </a:cubicBezTo>
                <a:cubicBezTo>
                  <a:pt x="128" y="127"/>
                  <a:pt x="128" y="126"/>
                  <a:pt x="128" y="125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84" y="124"/>
                  <a:pt x="184" y="124"/>
                  <a:pt x="184" y="124"/>
                </a:cubicBezTo>
                <a:lnTo>
                  <a:pt x="184" y="125"/>
                </a:lnTo>
                <a:close/>
                <a:moveTo>
                  <a:pt x="96" y="48"/>
                </a:moveTo>
                <a:cubicBezTo>
                  <a:pt x="89" y="48"/>
                  <a:pt x="84" y="53"/>
                  <a:pt x="84" y="60"/>
                </a:cubicBezTo>
                <a:cubicBezTo>
                  <a:pt x="84" y="67"/>
                  <a:pt x="89" y="72"/>
                  <a:pt x="96" y="72"/>
                </a:cubicBezTo>
                <a:cubicBezTo>
                  <a:pt x="103" y="72"/>
                  <a:pt x="108" y="67"/>
                  <a:pt x="108" y="60"/>
                </a:cubicBezTo>
                <a:cubicBezTo>
                  <a:pt x="108" y="53"/>
                  <a:pt x="103" y="48"/>
                  <a:pt x="96" y="48"/>
                </a:cubicBezTo>
                <a:close/>
                <a:moveTo>
                  <a:pt x="96" y="64"/>
                </a:moveTo>
                <a:cubicBezTo>
                  <a:pt x="94" y="64"/>
                  <a:pt x="92" y="62"/>
                  <a:pt x="92" y="60"/>
                </a:cubicBezTo>
                <a:cubicBezTo>
                  <a:pt x="92" y="58"/>
                  <a:pt x="94" y="56"/>
                  <a:pt x="96" y="56"/>
                </a:cubicBezTo>
                <a:cubicBezTo>
                  <a:pt x="98" y="56"/>
                  <a:pt x="100" y="58"/>
                  <a:pt x="100" y="60"/>
                </a:cubicBezTo>
                <a:cubicBezTo>
                  <a:pt x="100" y="62"/>
                  <a:pt x="98" y="64"/>
                  <a:pt x="96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" name="Freeform 177"/>
          <p:cNvSpPr>
            <a:spLocks noEditPoints="1"/>
          </p:cNvSpPr>
          <p:nvPr/>
        </p:nvSpPr>
        <p:spPr bwMode="auto">
          <a:xfrm>
            <a:off x="3710048" y="2734391"/>
            <a:ext cx="824548" cy="886778"/>
          </a:xfrm>
          <a:custGeom>
            <a:avLst/>
            <a:gdLst>
              <a:gd name="T0" fmla="*/ 48 w 156"/>
              <a:gd name="T1" fmla="*/ 104 h 168"/>
              <a:gd name="T2" fmla="*/ 149 w 156"/>
              <a:gd name="T3" fmla="*/ 57 h 168"/>
              <a:gd name="T4" fmla="*/ 145 w 156"/>
              <a:gd name="T5" fmla="*/ 35 h 168"/>
              <a:gd name="T6" fmla="*/ 125 w 156"/>
              <a:gd name="T7" fmla="*/ 24 h 168"/>
              <a:gd name="T8" fmla="*/ 104 w 156"/>
              <a:gd name="T9" fmla="*/ 18 h 168"/>
              <a:gd name="T10" fmla="*/ 28 w 156"/>
              <a:gd name="T11" fmla="*/ 0 h 168"/>
              <a:gd name="T12" fmla="*/ 26 w 156"/>
              <a:gd name="T13" fmla="*/ 0 h 168"/>
              <a:gd name="T14" fmla="*/ 0 w 156"/>
              <a:gd name="T15" fmla="*/ 26 h 168"/>
              <a:gd name="T16" fmla="*/ 0 w 156"/>
              <a:gd name="T17" fmla="*/ 28 h 168"/>
              <a:gd name="T18" fmla="*/ 72 w 156"/>
              <a:gd name="T19" fmla="*/ 136 h 168"/>
              <a:gd name="T20" fmla="*/ 79 w 156"/>
              <a:gd name="T21" fmla="*/ 167 h 168"/>
              <a:gd name="T22" fmla="*/ 124 w 156"/>
              <a:gd name="T23" fmla="*/ 168 h 168"/>
              <a:gd name="T24" fmla="*/ 128 w 156"/>
              <a:gd name="T25" fmla="*/ 107 h 168"/>
              <a:gd name="T26" fmla="*/ 145 w 156"/>
              <a:gd name="T27" fmla="*/ 101 h 168"/>
              <a:gd name="T28" fmla="*/ 149 w 156"/>
              <a:gd name="T29" fmla="*/ 79 h 168"/>
              <a:gd name="T30" fmla="*/ 24 w 156"/>
              <a:gd name="T31" fmla="*/ 14 h 168"/>
              <a:gd name="T32" fmla="*/ 24 w 156"/>
              <a:gd name="T33" fmla="*/ 14 h 168"/>
              <a:gd name="T34" fmla="*/ 8 w 156"/>
              <a:gd name="T35" fmla="*/ 124 h 168"/>
              <a:gd name="T36" fmla="*/ 32 w 156"/>
              <a:gd name="T37" fmla="*/ 28 h 168"/>
              <a:gd name="T38" fmla="*/ 96 w 156"/>
              <a:gd name="T39" fmla="*/ 12 h 168"/>
              <a:gd name="T40" fmla="*/ 83 w 156"/>
              <a:gd name="T41" fmla="*/ 15 h 168"/>
              <a:gd name="T42" fmla="*/ 66 w 156"/>
              <a:gd name="T43" fmla="*/ 30 h 168"/>
              <a:gd name="T44" fmla="*/ 24 w 156"/>
              <a:gd name="T45" fmla="*/ 40 h 168"/>
              <a:gd name="T46" fmla="*/ 54 w 156"/>
              <a:gd name="T47" fmla="*/ 53 h 168"/>
              <a:gd name="T48" fmla="*/ 24 w 156"/>
              <a:gd name="T49" fmla="*/ 64 h 168"/>
              <a:gd name="T50" fmla="*/ 45 w 156"/>
              <a:gd name="T51" fmla="*/ 72 h 168"/>
              <a:gd name="T52" fmla="*/ 52 w 156"/>
              <a:gd name="T53" fmla="*/ 80 h 168"/>
              <a:gd name="T54" fmla="*/ 24 w 156"/>
              <a:gd name="T55" fmla="*/ 88 h 168"/>
              <a:gd name="T56" fmla="*/ 55 w 156"/>
              <a:gd name="T57" fmla="*/ 101 h 168"/>
              <a:gd name="T58" fmla="*/ 72 w 156"/>
              <a:gd name="T59" fmla="*/ 107 h 168"/>
              <a:gd name="T60" fmla="*/ 103 w 156"/>
              <a:gd name="T61" fmla="*/ 137 h 168"/>
              <a:gd name="T62" fmla="*/ 80 w 156"/>
              <a:gd name="T63" fmla="*/ 154 h 168"/>
              <a:gd name="T64" fmla="*/ 94 w 156"/>
              <a:gd name="T65" fmla="*/ 118 h 168"/>
              <a:gd name="T66" fmla="*/ 115 w 156"/>
              <a:gd name="T67" fmla="*/ 122 h 168"/>
              <a:gd name="T68" fmla="*/ 120 w 156"/>
              <a:gd name="T69" fmla="*/ 154 h 168"/>
              <a:gd name="T70" fmla="*/ 138 w 156"/>
              <a:gd name="T71" fmla="*/ 90 h 168"/>
              <a:gd name="T72" fmla="*/ 124 w 156"/>
              <a:gd name="T73" fmla="*/ 100 h 168"/>
              <a:gd name="T74" fmla="*/ 109 w 156"/>
              <a:gd name="T75" fmla="*/ 111 h 168"/>
              <a:gd name="T76" fmla="*/ 85 w 156"/>
              <a:gd name="T77" fmla="*/ 114 h 168"/>
              <a:gd name="T78" fmla="*/ 67 w 156"/>
              <a:gd name="T79" fmla="*/ 98 h 168"/>
              <a:gd name="T80" fmla="*/ 62 w 156"/>
              <a:gd name="T81" fmla="*/ 80 h 168"/>
              <a:gd name="T82" fmla="*/ 56 w 156"/>
              <a:gd name="T83" fmla="*/ 63 h 168"/>
              <a:gd name="T84" fmla="*/ 61 w 156"/>
              <a:gd name="T85" fmla="*/ 40 h 168"/>
              <a:gd name="T86" fmla="*/ 82 w 156"/>
              <a:gd name="T87" fmla="*/ 28 h 168"/>
              <a:gd name="T88" fmla="*/ 100 w 156"/>
              <a:gd name="T89" fmla="*/ 28 h 168"/>
              <a:gd name="T90" fmla="*/ 118 w 156"/>
              <a:gd name="T91" fmla="*/ 28 h 168"/>
              <a:gd name="T92" fmla="*/ 139 w 156"/>
              <a:gd name="T93" fmla="*/ 40 h 168"/>
              <a:gd name="T94" fmla="*/ 144 w 156"/>
              <a:gd name="T95" fmla="*/ 63 h 168"/>
              <a:gd name="T96" fmla="*/ 96 w 156"/>
              <a:gd name="T97" fmla="*/ 76 h 168"/>
              <a:gd name="T98" fmla="*/ 93 w 156"/>
              <a:gd name="T99" fmla="*/ 85 h 168"/>
              <a:gd name="T100" fmla="*/ 127 w 156"/>
              <a:gd name="T101" fmla="*/ 5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6" h="168">
                <a:moveTo>
                  <a:pt x="24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4" y="104"/>
                  <a:pt x="24" y="104"/>
                  <a:pt x="24" y="104"/>
                </a:cubicBezTo>
                <a:lnTo>
                  <a:pt x="24" y="112"/>
                </a:lnTo>
                <a:close/>
                <a:moveTo>
                  <a:pt x="149" y="57"/>
                </a:moveTo>
                <a:cubicBezTo>
                  <a:pt x="148" y="56"/>
                  <a:pt x="146" y="54"/>
                  <a:pt x="146" y="53"/>
                </a:cubicBezTo>
                <a:cubicBezTo>
                  <a:pt x="145" y="52"/>
                  <a:pt x="146" y="49"/>
                  <a:pt x="146" y="47"/>
                </a:cubicBezTo>
                <a:cubicBezTo>
                  <a:pt x="147" y="43"/>
                  <a:pt x="148" y="39"/>
                  <a:pt x="145" y="35"/>
                </a:cubicBezTo>
                <a:cubicBezTo>
                  <a:pt x="143" y="31"/>
                  <a:pt x="138" y="31"/>
                  <a:pt x="134" y="30"/>
                </a:cubicBezTo>
                <a:cubicBezTo>
                  <a:pt x="132" y="30"/>
                  <a:pt x="129" y="30"/>
                  <a:pt x="128" y="29"/>
                </a:cubicBezTo>
                <a:cubicBezTo>
                  <a:pt x="127" y="28"/>
                  <a:pt x="126" y="26"/>
                  <a:pt x="125" y="24"/>
                </a:cubicBezTo>
                <a:cubicBezTo>
                  <a:pt x="124" y="20"/>
                  <a:pt x="122" y="16"/>
                  <a:pt x="117" y="15"/>
                </a:cubicBezTo>
                <a:cubicBezTo>
                  <a:pt x="113" y="13"/>
                  <a:pt x="109" y="16"/>
                  <a:pt x="106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99" y="0"/>
                  <a:pt x="9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6" y="0"/>
                </a:cubicBezTo>
                <a:cubicBezTo>
                  <a:pt x="26" y="1"/>
                  <a:pt x="26" y="1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166"/>
                  <a:pt x="73" y="167"/>
                  <a:pt x="74" y="168"/>
                </a:cubicBezTo>
                <a:cubicBezTo>
                  <a:pt x="76" y="168"/>
                  <a:pt x="78" y="168"/>
                  <a:pt x="79" y="167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21" y="167"/>
                  <a:pt x="121" y="167"/>
                  <a:pt x="121" y="167"/>
                </a:cubicBezTo>
                <a:cubicBezTo>
                  <a:pt x="122" y="168"/>
                  <a:pt x="123" y="168"/>
                  <a:pt x="124" y="168"/>
                </a:cubicBezTo>
                <a:cubicBezTo>
                  <a:pt x="125" y="168"/>
                  <a:pt x="125" y="168"/>
                  <a:pt x="126" y="168"/>
                </a:cubicBezTo>
                <a:cubicBezTo>
                  <a:pt x="127" y="167"/>
                  <a:pt x="128" y="166"/>
                  <a:pt x="128" y="164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9" y="106"/>
                  <a:pt x="132" y="106"/>
                  <a:pt x="134" y="106"/>
                </a:cubicBezTo>
                <a:cubicBezTo>
                  <a:pt x="138" y="105"/>
                  <a:pt x="143" y="105"/>
                  <a:pt x="145" y="101"/>
                </a:cubicBezTo>
                <a:cubicBezTo>
                  <a:pt x="148" y="97"/>
                  <a:pt x="147" y="93"/>
                  <a:pt x="146" y="89"/>
                </a:cubicBezTo>
                <a:cubicBezTo>
                  <a:pt x="146" y="87"/>
                  <a:pt x="145" y="84"/>
                  <a:pt x="146" y="83"/>
                </a:cubicBezTo>
                <a:cubicBezTo>
                  <a:pt x="146" y="82"/>
                  <a:pt x="148" y="80"/>
                  <a:pt x="149" y="79"/>
                </a:cubicBezTo>
                <a:cubicBezTo>
                  <a:pt x="152" y="76"/>
                  <a:pt x="156" y="73"/>
                  <a:pt x="156" y="68"/>
                </a:cubicBezTo>
                <a:cubicBezTo>
                  <a:pt x="156" y="63"/>
                  <a:pt x="152" y="60"/>
                  <a:pt x="149" y="57"/>
                </a:cubicBezTo>
                <a:close/>
                <a:moveTo>
                  <a:pt x="24" y="14"/>
                </a:moveTo>
                <a:cubicBezTo>
                  <a:pt x="24" y="24"/>
                  <a:pt x="24" y="24"/>
                  <a:pt x="24" y="24"/>
                </a:cubicBezTo>
                <a:cubicBezTo>
                  <a:pt x="14" y="24"/>
                  <a:pt x="14" y="24"/>
                  <a:pt x="14" y="24"/>
                </a:cubicBezTo>
                <a:lnTo>
                  <a:pt x="24" y="14"/>
                </a:lnTo>
                <a:close/>
                <a:moveTo>
                  <a:pt x="72" y="128"/>
                </a:move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32"/>
                  <a:pt x="8" y="32"/>
                  <a:pt x="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2" y="30"/>
                  <a:pt x="32" y="28"/>
                </a:cubicBezTo>
                <a:cubicBezTo>
                  <a:pt x="32" y="8"/>
                  <a:pt x="32" y="8"/>
                  <a:pt x="3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4" y="8"/>
                  <a:pt x="96" y="10"/>
                  <a:pt x="96" y="12"/>
                </a:cubicBezTo>
                <a:cubicBezTo>
                  <a:pt x="96" y="18"/>
                  <a:pt x="96" y="18"/>
                  <a:pt x="96" y="18"/>
                </a:cubicBezTo>
                <a:cubicBezTo>
                  <a:pt x="95" y="18"/>
                  <a:pt x="95" y="18"/>
                  <a:pt x="94" y="18"/>
                </a:cubicBezTo>
                <a:cubicBezTo>
                  <a:pt x="91" y="16"/>
                  <a:pt x="87" y="13"/>
                  <a:pt x="83" y="15"/>
                </a:cubicBezTo>
                <a:cubicBezTo>
                  <a:pt x="78" y="16"/>
                  <a:pt x="76" y="20"/>
                  <a:pt x="75" y="24"/>
                </a:cubicBezTo>
                <a:cubicBezTo>
                  <a:pt x="74" y="26"/>
                  <a:pt x="73" y="28"/>
                  <a:pt x="72" y="29"/>
                </a:cubicBezTo>
                <a:cubicBezTo>
                  <a:pt x="71" y="30"/>
                  <a:pt x="68" y="30"/>
                  <a:pt x="66" y="30"/>
                </a:cubicBezTo>
                <a:cubicBezTo>
                  <a:pt x="62" y="31"/>
                  <a:pt x="57" y="31"/>
                  <a:pt x="55" y="35"/>
                </a:cubicBezTo>
                <a:cubicBezTo>
                  <a:pt x="54" y="37"/>
                  <a:pt x="53" y="38"/>
                  <a:pt x="53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8"/>
                  <a:pt x="24" y="48"/>
                  <a:pt x="2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50"/>
                  <a:pt x="55" y="52"/>
                  <a:pt x="54" y="53"/>
                </a:cubicBezTo>
                <a:cubicBezTo>
                  <a:pt x="54" y="54"/>
                  <a:pt x="53" y="55"/>
                  <a:pt x="52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4"/>
                  <a:pt x="24" y="64"/>
                  <a:pt x="24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5"/>
                  <a:pt x="44" y="67"/>
                  <a:pt x="44" y="68"/>
                </a:cubicBezTo>
                <a:cubicBezTo>
                  <a:pt x="44" y="69"/>
                  <a:pt x="44" y="71"/>
                  <a:pt x="45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80"/>
                  <a:pt x="24" y="80"/>
                  <a:pt x="24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3" y="81"/>
                  <a:pt x="54" y="82"/>
                  <a:pt x="54" y="83"/>
                </a:cubicBezTo>
                <a:cubicBezTo>
                  <a:pt x="55" y="84"/>
                  <a:pt x="54" y="86"/>
                  <a:pt x="54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96"/>
                  <a:pt x="24" y="96"/>
                  <a:pt x="2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8"/>
                  <a:pt x="54" y="99"/>
                  <a:pt x="55" y="101"/>
                </a:cubicBezTo>
                <a:cubicBezTo>
                  <a:pt x="57" y="105"/>
                  <a:pt x="62" y="105"/>
                  <a:pt x="66" y="106"/>
                </a:cubicBezTo>
                <a:cubicBezTo>
                  <a:pt x="68" y="106"/>
                  <a:pt x="71" y="106"/>
                  <a:pt x="72" y="107"/>
                </a:cubicBezTo>
                <a:cubicBezTo>
                  <a:pt x="72" y="107"/>
                  <a:pt x="72" y="107"/>
                  <a:pt x="72" y="107"/>
                </a:cubicBezTo>
                <a:lnTo>
                  <a:pt x="72" y="128"/>
                </a:lnTo>
                <a:close/>
                <a:moveTo>
                  <a:pt x="120" y="154"/>
                </a:moveTo>
                <a:cubicBezTo>
                  <a:pt x="103" y="137"/>
                  <a:pt x="103" y="137"/>
                  <a:pt x="103" y="137"/>
                </a:cubicBezTo>
                <a:cubicBezTo>
                  <a:pt x="102" y="136"/>
                  <a:pt x="101" y="136"/>
                  <a:pt x="100" y="136"/>
                </a:cubicBezTo>
                <a:cubicBezTo>
                  <a:pt x="99" y="136"/>
                  <a:pt x="98" y="136"/>
                  <a:pt x="97" y="137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1" y="120"/>
                  <a:pt x="82" y="121"/>
                  <a:pt x="83" y="121"/>
                </a:cubicBezTo>
                <a:cubicBezTo>
                  <a:pt x="87" y="123"/>
                  <a:pt x="91" y="120"/>
                  <a:pt x="94" y="118"/>
                </a:cubicBezTo>
                <a:cubicBezTo>
                  <a:pt x="96" y="117"/>
                  <a:pt x="99" y="116"/>
                  <a:pt x="100" y="116"/>
                </a:cubicBezTo>
                <a:cubicBezTo>
                  <a:pt x="101" y="116"/>
                  <a:pt x="104" y="117"/>
                  <a:pt x="106" y="118"/>
                </a:cubicBezTo>
                <a:cubicBezTo>
                  <a:pt x="108" y="120"/>
                  <a:pt x="111" y="122"/>
                  <a:pt x="115" y="122"/>
                </a:cubicBezTo>
                <a:cubicBezTo>
                  <a:pt x="116" y="122"/>
                  <a:pt x="116" y="122"/>
                  <a:pt x="117" y="121"/>
                </a:cubicBezTo>
                <a:cubicBezTo>
                  <a:pt x="118" y="121"/>
                  <a:pt x="119" y="120"/>
                  <a:pt x="120" y="120"/>
                </a:cubicBezTo>
                <a:lnTo>
                  <a:pt x="120" y="154"/>
                </a:lnTo>
                <a:close/>
                <a:moveTo>
                  <a:pt x="144" y="73"/>
                </a:moveTo>
                <a:cubicBezTo>
                  <a:pt x="142" y="75"/>
                  <a:pt x="139" y="77"/>
                  <a:pt x="138" y="80"/>
                </a:cubicBezTo>
                <a:cubicBezTo>
                  <a:pt x="137" y="84"/>
                  <a:pt x="138" y="87"/>
                  <a:pt x="138" y="90"/>
                </a:cubicBezTo>
                <a:cubicBezTo>
                  <a:pt x="139" y="92"/>
                  <a:pt x="139" y="95"/>
                  <a:pt x="139" y="96"/>
                </a:cubicBezTo>
                <a:cubicBezTo>
                  <a:pt x="138" y="97"/>
                  <a:pt x="135" y="97"/>
                  <a:pt x="133" y="98"/>
                </a:cubicBezTo>
                <a:cubicBezTo>
                  <a:pt x="130" y="98"/>
                  <a:pt x="126" y="98"/>
                  <a:pt x="124" y="100"/>
                </a:cubicBezTo>
                <a:cubicBezTo>
                  <a:pt x="121" y="102"/>
                  <a:pt x="119" y="105"/>
                  <a:pt x="118" y="108"/>
                </a:cubicBezTo>
                <a:cubicBezTo>
                  <a:pt x="117" y="110"/>
                  <a:pt x="116" y="113"/>
                  <a:pt x="115" y="114"/>
                </a:cubicBezTo>
                <a:cubicBezTo>
                  <a:pt x="114" y="114"/>
                  <a:pt x="111" y="112"/>
                  <a:pt x="109" y="111"/>
                </a:cubicBezTo>
                <a:cubicBezTo>
                  <a:pt x="107" y="110"/>
                  <a:pt x="103" y="108"/>
                  <a:pt x="100" y="108"/>
                </a:cubicBezTo>
                <a:cubicBezTo>
                  <a:pt x="97" y="108"/>
                  <a:pt x="93" y="110"/>
                  <a:pt x="91" y="111"/>
                </a:cubicBezTo>
                <a:cubicBezTo>
                  <a:pt x="89" y="112"/>
                  <a:pt x="86" y="114"/>
                  <a:pt x="85" y="114"/>
                </a:cubicBezTo>
                <a:cubicBezTo>
                  <a:pt x="84" y="113"/>
                  <a:pt x="83" y="110"/>
                  <a:pt x="82" y="108"/>
                </a:cubicBezTo>
                <a:cubicBezTo>
                  <a:pt x="81" y="105"/>
                  <a:pt x="79" y="102"/>
                  <a:pt x="76" y="100"/>
                </a:cubicBezTo>
                <a:cubicBezTo>
                  <a:pt x="74" y="98"/>
                  <a:pt x="70" y="98"/>
                  <a:pt x="67" y="98"/>
                </a:cubicBezTo>
                <a:cubicBezTo>
                  <a:pt x="65" y="97"/>
                  <a:pt x="62" y="97"/>
                  <a:pt x="61" y="96"/>
                </a:cubicBezTo>
                <a:cubicBezTo>
                  <a:pt x="61" y="95"/>
                  <a:pt x="61" y="92"/>
                  <a:pt x="62" y="90"/>
                </a:cubicBezTo>
                <a:cubicBezTo>
                  <a:pt x="62" y="87"/>
                  <a:pt x="63" y="84"/>
                  <a:pt x="62" y="80"/>
                </a:cubicBezTo>
                <a:cubicBezTo>
                  <a:pt x="61" y="77"/>
                  <a:pt x="58" y="75"/>
                  <a:pt x="56" y="73"/>
                </a:cubicBezTo>
                <a:cubicBezTo>
                  <a:pt x="54" y="71"/>
                  <a:pt x="52" y="69"/>
                  <a:pt x="52" y="68"/>
                </a:cubicBezTo>
                <a:cubicBezTo>
                  <a:pt x="52" y="67"/>
                  <a:pt x="54" y="65"/>
                  <a:pt x="56" y="63"/>
                </a:cubicBezTo>
                <a:cubicBezTo>
                  <a:pt x="58" y="61"/>
                  <a:pt x="61" y="59"/>
                  <a:pt x="62" y="56"/>
                </a:cubicBezTo>
                <a:cubicBezTo>
                  <a:pt x="63" y="52"/>
                  <a:pt x="62" y="49"/>
                  <a:pt x="62" y="46"/>
                </a:cubicBezTo>
                <a:cubicBezTo>
                  <a:pt x="61" y="44"/>
                  <a:pt x="61" y="41"/>
                  <a:pt x="61" y="40"/>
                </a:cubicBezTo>
                <a:cubicBezTo>
                  <a:pt x="62" y="39"/>
                  <a:pt x="65" y="39"/>
                  <a:pt x="67" y="38"/>
                </a:cubicBezTo>
                <a:cubicBezTo>
                  <a:pt x="70" y="38"/>
                  <a:pt x="74" y="38"/>
                  <a:pt x="76" y="36"/>
                </a:cubicBezTo>
                <a:cubicBezTo>
                  <a:pt x="79" y="34"/>
                  <a:pt x="81" y="31"/>
                  <a:pt x="82" y="28"/>
                </a:cubicBezTo>
                <a:cubicBezTo>
                  <a:pt x="83" y="26"/>
                  <a:pt x="84" y="23"/>
                  <a:pt x="85" y="22"/>
                </a:cubicBezTo>
                <a:cubicBezTo>
                  <a:pt x="86" y="22"/>
                  <a:pt x="89" y="24"/>
                  <a:pt x="91" y="25"/>
                </a:cubicBezTo>
                <a:cubicBezTo>
                  <a:pt x="93" y="26"/>
                  <a:pt x="97" y="28"/>
                  <a:pt x="100" y="28"/>
                </a:cubicBezTo>
                <a:cubicBezTo>
                  <a:pt x="103" y="28"/>
                  <a:pt x="107" y="26"/>
                  <a:pt x="109" y="25"/>
                </a:cubicBezTo>
                <a:cubicBezTo>
                  <a:pt x="111" y="24"/>
                  <a:pt x="114" y="22"/>
                  <a:pt x="115" y="22"/>
                </a:cubicBezTo>
                <a:cubicBezTo>
                  <a:pt x="116" y="23"/>
                  <a:pt x="117" y="26"/>
                  <a:pt x="118" y="28"/>
                </a:cubicBezTo>
                <a:cubicBezTo>
                  <a:pt x="119" y="31"/>
                  <a:pt x="121" y="34"/>
                  <a:pt x="124" y="36"/>
                </a:cubicBezTo>
                <a:cubicBezTo>
                  <a:pt x="126" y="38"/>
                  <a:pt x="130" y="38"/>
                  <a:pt x="133" y="38"/>
                </a:cubicBezTo>
                <a:cubicBezTo>
                  <a:pt x="135" y="39"/>
                  <a:pt x="138" y="39"/>
                  <a:pt x="139" y="40"/>
                </a:cubicBezTo>
                <a:cubicBezTo>
                  <a:pt x="139" y="41"/>
                  <a:pt x="139" y="44"/>
                  <a:pt x="138" y="46"/>
                </a:cubicBezTo>
                <a:cubicBezTo>
                  <a:pt x="138" y="49"/>
                  <a:pt x="137" y="52"/>
                  <a:pt x="138" y="56"/>
                </a:cubicBezTo>
                <a:cubicBezTo>
                  <a:pt x="139" y="59"/>
                  <a:pt x="142" y="61"/>
                  <a:pt x="144" y="63"/>
                </a:cubicBezTo>
                <a:cubicBezTo>
                  <a:pt x="146" y="65"/>
                  <a:pt x="148" y="67"/>
                  <a:pt x="148" y="68"/>
                </a:cubicBezTo>
                <a:cubicBezTo>
                  <a:pt x="148" y="69"/>
                  <a:pt x="146" y="71"/>
                  <a:pt x="144" y="73"/>
                </a:cubicBezTo>
                <a:close/>
                <a:moveTo>
                  <a:pt x="96" y="76"/>
                </a:moveTo>
                <a:cubicBezTo>
                  <a:pt x="83" y="63"/>
                  <a:pt x="83" y="63"/>
                  <a:pt x="83" y="63"/>
                </a:cubicBezTo>
                <a:cubicBezTo>
                  <a:pt x="77" y="69"/>
                  <a:pt x="77" y="69"/>
                  <a:pt x="77" y="69"/>
                </a:cubicBezTo>
                <a:cubicBezTo>
                  <a:pt x="93" y="85"/>
                  <a:pt x="93" y="85"/>
                  <a:pt x="93" y="85"/>
                </a:cubicBezTo>
                <a:cubicBezTo>
                  <a:pt x="94" y="86"/>
                  <a:pt x="95" y="86"/>
                  <a:pt x="96" y="86"/>
                </a:cubicBezTo>
                <a:cubicBezTo>
                  <a:pt x="97" y="86"/>
                  <a:pt x="98" y="86"/>
                  <a:pt x="99" y="85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1" y="53"/>
                  <a:pt x="121" y="53"/>
                  <a:pt x="121" y="53"/>
                </a:cubicBezTo>
                <a:lnTo>
                  <a:pt x="96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733801" y="5499895"/>
            <a:ext cx="620713" cy="619125"/>
            <a:chOff x="6330950" y="3782274"/>
            <a:chExt cx="620713" cy="619125"/>
          </a:xfrm>
        </p:grpSpPr>
        <p:sp>
          <p:nvSpPr>
            <p:cNvPr id="11" name="Oval 162"/>
            <p:cNvSpPr>
              <a:spLocks noChangeArrowheads="1"/>
            </p:cNvSpPr>
            <p:nvPr/>
          </p:nvSpPr>
          <p:spPr bwMode="auto">
            <a:xfrm>
              <a:off x="633095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2" name="Freeform 173"/>
            <p:cNvSpPr>
              <a:spLocks noEditPoints="1"/>
            </p:cNvSpPr>
            <p:nvPr/>
          </p:nvSpPr>
          <p:spPr bwMode="auto">
            <a:xfrm>
              <a:off x="6434138" y="3877524"/>
              <a:ext cx="414338" cy="395288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79 w 192"/>
                <a:gd name="T89" fmla="*/ 43 h 184"/>
                <a:gd name="T90" fmla="*/ 36 w 192"/>
                <a:gd name="T91" fmla="*/ 56 h 184"/>
                <a:gd name="T92" fmla="*/ 35 w 192"/>
                <a:gd name="T93" fmla="*/ 48 h 184"/>
                <a:gd name="T94" fmla="*/ 96 w 192"/>
                <a:gd name="T95" fmla="*/ 24 h 184"/>
                <a:gd name="T96" fmla="*/ 157 w 192"/>
                <a:gd name="T97" fmla="*/ 48 h 184"/>
                <a:gd name="T98" fmla="*/ 156 w 192"/>
                <a:gd name="T99" fmla="*/ 56 h 184"/>
                <a:gd name="T100" fmla="*/ 156 w 192"/>
                <a:gd name="T101" fmla="*/ 69 h 184"/>
                <a:gd name="T102" fmla="*/ 134 w 192"/>
                <a:gd name="T103" fmla="*/ 116 h 184"/>
                <a:gd name="T104" fmla="*/ 184 w 192"/>
                <a:gd name="T105" fmla="*/ 125 h 184"/>
                <a:gd name="T106" fmla="*/ 156 w 192"/>
                <a:gd name="T107" fmla="*/ 140 h 184"/>
                <a:gd name="T108" fmla="*/ 128 w 192"/>
                <a:gd name="T109" fmla="*/ 125 h 184"/>
                <a:gd name="T110" fmla="*/ 184 w 192"/>
                <a:gd name="T111" fmla="*/ 124 h 184"/>
                <a:gd name="T112" fmla="*/ 96 w 192"/>
                <a:gd name="T113" fmla="*/ 48 h 184"/>
                <a:gd name="T114" fmla="*/ 96 w 192"/>
                <a:gd name="T115" fmla="*/ 72 h 184"/>
                <a:gd name="T116" fmla="*/ 96 w 192"/>
                <a:gd name="T117" fmla="*/ 48 h 184"/>
                <a:gd name="T118" fmla="*/ 92 w 192"/>
                <a:gd name="T119" fmla="*/ 60 h 184"/>
                <a:gd name="T120" fmla="*/ 100 w 192"/>
                <a:gd name="T121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78" y="65"/>
                    <a:pt x="78" y="55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905126" y="5499895"/>
            <a:ext cx="620713" cy="619125"/>
            <a:chOff x="5502275" y="3782274"/>
            <a:chExt cx="620713" cy="619125"/>
          </a:xfrm>
        </p:grpSpPr>
        <p:sp>
          <p:nvSpPr>
            <p:cNvPr id="14" name="Oval 160"/>
            <p:cNvSpPr>
              <a:spLocks noChangeArrowheads="1"/>
            </p:cNvSpPr>
            <p:nvPr/>
          </p:nvSpPr>
          <p:spPr bwMode="auto">
            <a:xfrm>
              <a:off x="5502275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5" name="Freeform 177"/>
            <p:cNvSpPr>
              <a:spLocks noEditPoints="1"/>
            </p:cNvSpPr>
            <p:nvPr/>
          </p:nvSpPr>
          <p:spPr bwMode="auto">
            <a:xfrm>
              <a:off x="5649913" y="3928324"/>
              <a:ext cx="336550" cy="361950"/>
            </a:xfrm>
            <a:custGeom>
              <a:avLst/>
              <a:gdLst>
                <a:gd name="T0" fmla="*/ 48 w 156"/>
                <a:gd name="T1" fmla="*/ 104 h 168"/>
                <a:gd name="T2" fmla="*/ 149 w 156"/>
                <a:gd name="T3" fmla="*/ 57 h 168"/>
                <a:gd name="T4" fmla="*/ 145 w 156"/>
                <a:gd name="T5" fmla="*/ 35 h 168"/>
                <a:gd name="T6" fmla="*/ 125 w 156"/>
                <a:gd name="T7" fmla="*/ 24 h 168"/>
                <a:gd name="T8" fmla="*/ 104 w 156"/>
                <a:gd name="T9" fmla="*/ 18 h 168"/>
                <a:gd name="T10" fmla="*/ 28 w 156"/>
                <a:gd name="T11" fmla="*/ 0 h 168"/>
                <a:gd name="T12" fmla="*/ 26 w 156"/>
                <a:gd name="T13" fmla="*/ 0 h 168"/>
                <a:gd name="T14" fmla="*/ 0 w 156"/>
                <a:gd name="T15" fmla="*/ 26 h 168"/>
                <a:gd name="T16" fmla="*/ 0 w 156"/>
                <a:gd name="T17" fmla="*/ 28 h 168"/>
                <a:gd name="T18" fmla="*/ 72 w 156"/>
                <a:gd name="T19" fmla="*/ 136 h 168"/>
                <a:gd name="T20" fmla="*/ 79 w 156"/>
                <a:gd name="T21" fmla="*/ 167 h 168"/>
                <a:gd name="T22" fmla="*/ 124 w 156"/>
                <a:gd name="T23" fmla="*/ 168 h 168"/>
                <a:gd name="T24" fmla="*/ 128 w 156"/>
                <a:gd name="T25" fmla="*/ 107 h 168"/>
                <a:gd name="T26" fmla="*/ 145 w 156"/>
                <a:gd name="T27" fmla="*/ 101 h 168"/>
                <a:gd name="T28" fmla="*/ 149 w 156"/>
                <a:gd name="T29" fmla="*/ 79 h 168"/>
                <a:gd name="T30" fmla="*/ 24 w 156"/>
                <a:gd name="T31" fmla="*/ 14 h 168"/>
                <a:gd name="T32" fmla="*/ 24 w 156"/>
                <a:gd name="T33" fmla="*/ 14 h 168"/>
                <a:gd name="T34" fmla="*/ 8 w 156"/>
                <a:gd name="T35" fmla="*/ 124 h 168"/>
                <a:gd name="T36" fmla="*/ 32 w 156"/>
                <a:gd name="T37" fmla="*/ 28 h 168"/>
                <a:gd name="T38" fmla="*/ 96 w 156"/>
                <a:gd name="T39" fmla="*/ 12 h 168"/>
                <a:gd name="T40" fmla="*/ 83 w 156"/>
                <a:gd name="T41" fmla="*/ 15 h 168"/>
                <a:gd name="T42" fmla="*/ 66 w 156"/>
                <a:gd name="T43" fmla="*/ 30 h 168"/>
                <a:gd name="T44" fmla="*/ 24 w 156"/>
                <a:gd name="T45" fmla="*/ 40 h 168"/>
                <a:gd name="T46" fmla="*/ 54 w 156"/>
                <a:gd name="T47" fmla="*/ 53 h 168"/>
                <a:gd name="T48" fmla="*/ 24 w 156"/>
                <a:gd name="T49" fmla="*/ 64 h 168"/>
                <a:gd name="T50" fmla="*/ 45 w 156"/>
                <a:gd name="T51" fmla="*/ 72 h 168"/>
                <a:gd name="T52" fmla="*/ 52 w 156"/>
                <a:gd name="T53" fmla="*/ 80 h 168"/>
                <a:gd name="T54" fmla="*/ 24 w 156"/>
                <a:gd name="T55" fmla="*/ 88 h 168"/>
                <a:gd name="T56" fmla="*/ 55 w 156"/>
                <a:gd name="T57" fmla="*/ 101 h 168"/>
                <a:gd name="T58" fmla="*/ 72 w 156"/>
                <a:gd name="T59" fmla="*/ 107 h 168"/>
                <a:gd name="T60" fmla="*/ 103 w 156"/>
                <a:gd name="T61" fmla="*/ 137 h 168"/>
                <a:gd name="T62" fmla="*/ 80 w 156"/>
                <a:gd name="T63" fmla="*/ 154 h 168"/>
                <a:gd name="T64" fmla="*/ 94 w 156"/>
                <a:gd name="T65" fmla="*/ 118 h 168"/>
                <a:gd name="T66" fmla="*/ 115 w 156"/>
                <a:gd name="T67" fmla="*/ 122 h 168"/>
                <a:gd name="T68" fmla="*/ 120 w 156"/>
                <a:gd name="T69" fmla="*/ 154 h 168"/>
                <a:gd name="T70" fmla="*/ 138 w 156"/>
                <a:gd name="T71" fmla="*/ 90 h 168"/>
                <a:gd name="T72" fmla="*/ 124 w 156"/>
                <a:gd name="T73" fmla="*/ 100 h 168"/>
                <a:gd name="T74" fmla="*/ 109 w 156"/>
                <a:gd name="T75" fmla="*/ 111 h 168"/>
                <a:gd name="T76" fmla="*/ 85 w 156"/>
                <a:gd name="T77" fmla="*/ 114 h 168"/>
                <a:gd name="T78" fmla="*/ 67 w 156"/>
                <a:gd name="T79" fmla="*/ 98 h 168"/>
                <a:gd name="T80" fmla="*/ 62 w 156"/>
                <a:gd name="T81" fmla="*/ 80 h 168"/>
                <a:gd name="T82" fmla="*/ 56 w 156"/>
                <a:gd name="T83" fmla="*/ 63 h 168"/>
                <a:gd name="T84" fmla="*/ 61 w 156"/>
                <a:gd name="T85" fmla="*/ 40 h 168"/>
                <a:gd name="T86" fmla="*/ 82 w 156"/>
                <a:gd name="T87" fmla="*/ 28 h 168"/>
                <a:gd name="T88" fmla="*/ 100 w 156"/>
                <a:gd name="T89" fmla="*/ 28 h 168"/>
                <a:gd name="T90" fmla="*/ 118 w 156"/>
                <a:gd name="T91" fmla="*/ 28 h 168"/>
                <a:gd name="T92" fmla="*/ 139 w 156"/>
                <a:gd name="T93" fmla="*/ 40 h 168"/>
                <a:gd name="T94" fmla="*/ 144 w 156"/>
                <a:gd name="T95" fmla="*/ 63 h 168"/>
                <a:gd name="T96" fmla="*/ 96 w 156"/>
                <a:gd name="T97" fmla="*/ 76 h 168"/>
                <a:gd name="T98" fmla="*/ 93 w 156"/>
                <a:gd name="T99" fmla="*/ 85 h 168"/>
                <a:gd name="T100" fmla="*/ 127 w 156"/>
                <a:gd name="T101" fmla="*/ 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68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49" y="57"/>
                  </a:moveTo>
                  <a:cubicBezTo>
                    <a:pt x="148" y="56"/>
                    <a:pt x="146" y="54"/>
                    <a:pt x="146" y="53"/>
                  </a:cubicBezTo>
                  <a:cubicBezTo>
                    <a:pt x="145" y="52"/>
                    <a:pt x="146" y="49"/>
                    <a:pt x="146" y="47"/>
                  </a:cubicBezTo>
                  <a:cubicBezTo>
                    <a:pt x="147" y="43"/>
                    <a:pt x="148" y="39"/>
                    <a:pt x="145" y="35"/>
                  </a:cubicBezTo>
                  <a:cubicBezTo>
                    <a:pt x="143" y="31"/>
                    <a:pt x="138" y="31"/>
                    <a:pt x="134" y="30"/>
                  </a:cubicBezTo>
                  <a:cubicBezTo>
                    <a:pt x="132" y="30"/>
                    <a:pt x="129" y="30"/>
                    <a:pt x="128" y="29"/>
                  </a:cubicBezTo>
                  <a:cubicBezTo>
                    <a:pt x="127" y="28"/>
                    <a:pt x="126" y="26"/>
                    <a:pt x="125" y="24"/>
                  </a:cubicBezTo>
                  <a:cubicBezTo>
                    <a:pt x="124" y="20"/>
                    <a:pt x="122" y="16"/>
                    <a:pt x="117" y="15"/>
                  </a:cubicBezTo>
                  <a:cubicBezTo>
                    <a:pt x="113" y="13"/>
                    <a:pt x="109" y="16"/>
                    <a:pt x="106" y="18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6"/>
                    <a:pt x="73" y="167"/>
                    <a:pt x="74" y="168"/>
                  </a:cubicBezTo>
                  <a:cubicBezTo>
                    <a:pt x="76" y="168"/>
                    <a:pt x="78" y="168"/>
                    <a:pt x="79" y="16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2" y="168"/>
                    <a:pt x="123" y="168"/>
                    <a:pt x="124" y="168"/>
                  </a:cubicBezTo>
                  <a:cubicBezTo>
                    <a:pt x="125" y="168"/>
                    <a:pt x="125" y="168"/>
                    <a:pt x="126" y="168"/>
                  </a:cubicBezTo>
                  <a:cubicBezTo>
                    <a:pt x="127" y="167"/>
                    <a:pt x="128" y="166"/>
                    <a:pt x="128" y="164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6"/>
                    <a:pt x="132" y="106"/>
                    <a:pt x="134" y="106"/>
                  </a:cubicBezTo>
                  <a:cubicBezTo>
                    <a:pt x="138" y="105"/>
                    <a:pt x="143" y="105"/>
                    <a:pt x="145" y="101"/>
                  </a:cubicBezTo>
                  <a:cubicBezTo>
                    <a:pt x="148" y="97"/>
                    <a:pt x="147" y="93"/>
                    <a:pt x="146" y="89"/>
                  </a:cubicBezTo>
                  <a:cubicBezTo>
                    <a:pt x="146" y="87"/>
                    <a:pt x="145" y="84"/>
                    <a:pt x="146" y="83"/>
                  </a:cubicBezTo>
                  <a:cubicBezTo>
                    <a:pt x="146" y="82"/>
                    <a:pt x="148" y="80"/>
                    <a:pt x="149" y="79"/>
                  </a:cubicBezTo>
                  <a:cubicBezTo>
                    <a:pt x="152" y="76"/>
                    <a:pt x="156" y="73"/>
                    <a:pt x="156" y="68"/>
                  </a:cubicBezTo>
                  <a:cubicBezTo>
                    <a:pt x="156" y="63"/>
                    <a:pt x="152" y="60"/>
                    <a:pt x="149" y="57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7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4" y="18"/>
                  </a:cubicBezTo>
                  <a:cubicBezTo>
                    <a:pt x="91" y="16"/>
                    <a:pt x="87" y="13"/>
                    <a:pt x="83" y="15"/>
                  </a:cubicBezTo>
                  <a:cubicBezTo>
                    <a:pt x="78" y="16"/>
                    <a:pt x="76" y="20"/>
                    <a:pt x="75" y="24"/>
                  </a:cubicBezTo>
                  <a:cubicBezTo>
                    <a:pt x="74" y="26"/>
                    <a:pt x="73" y="28"/>
                    <a:pt x="72" y="29"/>
                  </a:cubicBezTo>
                  <a:cubicBezTo>
                    <a:pt x="71" y="30"/>
                    <a:pt x="68" y="30"/>
                    <a:pt x="66" y="30"/>
                  </a:cubicBezTo>
                  <a:cubicBezTo>
                    <a:pt x="62" y="31"/>
                    <a:pt x="57" y="31"/>
                    <a:pt x="55" y="35"/>
                  </a:cubicBezTo>
                  <a:cubicBezTo>
                    <a:pt x="54" y="37"/>
                    <a:pt x="53" y="38"/>
                    <a:pt x="5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50"/>
                    <a:pt x="55" y="52"/>
                    <a:pt x="54" y="53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5"/>
                    <a:pt x="44" y="67"/>
                    <a:pt x="44" y="68"/>
                  </a:cubicBezTo>
                  <a:cubicBezTo>
                    <a:pt x="44" y="69"/>
                    <a:pt x="44" y="71"/>
                    <a:pt x="4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1"/>
                    <a:pt x="54" y="82"/>
                    <a:pt x="54" y="83"/>
                  </a:cubicBezTo>
                  <a:cubicBezTo>
                    <a:pt x="55" y="84"/>
                    <a:pt x="54" y="86"/>
                    <a:pt x="5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8"/>
                    <a:pt x="54" y="99"/>
                    <a:pt x="55" y="101"/>
                  </a:cubicBezTo>
                  <a:cubicBezTo>
                    <a:pt x="57" y="105"/>
                    <a:pt x="62" y="105"/>
                    <a:pt x="66" y="106"/>
                  </a:cubicBezTo>
                  <a:cubicBezTo>
                    <a:pt x="68" y="106"/>
                    <a:pt x="71" y="106"/>
                    <a:pt x="72" y="107"/>
                  </a:cubicBezTo>
                  <a:cubicBezTo>
                    <a:pt x="72" y="107"/>
                    <a:pt x="72" y="107"/>
                    <a:pt x="72" y="107"/>
                  </a:cubicBezTo>
                  <a:lnTo>
                    <a:pt x="72" y="128"/>
                  </a:lnTo>
                  <a:close/>
                  <a:moveTo>
                    <a:pt x="120" y="154"/>
                  </a:moveTo>
                  <a:cubicBezTo>
                    <a:pt x="103" y="137"/>
                    <a:pt x="103" y="137"/>
                    <a:pt x="103" y="137"/>
                  </a:cubicBezTo>
                  <a:cubicBezTo>
                    <a:pt x="102" y="136"/>
                    <a:pt x="101" y="136"/>
                    <a:pt x="100" y="136"/>
                  </a:cubicBezTo>
                  <a:cubicBezTo>
                    <a:pt x="99" y="136"/>
                    <a:pt x="98" y="136"/>
                    <a:pt x="97" y="137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2" y="121"/>
                    <a:pt x="83" y="121"/>
                  </a:cubicBezTo>
                  <a:cubicBezTo>
                    <a:pt x="87" y="123"/>
                    <a:pt x="91" y="120"/>
                    <a:pt x="94" y="118"/>
                  </a:cubicBezTo>
                  <a:cubicBezTo>
                    <a:pt x="96" y="117"/>
                    <a:pt x="99" y="116"/>
                    <a:pt x="100" y="116"/>
                  </a:cubicBezTo>
                  <a:cubicBezTo>
                    <a:pt x="101" y="116"/>
                    <a:pt x="104" y="117"/>
                    <a:pt x="106" y="118"/>
                  </a:cubicBezTo>
                  <a:cubicBezTo>
                    <a:pt x="108" y="120"/>
                    <a:pt x="111" y="122"/>
                    <a:pt x="115" y="122"/>
                  </a:cubicBezTo>
                  <a:cubicBezTo>
                    <a:pt x="116" y="122"/>
                    <a:pt x="116" y="122"/>
                    <a:pt x="117" y="121"/>
                  </a:cubicBezTo>
                  <a:cubicBezTo>
                    <a:pt x="118" y="121"/>
                    <a:pt x="119" y="120"/>
                    <a:pt x="120" y="120"/>
                  </a:cubicBezTo>
                  <a:lnTo>
                    <a:pt x="120" y="154"/>
                  </a:lnTo>
                  <a:close/>
                  <a:moveTo>
                    <a:pt x="144" y="73"/>
                  </a:moveTo>
                  <a:cubicBezTo>
                    <a:pt x="142" y="75"/>
                    <a:pt x="139" y="77"/>
                    <a:pt x="138" y="80"/>
                  </a:cubicBezTo>
                  <a:cubicBezTo>
                    <a:pt x="137" y="84"/>
                    <a:pt x="138" y="87"/>
                    <a:pt x="138" y="90"/>
                  </a:cubicBezTo>
                  <a:cubicBezTo>
                    <a:pt x="139" y="92"/>
                    <a:pt x="139" y="95"/>
                    <a:pt x="139" y="96"/>
                  </a:cubicBezTo>
                  <a:cubicBezTo>
                    <a:pt x="138" y="97"/>
                    <a:pt x="135" y="97"/>
                    <a:pt x="133" y="98"/>
                  </a:cubicBezTo>
                  <a:cubicBezTo>
                    <a:pt x="130" y="98"/>
                    <a:pt x="126" y="98"/>
                    <a:pt x="124" y="100"/>
                  </a:cubicBezTo>
                  <a:cubicBezTo>
                    <a:pt x="121" y="102"/>
                    <a:pt x="119" y="105"/>
                    <a:pt x="118" y="108"/>
                  </a:cubicBezTo>
                  <a:cubicBezTo>
                    <a:pt x="117" y="110"/>
                    <a:pt x="116" y="113"/>
                    <a:pt x="115" y="114"/>
                  </a:cubicBezTo>
                  <a:cubicBezTo>
                    <a:pt x="114" y="114"/>
                    <a:pt x="111" y="112"/>
                    <a:pt x="109" y="111"/>
                  </a:cubicBezTo>
                  <a:cubicBezTo>
                    <a:pt x="107" y="110"/>
                    <a:pt x="103" y="108"/>
                    <a:pt x="100" y="108"/>
                  </a:cubicBezTo>
                  <a:cubicBezTo>
                    <a:pt x="97" y="108"/>
                    <a:pt x="93" y="110"/>
                    <a:pt x="91" y="111"/>
                  </a:cubicBezTo>
                  <a:cubicBezTo>
                    <a:pt x="89" y="112"/>
                    <a:pt x="86" y="114"/>
                    <a:pt x="85" y="114"/>
                  </a:cubicBezTo>
                  <a:cubicBezTo>
                    <a:pt x="84" y="113"/>
                    <a:pt x="83" y="110"/>
                    <a:pt x="82" y="108"/>
                  </a:cubicBezTo>
                  <a:cubicBezTo>
                    <a:pt x="81" y="105"/>
                    <a:pt x="79" y="102"/>
                    <a:pt x="76" y="100"/>
                  </a:cubicBezTo>
                  <a:cubicBezTo>
                    <a:pt x="74" y="98"/>
                    <a:pt x="70" y="98"/>
                    <a:pt x="67" y="98"/>
                  </a:cubicBezTo>
                  <a:cubicBezTo>
                    <a:pt x="65" y="97"/>
                    <a:pt x="62" y="97"/>
                    <a:pt x="61" y="96"/>
                  </a:cubicBezTo>
                  <a:cubicBezTo>
                    <a:pt x="61" y="95"/>
                    <a:pt x="61" y="92"/>
                    <a:pt x="62" y="90"/>
                  </a:cubicBezTo>
                  <a:cubicBezTo>
                    <a:pt x="62" y="87"/>
                    <a:pt x="63" y="84"/>
                    <a:pt x="62" y="80"/>
                  </a:cubicBezTo>
                  <a:cubicBezTo>
                    <a:pt x="61" y="77"/>
                    <a:pt x="58" y="75"/>
                    <a:pt x="56" y="73"/>
                  </a:cubicBezTo>
                  <a:cubicBezTo>
                    <a:pt x="54" y="71"/>
                    <a:pt x="52" y="69"/>
                    <a:pt x="52" y="68"/>
                  </a:cubicBezTo>
                  <a:cubicBezTo>
                    <a:pt x="52" y="67"/>
                    <a:pt x="54" y="65"/>
                    <a:pt x="56" y="63"/>
                  </a:cubicBezTo>
                  <a:cubicBezTo>
                    <a:pt x="58" y="61"/>
                    <a:pt x="61" y="59"/>
                    <a:pt x="62" y="56"/>
                  </a:cubicBezTo>
                  <a:cubicBezTo>
                    <a:pt x="63" y="52"/>
                    <a:pt x="62" y="49"/>
                    <a:pt x="62" y="46"/>
                  </a:cubicBezTo>
                  <a:cubicBezTo>
                    <a:pt x="61" y="44"/>
                    <a:pt x="61" y="41"/>
                    <a:pt x="61" y="40"/>
                  </a:cubicBezTo>
                  <a:cubicBezTo>
                    <a:pt x="62" y="39"/>
                    <a:pt x="65" y="39"/>
                    <a:pt x="67" y="38"/>
                  </a:cubicBezTo>
                  <a:cubicBezTo>
                    <a:pt x="70" y="38"/>
                    <a:pt x="74" y="38"/>
                    <a:pt x="76" y="36"/>
                  </a:cubicBezTo>
                  <a:cubicBezTo>
                    <a:pt x="79" y="34"/>
                    <a:pt x="81" y="31"/>
                    <a:pt x="82" y="28"/>
                  </a:cubicBezTo>
                  <a:cubicBezTo>
                    <a:pt x="83" y="26"/>
                    <a:pt x="84" y="23"/>
                    <a:pt x="85" y="22"/>
                  </a:cubicBezTo>
                  <a:cubicBezTo>
                    <a:pt x="86" y="22"/>
                    <a:pt x="89" y="24"/>
                    <a:pt x="91" y="25"/>
                  </a:cubicBezTo>
                  <a:cubicBezTo>
                    <a:pt x="93" y="26"/>
                    <a:pt x="97" y="28"/>
                    <a:pt x="100" y="28"/>
                  </a:cubicBezTo>
                  <a:cubicBezTo>
                    <a:pt x="103" y="28"/>
                    <a:pt x="107" y="26"/>
                    <a:pt x="109" y="25"/>
                  </a:cubicBezTo>
                  <a:cubicBezTo>
                    <a:pt x="111" y="24"/>
                    <a:pt x="114" y="22"/>
                    <a:pt x="115" y="22"/>
                  </a:cubicBezTo>
                  <a:cubicBezTo>
                    <a:pt x="116" y="23"/>
                    <a:pt x="117" y="26"/>
                    <a:pt x="118" y="28"/>
                  </a:cubicBezTo>
                  <a:cubicBezTo>
                    <a:pt x="119" y="31"/>
                    <a:pt x="121" y="34"/>
                    <a:pt x="124" y="36"/>
                  </a:cubicBezTo>
                  <a:cubicBezTo>
                    <a:pt x="126" y="38"/>
                    <a:pt x="130" y="38"/>
                    <a:pt x="133" y="38"/>
                  </a:cubicBezTo>
                  <a:cubicBezTo>
                    <a:pt x="135" y="39"/>
                    <a:pt x="138" y="39"/>
                    <a:pt x="139" y="40"/>
                  </a:cubicBezTo>
                  <a:cubicBezTo>
                    <a:pt x="139" y="41"/>
                    <a:pt x="139" y="44"/>
                    <a:pt x="138" y="46"/>
                  </a:cubicBezTo>
                  <a:cubicBezTo>
                    <a:pt x="138" y="49"/>
                    <a:pt x="137" y="52"/>
                    <a:pt x="138" y="56"/>
                  </a:cubicBezTo>
                  <a:cubicBezTo>
                    <a:pt x="139" y="59"/>
                    <a:pt x="142" y="61"/>
                    <a:pt x="144" y="63"/>
                  </a:cubicBezTo>
                  <a:cubicBezTo>
                    <a:pt x="146" y="65"/>
                    <a:pt x="148" y="67"/>
                    <a:pt x="148" y="68"/>
                  </a:cubicBezTo>
                  <a:cubicBezTo>
                    <a:pt x="148" y="69"/>
                    <a:pt x="146" y="71"/>
                    <a:pt x="144" y="73"/>
                  </a:cubicBezTo>
                  <a:close/>
                  <a:moveTo>
                    <a:pt x="96" y="76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7" y="86"/>
                    <a:pt x="98" y="86"/>
                    <a:pt x="99" y="85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1" y="53"/>
                    <a:pt x="121" y="53"/>
                    <a:pt x="121" y="53"/>
                  </a:cubicBezTo>
                  <a:lnTo>
                    <a:pt x="96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829551" y="5491162"/>
            <a:ext cx="638175" cy="636588"/>
            <a:chOff x="6321425" y="3774336"/>
            <a:chExt cx="638175" cy="636588"/>
          </a:xfrm>
          <a:solidFill>
            <a:schemeClr val="tx2"/>
          </a:solidFill>
        </p:grpSpPr>
        <p:sp>
          <p:nvSpPr>
            <p:cNvPr id="21" name="Freeform 163"/>
            <p:cNvSpPr>
              <a:spLocks noEditPoints="1"/>
            </p:cNvSpPr>
            <p:nvPr/>
          </p:nvSpPr>
          <p:spPr bwMode="auto">
            <a:xfrm>
              <a:off x="632142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173"/>
            <p:cNvSpPr>
              <a:spLocks noEditPoints="1"/>
            </p:cNvSpPr>
            <p:nvPr/>
          </p:nvSpPr>
          <p:spPr bwMode="auto">
            <a:xfrm>
              <a:off x="6434138" y="3877524"/>
              <a:ext cx="414338" cy="395288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79 w 192"/>
                <a:gd name="T89" fmla="*/ 43 h 184"/>
                <a:gd name="T90" fmla="*/ 36 w 192"/>
                <a:gd name="T91" fmla="*/ 56 h 184"/>
                <a:gd name="T92" fmla="*/ 35 w 192"/>
                <a:gd name="T93" fmla="*/ 48 h 184"/>
                <a:gd name="T94" fmla="*/ 96 w 192"/>
                <a:gd name="T95" fmla="*/ 24 h 184"/>
                <a:gd name="T96" fmla="*/ 157 w 192"/>
                <a:gd name="T97" fmla="*/ 48 h 184"/>
                <a:gd name="T98" fmla="*/ 156 w 192"/>
                <a:gd name="T99" fmla="*/ 56 h 184"/>
                <a:gd name="T100" fmla="*/ 156 w 192"/>
                <a:gd name="T101" fmla="*/ 69 h 184"/>
                <a:gd name="T102" fmla="*/ 134 w 192"/>
                <a:gd name="T103" fmla="*/ 116 h 184"/>
                <a:gd name="T104" fmla="*/ 184 w 192"/>
                <a:gd name="T105" fmla="*/ 125 h 184"/>
                <a:gd name="T106" fmla="*/ 156 w 192"/>
                <a:gd name="T107" fmla="*/ 140 h 184"/>
                <a:gd name="T108" fmla="*/ 128 w 192"/>
                <a:gd name="T109" fmla="*/ 125 h 184"/>
                <a:gd name="T110" fmla="*/ 184 w 192"/>
                <a:gd name="T111" fmla="*/ 124 h 184"/>
                <a:gd name="T112" fmla="*/ 96 w 192"/>
                <a:gd name="T113" fmla="*/ 48 h 184"/>
                <a:gd name="T114" fmla="*/ 96 w 192"/>
                <a:gd name="T115" fmla="*/ 72 h 184"/>
                <a:gd name="T116" fmla="*/ 96 w 192"/>
                <a:gd name="T117" fmla="*/ 48 h 184"/>
                <a:gd name="T118" fmla="*/ 92 w 192"/>
                <a:gd name="T119" fmla="*/ 60 h 184"/>
                <a:gd name="T120" fmla="*/ 100 w 192"/>
                <a:gd name="T121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78" y="65"/>
                    <a:pt x="78" y="55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002464" y="5491162"/>
            <a:ext cx="638175" cy="636588"/>
            <a:chOff x="5494338" y="3774336"/>
            <a:chExt cx="638175" cy="636588"/>
          </a:xfrm>
          <a:solidFill>
            <a:schemeClr val="tx2"/>
          </a:solidFill>
        </p:grpSpPr>
        <p:sp>
          <p:nvSpPr>
            <p:cNvPr id="24" name="Freeform 161"/>
            <p:cNvSpPr>
              <a:spLocks noEditPoints="1"/>
            </p:cNvSpPr>
            <p:nvPr/>
          </p:nvSpPr>
          <p:spPr bwMode="auto">
            <a:xfrm>
              <a:off x="549433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77"/>
            <p:cNvSpPr>
              <a:spLocks noEditPoints="1"/>
            </p:cNvSpPr>
            <p:nvPr/>
          </p:nvSpPr>
          <p:spPr bwMode="auto">
            <a:xfrm>
              <a:off x="5649913" y="3928324"/>
              <a:ext cx="336550" cy="361950"/>
            </a:xfrm>
            <a:custGeom>
              <a:avLst/>
              <a:gdLst>
                <a:gd name="T0" fmla="*/ 48 w 156"/>
                <a:gd name="T1" fmla="*/ 104 h 168"/>
                <a:gd name="T2" fmla="*/ 149 w 156"/>
                <a:gd name="T3" fmla="*/ 57 h 168"/>
                <a:gd name="T4" fmla="*/ 145 w 156"/>
                <a:gd name="T5" fmla="*/ 35 h 168"/>
                <a:gd name="T6" fmla="*/ 125 w 156"/>
                <a:gd name="T7" fmla="*/ 24 h 168"/>
                <a:gd name="T8" fmla="*/ 104 w 156"/>
                <a:gd name="T9" fmla="*/ 18 h 168"/>
                <a:gd name="T10" fmla="*/ 28 w 156"/>
                <a:gd name="T11" fmla="*/ 0 h 168"/>
                <a:gd name="T12" fmla="*/ 26 w 156"/>
                <a:gd name="T13" fmla="*/ 0 h 168"/>
                <a:gd name="T14" fmla="*/ 0 w 156"/>
                <a:gd name="T15" fmla="*/ 26 h 168"/>
                <a:gd name="T16" fmla="*/ 0 w 156"/>
                <a:gd name="T17" fmla="*/ 28 h 168"/>
                <a:gd name="T18" fmla="*/ 72 w 156"/>
                <a:gd name="T19" fmla="*/ 136 h 168"/>
                <a:gd name="T20" fmla="*/ 79 w 156"/>
                <a:gd name="T21" fmla="*/ 167 h 168"/>
                <a:gd name="T22" fmla="*/ 124 w 156"/>
                <a:gd name="T23" fmla="*/ 168 h 168"/>
                <a:gd name="T24" fmla="*/ 128 w 156"/>
                <a:gd name="T25" fmla="*/ 107 h 168"/>
                <a:gd name="T26" fmla="*/ 145 w 156"/>
                <a:gd name="T27" fmla="*/ 101 h 168"/>
                <a:gd name="T28" fmla="*/ 149 w 156"/>
                <a:gd name="T29" fmla="*/ 79 h 168"/>
                <a:gd name="T30" fmla="*/ 24 w 156"/>
                <a:gd name="T31" fmla="*/ 14 h 168"/>
                <a:gd name="T32" fmla="*/ 24 w 156"/>
                <a:gd name="T33" fmla="*/ 14 h 168"/>
                <a:gd name="T34" fmla="*/ 8 w 156"/>
                <a:gd name="T35" fmla="*/ 124 h 168"/>
                <a:gd name="T36" fmla="*/ 32 w 156"/>
                <a:gd name="T37" fmla="*/ 28 h 168"/>
                <a:gd name="T38" fmla="*/ 96 w 156"/>
                <a:gd name="T39" fmla="*/ 12 h 168"/>
                <a:gd name="T40" fmla="*/ 83 w 156"/>
                <a:gd name="T41" fmla="*/ 15 h 168"/>
                <a:gd name="T42" fmla="*/ 66 w 156"/>
                <a:gd name="T43" fmla="*/ 30 h 168"/>
                <a:gd name="T44" fmla="*/ 24 w 156"/>
                <a:gd name="T45" fmla="*/ 40 h 168"/>
                <a:gd name="T46" fmla="*/ 54 w 156"/>
                <a:gd name="T47" fmla="*/ 53 h 168"/>
                <a:gd name="T48" fmla="*/ 24 w 156"/>
                <a:gd name="T49" fmla="*/ 64 h 168"/>
                <a:gd name="T50" fmla="*/ 45 w 156"/>
                <a:gd name="T51" fmla="*/ 72 h 168"/>
                <a:gd name="T52" fmla="*/ 52 w 156"/>
                <a:gd name="T53" fmla="*/ 80 h 168"/>
                <a:gd name="T54" fmla="*/ 24 w 156"/>
                <a:gd name="T55" fmla="*/ 88 h 168"/>
                <a:gd name="T56" fmla="*/ 55 w 156"/>
                <a:gd name="T57" fmla="*/ 101 h 168"/>
                <a:gd name="T58" fmla="*/ 72 w 156"/>
                <a:gd name="T59" fmla="*/ 107 h 168"/>
                <a:gd name="T60" fmla="*/ 103 w 156"/>
                <a:gd name="T61" fmla="*/ 137 h 168"/>
                <a:gd name="T62" fmla="*/ 80 w 156"/>
                <a:gd name="T63" fmla="*/ 154 h 168"/>
                <a:gd name="T64" fmla="*/ 94 w 156"/>
                <a:gd name="T65" fmla="*/ 118 h 168"/>
                <a:gd name="T66" fmla="*/ 115 w 156"/>
                <a:gd name="T67" fmla="*/ 122 h 168"/>
                <a:gd name="T68" fmla="*/ 120 w 156"/>
                <a:gd name="T69" fmla="*/ 154 h 168"/>
                <a:gd name="T70" fmla="*/ 138 w 156"/>
                <a:gd name="T71" fmla="*/ 90 h 168"/>
                <a:gd name="T72" fmla="*/ 124 w 156"/>
                <a:gd name="T73" fmla="*/ 100 h 168"/>
                <a:gd name="T74" fmla="*/ 109 w 156"/>
                <a:gd name="T75" fmla="*/ 111 h 168"/>
                <a:gd name="T76" fmla="*/ 85 w 156"/>
                <a:gd name="T77" fmla="*/ 114 h 168"/>
                <a:gd name="T78" fmla="*/ 67 w 156"/>
                <a:gd name="T79" fmla="*/ 98 h 168"/>
                <a:gd name="T80" fmla="*/ 62 w 156"/>
                <a:gd name="T81" fmla="*/ 80 h 168"/>
                <a:gd name="T82" fmla="*/ 56 w 156"/>
                <a:gd name="T83" fmla="*/ 63 h 168"/>
                <a:gd name="T84" fmla="*/ 61 w 156"/>
                <a:gd name="T85" fmla="*/ 40 h 168"/>
                <a:gd name="T86" fmla="*/ 82 w 156"/>
                <a:gd name="T87" fmla="*/ 28 h 168"/>
                <a:gd name="T88" fmla="*/ 100 w 156"/>
                <a:gd name="T89" fmla="*/ 28 h 168"/>
                <a:gd name="T90" fmla="*/ 118 w 156"/>
                <a:gd name="T91" fmla="*/ 28 h 168"/>
                <a:gd name="T92" fmla="*/ 139 w 156"/>
                <a:gd name="T93" fmla="*/ 40 h 168"/>
                <a:gd name="T94" fmla="*/ 144 w 156"/>
                <a:gd name="T95" fmla="*/ 63 h 168"/>
                <a:gd name="T96" fmla="*/ 96 w 156"/>
                <a:gd name="T97" fmla="*/ 76 h 168"/>
                <a:gd name="T98" fmla="*/ 93 w 156"/>
                <a:gd name="T99" fmla="*/ 85 h 168"/>
                <a:gd name="T100" fmla="*/ 127 w 156"/>
                <a:gd name="T101" fmla="*/ 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68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49" y="57"/>
                  </a:moveTo>
                  <a:cubicBezTo>
                    <a:pt x="148" y="56"/>
                    <a:pt x="146" y="54"/>
                    <a:pt x="146" y="53"/>
                  </a:cubicBezTo>
                  <a:cubicBezTo>
                    <a:pt x="145" y="52"/>
                    <a:pt x="146" y="49"/>
                    <a:pt x="146" y="47"/>
                  </a:cubicBezTo>
                  <a:cubicBezTo>
                    <a:pt x="147" y="43"/>
                    <a:pt x="148" y="39"/>
                    <a:pt x="145" y="35"/>
                  </a:cubicBezTo>
                  <a:cubicBezTo>
                    <a:pt x="143" y="31"/>
                    <a:pt x="138" y="31"/>
                    <a:pt x="134" y="30"/>
                  </a:cubicBezTo>
                  <a:cubicBezTo>
                    <a:pt x="132" y="30"/>
                    <a:pt x="129" y="30"/>
                    <a:pt x="128" y="29"/>
                  </a:cubicBezTo>
                  <a:cubicBezTo>
                    <a:pt x="127" y="28"/>
                    <a:pt x="126" y="26"/>
                    <a:pt x="125" y="24"/>
                  </a:cubicBezTo>
                  <a:cubicBezTo>
                    <a:pt x="124" y="20"/>
                    <a:pt x="122" y="16"/>
                    <a:pt x="117" y="15"/>
                  </a:cubicBezTo>
                  <a:cubicBezTo>
                    <a:pt x="113" y="13"/>
                    <a:pt x="109" y="16"/>
                    <a:pt x="106" y="18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6"/>
                    <a:pt x="73" y="167"/>
                    <a:pt x="74" y="168"/>
                  </a:cubicBezTo>
                  <a:cubicBezTo>
                    <a:pt x="76" y="168"/>
                    <a:pt x="78" y="168"/>
                    <a:pt x="79" y="16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2" y="168"/>
                    <a:pt x="123" y="168"/>
                    <a:pt x="124" y="168"/>
                  </a:cubicBezTo>
                  <a:cubicBezTo>
                    <a:pt x="125" y="168"/>
                    <a:pt x="125" y="168"/>
                    <a:pt x="126" y="168"/>
                  </a:cubicBezTo>
                  <a:cubicBezTo>
                    <a:pt x="127" y="167"/>
                    <a:pt x="128" y="166"/>
                    <a:pt x="128" y="164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6"/>
                    <a:pt x="132" y="106"/>
                    <a:pt x="134" y="106"/>
                  </a:cubicBezTo>
                  <a:cubicBezTo>
                    <a:pt x="138" y="105"/>
                    <a:pt x="143" y="105"/>
                    <a:pt x="145" y="101"/>
                  </a:cubicBezTo>
                  <a:cubicBezTo>
                    <a:pt x="148" y="97"/>
                    <a:pt x="147" y="93"/>
                    <a:pt x="146" y="89"/>
                  </a:cubicBezTo>
                  <a:cubicBezTo>
                    <a:pt x="146" y="87"/>
                    <a:pt x="145" y="84"/>
                    <a:pt x="146" y="83"/>
                  </a:cubicBezTo>
                  <a:cubicBezTo>
                    <a:pt x="146" y="82"/>
                    <a:pt x="148" y="80"/>
                    <a:pt x="149" y="79"/>
                  </a:cubicBezTo>
                  <a:cubicBezTo>
                    <a:pt x="152" y="76"/>
                    <a:pt x="156" y="73"/>
                    <a:pt x="156" y="68"/>
                  </a:cubicBezTo>
                  <a:cubicBezTo>
                    <a:pt x="156" y="63"/>
                    <a:pt x="152" y="60"/>
                    <a:pt x="149" y="57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7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4" y="18"/>
                  </a:cubicBezTo>
                  <a:cubicBezTo>
                    <a:pt x="91" y="16"/>
                    <a:pt x="87" y="13"/>
                    <a:pt x="83" y="15"/>
                  </a:cubicBezTo>
                  <a:cubicBezTo>
                    <a:pt x="78" y="16"/>
                    <a:pt x="76" y="20"/>
                    <a:pt x="75" y="24"/>
                  </a:cubicBezTo>
                  <a:cubicBezTo>
                    <a:pt x="74" y="26"/>
                    <a:pt x="73" y="28"/>
                    <a:pt x="72" y="29"/>
                  </a:cubicBezTo>
                  <a:cubicBezTo>
                    <a:pt x="71" y="30"/>
                    <a:pt x="68" y="30"/>
                    <a:pt x="66" y="30"/>
                  </a:cubicBezTo>
                  <a:cubicBezTo>
                    <a:pt x="62" y="31"/>
                    <a:pt x="57" y="31"/>
                    <a:pt x="55" y="35"/>
                  </a:cubicBezTo>
                  <a:cubicBezTo>
                    <a:pt x="54" y="37"/>
                    <a:pt x="53" y="38"/>
                    <a:pt x="5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50"/>
                    <a:pt x="55" y="52"/>
                    <a:pt x="54" y="53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5"/>
                    <a:pt x="44" y="67"/>
                    <a:pt x="44" y="68"/>
                  </a:cubicBezTo>
                  <a:cubicBezTo>
                    <a:pt x="44" y="69"/>
                    <a:pt x="44" y="71"/>
                    <a:pt x="4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1"/>
                    <a:pt x="54" y="82"/>
                    <a:pt x="54" y="83"/>
                  </a:cubicBezTo>
                  <a:cubicBezTo>
                    <a:pt x="55" y="84"/>
                    <a:pt x="54" y="86"/>
                    <a:pt x="5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8"/>
                    <a:pt x="54" y="99"/>
                    <a:pt x="55" y="101"/>
                  </a:cubicBezTo>
                  <a:cubicBezTo>
                    <a:pt x="57" y="105"/>
                    <a:pt x="62" y="105"/>
                    <a:pt x="66" y="106"/>
                  </a:cubicBezTo>
                  <a:cubicBezTo>
                    <a:pt x="68" y="106"/>
                    <a:pt x="71" y="106"/>
                    <a:pt x="72" y="107"/>
                  </a:cubicBezTo>
                  <a:cubicBezTo>
                    <a:pt x="72" y="107"/>
                    <a:pt x="72" y="107"/>
                    <a:pt x="72" y="107"/>
                  </a:cubicBezTo>
                  <a:lnTo>
                    <a:pt x="72" y="128"/>
                  </a:lnTo>
                  <a:close/>
                  <a:moveTo>
                    <a:pt x="120" y="154"/>
                  </a:moveTo>
                  <a:cubicBezTo>
                    <a:pt x="103" y="137"/>
                    <a:pt x="103" y="137"/>
                    <a:pt x="103" y="137"/>
                  </a:cubicBezTo>
                  <a:cubicBezTo>
                    <a:pt x="102" y="136"/>
                    <a:pt x="101" y="136"/>
                    <a:pt x="100" y="136"/>
                  </a:cubicBezTo>
                  <a:cubicBezTo>
                    <a:pt x="99" y="136"/>
                    <a:pt x="98" y="136"/>
                    <a:pt x="97" y="137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2" y="121"/>
                    <a:pt x="83" y="121"/>
                  </a:cubicBezTo>
                  <a:cubicBezTo>
                    <a:pt x="87" y="123"/>
                    <a:pt x="91" y="120"/>
                    <a:pt x="94" y="118"/>
                  </a:cubicBezTo>
                  <a:cubicBezTo>
                    <a:pt x="96" y="117"/>
                    <a:pt x="99" y="116"/>
                    <a:pt x="100" y="116"/>
                  </a:cubicBezTo>
                  <a:cubicBezTo>
                    <a:pt x="101" y="116"/>
                    <a:pt x="104" y="117"/>
                    <a:pt x="106" y="118"/>
                  </a:cubicBezTo>
                  <a:cubicBezTo>
                    <a:pt x="108" y="120"/>
                    <a:pt x="111" y="122"/>
                    <a:pt x="115" y="122"/>
                  </a:cubicBezTo>
                  <a:cubicBezTo>
                    <a:pt x="116" y="122"/>
                    <a:pt x="116" y="122"/>
                    <a:pt x="117" y="121"/>
                  </a:cubicBezTo>
                  <a:cubicBezTo>
                    <a:pt x="118" y="121"/>
                    <a:pt x="119" y="120"/>
                    <a:pt x="120" y="120"/>
                  </a:cubicBezTo>
                  <a:lnTo>
                    <a:pt x="120" y="154"/>
                  </a:lnTo>
                  <a:close/>
                  <a:moveTo>
                    <a:pt x="144" y="73"/>
                  </a:moveTo>
                  <a:cubicBezTo>
                    <a:pt x="142" y="75"/>
                    <a:pt x="139" y="77"/>
                    <a:pt x="138" y="80"/>
                  </a:cubicBezTo>
                  <a:cubicBezTo>
                    <a:pt x="137" y="84"/>
                    <a:pt x="138" y="87"/>
                    <a:pt x="138" y="90"/>
                  </a:cubicBezTo>
                  <a:cubicBezTo>
                    <a:pt x="139" y="92"/>
                    <a:pt x="139" y="95"/>
                    <a:pt x="139" y="96"/>
                  </a:cubicBezTo>
                  <a:cubicBezTo>
                    <a:pt x="138" y="97"/>
                    <a:pt x="135" y="97"/>
                    <a:pt x="133" y="98"/>
                  </a:cubicBezTo>
                  <a:cubicBezTo>
                    <a:pt x="130" y="98"/>
                    <a:pt x="126" y="98"/>
                    <a:pt x="124" y="100"/>
                  </a:cubicBezTo>
                  <a:cubicBezTo>
                    <a:pt x="121" y="102"/>
                    <a:pt x="119" y="105"/>
                    <a:pt x="118" y="108"/>
                  </a:cubicBezTo>
                  <a:cubicBezTo>
                    <a:pt x="117" y="110"/>
                    <a:pt x="116" y="113"/>
                    <a:pt x="115" y="114"/>
                  </a:cubicBezTo>
                  <a:cubicBezTo>
                    <a:pt x="114" y="114"/>
                    <a:pt x="111" y="112"/>
                    <a:pt x="109" y="111"/>
                  </a:cubicBezTo>
                  <a:cubicBezTo>
                    <a:pt x="107" y="110"/>
                    <a:pt x="103" y="108"/>
                    <a:pt x="100" y="108"/>
                  </a:cubicBezTo>
                  <a:cubicBezTo>
                    <a:pt x="97" y="108"/>
                    <a:pt x="93" y="110"/>
                    <a:pt x="91" y="111"/>
                  </a:cubicBezTo>
                  <a:cubicBezTo>
                    <a:pt x="89" y="112"/>
                    <a:pt x="86" y="114"/>
                    <a:pt x="85" y="114"/>
                  </a:cubicBezTo>
                  <a:cubicBezTo>
                    <a:pt x="84" y="113"/>
                    <a:pt x="83" y="110"/>
                    <a:pt x="82" y="108"/>
                  </a:cubicBezTo>
                  <a:cubicBezTo>
                    <a:pt x="81" y="105"/>
                    <a:pt x="79" y="102"/>
                    <a:pt x="76" y="100"/>
                  </a:cubicBezTo>
                  <a:cubicBezTo>
                    <a:pt x="74" y="98"/>
                    <a:pt x="70" y="98"/>
                    <a:pt x="67" y="98"/>
                  </a:cubicBezTo>
                  <a:cubicBezTo>
                    <a:pt x="65" y="97"/>
                    <a:pt x="62" y="97"/>
                    <a:pt x="61" y="96"/>
                  </a:cubicBezTo>
                  <a:cubicBezTo>
                    <a:pt x="61" y="95"/>
                    <a:pt x="61" y="92"/>
                    <a:pt x="62" y="90"/>
                  </a:cubicBezTo>
                  <a:cubicBezTo>
                    <a:pt x="62" y="87"/>
                    <a:pt x="63" y="84"/>
                    <a:pt x="62" y="80"/>
                  </a:cubicBezTo>
                  <a:cubicBezTo>
                    <a:pt x="61" y="77"/>
                    <a:pt x="58" y="75"/>
                    <a:pt x="56" y="73"/>
                  </a:cubicBezTo>
                  <a:cubicBezTo>
                    <a:pt x="54" y="71"/>
                    <a:pt x="52" y="69"/>
                    <a:pt x="52" y="68"/>
                  </a:cubicBezTo>
                  <a:cubicBezTo>
                    <a:pt x="52" y="67"/>
                    <a:pt x="54" y="65"/>
                    <a:pt x="56" y="63"/>
                  </a:cubicBezTo>
                  <a:cubicBezTo>
                    <a:pt x="58" y="61"/>
                    <a:pt x="61" y="59"/>
                    <a:pt x="62" y="56"/>
                  </a:cubicBezTo>
                  <a:cubicBezTo>
                    <a:pt x="63" y="52"/>
                    <a:pt x="62" y="49"/>
                    <a:pt x="62" y="46"/>
                  </a:cubicBezTo>
                  <a:cubicBezTo>
                    <a:pt x="61" y="44"/>
                    <a:pt x="61" y="41"/>
                    <a:pt x="61" y="40"/>
                  </a:cubicBezTo>
                  <a:cubicBezTo>
                    <a:pt x="62" y="39"/>
                    <a:pt x="65" y="39"/>
                    <a:pt x="67" y="38"/>
                  </a:cubicBezTo>
                  <a:cubicBezTo>
                    <a:pt x="70" y="38"/>
                    <a:pt x="74" y="38"/>
                    <a:pt x="76" y="36"/>
                  </a:cubicBezTo>
                  <a:cubicBezTo>
                    <a:pt x="79" y="34"/>
                    <a:pt x="81" y="31"/>
                    <a:pt x="82" y="28"/>
                  </a:cubicBezTo>
                  <a:cubicBezTo>
                    <a:pt x="83" y="26"/>
                    <a:pt x="84" y="23"/>
                    <a:pt x="85" y="22"/>
                  </a:cubicBezTo>
                  <a:cubicBezTo>
                    <a:pt x="86" y="22"/>
                    <a:pt x="89" y="24"/>
                    <a:pt x="91" y="25"/>
                  </a:cubicBezTo>
                  <a:cubicBezTo>
                    <a:pt x="93" y="26"/>
                    <a:pt x="97" y="28"/>
                    <a:pt x="100" y="28"/>
                  </a:cubicBezTo>
                  <a:cubicBezTo>
                    <a:pt x="103" y="28"/>
                    <a:pt x="107" y="26"/>
                    <a:pt x="109" y="25"/>
                  </a:cubicBezTo>
                  <a:cubicBezTo>
                    <a:pt x="111" y="24"/>
                    <a:pt x="114" y="22"/>
                    <a:pt x="115" y="22"/>
                  </a:cubicBezTo>
                  <a:cubicBezTo>
                    <a:pt x="116" y="23"/>
                    <a:pt x="117" y="26"/>
                    <a:pt x="118" y="28"/>
                  </a:cubicBezTo>
                  <a:cubicBezTo>
                    <a:pt x="119" y="31"/>
                    <a:pt x="121" y="34"/>
                    <a:pt x="124" y="36"/>
                  </a:cubicBezTo>
                  <a:cubicBezTo>
                    <a:pt x="126" y="38"/>
                    <a:pt x="130" y="38"/>
                    <a:pt x="133" y="38"/>
                  </a:cubicBezTo>
                  <a:cubicBezTo>
                    <a:pt x="135" y="39"/>
                    <a:pt x="138" y="39"/>
                    <a:pt x="139" y="40"/>
                  </a:cubicBezTo>
                  <a:cubicBezTo>
                    <a:pt x="139" y="41"/>
                    <a:pt x="139" y="44"/>
                    <a:pt x="138" y="46"/>
                  </a:cubicBezTo>
                  <a:cubicBezTo>
                    <a:pt x="138" y="49"/>
                    <a:pt x="137" y="52"/>
                    <a:pt x="138" y="56"/>
                  </a:cubicBezTo>
                  <a:cubicBezTo>
                    <a:pt x="139" y="59"/>
                    <a:pt x="142" y="61"/>
                    <a:pt x="144" y="63"/>
                  </a:cubicBezTo>
                  <a:cubicBezTo>
                    <a:pt x="146" y="65"/>
                    <a:pt x="148" y="67"/>
                    <a:pt x="148" y="68"/>
                  </a:cubicBezTo>
                  <a:cubicBezTo>
                    <a:pt x="148" y="69"/>
                    <a:pt x="146" y="71"/>
                    <a:pt x="144" y="73"/>
                  </a:cubicBezTo>
                  <a:close/>
                  <a:moveTo>
                    <a:pt x="96" y="76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7" y="86"/>
                    <a:pt x="98" y="86"/>
                    <a:pt x="99" y="85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1" y="53"/>
                    <a:pt x="121" y="53"/>
                    <a:pt x="121" y="53"/>
                  </a:cubicBezTo>
                  <a:lnTo>
                    <a:pt x="9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1" name="pole tekstowe 528"/>
          <p:cNvSpPr txBox="1"/>
          <p:nvPr/>
        </p:nvSpPr>
        <p:spPr>
          <a:xfrm>
            <a:off x="7111911" y="3897314"/>
            <a:ext cx="1992227" cy="36933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Administration</a:t>
            </a:r>
          </a:p>
        </p:txBody>
      </p:sp>
      <p:sp>
        <p:nvSpPr>
          <p:cNvPr id="32" name="Freeform 176"/>
          <p:cNvSpPr>
            <a:spLocks noEditPoints="1"/>
          </p:cNvSpPr>
          <p:nvPr/>
        </p:nvSpPr>
        <p:spPr bwMode="auto">
          <a:xfrm>
            <a:off x="7676970" y="2734391"/>
            <a:ext cx="886778" cy="867332"/>
          </a:xfrm>
          <a:custGeom>
            <a:avLst/>
            <a:gdLst>
              <a:gd name="T0" fmla="*/ 144 w 168"/>
              <a:gd name="T1" fmla="*/ 56 h 164"/>
              <a:gd name="T2" fmla="*/ 132 w 168"/>
              <a:gd name="T3" fmla="*/ 8 h 164"/>
              <a:gd name="T4" fmla="*/ 116 w 168"/>
              <a:gd name="T5" fmla="*/ 0 h 164"/>
              <a:gd name="T6" fmla="*/ 52 w 168"/>
              <a:gd name="T7" fmla="*/ 0 h 164"/>
              <a:gd name="T8" fmla="*/ 50 w 168"/>
              <a:gd name="T9" fmla="*/ 0 h 164"/>
              <a:gd name="T10" fmla="*/ 25 w 168"/>
              <a:gd name="T11" fmla="*/ 25 h 164"/>
              <a:gd name="T12" fmla="*/ 24 w 168"/>
              <a:gd name="T13" fmla="*/ 27 h 164"/>
              <a:gd name="T14" fmla="*/ 24 w 168"/>
              <a:gd name="T15" fmla="*/ 28 h 164"/>
              <a:gd name="T16" fmla="*/ 12 w 168"/>
              <a:gd name="T17" fmla="*/ 56 h 164"/>
              <a:gd name="T18" fmla="*/ 0 w 168"/>
              <a:gd name="T19" fmla="*/ 152 h 164"/>
              <a:gd name="T20" fmla="*/ 156 w 168"/>
              <a:gd name="T21" fmla="*/ 164 h 164"/>
              <a:gd name="T22" fmla="*/ 168 w 168"/>
              <a:gd name="T23" fmla="*/ 68 h 164"/>
              <a:gd name="T24" fmla="*/ 128 w 168"/>
              <a:gd name="T25" fmla="*/ 16 h 164"/>
              <a:gd name="T26" fmla="*/ 136 w 168"/>
              <a:gd name="T27" fmla="*/ 20 h 164"/>
              <a:gd name="T28" fmla="*/ 128 w 168"/>
              <a:gd name="T29" fmla="*/ 100 h 164"/>
              <a:gd name="T30" fmla="*/ 48 w 168"/>
              <a:gd name="T31" fmla="*/ 14 h 164"/>
              <a:gd name="T32" fmla="*/ 38 w 168"/>
              <a:gd name="T33" fmla="*/ 24 h 164"/>
              <a:gd name="T34" fmla="*/ 32 w 168"/>
              <a:gd name="T35" fmla="*/ 32 h 164"/>
              <a:gd name="T36" fmla="*/ 56 w 168"/>
              <a:gd name="T37" fmla="*/ 28 h 164"/>
              <a:gd name="T38" fmla="*/ 116 w 168"/>
              <a:gd name="T39" fmla="*/ 8 h 164"/>
              <a:gd name="T40" fmla="*/ 120 w 168"/>
              <a:gd name="T41" fmla="*/ 100 h 164"/>
              <a:gd name="T42" fmla="*/ 76 w 168"/>
              <a:gd name="T43" fmla="*/ 98 h 164"/>
              <a:gd name="T44" fmla="*/ 62 w 168"/>
              <a:gd name="T45" fmla="*/ 84 h 164"/>
              <a:gd name="T46" fmla="*/ 32 w 168"/>
              <a:gd name="T47" fmla="*/ 32 h 164"/>
              <a:gd name="T48" fmla="*/ 12 w 168"/>
              <a:gd name="T49" fmla="*/ 64 h 164"/>
              <a:gd name="T50" fmla="*/ 24 w 168"/>
              <a:gd name="T51" fmla="*/ 84 h 164"/>
              <a:gd name="T52" fmla="*/ 8 w 168"/>
              <a:gd name="T53" fmla="*/ 88 h 164"/>
              <a:gd name="T54" fmla="*/ 160 w 168"/>
              <a:gd name="T55" fmla="*/ 152 h 164"/>
              <a:gd name="T56" fmla="*/ 12 w 168"/>
              <a:gd name="T57" fmla="*/ 156 h 164"/>
              <a:gd name="T58" fmla="*/ 8 w 168"/>
              <a:gd name="T59" fmla="*/ 106 h 164"/>
              <a:gd name="T60" fmla="*/ 13 w 168"/>
              <a:gd name="T61" fmla="*/ 94 h 164"/>
              <a:gd name="T62" fmla="*/ 62 w 168"/>
              <a:gd name="T63" fmla="*/ 92 h 164"/>
              <a:gd name="T64" fmla="*/ 69 w 168"/>
              <a:gd name="T65" fmla="*/ 101 h 164"/>
              <a:gd name="T66" fmla="*/ 156 w 168"/>
              <a:gd name="T67" fmla="*/ 108 h 164"/>
              <a:gd name="T68" fmla="*/ 160 w 168"/>
              <a:gd name="T69" fmla="*/ 152 h 164"/>
              <a:gd name="T70" fmla="*/ 156 w 168"/>
              <a:gd name="T71" fmla="*/ 100 h 164"/>
              <a:gd name="T72" fmla="*/ 144 w 168"/>
              <a:gd name="T73" fmla="*/ 64 h 164"/>
              <a:gd name="T74" fmla="*/ 160 w 168"/>
              <a:gd name="T75" fmla="*/ 68 h 164"/>
              <a:gd name="T76" fmla="*/ 104 w 168"/>
              <a:gd name="T77" fmla="*/ 68 h 164"/>
              <a:gd name="T78" fmla="*/ 48 w 168"/>
              <a:gd name="T79" fmla="*/ 76 h 164"/>
              <a:gd name="T80" fmla="*/ 104 w 168"/>
              <a:gd name="T81" fmla="*/ 68 h 164"/>
              <a:gd name="T82" fmla="*/ 48 w 168"/>
              <a:gd name="T83" fmla="*/ 52 h 164"/>
              <a:gd name="T84" fmla="*/ 104 w 168"/>
              <a:gd name="T85" fmla="*/ 60 h 164"/>
              <a:gd name="T86" fmla="*/ 104 w 168"/>
              <a:gd name="T87" fmla="*/ 36 h 164"/>
              <a:gd name="T88" fmla="*/ 80 w 168"/>
              <a:gd name="T89" fmla="*/ 44 h 164"/>
              <a:gd name="T90" fmla="*/ 104 w 168"/>
              <a:gd name="T91" fmla="*/ 3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64">
                <a:moveTo>
                  <a:pt x="156" y="56"/>
                </a:moveTo>
                <a:cubicBezTo>
                  <a:pt x="144" y="56"/>
                  <a:pt x="144" y="56"/>
                  <a:pt x="144" y="56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3"/>
                  <a:pt x="139" y="8"/>
                  <a:pt x="132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3"/>
                  <a:pt x="121" y="0"/>
                  <a:pt x="11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0" y="1"/>
                  <a:pt x="50" y="1"/>
                  <a:pt x="49" y="1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6"/>
                  <a:pt x="25" y="26"/>
                  <a:pt x="24" y="26"/>
                </a:cubicBezTo>
                <a:cubicBezTo>
                  <a:pt x="24" y="26"/>
                  <a:pt x="24" y="27"/>
                  <a:pt x="24" y="27"/>
                </a:cubicBezTo>
                <a:cubicBezTo>
                  <a:pt x="24" y="27"/>
                  <a:pt x="24" y="27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56"/>
                  <a:pt x="24" y="56"/>
                  <a:pt x="24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5" y="56"/>
                  <a:pt x="0" y="61"/>
                  <a:pt x="0" y="6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9"/>
                  <a:pt x="5" y="164"/>
                  <a:pt x="12" y="164"/>
                </a:cubicBezTo>
                <a:cubicBezTo>
                  <a:pt x="156" y="164"/>
                  <a:pt x="156" y="164"/>
                  <a:pt x="156" y="164"/>
                </a:cubicBezTo>
                <a:cubicBezTo>
                  <a:pt x="163" y="164"/>
                  <a:pt x="168" y="159"/>
                  <a:pt x="168" y="152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1"/>
                  <a:pt x="163" y="56"/>
                  <a:pt x="156" y="56"/>
                </a:cubicBezTo>
                <a:close/>
                <a:moveTo>
                  <a:pt x="128" y="16"/>
                </a:moveTo>
                <a:cubicBezTo>
                  <a:pt x="132" y="16"/>
                  <a:pt x="132" y="16"/>
                  <a:pt x="132" y="16"/>
                </a:cubicBezTo>
                <a:cubicBezTo>
                  <a:pt x="134" y="16"/>
                  <a:pt x="136" y="18"/>
                  <a:pt x="136" y="2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28" y="100"/>
                  <a:pt x="128" y="100"/>
                  <a:pt x="128" y="100"/>
                </a:cubicBezTo>
                <a:lnTo>
                  <a:pt x="128" y="16"/>
                </a:lnTo>
                <a:close/>
                <a:moveTo>
                  <a:pt x="48" y="14"/>
                </a:moveTo>
                <a:cubicBezTo>
                  <a:pt x="48" y="24"/>
                  <a:pt x="48" y="24"/>
                  <a:pt x="48" y="24"/>
                </a:cubicBezTo>
                <a:cubicBezTo>
                  <a:pt x="38" y="24"/>
                  <a:pt x="38" y="24"/>
                  <a:pt x="38" y="24"/>
                </a:cubicBezTo>
                <a:lnTo>
                  <a:pt x="48" y="14"/>
                </a:lnTo>
                <a:close/>
                <a:moveTo>
                  <a:pt x="32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4" y="32"/>
                  <a:pt x="56" y="30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78" y="100"/>
                  <a:pt x="77" y="99"/>
                  <a:pt x="76" y="98"/>
                </a:cubicBezTo>
                <a:cubicBezTo>
                  <a:pt x="73" y="91"/>
                  <a:pt x="73" y="91"/>
                  <a:pt x="73" y="91"/>
                </a:cubicBezTo>
                <a:cubicBezTo>
                  <a:pt x="71" y="87"/>
                  <a:pt x="67" y="84"/>
                  <a:pt x="62" y="84"/>
                </a:cubicBezTo>
                <a:cubicBezTo>
                  <a:pt x="32" y="84"/>
                  <a:pt x="32" y="84"/>
                  <a:pt x="32" y="84"/>
                </a:cubicBezTo>
                <a:lnTo>
                  <a:pt x="32" y="32"/>
                </a:lnTo>
                <a:close/>
                <a:moveTo>
                  <a:pt x="8" y="68"/>
                </a:moveTo>
                <a:cubicBezTo>
                  <a:pt x="8" y="66"/>
                  <a:pt x="10" y="64"/>
                  <a:pt x="1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84"/>
                  <a:pt x="24" y="84"/>
                  <a:pt x="24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13" y="84"/>
                  <a:pt x="10" y="85"/>
                  <a:pt x="8" y="88"/>
                </a:cubicBezTo>
                <a:lnTo>
                  <a:pt x="8" y="68"/>
                </a:lnTo>
                <a:close/>
                <a:moveTo>
                  <a:pt x="160" y="152"/>
                </a:moveTo>
                <a:cubicBezTo>
                  <a:pt x="160" y="154"/>
                  <a:pt x="158" y="156"/>
                  <a:pt x="156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0" y="156"/>
                  <a:pt x="8" y="154"/>
                  <a:pt x="8" y="152"/>
                </a:cubicBezTo>
                <a:cubicBezTo>
                  <a:pt x="8" y="106"/>
                  <a:pt x="8" y="106"/>
                  <a:pt x="8" y="106"/>
                </a:cubicBezTo>
                <a:cubicBezTo>
                  <a:pt x="8" y="105"/>
                  <a:pt x="8" y="105"/>
                  <a:pt x="8" y="104"/>
                </a:cubicBezTo>
                <a:cubicBezTo>
                  <a:pt x="13" y="94"/>
                  <a:pt x="13" y="94"/>
                  <a:pt x="13" y="94"/>
                </a:cubicBezTo>
                <a:cubicBezTo>
                  <a:pt x="14" y="93"/>
                  <a:pt x="15" y="92"/>
                  <a:pt x="17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2"/>
                  <a:pt x="65" y="93"/>
                  <a:pt x="66" y="94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71" y="105"/>
                  <a:pt x="75" y="108"/>
                  <a:pt x="80" y="108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8" y="108"/>
                  <a:pt x="160" y="110"/>
                  <a:pt x="160" y="112"/>
                </a:cubicBezTo>
                <a:lnTo>
                  <a:pt x="160" y="152"/>
                </a:lnTo>
                <a:close/>
                <a:moveTo>
                  <a:pt x="160" y="101"/>
                </a:moveTo>
                <a:cubicBezTo>
                  <a:pt x="159" y="100"/>
                  <a:pt x="157" y="100"/>
                  <a:pt x="156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4"/>
                  <a:pt x="160" y="66"/>
                  <a:pt x="160" y="68"/>
                </a:cubicBezTo>
                <a:lnTo>
                  <a:pt x="160" y="101"/>
                </a:lnTo>
                <a:close/>
                <a:moveTo>
                  <a:pt x="104" y="68"/>
                </a:moveTo>
                <a:cubicBezTo>
                  <a:pt x="48" y="68"/>
                  <a:pt x="48" y="68"/>
                  <a:pt x="48" y="68"/>
                </a:cubicBezTo>
                <a:cubicBezTo>
                  <a:pt x="48" y="76"/>
                  <a:pt x="48" y="76"/>
                  <a:pt x="48" y="76"/>
                </a:cubicBezTo>
                <a:cubicBezTo>
                  <a:pt x="104" y="76"/>
                  <a:pt x="104" y="76"/>
                  <a:pt x="104" y="76"/>
                </a:cubicBezTo>
                <a:lnTo>
                  <a:pt x="104" y="68"/>
                </a:lnTo>
                <a:close/>
                <a:moveTo>
                  <a:pt x="104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60"/>
                  <a:pt x="48" y="60"/>
                  <a:pt x="48" y="60"/>
                </a:cubicBezTo>
                <a:cubicBezTo>
                  <a:pt x="104" y="60"/>
                  <a:pt x="104" y="60"/>
                  <a:pt x="104" y="60"/>
                </a:cubicBezTo>
                <a:lnTo>
                  <a:pt x="104" y="52"/>
                </a:lnTo>
                <a:close/>
                <a:moveTo>
                  <a:pt x="104" y="36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44"/>
                  <a:pt x="80" y="44"/>
                  <a:pt x="80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04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8657432" y="5491162"/>
            <a:ext cx="638175" cy="636588"/>
            <a:chOff x="4667250" y="3774336"/>
            <a:chExt cx="638175" cy="636588"/>
          </a:xfrm>
          <a:solidFill>
            <a:schemeClr val="tx2"/>
          </a:solidFill>
        </p:grpSpPr>
        <p:sp>
          <p:nvSpPr>
            <p:cNvPr id="34" name="Freeform 149"/>
            <p:cNvSpPr>
              <a:spLocks noEditPoints="1"/>
            </p:cNvSpPr>
            <p:nvPr/>
          </p:nvSpPr>
          <p:spPr bwMode="auto">
            <a:xfrm>
              <a:off x="466725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176"/>
            <p:cNvSpPr>
              <a:spLocks noEditPoints="1"/>
            </p:cNvSpPr>
            <p:nvPr/>
          </p:nvSpPr>
          <p:spPr bwMode="auto">
            <a:xfrm>
              <a:off x="4805363" y="3928324"/>
              <a:ext cx="361950" cy="354013"/>
            </a:xfrm>
            <a:custGeom>
              <a:avLst/>
              <a:gdLst>
                <a:gd name="T0" fmla="*/ 144 w 168"/>
                <a:gd name="T1" fmla="*/ 56 h 164"/>
                <a:gd name="T2" fmla="*/ 132 w 168"/>
                <a:gd name="T3" fmla="*/ 8 h 164"/>
                <a:gd name="T4" fmla="*/ 116 w 168"/>
                <a:gd name="T5" fmla="*/ 0 h 164"/>
                <a:gd name="T6" fmla="*/ 52 w 168"/>
                <a:gd name="T7" fmla="*/ 0 h 164"/>
                <a:gd name="T8" fmla="*/ 50 w 168"/>
                <a:gd name="T9" fmla="*/ 0 h 164"/>
                <a:gd name="T10" fmla="*/ 25 w 168"/>
                <a:gd name="T11" fmla="*/ 25 h 164"/>
                <a:gd name="T12" fmla="*/ 24 w 168"/>
                <a:gd name="T13" fmla="*/ 27 h 164"/>
                <a:gd name="T14" fmla="*/ 24 w 168"/>
                <a:gd name="T15" fmla="*/ 28 h 164"/>
                <a:gd name="T16" fmla="*/ 12 w 168"/>
                <a:gd name="T17" fmla="*/ 56 h 164"/>
                <a:gd name="T18" fmla="*/ 0 w 168"/>
                <a:gd name="T19" fmla="*/ 152 h 164"/>
                <a:gd name="T20" fmla="*/ 156 w 168"/>
                <a:gd name="T21" fmla="*/ 164 h 164"/>
                <a:gd name="T22" fmla="*/ 168 w 168"/>
                <a:gd name="T23" fmla="*/ 68 h 164"/>
                <a:gd name="T24" fmla="*/ 128 w 168"/>
                <a:gd name="T25" fmla="*/ 16 h 164"/>
                <a:gd name="T26" fmla="*/ 136 w 168"/>
                <a:gd name="T27" fmla="*/ 20 h 164"/>
                <a:gd name="T28" fmla="*/ 128 w 168"/>
                <a:gd name="T29" fmla="*/ 100 h 164"/>
                <a:gd name="T30" fmla="*/ 48 w 168"/>
                <a:gd name="T31" fmla="*/ 14 h 164"/>
                <a:gd name="T32" fmla="*/ 38 w 168"/>
                <a:gd name="T33" fmla="*/ 24 h 164"/>
                <a:gd name="T34" fmla="*/ 32 w 168"/>
                <a:gd name="T35" fmla="*/ 32 h 164"/>
                <a:gd name="T36" fmla="*/ 56 w 168"/>
                <a:gd name="T37" fmla="*/ 28 h 164"/>
                <a:gd name="T38" fmla="*/ 116 w 168"/>
                <a:gd name="T39" fmla="*/ 8 h 164"/>
                <a:gd name="T40" fmla="*/ 120 w 168"/>
                <a:gd name="T41" fmla="*/ 100 h 164"/>
                <a:gd name="T42" fmla="*/ 76 w 168"/>
                <a:gd name="T43" fmla="*/ 98 h 164"/>
                <a:gd name="T44" fmla="*/ 62 w 168"/>
                <a:gd name="T45" fmla="*/ 84 h 164"/>
                <a:gd name="T46" fmla="*/ 32 w 168"/>
                <a:gd name="T47" fmla="*/ 32 h 164"/>
                <a:gd name="T48" fmla="*/ 12 w 168"/>
                <a:gd name="T49" fmla="*/ 64 h 164"/>
                <a:gd name="T50" fmla="*/ 24 w 168"/>
                <a:gd name="T51" fmla="*/ 84 h 164"/>
                <a:gd name="T52" fmla="*/ 8 w 168"/>
                <a:gd name="T53" fmla="*/ 88 h 164"/>
                <a:gd name="T54" fmla="*/ 160 w 168"/>
                <a:gd name="T55" fmla="*/ 152 h 164"/>
                <a:gd name="T56" fmla="*/ 12 w 168"/>
                <a:gd name="T57" fmla="*/ 156 h 164"/>
                <a:gd name="T58" fmla="*/ 8 w 168"/>
                <a:gd name="T59" fmla="*/ 106 h 164"/>
                <a:gd name="T60" fmla="*/ 13 w 168"/>
                <a:gd name="T61" fmla="*/ 94 h 164"/>
                <a:gd name="T62" fmla="*/ 62 w 168"/>
                <a:gd name="T63" fmla="*/ 92 h 164"/>
                <a:gd name="T64" fmla="*/ 69 w 168"/>
                <a:gd name="T65" fmla="*/ 101 h 164"/>
                <a:gd name="T66" fmla="*/ 156 w 168"/>
                <a:gd name="T67" fmla="*/ 108 h 164"/>
                <a:gd name="T68" fmla="*/ 160 w 168"/>
                <a:gd name="T69" fmla="*/ 152 h 164"/>
                <a:gd name="T70" fmla="*/ 156 w 168"/>
                <a:gd name="T71" fmla="*/ 100 h 164"/>
                <a:gd name="T72" fmla="*/ 144 w 168"/>
                <a:gd name="T73" fmla="*/ 64 h 164"/>
                <a:gd name="T74" fmla="*/ 160 w 168"/>
                <a:gd name="T75" fmla="*/ 68 h 164"/>
                <a:gd name="T76" fmla="*/ 104 w 168"/>
                <a:gd name="T77" fmla="*/ 68 h 164"/>
                <a:gd name="T78" fmla="*/ 48 w 168"/>
                <a:gd name="T79" fmla="*/ 76 h 164"/>
                <a:gd name="T80" fmla="*/ 104 w 168"/>
                <a:gd name="T81" fmla="*/ 68 h 164"/>
                <a:gd name="T82" fmla="*/ 48 w 168"/>
                <a:gd name="T83" fmla="*/ 52 h 164"/>
                <a:gd name="T84" fmla="*/ 104 w 168"/>
                <a:gd name="T85" fmla="*/ 60 h 164"/>
                <a:gd name="T86" fmla="*/ 104 w 168"/>
                <a:gd name="T87" fmla="*/ 36 h 164"/>
                <a:gd name="T88" fmla="*/ 80 w 168"/>
                <a:gd name="T89" fmla="*/ 44 h 164"/>
                <a:gd name="T90" fmla="*/ 104 w 168"/>
                <a:gd name="T91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64">
                  <a:moveTo>
                    <a:pt x="156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3"/>
                    <a:pt x="139" y="8"/>
                    <a:pt x="132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3"/>
                    <a:pt x="121" y="0"/>
                    <a:pt x="11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" y="56"/>
                    <a:pt x="0" y="61"/>
                    <a:pt x="0" y="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5" y="164"/>
                    <a:pt x="12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63" y="164"/>
                    <a:pt x="168" y="159"/>
                    <a:pt x="168" y="15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lose/>
                  <a:moveTo>
                    <a:pt x="128" y="16"/>
                  </a:moveTo>
                  <a:cubicBezTo>
                    <a:pt x="132" y="16"/>
                    <a:pt x="132" y="16"/>
                    <a:pt x="132" y="16"/>
                  </a:cubicBezTo>
                  <a:cubicBezTo>
                    <a:pt x="134" y="16"/>
                    <a:pt x="136" y="18"/>
                    <a:pt x="136" y="2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128" y="16"/>
                  </a:lnTo>
                  <a:close/>
                  <a:moveTo>
                    <a:pt x="48" y="1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48" y="14"/>
                  </a:lnTo>
                  <a:close/>
                  <a:moveTo>
                    <a:pt x="32" y="32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4" y="32"/>
                    <a:pt x="56" y="30"/>
                    <a:pt x="56" y="2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100"/>
                    <a:pt x="77" y="99"/>
                    <a:pt x="76" y="98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1" y="87"/>
                    <a:pt x="67" y="84"/>
                    <a:pt x="62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32" y="32"/>
                  </a:lnTo>
                  <a:close/>
                  <a:moveTo>
                    <a:pt x="8" y="68"/>
                  </a:moveTo>
                  <a:cubicBezTo>
                    <a:pt x="8" y="66"/>
                    <a:pt x="10" y="64"/>
                    <a:pt x="12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3" y="84"/>
                    <a:pt x="10" y="85"/>
                    <a:pt x="8" y="88"/>
                  </a:cubicBezTo>
                  <a:lnTo>
                    <a:pt x="8" y="68"/>
                  </a:lnTo>
                  <a:close/>
                  <a:moveTo>
                    <a:pt x="160" y="152"/>
                  </a:moveTo>
                  <a:cubicBezTo>
                    <a:pt x="160" y="154"/>
                    <a:pt x="158" y="156"/>
                    <a:pt x="156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0" y="156"/>
                    <a:pt x="8" y="154"/>
                    <a:pt x="8" y="152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3"/>
                    <a:pt x="15" y="92"/>
                    <a:pt x="17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5" y="93"/>
                    <a:pt x="66" y="9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71" y="105"/>
                    <a:pt x="75" y="108"/>
                    <a:pt x="80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8" y="108"/>
                    <a:pt x="160" y="110"/>
                    <a:pt x="160" y="112"/>
                  </a:cubicBezTo>
                  <a:lnTo>
                    <a:pt x="160" y="152"/>
                  </a:lnTo>
                  <a:close/>
                  <a:moveTo>
                    <a:pt x="160" y="101"/>
                  </a:moveTo>
                  <a:cubicBezTo>
                    <a:pt x="159" y="100"/>
                    <a:pt x="157" y="100"/>
                    <a:pt x="15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60" y="66"/>
                    <a:pt x="160" y="68"/>
                  </a:cubicBezTo>
                  <a:lnTo>
                    <a:pt x="160" y="101"/>
                  </a:lnTo>
                  <a:close/>
                  <a:moveTo>
                    <a:pt x="104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104" y="76"/>
                    <a:pt x="104" y="76"/>
                    <a:pt x="104" y="76"/>
                  </a:cubicBezTo>
                  <a:lnTo>
                    <a:pt x="104" y="68"/>
                  </a:lnTo>
                  <a:close/>
                  <a:moveTo>
                    <a:pt x="104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52"/>
                  </a:lnTo>
                  <a:close/>
                  <a:moveTo>
                    <a:pt x="104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04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560095" y="5499895"/>
            <a:ext cx="620713" cy="619125"/>
            <a:chOff x="4675188" y="3782274"/>
            <a:chExt cx="620713" cy="619125"/>
          </a:xfrm>
        </p:grpSpPr>
        <p:sp>
          <p:nvSpPr>
            <p:cNvPr id="37" name="Oval 148"/>
            <p:cNvSpPr>
              <a:spLocks noChangeArrowheads="1"/>
            </p:cNvSpPr>
            <p:nvPr/>
          </p:nvSpPr>
          <p:spPr bwMode="auto">
            <a:xfrm>
              <a:off x="467518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8" name="Freeform 176"/>
            <p:cNvSpPr>
              <a:spLocks noEditPoints="1"/>
            </p:cNvSpPr>
            <p:nvPr/>
          </p:nvSpPr>
          <p:spPr bwMode="auto">
            <a:xfrm>
              <a:off x="4805363" y="3928324"/>
              <a:ext cx="361950" cy="354013"/>
            </a:xfrm>
            <a:custGeom>
              <a:avLst/>
              <a:gdLst>
                <a:gd name="T0" fmla="*/ 144 w 168"/>
                <a:gd name="T1" fmla="*/ 56 h 164"/>
                <a:gd name="T2" fmla="*/ 132 w 168"/>
                <a:gd name="T3" fmla="*/ 8 h 164"/>
                <a:gd name="T4" fmla="*/ 116 w 168"/>
                <a:gd name="T5" fmla="*/ 0 h 164"/>
                <a:gd name="T6" fmla="*/ 52 w 168"/>
                <a:gd name="T7" fmla="*/ 0 h 164"/>
                <a:gd name="T8" fmla="*/ 50 w 168"/>
                <a:gd name="T9" fmla="*/ 0 h 164"/>
                <a:gd name="T10" fmla="*/ 25 w 168"/>
                <a:gd name="T11" fmla="*/ 25 h 164"/>
                <a:gd name="T12" fmla="*/ 24 w 168"/>
                <a:gd name="T13" fmla="*/ 27 h 164"/>
                <a:gd name="T14" fmla="*/ 24 w 168"/>
                <a:gd name="T15" fmla="*/ 28 h 164"/>
                <a:gd name="T16" fmla="*/ 12 w 168"/>
                <a:gd name="T17" fmla="*/ 56 h 164"/>
                <a:gd name="T18" fmla="*/ 0 w 168"/>
                <a:gd name="T19" fmla="*/ 152 h 164"/>
                <a:gd name="T20" fmla="*/ 156 w 168"/>
                <a:gd name="T21" fmla="*/ 164 h 164"/>
                <a:gd name="T22" fmla="*/ 168 w 168"/>
                <a:gd name="T23" fmla="*/ 68 h 164"/>
                <a:gd name="T24" fmla="*/ 128 w 168"/>
                <a:gd name="T25" fmla="*/ 16 h 164"/>
                <a:gd name="T26" fmla="*/ 136 w 168"/>
                <a:gd name="T27" fmla="*/ 20 h 164"/>
                <a:gd name="T28" fmla="*/ 128 w 168"/>
                <a:gd name="T29" fmla="*/ 100 h 164"/>
                <a:gd name="T30" fmla="*/ 48 w 168"/>
                <a:gd name="T31" fmla="*/ 14 h 164"/>
                <a:gd name="T32" fmla="*/ 38 w 168"/>
                <a:gd name="T33" fmla="*/ 24 h 164"/>
                <a:gd name="T34" fmla="*/ 32 w 168"/>
                <a:gd name="T35" fmla="*/ 32 h 164"/>
                <a:gd name="T36" fmla="*/ 56 w 168"/>
                <a:gd name="T37" fmla="*/ 28 h 164"/>
                <a:gd name="T38" fmla="*/ 116 w 168"/>
                <a:gd name="T39" fmla="*/ 8 h 164"/>
                <a:gd name="T40" fmla="*/ 120 w 168"/>
                <a:gd name="T41" fmla="*/ 100 h 164"/>
                <a:gd name="T42" fmla="*/ 76 w 168"/>
                <a:gd name="T43" fmla="*/ 98 h 164"/>
                <a:gd name="T44" fmla="*/ 62 w 168"/>
                <a:gd name="T45" fmla="*/ 84 h 164"/>
                <a:gd name="T46" fmla="*/ 32 w 168"/>
                <a:gd name="T47" fmla="*/ 32 h 164"/>
                <a:gd name="T48" fmla="*/ 12 w 168"/>
                <a:gd name="T49" fmla="*/ 64 h 164"/>
                <a:gd name="T50" fmla="*/ 24 w 168"/>
                <a:gd name="T51" fmla="*/ 84 h 164"/>
                <a:gd name="T52" fmla="*/ 8 w 168"/>
                <a:gd name="T53" fmla="*/ 88 h 164"/>
                <a:gd name="T54" fmla="*/ 160 w 168"/>
                <a:gd name="T55" fmla="*/ 152 h 164"/>
                <a:gd name="T56" fmla="*/ 12 w 168"/>
                <a:gd name="T57" fmla="*/ 156 h 164"/>
                <a:gd name="T58" fmla="*/ 8 w 168"/>
                <a:gd name="T59" fmla="*/ 106 h 164"/>
                <a:gd name="T60" fmla="*/ 13 w 168"/>
                <a:gd name="T61" fmla="*/ 94 h 164"/>
                <a:gd name="T62" fmla="*/ 62 w 168"/>
                <a:gd name="T63" fmla="*/ 92 h 164"/>
                <a:gd name="T64" fmla="*/ 69 w 168"/>
                <a:gd name="T65" fmla="*/ 101 h 164"/>
                <a:gd name="T66" fmla="*/ 156 w 168"/>
                <a:gd name="T67" fmla="*/ 108 h 164"/>
                <a:gd name="T68" fmla="*/ 160 w 168"/>
                <a:gd name="T69" fmla="*/ 152 h 164"/>
                <a:gd name="T70" fmla="*/ 156 w 168"/>
                <a:gd name="T71" fmla="*/ 100 h 164"/>
                <a:gd name="T72" fmla="*/ 144 w 168"/>
                <a:gd name="T73" fmla="*/ 64 h 164"/>
                <a:gd name="T74" fmla="*/ 160 w 168"/>
                <a:gd name="T75" fmla="*/ 68 h 164"/>
                <a:gd name="T76" fmla="*/ 104 w 168"/>
                <a:gd name="T77" fmla="*/ 68 h 164"/>
                <a:gd name="T78" fmla="*/ 48 w 168"/>
                <a:gd name="T79" fmla="*/ 76 h 164"/>
                <a:gd name="T80" fmla="*/ 104 w 168"/>
                <a:gd name="T81" fmla="*/ 68 h 164"/>
                <a:gd name="T82" fmla="*/ 48 w 168"/>
                <a:gd name="T83" fmla="*/ 52 h 164"/>
                <a:gd name="T84" fmla="*/ 104 w 168"/>
                <a:gd name="T85" fmla="*/ 60 h 164"/>
                <a:gd name="T86" fmla="*/ 104 w 168"/>
                <a:gd name="T87" fmla="*/ 36 h 164"/>
                <a:gd name="T88" fmla="*/ 80 w 168"/>
                <a:gd name="T89" fmla="*/ 44 h 164"/>
                <a:gd name="T90" fmla="*/ 104 w 168"/>
                <a:gd name="T91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64">
                  <a:moveTo>
                    <a:pt x="156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3"/>
                    <a:pt x="139" y="8"/>
                    <a:pt x="132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3"/>
                    <a:pt x="121" y="0"/>
                    <a:pt x="11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" y="56"/>
                    <a:pt x="0" y="61"/>
                    <a:pt x="0" y="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5" y="164"/>
                    <a:pt x="12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63" y="164"/>
                    <a:pt x="168" y="159"/>
                    <a:pt x="168" y="15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lose/>
                  <a:moveTo>
                    <a:pt x="128" y="16"/>
                  </a:moveTo>
                  <a:cubicBezTo>
                    <a:pt x="132" y="16"/>
                    <a:pt x="132" y="16"/>
                    <a:pt x="132" y="16"/>
                  </a:cubicBezTo>
                  <a:cubicBezTo>
                    <a:pt x="134" y="16"/>
                    <a:pt x="136" y="18"/>
                    <a:pt x="136" y="2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128" y="16"/>
                  </a:lnTo>
                  <a:close/>
                  <a:moveTo>
                    <a:pt x="48" y="1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48" y="14"/>
                  </a:lnTo>
                  <a:close/>
                  <a:moveTo>
                    <a:pt x="32" y="32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4" y="32"/>
                    <a:pt x="56" y="30"/>
                    <a:pt x="56" y="2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100"/>
                    <a:pt x="77" y="99"/>
                    <a:pt x="76" y="98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1" y="87"/>
                    <a:pt x="67" y="84"/>
                    <a:pt x="62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32" y="32"/>
                  </a:lnTo>
                  <a:close/>
                  <a:moveTo>
                    <a:pt x="8" y="68"/>
                  </a:moveTo>
                  <a:cubicBezTo>
                    <a:pt x="8" y="66"/>
                    <a:pt x="10" y="64"/>
                    <a:pt x="12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3" y="84"/>
                    <a:pt x="10" y="85"/>
                    <a:pt x="8" y="88"/>
                  </a:cubicBezTo>
                  <a:lnTo>
                    <a:pt x="8" y="68"/>
                  </a:lnTo>
                  <a:close/>
                  <a:moveTo>
                    <a:pt x="160" y="152"/>
                  </a:moveTo>
                  <a:cubicBezTo>
                    <a:pt x="160" y="154"/>
                    <a:pt x="158" y="156"/>
                    <a:pt x="156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0" y="156"/>
                    <a:pt x="8" y="154"/>
                    <a:pt x="8" y="152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3"/>
                    <a:pt x="15" y="92"/>
                    <a:pt x="17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5" y="93"/>
                    <a:pt x="66" y="9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71" y="105"/>
                    <a:pt x="75" y="108"/>
                    <a:pt x="80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8" y="108"/>
                    <a:pt x="160" y="110"/>
                    <a:pt x="160" y="112"/>
                  </a:cubicBezTo>
                  <a:lnTo>
                    <a:pt x="160" y="152"/>
                  </a:lnTo>
                  <a:close/>
                  <a:moveTo>
                    <a:pt x="160" y="101"/>
                  </a:moveTo>
                  <a:cubicBezTo>
                    <a:pt x="159" y="100"/>
                    <a:pt x="157" y="100"/>
                    <a:pt x="15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60" y="66"/>
                    <a:pt x="160" y="68"/>
                  </a:cubicBezTo>
                  <a:lnTo>
                    <a:pt x="160" y="101"/>
                  </a:lnTo>
                  <a:close/>
                  <a:moveTo>
                    <a:pt x="104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104" y="76"/>
                    <a:pt x="104" y="76"/>
                    <a:pt x="104" y="76"/>
                  </a:cubicBezTo>
                  <a:lnTo>
                    <a:pt x="104" y="68"/>
                  </a:lnTo>
                  <a:close/>
                  <a:moveTo>
                    <a:pt x="104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52"/>
                  </a:lnTo>
                  <a:close/>
                  <a:moveTo>
                    <a:pt x="104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04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7409459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600" dirty="0"/>
              <a:t>Additional departments / product development steps 1</a:t>
            </a:r>
            <a:endParaRPr lang="en-US" sz="1800" dirty="0">
              <a:solidFill>
                <a:schemeClr val="accent1"/>
              </a:solidFill>
            </a:endParaRPr>
          </a:p>
        </p:txBody>
      </p:sp>
      <p:sp>
        <p:nvSpPr>
          <p:cNvPr id="11" name="pole tekstowe 528"/>
          <p:cNvSpPr txBox="1"/>
          <p:nvPr/>
        </p:nvSpPr>
        <p:spPr>
          <a:xfrm>
            <a:off x="208185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Idea / Concept</a:t>
            </a:r>
          </a:p>
        </p:txBody>
      </p:sp>
      <p:sp>
        <p:nvSpPr>
          <p:cNvPr id="12" name="pole tekstowe 528"/>
          <p:cNvSpPr txBox="1"/>
          <p:nvPr/>
        </p:nvSpPr>
        <p:spPr>
          <a:xfrm>
            <a:off x="4093876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Research</a:t>
            </a:r>
          </a:p>
        </p:txBody>
      </p:sp>
      <p:sp>
        <p:nvSpPr>
          <p:cNvPr id="13" name="pole tekstowe 528"/>
          <p:cNvSpPr txBox="1"/>
          <p:nvPr/>
        </p:nvSpPr>
        <p:spPr>
          <a:xfrm>
            <a:off x="6105899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Analysis</a:t>
            </a:r>
          </a:p>
        </p:txBody>
      </p:sp>
      <p:sp>
        <p:nvSpPr>
          <p:cNvPr id="14" name="pole tekstowe 528"/>
          <p:cNvSpPr txBox="1"/>
          <p:nvPr/>
        </p:nvSpPr>
        <p:spPr>
          <a:xfrm>
            <a:off x="811792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Prototype</a:t>
            </a:r>
          </a:p>
        </p:txBody>
      </p:sp>
      <p:sp>
        <p:nvSpPr>
          <p:cNvPr id="15" name="Freeform 191"/>
          <p:cNvSpPr>
            <a:spLocks noEditPoints="1"/>
          </p:cNvSpPr>
          <p:nvPr/>
        </p:nvSpPr>
        <p:spPr bwMode="auto">
          <a:xfrm>
            <a:off x="2585659" y="2702573"/>
            <a:ext cx="886777" cy="886778"/>
          </a:xfrm>
          <a:custGeom>
            <a:avLst/>
            <a:gdLst>
              <a:gd name="T0" fmla="*/ 79 w 168"/>
              <a:gd name="T1" fmla="*/ 40 h 168"/>
              <a:gd name="T2" fmla="*/ 53 w 168"/>
              <a:gd name="T3" fmla="*/ 115 h 168"/>
              <a:gd name="T4" fmla="*/ 60 w 168"/>
              <a:gd name="T5" fmla="*/ 127 h 168"/>
              <a:gd name="T6" fmla="*/ 68 w 168"/>
              <a:gd name="T7" fmla="*/ 155 h 168"/>
              <a:gd name="T8" fmla="*/ 100 w 168"/>
              <a:gd name="T9" fmla="*/ 155 h 168"/>
              <a:gd name="T10" fmla="*/ 108 w 168"/>
              <a:gd name="T11" fmla="*/ 127 h 168"/>
              <a:gd name="T12" fmla="*/ 115 w 168"/>
              <a:gd name="T13" fmla="*/ 115 h 168"/>
              <a:gd name="T14" fmla="*/ 113 w 168"/>
              <a:gd name="T15" fmla="*/ 51 h 168"/>
              <a:gd name="T16" fmla="*/ 77 w 168"/>
              <a:gd name="T17" fmla="*/ 156 h 168"/>
              <a:gd name="T18" fmla="*/ 84 w 168"/>
              <a:gd name="T19" fmla="*/ 160 h 168"/>
              <a:gd name="T20" fmla="*/ 96 w 168"/>
              <a:gd name="T21" fmla="*/ 148 h 168"/>
              <a:gd name="T22" fmla="*/ 68 w 168"/>
              <a:gd name="T23" fmla="*/ 144 h 168"/>
              <a:gd name="T24" fmla="*/ 100 w 168"/>
              <a:gd name="T25" fmla="*/ 132 h 168"/>
              <a:gd name="T26" fmla="*/ 109 w 168"/>
              <a:gd name="T27" fmla="*/ 109 h 168"/>
              <a:gd name="T28" fmla="*/ 100 w 168"/>
              <a:gd name="T29" fmla="*/ 124 h 168"/>
              <a:gd name="T30" fmla="*/ 62 w 168"/>
              <a:gd name="T31" fmla="*/ 113 h 168"/>
              <a:gd name="T32" fmla="*/ 48 w 168"/>
              <a:gd name="T33" fmla="*/ 81 h 168"/>
              <a:gd name="T34" fmla="*/ 108 w 168"/>
              <a:gd name="T35" fmla="*/ 57 h 168"/>
              <a:gd name="T36" fmla="*/ 109 w 168"/>
              <a:gd name="T37" fmla="*/ 109 h 168"/>
              <a:gd name="T38" fmla="*/ 89 w 168"/>
              <a:gd name="T39" fmla="*/ 89 h 168"/>
              <a:gd name="T40" fmla="*/ 79 w 168"/>
              <a:gd name="T41" fmla="*/ 89 h 168"/>
              <a:gd name="T42" fmla="*/ 65 w 168"/>
              <a:gd name="T43" fmla="*/ 97 h 168"/>
              <a:gd name="T44" fmla="*/ 72 w 168"/>
              <a:gd name="T45" fmla="*/ 118 h 168"/>
              <a:gd name="T46" fmla="*/ 73 w 168"/>
              <a:gd name="T47" fmla="*/ 101 h 168"/>
              <a:gd name="T48" fmla="*/ 81 w 168"/>
              <a:gd name="T49" fmla="*/ 103 h 168"/>
              <a:gd name="T50" fmla="*/ 92 w 168"/>
              <a:gd name="T51" fmla="*/ 98 h 168"/>
              <a:gd name="T52" fmla="*/ 88 w 168"/>
              <a:gd name="T53" fmla="*/ 114 h 168"/>
              <a:gd name="T54" fmla="*/ 104 w 168"/>
              <a:gd name="T55" fmla="*/ 102 h 168"/>
              <a:gd name="T56" fmla="*/ 95 w 168"/>
              <a:gd name="T57" fmla="*/ 89 h 168"/>
              <a:gd name="T58" fmla="*/ 0 w 168"/>
              <a:gd name="T59" fmla="*/ 80 h 168"/>
              <a:gd name="T60" fmla="*/ 24 w 168"/>
              <a:gd name="T61" fmla="*/ 88 h 168"/>
              <a:gd name="T62" fmla="*/ 144 w 168"/>
              <a:gd name="T63" fmla="*/ 80 h 168"/>
              <a:gd name="T64" fmla="*/ 168 w 168"/>
              <a:gd name="T65" fmla="*/ 88 h 168"/>
              <a:gd name="T66" fmla="*/ 144 w 168"/>
              <a:gd name="T67" fmla="*/ 80 h 168"/>
              <a:gd name="T68" fmla="*/ 80 w 168"/>
              <a:gd name="T69" fmla="*/ 0 h 168"/>
              <a:gd name="T70" fmla="*/ 88 w 168"/>
              <a:gd name="T71" fmla="*/ 24 h 168"/>
              <a:gd name="T72" fmla="*/ 111 w 168"/>
              <a:gd name="T73" fmla="*/ 30 h 168"/>
              <a:gd name="T74" fmla="*/ 129 w 168"/>
              <a:gd name="T75" fmla="*/ 13 h 168"/>
              <a:gd name="T76" fmla="*/ 111 w 168"/>
              <a:gd name="T77" fmla="*/ 30 h 168"/>
              <a:gd name="T78" fmla="*/ 155 w 168"/>
              <a:gd name="T79" fmla="*/ 129 h 168"/>
              <a:gd name="T80" fmla="*/ 138 w 168"/>
              <a:gd name="T81" fmla="*/ 111 h 168"/>
              <a:gd name="T82" fmla="*/ 9 w 168"/>
              <a:gd name="T83" fmla="*/ 45 h 168"/>
              <a:gd name="T84" fmla="*/ 34 w 168"/>
              <a:gd name="T85" fmla="*/ 51 h 168"/>
              <a:gd name="T86" fmla="*/ 9 w 168"/>
              <a:gd name="T87" fmla="*/ 45 h 168"/>
              <a:gd name="T88" fmla="*/ 45 w 168"/>
              <a:gd name="T89" fmla="*/ 9 h 168"/>
              <a:gd name="T90" fmla="*/ 51 w 168"/>
              <a:gd name="T91" fmla="*/ 34 h 168"/>
              <a:gd name="T92" fmla="*/ 9 w 168"/>
              <a:gd name="T93" fmla="*/ 123 h 168"/>
              <a:gd name="T94" fmla="*/ 34 w 168"/>
              <a:gd name="T95" fmla="*/ 117 h 168"/>
              <a:gd name="T96" fmla="*/ 9 w 168"/>
              <a:gd name="T97" fmla="*/ 123 h 168"/>
              <a:gd name="T98" fmla="*/ 155 w 168"/>
              <a:gd name="T99" fmla="*/ 39 h 168"/>
              <a:gd name="T100" fmla="*/ 138 w 168"/>
              <a:gd name="T101" fmla="*/ 57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8" h="168">
                <a:moveTo>
                  <a:pt x="113" y="51"/>
                </a:moveTo>
                <a:cubicBezTo>
                  <a:pt x="104" y="43"/>
                  <a:pt x="92" y="39"/>
                  <a:pt x="79" y="40"/>
                </a:cubicBezTo>
                <a:cubicBezTo>
                  <a:pt x="58" y="43"/>
                  <a:pt x="42" y="59"/>
                  <a:pt x="40" y="80"/>
                </a:cubicBezTo>
                <a:cubicBezTo>
                  <a:pt x="39" y="93"/>
                  <a:pt x="44" y="106"/>
                  <a:pt x="53" y="115"/>
                </a:cubicBezTo>
                <a:cubicBezTo>
                  <a:pt x="56" y="119"/>
                  <a:pt x="56" y="119"/>
                  <a:pt x="56" y="119"/>
                </a:cubicBezTo>
                <a:cubicBezTo>
                  <a:pt x="59" y="121"/>
                  <a:pt x="60" y="124"/>
                  <a:pt x="60" y="127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9"/>
                  <a:pt x="64" y="154"/>
                  <a:pt x="68" y="155"/>
                </a:cubicBezTo>
                <a:cubicBezTo>
                  <a:pt x="70" y="163"/>
                  <a:pt x="76" y="168"/>
                  <a:pt x="84" y="168"/>
                </a:cubicBezTo>
                <a:cubicBezTo>
                  <a:pt x="92" y="168"/>
                  <a:pt x="98" y="163"/>
                  <a:pt x="100" y="155"/>
                </a:cubicBezTo>
                <a:cubicBezTo>
                  <a:pt x="104" y="154"/>
                  <a:pt x="108" y="149"/>
                  <a:pt x="108" y="144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8" y="124"/>
                  <a:pt x="109" y="121"/>
                  <a:pt x="112" y="119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23" y="107"/>
                  <a:pt x="128" y="96"/>
                  <a:pt x="128" y="84"/>
                </a:cubicBezTo>
                <a:cubicBezTo>
                  <a:pt x="128" y="72"/>
                  <a:pt x="123" y="60"/>
                  <a:pt x="113" y="51"/>
                </a:cubicBezTo>
                <a:close/>
                <a:moveTo>
                  <a:pt x="84" y="160"/>
                </a:moveTo>
                <a:cubicBezTo>
                  <a:pt x="81" y="160"/>
                  <a:pt x="79" y="158"/>
                  <a:pt x="77" y="156"/>
                </a:cubicBezTo>
                <a:cubicBezTo>
                  <a:pt x="91" y="156"/>
                  <a:pt x="91" y="156"/>
                  <a:pt x="91" y="156"/>
                </a:cubicBezTo>
                <a:cubicBezTo>
                  <a:pt x="89" y="158"/>
                  <a:pt x="87" y="160"/>
                  <a:pt x="84" y="160"/>
                </a:cubicBezTo>
                <a:close/>
                <a:moveTo>
                  <a:pt x="100" y="144"/>
                </a:moveTo>
                <a:cubicBezTo>
                  <a:pt x="100" y="146"/>
                  <a:pt x="98" y="148"/>
                  <a:pt x="96" y="148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70" y="148"/>
                  <a:pt x="68" y="146"/>
                  <a:pt x="68" y="144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100" y="132"/>
                  <a:pt x="100" y="132"/>
                  <a:pt x="100" y="132"/>
                </a:cubicBezTo>
                <a:lnTo>
                  <a:pt x="100" y="144"/>
                </a:lnTo>
                <a:close/>
                <a:moveTo>
                  <a:pt x="109" y="109"/>
                </a:moveTo>
                <a:cubicBezTo>
                  <a:pt x="106" y="113"/>
                  <a:pt x="106" y="113"/>
                  <a:pt x="106" y="113"/>
                </a:cubicBezTo>
                <a:cubicBezTo>
                  <a:pt x="103" y="116"/>
                  <a:pt x="101" y="120"/>
                  <a:pt x="10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7" y="120"/>
                  <a:pt x="65" y="116"/>
                  <a:pt x="62" y="113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1" y="102"/>
                  <a:pt x="47" y="91"/>
                  <a:pt x="48" y="81"/>
                </a:cubicBezTo>
                <a:cubicBezTo>
                  <a:pt x="50" y="64"/>
                  <a:pt x="63" y="50"/>
                  <a:pt x="80" y="48"/>
                </a:cubicBezTo>
                <a:cubicBezTo>
                  <a:pt x="90" y="47"/>
                  <a:pt x="100" y="50"/>
                  <a:pt x="108" y="57"/>
                </a:cubicBezTo>
                <a:cubicBezTo>
                  <a:pt x="116" y="64"/>
                  <a:pt x="120" y="74"/>
                  <a:pt x="120" y="84"/>
                </a:cubicBezTo>
                <a:cubicBezTo>
                  <a:pt x="120" y="94"/>
                  <a:pt x="116" y="103"/>
                  <a:pt x="109" y="109"/>
                </a:cubicBezTo>
                <a:close/>
                <a:moveTo>
                  <a:pt x="95" y="89"/>
                </a:moveTo>
                <a:cubicBezTo>
                  <a:pt x="93" y="88"/>
                  <a:pt x="91" y="88"/>
                  <a:pt x="89" y="89"/>
                </a:cubicBezTo>
                <a:cubicBezTo>
                  <a:pt x="84" y="94"/>
                  <a:pt x="84" y="94"/>
                  <a:pt x="84" y="94"/>
                </a:cubicBezTo>
                <a:cubicBezTo>
                  <a:pt x="79" y="89"/>
                  <a:pt x="79" y="89"/>
                  <a:pt x="79" y="89"/>
                </a:cubicBezTo>
                <a:cubicBezTo>
                  <a:pt x="77" y="88"/>
                  <a:pt x="75" y="88"/>
                  <a:pt x="73" y="89"/>
                </a:cubicBezTo>
                <a:cubicBezTo>
                  <a:pt x="65" y="97"/>
                  <a:pt x="65" y="97"/>
                  <a:pt x="65" y="97"/>
                </a:cubicBezTo>
                <a:cubicBezTo>
                  <a:pt x="64" y="98"/>
                  <a:pt x="64" y="100"/>
                  <a:pt x="64" y="102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6" y="98"/>
                  <a:pt x="76" y="98"/>
                  <a:pt x="76" y="98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3" y="104"/>
                  <a:pt x="85" y="104"/>
                  <a:pt x="87" y="103"/>
                </a:cubicBezTo>
                <a:cubicBezTo>
                  <a:pt x="92" y="98"/>
                  <a:pt x="92" y="98"/>
                  <a:pt x="92" y="98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0"/>
                  <a:pt x="104" y="98"/>
                  <a:pt x="103" y="97"/>
                </a:cubicBezTo>
                <a:lnTo>
                  <a:pt x="95" y="89"/>
                </a:lnTo>
                <a:close/>
                <a:moveTo>
                  <a:pt x="24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80"/>
                </a:lnTo>
                <a:close/>
                <a:moveTo>
                  <a:pt x="144" y="80"/>
                </a:moveTo>
                <a:cubicBezTo>
                  <a:pt x="144" y="88"/>
                  <a:pt x="144" y="88"/>
                  <a:pt x="144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80"/>
                  <a:pt x="168" y="80"/>
                  <a:pt x="168" y="80"/>
                </a:cubicBezTo>
                <a:lnTo>
                  <a:pt x="144" y="80"/>
                </a:lnTo>
                <a:close/>
                <a:moveTo>
                  <a:pt x="88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24"/>
                  <a:pt x="80" y="24"/>
                  <a:pt x="80" y="24"/>
                </a:cubicBezTo>
                <a:cubicBezTo>
                  <a:pt x="88" y="24"/>
                  <a:pt x="88" y="24"/>
                  <a:pt x="88" y="24"/>
                </a:cubicBezTo>
                <a:lnTo>
                  <a:pt x="88" y="0"/>
                </a:lnTo>
                <a:close/>
                <a:moveTo>
                  <a:pt x="111" y="30"/>
                </a:moveTo>
                <a:cubicBezTo>
                  <a:pt x="117" y="34"/>
                  <a:pt x="117" y="34"/>
                  <a:pt x="117" y="34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3" y="9"/>
                  <a:pt x="123" y="9"/>
                  <a:pt x="123" y="9"/>
                </a:cubicBezTo>
                <a:lnTo>
                  <a:pt x="111" y="30"/>
                </a:lnTo>
                <a:close/>
                <a:moveTo>
                  <a:pt x="134" y="117"/>
                </a:moveTo>
                <a:cubicBezTo>
                  <a:pt x="155" y="129"/>
                  <a:pt x="155" y="129"/>
                  <a:pt x="155" y="129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8" y="111"/>
                  <a:pt x="138" y="111"/>
                  <a:pt x="138" y="111"/>
                </a:cubicBezTo>
                <a:lnTo>
                  <a:pt x="134" y="117"/>
                </a:lnTo>
                <a:close/>
                <a:moveTo>
                  <a:pt x="9" y="45"/>
                </a:moveTo>
                <a:cubicBezTo>
                  <a:pt x="30" y="57"/>
                  <a:pt x="30" y="57"/>
                  <a:pt x="30" y="57"/>
                </a:cubicBezTo>
                <a:cubicBezTo>
                  <a:pt x="34" y="51"/>
                  <a:pt x="34" y="51"/>
                  <a:pt x="34" y="51"/>
                </a:cubicBezTo>
                <a:cubicBezTo>
                  <a:pt x="13" y="39"/>
                  <a:pt x="13" y="39"/>
                  <a:pt x="13" y="39"/>
                </a:cubicBezTo>
                <a:lnTo>
                  <a:pt x="9" y="45"/>
                </a:lnTo>
                <a:close/>
                <a:moveTo>
                  <a:pt x="57" y="30"/>
                </a:moveTo>
                <a:cubicBezTo>
                  <a:pt x="45" y="9"/>
                  <a:pt x="45" y="9"/>
                  <a:pt x="45" y="9"/>
                </a:cubicBezTo>
                <a:cubicBezTo>
                  <a:pt x="39" y="13"/>
                  <a:pt x="39" y="13"/>
                  <a:pt x="39" y="13"/>
                </a:cubicBezTo>
                <a:cubicBezTo>
                  <a:pt x="51" y="34"/>
                  <a:pt x="51" y="34"/>
                  <a:pt x="51" y="34"/>
                </a:cubicBezTo>
                <a:lnTo>
                  <a:pt x="57" y="30"/>
                </a:lnTo>
                <a:close/>
                <a:moveTo>
                  <a:pt x="9" y="123"/>
                </a:moveTo>
                <a:cubicBezTo>
                  <a:pt x="13" y="129"/>
                  <a:pt x="13" y="129"/>
                  <a:pt x="13" y="129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0" y="111"/>
                  <a:pt x="30" y="111"/>
                  <a:pt x="30" y="111"/>
                </a:cubicBezTo>
                <a:lnTo>
                  <a:pt x="9" y="123"/>
                </a:lnTo>
                <a:close/>
                <a:moveTo>
                  <a:pt x="159" y="45"/>
                </a:moveTo>
                <a:cubicBezTo>
                  <a:pt x="155" y="39"/>
                  <a:pt x="155" y="39"/>
                  <a:pt x="155" y="39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8" y="57"/>
                  <a:pt x="138" y="57"/>
                  <a:pt x="138" y="57"/>
                </a:cubicBezTo>
                <a:lnTo>
                  <a:pt x="159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6" name="Freeform 192"/>
          <p:cNvSpPr>
            <a:spLocks noEditPoints="1"/>
          </p:cNvSpPr>
          <p:nvPr/>
        </p:nvSpPr>
        <p:spPr bwMode="auto">
          <a:xfrm>
            <a:off x="4654805" y="2745356"/>
            <a:ext cx="933450" cy="793433"/>
          </a:xfrm>
          <a:custGeom>
            <a:avLst/>
            <a:gdLst>
              <a:gd name="T0" fmla="*/ 48 w 177"/>
              <a:gd name="T1" fmla="*/ 112 h 151"/>
              <a:gd name="T2" fmla="*/ 24 w 177"/>
              <a:gd name="T3" fmla="*/ 104 h 151"/>
              <a:gd name="T4" fmla="*/ 171 w 177"/>
              <a:gd name="T5" fmla="*/ 125 h 151"/>
              <a:gd name="T6" fmla="*/ 133 w 177"/>
              <a:gd name="T7" fmla="*/ 93 h 151"/>
              <a:gd name="T8" fmla="*/ 123 w 177"/>
              <a:gd name="T9" fmla="*/ 93 h 151"/>
              <a:gd name="T10" fmla="*/ 104 w 177"/>
              <a:gd name="T11" fmla="*/ 30 h 151"/>
              <a:gd name="T12" fmla="*/ 92 w 177"/>
              <a:gd name="T13" fmla="*/ 0 h 151"/>
              <a:gd name="T14" fmla="*/ 28 w 177"/>
              <a:gd name="T15" fmla="*/ 0 h 151"/>
              <a:gd name="T16" fmla="*/ 26 w 177"/>
              <a:gd name="T17" fmla="*/ 0 h 151"/>
              <a:gd name="T18" fmla="*/ 1 w 177"/>
              <a:gd name="T19" fmla="*/ 25 h 151"/>
              <a:gd name="T20" fmla="*/ 0 w 177"/>
              <a:gd name="T21" fmla="*/ 27 h 151"/>
              <a:gd name="T22" fmla="*/ 0 w 177"/>
              <a:gd name="T23" fmla="*/ 28 h 151"/>
              <a:gd name="T24" fmla="*/ 12 w 177"/>
              <a:gd name="T25" fmla="*/ 136 h 151"/>
              <a:gd name="T26" fmla="*/ 104 w 177"/>
              <a:gd name="T27" fmla="*/ 124 h 151"/>
              <a:gd name="T28" fmla="*/ 117 w 177"/>
              <a:gd name="T29" fmla="*/ 99 h 151"/>
              <a:gd name="T30" fmla="*/ 117 w 177"/>
              <a:gd name="T31" fmla="*/ 109 h 151"/>
              <a:gd name="T32" fmla="*/ 149 w 177"/>
              <a:gd name="T33" fmla="*/ 147 h 151"/>
              <a:gd name="T34" fmla="*/ 171 w 177"/>
              <a:gd name="T35" fmla="*/ 147 h 151"/>
              <a:gd name="T36" fmla="*/ 24 w 177"/>
              <a:gd name="T37" fmla="*/ 14 h 151"/>
              <a:gd name="T38" fmla="*/ 14 w 177"/>
              <a:gd name="T39" fmla="*/ 24 h 151"/>
              <a:gd name="T40" fmla="*/ 96 w 177"/>
              <a:gd name="T41" fmla="*/ 124 h 151"/>
              <a:gd name="T42" fmla="*/ 12 w 177"/>
              <a:gd name="T43" fmla="*/ 128 h 151"/>
              <a:gd name="T44" fmla="*/ 8 w 177"/>
              <a:gd name="T45" fmla="*/ 32 h 151"/>
              <a:gd name="T46" fmla="*/ 32 w 177"/>
              <a:gd name="T47" fmla="*/ 28 h 151"/>
              <a:gd name="T48" fmla="*/ 92 w 177"/>
              <a:gd name="T49" fmla="*/ 8 h 151"/>
              <a:gd name="T50" fmla="*/ 96 w 177"/>
              <a:gd name="T51" fmla="*/ 28 h 151"/>
              <a:gd name="T52" fmla="*/ 63 w 177"/>
              <a:gd name="T53" fmla="*/ 40 h 151"/>
              <a:gd name="T54" fmla="*/ 24 w 177"/>
              <a:gd name="T55" fmla="*/ 48 h 151"/>
              <a:gd name="T56" fmla="*/ 54 w 177"/>
              <a:gd name="T57" fmla="*/ 56 h 151"/>
              <a:gd name="T58" fmla="*/ 24 w 177"/>
              <a:gd name="T59" fmla="*/ 64 h 151"/>
              <a:gd name="T60" fmla="*/ 52 w 177"/>
              <a:gd name="T61" fmla="*/ 68 h 151"/>
              <a:gd name="T62" fmla="*/ 24 w 177"/>
              <a:gd name="T63" fmla="*/ 72 h 151"/>
              <a:gd name="T64" fmla="*/ 54 w 177"/>
              <a:gd name="T65" fmla="*/ 80 h 151"/>
              <a:gd name="T66" fmla="*/ 24 w 177"/>
              <a:gd name="T67" fmla="*/ 88 h 151"/>
              <a:gd name="T68" fmla="*/ 63 w 177"/>
              <a:gd name="T69" fmla="*/ 96 h 151"/>
              <a:gd name="T70" fmla="*/ 96 w 177"/>
              <a:gd name="T71" fmla="*/ 108 h 151"/>
              <a:gd name="T72" fmla="*/ 92 w 177"/>
              <a:gd name="T73" fmla="*/ 100 h 151"/>
              <a:gd name="T74" fmla="*/ 92 w 177"/>
              <a:gd name="T75" fmla="*/ 36 h 151"/>
              <a:gd name="T76" fmla="*/ 92 w 177"/>
              <a:gd name="T77" fmla="*/ 100 h 151"/>
              <a:gd name="T78" fmla="*/ 155 w 177"/>
              <a:gd name="T79" fmla="*/ 141 h 151"/>
              <a:gd name="T80" fmla="*/ 136 w 177"/>
              <a:gd name="T81" fmla="*/ 102 h 151"/>
              <a:gd name="T82" fmla="*/ 165 w 177"/>
              <a:gd name="T83" fmla="*/ 141 h 151"/>
              <a:gd name="T84" fmla="*/ 76 w 177"/>
              <a:gd name="T85" fmla="*/ 68 h 151"/>
              <a:gd name="T86" fmla="*/ 75 w 177"/>
              <a:gd name="T87" fmla="*/ 51 h 151"/>
              <a:gd name="T88" fmla="*/ 75 w 177"/>
              <a:gd name="T89" fmla="*/ 85 h 151"/>
              <a:gd name="T90" fmla="*/ 109 w 177"/>
              <a:gd name="T91" fmla="*/ 85 h 151"/>
              <a:gd name="T92" fmla="*/ 81 w 177"/>
              <a:gd name="T93" fmla="*/ 7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7" h="151">
                <a:moveTo>
                  <a:pt x="24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4" y="104"/>
                  <a:pt x="24" y="104"/>
                  <a:pt x="24" y="104"/>
                </a:cubicBezTo>
                <a:lnTo>
                  <a:pt x="24" y="112"/>
                </a:lnTo>
                <a:close/>
                <a:moveTo>
                  <a:pt x="171" y="125"/>
                </a:moveTo>
                <a:cubicBezTo>
                  <a:pt x="139" y="93"/>
                  <a:pt x="139" y="93"/>
                  <a:pt x="139" y="93"/>
                </a:cubicBezTo>
                <a:cubicBezTo>
                  <a:pt x="137" y="92"/>
                  <a:pt x="135" y="92"/>
                  <a:pt x="133" y="93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9" y="86"/>
                  <a:pt x="132" y="78"/>
                  <a:pt x="132" y="68"/>
                </a:cubicBezTo>
                <a:cubicBezTo>
                  <a:pt x="132" y="50"/>
                  <a:pt x="120" y="35"/>
                  <a:pt x="104" y="30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99" y="0"/>
                  <a:pt x="9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6" y="0"/>
                </a:cubicBezTo>
                <a:cubicBezTo>
                  <a:pt x="26" y="1"/>
                  <a:pt x="26" y="1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9" y="136"/>
                  <a:pt x="104" y="131"/>
                  <a:pt x="104" y="124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9" y="105"/>
                  <a:pt x="113" y="102"/>
                  <a:pt x="117" y="99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6" y="111"/>
                  <a:pt x="116" y="113"/>
                  <a:pt x="117" y="115"/>
                </a:cubicBezTo>
                <a:cubicBezTo>
                  <a:pt x="149" y="147"/>
                  <a:pt x="149" y="147"/>
                  <a:pt x="149" y="147"/>
                </a:cubicBezTo>
                <a:cubicBezTo>
                  <a:pt x="152" y="150"/>
                  <a:pt x="156" y="151"/>
                  <a:pt x="160" y="151"/>
                </a:cubicBezTo>
                <a:cubicBezTo>
                  <a:pt x="164" y="151"/>
                  <a:pt x="168" y="150"/>
                  <a:pt x="171" y="147"/>
                </a:cubicBezTo>
                <a:cubicBezTo>
                  <a:pt x="177" y="141"/>
                  <a:pt x="177" y="131"/>
                  <a:pt x="171" y="125"/>
                </a:cubicBezTo>
                <a:close/>
                <a:moveTo>
                  <a:pt x="24" y="14"/>
                </a:moveTo>
                <a:cubicBezTo>
                  <a:pt x="24" y="24"/>
                  <a:pt x="24" y="24"/>
                  <a:pt x="24" y="24"/>
                </a:cubicBezTo>
                <a:cubicBezTo>
                  <a:pt x="14" y="24"/>
                  <a:pt x="14" y="24"/>
                  <a:pt x="14" y="24"/>
                </a:cubicBezTo>
                <a:lnTo>
                  <a:pt x="24" y="14"/>
                </a:lnTo>
                <a:close/>
                <a:moveTo>
                  <a:pt x="96" y="124"/>
                </a:moveTo>
                <a:cubicBezTo>
                  <a:pt x="96" y="126"/>
                  <a:pt x="94" y="128"/>
                  <a:pt x="92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32"/>
                  <a:pt x="8" y="32"/>
                  <a:pt x="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2" y="30"/>
                  <a:pt x="32" y="28"/>
                </a:cubicBezTo>
                <a:cubicBezTo>
                  <a:pt x="32" y="8"/>
                  <a:pt x="32" y="8"/>
                  <a:pt x="3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4" y="8"/>
                  <a:pt x="96" y="10"/>
                  <a:pt x="96" y="12"/>
                </a:cubicBezTo>
                <a:cubicBezTo>
                  <a:pt x="96" y="28"/>
                  <a:pt x="96" y="28"/>
                  <a:pt x="96" y="28"/>
                </a:cubicBezTo>
                <a:cubicBezTo>
                  <a:pt x="95" y="28"/>
                  <a:pt x="93" y="28"/>
                  <a:pt x="92" y="28"/>
                </a:cubicBezTo>
                <a:cubicBezTo>
                  <a:pt x="81" y="28"/>
                  <a:pt x="71" y="33"/>
                  <a:pt x="63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8"/>
                  <a:pt x="24" y="48"/>
                  <a:pt x="24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6" y="51"/>
                  <a:pt x="55" y="53"/>
                  <a:pt x="5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4"/>
                  <a:pt x="24" y="64"/>
                  <a:pt x="24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5"/>
                  <a:pt x="52" y="67"/>
                  <a:pt x="52" y="68"/>
                </a:cubicBezTo>
                <a:cubicBezTo>
                  <a:pt x="52" y="69"/>
                  <a:pt x="52" y="71"/>
                  <a:pt x="52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80"/>
                  <a:pt x="24" y="80"/>
                  <a:pt x="24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55" y="83"/>
                  <a:pt x="56" y="85"/>
                  <a:pt x="57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96"/>
                  <a:pt x="24" y="96"/>
                  <a:pt x="24" y="96"/>
                </a:cubicBezTo>
                <a:cubicBezTo>
                  <a:pt x="63" y="96"/>
                  <a:pt x="63" y="96"/>
                  <a:pt x="63" y="96"/>
                </a:cubicBezTo>
                <a:cubicBezTo>
                  <a:pt x="71" y="103"/>
                  <a:pt x="81" y="108"/>
                  <a:pt x="92" y="108"/>
                </a:cubicBezTo>
                <a:cubicBezTo>
                  <a:pt x="93" y="108"/>
                  <a:pt x="95" y="108"/>
                  <a:pt x="96" y="108"/>
                </a:cubicBezTo>
                <a:lnTo>
                  <a:pt x="96" y="124"/>
                </a:lnTo>
                <a:close/>
                <a:moveTo>
                  <a:pt x="92" y="100"/>
                </a:moveTo>
                <a:cubicBezTo>
                  <a:pt x="74" y="100"/>
                  <a:pt x="60" y="86"/>
                  <a:pt x="60" y="68"/>
                </a:cubicBezTo>
                <a:cubicBezTo>
                  <a:pt x="60" y="50"/>
                  <a:pt x="74" y="36"/>
                  <a:pt x="92" y="36"/>
                </a:cubicBezTo>
                <a:cubicBezTo>
                  <a:pt x="110" y="36"/>
                  <a:pt x="124" y="50"/>
                  <a:pt x="124" y="68"/>
                </a:cubicBezTo>
                <a:cubicBezTo>
                  <a:pt x="124" y="86"/>
                  <a:pt x="110" y="100"/>
                  <a:pt x="92" y="100"/>
                </a:cubicBezTo>
                <a:close/>
                <a:moveTo>
                  <a:pt x="165" y="141"/>
                </a:moveTo>
                <a:cubicBezTo>
                  <a:pt x="162" y="144"/>
                  <a:pt x="158" y="144"/>
                  <a:pt x="155" y="141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8" y="134"/>
                  <a:pt x="168" y="138"/>
                  <a:pt x="165" y="141"/>
                </a:cubicBezTo>
                <a:close/>
                <a:moveTo>
                  <a:pt x="81" y="79"/>
                </a:moveTo>
                <a:cubicBezTo>
                  <a:pt x="78" y="76"/>
                  <a:pt x="76" y="72"/>
                  <a:pt x="76" y="68"/>
                </a:cubicBezTo>
                <a:cubicBezTo>
                  <a:pt x="76" y="64"/>
                  <a:pt x="78" y="60"/>
                  <a:pt x="81" y="57"/>
                </a:cubicBezTo>
                <a:cubicBezTo>
                  <a:pt x="75" y="51"/>
                  <a:pt x="75" y="51"/>
                  <a:pt x="75" y="51"/>
                </a:cubicBezTo>
                <a:cubicBezTo>
                  <a:pt x="70" y="56"/>
                  <a:pt x="68" y="62"/>
                  <a:pt x="68" y="68"/>
                </a:cubicBezTo>
                <a:cubicBezTo>
                  <a:pt x="68" y="74"/>
                  <a:pt x="70" y="80"/>
                  <a:pt x="75" y="85"/>
                </a:cubicBezTo>
                <a:cubicBezTo>
                  <a:pt x="80" y="90"/>
                  <a:pt x="86" y="92"/>
                  <a:pt x="92" y="92"/>
                </a:cubicBezTo>
                <a:cubicBezTo>
                  <a:pt x="98" y="92"/>
                  <a:pt x="104" y="90"/>
                  <a:pt x="109" y="85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97" y="85"/>
                  <a:pt x="87" y="85"/>
                  <a:pt x="81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7" name="Freeform 195"/>
          <p:cNvSpPr>
            <a:spLocks noEditPoints="1"/>
          </p:cNvSpPr>
          <p:nvPr/>
        </p:nvSpPr>
        <p:spPr bwMode="auto">
          <a:xfrm>
            <a:off x="8645304" y="2776470"/>
            <a:ext cx="917892" cy="770096"/>
          </a:xfrm>
          <a:custGeom>
            <a:avLst/>
            <a:gdLst>
              <a:gd name="T0" fmla="*/ 170 w 174"/>
              <a:gd name="T1" fmla="*/ 4 h 146"/>
              <a:gd name="T2" fmla="*/ 169 w 174"/>
              <a:gd name="T3" fmla="*/ 3 h 146"/>
              <a:gd name="T4" fmla="*/ 168 w 174"/>
              <a:gd name="T5" fmla="*/ 2 h 146"/>
              <a:gd name="T6" fmla="*/ 167 w 174"/>
              <a:gd name="T7" fmla="*/ 2 h 146"/>
              <a:gd name="T8" fmla="*/ 166 w 174"/>
              <a:gd name="T9" fmla="*/ 2 h 146"/>
              <a:gd name="T10" fmla="*/ 159 w 174"/>
              <a:gd name="T11" fmla="*/ 1 h 146"/>
              <a:gd name="T12" fmla="*/ 10 w 174"/>
              <a:gd name="T13" fmla="*/ 30 h 146"/>
              <a:gd name="T14" fmla="*/ 1 w 174"/>
              <a:gd name="T15" fmla="*/ 40 h 146"/>
              <a:gd name="T16" fmla="*/ 6 w 174"/>
              <a:gd name="T17" fmla="*/ 52 h 146"/>
              <a:gd name="T18" fmla="*/ 48 w 174"/>
              <a:gd name="T19" fmla="*/ 80 h 146"/>
              <a:gd name="T20" fmla="*/ 60 w 174"/>
              <a:gd name="T21" fmla="*/ 143 h 146"/>
              <a:gd name="T22" fmla="*/ 64 w 174"/>
              <a:gd name="T23" fmla="*/ 146 h 146"/>
              <a:gd name="T24" fmla="*/ 64 w 174"/>
              <a:gd name="T25" fmla="*/ 146 h 146"/>
              <a:gd name="T26" fmla="*/ 67 w 174"/>
              <a:gd name="T27" fmla="*/ 144 h 146"/>
              <a:gd name="T28" fmla="*/ 67 w 174"/>
              <a:gd name="T29" fmla="*/ 145 h 146"/>
              <a:gd name="T30" fmla="*/ 94 w 174"/>
              <a:gd name="T31" fmla="*/ 111 h 146"/>
              <a:gd name="T32" fmla="*/ 125 w 174"/>
              <a:gd name="T33" fmla="*/ 131 h 146"/>
              <a:gd name="T34" fmla="*/ 135 w 174"/>
              <a:gd name="T35" fmla="*/ 132 h 146"/>
              <a:gd name="T36" fmla="*/ 143 w 174"/>
              <a:gd name="T37" fmla="*/ 124 h 146"/>
              <a:gd name="T38" fmla="*/ 172 w 174"/>
              <a:gd name="T39" fmla="*/ 16 h 146"/>
              <a:gd name="T40" fmla="*/ 170 w 174"/>
              <a:gd name="T41" fmla="*/ 4 h 146"/>
              <a:gd name="T42" fmla="*/ 133 w 174"/>
              <a:gd name="T43" fmla="*/ 125 h 146"/>
              <a:gd name="T44" fmla="*/ 129 w 174"/>
              <a:gd name="T45" fmla="*/ 125 h 146"/>
              <a:gd name="T46" fmla="*/ 82 w 174"/>
              <a:gd name="T47" fmla="*/ 93 h 146"/>
              <a:gd name="T48" fmla="*/ 163 w 174"/>
              <a:gd name="T49" fmla="*/ 19 h 146"/>
              <a:gd name="T50" fmla="*/ 135 w 174"/>
              <a:gd name="T51" fmla="*/ 122 h 146"/>
              <a:gd name="T52" fmla="*/ 133 w 174"/>
              <a:gd name="T53" fmla="*/ 125 h 146"/>
              <a:gd name="T54" fmla="*/ 9 w 174"/>
              <a:gd name="T55" fmla="*/ 41 h 146"/>
              <a:gd name="T56" fmla="*/ 12 w 174"/>
              <a:gd name="T57" fmla="*/ 38 h 146"/>
              <a:gd name="T58" fmla="*/ 146 w 174"/>
              <a:gd name="T59" fmla="*/ 11 h 146"/>
              <a:gd name="T60" fmla="*/ 52 w 174"/>
              <a:gd name="T61" fmla="*/ 73 h 146"/>
              <a:gd name="T62" fmla="*/ 10 w 174"/>
              <a:gd name="T63" fmla="*/ 45 h 146"/>
              <a:gd name="T64" fmla="*/ 9 w 174"/>
              <a:gd name="T65" fmla="*/ 41 h 146"/>
              <a:gd name="T66" fmla="*/ 73 w 174"/>
              <a:gd name="T67" fmla="*/ 91 h 146"/>
              <a:gd name="T68" fmla="*/ 73 w 174"/>
              <a:gd name="T69" fmla="*/ 91 h 146"/>
              <a:gd name="T70" fmla="*/ 72 w 174"/>
              <a:gd name="T71" fmla="*/ 93 h 146"/>
              <a:gd name="T72" fmla="*/ 65 w 174"/>
              <a:gd name="T73" fmla="*/ 123 h 146"/>
              <a:gd name="T74" fmla="*/ 56 w 174"/>
              <a:gd name="T75" fmla="*/ 80 h 146"/>
              <a:gd name="T76" fmla="*/ 160 w 174"/>
              <a:gd name="T77" fmla="*/ 11 h 146"/>
              <a:gd name="T78" fmla="*/ 73 w 174"/>
              <a:gd name="T79" fmla="*/ 91 h 146"/>
              <a:gd name="T80" fmla="*/ 72 w 174"/>
              <a:gd name="T81" fmla="*/ 125 h 146"/>
              <a:gd name="T82" fmla="*/ 79 w 174"/>
              <a:gd name="T83" fmla="*/ 100 h 146"/>
              <a:gd name="T84" fmla="*/ 87 w 174"/>
              <a:gd name="T85" fmla="*/ 106 h 146"/>
              <a:gd name="T86" fmla="*/ 72 w 174"/>
              <a:gd name="T87" fmla="*/ 12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4" h="146">
                <a:moveTo>
                  <a:pt x="170" y="4"/>
                </a:moveTo>
                <a:cubicBezTo>
                  <a:pt x="169" y="4"/>
                  <a:pt x="169" y="4"/>
                  <a:pt x="169" y="3"/>
                </a:cubicBezTo>
                <a:cubicBezTo>
                  <a:pt x="168" y="3"/>
                  <a:pt x="168" y="3"/>
                  <a:pt x="168" y="2"/>
                </a:cubicBezTo>
                <a:cubicBezTo>
                  <a:pt x="167" y="2"/>
                  <a:pt x="167" y="2"/>
                  <a:pt x="167" y="2"/>
                </a:cubicBezTo>
                <a:cubicBezTo>
                  <a:pt x="166" y="2"/>
                  <a:pt x="166" y="2"/>
                  <a:pt x="166" y="2"/>
                </a:cubicBezTo>
                <a:cubicBezTo>
                  <a:pt x="164" y="1"/>
                  <a:pt x="161" y="0"/>
                  <a:pt x="159" y="1"/>
                </a:cubicBezTo>
                <a:cubicBezTo>
                  <a:pt x="10" y="30"/>
                  <a:pt x="10" y="30"/>
                  <a:pt x="10" y="30"/>
                </a:cubicBezTo>
                <a:cubicBezTo>
                  <a:pt x="5" y="31"/>
                  <a:pt x="2" y="35"/>
                  <a:pt x="1" y="40"/>
                </a:cubicBezTo>
                <a:cubicBezTo>
                  <a:pt x="0" y="45"/>
                  <a:pt x="2" y="49"/>
                  <a:pt x="6" y="52"/>
                </a:cubicBezTo>
                <a:cubicBezTo>
                  <a:pt x="48" y="80"/>
                  <a:pt x="48" y="80"/>
                  <a:pt x="48" y="80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5"/>
                  <a:pt x="62" y="146"/>
                  <a:pt x="64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5" y="146"/>
                  <a:pt x="66" y="145"/>
                  <a:pt x="67" y="144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8" y="133"/>
                  <a:pt x="132" y="134"/>
                  <a:pt x="135" y="132"/>
                </a:cubicBezTo>
                <a:cubicBezTo>
                  <a:pt x="139" y="131"/>
                  <a:pt x="142" y="128"/>
                  <a:pt x="143" y="124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4" y="11"/>
                  <a:pt x="173" y="7"/>
                  <a:pt x="170" y="4"/>
                </a:cubicBezTo>
                <a:close/>
                <a:moveTo>
                  <a:pt x="133" y="125"/>
                </a:moveTo>
                <a:cubicBezTo>
                  <a:pt x="131" y="125"/>
                  <a:pt x="130" y="125"/>
                  <a:pt x="129" y="125"/>
                </a:cubicBezTo>
                <a:cubicBezTo>
                  <a:pt x="82" y="93"/>
                  <a:pt x="82" y="93"/>
                  <a:pt x="82" y="93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4"/>
                  <a:pt x="133" y="125"/>
                </a:cubicBezTo>
                <a:close/>
                <a:moveTo>
                  <a:pt x="9" y="41"/>
                </a:moveTo>
                <a:cubicBezTo>
                  <a:pt x="9" y="41"/>
                  <a:pt x="9" y="39"/>
                  <a:pt x="12" y="38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52" y="73"/>
                  <a:pt x="52" y="73"/>
                  <a:pt x="52" y="73"/>
                </a:cubicBezTo>
                <a:cubicBezTo>
                  <a:pt x="10" y="45"/>
                  <a:pt x="10" y="45"/>
                  <a:pt x="10" y="45"/>
                </a:cubicBezTo>
                <a:cubicBezTo>
                  <a:pt x="8" y="44"/>
                  <a:pt x="8" y="42"/>
                  <a:pt x="9" y="41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2" y="92"/>
                  <a:pt x="72" y="9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56" y="80"/>
                  <a:pt x="56" y="80"/>
                  <a:pt x="56" y="80"/>
                </a:cubicBezTo>
                <a:cubicBezTo>
                  <a:pt x="160" y="11"/>
                  <a:pt x="160" y="11"/>
                  <a:pt x="160" y="11"/>
                </a:cubicBezTo>
                <a:lnTo>
                  <a:pt x="73" y="91"/>
                </a:lnTo>
                <a:close/>
                <a:moveTo>
                  <a:pt x="72" y="125"/>
                </a:moveTo>
                <a:cubicBezTo>
                  <a:pt x="79" y="100"/>
                  <a:pt x="79" y="100"/>
                  <a:pt x="79" y="100"/>
                </a:cubicBezTo>
                <a:cubicBezTo>
                  <a:pt x="87" y="106"/>
                  <a:pt x="87" y="106"/>
                  <a:pt x="87" y="106"/>
                </a:cubicBezTo>
                <a:lnTo>
                  <a:pt x="72" y="1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8" name="Freeform 197"/>
          <p:cNvSpPr>
            <a:spLocks noEditPoints="1"/>
          </p:cNvSpPr>
          <p:nvPr/>
        </p:nvSpPr>
        <p:spPr bwMode="auto">
          <a:xfrm>
            <a:off x="6638387" y="2788140"/>
            <a:ext cx="886777" cy="715645"/>
          </a:xfrm>
          <a:custGeom>
            <a:avLst/>
            <a:gdLst>
              <a:gd name="T0" fmla="*/ 0 w 168"/>
              <a:gd name="T1" fmla="*/ 0 h 136"/>
              <a:gd name="T2" fmla="*/ 4 w 168"/>
              <a:gd name="T3" fmla="*/ 136 h 136"/>
              <a:gd name="T4" fmla="*/ 168 w 168"/>
              <a:gd name="T5" fmla="*/ 128 h 136"/>
              <a:gd name="T6" fmla="*/ 8 w 168"/>
              <a:gd name="T7" fmla="*/ 0 h 136"/>
              <a:gd name="T8" fmla="*/ 140 w 168"/>
              <a:gd name="T9" fmla="*/ 32 h 136"/>
              <a:gd name="T10" fmla="*/ 136 w 168"/>
              <a:gd name="T11" fmla="*/ 76 h 136"/>
              <a:gd name="T12" fmla="*/ 120 w 168"/>
              <a:gd name="T13" fmla="*/ 56 h 136"/>
              <a:gd name="T14" fmla="*/ 92 w 168"/>
              <a:gd name="T15" fmla="*/ 52 h 136"/>
              <a:gd name="T16" fmla="*/ 88 w 168"/>
              <a:gd name="T17" fmla="*/ 68 h 136"/>
              <a:gd name="T18" fmla="*/ 64 w 168"/>
              <a:gd name="T19" fmla="*/ 72 h 136"/>
              <a:gd name="T20" fmla="*/ 44 w 168"/>
              <a:gd name="T21" fmla="*/ 76 h 136"/>
              <a:gd name="T22" fmla="*/ 40 w 168"/>
              <a:gd name="T23" fmla="*/ 96 h 136"/>
              <a:gd name="T24" fmla="*/ 16 w 168"/>
              <a:gd name="T25" fmla="*/ 100 h 136"/>
              <a:gd name="T26" fmla="*/ 24 w 168"/>
              <a:gd name="T27" fmla="*/ 120 h 136"/>
              <a:gd name="T28" fmla="*/ 40 w 168"/>
              <a:gd name="T29" fmla="*/ 104 h 136"/>
              <a:gd name="T30" fmla="*/ 48 w 168"/>
              <a:gd name="T31" fmla="*/ 120 h 136"/>
              <a:gd name="T32" fmla="*/ 64 w 168"/>
              <a:gd name="T33" fmla="*/ 84 h 136"/>
              <a:gd name="T34" fmla="*/ 72 w 168"/>
              <a:gd name="T35" fmla="*/ 120 h 136"/>
              <a:gd name="T36" fmla="*/ 88 w 168"/>
              <a:gd name="T37" fmla="*/ 76 h 136"/>
              <a:gd name="T38" fmla="*/ 96 w 168"/>
              <a:gd name="T39" fmla="*/ 120 h 136"/>
              <a:gd name="T40" fmla="*/ 112 w 168"/>
              <a:gd name="T41" fmla="*/ 60 h 136"/>
              <a:gd name="T42" fmla="*/ 120 w 168"/>
              <a:gd name="T43" fmla="*/ 120 h 136"/>
              <a:gd name="T44" fmla="*/ 136 w 168"/>
              <a:gd name="T45" fmla="*/ 84 h 136"/>
              <a:gd name="T46" fmla="*/ 144 w 168"/>
              <a:gd name="T47" fmla="*/ 120 h 136"/>
              <a:gd name="T48" fmla="*/ 160 w 168"/>
              <a:gd name="T49" fmla="*/ 40 h 136"/>
              <a:gd name="T50" fmla="*/ 168 w 168"/>
              <a:gd name="T51" fmla="*/ 120 h 136"/>
              <a:gd name="T52" fmla="*/ 164 w 168"/>
              <a:gd name="T53" fmla="*/ 32 h 136"/>
              <a:gd name="T54" fmla="*/ 136 w 168"/>
              <a:gd name="T55" fmla="*/ 16 h 136"/>
              <a:gd name="T56" fmla="*/ 132 w 168"/>
              <a:gd name="T57" fmla="*/ 26 h 136"/>
              <a:gd name="T58" fmla="*/ 68 w 168"/>
              <a:gd name="T59" fmla="*/ 58 h 136"/>
              <a:gd name="T60" fmla="*/ 57 w 168"/>
              <a:gd name="T61" fmla="*/ 55 h 136"/>
              <a:gd name="T62" fmla="*/ 68 w 168"/>
              <a:gd name="T63" fmla="*/ 58 h 136"/>
              <a:gd name="T64" fmla="*/ 50 w 168"/>
              <a:gd name="T65" fmla="*/ 58 h 136"/>
              <a:gd name="T66" fmla="*/ 46 w 168"/>
              <a:gd name="T67" fmla="*/ 69 h 136"/>
              <a:gd name="T68" fmla="*/ 82 w 168"/>
              <a:gd name="T69" fmla="*/ 51 h 136"/>
              <a:gd name="T70" fmla="*/ 71 w 168"/>
              <a:gd name="T71" fmla="*/ 48 h 136"/>
              <a:gd name="T72" fmla="*/ 82 w 168"/>
              <a:gd name="T73" fmla="*/ 51 h 136"/>
              <a:gd name="T74" fmla="*/ 21 w 168"/>
              <a:gd name="T75" fmla="*/ 73 h 136"/>
              <a:gd name="T76" fmla="*/ 18 w 168"/>
              <a:gd name="T77" fmla="*/ 83 h 136"/>
              <a:gd name="T78" fmla="*/ 39 w 168"/>
              <a:gd name="T79" fmla="*/ 73 h 136"/>
              <a:gd name="T80" fmla="*/ 28 w 168"/>
              <a:gd name="T81" fmla="*/ 69 h 136"/>
              <a:gd name="T82" fmla="*/ 39 w 168"/>
              <a:gd name="T83" fmla="*/ 73 h 136"/>
              <a:gd name="T84" fmla="*/ 150 w 168"/>
              <a:gd name="T85" fmla="*/ 8 h 136"/>
              <a:gd name="T86" fmla="*/ 147 w 168"/>
              <a:gd name="T87" fmla="*/ 19 h 136"/>
              <a:gd name="T88" fmla="*/ 125 w 168"/>
              <a:gd name="T89" fmla="*/ 30 h 136"/>
              <a:gd name="T90" fmla="*/ 114 w 168"/>
              <a:gd name="T91" fmla="*/ 26 h 136"/>
              <a:gd name="T92" fmla="*/ 125 w 168"/>
              <a:gd name="T93" fmla="*/ 30 h 136"/>
              <a:gd name="T94" fmla="*/ 93 w 168"/>
              <a:gd name="T95" fmla="*/ 37 h 136"/>
              <a:gd name="T96" fmla="*/ 89 w 168"/>
              <a:gd name="T97" fmla="*/ 48 h 136"/>
              <a:gd name="T98" fmla="*/ 111 w 168"/>
              <a:gd name="T99" fmla="*/ 37 h 136"/>
              <a:gd name="T100" fmla="*/ 100 w 168"/>
              <a:gd name="T101" fmla="*/ 33 h 136"/>
              <a:gd name="T102" fmla="*/ 111 w 168"/>
              <a:gd name="T103" fmla="*/ 3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36">
                <a:moveTo>
                  <a:pt x="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4"/>
                  <a:pt x="2" y="136"/>
                  <a:pt x="4" y="13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8" y="128"/>
                  <a:pt x="8" y="128"/>
                  <a:pt x="8" y="128"/>
                </a:cubicBezTo>
                <a:lnTo>
                  <a:pt x="8" y="0"/>
                </a:lnTo>
                <a:close/>
                <a:moveTo>
                  <a:pt x="164" y="32"/>
                </a:moveTo>
                <a:cubicBezTo>
                  <a:pt x="140" y="32"/>
                  <a:pt x="140" y="32"/>
                  <a:pt x="140" y="32"/>
                </a:cubicBezTo>
                <a:cubicBezTo>
                  <a:pt x="138" y="32"/>
                  <a:pt x="136" y="34"/>
                  <a:pt x="136" y="3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4"/>
                  <a:pt x="118" y="52"/>
                  <a:pt x="116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90" y="52"/>
                  <a:pt x="88" y="54"/>
                  <a:pt x="88" y="56"/>
                </a:cubicBezTo>
                <a:cubicBezTo>
                  <a:pt x="88" y="68"/>
                  <a:pt x="88" y="68"/>
                  <a:pt x="8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6" y="68"/>
                  <a:pt x="64" y="70"/>
                  <a:pt x="64" y="72"/>
                </a:cubicBezTo>
                <a:cubicBezTo>
                  <a:pt x="64" y="76"/>
                  <a:pt x="64" y="76"/>
                  <a:pt x="64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2" y="76"/>
                  <a:pt x="40" y="78"/>
                  <a:pt x="40" y="80"/>
                </a:cubicBezTo>
                <a:cubicBezTo>
                  <a:pt x="40" y="96"/>
                  <a:pt x="40" y="96"/>
                  <a:pt x="40" y="96"/>
                </a:cubicBezTo>
                <a:cubicBezTo>
                  <a:pt x="20" y="96"/>
                  <a:pt x="20" y="96"/>
                  <a:pt x="20" y="96"/>
                </a:cubicBezTo>
                <a:cubicBezTo>
                  <a:pt x="18" y="96"/>
                  <a:pt x="16" y="98"/>
                  <a:pt x="16" y="10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8" y="84"/>
                  <a:pt x="48" y="84"/>
                  <a:pt x="48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60"/>
                  <a:pt x="96" y="60"/>
                  <a:pt x="96" y="60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36"/>
                  <a:pt x="168" y="36"/>
                  <a:pt x="168" y="36"/>
                </a:cubicBezTo>
                <a:cubicBezTo>
                  <a:pt x="168" y="34"/>
                  <a:pt x="166" y="32"/>
                  <a:pt x="164" y="32"/>
                </a:cubicBezTo>
                <a:close/>
                <a:moveTo>
                  <a:pt x="139" y="23"/>
                </a:moveTo>
                <a:cubicBezTo>
                  <a:pt x="136" y="16"/>
                  <a:pt x="136" y="16"/>
                  <a:pt x="136" y="16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32" y="26"/>
                  <a:pt x="132" y="26"/>
                  <a:pt x="132" y="26"/>
                </a:cubicBezTo>
                <a:lnTo>
                  <a:pt x="139" y="23"/>
                </a:lnTo>
                <a:close/>
                <a:moveTo>
                  <a:pt x="68" y="58"/>
                </a:moveTo>
                <a:cubicBezTo>
                  <a:pt x="64" y="51"/>
                  <a:pt x="64" y="51"/>
                  <a:pt x="64" y="51"/>
                </a:cubicBezTo>
                <a:cubicBezTo>
                  <a:pt x="57" y="55"/>
                  <a:pt x="57" y="55"/>
                  <a:pt x="57" y="55"/>
                </a:cubicBezTo>
                <a:cubicBezTo>
                  <a:pt x="61" y="62"/>
                  <a:pt x="61" y="62"/>
                  <a:pt x="61" y="62"/>
                </a:cubicBezTo>
                <a:lnTo>
                  <a:pt x="68" y="58"/>
                </a:lnTo>
                <a:close/>
                <a:moveTo>
                  <a:pt x="53" y="65"/>
                </a:moveTo>
                <a:cubicBezTo>
                  <a:pt x="50" y="58"/>
                  <a:pt x="50" y="58"/>
                  <a:pt x="50" y="58"/>
                </a:cubicBezTo>
                <a:cubicBezTo>
                  <a:pt x="43" y="62"/>
                  <a:pt x="43" y="62"/>
                  <a:pt x="43" y="62"/>
                </a:cubicBezTo>
                <a:cubicBezTo>
                  <a:pt x="46" y="69"/>
                  <a:pt x="46" y="69"/>
                  <a:pt x="46" y="69"/>
                </a:cubicBezTo>
                <a:lnTo>
                  <a:pt x="53" y="65"/>
                </a:lnTo>
                <a:close/>
                <a:moveTo>
                  <a:pt x="82" y="51"/>
                </a:moveTo>
                <a:cubicBezTo>
                  <a:pt x="79" y="44"/>
                  <a:pt x="79" y="44"/>
                  <a:pt x="79" y="44"/>
                </a:cubicBezTo>
                <a:cubicBezTo>
                  <a:pt x="71" y="48"/>
                  <a:pt x="71" y="48"/>
                  <a:pt x="71" y="48"/>
                </a:cubicBezTo>
                <a:cubicBezTo>
                  <a:pt x="75" y="55"/>
                  <a:pt x="75" y="55"/>
                  <a:pt x="75" y="55"/>
                </a:cubicBezTo>
                <a:lnTo>
                  <a:pt x="82" y="51"/>
                </a:lnTo>
                <a:close/>
                <a:moveTo>
                  <a:pt x="25" y="80"/>
                </a:moveTo>
                <a:cubicBezTo>
                  <a:pt x="21" y="73"/>
                  <a:pt x="21" y="73"/>
                  <a:pt x="21" y="73"/>
                </a:cubicBezTo>
                <a:cubicBezTo>
                  <a:pt x="14" y="76"/>
                  <a:pt x="14" y="76"/>
                  <a:pt x="14" y="76"/>
                </a:cubicBezTo>
                <a:cubicBezTo>
                  <a:pt x="18" y="83"/>
                  <a:pt x="18" y="83"/>
                  <a:pt x="18" y="83"/>
                </a:cubicBezTo>
                <a:lnTo>
                  <a:pt x="25" y="80"/>
                </a:lnTo>
                <a:close/>
                <a:moveTo>
                  <a:pt x="39" y="73"/>
                </a:moveTo>
                <a:cubicBezTo>
                  <a:pt x="36" y="65"/>
                  <a:pt x="36" y="65"/>
                  <a:pt x="36" y="65"/>
                </a:cubicBezTo>
                <a:cubicBezTo>
                  <a:pt x="28" y="69"/>
                  <a:pt x="28" y="69"/>
                  <a:pt x="28" y="69"/>
                </a:cubicBezTo>
                <a:cubicBezTo>
                  <a:pt x="32" y="76"/>
                  <a:pt x="32" y="76"/>
                  <a:pt x="32" y="76"/>
                </a:cubicBezTo>
                <a:lnTo>
                  <a:pt x="39" y="73"/>
                </a:lnTo>
                <a:close/>
                <a:moveTo>
                  <a:pt x="154" y="16"/>
                </a:moveTo>
                <a:cubicBezTo>
                  <a:pt x="150" y="8"/>
                  <a:pt x="150" y="8"/>
                  <a:pt x="150" y="8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7" y="19"/>
                  <a:pt x="147" y="19"/>
                  <a:pt x="147" y="19"/>
                </a:cubicBezTo>
                <a:lnTo>
                  <a:pt x="154" y="16"/>
                </a:lnTo>
                <a:close/>
                <a:moveTo>
                  <a:pt x="125" y="30"/>
                </a:moveTo>
                <a:cubicBezTo>
                  <a:pt x="122" y="23"/>
                  <a:pt x="122" y="23"/>
                  <a:pt x="122" y="23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8" y="33"/>
                  <a:pt x="118" y="33"/>
                  <a:pt x="118" y="33"/>
                </a:cubicBezTo>
                <a:lnTo>
                  <a:pt x="125" y="30"/>
                </a:lnTo>
                <a:close/>
                <a:moveTo>
                  <a:pt x="96" y="44"/>
                </a:moveTo>
                <a:cubicBezTo>
                  <a:pt x="93" y="37"/>
                  <a:pt x="93" y="37"/>
                  <a:pt x="93" y="37"/>
                </a:cubicBezTo>
                <a:cubicBezTo>
                  <a:pt x="86" y="40"/>
                  <a:pt x="86" y="40"/>
                  <a:pt x="86" y="40"/>
                </a:cubicBezTo>
                <a:cubicBezTo>
                  <a:pt x="89" y="48"/>
                  <a:pt x="89" y="48"/>
                  <a:pt x="89" y="48"/>
                </a:cubicBezTo>
                <a:lnTo>
                  <a:pt x="96" y="44"/>
                </a:lnTo>
                <a:close/>
                <a:moveTo>
                  <a:pt x="111" y="37"/>
                </a:moveTo>
                <a:cubicBezTo>
                  <a:pt x="107" y="30"/>
                  <a:pt x="107" y="30"/>
                  <a:pt x="107" y="30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4" y="41"/>
                  <a:pt x="104" y="41"/>
                  <a:pt x="104" y="41"/>
                </a:cubicBezTo>
                <a:lnTo>
                  <a:pt x="111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2484693" y="5499895"/>
            <a:ext cx="620713" cy="619125"/>
            <a:chOff x="1365250" y="4809380"/>
            <a:chExt cx="620713" cy="619125"/>
          </a:xfrm>
        </p:grpSpPr>
        <p:sp>
          <p:nvSpPr>
            <p:cNvPr id="42" name="Oval 108"/>
            <p:cNvSpPr>
              <a:spLocks noChangeArrowheads="1"/>
            </p:cNvSpPr>
            <p:nvPr/>
          </p:nvSpPr>
          <p:spPr bwMode="auto">
            <a:xfrm>
              <a:off x="136525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3" name="Freeform 191"/>
            <p:cNvSpPr>
              <a:spLocks noEditPoints="1"/>
            </p:cNvSpPr>
            <p:nvPr/>
          </p:nvSpPr>
          <p:spPr bwMode="auto">
            <a:xfrm>
              <a:off x="1495425" y="4937968"/>
              <a:ext cx="361950" cy="361950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311781" y="5499895"/>
            <a:ext cx="620713" cy="619125"/>
            <a:chOff x="2192338" y="4809380"/>
            <a:chExt cx="620713" cy="619125"/>
          </a:xfrm>
        </p:grpSpPr>
        <p:sp>
          <p:nvSpPr>
            <p:cNvPr id="45" name="Oval 110"/>
            <p:cNvSpPr>
              <a:spLocks noChangeArrowheads="1"/>
            </p:cNvSpPr>
            <p:nvPr/>
          </p:nvSpPr>
          <p:spPr bwMode="auto">
            <a:xfrm>
              <a:off x="219233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6" name="Freeform 192"/>
            <p:cNvSpPr>
              <a:spLocks noEditPoints="1"/>
            </p:cNvSpPr>
            <p:nvPr/>
          </p:nvSpPr>
          <p:spPr bwMode="auto">
            <a:xfrm>
              <a:off x="2339975" y="4955430"/>
              <a:ext cx="381000" cy="323850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967543" y="5499895"/>
            <a:ext cx="620713" cy="619125"/>
            <a:chOff x="3848100" y="4809380"/>
            <a:chExt cx="620713" cy="619125"/>
          </a:xfrm>
        </p:grpSpPr>
        <p:sp>
          <p:nvSpPr>
            <p:cNvPr id="48" name="Oval 114"/>
            <p:cNvSpPr>
              <a:spLocks noChangeArrowheads="1"/>
            </p:cNvSpPr>
            <p:nvPr/>
          </p:nvSpPr>
          <p:spPr bwMode="auto">
            <a:xfrm>
              <a:off x="384810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9" name="Freeform 195"/>
            <p:cNvSpPr>
              <a:spLocks noEditPoints="1"/>
            </p:cNvSpPr>
            <p:nvPr/>
          </p:nvSpPr>
          <p:spPr bwMode="auto">
            <a:xfrm>
              <a:off x="3968750" y="4968130"/>
              <a:ext cx="374650" cy="314325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140456" y="5499895"/>
            <a:ext cx="620713" cy="619125"/>
            <a:chOff x="3021013" y="4809380"/>
            <a:chExt cx="620713" cy="619125"/>
          </a:xfrm>
        </p:grpSpPr>
        <p:sp>
          <p:nvSpPr>
            <p:cNvPr id="51" name="Oval 112"/>
            <p:cNvSpPr>
              <a:spLocks noChangeArrowheads="1"/>
            </p:cNvSpPr>
            <p:nvPr/>
          </p:nvSpPr>
          <p:spPr bwMode="auto">
            <a:xfrm>
              <a:off x="3021013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2" name="Freeform 197"/>
            <p:cNvSpPr>
              <a:spLocks noEditPoints="1"/>
            </p:cNvSpPr>
            <p:nvPr/>
          </p:nvSpPr>
          <p:spPr bwMode="auto">
            <a:xfrm>
              <a:off x="3149600" y="4972893"/>
              <a:ext cx="361950" cy="292100"/>
            </a:xfrm>
            <a:custGeom>
              <a:avLst/>
              <a:gdLst>
                <a:gd name="T0" fmla="*/ 0 w 168"/>
                <a:gd name="T1" fmla="*/ 0 h 136"/>
                <a:gd name="T2" fmla="*/ 4 w 168"/>
                <a:gd name="T3" fmla="*/ 136 h 136"/>
                <a:gd name="T4" fmla="*/ 168 w 168"/>
                <a:gd name="T5" fmla="*/ 128 h 136"/>
                <a:gd name="T6" fmla="*/ 8 w 168"/>
                <a:gd name="T7" fmla="*/ 0 h 136"/>
                <a:gd name="T8" fmla="*/ 140 w 168"/>
                <a:gd name="T9" fmla="*/ 32 h 136"/>
                <a:gd name="T10" fmla="*/ 136 w 168"/>
                <a:gd name="T11" fmla="*/ 76 h 136"/>
                <a:gd name="T12" fmla="*/ 120 w 168"/>
                <a:gd name="T13" fmla="*/ 56 h 136"/>
                <a:gd name="T14" fmla="*/ 92 w 168"/>
                <a:gd name="T15" fmla="*/ 52 h 136"/>
                <a:gd name="T16" fmla="*/ 88 w 168"/>
                <a:gd name="T17" fmla="*/ 68 h 136"/>
                <a:gd name="T18" fmla="*/ 64 w 168"/>
                <a:gd name="T19" fmla="*/ 72 h 136"/>
                <a:gd name="T20" fmla="*/ 44 w 168"/>
                <a:gd name="T21" fmla="*/ 76 h 136"/>
                <a:gd name="T22" fmla="*/ 40 w 168"/>
                <a:gd name="T23" fmla="*/ 96 h 136"/>
                <a:gd name="T24" fmla="*/ 16 w 168"/>
                <a:gd name="T25" fmla="*/ 100 h 136"/>
                <a:gd name="T26" fmla="*/ 24 w 168"/>
                <a:gd name="T27" fmla="*/ 120 h 136"/>
                <a:gd name="T28" fmla="*/ 40 w 168"/>
                <a:gd name="T29" fmla="*/ 104 h 136"/>
                <a:gd name="T30" fmla="*/ 48 w 168"/>
                <a:gd name="T31" fmla="*/ 120 h 136"/>
                <a:gd name="T32" fmla="*/ 64 w 168"/>
                <a:gd name="T33" fmla="*/ 84 h 136"/>
                <a:gd name="T34" fmla="*/ 72 w 168"/>
                <a:gd name="T35" fmla="*/ 120 h 136"/>
                <a:gd name="T36" fmla="*/ 88 w 168"/>
                <a:gd name="T37" fmla="*/ 76 h 136"/>
                <a:gd name="T38" fmla="*/ 96 w 168"/>
                <a:gd name="T39" fmla="*/ 120 h 136"/>
                <a:gd name="T40" fmla="*/ 112 w 168"/>
                <a:gd name="T41" fmla="*/ 60 h 136"/>
                <a:gd name="T42" fmla="*/ 120 w 168"/>
                <a:gd name="T43" fmla="*/ 120 h 136"/>
                <a:gd name="T44" fmla="*/ 136 w 168"/>
                <a:gd name="T45" fmla="*/ 84 h 136"/>
                <a:gd name="T46" fmla="*/ 144 w 168"/>
                <a:gd name="T47" fmla="*/ 120 h 136"/>
                <a:gd name="T48" fmla="*/ 160 w 168"/>
                <a:gd name="T49" fmla="*/ 40 h 136"/>
                <a:gd name="T50" fmla="*/ 168 w 168"/>
                <a:gd name="T51" fmla="*/ 120 h 136"/>
                <a:gd name="T52" fmla="*/ 164 w 168"/>
                <a:gd name="T53" fmla="*/ 32 h 136"/>
                <a:gd name="T54" fmla="*/ 136 w 168"/>
                <a:gd name="T55" fmla="*/ 16 h 136"/>
                <a:gd name="T56" fmla="*/ 132 w 168"/>
                <a:gd name="T57" fmla="*/ 26 h 136"/>
                <a:gd name="T58" fmla="*/ 68 w 168"/>
                <a:gd name="T59" fmla="*/ 58 h 136"/>
                <a:gd name="T60" fmla="*/ 57 w 168"/>
                <a:gd name="T61" fmla="*/ 55 h 136"/>
                <a:gd name="T62" fmla="*/ 68 w 168"/>
                <a:gd name="T63" fmla="*/ 58 h 136"/>
                <a:gd name="T64" fmla="*/ 50 w 168"/>
                <a:gd name="T65" fmla="*/ 58 h 136"/>
                <a:gd name="T66" fmla="*/ 46 w 168"/>
                <a:gd name="T67" fmla="*/ 69 h 136"/>
                <a:gd name="T68" fmla="*/ 82 w 168"/>
                <a:gd name="T69" fmla="*/ 51 h 136"/>
                <a:gd name="T70" fmla="*/ 71 w 168"/>
                <a:gd name="T71" fmla="*/ 48 h 136"/>
                <a:gd name="T72" fmla="*/ 82 w 168"/>
                <a:gd name="T73" fmla="*/ 51 h 136"/>
                <a:gd name="T74" fmla="*/ 21 w 168"/>
                <a:gd name="T75" fmla="*/ 73 h 136"/>
                <a:gd name="T76" fmla="*/ 18 w 168"/>
                <a:gd name="T77" fmla="*/ 83 h 136"/>
                <a:gd name="T78" fmla="*/ 39 w 168"/>
                <a:gd name="T79" fmla="*/ 73 h 136"/>
                <a:gd name="T80" fmla="*/ 28 w 168"/>
                <a:gd name="T81" fmla="*/ 69 h 136"/>
                <a:gd name="T82" fmla="*/ 39 w 168"/>
                <a:gd name="T83" fmla="*/ 73 h 136"/>
                <a:gd name="T84" fmla="*/ 150 w 168"/>
                <a:gd name="T85" fmla="*/ 8 h 136"/>
                <a:gd name="T86" fmla="*/ 147 w 168"/>
                <a:gd name="T87" fmla="*/ 19 h 136"/>
                <a:gd name="T88" fmla="*/ 125 w 168"/>
                <a:gd name="T89" fmla="*/ 30 h 136"/>
                <a:gd name="T90" fmla="*/ 114 w 168"/>
                <a:gd name="T91" fmla="*/ 26 h 136"/>
                <a:gd name="T92" fmla="*/ 125 w 168"/>
                <a:gd name="T93" fmla="*/ 30 h 136"/>
                <a:gd name="T94" fmla="*/ 93 w 168"/>
                <a:gd name="T95" fmla="*/ 37 h 136"/>
                <a:gd name="T96" fmla="*/ 89 w 168"/>
                <a:gd name="T97" fmla="*/ 48 h 136"/>
                <a:gd name="T98" fmla="*/ 111 w 168"/>
                <a:gd name="T99" fmla="*/ 37 h 136"/>
                <a:gd name="T100" fmla="*/ 100 w 168"/>
                <a:gd name="T101" fmla="*/ 33 h 136"/>
                <a:gd name="T102" fmla="*/ 111 w 168"/>
                <a:gd name="T103" fmla="*/ 3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2" y="136"/>
                    <a:pt x="4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8" y="128"/>
                    <a:pt x="8" y="128"/>
                    <a:pt x="8" y="128"/>
                  </a:cubicBezTo>
                  <a:lnTo>
                    <a:pt x="8" y="0"/>
                  </a:lnTo>
                  <a:close/>
                  <a:moveTo>
                    <a:pt x="164" y="32"/>
                  </a:moveTo>
                  <a:cubicBezTo>
                    <a:pt x="140" y="32"/>
                    <a:pt x="140" y="32"/>
                    <a:pt x="140" y="32"/>
                  </a:cubicBezTo>
                  <a:cubicBezTo>
                    <a:pt x="138" y="32"/>
                    <a:pt x="136" y="34"/>
                    <a:pt x="136" y="3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4"/>
                    <a:pt x="118" y="52"/>
                    <a:pt x="11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8" y="54"/>
                    <a:pt x="88" y="56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8"/>
                    <a:pt x="64" y="70"/>
                    <a:pt x="64" y="72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8" y="96"/>
                    <a:pt x="16" y="98"/>
                    <a:pt x="16" y="10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4"/>
                    <a:pt x="166" y="32"/>
                    <a:pt x="164" y="32"/>
                  </a:cubicBezTo>
                  <a:close/>
                  <a:moveTo>
                    <a:pt x="139" y="23"/>
                  </a:moveTo>
                  <a:cubicBezTo>
                    <a:pt x="136" y="16"/>
                    <a:pt x="136" y="16"/>
                    <a:pt x="136" y="16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32" y="26"/>
                    <a:pt x="132" y="26"/>
                    <a:pt x="132" y="26"/>
                  </a:cubicBezTo>
                  <a:lnTo>
                    <a:pt x="139" y="23"/>
                  </a:lnTo>
                  <a:close/>
                  <a:moveTo>
                    <a:pt x="68" y="58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8" y="58"/>
                  </a:lnTo>
                  <a:close/>
                  <a:moveTo>
                    <a:pt x="53" y="65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9"/>
                    <a:pt x="46" y="69"/>
                    <a:pt x="46" y="69"/>
                  </a:cubicBezTo>
                  <a:lnTo>
                    <a:pt x="53" y="65"/>
                  </a:lnTo>
                  <a:close/>
                  <a:moveTo>
                    <a:pt x="82" y="51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82" y="51"/>
                  </a:lnTo>
                  <a:close/>
                  <a:moveTo>
                    <a:pt x="25" y="8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25" y="80"/>
                  </a:lnTo>
                  <a:close/>
                  <a:moveTo>
                    <a:pt x="39" y="73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9" y="73"/>
                  </a:lnTo>
                  <a:close/>
                  <a:moveTo>
                    <a:pt x="154" y="16"/>
                  </a:moveTo>
                  <a:cubicBezTo>
                    <a:pt x="150" y="8"/>
                    <a:pt x="150" y="8"/>
                    <a:pt x="150" y="8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7" y="19"/>
                    <a:pt x="147" y="19"/>
                    <a:pt x="147" y="19"/>
                  </a:cubicBezTo>
                  <a:lnTo>
                    <a:pt x="154" y="16"/>
                  </a:lnTo>
                  <a:close/>
                  <a:moveTo>
                    <a:pt x="125" y="30"/>
                  </a:moveTo>
                  <a:cubicBezTo>
                    <a:pt x="122" y="23"/>
                    <a:pt x="122" y="23"/>
                    <a:pt x="122" y="23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8" y="33"/>
                    <a:pt x="118" y="33"/>
                    <a:pt x="118" y="33"/>
                  </a:cubicBezTo>
                  <a:lnTo>
                    <a:pt x="125" y="30"/>
                  </a:lnTo>
                  <a:close/>
                  <a:moveTo>
                    <a:pt x="96" y="44"/>
                  </a:moveTo>
                  <a:cubicBezTo>
                    <a:pt x="93" y="37"/>
                    <a:pt x="93" y="37"/>
                    <a:pt x="93" y="37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96" y="44"/>
                  </a:lnTo>
                  <a:close/>
                  <a:moveTo>
                    <a:pt x="111" y="37"/>
                  </a:moveTo>
                  <a:cubicBezTo>
                    <a:pt x="107" y="30"/>
                    <a:pt x="107" y="30"/>
                    <a:pt x="107" y="30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4" y="41"/>
                    <a:pt x="104" y="41"/>
                    <a:pt x="104" y="41"/>
                  </a:cubicBezTo>
                  <a:lnTo>
                    <a:pt x="111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588919" y="5491162"/>
            <a:ext cx="636588" cy="636588"/>
            <a:chOff x="1357313" y="4799855"/>
            <a:chExt cx="636588" cy="636588"/>
          </a:xfrm>
          <a:solidFill>
            <a:schemeClr val="tx2"/>
          </a:solidFill>
        </p:grpSpPr>
        <p:sp>
          <p:nvSpPr>
            <p:cNvPr id="55" name="Freeform 109"/>
            <p:cNvSpPr>
              <a:spLocks noEditPoints="1"/>
            </p:cNvSpPr>
            <p:nvPr/>
          </p:nvSpPr>
          <p:spPr bwMode="auto">
            <a:xfrm>
              <a:off x="1357313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191"/>
            <p:cNvSpPr>
              <a:spLocks noEditPoints="1"/>
            </p:cNvSpPr>
            <p:nvPr/>
          </p:nvSpPr>
          <p:spPr bwMode="auto">
            <a:xfrm>
              <a:off x="1495425" y="4937968"/>
              <a:ext cx="361950" cy="361950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416007" y="5491162"/>
            <a:ext cx="638175" cy="636588"/>
            <a:chOff x="2184400" y="4799855"/>
            <a:chExt cx="638175" cy="636588"/>
          </a:xfrm>
          <a:solidFill>
            <a:schemeClr val="tx2"/>
          </a:solidFill>
        </p:grpSpPr>
        <p:sp>
          <p:nvSpPr>
            <p:cNvPr id="58" name="Freeform 111"/>
            <p:cNvSpPr>
              <a:spLocks noEditPoints="1"/>
            </p:cNvSpPr>
            <p:nvPr/>
          </p:nvSpPr>
          <p:spPr bwMode="auto">
            <a:xfrm>
              <a:off x="218440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192"/>
            <p:cNvSpPr>
              <a:spLocks noEditPoints="1"/>
            </p:cNvSpPr>
            <p:nvPr/>
          </p:nvSpPr>
          <p:spPr bwMode="auto">
            <a:xfrm>
              <a:off x="2339975" y="4955430"/>
              <a:ext cx="381000" cy="323850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9070182" y="5491162"/>
            <a:ext cx="638175" cy="636588"/>
            <a:chOff x="3838575" y="4799855"/>
            <a:chExt cx="638175" cy="636588"/>
          </a:xfrm>
          <a:solidFill>
            <a:schemeClr val="tx2"/>
          </a:solidFill>
        </p:grpSpPr>
        <p:sp>
          <p:nvSpPr>
            <p:cNvPr id="61" name="Freeform 115"/>
            <p:cNvSpPr>
              <a:spLocks noEditPoints="1"/>
            </p:cNvSpPr>
            <p:nvPr/>
          </p:nvSpPr>
          <p:spPr bwMode="auto">
            <a:xfrm>
              <a:off x="383857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195"/>
            <p:cNvSpPr>
              <a:spLocks noEditPoints="1"/>
            </p:cNvSpPr>
            <p:nvPr/>
          </p:nvSpPr>
          <p:spPr bwMode="auto">
            <a:xfrm>
              <a:off x="3968750" y="4968130"/>
              <a:ext cx="374650" cy="314325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243095" y="5491162"/>
            <a:ext cx="638175" cy="636588"/>
            <a:chOff x="3011488" y="4799855"/>
            <a:chExt cx="638175" cy="636588"/>
          </a:xfrm>
          <a:solidFill>
            <a:schemeClr val="tx2"/>
          </a:solidFill>
        </p:grpSpPr>
        <p:sp>
          <p:nvSpPr>
            <p:cNvPr id="64" name="Freeform 113"/>
            <p:cNvSpPr>
              <a:spLocks noEditPoints="1"/>
            </p:cNvSpPr>
            <p:nvPr/>
          </p:nvSpPr>
          <p:spPr bwMode="auto">
            <a:xfrm>
              <a:off x="301148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197"/>
            <p:cNvSpPr>
              <a:spLocks noEditPoints="1"/>
            </p:cNvSpPr>
            <p:nvPr/>
          </p:nvSpPr>
          <p:spPr bwMode="auto">
            <a:xfrm>
              <a:off x="3149600" y="4972893"/>
              <a:ext cx="361950" cy="292100"/>
            </a:xfrm>
            <a:custGeom>
              <a:avLst/>
              <a:gdLst>
                <a:gd name="T0" fmla="*/ 0 w 168"/>
                <a:gd name="T1" fmla="*/ 0 h 136"/>
                <a:gd name="T2" fmla="*/ 4 w 168"/>
                <a:gd name="T3" fmla="*/ 136 h 136"/>
                <a:gd name="T4" fmla="*/ 168 w 168"/>
                <a:gd name="T5" fmla="*/ 128 h 136"/>
                <a:gd name="T6" fmla="*/ 8 w 168"/>
                <a:gd name="T7" fmla="*/ 0 h 136"/>
                <a:gd name="T8" fmla="*/ 140 w 168"/>
                <a:gd name="T9" fmla="*/ 32 h 136"/>
                <a:gd name="T10" fmla="*/ 136 w 168"/>
                <a:gd name="T11" fmla="*/ 76 h 136"/>
                <a:gd name="T12" fmla="*/ 120 w 168"/>
                <a:gd name="T13" fmla="*/ 56 h 136"/>
                <a:gd name="T14" fmla="*/ 92 w 168"/>
                <a:gd name="T15" fmla="*/ 52 h 136"/>
                <a:gd name="T16" fmla="*/ 88 w 168"/>
                <a:gd name="T17" fmla="*/ 68 h 136"/>
                <a:gd name="T18" fmla="*/ 64 w 168"/>
                <a:gd name="T19" fmla="*/ 72 h 136"/>
                <a:gd name="T20" fmla="*/ 44 w 168"/>
                <a:gd name="T21" fmla="*/ 76 h 136"/>
                <a:gd name="T22" fmla="*/ 40 w 168"/>
                <a:gd name="T23" fmla="*/ 96 h 136"/>
                <a:gd name="T24" fmla="*/ 16 w 168"/>
                <a:gd name="T25" fmla="*/ 100 h 136"/>
                <a:gd name="T26" fmla="*/ 24 w 168"/>
                <a:gd name="T27" fmla="*/ 120 h 136"/>
                <a:gd name="T28" fmla="*/ 40 w 168"/>
                <a:gd name="T29" fmla="*/ 104 h 136"/>
                <a:gd name="T30" fmla="*/ 48 w 168"/>
                <a:gd name="T31" fmla="*/ 120 h 136"/>
                <a:gd name="T32" fmla="*/ 64 w 168"/>
                <a:gd name="T33" fmla="*/ 84 h 136"/>
                <a:gd name="T34" fmla="*/ 72 w 168"/>
                <a:gd name="T35" fmla="*/ 120 h 136"/>
                <a:gd name="T36" fmla="*/ 88 w 168"/>
                <a:gd name="T37" fmla="*/ 76 h 136"/>
                <a:gd name="T38" fmla="*/ 96 w 168"/>
                <a:gd name="T39" fmla="*/ 120 h 136"/>
                <a:gd name="T40" fmla="*/ 112 w 168"/>
                <a:gd name="T41" fmla="*/ 60 h 136"/>
                <a:gd name="T42" fmla="*/ 120 w 168"/>
                <a:gd name="T43" fmla="*/ 120 h 136"/>
                <a:gd name="T44" fmla="*/ 136 w 168"/>
                <a:gd name="T45" fmla="*/ 84 h 136"/>
                <a:gd name="T46" fmla="*/ 144 w 168"/>
                <a:gd name="T47" fmla="*/ 120 h 136"/>
                <a:gd name="T48" fmla="*/ 160 w 168"/>
                <a:gd name="T49" fmla="*/ 40 h 136"/>
                <a:gd name="T50" fmla="*/ 168 w 168"/>
                <a:gd name="T51" fmla="*/ 120 h 136"/>
                <a:gd name="T52" fmla="*/ 164 w 168"/>
                <a:gd name="T53" fmla="*/ 32 h 136"/>
                <a:gd name="T54" fmla="*/ 136 w 168"/>
                <a:gd name="T55" fmla="*/ 16 h 136"/>
                <a:gd name="T56" fmla="*/ 132 w 168"/>
                <a:gd name="T57" fmla="*/ 26 h 136"/>
                <a:gd name="T58" fmla="*/ 68 w 168"/>
                <a:gd name="T59" fmla="*/ 58 h 136"/>
                <a:gd name="T60" fmla="*/ 57 w 168"/>
                <a:gd name="T61" fmla="*/ 55 h 136"/>
                <a:gd name="T62" fmla="*/ 68 w 168"/>
                <a:gd name="T63" fmla="*/ 58 h 136"/>
                <a:gd name="T64" fmla="*/ 50 w 168"/>
                <a:gd name="T65" fmla="*/ 58 h 136"/>
                <a:gd name="T66" fmla="*/ 46 w 168"/>
                <a:gd name="T67" fmla="*/ 69 h 136"/>
                <a:gd name="T68" fmla="*/ 82 w 168"/>
                <a:gd name="T69" fmla="*/ 51 h 136"/>
                <a:gd name="T70" fmla="*/ 71 w 168"/>
                <a:gd name="T71" fmla="*/ 48 h 136"/>
                <a:gd name="T72" fmla="*/ 82 w 168"/>
                <a:gd name="T73" fmla="*/ 51 h 136"/>
                <a:gd name="T74" fmla="*/ 21 w 168"/>
                <a:gd name="T75" fmla="*/ 73 h 136"/>
                <a:gd name="T76" fmla="*/ 18 w 168"/>
                <a:gd name="T77" fmla="*/ 83 h 136"/>
                <a:gd name="T78" fmla="*/ 39 w 168"/>
                <a:gd name="T79" fmla="*/ 73 h 136"/>
                <a:gd name="T80" fmla="*/ 28 w 168"/>
                <a:gd name="T81" fmla="*/ 69 h 136"/>
                <a:gd name="T82" fmla="*/ 39 w 168"/>
                <a:gd name="T83" fmla="*/ 73 h 136"/>
                <a:gd name="T84" fmla="*/ 150 w 168"/>
                <a:gd name="T85" fmla="*/ 8 h 136"/>
                <a:gd name="T86" fmla="*/ 147 w 168"/>
                <a:gd name="T87" fmla="*/ 19 h 136"/>
                <a:gd name="T88" fmla="*/ 125 w 168"/>
                <a:gd name="T89" fmla="*/ 30 h 136"/>
                <a:gd name="T90" fmla="*/ 114 w 168"/>
                <a:gd name="T91" fmla="*/ 26 h 136"/>
                <a:gd name="T92" fmla="*/ 125 w 168"/>
                <a:gd name="T93" fmla="*/ 30 h 136"/>
                <a:gd name="T94" fmla="*/ 93 w 168"/>
                <a:gd name="T95" fmla="*/ 37 h 136"/>
                <a:gd name="T96" fmla="*/ 89 w 168"/>
                <a:gd name="T97" fmla="*/ 48 h 136"/>
                <a:gd name="T98" fmla="*/ 111 w 168"/>
                <a:gd name="T99" fmla="*/ 37 h 136"/>
                <a:gd name="T100" fmla="*/ 100 w 168"/>
                <a:gd name="T101" fmla="*/ 33 h 136"/>
                <a:gd name="T102" fmla="*/ 111 w 168"/>
                <a:gd name="T103" fmla="*/ 3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2" y="136"/>
                    <a:pt x="4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8" y="128"/>
                    <a:pt x="8" y="128"/>
                    <a:pt x="8" y="128"/>
                  </a:cubicBezTo>
                  <a:lnTo>
                    <a:pt x="8" y="0"/>
                  </a:lnTo>
                  <a:close/>
                  <a:moveTo>
                    <a:pt x="164" y="32"/>
                  </a:moveTo>
                  <a:cubicBezTo>
                    <a:pt x="140" y="32"/>
                    <a:pt x="140" y="32"/>
                    <a:pt x="140" y="32"/>
                  </a:cubicBezTo>
                  <a:cubicBezTo>
                    <a:pt x="138" y="32"/>
                    <a:pt x="136" y="34"/>
                    <a:pt x="136" y="3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4"/>
                    <a:pt x="118" y="52"/>
                    <a:pt x="11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8" y="54"/>
                    <a:pt x="88" y="56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8"/>
                    <a:pt x="64" y="70"/>
                    <a:pt x="64" y="72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8" y="96"/>
                    <a:pt x="16" y="98"/>
                    <a:pt x="16" y="10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4"/>
                    <a:pt x="166" y="32"/>
                    <a:pt x="164" y="32"/>
                  </a:cubicBezTo>
                  <a:close/>
                  <a:moveTo>
                    <a:pt x="139" y="23"/>
                  </a:moveTo>
                  <a:cubicBezTo>
                    <a:pt x="136" y="16"/>
                    <a:pt x="136" y="16"/>
                    <a:pt x="136" y="16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32" y="26"/>
                    <a:pt x="132" y="26"/>
                    <a:pt x="132" y="26"/>
                  </a:cubicBezTo>
                  <a:lnTo>
                    <a:pt x="139" y="23"/>
                  </a:lnTo>
                  <a:close/>
                  <a:moveTo>
                    <a:pt x="68" y="58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8" y="58"/>
                  </a:lnTo>
                  <a:close/>
                  <a:moveTo>
                    <a:pt x="53" y="65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9"/>
                    <a:pt x="46" y="69"/>
                    <a:pt x="46" y="69"/>
                  </a:cubicBezTo>
                  <a:lnTo>
                    <a:pt x="53" y="65"/>
                  </a:lnTo>
                  <a:close/>
                  <a:moveTo>
                    <a:pt x="82" y="51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82" y="51"/>
                  </a:lnTo>
                  <a:close/>
                  <a:moveTo>
                    <a:pt x="25" y="8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25" y="80"/>
                  </a:lnTo>
                  <a:close/>
                  <a:moveTo>
                    <a:pt x="39" y="73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9" y="73"/>
                  </a:lnTo>
                  <a:close/>
                  <a:moveTo>
                    <a:pt x="154" y="16"/>
                  </a:moveTo>
                  <a:cubicBezTo>
                    <a:pt x="150" y="8"/>
                    <a:pt x="150" y="8"/>
                    <a:pt x="150" y="8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7" y="19"/>
                    <a:pt x="147" y="19"/>
                    <a:pt x="147" y="19"/>
                  </a:cubicBezTo>
                  <a:lnTo>
                    <a:pt x="154" y="16"/>
                  </a:lnTo>
                  <a:close/>
                  <a:moveTo>
                    <a:pt x="125" y="30"/>
                  </a:moveTo>
                  <a:cubicBezTo>
                    <a:pt x="122" y="23"/>
                    <a:pt x="122" y="23"/>
                    <a:pt x="122" y="23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8" y="33"/>
                    <a:pt x="118" y="33"/>
                    <a:pt x="118" y="33"/>
                  </a:cubicBezTo>
                  <a:lnTo>
                    <a:pt x="125" y="30"/>
                  </a:lnTo>
                  <a:close/>
                  <a:moveTo>
                    <a:pt x="96" y="44"/>
                  </a:moveTo>
                  <a:cubicBezTo>
                    <a:pt x="93" y="37"/>
                    <a:pt x="93" y="37"/>
                    <a:pt x="93" y="37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96" y="44"/>
                  </a:lnTo>
                  <a:close/>
                  <a:moveTo>
                    <a:pt x="111" y="37"/>
                  </a:moveTo>
                  <a:cubicBezTo>
                    <a:pt x="107" y="30"/>
                    <a:pt x="107" y="30"/>
                    <a:pt x="107" y="30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4" y="41"/>
                    <a:pt x="104" y="41"/>
                    <a:pt x="104" y="41"/>
                  </a:cubicBezTo>
                  <a:lnTo>
                    <a:pt x="111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22552095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600" dirty="0"/>
              <a:t>Additional departments / product development steps 2</a:t>
            </a:r>
            <a:endParaRPr lang="en-US" sz="1800" dirty="0">
              <a:solidFill>
                <a:schemeClr val="accent1"/>
              </a:solidFill>
            </a:endParaRPr>
          </a:p>
        </p:txBody>
      </p:sp>
      <p:sp>
        <p:nvSpPr>
          <p:cNvPr id="3" name="pole tekstowe 528"/>
          <p:cNvSpPr txBox="1"/>
          <p:nvPr/>
        </p:nvSpPr>
        <p:spPr>
          <a:xfrm>
            <a:off x="208185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Design</a:t>
            </a:r>
          </a:p>
        </p:txBody>
      </p:sp>
      <p:sp>
        <p:nvSpPr>
          <p:cNvPr id="4" name="pole tekstowe 528"/>
          <p:cNvSpPr txBox="1"/>
          <p:nvPr/>
        </p:nvSpPr>
        <p:spPr>
          <a:xfrm>
            <a:off x="4093876" y="3897314"/>
            <a:ext cx="1992227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Specification / Blueprint</a:t>
            </a:r>
          </a:p>
        </p:txBody>
      </p:sp>
      <p:sp>
        <p:nvSpPr>
          <p:cNvPr id="5" name="pole tekstowe 528"/>
          <p:cNvSpPr txBox="1"/>
          <p:nvPr/>
        </p:nvSpPr>
        <p:spPr>
          <a:xfrm>
            <a:off x="6105899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Engineering</a:t>
            </a:r>
          </a:p>
        </p:txBody>
      </p:sp>
      <p:sp>
        <p:nvSpPr>
          <p:cNvPr id="6" name="pole tekstowe 528"/>
          <p:cNvSpPr txBox="1"/>
          <p:nvPr/>
        </p:nvSpPr>
        <p:spPr>
          <a:xfrm>
            <a:off x="8117923" y="3897313"/>
            <a:ext cx="1992227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Launch</a:t>
            </a:r>
          </a:p>
        </p:txBody>
      </p:sp>
      <p:sp>
        <p:nvSpPr>
          <p:cNvPr id="7" name="Freeform 174"/>
          <p:cNvSpPr>
            <a:spLocks noEditPoints="1"/>
          </p:cNvSpPr>
          <p:nvPr/>
        </p:nvSpPr>
        <p:spPr bwMode="auto">
          <a:xfrm>
            <a:off x="2639134" y="2702574"/>
            <a:ext cx="894556" cy="886777"/>
          </a:xfrm>
          <a:custGeom>
            <a:avLst/>
            <a:gdLst>
              <a:gd name="T0" fmla="*/ 123 w 169"/>
              <a:gd name="T1" fmla="*/ 76 h 168"/>
              <a:gd name="T2" fmla="*/ 159 w 169"/>
              <a:gd name="T3" fmla="*/ 17 h 168"/>
              <a:gd name="T4" fmla="*/ 130 w 169"/>
              <a:gd name="T5" fmla="*/ 10 h 168"/>
              <a:gd name="T6" fmla="*/ 48 w 169"/>
              <a:gd name="T7" fmla="*/ 1 h 168"/>
              <a:gd name="T8" fmla="*/ 2 w 169"/>
              <a:gd name="T9" fmla="*/ 41 h 168"/>
              <a:gd name="T10" fmla="*/ 21 w 169"/>
              <a:gd name="T11" fmla="*/ 66 h 168"/>
              <a:gd name="T12" fmla="*/ 10 w 169"/>
              <a:gd name="T13" fmla="*/ 129 h 168"/>
              <a:gd name="T14" fmla="*/ 1 w 169"/>
              <a:gd name="T15" fmla="*/ 163 h 168"/>
              <a:gd name="T16" fmla="*/ 5 w 169"/>
              <a:gd name="T17" fmla="*/ 168 h 168"/>
              <a:gd name="T18" fmla="*/ 38 w 169"/>
              <a:gd name="T19" fmla="*/ 160 h 168"/>
              <a:gd name="T20" fmla="*/ 77 w 169"/>
              <a:gd name="T21" fmla="*/ 122 h 168"/>
              <a:gd name="T22" fmla="*/ 125 w 169"/>
              <a:gd name="T23" fmla="*/ 168 h 168"/>
              <a:gd name="T24" fmla="*/ 168 w 169"/>
              <a:gd name="T25" fmla="*/ 127 h 168"/>
              <a:gd name="T26" fmla="*/ 15 w 169"/>
              <a:gd name="T27" fmla="*/ 140 h 168"/>
              <a:gd name="T28" fmla="*/ 10 w 169"/>
              <a:gd name="T29" fmla="*/ 159 h 168"/>
              <a:gd name="T30" fmla="*/ 52 w 169"/>
              <a:gd name="T31" fmla="*/ 27 h 168"/>
              <a:gd name="T32" fmla="*/ 63 w 169"/>
              <a:gd name="T33" fmla="*/ 28 h 168"/>
              <a:gd name="T34" fmla="*/ 64 w 169"/>
              <a:gd name="T35" fmla="*/ 39 h 168"/>
              <a:gd name="T36" fmla="*/ 75 w 169"/>
              <a:gd name="T37" fmla="*/ 40 h 168"/>
              <a:gd name="T38" fmla="*/ 76 w 169"/>
              <a:gd name="T39" fmla="*/ 51 h 168"/>
              <a:gd name="T40" fmla="*/ 87 w 169"/>
              <a:gd name="T41" fmla="*/ 52 h 168"/>
              <a:gd name="T42" fmla="*/ 65 w 169"/>
              <a:gd name="T43" fmla="*/ 74 h 168"/>
              <a:gd name="T44" fmla="*/ 45 w 169"/>
              <a:gd name="T45" fmla="*/ 10 h 168"/>
              <a:gd name="T46" fmla="*/ 46 w 169"/>
              <a:gd name="T47" fmla="*/ 21 h 168"/>
              <a:gd name="T48" fmla="*/ 17 w 169"/>
              <a:gd name="T49" fmla="*/ 38 h 168"/>
              <a:gd name="T50" fmla="*/ 53 w 169"/>
              <a:gd name="T51" fmla="*/ 87 h 168"/>
              <a:gd name="T52" fmla="*/ 17 w 169"/>
              <a:gd name="T53" fmla="*/ 38 h 168"/>
              <a:gd name="T54" fmla="*/ 96 w 169"/>
              <a:gd name="T55" fmla="*/ 55 h 168"/>
              <a:gd name="T56" fmla="*/ 115 w 169"/>
              <a:gd name="T57" fmla="*/ 48 h 168"/>
              <a:gd name="T58" fmla="*/ 94 w 169"/>
              <a:gd name="T59" fmla="*/ 69 h 168"/>
              <a:gd name="T60" fmla="*/ 19 w 169"/>
              <a:gd name="T61" fmla="*/ 132 h 168"/>
              <a:gd name="T62" fmla="*/ 147 w 169"/>
              <a:gd name="T63" fmla="*/ 15 h 168"/>
              <a:gd name="T64" fmla="*/ 154 w 169"/>
              <a:gd name="T65" fmla="*/ 34 h 168"/>
              <a:gd name="T66" fmla="*/ 127 w 169"/>
              <a:gd name="T67" fmla="*/ 24 h 168"/>
              <a:gd name="T68" fmla="*/ 147 w 169"/>
              <a:gd name="T69" fmla="*/ 15 h 168"/>
              <a:gd name="T70" fmla="*/ 121 w 169"/>
              <a:gd name="T71" fmla="*/ 30 h 168"/>
              <a:gd name="T72" fmla="*/ 133 w 169"/>
              <a:gd name="T73" fmla="*/ 54 h 168"/>
              <a:gd name="T74" fmla="*/ 31 w 169"/>
              <a:gd name="T75" fmla="*/ 144 h 168"/>
              <a:gd name="T76" fmla="*/ 108 w 169"/>
              <a:gd name="T77" fmla="*/ 67 h 168"/>
              <a:gd name="T78" fmla="*/ 127 w 169"/>
              <a:gd name="T79" fmla="*/ 60 h 168"/>
              <a:gd name="T80" fmla="*/ 106 w 169"/>
              <a:gd name="T81" fmla="*/ 81 h 168"/>
              <a:gd name="T82" fmla="*/ 31 w 169"/>
              <a:gd name="T83" fmla="*/ 144 h 168"/>
              <a:gd name="T84" fmla="*/ 131 w 169"/>
              <a:gd name="T85" fmla="*/ 152 h 168"/>
              <a:gd name="T86" fmla="*/ 83 w 169"/>
              <a:gd name="T87" fmla="*/ 116 h 168"/>
              <a:gd name="T88" fmla="*/ 137 w 169"/>
              <a:gd name="T89" fmla="*/ 146 h 168"/>
              <a:gd name="T90" fmla="*/ 112 w 169"/>
              <a:gd name="T91" fmla="*/ 87 h 168"/>
              <a:gd name="T92" fmla="*/ 123 w 169"/>
              <a:gd name="T93" fmla="*/ 88 h 168"/>
              <a:gd name="T94" fmla="*/ 124 w 169"/>
              <a:gd name="T95" fmla="*/ 99 h 168"/>
              <a:gd name="T96" fmla="*/ 135 w 169"/>
              <a:gd name="T97" fmla="*/ 100 h 168"/>
              <a:gd name="T98" fmla="*/ 136 w 169"/>
              <a:gd name="T99" fmla="*/ 111 h 168"/>
              <a:gd name="T100" fmla="*/ 147 w 169"/>
              <a:gd name="T101" fmla="*/ 112 h 168"/>
              <a:gd name="T102" fmla="*/ 148 w 169"/>
              <a:gd name="T103" fmla="*/ 123 h 168"/>
              <a:gd name="T104" fmla="*/ 159 w 169"/>
              <a:gd name="T105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9" h="168">
                <a:moveTo>
                  <a:pt x="168" y="121"/>
                </a:moveTo>
                <a:cubicBezTo>
                  <a:pt x="123" y="76"/>
                  <a:pt x="123" y="76"/>
                  <a:pt x="123" y="76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6" y="33"/>
                  <a:pt x="166" y="23"/>
                  <a:pt x="159" y="17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6" y="3"/>
                  <a:pt x="136" y="3"/>
                  <a:pt x="130" y="10"/>
                </a:cubicBezTo>
                <a:cubicBezTo>
                  <a:pt x="93" y="46"/>
                  <a:pt x="93" y="46"/>
                  <a:pt x="93" y="46"/>
                </a:cubicBezTo>
                <a:cubicBezTo>
                  <a:pt x="48" y="1"/>
                  <a:pt x="48" y="1"/>
                  <a:pt x="48" y="1"/>
                </a:cubicBezTo>
                <a:cubicBezTo>
                  <a:pt x="46" y="0"/>
                  <a:pt x="44" y="0"/>
                  <a:pt x="42" y="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2"/>
                  <a:pt x="2" y="42"/>
                  <a:pt x="1" y="42"/>
                </a:cubicBezTo>
                <a:cubicBezTo>
                  <a:pt x="0" y="45"/>
                  <a:pt x="0" y="45"/>
                  <a:pt x="21" y="66"/>
                </a:cubicBezTo>
                <a:cubicBezTo>
                  <a:pt x="28" y="73"/>
                  <a:pt x="37" y="83"/>
                  <a:pt x="47" y="92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0" y="130"/>
                  <a:pt x="9" y="130"/>
                  <a:pt x="9" y="131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6"/>
                  <a:pt x="2" y="167"/>
                </a:cubicBezTo>
                <a:cubicBezTo>
                  <a:pt x="3" y="168"/>
                  <a:pt x="4" y="168"/>
                  <a:pt x="5" y="168"/>
                </a:cubicBezTo>
                <a:cubicBezTo>
                  <a:pt x="5" y="168"/>
                  <a:pt x="6" y="168"/>
                  <a:pt x="6" y="168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59"/>
                  <a:pt x="40" y="159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101" y="146"/>
                  <a:pt x="122" y="167"/>
                  <a:pt x="122" y="167"/>
                </a:cubicBezTo>
                <a:cubicBezTo>
                  <a:pt x="123" y="168"/>
                  <a:pt x="124" y="168"/>
                  <a:pt x="125" y="168"/>
                </a:cubicBezTo>
                <a:cubicBezTo>
                  <a:pt x="126" y="168"/>
                  <a:pt x="127" y="168"/>
                  <a:pt x="128" y="167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69" y="125"/>
                  <a:pt x="169" y="123"/>
                  <a:pt x="168" y="121"/>
                </a:cubicBezTo>
                <a:close/>
                <a:moveTo>
                  <a:pt x="15" y="140"/>
                </a:moveTo>
                <a:cubicBezTo>
                  <a:pt x="29" y="154"/>
                  <a:pt x="29" y="154"/>
                  <a:pt x="29" y="154"/>
                </a:cubicBezTo>
                <a:cubicBezTo>
                  <a:pt x="10" y="159"/>
                  <a:pt x="10" y="159"/>
                  <a:pt x="10" y="159"/>
                </a:cubicBezTo>
                <a:lnTo>
                  <a:pt x="15" y="140"/>
                </a:lnTo>
                <a:close/>
                <a:moveTo>
                  <a:pt x="52" y="27"/>
                </a:moveTo>
                <a:cubicBezTo>
                  <a:pt x="57" y="22"/>
                  <a:pt x="57" y="22"/>
                  <a:pt x="57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3"/>
                  <a:pt x="58" y="33"/>
                  <a:pt x="58" y="33"/>
                </a:cubicBezTo>
                <a:cubicBezTo>
                  <a:pt x="64" y="39"/>
                  <a:pt x="64" y="39"/>
                  <a:pt x="64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5" y="40"/>
                  <a:pt x="75" y="40"/>
                  <a:pt x="75" y="40"/>
                </a:cubicBezTo>
                <a:cubicBezTo>
                  <a:pt x="70" y="45"/>
                  <a:pt x="70" y="45"/>
                  <a:pt x="70" y="45"/>
                </a:cubicBezTo>
                <a:cubicBezTo>
                  <a:pt x="76" y="51"/>
                  <a:pt x="76" y="51"/>
                  <a:pt x="76" y="51"/>
                </a:cubicBezTo>
                <a:cubicBezTo>
                  <a:pt x="81" y="46"/>
                  <a:pt x="81" y="46"/>
                  <a:pt x="81" y="46"/>
                </a:cubicBezTo>
                <a:cubicBezTo>
                  <a:pt x="87" y="52"/>
                  <a:pt x="87" y="52"/>
                  <a:pt x="87" y="52"/>
                </a:cubicBezTo>
                <a:cubicBezTo>
                  <a:pt x="82" y="57"/>
                  <a:pt x="82" y="57"/>
                  <a:pt x="82" y="57"/>
                </a:cubicBezTo>
                <a:cubicBezTo>
                  <a:pt x="65" y="74"/>
                  <a:pt x="65" y="74"/>
                  <a:pt x="65" y="74"/>
                </a:cubicBezTo>
                <a:cubicBezTo>
                  <a:pt x="23" y="32"/>
                  <a:pt x="23" y="32"/>
                  <a:pt x="23" y="32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6"/>
                  <a:pt x="51" y="16"/>
                  <a:pt x="51" y="16"/>
                </a:cubicBezTo>
                <a:cubicBezTo>
                  <a:pt x="46" y="21"/>
                  <a:pt x="46" y="21"/>
                  <a:pt x="46" y="21"/>
                </a:cubicBezTo>
                <a:lnTo>
                  <a:pt x="52" y="27"/>
                </a:lnTo>
                <a:close/>
                <a:moveTo>
                  <a:pt x="17" y="38"/>
                </a:moveTo>
                <a:cubicBezTo>
                  <a:pt x="59" y="80"/>
                  <a:pt x="59" y="80"/>
                  <a:pt x="59" y="80"/>
                </a:cubicBezTo>
                <a:cubicBezTo>
                  <a:pt x="53" y="87"/>
                  <a:pt x="53" y="87"/>
                  <a:pt x="53" y="87"/>
                </a:cubicBezTo>
                <a:cubicBezTo>
                  <a:pt x="33" y="67"/>
                  <a:pt x="17" y="50"/>
                  <a:pt x="11" y="44"/>
                </a:cubicBezTo>
                <a:lnTo>
                  <a:pt x="17" y="38"/>
                </a:lnTo>
                <a:close/>
                <a:moveTo>
                  <a:pt x="88" y="63"/>
                </a:moveTo>
                <a:cubicBezTo>
                  <a:pt x="96" y="55"/>
                  <a:pt x="96" y="55"/>
                  <a:pt x="96" y="55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4" y="69"/>
                  <a:pt x="94" y="69"/>
                  <a:pt x="94" y="69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19" y="132"/>
                  <a:pt x="19" y="132"/>
                  <a:pt x="19" y="132"/>
                </a:cubicBezTo>
                <a:lnTo>
                  <a:pt x="88" y="63"/>
                </a:lnTo>
                <a:close/>
                <a:moveTo>
                  <a:pt x="147" y="15"/>
                </a:moveTo>
                <a:cubicBezTo>
                  <a:pt x="154" y="22"/>
                  <a:pt x="154" y="22"/>
                  <a:pt x="154" y="22"/>
                </a:cubicBezTo>
                <a:cubicBezTo>
                  <a:pt x="157" y="25"/>
                  <a:pt x="157" y="31"/>
                  <a:pt x="154" y="34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8" y="12"/>
                  <a:pt x="144" y="12"/>
                  <a:pt x="147" y="15"/>
                </a:cubicBezTo>
                <a:close/>
                <a:moveTo>
                  <a:pt x="115" y="36"/>
                </a:moveTo>
                <a:cubicBezTo>
                  <a:pt x="121" y="30"/>
                  <a:pt x="121" y="30"/>
                  <a:pt x="121" y="30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3" y="54"/>
                  <a:pt x="133" y="54"/>
                  <a:pt x="133" y="54"/>
                </a:cubicBezTo>
                <a:lnTo>
                  <a:pt x="115" y="36"/>
                </a:lnTo>
                <a:close/>
                <a:moveTo>
                  <a:pt x="31" y="144"/>
                </a:moveTo>
                <a:cubicBezTo>
                  <a:pt x="100" y="75"/>
                  <a:pt x="100" y="75"/>
                  <a:pt x="100" y="7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37" y="150"/>
                  <a:pt x="37" y="150"/>
                  <a:pt x="37" y="150"/>
                </a:cubicBezTo>
                <a:lnTo>
                  <a:pt x="31" y="144"/>
                </a:lnTo>
                <a:close/>
                <a:moveTo>
                  <a:pt x="89" y="110"/>
                </a:moveTo>
                <a:cubicBezTo>
                  <a:pt x="131" y="152"/>
                  <a:pt x="131" y="152"/>
                  <a:pt x="131" y="152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12" y="145"/>
                  <a:pt x="97" y="131"/>
                  <a:pt x="83" y="116"/>
                </a:cubicBezTo>
                <a:lnTo>
                  <a:pt x="89" y="110"/>
                </a:lnTo>
                <a:close/>
                <a:moveTo>
                  <a:pt x="137" y="146"/>
                </a:moveTo>
                <a:cubicBezTo>
                  <a:pt x="95" y="104"/>
                  <a:pt x="95" y="104"/>
                  <a:pt x="95" y="104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9" y="124"/>
                  <a:pt x="159" y="124"/>
                  <a:pt x="159" y="124"/>
                </a:cubicBezTo>
                <a:lnTo>
                  <a:pt x="137" y="1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8" name="Freeform 193"/>
          <p:cNvSpPr>
            <a:spLocks noEditPoints="1"/>
          </p:cNvSpPr>
          <p:nvPr/>
        </p:nvSpPr>
        <p:spPr bwMode="auto">
          <a:xfrm>
            <a:off x="4692724" y="2722019"/>
            <a:ext cx="867332" cy="867332"/>
          </a:xfrm>
          <a:custGeom>
            <a:avLst/>
            <a:gdLst>
              <a:gd name="T0" fmla="*/ 16 w 164"/>
              <a:gd name="T1" fmla="*/ 86 h 164"/>
              <a:gd name="T2" fmla="*/ 16 w 164"/>
              <a:gd name="T3" fmla="*/ 98 h 164"/>
              <a:gd name="T4" fmla="*/ 5 w 164"/>
              <a:gd name="T5" fmla="*/ 147 h 164"/>
              <a:gd name="T6" fmla="*/ 24 w 164"/>
              <a:gd name="T7" fmla="*/ 160 h 164"/>
              <a:gd name="T8" fmla="*/ 36 w 164"/>
              <a:gd name="T9" fmla="*/ 156 h 164"/>
              <a:gd name="T10" fmla="*/ 29 w 164"/>
              <a:gd name="T11" fmla="*/ 141 h 164"/>
              <a:gd name="T12" fmla="*/ 29 w 164"/>
              <a:gd name="T13" fmla="*/ 103 h 164"/>
              <a:gd name="T14" fmla="*/ 36 w 164"/>
              <a:gd name="T15" fmla="*/ 88 h 164"/>
              <a:gd name="T16" fmla="*/ 24 w 164"/>
              <a:gd name="T17" fmla="*/ 84 h 164"/>
              <a:gd name="T18" fmla="*/ 0 w 164"/>
              <a:gd name="T19" fmla="*/ 88 h 164"/>
              <a:gd name="T20" fmla="*/ 84 w 164"/>
              <a:gd name="T21" fmla="*/ 84 h 164"/>
              <a:gd name="T22" fmla="*/ 80 w 164"/>
              <a:gd name="T23" fmla="*/ 72 h 164"/>
              <a:gd name="T24" fmla="*/ 72 w 164"/>
              <a:gd name="T25" fmla="*/ 88 h 164"/>
              <a:gd name="T26" fmla="*/ 48 w 164"/>
              <a:gd name="T27" fmla="*/ 88 h 164"/>
              <a:gd name="T28" fmla="*/ 48 w 164"/>
              <a:gd name="T29" fmla="*/ 80 h 164"/>
              <a:gd name="T30" fmla="*/ 84 w 164"/>
              <a:gd name="T31" fmla="*/ 164 h 164"/>
              <a:gd name="T32" fmla="*/ 72 w 164"/>
              <a:gd name="T33" fmla="*/ 164 h 164"/>
              <a:gd name="T34" fmla="*/ 60 w 164"/>
              <a:gd name="T35" fmla="*/ 156 h 164"/>
              <a:gd name="T36" fmla="*/ 0 w 164"/>
              <a:gd name="T37" fmla="*/ 164 h 164"/>
              <a:gd name="T38" fmla="*/ 0 w 164"/>
              <a:gd name="T39" fmla="*/ 156 h 164"/>
              <a:gd name="T40" fmla="*/ 164 w 164"/>
              <a:gd name="T41" fmla="*/ 84 h 164"/>
              <a:gd name="T42" fmla="*/ 156 w 164"/>
              <a:gd name="T43" fmla="*/ 84 h 164"/>
              <a:gd name="T44" fmla="*/ 164 w 164"/>
              <a:gd name="T45" fmla="*/ 48 h 164"/>
              <a:gd name="T46" fmla="*/ 156 w 164"/>
              <a:gd name="T47" fmla="*/ 0 h 164"/>
              <a:gd name="T48" fmla="*/ 164 w 164"/>
              <a:gd name="T49" fmla="*/ 0 h 164"/>
              <a:gd name="T50" fmla="*/ 80 w 164"/>
              <a:gd name="T51" fmla="*/ 0 h 164"/>
              <a:gd name="T52" fmla="*/ 88 w 164"/>
              <a:gd name="T53" fmla="*/ 0 h 164"/>
              <a:gd name="T54" fmla="*/ 80 w 164"/>
              <a:gd name="T55" fmla="*/ 60 h 164"/>
              <a:gd name="T56" fmla="*/ 144 w 164"/>
              <a:gd name="T57" fmla="*/ 80 h 164"/>
              <a:gd name="T58" fmla="*/ 80 w 164"/>
              <a:gd name="T59" fmla="*/ 96 h 164"/>
              <a:gd name="T60" fmla="*/ 96 w 164"/>
              <a:gd name="T61" fmla="*/ 164 h 164"/>
              <a:gd name="T62" fmla="*/ 164 w 164"/>
              <a:gd name="T63" fmla="*/ 144 h 164"/>
              <a:gd name="T64" fmla="*/ 144 w 164"/>
              <a:gd name="T65" fmla="*/ 80 h 164"/>
              <a:gd name="T66" fmla="*/ 100 w 164"/>
              <a:gd name="T67" fmla="*/ 156 h 164"/>
              <a:gd name="T68" fmla="*/ 100 w 164"/>
              <a:gd name="T69" fmla="*/ 88 h 164"/>
              <a:gd name="T70" fmla="*/ 156 w 164"/>
              <a:gd name="T71" fmla="*/ 144 h 164"/>
              <a:gd name="T72" fmla="*/ 147 w 164"/>
              <a:gd name="T73" fmla="*/ 5 h 164"/>
              <a:gd name="T74" fmla="*/ 98 w 164"/>
              <a:gd name="T75" fmla="*/ 16 h 164"/>
              <a:gd name="T76" fmla="*/ 86 w 164"/>
              <a:gd name="T77" fmla="*/ 16 h 164"/>
              <a:gd name="T78" fmla="*/ 80 w 164"/>
              <a:gd name="T79" fmla="*/ 24 h 164"/>
              <a:gd name="T80" fmla="*/ 88 w 164"/>
              <a:gd name="T81" fmla="*/ 26 h 164"/>
              <a:gd name="T82" fmla="*/ 98 w 164"/>
              <a:gd name="T83" fmla="*/ 24 h 164"/>
              <a:gd name="T84" fmla="*/ 147 w 164"/>
              <a:gd name="T85" fmla="*/ 35 h 164"/>
              <a:gd name="T86" fmla="*/ 164 w 164"/>
              <a:gd name="T87" fmla="*/ 36 h 164"/>
              <a:gd name="T88" fmla="*/ 160 w 164"/>
              <a:gd name="T89" fmla="*/ 16 h 164"/>
              <a:gd name="T90" fmla="*/ 64 w 164"/>
              <a:gd name="T91" fmla="*/ 24 h 164"/>
              <a:gd name="T92" fmla="*/ 16 w 164"/>
              <a:gd name="T93" fmla="*/ 48 h 164"/>
              <a:gd name="T94" fmla="*/ 16 w 164"/>
              <a:gd name="T95" fmla="*/ 40 h 164"/>
              <a:gd name="T96" fmla="*/ 16 w 164"/>
              <a:gd name="T97" fmla="*/ 56 h 164"/>
              <a:gd name="T98" fmla="*/ 48 w 164"/>
              <a:gd name="T99" fmla="*/ 5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4" h="164">
                <a:moveTo>
                  <a:pt x="24" y="84"/>
                </a:moveTo>
                <a:cubicBezTo>
                  <a:pt x="16" y="84"/>
                  <a:pt x="16" y="84"/>
                  <a:pt x="16" y="84"/>
                </a:cubicBezTo>
                <a:cubicBezTo>
                  <a:pt x="16" y="86"/>
                  <a:pt x="16" y="86"/>
                  <a:pt x="16" y="86"/>
                </a:cubicBezTo>
                <a:cubicBezTo>
                  <a:pt x="5" y="97"/>
                  <a:pt x="5" y="97"/>
                  <a:pt x="5" y="97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5" y="147"/>
                  <a:pt x="5" y="147"/>
                  <a:pt x="5" y="147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64"/>
                  <a:pt x="24" y="164"/>
                  <a:pt x="24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98"/>
                  <a:pt x="24" y="98"/>
                  <a:pt x="24" y="98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5" y="97"/>
                  <a:pt x="35" y="97"/>
                  <a:pt x="35" y="97"/>
                </a:cubicBezTo>
                <a:cubicBezTo>
                  <a:pt x="26" y="88"/>
                  <a:pt x="26" y="88"/>
                  <a:pt x="2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0"/>
                  <a:pt x="36" y="80"/>
                  <a:pt x="36" y="80"/>
                </a:cubicBezTo>
                <a:cubicBezTo>
                  <a:pt x="24" y="80"/>
                  <a:pt x="24" y="80"/>
                  <a:pt x="24" y="80"/>
                </a:cubicBezTo>
                <a:lnTo>
                  <a:pt x="24" y="84"/>
                </a:lnTo>
                <a:close/>
                <a:moveTo>
                  <a:pt x="12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12" y="88"/>
                  <a:pt x="12" y="88"/>
                  <a:pt x="12" y="88"/>
                </a:cubicBezTo>
                <a:lnTo>
                  <a:pt x="12" y="80"/>
                </a:lnTo>
                <a:close/>
                <a:moveTo>
                  <a:pt x="84" y="84"/>
                </a:moveTo>
                <a:cubicBezTo>
                  <a:pt x="88" y="84"/>
                  <a:pt x="88" y="84"/>
                  <a:pt x="88" y="84"/>
                </a:cubicBezTo>
                <a:cubicBezTo>
                  <a:pt x="88" y="72"/>
                  <a:pt x="88" y="72"/>
                  <a:pt x="88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80"/>
                  <a:pt x="80" y="80"/>
                  <a:pt x="8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8"/>
                  <a:pt x="72" y="88"/>
                  <a:pt x="72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84"/>
                </a:lnTo>
                <a:close/>
                <a:moveTo>
                  <a:pt x="48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80"/>
                  <a:pt x="60" y="80"/>
                  <a:pt x="60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88"/>
                </a:lnTo>
                <a:close/>
                <a:moveTo>
                  <a:pt x="72" y="164"/>
                </a:moveTo>
                <a:cubicBezTo>
                  <a:pt x="84" y="164"/>
                  <a:pt x="84" y="164"/>
                  <a:pt x="84" y="164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72" y="156"/>
                  <a:pt x="72" y="156"/>
                  <a:pt x="72" y="156"/>
                </a:cubicBezTo>
                <a:lnTo>
                  <a:pt x="72" y="164"/>
                </a:lnTo>
                <a:close/>
                <a:moveTo>
                  <a:pt x="48" y="164"/>
                </a:moveTo>
                <a:cubicBezTo>
                  <a:pt x="60" y="164"/>
                  <a:pt x="60" y="164"/>
                  <a:pt x="60" y="164"/>
                </a:cubicBezTo>
                <a:cubicBezTo>
                  <a:pt x="60" y="156"/>
                  <a:pt x="60" y="156"/>
                  <a:pt x="60" y="156"/>
                </a:cubicBezTo>
                <a:cubicBezTo>
                  <a:pt x="48" y="156"/>
                  <a:pt x="48" y="156"/>
                  <a:pt x="48" y="156"/>
                </a:cubicBezTo>
                <a:lnTo>
                  <a:pt x="48" y="164"/>
                </a:lnTo>
                <a:close/>
                <a:moveTo>
                  <a:pt x="0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0" y="156"/>
                  <a:pt x="0" y="156"/>
                  <a:pt x="0" y="156"/>
                </a:cubicBezTo>
                <a:lnTo>
                  <a:pt x="0" y="164"/>
                </a:lnTo>
                <a:close/>
                <a:moveTo>
                  <a:pt x="156" y="84"/>
                </a:moveTo>
                <a:cubicBezTo>
                  <a:pt x="164" y="84"/>
                  <a:pt x="164" y="84"/>
                  <a:pt x="164" y="84"/>
                </a:cubicBezTo>
                <a:cubicBezTo>
                  <a:pt x="164" y="72"/>
                  <a:pt x="164" y="72"/>
                  <a:pt x="164" y="72"/>
                </a:cubicBezTo>
                <a:cubicBezTo>
                  <a:pt x="156" y="72"/>
                  <a:pt x="156" y="72"/>
                  <a:pt x="156" y="72"/>
                </a:cubicBezTo>
                <a:lnTo>
                  <a:pt x="156" y="84"/>
                </a:lnTo>
                <a:close/>
                <a:moveTo>
                  <a:pt x="156" y="60"/>
                </a:moveTo>
                <a:cubicBezTo>
                  <a:pt x="164" y="60"/>
                  <a:pt x="164" y="60"/>
                  <a:pt x="164" y="60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8"/>
                  <a:pt x="156" y="48"/>
                  <a:pt x="156" y="48"/>
                </a:cubicBezTo>
                <a:lnTo>
                  <a:pt x="156" y="60"/>
                </a:lnTo>
                <a:close/>
                <a:moveTo>
                  <a:pt x="156" y="0"/>
                </a:moveTo>
                <a:cubicBezTo>
                  <a:pt x="156" y="12"/>
                  <a:pt x="156" y="12"/>
                  <a:pt x="156" y="12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0"/>
                  <a:pt x="164" y="0"/>
                  <a:pt x="164" y="0"/>
                </a:cubicBezTo>
                <a:lnTo>
                  <a:pt x="156" y="0"/>
                </a:lnTo>
                <a:close/>
                <a:moveTo>
                  <a:pt x="88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12"/>
                  <a:pt x="80" y="12"/>
                  <a:pt x="80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0"/>
                </a:lnTo>
                <a:close/>
                <a:moveTo>
                  <a:pt x="88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80" y="60"/>
                  <a:pt x="80" y="60"/>
                  <a:pt x="80" y="60"/>
                </a:cubicBezTo>
                <a:cubicBezTo>
                  <a:pt x="88" y="60"/>
                  <a:pt x="88" y="60"/>
                  <a:pt x="88" y="60"/>
                </a:cubicBezTo>
                <a:lnTo>
                  <a:pt x="88" y="48"/>
                </a:lnTo>
                <a:close/>
                <a:moveTo>
                  <a:pt x="144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88" y="82"/>
                  <a:pt x="82" y="88"/>
                  <a:pt x="8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54"/>
                  <a:pt x="87" y="162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144" y="164"/>
                  <a:pt x="144" y="164"/>
                  <a:pt x="144" y="164"/>
                </a:cubicBezTo>
                <a:cubicBezTo>
                  <a:pt x="155" y="164"/>
                  <a:pt x="164" y="155"/>
                  <a:pt x="164" y="144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2" y="87"/>
                  <a:pt x="154" y="80"/>
                  <a:pt x="144" y="80"/>
                </a:cubicBezTo>
                <a:close/>
                <a:moveTo>
                  <a:pt x="156" y="144"/>
                </a:moveTo>
                <a:cubicBezTo>
                  <a:pt x="156" y="151"/>
                  <a:pt x="151" y="156"/>
                  <a:pt x="144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93" y="156"/>
                  <a:pt x="88" y="151"/>
                  <a:pt x="88" y="144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1" y="88"/>
                  <a:pt x="156" y="93"/>
                  <a:pt x="156" y="100"/>
                </a:cubicBezTo>
                <a:lnTo>
                  <a:pt x="156" y="144"/>
                </a:lnTo>
                <a:close/>
                <a:moveTo>
                  <a:pt x="160" y="16"/>
                </a:moveTo>
                <a:cubicBezTo>
                  <a:pt x="158" y="16"/>
                  <a:pt x="158" y="16"/>
                  <a:pt x="158" y="16"/>
                </a:cubicBezTo>
                <a:cubicBezTo>
                  <a:pt x="147" y="5"/>
                  <a:pt x="147" y="5"/>
                  <a:pt x="147" y="5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6" y="16"/>
                  <a:pt x="146" y="16"/>
                  <a:pt x="146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97" y="5"/>
                  <a:pt x="97" y="5"/>
                  <a:pt x="97" y="5"/>
                </a:cubicBezTo>
                <a:cubicBezTo>
                  <a:pt x="86" y="16"/>
                  <a:pt x="86" y="16"/>
                  <a:pt x="86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24"/>
                  <a:pt x="84" y="24"/>
                  <a:pt x="8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36"/>
                  <a:pt x="80" y="36"/>
                  <a:pt x="80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26"/>
                  <a:pt x="88" y="26"/>
                  <a:pt x="88" y="26"/>
                </a:cubicBezTo>
                <a:cubicBezTo>
                  <a:pt x="97" y="35"/>
                  <a:pt x="97" y="35"/>
                  <a:pt x="97" y="3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8" y="24"/>
                  <a:pt x="98" y="24"/>
                  <a:pt x="98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7" y="35"/>
                  <a:pt x="147" y="35"/>
                  <a:pt x="147" y="35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6"/>
                </a:lnTo>
                <a:close/>
                <a:moveTo>
                  <a:pt x="16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24"/>
                  <a:pt x="64" y="24"/>
                  <a:pt x="64" y="24"/>
                </a:cubicBezTo>
                <a:cubicBezTo>
                  <a:pt x="16" y="24"/>
                  <a:pt x="16" y="24"/>
                  <a:pt x="16" y="24"/>
                </a:cubicBezTo>
                <a:lnTo>
                  <a:pt x="16" y="32"/>
                </a:lnTo>
                <a:close/>
                <a:moveTo>
                  <a:pt x="16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40"/>
                  <a:pt x="64" y="40"/>
                  <a:pt x="64" y="40"/>
                </a:cubicBezTo>
                <a:cubicBezTo>
                  <a:pt x="16" y="40"/>
                  <a:pt x="16" y="40"/>
                  <a:pt x="16" y="40"/>
                </a:cubicBezTo>
                <a:lnTo>
                  <a:pt x="16" y="48"/>
                </a:lnTo>
                <a:close/>
                <a:moveTo>
                  <a:pt x="4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64"/>
                  <a:pt x="16" y="64"/>
                  <a:pt x="1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9" name="Freeform 194"/>
          <p:cNvSpPr>
            <a:spLocks noEditPoints="1"/>
          </p:cNvSpPr>
          <p:nvPr/>
        </p:nvSpPr>
        <p:spPr bwMode="auto">
          <a:xfrm>
            <a:off x="6742424" y="2733688"/>
            <a:ext cx="801211" cy="812880"/>
          </a:xfrm>
          <a:custGeom>
            <a:avLst/>
            <a:gdLst>
              <a:gd name="T0" fmla="*/ 140 w 152"/>
              <a:gd name="T1" fmla="*/ 103 h 154"/>
              <a:gd name="T2" fmla="*/ 97 w 152"/>
              <a:gd name="T3" fmla="*/ 74 h 154"/>
              <a:gd name="T4" fmla="*/ 136 w 152"/>
              <a:gd name="T5" fmla="*/ 46 h 154"/>
              <a:gd name="T6" fmla="*/ 152 w 152"/>
              <a:gd name="T7" fmla="*/ 20 h 154"/>
              <a:gd name="T8" fmla="*/ 139 w 152"/>
              <a:gd name="T9" fmla="*/ 3 h 154"/>
              <a:gd name="T10" fmla="*/ 110 w 152"/>
              <a:gd name="T11" fmla="*/ 14 h 154"/>
              <a:gd name="T12" fmla="*/ 108 w 152"/>
              <a:gd name="T13" fmla="*/ 28 h 154"/>
              <a:gd name="T14" fmla="*/ 73 w 152"/>
              <a:gd name="T15" fmla="*/ 57 h 154"/>
              <a:gd name="T16" fmla="*/ 63 w 152"/>
              <a:gd name="T17" fmla="*/ 28 h 154"/>
              <a:gd name="T18" fmla="*/ 3 w 152"/>
              <a:gd name="T19" fmla="*/ 20 h 154"/>
              <a:gd name="T20" fmla="*/ 7 w 152"/>
              <a:gd name="T21" fmla="*/ 26 h 154"/>
              <a:gd name="T22" fmla="*/ 35 w 152"/>
              <a:gd name="T23" fmla="*/ 34 h 154"/>
              <a:gd name="T24" fmla="*/ 7 w 152"/>
              <a:gd name="T25" fmla="*/ 42 h 154"/>
              <a:gd name="T26" fmla="*/ 3 w 152"/>
              <a:gd name="T27" fmla="*/ 48 h 154"/>
              <a:gd name="T28" fmla="*/ 33 w 152"/>
              <a:gd name="T29" fmla="*/ 66 h 154"/>
              <a:gd name="T30" fmla="*/ 45 w 152"/>
              <a:gd name="T31" fmla="*/ 81 h 154"/>
              <a:gd name="T32" fmla="*/ 12 w 152"/>
              <a:gd name="T33" fmla="*/ 103 h 154"/>
              <a:gd name="T34" fmla="*/ 0 w 152"/>
              <a:gd name="T35" fmla="*/ 126 h 154"/>
              <a:gd name="T36" fmla="*/ 51 w 152"/>
              <a:gd name="T37" fmla="*/ 142 h 154"/>
              <a:gd name="T38" fmla="*/ 51 w 152"/>
              <a:gd name="T39" fmla="*/ 141 h 154"/>
              <a:gd name="T40" fmla="*/ 76 w 152"/>
              <a:gd name="T41" fmla="*/ 110 h 154"/>
              <a:gd name="T42" fmla="*/ 101 w 152"/>
              <a:gd name="T43" fmla="*/ 141 h 154"/>
              <a:gd name="T44" fmla="*/ 101 w 152"/>
              <a:gd name="T45" fmla="*/ 142 h 154"/>
              <a:gd name="T46" fmla="*/ 152 w 152"/>
              <a:gd name="T47" fmla="*/ 126 h 154"/>
              <a:gd name="T48" fmla="*/ 115 w 152"/>
              <a:gd name="T49" fmla="*/ 33 h 154"/>
              <a:gd name="T50" fmla="*/ 116 w 152"/>
              <a:gd name="T51" fmla="*/ 20 h 154"/>
              <a:gd name="T52" fmla="*/ 143 w 152"/>
              <a:gd name="T53" fmla="*/ 19 h 154"/>
              <a:gd name="T54" fmla="*/ 124 w 152"/>
              <a:gd name="T55" fmla="*/ 38 h 154"/>
              <a:gd name="T56" fmla="*/ 78 w 152"/>
              <a:gd name="T57" fmla="*/ 82 h 154"/>
              <a:gd name="T58" fmla="*/ 115 w 152"/>
              <a:gd name="T59" fmla="*/ 33 h 154"/>
              <a:gd name="T60" fmla="*/ 33 w 152"/>
              <a:gd name="T61" fmla="*/ 58 h 154"/>
              <a:gd name="T62" fmla="*/ 14 w 152"/>
              <a:gd name="T63" fmla="*/ 50 h 154"/>
              <a:gd name="T64" fmla="*/ 38 w 152"/>
              <a:gd name="T65" fmla="*/ 46 h 154"/>
              <a:gd name="T66" fmla="*/ 42 w 152"/>
              <a:gd name="T67" fmla="*/ 30 h 154"/>
              <a:gd name="T68" fmla="*/ 31 w 152"/>
              <a:gd name="T69" fmla="*/ 18 h 154"/>
              <a:gd name="T70" fmla="*/ 37 w 152"/>
              <a:gd name="T71" fmla="*/ 11 h 154"/>
              <a:gd name="T72" fmla="*/ 56 w 152"/>
              <a:gd name="T73" fmla="*/ 35 h 154"/>
              <a:gd name="T74" fmla="*/ 70 w 152"/>
              <a:gd name="T75" fmla="*/ 66 h 154"/>
              <a:gd name="T76" fmla="*/ 65 w 152"/>
              <a:gd name="T77" fmla="*/ 69 h 154"/>
              <a:gd name="T78" fmla="*/ 34 w 152"/>
              <a:gd name="T79" fmla="*/ 58 h 154"/>
              <a:gd name="T80" fmla="*/ 73 w 152"/>
              <a:gd name="T81" fmla="*/ 101 h 154"/>
              <a:gd name="T82" fmla="*/ 62 w 152"/>
              <a:gd name="T83" fmla="*/ 100 h 154"/>
              <a:gd name="T84" fmla="*/ 45 w 152"/>
              <a:gd name="T85" fmla="*/ 137 h 154"/>
              <a:gd name="T86" fmla="*/ 28 w 152"/>
              <a:gd name="T87" fmla="*/ 146 h 154"/>
              <a:gd name="T88" fmla="*/ 17 w 152"/>
              <a:gd name="T89" fmla="*/ 109 h 154"/>
              <a:gd name="T90" fmla="*/ 49 w 152"/>
              <a:gd name="T91" fmla="*/ 88 h 154"/>
              <a:gd name="T92" fmla="*/ 59 w 152"/>
              <a:gd name="T93" fmla="*/ 87 h 154"/>
              <a:gd name="T94" fmla="*/ 53 w 152"/>
              <a:gd name="T95" fmla="*/ 74 h 154"/>
              <a:gd name="T96" fmla="*/ 80 w 152"/>
              <a:gd name="T97" fmla="*/ 94 h 154"/>
              <a:gd name="T98" fmla="*/ 80 w 152"/>
              <a:gd name="T99" fmla="*/ 101 h 154"/>
              <a:gd name="T100" fmla="*/ 107 w 152"/>
              <a:gd name="T101" fmla="*/ 137 h 154"/>
              <a:gd name="T102" fmla="*/ 107 w 152"/>
              <a:gd name="T103" fmla="*/ 137 h 154"/>
              <a:gd name="T104" fmla="*/ 89 w 152"/>
              <a:gd name="T105" fmla="*/ 98 h 154"/>
              <a:gd name="T106" fmla="*/ 84 w 152"/>
              <a:gd name="T107" fmla="*/ 88 h 154"/>
              <a:gd name="T108" fmla="*/ 135 w 152"/>
              <a:gd name="T109" fmla="*/ 109 h 154"/>
              <a:gd name="T110" fmla="*/ 144 w 152"/>
              <a:gd name="T111" fmla="*/ 126 h 154"/>
              <a:gd name="T112" fmla="*/ 124 w 152"/>
              <a:gd name="T113" fmla="*/ 114 h 154"/>
              <a:gd name="T114" fmla="*/ 124 w 152"/>
              <a:gd name="T115" fmla="*/ 138 h 154"/>
              <a:gd name="T116" fmla="*/ 124 w 152"/>
              <a:gd name="T117" fmla="*/ 114 h 154"/>
              <a:gd name="T118" fmla="*/ 120 w 152"/>
              <a:gd name="T119" fmla="*/ 126 h 154"/>
              <a:gd name="T120" fmla="*/ 128 w 152"/>
              <a:gd name="T121" fmla="*/ 12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2" h="154">
                <a:moveTo>
                  <a:pt x="140" y="103"/>
                </a:moveTo>
                <a:cubicBezTo>
                  <a:pt x="140" y="103"/>
                  <a:pt x="140" y="103"/>
                  <a:pt x="140" y="103"/>
                </a:cubicBezTo>
                <a:cubicBezTo>
                  <a:pt x="140" y="103"/>
                  <a:pt x="139" y="103"/>
                  <a:pt x="139" y="103"/>
                </a:cubicBezTo>
                <a:cubicBezTo>
                  <a:pt x="97" y="74"/>
                  <a:pt x="97" y="74"/>
                  <a:pt x="97" y="74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8" y="46"/>
                  <a:pt x="139" y="45"/>
                  <a:pt x="140" y="44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18"/>
                  <a:pt x="152" y="16"/>
                  <a:pt x="151" y="15"/>
                </a:cubicBezTo>
                <a:cubicBezTo>
                  <a:pt x="139" y="3"/>
                  <a:pt x="139" y="3"/>
                  <a:pt x="139" y="3"/>
                </a:cubicBezTo>
                <a:cubicBezTo>
                  <a:pt x="138" y="2"/>
                  <a:pt x="136" y="2"/>
                  <a:pt x="134" y="2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09" y="15"/>
                  <a:pt x="108" y="16"/>
                  <a:pt x="108" y="1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76" y="60"/>
                  <a:pt x="76" y="60"/>
                  <a:pt x="76" y="60"/>
                </a:cubicBezTo>
                <a:cubicBezTo>
                  <a:pt x="73" y="57"/>
                  <a:pt x="73" y="57"/>
                  <a:pt x="73" y="57"/>
                </a:cubicBezTo>
                <a:cubicBezTo>
                  <a:pt x="67" y="51"/>
                  <a:pt x="64" y="43"/>
                  <a:pt x="64" y="35"/>
                </a:cubicBezTo>
                <a:cubicBezTo>
                  <a:pt x="64" y="32"/>
                  <a:pt x="64" y="30"/>
                  <a:pt x="63" y="28"/>
                </a:cubicBezTo>
                <a:cubicBezTo>
                  <a:pt x="61" y="15"/>
                  <a:pt x="51" y="5"/>
                  <a:pt x="39" y="3"/>
                </a:cubicBezTo>
                <a:cubicBezTo>
                  <a:pt x="24" y="0"/>
                  <a:pt x="9" y="7"/>
                  <a:pt x="3" y="20"/>
                </a:cubicBezTo>
                <a:cubicBezTo>
                  <a:pt x="3" y="22"/>
                  <a:pt x="3" y="23"/>
                  <a:pt x="3" y="24"/>
                </a:cubicBezTo>
                <a:cubicBezTo>
                  <a:pt x="4" y="25"/>
                  <a:pt x="5" y="26"/>
                  <a:pt x="7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5" y="34"/>
                  <a:pt x="35" y="34"/>
                  <a:pt x="35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5" y="42"/>
                  <a:pt x="4" y="43"/>
                  <a:pt x="3" y="44"/>
                </a:cubicBezTo>
                <a:cubicBezTo>
                  <a:pt x="3" y="45"/>
                  <a:pt x="3" y="46"/>
                  <a:pt x="3" y="48"/>
                </a:cubicBezTo>
                <a:cubicBezTo>
                  <a:pt x="7" y="57"/>
                  <a:pt x="16" y="63"/>
                  <a:pt x="26" y="65"/>
                </a:cubicBezTo>
                <a:cubicBezTo>
                  <a:pt x="28" y="66"/>
                  <a:pt x="30" y="66"/>
                  <a:pt x="33" y="66"/>
                </a:cubicBezTo>
                <a:cubicBezTo>
                  <a:pt x="38" y="66"/>
                  <a:pt x="43" y="67"/>
                  <a:pt x="47" y="69"/>
                </a:cubicBezTo>
                <a:cubicBezTo>
                  <a:pt x="44" y="73"/>
                  <a:pt x="43" y="77"/>
                  <a:pt x="45" y="81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3"/>
                  <a:pt x="12" y="103"/>
                  <a:pt x="12" y="103"/>
                </a:cubicBezTo>
                <a:cubicBezTo>
                  <a:pt x="12" y="103"/>
                  <a:pt x="12" y="103"/>
                  <a:pt x="12" y="103"/>
                </a:cubicBezTo>
                <a:cubicBezTo>
                  <a:pt x="5" y="108"/>
                  <a:pt x="0" y="117"/>
                  <a:pt x="0" y="126"/>
                </a:cubicBezTo>
                <a:cubicBezTo>
                  <a:pt x="0" y="141"/>
                  <a:pt x="13" y="154"/>
                  <a:pt x="28" y="154"/>
                </a:cubicBezTo>
                <a:cubicBezTo>
                  <a:pt x="37" y="154"/>
                  <a:pt x="46" y="149"/>
                  <a:pt x="51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1" y="142"/>
                  <a:pt x="51" y="142"/>
                  <a:pt x="51" y="141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10"/>
                  <a:pt x="75" y="110"/>
                  <a:pt x="76" y="110"/>
                </a:cubicBezTo>
                <a:cubicBezTo>
                  <a:pt x="77" y="110"/>
                  <a:pt x="78" y="110"/>
                  <a:pt x="79" y="110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42"/>
                  <a:pt x="101" y="142"/>
                  <a:pt x="101" y="142"/>
                </a:cubicBezTo>
                <a:cubicBezTo>
                  <a:pt x="101" y="142"/>
                  <a:pt x="101" y="142"/>
                  <a:pt x="101" y="142"/>
                </a:cubicBezTo>
                <a:cubicBezTo>
                  <a:pt x="106" y="149"/>
                  <a:pt x="115" y="154"/>
                  <a:pt x="124" y="154"/>
                </a:cubicBezTo>
                <a:cubicBezTo>
                  <a:pt x="139" y="154"/>
                  <a:pt x="152" y="141"/>
                  <a:pt x="152" y="126"/>
                </a:cubicBezTo>
                <a:cubicBezTo>
                  <a:pt x="152" y="117"/>
                  <a:pt x="147" y="108"/>
                  <a:pt x="140" y="103"/>
                </a:cubicBezTo>
                <a:close/>
                <a:moveTo>
                  <a:pt x="115" y="33"/>
                </a:moveTo>
                <a:cubicBezTo>
                  <a:pt x="116" y="32"/>
                  <a:pt x="116" y="31"/>
                  <a:pt x="116" y="3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3" y="38"/>
                  <a:pt x="122" y="38"/>
                  <a:pt x="121" y="39"/>
                </a:cubicBezTo>
                <a:cubicBezTo>
                  <a:pt x="78" y="82"/>
                  <a:pt x="78" y="82"/>
                  <a:pt x="78" y="82"/>
                </a:cubicBezTo>
                <a:cubicBezTo>
                  <a:pt x="72" y="76"/>
                  <a:pt x="72" y="76"/>
                  <a:pt x="72" y="76"/>
                </a:cubicBezTo>
                <a:lnTo>
                  <a:pt x="115" y="33"/>
                </a:lnTo>
                <a:close/>
                <a:moveTo>
                  <a:pt x="34" y="58"/>
                </a:move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9" y="58"/>
                  <a:pt x="27" y="58"/>
                </a:cubicBezTo>
                <a:cubicBezTo>
                  <a:pt x="22" y="57"/>
                  <a:pt x="18" y="54"/>
                  <a:pt x="14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4" y="50"/>
                  <a:pt x="36" y="48"/>
                  <a:pt x="38" y="46"/>
                </a:cubicBezTo>
                <a:cubicBezTo>
                  <a:pt x="42" y="38"/>
                  <a:pt x="42" y="38"/>
                  <a:pt x="42" y="38"/>
                </a:cubicBezTo>
                <a:cubicBezTo>
                  <a:pt x="44" y="36"/>
                  <a:pt x="44" y="32"/>
                  <a:pt x="42" y="30"/>
                </a:cubicBezTo>
                <a:cubicBezTo>
                  <a:pt x="38" y="22"/>
                  <a:pt x="38" y="22"/>
                  <a:pt x="38" y="22"/>
                </a:cubicBezTo>
                <a:cubicBezTo>
                  <a:pt x="36" y="20"/>
                  <a:pt x="34" y="18"/>
                  <a:pt x="31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0" y="12"/>
                  <a:pt x="28" y="9"/>
                  <a:pt x="37" y="11"/>
                </a:cubicBezTo>
                <a:cubicBezTo>
                  <a:pt x="47" y="13"/>
                  <a:pt x="54" y="20"/>
                  <a:pt x="56" y="29"/>
                </a:cubicBezTo>
                <a:cubicBezTo>
                  <a:pt x="56" y="31"/>
                  <a:pt x="56" y="33"/>
                  <a:pt x="56" y="35"/>
                </a:cubicBezTo>
                <a:cubicBezTo>
                  <a:pt x="56" y="45"/>
                  <a:pt x="60" y="56"/>
                  <a:pt x="67" y="63"/>
                </a:cubicBezTo>
                <a:cubicBezTo>
                  <a:pt x="70" y="66"/>
                  <a:pt x="70" y="66"/>
                  <a:pt x="70" y="66"/>
                </a:cubicBezTo>
                <a:cubicBezTo>
                  <a:pt x="66" y="70"/>
                  <a:pt x="66" y="70"/>
                  <a:pt x="66" y="70"/>
                </a:cubicBezTo>
                <a:cubicBezTo>
                  <a:pt x="65" y="69"/>
                  <a:pt x="65" y="69"/>
                  <a:pt x="65" y="69"/>
                </a:cubicBezTo>
                <a:cubicBezTo>
                  <a:pt x="63" y="66"/>
                  <a:pt x="59" y="65"/>
                  <a:pt x="56" y="65"/>
                </a:cubicBezTo>
                <a:cubicBezTo>
                  <a:pt x="49" y="61"/>
                  <a:pt x="42" y="58"/>
                  <a:pt x="34" y="58"/>
                </a:cubicBezTo>
                <a:close/>
                <a:moveTo>
                  <a:pt x="80" y="101"/>
                </a:moveTo>
                <a:cubicBezTo>
                  <a:pt x="78" y="102"/>
                  <a:pt x="75" y="102"/>
                  <a:pt x="73" y="101"/>
                </a:cubicBezTo>
                <a:cubicBezTo>
                  <a:pt x="67" y="95"/>
                  <a:pt x="67" y="95"/>
                  <a:pt x="67" y="95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1" y="143"/>
                  <a:pt x="35" y="146"/>
                  <a:pt x="28" y="146"/>
                </a:cubicBezTo>
                <a:cubicBezTo>
                  <a:pt x="17" y="146"/>
                  <a:pt x="8" y="137"/>
                  <a:pt x="8" y="126"/>
                </a:cubicBezTo>
                <a:cubicBezTo>
                  <a:pt x="8" y="119"/>
                  <a:pt x="11" y="113"/>
                  <a:pt x="17" y="109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49" y="88"/>
                  <a:pt x="49" y="88"/>
                  <a:pt x="49" y="88"/>
                </a:cubicBezTo>
                <a:cubicBezTo>
                  <a:pt x="54" y="92"/>
                  <a:pt x="54" y="92"/>
                  <a:pt x="54" y="92"/>
                </a:cubicBezTo>
                <a:cubicBezTo>
                  <a:pt x="59" y="87"/>
                  <a:pt x="59" y="87"/>
                  <a:pt x="59" y="87"/>
                </a:cubicBezTo>
                <a:cubicBezTo>
                  <a:pt x="53" y="81"/>
                  <a:pt x="53" y="81"/>
                  <a:pt x="53" y="81"/>
                </a:cubicBezTo>
                <a:cubicBezTo>
                  <a:pt x="52" y="79"/>
                  <a:pt x="52" y="76"/>
                  <a:pt x="53" y="74"/>
                </a:cubicBezTo>
                <a:cubicBezTo>
                  <a:pt x="55" y="73"/>
                  <a:pt x="58" y="73"/>
                  <a:pt x="60" y="74"/>
                </a:cubicBezTo>
                <a:cubicBezTo>
                  <a:pt x="80" y="94"/>
                  <a:pt x="80" y="94"/>
                  <a:pt x="80" y="94"/>
                </a:cubicBezTo>
                <a:cubicBezTo>
                  <a:pt x="81" y="95"/>
                  <a:pt x="81" y="96"/>
                  <a:pt x="81" y="98"/>
                </a:cubicBezTo>
                <a:cubicBezTo>
                  <a:pt x="81" y="99"/>
                  <a:pt x="81" y="100"/>
                  <a:pt x="80" y="101"/>
                </a:cubicBezTo>
                <a:close/>
                <a:moveTo>
                  <a:pt x="124" y="146"/>
                </a:moveTo>
                <a:cubicBezTo>
                  <a:pt x="117" y="146"/>
                  <a:pt x="111" y="143"/>
                  <a:pt x="107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8" y="103"/>
                  <a:pt x="89" y="100"/>
                  <a:pt x="89" y="98"/>
                </a:cubicBezTo>
                <a:cubicBezTo>
                  <a:pt x="89" y="94"/>
                  <a:pt x="88" y="91"/>
                  <a:pt x="85" y="89"/>
                </a:cubicBezTo>
                <a:cubicBezTo>
                  <a:pt x="84" y="88"/>
                  <a:pt x="84" y="88"/>
                  <a:pt x="84" y="88"/>
                </a:cubicBezTo>
                <a:cubicBezTo>
                  <a:pt x="92" y="80"/>
                  <a:pt x="92" y="80"/>
                  <a:pt x="92" y="80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41" y="113"/>
                  <a:pt x="144" y="119"/>
                  <a:pt x="144" y="126"/>
                </a:cubicBezTo>
                <a:cubicBezTo>
                  <a:pt x="144" y="137"/>
                  <a:pt x="135" y="146"/>
                  <a:pt x="124" y="146"/>
                </a:cubicBezTo>
                <a:close/>
                <a:moveTo>
                  <a:pt x="124" y="114"/>
                </a:moveTo>
                <a:cubicBezTo>
                  <a:pt x="117" y="114"/>
                  <a:pt x="112" y="119"/>
                  <a:pt x="112" y="126"/>
                </a:cubicBezTo>
                <a:cubicBezTo>
                  <a:pt x="112" y="133"/>
                  <a:pt x="117" y="138"/>
                  <a:pt x="124" y="138"/>
                </a:cubicBezTo>
                <a:cubicBezTo>
                  <a:pt x="131" y="138"/>
                  <a:pt x="136" y="133"/>
                  <a:pt x="136" y="126"/>
                </a:cubicBezTo>
                <a:cubicBezTo>
                  <a:pt x="136" y="119"/>
                  <a:pt x="131" y="114"/>
                  <a:pt x="124" y="114"/>
                </a:cubicBezTo>
                <a:close/>
                <a:moveTo>
                  <a:pt x="124" y="130"/>
                </a:moveTo>
                <a:cubicBezTo>
                  <a:pt x="122" y="130"/>
                  <a:pt x="120" y="128"/>
                  <a:pt x="120" y="126"/>
                </a:cubicBezTo>
                <a:cubicBezTo>
                  <a:pt x="120" y="124"/>
                  <a:pt x="122" y="122"/>
                  <a:pt x="124" y="122"/>
                </a:cubicBezTo>
                <a:cubicBezTo>
                  <a:pt x="126" y="122"/>
                  <a:pt x="128" y="124"/>
                  <a:pt x="128" y="126"/>
                </a:cubicBezTo>
                <a:cubicBezTo>
                  <a:pt x="128" y="128"/>
                  <a:pt x="126" y="130"/>
                  <a:pt x="124" y="1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0" name="Freeform 196"/>
          <p:cNvSpPr>
            <a:spLocks noEditPoints="1"/>
          </p:cNvSpPr>
          <p:nvPr/>
        </p:nvSpPr>
        <p:spPr bwMode="auto">
          <a:xfrm>
            <a:off x="8733784" y="2702574"/>
            <a:ext cx="882889" cy="878999"/>
          </a:xfrm>
          <a:custGeom>
            <a:avLst/>
            <a:gdLst>
              <a:gd name="T0" fmla="*/ 150 w 167"/>
              <a:gd name="T1" fmla="*/ 0 h 167"/>
              <a:gd name="T2" fmla="*/ 87 w 167"/>
              <a:gd name="T3" fmla="*/ 28 h 167"/>
              <a:gd name="T4" fmla="*/ 7 w 167"/>
              <a:gd name="T5" fmla="*/ 31 h 167"/>
              <a:gd name="T6" fmla="*/ 51 w 167"/>
              <a:gd name="T7" fmla="*/ 59 h 167"/>
              <a:gd name="T8" fmla="*/ 45 w 167"/>
              <a:gd name="T9" fmla="*/ 69 h 167"/>
              <a:gd name="T10" fmla="*/ 55 w 167"/>
              <a:gd name="T11" fmla="*/ 84 h 167"/>
              <a:gd name="T12" fmla="*/ 40 w 167"/>
              <a:gd name="T13" fmla="*/ 97 h 167"/>
              <a:gd name="T14" fmla="*/ 73 w 167"/>
              <a:gd name="T15" fmla="*/ 128 h 167"/>
              <a:gd name="T16" fmla="*/ 83 w 167"/>
              <a:gd name="T17" fmla="*/ 112 h 167"/>
              <a:gd name="T18" fmla="*/ 98 w 167"/>
              <a:gd name="T19" fmla="*/ 122 h 167"/>
              <a:gd name="T20" fmla="*/ 106 w 167"/>
              <a:gd name="T21" fmla="*/ 118 h 167"/>
              <a:gd name="T22" fmla="*/ 131 w 167"/>
              <a:gd name="T23" fmla="*/ 158 h 167"/>
              <a:gd name="T24" fmla="*/ 136 w 167"/>
              <a:gd name="T25" fmla="*/ 160 h 167"/>
              <a:gd name="T26" fmla="*/ 139 w 167"/>
              <a:gd name="T27" fmla="*/ 80 h 167"/>
              <a:gd name="T28" fmla="*/ 167 w 167"/>
              <a:gd name="T29" fmla="*/ 17 h 167"/>
              <a:gd name="T30" fmla="*/ 159 w 167"/>
              <a:gd name="T31" fmla="*/ 0 h 167"/>
              <a:gd name="T32" fmla="*/ 77 w 167"/>
              <a:gd name="T33" fmla="*/ 36 h 167"/>
              <a:gd name="T34" fmla="*/ 27 w 167"/>
              <a:gd name="T35" fmla="*/ 36 h 167"/>
              <a:gd name="T36" fmla="*/ 49 w 167"/>
              <a:gd name="T37" fmla="*/ 95 h 167"/>
              <a:gd name="T38" fmla="*/ 65 w 167"/>
              <a:gd name="T39" fmla="*/ 94 h 167"/>
              <a:gd name="T40" fmla="*/ 75 w 167"/>
              <a:gd name="T41" fmla="*/ 109 h 167"/>
              <a:gd name="T42" fmla="*/ 131 w 167"/>
              <a:gd name="T43" fmla="*/ 140 h 167"/>
              <a:gd name="T44" fmla="*/ 131 w 167"/>
              <a:gd name="T45" fmla="*/ 90 h 167"/>
              <a:gd name="T46" fmla="*/ 159 w 167"/>
              <a:gd name="T47" fmla="*/ 17 h 167"/>
              <a:gd name="T48" fmla="*/ 101 w 167"/>
              <a:gd name="T49" fmla="*/ 113 h 167"/>
              <a:gd name="T50" fmla="*/ 95 w 167"/>
              <a:gd name="T51" fmla="*/ 113 h 167"/>
              <a:gd name="T52" fmla="*/ 53 w 167"/>
              <a:gd name="T53" fmla="*/ 69 h 167"/>
              <a:gd name="T54" fmla="*/ 120 w 167"/>
              <a:gd name="T55" fmla="*/ 16 h 167"/>
              <a:gd name="T56" fmla="*/ 159 w 167"/>
              <a:gd name="T57" fmla="*/ 8 h 167"/>
              <a:gd name="T58" fmla="*/ 95 w 167"/>
              <a:gd name="T59" fmla="*/ 56 h 167"/>
              <a:gd name="T60" fmla="*/ 95 w 167"/>
              <a:gd name="T61" fmla="*/ 88 h 167"/>
              <a:gd name="T62" fmla="*/ 95 w 167"/>
              <a:gd name="T63" fmla="*/ 56 h 167"/>
              <a:gd name="T64" fmla="*/ 87 w 167"/>
              <a:gd name="T65" fmla="*/ 72 h 167"/>
              <a:gd name="T66" fmla="*/ 103 w 167"/>
              <a:gd name="T67" fmla="*/ 72 h 167"/>
              <a:gd name="T68" fmla="*/ 127 w 167"/>
              <a:gd name="T69" fmla="*/ 24 h 167"/>
              <a:gd name="T70" fmla="*/ 127 w 167"/>
              <a:gd name="T71" fmla="*/ 56 h 167"/>
              <a:gd name="T72" fmla="*/ 127 w 167"/>
              <a:gd name="T73" fmla="*/ 24 h 167"/>
              <a:gd name="T74" fmla="*/ 119 w 167"/>
              <a:gd name="T75" fmla="*/ 40 h 167"/>
              <a:gd name="T76" fmla="*/ 135 w 167"/>
              <a:gd name="T77" fmla="*/ 40 h 167"/>
              <a:gd name="T78" fmla="*/ 39 w 167"/>
              <a:gd name="T79" fmla="*/ 112 h 167"/>
              <a:gd name="T80" fmla="*/ 43 w 167"/>
              <a:gd name="T81" fmla="*/ 128 h 167"/>
              <a:gd name="T82" fmla="*/ 55 w 167"/>
              <a:gd name="T83" fmla="*/ 120 h 167"/>
              <a:gd name="T84" fmla="*/ 47 w 167"/>
              <a:gd name="T85" fmla="*/ 112 h 167"/>
              <a:gd name="T86" fmla="*/ 59 w 167"/>
              <a:gd name="T87" fmla="*/ 136 h 167"/>
              <a:gd name="T88" fmla="*/ 31 w 167"/>
              <a:gd name="T89" fmla="*/ 108 h 167"/>
              <a:gd name="T90" fmla="*/ 24 w 167"/>
              <a:gd name="T91" fmla="*/ 105 h 167"/>
              <a:gd name="T92" fmla="*/ 6 w 167"/>
              <a:gd name="T93" fmla="*/ 135 h 167"/>
              <a:gd name="T94" fmla="*/ 23 w 167"/>
              <a:gd name="T95" fmla="*/ 126 h 167"/>
              <a:gd name="T96" fmla="*/ 6 w 167"/>
              <a:gd name="T97" fmla="*/ 155 h 167"/>
              <a:gd name="T98" fmla="*/ 23 w 167"/>
              <a:gd name="T99" fmla="*/ 140 h 167"/>
              <a:gd name="T100" fmla="*/ 29 w 167"/>
              <a:gd name="T101" fmla="*/ 144 h 167"/>
              <a:gd name="T102" fmla="*/ 18 w 167"/>
              <a:gd name="T103" fmla="*/ 167 h 167"/>
              <a:gd name="T104" fmla="*/ 49 w 167"/>
              <a:gd name="T105" fmla="*/ 144 h 167"/>
              <a:gd name="T106" fmla="*/ 38 w 167"/>
              <a:gd name="T107" fmla="*/ 167 h 167"/>
              <a:gd name="T108" fmla="*/ 63 w 167"/>
              <a:gd name="T109" fmla="*/ 13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7" h="167">
                <a:moveTo>
                  <a:pt x="159" y="0"/>
                </a:moveTo>
                <a:cubicBezTo>
                  <a:pt x="150" y="0"/>
                  <a:pt x="150" y="0"/>
                  <a:pt x="150" y="0"/>
                </a:cubicBezTo>
                <a:cubicBezTo>
                  <a:pt x="138" y="0"/>
                  <a:pt x="127" y="3"/>
                  <a:pt x="116" y="9"/>
                </a:cubicBezTo>
                <a:cubicBezTo>
                  <a:pt x="107" y="14"/>
                  <a:pt x="97" y="21"/>
                  <a:pt x="8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8" y="29"/>
                  <a:pt x="7" y="31"/>
                </a:cubicBezTo>
                <a:cubicBezTo>
                  <a:pt x="7" y="33"/>
                  <a:pt x="7" y="35"/>
                  <a:pt x="9" y="36"/>
                </a:cubicBezTo>
                <a:cubicBezTo>
                  <a:pt x="51" y="59"/>
                  <a:pt x="51" y="59"/>
                  <a:pt x="51" y="59"/>
                </a:cubicBezTo>
                <a:cubicBezTo>
                  <a:pt x="50" y="59"/>
                  <a:pt x="50" y="60"/>
                  <a:pt x="49" y="61"/>
                </a:cubicBezTo>
                <a:cubicBezTo>
                  <a:pt x="47" y="63"/>
                  <a:pt x="45" y="66"/>
                  <a:pt x="45" y="69"/>
                </a:cubicBezTo>
                <a:cubicBezTo>
                  <a:pt x="45" y="72"/>
                  <a:pt x="46" y="75"/>
                  <a:pt x="49" y="78"/>
                </a:cubicBezTo>
                <a:cubicBezTo>
                  <a:pt x="55" y="84"/>
                  <a:pt x="55" y="84"/>
                  <a:pt x="55" y="84"/>
                </a:cubicBezTo>
                <a:cubicBezTo>
                  <a:pt x="50" y="85"/>
                  <a:pt x="44" y="87"/>
                  <a:pt x="40" y="91"/>
                </a:cubicBezTo>
                <a:cubicBezTo>
                  <a:pt x="39" y="93"/>
                  <a:pt x="39" y="96"/>
                  <a:pt x="40" y="9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1" y="128"/>
                  <a:pt x="72" y="128"/>
                  <a:pt x="73" y="128"/>
                </a:cubicBezTo>
                <a:cubicBezTo>
                  <a:pt x="74" y="128"/>
                  <a:pt x="75" y="128"/>
                  <a:pt x="76" y="127"/>
                </a:cubicBezTo>
                <a:cubicBezTo>
                  <a:pt x="80" y="123"/>
                  <a:pt x="82" y="117"/>
                  <a:pt x="83" y="112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92" y="121"/>
                  <a:pt x="95" y="122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101" y="122"/>
                  <a:pt x="104" y="120"/>
                  <a:pt x="106" y="118"/>
                </a:cubicBezTo>
                <a:cubicBezTo>
                  <a:pt x="107" y="117"/>
                  <a:pt x="108" y="117"/>
                  <a:pt x="108" y="116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9"/>
                  <a:pt x="134" y="160"/>
                  <a:pt x="135" y="160"/>
                </a:cubicBezTo>
                <a:cubicBezTo>
                  <a:pt x="135" y="160"/>
                  <a:pt x="136" y="160"/>
                  <a:pt x="136" y="160"/>
                </a:cubicBezTo>
                <a:cubicBezTo>
                  <a:pt x="138" y="159"/>
                  <a:pt x="139" y="158"/>
                  <a:pt x="139" y="156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46" y="70"/>
                  <a:pt x="153" y="60"/>
                  <a:pt x="158" y="51"/>
                </a:cubicBezTo>
                <a:cubicBezTo>
                  <a:pt x="164" y="40"/>
                  <a:pt x="167" y="29"/>
                  <a:pt x="167" y="17"/>
                </a:cubicBezTo>
                <a:cubicBezTo>
                  <a:pt x="167" y="8"/>
                  <a:pt x="167" y="8"/>
                  <a:pt x="167" y="8"/>
                </a:cubicBezTo>
                <a:cubicBezTo>
                  <a:pt x="167" y="4"/>
                  <a:pt x="163" y="0"/>
                  <a:pt x="159" y="0"/>
                </a:cubicBezTo>
                <a:close/>
                <a:moveTo>
                  <a:pt x="27" y="36"/>
                </a:moveTo>
                <a:cubicBezTo>
                  <a:pt x="77" y="36"/>
                  <a:pt x="77" y="36"/>
                  <a:pt x="77" y="36"/>
                </a:cubicBezTo>
                <a:cubicBezTo>
                  <a:pt x="70" y="41"/>
                  <a:pt x="64" y="47"/>
                  <a:pt x="57" y="53"/>
                </a:cubicBezTo>
                <a:lnTo>
                  <a:pt x="27" y="36"/>
                </a:lnTo>
                <a:close/>
                <a:moveTo>
                  <a:pt x="72" y="118"/>
                </a:moveTo>
                <a:cubicBezTo>
                  <a:pt x="49" y="95"/>
                  <a:pt x="49" y="95"/>
                  <a:pt x="49" y="95"/>
                </a:cubicBezTo>
                <a:cubicBezTo>
                  <a:pt x="52" y="93"/>
                  <a:pt x="55" y="92"/>
                  <a:pt x="58" y="92"/>
                </a:cubicBezTo>
                <a:cubicBezTo>
                  <a:pt x="60" y="92"/>
                  <a:pt x="63" y="93"/>
                  <a:pt x="65" y="94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4" y="104"/>
                  <a:pt x="75" y="107"/>
                  <a:pt x="75" y="109"/>
                </a:cubicBezTo>
                <a:cubicBezTo>
                  <a:pt x="75" y="112"/>
                  <a:pt x="74" y="115"/>
                  <a:pt x="72" y="118"/>
                </a:cubicBezTo>
                <a:close/>
                <a:moveTo>
                  <a:pt x="131" y="140"/>
                </a:moveTo>
                <a:cubicBezTo>
                  <a:pt x="114" y="110"/>
                  <a:pt x="114" y="110"/>
                  <a:pt x="114" y="110"/>
                </a:cubicBezTo>
                <a:cubicBezTo>
                  <a:pt x="120" y="103"/>
                  <a:pt x="126" y="97"/>
                  <a:pt x="131" y="90"/>
                </a:cubicBezTo>
                <a:lnTo>
                  <a:pt x="131" y="140"/>
                </a:lnTo>
                <a:close/>
                <a:moveTo>
                  <a:pt x="159" y="17"/>
                </a:moveTo>
                <a:cubicBezTo>
                  <a:pt x="159" y="27"/>
                  <a:pt x="156" y="38"/>
                  <a:pt x="151" y="47"/>
                </a:cubicBezTo>
                <a:cubicBezTo>
                  <a:pt x="139" y="68"/>
                  <a:pt x="121" y="91"/>
                  <a:pt x="101" y="113"/>
                </a:cubicBezTo>
                <a:cubicBezTo>
                  <a:pt x="100" y="113"/>
                  <a:pt x="99" y="114"/>
                  <a:pt x="98" y="114"/>
                </a:cubicBezTo>
                <a:cubicBezTo>
                  <a:pt x="97" y="114"/>
                  <a:pt x="96" y="113"/>
                  <a:pt x="95" y="113"/>
                </a:cubicBezTo>
                <a:cubicBezTo>
                  <a:pt x="54" y="72"/>
                  <a:pt x="54" y="72"/>
                  <a:pt x="54" y="72"/>
                </a:cubicBezTo>
                <a:cubicBezTo>
                  <a:pt x="54" y="71"/>
                  <a:pt x="53" y="70"/>
                  <a:pt x="53" y="69"/>
                </a:cubicBezTo>
                <a:cubicBezTo>
                  <a:pt x="53" y="68"/>
                  <a:pt x="54" y="67"/>
                  <a:pt x="54" y="66"/>
                </a:cubicBezTo>
                <a:cubicBezTo>
                  <a:pt x="76" y="46"/>
                  <a:pt x="99" y="28"/>
                  <a:pt x="120" y="16"/>
                </a:cubicBezTo>
                <a:cubicBezTo>
                  <a:pt x="129" y="11"/>
                  <a:pt x="140" y="8"/>
                  <a:pt x="150" y="8"/>
                </a:cubicBezTo>
                <a:cubicBezTo>
                  <a:pt x="159" y="8"/>
                  <a:pt x="159" y="8"/>
                  <a:pt x="159" y="8"/>
                </a:cubicBezTo>
                <a:lnTo>
                  <a:pt x="159" y="17"/>
                </a:lnTo>
                <a:close/>
                <a:moveTo>
                  <a:pt x="95" y="56"/>
                </a:moveTo>
                <a:cubicBezTo>
                  <a:pt x="86" y="56"/>
                  <a:pt x="79" y="63"/>
                  <a:pt x="79" y="72"/>
                </a:cubicBezTo>
                <a:cubicBezTo>
                  <a:pt x="79" y="81"/>
                  <a:pt x="86" y="88"/>
                  <a:pt x="95" y="88"/>
                </a:cubicBezTo>
                <a:cubicBezTo>
                  <a:pt x="104" y="88"/>
                  <a:pt x="111" y="81"/>
                  <a:pt x="111" y="72"/>
                </a:cubicBezTo>
                <a:cubicBezTo>
                  <a:pt x="111" y="63"/>
                  <a:pt x="104" y="56"/>
                  <a:pt x="95" y="56"/>
                </a:cubicBezTo>
                <a:close/>
                <a:moveTo>
                  <a:pt x="95" y="80"/>
                </a:moveTo>
                <a:cubicBezTo>
                  <a:pt x="91" y="80"/>
                  <a:pt x="87" y="76"/>
                  <a:pt x="87" y="72"/>
                </a:cubicBezTo>
                <a:cubicBezTo>
                  <a:pt x="87" y="68"/>
                  <a:pt x="91" y="64"/>
                  <a:pt x="95" y="64"/>
                </a:cubicBezTo>
                <a:cubicBezTo>
                  <a:pt x="99" y="64"/>
                  <a:pt x="103" y="68"/>
                  <a:pt x="103" y="72"/>
                </a:cubicBezTo>
                <a:cubicBezTo>
                  <a:pt x="103" y="76"/>
                  <a:pt x="99" y="80"/>
                  <a:pt x="95" y="80"/>
                </a:cubicBezTo>
                <a:close/>
                <a:moveTo>
                  <a:pt x="127" y="24"/>
                </a:moveTo>
                <a:cubicBezTo>
                  <a:pt x="118" y="24"/>
                  <a:pt x="111" y="31"/>
                  <a:pt x="111" y="40"/>
                </a:cubicBezTo>
                <a:cubicBezTo>
                  <a:pt x="111" y="49"/>
                  <a:pt x="118" y="56"/>
                  <a:pt x="127" y="56"/>
                </a:cubicBezTo>
                <a:cubicBezTo>
                  <a:pt x="136" y="56"/>
                  <a:pt x="143" y="49"/>
                  <a:pt x="143" y="40"/>
                </a:cubicBezTo>
                <a:cubicBezTo>
                  <a:pt x="143" y="31"/>
                  <a:pt x="136" y="24"/>
                  <a:pt x="127" y="24"/>
                </a:cubicBezTo>
                <a:close/>
                <a:moveTo>
                  <a:pt x="127" y="48"/>
                </a:moveTo>
                <a:cubicBezTo>
                  <a:pt x="123" y="48"/>
                  <a:pt x="119" y="44"/>
                  <a:pt x="119" y="40"/>
                </a:cubicBezTo>
                <a:cubicBezTo>
                  <a:pt x="119" y="36"/>
                  <a:pt x="123" y="32"/>
                  <a:pt x="127" y="32"/>
                </a:cubicBezTo>
                <a:cubicBezTo>
                  <a:pt x="131" y="32"/>
                  <a:pt x="135" y="36"/>
                  <a:pt x="135" y="40"/>
                </a:cubicBezTo>
                <a:cubicBezTo>
                  <a:pt x="135" y="44"/>
                  <a:pt x="131" y="48"/>
                  <a:pt x="127" y="48"/>
                </a:cubicBezTo>
                <a:close/>
                <a:moveTo>
                  <a:pt x="39" y="112"/>
                </a:moveTo>
                <a:cubicBezTo>
                  <a:pt x="39" y="124"/>
                  <a:pt x="39" y="124"/>
                  <a:pt x="39" y="124"/>
                </a:cubicBezTo>
                <a:cubicBezTo>
                  <a:pt x="39" y="126"/>
                  <a:pt x="41" y="128"/>
                  <a:pt x="43" y="128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12"/>
                  <a:pt x="47" y="112"/>
                  <a:pt x="47" y="112"/>
                </a:cubicBezTo>
                <a:lnTo>
                  <a:pt x="39" y="112"/>
                </a:lnTo>
                <a:close/>
                <a:moveTo>
                  <a:pt x="59" y="136"/>
                </a:moveTo>
                <a:cubicBezTo>
                  <a:pt x="31" y="136"/>
                  <a:pt x="31" y="136"/>
                  <a:pt x="31" y="136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6"/>
                  <a:pt x="30" y="105"/>
                  <a:pt x="29" y="104"/>
                </a:cubicBezTo>
                <a:cubicBezTo>
                  <a:pt x="27" y="104"/>
                  <a:pt x="25" y="104"/>
                  <a:pt x="24" y="105"/>
                </a:cubicBezTo>
                <a:cubicBezTo>
                  <a:pt x="0" y="129"/>
                  <a:pt x="0" y="129"/>
                  <a:pt x="0" y="129"/>
                </a:cubicBezTo>
                <a:cubicBezTo>
                  <a:pt x="6" y="135"/>
                  <a:pt x="6" y="135"/>
                  <a:pt x="6" y="135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6"/>
                  <a:pt x="23" y="126"/>
                  <a:pt x="23" y="126"/>
                </a:cubicBezTo>
                <a:cubicBezTo>
                  <a:pt x="0" y="149"/>
                  <a:pt x="0" y="149"/>
                  <a:pt x="0" y="149"/>
                </a:cubicBezTo>
                <a:cubicBezTo>
                  <a:pt x="6" y="155"/>
                  <a:pt x="6" y="155"/>
                  <a:pt x="6" y="155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3" y="142"/>
                  <a:pt x="25" y="144"/>
                  <a:pt x="27" y="144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12" y="161"/>
                  <a:pt x="12" y="161"/>
                  <a:pt x="12" y="161"/>
                </a:cubicBezTo>
                <a:cubicBezTo>
                  <a:pt x="18" y="167"/>
                  <a:pt x="18" y="167"/>
                  <a:pt x="18" y="167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38" y="167"/>
                  <a:pt x="38" y="167"/>
                  <a:pt x="38" y="167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3" y="142"/>
                  <a:pt x="63" y="140"/>
                  <a:pt x="63" y="138"/>
                </a:cubicBezTo>
                <a:cubicBezTo>
                  <a:pt x="62" y="137"/>
                  <a:pt x="61" y="136"/>
                  <a:pt x="59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491582" y="5499895"/>
            <a:ext cx="620713" cy="619125"/>
            <a:chOff x="4675188" y="4809380"/>
            <a:chExt cx="620713" cy="619125"/>
          </a:xfrm>
        </p:grpSpPr>
        <p:sp>
          <p:nvSpPr>
            <p:cNvPr id="13" name="Oval 134"/>
            <p:cNvSpPr>
              <a:spLocks noChangeArrowheads="1"/>
            </p:cNvSpPr>
            <p:nvPr/>
          </p:nvSpPr>
          <p:spPr bwMode="auto">
            <a:xfrm>
              <a:off x="467518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4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318669" y="5499895"/>
            <a:ext cx="620713" cy="619125"/>
            <a:chOff x="5502275" y="4809380"/>
            <a:chExt cx="620713" cy="619125"/>
          </a:xfrm>
        </p:grpSpPr>
        <p:sp>
          <p:nvSpPr>
            <p:cNvPr id="16" name="Oval 140"/>
            <p:cNvSpPr>
              <a:spLocks noChangeArrowheads="1"/>
            </p:cNvSpPr>
            <p:nvPr/>
          </p:nvSpPr>
          <p:spPr bwMode="auto">
            <a:xfrm>
              <a:off x="5502275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7" name="Freeform 193"/>
            <p:cNvSpPr>
              <a:spLocks noEditPoints="1"/>
            </p:cNvSpPr>
            <p:nvPr/>
          </p:nvSpPr>
          <p:spPr bwMode="auto">
            <a:xfrm>
              <a:off x="5640388" y="4945905"/>
              <a:ext cx="354013" cy="354013"/>
            </a:xfrm>
            <a:custGeom>
              <a:avLst/>
              <a:gdLst>
                <a:gd name="T0" fmla="*/ 16 w 164"/>
                <a:gd name="T1" fmla="*/ 86 h 164"/>
                <a:gd name="T2" fmla="*/ 16 w 164"/>
                <a:gd name="T3" fmla="*/ 98 h 164"/>
                <a:gd name="T4" fmla="*/ 5 w 164"/>
                <a:gd name="T5" fmla="*/ 147 h 164"/>
                <a:gd name="T6" fmla="*/ 24 w 164"/>
                <a:gd name="T7" fmla="*/ 160 h 164"/>
                <a:gd name="T8" fmla="*/ 36 w 164"/>
                <a:gd name="T9" fmla="*/ 156 h 164"/>
                <a:gd name="T10" fmla="*/ 29 w 164"/>
                <a:gd name="T11" fmla="*/ 141 h 164"/>
                <a:gd name="T12" fmla="*/ 29 w 164"/>
                <a:gd name="T13" fmla="*/ 103 h 164"/>
                <a:gd name="T14" fmla="*/ 36 w 164"/>
                <a:gd name="T15" fmla="*/ 88 h 164"/>
                <a:gd name="T16" fmla="*/ 24 w 164"/>
                <a:gd name="T17" fmla="*/ 84 h 164"/>
                <a:gd name="T18" fmla="*/ 0 w 164"/>
                <a:gd name="T19" fmla="*/ 88 h 164"/>
                <a:gd name="T20" fmla="*/ 84 w 164"/>
                <a:gd name="T21" fmla="*/ 84 h 164"/>
                <a:gd name="T22" fmla="*/ 80 w 164"/>
                <a:gd name="T23" fmla="*/ 72 h 164"/>
                <a:gd name="T24" fmla="*/ 72 w 164"/>
                <a:gd name="T25" fmla="*/ 88 h 164"/>
                <a:gd name="T26" fmla="*/ 48 w 164"/>
                <a:gd name="T27" fmla="*/ 88 h 164"/>
                <a:gd name="T28" fmla="*/ 48 w 164"/>
                <a:gd name="T29" fmla="*/ 80 h 164"/>
                <a:gd name="T30" fmla="*/ 84 w 164"/>
                <a:gd name="T31" fmla="*/ 164 h 164"/>
                <a:gd name="T32" fmla="*/ 72 w 164"/>
                <a:gd name="T33" fmla="*/ 164 h 164"/>
                <a:gd name="T34" fmla="*/ 60 w 164"/>
                <a:gd name="T35" fmla="*/ 156 h 164"/>
                <a:gd name="T36" fmla="*/ 0 w 164"/>
                <a:gd name="T37" fmla="*/ 164 h 164"/>
                <a:gd name="T38" fmla="*/ 0 w 164"/>
                <a:gd name="T39" fmla="*/ 156 h 164"/>
                <a:gd name="T40" fmla="*/ 164 w 164"/>
                <a:gd name="T41" fmla="*/ 84 h 164"/>
                <a:gd name="T42" fmla="*/ 156 w 164"/>
                <a:gd name="T43" fmla="*/ 84 h 164"/>
                <a:gd name="T44" fmla="*/ 164 w 164"/>
                <a:gd name="T45" fmla="*/ 48 h 164"/>
                <a:gd name="T46" fmla="*/ 156 w 164"/>
                <a:gd name="T47" fmla="*/ 0 h 164"/>
                <a:gd name="T48" fmla="*/ 164 w 164"/>
                <a:gd name="T49" fmla="*/ 0 h 164"/>
                <a:gd name="T50" fmla="*/ 80 w 164"/>
                <a:gd name="T51" fmla="*/ 0 h 164"/>
                <a:gd name="T52" fmla="*/ 88 w 164"/>
                <a:gd name="T53" fmla="*/ 0 h 164"/>
                <a:gd name="T54" fmla="*/ 80 w 164"/>
                <a:gd name="T55" fmla="*/ 60 h 164"/>
                <a:gd name="T56" fmla="*/ 144 w 164"/>
                <a:gd name="T57" fmla="*/ 80 h 164"/>
                <a:gd name="T58" fmla="*/ 80 w 164"/>
                <a:gd name="T59" fmla="*/ 96 h 164"/>
                <a:gd name="T60" fmla="*/ 96 w 164"/>
                <a:gd name="T61" fmla="*/ 164 h 164"/>
                <a:gd name="T62" fmla="*/ 164 w 164"/>
                <a:gd name="T63" fmla="*/ 144 h 164"/>
                <a:gd name="T64" fmla="*/ 144 w 164"/>
                <a:gd name="T65" fmla="*/ 80 h 164"/>
                <a:gd name="T66" fmla="*/ 100 w 164"/>
                <a:gd name="T67" fmla="*/ 156 h 164"/>
                <a:gd name="T68" fmla="*/ 100 w 164"/>
                <a:gd name="T69" fmla="*/ 88 h 164"/>
                <a:gd name="T70" fmla="*/ 156 w 164"/>
                <a:gd name="T71" fmla="*/ 144 h 164"/>
                <a:gd name="T72" fmla="*/ 147 w 164"/>
                <a:gd name="T73" fmla="*/ 5 h 164"/>
                <a:gd name="T74" fmla="*/ 98 w 164"/>
                <a:gd name="T75" fmla="*/ 16 h 164"/>
                <a:gd name="T76" fmla="*/ 86 w 164"/>
                <a:gd name="T77" fmla="*/ 16 h 164"/>
                <a:gd name="T78" fmla="*/ 80 w 164"/>
                <a:gd name="T79" fmla="*/ 24 h 164"/>
                <a:gd name="T80" fmla="*/ 88 w 164"/>
                <a:gd name="T81" fmla="*/ 26 h 164"/>
                <a:gd name="T82" fmla="*/ 98 w 164"/>
                <a:gd name="T83" fmla="*/ 24 h 164"/>
                <a:gd name="T84" fmla="*/ 147 w 164"/>
                <a:gd name="T85" fmla="*/ 35 h 164"/>
                <a:gd name="T86" fmla="*/ 164 w 164"/>
                <a:gd name="T87" fmla="*/ 36 h 164"/>
                <a:gd name="T88" fmla="*/ 160 w 164"/>
                <a:gd name="T89" fmla="*/ 16 h 164"/>
                <a:gd name="T90" fmla="*/ 64 w 164"/>
                <a:gd name="T91" fmla="*/ 24 h 164"/>
                <a:gd name="T92" fmla="*/ 16 w 164"/>
                <a:gd name="T93" fmla="*/ 48 h 164"/>
                <a:gd name="T94" fmla="*/ 16 w 164"/>
                <a:gd name="T95" fmla="*/ 40 h 164"/>
                <a:gd name="T96" fmla="*/ 16 w 164"/>
                <a:gd name="T97" fmla="*/ 56 h 164"/>
                <a:gd name="T98" fmla="*/ 48 w 164"/>
                <a:gd name="T9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164">
                  <a:moveTo>
                    <a:pt x="24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4" y="80"/>
                    <a:pt x="24" y="80"/>
                    <a:pt x="24" y="80"/>
                  </a:cubicBezTo>
                  <a:lnTo>
                    <a:pt x="24" y="84"/>
                  </a:lnTo>
                  <a:close/>
                  <a:moveTo>
                    <a:pt x="12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80"/>
                  </a:lnTo>
                  <a:close/>
                  <a:moveTo>
                    <a:pt x="84" y="84"/>
                  </a:moveTo>
                  <a:cubicBezTo>
                    <a:pt x="88" y="84"/>
                    <a:pt x="88" y="84"/>
                    <a:pt x="88" y="8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84"/>
                  </a:lnTo>
                  <a:close/>
                  <a:moveTo>
                    <a:pt x="48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72" y="164"/>
                  </a:moveTo>
                  <a:cubicBezTo>
                    <a:pt x="84" y="164"/>
                    <a:pt x="84" y="164"/>
                    <a:pt x="84" y="164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2" y="156"/>
                    <a:pt x="72" y="156"/>
                    <a:pt x="72" y="156"/>
                  </a:cubicBezTo>
                  <a:lnTo>
                    <a:pt x="72" y="164"/>
                  </a:lnTo>
                  <a:close/>
                  <a:moveTo>
                    <a:pt x="48" y="164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48" y="156"/>
                    <a:pt x="48" y="156"/>
                    <a:pt x="48" y="156"/>
                  </a:cubicBezTo>
                  <a:lnTo>
                    <a:pt x="48" y="164"/>
                  </a:lnTo>
                  <a:close/>
                  <a:moveTo>
                    <a:pt x="0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6"/>
                    <a:pt x="0" y="156"/>
                    <a:pt x="0" y="156"/>
                  </a:cubicBezTo>
                  <a:lnTo>
                    <a:pt x="0" y="164"/>
                  </a:lnTo>
                  <a:close/>
                  <a:moveTo>
                    <a:pt x="156" y="84"/>
                  </a:moveTo>
                  <a:cubicBezTo>
                    <a:pt x="164" y="84"/>
                    <a:pt x="164" y="84"/>
                    <a:pt x="164" y="84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56" y="72"/>
                    <a:pt x="156" y="72"/>
                    <a:pt x="156" y="72"/>
                  </a:cubicBezTo>
                  <a:lnTo>
                    <a:pt x="156" y="84"/>
                  </a:lnTo>
                  <a:close/>
                  <a:moveTo>
                    <a:pt x="156" y="60"/>
                  </a:moveTo>
                  <a:cubicBezTo>
                    <a:pt x="164" y="60"/>
                    <a:pt x="164" y="60"/>
                    <a:pt x="164" y="60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6" y="48"/>
                    <a:pt x="156" y="48"/>
                    <a:pt x="156" y="48"/>
                  </a:cubicBezTo>
                  <a:lnTo>
                    <a:pt x="156" y="60"/>
                  </a:lnTo>
                  <a:close/>
                  <a:moveTo>
                    <a:pt x="156" y="0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56" y="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8" y="0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lnTo>
                    <a:pt x="88" y="48"/>
                  </a:lnTo>
                  <a:close/>
                  <a:moveTo>
                    <a:pt x="144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88" y="82"/>
                    <a:pt x="82" y="88"/>
                    <a:pt x="8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4"/>
                    <a:pt x="87" y="162"/>
                    <a:pt x="96" y="164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55" y="164"/>
                    <a:pt x="164" y="155"/>
                    <a:pt x="164" y="144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2" y="87"/>
                    <a:pt x="154" y="80"/>
                    <a:pt x="144" y="80"/>
                  </a:cubicBezTo>
                  <a:close/>
                  <a:moveTo>
                    <a:pt x="156" y="144"/>
                  </a:moveTo>
                  <a:cubicBezTo>
                    <a:pt x="156" y="151"/>
                    <a:pt x="151" y="156"/>
                    <a:pt x="144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3" y="156"/>
                    <a:pt x="88" y="151"/>
                    <a:pt x="88" y="144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51" y="88"/>
                    <a:pt x="156" y="93"/>
                    <a:pt x="156" y="100"/>
                  </a:cubicBezTo>
                  <a:lnTo>
                    <a:pt x="156" y="144"/>
                  </a:lnTo>
                  <a:close/>
                  <a:moveTo>
                    <a:pt x="160" y="16"/>
                  </a:moveTo>
                  <a:cubicBezTo>
                    <a:pt x="158" y="16"/>
                    <a:pt x="158" y="16"/>
                    <a:pt x="158" y="1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6"/>
                  </a:lnTo>
                  <a:close/>
                  <a:moveTo>
                    <a:pt x="16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32"/>
                  </a:lnTo>
                  <a:close/>
                  <a:moveTo>
                    <a:pt x="1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16" y="48"/>
                  </a:lnTo>
                  <a:close/>
                  <a:moveTo>
                    <a:pt x="4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147344" y="5499895"/>
            <a:ext cx="620713" cy="619125"/>
            <a:chOff x="6330950" y="4809380"/>
            <a:chExt cx="620713" cy="619125"/>
          </a:xfrm>
        </p:grpSpPr>
        <p:sp>
          <p:nvSpPr>
            <p:cNvPr id="19" name="Oval 136"/>
            <p:cNvSpPr>
              <a:spLocks noChangeArrowheads="1"/>
            </p:cNvSpPr>
            <p:nvPr/>
          </p:nvSpPr>
          <p:spPr bwMode="auto">
            <a:xfrm>
              <a:off x="633095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0" name="Freeform 194"/>
            <p:cNvSpPr>
              <a:spLocks noEditPoints="1"/>
            </p:cNvSpPr>
            <p:nvPr/>
          </p:nvSpPr>
          <p:spPr bwMode="auto">
            <a:xfrm>
              <a:off x="6477000" y="4950668"/>
              <a:ext cx="327025" cy="331788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974432" y="5499895"/>
            <a:ext cx="620713" cy="619125"/>
            <a:chOff x="7158038" y="4809380"/>
            <a:chExt cx="620713" cy="619125"/>
          </a:xfrm>
        </p:grpSpPr>
        <p:sp>
          <p:nvSpPr>
            <p:cNvPr id="22" name="Oval 138"/>
            <p:cNvSpPr>
              <a:spLocks noChangeArrowheads="1"/>
            </p:cNvSpPr>
            <p:nvPr/>
          </p:nvSpPr>
          <p:spPr bwMode="auto">
            <a:xfrm>
              <a:off x="715803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3" name="Freeform 196"/>
            <p:cNvSpPr>
              <a:spLocks noEditPoints="1"/>
            </p:cNvSpPr>
            <p:nvPr/>
          </p:nvSpPr>
          <p:spPr bwMode="auto">
            <a:xfrm>
              <a:off x="7289800" y="4937968"/>
              <a:ext cx="360363" cy="358775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588920" y="5491162"/>
            <a:ext cx="638175" cy="636588"/>
            <a:chOff x="4667250" y="4799855"/>
            <a:chExt cx="638175" cy="636588"/>
          </a:xfrm>
          <a:solidFill>
            <a:schemeClr val="tx2"/>
          </a:solidFill>
        </p:grpSpPr>
        <p:sp>
          <p:nvSpPr>
            <p:cNvPr id="26" name="Freeform 135"/>
            <p:cNvSpPr>
              <a:spLocks noEditPoints="1"/>
            </p:cNvSpPr>
            <p:nvPr/>
          </p:nvSpPr>
          <p:spPr bwMode="auto">
            <a:xfrm>
              <a:off x="466725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416008" y="5491162"/>
            <a:ext cx="638175" cy="636588"/>
            <a:chOff x="5494338" y="4799855"/>
            <a:chExt cx="638175" cy="636588"/>
          </a:xfrm>
          <a:solidFill>
            <a:schemeClr val="tx2"/>
          </a:solidFill>
        </p:grpSpPr>
        <p:sp>
          <p:nvSpPr>
            <p:cNvPr id="29" name="Freeform 141"/>
            <p:cNvSpPr>
              <a:spLocks noEditPoints="1"/>
            </p:cNvSpPr>
            <p:nvPr/>
          </p:nvSpPr>
          <p:spPr bwMode="auto">
            <a:xfrm>
              <a:off x="549433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93"/>
            <p:cNvSpPr>
              <a:spLocks noEditPoints="1"/>
            </p:cNvSpPr>
            <p:nvPr/>
          </p:nvSpPr>
          <p:spPr bwMode="auto">
            <a:xfrm>
              <a:off x="5640388" y="4945905"/>
              <a:ext cx="354013" cy="354013"/>
            </a:xfrm>
            <a:custGeom>
              <a:avLst/>
              <a:gdLst>
                <a:gd name="T0" fmla="*/ 16 w 164"/>
                <a:gd name="T1" fmla="*/ 86 h 164"/>
                <a:gd name="T2" fmla="*/ 16 w 164"/>
                <a:gd name="T3" fmla="*/ 98 h 164"/>
                <a:gd name="T4" fmla="*/ 5 w 164"/>
                <a:gd name="T5" fmla="*/ 147 h 164"/>
                <a:gd name="T6" fmla="*/ 24 w 164"/>
                <a:gd name="T7" fmla="*/ 160 h 164"/>
                <a:gd name="T8" fmla="*/ 36 w 164"/>
                <a:gd name="T9" fmla="*/ 156 h 164"/>
                <a:gd name="T10" fmla="*/ 29 w 164"/>
                <a:gd name="T11" fmla="*/ 141 h 164"/>
                <a:gd name="T12" fmla="*/ 29 w 164"/>
                <a:gd name="T13" fmla="*/ 103 h 164"/>
                <a:gd name="T14" fmla="*/ 36 w 164"/>
                <a:gd name="T15" fmla="*/ 88 h 164"/>
                <a:gd name="T16" fmla="*/ 24 w 164"/>
                <a:gd name="T17" fmla="*/ 84 h 164"/>
                <a:gd name="T18" fmla="*/ 0 w 164"/>
                <a:gd name="T19" fmla="*/ 88 h 164"/>
                <a:gd name="T20" fmla="*/ 84 w 164"/>
                <a:gd name="T21" fmla="*/ 84 h 164"/>
                <a:gd name="T22" fmla="*/ 80 w 164"/>
                <a:gd name="T23" fmla="*/ 72 h 164"/>
                <a:gd name="T24" fmla="*/ 72 w 164"/>
                <a:gd name="T25" fmla="*/ 88 h 164"/>
                <a:gd name="T26" fmla="*/ 48 w 164"/>
                <a:gd name="T27" fmla="*/ 88 h 164"/>
                <a:gd name="T28" fmla="*/ 48 w 164"/>
                <a:gd name="T29" fmla="*/ 80 h 164"/>
                <a:gd name="T30" fmla="*/ 84 w 164"/>
                <a:gd name="T31" fmla="*/ 164 h 164"/>
                <a:gd name="T32" fmla="*/ 72 w 164"/>
                <a:gd name="T33" fmla="*/ 164 h 164"/>
                <a:gd name="T34" fmla="*/ 60 w 164"/>
                <a:gd name="T35" fmla="*/ 156 h 164"/>
                <a:gd name="T36" fmla="*/ 0 w 164"/>
                <a:gd name="T37" fmla="*/ 164 h 164"/>
                <a:gd name="T38" fmla="*/ 0 w 164"/>
                <a:gd name="T39" fmla="*/ 156 h 164"/>
                <a:gd name="T40" fmla="*/ 164 w 164"/>
                <a:gd name="T41" fmla="*/ 84 h 164"/>
                <a:gd name="T42" fmla="*/ 156 w 164"/>
                <a:gd name="T43" fmla="*/ 84 h 164"/>
                <a:gd name="T44" fmla="*/ 164 w 164"/>
                <a:gd name="T45" fmla="*/ 48 h 164"/>
                <a:gd name="T46" fmla="*/ 156 w 164"/>
                <a:gd name="T47" fmla="*/ 0 h 164"/>
                <a:gd name="T48" fmla="*/ 164 w 164"/>
                <a:gd name="T49" fmla="*/ 0 h 164"/>
                <a:gd name="T50" fmla="*/ 80 w 164"/>
                <a:gd name="T51" fmla="*/ 0 h 164"/>
                <a:gd name="T52" fmla="*/ 88 w 164"/>
                <a:gd name="T53" fmla="*/ 0 h 164"/>
                <a:gd name="T54" fmla="*/ 80 w 164"/>
                <a:gd name="T55" fmla="*/ 60 h 164"/>
                <a:gd name="T56" fmla="*/ 144 w 164"/>
                <a:gd name="T57" fmla="*/ 80 h 164"/>
                <a:gd name="T58" fmla="*/ 80 w 164"/>
                <a:gd name="T59" fmla="*/ 96 h 164"/>
                <a:gd name="T60" fmla="*/ 96 w 164"/>
                <a:gd name="T61" fmla="*/ 164 h 164"/>
                <a:gd name="T62" fmla="*/ 164 w 164"/>
                <a:gd name="T63" fmla="*/ 144 h 164"/>
                <a:gd name="T64" fmla="*/ 144 w 164"/>
                <a:gd name="T65" fmla="*/ 80 h 164"/>
                <a:gd name="T66" fmla="*/ 100 w 164"/>
                <a:gd name="T67" fmla="*/ 156 h 164"/>
                <a:gd name="T68" fmla="*/ 100 w 164"/>
                <a:gd name="T69" fmla="*/ 88 h 164"/>
                <a:gd name="T70" fmla="*/ 156 w 164"/>
                <a:gd name="T71" fmla="*/ 144 h 164"/>
                <a:gd name="T72" fmla="*/ 147 w 164"/>
                <a:gd name="T73" fmla="*/ 5 h 164"/>
                <a:gd name="T74" fmla="*/ 98 w 164"/>
                <a:gd name="T75" fmla="*/ 16 h 164"/>
                <a:gd name="T76" fmla="*/ 86 w 164"/>
                <a:gd name="T77" fmla="*/ 16 h 164"/>
                <a:gd name="T78" fmla="*/ 80 w 164"/>
                <a:gd name="T79" fmla="*/ 24 h 164"/>
                <a:gd name="T80" fmla="*/ 88 w 164"/>
                <a:gd name="T81" fmla="*/ 26 h 164"/>
                <a:gd name="T82" fmla="*/ 98 w 164"/>
                <a:gd name="T83" fmla="*/ 24 h 164"/>
                <a:gd name="T84" fmla="*/ 147 w 164"/>
                <a:gd name="T85" fmla="*/ 35 h 164"/>
                <a:gd name="T86" fmla="*/ 164 w 164"/>
                <a:gd name="T87" fmla="*/ 36 h 164"/>
                <a:gd name="T88" fmla="*/ 160 w 164"/>
                <a:gd name="T89" fmla="*/ 16 h 164"/>
                <a:gd name="T90" fmla="*/ 64 w 164"/>
                <a:gd name="T91" fmla="*/ 24 h 164"/>
                <a:gd name="T92" fmla="*/ 16 w 164"/>
                <a:gd name="T93" fmla="*/ 48 h 164"/>
                <a:gd name="T94" fmla="*/ 16 w 164"/>
                <a:gd name="T95" fmla="*/ 40 h 164"/>
                <a:gd name="T96" fmla="*/ 16 w 164"/>
                <a:gd name="T97" fmla="*/ 56 h 164"/>
                <a:gd name="T98" fmla="*/ 48 w 164"/>
                <a:gd name="T9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164">
                  <a:moveTo>
                    <a:pt x="24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4" y="80"/>
                    <a:pt x="24" y="80"/>
                    <a:pt x="24" y="80"/>
                  </a:cubicBezTo>
                  <a:lnTo>
                    <a:pt x="24" y="84"/>
                  </a:lnTo>
                  <a:close/>
                  <a:moveTo>
                    <a:pt x="12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80"/>
                  </a:lnTo>
                  <a:close/>
                  <a:moveTo>
                    <a:pt x="84" y="84"/>
                  </a:moveTo>
                  <a:cubicBezTo>
                    <a:pt x="88" y="84"/>
                    <a:pt x="88" y="84"/>
                    <a:pt x="88" y="8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84"/>
                  </a:lnTo>
                  <a:close/>
                  <a:moveTo>
                    <a:pt x="48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72" y="164"/>
                  </a:moveTo>
                  <a:cubicBezTo>
                    <a:pt x="84" y="164"/>
                    <a:pt x="84" y="164"/>
                    <a:pt x="84" y="164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2" y="156"/>
                    <a:pt x="72" y="156"/>
                    <a:pt x="72" y="156"/>
                  </a:cubicBezTo>
                  <a:lnTo>
                    <a:pt x="72" y="164"/>
                  </a:lnTo>
                  <a:close/>
                  <a:moveTo>
                    <a:pt x="48" y="164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48" y="156"/>
                    <a:pt x="48" y="156"/>
                    <a:pt x="48" y="156"/>
                  </a:cubicBezTo>
                  <a:lnTo>
                    <a:pt x="48" y="164"/>
                  </a:lnTo>
                  <a:close/>
                  <a:moveTo>
                    <a:pt x="0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6"/>
                    <a:pt x="0" y="156"/>
                    <a:pt x="0" y="156"/>
                  </a:cubicBezTo>
                  <a:lnTo>
                    <a:pt x="0" y="164"/>
                  </a:lnTo>
                  <a:close/>
                  <a:moveTo>
                    <a:pt x="156" y="84"/>
                  </a:moveTo>
                  <a:cubicBezTo>
                    <a:pt x="164" y="84"/>
                    <a:pt x="164" y="84"/>
                    <a:pt x="164" y="84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56" y="72"/>
                    <a:pt x="156" y="72"/>
                    <a:pt x="156" y="72"/>
                  </a:cubicBezTo>
                  <a:lnTo>
                    <a:pt x="156" y="84"/>
                  </a:lnTo>
                  <a:close/>
                  <a:moveTo>
                    <a:pt x="156" y="60"/>
                  </a:moveTo>
                  <a:cubicBezTo>
                    <a:pt x="164" y="60"/>
                    <a:pt x="164" y="60"/>
                    <a:pt x="164" y="60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6" y="48"/>
                    <a:pt x="156" y="48"/>
                    <a:pt x="156" y="48"/>
                  </a:cubicBezTo>
                  <a:lnTo>
                    <a:pt x="156" y="60"/>
                  </a:lnTo>
                  <a:close/>
                  <a:moveTo>
                    <a:pt x="156" y="0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56" y="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8" y="0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lnTo>
                    <a:pt x="88" y="48"/>
                  </a:lnTo>
                  <a:close/>
                  <a:moveTo>
                    <a:pt x="144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88" y="82"/>
                    <a:pt x="82" y="88"/>
                    <a:pt x="8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4"/>
                    <a:pt x="87" y="162"/>
                    <a:pt x="96" y="164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55" y="164"/>
                    <a:pt x="164" y="155"/>
                    <a:pt x="164" y="144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2" y="87"/>
                    <a:pt x="154" y="80"/>
                    <a:pt x="144" y="80"/>
                  </a:cubicBezTo>
                  <a:close/>
                  <a:moveTo>
                    <a:pt x="156" y="144"/>
                  </a:moveTo>
                  <a:cubicBezTo>
                    <a:pt x="156" y="151"/>
                    <a:pt x="151" y="156"/>
                    <a:pt x="144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3" y="156"/>
                    <a:pt x="88" y="151"/>
                    <a:pt x="88" y="144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51" y="88"/>
                    <a:pt x="156" y="93"/>
                    <a:pt x="156" y="100"/>
                  </a:cubicBezTo>
                  <a:lnTo>
                    <a:pt x="156" y="144"/>
                  </a:lnTo>
                  <a:close/>
                  <a:moveTo>
                    <a:pt x="160" y="16"/>
                  </a:moveTo>
                  <a:cubicBezTo>
                    <a:pt x="158" y="16"/>
                    <a:pt x="158" y="16"/>
                    <a:pt x="158" y="1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6"/>
                  </a:lnTo>
                  <a:close/>
                  <a:moveTo>
                    <a:pt x="16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32"/>
                  </a:lnTo>
                  <a:close/>
                  <a:moveTo>
                    <a:pt x="1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16" y="48"/>
                  </a:lnTo>
                  <a:close/>
                  <a:moveTo>
                    <a:pt x="4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8243095" y="5491162"/>
            <a:ext cx="638175" cy="636588"/>
            <a:chOff x="6321425" y="4799855"/>
            <a:chExt cx="638175" cy="636588"/>
          </a:xfrm>
          <a:solidFill>
            <a:schemeClr val="tx2"/>
          </a:solidFill>
        </p:grpSpPr>
        <p:sp>
          <p:nvSpPr>
            <p:cNvPr id="32" name="Freeform 137"/>
            <p:cNvSpPr>
              <a:spLocks noEditPoints="1"/>
            </p:cNvSpPr>
            <p:nvPr/>
          </p:nvSpPr>
          <p:spPr bwMode="auto">
            <a:xfrm>
              <a:off x="632142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194"/>
            <p:cNvSpPr>
              <a:spLocks noEditPoints="1"/>
            </p:cNvSpPr>
            <p:nvPr/>
          </p:nvSpPr>
          <p:spPr bwMode="auto">
            <a:xfrm>
              <a:off x="6477000" y="4950668"/>
              <a:ext cx="327025" cy="331788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071769" y="5491162"/>
            <a:ext cx="636588" cy="636588"/>
            <a:chOff x="7150100" y="4799855"/>
            <a:chExt cx="636588" cy="636588"/>
          </a:xfrm>
          <a:solidFill>
            <a:schemeClr val="tx2"/>
          </a:solidFill>
        </p:grpSpPr>
        <p:sp>
          <p:nvSpPr>
            <p:cNvPr id="35" name="Freeform 139"/>
            <p:cNvSpPr>
              <a:spLocks noEditPoints="1"/>
            </p:cNvSpPr>
            <p:nvPr/>
          </p:nvSpPr>
          <p:spPr bwMode="auto">
            <a:xfrm>
              <a:off x="7150100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196"/>
            <p:cNvSpPr>
              <a:spLocks noEditPoints="1"/>
            </p:cNvSpPr>
            <p:nvPr/>
          </p:nvSpPr>
          <p:spPr bwMode="auto">
            <a:xfrm>
              <a:off x="7289800" y="4937968"/>
              <a:ext cx="360363" cy="358775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26931738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1992313" y="2314575"/>
            <a:ext cx="2583576" cy="3419654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804212" y="2402525"/>
            <a:ext cx="2583576" cy="3331704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616112" y="2543175"/>
            <a:ext cx="2583576" cy="3191054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992313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4804212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7616112" y="5646279"/>
            <a:ext cx="2583576" cy="87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1158613"/>
            <a:ext cx="8229600" cy="998312"/>
          </a:xfrm>
        </p:spPr>
        <p:txBody>
          <a:bodyPr anchor="b">
            <a:normAutofit fontScale="90000"/>
          </a:bodyPr>
          <a:lstStyle/>
          <a:p>
            <a:pPr algn="ctr"/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All icons ready to use </a:t>
            </a:r>
            <a:br>
              <a:rPr lang="en-US" dirty="0"/>
            </a:br>
            <a:r>
              <a:rPr lang="en-US" sz="4400" dirty="0"/>
              <a:t>in three convenient versions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992313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Basic </a:t>
            </a:r>
            <a:br>
              <a:rPr lang="en-US" b="1" dirty="0">
                <a:solidFill>
                  <a:schemeClr val="bg1"/>
                </a:solidFill>
              </a:rPr>
            </a:br>
            <a:r>
              <a:rPr lang="en-US" dirty="0">
                <a:solidFill>
                  <a:schemeClr val="accent1"/>
                </a:solidFill>
              </a:rPr>
              <a:t>shapes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804212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1"/>
                </a:solidFill>
              </a:rPr>
              <a:t>Shapes </a:t>
            </a:r>
            <a:br>
              <a:rPr lang="en-US" dirty="0">
                <a:solidFill>
                  <a:schemeClr val="accent1"/>
                </a:solidFill>
              </a:rPr>
            </a:br>
            <a:r>
              <a:rPr lang="en-US" dirty="0">
                <a:solidFill>
                  <a:schemeClr val="accent1"/>
                </a:solidFill>
              </a:rPr>
              <a:t>on</a:t>
            </a:r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</a:t>
            </a:r>
            <a:r>
              <a:rPr lang="en-US" b="1" dirty="0">
                <a:solidFill>
                  <a:schemeClr val="bg1"/>
                </a:solidFill>
              </a:rPr>
              <a:t>filled circles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616111" y="4568090"/>
            <a:ext cx="2583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accent1"/>
                </a:solidFill>
              </a:rPr>
              <a:t>Shapes</a:t>
            </a:r>
            <a:br>
              <a:rPr lang="en-US" dirty="0">
                <a:solidFill>
                  <a:schemeClr val="accent1"/>
                </a:solidFill>
              </a:rPr>
            </a:br>
            <a:r>
              <a:rPr lang="en-US" dirty="0">
                <a:solidFill>
                  <a:schemeClr val="accent1"/>
                </a:solidFill>
              </a:rPr>
              <a:t> in </a:t>
            </a:r>
            <a:r>
              <a:rPr lang="en-US" b="1" dirty="0">
                <a:solidFill>
                  <a:schemeClr val="bg1"/>
                </a:solidFill>
              </a:rPr>
              <a:t>outlined circles</a:t>
            </a:r>
          </a:p>
        </p:txBody>
      </p:sp>
      <p:grpSp>
        <p:nvGrpSpPr>
          <p:cNvPr id="59" name="Group 58"/>
          <p:cNvGrpSpPr>
            <a:grpSpLocks noChangeAspect="1"/>
          </p:cNvGrpSpPr>
          <p:nvPr/>
        </p:nvGrpSpPr>
        <p:grpSpPr>
          <a:xfrm>
            <a:off x="8135700" y="2657438"/>
            <a:ext cx="1544400" cy="1544400"/>
            <a:chOff x="-823718" y="1511419"/>
            <a:chExt cx="471487" cy="471487"/>
          </a:xfrm>
          <a:solidFill>
            <a:schemeClr val="bg1"/>
          </a:solidFill>
        </p:grpSpPr>
        <p:sp>
          <p:nvSpPr>
            <p:cNvPr id="61" name="Freeform 6"/>
            <p:cNvSpPr>
              <a:spLocks noEditPoints="1"/>
            </p:cNvSpPr>
            <p:nvPr/>
          </p:nvSpPr>
          <p:spPr bwMode="auto">
            <a:xfrm>
              <a:off x="-823718" y="1511419"/>
              <a:ext cx="471487" cy="471487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7"/>
            <p:cNvSpPr>
              <a:spLocks noEditPoints="1"/>
            </p:cNvSpPr>
            <p:nvPr/>
          </p:nvSpPr>
          <p:spPr bwMode="auto">
            <a:xfrm>
              <a:off x="-722119" y="1613018"/>
              <a:ext cx="293687" cy="268287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5344597" y="2678235"/>
            <a:ext cx="1502800" cy="1502800"/>
            <a:chOff x="-817369" y="1517768"/>
            <a:chExt cx="458787" cy="458787"/>
          </a:xfrm>
        </p:grpSpPr>
        <p:sp>
          <p:nvSpPr>
            <p:cNvPr id="64" name="Oval 5"/>
            <p:cNvSpPr>
              <a:spLocks noChangeArrowheads="1"/>
            </p:cNvSpPr>
            <p:nvPr/>
          </p:nvSpPr>
          <p:spPr bwMode="auto">
            <a:xfrm>
              <a:off x="-817369" y="1517768"/>
              <a:ext cx="458787" cy="4587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7"/>
            <p:cNvSpPr>
              <a:spLocks noEditPoints="1"/>
            </p:cNvSpPr>
            <p:nvPr/>
          </p:nvSpPr>
          <p:spPr bwMode="auto">
            <a:xfrm>
              <a:off x="-722119" y="1613018"/>
              <a:ext cx="293687" cy="268287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0" name="Freeform 7"/>
          <p:cNvSpPr>
            <a:spLocks noEditPoints="1"/>
          </p:cNvSpPr>
          <p:nvPr/>
        </p:nvSpPr>
        <p:spPr bwMode="auto">
          <a:xfrm>
            <a:off x="2844699" y="2990236"/>
            <a:ext cx="961999" cy="878799"/>
          </a:xfrm>
          <a:custGeom>
            <a:avLst/>
            <a:gdLst>
              <a:gd name="T0" fmla="*/ 160 w 184"/>
              <a:gd name="T1" fmla="*/ 76 h 168"/>
              <a:gd name="T2" fmla="*/ 168 w 184"/>
              <a:gd name="T3" fmla="*/ 28 h 168"/>
              <a:gd name="T4" fmla="*/ 88 w 184"/>
              <a:gd name="T5" fmla="*/ 20 h 168"/>
              <a:gd name="T6" fmla="*/ 80 w 184"/>
              <a:gd name="T7" fmla="*/ 68 h 168"/>
              <a:gd name="T8" fmla="*/ 112 w 184"/>
              <a:gd name="T9" fmla="*/ 76 h 168"/>
              <a:gd name="T10" fmla="*/ 80 w 184"/>
              <a:gd name="T11" fmla="*/ 92 h 168"/>
              <a:gd name="T12" fmla="*/ 144 w 184"/>
              <a:gd name="T13" fmla="*/ 100 h 168"/>
              <a:gd name="T14" fmla="*/ 136 w 184"/>
              <a:gd name="T15" fmla="*/ 92 h 168"/>
              <a:gd name="T16" fmla="*/ 88 w 184"/>
              <a:gd name="T17" fmla="*/ 68 h 168"/>
              <a:gd name="T18" fmla="*/ 160 w 184"/>
              <a:gd name="T19" fmla="*/ 28 h 168"/>
              <a:gd name="T20" fmla="*/ 88 w 184"/>
              <a:gd name="T21" fmla="*/ 68 h 168"/>
              <a:gd name="T22" fmla="*/ 120 w 184"/>
              <a:gd name="T23" fmla="*/ 92 h 168"/>
              <a:gd name="T24" fmla="*/ 128 w 184"/>
              <a:gd name="T25" fmla="*/ 76 h 168"/>
              <a:gd name="T26" fmla="*/ 72 w 184"/>
              <a:gd name="T27" fmla="*/ 86 h 168"/>
              <a:gd name="T28" fmla="*/ 48 w 184"/>
              <a:gd name="T29" fmla="*/ 62 h 168"/>
              <a:gd name="T30" fmla="*/ 36 w 184"/>
              <a:gd name="T31" fmla="*/ 0 h 168"/>
              <a:gd name="T32" fmla="*/ 24 w 184"/>
              <a:gd name="T33" fmla="*/ 62 h 168"/>
              <a:gd name="T34" fmla="*/ 0 w 184"/>
              <a:gd name="T35" fmla="*/ 86 h 168"/>
              <a:gd name="T36" fmla="*/ 8 w 184"/>
              <a:gd name="T37" fmla="*/ 132 h 168"/>
              <a:gd name="T38" fmla="*/ 15 w 184"/>
              <a:gd name="T39" fmla="*/ 75 h 168"/>
              <a:gd name="T40" fmla="*/ 57 w 184"/>
              <a:gd name="T41" fmla="*/ 75 h 168"/>
              <a:gd name="T42" fmla="*/ 64 w 184"/>
              <a:gd name="T43" fmla="*/ 112 h 168"/>
              <a:gd name="T44" fmla="*/ 71 w 184"/>
              <a:gd name="T45" fmla="*/ 116 h 168"/>
              <a:gd name="T46" fmla="*/ 88 w 184"/>
              <a:gd name="T47" fmla="*/ 108 h 168"/>
              <a:gd name="T48" fmla="*/ 72 w 184"/>
              <a:gd name="T49" fmla="*/ 86 h 168"/>
              <a:gd name="T50" fmla="*/ 36 w 184"/>
              <a:gd name="T51" fmla="*/ 8 h 168"/>
              <a:gd name="T52" fmla="*/ 36 w 184"/>
              <a:gd name="T53" fmla="*/ 56 h 168"/>
              <a:gd name="T54" fmla="*/ 48 w 184"/>
              <a:gd name="T55" fmla="*/ 124 h 168"/>
              <a:gd name="T56" fmla="*/ 24 w 184"/>
              <a:gd name="T57" fmla="*/ 88 h 168"/>
              <a:gd name="T58" fmla="*/ 16 w 184"/>
              <a:gd name="T59" fmla="*/ 168 h 168"/>
              <a:gd name="T60" fmla="*/ 24 w 184"/>
              <a:gd name="T61" fmla="*/ 132 h 168"/>
              <a:gd name="T62" fmla="*/ 48 w 184"/>
              <a:gd name="T63" fmla="*/ 168 h 168"/>
              <a:gd name="T64" fmla="*/ 56 w 184"/>
              <a:gd name="T65" fmla="*/ 88 h 168"/>
              <a:gd name="T66" fmla="*/ 48 w 184"/>
              <a:gd name="T67" fmla="*/ 124 h 168"/>
              <a:gd name="T68" fmla="*/ 32 w 184"/>
              <a:gd name="T69" fmla="*/ 116 h 168"/>
              <a:gd name="T70" fmla="*/ 40 w 184"/>
              <a:gd name="T71" fmla="*/ 76 h 168"/>
              <a:gd name="T72" fmla="*/ 32 w 184"/>
              <a:gd name="T73" fmla="*/ 168 h 168"/>
              <a:gd name="T74" fmla="*/ 40 w 184"/>
              <a:gd name="T75" fmla="*/ 140 h 168"/>
              <a:gd name="T76" fmla="*/ 32 w 184"/>
              <a:gd name="T77" fmla="*/ 168 h 168"/>
              <a:gd name="T78" fmla="*/ 152 w 184"/>
              <a:gd name="T79" fmla="*/ 100 h 168"/>
              <a:gd name="T80" fmla="*/ 168 w 184"/>
              <a:gd name="T81" fmla="*/ 92 h 168"/>
              <a:gd name="T82" fmla="*/ 184 w 184"/>
              <a:gd name="T83" fmla="*/ 100 h 168"/>
              <a:gd name="T84" fmla="*/ 144 w 184"/>
              <a:gd name="T85" fmla="*/ 44 h 168"/>
              <a:gd name="T86" fmla="*/ 152 w 184"/>
              <a:gd name="T87" fmla="*/ 36 h 168"/>
              <a:gd name="T88" fmla="*/ 144 w 184"/>
              <a:gd name="T89" fmla="*/ 44 h 168"/>
              <a:gd name="T90" fmla="*/ 136 w 184"/>
              <a:gd name="T91" fmla="*/ 44 h 168"/>
              <a:gd name="T92" fmla="*/ 128 w 184"/>
              <a:gd name="T93" fmla="*/ 36 h 168"/>
              <a:gd name="T94" fmla="*/ 112 w 184"/>
              <a:gd name="T95" fmla="*/ 44 h 168"/>
              <a:gd name="T96" fmla="*/ 120 w 184"/>
              <a:gd name="T97" fmla="*/ 36 h 168"/>
              <a:gd name="T98" fmla="*/ 112 w 184"/>
              <a:gd name="T99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4" h="168">
                <a:moveTo>
                  <a:pt x="136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64" y="76"/>
                  <a:pt x="168" y="72"/>
                  <a:pt x="168" y="68"/>
                </a:cubicBezTo>
                <a:cubicBezTo>
                  <a:pt x="168" y="28"/>
                  <a:pt x="168" y="28"/>
                  <a:pt x="168" y="28"/>
                </a:cubicBezTo>
                <a:cubicBezTo>
                  <a:pt x="168" y="24"/>
                  <a:pt x="164" y="20"/>
                  <a:pt x="160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4" y="20"/>
                  <a:pt x="80" y="24"/>
                  <a:pt x="80" y="2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2"/>
                  <a:pt x="84" y="76"/>
                  <a:pt x="88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36" y="92"/>
                  <a:pt x="136" y="92"/>
                  <a:pt x="136" y="92"/>
                </a:cubicBezTo>
                <a:lnTo>
                  <a:pt x="136" y="76"/>
                </a:lnTo>
                <a:close/>
                <a:moveTo>
                  <a:pt x="88" y="68"/>
                </a:moveTo>
                <a:cubicBezTo>
                  <a:pt x="88" y="28"/>
                  <a:pt x="88" y="28"/>
                  <a:pt x="88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68"/>
                  <a:pt x="160" y="68"/>
                  <a:pt x="160" y="68"/>
                </a:cubicBezTo>
                <a:lnTo>
                  <a:pt x="88" y="68"/>
                </a:lnTo>
                <a:close/>
                <a:moveTo>
                  <a:pt x="128" y="92"/>
                </a:moveTo>
                <a:cubicBezTo>
                  <a:pt x="120" y="92"/>
                  <a:pt x="120" y="92"/>
                  <a:pt x="120" y="92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8" y="76"/>
                  <a:pt x="128" y="76"/>
                  <a:pt x="128" y="76"/>
                </a:cubicBezTo>
                <a:lnTo>
                  <a:pt x="128" y="92"/>
                </a:ln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59" y="84"/>
                  <a:pt x="152" y="91"/>
                  <a:pt x="152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6"/>
                  <a:pt x="164" y="92"/>
                  <a:pt x="168" y="92"/>
                </a:cubicBezTo>
                <a:cubicBezTo>
                  <a:pt x="172" y="92"/>
                  <a:pt x="176" y="96"/>
                  <a:pt x="176" y="100"/>
                </a:cubicBezTo>
                <a:cubicBezTo>
                  <a:pt x="184" y="100"/>
                  <a:pt x="184" y="100"/>
                  <a:pt x="184" y="100"/>
                </a:cubicBezTo>
                <a:cubicBezTo>
                  <a:pt x="184" y="91"/>
                  <a:pt x="177" y="84"/>
                  <a:pt x="168" y="84"/>
                </a:cubicBezTo>
                <a:close/>
                <a:moveTo>
                  <a:pt x="144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44" y="36"/>
                  <a:pt x="144" y="36"/>
                  <a:pt x="144" y="36"/>
                </a:cubicBezTo>
                <a:lnTo>
                  <a:pt x="144" y="44"/>
                </a:lnTo>
                <a:close/>
                <a:moveTo>
                  <a:pt x="128" y="44"/>
                </a:moveTo>
                <a:cubicBezTo>
                  <a:pt x="136" y="44"/>
                  <a:pt x="136" y="44"/>
                  <a:pt x="136" y="4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44"/>
                </a:lnTo>
                <a:close/>
                <a:moveTo>
                  <a:pt x="112" y="44"/>
                </a:moveTo>
                <a:cubicBezTo>
                  <a:pt x="120" y="44"/>
                  <a:pt x="120" y="44"/>
                  <a:pt x="120" y="44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8575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ytuł 3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Online vs. In-store Shopping Diagram</a:t>
            </a:r>
          </a:p>
        </p:txBody>
      </p:sp>
      <p:sp>
        <p:nvSpPr>
          <p:cNvPr id="5" name="Dowolny kształt 4"/>
          <p:cNvSpPr/>
          <p:nvPr/>
        </p:nvSpPr>
        <p:spPr>
          <a:xfrm>
            <a:off x="1681516" y="3857227"/>
            <a:ext cx="2310847" cy="641761"/>
          </a:xfrm>
          <a:custGeom>
            <a:avLst/>
            <a:gdLst>
              <a:gd name="connsiteX0" fmla="*/ 0 w 2261164"/>
              <a:gd name="connsiteY0" fmla="*/ 0 h 1356698"/>
              <a:gd name="connsiteX1" fmla="*/ 2261164 w 2261164"/>
              <a:gd name="connsiteY1" fmla="*/ 0 h 1356698"/>
              <a:gd name="connsiteX2" fmla="*/ 2261164 w 2261164"/>
              <a:gd name="connsiteY2" fmla="*/ 1356698 h 1356698"/>
              <a:gd name="connsiteX3" fmla="*/ 0 w 2261164"/>
              <a:gd name="connsiteY3" fmla="*/ 1356698 h 1356698"/>
              <a:gd name="connsiteX4" fmla="*/ 0 w 2261164"/>
              <a:gd name="connsiteY4" fmla="*/ 0 h 135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164" h="1356698">
                <a:moveTo>
                  <a:pt x="0" y="0"/>
                </a:moveTo>
                <a:lnTo>
                  <a:pt x="2261164" y="0"/>
                </a:lnTo>
                <a:lnTo>
                  <a:pt x="2261164" y="1356698"/>
                </a:lnTo>
                <a:lnTo>
                  <a:pt x="0" y="1356698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t" anchorCtr="0">
            <a:noAutofit/>
          </a:bodyPr>
          <a:lstStyle/>
          <a:p>
            <a:pPr algn="r" defTabSz="711200">
              <a:spcBef>
                <a:spcPct val="0"/>
              </a:spcBef>
              <a:spcAft>
                <a:spcPts val="1200"/>
              </a:spcAft>
            </a:pPr>
            <a:r>
              <a:rPr lang="en-US" sz="4000" dirty="0">
                <a:solidFill>
                  <a:schemeClr val="bg1">
                    <a:lumMod val="50000"/>
                  </a:schemeClr>
                </a:solidFill>
              </a:rPr>
              <a:t>On-line</a:t>
            </a:r>
            <a:endParaRPr lang="en-US" sz="32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6" name="Wykres 76"/>
          <p:cNvGraphicFramePr/>
          <p:nvPr/>
        </p:nvGraphicFramePr>
        <p:xfrm>
          <a:off x="3818781" y="1608692"/>
          <a:ext cx="4493634" cy="40525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Elipsa 6"/>
          <p:cNvSpPr/>
          <p:nvPr/>
        </p:nvSpPr>
        <p:spPr>
          <a:xfrm>
            <a:off x="5616236" y="3185608"/>
            <a:ext cx="898725" cy="8987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Pierścień 7"/>
          <p:cNvSpPr/>
          <p:nvPr/>
        </p:nvSpPr>
        <p:spPr>
          <a:xfrm>
            <a:off x="4175760" y="1743167"/>
            <a:ext cx="3784924" cy="3784924"/>
          </a:xfrm>
          <a:prstGeom prst="donut">
            <a:avLst>
              <a:gd name="adj" fmla="val 3737"/>
            </a:avLst>
          </a:prstGeom>
          <a:solidFill>
            <a:schemeClr val="tx2">
              <a:lumMod val="50000"/>
              <a:alpha val="19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600"/>
              </a:spcAft>
            </a:pPr>
            <a:endParaRPr lang="en-US" sz="1400" dirty="0">
              <a:solidFill>
                <a:srgbClr val="404040"/>
              </a:solidFill>
            </a:endParaRPr>
          </a:p>
        </p:txBody>
      </p:sp>
      <p:sp>
        <p:nvSpPr>
          <p:cNvPr id="13" name="Elipsa 12"/>
          <p:cNvSpPr/>
          <p:nvPr/>
        </p:nvSpPr>
        <p:spPr>
          <a:xfrm>
            <a:off x="3254939" y="1881221"/>
            <a:ext cx="1597416" cy="1597416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600"/>
              </a:spcAft>
            </a:pPr>
            <a:endParaRPr lang="en-US" sz="1400" dirty="0">
              <a:solidFill>
                <a:srgbClr val="404040"/>
              </a:solidFill>
            </a:endParaRPr>
          </a:p>
        </p:txBody>
      </p:sp>
      <p:sp>
        <p:nvSpPr>
          <p:cNvPr id="19" name="Elipsa 18"/>
          <p:cNvSpPr/>
          <p:nvPr/>
        </p:nvSpPr>
        <p:spPr>
          <a:xfrm>
            <a:off x="7431085" y="1881221"/>
            <a:ext cx="1597416" cy="1597416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600"/>
              </a:spcAft>
            </a:pPr>
            <a:endParaRPr lang="en-US" sz="1400" dirty="0">
              <a:solidFill>
                <a:srgbClr val="404040"/>
              </a:solidFill>
            </a:endParaRPr>
          </a:p>
        </p:txBody>
      </p:sp>
      <p:sp>
        <p:nvSpPr>
          <p:cNvPr id="28" name="Dowolny kształt 27"/>
          <p:cNvSpPr/>
          <p:nvPr/>
        </p:nvSpPr>
        <p:spPr>
          <a:xfrm>
            <a:off x="8055433" y="3884199"/>
            <a:ext cx="2409059" cy="587814"/>
          </a:xfrm>
          <a:custGeom>
            <a:avLst/>
            <a:gdLst>
              <a:gd name="connsiteX0" fmla="*/ 0 w 2261164"/>
              <a:gd name="connsiteY0" fmla="*/ 0 h 1356698"/>
              <a:gd name="connsiteX1" fmla="*/ 2261164 w 2261164"/>
              <a:gd name="connsiteY1" fmla="*/ 0 h 1356698"/>
              <a:gd name="connsiteX2" fmla="*/ 2261164 w 2261164"/>
              <a:gd name="connsiteY2" fmla="*/ 1356698 h 1356698"/>
              <a:gd name="connsiteX3" fmla="*/ 0 w 2261164"/>
              <a:gd name="connsiteY3" fmla="*/ 1356698 h 1356698"/>
              <a:gd name="connsiteX4" fmla="*/ 0 w 2261164"/>
              <a:gd name="connsiteY4" fmla="*/ 0 h 135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164" h="1356698">
                <a:moveTo>
                  <a:pt x="0" y="0"/>
                </a:moveTo>
                <a:lnTo>
                  <a:pt x="2261164" y="0"/>
                </a:lnTo>
                <a:lnTo>
                  <a:pt x="2261164" y="1356698"/>
                </a:lnTo>
                <a:lnTo>
                  <a:pt x="0" y="1356698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defTabSz="711200">
              <a:spcBef>
                <a:spcPct val="0"/>
              </a:spcBef>
              <a:spcAft>
                <a:spcPts val="1200"/>
              </a:spcAft>
            </a:pPr>
            <a:r>
              <a:rPr lang="en-US" sz="4000" dirty="0">
                <a:solidFill>
                  <a:schemeClr val="bg1">
                    <a:lumMod val="50000"/>
                  </a:schemeClr>
                </a:solidFill>
              </a:rPr>
              <a:t>In-store</a:t>
            </a:r>
          </a:p>
        </p:txBody>
      </p:sp>
      <p:sp>
        <p:nvSpPr>
          <p:cNvPr id="32" name="Freeform 59"/>
          <p:cNvSpPr>
            <a:spLocks noChangeAspect="1" noEditPoints="1"/>
          </p:cNvSpPr>
          <p:nvPr/>
        </p:nvSpPr>
        <p:spPr bwMode="auto">
          <a:xfrm>
            <a:off x="7786786" y="2281184"/>
            <a:ext cx="942882" cy="768882"/>
          </a:xfrm>
          <a:custGeom>
            <a:avLst/>
            <a:gdLst>
              <a:gd name="T0" fmla="*/ 0 w 287"/>
              <a:gd name="T1" fmla="*/ 97 h 234"/>
              <a:gd name="T2" fmla="*/ 37 w 287"/>
              <a:gd name="T3" fmla="*/ 19 h 234"/>
              <a:gd name="T4" fmla="*/ 250 w 287"/>
              <a:gd name="T5" fmla="*/ 19 h 234"/>
              <a:gd name="T6" fmla="*/ 287 w 287"/>
              <a:gd name="T7" fmla="*/ 97 h 234"/>
              <a:gd name="T8" fmla="*/ 0 w 287"/>
              <a:gd name="T9" fmla="*/ 97 h 234"/>
              <a:gd name="T10" fmla="*/ 79 w 287"/>
              <a:gd name="T11" fmla="*/ 171 h 234"/>
              <a:gd name="T12" fmla="*/ 76 w 287"/>
              <a:gd name="T13" fmla="*/ 174 h 234"/>
              <a:gd name="T14" fmla="*/ 79 w 287"/>
              <a:gd name="T15" fmla="*/ 177 h 234"/>
              <a:gd name="T16" fmla="*/ 82 w 287"/>
              <a:gd name="T17" fmla="*/ 174 h 234"/>
              <a:gd name="T18" fmla="*/ 79 w 287"/>
              <a:gd name="T19" fmla="*/ 171 h 234"/>
              <a:gd name="T20" fmla="*/ 29 w 287"/>
              <a:gd name="T21" fmla="*/ 97 h 234"/>
              <a:gd name="T22" fmla="*/ 29 w 287"/>
              <a:gd name="T23" fmla="*/ 229 h 234"/>
              <a:gd name="T24" fmla="*/ 34 w 287"/>
              <a:gd name="T25" fmla="*/ 234 h 234"/>
              <a:gd name="T26" fmla="*/ 249 w 287"/>
              <a:gd name="T27" fmla="*/ 234 h 234"/>
              <a:gd name="T28" fmla="*/ 254 w 287"/>
              <a:gd name="T29" fmla="*/ 229 h 234"/>
              <a:gd name="T30" fmla="*/ 254 w 287"/>
              <a:gd name="T31" fmla="*/ 145 h 234"/>
              <a:gd name="T32" fmla="*/ 254 w 287"/>
              <a:gd name="T33" fmla="*/ 118 h 234"/>
              <a:gd name="T34" fmla="*/ 254 w 287"/>
              <a:gd name="T35" fmla="*/ 98 h 234"/>
              <a:gd name="T36" fmla="*/ 196 w 287"/>
              <a:gd name="T37" fmla="*/ 154 h 234"/>
              <a:gd name="T38" fmla="*/ 158 w 287"/>
              <a:gd name="T39" fmla="*/ 192 h 234"/>
              <a:gd name="T40" fmla="*/ 204 w 287"/>
              <a:gd name="T41" fmla="*/ 173 h 234"/>
              <a:gd name="T42" fmla="*/ 181 w 287"/>
              <a:gd name="T43" fmla="*/ 196 h 234"/>
              <a:gd name="T44" fmla="*/ 244 w 287"/>
              <a:gd name="T45" fmla="*/ 0 h 234"/>
              <a:gd name="T46" fmla="*/ 40 w 287"/>
              <a:gd name="T47" fmla="*/ 0 h 234"/>
              <a:gd name="T48" fmla="*/ 102 w 287"/>
              <a:gd name="T49" fmla="*/ 123 h 234"/>
              <a:gd name="T50" fmla="*/ 102 w 287"/>
              <a:gd name="T51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7" h="234">
                <a:moveTo>
                  <a:pt x="0" y="97"/>
                </a:moveTo>
                <a:cubicBezTo>
                  <a:pt x="0" y="97"/>
                  <a:pt x="37" y="19"/>
                  <a:pt x="37" y="19"/>
                </a:cubicBezTo>
                <a:cubicBezTo>
                  <a:pt x="250" y="19"/>
                  <a:pt x="250" y="19"/>
                  <a:pt x="250" y="19"/>
                </a:cubicBezTo>
                <a:cubicBezTo>
                  <a:pt x="287" y="97"/>
                  <a:pt x="287" y="97"/>
                  <a:pt x="287" y="97"/>
                </a:cubicBezTo>
                <a:cubicBezTo>
                  <a:pt x="287" y="97"/>
                  <a:pt x="0" y="97"/>
                  <a:pt x="0" y="97"/>
                </a:cubicBezTo>
                <a:close/>
                <a:moveTo>
                  <a:pt x="79" y="171"/>
                </a:moveTo>
                <a:cubicBezTo>
                  <a:pt x="77" y="171"/>
                  <a:pt x="76" y="172"/>
                  <a:pt x="76" y="174"/>
                </a:cubicBezTo>
                <a:cubicBezTo>
                  <a:pt x="76" y="176"/>
                  <a:pt x="77" y="177"/>
                  <a:pt x="79" y="177"/>
                </a:cubicBezTo>
                <a:cubicBezTo>
                  <a:pt x="81" y="177"/>
                  <a:pt x="82" y="176"/>
                  <a:pt x="82" y="174"/>
                </a:cubicBezTo>
                <a:cubicBezTo>
                  <a:pt x="82" y="172"/>
                  <a:pt x="81" y="171"/>
                  <a:pt x="79" y="171"/>
                </a:cubicBezTo>
                <a:close/>
                <a:moveTo>
                  <a:pt x="29" y="97"/>
                </a:moveTo>
                <a:cubicBezTo>
                  <a:pt x="29" y="229"/>
                  <a:pt x="29" y="229"/>
                  <a:pt x="29" y="229"/>
                </a:cubicBezTo>
                <a:cubicBezTo>
                  <a:pt x="29" y="232"/>
                  <a:pt x="32" y="234"/>
                  <a:pt x="34" y="234"/>
                </a:cubicBezTo>
                <a:cubicBezTo>
                  <a:pt x="249" y="234"/>
                  <a:pt x="249" y="234"/>
                  <a:pt x="249" y="234"/>
                </a:cubicBezTo>
                <a:cubicBezTo>
                  <a:pt x="251" y="234"/>
                  <a:pt x="254" y="232"/>
                  <a:pt x="254" y="229"/>
                </a:cubicBezTo>
                <a:cubicBezTo>
                  <a:pt x="254" y="145"/>
                  <a:pt x="254" y="145"/>
                  <a:pt x="254" y="145"/>
                </a:cubicBezTo>
                <a:moveTo>
                  <a:pt x="254" y="118"/>
                </a:moveTo>
                <a:cubicBezTo>
                  <a:pt x="254" y="98"/>
                  <a:pt x="254" y="98"/>
                  <a:pt x="254" y="98"/>
                </a:cubicBezTo>
                <a:moveTo>
                  <a:pt x="196" y="154"/>
                </a:moveTo>
                <a:cubicBezTo>
                  <a:pt x="158" y="192"/>
                  <a:pt x="158" y="192"/>
                  <a:pt x="158" y="192"/>
                </a:cubicBezTo>
                <a:moveTo>
                  <a:pt x="204" y="173"/>
                </a:moveTo>
                <a:cubicBezTo>
                  <a:pt x="181" y="196"/>
                  <a:pt x="181" y="196"/>
                  <a:pt x="181" y="196"/>
                </a:cubicBezTo>
                <a:moveTo>
                  <a:pt x="244" y="0"/>
                </a:moveTo>
                <a:cubicBezTo>
                  <a:pt x="40" y="0"/>
                  <a:pt x="40" y="0"/>
                  <a:pt x="40" y="0"/>
                </a:cubicBezTo>
                <a:moveTo>
                  <a:pt x="102" y="123"/>
                </a:moveTo>
                <a:cubicBezTo>
                  <a:pt x="102" y="234"/>
                  <a:pt x="102" y="234"/>
                  <a:pt x="102" y="23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4" name="Freeform 6"/>
          <p:cNvSpPr>
            <a:spLocks noChangeAspect="1" noEditPoints="1"/>
          </p:cNvSpPr>
          <p:nvPr/>
        </p:nvSpPr>
        <p:spPr bwMode="auto">
          <a:xfrm>
            <a:off x="3640300" y="2352260"/>
            <a:ext cx="826694" cy="655338"/>
          </a:xfrm>
          <a:custGeom>
            <a:avLst/>
            <a:gdLst>
              <a:gd name="T0" fmla="*/ 26 w 267"/>
              <a:gd name="T1" fmla="*/ 90 h 209"/>
              <a:gd name="T2" fmla="*/ 26 w 267"/>
              <a:gd name="T3" fmla="*/ 71 h 209"/>
              <a:gd name="T4" fmla="*/ 56 w 267"/>
              <a:gd name="T5" fmla="*/ 71 h 209"/>
              <a:gd name="T6" fmla="*/ 56 w 267"/>
              <a:gd name="T7" fmla="*/ 90 h 209"/>
              <a:gd name="T8" fmla="*/ 41 w 267"/>
              <a:gd name="T9" fmla="*/ 103 h 209"/>
              <a:gd name="T10" fmla="*/ 26 w 267"/>
              <a:gd name="T11" fmla="*/ 90 h 209"/>
              <a:gd name="T12" fmla="*/ 87 w 267"/>
              <a:gd name="T13" fmla="*/ 103 h 209"/>
              <a:gd name="T14" fmla="*/ 102 w 267"/>
              <a:gd name="T15" fmla="*/ 90 h 209"/>
              <a:gd name="T16" fmla="*/ 102 w 267"/>
              <a:gd name="T17" fmla="*/ 71 h 209"/>
              <a:gd name="T18" fmla="*/ 72 w 267"/>
              <a:gd name="T19" fmla="*/ 71 h 209"/>
              <a:gd name="T20" fmla="*/ 72 w 267"/>
              <a:gd name="T21" fmla="*/ 90 h 209"/>
              <a:gd name="T22" fmla="*/ 87 w 267"/>
              <a:gd name="T23" fmla="*/ 103 h 209"/>
              <a:gd name="T24" fmla="*/ 133 w 267"/>
              <a:gd name="T25" fmla="*/ 103 h 209"/>
              <a:gd name="T26" fmla="*/ 149 w 267"/>
              <a:gd name="T27" fmla="*/ 90 h 209"/>
              <a:gd name="T28" fmla="*/ 149 w 267"/>
              <a:gd name="T29" fmla="*/ 71 h 209"/>
              <a:gd name="T30" fmla="*/ 118 w 267"/>
              <a:gd name="T31" fmla="*/ 71 h 209"/>
              <a:gd name="T32" fmla="*/ 118 w 267"/>
              <a:gd name="T33" fmla="*/ 90 h 209"/>
              <a:gd name="T34" fmla="*/ 133 w 267"/>
              <a:gd name="T35" fmla="*/ 103 h 209"/>
              <a:gd name="T36" fmla="*/ 179 w 267"/>
              <a:gd name="T37" fmla="*/ 103 h 209"/>
              <a:gd name="T38" fmla="*/ 195 w 267"/>
              <a:gd name="T39" fmla="*/ 90 h 209"/>
              <a:gd name="T40" fmla="*/ 195 w 267"/>
              <a:gd name="T41" fmla="*/ 71 h 209"/>
              <a:gd name="T42" fmla="*/ 164 w 267"/>
              <a:gd name="T43" fmla="*/ 71 h 209"/>
              <a:gd name="T44" fmla="*/ 164 w 267"/>
              <a:gd name="T45" fmla="*/ 90 h 209"/>
              <a:gd name="T46" fmla="*/ 179 w 267"/>
              <a:gd name="T47" fmla="*/ 103 h 209"/>
              <a:gd name="T48" fmla="*/ 225 w 267"/>
              <a:gd name="T49" fmla="*/ 103 h 209"/>
              <a:gd name="T50" fmla="*/ 241 w 267"/>
              <a:gd name="T51" fmla="*/ 90 h 209"/>
              <a:gd name="T52" fmla="*/ 241 w 267"/>
              <a:gd name="T53" fmla="*/ 71 h 209"/>
              <a:gd name="T54" fmla="*/ 210 w 267"/>
              <a:gd name="T55" fmla="*/ 71 h 209"/>
              <a:gd name="T56" fmla="*/ 210 w 267"/>
              <a:gd name="T57" fmla="*/ 90 h 209"/>
              <a:gd name="T58" fmla="*/ 225 w 267"/>
              <a:gd name="T59" fmla="*/ 103 h 209"/>
              <a:gd name="T60" fmla="*/ 267 w 267"/>
              <a:gd name="T61" fmla="*/ 46 h 209"/>
              <a:gd name="T62" fmla="*/ 267 w 267"/>
              <a:gd name="T63" fmla="*/ 14 h 209"/>
              <a:gd name="T64" fmla="*/ 254 w 267"/>
              <a:gd name="T65" fmla="*/ 0 h 209"/>
              <a:gd name="T66" fmla="*/ 13 w 267"/>
              <a:gd name="T67" fmla="*/ 0 h 209"/>
              <a:gd name="T68" fmla="*/ 0 w 267"/>
              <a:gd name="T69" fmla="*/ 14 h 209"/>
              <a:gd name="T70" fmla="*/ 0 w 267"/>
              <a:gd name="T71" fmla="*/ 196 h 209"/>
              <a:gd name="T72" fmla="*/ 13 w 267"/>
              <a:gd name="T73" fmla="*/ 209 h 209"/>
              <a:gd name="T74" fmla="*/ 254 w 267"/>
              <a:gd name="T75" fmla="*/ 209 h 209"/>
              <a:gd name="T76" fmla="*/ 267 w 267"/>
              <a:gd name="T77" fmla="*/ 196 h 209"/>
              <a:gd name="T78" fmla="*/ 267 w 267"/>
              <a:gd name="T79" fmla="*/ 71 h 209"/>
              <a:gd name="T80" fmla="*/ 267 w 267"/>
              <a:gd name="T81" fmla="*/ 47 h 209"/>
              <a:gd name="T82" fmla="*/ 0 w 267"/>
              <a:gd name="T83" fmla="*/ 47 h 209"/>
              <a:gd name="T84" fmla="*/ 229 w 267"/>
              <a:gd name="T85" fmla="*/ 25 h 209"/>
              <a:gd name="T86" fmla="*/ 241 w 267"/>
              <a:gd name="T87" fmla="*/ 25 h 209"/>
              <a:gd name="T88" fmla="*/ 195 w 267"/>
              <a:gd name="T89" fmla="*/ 25 h 209"/>
              <a:gd name="T90" fmla="*/ 207 w 267"/>
              <a:gd name="T91" fmla="*/ 25 h 209"/>
              <a:gd name="T92" fmla="*/ 161 w 267"/>
              <a:gd name="T93" fmla="*/ 25 h 209"/>
              <a:gd name="T94" fmla="*/ 173 w 267"/>
              <a:gd name="T95" fmla="*/ 25 h 209"/>
              <a:gd name="T96" fmla="*/ 231 w 267"/>
              <a:gd name="T97" fmla="*/ 134 h 209"/>
              <a:gd name="T98" fmla="*/ 143 w 267"/>
              <a:gd name="T99" fmla="*/ 134 h 209"/>
              <a:gd name="T100" fmla="*/ 143 w 267"/>
              <a:gd name="T101" fmla="*/ 174 h 209"/>
              <a:gd name="T102" fmla="*/ 231 w 267"/>
              <a:gd name="T103" fmla="*/ 174 h 209"/>
              <a:gd name="T104" fmla="*/ 231 w 267"/>
              <a:gd name="T105" fmla="*/ 134 h 209"/>
              <a:gd name="T106" fmla="*/ 35 w 267"/>
              <a:gd name="T107" fmla="*/ 140 h 209"/>
              <a:gd name="T108" fmla="*/ 118 w 267"/>
              <a:gd name="T109" fmla="*/ 140 h 209"/>
              <a:gd name="T110" fmla="*/ 35 w 267"/>
              <a:gd name="T111" fmla="*/ 169 h 209"/>
              <a:gd name="T112" fmla="*/ 118 w 267"/>
              <a:gd name="T113" fmla="*/ 16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7" h="209">
                <a:moveTo>
                  <a:pt x="26" y="90"/>
                </a:moveTo>
                <a:cubicBezTo>
                  <a:pt x="26" y="71"/>
                  <a:pt x="26" y="71"/>
                  <a:pt x="26" y="71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7"/>
                  <a:pt x="49" y="103"/>
                  <a:pt x="41" y="103"/>
                </a:cubicBezTo>
                <a:cubicBezTo>
                  <a:pt x="33" y="103"/>
                  <a:pt x="26" y="97"/>
                  <a:pt x="26" y="90"/>
                </a:cubicBezTo>
                <a:close/>
                <a:moveTo>
                  <a:pt x="87" y="103"/>
                </a:moveTo>
                <a:cubicBezTo>
                  <a:pt x="96" y="103"/>
                  <a:pt x="102" y="97"/>
                  <a:pt x="102" y="90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7"/>
                  <a:pt x="79" y="103"/>
                  <a:pt x="87" y="103"/>
                </a:cubicBezTo>
                <a:close/>
                <a:moveTo>
                  <a:pt x="133" y="103"/>
                </a:moveTo>
                <a:cubicBezTo>
                  <a:pt x="142" y="103"/>
                  <a:pt x="149" y="97"/>
                  <a:pt x="149" y="90"/>
                </a:cubicBezTo>
                <a:cubicBezTo>
                  <a:pt x="149" y="71"/>
                  <a:pt x="149" y="71"/>
                  <a:pt x="149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8" y="97"/>
                  <a:pt x="125" y="103"/>
                  <a:pt x="133" y="103"/>
                </a:cubicBezTo>
                <a:close/>
                <a:moveTo>
                  <a:pt x="179" y="103"/>
                </a:moveTo>
                <a:cubicBezTo>
                  <a:pt x="188" y="103"/>
                  <a:pt x="195" y="97"/>
                  <a:pt x="195" y="90"/>
                </a:cubicBezTo>
                <a:cubicBezTo>
                  <a:pt x="195" y="71"/>
                  <a:pt x="195" y="71"/>
                  <a:pt x="195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90"/>
                  <a:pt x="164" y="90"/>
                  <a:pt x="164" y="90"/>
                </a:cubicBezTo>
                <a:cubicBezTo>
                  <a:pt x="164" y="97"/>
                  <a:pt x="171" y="103"/>
                  <a:pt x="179" y="103"/>
                </a:cubicBezTo>
                <a:close/>
                <a:moveTo>
                  <a:pt x="225" y="103"/>
                </a:moveTo>
                <a:cubicBezTo>
                  <a:pt x="234" y="103"/>
                  <a:pt x="241" y="97"/>
                  <a:pt x="241" y="90"/>
                </a:cubicBezTo>
                <a:cubicBezTo>
                  <a:pt x="241" y="71"/>
                  <a:pt x="241" y="71"/>
                  <a:pt x="241" y="71"/>
                </a:cubicBezTo>
                <a:cubicBezTo>
                  <a:pt x="210" y="71"/>
                  <a:pt x="210" y="71"/>
                  <a:pt x="210" y="71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0" y="97"/>
                  <a:pt x="217" y="103"/>
                  <a:pt x="225" y="103"/>
                </a:cubicBezTo>
                <a:close/>
                <a:moveTo>
                  <a:pt x="267" y="46"/>
                </a:moveTo>
                <a:cubicBezTo>
                  <a:pt x="267" y="14"/>
                  <a:pt x="267" y="14"/>
                  <a:pt x="267" y="14"/>
                </a:cubicBezTo>
                <a:cubicBezTo>
                  <a:pt x="267" y="6"/>
                  <a:pt x="261" y="0"/>
                  <a:pt x="25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3"/>
                  <a:pt x="6" y="209"/>
                  <a:pt x="13" y="209"/>
                </a:cubicBezTo>
                <a:cubicBezTo>
                  <a:pt x="254" y="209"/>
                  <a:pt x="254" y="209"/>
                  <a:pt x="254" y="209"/>
                </a:cubicBezTo>
                <a:cubicBezTo>
                  <a:pt x="261" y="209"/>
                  <a:pt x="267" y="203"/>
                  <a:pt x="267" y="196"/>
                </a:cubicBezTo>
                <a:cubicBezTo>
                  <a:pt x="267" y="71"/>
                  <a:pt x="267" y="71"/>
                  <a:pt x="267" y="71"/>
                </a:cubicBezTo>
                <a:moveTo>
                  <a:pt x="267" y="47"/>
                </a:moveTo>
                <a:cubicBezTo>
                  <a:pt x="0" y="47"/>
                  <a:pt x="0" y="47"/>
                  <a:pt x="0" y="47"/>
                </a:cubicBezTo>
                <a:moveTo>
                  <a:pt x="229" y="25"/>
                </a:moveTo>
                <a:cubicBezTo>
                  <a:pt x="241" y="25"/>
                  <a:pt x="241" y="25"/>
                  <a:pt x="241" y="25"/>
                </a:cubicBezTo>
                <a:moveTo>
                  <a:pt x="195" y="25"/>
                </a:moveTo>
                <a:cubicBezTo>
                  <a:pt x="207" y="25"/>
                  <a:pt x="207" y="25"/>
                  <a:pt x="207" y="25"/>
                </a:cubicBezTo>
                <a:moveTo>
                  <a:pt x="161" y="25"/>
                </a:moveTo>
                <a:cubicBezTo>
                  <a:pt x="173" y="25"/>
                  <a:pt x="173" y="25"/>
                  <a:pt x="173" y="25"/>
                </a:cubicBezTo>
                <a:moveTo>
                  <a:pt x="231" y="134"/>
                </a:moveTo>
                <a:cubicBezTo>
                  <a:pt x="143" y="134"/>
                  <a:pt x="143" y="134"/>
                  <a:pt x="143" y="13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231" y="174"/>
                  <a:pt x="231" y="174"/>
                  <a:pt x="231" y="174"/>
                </a:cubicBezTo>
                <a:lnTo>
                  <a:pt x="231" y="134"/>
                </a:lnTo>
                <a:close/>
                <a:moveTo>
                  <a:pt x="35" y="140"/>
                </a:moveTo>
                <a:cubicBezTo>
                  <a:pt x="118" y="140"/>
                  <a:pt x="118" y="140"/>
                  <a:pt x="118" y="140"/>
                </a:cubicBezTo>
                <a:moveTo>
                  <a:pt x="35" y="169"/>
                </a:moveTo>
                <a:cubicBezTo>
                  <a:pt x="118" y="169"/>
                  <a:pt x="118" y="169"/>
                  <a:pt x="118" y="16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0951996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800" dirty="0"/>
              <a:t>Fully editable icons: Style and color customization</a:t>
            </a:r>
          </a:p>
        </p:txBody>
      </p:sp>
      <p:sp>
        <p:nvSpPr>
          <p:cNvPr id="3" name="pole tekstowe 2"/>
          <p:cNvSpPr txBox="1"/>
          <p:nvPr/>
        </p:nvSpPr>
        <p:spPr>
          <a:xfrm>
            <a:off x="6096001" y="1518180"/>
            <a:ext cx="4114799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Change color to one matching your presentation</a:t>
            </a:r>
          </a:p>
          <a:p>
            <a:endParaRPr lang="en-US" sz="1400" dirty="0"/>
          </a:p>
          <a:p>
            <a:r>
              <a:rPr lang="en-US" sz="1400" dirty="0"/>
              <a:t>By coping and pasting to another presentation the colors are adjusted automatically to the new color schema. You can also change the color manually or by using PowerPoint Quick Styles.</a:t>
            </a:r>
          </a:p>
        </p:txBody>
      </p:sp>
      <p:sp>
        <p:nvSpPr>
          <p:cNvPr id="4" name="pole tekstowe 3"/>
          <p:cNvSpPr txBox="1"/>
          <p:nvPr/>
        </p:nvSpPr>
        <p:spPr>
          <a:xfrm>
            <a:off x="1992313" y="3472247"/>
            <a:ext cx="2093732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Customize</a:t>
            </a:r>
          </a:p>
          <a:p>
            <a:r>
              <a:rPr lang="en-US" sz="1400" b="1" dirty="0"/>
              <a:t>the appearance</a:t>
            </a:r>
          </a:p>
          <a:p>
            <a:endParaRPr lang="en-US" sz="1400" dirty="0"/>
          </a:p>
          <a:p>
            <a:r>
              <a:rPr lang="en-US" sz="1400" dirty="0"/>
              <a:t>Change background  shape, add details and PowerPoint Shape Effects</a:t>
            </a:r>
          </a:p>
        </p:txBody>
      </p:sp>
      <p:sp>
        <p:nvSpPr>
          <p:cNvPr id="6" name="Strzałka w prawo 5"/>
          <p:cNvSpPr/>
          <p:nvPr/>
        </p:nvSpPr>
        <p:spPr>
          <a:xfrm>
            <a:off x="5444354" y="3924057"/>
            <a:ext cx="578390" cy="532752"/>
          </a:xfrm>
          <a:prstGeom prst="rightArrow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Strzałka w prawo 45"/>
          <p:cNvSpPr/>
          <p:nvPr/>
        </p:nvSpPr>
        <p:spPr>
          <a:xfrm>
            <a:off x="3760945" y="2294446"/>
            <a:ext cx="578390" cy="532752"/>
          </a:xfrm>
          <a:prstGeom prst="rightArrow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Prostokąt 16"/>
          <p:cNvSpPr/>
          <p:nvPr/>
        </p:nvSpPr>
        <p:spPr>
          <a:xfrm>
            <a:off x="1992313" y="5236235"/>
            <a:ext cx="8218486" cy="8915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r>
              <a:rPr lang="en-US" sz="1400" dirty="0">
                <a:solidFill>
                  <a:schemeClr val="tx2"/>
                </a:solidFill>
              </a:rPr>
              <a:t>To change the background shape, select it by double-clicking. Under </a:t>
            </a:r>
            <a:r>
              <a:rPr lang="en-US" sz="1400" b="1" dirty="0">
                <a:solidFill>
                  <a:schemeClr val="tx2"/>
                </a:solidFill>
              </a:rPr>
              <a:t>Drawing Tools</a:t>
            </a:r>
            <a:r>
              <a:rPr lang="en-US" sz="1400" dirty="0">
                <a:solidFill>
                  <a:schemeClr val="tx2"/>
                </a:solidFill>
              </a:rPr>
              <a:t>, on the </a:t>
            </a:r>
            <a:r>
              <a:rPr lang="en-US" sz="1400" b="1" dirty="0">
                <a:solidFill>
                  <a:schemeClr val="tx2"/>
                </a:solidFill>
              </a:rPr>
              <a:t>Format</a:t>
            </a:r>
            <a:r>
              <a:rPr lang="en-US" sz="1400" dirty="0">
                <a:solidFill>
                  <a:schemeClr val="tx2"/>
                </a:solidFill>
              </a:rPr>
              <a:t> tab, in the </a:t>
            </a:r>
            <a:r>
              <a:rPr lang="en-US" sz="1400" b="1" dirty="0">
                <a:solidFill>
                  <a:schemeClr val="tx2"/>
                </a:solidFill>
              </a:rPr>
              <a:t>Insert Shapes </a:t>
            </a:r>
            <a:r>
              <a:rPr lang="en-US" sz="1400" dirty="0">
                <a:solidFill>
                  <a:schemeClr val="tx2"/>
                </a:solidFill>
              </a:rPr>
              <a:t>group, click </a:t>
            </a:r>
            <a:r>
              <a:rPr lang="en-US" sz="1400" b="1" dirty="0">
                <a:solidFill>
                  <a:schemeClr val="tx2"/>
                </a:solidFill>
              </a:rPr>
              <a:t>Edit Shape</a:t>
            </a:r>
            <a:r>
              <a:rPr lang="en-US" sz="1400" dirty="0">
                <a:solidFill>
                  <a:schemeClr val="tx2"/>
                </a:solidFill>
              </a:rPr>
              <a:t>. Point to </a:t>
            </a:r>
            <a:r>
              <a:rPr lang="en-US" sz="1400" b="1" dirty="0">
                <a:solidFill>
                  <a:schemeClr val="tx2"/>
                </a:solidFill>
              </a:rPr>
              <a:t>Change Shape</a:t>
            </a:r>
            <a:r>
              <a:rPr lang="en-US" sz="1400" dirty="0">
                <a:solidFill>
                  <a:schemeClr val="tx2"/>
                </a:solidFill>
              </a:rPr>
              <a:t>, and then click the shape that you want.</a:t>
            </a:r>
          </a:p>
        </p:txBody>
      </p:sp>
      <p:grpSp>
        <p:nvGrpSpPr>
          <p:cNvPr id="34" name="Group 33"/>
          <p:cNvGrpSpPr>
            <a:grpSpLocks noChangeAspect="1"/>
          </p:cNvGrpSpPr>
          <p:nvPr/>
        </p:nvGrpSpPr>
        <p:grpSpPr>
          <a:xfrm>
            <a:off x="4082477" y="3555890"/>
            <a:ext cx="1230749" cy="1227600"/>
            <a:chOff x="4675188" y="4809380"/>
            <a:chExt cx="620713" cy="619125"/>
          </a:xfrm>
        </p:grpSpPr>
        <p:sp>
          <p:nvSpPr>
            <p:cNvPr id="47" name="Oval 134"/>
            <p:cNvSpPr>
              <a:spLocks noChangeArrowheads="1"/>
            </p:cNvSpPr>
            <p:nvPr/>
          </p:nvSpPr>
          <p:spPr bwMode="auto">
            <a:xfrm>
              <a:off x="467518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8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57248" y="3556312"/>
            <a:ext cx="1227179" cy="1441817"/>
            <a:chOff x="4633247" y="3556311"/>
            <a:chExt cx="1227179" cy="1441817"/>
          </a:xfrm>
        </p:grpSpPr>
        <p:sp>
          <p:nvSpPr>
            <p:cNvPr id="38" name="Oval 597"/>
            <p:cNvSpPr>
              <a:spLocks noChangeArrowheads="1"/>
            </p:cNvSpPr>
            <p:nvPr/>
          </p:nvSpPr>
          <p:spPr bwMode="auto">
            <a:xfrm>
              <a:off x="4633247" y="3556311"/>
              <a:ext cx="1227179" cy="12271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Prostokąt 35"/>
            <p:cNvSpPr/>
            <p:nvPr/>
          </p:nvSpPr>
          <p:spPr>
            <a:xfrm>
              <a:off x="4633247" y="4658280"/>
              <a:ext cx="1227179" cy="12520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Trójkąt prostokątny 36"/>
            <p:cNvSpPr/>
            <p:nvPr/>
          </p:nvSpPr>
          <p:spPr>
            <a:xfrm rot="10800000">
              <a:off x="4633247" y="4783489"/>
              <a:ext cx="214639" cy="214639"/>
            </a:xfrm>
            <a:prstGeom prst="rtTriangl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0" name="Freeform 174"/>
            <p:cNvSpPr>
              <a:spLocks noEditPoints="1"/>
            </p:cNvSpPr>
            <p:nvPr/>
          </p:nvSpPr>
          <p:spPr bwMode="auto">
            <a:xfrm>
              <a:off x="4881492" y="3810854"/>
              <a:ext cx="723969" cy="717674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572081" y="3556311"/>
            <a:ext cx="1227179" cy="1441818"/>
            <a:chOff x="6048080" y="3556311"/>
            <a:chExt cx="1227179" cy="1441818"/>
          </a:xfrm>
        </p:grpSpPr>
        <p:sp>
          <p:nvSpPr>
            <p:cNvPr id="41" name="Oval 597"/>
            <p:cNvSpPr>
              <a:spLocks noChangeArrowheads="1"/>
            </p:cNvSpPr>
            <p:nvPr/>
          </p:nvSpPr>
          <p:spPr bwMode="auto">
            <a:xfrm>
              <a:off x="6048080" y="3556311"/>
              <a:ext cx="1227179" cy="1227178"/>
            </a:xfrm>
            <a:prstGeom prst="roundRect">
              <a:avLst>
                <a:gd name="adj" fmla="val 8347"/>
              </a:avLst>
            </a:prstGeom>
            <a:solidFill>
              <a:schemeClr val="bg2"/>
            </a:solidFill>
            <a:ln w="12700"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3" name="Grupa 42"/>
            <p:cNvGrpSpPr/>
            <p:nvPr/>
          </p:nvGrpSpPr>
          <p:grpSpPr>
            <a:xfrm>
              <a:off x="6562694" y="4665900"/>
              <a:ext cx="197950" cy="332229"/>
              <a:chOff x="6412841" y="5601827"/>
              <a:chExt cx="234144" cy="392975"/>
            </a:xfrm>
          </p:grpSpPr>
          <p:sp>
            <p:nvSpPr>
              <p:cNvPr id="44" name="Owal 43"/>
              <p:cNvSpPr/>
              <p:nvPr/>
            </p:nvSpPr>
            <p:spPr>
              <a:xfrm>
                <a:off x="6412841" y="5601827"/>
                <a:ext cx="234144" cy="23414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45" name="Łącznik prosty 44"/>
              <p:cNvCxnSpPr>
                <a:stCxn id="44" idx="0"/>
              </p:cNvCxnSpPr>
              <p:nvPr/>
            </p:nvCxnSpPr>
            <p:spPr>
              <a:xfrm flipH="1">
                <a:off x="6527409" y="5601827"/>
                <a:ext cx="2504" cy="392975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" name="Freeform 174"/>
            <p:cNvSpPr>
              <a:spLocks noEditPoints="1"/>
            </p:cNvSpPr>
            <p:nvPr/>
          </p:nvSpPr>
          <p:spPr bwMode="auto">
            <a:xfrm>
              <a:off x="6296325" y="3810854"/>
              <a:ext cx="723969" cy="717674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957743" y="3556312"/>
            <a:ext cx="1227179" cy="1227179"/>
            <a:chOff x="7433742" y="3556311"/>
            <a:chExt cx="1227179" cy="1227179"/>
          </a:xfrm>
        </p:grpSpPr>
        <p:sp>
          <p:nvSpPr>
            <p:cNvPr id="27" name="Oval 597"/>
            <p:cNvSpPr>
              <a:spLocks noChangeArrowheads="1"/>
            </p:cNvSpPr>
            <p:nvPr/>
          </p:nvSpPr>
          <p:spPr bwMode="auto">
            <a:xfrm>
              <a:off x="7433742" y="3556311"/>
              <a:ext cx="1227179" cy="1227179"/>
            </a:xfrm>
            <a:prstGeom prst="roundRect">
              <a:avLst>
                <a:gd name="adj" fmla="val 8347"/>
              </a:avLst>
            </a:prstGeom>
            <a:ln/>
            <a:effectLst>
              <a:outerShdw blurRad="40000" dist="50800" dir="5400000" rotWithShape="0">
                <a:srgbClr val="000000">
                  <a:alpha val="20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6" name="Freeform 174"/>
            <p:cNvSpPr>
              <a:spLocks noEditPoints="1"/>
            </p:cNvSpPr>
            <p:nvPr/>
          </p:nvSpPr>
          <p:spPr bwMode="auto">
            <a:xfrm>
              <a:off x="7681987" y="3810854"/>
              <a:ext cx="723969" cy="717674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68" name="Freeform 174"/>
          <p:cNvSpPr>
            <a:spLocks noEditPoints="1"/>
          </p:cNvSpPr>
          <p:nvPr/>
        </p:nvSpPr>
        <p:spPr bwMode="auto">
          <a:xfrm>
            <a:off x="2351265" y="1829251"/>
            <a:ext cx="1124014" cy="1114241"/>
          </a:xfrm>
          <a:custGeom>
            <a:avLst/>
            <a:gdLst>
              <a:gd name="T0" fmla="*/ 123 w 169"/>
              <a:gd name="T1" fmla="*/ 76 h 168"/>
              <a:gd name="T2" fmla="*/ 159 w 169"/>
              <a:gd name="T3" fmla="*/ 17 h 168"/>
              <a:gd name="T4" fmla="*/ 130 w 169"/>
              <a:gd name="T5" fmla="*/ 10 h 168"/>
              <a:gd name="T6" fmla="*/ 48 w 169"/>
              <a:gd name="T7" fmla="*/ 1 h 168"/>
              <a:gd name="T8" fmla="*/ 2 w 169"/>
              <a:gd name="T9" fmla="*/ 41 h 168"/>
              <a:gd name="T10" fmla="*/ 21 w 169"/>
              <a:gd name="T11" fmla="*/ 66 h 168"/>
              <a:gd name="T12" fmla="*/ 10 w 169"/>
              <a:gd name="T13" fmla="*/ 129 h 168"/>
              <a:gd name="T14" fmla="*/ 1 w 169"/>
              <a:gd name="T15" fmla="*/ 163 h 168"/>
              <a:gd name="T16" fmla="*/ 5 w 169"/>
              <a:gd name="T17" fmla="*/ 168 h 168"/>
              <a:gd name="T18" fmla="*/ 38 w 169"/>
              <a:gd name="T19" fmla="*/ 160 h 168"/>
              <a:gd name="T20" fmla="*/ 77 w 169"/>
              <a:gd name="T21" fmla="*/ 122 h 168"/>
              <a:gd name="T22" fmla="*/ 125 w 169"/>
              <a:gd name="T23" fmla="*/ 168 h 168"/>
              <a:gd name="T24" fmla="*/ 168 w 169"/>
              <a:gd name="T25" fmla="*/ 127 h 168"/>
              <a:gd name="T26" fmla="*/ 15 w 169"/>
              <a:gd name="T27" fmla="*/ 140 h 168"/>
              <a:gd name="T28" fmla="*/ 10 w 169"/>
              <a:gd name="T29" fmla="*/ 159 h 168"/>
              <a:gd name="T30" fmla="*/ 52 w 169"/>
              <a:gd name="T31" fmla="*/ 27 h 168"/>
              <a:gd name="T32" fmla="*/ 63 w 169"/>
              <a:gd name="T33" fmla="*/ 28 h 168"/>
              <a:gd name="T34" fmla="*/ 64 w 169"/>
              <a:gd name="T35" fmla="*/ 39 h 168"/>
              <a:gd name="T36" fmla="*/ 75 w 169"/>
              <a:gd name="T37" fmla="*/ 40 h 168"/>
              <a:gd name="T38" fmla="*/ 76 w 169"/>
              <a:gd name="T39" fmla="*/ 51 h 168"/>
              <a:gd name="T40" fmla="*/ 87 w 169"/>
              <a:gd name="T41" fmla="*/ 52 h 168"/>
              <a:gd name="T42" fmla="*/ 65 w 169"/>
              <a:gd name="T43" fmla="*/ 74 h 168"/>
              <a:gd name="T44" fmla="*/ 45 w 169"/>
              <a:gd name="T45" fmla="*/ 10 h 168"/>
              <a:gd name="T46" fmla="*/ 46 w 169"/>
              <a:gd name="T47" fmla="*/ 21 h 168"/>
              <a:gd name="T48" fmla="*/ 17 w 169"/>
              <a:gd name="T49" fmla="*/ 38 h 168"/>
              <a:gd name="T50" fmla="*/ 53 w 169"/>
              <a:gd name="T51" fmla="*/ 87 h 168"/>
              <a:gd name="T52" fmla="*/ 17 w 169"/>
              <a:gd name="T53" fmla="*/ 38 h 168"/>
              <a:gd name="T54" fmla="*/ 96 w 169"/>
              <a:gd name="T55" fmla="*/ 55 h 168"/>
              <a:gd name="T56" fmla="*/ 115 w 169"/>
              <a:gd name="T57" fmla="*/ 48 h 168"/>
              <a:gd name="T58" fmla="*/ 94 w 169"/>
              <a:gd name="T59" fmla="*/ 69 h 168"/>
              <a:gd name="T60" fmla="*/ 19 w 169"/>
              <a:gd name="T61" fmla="*/ 132 h 168"/>
              <a:gd name="T62" fmla="*/ 147 w 169"/>
              <a:gd name="T63" fmla="*/ 15 h 168"/>
              <a:gd name="T64" fmla="*/ 154 w 169"/>
              <a:gd name="T65" fmla="*/ 34 h 168"/>
              <a:gd name="T66" fmla="*/ 127 w 169"/>
              <a:gd name="T67" fmla="*/ 24 h 168"/>
              <a:gd name="T68" fmla="*/ 147 w 169"/>
              <a:gd name="T69" fmla="*/ 15 h 168"/>
              <a:gd name="T70" fmla="*/ 121 w 169"/>
              <a:gd name="T71" fmla="*/ 30 h 168"/>
              <a:gd name="T72" fmla="*/ 133 w 169"/>
              <a:gd name="T73" fmla="*/ 54 h 168"/>
              <a:gd name="T74" fmla="*/ 31 w 169"/>
              <a:gd name="T75" fmla="*/ 144 h 168"/>
              <a:gd name="T76" fmla="*/ 108 w 169"/>
              <a:gd name="T77" fmla="*/ 67 h 168"/>
              <a:gd name="T78" fmla="*/ 127 w 169"/>
              <a:gd name="T79" fmla="*/ 60 h 168"/>
              <a:gd name="T80" fmla="*/ 106 w 169"/>
              <a:gd name="T81" fmla="*/ 81 h 168"/>
              <a:gd name="T82" fmla="*/ 31 w 169"/>
              <a:gd name="T83" fmla="*/ 144 h 168"/>
              <a:gd name="T84" fmla="*/ 131 w 169"/>
              <a:gd name="T85" fmla="*/ 152 h 168"/>
              <a:gd name="T86" fmla="*/ 83 w 169"/>
              <a:gd name="T87" fmla="*/ 116 h 168"/>
              <a:gd name="T88" fmla="*/ 137 w 169"/>
              <a:gd name="T89" fmla="*/ 146 h 168"/>
              <a:gd name="T90" fmla="*/ 112 w 169"/>
              <a:gd name="T91" fmla="*/ 87 h 168"/>
              <a:gd name="T92" fmla="*/ 123 w 169"/>
              <a:gd name="T93" fmla="*/ 88 h 168"/>
              <a:gd name="T94" fmla="*/ 124 w 169"/>
              <a:gd name="T95" fmla="*/ 99 h 168"/>
              <a:gd name="T96" fmla="*/ 135 w 169"/>
              <a:gd name="T97" fmla="*/ 100 h 168"/>
              <a:gd name="T98" fmla="*/ 136 w 169"/>
              <a:gd name="T99" fmla="*/ 111 h 168"/>
              <a:gd name="T100" fmla="*/ 147 w 169"/>
              <a:gd name="T101" fmla="*/ 112 h 168"/>
              <a:gd name="T102" fmla="*/ 148 w 169"/>
              <a:gd name="T103" fmla="*/ 123 h 168"/>
              <a:gd name="T104" fmla="*/ 159 w 169"/>
              <a:gd name="T105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9" h="168">
                <a:moveTo>
                  <a:pt x="168" y="121"/>
                </a:moveTo>
                <a:cubicBezTo>
                  <a:pt x="123" y="76"/>
                  <a:pt x="123" y="76"/>
                  <a:pt x="123" y="76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6" y="33"/>
                  <a:pt x="166" y="23"/>
                  <a:pt x="159" y="17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6" y="3"/>
                  <a:pt x="136" y="3"/>
                  <a:pt x="130" y="10"/>
                </a:cubicBezTo>
                <a:cubicBezTo>
                  <a:pt x="93" y="46"/>
                  <a:pt x="93" y="46"/>
                  <a:pt x="93" y="46"/>
                </a:cubicBezTo>
                <a:cubicBezTo>
                  <a:pt x="48" y="1"/>
                  <a:pt x="48" y="1"/>
                  <a:pt x="48" y="1"/>
                </a:cubicBezTo>
                <a:cubicBezTo>
                  <a:pt x="46" y="0"/>
                  <a:pt x="44" y="0"/>
                  <a:pt x="42" y="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2"/>
                  <a:pt x="2" y="42"/>
                  <a:pt x="1" y="42"/>
                </a:cubicBezTo>
                <a:cubicBezTo>
                  <a:pt x="0" y="45"/>
                  <a:pt x="0" y="45"/>
                  <a:pt x="21" y="66"/>
                </a:cubicBezTo>
                <a:cubicBezTo>
                  <a:pt x="28" y="73"/>
                  <a:pt x="37" y="83"/>
                  <a:pt x="47" y="92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0" y="130"/>
                  <a:pt x="9" y="130"/>
                  <a:pt x="9" y="131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6"/>
                  <a:pt x="2" y="167"/>
                </a:cubicBezTo>
                <a:cubicBezTo>
                  <a:pt x="3" y="168"/>
                  <a:pt x="4" y="168"/>
                  <a:pt x="5" y="168"/>
                </a:cubicBezTo>
                <a:cubicBezTo>
                  <a:pt x="5" y="168"/>
                  <a:pt x="6" y="168"/>
                  <a:pt x="6" y="168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59"/>
                  <a:pt x="40" y="159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101" y="146"/>
                  <a:pt x="122" y="167"/>
                  <a:pt x="122" y="167"/>
                </a:cubicBezTo>
                <a:cubicBezTo>
                  <a:pt x="123" y="168"/>
                  <a:pt x="124" y="168"/>
                  <a:pt x="125" y="168"/>
                </a:cubicBezTo>
                <a:cubicBezTo>
                  <a:pt x="126" y="168"/>
                  <a:pt x="127" y="168"/>
                  <a:pt x="128" y="167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69" y="125"/>
                  <a:pt x="169" y="123"/>
                  <a:pt x="168" y="121"/>
                </a:cubicBezTo>
                <a:close/>
                <a:moveTo>
                  <a:pt x="15" y="140"/>
                </a:moveTo>
                <a:cubicBezTo>
                  <a:pt x="29" y="154"/>
                  <a:pt x="29" y="154"/>
                  <a:pt x="29" y="154"/>
                </a:cubicBezTo>
                <a:cubicBezTo>
                  <a:pt x="10" y="159"/>
                  <a:pt x="10" y="159"/>
                  <a:pt x="10" y="159"/>
                </a:cubicBezTo>
                <a:lnTo>
                  <a:pt x="15" y="140"/>
                </a:lnTo>
                <a:close/>
                <a:moveTo>
                  <a:pt x="52" y="27"/>
                </a:moveTo>
                <a:cubicBezTo>
                  <a:pt x="57" y="22"/>
                  <a:pt x="57" y="22"/>
                  <a:pt x="57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3"/>
                  <a:pt x="58" y="33"/>
                  <a:pt x="58" y="33"/>
                </a:cubicBezTo>
                <a:cubicBezTo>
                  <a:pt x="64" y="39"/>
                  <a:pt x="64" y="39"/>
                  <a:pt x="64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5" y="40"/>
                  <a:pt x="75" y="40"/>
                  <a:pt x="75" y="40"/>
                </a:cubicBezTo>
                <a:cubicBezTo>
                  <a:pt x="70" y="45"/>
                  <a:pt x="70" y="45"/>
                  <a:pt x="70" y="45"/>
                </a:cubicBezTo>
                <a:cubicBezTo>
                  <a:pt x="76" y="51"/>
                  <a:pt x="76" y="51"/>
                  <a:pt x="76" y="51"/>
                </a:cubicBezTo>
                <a:cubicBezTo>
                  <a:pt x="81" y="46"/>
                  <a:pt x="81" y="46"/>
                  <a:pt x="81" y="46"/>
                </a:cubicBezTo>
                <a:cubicBezTo>
                  <a:pt x="87" y="52"/>
                  <a:pt x="87" y="52"/>
                  <a:pt x="87" y="52"/>
                </a:cubicBezTo>
                <a:cubicBezTo>
                  <a:pt x="82" y="57"/>
                  <a:pt x="82" y="57"/>
                  <a:pt x="82" y="57"/>
                </a:cubicBezTo>
                <a:cubicBezTo>
                  <a:pt x="65" y="74"/>
                  <a:pt x="65" y="74"/>
                  <a:pt x="65" y="74"/>
                </a:cubicBezTo>
                <a:cubicBezTo>
                  <a:pt x="23" y="32"/>
                  <a:pt x="23" y="32"/>
                  <a:pt x="23" y="32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6"/>
                  <a:pt x="51" y="16"/>
                  <a:pt x="51" y="16"/>
                </a:cubicBezTo>
                <a:cubicBezTo>
                  <a:pt x="46" y="21"/>
                  <a:pt x="46" y="21"/>
                  <a:pt x="46" y="21"/>
                </a:cubicBezTo>
                <a:lnTo>
                  <a:pt x="52" y="27"/>
                </a:lnTo>
                <a:close/>
                <a:moveTo>
                  <a:pt x="17" y="38"/>
                </a:moveTo>
                <a:cubicBezTo>
                  <a:pt x="59" y="80"/>
                  <a:pt x="59" y="80"/>
                  <a:pt x="59" y="80"/>
                </a:cubicBezTo>
                <a:cubicBezTo>
                  <a:pt x="53" y="87"/>
                  <a:pt x="53" y="87"/>
                  <a:pt x="53" y="87"/>
                </a:cubicBezTo>
                <a:cubicBezTo>
                  <a:pt x="33" y="67"/>
                  <a:pt x="17" y="50"/>
                  <a:pt x="11" y="44"/>
                </a:cubicBezTo>
                <a:lnTo>
                  <a:pt x="17" y="38"/>
                </a:lnTo>
                <a:close/>
                <a:moveTo>
                  <a:pt x="88" y="63"/>
                </a:moveTo>
                <a:cubicBezTo>
                  <a:pt x="96" y="55"/>
                  <a:pt x="96" y="55"/>
                  <a:pt x="96" y="55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4" y="69"/>
                  <a:pt x="94" y="69"/>
                  <a:pt x="94" y="69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19" y="132"/>
                  <a:pt x="19" y="132"/>
                  <a:pt x="19" y="132"/>
                </a:cubicBezTo>
                <a:lnTo>
                  <a:pt x="88" y="63"/>
                </a:lnTo>
                <a:close/>
                <a:moveTo>
                  <a:pt x="147" y="15"/>
                </a:moveTo>
                <a:cubicBezTo>
                  <a:pt x="154" y="22"/>
                  <a:pt x="154" y="22"/>
                  <a:pt x="154" y="22"/>
                </a:cubicBezTo>
                <a:cubicBezTo>
                  <a:pt x="157" y="25"/>
                  <a:pt x="157" y="31"/>
                  <a:pt x="154" y="34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8" y="12"/>
                  <a:pt x="144" y="12"/>
                  <a:pt x="147" y="15"/>
                </a:cubicBezTo>
                <a:close/>
                <a:moveTo>
                  <a:pt x="115" y="36"/>
                </a:moveTo>
                <a:cubicBezTo>
                  <a:pt x="121" y="30"/>
                  <a:pt x="121" y="30"/>
                  <a:pt x="121" y="30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3" y="54"/>
                  <a:pt x="133" y="54"/>
                  <a:pt x="133" y="54"/>
                </a:cubicBezTo>
                <a:lnTo>
                  <a:pt x="115" y="36"/>
                </a:lnTo>
                <a:close/>
                <a:moveTo>
                  <a:pt x="31" y="144"/>
                </a:moveTo>
                <a:cubicBezTo>
                  <a:pt x="100" y="75"/>
                  <a:pt x="100" y="75"/>
                  <a:pt x="100" y="7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37" y="150"/>
                  <a:pt x="37" y="150"/>
                  <a:pt x="37" y="150"/>
                </a:cubicBezTo>
                <a:lnTo>
                  <a:pt x="31" y="144"/>
                </a:lnTo>
                <a:close/>
                <a:moveTo>
                  <a:pt x="89" y="110"/>
                </a:moveTo>
                <a:cubicBezTo>
                  <a:pt x="131" y="152"/>
                  <a:pt x="131" y="152"/>
                  <a:pt x="131" y="152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12" y="145"/>
                  <a:pt x="97" y="131"/>
                  <a:pt x="83" y="116"/>
                </a:cubicBezTo>
                <a:lnTo>
                  <a:pt x="89" y="110"/>
                </a:lnTo>
                <a:close/>
                <a:moveTo>
                  <a:pt x="137" y="146"/>
                </a:moveTo>
                <a:cubicBezTo>
                  <a:pt x="95" y="104"/>
                  <a:pt x="95" y="104"/>
                  <a:pt x="95" y="104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9" y="124"/>
                  <a:pt x="159" y="124"/>
                  <a:pt x="159" y="124"/>
                </a:cubicBezTo>
                <a:lnTo>
                  <a:pt x="137" y="1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9" name="Freeform 174"/>
          <p:cNvSpPr>
            <a:spLocks noEditPoints="1"/>
          </p:cNvSpPr>
          <p:nvPr/>
        </p:nvSpPr>
        <p:spPr bwMode="auto">
          <a:xfrm>
            <a:off x="4591168" y="1829251"/>
            <a:ext cx="1124014" cy="1114241"/>
          </a:xfrm>
          <a:custGeom>
            <a:avLst/>
            <a:gdLst>
              <a:gd name="T0" fmla="*/ 123 w 169"/>
              <a:gd name="T1" fmla="*/ 76 h 168"/>
              <a:gd name="T2" fmla="*/ 159 w 169"/>
              <a:gd name="T3" fmla="*/ 17 h 168"/>
              <a:gd name="T4" fmla="*/ 130 w 169"/>
              <a:gd name="T5" fmla="*/ 10 h 168"/>
              <a:gd name="T6" fmla="*/ 48 w 169"/>
              <a:gd name="T7" fmla="*/ 1 h 168"/>
              <a:gd name="T8" fmla="*/ 2 w 169"/>
              <a:gd name="T9" fmla="*/ 41 h 168"/>
              <a:gd name="T10" fmla="*/ 21 w 169"/>
              <a:gd name="T11" fmla="*/ 66 h 168"/>
              <a:gd name="T12" fmla="*/ 10 w 169"/>
              <a:gd name="T13" fmla="*/ 129 h 168"/>
              <a:gd name="T14" fmla="*/ 1 w 169"/>
              <a:gd name="T15" fmla="*/ 163 h 168"/>
              <a:gd name="T16" fmla="*/ 5 w 169"/>
              <a:gd name="T17" fmla="*/ 168 h 168"/>
              <a:gd name="T18" fmla="*/ 38 w 169"/>
              <a:gd name="T19" fmla="*/ 160 h 168"/>
              <a:gd name="T20" fmla="*/ 77 w 169"/>
              <a:gd name="T21" fmla="*/ 122 h 168"/>
              <a:gd name="T22" fmla="*/ 125 w 169"/>
              <a:gd name="T23" fmla="*/ 168 h 168"/>
              <a:gd name="T24" fmla="*/ 168 w 169"/>
              <a:gd name="T25" fmla="*/ 127 h 168"/>
              <a:gd name="T26" fmla="*/ 15 w 169"/>
              <a:gd name="T27" fmla="*/ 140 h 168"/>
              <a:gd name="T28" fmla="*/ 10 w 169"/>
              <a:gd name="T29" fmla="*/ 159 h 168"/>
              <a:gd name="T30" fmla="*/ 52 w 169"/>
              <a:gd name="T31" fmla="*/ 27 h 168"/>
              <a:gd name="T32" fmla="*/ 63 w 169"/>
              <a:gd name="T33" fmla="*/ 28 h 168"/>
              <a:gd name="T34" fmla="*/ 64 w 169"/>
              <a:gd name="T35" fmla="*/ 39 h 168"/>
              <a:gd name="T36" fmla="*/ 75 w 169"/>
              <a:gd name="T37" fmla="*/ 40 h 168"/>
              <a:gd name="T38" fmla="*/ 76 w 169"/>
              <a:gd name="T39" fmla="*/ 51 h 168"/>
              <a:gd name="T40" fmla="*/ 87 w 169"/>
              <a:gd name="T41" fmla="*/ 52 h 168"/>
              <a:gd name="T42" fmla="*/ 65 w 169"/>
              <a:gd name="T43" fmla="*/ 74 h 168"/>
              <a:gd name="T44" fmla="*/ 45 w 169"/>
              <a:gd name="T45" fmla="*/ 10 h 168"/>
              <a:gd name="T46" fmla="*/ 46 w 169"/>
              <a:gd name="T47" fmla="*/ 21 h 168"/>
              <a:gd name="T48" fmla="*/ 17 w 169"/>
              <a:gd name="T49" fmla="*/ 38 h 168"/>
              <a:gd name="T50" fmla="*/ 53 w 169"/>
              <a:gd name="T51" fmla="*/ 87 h 168"/>
              <a:gd name="T52" fmla="*/ 17 w 169"/>
              <a:gd name="T53" fmla="*/ 38 h 168"/>
              <a:gd name="T54" fmla="*/ 96 w 169"/>
              <a:gd name="T55" fmla="*/ 55 h 168"/>
              <a:gd name="T56" fmla="*/ 115 w 169"/>
              <a:gd name="T57" fmla="*/ 48 h 168"/>
              <a:gd name="T58" fmla="*/ 94 w 169"/>
              <a:gd name="T59" fmla="*/ 69 h 168"/>
              <a:gd name="T60" fmla="*/ 19 w 169"/>
              <a:gd name="T61" fmla="*/ 132 h 168"/>
              <a:gd name="T62" fmla="*/ 147 w 169"/>
              <a:gd name="T63" fmla="*/ 15 h 168"/>
              <a:gd name="T64" fmla="*/ 154 w 169"/>
              <a:gd name="T65" fmla="*/ 34 h 168"/>
              <a:gd name="T66" fmla="*/ 127 w 169"/>
              <a:gd name="T67" fmla="*/ 24 h 168"/>
              <a:gd name="T68" fmla="*/ 147 w 169"/>
              <a:gd name="T69" fmla="*/ 15 h 168"/>
              <a:gd name="T70" fmla="*/ 121 w 169"/>
              <a:gd name="T71" fmla="*/ 30 h 168"/>
              <a:gd name="T72" fmla="*/ 133 w 169"/>
              <a:gd name="T73" fmla="*/ 54 h 168"/>
              <a:gd name="T74" fmla="*/ 31 w 169"/>
              <a:gd name="T75" fmla="*/ 144 h 168"/>
              <a:gd name="T76" fmla="*/ 108 w 169"/>
              <a:gd name="T77" fmla="*/ 67 h 168"/>
              <a:gd name="T78" fmla="*/ 127 w 169"/>
              <a:gd name="T79" fmla="*/ 60 h 168"/>
              <a:gd name="T80" fmla="*/ 106 w 169"/>
              <a:gd name="T81" fmla="*/ 81 h 168"/>
              <a:gd name="T82" fmla="*/ 31 w 169"/>
              <a:gd name="T83" fmla="*/ 144 h 168"/>
              <a:gd name="T84" fmla="*/ 131 w 169"/>
              <a:gd name="T85" fmla="*/ 152 h 168"/>
              <a:gd name="T86" fmla="*/ 83 w 169"/>
              <a:gd name="T87" fmla="*/ 116 h 168"/>
              <a:gd name="T88" fmla="*/ 137 w 169"/>
              <a:gd name="T89" fmla="*/ 146 h 168"/>
              <a:gd name="T90" fmla="*/ 112 w 169"/>
              <a:gd name="T91" fmla="*/ 87 h 168"/>
              <a:gd name="T92" fmla="*/ 123 w 169"/>
              <a:gd name="T93" fmla="*/ 88 h 168"/>
              <a:gd name="T94" fmla="*/ 124 w 169"/>
              <a:gd name="T95" fmla="*/ 99 h 168"/>
              <a:gd name="T96" fmla="*/ 135 w 169"/>
              <a:gd name="T97" fmla="*/ 100 h 168"/>
              <a:gd name="T98" fmla="*/ 136 w 169"/>
              <a:gd name="T99" fmla="*/ 111 h 168"/>
              <a:gd name="T100" fmla="*/ 147 w 169"/>
              <a:gd name="T101" fmla="*/ 112 h 168"/>
              <a:gd name="T102" fmla="*/ 148 w 169"/>
              <a:gd name="T103" fmla="*/ 123 h 168"/>
              <a:gd name="T104" fmla="*/ 159 w 169"/>
              <a:gd name="T105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9" h="168">
                <a:moveTo>
                  <a:pt x="168" y="121"/>
                </a:moveTo>
                <a:cubicBezTo>
                  <a:pt x="123" y="76"/>
                  <a:pt x="123" y="76"/>
                  <a:pt x="123" y="76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6" y="33"/>
                  <a:pt x="166" y="23"/>
                  <a:pt x="159" y="17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6" y="3"/>
                  <a:pt x="136" y="3"/>
                  <a:pt x="130" y="10"/>
                </a:cubicBezTo>
                <a:cubicBezTo>
                  <a:pt x="93" y="46"/>
                  <a:pt x="93" y="46"/>
                  <a:pt x="93" y="46"/>
                </a:cubicBezTo>
                <a:cubicBezTo>
                  <a:pt x="48" y="1"/>
                  <a:pt x="48" y="1"/>
                  <a:pt x="48" y="1"/>
                </a:cubicBezTo>
                <a:cubicBezTo>
                  <a:pt x="46" y="0"/>
                  <a:pt x="44" y="0"/>
                  <a:pt x="42" y="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2"/>
                  <a:pt x="2" y="42"/>
                  <a:pt x="1" y="42"/>
                </a:cubicBezTo>
                <a:cubicBezTo>
                  <a:pt x="0" y="45"/>
                  <a:pt x="0" y="45"/>
                  <a:pt x="21" y="66"/>
                </a:cubicBezTo>
                <a:cubicBezTo>
                  <a:pt x="28" y="73"/>
                  <a:pt x="37" y="83"/>
                  <a:pt x="47" y="92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0" y="130"/>
                  <a:pt x="9" y="130"/>
                  <a:pt x="9" y="131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6"/>
                  <a:pt x="2" y="167"/>
                </a:cubicBezTo>
                <a:cubicBezTo>
                  <a:pt x="3" y="168"/>
                  <a:pt x="4" y="168"/>
                  <a:pt x="5" y="168"/>
                </a:cubicBezTo>
                <a:cubicBezTo>
                  <a:pt x="5" y="168"/>
                  <a:pt x="6" y="168"/>
                  <a:pt x="6" y="168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59"/>
                  <a:pt x="40" y="159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101" y="146"/>
                  <a:pt x="122" y="167"/>
                  <a:pt x="122" y="167"/>
                </a:cubicBezTo>
                <a:cubicBezTo>
                  <a:pt x="123" y="168"/>
                  <a:pt x="124" y="168"/>
                  <a:pt x="125" y="168"/>
                </a:cubicBezTo>
                <a:cubicBezTo>
                  <a:pt x="126" y="168"/>
                  <a:pt x="127" y="168"/>
                  <a:pt x="128" y="167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69" y="125"/>
                  <a:pt x="169" y="123"/>
                  <a:pt x="168" y="121"/>
                </a:cubicBezTo>
                <a:close/>
                <a:moveTo>
                  <a:pt x="15" y="140"/>
                </a:moveTo>
                <a:cubicBezTo>
                  <a:pt x="29" y="154"/>
                  <a:pt x="29" y="154"/>
                  <a:pt x="29" y="154"/>
                </a:cubicBezTo>
                <a:cubicBezTo>
                  <a:pt x="10" y="159"/>
                  <a:pt x="10" y="159"/>
                  <a:pt x="10" y="159"/>
                </a:cubicBezTo>
                <a:lnTo>
                  <a:pt x="15" y="140"/>
                </a:lnTo>
                <a:close/>
                <a:moveTo>
                  <a:pt x="52" y="27"/>
                </a:moveTo>
                <a:cubicBezTo>
                  <a:pt x="57" y="22"/>
                  <a:pt x="57" y="22"/>
                  <a:pt x="57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3"/>
                  <a:pt x="58" y="33"/>
                  <a:pt x="58" y="33"/>
                </a:cubicBezTo>
                <a:cubicBezTo>
                  <a:pt x="64" y="39"/>
                  <a:pt x="64" y="39"/>
                  <a:pt x="64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5" y="40"/>
                  <a:pt x="75" y="40"/>
                  <a:pt x="75" y="40"/>
                </a:cubicBezTo>
                <a:cubicBezTo>
                  <a:pt x="70" y="45"/>
                  <a:pt x="70" y="45"/>
                  <a:pt x="70" y="45"/>
                </a:cubicBezTo>
                <a:cubicBezTo>
                  <a:pt x="76" y="51"/>
                  <a:pt x="76" y="51"/>
                  <a:pt x="76" y="51"/>
                </a:cubicBezTo>
                <a:cubicBezTo>
                  <a:pt x="81" y="46"/>
                  <a:pt x="81" y="46"/>
                  <a:pt x="81" y="46"/>
                </a:cubicBezTo>
                <a:cubicBezTo>
                  <a:pt x="87" y="52"/>
                  <a:pt x="87" y="52"/>
                  <a:pt x="87" y="52"/>
                </a:cubicBezTo>
                <a:cubicBezTo>
                  <a:pt x="82" y="57"/>
                  <a:pt x="82" y="57"/>
                  <a:pt x="82" y="57"/>
                </a:cubicBezTo>
                <a:cubicBezTo>
                  <a:pt x="65" y="74"/>
                  <a:pt x="65" y="74"/>
                  <a:pt x="65" y="74"/>
                </a:cubicBezTo>
                <a:cubicBezTo>
                  <a:pt x="23" y="32"/>
                  <a:pt x="23" y="32"/>
                  <a:pt x="23" y="32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6"/>
                  <a:pt x="51" y="16"/>
                  <a:pt x="51" y="16"/>
                </a:cubicBezTo>
                <a:cubicBezTo>
                  <a:pt x="46" y="21"/>
                  <a:pt x="46" y="21"/>
                  <a:pt x="46" y="21"/>
                </a:cubicBezTo>
                <a:lnTo>
                  <a:pt x="52" y="27"/>
                </a:lnTo>
                <a:close/>
                <a:moveTo>
                  <a:pt x="17" y="38"/>
                </a:moveTo>
                <a:cubicBezTo>
                  <a:pt x="59" y="80"/>
                  <a:pt x="59" y="80"/>
                  <a:pt x="59" y="80"/>
                </a:cubicBezTo>
                <a:cubicBezTo>
                  <a:pt x="53" y="87"/>
                  <a:pt x="53" y="87"/>
                  <a:pt x="53" y="87"/>
                </a:cubicBezTo>
                <a:cubicBezTo>
                  <a:pt x="33" y="67"/>
                  <a:pt x="17" y="50"/>
                  <a:pt x="11" y="44"/>
                </a:cubicBezTo>
                <a:lnTo>
                  <a:pt x="17" y="38"/>
                </a:lnTo>
                <a:close/>
                <a:moveTo>
                  <a:pt x="88" y="63"/>
                </a:moveTo>
                <a:cubicBezTo>
                  <a:pt x="96" y="55"/>
                  <a:pt x="96" y="55"/>
                  <a:pt x="96" y="55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4" y="69"/>
                  <a:pt x="94" y="69"/>
                  <a:pt x="94" y="69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19" y="132"/>
                  <a:pt x="19" y="132"/>
                  <a:pt x="19" y="132"/>
                </a:cubicBezTo>
                <a:lnTo>
                  <a:pt x="88" y="63"/>
                </a:lnTo>
                <a:close/>
                <a:moveTo>
                  <a:pt x="147" y="15"/>
                </a:moveTo>
                <a:cubicBezTo>
                  <a:pt x="154" y="22"/>
                  <a:pt x="154" y="22"/>
                  <a:pt x="154" y="22"/>
                </a:cubicBezTo>
                <a:cubicBezTo>
                  <a:pt x="157" y="25"/>
                  <a:pt x="157" y="31"/>
                  <a:pt x="154" y="34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8" y="12"/>
                  <a:pt x="144" y="12"/>
                  <a:pt x="147" y="15"/>
                </a:cubicBezTo>
                <a:close/>
                <a:moveTo>
                  <a:pt x="115" y="36"/>
                </a:moveTo>
                <a:cubicBezTo>
                  <a:pt x="121" y="30"/>
                  <a:pt x="121" y="30"/>
                  <a:pt x="121" y="30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3" y="54"/>
                  <a:pt x="133" y="54"/>
                  <a:pt x="133" y="54"/>
                </a:cubicBezTo>
                <a:lnTo>
                  <a:pt x="115" y="36"/>
                </a:lnTo>
                <a:close/>
                <a:moveTo>
                  <a:pt x="31" y="144"/>
                </a:moveTo>
                <a:cubicBezTo>
                  <a:pt x="100" y="75"/>
                  <a:pt x="100" y="75"/>
                  <a:pt x="100" y="7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37" y="150"/>
                  <a:pt x="37" y="150"/>
                  <a:pt x="37" y="150"/>
                </a:cubicBezTo>
                <a:lnTo>
                  <a:pt x="31" y="144"/>
                </a:lnTo>
                <a:close/>
                <a:moveTo>
                  <a:pt x="89" y="110"/>
                </a:moveTo>
                <a:cubicBezTo>
                  <a:pt x="131" y="152"/>
                  <a:pt x="131" y="152"/>
                  <a:pt x="131" y="152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12" y="145"/>
                  <a:pt x="97" y="131"/>
                  <a:pt x="83" y="116"/>
                </a:cubicBezTo>
                <a:lnTo>
                  <a:pt x="89" y="110"/>
                </a:lnTo>
                <a:close/>
                <a:moveTo>
                  <a:pt x="137" y="146"/>
                </a:moveTo>
                <a:cubicBezTo>
                  <a:pt x="95" y="104"/>
                  <a:pt x="95" y="104"/>
                  <a:pt x="95" y="104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9" y="124"/>
                  <a:pt x="159" y="124"/>
                  <a:pt x="159" y="124"/>
                </a:cubicBezTo>
                <a:lnTo>
                  <a:pt x="137" y="14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8605034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Company roles and departments structure</a:t>
            </a:r>
            <a:br>
              <a:rPr lang="en-US" sz="2400" dirty="0"/>
            </a:br>
            <a:r>
              <a:rPr lang="en-US" sz="2200" dirty="0">
                <a:solidFill>
                  <a:schemeClr val="tx2"/>
                </a:solidFill>
              </a:rPr>
              <a:t>index of icons – basic shapes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7" name="pole tekstowe 528"/>
          <p:cNvSpPr txBox="1"/>
          <p:nvPr/>
        </p:nvSpPr>
        <p:spPr>
          <a:xfrm>
            <a:off x="2813790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Chairman /CEO</a:t>
            </a:r>
          </a:p>
        </p:txBody>
      </p:sp>
      <p:sp>
        <p:nvSpPr>
          <p:cNvPr id="79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Finance / Accounting</a:t>
            </a:r>
          </a:p>
        </p:txBody>
      </p:sp>
      <p:sp>
        <p:nvSpPr>
          <p:cNvPr id="89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Sales</a:t>
            </a:r>
          </a:p>
        </p:txBody>
      </p:sp>
      <p:sp>
        <p:nvSpPr>
          <p:cNvPr id="91" name="pole tekstowe 528"/>
          <p:cNvSpPr txBox="1"/>
          <p:nvPr/>
        </p:nvSpPr>
        <p:spPr>
          <a:xfrm>
            <a:off x="5277492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101" name="pole tekstowe 528"/>
          <p:cNvSpPr txBox="1"/>
          <p:nvPr/>
        </p:nvSpPr>
        <p:spPr>
          <a:xfrm>
            <a:off x="6098726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Product</a:t>
            </a:r>
          </a:p>
        </p:txBody>
      </p:sp>
      <p:sp>
        <p:nvSpPr>
          <p:cNvPr id="109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Operating / Operations</a:t>
            </a:r>
          </a:p>
        </p:txBody>
      </p:sp>
      <p:sp>
        <p:nvSpPr>
          <p:cNvPr id="111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Human Resources</a:t>
            </a:r>
          </a:p>
        </p:txBody>
      </p:sp>
      <p:sp>
        <p:nvSpPr>
          <p:cNvPr id="112" name="pole tekstowe 528"/>
          <p:cNvSpPr txBox="1"/>
          <p:nvPr/>
        </p:nvSpPr>
        <p:spPr>
          <a:xfrm>
            <a:off x="856242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Information</a:t>
            </a:r>
          </a:p>
        </p:txBody>
      </p:sp>
      <p:sp>
        <p:nvSpPr>
          <p:cNvPr id="113" name="pole tekstowe 528"/>
          <p:cNvSpPr txBox="1"/>
          <p:nvPr/>
        </p:nvSpPr>
        <p:spPr>
          <a:xfrm>
            <a:off x="281379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Administration</a:t>
            </a:r>
          </a:p>
        </p:txBody>
      </p:sp>
      <p:sp>
        <p:nvSpPr>
          <p:cNvPr id="114" name="pole tekstowe 528"/>
          <p:cNvSpPr txBox="1"/>
          <p:nvPr/>
        </p:nvSpPr>
        <p:spPr>
          <a:xfrm>
            <a:off x="363502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Compliance</a:t>
            </a:r>
          </a:p>
        </p:txBody>
      </p:sp>
      <p:sp>
        <p:nvSpPr>
          <p:cNvPr id="116" name="pole tekstowe 528"/>
          <p:cNvSpPr txBox="1"/>
          <p:nvPr/>
        </p:nvSpPr>
        <p:spPr>
          <a:xfrm>
            <a:off x="445625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Legal</a:t>
            </a:r>
          </a:p>
        </p:txBody>
      </p:sp>
      <p:sp>
        <p:nvSpPr>
          <p:cNvPr id="117" name="pole tekstowe 528"/>
          <p:cNvSpPr txBox="1"/>
          <p:nvPr/>
        </p:nvSpPr>
        <p:spPr>
          <a:xfrm>
            <a:off x="5277492" y="3374579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Finance / Accounting</a:t>
            </a:r>
          </a:p>
        </p:txBody>
      </p:sp>
      <p:sp>
        <p:nvSpPr>
          <p:cNvPr id="118" name="pole tekstowe 528"/>
          <p:cNvSpPr txBox="1"/>
          <p:nvPr/>
        </p:nvSpPr>
        <p:spPr>
          <a:xfrm>
            <a:off x="6098726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Sales</a:t>
            </a:r>
          </a:p>
        </p:txBody>
      </p:sp>
      <p:sp>
        <p:nvSpPr>
          <p:cNvPr id="120" name="pole tekstowe 528"/>
          <p:cNvSpPr txBox="1"/>
          <p:nvPr/>
        </p:nvSpPr>
        <p:spPr>
          <a:xfrm>
            <a:off x="691996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Marketing</a:t>
            </a:r>
          </a:p>
        </p:txBody>
      </p:sp>
      <p:sp>
        <p:nvSpPr>
          <p:cNvPr id="121" name="pole tekstowe 528"/>
          <p:cNvSpPr txBox="1"/>
          <p:nvPr/>
        </p:nvSpPr>
        <p:spPr>
          <a:xfrm>
            <a:off x="774119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Production</a:t>
            </a:r>
          </a:p>
        </p:txBody>
      </p:sp>
      <p:sp>
        <p:nvSpPr>
          <p:cNvPr id="122" name="pole tekstowe 528"/>
          <p:cNvSpPr txBox="1"/>
          <p:nvPr/>
        </p:nvSpPr>
        <p:spPr>
          <a:xfrm>
            <a:off x="856242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Product</a:t>
            </a:r>
          </a:p>
        </p:txBody>
      </p:sp>
      <p:sp>
        <p:nvSpPr>
          <p:cNvPr id="124" name="pole tekstowe 528"/>
          <p:cNvSpPr txBox="1"/>
          <p:nvPr/>
        </p:nvSpPr>
        <p:spPr>
          <a:xfrm>
            <a:off x="2813790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Development (general)</a:t>
            </a:r>
          </a:p>
        </p:txBody>
      </p:sp>
      <p:sp>
        <p:nvSpPr>
          <p:cNvPr id="125" name="pole tekstowe 528"/>
          <p:cNvSpPr txBox="1"/>
          <p:nvPr/>
        </p:nvSpPr>
        <p:spPr>
          <a:xfrm>
            <a:off x="3635024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Development </a:t>
            </a:r>
            <a:br>
              <a:rPr lang="en-US" sz="800" b="1" dirty="0">
                <a:solidFill>
                  <a:schemeClr val="tx2"/>
                </a:solidFill>
              </a:rPr>
            </a:br>
            <a:r>
              <a:rPr lang="en-US" sz="800" b="1" dirty="0">
                <a:solidFill>
                  <a:schemeClr val="tx2"/>
                </a:solidFill>
              </a:rPr>
              <a:t>(IT)</a:t>
            </a:r>
          </a:p>
        </p:txBody>
      </p:sp>
      <p:sp>
        <p:nvSpPr>
          <p:cNvPr id="126" name="pole tekstowe 528"/>
          <p:cNvSpPr txBox="1"/>
          <p:nvPr/>
        </p:nvSpPr>
        <p:spPr>
          <a:xfrm>
            <a:off x="4456258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Human Resources</a:t>
            </a:r>
          </a:p>
        </p:txBody>
      </p:sp>
      <p:sp>
        <p:nvSpPr>
          <p:cNvPr id="128" name="pole tekstowe 528"/>
          <p:cNvSpPr txBox="1"/>
          <p:nvPr/>
        </p:nvSpPr>
        <p:spPr>
          <a:xfrm>
            <a:off x="5277492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IT</a:t>
            </a:r>
          </a:p>
        </p:txBody>
      </p:sp>
      <p:sp>
        <p:nvSpPr>
          <p:cNvPr id="130" name="pole tekstowe 528"/>
          <p:cNvSpPr txBox="1"/>
          <p:nvPr/>
        </p:nvSpPr>
        <p:spPr>
          <a:xfrm>
            <a:off x="6919960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Compliance</a:t>
            </a:r>
          </a:p>
        </p:txBody>
      </p:sp>
      <p:sp>
        <p:nvSpPr>
          <p:cNvPr id="132" name="pole tekstowe 528"/>
          <p:cNvSpPr txBox="1"/>
          <p:nvPr/>
        </p:nvSpPr>
        <p:spPr>
          <a:xfrm>
            <a:off x="7741194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Legal</a:t>
            </a:r>
          </a:p>
        </p:txBody>
      </p:sp>
      <p:sp>
        <p:nvSpPr>
          <p:cNvPr id="134" name="pole tekstowe 528"/>
          <p:cNvSpPr txBox="1"/>
          <p:nvPr/>
        </p:nvSpPr>
        <p:spPr>
          <a:xfrm>
            <a:off x="2813790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Idea / Concept</a:t>
            </a:r>
          </a:p>
        </p:txBody>
      </p:sp>
      <p:sp>
        <p:nvSpPr>
          <p:cNvPr id="136" name="pole tekstowe 528"/>
          <p:cNvSpPr txBox="1"/>
          <p:nvPr/>
        </p:nvSpPr>
        <p:spPr>
          <a:xfrm>
            <a:off x="363502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Research</a:t>
            </a:r>
          </a:p>
        </p:txBody>
      </p:sp>
      <p:sp>
        <p:nvSpPr>
          <p:cNvPr id="137" name="pole tekstowe 528"/>
          <p:cNvSpPr txBox="1"/>
          <p:nvPr/>
        </p:nvSpPr>
        <p:spPr>
          <a:xfrm>
            <a:off x="445625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Analysis</a:t>
            </a:r>
          </a:p>
        </p:txBody>
      </p:sp>
      <p:sp>
        <p:nvSpPr>
          <p:cNvPr id="138" name="pole tekstowe 528"/>
          <p:cNvSpPr txBox="1"/>
          <p:nvPr/>
        </p:nvSpPr>
        <p:spPr>
          <a:xfrm>
            <a:off x="5277492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Prototype</a:t>
            </a:r>
          </a:p>
        </p:txBody>
      </p:sp>
      <p:sp>
        <p:nvSpPr>
          <p:cNvPr id="140" name="pole tekstowe 528"/>
          <p:cNvSpPr txBox="1"/>
          <p:nvPr/>
        </p:nvSpPr>
        <p:spPr>
          <a:xfrm>
            <a:off x="6098726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Design</a:t>
            </a:r>
          </a:p>
        </p:txBody>
      </p:sp>
      <p:sp>
        <p:nvSpPr>
          <p:cNvPr id="141" name="pole tekstowe 528"/>
          <p:cNvSpPr txBox="1"/>
          <p:nvPr/>
        </p:nvSpPr>
        <p:spPr>
          <a:xfrm>
            <a:off x="6919960" y="5425617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Specification / Blueprint</a:t>
            </a:r>
          </a:p>
        </p:txBody>
      </p:sp>
      <p:sp>
        <p:nvSpPr>
          <p:cNvPr id="142" name="pole tekstowe 528"/>
          <p:cNvSpPr txBox="1"/>
          <p:nvPr/>
        </p:nvSpPr>
        <p:spPr>
          <a:xfrm>
            <a:off x="774119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Engineering</a:t>
            </a:r>
          </a:p>
        </p:txBody>
      </p:sp>
      <p:sp>
        <p:nvSpPr>
          <p:cNvPr id="144" name="pole tekstowe 528"/>
          <p:cNvSpPr txBox="1"/>
          <p:nvPr/>
        </p:nvSpPr>
        <p:spPr>
          <a:xfrm>
            <a:off x="856242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Launch</a:t>
            </a:r>
          </a:p>
        </p:txBody>
      </p:sp>
      <p:sp>
        <p:nvSpPr>
          <p:cNvPr id="148" name="Freeform 178"/>
          <p:cNvSpPr>
            <a:spLocks noEditPoints="1"/>
          </p:cNvSpPr>
          <p:nvPr/>
        </p:nvSpPr>
        <p:spPr bwMode="auto">
          <a:xfrm>
            <a:off x="3019425" y="1884602"/>
            <a:ext cx="361950" cy="284163"/>
          </a:xfrm>
          <a:custGeom>
            <a:avLst/>
            <a:gdLst>
              <a:gd name="T0" fmla="*/ 40 w 168"/>
              <a:gd name="T1" fmla="*/ 116 h 132"/>
              <a:gd name="T2" fmla="*/ 52 w 168"/>
              <a:gd name="T3" fmla="*/ 108 h 132"/>
              <a:gd name="T4" fmla="*/ 56 w 168"/>
              <a:gd name="T5" fmla="*/ 86 h 132"/>
              <a:gd name="T6" fmla="*/ 84 w 168"/>
              <a:gd name="T7" fmla="*/ 64 h 132"/>
              <a:gd name="T8" fmla="*/ 112 w 168"/>
              <a:gd name="T9" fmla="*/ 86 h 132"/>
              <a:gd name="T10" fmla="*/ 116 w 168"/>
              <a:gd name="T11" fmla="*/ 108 h 132"/>
              <a:gd name="T12" fmla="*/ 128 w 168"/>
              <a:gd name="T13" fmla="*/ 116 h 132"/>
              <a:gd name="T14" fmla="*/ 136 w 168"/>
              <a:gd name="T15" fmla="*/ 108 h 132"/>
              <a:gd name="T16" fmla="*/ 144 w 168"/>
              <a:gd name="T17" fmla="*/ 100 h 132"/>
              <a:gd name="T18" fmla="*/ 136 w 168"/>
              <a:gd name="T19" fmla="*/ 32 h 132"/>
              <a:gd name="T20" fmla="*/ 112 w 168"/>
              <a:gd name="T21" fmla="*/ 16 h 132"/>
              <a:gd name="T22" fmla="*/ 56 w 168"/>
              <a:gd name="T23" fmla="*/ 16 h 132"/>
              <a:gd name="T24" fmla="*/ 32 w 168"/>
              <a:gd name="T25" fmla="*/ 32 h 132"/>
              <a:gd name="T26" fmla="*/ 24 w 168"/>
              <a:gd name="T27" fmla="*/ 100 h 132"/>
              <a:gd name="T28" fmla="*/ 32 w 168"/>
              <a:gd name="T29" fmla="*/ 108 h 132"/>
              <a:gd name="T30" fmla="*/ 115 w 168"/>
              <a:gd name="T31" fmla="*/ 24 h 132"/>
              <a:gd name="T32" fmla="*/ 128 w 168"/>
              <a:gd name="T33" fmla="*/ 32 h 132"/>
              <a:gd name="T34" fmla="*/ 120 w 168"/>
              <a:gd name="T35" fmla="*/ 100 h 132"/>
              <a:gd name="T36" fmla="*/ 109 w 168"/>
              <a:gd name="T37" fmla="*/ 68 h 132"/>
              <a:gd name="T38" fmla="*/ 116 w 168"/>
              <a:gd name="T39" fmla="*/ 32 h 132"/>
              <a:gd name="T40" fmla="*/ 84 w 168"/>
              <a:gd name="T41" fmla="*/ 8 h 132"/>
              <a:gd name="T42" fmla="*/ 84 w 168"/>
              <a:gd name="T43" fmla="*/ 56 h 132"/>
              <a:gd name="T44" fmla="*/ 84 w 168"/>
              <a:gd name="T45" fmla="*/ 8 h 132"/>
              <a:gd name="T46" fmla="*/ 48 w 168"/>
              <a:gd name="T47" fmla="*/ 24 h 132"/>
              <a:gd name="T48" fmla="*/ 52 w 168"/>
              <a:gd name="T49" fmla="*/ 32 h 132"/>
              <a:gd name="T50" fmla="*/ 59 w 168"/>
              <a:gd name="T51" fmla="*/ 68 h 132"/>
              <a:gd name="T52" fmla="*/ 48 w 168"/>
              <a:gd name="T53" fmla="*/ 100 h 132"/>
              <a:gd name="T54" fmla="*/ 40 w 168"/>
              <a:gd name="T55" fmla="*/ 32 h 132"/>
              <a:gd name="T56" fmla="*/ 72 w 168"/>
              <a:gd name="T57" fmla="*/ 88 h 132"/>
              <a:gd name="T58" fmla="*/ 64 w 168"/>
              <a:gd name="T59" fmla="*/ 116 h 132"/>
              <a:gd name="T60" fmla="*/ 104 w 168"/>
              <a:gd name="T61" fmla="*/ 116 h 132"/>
              <a:gd name="T62" fmla="*/ 96 w 168"/>
              <a:gd name="T63" fmla="*/ 88 h 132"/>
              <a:gd name="T64" fmla="*/ 104 w 168"/>
              <a:gd name="T65" fmla="*/ 116 h 132"/>
              <a:gd name="T66" fmla="*/ 88 w 168"/>
              <a:gd name="T67" fmla="*/ 116 h 132"/>
              <a:gd name="T68" fmla="*/ 80 w 168"/>
              <a:gd name="T69" fmla="*/ 76 h 132"/>
              <a:gd name="T70" fmla="*/ 0 w 168"/>
              <a:gd name="T71" fmla="*/ 124 h 132"/>
              <a:gd name="T72" fmla="*/ 168 w 168"/>
              <a:gd name="T73" fmla="*/ 132 h 132"/>
              <a:gd name="T74" fmla="*/ 0 w 168"/>
              <a:gd name="T75" fmla="*/ 1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132">
                <a:moveTo>
                  <a:pt x="32" y="116"/>
                </a:moveTo>
                <a:cubicBezTo>
                  <a:pt x="40" y="116"/>
                  <a:pt x="40" y="116"/>
                  <a:pt x="40" y="1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8"/>
                  <a:pt x="56" y="106"/>
                  <a:pt x="56" y="104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1"/>
                  <a:pt x="59" y="77"/>
                  <a:pt x="63" y="75"/>
                </a:cubicBezTo>
                <a:cubicBezTo>
                  <a:pt x="84" y="64"/>
                  <a:pt x="84" y="64"/>
                  <a:pt x="84" y="64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9" y="77"/>
                  <a:pt x="112" y="81"/>
                  <a:pt x="112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106"/>
                  <a:pt x="114" y="108"/>
                  <a:pt x="116" y="108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23"/>
                  <a:pt x="129" y="16"/>
                  <a:pt x="120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6" y="6"/>
                  <a:pt x="96" y="0"/>
                  <a:pt x="84" y="0"/>
                </a:cubicBezTo>
                <a:cubicBezTo>
                  <a:pt x="72" y="0"/>
                  <a:pt x="62" y="6"/>
                  <a:pt x="56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39" y="16"/>
                  <a:pt x="32" y="23"/>
                  <a:pt x="32" y="32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32" y="108"/>
                  <a:pt x="32" y="108"/>
                  <a:pt x="32" y="108"/>
                </a:cubicBezTo>
                <a:lnTo>
                  <a:pt x="32" y="116"/>
                </a:lnTo>
                <a:close/>
                <a:moveTo>
                  <a:pt x="115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8"/>
                  <a:pt x="128" y="32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78"/>
                  <a:pt x="116" y="71"/>
                  <a:pt x="109" y="68"/>
                </a:cubicBezTo>
                <a:cubicBezTo>
                  <a:pt x="96" y="62"/>
                  <a:pt x="96" y="62"/>
                  <a:pt x="96" y="62"/>
                </a:cubicBezTo>
                <a:cubicBezTo>
                  <a:pt x="108" y="57"/>
                  <a:pt x="116" y="45"/>
                  <a:pt x="116" y="32"/>
                </a:cubicBezTo>
                <a:cubicBezTo>
                  <a:pt x="116" y="29"/>
                  <a:pt x="116" y="27"/>
                  <a:pt x="115" y="24"/>
                </a:cubicBezTo>
                <a:close/>
                <a:moveTo>
                  <a:pt x="84" y="8"/>
                </a:moveTo>
                <a:cubicBezTo>
                  <a:pt x="97" y="8"/>
                  <a:pt x="108" y="19"/>
                  <a:pt x="108" y="32"/>
                </a:cubicBezTo>
                <a:cubicBezTo>
                  <a:pt x="108" y="45"/>
                  <a:pt x="97" y="56"/>
                  <a:pt x="84" y="56"/>
                </a:cubicBezTo>
                <a:cubicBezTo>
                  <a:pt x="71" y="56"/>
                  <a:pt x="60" y="45"/>
                  <a:pt x="60" y="32"/>
                </a:cubicBezTo>
                <a:cubicBezTo>
                  <a:pt x="60" y="19"/>
                  <a:pt x="71" y="8"/>
                  <a:pt x="84" y="8"/>
                </a:cubicBezTo>
                <a:close/>
                <a:moveTo>
                  <a:pt x="40" y="32"/>
                </a:moveTo>
                <a:cubicBezTo>
                  <a:pt x="40" y="28"/>
                  <a:pt x="44" y="24"/>
                  <a:pt x="48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7"/>
                  <a:pt x="52" y="29"/>
                  <a:pt x="52" y="32"/>
                </a:cubicBezTo>
                <a:cubicBezTo>
                  <a:pt x="52" y="45"/>
                  <a:pt x="60" y="57"/>
                  <a:pt x="72" y="62"/>
                </a:cubicBezTo>
                <a:cubicBezTo>
                  <a:pt x="59" y="68"/>
                  <a:pt x="59" y="68"/>
                  <a:pt x="59" y="68"/>
                </a:cubicBezTo>
                <a:cubicBezTo>
                  <a:pt x="52" y="71"/>
                  <a:pt x="48" y="78"/>
                  <a:pt x="48" y="86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0" y="100"/>
                  <a:pt x="40" y="100"/>
                  <a:pt x="40" y="100"/>
                </a:cubicBezTo>
                <a:lnTo>
                  <a:pt x="40" y="32"/>
                </a:lnTo>
                <a:close/>
                <a:moveTo>
                  <a:pt x="72" y="116"/>
                </a:move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116"/>
                  <a:pt x="64" y="116"/>
                  <a:pt x="64" y="116"/>
                </a:cubicBezTo>
                <a:lnTo>
                  <a:pt x="72" y="116"/>
                </a:lnTo>
                <a:close/>
                <a:moveTo>
                  <a:pt x="104" y="116"/>
                </a:move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116"/>
                  <a:pt x="96" y="116"/>
                  <a:pt x="96" y="116"/>
                </a:cubicBezTo>
                <a:lnTo>
                  <a:pt x="104" y="116"/>
                </a:lnTo>
                <a:close/>
                <a:moveTo>
                  <a:pt x="80" y="116"/>
                </a:moveTo>
                <a:cubicBezTo>
                  <a:pt x="88" y="116"/>
                  <a:pt x="88" y="116"/>
                  <a:pt x="88" y="116"/>
                </a:cubicBezTo>
                <a:cubicBezTo>
                  <a:pt x="88" y="76"/>
                  <a:pt x="88" y="76"/>
                  <a:pt x="88" y="76"/>
                </a:cubicBezTo>
                <a:cubicBezTo>
                  <a:pt x="80" y="76"/>
                  <a:pt x="80" y="76"/>
                  <a:pt x="80" y="76"/>
                </a:cubicBezTo>
                <a:lnTo>
                  <a:pt x="80" y="116"/>
                </a:lnTo>
                <a:close/>
                <a:moveTo>
                  <a:pt x="0" y="124"/>
                </a:moveTo>
                <a:cubicBezTo>
                  <a:pt x="0" y="132"/>
                  <a:pt x="0" y="132"/>
                  <a:pt x="0" y="132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68" y="124"/>
                  <a:pt x="168" y="124"/>
                  <a:pt x="168" y="124"/>
                </a:cubicBezTo>
                <a:lnTo>
                  <a:pt x="0" y="1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60" name="Freeform 179"/>
          <p:cNvSpPr>
            <a:spLocks noEditPoints="1"/>
          </p:cNvSpPr>
          <p:nvPr/>
        </p:nvSpPr>
        <p:spPr bwMode="auto">
          <a:xfrm>
            <a:off x="7983538" y="1849676"/>
            <a:ext cx="361950" cy="361950"/>
          </a:xfrm>
          <a:custGeom>
            <a:avLst/>
            <a:gdLst>
              <a:gd name="T0" fmla="*/ 164 w 168"/>
              <a:gd name="T1" fmla="*/ 20 h 168"/>
              <a:gd name="T2" fmla="*/ 138 w 168"/>
              <a:gd name="T3" fmla="*/ 32 h 168"/>
              <a:gd name="T4" fmla="*/ 128 w 168"/>
              <a:gd name="T5" fmla="*/ 45 h 168"/>
              <a:gd name="T6" fmla="*/ 120 w 168"/>
              <a:gd name="T7" fmla="*/ 40 h 168"/>
              <a:gd name="T8" fmla="*/ 116 w 168"/>
              <a:gd name="T9" fmla="*/ 20 h 168"/>
              <a:gd name="T10" fmla="*/ 90 w 168"/>
              <a:gd name="T11" fmla="*/ 32 h 168"/>
              <a:gd name="T12" fmla="*/ 80 w 168"/>
              <a:gd name="T13" fmla="*/ 68 h 168"/>
              <a:gd name="T14" fmla="*/ 100 w 168"/>
              <a:gd name="T15" fmla="*/ 36 h 168"/>
              <a:gd name="T16" fmla="*/ 108 w 168"/>
              <a:gd name="T17" fmla="*/ 60 h 168"/>
              <a:gd name="T18" fmla="*/ 104 w 168"/>
              <a:gd name="T19" fmla="*/ 80 h 168"/>
              <a:gd name="T20" fmla="*/ 112 w 168"/>
              <a:gd name="T21" fmla="*/ 82 h 168"/>
              <a:gd name="T22" fmla="*/ 136 w 168"/>
              <a:gd name="T23" fmla="*/ 100 h 168"/>
              <a:gd name="T24" fmla="*/ 142 w 168"/>
              <a:gd name="T25" fmla="*/ 76 h 168"/>
              <a:gd name="T26" fmla="*/ 136 w 168"/>
              <a:gd name="T27" fmla="*/ 50 h 168"/>
              <a:gd name="T28" fmla="*/ 160 w 168"/>
              <a:gd name="T29" fmla="*/ 42 h 168"/>
              <a:gd name="T30" fmla="*/ 168 w 168"/>
              <a:gd name="T31" fmla="*/ 40 h 168"/>
              <a:gd name="T32" fmla="*/ 92 w 168"/>
              <a:gd name="T33" fmla="*/ 20 h 168"/>
              <a:gd name="T34" fmla="*/ 100 w 168"/>
              <a:gd name="T35" fmla="*/ 28 h 168"/>
              <a:gd name="T36" fmla="*/ 124 w 168"/>
              <a:gd name="T37" fmla="*/ 52 h 168"/>
              <a:gd name="T38" fmla="*/ 148 w 168"/>
              <a:gd name="T39" fmla="*/ 28 h 168"/>
              <a:gd name="T40" fmla="*/ 156 w 168"/>
              <a:gd name="T41" fmla="*/ 20 h 168"/>
              <a:gd name="T42" fmla="*/ 96 w 168"/>
              <a:gd name="T43" fmla="*/ 44 h 168"/>
              <a:gd name="T44" fmla="*/ 104 w 168"/>
              <a:gd name="T45" fmla="*/ 44 h 168"/>
              <a:gd name="T46" fmla="*/ 88 w 168"/>
              <a:gd name="T47" fmla="*/ 68 h 168"/>
              <a:gd name="T48" fmla="*/ 152 w 168"/>
              <a:gd name="T49" fmla="*/ 44 h 168"/>
              <a:gd name="T50" fmla="*/ 152 w 168"/>
              <a:gd name="T51" fmla="*/ 60 h 168"/>
              <a:gd name="T52" fmla="*/ 160 w 168"/>
              <a:gd name="T53" fmla="*/ 100 h 168"/>
              <a:gd name="T54" fmla="*/ 152 w 168"/>
              <a:gd name="T55" fmla="*/ 100 h 168"/>
              <a:gd name="T56" fmla="*/ 128 w 168"/>
              <a:gd name="T57" fmla="*/ 84 h 168"/>
              <a:gd name="T58" fmla="*/ 72 w 168"/>
              <a:gd name="T59" fmla="*/ 86 h 168"/>
              <a:gd name="T60" fmla="*/ 68 w 168"/>
              <a:gd name="T61" fmla="*/ 32 h 168"/>
              <a:gd name="T62" fmla="*/ 24 w 168"/>
              <a:gd name="T63" fmla="*/ 62 h 168"/>
              <a:gd name="T64" fmla="*/ 0 w 168"/>
              <a:gd name="T65" fmla="*/ 132 h 168"/>
              <a:gd name="T66" fmla="*/ 15 w 168"/>
              <a:gd name="T67" fmla="*/ 75 h 168"/>
              <a:gd name="T68" fmla="*/ 64 w 168"/>
              <a:gd name="T69" fmla="*/ 86 h 168"/>
              <a:gd name="T70" fmla="*/ 71 w 168"/>
              <a:gd name="T71" fmla="*/ 116 h 168"/>
              <a:gd name="T72" fmla="*/ 88 w 168"/>
              <a:gd name="T73" fmla="*/ 108 h 168"/>
              <a:gd name="T74" fmla="*/ 12 w 168"/>
              <a:gd name="T75" fmla="*/ 32 h 168"/>
              <a:gd name="T76" fmla="*/ 36 w 168"/>
              <a:gd name="T77" fmla="*/ 56 h 168"/>
              <a:gd name="T78" fmla="*/ 24 w 168"/>
              <a:gd name="T79" fmla="*/ 124 h 168"/>
              <a:gd name="T80" fmla="*/ 16 w 168"/>
              <a:gd name="T81" fmla="*/ 168 h 168"/>
              <a:gd name="T82" fmla="*/ 48 w 168"/>
              <a:gd name="T83" fmla="*/ 132 h 168"/>
              <a:gd name="T84" fmla="*/ 56 w 168"/>
              <a:gd name="T85" fmla="*/ 88 h 168"/>
              <a:gd name="T86" fmla="*/ 32 w 168"/>
              <a:gd name="T87" fmla="*/ 76 h 168"/>
              <a:gd name="T88" fmla="*/ 40 w 168"/>
              <a:gd name="T89" fmla="*/ 76 h 168"/>
              <a:gd name="T90" fmla="*/ 40 w 168"/>
              <a:gd name="T91" fmla="*/ 168 h 168"/>
              <a:gd name="T92" fmla="*/ 32 w 168"/>
              <a:gd name="T93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8" h="168">
                <a:moveTo>
                  <a:pt x="166" y="36"/>
                </a:moveTo>
                <a:cubicBezTo>
                  <a:pt x="158" y="32"/>
                  <a:pt x="158" y="32"/>
                  <a:pt x="158" y="32"/>
                </a:cubicBezTo>
                <a:cubicBezTo>
                  <a:pt x="162" y="30"/>
                  <a:pt x="164" y="25"/>
                  <a:pt x="164" y="20"/>
                </a:cubicBezTo>
                <a:cubicBezTo>
                  <a:pt x="164" y="11"/>
                  <a:pt x="157" y="4"/>
                  <a:pt x="148" y="4"/>
                </a:cubicBezTo>
                <a:cubicBezTo>
                  <a:pt x="139" y="4"/>
                  <a:pt x="132" y="11"/>
                  <a:pt x="132" y="20"/>
                </a:cubicBezTo>
                <a:cubicBezTo>
                  <a:pt x="132" y="25"/>
                  <a:pt x="134" y="30"/>
                  <a:pt x="138" y="32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29" y="37"/>
                  <a:pt x="128" y="38"/>
                  <a:pt x="128" y="40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7" y="44"/>
                  <a:pt x="125" y="44"/>
                  <a:pt x="124" y="44"/>
                </a:cubicBezTo>
                <a:cubicBezTo>
                  <a:pt x="123" y="44"/>
                  <a:pt x="121" y="44"/>
                  <a:pt x="120" y="45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38"/>
                  <a:pt x="119" y="37"/>
                  <a:pt x="118" y="36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4" y="30"/>
                  <a:pt x="116" y="25"/>
                  <a:pt x="116" y="20"/>
                </a:cubicBezTo>
                <a:cubicBezTo>
                  <a:pt x="116" y="11"/>
                  <a:pt x="109" y="4"/>
                  <a:pt x="100" y="4"/>
                </a:cubicBezTo>
                <a:cubicBezTo>
                  <a:pt x="91" y="4"/>
                  <a:pt x="84" y="11"/>
                  <a:pt x="84" y="20"/>
                </a:cubicBezTo>
                <a:cubicBezTo>
                  <a:pt x="84" y="25"/>
                  <a:pt x="86" y="30"/>
                  <a:pt x="90" y="32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0" y="38"/>
                  <a:pt x="80" y="40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42"/>
                  <a:pt x="88" y="42"/>
                  <a:pt x="88" y="42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52"/>
                  <a:pt x="108" y="56"/>
                  <a:pt x="108" y="60"/>
                </a:cubicBezTo>
                <a:cubicBezTo>
                  <a:pt x="108" y="65"/>
                  <a:pt x="110" y="70"/>
                  <a:pt x="114" y="72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5" y="77"/>
                  <a:pt x="104" y="78"/>
                  <a:pt x="104" y="80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4" y="78"/>
                  <a:pt x="143" y="77"/>
                  <a:pt x="142" y="76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8" y="70"/>
                  <a:pt x="140" y="65"/>
                  <a:pt x="140" y="60"/>
                </a:cubicBezTo>
                <a:cubicBezTo>
                  <a:pt x="140" y="56"/>
                  <a:pt x="138" y="52"/>
                  <a:pt x="136" y="50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68" y="38"/>
                  <a:pt x="167" y="37"/>
                  <a:pt x="166" y="36"/>
                </a:cubicBezTo>
                <a:close/>
                <a:moveTo>
                  <a:pt x="100" y="28"/>
                </a:moveTo>
                <a:cubicBezTo>
                  <a:pt x="96" y="28"/>
                  <a:pt x="92" y="24"/>
                  <a:pt x="92" y="20"/>
                </a:cubicBezTo>
                <a:cubicBezTo>
                  <a:pt x="92" y="16"/>
                  <a:pt x="96" y="12"/>
                  <a:pt x="100" y="12"/>
                </a:cubicBezTo>
                <a:cubicBezTo>
                  <a:pt x="104" y="12"/>
                  <a:pt x="108" y="16"/>
                  <a:pt x="108" y="20"/>
                </a:cubicBezTo>
                <a:cubicBezTo>
                  <a:pt x="108" y="24"/>
                  <a:pt x="104" y="28"/>
                  <a:pt x="100" y="28"/>
                </a:cubicBezTo>
                <a:close/>
                <a:moveTo>
                  <a:pt x="124" y="68"/>
                </a:moveTo>
                <a:cubicBezTo>
                  <a:pt x="120" y="68"/>
                  <a:pt x="116" y="64"/>
                  <a:pt x="116" y="60"/>
                </a:cubicBezTo>
                <a:cubicBezTo>
                  <a:pt x="116" y="56"/>
                  <a:pt x="120" y="52"/>
                  <a:pt x="124" y="52"/>
                </a:cubicBezTo>
                <a:cubicBezTo>
                  <a:pt x="128" y="52"/>
                  <a:pt x="132" y="56"/>
                  <a:pt x="132" y="60"/>
                </a:cubicBezTo>
                <a:cubicBezTo>
                  <a:pt x="132" y="64"/>
                  <a:pt x="128" y="68"/>
                  <a:pt x="124" y="68"/>
                </a:cubicBezTo>
                <a:close/>
                <a:moveTo>
                  <a:pt x="148" y="28"/>
                </a:moveTo>
                <a:cubicBezTo>
                  <a:pt x="144" y="28"/>
                  <a:pt x="140" y="24"/>
                  <a:pt x="140" y="20"/>
                </a:cubicBezTo>
                <a:cubicBezTo>
                  <a:pt x="140" y="16"/>
                  <a:pt x="144" y="12"/>
                  <a:pt x="148" y="12"/>
                </a:cubicBezTo>
                <a:cubicBezTo>
                  <a:pt x="152" y="12"/>
                  <a:pt x="156" y="16"/>
                  <a:pt x="156" y="20"/>
                </a:cubicBezTo>
                <a:cubicBezTo>
                  <a:pt x="156" y="24"/>
                  <a:pt x="152" y="28"/>
                  <a:pt x="148" y="28"/>
                </a:cubicBezTo>
                <a:close/>
                <a:moveTo>
                  <a:pt x="104" y="44"/>
                </a:moveTo>
                <a:cubicBezTo>
                  <a:pt x="96" y="44"/>
                  <a:pt x="96" y="44"/>
                  <a:pt x="96" y="44"/>
                </a:cubicBezTo>
                <a:cubicBezTo>
                  <a:pt x="96" y="60"/>
                  <a:pt x="96" y="60"/>
                  <a:pt x="96" y="60"/>
                </a:cubicBezTo>
                <a:cubicBezTo>
                  <a:pt x="104" y="60"/>
                  <a:pt x="104" y="60"/>
                  <a:pt x="104" y="60"/>
                </a:cubicBezTo>
                <a:lnTo>
                  <a:pt x="104" y="44"/>
                </a:lnTo>
                <a:close/>
                <a:moveTo>
                  <a:pt x="96" y="100"/>
                </a:moveTo>
                <a:cubicBezTo>
                  <a:pt x="96" y="68"/>
                  <a:pt x="96" y="68"/>
                  <a:pt x="96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100"/>
                  <a:pt x="88" y="100"/>
                  <a:pt x="88" y="100"/>
                </a:cubicBezTo>
                <a:lnTo>
                  <a:pt x="96" y="100"/>
                </a:lnTo>
                <a:close/>
                <a:moveTo>
                  <a:pt x="152" y="44"/>
                </a:moveTo>
                <a:cubicBezTo>
                  <a:pt x="144" y="44"/>
                  <a:pt x="144" y="44"/>
                  <a:pt x="144" y="44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2" y="60"/>
                  <a:pt x="152" y="60"/>
                  <a:pt x="152" y="60"/>
                </a:cubicBezTo>
                <a:lnTo>
                  <a:pt x="152" y="44"/>
                </a:lnTo>
                <a:close/>
                <a:moveTo>
                  <a:pt x="152" y="100"/>
                </a:moveTo>
                <a:cubicBezTo>
                  <a:pt x="160" y="100"/>
                  <a:pt x="160" y="100"/>
                  <a:pt x="160" y="100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52" y="68"/>
                  <a:pt x="152" y="68"/>
                  <a:pt x="152" y="68"/>
                </a:cubicBezTo>
                <a:lnTo>
                  <a:pt x="152" y="100"/>
                </a:lnTo>
                <a:close/>
                <a:moveTo>
                  <a:pt x="120" y="100"/>
                </a:moveTo>
                <a:cubicBezTo>
                  <a:pt x="128" y="100"/>
                  <a:pt x="128" y="100"/>
                  <a:pt x="128" y="100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0" y="84"/>
                  <a:pt x="120" y="84"/>
                  <a:pt x="120" y="84"/>
                </a:cubicBezTo>
                <a:lnTo>
                  <a:pt x="120" y="100"/>
                </a:ln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64" name="Freeform 180"/>
          <p:cNvSpPr>
            <a:spLocks noEditPoints="1"/>
          </p:cNvSpPr>
          <p:nvPr/>
        </p:nvSpPr>
        <p:spPr bwMode="auto">
          <a:xfrm>
            <a:off x="3846513" y="1849676"/>
            <a:ext cx="319088" cy="361950"/>
          </a:xfrm>
          <a:custGeom>
            <a:avLst/>
            <a:gdLst>
              <a:gd name="T0" fmla="*/ 61 w 148"/>
              <a:gd name="T1" fmla="*/ 68 h 168"/>
              <a:gd name="T2" fmla="*/ 68 w 148"/>
              <a:gd name="T3" fmla="*/ 32 h 168"/>
              <a:gd name="T4" fmla="*/ 4 w 148"/>
              <a:gd name="T5" fmla="*/ 32 h 168"/>
              <a:gd name="T6" fmla="*/ 11 w 148"/>
              <a:gd name="T7" fmla="*/ 68 h 168"/>
              <a:gd name="T8" fmla="*/ 0 w 148"/>
              <a:gd name="T9" fmla="*/ 132 h 168"/>
              <a:gd name="T10" fmla="*/ 8 w 148"/>
              <a:gd name="T11" fmla="*/ 86 h 168"/>
              <a:gd name="T12" fmla="*/ 36 w 148"/>
              <a:gd name="T13" fmla="*/ 64 h 168"/>
              <a:gd name="T14" fmla="*/ 64 w 148"/>
              <a:gd name="T15" fmla="*/ 86 h 168"/>
              <a:gd name="T16" fmla="*/ 68 w 148"/>
              <a:gd name="T17" fmla="*/ 116 h 168"/>
              <a:gd name="T18" fmla="*/ 88 w 148"/>
              <a:gd name="T19" fmla="*/ 116 h 168"/>
              <a:gd name="T20" fmla="*/ 72 w 148"/>
              <a:gd name="T21" fmla="*/ 108 h 168"/>
              <a:gd name="T22" fmla="*/ 12 w 148"/>
              <a:gd name="T23" fmla="*/ 32 h 168"/>
              <a:gd name="T24" fmla="*/ 60 w 148"/>
              <a:gd name="T25" fmla="*/ 32 h 168"/>
              <a:gd name="T26" fmla="*/ 12 w 148"/>
              <a:gd name="T27" fmla="*/ 32 h 168"/>
              <a:gd name="T28" fmla="*/ 24 w 148"/>
              <a:gd name="T29" fmla="*/ 124 h 168"/>
              <a:gd name="T30" fmla="*/ 16 w 148"/>
              <a:gd name="T31" fmla="*/ 88 h 168"/>
              <a:gd name="T32" fmla="*/ 24 w 148"/>
              <a:gd name="T33" fmla="*/ 168 h 168"/>
              <a:gd name="T34" fmla="*/ 48 w 148"/>
              <a:gd name="T35" fmla="*/ 132 h 168"/>
              <a:gd name="T36" fmla="*/ 56 w 148"/>
              <a:gd name="T37" fmla="*/ 168 h 168"/>
              <a:gd name="T38" fmla="*/ 48 w 148"/>
              <a:gd name="T39" fmla="*/ 88 h 168"/>
              <a:gd name="T40" fmla="*/ 32 w 148"/>
              <a:gd name="T41" fmla="*/ 76 h 168"/>
              <a:gd name="T42" fmla="*/ 40 w 148"/>
              <a:gd name="T43" fmla="*/ 116 h 168"/>
              <a:gd name="T44" fmla="*/ 32 w 148"/>
              <a:gd name="T45" fmla="*/ 76 h 168"/>
              <a:gd name="T46" fmla="*/ 40 w 148"/>
              <a:gd name="T47" fmla="*/ 168 h 168"/>
              <a:gd name="T48" fmla="*/ 32 w 148"/>
              <a:gd name="T49" fmla="*/ 140 h 168"/>
              <a:gd name="T50" fmla="*/ 116 w 148"/>
              <a:gd name="T51" fmla="*/ 24 h 168"/>
              <a:gd name="T52" fmla="*/ 84 w 148"/>
              <a:gd name="T53" fmla="*/ 88 h 168"/>
              <a:gd name="T54" fmla="*/ 148 w 148"/>
              <a:gd name="T55" fmla="*/ 88 h 168"/>
              <a:gd name="T56" fmla="*/ 116 w 148"/>
              <a:gd name="T57" fmla="*/ 24 h 168"/>
              <a:gd name="T58" fmla="*/ 116 w 148"/>
              <a:gd name="T59" fmla="*/ 96 h 168"/>
              <a:gd name="T60" fmla="*/ 92 w 148"/>
              <a:gd name="T61" fmla="*/ 83 h 168"/>
              <a:gd name="T62" fmla="*/ 140 w 148"/>
              <a:gd name="T63" fmla="*/ 83 h 168"/>
              <a:gd name="T64" fmla="*/ 140 w 148"/>
              <a:gd name="T65" fmla="*/ 72 h 168"/>
              <a:gd name="T66" fmla="*/ 92 w 148"/>
              <a:gd name="T67" fmla="*/ 72 h 168"/>
              <a:gd name="T68" fmla="*/ 116 w 148"/>
              <a:gd name="T69" fmla="*/ 72 h 168"/>
              <a:gd name="T70" fmla="*/ 140 w 148"/>
              <a:gd name="T71" fmla="*/ 72 h 168"/>
              <a:gd name="T72" fmla="*/ 116 w 148"/>
              <a:gd name="T73" fmla="*/ 64 h 168"/>
              <a:gd name="T74" fmla="*/ 92 w 148"/>
              <a:gd name="T75" fmla="*/ 51 h 168"/>
              <a:gd name="T76" fmla="*/ 140 w 148"/>
              <a:gd name="T77" fmla="*/ 51 h 168"/>
              <a:gd name="T78" fmla="*/ 116 w 148"/>
              <a:gd name="T79" fmla="*/ 48 h 168"/>
              <a:gd name="T80" fmla="*/ 116 w 148"/>
              <a:gd name="T81" fmla="*/ 32 h 168"/>
              <a:gd name="T82" fmla="*/ 116 w 148"/>
              <a:gd name="T83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6" y="24"/>
                </a:moveTo>
                <a:cubicBezTo>
                  <a:pt x="100" y="24"/>
                  <a:pt x="84" y="29"/>
                  <a:pt x="84" y="40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99"/>
                  <a:pt x="100" y="104"/>
                  <a:pt x="116" y="104"/>
                </a:cubicBezTo>
                <a:cubicBezTo>
                  <a:pt x="132" y="104"/>
                  <a:pt x="148" y="99"/>
                  <a:pt x="148" y="88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8" y="29"/>
                  <a:pt x="132" y="24"/>
                  <a:pt x="116" y="24"/>
                </a:cubicBezTo>
                <a:close/>
                <a:moveTo>
                  <a:pt x="140" y="88"/>
                </a:moveTo>
                <a:cubicBezTo>
                  <a:pt x="140" y="91"/>
                  <a:pt x="131" y="96"/>
                  <a:pt x="116" y="96"/>
                </a:cubicBezTo>
                <a:cubicBezTo>
                  <a:pt x="101" y="96"/>
                  <a:pt x="92" y="91"/>
                  <a:pt x="92" y="88"/>
                </a:cubicBezTo>
                <a:cubicBezTo>
                  <a:pt x="92" y="83"/>
                  <a:pt x="92" y="83"/>
                  <a:pt x="92" y="83"/>
                </a:cubicBezTo>
                <a:cubicBezTo>
                  <a:pt x="98" y="86"/>
                  <a:pt x="107" y="88"/>
                  <a:pt x="116" y="88"/>
                </a:cubicBezTo>
                <a:cubicBezTo>
                  <a:pt x="125" y="88"/>
                  <a:pt x="134" y="86"/>
                  <a:pt x="140" y="83"/>
                </a:cubicBezTo>
                <a:lnTo>
                  <a:pt x="140" y="88"/>
                </a:lnTo>
                <a:close/>
                <a:moveTo>
                  <a:pt x="140" y="72"/>
                </a:moveTo>
                <a:cubicBezTo>
                  <a:pt x="140" y="75"/>
                  <a:pt x="131" y="80"/>
                  <a:pt x="116" y="80"/>
                </a:cubicBezTo>
                <a:cubicBezTo>
                  <a:pt x="101" y="80"/>
                  <a:pt x="92" y="75"/>
                  <a:pt x="92" y="72"/>
                </a:cubicBezTo>
                <a:cubicBezTo>
                  <a:pt x="92" y="67"/>
                  <a:pt x="92" y="67"/>
                  <a:pt x="92" y="67"/>
                </a:cubicBezTo>
                <a:cubicBezTo>
                  <a:pt x="98" y="70"/>
                  <a:pt x="107" y="72"/>
                  <a:pt x="116" y="72"/>
                </a:cubicBezTo>
                <a:cubicBezTo>
                  <a:pt x="125" y="72"/>
                  <a:pt x="134" y="70"/>
                  <a:pt x="140" y="67"/>
                </a:cubicBezTo>
                <a:lnTo>
                  <a:pt x="140" y="72"/>
                </a:lnTo>
                <a:close/>
                <a:moveTo>
                  <a:pt x="140" y="56"/>
                </a:moveTo>
                <a:cubicBezTo>
                  <a:pt x="140" y="59"/>
                  <a:pt x="131" y="64"/>
                  <a:pt x="116" y="64"/>
                </a:cubicBezTo>
                <a:cubicBezTo>
                  <a:pt x="101" y="64"/>
                  <a:pt x="92" y="59"/>
                  <a:pt x="92" y="56"/>
                </a:cubicBezTo>
                <a:cubicBezTo>
                  <a:pt x="92" y="51"/>
                  <a:pt x="92" y="51"/>
                  <a:pt x="92" y="51"/>
                </a:cubicBezTo>
                <a:cubicBezTo>
                  <a:pt x="98" y="54"/>
                  <a:pt x="107" y="56"/>
                  <a:pt x="116" y="56"/>
                </a:cubicBezTo>
                <a:cubicBezTo>
                  <a:pt x="125" y="56"/>
                  <a:pt x="134" y="54"/>
                  <a:pt x="140" y="51"/>
                </a:cubicBezTo>
                <a:lnTo>
                  <a:pt x="140" y="56"/>
                </a:lnTo>
                <a:close/>
                <a:moveTo>
                  <a:pt x="116" y="48"/>
                </a:moveTo>
                <a:cubicBezTo>
                  <a:pt x="101" y="48"/>
                  <a:pt x="92" y="43"/>
                  <a:pt x="92" y="40"/>
                </a:cubicBezTo>
                <a:cubicBezTo>
                  <a:pt x="92" y="37"/>
                  <a:pt x="101" y="32"/>
                  <a:pt x="116" y="32"/>
                </a:cubicBezTo>
                <a:cubicBezTo>
                  <a:pt x="131" y="32"/>
                  <a:pt x="140" y="37"/>
                  <a:pt x="140" y="40"/>
                </a:cubicBezTo>
                <a:cubicBezTo>
                  <a:pt x="140" y="43"/>
                  <a:pt x="131" y="48"/>
                  <a:pt x="116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68" name="Freeform 181"/>
          <p:cNvSpPr>
            <a:spLocks noEditPoints="1"/>
          </p:cNvSpPr>
          <p:nvPr/>
        </p:nvSpPr>
        <p:spPr bwMode="auto">
          <a:xfrm>
            <a:off x="4673601" y="1849676"/>
            <a:ext cx="371475" cy="361950"/>
          </a:xfrm>
          <a:custGeom>
            <a:avLst/>
            <a:gdLst>
              <a:gd name="T0" fmla="*/ 61 w 172"/>
              <a:gd name="T1" fmla="*/ 68 h 168"/>
              <a:gd name="T2" fmla="*/ 68 w 172"/>
              <a:gd name="T3" fmla="*/ 32 h 168"/>
              <a:gd name="T4" fmla="*/ 4 w 172"/>
              <a:gd name="T5" fmla="*/ 32 h 168"/>
              <a:gd name="T6" fmla="*/ 11 w 172"/>
              <a:gd name="T7" fmla="*/ 68 h 168"/>
              <a:gd name="T8" fmla="*/ 0 w 172"/>
              <a:gd name="T9" fmla="*/ 132 h 168"/>
              <a:gd name="T10" fmla="*/ 8 w 172"/>
              <a:gd name="T11" fmla="*/ 86 h 168"/>
              <a:gd name="T12" fmla="*/ 36 w 172"/>
              <a:gd name="T13" fmla="*/ 64 h 168"/>
              <a:gd name="T14" fmla="*/ 64 w 172"/>
              <a:gd name="T15" fmla="*/ 86 h 168"/>
              <a:gd name="T16" fmla="*/ 68 w 172"/>
              <a:gd name="T17" fmla="*/ 116 h 168"/>
              <a:gd name="T18" fmla="*/ 88 w 172"/>
              <a:gd name="T19" fmla="*/ 116 h 168"/>
              <a:gd name="T20" fmla="*/ 72 w 172"/>
              <a:gd name="T21" fmla="*/ 108 h 168"/>
              <a:gd name="T22" fmla="*/ 12 w 172"/>
              <a:gd name="T23" fmla="*/ 32 h 168"/>
              <a:gd name="T24" fmla="*/ 60 w 172"/>
              <a:gd name="T25" fmla="*/ 32 h 168"/>
              <a:gd name="T26" fmla="*/ 12 w 172"/>
              <a:gd name="T27" fmla="*/ 32 h 168"/>
              <a:gd name="T28" fmla="*/ 24 w 172"/>
              <a:gd name="T29" fmla="*/ 124 h 168"/>
              <a:gd name="T30" fmla="*/ 16 w 172"/>
              <a:gd name="T31" fmla="*/ 88 h 168"/>
              <a:gd name="T32" fmla="*/ 24 w 172"/>
              <a:gd name="T33" fmla="*/ 168 h 168"/>
              <a:gd name="T34" fmla="*/ 48 w 172"/>
              <a:gd name="T35" fmla="*/ 132 h 168"/>
              <a:gd name="T36" fmla="*/ 56 w 172"/>
              <a:gd name="T37" fmla="*/ 168 h 168"/>
              <a:gd name="T38" fmla="*/ 48 w 172"/>
              <a:gd name="T39" fmla="*/ 88 h 168"/>
              <a:gd name="T40" fmla="*/ 32 w 172"/>
              <a:gd name="T41" fmla="*/ 76 h 168"/>
              <a:gd name="T42" fmla="*/ 40 w 172"/>
              <a:gd name="T43" fmla="*/ 116 h 168"/>
              <a:gd name="T44" fmla="*/ 32 w 172"/>
              <a:gd name="T45" fmla="*/ 76 h 168"/>
              <a:gd name="T46" fmla="*/ 40 w 172"/>
              <a:gd name="T47" fmla="*/ 168 h 168"/>
              <a:gd name="T48" fmla="*/ 32 w 172"/>
              <a:gd name="T49" fmla="*/ 140 h 168"/>
              <a:gd name="T50" fmla="*/ 160 w 172"/>
              <a:gd name="T51" fmla="*/ 44 h 168"/>
              <a:gd name="T52" fmla="*/ 136 w 172"/>
              <a:gd name="T53" fmla="*/ 7 h 168"/>
              <a:gd name="T54" fmla="*/ 142 w 172"/>
              <a:gd name="T55" fmla="*/ 44 h 168"/>
              <a:gd name="T56" fmla="*/ 120 w 172"/>
              <a:gd name="T57" fmla="*/ 9 h 168"/>
              <a:gd name="T58" fmla="*/ 97 w 172"/>
              <a:gd name="T59" fmla="*/ 44 h 168"/>
              <a:gd name="T60" fmla="*/ 76 w 172"/>
              <a:gd name="T61" fmla="*/ 56 h 168"/>
              <a:gd name="T62" fmla="*/ 80 w 172"/>
              <a:gd name="T63" fmla="*/ 68 h 168"/>
              <a:gd name="T64" fmla="*/ 91 w 172"/>
              <a:gd name="T65" fmla="*/ 91 h 168"/>
              <a:gd name="T66" fmla="*/ 146 w 172"/>
              <a:gd name="T67" fmla="*/ 100 h 168"/>
              <a:gd name="T68" fmla="*/ 163 w 172"/>
              <a:gd name="T69" fmla="*/ 68 h 168"/>
              <a:gd name="T70" fmla="*/ 172 w 172"/>
              <a:gd name="T71" fmla="*/ 64 h 168"/>
              <a:gd name="T72" fmla="*/ 160 w 172"/>
              <a:gd name="T73" fmla="*/ 44 h 168"/>
              <a:gd name="T74" fmla="*/ 140 w 172"/>
              <a:gd name="T75" fmla="*/ 76 h 168"/>
              <a:gd name="T76" fmla="*/ 151 w 172"/>
              <a:gd name="T77" fmla="*/ 84 h 168"/>
              <a:gd name="T78" fmla="*/ 146 w 172"/>
              <a:gd name="T79" fmla="*/ 92 h 168"/>
              <a:gd name="T80" fmla="*/ 98 w 172"/>
              <a:gd name="T81" fmla="*/ 89 h 168"/>
              <a:gd name="T82" fmla="*/ 108 w 172"/>
              <a:gd name="T83" fmla="*/ 84 h 168"/>
              <a:gd name="T84" fmla="*/ 95 w 172"/>
              <a:gd name="T85" fmla="*/ 76 h 168"/>
              <a:gd name="T86" fmla="*/ 155 w 172"/>
              <a:gd name="T87" fmla="*/ 68 h 168"/>
              <a:gd name="T88" fmla="*/ 164 w 172"/>
              <a:gd name="T89" fmla="*/ 60 h 168"/>
              <a:gd name="T90" fmla="*/ 84 w 172"/>
              <a:gd name="T91" fmla="*/ 56 h 168"/>
              <a:gd name="T92" fmla="*/ 160 w 172"/>
              <a:gd name="T93" fmla="*/ 52 h 168"/>
              <a:gd name="T94" fmla="*/ 164 w 172"/>
              <a:gd name="T95" fmla="*/ 60 h 168"/>
              <a:gd name="T96" fmla="*/ 116 w 172"/>
              <a:gd name="T97" fmla="*/ 76 h 168"/>
              <a:gd name="T98" fmla="*/ 132 w 172"/>
              <a:gd name="T99" fmla="*/ 8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2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0" y="44"/>
                </a:moveTo>
                <a:cubicBezTo>
                  <a:pt x="151" y="44"/>
                  <a:pt x="151" y="44"/>
                  <a:pt x="151" y="44"/>
                </a:cubicBezTo>
                <a:cubicBezTo>
                  <a:pt x="136" y="7"/>
                  <a:pt x="136" y="7"/>
                  <a:pt x="136" y="7"/>
                </a:cubicBezTo>
                <a:cubicBezTo>
                  <a:pt x="128" y="9"/>
                  <a:pt x="128" y="9"/>
                  <a:pt x="128" y="9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06" y="44"/>
                  <a:pt x="106" y="44"/>
                  <a:pt x="106" y="44"/>
                </a:cubicBezTo>
                <a:cubicBezTo>
                  <a:pt x="120" y="9"/>
                  <a:pt x="120" y="9"/>
                  <a:pt x="120" y="9"/>
                </a:cubicBezTo>
                <a:cubicBezTo>
                  <a:pt x="112" y="7"/>
                  <a:pt x="112" y="7"/>
                  <a:pt x="112" y="7"/>
                </a:cubicBezTo>
                <a:cubicBezTo>
                  <a:pt x="97" y="44"/>
                  <a:pt x="97" y="44"/>
                  <a:pt x="97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1" y="44"/>
                  <a:pt x="76" y="49"/>
                  <a:pt x="76" y="56"/>
                </a:cubicBezTo>
                <a:cubicBezTo>
                  <a:pt x="76" y="64"/>
                  <a:pt x="76" y="64"/>
                  <a:pt x="76" y="64"/>
                </a:cubicBezTo>
                <a:cubicBezTo>
                  <a:pt x="76" y="66"/>
                  <a:pt x="78" y="68"/>
                  <a:pt x="80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91" y="91"/>
                  <a:pt x="91" y="91"/>
                  <a:pt x="91" y="91"/>
                </a:cubicBezTo>
                <a:cubicBezTo>
                  <a:pt x="92" y="96"/>
                  <a:pt x="97" y="100"/>
                  <a:pt x="102" y="100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51" y="100"/>
                  <a:pt x="156" y="96"/>
                  <a:pt x="157" y="91"/>
                </a:cubicBezTo>
                <a:cubicBezTo>
                  <a:pt x="163" y="68"/>
                  <a:pt x="163" y="68"/>
                  <a:pt x="163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70" y="68"/>
                  <a:pt x="172" y="66"/>
                  <a:pt x="172" y="6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49"/>
                  <a:pt x="167" y="44"/>
                  <a:pt x="160" y="44"/>
                </a:cubicBezTo>
                <a:close/>
                <a:moveTo>
                  <a:pt x="153" y="76"/>
                </a:moveTo>
                <a:cubicBezTo>
                  <a:pt x="140" y="76"/>
                  <a:pt x="140" y="76"/>
                  <a:pt x="140" y="76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51" y="84"/>
                  <a:pt x="151" y="84"/>
                  <a:pt x="151" y="84"/>
                </a:cubicBezTo>
                <a:cubicBezTo>
                  <a:pt x="150" y="89"/>
                  <a:pt x="150" y="89"/>
                  <a:pt x="150" y="89"/>
                </a:cubicBezTo>
                <a:cubicBezTo>
                  <a:pt x="149" y="91"/>
                  <a:pt x="148" y="92"/>
                  <a:pt x="146" y="92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0" y="92"/>
                  <a:pt x="99" y="91"/>
                  <a:pt x="98" y="89"/>
                </a:cubicBezTo>
                <a:cubicBezTo>
                  <a:pt x="97" y="84"/>
                  <a:pt x="97" y="84"/>
                  <a:pt x="97" y="8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5" y="76"/>
                  <a:pt x="95" y="76"/>
                  <a:pt x="95" y="76"/>
                </a:cubicBezTo>
                <a:cubicBezTo>
                  <a:pt x="93" y="68"/>
                  <a:pt x="93" y="68"/>
                  <a:pt x="93" y="68"/>
                </a:cubicBezTo>
                <a:cubicBezTo>
                  <a:pt x="155" y="68"/>
                  <a:pt x="155" y="68"/>
                  <a:pt x="155" y="68"/>
                </a:cubicBezTo>
                <a:lnTo>
                  <a:pt x="153" y="76"/>
                </a:lnTo>
                <a:close/>
                <a:moveTo>
                  <a:pt x="164" y="60"/>
                </a:moveTo>
                <a:cubicBezTo>
                  <a:pt x="84" y="60"/>
                  <a:pt x="84" y="60"/>
                  <a:pt x="84" y="60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4"/>
                  <a:pt x="86" y="52"/>
                  <a:pt x="88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2" y="52"/>
                  <a:pt x="164" y="54"/>
                  <a:pt x="164" y="56"/>
                </a:cubicBezTo>
                <a:lnTo>
                  <a:pt x="164" y="60"/>
                </a:lnTo>
                <a:close/>
                <a:moveTo>
                  <a:pt x="132" y="76"/>
                </a:moveTo>
                <a:cubicBezTo>
                  <a:pt x="116" y="76"/>
                  <a:pt x="116" y="76"/>
                  <a:pt x="116" y="7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32" y="84"/>
                  <a:pt x="132" y="84"/>
                  <a:pt x="132" y="84"/>
                </a:cubicBezTo>
                <a:lnTo>
                  <a:pt x="132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72" name="Freeform 182"/>
          <p:cNvSpPr>
            <a:spLocks noEditPoints="1"/>
          </p:cNvSpPr>
          <p:nvPr/>
        </p:nvSpPr>
        <p:spPr bwMode="auto">
          <a:xfrm>
            <a:off x="5500688" y="1849676"/>
            <a:ext cx="388938" cy="361950"/>
          </a:xfrm>
          <a:custGeom>
            <a:avLst/>
            <a:gdLst>
              <a:gd name="T0" fmla="*/ 168 w 180"/>
              <a:gd name="T1" fmla="*/ 24 h 168"/>
              <a:gd name="T2" fmla="*/ 144 w 180"/>
              <a:gd name="T3" fmla="*/ 21 h 168"/>
              <a:gd name="T4" fmla="*/ 120 w 180"/>
              <a:gd name="T5" fmla="*/ 32 h 168"/>
              <a:gd name="T6" fmla="*/ 100 w 180"/>
              <a:gd name="T7" fmla="*/ 28 h 168"/>
              <a:gd name="T8" fmla="*/ 76 w 180"/>
              <a:gd name="T9" fmla="*/ 52 h 168"/>
              <a:gd name="T10" fmla="*/ 97 w 180"/>
              <a:gd name="T11" fmla="*/ 76 h 168"/>
              <a:gd name="T12" fmla="*/ 112 w 180"/>
              <a:gd name="T13" fmla="*/ 100 h 168"/>
              <a:gd name="T14" fmla="*/ 131 w 180"/>
              <a:gd name="T15" fmla="*/ 98 h 168"/>
              <a:gd name="T16" fmla="*/ 120 w 180"/>
              <a:gd name="T17" fmla="*/ 71 h 168"/>
              <a:gd name="T18" fmla="*/ 144 w 180"/>
              <a:gd name="T19" fmla="*/ 83 h 168"/>
              <a:gd name="T20" fmla="*/ 168 w 180"/>
              <a:gd name="T21" fmla="*/ 80 h 168"/>
              <a:gd name="T22" fmla="*/ 180 w 180"/>
              <a:gd name="T23" fmla="*/ 52 h 168"/>
              <a:gd name="T24" fmla="*/ 88 w 180"/>
              <a:gd name="T25" fmla="*/ 59 h 168"/>
              <a:gd name="T26" fmla="*/ 88 w 180"/>
              <a:gd name="T27" fmla="*/ 45 h 168"/>
              <a:gd name="T28" fmla="*/ 122 w 180"/>
              <a:gd name="T29" fmla="*/ 92 h 168"/>
              <a:gd name="T30" fmla="*/ 104 w 180"/>
              <a:gd name="T31" fmla="*/ 70 h 168"/>
              <a:gd name="T32" fmla="*/ 96 w 180"/>
              <a:gd name="T33" fmla="*/ 64 h 168"/>
              <a:gd name="T34" fmla="*/ 100 w 180"/>
              <a:gd name="T35" fmla="*/ 36 h 168"/>
              <a:gd name="T36" fmla="*/ 112 w 180"/>
              <a:gd name="T37" fmla="*/ 72 h 168"/>
              <a:gd name="T38" fmla="*/ 122 w 180"/>
              <a:gd name="T39" fmla="*/ 92 h 168"/>
              <a:gd name="T40" fmla="*/ 156 w 180"/>
              <a:gd name="T41" fmla="*/ 84 h 168"/>
              <a:gd name="T42" fmla="*/ 152 w 180"/>
              <a:gd name="T43" fmla="*/ 64 h 168"/>
              <a:gd name="T44" fmla="*/ 144 w 180"/>
              <a:gd name="T45" fmla="*/ 74 h 168"/>
              <a:gd name="T46" fmla="*/ 120 w 180"/>
              <a:gd name="T47" fmla="*/ 42 h 168"/>
              <a:gd name="T48" fmla="*/ 144 w 180"/>
              <a:gd name="T49" fmla="*/ 40 h 168"/>
              <a:gd name="T50" fmla="*/ 152 w 180"/>
              <a:gd name="T51" fmla="*/ 24 h 168"/>
              <a:gd name="T52" fmla="*/ 160 w 180"/>
              <a:gd name="T53" fmla="*/ 24 h 168"/>
              <a:gd name="T54" fmla="*/ 168 w 180"/>
              <a:gd name="T55" fmla="*/ 59 h 168"/>
              <a:gd name="T56" fmla="*/ 172 w 180"/>
              <a:gd name="T57" fmla="*/ 52 h 168"/>
              <a:gd name="T58" fmla="*/ 72 w 180"/>
              <a:gd name="T59" fmla="*/ 86 h 168"/>
              <a:gd name="T60" fmla="*/ 48 w 180"/>
              <a:gd name="T61" fmla="*/ 62 h 168"/>
              <a:gd name="T62" fmla="*/ 36 w 180"/>
              <a:gd name="T63" fmla="*/ 0 h 168"/>
              <a:gd name="T64" fmla="*/ 24 w 180"/>
              <a:gd name="T65" fmla="*/ 62 h 168"/>
              <a:gd name="T66" fmla="*/ 0 w 180"/>
              <a:gd name="T67" fmla="*/ 86 h 168"/>
              <a:gd name="T68" fmla="*/ 8 w 180"/>
              <a:gd name="T69" fmla="*/ 132 h 168"/>
              <a:gd name="T70" fmla="*/ 15 w 180"/>
              <a:gd name="T71" fmla="*/ 75 h 168"/>
              <a:gd name="T72" fmla="*/ 57 w 180"/>
              <a:gd name="T73" fmla="*/ 75 h 168"/>
              <a:gd name="T74" fmla="*/ 64 w 180"/>
              <a:gd name="T75" fmla="*/ 112 h 168"/>
              <a:gd name="T76" fmla="*/ 71 w 180"/>
              <a:gd name="T77" fmla="*/ 116 h 168"/>
              <a:gd name="T78" fmla="*/ 88 w 180"/>
              <a:gd name="T79" fmla="*/ 108 h 168"/>
              <a:gd name="T80" fmla="*/ 72 w 180"/>
              <a:gd name="T81" fmla="*/ 86 h 168"/>
              <a:gd name="T82" fmla="*/ 36 w 180"/>
              <a:gd name="T83" fmla="*/ 8 h 168"/>
              <a:gd name="T84" fmla="*/ 36 w 180"/>
              <a:gd name="T85" fmla="*/ 56 h 168"/>
              <a:gd name="T86" fmla="*/ 48 w 180"/>
              <a:gd name="T87" fmla="*/ 124 h 168"/>
              <a:gd name="T88" fmla="*/ 24 w 180"/>
              <a:gd name="T89" fmla="*/ 88 h 168"/>
              <a:gd name="T90" fmla="*/ 16 w 180"/>
              <a:gd name="T91" fmla="*/ 168 h 168"/>
              <a:gd name="T92" fmla="*/ 24 w 180"/>
              <a:gd name="T93" fmla="*/ 132 h 168"/>
              <a:gd name="T94" fmla="*/ 48 w 180"/>
              <a:gd name="T95" fmla="*/ 168 h 168"/>
              <a:gd name="T96" fmla="*/ 56 w 180"/>
              <a:gd name="T97" fmla="*/ 88 h 168"/>
              <a:gd name="T98" fmla="*/ 48 w 180"/>
              <a:gd name="T99" fmla="*/ 124 h 168"/>
              <a:gd name="T100" fmla="*/ 32 w 180"/>
              <a:gd name="T101" fmla="*/ 116 h 168"/>
              <a:gd name="T102" fmla="*/ 40 w 180"/>
              <a:gd name="T103" fmla="*/ 76 h 168"/>
              <a:gd name="T104" fmla="*/ 32 w 180"/>
              <a:gd name="T105" fmla="*/ 168 h 168"/>
              <a:gd name="T106" fmla="*/ 40 w 180"/>
              <a:gd name="T107" fmla="*/ 140 h 168"/>
              <a:gd name="T108" fmla="*/ 32 w 180"/>
              <a:gd name="T10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0" h="168">
                <a:moveTo>
                  <a:pt x="168" y="37"/>
                </a:moveTo>
                <a:cubicBezTo>
                  <a:pt x="168" y="24"/>
                  <a:pt x="168" y="24"/>
                  <a:pt x="168" y="24"/>
                </a:cubicBezTo>
                <a:cubicBezTo>
                  <a:pt x="168" y="17"/>
                  <a:pt x="163" y="12"/>
                  <a:pt x="156" y="12"/>
                </a:cubicBezTo>
                <a:cubicBezTo>
                  <a:pt x="150" y="12"/>
                  <a:pt x="146" y="16"/>
                  <a:pt x="144" y="2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0"/>
                  <a:pt x="118" y="28"/>
                  <a:pt x="116" y="2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5" y="28"/>
                  <a:pt x="90" y="32"/>
                  <a:pt x="89" y="36"/>
                </a:cubicBezTo>
                <a:cubicBezTo>
                  <a:pt x="81" y="38"/>
                  <a:pt x="76" y="44"/>
                  <a:pt x="76" y="52"/>
                </a:cubicBezTo>
                <a:cubicBezTo>
                  <a:pt x="76" y="60"/>
                  <a:pt x="81" y="66"/>
                  <a:pt x="89" y="68"/>
                </a:cubicBezTo>
                <a:cubicBezTo>
                  <a:pt x="90" y="72"/>
                  <a:pt x="93" y="75"/>
                  <a:pt x="97" y="76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9" y="99"/>
                  <a:pt x="110" y="100"/>
                  <a:pt x="112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100"/>
                  <a:pt x="131" y="99"/>
                  <a:pt x="131" y="98"/>
                </a:cubicBezTo>
                <a:cubicBezTo>
                  <a:pt x="132" y="97"/>
                  <a:pt x="132" y="95"/>
                  <a:pt x="132" y="94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6" y="88"/>
                  <a:pt x="150" y="92"/>
                  <a:pt x="156" y="92"/>
                </a:cubicBezTo>
                <a:cubicBezTo>
                  <a:pt x="163" y="92"/>
                  <a:pt x="168" y="87"/>
                  <a:pt x="168" y="80"/>
                </a:cubicBezTo>
                <a:cubicBezTo>
                  <a:pt x="168" y="67"/>
                  <a:pt x="168" y="67"/>
                  <a:pt x="168" y="67"/>
                </a:cubicBezTo>
                <a:cubicBezTo>
                  <a:pt x="175" y="66"/>
                  <a:pt x="180" y="59"/>
                  <a:pt x="180" y="52"/>
                </a:cubicBezTo>
                <a:cubicBezTo>
                  <a:pt x="180" y="45"/>
                  <a:pt x="175" y="38"/>
                  <a:pt x="168" y="37"/>
                </a:cubicBezTo>
                <a:close/>
                <a:moveTo>
                  <a:pt x="88" y="59"/>
                </a:moveTo>
                <a:cubicBezTo>
                  <a:pt x="86" y="58"/>
                  <a:pt x="84" y="55"/>
                  <a:pt x="84" y="52"/>
                </a:cubicBezTo>
                <a:cubicBezTo>
                  <a:pt x="84" y="49"/>
                  <a:pt x="86" y="47"/>
                  <a:pt x="88" y="45"/>
                </a:cubicBezTo>
                <a:lnTo>
                  <a:pt x="88" y="59"/>
                </a:lnTo>
                <a:close/>
                <a:moveTo>
                  <a:pt x="122" y="92"/>
                </a:moveTo>
                <a:cubicBezTo>
                  <a:pt x="114" y="92"/>
                  <a:pt x="114" y="92"/>
                  <a:pt x="114" y="92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3" y="69"/>
                  <a:pt x="102" y="68"/>
                  <a:pt x="100" y="68"/>
                </a:cubicBezTo>
                <a:cubicBezTo>
                  <a:pt x="98" y="68"/>
                  <a:pt x="96" y="66"/>
                  <a:pt x="96" y="64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8"/>
                  <a:pt x="98" y="36"/>
                  <a:pt x="100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3"/>
                  <a:pt x="112" y="73"/>
                  <a:pt x="112" y="74"/>
                </a:cubicBezTo>
                <a:lnTo>
                  <a:pt x="122" y="92"/>
                </a:lnTo>
                <a:close/>
                <a:moveTo>
                  <a:pt x="160" y="80"/>
                </a:moveTo>
                <a:cubicBezTo>
                  <a:pt x="160" y="82"/>
                  <a:pt x="158" y="84"/>
                  <a:pt x="156" y="84"/>
                </a:cubicBezTo>
                <a:cubicBezTo>
                  <a:pt x="154" y="84"/>
                  <a:pt x="152" y="82"/>
                  <a:pt x="152" y="8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22"/>
                  <a:pt x="154" y="20"/>
                  <a:pt x="156" y="20"/>
                </a:cubicBezTo>
                <a:cubicBezTo>
                  <a:pt x="158" y="20"/>
                  <a:pt x="160" y="22"/>
                  <a:pt x="160" y="24"/>
                </a:cubicBezTo>
                <a:lnTo>
                  <a:pt x="160" y="80"/>
                </a:lnTo>
                <a:close/>
                <a:moveTo>
                  <a:pt x="168" y="59"/>
                </a:moveTo>
                <a:cubicBezTo>
                  <a:pt x="168" y="45"/>
                  <a:pt x="168" y="45"/>
                  <a:pt x="168" y="45"/>
                </a:cubicBezTo>
                <a:cubicBezTo>
                  <a:pt x="170" y="47"/>
                  <a:pt x="172" y="49"/>
                  <a:pt x="172" y="52"/>
                </a:cubicBezTo>
                <a:cubicBezTo>
                  <a:pt x="172" y="55"/>
                  <a:pt x="170" y="58"/>
                  <a:pt x="168" y="59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76" name="Freeform 183"/>
          <p:cNvSpPr>
            <a:spLocks noEditPoints="1"/>
          </p:cNvSpPr>
          <p:nvPr/>
        </p:nvSpPr>
        <p:spPr bwMode="auto">
          <a:xfrm>
            <a:off x="8810626" y="1849676"/>
            <a:ext cx="396875" cy="361950"/>
          </a:xfrm>
          <a:custGeom>
            <a:avLst/>
            <a:gdLst>
              <a:gd name="T0" fmla="*/ 160 w 184"/>
              <a:gd name="T1" fmla="*/ 76 h 168"/>
              <a:gd name="T2" fmla="*/ 168 w 184"/>
              <a:gd name="T3" fmla="*/ 28 h 168"/>
              <a:gd name="T4" fmla="*/ 88 w 184"/>
              <a:gd name="T5" fmla="*/ 20 h 168"/>
              <a:gd name="T6" fmla="*/ 80 w 184"/>
              <a:gd name="T7" fmla="*/ 68 h 168"/>
              <a:gd name="T8" fmla="*/ 112 w 184"/>
              <a:gd name="T9" fmla="*/ 76 h 168"/>
              <a:gd name="T10" fmla="*/ 80 w 184"/>
              <a:gd name="T11" fmla="*/ 92 h 168"/>
              <a:gd name="T12" fmla="*/ 144 w 184"/>
              <a:gd name="T13" fmla="*/ 100 h 168"/>
              <a:gd name="T14" fmla="*/ 136 w 184"/>
              <a:gd name="T15" fmla="*/ 92 h 168"/>
              <a:gd name="T16" fmla="*/ 88 w 184"/>
              <a:gd name="T17" fmla="*/ 68 h 168"/>
              <a:gd name="T18" fmla="*/ 160 w 184"/>
              <a:gd name="T19" fmla="*/ 28 h 168"/>
              <a:gd name="T20" fmla="*/ 88 w 184"/>
              <a:gd name="T21" fmla="*/ 68 h 168"/>
              <a:gd name="T22" fmla="*/ 120 w 184"/>
              <a:gd name="T23" fmla="*/ 92 h 168"/>
              <a:gd name="T24" fmla="*/ 128 w 184"/>
              <a:gd name="T25" fmla="*/ 76 h 168"/>
              <a:gd name="T26" fmla="*/ 72 w 184"/>
              <a:gd name="T27" fmla="*/ 86 h 168"/>
              <a:gd name="T28" fmla="*/ 48 w 184"/>
              <a:gd name="T29" fmla="*/ 62 h 168"/>
              <a:gd name="T30" fmla="*/ 36 w 184"/>
              <a:gd name="T31" fmla="*/ 0 h 168"/>
              <a:gd name="T32" fmla="*/ 24 w 184"/>
              <a:gd name="T33" fmla="*/ 62 h 168"/>
              <a:gd name="T34" fmla="*/ 0 w 184"/>
              <a:gd name="T35" fmla="*/ 86 h 168"/>
              <a:gd name="T36" fmla="*/ 8 w 184"/>
              <a:gd name="T37" fmla="*/ 132 h 168"/>
              <a:gd name="T38" fmla="*/ 15 w 184"/>
              <a:gd name="T39" fmla="*/ 75 h 168"/>
              <a:gd name="T40" fmla="*/ 57 w 184"/>
              <a:gd name="T41" fmla="*/ 75 h 168"/>
              <a:gd name="T42" fmla="*/ 64 w 184"/>
              <a:gd name="T43" fmla="*/ 112 h 168"/>
              <a:gd name="T44" fmla="*/ 71 w 184"/>
              <a:gd name="T45" fmla="*/ 116 h 168"/>
              <a:gd name="T46" fmla="*/ 88 w 184"/>
              <a:gd name="T47" fmla="*/ 108 h 168"/>
              <a:gd name="T48" fmla="*/ 72 w 184"/>
              <a:gd name="T49" fmla="*/ 86 h 168"/>
              <a:gd name="T50" fmla="*/ 36 w 184"/>
              <a:gd name="T51" fmla="*/ 8 h 168"/>
              <a:gd name="T52" fmla="*/ 36 w 184"/>
              <a:gd name="T53" fmla="*/ 56 h 168"/>
              <a:gd name="T54" fmla="*/ 48 w 184"/>
              <a:gd name="T55" fmla="*/ 124 h 168"/>
              <a:gd name="T56" fmla="*/ 24 w 184"/>
              <a:gd name="T57" fmla="*/ 88 h 168"/>
              <a:gd name="T58" fmla="*/ 16 w 184"/>
              <a:gd name="T59" fmla="*/ 168 h 168"/>
              <a:gd name="T60" fmla="*/ 24 w 184"/>
              <a:gd name="T61" fmla="*/ 132 h 168"/>
              <a:gd name="T62" fmla="*/ 48 w 184"/>
              <a:gd name="T63" fmla="*/ 168 h 168"/>
              <a:gd name="T64" fmla="*/ 56 w 184"/>
              <a:gd name="T65" fmla="*/ 88 h 168"/>
              <a:gd name="T66" fmla="*/ 48 w 184"/>
              <a:gd name="T67" fmla="*/ 124 h 168"/>
              <a:gd name="T68" fmla="*/ 32 w 184"/>
              <a:gd name="T69" fmla="*/ 116 h 168"/>
              <a:gd name="T70" fmla="*/ 40 w 184"/>
              <a:gd name="T71" fmla="*/ 76 h 168"/>
              <a:gd name="T72" fmla="*/ 32 w 184"/>
              <a:gd name="T73" fmla="*/ 168 h 168"/>
              <a:gd name="T74" fmla="*/ 40 w 184"/>
              <a:gd name="T75" fmla="*/ 140 h 168"/>
              <a:gd name="T76" fmla="*/ 32 w 184"/>
              <a:gd name="T77" fmla="*/ 168 h 168"/>
              <a:gd name="T78" fmla="*/ 152 w 184"/>
              <a:gd name="T79" fmla="*/ 100 h 168"/>
              <a:gd name="T80" fmla="*/ 168 w 184"/>
              <a:gd name="T81" fmla="*/ 92 h 168"/>
              <a:gd name="T82" fmla="*/ 184 w 184"/>
              <a:gd name="T83" fmla="*/ 100 h 168"/>
              <a:gd name="T84" fmla="*/ 144 w 184"/>
              <a:gd name="T85" fmla="*/ 44 h 168"/>
              <a:gd name="T86" fmla="*/ 152 w 184"/>
              <a:gd name="T87" fmla="*/ 36 h 168"/>
              <a:gd name="T88" fmla="*/ 144 w 184"/>
              <a:gd name="T89" fmla="*/ 44 h 168"/>
              <a:gd name="T90" fmla="*/ 136 w 184"/>
              <a:gd name="T91" fmla="*/ 44 h 168"/>
              <a:gd name="T92" fmla="*/ 128 w 184"/>
              <a:gd name="T93" fmla="*/ 36 h 168"/>
              <a:gd name="T94" fmla="*/ 112 w 184"/>
              <a:gd name="T95" fmla="*/ 44 h 168"/>
              <a:gd name="T96" fmla="*/ 120 w 184"/>
              <a:gd name="T97" fmla="*/ 36 h 168"/>
              <a:gd name="T98" fmla="*/ 112 w 184"/>
              <a:gd name="T99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4" h="168">
                <a:moveTo>
                  <a:pt x="136" y="76"/>
                </a:moveTo>
                <a:cubicBezTo>
                  <a:pt x="160" y="76"/>
                  <a:pt x="160" y="76"/>
                  <a:pt x="160" y="76"/>
                </a:cubicBezTo>
                <a:cubicBezTo>
                  <a:pt x="164" y="76"/>
                  <a:pt x="168" y="72"/>
                  <a:pt x="168" y="68"/>
                </a:cubicBezTo>
                <a:cubicBezTo>
                  <a:pt x="168" y="28"/>
                  <a:pt x="168" y="28"/>
                  <a:pt x="168" y="28"/>
                </a:cubicBezTo>
                <a:cubicBezTo>
                  <a:pt x="168" y="24"/>
                  <a:pt x="164" y="20"/>
                  <a:pt x="160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4" y="20"/>
                  <a:pt x="80" y="24"/>
                  <a:pt x="80" y="2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2"/>
                  <a:pt x="84" y="76"/>
                  <a:pt x="88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36" y="92"/>
                  <a:pt x="136" y="92"/>
                  <a:pt x="136" y="92"/>
                </a:cubicBezTo>
                <a:lnTo>
                  <a:pt x="136" y="76"/>
                </a:lnTo>
                <a:close/>
                <a:moveTo>
                  <a:pt x="88" y="68"/>
                </a:moveTo>
                <a:cubicBezTo>
                  <a:pt x="88" y="28"/>
                  <a:pt x="88" y="28"/>
                  <a:pt x="88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68"/>
                  <a:pt x="160" y="68"/>
                  <a:pt x="160" y="68"/>
                </a:cubicBezTo>
                <a:lnTo>
                  <a:pt x="88" y="68"/>
                </a:lnTo>
                <a:close/>
                <a:moveTo>
                  <a:pt x="128" y="92"/>
                </a:moveTo>
                <a:cubicBezTo>
                  <a:pt x="120" y="92"/>
                  <a:pt x="120" y="92"/>
                  <a:pt x="120" y="92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8" y="76"/>
                  <a:pt x="128" y="76"/>
                  <a:pt x="128" y="76"/>
                </a:cubicBezTo>
                <a:lnTo>
                  <a:pt x="128" y="92"/>
                </a:ln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59" y="84"/>
                  <a:pt x="152" y="91"/>
                  <a:pt x="152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6"/>
                  <a:pt x="164" y="92"/>
                  <a:pt x="168" y="92"/>
                </a:cubicBezTo>
                <a:cubicBezTo>
                  <a:pt x="172" y="92"/>
                  <a:pt x="176" y="96"/>
                  <a:pt x="176" y="100"/>
                </a:cubicBezTo>
                <a:cubicBezTo>
                  <a:pt x="184" y="100"/>
                  <a:pt x="184" y="100"/>
                  <a:pt x="184" y="100"/>
                </a:cubicBezTo>
                <a:cubicBezTo>
                  <a:pt x="184" y="91"/>
                  <a:pt x="177" y="84"/>
                  <a:pt x="168" y="84"/>
                </a:cubicBezTo>
                <a:close/>
                <a:moveTo>
                  <a:pt x="144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44" y="36"/>
                  <a:pt x="144" y="36"/>
                  <a:pt x="144" y="36"/>
                </a:cubicBezTo>
                <a:lnTo>
                  <a:pt x="144" y="44"/>
                </a:lnTo>
                <a:close/>
                <a:moveTo>
                  <a:pt x="128" y="44"/>
                </a:moveTo>
                <a:cubicBezTo>
                  <a:pt x="136" y="44"/>
                  <a:pt x="136" y="44"/>
                  <a:pt x="136" y="4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44"/>
                </a:lnTo>
                <a:close/>
                <a:moveTo>
                  <a:pt x="112" y="44"/>
                </a:moveTo>
                <a:cubicBezTo>
                  <a:pt x="120" y="44"/>
                  <a:pt x="120" y="44"/>
                  <a:pt x="120" y="44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81" name="Freeform 186"/>
          <p:cNvSpPr>
            <a:spLocks noEditPoints="1"/>
          </p:cNvSpPr>
          <p:nvPr/>
        </p:nvSpPr>
        <p:spPr bwMode="auto">
          <a:xfrm>
            <a:off x="6329363" y="1849676"/>
            <a:ext cx="361950" cy="361950"/>
          </a:xfrm>
          <a:custGeom>
            <a:avLst/>
            <a:gdLst>
              <a:gd name="T0" fmla="*/ 61 w 168"/>
              <a:gd name="T1" fmla="*/ 68 h 168"/>
              <a:gd name="T2" fmla="*/ 68 w 168"/>
              <a:gd name="T3" fmla="*/ 32 h 168"/>
              <a:gd name="T4" fmla="*/ 4 w 168"/>
              <a:gd name="T5" fmla="*/ 32 h 168"/>
              <a:gd name="T6" fmla="*/ 11 w 168"/>
              <a:gd name="T7" fmla="*/ 68 h 168"/>
              <a:gd name="T8" fmla="*/ 0 w 168"/>
              <a:gd name="T9" fmla="*/ 132 h 168"/>
              <a:gd name="T10" fmla="*/ 8 w 168"/>
              <a:gd name="T11" fmla="*/ 86 h 168"/>
              <a:gd name="T12" fmla="*/ 36 w 168"/>
              <a:gd name="T13" fmla="*/ 64 h 168"/>
              <a:gd name="T14" fmla="*/ 64 w 168"/>
              <a:gd name="T15" fmla="*/ 86 h 168"/>
              <a:gd name="T16" fmla="*/ 68 w 168"/>
              <a:gd name="T17" fmla="*/ 116 h 168"/>
              <a:gd name="T18" fmla="*/ 88 w 168"/>
              <a:gd name="T19" fmla="*/ 116 h 168"/>
              <a:gd name="T20" fmla="*/ 72 w 168"/>
              <a:gd name="T21" fmla="*/ 108 h 168"/>
              <a:gd name="T22" fmla="*/ 12 w 168"/>
              <a:gd name="T23" fmla="*/ 32 h 168"/>
              <a:gd name="T24" fmla="*/ 60 w 168"/>
              <a:gd name="T25" fmla="*/ 32 h 168"/>
              <a:gd name="T26" fmla="*/ 12 w 168"/>
              <a:gd name="T27" fmla="*/ 32 h 168"/>
              <a:gd name="T28" fmla="*/ 24 w 168"/>
              <a:gd name="T29" fmla="*/ 124 h 168"/>
              <a:gd name="T30" fmla="*/ 16 w 168"/>
              <a:gd name="T31" fmla="*/ 88 h 168"/>
              <a:gd name="T32" fmla="*/ 24 w 168"/>
              <a:gd name="T33" fmla="*/ 168 h 168"/>
              <a:gd name="T34" fmla="*/ 48 w 168"/>
              <a:gd name="T35" fmla="*/ 132 h 168"/>
              <a:gd name="T36" fmla="*/ 56 w 168"/>
              <a:gd name="T37" fmla="*/ 168 h 168"/>
              <a:gd name="T38" fmla="*/ 48 w 168"/>
              <a:gd name="T39" fmla="*/ 88 h 168"/>
              <a:gd name="T40" fmla="*/ 32 w 168"/>
              <a:gd name="T41" fmla="*/ 76 h 168"/>
              <a:gd name="T42" fmla="*/ 40 w 168"/>
              <a:gd name="T43" fmla="*/ 116 h 168"/>
              <a:gd name="T44" fmla="*/ 32 w 168"/>
              <a:gd name="T45" fmla="*/ 76 h 168"/>
              <a:gd name="T46" fmla="*/ 40 w 168"/>
              <a:gd name="T47" fmla="*/ 168 h 168"/>
              <a:gd name="T48" fmla="*/ 32 w 168"/>
              <a:gd name="T49" fmla="*/ 140 h 168"/>
              <a:gd name="T50" fmla="*/ 112 w 168"/>
              <a:gd name="T51" fmla="*/ 60 h 168"/>
              <a:gd name="T52" fmla="*/ 80 w 168"/>
              <a:gd name="T53" fmla="*/ 68 h 168"/>
              <a:gd name="T54" fmla="*/ 88 w 168"/>
              <a:gd name="T55" fmla="*/ 100 h 168"/>
              <a:gd name="T56" fmla="*/ 120 w 168"/>
              <a:gd name="T57" fmla="*/ 92 h 168"/>
              <a:gd name="T58" fmla="*/ 112 w 168"/>
              <a:gd name="T59" fmla="*/ 60 h 168"/>
              <a:gd name="T60" fmla="*/ 88 w 168"/>
              <a:gd name="T61" fmla="*/ 68 h 168"/>
              <a:gd name="T62" fmla="*/ 96 w 168"/>
              <a:gd name="T63" fmla="*/ 76 h 168"/>
              <a:gd name="T64" fmla="*/ 104 w 168"/>
              <a:gd name="T65" fmla="*/ 68 h 168"/>
              <a:gd name="T66" fmla="*/ 112 w 168"/>
              <a:gd name="T67" fmla="*/ 92 h 168"/>
              <a:gd name="T68" fmla="*/ 160 w 168"/>
              <a:gd name="T69" fmla="*/ 60 h 168"/>
              <a:gd name="T70" fmla="*/ 128 w 168"/>
              <a:gd name="T71" fmla="*/ 68 h 168"/>
              <a:gd name="T72" fmla="*/ 136 w 168"/>
              <a:gd name="T73" fmla="*/ 100 h 168"/>
              <a:gd name="T74" fmla="*/ 168 w 168"/>
              <a:gd name="T75" fmla="*/ 92 h 168"/>
              <a:gd name="T76" fmla="*/ 160 w 168"/>
              <a:gd name="T77" fmla="*/ 60 h 168"/>
              <a:gd name="T78" fmla="*/ 136 w 168"/>
              <a:gd name="T79" fmla="*/ 68 h 168"/>
              <a:gd name="T80" fmla="*/ 144 w 168"/>
              <a:gd name="T81" fmla="*/ 76 h 168"/>
              <a:gd name="T82" fmla="*/ 152 w 168"/>
              <a:gd name="T83" fmla="*/ 68 h 168"/>
              <a:gd name="T84" fmla="*/ 160 w 168"/>
              <a:gd name="T85" fmla="*/ 92 h 168"/>
              <a:gd name="T86" fmla="*/ 112 w 168"/>
              <a:gd name="T87" fmla="*/ 52 h 168"/>
              <a:gd name="T88" fmla="*/ 144 w 168"/>
              <a:gd name="T89" fmla="*/ 44 h 168"/>
              <a:gd name="T90" fmla="*/ 136 w 168"/>
              <a:gd name="T91" fmla="*/ 12 h 168"/>
              <a:gd name="T92" fmla="*/ 104 w 168"/>
              <a:gd name="T93" fmla="*/ 20 h 168"/>
              <a:gd name="T94" fmla="*/ 112 w 168"/>
              <a:gd name="T95" fmla="*/ 52 h 168"/>
              <a:gd name="T96" fmla="*/ 120 w 168"/>
              <a:gd name="T97" fmla="*/ 20 h 168"/>
              <a:gd name="T98" fmla="*/ 128 w 168"/>
              <a:gd name="T99" fmla="*/ 28 h 168"/>
              <a:gd name="T100" fmla="*/ 136 w 168"/>
              <a:gd name="T101" fmla="*/ 20 h 168"/>
              <a:gd name="T102" fmla="*/ 112 w 168"/>
              <a:gd name="T103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12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4" y="60"/>
                  <a:pt x="80" y="64"/>
                  <a:pt x="80" y="68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96"/>
                  <a:pt x="84" y="100"/>
                  <a:pt x="88" y="100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6" y="100"/>
                  <a:pt x="120" y="96"/>
                  <a:pt x="120" y="92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4"/>
                  <a:pt x="116" y="60"/>
                  <a:pt x="112" y="60"/>
                </a:cubicBezTo>
                <a:close/>
                <a:moveTo>
                  <a:pt x="88" y="92"/>
                </a:moveTo>
                <a:cubicBezTo>
                  <a:pt x="88" y="68"/>
                  <a:pt x="88" y="68"/>
                  <a:pt x="88" y="68"/>
                </a:cubicBezTo>
                <a:cubicBezTo>
                  <a:pt x="96" y="68"/>
                  <a:pt x="96" y="68"/>
                  <a:pt x="96" y="68"/>
                </a:cubicBezTo>
                <a:cubicBezTo>
                  <a:pt x="96" y="76"/>
                  <a:pt x="96" y="76"/>
                  <a:pt x="96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92"/>
                  <a:pt x="112" y="92"/>
                  <a:pt x="112" y="92"/>
                </a:cubicBezTo>
                <a:lnTo>
                  <a:pt x="88" y="92"/>
                </a:lnTo>
                <a:close/>
                <a:moveTo>
                  <a:pt x="160" y="60"/>
                </a:moveTo>
                <a:cubicBezTo>
                  <a:pt x="136" y="60"/>
                  <a:pt x="136" y="60"/>
                  <a:pt x="136" y="60"/>
                </a:cubicBezTo>
                <a:cubicBezTo>
                  <a:pt x="132" y="60"/>
                  <a:pt x="128" y="64"/>
                  <a:pt x="128" y="68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96"/>
                  <a:pt x="132" y="100"/>
                  <a:pt x="136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4" y="100"/>
                  <a:pt x="168" y="96"/>
                  <a:pt x="168" y="92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4"/>
                  <a:pt x="164" y="60"/>
                  <a:pt x="160" y="60"/>
                </a:cubicBezTo>
                <a:close/>
                <a:moveTo>
                  <a:pt x="136" y="92"/>
                </a:moveTo>
                <a:cubicBezTo>
                  <a:pt x="136" y="68"/>
                  <a:pt x="136" y="68"/>
                  <a:pt x="136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92"/>
                  <a:pt x="160" y="92"/>
                  <a:pt x="160" y="92"/>
                </a:cubicBezTo>
                <a:lnTo>
                  <a:pt x="136" y="92"/>
                </a:lnTo>
                <a:close/>
                <a:moveTo>
                  <a:pt x="112" y="52"/>
                </a:moveTo>
                <a:cubicBezTo>
                  <a:pt x="136" y="52"/>
                  <a:pt x="136" y="52"/>
                  <a:pt x="136" y="52"/>
                </a:cubicBezTo>
                <a:cubicBezTo>
                  <a:pt x="140" y="52"/>
                  <a:pt x="144" y="48"/>
                  <a:pt x="144" y="44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6"/>
                  <a:pt x="140" y="12"/>
                  <a:pt x="136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8" y="12"/>
                  <a:pt x="104" y="16"/>
                  <a:pt x="104" y="20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8"/>
                  <a:pt x="108" y="52"/>
                  <a:pt x="112" y="52"/>
                </a:cubicBezTo>
                <a:close/>
                <a:moveTo>
                  <a:pt x="112" y="20"/>
                </a:moveTo>
                <a:cubicBezTo>
                  <a:pt x="120" y="20"/>
                  <a:pt x="120" y="20"/>
                  <a:pt x="120" y="2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12" y="44"/>
                  <a:pt x="112" y="44"/>
                  <a:pt x="112" y="44"/>
                </a:cubicBezTo>
                <a:lnTo>
                  <a:pt x="112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7156450" y="1849676"/>
            <a:ext cx="376238" cy="361950"/>
          </a:xfrm>
          <a:custGeom>
            <a:avLst/>
            <a:gdLst>
              <a:gd name="T0" fmla="*/ 48 w 175"/>
              <a:gd name="T1" fmla="*/ 62 h 168"/>
              <a:gd name="T2" fmla="*/ 4 w 175"/>
              <a:gd name="T3" fmla="*/ 32 h 168"/>
              <a:gd name="T4" fmla="*/ 0 w 175"/>
              <a:gd name="T5" fmla="*/ 86 h 168"/>
              <a:gd name="T6" fmla="*/ 8 w 175"/>
              <a:gd name="T7" fmla="*/ 86 h 168"/>
              <a:gd name="T8" fmla="*/ 57 w 175"/>
              <a:gd name="T9" fmla="*/ 75 h 168"/>
              <a:gd name="T10" fmla="*/ 68 w 175"/>
              <a:gd name="T11" fmla="*/ 116 h 168"/>
              <a:gd name="T12" fmla="*/ 88 w 175"/>
              <a:gd name="T13" fmla="*/ 108 h 168"/>
              <a:gd name="T14" fmla="*/ 12 w 175"/>
              <a:gd name="T15" fmla="*/ 32 h 168"/>
              <a:gd name="T16" fmla="*/ 36 w 175"/>
              <a:gd name="T17" fmla="*/ 56 h 168"/>
              <a:gd name="T18" fmla="*/ 24 w 175"/>
              <a:gd name="T19" fmla="*/ 124 h 168"/>
              <a:gd name="T20" fmla="*/ 16 w 175"/>
              <a:gd name="T21" fmla="*/ 168 h 168"/>
              <a:gd name="T22" fmla="*/ 48 w 175"/>
              <a:gd name="T23" fmla="*/ 132 h 168"/>
              <a:gd name="T24" fmla="*/ 56 w 175"/>
              <a:gd name="T25" fmla="*/ 88 h 168"/>
              <a:gd name="T26" fmla="*/ 32 w 175"/>
              <a:gd name="T27" fmla="*/ 76 h 168"/>
              <a:gd name="T28" fmla="*/ 40 w 175"/>
              <a:gd name="T29" fmla="*/ 76 h 168"/>
              <a:gd name="T30" fmla="*/ 40 w 175"/>
              <a:gd name="T31" fmla="*/ 168 h 168"/>
              <a:gd name="T32" fmla="*/ 32 w 175"/>
              <a:gd name="T33" fmla="*/ 168 h 168"/>
              <a:gd name="T34" fmla="*/ 175 w 175"/>
              <a:gd name="T35" fmla="*/ 75 h 168"/>
              <a:gd name="T36" fmla="*/ 158 w 175"/>
              <a:gd name="T37" fmla="*/ 61 h 168"/>
              <a:gd name="T38" fmla="*/ 151 w 175"/>
              <a:gd name="T39" fmla="*/ 56 h 168"/>
              <a:gd name="T40" fmla="*/ 132 w 175"/>
              <a:gd name="T41" fmla="*/ 44 h 168"/>
              <a:gd name="T42" fmla="*/ 116 w 175"/>
              <a:gd name="T43" fmla="*/ 49 h 168"/>
              <a:gd name="T44" fmla="*/ 107 w 175"/>
              <a:gd name="T45" fmla="*/ 70 h 168"/>
              <a:gd name="T46" fmla="*/ 105 w 175"/>
              <a:gd name="T47" fmla="*/ 78 h 168"/>
              <a:gd name="T48" fmla="*/ 97 w 175"/>
              <a:gd name="T49" fmla="*/ 93 h 168"/>
              <a:gd name="T50" fmla="*/ 114 w 175"/>
              <a:gd name="T51" fmla="*/ 107 h 168"/>
              <a:gd name="T52" fmla="*/ 121 w 175"/>
              <a:gd name="T53" fmla="*/ 112 h 168"/>
              <a:gd name="T54" fmla="*/ 140 w 175"/>
              <a:gd name="T55" fmla="*/ 124 h 168"/>
              <a:gd name="T56" fmla="*/ 156 w 175"/>
              <a:gd name="T57" fmla="*/ 119 h 168"/>
              <a:gd name="T58" fmla="*/ 165 w 175"/>
              <a:gd name="T59" fmla="*/ 98 h 168"/>
              <a:gd name="T60" fmla="*/ 167 w 175"/>
              <a:gd name="T61" fmla="*/ 90 h 168"/>
              <a:gd name="T62" fmla="*/ 112 w 175"/>
              <a:gd name="T63" fmla="*/ 84 h 168"/>
              <a:gd name="T64" fmla="*/ 136 w 175"/>
              <a:gd name="T65" fmla="*/ 108 h 168"/>
              <a:gd name="T66" fmla="*/ 136 w 175"/>
              <a:gd name="T67" fmla="*/ 100 h 168"/>
              <a:gd name="T68" fmla="*/ 136 w 175"/>
              <a:gd name="T69" fmla="*/ 92 h 168"/>
              <a:gd name="T70" fmla="*/ 144 w 175"/>
              <a:gd name="T71" fmla="*/ 84 h 168"/>
              <a:gd name="T72" fmla="*/ 104 w 175"/>
              <a:gd name="T73" fmla="*/ 48 h 168"/>
              <a:gd name="T74" fmla="*/ 126 w 175"/>
              <a:gd name="T75" fmla="*/ 39 h 168"/>
              <a:gd name="T76" fmla="*/ 119 w 175"/>
              <a:gd name="T77" fmla="*/ 22 h 168"/>
              <a:gd name="T78" fmla="*/ 115 w 175"/>
              <a:gd name="T79" fmla="*/ 15 h 168"/>
              <a:gd name="T80" fmla="*/ 96 w 175"/>
              <a:gd name="T81" fmla="*/ 0 h 168"/>
              <a:gd name="T82" fmla="*/ 78 w 175"/>
              <a:gd name="T83" fmla="*/ 11 h 168"/>
              <a:gd name="T84" fmla="*/ 80 w 175"/>
              <a:gd name="T85" fmla="*/ 28 h 168"/>
              <a:gd name="T86" fmla="*/ 78 w 175"/>
              <a:gd name="T87" fmla="*/ 45 h 168"/>
              <a:gd name="T88" fmla="*/ 96 w 175"/>
              <a:gd name="T89" fmla="*/ 56 h 168"/>
              <a:gd name="T90" fmla="*/ 100 w 175"/>
              <a:gd name="T91" fmla="*/ 16 h 168"/>
              <a:gd name="T92" fmla="*/ 88 w 175"/>
              <a:gd name="T93" fmla="*/ 2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5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8" y="84"/>
                </a:moveTo>
                <a:cubicBezTo>
                  <a:pt x="168" y="82"/>
                  <a:pt x="168" y="80"/>
                  <a:pt x="167" y="78"/>
                </a:cubicBezTo>
                <a:cubicBezTo>
                  <a:pt x="175" y="75"/>
                  <a:pt x="175" y="75"/>
                  <a:pt x="175" y="75"/>
                </a:cubicBezTo>
                <a:cubicBezTo>
                  <a:pt x="173" y="68"/>
                  <a:pt x="173" y="68"/>
                  <a:pt x="173" y="68"/>
                </a:cubicBezTo>
                <a:cubicBezTo>
                  <a:pt x="165" y="70"/>
                  <a:pt x="165" y="70"/>
                  <a:pt x="165" y="70"/>
                </a:cubicBezTo>
                <a:cubicBezTo>
                  <a:pt x="163" y="67"/>
                  <a:pt x="161" y="63"/>
                  <a:pt x="158" y="61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48" y="54"/>
                  <a:pt x="144" y="53"/>
                  <a:pt x="140" y="5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8" y="53"/>
                  <a:pt x="124" y="54"/>
                  <a:pt x="121" y="56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1" y="63"/>
                  <a:pt x="109" y="67"/>
                  <a:pt x="107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97" y="75"/>
                  <a:pt x="97" y="75"/>
                  <a:pt x="97" y="75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4" y="80"/>
                  <a:pt x="104" y="82"/>
                  <a:pt x="104" y="84"/>
                </a:cubicBezTo>
                <a:cubicBezTo>
                  <a:pt x="104" y="86"/>
                  <a:pt x="104" y="88"/>
                  <a:pt x="105" y="90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9" y="101"/>
                  <a:pt x="111" y="105"/>
                  <a:pt x="114" y="107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4" y="114"/>
                  <a:pt x="128" y="115"/>
                  <a:pt x="132" y="116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4" y="115"/>
                  <a:pt x="148" y="114"/>
                  <a:pt x="151" y="112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61" y="105"/>
                  <a:pt x="163" y="101"/>
                  <a:pt x="165" y="98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5" y="93"/>
                  <a:pt x="175" y="93"/>
                  <a:pt x="175" y="93"/>
                </a:cubicBezTo>
                <a:cubicBezTo>
                  <a:pt x="167" y="90"/>
                  <a:pt x="167" y="90"/>
                  <a:pt x="167" y="90"/>
                </a:cubicBezTo>
                <a:cubicBezTo>
                  <a:pt x="168" y="88"/>
                  <a:pt x="168" y="86"/>
                  <a:pt x="168" y="84"/>
                </a:cubicBezTo>
                <a:close/>
                <a:moveTo>
                  <a:pt x="136" y="108"/>
                </a:moveTo>
                <a:cubicBezTo>
                  <a:pt x="123" y="108"/>
                  <a:pt x="112" y="97"/>
                  <a:pt x="112" y="84"/>
                </a:cubicBezTo>
                <a:cubicBezTo>
                  <a:pt x="112" y="71"/>
                  <a:pt x="123" y="60"/>
                  <a:pt x="136" y="60"/>
                </a:cubicBezTo>
                <a:cubicBezTo>
                  <a:pt x="149" y="60"/>
                  <a:pt x="160" y="71"/>
                  <a:pt x="160" y="84"/>
                </a:cubicBezTo>
                <a:cubicBezTo>
                  <a:pt x="160" y="97"/>
                  <a:pt x="149" y="108"/>
                  <a:pt x="136" y="108"/>
                </a:cubicBezTo>
                <a:close/>
                <a:moveTo>
                  <a:pt x="136" y="68"/>
                </a:moveTo>
                <a:cubicBezTo>
                  <a:pt x="127" y="68"/>
                  <a:pt x="120" y="75"/>
                  <a:pt x="120" y="84"/>
                </a:cubicBezTo>
                <a:cubicBezTo>
                  <a:pt x="120" y="93"/>
                  <a:pt x="127" y="100"/>
                  <a:pt x="136" y="100"/>
                </a:cubicBezTo>
                <a:cubicBezTo>
                  <a:pt x="145" y="100"/>
                  <a:pt x="152" y="93"/>
                  <a:pt x="152" y="84"/>
                </a:cubicBezTo>
                <a:cubicBezTo>
                  <a:pt x="152" y="75"/>
                  <a:pt x="145" y="68"/>
                  <a:pt x="136" y="68"/>
                </a:cubicBezTo>
                <a:close/>
                <a:moveTo>
                  <a:pt x="136" y="92"/>
                </a:moveTo>
                <a:cubicBezTo>
                  <a:pt x="132" y="92"/>
                  <a:pt x="128" y="88"/>
                  <a:pt x="128" y="84"/>
                </a:cubicBezTo>
                <a:cubicBezTo>
                  <a:pt x="128" y="80"/>
                  <a:pt x="132" y="76"/>
                  <a:pt x="136" y="76"/>
                </a:cubicBezTo>
                <a:cubicBezTo>
                  <a:pt x="140" y="76"/>
                  <a:pt x="144" y="80"/>
                  <a:pt x="144" y="84"/>
                </a:cubicBezTo>
                <a:cubicBezTo>
                  <a:pt x="144" y="88"/>
                  <a:pt x="140" y="92"/>
                  <a:pt x="136" y="92"/>
                </a:cubicBezTo>
                <a:close/>
                <a:moveTo>
                  <a:pt x="104" y="56"/>
                </a:moveTo>
                <a:cubicBezTo>
                  <a:pt x="104" y="48"/>
                  <a:pt x="104" y="48"/>
                  <a:pt x="104" y="48"/>
                </a:cubicBezTo>
                <a:cubicBezTo>
                  <a:pt x="108" y="47"/>
                  <a:pt x="112" y="44"/>
                  <a:pt x="115" y="41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20" y="32"/>
                  <a:pt x="120" y="30"/>
                  <a:pt x="120" y="28"/>
                </a:cubicBezTo>
                <a:cubicBezTo>
                  <a:pt x="120" y="26"/>
                  <a:pt x="120" y="24"/>
                  <a:pt x="119" y="22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2" y="12"/>
                  <a:pt x="108" y="9"/>
                  <a:pt x="104" y="8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92" y="9"/>
                  <a:pt x="88" y="12"/>
                  <a:pt x="85" y="15"/>
                </a:cubicBezTo>
                <a:cubicBezTo>
                  <a:pt x="78" y="11"/>
                  <a:pt x="78" y="11"/>
                  <a:pt x="78" y="11"/>
                </a:cubicBezTo>
                <a:cubicBezTo>
                  <a:pt x="74" y="17"/>
                  <a:pt x="74" y="17"/>
                  <a:pt x="74" y="17"/>
                </a:cubicBezTo>
                <a:cubicBezTo>
                  <a:pt x="81" y="22"/>
                  <a:pt x="81" y="22"/>
                  <a:pt x="81" y="22"/>
                </a:cubicBezTo>
                <a:cubicBezTo>
                  <a:pt x="80" y="24"/>
                  <a:pt x="80" y="26"/>
                  <a:pt x="80" y="28"/>
                </a:cubicBezTo>
                <a:cubicBezTo>
                  <a:pt x="80" y="30"/>
                  <a:pt x="80" y="32"/>
                  <a:pt x="81" y="34"/>
                </a:cubicBezTo>
                <a:cubicBezTo>
                  <a:pt x="74" y="39"/>
                  <a:pt x="74" y="39"/>
                  <a:pt x="74" y="39"/>
                </a:cubicBezTo>
                <a:cubicBezTo>
                  <a:pt x="78" y="45"/>
                  <a:pt x="78" y="45"/>
                  <a:pt x="78" y="45"/>
                </a:cubicBezTo>
                <a:cubicBezTo>
                  <a:pt x="85" y="41"/>
                  <a:pt x="85" y="41"/>
                  <a:pt x="85" y="41"/>
                </a:cubicBezTo>
                <a:cubicBezTo>
                  <a:pt x="88" y="44"/>
                  <a:pt x="92" y="47"/>
                  <a:pt x="96" y="48"/>
                </a:cubicBezTo>
                <a:cubicBezTo>
                  <a:pt x="96" y="56"/>
                  <a:pt x="96" y="56"/>
                  <a:pt x="96" y="56"/>
                </a:cubicBezTo>
                <a:lnTo>
                  <a:pt x="104" y="56"/>
                </a:lnTo>
                <a:close/>
                <a:moveTo>
                  <a:pt x="88" y="28"/>
                </a:moveTo>
                <a:cubicBezTo>
                  <a:pt x="88" y="21"/>
                  <a:pt x="93" y="16"/>
                  <a:pt x="100" y="16"/>
                </a:cubicBezTo>
                <a:cubicBezTo>
                  <a:pt x="107" y="16"/>
                  <a:pt x="112" y="21"/>
                  <a:pt x="112" y="28"/>
                </a:cubicBezTo>
                <a:cubicBezTo>
                  <a:pt x="112" y="35"/>
                  <a:pt x="107" y="40"/>
                  <a:pt x="100" y="40"/>
                </a:cubicBezTo>
                <a:cubicBezTo>
                  <a:pt x="93" y="40"/>
                  <a:pt x="88" y="35"/>
                  <a:pt x="88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93" name="Freeform 169"/>
          <p:cNvSpPr>
            <a:spLocks noEditPoints="1"/>
          </p:cNvSpPr>
          <p:nvPr/>
        </p:nvSpPr>
        <p:spPr bwMode="auto">
          <a:xfrm>
            <a:off x="7983539" y="2845853"/>
            <a:ext cx="396875" cy="396875"/>
          </a:xfrm>
          <a:custGeom>
            <a:avLst/>
            <a:gdLst>
              <a:gd name="T0" fmla="*/ 48 w 184"/>
              <a:gd name="T1" fmla="*/ 36 h 184"/>
              <a:gd name="T2" fmla="*/ 60 w 184"/>
              <a:gd name="T3" fmla="*/ 40 h 184"/>
              <a:gd name="T4" fmla="*/ 44 w 184"/>
              <a:gd name="T5" fmla="*/ 26 h 184"/>
              <a:gd name="T6" fmla="*/ 34 w 184"/>
              <a:gd name="T7" fmla="*/ 24 h 184"/>
              <a:gd name="T8" fmla="*/ 34 w 184"/>
              <a:gd name="T9" fmla="*/ 24 h 184"/>
              <a:gd name="T10" fmla="*/ 64 w 184"/>
              <a:gd name="T11" fmla="*/ 10 h 184"/>
              <a:gd name="T12" fmla="*/ 74 w 184"/>
              <a:gd name="T13" fmla="*/ 12 h 184"/>
              <a:gd name="T14" fmla="*/ 112 w 184"/>
              <a:gd name="T15" fmla="*/ 20 h 184"/>
              <a:gd name="T16" fmla="*/ 100 w 184"/>
              <a:gd name="T17" fmla="*/ 16 h 184"/>
              <a:gd name="T18" fmla="*/ 100 w 184"/>
              <a:gd name="T19" fmla="*/ 16 h 184"/>
              <a:gd name="T20" fmla="*/ 62 w 184"/>
              <a:gd name="T21" fmla="*/ 112 h 184"/>
              <a:gd name="T22" fmla="*/ 16 w 184"/>
              <a:gd name="T23" fmla="*/ 168 h 184"/>
              <a:gd name="T24" fmla="*/ 64 w 184"/>
              <a:gd name="T25" fmla="*/ 152 h 184"/>
              <a:gd name="T26" fmla="*/ 136 w 184"/>
              <a:gd name="T27" fmla="*/ 152 h 184"/>
              <a:gd name="T28" fmla="*/ 32 w 184"/>
              <a:gd name="T29" fmla="*/ 176 h 184"/>
              <a:gd name="T30" fmla="*/ 64 w 184"/>
              <a:gd name="T31" fmla="*/ 136 h 184"/>
              <a:gd name="T32" fmla="*/ 40 w 184"/>
              <a:gd name="T33" fmla="*/ 122 h 184"/>
              <a:gd name="T34" fmla="*/ 64 w 184"/>
              <a:gd name="T35" fmla="*/ 128 h 184"/>
              <a:gd name="T36" fmla="*/ 136 w 184"/>
              <a:gd name="T37" fmla="*/ 160 h 184"/>
              <a:gd name="T38" fmla="*/ 128 w 184"/>
              <a:gd name="T39" fmla="*/ 136 h 184"/>
              <a:gd name="T40" fmla="*/ 80 w 184"/>
              <a:gd name="T41" fmla="*/ 120 h 184"/>
              <a:gd name="T42" fmla="*/ 88 w 184"/>
              <a:gd name="T43" fmla="*/ 120 h 184"/>
              <a:gd name="T44" fmla="*/ 108 w 184"/>
              <a:gd name="T45" fmla="*/ 120 h 184"/>
              <a:gd name="T46" fmla="*/ 88 w 184"/>
              <a:gd name="T47" fmla="*/ 120 h 184"/>
              <a:gd name="T48" fmla="*/ 164 w 184"/>
              <a:gd name="T49" fmla="*/ 80 h 184"/>
              <a:gd name="T50" fmla="*/ 148 w 184"/>
              <a:gd name="T51" fmla="*/ 48 h 184"/>
              <a:gd name="T52" fmla="*/ 120 w 184"/>
              <a:gd name="T53" fmla="*/ 54 h 184"/>
              <a:gd name="T54" fmla="*/ 112 w 184"/>
              <a:gd name="T55" fmla="*/ 68 h 184"/>
              <a:gd name="T56" fmla="*/ 88 w 184"/>
              <a:gd name="T57" fmla="*/ 40 h 184"/>
              <a:gd name="T58" fmla="*/ 76 w 184"/>
              <a:gd name="T59" fmla="*/ 80 h 184"/>
              <a:gd name="T60" fmla="*/ 36 w 184"/>
              <a:gd name="T61" fmla="*/ 80 h 184"/>
              <a:gd name="T62" fmla="*/ 8 w 184"/>
              <a:gd name="T63" fmla="*/ 184 h 184"/>
              <a:gd name="T64" fmla="*/ 44 w 184"/>
              <a:gd name="T65" fmla="*/ 104 h 184"/>
              <a:gd name="T66" fmla="*/ 84 w 184"/>
              <a:gd name="T67" fmla="*/ 104 h 184"/>
              <a:gd name="T68" fmla="*/ 124 w 184"/>
              <a:gd name="T69" fmla="*/ 104 h 184"/>
              <a:gd name="T70" fmla="*/ 144 w 184"/>
              <a:gd name="T71" fmla="*/ 112 h 184"/>
              <a:gd name="T72" fmla="*/ 160 w 184"/>
              <a:gd name="T73" fmla="*/ 144 h 184"/>
              <a:gd name="T74" fmla="*/ 176 w 184"/>
              <a:gd name="T75" fmla="*/ 144 h 184"/>
              <a:gd name="T76" fmla="*/ 104 w 184"/>
              <a:gd name="T77" fmla="*/ 87 h 184"/>
              <a:gd name="T78" fmla="*/ 104 w 184"/>
              <a:gd name="T79" fmla="*/ 87 h 184"/>
              <a:gd name="T80" fmla="*/ 88 w 184"/>
              <a:gd name="T81" fmla="*/ 48 h 184"/>
              <a:gd name="T82" fmla="*/ 87 w 184"/>
              <a:gd name="T83" fmla="*/ 64 h 184"/>
              <a:gd name="T84" fmla="*/ 136 w 184"/>
              <a:gd name="T85" fmla="*/ 56 h 184"/>
              <a:gd name="T86" fmla="*/ 129 w 184"/>
              <a:gd name="T87" fmla="*/ 48 h 184"/>
              <a:gd name="T88" fmla="*/ 136 w 184"/>
              <a:gd name="T89" fmla="*/ 40 h 184"/>
              <a:gd name="T90" fmla="*/ 130 w 184"/>
              <a:gd name="T91" fmla="*/ 48 h 184"/>
              <a:gd name="T92" fmla="*/ 156 w 184"/>
              <a:gd name="T93" fmla="*/ 128 h 184"/>
              <a:gd name="T94" fmla="*/ 176 w 184"/>
              <a:gd name="T95" fmla="*/ 136 h 184"/>
              <a:gd name="T96" fmla="*/ 136 w 184"/>
              <a:gd name="T97" fmla="*/ 164 h 184"/>
              <a:gd name="T98" fmla="*/ 120 w 184"/>
              <a:gd name="T99" fmla="*/ 172 h 184"/>
              <a:gd name="T100" fmla="*/ 96 w 184"/>
              <a:gd name="T101" fmla="*/ 172 h 184"/>
              <a:gd name="T102" fmla="*/ 96 w 184"/>
              <a:gd name="T103" fmla="*/ 172 h 184"/>
              <a:gd name="T104" fmla="*/ 80 w 184"/>
              <a:gd name="T105" fmla="*/ 16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4" h="184">
                <a:moveTo>
                  <a:pt x="60" y="48"/>
                </a:moveTo>
                <a:cubicBezTo>
                  <a:pt x="67" y="48"/>
                  <a:pt x="72" y="43"/>
                  <a:pt x="72" y="36"/>
                </a:cubicBezTo>
                <a:cubicBezTo>
                  <a:pt x="72" y="29"/>
                  <a:pt x="67" y="24"/>
                  <a:pt x="60" y="24"/>
                </a:cubicBezTo>
                <a:cubicBezTo>
                  <a:pt x="53" y="24"/>
                  <a:pt x="48" y="29"/>
                  <a:pt x="48" y="36"/>
                </a:cubicBezTo>
                <a:cubicBezTo>
                  <a:pt x="48" y="43"/>
                  <a:pt x="53" y="48"/>
                  <a:pt x="60" y="48"/>
                </a:cubicBezTo>
                <a:close/>
                <a:moveTo>
                  <a:pt x="60" y="32"/>
                </a:moveTo>
                <a:cubicBezTo>
                  <a:pt x="62" y="32"/>
                  <a:pt x="64" y="34"/>
                  <a:pt x="64" y="36"/>
                </a:cubicBezTo>
                <a:cubicBezTo>
                  <a:pt x="64" y="38"/>
                  <a:pt x="62" y="40"/>
                  <a:pt x="60" y="40"/>
                </a:cubicBezTo>
                <a:cubicBezTo>
                  <a:pt x="58" y="40"/>
                  <a:pt x="56" y="38"/>
                  <a:pt x="56" y="36"/>
                </a:cubicBezTo>
                <a:cubicBezTo>
                  <a:pt x="56" y="34"/>
                  <a:pt x="58" y="32"/>
                  <a:pt x="60" y="32"/>
                </a:cubicBezTo>
                <a:close/>
                <a:moveTo>
                  <a:pt x="34" y="36"/>
                </a:moveTo>
                <a:cubicBezTo>
                  <a:pt x="40" y="36"/>
                  <a:pt x="44" y="32"/>
                  <a:pt x="44" y="26"/>
                </a:cubicBezTo>
                <a:cubicBezTo>
                  <a:pt x="44" y="20"/>
                  <a:pt x="40" y="16"/>
                  <a:pt x="34" y="16"/>
                </a:cubicBezTo>
                <a:cubicBezTo>
                  <a:pt x="28" y="16"/>
                  <a:pt x="24" y="20"/>
                  <a:pt x="24" y="26"/>
                </a:cubicBezTo>
                <a:cubicBezTo>
                  <a:pt x="24" y="32"/>
                  <a:pt x="28" y="36"/>
                  <a:pt x="34" y="36"/>
                </a:cubicBezTo>
                <a:close/>
                <a:moveTo>
                  <a:pt x="34" y="24"/>
                </a:moveTo>
                <a:cubicBezTo>
                  <a:pt x="35" y="24"/>
                  <a:pt x="36" y="25"/>
                  <a:pt x="36" y="26"/>
                </a:cubicBezTo>
                <a:cubicBezTo>
                  <a:pt x="36" y="27"/>
                  <a:pt x="35" y="28"/>
                  <a:pt x="34" y="28"/>
                </a:cubicBezTo>
                <a:cubicBezTo>
                  <a:pt x="33" y="28"/>
                  <a:pt x="32" y="27"/>
                  <a:pt x="32" y="26"/>
                </a:cubicBezTo>
                <a:cubicBezTo>
                  <a:pt x="32" y="25"/>
                  <a:pt x="33" y="24"/>
                  <a:pt x="34" y="24"/>
                </a:cubicBezTo>
                <a:close/>
                <a:moveTo>
                  <a:pt x="74" y="20"/>
                </a:moveTo>
                <a:cubicBezTo>
                  <a:pt x="80" y="20"/>
                  <a:pt x="84" y="16"/>
                  <a:pt x="84" y="10"/>
                </a:cubicBezTo>
                <a:cubicBezTo>
                  <a:pt x="84" y="4"/>
                  <a:pt x="80" y="0"/>
                  <a:pt x="74" y="0"/>
                </a:cubicBezTo>
                <a:cubicBezTo>
                  <a:pt x="68" y="0"/>
                  <a:pt x="64" y="4"/>
                  <a:pt x="64" y="10"/>
                </a:cubicBezTo>
                <a:cubicBezTo>
                  <a:pt x="64" y="16"/>
                  <a:pt x="68" y="20"/>
                  <a:pt x="74" y="20"/>
                </a:cubicBezTo>
                <a:close/>
                <a:moveTo>
                  <a:pt x="74" y="8"/>
                </a:moveTo>
                <a:cubicBezTo>
                  <a:pt x="75" y="8"/>
                  <a:pt x="76" y="9"/>
                  <a:pt x="76" y="10"/>
                </a:cubicBezTo>
                <a:cubicBezTo>
                  <a:pt x="76" y="11"/>
                  <a:pt x="75" y="12"/>
                  <a:pt x="74" y="12"/>
                </a:cubicBezTo>
                <a:cubicBezTo>
                  <a:pt x="73" y="12"/>
                  <a:pt x="72" y="11"/>
                  <a:pt x="72" y="10"/>
                </a:cubicBezTo>
                <a:cubicBezTo>
                  <a:pt x="72" y="9"/>
                  <a:pt x="73" y="8"/>
                  <a:pt x="74" y="8"/>
                </a:cubicBezTo>
                <a:close/>
                <a:moveTo>
                  <a:pt x="100" y="32"/>
                </a:moveTo>
                <a:cubicBezTo>
                  <a:pt x="107" y="32"/>
                  <a:pt x="112" y="27"/>
                  <a:pt x="112" y="20"/>
                </a:cubicBezTo>
                <a:cubicBezTo>
                  <a:pt x="112" y="13"/>
                  <a:pt x="107" y="8"/>
                  <a:pt x="100" y="8"/>
                </a:cubicBezTo>
                <a:cubicBezTo>
                  <a:pt x="93" y="8"/>
                  <a:pt x="88" y="13"/>
                  <a:pt x="88" y="20"/>
                </a:cubicBezTo>
                <a:cubicBezTo>
                  <a:pt x="88" y="27"/>
                  <a:pt x="93" y="32"/>
                  <a:pt x="100" y="32"/>
                </a:cubicBezTo>
                <a:close/>
                <a:moveTo>
                  <a:pt x="100" y="16"/>
                </a:moveTo>
                <a:cubicBezTo>
                  <a:pt x="102" y="16"/>
                  <a:pt x="104" y="18"/>
                  <a:pt x="104" y="20"/>
                </a:cubicBezTo>
                <a:cubicBezTo>
                  <a:pt x="104" y="22"/>
                  <a:pt x="102" y="24"/>
                  <a:pt x="100" y="24"/>
                </a:cubicBezTo>
                <a:cubicBezTo>
                  <a:pt x="98" y="24"/>
                  <a:pt x="96" y="22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lose/>
                <a:moveTo>
                  <a:pt x="136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16"/>
                  <a:pt x="68" y="112"/>
                  <a:pt x="62" y="112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2"/>
                  <a:pt x="32" y="116"/>
                  <a:pt x="32" y="12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3" y="152"/>
                  <a:pt x="16" y="159"/>
                  <a:pt x="16" y="168"/>
                </a:cubicBezTo>
                <a:cubicBezTo>
                  <a:pt x="16" y="177"/>
                  <a:pt x="23" y="184"/>
                  <a:pt x="32" y="184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5" y="184"/>
                  <a:pt x="152" y="177"/>
                  <a:pt x="152" y="168"/>
                </a:cubicBezTo>
                <a:cubicBezTo>
                  <a:pt x="152" y="159"/>
                  <a:pt x="145" y="152"/>
                  <a:pt x="136" y="152"/>
                </a:cubicBezTo>
                <a:close/>
                <a:moveTo>
                  <a:pt x="32" y="176"/>
                </a:moveTo>
                <a:cubicBezTo>
                  <a:pt x="28" y="176"/>
                  <a:pt x="24" y="172"/>
                  <a:pt x="24" y="168"/>
                </a:cubicBezTo>
                <a:cubicBezTo>
                  <a:pt x="24" y="164"/>
                  <a:pt x="28" y="160"/>
                  <a:pt x="32" y="160"/>
                </a:cubicBezTo>
                <a:lnTo>
                  <a:pt x="32" y="176"/>
                </a:lnTo>
                <a:close/>
                <a:moveTo>
                  <a:pt x="64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44"/>
                </a:lnTo>
                <a:close/>
                <a:moveTo>
                  <a:pt x="64" y="128"/>
                </a:moveTo>
                <a:cubicBezTo>
                  <a:pt x="40" y="128"/>
                  <a:pt x="40" y="128"/>
                  <a:pt x="40" y="128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1" y="120"/>
                  <a:pt x="42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4" y="121"/>
                  <a:pt x="64" y="122"/>
                </a:cubicBezTo>
                <a:lnTo>
                  <a:pt x="64" y="128"/>
                </a:lnTo>
                <a:close/>
                <a:moveTo>
                  <a:pt x="136" y="176"/>
                </a:moveTo>
                <a:cubicBezTo>
                  <a:pt x="72" y="176"/>
                  <a:pt x="72" y="176"/>
                  <a:pt x="72" y="17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0" y="160"/>
                  <a:pt x="144" y="164"/>
                  <a:pt x="144" y="168"/>
                </a:cubicBezTo>
                <a:cubicBezTo>
                  <a:pt x="144" y="172"/>
                  <a:pt x="140" y="176"/>
                  <a:pt x="136" y="176"/>
                </a:cubicBezTo>
                <a:close/>
                <a:moveTo>
                  <a:pt x="120" y="144"/>
                </a:moveTo>
                <a:cubicBezTo>
                  <a:pt x="124" y="144"/>
                  <a:pt x="128" y="140"/>
                  <a:pt x="128" y="136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16"/>
                  <a:pt x="124" y="112"/>
                  <a:pt x="120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4" y="112"/>
                  <a:pt x="80" y="116"/>
                  <a:pt x="80" y="120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40"/>
                  <a:pt x="84" y="144"/>
                  <a:pt x="88" y="144"/>
                </a:cubicBezTo>
                <a:lnTo>
                  <a:pt x="120" y="144"/>
                </a:lnTo>
                <a:close/>
                <a:moveTo>
                  <a:pt x="88" y="120"/>
                </a:moveTo>
                <a:cubicBezTo>
                  <a:pt x="100" y="120"/>
                  <a:pt x="100" y="120"/>
                  <a:pt x="100" y="120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88" y="136"/>
                  <a:pt x="88" y="136"/>
                  <a:pt x="88" y="136"/>
                </a:cubicBezTo>
                <a:lnTo>
                  <a:pt x="88" y="120"/>
                </a:lnTo>
                <a:close/>
                <a:moveTo>
                  <a:pt x="176" y="112"/>
                </a:moveTo>
                <a:cubicBezTo>
                  <a:pt x="168" y="112"/>
                  <a:pt x="168" y="112"/>
                  <a:pt x="168" y="112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4"/>
                  <a:pt x="167" y="81"/>
                  <a:pt x="164" y="80"/>
                </a:cubicBezTo>
                <a:cubicBezTo>
                  <a:pt x="162" y="78"/>
                  <a:pt x="159" y="78"/>
                  <a:pt x="156" y="8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57"/>
                  <a:pt x="144" y="57"/>
                  <a:pt x="144" y="57"/>
                </a:cubicBezTo>
                <a:cubicBezTo>
                  <a:pt x="146" y="55"/>
                  <a:pt x="148" y="52"/>
                  <a:pt x="148" y="48"/>
                </a:cubicBezTo>
                <a:cubicBezTo>
                  <a:pt x="148" y="45"/>
                  <a:pt x="147" y="41"/>
                  <a:pt x="144" y="39"/>
                </a:cubicBezTo>
                <a:cubicBezTo>
                  <a:pt x="143" y="31"/>
                  <a:pt x="137" y="24"/>
                  <a:pt x="128" y="24"/>
                </a:cubicBezTo>
                <a:cubicBezTo>
                  <a:pt x="119" y="24"/>
                  <a:pt x="112" y="31"/>
                  <a:pt x="112" y="40"/>
                </a:cubicBezTo>
                <a:cubicBezTo>
                  <a:pt x="112" y="46"/>
                  <a:pt x="115" y="51"/>
                  <a:pt x="120" y="54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19" y="79"/>
                  <a:pt x="117" y="79"/>
                  <a:pt x="116" y="80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66"/>
                  <a:pt x="112" y="65"/>
                  <a:pt x="112" y="64"/>
                </a:cubicBezTo>
                <a:cubicBezTo>
                  <a:pt x="112" y="59"/>
                  <a:pt x="108" y="54"/>
                  <a:pt x="104" y="53"/>
                </a:cubicBezTo>
                <a:cubicBezTo>
                  <a:pt x="102" y="45"/>
                  <a:pt x="96" y="40"/>
                  <a:pt x="88" y="40"/>
                </a:cubicBezTo>
                <a:cubicBezTo>
                  <a:pt x="79" y="40"/>
                  <a:pt x="72" y="47"/>
                  <a:pt x="72" y="56"/>
                </a:cubicBezTo>
                <a:cubicBezTo>
                  <a:pt x="72" y="62"/>
                  <a:pt x="75" y="67"/>
                  <a:pt x="80" y="70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79"/>
                  <a:pt x="77" y="79"/>
                  <a:pt x="76" y="80"/>
                </a:cubicBezTo>
                <a:cubicBezTo>
                  <a:pt x="48" y="97"/>
                  <a:pt x="48" y="97"/>
                  <a:pt x="48" y="9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4"/>
                  <a:pt x="47" y="81"/>
                  <a:pt x="44" y="80"/>
                </a:cubicBezTo>
                <a:cubicBezTo>
                  <a:pt x="42" y="78"/>
                  <a:pt x="39" y="78"/>
                  <a:pt x="36" y="80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1"/>
                  <a:pt x="0" y="104"/>
                  <a:pt x="0" y="106"/>
                </a:cubicBezTo>
                <a:cubicBezTo>
                  <a:pt x="0" y="184"/>
                  <a:pt x="0" y="184"/>
                  <a:pt x="0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06"/>
                  <a:pt x="8" y="106"/>
                  <a:pt x="8" y="106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100"/>
                  <a:pt x="41" y="103"/>
                  <a:pt x="44" y="104"/>
                </a:cubicBezTo>
                <a:cubicBezTo>
                  <a:pt x="46" y="106"/>
                  <a:pt x="49" y="106"/>
                  <a:pt x="52" y="104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100"/>
                  <a:pt x="81" y="103"/>
                  <a:pt x="84" y="104"/>
                </a:cubicBezTo>
                <a:cubicBezTo>
                  <a:pt x="86" y="106"/>
                  <a:pt x="89" y="106"/>
                  <a:pt x="92" y="104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100"/>
                  <a:pt x="121" y="103"/>
                  <a:pt x="124" y="104"/>
                </a:cubicBezTo>
                <a:cubicBezTo>
                  <a:pt x="126" y="106"/>
                  <a:pt x="129" y="106"/>
                  <a:pt x="132" y="104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0" y="112"/>
                  <a:pt x="136" y="116"/>
                  <a:pt x="136" y="1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40"/>
                  <a:pt x="140" y="144"/>
                  <a:pt x="144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80" y="144"/>
                  <a:pt x="184" y="140"/>
                  <a:pt x="184" y="136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6"/>
                  <a:pt x="180" y="112"/>
                  <a:pt x="176" y="112"/>
                </a:cubicBezTo>
                <a:close/>
                <a:moveTo>
                  <a:pt x="104" y="87"/>
                </a:moveTo>
                <a:cubicBezTo>
                  <a:pt x="88" y="97"/>
                  <a:pt x="88" y="97"/>
                  <a:pt x="88" y="97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lnTo>
                  <a:pt x="104" y="87"/>
                </a:lnTo>
                <a:close/>
                <a:moveTo>
                  <a:pt x="87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2" y="63"/>
                  <a:pt x="80" y="60"/>
                  <a:pt x="80" y="56"/>
                </a:cubicBezTo>
                <a:cubicBezTo>
                  <a:pt x="80" y="52"/>
                  <a:pt x="84" y="48"/>
                  <a:pt x="88" y="48"/>
                </a:cubicBezTo>
                <a:cubicBezTo>
                  <a:pt x="92" y="48"/>
                  <a:pt x="96" y="52"/>
                  <a:pt x="96" y="56"/>
                </a:cubicBezTo>
                <a:cubicBezTo>
                  <a:pt x="96" y="58"/>
                  <a:pt x="98" y="60"/>
                  <a:pt x="100" y="60"/>
                </a:cubicBezTo>
                <a:cubicBezTo>
                  <a:pt x="102" y="60"/>
                  <a:pt x="104" y="62"/>
                  <a:pt x="104" y="64"/>
                </a:cubicBezTo>
                <a:lnTo>
                  <a:pt x="87" y="64"/>
                </a:lnTo>
                <a:close/>
                <a:moveTo>
                  <a:pt x="136" y="92"/>
                </a:moveTo>
                <a:cubicBezTo>
                  <a:pt x="128" y="97"/>
                  <a:pt x="128" y="97"/>
                  <a:pt x="128" y="97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36" y="56"/>
                  <a:pt x="136" y="56"/>
                  <a:pt x="136" y="56"/>
                </a:cubicBezTo>
                <a:lnTo>
                  <a:pt x="136" y="92"/>
                </a:lnTo>
                <a:close/>
                <a:moveTo>
                  <a:pt x="130" y="48"/>
                </a:moveTo>
                <a:cubicBezTo>
                  <a:pt x="130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24" y="48"/>
                  <a:pt x="120" y="44"/>
                  <a:pt x="120" y="40"/>
                </a:cubicBezTo>
                <a:cubicBezTo>
                  <a:pt x="120" y="36"/>
                  <a:pt x="124" y="32"/>
                  <a:pt x="128" y="32"/>
                </a:cubicBezTo>
                <a:cubicBezTo>
                  <a:pt x="132" y="32"/>
                  <a:pt x="136" y="36"/>
                  <a:pt x="136" y="40"/>
                </a:cubicBezTo>
                <a:cubicBezTo>
                  <a:pt x="136" y="40"/>
                  <a:pt x="136" y="41"/>
                  <a:pt x="136" y="41"/>
                </a:cubicBezTo>
                <a:cubicBezTo>
                  <a:pt x="136" y="42"/>
                  <a:pt x="137" y="44"/>
                  <a:pt x="138" y="45"/>
                </a:cubicBezTo>
                <a:cubicBezTo>
                  <a:pt x="139" y="45"/>
                  <a:pt x="140" y="47"/>
                  <a:pt x="140" y="48"/>
                </a:cubicBezTo>
                <a:lnTo>
                  <a:pt x="130" y="48"/>
                </a:lnTo>
                <a:close/>
                <a:moveTo>
                  <a:pt x="144" y="136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8"/>
                  <a:pt x="156" y="128"/>
                  <a:pt x="156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6" y="136"/>
                  <a:pt x="176" y="136"/>
                  <a:pt x="176" y="136"/>
                </a:cubicBezTo>
                <a:lnTo>
                  <a:pt x="144" y="136"/>
                </a:lnTo>
                <a:close/>
                <a:moveTo>
                  <a:pt x="128" y="172"/>
                </a:moveTo>
                <a:cubicBezTo>
                  <a:pt x="136" y="172"/>
                  <a:pt x="136" y="172"/>
                  <a:pt x="136" y="17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8" y="164"/>
                  <a:pt x="128" y="164"/>
                  <a:pt x="128" y="164"/>
                </a:cubicBezTo>
                <a:lnTo>
                  <a:pt x="128" y="172"/>
                </a:lnTo>
                <a:close/>
                <a:moveTo>
                  <a:pt x="112" y="172"/>
                </a:moveTo>
                <a:cubicBezTo>
                  <a:pt x="120" y="172"/>
                  <a:pt x="120" y="172"/>
                  <a:pt x="120" y="17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12" y="164"/>
                  <a:pt x="112" y="164"/>
                  <a:pt x="112" y="164"/>
                </a:cubicBezTo>
                <a:lnTo>
                  <a:pt x="112" y="172"/>
                </a:lnTo>
                <a:close/>
                <a:moveTo>
                  <a:pt x="96" y="172"/>
                </a:moveTo>
                <a:cubicBezTo>
                  <a:pt x="104" y="172"/>
                  <a:pt x="104" y="172"/>
                  <a:pt x="104" y="172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96" y="164"/>
                  <a:pt x="96" y="164"/>
                  <a:pt x="96" y="164"/>
                </a:cubicBezTo>
                <a:lnTo>
                  <a:pt x="96" y="172"/>
                </a:lnTo>
                <a:close/>
                <a:moveTo>
                  <a:pt x="80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0" y="164"/>
                  <a:pt x="80" y="164"/>
                  <a:pt x="80" y="164"/>
                </a:cubicBezTo>
                <a:lnTo>
                  <a:pt x="80" y="1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99" name="Freeform 170"/>
          <p:cNvSpPr>
            <a:spLocks noEditPoints="1"/>
          </p:cNvSpPr>
          <p:nvPr/>
        </p:nvSpPr>
        <p:spPr bwMode="auto">
          <a:xfrm>
            <a:off x="6329363" y="2898241"/>
            <a:ext cx="361950" cy="327025"/>
          </a:xfrm>
          <a:custGeom>
            <a:avLst/>
            <a:gdLst>
              <a:gd name="T0" fmla="*/ 120 w 168"/>
              <a:gd name="T1" fmla="*/ 52 h 152"/>
              <a:gd name="T2" fmla="*/ 97 w 168"/>
              <a:gd name="T3" fmla="*/ 1 h 152"/>
              <a:gd name="T4" fmla="*/ 84 w 168"/>
              <a:gd name="T5" fmla="*/ 3 h 152"/>
              <a:gd name="T6" fmla="*/ 71 w 168"/>
              <a:gd name="T7" fmla="*/ 1 h 152"/>
              <a:gd name="T8" fmla="*/ 48 w 168"/>
              <a:gd name="T9" fmla="*/ 52 h 152"/>
              <a:gd name="T10" fmla="*/ 0 w 168"/>
              <a:gd name="T11" fmla="*/ 68 h 152"/>
              <a:gd name="T12" fmla="*/ 4 w 168"/>
              <a:gd name="T13" fmla="*/ 88 h 152"/>
              <a:gd name="T14" fmla="*/ 23 w 168"/>
              <a:gd name="T15" fmla="*/ 141 h 152"/>
              <a:gd name="T16" fmla="*/ 132 w 168"/>
              <a:gd name="T17" fmla="*/ 152 h 152"/>
              <a:gd name="T18" fmla="*/ 156 w 168"/>
              <a:gd name="T19" fmla="*/ 88 h 152"/>
              <a:gd name="T20" fmla="*/ 168 w 168"/>
              <a:gd name="T21" fmla="*/ 84 h 152"/>
              <a:gd name="T22" fmla="*/ 152 w 168"/>
              <a:gd name="T23" fmla="*/ 52 h 152"/>
              <a:gd name="T24" fmla="*/ 91 w 168"/>
              <a:gd name="T25" fmla="*/ 8 h 152"/>
              <a:gd name="T26" fmla="*/ 94 w 168"/>
              <a:gd name="T27" fmla="*/ 8 h 152"/>
              <a:gd name="T28" fmla="*/ 116 w 168"/>
              <a:gd name="T29" fmla="*/ 63 h 152"/>
              <a:gd name="T30" fmla="*/ 108 w 168"/>
              <a:gd name="T31" fmla="*/ 65 h 152"/>
              <a:gd name="T32" fmla="*/ 88 w 168"/>
              <a:gd name="T33" fmla="*/ 10 h 152"/>
              <a:gd name="T34" fmla="*/ 95 w 168"/>
              <a:gd name="T35" fmla="*/ 52 h 152"/>
              <a:gd name="T36" fmla="*/ 84 w 168"/>
              <a:gd name="T37" fmla="*/ 25 h 152"/>
              <a:gd name="T38" fmla="*/ 72 w 168"/>
              <a:gd name="T39" fmla="*/ 11 h 152"/>
              <a:gd name="T40" fmla="*/ 76 w 168"/>
              <a:gd name="T41" fmla="*/ 8 h 152"/>
              <a:gd name="T42" fmla="*/ 80 w 168"/>
              <a:gd name="T43" fmla="*/ 10 h 152"/>
              <a:gd name="T44" fmla="*/ 60 w 168"/>
              <a:gd name="T45" fmla="*/ 65 h 152"/>
              <a:gd name="T46" fmla="*/ 52 w 168"/>
              <a:gd name="T47" fmla="*/ 63 h 152"/>
              <a:gd name="T48" fmla="*/ 124 w 168"/>
              <a:gd name="T49" fmla="*/ 96 h 152"/>
              <a:gd name="T50" fmla="*/ 144 w 168"/>
              <a:gd name="T51" fmla="*/ 104 h 152"/>
              <a:gd name="T52" fmla="*/ 124 w 168"/>
              <a:gd name="T53" fmla="*/ 112 h 152"/>
              <a:gd name="T54" fmla="*/ 141 w 168"/>
              <a:gd name="T55" fmla="*/ 120 h 152"/>
              <a:gd name="T56" fmla="*/ 124 w 168"/>
              <a:gd name="T57" fmla="*/ 128 h 152"/>
              <a:gd name="T58" fmla="*/ 138 w 168"/>
              <a:gd name="T59" fmla="*/ 136 h 152"/>
              <a:gd name="T60" fmla="*/ 132 w 168"/>
              <a:gd name="T61" fmla="*/ 144 h 152"/>
              <a:gd name="T62" fmla="*/ 30 w 168"/>
              <a:gd name="T63" fmla="*/ 139 h 152"/>
              <a:gd name="T64" fmla="*/ 44 w 168"/>
              <a:gd name="T65" fmla="*/ 136 h 152"/>
              <a:gd name="T66" fmla="*/ 28 w 168"/>
              <a:gd name="T67" fmla="*/ 128 h 152"/>
              <a:gd name="T68" fmla="*/ 44 w 168"/>
              <a:gd name="T69" fmla="*/ 120 h 152"/>
              <a:gd name="T70" fmla="*/ 25 w 168"/>
              <a:gd name="T71" fmla="*/ 112 h 152"/>
              <a:gd name="T72" fmla="*/ 44 w 168"/>
              <a:gd name="T73" fmla="*/ 104 h 152"/>
              <a:gd name="T74" fmla="*/ 22 w 168"/>
              <a:gd name="T75" fmla="*/ 96 h 152"/>
              <a:gd name="T76" fmla="*/ 147 w 168"/>
              <a:gd name="T77" fmla="*/ 88 h 152"/>
              <a:gd name="T78" fmla="*/ 160 w 168"/>
              <a:gd name="T79" fmla="*/ 80 h 152"/>
              <a:gd name="T80" fmla="*/ 8 w 168"/>
              <a:gd name="T81" fmla="*/ 68 h 152"/>
              <a:gd name="T82" fmla="*/ 45 w 168"/>
              <a:gd name="T83" fmla="*/ 60 h 152"/>
              <a:gd name="T84" fmla="*/ 56 w 168"/>
              <a:gd name="T85" fmla="*/ 76 h 152"/>
              <a:gd name="T86" fmla="*/ 70 w 168"/>
              <a:gd name="T87" fmla="*/ 60 h 152"/>
              <a:gd name="T88" fmla="*/ 101 w 168"/>
              <a:gd name="T89" fmla="*/ 68 h 152"/>
              <a:gd name="T90" fmla="*/ 116 w 168"/>
              <a:gd name="T91" fmla="*/ 75 h 152"/>
              <a:gd name="T92" fmla="*/ 152 w 168"/>
              <a:gd name="T93" fmla="*/ 60 h 152"/>
              <a:gd name="T94" fmla="*/ 160 w 168"/>
              <a:gd name="T95" fmla="*/ 80 h 152"/>
              <a:gd name="T96" fmla="*/ 60 w 168"/>
              <a:gd name="T97" fmla="*/ 128 h 152"/>
              <a:gd name="T98" fmla="*/ 76 w 168"/>
              <a:gd name="T99" fmla="*/ 136 h 152"/>
              <a:gd name="T100" fmla="*/ 108 w 168"/>
              <a:gd name="T101" fmla="*/ 128 h 152"/>
              <a:gd name="T102" fmla="*/ 92 w 168"/>
              <a:gd name="T103" fmla="*/ 136 h 152"/>
              <a:gd name="T104" fmla="*/ 108 w 168"/>
              <a:gd name="T105" fmla="*/ 128 h 152"/>
              <a:gd name="T106" fmla="*/ 60 w 168"/>
              <a:gd name="T107" fmla="*/ 112 h 152"/>
              <a:gd name="T108" fmla="*/ 76 w 168"/>
              <a:gd name="T109" fmla="*/ 120 h 152"/>
              <a:gd name="T110" fmla="*/ 108 w 168"/>
              <a:gd name="T111" fmla="*/ 112 h 152"/>
              <a:gd name="T112" fmla="*/ 92 w 168"/>
              <a:gd name="T113" fmla="*/ 120 h 152"/>
              <a:gd name="T114" fmla="*/ 108 w 168"/>
              <a:gd name="T115" fmla="*/ 112 h 152"/>
              <a:gd name="T116" fmla="*/ 60 w 168"/>
              <a:gd name="T117" fmla="*/ 96 h 152"/>
              <a:gd name="T118" fmla="*/ 76 w 168"/>
              <a:gd name="T119" fmla="*/ 104 h 152"/>
              <a:gd name="T120" fmla="*/ 108 w 168"/>
              <a:gd name="T121" fmla="*/ 96 h 152"/>
              <a:gd name="T122" fmla="*/ 92 w 168"/>
              <a:gd name="T123" fmla="*/ 104 h 152"/>
              <a:gd name="T124" fmla="*/ 108 w 168"/>
              <a:gd name="T125" fmla="*/ 9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52">
                <a:moveTo>
                  <a:pt x="152" y="52"/>
                </a:moveTo>
                <a:cubicBezTo>
                  <a:pt x="120" y="52"/>
                  <a:pt x="120" y="52"/>
                  <a:pt x="120" y="52"/>
                </a:cubicBezTo>
                <a:cubicBezTo>
                  <a:pt x="103" y="8"/>
                  <a:pt x="103" y="8"/>
                  <a:pt x="103" y="8"/>
                </a:cubicBezTo>
                <a:cubicBezTo>
                  <a:pt x="102" y="5"/>
                  <a:pt x="100" y="2"/>
                  <a:pt x="97" y="1"/>
                </a:cubicBezTo>
                <a:cubicBezTo>
                  <a:pt x="94" y="0"/>
                  <a:pt x="91" y="0"/>
                  <a:pt x="88" y="1"/>
                </a:cubicBezTo>
                <a:cubicBezTo>
                  <a:pt x="86" y="1"/>
                  <a:pt x="85" y="2"/>
                  <a:pt x="84" y="3"/>
                </a:cubicBezTo>
                <a:cubicBezTo>
                  <a:pt x="83" y="2"/>
                  <a:pt x="82" y="1"/>
                  <a:pt x="80" y="1"/>
                </a:cubicBezTo>
                <a:cubicBezTo>
                  <a:pt x="77" y="0"/>
                  <a:pt x="74" y="0"/>
                  <a:pt x="71" y="1"/>
                </a:cubicBezTo>
                <a:cubicBezTo>
                  <a:pt x="68" y="2"/>
                  <a:pt x="66" y="5"/>
                  <a:pt x="65" y="8"/>
                </a:cubicBezTo>
                <a:cubicBezTo>
                  <a:pt x="48" y="52"/>
                  <a:pt x="48" y="52"/>
                  <a:pt x="48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7" y="52"/>
                  <a:pt x="0" y="59"/>
                  <a:pt x="0" y="6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24" y="147"/>
                  <a:pt x="30" y="152"/>
                  <a:pt x="36" y="152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8" y="152"/>
                  <a:pt x="144" y="147"/>
                  <a:pt x="145" y="141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6" y="88"/>
                  <a:pt x="168" y="86"/>
                  <a:pt x="168" y="84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59"/>
                  <a:pt x="161" y="52"/>
                  <a:pt x="152" y="52"/>
                </a:cubicBezTo>
                <a:close/>
                <a:moveTo>
                  <a:pt x="88" y="10"/>
                </a:moveTo>
                <a:cubicBezTo>
                  <a:pt x="89" y="9"/>
                  <a:pt x="90" y="9"/>
                  <a:pt x="91" y="8"/>
                </a:cubicBezTo>
                <a:cubicBezTo>
                  <a:pt x="91" y="8"/>
                  <a:pt x="92" y="8"/>
                  <a:pt x="92" y="8"/>
                </a:cubicBezTo>
                <a:cubicBezTo>
                  <a:pt x="93" y="8"/>
                  <a:pt x="93" y="8"/>
                  <a:pt x="94" y="8"/>
                </a:cubicBezTo>
                <a:cubicBezTo>
                  <a:pt x="95" y="9"/>
                  <a:pt x="95" y="10"/>
                  <a:pt x="96" y="11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5"/>
                  <a:pt x="115" y="67"/>
                  <a:pt x="113" y="68"/>
                </a:cubicBezTo>
                <a:cubicBezTo>
                  <a:pt x="111" y="69"/>
                  <a:pt x="109" y="67"/>
                  <a:pt x="108" y="65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2"/>
                  <a:pt x="88" y="11"/>
                  <a:pt x="88" y="10"/>
                </a:cubicBezTo>
                <a:close/>
                <a:moveTo>
                  <a:pt x="84" y="25"/>
                </a:moveTo>
                <a:cubicBezTo>
                  <a:pt x="95" y="52"/>
                  <a:pt x="95" y="52"/>
                  <a:pt x="95" y="52"/>
                </a:cubicBezTo>
                <a:cubicBezTo>
                  <a:pt x="73" y="52"/>
                  <a:pt x="73" y="52"/>
                  <a:pt x="73" y="52"/>
                </a:cubicBezTo>
                <a:lnTo>
                  <a:pt x="84" y="25"/>
                </a:lnTo>
                <a:close/>
                <a:moveTo>
                  <a:pt x="52" y="63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0"/>
                  <a:pt x="73" y="9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6" y="8"/>
                  <a:pt x="77" y="8"/>
                  <a:pt x="77" y="8"/>
                </a:cubicBezTo>
                <a:cubicBezTo>
                  <a:pt x="78" y="9"/>
                  <a:pt x="79" y="9"/>
                  <a:pt x="80" y="10"/>
                </a:cubicBezTo>
                <a:cubicBezTo>
                  <a:pt x="80" y="11"/>
                  <a:pt x="80" y="12"/>
                  <a:pt x="80" y="13"/>
                </a:cubicBezTo>
                <a:cubicBezTo>
                  <a:pt x="60" y="65"/>
                  <a:pt x="60" y="65"/>
                  <a:pt x="60" y="65"/>
                </a:cubicBezTo>
                <a:cubicBezTo>
                  <a:pt x="59" y="67"/>
                  <a:pt x="57" y="69"/>
                  <a:pt x="55" y="68"/>
                </a:cubicBezTo>
                <a:cubicBezTo>
                  <a:pt x="53" y="67"/>
                  <a:pt x="51" y="65"/>
                  <a:pt x="52" y="63"/>
                </a:cubicBezTo>
                <a:close/>
                <a:moveTo>
                  <a:pt x="146" y="96"/>
                </a:moveTo>
                <a:cubicBezTo>
                  <a:pt x="124" y="96"/>
                  <a:pt x="124" y="96"/>
                  <a:pt x="124" y="96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37" y="142"/>
                  <a:pt x="134" y="144"/>
                  <a:pt x="132" y="144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4" y="144"/>
                  <a:pt x="31" y="142"/>
                  <a:pt x="30" y="139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6"/>
                  <a:pt x="44" y="96"/>
                  <a:pt x="4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1" y="88"/>
                  <a:pt x="21" y="88"/>
                  <a:pt x="21" y="88"/>
                </a:cubicBezTo>
                <a:cubicBezTo>
                  <a:pt x="147" y="88"/>
                  <a:pt x="147" y="88"/>
                  <a:pt x="147" y="88"/>
                </a:cubicBezTo>
                <a:lnTo>
                  <a:pt x="146" y="96"/>
                </a:lnTo>
                <a:close/>
                <a:moveTo>
                  <a:pt x="160" y="80"/>
                </a:moveTo>
                <a:cubicBezTo>
                  <a:pt x="8" y="80"/>
                  <a:pt x="8" y="80"/>
                  <a:pt x="8" y="80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12" y="60"/>
                  <a:pt x="1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6"/>
                  <a:pt x="46" y="73"/>
                  <a:pt x="52" y="75"/>
                </a:cubicBezTo>
                <a:cubicBezTo>
                  <a:pt x="53" y="76"/>
                  <a:pt x="55" y="76"/>
                  <a:pt x="56" y="76"/>
                </a:cubicBezTo>
                <a:cubicBezTo>
                  <a:pt x="61" y="76"/>
                  <a:pt x="65" y="73"/>
                  <a:pt x="67" y="68"/>
                </a:cubicBezTo>
                <a:cubicBezTo>
                  <a:pt x="70" y="60"/>
                  <a:pt x="70" y="60"/>
                  <a:pt x="7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3" y="73"/>
                  <a:pt x="107" y="76"/>
                  <a:pt x="112" y="76"/>
                </a:cubicBezTo>
                <a:cubicBezTo>
                  <a:pt x="113" y="76"/>
                  <a:pt x="115" y="76"/>
                  <a:pt x="116" y="75"/>
                </a:cubicBezTo>
                <a:cubicBezTo>
                  <a:pt x="122" y="73"/>
                  <a:pt x="125" y="66"/>
                  <a:pt x="123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6" y="60"/>
                  <a:pt x="160" y="64"/>
                  <a:pt x="160" y="68"/>
                </a:cubicBezTo>
                <a:lnTo>
                  <a:pt x="160" y="80"/>
                </a:lnTo>
                <a:close/>
                <a:moveTo>
                  <a:pt x="76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76" y="136"/>
                  <a:pt x="76" y="136"/>
                  <a:pt x="76" y="136"/>
                </a:cubicBezTo>
                <a:lnTo>
                  <a:pt x="76" y="128"/>
                </a:lnTo>
                <a:close/>
                <a:moveTo>
                  <a:pt x="108" y="128"/>
                </a:moveTo>
                <a:cubicBezTo>
                  <a:pt x="92" y="128"/>
                  <a:pt x="92" y="128"/>
                  <a:pt x="92" y="128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108" y="136"/>
                  <a:pt x="108" y="136"/>
                  <a:pt x="108" y="136"/>
                </a:cubicBezTo>
                <a:lnTo>
                  <a:pt x="108" y="128"/>
                </a:lnTo>
                <a:close/>
                <a:moveTo>
                  <a:pt x="76" y="112"/>
                </a:moveTo>
                <a:cubicBezTo>
                  <a:pt x="60" y="112"/>
                  <a:pt x="60" y="112"/>
                  <a:pt x="60" y="11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12"/>
                </a:lnTo>
                <a:close/>
                <a:moveTo>
                  <a:pt x="108" y="112"/>
                </a:moveTo>
                <a:cubicBezTo>
                  <a:pt x="92" y="112"/>
                  <a:pt x="92" y="112"/>
                  <a:pt x="92" y="112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108" y="120"/>
                  <a:pt x="108" y="120"/>
                  <a:pt x="108" y="120"/>
                </a:cubicBezTo>
                <a:lnTo>
                  <a:pt x="108" y="112"/>
                </a:lnTo>
                <a:close/>
                <a:moveTo>
                  <a:pt x="76" y="96"/>
                </a:moveTo>
                <a:cubicBezTo>
                  <a:pt x="60" y="96"/>
                  <a:pt x="60" y="96"/>
                  <a:pt x="60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lnTo>
                  <a:pt x="76" y="96"/>
                </a:lnTo>
                <a:close/>
                <a:moveTo>
                  <a:pt x="108" y="96"/>
                </a:moveTo>
                <a:cubicBezTo>
                  <a:pt x="92" y="96"/>
                  <a:pt x="92" y="96"/>
                  <a:pt x="92" y="96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108" y="104"/>
                  <a:pt x="108" y="104"/>
                  <a:pt x="108" y="104"/>
                </a:cubicBezTo>
                <a:lnTo>
                  <a:pt x="108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05" name="Freeform 171"/>
          <p:cNvSpPr>
            <a:spLocks noEditPoints="1"/>
          </p:cNvSpPr>
          <p:nvPr/>
        </p:nvSpPr>
        <p:spPr bwMode="auto">
          <a:xfrm>
            <a:off x="7121525" y="2923640"/>
            <a:ext cx="446088" cy="344488"/>
          </a:xfrm>
          <a:custGeom>
            <a:avLst/>
            <a:gdLst>
              <a:gd name="T0" fmla="*/ 152 w 207"/>
              <a:gd name="T1" fmla="*/ 44 h 160"/>
              <a:gd name="T2" fmla="*/ 136 w 207"/>
              <a:gd name="T3" fmla="*/ 0 h 160"/>
              <a:gd name="T4" fmla="*/ 80 w 207"/>
              <a:gd name="T5" fmla="*/ 37 h 160"/>
              <a:gd name="T6" fmla="*/ 68 w 207"/>
              <a:gd name="T7" fmla="*/ 24 h 160"/>
              <a:gd name="T8" fmla="*/ 16 w 207"/>
              <a:gd name="T9" fmla="*/ 44 h 160"/>
              <a:gd name="T10" fmla="*/ 0 w 207"/>
              <a:gd name="T11" fmla="*/ 56 h 160"/>
              <a:gd name="T12" fmla="*/ 12 w 207"/>
              <a:gd name="T13" fmla="*/ 84 h 160"/>
              <a:gd name="T14" fmla="*/ 36 w 207"/>
              <a:gd name="T15" fmla="*/ 104 h 160"/>
              <a:gd name="T16" fmla="*/ 55 w 207"/>
              <a:gd name="T17" fmla="*/ 151 h 160"/>
              <a:gd name="T18" fmla="*/ 74 w 207"/>
              <a:gd name="T19" fmla="*/ 160 h 160"/>
              <a:gd name="T20" fmla="*/ 85 w 207"/>
              <a:gd name="T21" fmla="*/ 145 h 160"/>
              <a:gd name="T22" fmla="*/ 80 w 207"/>
              <a:gd name="T23" fmla="*/ 92 h 160"/>
              <a:gd name="T24" fmla="*/ 120 w 207"/>
              <a:gd name="T25" fmla="*/ 114 h 160"/>
              <a:gd name="T26" fmla="*/ 152 w 207"/>
              <a:gd name="T27" fmla="*/ 112 h 160"/>
              <a:gd name="T28" fmla="*/ 168 w 207"/>
              <a:gd name="T29" fmla="*/ 64 h 160"/>
              <a:gd name="T30" fmla="*/ 12 w 207"/>
              <a:gd name="T31" fmla="*/ 76 h 160"/>
              <a:gd name="T32" fmla="*/ 8 w 207"/>
              <a:gd name="T33" fmla="*/ 56 h 160"/>
              <a:gd name="T34" fmla="*/ 16 w 207"/>
              <a:gd name="T35" fmla="*/ 52 h 160"/>
              <a:gd name="T36" fmla="*/ 77 w 207"/>
              <a:gd name="T37" fmla="*/ 147 h 160"/>
              <a:gd name="T38" fmla="*/ 74 w 207"/>
              <a:gd name="T39" fmla="*/ 152 h 160"/>
              <a:gd name="T40" fmla="*/ 62 w 207"/>
              <a:gd name="T41" fmla="*/ 149 h 160"/>
              <a:gd name="T42" fmla="*/ 36 w 207"/>
              <a:gd name="T43" fmla="*/ 96 h 160"/>
              <a:gd name="T44" fmla="*/ 24 w 207"/>
              <a:gd name="T45" fmla="*/ 44 h 160"/>
              <a:gd name="T46" fmla="*/ 68 w 207"/>
              <a:gd name="T47" fmla="*/ 32 h 160"/>
              <a:gd name="T48" fmla="*/ 72 w 207"/>
              <a:gd name="T49" fmla="*/ 92 h 160"/>
              <a:gd name="T50" fmla="*/ 66 w 207"/>
              <a:gd name="T51" fmla="*/ 98 h 160"/>
              <a:gd name="T52" fmla="*/ 77 w 207"/>
              <a:gd name="T53" fmla="*/ 147 h 160"/>
              <a:gd name="T54" fmla="*/ 136 w 207"/>
              <a:gd name="T55" fmla="*/ 120 h 160"/>
              <a:gd name="T56" fmla="*/ 128 w 207"/>
              <a:gd name="T57" fmla="*/ 88 h 160"/>
              <a:gd name="T58" fmla="*/ 120 w 207"/>
              <a:gd name="T59" fmla="*/ 105 h 160"/>
              <a:gd name="T60" fmla="*/ 80 w 207"/>
              <a:gd name="T61" fmla="*/ 46 h 160"/>
              <a:gd name="T62" fmla="*/ 120 w 207"/>
              <a:gd name="T63" fmla="*/ 40 h 160"/>
              <a:gd name="T64" fmla="*/ 128 w 207"/>
              <a:gd name="T65" fmla="*/ 16 h 160"/>
              <a:gd name="T66" fmla="*/ 144 w 207"/>
              <a:gd name="T67" fmla="*/ 16 h 160"/>
              <a:gd name="T68" fmla="*/ 152 w 207"/>
              <a:gd name="T69" fmla="*/ 75 h 160"/>
              <a:gd name="T70" fmla="*/ 160 w 207"/>
              <a:gd name="T71" fmla="*/ 64 h 160"/>
              <a:gd name="T72" fmla="*/ 166 w 207"/>
              <a:gd name="T73" fmla="*/ 22 h 160"/>
              <a:gd name="T74" fmla="*/ 161 w 207"/>
              <a:gd name="T75" fmla="*/ 101 h 160"/>
              <a:gd name="T76" fmla="*/ 166 w 207"/>
              <a:gd name="T77" fmla="*/ 22 h 160"/>
              <a:gd name="T78" fmla="*/ 172 w 207"/>
              <a:gd name="T79" fmla="*/ 16 h 160"/>
              <a:gd name="T80" fmla="*/ 178 w 207"/>
              <a:gd name="T81" fmla="*/ 11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7" h="160">
                <a:moveTo>
                  <a:pt x="168" y="64"/>
                </a:moveTo>
                <a:cubicBezTo>
                  <a:pt x="168" y="54"/>
                  <a:pt x="161" y="46"/>
                  <a:pt x="152" y="44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7"/>
                  <a:pt x="145" y="0"/>
                  <a:pt x="136" y="0"/>
                </a:cubicBezTo>
                <a:cubicBezTo>
                  <a:pt x="128" y="0"/>
                  <a:pt x="121" y="6"/>
                  <a:pt x="120" y="14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29"/>
                  <a:pt x="75" y="24"/>
                  <a:pt x="68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25" y="24"/>
                  <a:pt x="16" y="33"/>
                  <a:pt x="16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5" y="44"/>
                  <a:pt x="0" y="49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9"/>
                  <a:pt x="5" y="84"/>
                  <a:pt x="12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95"/>
                  <a:pt x="25" y="104"/>
                  <a:pt x="36" y="104"/>
                </a:cubicBezTo>
                <a:cubicBezTo>
                  <a:pt x="40" y="104"/>
                  <a:pt x="43" y="106"/>
                  <a:pt x="44" y="110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6" y="156"/>
                  <a:pt x="61" y="160"/>
                  <a:pt x="66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1" y="158"/>
                  <a:pt x="83" y="155"/>
                </a:cubicBezTo>
                <a:cubicBezTo>
                  <a:pt x="85" y="152"/>
                  <a:pt x="86" y="149"/>
                  <a:pt x="85" y="145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78" y="100"/>
                  <a:pt x="80" y="96"/>
                  <a:pt x="80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1" y="122"/>
                  <a:pt x="128" y="128"/>
                  <a:pt x="136" y="128"/>
                </a:cubicBezTo>
                <a:cubicBezTo>
                  <a:pt x="145" y="128"/>
                  <a:pt x="152" y="121"/>
                  <a:pt x="152" y="112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61" y="82"/>
                  <a:pt x="168" y="74"/>
                  <a:pt x="168" y="64"/>
                </a:cubicBezTo>
                <a:close/>
                <a:moveTo>
                  <a:pt x="16" y="76"/>
                </a:moveTo>
                <a:cubicBezTo>
                  <a:pt x="12" y="76"/>
                  <a:pt x="12" y="76"/>
                  <a:pt x="12" y="76"/>
                </a:cubicBezTo>
                <a:cubicBezTo>
                  <a:pt x="10" y="76"/>
                  <a:pt x="8" y="74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4"/>
                  <a:pt x="10" y="52"/>
                  <a:pt x="12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76"/>
                </a:lnTo>
                <a:close/>
                <a:moveTo>
                  <a:pt x="77" y="147"/>
                </a:moveTo>
                <a:cubicBezTo>
                  <a:pt x="78" y="148"/>
                  <a:pt x="78" y="149"/>
                  <a:pt x="77" y="150"/>
                </a:cubicBezTo>
                <a:cubicBezTo>
                  <a:pt x="76" y="151"/>
                  <a:pt x="75" y="152"/>
                  <a:pt x="74" y="15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4" y="152"/>
                  <a:pt x="63" y="151"/>
                  <a:pt x="62" y="149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0" y="101"/>
                  <a:pt x="43" y="96"/>
                  <a:pt x="36" y="96"/>
                </a:cubicBezTo>
                <a:cubicBezTo>
                  <a:pt x="29" y="96"/>
                  <a:pt x="24" y="91"/>
                  <a:pt x="24" y="8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37"/>
                  <a:pt x="29" y="32"/>
                  <a:pt x="36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2"/>
                  <a:pt x="72" y="34"/>
                  <a:pt x="72" y="36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1" y="96"/>
                  <a:pt x="69" y="96"/>
                </a:cubicBezTo>
                <a:cubicBezTo>
                  <a:pt x="67" y="96"/>
                  <a:pt x="67" y="97"/>
                  <a:pt x="66" y="98"/>
                </a:cubicBezTo>
                <a:cubicBezTo>
                  <a:pt x="65" y="99"/>
                  <a:pt x="65" y="100"/>
                  <a:pt x="65" y="101"/>
                </a:cubicBezTo>
                <a:lnTo>
                  <a:pt x="77" y="147"/>
                </a:lnTo>
                <a:close/>
                <a:moveTo>
                  <a:pt x="144" y="112"/>
                </a:moveTo>
                <a:cubicBezTo>
                  <a:pt x="144" y="116"/>
                  <a:pt x="140" y="120"/>
                  <a:pt x="136" y="120"/>
                </a:cubicBezTo>
                <a:cubicBezTo>
                  <a:pt x="132" y="120"/>
                  <a:pt x="128" y="116"/>
                  <a:pt x="128" y="11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46"/>
                  <a:pt x="80" y="46"/>
                  <a:pt x="80" y="4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12"/>
                  <a:pt x="132" y="8"/>
                  <a:pt x="136" y="8"/>
                </a:cubicBezTo>
                <a:cubicBezTo>
                  <a:pt x="140" y="8"/>
                  <a:pt x="144" y="12"/>
                  <a:pt x="144" y="16"/>
                </a:cubicBezTo>
                <a:lnTo>
                  <a:pt x="144" y="112"/>
                </a:lnTo>
                <a:close/>
                <a:moveTo>
                  <a:pt x="152" y="75"/>
                </a:moveTo>
                <a:cubicBezTo>
                  <a:pt x="152" y="53"/>
                  <a:pt x="152" y="53"/>
                  <a:pt x="152" y="53"/>
                </a:cubicBezTo>
                <a:cubicBezTo>
                  <a:pt x="157" y="54"/>
                  <a:pt x="160" y="59"/>
                  <a:pt x="160" y="64"/>
                </a:cubicBezTo>
                <a:cubicBezTo>
                  <a:pt x="160" y="69"/>
                  <a:pt x="157" y="74"/>
                  <a:pt x="152" y="75"/>
                </a:cubicBezTo>
                <a:close/>
                <a:moveTo>
                  <a:pt x="166" y="22"/>
                </a:moveTo>
                <a:cubicBezTo>
                  <a:pt x="161" y="27"/>
                  <a:pt x="161" y="27"/>
                  <a:pt x="161" y="27"/>
                </a:cubicBezTo>
                <a:cubicBezTo>
                  <a:pt x="181" y="48"/>
                  <a:pt x="181" y="80"/>
                  <a:pt x="161" y="101"/>
                </a:cubicBezTo>
                <a:cubicBezTo>
                  <a:pt x="166" y="106"/>
                  <a:pt x="166" y="106"/>
                  <a:pt x="166" y="106"/>
                </a:cubicBezTo>
                <a:cubicBezTo>
                  <a:pt x="190" y="83"/>
                  <a:pt x="190" y="45"/>
                  <a:pt x="166" y="22"/>
                </a:cubicBezTo>
                <a:close/>
                <a:moveTo>
                  <a:pt x="178" y="10"/>
                </a:moveTo>
                <a:cubicBezTo>
                  <a:pt x="172" y="16"/>
                  <a:pt x="172" y="16"/>
                  <a:pt x="172" y="16"/>
                </a:cubicBezTo>
                <a:cubicBezTo>
                  <a:pt x="199" y="42"/>
                  <a:pt x="199" y="86"/>
                  <a:pt x="172" y="112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207" y="88"/>
                  <a:pt x="207" y="40"/>
                  <a:pt x="178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10" name="Freeform 172"/>
          <p:cNvSpPr>
            <a:spLocks noEditPoints="1"/>
          </p:cNvSpPr>
          <p:nvPr/>
        </p:nvSpPr>
        <p:spPr bwMode="auto">
          <a:xfrm>
            <a:off x="5500688" y="2915703"/>
            <a:ext cx="361950" cy="309563"/>
          </a:xfrm>
          <a:custGeom>
            <a:avLst/>
            <a:gdLst>
              <a:gd name="T0" fmla="*/ 12 w 168"/>
              <a:gd name="T1" fmla="*/ 0 h 144"/>
              <a:gd name="T2" fmla="*/ 0 w 168"/>
              <a:gd name="T3" fmla="*/ 124 h 144"/>
              <a:gd name="T4" fmla="*/ 16 w 168"/>
              <a:gd name="T5" fmla="*/ 136 h 144"/>
              <a:gd name="T6" fmla="*/ 24 w 168"/>
              <a:gd name="T7" fmla="*/ 144 h 144"/>
              <a:gd name="T8" fmla="*/ 40 w 168"/>
              <a:gd name="T9" fmla="*/ 136 h 144"/>
              <a:gd name="T10" fmla="*/ 48 w 168"/>
              <a:gd name="T11" fmla="*/ 144 h 144"/>
              <a:gd name="T12" fmla="*/ 120 w 168"/>
              <a:gd name="T13" fmla="*/ 136 h 144"/>
              <a:gd name="T14" fmla="*/ 128 w 168"/>
              <a:gd name="T15" fmla="*/ 144 h 144"/>
              <a:gd name="T16" fmla="*/ 144 w 168"/>
              <a:gd name="T17" fmla="*/ 136 h 144"/>
              <a:gd name="T18" fmla="*/ 152 w 168"/>
              <a:gd name="T19" fmla="*/ 144 h 144"/>
              <a:gd name="T20" fmla="*/ 156 w 168"/>
              <a:gd name="T21" fmla="*/ 136 h 144"/>
              <a:gd name="T22" fmla="*/ 168 w 168"/>
              <a:gd name="T23" fmla="*/ 12 h 144"/>
              <a:gd name="T24" fmla="*/ 160 w 168"/>
              <a:gd name="T25" fmla="*/ 80 h 144"/>
              <a:gd name="T26" fmla="*/ 152 w 168"/>
              <a:gd name="T27" fmla="*/ 56 h 144"/>
              <a:gd name="T28" fmla="*/ 160 w 168"/>
              <a:gd name="T29" fmla="*/ 80 h 144"/>
              <a:gd name="T30" fmla="*/ 136 w 168"/>
              <a:gd name="T31" fmla="*/ 48 h 144"/>
              <a:gd name="T32" fmla="*/ 144 w 168"/>
              <a:gd name="T33" fmla="*/ 56 h 144"/>
              <a:gd name="T34" fmla="*/ 136 w 168"/>
              <a:gd name="T35" fmla="*/ 80 h 144"/>
              <a:gd name="T36" fmla="*/ 160 w 168"/>
              <a:gd name="T37" fmla="*/ 88 h 144"/>
              <a:gd name="T38" fmla="*/ 136 w 168"/>
              <a:gd name="T39" fmla="*/ 96 h 144"/>
              <a:gd name="T40" fmla="*/ 144 w 168"/>
              <a:gd name="T41" fmla="*/ 104 h 144"/>
              <a:gd name="T42" fmla="*/ 32 w 168"/>
              <a:gd name="T43" fmla="*/ 112 h 144"/>
              <a:gd name="T44" fmla="*/ 24 w 168"/>
              <a:gd name="T45" fmla="*/ 32 h 144"/>
              <a:gd name="T46" fmla="*/ 136 w 168"/>
              <a:gd name="T47" fmla="*/ 24 h 144"/>
              <a:gd name="T48" fmla="*/ 136 w 168"/>
              <a:gd name="T49" fmla="*/ 32 h 144"/>
              <a:gd name="T50" fmla="*/ 160 w 168"/>
              <a:gd name="T51" fmla="*/ 40 h 144"/>
              <a:gd name="T52" fmla="*/ 160 w 168"/>
              <a:gd name="T53" fmla="*/ 32 h 144"/>
              <a:gd name="T54" fmla="*/ 136 w 168"/>
              <a:gd name="T55" fmla="*/ 16 h 144"/>
              <a:gd name="T56" fmla="*/ 16 w 168"/>
              <a:gd name="T57" fmla="*/ 32 h 144"/>
              <a:gd name="T58" fmla="*/ 32 w 168"/>
              <a:gd name="T59" fmla="*/ 120 h 144"/>
              <a:gd name="T60" fmla="*/ 152 w 168"/>
              <a:gd name="T61" fmla="*/ 104 h 144"/>
              <a:gd name="T62" fmla="*/ 160 w 168"/>
              <a:gd name="T63" fmla="*/ 124 h 144"/>
              <a:gd name="T64" fmla="*/ 12 w 168"/>
              <a:gd name="T65" fmla="*/ 128 h 144"/>
              <a:gd name="T66" fmla="*/ 8 w 168"/>
              <a:gd name="T67" fmla="*/ 12 h 144"/>
              <a:gd name="T68" fmla="*/ 156 w 168"/>
              <a:gd name="T69" fmla="*/ 8 h 144"/>
              <a:gd name="T70" fmla="*/ 160 w 168"/>
              <a:gd name="T71" fmla="*/ 32 h 144"/>
              <a:gd name="T72" fmla="*/ 48 w 168"/>
              <a:gd name="T73" fmla="*/ 68 h 144"/>
              <a:gd name="T74" fmla="*/ 120 w 168"/>
              <a:gd name="T75" fmla="*/ 68 h 144"/>
              <a:gd name="T76" fmla="*/ 112 w 168"/>
              <a:gd name="T77" fmla="*/ 72 h 144"/>
              <a:gd name="T78" fmla="*/ 101 w 168"/>
              <a:gd name="T79" fmla="*/ 79 h 144"/>
              <a:gd name="T80" fmla="*/ 101 w 168"/>
              <a:gd name="T81" fmla="*/ 90 h 144"/>
              <a:gd name="T82" fmla="*/ 88 w 168"/>
              <a:gd name="T83" fmla="*/ 88 h 144"/>
              <a:gd name="T84" fmla="*/ 80 w 168"/>
              <a:gd name="T85" fmla="*/ 96 h 144"/>
              <a:gd name="T86" fmla="*/ 73 w 168"/>
              <a:gd name="T87" fmla="*/ 85 h 144"/>
              <a:gd name="T88" fmla="*/ 62 w 168"/>
              <a:gd name="T89" fmla="*/ 85 h 144"/>
              <a:gd name="T90" fmla="*/ 64 w 168"/>
              <a:gd name="T91" fmla="*/ 72 h 144"/>
              <a:gd name="T92" fmla="*/ 56 w 168"/>
              <a:gd name="T93" fmla="*/ 64 h 144"/>
              <a:gd name="T94" fmla="*/ 67 w 168"/>
              <a:gd name="T95" fmla="*/ 57 h 144"/>
              <a:gd name="T96" fmla="*/ 67 w 168"/>
              <a:gd name="T97" fmla="*/ 46 h 144"/>
              <a:gd name="T98" fmla="*/ 80 w 168"/>
              <a:gd name="T99" fmla="*/ 48 h 144"/>
              <a:gd name="T100" fmla="*/ 88 w 168"/>
              <a:gd name="T101" fmla="*/ 40 h 144"/>
              <a:gd name="T102" fmla="*/ 95 w 168"/>
              <a:gd name="T103" fmla="*/ 51 h 144"/>
              <a:gd name="T104" fmla="*/ 106 w 168"/>
              <a:gd name="T105" fmla="*/ 51 h 144"/>
              <a:gd name="T106" fmla="*/ 104 w 168"/>
              <a:gd name="T107" fmla="*/ 64 h 144"/>
              <a:gd name="T108" fmla="*/ 112 w 168"/>
              <a:gd name="T109" fmla="*/ 72 h 144"/>
              <a:gd name="T110" fmla="*/ 68 w 168"/>
              <a:gd name="T111" fmla="*/ 68 h 144"/>
              <a:gd name="T112" fmla="*/ 100 w 168"/>
              <a:gd name="T113" fmla="*/ 68 h 144"/>
              <a:gd name="T114" fmla="*/ 84 w 168"/>
              <a:gd name="T115" fmla="*/ 76 h 144"/>
              <a:gd name="T116" fmla="*/ 84 w 168"/>
              <a:gd name="T117" fmla="*/ 60 h 144"/>
              <a:gd name="T118" fmla="*/ 84 w 168"/>
              <a:gd name="T119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144">
                <a:moveTo>
                  <a:pt x="15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63" y="136"/>
                  <a:pt x="168" y="131"/>
                  <a:pt x="168" y="124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5"/>
                  <a:pt x="163" y="0"/>
                  <a:pt x="156" y="0"/>
                </a:cubicBezTo>
                <a:close/>
                <a:moveTo>
                  <a:pt x="160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0" y="56"/>
                  <a:pt x="160" y="56"/>
                  <a:pt x="160" y="56"/>
                </a:cubicBezTo>
                <a:lnTo>
                  <a:pt x="160" y="80"/>
                </a:lnTo>
                <a:close/>
                <a:moveTo>
                  <a:pt x="160" y="48"/>
                </a:moveTo>
                <a:cubicBezTo>
                  <a:pt x="136" y="48"/>
                  <a:pt x="136" y="48"/>
                  <a:pt x="136" y="48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08"/>
                  <a:pt x="140" y="112"/>
                  <a:pt x="136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28" y="112"/>
                  <a:pt x="24" y="108"/>
                  <a:pt x="24" y="104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8"/>
                  <a:pt x="28" y="24"/>
                  <a:pt x="32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40" y="24"/>
                  <a:pt x="144" y="28"/>
                  <a:pt x="144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60" y="40"/>
                  <a:pt x="160" y="40"/>
                  <a:pt x="160" y="40"/>
                </a:cubicBezTo>
                <a:lnTo>
                  <a:pt x="160" y="48"/>
                </a:lnTo>
                <a:close/>
                <a:moveTo>
                  <a:pt x="160" y="32"/>
                </a:moveTo>
                <a:cubicBezTo>
                  <a:pt x="152" y="32"/>
                  <a:pt x="152" y="32"/>
                  <a:pt x="152" y="32"/>
                </a:cubicBezTo>
                <a:cubicBezTo>
                  <a:pt x="152" y="23"/>
                  <a:pt x="145" y="16"/>
                  <a:pt x="136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23" y="16"/>
                  <a:pt x="16" y="23"/>
                  <a:pt x="16" y="3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13"/>
                  <a:pt x="23" y="120"/>
                  <a:pt x="32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5" y="120"/>
                  <a:pt x="152" y="113"/>
                  <a:pt x="152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6"/>
                  <a:pt x="158" y="128"/>
                  <a:pt x="156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10"/>
                  <a:pt x="160" y="12"/>
                </a:cubicBezTo>
                <a:lnTo>
                  <a:pt x="160" y="32"/>
                </a:lnTo>
                <a:close/>
                <a:moveTo>
                  <a:pt x="84" y="32"/>
                </a:moveTo>
                <a:cubicBezTo>
                  <a:pt x="64" y="32"/>
                  <a:pt x="48" y="48"/>
                  <a:pt x="48" y="68"/>
                </a:cubicBezTo>
                <a:cubicBezTo>
                  <a:pt x="48" y="88"/>
                  <a:pt x="64" y="104"/>
                  <a:pt x="84" y="104"/>
                </a:cubicBezTo>
                <a:cubicBezTo>
                  <a:pt x="104" y="104"/>
                  <a:pt x="120" y="88"/>
                  <a:pt x="120" y="68"/>
                </a:cubicBezTo>
                <a:cubicBezTo>
                  <a:pt x="120" y="48"/>
                  <a:pt x="104" y="32"/>
                  <a:pt x="84" y="32"/>
                </a:cubicBezTo>
                <a:close/>
                <a:moveTo>
                  <a:pt x="112" y="72"/>
                </a:moveTo>
                <a:cubicBezTo>
                  <a:pt x="111" y="77"/>
                  <a:pt x="109" y="81"/>
                  <a:pt x="106" y="85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95" y="85"/>
                  <a:pt x="95" y="85"/>
                  <a:pt x="95" y="85"/>
                </a:cubicBezTo>
                <a:cubicBezTo>
                  <a:pt x="101" y="90"/>
                  <a:pt x="101" y="90"/>
                  <a:pt x="101" y="90"/>
                </a:cubicBezTo>
                <a:cubicBezTo>
                  <a:pt x="97" y="93"/>
                  <a:pt x="93" y="95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96"/>
                  <a:pt x="80" y="96"/>
                  <a:pt x="80" y="96"/>
                </a:cubicBezTo>
                <a:cubicBezTo>
                  <a:pt x="75" y="95"/>
                  <a:pt x="71" y="93"/>
                  <a:pt x="67" y="90"/>
                </a:cubicBezTo>
                <a:cubicBezTo>
                  <a:pt x="73" y="85"/>
                  <a:pt x="73" y="85"/>
                  <a:pt x="73" y="85"/>
                </a:cubicBezTo>
                <a:cubicBezTo>
                  <a:pt x="67" y="79"/>
                  <a:pt x="67" y="79"/>
                  <a:pt x="67" y="79"/>
                </a:cubicBezTo>
                <a:cubicBezTo>
                  <a:pt x="62" y="85"/>
                  <a:pt x="62" y="85"/>
                  <a:pt x="62" y="85"/>
                </a:cubicBezTo>
                <a:cubicBezTo>
                  <a:pt x="59" y="81"/>
                  <a:pt x="57" y="77"/>
                  <a:pt x="5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64"/>
                  <a:pt x="64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7" y="59"/>
                  <a:pt x="59" y="55"/>
                  <a:pt x="62" y="51"/>
                </a:cubicBezTo>
                <a:cubicBezTo>
                  <a:pt x="67" y="57"/>
                  <a:pt x="67" y="57"/>
                  <a:pt x="67" y="57"/>
                </a:cubicBezTo>
                <a:cubicBezTo>
                  <a:pt x="73" y="51"/>
                  <a:pt x="73" y="51"/>
                  <a:pt x="73" y="51"/>
                </a:cubicBezTo>
                <a:cubicBezTo>
                  <a:pt x="67" y="46"/>
                  <a:pt x="67" y="46"/>
                  <a:pt x="67" y="46"/>
                </a:cubicBezTo>
                <a:cubicBezTo>
                  <a:pt x="71" y="43"/>
                  <a:pt x="75" y="41"/>
                  <a:pt x="80" y="40"/>
                </a:cubicBezTo>
                <a:cubicBezTo>
                  <a:pt x="80" y="48"/>
                  <a:pt x="80" y="48"/>
                  <a:pt x="8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0"/>
                  <a:pt x="88" y="40"/>
                  <a:pt x="88" y="40"/>
                </a:cubicBezTo>
                <a:cubicBezTo>
                  <a:pt x="93" y="41"/>
                  <a:pt x="97" y="43"/>
                  <a:pt x="101" y="46"/>
                </a:cubicBezTo>
                <a:cubicBezTo>
                  <a:pt x="95" y="51"/>
                  <a:pt x="95" y="51"/>
                  <a:pt x="95" y="51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9" y="55"/>
                  <a:pt x="111" y="59"/>
                  <a:pt x="11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72"/>
                  <a:pt x="104" y="72"/>
                  <a:pt x="104" y="72"/>
                </a:cubicBezTo>
                <a:lnTo>
                  <a:pt x="112" y="72"/>
                </a:lnTo>
                <a:close/>
                <a:moveTo>
                  <a:pt x="84" y="52"/>
                </a:moveTo>
                <a:cubicBezTo>
                  <a:pt x="75" y="52"/>
                  <a:pt x="68" y="59"/>
                  <a:pt x="68" y="68"/>
                </a:cubicBezTo>
                <a:cubicBezTo>
                  <a:pt x="68" y="77"/>
                  <a:pt x="75" y="84"/>
                  <a:pt x="84" y="84"/>
                </a:cubicBezTo>
                <a:cubicBezTo>
                  <a:pt x="93" y="84"/>
                  <a:pt x="100" y="77"/>
                  <a:pt x="100" y="68"/>
                </a:cubicBezTo>
                <a:cubicBezTo>
                  <a:pt x="100" y="59"/>
                  <a:pt x="93" y="52"/>
                  <a:pt x="84" y="52"/>
                </a:cubicBezTo>
                <a:close/>
                <a:moveTo>
                  <a:pt x="84" y="76"/>
                </a:moveTo>
                <a:cubicBezTo>
                  <a:pt x="80" y="76"/>
                  <a:pt x="76" y="72"/>
                  <a:pt x="76" y="68"/>
                </a:cubicBezTo>
                <a:cubicBezTo>
                  <a:pt x="76" y="64"/>
                  <a:pt x="80" y="60"/>
                  <a:pt x="84" y="60"/>
                </a:cubicBezTo>
                <a:cubicBezTo>
                  <a:pt x="88" y="60"/>
                  <a:pt x="92" y="64"/>
                  <a:pt x="92" y="68"/>
                </a:cubicBezTo>
                <a:cubicBezTo>
                  <a:pt x="92" y="72"/>
                  <a:pt x="88" y="76"/>
                  <a:pt x="84" y="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16" name="Freeform 184"/>
          <p:cNvSpPr>
            <a:spLocks noEditPoints="1"/>
          </p:cNvSpPr>
          <p:nvPr/>
        </p:nvSpPr>
        <p:spPr bwMode="auto">
          <a:xfrm>
            <a:off x="3846513" y="2880777"/>
            <a:ext cx="319088" cy="361950"/>
          </a:xfrm>
          <a:custGeom>
            <a:avLst/>
            <a:gdLst>
              <a:gd name="T0" fmla="*/ 48 w 148"/>
              <a:gd name="T1" fmla="*/ 62 h 168"/>
              <a:gd name="T2" fmla="*/ 4 w 148"/>
              <a:gd name="T3" fmla="*/ 32 h 168"/>
              <a:gd name="T4" fmla="*/ 0 w 148"/>
              <a:gd name="T5" fmla="*/ 86 h 168"/>
              <a:gd name="T6" fmla="*/ 8 w 148"/>
              <a:gd name="T7" fmla="*/ 86 h 168"/>
              <a:gd name="T8" fmla="*/ 57 w 148"/>
              <a:gd name="T9" fmla="*/ 75 h 168"/>
              <a:gd name="T10" fmla="*/ 68 w 148"/>
              <a:gd name="T11" fmla="*/ 116 h 168"/>
              <a:gd name="T12" fmla="*/ 88 w 148"/>
              <a:gd name="T13" fmla="*/ 108 h 168"/>
              <a:gd name="T14" fmla="*/ 12 w 148"/>
              <a:gd name="T15" fmla="*/ 32 h 168"/>
              <a:gd name="T16" fmla="*/ 36 w 148"/>
              <a:gd name="T17" fmla="*/ 56 h 168"/>
              <a:gd name="T18" fmla="*/ 24 w 148"/>
              <a:gd name="T19" fmla="*/ 124 h 168"/>
              <a:gd name="T20" fmla="*/ 16 w 148"/>
              <a:gd name="T21" fmla="*/ 168 h 168"/>
              <a:gd name="T22" fmla="*/ 48 w 148"/>
              <a:gd name="T23" fmla="*/ 132 h 168"/>
              <a:gd name="T24" fmla="*/ 56 w 148"/>
              <a:gd name="T25" fmla="*/ 88 h 168"/>
              <a:gd name="T26" fmla="*/ 32 w 148"/>
              <a:gd name="T27" fmla="*/ 76 h 168"/>
              <a:gd name="T28" fmla="*/ 40 w 148"/>
              <a:gd name="T29" fmla="*/ 76 h 168"/>
              <a:gd name="T30" fmla="*/ 40 w 148"/>
              <a:gd name="T31" fmla="*/ 168 h 168"/>
              <a:gd name="T32" fmla="*/ 32 w 148"/>
              <a:gd name="T33" fmla="*/ 168 h 168"/>
              <a:gd name="T34" fmla="*/ 141 w 148"/>
              <a:gd name="T35" fmla="*/ 44 h 168"/>
              <a:gd name="T36" fmla="*/ 124 w 148"/>
              <a:gd name="T37" fmla="*/ 30 h 168"/>
              <a:gd name="T38" fmla="*/ 103 w 148"/>
              <a:gd name="T39" fmla="*/ 28 h 168"/>
              <a:gd name="T40" fmla="*/ 87 w 148"/>
              <a:gd name="T41" fmla="*/ 35 h 168"/>
              <a:gd name="T42" fmla="*/ 80 w 148"/>
              <a:gd name="T43" fmla="*/ 51 h 168"/>
              <a:gd name="T44" fmla="*/ 82 w 148"/>
              <a:gd name="T45" fmla="*/ 72 h 168"/>
              <a:gd name="T46" fmla="*/ 96 w 148"/>
              <a:gd name="T47" fmla="*/ 89 h 168"/>
              <a:gd name="T48" fmla="*/ 98 w 148"/>
              <a:gd name="T49" fmla="*/ 124 h 168"/>
              <a:gd name="T50" fmla="*/ 121 w 148"/>
              <a:gd name="T51" fmla="*/ 123 h 168"/>
              <a:gd name="T52" fmla="*/ 128 w 148"/>
              <a:gd name="T53" fmla="*/ 120 h 168"/>
              <a:gd name="T54" fmla="*/ 137 w 148"/>
              <a:gd name="T55" fmla="*/ 85 h 168"/>
              <a:gd name="T56" fmla="*/ 144 w 148"/>
              <a:gd name="T57" fmla="*/ 69 h 168"/>
              <a:gd name="T58" fmla="*/ 120 w 148"/>
              <a:gd name="T59" fmla="*/ 110 h 168"/>
              <a:gd name="T60" fmla="*/ 109 w 148"/>
              <a:gd name="T61" fmla="*/ 105 h 168"/>
              <a:gd name="T62" fmla="*/ 112 w 148"/>
              <a:gd name="T63" fmla="*/ 96 h 168"/>
              <a:gd name="T64" fmla="*/ 138 w 148"/>
              <a:gd name="T65" fmla="*/ 64 h 168"/>
              <a:gd name="T66" fmla="*/ 132 w 148"/>
              <a:gd name="T67" fmla="*/ 80 h 168"/>
              <a:gd name="T68" fmla="*/ 116 w 148"/>
              <a:gd name="T69" fmla="*/ 86 h 168"/>
              <a:gd name="T70" fmla="*/ 103 w 148"/>
              <a:gd name="T71" fmla="*/ 82 h 168"/>
              <a:gd name="T72" fmla="*/ 91 w 148"/>
              <a:gd name="T73" fmla="*/ 75 h 168"/>
              <a:gd name="T74" fmla="*/ 84 w 148"/>
              <a:gd name="T75" fmla="*/ 60 h 168"/>
              <a:gd name="T76" fmla="*/ 91 w 148"/>
              <a:gd name="T77" fmla="*/ 45 h 168"/>
              <a:gd name="T78" fmla="*/ 103 w 148"/>
              <a:gd name="T79" fmla="*/ 38 h 168"/>
              <a:gd name="T80" fmla="*/ 116 w 148"/>
              <a:gd name="T81" fmla="*/ 34 h 168"/>
              <a:gd name="T82" fmla="*/ 132 w 148"/>
              <a:gd name="T83" fmla="*/ 40 h 168"/>
              <a:gd name="T84" fmla="*/ 138 w 148"/>
              <a:gd name="T85" fmla="*/ 56 h 168"/>
              <a:gd name="T86" fmla="*/ 108 w 148"/>
              <a:gd name="T87" fmla="*/ 62 h 168"/>
              <a:gd name="T88" fmla="*/ 105 w 148"/>
              <a:gd name="T89" fmla="*/ 71 h 168"/>
              <a:gd name="T90" fmla="*/ 127 w 148"/>
              <a:gd name="T91" fmla="*/ 5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44" y="51"/>
                </a:moveTo>
                <a:cubicBezTo>
                  <a:pt x="143" y="50"/>
                  <a:pt x="142" y="49"/>
                  <a:pt x="142" y="48"/>
                </a:cubicBezTo>
                <a:cubicBezTo>
                  <a:pt x="141" y="47"/>
                  <a:pt x="141" y="45"/>
                  <a:pt x="141" y="44"/>
                </a:cubicBezTo>
                <a:cubicBezTo>
                  <a:pt x="141" y="41"/>
                  <a:pt x="140" y="37"/>
                  <a:pt x="137" y="35"/>
                </a:cubicBezTo>
                <a:cubicBezTo>
                  <a:pt x="135" y="32"/>
                  <a:pt x="131" y="31"/>
                  <a:pt x="128" y="31"/>
                </a:cubicBezTo>
                <a:cubicBezTo>
                  <a:pt x="127" y="31"/>
                  <a:pt x="125" y="31"/>
                  <a:pt x="124" y="30"/>
                </a:cubicBezTo>
                <a:cubicBezTo>
                  <a:pt x="123" y="30"/>
                  <a:pt x="122" y="29"/>
                  <a:pt x="121" y="28"/>
                </a:cubicBezTo>
                <a:cubicBezTo>
                  <a:pt x="119" y="26"/>
                  <a:pt x="116" y="24"/>
                  <a:pt x="112" y="24"/>
                </a:cubicBezTo>
                <a:cubicBezTo>
                  <a:pt x="108" y="24"/>
                  <a:pt x="105" y="26"/>
                  <a:pt x="103" y="28"/>
                </a:cubicBezTo>
                <a:cubicBezTo>
                  <a:pt x="102" y="29"/>
                  <a:pt x="101" y="30"/>
                  <a:pt x="100" y="30"/>
                </a:cubicBezTo>
                <a:cubicBezTo>
                  <a:pt x="99" y="31"/>
                  <a:pt x="97" y="31"/>
                  <a:pt x="96" y="31"/>
                </a:cubicBezTo>
                <a:cubicBezTo>
                  <a:pt x="93" y="31"/>
                  <a:pt x="89" y="32"/>
                  <a:pt x="87" y="35"/>
                </a:cubicBezTo>
                <a:cubicBezTo>
                  <a:pt x="84" y="37"/>
                  <a:pt x="83" y="41"/>
                  <a:pt x="83" y="44"/>
                </a:cubicBezTo>
                <a:cubicBezTo>
                  <a:pt x="83" y="45"/>
                  <a:pt x="83" y="47"/>
                  <a:pt x="82" y="48"/>
                </a:cubicBezTo>
                <a:cubicBezTo>
                  <a:pt x="82" y="49"/>
                  <a:pt x="81" y="50"/>
                  <a:pt x="80" y="51"/>
                </a:cubicBezTo>
                <a:cubicBezTo>
                  <a:pt x="78" y="53"/>
                  <a:pt x="76" y="56"/>
                  <a:pt x="76" y="60"/>
                </a:cubicBezTo>
                <a:cubicBezTo>
                  <a:pt x="76" y="64"/>
                  <a:pt x="78" y="67"/>
                  <a:pt x="80" y="69"/>
                </a:cubicBezTo>
                <a:cubicBezTo>
                  <a:pt x="81" y="70"/>
                  <a:pt x="82" y="71"/>
                  <a:pt x="82" y="72"/>
                </a:cubicBezTo>
                <a:cubicBezTo>
                  <a:pt x="83" y="73"/>
                  <a:pt x="83" y="75"/>
                  <a:pt x="83" y="76"/>
                </a:cubicBezTo>
                <a:cubicBezTo>
                  <a:pt x="83" y="79"/>
                  <a:pt x="84" y="83"/>
                  <a:pt x="87" y="85"/>
                </a:cubicBezTo>
                <a:cubicBezTo>
                  <a:pt x="89" y="88"/>
                  <a:pt x="93" y="89"/>
                  <a:pt x="9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22"/>
                  <a:pt x="97" y="123"/>
                  <a:pt x="98" y="124"/>
                </a:cubicBezTo>
                <a:cubicBezTo>
                  <a:pt x="100" y="124"/>
                  <a:pt x="102" y="124"/>
                  <a:pt x="103" y="123"/>
                </a:cubicBezTo>
                <a:cubicBezTo>
                  <a:pt x="112" y="114"/>
                  <a:pt x="112" y="114"/>
                  <a:pt x="112" y="114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2" y="124"/>
                  <a:pt x="123" y="124"/>
                  <a:pt x="124" y="124"/>
                </a:cubicBezTo>
                <a:cubicBezTo>
                  <a:pt x="125" y="124"/>
                  <a:pt x="125" y="124"/>
                  <a:pt x="126" y="124"/>
                </a:cubicBezTo>
                <a:cubicBezTo>
                  <a:pt x="127" y="123"/>
                  <a:pt x="128" y="122"/>
                  <a:pt x="128" y="12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1" y="89"/>
                  <a:pt x="135" y="88"/>
                  <a:pt x="137" y="85"/>
                </a:cubicBezTo>
                <a:cubicBezTo>
                  <a:pt x="140" y="83"/>
                  <a:pt x="141" y="79"/>
                  <a:pt x="141" y="76"/>
                </a:cubicBezTo>
                <a:cubicBezTo>
                  <a:pt x="141" y="75"/>
                  <a:pt x="141" y="73"/>
                  <a:pt x="142" y="72"/>
                </a:cubicBezTo>
                <a:cubicBezTo>
                  <a:pt x="142" y="71"/>
                  <a:pt x="143" y="70"/>
                  <a:pt x="144" y="69"/>
                </a:cubicBezTo>
                <a:cubicBezTo>
                  <a:pt x="146" y="67"/>
                  <a:pt x="148" y="64"/>
                  <a:pt x="148" y="60"/>
                </a:cubicBezTo>
                <a:cubicBezTo>
                  <a:pt x="148" y="56"/>
                  <a:pt x="146" y="53"/>
                  <a:pt x="144" y="51"/>
                </a:cubicBezTo>
                <a:close/>
                <a:moveTo>
                  <a:pt x="120" y="110"/>
                </a:moveTo>
                <a:cubicBezTo>
                  <a:pt x="115" y="105"/>
                  <a:pt x="115" y="105"/>
                  <a:pt x="115" y="105"/>
                </a:cubicBezTo>
                <a:cubicBezTo>
                  <a:pt x="114" y="104"/>
                  <a:pt x="113" y="104"/>
                  <a:pt x="112" y="104"/>
                </a:cubicBezTo>
                <a:cubicBezTo>
                  <a:pt x="111" y="104"/>
                  <a:pt x="110" y="104"/>
                  <a:pt x="109" y="105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6" y="94"/>
                  <a:pt x="109" y="96"/>
                  <a:pt x="112" y="96"/>
                </a:cubicBezTo>
                <a:cubicBezTo>
                  <a:pt x="115" y="96"/>
                  <a:pt x="118" y="94"/>
                  <a:pt x="120" y="93"/>
                </a:cubicBezTo>
                <a:lnTo>
                  <a:pt x="120" y="110"/>
                </a:lnTo>
                <a:close/>
                <a:moveTo>
                  <a:pt x="138" y="64"/>
                </a:moveTo>
                <a:cubicBezTo>
                  <a:pt x="136" y="66"/>
                  <a:pt x="135" y="67"/>
                  <a:pt x="134" y="69"/>
                </a:cubicBezTo>
                <a:cubicBezTo>
                  <a:pt x="133" y="71"/>
                  <a:pt x="133" y="73"/>
                  <a:pt x="133" y="75"/>
                </a:cubicBezTo>
                <a:cubicBezTo>
                  <a:pt x="133" y="77"/>
                  <a:pt x="132" y="79"/>
                  <a:pt x="132" y="80"/>
                </a:cubicBezTo>
                <a:cubicBezTo>
                  <a:pt x="131" y="80"/>
                  <a:pt x="129" y="81"/>
                  <a:pt x="127" y="81"/>
                </a:cubicBezTo>
                <a:cubicBezTo>
                  <a:pt x="125" y="81"/>
                  <a:pt x="123" y="81"/>
                  <a:pt x="121" y="82"/>
                </a:cubicBezTo>
                <a:cubicBezTo>
                  <a:pt x="119" y="83"/>
                  <a:pt x="118" y="84"/>
                  <a:pt x="116" y="86"/>
                </a:cubicBezTo>
                <a:cubicBezTo>
                  <a:pt x="115" y="87"/>
                  <a:pt x="113" y="88"/>
                  <a:pt x="112" y="88"/>
                </a:cubicBezTo>
                <a:cubicBezTo>
                  <a:pt x="111" y="88"/>
                  <a:pt x="109" y="87"/>
                  <a:pt x="108" y="86"/>
                </a:cubicBezTo>
                <a:cubicBezTo>
                  <a:pt x="106" y="84"/>
                  <a:pt x="105" y="83"/>
                  <a:pt x="103" y="82"/>
                </a:cubicBezTo>
                <a:cubicBezTo>
                  <a:pt x="101" y="81"/>
                  <a:pt x="99" y="81"/>
                  <a:pt x="97" y="81"/>
                </a:cubicBezTo>
                <a:cubicBezTo>
                  <a:pt x="95" y="81"/>
                  <a:pt x="93" y="80"/>
                  <a:pt x="92" y="80"/>
                </a:cubicBezTo>
                <a:cubicBezTo>
                  <a:pt x="92" y="79"/>
                  <a:pt x="91" y="77"/>
                  <a:pt x="91" y="75"/>
                </a:cubicBezTo>
                <a:cubicBezTo>
                  <a:pt x="91" y="73"/>
                  <a:pt x="91" y="71"/>
                  <a:pt x="90" y="69"/>
                </a:cubicBezTo>
                <a:cubicBezTo>
                  <a:pt x="89" y="67"/>
                  <a:pt x="88" y="66"/>
                  <a:pt x="86" y="64"/>
                </a:cubicBezTo>
                <a:cubicBezTo>
                  <a:pt x="85" y="63"/>
                  <a:pt x="84" y="61"/>
                  <a:pt x="84" y="60"/>
                </a:cubicBezTo>
                <a:cubicBezTo>
                  <a:pt x="84" y="59"/>
                  <a:pt x="85" y="57"/>
                  <a:pt x="86" y="56"/>
                </a:cubicBezTo>
                <a:cubicBezTo>
                  <a:pt x="88" y="54"/>
                  <a:pt x="89" y="53"/>
                  <a:pt x="90" y="51"/>
                </a:cubicBezTo>
                <a:cubicBezTo>
                  <a:pt x="91" y="49"/>
                  <a:pt x="91" y="47"/>
                  <a:pt x="91" y="45"/>
                </a:cubicBezTo>
                <a:cubicBezTo>
                  <a:pt x="91" y="43"/>
                  <a:pt x="92" y="41"/>
                  <a:pt x="92" y="40"/>
                </a:cubicBezTo>
                <a:cubicBezTo>
                  <a:pt x="93" y="40"/>
                  <a:pt x="95" y="39"/>
                  <a:pt x="97" y="39"/>
                </a:cubicBezTo>
                <a:cubicBezTo>
                  <a:pt x="99" y="39"/>
                  <a:pt x="101" y="39"/>
                  <a:pt x="103" y="38"/>
                </a:cubicBezTo>
                <a:cubicBezTo>
                  <a:pt x="105" y="37"/>
                  <a:pt x="106" y="36"/>
                  <a:pt x="108" y="34"/>
                </a:cubicBezTo>
                <a:cubicBezTo>
                  <a:pt x="109" y="33"/>
                  <a:pt x="111" y="32"/>
                  <a:pt x="112" y="32"/>
                </a:cubicBezTo>
                <a:cubicBezTo>
                  <a:pt x="113" y="32"/>
                  <a:pt x="115" y="33"/>
                  <a:pt x="116" y="34"/>
                </a:cubicBezTo>
                <a:cubicBezTo>
                  <a:pt x="118" y="36"/>
                  <a:pt x="119" y="37"/>
                  <a:pt x="121" y="38"/>
                </a:cubicBezTo>
                <a:cubicBezTo>
                  <a:pt x="123" y="39"/>
                  <a:pt x="125" y="39"/>
                  <a:pt x="127" y="39"/>
                </a:cubicBezTo>
                <a:cubicBezTo>
                  <a:pt x="129" y="39"/>
                  <a:pt x="131" y="40"/>
                  <a:pt x="132" y="40"/>
                </a:cubicBezTo>
                <a:cubicBezTo>
                  <a:pt x="132" y="41"/>
                  <a:pt x="133" y="43"/>
                  <a:pt x="133" y="45"/>
                </a:cubicBezTo>
                <a:cubicBezTo>
                  <a:pt x="133" y="47"/>
                  <a:pt x="133" y="49"/>
                  <a:pt x="134" y="51"/>
                </a:cubicBezTo>
                <a:cubicBezTo>
                  <a:pt x="135" y="53"/>
                  <a:pt x="136" y="54"/>
                  <a:pt x="138" y="56"/>
                </a:cubicBezTo>
                <a:cubicBezTo>
                  <a:pt x="139" y="57"/>
                  <a:pt x="140" y="59"/>
                  <a:pt x="140" y="60"/>
                </a:cubicBezTo>
                <a:cubicBezTo>
                  <a:pt x="140" y="61"/>
                  <a:pt x="139" y="63"/>
                  <a:pt x="138" y="64"/>
                </a:cubicBezTo>
                <a:close/>
                <a:moveTo>
                  <a:pt x="108" y="62"/>
                </a:moveTo>
                <a:cubicBezTo>
                  <a:pt x="103" y="57"/>
                  <a:pt x="103" y="57"/>
                  <a:pt x="103" y="57"/>
                </a:cubicBezTo>
                <a:cubicBezTo>
                  <a:pt x="97" y="63"/>
                  <a:pt x="97" y="63"/>
                  <a:pt x="97" y="63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06" y="72"/>
                  <a:pt x="107" y="72"/>
                  <a:pt x="108" y="72"/>
                </a:cubicBezTo>
                <a:cubicBezTo>
                  <a:pt x="109" y="72"/>
                  <a:pt x="110" y="72"/>
                  <a:pt x="111" y="71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1" y="49"/>
                  <a:pt x="121" y="49"/>
                  <a:pt x="121" y="49"/>
                </a:cubicBezTo>
                <a:lnTo>
                  <a:pt x="108" y="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21" name="Freeform 185"/>
          <p:cNvSpPr>
            <a:spLocks noEditPoints="1"/>
          </p:cNvSpPr>
          <p:nvPr/>
        </p:nvSpPr>
        <p:spPr bwMode="auto">
          <a:xfrm>
            <a:off x="4673601" y="2880777"/>
            <a:ext cx="396875" cy="361950"/>
          </a:xfrm>
          <a:custGeom>
            <a:avLst/>
            <a:gdLst>
              <a:gd name="T0" fmla="*/ 179 w 184"/>
              <a:gd name="T1" fmla="*/ 76 h 168"/>
              <a:gd name="T2" fmla="*/ 164 w 184"/>
              <a:gd name="T3" fmla="*/ 40 h 168"/>
              <a:gd name="T4" fmla="*/ 136 w 184"/>
              <a:gd name="T5" fmla="*/ 33 h 168"/>
              <a:gd name="T6" fmla="*/ 128 w 184"/>
              <a:gd name="T7" fmla="*/ 20 h 168"/>
              <a:gd name="T8" fmla="*/ 121 w 184"/>
              <a:gd name="T9" fmla="*/ 40 h 168"/>
              <a:gd name="T10" fmla="*/ 96 w 184"/>
              <a:gd name="T11" fmla="*/ 43 h 168"/>
              <a:gd name="T12" fmla="*/ 84 w 184"/>
              <a:gd name="T13" fmla="*/ 76 h 168"/>
              <a:gd name="T14" fmla="*/ 100 w 184"/>
              <a:gd name="T15" fmla="*/ 96 h 168"/>
              <a:gd name="T16" fmla="*/ 116 w 184"/>
              <a:gd name="T17" fmla="*/ 76 h 168"/>
              <a:gd name="T18" fmla="*/ 106 w 184"/>
              <a:gd name="T19" fmla="*/ 48 h 168"/>
              <a:gd name="T20" fmla="*/ 128 w 184"/>
              <a:gd name="T21" fmla="*/ 55 h 168"/>
              <a:gd name="T22" fmla="*/ 104 w 184"/>
              <a:gd name="T23" fmla="*/ 108 h 168"/>
              <a:gd name="T24" fmla="*/ 160 w 184"/>
              <a:gd name="T25" fmla="*/ 116 h 168"/>
              <a:gd name="T26" fmla="*/ 136 w 184"/>
              <a:gd name="T27" fmla="*/ 108 h 168"/>
              <a:gd name="T28" fmla="*/ 143 w 184"/>
              <a:gd name="T29" fmla="*/ 48 h 168"/>
              <a:gd name="T30" fmla="*/ 149 w 184"/>
              <a:gd name="T31" fmla="*/ 76 h 168"/>
              <a:gd name="T32" fmla="*/ 144 w 184"/>
              <a:gd name="T33" fmla="*/ 80 h 168"/>
              <a:gd name="T34" fmla="*/ 184 w 184"/>
              <a:gd name="T35" fmla="*/ 80 h 168"/>
              <a:gd name="T36" fmla="*/ 100 w 184"/>
              <a:gd name="T37" fmla="*/ 88 h 168"/>
              <a:gd name="T38" fmla="*/ 110 w 184"/>
              <a:gd name="T39" fmla="*/ 84 h 168"/>
              <a:gd name="T40" fmla="*/ 106 w 184"/>
              <a:gd name="T41" fmla="*/ 76 h 168"/>
              <a:gd name="T42" fmla="*/ 100 w 184"/>
              <a:gd name="T43" fmla="*/ 57 h 168"/>
              <a:gd name="T44" fmla="*/ 132 w 184"/>
              <a:gd name="T45" fmla="*/ 48 h 168"/>
              <a:gd name="T46" fmla="*/ 132 w 184"/>
              <a:gd name="T47" fmla="*/ 40 h 168"/>
              <a:gd name="T48" fmla="*/ 132 w 184"/>
              <a:gd name="T49" fmla="*/ 48 h 168"/>
              <a:gd name="T50" fmla="*/ 170 w 184"/>
              <a:gd name="T51" fmla="*/ 76 h 168"/>
              <a:gd name="T52" fmla="*/ 164 w 184"/>
              <a:gd name="T53" fmla="*/ 57 h 168"/>
              <a:gd name="T54" fmla="*/ 154 w 184"/>
              <a:gd name="T55" fmla="*/ 84 h 168"/>
              <a:gd name="T56" fmla="*/ 164 w 184"/>
              <a:gd name="T57" fmla="*/ 88 h 168"/>
              <a:gd name="T58" fmla="*/ 61 w 184"/>
              <a:gd name="T59" fmla="*/ 68 h 168"/>
              <a:gd name="T60" fmla="*/ 68 w 184"/>
              <a:gd name="T61" fmla="*/ 32 h 168"/>
              <a:gd name="T62" fmla="*/ 4 w 184"/>
              <a:gd name="T63" fmla="*/ 32 h 168"/>
              <a:gd name="T64" fmla="*/ 11 w 184"/>
              <a:gd name="T65" fmla="*/ 68 h 168"/>
              <a:gd name="T66" fmla="*/ 0 w 184"/>
              <a:gd name="T67" fmla="*/ 132 h 168"/>
              <a:gd name="T68" fmla="*/ 8 w 184"/>
              <a:gd name="T69" fmla="*/ 86 h 168"/>
              <a:gd name="T70" fmla="*/ 36 w 184"/>
              <a:gd name="T71" fmla="*/ 64 h 168"/>
              <a:gd name="T72" fmla="*/ 64 w 184"/>
              <a:gd name="T73" fmla="*/ 86 h 168"/>
              <a:gd name="T74" fmla="*/ 68 w 184"/>
              <a:gd name="T75" fmla="*/ 116 h 168"/>
              <a:gd name="T76" fmla="*/ 88 w 184"/>
              <a:gd name="T77" fmla="*/ 116 h 168"/>
              <a:gd name="T78" fmla="*/ 72 w 184"/>
              <a:gd name="T79" fmla="*/ 108 h 168"/>
              <a:gd name="T80" fmla="*/ 12 w 184"/>
              <a:gd name="T81" fmla="*/ 32 h 168"/>
              <a:gd name="T82" fmla="*/ 60 w 184"/>
              <a:gd name="T83" fmla="*/ 32 h 168"/>
              <a:gd name="T84" fmla="*/ 12 w 184"/>
              <a:gd name="T85" fmla="*/ 32 h 168"/>
              <a:gd name="T86" fmla="*/ 24 w 184"/>
              <a:gd name="T87" fmla="*/ 124 h 168"/>
              <a:gd name="T88" fmla="*/ 16 w 184"/>
              <a:gd name="T89" fmla="*/ 88 h 168"/>
              <a:gd name="T90" fmla="*/ 24 w 184"/>
              <a:gd name="T91" fmla="*/ 168 h 168"/>
              <a:gd name="T92" fmla="*/ 48 w 184"/>
              <a:gd name="T93" fmla="*/ 132 h 168"/>
              <a:gd name="T94" fmla="*/ 56 w 184"/>
              <a:gd name="T95" fmla="*/ 168 h 168"/>
              <a:gd name="T96" fmla="*/ 48 w 184"/>
              <a:gd name="T97" fmla="*/ 88 h 168"/>
              <a:gd name="T98" fmla="*/ 32 w 184"/>
              <a:gd name="T99" fmla="*/ 76 h 168"/>
              <a:gd name="T100" fmla="*/ 40 w 184"/>
              <a:gd name="T101" fmla="*/ 116 h 168"/>
              <a:gd name="T102" fmla="*/ 32 w 184"/>
              <a:gd name="T103" fmla="*/ 76 h 168"/>
              <a:gd name="T104" fmla="*/ 40 w 184"/>
              <a:gd name="T105" fmla="*/ 168 h 168"/>
              <a:gd name="T106" fmla="*/ 32 w 184"/>
              <a:gd name="T107" fmla="*/ 1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4" h="168">
                <a:moveTo>
                  <a:pt x="180" y="76"/>
                </a:moveTo>
                <a:cubicBezTo>
                  <a:pt x="179" y="76"/>
                  <a:pt x="179" y="76"/>
                  <a:pt x="179" y="76"/>
                </a:cubicBezTo>
                <a:cubicBezTo>
                  <a:pt x="168" y="43"/>
                  <a:pt x="168" y="43"/>
                  <a:pt x="168" y="43"/>
                </a:cubicBezTo>
                <a:cubicBezTo>
                  <a:pt x="167" y="41"/>
                  <a:pt x="166" y="40"/>
                  <a:pt x="164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2" y="37"/>
                  <a:pt x="139" y="34"/>
                  <a:pt x="136" y="33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5" y="34"/>
                  <a:pt x="122" y="37"/>
                  <a:pt x="121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8" y="40"/>
                  <a:pt x="97" y="41"/>
                  <a:pt x="96" y="43"/>
                </a:cubicBezTo>
                <a:cubicBezTo>
                  <a:pt x="85" y="76"/>
                  <a:pt x="85" y="76"/>
                  <a:pt x="85" y="76"/>
                </a:cubicBezTo>
                <a:cubicBezTo>
                  <a:pt x="84" y="76"/>
                  <a:pt x="84" y="76"/>
                  <a:pt x="84" y="76"/>
                </a:cubicBezTo>
                <a:cubicBezTo>
                  <a:pt x="82" y="76"/>
                  <a:pt x="80" y="78"/>
                  <a:pt x="80" y="80"/>
                </a:cubicBezTo>
                <a:cubicBezTo>
                  <a:pt x="80" y="89"/>
                  <a:pt x="89" y="96"/>
                  <a:pt x="100" y="96"/>
                </a:cubicBezTo>
                <a:cubicBezTo>
                  <a:pt x="111" y="96"/>
                  <a:pt x="120" y="89"/>
                  <a:pt x="120" y="80"/>
                </a:cubicBezTo>
                <a:cubicBezTo>
                  <a:pt x="120" y="78"/>
                  <a:pt x="118" y="76"/>
                  <a:pt x="116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51"/>
                  <a:pt x="125" y="54"/>
                  <a:pt x="128" y="55"/>
                </a:cubicBezTo>
                <a:cubicBezTo>
                  <a:pt x="128" y="108"/>
                  <a:pt x="128" y="108"/>
                  <a:pt x="128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9" y="54"/>
                  <a:pt x="142" y="51"/>
                  <a:pt x="143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6" y="76"/>
                  <a:pt x="144" y="78"/>
                  <a:pt x="144" y="80"/>
                </a:cubicBezTo>
                <a:cubicBezTo>
                  <a:pt x="144" y="89"/>
                  <a:pt x="153" y="96"/>
                  <a:pt x="164" y="96"/>
                </a:cubicBezTo>
                <a:cubicBezTo>
                  <a:pt x="175" y="96"/>
                  <a:pt x="184" y="89"/>
                  <a:pt x="184" y="80"/>
                </a:cubicBezTo>
                <a:cubicBezTo>
                  <a:pt x="184" y="78"/>
                  <a:pt x="182" y="76"/>
                  <a:pt x="180" y="76"/>
                </a:cubicBezTo>
                <a:close/>
                <a:moveTo>
                  <a:pt x="100" y="88"/>
                </a:moveTo>
                <a:cubicBezTo>
                  <a:pt x="96" y="88"/>
                  <a:pt x="92" y="86"/>
                  <a:pt x="90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08" y="86"/>
                  <a:pt x="104" y="88"/>
                  <a:pt x="100" y="88"/>
                </a:cubicBezTo>
                <a:close/>
                <a:moveTo>
                  <a:pt x="106" y="76"/>
                </a:moveTo>
                <a:cubicBezTo>
                  <a:pt x="94" y="76"/>
                  <a:pt x="94" y="76"/>
                  <a:pt x="94" y="76"/>
                </a:cubicBezTo>
                <a:cubicBezTo>
                  <a:pt x="100" y="57"/>
                  <a:pt x="100" y="57"/>
                  <a:pt x="100" y="57"/>
                </a:cubicBezTo>
                <a:lnTo>
                  <a:pt x="106" y="76"/>
                </a:lnTo>
                <a:close/>
                <a:moveTo>
                  <a:pt x="132" y="48"/>
                </a:moveTo>
                <a:cubicBezTo>
                  <a:pt x="130" y="48"/>
                  <a:pt x="128" y="46"/>
                  <a:pt x="128" y="44"/>
                </a:cubicBezTo>
                <a:cubicBezTo>
                  <a:pt x="128" y="42"/>
                  <a:pt x="130" y="40"/>
                  <a:pt x="132" y="40"/>
                </a:cubicBezTo>
                <a:cubicBezTo>
                  <a:pt x="134" y="40"/>
                  <a:pt x="136" y="42"/>
                  <a:pt x="136" y="44"/>
                </a:cubicBezTo>
                <a:cubicBezTo>
                  <a:pt x="136" y="46"/>
                  <a:pt x="134" y="48"/>
                  <a:pt x="132" y="48"/>
                </a:cubicBezTo>
                <a:close/>
                <a:moveTo>
                  <a:pt x="164" y="57"/>
                </a:moveTo>
                <a:cubicBezTo>
                  <a:pt x="170" y="76"/>
                  <a:pt x="170" y="76"/>
                  <a:pt x="170" y="76"/>
                </a:cubicBezTo>
                <a:cubicBezTo>
                  <a:pt x="158" y="76"/>
                  <a:pt x="158" y="76"/>
                  <a:pt x="158" y="76"/>
                </a:cubicBezTo>
                <a:lnTo>
                  <a:pt x="164" y="57"/>
                </a:lnTo>
                <a:close/>
                <a:moveTo>
                  <a:pt x="164" y="88"/>
                </a:moveTo>
                <a:cubicBezTo>
                  <a:pt x="160" y="88"/>
                  <a:pt x="156" y="86"/>
                  <a:pt x="154" y="84"/>
                </a:cubicBezTo>
                <a:cubicBezTo>
                  <a:pt x="174" y="84"/>
                  <a:pt x="174" y="84"/>
                  <a:pt x="174" y="84"/>
                </a:cubicBezTo>
                <a:cubicBezTo>
                  <a:pt x="172" y="86"/>
                  <a:pt x="168" y="88"/>
                  <a:pt x="164" y="88"/>
                </a:cubicBezTo>
                <a:close/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26" name="Freeform 187"/>
          <p:cNvSpPr>
            <a:spLocks noEditPoints="1"/>
          </p:cNvSpPr>
          <p:nvPr/>
        </p:nvSpPr>
        <p:spPr bwMode="auto">
          <a:xfrm>
            <a:off x="8810625" y="2880777"/>
            <a:ext cx="363538" cy="361950"/>
          </a:xfrm>
          <a:custGeom>
            <a:avLst/>
            <a:gdLst>
              <a:gd name="T0" fmla="*/ 12 w 168"/>
              <a:gd name="T1" fmla="*/ 88 h 168"/>
              <a:gd name="T2" fmla="*/ 0 w 168"/>
              <a:gd name="T3" fmla="*/ 156 h 168"/>
              <a:gd name="T4" fmla="*/ 68 w 168"/>
              <a:gd name="T5" fmla="*/ 168 h 168"/>
              <a:gd name="T6" fmla="*/ 80 w 168"/>
              <a:gd name="T7" fmla="*/ 100 h 168"/>
              <a:gd name="T8" fmla="*/ 36 w 168"/>
              <a:gd name="T9" fmla="*/ 96 h 168"/>
              <a:gd name="T10" fmla="*/ 44 w 168"/>
              <a:gd name="T11" fmla="*/ 108 h 168"/>
              <a:gd name="T12" fmla="*/ 36 w 168"/>
              <a:gd name="T13" fmla="*/ 108 h 168"/>
              <a:gd name="T14" fmla="*/ 72 w 168"/>
              <a:gd name="T15" fmla="*/ 156 h 168"/>
              <a:gd name="T16" fmla="*/ 12 w 168"/>
              <a:gd name="T17" fmla="*/ 160 h 168"/>
              <a:gd name="T18" fmla="*/ 8 w 168"/>
              <a:gd name="T19" fmla="*/ 100 h 168"/>
              <a:gd name="T20" fmla="*/ 28 w 168"/>
              <a:gd name="T21" fmla="*/ 96 h 168"/>
              <a:gd name="T22" fmla="*/ 40 w 168"/>
              <a:gd name="T23" fmla="*/ 120 h 168"/>
              <a:gd name="T24" fmla="*/ 52 w 168"/>
              <a:gd name="T25" fmla="*/ 96 h 168"/>
              <a:gd name="T26" fmla="*/ 72 w 168"/>
              <a:gd name="T27" fmla="*/ 100 h 168"/>
              <a:gd name="T28" fmla="*/ 156 w 168"/>
              <a:gd name="T29" fmla="*/ 88 h 168"/>
              <a:gd name="T30" fmla="*/ 88 w 168"/>
              <a:gd name="T31" fmla="*/ 100 h 168"/>
              <a:gd name="T32" fmla="*/ 100 w 168"/>
              <a:gd name="T33" fmla="*/ 168 h 168"/>
              <a:gd name="T34" fmla="*/ 168 w 168"/>
              <a:gd name="T35" fmla="*/ 156 h 168"/>
              <a:gd name="T36" fmla="*/ 156 w 168"/>
              <a:gd name="T37" fmla="*/ 88 h 168"/>
              <a:gd name="T38" fmla="*/ 132 w 168"/>
              <a:gd name="T39" fmla="*/ 96 h 168"/>
              <a:gd name="T40" fmla="*/ 128 w 168"/>
              <a:gd name="T41" fmla="*/ 112 h 168"/>
              <a:gd name="T42" fmla="*/ 124 w 168"/>
              <a:gd name="T43" fmla="*/ 96 h 168"/>
              <a:gd name="T44" fmla="*/ 156 w 168"/>
              <a:gd name="T45" fmla="*/ 160 h 168"/>
              <a:gd name="T46" fmla="*/ 96 w 168"/>
              <a:gd name="T47" fmla="*/ 156 h 168"/>
              <a:gd name="T48" fmla="*/ 100 w 168"/>
              <a:gd name="T49" fmla="*/ 96 h 168"/>
              <a:gd name="T50" fmla="*/ 116 w 168"/>
              <a:gd name="T51" fmla="*/ 108 h 168"/>
              <a:gd name="T52" fmla="*/ 140 w 168"/>
              <a:gd name="T53" fmla="*/ 108 h 168"/>
              <a:gd name="T54" fmla="*/ 156 w 168"/>
              <a:gd name="T55" fmla="*/ 96 h 168"/>
              <a:gd name="T56" fmla="*/ 160 w 168"/>
              <a:gd name="T57" fmla="*/ 156 h 168"/>
              <a:gd name="T58" fmla="*/ 112 w 168"/>
              <a:gd name="T59" fmla="*/ 80 h 168"/>
              <a:gd name="T60" fmla="*/ 124 w 168"/>
              <a:gd name="T61" fmla="*/ 12 h 168"/>
              <a:gd name="T62" fmla="*/ 56 w 168"/>
              <a:gd name="T63" fmla="*/ 0 h 168"/>
              <a:gd name="T64" fmla="*/ 44 w 168"/>
              <a:gd name="T65" fmla="*/ 68 h 168"/>
              <a:gd name="T66" fmla="*/ 80 w 168"/>
              <a:gd name="T67" fmla="*/ 8 h 168"/>
              <a:gd name="T68" fmla="*/ 88 w 168"/>
              <a:gd name="T69" fmla="*/ 20 h 168"/>
              <a:gd name="T70" fmla="*/ 80 w 168"/>
              <a:gd name="T71" fmla="*/ 20 h 168"/>
              <a:gd name="T72" fmla="*/ 52 w 168"/>
              <a:gd name="T73" fmla="*/ 12 h 168"/>
              <a:gd name="T74" fmla="*/ 72 w 168"/>
              <a:gd name="T75" fmla="*/ 8 h 168"/>
              <a:gd name="T76" fmla="*/ 84 w 168"/>
              <a:gd name="T77" fmla="*/ 32 h 168"/>
              <a:gd name="T78" fmla="*/ 96 w 168"/>
              <a:gd name="T79" fmla="*/ 8 h 168"/>
              <a:gd name="T80" fmla="*/ 116 w 168"/>
              <a:gd name="T81" fmla="*/ 12 h 168"/>
              <a:gd name="T82" fmla="*/ 112 w 168"/>
              <a:gd name="T83" fmla="*/ 72 h 168"/>
              <a:gd name="T84" fmla="*/ 52 w 168"/>
              <a:gd name="T85" fmla="*/ 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8" h="168">
                <a:moveTo>
                  <a:pt x="68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93"/>
                  <a:pt x="0" y="10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75" y="168"/>
                  <a:pt x="80" y="163"/>
                  <a:pt x="80" y="156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93"/>
                  <a:pt x="75" y="88"/>
                  <a:pt x="68" y="88"/>
                </a:cubicBezTo>
                <a:close/>
                <a:moveTo>
                  <a:pt x="36" y="96"/>
                </a:moveTo>
                <a:cubicBezTo>
                  <a:pt x="44" y="96"/>
                  <a:pt x="44" y="96"/>
                  <a:pt x="44" y="96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0"/>
                  <a:pt x="42" y="112"/>
                  <a:pt x="40" y="112"/>
                </a:cubicBezTo>
                <a:cubicBezTo>
                  <a:pt x="38" y="112"/>
                  <a:pt x="36" y="110"/>
                  <a:pt x="36" y="108"/>
                </a:cubicBezTo>
                <a:lnTo>
                  <a:pt x="36" y="96"/>
                </a:lnTo>
                <a:close/>
                <a:moveTo>
                  <a:pt x="72" y="156"/>
                </a:moveTo>
                <a:cubicBezTo>
                  <a:pt x="72" y="158"/>
                  <a:pt x="70" y="160"/>
                  <a:pt x="68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10" y="160"/>
                  <a:pt x="8" y="158"/>
                  <a:pt x="8" y="156"/>
                </a:cubicBezTo>
                <a:cubicBezTo>
                  <a:pt x="8" y="100"/>
                  <a:pt x="8" y="100"/>
                  <a:pt x="8" y="100"/>
                </a:cubicBezTo>
                <a:cubicBezTo>
                  <a:pt x="8" y="98"/>
                  <a:pt x="10" y="96"/>
                  <a:pt x="12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5"/>
                  <a:pt x="33" y="120"/>
                  <a:pt x="40" y="120"/>
                </a:cubicBezTo>
                <a:cubicBezTo>
                  <a:pt x="47" y="120"/>
                  <a:pt x="52" y="115"/>
                  <a:pt x="52" y="108"/>
                </a:cubicBezTo>
                <a:cubicBezTo>
                  <a:pt x="52" y="96"/>
                  <a:pt x="52" y="96"/>
                  <a:pt x="52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70" y="96"/>
                  <a:pt x="72" y="98"/>
                  <a:pt x="72" y="100"/>
                </a:cubicBezTo>
                <a:lnTo>
                  <a:pt x="72" y="156"/>
                </a:lnTo>
                <a:close/>
                <a:moveTo>
                  <a:pt x="156" y="88"/>
                </a:moveTo>
                <a:cubicBezTo>
                  <a:pt x="100" y="88"/>
                  <a:pt x="100" y="88"/>
                  <a:pt x="100" y="88"/>
                </a:cubicBezTo>
                <a:cubicBezTo>
                  <a:pt x="93" y="88"/>
                  <a:pt x="88" y="93"/>
                  <a:pt x="88" y="100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88" y="163"/>
                  <a:pt x="93" y="168"/>
                  <a:pt x="100" y="168"/>
                </a:cubicBezTo>
                <a:cubicBezTo>
                  <a:pt x="156" y="168"/>
                  <a:pt x="156" y="168"/>
                  <a:pt x="156" y="168"/>
                </a:cubicBezTo>
                <a:cubicBezTo>
                  <a:pt x="163" y="168"/>
                  <a:pt x="168" y="163"/>
                  <a:pt x="168" y="156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68" y="93"/>
                  <a:pt x="163" y="88"/>
                  <a:pt x="156" y="88"/>
                </a:cubicBezTo>
                <a:close/>
                <a:moveTo>
                  <a:pt x="124" y="96"/>
                </a:moveTo>
                <a:cubicBezTo>
                  <a:pt x="132" y="96"/>
                  <a:pt x="132" y="96"/>
                  <a:pt x="132" y="96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110"/>
                  <a:pt x="130" y="112"/>
                  <a:pt x="128" y="112"/>
                </a:cubicBezTo>
                <a:cubicBezTo>
                  <a:pt x="126" y="112"/>
                  <a:pt x="124" y="110"/>
                  <a:pt x="124" y="108"/>
                </a:cubicBezTo>
                <a:lnTo>
                  <a:pt x="124" y="96"/>
                </a:lnTo>
                <a:close/>
                <a:moveTo>
                  <a:pt x="160" y="156"/>
                </a:moveTo>
                <a:cubicBezTo>
                  <a:pt x="160" y="158"/>
                  <a:pt x="158" y="160"/>
                  <a:pt x="156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98" y="160"/>
                  <a:pt x="96" y="158"/>
                  <a:pt x="96" y="156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98"/>
                  <a:pt x="98" y="96"/>
                  <a:pt x="100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16" y="115"/>
                  <a:pt x="121" y="120"/>
                  <a:pt x="128" y="120"/>
                </a:cubicBezTo>
                <a:cubicBezTo>
                  <a:pt x="135" y="120"/>
                  <a:pt x="140" y="115"/>
                  <a:pt x="140" y="108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8" y="96"/>
                  <a:pt x="160" y="98"/>
                  <a:pt x="160" y="100"/>
                </a:cubicBezTo>
                <a:lnTo>
                  <a:pt x="160" y="156"/>
                </a:lnTo>
                <a:close/>
                <a:moveTo>
                  <a:pt x="56" y="80"/>
                </a:moveTo>
                <a:cubicBezTo>
                  <a:pt x="112" y="80"/>
                  <a:pt x="112" y="80"/>
                  <a:pt x="112" y="80"/>
                </a:cubicBezTo>
                <a:cubicBezTo>
                  <a:pt x="119" y="80"/>
                  <a:pt x="124" y="75"/>
                  <a:pt x="124" y="68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5"/>
                  <a:pt x="119" y="0"/>
                  <a:pt x="11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9" y="0"/>
                  <a:pt x="44" y="5"/>
                  <a:pt x="44" y="12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75"/>
                  <a:pt x="49" y="80"/>
                  <a:pt x="56" y="80"/>
                </a:cubicBezTo>
                <a:close/>
                <a:moveTo>
                  <a:pt x="80" y="8"/>
                </a:moveTo>
                <a:cubicBezTo>
                  <a:pt x="88" y="8"/>
                  <a:pt x="88" y="8"/>
                  <a:pt x="88" y="8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22"/>
                  <a:pt x="86" y="24"/>
                  <a:pt x="84" y="24"/>
                </a:cubicBezTo>
                <a:cubicBezTo>
                  <a:pt x="82" y="24"/>
                  <a:pt x="80" y="22"/>
                  <a:pt x="80" y="20"/>
                </a:cubicBezTo>
                <a:lnTo>
                  <a:pt x="80" y="8"/>
                </a:lnTo>
                <a:close/>
                <a:moveTo>
                  <a:pt x="52" y="12"/>
                </a:moveTo>
                <a:cubicBezTo>
                  <a:pt x="52" y="10"/>
                  <a:pt x="54" y="8"/>
                  <a:pt x="56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7"/>
                  <a:pt x="77" y="32"/>
                  <a:pt x="84" y="32"/>
                </a:cubicBezTo>
                <a:cubicBezTo>
                  <a:pt x="91" y="32"/>
                  <a:pt x="96" y="27"/>
                  <a:pt x="96" y="20"/>
                </a:cubicBezTo>
                <a:cubicBezTo>
                  <a:pt x="96" y="8"/>
                  <a:pt x="96" y="8"/>
                  <a:pt x="9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6" y="10"/>
                  <a:pt x="116" y="12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70"/>
                  <a:pt x="114" y="72"/>
                  <a:pt x="112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4" y="72"/>
                  <a:pt x="52" y="70"/>
                  <a:pt x="52" y="68"/>
                </a:cubicBezTo>
                <a:lnTo>
                  <a:pt x="52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32" name="Freeform 188"/>
          <p:cNvSpPr>
            <a:spLocks noEditPoints="1"/>
          </p:cNvSpPr>
          <p:nvPr/>
        </p:nvSpPr>
        <p:spPr bwMode="auto">
          <a:xfrm>
            <a:off x="3019425" y="2880777"/>
            <a:ext cx="361950" cy="361950"/>
          </a:xfrm>
          <a:custGeom>
            <a:avLst/>
            <a:gdLst>
              <a:gd name="T0" fmla="*/ 61 w 168"/>
              <a:gd name="T1" fmla="*/ 68 h 168"/>
              <a:gd name="T2" fmla="*/ 68 w 168"/>
              <a:gd name="T3" fmla="*/ 32 h 168"/>
              <a:gd name="T4" fmla="*/ 4 w 168"/>
              <a:gd name="T5" fmla="*/ 32 h 168"/>
              <a:gd name="T6" fmla="*/ 11 w 168"/>
              <a:gd name="T7" fmla="*/ 68 h 168"/>
              <a:gd name="T8" fmla="*/ 0 w 168"/>
              <a:gd name="T9" fmla="*/ 132 h 168"/>
              <a:gd name="T10" fmla="*/ 8 w 168"/>
              <a:gd name="T11" fmla="*/ 86 h 168"/>
              <a:gd name="T12" fmla="*/ 36 w 168"/>
              <a:gd name="T13" fmla="*/ 64 h 168"/>
              <a:gd name="T14" fmla="*/ 64 w 168"/>
              <a:gd name="T15" fmla="*/ 86 h 168"/>
              <a:gd name="T16" fmla="*/ 68 w 168"/>
              <a:gd name="T17" fmla="*/ 116 h 168"/>
              <a:gd name="T18" fmla="*/ 88 w 168"/>
              <a:gd name="T19" fmla="*/ 116 h 168"/>
              <a:gd name="T20" fmla="*/ 72 w 168"/>
              <a:gd name="T21" fmla="*/ 108 h 168"/>
              <a:gd name="T22" fmla="*/ 12 w 168"/>
              <a:gd name="T23" fmla="*/ 32 h 168"/>
              <a:gd name="T24" fmla="*/ 60 w 168"/>
              <a:gd name="T25" fmla="*/ 32 h 168"/>
              <a:gd name="T26" fmla="*/ 12 w 168"/>
              <a:gd name="T27" fmla="*/ 32 h 168"/>
              <a:gd name="T28" fmla="*/ 24 w 168"/>
              <a:gd name="T29" fmla="*/ 124 h 168"/>
              <a:gd name="T30" fmla="*/ 16 w 168"/>
              <a:gd name="T31" fmla="*/ 88 h 168"/>
              <a:gd name="T32" fmla="*/ 24 w 168"/>
              <a:gd name="T33" fmla="*/ 168 h 168"/>
              <a:gd name="T34" fmla="*/ 48 w 168"/>
              <a:gd name="T35" fmla="*/ 132 h 168"/>
              <a:gd name="T36" fmla="*/ 56 w 168"/>
              <a:gd name="T37" fmla="*/ 168 h 168"/>
              <a:gd name="T38" fmla="*/ 48 w 168"/>
              <a:gd name="T39" fmla="*/ 88 h 168"/>
              <a:gd name="T40" fmla="*/ 32 w 168"/>
              <a:gd name="T41" fmla="*/ 76 h 168"/>
              <a:gd name="T42" fmla="*/ 40 w 168"/>
              <a:gd name="T43" fmla="*/ 116 h 168"/>
              <a:gd name="T44" fmla="*/ 32 w 168"/>
              <a:gd name="T45" fmla="*/ 76 h 168"/>
              <a:gd name="T46" fmla="*/ 40 w 168"/>
              <a:gd name="T47" fmla="*/ 168 h 168"/>
              <a:gd name="T48" fmla="*/ 32 w 168"/>
              <a:gd name="T49" fmla="*/ 140 h 168"/>
              <a:gd name="T50" fmla="*/ 160 w 168"/>
              <a:gd name="T51" fmla="*/ 36 h 168"/>
              <a:gd name="T52" fmla="*/ 152 w 168"/>
              <a:gd name="T53" fmla="*/ 20 h 168"/>
              <a:gd name="T54" fmla="*/ 112 w 168"/>
              <a:gd name="T55" fmla="*/ 12 h 168"/>
              <a:gd name="T56" fmla="*/ 97 w 168"/>
              <a:gd name="T57" fmla="*/ 25 h 168"/>
              <a:gd name="T58" fmla="*/ 96 w 168"/>
              <a:gd name="T59" fmla="*/ 36 h 168"/>
              <a:gd name="T60" fmla="*/ 80 w 168"/>
              <a:gd name="T61" fmla="*/ 44 h 168"/>
              <a:gd name="T62" fmla="*/ 88 w 168"/>
              <a:gd name="T63" fmla="*/ 100 h 168"/>
              <a:gd name="T64" fmla="*/ 168 w 168"/>
              <a:gd name="T65" fmla="*/ 92 h 168"/>
              <a:gd name="T66" fmla="*/ 160 w 168"/>
              <a:gd name="T67" fmla="*/ 36 h 168"/>
              <a:gd name="T68" fmla="*/ 160 w 168"/>
              <a:gd name="T69" fmla="*/ 44 h 168"/>
              <a:gd name="T70" fmla="*/ 160 w 168"/>
              <a:gd name="T71" fmla="*/ 60 h 168"/>
              <a:gd name="T72" fmla="*/ 152 w 168"/>
              <a:gd name="T73" fmla="*/ 44 h 168"/>
              <a:gd name="T74" fmla="*/ 114 w 168"/>
              <a:gd name="T75" fmla="*/ 20 h 168"/>
              <a:gd name="T76" fmla="*/ 144 w 168"/>
              <a:gd name="T77" fmla="*/ 60 h 168"/>
              <a:gd name="T78" fmla="*/ 120 w 168"/>
              <a:gd name="T79" fmla="*/ 54 h 168"/>
              <a:gd name="T80" fmla="*/ 104 w 168"/>
              <a:gd name="T81" fmla="*/ 52 h 168"/>
              <a:gd name="T82" fmla="*/ 88 w 168"/>
              <a:gd name="T83" fmla="*/ 44 h 168"/>
              <a:gd name="T84" fmla="*/ 96 w 168"/>
              <a:gd name="T85" fmla="*/ 52 h 168"/>
              <a:gd name="T86" fmla="*/ 88 w 168"/>
              <a:gd name="T87" fmla="*/ 54 h 168"/>
              <a:gd name="T88" fmla="*/ 88 w 168"/>
              <a:gd name="T89" fmla="*/ 92 h 168"/>
              <a:gd name="T90" fmla="*/ 94 w 168"/>
              <a:gd name="T91" fmla="*/ 60 h 168"/>
              <a:gd name="T92" fmla="*/ 120 w 168"/>
              <a:gd name="T93" fmla="*/ 66 h 168"/>
              <a:gd name="T94" fmla="*/ 160 w 168"/>
              <a:gd name="T95" fmla="*/ 68 h 168"/>
              <a:gd name="T96" fmla="*/ 88 w 168"/>
              <a:gd name="T97" fmla="*/ 92 h 168"/>
              <a:gd name="T98" fmla="*/ 112 w 168"/>
              <a:gd name="T99" fmla="*/ 36 h 168"/>
              <a:gd name="T100" fmla="*/ 136 w 168"/>
              <a:gd name="T101" fmla="*/ 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8" h="168">
                <a:moveTo>
                  <a:pt x="72" y="86"/>
                </a:moveTo>
                <a:cubicBezTo>
                  <a:pt x="72" y="78"/>
                  <a:pt x="68" y="71"/>
                  <a:pt x="61" y="68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7" y="75"/>
                  <a:pt x="57" y="75"/>
                  <a:pt x="57" y="75"/>
                </a:cubicBezTo>
                <a:cubicBezTo>
                  <a:pt x="61" y="77"/>
                  <a:pt x="64" y="81"/>
                  <a:pt x="64" y="8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4"/>
                  <a:pt x="66" y="116"/>
                  <a:pt x="68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86"/>
                </a:ln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48" y="124"/>
                </a:move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124"/>
                </a:ln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32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32" y="140"/>
                  <a:pt x="32" y="140"/>
                  <a:pt x="32" y="140"/>
                </a:cubicBezTo>
                <a:lnTo>
                  <a:pt x="32" y="168"/>
                </a:lnTo>
                <a:close/>
                <a:moveTo>
                  <a:pt x="160" y="36"/>
                </a:moveTo>
                <a:cubicBezTo>
                  <a:pt x="152" y="36"/>
                  <a:pt x="152" y="36"/>
                  <a:pt x="152" y="36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16"/>
                  <a:pt x="148" y="12"/>
                  <a:pt x="144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1" y="12"/>
                  <a:pt x="110" y="12"/>
                  <a:pt x="109" y="13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6"/>
                  <a:pt x="96" y="27"/>
                  <a:pt x="96" y="28"/>
                </a:cubicBezTo>
                <a:cubicBezTo>
                  <a:pt x="96" y="36"/>
                  <a:pt x="96" y="36"/>
                  <a:pt x="96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4" y="36"/>
                  <a:pt x="80" y="40"/>
                  <a:pt x="80" y="44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96"/>
                  <a:pt x="84" y="100"/>
                  <a:pt x="8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4" y="100"/>
                  <a:pt x="168" y="96"/>
                  <a:pt x="168" y="92"/>
                </a:cubicBezTo>
                <a:cubicBezTo>
                  <a:pt x="168" y="44"/>
                  <a:pt x="168" y="44"/>
                  <a:pt x="168" y="44"/>
                </a:cubicBezTo>
                <a:cubicBezTo>
                  <a:pt x="168" y="40"/>
                  <a:pt x="164" y="36"/>
                  <a:pt x="160" y="36"/>
                </a:cubicBezTo>
                <a:close/>
                <a:moveTo>
                  <a:pt x="152" y="44"/>
                </a:moveTo>
                <a:cubicBezTo>
                  <a:pt x="160" y="44"/>
                  <a:pt x="160" y="44"/>
                  <a:pt x="160" y="44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2" y="60"/>
                  <a:pt x="152" y="60"/>
                  <a:pt x="152" y="60"/>
                </a:cubicBezTo>
                <a:lnTo>
                  <a:pt x="152" y="44"/>
                </a:lnTo>
                <a:close/>
                <a:moveTo>
                  <a:pt x="104" y="30"/>
                </a:moveTo>
                <a:cubicBezTo>
                  <a:pt x="114" y="20"/>
                  <a:pt x="114" y="20"/>
                  <a:pt x="114" y="2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18" y="53"/>
                  <a:pt x="116" y="52"/>
                  <a:pt x="114" y="52"/>
                </a:cubicBezTo>
                <a:cubicBezTo>
                  <a:pt x="104" y="52"/>
                  <a:pt x="104" y="52"/>
                  <a:pt x="104" y="52"/>
                </a:cubicBezTo>
                <a:lnTo>
                  <a:pt x="104" y="30"/>
                </a:lnTo>
                <a:close/>
                <a:moveTo>
                  <a:pt x="88" y="44"/>
                </a:moveTo>
                <a:cubicBezTo>
                  <a:pt x="96" y="44"/>
                  <a:pt x="96" y="44"/>
                  <a:pt x="96" y="44"/>
                </a:cubicBezTo>
                <a:cubicBezTo>
                  <a:pt x="96" y="52"/>
                  <a:pt x="96" y="52"/>
                  <a:pt x="96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2" y="52"/>
                  <a:pt x="90" y="53"/>
                  <a:pt x="88" y="54"/>
                </a:cubicBezTo>
                <a:lnTo>
                  <a:pt x="88" y="44"/>
                </a:lnTo>
                <a:close/>
                <a:moveTo>
                  <a:pt x="88" y="92"/>
                </a:moveTo>
                <a:cubicBezTo>
                  <a:pt x="88" y="66"/>
                  <a:pt x="88" y="66"/>
                  <a:pt x="88" y="66"/>
                </a:cubicBezTo>
                <a:cubicBezTo>
                  <a:pt x="94" y="60"/>
                  <a:pt x="94" y="60"/>
                  <a:pt x="94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2" y="67"/>
                  <a:pt x="124" y="68"/>
                  <a:pt x="126" y="68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92"/>
                  <a:pt x="160" y="92"/>
                  <a:pt x="160" y="92"/>
                </a:cubicBezTo>
                <a:lnTo>
                  <a:pt x="88" y="92"/>
                </a:lnTo>
                <a:close/>
                <a:moveTo>
                  <a:pt x="136" y="36"/>
                </a:moveTo>
                <a:cubicBezTo>
                  <a:pt x="112" y="36"/>
                  <a:pt x="112" y="36"/>
                  <a:pt x="112" y="36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36" y="44"/>
                  <a:pt x="136" y="44"/>
                  <a:pt x="136" y="44"/>
                </a:cubicBezTo>
                <a:lnTo>
                  <a:pt x="136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37" name="Freeform 168"/>
          <p:cNvSpPr>
            <a:spLocks noEditPoints="1"/>
          </p:cNvSpPr>
          <p:nvPr/>
        </p:nvSpPr>
        <p:spPr bwMode="auto">
          <a:xfrm>
            <a:off x="5467351" y="3945787"/>
            <a:ext cx="430213" cy="309563"/>
          </a:xfrm>
          <a:custGeom>
            <a:avLst/>
            <a:gdLst>
              <a:gd name="T0" fmla="*/ 118 w 200"/>
              <a:gd name="T1" fmla="*/ 69 h 144"/>
              <a:gd name="T2" fmla="*/ 119 w 200"/>
              <a:gd name="T3" fmla="*/ 53 h 144"/>
              <a:gd name="T4" fmla="*/ 120 w 200"/>
              <a:gd name="T5" fmla="*/ 46 h 144"/>
              <a:gd name="T6" fmla="*/ 82 w 200"/>
              <a:gd name="T7" fmla="*/ 20 h 144"/>
              <a:gd name="T8" fmla="*/ 80 w 200"/>
              <a:gd name="T9" fmla="*/ 66 h 144"/>
              <a:gd name="T10" fmla="*/ 86 w 200"/>
              <a:gd name="T11" fmla="*/ 69 h 144"/>
              <a:gd name="T12" fmla="*/ 99 w 200"/>
              <a:gd name="T13" fmla="*/ 78 h 144"/>
              <a:gd name="T14" fmla="*/ 105 w 200"/>
              <a:gd name="T15" fmla="*/ 80 h 144"/>
              <a:gd name="T16" fmla="*/ 118 w 200"/>
              <a:gd name="T17" fmla="*/ 72 h 144"/>
              <a:gd name="T18" fmla="*/ 109 w 200"/>
              <a:gd name="T19" fmla="*/ 69 h 144"/>
              <a:gd name="T20" fmla="*/ 99 w 200"/>
              <a:gd name="T21" fmla="*/ 58 h 144"/>
              <a:gd name="T22" fmla="*/ 93 w 200"/>
              <a:gd name="T23" fmla="*/ 57 h 144"/>
              <a:gd name="T24" fmla="*/ 88 w 200"/>
              <a:gd name="T25" fmla="*/ 32 h 144"/>
              <a:gd name="T26" fmla="*/ 104 w 200"/>
              <a:gd name="T27" fmla="*/ 51 h 144"/>
              <a:gd name="T28" fmla="*/ 103 w 200"/>
              <a:gd name="T29" fmla="*/ 56 h 144"/>
              <a:gd name="T30" fmla="*/ 160 w 200"/>
              <a:gd name="T31" fmla="*/ 16 h 144"/>
              <a:gd name="T32" fmla="*/ 168 w 200"/>
              <a:gd name="T33" fmla="*/ 24 h 144"/>
              <a:gd name="T34" fmla="*/ 152 w 200"/>
              <a:gd name="T35" fmla="*/ 16 h 144"/>
              <a:gd name="T36" fmla="*/ 144 w 200"/>
              <a:gd name="T37" fmla="*/ 24 h 144"/>
              <a:gd name="T38" fmla="*/ 152 w 200"/>
              <a:gd name="T39" fmla="*/ 16 h 144"/>
              <a:gd name="T40" fmla="*/ 128 w 200"/>
              <a:gd name="T41" fmla="*/ 16 h 144"/>
              <a:gd name="T42" fmla="*/ 136 w 200"/>
              <a:gd name="T43" fmla="*/ 24 h 144"/>
              <a:gd name="T44" fmla="*/ 48 w 200"/>
              <a:gd name="T45" fmla="*/ 96 h 144"/>
              <a:gd name="T46" fmla="*/ 56 w 200"/>
              <a:gd name="T47" fmla="*/ 88 h 144"/>
              <a:gd name="T48" fmla="*/ 48 w 200"/>
              <a:gd name="T49" fmla="*/ 96 h 144"/>
              <a:gd name="T50" fmla="*/ 72 w 200"/>
              <a:gd name="T51" fmla="*/ 96 h 144"/>
              <a:gd name="T52" fmla="*/ 64 w 200"/>
              <a:gd name="T53" fmla="*/ 88 h 144"/>
              <a:gd name="T54" fmla="*/ 80 w 200"/>
              <a:gd name="T55" fmla="*/ 96 h 144"/>
              <a:gd name="T56" fmla="*/ 88 w 200"/>
              <a:gd name="T57" fmla="*/ 88 h 144"/>
              <a:gd name="T58" fmla="*/ 80 w 200"/>
              <a:gd name="T59" fmla="*/ 96 h 144"/>
              <a:gd name="T60" fmla="*/ 104 w 200"/>
              <a:gd name="T61" fmla="*/ 96 h 144"/>
              <a:gd name="T62" fmla="*/ 96 w 200"/>
              <a:gd name="T63" fmla="*/ 88 h 144"/>
              <a:gd name="T64" fmla="*/ 112 w 200"/>
              <a:gd name="T65" fmla="*/ 96 h 144"/>
              <a:gd name="T66" fmla="*/ 160 w 200"/>
              <a:gd name="T67" fmla="*/ 88 h 144"/>
              <a:gd name="T68" fmla="*/ 112 w 200"/>
              <a:gd name="T69" fmla="*/ 96 h 144"/>
              <a:gd name="T70" fmla="*/ 120 w 200"/>
              <a:gd name="T71" fmla="*/ 128 h 144"/>
              <a:gd name="T72" fmla="*/ 172 w 200"/>
              <a:gd name="T73" fmla="*/ 112 h 144"/>
              <a:gd name="T74" fmla="*/ 184 w 200"/>
              <a:gd name="T75" fmla="*/ 12 h 144"/>
              <a:gd name="T76" fmla="*/ 28 w 200"/>
              <a:gd name="T77" fmla="*/ 0 h 144"/>
              <a:gd name="T78" fmla="*/ 16 w 200"/>
              <a:gd name="T79" fmla="*/ 100 h 144"/>
              <a:gd name="T80" fmla="*/ 80 w 200"/>
              <a:gd name="T81" fmla="*/ 112 h 144"/>
              <a:gd name="T82" fmla="*/ 16 w 200"/>
              <a:gd name="T83" fmla="*/ 128 h 144"/>
              <a:gd name="T84" fmla="*/ 8 w 200"/>
              <a:gd name="T85" fmla="*/ 144 h 144"/>
              <a:gd name="T86" fmla="*/ 128 w 200"/>
              <a:gd name="T87" fmla="*/ 136 h 144"/>
              <a:gd name="T88" fmla="*/ 144 w 200"/>
              <a:gd name="T89" fmla="*/ 144 h 144"/>
              <a:gd name="T90" fmla="*/ 28 w 200"/>
              <a:gd name="T91" fmla="*/ 104 h 144"/>
              <a:gd name="T92" fmla="*/ 24 w 200"/>
              <a:gd name="T93" fmla="*/ 96 h 144"/>
              <a:gd name="T94" fmla="*/ 40 w 200"/>
              <a:gd name="T95" fmla="*/ 88 h 144"/>
              <a:gd name="T96" fmla="*/ 24 w 200"/>
              <a:gd name="T97" fmla="*/ 12 h 144"/>
              <a:gd name="T98" fmla="*/ 172 w 200"/>
              <a:gd name="T99" fmla="*/ 8 h 144"/>
              <a:gd name="T100" fmla="*/ 176 w 200"/>
              <a:gd name="T101" fmla="*/ 88 h 144"/>
              <a:gd name="T102" fmla="*/ 168 w 200"/>
              <a:gd name="T103" fmla="*/ 96 h 144"/>
              <a:gd name="T104" fmla="*/ 176 w 200"/>
              <a:gd name="T105" fmla="*/ 100 h 144"/>
              <a:gd name="T106" fmla="*/ 28 w 200"/>
              <a:gd name="T107" fmla="*/ 104 h 144"/>
              <a:gd name="T108" fmla="*/ 88 w 200"/>
              <a:gd name="T109" fmla="*/ 128 h 144"/>
              <a:gd name="T110" fmla="*/ 112 w 200"/>
              <a:gd name="T111" fmla="*/ 112 h 144"/>
              <a:gd name="T112" fmla="*/ 176 w 200"/>
              <a:gd name="T113" fmla="*/ 120 h 144"/>
              <a:gd name="T114" fmla="*/ 160 w 200"/>
              <a:gd name="T115" fmla="*/ 144 h 144"/>
              <a:gd name="T116" fmla="*/ 172 w 200"/>
              <a:gd name="T117" fmla="*/ 136 h 144"/>
              <a:gd name="T118" fmla="*/ 180 w 200"/>
              <a:gd name="T119" fmla="*/ 129 h 144"/>
              <a:gd name="T120" fmla="*/ 200 w 200"/>
              <a:gd name="T12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144">
                <a:moveTo>
                  <a:pt x="118" y="72"/>
                </a:moveTo>
                <a:cubicBezTo>
                  <a:pt x="118" y="71"/>
                  <a:pt x="118" y="70"/>
                  <a:pt x="118" y="6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20" y="52"/>
                  <a:pt x="121" y="51"/>
                  <a:pt x="121" y="49"/>
                </a:cubicBezTo>
                <a:cubicBezTo>
                  <a:pt x="121" y="48"/>
                  <a:pt x="121" y="47"/>
                  <a:pt x="120" y="46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0"/>
                  <a:pt x="84" y="20"/>
                  <a:pt x="82" y="20"/>
                </a:cubicBezTo>
                <a:cubicBezTo>
                  <a:pt x="81" y="21"/>
                  <a:pt x="80" y="22"/>
                  <a:pt x="80" y="24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7"/>
                  <a:pt x="81" y="68"/>
                  <a:pt x="82" y="69"/>
                </a:cubicBezTo>
                <a:cubicBezTo>
                  <a:pt x="83" y="70"/>
                  <a:pt x="85" y="70"/>
                  <a:pt x="86" y="69"/>
                </a:cubicBezTo>
                <a:cubicBezTo>
                  <a:pt x="93" y="65"/>
                  <a:pt x="93" y="65"/>
                  <a:pt x="93" y="65"/>
                </a:cubicBezTo>
                <a:cubicBezTo>
                  <a:pt x="99" y="78"/>
                  <a:pt x="99" y="78"/>
                  <a:pt x="99" y="78"/>
                </a:cubicBezTo>
                <a:cubicBezTo>
                  <a:pt x="100" y="79"/>
                  <a:pt x="102" y="80"/>
                  <a:pt x="103" y="80"/>
                </a:cubicBezTo>
                <a:cubicBezTo>
                  <a:pt x="104" y="80"/>
                  <a:pt x="104" y="80"/>
                  <a:pt x="105" y="8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4"/>
                  <a:pt x="118" y="73"/>
                  <a:pt x="118" y="72"/>
                </a:cubicBezTo>
                <a:close/>
                <a:moveTo>
                  <a:pt x="103" y="56"/>
                </a:moveTo>
                <a:cubicBezTo>
                  <a:pt x="109" y="69"/>
                  <a:pt x="109" y="69"/>
                  <a:pt x="109" y="69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99" y="58"/>
                  <a:pt x="99" y="58"/>
                  <a:pt x="99" y="58"/>
                </a:cubicBezTo>
                <a:cubicBezTo>
                  <a:pt x="98" y="57"/>
                  <a:pt x="97" y="56"/>
                  <a:pt x="95" y="56"/>
                </a:cubicBezTo>
                <a:cubicBezTo>
                  <a:pt x="95" y="56"/>
                  <a:pt x="94" y="56"/>
                  <a:pt x="93" y="57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32"/>
                  <a:pt x="88" y="32"/>
                  <a:pt x="88" y="32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3" y="51"/>
                  <a:pt x="103" y="52"/>
                  <a:pt x="102" y="53"/>
                </a:cubicBezTo>
                <a:cubicBezTo>
                  <a:pt x="102" y="54"/>
                  <a:pt x="102" y="55"/>
                  <a:pt x="103" y="56"/>
                </a:cubicBezTo>
                <a:close/>
                <a:moveTo>
                  <a:pt x="168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16"/>
                </a:lnTo>
                <a:close/>
                <a:moveTo>
                  <a:pt x="152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16"/>
                </a:lnTo>
                <a:close/>
                <a:moveTo>
                  <a:pt x="136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"/>
                </a:lnTo>
                <a:close/>
                <a:moveTo>
                  <a:pt x="4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8"/>
                  <a:pt x="56" y="88"/>
                  <a:pt x="56" y="88"/>
                </a:cubicBezTo>
                <a:cubicBezTo>
                  <a:pt x="48" y="88"/>
                  <a:pt x="48" y="88"/>
                  <a:pt x="48" y="88"/>
                </a:cubicBezTo>
                <a:lnTo>
                  <a:pt x="48" y="96"/>
                </a:lnTo>
                <a:close/>
                <a:moveTo>
                  <a:pt x="64" y="96"/>
                </a:moveTo>
                <a:cubicBezTo>
                  <a:pt x="72" y="96"/>
                  <a:pt x="72" y="96"/>
                  <a:pt x="72" y="96"/>
                </a:cubicBez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96"/>
                </a:lnTo>
                <a:close/>
                <a:moveTo>
                  <a:pt x="80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0" y="88"/>
                  <a:pt x="80" y="88"/>
                  <a:pt x="80" y="88"/>
                </a:cubicBezTo>
                <a:lnTo>
                  <a:pt x="80" y="96"/>
                </a:lnTo>
                <a:close/>
                <a:moveTo>
                  <a:pt x="96" y="96"/>
                </a:moveTo>
                <a:cubicBezTo>
                  <a:pt x="104" y="96"/>
                  <a:pt x="104" y="96"/>
                  <a:pt x="104" y="96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96" y="88"/>
                  <a:pt x="96" y="88"/>
                  <a:pt x="96" y="88"/>
                </a:cubicBezTo>
                <a:lnTo>
                  <a:pt x="96" y="96"/>
                </a:lnTo>
                <a:close/>
                <a:moveTo>
                  <a:pt x="112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12" y="88"/>
                  <a:pt x="112" y="88"/>
                  <a:pt x="112" y="88"/>
                </a:cubicBezTo>
                <a:lnTo>
                  <a:pt x="112" y="96"/>
                </a:lnTo>
                <a:close/>
                <a:moveTo>
                  <a:pt x="128" y="128"/>
                </a:moveTo>
                <a:cubicBezTo>
                  <a:pt x="120" y="128"/>
                  <a:pt x="120" y="128"/>
                  <a:pt x="120" y="128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9" y="112"/>
                  <a:pt x="184" y="107"/>
                  <a:pt x="184" y="100"/>
                </a:cubicBezTo>
                <a:cubicBezTo>
                  <a:pt x="184" y="12"/>
                  <a:pt x="184" y="12"/>
                  <a:pt x="184" y="12"/>
                </a:cubicBezTo>
                <a:cubicBezTo>
                  <a:pt x="184" y="5"/>
                  <a:pt x="179" y="0"/>
                  <a:pt x="17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6" y="107"/>
                  <a:pt x="21" y="112"/>
                  <a:pt x="28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5"/>
                  <a:pt x="0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8" y="140"/>
                  <a:pt x="12" y="136"/>
                  <a:pt x="16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2" y="136"/>
                  <a:pt x="136" y="140"/>
                  <a:pt x="1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35"/>
                  <a:pt x="137" y="128"/>
                  <a:pt x="128" y="128"/>
                </a:cubicBezTo>
                <a:close/>
                <a:moveTo>
                  <a:pt x="28" y="104"/>
                </a:moveTo>
                <a:cubicBezTo>
                  <a:pt x="26" y="104"/>
                  <a:pt x="24" y="102"/>
                  <a:pt x="24" y="100"/>
                </a:cubicBezTo>
                <a:cubicBezTo>
                  <a:pt x="24" y="96"/>
                  <a:pt x="24" y="96"/>
                  <a:pt x="24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88"/>
                  <a:pt x="40" y="88"/>
                  <a:pt x="4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0"/>
                  <a:pt x="26" y="8"/>
                  <a:pt x="28" y="8"/>
                </a:cubicBezTo>
                <a:cubicBezTo>
                  <a:pt x="172" y="8"/>
                  <a:pt x="172" y="8"/>
                  <a:pt x="172" y="8"/>
                </a:cubicBezTo>
                <a:cubicBezTo>
                  <a:pt x="174" y="8"/>
                  <a:pt x="176" y="10"/>
                  <a:pt x="176" y="12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2"/>
                  <a:pt x="174" y="104"/>
                  <a:pt x="172" y="104"/>
                </a:cubicBezTo>
                <a:lnTo>
                  <a:pt x="28" y="104"/>
                </a:lnTo>
                <a:close/>
                <a:moveTo>
                  <a:pt x="112" y="128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12" y="112"/>
                  <a:pt x="112" y="112"/>
                  <a:pt x="112" y="112"/>
                </a:cubicBezTo>
                <a:lnTo>
                  <a:pt x="112" y="128"/>
                </a:lnTo>
                <a:close/>
                <a:moveTo>
                  <a:pt x="176" y="120"/>
                </a:moveTo>
                <a:cubicBezTo>
                  <a:pt x="163" y="120"/>
                  <a:pt x="152" y="131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38"/>
                  <a:pt x="165" y="131"/>
                  <a:pt x="172" y="129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29"/>
                  <a:pt x="180" y="129"/>
                  <a:pt x="180" y="129"/>
                </a:cubicBezTo>
                <a:cubicBezTo>
                  <a:pt x="187" y="131"/>
                  <a:pt x="192" y="138"/>
                  <a:pt x="192" y="144"/>
                </a:cubicBezTo>
                <a:cubicBezTo>
                  <a:pt x="200" y="144"/>
                  <a:pt x="200" y="144"/>
                  <a:pt x="200" y="144"/>
                </a:cubicBezTo>
                <a:cubicBezTo>
                  <a:pt x="200" y="131"/>
                  <a:pt x="189" y="120"/>
                  <a:pt x="176" y="1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41" name="Freeform 173"/>
          <p:cNvSpPr>
            <a:spLocks noEditPoints="1"/>
          </p:cNvSpPr>
          <p:nvPr/>
        </p:nvSpPr>
        <p:spPr bwMode="auto">
          <a:xfrm>
            <a:off x="7958138" y="3877524"/>
            <a:ext cx="414338" cy="395288"/>
          </a:xfrm>
          <a:custGeom>
            <a:avLst/>
            <a:gdLst>
              <a:gd name="T0" fmla="*/ 187 w 192"/>
              <a:gd name="T1" fmla="*/ 116 h 184"/>
              <a:gd name="T2" fmla="*/ 168 w 192"/>
              <a:gd name="T3" fmla="*/ 54 h 184"/>
              <a:gd name="T4" fmla="*/ 112 w 192"/>
              <a:gd name="T5" fmla="*/ 21 h 184"/>
              <a:gd name="T6" fmla="*/ 96 w 192"/>
              <a:gd name="T7" fmla="*/ 0 h 184"/>
              <a:gd name="T8" fmla="*/ 80 w 192"/>
              <a:gd name="T9" fmla="*/ 21 h 184"/>
              <a:gd name="T10" fmla="*/ 24 w 192"/>
              <a:gd name="T11" fmla="*/ 54 h 184"/>
              <a:gd name="T12" fmla="*/ 5 w 192"/>
              <a:gd name="T13" fmla="*/ 116 h 184"/>
              <a:gd name="T14" fmla="*/ 0 w 192"/>
              <a:gd name="T15" fmla="*/ 120 h 184"/>
              <a:gd name="T16" fmla="*/ 3 w 192"/>
              <a:gd name="T17" fmla="*/ 133 h 184"/>
              <a:gd name="T18" fmla="*/ 69 w 192"/>
              <a:gd name="T19" fmla="*/ 133 h 184"/>
              <a:gd name="T20" fmla="*/ 72 w 192"/>
              <a:gd name="T21" fmla="*/ 120 h 184"/>
              <a:gd name="T22" fmla="*/ 67 w 192"/>
              <a:gd name="T23" fmla="*/ 116 h 184"/>
              <a:gd name="T24" fmla="*/ 72 w 192"/>
              <a:gd name="T25" fmla="*/ 64 h 184"/>
              <a:gd name="T26" fmla="*/ 80 w 192"/>
              <a:gd name="T27" fmla="*/ 78 h 184"/>
              <a:gd name="T28" fmla="*/ 68 w 192"/>
              <a:gd name="T29" fmla="*/ 160 h 184"/>
              <a:gd name="T30" fmla="*/ 48 w 192"/>
              <a:gd name="T31" fmla="*/ 184 h 184"/>
              <a:gd name="T32" fmla="*/ 56 w 192"/>
              <a:gd name="T33" fmla="*/ 180 h 184"/>
              <a:gd name="T34" fmla="*/ 124 w 192"/>
              <a:gd name="T35" fmla="*/ 168 h 184"/>
              <a:gd name="T36" fmla="*/ 136 w 192"/>
              <a:gd name="T37" fmla="*/ 184 h 184"/>
              <a:gd name="T38" fmla="*/ 144 w 192"/>
              <a:gd name="T39" fmla="*/ 180 h 184"/>
              <a:gd name="T40" fmla="*/ 112 w 192"/>
              <a:gd name="T41" fmla="*/ 160 h 184"/>
              <a:gd name="T42" fmla="*/ 113 w 192"/>
              <a:gd name="T43" fmla="*/ 77 h 184"/>
              <a:gd name="T44" fmla="*/ 150 w 192"/>
              <a:gd name="T45" fmla="*/ 64 h 184"/>
              <a:gd name="T46" fmla="*/ 124 w 192"/>
              <a:gd name="T47" fmla="*/ 116 h 184"/>
              <a:gd name="T48" fmla="*/ 120 w 192"/>
              <a:gd name="T49" fmla="*/ 125 h 184"/>
              <a:gd name="T50" fmla="*/ 156 w 192"/>
              <a:gd name="T51" fmla="*/ 148 h 184"/>
              <a:gd name="T52" fmla="*/ 192 w 192"/>
              <a:gd name="T53" fmla="*/ 125 h 184"/>
              <a:gd name="T54" fmla="*/ 188 w 192"/>
              <a:gd name="T55" fmla="*/ 116 h 184"/>
              <a:gd name="T56" fmla="*/ 96 w 192"/>
              <a:gd name="T57" fmla="*/ 8 h 184"/>
              <a:gd name="T58" fmla="*/ 104 w 192"/>
              <a:gd name="T59" fmla="*/ 18 h 184"/>
              <a:gd name="T60" fmla="*/ 92 w 192"/>
              <a:gd name="T61" fmla="*/ 17 h 184"/>
              <a:gd name="T62" fmla="*/ 88 w 192"/>
              <a:gd name="T63" fmla="*/ 16 h 184"/>
              <a:gd name="T64" fmla="*/ 63 w 192"/>
              <a:gd name="T65" fmla="*/ 128 h 184"/>
              <a:gd name="T66" fmla="*/ 9 w 192"/>
              <a:gd name="T67" fmla="*/ 128 h 184"/>
              <a:gd name="T68" fmla="*/ 8 w 192"/>
              <a:gd name="T69" fmla="*/ 124 h 184"/>
              <a:gd name="T70" fmla="*/ 64 w 192"/>
              <a:gd name="T71" fmla="*/ 125 h 184"/>
              <a:gd name="T72" fmla="*/ 14 w 192"/>
              <a:gd name="T73" fmla="*/ 116 h 184"/>
              <a:gd name="T74" fmla="*/ 58 w 192"/>
              <a:gd name="T75" fmla="*/ 116 h 184"/>
              <a:gd name="T76" fmla="*/ 88 w 192"/>
              <a:gd name="T77" fmla="*/ 160 h 184"/>
              <a:gd name="T78" fmla="*/ 96 w 192"/>
              <a:gd name="T79" fmla="*/ 84 h 184"/>
              <a:gd name="T80" fmla="*/ 104 w 192"/>
              <a:gd name="T81" fmla="*/ 160 h 184"/>
              <a:gd name="T82" fmla="*/ 113 w 192"/>
              <a:gd name="T83" fmla="*/ 43 h 184"/>
              <a:gd name="T84" fmla="*/ 112 w 192"/>
              <a:gd name="T85" fmla="*/ 60 h 184"/>
              <a:gd name="T86" fmla="*/ 85 w 192"/>
              <a:gd name="T87" fmla="*/ 71 h 184"/>
              <a:gd name="T88" fmla="*/ 79 w 192"/>
              <a:gd name="T89" fmla="*/ 43 h 184"/>
              <a:gd name="T90" fmla="*/ 36 w 192"/>
              <a:gd name="T91" fmla="*/ 56 h 184"/>
              <a:gd name="T92" fmla="*/ 35 w 192"/>
              <a:gd name="T93" fmla="*/ 48 h 184"/>
              <a:gd name="T94" fmla="*/ 96 w 192"/>
              <a:gd name="T95" fmla="*/ 24 h 184"/>
              <a:gd name="T96" fmla="*/ 157 w 192"/>
              <a:gd name="T97" fmla="*/ 48 h 184"/>
              <a:gd name="T98" fmla="*/ 156 w 192"/>
              <a:gd name="T99" fmla="*/ 56 h 184"/>
              <a:gd name="T100" fmla="*/ 156 w 192"/>
              <a:gd name="T101" fmla="*/ 69 h 184"/>
              <a:gd name="T102" fmla="*/ 134 w 192"/>
              <a:gd name="T103" fmla="*/ 116 h 184"/>
              <a:gd name="T104" fmla="*/ 184 w 192"/>
              <a:gd name="T105" fmla="*/ 125 h 184"/>
              <a:gd name="T106" fmla="*/ 156 w 192"/>
              <a:gd name="T107" fmla="*/ 140 h 184"/>
              <a:gd name="T108" fmla="*/ 128 w 192"/>
              <a:gd name="T109" fmla="*/ 125 h 184"/>
              <a:gd name="T110" fmla="*/ 184 w 192"/>
              <a:gd name="T111" fmla="*/ 124 h 184"/>
              <a:gd name="T112" fmla="*/ 96 w 192"/>
              <a:gd name="T113" fmla="*/ 48 h 184"/>
              <a:gd name="T114" fmla="*/ 96 w 192"/>
              <a:gd name="T115" fmla="*/ 72 h 184"/>
              <a:gd name="T116" fmla="*/ 96 w 192"/>
              <a:gd name="T117" fmla="*/ 48 h 184"/>
              <a:gd name="T118" fmla="*/ 92 w 192"/>
              <a:gd name="T119" fmla="*/ 60 h 184"/>
              <a:gd name="T120" fmla="*/ 100 w 192"/>
              <a:gd name="T121" fmla="*/ 6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184">
                <a:moveTo>
                  <a:pt x="188" y="116"/>
                </a:moveTo>
                <a:cubicBezTo>
                  <a:pt x="187" y="116"/>
                  <a:pt x="187" y="116"/>
                  <a:pt x="187" y="116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5" y="61"/>
                  <a:pt x="167" y="58"/>
                  <a:pt x="168" y="54"/>
                </a:cubicBezTo>
                <a:cubicBezTo>
                  <a:pt x="169" y="49"/>
                  <a:pt x="166" y="43"/>
                  <a:pt x="160" y="4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7"/>
                  <a:pt x="105" y="0"/>
                  <a:pt x="96" y="0"/>
                </a:cubicBezTo>
                <a:cubicBezTo>
                  <a:pt x="87" y="0"/>
                  <a:pt x="80" y="7"/>
                  <a:pt x="80" y="16"/>
                </a:cubicBezTo>
                <a:cubicBezTo>
                  <a:pt x="80" y="21"/>
                  <a:pt x="80" y="21"/>
                  <a:pt x="80" y="21"/>
                </a:cubicBezTo>
                <a:cubicBezTo>
                  <a:pt x="32" y="41"/>
                  <a:pt x="32" y="41"/>
                  <a:pt x="32" y="41"/>
                </a:cubicBezTo>
                <a:cubicBezTo>
                  <a:pt x="26" y="43"/>
                  <a:pt x="23" y="49"/>
                  <a:pt x="24" y="54"/>
                </a:cubicBezTo>
                <a:cubicBezTo>
                  <a:pt x="25" y="58"/>
                  <a:pt x="27" y="61"/>
                  <a:pt x="30" y="63"/>
                </a:cubicBezTo>
                <a:cubicBezTo>
                  <a:pt x="5" y="116"/>
                  <a:pt x="5" y="116"/>
                  <a:pt x="5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1"/>
                  <a:pt x="3" y="133"/>
                </a:cubicBezTo>
                <a:cubicBezTo>
                  <a:pt x="10" y="142"/>
                  <a:pt x="23" y="148"/>
                  <a:pt x="36" y="148"/>
                </a:cubicBezTo>
                <a:cubicBezTo>
                  <a:pt x="49" y="148"/>
                  <a:pt x="62" y="142"/>
                  <a:pt x="69" y="133"/>
                </a:cubicBezTo>
                <a:cubicBezTo>
                  <a:pt x="71" y="131"/>
                  <a:pt x="72" y="128"/>
                  <a:pt x="72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18"/>
                  <a:pt x="70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42" y="64"/>
                  <a:pt x="42" y="64"/>
                  <a:pt x="42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9"/>
                  <a:pt x="75" y="73"/>
                  <a:pt x="79" y="77"/>
                </a:cubicBezTo>
                <a:cubicBezTo>
                  <a:pt x="79" y="77"/>
                  <a:pt x="80" y="78"/>
                  <a:pt x="80" y="78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57" y="160"/>
                  <a:pt x="48" y="169"/>
                  <a:pt x="48" y="180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73"/>
                  <a:pt x="61" y="168"/>
                  <a:pt x="68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31" y="168"/>
                  <a:pt x="136" y="173"/>
                  <a:pt x="136" y="180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4" y="184"/>
                  <a:pt x="144" y="184"/>
                  <a:pt x="144" y="184"/>
                </a:cubicBezTo>
                <a:cubicBezTo>
                  <a:pt x="144" y="180"/>
                  <a:pt x="144" y="180"/>
                  <a:pt x="144" y="180"/>
                </a:cubicBezTo>
                <a:cubicBezTo>
                  <a:pt x="144" y="169"/>
                  <a:pt x="135" y="160"/>
                  <a:pt x="124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8"/>
                  <a:pt x="113" y="77"/>
                  <a:pt x="113" y="77"/>
                </a:cubicBezTo>
                <a:cubicBezTo>
                  <a:pt x="117" y="73"/>
                  <a:pt x="119" y="69"/>
                  <a:pt x="120" y="64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2" y="116"/>
                  <a:pt x="120" y="118"/>
                  <a:pt x="120" y="120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8"/>
                  <a:pt x="121" y="131"/>
                  <a:pt x="123" y="133"/>
                </a:cubicBezTo>
                <a:cubicBezTo>
                  <a:pt x="130" y="142"/>
                  <a:pt x="143" y="148"/>
                  <a:pt x="156" y="148"/>
                </a:cubicBezTo>
                <a:cubicBezTo>
                  <a:pt x="169" y="148"/>
                  <a:pt x="182" y="142"/>
                  <a:pt x="189" y="133"/>
                </a:cubicBezTo>
                <a:cubicBezTo>
                  <a:pt x="191" y="131"/>
                  <a:pt x="192" y="128"/>
                  <a:pt x="192" y="125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192" y="118"/>
                  <a:pt x="190" y="116"/>
                  <a:pt x="188" y="116"/>
                </a:cubicBezTo>
                <a:close/>
                <a:moveTo>
                  <a:pt x="88" y="16"/>
                </a:moveTo>
                <a:cubicBezTo>
                  <a:pt x="88" y="12"/>
                  <a:pt x="92" y="8"/>
                  <a:pt x="96" y="8"/>
                </a:cubicBezTo>
                <a:cubicBezTo>
                  <a:pt x="100" y="8"/>
                  <a:pt x="104" y="12"/>
                  <a:pt x="104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98" y="16"/>
                  <a:pt x="94" y="16"/>
                  <a:pt x="92" y="17"/>
                </a:cubicBezTo>
                <a:cubicBezTo>
                  <a:pt x="88" y="18"/>
                  <a:pt x="88" y="18"/>
                  <a:pt x="88" y="18"/>
                </a:cubicBezTo>
                <a:lnTo>
                  <a:pt x="88" y="16"/>
                </a:lnTo>
                <a:close/>
                <a:moveTo>
                  <a:pt x="64" y="125"/>
                </a:moveTo>
                <a:cubicBezTo>
                  <a:pt x="64" y="126"/>
                  <a:pt x="64" y="127"/>
                  <a:pt x="63" y="128"/>
                </a:cubicBezTo>
                <a:cubicBezTo>
                  <a:pt x="57" y="136"/>
                  <a:pt x="47" y="140"/>
                  <a:pt x="36" y="140"/>
                </a:cubicBezTo>
                <a:cubicBezTo>
                  <a:pt x="25" y="140"/>
                  <a:pt x="15" y="136"/>
                  <a:pt x="9" y="128"/>
                </a:cubicBezTo>
                <a:cubicBezTo>
                  <a:pt x="8" y="127"/>
                  <a:pt x="8" y="126"/>
                  <a:pt x="8" y="125"/>
                </a:cubicBezTo>
                <a:cubicBezTo>
                  <a:pt x="8" y="124"/>
                  <a:pt x="8" y="124"/>
                  <a:pt x="8" y="124"/>
                </a:cubicBezTo>
                <a:cubicBezTo>
                  <a:pt x="64" y="124"/>
                  <a:pt x="64" y="124"/>
                  <a:pt x="64" y="124"/>
                </a:cubicBezTo>
                <a:lnTo>
                  <a:pt x="64" y="125"/>
                </a:lnTo>
                <a:close/>
                <a:moveTo>
                  <a:pt x="58" y="116"/>
                </a:moveTo>
                <a:cubicBezTo>
                  <a:pt x="14" y="116"/>
                  <a:pt x="14" y="116"/>
                  <a:pt x="14" y="116"/>
                </a:cubicBezTo>
                <a:cubicBezTo>
                  <a:pt x="36" y="69"/>
                  <a:pt x="36" y="69"/>
                  <a:pt x="36" y="69"/>
                </a:cubicBezTo>
                <a:lnTo>
                  <a:pt x="58" y="116"/>
                </a:lnTo>
                <a:close/>
                <a:moveTo>
                  <a:pt x="104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83"/>
                  <a:pt x="88" y="83"/>
                  <a:pt x="88" y="83"/>
                </a:cubicBezTo>
                <a:cubicBezTo>
                  <a:pt x="91" y="84"/>
                  <a:pt x="93" y="84"/>
                  <a:pt x="96" y="84"/>
                </a:cubicBezTo>
                <a:cubicBezTo>
                  <a:pt x="99" y="84"/>
                  <a:pt x="101" y="84"/>
                  <a:pt x="104" y="83"/>
                </a:cubicBezTo>
                <a:lnTo>
                  <a:pt x="104" y="160"/>
                </a:lnTo>
                <a:close/>
                <a:moveTo>
                  <a:pt x="120" y="56"/>
                </a:moveTo>
                <a:cubicBezTo>
                  <a:pt x="119" y="51"/>
                  <a:pt x="117" y="47"/>
                  <a:pt x="113" y="43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10" y="52"/>
                  <a:pt x="112" y="56"/>
                  <a:pt x="112" y="60"/>
                </a:cubicBezTo>
                <a:cubicBezTo>
                  <a:pt x="112" y="64"/>
                  <a:pt x="110" y="68"/>
                  <a:pt x="107" y="71"/>
                </a:cubicBezTo>
                <a:cubicBezTo>
                  <a:pt x="101" y="77"/>
                  <a:pt x="91" y="77"/>
                  <a:pt x="85" y="71"/>
                </a:cubicBezTo>
                <a:cubicBezTo>
                  <a:pt x="78" y="65"/>
                  <a:pt x="78" y="55"/>
                  <a:pt x="85" y="49"/>
                </a:cubicBezTo>
                <a:cubicBezTo>
                  <a:pt x="79" y="43"/>
                  <a:pt x="79" y="43"/>
                  <a:pt x="79" y="43"/>
                </a:cubicBezTo>
                <a:cubicBezTo>
                  <a:pt x="75" y="47"/>
                  <a:pt x="73" y="51"/>
                  <a:pt x="72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4" y="56"/>
                  <a:pt x="32" y="55"/>
                  <a:pt x="32" y="53"/>
                </a:cubicBezTo>
                <a:cubicBezTo>
                  <a:pt x="32" y="51"/>
                  <a:pt x="33" y="49"/>
                  <a:pt x="35" y="48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6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9"/>
                  <a:pt x="160" y="51"/>
                  <a:pt x="160" y="53"/>
                </a:cubicBezTo>
                <a:cubicBezTo>
                  <a:pt x="160" y="55"/>
                  <a:pt x="158" y="56"/>
                  <a:pt x="156" y="56"/>
                </a:cubicBezTo>
                <a:lnTo>
                  <a:pt x="120" y="56"/>
                </a:lnTo>
                <a:close/>
                <a:moveTo>
                  <a:pt x="156" y="69"/>
                </a:moveTo>
                <a:cubicBezTo>
                  <a:pt x="178" y="116"/>
                  <a:pt x="178" y="116"/>
                  <a:pt x="178" y="116"/>
                </a:cubicBezTo>
                <a:cubicBezTo>
                  <a:pt x="134" y="116"/>
                  <a:pt x="134" y="116"/>
                  <a:pt x="134" y="116"/>
                </a:cubicBezTo>
                <a:lnTo>
                  <a:pt x="156" y="69"/>
                </a:lnTo>
                <a:close/>
                <a:moveTo>
                  <a:pt x="184" y="125"/>
                </a:moveTo>
                <a:cubicBezTo>
                  <a:pt x="184" y="126"/>
                  <a:pt x="184" y="127"/>
                  <a:pt x="183" y="128"/>
                </a:cubicBezTo>
                <a:cubicBezTo>
                  <a:pt x="177" y="136"/>
                  <a:pt x="167" y="140"/>
                  <a:pt x="156" y="140"/>
                </a:cubicBezTo>
                <a:cubicBezTo>
                  <a:pt x="145" y="140"/>
                  <a:pt x="135" y="136"/>
                  <a:pt x="129" y="128"/>
                </a:cubicBezTo>
                <a:cubicBezTo>
                  <a:pt x="128" y="127"/>
                  <a:pt x="128" y="126"/>
                  <a:pt x="128" y="125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84" y="124"/>
                  <a:pt x="184" y="124"/>
                  <a:pt x="184" y="124"/>
                </a:cubicBezTo>
                <a:lnTo>
                  <a:pt x="184" y="125"/>
                </a:lnTo>
                <a:close/>
                <a:moveTo>
                  <a:pt x="96" y="48"/>
                </a:moveTo>
                <a:cubicBezTo>
                  <a:pt x="89" y="48"/>
                  <a:pt x="84" y="53"/>
                  <a:pt x="84" y="60"/>
                </a:cubicBezTo>
                <a:cubicBezTo>
                  <a:pt x="84" y="67"/>
                  <a:pt x="89" y="72"/>
                  <a:pt x="96" y="72"/>
                </a:cubicBezTo>
                <a:cubicBezTo>
                  <a:pt x="103" y="72"/>
                  <a:pt x="108" y="67"/>
                  <a:pt x="108" y="60"/>
                </a:cubicBezTo>
                <a:cubicBezTo>
                  <a:pt x="108" y="53"/>
                  <a:pt x="103" y="48"/>
                  <a:pt x="96" y="48"/>
                </a:cubicBezTo>
                <a:close/>
                <a:moveTo>
                  <a:pt x="96" y="64"/>
                </a:moveTo>
                <a:cubicBezTo>
                  <a:pt x="94" y="64"/>
                  <a:pt x="92" y="62"/>
                  <a:pt x="92" y="60"/>
                </a:cubicBezTo>
                <a:cubicBezTo>
                  <a:pt x="92" y="58"/>
                  <a:pt x="94" y="56"/>
                  <a:pt x="96" y="56"/>
                </a:cubicBezTo>
                <a:cubicBezTo>
                  <a:pt x="98" y="56"/>
                  <a:pt x="100" y="58"/>
                  <a:pt x="100" y="60"/>
                </a:cubicBezTo>
                <a:cubicBezTo>
                  <a:pt x="100" y="62"/>
                  <a:pt x="98" y="64"/>
                  <a:pt x="96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45" name="Freeform 175"/>
          <p:cNvSpPr>
            <a:spLocks noEditPoints="1"/>
          </p:cNvSpPr>
          <p:nvPr/>
        </p:nvSpPr>
        <p:spPr bwMode="auto">
          <a:xfrm>
            <a:off x="4683125" y="3910861"/>
            <a:ext cx="344488" cy="361950"/>
          </a:xfrm>
          <a:custGeom>
            <a:avLst/>
            <a:gdLst>
              <a:gd name="T0" fmla="*/ 136 w 160"/>
              <a:gd name="T1" fmla="*/ 62 h 168"/>
              <a:gd name="T2" fmla="*/ 124 w 160"/>
              <a:gd name="T3" fmla="*/ 0 h 168"/>
              <a:gd name="T4" fmla="*/ 112 w 160"/>
              <a:gd name="T5" fmla="*/ 62 h 168"/>
              <a:gd name="T6" fmla="*/ 80 w 160"/>
              <a:gd name="T7" fmla="*/ 56 h 168"/>
              <a:gd name="T8" fmla="*/ 48 w 160"/>
              <a:gd name="T9" fmla="*/ 62 h 168"/>
              <a:gd name="T10" fmla="*/ 36 w 160"/>
              <a:gd name="T11" fmla="*/ 0 h 168"/>
              <a:gd name="T12" fmla="*/ 24 w 160"/>
              <a:gd name="T13" fmla="*/ 62 h 168"/>
              <a:gd name="T14" fmla="*/ 0 w 160"/>
              <a:gd name="T15" fmla="*/ 86 h 168"/>
              <a:gd name="T16" fmla="*/ 8 w 160"/>
              <a:gd name="T17" fmla="*/ 132 h 168"/>
              <a:gd name="T18" fmla="*/ 15 w 160"/>
              <a:gd name="T19" fmla="*/ 75 h 168"/>
              <a:gd name="T20" fmla="*/ 52 w 160"/>
              <a:gd name="T21" fmla="*/ 72 h 168"/>
              <a:gd name="T22" fmla="*/ 48 w 160"/>
              <a:gd name="T23" fmla="*/ 124 h 168"/>
              <a:gd name="T24" fmla="*/ 24 w 160"/>
              <a:gd name="T25" fmla="*/ 88 h 168"/>
              <a:gd name="T26" fmla="*/ 16 w 160"/>
              <a:gd name="T27" fmla="*/ 168 h 168"/>
              <a:gd name="T28" fmla="*/ 24 w 160"/>
              <a:gd name="T29" fmla="*/ 132 h 168"/>
              <a:gd name="T30" fmla="*/ 44 w 160"/>
              <a:gd name="T31" fmla="*/ 142 h 168"/>
              <a:gd name="T32" fmla="*/ 52 w 160"/>
              <a:gd name="T33" fmla="*/ 168 h 168"/>
              <a:gd name="T34" fmla="*/ 59 w 160"/>
              <a:gd name="T35" fmla="*/ 131 h 168"/>
              <a:gd name="T36" fmla="*/ 101 w 160"/>
              <a:gd name="T37" fmla="*/ 131 h 168"/>
              <a:gd name="T38" fmla="*/ 108 w 160"/>
              <a:gd name="T39" fmla="*/ 168 h 168"/>
              <a:gd name="T40" fmla="*/ 116 w 160"/>
              <a:gd name="T41" fmla="*/ 142 h 168"/>
              <a:gd name="T42" fmla="*/ 136 w 160"/>
              <a:gd name="T43" fmla="*/ 132 h 168"/>
              <a:gd name="T44" fmla="*/ 144 w 160"/>
              <a:gd name="T45" fmla="*/ 168 h 168"/>
              <a:gd name="T46" fmla="*/ 136 w 160"/>
              <a:gd name="T47" fmla="*/ 88 h 168"/>
              <a:gd name="T48" fmla="*/ 112 w 160"/>
              <a:gd name="T49" fmla="*/ 124 h 168"/>
              <a:gd name="T50" fmla="*/ 108 w 160"/>
              <a:gd name="T51" fmla="*/ 72 h 168"/>
              <a:gd name="T52" fmla="*/ 145 w 160"/>
              <a:gd name="T53" fmla="*/ 75 h 168"/>
              <a:gd name="T54" fmla="*/ 152 w 160"/>
              <a:gd name="T55" fmla="*/ 132 h 168"/>
              <a:gd name="T56" fmla="*/ 160 w 160"/>
              <a:gd name="T57" fmla="*/ 86 h 168"/>
              <a:gd name="T58" fmla="*/ 12 w 160"/>
              <a:gd name="T59" fmla="*/ 32 h 168"/>
              <a:gd name="T60" fmla="*/ 60 w 160"/>
              <a:gd name="T61" fmla="*/ 32 h 168"/>
              <a:gd name="T62" fmla="*/ 12 w 160"/>
              <a:gd name="T63" fmla="*/ 32 h 168"/>
              <a:gd name="T64" fmla="*/ 56 w 160"/>
              <a:gd name="T65" fmla="*/ 124 h 168"/>
              <a:gd name="T66" fmla="*/ 64 w 160"/>
              <a:gd name="T67" fmla="*/ 116 h 168"/>
              <a:gd name="T68" fmla="*/ 104 w 160"/>
              <a:gd name="T69" fmla="*/ 124 h 168"/>
              <a:gd name="T70" fmla="*/ 96 w 160"/>
              <a:gd name="T71" fmla="*/ 116 h 168"/>
              <a:gd name="T72" fmla="*/ 104 w 160"/>
              <a:gd name="T73" fmla="*/ 124 h 168"/>
              <a:gd name="T74" fmla="*/ 56 w 160"/>
              <a:gd name="T75" fmla="*/ 88 h 168"/>
              <a:gd name="T76" fmla="*/ 104 w 160"/>
              <a:gd name="T77" fmla="*/ 88 h 168"/>
              <a:gd name="T78" fmla="*/ 100 w 160"/>
              <a:gd name="T79" fmla="*/ 32 h 168"/>
              <a:gd name="T80" fmla="*/ 148 w 160"/>
              <a:gd name="T81" fmla="*/ 32 h 168"/>
              <a:gd name="T82" fmla="*/ 100 w 160"/>
              <a:gd name="T83" fmla="*/ 32 h 168"/>
              <a:gd name="T84" fmla="*/ 32 w 160"/>
              <a:gd name="T85" fmla="*/ 116 h 168"/>
              <a:gd name="T86" fmla="*/ 40 w 160"/>
              <a:gd name="T87" fmla="*/ 76 h 168"/>
              <a:gd name="T88" fmla="*/ 120 w 160"/>
              <a:gd name="T89" fmla="*/ 116 h 168"/>
              <a:gd name="T90" fmla="*/ 128 w 160"/>
              <a:gd name="T91" fmla="*/ 76 h 168"/>
              <a:gd name="T92" fmla="*/ 120 w 160"/>
              <a:gd name="T93" fmla="*/ 116 h 168"/>
              <a:gd name="T94" fmla="*/ 68 w 160"/>
              <a:gd name="T95" fmla="*/ 168 h 168"/>
              <a:gd name="T96" fmla="*/ 60 w 160"/>
              <a:gd name="T97" fmla="*/ 144 h 168"/>
              <a:gd name="T98" fmla="*/ 92 w 160"/>
              <a:gd name="T99" fmla="*/ 168 h 168"/>
              <a:gd name="T100" fmla="*/ 100 w 160"/>
              <a:gd name="T101" fmla="*/ 144 h 168"/>
              <a:gd name="T102" fmla="*/ 92 w 160"/>
              <a:gd name="T103" fmla="*/ 168 h 168"/>
              <a:gd name="T104" fmla="*/ 84 w 160"/>
              <a:gd name="T105" fmla="*/ 168 h 168"/>
              <a:gd name="T106" fmla="*/ 76 w 160"/>
              <a:gd name="T107" fmla="*/ 1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68">
                <a:moveTo>
                  <a:pt x="149" y="68"/>
                </a:moveTo>
                <a:cubicBezTo>
                  <a:pt x="136" y="62"/>
                  <a:pt x="136" y="62"/>
                  <a:pt x="136" y="62"/>
                </a:cubicBezTo>
                <a:cubicBezTo>
                  <a:pt x="148" y="57"/>
                  <a:pt x="156" y="45"/>
                  <a:pt x="156" y="32"/>
                </a:cubicBezTo>
                <a:cubicBezTo>
                  <a:pt x="156" y="14"/>
                  <a:pt x="142" y="0"/>
                  <a:pt x="124" y="0"/>
                </a:cubicBezTo>
                <a:cubicBezTo>
                  <a:pt x="106" y="0"/>
                  <a:pt x="92" y="14"/>
                  <a:pt x="92" y="32"/>
                </a:cubicBezTo>
                <a:cubicBezTo>
                  <a:pt x="92" y="45"/>
                  <a:pt x="100" y="57"/>
                  <a:pt x="112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97" y="60"/>
                  <a:pt x="89" y="56"/>
                  <a:pt x="80" y="56"/>
                </a:cubicBezTo>
                <a:cubicBezTo>
                  <a:pt x="71" y="56"/>
                  <a:pt x="63" y="60"/>
                  <a:pt x="57" y="66"/>
                </a:cubicBezTo>
                <a:cubicBezTo>
                  <a:pt x="48" y="62"/>
                  <a:pt x="48" y="62"/>
                  <a:pt x="48" y="62"/>
                </a:cubicBezTo>
                <a:cubicBezTo>
                  <a:pt x="60" y="57"/>
                  <a:pt x="68" y="45"/>
                  <a:pt x="68" y="32"/>
                </a:cubicBezTo>
                <a:cubicBezTo>
                  <a:pt x="68" y="14"/>
                  <a:pt x="54" y="0"/>
                  <a:pt x="36" y="0"/>
                </a:cubicBezTo>
                <a:cubicBezTo>
                  <a:pt x="18" y="0"/>
                  <a:pt x="4" y="14"/>
                  <a:pt x="4" y="32"/>
                </a:cubicBezTo>
                <a:cubicBezTo>
                  <a:pt x="4" y="45"/>
                  <a:pt x="12" y="57"/>
                  <a:pt x="24" y="62"/>
                </a:cubicBezTo>
                <a:cubicBezTo>
                  <a:pt x="11" y="68"/>
                  <a:pt x="11" y="68"/>
                  <a:pt x="11" y="68"/>
                </a:cubicBezTo>
                <a:cubicBezTo>
                  <a:pt x="4" y="71"/>
                  <a:pt x="0" y="78"/>
                  <a:pt x="0" y="86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1"/>
                  <a:pt x="11" y="77"/>
                  <a:pt x="15" y="75"/>
                </a:cubicBezTo>
                <a:cubicBezTo>
                  <a:pt x="36" y="64"/>
                  <a:pt x="36" y="64"/>
                  <a:pt x="36" y="64"/>
                </a:cubicBezTo>
                <a:cubicBezTo>
                  <a:pt x="52" y="72"/>
                  <a:pt x="52" y="72"/>
                  <a:pt x="52" y="72"/>
                </a:cubicBezTo>
                <a:cubicBezTo>
                  <a:pt x="49" y="77"/>
                  <a:pt x="48" y="82"/>
                  <a:pt x="48" y="88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88"/>
                  <a:pt x="24" y="88"/>
                  <a:pt x="24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5" y="135"/>
                  <a:pt x="44" y="138"/>
                  <a:pt x="44" y="142"/>
                </a:cubicBezTo>
                <a:cubicBezTo>
                  <a:pt x="44" y="168"/>
                  <a:pt x="44" y="168"/>
                  <a:pt x="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142"/>
                  <a:pt x="52" y="142"/>
                  <a:pt x="52" y="142"/>
                </a:cubicBezTo>
                <a:cubicBezTo>
                  <a:pt x="52" y="137"/>
                  <a:pt x="55" y="133"/>
                  <a:pt x="59" y="131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5" y="133"/>
                  <a:pt x="108" y="137"/>
                  <a:pt x="108" y="142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6" y="138"/>
                  <a:pt x="115" y="135"/>
                  <a:pt x="113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82"/>
                  <a:pt x="111" y="77"/>
                  <a:pt x="108" y="7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9" y="77"/>
                  <a:pt x="152" y="81"/>
                  <a:pt x="152" y="86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78"/>
                  <a:pt x="156" y="71"/>
                  <a:pt x="149" y="68"/>
                </a:cubicBezTo>
                <a:close/>
                <a:moveTo>
                  <a:pt x="12" y="32"/>
                </a:moveTo>
                <a:cubicBezTo>
                  <a:pt x="12" y="19"/>
                  <a:pt x="23" y="8"/>
                  <a:pt x="36" y="8"/>
                </a:cubicBezTo>
                <a:cubicBezTo>
                  <a:pt x="49" y="8"/>
                  <a:pt x="60" y="19"/>
                  <a:pt x="60" y="32"/>
                </a:cubicBezTo>
                <a:cubicBezTo>
                  <a:pt x="60" y="45"/>
                  <a:pt x="49" y="56"/>
                  <a:pt x="36" y="56"/>
                </a:cubicBezTo>
                <a:cubicBezTo>
                  <a:pt x="23" y="56"/>
                  <a:pt x="12" y="45"/>
                  <a:pt x="12" y="32"/>
                </a:cubicBezTo>
                <a:close/>
                <a:moveTo>
                  <a:pt x="64" y="120"/>
                </a:moveTo>
                <a:cubicBezTo>
                  <a:pt x="56" y="124"/>
                  <a:pt x="56" y="124"/>
                  <a:pt x="56" y="124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8" y="112"/>
                  <a:pt x="61" y="114"/>
                  <a:pt x="64" y="116"/>
                </a:cubicBezTo>
                <a:lnTo>
                  <a:pt x="64" y="120"/>
                </a:lnTo>
                <a:close/>
                <a:moveTo>
                  <a:pt x="104" y="124"/>
                </a:moveTo>
                <a:cubicBezTo>
                  <a:pt x="96" y="120"/>
                  <a:pt x="96" y="120"/>
                  <a:pt x="96" y="120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9" y="114"/>
                  <a:pt x="102" y="112"/>
                  <a:pt x="104" y="109"/>
                </a:cubicBezTo>
                <a:lnTo>
                  <a:pt x="104" y="124"/>
                </a:lnTo>
                <a:close/>
                <a:moveTo>
                  <a:pt x="80" y="112"/>
                </a:moveTo>
                <a:cubicBezTo>
                  <a:pt x="67" y="112"/>
                  <a:pt x="56" y="101"/>
                  <a:pt x="56" y="88"/>
                </a:cubicBezTo>
                <a:cubicBezTo>
                  <a:pt x="56" y="75"/>
                  <a:pt x="67" y="64"/>
                  <a:pt x="80" y="64"/>
                </a:cubicBezTo>
                <a:cubicBezTo>
                  <a:pt x="93" y="64"/>
                  <a:pt x="104" y="75"/>
                  <a:pt x="104" y="88"/>
                </a:cubicBezTo>
                <a:cubicBezTo>
                  <a:pt x="104" y="101"/>
                  <a:pt x="93" y="112"/>
                  <a:pt x="80" y="112"/>
                </a:cubicBezTo>
                <a:close/>
                <a:moveTo>
                  <a:pt x="100" y="32"/>
                </a:moveTo>
                <a:cubicBezTo>
                  <a:pt x="100" y="19"/>
                  <a:pt x="111" y="8"/>
                  <a:pt x="124" y="8"/>
                </a:cubicBezTo>
                <a:cubicBezTo>
                  <a:pt x="137" y="8"/>
                  <a:pt x="148" y="19"/>
                  <a:pt x="148" y="32"/>
                </a:cubicBezTo>
                <a:cubicBezTo>
                  <a:pt x="148" y="45"/>
                  <a:pt x="137" y="56"/>
                  <a:pt x="124" y="56"/>
                </a:cubicBezTo>
                <a:cubicBezTo>
                  <a:pt x="111" y="56"/>
                  <a:pt x="100" y="45"/>
                  <a:pt x="100" y="32"/>
                </a:cubicBezTo>
                <a:close/>
                <a:moveTo>
                  <a:pt x="32" y="76"/>
                </a:moveTo>
                <a:cubicBezTo>
                  <a:pt x="32" y="116"/>
                  <a:pt x="32" y="116"/>
                  <a:pt x="32" y="116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40" y="76"/>
                  <a:pt x="40" y="76"/>
                  <a:pt x="40" y="76"/>
                </a:cubicBezTo>
                <a:lnTo>
                  <a:pt x="32" y="76"/>
                </a:lnTo>
                <a:close/>
                <a:moveTo>
                  <a:pt x="120" y="116"/>
                </a:moveTo>
                <a:cubicBezTo>
                  <a:pt x="128" y="116"/>
                  <a:pt x="128" y="116"/>
                  <a:pt x="128" y="11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0" y="76"/>
                  <a:pt x="120" y="76"/>
                  <a:pt x="120" y="76"/>
                </a:cubicBezTo>
                <a:lnTo>
                  <a:pt x="120" y="116"/>
                </a:lnTo>
                <a:close/>
                <a:moveTo>
                  <a:pt x="60" y="168"/>
                </a:moveTo>
                <a:cubicBezTo>
                  <a:pt x="68" y="168"/>
                  <a:pt x="68" y="168"/>
                  <a:pt x="68" y="16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0" y="144"/>
                  <a:pt x="60" y="144"/>
                  <a:pt x="60" y="144"/>
                </a:cubicBezTo>
                <a:lnTo>
                  <a:pt x="60" y="168"/>
                </a:lnTo>
                <a:close/>
                <a:moveTo>
                  <a:pt x="92" y="168"/>
                </a:moveTo>
                <a:cubicBezTo>
                  <a:pt x="100" y="168"/>
                  <a:pt x="100" y="168"/>
                  <a:pt x="100" y="168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68"/>
                </a:lnTo>
                <a:close/>
                <a:moveTo>
                  <a:pt x="76" y="168"/>
                </a:moveTo>
                <a:cubicBezTo>
                  <a:pt x="84" y="168"/>
                  <a:pt x="84" y="168"/>
                  <a:pt x="84" y="168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6" y="132"/>
                  <a:pt x="76" y="132"/>
                  <a:pt x="76" y="132"/>
                </a:cubicBezTo>
                <a:lnTo>
                  <a:pt x="76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53" name="Freeform 177"/>
          <p:cNvSpPr>
            <a:spLocks noEditPoints="1"/>
          </p:cNvSpPr>
          <p:nvPr/>
        </p:nvSpPr>
        <p:spPr bwMode="auto">
          <a:xfrm>
            <a:off x="7173913" y="3928324"/>
            <a:ext cx="336550" cy="361950"/>
          </a:xfrm>
          <a:custGeom>
            <a:avLst/>
            <a:gdLst>
              <a:gd name="T0" fmla="*/ 48 w 156"/>
              <a:gd name="T1" fmla="*/ 104 h 168"/>
              <a:gd name="T2" fmla="*/ 149 w 156"/>
              <a:gd name="T3" fmla="*/ 57 h 168"/>
              <a:gd name="T4" fmla="*/ 145 w 156"/>
              <a:gd name="T5" fmla="*/ 35 h 168"/>
              <a:gd name="T6" fmla="*/ 125 w 156"/>
              <a:gd name="T7" fmla="*/ 24 h 168"/>
              <a:gd name="T8" fmla="*/ 104 w 156"/>
              <a:gd name="T9" fmla="*/ 18 h 168"/>
              <a:gd name="T10" fmla="*/ 28 w 156"/>
              <a:gd name="T11" fmla="*/ 0 h 168"/>
              <a:gd name="T12" fmla="*/ 26 w 156"/>
              <a:gd name="T13" fmla="*/ 0 h 168"/>
              <a:gd name="T14" fmla="*/ 0 w 156"/>
              <a:gd name="T15" fmla="*/ 26 h 168"/>
              <a:gd name="T16" fmla="*/ 0 w 156"/>
              <a:gd name="T17" fmla="*/ 28 h 168"/>
              <a:gd name="T18" fmla="*/ 72 w 156"/>
              <a:gd name="T19" fmla="*/ 136 h 168"/>
              <a:gd name="T20" fmla="*/ 79 w 156"/>
              <a:gd name="T21" fmla="*/ 167 h 168"/>
              <a:gd name="T22" fmla="*/ 124 w 156"/>
              <a:gd name="T23" fmla="*/ 168 h 168"/>
              <a:gd name="T24" fmla="*/ 128 w 156"/>
              <a:gd name="T25" fmla="*/ 107 h 168"/>
              <a:gd name="T26" fmla="*/ 145 w 156"/>
              <a:gd name="T27" fmla="*/ 101 h 168"/>
              <a:gd name="T28" fmla="*/ 149 w 156"/>
              <a:gd name="T29" fmla="*/ 79 h 168"/>
              <a:gd name="T30" fmla="*/ 24 w 156"/>
              <a:gd name="T31" fmla="*/ 14 h 168"/>
              <a:gd name="T32" fmla="*/ 24 w 156"/>
              <a:gd name="T33" fmla="*/ 14 h 168"/>
              <a:gd name="T34" fmla="*/ 8 w 156"/>
              <a:gd name="T35" fmla="*/ 124 h 168"/>
              <a:gd name="T36" fmla="*/ 32 w 156"/>
              <a:gd name="T37" fmla="*/ 28 h 168"/>
              <a:gd name="T38" fmla="*/ 96 w 156"/>
              <a:gd name="T39" fmla="*/ 12 h 168"/>
              <a:gd name="T40" fmla="*/ 83 w 156"/>
              <a:gd name="T41" fmla="*/ 15 h 168"/>
              <a:gd name="T42" fmla="*/ 66 w 156"/>
              <a:gd name="T43" fmla="*/ 30 h 168"/>
              <a:gd name="T44" fmla="*/ 24 w 156"/>
              <a:gd name="T45" fmla="*/ 40 h 168"/>
              <a:gd name="T46" fmla="*/ 54 w 156"/>
              <a:gd name="T47" fmla="*/ 53 h 168"/>
              <a:gd name="T48" fmla="*/ 24 w 156"/>
              <a:gd name="T49" fmla="*/ 64 h 168"/>
              <a:gd name="T50" fmla="*/ 45 w 156"/>
              <a:gd name="T51" fmla="*/ 72 h 168"/>
              <a:gd name="T52" fmla="*/ 52 w 156"/>
              <a:gd name="T53" fmla="*/ 80 h 168"/>
              <a:gd name="T54" fmla="*/ 24 w 156"/>
              <a:gd name="T55" fmla="*/ 88 h 168"/>
              <a:gd name="T56" fmla="*/ 55 w 156"/>
              <a:gd name="T57" fmla="*/ 101 h 168"/>
              <a:gd name="T58" fmla="*/ 72 w 156"/>
              <a:gd name="T59" fmla="*/ 107 h 168"/>
              <a:gd name="T60" fmla="*/ 103 w 156"/>
              <a:gd name="T61" fmla="*/ 137 h 168"/>
              <a:gd name="T62" fmla="*/ 80 w 156"/>
              <a:gd name="T63" fmla="*/ 154 h 168"/>
              <a:gd name="T64" fmla="*/ 94 w 156"/>
              <a:gd name="T65" fmla="*/ 118 h 168"/>
              <a:gd name="T66" fmla="*/ 115 w 156"/>
              <a:gd name="T67" fmla="*/ 122 h 168"/>
              <a:gd name="T68" fmla="*/ 120 w 156"/>
              <a:gd name="T69" fmla="*/ 154 h 168"/>
              <a:gd name="T70" fmla="*/ 138 w 156"/>
              <a:gd name="T71" fmla="*/ 90 h 168"/>
              <a:gd name="T72" fmla="*/ 124 w 156"/>
              <a:gd name="T73" fmla="*/ 100 h 168"/>
              <a:gd name="T74" fmla="*/ 109 w 156"/>
              <a:gd name="T75" fmla="*/ 111 h 168"/>
              <a:gd name="T76" fmla="*/ 85 w 156"/>
              <a:gd name="T77" fmla="*/ 114 h 168"/>
              <a:gd name="T78" fmla="*/ 67 w 156"/>
              <a:gd name="T79" fmla="*/ 98 h 168"/>
              <a:gd name="T80" fmla="*/ 62 w 156"/>
              <a:gd name="T81" fmla="*/ 80 h 168"/>
              <a:gd name="T82" fmla="*/ 56 w 156"/>
              <a:gd name="T83" fmla="*/ 63 h 168"/>
              <a:gd name="T84" fmla="*/ 61 w 156"/>
              <a:gd name="T85" fmla="*/ 40 h 168"/>
              <a:gd name="T86" fmla="*/ 82 w 156"/>
              <a:gd name="T87" fmla="*/ 28 h 168"/>
              <a:gd name="T88" fmla="*/ 100 w 156"/>
              <a:gd name="T89" fmla="*/ 28 h 168"/>
              <a:gd name="T90" fmla="*/ 118 w 156"/>
              <a:gd name="T91" fmla="*/ 28 h 168"/>
              <a:gd name="T92" fmla="*/ 139 w 156"/>
              <a:gd name="T93" fmla="*/ 40 h 168"/>
              <a:gd name="T94" fmla="*/ 144 w 156"/>
              <a:gd name="T95" fmla="*/ 63 h 168"/>
              <a:gd name="T96" fmla="*/ 96 w 156"/>
              <a:gd name="T97" fmla="*/ 76 h 168"/>
              <a:gd name="T98" fmla="*/ 93 w 156"/>
              <a:gd name="T99" fmla="*/ 85 h 168"/>
              <a:gd name="T100" fmla="*/ 127 w 156"/>
              <a:gd name="T101" fmla="*/ 5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6" h="168">
                <a:moveTo>
                  <a:pt x="24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4" y="104"/>
                  <a:pt x="24" y="104"/>
                  <a:pt x="24" y="104"/>
                </a:cubicBezTo>
                <a:lnTo>
                  <a:pt x="24" y="112"/>
                </a:lnTo>
                <a:close/>
                <a:moveTo>
                  <a:pt x="149" y="57"/>
                </a:moveTo>
                <a:cubicBezTo>
                  <a:pt x="148" y="56"/>
                  <a:pt x="146" y="54"/>
                  <a:pt x="146" y="53"/>
                </a:cubicBezTo>
                <a:cubicBezTo>
                  <a:pt x="145" y="52"/>
                  <a:pt x="146" y="49"/>
                  <a:pt x="146" y="47"/>
                </a:cubicBezTo>
                <a:cubicBezTo>
                  <a:pt x="147" y="43"/>
                  <a:pt x="148" y="39"/>
                  <a:pt x="145" y="35"/>
                </a:cubicBezTo>
                <a:cubicBezTo>
                  <a:pt x="143" y="31"/>
                  <a:pt x="138" y="31"/>
                  <a:pt x="134" y="30"/>
                </a:cubicBezTo>
                <a:cubicBezTo>
                  <a:pt x="132" y="30"/>
                  <a:pt x="129" y="30"/>
                  <a:pt x="128" y="29"/>
                </a:cubicBezTo>
                <a:cubicBezTo>
                  <a:pt x="127" y="28"/>
                  <a:pt x="126" y="26"/>
                  <a:pt x="125" y="24"/>
                </a:cubicBezTo>
                <a:cubicBezTo>
                  <a:pt x="124" y="20"/>
                  <a:pt x="122" y="16"/>
                  <a:pt x="117" y="15"/>
                </a:cubicBezTo>
                <a:cubicBezTo>
                  <a:pt x="113" y="13"/>
                  <a:pt x="109" y="16"/>
                  <a:pt x="106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99" y="0"/>
                  <a:pt x="9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6" y="0"/>
                </a:cubicBezTo>
                <a:cubicBezTo>
                  <a:pt x="26" y="1"/>
                  <a:pt x="26" y="1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166"/>
                  <a:pt x="73" y="167"/>
                  <a:pt x="74" y="168"/>
                </a:cubicBezTo>
                <a:cubicBezTo>
                  <a:pt x="76" y="168"/>
                  <a:pt x="78" y="168"/>
                  <a:pt x="79" y="167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21" y="167"/>
                  <a:pt x="121" y="167"/>
                  <a:pt x="121" y="167"/>
                </a:cubicBezTo>
                <a:cubicBezTo>
                  <a:pt x="122" y="168"/>
                  <a:pt x="123" y="168"/>
                  <a:pt x="124" y="168"/>
                </a:cubicBezTo>
                <a:cubicBezTo>
                  <a:pt x="125" y="168"/>
                  <a:pt x="125" y="168"/>
                  <a:pt x="126" y="168"/>
                </a:cubicBezTo>
                <a:cubicBezTo>
                  <a:pt x="127" y="167"/>
                  <a:pt x="128" y="166"/>
                  <a:pt x="128" y="164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9" y="106"/>
                  <a:pt x="132" y="106"/>
                  <a:pt x="134" y="106"/>
                </a:cubicBezTo>
                <a:cubicBezTo>
                  <a:pt x="138" y="105"/>
                  <a:pt x="143" y="105"/>
                  <a:pt x="145" y="101"/>
                </a:cubicBezTo>
                <a:cubicBezTo>
                  <a:pt x="148" y="97"/>
                  <a:pt x="147" y="93"/>
                  <a:pt x="146" y="89"/>
                </a:cubicBezTo>
                <a:cubicBezTo>
                  <a:pt x="146" y="87"/>
                  <a:pt x="145" y="84"/>
                  <a:pt x="146" y="83"/>
                </a:cubicBezTo>
                <a:cubicBezTo>
                  <a:pt x="146" y="82"/>
                  <a:pt x="148" y="80"/>
                  <a:pt x="149" y="79"/>
                </a:cubicBezTo>
                <a:cubicBezTo>
                  <a:pt x="152" y="76"/>
                  <a:pt x="156" y="73"/>
                  <a:pt x="156" y="68"/>
                </a:cubicBezTo>
                <a:cubicBezTo>
                  <a:pt x="156" y="63"/>
                  <a:pt x="152" y="60"/>
                  <a:pt x="149" y="57"/>
                </a:cubicBezTo>
                <a:close/>
                <a:moveTo>
                  <a:pt x="24" y="14"/>
                </a:moveTo>
                <a:cubicBezTo>
                  <a:pt x="24" y="24"/>
                  <a:pt x="24" y="24"/>
                  <a:pt x="24" y="24"/>
                </a:cubicBezTo>
                <a:cubicBezTo>
                  <a:pt x="14" y="24"/>
                  <a:pt x="14" y="24"/>
                  <a:pt x="14" y="24"/>
                </a:cubicBezTo>
                <a:lnTo>
                  <a:pt x="24" y="14"/>
                </a:lnTo>
                <a:close/>
                <a:moveTo>
                  <a:pt x="72" y="128"/>
                </a:move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32"/>
                  <a:pt x="8" y="32"/>
                  <a:pt x="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2" y="30"/>
                  <a:pt x="32" y="28"/>
                </a:cubicBezTo>
                <a:cubicBezTo>
                  <a:pt x="32" y="8"/>
                  <a:pt x="32" y="8"/>
                  <a:pt x="3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4" y="8"/>
                  <a:pt x="96" y="10"/>
                  <a:pt x="96" y="12"/>
                </a:cubicBezTo>
                <a:cubicBezTo>
                  <a:pt x="96" y="18"/>
                  <a:pt x="96" y="18"/>
                  <a:pt x="96" y="18"/>
                </a:cubicBezTo>
                <a:cubicBezTo>
                  <a:pt x="95" y="18"/>
                  <a:pt x="95" y="18"/>
                  <a:pt x="94" y="18"/>
                </a:cubicBezTo>
                <a:cubicBezTo>
                  <a:pt x="91" y="16"/>
                  <a:pt x="87" y="13"/>
                  <a:pt x="83" y="15"/>
                </a:cubicBezTo>
                <a:cubicBezTo>
                  <a:pt x="78" y="16"/>
                  <a:pt x="76" y="20"/>
                  <a:pt x="75" y="24"/>
                </a:cubicBezTo>
                <a:cubicBezTo>
                  <a:pt x="74" y="26"/>
                  <a:pt x="73" y="28"/>
                  <a:pt x="72" y="29"/>
                </a:cubicBezTo>
                <a:cubicBezTo>
                  <a:pt x="71" y="30"/>
                  <a:pt x="68" y="30"/>
                  <a:pt x="66" y="30"/>
                </a:cubicBezTo>
                <a:cubicBezTo>
                  <a:pt x="62" y="31"/>
                  <a:pt x="57" y="31"/>
                  <a:pt x="55" y="35"/>
                </a:cubicBezTo>
                <a:cubicBezTo>
                  <a:pt x="54" y="37"/>
                  <a:pt x="53" y="38"/>
                  <a:pt x="53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8"/>
                  <a:pt x="24" y="48"/>
                  <a:pt x="2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50"/>
                  <a:pt x="55" y="52"/>
                  <a:pt x="54" y="53"/>
                </a:cubicBezTo>
                <a:cubicBezTo>
                  <a:pt x="54" y="54"/>
                  <a:pt x="53" y="55"/>
                  <a:pt x="52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4"/>
                  <a:pt x="24" y="64"/>
                  <a:pt x="24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5"/>
                  <a:pt x="44" y="67"/>
                  <a:pt x="44" y="68"/>
                </a:cubicBezTo>
                <a:cubicBezTo>
                  <a:pt x="44" y="69"/>
                  <a:pt x="44" y="71"/>
                  <a:pt x="45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80"/>
                  <a:pt x="24" y="80"/>
                  <a:pt x="24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3" y="81"/>
                  <a:pt x="54" y="82"/>
                  <a:pt x="54" y="83"/>
                </a:cubicBezTo>
                <a:cubicBezTo>
                  <a:pt x="55" y="84"/>
                  <a:pt x="54" y="86"/>
                  <a:pt x="54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96"/>
                  <a:pt x="24" y="96"/>
                  <a:pt x="2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8"/>
                  <a:pt x="54" y="99"/>
                  <a:pt x="55" y="101"/>
                </a:cubicBezTo>
                <a:cubicBezTo>
                  <a:pt x="57" y="105"/>
                  <a:pt x="62" y="105"/>
                  <a:pt x="66" y="106"/>
                </a:cubicBezTo>
                <a:cubicBezTo>
                  <a:pt x="68" y="106"/>
                  <a:pt x="71" y="106"/>
                  <a:pt x="72" y="107"/>
                </a:cubicBezTo>
                <a:cubicBezTo>
                  <a:pt x="72" y="107"/>
                  <a:pt x="72" y="107"/>
                  <a:pt x="72" y="107"/>
                </a:cubicBezTo>
                <a:lnTo>
                  <a:pt x="72" y="128"/>
                </a:lnTo>
                <a:close/>
                <a:moveTo>
                  <a:pt x="120" y="154"/>
                </a:moveTo>
                <a:cubicBezTo>
                  <a:pt x="103" y="137"/>
                  <a:pt x="103" y="137"/>
                  <a:pt x="103" y="137"/>
                </a:cubicBezTo>
                <a:cubicBezTo>
                  <a:pt x="102" y="136"/>
                  <a:pt x="101" y="136"/>
                  <a:pt x="100" y="136"/>
                </a:cubicBezTo>
                <a:cubicBezTo>
                  <a:pt x="99" y="136"/>
                  <a:pt x="98" y="136"/>
                  <a:pt x="97" y="137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1" y="120"/>
                  <a:pt x="82" y="121"/>
                  <a:pt x="83" y="121"/>
                </a:cubicBezTo>
                <a:cubicBezTo>
                  <a:pt x="87" y="123"/>
                  <a:pt x="91" y="120"/>
                  <a:pt x="94" y="118"/>
                </a:cubicBezTo>
                <a:cubicBezTo>
                  <a:pt x="96" y="117"/>
                  <a:pt x="99" y="116"/>
                  <a:pt x="100" y="116"/>
                </a:cubicBezTo>
                <a:cubicBezTo>
                  <a:pt x="101" y="116"/>
                  <a:pt x="104" y="117"/>
                  <a:pt x="106" y="118"/>
                </a:cubicBezTo>
                <a:cubicBezTo>
                  <a:pt x="108" y="120"/>
                  <a:pt x="111" y="122"/>
                  <a:pt x="115" y="122"/>
                </a:cubicBezTo>
                <a:cubicBezTo>
                  <a:pt x="116" y="122"/>
                  <a:pt x="116" y="122"/>
                  <a:pt x="117" y="121"/>
                </a:cubicBezTo>
                <a:cubicBezTo>
                  <a:pt x="118" y="121"/>
                  <a:pt x="119" y="120"/>
                  <a:pt x="120" y="120"/>
                </a:cubicBezTo>
                <a:lnTo>
                  <a:pt x="120" y="154"/>
                </a:lnTo>
                <a:close/>
                <a:moveTo>
                  <a:pt x="144" y="73"/>
                </a:moveTo>
                <a:cubicBezTo>
                  <a:pt x="142" y="75"/>
                  <a:pt x="139" y="77"/>
                  <a:pt x="138" y="80"/>
                </a:cubicBezTo>
                <a:cubicBezTo>
                  <a:pt x="137" y="84"/>
                  <a:pt x="138" y="87"/>
                  <a:pt x="138" y="90"/>
                </a:cubicBezTo>
                <a:cubicBezTo>
                  <a:pt x="139" y="92"/>
                  <a:pt x="139" y="95"/>
                  <a:pt x="139" y="96"/>
                </a:cubicBezTo>
                <a:cubicBezTo>
                  <a:pt x="138" y="97"/>
                  <a:pt x="135" y="97"/>
                  <a:pt x="133" y="98"/>
                </a:cubicBezTo>
                <a:cubicBezTo>
                  <a:pt x="130" y="98"/>
                  <a:pt x="126" y="98"/>
                  <a:pt x="124" y="100"/>
                </a:cubicBezTo>
                <a:cubicBezTo>
                  <a:pt x="121" y="102"/>
                  <a:pt x="119" y="105"/>
                  <a:pt x="118" y="108"/>
                </a:cubicBezTo>
                <a:cubicBezTo>
                  <a:pt x="117" y="110"/>
                  <a:pt x="116" y="113"/>
                  <a:pt x="115" y="114"/>
                </a:cubicBezTo>
                <a:cubicBezTo>
                  <a:pt x="114" y="114"/>
                  <a:pt x="111" y="112"/>
                  <a:pt x="109" y="111"/>
                </a:cubicBezTo>
                <a:cubicBezTo>
                  <a:pt x="107" y="110"/>
                  <a:pt x="103" y="108"/>
                  <a:pt x="100" y="108"/>
                </a:cubicBezTo>
                <a:cubicBezTo>
                  <a:pt x="97" y="108"/>
                  <a:pt x="93" y="110"/>
                  <a:pt x="91" y="111"/>
                </a:cubicBezTo>
                <a:cubicBezTo>
                  <a:pt x="89" y="112"/>
                  <a:pt x="86" y="114"/>
                  <a:pt x="85" y="114"/>
                </a:cubicBezTo>
                <a:cubicBezTo>
                  <a:pt x="84" y="113"/>
                  <a:pt x="83" y="110"/>
                  <a:pt x="82" y="108"/>
                </a:cubicBezTo>
                <a:cubicBezTo>
                  <a:pt x="81" y="105"/>
                  <a:pt x="79" y="102"/>
                  <a:pt x="76" y="100"/>
                </a:cubicBezTo>
                <a:cubicBezTo>
                  <a:pt x="74" y="98"/>
                  <a:pt x="70" y="98"/>
                  <a:pt x="67" y="98"/>
                </a:cubicBezTo>
                <a:cubicBezTo>
                  <a:pt x="65" y="97"/>
                  <a:pt x="62" y="97"/>
                  <a:pt x="61" y="96"/>
                </a:cubicBezTo>
                <a:cubicBezTo>
                  <a:pt x="61" y="95"/>
                  <a:pt x="61" y="92"/>
                  <a:pt x="62" y="90"/>
                </a:cubicBezTo>
                <a:cubicBezTo>
                  <a:pt x="62" y="87"/>
                  <a:pt x="63" y="84"/>
                  <a:pt x="62" y="80"/>
                </a:cubicBezTo>
                <a:cubicBezTo>
                  <a:pt x="61" y="77"/>
                  <a:pt x="58" y="75"/>
                  <a:pt x="56" y="73"/>
                </a:cubicBezTo>
                <a:cubicBezTo>
                  <a:pt x="54" y="71"/>
                  <a:pt x="52" y="69"/>
                  <a:pt x="52" y="68"/>
                </a:cubicBezTo>
                <a:cubicBezTo>
                  <a:pt x="52" y="67"/>
                  <a:pt x="54" y="65"/>
                  <a:pt x="56" y="63"/>
                </a:cubicBezTo>
                <a:cubicBezTo>
                  <a:pt x="58" y="61"/>
                  <a:pt x="61" y="59"/>
                  <a:pt x="62" y="56"/>
                </a:cubicBezTo>
                <a:cubicBezTo>
                  <a:pt x="63" y="52"/>
                  <a:pt x="62" y="49"/>
                  <a:pt x="62" y="46"/>
                </a:cubicBezTo>
                <a:cubicBezTo>
                  <a:pt x="61" y="44"/>
                  <a:pt x="61" y="41"/>
                  <a:pt x="61" y="40"/>
                </a:cubicBezTo>
                <a:cubicBezTo>
                  <a:pt x="62" y="39"/>
                  <a:pt x="65" y="39"/>
                  <a:pt x="67" y="38"/>
                </a:cubicBezTo>
                <a:cubicBezTo>
                  <a:pt x="70" y="38"/>
                  <a:pt x="74" y="38"/>
                  <a:pt x="76" y="36"/>
                </a:cubicBezTo>
                <a:cubicBezTo>
                  <a:pt x="79" y="34"/>
                  <a:pt x="81" y="31"/>
                  <a:pt x="82" y="28"/>
                </a:cubicBezTo>
                <a:cubicBezTo>
                  <a:pt x="83" y="26"/>
                  <a:pt x="84" y="23"/>
                  <a:pt x="85" y="22"/>
                </a:cubicBezTo>
                <a:cubicBezTo>
                  <a:pt x="86" y="22"/>
                  <a:pt x="89" y="24"/>
                  <a:pt x="91" y="25"/>
                </a:cubicBezTo>
                <a:cubicBezTo>
                  <a:pt x="93" y="26"/>
                  <a:pt x="97" y="28"/>
                  <a:pt x="100" y="28"/>
                </a:cubicBezTo>
                <a:cubicBezTo>
                  <a:pt x="103" y="28"/>
                  <a:pt x="107" y="26"/>
                  <a:pt x="109" y="25"/>
                </a:cubicBezTo>
                <a:cubicBezTo>
                  <a:pt x="111" y="24"/>
                  <a:pt x="114" y="22"/>
                  <a:pt x="115" y="22"/>
                </a:cubicBezTo>
                <a:cubicBezTo>
                  <a:pt x="116" y="23"/>
                  <a:pt x="117" y="26"/>
                  <a:pt x="118" y="28"/>
                </a:cubicBezTo>
                <a:cubicBezTo>
                  <a:pt x="119" y="31"/>
                  <a:pt x="121" y="34"/>
                  <a:pt x="124" y="36"/>
                </a:cubicBezTo>
                <a:cubicBezTo>
                  <a:pt x="126" y="38"/>
                  <a:pt x="130" y="38"/>
                  <a:pt x="133" y="38"/>
                </a:cubicBezTo>
                <a:cubicBezTo>
                  <a:pt x="135" y="39"/>
                  <a:pt x="138" y="39"/>
                  <a:pt x="139" y="40"/>
                </a:cubicBezTo>
                <a:cubicBezTo>
                  <a:pt x="139" y="41"/>
                  <a:pt x="139" y="44"/>
                  <a:pt x="138" y="46"/>
                </a:cubicBezTo>
                <a:cubicBezTo>
                  <a:pt x="138" y="49"/>
                  <a:pt x="137" y="52"/>
                  <a:pt x="138" y="56"/>
                </a:cubicBezTo>
                <a:cubicBezTo>
                  <a:pt x="139" y="59"/>
                  <a:pt x="142" y="61"/>
                  <a:pt x="144" y="63"/>
                </a:cubicBezTo>
                <a:cubicBezTo>
                  <a:pt x="146" y="65"/>
                  <a:pt x="148" y="67"/>
                  <a:pt x="148" y="68"/>
                </a:cubicBezTo>
                <a:cubicBezTo>
                  <a:pt x="148" y="69"/>
                  <a:pt x="146" y="71"/>
                  <a:pt x="144" y="73"/>
                </a:cubicBezTo>
                <a:close/>
                <a:moveTo>
                  <a:pt x="96" y="76"/>
                </a:moveTo>
                <a:cubicBezTo>
                  <a:pt x="83" y="63"/>
                  <a:pt x="83" y="63"/>
                  <a:pt x="83" y="63"/>
                </a:cubicBezTo>
                <a:cubicBezTo>
                  <a:pt x="77" y="69"/>
                  <a:pt x="77" y="69"/>
                  <a:pt x="77" y="69"/>
                </a:cubicBezTo>
                <a:cubicBezTo>
                  <a:pt x="93" y="85"/>
                  <a:pt x="93" y="85"/>
                  <a:pt x="93" y="85"/>
                </a:cubicBezTo>
                <a:cubicBezTo>
                  <a:pt x="94" y="86"/>
                  <a:pt x="95" y="86"/>
                  <a:pt x="96" y="86"/>
                </a:cubicBezTo>
                <a:cubicBezTo>
                  <a:pt x="97" y="86"/>
                  <a:pt x="98" y="86"/>
                  <a:pt x="99" y="85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1" y="53"/>
                  <a:pt x="121" y="53"/>
                  <a:pt x="121" y="53"/>
                </a:cubicBezTo>
                <a:lnTo>
                  <a:pt x="96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57" name="Freeform 190"/>
          <p:cNvSpPr>
            <a:spLocks noEditPoints="1"/>
          </p:cNvSpPr>
          <p:nvPr/>
        </p:nvSpPr>
        <p:spPr bwMode="auto">
          <a:xfrm>
            <a:off x="3846513" y="3963250"/>
            <a:ext cx="361950" cy="258763"/>
          </a:xfrm>
          <a:custGeom>
            <a:avLst/>
            <a:gdLst>
              <a:gd name="T0" fmla="*/ 68 w 168"/>
              <a:gd name="T1" fmla="*/ 16 h 120"/>
              <a:gd name="T2" fmla="*/ 56 w 168"/>
              <a:gd name="T3" fmla="*/ 0 h 120"/>
              <a:gd name="T4" fmla="*/ 0 w 168"/>
              <a:gd name="T5" fmla="*/ 12 h 120"/>
              <a:gd name="T6" fmla="*/ 4 w 168"/>
              <a:gd name="T7" fmla="*/ 120 h 120"/>
              <a:gd name="T8" fmla="*/ 168 w 168"/>
              <a:gd name="T9" fmla="*/ 116 h 120"/>
              <a:gd name="T10" fmla="*/ 164 w 168"/>
              <a:gd name="T11" fmla="*/ 16 h 120"/>
              <a:gd name="T12" fmla="*/ 12 w 168"/>
              <a:gd name="T13" fmla="*/ 8 h 120"/>
              <a:gd name="T14" fmla="*/ 60 w 168"/>
              <a:gd name="T15" fmla="*/ 12 h 120"/>
              <a:gd name="T16" fmla="*/ 8 w 168"/>
              <a:gd name="T17" fmla="*/ 16 h 120"/>
              <a:gd name="T18" fmla="*/ 160 w 168"/>
              <a:gd name="T19" fmla="*/ 112 h 120"/>
              <a:gd name="T20" fmla="*/ 8 w 168"/>
              <a:gd name="T21" fmla="*/ 24 h 120"/>
              <a:gd name="T22" fmla="*/ 160 w 168"/>
              <a:gd name="T23" fmla="*/ 112 h 120"/>
              <a:gd name="T24" fmla="*/ 63 w 168"/>
              <a:gd name="T25" fmla="*/ 93 h 120"/>
              <a:gd name="T26" fmla="*/ 63 w 168"/>
              <a:gd name="T27" fmla="*/ 59 h 120"/>
              <a:gd name="T28" fmla="*/ 37 w 168"/>
              <a:gd name="T29" fmla="*/ 73 h 120"/>
              <a:gd name="T30" fmla="*/ 57 w 168"/>
              <a:gd name="T31" fmla="*/ 99 h 120"/>
              <a:gd name="T32" fmla="*/ 105 w 168"/>
              <a:gd name="T33" fmla="*/ 59 h 120"/>
              <a:gd name="T34" fmla="*/ 105 w 168"/>
              <a:gd name="T35" fmla="*/ 93 h 120"/>
              <a:gd name="T36" fmla="*/ 131 w 168"/>
              <a:gd name="T37" fmla="*/ 79 h 120"/>
              <a:gd name="T38" fmla="*/ 111 w 168"/>
              <a:gd name="T39" fmla="*/ 53 h 120"/>
              <a:gd name="T40" fmla="*/ 76 w 168"/>
              <a:gd name="T41" fmla="*/ 102 h 120"/>
              <a:gd name="T42" fmla="*/ 92 w 168"/>
              <a:gd name="T43" fmla="*/ 50 h 120"/>
              <a:gd name="T44" fmla="*/ 152 w 168"/>
              <a:gd name="T45" fmla="*/ 32 h 120"/>
              <a:gd name="T46" fmla="*/ 128 w 168"/>
              <a:gd name="T47" fmla="*/ 40 h 120"/>
              <a:gd name="T48" fmla="*/ 152 w 168"/>
              <a:gd name="T49" fmla="*/ 32 h 120"/>
              <a:gd name="T50" fmla="*/ 136 w 168"/>
              <a:gd name="T51" fmla="*/ 0 h 120"/>
              <a:gd name="T52" fmla="*/ 144 w 168"/>
              <a:gd name="T53" fmla="*/ 8 h 120"/>
              <a:gd name="T54" fmla="*/ 160 w 168"/>
              <a:gd name="T55" fmla="*/ 0 h 120"/>
              <a:gd name="T56" fmla="*/ 152 w 168"/>
              <a:gd name="T57" fmla="*/ 8 h 120"/>
              <a:gd name="T58" fmla="*/ 160 w 168"/>
              <a:gd name="T59" fmla="*/ 0 h 120"/>
              <a:gd name="T60" fmla="*/ 120 w 168"/>
              <a:gd name="T61" fmla="*/ 0 h 120"/>
              <a:gd name="T62" fmla="*/ 128 w 168"/>
              <a:gd name="T63" fmla="*/ 8 h 120"/>
              <a:gd name="T64" fmla="*/ 32 w 168"/>
              <a:gd name="T65" fmla="*/ 32 h 120"/>
              <a:gd name="T66" fmla="*/ 16 w 168"/>
              <a:gd name="T67" fmla="*/ 40 h 120"/>
              <a:gd name="T68" fmla="*/ 32 w 168"/>
              <a:gd name="T69" fmla="*/ 32 h 120"/>
              <a:gd name="T70" fmla="*/ 40 w 168"/>
              <a:gd name="T71" fmla="*/ 32 h 120"/>
              <a:gd name="T72" fmla="*/ 56 w 168"/>
              <a:gd name="T73" fmla="*/ 40 h 120"/>
              <a:gd name="T74" fmla="*/ 120 w 168"/>
              <a:gd name="T75" fmla="*/ 32 h 120"/>
              <a:gd name="T76" fmla="*/ 64 w 168"/>
              <a:gd name="T77" fmla="*/ 40 h 120"/>
              <a:gd name="T78" fmla="*/ 120 w 168"/>
              <a:gd name="T79" fmla="*/ 3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8" h="120">
                <a:moveTo>
                  <a:pt x="164" y="16"/>
                </a:moveTo>
                <a:cubicBezTo>
                  <a:pt x="68" y="16"/>
                  <a:pt x="68" y="16"/>
                  <a:pt x="68" y="16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5"/>
                  <a:pt x="63" y="0"/>
                  <a:pt x="5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6" y="120"/>
                  <a:pt x="168" y="118"/>
                  <a:pt x="168" y="116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18"/>
                  <a:pt x="166" y="16"/>
                  <a:pt x="164" y="16"/>
                </a:cubicBezTo>
                <a:close/>
                <a:moveTo>
                  <a:pt x="8" y="12"/>
                </a:moveTo>
                <a:cubicBezTo>
                  <a:pt x="8" y="10"/>
                  <a:pt x="10" y="8"/>
                  <a:pt x="12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60" y="10"/>
                  <a:pt x="60" y="12"/>
                </a:cubicBezTo>
                <a:cubicBezTo>
                  <a:pt x="60" y="16"/>
                  <a:pt x="60" y="16"/>
                  <a:pt x="60" y="16"/>
                </a:cubicBezTo>
                <a:cubicBezTo>
                  <a:pt x="8" y="16"/>
                  <a:pt x="8" y="16"/>
                  <a:pt x="8" y="16"/>
                </a:cubicBezTo>
                <a:lnTo>
                  <a:pt x="8" y="12"/>
                </a:lnTo>
                <a:close/>
                <a:moveTo>
                  <a:pt x="160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8" y="24"/>
                  <a:pt x="8" y="24"/>
                  <a:pt x="8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12"/>
                </a:lnTo>
                <a:close/>
                <a:moveTo>
                  <a:pt x="57" y="99"/>
                </a:moveTo>
                <a:cubicBezTo>
                  <a:pt x="63" y="93"/>
                  <a:pt x="63" y="93"/>
                  <a:pt x="63" y="93"/>
                </a:cubicBezTo>
                <a:cubicBezTo>
                  <a:pt x="46" y="76"/>
                  <a:pt x="46" y="76"/>
                  <a:pt x="46" y="76"/>
                </a:cubicBezTo>
                <a:cubicBezTo>
                  <a:pt x="63" y="59"/>
                  <a:pt x="63" y="59"/>
                  <a:pt x="63" y="59"/>
                </a:cubicBezTo>
                <a:cubicBezTo>
                  <a:pt x="57" y="53"/>
                  <a:pt x="57" y="53"/>
                  <a:pt x="57" y="53"/>
                </a:cubicBezTo>
                <a:cubicBezTo>
                  <a:pt x="37" y="73"/>
                  <a:pt x="37" y="73"/>
                  <a:pt x="37" y="73"/>
                </a:cubicBezTo>
                <a:cubicBezTo>
                  <a:pt x="36" y="75"/>
                  <a:pt x="36" y="77"/>
                  <a:pt x="37" y="79"/>
                </a:cubicBezTo>
                <a:lnTo>
                  <a:pt x="57" y="99"/>
                </a:lnTo>
                <a:close/>
                <a:moveTo>
                  <a:pt x="111" y="53"/>
                </a:moveTo>
                <a:cubicBezTo>
                  <a:pt x="105" y="59"/>
                  <a:pt x="105" y="59"/>
                  <a:pt x="105" y="59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05" y="93"/>
                  <a:pt x="105" y="93"/>
                  <a:pt x="105" y="93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2" y="77"/>
                  <a:pt x="132" y="75"/>
                  <a:pt x="131" y="73"/>
                </a:cubicBezTo>
                <a:lnTo>
                  <a:pt x="111" y="53"/>
                </a:lnTo>
                <a:close/>
                <a:moveTo>
                  <a:pt x="68" y="98"/>
                </a:moveTo>
                <a:cubicBezTo>
                  <a:pt x="76" y="102"/>
                  <a:pt x="76" y="102"/>
                  <a:pt x="76" y="102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92" y="50"/>
                  <a:pt x="92" y="50"/>
                  <a:pt x="92" y="50"/>
                </a:cubicBezTo>
                <a:lnTo>
                  <a:pt x="68" y="98"/>
                </a:lnTo>
                <a:close/>
                <a:moveTo>
                  <a:pt x="152" y="32"/>
                </a:moveTo>
                <a:cubicBezTo>
                  <a:pt x="128" y="32"/>
                  <a:pt x="128" y="32"/>
                  <a:pt x="128" y="32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52" y="40"/>
                  <a:pt x="152" y="40"/>
                  <a:pt x="152" y="40"/>
                </a:cubicBezTo>
                <a:lnTo>
                  <a:pt x="152" y="32"/>
                </a:lnTo>
                <a:close/>
                <a:moveTo>
                  <a:pt x="144" y="0"/>
                </a:moveTo>
                <a:cubicBezTo>
                  <a:pt x="136" y="0"/>
                  <a:pt x="136" y="0"/>
                  <a:pt x="136" y="0"/>
                </a:cubicBezTo>
                <a:cubicBezTo>
                  <a:pt x="136" y="8"/>
                  <a:pt x="136" y="8"/>
                  <a:pt x="136" y="8"/>
                </a:cubicBezTo>
                <a:cubicBezTo>
                  <a:pt x="144" y="8"/>
                  <a:pt x="144" y="8"/>
                  <a:pt x="144" y="8"/>
                </a:cubicBezTo>
                <a:lnTo>
                  <a:pt x="144" y="0"/>
                </a:lnTo>
                <a:close/>
                <a:moveTo>
                  <a:pt x="160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52" y="8"/>
                  <a:pt x="152" y="8"/>
                  <a:pt x="152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0"/>
                </a:lnTo>
                <a:close/>
                <a:moveTo>
                  <a:pt x="128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8"/>
                  <a:pt x="120" y="8"/>
                  <a:pt x="120" y="8"/>
                </a:cubicBezTo>
                <a:cubicBezTo>
                  <a:pt x="128" y="8"/>
                  <a:pt x="128" y="8"/>
                  <a:pt x="128" y="8"/>
                </a:cubicBezTo>
                <a:lnTo>
                  <a:pt x="128" y="0"/>
                </a:lnTo>
                <a:close/>
                <a:moveTo>
                  <a:pt x="32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16" y="40"/>
                  <a:pt x="16" y="40"/>
                  <a:pt x="16" y="40"/>
                </a:cubicBezTo>
                <a:cubicBezTo>
                  <a:pt x="32" y="40"/>
                  <a:pt x="32" y="40"/>
                  <a:pt x="32" y="40"/>
                </a:cubicBezTo>
                <a:lnTo>
                  <a:pt x="32" y="32"/>
                </a:lnTo>
                <a:close/>
                <a:moveTo>
                  <a:pt x="56" y="32"/>
                </a:moveTo>
                <a:cubicBezTo>
                  <a:pt x="40" y="32"/>
                  <a:pt x="40" y="32"/>
                  <a:pt x="40" y="32"/>
                </a:cubicBez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lnTo>
                  <a:pt x="56" y="32"/>
                </a:lnTo>
                <a:close/>
                <a:moveTo>
                  <a:pt x="120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61" name="Freeform 198"/>
          <p:cNvSpPr>
            <a:spLocks noEditPoints="1"/>
          </p:cNvSpPr>
          <p:nvPr/>
        </p:nvSpPr>
        <p:spPr bwMode="auto">
          <a:xfrm>
            <a:off x="3035301" y="3928325"/>
            <a:ext cx="328613" cy="327025"/>
          </a:xfrm>
          <a:custGeom>
            <a:avLst/>
            <a:gdLst>
              <a:gd name="T0" fmla="*/ 152 w 152"/>
              <a:gd name="T1" fmla="*/ 12 h 152"/>
              <a:gd name="T2" fmla="*/ 80 w 152"/>
              <a:gd name="T3" fmla="*/ 12 h 152"/>
              <a:gd name="T4" fmla="*/ 72 w 152"/>
              <a:gd name="T5" fmla="*/ 12 h 152"/>
              <a:gd name="T6" fmla="*/ 0 w 152"/>
              <a:gd name="T7" fmla="*/ 12 h 152"/>
              <a:gd name="T8" fmla="*/ 40 w 152"/>
              <a:gd name="T9" fmla="*/ 72 h 152"/>
              <a:gd name="T10" fmla="*/ 0 w 152"/>
              <a:gd name="T11" fmla="*/ 92 h 152"/>
              <a:gd name="T12" fmla="*/ 60 w 152"/>
              <a:gd name="T13" fmla="*/ 152 h 152"/>
              <a:gd name="T14" fmla="*/ 80 w 152"/>
              <a:gd name="T15" fmla="*/ 112 h 152"/>
              <a:gd name="T16" fmla="*/ 140 w 152"/>
              <a:gd name="T17" fmla="*/ 152 h 152"/>
              <a:gd name="T18" fmla="*/ 140 w 152"/>
              <a:gd name="T19" fmla="*/ 80 h 152"/>
              <a:gd name="T20" fmla="*/ 140 w 152"/>
              <a:gd name="T21" fmla="*/ 72 h 152"/>
              <a:gd name="T22" fmla="*/ 140 w 152"/>
              <a:gd name="T23" fmla="*/ 144 h 152"/>
              <a:gd name="T24" fmla="*/ 88 w 152"/>
              <a:gd name="T25" fmla="*/ 112 h 152"/>
              <a:gd name="T26" fmla="*/ 105 w 152"/>
              <a:gd name="T27" fmla="*/ 111 h 152"/>
              <a:gd name="T28" fmla="*/ 104 w 152"/>
              <a:gd name="T29" fmla="*/ 128 h 152"/>
              <a:gd name="T30" fmla="*/ 128 w 152"/>
              <a:gd name="T31" fmla="*/ 104 h 152"/>
              <a:gd name="T32" fmla="*/ 111 w 152"/>
              <a:gd name="T33" fmla="*/ 105 h 152"/>
              <a:gd name="T34" fmla="*/ 112 w 152"/>
              <a:gd name="T35" fmla="*/ 88 h 152"/>
              <a:gd name="T36" fmla="*/ 104 w 152"/>
              <a:gd name="T37" fmla="*/ 100 h 152"/>
              <a:gd name="T38" fmla="*/ 48 w 152"/>
              <a:gd name="T39" fmla="*/ 100 h 152"/>
              <a:gd name="T40" fmla="*/ 100 w 152"/>
              <a:gd name="T41" fmla="*/ 48 h 152"/>
              <a:gd name="T42" fmla="*/ 60 w 152"/>
              <a:gd name="T43" fmla="*/ 144 h 152"/>
              <a:gd name="T44" fmla="*/ 8 w 152"/>
              <a:gd name="T45" fmla="*/ 92 h 152"/>
              <a:gd name="T46" fmla="*/ 40 w 152"/>
              <a:gd name="T47" fmla="*/ 100 h 152"/>
              <a:gd name="T48" fmla="*/ 32 w 152"/>
              <a:gd name="T49" fmla="*/ 114 h 152"/>
              <a:gd name="T50" fmla="*/ 24 w 152"/>
              <a:gd name="T51" fmla="*/ 124 h 152"/>
              <a:gd name="T52" fmla="*/ 48 w 152"/>
              <a:gd name="T53" fmla="*/ 120 h 152"/>
              <a:gd name="T54" fmla="*/ 47 w 152"/>
              <a:gd name="T55" fmla="*/ 111 h 152"/>
              <a:gd name="T56" fmla="*/ 64 w 152"/>
              <a:gd name="T57" fmla="*/ 140 h 152"/>
              <a:gd name="T58" fmla="*/ 8 w 152"/>
              <a:gd name="T59" fmla="*/ 12 h 152"/>
              <a:gd name="T60" fmla="*/ 64 w 152"/>
              <a:gd name="T61" fmla="*/ 12 h 152"/>
              <a:gd name="T62" fmla="*/ 47 w 152"/>
              <a:gd name="T63" fmla="*/ 41 h 152"/>
              <a:gd name="T64" fmla="*/ 48 w 152"/>
              <a:gd name="T65" fmla="*/ 32 h 152"/>
              <a:gd name="T66" fmla="*/ 24 w 152"/>
              <a:gd name="T67" fmla="*/ 28 h 152"/>
              <a:gd name="T68" fmla="*/ 32 w 152"/>
              <a:gd name="T69" fmla="*/ 38 h 152"/>
              <a:gd name="T70" fmla="*/ 40 w 152"/>
              <a:gd name="T71" fmla="*/ 52 h 152"/>
              <a:gd name="T72" fmla="*/ 8 w 152"/>
              <a:gd name="T73" fmla="*/ 60 h 152"/>
              <a:gd name="T74" fmla="*/ 144 w 152"/>
              <a:gd name="T75" fmla="*/ 12 h 152"/>
              <a:gd name="T76" fmla="*/ 112 w 152"/>
              <a:gd name="T77" fmla="*/ 64 h 152"/>
              <a:gd name="T78" fmla="*/ 111 w 152"/>
              <a:gd name="T79" fmla="*/ 47 h 152"/>
              <a:gd name="T80" fmla="*/ 128 w 152"/>
              <a:gd name="T81" fmla="*/ 48 h 152"/>
              <a:gd name="T82" fmla="*/ 104 w 152"/>
              <a:gd name="T83" fmla="*/ 24 h 152"/>
              <a:gd name="T84" fmla="*/ 105 w 152"/>
              <a:gd name="T85" fmla="*/ 41 h 152"/>
              <a:gd name="T86" fmla="*/ 88 w 152"/>
              <a:gd name="T87" fmla="*/ 4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2" h="152">
                <a:moveTo>
                  <a:pt x="140" y="72"/>
                </a:moveTo>
                <a:cubicBezTo>
                  <a:pt x="147" y="72"/>
                  <a:pt x="152" y="67"/>
                  <a:pt x="152" y="60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5"/>
                  <a:pt x="147" y="0"/>
                  <a:pt x="140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5" y="0"/>
                  <a:pt x="80" y="5"/>
                  <a:pt x="80" y="12"/>
                </a:cubicBezTo>
                <a:cubicBezTo>
                  <a:pt x="80" y="40"/>
                  <a:pt x="80" y="40"/>
                  <a:pt x="80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67" y="0"/>
                  <a:pt x="6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5" y="72"/>
                  <a:pt x="1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80"/>
                  <a:pt x="40" y="80"/>
                  <a:pt x="40" y="80"/>
                </a:cubicBezTo>
                <a:cubicBezTo>
                  <a:pt x="12" y="80"/>
                  <a:pt x="12" y="80"/>
                  <a:pt x="12" y="80"/>
                </a:cubicBezTo>
                <a:cubicBezTo>
                  <a:pt x="5" y="80"/>
                  <a:pt x="0" y="85"/>
                  <a:pt x="0" y="92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7"/>
                  <a:pt x="5" y="152"/>
                  <a:pt x="12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7" y="152"/>
                  <a:pt x="72" y="147"/>
                  <a:pt x="72" y="14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7"/>
                  <a:pt x="85" y="152"/>
                  <a:pt x="92" y="152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47" y="152"/>
                  <a:pt x="152" y="147"/>
                  <a:pt x="152" y="140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85"/>
                  <a:pt x="147" y="80"/>
                  <a:pt x="14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72"/>
                  <a:pt x="112" y="72"/>
                  <a:pt x="112" y="72"/>
                </a:cubicBezTo>
                <a:lnTo>
                  <a:pt x="140" y="72"/>
                </a:lnTo>
                <a:close/>
                <a:moveTo>
                  <a:pt x="144" y="92"/>
                </a:moveTo>
                <a:cubicBezTo>
                  <a:pt x="144" y="140"/>
                  <a:pt x="144" y="140"/>
                  <a:pt x="144" y="140"/>
                </a:cubicBezTo>
                <a:cubicBezTo>
                  <a:pt x="144" y="142"/>
                  <a:pt x="142" y="144"/>
                  <a:pt x="140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0" y="144"/>
                  <a:pt x="88" y="142"/>
                  <a:pt x="88" y="140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2" y="112"/>
                  <a:pt x="104" y="112"/>
                  <a:pt x="105" y="111"/>
                </a:cubicBezTo>
                <a:cubicBezTo>
                  <a:pt x="105" y="111"/>
                  <a:pt x="105" y="111"/>
                  <a:pt x="105" y="111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6" y="128"/>
                  <a:pt x="128" y="126"/>
                  <a:pt x="128" y="124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4"/>
                  <a:pt x="112" y="102"/>
                  <a:pt x="112" y="100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2" y="88"/>
                  <a:pt x="144" y="90"/>
                  <a:pt x="144" y="92"/>
                </a:cubicBezTo>
                <a:close/>
                <a:moveTo>
                  <a:pt x="104" y="100"/>
                </a:moveTo>
                <a:cubicBezTo>
                  <a:pt x="104" y="102"/>
                  <a:pt x="102" y="104"/>
                  <a:pt x="100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0" y="104"/>
                  <a:pt x="48" y="102"/>
                  <a:pt x="48" y="100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50" y="48"/>
                  <a:pt x="52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2" y="48"/>
                  <a:pt x="104" y="50"/>
                  <a:pt x="104" y="52"/>
                </a:cubicBezTo>
                <a:lnTo>
                  <a:pt x="104" y="100"/>
                </a:lnTo>
                <a:close/>
                <a:moveTo>
                  <a:pt x="60" y="144"/>
                </a:moveTo>
                <a:cubicBezTo>
                  <a:pt x="12" y="144"/>
                  <a:pt x="12" y="144"/>
                  <a:pt x="12" y="144"/>
                </a:cubicBezTo>
                <a:cubicBezTo>
                  <a:pt x="10" y="144"/>
                  <a:pt x="8" y="142"/>
                  <a:pt x="8" y="140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0"/>
                  <a:pt x="10" y="88"/>
                  <a:pt x="12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102"/>
                  <a:pt x="40" y="104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32" y="114"/>
                  <a:pt x="32" y="114"/>
                  <a:pt x="32" y="11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6"/>
                  <a:pt x="26" y="128"/>
                  <a:pt x="28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8" y="112"/>
                  <a:pt x="50" y="112"/>
                  <a:pt x="52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2"/>
                  <a:pt x="62" y="144"/>
                  <a:pt x="60" y="144"/>
                </a:cubicBezTo>
                <a:close/>
                <a:moveTo>
                  <a:pt x="8" y="60"/>
                </a:move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2" y="8"/>
                  <a:pt x="64" y="10"/>
                  <a:pt x="64" y="12"/>
                </a:cubicBezTo>
                <a:cubicBezTo>
                  <a:pt x="64" y="40"/>
                  <a:pt x="64" y="40"/>
                  <a:pt x="6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0" y="40"/>
                  <a:pt x="48" y="40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38" y="32"/>
                  <a:pt x="38" y="32"/>
                  <a:pt x="3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24"/>
                  <a:pt x="48" y="24"/>
                  <a:pt x="4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6" y="24"/>
                  <a:pt x="24" y="26"/>
                  <a:pt x="24" y="28"/>
                </a:cubicBezTo>
                <a:cubicBezTo>
                  <a:pt x="24" y="48"/>
                  <a:pt x="24" y="48"/>
                  <a:pt x="24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38"/>
                  <a:pt x="32" y="38"/>
                  <a:pt x="32" y="38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0" y="48"/>
                  <a:pt x="40" y="50"/>
                  <a:pt x="40" y="52"/>
                </a:cubicBezTo>
                <a:cubicBezTo>
                  <a:pt x="40" y="64"/>
                  <a:pt x="40" y="64"/>
                  <a:pt x="40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0" y="64"/>
                  <a:pt x="8" y="62"/>
                  <a:pt x="8" y="60"/>
                </a:cubicBezTo>
                <a:close/>
                <a:moveTo>
                  <a:pt x="92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4" y="10"/>
                  <a:pt x="144" y="12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62"/>
                  <a:pt x="142" y="64"/>
                  <a:pt x="14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50"/>
                  <a:pt x="112" y="48"/>
                  <a:pt x="111" y="47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26"/>
                  <a:pt x="126" y="24"/>
                  <a:pt x="124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4" y="40"/>
                  <a:pt x="102" y="40"/>
                  <a:pt x="100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0"/>
                  <a:pt x="90" y="8"/>
                  <a:pt x="92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69" name="Freeform 174"/>
          <p:cNvSpPr>
            <a:spLocks noEditPoints="1"/>
          </p:cNvSpPr>
          <p:nvPr/>
        </p:nvSpPr>
        <p:spPr bwMode="auto">
          <a:xfrm>
            <a:off x="6326189" y="4937968"/>
            <a:ext cx="365125" cy="361950"/>
          </a:xfrm>
          <a:custGeom>
            <a:avLst/>
            <a:gdLst>
              <a:gd name="T0" fmla="*/ 123 w 169"/>
              <a:gd name="T1" fmla="*/ 76 h 168"/>
              <a:gd name="T2" fmla="*/ 159 w 169"/>
              <a:gd name="T3" fmla="*/ 17 h 168"/>
              <a:gd name="T4" fmla="*/ 130 w 169"/>
              <a:gd name="T5" fmla="*/ 10 h 168"/>
              <a:gd name="T6" fmla="*/ 48 w 169"/>
              <a:gd name="T7" fmla="*/ 1 h 168"/>
              <a:gd name="T8" fmla="*/ 2 w 169"/>
              <a:gd name="T9" fmla="*/ 41 h 168"/>
              <a:gd name="T10" fmla="*/ 21 w 169"/>
              <a:gd name="T11" fmla="*/ 66 h 168"/>
              <a:gd name="T12" fmla="*/ 10 w 169"/>
              <a:gd name="T13" fmla="*/ 129 h 168"/>
              <a:gd name="T14" fmla="*/ 1 w 169"/>
              <a:gd name="T15" fmla="*/ 163 h 168"/>
              <a:gd name="T16" fmla="*/ 5 w 169"/>
              <a:gd name="T17" fmla="*/ 168 h 168"/>
              <a:gd name="T18" fmla="*/ 38 w 169"/>
              <a:gd name="T19" fmla="*/ 160 h 168"/>
              <a:gd name="T20" fmla="*/ 77 w 169"/>
              <a:gd name="T21" fmla="*/ 122 h 168"/>
              <a:gd name="T22" fmla="*/ 125 w 169"/>
              <a:gd name="T23" fmla="*/ 168 h 168"/>
              <a:gd name="T24" fmla="*/ 168 w 169"/>
              <a:gd name="T25" fmla="*/ 127 h 168"/>
              <a:gd name="T26" fmla="*/ 15 w 169"/>
              <a:gd name="T27" fmla="*/ 140 h 168"/>
              <a:gd name="T28" fmla="*/ 10 w 169"/>
              <a:gd name="T29" fmla="*/ 159 h 168"/>
              <a:gd name="T30" fmla="*/ 52 w 169"/>
              <a:gd name="T31" fmla="*/ 27 h 168"/>
              <a:gd name="T32" fmla="*/ 63 w 169"/>
              <a:gd name="T33" fmla="*/ 28 h 168"/>
              <a:gd name="T34" fmla="*/ 64 w 169"/>
              <a:gd name="T35" fmla="*/ 39 h 168"/>
              <a:gd name="T36" fmla="*/ 75 w 169"/>
              <a:gd name="T37" fmla="*/ 40 h 168"/>
              <a:gd name="T38" fmla="*/ 76 w 169"/>
              <a:gd name="T39" fmla="*/ 51 h 168"/>
              <a:gd name="T40" fmla="*/ 87 w 169"/>
              <a:gd name="T41" fmla="*/ 52 h 168"/>
              <a:gd name="T42" fmla="*/ 65 w 169"/>
              <a:gd name="T43" fmla="*/ 74 h 168"/>
              <a:gd name="T44" fmla="*/ 45 w 169"/>
              <a:gd name="T45" fmla="*/ 10 h 168"/>
              <a:gd name="T46" fmla="*/ 46 w 169"/>
              <a:gd name="T47" fmla="*/ 21 h 168"/>
              <a:gd name="T48" fmla="*/ 17 w 169"/>
              <a:gd name="T49" fmla="*/ 38 h 168"/>
              <a:gd name="T50" fmla="*/ 53 w 169"/>
              <a:gd name="T51" fmla="*/ 87 h 168"/>
              <a:gd name="T52" fmla="*/ 17 w 169"/>
              <a:gd name="T53" fmla="*/ 38 h 168"/>
              <a:gd name="T54" fmla="*/ 96 w 169"/>
              <a:gd name="T55" fmla="*/ 55 h 168"/>
              <a:gd name="T56" fmla="*/ 115 w 169"/>
              <a:gd name="T57" fmla="*/ 48 h 168"/>
              <a:gd name="T58" fmla="*/ 94 w 169"/>
              <a:gd name="T59" fmla="*/ 69 h 168"/>
              <a:gd name="T60" fmla="*/ 19 w 169"/>
              <a:gd name="T61" fmla="*/ 132 h 168"/>
              <a:gd name="T62" fmla="*/ 147 w 169"/>
              <a:gd name="T63" fmla="*/ 15 h 168"/>
              <a:gd name="T64" fmla="*/ 154 w 169"/>
              <a:gd name="T65" fmla="*/ 34 h 168"/>
              <a:gd name="T66" fmla="*/ 127 w 169"/>
              <a:gd name="T67" fmla="*/ 24 h 168"/>
              <a:gd name="T68" fmla="*/ 147 w 169"/>
              <a:gd name="T69" fmla="*/ 15 h 168"/>
              <a:gd name="T70" fmla="*/ 121 w 169"/>
              <a:gd name="T71" fmla="*/ 30 h 168"/>
              <a:gd name="T72" fmla="*/ 133 w 169"/>
              <a:gd name="T73" fmla="*/ 54 h 168"/>
              <a:gd name="T74" fmla="*/ 31 w 169"/>
              <a:gd name="T75" fmla="*/ 144 h 168"/>
              <a:gd name="T76" fmla="*/ 108 w 169"/>
              <a:gd name="T77" fmla="*/ 67 h 168"/>
              <a:gd name="T78" fmla="*/ 127 w 169"/>
              <a:gd name="T79" fmla="*/ 60 h 168"/>
              <a:gd name="T80" fmla="*/ 106 w 169"/>
              <a:gd name="T81" fmla="*/ 81 h 168"/>
              <a:gd name="T82" fmla="*/ 31 w 169"/>
              <a:gd name="T83" fmla="*/ 144 h 168"/>
              <a:gd name="T84" fmla="*/ 131 w 169"/>
              <a:gd name="T85" fmla="*/ 152 h 168"/>
              <a:gd name="T86" fmla="*/ 83 w 169"/>
              <a:gd name="T87" fmla="*/ 116 h 168"/>
              <a:gd name="T88" fmla="*/ 137 w 169"/>
              <a:gd name="T89" fmla="*/ 146 h 168"/>
              <a:gd name="T90" fmla="*/ 112 w 169"/>
              <a:gd name="T91" fmla="*/ 87 h 168"/>
              <a:gd name="T92" fmla="*/ 123 w 169"/>
              <a:gd name="T93" fmla="*/ 88 h 168"/>
              <a:gd name="T94" fmla="*/ 124 w 169"/>
              <a:gd name="T95" fmla="*/ 99 h 168"/>
              <a:gd name="T96" fmla="*/ 135 w 169"/>
              <a:gd name="T97" fmla="*/ 100 h 168"/>
              <a:gd name="T98" fmla="*/ 136 w 169"/>
              <a:gd name="T99" fmla="*/ 111 h 168"/>
              <a:gd name="T100" fmla="*/ 147 w 169"/>
              <a:gd name="T101" fmla="*/ 112 h 168"/>
              <a:gd name="T102" fmla="*/ 148 w 169"/>
              <a:gd name="T103" fmla="*/ 123 h 168"/>
              <a:gd name="T104" fmla="*/ 159 w 169"/>
              <a:gd name="T105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9" h="168">
                <a:moveTo>
                  <a:pt x="168" y="121"/>
                </a:moveTo>
                <a:cubicBezTo>
                  <a:pt x="123" y="76"/>
                  <a:pt x="123" y="76"/>
                  <a:pt x="123" y="76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6" y="33"/>
                  <a:pt x="166" y="23"/>
                  <a:pt x="159" y="17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46" y="3"/>
                  <a:pt x="136" y="3"/>
                  <a:pt x="130" y="10"/>
                </a:cubicBezTo>
                <a:cubicBezTo>
                  <a:pt x="93" y="46"/>
                  <a:pt x="93" y="46"/>
                  <a:pt x="93" y="46"/>
                </a:cubicBezTo>
                <a:cubicBezTo>
                  <a:pt x="48" y="1"/>
                  <a:pt x="48" y="1"/>
                  <a:pt x="48" y="1"/>
                </a:cubicBezTo>
                <a:cubicBezTo>
                  <a:pt x="46" y="0"/>
                  <a:pt x="44" y="0"/>
                  <a:pt x="42" y="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2"/>
                  <a:pt x="2" y="42"/>
                  <a:pt x="1" y="42"/>
                </a:cubicBezTo>
                <a:cubicBezTo>
                  <a:pt x="0" y="45"/>
                  <a:pt x="0" y="45"/>
                  <a:pt x="21" y="66"/>
                </a:cubicBezTo>
                <a:cubicBezTo>
                  <a:pt x="28" y="73"/>
                  <a:pt x="37" y="83"/>
                  <a:pt x="47" y="92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0" y="130"/>
                  <a:pt x="9" y="130"/>
                  <a:pt x="9" y="131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6"/>
                  <a:pt x="2" y="167"/>
                </a:cubicBezTo>
                <a:cubicBezTo>
                  <a:pt x="3" y="168"/>
                  <a:pt x="4" y="168"/>
                  <a:pt x="5" y="168"/>
                </a:cubicBezTo>
                <a:cubicBezTo>
                  <a:pt x="5" y="168"/>
                  <a:pt x="6" y="168"/>
                  <a:pt x="6" y="168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59"/>
                  <a:pt x="40" y="159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101" y="146"/>
                  <a:pt x="122" y="167"/>
                  <a:pt x="122" y="167"/>
                </a:cubicBezTo>
                <a:cubicBezTo>
                  <a:pt x="123" y="168"/>
                  <a:pt x="124" y="168"/>
                  <a:pt x="125" y="168"/>
                </a:cubicBezTo>
                <a:cubicBezTo>
                  <a:pt x="126" y="168"/>
                  <a:pt x="127" y="168"/>
                  <a:pt x="128" y="167"/>
                </a:cubicBezTo>
                <a:cubicBezTo>
                  <a:pt x="168" y="127"/>
                  <a:pt x="168" y="127"/>
                  <a:pt x="168" y="127"/>
                </a:cubicBezTo>
                <a:cubicBezTo>
                  <a:pt x="169" y="125"/>
                  <a:pt x="169" y="123"/>
                  <a:pt x="168" y="121"/>
                </a:cubicBezTo>
                <a:close/>
                <a:moveTo>
                  <a:pt x="15" y="140"/>
                </a:moveTo>
                <a:cubicBezTo>
                  <a:pt x="29" y="154"/>
                  <a:pt x="29" y="154"/>
                  <a:pt x="29" y="154"/>
                </a:cubicBezTo>
                <a:cubicBezTo>
                  <a:pt x="10" y="159"/>
                  <a:pt x="10" y="159"/>
                  <a:pt x="10" y="159"/>
                </a:cubicBezTo>
                <a:lnTo>
                  <a:pt x="15" y="140"/>
                </a:lnTo>
                <a:close/>
                <a:moveTo>
                  <a:pt x="52" y="27"/>
                </a:moveTo>
                <a:cubicBezTo>
                  <a:pt x="57" y="22"/>
                  <a:pt x="57" y="22"/>
                  <a:pt x="57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3"/>
                  <a:pt x="58" y="33"/>
                  <a:pt x="58" y="33"/>
                </a:cubicBezTo>
                <a:cubicBezTo>
                  <a:pt x="64" y="39"/>
                  <a:pt x="64" y="39"/>
                  <a:pt x="64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5" y="40"/>
                  <a:pt x="75" y="40"/>
                  <a:pt x="75" y="40"/>
                </a:cubicBezTo>
                <a:cubicBezTo>
                  <a:pt x="70" y="45"/>
                  <a:pt x="70" y="45"/>
                  <a:pt x="70" y="45"/>
                </a:cubicBezTo>
                <a:cubicBezTo>
                  <a:pt x="76" y="51"/>
                  <a:pt x="76" y="51"/>
                  <a:pt x="76" y="51"/>
                </a:cubicBezTo>
                <a:cubicBezTo>
                  <a:pt x="81" y="46"/>
                  <a:pt x="81" y="46"/>
                  <a:pt x="81" y="46"/>
                </a:cubicBezTo>
                <a:cubicBezTo>
                  <a:pt x="87" y="52"/>
                  <a:pt x="87" y="52"/>
                  <a:pt x="87" y="52"/>
                </a:cubicBezTo>
                <a:cubicBezTo>
                  <a:pt x="82" y="57"/>
                  <a:pt x="82" y="57"/>
                  <a:pt x="82" y="57"/>
                </a:cubicBezTo>
                <a:cubicBezTo>
                  <a:pt x="65" y="74"/>
                  <a:pt x="65" y="74"/>
                  <a:pt x="65" y="74"/>
                </a:cubicBezTo>
                <a:cubicBezTo>
                  <a:pt x="23" y="32"/>
                  <a:pt x="23" y="32"/>
                  <a:pt x="23" y="32"/>
                </a:cubicBezTo>
                <a:cubicBezTo>
                  <a:pt x="45" y="10"/>
                  <a:pt x="45" y="10"/>
                  <a:pt x="45" y="10"/>
                </a:cubicBezTo>
                <a:cubicBezTo>
                  <a:pt x="51" y="16"/>
                  <a:pt x="51" y="16"/>
                  <a:pt x="51" y="16"/>
                </a:cubicBezTo>
                <a:cubicBezTo>
                  <a:pt x="46" y="21"/>
                  <a:pt x="46" y="21"/>
                  <a:pt x="46" y="21"/>
                </a:cubicBezTo>
                <a:lnTo>
                  <a:pt x="52" y="27"/>
                </a:lnTo>
                <a:close/>
                <a:moveTo>
                  <a:pt x="17" y="38"/>
                </a:moveTo>
                <a:cubicBezTo>
                  <a:pt x="59" y="80"/>
                  <a:pt x="59" y="80"/>
                  <a:pt x="59" y="80"/>
                </a:cubicBezTo>
                <a:cubicBezTo>
                  <a:pt x="53" y="87"/>
                  <a:pt x="53" y="87"/>
                  <a:pt x="53" y="87"/>
                </a:cubicBezTo>
                <a:cubicBezTo>
                  <a:pt x="33" y="67"/>
                  <a:pt x="17" y="50"/>
                  <a:pt x="11" y="44"/>
                </a:cubicBezTo>
                <a:lnTo>
                  <a:pt x="17" y="38"/>
                </a:lnTo>
                <a:close/>
                <a:moveTo>
                  <a:pt x="88" y="63"/>
                </a:moveTo>
                <a:cubicBezTo>
                  <a:pt x="96" y="55"/>
                  <a:pt x="96" y="55"/>
                  <a:pt x="96" y="55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4" y="69"/>
                  <a:pt x="94" y="69"/>
                  <a:pt x="94" y="69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19" y="132"/>
                  <a:pt x="19" y="132"/>
                  <a:pt x="19" y="132"/>
                </a:cubicBezTo>
                <a:lnTo>
                  <a:pt x="88" y="63"/>
                </a:lnTo>
                <a:close/>
                <a:moveTo>
                  <a:pt x="147" y="15"/>
                </a:moveTo>
                <a:cubicBezTo>
                  <a:pt x="154" y="22"/>
                  <a:pt x="154" y="22"/>
                  <a:pt x="154" y="22"/>
                </a:cubicBezTo>
                <a:cubicBezTo>
                  <a:pt x="157" y="25"/>
                  <a:pt x="157" y="31"/>
                  <a:pt x="154" y="34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8" y="12"/>
                  <a:pt x="144" y="12"/>
                  <a:pt x="147" y="15"/>
                </a:cubicBezTo>
                <a:close/>
                <a:moveTo>
                  <a:pt x="115" y="36"/>
                </a:moveTo>
                <a:cubicBezTo>
                  <a:pt x="121" y="30"/>
                  <a:pt x="121" y="30"/>
                  <a:pt x="121" y="30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3" y="54"/>
                  <a:pt x="133" y="54"/>
                  <a:pt x="133" y="54"/>
                </a:cubicBezTo>
                <a:lnTo>
                  <a:pt x="115" y="36"/>
                </a:lnTo>
                <a:close/>
                <a:moveTo>
                  <a:pt x="31" y="144"/>
                </a:moveTo>
                <a:cubicBezTo>
                  <a:pt x="100" y="75"/>
                  <a:pt x="100" y="75"/>
                  <a:pt x="100" y="7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37" y="150"/>
                  <a:pt x="37" y="150"/>
                  <a:pt x="37" y="150"/>
                </a:cubicBezTo>
                <a:lnTo>
                  <a:pt x="31" y="144"/>
                </a:lnTo>
                <a:close/>
                <a:moveTo>
                  <a:pt x="89" y="110"/>
                </a:moveTo>
                <a:cubicBezTo>
                  <a:pt x="131" y="152"/>
                  <a:pt x="131" y="152"/>
                  <a:pt x="131" y="152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12" y="145"/>
                  <a:pt x="97" y="131"/>
                  <a:pt x="83" y="116"/>
                </a:cubicBezTo>
                <a:lnTo>
                  <a:pt x="89" y="110"/>
                </a:lnTo>
                <a:close/>
                <a:moveTo>
                  <a:pt x="137" y="146"/>
                </a:moveTo>
                <a:cubicBezTo>
                  <a:pt x="95" y="104"/>
                  <a:pt x="95" y="104"/>
                  <a:pt x="95" y="104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2" y="117"/>
                  <a:pt x="142" y="117"/>
                  <a:pt x="142" y="117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9" y="124"/>
                  <a:pt x="159" y="124"/>
                  <a:pt x="159" y="124"/>
                </a:cubicBezTo>
                <a:lnTo>
                  <a:pt x="137" y="1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73" name="Freeform 191"/>
          <p:cNvSpPr>
            <a:spLocks noEditPoints="1"/>
          </p:cNvSpPr>
          <p:nvPr/>
        </p:nvSpPr>
        <p:spPr bwMode="auto">
          <a:xfrm>
            <a:off x="3019425" y="4937968"/>
            <a:ext cx="361950" cy="361950"/>
          </a:xfrm>
          <a:custGeom>
            <a:avLst/>
            <a:gdLst>
              <a:gd name="T0" fmla="*/ 79 w 168"/>
              <a:gd name="T1" fmla="*/ 40 h 168"/>
              <a:gd name="T2" fmla="*/ 53 w 168"/>
              <a:gd name="T3" fmla="*/ 115 h 168"/>
              <a:gd name="T4" fmla="*/ 60 w 168"/>
              <a:gd name="T5" fmla="*/ 127 h 168"/>
              <a:gd name="T6" fmla="*/ 68 w 168"/>
              <a:gd name="T7" fmla="*/ 155 h 168"/>
              <a:gd name="T8" fmla="*/ 100 w 168"/>
              <a:gd name="T9" fmla="*/ 155 h 168"/>
              <a:gd name="T10" fmla="*/ 108 w 168"/>
              <a:gd name="T11" fmla="*/ 127 h 168"/>
              <a:gd name="T12" fmla="*/ 115 w 168"/>
              <a:gd name="T13" fmla="*/ 115 h 168"/>
              <a:gd name="T14" fmla="*/ 113 w 168"/>
              <a:gd name="T15" fmla="*/ 51 h 168"/>
              <a:gd name="T16" fmla="*/ 77 w 168"/>
              <a:gd name="T17" fmla="*/ 156 h 168"/>
              <a:gd name="T18" fmla="*/ 84 w 168"/>
              <a:gd name="T19" fmla="*/ 160 h 168"/>
              <a:gd name="T20" fmla="*/ 96 w 168"/>
              <a:gd name="T21" fmla="*/ 148 h 168"/>
              <a:gd name="T22" fmla="*/ 68 w 168"/>
              <a:gd name="T23" fmla="*/ 144 h 168"/>
              <a:gd name="T24" fmla="*/ 100 w 168"/>
              <a:gd name="T25" fmla="*/ 132 h 168"/>
              <a:gd name="T26" fmla="*/ 109 w 168"/>
              <a:gd name="T27" fmla="*/ 109 h 168"/>
              <a:gd name="T28" fmla="*/ 100 w 168"/>
              <a:gd name="T29" fmla="*/ 124 h 168"/>
              <a:gd name="T30" fmla="*/ 62 w 168"/>
              <a:gd name="T31" fmla="*/ 113 h 168"/>
              <a:gd name="T32" fmla="*/ 48 w 168"/>
              <a:gd name="T33" fmla="*/ 81 h 168"/>
              <a:gd name="T34" fmla="*/ 108 w 168"/>
              <a:gd name="T35" fmla="*/ 57 h 168"/>
              <a:gd name="T36" fmla="*/ 109 w 168"/>
              <a:gd name="T37" fmla="*/ 109 h 168"/>
              <a:gd name="T38" fmla="*/ 89 w 168"/>
              <a:gd name="T39" fmla="*/ 89 h 168"/>
              <a:gd name="T40" fmla="*/ 79 w 168"/>
              <a:gd name="T41" fmla="*/ 89 h 168"/>
              <a:gd name="T42" fmla="*/ 65 w 168"/>
              <a:gd name="T43" fmla="*/ 97 h 168"/>
              <a:gd name="T44" fmla="*/ 72 w 168"/>
              <a:gd name="T45" fmla="*/ 118 h 168"/>
              <a:gd name="T46" fmla="*/ 73 w 168"/>
              <a:gd name="T47" fmla="*/ 101 h 168"/>
              <a:gd name="T48" fmla="*/ 81 w 168"/>
              <a:gd name="T49" fmla="*/ 103 h 168"/>
              <a:gd name="T50" fmla="*/ 92 w 168"/>
              <a:gd name="T51" fmla="*/ 98 h 168"/>
              <a:gd name="T52" fmla="*/ 88 w 168"/>
              <a:gd name="T53" fmla="*/ 114 h 168"/>
              <a:gd name="T54" fmla="*/ 104 w 168"/>
              <a:gd name="T55" fmla="*/ 102 h 168"/>
              <a:gd name="T56" fmla="*/ 95 w 168"/>
              <a:gd name="T57" fmla="*/ 89 h 168"/>
              <a:gd name="T58" fmla="*/ 0 w 168"/>
              <a:gd name="T59" fmla="*/ 80 h 168"/>
              <a:gd name="T60" fmla="*/ 24 w 168"/>
              <a:gd name="T61" fmla="*/ 88 h 168"/>
              <a:gd name="T62" fmla="*/ 144 w 168"/>
              <a:gd name="T63" fmla="*/ 80 h 168"/>
              <a:gd name="T64" fmla="*/ 168 w 168"/>
              <a:gd name="T65" fmla="*/ 88 h 168"/>
              <a:gd name="T66" fmla="*/ 144 w 168"/>
              <a:gd name="T67" fmla="*/ 80 h 168"/>
              <a:gd name="T68" fmla="*/ 80 w 168"/>
              <a:gd name="T69" fmla="*/ 0 h 168"/>
              <a:gd name="T70" fmla="*/ 88 w 168"/>
              <a:gd name="T71" fmla="*/ 24 h 168"/>
              <a:gd name="T72" fmla="*/ 111 w 168"/>
              <a:gd name="T73" fmla="*/ 30 h 168"/>
              <a:gd name="T74" fmla="*/ 129 w 168"/>
              <a:gd name="T75" fmla="*/ 13 h 168"/>
              <a:gd name="T76" fmla="*/ 111 w 168"/>
              <a:gd name="T77" fmla="*/ 30 h 168"/>
              <a:gd name="T78" fmla="*/ 155 w 168"/>
              <a:gd name="T79" fmla="*/ 129 h 168"/>
              <a:gd name="T80" fmla="*/ 138 w 168"/>
              <a:gd name="T81" fmla="*/ 111 h 168"/>
              <a:gd name="T82" fmla="*/ 9 w 168"/>
              <a:gd name="T83" fmla="*/ 45 h 168"/>
              <a:gd name="T84" fmla="*/ 34 w 168"/>
              <a:gd name="T85" fmla="*/ 51 h 168"/>
              <a:gd name="T86" fmla="*/ 9 w 168"/>
              <a:gd name="T87" fmla="*/ 45 h 168"/>
              <a:gd name="T88" fmla="*/ 45 w 168"/>
              <a:gd name="T89" fmla="*/ 9 h 168"/>
              <a:gd name="T90" fmla="*/ 51 w 168"/>
              <a:gd name="T91" fmla="*/ 34 h 168"/>
              <a:gd name="T92" fmla="*/ 9 w 168"/>
              <a:gd name="T93" fmla="*/ 123 h 168"/>
              <a:gd name="T94" fmla="*/ 34 w 168"/>
              <a:gd name="T95" fmla="*/ 117 h 168"/>
              <a:gd name="T96" fmla="*/ 9 w 168"/>
              <a:gd name="T97" fmla="*/ 123 h 168"/>
              <a:gd name="T98" fmla="*/ 155 w 168"/>
              <a:gd name="T99" fmla="*/ 39 h 168"/>
              <a:gd name="T100" fmla="*/ 138 w 168"/>
              <a:gd name="T101" fmla="*/ 57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8" h="168">
                <a:moveTo>
                  <a:pt x="113" y="51"/>
                </a:moveTo>
                <a:cubicBezTo>
                  <a:pt x="104" y="43"/>
                  <a:pt x="92" y="39"/>
                  <a:pt x="79" y="40"/>
                </a:cubicBezTo>
                <a:cubicBezTo>
                  <a:pt x="58" y="43"/>
                  <a:pt x="42" y="59"/>
                  <a:pt x="40" y="80"/>
                </a:cubicBezTo>
                <a:cubicBezTo>
                  <a:pt x="39" y="93"/>
                  <a:pt x="44" y="106"/>
                  <a:pt x="53" y="115"/>
                </a:cubicBezTo>
                <a:cubicBezTo>
                  <a:pt x="56" y="119"/>
                  <a:pt x="56" y="119"/>
                  <a:pt x="56" y="119"/>
                </a:cubicBezTo>
                <a:cubicBezTo>
                  <a:pt x="59" y="121"/>
                  <a:pt x="60" y="124"/>
                  <a:pt x="60" y="127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0" y="149"/>
                  <a:pt x="64" y="154"/>
                  <a:pt x="68" y="155"/>
                </a:cubicBezTo>
                <a:cubicBezTo>
                  <a:pt x="70" y="163"/>
                  <a:pt x="76" y="168"/>
                  <a:pt x="84" y="168"/>
                </a:cubicBezTo>
                <a:cubicBezTo>
                  <a:pt x="92" y="168"/>
                  <a:pt x="98" y="163"/>
                  <a:pt x="100" y="155"/>
                </a:cubicBezTo>
                <a:cubicBezTo>
                  <a:pt x="104" y="154"/>
                  <a:pt x="108" y="149"/>
                  <a:pt x="108" y="144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8" y="124"/>
                  <a:pt x="109" y="121"/>
                  <a:pt x="112" y="119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23" y="107"/>
                  <a:pt x="128" y="96"/>
                  <a:pt x="128" y="84"/>
                </a:cubicBezTo>
                <a:cubicBezTo>
                  <a:pt x="128" y="72"/>
                  <a:pt x="123" y="60"/>
                  <a:pt x="113" y="51"/>
                </a:cubicBezTo>
                <a:close/>
                <a:moveTo>
                  <a:pt x="84" y="160"/>
                </a:moveTo>
                <a:cubicBezTo>
                  <a:pt x="81" y="160"/>
                  <a:pt x="79" y="158"/>
                  <a:pt x="77" y="156"/>
                </a:cubicBezTo>
                <a:cubicBezTo>
                  <a:pt x="91" y="156"/>
                  <a:pt x="91" y="156"/>
                  <a:pt x="91" y="156"/>
                </a:cubicBezTo>
                <a:cubicBezTo>
                  <a:pt x="89" y="158"/>
                  <a:pt x="87" y="160"/>
                  <a:pt x="84" y="160"/>
                </a:cubicBezTo>
                <a:close/>
                <a:moveTo>
                  <a:pt x="100" y="144"/>
                </a:moveTo>
                <a:cubicBezTo>
                  <a:pt x="100" y="146"/>
                  <a:pt x="98" y="148"/>
                  <a:pt x="96" y="148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70" y="148"/>
                  <a:pt x="68" y="146"/>
                  <a:pt x="68" y="144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100" y="132"/>
                  <a:pt x="100" y="132"/>
                  <a:pt x="100" y="132"/>
                </a:cubicBezTo>
                <a:lnTo>
                  <a:pt x="100" y="144"/>
                </a:lnTo>
                <a:close/>
                <a:moveTo>
                  <a:pt x="109" y="109"/>
                </a:moveTo>
                <a:cubicBezTo>
                  <a:pt x="106" y="113"/>
                  <a:pt x="106" y="113"/>
                  <a:pt x="106" y="113"/>
                </a:cubicBezTo>
                <a:cubicBezTo>
                  <a:pt x="103" y="116"/>
                  <a:pt x="101" y="120"/>
                  <a:pt x="10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7" y="120"/>
                  <a:pt x="65" y="116"/>
                  <a:pt x="62" y="113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1" y="102"/>
                  <a:pt x="47" y="91"/>
                  <a:pt x="48" y="81"/>
                </a:cubicBezTo>
                <a:cubicBezTo>
                  <a:pt x="50" y="64"/>
                  <a:pt x="63" y="50"/>
                  <a:pt x="80" y="48"/>
                </a:cubicBezTo>
                <a:cubicBezTo>
                  <a:pt x="90" y="47"/>
                  <a:pt x="100" y="50"/>
                  <a:pt x="108" y="57"/>
                </a:cubicBezTo>
                <a:cubicBezTo>
                  <a:pt x="116" y="64"/>
                  <a:pt x="120" y="74"/>
                  <a:pt x="120" y="84"/>
                </a:cubicBezTo>
                <a:cubicBezTo>
                  <a:pt x="120" y="94"/>
                  <a:pt x="116" y="103"/>
                  <a:pt x="109" y="109"/>
                </a:cubicBezTo>
                <a:close/>
                <a:moveTo>
                  <a:pt x="95" y="89"/>
                </a:moveTo>
                <a:cubicBezTo>
                  <a:pt x="93" y="88"/>
                  <a:pt x="91" y="88"/>
                  <a:pt x="89" y="89"/>
                </a:cubicBezTo>
                <a:cubicBezTo>
                  <a:pt x="84" y="94"/>
                  <a:pt x="84" y="94"/>
                  <a:pt x="84" y="94"/>
                </a:cubicBezTo>
                <a:cubicBezTo>
                  <a:pt x="79" y="89"/>
                  <a:pt x="79" y="89"/>
                  <a:pt x="79" y="89"/>
                </a:cubicBezTo>
                <a:cubicBezTo>
                  <a:pt x="77" y="88"/>
                  <a:pt x="75" y="88"/>
                  <a:pt x="73" y="89"/>
                </a:cubicBezTo>
                <a:cubicBezTo>
                  <a:pt x="65" y="97"/>
                  <a:pt x="65" y="97"/>
                  <a:pt x="65" y="97"/>
                </a:cubicBezTo>
                <a:cubicBezTo>
                  <a:pt x="64" y="98"/>
                  <a:pt x="64" y="100"/>
                  <a:pt x="64" y="102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6" y="98"/>
                  <a:pt x="76" y="98"/>
                  <a:pt x="76" y="98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3" y="104"/>
                  <a:pt x="85" y="104"/>
                  <a:pt x="87" y="103"/>
                </a:cubicBezTo>
                <a:cubicBezTo>
                  <a:pt x="92" y="98"/>
                  <a:pt x="92" y="98"/>
                  <a:pt x="92" y="98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0"/>
                  <a:pt x="104" y="98"/>
                  <a:pt x="103" y="97"/>
                </a:cubicBezTo>
                <a:lnTo>
                  <a:pt x="95" y="89"/>
                </a:lnTo>
                <a:close/>
                <a:moveTo>
                  <a:pt x="24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80"/>
                </a:lnTo>
                <a:close/>
                <a:moveTo>
                  <a:pt x="144" y="80"/>
                </a:moveTo>
                <a:cubicBezTo>
                  <a:pt x="144" y="88"/>
                  <a:pt x="144" y="88"/>
                  <a:pt x="144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68" y="80"/>
                  <a:pt x="168" y="80"/>
                  <a:pt x="168" y="80"/>
                </a:cubicBezTo>
                <a:lnTo>
                  <a:pt x="144" y="80"/>
                </a:lnTo>
                <a:close/>
                <a:moveTo>
                  <a:pt x="88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24"/>
                  <a:pt x="80" y="24"/>
                  <a:pt x="80" y="24"/>
                </a:cubicBezTo>
                <a:cubicBezTo>
                  <a:pt x="88" y="24"/>
                  <a:pt x="88" y="24"/>
                  <a:pt x="88" y="24"/>
                </a:cubicBezTo>
                <a:lnTo>
                  <a:pt x="88" y="0"/>
                </a:lnTo>
                <a:close/>
                <a:moveTo>
                  <a:pt x="111" y="30"/>
                </a:moveTo>
                <a:cubicBezTo>
                  <a:pt x="117" y="34"/>
                  <a:pt x="117" y="34"/>
                  <a:pt x="117" y="34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3" y="9"/>
                  <a:pt x="123" y="9"/>
                  <a:pt x="123" y="9"/>
                </a:cubicBezTo>
                <a:lnTo>
                  <a:pt x="111" y="30"/>
                </a:lnTo>
                <a:close/>
                <a:moveTo>
                  <a:pt x="134" y="117"/>
                </a:moveTo>
                <a:cubicBezTo>
                  <a:pt x="155" y="129"/>
                  <a:pt x="155" y="129"/>
                  <a:pt x="155" y="129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8" y="111"/>
                  <a:pt x="138" y="111"/>
                  <a:pt x="138" y="111"/>
                </a:cubicBezTo>
                <a:lnTo>
                  <a:pt x="134" y="117"/>
                </a:lnTo>
                <a:close/>
                <a:moveTo>
                  <a:pt x="9" y="45"/>
                </a:moveTo>
                <a:cubicBezTo>
                  <a:pt x="30" y="57"/>
                  <a:pt x="30" y="57"/>
                  <a:pt x="30" y="57"/>
                </a:cubicBezTo>
                <a:cubicBezTo>
                  <a:pt x="34" y="51"/>
                  <a:pt x="34" y="51"/>
                  <a:pt x="34" y="51"/>
                </a:cubicBezTo>
                <a:cubicBezTo>
                  <a:pt x="13" y="39"/>
                  <a:pt x="13" y="39"/>
                  <a:pt x="13" y="39"/>
                </a:cubicBezTo>
                <a:lnTo>
                  <a:pt x="9" y="45"/>
                </a:lnTo>
                <a:close/>
                <a:moveTo>
                  <a:pt x="57" y="30"/>
                </a:moveTo>
                <a:cubicBezTo>
                  <a:pt x="45" y="9"/>
                  <a:pt x="45" y="9"/>
                  <a:pt x="45" y="9"/>
                </a:cubicBezTo>
                <a:cubicBezTo>
                  <a:pt x="39" y="13"/>
                  <a:pt x="39" y="13"/>
                  <a:pt x="39" y="13"/>
                </a:cubicBezTo>
                <a:cubicBezTo>
                  <a:pt x="51" y="34"/>
                  <a:pt x="51" y="34"/>
                  <a:pt x="51" y="34"/>
                </a:cubicBezTo>
                <a:lnTo>
                  <a:pt x="57" y="30"/>
                </a:lnTo>
                <a:close/>
                <a:moveTo>
                  <a:pt x="9" y="123"/>
                </a:moveTo>
                <a:cubicBezTo>
                  <a:pt x="13" y="129"/>
                  <a:pt x="13" y="129"/>
                  <a:pt x="13" y="129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0" y="111"/>
                  <a:pt x="30" y="111"/>
                  <a:pt x="30" y="111"/>
                </a:cubicBezTo>
                <a:lnTo>
                  <a:pt x="9" y="123"/>
                </a:lnTo>
                <a:close/>
                <a:moveTo>
                  <a:pt x="159" y="45"/>
                </a:moveTo>
                <a:cubicBezTo>
                  <a:pt x="155" y="39"/>
                  <a:pt x="155" y="39"/>
                  <a:pt x="155" y="39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8" y="57"/>
                  <a:pt x="138" y="57"/>
                  <a:pt x="138" y="57"/>
                </a:cubicBezTo>
                <a:lnTo>
                  <a:pt x="159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77" name="Freeform 192"/>
          <p:cNvSpPr>
            <a:spLocks noEditPoints="1"/>
          </p:cNvSpPr>
          <p:nvPr/>
        </p:nvSpPr>
        <p:spPr bwMode="auto">
          <a:xfrm>
            <a:off x="3863975" y="4955430"/>
            <a:ext cx="381000" cy="323850"/>
          </a:xfrm>
          <a:custGeom>
            <a:avLst/>
            <a:gdLst>
              <a:gd name="T0" fmla="*/ 48 w 177"/>
              <a:gd name="T1" fmla="*/ 112 h 151"/>
              <a:gd name="T2" fmla="*/ 24 w 177"/>
              <a:gd name="T3" fmla="*/ 104 h 151"/>
              <a:gd name="T4" fmla="*/ 171 w 177"/>
              <a:gd name="T5" fmla="*/ 125 h 151"/>
              <a:gd name="T6" fmla="*/ 133 w 177"/>
              <a:gd name="T7" fmla="*/ 93 h 151"/>
              <a:gd name="T8" fmla="*/ 123 w 177"/>
              <a:gd name="T9" fmla="*/ 93 h 151"/>
              <a:gd name="T10" fmla="*/ 104 w 177"/>
              <a:gd name="T11" fmla="*/ 30 h 151"/>
              <a:gd name="T12" fmla="*/ 92 w 177"/>
              <a:gd name="T13" fmla="*/ 0 h 151"/>
              <a:gd name="T14" fmla="*/ 28 w 177"/>
              <a:gd name="T15" fmla="*/ 0 h 151"/>
              <a:gd name="T16" fmla="*/ 26 w 177"/>
              <a:gd name="T17" fmla="*/ 0 h 151"/>
              <a:gd name="T18" fmla="*/ 1 w 177"/>
              <a:gd name="T19" fmla="*/ 25 h 151"/>
              <a:gd name="T20" fmla="*/ 0 w 177"/>
              <a:gd name="T21" fmla="*/ 27 h 151"/>
              <a:gd name="T22" fmla="*/ 0 w 177"/>
              <a:gd name="T23" fmla="*/ 28 h 151"/>
              <a:gd name="T24" fmla="*/ 12 w 177"/>
              <a:gd name="T25" fmla="*/ 136 h 151"/>
              <a:gd name="T26" fmla="*/ 104 w 177"/>
              <a:gd name="T27" fmla="*/ 124 h 151"/>
              <a:gd name="T28" fmla="*/ 117 w 177"/>
              <a:gd name="T29" fmla="*/ 99 h 151"/>
              <a:gd name="T30" fmla="*/ 117 w 177"/>
              <a:gd name="T31" fmla="*/ 109 h 151"/>
              <a:gd name="T32" fmla="*/ 149 w 177"/>
              <a:gd name="T33" fmla="*/ 147 h 151"/>
              <a:gd name="T34" fmla="*/ 171 w 177"/>
              <a:gd name="T35" fmla="*/ 147 h 151"/>
              <a:gd name="T36" fmla="*/ 24 w 177"/>
              <a:gd name="T37" fmla="*/ 14 h 151"/>
              <a:gd name="T38" fmla="*/ 14 w 177"/>
              <a:gd name="T39" fmla="*/ 24 h 151"/>
              <a:gd name="T40" fmla="*/ 96 w 177"/>
              <a:gd name="T41" fmla="*/ 124 h 151"/>
              <a:gd name="T42" fmla="*/ 12 w 177"/>
              <a:gd name="T43" fmla="*/ 128 h 151"/>
              <a:gd name="T44" fmla="*/ 8 w 177"/>
              <a:gd name="T45" fmla="*/ 32 h 151"/>
              <a:gd name="T46" fmla="*/ 32 w 177"/>
              <a:gd name="T47" fmla="*/ 28 h 151"/>
              <a:gd name="T48" fmla="*/ 92 w 177"/>
              <a:gd name="T49" fmla="*/ 8 h 151"/>
              <a:gd name="T50" fmla="*/ 96 w 177"/>
              <a:gd name="T51" fmla="*/ 28 h 151"/>
              <a:gd name="T52" fmla="*/ 63 w 177"/>
              <a:gd name="T53" fmla="*/ 40 h 151"/>
              <a:gd name="T54" fmla="*/ 24 w 177"/>
              <a:gd name="T55" fmla="*/ 48 h 151"/>
              <a:gd name="T56" fmla="*/ 54 w 177"/>
              <a:gd name="T57" fmla="*/ 56 h 151"/>
              <a:gd name="T58" fmla="*/ 24 w 177"/>
              <a:gd name="T59" fmla="*/ 64 h 151"/>
              <a:gd name="T60" fmla="*/ 52 w 177"/>
              <a:gd name="T61" fmla="*/ 68 h 151"/>
              <a:gd name="T62" fmla="*/ 24 w 177"/>
              <a:gd name="T63" fmla="*/ 72 h 151"/>
              <a:gd name="T64" fmla="*/ 54 w 177"/>
              <a:gd name="T65" fmla="*/ 80 h 151"/>
              <a:gd name="T66" fmla="*/ 24 w 177"/>
              <a:gd name="T67" fmla="*/ 88 h 151"/>
              <a:gd name="T68" fmla="*/ 63 w 177"/>
              <a:gd name="T69" fmla="*/ 96 h 151"/>
              <a:gd name="T70" fmla="*/ 96 w 177"/>
              <a:gd name="T71" fmla="*/ 108 h 151"/>
              <a:gd name="T72" fmla="*/ 92 w 177"/>
              <a:gd name="T73" fmla="*/ 100 h 151"/>
              <a:gd name="T74" fmla="*/ 92 w 177"/>
              <a:gd name="T75" fmla="*/ 36 h 151"/>
              <a:gd name="T76" fmla="*/ 92 w 177"/>
              <a:gd name="T77" fmla="*/ 100 h 151"/>
              <a:gd name="T78" fmla="*/ 155 w 177"/>
              <a:gd name="T79" fmla="*/ 141 h 151"/>
              <a:gd name="T80" fmla="*/ 136 w 177"/>
              <a:gd name="T81" fmla="*/ 102 h 151"/>
              <a:gd name="T82" fmla="*/ 165 w 177"/>
              <a:gd name="T83" fmla="*/ 141 h 151"/>
              <a:gd name="T84" fmla="*/ 76 w 177"/>
              <a:gd name="T85" fmla="*/ 68 h 151"/>
              <a:gd name="T86" fmla="*/ 75 w 177"/>
              <a:gd name="T87" fmla="*/ 51 h 151"/>
              <a:gd name="T88" fmla="*/ 75 w 177"/>
              <a:gd name="T89" fmla="*/ 85 h 151"/>
              <a:gd name="T90" fmla="*/ 109 w 177"/>
              <a:gd name="T91" fmla="*/ 85 h 151"/>
              <a:gd name="T92" fmla="*/ 81 w 177"/>
              <a:gd name="T93" fmla="*/ 7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7" h="151">
                <a:moveTo>
                  <a:pt x="24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24" y="104"/>
                  <a:pt x="24" y="104"/>
                  <a:pt x="24" y="104"/>
                </a:cubicBezTo>
                <a:lnTo>
                  <a:pt x="24" y="112"/>
                </a:lnTo>
                <a:close/>
                <a:moveTo>
                  <a:pt x="171" y="125"/>
                </a:moveTo>
                <a:cubicBezTo>
                  <a:pt x="139" y="93"/>
                  <a:pt x="139" y="93"/>
                  <a:pt x="139" y="93"/>
                </a:cubicBezTo>
                <a:cubicBezTo>
                  <a:pt x="137" y="92"/>
                  <a:pt x="135" y="92"/>
                  <a:pt x="133" y="93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9" y="86"/>
                  <a:pt x="132" y="78"/>
                  <a:pt x="132" y="68"/>
                </a:cubicBezTo>
                <a:cubicBezTo>
                  <a:pt x="132" y="50"/>
                  <a:pt x="120" y="35"/>
                  <a:pt x="104" y="30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99" y="0"/>
                  <a:pt x="9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6" y="0"/>
                </a:cubicBezTo>
                <a:cubicBezTo>
                  <a:pt x="26" y="1"/>
                  <a:pt x="26" y="1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6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6"/>
                  <a:pt x="1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9" y="136"/>
                  <a:pt x="104" y="131"/>
                  <a:pt x="104" y="124"/>
                </a:cubicBezTo>
                <a:cubicBezTo>
                  <a:pt x="104" y="106"/>
                  <a:pt x="104" y="106"/>
                  <a:pt x="104" y="106"/>
                </a:cubicBezTo>
                <a:cubicBezTo>
                  <a:pt x="109" y="105"/>
                  <a:pt x="113" y="102"/>
                  <a:pt x="117" y="99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6" y="111"/>
                  <a:pt x="116" y="113"/>
                  <a:pt x="117" y="115"/>
                </a:cubicBezTo>
                <a:cubicBezTo>
                  <a:pt x="149" y="147"/>
                  <a:pt x="149" y="147"/>
                  <a:pt x="149" y="147"/>
                </a:cubicBezTo>
                <a:cubicBezTo>
                  <a:pt x="152" y="150"/>
                  <a:pt x="156" y="151"/>
                  <a:pt x="160" y="151"/>
                </a:cubicBezTo>
                <a:cubicBezTo>
                  <a:pt x="164" y="151"/>
                  <a:pt x="168" y="150"/>
                  <a:pt x="171" y="147"/>
                </a:cubicBezTo>
                <a:cubicBezTo>
                  <a:pt x="177" y="141"/>
                  <a:pt x="177" y="131"/>
                  <a:pt x="171" y="125"/>
                </a:cubicBezTo>
                <a:close/>
                <a:moveTo>
                  <a:pt x="24" y="14"/>
                </a:moveTo>
                <a:cubicBezTo>
                  <a:pt x="24" y="24"/>
                  <a:pt x="24" y="24"/>
                  <a:pt x="24" y="24"/>
                </a:cubicBezTo>
                <a:cubicBezTo>
                  <a:pt x="14" y="24"/>
                  <a:pt x="14" y="24"/>
                  <a:pt x="14" y="24"/>
                </a:cubicBezTo>
                <a:lnTo>
                  <a:pt x="24" y="14"/>
                </a:lnTo>
                <a:close/>
                <a:moveTo>
                  <a:pt x="96" y="124"/>
                </a:moveTo>
                <a:cubicBezTo>
                  <a:pt x="96" y="126"/>
                  <a:pt x="94" y="128"/>
                  <a:pt x="92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0" y="128"/>
                  <a:pt x="8" y="126"/>
                  <a:pt x="8" y="124"/>
                </a:cubicBezTo>
                <a:cubicBezTo>
                  <a:pt x="8" y="32"/>
                  <a:pt x="8" y="32"/>
                  <a:pt x="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2" y="30"/>
                  <a:pt x="32" y="28"/>
                </a:cubicBezTo>
                <a:cubicBezTo>
                  <a:pt x="32" y="8"/>
                  <a:pt x="32" y="8"/>
                  <a:pt x="3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4" y="8"/>
                  <a:pt x="96" y="10"/>
                  <a:pt x="96" y="12"/>
                </a:cubicBezTo>
                <a:cubicBezTo>
                  <a:pt x="96" y="28"/>
                  <a:pt x="96" y="28"/>
                  <a:pt x="96" y="28"/>
                </a:cubicBezTo>
                <a:cubicBezTo>
                  <a:pt x="95" y="28"/>
                  <a:pt x="93" y="28"/>
                  <a:pt x="92" y="28"/>
                </a:cubicBezTo>
                <a:cubicBezTo>
                  <a:pt x="81" y="28"/>
                  <a:pt x="71" y="33"/>
                  <a:pt x="63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8"/>
                  <a:pt x="24" y="48"/>
                  <a:pt x="24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6" y="51"/>
                  <a:pt x="55" y="53"/>
                  <a:pt x="5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4"/>
                  <a:pt x="24" y="64"/>
                  <a:pt x="24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65"/>
                  <a:pt x="52" y="67"/>
                  <a:pt x="52" y="68"/>
                </a:cubicBezTo>
                <a:cubicBezTo>
                  <a:pt x="52" y="69"/>
                  <a:pt x="52" y="71"/>
                  <a:pt x="52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80"/>
                  <a:pt x="24" y="80"/>
                  <a:pt x="24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55" y="83"/>
                  <a:pt x="56" y="85"/>
                  <a:pt x="57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96"/>
                  <a:pt x="24" y="96"/>
                  <a:pt x="24" y="96"/>
                </a:cubicBezTo>
                <a:cubicBezTo>
                  <a:pt x="63" y="96"/>
                  <a:pt x="63" y="96"/>
                  <a:pt x="63" y="96"/>
                </a:cubicBezTo>
                <a:cubicBezTo>
                  <a:pt x="71" y="103"/>
                  <a:pt x="81" y="108"/>
                  <a:pt x="92" y="108"/>
                </a:cubicBezTo>
                <a:cubicBezTo>
                  <a:pt x="93" y="108"/>
                  <a:pt x="95" y="108"/>
                  <a:pt x="96" y="108"/>
                </a:cubicBezTo>
                <a:lnTo>
                  <a:pt x="96" y="124"/>
                </a:lnTo>
                <a:close/>
                <a:moveTo>
                  <a:pt x="92" y="100"/>
                </a:moveTo>
                <a:cubicBezTo>
                  <a:pt x="74" y="100"/>
                  <a:pt x="60" y="86"/>
                  <a:pt x="60" y="68"/>
                </a:cubicBezTo>
                <a:cubicBezTo>
                  <a:pt x="60" y="50"/>
                  <a:pt x="74" y="36"/>
                  <a:pt x="92" y="36"/>
                </a:cubicBezTo>
                <a:cubicBezTo>
                  <a:pt x="110" y="36"/>
                  <a:pt x="124" y="50"/>
                  <a:pt x="124" y="68"/>
                </a:cubicBezTo>
                <a:cubicBezTo>
                  <a:pt x="124" y="86"/>
                  <a:pt x="110" y="100"/>
                  <a:pt x="92" y="100"/>
                </a:cubicBezTo>
                <a:close/>
                <a:moveTo>
                  <a:pt x="165" y="141"/>
                </a:moveTo>
                <a:cubicBezTo>
                  <a:pt x="162" y="144"/>
                  <a:pt x="158" y="144"/>
                  <a:pt x="155" y="141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8" y="134"/>
                  <a:pt x="168" y="138"/>
                  <a:pt x="165" y="141"/>
                </a:cubicBezTo>
                <a:close/>
                <a:moveTo>
                  <a:pt x="81" y="79"/>
                </a:moveTo>
                <a:cubicBezTo>
                  <a:pt x="78" y="76"/>
                  <a:pt x="76" y="72"/>
                  <a:pt x="76" y="68"/>
                </a:cubicBezTo>
                <a:cubicBezTo>
                  <a:pt x="76" y="64"/>
                  <a:pt x="78" y="60"/>
                  <a:pt x="81" y="57"/>
                </a:cubicBezTo>
                <a:cubicBezTo>
                  <a:pt x="75" y="51"/>
                  <a:pt x="75" y="51"/>
                  <a:pt x="75" y="51"/>
                </a:cubicBezTo>
                <a:cubicBezTo>
                  <a:pt x="70" y="56"/>
                  <a:pt x="68" y="62"/>
                  <a:pt x="68" y="68"/>
                </a:cubicBezTo>
                <a:cubicBezTo>
                  <a:pt x="68" y="74"/>
                  <a:pt x="70" y="80"/>
                  <a:pt x="75" y="85"/>
                </a:cubicBezTo>
                <a:cubicBezTo>
                  <a:pt x="80" y="90"/>
                  <a:pt x="86" y="92"/>
                  <a:pt x="92" y="92"/>
                </a:cubicBezTo>
                <a:cubicBezTo>
                  <a:pt x="98" y="92"/>
                  <a:pt x="104" y="90"/>
                  <a:pt x="109" y="85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97" y="85"/>
                  <a:pt x="87" y="85"/>
                  <a:pt x="81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81" name="Freeform 193"/>
          <p:cNvSpPr>
            <a:spLocks noEditPoints="1"/>
          </p:cNvSpPr>
          <p:nvPr/>
        </p:nvSpPr>
        <p:spPr bwMode="auto">
          <a:xfrm>
            <a:off x="7164389" y="4945906"/>
            <a:ext cx="354013" cy="354013"/>
          </a:xfrm>
          <a:custGeom>
            <a:avLst/>
            <a:gdLst>
              <a:gd name="T0" fmla="*/ 16 w 164"/>
              <a:gd name="T1" fmla="*/ 86 h 164"/>
              <a:gd name="T2" fmla="*/ 16 w 164"/>
              <a:gd name="T3" fmla="*/ 98 h 164"/>
              <a:gd name="T4" fmla="*/ 5 w 164"/>
              <a:gd name="T5" fmla="*/ 147 h 164"/>
              <a:gd name="T6" fmla="*/ 24 w 164"/>
              <a:gd name="T7" fmla="*/ 160 h 164"/>
              <a:gd name="T8" fmla="*/ 36 w 164"/>
              <a:gd name="T9" fmla="*/ 156 h 164"/>
              <a:gd name="T10" fmla="*/ 29 w 164"/>
              <a:gd name="T11" fmla="*/ 141 h 164"/>
              <a:gd name="T12" fmla="*/ 29 w 164"/>
              <a:gd name="T13" fmla="*/ 103 h 164"/>
              <a:gd name="T14" fmla="*/ 36 w 164"/>
              <a:gd name="T15" fmla="*/ 88 h 164"/>
              <a:gd name="T16" fmla="*/ 24 w 164"/>
              <a:gd name="T17" fmla="*/ 84 h 164"/>
              <a:gd name="T18" fmla="*/ 0 w 164"/>
              <a:gd name="T19" fmla="*/ 88 h 164"/>
              <a:gd name="T20" fmla="*/ 84 w 164"/>
              <a:gd name="T21" fmla="*/ 84 h 164"/>
              <a:gd name="T22" fmla="*/ 80 w 164"/>
              <a:gd name="T23" fmla="*/ 72 h 164"/>
              <a:gd name="T24" fmla="*/ 72 w 164"/>
              <a:gd name="T25" fmla="*/ 88 h 164"/>
              <a:gd name="T26" fmla="*/ 48 w 164"/>
              <a:gd name="T27" fmla="*/ 88 h 164"/>
              <a:gd name="T28" fmla="*/ 48 w 164"/>
              <a:gd name="T29" fmla="*/ 80 h 164"/>
              <a:gd name="T30" fmla="*/ 84 w 164"/>
              <a:gd name="T31" fmla="*/ 164 h 164"/>
              <a:gd name="T32" fmla="*/ 72 w 164"/>
              <a:gd name="T33" fmla="*/ 164 h 164"/>
              <a:gd name="T34" fmla="*/ 60 w 164"/>
              <a:gd name="T35" fmla="*/ 156 h 164"/>
              <a:gd name="T36" fmla="*/ 0 w 164"/>
              <a:gd name="T37" fmla="*/ 164 h 164"/>
              <a:gd name="T38" fmla="*/ 0 w 164"/>
              <a:gd name="T39" fmla="*/ 156 h 164"/>
              <a:gd name="T40" fmla="*/ 164 w 164"/>
              <a:gd name="T41" fmla="*/ 84 h 164"/>
              <a:gd name="T42" fmla="*/ 156 w 164"/>
              <a:gd name="T43" fmla="*/ 84 h 164"/>
              <a:gd name="T44" fmla="*/ 164 w 164"/>
              <a:gd name="T45" fmla="*/ 48 h 164"/>
              <a:gd name="T46" fmla="*/ 156 w 164"/>
              <a:gd name="T47" fmla="*/ 0 h 164"/>
              <a:gd name="T48" fmla="*/ 164 w 164"/>
              <a:gd name="T49" fmla="*/ 0 h 164"/>
              <a:gd name="T50" fmla="*/ 80 w 164"/>
              <a:gd name="T51" fmla="*/ 0 h 164"/>
              <a:gd name="T52" fmla="*/ 88 w 164"/>
              <a:gd name="T53" fmla="*/ 0 h 164"/>
              <a:gd name="T54" fmla="*/ 80 w 164"/>
              <a:gd name="T55" fmla="*/ 60 h 164"/>
              <a:gd name="T56" fmla="*/ 144 w 164"/>
              <a:gd name="T57" fmla="*/ 80 h 164"/>
              <a:gd name="T58" fmla="*/ 80 w 164"/>
              <a:gd name="T59" fmla="*/ 96 h 164"/>
              <a:gd name="T60" fmla="*/ 96 w 164"/>
              <a:gd name="T61" fmla="*/ 164 h 164"/>
              <a:gd name="T62" fmla="*/ 164 w 164"/>
              <a:gd name="T63" fmla="*/ 144 h 164"/>
              <a:gd name="T64" fmla="*/ 144 w 164"/>
              <a:gd name="T65" fmla="*/ 80 h 164"/>
              <a:gd name="T66" fmla="*/ 100 w 164"/>
              <a:gd name="T67" fmla="*/ 156 h 164"/>
              <a:gd name="T68" fmla="*/ 100 w 164"/>
              <a:gd name="T69" fmla="*/ 88 h 164"/>
              <a:gd name="T70" fmla="*/ 156 w 164"/>
              <a:gd name="T71" fmla="*/ 144 h 164"/>
              <a:gd name="T72" fmla="*/ 147 w 164"/>
              <a:gd name="T73" fmla="*/ 5 h 164"/>
              <a:gd name="T74" fmla="*/ 98 w 164"/>
              <a:gd name="T75" fmla="*/ 16 h 164"/>
              <a:gd name="T76" fmla="*/ 86 w 164"/>
              <a:gd name="T77" fmla="*/ 16 h 164"/>
              <a:gd name="T78" fmla="*/ 80 w 164"/>
              <a:gd name="T79" fmla="*/ 24 h 164"/>
              <a:gd name="T80" fmla="*/ 88 w 164"/>
              <a:gd name="T81" fmla="*/ 26 h 164"/>
              <a:gd name="T82" fmla="*/ 98 w 164"/>
              <a:gd name="T83" fmla="*/ 24 h 164"/>
              <a:gd name="T84" fmla="*/ 147 w 164"/>
              <a:gd name="T85" fmla="*/ 35 h 164"/>
              <a:gd name="T86" fmla="*/ 164 w 164"/>
              <a:gd name="T87" fmla="*/ 36 h 164"/>
              <a:gd name="T88" fmla="*/ 160 w 164"/>
              <a:gd name="T89" fmla="*/ 16 h 164"/>
              <a:gd name="T90" fmla="*/ 64 w 164"/>
              <a:gd name="T91" fmla="*/ 24 h 164"/>
              <a:gd name="T92" fmla="*/ 16 w 164"/>
              <a:gd name="T93" fmla="*/ 48 h 164"/>
              <a:gd name="T94" fmla="*/ 16 w 164"/>
              <a:gd name="T95" fmla="*/ 40 h 164"/>
              <a:gd name="T96" fmla="*/ 16 w 164"/>
              <a:gd name="T97" fmla="*/ 56 h 164"/>
              <a:gd name="T98" fmla="*/ 48 w 164"/>
              <a:gd name="T99" fmla="*/ 5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4" h="164">
                <a:moveTo>
                  <a:pt x="24" y="84"/>
                </a:moveTo>
                <a:cubicBezTo>
                  <a:pt x="16" y="84"/>
                  <a:pt x="16" y="84"/>
                  <a:pt x="16" y="84"/>
                </a:cubicBezTo>
                <a:cubicBezTo>
                  <a:pt x="16" y="86"/>
                  <a:pt x="16" y="86"/>
                  <a:pt x="16" y="86"/>
                </a:cubicBezTo>
                <a:cubicBezTo>
                  <a:pt x="5" y="97"/>
                  <a:pt x="5" y="97"/>
                  <a:pt x="5" y="97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5" y="147"/>
                  <a:pt x="5" y="147"/>
                  <a:pt x="5" y="147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64"/>
                  <a:pt x="24" y="164"/>
                  <a:pt x="24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98"/>
                  <a:pt x="24" y="98"/>
                  <a:pt x="24" y="98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5" y="97"/>
                  <a:pt x="35" y="97"/>
                  <a:pt x="35" y="97"/>
                </a:cubicBezTo>
                <a:cubicBezTo>
                  <a:pt x="26" y="88"/>
                  <a:pt x="26" y="88"/>
                  <a:pt x="2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0"/>
                  <a:pt x="36" y="80"/>
                  <a:pt x="36" y="80"/>
                </a:cubicBezTo>
                <a:cubicBezTo>
                  <a:pt x="24" y="80"/>
                  <a:pt x="24" y="80"/>
                  <a:pt x="24" y="80"/>
                </a:cubicBezTo>
                <a:lnTo>
                  <a:pt x="24" y="84"/>
                </a:lnTo>
                <a:close/>
                <a:moveTo>
                  <a:pt x="12" y="80"/>
                </a:move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12" y="88"/>
                  <a:pt x="12" y="88"/>
                  <a:pt x="12" y="88"/>
                </a:cubicBezTo>
                <a:lnTo>
                  <a:pt x="12" y="80"/>
                </a:lnTo>
                <a:close/>
                <a:moveTo>
                  <a:pt x="84" y="84"/>
                </a:moveTo>
                <a:cubicBezTo>
                  <a:pt x="88" y="84"/>
                  <a:pt x="88" y="84"/>
                  <a:pt x="88" y="84"/>
                </a:cubicBezTo>
                <a:cubicBezTo>
                  <a:pt x="88" y="72"/>
                  <a:pt x="88" y="72"/>
                  <a:pt x="88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80"/>
                  <a:pt x="80" y="80"/>
                  <a:pt x="8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8"/>
                  <a:pt x="72" y="88"/>
                  <a:pt x="72" y="88"/>
                </a:cubicBezTo>
                <a:cubicBezTo>
                  <a:pt x="84" y="88"/>
                  <a:pt x="84" y="88"/>
                  <a:pt x="84" y="88"/>
                </a:cubicBezTo>
                <a:lnTo>
                  <a:pt x="84" y="84"/>
                </a:lnTo>
                <a:close/>
                <a:moveTo>
                  <a:pt x="48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80"/>
                  <a:pt x="60" y="80"/>
                  <a:pt x="60" y="80"/>
                </a:cubicBezTo>
                <a:cubicBezTo>
                  <a:pt x="48" y="80"/>
                  <a:pt x="48" y="80"/>
                  <a:pt x="48" y="80"/>
                </a:cubicBezTo>
                <a:lnTo>
                  <a:pt x="48" y="88"/>
                </a:lnTo>
                <a:close/>
                <a:moveTo>
                  <a:pt x="72" y="164"/>
                </a:moveTo>
                <a:cubicBezTo>
                  <a:pt x="84" y="164"/>
                  <a:pt x="84" y="164"/>
                  <a:pt x="84" y="164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72" y="156"/>
                  <a:pt x="72" y="156"/>
                  <a:pt x="72" y="156"/>
                </a:cubicBezTo>
                <a:lnTo>
                  <a:pt x="72" y="164"/>
                </a:lnTo>
                <a:close/>
                <a:moveTo>
                  <a:pt x="48" y="164"/>
                </a:moveTo>
                <a:cubicBezTo>
                  <a:pt x="60" y="164"/>
                  <a:pt x="60" y="164"/>
                  <a:pt x="60" y="164"/>
                </a:cubicBezTo>
                <a:cubicBezTo>
                  <a:pt x="60" y="156"/>
                  <a:pt x="60" y="156"/>
                  <a:pt x="60" y="156"/>
                </a:cubicBezTo>
                <a:cubicBezTo>
                  <a:pt x="48" y="156"/>
                  <a:pt x="48" y="156"/>
                  <a:pt x="48" y="156"/>
                </a:cubicBezTo>
                <a:lnTo>
                  <a:pt x="48" y="164"/>
                </a:lnTo>
                <a:close/>
                <a:moveTo>
                  <a:pt x="0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0" y="156"/>
                  <a:pt x="0" y="156"/>
                  <a:pt x="0" y="156"/>
                </a:cubicBezTo>
                <a:lnTo>
                  <a:pt x="0" y="164"/>
                </a:lnTo>
                <a:close/>
                <a:moveTo>
                  <a:pt x="156" y="84"/>
                </a:moveTo>
                <a:cubicBezTo>
                  <a:pt x="164" y="84"/>
                  <a:pt x="164" y="84"/>
                  <a:pt x="164" y="84"/>
                </a:cubicBezTo>
                <a:cubicBezTo>
                  <a:pt x="164" y="72"/>
                  <a:pt x="164" y="72"/>
                  <a:pt x="164" y="72"/>
                </a:cubicBezTo>
                <a:cubicBezTo>
                  <a:pt x="156" y="72"/>
                  <a:pt x="156" y="72"/>
                  <a:pt x="156" y="72"/>
                </a:cubicBezTo>
                <a:lnTo>
                  <a:pt x="156" y="84"/>
                </a:lnTo>
                <a:close/>
                <a:moveTo>
                  <a:pt x="156" y="60"/>
                </a:moveTo>
                <a:cubicBezTo>
                  <a:pt x="164" y="60"/>
                  <a:pt x="164" y="60"/>
                  <a:pt x="164" y="60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8"/>
                  <a:pt x="156" y="48"/>
                  <a:pt x="156" y="48"/>
                </a:cubicBezTo>
                <a:lnTo>
                  <a:pt x="156" y="60"/>
                </a:lnTo>
                <a:close/>
                <a:moveTo>
                  <a:pt x="156" y="0"/>
                </a:moveTo>
                <a:cubicBezTo>
                  <a:pt x="156" y="12"/>
                  <a:pt x="156" y="12"/>
                  <a:pt x="156" y="12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0"/>
                  <a:pt x="164" y="0"/>
                  <a:pt x="164" y="0"/>
                </a:cubicBezTo>
                <a:lnTo>
                  <a:pt x="156" y="0"/>
                </a:lnTo>
                <a:close/>
                <a:moveTo>
                  <a:pt x="88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12"/>
                  <a:pt x="80" y="12"/>
                  <a:pt x="80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0"/>
                </a:lnTo>
                <a:close/>
                <a:moveTo>
                  <a:pt x="88" y="48"/>
                </a:moveTo>
                <a:cubicBezTo>
                  <a:pt x="80" y="48"/>
                  <a:pt x="80" y="48"/>
                  <a:pt x="80" y="48"/>
                </a:cubicBezTo>
                <a:cubicBezTo>
                  <a:pt x="80" y="60"/>
                  <a:pt x="80" y="60"/>
                  <a:pt x="80" y="60"/>
                </a:cubicBezTo>
                <a:cubicBezTo>
                  <a:pt x="88" y="60"/>
                  <a:pt x="88" y="60"/>
                  <a:pt x="88" y="60"/>
                </a:cubicBezTo>
                <a:lnTo>
                  <a:pt x="88" y="48"/>
                </a:lnTo>
                <a:close/>
                <a:moveTo>
                  <a:pt x="144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88" y="82"/>
                  <a:pt x="82" y="88"/>
                  <a:pt x="8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54"/>
                  <a:pt x="87" y="162"/>
                  <a:pt x="96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144" y="164"/>
                  <a:pt x="144" y="164"/>
                  <a:pt x="144" y="164"/>
                </a:cubicBezTo>
                <a:cubicBezTo>
                  <a:pt x="155" y="164"/>
                  <a:pt x="164" y="155"/>
                  <a:pt x="164" y="144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2" y="87"/>
                  <a:pt x="154" y="80"/>
                  <a:pt x="144" y="80"/>
                </a:cubicBezTo>
                <a:close/>
                <a:moveTo>
                  <a:pt x="156" y="144"/>
                </a:moveTo>
                <a:cubicBezTo>
                  <a:pt x="156" y="151"/>
                  <a:pt x="151" y="156"/>
                  <a:pt x="144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93" y="156"/>
                  <a:pt x="88" y="151"/>
                  <a:pt x="88" y="144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1" y="88"/>
                  <a:pt x="156" y="93"/>
                  <a:pt x="156" y="100"/>
                </a:cubicBezTo>
                <a:lnTo>
                  <a:pt x="156" y="144"/>
                </a:lnTo>
                <a:close/>
                <a:moveTo>
                  <a:pt x="160" y="16"/>
                </a:moveTo>
                <a:cubicBezTo>
                  <a:pt x="158" y="16"/>
                  <a:pt x="158" y="16"/>
                  <a:pt x="158" y="16"/>
                </a:cubicBezTo>
                <a:cubicBezTo>
                  <a:pt x="147" y="5"/>
                  <a:pt x="147" y="5"/>
                  <a:pt x="147" y="5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6" y="16"/>
                  <a:pt x="146" y="16"/>
                  <a:pt x="146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97" y="5"/>
                  <a:pt x="97" y="5"/>
                  <a:pt x="97" y="5"/>
                </a:cubicBezTo>
                <a:cubicBezTo>
                  <a:pt x="86" y="16"/>
                  <a:pt x="86" y="16"/>
                  <a:pt x="86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24"/>
                  <a:pt x="84" y="24"/>
                  <a:pt x="8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36"/>
                  <a:pt x="80" y="36"/>
                  <a:pt x="80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26"/>
                  <a:pt x="88" y="26"/>
                  <a:pt x="88" y="26"/>
                </a:cubicBezTo>
                <a:cubicBezTo>
                  <a:pt x="97" y="35"/>
                  <a:pt x="97" y="35"/>
                  <a:pt x="97" y="3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8" y="24"/>
                  <a:pt x="98" y="24"/>
                  <a:pt x="98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7" y="35"/>
                  <a:pt x="147" y="35"/>
                  <a:pt x="147" y="35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0" y="24"/>
                  <a:pt x="160" y="24"/>
                  <a:pt x="160" y="24"/>
                </a:cubicBezTo>
                <a:lnTo>
                  <a:pt x="160" y="16"/>
                </a:lnTo>
                <a:close/>
                <a:moveTo>
                  <a:pt x="16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24"/>
                  <a:pt x="64" y="24"/>
                  <a:pt x="64" y="24"/>
                </a:cubicBezTo>
                <a:cubicBezTo>
                  <a:pt x="16" y="24"/>
                  <a:pt x="16" y="24"/>
                  <a:pt x="16" y="24"/>
                </a:cubicBezTo>
                <a:lnTo>
                  <a:pt x="16" y="32"/>
                </a:lnTo>
                <a:close/>
                <a:moveTo>
                  <a:pt x="16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40"/>
                  <a:pt x="64" y="40"/>
                  <a:pt x="64" y="40"/>
                </a:cubicBezTo>
                <a:cubicBezTo>
                  <a:pt x="16" y="40"/>
                  <a:pt x="16" y="40"/>
                  <a:pt x="16" y="40"/>
                </a:cubicBezTo>
                <a:lnTo>
                  <a:pt x="16" y="48"/>
                </a:lnTo>
                <a:close/>
                <a:moveTo>
                  <a:pt x="4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64"/>
                  <a:pt x="16" y="64"/>
                  <a:pt x="1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85" name="Freeform 194"/>
          <p:cNvSpPr>
            <a:spLocks noEditPoints="1"/>
          </p:cNvSpPr>
          <p:nvPr/>
        </p:nvSpPr>
        <p:spPr bwMode="auto">
          <a:xfrm>
            <a:off x="8001001" y="4950668"/>
            <a:ext cx="327025" cy="331788"/>
          </a:xfrm>
          <a:custGeom>
            <a:avLst/>
            <a:gdLst>
              <a:gd name="T0" fmla="*/ 140 w 152"/>
              <a:gd name="T1" fmla="*/ 103 h 154"/>
              <a:gd name="T2" fmla="*/ 97 w 152"/>
              <a:gd name="T3" fmla="*/ 74 h 154"/>
              <a:gd name="T4" fmla="*/ 136 w 152"/>
              <a:gd name="T5" fmla="*/ 46 h 154"/>
              <a:gd name="T6" fmla="*/ 152 w 152"/>
              <a:gd name="T7" fmla="*/ 20 h 154"/>
              <a:gd name="T8" fmla="*/ 139 w 152"/>
              <a:gd name="T9" fmla="*/ 3 h 154"/>
              <a:gd name="T10" fmla="*/ 110 w 152"/>
              <a:gd name="T11" fmla="*/ 14 h 154"/>
              <a:gd name="T12" fmla="*/ 108 w 152"/>
              <a:gd name="T13" fmla="*/ 28 h 154"/>
              <a:gd name="T14" fmla="*/ 73 w 152"/>
              <a:gd name="T15" fmla="*/ 57 h 154"/>
              <a:gd name="T16" fmla="*/ 63 w 152"/>
              <a:gd name="T17" fmla="*/ 28 h 154"/>
              <a:gd name="T18" fmla="*/ 3 w 152"/>
              <a:gd name="T19" fmla="*/ 20 h 154"/>
              <a:gd name="T20" fmla="*/ 7 w 152"/>
              <a:gd name="T21" fmla="*/ 26 h 154"/>
              <a:gd name="T22" fmla="*/ 35 w 152"/>
              <a:gd name="T23" fmla="*/ 34 h 154"/>
              <a:gd name="T24" fmla="*/ 7 w 152"/>
              <a:gd name="T25" fmla="*/ 42 h 154"/>
              <a:gd name="T26" fmla="*/ 3 w 152"/>
              <a:gd name="T27" fmla="*/ 48 h 154"/>
              <a:gd name="T28" fmla="*/ 33 w 152"/>
              <a:gd name="T29" fmla="*/ 66 h 154"/>
              <a:gd name="T30" fmla="*/ 45 w 152"/>
              <a:gd name="T31" fmla="*/ 81 h 154"/>
              <a:gd name="T32" fmla="*/ 12 w 152"/>
              <a:gd name="T33" fmla="*/ 103 h 154"/>
              <a:gd name="T34" fmla="*/ 0 w 152"/>
              <a:gd name="T35" fmla="*/ 126 h 154"/>
              <a:gd name="T36" fmla="*/ 51 w 152"/>
              <a:gd name="T37" fmla="*/ 142 h 154"/>
              <a:gd name="T38" fmla="*/ 51 w 152"/>
              <a:gd name="T39" fmla="*/ 141 h 154"/>
              <a:gd name="T40" fmla="*/ 76 w 152"/>
              <a:gd name="T41" fmla="*/ 110 h 154"/>
              <a:gd name="T42" fmla="*/ 101 w 152"/>
              <a:gd name="T43" fmla="*/ 141 h 154"/>
              <a:gd name="T44" fmla="*/ 101 w 152"/>
              <a:gd name="T45" fmla="*/ 142 h 154"/>
              <a:gd name="T46" fmla="*/ 152 w 152"/>
              <a:gd name="T47" fmla="*/ 126 h 154"/>
              <a:gd name="T48" fmla="*/ 115 w 152"/>
              <a:gd name="T49" fmla="*/ 33 h 154"/>
              <a:gd name="T50" fmla="*/ 116 w 152"/>
              <a:gd name="T51" fmla="*/ 20 h 154"/>
              <a:gd name="T52" fmla="*/ 143 w 152"/>
              <a:gd name="T53" fmla="*/ 19 h 154"/>
              <a:gd name="T54" fmla="*/ 124 w 152"/>
              <a:gd name="T55" fmla="*/ 38 h 154"/>
              <a:gd name="T56" fmla="*/ 78 w 152"/>
              <a:gd name="T57" fmla="*/ 82 h 154"/>
              <a:gd name="T58" fmla="*/ 115 w 152"/>
              <a:gd name="T59" fmla="*/ 33 h 154"/>
              <a:gd name="T60" fmla="*/ 33 w 152"/>
              <a:gd name="T61" fmla="*/ 58 h 154"/>
              <a:gd name="T62" fmla="*/ 14 w 152"/>
              <a:gd name="T63" fmla="*/ 50 h 154"/>
              <a:gd name="T64" fmla="*/ 38 w 152"/>
              <a:gd name="T65" fmla="*/ 46 h 154"/>
              <a:gd name="T66" fmla="*/ 42 w 152"/>
              <a:gd name="T67" fmla="*/ 30 h 154"/>
              <a:gd name="T68" fmla="*/ 31 w 152"/>
              <a:gd name="T69" fmla="*/ 18 h 154"/>
              <a:gd name="T70" fmla="*/ 37 w 152"/>
              <a:gd name="T71" fmla="*/ 11 h 154"/>
              <a:gd name="T72" fmla="*/ 56 w 152"/>
              <a:gd name="T73" fmla="*/ 35 h 154"/>
              <a:gd name="T74" fmla="*/ 70 w 152"/>
              <a:gd name="T75" fmla="*/ 66 h 154"/>
              <a:gd name="T76" fmla="*/ 65 w 152"/>
              <a:gd name="T77" fmla="*/ 69 h 154"/>
              <a:gd name="T78" fmla="*/ 34 w 152"/>
              <a:gd name="T79" fmla="*/ 58 h 154"/>
              <a:gd name="T80" fmla="*/ 73 w 152"/>
              <a:gd name="T81" fmla="*/ 101 h 154"/>
              <a:gd name="T82" fmla="*/ 62 w 152"/>
              <a:gd name="T83" fmla="*/ 100 h 154"/>
              <a:gd name="T84" fmla="*/ 45 w 152"/>
              <a:gd name="T85" fmla="*/ 137 h 154"/>
              <a:gd name="T86" fmla="*/ 28 w 152"/>
              <a:gd name="T87" fmla="*/ 146 h 154"/>
              <a:gd name="T88" fmla="*/ 17 w 152"/>
              <a:gd name="T89" fmla="*/ 109 h 154"/>
              <a:gd name="T90" fmla="*/ 49 w 152"/>
              <a:gd name="T91" fmla="*/ 88 h 154"/>
              <a:gd name="T92" fmla="*/ 59 w 152"/>
              <a:gd name="T93" fmla="*/ 87 h 154"/>
              <a:gd name="T94" fmla="*/ 53 w 152"/>
              <a:gd name="T95" fmla="*/ 74 h 154"/>
              <a:gd name="T96" fmla="*/ 80 w 152"/>
              <a:gd name="T97" fmla="*/ 94 h 154"/>
              <a:gd name="T98" fmla="*/ 80 w 152"/>
              <a:gd name="T99" fmla="*/ 101 h 154"/>
              <a:gd name="T100" fmla="*/ 107 w 152"/>
              <a:gd name="T101" fmla="*/ 137 h 154"/>
              <a:gd name="T102" fmla="*/ 107 w 152"/>
              <a:gd name="T103" fmla="*/ 137 h 154"/>
              <a:gd name="T104" fmla="*/ 89 w 152"/>
              <a:gd name="T105" fmla="*/ 98 h 154"/>
              <a:gd name="T106" fmla="*/ 84 w 152"/>
              <a:gd name="T107" fmla="*/ 88 h 154"/>
              <a:gd name="T108" fmla="*/ 135 w 152"/>
              <a:gd name="T109" fmla="*/ 109 h 154"/>
              <a:gd name="T110" fmla="*/ 144 w 152"/>
              <a:gd name="T111" fmla="*/ 126 h 154"/>
              <a:gd name="T112" fmla="*/ 124 w 152"/>
              <a:gd name="T113" fmla="*/ 114 h 154"/>
              <a:gd name="T114" fmla="*/ 124 w 152"/>
              <a:gd name="T115" fmla="*/ 138 h 154"/>
              <a:gd name="T116" fmla="*/ 124 w 152"/>
              <a:gd name="T117" fmla="*/ 114 h 154"/>
              <a:gd name="T118" fmla="*/ 120 w 152"/>
              <a:gd name="T119" fmla="*/ 126 h 154"/>
              <a:gd name="T120" fmla="*/ 128 w 152"/>
              <a:gd name="T121" fmla="*/ 12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2" h="154">
                <a:moveTo>
                  <a:pt x="140" y="103"/>
                </a:moveTo>
                <a:cubicBezTo>
                  <a:pt x="140" y="103"/>
                  <a:pt x="140" y="103"/>
                  <a:pt x="140" y="103"/>
                </a:cubicBezTo>
                <a:cubicBezTo>
                  <a:pt x="140" y="103"/>
                  <a:pt x="139" y="103"/>
                  <a:pt x="139" y="103"/>
                </a:cubicBezTo>
                <a:cubicBezTo>
                  <a:pt x="97" y="74"/>
                  <a:pt x="97" y="74"/>
                  <a:pt x="97" y="74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8" y="46"/>
                  <a:pt x="139" y="45"/>
                  <a:pt x="140" y="44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2" y="18"/>
                  <a:pt x="152" y="16"/>
                  <a:pt x="151" y="15"/>
                </a:cubicBezTo>
                <a:cubicBezTo>
                  <a:pt x="139" y="3"/>
                  <a:pt x="139" y="3"/>
                  <a:pt x="139" y="3"/>
                </a:cubicBezTo>
                <a:cubicBezTo>
                  <a:pt x="138" y="2"/>
                  <a:pt x="136" y="2"/>
                  <a:pt x="134" y="2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09" y="15"/>
                  <a:pt x="108" y="16"/>
                  <a:pt x="108" y="1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76" y="60"/>
                  <a:pt x="76" y="60"/>
                  <a:pt x="76" y="60"/>
                </a:cubicBezTo>
                <a:cubicBezTo>
                  <a:pt x="73" y="57"/>
                  <a:pt x="73" y="57"/>
                  <a:pt x="73" y="57"/>
                </a:cubicBezTo>
                <a:cubicBezTo>
                  <a:pt x="67" y="51"/>
                  <a:pt x="64" y="43"/>
                  <a:pt x="64" y="35"/>
                </a:cubicBezTo>
                <a:cubicBezTo>
                  <a:pt x="64" y="32"/>
                  <a:pt x="64" y="30"/>
                  <a:pt x="63" y="28"/>
                </a:cubicBezTo>
                <a:cubicBezTo>
                  <a:pt x="61" y="15"/>
                  <a:pt x="51" y="5"/>
                  <a:pt x="39" y="3"/>
                </a:cubicBezTo>
                <a:cubicBezTo>
                  <a:pt x="24" y="0"/>
                  <a:pt x="9" y="7"/>
                  <a:pt x="3" y="20"/>
                </a:cubicBezTo>
                <a:cubicBezTo>
                  <a:pt x="3" y="22"/>
                  <a:pt x="3" y="23"/>
                  <a:pt x="3" y="24"/>
                </a:cubicBezTo>
                <a:cubicBezTo>
                  <a:pt x="4" y="25"/>
                  <a:pt x="5" y="26"/>
                  <a:pt x="7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5" y="34"/>
                  <a:pt x="35" y="34"/>
                  <a:pt x="35" y="34"/>
                </a:cubicBezTo>
                <a:cubicBezTo>
                  <a:pt x="31" y="42"/>
                  <a:pt x="31" y="42"/>
                  <a:pt x="31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5" y="42"/>
                  <a:pt x="4" y="43"/>
                  <a:pt x="3" y="44"/>
                </a:cubicBezTo>
                <a:cubicBezTo>
                  <a:pt x="3" y="45"/>
                  <a:pt x="3" y="46"/>
                  <a:pt x="3" y="48"/>
                </a:cubicBezTo>
                <a:cubicBezTo>
                  <a:pt x="7" y="57"/>
                  <a:pt x="16" y="63"/>
                  <a:pt x="26" y="65"/>
                </a:cubicBezTo>
                <a:cubicBezTo>
                  <a:pt x="28" y="66"/>
                  <a:pt x="30" y="66"/>
                  <a:pt x="33" y="66"/>
                </a:cubicBezTo>
                <a:cubicBezTo>
                  <a:pt x="38" y="66"/>
                  <a:pt x="43" y="67"/>
                  <a:pt x="47" y="69"/>
                </a:cubicBezTo>
                <a:cubicBezTo>
                  <a:pt x="44" y="73"/>
                  <a:pt x="43" y="77"/>
                  <a:pt x="45" y="81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3"/>
                  <a:pt x="12" y="103"/>
                  <a:pt x="12" y="103"/>
                </a:cubicBezTo>
                <a:cubicBezTo>
                  <a:pt x="12" y="103"/>
                  <a:pt x="12" y="103"/>
                  <a:pt x="12" y="103"/>
                </a:cubicBezTo>
                <a:cubicBezTo>
                  <a:pt x="5" y="108"/>
                  <a:pt x="0" y="117"/>
                  <a:pt x="0" y="126"/>
                </a:cubicBezTo>
                <a:cubicBezTo>
                  <a:pt x="0" y="141"/>
                  <a:pt x="13" y="154"/>
                  <a:pt x="28" y="154"/>
                </a:cubicBezTo>
                <a:cubicBezTo>
                  <a:pt x="37" y="154"/>
                  <a:pt x="46" y="149"/>
                  <a:pt x="51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1" y="142"/>
                  <a:pt x="51" y="142"/>
                  <a:pt x="51" y="141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10"/>
                  <a:pt x="75" y="110"/>
                  <a:pt x="76" y="110"/>
                </a:cubicBezTo>
                <a:cubicBezTo>
                  <a:pt x="77" y="110"/>
                  <a:pt x="78" y="110"/>
                  <a:pt x="79" y="110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42"/>
                  <a:pt x="101" y="142"/>
                  <a:pt x="101" y="142"/>
                </a:cubicBezTo>
                <a:cubicBezTo>
                  <a:pt x="101" y="142"/>
                  <a:pt x="101" y="142"/>
                  <a:pt x="101" y="142"/>
                </a:cubicBezTo>
                <a:cubicBezTo>
                  <a:pt x="106" y="149"/>
                  <a:pt x="115" y="154"/>
                  <a:pt x="124" y="154"/>
                </a:cubicBezTo>
                <a:cubicBezTo>
                  <a:pt x="139" y="154"/>
                  <a:pt x="152" y="141"/>
                  <a:pt x="152" y="126"/>
                </a:cubicBezTo>
                <a:cubicBezTo>
                  <a:pt x="152" y="117"/>
                  <a:pt x="147" y="108"/>
                  <a:pt x="140" y="103"/>
                </a:cubicBezTo>
                <a:close/>
                <a:moveTo>
                  <a:pt x="115" y="33"/>
                </a:moveTo>
                <a:cubicBezTo>
                  <a:pt x="116" y="32"/>
                  <a:pt x="116" y="31"/>
                  <a:pt x="116" y="3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3" y="38"/>
                  <a:pt x="122" y="38"/>
                  <a:pt x="121" y="39"/>
                </a:cubicBezTo>
                <a:cubicBezTo>
                  <a:pt x="78" y="82"/>
                  <a:pt x="78" y="82"/>
                  <a:pt x="78" y="82"/>
                </a:cubicBezTo>
                <a:cubicBezTo>
                  <a:pt x="72" y="76"/>
                  <a:pt x="72" y="76"/>
                  <a:pt x="72" y="76"/>
                </a:cubicBezTo>
                <a:lnTo>
                  <a:pt x="115" y="33"/>
                </a:lnTo>
                <a:close/>
                <a:moveTo>
                  <a:pt x="34" y="58"/>
                </a:move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9" y="58"/>
                  <a:pt x="27" y="58"/>
                </a:cubicBezTo>
                <a:cubicBezTo>
                  <a:pt x="22" y="57"/>
                  <a:pt x="18" y="54"/>
                  <a:pt x="14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4" y="50"/>
                  <a:pt x="36" y="48"/>
                  <a:pt x="38" y="46"/>
                </a:cubicBezTo>
                <a:cubicBezTo>
                  <a:pt x="42" y="38"/>
                  <a:pt x="42" y="38"/>
                  <a:pt x="42" y="38"/>
                </a:cubicBezTo>
                <a:cubicBezTo>
                  <a:pt x="44" y="36"/>
                  <a:pt x="44" y="32"/>
                  <a:pt x="42" y="30"/>
                </a:cubicBezTo>
                <a:cubicBezTo>
                  <a:pt x="38" y="22"/>
                  <a:pt x="38" y="22"/>
                  <a:pt x="38" y="22"/>
                </a:cubicBezTo>
                <a:cubicBezTo>
                  <a:pt x="36" y="20"/>
                  <a:pt x="34" y="18"/>
                  <a:pt x="31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0" y="12"/>
                  <a:pt x="28" y="9"/>
                  <a:pt x="37" y="11"/>
                </a:cubicBezTo>
                <a:cubicBezTo>
                  <a:pt x="47" y="13"/>
                  <a:pt x="54" y="20"/>
                  <a:pt x="56" y="29"/>
                </a:cubicBezTo>
                <a:cubicBezTo>
                  <a:pt x="56" y="31"/>
                  <a:pt x="56" y="33"/>
                  <a:pt x="56" y="35"/>
                </a:cubicBezTo>
                <a:cubicBezTo>
                  <a:pt x="56" y="45"/>
                  <a:pt x="60" y="56"/>
                  <a:pt x="67" y="63"/>
                </a:cubicBezTo>
                <a:cubicBezTo>
                  <a:pt x="70" y="66"/>
                  <a:pt x="70" y="66"/>
                  <a:pt x="70" y="66"/>
                </a:cubicBezTo>
                <a:cubicBezTo>
                  <a:pt x="66" y="70"/>
                  <a:pt x="66" y="70"/>
                  <a:pt x="66" y="70"/>
                </a:cubicBezTo>
                <a:cubicBezTo>
                  <a:pt x="65" y="69"/>
                  <a:pt x="65" y="69"/>
                  <a:pt x="65" y="69"/>
                </a:cubicBezTo>
                <a:cubicBezTo>
                  <a:pt x="63" y="66"/>
                  <a:pt x="59" y="65"/>
                  <a:pt x="56" y="65"/>
                </a:cubicBezTo>
                <a:cubicBezTo>
                  <a:pt x="49" y="61"/>
                  <a:pt x="42" y="58"/>
                  <a:pt x="34" y="58"/>
                </a:cubicBezTo>
                <a:close/>
                <a:moveTo>
                  <a:pt x="80" y="101"/>
                </a:moveTo>
                <a:cubicBezTo>
                  <a:pt x="78" y="102"/>
                  <a:pt x="75" y="102"/>
                  <a:pt x="73" y="101"/>
                </a:cubicBezTo>
                <a:cubicBezTo>
                  <a:pt x="67" y="95"/>
                  <a:pt x="67" y="95"/>
                  <a:pt x="67" y="95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1" y="143"/>
                  <a:pt x="35" y="146"/>
                  <a:pt x="28" y="146"/>
                </a:cubicBezTo>
                <a:cubicBezTo>
                  <a:pt x="17" y="146"/>
                  <a:pt x="8" y="137"/>
                  <a:pt x="8" y="126"/>
                </a:cubicBezTo>
                <a:cubicBezTo>
                  <a:pt x="8" y="119"/>
                  <a:pt x="11" y="113"/>
                  <a:pt x="17" y="109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49" y="88"/>
                  <a:pt x="49" y="88"/>
                  <a:pt x="49" y="88"/>
                </a:cubicBezTo>
                <a:cubicBezTo>
                  <a:pt x="54" y="92"/>
                  <a:pt x="54" y="92"/>
                  <a:pt x="54" y="92"/>
                </a:cubicBezTo>
                <a:cubicBezTo>
                  <a:pt x="59" y="87"/>
                  <a:pt x="59" y="87"/>
                  <a:pt x="59" y="87"/>
                </a:cubicBezTo>
                <a:cubicBezTo>
                  <a:pt x="53" y="81"/>
                  <a:pt x="53" y="81"/>
                  <a:pt x="53" y="81"/>
                </a:cubicBezTo>
                <a:cubicBezTo>
                  <a:pt x="52" y="79"/>
                  <a:pt x="52" y="76"/>
                  <a:pt x="53" y="74"/>
                </a:cubicBezTo>
                <a:cubicBezTo>
                  <a:pt x="55" y="73"/>
                  <a:pt x="58" y="73"/>
                  <a:pt x="60" y="74"/>
                </a:cubicBezTo>
                <a:cubicBezTo>
                  <a:pt x="80" y="94"/>
                  <a:pt x="80" y="94"/>
                  <a:pt x="80" y="94"/>
                </a:cubicBezTo>
                <a:cubicBezTo>
                  <a:pt x="81" y="95"/>
                  <a:pt x="81" y="96"/>
                  <a:pt x="81" y="98"/>
                </a:cubicBezTo>
                <a:cubicBezTo>
                  <a:pt x="81" y="99"/>
                  <a:pt x="81" y="100"/>
                  <a:pt x="80" y="101"/>
                </a:cubicBezTo>
                <a:close/>
                <a:moveTo>
                  <a:pt x="124" y="146"/>
                </a:moveTo>
                <a:cubicBezTo>
                  <a:pt x="117" y="146"/>
                  <a:pt x="111" y="143"/>
                  <a:pt x="107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8" y="103"/>
                  <a:pt x="89" y="100"/>
                  <a:pt x="89" y="98"/>
                </a:cubicBezTo>
                <a:cubicBezTo>
                  <a:pt x="89" y="94"/>
                  <a:pt x="88" y="91"/>
                  <a:pt x="85" y="89"/>
                </a:cubicBezTo>
                <a:cubicBezTo>
                  <a:pt x="84" y="88"/>
                  <a:pt x="84" y="88"/>
                  <a:pt x="84" y="88"/>
                </a:cubicBezTo>
                <a:cubicBezTo>
                  <a:pt x="92" y="80"/>
                  <a:pt x="92" y="80"/>
                  <a:pt x="92" y="80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41" y="113"/>
                  <a:pt x="144" y="119"/>
                  <a:pt x="144" y="126"/>
                </a:cubicBezTo>
                <a:cubicBezTo>
                  <a:pt x="144" y="137"/>
                  <a:pt x="135" y="146"/>
                  <a:pt x="124" y="146"/>
                </a:cubicBezTo>
                <a:close/>
                <a:moveTo>
                  <a:pt x="124" y="114"/>
                </a:moveTo>
                <a:cubicBezTo>
                  <a:pt x="117" y="114"/>
                  <a:pt x="112" y="119"/>
                  <a:pt x="112" y="126"/>
                </a:cubicBezTo>
                <a:cubicBezTo>
                  <a:pt x="112" y="133"/>
                  <a:pt x="117" y="138"/>
                  <a:pt x="124" y="138"/>
                </a:cubicBezTo>
                <a:cubicBezTo>
                  <a:pt x="131" y="138"/>
                  <a:pt x="136" y="133"/>
                  <a:pt x="136" y="126"/>
                </a:cubicBezTo>
                <a:cubicBezTo>
                  <a:pt x="136" y="119"/>
                  <a:pt x="131" y="114"/>
                  <a:pt x="124" y="114"/>
                </a:cubicBezTo>
                <a:close/>
                <a:moveTo>
                  <a:pt x="124" y="130"/>
                </a:moveTo>
                <a:cubicBezTo>
                  <a:pt x="122" y="130"/>
                  <a:pt x="120" y="128"/>
                  <a:pt x="120" y="126"/>
                </a:cubicBezTo>
                <a:cubicBezTo>
                  <a:pt x="120" y="124"/>
                  <a:pt x="122" y="122"/>
                  <a:pt x="124" y="122"/>
                </a:cubicBezTo>
                <a:cubicBezTo>
                  <a:pt x="126" y="122"/>
                  <a:pt x="128" y="124"/>
                  <a:pt x="128" y="126"/>
                </a:cubicBezTo>
                <a:cubicBezTo>
                  <a:pt x="128" y="128"/>
                  <a:pt x="126" y="130"/>
                  <a:pt x="124" y="1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89" name="Freeform 195"/>
          <p:cNvSpPr>
            <a:spLocks noEditPoints="1"/>
          </p:cNvSpPr>
          <p:nvPr/>
        </p:nvSpPr>
        <p:spPr bwMode="auto">
          <a:xfrm>
            <a:off x="5492750" y="4968131"/>
            <a:ext cx="374650" cy="314325"/>
          </a:xfrm>
          <a:custGeom>
            <a:avLst/>
            <a:gdLst>
              <a:gd name="T0" fmla="*/ 170 w 174"/>
              <a:gd name="T1" fmla="*/ 4 h 146"/>
              <a:gd name="T2" fmla="*/ 169 w 174"/>
              <a:gd name="T3" fmla="*/ 3 h 146"/>
              <a:gd name="T4" fmla="*/ 168 w 174"/>
              <a:gd name="T5" fmla="*/ 2 h 146"/>
              <a:gd name="T6" fmla="*/ 167 w 174"/>
              <a:gd name="T7" fmla="*/ 2 h 146"/>
              <a:gd name="T8" fmla="*/ 166 w 174"/>
              <a:gd name="T9" fmla="*/ 2 h 146"/>
              <a:gd name="T10" fmla="*/ 159 w 174"/>
              <a:gd name="T11" fmla="*/ 1 h 146"/>
              <a:gd name="T12" fmla="*/ 10 w 174"/>
              <a:gd name="T13" fmla="*/ 30 h 146"/>
              <a:gd name="T14" fmla="*/ 1 w 174"/>
              <a:gd name="T15" fmla="*/ 40 h 146"/>
              <a:gd name="T16" fmla="*/ 6 w 174"/>
              <a:gd name="T17" fmla="*/ 52 h 146"/>
              <a:gd name="T18" fmla="*/ 48 w 174"/>
              <a:gd name="T19" fmla="*/ 80 h 146"/>
              <a:gd name="T20" fmla="*/ 60 w 174"/>
              <a:gd name="T21" fmla="*/ 143 h 146"/>
              <a:gd name="T22" fmla="*/ 64 w 174"/>
              <a:gd name="T23" fmla="*/ 146 h 146"/>
              <a:gd name="T24" fmla="*/ 64 w 174"/>
              <a:gd name="T25" fmla="*/ 146 h 146"/>
              <a:gd name="T26" fmla="*/ 67 w 174"/>
              <a:gd name="T27" fmla="*/ 144 h 146"/>
              <a:gd name="T28" fmla="*/ 67 w 174"/>
              <a:gd name="T29" fmla="*/ 145 h 146"/>
              <a:gd name="T30" fmla="*/ 94 w 174"/>
              <a:gd name="T31" fmla="*/ 111 h 146"/>
              <a:gd name="T32" fmla="*/ 125 w 174"/>
              <a:gd name="T33" fmla="*/ 131 h 146"/>
              <a:gd name="T34" fmla="*/ 135 w 174"/>
              <a:gd name="T35" fmla="*/ 132 h 146"/>
              <a:gd name="T36" fmla="*/ 143 w 174"/>
              <a:gd name="T37" fmla="*/ 124 h 146"/>
              <a:gd name="T38" fmla="*/ 172 w 174"/>
              <a:gd name="T39" fmla="*/ 16 h 146"/>
              <a:gd name="T40" fmla="*/ 170 w 174"/>
              <a:gd name="T41" fmla="*/ 4 h 146"/>
              <a:gd name="T42" fmla="*/ 133 w 174"/>
              <a:gd name="T43" fmla="*/ 125 h 146"/>
              <a:gd name="T44" fmla="*/ 129 w 174"/>
              <a:gd name="T45" fmla="*/ 125 h 146"/>
              <a:gd name="T46" fmla="*/ 82 w 174"/>
              <a:gd name="T47" fmla="*/ 93 h 146"/>
              <a:gd name="T48" fmla="*/ 163 w 174"/>
              <a:gd name="T49" fmla="*/ 19 h 146"/>
              <a:gd name="T50" fmla="*/ 135 w 174"/>
              <a:gd name="T51" fmla="*/ 122 h 146"/>
              <a:gd name="T52" fmla="*/ 133 w 174"/>
              <a:gd name="T53" fmla="*/ 125 h 146"/>
              <a:gd name="T54" fmla="*/ 9 w 174"/>
              <a:gd name="T55" fmla="*/ 41 h 146"/>
              <a:gd name="T56" fmla="*/ 12 w 174"/>
              <a:gd name="T57" fmla="*/ 38 h 146"/>
              <a:gd name="T58" fmla="*/ 146 w 174"/>
              <a:gd name="T59" fmla="*/ 11 h 146"/>
              <a:gd name="T60" fmla="*/ 52 w 174"/>
              <a:gd name="T61" fmla="*/ 73 h 146"/>
              <a:gd name="T62" fmla="*/ 10 w 174"/>
              <a:gd name="T63" fmla="*/ 45 h 146"/>
              <a:gd name="T64" fmla="*/ 9 w 174"/>
              <a:gd name="T65" fmla="*/ 41 h 146"/>
              <a:gd name="T66" fmla="*/ 73 w 174"/>
              <a:gd name="T67" fmla="*/ 91 h 146"/>
              <a:gd name="T68" fmla="*/ 73 w 174"/>
              <a:gd name="T69" fmla="*/ 91 h 146"/>
              <a:gd name="T70" fmla="*/ 72 w 174"/>
              <a:gd name="T71" fmla="*/ 93 h 146"/>
              <a:gd name="T72" fmla="*/ 65 w 174"/>
              <a:gd name="T73" fmla="*/ 123 h 146"/>
              <a:gd name="T74" fmla="*/ 56 w 174"/>
              <a:gd name="T75" fmla="*/ 80 h 146"/>
              <a:gd name="T76" fmla="*/ 160 w 174"/>
              <a:gd name="T77" fmla="*/ 11 h 146"/>
              <a:gd name="T78" fmla="*/ 73 w 174"/>
              <a:gd name="T79" fmla="*/ 91 h 146"/>
              <a:gd name="T80" fmla="*/ 72 w 174"/>
              <a:gd name="T81" fmla="*/ 125 h 146"/>
              <a:gd name="T82" fmla="*/ 79 w 174"/>
              <a:gd name="T83" fmla="*/ 100 h 146"/>
              <a:gd name="T84" fmla="*/ 87 w 174"/>
              <a:gd name="T85" fmla="*/ 106 h 146"/>
              <a:gd name="T86" fmla="*/ 72 w 174"/>
              <a:gd name="T87" fmla="*/ 12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4" h="146">
                <a:moveTo>
                  <a:pt x="170" y="4"/>
                </a:moveTo>
                <a:cubicBezTo>
                  <a:pt x="169" y="4"/>
                  <a:pt x="169" y="4"/>
                  <a:pt x="169" y="3"/>
                </a:cubicBezTo>
                <a:cubicBezTo>
                  <a:pt x="168" y="3"/>
                  <a:pt x="168" y="3"/>
                  <a:pt x="168" y="2"/>
                </a:cubicBezTo>
                <a:cubicBezTo>
                  <a:pt x="167" y="2"/>
                  <a:pt x="167" y="2"/>
                  <a:pt x="167" y="2"/>
                </a:cubicBezTo>
                <a:cubicBezTo>
                  <a:pt x="166" y="2"/>
                  <a:pt x="166" y="2"/>
                  <a:pt x="166" y="2"/>
                </a:cubicBezTo>
                <a:cubicBezTo>
                  <a:pt x="164" y="1"/>
                  <a:pt x="161" y="0"/>
                  <a:pt x="159" y="1"/>
                </a:cubicBezTo>
                <a:cubicBezTo>
                  <a:pt x="10" y="30"/>
                  <a:pt x="10" y="30"/>
                  <a:pt x="10" y="30"/>
                </a:cubicBezTo>
                <a:cubicBezTo>
                  <a:pt x="5" y="31"/>
                  <a:pt x="2" y="35"/>
                  <a:pt x="1" y="40"/>
                </a:cubicBezTo>
                <a:cubicBezTo>
                  <a:pt x="0" y="45"/>
                  <a:pt x="2" y="49"/>
                  <a:pt x="6" y="52"/>
                </a:cubicBezTo>
                <a:cubicBezTo>
                  <a:pt x="48" y="80"/>
                  <a:pt x="48" y="80"/>
                  <a:pt x="48" y="80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5"/>
                  <a:pt x="62" y="146"/>
                  <a:pt x="64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5" y="146"/>
                  <a:pt x="66" y="145"/>
                  <a:pt x="67" y="144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8" y="133"/>
                  <a:pt x="132" y="134"/>
                  <a:pt x="135" y="132"/>
                </a:cubicBezTo>
                <a:cubicBezTo>
                  <a:pt x="139" y="131"/>
                  <a:pt x="142" y="128"/>
                  <a:pt x="143" y="124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4" y="11"/>
                  <a:pt x="173" y="7"/>
                  <a:pt x="170" y="4"/>
                </a:cubicBezTo>
                <a:close/>
                <a:moveTo>
                  <a:pt x="133" y="125"/>
                </a:moveTo>
                <a:cubicBezTo>
                  <a:pt x="131" y="125"/>
                  <a:pt x="130" y="125"/>
                  <a:pt x="129" y="125"/>
                </a:cubicBezTo>
                <a:cubicBezTo>
                  <a:pt x="82" y="93"/>
                  <a:pt x="82" y="93"/>
                  <a:pt x="82" y="93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4"/>
                  <a:pt x="133" y="125"/>
                </a:cubicBezTo>
                <a:close/>
                <a:moveTo>
                  <a:pt x="9" y="41"/>
                </a:moveTo>
                <a:cubicBezTo>
                  <a:pt x="9" y="41"/>
                  <a:pt x="9" y="39"/>
                  <a:pt x="12" y="38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52" y="73"/>
                  <a:pt x="52" y="73"/>
                  <a:pt x="52" y="73"/>
                </a:cubicBezTo>
                <a:cubicBezTo>
                  <a:pt x="10" y="45"/>
                  <a:pt x="10" y="45"/>
                  <a:pt x="10" y="45"/>
                </a:cubicBezTo>
                <a:cubicBezTo>
                  <a:pt x="8" y="44"/>
                  <a:pt x="8" y="42"/>
                  <a:pt x="9" y="41"/>
                </a:cubicBezTo>
                <a:close/>
                <a:moveTo>
                  <a:pt x="73" y="91"/>
                </a:moveTo>
                <a:cubicBezTo>
                  <a:pt x="73" y="91"/>
                  <a:pt x="73" y="91"/>
                  <a:pt x="73" y="91"/>
                </a:cubicBezTo>
                <a:cubicBezTo>
                  <a:pt x="73" y="92"/>
                  <a:pt x="72" y="92"/>
                  <a:pt x="72" y="9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56" y="80"/>
                  <a:pt x="56" y="80"/>
                  <a:pt x="56" y="80"/>
                </a:cubicBezTo>
                <a:cubicBezTo>
                  <a:pt x="160" y="11"/>
                  <a:pt x="160" y="11"/>
                  <a:pt x="160" y="11"/>
                </a:cubicBezTo>
                <a:lnTo>
                  <a:pt x="73" y="91"/>
                </a:lnTo>
                <a:close/>
                <a:moveTo>
                  <a:pt x="72" y="125"/>
                </a:moveTo>
                <a:cubicBezTo>
                  <a:pt x="79" y="100"/>
                  <a:pt x="79" y="100"/>
                  <a:pt x="79" y="100"/>
                </a:cubicBezTo>
                <a:cubicBezTo>
                  <a:pt x="87" y="106"/>
                  <a:pt x="87" y="106"/>
                  <a:pt x="87" y="106"/>
                </a:cubicBezTo>
                <a:lnTo>
                  <a:pt x="72" y="1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93" name="Freeform 196"/>
          <p:cNvSpPr>
            <a:spLocks noEditPoints="1"/>
          </p:cNvSpPr>
          <p:nvPr/>
        </p:nvSpPr>
        <p:spPr bwMode="auto">
          <a:xfrm>
            <a:off x="8813801" y="4937969"/>
            <a:ext cx="360363" cy="358775"/>
          </a:xfrm>
          <a:custGeom>
            <a:avLst/>
            <a:gdLst>
              <a:gd name="T0" fmla="*/ 150 w 167"/>
              <a:gd name="T1" fmla="*/ 0 h 167"/>
              <a:gd name="T2" fmla="*/ 87 w 167"/>
              <a:gd name="T3" fmla="*/ 28 h 167"/>
              <a:gd name="T4" fmla="*/ 7 w 167"/>
              <a:gd name="T5" fmla="*/ 31 h 167"/>
              <a:gd name="T6" fmla="*/ 51 w 167"/>
              <a:gd name="T7" fmla="*/ 59 h 167"/>
              <a:gd name="T8" fmla="*/ 45 w 167"/>
              <a:gd name="T9" fmla="*/ 69 h 167"/>
              <a:gd name="T10" fmla="*/ 55 w 167"/>
              <a:gd name="T11" fmla="*/ 84 h 167"/>
              <a:gd name="T12" fmla="*/ 40 w 167"/>
              <a:gd name="T13" fmla="*/ 97 h 167"/>
              <a:gd name="T14" fmla="*/ 73 w 167"/>
              <a:gd name="T15" fmla="*/ 128 h 167"/>
              <a:gd name="T16" fmla="*/ 83 w 167"/>
              <a:gd name="T17" fmla="*/ 112 h 167"/>
              <a:gd name="T18" fmla="*/ 98 w 167"/>
              <a:gd name="T19" fmla="*/ 122 h 167"/>
              <a:gd name="T20" fmla="*/ 106 w 167"/>
              <a:gd name="T21" fmla="*/ 118 h 167"/>
              <a:gd name="T22" fmla="*/ 131 w 167"/>
              <a:gd name="T23" fmla="*/ 158 h 167"/>
              <a:gd name="T24" fmla="*/ 136 w 167"/>
              <a:gd name="T25" fmla="*/ 160 h 167"/>
              <a:gd name="T26" fmla="*/ 139 w 167"/>
              <a:gd name="T27" fmla="*/ 80 h 167"/>
              <a:gd name="T28" fmla="*/ 167 w 167"/>
              <a:gd name="T29" fmla="*/ 17 h 167"/>
              <a:gd name="T30" fmla="*/ 159 w 167"/>
              <a:gd name="T31" fmla="*/ 0 h 167"/>
              <a:gd name="T32" fmla="*/ 77 w 167"/>
              <a:gd name="T33" fmla="*/ 36 h 167"/>
              <a:gd name="T34" fmla="*/ 27 w 167"/>
              <a:gd name="T35" fmla="*/ 36 h 167"/>
              <a:gd name="T36" fmla="*/ 49 w 167"/>
              <a:gd name="T37" fmla="*/ 95 h 167"/>
              <a:gd name="T38" fmla="*/ 65 w 167"/>
              <a:gd name="T39" fmla="*/ 94 h 167"/>
              <a:gd name="T40" fmla="*/ 75 w 167"/>
              <a:gd name="T41" fmla="*/ 109 h 167"/>
              <a:gd name="T42" fmla="*/ 131 w 167"/>
              <a:gd name="T43" fmla="*/ 140 h 167"/>
              <a:gd name="T44" fmla="*/ 131 w 167"/>
              <a:gd name="T45" fmla="*/ 90 h 167"/>
              <a:gd name="T46" fmla="*/ 159 w 167"/>
              <a:gd name="T47" fmla="*/ 17 h 167"/>
              <a:gd name="T48" fmla="*/ 101 w 167"/>
              <a:gd name="T49" fmla="*/ 113 h 167"/>
              <a:gd name="T50" fmla="*/ 95 w 167"/>
              <a:gd name="T51" fmla="*/ 113 h 167"/>
              <a:gd name="T52" fmla="*/ 53 w 167"/>
              <a:gd name="T53" fmla="*/ 69 h 167"/>
              <a:gd name="T54" fmla="*/ 120 w 167"/>
              <a:gd name="T55" fmla="*/ 16 h 167"/>
              <a:gd name="T56" fmla="*/ 159 w 167"/>
              <a:gd name="T57" fmla="*/ 8 h 167"/>
              <a:gd name="T58" fmla="*/ 95 w 167"/>
              <a:gd name="T59" fmla="*/ 56 h 167"/>
              <a:gd name="T60" fmla="*/ 95 w 167"/>
              <a:gd name="T61" fmla="*/ 88 h 167"/>
              <a:gd name="T62" fmla="*/ 95 w 167"/>
              <a:gd name="T63" fmla="*/ 56 h 167"/>
              <a:gd name="T64" fmla="*/ 87 w 167"/>
              <a:gd name="T65" fmla="*/ 72 h 167"/>
              <a:gd name="T66" fmla="*/ 103 w 167"/>
              <a:gd name="T67" fmla="*/ 72 h 167"/>
              <a:gd name="T68" fmla="*/ 127 w 167"/>
              <a:gd name="T69" fmla="*/ 24 h 167"/>
              <a:gd name="T70" fmla="*/ 127 w 167"/>
              <a:gd name="T71" fmla="*/ 56 h 167"/>
              <a:gd name="T72" fmla="*/ 127 w 167"/>
              <a:gd name="T73" fmla="*/ 24 h 167"/>
              <a:gd name="T74" fmla="*/ 119 w 167"/>
              <a:gd name="T75" fmla="*/ 40 h 167"/>
              <a:gd name="T76" fmla="*/ 135 w 167"/>
              <a:gd name="T77" fmla="*/ 40 h 167"/>
              <a:gd name="T78" fmla="*/ 39 w 167"/>
              <a:gd name="T79" fmla="*/ 112 h 167"/>
              <a:gd name="T80" fmla="*/ 43 w 167"/>
              <a:gd name="T81" fmla="*/ 128 h 167"/>
              <a:gd name="T82" fmla="*/ 55 w 167"/>
              <a:gd name="T83" fmla="*/ 120 h 167"/>
              <a:gd name="T84" fmla="*/ 47 w 167"/>
              <a:gd name="T85" fmla="*/ 112 h 167"/>
              <a:gd name="T86" fmla="*/ 59 w 167"/>
              <a:gd name="T87" fmla="*/ 136 h 167"/>
              <a:gd name="T88" fmla="*/ 31 w 167"/>
              <a:gd name="T89" fmla="*/ 108 h 167"/>
              <a:gd name="T90" fmla="*/ 24 w 167"/>
              <a:gd name="T91" fmla="*/ 105 h 167"/>
              <a:gd name="T92" fmla="*/ 6 w 167"/>
              <a:gd name="T93" fmla="*/ 135 h 167"/>
              <a:gd name="T94" fmla="*/ 23 w 167"/>
              <a:gd name="T95" fmla="*/ 126 h 167"/>
              <a:gd name="T96" fmla="*/ 6 w 167"/>
              <a:gd name="T97" fmla="*/ 155 h 167"/>
              <a:gd name="T98" fmla="*/ 23 w 167"/>
              <a:gd name="T99" fmla="*/ 140 h 167"/>
              <a:gd name="T100" fmla="*/ 29 w 167"/>
              <a:gd name="T101" fmla="*/ 144 h 167"/>
              <a:gd name="T102" fmla="*/ 18 w 167"/>
              <a:gd name="T103" fmla="*/ 167 h 167"/>
              <a:gd name="T104" fmla="*/ 49 w 167"/>
              <a:gd name="T105" fmla="*/ 144 h 167"/>
              <a:gd name="T106" fmla="*/ 38 w 167"/>
              <a:gd name="T107" fmla="*/ 167 h 167"/>
              <a:gd name="T108" fmla="*/ 63 w 167"/>
              <a:gd name="T109" fmla="*/ 13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7" h="167">
                <a:moveTo>
                  <a:pt x="159" y="0"/>
                </a:moveTo>
                <a:cubicBezTo>
                  <a:pt x="150" y="0"/>
                  <a:pt x="150" y="0"/>
                  <a:pt x="150" y="0"/>
                </a:cubicBezTo>
                <a:cubicBezTo>
                  <a:pt x="138" y="0"/>
                  <a:pt x="127" y="3"/>
                  <a:pt x="116" y="9"/>
                </a:cubicBezTo>
                <a:cubicBezTo>
                  <a:pt x="107" y="14"/>
                  <a:pt x="97" y="21"/>
                  <a:pt x="8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8" y="29"/>
                  <a:pt x="7" y="31"/>
                </a:cubicBezTo>
                <a:cubicBezTo>
                  <a:pt x="7" y="33"/>
                  <a:pt x="7" y="35"/>
                  <a:pt x="9" y="36"/>
                </a:cubicBezTo>
                <a:cubicBezTo>
                  <a:pt x="51" y="59"/>
                  <a:pt x="51" y="59"/>
                  <a:pt x="51" y="59"/>
                </a:cubicBezTo>
                <a:cubicBezTo>
                  <a:pt x="50" y="59"/>
                  <a:pt x="50" y="60"/>
                  <a:pt x="49" y="61"/>
                </a:cubicBezTo>
                <a:cubicBezTo>
                  <a:pt x="47" y="63"/>
                  <a:pt x="45" y="66"/>
                  <a:pt x="45" y="69"/>
                </a:cubicBezTo>
                <a:cubicBezTo>
                  <a:pt x="45" y="72"/>
                  <a:pt x="46" y="75"/>
                  <a:pt x="49" y="78"/>
                </a:cubicBezTo>
                <a:cubicBezTo>
                  <a:pt x="55" y="84"/>
                  <a:pt x="55" y="84"/>
                  <a:pt x="55" y="84"/>
                </a:cubicBezTo>
                <a:cubicBezTo>
                  <a:pt x="50" y="85"/>
                  <a:pt x="44" y="87"/>
                  <a:pt x="40" y="91"/>
                </a:cubicBezTo>
                <a:cubicBezTo>
                  <a:pt x="39" y="93"/>
                  <a:pt x="39" y="96"/>
                  <a:pt x="40" y="9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1" y="128"/>
                  <a:pt x="72" y="128"/>
                  <a:pt x="73" y="128"/>
                </a:cubicBezTo>
                <a:cubicBezTo>
                  <a:pt x="74" y="128"/>
                  <a:pt x="75" y="128"/>
                  <a:pt x="76" y="127"/>
                </a:cubicBezTo>
                <a:cubicBezTo>
                  <a:pt x="80" y="123"/>
                  <a:pt x="82" y="117"/>
                  <a:pt x="83" y="112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92" y="121"/>
                  <a:pt x="95" y="122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101" y="122"/>
                  <a:pt x="104" y="120"/>
                  <a:pt x="106" y="118"/>
                </a:cubicBezTo>
                <a:cubicBezTo>
                  <a:pt x="107" y="117"/>
                  <a:pt x="108" y="117"/>
                  <a:pt x="108" y="116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9"/>
                  <a:pt x="134" y="160"/>
                  <a:pt x="135" y="160"/>
                </a:cubicBezTo>
                <a:cubicBezTo>
                  <a:pt x="135" y="160"/>
                  <a:pt x="136" y="160"/>
                  <a:pt x="136" y="160"/>
                </a:cubicBezTo>
                <a:cubicBezTo>
                  <a:pt x="138" y="159"/>
                  <a:pt x="139" y="158"/>
                  <a:pt x="139" y="156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46" y="70"/>
                  <a:pt x="153" y="60"/>
                  <a:pt x="158" y="51"/>
                </a:cubicBezTo>
                <a:cubicBezTo>
                  <a:pt x="164" y="40"/>
                  <a:pt x="167" y="29"/>
                  <a:pt x="167" y="17"/>
                </a:cubicBezTo>
                <a:cubicBezTo>
                  <a:pt x="167" y="8"/>
                  <a:pt x="167" y="8"/>
                  <a:pt x="167" y="8"/>
                </a:cubicBezTo>
                <a:cubicBezTo>
                  <a:pt x="167" y="4"/>
                  <a:pt x="163" y="0"/>
                  <a:pt x="159" y="0"/>
                </a:cubicBezTo>
                <a:close/>
                <a:moveTo>
                  <a:pt x="27" y="36"/>
                </a:moveTo>
                <a:cubicBezTo>
                  <a:pt x="77" y="36"/>
                  <a:pt x="77" y="36"/>
                  <a:pt x="77" y="36"/>
                </a:cubicBezTo>
                <a:cubicBezTo>
                  <a:pt x="70" y="41"/>
                  <a:pt x="64" y="47"/>
                  <a:pt x="57" y="53"/>
                </a:cubicBezTo>
                <a:lnTo>
                  <a:pt x="27" y="36"/>
                </a:lnTo>
                <a:close/>
                <a:moveTo>
                  <a:pt x="72" y="118"/>
                </a:moveTo>
                <a:cubicBezTo>
                  <a:pt x="49" y="95"/>
                  <a:pt x="49" y="95"/>
                  <a:pt x="49" y="95"/>
                </a:cubicBezTo>
                <a:cubicBezTo>
                  <a:pt x="52" y="93"/>
                  <a:pt x="55" y="92"/>
                  <a:pt x="58" y="92"/>
                </a:cubicBezTo>
                <a:cubicBezTo>
                  <a:pt x="60" y="92"/>
                  <a:pt x="63" y="93"/>
                  <a:pt x="65" y="94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4" y="104"/>
                  <a:pt x="75" y="107"/>
                  <a:pt x="75" y="109"/>
                </a:cubicBezTo>
                <a:cubicBezTo>
                  <a:pt x="75" y="112"/>
                  <a:pt x="74" y="115"/>
                  <a:pt x="72" y="118"/>
                </a:cubicBezTo>
                <a:close/>
                <a:moveTo>
                  <a:pt x="131" y="140"/>
                </a:moveTo>
                <a:cubicBezTo>
                  <a:pt x="114" y="110"/>
                  <a:pt x="114" y="110"/>
                  <a:pt x="114" y="110"/>
                </a:cubicBezTo>
                <a:cubicBezTo>
                  <a:pt x="120" y="103"/>
                  <a:pt x="126" y="97"/>
                  <a:pt x="131" y="90"/>
                </a:cubicBezTo>
                <a:lnTo>
                  <a:pt x="131" y="140"/>
                </a:lnTo>
                <a:close/>
                <a:moveTo>
                  <a:pt x="159" y="17"/>
                </a:moveTo>
                <a:cubicBezTo>
                  <a:pt x="159" y="27"/>
                  <a:pt x="156" y="38"/>
                  <a:pt x="151" y="47"/>
                </a:cubicBezTo>
                <a:cubicBezTo>
                  <a:pt x="139" y="68"/>
                  <a:pt x="121" y="91"/>
                  <a:pt x="101" y="113"/>
                </a:cubicBezTo>
                <a:cubicBezTo>
                  <a:pt x="100" y="113"/>
                  <a:pt x="99" y="114"/>
                  <a:pt x="98" y="114"/>
                </a:cubicBezTo>
                <a:cubicBezTo>
                  <a:pt x="97" y="114"/>
                  <a:pt x="96" y="113"/>
                  <a:pt x="95" y="113"/>
                </a:cubicBezTo>
                <a:cubicBezTo>
                  <a:pt x="54" y="72"/>
                  <a:pt x="54" y="72"/>
                  <a:pt x="54" y="72"/>
                </a:cubicBezTo>
                <a:cubicBezTo>
                  <a:pt x="54" y="71"/>
                  <a:pt x="53" y="70"/>
                  <a:pt x="53" y="69"/>
                </a:cubicBezTo>
                <a:cubicBezTo>
                  <a:pt x="53" y="68"/>
                  <a:pt x="54" y="67"/>
                  <a:pt x="54" y="66"/>
                </a:cubicBezTo>
                <a:cubicBezTo>
                  <a:pt x="76" y="46"/>
                  <a:pt x="99" y="28"/>
                  <a:pt x="120" y="16"/>
                </a:cubicBezTo>
                <a:cubicBezTo>
                  <a:pt x="129" y="11"/>
                  <a:pt x="140" y="8"/>
                  <a:pt x="150" y="8"/>
                </a:cubicBezTo>
                <a:cubicBezTo>
                  <a:pt x="159" y="8"/>
                  <a:pt x="159" y="8"/>
                  <a:pt x="159" y="8"/>
                </a:cubicBezTo>
                <a:lnTo>
                  <a:pt x="159" y="17"/>
                </a:lnTo>
                <a:close/>
                <a:moveTo>
                  <a:pt x="95" y="56"/>
                </a:moveTo>
                <a:cubicBezTo>
                  <a:pt x="86" y="56"/>
                  <a:pt x="79" y="63"/>
                  <a:pt x="79" y="72"/>
                </a:cubicBezTo>
                <a:cubicBezTo>
                  <a:pt x="79" y="81"/>
                  <a:pt x="86" y="88"/>
                  <a:pt x="95" y="88"/>
                </a:cubicBezTo>
                <a:cubicBezTo>
                  <a:pt x="104" y="88"/>
                  <a:pt x="111" y="81"/>
                  <a:pt x="111" y="72"/>
                </a:cubicBezTo>
                <a:cubicBezTo>
                  <a:pt x="111" y="63"/>
                  <a:pt x="104" y="56"/>
                  <a:pt x="95" y="56"/>
                </a:cubicBezTo>
                <a:close/>
                <a:moveTo>
                  <a:pt x="95" y="80"/>
                </a:moveTo>
                <a:cubicBezTo>
                  <a:pt x="91" y="80"/>
                  <a:pt x="87" y="76"/>
                  <a:pt x="87" y="72"/>
                </a:cubicBezTo>
                <a:cubicBezTo>
                  <a:pt x="87" y="68"/>
                  <a:pt x="91" y="64"/>
                  <a:pt x="95" y="64"/>
                </a:cubicBezTo>
                <a:cubicBezTo>
                  <a:pt x="99" y="64"/>
                  <a:pt x="103" y="68"/>
                  <a:pt x="103" y="72"/>
                </a:cubicBezTo>
                <a:cubicBezTo>
                  <a:pt x="103" y="76"/>
                  <a:pt x="99" y="80"/>
                  <a:pt x="95" y="80"/>
                </a:cubicBezTo>
                <a:close/>
                <a:moveTo>
                  <a:pt x="127" y="24"/>
                </a:moveTo>
                <a:cubicBezTo>
                  <a:pt x="118" y="24"/>
                  <a:pt x="111" y="31"/>
                  <a:pt x="111" y="40"/>
                </a:cubicBezTo>
                <a:cubicBezTo>
                  <a:pt x="111" y="49"/>
                  <a:pt x="118" y="56"/>
                  <a:pt x="127" y="56"/>
                </a:cubicBezTo>
                <a:cubicBezTo>
                  <a:pt x="136" y="56"/>
                  <a:pt x="143" y="49"/>
                  <a:pt x="143" y="40"/>
                </a:cubicBezTo>
                <a:cubicBezTo>
                  <a:pt x="143" y="31"/>
                  <a:pt x="136" y="24"/>
                  <a:pt x="127" y="24"/>
                </a:cubicBezTo>
                <a:close/>
                <a:moveTo>
                  <a:pt x="127" y="48"/>
                </a:moveTo>
                <a:cubicBezTo>
                  <a:pt x="123" y="48"/>
                  <a:pt x="119" y="44"/>
                  <a:pt x="119" y="40"/>
                </a:cubicBezTo>
                <a:cubicBezTo>
                  <a:pt x="119" y="36"/>
                  <a:pt x="123" y="32"/>
                  <a:pt x="127" y="32"/>
                </a:cubicBezTo>
                <a:cubicBezTo>
                  <a:pt x="131" y="32"/>
                  <a:pt x="135" y="36"/>
                  <a:pt x="135" y="40"/>
                </a:cubicBezTo>
                <a:cubicBezTo>
                  <a:pt x="135" y="44"/>
                  <a:pt x="131" y="48"/>
                  <a:pt x="127" y="48"/>
                </a:cubicBezTo>
                <a:close/>
                <a:moveTo>
                  <a:pt x="39" y="112"/>
                </a:moveTo>
                <a:cubicBezTo>
                  <a:pt x="39" y="124"/>
                  <a:pt x="39" y="124"/>
                  <a:pt x="39" y="124"/>
                </a:cubicBezTo>
                <a:cubicBezTo>
                  <a:pt x="39" y="126"/>
                  <a:pt x="41" y="128"/>
                  <a:pt x="43" y="128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12"/>
                  <a:pt x="47" y="112"/>
                  <a:pt x="47" y="112"/>
                </a:cubicBezTo>
                <a:lnTo>
                  <a:pt x="39" y="112"/>
                </a:lnTo>
                <a:close/>
                <a:moveTo>
                  <a:pt x="59" y="136"/>
                </a:moveTo>
                <a:cubicBezTo>
                  <a:pt x="31" y="136"/>
                  <a:pt x="31" y="136"/>
                  <a:pt x="31" y="136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6"/>
                  <a:pt x="30" y="105"/>
                  <a:pt x="29" y="104"/>
                </a:cubicBezTo>
                <a:cubicBezTo>
                  <a:pt x="27" y="104"/>
                  <a:pt x="25" y="104"/>
                  <a:pt x="24" y="105"/>
                </a:cubicBezTo>
                <a:cubicBezTo>
                  <a:pt x="0" y="129"/>
                  <a:pt x="0" y="129"/>
                  <a:pt x="0" y="129"/>
                </a:cubicBezTo>
                <a:cubicBezTo>
                  <a:pt x="6" y="135"/>
                  <a:pt x="6" y="135"/>
                  <a:pt x="6" y="135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6"/>
                  <a:pt x="23" y="126"/>
                  <a:pt x="23" y="126"/>
                </a:cubicBezTo>
                <a:cubicBezTo>
                  <a:pt x="0" y="149"/>
                  <a:pt x="0" y="149"/>
                  <a:pt x="0" y="149"/>
                </a:cubicBezTo>
                <a:cubicBezTo>
                  <a:pt x="6" y="155"/>
                  <a:pt x="6" y="155"/>
                  <a:pt x="6" y="155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3" y="142"/>
                  <a:pt x="25" y="144"/>
                  <a:pt x="27" y="144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12" y="161"/>
                  <a:pt x="12" y="161"/>
                  <a:pt x="12" y="161"/>
                </a:cubicBezTo>
                <a:cubicBezTo>
                  <a:pt x="18" y="167"/>
                  <a:pt x="18" y="167"/>
                  <a:pt x="18" y="167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38" y="167"/>
                  <a:pt x="38" y="167"/>
                  <a:pt x="38" y="167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3" y="142"/>
                  <a:pt x="63" y="140"/>
                  <a:pt x="63" y="138"/>
                </a:cubicBezTo>
                <a:cubicBezTo>
                  <a:pt x="62" y="137"/>
                  <a:pt x="61" y="136"/>
                  <a:pt x="59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297" name="Freeform 197"/>
          <p:cNvSpPr>
            <a:spLocks noEditPoints="1"/>
          </p:cNvSpPr>
          <p:nvPr/>
        </p:nvSpPr>
        <p:spPr bwMode="auto">
          <a:xfrm>
            <a:off x="4673600" y="4972893"/>
            <a:ext cx="361950" cy="292100"/>
          </a:xfrm>
          <a:custGeom>
            <a:avLst/>
            <a:gdLst>
              <a:gd name="T0" fmla="*/ 0 w 168"/>
              <a:gd name="T1" fmla="*/ 0 h 136"/>
              <a:gd name="T2" fmla="*/ 4 w 168"/>
              <a:gd name="T3" fmla="*/ 136 h 136"/>
              <a:gd name="T4" fmla="*/ 168 w 168"/>
              <a:gd name="T5" fmla="*/ 128 h 136"/>
              <a:gd name="T6" fmla="*/ 8 w 168"/>
              <a:gd name="T7" fmla="*/ 0 h 136"/>
              <a:gd name="T8" fmla="*/ 140 w 168"/>
              <a:gd name="T9" fmla="*/ 32 h 136"/>
              <a:gd name="T10" fmla="*/ 136 w 168"/>
              <a:gd name="T11" fmla="*/ 76 h 136"/>
              <a:gd name="T12" fmla="*/ 120 w 168"/>
              <a:gd name="T13" fmla="*/ 56 h 136"/>
              <a:gd name="T14" fmla="*/ 92 w 168"/>
              <a:gd name="T15" fmla="*/ 52 h 136"/>
              <a:gd name="T16" fmla="*/ 88 w 168"/>
              <a:gd name="T17" fmla="*/ 68 h 136"/>
              <a:gd name="T18" fmla="*/ 64 w 168"/>
              <a:gd name="T19" fmla="*/ 72 h 136"/>
              <a:gd name="T20" fmla="*/ 44 w 168"/>
              <a:gd name="T21" fmla="*/ 76 h 136"/>
              <a:gd name="T22" fmla="*/ 40 w 168"/>
              <a:gd name="T23" fmla="*/ 96 h 136"/>
              <a:gd name="T24" fmla="*/ 16 w 168"/>
              <a:gd name="T25" fmla="*/ 100 h 136"/>
              <a:gd name="T26" fmla="*/ 24 w 168"/>
              <a:gd name="T27" fmla="*/ 120 h 136"/>
              <a:gd name="T28" fmla="*/ 40 w 168"/>
              <a:gd name="T29" fmla="*/ 104 h 136"/>
              <a:gd name="T30" fmla="*/ 48 w 168"/>
              <a:gd name="T31" fmla="*/ 120 h 136"/>
              <a:gd name="T32" fmla="*/ 64 w 168"/>
              <a:gd name="T33" fmla="*/ 84 h 136"/>
              <a:gd name="T34" fmla="*/ 72 w 168"/>
              <a:gd name="T35" fmla="*/ 120 h 136"/>
              <a:gd name="T36" fmla="*/ 88 w 168"/>
              <a:gd name="T37" fmla="*/ 76 h 136"/>
              <a:gd name="T38" fmla="*/ 96 w 168"/>
              <a:gd name="T39" fmla="*/ 120 h 136"/>
              <a:gd name="T40" fmla="*/ 112 w 168"/>
              <a:gd name="T41" fmla="*/ 60 h 136"/>
              <a:gd name="T42" fmla="*/ 120 w 168"/>
              <a:gd name="T43" fmla="*/ 120 h 136"/>
              <a:gd name="T44" fmla="*/ 136 w 168"/>
              <a:gd name="T45" fmla="*/ 84 h 136"/>
              <a:gd name="T46" fmla="*/ 144 w 168"/>
              <a:gd name="T47" fmla="*/ 120 h 136"/>
              <a:gd name="T48" fmla="*/ 160 w 168"/>
              <a:gd name="T49" fmla="*/ 40 h 136"/>
              <a:gd name="T50" fmla="*/ 168 w 168"/>
              <a:gd name="T51" fmla="*/ 120 h 136"/>
              <a:gd name="T52" fmla="*/ 164 w 168"/>
              <a:gd name="T53" fmla="*/ 32 h 136"/>
              <a:gd name="T54" fmla="*/ 136 w 168"/>
              <a:gd name="T55" fmla="*/ 16 h 136"/>
              <a:gd name="T56" fmla="*/ 132 w 168"/>
              <a:gd name="T57" fmla="*/ 26 h 136"/>
              <a:gd name="T58" fmla="*/ 68 w 168"/>
              <a:gd name="T59" fmla="*/ 58 h 136"/>
              <a:gd name="T60" fmla="*/ 57 w 168"/>
              <a:gd name="T61" fmla="*/ 55 h 136"/>
              <a:gd name="T62" fmla="*/ 68 w 168"/>
              <a:gd name="T63" fmla="*/ 58 h 136"/>
              <a:gd name="T64" fmla="*/ 50 w 168"/>
              <a:gd name="T65" fmla="*/ 58 h 136"/>
              <a:gd name="T66" fmla="*/ 46 w 168"/>
              <a:gd name="T67" fmla="*/ 69 h 136"/>
              <a:gd name="T68" fmla="*/ 82 w 168"/>
              <a:gd name="T69" fmla="*/ 51 h 136"/>
              <a:gd name="T70" fmla="*/ 71 w 168"/>
              <a:gd name="T71" fmla="*/ 48 h 136"/>
              <a:gd name="T72" fmla="*/ 82 w 168"/>
              <a:gd name="T73" fmla="*/ 51 h 136"/>
              <a:gd name="T74" fmla="*/ 21 w 168"/>
              <a:gd name="T75" fmla="*/ 73 h 136"/>
              <a:gd name="T76" fmla="*/ 18 w 168"/>
              <a:gd name="T77" fmla="*/ 83 h 136"/>
              <a:gd name="T78" fmla="*/ 39 w 168"/>
              <a:gd name="T79" fmla="*/ 73 h 136"/>
              <a:gd name="T80" fmla="*/ 28 w 168"/>
              <a:gd name="T81" fmla="*/ 69 h 136"/>
              <a:gd name="T82" fmla="*/ 39 w 168"/>
              <a:gd name="T83" fmla="*/ 73 h 136"/>
              <a:gd name="T84" fmla="*/ 150 w 168"/>
              <a:gd name="T85" fmla="*/ 8 h 136"/>
              <a:gd name="T86" fmla="*/ 147 w 168"/>
              <a:gd name="T87" fmla="*/ 19 h 136"/>
              <a:gd name="T88" fmla="*/ 125 w 168"/>
              <a:gd name="T89" fmla="*/ 30 h 136"/>
              <a:gd name="T90" fmla="*/ 114 w 168"/>
              <a:gd name="T91" fmla="*/ 26 h 136"/>
              <a:gd name="T92" fmla="*/ 125 w 168"/>
              <a:gd name="T93" fmla="*/ 30 h 136"/>
              <a:gd name="T94" fmla="*/ 93 w 168"/>
              <a:gd name="T95" fmla="*/ 37 h 136"/>
              <a:gd name="T96" fmla="*/ 89 w 168"/>
              <a:gd name="T97" fmla="*/ 48 h 136"/>
              <a:gd name="T98" fmla="*/ 111 w 168"/>
              <a:gd name="T99" fmla="*/ 37 h 136"/>
              <a:gd name="T100" fmla="*/ 100 w 168"/>
              <a:gd name="T101" fmla="*/ 33 h 136"/>
              <a:gd name="T102" fmla="*/ 111 w 168"/>
              <a:gd name="T103" fmla="*/ 3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36">
                <a:moveTo>
                  <a:pt x="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4"/>
                  <a:pt x="2" y="136"/>
                  <a:pt x="4" y="13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8" y="128"/>
                  <a:pt x="8" y="128"/>
                  <a:pt x="8" y="128"/>
                </a:cubicBezTo>
                <a:lnTo>
                  <a:pt x="8" y="0"/>
                </a:lnTo>
                <a:close/>
                <a:moveTo>
                  <a:pt x="164" y="32"/>
                </a:moveTo>
                <a:cubicBezTo>
                  <a:pt x="140" y="32"/>
                  <a:pt x="140" y="32"/>
                  <a:pt x="140" y="32"/>
                </a:cubicBezTo>
                <a:cubicBezTo>
                  <a:pt x="138" y="32"/>
                  <a:pt x="136" y="34"/>
                  <a:pt x="136" y="3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4"/>
                  <a:pt x="118" y="52"/>
                  <a:pt x="116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90" y="52"/>
                  <a:pt x="88" y="54"/>
                  <a:pt x="88" y="56"/>
                </a:cubicBezTo>
                <a:cubicBezTo>
                  <a:pt x="88" y="68"/>
                  <a:pt x="88" y="68"/>
                  <a:pt x="8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6" y="68"/>
                  <a:pt x="64" y="70"/>
                  <a:pt x="64" y="72"/>
                </a:cubicBezTo>
                <a:cubicBezTo>
                  <a:pt x="64" y="76"/>
                  <a:pt x="64" y="76"/>
                  <a:pt x="64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2" y="76"/>
                  <a:pt x="40" y="78"/>
                  <a:pt x="40" y="80"/>
                </a:cubicBezTo>
                <a:cubicBezTo>
                  <a:pt x="40" y="96"/>
                  <a:pt x="40" y="96"/>
                  <a:pt x="40" y="96"/>
                </a:cubicBezTo>
                <a:cubicBezTo>
                  <a:pt x="20" y="96"/>
                  <a:pt x="20" y="96"/>
                  <a:pt x="20" y="96"/>
                </a:cubicBezTo>
                <a:cubicBezTo>
                  <a:pt x="18" y="96"/>
                  <a:pt x="16" y="98"/>
                  <a:pt x="16" y="10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8" y="120"/>
                  <a:pt x="48" y="120"/>
                  <a:pt x="48" y="120"/>
                </a:cubicBezTo>
                <a:cubicBezTo>
                  <a:pt x="48" y="84"/>
                  <a:pt x="48" y="84"/>
                  <a:pt x="48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60"/>
                  <a:pt x="96" y="60"/>
                  <a:pt x="96" y="60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36"/>
                  <a:pt x="168" y="36"/>
                  <a:pt x="168" y="36"/>
                </a:cubicBezTo>
                <a:cubicBezTo>
                  <a:pt x="168" y="34"/>
                  <a:pt x="166" y="32"/>
                  <a:pt x="164" y="32"/>
                </a:cubicBezTo>
                <a:close/>
                <a:moveTo>
                  <a:pt x="139" y="23"/>
                </a:moveTo>
                <a:cubicBezTo>
                  <a:pt x="136" y="16"/>
                  <a:pt x="136" y="16"/>
                  <a:pt x="136" y="16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32" y="26"/>
                  <a:pt x="132" y="26"/>
                  <a:pt x="132" y="26"/>
                </a:cubicBezTo>
                <a:lnTo>
                  <a:pt x="139" y="23"/>
                </a:lnTo>
                <a:close/>
                <a:moveTo>
                  <a:pt x="68" y="58"/>
                </a:moveTo>
                <a:cubicBezTo>
                  <a:pt x="64" y="51"/>
                  <a:pt x="64" y="51"/>
                  <a:pt x="64" y="51"/>
                </a:cubicBezTo>
                <a:cubicBezTo>
                  <a:pt x="57" y="55"/>
                  <a:pt x="57" y="55"/>
                  <a:pt x="57" y="55"/>
                </a:cubicBezTo>
                <a:cubicBezTo>
                  <a:pt x="61" y="62"/>
                  <a:pt x="61" y="62"/>
                  <a:pt x="61" y="62"/>
                </a:cubicBezTo>
                <a:lnTo>
                  <a:pt x="68" y="58"/>
                </a:lnTo>
                <a:close/>
                <a:moveTo>
                  <a:pt x="53" y="65"/>
                </a:moveTo>
                <a:cubicBezTo>
                  <a:pt x="50" y="58"/>
                  <a:pt x="50" y="58"/>
                  <a:pt x="50" y="58"/>
                </a:cubicBezTo>
                <a:cubicBezTo>
                  <a:pt x="43" y="62"/>
                  <a:pt x="43" y="62"/>
                  <a:pt x="43" y="62"/>
                </a:cubicBezTo>
                <a:cubicBezTo>
                  <a:pt x="46" y="69"/>
                  <a:pt x="46" y="69"/>
                  <a:pt x="46" y="69"/>
                </a:cubicBezTo>
                <a:lnTo>
                  <a:pt x="53" y="65"/>
                </a:lnTo>
                <a:close/>
                <a:moveTo>
                  <a:pt x="82" y="51"/>
                </a:moveTo>
                <a:cubicBezTo>
                  <a:pt x="79" y="44"/>
                  <a:pt x="79" y="44"/>
                  <a:pt x="79" y="44"/>
                </a:cubicBezTo>
                <a:cubicBezTo>
                  <a:pt x="71" y="48"/>
                  <a:pt x="71" y="48"/>
                  <a:pt x="71" y="48"/>
                </a:cubicBezTo>
                <a:cubicBezTo>
                  <a:pt x="75" y="55"/>
                  <a:pt x="75" y="55"/>
                  <a:pt x="75" y="55"/>
                </a:cubicBezTo>
                <a:lnTo>
                  <a:pt x="82" y="51"/>
                </a:lnTo>
                <a:close/>
                <a:moveTo>
                  <a:pt x="25" y="80"/>
                </a:moveTo>
                <a:cubicBezTo>
                  <a:pt x="21" y="73"/>
                  <a:pt x="21" y="73"/>
                  <a:pt x="21" y="73"/>
                </a:cubicBezTo>
                <a:cubicBezTo>
                  <a:pt x="14" y="76"/>
                  <a:pt x="14" y="76"/>
                  <a:pt x="14" y="76"/>
                </a:cubicBezTo>
                <a:cubicBezTo>
                  <a:pt x="18" y="83"/>
                  <a:pt x="18" y="83"/>
                  <a:pt x="18" y="83"/>
                </a:cubicBezTo>
                <a:lnTo>
                  <a:pt x="25" y="80"/>
                </a:lnTo>
                <a:close/>
                <a:moveTo>
                  <a:pt x="39" y="73"/>
                </a:moveTo>
                <a:cubicBezTo>
                  <a:pt x="36" y="65"/>
                  <a:pt x="36" y="65"/>
                  <a:pt x="36" y="65"/>
                </a:cubicBezTo>
                <a:cubicBezTo>
                  <a:pt x="28" y="69"/>
                  <a:pt x="28" y="69"/>
                  <a:pt x="28" y="69"/>
                </a:cubicBezTo>
                <a:cubicBezTo>
                  <a:pt x="32" y="76"/>
                  <a:pt x="32" y="76"/>
                  <a:pt x="32" y="76"/>
                </a:cubicBezTo>
                <a:lnTo>
                  <a:pt x="39" y="73"/>
                </a:lnTo>
                <a:close/>
                <a:moveTo>
                  <a:pt x="154" y="16"/>
                </a:moveTo>
                <a:cubicBezTo>
                  <a:pt x="150" y="8"/>
                  <a:pt x="150" y="8"/>
                  <a:pt x="150" y="8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7" y="19"/>
                  <a:pt x="147" y="19"/>
                  <a:pt x="147" y="19"/>
                </a:cubicBezTo>
                <a:lnTo>
                  <a:pt x="154" y="16"/>
                </a:lnTo>
                <a:close/>
                <a:moveTo>
                  <a:pt x="125" y="30"/>
                </a:moveTo>
                <a:cubicBezTo>
                  <a:pt x="122" y="23"/>
                  <a:pt x="122" y="23"/>
                  <a:pt x="122" y="23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8" y="33"/>
                  <a:pt x="118" y="33"/>
                  <a:pt x="118" y="33"/>
                </a:cubicBezTo>
                <a:lnTo>
                  <a:pt x="125" y="30"/>
                </a:lnTo>
                <a:close/>
                <a:moveTo>
                  <a:pt x="96" y="44"/>
                </a:moveTo>
                <a:cubicBezTo>
                  <a:pt x="93" y="37"/>
                  <a:pt x="93" y="37"/>
                  <a:pt x="93" y="37"/>
                </a:cubicBezTo>
                <a:cubicBezTo>
                  <a:pt x="86" y="40"/>
                  <a:pt x="86" y="40"/>
                  <a:pt x="86" y="40"/>
                </a:cubicBezTo>
                <a:cubicBezTo>
                  <a:pt x="89" y="48"/>
                  <a:pt x="89" y="48"/>
                  <a:pt x="89" y="48"/>
                </a:cubicBezTo>
                <a:lnTo>
                  <a:pt x="96" y="44"/>
                </a:lnTo>
                <a:close/>
                <a:moveTo>
                  <a:pt x="111" y="37"/>
                </a:moveTo>
                <a:cubicBezTo>
                  <a:pt x="107" y="30"/>
                  <a:pt x="107" y="30"/>
                  <a:pt x="107" y="30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4" y="41"/>
                  <a:pt x="104" y="41"/>
                  <a:pt x="104" y="41"/>
                </a:cubicBezTo>
                <a:lnTo>
                  <a:pt x="111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301" name="pole tekstowe 528"/>
          <p:cNvSpPr txBox="1"/>
          <p:nvPr/>
        </p:nvSpPr>
        <p:spPr>
          <a:xfrm>
            <a:off x="6098726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Logistics</a:t>
            </a:r>
          </a:p>
        </p:txBody>
      </p:sp>
      <p:sp>
        <p:nvSpPr>
          <p:cNvPr id="302" name="pole tekstowe 528"/>
          <p:cNvSpPr txBox="1"/>
          <p:nvPr/>
        </p:nvSpPr>
        <p:spPr>
          <a:xfrm>
            <a:off x="8562428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tx2"/>
                </a:solidFill>
              </a:rPr>
              <a:t>Administration</a:t>
            </a:r>
          </a:p>
        </p:txBody>
      </p:sp>
      <p:sp>
        <p:nvSpPr>
          <p:cNvPr id="305" name="Freeform 176"/>
          <p:cNvSpPr>
            <a:spLocks noEditPoints="1"/>
          </p:cNvSpPr>
          <p:nvPr/>
        </p:nvSpPr>
        <p:spPr bwMode="auto">
          <a:xfrm>
            <a:off x="8810626" y="3928325"/>
            <a:ext cx="361950" cy="354013"/>
          </a:xfrm>
          <a:custGeom>
            <a:avLst/>
            <a:gdLst>
              <a:gd name="T0" fmla="*/ 144 w 168"/>
              <a:gd name="T1" fmla="*/ 56 h 164"/>
              <a:gd name="T2" fmla="*/ 132 w 168"/>
              <a:gd name="T3" fmla="*/ 8 h 164"/>
              <a:gd name="T4" fmla="*/ 116 w 168"/>
              <a:gd name="T5" fmla="*/ 0 h 164"/>
              <a:gd name="T6" fmla="*/ 52 w 168"/>
              <a:gd name="T7" fmla="*/ 0 h 164"/>
              <a:gd name="T8" fmla="*/ 50 w 168"/>
              <a:gd name="T9" fmla="*/ 0 h 164"/>
              <a:gd name="T10" fmla="*/ 25 w 168"/>
              <a:gd name="T11" fmla="*/ 25 h 164"/>
              <a:gd name="T12" fmla="*/ 24 w 168"/>
              <a:gd name="T13" fmla="*/ 27 h 164"/>
              <a:gd name="T14" fmla="*/ 24 w 168"/>
              <a:gd name="T15" fmla="*/ 28 h 164"/>
              <a:gd name="T16" fmla="*/ 12 w 168"/>
              <a:gd name="T17" fmla="*/ 56 h 164"/>
              <a:gd name="T18" fmla="*/ 0 w 168"/>
              <a:gd name="T19" fmla="*/ 152 h 164"/>
              <a:gd name="T20" fmla="*/ 156 w 168"/>
              <a:gd name="T21" fmla="*/ 164 h 164"/>
              <a:gd name="T22" fmla="*/ 168 w 168"/>
              <a:gd name="T23" fmla="*/ 68 h 164"/>
              <a:gd name="T24" fmla="*/ 128 w 168"/>
              <a:gd name="T25" fmla="*/ 16 h 164"/>
              <a:gd name="T26" fmla="*/ 136 w 168"/>
              <a:gd name="T27" fmla="*/ 20 h 164"/>
              <a:gd name="T28" fmla="*/ 128 w 168"/>
              <a:gd name="T29" fmla="*/ 100 h 164"/>
              <a:gd name="T30" fmla="*/ 48 w 168"/>
              <a:gd name="T31" fmla="*/ 14 h 164"/>
              <a:gd name="T32" fmla="*/ 38 w 168"/>
              <a:gd name="T33" fmla="*/ 24 h 164"/>
              <a:gd name="T34" fmla="*/ 32 w 168"/>
              <a:gd name="T35" fmla="*/ 32 h 164"/>
              <a:gd name="T36" fmla="*/ 56 w 168"/>
              <a:gd name="T37" fmla="*/ 28 h 164"/>
              <a:gd name="T38" fmla="*/ 116 w 168"/>
              <a:gd name="T39" fmla="*/ 8 h 164"/>
              <a:gd name="T40" fmla="*/ 120 w 168"/>
              <a:gd name="T41" fmla="*/ 100 h 164"/>
              <a:gd name="T42" fmla="*/ 76 w 168"/>
              <a:gd name="T43" fmla="*/ 98 h 164"/>
              <a:gd name="T44" fmla="*/ 62 w 168"/>
              <a:gd name="T45" fmla="*/ 84 h 164"/>
              <a:gd name="T46" fmla="*/ 32 w 168"/>
              <a:gd name="T47" fmla="*/ 32 h 164"/>
              <a:gd name="T48" fmla="*/ 12 w 168"/>
              <a:gd name="T49" fmla="*/ 64 h 164"/>
              <a:gd name="T50" fmla="*/ 24 w 168"/>
              <a:gd name="T51" fmla="*/ 84 h 164"/>
              <a:gd name="T52" fmla="*/ 8 w 168"/>
              <a:gd name="T53" fmla="*/ 88 h 164"/>
              <a:gd name="T54" fmla="*/ 160 w 168"/>
              <a:gd name="T55" fmla="*/ 152 h 164"/>
              <a:gd name="T56" fmla="*/ 12 w 168"/>
              <a:gd name="T57" fmla="*/ 156 h 164"/>
              <a:gd name="T58" fmla="*/ 8 w 168"/>
              <a:gd name="T59" fmla="*/ 106 h 164"/>
              <a:gd name="T60" fmla="*/ 13 w 168"/>
              <a:gd name="T61" fmla="*/ 94 h 164"/>
              <a:gd name="T62" fmla="*/ 62 w 168"/>
              <a:gd name="T63" fmla="*/ 92 h 164"/>
              <a:gd name="T64" fmla="*/ 69 w 168"/>
              <a:gd name="T65" fmla="*/ 101 h 164"/>
              <a:gd name="T66" fmla="*/ 156 w 168"/>
              <a:gd name="T67" fmla="*/ 108 h 164"/>
              <a:gd name="T68" fmla="*/ 160 w 168"/>
              <a:gd name="T69" fmla="*/ 152 h 164"/>
              <a:gd name="T70" fmla="*/ 156 w 168"/>
              <a:gd name="T71" fmla="*/ 100 h 164"/>
              <a:gd name="T72" fmla="*/ 144 w 168"/>
              <a:gd name="T73" fmla="*/ 64 h 164"/>
              <a:gd name="T74" fmla="*/ 160 w 168"/>
              <a:gd name="T75" fmla="*/ 68 h 164"/>
              <a:gd name="T76" fmla="*/ 104 w 168"/>
              <a:gd name="T77" fmla="*/ 68 h 164"/>
              <a:gd name="T78" fmla="*/ 48 w 168"/>
              <a:gd name="T79" fmla="*/ 76 h 164"/>
              <a:gd name="T80" fmla="*/ 104 w 168"/>
              <a:gd name="T81" fmla="*/ 68 h 164"/>
              <a:gd name="T82" fmla="*/ 48 w 168"/>
              <a:gd name="T83" fmla="*/ 52 h 164"/>
              <a:gd name="T84" fmla="*/ 104 w 168"/>
              <a:gd name="T85" fmla="*/ 60 h 164"/>
              <a:gd name="T86" fmla="*/ 104 w 168"/>
              <a:gd name="T87" fmla="*/ 36 h 164"/>
              <a:gd name="T88" fmla="*/ 80 w 168"/>
              <a:gd name="T89" fmla="*/ 44 h 164"/>
              <a:gd name="T90" fmla="*/ 104 w 168"/>
              <a:gd name="T91" fmla="*/ 3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8" h="164">
                <a:moveTo>
                  <a:pt x="156" y="56"/>
                </a:moveTo>
                <a:cubicBezTo>
                  <a:pt x="144" y="56"/>
                  <a:pt x="144" y="56"/>
                  <a:pt x="144" y="56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3"/>
                  <a:pt x="139" y="8"/>
                  <a:pt x="132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3"/>
                  <a:pt x="121" y="0"/>
                  <a:pt x="11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50" y="1"/>
                  <a:pt x="50" y="1"/>
                  <a:pt x="49" y="1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6"/>
                  <a:pt x="25" y="26"/>
                  <a:pt x="24" y="26"/>
                </a:cubicBezTo>
                <a:cubicBezTo>
                  <a:pt x="24" y="26"/>
                  <a:pt x="24" y="27"/>
                  <a:pt x="24" y="27"/>
                </a:cubicBezTo>
                <a:cubicBezTo>
                  <a:pt x="24" y="27"/>
                  <a:pt x="24" y="27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56"/>
                  <a:pt x="24" y="56"/>
                  <a:pt x="24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5" y="56"/>
                  <a:pt x="0" y="61"/>
                  <a:pt x="0" y="6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9"/>
                  <a:pt x="5" y="164"/>
                  <a:pt x="12" y="164"/>
                </a:cubicBezTo>
                <a:cubicBezTo>
                  <a:pt x="156" y="164"/>
                  <a:pt x="156" y="164"/>
                  <a:pt x="156" y="164"/>
                </a:cubicBezTo>
                <a:cubicBezTo>
                  <a:pt x="163" y="164"/>
                  <a:pt x="168" y="159"/>
                  <a:pt x="168" y="152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1"/>
                  <a:pt x="163" y="56"/>
                  <a:pt x="156" y="56"/>
                </a:cubicBezTo>
                <a:close/>
                <a:moveTo>
                  <a:pt x="128" y="16"/>
                </a:moveTo>
                <a:cubicBezTo>
                  <a:pt x="132" y="16"/>
                  <a:pt x="132" y="16"/>
                  <a:pt x="132" y="16"/>
                </a:cubicBezTo>
                <a:cubicBezTo>
                  <a:pt x="134" y="16"/>
                  <a:pt x="136" y="18"/>
                  <a:pt x="136" y="2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28" y="100"/>
                  <a:pt x="128" y="100"/>
                  <a:pt x="128" y="100"/>
                </a:cubicBezTo>
                <a:lnTo>
                  <a:pt x="128" y="16"/>
                </a:lnTo>
                <a:close/>
                <a:moveTo>
                  <a:pt x="48" y="14"/>
                </a:moveTo>
                <a:cubicBezTo>
                  <a:pt x="48" y="24"/>
                  <a:pt x="48" y="24"/>
                  <a:pt x="48" y="24"/>
                </a:cubicBezTo>
                <a:cubicBezTo>
                  <a:pt x="38" y="24"/>
                  <a:pt x="38" y="24"/>
                  <a:pt x="38" y="24"/>
                </a:cubicBezTo>
                <a:lnTo>
                  <a:pt x="48" y="14"/>
                </a:lnTo>
                <a:close/>
                <a:moveTo>
                  <a:pt x="32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4" y="32"/>
                  <a:pt x="56" y="30"/>
                  <a:pt x="56" y="28"/>
                </a:cubicBezTo>
                <a:cubicBezTo>
                  <a:pt x="56" y="8"/>
                  <a:pt x="56" y="8"/>
                  <a:pt x="5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78" y="100"/>
                  <a:pt x="77" y="99"/>
                  <a:pt x="76" y="98"/>
                </a:cubicBezTo>
                <a:cubicBezTo>
                  <a:pt x="73" y="91"/>
                  <a:pt x="73" y="91"/>
                  <a:pt x="73" y="91"/>
                </a:cubicBezTo>
                <a:cubicBezTo>
                  <a:pt x="71" y="87"/>
                  <a:pt x="67" y="84"/>
                  <a:pt x="62" y="84"/>
                </a:cubicBezTo>
                <a:cubicBezTo>
                  <a:pt x="32" y="84"/>
                  <a:pt x="32" y="84"/>
                  <a:pt x="32" y="84"/>
                </a:cubicBezTo>
                <a:lnTo>
                  <a:pt x="32" y="32"/>
                </a:lnTo>
                <a:close/>
                <a:moveTo>
                  <a:pt x="8" y="68"/>
                </a:moveTo>
                <a:cubicBezTo>
                  <a:pt x="8" y="66"/>
                  <a:pt x="10" y="64"/>
                  <a:pt x="1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84"/>
                  <a:pt x="24" y="84"/>
                  <a:pt x="24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13" y="84"/>
                  <a:pt x="10" y="85"/>
                  <a:pt x="8" y="88"/>
                </a:cubicBezTo>
                <a:lnTo>
                  <a:pt x="8" y="68"/>
                </a:lnTo>
                <a:close/>
                <a:moveTo>
                  <a:pt x="160" y="152"/>
                </a:moveTo>
                <a:cubicBezTo>
                  <a:pt x="160" y="154"/>
                  <a:pt x="158" y="156"/>
                  <a:pt x="156" y="156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0" y="156"/>
                  <a:pt x="8" y="154"/>
                  <a:pt x="8" y="152"/>
                </a:cubicBezTo>
                <a:cubicBezTo>
                  <a:pt x="8" y="106"/>
                  <a:pt x="8" y="106"/>
                  <a:pt x="8" y="106"/>
                </a:cubicBezTo>
                <a:cubicBezTo>
                  <a:pt x="8" y="105"/>
                  <a:pt x="8" y="105"/>
                  <a:pt x="8" y="104"/>
                </a:cubicBezTo>
                <a:cubicBezTo>
                  <a:pt x="13" y="94"/>
                  <a:pt x="13" y="94"/>
                  <a:pt x="13" y="94"/>
                </a:cubicBezTo>
                <a:cubicBezTo>
                  <a:pt x="14" y="93"/>
                  <a:pt x="15" y="92"/>
                  <a:pt x="17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2"/>
                  <a:pt x="65" y="93"/>
                  <a:pt x="66" y="94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71" y="105"/>
                  <a:pt x="75" y="108"/>
                  <a:pt x="80" y="108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8" y="108"/>
                  <a:pt x="160" y="110"/>
                  <a:pt x="160" y="112"/>
                </a:cubicBezTo>
                <a:lnTo>
                  <a:pt x="160" y="152"/>
                </a:lnTo>
                <a:close/>
                <a:moveTo>
                  <a:pt x="160" y="101"/>
                </a:moveTo>
                <a:cubicBezTo>
                  <a:pt x="159" y="100"/>
                  <a:pt x="157" y="100"/>
                  <a:pt x="156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4"/>
                  <a:pt x="160" y="66"/>
                  <a:pt x="160" y="68"/>
                </a:cubicBezTo>
                <a:lnTo>
                  <a:pt x="160" y="101"/>
                </a:lnTo>
                <a:close/>
                <a:moveTo>
                  <a:pt x="104" y="68"/>
                </a:moveTo>
                <a:cubicBezTo>
                  <a:pt x="48" y="68"/>
                  <a:pt x="48" y="68"/>
                  <a:pt x="48" y="68"/>
                </a:cubicBezTo>
                <a:cubicBezTo>
                  <a:pt x="48" y="76"/>
                  <a:pt x="48" y="76"/>
                  <a:pt x="48" y="76"/>
                </a:cubicBezTo>
                <a:cubicBezTo>
                  <a:pt x="104" y="76"/>
                  <a:pt x="104" y="76"/>
                  <a:pt x="104" y="76"/>
                </a:cubicBezTo>
                <a:lnTo>
                  <a:pt x="104" y="68"/>
                </a:lnTo>
                <a:close/>
                <a:moveTo>
                  <a:pt x="104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60"/>
                  <a:pt x="48" y="60"/>
                  <a:pt x="48" y="60"/>
                </a:cubicBezTo>
                <a:cubicBezTo>
                  <a:pt x="104" y="60"/>
                  <a:pt x="104" y="60"/>
                  <a:pt x="104" y="60"/>
                </a:cubicBezTo>
                <a:lnTo>
                  <a:pt x="104" y="52"/>
                </a:lnTo>
                <a:close/>
                <a:moveTo>
                  <a:pt x="104" y="36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44"/>
                  <a:pt x="80" y="44"/>
                  <a:pt x="80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04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308" name="Freeform 199"/>
          <p:cNvSpPr>
            <a:spLocks noEditPoints="1"/>
          </p:cNvSpPr>
          <p:nvPr/>
        </p:nvSpPr>
        <p:spPr bwMode="auto">
          <a:xfrm>
            <a:off x="6297613" y="3955311"/>
            <a:ext cx="427038" cy="292100"/>
          </a:xfrm>
          <a:custGeom>
            <a:avLst/>
            <a:gdLst>
              <a:gd name="T0" fmla="*/ 34 w 198"/>
              <a:gd name="T1" fmla="*/ 56 h 136"/>
              <a:gd name="T2" fmla="*/ 82 w 198"/>
              <a:gd name="T3" fmla="*/ 48 h 136"/>
              <a:gd name="T4" fmla="*/ 162 w 198"/>
              <a:gd name="T5" fmla="*/ 48 h 136"/>
              <a:gd name="T6" fmla="*/ 114 w 198"/>
              <a:gd name="T7" fmla="*/ 56 h 136"/>
              <a:gd name="T8" fmla="*/ 162 w 198"/>
              <a:gd name="T9" fmla="*/ 48 h 136"/>
              <a:gd name="T10" fmla="*/ 191 w 198"/>
              <a:gd name="T11" fmla="*/ 86 h 136"/>
              <a:gd name="T12" fmla="*/ 182 w 198"/>
              <a:gd name="T13" fmla="*/ 79 h 136"/>
              <a:gd name="T14" fmla="*/ 192 w 198"/>
              <a:gd name="T15" fmla="*/ 36 h 136"/>
              <a:gd name="T16" fmla="*/ 140 w 198"/>
              <a:gd name="T17" fmla="*/ 0 h 136"/>
              <a:gd name="T18" fmla="*/ 98 w 198"/>
              <a:gd name="T19" fmla="*/ 20 h 136"/>
              <a:gd name="T20" fmla="*/ 56 w 198"/>
              <a:gd name="T21" fmla="*/ 0 h 136"/>
              <a:gd name="T22" fmla="*/ 4 w 198"/>
              <a:gd name="T23" fmla="*/ 36 h 136"/>
              <a:gd name="T24" fmla="*/ 14 w 198"/>
              <a:gd name="T25" fmla="*/ 112 h 136"/>
              <a:gd name="T26" fmla="*/ 22 w 198"/>
              <a:gd name="T27" fmla="*/ 26 h 136"/>
              <a:gd name="T28" fmla="*/ 96 w 198"/>
              <a:gd name="T29" fmla="*/ 28 h 136"/>
              <a:gd name="T30" fmla="*/ 138 w 198"/>
              <a:gd name="T31" fmla="*/ 8 h 136"/>
              <a:gd name="T32" fmla="*/ 174 w 198"/>
              <a:gd name="T33" fmla="*/ 76 h 136"/>
              <a:gd name="T34" fmla="*/ 162 w 198"/>
              <a:gd name="T35" fmla="*/ 64 h 136"/>
              <a:gd name="T36" fmla="*/ 34 w 198"/>
              <a:gd name="T37" fmla="*/ 72 h 136"/>
              <a:gd name="T38" fmla="*/ 66 w 198"/>
              <a:gd name="T39" fmla="*/ 76 h 136"/>
              <a:gd name="T40" fmla="*/ 34 w 198"/>
              <a:gd name="T41" fmla="*/ 80 h 136"/>
              <a:gd name="T42" fmla="*/ 66 w 198"/>
              <a:gd name="T43" fmla="*/ 88 h 136"/>
              <a:gd name="T44" fmla="*/ 34 w 198"/>
              <a:gd name="T45" fmla="*/ 96 h 136"/>
              <a:gd name="T46" fmla="*/ 67 w 198"/>
              <a:gd name="T47" fmla="*/ 104 h 136"/>
              <a:gd name="T48" fmla="*/ 94 w 198"/>
              <a:gd name="T49" fmla="*/ 112 h 136"/>
              <a:gd name="T50" fmla="*/ 154 w 198"/>
              <a:gd name="T51" fmla="*/ 112 h 136"/>
              <a:gd name="T52" fmla="*/ 129 w 198"/>
              <a:gd name="T53" fmla="*/ 120 h 136"/>
              <a:gd name="T54" fmla="*/ 107 w 198"/>
              <a:gd name="T55" fmla="*/ 120 h 136"/>
              <a:gd name="T56" fmla="*/ 94 w 198"/>
              <a:gd name="T57" fmla="*/ 112 h 136"/>
              <a:gd name="T58" fmla="*/ 74 w 198"/>
              <a:gd name="T59" fmla="*/ 120 h 136"/>
              <a:gd name="T60" fmla="*/ 83 w 198"/>
              <a:gd name="T61" fmla="*/ 128 h 136"/>
              <a:gd name="T62" fmla="*/ 105 w 198"/>
              <a:gd name="T63" fmla="*/ 128 h 136"/>
              <a:gd name="T64" fmla="*/ 118 w 198"/>
              <a:gd name="T65" fmla="*/ 136 h 136"/>
              <a:gd name="T66" fmla="*/ 155 w 198"/>
              <a:gd name="T67" fmla="*/ 128 h 136"/>
              <a:gd name="T68" fmla="*/ 177 w 198"/>
              <a:gd name="T69" fmla="*/ 128 h 136"/>
              <a:gd name="T70" fmla="*/ 198 w 198"/>
              <a:gd name="T71" fmla="*/ 124 h 136"/>
              <a:gd name="T72" fmla="*/ 197 w 198"/>
              <a:gd name="T73" fmla="*/ 101 h 136"/>
              <a:gd name="T74" fmla="*/ 90 w 198"/>
              <a:gd name="T75" fmla="*/ 124 h 136"/>
              <a:gd name="T76" fmla="*/ 98 w 198"/>
              <a:gd name="T77" fmla="*/ 124 h 136"/>
              <a:gd name="T78" fmla="*/ 118 w 198"/>
              <a:gd name="T79" fmla="*/ 128 h 136"/>
              <a:gd name="T80" fmla="*/ 118 w 198"/>
              <a:gd name="T81" fmla="*/ 120 h 136"/>
              <a:gd name="T82" fmla="*/ 118 w 198"/>
              <a:gd name="T83" fmla="*/ 128 h 136"/>
              <a:gd name="T84" fmla="*/ 78 w 198"/>
              <a:gd name="T85" fmla="*/ 104 h 136"/>
              <a:gd name="T86" fmla="*/ 74 w 198"/>
              <a:gd name="T87" fmla="*/ 76 h 136"/>
              <a:gd name="T88" fmla="*/ 154 w 198"/>
              <a:gd name="T89" fmla="*/ 72 h 136"/>
              <a:gd name="T90" fmla="*/ 186 w 198"/>
              <a:gd name="T91" fmla="*/ 96 h 136"/>
              <a:gd name="T92" fmla="*/ 178 w 198"/>
              <a:gd name="T93" fmla="*/ 101 h 136"/>
              <a:gd name="T94" fmla="*/ 186 w 198"/>
              <a:gd name="T95" fmla="*/ 96 h 136"/>
              <a:gd name="T96" fmla="*/ 162 w 198"/>
              <a:gd name="T97" fmla="*/ 124 h 136"/>
              <a:gd name="T98" fmla="*/ 170 w 198"/>
              <a:gd name="T99" fmla="*/ 124 h 136"/>
              <a:gd name="T100" fmla="*/ 190 w 198"/>
              <a:gd name="T101" fmla="*/ 120 h 136"/>
              <a:gd name="T102" fmla="*/ 166 w 198"/>
              <a:gd name="T103" fmla="*/ 112 h 136"/>
              <a:gd name="T104" fmla="*/ 162 w 198"/>
              <a:gd name="T105" fmla="*/ 81 h 136"/>
              <a:gd name="T106" fmla="*/ 183 w 198"/>
              <a:gd name="T107" fmla="*/ 88 h 136"/>
              <a:gd name="T108" fmla="*/ 170 w 198"/>
              <a:gd name="T109" fmla="*/ 96 h 136"/>
              <a:gd name="T110" fmla="*/ 176 w 198"/>
              <a:gd name="T111" fmla="*/ 109 h 136"/>
              <a:gd name="T112" fmla="*/ 190 w 198"/>
              <a:gd name="T113" fmla="*/ 12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8" h="136">
                <a:moveTo>
                  <a:pt x="34" y="48"/>
                </a:moveTo>
                <a:cubicBezTo>
                  <a:pt x="34" y="56"/>
                  <a:pt x="34" y="56"/>
                  <a:pt x="34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48"/>
                  <a:pt x="82" y="48"/>
                  <a:pt x="82" y="48"/>
                </a:cubicBezTo>
                <a:lnTo>
                  <a:pt x="34" y="48"/>
                </a:lnTo>
                <a:close/>
                <a:moveTo>
                  <a:pt x="162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62" y="56"/>
                  <a:pt x="162" y="56"/>
                  <a:pt x="162" y="56"/>
                </a:cubicBezTo>
                <a:lnTo>
                  <a:pt x="162" y="48"/>
                </a:lnTo>
                <a:close/>
                <a:moveTo>
                  <a:pt x="197" y="101"/>
                </a:moveTo>
                <a:cubicBezTo>
                  <a:pt x="191" y="86"/>
                  <a:pt x="191" y="86"/>
                  <a:pt x="191" y="86"/>
                </a:cubicBezTo>
                <a:cubicBezTo>
                  <a:pt x="190" y="83"/>
                  <a:pt x="187" y="80"/>
                  <a:pt x="183" y="79"/>
                </a:cubicBezTo>
                <a:cubicBezTo>
                  <a:pt x="182" y="79"/>
                  <a:pt x="182" y="79"/>
                  <a:pt x="182" y="79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40" y="0"/>
                  <a:pt x="140" y="0"/>
                  <a:pt x="140" y="0"/>
                </a:cubicBezTo>
                <a:cubicBezTo>
                  <a:pt x="139" y="0"/>
                  <a:pt x="137" y="0"/>
                  <a:pt x="136" y="0"/>
                </a:cubicBezTo>
                <a:cubicBezTo>
                  <a:pt x="98" y="20"/>
                  <a:pt x="98" y="20"/>
                  <a:pt x="98" y="2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7" y="0"/>
                  <a:pt x="56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4" y="36"/>
                  <a:pt x="4" y="36"/>
                  <a:pt x="4" y="3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26"/>
                  <a:pt x="22" y="26"/>
                  <a:pt x="22" y="26"/>
                </a:cubicBezTo>
                <a:cubicBezTo>
                  <a:pt x="58" y="8"/>
                  <a:pt x="58" y="8"/>
                  <a:pt x="58" y="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28"/>
                  <a:pt x="99" y="28"/>
                  <a:pt x="100" y="28"/>
                </a:cubicBezTo>
                <a:cubicBezTo>
                  <a:pt x="138" y="8"/>
                  <a:pt x="138" y="8"/>
                  <a:pt x="138" y="8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72"/>
                  <a:pt x="34" y="72"/>
                  <a:pt x="3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3"/>
                  <a:pt x="66" y="75"/>
                  <a:pt x="66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96"/>
                  <a:pt x="66" y="96"/>
                  <a:pt x="66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9"/>
                  <a:pt x="73" y="112"/>
                  <a:pt x="78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28" y="115"/>
                  <a:pt x="123" y="112"/>
                  <a:pt x="118" y="112"/>
                </a:cubicBezTo>
                <a:cubicBezTo>
                  <a:pt x="113" y="112"/>
                  <a:pt x="108" y="115"/>
                  <a:pt x="107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4" y="115"/>
                  <a:pt x="99" y="112"/>
                  <a:pt x="94" y="112"/>
                </a:cubicBezTo>
                <a:cubicBezTo>
                  <a:pt x="89" y="112"/>
                  <a:pt x="84" y="115"/>
                  <a:pt x="83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4" y="133"/>
                  <a:pt x="89" y="136"/>
                  <a:pt x="94" y="136"/>
                </a:cubicBezTo>
                <a:cubicBezTo>
                  <a:pt x="99" y="136"/>
                  <a:pt x="104" y="133"/>
                  <a:pt x="105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8" y="133"/>
                  <a:pt x="113" y="136"/>
                  <a:pt x="118" y="136"/>
                </a:cubicBezTo>
                <a:cubicBezTo>
                  <a:pt x="123" y="136"/>
                  <a:pt x="128" y="133"/>
                  <a:pt x="129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6" y="133"/>
                  <a:pt x="161" y="136"/>
                  <a:pt x="166" y="136"/>
                </a:cubicBezTo>
                <a:cubicBezTo>
                  <a:pt x="171" y="136"/>
                  <a:pt x="176" y="133"/>
                  <a:pt x="177" y="128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6" y="128"/>
                  <a:pt x="198" y="126"/>
                  <a:pt x="198" y="124"/>
                </a:cubicBezTo>
                <a:cubicBezTo>
                  <a:pt x="198" y="106"/>
                  <a:pt x="198" y="106"/>
                  <a:pt x="198" y="106"/>
                </a:cubicBezTo>
                <a:cubicBezTo>
                  <a:pt x="198" y="104"/>
                  <a:pt x="198" y="103"/>
                  <a:pt x="197" y="101"/>
                </a:cubicBezTo>
                <a:close/>
                <a:moveTo>
                  <a:pt x="94" y="128"/>
                </a:moveTo>
                <a:cubicBezTo>
                  <a:pt x="92" y="128"/>
                  <a:pt x="90" y="126"/>
                  <a:pt x="90" y="124"/>
                </a:cubicBezTo>
                <a:cubicBezTo>
                  <a:pt x="90" y="122"/>
                  <a:pt x="92" y="120"/>
                  <a:pt x="94" y="120"/>
                </a:cubicBezTo>
                <a:cubicBezTo>
                  <a:pt x="96" y="120"/>
                  <a:pt x="98" y="122"/>
                  <a:pt x="98" y="124"/>
                </a:cubicBezTo>
                <a:cubicBezTo>
                  <a:pt x="98" y="126"/>
                  <a:pt x="96" y="128"/>
                  <a:pt x="94" y="128"/>
                </a:cubicBezTo>
                <a:close/>
                <a:moveTo>
                  <a:pt x="118" y="128"/>
                </a:moveTo>
                <a:cubicBezTo>
                  <a:pt x="116" y="128"/>
                  <a:pt x="114" y="126"/>
                  <a:pt x="114" y="124"/>
                </a:cubicBezTo>
                <a:cubicBezTo>
                  <a:pt x="114" y="122"/>
                  <a:pt x="116" y="120"/>
                  <a:pt x="118" y="120"/>
                </a:cubicBezTo>
                <a:cubicBezTo>
                  <a:pt x="120" y="120"/>
                  <a:pt x="122" y="122"/>
                  <a:pt x="122" y="124"/>
                </a:cubicBezTo>
                <a:cubicBezTo>
                  <a:pt x="122" y="126"/>
                  <a:pt x="120" y="128"/>
                  <a:pt x="118" y="128"/>
                </a:cubicBezTo>
                <a:close/>
                <a:moveTo>
                  <a:pt x="154" y="104"/>
                </a:moveTo>
                <a:cubicBezTo>
                  <a:pt x="78" y="104"/>
                  <a:pt x="78" y="104"/>
                  <a:pt x="78" y="104"/>
                </a:cubicBezTo>
                <a:cubicBezTo>
                  <a:pt x="76" y="104"/>
                  <a:pt x="74" y="102"/>
                  <a:pt x="74" y="100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4"/>
                  <a:pt x="76" y="72"/>
                  <a:pt x="78" y="72"/>
                </a:cubicBezTo>
                <a:cubicBezTo>
                  <a:pt x="154" y="72"/>
                  <a:pt x="154" y="72"/>
                  <a:pt x="154" y="72"/>
                </a:cubicBezTo>
                <a:lnTo>
                  <a:pt x="154" y="104"/>
                </a:lnTo>
                <a:close/>
                <a:moveTo>
                  <a:pt x="186" y="96"/>
                </a:moveTo>
                <a:cubicBezTo>
                  <a:pt x="189" y="103"/>
                  <a:pt x="189" y="103"/>
                  <a:pt x="189" y="103"/>
                </a:cubicBezTo>
                <a:cubicBezTo>
                  <a:pt x="178" y="101"/>
                  <a:pt x="178" y="101"/>
                  <a:pt x="178" y="101"/>
                </a:cubicBezTo>
                <a:cubicBezTo>
                  <a:pt x="178" y="96"/>
                  <a:pt x="178" y="96"/>
                  <a:pt x="178" y="96"/>
                </a:cubicBezTo>
                <a:lnTo>
                  <a:pt x="186" y="96"/>
                </a:lnTo>
                <a:close/>
                <a:moveTo>
                  <a:pt x="166" y="128"/>
                </a:moveTo>
                <a:cubicBezTo>
                  <a:pt x="164" y="128"/>
                  <a:pt x="162" y="126"/>
                  <a:pt x="162" y="124"/>
                </a:cubicBezTo>
                <a:cubicBezTo>
                  <a:pt x="162" y="122"/>
                  <a:pt x="164" y="120"/>
                  <a:pt x="166" y="120"/>
                </a:cubicBezTo>
                <a:cubicBezTo>
                  <a:pt x="168" y="120"/>
                  <a:pt x="170" y="122"/>
                  <a:pt x="170" y="124"/>
                </a:cubicBezTo>
                <a:cubicBezTo>
                  <a:pt x="170" y="126"/>
                  <a:pt x="168" y="128"/>
                  <a:pt x="166" y="128"/>
                </a:cubicBezTo>
                <a:close/>
                <a:moveTo>
                  <a:pt x="190" y="120"/>
                </a:moveTo>
                <a:cubicBezTo>
                  <a:pt x="177" y="120"/>
                  <a:pt x="177" y="120"/>
                  <a:pt x="177" y="120"/>
                </a:cubicBezTo>
                <a:cubicBezTo>
                  <a:pt x="176" y="115"/>
                  <a:pt x="171" y="112"/>
                  <a:pt x="166" y="112"/>
                </a:cubicBezTo>
                <a:cubicBezTo>
                  <a:pt x="165" y="112"/>
                  <a:pt x="163" y="112"/>
                  <a:pt x="162" y="113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2" y="87"/>
                  <a:pt x="182" y="87"/>
                  <a:pt x="183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4" y="88"/>
                  <a:pt x="170" y="92"/>
                  <a:pt x="170" y="96"/>
                </a:cubicBezTo>
                <a:cubicBezTo>
                  <a:pt x="170" y="101"/>
                  <a:pt x="170" y="101"/>
                  <a:pt x="170" y="101"/>
                </a:cubicBezTo>
                <a:cubicBezTo>
                  <a:pt x="170" y="105"/>
                  <a:pt x="173" y="108"/>
                  <a:pt x="176" y="109"/>
                </a:cubicBezTo>
                <a:cubicBezTo>
                  <a:pt x="190" y="111"/>
                  <a:pt x="190" y="111"/>
                  <a:pt x="190" y="111"/>
                </a:cubicBezTo>
                <a:lnTo>
                  <a:pt x="19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918126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Company roles and departments structure</a:t>
            </a:r>
            <a:br>
              <a:rPr lang="en-US" sz="2400" dirty="0"/>
            </a:br>
            <a:r>
              <a:rPr lang="en-US" sz="22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index of icons – shapes on filled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5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7" name="pole tekstowe 528"/>
          <p:cNvSpPr txBox="1"/>
          <p:nvPr/>
        </p:nvSpPr>
        <p:spPr>
          <a:xfrm>
            <a:off x="2813790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Chairman /CEO</a:t>
            </a:r>
          </a:p>
        </p:txBody>
      </p:sp>
      <p:sp>
        <p:nvSpPr>
          <p:cNvPr id="148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Finance / Accounting</a:t>
            </a:r>
          </a:p>
        </p:txBody>
      </p:sp>
      <p:sp>
        <p:nvSpPr>
          <p:cNvPr id="157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Sales</a:t>
            </a:r>
          </a:p>
        </p:txBody>
      </p:sp>
      <p:sp>
        <p:nvSpPr>
          <p:cNvPr id="158" name="pole tekstowe 528"/>
          <p:cNvSpPr txBox="1"/>
          <p:nvPr/>
        </p:nvSpPr>
        <p:spPr>
          <a:xfrm>
            <a:off x="5277492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Marketing</a:t>
            </a:r>
          </a:p>
        </p:txBody>
      </p:sp>
      <p:sp>
        <p:nvSpPr>
          <p:cNvPr id="159" name="pole tekstowe 528"/>
          <p:cNvSpPr txBox="1"/>
          <p:nvPr/>
        </p:nvSpPr>
        <p:spPr>
          <a:xfrm>
            <a:off x="6098726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Product</a:t>
            </a:r>
          </a:p>
        </p:txBody>
      </p:sp>
      <p:sp>
        <p:nvSpPr>
          <p:cNvPr id="160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Operating / Operations</a:t>
            </a:r>
          </a:p>
        </p:txBody>
      </p:sp>
      <p:sp>
        <p:nvSpPr>
          <p:cNvPr id="161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Human Resources</a:t>
            </a:r>
          </a:p>
        </p:txBody>
      </p:sp>
      <p:sp>
        <p:nvSpPr>
          <p:cNvPr id="162" name="pole tekstowe 528"/>
          <p:cNvSpPr txBox="1"/>
          <p:nvPr/>
        </p:nvSpPr>
        <p:spPr>
          <a:xfrm>
            <a:off x="856242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Information</a:t>
            </a:r>
          </a:p>
        </p:txBody>
      </p:sp>
      <p:sp>
        <p:nvSpPr>
          <p:cNvPr id="163" name="pole tekstowe 528"/>
          <p:cNvSpPr txBox="1"/>
          <p:nvPr/>
        </p:nvSpPr>
        <p:spPr>
          <a:xfrm>
            <a:off x="281379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Administration</a:t>
            </a:r>
          </a:p>
        </p:txBody>
      </p:sp>
      <p:sp>
        <p:nvSpPr>
          <p:cNvPr id="164" name="pole tekstowe 528"/>
          <p:cNvSpPr txBox="1"/>
          <p:nvPr/>
        </p:nvSpPr>
        <p:spPr>
          <a:xfrm>
            <a:off x="363502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Compliance</a:t>
            </a:r>
          </a:p>
        </p:txBody>
      </p:sp>
      <p:sp>
        <p:nvSpPr>
          <p:cNvPr id="165" name="pole tekstowe 528"/>
          <p:cNvSpPr txBox="1"/>
          <p:nvPr/>
        </p:nvSpPr>
        <p:spPr>
          <a:xfrm>
            <a:off x="445625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Legal</a:t>
            </a:r>
          </a:p>
        </p:txBody>
      </p:sp>
      <p:sp>
        <p:nvSpPr>
          <p:cNvPr id="166" name="pole tekstowe 528"/>
          <p:cNvSpPr txBox="1"/>
          <p:nvPr/>
        </p:nvSpPr>
        <p:spPr>
          <a:xfrm>
            <a:off x="5277492" y="3374579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Finance / Accounting</a:t>
            </a:r>
          </a:p>
        </p:txBody>
      </p:sp>
      <p:sp>
        <p:nvSpPr>
          <p:cNvPr id="167" name="pole tekstowe 528"/>
          <p:cNvSpPr txBox="1"/>
          <p:nvPr/>
        </p:nvSpPr>
        <p:spPr>
          <a:xfrm>
            <a:off x="6098726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Sales</a:t>
            </a:r>
          </a:p>
        </p:txBody>
      </p:sp>
      <p:sp>
        <p:nvSpPr>
          <p:cNvPr id="168" name="pole tekstowe 528"/>
          <p:cNvSpPr txBox="1"/>
          <p:nvPr/>
        </p:nvSpPr>
        <p:spPr>
          <a:xfrm>
            <a:off x="691996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Marketing</a:t>
            </a:r>
          </a:p>
        </p:txBody>
      </p:sp>
      <p:sp>
        <p:nvSpPr>
          <p:cNvPr id="169" name="pole tekstowe 528"/>
          <p:cNvSpPr txBox="1"/>
          <p:nvPr/>
        </p:nvSpPr>
        <p:spPr>
          <a:xfrm>
            <a:off x="774119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Production</a:t>
            </a:r>
          </a:p>
        </p:txBody>
      </p:sp>
      <p:sp>
        <p:nvSpPr>
          <p:cNvPr id="171" name="pole tekstowe 528"/>
          <p:cNvSpPr txBox="1"/>
          <p:nvPr/>
        </p:nvSpPr>
        <p:spPr>
          <a:xfrm>
            <a:off x="856242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Product</a:t>
            </a:r>
          </a:p>
        </p:txBody>
      </p:sp>
      <p:sp>
        <p:nvSpPr>
          <p:cNvPr id="172" name="pole tekstowe 528"/>
          <p:cNvSpPr txBox="1"/>
          <p:nvPr/>
        </p:nvSpPr>
        <p:spPr>
          <a:xfrm>
            <a:off x="2813790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Development (general)</a:t>
            </a:r>
          </a:p>
        </p:txBody>
      </p:sp>
      <p:sp>
        <p:nvSpPr>
          <p:cNvPr id="173" name="pole tekstowe 528"/>
          <p:cNvSpPr txBox="1"/>
          <p:nvPr/>
        </p:nvSpPr>
        <p:spPr>
          <a:xfrm>
            <a:off x="3635024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Development </a:t>
            </a:r>
            <a:br>
              <a:rPr lang="en-US" sz="800" b="1" dirty="0">
                <a:solidFill>
                  <a:schemeClr val="bg1"/>
                </a:solidFill>
              </a:rPr>
            </a:br>
            <a:r>
              <a:rPr lang="en-US" sz="800" b="1" dirty="0">
                <a:solidFill>
                  <a:schemeClr val="bg1"/>
                </a:solidFill>
              </a:rPr>
              <a:t>(IT)</a:t>
            </a:r>
          </a:p>
        </p:txBody>
      </p:sp>
      <p:sp>
        <p:nvSpPr>
          <p:cNvPr id="174" name="pole tekstowe 528"/>
          <p:cNvSpPr txBox="1"/>
          <p:nvPr/>
        </p:nvSpPr>
        <p:spPr>
          <a:xfrm>
            <a:off x="4456258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Human Resources</a:t>
            </a:r>
          </a:p>
        </p:txBody>
      </p:sp>
      <p:sp>
        <p:nvSpPr>
          <p:cNvPr id="175" name="pole tekstowe 528"/>
          <p:cNvSpPr txBox="1"/>
          <p:nvPr/>
        </p:nvSpPr>
        <p:spPr>
          <a:xfrm>
            <a:off x="5277492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IT</a:t>
            </a:r>
          </a:p>
        </p:txBody>
      </p:sp>
      <p:sp>
        <p:nvSpPr>
          <p:cNvPr id="176" name="pole tekstowe 528"/>
          <p:cNvSpPr txBox="1"/>
          <p:nvPr/>
        </p:nvSpPr>
        <p:spPr>
          <a:xfrm>
            <a:off x="6098726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Logistics</a:t>
            </a:r>
          </a:p>
        </p:txBody>
      </p:sp>
      <p:sp>
        <p:nvSpPr>
          <p:cNvPr id="177" name="pole tekstowe 528"/>
          <p:cNvSpPr txBox="1"/>
          <p:nvPr/>
        </p:nvSpPr>
        <p:spPr>
          <a:xfrm>
            <a:off x="6919960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Compliance</a:t>
            </a:r>
          </a:p>
        </p:txBody>
      </p:sp>
      <p:sp>
        <p:nvSpPr>
          <p:cNvPr id="178" name="pole tekstowe 528"/>
          <p:cNvSpPr txBox="1"/>
          <p:nvPr/>
        </p:nvSpPr>
        <p:spPr>
          <a:xfrm>
            <a:off x="7741194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Legal</a:t>
            </a:r>
          </a:p>
        </p:txBody>
      </p:sp>
      <p:sp>
        <p:nvSpPr>
          <p:cNvPr id="181" name="pole tekstowe 528"/>
          <p:cNvSpPr txBox="1"/>
          <p:nvPr/>
        </p:nvSpPr>
        <p:spPr>
          <a:xfrm>
            <a:off x="8562428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Administration</a:t>
            </a:r>
          </a:p>
        </p:txBody>
      </p:sp>
      <p:sp>
        <p:nvSpPr>
          <p:cNvPr id="184" name="pole tekstowe 528"/>
          <p:cNvSpPr txBox="1"/>
          <p:nvPr/>
        </p:nvSpPr>
        <p:spPr>
          <a:xfrm>
            <a:off x="2813790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Idea / Concept</a:t>
            </a:r>
          </a:p>
        </p:txBody>
      </p:sp>
      <p:sp>
        <p:nvSpPr>
          <p:cNvPr id="187" name="pole tekstowe 528"/>
          <p:cNvSpPr txBox="1"/>
          <p:nvPr/>
        </p:nvSpPr>
        <p:spPr>
          <a:xfrm>
            <a:off x="363502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Research</a:t>
            </a:r>
          </a:p>
        </p:txBody>
      </p:sp>
      <p:sp>
        <p:nvSpPr>
          <p:cNvPr id="190" name="pole tekstowe 528"/>
          <p:cNvSpPr txBox="1"/>
          <p:nvPr/>
        </p:nvSpPr>
        <p:spPr>
          <a:xfrm>
            <a:off x="445625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Analysis</a:t>
            </a:r>
          </a:p>
        </p:txBody>
      </p:sp>
      <p:sp>
        <p:nvSpPr>
          <p:cNvPr id="193" name="pole tekstowe 528"/>
          <p:cNvSpPr txBox="1"/>
          <p:nvPr/>
        </p:nvSpPr>
        <p:spPr>
          <a:xfrm>
            <a:off x="5277492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Prototype</a:t>
            </a:r>
          </a:p>
        </p:txBody>
      </p:sp>
      <p:sp>
        <p:nvSpPr>
          <p:cNvPr id="196" name="pole tekstowe 528"/>
          <p:cNvSpPr txBox="1"/>
          <p:nvPr/>
        </p:nvSpPr>
        <p:spPr>
          <a:xfrm>
            <a:off x="6098726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Design</a:t>
            </a:r>
          </a:p>
        </p:txBody>
      </p:sp>
      <p:sp>
        <p:nvSpPr>
          <p:cNvPr id="199" name="pole tekstowe 528"/>
          <p:cNvSpPr txBox="1"/>
          <p:nvPr/>
        </p:nvSpPr>
        <p:spPr>
          <a:xfrm>
            <a:off x="6919960" y="5425617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Specification / Blueprint</a:t>
            </a:r>
          </a:p>
        </p:txBody>
      </p:sp>
      <p:sp>
        <p:nvSpPr>
          <p:cNvPr id="202" name="pole tekstowe 528"/>
          <p:cNvSpPr txBox="1"/>
          <p:nvPr/>
        </p:nvSpPr>
        <p:spPr>
          <a:xfrm>
            <a:off x="774119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Engineering</a:t>
            </a:r>
          </a:p>
        </p:txBody>
      </p:sp>
      <p:sp>
        <p:nvSpPr>
          <p:cNvPr id="204" name="pole tekstowe 528"/>
          <p:cNvSpPr txBox="1"/>
          <p:nvPr/>
        </p:nvSpPr>
        <p:spPr>
          <a:xfrm>
            <a:off x="856242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</a:rPr>
              <a:t>Launch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2889251" y="1721089"/>
            <a:ext cx="620713" cy="619125"/>
            <a:chOff x="1365250" y="1721088"/>
            <a:chExt cx="620713" cy="619125"/>
          </a:xfrm>
        </p:grpSpPr>
        <p:sp>
          <p:nvSpPr>
            <p:cNvPr id="208" name="Oval 142"/>
            <p:cNvSpPr>
              <a:spLocks noChangeArrowheads="1"/>
            </p:cNvSpPr>
            <p:nvPr/>
          </p:nvSpPr>
          <p:spPr bwMode="auto">
            <a:xfrm>
              <a:off x="136525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12" name="Freeform 178"/>
            <p:cNvSpPr>
              <a:spLocks noEditPoints="1"/>
            </p:cNvSpPr>
            <p:nvPr/>
          </p:nvSpPr>
          <p:spPr bwMode="auto">
            <a:xfrm>
              <a:off x="1495425" y="1884601"/>
              <a:ext cx="361950" cy="284163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854951" y="1721089"/>
            <a:ext cx="620713" cy="619125"/>
            <a:chOff x="6330950" y="1721088"/>
            <a:chExt cx="620713" cy="619125"/>
          </a:xfrm>
        </p:grpSpPr>
        <p:sp>
          <p:nvSpPr>
            <p:cNvPr id="216" name="Oval 150"/>
            <p:cNvSpPr>
              <a:spLocks noChangeArrowheads="1"/>
            </p:cNvSpPr>
            <p:nvPr/>
          </p:nvSpPr>
          <p:spPr bwMode="auto">
            <a:xfrm>
              <a:off x="633095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20" name="Freeform 179"/>
            <p:cNvSpPr>
              <a:spLocks noEditPoints="1"/>
            </p:cNvSpPr>
            <p:nvPr/>
          </p:nvSpPr>
          <p:spPr bwMode="auto">
            <a:xfrm>
              <a:off x="6459538" y="1849676"/>
              <a:ext cx="361950" cy="361950"/>
            </a:xfrm>
            <a:custGeom>
              <a:avLst/>
              <a:gdLst>
                <a:gd name="T0" fmla="*/ 164 w 168"/>
                <a:gd name="T1" fmla="*/ 20 h 168"/>
                <a:gd name="T2" fmla="*/ 138 w 168"/>
                <a:gd name="T3" fmla="*/ 32 h 168"/>
                <a:gd name="T4" fmla="*/ 128 w 168"/>
                <a:gd name="T5" fmla="*/ 45 h 168"/>
                <a:gd name="T6" fmla="*/ 120 w 168"/>
                <a:gd name="T7" fmla="*/ 40 h 168"/>
                <a:gd name="T8" fmla="*/ 116 w 168"/>
                <a:gd name="T9" fmla="*/ 20 h 168"/>
                <a:gd name="T10" fmla="*/ 90 w 168"/>
                <a:gd name="T11" fmla="*/ 32 h 168"/>
                <a:gd name="T12" fmla="*/ 80 w 168"/>
                <a:gd name="T13" fmla="*/ 68 h 168"/>
                <a:gd name="T14" fmla="*/ 100 w 168"/>
                <a:gd name="T15" fmla="*/ 36 h 168"/>
                <a:gd name="T16" fmla="*/ 108 w 168"/>
                <a:gd name="T17" fmla="*/ 60 h 168"/>
                <a:gd name="T18" fmla="*/ 104 w 168"/>
                <a:gd name="T19" fmla="*/ 80 h 168"/>
                <a:gd name="T20" fmla="*/ 112 w 168"/>
                <a:gd name="T21" fmla="*/ 82 h 168"/>
                <a:gd name="T22" fmla="*/ 136 w 168"/>
                <a:gd name="T23" fmla="*/ 100 h 168"/>
                <a:gd name="T24" fmla="*/ 142 w 168"/>
                <a:gd name="T25" fmla="*/ 76 h 168"/>
                <a:gd name="T26" fmla="*/ 136 w 168"/>
                <a:gd name="T27" fmla="*/ 50 h 168"/>
                <a:gd name="T28" fmla="*/ 160 w 168"/>
                <a:gd name="T29" fmla="*/ 42 h 168"/>
                <a:gd name="T30" fmla="*/ 168 w 168"/>
                <a:gd name="T31" fmla="*/ 40 h 168"/>
                <a:gd name="T32" fmla="*/ 92 w 168"/>
                <a:gd name="T33" fmla="*/ 20 h 168"/>
                <a:gd name="T34" fmla="*/ 100 w 168"/>
                <a:gd name="T35" fmla="*/ 28 h 168"/>
                <a:gd name="T36" fmla="*/ 124 w 168"/>
                <a:gd name="T37" fmla="*/ 52 h 168"/>
                <a:gd name="T38" fmla="*/ 148 w 168"/>
                <a:gd name="T39" fmla="*/ 28 h 168"/>
                <a:gd name="T40" fmla="*/ 156 w 168"/>
                <a:gd name="T41" fmla="*/ 20 h 168"/>
                <a:gd name="T42" fmla="*/ 96 w 168"/>
                <a:gd name="T43" fmla="*/ 44 h 168"/>
                <a:gd name="T44" fmla="*/ 104 w 168"/>
                <a:gd name="T45" fmla="*/ 44 h 168"/>
                <a:gd name="T46" fmla="*/ 88 w 168"/>
                <a:gd name="T47" fmla="*/ 68 h 168"/>
                <a:gd name="T48" fmla="*/ 152 w 168"/>
                <a:gd name="T49" fmla="*/ 44 h 168"/>
                <a:gd name="T50" fmla="*/ 152 w 168"/>
                <a:gd name="T51" fmla="*/ 60 h 168"/>
                <a:gd name="T52" fmla="*/ 160 w 168"/>
                <a:gd name="T53" fmla="*/ 100 h 168"/>
                <a:gd name="T54" fmla="*/ 152 w 168"/>
                <a:gd name="T55" fmla="*/ 100 h 168"/>
                <a:gd name="T56" fmla="*/ 128 w 168"/>
                <a:gd name="T57" fmla="*/ 84 h 168"/>
                <a:gd name="T58" fmla="*/ 72 w 168"/>
                <a:gd name="T59" fmla="*/ 86 h 168"/>
                <a:gd name="T60" fmla="*/ 68 w 168"/>
                <a:gd name="T61" fmla="*/ 32 h 168"/>
                <a:gd name="T62" fmla="*/ 24 w 168"/>
                <a:gd name="T63" fmla="*/ 62 h 168"/>
                <a:gd name="T64" fmla="*/ 0 w 168"/>
                <a:gd name="T65" fmla="*/ 132 h 168"/>
                <a:gd name="T66" fmla="*/ 15 w 168"/>
                <a:gd name="T67" fmla="*/ 75 h 168"/>
                <a:gd name="T68" fmla="*/ 64 w 168"/>
                <a:gd name="T69" fmla="*/ 86 h 168"/>
                <a:gd name="T70" fmla="*/ 71 w 168"/>
                <a:gd name="T71" fmla="*/ 116 h 168"/>
                <a:gd name="T72" fmla="*/ 88 w 168"/>
                <a:gd name="T73" fmla="*/ 108 h 168"/>
                <a:gd name="T74" fmla="*/ 12 w 168"/>
                <a:gd name="T75" fmla="*/ 32 h 168"/>
                <a:gd name="T76" fmla="*/ 36 w 168"/>
                <a:gd name="T77" fmla="*/ 56 h 168"/>
                <a:gd name="T78" fmla="*/ 24 w 168"/>
                <a:gd name="T79" fmla="*/ 124 h 168"/>
                <a:gd name="T80" fmla="*/ 16 w 168"/>
                <a:gd name="T81" fmla="*/ 168 h 168"/>
                <a:gd name="T82" fmla="*/ 48 w 168"/>
                <a:gd name="T83" fmla="*/ 132 h 168"/>
                <a:gd name="T84" fmla="*/ 56 w 168"/>
                <a:gd name="T85" fmla="*/ 88 h 168"/>
                <a:gd name="T86" fmla="*/ 32 w 168"/>
                <a:gd name="T87" fmla="*/ 76 h 168"/>
                <a:gd name="T88" fmla="*/ 40 w 168"/>
                <a:gd name="T89" fmla="*/ 76 h 168"/>
                <a:gd name="T90" fmla="*/ 40 w 168"/>
                <a:gd name="T91" fmla="*/ 168 h 168"/>
                <a:gd name="T92" fmla="*/ 32 w 168"/>
                <a:gd name="T9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66" y="36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62" y="30"/>
                    <a:pt x="164" y="25"/>
                    <a:pt x="164" y="20"/>
                  </a:cubicBezTo>
                  <a:cubicBezTo>
                    <a:pt x="164" y="11"/>
                    <a:pt x="157" y="4"/>
                    <a:pt x="148" y="4"/>
                  </a:cubicBezTo>
                  <a:cubicBezTo>
                    <a:pt x="139" y="4"/>
                    <a:pt x="132" y="11"/>
                    <a:pt x="132" y="20"/>
                  </a:cubicBezTo>
                  <a:cubicBezTo>
                    <a:pt x="132" y="25"/>
                    <a:pt x="134" y="30"/>
                    <a:pt x="138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7"/>
                    <a:pt x="128" y="38"/>
                    <a:pt x="128" y="40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5" y="44"/>
                    <a:pt x="124" y="44"/>
                  </a:cubicBezTo>
                  <a:cubicBezTo>
                    <a:pt x="123" y="44"/>
                    <a:pt x="121" y="44"/>
                    <a:pt x="120" y="45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8"/>
                    <a:pt x="119" y="37"/>
                    <a:pt x="118" y="36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4" y="30"/>
                    <a:pt x="116" y="25"/>
                    <a:pt x="116" y="20"/>
                  </a:cubicBezTo>
                  <a:cubicBezTo>
                    <a:pt x="116" y="11"/>
                    <a:pt x="109" y="4"/>
                    <a:pt x="100" y="4"/>
                  </a:cubicBezTo>
                  <a:cubicBezTo>
                    <a:pt x="91" y="4"/>
                    <a:pt x="84" y="11"/>
                    <a:pt x="84" y="20"/>
                  </a:cubicBezTo>
                  <a:cubicBezTo>
                    <a:pt x="84" y="25"/>
                    <a:pt x="86" y="30"/>
                    <a:pt x="90" y="3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0" y="38"/>
                    <a:pt x="80" y="4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0" y="52"/>
                    <a:pt x="108" y="56"/>
                    <a:pt x="108" y="60"/>
                  </a:cubicBezTo>
                  <a:cubicBezTo>
                    <a:pt x="108" y="65"/>
                    <a:pt x="110" y="70"/>
                    <a:pt x="114" y="72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4" y="78"/>
                    <a:pt x="104" y="8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3" y="77"/>
                    <a:pt x="142" y="76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8" y="70"/>
                    <a:pt x="140" y="65"/>
                    <a:pt x="140" y="60"/>
                  </a:cubicBezTo>
                  <a:cubicBezTo>
                    <a:pt x="140" y="56"/>
                    <a:pt x="138" y="52"/>
                    <a:pt x="136" y="50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7" y="37"/>
                    <a:pt x="166" y="36"/>
                  </a:cubicBezTo>
                  <a:close/>
                  <a:moveTo>
                    <a:pt x="100" y="28"/>
                  </a:moveTo>
                  <a:cubicBezTo>
                    <a:pt x="96" y="28"/>
                    <a:pt x="92" y="24"/>
                    <a:pt x="92" y="20"/>
                  </a:cubicBezTo>
                  <a:cubicBezTo>
                    <a:pt x="92" y="16"/>
                    <a:pt x="96" y="12"/>
                    <a:pt x="100" y="12"/>
                  </a:cubicBezTo>
                  <a:cubicBezTo>
                    <a:pt x="104" y="12"/>
                    <a:pt x="108" y="16"/>
                    <a:pt x="108" y="20"/>
                  </a:cubicBezTo>
                  <a:cubicBezTo>
                    <a:pt x="108" y="24"/>
                    <a:pt x="104" y="28"/>
                    <a:pt x="100" y="28"/>
                  </a:cubicBezTo>
                  <a:close/>
                  <a:moveTo>
                    <a:pt x="124" y="68"/>
                  </a:moveTo>
                  <a:cubicBezTo>
                    <a:pt x="120" y="68"/>
                    <a:pt x="116" y="64"/>
                    <a:pt x="116" y="60"/>
                  </a:cubicBezTo>
                  <a:cubicBezTo>
                    <a:pt x="116" y="56"/>
                    <a:pt x="120" y="52"/>
                    <a:pt x="124" y="52"/>
                  </a:cubicBezTo>
                  <a:cubicBezTo>
                    <a:pt x="128" y="52"/>
                    <a:pt x="132" y="56"/>
                    <a:pt x="132" y="60"/>
                  </a:cubicBezTo>
                  <a:cubicBezTo>
                    <a:pt x="132" y="64"/>
                    <a:pt x="128" y="68"/>
                    <a:pt x="124" y="68"/>
                  </a:cubicBezTo>
                  <a:close/>
                  <a:moveTo>
                    <a:pt x="148" y="28"/>
                  </a:moveTo>
                  <a:cubicBezTo>
                    <a:pt x="144" y="28"/>
                    <a:pt x="140" y="24"/>
                    <a:pt x="140" y="20"/>
                  </a:cubicBezTo>
                  <a:cubicBezTo>
                    <a:pt x="140" y="16"/>
                    <a:pt x="144" y="12"/>
                    <a:pt x="148" y="12"/>
                  </a:cubicBezTo>
                  <a:cubicBezTo>
                    <a:pt x="152" y="12"/>
                    <a:pt x="156" y="16"/>
                    <a:pt x="156" y="20"/>
                  </a:cubicBezTo>
                  <a:cubicBezTo>
                    <a:pt x="156" y="24"/>
                    <a:pt x="152" y="28"/>
                    <a:pt x="148" y="28"/>
                  </a:cubicBezTo>
                  <a:close/>
                  <a:moveTo>
                    <a:pt x="104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44"/>
                  </a:lnTo>
                  <a:close/>
                  <a:moveTo>
                    <a:pt x="96" y="100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100"/>
                    <a:pt x="88" y="100"/>
                    <a:pt x="88" y="100"/>
                  </a:cubicBezTo>
                  <a:lnTo>
                    <a:pt x="96" y="100"/>
                  </a:lnTo>
                  <a:close/>
                  <a:moveTo>
                    <a:pt x="152" y="44"/>
                  </a:moveTo>
                  <a:cubicBezTo>
                    <a:pt x="144" y="44"/>
                    <a:pt x="144" y="44"/>
                    <a:pt x="144" y="44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52" y="100"/>
                  </a:moveTo>
                  <a:cubicBezTo>
                    <a:pt x="160" y="100"/>
                    <a:pt x="160" y="100"/>
                    <a:pt x="160" y="100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52" y="68"/>
                    <a:pt x="152" y="68"/>
                    <a:pt x="152" y="68"/>
                  </a:cubicBezTo>
                  <a:lnTo>
                    <a:pt x="152" y="100"/>
                  </a:lnTo>
                  <a:close/>
                  <a:moveTo>
                    <a:pt x="120" y="100"/>
                  </a:moveTo>
                  <a:cubicBezTo>
                    <a:pt x="128" y="100"/>
                    <a:pt x="128" y="100"/>
                    <a:pt x="128" y="100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0" y="84"/>
                    <a:pt x="120" y="84"/>
                    <a:pt x="120" y="84"/>
                  </a:cubicBezTo>
                  <a:lnTo>
                    <a:pt x="120" y="100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716339" y="1721089"/>
            <a:ext cx="620713" cy="619125"/>
            <a:chOff x="2192338" y="1721088"/>
            <a:chExt cx="620713" cy="619125"/>
          </a:xfrm>
        </p:grpSpPr>
        <p:sp>
          <p:nvSpPr>
            <p:cNvPr id="224" name="Oval 124"/>
            <p:cNvSpPr>
              <a:spLocks noChangeArrowheads="1"/>
            </p:cNvSpPr>
            <p:nvPr/>
          </p:nvSpPr>
          <p:spPr bwMode="auto">
            <a:xfrm>
              <a:off x="219233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28" name="Freeform 180"/>
            <p:cNvSpPr>
              <a:spLocks noEditPoints="1"/>
            </p:cNvSpPr>
            <p:nvPr/>
          </p:nvSpPr>
          <p:spPr bwMode="auto">
            <a:xfrm>
              <a:off x="2322513" y="1849676"/>
              <a:ext cx="319088" cy="361950"/>
            </a:xfrm>
            <a:custGeom>
              <a:avLst/>
              <a:gdLst>
                <a:gd name="T0" fmla="*/ 61 w 148"/>
                <a:gd name="T1" fmla="*/ 68 h 168"/>
                <a:gd name="T2" fmla="*/ 68 w 148"/>
                <a:gd name="T3" fmla="*/ 32 h 168"/>
                <a:gd name="T4" fmla="*/ 4 w 148"/>
                <a:gd name="T5" fmla="*/ 32 h 168"/>
                <a:gd name="T6" fmla="*/ 11 w 148"/>
                <a:gd name="T7" fmla="*/ 68 h 168"/>
                <a:gd name="T8" fmla="*/ 0 w 148"/>
                <a:gd name="T9" fmla="*/ 132 h 168"/>
                <a:gd name="T10" fmla="*/ 8 w 148"/>
                <a:gd name="T11" fmla="*/ 86 h 168"/>
                <a:gd name="T12" fmla="*/ 36 w 148"/>
                <a:gd name="T13" fmla="*/ 64 h 168"/>
                <a:gd name="T14" fmla="*/ 64 w 148"/>
                <a:gd name="T15" fmla="*/ 86 h 168"/>
                <a:gd name="T16" fmla="*/ 68 w 148"/>
                <a:gd name="T17" fmla="*/ 116 h 168"/>
                <a:gd name="T18" fmla="*/ 88 w 148"/>
                <a:gd name="T19" fmla="*/ 116 h 168"/>
                <a:gd name="T20" fmla="*/ 72 w 148"/>
                <a:gd name="T21" fmla="*/ 108 h 168"/>
                <a:gd name="T22" fmla="*/ 12 w 148"/>
                <a:gd name="T23" fmla="*/ 32 h 168"/>
                <a:gd name="T24" fmla="*/ 60 w 148"/>
                <a:gd name="T25" fmla="*/ 32 h 168"/>
                <a:gd name="T26" fmla="*/ 12 w 148"/>
                <a:gd name="T27" fmla="*/ 32 h 168"/>
                <a:gd name="T28" fmla="*/ 24 w 148"/>
                <a:gd name="T29" fmla="*/ 124 h 168"/>
                <a:gd name="T30" fmla="*/ 16 w 148"/>
                <a:gd name="T31" fmla="*/ 88 h 168"/>
                <a:gd name="T32" fmla="*/ 24 w 148"/>
                <a:gd name="T33" fmla="*/ 168 h 168"/>
                <a:gd name="T34" fmla="*/ 48 w 148"/>
                <a:gd name="T35" fmla="*/ 132 h 168"/>
                <a:gd name="T36" fmla="*/ 56 w 148"/>
                <a:gd name="T37" fmla="*/ 168 h 168"/>
                <a:gd name="T38" fmla="*/ 48 w 148"/>
                <a:gd name="T39" fmla="*/ 88 h 168"/>
                <a:gd name="T40" fmla="*/ 32 w 148"/>
                <a:gd name="T41" fmla="*/ 76 h 168"/>
                <a:gd name="T42" fmla="*/ 40 w 148"/>
                <a:gd name="T43" fmla="*/ 116 h 168"/>
                <a:gd name="T44" fmla="*/ 32 w 148"/>
                <a:gd name="T45" fmla="*/ 76 h 168"/>
                <a:gd name="T46" fmla="*/ 40 w 148"/>
                <a:gd name="T47" fmla="*/ 168 h 168"/>
                <a:gd name="T48" fmla="*/ 32 w 148"/>
                <a:gd name="T49" fmla="*/ 140 h 168"/>
                <a:gd name="T50" fmla="*/ 116 w 148"/>
                <a:gd name="T51" fmla="*/ 24 h 168"/>
                <a:gd name="T52" fmla="*/ 84 w 148"/>
                <a:gd name="T53" fmla="*/ 88 h 168"/>
                <a:gd name="T54" fmla="*/ 148 w 148"/>
                <a:gd name="T55" fmla="*/ 88 h 168"/>
                <a:gd name="T56" fmla="*/ 116 w 148"/>
                <a:gd name="T57" fmla="*/ 24 h 168"/>
                <a:gd name="T58" fmla="*/ 116 w 148"/>
                <a:gd name="T59" fmla="*/ 96 h 168"/>
                <a:gd name="T60" fmla="*/ 92 w 148"/>
                <a:gd name="T61" fmla="*/ 83 h 168"/>
                <a:gd name="T62" fmla="*/ 140 w 148"/>
                <a:gd name="T63" fmla="*/ 83 h 168"/>
                <a:gd name="T64" fmla="*/ 140 w 148"/>
                <a:gd name="T65" fmla="*/ 72 h 168"/>
                <a:gd name="T66" fmla="*/ 92 w 148"/>
                <a:gd name="T67" fmla="*/ 72 h 168"/>
                <a:gd name="T68" fmla="*/ 116 w 148"/>
                <a:gd name="T69" fmla="*/ 72 h 168"/>
                <a:gd name="T70" fmla="*/ 140 w 148"/>
                <a:gd name="T71" fmla="*/ 72 h 168"/>
                <a:gd name="T72" fmla="*/ 116 w 148"/>
                <a:gd name="T73" fmla="*/ 64 h 168"/>
                <a:gd name="T74" fmla="*/ 92 w 148"/>
                <a:gd name="T75" fmla="*/ 51 h 168"/>
                <a:gd name="T76" fmla="*/ 140 w 148"/>
                <a:gd name="T77" fmla="*/ 51 h 168"/>
                <a:gd name="T78" fmla="*/ 116 w 148"/>
                <a:gd name="T79" fmla="*/ 48 h 168"/>
                <a:gd name="T80" fmla="*/ 116 w 148"/>
                <a:gd name="T81" fmla="*/ 32 h 168"/>
                <a:gd name="T82" fmla="*/ 116 w 148"/>
                <a:gd name="T8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6" y="24"/>
                  </a:moveTo>
                  <a:cubicBezTo>
                    <a:pt x="100" y="24"/>
                    <a:pt x="84" y="29"/>
                    <a:pt x="84" y="40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99"/>
                    <a:pt x="100" y="104"/>
                    <a:pt x="116" y="104"/>
                  </a:cubicBezTo>
                  <a:cubicBezTo>
                    <a:pt x="132" y="104"/>
                    <a:pt x="148" y="99"/>
                    <a:pt x="148" y="88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8" y="29"/>
                    <a:pt x="132" y="24"/>
                    <a:pt x="116" y="24"/>
                  </a:cubicBezTo>
                  <a:close/>
                  <a:moveTo>
                    <a:pt x="140" y="88"/>
                  </a:moveTo>
                  <a:cubicBezTo>
                    <a:pt x="140" y="91"/>
                    <a:pt x="131" y="96"/>
                    <a:pt x="116" y="96"/>
                  </a:cubicBezTo>
                  <a:cubicBezTo>
                    <a:pt x="101" y="96"/>
                    <a:pt x="92" y="91"/>
                    <a:pt x="92" y="8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8" y="86"/>
                    <a:pt x="107" y="88"/>
                    <a:pt x="116" y="88"/>
                  </a:cubicBezTo>
                  <a:cubicBezTo>
                    <a:pt x="125" y="88"/>
                    <a:pt x="134" y="86"/>
                    <a:pt x="140" y="83"/>
                  </a:cubicBezTo>
                  <a:lnTo>
                    <a:pt x="140" y="88"/>
                  </a:lnTo>
                  <a:close/>
                  <a:moveTo>
                    <a:pt x="140" y="72"/>
                  </a:moveTo>
                  <a:cubicBezTo>
                    <a:pt x="140" y="75"/>
                    <a:pt x="131" y="80"/>
                    <a:pt x="116" y="80"/>
                  </a:cubicBezTo>
                  <a:cubicBezTo>
                    <a:pt x="101" y="80"/>
                    <a:pt x="92" y="75"/>
                    <a:pt x="92" y="7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8" y="70"/>
                    <a:pt x="107" y="72"/>
                    <a:pt x="116" y="72"/>
                  </a:cubicBezTo>
                  <a:cubicBezTo>
                    <a:pt x="125" y="72"/>
                    <a:pt x="134" y="70"/>
                    <a:pt x="140" y="67"/>
                  </a:cubicBezTo>
                  <a:lnTo>
                    <a:pt x="140" y="72"/>
                  </a:lnTo>
                  <a:close/>
                  <a:moveTo>
                    <a:pt x="140" y="56"/>
                  </a:moveTo>
                  <a:cubicBezTo>
                    <a:pt x="140" y="59"/>
                    <a:pt x="131" y="64"/>
                    <a:pt x="116" y="64"/>
                  </a:cubicBezTo>
                  <a:cubicBezTo>
                    <a:pt x="101" y="64"/>
                    <a:pt x="92" y="59"/>
                    <a:pt x="92" y="56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8" y="54"/>
                    <a:pt x="107" y="56"/>
                    <a:pt x="116" y="56"/>
                  </a:cubicBezTo>
                  <a:cubicBezTo>
                    <a:pt x="125" y="56"/>
                    <a:pt x="134" y="54"/>
                    <a:pt x="140" y="51"/>
                  </a:cubicBezTo>
                  <a:lnTo>
                    <a:pt x="140" y="56"/>
                  </a:lnTo>
                  <a:close/>
                  <a:moveTo>
                    <a:pt x="116" y="48"/>
                  </a:moveTo>
                  <a:cubicBezTo>
                    <a:pt x="101" y="48"/>
                    <a:pt x="92" y="43"/>
                    <a:pt x="92" y="40"/>
                  </a:cubicBezTo>
                  <a:cubicBezTo>
                    <a:pt x="92" y="37"/>
                    <a:pt x="101" y="32"/>
                    <a:pt x="116" y="32"/>
                  </a:cubicBezTo>
                  <a:cubicBezTo>
                    <a:pt x="131" y="32"/>
                    <a:pt x="140" y="37"/>
                    <a:pt x="140" y="40"/>
                  </a:cubicBezTo>
                  <a:cubicBezTo>
                    <a:pt x="140" y="43"/>
                    <a:pt x="131" y="48"/>
                    <a:pt x="11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545014" y="1721089"/>
            <a:ext cx="620713" cy="619125"/>
            <a:chOff x="3021013" y="1721088"/>
            <a:chExt cx="620713" cy="619125"/>
          </a:xfrm>
        </p:grpSpPr>
        <p:sp>
          <p:nvSpPr>
            <p:cNvPr id="232" name="Oval 126"/>
            <p:cNvSpPr>
              <a:spLocks noChangeArrowheads="1"/>
            </p:cNvSpPr>
            <p:nvPr/>
          </p:nvSpPr>
          <p:spPr bwMode="auto">
            <a:xfrm>
              <a:off x="3021013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36" name="Freeform 181"/>
            <p:cNvSpPr>
              <a:spLocks noEditPoints="1"/>
            </p:cNvSpPr>
            <p:nvPr/>
          </p:nvSpPr>
          <p:spPr bwMode="auto">
            <a:xfrm>
              <a:off x="3149600" y="1849676"/>
              <a:ext cx="371475" cy="361950"/>
            </a:xfrm>
            <a:custGeom>
              <a:avLst/>
              <a:gdLst>
                <a:gd name="T0" fmla="*/ 61 w 172"/>
                <a:gd name="T1" fmla="*/ 68 h 168"/>
                <a:gd name="T2" fmla="*/ 68 w 172"/>
                <a:gd name="T3" fmla="*/ 32 h 168"/>
                <a:gd name="T4" fmla="*/ 4 w 172"/>
                <a:gd name="T5" fmla="*/ 32 h 168"/>
                <a:gd name="T6" fmla="*/ 11 w 172"/>
                <a:gd name="T7" fmla="*/ 68 h 168"/>
                <a:gd name="T8" fmla="*/ 0 w 172"/>
                <a:gd name="T9" fmla="*/ 132 h 168"/>
                <a:gd name="T10" fmla="*/ 8 w 172"/>
                <a:gd name="T11" fmla="*/ 86 h 168"/>
                <a:gd name="T12" fmla="*/ 36 w 172"/>
                <a:gd name="T13" fmla="*/ 64 h 168"/>
                <a:gd name="T14" fmla="*/ 64 w 172"/>
                <a:gd name="T15" fmla="*/ 86 h 168"/>
                <a:gd name="T16" fmla="*/ 68 w 172"/>
                <a:gd name="T17" fmla="*/ 116 h 168"/>
                <a:gd name="T18" fmla="*/ 88 w 172"/>
                <a:gd name="T19" fmla="*/ 116 h 168"/>
                <a:gd name="T20" fmla="*/ 72 w 172"/>
                <a:gd name="T21" fmla="*/ 108 h 168"/>
                <a:gd name="T22" fmla="*/ 12 w 172"/>
                <a:gd name="T23" fmla="*/ 32 h 168"/>
                <a:gd name="T24" fmla="*/ 60 w 172"/>
                <a:gd name="T25" fmla="*/ 32 h 168"/>
                <a:gd name="T26" fmla="*/ 12 w 172"/>
                <a:gd name="T27" fmla="*/ 32 h 168"/>
                <a:gd name="T28" fmla="*/ 24 w 172"/>
                <a:gd name="T29" fmla="*/ 124 h 168"/>
                <a:gd name="T30" fmla="*/ 16 w 172"/>
                <a:gd name="T31" fmla="*/ 88 h 168"/>
                <a:gd name="T32" fmla="*/ 24 w 172"/>
                <a:gd name="T33" fmla="*/ 168 h 168"/>
                <a:gd name="T34" fmla="*/ 48 w 172"/>
                <a:gd name="T35" fmla="*/ 132 h 168"/>
                <a:gd name="T36" fmla="*/ 56 w 172"/>
                <a:gd name="T37" fmla="*/ 168 h 168"/>
                <a:gd name="T38" fmla="*/ 48 w 172"/>
                <a:gd name="T39" fmla="*/ 88 h 168"/>
                <a:gd name="T40" fmla="*/ 32 w 172"/>
                <a:gd name="T41" fmla="*/ 76 h 168"/>
                <a:gd name="T42" fmla="*/ 40 w 172"/>
                <a:gd name="T43" fmla="*/ 116 h 168"/>
                <a:gd name="T44" fmla="*/ 32 w 172"/>
                <a:gd name="T45" fmla="*/ 76 h 168"/>
                <a:gd name="T46" fmla="*/ 40 w 172"/>
                <a:gd name="T47" fmla="*/ 168 h 168"/>
                <a:gd name="T48" fmla="*/ 32 w 172"/>
                <a:gd name="T49" fmla="*/ 140 h 168"/>
                <a:gd name="T50" fmla="*/ 160 w 172"/>
                <a:gd name="T51" fmla="*/ 44 h 168"/>
                <a:gd name="T52" fmla="*/ 136 w 172"/>
                <a:gd name="T53" fmla="*/ 7 h 168"/>
                <a:gd name="T54" fmla="*/ 142 w 172"/>
                <a:gd name="T55" fmla="*/ 44 h 168"/>
                <a:gd name="T56" fmla="*/ 120 w 172"/>
                <a:gd name="T57" fmla="*/ 9 h 168"/>
                <a:gd name="T58" fmla="*/ 97 w 172"/>
                <a:gd name="T59" fmla="*/ 44 h 168"/>
                <a:gd name="T60" fmla="*/ 76 w 172"/>
                <a:gd name="T61" fmla="*/ 56 h 168"/>
                <a:gd name="T62" fmla="*/ 80 w 172"/>
                <a:gd name="T63" fmla="*/ 68 h 168"/>
                <a:gd name="T64" fmla="*/ 91 w 172"/>
                <a:gd name="T65" fmla="*/ 91 h 168"/>
                <a:gd name="T66" fmla="*/ 146 w 172"/>
                <a:gd name="T67" fmla="*/ 100 h 168"/>
                <a:gd name="T68" fmla="*/ 163 w 172"/>
                <a:gd name="T69" fmla="*/ 68 h 168"/>
                <a:gd name="T70" fmla="*/ 172 w 172"/>
                <a:gd name="T71" fmla="*/ 64 h 168"/>
                <a:gd name="T72" fmla="*/ 160 w 172"/>
                <a:gd name="T73" fmla="*/ 44 h 168"/>
                <a:gd name="T74" fmla="*/ 140 w 172"/>
                <a:gd name="T75" fmla="*/ 76 h 168"/>
                <a:gd name="T76" fmla="*/ 151 w 172"/>
                <a:gd name="T77" fmla="*/ 84 h 168"/>
                <a:gd name="T78" fmla="*/ 146 w 172"/>
                <a:gd name="T79" fmla="*/ 92 h 168"/>
                <a:gd name="T80" fmla="*/ 98 w 172"/>
                <a:gd name="T81" fmla="*/ 89 h 168"/>
                <a:gd name="T82" fmla="*/ 108 w 172"/>
                <a:gd name="T83" fmla="*/ 84 h 168"/>
                <a:gd name="T84" fmla="*/ 95 w 172"/>
                <a:gd name="T85" fmla="*/ 76 h 168"/>
                <a:gd name="T86" fmla="*/ 155 w 172"/>
                <a:gd name="T87" fmla="*/ 68 h 168"/>
                <a:gd name="T88" fmla="*/ 164 w 172"/>
                <a:gd name="T89" fmla="*/ 60 h 168"/>
                <a:gd name="T90" fmla="*/ 84 w 172"/>
                <a:gd name="T91" fmla="*/ 56 h 168"/>
                <a:gd name="T92" fmla="*/ 160 w 172"/>
                <a:gd name="T93" fmla="*/ 52 h 168"/>
                <a:gd name="T94" fmla="*/ 164 w 172"/>
                <a:gd name="T95" fmla="*/ 60 h 168"/>
                <a:gd name="T96" fmla="*/ 116 w 172"/>
                <a:gd name="T97" fmla="*/ 76 h 168"/>
                <a:gd name="T98" fmla="*/ 132 w 172"/>
                <a:gd name="T99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44"/>
                  </a:moveTo>
                  <a:cubicBezTo>
                    <a:pt x="151" y="44"/>
                    <a:pt x="151" y="44"/>
                    <a:pt x="151" y="4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1" y="44"/>
                    <a:pt x="76" y="49"/>
                    <a:pt x="76" y="5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6"/>
                    <a:pt x="78" y="68"/>
                    <a:pt x="80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2" y="96"/>
                    <a:pt x="97" y="100"/>
                    <a:pt x="102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51" y="100"/>
                    <a:pt x="156" y="96"/>
                    <a:pt x="157" y="91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70" y="68"/>
                    <a:pt x="172" y="66"/>
                    <a:pt x="172" y="6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49"/>
                    <a:pt x="167" y="44"/>
                    <a:pt x="160" y="44"/>
                  </a:cubicBezTo>
                  <a:close/>
                  <a:moveTo>
                    <a:pt x="153" y="76"/>
                  </a:moveTo>
                  <a:cubicBezTo>
                    <a:pt x="140" y="76"/>
                    <a:pt x="140" y="76"/>
                    <a:pt x="140" y="76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91"/>
                    <a:pt x="148" y="92"/>
                    <a:pt x="146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2"/>
                    <a:pt x="99" y="91"/>
                    <a:pt x="98" y="8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3" y="76"/>
                  </a:lnTo>
                  <a:close/>
                  <a:moveTo>
                    <a:pt x="164" y="60"/>
                  </a:moveTo>
                  <a:cubicBezTo>
                    <a:pt x="84" y="60"/>
                    <a:pt x="84" y="60"/>
                    <a:pt x="84" y="60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4"/>
                    <a:pt x="86" y="52"/>
                    <a:pt x="88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lnTo>
                    <a:pt x="164" y="60"/>
                  </a:lnTo>
                  <a:close/>
                  <a:moveTo>
                    <a:pt x="132" y="76"/>
                  </a:moveTo>
                  <a:cubicBezTo>
                    <a:pt x="116" y="76"/>
                    <a:pt x="116" y="76"/>
                    <a:pt x="116" y="76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372101" y="1721089"/>
            <a:ext cx="620713" cy="619125"/>
            <a:chOff x="3848100" y="1721088"/>
            <a:chExt cx="620713" cy="619125"/>
          </a:xfrm>
        </p:grpSpPr>
        <p:sp>
          <p:nvSpPr>
            <p:cNvPr id="238" name="Oval 128"/>
            <p:cNvSpPr>
              <a:spLocks noChangeArrowheads="1"/>
            </p:cNvSpPr>
            <p:nvPr/>
          </p:nvSpPr>
          <p:spPr bwMode="auto">
            <a:xfrm>
              <a:off x="3848100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0" name="Freeform 182"/>
            <p:cNvSpPr>
              <a:spLocks noEditPoints="1"/>
            </p:cNvSpPr>
            <p:nvPr/>
          </p:nvSpPr>
          <p:spPr bwMode="auto">
            <a:xfrm>
              <a:off x="3976688" y="1849676"/>
              <a:ext cx="388938" cy="361950"/>
            </a:xfrm>
            <a:custGeom>
              <a:avLst/>
              <a:gdLst>
                <a:gd name="T0" fmla="*/ 168 w 180"/>
                <a:gd name="T1" fmla="*/ 24 h 168"/>
                <a:gd name="T2" fmla="*/ 144 w 180"/>
                <a:gd name="T3" fmla="*/ 21 h 168"/>
                <a:gd name="T4" fmla="*/ 120 w 180"/>
                <a:gd name="T5" fmla="*/ 32 h 168"/>
                <a:gd name="T6" fmla="*/ 100 w 180"/>
                <a:gd name="T7" fmla="*/ 28 h 168"/>
                <a:gd name="T8" fmla="*/ 76 w 180"/>
                <a:gd name="T9" fmla="*/ 52 h 168"/>
                <a:gd name="T10" fmla="*/ 97 w 180"/>
                <a:gd name="T11" fmla="*/ 76 h 168"/>
                <a:gd name="T12" fmla="*/ 112 w 180"/>
                <a:gd name="T13" fmla="*/ 100 h 168"/>
                <a:gd name="T14" fmla="*/ 131 w 180"/>
                <a:gd name="T15" fmla="*/ 98 h 168"/>
                <a:gd name="T16" fmla="*/ 120 w 180"/>
                <a:gd name="T17" fmla="*/ 71 h 168"/>
                <a:gd name="T18" fmla="*/ 144 w 180"/>
                <a:gd name="T19" fmla="*/ 83 h 168"/>
                <a:gd name="T20" fmla="*/ 168 w 180"/>
                <a:gd name="T21" fmla="*/ 80 h 168"/>
                <a:gd name="T22" fmla="*/ 180 w 180"/>
                <a:gd name="T23" fmla="*/ 52 h 168"/>
                <a:gd name="T24" fmla="*/ 88 w 180"/>
                <a:gd name="T25" fmla="*/ 59 h 168"/>
                <a:gd name="T26" fmla="*/ 88 w 180"/>
                <a:gd name="T27" fmla="*/ 45 h 168"/>
                <a:gd name="T28" fmla="*/ 122 w 180"/>
                <a:gd name="T29" fmla="*/ 92 h 168"/>
                <a:gd name="T30" fmla="*/ 104 w 180"/>
                <a:gd name="T31" fmla="*/ 70 h 168"/>
                <a:gd name="T32" fmla="*/ 96 w 180"/>
                <a:gd name="T33" fmla="*/ 64 h 168"/>
                <a:gd name="T34" fmla="*/ 100 w 180"/>
                <a:gd name="T35" fmla="*/ 36 h 168"/>
                <a:gd name="T36" fmla="*/ 112 w 180"/>
                <a:gd name="T37" fmla="*/ 72 h 168"/>
                <a:gd name="T38" fmla="*/ 122 w 180"/>
                <a:gd name="T39" fmla="*/ 92 h 168"/>
                <a:gd name="T40" fmla="*/ 156 w 180"/>
                <a:gd name="T41" fmla="*/ 84 h 168"/>
                <a:gd name="T42" fmla="*/ 152 w 180"/>
                <a:gd name="T43" fmla="*/ 64 h 168"/>
                <a:gd name="T44" fmla="*/ 144 w 180"/>
                <a:gd name="T45" fmla="*/ 74 h 168"/>
                <a:gd name="T46" fmla="*/ 120 w 180"/>
                <a:gd name="T47" fmla="*/ 42 h 168"/>
                <a:gd name="T48" fmla="*/ 144 w 180"/>
                <a:gd name="T49" fmla="*/ 40 h 168"/>
                <a:gd name="T50" fmla="*/ 152 w 180"/>
                <a:gd name="T51" fmla="*/ 24 h 168"/>
                <a:gd name="T52" fmla="*/ 160 w 180"/>
                <a:gd name="T53" fmla="*/ 24 h 168"/>
                <a:gd name="T54" fmla="*/ 168 w 180"/>
                <a:gd name="T55" fmla="*/ 59 h 168"/>
                <a:gd name="T56" fmla="*/ 172 w 180"/>
                <a:gd name="T57" fmla="*/ 52 h 168"/>
                <a:gd name="T58" fmla="*/ 72 w 180"/>
                <a:gd name="T59" fmla="*/ 86 h 168"/>
                <a:gd name="T60" fmla="*/ 48 w 180"/>
                <a:gd name="T61" fmla="*/ 62 h 168"/>
                <a:gd name="T62" fmla="*/ 36 w 180"/>
                <a:gd name="T63" fmla="*/ 0 h 168"/>
                <a:gd name="T64" fmla="*/ 24 w 180"/>
                <a:gd name="T65" fmla="*/ 62 h 168"/>
                <a:gd name="T66" fmla="*/ 0 w 180"/>
                <a:gd name="T67" fmla="*/ 86 h 168"/>
                <a:gd name="T68" fmla="*/ 8 w 180"/>
                <a:gd name="T69" fmla="*/ 132 h 168"/>
                <a:gd name="T70" fmla="*/ 15 w 180"/>
                <a:gd name="T71" fmla="*/ 75 h 168"/>
                <a:gd name="T72" fmla="*/ 57 w 180"/>
                <a:gd name="T73" fmla="*/ 75 h 168"/>
                <a:gd name="T74" fmla="*/ 64 w 180"/>
                <a:gd name="T75" fmla="*/ 112 h 168"/>
                <a:gd name="T76" fmla="*/ 71 w 180"/>
                <a:gd name="T77" fmla="*/ 116 h 168"/>
                <a:gd name="T78" fmla="*/ 88 w 180"/>
                <a:gd name="T79" fmla="*/ 108 h 168"/>
                <a:gd name="T80" fmla="*/ 72 w 180"/>
                <a:gd name="T81" fmla="*/ 86 h 168"/>
                <a:gd name="T82" fmla="*/ 36 w 180"/>
                <a:gd name="T83" fmla="*/ 8 h 168"/>
                <a:gd name="T84" fmla="*/ 36 w 180"/>
                <a:gd name="T85" fmla="*/ 56 h 168"/>
                <a:gd name="T86" fmla="*/ 48 w 180"/>
                <a:gd name="T87" fmla="*/ 124 h 168"/>
                <a:gd name="T88" fmla="*/ 24 w 180"/>
                <a:gd name="T89" fmla="*/ 88 h 168"/>
                <a:gd name="T90" fmla="*/ 16 w 180"/>
                <a:gd name="T91" fmla="*/ 168 h 168"/>
                <a:gd name="T92" fmla="*/ 24 w 180"/>
                <a:gd name="T93" fmla="*/ 132 h 168"/>
                <a:gd name="T94" fmla="*/ 48 w 180"/>
                <a:gd name="T95" fmla="*/ 168 h 168"/>
                <a:gd name="T96" fmla="*/ 56 w 180"/>
                <a:gd name="T97" fmla="*/ 88 h 168"/>
                <a:gd name="T98" fmla="*/ 48 w 180"/>
                <a:gd name="T99" fmla="*/ 124 h 168"/>
                <a:gd name="T100" fmla="*/ 32 w 180"/>
                <a:gd name="T101" fmla="*/ 116 h 168"/>
                <a:gd name="T102" fmla="*/ 40 w 180"/>
                <a:gd name="T103" fmla="*/ 76 h 168"/>
                <a:gd name="T104" fmla="*/ 32 w 180"/>
                <a:gd name="T105" fmla="*/ 168 h 168"/>
                <a:gd name="T106" fmla="*/ 40 w 180"/>
                <a:gd name="T107" fmla="*/ 140 h 168"/>
                <a:gd name="T108" fmla="*/ 32 w 180"/>
                <a:gd name="T10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68">
                  <a:moveTo>
                    <a:pt x="168" y="37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8" y="17"/>
                    <a:pt x="163" y="12"/>
                    <a:pt x="156" y="12"/>
                  </a:cubicBezTo>
                  <a:cubicBezTo>
                    <a:pt x="150" y="12"/>
                    <a:pt x="146" y="16"/>
                    <a:pt x="144" y="2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18" y="28"/>
                    <a:pt x="116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5" y="28"/>
                    <a:pt x="90" y="32"/>
                    <a:pt x="89" y="36"/>
                  </a:cubicBezTo>
                  <a:cubicBezTo>
                    <a:pt x="81" y="38"/>
                    <a:pt x="76" y="44"/>
                    <a:pt x="76" y="52"/>
                  </a:cubicBezTo>
                  <a:cubicBezTo>
                    <a:pt x="76" y="60"/>
                    <a:pt x="81" y="66"/>
                    <a:pt x="89" y="68"/>
                  </a:cubicBezTo>
                  <a:cubicBezTo>
                    <a:pt x="90" y="72"/>
                    <a:pt x="93" y="75"/>
                    <a:pt x="97" y="7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9"/>
                    <a:pt x="110" y="100"/>
                    <a:pt x="112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31" y="99"/>
                    <a:pt x="131" y="98"/>
                  </a:cubicBezTo>
                  <a:cubicBezTo>
                    <a:pt x="132" y="97"/>
                    <a:pt x="132" y="95"/>
                    <a:pt x="132" y="94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8"/>
                    <a:pt x="150" y="92"/>
                    <a:pt x="156" y="92"/>
                  </a:cubicBezTo>
                  <a:cubicBezTo>
                    <a:pt x="163" y="92"/>
                    <a:pt x="168" y="87"/>
                    <a:pt x="168" y="8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66"/>
                    <a:pt x="180" y="59"/>
                    <a:pt x="180" y="52"/>
                  </a:cubicBezTo>
                  <a:cubicBezTo>
                    <a:pt x="180" y="45"/>
                    <a:pt x="175" y="38"/>
                    <a:pt x="168" y="37"/>
                  </a:cubicBezTo>
                  <a:close/>
                  <a:moveTo>
                    <a:pt x="88" y="59"/>
                  </a:moveTo>
                  <a:cubicBezTo>
                    <a:pt x="86" y="58"/>
                    <a:pt x="84" y="55"/>
                    <a:pt x="84" y="52"/>
                  </a:cubicBezTo>
                  <a:cubicBezTo>
                    <a:pt x="84" y="49"/>
                    <a:pt x="86" y="47"/>
                    <a:pt x="88" y="45"/>
                  </a:cubicBezTo>
                  <a:lnTo>
                    <a:pt x="88" y="59"/>
                  </a:lnTo>
                  <a:close/>
                  <a:moveTo>
                    <a:pt x="122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69"/>
                    <a:pt x="102" y="68"/>
                    <a:pt x="100" y="68"/>
                  </a:cubicBezTo>
                  <a:cubicBezTo>
                    <a:pt x="98" y="68"/>
                    <a:pt x="96" y="66"/>
                    <a:pt x="96" y="6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8"/>
                    <a:pt x="98" y="36"/>
                    <a:pt x="100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4"/>
                  </a:cubicBezTo>
                  <a:lnTo>
                    <a:pt x="122" y="92"/>
                  </a:lnTo>
                  <a:close/>
                  <a:moveTo>
                    <a:pt x="160" y="80"/>
                  </a:moveTo>
                  <a:cubicBezTo>
                    <a:pt x="160" y="82"/>
                    <a:pt x="158" y="84"/>
                    <a:pt x="156" y="84"/>
                  </a:cubicBezTo>
                  <a:cubicBezTo>
                    <a:pt x="154" y="84"/>
                    <a:pt x="152" y="82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2"/>
                    <a:pt x="154" y="20"/>
                    <a:pt x="156" y="20"/>
                  </a:cubicBezTo>
                  <a:cubicBezTo>
                    <a:pt x="158" y="20"/>
                    <a:pt x="160" y="22"/>
                    <a:pt x="160" y="24"/>
                  </a:cubicBezTo>
                  <a:lnTo>
                    <a:pt x="160" y="80"/>
                  </a:lnTo>
                  <a:close/>
                  <a:moveTo>
                    <a:pt x="168" y="59"/>
                  </a:moveTo>
                  <a:cubicBezTo>
                    <a:pt x="168" y="45"/>
                    <a:pt x="168" y="45"/>
                    <a:pt x="168" y="45"/>
                  </a:cubicBezTo>
                  <a:cubicBezTo>
                    <a:pt x="170" y="47"/>
                    <a:pt x="172" y="49"/>
                    <a:pt x="172" y="52"/>
                  </a:cubicBezTo>
                  <a:cubicBezTo>
                    <a:pt x="172" y="55"/>
                    <a:pt x="170" y="58"/>
                    <a:pt x="168" y="59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682039" y="1721089"/>
            <a:ext cx="620713" cy="619125"/>
            <a:chOff x="7158038" y="1721088"/>
            <a:chExt cx="620713" cy="619125"/>
          </a:xfrm>
        </p:grpSpPr>
        <p:sp>
          <p:nvSpPr>
            <p:cNvPr id="242" name="Oval 116"/>
            <p:cNvSpPr>
              <a:spLocks noChangeArrowheads="1"/>
            </p:cNvSpPr>
            <p:nvPr/>
          </p:nvSpPr>
          <p:spPr bwMode="auto">
            <a:xfrm>
              <a:off x="715803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4" name="Freeform 183"/>
            <p:cNvSpPr>
              <a:spLocks noEditPoints="1"/>
            </p:cNvSpPr>
            <p:nvPr/>
          </p:nvSpPr>
          <p:spPr bwMode="auto">
            <a:xfrm>
              <a:off x="7286625" y="1849676"/>
              <a:ext cx="396875" cy="361950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199189" y="1721089"/>
            <a:ext cx="620713" cy="619125"/>
            <a:chOff x="4675188" y="1721088"/>
            <a:chExt cx="620713" cy="619125"/>
          </a:xfrm>
        </p:grpSpPr>
        <p:sp>
          <p:nvSpPr>
            <p:cNvPr id="246" name="Oval 130"/>
            <p:cNvSpPr>
              <a:spLocks noChangeArrowheads="1"/>
            </p:cNvSpPr>
            <p:nvPr/>
          </p:nvSpPr>
          <p:spPr bwMode="auto">
            <a:xfrm>
              <a:off x="4675188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48" name="Freeform 186"/>
            <p:cNvSpPr>
              <a:spLocks noEditPoints="1"/>
            </p:cNvSpPr>
            <p:nvPr/>
          </p:nvSpPr>
          <p:spPr bwMode="auto">
            <a:xfrm>
              <a:off x="4805363" y="1849676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12 w 168"/>
                <a:gd name="T51" fmla="*/ 60 h 168"/>
                <a:gd name="T52" fmla="*/ 80 w 168"/>
                <a:gd name="T53" fmla="*/ 68 h 168"/>
                <a:gd name="T54" fmla="*/ 88 w 168"/>
                <a:gd name="T55" fmla="*/ 100 h 168"/>
                <a:gd name="T56" fmla="*/ 120 w 168"/>
                <a:gd name="T57" fmla="*/ 92 h 168"/>
                <a:gd name="T58" fmla="*/ 112 w 168"/>
                <a:gd name="T59" fmla="*/ 60 h 168"/>
                <a:gd name="T60" fmla="*/ 88 w 168"/>
                <a:gd name="T61" fmla="*/ 68 h 168"/>
                <a:gd name="T62" fmla="*/ 96 w 168"/>
                <a:gd name="T63" fmla="*/ 76 h 168"/>
                <a:gd name="T64" fmla="*/ 104 w 168"/>
                <a:gd name="T65" fmla="*/ 68 h 168"/>
                <a:gd name="T66" fmla="*/ 112 w 168"/>
                <a:gd name="T67" fmla="*/ 92 h 168"/>
                <a:gd name="T68" fmla="*/ 160 w 168"/>
                <a:gd name="T69" fmla="*/ 60 h 168"/>
                <a:gd name="T70" fmla="*/ 128 w 168"/>
                <a:gd name="T71" fmla="*/ 68 h 168"/>
                <a:gd name="T72" fmla="*/ 136 w 168"/>
                <a:gd name="T73" fmla="*/ 100 h 168"/>
                <a:gd name="T74" fmla="*/ 168 w 168"/>
                <a:gd name="T75" fmla="*/ 92 h 168"/>
                <a:gd name="T76" fmla="*/ 160 w 168"/>
                <a:gd name="T77" fmla="*/ 60 h 168"/>
                <a:gd name="T78" fmla="*/ 136 w 168"/>
                <a:gd name="T79" fmla="*/ 68 h 168"/>
                <a:gd name="T80" fmla="*/ 144 w 168"/>
                <a:gd name="T81" fmla="*/ 76 h 168"/>
                <a:gd name="T82" fmla="*/ 152 w 168"/>
                <a:gd name="T83" fmla="*/ 68 h 168"/>
                <a:gd name="T84" fmla="*/ 160 w 168"/>
                <a:gd name="T85" fmla="*/ 92 h 168"/>
                <a:gd name="T86" fmla="*/ 112 w 168"/>
                <a:gd name="T87" fmla="*/ 52 h 168"/>
                <a:gd name="T88" fmla="*/ 144 w 168"/>
                <a:gd name="T89" fmla="*/ 44 h 168"/>
                <a:gd name="T90" fmla="*/ 136 w 168"/>
                <a:gd name="T91" fmla="*/ 12 h 168"/>
                <a:gd name="T92" fmla="*/ 104 w 168"/>
                <a:gd name="T93" fmla="*/ 20 h 168"/>
                <a:gd name="T94" fmla="*/ 112 w 168"/>
                <a:gd name="T95" fmla="*/ 52 h 168"/>
                <a:gd name="T96" fmla="*/ 120 w 168"/>
                <a:gd name="T97" fmla="*/ 20 h 168"/>
                <a:gd name="T98" fmla="*/ 128 w 168"/>
                <a:gd name="T99" fmla="*/ 28 h 168"/>
                <a:gd name="T100" fmla="*/ 136 w 168"/>
                <a:gd name="T101" fmla="*/ 20 h 168"/>
                <a:gd name="T102" fmla="*/ 112 w 168"/>
                <a:gd name="T103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2" y="60"/>
                  </a:moveTo>
                  <a:cubicBezTo>
                    <a:pt x="88" y="60"/>
                    <a:pt x="88" y="60"/>
                    <a:pt x="88" y="60"/>
                  </a:cubicBezTo>
                  <a:cubicBezTo>
                    <a:pt x="84" y="60"/>
                    <a:pt x="80" y="64"/>
                    <a:pt x="80" y="68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6" y="100"/>
                    <a:pt x="120" y="96"/>
                    <a:pt x="120" y="92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4"/>
                    <a:pt x="116" y="60"/>
                    <a:pt x="112" y="60"/>
                  </a:cubicBezTo>
                  <a:close/>
                  <a:moveTo>
                    <a:pt x="88" y="92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88" y="92"/>
                  </a:lnTo>
                  <a:close/>
                  <a:moveTo>
                    <a:pt x="160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2" y="60"/>
                    <a:pt x="128" y="64"/>
                    <a:pt x="128" y="68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6"/>
                    <a:pt x="132" y="100"/>
                    <a:pt x="136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4"/>
                    <a:pt x="164" y="60"/>
                    <a:pt x="160" y="60"/>
                  </a:cubicBezTo>
                  <a:close/>
                  <a:moveTo>
                    <a:pt x="136" y="92"/>
                  </a:move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36" y="92"/>
                  </a:lnTo>
                  <a:close/>
                  <a:moveTo>
                    <a:pt x="112" y="52"/>
                  </a:moveTo>
                  <a:cubicBezTo>
                    <a:pt x="136" y="52"/>
                    <a:pt x="136" y="52"/>
                    <a:pt x="136" y="52"/>
                  </a:cubicBezTo>
                  <a:cubicBezTo>
                    <a:pt x="140" y="52"/>
                    <a:pt x="144" y="48"/>
                    <a:pt x="144" y="4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0" y="12"/>
                    <a:pt x="136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08" y="12"/>
                    <a:pt x="104" y="16"/>
                    <a:pt x="104" y="2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8"/>
                    <a:pt x="108" y="52"/>
                    <a:pt x="112" y="52"/>
                  </a:cubicBezTo>
                  <a:close/>
                  <a:moveTo>
                    <a:pt x="112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026276" y="1721089"/>
            <a:ext cx="620713" cy="619125"/>
            <a:chOff x="5502275" y="1721088"/>
            <a:chExt cx="620713" cy="619125"/>
          </a:xfrm>
        </p:grpSpPr>
        <p:sp>
          <p:nvSpPr>
            <p:cNvPr id="250" name="Oval 132"/>
            <p:cNvSpPr>
              <a:spLocks noChangeArrowheads="1"/>
            </p:cNvSpPr>
            <p:nvPr/>
          </p:nvSpPr>
          <p:spPr bwMode="auto">
            <a:xfrm>
              <a:off x="5502275" y="1721088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52" name="Freeform 189"/>
            <p:cNvSpPr>
              <a:spLocks noEditPoints="1"/>
            </p:cNvSpPr>
            <p:nvPr/>
          </p:nvSpPr>
          <p:spPr bwMode="auto">
            <a:xfrm>
              <a:off x="5632450" y="1849676"/>
              <a:ext cx="376238" cy="361950"/>
            </a:xfrm>
            <a:custGeom>
              <a:avLst/>
              <a:gdLst>
                <a:gd name="T0" fmla="*/ 48 w 175"/>
                <a:gd name="T1" fmla="*/ 62 h 168"/>
                <a:gd name="T2" fmla="*/ 4 w 175"/>
                <a:gd name="T3" fmla="*/ 32 h 168"/>
                <a:gd name="T4" fmla="*/ 0 w 175"/>
                <a:gd name="T5" fmla="*/ 86 h 168"/>
                <a:gd name="T6" fmla="*/ 8 w 175"/>
                <a:gd name="T7" fmla="*/ 86 h 168"/>
                <a:gd name="T8" fmla="*/ 57 w 175"/>
                <a:gd name="T9" fmla="*/ 75 h 168"/>
                <a:gd name="T10" fmla="*/ 68 w 175"/>
                <a:gd name="T11" fmla="*/ 116 h 168"/>
                <a:gd name="T12" fmla="*/ 88 w 175"/>
                <a:gd name="T13" fmla="*/ 108 h 168"/>
                <a:gd name="T14" fmla="*/ 12 w 175"/>
                <a:gd name="T15" fmla="*/ 32 h 168"/>
                <a:gd name="T16" fmla="*/ 36 w 175"/>
                <a:gd name="T17" fmla="*/ 56 h 168"/>
                <a:gd name="T18" fmla="*/ 24 w 175"/>
                <a:gd name="T19" fmla="*/ 124 h 168"/>
                <a:gd name="T20" fmla="*/ 16 w 175"/>
                <a:gd name="T21" fmla="*/ 168 h 168"/>
                <a:gd name="T22" fmla="*/ 48 w 175"/>
                <a:gd name="T23" fmla="*/ 132 h 168"/>
                <a:gd name="T24" fmla="*/ 56 w 175"/>
                <a:gd name="T25" fmla="*/ 88 h 168"/>
                <a:gd name="T26" fmla="*/ 32 w 175"/>
                <a:gd name="T27" fmla="*/ 76 h 168"/>
                <a:gd name="T28" fmla="*/ 40 w 175"/>
                <a:gd name="T29" fmla="*/ 76 h 168"/>
                <a:gd name="T30" fmla="*/ 40 w 175"/>
                <a:gd name="T31" fmla="*/ 168 h 168"/>
                <a:gd name="T32" fmla="*/ 32 w 175"/>
                <a:gd name="T33" fmla="*/ 168 h 168"/>
                <a:gd name="T34" fmla="*/ 175 w 175"/>
                <a:gd name="T35" fmla="*/ 75 h 168"/>
                <a:gd name="T36" fmla="*/ 158 w 175"/>
                <a:gd name="T37" fmla="*/ 61 h 168"/>
                <a:gd name="T38" fmla="*/ 151 w 175"/>
                <a:gd name="T39" fmla="*/ 56 h 168"/>
                <a:gd name="T40" fmla="*/ 132 w 175"/>
                <a:gd name="T41" fmla="*/ 44 h 168"/>
                <a:gd name="T42" fmla="*/ 116 w 175"/>
                <a:gd name="T43" fmla="*/ 49 h 168"/>
                <a:gd name="T44" fmla="*/ 107 w 175"/>
                <a:gd name="T45" fmla="*/ 70 h 168"/>
                <a:gd name="T46" fmla="*/ 105 w 175"/>
                <a:gd name="T47" fmla="*/ 78 h 168"/>
                <a:gd name="T48" fmla="*/ 97 w 175"/>
                <a:gd name="T49" fmla="*/ 93 h 168"/>
                <a:gd name="T50" fmla="*/ 114 w 175"/>
                <a:gd name="T51" fmla="*/ 107 h 168"/>
                <a:gd name="T52" fmla="*/ 121 w 175"/>
                <a:gd name="T53" fmla="*/ 112 h 168"/>
                <a:gd name="T54" fmla="*/ 140 w 175"/>
                <a:gd name="T55" fmla="*/ 124 h 168"/>
                <a:gd name="T56" fmla="*/ 156 w 175"/>
                <a:gd name="T57" fmla="*/ 119 h 168"/>
                <a:gd name="T58" fmla="*/ 165 w 175"/>
                <a:gd name="T59" fmla="*/ 98 h 168"/>
                <a:gd name="T60" fmla="*/ 167 w 175"/>
                <a:gd name="T61" fmla="*/ 90 h 168"/>
                <a:gd name="T62" fmla="*/ 112 w 175"/>
                <a:gd name="T63" fmla="*/ 84 h 168"/>
                <a:gd name="T64" fmla="*/ 136 w 175"/>
                <a:gd name="T65" fmla="*/ 108 h 168"/>
                <a:gd name="T66" fmla="*/ 136 w 175"/>
                <a:gd name="T67" fmla="*/ 100 h 168"/>
                <a:gd name="T68" fmla="*/ 136 w 175"/>
                <a:gd name="T69" fmla="*/ 92 h 168"/>
                <a:gd name="T70" fmla="*/ 144 w 175"/>
                <a:gd name="T71" fmla="*/ 84 h 168"/>
                <a:gd name="T72" fmla="*/ 104 w 175"/>
                <a:gd name="T73" fmla="*/ 48 h 168"/>
                <a:gd name="T74" fmla="*/ 126 w 175"/>
                <a:gd name="T75" fmla="*/ 39 h 168"/>
                <a:gd name="T76" fmla="*/ 119 w 175"/>
                <a:gd name="T77" fmla="*/ 22 h 168"/>
                <a:gd name="T78" fmla="*/ 115 w 175"/>
                <a:gd name="T79" fmla="*/ 15 h 168"/>
                <a:gd name="T80" fmla="*/ 96 w 175"/>
                <a:gd name="T81" fmla="*/ 0 h 168"/>
                <a:gd name="T82" fmla="*/ 78 w 175"/>
                <a:gd name="T83" fmla="*/ 11 h 168"/>
                <a:gd name="T84" fmla="*/ 80 w 175"/>
                <a:gd name="T85" fmla="*/ 28 h 168"/>
                <a:gd name="T86" fmla="*/ 78 w 175"/>
                <a:gd name="T87" fmla="*/ 45 h 168"/>
                <a:gd name="T88" fmla="*/ 96 w 175"/>
                <a:gd name="T89" fmla="*/ 56 h 168"/>
                <a:gd name="T90" fmla="*/ 100 w 175"/>
                <a:gd name="T91" fmla="*/ 16 h 168"/>
                <a:gd name="T92" fmla="*/ 88 w 175"/>
                <a:gd name="T93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68" y="82"/>
                    <a:pt x="168" y="80"/>
                    <a:pt x="167" y="78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3" y="67"/>
                    <a:pt x="161" y="63"/>
                    <a:pt x="158" y="61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48" y="54"/>
                    <a:pt x="144" y="53"/>
                    <a:pt x="140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8" y="53"/>
                    <a:pt x="124" y="54"/>
                    <a:pt x="121" y="56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1" y="63"/>
                    <a:pt x="109" y="67"/>
                    <a:pt x="10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80"/>
                    <a:pt x="104" y="82"/>
                    <a:pt x="104" y="84"/>
                  </a:cubicBezTo>
                  <a:cubicBezTo>
                    <a:pt x="104" y="86"/>
                    <a:pt x="104" y="88"/>
                    <a:pt x="105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9" y="101"/>
                    <a:pt x="111" y="105"/>
                    <a:pt x="114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4" y="114"/>
                    <a:pt x="128" y="115"/>
                    <a:pt x="132" y="116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4" y="115"/>
                    <a:pt x="148" y="114"/>
                    <a:pt x="151" y="112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61" y="105"/>
                    <a:pt x="163" y="101"/>
                    <a:pt x="165" y="98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88"/>
                    <a:pt x="168" y="86"/>
                    <a:pt x="168" y="84"/>
                  </a:cubicBezTo>
                  <a:close/>
                  <a:moveTo>
                    <a:pt x="136" y="108"/>
                  </a:moveTo>
                  <a:cubicBezTo>
                    <a:pt x="123" y="108"/>
                    <a:pt x="112" y="97"/>
                    <a:pt x="112" y="84"/>
                  </a:cubicBezTo>
                  <a:cubicBezTo>
                    <a:pt x="112" y="71"/>
                    <a:pt x="123" y="60"/>
                    <a:pt x="136" y="60"/>
                  </a:cubicBezTo>
                  <a:cubicBezTo>
                    <a:pt x="149" y="60"/>
                    <a:pt x="160" y="71"/>
                    <a:pt x="160" y="84"/>
                  </a:cubicBezTo>
                  <a:cubicBezTo>
                    <a:pt x="160" y="97"/>
                    <a:pt x="149" y="108"/>
                    <a:pt x="136" y="108"/>
                  </a:cubicBezTo>
                  <a:close/>
                  <a:moveTo>
                    <a:pt x="136" y="68"/>
                  </a:moveTo>
                  <a:cubicBezTo>
                    <a:pt x="127" y="68"/>
                    <a:pt x="120" y="75"/>
                    <a:pt x="120" y="84"/>
                  </a:cubicBezTo>
                  <a:cubicBezTo>
                    <a:pt x="120" y="93"/>
                    <a:pt x="127" y="100"/>
                    <a:pt x="136" y="100"/>
                  </a:cubicBezTo>
                  <a:cubicBezTo>
                    <a:pt x="145" y="100"/>
                    <a:pt x="152" y="93"/>
                    <a:pt x="152" y="84"/>
                  </a:cubicBezTo>
                  <a:cubicBezTo>
                    <a:pt x="152" y="75"/>
                    <a:pt x="145" y="68"/>
                    <a:pt x="136" y="68"/>
                  </a:cubicBezTo>
                  <a:close/>
                  <a:moveTo>
                    <a:pt x="136" y="92"/>
                  </a:moveTo>
                  <a:cubicBezTo>
                    <a:pt x="132" y="92"/>
                    <a:pt x="128" y="88"/>
                    <a:pt x="128" y="84"/>
                  </a:cubicBezTo>
                  <a:cubicBezTo>
                    <a:pt x="128" y="80"/>
                    <a:pt x="132" y="76"/>
                    <a:pt x="136" y="76"/>
                  </a:cubicBezTo>
                  <a:cubicBezTo>
                    <a:pt x="140" y="76"/>
                    <a:pt x="144" y="80"/>
                    <a:pt x="144" y="84"/>
                  </a:cubicBezTo>
                  <a:cubicBezTo>
                    <a:pt x="144" y="88"/>
                    <a:pt x="140" y="92"/>
                    <a:pt x="136" y="92"/>
                  </a:cubicBezTo>
                  <a:close/>
                  <a:moveTo>
                    <a:pt x="104" y="56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8" y="47"/>
                    <a:pt x="112" y="44"/>
                    <a:pt x="115" y="41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2"/>
                    <a:pt x="120" y="30"/>
                    <a:pt x="120" y="28"/>
                  </a:cubicBezTo>
                  <a:cubicBezTo>
                    <a:pt x="120" y="26"/>
                    <a:pt x="120" y="24"/>
                    <a:pt x="119" y="22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2" y="12"/>
                    <a:pt x="108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4"/>
                    <a:pt x="80" y="26"/>
                    <a:pt x="80" y="28"/>
                  </a:cubicBezTo>
                  <a:cubicBezTo>
                    <a:pt x="80" y="30"/>
                    <a:pt x="80" y="32"/>
                    <a:pt x="81" y="34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8" y="44"/>
                    <a:pt x="92" y="47"/>
                    <a:pt x="96" y="48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104" y="56"/>
                  </a:lnTo>
                  <a:close/>
                  <a:moveTo>
                    <a:pt x="88" y="28"/>
                  </a:moveTo>
                  <a:cubicBezTo>
                    <a:pt x="88" y="21"/>
                    <a:pt x="93" y="16"/>
                    <a:pt x="100" y="16"/>
                  </a:cubicBezTo>
                  <a:cubicBezTo>
                    <a:pt x="107" y="16"/>
                    <a:pt x="112" y="21"/>
                    <a:pt x="112" y="28"/>
                  </a:cubicBezTo>
                  <a:cubicBezTo>
                    <a:pt x="112" y="35"/>
                    <a:pt x="107" y="40"/>
                    <a:pt x="100" y="40"/>
                  </a:cubicBezTo>
                  <a:cubicBezTo>
                    <a:pt x="93" y="40"/>
                    <a:pt x="88" y="35"/>
                    <a:pt x="88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854951" y="2752191"/>
            <a:ext cx="620713" cy="619125"/>
            <a:chOff x="6330950" y="2752190"/>
            <a:chExt cx="620713" cy="619125"/>
          </a:xfrm>
        </p:grpSpPr>
        <p:sp>
          <p:nvSpPr>
            <p:cNvPr id="254" name="Oval 106"/>
            <p:cNvSpPr>
              <a:spLocks noChangeArrowheads="1"/>
            </p:cNvSpPr>
            <p:nvPr/>
          </p:nvSpPr>
          <p:spPr bwMode="auto">
            <a:xfrm>
              <a:off x="633095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56" name="Freeform 169"/>
            <p:cNvSpPr>
              <a:spLocks noEditPoints="1"/>
            </p:cNvSpPr>
            <p:nvPr/>
          </p:nvSpPr>
          <p:spPr bwMode="auto">
            <a:xfrm>
              <a:off x="6459538" y="2845852"/>
              <a:ext cx="396875" cy="396875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64 w 184"/>
                <a:gd name="T11" fmla="*/ 10 h 184"/>
                <a:gd name="T12" fmla="*/ 74 w 184"/>
                <a:gd name="T13" fmla="*/ 12 h 184"/>
                <a:gd name="T14" fmla="*/ 112 w 184"/>
                <a:gd name="T15" fmla="*/ 20 h 184"/>
                <a:gd name="T16" fmla="*/ 100 w 184"/>
                <a:gd name="T17" fmla="*/ 16 h 184"/>
                <a:gd name="T18" fmla="*/ 100 w 184"/>
                <a:gd name="T19" fmla="*/ 16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99189" y="2752191"/>
            <a:ext cx="620713" cy="619125"/>
            <a:chOff x="4675188" y="2752190"/>
            <a:chExt cx="620713" cy="619125"/>
          </a:xfrm>
        </p:grpSpPr>
        <p:sp>
          <p:nvSpPr>
            <p:cNvPr id="258" name="Oval 122"/>
            <p:cNvSpPr>
              <a:spLocks noChangeArrowheads="1"/>
            </p:cNvSpPr>
            <p:nvPr/>
          </p:nvSpPr>
          <p:spPr bwMode="auto">
            <a:xfrm>
              <a:off x="467518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60" name="Freeform 170"/>
            <p:cNvSpPr>
              <a:spLocks noEditPoints="1"/>
            </p:cNvSpPr>
            <p:nvPr/>
          </p:nvSpPr>
          <p:spPr bwMode="auto">
            <a:xfrm>
              <a:off x="4805363" y="2898240"/>
              <a:ext cx="361950" cy="32702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026276" y="2752191"/>
            <a:ext cx="620713" cy="619125"/>
            <a:chOff x="5502275" y="2752190"/>
            <a:chExt cx="620713" cy="619125"/>
          </a:xfrm>
        </p:grpSpPr>
        <p:sp>
          <p:nvSpPr>
            <p:cNvPr id="262" name="Oval 104"/>
            <p:cNvSpPr>
              <a:spLocks noChangeArrowheads="1"/>
            </p:cNvSpPr>
            <p:nvPr/>
          </p:nvSpPr>
          <p:spPr bwMode="auto">
            <a:xfrm>
              <a:off x="5502275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64" name="Freeform 171"/>
            <p:cNvSpPr>
              <a:spLocks noEditPoints="1"/>
            </p:cNvSpPr>
            <p:nvPr/>
          </p:nvSpPr>
          <p:spPr bwMode="auto">
            <a:xfrm>
              <a:off x="5597525" y="2923640"/>
              <a:ext cx="446088" cy="344488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372101" y="2752191"/>
            <a:ext cx="620713" cy="619125"/>
            <a:chOff x="3848100" y="2752190"/>
            <a:chExt cx="620713" cy="619125"/>
          </a:xfrm>
        </p:grpSpPr>
        <p:sp>
          <p:nvSpPr>
            <p:cNvPr id="266" name="Oval 120"/>
            <p:cNvSpPr>
              <a:spLocks noChangeArrowheads="1"/>
            </p:cNvSpPr>
            <p:nvPr/>
          </p:nvSpPr>
          <p:spPr bwMode="auto">
            <a:xfrm>
              <a:off x="384810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68" name="Freeform 172"/>
            <p:cNvSpPr>
              <a:spLocks noEditPoints="1"/>
            </p:cNvSpPr>
            <p:nvPr/>
          </p:nvSpPr>
          <p:spPr bwMode="auto">
            <a:xfrm>
              <a:off x="3976688" y="2915702"/>
              <a:ext cx="361950" cy="309563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24 h 144"/>
                <a:gd name="T4" fmla="*/ 16 w 168"/>
                <a:gd name="T5" fmla="*/ 136 h 144"/>
                <a:gd name="T6" fmla="*/ 24 w 168"/>
                <a:gd name="T7" fmla="*/ 144 h 144"/>
                <a:gd name="T8" fmla="*/ 40 w 168"/>
                <a:gd name="T9" fmla="*/ 136 h 144"/>
                <a:gd name="T10" fmla="*/ 48 w 168"/>
                <a:gd name="T11" fmla="*/ 144 h 144"/>
                <a:gd name="T12" fmla="*/ 120 w 168"/>
                <a:gd name="T13" fmla="*/ 136 h 144"/>
                <a:gd name="T14" fmla="*/ 128 w 168"/>
                <a:gd name="T15" fmla="*/ 144 h 144"/>
                <a:gd name="T16" fmla="*/ 144 w 168"/>
                <a:gd name="T17" fmla="*/ 136 h 144"/>
                <a:gd name="T18" fmla="*/ 152 w 168"/>
                <a:gd name="T19" fmla="*/ 144 h 144"/>
                <a:gd name="T20" fmla="*/ 156 w 168"/>
                <a:gd name="T21" fmla="*/ 136 h 144"/>
                <a:gd name="T22" fmla="*/ 168 w 168"/>
                <a:gd name="T23" fmla="*/ 12 h 144"/>
                <a:gd name="T24" fmla="*/ 160 w 168"/>
                <a:gd name="T25" fmla="*/ 80 h 144"/>
                <a:gd name="T26" fmla="*/ 152 w 168"/>
                <a:gd name="T27" fmla="*/ 56 h 144"/>
                <a:gd name="T28" fmla="*/ 160 w 168"/>
                <a:gd name="T29" fmla="*/ 80 h 144"/>
                <a:gd name="T30" fmla="*/ 136 w 168"/>
                <a:gd name="T31" fmla="*/ 48 h 144"/>
                <a:gd name="T32" fmla="*/ 144 w 168"/>
                <a:gd name="T33" fmla="*/ 56 h 144"/>
                <a:gd name="T34" fmla="*/ 136 w 168"/>
                <a:gd name="T35" fmla="*/ 80 h 144"/>
                <a:gd name="T36" fmla="*/ 160 w 168"/>
                <a:gd name="T37" fmla="*/ 88 h 144"/>
                <a:gd name="T38" fmla="*/ 136 w 168"/>
                <a:gd name="T39" fmla="*/ 96 h 144"/>
                <a:gd name="T40" fmla="*/ 144 w 168"/>
                <a:gd name="T41" fmla="*/ 104 h 144"/>
                <a:gd name="T42" fmla="*/ 32 w 168"/>
                <a:gd name="T43" fmla="*/ 112 h 144"/>
                <a:gd name="T44" fmla="*/ 24 w 168"/>
                <a:gd name="T45" fmla="*/ 32 h 144"/>
                <a:gd name="T46" fmla="*/ 136 w 168"/>
                <a:gd name="T47" fmla="*/ 24 h 144"/>
                <a:gd name="T48" fmla="*/ 136 w 168"/>
                <a:gd name="T49" fmla="*/ 32 h 144"/>
                <a:gd name="T50" fmla="*/ 160 w 168"/>
                <a:gd name="T51" fmla="*/ 40 h 144"/>
                <a:gd name="T52" fmla="*/ 160 w 168"/>
                <a:gd name="T53" fmla="*/ 32 h 144"/>
                <a:gd name="T54" fmla="*/ 136 w 168"/>
                <a:gd name="T55" fmla="*/ 16 h 144"/>
                <a:gd name="T56" fmla="*/ 16 w 168"/>
                <a:gd name="T57" fmla="*/ 32 h 144"/>
                <a:gd name="T58" fmla="*/ 32 w 168"/>
                <a:gd name="T59" fmla="*/ 120 h 144"/>
                <a:gd name="T60" fmla="*/ 152 w 168"/>
                <a:gd name="T61" fmla="*/ 104 h 144"/>
                <a:gd name="T62" fmla="*/ 160 w 168"/>
                <a:gd name="T63" fmla="*/ 124 h 144"/>
                <a:gd name="T64" fmla="*/ 12 w 168"/>
                <a:gd name="T65" fmla="*/ 128 h 144"/>
                <a:gd name="T66" fmla="*/ 8 w 168"/>
                <a:gd name="T67" fmla="*/ 12 h 144"/>
                <a:gd name="T68" fmla="*/ 156 w 168"/>
                <a:gd name="T69" fmla="*/ 8 h 144"/>
                <a:gd name="T70" fmla="*/ 160 w 168"/>
                <a:gd name="T71" fmla="*/ 32 h 144"/>
                <a:gd name="T72" fmla="*/ 48 w 168"/>
                <a:gd name="T73" fmla="*/ 68 h 144"/>
                <a:gd name="T74" fmla="*/ 120 w 168"/>
                <a:gd name="T75" fmla="*/ 68 h 144"/>
                <a:gd name="T76" fmla="*/ 112 w 168"/>
                <a:gd name="T77" fmla="*/ 72 h 144"/>
                <a:gd name="T78" fmla="*/ 101 w 168"/>
                <a:gd name="T79" fmla="*/ 79 h 144"/>
                <a:gd name="T80" fmla="*/ 101 w 168"/>
                <a:gd name="T81" fmla="*/ 90 h 144"/>
                <a:gd name="T82" fmla="*/ 88 w 168"/>
                <a:gd name="T83" fmla="*/ 88 h 144"/>
                <a:gd name="T84" fmla="*/ 80 w 168"/>
                <a:gd name="T85" fmla="*/ 96 h 144"/>
                <a:gd name="T86" fmla="*/ 73 w 168"/>
                <a:gd name="T87" fmla="*/ 85 h 144"/>
                <a:gd name="T88" fmla="*/ 62 w 168"/>
                <a:gd name="T89" fmla="*/ 85 h 144"/>
                <a:gd name="T90" fmla="*/ 64 w 168"/>
                <a:gd name="T91" fmla="*/ 72 h 144"/>
                <a:gd name="T92" fmla="*/ 56 w 168"/>
                <a:gd name="T93" fmla="*/ 64 h 144"/>
                <a:gd name="T94" fmla="*/ 67 w 168"/>
                <a:gd name="T95" fmla="*/ 57 h 144"/>
                <a:gd name="T96" fmla="*/ 67 w 168"/>
                <a:gd name="T97" fmla="*/ 46 h 144"/>
                <a:gd name="T98" fmla="*/ 80 w 168"/>
                <a:gd name="T99" fmla="*/ 48 h 144"/>
                <a:gd name="T100" fmla="*/ 88 w 168"/>
                <a:gd name="T101" fmla="*/ 40 h 144"/>
                <a:gd name="T102" fmla="*/ 95 w 168"/>
                <a:gd name="T103" fmla="*/ 51 h 144"/>
                <a:gd name="T104" fmla="*/ 106 w 168"/>
                <a:gd name="T105" fmla="*/ 51 h 144"/>
                <a:gd name="T106" fmla="*/ 104 w 168"/>
                <a:gd name="T107" fmla="*/ 64 h 144"/>
                <a:gd name="T108" fmla="*/ 112 w 168"/>
                <a:gd name="T109" fmla="*/ 72 h 144"/>
                <a:gd name="T110" fmla="*/ 68 w 168"/>
                <a:gd name="T111" fmla="*/ 68 h 144"/>
                <a:gd name="T112" fmla="*/ 100 w 168"/>
                <a:gd name="T113" fmla="*/ 68 h 144"/>
                <a:gd name="T114" fmla="*/ 84 w 168"/>
                <a:gd name="T115" fmla="*/ 76 h 144"/>
                <a:gd name="T116" fmla="*/ 84 w 168"/>
                <a:gd name="T117" fmla="*/ 60 h 144"/>
                <a:gd name="T118" fmla="*/ 84 w 168"/>
                <a:gd name="T119" fmla="*/ 7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716339" y="2752191"/>
            <a:ext cx="620713" cy="619125"/>
            <a:chOff x="2192338" y="2752190"/>
            <a:chExt cx="620713" cy="619125"/>
          </a:xfrm>
        </p:grpSpPr>
        <p:sp>
          <p:nvSpPr>
            <p:cNvPr id="270" name="Oval 164"/>
            <p:cNvSpPr>
              <a:spLocks noChangeArrowheads="1"/>
            </p:cNvSpPr>
            <p:nvPr/>
          </p:nvSpPr>
          <p:spPr bwMode="auto">
            <a:xfrm>
              <a:off x="219233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72" name="Freeform 184"/>
            <p:cNvSpPr>
              <a:spLocks noEditPoints="1"/>
            </p:cNvSpPr>
            <p:nvPr/>
          </p:nvSpPr>
          <p:spPr bwMode="auto">
            <a:xfrm>
              <a:off x="2322513" y="2880777"/>
              <a:ext cx="319088" cy="361950"/>
            </a:xfrm>
            <a:custGeom>
              <a:avLst/>
              <a:gdLst>
                <a:gd name="T0" fmla="*/ 48 w 148"/>
                <a:gd name="T1" fmla="*/ 62 h 168"/>
                <a:gd name="T2" fmla="*/ 4 w 148"/>
                <a:gd name="T3" fmla="*/ 32 h 168"/>
                <a:gd name="T4" fmla="*/ 0 w 148"/>
                <a:gd name="T5" fmla="*/ 86 h 168"/>
                <a:gd name="T6" fmla="*/ 8 w 148"/>
                <a:gd name="T7" fmla="*/ 86 h 168"/>
                <a:gd name="T8" fmla="*/ 57 w 148"/>
                <a:gd name="T9" fmla="*/ 75 h 168"/>
                <a:gd name="T10" fmla="*/ 68 w 148"/>
                <a:gd name="T11" fmla="*/ 116 h 168"/>
                <a:gd name="T12" fmla="*/ 88 w 148"/>
                <a:gd name="T13" fmla="*/ 108 h 168"/>
                <a:gd name="T14" fmla="*/ 12 w 148"/>
                <a:gd name="T15" fmla="*/ 32 h 168"/>
                <a:gd name="T16" fmla="*/ 36 w 148"/>
                <a:gd name="T17" fmla="*/ 56 h 168"/>
                <a:gd name="T18" fmla="*/ 24 w 148"/>
                <a:gd name="T19" fmla="*/ 124 h 168"/>
                <a:gd name="T20" fmla="*/ 16 w 148"/>
                <a:gd name="T21" fmla="*/ 168 h 168"/>
                <a:gd name="T22" fmla="*/ 48 w 148"/>
                <a:gd name="T23" fmla="*/ 132 h 168"/>
                <a:gd name="T24" fmla="*/ 56 w 148"/>
                <a:gd name="T25" fmla="*/ 88 h 168"/>
                <a:gd name="T26" fmla="*/ 32 w 148"/>
                <a:gd name="T27" fmla="*/ 76 h 168"/>
                <a:gd name="T28" fmla="*/ 40 w 148"/>
                <a:gd name="T29" fmla="*/ 76 h 168"/>
                <a:gd name="T30" fmla="*/ 40 w 148"/>
                <a:gd name="T31" fmla="*/ 168 h 168"/>
                <a:gd name="T32" fmla="*/ 32 w 148"/>
                <a:gd name="T33" fmla="*/ 168 h 168"/>
                <a:gd name="T34" fmla="*/ 141 w 148"/>
                <a:gd name="T35" fmla="*/ 44 h 168"/>
                <a:gd name="T36" fmla="*/ 124 w 148"/>
                <a:gd name="T37" fmla="*/ 30 h 168"/>
                <a:gd name="T38" fmla="*/ 103 w 148"/>
                <a:gd name="T39" fmla="*/ 28 h 168"/>
                <a:gd name="T40" fmla="*/ 87 w 148"/>
                <a:gd name="T41" fmla="*/ 35 h 168"/>
                <a:gd name="T42" fmla="*/ 80 w 148"/>
                <a:gd name="T43" fmla="*/ 51 h 168"/>
                <a:gd name="T44" fmla="*/ 82 w 148"/>
                <a:gd name="T45" fmla="*/ 72 h 168"/>
                <a:gd name="T46" fmla="*/ 96 w 148"/>
                <a:gd name="T47" fmla="*/ 89 h 168"/>
                <a:gd name="T48" fmla="*/ 98 w 148"/>
                <a:gd name="T49" fmla="*/ 124 h 168"/>
                <a:gd name="T50" fmla="*/ 121 w 148"/>
                <a:gd name="T51" fmla="*/ 123 h 168"/>
                <a:gd name="T52" fmla="*/ 128 w 148"/>
                <a:gd name="T53" fmla="*/ 120 h 168"/>
                <a:gd name="T54" fmla="*/ 137 w 148"/>
                <a:gd name="T55" fmla="*/ 85 h 168"/>
                <a:gd name="T56" fmla="*/ 144 w 148"/>
                <a:gd name="T57" fmla="*/ 69 h 168"/>
                <a:gd name="T58" fmla="*/ 120 w 148"/>
                <a:gd name="T59" fmla="*/ 110 h 168"/>
                <a:gd name="T60" fmla="*/ 109 w 148"/>
                <a:gd name="T61" fmla="*/ 105 h 168"/>
                <a:gd name="T62" fmla="*/ 112 w 148"/>
                <a:gd name="T63" fmla="*/ 96 h 168"/>
                <a:gd name="T64" fmla="*/ 138 w 148"/>
                <a:gd name="T65" fmla="*/ 64 h 168"/>
                <a:gd name="T66" fmla="*/ 132 w 148"/>
                <a:gd name="T67" fmla="*/ 80 h 168"/>
                <a:gd name="T68" fmla="*/ 116 w 148"/>
                <a:gd name="T69" fmla="*/ 86 h 168"/>
                <a:gd name="T70" fmla="*/ 103 w 148"/>
                <a:gd name="T71" fmla="*/ 82 h 168"/>
                <a:gd name="T72" fmla="*/ 91 w 148"/>
                <a:gd name="T73" fmla="*/ 75 h 168"/>
                <a:gd name="T74" fmla="*/ 84 w 148"/>
                <a:gd name="T75" fmla="*/ 60 h 168"/>
                <a:gd name="T76" fmla="*/ 91 w 148"/>
                <a:gd name="T77" fmla="*/ 45 h 168"/>
                <a:gd name="T78" fmla="*/ 103 w 148"/>
                <a:gd name="T79" fmla="*/ 38 h 168"/>
                <a:gd name="T80" fmla="*/ 116 w 148"/>
                <a:gd name="T81" fmla="*/ 34 h 168"/>
                <a:gd name="T82" fmla="*/ 132 w 148"/>
                <a:gd name="T83" fmla="*/ 40 h 168"/>
                <a:gd name="T84" fmla="*/ 138 w 148"/>
                <a:gd name="T85" fmla="*/ 56 h 168"/>
                <a:gd name="T86" fmla="*/ 108 w 148"/>
                <a:gd name="T87" fmla="*/ 62 h 168"/>
                <a:gd name="T88" fmla="*/ 105 w 148"/>
                <a:gd name="T89" fmla="*/ 71 h 168"/>
                <a:gd name="T90" fmla="*/ 127 w 148"/>
                <a:gd name="T91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44" y="51"/>
                  </a:moveTo>
                  <a:cubicBezTo>
                    <a:pt x="143" y="50"/>
                    <a:pt x="142" y="49"/>
                    <a:pt x="142" y="48"/>
                  </a:cubicBezTo>
                  <a:cubicBezTo>
                    <a:pt x="141" y="47"/>
                    <a:pt x="141" y="45"/>
                    <a:pt x="141" y="44"/>
                  </a:cubicBezTo>
                  <a:cubicBezTo>
                    <a:pt x="141" y="41"/>
                    <a:pt x="140" y="37"/>
                    <a:pt x="137" y="35"/>
                  </a:cubicBezTo>
                  <a:cubicBezTo>
                    <a:pt x="135" y="32"/>
                    <a:pt x="131" y="31"/>
                    <a:pt x="128" y="31"/>
                  </a:cubicBezTo>
                  <a:cubicBezTo>
                    <a:pt x="127" y="31"/>
                    <a:pt x="125" y="31"/>
                    <a:pt x="124" y="30"/>
                  </a:cubicBezTo>
                  <a:cubicBezTo>
                    <a:pt x="123" y="30"/>
                    <a:pt x="122" y="29"/>
                    <a:pt x="121" y="28"/>
                  </a:cubicBezTo>
                  <a:cubicBezTo>
                    <a:pt x="119" y="26"/>
                    <a:pt x="116" y="24"/>
                    <a:pt x="112" y="24"/>
                  </a:cubicBezTo>
                  <a:cubicBezTo>
                    <a:pt x="108" y="24"/>
                    <a:pt x="105" y="26"/>
                    <a:pt x="103" y="28"/>
                  </a:cubicBezTo>
                  <a:cubicBezTo>
                    <a:pt x="102" y="29"/>
                    <a:pt x="101" y="30"/>
                    <a:pt x="100" y="30"/>
                  </a:cubicBezTo>
                  <a:cubicBezTo>
                    <a:pt x="99" y="31"/>
                    <a:pt x="97" y="31"/>
                    <a:pt x="96" y="31"/>
                  </a:cubicBezTo>
                  <a:cubicBezTo>
                    <a:pt x="93" y="31"/>
                    <a:pt x="89" y="32"/>
                    <a:pt x="87" y="35"/>
                  </a:cubicBezTo>
                  <a:cubicBezTo>
                    <a:pt x="84" y="37"/>
                    <a:pt x="83" y="41"/>
                    <a:pt x="83" y="44"/>
                  </a:cubicBezTo>
                  <a:cubicBezTo>
                    <a:pt x="83" y="45"/>
                    <a:pt x="83" y="47"/>
                    <a:pt x="82" y="48"/>
                  </a:cubicBezTo>
                  <a:cubicBezTo>
                    <a:pt x="82" y="49"/>
                    <a:pt x="81" y="50"/>
                    <a:pt x="80" y="51"/>
                  </a:cubicBezTo>
                  <a:cubicBezTo>
                    <a:pt x="78" y="53"/>
                    <a:pt x="76" y="56"/>
                    <a:pt x="76" y="60"/>
                  </a:cubicBezTo>
                  <a:cubicBezTo>
                    <a:pt x="76" y="64"/>
                    <a:pt x="78" y="67"/>
                    <a:pt x="80" y="69"/>
                  </a:cubicBezTo>
                  <a:cubicBezTo>
                    <a:pt x="81" y="70"/>
                    <a:pt x="82" y="71"/>
                    <a:pt x="82" y="72"/>
                  </a:cubicBezTo>
                  <a:cubicBezTo>
                    <a:pt x="83" y="73"/>
                    <a:pt x="83" y="75"/>
                    <a:pt x="83" y="76"/>
                  </a:cubicBezTo>
                  <a:cubicBezTo>
                    <a:pt x="83" y="79"/>
                    <a:pt x="84" y="83"/>
                    <a:pt x="87" y="85"/>
                  </a:cubicBezTo>
                  <a:cubicBezTo>
                    <a:pt x="89" y="88"/>
                    <a:pt x="93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2"/>
                    <a:pt x="97" y="123"/>
                    <a:pt x="98" y="124"/>
                  </a:cubicBezTo>
                  <a:cubicBezTo>
                    <a:pt x="100" y="124"/>
                    <a:pt x="102" y="124"/>
                    <a:pt x="103" y="123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2" y="124"/>
                    <a:pt x="123" y="124"/>
                    <a:pt x="124" y="124"/>
                  </a:cubicBezTo>
                  <a:cubicBezTo>
                    <a:pt x="125" y="124"/>
                    <a:pt x="125" y="124"/>
                    <a:pt x="126" y="124"/>
                  </a:cubicBezTo>
                  <a:cubicBezTo>
                    <a:pt x="127" y="123"/>
                    <a:pt x="128" y="122"/>
                    <a:pt x="128" y="120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31" y="89"/>
                    <a:pt x="135" y="88"/>
                    <a:pt x="137" y="85"/>
                  </a:cubicBezTo>
                  <a:cubicBezTo>
                    <a:pt x="140" y="83"/>
                    <a:pt x="141" y="79"/>
                    <a:pt x="141" y="76"/>
                  </a:cubicBezTo>
                  <a:cubicBezTo>
                    <a:pt x="141" y="75"/>
                    <a:pt x="141" y="73"/>
                    <a:pt x="142" y="72"/>
                  </a:cubicBezTo>
                  <a:cubicBezTo>
                    <a:pt x="142" y="71"/>
                    <a:pt x="143" y="70"/>
                    <a:pt x="144" y="69"/>
                  </a:cubicBezTo>
                  <a:cubicBezTo>
                    <a:pt x="146" y="67"/>
                    <a:pt x="148" y="64"/>
                    <a:pt x="148" y="60"/>
                  </a:cubicBezTo>
                  <a:cubicBezTo>
                    <a:pt x="148" y="56"/>
                    <a:pt x="146" y="53"/>
                    <a:pt x="144" y="51"/>
                  </a:cubicBezTo>
                  <a:close/>
                  <a:moveTo>
                    <a:pt x="120" y="110"/>
                  </a:moveTo>
                  <a:cubicBezTo>
                    <a:pt x="115" y="105"/>
                    <a:pt x="115" y="105"/>
                    <a:pt x="115" y="105"/>
                  </a:cubicBezTo>
                  <a:cubicBezTo>
                    <a:pt x="114" y="104"/>
                    <a:pt x="113" y="104"/>
                    <a:pt x="112" y="104"/>
                  </a:cubicBezTo>
                  <a:cubicBezTo>
                    <a:pt x="111" y="104"/>
                    <a:pt x="110" y="104"/>
                    <a:pt x="109" y="105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4"/>
                    <a:pt x="109" y="96"/>
                    <a:pt x="112" y="96"/>
                  </a:cubicBezTo>
                  <a:cubicBezTo>
                    <a:pt x="115" y="96"/>
                    <a:pt x="118" y="94"/>
                    <a:pt x="120" y="93"/>
                  </a:cubicBezTo>
                  <a:lnTo>
                    <a:pt x="120" y="110"/>
                  </a:lnTo>
                  <a:close/>
                  <a:moveTo>
                    <a:pt x="138" y="64"/>
                  </a:moveTo>
                  <a:cubicBezTo>
                    <a:pt x="136" y="66"/>
                    <a:pt x="135" y="67"/>
                    <a:pt x="134" y="69"/>
                  </a:cubicBezTo>
                  <a:cubicBezTo>
                    <a:pt x="133" y="71"/>
                    <a:pt x="133" y="73"/>
                    <a:pt x="133" y="75"/>
                  </a:cubicBezTo>
                  <a:cubicBezTo>
                    <a:pt x="133" y="77"/>
                    <a:pt x="132" y="79"/>
                    <a:pt x="132" y="80"/>
                  </a:cubicBezTo>
                  <a:cubicBezTo>
                    <a:pt x="131" y="80"/>
                    <a:pt x="129" y="81"/>
                    <a:pt x="127" y="81"/>
                  </a:cubicBezTo>
                  <a:cubicBezTo>
                    <a:pt x="125" y="81"/>
                    <a:pt x="123" y="81"/>
                    <a:pt x="121" y="82"/>
                  </a:cubicBezTo>
                  <a:cubicBezTo>
                    <a:pt x="119" y="83"/>
                    <a:pt x="118" y="84"/>
                    <a:pt x="116" y="86"/>
                  </a:cubicBezTo>
                  <a:cubicBezTo>
                    <a:pt x="115" y="87"/>
                    <a:pt x="113" y="88"/>
                    <a:pt x="112" y="88"/>
                  </a:cubicBezTo>
                  <a:cubicBezTo>
                    <a:pt x="111" y="88"/>
                    <a:pt x="109" y="87"/>
                    <a:pt x="108" y="86"/>
                  </a:cubicBezTo>
                  <a:cubicBezTo>
                    <a:pt x="106" y="84"/>
                    <a:pt x="105" y="83"/>
                    <a:pt x="103" y="82"/>
                  </a:cubicBezTo>
                  <a:cubicBezTo>
                    <a:pt x="101" y="81"/>
                    <a:pt x="99" y="81"/>
                    <a:pt x="97" y="81"/>
                  </a:cubicBezTo>
                  <a:cubicBezTo>
                    <a:pt x="95" y="81"/>
                    <a:pt x="93" y="80"/>
                    <a:pt x="92" y="80"/>
                  </a:cubicBezTo>
                  <a:cubicBezTo>
                    <a:pt x="92" y="79"/>
                    <a:pt x="91" y="77"/>
                    <a:pt x="91" y="75"/>
                  </a:cubicBezTo>
                  <a:cubicBezTo>
                    <a:pt x="91" y="73"/>
                    <a:pt x="91" y="71"/>
                    <a:pt x="90" y="69"/>
                  </a:cubicBezTo>
                  <a:cubicBezTo>
                    <a:pt x="89" y="67"/>
                    <a:pt x="88" y="66"/>
                    <a:pt x="86" y="64"/>
                  </a:cubicBezTo>
                  <a:cubicBezTo>
                    <a:pt x="85" y="63"/>
                    <a:pt x="84" y="61"/>
                    <a:pt x="84" y="60"/>
                  </a:cubicBezTo>
                  <a:cubicBezTo>
                    <a:pt x="84" y="59"/>
                    <a:pt x="85" y="57"/>
                    <a:pt x="86" y="56"/>
                  </a:cubicBezTo>
                  <a:cubicBezTo>
                    <a:pt x="88" y="54"/>
                    <a:pt x="89" y="53"/>
                    <a:pt x="90" y="51"/>
                  </a:cubicBezTo>
                  <a:cubicBezTo>
                    <a:pt x="91" y="49"/>
                    <a:pt x="91" y="47"/>
                    <a:pt x="91" y="45"/>
                  </a:cubicBezTo>
                  <a:cubicBezTo>
                    <a:pt x="91" y="43"/>
                    <a:pt x="92" y="41"/>
                    <a:pt x="92" y="40"/>
                  </a:cubicBezTo>
                  <a:cubicBezTo>
                    <a:pt x="93" y="40"/>
                    <a:pt x="95" y="39"/>
                    <a:pt x="97" y="39"/>
                  </a:cubicBezTo>
                  <a:cubicBezTo>
                    <a:pt x="99" y="39"/>
                    <a:pt x="101" y="39"/>
                    <a:pt x="103" y="38"/>
                  </a:cubicBezTo>
                  <a:cubicBezTo>
                    <a:pt x="105" y="37"/>
                    <a:pt x="106" y="36"/>
                    <a:pt x="108" y="34"/>
                  </a:cubicBezTo>
                  <a:cubicBezTo>
                    <a:pt x="109" y="33"/>
                    <a:pt x="111" y="32"/>
                    <a:pt x="112" y="32"/>
                  </a:cubicBezTo>
                  <a:cubicBezTo>
                    <a:pt x="113" y="32"/>
                    <a:pt x="115" y="33"/>
                    <a:pt x="116" y="34"/>
                  </a:cubicBezTo>
                  <a:cubicBezTo>
                    <a:pt x="118" y="36"/>
                    <a:pt x="119" y="37"/>
                    <a:pt x="121" y="38"/>
                  </a:cubicBezTo>
                  <a:cubicBezTo>
                    <a:pt x="123" y="39"/>
                    <a:pt x="125" y="39"/>
                    <a:pt x="127" y="39"/>
                  </a:cubicBezTo>
                  <a:cubicBezTo>
                    <a:pt x="129" y="39"/>
                    <a:pt x="131" y="40"/>
                    <a:pt x="132" y="40"/>
                  </a:cubicBezTo>
                  <a:cubicBezTo>
                    <a:pt x="132" y="41"/>
                    <a:pt x="133" y="43"/>
                    <a:pt x="133" y="45"/>
                  </a:cubicBezTo>
                  <a:cubicBezTo>
                    <a:pt x="133" y="47"/>
                    <a:pt x="133" y="49"/>
                    <a:pt x="134" y="51"/>
                  </a:cubicBezTo>
                  <a:cubicBezTo>
                    <a:pt x="135" y="53"/>
                    <a:pt x="136" y="54"/>
                    <a:pt x="138" y="56"/>
                  </a:cubicBezTo>
                  <a:cubicBezTo>
                    <a:pt x="139" y="57"/>
                    <a:pt x="140" y="59"/>
                    <a:pt x="140" y="60"/>
                  </a:cubicBezTo>
                  <a:cubicBezTo>
                    <a:pt x="140" y="61"/>
                    <a:pt x="139" y="63"/>
                    <a:pt x="138" y="64"/>
                  </a:cubicBezTo>
                  <a:close/>
                  <a:moveTo>
                    <a:pt x="108" y="62"/>
                  </a:moveTo>
                  <a:cubicBezTo>
                    <a:pt x="103" y="57"/>
                    <a:pt x="103" y="57"/>
                    <a:pt x="103" y="57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6" y="72"/>
                    <a:pt x="107" y="72"/>
                    <a:pt x="108" y="72"/>
                  </a:cubicBezTo>
                  <a:cubicBezTo>
                    <a:pt x="109" y="72"/>
                    <a:pt x="110" y="72"/>
                    <a:pt x="111" y="71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10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545014" y="2752191"/>
            <a:ext cx="620713" cy="619125"/>
            <a:chOff x="3021013" y="2752190"/>
            <a:chExt cx="620713" cy="619125"/>
          </a:xfrm>
        </p:grpSpPr>
        <p:sp>
          <p:nvSpPr>
            <p:cNvPr id="274" name="Oval 166"/>
            <p:cNvSpPr>
              <a:spLocks noChangeArrowheads="1"/>
            </p:cNvSpPr>
            <p:nvPr/>
          </p:nvSpPr>
          <p:spPr bwMode="auto">
            <a:xfrm>
              <a:off x="3021013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76" name="Freeform 185"/>
            <p:cNvSpPr>
              <a:spLocks noEditPoints="1"/>
            </p:cNvSpPr>
            <p:nvPr/>
          </p:nvSpPr>
          <p:spPr bwMode="auto">
            <a:xfrm>
              <a:off x="3149600" y="2880777"/>
              <a:ext cx="396875" cy="361950"/>
            </a:xfrm>
            <a:custGeom>
              <a:avLst/>
              <a:gdLst>
                <a:gd name="T0" fmla="*/ 179 w 184"/>
                <a:gd name="T1" fmla="*/ 76 h 168"/>
                <a:gd name="T2" fmla="*/ 164 w 184"/>
                <a:gd name="T3" fmla="*/ 40 h 168"/>
                <a:gd name="T4" fmla="*/ 136 w 184"/>
                <a:gd name="T5" fmla="*/ 33 h 168"/>
                <a:gd name="T6" fmla="*/ 128 w 184"/>
                <a:gd name="T7" fmla="*/ 20 h 168"/>
                <a:gd name="T8" fmla="*/ 121 w 184"/>
                <a:gd name="T9" fmla="*/ 40 h 168"/>
                <a:gd name="T10" fmla="*/ 96 w 184"/>
                <a:gd name="T11" fmla="*/ 43 h 168"/>
                <a:gd name="T12" fmla="*/ 84 w 184"/>
                <a:gd name="T13" fmla="*/ 76 h 168"/>
                <a:gd name="T14" fmla="*/ 100 w 184"/>
                <a:gd name="T15" fmla="*/ 96 h 168"/>
                <a:gd name="T16" fmla="*/ 116 w 184"/>
                <a:gd name="T17" fmla="*/ 76 h 168"/>
                <a:gd name="T18" fmla="*/ 106 w 184"/>
                <a:gd name="T19" fmla="*/ 48 h 168"/>
                <a:gd name="T20" fmla="*/ 128 w 184"/>
                <a:gd name="T21" fmla="*/ 55 h 168"/>
                <a:gd name="T22" fmla="*/ 104 w 184"/>
                <a:gd name="T23" fmla="*/ 108 h 168"/>
                <a:gd name="T24" fmla="*/ 160 w 184"/>
                <a:gd name="T25" fmla="*/ 116 h 168"/>
                <a:gd name="T26" fmla="*/ 136 w 184"/>
                <a:gd name="T27" fmla="*/ 108 h 168"/>
                <a:gd name="T28" fmla="*/ 143 w 184"/>
                <a:gd name="T29" fmla="*/ 48 h 168"/>
                <a:gd name="T30" fmla="*/ 149 w 184"/>
                <a:gd name="T31" fmla="*/ 76 h 168"/>
                <a:gd name="T32" fmla="*/ 144 w 184"/>
                <a:gd name="T33" fmla="*/ 80 h 168"/>
                <a:gd name="T34" fmla="*/ 184 w 184"/>
                <a:gd name="T35" fmla="*/ 80 h 168"/>
                <a:gd name="T36" fmla="*/ 100 w 184"/>
                <a:gd name="T37" fmla="*/ 88 h 168"/>
                <a:gd name="T38" fmla="*/ 110 w 184"/>
                <a:gd name="T39" fmla="*/ 84 h 168"/>
                <a:gd name="T40" fmla="*/ 106 w 184"/>
                <a:gd name="T41" fmla="*/ 76 h 168"/>
                <a:gd name="T42" fmla="*/ 100 w 184"/>
                <a:gd name="T43" fmla="*/ 57 h 168"/>
                <a:gd name="T44" fmla="*/ 132 w 184"/>
                <a:gd name="T45" fmla="*/ 48 h 168"/>
                <a:gd name="T46" fmla="*/ 132 w 184"/>
                <a:gd name="T47" fmla="*/ 40 h 168"/>
                <a:gd name="T48" fmla="*/ 132 w 184"/>
                <a:gd name="T49" fmla="*/ 48 h 168"/>
                <a:gd name="T50" fmla="*/ 170 w 184"/>
                <a:gd name="T51" fmla="*/ 76 h 168"/>
                <a:gd name="T52" fmla="*/ 164 w 184"/>
                <a:gd name="T53" fmla="*/ 57 h 168"/>
                <a:gd name="T54" fmla="*/ 154 w 184"/>
                <a:gd name="T55" fmla="*/ 84 h 168"/>
                <a:gd name="T56" fmla="*/ 164 w 184"/>
                <a:gd name="T57" fmla="*/ 88 h 168"/>
                <a:gd name="T58" fmla="*/ 61 w 184"/>
                <a:gd name="T59" fmla="*/ 68 h 168"/>
                <a:gd name="T60" fmla="*/ 68 w 184"/>
                <a:gd name="T61" fmla="*/ 32 h 168"/>
                <a:gd name="T62" fmla="*/ 4 w 184"/>
                <a:gd name="T63" fmla="*/ 32 h 168"/>
                <a:gd name="T64" fmla="*/ 11 w 184"/>
                <a:gd name="T65" fmla="*/ 68 h 168"/>
                <a:gd name="T66" fmla="*/ 0 w 184"/>
                <a:gd name="T67" fmla="*/ 132 h 168"/>
                <a:gd name="T68" fmla="*/ 8 w 184"/>
                <a:gd name="T69" fmla="*/ 86 h 168"/>
                <a:gd name="T70" fmla="*/ 36 w 184"/>
                <a:gd name="T71" fmla="*/ 64 h 168"/>
                <a:gd name="T72" fmla="*/ 64 w 184"/>
                <a:gd name="T73" fmla="*/ 86 h 168"/>
                <a:gd name="T74" fmla="*/ 68 w 184"/>
                <a:gd name="T75" fmla="*/ 116 h 168"/>
                <a:gd name="T76" fmla="*/ 88 w 184"/>
                <a:gd name="T77" fmla="*/ 116 h 168"/>
                <a:gd name="T78" fmla="*/ 72 w 184"/>
                <a:gd name="T79" fmla="*/ 108 h 168"/>
                <a:gd name="T80" fmla="*/ 12 w 184"/>
                <a:gd name="T81" fmla="*/ 32 h 168"/>
                <a:gd name="T82" fmla="*/ 60 w 184"/>
                <a:gd name="T83" fmla="*/ 32 h 168"/>
                <a:gd name="T84" fmla="*/ 12 w 184"/>
                <a:gd name="T85" fmla="*/ 32 h 168"/>
                <a:gd name="T86" fmla="*/ 24 w 184"/>
                <a:gd name="T87" fmla="*/ 124 h 168"/>
                <a:gd name="T88" fmla="*/ 16 w 184"/>
                <a:gd name="T89" fmla="*/ 88 h 168"/>
                <a:gd name="T90" fmla="*/ 24 w 184"/>
                <a:gd name="T91" fmla="*/ 168 h 168"/>
                <a:gd name="T92" fmla="*/ 48 w 184"/>
                <a:gd name="T93" fmla="*/ 132 h 168"/>
                <a:gd name="T94" fmla="*/ 56 w 184"/>
                <a:gd name="T95" fmla="*/ 168 h 168"/>
                <a:gd name="T96" fmla="*/ 48 w 184"/>
                <a:gd name="T97" fmla="*/ 88 h 168"/>
                <a:gd name="T98" fmla="*/ 32 w 184"/>
                <a:gd name="T99" fmla="*/ 76 h 168"/>
                <a:gd name="T100" fmla="*/ 40 w 184"/>
                <a:gd name="T101" fmla="*/ 116 h 168"/>
                <a:gd name="T102" fmla="*/ 32 w 184"/>
                <a:gd name="T103" fmla="*/ 76 h 168"/>
                <a:gd name="T104" fmla="*/ 40 w 184"/>
                <a:gd name="T105" fmla="*/ 168 h 168"/>
                <a:gd name="T106" fmla="*/ 32 w 184"/>
                <a:gd name="T107" fmla="*/ 14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68">
                  <a:moveTo>
                    <a:pt x="180" y="76"/>
                  </a:moveTo>
                  <a:cubicBezTo>
                    <a:pt x="179" y="76"/>
                    <a:pt x="179" y="76"/>
                    <a:pt x="179" y="76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7" y="41"/>
                    <a:pt x="166" y="40"/>
                    <a:pt x="164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37"/>
                    <a:pt x="139" y="34"/>
                    <a:pt x="136" y="33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5" y="34"/>
                    <a:pt x="122" y="37"/>
                    <a:pt x="12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7" y="41"/>
                    <a:pt x="96" y="4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0" y="78"/>
                    <a:pt x="80" y="80"/>
                  </a:cubicBezTo>
                  <a:cubicBezTo>
                    <a:pt x="80" y="89"/>
                    <a:pt x="89" y="96"/>
                    <a:pt x="100" y="96"/>
                  </a:cubicBezTo>
                  <a:cubicBezTo>
                    <a:pt x="111" y="96"/>
                    <a:pt x="120" y="89"/>
                    <a:pt x="120" y="80"/>
                  </a:cubicBezTo>
                  <a:cubicBezTo>
                    <a:pt x="120" y="78"/>
                    <a:pt x="118" y="76"/>
                    <a:pt x="116" y="76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51"/>
                    <a:pt x="125" y="54"/>
                    <a:pt x="128" y="55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9" y="54"/>
                    <a:pt x="142" y="51"/>
                    <a:pt x="143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6" y="76"/>
                    <a:pt x="144" y="78"/>
                    <a:pt x="144" y="80"/>
                  </a:cubicBezTo>
                  <a:cubicBezTo>
                    <a:pt x="144" y="89"/>
                    <a:pt x="153" y="96"/>
                    <a:pt x="164" y="96"/>
                  </a:cubicBezTo>
                  <a:cubicBezTo>
                    <a:pt x="175" y="96"/>
                    <a:pt x="184" y="89"/>
                    <a:pt x="184" y="80"/>
                  </a:cubicBezTo>
                  <a:cubicBezTo>
                    <a:pt x="184" y="78"/>
                    <a:pt x="182" y="76"/>
                    <a:pt x="180" y="76"/>
                  </a:cubicBezTo>
                  <a:close/>
                  <a:moveTo>
                    <a:pt x="100" y="88"/>
                  </a:moveTo>
                  <a:cubicBezTo>
                    <a:pt x="96" y="88"/>
                    <a:pt x="92" y="86"/>
                    <a:pt x="9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6"/>
                    <a:pt x="104" y="88"/>
                    <a:pt x="100" y="88"/>
                  </a:cubicBezTo>
                  <a:close/>
                  <a:moveTo>
                    <a:pt x="10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106" y="76"/>
                  </a:lnTo>
                  <a:close/>
                  <a:moveTo>
                    <a:pt x="132" y="48"/>
                  </a:moveTo>
                  <a:cubicBezTo>
                    <a:pt x="130" y="48"/>
                    <a:pt x="128" y="46"/>
                    <a:pt x="128" y="44"/>
                  </a:cubicBezTo>
                  <a:cubicBezTo>
                    <a:pt x="128" y="42"/>
                    <a:pt x="130" y="40"/>
                    <a:pt x="132" y="40"/>
                  </a:cubicBezTo>
                  <a:cubicBezTo>
                    <a:pt x="134" y="40"/>
                    <a:pt x="136" y="42"/>
                    <a:pt x="136" y="44"/>
                  </a:cubicBezTo>
                  <a:cubicBezTo>
                    <a:pt x="136" y="46"/>
                    <a:pt x="134" y="48"/>
                    <a:pt x="132" y="48"/>
                  </a:cubicBezTo>
                  <a:close/>
                  <a:moveTo>
                    <a:pt x="164" y="57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58" y="76"/>
                    <a:pt x="158" y="76"/>
                    <a:pt x="158" y="76"/>
                  </a:cubicBezTo>
                  <a:lnTo>
                    <a:pt x="164" y="57"/>
                  </a:lnTo>
                  <a:close/>
                  <a:moveTo>
                    <a:pt x="164" y="88"/>
                  </a:moveTo>
                  <a:cubicBezTo>
                    <a:pt x="160" y="88"/>
                    <a:pt x="156" y="86"/>
                    <a:pt x="15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2" y="86"/>
                    <a:pt x="168" y="88"/>
                    <a:pt x="164" y="88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682039" y="2752191"/>
            <a:ext cx="620713" cy="619125"/>
            <a:chOff x="7158038" y="2752190"/>
            <a:chExt cx="620713" cy="619125"/>
          </a:xfrm>
        </p:grpSpPr>
        <p:sp>
          <p:nvSpPr>
            <p:cNvPr id="278" name="Oval 152"/>
            <p:cNvSpPr>
              <a:spLocks noChangeArrowheads="1"/>
            </p:cNvSpPr>
            <p:nvPr/>
          </p:nvSpPr>
          <p:spPr bwMode="auto">
            <a:xfrm>
              <a:off x="7158038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80" name="Freeform 187"/>
            <p:cNvSpPr>
              <a:spLocks noEditPoints="1"/>
            </p:cNvSpPr>
            <p:nvPr/>
          </p:nvSpPr>
          <p:spPr bwMode="auto">
            <a:xfrm>
              <a:off x="7286625" y="2880777"/>
              <a:ext cx="363538" cy="361950"/>
            </a:xfrm>
            <a:custGeom>
              <a:avLst/>
              <a:gdLst>
                <a:gd name="T0" fmla="*/ 12 w 168"/>
                <a:gd name="T1" fmla="*/ 88 h 168"/>
                <a:gd name="T2" fmla="*/ 0 w 168"/>
                <a:gd name="T3" fmla="*/ 156 h 168"/>
                <a:gd name="T4" fmla="*/ 68 w 168"/>
                <a:gd name="T5" fmla="*/ 168 h 168"/>
                <a:gd name="T6" fmla="*/ 80 w 168"/>
                <a:gd name="T7" fmla="*/ 100 h 168"/>
                <a:gd name="T8" fmla="*/ 36 w 168"/>
                <a:gd name="T9" fmla="*/ 96 h 168"/>
                <a:gd name="T10" fmla="*/ 44 w 168"/>
                <a:gd name="T11" fmla="*/ 108 h 168"/>
                <a:gd name="T12" fmla="*/ 36 w 168"/>
                <a:gd name="T13" fmla="*/ 108 h 168"/>
                <a:gd name="T14" fmla="*/ 72 w 168"/>
                <a:gd name="T15" fmla="*/ 156 h 168"/>
                <a:gd name="T16" fmla="*/ 12 w 168"/>
                <a:gd name="T17" fmla="*/ 160 h 168"/>
                <a:gd name="T18" fmla="*/ 8 w 168"/>
                <a:gd name="T19" fmla="*/ 100 h 168"/>
                <a:gd name="T20" fmla="*/ 28 w 168"/>
                <a:gd name="T21" fmla="*/ 96 h 168"/>
                <a:gd name="T22" fmla="*/ 40 w 168"/>
                <a:gd name="T23" fmla="*/ 120 h 168"/>
                <a:gd name="T24" fmla="*/ 52 w 168"/>
                <a:gd name="T25" fmla="*/ 96 h 168"/>
                <a:gd name="T26" fmla="*/ 72 w 168"/>
                <a:gd name="T27" fmla="*/ 100 h 168"/>
                <a:gd name="T28" fmla="*/ 156 w 168"/>
                <a:gd name="T29" fmla="*/ 88 h 168"/>
                <a:gd name="T30" fmla="*/ 88 w 168"/>
                <a:gd name="T31" fmla="*/ 100 h 168"/>
                <a:gd name="T32" fmla="*/ 100 w 168"/>
                <a:gd name="T33" fmla="*/ 168 h 168"/>
                <a:gd name="T34" fmla="*/ 168 w 168"/>
                <a:gd name="T35" fmla="*/ 156 h 168"/>
                <a:gd name="T36" fmla="*/ 156 w 168"/>
                <a:gd name="T37" fmla="*/ 88 h 168"/>
                <a:gd name="T38" fmla="*/ 132 w 168"/>
                <a:gd name="T39" fmla="*/ 96 h 168"/>
                <a:gd name="T40" fmla="*/ 128 w 168"/>
                <a:gd name="T41" fmla="*/ 112 h 168"/>
                <a:gd name="T42" fmla="*/ 124 w 168"/>
                <a:gd name="T43" fmla="*/ 96 h 168"/>
                <a:gd name="T44" fmla="*/ 156 w 168"/>
                <a:gd name="T45" fmla="*/ 160 h 168"/>
                <a:gd name="T46" fmla="*/ 96 w 168"/>
                <a:gd name="T47" fmla="*/ 156 h 168"/>
                <a:gd name="T48" fmla="*/ 100 w 168"/>
                <a:gd name="T49" fmla="*/ 96 h 168"/>
                <a:gd name="T50" fmla="*/ 116 w 168"/>
                <a:gd name="T51" fmla="*/ 108 h 168"/>
                <a:gd name="T52" fmla="*/ 140 w 168"/>
                <a:gd name="T53" fmla="*/ 108 h 168"/>
                <a:gd name="T54" fmla="*/ 156 w 168"/>
                <a:gd name="T55" fmla="*/ 96 h 168"/>
                <a:gd name="T56" fmla="*/ 160 w 168"/>
                <a:gd name="T57" fmla="*/ 156 h 168"/>
                <a:gd name="T58" fmla="*/ 112 w 168"/>
                <a:gd name="T59" fmla="*/ 80 h 168"/>
                <a:gd name="T60" fmla="*/ 124 w 168"/>
                <a:gd name="T61" fmla="*/ 12 h 168"/>
                <a:gd name="T62" fmla="*/ 56 w 168"/>
                <a:gd name="T63" fmla="*/ 0 h 168"/>
                <a:gd name="T64" fmla="*/ 44 w 168"/>
                <a:gd name="T65" fmla="*/ 68 h 168"/>
                <a:gd name="T66" fmla="*/ 80 w 168"/>
                <a:gd name="T67" fmla="*/ 8 h 168"/>
                <a:gd name="T68" fmla="*/ 88 w 168"/>
                <a:gd name="T69" fmla="*/ 20 h 168"/>
                <a:gd name="T70" fmla="*/ 80 w 168"/>
                <a:gd name="T71" fmla="*/ 20 h 168"/>
                <a:gd name="T72" fmla="*/ 52 w 168"/>
                <a:gd name="T73" fmla="*/ 12 h 168"/>
                <a:gd name="T74" fmla="*/ 72 w 168"/>
                <a:gd name="T75" fmla="*/ 8 h 168"/>
                <a:gd name="T76" fmla="*/ 84 w 168"/>
                <a:gd name="T77" fmla="*/ 32 h 168"/>
                <a:gd name="T78" fmla="*/ 96 w 168"/>
                <a:gd name="T79" fmla="*/ 8 h 168"/>
                <a:gd name="T80" fmla="*/ 116 w 168"/>
                <a:gd name="T81" fmla="*/ 12 h 168"/>
                <a:gd name="T82" fmla="*/ 112 w 168"/>
                <a:gd name="T83" fmla="*/ 72 h 168"/>
                <a:gd name="T84" fmla="*/ 52 w 168"/>
                <a:gd name="T8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68">
                  <a:moveTo>
                    <a:pt x="6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93"/>
                    <a:pt x="0" y="10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5" y="168"/>
                    <a:pt x="80" y="163"/>
                    <a:pt x="80" y="156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3"/>
                    <a:pt x="75" y="88"/>
                    <a:pt x="68" y="88"/>
                  </a:cubicBezTo>
                  <a:close/>
                  <a:moveTo>
                    <a:pt x="36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0"/>
                    <a:pt x="42" y="112"/>
                    <a:pt x="40" y="112"/>
                  </a:cubicBezTo>
                  <a:cubicBezTo>
                    <a:pt x="38" y="112"/>
                    <a:pt x="36" y="110"/>
                    <a:pt x="36" y="108"/>
                  </a:cubicBezTo>
                  <a:lnTo>
                    <a:pt x="36" y="96"/>
                  </a:lnTo>
                  <a:close/>
                  <a:moveTo>
                    <a:pt x="72" y="156"/>
                  </a:moveTo>
                  <a:cubicBezTo>
                    <a:pt x="72" y="158"/>
                    <a:pt x="70" y="160"/>
                    <a:pt x="68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8"/>
                    <a:pt x="10" y="96"/>
                    <a:pt x="12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15"/>
                    <a:pt x="33" y="120"/>
                    <a:pt x="40" y="120"/>
                  </a:cubicBezTo>
                  <a:cubicBezTo>
                    <a:pt x="47" y="120"/>
                    <a:pt x="52" y="115"/>
                    <a:pt x="52" y="10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0" y="96"/>
                    <a:pt x="72" y="98"/>
                    <a:pt x="72" y="100"/>
                  </a:cubicBezTo>
                  <a:lnTo>
                    <a:pt x="72" y="156"/>
                  </a:lnTo>
                  <a:close/>
                  <a:moveTo>
                    <a:pt x="156" y="88"/>
                  </a:moveTo>
                  <a:cubicBezTo>
                    <a:pt x="100" y="88"/>
                    <a:pt x="100" y="88"/>
                    <a:pt x="100" y="88"/>
                  </a:cubicBezTo>
                  <a:cubicBezTo>
                    <a:pt x="93" y="88"/>
                    <a:pt x="88" y="93"/>
                    <a:pt x="88" y="100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93" y="168"/>
                    <a:pt x="100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63" y="168"/>
                    <a:pt x="168" y="163"/>
                    <a:pt x="168" y="156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93"/>
                    <a:pt x="163" y="88"/>
                    <a:pt x="156" y="88"/>
                  </a:cubicBezTo>
                  <a:close/>
                  <a:moveTo>
                    <a:pt x="124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0"/>
                    <a:pt x="130" y="112"/>
                    <a:pt x="128" y="112"/>
                  </a:cubicBezTo>
                  <a:cubicBezTo>
                    <a:pt x="126" y="112"/>
                    <a:pt x="124" y="110"/>
                    <a:pt x="124" y="108"/>
                  </a:cubicBezTo>
                  <a:lnTo>
                    <a:pt x="124" y="96"/>
                  </a:lnTo>
                  <a:close/>
                  <a:moveTo>
                    <a:pt x="160" y="156"/>
                  </a:moveTo>
                  <a:cubicBezTo>
                    <a:pt x="160" y="158"/>
                    <a:pt x="158" y="160"/>
                    <a:pt x="156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8" y="160"/>
                    <a:pt x="96" y="158"/>
                    <a:pt x="96" y="156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15"/>
                    <a:pt x="121" y="120"/>
                    <a:pt x="128" y="120"/>
                  </a:cubicBezTo>
                  <a:cubicBezTo>
                    <a:pt x="135" y="120"/>
                    <a:pt x="140" y="115"/>
                    <a:pt x="140" y="108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8" y="96"/>
                    <a:pt x="160" y="98"/>
                    <a:pt x="160" y="100"/>
                  </a:cubicBezTo>
                  <a:lnTo>
                    <a:pt x="160" y="156"/>
                  </a:lnTo>
                  <a:close/>
                  <a:moveTo>
                    <a:pt x="56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9" y="80"/>
                    <a:pt x="124" y="75"/>
                    <a:pt x="124" y="68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5"/>
                    <a:pt x="119" y="0"/>
                    <a:pt x="1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75"/>
                    <a:pt x="49" y="80"/>
                    <a:pt x="56" y="80"/>
                  </a:cubicBezTo>
                  <a:close/>
                  <a:moveTo>
                    <a:pt x="80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2"/>
                    <a:pt x="86" y="24"/>
                    <a:pt x="84" y="24"/>
                  </a:cubicBezTo>
                  <a:cubicBezTo>
                    <a:pt x="82" y="24"/>
                    <a:pt x="80" y="22"/>
                    <a:pt x="80" y="20"/>
                  </a:cubicBezTo>
                  <a:lnTo>
                    <a:pt x="80" y="8"/>
                  </a:lnTo>
                  <a:close/>
                  <a:moveTo>
                    <a:pt x="52" y="12"/>
                  </a:moveTo>
                  <a:cubicBezTo>
                    <a:pt x="52" y="10"/>
                    <a:pt x="54" y="8"/>
                    <a:pt x="56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7"/>
                    <a:pt x="77" y="32"/>
                    <a:pt x="84" y="32"/>
                  </a:cubicBezTo>
                  <a:cubicBezTo>
                    <a:pt x="91" y="32"/>
                    <a:pt x="96" y="27"/>
                    <a:pt x="96" y="2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10"/>
                    <a:pt x="116" y="12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70"/>
                    <a:pt x="114" y="72"/>
                    <a:pt x="11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2" y="70"/>
                    <a:pt x="52" y="68"/>
                  </a:cubicBezTo>
                  <a:lnTo>
                    <a:pt x="52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889251" y="2752191"/>
            <a:ext cx="620713" cy="619125"/>
            <a:chOff x="1365250" y="2752190"/>
            <a:chExt cx="620713" cy="619125"/>
          </a:xfrm>
        </p:grpSpPr>
        <p:sp>
          <p:nvSpPr>
            <p:cNvPr id="282" name="Oval 118"/>
            <p:cNvSpPr>
              <a:spLocks noChangeArrowheads="1"/>
            </p:cNvSpPr>
            <p:nvPr/>
          </p:nvSpPr>
          <p:spPr bwMode="auto">
            <a:xfrm>
              <a:off x="1365250" y="275219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84" name="Freeform 188"/>
            <p:cNvSpPr>
              <a:spLocks noEditPoints="1"/>
            </p:cNvSpPr>
            <p:nvPr/>
          </p:nvSpPr>
          <p:spPr bwMode="auto">
            <a:xfrm>
              <a:off x="1495425" y="2880777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60 w 168"/>
                <a:gd name="T51" fmla="*/ 36 h 168"/>
                <a:gd name="T52" fmla="*/ 152 w 168"/>
                <a:gd name="T53" fmla="*/ 20 h 168"/>
                <a:gd name="T54" fmla="*/ 112 w 168"/>
                <a:gd name="T55" fmla="*/ 12 h 168"/>
                <a:gd name="T56" fmla="*/ 97 w 168"/>
                <a:gd name="T57" fmla="*/ 25 h 168"/>
                <a:gd name="T58" fmla="*/ 96 w 168"/>
                <a:gd name="T59" fmla="*/ 36 h 168"/>
                <a:gd name="T60" fmla="*/ 80 w 168"/>
                <a:gd name="T61" fmla="*/ 44 h 168"/>
                <a:gd name="T62" fmla="*/ 88 w 168"/>
                <a:gd name="T63" fmla="*/ 100 h 168"/>
                <a:gd name="T64" fmla="*/ 168 w 168"/>
                <a:gd name="T65" fmla="*/ 92 h 168"/>
                <a:gd name="T66" fmla="*/ 160 w 168"/>
                <a:gd name="T67" fmla="*/ 36 h 168"/>
                <a:gd name="T68" fmla="*/ 160 w 168"/>
                <a:gd name="T69" fmla="*/ 44 h 168"/>
                <a:gd name="T70" fmla="*/ 160 w 168"/>
                <a:gd name="T71" fmla="*/ 60 h 168"/>
                <a:gd name="T72" fmla="*/ 152 w 168"/>
                <a:gd name="T73" fmla="*/ 44 h 168"/>
                <a:gd name="T74" fmla="*/ 114 w 168"/>
                <a:gd name="T75" fmla="*/ 20 h 168"/>
                <a:gd name="T76" fmla="*/ 144 w 168"/>
                <a:gd name="T77" fmla="*/ 60 h 168"/>
                <a:gd name="T78" fmla="*/ 120 w 168"/>
                <a:gd name="T79" fmla="*/ 54 h 168"/>
                <a:gd name="T80" fmla="*/ 104 w 168"/>
                <a:gd name="T81" fmla="*/ 52 h 168"/>
                <a:gd name="T82" fmla="*/ 88 w 168"/>
                <a:gd name="T83" fmla="*/ 44 h 168"/>
                <a:gd name="T84" fmla="*/ 96 w 168"/>
                <a:gd name="T85" fmla="*/ 52 h 168"/>
                <a:gd name="T86" fmla="*/ 88 w 168"/>
                <a:gd name="T87" fmla="*/ 54 h 168"/>
                <a:gd name="T88" fmla="*/ 88 w 168"/>
                <a:gd name="T89" fmla="*/ 92 h 168"/>
                <a:gd name="T90" fmla="*/ 94 w 168"/>
                <a:gd name="T91" fmla="*/ 60 h 168"/>
                <a:gd name="T92" fmla="*/ 120 w 168"/>
                <a:gd name="T93" fmla="*/ 66 h 168"/>
                <a:gd name="T94" fmla="*/ 160 w 168"/>
                <a:gd name="T95" fmla="*/ 68 h 168"/>
                <a:gd name="T96" fmla="*/ 88 w 168"/>
                <a:gd name="T97" fmla="*/ 92 h 168"/>
                <a:gd name="T98" fmla="*/ 112 w 168"/>
                <a:gd name="T99" fmla="*/ 36 h 168"/>
                <a:gd name="T100" fmla="*/ 136 w 168"/>
                <a:gd name="T101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36"/>
                  </a:moveTo>
                  <a:cubicBezTo>
                    <a:pt x="152" y="36"/>
                    <a:pt x="152" y="36"/>
                    <a:pt x="152" y="36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6"/>
                    <a:pt x="148" y="12"/>
                    <a:pt x="144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0" y="12"/>
                    <a:pt x="109" y="13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6"/>
                    <a:pt x="96" y="27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4" y="36"/>
                    <a:pt x="80" y="40"/>
                    <a:pt x="80" y="44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8" y="40"/>
                    <a:pt x="164" y="36"/>
                    <a:pt x="160" y="36"/>
                  </a:cubicBezTo>
                  <a:close/>
                  <a:moveTo>
                    <a:pt x="152" y="44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04" y="30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8" y="53"/>
                    <a:pt x="116" y="52"/>
                    <a:pt x="114" y="52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30"/>
                  </a:lnTo>
                  <a:close/>
                  <a:moveTo>
                    <a:pt x="88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2" y="52"/>
                    <a:pt x="90" y="53"/>
                    <a:pt x="88" y="54"/>
                  </a:cubicBezTo>
                  <a:lnTo>
                    <a:pt x="88" y="44"/>
                  </a:lnTo>
                  <a:close/>
                  <a:moveTo>
                    <a:pt x="88" y="92"/>
                  </a:moveTo>
                  <a:cubicBezTo>
                    <a:pt x="88" y="66"/>
                    <a:pt x="88" y="66"/>
                    <a:pt x="88" y="66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2" y="67"/>
                    <a:pt x="124" y="68"/>
                    <a:pt x="126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88" y="92"/>
                  </a:lnTo>
                  <a:close/>
                  <a:moveTo>
                    <a:pt x="136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6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372101" y="3782275"/>
            <a:ext cx="620713" cy="619125"/>
            <a:chOff x="3848100" y="3782274"/>
            <a:chExt cx="620713" cy="619125"/>
          </a:xfrm>
        </p:grpSpPr>
        <p:sp>
          <p:nvSpPr>
            <p:cNvPr id="286" name="Oval 146"/>
            <p:cNvSpPr>
              <a:spLocks noChangeArrowheads="1"/>
            </p:cNvSpPr>
            <p:nvPr/>
          </p:nvSpPr>
          <p:spPr bwMode="auto">
            <a:xfrm>
              <a:off x="384810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88" name="Freeform 168"/>
            <p:cNvSpPr>
              <a:spLocks noEditPoints="1"/>
            </p:cNvSpPr>
            <p:nvPr/>
          </p:nvSpPr>
          <p:spPr bwMode="auto">
            <a:xfrm>
              <a:off x="3943350" y="3945786"/>
              <a:ext cx="430213" cy="309563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854951" y="3782275"/>
            <a:ext cx="620713" cy="619125"/>
            <a:chOff x="6330950" y="3782274"/>
            <a:chExt cx="620713" cy="619125"/>
          </a:xfrm>
        </p:grpSpPr>
        <p:sp>
          <p:nvSpPr>
            <p:cNvPr id="290" name="Oval 162"/>
            <p:cNvSpPr>
              <a:spLocks noChangeArrowheads="1"/>
            </p:cNvSpPr>
            <p:nvPr/>
          </p:nvSpPr>
          <p:spPr bwMode="auto">
            <a:xfrm>
              <a:off x="633095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92" name="Freeform 173"/>
            <p:cNvSpPr>
              <a:spLocks noEditPoints="1"/>
            </p:cNvSpPr>
            <p:nvPr/>
          </p:nvSpPr>
          <p:spPr bwMode="auto">
            <a:xfrm>
              <a:off x="6434138" y="3877524"/>
              <a:ext cx="414338" cy="395288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79 w 192"/>
                <a:gd name="T89" fmla="*/ 43 h 184"/>
                <a:gd name="T90" fmla="*/ 36 w 192"/>
                <a:gd name="T91" fmla="*/ 56 h 184"/>
                <a:gd name="T92" fmla="*/ 35 w 192"/>
                <a:gd name="T93" fmla="*/ 48 h 184"/>
                <a:gd name="T94" fmla="*/ 96 w 192"/>
                <a:gd name="T95" fmla="*/ 24 h 184"/>
                <a:gd name="T96" fmla="*/ 157 w 192"/>
                <a:gd name="T97" fmla="*/ 48 h 184"/>
                <a:gd name="T98" fmla="*/ 156 w 192"/>
                <a:gd name="T99" fmla="*/ 56 h 184"/>
                <a:gd name="T100" fmla="*/ 156 w 192"/>
                <a:gd name="T101" fmla="*/ 69 h 184"/>
                <a:gd name="T102" fmla="*/ 134 w 192"/>
                <a:gd name="T103" fmla="*/ 116 h 184"/>
                <a:gd name="T104" fmla="*/ 184 w 192"/>
                <a:gd name="T105" fmla="*/ 125 h 184"/>
                <a:gd name="T106" fmla="*/ 156 w 192"/>
                <a:gd name="T107" fmla="*/ 140 h 184"/>
                <a:gd name="T108" fmla="*/ 128 w 192"/>
                <a:gd name="T109" fmla="*/ 125 h 184"/>
                <a:gd name="T110" fmla="*/ 184 w 192"/>
                <a:gd name="T111" fmla="*/ 124 h 184"/>
                <a:gd name="T112" fmla="*/ 96 w 192"/>
                <a:gd name="T113" fmla="*/ 48 h 184"/>
                <a:gd name="T114" fmla="*/ 96 w 192"/>
                <a:gd name="T115" fmla="*/ 72 h 184"/>
                <a:gd name="T116" fmla="*/ 96 w 192"/>
                <a:gd name="T117" fmla="*/ 48 h 184"/>
                <a:gd name="T118" fmla="*/ 92 w 192"/>
                <a:gd name="T119" fmla="*/ 60 h 184"/>
                <a:gd name="T120" fmla="*/ 100 w 192"/>
                <a:gd name="T121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78" y="65"/>
                    <a:pt x="78" y="55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545014" y="3782275"/>
            <a:ext cx="620713" cy="619125"/>
            <a:chOff x="3021013" y="3782274"/>
            <a:chExt cx="620713" cy="619125"/>
          </a:xfrm>
        </p:grpSpPr>
        <p:sp>
          <p:nvSpPr>
            <p:cNvPr id="294" name="Oval 144"/>
            <p:cNvSpPr>
              <a:spLocks noChangeArrowheads="1"/>
            </p:cNvSpPr>
            <p:nvPr/>
          </p:nvSpPr>
          <p:spPr bwMode="auto">
            <a:xfrm>
              <a:off x="3021013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296" name="Freeform 175"/>
            <p:cNvSpPr>
              <a:spLocks noEditPoints="1"/>
            </p:cNvSpPr>
            <p:nvPr/>
          </p:nvSpPr>
          <p:spPr bwMode="auto">
            <a:xfrm>
              <a:off x="3159125" y="3910861"/>
              <a:ext cx="344488" cy="361950"/>
            </a:xfrm>
            <a:custGeom>
              <a:avLst/>
              <a:gdLst>
                <a:gd name="T0" fmla="*/ 136 w 160"/>
                <a:gd name="T1" fmla="*/ 62 h 168"/>
                <a:gd name="T2" fmla="*/ 124 w 160"/>
                <a:gd name="T3" fmla="*/ 0 h 168"/>
                <a:gd name="T4" fmla="*/ 112 w 160"/>
                <a:gd name="T5" fmla="*/ 62 h 168"/>
                <a:gd name="T6" fmla="*/ 80 w 160"/>
                <a:gd name="T7" fmla="*/ 56 h 168"/>
                <a:gd name="T8" fmla="*/ 48 w 160"/>
                <a:gd name="T9" fmla="*/ 62 h 168"/>
                <a:gd name="T10" fmla="*/ 36 w 160"/>
                <a:gd name="T11" fmla="*/ 0 h 168"/>
                <a:gd name="T12" fmla="*/ 24 w 160"/>
                <a:gd name="T13" fmla="*/ 62 h 168"/>
                <a:gd name="T14" fmla="*/ 0 w 160"/>
                <a:gd name="T15" fmla="*/ 86 h 168"/>
                <a:gd name="T16" fmla="*/ 8 w 160"/>
                <a:gd name="T17" fmla="*/ 132 h 168"/>
                <a:gd name="T18" fmla="*/ 15 w 160"/>
                <a:gd name="T19" fmla="*/ 75 h 168"/>
                <a:gd name="T20" fmla="*/ 52 w 160"/>
                <a:gd name="T21" fmla="*/ 72 h 168"/>
                <a:gd name="T22" fmla="*/ 48 w 160"/>
                <a:gd name="T23" fmla="*/ 124 h 168"/>
                <a:gd name="T24" fmla="*/ 24 w 160"/>
                <a:gd name="T25" fmla="*/ 88 h 168"/>
                <a:gd name="T26" fmla="*/ 16 w 160"/>
                <a:gd name="T27" fmla="*/ 168 h 168"/>
                <a:gd name="T28" fmla="*/ 24 w 160"/>
                <a:gd name="T29" fmla="*/ 132 h 168"/>
                <a:gd name="T30" fmla="*/ 44 w 160"/>
                <a:gd name="T31" fmla="*/ 142 h 168"/>
                <a:gd name="T32" fmla="*/ 52 w 160"/>
                <a:gd name="T33" fmla="*/ 168 h 168"/>
                <a:gd name="T34" fmla="*/ 59 w 160"/>
                <a:gd name="T35" fmla="*/ 131 h 168"/>
                <a:gd name="T36" fmla="*/ 101 w 160"/>
                <a:gd name="T37" fmla="*/ 131 h 168"/>
                <a:gd name="T38" fmla="*/ 108 w 160"/>
                <a:gd name="T39" fmla="*/ 168 h 168"/>
                <a:gd name="T40" fmla="*/ 116 w 160"/>
                <a:gd name="T41" fmla="*/ 142 h 168"/>
                <a:gd name="T42" fmla="*/ 136 w 160"/>
                <a:gd name="T43" fmla="*/ 132 h 168"/>
                <a:gd name="T44" fmla="*/ 144 w 160"/>
                <a:gd name="T45" fmla="*/ 168 h 168"/>
                <a:gd name="T46" fmla="*/ 136 w 160"/>
                <a:gd name="T47" fmla="*/ 88 h 168"/>
                <a:gd name="T48" fmla="*/ 112 w 160"/>
                <a:gd name="T49" fmla="*/ 124 h 168"/>
                <a:gd name="T50" fmla="*/ 108 w 160"/>
                <a:gd name="T51" fmla="*/ 72 h 168"/>
                <a:gd name="T52" fmla="*/ 145 w 160"/>
                <a:gd name="T53" fmla="*/ 75 h 168"/>
                <a:gd name="T54" fmla="*/ 152 w 160"/>
                <a:gd name="T55" fmla="*/ 132 h 168"/>
                <a:gd name="T56" fmla="*/ 160 w 160"/>
                <a:gd name="T57" fmla="*/ 86 h 168"/>
                <a:gd name="T58" fmla="*/ 12 w 160"/>
                <a:gd name="T59" fmla="*/ 32 h 168"/>
                <a:gd name="T60" fmla="*/ 60 w 160"/>
                <a:gd name="T61" fmla="*/ 32 h 168"/>
                <a:gd name="T62" fmla="*/ 12 w 160"/>
                <a:gd name="T63" fmla="*/ 32 h 168"/>
                <a:gd name="T64" fmla="*/ 56 w 160"/>
                <a:gd name="T65" fmla="*/ 124 h 168"/>
                <a:gd name="T66" fmla="*/ 64 w 160"/>
                <a:gd name="T67" fmla="*/ 116 h 168"/>
                <a:gd name="T68" fmla="*/ 104 w 160"/>
                <a:gd name="T69" fmla="*/ 124 h 168"/>
                <a:gd name="T70" fmla="*/ 96 w 160"/>
                <a:gd name="T71" fmla="*/ 116 h 168"/>
                <a:gd name="T72" fmla="*/ 104 w 160"/>
                <a:gd name="T73" fmla="*/ 124 h 168"/>
                <a:gd name="T74" fmla="*/ 56 w 160"/>
                <a:gd name="T75" fmla="*/ 88 h 168"/>
                <a:gd name="T76" fmla="*/ 104 w 160"/>
                <a:gd name="T77" fmla="*/ 88 h 168"/>
                <a:gd name="T78" fmla="*/ 100 w 160"/>
                <a:gd name="T79" fmla="*/ 32 h 168"/>
                <a:gd name="T80" fmla="*/ 148 w 160"/>
                <a:gd name="T81" fmla="*/ 32 h 168"/>
                <a:gd name="T82" fmla="*/ 100 w 160"/>
                <a:gd name="T83" fmla="*/ 32 h 168"/>
                <a:gd name="T84" fmla="*/ 32 w 160"/>
                <a:gd name="T85" fmla="*/ 116 h 168"/>
                <a:gd name="T86" fmla="*/ 40 w 160"/>
                <a:gd name="T87" fmla="*/ 76 h 168"/>
                <a:gd name="T88" fmla="*/ 120 w 160"/>
                <a:gd name="T89" fmla="*/ 116 h 168"/>
                <a:gd name="T90" fmla="*/ 128 w 160"/>
                <a:gd name="T91" fmla="*/ 76 h 168"/>
                <a:gd name="T92" fmla="*/ 120 w 160"/>
                <a:gd name="T93" fmla="*/ 116 h 168"/>
                <a:gd name="T94" fmla="*/ 68 w 160"/>
                <a:gd name="T95" fmla="*/ 168 h 168"/>
                <a:gd name="T96" fmla="*/ 60 w 160"/>
                <a:gd name="T97" fmla="*/ 144 h 168"/>
                <a:gd name="T98" fmla="*/ 92 w 160"/>
                <a:gd name="T99" fmla="*/ 168 h 168"/>
                <a:gd name="T100" fmla="*/ 100 w 160"/>
                <a:gd name="T101" fmla="*/ 144 h 168"/>
                <a:gd name="T102" fmla="*/ 92 w 160"/>
                <a:gd name="T103" fmla="*/ 168 h 168"/>
                <a:gd name="T104" fmla="*/ 84 w 160"/>
                <a:gd name="T105" fmla="*/ 168 h 168"/>
                <a:gd name="T106" fmla="*/ 76 w 160"/>
                <a:gd name="T107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68">
                  <a:moveTo>
                    <a:pt x="149" y="68"/>
                  </a:moveTo>
                  <a:cubicBezTo>
                    <a:pt x="136" y="62"/>
                    <a:pt x="136" y="62"/>
                    <a:pt x="136" y="62"/>
                  </a:cubicBezTo>
                  <a:cubicBezTo>
                    <a:pt x="148" y="57"/>
                    <a:pt x="156" y="45"/>
                    <a:pt x="156" y="32"/>
                  </a:cubicBezTo>
                  <a:cubicBezTo>
                    <a:pt x="156" y="14"/>
                    <a:pt x="142" y="0"/>
                    <a:pt x="124" y="0"/>
                  </a:cubicBezTo>
                  <a:cubicBezTo>
                    <a:pt x="106" y="0"/>
                    <a:pt x="92" y="14"/>
                    <a:pt x="92" y="32"/>
                  </a:cubicBezTo>
                  <a:cubicBezTo>
                    <a:pt x="92" y="45"/>
                    <a:pt x="100" y="57"/>
                    <a:pt x="112" y="62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97" y="60"/>
                    <a:pt x="89" y="56"/>
                    <a:pt x="80" y="56"/>
                  </a:cubicBezTo>
                  <a:cubicBezTo>
                    <a:pt x="71" y="56"/>
                    <a:pt x="63" y="60"/>
                    <a:pt x="57" y="66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9" y="77"/>
                    <a:pt x="48" y="82"/>
                    <a:pt x="48" y="8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5"/>
                    <a:pt x="44" y="138"/>
                    <a:pt x="44" y="14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2" y="137"/>
                    <a:pt x="55" y="133"/>
                    <a:pt x="59" y="13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5" y="133"/>
                    <a:pt x="108" y="137"/>
                    <a:pt x="108" y="142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6" y="138"/>
                    <a:pt x="115" y="135"/>
                    <a:pt x="113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2"/>
                    <a:pt x="111" y="77"/>
                    <a:pt x="108" y="72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9" y="77"/>
                    <a:pt x="152" y="81"/>
                    <a:pt x="152" y="86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0" y="78"/>
                    <a:pt x="156" y="71"/>
                    <a:pt x="149" y="68"/>
                  </a:cubicBez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64" y="120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12"/>
                    <a:pt x="61" y="114"/>
                    <a:pt x="64" y="116"/>
                  </a:cubicBezTo>
                  <a:lnTo>
                    <a:pt x="64" y="120"/>
                  </a:lnTo>
                  <a:close/>
                  <a:moveTo>
                    <a:pt x="104" y="124"/>
                  </a:moveTo>
                  <a:cubicBezTo>
                    <a:pt x="96" y="120"/>
                    <a:pt x="96" y="120"/>
                    <a:pt x="96" y="12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9" y="114"/>
                    <a:pt x="102" y="112"/>
                    <a:pt x="104" y="109"/>
                  </a:cubicBezTo>
                  <a:lnTo>
                    <a:pt x="104" y="124"/>
                  </a:lnTo>
                  <a:close/>
                  <a:moveTo>
                    <a:pt x="80" y="112"/>
                  </a:moveTo>
                  <a:cubicBezTo>
                    <a:pt x="67" y="112"/>
                    <a:pt x="56" y="101"/>
                    <a:pt x="56" y="88"/>
                  </a:cubicBezTo>
                  <a:cubicBezTo>
                    <a:pt x="56" y="75"/>
                    <a:pt x="67" y="64"/>
                    <a:pt x="80" y="64"/>
                  </a:cubicBezTo>
                  <a:cubicBezTo>
                    <a:pt x="93" y="64"/>
                    <a:pt x="104" y="75"/>
                    <a:pt x="104" y="88"/>
                  </a:cubicBezTo>
                  <a:cubicBezTo>
                    <a:pt x="104" y="101"/>
                    <a:pt x="93" y="112"/>
                    <a:pt x="80" y="112"/>
                  </a:cubicBezTo>
                  <a:close/>
                  <a:moveTo>
                    <a:pt x="100" y="32"/>
                  </a:moveTo>
                  <a:cubicBezTo>
                    <a:pt x="100" y="19"/>
                    <a:pt x="111" y="8"/>
                    <a:pt x="124" y="8"/>
                  </a:cubicBezTo>
                  <a:cubicBezTo>
                    <a:pt x="137" y="8"/>
                    <a:pt x="148" y="19"/>
                    <a:pt x="148" y="32"/>
                  </a:cubicBezTo>
                  <a:cubicBezTo>
                    <a:pt x="148" y="45"/>
                    <a:pt x="137" y="56"/>
                    <a:pt x="124" y="56"/>
                  </a:cubicBezTo>
                  <a:cubicBezTo>
                    <a:pt x="111" y="56"/>
                    <a:pt x="100" y="45"/>
                    <a:pt x="100" y="32"/>
                  </a:cubicBez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120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0" y="76"/>
                    <a:pt x="120" y="76"/>
                    <a:pt x="120" y="76"/>
                  </a:cubicBezTo>
                  <a:lnTo>
                    <a:pt x="120" y="116"/>
                  </a:lnTo>
                  <a:close/>
                  <a:moveTo>
                    <a:pt x="60" y="168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60" y="168"/>
                  </a:lnTo>
                  <a:close/>
                  <a:moveTo>
                    <a:pt x="92" y="168"/>
                  </a:moveTo>
                  <a:cubicBezTo>
                    <a:pt x="100" y="168"/>
                    <a:pt x="100" y="168"/>
                    <a:pt x="100" y="168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2" y="144"/>
                    <a:pt x="92" y="144"/>
                    <a:pt x="92" y="144"/>
                  </a:cubicBezTo>
                  <a:lnTo>
                    <a:pt x="92" y="168"/>
                  </a:lnTo>
                  <a:close/>
                  <a:moveTo>
                    <a:pt x="76" y="168"/>
                  </a:moveTo>
                  <a:cubicBezTo>
                    <a:pt x="84" y="168"/>
                    <a:pt x="84" y="168"/>
                    <a:pt x="84" y="168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6" y="132"/>
                    <a:pt x="76" y="132"/>
                    <a:pt x="76" y="132"/>
                  </a:cubicBezTo>
                  <a:lnTo>
                    <a:pt x="76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682039" y="3782275"/>
            <a:ext cx="620713" cy="619125"/>
            <a:chOff x="4675188" y="3782274"/>
            <a:chExt cx="620713" cy="619125"/>
          </a:xfrm>
        </p:grpSpPr>
        <p:sp>
          <p:nvSpPr>
            <p:cNvPr id="298" name="Oval 148"/>
            <p:cNvSpPr>
              <a:spLocks noChangeArrowheads="1"/>
            </p:cNvSpPr>
            <p:nvPr/>
          </p:nvSpPr>
          <p:spPr bwMode="auto">
            <a:xfrm>
              <a:off x="467518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00" name="Freeform 176"/>
            <p:cNvSpPr>
              <a:spLocks noEditPoints="1"/>
            </p:cNvSpPr>
            <p:nvPr/>
          </p:nvSpPr>
          <p:spPr bwMode="auto">
            <a:xfrm>
              <a:off x="4805363" y="3928324"/>
              <a:ext cx="361950" cy="354013"/>
            </a:xfrm>
            <a:custGeom>
              <a:avLst/>
              <a:gdLst>
                <a:gd name="T0" fmla="*/ 144 w 168"/>
                <a:gd name="T1" fmla="*/ 56 h 164"/>
                <a:gd name="T2" fmla="*/ 132 w 168"/>
                <a:gd name="T3" fmla="*/ 8 h 164"/>
                <a:gd name="T4" fmla="*/ 116 w 168"/>
                <a:gd name="T5" fmla="*/ 0 h 164"/>
                <a:gd name="T6" fmla="*/ 52 w 168"/>
                <a:gd name="T7" fmla="*/ 0 h 164"/>
                <a:gd name="T8" fmla="*/ 50 w 168"/>
                <a:gd name="T9" fmla="*/ 0 h 164"/>
                <a:gd name="T10" fmla="*/ 25 w 168"/>
                <a:gd name="T11" fmla="*/ 25 h 164"/>
                <a:gd name="T12" fmla="*/ 24 w 168"/>
                <a:gd name="T13" fmla="*/ 27 h 164"/>
                <a:gd name="T14" fmla="*/ 24 w 168"/>
                <a:gd name="T15" fmla="*/ 28 h 164"/>
                <a:gd name="T16" fmla="*/ 12 w 168"/>
                <a:gd name="T17" fmla="*/ 56 h 164"/>
                <a:gd name="T18" fmla="*/ 0 w 168"/>
                <a:gd name="T19" fmla="*/ 152 h 164"/>
                <a:gd name="T20" fmla="*/ 156 w 168"/>
                <a:gd name="T21" fmla="*/ 164 h 164"/>
                <a:gd name="T22" fmla="*/ 168 w 168"/>
                <a:gd name="T23" fmla="*/ 68 h 164"/>
                <a:gd name="T24" fmla="*/ 128 w 168"/>
                <a:gd name="T25" fmla="*/ 16 h 164"/>
                <a:gd name="T26" fmla="*/ 136 w 168"/>
                <a:gd name="T27" fmla="*/ 20 h 164"/>
                <a:gd name="T28" fmla="*/ 128 w 168"/>
                <a:gd name="T29" fmla="*/ 100 h 164"/>
                <a:gd name="T30" fmla="*/ 48 w 168"/>
                <a:gd name="T31" fmla="*/ 14 h 164"/>
                <a:gd name="T32" fmla="*/ 38 w 168"/>
                <a:gd name="T33" fmla="*/ 24 h 164"/>
                <a:gd name="T34" fmla="*/ 32 w 168"/>
                <a:gd name="T35" fmla="*/ 32 h 164"/>
                <a:gd name="T36" fmla="*/ 56 w 168"/>
                <a:gd name="T37" fmla="*/ 28 h 164"/>
                <a:gd name="T38" fmla="*/ 116 w 168"/>
                <a:gd name="T39" fmla="*/ 8 h 164"/>
                <a:gd name="T40" fmla="*/ 120 w 168"/>
                <a:gd name="T41" fmla="*/ 100 h 164"/>
                <a:gd name="T42" fmla="*/ 76 w 168"/>
                <a:gd name="T43" fmla="*/ 98 h 164"/>
                <a:gd name="T44" fmla="*/ 62 w 168"/>
                <a:gd name="T45" fmla="*/ 84 h 164"/>
                <a:gd name="T46" fmla="*/ 32 w 168"/>
                <a:gd name="T47" fmla="*/ 32 h 164"/>
                <a:gd name="T48" fmla="*/ 12 w 168"/>
                <a:gd name="T49" fmla="*/ 64 h 164"/>
                <a:gd name="T50" fmla="*/ 24 w 168"/>
                <a:gd name="T51" fmla="*/ 84 h 164"/>
                <a:gd name="T52" fmla="*/ 8 w 168"/>
                <a:gd name="T53" fmla="*/ 88 h 164"/>
                <a:gd name="T54" fmla="*/ 160 w 168"/>
                <a:gd name="T55" fmla="*/ 152 h 164"/>
                <a:gd name="T56" fmla="*/ 12 w 168"/>
                <a:gd name="T57" fmla="*/ 156 h 164"/>
                <a:gd name="T58" fmla="*/ 8 w 168"/>
                <a:gd name="T59" fmla="*/ 106 h 164"/>
                <a:gd name="T60" fmla="*/ 13 w 168"/>
                <a:gd name="T61" fmla="*/ 94 h 164"/>
                <a:gd name="T62" fmla="*/ 62 w 168"/>
                <a:gd name="T63" fmla="*/ 92 h 164"/>
                <a:gd name="T64" fmla="*/ 69 w 168"/>
                <a:gd name="T65" fmla="*/ 101 h 164"/>
                <a:gd name="T66" fmla="*/ 156 w 168"/>
                <a:gd name="T67" fmla="*/ 108 h 164"/>
                <a:gd name="T68" fmla="*/ 160 w 168"/>
                <a:gd name="T69" fmla="*/ 152 h 164"/>
                <a:gd name="T70" fmla="*/ 156 w 168"/>
                <a:gd name="T71" fmla="*/ 100 h 164"/>
                <a:gd name="T72" fmla="*/ 144 w 168"/>
                <a:gd name="T73" fmla="*/ 64 h 164"/>
                <a:gd name="T74" fmla="*/ 160 w 168"/>
                <a:gd name="T75" fmla="*/ 68 h 164"/>
                <a:gd name="T76" fmla="*/ 104 w 168"/>
                <a:gd name="T77" fmla="*/ 68 h 164"/>
                <a:gd name="T78" fmla="*/ 48 w 168"/>
                <a:gd name="T79" fmla="*/ 76 h 164"/>
                <a:gd name="T80" fmla="*/ 104 w 168"/>
                <a:gd name="T81" fmla="*/ 68 h 164"/>
                <a:gd name="T82" fmla="*/ 48 w 168"/>
                <a:gd name="T83" fmla="*/ 52 h 164"/>
                <a:gd name="T84" fmla="*/ 104 w 168"/>
                <a:gd name="T85" fmla="*/ 60 h 164"/>
                <a:gd name="T86" fmla="*/ 104 w 168"/>
                <a:gd name="T87" fmla="*/ 36 h 164"/>
                <a:gd name="T88" fmla="*/ 80 w 168"/>
                <a:gd name="T89" fmla="*/ 44 h 164"/>
                <a:gd name="T90" fmla="*/ 104 w 168"/>
                <a:gd name="T91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64">
                  <a:moveTo>
                    <a:pt x="156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3"/>
                    <a:pt x="139" y="8"/>
                    <a:pt x="132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3"/>
                    <a:pt x="121" y="0"/>
                    <a:pt x="11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" y="56"/>
                    <a:pt x="0" y="61"/>
                    <a:pt x="0" y="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5" y="164"/>
                    <a:pt x="12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63" y="164"/>
                    <a:pt x="168" y="159"/>
                    <a:pt x="168" y="15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lose/>
                  <a:moveTo>
                    <a:pt x="128" y="16"/>
                  </a:moveTo>
                  <a:cubicBezTo>
                    <a:pt x="132" y="16"/>
                    <a:pt x="132" y="16"/>
                    <a:pt x="132" y="16"/>
                  </a:cubicBezTo>
                  <a:cubicBezTo>
                    <a:pt x="134" y="16"/>
                    <a:pt x="136" y="18"/>
                    <a:pt x="136" y="2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128" y="16"/>
                  </a:lnTo>
                  <a:close/>
                  <a:moveTo>
                    <a:pt x="48" y="1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48" y="14"/>
                  </a:lnTo>
                  <a:close/>
                  <a:moveTo>
                    <a:pt x="32" y="32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4" y="32"/>
                    <a:pt x="56" y="30"/>
                    <a:pt x="56" y="2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100"/>
                    <a:pt x="77" y="99"/>
                    <a:pt x="76" y="98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1" y="87"/>
                    <a:pt x="67" y="84"/>
                    <a:pt x="62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32" y="32"/>
                  </a:lnTo>
                  <a:close/>
                  <a:moveTo>
                    <a:pt x="8" y="68"/>
                  </a:moveTo>
                  <a:cubicBezTo>
                    <a:pt x="8" y="66"/>
                    <a:pt x="10" y="64"/>
                    <a:pt x="12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3" y="84"/>
                    <a:pt x="10" y="85"/>
                    <a:pt x="8" y="88"/>
                  </a:cubicBezTo>
                  <a:lnTo>
                    <a:pt x="8" y="68"/>
                  </a:lnTo>
                  <a:close/>
                  <a:moveTo>
                    <a:pt x="160" y="152"/>
                  </a:moveTo>
                  <a:cubicBezTo>
                    <a:pt x="160" y="154"/>
                    <a:pt x="158" y="156"/>
                    <a:pt x="156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0" y="156"/>
                    <a:pt x="8" y="154"/>
                    <a:pt x="8" y="152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3"/>
                    <a:pt x="15" y="92"/>
                    <a:pt x="17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5" y="93"/>
                    <a:pt x="66" y="9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71" y="105"/>
                    <a:pt x="75" y="108"/>
                    <a:pt x="80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8" y="108"/>
                    <a:pt x="160" y="110"/>
                    <a:pt x="160" y="112"/>
                  </a:cubicBezTo>
                  <a:lnTo>
                    <a:pt x="160" y="152"/>
                  </a:lnTo>
                  <a:close/>
                  <a:moveTo>
                    <a:pt x="160" y="101"/>
                  </a:moveTo>
                  <a:cubicBezTo>
                    <a:pt x="159" y="100"/>
                    <a:pt x="157" y="100"/>
                    <a:pt x="15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60" y="66"/>
                    <a:pt x="160" y="68"/>
                  </a:cubicBezTo>
                  <a:lnTo>
                    <a:pt x="160" y="101"/>
                  </a:lnTo>
                  <a:close/>
                  <a:moveTo>
                    <a:pt x="104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104" y="76"/>
                    <a:pt x="104" y="76"/>
                    <a:pt x="104" y="76"/>
                  </a:cubicBezTo>
                  <a:lnTo>
                    <a:pt x="104" y="68"/>
                  </a:lnTo>
                  <a:close/>
                  <a:moveTo>
                    <a:pt x="104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52"/>
                  </a:lnTo>
                  <a:close/>
                  <a:moveTo>
                    <a:pt x="104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04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026276" y="3782275"/>
            <a:ext cx="620713" cy="619125"/>
            <a:chOff x="5502275" y="3782274"/>
            <a:chExt cx="620713" cy="619125"/>
          </a:xfrm>
        </p:grpSpPr>
        <p:sp>
          <p:nvSpPr>
            <p:cNvPr id="302" name="Oval 160"/>
            <p:cNvSpPr>
              <a:spLocks noChangeArrowheads="1"/>
            </p:cNvSpPr>
            <p:nvPr/>
          </p:nvSpPr>
          <p:spPr bwMode="auto">
            <a:xfrm>
              <a:off x="5502275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04" name="Freeform 177"/>
            <p:cNvSpPr>
              <a:spLocks noEditPoints="1"/>
            </p:cNvSpPr>
            <p:nvPr/>
          </p:nvSpPr>
          <p:spPr bwMode="auto">
            <a:xfrm>
              <a:off x="5649913" y="3928324"/>
              <a:ext cx="336550" cy="361950"/>
            </a:xfrm>
            <a:custGeom>
              <a:avLst/>
              <a:gdLst>
                <a:gd name="T0" fmla="*/ 48 w 156"/>
                <a:gd name="T1" fmla="*/ 104 h 168"/>
                <a:gd name="T2" fmla="*/ 149 w 156"/>
                <a:gd name="T3" fmla="*/ 57 h 168"/>
                <a:gd name="T4" fmla="*/ 145 w 156"/>
                <a:gd name="T5" fmla="*/ 35 h 168"/>
                <a:gd name="T6" fmla="*/ 125 w 156"/>
                <a:gd name="T7" fmla="*/ 24 h 168"/>
                <a:gd name="T8" fmla="*/ 104 w 156"/>
                <a:gd name="T9" fmla="*/ 18 h 168"/>
                <a:gd name="T10" fmla="*/ 28 w 156"/>
                <a:gd name="T11" fmla="*/ 0 h 168"/>
                <a:gd name="T12" fmla="*/ 26 w 156"/>
                <a:gd name="T13" fmla="*/ 0 h 168"/>
                <a:gd name="T14" fmla="*/ 0 w 156"/>
                <a:gd name="T15" fmla="*/ 26 h 168"/>
                <a:gd name="T16" fmla="*/ 0 w 156"/>
                <a:gd name="T17" fmla="*/ 28 h 168"/>
                <a:gd name="T18" fmla="*/ 72 w 156"/>
                <a:gd name="T19" fmla="*/ 136 h 168"/>
                <a:gd name="T20" fmla="*/ 79 w 156"/>
                <a:gd name="T21" fmla="*/ 167 h 168"/>
                <a:gd name="T22" fmla="*/ 124 w 156"/>
                <a:gd name="T23" fmla="*/ 168 h 168"/>
                <a:gd name="T24" fmla="*/ 128 w 156"/>
                <a:gd name="T25" fmla="*/ 107 h 168"/>
                <a:gd name="T26" fmla="*/ 145 w 156"/>
                <a:gd name="T27" fmla="*/ 101 h 168"/>
                <a:gd name="T28" fmla="*/ 149 w 156"/>
                <a:gd name="T29" fmla="*/ 79 h 168"/>
                <a:gd name="T30" fmla="*/ 24 w 156"/>
                <a:gd name="T31" fmla="*/ 14 h 168"/>
                <a:gd name="T32" fmla="*/ 24 w 156"/>
                <a:gd name="T33" fmla="*/ 14 h 168"/>
                <a:gd name="T34" fmla="*/ 8 w 156"/>
                <a:gd name="T35" fmla="*/ 124 h 168"/>
                <a:gd name="T36" fmla="*/ 32 w 156"/>
                <a:gd name="T37" fmla="*/ 28 h 168"/>
                <a:gd name="T38" fmla="*/ 96 w 156"/>
                <a:gd name="T39" fmla="*/ 12 h 168"/>
                <a:gd name="T40" fmla="*/ 83 w 156"/>
                <a:gd name="T41" fmla="*/ 15 h 168"/>
                <a:gd name="T42" fmla="*/ 66 w 156"/>
                <a:gd name="T43" fmla="*/ 30 h 168"/>
                <a:gd name="T44" fmla="*/ 24 w 156"/>
                <a:gd name="T45" fmla="*/ 40 h 168"/>
                <a:gd name="T46" fmla="*/ 54 w 156"/>
                <a:gd name="T47" fmla="*/ 53 h 168"/>
                <a:gd name="T48" fmla="*/ 24 w 156"/>
                <a:gd name="T49" fmla="*/ 64 h 168"/>
                <a:gd name="T50" fmla="*/ 45 w 156"/>
                <a:gd name="T51" fmla="*/ 72 h 168"/>
                <a:gd name="T52" fmla="*/ 52 w 156"/>
                <a:gd name="T53" fmla="*/ 80 h 168"/>
                <a:gd name="T54" fmla="*/ 24 w 156"/>
                <a:gd name="T55" fmla="*/ 88 h 168"/>
                <a:gd name="T56" fmla="*/ 55 w 156"/>
                <a:gd name="T57" fmla="*/ 101 h 168"/>
                <a:gd name="T58" fmla="*/ 72 w 156"/>
                <a:gd name="T59" fmla="*/ 107 h 168"/>
                <a:gd name="T60" fmla="*/ 103 w 156"/>
                <a:gd name="T61" fmla="*/ 137 h 168"/>
                <a:gd name="T62" fmla="*/ 80 w 156"/>
                <a:gd name="T63" fmla="*/ 154 h 168"/>
                <a:gd name="T64" fmla="*/ 94 w 156"/>
                <a:gd name="T65" fmla="*/ 118 h 168"/>
                <a:gd name="T66" fmla="*/ 115 w 156"/>
                <a:gd name="T67" fmla="*/ 122 h 168"/>
                <a:gd name="T68" fmla="*/ 120 w 156"/>
                <a:gd name="T69" fmla="*/ 154 h 168"/>
                <a:gd name="T70" fmla="*/ 138 w 156"/>
                <a:gd name="T71" fmla="*/ 90 h 168"/>
                <a:gd name="T72" fmla="*/ 124 w 156"/>
                <a:gd name="T73" fmla="*/ 100 h 168"/>
                <a:gd name="T74" fmla="*/ 109 w 156"/>
                <a:gd name="T75" fmla="*/ 111 h 168"/>
                <a:gd name="T76" fmla="*/ 85 w 156"/>
                <a:gd name="T77" fmla="*/ 114 h 168"/>
                <a:gd name="T78" fmla="*/ 67 w 156"/>
                <a:gd name="T79" fmla="*/ 98 h 168"/>
                <a:gd name="T80" fmla="*/ 62 w 156"/>
                <a:gd name="T81" fmla="*/ 80 h 168"/>
                <a:gd name="T82" fmla="*/ 56 w 156"/>
                <a:gd name="T83" fmla="*/ 63 h 168"/>
                <a:gd name="T84" fmla="*/ 61 w 156"/>
                <a:gd name="T85" fmla="*/ 40 h 168"/>
                <a:gd name="T86" fmla="*/ 82 w 156"/>
                <a:gd name="T87" fmla="*/ 28 h 168"/>
                <a:gd name="T88" fmla="*/ 100 w 156"/>
                <a:gd name="T89" fmla="*/ 28 h 168"/>
                <a:gd name="T90" fmla="*/ 118 w 156"/>
                <a:gd name="T91" fmla="*/ 28 h 168"/>
                <a:gd name="T92" fmla="*/ 139 w 156"/>
                <a:gd name="T93" fmla="*/ 40 h 168"/>
                <a:gd name="T94" fmla="*/ 144 w 156"/>
                <a:gd name="T95" fmla="*/ 63 h 168"/>
                <a:gd name="T96" fmla="*/ 96 w 156"/>
                <a:gd name="T97" fmla="*/ 76 h 168"/>
                <a:gd name="T98" fmla="*/ 93 w 156"/>
                <a:gd name="T99" fmla="*/ 85 h 168"/>
                <a:gd name="T100" fmla="*/ 127 w 156"/>
                <a:gd name="T101" fmla="*/ 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68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49" y="57"/>
                  </a:moveTo>
                  <a:cubicBezTo>
                    <a:pt x="148" y="56"/>
                    <a:pt x="146" y="54"/>
                    <a:pt x="146" y="53"/>
                  </a:cubicBezTo>
                  <a:cubicBezTo>
                    <a:pt x="145" y="52"/>
                    <a:pt x="146" y="49"/>
                    <a:pt x="146" y="47"/>
                  </a:cubicBezTo>
                  <a:cubicBezTo>
                    <a:pt x="147" y="43"/>
                    <a:pt x="148" y="39"/>
                    <a:pt x="145" y="35"/>
                  </a:cubicBezTo>
                  <a:cubicBezTo>
                    <a:pt x="143" y="31"/>
                    <a:pt x="138" y="31"/>
                    <a:pt x="134" y="30"/>
                  </a:cubicBezTo>
                  <a:cubicBezTo>
                    <a:pt x="132" y="30"/>
                    <a:pt x="129" y="30"/>
                    <a:pt x="128" y="29"/>
                  </a:cubicBezTo>
                  <a:cubicBezTo>
                    <a:pt x="127" y="28"/>
                    <a:pt x="126" y="26"/>
                    <a:pt x="125" y="24"/>
                  </a:cubicBezTo>
                  <a:cubicBezTo>
                    <a:pt x="124" y="20"/>
                    <a:pt x="122" y="16"/>
                    <a:pt x="117" y="15"/>
                  </a:cubicBezTo>
                  <a:cubicBezTo>
                    <a:pt x="113" y="13"/>
                    <a:pt x="109" y="16"/>
                    <a:pt x="106" y="18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6"/>
                    <a:pt x="73" y="167"/>
                    <a:pt x="74" y="168"/>
                  </a:cubicBezTo>
                  <a:cubicBezTo>
                    <a:pt x="76" y="168"/>
                    <a:pt x="78" y="168"/>
                    <a:pt x="79" y="16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2" y="168"/>
                    <a:pt x="123" y="168"/>
                    <a:pt x="124" y="168"/>
                  </a:cubicBezTo>
                  <a:cubicBezTo>
                    <a:pt x="125" y="168"/>
                    <a:pt x="125" y="168"/>
                    <a:pt x="126" y="168"/>
                  </a:cubicBezTo>
                  <a:cubicBezTo>
                    <a:pt x="127" y="167"/>
                    <a:pt x="128" y="166"/>
                    <a:pt x="128" y="164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6"/>
                    <a:pt x="132" y="106"/>
                    <a:pt x="134" y="106"/>
                  </a:cubicBezTo>
                  <a:cubicBezTo>
                    <a:pt x="138" y="105"/>
                    <a:pt x="143" y="105"/>
                    <a:pt x="145" y="101"/>
                  </a:cubicBezTo>
                  <a:cubicBezTo>
                    <a:pt x="148" y="97"/>
                    <a:pt x="147" y="93"/>
                    <a:pt x="146" y="89"/>
                  </a:cubicBezTo>
                  <a:cubicBezTo>
                    <a:pt x="146" y="87"/>
                    <a:pt x="145" y="84"/>
                    <a:pt x="146" y="83"/>
                  </a:cubicBezTo>
                  <a:cubicBezTo>
                    <a:pt x="146" y="82"/>
                    <a:pt x="148" y="80"/>
                    <a:pt x="149" y="79"/>
                  </a:cubicBezTo>
                  <a:cubicBezTo>
                    <a:pt x="152" y="76"/>
                    <a:pt x="156" y="73"/>
                    <a:pt x="156" y="68"/>
                  </a:cubicBezTo>
                  <a:cubicBezTo>
                    <a:pt x="156" y="63"/>
                    <a:pt x="152" y="60"/>
                    <a:pt x="149" y="57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7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4" y="18"/>
                  </a:cubicBezTo>
                  <a:cubicBezTo>
                    <a:pt x="91" y="16"/>
                    <a:pt x="87" y="13"/>
                    <a:pt x="83" y="15"/>
                  </a:cubicBezTo>
                  <a:cubicBezTo>
                    <a:pt x="78" y="16"/>
                    <a:pt x="76" y="20"/>
                    <a:pt x="75" y="24"/>
                  </a:cubicBezTo>
                  <a:cubicBezTo>
                    <a:pt x="74" y="26"/>
                    <a:pt x="73" y="28"/>
                    <a:pt x="72" y="29"/>
                  </a:cubicBezTo>
                  <a:cubicBezTo>
                    <a:pt x="71" y="30"/>
                    <a:pt x="68" y="30"/>
                    <a:pt x="66" y="30"/>
                  </a:cubicBezTo>
                  <a:cubicBezTo>
                    <a:pt x="62" y="31"/>
                    <a:pt x="57" y="31"/>
                    <a:pt x="55" y="35"/>
                  </a:cubicBezTo>
                  <a:cubicBezTo>
                    <a:pt x="54" y="37"/>
                    <a:pt x="53" y="38"/>
                    <a:pt x="5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50"/>
                    <a:pt x="55" y="52"/>
                    <a:pt x="54" y="53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5"/>
                    <a:pt x="44" y="67"/>
                    <a:pt x="44" y="68"/>
                  </a:cubicBezTo>
                  <a:cubicBezTo>
                    <a:pt x="44" y="69"/>
                    <a:pt x="44" y="71"/>
                    <a:pt x="4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1"/>
                    <a:pt x="54" y="82"/>
                    <a:pt x="54" y="83"/>
                  </a:cubicBezTo>
                  <a:cubicBezTo>
                    <a:pt x="55" y="84"/>
                    <a:pt x="54" y="86"/>
                    <a:pt x="5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8"/>
                    <a:pt x="54" y="99"/>
                    <a:pt x="55" y="101"/>
                  </a:cubicBezTo>
                  <a:cubicBezTo>
                    <a:pt x="57" y="105"/>
                    <a:pt x="62" y="105"/>
                    <a:pt x="66" y="106"/>
                  </a:cubicBezTo>
                  <a:cubicBezTo>
                    <a:pt x="68" y="106"/>
                    <a:pt x="71" y="106"/>
                    <a:pt x="72" y="107"/>
                  </a:cubicBezTo>
                  <a:cubicBezTo>
                    <a:pt x="72" y="107"/>
                    <a:pt x="72" y="107"/>
                    <a:pt x="72" y="107"/>
                  </a:cubicBezTo>
                  <a:lnTo>
                    <a:pt x="72" y="128"/>
                  </a:lnTo>
                  <a:close/>
                  <a:moveTo>
                    <a:pt x="120" y="154"/>
                  </a:moveTo>
                  <a:cubicBezTo>
                    <a:pt x="103" y="137"/>
                    <a:pt x="103" y="137"/>
                    <a:pt x="103" y="137"/>
                  </a:cubicBezTo>
                  <a:cubicBezTo>
                    <a:pt x="102" y="136"/>
                    <a:pt x="101" y="136"/>
                    <a:pt x="100" y="136"/>
                  </a:cubicBezTo>
                  <a:cubicBezTo>
                    <a:pt x="99" y="136"/>
                    <a:pt x="98" y="136"/>
                    <a:pt x="97" y="137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2" y="121"/>
                    <a:pt x="83" y="121"/>
                  </a:cubicBezTo>
                  <a:cubicBezTo>
                    <a:pt x="87" y="123"/>
                    <a:pt x="91" y="120"/>
                    <a:pt x="94" y="118"/>
                  </a:cubicBezTo>
                  <a:cubicBezTo>
                    <a:pt x="96" y="117"/>
                    <a:pt x="99" y="116"/>
                    <a:pt x="100" y="116"/>
                  </a:cubicBezTo>
                  <a:cubicBezTo>
                    <a:pt x="101" y="116"/>
                    <a:pt x="104" y="117"/>
                    <a:pt x="106" y="118"/>
                  </a:cubicBezTo>
                  <a:cubicBezTo>
                    <a:pt x="108" y="120"/>
                    <a:pt x="111" y="122"/>
                    <a:pt x="115" y="122"/>
                  </a:cubicBezTo>
                  <a:cubicBezTo>
                    <a:pt x="116" y="122"/>
                    <a:pt x="116" y="122"/>
                    <a:pt x="117" y="121"/>
                  </a:cubicBezTo>
                  <a:cubicBezTo>
                    <a:pt x="118" y="121"/>
                    <a:pt x="119" y="120"/>
                    <a:pt x="120" y="120"/>
                  </a:cubicBezTo>
                  <a:lnTo>
                    <a:pt x="120" y="154"/>
                  </a:lnTo>
                  <a:close/>
                  <a:moveTo>
                    <a:pt x="144" y="73"/>
                  </a:moveTo>
                  <a:cubicBezTo>
                    <a:pt x="142" y="75"/>
                    <a:pt x="139" y="77"/>
                    <a:pt x="138" y="80"/>
                  </a:cubicBezTo>
                  <a:cubicBezTo>
                    <a:pt x="137" y="84"/>
                    <a:pt x="138" y="87"/>
                    <a:pt x="138" y="90"/>
                  </a:cubicBezTo>
                  <a:cubicBezTo>
                    <a:pt x="139" y="92"/>
                    <a:pt x="139" y="95"/>
                    <a:pt x="139" y="96"/>
                  </a:cubicBezTo>
                  <a:cubicBezTo>
                    <a:pt x="138" y="97"/>
                    <a:pt x="135" y="97"/>
                    <a:pt x="133" y="98"/>
                  </a:cubicBezTo>
                  <a:cubicBezTo>
                    <a:pt x="130" y="98"/>
                    <a:pt x="126" y="98"/>
                    <a:pt x="124" y="100"/>
                  </a:cubicBezTo>
                  <a:cubicBezTo>
                    <a:pt x="121" y="102"/>
                    <a:pt x="119" y="105"/>
                    <a:pt x="118" y="108"/>
                  </a:cubicBezTo>
                  <a:cubicBezTo>
                    <a:pt x="117" y="110"/>
                    <a:pt x="116" y="113"/>
                    <a:pt x="115" y="114"/>
                  </a:cubicBezTo>
                  <a:cubicBezTo>
                    <a:pt x="114" y="114"/>
                    <a:pt x="111" y="112"/>
                    <a:pt x="109" y="111"/>
                  </a:cubicBezTo>
                  <a:cubicBezTo>
                    <a:pt x="107" y="110"/>
                    <a:pt x="103" y="108"/>
                    <a:pt x="100" y="108"/>
                  </a:cubicBezTo>
                  <a:cubicBezTo>
                    <a:pt x="97" y="108"/>
                    <a:pt x="93" y="110"/>
                    <a:pt x="91" y="111"/>
                  </a:cubicBezTo>
                  <a:cubicBezTo>
                    <a:pt x="89" y="112"/>
                    <a:pt x="86" y="114"/>
                    <a:pt x="85" y="114"/>
                  </a:cubicBezTo>
                  <a:cubicBezTo>
                    <a:pt x="84" y="113"/>
                    <a:pt x="83" y="110"/>
                    <a:pt x="82" y="108"/>
                  </a:cubicBezTo>
                  <a:cubicBezTo>
                    <a:pt x="81" y="105"/>
                    <a:pt x="79" y="102"/>
                    <a:pt x="76" y="100"/>
                  </a:cubicBezTo>
                  <a:cubicBezTo>
                    <a:pt x="74" y="98"/>
                    <a:pt x="70" y="98"/>
                    <a:pt x="67" y="98"/>
                  </a:cubicBezTo>
                  <a:cubicBezTo>
                    <a:pt x="65" y="97"/>
                    <a:pt x="62" y="97"/>
                    <a:pt x="61" y="96"/>
                  </a:cubicBezTo>
                  <a:cubicBezTo>
                    <a:pt x="61" y="95"/>
                    <a:pt x="61" y="92"/>
                    <a:pt x="62" y="90"/>
                  </a:cubicBezTo>
                  <a:cubicBezTo>
                    <a:pt x="62" y="87"/>
                    <a:pt x="63" y="84"/>
                    <a:pt x="62" y="80"/>
                  </a:cubicBezTo>
                  <a:cubicBezTo>
                    <a:pt x="61" y="77"/>
                    <a:pt x="58" y="75"/>
                    <a:pt x="56" y="73"/>
                  </a:cubicBezTo>
                  <a:cubicBezTo>
                    <a:pt x="54" y="71"/>
                    <a:pt x="52" y="69"/>
                    <a:pt x="52" y="68"/>
                  </a:cubicBezTo>
                  <a:cubicBezTo>
                    <a:pt x="52" y="67"/>
                    <a:pt x="54" y="65"/>
                    <a:pt x="56" y="63"/>
                  </a:cubicBezTo>
                  <a:cubicBezTo>
                    <a:pt x="58" y="61"/>
                    <a:pt x="61" y="59"/>
                    <a:pt x="62" y="56"/>
                  </a:cubicBezTo>
                  <a:cubicBezTo>
                    <a:pt x="63" y="52"/>
                    <a:pt x="62" y="49"/>
                    <a:pt x="62" y="46"/>
                  </a:cubicBezTo>
                  <a:cubicBezTo>
                    <a:pt x="61" y="44"/>
                    <a:pt x="61" y="41"/>
                    <a:pt x="61" y="40"/>
                  </a:cubicBezTo>
                  <a:cubicBezTo>
                    <a:pt x="62" y="39"/>
                    <a:pt x="65" y="39"/>
                    <a:pt x="67" y="38"/>
                  </a:cubicBezTo>
                  <a:cubicBezTo>
                    <a:pt x="70" y="38"/>
                    <a:pt x="74" y="38"/>
                    <a:pt x="76" y="36"/>
                  </a:cubicBezTo>
                  <a:cubicBezTo>
                    <a:pt x="79" y="34"/>
                    <a:pt x="81" y="31"/>
                    <a:pt x="82" y="28"/>
                  </a:cubicBezTo>
                  <a:cubicBezTo>
                    <a:pt x="83" y="26"/>
                    <a:pt x="84" y="23"/>
                    <a:pt x="85" y="22"/>
                  </a:cubicBezTo>
                  <a:cubicBezTo>
                    <a:pt x="86" y="22"/>
                    <a:pt x="89" y="24"/>
                    <a:pt x="91" y="25"/>
                  </a:cubicBezTo>
                  <a:cubicBezTo>
                    <a:pt x="93" y="26"/>
                    <a:pt x="97" y="28"/>
                    <a:pt x="100" y="28"/>
                  </a:cubicBezTo>
                  <a:cubicBezTo>
                    <a:pt x="103" y="28"/>
                    <a:pt x="107" y="26"/>
                    <a:pt x="109" y="25"/>
                  </a:cubicBezTo>
                  <a:cubicBezTo>
                    <a:pt x="111" y="24"/>
                    <a:pt x="114" y="22"/>
                    <a:pt x="115" y="22"/>
                  </a:cubicBezTo>
                  <a:cubicBezTo>
                    <a:pt x="116" y="23"/>
                    <a:pt x="117" y="26"/>
                    <a:pt x="118" y="28"/>
                  </a:cubicBezTo>
                  <a:cubicBezTo>
                    <a:pt x="119" y="31"/>
                    <a:pt x="121" y="34"/>
                    <a:pt x="124" y="36"/>
                  </a:cubicBezTo>
                  <a:cubicBezTo>
                    <a:pt x="126" y="38"/>
                    <a:pt x="130" y="38"/>
                    <a:pt x="133" y="38"/>
                  </a:cubicBezTo>
                  <a:cubicBezTo>
                    <a:pt x="135" y="39"/>
                    <a:pt x="138" y="39"/>
                    <a:pt x="139" y="40"/>
                  </a:cubicBezTo>
                  <a:cubicBezTo>
                    <a:pt x="139" y="41"/>
                    <a:pt x="139" y="44"/>
                    <a:pt x="138" y="46"/>
                  </a:cubicBezTo>
                  <a:cubicBezTo>
                    <a:pt x="138" y="49"/>
                    <a:pt x="137" y="52"/>
                    <a:pt x="138" y="56"/>
                  </a:cubicBezTo>
                  <a:cubicBezTo>
                    <a:pt x="139" y="59"/>
                    <a:pt x="142" y="61"/>
                    <a:pt x="144" y="63"/>
                  </a:cubicBezTo>
                  <a:cubicBezTo>
                    <a:pt x="146" y="65"/>
                    <a:pt x="148" y="67"/>
                    <a:pt x="148" y="68"/>
                  </a:cubicBezTo>
                  <a:cubicBezTo>
                    <a:pt x="148" y="69"/>
                    <a:pt x="146" y="71"/>
                    <a:pt x="144" y="73"/>
                  </a:cubicBezTo>
                  <a:close/>
                  <a:moveTo>
                    <a:pt x="96" y="76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7" y="86"/>
                    <a:pt x="98" y="86"/>
                    <a:pt x="99" y="85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1" y="53"/>
                    <a:pt x="121" y="53"/>
                    <a:pt x="121" y="53"/>
                  </a:cubicBezTo>
                  <a:lnTo>
                    <a:pt x="96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16339" y="3782275"/>
            <a:ext cx="620713" cy="619125"/>
            <a:chOff x="2192338" y="3782274"/>
            <a:chExt cx="620713" cy="619125"/>
          </a:xfrm>
        </p:grpSpPr>
        <p:sp>
          <p:nvSpPr>
            <p:cNvPr id="306" name="Oval 156"/>
            <p:cNvSpPr>
              <a:spLocks noChangeArrowheads="1"/>
            </p:cNvSpPr>
            <p:nvPr/>
          </p:nvSpPr>
          <p:spPr bwMode="auto">
            <a:xfrm>
              <a:off x="219233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08" name="Freeform 190"/>
            <p:cNvSpPr>
              <a:spLocks noEditPoints="1"/>
            </p:cNvSpPr>
            <p:nvPr/>
          </p:nvSpPr>
          <p:spPr bwMode="auto">
            <a:xfrm>
              <a:off x="2322513" y="3963249"/>
              <a:ext cx="361950" cy="258763"/>
            </a:xfrm>
            <a:custGeom>
              <a:avLst/>
              <a:gdLst>
                <a:gd name="T0" fmla="*/ 68 w 168"/>
                <a:gd name="T1" fmla="*/ 16 h 120"/>
                <a:gd name="T2" fmla="*/ 56 w 168"/>
                <a:gd name="T3" fmla="*/ 0 h 120"/>
                <a:gd name="T4" fmla="*/ 0 w 168"/>
                <a:gd name="T5" fmla="*/ 12 h 120"/>
                <a:gd name="T6" fmla="*/ 4 w 168"/>
                <a:gd name="T7" fmla="*/ 120 h 120"/>
                <a:gd name="T8" fmla="*/ 168 w 168"/>
                <a:gd name="T9" fmla="*/ 116 h 120"/>
                <a:gd name="T10" fmla="*/ 164 w 168"/>
                <a:gd name="T11" fmla="*/ 16 h 120"/>
                <a:gd name="T12" fmla="*/ 12 w 168"/>
                <a:gd name="T13" fmla="*/ 8 h 120"/>
                <a:gd name="T14" fmla="*/ 60 w 168"/>
                <a:gd name="T15" fmla="*/ 12 h 120"/>
                <a:gd name="T16" fmla="*/ 8 w 168"/>
                <a:gd name="T17" fmla="*/ 16 h 120"/>
                <a:gd name="T18" fmla="*/ 160 w 168"/>
                <a:gd name="T19" fmla="*/ 112 h 120"/>
                <a:gd name="T20" fmla="*/ 8 w 168"/>
                <a:gd name="T21" fmla="*/ 24 h 120"/>
                <a:gd name="T22" fmla="*/ 160 w 168"/>
                <a:gd name="T23" fmla="*/ 112 h 120"/>
                <a:gd name="T24" fmla="*/ 63 w 168"/>
                <a:gd name="T25" fmla="*/ 93 h 120"/>
                <a:gd name="T26" fmla="*/ 63 w 168"/>
                <a:gd name="T27" fmla="*/ 59 h 120"/>
                <a:gd name="T28" fmla="*/ 37 w 168"/>
                <a:gd name="T29" fmla="*/ 73 h 120"/>
                <a:gd name="T30" fmla="*/ 57 w 168"/>
                <a:gd name="T31" fmla="*/ 99 h 120"/>
                <a:gd name="T32" fmla="*/ 105 w 168"/>
                <a:gd name="T33" fmla="*/ 59 h 120"/>
                <a:gd name="T34" fmla="*/ 105 w 168"/>
                <a:gd name="T35" fmla="*/ 93 h 120"/>
                <a:gd name="T36" fmla="*/ 131 w 168"/>
                <a:gd name="T37" fmla="*/ 79 h 120"/>
                <a:gd name="T38" fmla="*/ 111 w 168"/>
                <a:gd name="T39" fmla="*/ 53 h 120"/>
                <a:gd name="T40" fmla="*/ 76 w 168"/>
                <a:gd name="T41" fmla="*/ 102 h 120"/>
                <a:gd name="T42" fmla="*/ 92 w 168"/>
                <a:gd name="T43" fmla="*/ 50 h 120"/>
                <a:gd name="T44" fmla="*/ 152 w 168"/>
                <a:gd name="T45" fmla="*/ 32 h 120"/>
                <a:gd name="T46" fmla="*/ 128 w 168"/>
                <a:gd name="T47" fmla="*/ 40 h 120"/>
                <a:gd name="T48" fmla="*/ 152 w 168"/>
                <a:gd name="T49" fmla="*/ 32 h 120"/>
                <a:gd name="T50" fmla="*/ 136 w 168"/>
                <a:gd name="T51" fmla="*/ 0 h 120"/>
                <a:gd name="T52" fmla="*/ 144 w 168"/>
                <a:gd name="T53" fmla="*/ 8 h 120"/>
                <a:gd name="T54" fmla="*/ 160 w 168"/>
                <a:gd name="T55" fmla="*/ 0 h 120"/>
                <a:gd name="T56" fmla="*/ 152 w 168"/>
                <a:gd name="T57" fmla="*/ 8 h 120"/>
                <a:gd name="T58" fmla="*/ 160 w 168"/>
                <a:gd name="T59" fmla="*/ 0 h 120"/>
                <a:gd name="T60" fmla="*/ 120 w 168"/>
                <a:gd name="T61" fmla="*/ 0 h 120"/>
                <a:gd name="T62" fmla="*/ 128 w 168"/>
                <a:gd name="T63" fmla="*/ 8 h 120"/>
                <a:gd name="T64" fmla="*/ 32 w 168"/>
                <a:gd name="T65" fmla="*/ 32 h 120"/>
                <a:gd name="T66" fmla="*/ 16 w 168"/>
                <a:gd name="T67" fmla="*/ 40 h 120"/>
                <a:gd name="T68" fmla="*/ 32 w 168"/>
                <a:gd name="T69" fmla="*/ 32 h 120"/>
                <a:gd name="T70" fmla="*/ 40 w 168"/>
                <a:gd name="T71" fmla="*/ 32 h 120"/>
                <a:gd name="T72" fmla="*/ 56 w 168"/>
                <a:gd name="T73" fmla="*/ 40 h 120"/>
                <a:gd name="T74" fmla="*/ 120 w 168"/>
                <a:gd name="T75" fmla="*/ 32 h 120"/>
                <a:gd name="T76" fmla="*/ 64 w 168"/>
                <a:gd name="T77" fmla="*/ 40 h 120"/>
                <a:gd name="T78" fmla="*/ 120 w 168"/>
                <a:gd name="T79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2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160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12"/>
                  </a:lnTo>
                  <a:close/>
                  <a:moveTo>
                    <a:pt x="57" y="99"/>
                  </a:moveTo>
                  <a:cubicBezTo>
                    <a:pt x="63" y="93"/>
                    <a:pt x="63" y="93"/>
                    <a:pt x="63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5"/>
                    <a:pt x="36" y="77"/>
                    <a:pt x="37" y="79"/>
                  </a:cubicBezTo>
                  <a:lnTo>
                    <a:pt x="57" y="99"/>
                  </a:lnTo>
                  <a:close/>
                  <a:moveTo>
                    <a:pt x="111" y="53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7"/>
                    <a:pt x="132" y="75"/>
                    <a:pt x="131" y="73"/>
                  </a:cubicBezTo>
                  <a:lnTo>
                    <a:pt x="111" y="53"/>
                  </a:lnTo>
                  <a:close/>
                  <a:moveTo>
                    <a:pt x="68" y="98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2" y="50"/>
                    <a:pt x="92" y="50"/>
                    <a:pt x="92" y="50"/>
                  </a:cubicBezTo>
                  <a:lnTo>
                    <a:pt x="68" y="98"/>
                  </a:lnTo>
                  <a:close/>
                  <a:moveTo>
                    <a:pt x="152" y="32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2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889251" y="3782275"/>
            <a:ext cx="620713" cy="619125"/>
            <a:chOff x="1365250" y="3782274"/>
            <a:chExt cx="620713" cy="619125"/>
          </a:xfrm>
        </p:grpSpPr>
        <p:sp>
          <p:nvSpPr>
            <p:cNvPr id="310" name="Oval 154"/>
            <p:cNvSpPr>
              <a:spLocks noChangeArrowheads="1"/>
            </p:cNvSpPr>
            <p:nvPr/>
          </p:nvSpPr>
          <p:spPr bwMode="auto">
            <a:xfrm>
              <a:off x="1365250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12" name="Freeform 198"/>
            <p:cNvSpPr>
              <a:spLocks noEditPoints="1"/>
            </p:cNvSpPr>
            <p:nvPr/>
          </p:nvSpPr>
          <p:spPr bwMode="auto">
            <a:xfrm>
              <a:off x="1511300" y="3928324"/>
              <a:ext cx="328613" cy="327025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99189" y="3782275"/>
            <a:ext cx="620713" cy="619125"/>
            <a:chOff x="7158038" y="3782274"/>
            <a:chExt cx="620713" cy="619125"/>
          </a:xfrm>
        </p:grpSpPr>
        <p:sp>
          <p:nvSpPr>
            <p:cNvPr id="314" name="Oval 158"/>
            <p:cNvSpPr>
              <a:spLocks noChangeArrowheads="1"/>
            </p:cNvSpPr>
            <p:nvPr/>
          </p:nvSpPr>
          <p:spPr bwMode="auto">
            <a:xfrm>
              <a:off x="7158038" y="3782274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16" name="Freeform 199"/>
            <p:cNvSpPr>
              <a:spLocks noEditPoints="1"/>
            </p:cNvSpPr>
            <p:nvPr/>
          </p:nvSpPr>
          <p:spPr bwMode="auto">
            <a:xfrm>
              <a:off x="7256463" y="3955311"/>
              <a:ext cx="427038" cy="292100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99189" y="4809381"/>
            <a:ext cx="620713" cy="619125"/>
            <a:chOff x="4675188" y="4809380"/>
            <a:chExt cx="620713" cy="619125"/>
          </a:xfrm>
        </p:grpSpPr>
        <p:sp>
          <p:nvSpPr>
            <p:cNvPr id="318" name="Oval 134"/>
            <p:cNvSpPr>
              <a:spLocks noChangeArrowheads="1"/>
            </p:cNvSpPr>
            <p:nvPr/>
          </p:nvSpPr>
          <p:spPr bwMode="auto">
            <a:xfrm>
              <a:off x="467518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20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889251" y="4809381"/>
            <a:ext cx="620713" cy="619125"/>
            <a:chOff x="1365250" y="4809380"/>
            <a:chExt cx="620713" cy="619125"/>
          </a:xfrm>
        </p:grpSpPr>
        <p:sp>
          <p:nvSpPr>
            <p:cNvPr id="322" name="Oval 108"/>
            <p:cNvSpPr>
              <a:spLocks noChangeArrowheads="1"/>
            </p:cNvSpPr>
            <p:nvPr/>
          </p:nvSpPr>
          <p:spPr bwMode="auto">
            <a:xfrm>
              <a:off x="136525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24" name="Freeform 191"/>
            <p:cNvSpPr>
              <a:spLocks noEditPoints="1"/>
            </p:cNvSpPr>
            <p:nvPr/>
          </p:nvSpPr>
          <p:spPr bwMode="auto">
            <a:xfrm>
              <a:off x="1495425" y="4937968"/>
              <a:ext cx="361950" cy="361950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16339" y="4809381"/>
            <a:ext cx="620713" cy="619125"/>
            <a:chOff x="2192338" y="4809380"/>
            <a:chExt cx="620713" cy="619125"/>
          </a:xfrm>
        </p:grpSpPr>
        <p:sp>
          <p:nvSpPr>
            <p:cNvPr id="326" name="Oval 110"/>
            <p:cNvSpPr>
              <a:spLocks noChangeArrowheads="1"/>
            </p:cNvSpPr>
            <p:nvPr/>
          </p:nvSpPr>
          <p:spPr bwMode="auto">
            <a:xfrm>
              <a:off x="219233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28" name="Freeform 192"/>
            <p:cNvSpPr>
              <a:spLocks noEditPoints="1"/>
            </p:cNvSpPr>
            <p:nvPr/>
          </p:nvSpPr>
          <p:spPr bwMode="auto">
            <a:xfrm>
              <a:off x="2339975" y="4955430"/>
              <a:ext cx="381000" cy="323850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26276" y="4809381"/>
            <a:ext cx="620713" cy="619125"/>
            <a:chOff x="5502275" y="4809380"/>
            <a:chExt cx="620713" cy="619125"/>
          </a:xfrm>
        </p:grpSpPr>
        <p:sp>
          <p:nvSpPr>
            <p:cNvPr id="330" name="Oval 140"/>
            <p:cNvSpPr>
              <a:spLocks noChangeArrowheads="1"/>
            </p:cNvSpPr>
            <p:nvPr/>
          </p:nvSpPr>
          <p:spPr bwMode="auto">
            <a:xfrm>
              <a:off x="5502275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32" name="Freeform 193"/>
            <p:cNvSpPr>
              <a:spLocks noEditPoints="1"/>
            </p:cNvSpPr>
            <p:nvPr/>
          </p:nvSpPr>
          <p:spPr bwMode="auto">
            <a:xfrm>
              <a:off x="5640388" y="4945905"/>
              <a:ext cx="354013" cy="354013"/>
            </a:xfrm>
            <a:custGeom>
              <a:avLst/>
              <a:gdLst>
                <a:gd name="T0" fmla="*/ 16 w 164"/>
                <a:gd name="T1" fmla="*/ 86 h 164"/>
                <a:gd name="T2" fmla="*/ 16 w 164"/>
                <a:gd name="T3" fmla="*/ 98 h 164"/>
                <a:gd name="T4" fmla="*/ 5 w 164"/>
                <a:gd name="T5" fmla="*/ 147 h 164"/>
                <a:gd name="T6" fmla="*/ 24 w 164"/>
                <a:gd name="T7" fmla="*/ 160 h 164"/>
                <a:gd name="T8" fmla="*/ 36 w 164"/>
                <a:gd name="T9" fmla="*/ 156 h 164"/>
                <a:gd name="T10" fmla="*/ 29 w 164"/>
                <a:gd name="T11" fmla="*/ 141 h 164"/>
                <a:gd name="T12" fmla="*/ 29 w 164"/>
                <a:gd name="T13" fmla="*/ 103 h 164"/>
                <a:gd name="T14" fmla="*/ 36 w 164"/>
                <a:gd name="T15" fmla="*/ 88 h 164"/>
                <a:gd name="T16" fmla="*/ 24 w 164"/>
                <a:gd name="T17" fmla="*/ 84 h 164"/>
                <a:gd name="T18" fmla="*/ 0 w 164"/>
                <a:gd name="T19" fmla="*/ 88 h 164"/>
                <a:gd name="T20" fmla="*/ 84 w 164"/>
                <a:gd name="T21" fmla="*/ 84 h 164"/>
                <a:gd name="T22" fmla="*/ 80 w 164"/>
                <a:gd name="T23" fmla="*/ 72 h 164"/>
                <a:gd name="T24" fmla="*/ 72 w 164"/>
                <a:gd name="T25" fmla="*/ 88 h 164"/>
                <a:gd name="T26" fmla="*/ 48 w 164"/>
                <a:gd name="T27" fmla="*/ 88 h 164"/>
                <a:gd name="T28" fmla="*/ 48 w 164"/>
                <a:gd name="T29" fmla="*/ 80 h 164"/>
                <a:gd name="T30" fmla="*/ 84 w 164"/>
                <a:gd name="T31" fmla="*/ 164 h 164"/>
                <a:gd name="T32" fmla="*/ 72 w 164"/>
                <a:gd name="T33" fmla="*/ 164 h 164"/>
                <a:gd name="T34" fmla="*/ 60 w 164"/>
                <a:gd name="T35" fmla="*/ 156 h 164"/>
                <a:gd name="T36" fmla="*/ 0 w 164"/>
                <a:gd name="T37" fmla="*/ 164 h 164"/>
                <a:gd name="T38" fmla="*/ 0 w 164"/>
                <a:gd name="T39" fmla="*/ 156 h 164"/>
                <a:gd name="T40" fmla="*/ 164 w 164"/>
                <a:gd name="T41" fmla="*/ 84 h 164"/>
                <a:gd name="T42" fmla="*/ 156 w 164"/>
                <a:gd name="T43" fmla="*/ 84 h 164"/>
                <a:gd name="T44" fmla="*/ 164 w 164"/>
                <a:gd name="T45" fmla="*/ 48 h 164"/>
                <a:gd name="T46" fmla="*/ 156 w 164"/>
                <a:gd name="T47" fmla="*/ 0 h 164"/>
                <a:gd name="T48" fmla="*/ 164 w 164"/>
                <a:gd name="T49" fmla="*/ 0 h 164"/>
                <a:gd name="T50" fmla="*/ 80 w 164"/>
                <a:gd name="T51" fmla="*/ 0 h 164"/>
                <a:gd name="T52" fmla="*/ 88 w 164"/>
                <a:gd name="T53" fmla="*/ 0 h 164"/>
                <a:gd name="T54" fmla="*/ 80 w 164"/>
                <a:gd name="T55" fmla="*/ 60 h 164"/>
                <a:gd name="T56" fmla="*/ 144 w 164"/>
                <a:gd name="T57" fmla="*/ 80 h 164"/>
                <a:gd name="T58" fmla="*/ 80 w 164"/>
                <a:gd name="T59" fmla="*/ 96 h 164"/>
                <a:gd name="T60" fmla="*/ 96 w 164"/>
                <a:gd name="T61" fmla="*/ 164 h 164"/>
                <a:gd name="T62" fmla="*/ 164 w 164"/>
                <a:gd name="T63" fmla="*/ 144 h 164"/>
                <a:gd name="T64" fmla="*/ 144 w 164"/>
                <a:gd name="T65" fmla="*/ 80 h 164"/>
                <a:gd name="T66" fmla="*/ 100 w 164"/>
                <a:gd name="T67" fmla="*/ 156 h 164"/>
                <a:gd name="T68" fmla="*/ 100 w 164"/>
                <a:gd name="T69" fmla="*/ 88 h 164"/>
                <a:gd name="T70" fmla="*/ 156 w 164"/>
                <a:gd name="T71" fmla="*/ 144 h 164"/>
                <a:gd name="T72" fmla="*/ 147 w 164"/>
                <a:gd name="T73" fmla="*/ 5 h 164"/>
                <a:gd name="T74" fmla="*/ 98 w 164"/>
                <a:gd name="T75" fmla="*/ 16 h 164"/>
                <a:gd name="T76" fmla="*/ 86 w 164"/>
                <a:gd name="T77" fmla="*/ 16 h 164"/>
                <a:gd name="T78" fmla="*/ 80 w 164"/>
                <a:gd name="T79" fmla="*/ 24 h 164"/>
                <a:gd name="T80" fmla="*/ 88 w 164"/>
                <a:gd name="T81" fmla="*/ 26 h 164"/>
                <a:gd name="T82" fmla="*/ 98 w 164"/>
                <a:gd name="T83" fmla="*/ 24 h 164"/>
                <a:gd name="T84" fmla="*/ 147 w 164"/>
                <a:gd name="T85" fmla="*/ 35 h 164"/>
                <a:gd name="T86" fmla="*/ 164 w 164"/>
                <a:gd name="T87" fmla="*/ 36 h 164"/>
                <a:gd name="T88" fmla="*/ 160 w 164"/>
                <a:gd name="T89" fmla="*/ 16 h 164"/>
                <a:gd name="T90" fmla="*/ 64 w 164"/>
                <a:gd name="T91" fmla="*/ 24 h 164"/>
                <a:gd name="T92" fmla="*/ 16 w 164"/>
                <a:gd name="T93" fmla="*/ 48 h 164"/>
                <a:gd name="T94" fmla="*/ 16 w 164"/>
                <a:gd name="T95" fmla="*/ 40 h 164"/>
                <a:gd name="T96" fmla="*/ 16 w 164"/>
                <a:gd name="T97" fmla="*/ 56 h 164"/>
                <a:gd name="T98" fmla="*/ 48 w 164"/>
                <a:gd name="T9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164">
                  <a:moveTo>
                    <a:pt x="24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4" y="80"/>
                    <a:pt x="24" y="80"/>
                    <a:pt x="24" y="80"/>
                  </a:cubicBezTo>
                  <a:lnTo>
                    <a:pt x="24" y="84"/>
                  </a:lnTo>
                  <a:close/>
                  <a:moveTo>
                    <a:pt x="12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80"/>
                  </a:lnTo>
                  <a:close/>
                  <a:moveTo>
                    <a:pt x="84" y="84"/>
                  </a:moveTo>
                  <a:cubicBezTo>
                    <a:pt x="88" y="84"/>
                    <a:pt x="88" y="84"/>
                    <a:pt x="88" y="8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84"/>
                  </a:lnTo>
                  <a:close/>
                  <a:moveTo>
                    <a:pt x="48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72" y="164"/>
                  </a:moveTo>
                  <a:cubicBezTo>
                    <a:pt x="84" y="164"/>
                    <a:pt x="84" y="164"/>
                    <a:pt x="84" y="164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2" y="156"/>
                    <a:pt x="72" y="156"/>
                    <a:pt x="72" y="156"/>
                  </a:cubicBezTo>
                  <a:lnTo>
                    <a:pt x="72" y="164"/>
                  </a:lnTo>
                  <a:close/>
                  <a:moveTo>
                    <a:pt x="48" y="164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48" y="156"/>
                    <a:pt x="48" y="156"/>
                    <a:pt x="48" y="156"/>
                  </a:cubicBezTo>
                  <a:lnTo>
                    <a:pt x="48" y="164"/>
                  </a:lnTo>
                  <a:close/>
                  <a:moveTo>
                    <a:pt x="0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6"/>
                    <a:pt x="0" y="156"/>
                    <a:pt x="0" y="156"/>
                  </a:cubicBezTo>
                  <a:lnTo>
                    <a:pt x="0" y="164"/>
                  </a:lnTo>
                  <a:close/>
                  <a:moveTo>
                    <a:pt x="156" y="84"/>
                  </a:moveTo>
                  <a:cubicBezTo>
                    <a:pt x="164" y="84"/>
                    <a:pt x="164" y="84"/>
                    <a:pt x="164" y="84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56" y="72"/>
                    <a:pt x="156" y="72"/>
                    <a:pt x="156" y="72"/>
                  </a:cubicBezTo>
                  <a:lnTo>
                    <a:pt x="156" y="84"/>
                  </a:lnTo>
                  <a:close/>
                  <a:moveTo>
                    <a:pt x="156" y="60"/>
                  </a:moveTo>
                  <a:cubicBezTo>
                    <a:pt x="164" y="60"/>
                    <a:pt x="164" y="60"/>
                    <a:pt x="164" y="60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6" y="48"/>
                    <a:pt x="156" y="48"/>
                    <a:pt x="156" y="48"/>
                  </a:cubicBezTo>
                  <a:lnTo>
                    <a:pt x="156" y="60"/>
                  </a:lnTo>
                  <a:close/>
                  <a:moveTo>
                    <a:pt x="156" y="0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56" y="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8" y="0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lnTo>
                    <a:pt x="88" y="48"/>
                  </a:lnTo>
                  <a:close/>
                  <a:moveTo>
                    <a:pt x="144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88" y="82"/>
                    <a:pt x="82" y="88"/>
                    <a:pt x="8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4"/>
                    <a:pt x="87" y="162"/>
                    <a:pt x="96" y="164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55" y="164"/>
                    <a:pt x="164" y="155"/>
                    <a:pt x="164" y="144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2" y="87"/>
                    <a:pt x="154" y="80"/>
                    <a:pt x="144" y="80"/>
                  </a:cubicBezTo>
                  <a:close/>
                  <a:moveTo>
                    <a:pt x="156" y="144"/>
                  </a:moveTo>
                  <a:cubicBezTo>
                    <a:pt x="156" y="151"/>
                    <a:pt x="151" y="156"/>
                    <a:pt x="144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3" y="156"/>
                    <a:pt x="88" y="151"/>
                    <a:pt x="88" y="144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51" y="88"/>
                    <a:pt x="156" y="93"/>
                    <a:pt x="156" y="100"/>
                  </a:cubicBezTo>
                  <a:lnTo>
                    <a:pt x="156" y="144"/>
                  </a:lnTo>
                  <a:close/>
                  <a:moveTo>
                    <a:pt x="160" y="16"/>
                  </a:moveTo>
                  <a:cubicBezTo>
                    <a:pt x="158" y="16"/>
                    <a:pt x="158" y="16"/>
                    <a:pt x="158" y="1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6"/>
                  </a:lnTo>
                  <a:close/>
                  <a:moveTo>
                    <a:pt x="16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32"/>
                  </a:lnTo>
                  <a:close/>
                  <a:moveTo>
                    <a:pt x="1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16" y="48"/>
                  </a:lnTo>
                  <a:close/>
                  <a:moveTo>
                    <a:pt x="4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854951" y="4809381"/>
            <a:ext cx="620713" cy="619125"/>
            <a:chOff x="6330950" y="4809380"/>
            <a:chExt cx="620713" cy="619125"/>
          </a:xfrm>
        </p:grpSpPr>
        <p:sp>
          <p:nvSpPr>
            <p:cNvPr id="334" name="Oval 136"/>
            <p:cNvSpPr>
              <a:spLocks noChangeArrowheads="1"/>
            </p:cNvSpPr>
            <p:nvPr/>
          </p:nvSpPr>
          <p:spPr bwMode="auto">
            <a:xfrm>
              <a:off x="633095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36" name="Freeform 194"/>
            <p:cNvSpPr>
              <a:spLocks noEditPoints="1"/>
            </p:cNvSpPr>
            <p:nvPr/>
          </p:nvSpPr>
          <p:spPr bwMode="auto">
            <a:xfrm>
              <a:off x="6477000" y="4950668"/>
              <a:ext cx="327025" cy="331788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372101" y="4809381"/>
            <a:ext cx="620713" cy="619125"/>
            <a:chOff x="3848100" y="4809380"/>
            <a:chExt cx="620713" cy="619125"/>
          </a:xfrm>
        </p:grpSpPr>
        <p:sp>
          <p:nvSpPr>
            <p:cNvPr id="338" name="Oval 114"/>
            <p:cNvSpPr>
              <a:spLocks noChangeArrowheads="1"/>
            </p:cNvSpPr>
            <p:nvPr/>
          </p:nvSpPr>
          <p:spPr bwMode="auto">
            <a:xfrm>
              <a:off x="3848100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0" name="Freeform 195"/>
            <p:cNvSpPr>
              <a:spLocks noEditPoints="1"/>
            </p:cNvSpPr>
            <p:nvPr/>
          </p:nvSpPr>
          <p:spPr bwMode="auto">
            <a:xfrm>
              <a:off x="3968750" y="4968130"/>
              <a:ext cx="374650" cy="314325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682039" y="4809381"/>
            <a:ext cx="620713" cy="619125"/>
            <a:chOff x="7158038" y="4809380"/>
            <a:chExt cx="620713" cy="619125"/>
          </a:xfrm>
        </p:grpSpPr>
        <p:sp>
          <p:nvSpPr>
            <p:cNvPr id="342" name="Oval 138"/>
            <p:cNvSpPr>
              <a:spLocks noChangeArrowheads="1"/>
            </p:cNvSpPr>
            <p:nvPr/>
          </p:nvSpPr>
          <p:spPr bwMode="auto">
            <a:xfrm>
              <a:off x="7158038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4" name="Freeform 196"/>
            <p:cNvSpPr>
              <a:spLocks noEditPoints="1"/>
            </p:cNvSpPr>
            <p:nvPr/>
          </p:nvSpPr>
          <p:spPr bwMode="auto">
            <a:xfrm>
              <a:off x="7289800" y="4937968"/>
              <a:ext cx="360363" cy="358775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545014" y="4809381"/>
            <a:ext cx="620713" cy="619125"/>
            <a:chOff x="3021013" y="4809380"/>
            <a:chExt cx="620713" cy="619125"/>
          </a:xfrm>
        </p:grpSpPr>
        <p:sp>
          <p:nvSpPr>
            <p:cNvPr id="346" name="Oval 112"/>
            <p:cNvSpPr>
              <a:spLocks noChangeArrowheads="1"/>
            </p:cNvSpPr>
            <p:nvPr/>
          </p:nvSpPr>
          <p:spPr bwMode="auto">
            <a:xfrm>
              <a:off x="3021013" y="4809380"/>
              <a:ext cx="620713" cy="6191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8" name="Freeform 197"/>
            <p:cNvSpPr>
              <a:spLocks noEditPoints="1"/>
            </p:cNvSpPr>
            <p:nvPr/>
          </p:nvSpPr>
          <p:spPr bwMode="auto">
            <a:xfrm>
              <a:off x="3149600" y="4972893"/>
              <a:ext cx="361950" cy="292100"/>
            </a:xfrm>
            <a:custGeom>
              <a:avLst/>
              <a:gdLst>
                <a:gd name="T0" fmla="*/ 0 w 168"/>
                <a:gd name="T1" fmla="*/ 0 h 136"/>
                <a:gd name="T2" fmla="*/ 4 w 168"/>
                <a:gd name="T3" fmla="*/ 136 h 136"/>
                <a:gd name="T4" fmla="*/ 168 w 168"/>
                <a:gd name="T5" fmla="*/ 128 h 136"/>
                <a:gd name="T6" fmla="*/ 8 w 168"/>
                <a:gd name="T7" fmla="*/ 0 h 136"/>
                <a:gd name="T8" fmla="*/ 140 w 168"/>
                <a:gd name="T9" fmla="*/ 32 h 136"/>
                <a:gd name="T10" fmla="*/ 136 w 168"/>
                <a:gd name="T11" fmla="*/ 76 h 136"/>
                <a:gd name="T12" fmla="*/ 120 w 168"/>
                <a:gd name="T13" fmla="*/ 56 h 136"/>
                <a:gd name="T14" fmla="*/ 92 w 168"/>
                <a:gd name="T15" fmla="*/ 52 h 136"/>
                <a:gd name="T16" fmla="*/ 88 w 168"/>
                <a:gd name="T17" fmla="*/ 68 h 136"/>
                <a:gd name="T18" fmla="*/ 64 w 168"/>
                <a:gd name="T19" fmla="*/ 72 h 136"/>
                <a:gd name="T20" fmla="*/ 44 w 168"/>
                <a:gd name="T21" fmla="*/ 76 h 136"/>
                <a:gd name="T22" fmla="*/ 40 w 168"/>
                <a:gd name="T23" fmla="*/ 96 h 136"/>
                <a:gd name="T24" fmla="*/ 16 w 168"/>
                <a:gd name="T25" fmla="*/ 100 h 136"/>
                <a:gd name="T26" fmla="*/ 24 w 168"/>
                <a:gd name="T27" fmla="*/ 120 h 136"/>
                <a:gd name="T28" fmla="*/ 40 w 168"/>
                <a:gd name="T29" fmla="*/ 104 h 136"/>
                <a:gd name="T30" fmla="*/ 48 w 168"/>
                <a:gd name="T31" fmla="*/ 120 h 136"/>
                <a:gd name="T32" fmla="*/ 64 w 168"/>
                <a:gd name="T33" fmla="*/ 84 h 136"/>
                <a:gd name="T34" fmla="*/ 72 w 168"/>
                <a:gd name="T35" fmla="*/ 120 h 136"/>
                <a:gd name="T36" fmla="*/ 88 w 168"/>
                <a:gd name="T37" fmla="*/ 76 h 136"/>
                <a:gd name="T38" fmla="*/ 96 w 168"/>
                <a:gd name="T39" fmla="*/ 120 h 136"/>
                <a:gd name="T40" fmla="*/ 112 w 168"/>
                <a:gd name="T41" fmla="*/ 60 h 136"/>
                <a:gd name="T42" fmla="*/ 120 w 168"/>
                <a:gd name="T43" fmla="*/ 120 h 136"/>
                <a:gd name="T44" fmla="*/ 136 w 168"/>
                <a:gd name="T45" fmla="*/ 84 h 136"/>
                <a:gd name="T46" fmla="*/ 144 w 168"/>
                <a:gd name="T47" fmla="*/ 120 h 136"/>
                <a:gd name="T48" fmla="*/ 160 w 168"/>
                <a:gd name="T49" fmla="*/ 40 h 136"/>
                <a:gd name="T50" fmla="*/ 168 w 168"/>
                <a:gd name="T51" fmla="*/ 120 h 136"/>
                <a:gd name="T52" fmla="*/ 164 w 168"/>
                <a:gd name="T53" fmla="*/ 32 h 136"/>
                <a:gd name="T54" fmla="*/ 136 w 168"/>
                <a:gd name="T55" fmla="*/ 16 h 136"/>
                <a:gd name="T56" fmla="*/ 132 w 168"/>
                <a:gd name="T57" fmla="*/ 26 h 136"/>
                <a:gd name="T58" fmla="*/ 68 w 168"/>
                <a:gd name="T59" fmla="*/ 58 h 136"/>
                <a:gd name="T60" fmla="*/ 57 w 168"/>
                <a:gd name="T61" fmla="*/ 55 h 136"/>
                <a:gd name="T62" fmla="*/ 68 w 168"/>
                <a:gd name="T63" fmla="*/ 58 h 136"/>
                <a:gd name="T64" fmla="*/ 50 w 168"/>
                <a:gd name="T65" fmla="*/ 58 h 136"/>
                <a:gd name="T66" fmla="*/ 46 w 168"/>
                <a:gd name="T67" fmla="*/ 69 h 136"/>
                <a:gd name="T68" fmla="*/ 82 w 168"/>
                <a:gd name="T69" fmla="*/ 51 h 136"/>
                <a:gd name="T70" fmla="*/ 71 w 168"/>
                <a:gd name="T71" fmla="*/ 48 h 136"/>
                <a:gd name="T72" fmla="*/ 82 w 168"/>
                <a:gd name="T73" fmla="*/ 51 h 136"/>
                <a:gd name="T74" fmla="*/ 21 w 168"/>
                <a:gd name="T75" fmla="*/ 73 h 136"/>
                <a:gd name="T76" fmla="*/ 18 w 168"/>
                <a:gd name="T77" fmla="*/ 83 h 136"/>
                <a:gd name="T78" fmla="*/ 39 w 168"/>
                <a:gd name="T79" fmla="*/ 73 h 136"/>
                <a:gd name="T80" fmla="*/ 28 w 168"/>
                <a:gd name="T81" fmla="*/ 69 h 136"/>
                <a:gd name="T82" fmla="*/ 39 w 168"/>
                <a:gd name="T83" fmla="*/ 73 h 136"/>
                <a:gd name="T84" fmla="*/ 150 w 168"/>
                <a:gd name="T85" fmla="*/ 8 h 136"/>
                <a:gd name="T86" fmla="*/ 147 w 168"/>
                <a:gd name="T87" fmla="*/ 19 h 136"/>
                <a:gd name="T88" fmla="*/ 125 w 168"/>
                <a:gd name="T89" fmla="*/ 30 h 136"/>
                <a:gd name="T90" fmla="*/ 114 w 168"/>
                <a:gd name="T91" fmla="*/ 26 h 136"/>
                <a:gd name="T92" fmla="*/ 125 w 168"/>
                <a:gd name="T93" fmla="*/ 30 h 136"/>
                <a:gd name="T94" fmla="*/ 93 w 168"/>
                <a:gd name="T95" fmla="*/ 37 h 136"/>
                <a:gd name="T96" fmla="*/ 89 w 168"/>
                <a:gd name="T97" fmla="*/ 48 h 136"/>
                <a:gd name="T98" fmla="*/ 111 w 168"/>
                <a:gd name="T99" fmla="*/ 37 h 136"/>
                <a:gd name="T100" fmla="*/ 100 w 168"/>
                <a:gd name="T101" fmla="*/ 33 h 136"/>
                <a:gd name="T102" fmla="*/ 111 w 168"/>
                <a:gd name="T103" fmla="*/ 3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2" y="136"/>
                    <a:pt x="4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8" y="128"/>
                    <a:pt x="8" y="128"/>
                    <a:pt x="8" y="128"/>
                  </a:cubicBezTo>
                  <a:lnTo>
                    <a:pt x="8" y="0"/>
                  </a:lnTo>
                  <a:close/>
                  <a:moveTo>
                    <a:pt x="164" y="32"/>
                  </a:moveTo>
                  <a:cubicBezTo>
                    <a:pt x="140" y="32"/>
                    <a:pt x="140" y="32"/>
                    <a:pt x="140" y="32"/>
                  </a:cubicBezTo>
                  <a:cubicBezTo>
                    <a:pt x="138" y="32"/>
                    <a:pt x="136" y="34"/>
                    <a:pt x="136" y="3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4"/>
                    <a:pt x="118" y="52"/>
                    <a:pt x="11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8" y="54"/>
                    <a:pt x="88" y="56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8"/>
                    <a:pt x="64" y="70"/>
                    <a:pt x="64" y="72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8" y="96"/>
                    <a:pt x="16" y="98"/>
                    <a:pt x="16" y="10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4"/>
                    <a:pt x="166" y="32"/>
                    <a:pt x="164" y="32"/>
                  </a:cubicBezTo>
                  <a:close/>
                  <a:moveTo>
                    <a:pt x="139" y="23"/>
                  </a:moveTo>
                  <a:cubicBezTo>
                    <a:pt x="136" y="16"/>
                    <a:pt x="136" y="16"/>
                    <a:pt x="136" y="16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32" y="26"/>
                    <a:pt x="132" y="26"/>
                    <a:pt x="132" y="26"/>
                  </a:cubicBezTo>
                  <a:lnTo>
                    <a:pt x="139" y="23"/>
                  </a:lnTo>
                  <a:close/>
                  <a:moveTo>
                    <a:pt x="68" y="58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8" y="58"/>
                  </a:lnTo>
                  <a:close/>
                  <a:moveTo>
                    <a:pt x="53" y="65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9"/>
                    <a:pt x="46" y="69"/>
                    <a:pt x="46" y="69"/>
                  </a:cubicBezTo>
                  <a:lnTo>
                    <a:pt x="53" y="65"/>
                  </a:lnTo>
                  <a:close/>
                  <a:moveTo>
                    <a:pt x="82" y="51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82" y="51"/>
                  </a:lnTo>
                  <a:close/>
                  <a:moveTo>
                    <a:pt x="25" y="8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25" y="80"/>
                  </a:lnTo>
                  <a:close/>
                  <a:moveTo>
                    <a:pt x="39" y="73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9" y="73"/>
                  </a:lnTo>
                  <a:close/>
                  <a:moveTo>
                    <a:pt x="154" y="16"/>
                  </a:moveTo>
                  <a:cubicBezTo>
                    <a:pt x="150" y="8"/>
                    <a:pt x="150" y="8"/>
                    <a:pt x="150" y="8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7" y="19"/>
                    <a:pt x="147" y="19"/>
                    <a:pt x="147" y="19"/>
                  </a:cubicBezTo>
                  <a:lnTo>
                    <a:pt x="154" y="16"/>
                  </a:lnTo>
                  <a:close/>
                  <a:moveTo>
                    <a:pt x="125" y="30"/>
                  </a:moveTo>
                  <a:cubicBezTo>
                    <a:pt x="122" y="23"/>
                    <a:pt x="122" y="23"/>
                    <a:pt x="122" y="23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8" y="33"/>
                    <a:pt x="118" y="33"/>
                    <a:pt x="118" y="33"/>
                  </a:cubicBezTo>
                  <a:lnTo>
                    <a:pt x="125" y="30"/>
                  </a:lnTo>
                  <a:close/>
                  <a:moveTo>
                    <a:pt x="96" y="44"/>
                  </a:moveTo>
                  <a:cubicBezTo>
                    <a:pt x="93" y="37"/>
                    <a:pt x="93" y="37"/>
                    <a:pt x="93" y="37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96" y="44"/>
                  </a:lnTo>
                  <a:close/>
                  <a:moveTo>
                    <a:pt x="111" y="37"/>
                  </a:moveTo>
                  <a:cubicBezTo>
                    <a:pt x="107" y="30"/>
                    <a:pt x="107" y="30"/>
                    <a:pt x="107" y="30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4" y="41"/>
                    <a:pt x="104" y="41"/>
                    <a:pt x="104" y="41"/>
                  </a:cubicBezTo>
                  <a:lnTo>
                    <a:pt x="111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952206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Company roles and departments structure</a:t>
            </a:r>
            <a:br>
              <a:rPr lang="en-US" sz="2400" dirty="0"/>
            </a:br>
            <a:r>
              <a:rPr lang="en-US" sz="2200" dirty="0">
                <a:solidFill>
                  <a:schemeClr val="tx2"/>
                </a:solidFill>
              </a:rPr>
              <a:t>index of icons – shapes in outlined circles</a:t>
            </a:r>
          </a:p>
        </p:txBody>
      </p:sp>
      <p:sp>
        <p:nvSpPr>
          <p:cNvPr id="3" name="Prostokąt 2"/>
          <p:cNvSpPr/>
          <p:nvPr/>
        </p:nvSpPr>
        <p:spPr>
          <a:xfrm>
            <a:off x="1524000" y="1725460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Prostokąt 3"/>
          <p:cNvSpPr/>
          <p:nvPr/>
        </p:nvSpPr>
        <p:spPr>
          <a:xfrm>
            <a:off x="1524000" y="2753867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Prostokąt 4"/>
          <p:cNvSpPr/>
          <p:nvPr/>
        </p:nvSpPr>
        <p:spPr>
          <a:xfrm>
            <a:off x="1524000" y="3782274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1524000" y="4810681"/>
            <a:ext cx="9144000" cy="620712"/>
          </a:xfrm>
          <a:prstGeom prst="rect">
            <a:avLst/>
          </a:prstGeom>
          <a:solidFill>
            <a:schemeClr val="tx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9" name="pole tekstowe 528"/>
          <p:cNvSpPr txBox="1"/>
          <p:nvPr/>
        </p:nvSpPr>
        <p:spPr>
          <a:xfrm>
            <a:off x="2813790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Chairman /CEO</a:t>
            </a:r>
          </a:p>
        </p:txBody>
      </p:sp>
      <p:sp>
        <p:nvSpPr>
          <p:cNvPr id="150" name="pole tekstowe 528"/>
          <p:cNvSpPr txBox="1"/>
          <p:nvPr/>
        </p:nvSpPr>
        <p:spPr>
          <a:xfrm>
            <a:off x="363502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Finance / Accounting</a:t>
            </a:r>
          </a:p>
        </p:txBody>
      </p:sp>
      <p:sp>
        <p:nvSpPr>
          <p:cNvPr id="151" name="pole tekstowe 528"/>
          <p:cNvSpPr txBox="1"/>
          <p:nvPr/>
        </p:nvSpPr>
        <p:spPr>
          <a:xfrm>
            <a:off x="445625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Sales</a:t>
            </a:r>
          </a:p>
        </p:txBody>
      </p:sp>
      <p:sp>
        <p:nvSpPr>
          <p:cNvPr id="152" name="pole tekstowe 528"/>
          <p:cNvSpPr txBox="1"/>
          <p:nvPr/>
        </p:nvSpPr>
        <p:spPr>
          <a:xfrm>
            <a:off x="5277492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Marketing</a:t>
            </a:r>
          </a:p>
        </p:txBody>
      </p:sp>
      <p:sp>
        <p:nvSpPr>
          <p:cNvPr id="153" name="pole tekstowe 528"/>
          <p:cNvSpPr txBox="1"/>
          <p:nvPr/>
        </p:nvSpPr>
        <p:spPr>
          <a:xfrm>
            <a:off x="6098726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</a:t>
            </a:r>
          </a:p>
        </p:txBody>
      </p:sp>
      <p:sp>
        <p:nvSpPr>
          <p:cNvPr id="154" name="pole tekstowe 528"/>
          <p:cNvSpPr txBox="1"/>
          <p:nvPr/>
        </p:nvSpPr>
        <p:spPr>
          <a:xfrm>
            <a:off x="6919960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Operating / Operations</a:t>
            </a:r>
          </a:p>
        </p:txBody>
      </p:sp>
      <p:sp>
        <p:nvSpPr>
          <p:cNvPr id="155" name="pole tekstowe 528"/>
          <p:cNvSpPr txBox="1"/>
          <p:nvPr/>
        </p:nvSpPr>
        <p:spPr>
          <a:xfrm>
            <a:off x="7741194" y="2341801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Human Resources</a:t>
            </a:r>
          </a:p>
        </p:txBody>
      </p:sp>
      <p:sp>
        <p:nvSpPr>
          <p:cNvPr id="156" name="pole tekstowe 528"/>
          <p:cNvSpPr txBox="1"/>
          <p:nvPr/>
        </p:nvSpPr>
        <p:spPr>
          <a:xfrm>
            <a:off x="8562428" y="2341801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Information</a:t>
            </a:r>
          </a:p>
        </p:txBody>
      </p:sp>
      <p:sp>
        <p:nvSpPr>
          <p:cNvPr id="147" name="pole tekstowe 528"/>
          <p:cNvSpPr txBox="1"/>
          <p:nvPr/>
        </p:nvSpPr>
        <p:spPr>
          <a:xfrm>
            <a:off x="281379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Administration</a:t>
            </a:r>
          </a:p>
        </p:txBody>
      </p:sp>
      <p:sp>
        <p:nvSpPr>
          <p:cNvPr id="148" name="pole tekstowe 528"/>
          <p:cNvSpPr txBox="1"/>
          <p:nvPr/>
        </p:nvSpPr>
        <p:spPr>
          <a:xfrm>
            <a:off x="363502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Compliance</a:t>
            </a:r>
          </a:p>
        </p:txBody>
      </p:sp>
      <p:sp>
        <p:nvSpPr>
          <p:cNvPr id="157" name="pole tekstowe 528"/>
          <p:cNvSpPr txBox="1"/>
          <p:nvPr/>
        </p:nvSpPr>
        <p:spPr>
          <a:xfrm>
            <a:off x="445625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Legal</a:t>
            </a:r>
          </a:p>
        </p:txBody>
      </p:sp>
      <p:sp>
        <p:nvSpPr>
          <p:cNvPr id="158" name="pole tekstowe 528"/>
          <p:cNvSpPr txBox="1"/>
          <p:nvPr/>
        </p:nvSpPr>
        <p:spPr>
          <a:xfrm>
            <a:off x="5277492" y="3374579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Finance / Accounting</a:t>
            </a:r>
          </a:p>
        </p:txBody>
      </p:sp>
      <p:sp>
        <p:nvSpPr>
          <p:cNvPr id="159" name="pole tekstowe 528"/>
          <p:cNvSpPr txBox="1"/>
          <p:nvPr/>
        </p:nvSpPr>
        <p:spPr>
          <a:xfrm>
            <a:off x="6098726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Sales</a:t>
            </a:r>
          </a:p>
        </p:txBody>
      </p:sp>
      <p:sp>
        <p:nvSpPr>
          <p:cNvPr id="160" name="pole tekstowe 528"/>
          <p:cNvSpPr txBox="1"/>
          <p:nvPr/>
        </p:nvSpPr>
        <p:spPr>
          <a:xfrm>
            <a:off x="6919960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Marketing</a:t>
            </a:r>
          </a:p>
        </p:txBody>
      </p:sp>
      <p:sp>
        <p:nvSpPr>
          <p:cNvPr id="161" name="pole tekstowe 528"/>
          <p:cNvSpPr txBox="1"/>
          <p:nvPr/>
        </p:nvSpPr>
        <p:spPr>
          <a:xfrm>
            <a:off x="7741194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Production</a:t>
            </a:r>
          </a:p>
        </p:txBody>
      </p:sp>
      <p:sp>
        <p:nvSpPr>
          <p:cNvPr id="162" name="pole tekstowe 528"/>
          <p:cNvSpPr txBox="1"/>
          <p:nvPr/>
        </p:nvSpPr>
        <p:spPr>
          <a:xfrm>
            <a:off x="8562428" y="3374579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Product</a:t>
            </a:r>
          </a:p>
        </p:txBody>
      </p:sp>
      <p:sp>
        <p:nvSpPr>
          <p:cNvPr id="165" name="pole tekstowe 528"/>
          <p:cNvSpPr txBox="1"/>
          <p:nvPr/>
        </p:nvSpPr>
        <p:spPr>
          <a:xfrm>
            <a:off x="2813790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Development (general)</a:t>
            </a:r>
          </a:p>
        </p:txBody>
      </p:sp>
      <p:sp>
        <p:nvSpPr>
          <p:cNvPr id="166" name="pole tekstowe 528"/>
          <p:cNvSpPr txBox="1"/>
          <p:nvPr/>
        </p:nvSpPr>
        <p:spPr>
          <a:xfrm>
            <a:off x="3635024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Development </a:t>
            </a:r>
            <a:br>
              <a:rPr lang="en-US" sz="800" b="1" dirty="0">
                <a:solidFill>
                  <a:schemeClr val="accent1"/>
                </a:solidFill>
              </a:rPr>
            </a:br>
            <a:r>
              <a:rPr lang="en-US" sz="800" b="1" dirty="0">
                <a:solidFill>
                  <a:schemeClr val="accent1"/>
                </a:solidFill>
              </a:rPr>
              <a:t>(IT)</a:t>
            </a:r>
          </a:p>
        </p:txBody>
      </p:sp>
      <p:sp>
        <p:nvSpPr>
          <p:cNvPr id="167" name="pole tekstowe 528"/>
          <p:cNvSpPr txBox="1"/>
          <p:nvPr/>
        </p:nvSpPr>
        <p:spPr>
          <a:xfrm>
            <a:off x="4456258" y="4402986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Human Resources</a:t>
            </a:r>
          </a:p>
        </p:txBody>
      </p:sp>
      <p:sp>
        <p:nvSpPr>
          <p:cNvPr id="168" name="pole tekstowe 528"/>
          <p:cNvSpPr txBox="1"/>
          <p:nvPr/>
        </p:nvSpPr>
        <p:spPr>
          <a:xfrm>
            <a:off x="5277492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IT</a:t>
            </a:r>
          </a:p>
        </p:txBody>
      </p:sp>
      <p:sp>
        <p:nvSpPr>
          <p:cNvPr id="169" name="pole tekstowe 528"/>
          <p:cNvSpPr txBox="1"/>
          <p:nvPr/>
        </p:nvSpPr>
        <p:spPr>
          <a:xfrm>
            <a:off x="6098726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Logistics</a:t>
            </a:r>
          </a:p>
        </p:txBody>
      </p:sp>
      <p:sp>
        <p:nvSpPr>
          <p:cNvPr id="170" name="pole tekstowe 528"/>
          <p:cNvSpPr txBox="1"/>
          <p:nvPr/>
        </p:nvSpPr>
        <p:spPr>
          <a:xfrm>
            <a:off x="6919960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Compliance</a:t>
            </a:r>
          </a:p>
        </p:txBody>
      </p:sp>
      <p:sp>
        <p:nvSpPr>
          <p:cNvPr id="172" name="pole tekstowe 528"/>
          <p:cNvSpPr txBox="1"/>
          <p:nvPr/>
        </p:nvSpPr>
        <p:spPr>
          <a:xfrm>
            <a:off x="7741194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Legal</a:t>
            </a:r>
          </a:p>
        </p:txBody>
      </p:sp>
      <p:sp>
        <p:nvSpPr>
          <p:cNvPr id="173" name="pole tekstowe 528"/>
          <p:cNvSpPr txBox="1"/>
          <p:nvPr/>
        </p:nvSpPr>
        <p:spPr>
          <a:xfrm>
            <a:off x="8562428" y="4402986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Administration</a:t>
            </a:r>
          </a:p>
        </p:txBody>
      </p:sp>
      <p:sp>
        <p:nvSpPr>
          <p:cNvPr id="176" name="pole tekstowe 528"/>
          <p:cNvSpPr txBox="1"/>
          <p:nvPr/>
        </p:nvSpPr>
        <p:spPr>
          <a:xfrm>
            <a:off x="2813790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Idea / Concept</a:t>
            </a:r>
          </a:p>
        </p:txBody>
      </p:sp>
      <p:sp>
        <p:nvSpPr>
          <p:cNvPr id="177" name="pole tekstowe 528"/>
          <p:cNvSpPr txBox="1"/>
          <p:nvPr/>
        </p:nvSpPr>
        <p:spPr>
          <a:xfrm>
            <a:off x="363502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Research</a:t>
            </a:r>
          </a:p>
        </p:txBody>
      </p:sp>
      <p:sp>
        <p:nvSpPr>
          <p:cNvPr id="178" name="pole tekstowe 528"/>
          <p:cNvSpPr txBox="1"/>
          <p:nvPr/>
        </p:nvSpPr>
        <p:spPr>
          <a:xfrm>
            <a:off x="445625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Analysis</a:t>
            </a:r>
          </a:p>
        </p:txBody>
      </p:sp>
      <p:sp>
        <p:nvSpPr>
          <p:cNvPr id="180" name="pole tekstowe 528"/>
          <p:cNvSpPr txBox="1"/>
          <p:nvPr/>
        </p:nvSpPr>
        <p:spPr>
          <a:xfrm>
            <a:off x="5277492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Prototype</a:t>
            </a:r>
          </a:p>
        </p:txBody>
      </p:sp>
      <p:sp>
        <p:nvSpPr>
          <p:cNvPr id="183" name="pole tekstowe 528"/>
          <p:cNvSpPr txBox="1"/>
          <p:nvPr/>
        </p:nvSpPr>
        <p:spPr>
          <a:xfrm>
            <a:off x="6098726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Design</a:t>
            </a:r>
          </a:p>
        </p:txBody>
      </p:sp>
      <p:sp>
        <p:nvSpPr>
          <p:cNvPr id="186" name="pole tekstowe 528"/>
          <p:cNvSpPr txBox="1"/>
          <p:nvPr/>
        </p:nvSpPr>
        <p:spPr>
          <a:xfrm>
            <a:off x="6919960" y="5425617"/>
            <a:ext cx="81315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Specification / Blueprint</a:t>
            </a:r>
          </a:p>
        </p:txBody>
      </p:sp>
      <p:sp>
        <p:nvSpPr>
          <p:cNvPr id="189" name="pole tekstowe 528"/>
          <p:cNvSpPr txBox="1"/>
          <p:nvPr/>
        </p:nvSpPr>
        <p:spPr>
          <a:xfrm>
            <a:off x="7741194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Engineering</a:t>
            </a:r>
          </a:p>
        </p:txBody>
      </p:sp>
      <p:sp>
        <p:nvSpPr>
          <p:cNvPr id="192" name="pole tekstowe 528"/>
          <p:cNvSpPr txBox="1"/>
          <p:nvPr/>
        </p:nvSpPr>
        <p:spPr>
          <a:xfrm>
            <a:off x="8562428" y="5425617"/>
            <a:ext cx="813154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accent1"/>
                </a:solidFill>
              </a:rPr>
              <a:t>Launch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2881313" y="1713151"/>
            <a:ext cx="636588" cy="636588"/>
            <a:chOff x="1357313" y="1713151"/>
            <a:chExt cx="636588" cy="636588"/>
          </a:xfrm>
          <a:solidFill>
            <a:schemeClr val="tx2"/>
          </a:solidFill>
        </p:grpSpPr>
        <p:sp>
          <p:nvSpPr>
            <p:cNvPr id="205" name="Freeform 143"/>
            <p:cNvSpPr>
              <a:spLocks noEditPoints="1"/>
            </p:cNvSpPr>
            <p:nvPr/>
          </p:nvSpPr>
          <p:spPr bwMode="auto">
            <a:xfrm>
              <a:off x="1357313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78"/>
            <p:cNvSpPr>
              <a:spLocks noEditPoints="1"/>
            </p:cNvSpPr>
            <p:nvPr/>
          </p:nvSpPr>
          <p:spPr bwMode="auto">
            <a:xfrm>
              <a:off x="1495425" y="1884601"/>
              <a:ext cx="361950" cy="284163"/>
            </a:xfrm>
            <a:custGeom>
              <a:avLst/>
              <a:gdLst>
                <a:gd name="T0" fmla="*/ 40 w 168"/>
                <a:gd name="T1" fmla="*/ 116 h 132"/>
                <a:gd name="T2" fmla="*/ 52 w 168"/>
                <a:gd name="T3" fmla="*/ 108 h 132"/>
                <a:gd name="T4" fmla="*/ 56 w 168"/>
                <a:gd name="T5" fmla="*/ 86 h 132"/>
                <a:gd name="T6" fmla="*/ 84 w 168"/>
                <a:gd name="T7" fmla="*/ 64 h 132"/>
                <a:gd name="T8" fmla="*/ 112 w 168"/>
                <a:gd name="T9" fmla="*/ 86 h 132"/>
                <a:gd name="T10" fmla="*/ 116 w 168"/>
                <a:gd name="T11" fmla="*/ 108 h 132"/>
                <a:gd name="T12" fmla="*/ 128 w 168"/>
                <a:gd name="T13" fmla="*/ 116 h 132"/>
                <a:gd name="T14" fmla="*/ 136 w 168"/>
                <a:gd name="T15" fmla="*/ 108 h 132"/>
                <a:gd name="T16" fmla="*/ 144 w 168"/>
                <a:gd name="T17" fmla="*/ 100 h 132"/>
                <a:gd name="T18" fmla="*/ 136 w 168"/>
                <a:gd name="T19" fmla="*/ 32 h 132"/>
                <a:gd name="T20" fmla="*/ 112 w 168"/>
                <a:gd name="T21" fmla="*/ 16 h 132"/>
                <a:gd name="T22" fmla="*/ 56 w 168"/>
                <a:gd name="T23" fmla="*/ 16 h 132"/>
                <a:gd name="T24" fmla="*/ 32 w 168"/>
                <a:gd name="T25" fmla="*/ 32 h 132"/>
                <a:gd name="T26" fmla="*/ 24 w 168"/>
                <a:gd name="T27" fmla="*/ 100 h 132"/>
                <a:gd name="T28" fmla="*/ 32 w 168"/>
                <a:gd name="T29" fmla="*/ 108 h 132"/>
                <a:gd name="T30" fmla="*/ 115 w 168"/>
                <a:gd name="T31" fmla="*/ 24 h 132"/>
                <a:gd name="T32" fmla="*/ 128 w 168"/>
                <a:gd name="T33" fmla="*/ 32 h 132"/>
                <a:gd name="T34" fmla="*/ 120 w 168"/>
                <a:gd name="T35" fmla="*/ 100 h 132"/>
                <a:gd name="T36" fmla="*/ 109 w 168"/>
                <a:gd name="T37" fmla="*/ 68 h 132"/>
                <a:gd name="T38" fmla="*/ 116 w 168"/>
                <a:gd name="T39" fmla="*/ 32 h 132"/>
                <a:gd name="T40" fmla="*/ 84 w 168"/>
                <a:gd name="T41" fmla="*/ 8 h 132"/>
                <a:gd name="T42" fmla="*/ 84 w 168"/>
                <a:gd name="T43" fmla="*/ 56 h 132"/>
                <a:gd name="T44" fmla="*/ 84 w 168"/>
                <a:gd name="T45" fmla="*/ 8 h 132"/>
                <a:gd name="T46" fmla="*/ 48 w 168"/>
                <a:gd name="T47" fmla="*/ 24 h 132"/>
                <a:gd name="T48" fmla="*/ 52 w 168"/>
                <a:gd name="T49" fmla="*/ 32 h 132"/>
                <a:gd name="T50" fmla="*/ 59 w 168"/>
                <a:gd name="T51" fmla="*/ 68 h 132"/>
                <a:gd name="T52" fmla="*/ 48 w 168"/>
                <a:gd name="T53" fmla="*/ 100 h 132"/>
                <a:gd name="T54" fmla="*/ 40 w 168"/>
                <a:gd name="T55" fmla="*/ 32 h 132"/>
                <a:gd name="T56" fmla="*/ 72 w 168"/>
                <a:gd name="T57" fmla="*/ 88 h 132"/>
                <a:gd name="T58" fmla="*/ 64 w 168"/>
                <a:gd name="T59" fmla="*/ 116 h 132"/>
                <a:gd name="T60" fmla="*/ 104 w 168"/>
                <a:gd name="T61" fmla="*/ 116 h 132"/>
                <a:gd name="T62" fmla="*/ 96 w 168"/>
                <a:gd name="T63" fmla="*/ 88 h 132"/>
                <a:gd name="T64" fmla="*/ 104 w 168"/>
                <a:gd name="T65" fmla="*/ 116 h 132"/>
                <a:gd name="T66" fmla="*/ 88 w 168"/>
                <a:gd name="T67" fmla="*/ 116 h 132"/>
                <a:gd name="T68" fmla="*/ 80 w 168"/>
                <a:gd name="T69" fmla="*/ 76 h 132"/>
                <a:gd name="T70" fmla="*/ 0 w 168"/>
                <a:gd name="T71" fmla="*/ 124 h 132"/>
                <a:gd name="T72" fmla="*/ 168 w 168"/>
                <a:gd name="T73" fmla="*/ 132 h 132"/>
                <a:gd name="T74" fmla="*/ 0 w 168"/>
                <a:gd name="T75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32">
                  <a:moveTo>
                    <a:pt x="32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4" y="108"/>
                    <a:pt x="56" y="106"/>
                    <a:pt x="56" y="104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1"/>
                    <a:pt x="59" y="77"/>
                    <a:pt x="63" y="7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9" y="77"/>
                    <a:pt x="112" y="81"/>
                    <a:pt x="112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6"/>
                    <a:pt x="114" y="108"/>
                    <a:pt x="116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23"/>
                    <a:pt x="129" y="16"/>
                    <a:pt x="120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6" y="6"/>
                    <a:pt x="96" y="0"/>
                    <a:pt x="84" y="0"/>
                  </a:cubicBezTo>
                  <a:cubicBezTo>
                    <a:pt x="72" y="0"/>
                    <a:pt x="62" y="6"/>
                    <a:pt x="5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9" y="16"/>
                    <a:pt x="32" y="23"/>
                    <a:pt x="32" y="32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32" y="108"/>
                    <a:pt x="32" y="108"/>
                    <a:pt x="32" y="108"/>
                  </a:cubicBezTo>
                  <a:lnTo>
                    <a:pt x="32" y="116"/>
                  </a:lnTo>
                  <a:close/>
                  <a:moveTo>
                    <a:pt x="115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4" y="24"/>
                    <a:pt x="128" y="28"/>
                    <a:pt x="128" y="32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78"/>
                    <a:pt x="116" y="71"/>
                    <a:pt x="109" y="68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8" y="57"/>
                    <a:pt x="116" y="45"/>
                    <a:pt x="116" y="32"/>
                  </a:cubicBezTo>
                  <a:cubicBezTo>
                    <a:pt x="116" y="29"/>
                    <a:pt x="116" y="27"/>
                    <a:pt x="115" y="24"/>
                  </a:cubicBezTo>
                  <a:close/>
                  <a:moveTo>
                    <a:pt x="84" y="8"/>
                  </a:moveTo>
                  <a:cubicBezTo>
                    <a:pt x="97" y="8"/>
                    <a:pt x="108" y="19"/>
                    <a:pt x="108" y="32"/>
                  </a:cubicBezTo>
                  <a:cubicBezTo>
                    <a:pt x="108" y="45"/>
                    <a:pt x="97" y="56"/>
                    <a:pt x="84" y="56"/>
                  </a:cubicBezTo>
                  <a:cubicBezTo>
                    <a:pt x="71" y="56"/>
                    <a:pt x="60" y="45"/>
                    <a:pt x="60" y="32"/>
                  </a:cubicBezTo>
                  <a:cubicBezTo>
                    <a:pt x="60" y="19"/>
                    <a:pt x="71" y="8"/>
                    <a:pt x="84" y="8"/>
                  </a:cubicBezTo>
                  <a:close/>
                  <a:moveTo>
                    <a:pt x="40" y="32"/>
                  </a:moveTo>
                  <a:cubicBezTo>
                    <a:pt x="40" y="28"/>
                    <a:pt x="44" y="24"/>
                    <a:pt x="48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7"/>
                    <a:pt x="52" y="29"/>
                    <a:pt x="52" y="32"/>
                  </a:cubicBezTo>
                  <a:cubicBezTo>
                    <a:pt x="52" y="45"/>
                    <a:pt x="60" y="57"/>
                    <a:pt x="72" y="62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2" y="71"/>
                    <a:pt x="48" y="78"/>
                    <a:pt x="48" y="8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40" y="32"/>
                  </a:lnTo>
                  <a:close/>
                  <a:moveTo>
                    <a:pt x="72" y="116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116"/>
                    <a:pt x="64" y="116"/>
                    <a:pt x="64" y="116"/>
                  </a:cubicBezTo>
                  <a:lnTo>
                    <a:pt x="72" y="116"/>
                  </a:lnTo>
                  <a:close/>
                  <a:moveTo>
                    <a:pt x="104" y="116"/>
                  </a:move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116"/>
                    <a:pt x="96" y="116"/>
                    <a:pt x="96" y="116"/>
                  </a:cubicBezTo>
                  <a:lnTo>
                    <a:pt x="104" y="116"/>
                  </a:lnTo>
                  <a:close/>
                  <a:moveTo>
                    <a:pt x="80" y="116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116"/>
                  </a:lnTo>
                  <a:close/>
                  <a:moveTo>
                    <a:pt x="0" y="124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8" y="124"/>
                    <a:pt x="168" y="124"/>
                    <a:pt x="168" y="124"/>
                  </a:cubicBezTo>
                  <a:lnTo>
                    <a:pt x="0" y="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845426" y="1713151"/>
            <a:ext cx="638175" cy="636588"/>
            <a:chOff x="6321425" y="1713151"/>
            <a:chExt cx="638175" cy="636588"/>
          </a:xfrm>
          <a:solidFill>
            <a:schemeClr val="tx2"/>
          </a:solidFill>
        </p:grpSpPr>
        <p:sp>
          <p:nvSpPr>
            <p:cNvPr id="213" name="Freeform 151"/>
            <p:cNvSpPr>
              <a:spLocks noEditPoints="1"/>
            </p:cNvSpPr>
            <p:nvPr/>
          </p:nvSpPr>
          <p:spPr bwMode="auto">
            <a:xfrm>
              <a:off x="632142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79"/>
            <p:cNvSpPr>
              <a:spLocks noEditPoints="1"/>
            </p:cNvSpPr>
            <p:nvPr/>
          </p:nvSpPr>
          <p:spPr bwMode="auto">
            <a:xfrm>
              <a:off x="6459538" y="1849676"/>
              <a:ext cx="361950" cy="361950"/>
            </a:xfrm>
            <a:custGeom>
              <a:avLst/>
              <a:gdLst>
                <a:gd name="T0" fmla="*/ 164 w 168"/>
                <a:gd name="T1" fmla="*/ 20 h 168"/>
                <a:gd name="T2" fmla="*/ 138 w 168"/>
                <a:gd name="T3" fmla="*/ 32 h 168"/>
                <a:gd name="T4" fmla="*/ 128 w 168"/>
                <a:gd name="T5" fmla="*/ 45 h 168"/>
                <a:gd name="T6" fmla="*/ 120 w 168"/>
                <a:gd name="T7" fmla="*/ 40 h 168"/>
                <a:gd name="T8" fmla="*/ 116 w 168"/>
                <a:gd name="T9" fmla="*/ 20 h 168"/>
                <a:gd name="T10" fmla="*/ 90 w 168"/>
                <a:gd name="T11" fmla="*/ 32 h 168"/>
                <a:gd name="T12" fmla="*/ 80 w 168"/>
                <a:gd name="T13" fmla="*/ 68 h 168"/>
                <a:gd name="T14" fmla="*/ 100 w 168"/>
                <a:gd name="T15" fmla="*/ 36 h 168"/>
                <a:gd name="T16" fmla="*/ 108 w 168"/>
                <a:gd name="T17" fmla="*/ 60 h 168"/>
                <a:gd name="T18" fmla="*/ 104 w 168"/>
                <a:gd name="T19" fmla="*/ 80 h 168"/>
                <a:gd name="T20" fmla="*/ 112 w 168"/>
                <a:gd name="T21" fmla="*/ 82 h 168"/>
                <a:gd name="T22" fmla="*/ 136 w 168"/>
                <a:gd name="T23" fmla="*/ 100 h 168"/>
                <a:gd name="T24" fmla="*/ 142 w 168"/>
                <a:gd name="T25" fmla="*/ 76 h 168"/>
                <a:gd name="T26" fmla="*/ 136 w 168"/>
                <a:gd name="T27" fmla="*/ 50 h 168"/>
                <a:gd name="T28" fmla="*/ 160 w 168"/>
                <a:gd name="T29" fmla="*/ 42 h 168"/>
                <a:gd name="T30" fmla="*/ 168 w 168"/>
                <a:gd name="T31" fmla="*/ 40 h 168"/>
                <a:gd name="T32" fmla="*/ 92 w 168"/>
                <a:gd name="T33" fmla="*/ 20 h 168"/>
                <a:gd name="T34" fmla="*/ 100 w 168"/>
                <a:gd name="T35" fmla="*/ 28 h 168"/>
                <a:gd name="T36" fmla="*/ 124 w 168"/>
                <a:gd name="T37" fmla="*/ 52 h 168"/>
                <a:gd name="T38" fmla="*/ 148 w 168"/>
                <a:gd name="T39" fmla="*/ 28 h 168"/>
                <a:gd name="T40" fmla="*/ 156 w 168"/>
                <a:gd name="T41" fmla="*/ 20 h 168"/>
                <a:gd name="T42" fmla="*/ 96 w 168"/>
                <a:gd name="T43" fmla="*/ 44 h 168"/>
                <a:gd name="T44" fmla="*/ 104 w 168"/>
                <a:gd name="T45" fmla="*/ 44 h 168"/>
                <a:gd name="T46" fmla="*/ 88 w 168"/>
                <a:gd name="T47" fmla="*/ 68 h 168"/>
                <a:gd name="T48" fmla="*/ 152 w 168"/>
                <a:gd name="T49" fmla="*/ 44 h 168"/>
                <a:gd name="T50" fmla="*/ 152 w 168"/>
                <a:gd name="T51" fmla="*/ 60 h 168"/>
                <a:gd name="T52" fmla="*/ 160 w 168"/>
                <a:gd name="T53" fmla="*/ 100 h 168"/>
                <a:gd name="T54" fmla="*/ 152 w 168"/>
                <a:gd name="T55" fmla="*/ 100 h 168"/>
                <a:gd name="T56" fmla="*/ 128 w 168"/>
                <a:gd name="T57" fmla="*/ 84 h 168"/>
                <a:gd name="T58" fmla="*/ 72 w 168"/>
                <a:gd name="T59" fmla="*/ 86 h 168"/>
                <a:gd name="T60" fmla="*/ 68 w 168"/>
                <a:gd name="T61" fmla="*/ 32 h 168"/>
                <a:gd name="T62" fmla="*/ 24 w 168"/>
                <a:gd name="T63" fmla="*/ 62 h 168"/>
                <a:gd name="T64" fmla="*/ 0 w 168"/>
                <a:gd name="T65" fmla="*/ 132 h 168"/>
                <a:gd name="T66" fmla="*/ 15 w 168"/>
                <a:gd name="T67" fmla="*/ 75 h 168"/>
                <a:gd name="T68" fmla="*/ 64 w 168"/>
                <a:gd name="T69" fmla="*/ 86 h 168"/>
                <a:gd name="T70" fmla="*/ 71 w 168"/>
                <a:gd name="T71" fmla="*/ 116 h 168"/>
                <a:gd name="T72" fmla="*/ 88 w 168"/>
                <a:gd name="T73" fmla="*/ 108 h 168"/>
                <a:gd name="T74" fmla="*/ 12 w 168"/>
                <a:gd name="T75" fmla="*/ 32 h 168"/>
                <a:gd name="T76" fmla="*/ 36 w 168"/>
                <a:gd name="T77" fmla="*/ 56 h 168"/>
                <a:gd name="T78" fmla="*/ 24 w 168"/>
                <a:gd name="T79" fmla="*/ 124 h 168"/>
                <a:gd name="T80" fmla="*/ 16 w 168"/>
                <a:gd name="T81" fmla="*/ 168 h 168"/>
                <a:gd name="T82" fmla="*/ 48 w 168"/>
                <a:gd name="T83" fmla="*/ 132 h 168"/>
                <a:gd name="T84" fmla="*/ 56 w 168"/>
                <a:gd name="T85" fmla="*/ 88 h 168"/>
                <a:gd name="T86" fmla="*/ 32 w 168"/>
                <a:gd name="T87" fmla="*/ 76 h 168"/>
                <a:gd name="T88" fmla="*/ 40 w 168"/>
                <a:gd name="T89" fmla="*/ 76 h 168"/>
                <a:gd name="T90" fmla="*/ 40 w 168"/>
                <a:gd name="T91" fmla="*/ 168 h 168"/>
                <a:gd name="T92" fmla="*/ 32 w 168"/>
                <a:gd name="T9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66" y="36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62" y="30"/>
                    <a:pt x="164" y="25"/>
                    <a:pt x="164" y="20"/>
                  </a:cubicBezTo>
                  <a:cubicBezTo>
                    <a:pt x="164" y="11"/>
                    <a:pt x="157" y="4"/>
                    <a:pt x="148" y="4"/>
                  </a:cubicBezTo>
                  <a:cubicBezTo>
                    <a:pt x="139" y="4"/>
                    <a:pt x="132" y="11"/>
                    <a:pt x="132" y="20"/>
                  </a:cubicBezTo>
                  <a:cubicBezTo>
                    <a:pt x="132" y="25"/>
                    <a:pt x="134" y="30"/>
                    <a:pt x="138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7"/>
                    <a:pt x="128" y="38"/>
                    <a:pt x="128" y="40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5" y="44"/>
                    <a:pt x="124" y="44"/>
                  </a:cubicBezTo>
                  <a:cubicBezTo>
                    <a:pt x="123" y="44"/>
                    <a:pt x="121" y="44"/>
                    <a:pt x="120" y="45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8"/>
                    <a:pt x="119" y="37"/>
                    <a:pt x="118" y="36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4" y="30"/>
                    <a:pt x="116" y="25"/>
                    <a:pt x="116" y="20"/>
                  </a:cubicBezTo>
                  <a:cubicBezTo>
                    <a:pt x="116" y="11"/>
                    <a:pt x="109" y="4"/>
                    <a:pt x="100" y="4"/>
                  </a:cubicBezTo>
                  <a:cubicBezTo>
                    <a:pt x="91" y="4"/>
                    <a:pt x="84" y="11"/>
                    <a:pt x="84" y="20"/>
                  </a:cubicBezTo>
                  <a:cubicBezTo>
                    <a:pt x="84" y="25"/>
                    <a:pt x="86" y="30"/>
                    <a:pt x="90" y="3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0" y="38"/>
                    <a:pt x="80" y="4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0" y="52"/>
                    <a:pt x="108" y="56"/>
                    <a:pt x="108" y="60"/>
                  </a:cubicBezTo>
                  <a:cubicBezTo>
                    <a:pt x="108" y="65"/>
                    <a:pt x="110" y="70"/>
                    <a:pt x="114" y="72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4" y="78"/>
                    <a:pt x="104" y="8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3" y="77"/>
                    <a:pt x="142" y="76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8" y="70"/>
                    <a:pt x="140" y="65"/>
                    <a:pt x="140" y="60"/>
                  </a:cubicBezTo>
                  <a:cubicBezTo>
                    <a:pt x="140" y="56"/>
                    <a:pt x="138" y="52"/>
                    <a:pt x="136" y="50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7" y="37"/>
                    <a:pt x="166" y="36"/>
                  </a:cubicBezTo>
                  <a:close/>
                  <a:moveTo>
                    <a:pt x="100" y="28"/>
                  </a:moveTo>
                  <a:cubicBezTo>
                    <a:pt x="96" y="28"/>
                    <a:pt x="92" y="24"/>
                    <a:pt x="92" y="20"/>
                  </a:cubicBezTo>
                  <a:cubicBezTo>
                    <a:pt x="92" y="16"/>
                    <a:pt x="96" y="12"/>
                    <a:pt x="100" y="12"/>
                  </a:cubicBezTo>
                  <a:cubicBezTo>
                    <a:pt x="104" y="12"/>
                    <a:pt x="108" y="16"/>
                    <a:pt x="108" y="20"/>
                  </a:cubicBezTo>
                  <a:cubicBezTo>
                    <a:pt x="108" y="24"/>
                    <a:pt x="104" y="28"/>
                    <a:pt x="100" y="28"/>
                  </a:cubicBezTo>
                  <a:close/>
                  <a:moveTo>
                    <a:pt x="124" y="68"/>
                  </a:moveTo>
                  <a:cubicBezTo>
                    <a:pt x="120" y="68"/>
                    <a:pt x="116" y="64"/>
                    <a:pt x="116" y="60"/>
                  </a:cubicBezTo>
                  <a:cubicBezTo>
                    <a:pt x="116" y="56"/>
                    <a:pt x="120" y="52"/>
                    <a:pt x="124" y="52"/>
                  </a:cubicBezTo>
                  <a:cubicBezTo>
                    <a:pt x="128" y="52"/>
                    <a:pt x="132" y="56"/>
                    <a:pt x="132" y="60"/>
                  </a:cubicBezTo>
                  <a:cubicBezTo>
                    <a:pt x="132" y="64"/>
                    <a:pt x="128" y="68"/>
                    <a:pt x="124" y="68"/>
                  </a:cubicBezTo>
                  <a:close/>
                  <a:moveTo>
                    <a:pt x="148" y="28"/>
                  </a:moveTo>
                  <a:cubicBezTo>
                    <a:pt x="144" y="28"/>
                    <a:pt x="140" y="24"/>
                    <a:pt x="140" y="20"/>
                  </a:cubicBezTo>
                  <a:cubicBezTo>
                    <a:pt x="140" y="16"/>
                    <a:pt x="144" y="12"/>
                    <a:pt x="148" y="12"/>
                  </a:cubicBezTo>
                  <a:cubicBezTo>
                    <a:pt x="152" y="12"/>
                    <a:pt x="156" y="16"/>
                    <a:pt x="156" y="20"/>
                  </a:cubicBezTo>
                  <a:cubicBezTo>
                    <a:pt x="156" y="24"/>
                    <a:pt x="152" y="28"/>
                    <a:pt x="148" y="28"/>
                  </a:cubicBezTo>
                  <a:close/>
                  <a:moveTo>
                    <a:pt x="104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44"/>
                  </a:lnTo>
                  <a:close/>
                  <a:moveTo>
                    <a:pt x="96" y="100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100"/>
                    <a:pt x="88" y="100"/>
                    <a:pt x="88" y="100"/>
                  </a:cubicBezTo>
                  <a:lnTo>
                    <a:pt x="96" y="100"/>
                  </a:lnTo>
                  <a:close/>
                  <a:moveTo>
                    <a:pt x="152" y="44"/>
                  </a:moveTo>
                  <a:cubicBezTo>
                    <a:pt x="144" y="44"/>
                    <a:pt x="144" y="44"/>
                    <a:pt x="144" y="44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52" y="100"/>
                  </a:moveTo>
                  <a:cubicBezTo>
                    <a:pt x="160" y="100"/>
                    <a:pt x="160" y="100"/>
                    <a:pt x="160" y="100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52" y="68"/>
                    <a:pt x="152" y="68"/>
                    <a:pt x="152" y="68"/>
                  </a:cubicBezTo>
                  <a:lnTo>
                    <a:pt x="152" y="100"/>
                  </a:lnTo>
                  <a:close/>
                  <a:moveTo>
                    <a:pt x="120" y="100"/>
                  </a:moveTo>
                  <a:cubicBezTo>
                    <a:pt x="128" y="100"/>
                    <a:pt x="128" y="100"/>
                    <a:pt x="128" y="100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0" y="84"/>
                    <a:pt x="120" y="84"/>
                    <a:pt x="120" y="84"/>
                  </a:cubicBezTo>
                  <a:lnTo>
                    <a:pt x="120" y="100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708401" y="1713151"/>
            <a:ext cx="638175" cy="636588"/>
            <a:chOff x="2184400" y="1713151"/>
            <a:chExt cx="638175" cy="636588"/>
          </a:xfrm>
          <a:solidFill>
            <a:schemeClr val="tx2"/>
          </a:solidFill>
        </p:grpSpPr>
        <p:sp>
          <p:nvSpPr>
            <p:cNvPr id="221" name="Freeform 125"/>
            <p:cNvSpPr>
              <a:spLocks noEditPoints="1"/>
            </p:cNvSpPr>
            <p:nvPr/>
          </p:nvSpPr>
          <p:spPr bwMode="auto">
            <a:xfrm>
              <a:off x="218440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0"/>
            <p:cNvSpPr>
              <a:spLocks noEditPoints="1"/>
            </p:cNvSpPr>
            <p:nvPr/>
          </p:nvSpPr>
          <p:spPr bwMode="auto">
            <a:xfrm>
              <a:off x="2322513" y="1849676"/>
              <a:ext cx="319088" cy="361950"/>
            </a:xfrm>
            <a:custGeom>
              <a:avLst/>
              <a:gdLst>
                <a:gd name="T0" fmla="*/ 61 w 148"/>
                <a:gd name="T1" fmla="*/ 68 h 168"/>
                <a:gd name="T2" fmla="*/ 68 w 148"/>
                <a:gd name="T3" fmla="*/ 32 h 168"/>
                <a:gd name="T4" fmla="*/ 4 w 148"/>
                <a:gd name="T5" fmla="*/ 32 h 168"/>
                <a:gd name="T6" fmla="*/ 11 w 148"/>
                <a:gd name="T7" fmla="*/ 68 h 168"/>
                <a:gd name="T8" fmla="*/ 0 w 148"/>
                <a:gd name="T9" fmla="*/ 132 h 168"/>
                <a:gd name="T10" fmla="*/ 8 w 148"/>
                <a:gd name="T11" fmla="*/ 86 h 168"/>
                <a:gd name="T12" fmla="*/ 36 w 148"/>
                <a:gd name="T13" fmla="*/ 64 h 168"/>
                <a:gd name="T14" fmla="*/ 64 w 148"/>
                <a:gd name="T15" fmla="*/ 86 h 168"/>
                <a:gd name="T16" fmla="*/ 68 w 148"/>
                <a:gd name="T17" fmla="*/ 116 h 168"/>
                <a:gd name="T18" fmla="*/ 88 w 148"/>
                <a:gd name="T19" fmla="*/ 116 h 168"/>
                <a:gd name="T20" fmla="*/ 72 w 148"/>
                <a:gd name="T21" fmla="*/ 108 h 168"/>
                <a:gd name="T22" fmla="*/ 12 w 148"/>
                <a:gd name="T23" fmla="*/ 32 h 168"/>
                <a:gd name="T24" fmla="*/ 60 w 148"/>
                <a:gd name="T25" fmla="*/ 32 h 168"/>
                <a:gd name="T26" fmla="*/ 12 w 148"/>
                <a:gd name="T27" fmla="*/ 32 h 168"/>
                <a:gd name="T28" fmla="*/ 24 w 148"/>
                <a:gd name="T29" fmla="*/ 124 h 168"/>
                <a:gd name="T30" fmla="*/ 16 w 148"/>
                <a:gd name="T31" fmla="*/ 88 h 168"/>
                <a:gd name="T32" fmla="*/ 24 w 148"/>
                <a:gd name="T33" fmla="*/ 168 h 168"/>
                <a:gd name="T34" fmla="*/ 48 w 148"/>
                <a:gd name="T35" fmla="*/ 132 h 168"/>
                <a:gd name="T36" fmla="*/ 56 w 148"/>
                <a:gd name="T37" fmla="*/ 168 h 168"/>
                <a:gd name="T38" fmla="*/ 48 w 148"/>
                <a:gd name="T39" fmla="*/ 88 h 168"/>
                <a:gd name="T40" fmla="*/ 32 w 148"/>
                <a:gd name="T41" fmla="*/ 76 h 168"/>
                <a:gd name="T42" fmla="*/ 40 w 148"/>
                <a:gd name="T43" fmla="*/ 116 h 168"/>
                <a:gd name="T44" fmla="*/ 32 w 148"/>
                <a:gd name="T45" fmla="*/ 76 h 168"/>
                <a:gd name="T46" fmla="*/ 40 w 148"/>
                <a:gd name="T47" fmla="*/ 168 h 168"/>
                <a:gd name="T48" fmla="*/ 32 w 148"/>
                <a:gd name="T49" fmla="*/ 140 h 168"/>
                <a:gd name="T50" fmla="*/ 116 w 148"/>
                <a:gd name="T51" fmla="*/ 24 h 168"/>
                <a:gd name="T52" fmla="*/ 84 w 148"/>
                <a:gd name="T53" fmla="*/ 88 h 168"/>
                <a:gd name="T54" fmla="*/ 148 w 148"/>
                <a:gd name="T55" fmla="*/ 88 h 168"/>
                <a:gd name="T56" fmla="*/ 116 w 148"/>
                <a:gd name="T57" fmla="*/ 24 h 168"/>
                <a:gd name="T58" fmla="*/ 116 w 148"/>
                <a:gd name="T59" fmla="*/ 96 h 168"/>
                <a:gd name="T60" fmla="*/ 92 w 148"/>
                <a:gd name="T61" fmla="*/ 83 h 168"/>
                <a:gd name="T62" fmla="*/ 140 w 148"/>
                <a:gd name="T63" fmla="*/ 83 h 168"/>
                <a:gd name="T64" fmla="*/ 140 w 148"/>
                <a:gd name="T65" fmla="*/ 72 h 168"/>
                <a:gd name="T66" fmla="*/ 92 w 148"/>
                <a:gd name="T67" fmla="*/ 72 h 168"/>
                <a:gd name="T68" fmla="*/ 116 w 148"/>
                <a:gd name="T69" fmla="*/ 72 h 168"/>
                <a:gd name="T70" fmla="*/ 140 w 148"/>
                <a:gd name="T71" fmla="*/ 72 h 168"/>
                <a:gd name="T72" fmla="*/ 116 w 148"/>
                <a:gd name="T73" fmla="*/ 64 h 168"/>
                <a:gd name="T74" fmla="*/ 92 w 148"/>
                <a:gd name="T75" fmla="*/ 51 h 168"/>
                <a:gd name="T76" fmla="*/ 140 w 148"/>
                <a:gd name="T77" fmla="*/ 51 h 168"/>
                <a:gd name="T78" fmla="*/ 116 w 148"/>
                <a:gd name="T79" fmla="*/ 48 h 168"/>
                <a:gd name="T80" fmla="*/ 116 w 148"/>
                <a:gd name="T81" fmla="*/ 32 h 168"/>
                <a:gd name="T82" fmla="*/ 116 w 148"/>
                <a:gd name="T83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6" y="24"/>
                  </a:moveTo>
                  <a:cubicBezTo>
                    <a:pt x="100" y="24"/>
                    <a:pt x="84" y="29"/>
                    <a:pt x="84" y="40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99"/>
                    <a:pt x="100" y="104"/>
                    <a:pt x="116" y="104"/>
                  </a:cubicBezTo>
                  <a:cubicBezTo>
                    <a:pt x="132" y="104"/>
                    <a:pt x="148" y="99"/>
                    <a:pt x="148" y="88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48" y="29"/>
                    <a:pt x="132" y="24"/>
                    <a:pt x="116" y="24"/>
                  </a:cubicBezTo>
                  <a:close/>
                  <a:moveTo>
                    <a:pt x="140" y="88"/>
                  </a:moveTo>
                  <a:cubicBezTo>
                    <a:pt x="140" y="91"/>
                    <a:pt x="131" y="96"/>
                    <a:pt x="116" y="96"/>
                  </a:cubicBezTo>
                  <a:cubicBezTo>
                    <a:pt x="101" y="96"/>
                    <a:pt x="92" y="91"/>
                    <a:pt x="92" y="8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8" y="86"/>
                    <a:pt x="107" y="88"/>
                    <a:pt x="116" y="88"/>
                  </a:cubicBezTo>
                  <a:cubicBezTo>
                    <a:pt x="125" y="88"/>
                    <a:pt x="134" y="86"/>
                    <a:pt x="140" y="83"/>
                  </a:cubicBezTo>
                  <a:lnTo>
                    <a:pt x="140" y="88"/>
                  </a:lnTo>
                  <a:close/>
                  <a:moveTo>
                    <a:pt x="140" y="72"/>
                  </a:moveTo>
                  <a:cubicBezTo>
                    <a:pt x="140" y="75"/>
                    <a:pt x="131" y="80"/>
                    <a:pt x="116" y="80"/>
                  </a:cubicBezTo>
                  <a:cubicBezTo>
                    <a:pt x="101" y="80"/>
                    <a:pt x="92" y="75"/>
                    <a:pt x="92" y="7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8" y="70"/>
                    <a:pt x="107" y="72"/>
                    <a:pt x="116" y="72"/>
                  </a:cubicBezTo>
                  <a:cubicBezTo>
                    <a:pt x="125" y="72"/>
                    <a:pt x="134" y="70"/>
                    <a:pt x="140" y="67"/>
                  </a:cubicBezTo>
                  <a:lnTo>
                    <a:pt x="140" y="72"/>
                  </a:lnTo>
                  <a:close/>
                  <a:moveTo>
                    <a:pt x="140" y="56"/>
                  </a:moveTo>
                  <a:cubicBezTo>
                    <a:pt x="140" y="59"/>
                    <a:pt x="131" y="64"/>
                    <a:pt x="116" y="64"/>
                  </a:cubicBezTo>
                  <a:cubicBezTo>
                    <a:pt x="101" y="64"/>
                    <a:pt x="92" y="59"/>
                    <a:pt x="92" y="56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8" y="54"/>
                    <a:pt x="107" y="56"/>
                    <a:pt x="116" y="56"/>
                  </a:cubicBezTo>
                  <a:cubicBezTo>
                    <a:pt x="125" y="56"/>
                    <a:pt x="134" y="54"/>
                    <a:pt x="140" y="51"/>
                  </a:cubicBezTo>
                  <a:lnTo>
                    <a:pt x="140" y="56"/>
                  </a:lnTo>
                  <a:close/>
                  <a:moveTo>
                    <a:pt x="116" y="48"/>
                  </a:moveTo>
                  <a:cubicBezTo>
                    <a:pt x="101" y="48"/>
                    <a:pt x="92" y="43"/>
                    <a:pt x="92" y="40"/>
                  </a:cubicBezTo>
                  <a:cubicBezTo>
                    <a:pt x="92" y="37"/>
                    <a:pt x="101" y="32"/>
                    <a:pt x="116" y="32"/>
                  </a:cubicBezTo>
                  <a:cubicBezTo>
                    <a:pt x="131" y="32"/>
                    <a:pt x="140" y="37"/>
                    <a:pt x="140" y="40"/>
                  </a:cubicBezTo>
                  <a:cubicBezTo>
                    <a:pt x="140" y="43"/>
                    <a:pt x="131" y="48"/>
                    <a:pt x="116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535489" y="1713151"/>
            <a:ext cx="638175" cy="636588"/>
            <a:chOff x="3011488" y="1713151"/>
            <a:chExt cx="638175" cy="636588"/>
          </a:xfrm>
          <a:solidFill>
            <a:schemeClr val="tx2"/>
          </a:solidFill>
        </p:grpSpPr>
        <p:sp>
          <p:nvSpPr>
            <p:cNvPr id="229" name="Freeform 127"/>
            <p:cNvSpPr>
              <a:spLocks noEditPoints="1"/>
            </p:cNvSpPr>
            <p:nvPr/>
          </p:nvSpPr>
          <p:spPr bwMode="auto">
            <a:xfrm>
              <a:off x="301148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181"/>
            <p:cNvSpPr>
              <a:spLocks noEditPoints="1"/>
            </p:cNvSpPr>
            <p:nvPr/>
          </p:nvSpPr>
          <p:spPr bwMode="auto">
            <a:xfrm>
              <a:off x="3149600" y="1849676"/>
              <a:ext cx="371475" cy="361950"/>
            </a:xfrm>
            <a:custGeom>
              <a:avLst/>
              <a:gdLst>
                <a:gd name="T0" fmla="*/ 61 w 172"/>
                <a:gd name="T1" fmla="*/ 68 h 168"/>
                <a:gd name="T2" fmla="*/ 68 w 172"/>
                <a:gd name="T3" fmla="*/ 32 h 168"/>
                <a:gd name="T4" fmla="*/ 4 w 172"/>
                <a:gd name="T5" fmla="*/ 32 h 168"/>
                <a:gd name="T6" fmla="*/ 11 w 172"/>
                <a:gd name="T7" fmla="*/ 68 h 168"/>
                <a:gd name="T8" fmla="*/ 0 w 172"/>
                <a:gd name="T9" fmla="*/ 132 h 168"/>
                <a:gd name="T10" fmla="*/ 8 w 172"/>
                <a:gd name="T11" fmla="*/ 86 h 168"/>
                <a:gd name="T12" fmla="*/ 36 w 172"/>
                <a:gd name="T13" fmla="*/ 64 h 168"/>
                <a:gd name="T14" fmla="*/ 64 w 172"/>
                <a:gd name="T15" fmla="*/ 86 h 168"/>
                <a:gd name="T16" fmla="*/ 68 w 172"/>
                <a:gd name="T17" fmla="*/ 116 h 168"/>
                <a:gd name="T18" fmla="*/ 88 w 172"/>
                <a:gd name="T19" fmla="*/ 116 h 168"/>
                <a:gd name="T20" fmla="*/ 72 w 172"/>
                <a:gd name="T21" fmla="*/ 108 h 168"/>
                <a:gd name="T22" fmla="*/ 12 w 172"/>
                <a:gd name="T23" fmla="*/ 32 h 168"/>
                <a:gd name="T24" fmla="*/ 60 w 172"/>
                <a:gd name="T25" fmla="*/ 32 h 168"/>
                <a:gd name="T26" fmla="*/ 12 w 172"/>
                <a:gd name="T27" fmla="*/ 32 h 168"/>
                <a:gd name="T28" fmla="*/ 24 w 172"/>
                <a:gd name="T29" fmla="*/ 124 h 168"/>
                <a:gd name="T30" fmla="*/ 16 w 172"/>
                <a:gd name="T31" fmla="*/ 88 h 168"/>
                <a:gd name="T32" fmla="*/ 24 w 172"/>
                <a:gd name="T33" fmla="*/ 168 h 168"/>
                <a:gd name="T34" fmla="*/ 48 w 172"/>
                <a:gd name="T35" fmla="*/ 132 h 168"/>
                <a:gd name="T36" fmla="*/ 56 w 172"/>
                <a:gd name="T37" fmla="*/ 168 h 168"/>
                <a:gd name="T38" fmla="*/ 48 w 172"/>
                <a:gd name="T39" fmla="*/ 88 h 168"/>
                <a:gd name="T40" fmla="*/ 32 w 172"/>
                <a:gd name="T41" fmla="*/ 76 h 168"/>
                <a:gd name="T42" fmla="*/ 40 w 172"/>
                <a:gd name="T43" fmla="*/ 116 h 168"/>
                <a:gd name="T44" fmla="*/ 32 w 172"/>
                <a:gd name="T45" fmla="*/ 76 h 168"/>
                <a:gd name="T46" fmla="*/ 40 w 172"/>
                <a:gd name="T47" fmla="*/ 168 h 168"/>
                <a:gd name="T48" fmla="*/ 32 w 172"/>
                <a:gd name="T49" fmla="*/ 140 h 168"/>
                <a:gd name="T50" fmla="*/ 160 w 172"/>
                <a:gd name="T51" fmla="*/ 44 h 168"/>
                <a:gd name="T52" fmla="*/ 136 w 172"/>
                <a:gd name="T53" fmla="*/ 7 h 168"/>
                <a:gd name="T54" fmla="*/ 142 w 172"/>
                <a:gd name="T55" fmla="*/ 44 h 168"/>
                <a:gd name="T56" fmla="*/ 120 w 172"/>
                <a:gd name="T57" fmla="*/ 9 h 168"/>
                <a:gd name="T58" fmla="*/ 97 w 172"/>
                <a:gd name="T59" fmla="*/ 44 h 168"/>
                <a:gd name="T60" fmla="*/ 76 w 172"/>
                <a:gd name="T61" fmla="*/ 56 h 168"/>
                <a:gd name="T62" fmla="*/ 80 w 172"/>
                <a:gd name="T63" fmla="*/ 68 h 168"/>
                <a:gd name="T64" fmla="*/ 91 w 172"/>
                <a:gd name="T65" fmla="*/ 91 h 168"/>
                <a:gd name="T66" fmla="*/ 146 w 172"/>
                <a:gd name="T67" fmla="*/ 100 h 168"/>
                <a:gd name="T68" fmla="*/ 163 w 172"/>
                <a:gd name="T69" fmla="*/ 68 h 168"/>
                <a:gd name="T70" fmla="*/ 172 w 172"/>
                <a:gd name="T71" fmla="*/ 64 h 168"/>
                <a:gd name="T72" fmla="*/ 160 w 172"/>
                <a:gd name="T73" fmla="*/ 44 h 168"/>
                <a:gd name="T74" fmla="*/ 140 w 172"/>
                <a:gd name="T75" fmla="*/ 76 h 168"/>
                <a:gd name="T76" fmla="*/ 151 w 172"/>
                <a:gd name="T77" fmla="*/ 84 h 168"/>
                <a:gd name="T78" fmla="*/ 146 w 172"/>
                <a:gd name="T79" fmla="*/ 92 h 168"/>
                <a:gd name="T80" fmla="*/ 98 w 172"/>
                <a:gd name="T81" fmla="*/ 89 h 168"/>
                <a:gd name="T82" fmla="*/ 108 w 172"/>
                <a:gd name="T83" fmla="*/ 84 h 168"/>
                <a:gd name="T84" fmla="*/ 95 w 172"/>
                <a:gd name="T85" fmla="*/ 76 h 168"/>
                <a:gd name="T86" fmla="*/ 155 w 172"/>
                <a:gd name="T87" fmla="*/ 68 h 168"/>
                <a:gd name="T88" fmla="*/ 164 w 172"/>
                <a:gd name="T89" fmla="*/ 60 h 168"/>
                <a:gd name="T90" fmla="*/ 84 w 172"/>
                <a:gd name="T91" fmla="*/ 56 h 168"/>
                <a:gd name="T92" fmla="*/ 160 w 172"/>
                <a:gd name="T93" fmla="*/ 52 h 168"/>
                <a:gd name="T94" fmla="*/ 164 w 172"/>
                <a:gd name="T95" fmla="*/ 60 h 168"/>
                <a:gd name="T96" fmla="*/ 116 w 172"/>
                <a:gd name="T97" fmla="*/ 76 h 168"/>
                <a:gd name="T98" fmla="*/ 132 w 172"/>
                <a:gd name="T99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44"/>
                  </a:moveTo>
                  <a:cubicBezTo>
                    <a:pt x="151" y="44"/>
                    <a:pt x="151" y="44"/>
                    <a:pt x="151" y="4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1" y="44"/>
                    <a:pt x="76" y="49"/>
                    <a:pt x="76" y="5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6"/>
                    <a:pt x="78" y="68"/>
                    <a:pt x="80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2" y="96"/>
                    <a:pt x="97" y="100"/>
                    <a:pt x="102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51" y="100"/>
                    <a:pt x="156" y="96"/>
                    <a:pt x="157" y="91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70" y="68"/>
                    <a:pt x="172" y="66"/>
                    <a:pt x="172" y="64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49"/>
                    <a:pt x="167" y="44"/>
                    <a:pt x="160" y="44"/>
                  </a:cubicBezTo>
                  <a:close/>
                  <a:moveTo>
                    <a:pt x="153" y="76"/>
                  </a:moveTo>
                  <a:cubicBezTo>
                    <a:pt x="140" y="76"/>
                    <a:pt x="140" y="76"/>
                    <a:pt x="140" y="76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91"/>
                    <a:pt x="148" y="92"/>
                    <a:pt x="146" y="92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2"/>
                    <a:pt x="99" y="91"/>
                    <a:pt x="98" y="8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155" y="68"/>
                    <a:pt x="155" y="68"/>
                    <a:pt x="155" y="68"/>
                  </a:cubicBezTo>
                  <a:lnTo>
                    <a:pt x="153" y="76"/>
                  </a:lnTo>
                  <a:close/>
                  <a:moveTo>
                    <a:pt x="164" y="60"/>
                  </a:moveTo>
                  <a:cubicBezTo>
                    <a:pt x="84" y="60"/>
                    <a:pt x="84" y="60"/>
                    <a:pt x="84" y="60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4"/>
                    <a:pt x="86" y="52"/>
                    <a:pt x="88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lnTo>
                    <a:pt x="164" y="60"/>
                  </a:lnTo>
                  <a:close/>
                  <a:moveTo>
                    <a:pt x="132" y="76"/>
                  </a:moveTo>
                  <a:cubicBezTo>
                    <a:pt x="116" y="76"/>
                    <a:pt x="116" y="76"/>
                    <a:pt x="116" y="76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32" y="84"/>
                    <a:pt x="132" y="84"/>
                    <a:pt x="132" y="84"/>
                  </a:cubicBezTo>
                  <a:lnTo>
                    <a:pt x="132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362576" y="1713151"/>
            <a:ext cx="638175" cy="636588"/>
            <a:chOff x="3838575" y="1713151"/>
            <a:chExt cx="638175" cy="636588"/>
          </a:xfrm>
          <a:solidFill>
            <a:schemeClr val="tx2"/>
          </a:solidFill>
        </p:grpSpPr>
        <p:sp>
          <p:nvSpPr>
            <p:cNvPr id="237" name="Freeform 129"/>
            <p:cNvSpPr>
              <a:spLocks noEditPoints="1"/>
            </p:cNvSpPr>
            <p:nvPr/>
          </p:nvSpPr>
          <p:spPr bwMode="auto">
            <a:xfrm>
              <a:off x="3838575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182"/>
            <p:cNvSpPr>
              <a:spLocks noEditPoints="1"/>
            </p:cNvSpPr>
            <p:nvPr/>
          </p:nvSpPr>
          <p:spPr bwMode="auto">
            <a:xfrm>
              <a:off x="3976688" y="1849676"/>
              <a:ext cx="388938" cy="361950"/>
            </a:xfrm>
            <a:custGeom>
              <a:avLst/>
              <a:gdLst>
                <a:gd name="T0" fmla="*/ 168 w 180"/>
                <a:gd name="T1" fmla="*/ 24 h 168"/>
                <a:gd name="T2" fmla="*/ 144 w 180"/>
                <a:gd name="T3" fmla="*/ 21 h 168"/>
                <a:gd name="T4" fmla="*/ 120 w 180"/>
                <a:gd name="T5" fmla="*/ 32 h 168"/>
                <a:gd name="T6" fmla="*/ 100 w 180"/>
                <a:gd name="T7" fmla="*/ 28 h 168"/>
                <a:gd name="T8" fmla="*/ 76 w 180"/>
                <a:gd name="T9" fmla="*/ 52 h 168"/>
                <a:gd name="T10" fmla="*/ 97 w 180"/>
                <a:gd name="T11" fmla="*/ 76 h 168"/>
                <a:gd name="T12" fmla="*/ 112 w 180"/>
                <a:gd name="T13" fmla="*/ 100 h 168"/>
                <a:gd name="T14" fmla="*/ 131 w 180"/>
                <a:gd name="T15" fmla="*/ 98 h 168"/>
                <a:gd name="T16" fmla="*/ 120 w 180"/>
                <a:gd name="T17" fmla="*/ 71 h 168"/>
                <a:gd name="T18" fmla="*/ 144 w 180"/>
                <a:gd name="T19" fmla="*/ 83 h 168"/>
                <a:gd name="T20" fmla="*/ 168 w 180"/>
                <a:gd name="T21" fmla="*/ 80 h 168"/>
                <a:gd name="T22" fmla="*/ 180 w 180"/>
                <a:gd name="T23" fmla="*/ 52 h 168"/>
                <a:gd name="T24" fmla="*/ 88 w 180"/>
                <a:gd name="T25" fmla="*/ 59 h 168"/>
                <a:gd name="T26" fmla="*/ 88 w 180"/>
                <a:gd name="T27" fmla="*/ 45 h 168"/>
                <a:gd name="T28" fmla="*/ 122 w 180"/>
                <a:gd name="T29" fmla="*/ 92 h 168"/>
                <a:gd name="T30" fmla="*/ 104 w 180"/>
                <a:gd name="T31" fmla="*/ 70 h 168"/>
                <a:gd name="T32" fmla="*/ 96 w 180"/>
                <a:gd name="T33" fmla="*/ 64 h 168"/>
                <a:gd name="T34" fmla="*/ 100 w 180"/>
                <a:gd name="T35" fmla="*/ 36 h 168"/>
                <a:gd name="T36" fmla="*/ 112 w 180"/>
                <a:gd name="T37" fmla="*/ 72 h 168"/>
                <a:gd name="T38" fmla="*/ 122 w 180"/>
                <a:gd name="T39" fmla="*/ 92 h 168"/>
                <a:gd name="T40" fmla="*/ 156 w 180"/>
                <a:gd name="T41" fmla="*/ 84 h 168"/>
                <a:gd name="T42" fmla="*/ 152 w 180"/>
                <a:gd name="T43" fmla="*/ 64 h 168"/>
                <a:gd name="T44" fmla="*/ 144 w 180"/>
                <a:gd name="T45" fmla="*/ 74 h 168"/>
                <a:gd name="T46" fmla="*/ 120 w 180"/>
                <a:gd name="T47" fmla="*/ 42 h 168"/>
                <a:gd name="T48" fmla="*/ 144 w 180"/>
                <a:gd name="T49" fmla="*/ 40 h 168"/>
                <a:gd name="T50" fmla="*/ 152 w 180"/>
                <a:gd name="T51" fmla="*/ 24 h 168"/>
                <a:gd name="T52" fmla="*/ 160 w 180"/>
                <a:gd name="T53" fmla="*/ 24 h 168"/>
                <a:gd name="T54" fmla="*/ 168 w 180"/>
                <a:gd name="T55" fmla="*/ 59 h 168"/>
                <a:gd name="T56" fmla="*/ 172 w 180"/>
                <a:gd name="T57" fmla="*/ 52 h 168"/>
                <a:gd name="T58" fmla="*/ 72 w 180"/>
                <a:gd name="T59" fmla="*/ 86 h 168"/>
                <a:gd name="T60" fmla="*/ 48 w 180"/>
                <a:gd name="T61" fmla="*/ 62 h 168"/>
                <a:gd name="T62" fmla="*/ 36 w 180"/>
                <a:gd name="T63" fmla="*/ 0 h 168"/>
                <a:gd name="T64" fmla="*/ 24 w 180"/>
                <a:gd name="T65" fmla="*/ 62 h 168"/>
                <a:gd name="T66" fmla="*/ 0 w 180"/>
                <a:gd name="T67" fmla="*/ 86 h 168"/>
                <a:gd name="T68" fmla="*/ 8 w 180"/>
                <a:gd name="T69" fmla="*/ 132 h 168"/>
                <a:gd name="T70" fmla="*/ 15 w 180"/>
                <a:gd name="T71" fmla="*/ 75 h 168"/>
                <a:gd name="T72" fmla="*/ 57 w 180"/>
                <a:gd name="T73" fmla="*/ 75 h 168"/>
                <a:gd name="T74" fmla="*/ 64 w 180"/>
                <a:gd name="T75" fmla="*/ 112 h 168"/>
                <a:gd name="T76" fmla="*/ 71 w 180"/>
                <a:gd name="T77" fmla="*/ 116 h 168"/>
                <a:gd name="T78" fmla="*/ 88 w 180"/>
                <a:gd name="T79" fmla="*/ 108 h 168"/>
                <a:gd name="T80" fmla="*/ 72 w 180"/>
                <a:gd name="T81" fmla="*/ 86 h 168"/>
                <a:gd name="T82" fmla="*/ 36 w 180"/>
                <a:gd name="T83" fmla="*/ 8 h 168"/>
                <a:gd name="T84" fmla="*/ 36 w 180"/>
                <a:gd name="T85" fmla="*/ 56 h 168"/>
                <a:gd name="T86" fmla="*/ 48 w 180"/>
                <a:gd name="T87" fmla="*/ 124 h 168"/>
                <a:gd name="T88" fmla="*/ 24 w 180"/>
                <a:gd name="T89" fmla="*/ 88 h 168"/>
                <a:gd name="T90" fmla="*/ 16 w 180"/>
                <a:gd name="T91" fmla="*/ 168 h 168"/>
                <a:gd name="T92" fmla="*/ 24 w 180"/>
                <a:gd name="T93" fmla="*/ 132 h 168"/>
                <a:gd name="T94" fmla="*/ 48 w 180"/>
                <a:gd name="T95" fmla="*/ 168 h 168"/>
                <a:gd name="T96" fmla="*/ 56 w 180"/>
                <a:gd name="T97" fmla="*/ 88 h 168"/>
                <a:gd name="T98" fmla="*/ 48 w 180"/>
                <a:gd name="T99" fmla="*/ 124 h 168"/>
                <a:gd name="T100" fmla="*/ 32 w 180"/>
                <a:gd name="T101" fmla="*/ 116 h 168"/>
                <a:gd name="T102" fmla="*/ 40 w 180"/>
                <a:gd name="T103" fmla="*/ 76 h 168"/>
                <a:gd name="T104" fmla="*/ 32 w 180"/>
                <a:gd name="T105" fmla="*/ 168 h 168"/>
                <a:gd name="T106" fmla="*/ 40 w 180"/>
                <a:gd name="T107" fmla="*/ 140 h 168"/>
                <a:gd name="T108" fmla="*/ 32 w 180"/>
                <a:gd name="T10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68">
                  <a:moveTo>
                    <a:pt x="168" y="37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8" y="17"/>
                    <a:pt x="163" y="12"/>
                    <a:pt x="156" y="12"/>
                  </a:cubicBezTo>
                  <a:cubicBezTo>
                    <a:pt x="150" y="12"/>
                    <a:pt x="146" y="16"/>
                    <a:pt x="144" y="2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18" y="28"/>
                    <a:pt x="116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5" y="28"/>
                    <a:pt x="90" y="32"/>
                    <a:pt x="89" y="36"/>
                  </a:cubicBezTo>
                  <a:cubicBezTo>
                    <a:pt x="81" y="38"/>
                    <a:pt x="76" y="44"/>
                    <a:pt x="76" y="52"/>
                  </a:cubicBezTo>
                  <a:cubicBezTo>
                    <a:pt x="76" y="60"/>
                    <a:pt x="81" y="66"/>
                    <a:pt x="89" y="68"/>
                  </a:cubicBezTo>
                  <a:cubicBezTo>
                    <a:pt x="90" y="72"/>
                    <a:pt x="93" y="75"/>
                    <a:pt x="97" y="7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9"/>
                    <a:pt x="110" y="100"/>
                    <a:pt x="112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31" y="99"/>
                    <a:pt x="131" y="98"/>
                  </a:cubicBezTo>
                  <a:cubicBezTo>
                    <a:pt x="132" y="97"/>
                    <a:pt x="132" y="95"/>
                    <a:pt x="132" y="94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8"/>
                    <a:pt x="150" y="92"/>
                    <a:pt x="156" y="92"/>
                  </a:cubicBezTo>
                  <a:cubicBezTo>
                    <a:pt x="163" y="92"/>
                    <a:pt x="168" y="87"/>
                    <a:pt x="168" y="80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66"/>
                    <a:pt x="180" y="59"/>
                    <a:pt x="180" y="52"/>
                  </a:cubicBezTo>
                  <a:cubicBezTo>
                    <a:pt x="180" y="45"/>
                    <a:pt x="175" y="38"/>
                    <a:pt x="168" y="37"/>
                  </a:cubicBezTo>
                  <a:close/>
                  <a:moveTo>
                    <a:pt x="88" y="59"/>
                  </a:moveTo>
                  <a:cubicBezTo>
                    <a:pt x="86" y="58"/>
                    <a:pt x="84" y="55"/>
                    <a:pt x="84" y="52"/>
                  </a:cubicBezTo>
                  <a:cubicBezTo>
                    <a:pt x="84" y="49"/>
                    <a:pt x="86" y="47"/>
                    <a:pt x="88" y="45"/>
                  </a:cubicBezTo>
                  <a:lnTo>
                    <a:pt x="88" y="59"/>
                  </a:lnTo>
                  <a:close/>
                  <a:moveTo>
                    <a:pt x="122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69"/>
                    <a:pt x="102" y="68"/>
                    <a:pt x="100" y="68"/>
                  </a:cubicBezTo>
                  <a:cubicBezTo>
                    <a:pt x="98" y="68"/>
                    <a:pt x="96" y="66"/>
                    <a:pt x="96" y="6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8"/>
                    <a:pt x="98" y="36"/>
                    <a:pt x="100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4"/>
                  </a:cubicBezTo>
                  <a:lnTo>
                    <a:pt x="122" y="92"/>
                  </a:lnTo>
                  <a:close/>
                  <a:moveTo>
                    <a:pt x="160" y="80"/>
                  </a:moveTo>
                  <a:cubicBezTo>
                    <a:pt x="160" y="82"/>
                    <a:pt x="158" y="84"/>
                    <a:pt x="156" y="84"/>
                  </a:cubicBezTo>
                  <a:cubicBezTo>
                    <a:pt x="154" y="84"/>
                    <a:pt x="152" y="82"/>
                    <a:pt x="152" y="80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2"/>
                    <a:pt x="154" y="20"/>
                    <a:pt x="156" y="20"/>
                  </a:cubicBezTo>
                  <a:cubicBezTo>
                    <a:pt x="158" y="20"/>
                    <a:pt x="160" y="22"/>
                    <a:pt x="160" y="24"/>
                  </a:cubicBezTo>
                  <a:lnTo>
                    <a:pt x="160" y="80"/>
                  </a:lnTo>
                  <a:close/>
                  <a:moveTo>
                    <a:pt x="168" y="59"/>
                  </a:moveTo>
                  <a:cubicBezTo>
                    <a:pt x="168" y="45"/>
                    <a:pt x="168" y="45"/>
                    <a:pt x="168" y="45"/>
                  </a:cubicBezTo>
                  <a:cubicBezTo>
                    <a:pt x="170" y="47"/>
                    <a:pt x="172" y="49"/>
                    <a:pt x="172" y="52"/>
                  </a:cubicBezTo>
                  <a:cubicBezTo>
                    <a:pt x="172" y="55"/>
                    <a:pt x="170" y="58"/>
                    <a:pt x="168" y="59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674100" y="1713151"/>
            <a:ext cx="636588" cy="636588"/>
            <a:chOff x="7150100" y="1713151"/>
            <a:chExt cx="636588" cy="636588"/>
          </a:xfrm>
          <a:solidFill>
            <a:schemeClr val="tx2"/>
          </a:solidFill>
        </p:grpSpPr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7150100" y="1713151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183"/>
            <p:cNvSpPr>
              <a:spLocks noEditPoints="1"/>
            </p:cNvSpPr>
            <p:nvPr/>
          </p:nvSpPr>
          <p:spPr bwMode="auto">
            <a:xfrm>
              <a:off x="7286625" y="1849676"/>
              <a:ext cx="396875" cy="361950"/>
            </a:xfrm>
            <a:custGeom>
              <a:avLst/>
              <a:gdLst>
                <a:gd name="T0" fmla="*/ 160 w 184"/>
                <a:gd name="T1" fmla="*/ 76 h 168"/>
                <a:gd name="T2" fmla="*/ 168 w 184"/>
                <a:gd name="T3" fmla="*/ 28 h 168"/>
                <a:gd name="T4" fmla="*/ 88 w 184"/>
                <a:gd name="T5" fmla="*/ 20 h 168"/>
                <a:gd name="T6" fmla="*/ 80 w 184"/>
                <a:gd name="T7" fmla="*/ 68 h 168"/>
                <a:gd name="T8" fmla="*/ 112 w 184"/>
                <a:gd name="T9" fmla="*/ 76 h 168"/>
                <a:gd name="T10" fmla="*/ 80 w 184"/>
                <a:gd name="T11" fmla="*/ 92 h 168"/>
                <a:gd name="T12" fmla="*/ 144 w 184"/>
                <a:gd name="T13" fmla="*/ 100 h 168"/>
                <a:gd name="T14" fmla="*/ 136 w 184"/>
                <a:gd name="T15" fmla="*/ 92 h 168"/>
                <a:gd name="T16" fmla="*/ 88 w 184"/>
                <a:gd name="T17" fmla="*/ 68 h 168"/>
                <a:gd name="T18" fmla="*/ 160 w 184"/>
                <a:gd name="T19" fmla="*/ 28 h 168"/>
                <a:gd name="T20" fmla="*/ 88 w 184"/>
                <a:gd name="T21" fmla="*/ 68 h 168"/>
                <a:gd name="T22" fmla="*/ 120 w 184"/>
                <a:gd name="T23" fmla="*/ 92 h 168"/>
                <a:gd name="T24" fmla="*/ 128 w 184"/>
                <a:gd name="T25" fmla="*/ 76 h 168"/>
                <a:gd name="T26" fmla="*/ 72 w 184"/>
                <a:gd name="T27" fmla="*/ 86 h 168"/>
                <a:gd name="T28" fmla="*/ 48 w 184"/>
                <a:gd name="T29" fmla="*/ 62 h 168"/>
                <a:gd name="T30" fmla="*/ 36 w 184"/>
                <a:gd name="T31" fmla="*/ 0 h 168"/>
                <a:gd name="T32" fmla="*/ 24 w 184"/>
                <a:gd name="T33" fmla="*/ 62 h 168"/>
                <a:gd name="T34" fmla="*/ 0 w 184"/>
                <a:gd name="T35" fmla="*/ 86 h 168"/>
                <a:gd name="T36" fmla="*/ 8 w 184"/>
                <a:gd name="T37" fmla="*/ 132 h 168"/>
                <a:gd name="T38" fmla="*/ 15 w 184"/>
                <a:gd name="T39" fmla="*/ 75 h 168"/>
                <a:gd name="T40" fmla="*/ 57 w 184"/>
                <a:gd name="T41" fmla="*/ 75 h 168"/>
                <a:gd name="T42" fmla="*/ 64 w 184"/>
                <a:gd name="T43" fmla="*/ 112 h 168"/>
                <a:gd name="T44" fmla="*/ 71 w 184"/>
                <a:gd name="T45" fmla="*/ 116 h 168"/>
                <a:gd name="T46" fmla="*/ 88 w 184"/>
                <a:gd name="T47" fmla="*/ 108 h 168"/>
                <a:gd name="T48" fmla="*/ 72 w 184"/>
                <a:gd name="T49" fmla="*/ 86 h 168"/>
                <a:gd name="T50" fmla="*/ 36 w 184"/>
                <a:gd name="T51" fmla="*/ 8 h 168"/>
                <a:gd name="T52" fmla="*/ 36 w 184"/>
                <a:gd name="T53" fmla="*/ 56 h 168"/>
                <a:gd name="T54" fmla="*/ 48 w 184"/>
                <a:gd name="T55" fmla="*/ 124 h 168"/>
                <a:gd name="T56" fmla="*/ 24 w 184"/>
                <a:gd name="T57" fmla="*/ 88 h 168"/>
                <a:gd name="T58" fmla="*/ 16 w 184"/>
                <a:gd name="T59" fmla="*/ 168 h 168"/>
                <a:gd name="T60" fmla="*/ 24 w 184"/>
                <a:gd name="T61" fmla="*/ 132 h 168"/>
                <a:gd name="T62" fmla="*/ 48 w 184"/>
                <a:gd name="T63" fmla="*/ 168 h 168"/>
                <a:gd name="T64" fmla="*/ 56 w 184"/>
                <a:gd name="T65" fmla="*/ 88 h 168"/>
                <a:gd name="T66" fmla="*/ 48 w 184"/>
                <a:gd name="T67" fmla="*/ 124 h 168"/>
                <a:gd name="T68" fmla="*/ 32 w 184"/>
                <a:gd name="T69" fmla="*/ 116 h 168"/>
                <a:gd name="T70" fmla="*/ 40 w 184"/>
                <a:gd name="T71" fmla="*/ 76 h 168"/>
                <a:gd name="T72" fmla="*/ 32 w 184"/>
                <a:gd name="T73" fmla="*/ 168 h 168"/>
                <a:gd name="T74" fmla="*/ 40 w 184"/>
                <a:gd name="T75" fmla="*/ 140 h 168"/>
                <a:gd name="T76" fmla="*/ 32 w 184"/>
                <a:gd name="T77" fmla="*/ 168 h 168"/>
                <a:gd name="T78" fmla="*/ 152 w 184"/>
                <a:gd name="T79" fmla="*/ 100 h 168"/>
                <a:gd name="T80" fmla="*/ 168 w 184"/>
                <a:gd name="T81" fmla="*/ 92 h 168"/>
                <a:gd name="T82" fmla="*/ 184 w 184"/>
                <a:gd name="T83" fmla="*/ 100 h 168"/>
                <a:gd name="T84" fmla="*/ 144 w 184"/>
                <a:gd name="T85" fmla="*/ 44 h 168"/>
                <a:gd name="T86" fmla="*/ 152 w 184"/>
                <a:gd name="T87" fmla="*/ 36 h 168"/>
                <a:gd name="T88" fmla="*/ 144 w 184"/>
                <a:gd name="T89" fmla="*/ 44 h 168"/>
                <a:gd name="T90" fmla="*/ 136 w 184"/>
                <a:gd name="T91" fmla="*/ 44 h 168"/>
                <a:gd name="T92" fmla="*/ 128 w 184"/>
                <a:gd name="T93" fmla="*/ 36 h 168"/>
                <a:gd name="T94" fmla="*/ 112 w 184"/>
                <a:gd name="T95" fmla="*/ 44 h 168"/>
                <a:gd name="T96" fmla="*/ 120 w 184"/>
                <a:gd name="T97" fmla="*/ 36 h 168"/>
                <a:gd name="T98" fmla="*/ 112 w 184"/>
                <a:gd name="T99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68">
                  <a:moveTo>
                    <a:pt x="136" y="76"/>
                  </a:moveTo>
                  <a:cubicBezTo>
                    <a:pt x="160" y="76"/>
                    <a:pt x="160" y="76"/>
                    <a:pt x="160" y="76"/>
                  </a:cubicBezTo>
                  <a:cubicBezTo>
                    <a:pt x="164" y="76"/>
                    <a:pt x="168" y="72"/>
                    <a:pt x="168" y="68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8" y="24"/>
                    <a:pt x="164" y="20"/>
                    <a:pt x="160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4" y="20"/>
                    <a:pt x="80" y="24"/>
                    <a:pt x="80" y="2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2"/>
                    <a:pt x="84" y="76"/>
                    <a:pt x="88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76"/>
                  </a:lnTo>
                  <a:close/>
                  <a:moveTo>
                    <a:pt x="88" y="6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68"/>
                    <a:pt x="160" y="68"/>
                    <a:pt x="160" y="68"/>
                  </a:cubicBezTo>
                  <a:lnTo>
                    <a:pt x="88" y="68"/>
                  </a:lnTo>
                  <a:close/>
                  <a:moveTo>
                    <a:pt x="128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8" y="76"/>
                    <a:pt x="128" y="76"/>
                    <a:pt x="128" y="76"/>
                  </a:cubicBezTo>
                  <a:lnTo>
                    <a:pt x="128" y="92"/>
                  </a:ln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59" y="84"/>
                    <a:pt x="152" y="91"/>
                    <a:pt x="15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96"/>
                    <a:pt x="164" y="92"/>
                    <a:pt x="168" y="92"/>
                  </a:cubicBezTo>
                  <a:cubicBezTo>
                    <a:pt x="172" y="92"/>
                    <a:pt x="176" y="96"/>
                    <a:pt x="176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91"/>
                    <a:pt x="177" y="84"/>
                    <a:pt x="168" y="84"/>
                  </a:cubicBezTo>
                  <a:close/>
                  <a:moveTo>
                    <a:pt x="144" y="44"/>
                  </a:move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44" y="36"/>
                    <a:pt x="144" y="36"/>
                    <a:pt x="144" y="36"/>
                  </a:cubicBezTo>
                  <a:lnTo>
                    <a:pt x="144" y="44"/>
                  </a:lnTo>
                  <a:close/>
                  <a:moveTo>
                    <a:pt x="128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28" y="36"/>
                    <a:pt x="128" y="36"/>
                    <a:pt x="128" y="36"/>
                  </a:cubicBezTo>
                  <a:lnTo>
                    <a:pt x="128" y="44"/>
                  </a:lnTo>
                  <a:close/>
                  <a:moveTo>
                    <a:pt x="112" y="44"/>
                  </a:moveTo>
                  <a:cubicBezTo>
                    <a:pt x="120" y="44"/>
                    <a:pt x="120" y="44"/>
                    <a:pt x="120" y="4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2" y="36"/>
                    <a:pt x="112" y="36"/>
                    <a:pt x="112" y="36"/>
                  </a:cubicBezTo>
                  <a:lnTo>
                    <a:pt x="112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191251" y="1713151"/>
            <a:ext cx="638175" cy="636588"/>
            <a:chOff x="4667250" y="1713151"/>
            <a:chExt cx="638175" cy="636588"/>
          </a:xfrm>
          <a:solidFill>
            <a:schemeClr val="tx2"/>
          </a:solidFill>
        </p:grpSpPr>
        <p:sp>
          <p:nvSpPr>
            <p:cNvPr id="245" name="Freeform 131"/>
            <p:cNvSpPr>
              <a:spLocks noEditPoints="1"/>
            </p:cNvSpPr>
            <p:nvPr/>
          </p:nvSpPr>
          <p:spPr bwMode="auto">
            <a:xfrm>
              <a:off x="4667250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Freeform 186"/>
            <p:cNvSpPr>
              <a:spLocks noEditPoints="1"/>
            </p:cNvSpPr>
            <p:nvPr/>
          </p:nvSpPr>
          <p:spPr bwMode="auto">
            <a:xfrm>
              <a:off x="4805363" y="1849676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12 w 168"/>
                <a:gd name="T51" fmla="*/ 60 h 168"/>
                <a:gd name="T52" fmla="*/ 80 w 168"/>
                <a:gd name="T53" fmla="*/ 68 h 168"/>
                <a:gd name="T54" fmla="*/ 88 w 168"/>
                <a:gd name="T55" fmla="*/ 100 h 168"/>
                <a:gd name="T56" fmla="*/ 120 w 168"/>
                <a:gd name="T57" fmla="*/ 92 h 168"/>
                <a:gd name="T58" fmla="*/ 112 w 168"/>
                <a:gd name="T59" fmla="*/ 60 h 168"/>
                <a:gd name="T60" fmla="*/ 88 w 168"/>
                <a:gd name="T61" fmla="*/ 68 h 168"/>
                <a:gd name="T62" fmla="*/ 96 w 168"/>
                <a:gd name="T63" fmla="*/ 76 h 168"/>
                <a:gd name="T64" fmla="*/ 104 w 168"/>
                <a:gd name="T65" fmla="*/ 68 h 168"/>
                <a:gd name="T66" fmla="*/ 112 w 168"/>
                <a:gd name="T67" fmla="*/ 92 h 168"/>
                <a:gd name="T68" fmla="*/ 160 w 168"/>
                <a:gd name="T69" fmla="*/ 60 h 168"/>
                <a:gd name="T70" fmla="*/ 128 w 168"/>
                <a:gd name="T71" fmla="*/ 68 h 168"/>
                <a:gd name="T72" fmla="*/ 136 w 168"/>
                <a:gd name="T73" fmla="*/ 100 h 168"/>
                <a:gd name="T74" fmla="*/ 168 w 168"/>
                <a:gd name="T75" fmla="*/ 92 h 168"/>
                <a:gd name="T76" fmla="*/ 160 w 168"/>
                <a:gd name="T77" fmla="*/ 60 h 168"/>
                <a:gd name="T78" fmla="*/ 136 w 168"/>
                <a:gd name="T79" fmla="*/ 68 h 168"/>
                <a:gd name="T80" fmla="*/ 144 w 168"/>
                <a:gd name="T81" fmla="*/ 76 h 168"/>
                <a:gd name="T82" fmla="*/ 152 w 168"/>
                <a:gd name="T83" fmla="*/ 68 h 168"/>
                <a:gd name="T84" fmla="*/ 160 w 168"/>
                <a:gd name="T85" fmla="*/ 92 h 168"/>
                <a:gd name="T86" fmla="*/ 112 w 168"/>
                <a:gd name="T87" fmla="*/ 52 h 168"/>
                <a:gd name="T88" fmla="*/ 144 w 168"/>
                <a:gd name="T89" fmla="*/ 44 h 168"/>
                <a:gd name="T90" fmla="*/ 136 w 168"/>
                <a:gd name="T91" fmla="*/ 12 h 168"/>
                <a:gd name="T92" fmla="*/ 104 w 168"/>
                <a:gd name="T93" fmla="*/ 20 h 168"/>
                <a:gd name="T94" fmla="*/ 112 w 168"/>
                <a:gd name="T95" fmla="*/ 52 h 168"/>
                <a:gd name="T96" fmla="*/ 120 w 168"/>
                <a:gd name="T97" fmla="*/ 20 h 168"/>
                <a:gd name="T98" fmla="*/ 128 w 168"/>
                <a:gd name="T99" fmla="*/ 28 h 168"/>
                <a:gd name="T100" fmla="*/ 136 w 168"/>
                <a:gd name="T101" fmla="*/ 20 h 168"/>
                <a:gd name="T102" fmla="*/ 112 w 168"/>
                <a:gd name="T103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12" y="60"/>
                  </a:moveTo>
                  <a:cubicBezTo>
                    <a:pt x="88" y="60"/>
                    <a:pt x="88" y="60"/>
                    <a:pt x="88" y="60"/>
                  </a:cubicBezTo>
                  <a:cubicBezTo>
                    <a:pt x="84" y="60"/>
                    <a:pt x="80" y="64"/>
                    <a:pt x="80" y="68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6" y="100"/>
                    <a:pt x="120" y="96"/>
                    <a:pt x="120" y="92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4"/>
                    <a:pt x="116" y="60"/>
                    <a:pt x="112" y="60"/>
                  </a:cubicBezTo>
                  <a:close/>
                  <a:moveTo>
                    <a:pt x="88" y="92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88" y="92"/>
                  </a:lnTo>
                  <a:close/>
                  <a:moveTo>
                    <a:pt x="160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2" y="60"/>
                    <a:pt x="128" y="64"/>
                    <a:pt x="128" y="68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6"/>
                    <a:pt x="132" y="100"/>
                    <a:pt x="136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4"/>
                    <a:pt x="164" y="60"/>
                    <a:pt x="160" y="60"/>
                  </a:cubicBezTo>
                  <a:close/>
                  <a:moveTo>
                    <a:pt x="136" y="92"/>
                  </a:move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36" y="92"/>
                  </a:lnTo>
                  <a:close/>
                  <a:moveTo>
                    <a:pt x="112" y="52"/>
                  </a:moveTo>
                  <a:cubicBezTo>
                    <a:pt x="136" y="52"/>
                    <a:pt x="136" y="52"/>
                    <a:pt x="136" y="52"/>
                  </a:cubicBezTo>
                  <a:cubicBezTo>
                    <a:pt x="140" y="52"/>
                    <a:pt x="144" y="48"/>
                    <a:pt x="144" y="44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0" y="12"/>
                    <a:pt x="136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08" y="12"/>
                    <a:pt x="104" y="16"/>
                    <a:pt x="104" y="2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8"/>
                    <a:pt x="108" y="52"/>
                    <a:pt x="112" y="52"/>
                  </a:cubicBezTo>
                  <a:close/>
                  <a:moveTo>
                    <a:pt x="112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12" y="44"/>
                    <a:pt x="112" y="44"/>
                    <a:pt x="112" y="44"/>
                  </a:cubicBezTo>
                  <a:lnTo>
                    <a:pt x="112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018339" y="1713151"/>
            <a:ext cx="638175" cy="636588"/>
            <a:chOff x="5494338" y="1713151"/>
            <a:chExt cx="638175" cy="636588"/>
          </a:xfrm>
          <a:solidFill>
            <a:schemeClr val="tx2"/>
          </a:solidFill>
        </p:grpSpPr>
        <p:sp>
          <p:nvSpPr>
            <p:cNvPr id="249" name="Freeform 133"/>
            <p:cNvSpPr>
              <a:spLocks noEditPoints="1"/>
            </p:cNvSpPr>
            <p:nvPr/>
          </p:nvSpPr>
          <p:spPr bwMode="auto">
            <a:xfrm>
              <a:off x="5494338" y="1713151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189"/>
            <p:cNvSpPr>
              <a:spLocks noEditPoints="1"/>
            </p:cNvSpPr>
            <p:nvPr/>
          </p:nvSpPr>
          <p:spPr bwMode="auto">
            <a:xfrm>
              <a:off x="5632450" y="1849676"/>
              <a:ext cx="376238" cy="361950"/>
            </a:xfrm>
            <a:custGeom>
              <a:avLst/>
              <a:gdLst>
                <a:gd name="T0" fmla="*/ 48 w 175"/>
                <a:gd name="T1" fmla="*/ 62 h 168"/>
                <a:gd name="T2" fmla="*/ 4 w 175"/>
                <a:gd name="T3" fmla="*/ 32 h 168"/>
                <a:gd name="T4" fmla="*/ 0 w 175"/>
                <a:gd name="T5" fmla="*/ 86 h 168"/>
                <a:gd name="T6" fmla="*/ 8 w 175"/>
                <a:gd name="T7" fmla="*/ 86 h 168"/>
                <a:gd name="T8" fmla="*/ 57 w 175"/>
                <a:gd name="T9" fmla="*/ 75 h 168"/>
                <a:gd name="T10" fmla="*/ 68 w 175"/>
                <a:gd name="T11" fmla="*/ 116 h 168"/>
                <a:gd name="T12" fmla="*/ 88 w 175"/>
                <a:gd name="T13" fmla="*/ 108 h 168"/>
                <a:gd name="T14" fmla="*/ 12 w 175"/>
                <a:gd name="T15" fmla="*/ 32 h 168"/>
                <a:gd name="T16" fmla="*/ 36 w 175"/>
                <a:gd name="T17" fmla="*/ 56 h 168"/>
                <a:gd name="T18" fmla="*/ 24 w 175"/>
                <a:gd name="T19" fmla="*/ 124 h 168"/>
                <a:gd name="T20" fmla="*/ 16 w 175"/>
                <a:gd name="T21" fmla="*/ 168 h 168"/>
                <a:gd name="T22" fmla="*/ 48 w 175"/>
                <a:gd name="T23" fmla="*/ 132 h 168"/>
                <a:gd name="T24" fmla="*/ 56 w 175"/>
                <a:gd name="T25" fmla="*/ 88 h 168"/>
                <a:gd name="T26" fmla="*/ 32 w 175"/>
                <a:gd name="T27" fmla="*/ 76 h 168"/>
                <a:gd name="T28" fmla="*/ 40 w 175"/>
                <a:gd name="T29" fmla="*/ 76 h 168"/>
                <a:gd name="T30" fmla="*/ 40 w 175"/>
                <a:gd name="T31" fmla="*/ 168 h 168"/>
                <a:gd name="T32" fmla="*/ 32 w 175"/>
                <a:gd name="T33" fmla="*/ 168 h 168"/>
                <a:gd name="T34" fmla="*/ 175 w 175"/>
                <a:gd name="T35" fmla="*/ 75 h 168"/>
                <a:gd name="T36" fmla="*/ 158 w 175"/>
                <a:gd name="T37" fmla="*/ 61 h 168"/>
                <a:gd name="T38" fmla="*/ 151 w 175"/>
                <a:gd name="T39" fmla="*/ 56 h 168"/>
                <a:gd name="T40" fmla="*/ 132 w 175"/>
                <a:gd name="T41" fmla="*/ 44 h 168"/>
                <a:gd name="T42" fmla="*/ 116 w 175"/>
                <a:gd name="T43" fmla="*/ 49 h 168"/>
                <a:gd name="T44" fmla="*/ 107 w 175"/>
                <a:gd name="T45" fmla="*/ 70 h 168"/>
                <a:gd name="T46" fmla="*/ 105 w 175"/>
                <a:gd name="T47" fmla="*/ 78 h 168"/>
                <a:gd name="T48" fmla="*/ 97 w 175"/>
                <a:gd name="T49" fmla="*/ 93 h 168"/>
                <a:gd name="T50" fmla="*/ 114 w 175"/>
                <a:gd name="T51" fmla="*/ 107 h 168"/>
                <a:gd name="T52" fmla="*/ 121 w 175"/>
                <a:gd name="T53" fmla="*/ 112 h 168"/>
                <a:gd name="T54" fmla="*/ 140 w 175"/>
                <a:gd name="T55" fmla="*/ 124 h 168"/>
                <a:gd name="T56" fmla="*/ 156 w 175"/>
                <a:gd name="T57" fmla="*/ 119 h 168"/>
                <a:gd name="T58" fmla="*/ 165 w 175"/>
                <a:gd name="T59" fmla="*/ 98 h 168"/>
                <a:gd name="T60" fmla="*/ 167 w 175"/>
                <a:gd name="T61" fmla="*/ 90 h 168"/>
                <a:gd name="T62" fmla="*/ 112 w 175"/>
                <a:gd name="T63" fmla="*/ 84 h 168"/>
                <a:gd name="T64" fmla="*/ 136 w 175"/>
                <a:gd name="T65" fmla="*/ 108 h 168"/>
                <a:gd name="T66" fmla="*/ 136 w 175"/>
                <a:gd name="T67" fmla="*/ 100 h 168"/>
                <a:gd name="T68" fmla="*/ 136 w 175"/>
                <a:gd name="T69" fmla="*/ 92 h 168"/>
                <a:gd name="T70" fmla="*/ 144 w 175"/>
                <a:gd name="T71" fmla="*/ 84 h 168"/>
                <a:gd name="T72" fmla="*/ 104 w 175"/>
                <a:gd name="T73" fmla="*/ 48 h 168"/>
                <a:gd name="T74" fmla="*/ 126 w 175"/>
                <a:gd name="T75" fmla="*/ 39 h 168"/>
                <a:gd name="T76" fmla="*/ 119 w 175"/>
                <a:gd name="T77" fmla="*/ 22 h 168"/>
                <a:gd name="T78" fmla="*/ 115 w 175"/>
                <a:gd name="T79" fmla="*/ 15 h 168"/>
                <a:gd name="T80" fmla="*/ 96 w 175"/>
                <a:gd name="T81" fmla="*/ 0 h 168"/>
                <a:gd name="T82" fmla="*/ 78 w 175"/>
                <a:gd name="T83" fmla="*/ 11 h 168"/>
                <a:gd name="T84" fmla="*/ 80 w 175"/>
                <a:gd name="T85" fmla="*/ 28 h 168"/>
                <a:gd name="T86" fmla="*/ 78 w 175"/>
                <a:gd name="T87" fmla="*/ 45 h 168"/>
                <a:gd name="T88" fmla="*/ 96 w 175"/>
                <a:gd name="T89" fmla="*/ 56 h 168"/>
                <a:gd name="T90" fmla="*/ 100 w 175"/>
                <a:gd name="T91" fmla="*/ 16 h 168"/>
                <a:gd name="T92" fmla="*/ 88 w 175"/>
                <a:gd name="T93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5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8" y="84"/>
                  </a:moveTo>
                  <a:cubicBezTo>
                    <a:pt x="168" y="82"/>
                    <a:pt x="168" y="80"/>
                    <a:pt x="167" y="78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3" y="67"/>
                    <a:pt x="161" y="63"/>
                    <a:pt x="158" y="61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48" y="54"/>
                    <a:pt x="144" y="53"/>
                    <a:pt x="140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8" y="53"/>
                    <a:pt x="124" y="54"/>
                    <a:pt x="121" y="56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1" y="63"/>
                    <a:pt x="109" y="67"/>
                    <a:pt x="107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80"/>
                    <a:pt x="104" y="82"/>
                    <a:pt x="104" y="84"/>
                  </a:cubicBezTo>
                  <a:cubicBezTo>
                    <a:pt x="104" y="86"/>
                    <a:pt x="104" y="88"/>
                    <a:pt x="105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9" y="101"/>
                    <a:pt x="111" y="105"/>
                    <a:pt x="114" y="107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4" y="114"/>
                    <a:pt x="128" y="115"/>
                    <a:pt x="132" y="116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4" y="115"/>
                    <a:pt x="148" y="114"/>
                    <a:pt x="151" y="112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61" y="105"/>
                    <a:pt x="163" y="101"/>
                    <a:pt x="165" y="98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88"/>
                    <a:pt x="168" y="86"/>
                    <a:pt x="168" y="84"/>
                  </a:cubicBezTo>
                  <a:close/>
                  <a:moveTo>
                    <a:pt x="136" y="108"/>
                  </a:moveTo>
                  <a:cubicBezTo>
                    <a:pt x="123" y="108"/>
                    <a:pt x="112" y="97"/>
                    <a:pt x="112" y="84"/>
                  </a:cubicBezTo>
                  <a:cubicBezTo>
                    <a:pt x="112" y="71"/>
                    <a:pt x="123" y="60"/>
                    <a:pt x="136" y="60"/>
                  </a:cubicBezTo>
                  <a:cubicBezTo>
                    <a:pt x="149" y="60"/>
                    <a:pt x="160" y="71"/>
                    <a:pt x="160" y="84"/>
                  </a:cubicBezTo>
                  <a:cubicBezTo>
                    <a:pt x="160" y="97"/>
                    <a:pt x="149" y="108"/>
                    <a:pt x="136" y="108"/>
                  </a:cubicBezTo>
                  <a:close/>
                  <a:moveTo>
                    <a:pt x="136" y="68"/>
                  </a:moveTo>
                  <a:cubicBezTo>
                    <a:pt x="127" y="68"/>
                    <a:pt x="120" y="75"/>
                    <a:pt x="120" y="84"/>
                  </a:cubicBezTo>
                  <a:cubicBezTo>
                    <a:pt x="120" y="93"/>
                    <a:pt x="127" y="100"/>
                    <a:pt x="136" y="100"/>
                  </a:cubicBezTo>
                  <a:cubicBezTo>
                    <a:pt x="145" y="100"/>
                    <a:pt x="152" y="93"/>
                    <a:pt x="152" y="84"/>
                  </a:cubicBezTo>
                  <a:cubicBezTo>
                    <a:pt x="152" y="75"/>
                    <a:pt x="145" y="68"/>
                    <a:pt x="136" y="68"/>
                  </a:cubicBezTo>
                  <a:close/>
                  <a:moveTo>
                    <a:pt x="136" y="92"/>
                  </a:moveTo>
                  <a:cubicBezTo>
                    <a:pt x="132" y="92"/>
                    <a:pt x="128" y="88"/>
                    <a:pt x="128" y="84"/>
                  </a:cubicBezTo>
                  <a:cubicBezTo>
                    <a:pt x="128" y="80"/>
                    <a:pt x="132" y="76"/>
                    <a:pt x="136" y="76"/>
                  </a:cubicBezTo>
                  <a:cubicBezTo>
                    <a:pt x="140" y="76"/>
                    <a:pt x="144" y="80"/>
                    <a:pt x="144" y="84"/>
                  </a:cubicBezTo>
                  <a:cubicBezTo>
                    <a:pt x="144" y="88"/>
                    <a:pt x="140" y="92"/>
                    <a:pt x="136" y="92"/>
                  </a:cubicBezTo>
                  <a:close/>
                  <a:moveTo>
                    <a:pt x="104" y="56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8" y="47"/>
                    <a:pt x="112" y="44"/>
                    <a:pt x="115" y="41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0" y="32"/>
                    <a:pt x="120" y="30"/>
                    <a:pt x="120" y="28"/>
                  </a:cubicBezTo>
                  <a:cubicBezTo>
                    <a:pt x="120" y="26"/>
                    <a:pt x="120" y="24"/>
                    <a:pt x="119" y="22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2" y="12"/>
                    <a:pt x="108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4"/>
                    <a:pt x="80" y="26"/>
                    <a:pt x="80" y="28"/>
                  </a:cubicBezTo>
                  <a:cubicBezTo>
                    <a:pt x="80" y="30"/>
                    <a:pt x="80" y="32"/>
                    <a:pt x="81" y="34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8" y="44"/>
                    <a:pt x="92" y="47"/>
                    <a:pt x="96" y="48"/>
                  </a:cubicBezTo>
                  <a:cubicBezTo>
                    <a:pt x="96" y="56"/>
                    <a:pt x="96" y="56"/>
                    <a:pt x="96" y="56"/>
                  </a:cubicBezTo>
                  <a:lnTo>
                    <a:pt x="104" y="56"/>
                  </a:lnTo>
                  <a:close/>
                  <a:moveTo>
                    <a:pt x="88" y="28"/>
                  </a:moveTo>
                  <a:cubicBezTo>
                    <a:pt x="88" y="21"/>
                    <a:pt x="93" y="16"/>
                    <a:pt x="100" y="16"/>
                  </a:cubicBezTo>
                  <a:cubicBezTo>
                    <a:pt x="107" y="16"/>
                    <a:pt x="112" y="21"/>
                    <a:pt x="112" y="28"/>
                  </a:cubicBezTo>
                  <a:cubicBezTo>
                    <a:pt x="112" y="35"/>
                    <a:pt x="107" y="40"/>
                    <a:pt x="100" y="40"/>
                  </a:cubicBezTo>
                  <a:cubicBezTo>
                    <a:pt x="93" y="40"/>
                    <a:pt x="88" y="35"/>
                    <a:pt x="8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845426" y="2742665"/>
            <a:ext cx="638175" cy="636588"/>
            <a:chOff x="6321425" y="2742665"/>
            <a:chExt cx="638175" cy="636588"/>
          </a:xfrm>
          <a:solidFill>
            <a:schemeClr val="tx2"/>
          </a:solidFill>
        </p:grpSpPr>
        <p:sp>
          <p:nvSpPr>
            <p:cNvPr id="253" name="Freeform 107"/>
            <p:cNvSpPr>
              <a:spLocks noEditPoints="1"/>
            </p:cNvSpPr>
            <p:nvPr/>
          </p:nvSpPr>
          <p:spPr bwMode="auto">
            <a:xfrm>
              <a:off x="632142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54" name="Freeform 169"/>
            <p:cNvSpPr>
              <a:spLocks noEditPoints="1"/>
            </p:cNvSpPr>
            <p:nvPr/>
          </p:nvSpPr>
          <p:spPr bwMode="auto">
            <a:xfrm>
              <a:off x="6459538" y="2845852"/>
              <a:ext cx="396875" cy="396875"/>
            </a:xfrm>
            <a:custGeom>
              <a:avLst/>
              <a:gdLst>
                <a:gd name="T0" fmla="*/ 48 w 184"/>
                <a:gd name="T1" fmla="*/ 36 h 184"/>
                <a:gd name="T2" fmla="*/ 60 w 184"/>
                <a:gd name="T3" fmla="*/ 40 h 184"/>
                <a:gd name="T4" fmla="*/ 44 w 184"/>
                <a:gd name="T5" fmla="*/ 26 h 184"/>
                <a:gd name="T6" fmla="*/ 34 w 184"/>
                <a:gd name="T7" fmla="*/ 24 h 184"/>
                <a:gd name="T8" fmla="*/ 34 w 184"/>
                <a:gd name="T9" fmla="*/ 24 h 184"/>
                <a:gd name="T10" fmla="*/ 64 w 184"/>
                <a:gd name="T11" fmla="*/ 10 h 184"/>
                <a:gd name="T12" fmla="*/ 74 w 184"/>
                <a:gd name="T13" fmla="*/ 12 h 184"/>
                <a:gd name="T14" fmla="*/ 112 w 184"/>
                <a:gd name="T15" fmla="*/ 20 h 184"/>
                <a:gd name="T16" fmla="*/ 100 w 184"/>
                <a:gd name="T17" fmla="*/ 16 h 184"/>
                <a:gd name="T18" fmla="*/ 100 w 184"/>
                <a:gd name="T19" fmla="*/ 16 h 184"/>
                <a:gd name="T20" fmla="*/ 62 w 184"/>
                <a:gd name="T21" fmla="*/ 112 h 184"/>
                <a:gd name="T22" fmla="*/ 16 w 184"/>
                <a:gd name="T23" fmla="*/ 168 h 184"/>
                <a:gd name="T24" fmla="*/ 64 w 184"/>
                <a:gd name="T25" fmla="*/ 152 h 184"/>
                <a:gd name="T26" fmla="*/ 136 w 184"/>
                <a:gd name="T27" fmla="*/ 152 h 184"/>
                <a:gd name="T28" fmla="*/ 32 w 184"/>
                <a:gd name="T29" fmla="*/ 176 h 184"/>
                <a:gd name="T30" fmla="*/ 64 w 184"/>
                <a:gd name="T31" fmla="*/ 136 h 184"/>
                <a:gd name="T32" fmla="*/ 40 w 184"/>
                <a:gd name="T33" fmla="*/ 122 h 184"/>
                <a:gd name="T34" fmla="*/ 64 w 184"/>
                <a:gd name="T35" fmla="*/ 128 h 184"/>
                <a:gd name="T36" fmla="*/ 136 w 184"/>
                <a:gd name="T37" fmla="*/ 160 h 184"/>
                <a:gd name="T38" fmla="*/ 128 w 184"/>
                <a:gd name="T39" fmla="*/ 136 h 184"/>
                <a:gd name="T40" fmla="*/ 80 w 184"/>
                <a:gd name="T41" fmla="*/ 120 h 184"/>
                <a:gd name="T42" fmla="*/ 88 w 184"/>
                <a:gd name="T43" fmla="*/ 120 h 184"/>
                <a:gd name="T44" fmla="*/ 108 w 184"/>
                <a:gd name="T45" fmla="*/ 120 h 184"/>
                <a:gd name="T46" fmla="*/ 88 w 184"/>
                <a:gd name="T47" fmla="*/ 120 h 184"/>
                <a:gd name="T48" fmla="*/ 164 w 184"/>
                <a:gd name="T49" fmla="*/ 80 h 184"/>
                <a:gd name="T50" fmla="*/ 148 w 184"/>
                <a:gd name="T51" fmla="*/ 48 h 184"/>
                <a:gd name="T52" fmla="*/ 120 w 184"/>
                <a:gd name="T53" fmla="*/ 54 h 184"/>
                <a:gd name="T54" fmla="*/ 112 w 184"/>
                <a:gd name="T55" fmla="*/ 68 h 184"/>
                <a:gd name="T56" fmla="*/ 88 w 184"/>
                <a:gd name="T57" fmla="*/ 40 h 184"/>
                <a:gd name="T58" fmla="*/ 76 w 184"/>
                <a:gd name="T59" fmla="*/ 80 h 184"/>
                <a:gd name="T60" fmla="*/ 36 w 184"/>
                <a:gd name="T61" fmla="*/ 80 h 184"/>
                <a:gd name="T62" fmla="*/ 8 w 184"/>
                <a:gd name="T63" fmla="*/ 184 h 184"/>
                <a:gd name="T64" fmla="*/ 44 w 184"/>
                <a:gd name="T65" fmla="*/ 104 h 184"/>
                <a:gd name="T66" fmla="*/ 84 w 184"/>
                <a:gd name="T67" fmla="*/ 104 h 184"/>
                <a:gd name="T68" fmla="*/ 124 w 184"/>
                <a:gd name="T69" fmla="*/ 104 h 184"/>
                <a:gd name="T70" fmla="*/ 144 w 184"/>
                <a:gd name="T71" fmla="*/ 112 h 184"/>
                <a:gd name="T72" fmla="*/ 160 w 184"/>
                <a:gd name="T73" fmla="*/ 144 h 184"/>
                <a:gd name="T74" fmla="*/ 176 w 184"/>
                <a:gd name="T75" fmla="*/ 144 h 184"/>
                <a:gd name="T76" fmla="*/ 104 w 184"/>
                <a:gd name="T77" fmla="*/ 87 h 184"/>
                <a:gd name="T78" fmla="*/ 104 w 184"/>
                <a:gd name="T79" fmla="*/ 87 h 184"/>
                <a:gd name="T80" fmla="*/ 88 w 184"/>
                <a:gd name="T81" fmla="*/ 48 h 184"/>
                <a:gd name="T82" fmla="*/ 87 w 184"/>
                <a:gd name="T83" fmla="*/ 64 h 184"/>
                <a:gd name="T84" fmla="*/ 136 w 184"/>
                <a:gd name="T85" fmla="*/ 56 h 184"/>
                <a:gd name="T86" fmla="*/ 129 w 184"/>
                <a:gd name="T87" fmla="*/ 48 h 184"/>
                <a:gd name="T88" fmla="*/ 136 w 184"/>
                <a:gd name="T89" fmla="*/ 40 h 184"/>
                <a:gd name="T90" fmla="*/ 130 w 184"/>
                <a:gd name="T91" fmla="*/ 48 h 184"/>
                <a:gd name="T92" fmla="*/ 156 w 184"/>
                <a:gd name="T93" fmla="*/ 128 h 184"/>
                <a:gd name="T94" fmla="*/ 176 w 184"/>
                <a:gd name="T95" fmla="*/ 136 h 184"/>
                <a:gd name="T96" fmla="*/ 136 w 184"/>
                <a:gd name="T97" fmla="*/ 164 h 184"/>
                <a:gd name="T98" fmla="*/ 120 w 184"/>
                <a:gd name="T99" fmla="*/ 172 h 184"/>
                <a:gd name="T100" fmla="*/ 96 w 184"/>
                <a:gd name="T101" fmla="*/ 172 h 184"/>
                <a:gd name="T102" fmla="*/ 96 w 184"/>
                <a:gd name="T103" fmla="*/ 172 h 184"/>
                <a:gd name="T104" fmla="*/ 80 w 184"/>
                <a:gd name="T105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184">
                  <a:moveTo>
                    <a:pt x="60" y="48"/>
                  </a:moveTo>
                  <a:cubicBezTo>
                    <a:pt x="67" y="48"/>
                    <a:pt x="72" y="43"/>
                    <a:pt x="72" y="36"/>
                  </a:cubicBezTo>
                  <a:cubicBezTo>
                    <a:pt x="72" y="29"/>
                    <a:pt x="67" y="24"/>
                    <a:pt x="60" y="24"/>
                  </a:cubicBezTo>
                  <a:cubicBezTo>
                    <a:pt x="53" y="24"/>
                    <a:pt x="48" y="29"/>
                    <a:pt x="48" y="36"/>
                  </a:cubicBezTo>
                  <a:cubicBezTo>
                    <a:pt x="48" y="43"/>
                    <a:pt x="53" y="48"/>
                    <a:pt x="60" y="48"/>
                  </a:cubicBezTo>
                  <a:close/>
                  <a:moveTo>
                    <a:pt x="60" y="32"/>
                  </a:moveTo>
                  <a:cubicBezTo>
                    <a:pt x="62" y="32"/>
                    <a:pt x="64" y="34"/>
                    <a:pt x="64" y="36"/>
                  </a:cubicBezTo>
                  <a:cubicBezTo>
                    <a:pt x="64" y="38"/>
                    <a:pt x="62" y="40"/>
                    <a:pt x="60" y="40"/>
                  </a:cubicBezTo>
                  <a:cubicBezTo>
                    <a:pt x="58" y="40"/>
                    <a:pt x="56" y="38"/>
                    <a:pt x="56" y="36"/>
                  </a:cubicBezTo>
                  <a:cubicBezTo>
                    <a:pt x="56" y="34"/>
                    <a:pt x="58" y="32"/>
                    <a:pt x="60" y="32"/>
                  </a:cubicBezTo>
                  <a:close/>
                  <a:moveTo>
                    <a:pt x="34" y="36"/>
                  </a:moveTo>
                  <a:cubicBezTo>
                    <a:pt x="40" y="36"/>
                    <a:pt x="44" y="32"/>
                    <a:pt x="44" y="26"/>
                  </a:cubicBezTo>
                  <a:cubicBezTo>
                    <a:pt x="44" y="20"/>
                    <a:pt x="40" y="16"/>
                    <a:pt x="34" y="16"/>
                  </a:cubicBezTo>
                  <a:cubicBezTo>
                    <a:pt x="28" y="16"/>
                    <a:pt x="24" y="20"/>
                    <a:pt x="24" y="26"/>
                  </a:cubicBezTo>
                  <a:cubicBezTo>
                    <a:pt x="24" y="32"/>
                    <a:pt x="28" y="36"/>
                    <a:pt x="34" y="36"/>
                  </a:cubicBezTo>
                  <a:close/>
                  <a:moveTo>
                    <a:pt x="34" y="24"/>
                  </a:moveTo>
                  <a:cubicBezTo>
                    <a:pt x="35" y="24"/>
                    <a:pt x="36" y="25"/>
                    <a:pt x="36" y="26"/>
                  </a:cubicBezTo>
                  <a:cubicBezTo>
                    <a:pt x="36" y="27"/>
                    <a:pt x="35" y="28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2" y="25"/>
                    <a:pt x="33" y="24"/>
                    <a:pt x="34" y="24"/>
                  </a:cubicBezTo>
                  <a:close/>
                  <a:moveTo>
                    <a:pt x="74" y="20"/>
                  </a:moveTo>
                  <a:cubicBezTo>
                    <a:pt x="80" y="20"/>
                    <a:pt x="84" y="16"/>
                    <a:pt x="84" y="10"/>
                  </a:cubicBezTo>
                  <a:cubicBezTo>
                    <a:pt x="84" y="4"/>
                    <a:pt x="80" y="0"/>
                    <a:pt x="74" y="0"/>
                  </a:cubicBezTo>
                  <a:cubicBezTo>
                    <a:pt x="68" y="0"/>
                    <a:pt x="64" y="4"/>
                    <a:pt x="64" y="10"/>
                  </a:cubicBezTo>
                  <a:cubicBezTo>
                    <a:pt x="64" y="16"/>
                    <a:pt x="68" y="20"/>
                    <a:pt x="74" y="20"/>
                  </a:cubicBezTo>
                  <a:close/>
                  <a:moveTo>
                    <a:pt x="74" y="8"/>
                  </a:moveTo>
                  <a:cubicBezTo>
                    <a:pt x="75" y="8"/>
                    <a:pt x="76" y="9"/>
                    <a:pt x="76" y="10"/>
                  </a:cubicBezTo>
                  <a:cubicBezTo>
                    <a:pt x="76" y="11"/>
                    <a:pt x="75" y="12"/>
                    <a:pt x="74" y="12"/>
                  </a:cubicBezTo>
                  <a:cubicBezTo>
                    <a:pt x="73" y="12"/>
                    <a:pt x="72" y="11"/>
                    <a:pt x="72" y="10"/>
                  </a:cubicBezTo>
                  <a:cubicBezTo>
                    <a:pt x="72" y="9"/>
                    <a:pt x="73" y="8"/>
                    <a:pt x="74" y="8"/>
                  </a:cubicBezTo>
                  <a:close/>
                  <a:moveTo>
                    <a:pt x="100" y="32"/>
                  </a:moveTo>
                  <a:cubicBezTo>
                    <a:pt x="107" y="32"/>
                    <a:pt x="112" y="27"/>
                    <a:pt x="112" y="20"/>
                  </a:cubicBezTo>
                  <a:cubicBezTo>
                    <a:pt x="112" y="13"/>
                    <a:pt x="107" y="8"/>
                    <a:pt x="100" y="8"/>
                  </a:cubicBezTo>
                  <a:cubicBezTo>
                    <a:pt x="93" y="8"/>
                    <a:pt x="88" y="13"/>
                    <a:pt x="88" y="20"/>
                  </a:cubicBezTo>
                  <a:cubicBezTo>
                    <a:pt x="88" y="27"/>
                    <a:pt x="93" y="32"/>
                    <a:pt x="100" y="32"/>
                  </a:cubicBezTo>
                  <a:close/>
                  <a:moveTo>
                    <a:pt x="100" y="16"/>
                  </a:moveTo>
                  <a:cubicBezTo>
                    <a:pt x="102" y="16"/>
                    <a:pt x="104" y="18"/>
                    <a:pt x="104" y="20"/>
                  </a:cubicBezTo>
                  <a:cubicBezTo>
                    <a:pt x="104" y="22"/>
                    <a:pt x="102" y="24"/>
                    <a:pt x="100" y="24"/>
                  </a:cubicBezTo>
                  <a:cubicBezTo>
                    <a:pt x="98" y="24"/>
                    <a:pt x="96" y="22"/>
                    <a:pt x="96" y="20"/>
                  </a:cubicBezTo>
                  <a:cubicBezTo>
                    <a:pt x="96" y="18"/>
                    <a:pt x="98" y="16"/>
                    <a:pt x="100" y="16"/>
                  </a:cubicBezTo>
                  <a:close/>
                  <a:moveTo>
                    <a:pt x="136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2" y="116"/>
                    <a:pt x="68" y="112"/>
                    <a:pt x="6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2" y="116"/>
                    <a:pt x="32" y="12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3" y="152"/>
                    <a:pt x="16" y="159"/>
                    <a:pt x="16" y="168"/>
                  </a:cubicBezTo>
                  <a:cubicBezTo>
                    <a:pt x="16" y="177"/>
                    <a:pt x="23" y="184"/>
                    <a:pt x="32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5" y="184"/>
                    <a:pt x="152" y="177"/>
                    <a:pt x="152" y="168"/>
                  </a:cubicBezTo>
                  <a:cubicBezTo>
                    <a:pt x="152" y="159"/>
                    <a:pt x="145" y="152"/>
                    <a:pt x="136" y="152"/>
                  </a:cubicBezTo>
                  <a:close/>
                  <a:moveTo>
                    <a:pt x="32" y="176"/>
                  </a:moveTo>
                  <a:cubicBezTo>
                    <a:pt x="28" y="176"/>
                    <a:pt x="24" y="172"/>
                    <a:pt x="24" y="168"/>
                  </a:cubicBezTo>
                  <a:cubicBezTo>
                    <a:pt x="24" y="164"/>
                    <a:pt x="28" y="160"/>
                    <a:pt x="32" y="160"/>
                  </a:cubicBezTo>
                  <a:lnTo>
                    <a:pt x="32" y="176"/>
                  </a:lnTo>
                  <a:close/>
                  <a:moveTo>
                    <a:pt x="64" y="144"/>
                  </a:moveTo>
                  <a:cubicBezTo>
                    <a:pt x="40" y="144"/>
                    <a:pt x="40" y="144"/>
                    <a:pt x="40" y="144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44"/>
                  </a:lnTo>
                  <a:close/>
                  <a:moveTo>
                    <a:pt x="64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1"/>
                    <a:pt x="41" y="120"/>
                    <a:pt x="4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20"/>
                    <a:pt x="64" y="121"/>
                    <a:pt x="64" y="122"/>
                  </a:cubicBezTo>
                  <a:lnTo>
                    <a:pt x="64" y="128"/>
                  </a:lnTo>
                  <a:close/>
                  <a:moveTo>
                    <a:pt x="136" y="176"/>
                  </a:moveTo>
                  <a:cubicBezTo>
                    <a:pt x="72" y="176"/>
                    <a:pt x="72" y="176"/>
                    <a:pt x="72" y="176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40" y="160"/>
                    <a:pt x="144" y="164"/>
                    <a:pt x="144" y="168"/>
                  </a:cubicBezTo>
                  <a:cubicBezTo>
                    <a:pt x="144" y="172"/>
                    <a:pt x="140" y="176"/>
                    <a:pt x="136" y="176"/>
                  </a:cubicBezTo>
                  <a:close/>
                  <a:moveTo>
                    <a:pt x="120" y="144"/>
                  </a:moveTo>
                  <a:cubicBezTo>
                    <a:pt x="124" y="144"/>
                    <a:pt x="128" y="140"/>
                    <a:pt x="128" y="13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16"/>
                    <a:pt x="124" y="112"/>
                    <a:pt x="120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12"/>
                    <a:pt x="80" y="116"/>
                    <a:pt x="80" y="120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40"/>
                    <a:pt x="84" y="144"/>
                    <a:pt x="88" y="144"/>
                  </a:cubicBezTo>
                  <a:lnTo>
                    <a:pt x="120" y="144"/>
                  </a:lnTo>
                  <a:close/>
                  <a:moveTo>
                    <a:pt x="88" y="120"/>
                  </a:moveTo>
                  <a:cubicBezTo>
                    <a:pt x="100" y="120"/>
                    <a:pt x="100" y="120"/>
                    <a:pt x="100" y="120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88" y="136"/>
                    <a:pt x="88" y="136"/>
                    <a:pt x="88" y="136"/>
                  </a:cubicBezTo>
                  <a:lnTo>
                    <a:pt x="88" y="120"/>
                  </a:lnTo>
                  <a:close/>
                  <a:moveTo>
                    <a:pt x="176" y="112"/>
                  </a:moveTo>
                  <a:cubicBezTo>
                    <a:pt x="168" y="112"/>
                    <a:pt x="168" y="112"/>
                    <a:pt x="168" y="112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7" y="81"/>
                    <a:pt x="164" y="80"/>
                  </a:cubicBezTo>
                  <a:cubicBezTo>
                    <a:pt x="162" y="78"/>
                    <a:pt x="159" y="78"/>
                    <a:pt x="156" y="80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6" y="55"/>
                    <a:pt x="148" y="52"/>
                    <a:pt x="148" y="48"/>
                  </a:cubicBezTo>
                  <a:cubicBezTo>
                    <a:pt x="148" y="45"/>
                    <a:pt x="147" y="41"/>
                    <a:pt x="144" y="39"/>
                  </a:cubicBezTo>
                  <a:cubicBezTo>
                    <a:pt x="143" y="31"/>
                    <a:pt x="137" y="24"/>
                    <a:pt x="128" y="24"/>
                  </a:cubicBezTo>
                  <a:cubicBezTo>
                    <a:pt x="119" y="24"/>
                    <a:pt x="112" y="31"/>
                    <a:pt x="112" y="40"/>
                  </a:cubicBezTo>
                  <a:cubicBezTo>
                    <a:pt x="112" y="46"/>
                    <a:pt x="115" y="51"/>
                    <a:pt x="120" y="54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19" y="79"/>
                    <a:pt x="117" y="79"/>
                    <a:pt x="116" y="80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5"/>
                    <a:pt x="112" y="64"/>
                  </a:cubicBezTo>
                  <a:cubicBezTo>
                    <a:pt x="112" y="59"/>
                    <a:pt x="108" y="54"/>
                    <a:pt x="104" y="53"/>
                  </a:cubicBezTo>
                  <a:cubicBezTo>
                    <a:pt x="102" y="45"/>
                    <a:pt x="96" y="40"/>
                    <a:pt x="88" y="40"/>
                  </a:cubicBezTo>
                  <a:cubicBezTo>
                    <a:pt x="79" y="40"/>
                    <a:pt x="72" y="47"/>
                    <a:pt x="72" y="56"/>
                  </a:cubicBezTo>
                  <a:cubicBezTo>
                    <a:pt x="72" y="62"/>
                    <a:pt x="75" y="67"/>
                    <a:pt x="80" y="7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7" y="79"/>
                    <a:pt x="76" y="80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4"/>
                    <a:pt x="47" y="81"/>
                    <a:pt x="44" y="80"/>
                  </a:cubicBezTo>
                  <a:cubicBezTo>
                    <a:pt x="42" y="78"/>
                    <a:pt x="39" y="78"/>
                    <a:pt x="36" y="8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101"/>
                    <a:pt x="0" y="104"/>
                    <a:pt x="0" y="1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100"/>
                    <a:pt x="41" y="103"/>
                    <a:pt x="44" y="104"/>
                  </a:cubicBezTo>
                  <a:cubicBezTo>
                    <a:pt x="46" y="106"/>
                    <a:pt x="49" y="106"/>
                    <a:pt x="52" y="104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100"/>
                    <a:pt x="81" y="103"/>
                    <a:pt x="84" y="104"/>
                  </a:cubicBezTo>
                  <a:cubicBezTo>
                    <a:pt x="86" y="106"/>
                    <a:pt x="89" y="106"/>
                    <a:pt x="92" y="10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100"/>
                    <a:pt x="121" y="103"/>
                    <a:pt x="124" y="104"/>
                  </a:cubicBezTo>
                  <a:cubicBezTo>
                    <a:pt x="126" y="106"/>
                    <a:pt x="129" y="106"/>
                    <a:pt x="132" y="104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0" y="112"/>
                    <a:pt x="136" y="116"/>
                    <a:pt x="136" y="120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40"/>
                    <a:pt x="140" y="144"/>
                    <a:pt x="144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80" y="144"/>
                    <a:pt x="184" y="140"/>
                    <a:pt x="184" y="136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4" y="116"/>
                    <a:pt x="180" y="112"/>
                    <a:pt x="176" y="112"/>
                  </a:cubicBezTo>
                  <a:close/>
                  <a:moveTo>
                    <a:pt x="104" y="8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04" y="87"/>
                  </a:lnTo>
                  <a:close/>
                  <a:moveTo>
                    <a:pt x="87" y="64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3"/>
                    <a:pt x="80" y="60"/>
                    <a:pt x="80" y="56"/>
                  </a:cubicBezTo>
                  <a:cubicBezTo>
                    <a:pt x="80" y="52"/>
                    <a:pt x="84" y="48"/>
                    <a:pt x="88" y="48"/>
                  </a:cubicBezTo>
                  <a:cubicBezTo>
                    <a:pt x="92" y="48"/>
                    <a:pt x="96" y="52"/>
                    <a:pt x="96" y="56"/>
                  </a:cubicBezTo>
                  <a:cubicBezTo>
                    <a:pt x="96" y="58"/>
                    <a:pt x="98" y="60"/>
                    <a:pt x="100" y="60"/>
                  </a:cubicBezTo>
                  <a:cubicBezTo>
                    <a:pt x="102" y="60"/>
                    <a:pt x="104" y="62"/>
                    <a:pt x="104" y="64"/>
                  </a:cubicBezTo>
                  <a:lnTo>
                    <a:pt x="87" y="64"/>
                  </a:lnTo>
                  <a:close/>
                  <a:moveTo>
                    <a:pt x="136" y="92"/>
                  </a:moveTo>
                  <a:cubicBezTo>
                    <a:pt x="128" y="97"/>
                    <a:pt x="128" y="97"/>
                    <a:pt x="128" y="9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36" y="56"/>
                    <a:pt x="136" y="56"/>
                    <a:pt x="136" y="56"/>
                  </a:cubicBezTo>
                  <a:lnTo>
                    <a:pt x="136" y="92"/>
                  </a:lnTo>
                  <a:close/>
                  <a:moveTo>
                    <a:pt x="130" y="48"/>
                  </a:moveTo>
                  <a:cubicBezTo>
                    <a:pt x="130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4" y="48"/>
                    <a:pt x="120" y="44"/>
                    <a:pt x="120" y="40"/>
                  </a:cubicBezTo>
                  <a:cubicBezTo>
                    <a:pt x="120" y="36"/>
                    <a:pt x="124" y="32"/>
                    <a:pt x="128" y="32"/>
                  </a:cubicBezTo>
                  <a:cubicBezTo>
                    <a:pt x="132" y="32"/>
                    <a:pt x="136" y="36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2"/>
                    <a:pt x="137" y="44"/>
                    <a:pt x="138" y="45"/>
                  </a:cubicBezTo>
                  <a:cubicBezTo>
                    <a:pt x="139" y="45"/>
                    <a:pt x="140" y="47"/>
                    <a:pt x="140" y="48"/>
                  </a:cubicBezTo>
                  <a:lnTo>
                    <a:pt x="130" y="48"/>
                  </a:lnTo>
                  <a:close/>
                  <a:moveTo>
                    <a:pt x="144" y="136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76" y="136"/>
                    <a:pt x="176" y="136"/>
                    <a:pt x="176" y="136"/>
                  </a:cubicBezTo>
                  <a:lnTo>
                    <a:pt x="144" y="136"/>
                  </a:lnTo>
                  <a:close/>
                  <a:moveTo>
                    <a:pt x="128" y="172"/>
                  </a:moveTo>
                  <a:cubicBezTo>
                    <a:pt x="136" y="172"/>
                    <a:pt x="136" y="172"/>
                    <a:pt x="136" y="17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8" y="172"/>
                  </a:lnTo>
                  <a:close/>
                  <a:moveTo>
                    <a:pt x="112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12" y="164"/>
                    <a:pt x="112" y="164"/>
                    <a:pt x="112" y="164"/>
                  </a:cubicBezTo>
                  <a:lnTo>
                    <a:pt x="112" y="172"/>
                  </a:lnTo>
                  <a:close/>
                  <a:moveTo>
                    <a:pt x="96" y="172"/>
                  </a:moveTo>
                  <a:cubicBezTo>
                    <a:pt x="104" y="172"/>
                    <a:pt x="104" y="172"/>
                    <a:pt x="104" y="172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96" y="164"/>
                    <a:pt x="96" y="164"/>
                    <a:pt x="96" y="164"/>
                  </a:cubicBezTo>
                  <a:lnTo>
                    <a:pt x="96" y="172"/>
                  </a:lnTo>
                  <a:close/>
                  <a:moveTo>
                    <a:pt x="80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0" y="164"/>
                    <a:pt x="80" y="164"/>
                    <a:pt x="80" y="164"/>
                  </a:cubicBezTo>
                  <a:lnTo>
                    <a:pt x="80" y="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91251" y="2742665"/>
            <a:ext cx="638175" cy="636588"/>
            <a:chOff x="4667250" y="2742665"/>
            <a:chExt cx="638175" cy="636588"/>
          </a:xfrm>
          <a:solidFill>
            <a:schemeClr val="tx2"/>
          </a:solidFill>
        </p:grpSpPr>
        <p:sp>
          <p:nvSpPr>
            <p:cNvPr id="257" name="Freeform 123"/>
            <p:cNvSpPr>
              <a:spLocks noEditPoints="1"/>
            </p:cNvSpPr>
            <p:nvPr/>
          </p:nvSpPr>
          <p:spPr bwMode="auto">
            <a:xfrm>
              <a:off x="466725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58" name="Freeform 170"/>
            <p:cNvSpPr>
              <a:spLocks noEditPoints="1"/>
            </p:cNvSpPr>
            <p:nvPr/>
          </p:nvSpPr>
          <p:spPr bwMode="auto">
            <a:xfrm>
              <a:off x="4805363" y="2898240"/>
              <a:ext cx="361950" cy="327025"/>
            </a:xfrm>
            <a:custGeom>
              <a:avLst/>
              <a:gdLst>
                <a:gd name="T0" fmla="*/ 120 w 168"/>
                <a:gd name="T1" fmla="*/ 52 h 152"/>
                <a:gd name="T2" fmla="*/ 97 w 168"/>
                <a:gd name="T3" fmla="*/ 1 h 152"/>
                <a:gd name="T4" fmla="*/ 84 w 168"/>
                <a:gd name="T5" fmla="*/ 3 h 152"/>
                <a:gd name="T6" fmla="*/ 71 w 168"/>
                <a:gd name="T7" fmla="*/ 1 h 152"/>
                <a:gd name="T8" fmla="*/ 48 w 168"/>
                <a:gd name="T9" fmla="*/ 52 h 152"/>
                <a:gd name="T10" fmla="*/ 0 w 168"/>
                <a:gd name="T11" fmla="*/ 68 h 152"/>
                <a:gd name="T12" fmla="*/ 4 w 168"/>
                <a:gd name="T13" fmla="*/ 88 h 152"/>
                <a:gd name="T14" fmla="*/ 23 w 168"/>
                <a:gd name="T15" fmla="*/ 141 h 152"/>
                <a:gd name="T16" fmla="*/ 132 w 168"/>
                <a:gd name="T17" fmla="*/ 152 h 152"/>
                <a:gd name="T18" fmla="*/ 156 w 168"/>
                <a:gd name="T19" fmla="*/ 88 h 152"/>
                <a:gd name="T20" fmla="*/ 168 w 168"/>
                <a:gd name="T21" fmla="*/ 84 h 152"/>
                <a:gd name="T22" fmla="*/ 152 w 168"/>
                <a:gd name="T23" fmla="*/ 52 h 152"/>
                <a:gd name="T24" fmla="*/ 91 w 168"/>
                <a:gd name="T25" fmla="*/ 8 h 152"/>
                <a:gd name="T26" fmla="*/ 94 w 168"/>
                <a:gd name="T27" fmla="*/ 8 h 152"/>
                <a:gd name="T28" fmla="*/ 116 w 168"/>
                <a:gd name="T29" fmla="*/ 63 h 152"/>
                <a:gd name="T30" fmla="*/ 108 w 168"/>
                <a:gd name="T31" fmla="*/ 65 h 152"/>
                <a:gd name="T32" fmla="*/ 88 w 168"/>
                <a:gd name="T33" fmla="*/ 10 h 152"/>
                <a:gd name="T34" fmla="*/ 95 w 168"/>
                <a:gd name="T35" fmla="*/ 52 h 152"/>
                <a:gd name="T36" fmla="*/ 84 w 168"/>
                <a:gd name="T37" fmla="*/ 25 h 152"/>
                <a:gd name="T38" fmla="*/ 72 w 168"/>
                <a:gd name="T39" fmla="*/ 11 h 152"/>
                <a:gd name="T40" fmla="*/ 76 w 168"/>
                <a:gd name="T41" fmla="*/ 8 h 152"/>
                <a:gd name="T42" fmla="*/ 80 w 168"/>
                <a:gd name="T43" fmla="*/ 10 h 152"/>
                <a:gd name="T44" fmla="*/ 60 w 168"/>
                <a:gd name="T45" fmla="*/ 65 h 152"/>
                <a:gd name="T46" fmla="*/ 52 w 168"/>
                <a:gd name="T47" fmla="*/ 63 h 152"/>
                <a:gd name="T48" fmla="*/ 124 w 168"/>
                <a:gd name="T49" fmla="*/ 96 h 152"/>
                <a:gd name="T50" fmla="*/ 144 w 168"/>
                <a:gd name="T51" fmla="*/ 104 h 152"/>
                <a:gd name="T52" fmla="*/ 124 w 168"/>
                <a:gd name="T53" fmla="*/ 112 h 152"/>
                <a:gd name="T54" fmla="*/ 141 w 168"/>
                <a:gd name="T55" fmla="*/ 120 h 152"/>
                <a:gd name="T56" fmla="*/ 124 w 168"/>
                <a:gd name="T57" fmla="*/ 128 h 152"/>
                <a:gd name="T58" fmla="*/ 138 w 168"/>
                <a:gd name="T59" fmla="*/ 136 h 152"/>
                <a:gd name="T60" fmla="*/ 132 w 168"/>
                <a:gd name="T61" fmla="*/ 144 h 152"/>
                <a:gd name="T62" fmla="*/ 30 w 168"/>
                <a:gd name="T63" fmla="*/ 139 h 152"/>
                <a:gd name="T64" fmla="*/ 44 w 168"/>
                <a:gd name="T65" fmla="*/ 136 h 152"/>
                <a:gd name="T66" fmla="*/ 28 w 168"/>
                <a:gd name="T67" fmla="*/ 128 h 152"/>
                <a:gd name="T68" fmla="*/ 44 w 168"/>
                <a:gd name="T69" fmla="*/ 120 h 152"/>
                <a:gd name="T70" fmla="*/ 25 w 168"/>
                <a:gd name="T71" fmla="*/ 112 h 152"/>
                <a:gd name="T72" fmla="*/ 44 w 168"/>
                <a:gd name="T73" fmla="*/ 104 h 152"/>
                <a:gd name="T74" fmla="*/ 22 w 168"/>
                <a:gd name="T75" fmla="*/ 96 h 152"/>
                <a:gd name="T76" fmla="*/ 147 w 168"/>
                <a:gd name="T77" fmla="*/ 88 h 152"/>
                <a:gd name="T78" fmla="*/ 160 w 168"/>
                <a:gd name="T79" fmla="*/ 80 h 152"/>
                <a:gd name="T80" fmla="*/ 8 w 168"/>
                <a:gd name="T81" fmla="*/ 68 h 152"/>
                <a:gd name="T82" fmla="*/ 45 w 168"/>
                <a:gd name="T83" fmla="*/ 60 h 152"/>
                <a:gd name="T84" fmla="*/ 56 w 168"/>
                <a:gd name="T85" fmla="*/ 76 h 152"/>
                <a:gd name="T86" fmla="*/ 70 w 168"/>
                <a:gd name="T87" fmla="*/ 60 h 152"/>
                <a:gd name="T88" fmla="*/ 101 w 168"/>
                <a:gd name="T89" fmla="*/ 68 h 152"/>
                <a:gd name="T90" fmla="*/ 116 w 168"/>
                <a:gd name="T91" fmla="*/ 75 h 152"/>
                <a:gd name="T92" fmla="*/ 152 w 168"/>
                <a:gd name="T93" fmla="*/ 60 h 152"/>
                <a:gd name="T94" fmla="*/ 160 w 168"/>
                <a:gd name="T95" fmla="*/ 80 h 152"/>
                <a:gd name="T96" fmla="*/ 60 w 168"/>
                <a:gd name="T97" fmla="*/ 128 h 152"/>
                <a:gd name="T98" fmla="*/ 76 w 168"/>
                <a:gd name="T99" fmla="*/ 136 h 152"/>
                <a:gd name="T100" fmla="*/ 108 w 168"/>
                <a:gd name="T101" fmla="*/ 128 h 152"/>
                <a:gd name="T102" fmla="*/ 92 w 168"/>
                <a:gd name="T103" fmla="*/ 136 h 152"/>
                <a:gd name="T104" fmla="*/ 108 w 168"/>
                <a:gd name="T105" fmla="*/ 128 h 152"/>
                <a:gd name="T106" fmla="*/ 60 w 168"/>
                <a:gd name="T107" fmla="*/ 112 h 152"/>
                <a:gd name="T108" fmla="*/ 76 w 168"/>
                <a:gd name="T109" fmla="*/ 120 h 152"/>
                <a:gd name="T110" fmla="*/ 108 w 168"/>
                <a:gd name="T111" fmla="*/ 112 h 152"/>
                <a:gd name="T112" fmla="*/ 92 w 168"/>
                <a:gd name="T113" fmla="*/ 120 h 152"/>
                <a:gd name="T114" fmla="*/ 108 w 168"/>
                <a:gd name="T115" fmla="*/ 112 h 152"/>
                <a:gd name="T116" fmla="*/ 60 w 168"/>
                <a:gd name="T117" fmla="*/ 96 h 152"/>
                <a:gd name="T118" fmla="*/ 76 w 168"/>
                <a:gd name="T119" fmla="*/ 104 h 152"/>
                <a:gd name="T120" fmla="*/ 108 w 168"/>
                <a:gd name="T121" fmla="*/ 96 h 152"/>
                <a:gd name="T122" fmla="*/ 92 w 168"/>
                <a:gd name="T123" fmla="*/ 104 h 152"/>
                <a:gd name="T124" fmla="*/ 108 w 168"/>
                <a:gd name="T125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152">
                  <a:moveTo>
                    <a:pt x="152" y="52"/>
                  </a:moveTo>
                  <a:cubicBezTo>
                    <a:pt x="120" y="52"/>
                    <a:pt x="120" y="52"/>
                    <a:pt x="120" y="5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5"/>
                    <a:pt x="100" y="2"/>
                    <a:pt x="97" y="1"/>
                  </a:cubicBezTo>
                  <a:cubicBezTo>
                    <a:pt x="94" y="0"/>
                    <a:pt x="91" y="0"/>
                    <a:pt x="88" y="1"/>
                  </a:cubicBezTo>
                  <a:cubicBezTo>
                    <a:pt x="86" y="1"/>
                    <a:pt x="85" y="2"/>
                    <a:pt x="84" y="3"/>
                  </a:cubicBezTo>
                  <a:cubicBezTo>
                    <a:pt x="83" y="2"/>
                    <a:pt x="82" y="1"/>
                    <a:pt x="80" y="1"/>
                  </a:cubicBezTo>
                  <a:cubicBezTo>
                    <a:pt x="77" y="0"/>
                    <a:pt x="74" y="0"/>
                    <a:pt x="71" y="1"/>
                  </a:cubicBezTo>
                  <a:cubicBezTo>
                    <a:pt x="68" y="2"/>
                    <a:pt x="66" y="5"/>
                    <a:pt x="65" y="8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7" y="52"/>
                    <a:pt x="0" y="59"/>
                    <a:pt x="0" y="6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7"/>
                    <a:pt x="30" y="152"/>
                    <a:pt x="36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5" y="141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6" y="88"/>
                    <a:pt x="168" y="86"/>
                    <a:pt x="168" y="84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59"/>
                    <a:pt x="161" y="52"/>
                    <a:pt x="152" y="52"/>
                  </a:cubicBezTo>
                  <a:close/>
                  <a:moveTo>
                    <a:pt x="88" y="10"/>
                  </a:moveTo>
                  <a:cubicBezTo>
                    <a:pt x="89" y="9"/>
                    <a:pt x="90" y="9"/>
                    <a:pt x="91" y="8"/>
                  </a:cubicBezTo>
                  <a:cubicBezTo>
                    <a:pt x="91" y="8"/>
                    <a:pt x="92" y="8"/>
                    <a:pt x="92" y="8"/>
                  </a:cubicBezTo>
                  <a:cubicBezTo>
                    <a:pt x="93" y="8"/>
                    <a:pt x="93" y="8"/>
                    <a:pt x="94" y="8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5"/>
                    <a:pt x="115" y="67"/>
                    <a:pt x="113" y="68"/>
                  </a:cubicBezTo>
                  <a:cubicBezTo>
                    <a:pt x="111" y="69"/>
                    <a:pt x="109" y="67"/>
                    <a:pt x="108" y="6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2"/>
                    <a:pt x="88" y="11"/>
                    <a:pt x="88" y="10"/>
                  </a:cubicBezTo>
                  <a:close/>
                  <a:moveTo>
                    <a:pt x="84" y="25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73" y="52"/>
                    <a:pt x="73" y="52"/>
                    <a:pt x="73" y="52"/>
                  </a:cubicBezTo>
                  <a:lnTo>
                    <a:pt x="84" y="25"/>
                  </a:lnTo>
                  <a:close/>
                  <a:moveTo>
                    <a:pt x="52" y="63"/>
                  </a:moveTo>
                  <a:cubicBezTo>
                    <a:pt x="72" y="11"/>
                    <a:pt x="72" y="11"/>
                    <a:pt x="72" y="11"/>
                  </a:cubicBezTo>
                  <a:cubicBezTo>
                    <a:pt x="73" y="10"/>
                    <a:pt x="73" y="9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0" y="11"/>
                    <a:pt x="80" y="12"/>
                    <a:pt x="80" y="1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7"/>
                    <a:pt x="57" y="69"/>
                    <a:pt x="55" y="68"/>
                  </a:cubicBezTo>
                  <a:cubicBezTo>
                    <a:pt x="53" y="67"/>
                    <a:pt x="51" y="65"/>
                    <a:pt x="52" y="63"/>
                  </a:cubicBezTo>
                  <a:close/>
                  <a:moveTo>
                    <a:pt x="146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2"/>
                    <a:pt x="134" y="144"/>
                    <a:pt x="132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4" y="144"/>
                    <a:pt x="31" y="142"/>
                    <a:pt x="30" y="139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147" y="88"/>
                    <a:pt x="147" y="88"/>
                    <a:pt x="147" y="88"/>
                  </a:cubicBezTo>
                  <a:lnTo>
                    <a:pt x="146" y="96"/>
                  </a:lnTo>
                  <a:close/>
                  <a:moveTo>
                    <a:pt x="160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4"/>
                    <a:pt x="12" y="60"/>
                    <a:pt x="1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6"/>
                    <a:pt x="46" y="73"/>
                    <a:pt x="52" y="75"/>
                  </a:cubicBezTo>
                  <a:cubicBezTo>
                    <a:pt x="53" y="76"/>
                    <a:pt x="55" y="76"/>
                    <a:pt x="56" y="76"/>
                  </a:cubicBezTo>
                  <a:cubicBezTo>
                    <a:pt x="61" y="76"/>
                    <a:pt x="65" y="73"/>
                    <a:pt x="67" y="68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3" y="73"/>
                    <a:pt x="107" y="76"/>
                    <a:pt x="112" y="76"/>
                  </a:cubicBezTo>
                  <a:cubicBezTo>
                    <a:pt x="113" y="76"/>
                    <a:pt x="115" y="76"/>
                    <a:pt x="116" y="75"/>
                  </a:cubicBezTo>
                  <a:cubicBezTo>
                    <a:pt x="122" y="73"/>
                    <a:pt x="125" y="66"/>
                    <a:pt x="123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6" y="60"/>
                    <a:pt x="160" y="64"/>
                    <a:pt x="160" y="68"/>
                  </a:cubicBezTo>
                  <a:lnTo>
                    <a:pt x="160" y="80"/>
                  </a:lnTo>
                  <a:close/>
                  <a:moveTo>
                    <a:pt x="76" y="128"/>
                  </a:moveTo>
                  <a:cubicBezTo>
                    <a:pt x="60" y="128"/>
                    <a:pt x="60" y="128"/>
                    <a:pt x="60" y="128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76" y="136"/>
                    <a:pt x="76" y="136"/>
                    <a:pt x="76" y="136"/>
                  </a:cubicBezTo>
                  <a:lnTo>
                    <a:pt x="76" y="128"/>
                  </a:lnTo>
                  <a:close/>
                  <a:moveTo>
                    <a:pt x="108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lnTo>
                    <a:pt x="108" y="128"/>
                  </a:lnTo>
                  <a:close/>
                  <a:moveTo>
                    <a:pt x="76" y="112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76" y="120"/>
                    <a:pt x="76" y="120"/>
                    <a:pt x="76" y="120"/>
                  </a:cubicBezTo>
                  <a:lnTo>
                    <a:pt x="76" y="112"/>
                  </a:lnTo>
                  <a:close/>
                  <a:moveTo>
                    <a:pt x="108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108" y="120"/>
                    <a:pt x="108" y="120"/>
                    <a:pt x="108" y="120"/>
                  </a:cubicBezTo>
                  <a:lnTo>
                    <a:pt x="108" y="112"/>
                  </a:lnTo>
                  <a:close/>
                  <a:moveTo>
                    <a:pt x="76" y="96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96"/>
                  </a:lnTo>
                  <a:close/>
                  <a:moveTo>
                    <a:pt x="108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108" y="104"/>
                    <a:pt x="108" y="104"/>
                    <a:pt x="108" y="104"/>
                  </a:cubicBezTo>
                  <a:lnTo>
                    <a:pt x="108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018339" y="2742665"/>
            <a:ext cx="638175" cy="636588"/>
            <a:chOff x="5494338" y="2742665"/>
            <a:chExt cx="638175" cy="636588"/>
          </a:xfrm>
          <a:solidFill>
            <a:schemeClr val="tx2"/>
          </a:solidFill>
        </p:grpSpPr>
        <p:sp>
          <p:nvSpPr>
            <p:cNvPr id="261" name="Freeform 105"/>
            <p:cNvSpPr>
              <a:spLocks noEditPoints="1"/>
            </p:cNvSpPr>
            <p:nvPr/>
          </p:nvSpPr>
          <p:spPr bwMode="auto">
            <a:xfrm>
              <a:off x="549433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62" name="Freeform 171"/>
            <p:cNvSpPr>
              <a:spLocks noEditPoints="1"/>
            </p:cNvSpPr>
            <p:nvPr/>
          </p:nvSpPr>
          <p:spPr bwMode="auto">
            <a:xfrm>
              <a:off x="5597525" y="2923640"/>
              <a:ext cx="446088" cy="344488"/>
            </a:xfrm>
            <a:custGeom>
              <a:avLst/>
              <a:gdLst>
                <a:gd name="T0" fmla="*/ 152 w 207"/>
                <a:gd name="T1" fmla="*/ 44 h 160"/>
                <a:gd name="T2" fmla="*/ 136 w 207"/>
                <a:gd name="T3" fmla="*/ 0 h 160"/>
                <a:gd name="T4" fmla="*/ 80 w 207"/>
                <a:gd name="T5" fmla="*/ 37 h 160"/>
                <a:gd name="T6" fmla="*/ 68 w 207"/>
                <a:gd name="T7" fmla="*/ 24 h 160"/>
                <a:gd name="T8" fmla="*/ 16 w 207"/>
                <a:gd name="T9" fmla="*/ 44 h 160"/>
                <a:gd name="T10" fmla="*/ 0 w 207"/>
                <a:gd name="T11" fmla="*/ 56 h 160"/>
                <a:gd name="T12" fmla="*/ 12 w 207"/>
                <a:gd name="T13" fmla="*/ 84 h 160"/>
                <a:gd name="T14" fmla="*/ 36 w 207"/>
                <a:gd name="T15" fmla="*/ 104 h 160"/>
                <a:gd name="T16" fmla="*/ 55 w 207"/>
                <a:gd name="T17" fmla="*/ 151 h 160"/>
                <a:gd name="T18" fmla="*/ 74 w 207"/>
                <a:gd name="T19" fmla="*/ 160 h 160"/>
                <a:gd name="T20" fmla="*/ 85 w 207"/>
                <a:gd name="T21" fmla="*/ 145 h 160"/>
                <a:gd name="T22" fmla="*/ 80 w 207"/>
                <a:gd name="T23" fmla="*/ 92 h 160"/>
                <a:gd name="T24" fmla="*/ 120 w 207"/>
                <a:gd name="T25" fmla="*/ 114 h 160"/>
                <a:gd name="T26" fmla="*/ 152 w 207"/>
                <a:gd name="T27" fmla="*/ 112 h 160"/>
                <a:gd name="T28" fmla="*/ 168 w 207"/>
                <a:gd name="T29" fmla="*/ 64 h 160"/>
                <a:gd name="T30" fmla="*/ 12 w 207"/>
                <a:gd name="T31" fmla="*/ 76 h 160"/>
                <a:gd name="T32" fmla="*/ 8 w 207"/>
                <a:gd name="T33" fmla="*/ 56 h 160"/>
                <a:gd name="T34" fmla="*/ 16 w 207"/>
                <a:gd name="T35" fmla="*/ 52 h 160"/>
                <a:gd name="T36" fmla="*/ 77 w 207"/>
                <a:gd name="T37" fmla="*/ 147 h 160"/>
                <a:gd name="T38" fmla="*/ 74 w 207"/>
                <a:gd name="T39" fmla="*/ 152 h 160"/>
                <a:gd name="T40" fmla="*/ 62 w 207"/>
                <a:gd name="T41" fmla="*/ 149 h 160"/>
                <a:gd name="T42" fmla="*/ 36 w 207"/>
                <a:gd name="T43" fmla="*/ 96 h 160"/>
                <a:gd name="T44" fmla="*/ 24 w 207"/>
                <a:gd name="T45" fmla="*/ 44 h 160"/>
                <a:gd name="T46" fmla="*/ 68 w 207"/>
                <a:gd name="T47" fmla="*/ 32 h 160"/>
                <a:gd name="T48" fmla="*/ 72 w 207"/>
                <a:gd name="T49" fmla="*/ 92 h 160"/>
                <a:gd name="T50" fmla="*/ 66 w 207"/>
                <a:gd name="T51" fmla="*/ 98 h 160"/>
                <a:gd name="T52" fmla="*/ 77 w 207"/>
                <a:gd name="T53" fmla="*/ 147 h 160"/>
                <a:gd name="T54" fmla="*/ 136 w 207"/>
                <a:gd name="T55" fmla="*/ 120 h 160"/>
                <a:gd name="T56" fmla="*/ 128 w 207"/>
                <a:gd name="T57" fmla="*/ 88 h 160"/>
                <a:gd name="T58" fmla="*/ 120 w 207"/>
                <a:gd name="T59" fmla="*/ 105 h 160"/>
                <a:gd name="T60" fmla="*/ 80 w 207"/>
                <a:gd name="T61" fmla="*/ 46 h 160"/>
                <a:gd name="T62" fmla="*/ 120 w 207"/>
                <a:gd name="T63" fmla="*/ 40 h 160"/>
                <a:gd name="T64" fmla="*/ 128 w 207"/>
                <a:gd name="T65" fmla="*/ 16 h 160"/>
                <a:gd name="T66" fmla="*/ 144 w 207"/>
                <a:gd name="T67" fmla="*/ 16 h 160"/>
                <a:gd name="T68" fmla="*/ 152 w 207"/>
                <a:gd name="T69" fmla="*/ 75 h 160"/>
                <a:gd name="T70" fmla="*/ 160 w 207"/>
                <a:gd name="T71" fmla="*/ 64 h 160"/>
                <a:gd name="T72" fmla="*/ 166 w 207"/>
                <a:gd name="T73" fmla="*/ 22 h 160"/>
                <a:gd name="T74" fmla="*/ 161 w 207"/>
                <a:gd name="T75" fmla="*/ 101 h 160"/>
                <a:gd name="T76" fmla="*/ 166 w 207"/>
                <a:gd name="T77" fmla="*/ 22 h 160"/>
                <a:gd name="T78" fmla="*/ 172 w 207"/>
                <a:gd name="T79" fmla="*/ 16 h 160"/>
                <a:gd name="T80" fmla="*/ 178 w 207"/>
                <a:gd name="T81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0">
                  <a:moveTo>
                    <a:pt x="168" y="64"/>
                  </a:moveTo>
                  <a:cubicBezTo>
                    <a:pt x="168" y="54"/>
                    <a:pt x="161" y="46"/>
                    <a:pt x="152" y="44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7"/>
                    <a:pt x="145" y="0"/>
                    <a:pt x="136" y="0"/>
                  </a:cubicBezTo>
                  <a:cubicBezTo>
                    <a:pt x="128" y="0"/>
                    <a:pt x="121" y="6"/>
                    <a:pt x="120" y="1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29"/>
                    <a:pt x="75" y="24"/>
                    <a:pt x="6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5" y="24"/>
                    <a:pt x="16" y="33"/>
                    <a:pt x="1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5" y="44"/>
                    <a:pt x="0" y="49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5" y="84"/>
                    <a:pt x="12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95"/>
                    <a:pt x="25" y="104"/>
                    <a:pt x="36" y="104"/>
                  </a:cubicBezTo>
                  <a:cubicBezTo>
                    <a:pt x="40" y="104"/>
                    <a:pt x="43" y="106"/>
                    <a:pt x="44" y="11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6" y="156"/>
                    <a:pt x="61" y="160"/>
                    <a:pt x="66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7" y="160"/>
                    <a:pt x="81" y="158"/>
                    <a:pt x="83" y="155"/>
                  </a:cubicBezTo>
                  <a:cubicBezTo>
                    <a:pt x="85" y="152"/>
                    <a:pt x="86" y="149"/>
                    <a:pt x="85" y="145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8" y="100"/>
                    <a:pt x="80" y="96"/>
                    <a:pt x="80" y="92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1" y="122"/>
                    <a:pt x="128" y="128"/>
                    <a:pt x="136" y="128"/>
                  </a:cubicBezTo>
                  <a:cubicBezTo>
                    <a:pt x="145" y="128"/>
                    <a:pt x="152" y="121"/>
                    <a:pt x="152" y="112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61" y="82"/>
                    <a:pt x="168" y="74"/>
                    <a:pt x="168" y="64"/>
                  </a:cubicBezTo>
                  <a:close/>
                  <a:moveTo>
                    <a:pt x="16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0" y="76"/>
                    <a:pt x="8" y="74"/>
                    <a:pt x="8" y="72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4"/>
                    <a:pt x="10" y="52"/>
                    <a:pt x="12" y="52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16" y="76"/>
                  </a:lnTo>
                  <a:close/>
                  <a:moveTo>
                    <a:pt x="77" y="147"/>
                  </a:moveTo>
                  <a:cubicBezTo>
                    <a:pt x="78" y="148"/>
                    <a:pt x="78" y="149"/>
                    <a:pt x="77" y="150"/>
                  </a:cubicBezTo>
                  <a:cubicBezTo>
                    <a:pt x="76" y="151"/>
                    <a:pt x="75" y="152"/>
                    <a:pt x="74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4" y="152"/>
                    <a:pt x="63" y="151"/>
                    <a:pt x="62" y="149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0" y="101"/>
                    <a:pt x="43" y="96"/>
                    <a:pt x="36" y="96"/>
                  </a:cubicBezTo>
                  <a:cubicBezTo>
                    <a:pt x="29" y="96"/>
                    <a:pt x="24" y="91"/>
                    <a:pt x="24" y="8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37"/>
                    <a:pt x="29" y="32"/>
                    <a:pt x="36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1" y="96"/>
                    <a:pt x="69" y="96"/>
                  </a:cubicBezTo>
                  <a:cubicBezTo>
                    <a:pt x="67" y="96"/>
                    <a:pt x="67" y="97"/>
                    <a:pt x="66" y="98"/>
                  </a:cubicBezTo>
                  <a:cubicBezTo>
                    <a:pt x="65" y="99"/>
                    <a:pt x="65" y="100"/>
                    <a:pt x="65" y="101"/>
                  </a:cubicBezTo>
                  <a:lnTo>
                    <a:pt x="77" y="147"/>
                  </a:lnTo>
                  <a:close/>
                  <a:moveTo>
                    <a:pt x="144" y="112"/>
                  </a:moveTo>
                  <a:cubicBezTo>
                    <a:pt x="144" y="116"/>
                    <a:pt x="140" y="120"/>
                    <a:pt x="136" y="120"/>
                  </a:cubicBezTo>
                  <a:cubicBezTo>
                    <a:pt x="132" y="120"/>
                    <a:pt x="128" y="116"/>
                    <a:pt x="128" y="11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2"/>
                    <a:pt x="132" y="8"/>
                    <a:pt x="136" y="8"/>
                  </a:cubicBezTo>
                  <a:cubicBezTo>
                    <a:pt x="140" y="8"/>
                    <a:pt x="144" y="12"/>
                    <a:pt x="144" y="16"/>
                  </a:cubicBezTo>
                  <a:lnTo>
                    <a:pt x="144" y="112"/>
                  </a:lnTo>
                  <a:close/>
                  <a:moveTo>
                    <a:pt x="152" y="75"/>
                  </a:moveTo>
                  <a:cubicBezTo>
                    <a:pt x="152" y="53"/>
                    <a:pt x="152" y="53"/>
                    <a:pt x="152" y="53"/>
                  </a:cubicBezTo>
                  <a:cubicBezTo>
                    <a:pt x="157" y="54"/>
                    <a:pt x="160" y="59"/>
                    <a:pt x="160" y="64"/>
                  </a:cubicBezTo>
                  <a:cubicBezTo>
                    <a:pt x="160" y="69"/>
                    <a:pt x="157" y="74"/>
                    <a:pt x="152" y="75"/>
                  </a:cubicBezTo>
                  <a:close/>
                  <a:moveTo>
                    <a:pt x="166" y="22"/>
                  </a:moveTo>
                  <a:cubicBezTo>
                    <a:pt x="161" y="27"/>
                    <a:pt x="161" y="27"/>
                    <a:pt x="161" y="27"/>
                  </a:cubicBezTo>
                  <a:cubicBezTo>
                    <a:pt x="181" y="48"/>
                    <a:pt x="181" y="80"/>
                    <a:pt x="161" y="101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90" y="83"/>
                    <a:pt x="190" y="45"/>
                    <a:pt x="166" y="22"/>
                  </a:cubicBezTo>
                  <a:close/>
                  <a:moveTo>
                    <a:pt x="178" y="10"/>
                  </a:moveTo>
                  <a:cubicBezTo>
                    <a:pt x="172" y="16"/>
                    <a:pt x="172" y="16"/>
                    <a:pt x="172" y="16"/>
                  </a:cubicBezTo>
                  <a:cubicBezTo>
                    <a:pt x="199" y="42"/>
                    <a:pt x="199" y="86"/>
                    <a:pt x="172" y="112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07" y="88"/>
                    <a:pt x="207" y="40"/>
                    <a:pt x="17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362576" y="2742665"/>
            <a:ext cx="638175" cy="636588"/>
            <a:chOff x="3838575" y="2742665"/>
            <a:chExt cx="638175" cy="636588"/>
          </a:xfrm>
          <a:solidFill>
            <a:schemeClr val="tx2"/>
          </a:solidFill>
        </p:grpSpPr>
        <p:sp>
          <p:nvSpPr>
            <p:cNvPr id="265" name="Freeform 121"/>
            <p:cNvSpPr>
              <a:spLocks noEditPoints="1"/>
            </p:cNvSpPr>
            <p:nvPr/>
          </p:nvSpPr>
          <p:spPr bwMode="auto">
            <a:xfrm>
              <a:off x="3838575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66" name="Freeform 172"/>
            <p:cNvSpPr>
              <a:spLocks noEditPoints="1"/>
            </p:cNvSpPr>
            <p:nvPr/>
          </p:nvSpPr>
          <p:spPr bwMode="auto">
            <a:xfrm>
              <a:off x="3976688" y="2915702"/>
              <a:ext cx="361950" cy="309563"/>
            </a:xfrm>
            <a:custGeom>
              <a:avLst/>
              <a:gdLst>
                <a:gd name="T0" fmla="*/ 12 w 168"/>
                <a:gd name="T1" fmla="*/ 0 h 144"/>
                <a:gd name="T2" fmla="*/ 0 w 168"/>
                <a:gd name="T3" fmla="*/ 124 h 144"/>
                <a:gd name="T4" fmla="*/ 16 w 168"/>
                <a:gd name="T5" fmla="*/ 136 h 144"/>
                <a:gd name="T6" fmla="*/ 24 w 168"/>
                <a:gd name="T7" fmla="*/ 144 h 144"/>
                <a:gd name="T8" fmla="*/ 40 w 168"/>
                <a:gd name="T9" fmla="*/ 136 h 144"/>
                <a:gd name="T10" fmla="*/ 48 w 168"/>
                <a:gd name="T11" fmla="*/ 144 h 144"/>
                <a:gd name="T12" fmla="*/ 120 w 168"/>
                <a:gd name="T13" fmla="*/ 136 h 144"/>
                <a:gd name="T14" fmla="*/ 128 w 168"/>
                <a:gd name="T15" fmla="*/ 144 h 144"/>
                <a:gd name="T16" fmla="*/ 144 w 168"/>
                <a:gd name="T17" fmla="*/ 136 h 144"/>
                <a:gd name="T18" fmla="*/ 152 w 168"/>
                <a:gd name="T19" fmla="*/ 144 h 144"/>
                <a:gd name="T20" fmla="*/ 156 w 168"/>
                <a:gd name="T21" fmla="*/ 136 h 144"/>
                <a:gd name="T22" fmla="*/ 168 w 168"/>
                <a:gd name="T23" fmla="*/ 12 h 144"/>
                <a:gd name="T24" fmla="*/ 160 w 168"/>
                <a:gd name="T25" fmla="*/ 80 h 144"/>
                <a:gd name="T26" fmla="*/ 152 w 168"/>
                <a:gd name="T27" fmla="*/ 56 h 144"/>
                <a:gd name="T28" fmla="*/ 160 w 168"/>
                <a:gd name="T29" fmla="*/ 80 h 144"/>
                <a:gd name="T30" fmla="*/ 136 w 168"/>
                <a:gd name="T31" fmla="*/ 48 h 144"/>
                <a:gd name="T32" fmla="*/ 144 w 168"/>
                <a:gd name="T33" fmla="*/ 56 h 144"/>
                <a:gd name="T34" fmla="*/ 136 w 168"/>
                <a:gd name="T35" fmla="*/ 80 h 144"/>
                <a:gd name="T36" fmla="*/ 160 w 168"/>
                <a:gd name="T37" fmla="*/ 88 h 144"/>
                <a:gd name="T38" fmla="*/ 136 w 168"/>
                <a:gd name="T39" fmla="*/ 96 h 144"/>
                <a:gd name="T40" fmla="*/ 144 w 168"/>
                <a:gd name="T41" fmla="*/ 104 h 144"/>
                <a:gd name="T42" fmla="*/ 32 w 168"/>
                <a:gd name="T43" fmla="*/ 112 h 144"/>
                <a:gd name="T44" fmla="*/ 24 w 168"/>
                <a:gd name="T45" fmla="*/ 32 h 144"/>
                <a:gd name="T46" fmla="*/ 136 w 168"/>
                <a:gd name="T47" fmla="*/ 24 h 144"/>
                <a:gd name="T48" fmla="*/ 136 w 168"/>
                <a:gd name="T49" fmla="*/ 32 h 144"/>
                <a:gd name="T50" fmla="*/ 160 w 168"/>
                <a:gd name="T51" fmla="*/ 40 h 144"/>
                <a:gd name="T52" fmla="*/ 160 w 168"/>
                <a:gd name="T53" fmla="*/ 32 h 144"/>
                <a:gd name="T54" fmla="*/ 136 w 168"/>
                <a:gd name="T55" fmla="*/ 16 h 144"/>
                <a:gd name="T56" fmla="*/ 16 w 168"/>
                <a:gd name="T57" fmla="*/ 32 h 144"/>
                <a:gd name="T58" fmla="*/ 32 w 168"/>
                <a:gd name="T59" fmla="*/ 120 h 144"/>
                <a:gd name="T60" fmla="*/ 152 w 168"/>
                <a:gd name="T61" fmla="*/ 104 h 144"/>
                <a:gd name="T62" fmla="*/ 160 w 168"/>
                <a:gd name="T63" fmla="*/ 124 h 144"/>
                <a:gd name="T64" fmla="*/ 12 w 168"/>
                <a:gd name="T65" fmla="*/ 128 h 144"/>
                <a:gd name="T66" fmla="*/ 8 w 168"/>
                <a:gd name="T67" fmla="*/ 12 h 144"/>
                <a:gd name="T68" fmla="*/ 156 w 168"/>
                <a:gd name="T69" fmla="*/ 8 h 144"/>
                <a:gd name="T70" fmla="*/ 160 w 168"/>
                <a:gd name="T71" fmla="*/ 32 h 144"/>
                <a:gd name="T72" fmla="*/ 48 w 168"/>
                <a:gd name="T73" fmla="*/ 68 h 144"/>
                <a:gd name="T74" fmla="*/ 120 w 168"/>
                <a:gd name="T75" fmla="*/ 68 h 144"/>
                <a:gd name="T76" fmla="*/ 112 w 168"/>
                <a:gd name="T77" fmla="*/ 72 h 144"/>
                <a:gd name="T78" fmla="*/ 101 w 168"/>
                <a:gd name="T79" fmla="*/ 79 h 144"/>
                <a:gd name="T80" fmla="*/ 101 w 168"/>
                <a:gd name="T81" fmla="*/ 90 h 144"/>
                <a:gd name="T82" fmla="*/ 88 w 168"/>
                <a:gd name="T83" fmla="*/ 88 h 144"/>
                <a:gd name="T84" fmla="*/ 80 w 168"/>
                <a:gd name="T85" fmla="*/ 96 h 144"/>
                <a:gd name="T86" fmla="*/ 73 w 168"/>
                <a:gd name="T87" fmla="*/ 85 h 144"/>
                <a:gd name="T88" fmla="*/ 62 w 168"/>
                <a:gd name="T89" fmla="*/ 85 h 144"/>
                <a:gd name="T90" fmla="*/ 64 w 168"/>
                <a:gd name="T91" fmla="*/ 72 h 144"/>
                <a:gd name="T92" fmla="*/ 56 w 168"/>
                <a:gd name="T93" fmla="*/ 64 h 144"/>
                <a:gd name="T94" fmla="*/ 67 w 168"/>
                <a:gd name="T95" fmla="*/ 57 h 144"/>
                <a:gd name="T96" fmla="*/ 67 w 168"/>
                <a:gd name="T97" fmla="*/ 46 h 144"/>
                <a:gd name="T98" fmla="*/ 80 w 168"/>
                <a:gd name="T99" fmla="*/ 48 h 144"/>
                <a:gd name="T100" fmla="*/ 88 w 168"/>
                <a:gd name="T101" fmla="*/ 40 h 144"/>
                <a:gd name="T102" fmla="*/ 95 w 168"/>
                <a:gd name="T103" fmla="*/ 51 h 144"/>
                <a:gd name="T104" fmla="*/ 106 w 168"/>
                <a:gd name="T105" fmla="*/ 51 h 144"/>
                <a:gd name="T106" fmla="*/ 104 w 168"/>
                <a:gd name="T107" fmla="*/ 64 h 144"/>
                <a:gd name="T108" fmla="*/ 112 w 168"/>
                <a:gd name="T109" fmla="*/ 72 h 144"/>
                <a:gd name="T110" fmla="*/ 68 w 168"/>
                <a:gd name="T111" fmla="*/ 68 h 144"/>
                <a:gd name="T112" fmla="*/ 100 w 168"/>
                <a:gd name="T113" fmla="*/ 68 h 144"/>
                <a:gd name="T114" fmla="*/ 84 w 168"/>
                <a:gd name="T115" fmla="*/ 76 h 144"/>
                <a:gd name="T116" fmla="*/ 84 w 168"/>
                <a:gd name="T117" fmla="*/ 60 h 144"/>
                <a:gd name="T118" fmla="*/ 84 w 168"/>
                <a:gd name="T119" fmla="*/ 7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14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63" y="136"/>
                    <a:pt x="168" y="131"/>
                    <a:pt x="168" y="12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5"/>
                    <a:pt x="163" y="0"/>
                    <a:pt x="156" y="0"/>
                  </a:cubicBezTo>
                  <a:close/>
                  <a:moveTo>
                    <a:pt x="160" y="80"/>
                  </a:moveTo>
                  <a:cubicBezTo>
                    <a:pt x="152" y="80"/>
                    <a:pt x="152" y="80"/>
                    <a:pt x="152" y="80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0" y="56"/>
                    <a:pt x="160" y="56"/>
                    <a:pt x="160" y="56"/>
                  </a:cubicBezTo>
                  <a:lnTo>
                    <a:pt x="160" y="80"/>
                  </a:lnTo>
                  <a:close/>
                  <a:moveTo>
                    <a:pt x="160" y="48"/>
                  </a:moveTo>
                  <a:cubicBezTo>
                    <a:pt x="136" y="48"/>
                    <a:pt x="136" y="48"/>
                    <a:pt x="136" y="48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8"/>
                    <a:pt x="140" y="112"/>
                    <a:pt x="136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08"/>
                    <a:pt x="24" y="10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8" y="24"/>
                    <a:pt x="32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40" y="24"/>
                    <a:pt x="144" y="28"/>
                    <a:pt x="144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60" y="40"/>
                    <a:pt x="160" y="40"/>
                    <a:pt x="160" y="40"/>
                  </a:cubicBezTo>
                  <a:lnTo>
                    <a:pt x="160" y="48"/>
                  </a:lnTo>
                  <a:close/>
                  <a:moveTo>
                    <a:pt x="160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23"/>
                    <a:pt x="145" y="16"/>
                    <a:pt x="136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3" y="16"/>
                    <a:pt x="16" y="23"/>
                    <a:pt x="16" y="32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13"/>
                    <a:pt x="23" y="120"/>
                    <a:pt x="32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5" y="120"/>
                    <a:pt x="152" y="113"/>
                    <a:pt x="152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26"/>
                    <a:pt x="158" y="128"/>
                    <a:pt x="156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2"/>
                  </a:lnTo>
                  <a:close/>
                  <a:moveTo>
                    <a:pt x="84" y="32"/>
                  </a:moveTo>
                  <a:cubicBezTo>
                    <a:pt x="64" y="32"/>
                    <a:pt x="48" y="48"/>
                    <a:pt x="48" y="68"/>
                  </a:cubicBezTo>
                  <a:cubicBezTo>
                    <a:pt x="48" y="88"/>
                    <a:pt x="64" y="104"/>
                    <a:pt x="84" y="104"/>
                  </a:cubicBezTo>
                  <a:cubicBezTo>
                    <a:pt x="104" y="104"/>
                    <a:pt x="120" y="88"/>
                    <a:pt x="120" y="68"/>
                  </a:cubicBezTo>
                  <a:cubicBezTo>
                    <a:pt x="120" y="48"/>
                    <a:pt x="104" y="32"/>
                    <a:pt x="84" y="32"/>
                  </a:cubicBezTo>
                  <a:close/>
                  <a:moveTo>
                    <a:pt x="112" y="72"/>
                  </a:moveTo>
                  <a:cubicBezTo>
                    <a:pt x="111" y="77"/>
                    <a:pt x="109" y="81"/>
                    <a:pt x="106" y="85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7" y="93"/>
                    <a:pt x="93" y="95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75" y="95"/>
                    <a:pt x="71" y="93"/>
                    <a:pt x="67" y="90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59" y="81"/>
                    <a:pt x="57" y="77"/>
                    <a:pt x="56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59"/>
                    <a:pt x="59" y="55"/>
                    <a:pt x="62" y="51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3" y="41"/>
                    <a:pt x="97" y="43"/>
                    <a:pt x="101" y="46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55"/>
                    <a:pt x="111" y="59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72"/>
                    <a:pt x="104" y="72"/>
                    <a:pt x="104" y="72"/>
                  </a:cubicBezTo>
                  <a:lnTo>
                    <a:pt x="112" y="72"/>
                  </a:lnTo>
                  <a:close/>
                  <a:moveTo>
                    <a:pt x="84" y="52"/>
                  </a:moveTo>
                  <a:cubicBezTo>
                    <a:pt x="75" y="52"/>
                    <a:pt x="68" y="59"/>
                    <a:pt x="68" y="68"/>
                  </a:cubicBezTo>
                  <a:cubicBezTo>
                    <a:pt x="68" y="77"/>
                    <a:pt x="75" y="84"/>
                    <a:pt x="84" y="84"/>
                  </a:cubicBezTo>
                  <a:cubicBezTo>
                    <a:pt x="93" y="84"/>
                    <a:pt x="100" y="77"/>
                    <a:pt x="100" y="68"/>
                  </a:cubicBezTo>
                  <a:cubicBezTo>
                    <a:pt x="100" y="59"/>
                    <a:pt x="93" y="52"/>
                    <a:pt x="84" y="52"/>
                  </a:cubicBezTo>
                  <a:close/>
                  <a:moveTo>
                    <a:pt x="84" y="76"/>
                  </a:moveTo>
                  <a:cubicBezTo>
                    <a:pt x="80" y="76"/>
                    <a:pt x="76" y="72"/>
                    <a:pt x="76" y="68"/>
                  </a:cubicBezTo>
                  <a:cubicBezTo>
                    <a:pt x="76" y="64"/>
                    <a:pt x="80" y="60"/>
                    <a:pt x="84" y="60"/>
                  </a:cubicBezTo>
                  <a:cubicBezTo>
                    <a:pt x="88" y="60"/>
                    <a:pt x="92" y="64"/>
                    <a:pt x="92" y="68"/>
                  </a:cubicBezTo>
                  <a:cubicBezTo>
                    <a:pt x="92" y="72"/>
                    <a:pt x="88" y="76"/>
                    <a:pt x="84" y="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708401" y="2742665"/>
            <a:ext cx="638175" cy="636588"/>
            <a:chOff x="2184400" y="2742665"/>
            <a:chExt cx="638175" cy="636588"/>
          </a:xfrm>
          <a:solidFill>
            <a:schemeClr val="tx2"/>
          </a:solidFill>
        </p:grpSpPr>
        <p:sp>
          <p:nvSpPr>
            <p:cNvPr id="269" name="Freeform 165"/>
            <p:cNvSpPr>
              <a:spLocks noEditPoints="1"/>
            </p:cNvSpPr>
            <p:nvPr/>
          </p:nvSpPr>
          <p:spPr bwMode="auto">
            <a:xfrm>
              <a:off x="2184400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0" name="Freeform 184"/>
            <p:cNvSpPr>
              <a:spLocks noEditPoints="1"/>
            </p:cNvSpPr>
            <p:nvPr/>
          </p:nvSpPr>
          <p:spPr bwMode="auto">
            <a:xfrm>
              <a:off x="2322513" y="2880777"/>
              <a:ext cx="319088" cy="361950"/>
            </a:xfrm>
            <a:custGeom>
              <a:avLst/>
              <a:gdLst>
                <a:gd name="T0" fmla="*/ 48 w 148"/>
                <a:gd name="T1" fmla="*/ 62 h 168"/>
                <a:gd name="T2" fmla="*/ 4 w 148"/>
                <a:gd name="T3" fmla="*/ 32 h 168"/>
                <a:gd name="T4" fmla="*/ 0 w 148"/>
                <a:gd name="T5" fmla="*/ 86 h 168"/>
                <a:gd name="T6" fmla="*/ 8 w 148"/>
                <a:gd name="T7" fmla="*/ 86 h 168"/>
                <a:gd name="T8" fmla="*/ 57 w 148"/>
                <a:gd name="T9" fmla="*/ 75 h 168"/>
                <a:gd name="T10" fmla="*/ 68 w 148"/>
                <a:gd name="T11" fmla="*/ 116 h 168"/>
                <a:gd name="T12" fmla="*/ 88 w 148"/>
                <a:gd name="T13" fmla="*/ 108 h 168"/>
                <a:gd name="T14" fmla="*/ 12 w 148"/>
                <a:gd name="T15" fmla="*/ 32 h 168"/>
                <a:gd name="T16" fmla="*/ 36 w 148"/>
                <a:gd name="T17" fmla="*/ 56 h 168"/>
                <a:gd name="T18" fmla="*/ 24 w 148"/>
                <a:gd name="T19" fmla="*/ 124 h 168"/>
                <a:gd name="T20" fmla="*/ 16 w 148"/>
                <a:gd name="T21" fmla="*/ 168 h 168"/>
                <a:gd name="T22" fmla="*/ 48 w 148"/>
                <a:gd name="T23" fmla="*/ 132 h 168"/>
                <a:gd name="T24" fmla="*/ 56 w 148"/>
                <a:gd name="T25" fmla="*/ 88 h 168"/>
                <a:gd name="T26" fmla="*/ 32 w 148"/>
                <a:gd name="T27" fmla="*/ 76 h 168"/>
                <a:gd name="T28" fmla="*/ 40 w 148"/>
                <a:gd name="T29" fmla="*/ 76 h 168"/>
                <a:gd name="T30" fmla="*/ 40 w 148"/>
                <a:gd name="T31" fmla="*/ 168 h 168"/>
                <a:gd name="T32" fmla="*/ 32 w 148"/>
                <a:gd name="T33" fmla="*/ 168 h 168"/>
                <a:gd name="T34" fmla="*/ 141 w 148"/>
                <a:gd name="T35" fmla="*/ 44 h 168"/>
                <a:gd name="T36" fmla="*/ 124 w 148"/>
                <a:gd name="T37" fmla="*/ 30 h 168"/>
                <a:gd name="T38" fmla="*/ 103 w 148"/>
                <a:gd name="T39" fmla="*/ 28 h 168"/>
                <a:gd name="T40" fmla="*/ 87 w 148"/>
                <a:gd name="T41" fmla="*/ 35 h 168"/>
                <a:gd name="T42" fmla="*/ 80 w 148"/>
                <a:gd name="T43" fmla="*/ 51 h 168"/>
                <a:gd name="T44" fmla="*/ 82 w 148"/>
                <a:gd name="T45" fmla="*/ 72 h 168"/>
                <a:gd name="T46" fmla="*/ 96 w 148"/>
                <a:gd name="T47" fmla="*/ 89 h 168"/>
                <a:gd name="T48" fmla="*/ 98 w 148"/>
                <a:gd name="T49" fmla="*/ 124 h 168"/>
                <a:gd name="T50" fmla="*/ 121 w 148"/>
                <a:gd name="T51" fmla="*/ 123 h 168"/>
                <a:gd name="T52" fmla="*/ 128 w 148"/>
                <a:gd name="T53" fmla="*/ 120 h 168"/>
                <a:gd name="T54" fmla="*/ 137 w 148"/>
                <a:gd name="T55" fmla="*/ 85 h 168"/>
                <a:gd name="T56" fmla="*/ 144 w 148"/>
                <a:gd name="T57" fmla="*/ 69 h 168"/>
                <a:gd name="T58" fmla="*/ 120 w 148"/>
                <a:gd name="T59" fmla="*/ 110 h 168"/>
                <a:gd name="T60" fmla="*/ 109 w 148"/>
                <a:gd name="T61" fmla="*/ 105 h 168"/>
                <a:gd name="T62" fmla="*/ 112 w 148"/>
                <a:gd name="T63" fmla="*/ 96 h 168"/>
                <a:gd name="T64" fmla="*/ 138 w 148"/>
                <a:gd name="T65" fmla="*/ 64 h 168"/>
                <a:gd name="T66" fmla="*/ 132 w 148"/>
                <a:gd name="T67" fmla="*/ 80 h 168"/>
                <a:gd name="T68" fmla="*/ 116 w 148"/>
                <a:gd name="T69" fmla="*/ 86 h 168"/>
                <a:gd name="T70" fmla="*/ 103 w 148"/>
                <a:gd name="T71" fmla="*/ 82 h 168"/>
                <a:gd name="T72" fmla="*/ 91 w 148"/>
                <a:gd name="T73" fmla="*/ 75 h 168"/>
                <a:gd name="T74" fmla="*/ 84 w 148"/>
                <a:gd name="T75" fmla="*/ 60 h 168"/>
                <a:gd name="T76" fmla="*/ 91 w 148"/>
                <a:gd name="T77" fmla="*/ 45 h 168"/>
                <a:gd name="T78" fmla="*/ 103 w 148"/>
                <a:gd name="T79" fmla="*/ 38 h 168"/>
                <a:gd name="T80" fmla="*/ 116 w 148"/>
                <a:gd name="T81" fmla="*/ 34 h 168"/>
                <a:gd name="T82" fmla="*/ 132 w 148"/>
                <a:gd name="T83" fmla="*/ 40 h 168"/>
                <a:gd name="T84" fmla="*/ 138 w 148"/>
                <a:gd name="T85" fmla="*/ 56 h 168"/>
                <a:gd name="T86" fmla="*/ 108 w 148"/>
                <a:gd name="T87" fmla="*/ 62 h 168"/>
                <a:gd name="T88" fmla="*/ 105 w 148"/>
                <a:gd name="T89" fmla="*/ 71 h 168"/>
                <a:gd name="T90" fmla="*/ 127 w 148"/>
                <a:gd name="T91" fmla="*/ 5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44" y="51"/>
                  </a:moveTo>
                  <a:cubicBezTo>
                    <a:pt x="143" y="50"/>
                    <a:pt x="142" y="49"/>
                    <a:pt x="142" y="48"/>
                  </a:cubicBezTo>
                  <a:cubicBezTo>
                    <a:pt x="141" y="47"/>
                    <a:pt x="141" y="45"/>
                    <a:pt x="141" y="44"/>
                  </a:cubicBezTo>
                  <a:cubicBezTo>
                    <a:pt x="141" y="41"/>
                    <a:pt x="140" y="37"/>
                    <a:pt x="137" y="35"/>
                  </a:cubicBezTo>
                  <a:cubicBezTo>
                    <a:pt x="135" y="32"/>
                    <a:pt x="131" y="31"/>
                    <a:pt x="128" y="31"/>
                  </a:cubicBezTo>
                  <a:cubicBezTo>
                    <a:pt x="127" y="31"/>
                    <a:pt x="125" y="31"/>
                    <a:pt x="124" y="30"/>
                  </a:cubicBezTo>
                  <a:cubicBezTo>
                    <a:pt x="123" y="30"/>
                    <a:pt x="122" y="29"/>
                    <a:pt x="121" y="28"/>
                  </a:cubicBezTo>
                  <a:cubicBezTo>
                    <a:pt x="119" y="26"/>
                    <a:pt x="116" y="24"/>
                    <a:pt x="112" y="24"/>
                  </a:cubicBezTo>
                  <a:cubicBezTo>
                    <a:pt x="108" y="24"/>
                    <a:pt x="105" y="26"/>
                    <a:pt x="103" y="28"/>
                  </a:cubicBezTo>
                  <a:cubicBezTo>
                    <a:pt x="102" y="29"/>
                    <a:pt x="101" y="30"/>
                    <a:pt x="100" y="30"/>
                  </a:cubicBezTo>
                  <a:cubicBezTo>
                    <a:pt x="99" y="31"/>
                    <a:pt x="97" y="31"/>
                    <a:pt x="96" y="31"/>
                  </a:cubicBezTo>
                  <a:cubicBezTo>
                    <a:pt x="93" y="31"/>
                    <a:pt x="89" y="32"/>
                    <a:pt x="87" y="35"/>
                  </a:cubicBezTo>
                  <a:cubicBezTo>
                    <a:pt x="84" y="37"/>
                    <a:pt x="83" y="41"/>
                    <a:pt x="83" y="44"/>
                  </a:cubicBezTo>
                  <a:cubicBezTo>
                    <a:pt x="83" y="45"/>
                    <a:pt x="83" y="47"/>
                    <a:pt x="82" y="48"/>
                  </a:cubicBezTo>
                  <a:cubicBezTo>
                    <a:pt x="82" y="49"/>
                    <a:pt x="81" y="50"/>
                    <a:pt x="80" y="51"/>
                  </a:cubicBezTo>
                  <a:cubicBezTo>
                    <a:pt x="78" y="53"/>
                    <a:pt x="76" y="56"/>
                    <a:pt x="76" y="60"/>
                  </a:cubicBezTo>
                  <a:cubicBezTo>
                    <a:pt x="76" y="64"/>
                    <a:pt x="78" y="67"/>
                    <a:pt x="80" y="69"/>
                  </a:cubicBezTo>
                  <a:cubicBezTo>
                    <a:pt x="81" y="70"/>
                    <a:pt x="82" y="71"/>
                    <a:pt x="82" y="72"/>
                  </a:cubicBezTo>
                  <a:cubicBezTo>
                    <a:pt x="83" y="73"/>
                    <a:pt x="83" y="75"/>
                    <a:pt x="83" y="76"/>
                  </a:cubicBezTo>
                  <a:cubicBezTo>
                    <a:pt x="83" y="79"/>
                    <a:pt x="84" y="83"/>
                    <a:pt x="87" y="85"/>
                  </a:cubicBezTo>
                  <a:cubicBezTo>
                    <a:pt x="89" y="88"/>
                    <a:pt x="93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2"/>
                    <a:pt x="97" y="123"/>
                    <a:pt x="98" y="124"/>
                  </a:cubicBezTo>
                  <a:cubicBezTo>
                    <a:pt x="100" y="124"/>
                    <a:pt x="102" y="124"/>
                    <a:pt x="103" y="123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2" y="124"/>
                    <a:pt x="123" y="124"/>
                    <a:pt x="124" y="124"/>
                  </a:cubicBezTo>
                  <a:cubicBezTo>
                    <a:pt x="125" y="124"/>
                    <a:pt x="125" y="124"/>
                    <a:pt x="126" y="124"/>
                  </a:cubicBezTo>
                  <a:cubicBezTo>
                    <a:pt x="127" y="123"/>
                    <a:pt x="128" y="122"/>
                    <a:pt x="128" y="120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31" y="89"/>
                    <a:pt x="135" y="88"/>
                    <a:pt x="137" y="85"/>
                  </a:cubicBezTo>
                  <a:cubicBezTo>
                    <a:pt x="140" y="83"/>
                    <a:pt x="141" y="79"/>
                    <a:pt x="141" y="76"/>
                  </a:cubicBezTo>
                  <a:cubicBezTo>
                    <a:pt x="141" y="75"/>
                    <a:pt x="141" y="73"/>
                    <a:pt x="142" y="72"/>
                  </a:cubicBezTo>
                  <a:cubicBezTo>
                    <a:pt x="142" y="71"/>
                    <a:pt x="143" y="70"/>
                    <a:pt x="144" y="69"/>
                  </a:cubicBezTo>
                  <a:cubicBezTo>
                    <a:pt x="146" y="67"/>
                    <a:pt x="148" y="64"/>
                    <a:pt x="148" y="60"/>
                  </a:cubicBezTo>
                  <a:cubicBezTo>
                    <a:pt x="148" y="56"/>
                    <a:pt x="146" y="53"/>
                    <a:pt x="144" y="51"/>
                  </a:cubicBezTo>
                  <a:close/>
                  <a:moveTo>
                    <a:pt x="120" y="110"/>
                  </a:moveTo>
                  <a:cubicBezTo>
                    <a:pt x="115" y="105"/>
                    <a:pt x="115" y="105"/>
                    <a:pt x="115" y="105"/>
                  </a:cubicBezTo>
                  <a:cubicBezTo>
                    <a:pt x="114" y="104"/>
                    <a:pt x="113" y="104"/>
                    <a:pt x="112" y="104"/>
                  </a:cubicBezTo>
                  <a:cubicBezTo>
                    <a:pt x="111" y="104"/>
                    <a:pt x="110" y="104"/>
                    <a:pt x="109" y="105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4"/>
                    <a:pt x="109" y="96"/>
                    <a:pt x="112" y="96"/>
                  </a:cubicBezTo>
                  <a:cubicBezTo>
                    <a:pt x="115" y="96"/>
                    <a:pt x="118" y="94"/>
                    <a:pt x="120" y="93"/>
                  </a:cubicBezTo>
                  <a:lnTo>
                    <a:pt x="120" y="110"/>
                  </a:lnTo>
                  <a:close/>
                  <a:moveTo>
                    <a:pt x="138" y="64"/>
                  </a:moveTo>
                  <a:cubicBezTo>
                    <a:pt x="136" y="66"/>
                    <a:pt x="135" y="67"/>
                    <a:pt x="134" y="69"/>
                  </a:cubicBezTo>
                  <a:cubicBezTo>
                    <a:pt x="133" y="71"/>
                    <a:pt x="133" y="73"/>
                    <a:pt x="133" y="75"/>
                  </a:cubicBezTo>
                  <a:cubicBezTo>
                    <a:pt x="133" y="77"/>
                    <a:pt x="132" y="79"/>
                    <a:pt x="132" y="80"/>
                  </a:cubicBezTo>
                  <a:cubicBezTo>
                    <a:pt x="131" y="80"/>
                    <a:pt x="129" y="81"/>
                    <a:pt x="127" y="81"/>
                  </a:cubicBezTo>
                  <a:cubicBezTo>
                    <a:pt x="125" y="81"/>
                    <a:pt x="123" y="81"/>
                    <a:pt x="121" y="82"/>
                  </a:cubicBezTo>
                  <a:cubicBezTo>
                    <a:pt x="119" y="83"/>
                    <a:pt x="118" y="84"/>
                    <a:pt x="116" y="86"/>
                  </a:cubicBezTo>
                  <a:cubicBezTo>
                    <a:pt x="115" y="87"/>
                    <a:pt x="113" y="88"/>
                    <a:pt x="112" y="88"/>
                  </a:cubicBezTo>
                  <a:cubicBezTo>
                    <a:pt x="111" y="88"/>
                    <a:pt x="109" y="87"/>
                    <a:pt x="108" y="86"/>
                  </a:cubicBezTo>
                  <a:cubicBezTo>
                    <a:pt x="106" y="84"/>
                    <a:pt x="105" y="83"/>
                    <a:pt x="103" y="82"/>
                  </a:cubicBezTo>
                  <a:cubicBezTo>
                    <a:pt x="101" y="81"/>
                    <a:pt x="99" y="81"/>
                    <a:pt x="97" y="81"/>
                  </a:cubicBezTo>
                  <a:cubicBezTo>
                    <a:pt x="95" y="81"/>
                    <a:pt x="93" y="80"/>
                    <a:pt x="92" y="80"/>
                  </a:cubicBezTo>
                  <a:cubicBezTo>
                    <a:pt x="92" y="79"/>
                    <a:pt x="91" y="77"/>
                    <a:pt x="91" y="75"/>
                  </a:cubicBezTo>
                  <a:cubicBezTo>
                    <a:pt x="91" y="73"/>
                    <a:pt x="91" y="71"/>
                    <a:pt x="90" y="69"/>
                  </a:cubicBezTo>
                  <a:cubicBezTo>
                    <a:pt x="89" y="67"/>
                    <a:pt x="88" y="66"/>
                    <a:pt x="86" y="64"/>
                  </a:cubicBezTo>
                  <a:cubicBezTo>
                    <a:pt x="85" y="63"/>
                    <a:pt x="84" y="61"/>
                    <a:pt x="84" y="60"/>
                  </a:cubicBezTo>
                  <a:cubicBezTo>
                    <a:pt x="84" y="59"/>
                    <a:pt x="85" y="57"/>
                    <a:pt x="86" y="56"/>
                  </a:cubicBezTo>
                  <a:cubicBezTo>
                    <a:pt x="88" y="54"/>
                    <a:pt x="89" y="53"/>
                    <a:pt x="90" y="51"/>
                  </a:cubicBezTo>
                  <a:cubicBezTo>
                    <a:pt x="91" y="49"/>
                    <a:pt x="91" y="47"/>
                    <a:pt x="91" y="45"/>
                  </a:cubicBezTo>
                  <a:cubicBezTo>
                    <a:pt x="91" y="43"/>
                    <a:pt x="92" y="41"/>
                    <a:pt x="92" y="40"/>
                  </a:cubicBezTo>
                  <a:cubicBezTo>
                    <a:pt x="93" y="40"/>
                    <a:pt x="95" y="39"/>
                    <a:pt x="97" y="39"/>
                  </a:cubicBezTo>
                  <a:cubicBezTo>
                    <a:pt x="99" y="39"/>
                    <a:pt x="101" y="39"/>
                    <a:pt x="103" y="38"/>
                  </a:cubicBezTo>
                  <a:cubicBezTo>
                    <a:pt x="105" y="37"/>
                    <a:pt x="106" y="36"/>
                    <a:pt x="108" y="34"/>
                  </a:cubicBezTo>
                  <a:cubicBezTo>
                    <a:pt x="109" y="33"/>
                    <a:pt x="111" y="32"/>
                    <a:pt x="112" y="32"/>
                  </a:cubicBezTo>
                  <a:cubicBezTo>
                    <a:pt x="113" y="32"/>
                    <a:pt x="115" y="33"/>
                    <a:pt x="116" y="34"/>
                  </a:cubicBezTo>
                  <a:cubicBezTo>
                    <a:pt x="118" y="36"/>
                    <a:pt x="119" y="37"/>
                    <a:pt x="121" y="38"/>
                  </a:cubicBezTo>
                  <a:cubicBezTo>
                    <a:pt x="123" y="39"/>
                    <a:pt x="125" y="39"/>
                    <a:pt x="127" y="39"/>
                  </a:cubicBezTo>
                  <a:cubicBezTo>
                    <a:pt x="129" y="39"/>
                    <a:pt x="131" y="40"/>
                    <a:pt x="132" y="40"/>
                  </a:cubicBezTo>
                  <a:cubicBezTo>
                    <a:pt x="132" y="41"/>
                    <a:pt x="133" y="43"/>
                    <a:pt x="133" y="45"/>
                  </a:cubicBezTo>
                  <a:cubicBezTo>
                    <a:pt x="133" y="47"/>
                    <a:pt x="133" y="49"/>
                    <a:pt x="134" y="51"/>
                  </a:cubicBezTo>
                  <a:cubicBezTo>
                    <a:pt x="135" y="53"/>
                    <a:pt x="136" y="54"/>
                    <a:pt x="138" y="56"/>
                  </a:cubicBezTo>
                  <a:cubicBezTo>
                    <a:pt x="139" y="57"/>
                    <a:pt x="140" y="59"/>
                    <a:pt x="140" y="60"/>
                  </a:cubicBezTo>
                  <a:cubicBezTo>
                    <a:pt x="140" y="61"/>
                    <a:pt x="139" y="63"/>
                    <a:pt x="138" y="64"/>
                  </a:cubicBezTo>
                  <a:close/>
                  <a:moveTo>
                    <a:pt x="108" y="62"/>
                  </a:moveTo>
                  <a:cubicBezTo>
                    <a:pt x="103" y="57"/>
                    <a:pt x="103" y="57"/>
                    <a:pt x="103" y="57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6" y="72"/>
                    <a:pt x="107" y="72"/>
                    <a:pt x="108" y="72"/>
                  </a:cubicBezTo>
                  <a:cubicBezTo>
                    <a:pt x="109" y="72"/>
                    <a:pt x="110" y="72"/>
                    <a:pt x="111" y="71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1" y="49"/>
                    <a:pt x="121" y="49"/>
                    <a:pt x="121" y="49"/>
                  </a:cubicBezTo>
                  <a:lnTo>
                    <a:pt x="108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535489" y="2742665"/>
            <a:ext cx="638175" cy="636588"/>
            <a:chOff x="3011488" y="2742665"/>
            <a:chExt cx="638175" cy="636588"/>
          </a:xfrm>
          <a:solidFill>
            <a:schemeClr val="tx2"/>
          </a:solidFill>
        </p:grpSpPr>
        <p:sp>
          <p:nvSpPr>
            <p:cNvPr id="273" name="Freeform 167"/>
            <p:cNvSpPr>
              <a:spLocks noEditPoints="1"/>
            </p:cNvSpPr>
            <p:nvPr/>
          </p:nvSpPr>
          <p:spPr bwMode="auto">
            <a:xfrm>
              <a:off x="3011488" y="274266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4" name="Freeform 185"/>
            <p:cNvSpPr>
              <a:spLocks noEditPoints="1"/>
            </p:cNvSpPr>
            <p:nvPr/>
          </p:nvSpPr>
          <p:spPr bwMode="auto">
            <a:xfrm>
              <a:off x="3149600" y="2880777"/>
              <a:ext cx="396875" cy="361950"/>
            </a:xfrm>
            <a:custGeom>
              <a:avLst/>
              <a:gdLst>
                <a:gd name="T0" fmla="*/ 179 w 184"/>
                <a:gd name="T1" fmla="*/ 76 h 168"/>
                <a:gd name="T2" fmla="*/ 164 w 184"/>
                <a:gd name="T3" fmla="*/ 40 h 168"/>
                <a:gd name="T4" fmla="*/ 136 w 184"/>
                <a:gd name="T5" fmla="*/ 33 h 168"/>
                <a:gd name="T6" fmla="*/ 128 w 184"/>
                <a:gd name="T7" fmla="*/ 20 h 168"/>
                <a:gd name="T8" fmla="*/ 121 w 184"/>
                <a:gd name="T9" fmla="*/ 40 h 168"/>
                <a:gd name="T10" fmla="*/ 96 w 184"/>
                <a:gd name="T11" fmla="*/ 43 h 168"/>
                <a:gd name="T12" fmla="*/ 84 w 184"/>
                <a:gd name="T13" fmla="*/ 76 h 168"/>
                <a:gd name="T14" fmla="*/ 100 w 184"/>
                <a:gd name="T15" fmla="*/ 96 h 168"/>
                <a:gd name="T16" fmla="*/ 116 w 184"/>
                <a:gd name="T17" fmla="*/ 76 h 168"/>
                <a:gd name="T18" fmla="*/ 106 w 184"/>
                <a:gd name="T19" fmla="*/ 48 h 168"/>
                <a:gd name="T20" fmla="*/ 128 w 184"/>
                <a:gd name="T21" fmla="*/ 55 h 168"/>
                <a:gd name="T22" fmla="*/ 104 w 184"/>
                <a:gd name="T23" fmla="*/ 108 h 168"/>
                <a:gd name="T24" fmla="*/ 160 w 184"/>
                <a:gd name="T25" fmla="*/ 116 h 168"/>
                <a:gd name="T26" fmla="*/ 136 w 184"/>
                <a:gd name="T27" fmla="*/ 108 h 168"/>
                <a:gd name="T28" fmla="*/ 143 w 184"/>
                <a:gd name="T29" fmla="*/ 48 h 168"/>
                <a:gd name="T30" fmla="*/ 149 w 184"/>
                <a:gd name="T31" fmla="*/ 76 h 168"/>
                <a:gd name="T32" fmla="*/ 144 w 184"/>
                <a:gd name="T33" fmla="*/ 80 h 168"/>
                <a:gd name="T34" fmla="*/ 184 w 184"/>
                <a:gd name="T35" fmla="*/ 80 h 168"/>
                <a:gd name="T36" fmla="*/ 100 w 184"/>
                <a:gd name="T37" fmla="*/ 88 h 168"/>
                <a:gd name="T38" fmla="*/ 110 w 184"/>
                <a:gd name="T39" fmla="*/ 84 h 168"/>
                <a:gd name="T40" fmla="*/ 106 w 184"/>
                <a:gd name="T41" fmla="*/ 76 h 168"/>
                <a:gd name="T42" fmla="*/ 100 w 184"/>
                <a:gd name="T43" fmla="*/ 57 h 168"/>
                <a:gd name="T44" fmla="*/ 132 w 184"/>
                <a:gd name="T45" fmla="*/ 48 h 168"/>
                <a:gd name="T46" fmla="*/ 132 w 184"/>
                <a:gd name="T47" fmla="*/ 40 h 168"/>
                <a:gd name="T48" fmla="*/ 132 w 184"/>
                <a:gd name="T49" fmla="*/ 48 h 168"/>
                <a:gd name="T50" fmla="*/ 170 w 184"/>
                <a:gd name="T51" fmla="*/ 76 h 168"/>
                <a:gd name="T52" fmla="*/ 164 w 184"/>
                <a:gd name="T53" fmla="*/ 57 h 168"/>
                <a:gd name="T54" fmla="*/ 154 w 184"/>
                <a:gd name="T55" fmla="*/ 84 h 168"/>
                <a:gd name="T56" fmla="*/ 164 w 184"/>
                <a:gd name="T57" fmla="*/ 88 h 168"/>
                <a:gd name="T58" fmla="*/ 61 w 184"/>
                <a:gd name="T59" fmla="*/ 68 h 168"/>
                <a:gd name="T60" fmla="*/ 68 w 184"/>
                <a:gd name="T61" fmla="*/ 32 h 168"/>
                <a:gd name="T62" fmla="*/ 4 w 184"/>
                <a:gd name="T63" fmla="*/ 32 h 168"/>
                <a:gd name="T64" fmla="*/ 11 w 184"/>
                <a:gd name="T65" fmla="*/ 68 h 168"/>
                <a:gd name="T66" fmla="*/ 0 w 184"/>
                <a:gd name="T67" fmla="*/ 132 h 168"/>
                <a:gd name="T68" fmla="*/ 8 w 184"/>
                <a:gd name="T69" fmla="*/ 86 h 168"/>
                <a:gd name="T70" fmla="*/ 36 w 184"/>
                <a:gd name="T71" fmla="*/ 64 h 168"/>
                <a:gd name="T72" fmla="*/ 64 w 184"/>
                <a:gd name="T73" fmla="*/ 86 h 168"/>
                <a:gd name="T74" fmla="*/ 68 w 184"/>
                <a:gd name="T75" fmla="*/ 116 h 168"/>
                <a:gd name="T76" fmla="*/ 88 w 184"/>
                <a:gd name="T77" fmla="*/ 116 h 168"/>
                <a:gd name="T78" fmla="*/ 72 w 184"/>
                <a:gd name="T79" fmla="*/ 108 h 168"/>
                <a:gd name="T80" fmla="*/ 12 w 184"/>
                <a:gd name="T81" fmla="*/ 32 h 168"/>
                <a:gd name="T82" fmla="*/ 60 w 184"/>
                <a:gd name="T83" fmla="*/ 32 h 168"/>
                <a:gd name="T84" fmla="*/ 12 w 184"/>
                <a:gd name="T85" fmla="*/ 32 h 168"/>
                <a:gd name="T86" fmla="*/ 24 w 184"/>
                <a:gd name="T87" fmla="*/ 124 h 168"/>
                <a:gd name="T88" fmla="*/ 16 w 184"/>
                <a:gd name="T89" fmla="*/ 88 h 168"/>
                <a:gd name="T90" fmla="*/ 24 w 184"/>
                <a:gd name="T91" fmla="*/ 168 h 168"/>
                <a:gd name="T92" fmla="*/ 48 w 184"/>
                <a:gd name="T93" fmla="*/ 132 h 168"/>
                <a:gd name="T94" fmla="*/ 56 w 184"/>
                <a:gd name="T95" fmla="*/ 168 h 168"/>
                <a:gd name="T96" fmla="*/ 48 w 184"/>
                <a:gd name="T97" fmla="*/ 88 h 168"/>
                <a:gd name="T98" fmla="*/ 32 w 184"/>
                <a:gd name="T99" fmla="*/ 76 h 168"/>
                <a:gd name="T100" fmla="*/ 40 w 184"/>
                <a:gd name="T101" fmla="*/ 116 h 168"/>
                <a:gd name="T102" fmla="*/ 32 w 184"/>
                <a:gd name="T103" fmla="*/ 76 h 168"/>
                <a:gd name="T104" fmla="*/ 40 w 184"/>
                <a:gd name="T105" fmla="*/ 168 h 168"/>
                <a:gd name="T106" fmla="*/ 32 w 184"/>
                <a:gd name="T107" fmla="*/ 14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68">
                  <a:moveTo>
                    <a:pt x="180" y="76"/>
                  </a:moveTo>
                  <a:cubicBezTo>
                    <a:pt x="179" y="76"/>
                    <a:pt x="179" y="76"/>
                    <a:pt x="179" y="76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7" y="41"/>
                    <a:pt x="166" y="40"/>
                    <a:pt x="164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37"/>
                    <a:pt x="139" y="34"/>
                    <a:pt x="136" y="33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5" y="34"/>
                    <a:pt x="122" y="37"/>
                    <a:pt x="12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7" y="41"/>
                    <a:pt x="96" y="4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2" y="76"/>
                    <a:pt x="80" y="78"/>
                    <a:pt x="80" y="80"/>
                  </a:cubicBezTo>
                  <a:cubicBezTo>
                    <a:pt x="80" y="89"/>
                    <a:pt x="89" y="96"/>
                    <a:pt x="100" y="96"/>
                  </a:cubicBezTo>
                  <a:cubicBezTo>
                    <a:pt x="111" y="96"/>
                    <a:pt x="120" y="89"/>
                    <a:pt x="120" y="80"/>
                  </a:cubicBezTo>
                  <a:cubicBezTo>
                    <a:pt x="120" y="78"/>
                    <a:pt x="118" y="76"/>
                    <a:pt x="116" y="76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51"/>
                    <a:pt x="125" y="54"/>
                    <a:pt x="128" y="55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9" y="54"/>
                    <a:pt x="142" y="51"/>
                    <a:pt x="143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46" y="76"/>
                    <a:pt x="144" y="78"/>
                    <a:pt x="144" y="80"/>
                  </a:cubicBezTo>
                  <a:cubicBezTo>
                    <a:pt x="144" y="89"/>
                    <a:pt x="153" y="96"/>
                    <a:pt x="164" y="96"/>
                  </a:cubicBezTo>
                  <a:cubicBezTo>
                    <a:pt x="175" y="96"/>
                    <a:pt x="184" y="89"/>
                    <a:pt x="184" y="80"/>
                  </a:cubicBezTo>
                  <a:cubicBezTo>
                    <a:pt x="184" y="78"/>
                    <a:pt x="182" y="76"/>
                    <a:pt x="180" y="76"/>
                  </a:cubicBezTo>
                  <a:close/>
                  <a:moveTo>
                    <a:pt x="100" y="88"/>
                  </a:moveTo>
                  <a:cubicBezTo>
                    <a:pt x="96" y="88"/>
                    <a:pt x="92" y="86"/>
                    <a:pt x="9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8" y="86"/>
                    <a:pt x="104" y="88"/>
                    <a:pt x="100" y="88"/>
                  </a:cubicBezTo>
                  <a:close/>
                  <a:moveTo>
                    <a:pt x="106" y="7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100" y="57"/>
                    <a:pt x="100" y="57"/>
                    <a:pt x="100" y="57"/>
                  </a:cubicBezTo>
                  <a:lnTo>
                    <a:pt x="106" y="76"/>
                  </a:lnTo>
                  <a:close/>
                  <a:moveTo>
                    <a:pt x="132" y="48"/>
                  </a:moveTo>
                  <a:cubicBezTo>
                    <a:pt x="130" y="48"/>
                    <a:pt x="128" y="46"/>
                    <a:pt x="128" y="44"/>
                  </a:cubicBezTo>
                  <a:cubicBezTo>
                    <a:pt x="128" y="42"/>
                    <a:pt x="130" y="40"/>
                    <a:pt x="132" y="40"/>
                  </a:cubicBezTo>
                  <a:cubicBezTo>
                    <a:pt x="134" y="40"/>
                    <a:pt x="136" y="42"/>
                    <a:pt x="136" y="44"/>
                  </a:cubicBezTo>
                  <a:cubicBezTo>
                    <a:pt x="136" y="46"/>
                    <a:pt x="134" y="48"/>
                    <a:pt x="132" y="48"/>
                  </a:cubicBezTo>
                  <a:close/>
                  <a:moveTo>
                    <a:pt x="164" y="57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58" y="76"/>
                    <a:pt x="158" y="76"/>
                    <a:pt x="158" y="76"/>
                  </a:cubicBezTo>
                  <a:lnTo>
                    <a:pt x="164" y="57"/>
                  </a:lnTo>
                  <a:close/>
                  <a:moveTo>
                    <a:pt x="164" y="88"/>
                  </a:moveTo>
                  <a:cubicBezTo>
                    <a:pt x="160" y="88"/>
                    <a:pt x="156" y="86"/>
                    <a:pt x="15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2" y="86"/>
                    <a:pt x="168" y="88"/>
                    <a:pt x="164" y="88"/>
                  </a:cubicBezTo>
                  <a:close/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674100" y="2742665"/>
            <a:ext cx="636588" cy="636588"/>
            <a:chOff x="7150100" y="2742665"/>
            <a:chExt cx="636588" cy="636588"/>
          </a:xfrm>
          <a:solidFill>
            <a:schemeClr val="tx2"/>
          </a:solidFill>
        </p:grpSpPr>
        <p:sp>
          <p:nvSpPr>
            <p:cNvPr id="277" name="Freeform 153"/>
            <p:cNvSpPr>
              <a:spLocks noEditPoints="1"/>
            </p:cNvSpPr>
            <p:nvPr/>
          </p:nvSpPr>
          <p:spPr bwMode="auto">
            <a:xfrm>
              <a:off x="7150100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78" name="Freeform 187"/>
            <p:cNvSpPr>
              <a:spLocks noEditPoints="1"/>
            </p:cNvSpPr>
            <p:nvPr/>
          </p:nvSpPr>
          <p:spPr bwMode="auto">
            <a:xfrm>
              <a:off x="7286625" y="2880777"/>
              <a:ext cx="363538" cy="361950"/>
            </a:xfrm>
            <a:custGeom>
              <a:avLst/>
              <a:gdLst>
                <a:gd name="T0" fmla="*/ 12 w 168"/>
                <a:gd name="T1" fmla="*/ 88 h 168"/>
                <a:gd name="T2" fmla="*/ 0 w 168"/>
                <a:gd name="T3" fmla="*/ 156 h 168"/>
                <a:gd name="T4" fmla="*/ 68 w 168"/>
                <a:gd name="T5" fmla="*/ 168 h 168"/>
                <a:gd name="T6" fmla="*/ 80 w 168"/>
                <a:gd name="T7" fmla="*/ 100 h 168"/>
                <a:gd name="T8" fmla="*/ 36 w 168"/>
                <a:gd name="T9" fmla="*/ 96 h 168"/>
                <a:gd name="T10" fmla="*/ 44 w 168"/>
                <a:gd name="T11" fmla="*/ 108 h 168"/>
                <a:gd name="T12" fmla="*/ 36 w 168"/>
                <a:gd name="T13" fmla="*/ 108 h 168"/>
                <a:gd name="T14" fmla="*/ 72 w 168"/>
                <a:gd name="T15" fmla="*/ 156 h 168"/>
                <a:gd name="T16" fmla="*/ 12 w 168"/>
                <a:gd name="T17" fmla="*/ 160 h 168"/>
                <a:gd name="T18" fmla="*/ 8 w 168"/>
                <a:gd name="T19" fmla="*/ 100 h 168"/>
                <a:gd name="T20" fmla="*/ 28 w 168"/>
                <a:gd name="T21" fmla="*/ 96 h 168"/>
                <a:gd name="T22" fmla="*/ 40 w 168"/>
                <a:gd name="T23" fmla="*/ 120 h 168"/>
                <a:gd name="T24" fmla="*/ 52 w 168"/>
                <a:gd name="T25" fmla="*/ 96 h 168"/>
                <a:gd name="T26" fmla="*/ 72 w 168"/>
                <a:gd name="T27" fmla="*/ 100 h 168"/>
                <a:gd name="T28" fmla="*/ 156 w 168"/>
                <a:gd name="T29" fmla="*/ 88 h 168"/>
                <a:gd name="T30" fmla="*/ 88 w 168"/>
                <a:gd name="T31" fmla="*/ 100 h 168"/>
                <a:gd name="T32" fmla="*/ 100 w 168"/>
                <a:gd name="T33" fmla="*/ 168 h 168"/>
                <a:gd name="T34" fmla="*/ 168 w 168"/>
                <a:gd name="T35" fmla="*/ 156 h 168"/>
                <a:gd name="T36" fmla="*/ 156 w 168"/>
                <a:gd name="T37" fmla="*/ 88 h 168"/>
                <a:gd name="T38" fmla="*/ 132 w 168"/>
                <a:gd name="T39" fmla="*/ 96 h 168"/>
                <a:gd name="T40" fmla="*/ 128 w 168"/>
                <a:gd name="T41" fmla="*/ 112 h 168"/>
                <a:gd name="T42" fmla="*/ 124 w 168"/>
                <a:gd name="T43" fmla="*/ 96 h 168"/>
                <a:gd name="T44" fmla="*/ 156 w 168"/>
                <a:gd name="T45" fmla="*/ 160 h 168"/>
                <a:gd name="T46" fmla="*/ 96 w 168"/>
                <a:gd name="T47" fmla="*/ 156 h 168"/>
                <a:gd name="T48" fmla="*/ 100 w 168"/>
                <a:gd name="T49" fmla="*/ 96 h 168"/>
                <a:gd name="T50" fmla="*/ 116 w 168"/>
                <a:gd name="T51" fmla="*/ 108 h 168"/>
                <a:gd name="T52" fmla="*/ 140 w 168"/>
                <a:gd name="T53" fmla="*/ 108 h 168"/>
                <a:gd name="T54" fmla="*/ 156 w 168"/>
                <a:gd name="T55" fmla="*/ 96 h 168"/>
                <a:gd name="T56" fmla="*/ 160 w 168"/>
                <a:gd name="T57" fmla="*/ 156 h 168"/>
                <a:gd name="T58" fmla="*/ 112 w 168"/>
                <a:gd name="T59" fmla="*/ 80 h 168"/>
                <a:gd name="T60" fmla="*/ 124 w 168"/>
                <a:gd name="T61" fmla="*/ 12 h 168"/>
                <a:gd name="T62" fmla="*/ 56 w 168"/>
                <a:gd name="T63" fmla="*/ 0 h 168"/>
                <a:gd name="T64" fmla="*/ 44 w 168"/>
                <a:gd name="T65" fmla="*/ 68 h 168"/>
                <a:gd name="T66" fmla="*/ 80 w 168"/>
                <a:gd name="T67" fmla="*/ 8 h 168"/>
                <a:gd name="T68" fmla="*/ 88 w 168"/>
                <a:gd name="T69" fmla="*/ 20 h 168"/>
                <a:gd name="T70" fmla="*/ 80 w 168"/>
                <a:gd name="T71" fmla="*/ 20 h 168"/>
                <a:gd name="T72" fmla="*/ 52 w 168"/>
                <a:gd name="T73" fmla="*/ 12 h 168"/>
                <a:gd name="T74" fmla="*/ 72 w 168"/>
                <a:gd name="T75" fmla="*/ 8 h 168"/>
                <a:gd name="T76" fmla="*/ 84 w 168"/>
                <a:gd name="T77" fmla="*/ 32 h 168"/>
                <a:gd name="T78" fmla="*/ 96 w 168"/>
                <a:gd name="T79" fmla="*/ 8 h 168"/>
                <a:gd name="T80" fmla="*/ 116 w 168"/>
                <a:gd name="T81" fmla="*/ 12 h 168"/>
                <a:gd name="T82" fmla="*/ 112 w 168"/>
                <a:gd name="T83" fmla="*/ 72 h 168"/>
                <a:gd name="T84" fmla="*/ 52 w 168"/>
                <a:gd name="T85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8" h="168">
                  <a:moveTo>
                    <a:pt x="68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93"/>
                    <a:pt x="0" y="10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5" y="168"/>
                    <a:pt x="12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5" y="168"/>
                    <a:pt x="80" y="163"/>
                    <a:pt x="80" y="156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93"/>
                    <a:pt x="75" y="88"/>
                    <a:pt x="68" y="88"/>
                  </a:cubicBezTo>
                  <a:close/>
                  <a:moveTo>
                    <a:pt x="36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0"/>
                    <a:pt x="42" y="112"/>
                    <a:pt x="40" y="112"/>
                  </a:cubicBezTo>
                  <a:cubicBezTo>
                    <a:pt x="38" y="112"/>
                    <a:pt x="36" y="110"/>
                    <a:pt x="36" y="108"/>
                  </a:cubicBezTo>
                  <a:lnTo>
                    <a:pt x="36" y="96"/>
                  </a:lnTo>
                  <a:close/>
                  <a:moveTo>
                    <a:pt x="72" y="156"/>
                  </a:moveTo>
                  <a:cubicBezTo>
                    <a:pt x="72" y="158"/>
                    <a:pt x="70" y="160"/>
                    <a:pt x="68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0" y="160"/>
                    <a:pt x="8" y="158"/>
                    <a:pt x="8" y="156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8"/>
                    <a:pt x="10" y="96"/>
                    <a:pt x="12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15"/>
                    <a:pt x="33" y="120"/>
                    <a:pt x="40" y="120"/>
                  </a:cubicBezTo>
                  <a:cubicBezTo>
                    <a:pt x="47" y="120"/>
                    <a:pt x="52" y="115"/>
                    <a:pt x="52" y="108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70" y="96"/>
                    <a:pt x="72" y="98"/>
                    <a:pt x="72" y="100"/>
                  </a:cubicBezTo>
                  <a:lnTo>
                    <a:pt x="72" y="156"/>
                  </a:lnTo>
                  <a:close/>
                  <a:moveTo>
                    <a:pt x="156" y="88"/>
                  </a:moveTo>
                  <a:cubicBezTo>
                    <a:pt x="100" y="88"/>
                    <a:pt x="100" y="88"/>
                    <a:pt x="100" y="88"/>
                  </a:cubicBezTo>
                  <a:cubicBezTo>
                    <a:pt x="93" y="88"/>
                    <a:pt x="88" y="93"/>
                    <a:pt x="88" y="100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63"/>
                    <a:pt x="93" y="168"/>
                    <a:pt x="100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63" y="168"/>
                    <a:pt x="168" y="163"/>
                    <a:pt x="168" y="156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93"/>
                    <a:pt x="163" y="88"/>
                    <a:pt x="156" y="88"/>
                  </a:cubicBezTo>
                  <a:close/>
                  <a:moveTo>
                    <a:pt x="124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10"/>
                    <a:pt x="130" y="112"/>
                    <a:pt x="128" y="112"/>
                  </a:cubicBezTo>
                  <a:cubicBezTo>
                    <a:pt x="126" y="112"/>
                    <a:pt x="124" y="110"/>
                    <a:pt x="124" y="108"/>
                  </a:cubicBezTo>
                  <a:lnTo>
                    <a:pt x="124" y="96"/>
                  </a:lnTo>
                  <a:close/>
                  <a:moveTo>
                    <a:pt x="160" y="156"/>
                  </a:moveTo>
                  <a:cubicBezTo>
                    <a:pt x="160" y="158"/>
                    <a:pt x="158" y="160"/>
                    <a:pt x="156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8" y="160"/>
                    <a:pt x="96" y="158"/>
                    <a:pt x="96" y="156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115"/>
                    <a:pt x="121" y="120"/>
                    <a:pt x="128" y="120"/>
                  </a:cubicBezTo>
                  <a:cubicBezTo>
                    <a:pt x="135" y="120"/>
                    <a:pt x="140" y="115"/>
                    <a:pt x="140" y="108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8" y="96"/>
                    <a:pt x="160" y="98"/>
                    <a:pt x="160" y="100"/>
                  </a:cubicBezTo>
                  <a:lnTo>
                    <a:pt x="160" y="156"/>
                  </a:lnTo>
                  <a:close/>
                  <a:moveTo>
                    <a:pt x="56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9" y="80"/>
                    <a:pt x="124" y="75"/>
                    <a:pt x="124" y="68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5"/>
                    <a:pt x="119" y="0"/>
                    <a:pt x="1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9" y="0"/>
                    <a:pt x="44" y="5"/>
                    <a:pt x="44" y="12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75"/>
                    <a:pt x="49" y="80"/>
                    <a:pt x="56" y="80"/>
                  </a:cubicBezTo>
                  <a:close/>
                  <a:moveTo>
                    <a:pt x="80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2"/>
                    <a:pt x="86" y="24"/>
                    <a:pt x="84" y="24"/>
                  </a:cubicBezTo>
                  <a:cubicBezTo>
                    <a:pt x="82" y="24"/>
                    <a:pt x="80" y="22"/>
                    <a:pt x="80" y="20"/>
                  </a:cubicBezTo>
                  <a:lnTo>
                    <a:pt x="80" y="8"/>
                  </a:lnTo>
                  <a:close/>
                  <a:moveTo>
                    <a:pt x="52" y="12"/>
                  </a:moveTo>
                  <a:cubicBezTo>
                    <a:pt x="52" y="10"/>
                    <a:pt x="54" y="8"/>
                    <a:pt x="56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7"/>
                    <a:pt x="77" y="32"/>
                    <a:pt x="84" y="32"/>
                  </a:cubicBezTo>
                  <a:cubicBezTo>
                    <a:pt x="91" y="32"/>
                    <a:pt x="96" y="27"/>
                    <a:pt x="96" y="2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4" y="8"/>
                    <a:pt x="116" y="10"/>
                    <a:pt x="116" y="12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70"/>
                    <a:pt x="114" y="72"/>
                    <a:pt x="112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2" y="70"/>
                    <a:pt x="52" y="68"/>
                  </a:cubicBezTo>
                  <a:lnTo>
                    <a:pt x="5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881313" y="2742665"/>
            <a:ext cx="636588" cy="636588"/>
            <a:chOff x="1357313" y="2742665"/>
            <a:chExt cx="636588" cy="636588"/>
          </a:xfrm>
          <a:solidFill>
            <a:schemeClr val="tx2"/>
          </a:solidFill>
        </p:grpSpPr>
        <p:sp>
          <p:nvSpPr>
            <p:cNvPr id="281" name="Freeform 119"/>
            <p:cNvSpPr>
              <a:spLocks noEditPoints="1"/>
            </p:cNvSpPr>
            <p:nvPr/>
          </p:nvSpPr>
          <p:spPr bwMode="auto">
            <a:xfrm>
              <a:off x="1357313" y="274266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82" name="Freeform 188"/>
            <p:cNvSpPr>
              <a:spLocks noEditPoints="1"/>
            </p:cNvSpPr>
            <p:nvPr/>
          </p:nvSpPr>
          <p:spPr bwMode="auto">
            <a:xfrm>
              <a:off x="1495425" y="2880777"/>
              <a:ext cx="361950" cy="361950"/>
            </a:xfrm>
            <a:custGeom>
              <a:avLst/>
              <a:gdLst>
                <a:gd name="T0" fmla="*/ 61 w 168"/>
                <a:gd name="T1" fmla="*/ 68 h 168"/>
                <a:gd name="T2" fmla="*/ 68 w 168"/>
                <a:gd name="T3" fmla="*/ 32 h 168"/>
                <a:gd name="T4" fmla="*/ 4 w 168"/>
                <a:gd name="T5" fmla="*/ 32 h 168"/>
                <a:gd name="T6" fmla="*/ 11 w 168"/>
                <a:gd name="T7" fmla="*/ 68 h 168"/>
                <a:gd name="T8" fmla="*/ 0 w 168"/>
                <a:gd name="T9" fmla="*/ 132 h 168"/>
                <a:gd name="T10" fmla="*/ 8 w 168"/>
                <a:gd name="T11" fmla="*/ 86 h 168"/>
                <a:gd name="T12" fmla="*/ 36 w 168"/>
                <a:gd name="T13" fmla="*/ 64 h 168"/>
                <a:gd name="T14" fmla="*/ 64 w 168"/>
                <a:gd name="T15" fmla="*/ 86 h 168"/>
                <a:gd name="T16" fmla="*/ 68 w 168"/>
                <a:gd name="T17" fmla="*/ 116 h 168"/>
                <a:gd name="T18" fmla="*/ 88 w 168"/>
                <a:gd name="T19" fmla="*/ 116 h 168"/>
                <a:gd name="T20" fmla="*/ 72 w 168"/>
                <a:gd name="T21" fmla="*/ 108 h 168"/>
                <a:gd name="T22" fmla="*/ 12 w 168"/>
                <a:gd name="T23" fmla="*/ 32 h 168"/>
                <a:gd name="T24" fmla="*/ 60 w 168"/>
                <a:gd name="T25" fmla="*/ 32 h 168"/>
                <a:gd name="T26" fmla="*/ 12 w 168"/>
                <a:gd name="T27" fmla="*/ 32 h 168"/>
                <a:gd name="T28" fmla="*/ 24 w 168"/>
                <a:gd name="T29" fmla="*/ 124 h 168"/>
                <a:gd name="T30" fmla="*/ 16 w 168"/>
                <a:gd name="T31" fmla="*/ 88 h 168"/>
                <a:gd name="T32" fmla="*/ 24 w 168"/>
                <a:gd name="T33" fmla="*/ 168 h 168"/>
                <a:gd name="T34" fmla="*/ 48 w 168"/>
                <a:gd name="T35" fmla="*/ 132 h 168"/>
                <a:gd name="T36" fmla="*/ 56 w 168"/>
                <a:gd name="T37" fmla="*/ 168 h 168"/>
                <a:gd name="T38" fmla="*/ 48 w 168"/>
                <a:gd name="T39" fmla="*/ 88 h 168"/>
                <a:gd name="T40" fmla="*/ 32 w 168"/>
                <a:gd name="T41" fmla="*/ 76 h 168"/>
                <a:gd name="T42" fmla="*/ 40 w 168"/>
                <a:gd name="T43" fmla="*/ 116 h 168"/>
                <a:gd name="T44" fmla="*/ 32 w 168"/>
                <a:gd name="T45" fmla="*/ 76 h 168"/>
                <a:gd name="T46" fmla="*/ 40 w 168"/>
                <a:gd name="T47" fmla="*/ 168 h 168"/>
                <a:gd name="T48" fmla="*/ 32 w 168"/>
                <a:gd name="T49" fmla="*/ 140 h 168"/>
                <a:gd name="T50" fmla="*/ 160 w 168"/>
                <a:gd name="T51" fmla="*/ 36 h 168"/>
                <a:gd name="T52" fmla="*/ 152 w 168"/>
                <a:gd name="T53" fmla="*/ 20 h 168"/>
                <a:gd name="T54" fmla="*/ 112 w 168"/>
                <a:gd name="T55" fmla="*/ 12 h 168"/>
                <a:gd name="T56" fmla="*/ 97 w 168"/>
                <a:gd name="T57" fmla="*/ 25 h 168"/>
                <a:gd name="T58" fmla="*/ 96 w 168"/>
                <a:gd name="T59" fmla="*/ 36 h 168"/>
                <a:gd name="T60" fmla="*/ 80 w 168"/>
                <a:gd name="T61" fmla="*/ 44 h 168"/>
                <a:gd name="T62" fmla="*/ 88 w 168"/>
                <a:gd name="T63" fmla="*/ 100 h 168"/>
                <a:gd name="T64" fmla="*/ 168 w 168"/>
                <a:gd name="T65" fmla="*/ 92 h 168"/>
                <a:gd name="T66" fmla="*/ 160 w 168"/>
                <a:gd name="T67" fmla="*/ 36 h 168"/>
                <a:gd name="T68" fmla="*/ 160 w 168"/>
                <a:gd name="T69" fmla="*/ 44 h 168"/>
                <a:gd name="T70" fmla="*/ 160 w 168"/>
                <a:gd name="T71" fmla="*/ 60 h 168"/>
                <a:gd name="T72" fmla="*/ 152 w 168"/>
                <a:gd name="T73" fmla="*/ 44 h 168"/>
                <a:gd name="T74" fmla="*/ 114 w 168"/>
                <a:gd name="T75" fmla="*/ 20 h 168"/>
                <a:gd name="T76" fmla="*/ 144 w 168"/>
                <a:gd name="T77" fmla="*/ 60 h 168"/>
                <a:gd name="T78" fmla="*/ 120 w 168"/>
                <a:gd name="T79" fmla="*/ 54 h 168"/>
                <a:gd name="T80" fmla="*/ 104 w 168"/>
                <a:gd name="T81" fmla="*/ 52 h 168"/>
                <a:gd name="T82" fmla="*/ 88 w 168"/>
                <a:gd name="T83" fmla="*/ 44 h 168"/>
                <a:gd name="T84" fmla="*/ 96 w 168"/>
                <a:gd name="T85" fmla="*/ 52 h 168"/>
                <a:gd name="T86" fmla="*/ 88 w 168"/>
                <a:gd name="T87" fmla="*/ 54 h 168"/>
                <a:gd name="T88" fmla="*/ 88 w 168"/>
                <a:gd name="T89" fmla="*/ 92 h 168"/>
                <a:gd name="T90" fmla="*/ 94 w 168"/>
                <a:gd name="T91" fmla="*/ 60 h 168"/>
                <a:gd name="T92" fmla="*/ 120 w 168"/>
                <a:gd name="T93" fmla="*/ 66 h 168"/>
                <a:gd name="T94" fmla="*/ 160 w 168"/>
                <a:gd name="T95" fmla="*/ 68 h 168"/>
                <a:gd name="T96" fmla="*/ 88 w 168"/>
                <a:gd name="T97" fmla="*/ 92 h 168"/>
                <a:gd name="T98" fmla="*/ 112 w 168"/>
                <a:gd name="T99" fmla="*/ 36 h 168"/>
                <a:gd name="T100" fmla="*/ 136 w 168"/>
                <a:gd name="T101" fmla="*/ 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72" y="86"/>
                  </a:moveTo>
                  <a:cubicBezTo>
                    <a:pt x="72" y="78"/>
                    <a:pt x="68" y="71"/>
                    <a:pt x="61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1" y="77"/>
                    <a:pt x="64" y="81"/>
                    <a:pt x="64" y="86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14"/>
                    <a:pt x="66" y="116"/>
                    <a:pt x="68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lnTo>
                    <a:pt x="72" y="86"/>
                  </a:ln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48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124"/>
                  </a:ln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32" y="168"/>
                  </a:moveTo>
                  <a:cubicBezTo>
                    <a:pt x="40" y="168"/>
                    <a:pt x="40" y="168"/>
                    <a:pt x="40" y="168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68"/>
                  </a:lnTo>
                  <a:close/>
                  <a:moveTo>
                    <a:pt x="160" y="36"/>
                  </a:moveTo>
                  <a:cubicBezTo>
                    <a:pt x="152" y="36"/>
                    <a:pt x="152" y="36"/>
                    <a:pt x="152" y="36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6"/>
                    <a:pt x="148" y="12"/>
                    <a:pt x="144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0" y="12"/>
                    <a:pt x="109" y="13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6"/>
                    <a:pt x="96" y="27"/>
                    <a:pt x="96" y="28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4" y="36"/>
                    <a:pt x="80" y="40"/>
                    <a:pt x="80" y="44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96"/>
                    <a:pt x="84" y="100"/>
                    <a:pt x="88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4" y="100"/>
                    <a:pt x="168" y="96"/>
                    <a:pt x="168" y="9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8" y="40"/>
                    <a:pt x="164" y="36"/>
                    <a:pt x="160" y="36"/>
                  </a:cubicBezTo>
                  <a:close/>
                  <a:moveTo>
                    <a:pt x="152" y="44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2" y="60"/>
                    <a:pt x="152" y="60"/>
                    <a:pt x="152" y="60"/>
                  </a:cubicBezTo>
                  <a:lnTo>
                    <a:pt x="152" y="44"/>
                  </a:lnTo>
                  <a:close/>
                  <a:moveTo>
                    <a:pt x="104" y="30"/>
                  </a:moveTo>
                  <a:cubicBezTo>
                    <a:pt x="114" y="20"/>
                    <a:pt x="114" y="20"/>
                    <a:pt x="11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8" y="53"/>
                    <a:pt x="116" y="52"/>
                    <a:pt x="114" y="52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30"/>
                  </a:lnTo>
                  <a:close/>
                  <a:moveTo>
                    <a:pt x="88" y="44"/>
                  </a:moveTo>
                  <a:cubicBezTo>
                    <a:pt x="96" y="44"/>
                    <a:pt x="96" y="44"/>
                    <a:pt x="96" y="44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2" y="52"/>
                    <a:pt x="90" y="53"/>
                    <a:pt x="88" y="54"/>
                  </a:cubicBezTo>
                  <a:lnTo>
                    <a:pt x="88" y="44"/>
                  </a:lnTo>
                  <a:close/>
                  <a:moveTo>
                    <a:pt x="88" y="92"/>
                  </a:moveTo>
                  <a:cubicBezTo>
                    <a:pt x="88" y="66"/>
                    <a:pt x="88" y="66"/>
                    <a:pt x="88" y="66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2" y="67"/>
                    <a:pt x="124" y="68"/>
                    <a:pt x="126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88" y="92"/>
                  </a:lnTo>
                  <a:close/>
                  <a:moveTo>
                    <a:pt x="136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36" y="44"/>
                    <a:pt x="136" y="44"/>
                    <a:pt x="136" y="44"/>
                  </a:cubicBezTo>
                  <a:lnTo>
                    <a:pt x="136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362576" y="3774336"/>
            <a:ext cx="638175" cy="636588"/>
            <a:chOff x="3838575" y="3774336"/>
            <a:chExt cx="638175" cy="636588"/>
          </a:xfrm>
          <a:solidFill>
            <a:schemeClr val="tx2"/>
          </a:solidFill>
        </p:grpSpPr>
        <p:sp>
          <p:nvSpPr>
            <p:cNvPr id="285" name="Freeform 147"/>
            <p:cNvSpPr>
              <a:spLocks noEditPoints="1"/>
            </p:cNvSpPr>
            <p:nvPr/>
          </p:nvSpPr>
          <p:spPr bwMode="auto">
            <a:xfrm>
              <a:off x="383857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86" name="Freeform 168"/>
            <p:cNvSpPr>
              <a:spLocks noEditPoints="1"/>
            </p:cNvSpPr>
            <p:nvPr/>
          </p:nvSpPr>
          <p:spPr bwMode="auto">
            <a:xfrm>
              <a:off x="3943350" y="3945786"/>
              <a:ext cx="430213" cy="309563"/>
            </a:xfrm>
            <a:custGeom>
              <a:avLst/>
              <a:gdLst>
                <a:gd name="T0" fmla="*/ 118 w 200"/>
                <a:gd name="T1" fmla="*/ 69 h 144"/>
                <a:gd name="T2" fmla="*/ 119 w 200"/>
                <a:gd name="T3" fmla="*/ 53 h 144"/>
                <a:gd name="T4" fmla="*/ 120 w 200"/>
                <a:gd name="T5" fmla="*/ 46 h 144"/>
                <a:gd name="T6" fmla="*/ 82 w 200"/>
                <a:gd name="T7" fmla="*/ 20 h 144"/>
                <a:gd name="T8" fmla="*/ 80 w 200"/>
                <a:gd name="T9" fmla="*/ 66 h 144"/>
                <a:gd name="T10" fmla="*/ 86 w 200"/>
                <a:gd name="T11" fmla="*/ 69 h 144"/>
                <a:gd name="T12" fmla="*/ 99 w 200"/>
                <a:gd name="T13" fmla="*/ 78 h 144"/>
                <a:gd name="T14" fmla="*/ 105 w 200"/>
                <a:gd name="T15" fmla="*/ 80 h 144"/>
                <a:gd name="T16" fmla="*/ 118 w 200"/>
                <a:gd name="T17" fmla="*/ 72 h 144"/>
                <a:gd name="T18" fmla="*/ 109 w 200"/>
                <a:gd name="T19" fmla="*/ 69 h 144"/>
                <a:gd name="T20" fmla="*/ 99 w 200"/>
                <a:gd name="T21" fmla="*/ 58 h 144"/>
                <a:gd name="T22" fmla="*/ 93 w 200"/>
                <a:gd name="T23" fmla="*/ 57 h 144"/>
                <a:gd name="T24" fmla="*/ 88 w 200"/>
                <a:gd name="T25" fmla="*/ 32 h 144"/>
                <a:gd name="T26" fmla="*/ 104 w 200"/>
                <a:gd name="T27" fmla="*/ 51 h 144"/>
                <a:gd name="T28" fmla="*/ 103 w 200"/>
                <a:gd name="T29" fmla="*/ 56 h 144"/>
                <a:gd name="T30" fmla="*/ 160 w 200"/>
                <a:gd name="T31" fmla="*/ 16 h 144"/>
                <a:gd name="T32" fmla="*/ 168 w 200"/>
                <a:gd name="T33" fmla="*/ 24 h 144"/>
                <a:gd name="T34" fmla="*/ 152 w 200"/>
                <a:gd name="T35" fmla="*/ 16 h 144"/>
                <a:gd name="T36" fmla="*/ 144 w 200"/>
                <a:gd name="T37" fmla="*/ 24 h 144"/>
                <a:gd name="T38" fmla="*/ 152 w 200"/>
                <a:gd name="T39" fmla="*/ 16 h 144"/>
                <a:gd name="T40" fmla="*/ 128 w 200"/>
                <a:gd name="T41" fmla="*/ 16 h 144"/>
                <a:gd name="T42" fmla="*/ 136 w 200"/>
                <a:gd name="T43" fmla="*/ 24 h 144"/>
                <a:gd name="T44" fmla="*/ 48 w 200"/>
                <a:gd name="T45" fmla="*/ 96 h 144"/>
                <a:gd name="T46" fmla="*/ 56 w 200"/>
                <a:gd name="T47" fmla="*/ 88 h 144"/>
                <a:gd name="T48" fmla="*/ 48 w 200"/>
                <a:gd name="T49" fmla="*/ 96 h 144"/>
                <a:gd name="T50" fmla="*/ 72 w 200"/>
                <a:gd name="T51" fmla="*/ 96 h 144"/>
                <a:gd name="T52" fmla="*/ 64 w 200"/>
                <a:gd name="T53" fmla="*/ 88 h 144"/>
                <a:gd name="T54" fmla="*/ 80 w 200"/>
                <a:gd name="T55" fmla="*/ 96 h 144"/>
                <a:gd name="T56" fmla="*/ 88 w 200"/>
                <a:gd name="T57" fmla="*/ 88 h 144"/>
                <a:gd name="T58" fmla="*/ 80 w 200"/>
                <a:gd name="T59" fmla="*/ 96 h 144"/>
                <a:gd name="T60" fmla="*/ 104 w 200"/>
                <a:gd name="T61" fmla="*/ 96 h 144"/>
                <a:gd name="T62" fmla="*/ 96 w 200"/>
                <a:gd name="T63" fmla="*/ 88 h 144"/>
                <a:gd name="T64" fmla="*/ 112 w 200"/>
                <a:gd name="T65" fmla="*/ 96 h 144"/>
                <a:gd name="T66" fmla="*/ 160 w 200"/>
                <a:gd name="T67" fmla="*/ 88 h 144"/>
                <a:gd name="T68" fmla="*/ 112 w 200"/>
                <a:gd name="T69" fmla="*/ 96 h 144"/>
                <a:gd name="T70" fmla="*/ 120 w 200"/>
                <a:gd name="T71" fmla="*/ 128 h 144"/>
                <a:gd name="T72" fmla="*/ 172 w 200"/>
                <a:gd name="T73" fmla="*/ 112 h 144"/>
                <a:gd name="T74" fmla="*/ 184 w 200"/>
                <a:gd name="T75" fmla="*/ 12 h 144"/>
                <a:gd name="T76" fmla="*/ 28 w 200"/>
                <a:gd name="T77" fmla="*/ 0 h 144"/>
                <a:gd name="T78" fmla="*/ 16 w 200"/>
                <a:gd name="T79" fmla="*/ 100 h 144"/>
                <a:gd name="T80" fmla="*/ 80 w 200"/>
                <a:gd name="T81" fmla="*/ 112 h 144"/>
                <a:gd name="T82" fmla="*/ 16 w 200"/>
                <a:gd name="T83" fmla="*/ 128 h 144"/>
                <a:gd name="T84" fmla="*/ 8 w 200"/>
                <a:gd name="T85" fmla="*/ 144 h 144"/>
                <a:gd name="T86" fmla="*/ 128 w 200"/>
                <a:gd name="T87" fmla="*/ 136 h 144"/>
                <a:gd name="T88" fmla="*/ 144 w 200"/>
                <a:gd name="T89" fmla="*/ 144 h 144"/>
                <a:gd name="T90" fmla="*/ 28 w 200"/>
                <a:gd name="T91" fmla="*/ 104 h 144"/>
                <a:gd name="T92" fmla="*/ 24 w 200"/>
                <a:gd name="T93" fmla="*/ 96 h 144"/>
                <a:gd name="T94" fmla="*/ 40 w 200"/>
                <a:gd name="T95" fmla="*/ 88 h 144"/>
                <a:gd name="T96" fmla="*/ 24 w 200"/>
                <a:gd name="T97" fmla="*/ 12 h 144"/>
                <a:gd name="T98" fmla="*/ 172 w 200"/>
                <a:gd name="T99" fmla="*/ 8 h 144"/>
                <a:gd name="T100" fmla="*/ 176 w 200"/>
                <a:gd name="T101" fmla="*/ 88 h 144"/>
                <a:gd name="T102" fmla="*/ 168 w 200"/>
                <a:gd name="T103" fmla="*/ 96 h 144"/>
                <a:gd name="T104" fmla="*/ 176 w 200"/>
                <a:gd name="T105" fmla="*/ 100 h 144"/>
                <a:gd name="T106" fmla="*/ 28 w 200"/>
                <a:gd name="T107" fmla="*/ 104 h 144"/>
                <a:gd name="T108" fmla="*/ 88 w 200"/>
                <a:gd name="T109" fmla="*/ 128 h 144"/>
                <a:gd name="T110" fmla="*/ 112 w 200"/>
                <a:gd name="T111" fmla="*/ 112 h 144"/>
                <a:gd name="T112" fmla="*/ 176 w 200"/>
                <a:gd name="T113" fmla="*/ 120 h 144"/>
                <a:gd name="T114" fmla="*/ 160 w 200"/>
                <a:gd name="T115" fmla="*/ 144 h 144"/>
                <a:gd name="T116" fmla="*/ 172 w 200"/>
                <a:gd name="T117" fmla="*/ 136 h 144"/>
                <a:gd name="T118" fmla="*/ 180 w 200"/>
                <a:gd name="T119" fmla="*/ 129 h 144"/>
                <a:gd name="T120" fmla="*/ 200 w 200"/>
                <a:gd name="T12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144">
                  <a:moveTo>
                    <a:pt x="118" y="72"/>
                  </a:moveTo>
                  <a:cubicBezTo>
                    <a:pt x="118" y="71"/>
                    <a:pt x="118" y="70"/>
                    <a:pt x="118" y="69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1" y="51"/>
                    <a:pt x="121" y="49"/>
                  </a:cubicBezTo>
                  <a:cubicBezTo>
                    <a:pt x="121" y="48"/>
                    <a:pt x="121" y="47"/>
                    <a:pt x="120" y="46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0"/>
                    <a:pt x="84" y="20"/>
                    <a:pt x="82" y="20"/>
                  </a:cubicBezTo>
                  <a:cubicBezTo>
                    <a:pt x="81" y="21"/>
                    <a:pt x="80" y="22"/>
                    <a:pt x="80" y="24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7"/>
                    <a:pt x="81" y="68"/>
                    <a:pt x="82" y="69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9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0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8" y="73"/>
                    <a:pt x="118" y="72"/>
                  </a:cubicBezTo>
                  <a:close/>
                  <a:moveTo>
                    <a:pt x="103" y="56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7"/>
                    <a:pt x="97" y="56"/>
                    <a:pt x="95" y="56"/>
                  </a:cubicBezTo>
                  <a:cubicBezTo>
                    <a:pt x="95" y="56"/>
                    <a:pt x="94" y="56"/>
                    <a:pt x="93" y="57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1"/>
                    <a:pt x="103" y="52"/>
                    <a:pt x="102" y="53"/>
                  </a:cubicBezTo>
                  <a:cubicBezTo>
                    <a:pt x="102" y="54"/>
                    <a:pt x="102" y="55"/>
                    <a:pt x="103" y="56"/>
                  </a:cubicBezTo>
                  <a:close/>
                  <a:moveTo>
                    <a:pt x="168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16"/>
                  </a:lnTo>
                  <a:close/>
                  <a:moveTo>
                    <a:pt x="152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52" y="24"/>
                    <a:pt x="152" y="24"/>
                    <a:pt x="152" y="24"/>
                  </a:cubicBezTo>
                  <a:lnTo>
                    <a:pt x="152" y="16"/>
                  </a:lnTo>
                  <a:close/>
                  <a:moveTo>
                    <a:pt x="13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16"/>
                  </a:lnTo>
                  <a:close/>
                  <a:moveTo>
                    <a:pt x="4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48" y="88"/>
                    <a:pt x="48" y="88"/>
                    <a:pt x="48" y="88"/>
                  </a:cubicBezTo>
                  <a:lnTo>
                    <a:pt x="48" y="96"/>
                  </a:lnTo>
                  <a:close/>
                  <a:moveTo>
                    <a:pt x="64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4" y="88"/>
                    <a:pt x="64" y="88"/>
                    <a:pt x="64" y="88"/>
                  </a:cubicBezTo>
                  <a:lnTo>
                    <a:pt x="64" y="96"/>
                  </a:lnTo>
                  <a:close/>
                  <a:moveTo>
                    <a:pt x="80" y="96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0" y="88"/>
                    <a:pt x="80" y="88"/>
                    <a:pt x="80" y="88"/>
                  </a:cubicBezTo>
                  <a:lnTo>
                    <a:pt x="80" y="96"/>
                  </a:lnTo>
                  <a:close/>
                  <a:moveTo>
                    <a:pt x="96" y="96"/>
                  </a:moveTo>
                  <a:cubicBezTo>
                    <a:pt x="104" y="96"/>
                    <a:pt x="104" y="96"/>
                    <a:pt x="104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6" y="88"/>
                    <a:pt x="96" y="88"/>
                    <a:pt x="96" y="88"/>
                  </a:cubicBezTo>
                  <a:lnTo>
                    <a:pt x="96" y="96"/>
                  </a:lnTo>
                  <a:close/>
                  <a:moveTo>
                    <a:pt x="112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12" y="88"/>
                    <a:pt x="112" y="88"/>
                    <a:pt x="112" y="88"/>
                  </a:cubicBezTo>
                  <a:lnTo>
                    <a:pt x="112" y="96"/>
                  </a:lnTo>
                  <a:close/>
                  <a:moveTo>
                    <a:pt x="128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9" y="112"/>
                    <a:pt x="184" y="107"/>
                    <a:pt x="184" y="10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5"/>
                    <a:pt x="179" y="0"/>
                    <a:pt x="17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6" y="5"/>
                    <a:pt x="16" y="1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7"/>
                    <a:pt x="21" y="112"/>
                    <a:pt x="28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5"/>
                    <a:pt x="0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0"/>
                    <a:pt x="12" y="136"/>
                    <a:pt x="16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2" y="136"/>
                    <a:pt x="136" y="140"/>
                    <a:pt x="13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35"/>
                    <a:pt x="137" y="128"/>
                    <a:pt x="128" y="128"/>
                  </a:cubicBezTo>
                  <a:close/>
                  <a:moveTo>
                    <a:pt x="28" y="104"/>
                  </a:moveTo>
                  <a:cubicBezTo>
                    <a:pt x="26" y="104"/>
                    <a:pt x="24" y="102"/>
                    <a:pt x="24" y="10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6" y="8"/>
                    <a:pt x="28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4" y="8"/>
                    <a:pt x="176" y="10"/>
                    <a:pt x="176" y="12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2"/>
                    <a:pt x="174" y="104"/>
                    <a:pt x="172" y="104"/>
                  </a:cubicBezTo>
                  <a:lnTo>
                    <a:pt x="28" y="104"/>
                  </a:lnTo>
                  <a:close/>
                  <a:moveTo>
                    <a:pt x="112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12" y="112"/>
                    <a:pt x="112" y="112"/>
                    <a:pt x="112" y="112"/>
                  </a:cubicBezTo>
                  <a:lnTo>
                    <a:pt x="112" y="128"/>
                  </a:lnTo>
                  <a:close/>
                  <a:moveTo>
                    <a:pt x="176" y="120"/>
                  </a:moveTo>
                  <a:cubicBezTo>
                    <a:pt x="163" y="120"/>
                    <a:pt x="152" y="131"/>
                    <a:pt x="152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0" y="138"/>
                    <a:pt x="165" y="131"/>
                    <a:pt x="172" y="129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7" y="131"/>
                    <a:pt x="192" y="138"/>
                    <a:pt x="192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31"/>
                    <a:pt x="189" y="120"/>
                    <a:pt x="176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845426" y="3774336"/>
            <a:ext cx="638175" cy="636588"/>
            <a:chOff x="6321425" y="3774336"/>
            <a:chExt cx="638175" cy="636588"/>
          </a:xfrm>
          <a:solidFill>
            <a:schemeClr val="tx2"/>
          </a:solidFill>
        </p:grpSpPr>
        <p:sp>
          <p:nvSpPr>
            <p:cNvPr id="289" name="Freeform 163"/>
            <p:cNvSpPr>
              <a:spLocks noEditPoints="1"/>
            </p:cNvSpPr>
            <p:nvPr/>
          </p:nvSpPr>
          <p:spPr bwMode="auto">
            <a:xfrm>
              <a:off x="6321425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0" name="Freeform 173"/>
            <p:cNvSpPr>
              <a:spLocks noEditPoints="1"/>
            </p:cNvSpPr>
            <p:nvPr/>
          </p:nvSpPr>
          <p:spPr bwMode="auto">
            <a:xfrm>
              <a:off x="6434138" y="3877524"/>
              <a:ext cx="414338" cy="395288"/>
            </a:xfrm>
            <a:custGeom>
              <a:avLst/>
              <a:gdLst>
                <a:gd name="T0" fmla="*/ 187 w 192"/>
                <a:gd name="T1" fmla="*/ 116 h 184"/>
                <a:gd name="T2" fmla="*/ 168 w 192"/>
                <a:gd name="T3" fmla="*/ 54 h 184"/>
                <a:gd name="T4" fmla="*/ 112 w 192"/>
                <a:gd name="T5" fmla="*/ 21 h 184"/>
                <a:gd name="T6" fmla="*/ 96 w 192"/>
                <a:gd name="T7" fmla="*/ 0 h 184"/>
                <a:gd name="T8" fmla="*/ 80 w 192"/>
                <a:gd name="T9" fmla="*/ 21 h 184"/>
                <a:gd name="T10" fmla="*/ 24 w 192"/>
                <a:gd name="T11" fmla="*/ 54 h 184"/>
                <a:gd name="T12" fmla="*/ 5 w 192"/>
                <a:gd name="T13" fmla="*/ 116 h 184"/>
                <a:gd name="T14" fmla="*/ 0 w 192"/>
                <a:gd name="T15" fmla="*/ 120 h 184"/>
                <a:gd name="T16" fmla="*/ 3 w 192"/>
                <a:gd name="T17" fmla="*/ 133 h 184"/>
                <a:gd name="T18" fmla="*/ 69 w 192"/>
                <a:gd name="T19" fmla="*/ 133 h 184"/>
                <a:gd name="T20" fmla="*/ 72 w 192"/>
                <a:gd name="T21" fmla="*/ 120 h 184"/>
                <a:gd name="T22" fmla="*/ 67 w 192"/>
                <a:gd name="T23" fmla="*/ 116 h 184"/>
                <a:gd name="T24" fmla="*/ 72 w 192"/>
                <a:gd name="T25" fmla="*/ 64 h 184"/>
                <a:gd name="T26" fmla="*/ 80 w 192"/>
                <a:gd name="T27" fmla="*/ 78 h 184"/>
                <a:gd name="T28" fmla="*/ 68 w 192"/>
                <a:gd name="T29" fmla="*/ 160 h 184"/>
                <a:gd name="T30" fmla="*/ 48 w 192"/>
                <a:gd name="T31" fmla="*/ 184 h 184"/>
                <a:gd name="T32" fmla="*/ 56 w 192"/>
                <a:gd name="T33" fmla="*/ 180 h 184"/>
                <a:gd name="T34" fmla="*/ 124 w 192"/>
                <a:gd name="T35" fmla="*/ 168 h 184"/>
                <a:gd name="T36" fmla="*/ 136 w 192"/>
                <a:gd name="T37" fmla="*/ 184 h 184"/>
                <a:gd name="T38" fmla="*/ 144 w 192"/>
                <a:gd name="T39" fmla="*/ 180 h 184"/>
                <a:gd name="T40" fmla="*/ 112 w 192"/>
                <a:gd name="T41" fmla="*/ 160 h 184"/>
                <a:gd name="T42" fmla="*/ 113 w 192"/>
                <a:gd name="T43" fmla="*/ 77 h 184"/>
                <a:gd name="T44" fmla="*/ 150 w 192"/>
                <a:gd name="T45" fmla="*/ 64 h 184"/>
                <a:gd name="T46" fmla="*/ 124 w 192"/>
                <a:gd name="T47" fmla="*/ 116 h 184"/>
                <a:gd name="T48" fmla="*/ 120 w 192"/>
                <a:gd name="T49" fmla="*/ 125 h 184"/>
                <a:gd name="T50" fmla="*/ 156 w 192"/>
                <a:gd name="T51" fmla="*/ 148 h 184"/>
                <a:gd name="T52" fmla="*/ 192 w 192"/>
                <a:gd name="T53" fmla="*/ 125 h 184"/>
                <a:gd name="T54" fmla="*/ 188 w 192"/>
                <a:gd name="T55" fmla="*/ 116 h 184"/>
                <a:gd name="T56" fmla="*/ 96 w 192"/>
                <a:gd name="T57" fmla="*/ 8 h 184"/>
                <a:gd name="T58" fmla="*/ 104 w 192"/>
                <a:gd name="T59" fmla="*/ 18 h 184"/>
                <a:gd name="T60" fmla="*/ 92 w 192"/>
                <a:gd name="T61" fmla="*/ 17 h 184"/>
                <a:gd name="T62" fmla="*/ 88 w 192"/>
                <a:gd name="T63" fmla="*/ 16 h 184"/>
                <a:gd name="T64" fmla="*/ 63 w 192"/>
                <a:gd name="T65" fmla="*/ 128 h 184"/>
                <a:gd name="T66" fmla="*/ 9 w 192"/>
                <a:gd name="T67" fmla="*/ 128 h 184"/>
                <a:gd name="T68" fmla="*/ 8 w 192"/>
                <a:gd name="T69" fmla="*/ 124 h 184"/>
                <a:gd name="T70" fmla="*/ 64 w 192"/>
                <a:gd name="T71" fmla="*/ 125 h 184"/>
                <a:gd name="T72" fmla="*/ 14 w 192"/>
                <a:gd name="T73" fmla="*/ 116 h 184"/>
                <a:gd name="T74" fmla="*/ 58 w 192"/>
                <a:gd name="T75" fmla="*/ 116 h 184"/>
                <a:gd name="T76" fmla="*/ 88 w 192"/>
                <a:gd name="T77" fmla="*/ 160 h 184"/>
                <a:gd name="T78" fmla="*/ 96 w 192"/>
                <a:gd name="T79" fmla="*/ 84 h 184"/>
                <a:gd name="T80" fmla="*/ 104 w 192"/>
                <a:gd name="T81" fmla="*/ 160 h 184"/>
                <a:gd name="T82" fmla="*/ 113 w 192"/>
                <a:gd name="T83" fmla="*/ 43 h 184"/>
                <a:gd name="T84" fmla="*/ 112 w 192"/>
                <a:gd name="T85" fmla="*/ 60 h 184"/>
                <a:gd name="T86" fmla="*/ 85 w 192"/>
                <a:gd name="T87" fmla="*/ 71 h 184"/>
                <a:gd name="T88" fmla="*/ 79 w 192"/>
                <a:gd name="T89" fmla="*/ 43 h 184"/>
                <a:gd name="T90" fmla="*/ 36 w 192"/>
                <a:gd name="T91" fmla="*/ 56 h 184"/>
                <a:gd name="T92" fmla="*/ 35 w 192"/>
                <a:gd name="T93" fmla="*/ 48 h 184"/>
                <a:gd name="T94" fmla="*/ 96 w 192"/>
                <a:gd name="T95" fmla="*/ 24 h 184"/>
                <a:gd name="T96" fmla="*/ 157 w 192"/>
                <a:gd name="T97" fmla="*/ 48 h 184"/>
                <a:gd name="T98" fmla="*/ 156 w 192"/>
                <a:gd name="T99" fmla="*/ 56 h 184"/>
                <a:gd name="T100" fmla="*/ 156 w 192"/>
                <a:gd name="T101" fmla="*/ 69 h 184"/>
                <a:gd name="T102" fmla="*/ 134 w 192"/>
                <a:gd name="T103" fmla="*/ 116 h 184"/>
                <a:gd name="T104" fmla="*/ 184 w 192"/>
                <a:gd name="T105" fmla="*/ 125 h 184"/>
                <a:gd name="T106" fmla="*/ 156 w 192"/>
                <a:gd name="T107" fmla="*/ 140 h 184"/>
                <a:gd name="T108" fmla="*/ 128 w 192"/>
                <a:gd name="T109" fmla="*/ 125 h 184"/>
                <a:gd name="T110" fmla="*/ 184 w 192"/>
                <a:gd name="T111" fmla="*/ 124 h 184"/>
                <a:gd name="T112" fmla="*/ 96 w 192"/>
                <a:gd name="T113" fmla="*/ 48 h 184"/>
                <a:gd name="T114" fmla="*/ 96 w 192"/>
                <a:gd name="T115" fmla="*/ 72 h 184"/>
                <a:gd name="T116" fmla="*/ 96 w 192"/>
                <a:gd name="T117" fmla="*/ 48 h 184"/>
                <a:gd name="T118" fmla="*/ 92 w 192"/>
                <a:gd name="T119" fmla="*/ 60 h 184"/>
                <a:gd name="T120" fmla="*/ 100 w 192"/>
                <a:gd name="T121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4">
                  <a:moveTo>
                    <a:pt x="188" y="116"/>
                  </a:moveTo>
                  <a:cubicBezTo>
                    <a:pt x="187" y="116"/>
                    <a:pt x="187" y="116"/>
                    <a:pt x="187" y="116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5" y="61"/>
                    <a:pt x="167" y="58"/>
                    <a:pt x="168" y="54"/>
                  </a:cubicBezTo>
                  <a:cubicBezTo>
                    <a:pt x="169" y="49"/>
                    <a:pt x="166" y="43"/>
                    <a:pt x="160" y="4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7"/>
                    <a:pt x="105" y="0"/>
                    <a:pt x="96" y="0"/>
                  </a:cubicBezTo>
                  <a:cubicBezTo>
                    <a:pt x="87" y="0"/>
                    <a:pt x="80" y="7"/>
                    <a:pt x="80" y="16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26" y="43"/>
                    <a:pt x="23" y="49"/>
                    <a:pt x="24" y="54"/>
                  </a:cubicBezTo>
                  <a:cubicBezTo>
                    <a:pt x="25" y="58"/>
                    <a:pt x="27" y="61"/>
                    <a:pt x="30" y="63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2" y="116"/>
                    <a:pt x="0" y="118"/>
                    <a:pt x="0" y="12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1" y="131"/>
                    <a:pt x="3" y="133"/>
                  </a:cubicBezTo>
                  <a:cubicBezTo>
                    <a:pt x="10" y="142"/>
                    <a:pt x="23" y="148"/>
                    <a:pt x="36" y="148"/>
                  </a:cubicBezTo>
                  <a:cubicBezTo>
                    <a:pt x="49" y="148"/>
                    <a:pt x="62" y="142"/>
                    <a:pt x="69" y="133"/>
                  </a:cubicBezTo>
                  <a:cubicBezTo>
                    <a:pt x="71" y="131"/>
                    <a:pt x="72" y="128"/>
                    <a:pt x="72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18"/>
                    <a:pt x="70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9"/>
                    <a:pt x="75" y="73"/>
                    <a:pt x="79" y="77"/>
                  </a:cubicBezTo>
                  <a:cubicBezTo>
                    <a:pt x="79" y="77"/>
                    <a:pt x="80" y="78"/>
                    <a:pt x="80" y="78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57" y="160"/>
                    <a:pt x="48" y="169"/>
                    <a:pt x="48" y="180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73"/>
                    <a:pt x="61" y="168"/>
                    <a:pt x="68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1" y="168"/>
                    <a:pt x="136" y="173"/>
                    <a:pt x="136" y="18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69"/>
                    <a:pt x="135" y="160"/>
                    <a:pt x="124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13" y="77"/>
                    <a:pt x="113" y="77"/>
                  </a:cubicBezTo>
                  <a:cubicBezTo>
                    <a:pt x="117" y="73"/>
                    <a:pt x="119" y="69"/>
                    <a:pt x="12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2" y="116"/>
                    <a:pt x="120" y="118"/>
                    <a:pt x="120" y="120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8"/>
                    <a:pt x="121" y="131"/>
                    <a:pt x="123" y="133"/>
                  </a:cubicBezTo>
                  <a:cubicBezTo>
                    <a:pt x="130" y="142"/>
                    <a:pt x="143" y="148"/>
                    <a:pt x="156" y="148"/>
                  </a:cubicBezTo>
                  <a:cubicBezTo>
                    <a:pt x="169" y="148"/>
                    <a:pt x="182" y="142"/>
                    <a:pt x="189" y="133"/>
                  </a:cubicBezTo>
                  <a:cubicBezTo>
                    <a:pt x="191" y="131"/>
                    <a:pt x="192" y="128"/>
                    <a:pt x="192" y="125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18"/>
                    <a:pt x="190" y="116"/>
                    <a:pt x="188" y="116"/>
                  </a:cubicBezTo>
                  <a:close/>
                  <a:moveTo>
                    <a:pt x="88" y="16"/>
                  </a:moveTo>
                  <a:cubicBezTo>
                    <a:pt x="88" y="12"/>
                    <a:pt x="92" y="8"/>
                    <a:pt x="96" y="8"/>
                  </a:cubicBezTo>
                  <a:cubicBezTo>
                    <a:pt x="100" y="8"/>
                    <a:pt x="104" y="12"/>
                    <a:pt x="104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8" y="16"/>
                    <a:pt x="94" y="16"/>
                    <a:pt x="92" y="17"/>
                  </a:cubicBezTo>
                  <a:cubicBezTo>
                    <a:pt x="88" y="18"/>
                    <a:pt x="88" y="18"/>
                    <a:pt x="88" y="18"/>
                  </a:cubicBezTo>
                  <a:lnTo>
                    <a:pt x="88" y="16"/>
                  </a:lnTo>
                  <a:close/>
                  <a:moveTo>
                    <a:pt x="64" y="125"/>
                  </a:moveTo>
                  <a:cubicBezTo>
                    <a:pt x="64" y="126"/>
                    <a:pt x="64" y="127"/>
                    <a:pt x="63" y="128"/>
                  </a:cubicBezTo>
                  <a:cubicBezTo>
                    <a:pt x="57" y="136"/>
                    <a:pt x="47" y="140"/>
                    <a:pt x="36" y="140"/>
                  </a:cubicBezTo>
                  <a:cubicBezTo>
                    <a:pt x="25" y="140"/>
                    <a:pt x="15" y="136"/>
                    <a:pt x="9" y="128"/>
                  </a:cubicBezTo>
                  <a:cubicBezTo>
                    <a:pt x="8" y="127"/>
                    <a:pt x="8" y="126"/>
                    <a:pt x="8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64" y="124"/>
                    <a:pt x="64" y="124"/>
                    <a:pt x="64" y="124"/>
                  </a:cubicBezTo>
                  <a:lnTo>
                    <a:pt x="64" y="125"/>
                  </a:lnTo>
                  <a:close/>
                  <a:moveTo>
                    <a:pt x="58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36" y="69"/>
                    <a:pt x="36" y="69"/>
                    <a:pt x="36" y="69"/>
                  </a:cubicBezTo>
                  <a:lnTo>
                    <a:pt x="58" y="116"/>
                  </a:lnTo>
                  <a:close/>
                  <a:moveTo>
                    <a:pt x="104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1" y="84"/>
                    <a:pt x="93" y="84"/>
                    <a:pt x="96" y="84"/>
                  </a:cubicBezTo>
                  <a:cubicBezTo>
                    <a:pt x="99" y="84"/>
                    <a:pt x="101" y="84"/>
                    <a:pt x="104" y="83"/>
                  </a:cubicBezTo>
                  <a:lnTo>
                    <a:pt x="104" y="160"/>
                  </a:lnTo>
                  <a:close/>
                  <a:moveTo>
                    <a:pt x="120" y="56"/>
                  </a:moveTo>
                  <a:cubicBezTo>
                    <a:pt x="119" y="51"/>
                    <a:pt x="117" y="47"/>
                    <a:pt x="113" y="43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10" y="52"/>
                    <a:pt x="112" y="56"/>
                    <a:pt x="112" y="60"/>
                  </a:cubicBezTo>
                  <a:cubicBezTo>
                    <a:pt x="112" y="64"/>
                    <a:pt x="110" y="68"/>
                    <a:pt x="107" y="71"/>
                  </a:cubicBezTo>
                  <a:cubicBezTo>
                    <a:pt x="101" y="77"/>
                    <a:pt x="91" y="77"/>
                    <a:pt x="85" y="71"/>
                  </a:cubicBezTo>
                  <a:cubicBezTo>
                    <a:pt x="78" y="65"/>
                    <a:pt x="78" y="55"/>
                    <a:pt x="85" y="4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5" y="47"/>
                    <a:pt x="73" y="51"/>
                    <a:pt x="72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4" y="56"/>
                    <a:pt x="32" y="55"/>
                    <a:pt x="32" y="53"/>
                  </a:cubicBezTo>
                  <a:cubicBezTo>
                    <a:pt x="32" y="51"/>
                    <a:pt x="33" y="49"/>
                    <a:pt x="35" y="48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9" y="49"/>
                    <a:pt x="160" y="51"/>
                    <a:pt x="160" y="53"/>
                  </a:cubicBezTo>
                  <a:cubicBezTo>
                    <a:pt x="160" y="55"/>
                    <a:pt x="158" y="56"/>
                    <a:pt x="156" y="56"/>
                  </a:cubicBezTo>
                  <a:lnTo>
                    <a:pt x="120" y="56"/>
                  </a:lnTo>
                  <a:close/>
                  <a:moveTo>
                    <a:pt x="156" y="69"/>
                  </a:moveTo>
                  <a:cubicBezTo>
                    <a:pt x="178" y="116"/>
                    <a:pt x="178" y="116"/>
                    <a:pt x="178" y="116"/>
                  </a:cubicBezTo>
                  <a:cubicBezTo>
                    <a:pt x="134" y="116"/>
                    <a:pt x="134" y="116"/>
                    <a:pt x="134" y="116"/>
                  </a:cubicBezTo>
                  <a:lnTo>
                    <a:pt x="156" y="69"/>
                  </a:lnTo>
                  <a:close/>
                  <a:moveTo>
                    <a:pt x="184" y="125"/>
                  </a:moveTo>
                  <a:cubicBezTo>
                    <a:pt x="184" y="126"/>
                    <a:pt x="184" y="127"/>
                    <a:pt x="183" y="128"/>
                  </a:cubicBezTo>
                  <a:cubicBezTo>
                    <a:pt x="177" y="136"/>
                    <a:pt x="167" y="140"/>
                    <a:pt x="156" y="140"/>
                  </a:cubicBezTo>
                  <a:cubicBezTo>
                    <a:pt x="145" y="140"/>
                    <a:pt x="135" y="136"/>
                    <a:pt x="129" y="128"/>
                  </a:cubicBezTo>
                  <a:cubicBezTo>
                    <a:pt x="128" y="127"/>
                    <a:pt x="128" y="126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84" y="124"/>
                    <a:pt x="184" y="124"/>
                    <a:pt x="184" y="124"/>
                  </a:cubicBezTo>
                  <a:lnTo>
                    <a:pt x="184" y="125"/>
                  </a:lnTo>
                  <a:close/>
                  <a:moveTo>
                    <a:pt x="96" y="48"/>
                  </a:moveTo>
                  <a:cubicBezTo>
                    <a:pt x="89" y="48"/>
                    <a:pt x="84" y="53"/>
                    <a:pt x="84" y="60"/>
                  </a:cubicBezTo>
                  <a:cubicBezTo>
                    <a:pt x="84" y="67"/>
                    <a:pt x="89" y="72"/>
                    <a:pt x="96" y="72"/>
                  </a:cubicBezTo>
                  <a:cubicBezTo>
                    <a:pt x="103" y="72"/>
                    <a:pt x="108" y="67"/>
                    <a:pt x="108" y="60"/>
                  </a:cubicBezTo>
                  <a:cubicBezTo>
                    <a:pt x="108" y="53"/>
                    <a:pt x="103" y="48"/>
                    <a:pt x="96" y="48"/>
                  </a:cubicBezTo>
                  <a:close/>
                  <a:moveTo>
                    <a:pt x="96" y="64"/>
                  </a:moveTo>
                  <a:cubicBezTo>
                    <a:pt x="94" y="64"/>
                    <a:pt x="92" y="62"/>
                    <a:pt x="92" y="60"/>
                  </a:cubicBezTo>
                  <a:cubicBezTo>
                    <a:pt x="92" y="58"/>
                    <a:pt x="94" y="56"/>
                    <a:pt x="96" y="56"/>
                  </a:cubicBezTo>
                  <a:cubicBezTo>
                    <a:pt x="98" y="56"/>
                    <a:pt x="100" y="58"/>
                    <a:pt x="100" y="60"/>
                  </a:cubicBezTo>
                  <a:cubicBezTo>
                    <a:pt x="100" y="62"/>
                    <a:pt x="98" y="64"/>
                    <a:pt x="96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535489" y="3774336"/>
            <a:ext cx="638175" cy="636588"/>
            <a:chOff x="3011488" y="3774336"/>
            <a:chExt cx="638175" cy="636588"/>
          </a:xfrm>
          <a:solidFill>
            <a:schemeClr val="tx2"/>
          </a:solidFill>
        </p:grpSpPr>
        <p:sp>
          <p:nvSpPr>
            <p:cNvPr id="293" name="Freeform 145"/>
            <p:cNvSpPr>
              <a:spLocks noEditPoints="1"/>
            </p:cNvSpPr>
            <p:nvPr/>
          </p:nvSpPr>
          <p:spPr bwMode="auto">
            <a:xfrm>
              <a:off x="301148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4" name="Freeform 175"/>
            <p:cNvSpPr>
              <a:spLocks noEditPoints="1"/>
            </p:cNvSpPr>
            <p:nvPr/>
          </p:nvSpPr>
          <p:spPr bwMode="auto">
            <a:xfrm>
              <a:off x="3159125" y="3910861"/>
              <a:ext cx="344488" cy="361950"/>
            </a:xfrm>
            <a:custGeom>
              <a:avLst/>
              <a:gdLst>
                <a:gd name="T0" fmla="*/ 136 w 160"/>
                <a:gd name="T1" fmla="*/ 62 h 168"/>
                <a:gd name="T2" fmla="*/ 124 w 160"/>
                <a:gd name="T3" fmla="*/ 0 h 168"/>
                <a:gd name="T4" fmla="*/ 112 w 160"/>
                <a:gd name="T5" fmla="*/ 62 h 168"/>
                <a:gd name="T6" fmla="*/ 80 w 160"/>
                <a:gd name="T7" fmla="*/ 56 h 168"/>
                <a:gd name="T8" fmla="*/ 48 w 160"/>
                <a:gd name="T9" fmla="*/ 62 h 168"/>
                <a:gd name="T10" fmla="*/ 36 w 160"/>
                <a:gd name="T11" fmla="*/ 0 h 168"/>
                <a:gd name="T12" fmla="*/ 24 w 160"/>
                <a:gd name="T13" fmla="*/ 62 h 168"/>
                <a:gd name="T14" fmla="*/ 0 w 160"/>
                <a:gd name="T15" fmla="*/ 86 h 168"/>
                <a:gd name="T16" fmla="*/ 8 w 160"/>
                <a:gd name="T17" fmla="*/ 132 h 168"/>
                <a:gd name="T18" fmla="*/ 15 w 160"/>
                <a:gd name="T19" fmla="*/ 75 h 168"/>
                <a:gd name="T20" fmla="*/ 52 w 160"/>
                <a:gd name="T21" fmla="*/ 72 h 168"/>
                <a:gd name="T22" fmla="*/ 48 w 160"/>
                <a:gd name="T23" fmla="*/ 124 h 168"/>
                <a:gd name="T24" fmla="*/ 24 w 160"/>
                <a:gd name="T25" fmla="*/ 88 h 168"/>
                <a:gd name="T26" fmla="*/ 16 w 160"/>
                <a:gd name="T27" fmla="*/ 168 h 168"/>
                <a:gd name="T28" fmla="*/ 24 w 160"/>
                <a:gd name="T29" fmla="*/ 132 h 168"/>
                <a:gd name="T30" fmla="*/ 44 w 160"/>
                <a:gd name="T31" fmla="*/ 142 h 168"/>
                <a:gd name="T32" fmla="*/ 52 w 160"/>
                <a:gd name="T33" fmla="*/ 168 h 168"/>
                <a:gd name="T34" fmla="*/ 59 w 160"/>
                <a:gd name="T35" fmla="*/ 131 h 168"/>
                <a:gd name="T36" fmla="*/ 101 w 160"/>
                <a:gd name="T37" fmla="*/ 131 h 168"/>
                <a:gd name="T38" fmla="*/ 108 w 160"/>
                <a:gd name="T39" fmla="*/ 168 h 168"/>
                <a:gd name="T40" fmla="*/ 116 w 160"/>
                <a:gd name="T41" fmla="*/ 142 h 168"/>
                <a:gd name="T42" fmla="*/ 136 w 160"/>
                <a:gd name="T43" fmla="*/ 132 h 168"/>
                <a:gd name="T44" fmla="*/ 144 w 160"/>
                <a:gd name="T45" fmla="*/ 168 h 168"/>
                <a:gd name="T46" fmla="*/ 136 w 160"/>
                <a:gd name="T47" fmla="*/ 88 h 168"/>
                <a:gd name="T48" fmla="*/ 112 w 160"/>
                <a:gd name="T49" fmla="*/ 124 h 168"/>
                <a:gd name="T50" fmla="*/ 108 w 160"/>
                <a:gd name="T51" fmla="*/ 72 h 168"/>
                <a:gd name="T52" fmla="*/ 145 w 160"/>
                <a:gd name="T53" fmla="*/ 75 h 168"/>
                <a:gd name="T54" fmla="*/ 152 w 160"/>
                <a:gd name="T55" fmla="*/ 132 h 168"/>
                <a:gd name="T56" fmla="*/ 160 w 160"/>
                <a:gd name="T57" fmla="*/ 86 h 168"/>
                <a:gd name="T58" fmla="*/ 12 w 160"/>
                <a:gd name="T59" fmla="*/ 32 h 168"/>
                <a:gd name="T60" fmla="*/ 60 w 160"/>
                <a:gd name="T61" fmla="*/ 32 h 168"/>
                <a:gd name="T62" fmla="*/ 12 w 160"/>
                <a:gd name="T63" fmla="*/ 32 h 168"/>
                <a:gd name="T64" fmla="*/ 56 w 160"/>
                <a:gd name="T65" fmla="*/ 124 h 168"/>
                <a:gd name="T66" fmla="*/ 64 w 160"/>
                <a:gd name="T67" fmla="*/ 116 h 168"/>
                <a:gd name="T68" fmla="*/ 104 w 160"/>
                <a:gd name="T69" fmla="*/ 124 h 168"/>
                <a:gd name="T70" fmla="*/ 96 w 160"/>
                <a:gd name="T71" fmla="*/ 116 h 168"/>
                <a:gd name="T72" fmla="*/ 104 w 160"/>
                <a:gd name="T73" fmla="*/ 124 h 168"/>
                <a:gd name="T74" fmla="*/ 56 w 160"/>
                <a:gd name="T75" fmla="*/ 88 h 168"/>
                <a:gd name="T76" fmla="*/ 104 w 160"/>
                <a:gd name="T77" fmla="*/ 88 h 168"/>
                <a:gd name="T78" fmla="*/ 100 w 160"/>
                <a:gd name="T79" fmla="*/ 32 h 168"/>
                <a:gd name="T80" fmla="*/ 148 w 160"/>
                <a:gd name="T81" fmla="*/ 32 h 168"/>
                <a:gd name="T82" fmla="*/ 100 w 160"/>
                <a:gd name="T83" fmla="*/ 32 h 168"/>
                <a:gd name="T84" fmla="*/ 32 w 160"/>
                <a:gd name="T85" fmla="*/ 116 h 168"/>
                <a:gd name="T86" fmla="*/ 40 w 160"/>
                <a:gd name="T87" fmla="*/ 76 h 168"/>
                <a:gd name="T88" fmla="*/ 120 w 160"/>
                <a:gd name="T89" fmla="*/ 116 h 168"/>
                <a:gd name="T90" fmla="*/ 128 w 160"/>
                <a:gd name="T91" fmla="*/ 76 h 168"/>
                <a:gd name="T92" fmla="*/ 120 w 160"/>
                <a:gd name="T93" fmla="*/ 116 h 168"/>
                <a:gd name="T94" fmla="*/ 68 w 160"/>
                <a:gd name="T95" fmla="*/ 168 h 168"/>
                <a:gd name="T96" fmla="*/ 60 w 160"/>
                <a:gd name="T97" fmla="*/ 144 h 168"/>
                <a:gd name="T98" fmla="*/ 92 w 160"/>
                <a:gd name="T99" fmla="*/ 168 h 168"/>
                <a:gd name="T100" fmla="*/ 100 w 160"/>
                <a:gd name="T101" fmla="*/ 144 h 168"/>
                <a:gd name="T102" fmla="*/ 92 w 160"/>
                <a:gd name="T103" fmla="*/ 168 h 168"/>
                <a:gd name="T104" fmla="*/ 84 w 160"/>
                <a:gd name="T105" fmla="*/ 168 h 168"/>
                <a:gd name="T106" fmla="*/ 76 w 160"/>
                <a:gd name="T107" fmla="*/ 1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68">
                  <a:moveTo>
                    <a:pt x="149" y="68"/>
                  </a:moveTo>
                  <a:cubicBezTo>
                    <a:pt x="136" y="62"/>
                    <a:pt x="136" y="62"/>
                    <a:pt x="136" y="62"/>
                  </a:cubicBezTo>
                  <a:cubicBezTo>
                    <a:pt x="148" y="57"/>
                    <a:pt x="156" y="45"/>
                    <a:pt x="156" y="32"/>
                  </a:cubicBezTo>
                  <a:cubicBezTo>
                    <a:pt x="156" y="14"/>
                    <a:pt x="142" y="0"/>
                    <a:pt x="124" y="0"/>
                  </a:cubicBezTo>
                  <a:cubicBezTo>
                    <a:pt x="106" y="0"/>
                    <a:pt x="92" y="14"/>
                    <a:pt x="92" y="32"/>
                  </a:cubicBezTo>
                  <a:cubicBezTo>
                    <a:pt x="92" y="45"/>
                    <a:pt x="100" y="57"/>
                    <a:pt x="112" y="62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97" y="60"/>
                    <a:pt x="89" y="56"/>
                    <a:pt x="80" y="56"/>
                  </a:cubicBezTo>
                  <a:cubicBezTo>
                    <a:pt x="71" y="56"/>
                    <a:pt x="63" y="60"/>
                    <a:pt x="57" y="66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60" y="57"/>
                    <a:pt x="68" y="45"/>
                    <a:pt x="68" y="32"/>
                  </a:cubicBezTo>
                  <a:cubicBezTo>
                    <a:pt x="68" y="14"/>
                    <a:pt x="54" y="0"/>
                    <a:pt x="36" y="0"/>
                  </a:cubicBezTo>
                  <a:cubicBezTo>
                    <a:pt x="18" y="0"/>
                    <a:pt x="4" y="14"/>
                    <a:pt x="4" y="32"/>
                  </a:cubicBezTo>
                  <a:cubicBezTo>
                    <a:pt x="4" y="45"/>
                    <a:pt x="12" y="57"/>
                    <a:pt x="24" y="62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4" y="71"/>
                    <a:pt x="0" y="78"/>
                    <a:pt x="0" y="8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1"/>
                    <a:pt x="11" y="77"/>
                    <a:pt x="15" y="7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9" y="77"/>
                    <a:pt x="48" y="82"/>
                    <a:pt x="48" y="8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5"/>
                    <a:pt x="44" y="138"/>
                    <a:pt x="44" y="14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2" y="137"/>
                    <a:pt x="55" y="133"/>
                    <a:pt x="59" y="131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5" y="133"/>
                    <a:pt x="108" y="137"/>
                    <a:pt x="108" y="142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6" y="138"/>
                    <a:pt x="115" y="135"/>
                    <a:pt x="113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2"/>
                    <a:pt x="111" y="77"/>
                    <a:pt x="108" y="72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9" y="77"/>
                    <a:pt x="152" y="81"/>
                    <a:pt x="152" y="86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0" y="78"/>
                    <a:pt x="156" y="71"/>
                    <a:pt x="149" y="68"/>
                  </a:cubicBezTo>
                  <a:close/>
                  <a:moveTo>
                    <a:pt x="12" y="32"/>
                  </a:moveTo>
                  <a:cubicBezTo>
                    <a:pt x="12" y="19"/>
                    <a:pt x="23" y="8"/>
                    <a:pt x="36" y="8"/>
                  </a:cubicBezTo>
                  <a:cubicBezTo>
                    <a:pt x="49" y="8"/>
                    <a:pt x="60" y="19"/>
                    <a:pt x="60" y="32"/>
                  </a:cubicBezTo>
                  <a:cubicBezTo>
                    <a:pt x="60" y="45"/>
                    <a:pt x="49" y="56"/>
                    <a:pt x="36" y="56"/>
                  </a:cubicBezTo>
                  <a:cubicBezTo>
                    <a:pt x="23" y="56"/>
                    <a:pt x="12" y="45"/>
                    <a:pt x="12" y="32"/>
                  </a:cubicBezTo>
                  <a:close/>
                  <a:moveTo>
                    <a:pt x="64" y="120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8" y="112"/>
                    <a:pt x="61" y="114"/>
                    <a:pt x="64" y="116"/>
                  </a:cubicBezTo>
                  <a:lnTo>
                    <a:pt x="64" y="120"/>
                  </a:lnTo>
                  <a:close/>
                  <a:moveTo>
                    <a:pt x="104" y="124"/>
                  </a:moveTo>
                  <a:cubicBezTo>
                    <a:pt x="96" y="120"/>
                    <a:pt x="96" y="120"/>
                    <a:pt x="96" y="12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9" y="114"/>
                    <a:pt x="102" y="112"/>
                    <a:pt x="104" y="109"/>
                  </a:cubicBezTo>
                  <a:lnTo>
                    <a:pt x="104" y="124"/>
                  </a:lnTo>
                  <a:close/>
                  <a:moveTo>
                    <a:pt x="80" y="112"/>
                  </a:moveTo>
                  <a:cubicBezTo>
                    <a:pt x="67" y="112"/>
                    <a:pt x="56" y="101"/>
                    <a:pt x="56" y="88"/>
                  </a:cubicBezTo>
                  <a:cubicBezTo>
                    <a:pt x="56" y="75"/>
                    <a:pt x="67" y="64"/>
                    <a:pt x="80" y="64"/>
                  </a:cubicBezTo>
                  <a:cubicBezTo>
                    <a:pt x="93" y="64"/>
                    <a:pt x="104" y="75"/>
                    <a:pt x="104" y="88"/>
                  </a:cubicBezTo>
                  <a:cubicBezTo>
                    <a:pt x="104" y="101"/>
                    <a:pt x="93" y="112"/>
                    <a:pt x="80" y="112"/>
                  </a:cubicBezTo>
                  <a:close/>
                  <a:moveTo>
                    <a:pt x="100" y="32"/>
                  </a:moveTo>
                  <a:cubicBezTo>
                    <a:pt x="100" y="19"/>
                    <a:pt x="111" y="8"/>
                    <a:pt x="124" y="8"/>
                  </a:cubicBezTo>
                  <a:cubicBezTo>
                    <a:pt x="137" y="8"/>
                    <a:pt x="148" y="19"/>
                    <a:pt x="148" y="32"/>
                  </a:cubicBezTo>
                  <a:cubicBezTo>
                    <a:pt x="148" y="45"/>
                    <a:pt x="137" y="56"/>
                    <a:pt x="124" y="56"/>
                  </a:cubicBezTo>
                  <a:cubicBezTo>
                    <a:pt x="111" y="56"/>
                    <a:pt x="100" y="45"/>
                    <a:pt x="100" y="32"/>
                  </a:cubicBezTo>
                  <a:close/>
                  <a:moveTo>
                    <a:pt x="32" y="76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32" y="76"/>
                  </a:lnTo>
                  <a:close/>
                  <a:moveTo>
                    <a:pt x="120" y="116"/>
                  </a:moveTo>
                  <a:cubicBezTo>
                    <a:pt x="128" y="116"/>
                    <a:pt x="128" y="116"/>
                    <a:pt x="128" y="11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0" y="76"/>
                    <a:pt x="120" y="76"/>
                    <a:pt x="120" y="76"/>
                  </a:cubicBezTo>
                  <a:lnTo>
                    <a:pt x="120" y="116"/>
                  </a:lnTo>
                  <a:close/>
                  <a:moveTo>
                    <a:pt x="60" y="168"/>
                  </a:moveTo>
                  <a:cubicBezTo>
                    <a:pt x="68" y="168"/>
                    <a:pt x="68" y="168"/>
                    <a:pt x="68" y="168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0" y="144"/>
                    <a:pt x="60" y="144"/>
                    <a:pt x="60" y="144"/>
                  </a:cubicBezTo>
                  <a:lnTo>
                    <a:pt x="60" y="168"/>
                  </a:lnTo>
                  <a:close/>
                  <a:moveTo>
                    <a:pt x="92" y="168"/>
                  </a:moveTo>
                  <a:cubicBezTo>
                    <a:pt x="100" y="168"/>
                    <a:pt x="100" y="168"/>
                    <a:pt x="100" y="168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2" y="144"/>
                    <a:pt x="92" y="144"/>
                    <a:pt x="92" y="144"/>
                  </a:cubicBezTo>
                  <a:lnTo>
                    <a:pt x="92" y="168"/>
                  </a:lnTo>
                  <a:close/>
                  <a:moveTo>
                    <a:pt x="76" y="168"/>
                  </a:moveTo>
                  <a:cubicBezTo>
                    <a:pt x="84" y="168"/>
                    <a:pt x="84" y="168"/>
                    <a:pt x="84" y="168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6" y="132"/>
                    <a:pt x="76" y="132"/>
                    <a:pt x="76" y="132"/>
                  </a:cubicBezTo>
                  <a:lnTo>
                    <a:pt x="76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672514" y="3774336"/>
            <a:ext cx="638175" cy="636588"/>
            <a:chOff x="4667250" y="3774336"/>
            <a:chExt cx="638175" cy="636588"/>
          </a:xfrm>
          <a:solidFill>
            <a:schemeClr val="tx2"/>
          </a:solidFill>
        </p:grpSpPr>
        <p:sp>
          <p:nvSpPr>
            <p:cNvPr id="297" name="Freeform 149"/>
            <p:cNvSpPr>
              <a:spLocks noEditPoints="1"/>
            </p:cNvSpPr>
            <p:nvPr/>
          </p:nvSpPr>
          <p:spPr bwMode="auto">
            <a:xfrm>
              <a:off x="466725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298" name="Freeform 176"/>
            <p:cNvSpPr>
              <a:spLocks noEditPoints="1"/>
            </p:cNvSpPr>
            <p:nvPr/>
          </p:nvSpPr>
          <p:spPr bwMode="auto">
            <a:xfrm>
              <a:off x="4805363" y="3928324"/>
              <a:ext cx="361950" cy="354013"/>
            </a:xfrm>
            <a:custGeom>
              <a:avLst/>
              <a:gdLst>
                <a:gd name="T0" fmla="*/ 144 w 168"/>
                <a:gd name="T1" fmla="*/ 56 h 164"/>
                <a:gd name="T2" fmla="*/ 132 w 168"/>
                <a:gd name="T3" fmla="*/ 8 h 164"/>
                <a:gd name="T4" fmla="*/ 116 w 168"/>
                <a:gd name="T5" fmla="*/ 0 h 164"/>
                <a:gd name="T6" fmla="*/ 52 w 168"/>
                <a:gd name="T7" fmla="*/ 0 h 164"/>
                <a:gd name="T8" fmla="*/ 50 w 168"/>
                <a:gd name="T9" fmla="*/ 0 h 164"/>
                <a:gd name="T10" fmla="*/ 25 w 168"/>
                <a:gd name="T11" fmla="*/ 25 h 164"/>
                <a:gd name="T12" fmla="*/ 24 w 168"/>
                <a:gd name="T13" fmla="*/ 27 h 164"/>
                <a:gd name="T14" fmla="*/ 24 w 168"/>
                <a:gd name="T15" fmla="*/ 28 h 164"/>
                <a:gd name="T16" fmla="*/ 12 w 168"/>
                <a:gd name="T17" fmla="*/ 56 h 164"/>
                <a:gd name="T18" fmla="*/ 0 w 168"/>
                <a:gd name="T19" fmla="*/ 152 h 164"/>
                <a:gd name="T20" fmla="*/ 156 w 168"/>
                <a:gd name="T21" fmla="*/ 164 h 164"/>
                <a:gd name="T22" fmla="*/ 168 w 168"/>
                <a:gd name="T23" fmla="*/ 68 h 164"/>
                <a:gd name="T24" fmla="*/ 128 w 168"/>
                <a:gd name="T25" fmla="*/ 16 h 164"/>
                <a:gd name="T26" fmla="*/ 136 w 168"/>
                <a:gd name="T27" fmla="*/ 20 h 164"/>
                <a:gd name="T28" fmla="*/ 128 w 168"/>
                <a:gd name="T29" fmla="*/ 100 h 164"/>
                <a:gd name="T30" fmla="*/ 48 w 168"/>
                <a:gd name="T31" fmla="*/ 14 h 164"/>
                <a:gd name="T32" fmla="*/ 38 w 168"/>
                <a:gd name="T33" fmla="*/ 24 h 164"/>
                <a:gd name="T34" fmla="*/ 32 w 168"/>
                <a:gd name="T35" fmla="*/ 32 h 164"/>
                <a:gd name="T36" fmla="*/ 56 w 168"/>
                <a:gd name="T37" fmla="*/ 28 h 164"/>
                <a:gd name="T38" fmla="*/ 116 w 168"/>
                <a:gd name="T39" fmla="*/ 8 h 164"/>
                <a:gd name="T40" fmla="*/ 120 w 168"/>
                <a:gd name="T41" fmla="*/ 100 h 164"/>
                <a:gd name="T42" fmla="*/ 76 w 168"/>
                <a:gd name="T43" fmla="*/ 98 h 164"/>
                <a:gd name="T44" fmla="*/ 62 w 168"/>
                <a:gd name="T45" fmla="*/ 84 h 164"/>
                <a:gd name="T46" fmla="*/ 32 w 168"/>
                <a:gd name="T47" fmla="*/ 32 h 164"/>
                <a:gd name="T48" fmla="*/ 12 w 168"/>
                <a:gd name="T49" fmla="*/ 64 h 164"/>
                <a:gd name="T50" fmla="*/ 24 w 168"/>
                <a:gd name="T51" fmla="*/ 84 h 164"/>
                <a:gd name="T52" fmla="*/ 8 w 168"/>
                <a:gd name="T53" fmla="*/ 88 h 164"/>
                <a:gd name="T54" fmla="*/ 160 w 168"/>
                <a:gd name="T55" fmla="*/ 152 h 164"/>
                <a:gd name="T56" fmla="*/ 12 w 168"/>
                <a:gd name="T57" fmla="*/ 156 h 164"/>
                <a:gd name="T58" fmla="*/ 8 w 168"/>
                <a:gd name="T59" fmla="*/ 106 h 164"/>
                <a:gd name="T60" fmla="*/ 13 w 168"/>
                <a:gd name="T61" fmla="*/ 94 h 164"/>
                <a:gd name="T62" fmla="*/ 62 w 168"/>
                <a:gd name="T63" fmla="*/ 92 h 164"/>
                <a:gd name="T64" fmla="*/ 69 w 168"/>
                <a:gd name="T65" fmla="*/ 101 h 164"/>
                <a:gd name="T66" fmla="*/ 156 w 168"/>
                <a:gd name="T67" fmla="*/ 108 h 164"/>
                <a:gd name="T68" fmla="*/ 160 w 168"/>
                <a:gd name="T69" fmla="*/ 152 h 164"/>
                <a:gd name="T70" fmla="*/ 156 w 168"/>
                <a:gd name="T71" fmla="*/ 100 h 164"/>
                <a:gd name="T72" fmla="*/ 144 w 168"/>
                <a:gd name="T73" fmla="*/ 64 h 164"/>
                <a:gd name="T74" fmla="*/ 160 w 168"/>
                <a:gd name="T75" fmla="*/ 68 h 164"/>
                <a:gd name="T76" fmla="*/ 104 w 168"/>
                <a:gd name="T77" fmla="*/ 68 h 164"/>
                <a:gd name="T78" fmla="*/ 48 w 168"/>
                <a:gd name="T79" fmla="*/ 76 h 164"/>
                <a:gd name="T80" fmla="*/ 104 w 168"/>
                <a:gd name="T81" fmla="*/ 68 h 164"/>
                <a:gd name="T82" fmla="*/ 48 w 168"/>
                <a:gd name="T83" fmla="*/ 52 h 164"/>
                <a:gd name="T84" fmla="*/ 104 w 168"/>
                <a:gd name="T85" fmla="*/ 60 h 164"/>
                <a:gd name="T86" fmla="*/ 104 w 168"/>
                <a:gd name="T87" fmla="*/ 36 h 164"/>
                <a:gd name="T88" fmla="*/ 80 w 168"/>
                <a:gd name="T89" fmla="*/ 44 h 164"/>
                <a:gd name="T90" fmla="*/ 104 w 168"/>
                <a:gd name="T91" fmla="*/ 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164">
                  <a:moveTo>
                    <a:pt x="156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3"/>
                    <a:pt x="139" y="8"/>
                    <a:pt x="132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3"/>
                    <a:pt x="121" y="0"/>
                    <a:pt x="11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50" y="1"/>
                    <a:pt x="50" y="1"/>
                    <a:pt x="49" y="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5" y="56"/>
                    <a:pt x="0" y="61"/>
                    <a:pt x="0" y="6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5" y="164"/>
                    <a:pt x="12" y="164"/>
                  </a:cubicBezTo>
                  <a:cubicBezTo>
                    <a:pt x="156" y="164"/>
                    <a:pt x="156" y="164"/>
                    <a:pt x="156" y="164"/>
                  </a:cubicBezTo>
                  <a:cubicBezTo>
                    <a:pt x="163" y="164"/>
                    <a:pt x="168" y="159"/>
                    <a:pt x="168" y="15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1"/>
                    <a:pt x="163" y="56"/>
                    <a:pt x="156" y="56"/>
                  </a:cubicBezTo>
                  <a:close/>
                  <a:moveTo>
                    <a:pt x="128" y="16"/>
                  </a:moveTo>
                  <a:cubicBezTo>
                    <a:pt x="132" y="16"/>
                    <a:pt x="132" y="16"/>
                    <a:pt x="132" y="16"/>
                  </a:cubicBezTo>
                  <a:cubicBezTo>
                    <a:pt x="134" y="16"/>
                    <a:pt x="136" y="18"/>
                    <a:pt x="136" y="2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8" y="100"/>
                    <a:pt x="128" y="100"/>
                    <a:pt x="128" y="100"/>
                  </a:cubicBezTo>
                  <a:lnTo>
                    <a:pt x="128" y="16"/>
                  </a:lnTo>
                  <a:close/>
                  <a:moveTo>
                    <a:pt x="48" y="1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48" y="14"/>
                  </a:lnTo>
                  <a:close/>
                  <a:moveTo>
                    <a:pt x="32" y="32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4" y="32"/>
                    <a:pt x="56" y="30"/>
                    <a:pt x="56" y="2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8" y="8"/>
                    <a:pt x="120" y="10"/>
                    <a:pt x="120" y="12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8" y="100"/>
                    <a:pt x="77" y="99"/>
                    <a:pt x="76" y="98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1" y="87"/>
                    <a:pt x="67" y="84"/>
                    <a:pt x="62" y="84"/>
                  </a:cubicBezTo>
                  <a:cubicBezTo>
                    <a:pt x="32" y="84"/>
                    <a:pt x="32" y="84"/>
                    <a:pt x="32" y="84"/>
                  </a:cubicBezTo>
                  <a:lnTo>
                    <a:pt x="32" y="32"/>
                  </a:lnTo>
                  <a:close/>
                  <a:moveTo>
                    <a:pt x="8" y="68"/>
                  </a:moveTo>
                  <a:cubicBezTo>
                    <a:pt x="8" y="66"/>
                    <a:pt x="10" y="64"/>
                    <a:pt x="12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3" y="84"/>
                    <a:pt x="10" y="85"/>
                    <a:pt x="8" y="88"/>
                  </a:cubicBezTo>
                  <a:lnTo>
                    <a:pt x="8" y="68"/>
                  </a:lnTo>
                  <a:close/>
                  <a:moveTo>
                    <a:pt x="160" y="152"/>
                  </a:moveTo>
                  <a:cubicBezTo>
                    <a:pt x="160" y="154"/>
                    <a:pt x="158" y="156"/>
                    <a:pt x="156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0" y="156"/>
                    <a:pt x="8" y="154"/>
                    <a:pt x="8" y="152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3"/>
                    <a:pt x="15" y="92"/>
                    <a:pt x="17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4" y="92"/>
                    <a:pt x="65" y="93"/>
                    <a:pt x="66" y="9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71" y="105"/>
                    <a:pt x="75" y="108"/>
                    <a:pt x="80" y="108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8" y="108"/>
                    <a:pt x="160" y="110"/>
                    <a:pt x="160" y="112"/>
                  </a:cubicBezTo>
                  <a:lnTo>
                    <a:pt x="160" y="152"/>
                  </a:lnTo>
                  <a:close/>
                  <a:moveTo>
                    <a:pt x="160" y="101"/>
                  </a:moveTo>
                  <a:cubicBezTo>
                    <a:pt x="159" y="100"/>
                    <a:pt x="157" y="100"/>
                    <a:pt x="156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4"/>
                    <a:pt x="160" y="66"/>
                    <a:pt x="160" y="68"/>
                  </a:cubicBezTo>
                  <a:lnTo>
                    <a:pt x="160" y="101"/>
                  </a:lnTo>
                  <a:close/>
                  <a:moveTo>
                    <a:pt x="104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104" y="76"/>
                    <a:pt x="104" y="76"/>
                    <a:pt x="104" y="76"/>
                  </a:cubicBezTo>
                  <a:lnTo>
                    <a:pt x="104" y="68"/>
                  </a:lnTo>
                  <a:close/>
                  <a:moveTo>
                    <a:pt x="104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104" y="60"/>
                    <a:pt x="104" y="60"/>
                    <a:pt x="104" y="60"/>
                  </a:cubicBezTo>
                  <a:lnTo>
                    <a:pt x="104" y="52"/>
                  </a:lnTo>
                  <a:close/>
                  <a:moveTo>
                    <a:pt x="104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04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018339" y="3774336"/>
            <a:ext cx="638175" cy="636588"/>
            <a:chOff x="5494338" y="3774336"/>
            <a:chExt cx="638175" cy="636588"/>
          </a:xfrm>
          <a:solidFill>
            <a:schemeClr val="tx2"/>
          </a:solidFill>
        </p:grpSpPr>
        <p:sp>
          <p:nvSpPr>
            <p:cNvPr id="301" name="Freeform 161"/>
            <p:cNvSpPr>
              <a:spLocks noEditPoints="1"/>
            </p:cNvSpPr>
            <p:nvPr/>
          </p:nvSpPr>
          <p:spPr bwMode="auto">
            <a:xfrm>
              <a:off x="5494338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02" name="Freeform 177"/>
            <p:cNvSpPr>
              <a:spLocks noEditPoints="1"/>
            </p:cNvSpPr>
            <p:nvPr/>
          </p:nvSpPr>
          <p:spPr bwMode="auto">
            <a:xfrm>
              <a:off x="5649913" y="3928324"/>
              <a:ext cx="336550" cy="361950"/>
            </a:xfrm>
            <a:custGeom>
              <a:avLst/>
              <a:gdLst>
                <a:gd name="T0" fmla="*/ 48 w 156"/>
                <a:gd name="T1" fmla="*/ 104 h 168"/>
                <a:gd name="T2" fmla="*/ 149 w 156"/>
                <a:gd name="T3" fmla="*/ 57 h 168"/>
                <a:gd name="T4" fmla="*/ 145 w 156"/>
                <a:gd name="T5" fmla="*/ 35 h 168"/>
                <a:gd name="T6" fmla="*/ 125 w 156"/>
                <a:gd name="T7" fmla="*/ 24 h 168"/>
                <a:gd name="T8" fmla="*/ 104 w 156"/>
                <a:gd name="T9" fmla="*/ 18 h 168"/>
                <a:gd name="T10" fmla="*/ 28 w 156"/>
                <a:gd name="T11" fmla="*/ 0 h 168"/>
                <a:gd name="T12" fmla="*/ 26 w 156"/>
                <a:gd name="T13" fmla="*/ 0 h 168"/>
                <a:gd name="T14" fmla="*/ 0 w 156"/>
                <a:gd name="T15" fmla="*/ 26 h 168"/>
                <a:gd name="T16" fmla="*/ 0 w 156"/>
                <a:gd name="T17" fmla="*/ 28 h 168"/>
                <a:gd name="T18" fmla="*/ 72 w 156"/>
                <a:gd name="T19" fmla="*/ 136 h 168"/>
                <a:gd name="T20" fmla="*/ 79 w 156"/>
                <a:gd name="T21" fmla="*/ 167 h 168"/>
                <a:gd name="T22" fmla="*/ 124 w 156"/>
                <a:gd name="T23" fmla="*/ 168 h 168"/>
                <a:gd name="T24" fmla="*/ 128 w 156"/>
                <a:gd name="T25" fmla="*/ 107 h 168"/>
                <a:gd name="T26" fmla="*/ 145 w 156"/>
                <a:gd name="T27" fmla="*/ 101 h 168"/>
                <a:gd name="T28" fmla="*/ 149 w 156"/>
                <a:gd name="T29" fmla="*/ 79 h 168"/>
                <a:gd name="T30" fmla="*/ 24 w 156"/>
                <a:gd name="T31" fmla="*/ 14 h 168"/>
                <a:gd name="T32" fmla="*/ 24 w 156"/>
                <a:gd name="T33" fmla="*/ 14 h 168"/>
                <a:gd name="T34" fmla="*/ 8 w 156"/>
                <a:gd name="T35" fmla="*/ 124 h 168"/>
                <a:gd name="T36" fmla="*/ 32 w 156"/>
                <a:gd name="T37" fmla="*/ 28 h 168"/>
                <a:gd name="T38" fmla="*/ 96 w 156"/>
                <a:gd name="T39" fmla="*/ 12 h 168"/>
                <a:gd name="T40" fmla="*/ 83 w 156"/>
                <a:gd name="T41" fmla="*/ 15 h 168"/>
                <a:gd name="T42" fmla="*/ 66 w 156"/>
                <a:gd name="T43" fmla="*/ 30 h 168"/>
                <a:gd name="T44" fmla="*/ 24 w 156"/>
                <a:gd name="T45" fmla="*/ 40 h 168"/>
                <a:gd name="T46" fmla="*/ 54 w 156"/>
                <a:gd name="T47" fmla="*/ 53 h 168"/>
                <a:gd name="T48" fmla="*/ 24 w 156"/>
                <a:gd name="T49" fmla="*/ 64 h 168"/>
                <a:gd name="T50" fmla="*/ 45 w 156"/>
                <a:gd name="T51" fmla="*/ 72 h 168"/>
                <a:gd name="T52" fmla="*/ 52 w 156"/>
                <a:gd name="T53" fmla="*/ 80 h 168"/>
                <a:gd name="T54" fmla="*/ 24 w 156"/>
                <a:gd name="T55" fmla="*/ 88 h 168"/>
                <a:gd name="T56" fmla="*/ 55 w 156"/>
                <a:gd name="T57" fmla="*/ 101 h 168"/>
                <a:gd name="T58" fmla="*/ 72 w 156"/>
                <a:gd name="T59" fmla="*/ 107 h 168"/>
                <a:gd name="T60" fmla="*/ 103 w 156"/>
                <a:gd name="T61" fmla="*/ 137 h 168"/>
                <a:gd name="T62" fmla="*/ 80 w 156"/>
                <a:gd name="T63" fmla="*/ 154 h 168"/>
                <a:gd name="T64" fmla="*/ 94 w 156"/>
                <a:gd name="T65" fmla="*/ 118 h 168"/>
                <a:gd name="T66" fmla="*/ 115 w 156"/>
                <a:gd name="T67" fmla="*/ 122 h 168"/>
                <a:gd name="T68" fmla="*/ 120 w 156"/>
                <a:gd name="T69" fmla="*/ 154 h 168"/>
                <a:gd name="T70" fmla="*/ 138 w 156"/>
                <a:gd name="T71" fmla="*/ 90 h 168"/>
                <a:gd name="T72" fmla="*/ 124 w 156"/>
                <a:gd name="T73" fmla="*/ 100 h 168"/>
                <a:gd name="T74" fmla="*/ 109 w 156"/>
                <a:gd name="T75" fmla="*/ 111 h 168"/>
                <a:gd name="T76" fmla="*/ 85 w 156"/>
                <a:gd name="T77" fmla="*/ 114 h 168"/>
                <a:gd name="T78" fmla="*/ 67 w 156"/>
                <a:gd name="T79" fmla="*/ 98 h 168"/>
                <a:gd name="T80" fmla="*/ 62 w 156"/>
                <a:gd name="T81" fmla="*/ 80 h 168"/>
                <a:gd name="T82" fmla="*/ 56 w 156"/>
                <a:gd name="T83" fmla="*/ 63 h 168"/>
                <a:gd name="T84" fmla="*/ 61 w 156"/>
                <a:gd name="T85" fmla="*/ 40 h 168"/>
                <a:gd name="T86" fmla="*/ 82 w 156"/>
                <a:gd name="T87" fmla="*/ 28 h 168"/>
                <a:gd name="T88" fmla="*/ 100 w 156"/>
                <a:gd name="T89" fmla="*/ 28 h 168"/>
                <a:gd name="T90" fmla="*/ 118 w 156"/>
                <a:gd name="T91" fmla="*/ 28 h 168"/>
                <a:gd name="T92" fmla="*/ 139 w 156"/>
                <a:gd name="T93" fmla="*/ 40 h 168"/>
                <a:gd name="T94" fmla="*/ 144 w 156"/>
                <a:gd name="T95" fmla="*/ 63 h 168"/>
                <a:gd name="T96" fmla="*/ 96 w 156"/>
                <a:gd name="T97" fmla="*/ 76 h 168"/>
                <a:gd name="T98" fmla="*/ 93 w 156"/>
                <a:gd name="T99" fmla="*/ 85 h 168"/>
                <a:gd name="T100" fmla="*/ 127 w 156"/>
                <a:gd name="T101" fmla="*/ 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68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49" y="57"/>
                  </a:moveTo>
                  <a:cubicBezTo>
                    <a:pt x="148" y="56"/>
                    <a:pt x="146" y="54"/>
                    <a:pt x="146" y="53"/>
                  </a:cubicBezTo>
                  <a:cubicBezTo>
                    <a:pt x="145" y="52"/>
                    <a:pt x="146" y="49"/>
                    <a:pt x="146" y="47"/>
                  </a:cubicBezTo>
                  <a:cubicBezTo>
                    <a:pt x="147" y="43"/>
                    <a:pt x="148" y="39"/>
                    <a:pt x="145" y="35"/>
                  </a:cubicBezTo>
                  <a:cubicBezTo>
                    <a:pt x="143" y="31"/>
                    <a:pt x="138" y="31"/>
                    <a:pt x="134" y="30"/>
                  </a:cubicBezTo>
                  <a:cubicBezTo>
                    <a:pt x="132" y="30"/>
                    <a:pt x="129" y="30"/>
                    <a:pt x="128" y="29"/>
                  </a:cubicBezTo>
                  <a:cubicBezTo>
                    <a:pt x="127" y="28"/>
                    <a:pt x="126" y="26"/>
                    <a:pt x="125" y="24"/>
                  </a:cubicBezTo>
                  <a:cubicBezTo>
                    <a:pt x="124" y="20"/>
                    <a:pt x="122" y="16"/>
                    <a:pt x="117" y="15"/>
                  </a:cubicBezTo>
                  <a:cubicBezTo>
                    <a:pt x="113" y="13"/>
                    <a:pt x="109" y="16"/>
                    <a:pt x="106" y="18"/>
                  </a:cubicBezTo>
                  <a:cubicBezTo>
                    <a:pt x="105" y="18"/>
                    <a:pt x="105" y="18"/>
                    <a:pt x="104" y="1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6"/>
                    <a:pt x="73" y="167"/>
                    <a:pt x="74" y="168"/>
                  </a:cubicBezTo>
                  <a:cubicBezTo>
                    <a:pt x="76" y="168"/>
                    <a:pt x="78" y="168"/>
                    <a:pt x="79" y="16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2" y="168"/>
                    <a:pt x="123" y="168"/>
                    <a:pt x="124" y="168"/>
                  </a:cubicBezTo>
                  <a:cubicBezTo>
                    <a:pt x="125" y="168"/>
                    <a:pt x="125" y="168"/>
                    <a:pt x="126" y="168"/>
                  </a:cubicBezTo>
                  <a:cubicBezTo>
                    <a:pt x="127" y="167"/>
                    <a:pt x="128" y="166"/>
                    <a:pt x="128" y="164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6"/>
                    <a:pt x="132" y="106"/>
                    <a:pt x="134" y="106"/>
                  </a:cubicBezTo>
                  <a:cubicBezTo>
                    <a:pt x="138" y="105"/>
                    <a:pt x="143" y="105"/>
                    <a:pt x="145" y="101"/>
                  </a:cubicBezTo>
                  <a:cubicBezTo>
                    <a:pt x="148" y="97"/>
                    <a:pt x="147" y="93"/>
                    <a:pt x="146" y="89"/>
                  </a:cubicBezTo>
                  <a:cubicBezTo>
                    <a:pt x="146" y="87"/>
                    <a:pt x="145" y="84"/>
                    <a:pt x="146" y="83"/>
                  </a:cubicBezTo>
                  <a:cubicBezTo>
                    <a:pt x="146" y="82"/>
                    <a:pt x="148" y="80"/>
                    <a:pt x="149" y="79"/>
                  </a:cubicBezTo>
                  <a:cubicBezTo>
                    <a:pt x="152" y="76"/>
                    <a:pt x="156" y="73"/>
                    <a:pt x="156" y="68"/>
                  </a:cubicBezTo>
                  <a:cubicBezTo>
                    <a:pt x="156" y="63"/>
                    <a:pt x="152" y="60"/>
                    <a:pt x="149" y="57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7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4" y="18"/>
                  </a:cubicBezTo>
                  <a:cubicBezTo>
                    <a:pt x="91" y="16"/>
                    <a:pt x="87" y="13"/>
                    <a:pt x="83" y="15"/>
                  </a:cubicBezTo>
                  <a:cubicBezTo>
                    <a:pt x="78" y="16"/>
                    <a:pt x="76" y="20"/>
                    <a:pt x="75" y="24"/>
                  </a:cubicBezTo>
                  <a:cubicBezTo>
                    <a:pt x="74" y="26"/>
                    <a:pt x="73" y="28"/>
                    <a:pt x="72" y="29"/>
                  </a:cubicBezTo>
                  <a:cubicBezTo>
                    <a:pt x="71" y="30"/>
                    <a:pt x="68" y="30"/>
                    <a:pt x="66" y="30"/>
                  </a:cubicBezTo>
                  <a:cubicBezTo>
                    <a:pt x="62" y="31"/>
                    <a:pt x="57" y="31"/>
                    <a:pt x="55" y="35"/>
                  </a:cubicBezTo>
                  <a:cubicBezTo>
                    <a:pt x="54" y="37"/>
                    <a:pt x="53" y="38"/>
                    <a:pt x="5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50"/>
                    <a:pt x="55" y="52"/>
                    <a:pt x="54" y="53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5"/>
                    <a:pt x="44" y="67"/>
                    <a:pt x="44" y="68"/>
                  </a:cubicBezTo>
                  <a:cubicBezTo>
                    <a:pt x="44" y="69"/>
                    <a:pt x="44" y="71"/>
                    <a:pt x="4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1"/>
                    <a:pt x="54" y="82"/>
                    <a:pt x="54" y="83"/>
                  </a:cubicBezTo>
                  <a:cubicBezTo>
                    <a:pt x="55" y="84"/>
                    <a:pt x="54" y="86"/>
                    <a:pt x="5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8"/>
                    <a:pt x="54" y="99"/>
                    <a:pt x="55" y="101"/>
                  </a:cubicBezTo>
                  <a:cubicBezTo>
                    <a:pt x="57" y="105"/>
                    <a:pt x="62" y="105"/>
                    <a:pt x="66" y="106"/>
                  </a:cubicBezTo>
                  <a:cubicBezTo>
                    <a:pt x="68" y="106"/>
                    <a:pt x="71" y="106"/>
                    <a:pt x="72" y="107"/>
                  </a:cubicBezTo>
                  <a:cubicBezTo>
                    <a:pt x="72" y="107"/>
                    <a:pt x="72" y="107"/>
                    <a:pt x="72" y="107"/>
                  </a:cubicBezTo>
                  <a:lnTo>
                    <a:pt x="72" y="128"/>
                  </a:lnTo>
                  <a:close/>
                  <a:moveTo>
                    <a:pt x="120" y="154"/>
                  </a:moveTo>
                  <a:cubicBezTo>
                    <a:pt x="103" y="137"/>
                    <a:pt x="103" y="137"/>
                    <a:pt x="103" y="137"/>
                  </a:cubicBezTo>
                  <a:cubicBezTo>
                    <a:pt x="102" y="136"/>
                    <a:pt x="101" y="136"/>
                    <a:pt x="100" y="136"/>
                  </a:cubicBezTo>
                  <a:cubicBezTo>
                    <a:pt x="99" y="136"/>
                    <a:pt x="98" y="136"/>
                    <a:pt x="97" y="137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1" y="120"/>
                    <a:pt x="82" y="121"/>
                    <a:pt x="83" y="121"/>
                  </a:cubicBezTo>
                  <a:cubicBezTo>
                    <a:pt x="87" y="123"/>
                    <a:pt x="91" y="120"/>
                    <a:pt x="94" y="118"/>
                  </a:cubicBezTo>
                  <a:cubicBezTo>
                    <a:pt x="96" y="117"/>
                    <a:pt x="99" y="116"/>
                    <a:pt x="100" y="116"/>
                  </a:cubicBezTo>
                  <a:cubicBezTo>
                    <a:pt x="101" y="116"/>
                    <a:pt x="104" y="117"/>
                    <a:pt x="106" y="118"/>
                  </a:cubicBezTo>
                  <a:cubicBezTo>
                    <a:pt x="108" y="120"/>
                    <a:pt x="111" y="122"/>
                    <a:pt x="115" y="122"/>
                  </a:cubicBezTo>
                  <a:cubicBezTo>
                    <a:pt x="116" y="122"/>
                    <a:pt x="116" y="122"/>
                    <a:pt x="117" y="121"/>
                  </a:cubicBezTo>
                  <a:cubicBezTo>
                    <a:pt x="118" y="121"/>
                    <a:pt x="119" y="120"/>
                    <a:pt x="120" y="120"/>
                  </a:cubicBezTo>
                  <a:lnTo>
                    <a:pt x="120" y="154"/>
                  </a:lnTo>
                  <a:close/>
                  <a:moveTo>
                    <a:pt x="144" y="73"/>
                  </a:moveTo>
                  <a:cubicBezTo>
                    <a:pt x="142" y="75"/>
                    <a:pt x="139" y="77"/>
                    <a:pt x="138" y="80"/>
                  </a:cubicBezTo>
                  <a:cubicBezTo>
                    <a:pt x="137" y="84"/>
                    <a:pt x="138" y="87"/>
                    <a:pt x="138" y="90"/>
                  </a:cubicBezTo>
                  <a:cubicBezTo>
                    <a:pt x="139" y="92"/>
                    <a:pt x="139" y="95"/>
                    <a:pt x="139" y="96"/>
                  </a:cubicBezTo>
                  <a:cubicBezTo>
                    <a:pt x="138" y="97"/>
                    <a:pt x="135" y="97"/>
                    <a:pt x="133" y="98"/>
                  </a:cubicBezTo>
                  <a:cubicBezTo>
                    <a:pt x="130" y="98"/>
                    <a:pt x="126" y="98"/>
                    <a:pt x="124" y="100"/>
                  </a:cubicBezTo>
                  <a:cubicBezTo>
                    <a:pt x="121" y="102"/>
                    <a:pt x="119" y="105"/>
                    <a:pt x="118" y="108"/>
                  </a:cubicBezTo>
                  <a:cubicBezTo>
                    <a:pt x="117" y="110"/>
                    <a:pt x="116" y="113"/>
                    <a:pt x="115" y="114"/>
                  </a:cubicBezTo>
                  <a:cubicBezTo>
                    <a:pt x="114" y="114"/>
                    <a:pt x="111" y="112"/>
                    <a:pt x="109" y="111"/>
                  </a:cubicBezTo>
                  <a:cubicBezTo>
                    <a:pt x="107" y="110"/>
                    <a:pt x="103" y="108"/>
                    <a:pt x="100" y="108"/>
                  </a:cubicBezTo>
                  <a:cubicBezTo>
                    <a:pt x="97" y="108"/>
                    <a:pt x="93" y="110"/>
                    <a:pt x="91" y="111"/>
                  </a:cubicBezTo>
                  <a:cubicBezTo>
                    <a:pt x="89" y="112"/>
                    <a:pt x="86" y="114"/>
                    <a:pt x="85" y="114"/>
                  </a:cubicBezTo>
                  <a:cubicBezTo>
                    <a:pt x="84" y="113"/>
                    <a:pt x="83" y="110"/>
                    <a:pt x="82" y="108"/>
                  </a:cubicBezTo>
                  <a:cubicBezTo>
                    <a:pt x="81" y="105"/>
                    <a:pt x="79" y="102"/>
                    <a:pt x="76" y="100"/>
                  </a:cubicBezTo>
                  <a:cubicBezTo>
                    <a:pt x="74" y="98"/>
                    <a:pt x="70" y="98"/>
                    <a:pt x="67" y="98"/>
                  </a:cubicBezTo>
                  <a:cubicBezTo>
                    <a:pt x="65" y="97"/>
                    <a:pt x="62" y="97"/>
                    <a:pt x="61" y="96"/>
                  </a:cubicBezTo>
                  <a:cubicBezTo>
                    <a:pt x="61" y="95"/>
                    <a:pt x="61" y="92"/>
                    <a:pt x="62" y="90"/>
                  </a:cubicBezTo>
                  <a:cubicBezTo>
                    <a:pt x="62" y="87"/>
                    <a:pt x="63" y="84"/>
                    <a:pt x="62" y="80"/>
                  </a:cubicBezTo>
                  <a:cubicBezTo>
                    <a:pt x="61" y="77"/>
                    <a:pt x="58" y="75"/>
                    <a:pt x="56" y="73"/>
                  </a:cubicBezTo>
                  <a:cubicBezTo>
                    <a:pt x="54" y="71"/>
                    <a:pt x="52" y="69"/>
                    <a:pt x="52" y="68"/>
                  </a:cubicBezTo>
                  <a:cubicBezTo>
                    <a:pt x="52" y="67"/>
                    <a:pt x="54" y="65"/>
                    <a:pt x="56" y="63"/>
                  </a:cubicBezTo>
                  <a:cubicBezTo>
                    <a:pt x="58" y="61"/>
                    <a:pt x="61" y="59"/>
                    <a:pt x="62" y="56"/>
                  </a:cubicBezTo>
                  <a:cubicBezTo>
                    <a:pt x="63" y="52"/>
                    <a:pt x="62" y="49"/>
                    <a:pt x="62" y="46"/>
                  </a:cubicBezTo>
                  <a:cubicBezTo>
                    <a:pt x="61" y="44"/>
                    <a:pt x="61" y="41"/>
                    <a:pt x="61" y="40"/>
                  </a:cubicBezTo>
                  <a:cubicBezTo>
                    <a:pt x="62" y="39"/>
                    <a:pt x="65" y="39"/>
                    <a:pt x="67" y="38"/>
                  </a:cubicBezTo>
                  <a:cubicBezTo>
                    <a:pt x="70" y="38"/>
                    <a:pt x="74" y="38"/>
                    <a:pt x="76" y="36"/>
                  </a:cubicBezTo>
                  <a:cubicBezTo>
                    <a:pt x="79" y="34"/>
                    <a:pt x="81" y="31"/>
                    <a:pt x="82" y="28"/>
                  </a:cubicBezTo>
                  <a:cubicBezTo>
                    <a:pt x="83" y="26"/>
                    <a:pt x="84" y="23"/>
                    <a:pt x="85" y="22"/>
                  </a:cubicBezTo>
                  <a:cubicBezTo>
                    <a:pt x="86" y="22"/>
                    <a:pt x="89" y="24"/>
                    <a:pt x="91" y="25"/>
                  </a:cubicBezTo>
                  <a:cubicBezTo>
                    <a:pt x="93" y="26"/>
                    <a:pt x="97" y="28"/>
                    <a:pt x="100" y="28"/>
                  </a:cubicBezTo>
                  <a:cubicBezTo>
                    <a:pt x="103" y="28"/>
                    <a:pt x="107" y="26"/>
                    <a:pt x="109" y="25"/>
                  </a:cubicBezTo>
                  <a:cubicBezTo>
                    <a:pt x="111" y="24"/>
                    <a:pt x="114" y="22"/>
                    <a:pt x="115" y="22"/>
                  </a:cubicBezTo>
                  <a:cubicBezTo>
                    <a:pt x="116" y="23"/>
                    <a:pt x="117" y="26"/>
                    <a:pt x="118" y="28"/>
                  </a:cubicBezTo>
                  <a:cubicBezTo>
                    <a:pt x="119" y="31"/>
                    <a:pt x="121" y="34"/>
                    <a:pt x="124" y="36"/>
                  </a:cubicBezTo>
                  <a:cubicBezTo>
                    <a:pt x="126" y="38"/>
                    <a:pt x="130" y="38"/>
                    <a:pt x="133" y="38"/>
                  </a:cubicBezTo>
                  <a:cubicBezTo>
                    <a:pt x="135" y="39"/>
                    <a:pt x="138" y="39"/>
                    <a:pt x="139" y="40"/>
                  </a:cubicBezTo>
                  <a:cubicBezTo>
                    <a:pt x="139" y="41"/>
                    <a:pt x="139" y="44"/>
                    <a:pt x="138" y="46"/>
                  </a:cubicBezTo>
                  <a:cubicBezTo>
                    <a:pt x="138" y="49"/>
                    <a:pt x="137" y="52"/>
                    <a:pt x="138" y="56"/>
                  </a:cubicBezTo>
                  <a:cubicBezTo>
                    <a:pt x="139" y="59"/>
                    <a:pt x="142" y="61"/>
                    <a:pt x="144" y="63"/>
                  </a:cubicBezTo>
                  <a:cubicBezTo>
                    <a:pt x="146" y="65"/>
                    <a:pt x="148" y="67"/>
                    <a:pt x="148" y="68"/>
                  </a:cubicBezTo>
                  <a:cubicBezTo>
                    <a:pt x="148" y="69"/>
                    <a:pt x="146" y="71"/>
                    <a:pt x="144" y="73"/>
                  </a:cubicBezTo>
                  <a:close/>
                  <a:moveTo>
                    <a:pt x="96" y="76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7" y="86"/>
                    <a:pt x="98" y="86"/>
                    <a:pt x="99" y="85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1" y="53"/>
                    <a:pt x="121" y="53"/>
                    <a:pt x="121" y="53"/>
                  </a:cubicBezTo>
                  <a:lnTo>
                    <a:pt x="96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08401" y="3774336"/>
            <a:ext cx="638175" cy="636588"/>
            <a:chOff x="2184400" y="3774336"/>
            <a:chExt cx="638175" cy="636588"/>
          </a:xfrm>
          <a:solidFill>
            <a:schemeClr val="tx2"/>
          </a:solidFill>
        </p:grpSpPr>
        <p:sp>
          <p:nvSpPr>
            <p:cNvPr id="305" name="Freeform 157"/>
            <p:cNvSpPr>
              <a:spLocks noEditPoints="1"/>
            </p:cNvSpPr>
            <p:nvPr/>
          </p:nvSpPr>
          <p:spPr bwMode="auto">
            <a:xfrm>
              <a:off x="2184400" y="3774336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06" name="Freeform 190"/>
            <p:cNvSpPr>
              <a:spLocks noEditPoints="1"/>
            </p:cNvSpPr>
            <p:nvPr/>
          </p:nvSpPr>
          <p:spPr bwMode="auto">
            <a:xfrm>
              <a:off x="2322513" y="3963249"/>
              <a:ext cx="361950" cy="258763"/>
            </a:xfrm>
            <a:custGeom>
              <a:avLst/>
              <a:gdLst>
                <a:gd name="T0" fmla="*/ 68 w 168"/>
                <a:gd name="T1" fmla="*/ 16 h 120"/>
                <a:gd name="T2" fmla="*/ 56 w 168"/>
                <a:gd name="T3" fmla="*/ 0 h 120"/>
                <a:gd name="T4" fmla="*/ 0 w 168"/>
                <a:gd name="T5" fmla="*/ 12 h 120"/>
                <a:gd name="T6" fmla="*/ 4 w 168"/>
                <a:gd name="T7" fmla="*/ 120 h 120"/>
                <a:gd name="T8" fmla="*/ 168 w 168"/>
                <a:gd name="T9" fmla="*/ 116 h 120"/>
                <a:gd name="T10" fmla="*/ 164 w 168"/>
                <a:gd name="T11" fmla="*/ 16 h 120"/>
                <a:gd name="T12" fmla="*/ 12 w 168"/>
                <a:gd name="T13" fmla="*/ 8 h 120"/>
                <a:gd name="T14" fmla="*/ 60 w 168"/>
                <a:gd name="T15" fmla="*/ 12 h 120"/>
                <a:gd name="T16" fmla="*/ 8 w 168"/>
                <a:gd name="T17" fmla="*/ 16 h 120"/>
                <a:gd name="T18" fmla="*/ 160 w 168"/>
                <a:gd name="T19" fmla="*/ 112 h 120"/>
                <a:gd name="T20" fmla="*/ 8 w 168"/>
                <a:gd name="T21" fmla="*/ 24 h 120"/>
                <a:gd name="T22" fmla="*/ 160 w 168"/>
                <a:gd name="T23" fmla="*/ 112 h 120"/>
                <a:gd name="T24" fmla="*/ 63 w 168"/>
                <a:gd name="T25" fmla="*/ 93 h 120"/>
                <a:gd name="T26" fmla="*/ 63 w 168"/>
                <a:gd name="T27" fmla="*/ 59 h 120"/>
                <a:gd name="T28" fmla="*/ 37 w 168"/>
                <a:gd name="T29" fmla="*/ 73 h 120"/>
                <a:gd name="T30" fmla="*/ 57 w 168"/>
                <a:gd name="T31" fmla="*/ 99 h 120"/>
                <a:gd name="T32" fmla="*/ 105 w 168"/>
                <a:gd name="T33" fmla="*/ 59 h 120"/>
                <a:gd name="T34" fmla="*/ 105 w 168"/>
                <a:gd name="T35" fmla="*/ 93 h 120"/>
                <a:gd name="T36" fmla="*/ 131 w 168"/>
                <a:gd name="T37" fmla="*/ 79 h 120"/>
                <a:gd name="T38" fmla="*/ 111 w 168"/>
                <a:gd name="T39" fmla="*/ 53 h 120"/>
                <a:gd name="T40" fmla="*/ 76 w 168"/>
                <a:gd name="T41" fmla="*/ 102 h 120"/>
                <a:gd name="T42" fmla="*/ 92 w 168"/>
                <a:gd name="T43" fmla="*/ 50 h 120"/>
                <a:gd name="T44" fmla="*/ 152 w 168"/>
                <a:gd name="T45" fmla="*/ 32 h 120"/>
                <a:gd name="T46" fmla="*/ 128 w 168"/>
                <a:gd name="T47" fmla="*/ 40 h 120"/>
                <a:gd name="T48" fmla="*/ 152 w 168"/>
                <a:gd name="T49" fmla="*/ 32 h 120"/>
                <a:gd name="T50" fmla="*/ 136 w 168"/>
                <a:gd name="T51" fmla="*/ 0 h 120"/>
                <a:gd name="T52" fmla="*/ 144 w 168"/>
                <a:gd name="T53" fmla="*/ 8 h 120"/>
                <a:gd name="T54" fmla="*/ 160 w 168"/>
                <a:gd name="T55" fmla="*/ 0 h 120"/>
                <a:gd name="T56" fmla="*/ 152 w 168"/>
                <a:gd name="T57" fmla="*/ 8 h 120"/>
                <a:gd name="T58" fmla="*/ 160 w 168"/>
                <a:gd name="T59" fmla="*/ 0 h 120"/>
                <a:gd name="T60" fmla="*/ 120 w 168"/>
                <a:gd name="T61" fmla="*/ 0 h 120"/>
                <a:gd name="T62" fmla="*/ 128 w 168"/>
                <a:gd name="T63" fmla="*/ 8 h 120"/>
                <a:gd name="T64" fmla="*/ 32 w 168"/>
                <a:gd name="T65" fmla="*/ 32 h 120"/>
                <a:gd name="T66" fmla="*/ 16 w 168"/>
                <a:gd name="T67" fmla="*/ 40 h 120"/>
                <a:gd name="T68" fmla="*/ 32 w 168"/>
                <a:gd name="T69" fmla="*/ 32 h 120"/>
                <a:gd name="T70" fmla="*/ 40 w 168"/>
                <a:gd name="T71" fmla="*/ 32 h 120"/>
                <a:gd name="T72" fmla="*/ 56 w 168"/>
                <a:gd name="T73" fmla="*/ 40 h 120"/>
                <a:gd name="T74" fmla="*/ 120 w 168"/>
                <a:gd name="T75" fmla="*/ 32 h 120"/>
                <a:gd name="T76" fmla="*/ 64 w 168"/>
                <a:gd name="T77" fmla="*/ 40 h 120"/>
                <a:gd name="T78" fmla="*/ 120 w 168"/>
                <a:gd name="T79" fmla="*/ 3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20">
                  <a:moveTo>
                    <a:pt x="164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5"/>
                    <a:pt x="63" y="0"/>
                    <a:pt x="5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6" y="120"/>
                    <a:pt x="168" y="118"/>
                    <a:pt x="168" y="116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18"/>
                    <a:pt x="166" y="16"/>
                    <a:pt x="164" y="16"/>
                  </a:cubicBezTo>
                  <a:close/>
                  <a:moveTo>
                    <a:pt x="8" y="12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60" y="10"/>
                    <a:pt x="60" y="12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8" y="12"/>
                  </a:lnTo>
                  <a:close/>
                  <a:moveTo>
                    <a:pt x="160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12"/>
                  </a:lnTo>
                  <a:close/>
                  <a:moveTo>
                    <a:pt x="57" y="99"/>
                  </a:moveTo>
                  <a:cubicBezTo>
                    <a:pt x="63" y="93"/>
                    <a:pt x="63" y="93"/>
                    <a:pt x="63" y="9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5"/>
                    <a:pt x="36" y="77"/>
                    <a:pt x="37" y="79"/>
                  </a:cubicBezTo>
                  <a:lnTo>
                    <a:pt x="57" y="99"/>
                  </a:lnTo>
                  <a:close/>
                  <a:moveTo>
                    <a:pt x="111" y="53"/>
                  </a:moveTo>
                  <a:cubicBezTo>
                    <a:pt x="105" y="59"/>
                    <a:pt x="105" y="59"/>
                    <a:pt x="105" y="59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7"/>
                    <a:pt x="132" y="75"/>
                    <a:pt x="131" y="73"/>
                  </a:cubicBezTo>
                  <a:lnTo>
                    <a:pt x="111" y="53"/>
                  </a:lnTo>
                  <a:close/>
                  <a:moveTo>
                    <a:pt x="68" y="98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2" y="50"/>
                    <a:pt x="92" y="50"/>
                    <a:pt x="92" y="50"/>
                  </a:cubicBezTo>
                  <a:lnTo>
                    <a:pt x="68" y="98"/>
                  </a:lnTo>
                  <a:close/>
                  <a:moveTo>
                    <a:pt x="152" y="32"/>
                  </a:moveTo>
                  <a:cubicBezTo>
                    <a:pt x="128" y="32"/>
                    <a:pt x="128" y="32"/>
                    <a:pt x="128" y="32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52" y="40"/>
                    <a:pt x="152" y="40"/>
                    <a:pt x="152" y="40"/>
                  </a:cubicBezTo>
                  <a:lnTo>
                    <a:pt x="152" y="32"/>
                  </a:lnTo>
                  <a:close/>
                  <a:moveTo>
                    <a:pt x="144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44" y="8"/>
                    <a:pt x="144" y="8"/>
                    <a:pt x="144" y="8"/>
                  </a:cubicBezTo>
                  <a:lnTo>
                    <a:pt x="144" y="0"/>
                  </a:lnTo>
                  <a:close/>
                  <a:moveTo>
                    <a:pt x="160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0"/>
                  </a:lnTo>
                  <a:close/>
                  <a:moveTo>
                    <a:pt x="128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8" y="8"/>
                    <a:pt x="128" y="8"/>
                    <a:pt x="128" y="8"/>
                  </a:cubicBezTo>
                  <a:lnTo>
                    <a:pt x="128" y="0"/>
                  </a:ln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32"/>
                  </a:lnTo>
                  <a:close/>
                  <a:moveTo>
                    <a:pt x="56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40"/>
                    <a:pt x="56" y="40"/>
                    <a:pt x="56" y="40"/>
                  </a:cubicBezTo>
                  <a:lnTo>
                    <a:pt x="56" y="32"/>
                  </a:lnTo>
                  <a:close/>
                  <a:moveTo>
                    <a:pt x="120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20" y="40"/>
                    <a:pt x="120" y="40"/>
                    <a:pt x="120" y="40"/>
                  </a:cubicBezTo>
                  <a:lnTo>
                    <a:pt x="12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881313" y="3774336"/>
            <a:ext cx="636588" cy="636588"/>
            <a:chOff x="1357313" y="3774336"/>
            <a:chExt cx="636588" cy="636588"/>
          </a:xfrm>
          <a:solidFill>
            <a:schemeClr val="tx2"/>
          </a:solidFill>
        </p:grpSpPr>
        <p:sp>
          <p:nvSpPr>
            <p:cNvPr id="309" name="Freeform 155"/>
            <p:cNvSpPr>
              <a:spLocks noEditPoints="1"/>
            </p:cNvSpPr>
            <p:nvPr/>
          </p:nvSpPr>
          <p:spPr bwMode="auto">
            <a:xfrm>
              <a:off x="1357313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0" name="Freeform 198"/>
            <p:cNvSpPr>
              <a:spLocks noEditPoints="1"/>
            </p:cNvSpPr>
            <p:nvPr/>
          </p:nvSpPr>
          <p:spPr bwMode="auto">
            <a:xfrm>
              <a:off x="1511300" y="3928324"/>
              <a:ext cx="328613" cy="327025"/>
            </a:xfrm>
            <a:custGeom>
              <a:avLst/>
              <a:gdLst>
                <a:gd name="T0" fmla="*/ 152 w 152"/>
                <a:gd name="T1" fmla="*/ 12 h 152"/>
                <a:gd name="T2" fmla="*/ 80 w 152"/>
                <a:gd name="T3" fmla="*/ 12 h 152"/>
                <a:gd name="T4" fmla="*/ 72 w 152"/>
                <a:gd name="T5" fmla="*/ 12 h 152"/>
                <a:gd name="T6" fmla="*/ 0 w 152"/>
                <a:gd name="T7" fmla="*/ 12 h 152"/>
                <a:gd name="T8" fmla="*/ 40 w 152"/>
                <a:gd name="T9" fmla="*/ 72 h 152"/>
                <a:gd name="T10" fmla="*/ 0 w 152"/>
                <a:gd name="T11" fmla="*/ 92 h 152"/>
                <a:gd name="T12" fmla="*/ 60 w 152"/>
                <a:gd name="T13" fmla="*/ 152 h 152"/>
                <a:gd name="T14" fmla="*/ 80 w 152"/>
                <a:gd name="T15" fmla="*/ 112 h 152"/>
                <a:gd name="T16" fmla="*/ 140 w 152"/>
                <a:gd name="T17" fmla="*/ 152 h 152"/>
                <a:gd name="T18" fmla="*/ 140 w 152"/>
                <a:gd name="T19" fmla="*/ 80 h 152"/>
                <a:gd name="T20" fmla="*/ 140 w 152"/>
                <a:gd name="T21" fmla="*/ 72 h 152"/>
                <a:gd name="T22" fmla="*/ 140 w 152"/>
                <a:gd name="T23" fmla="*/ 144 h 152"/>
                <a:gd name="T24" fmla="*/ 88 w 152"/>
                <a:gd name="T25" fmla="*/ 112 h 152"/>
                <a:gd name="T26" fmla="*/ 105 w 152"/>
                <a:gd name="T27" fmla="*/ 111 h 152"/>
                <a:gd name="T28" fmla="*/ 104 w 152"/>
                <a:gd name="T29" fmla="*/ 128 h 152"/>
                <a:gd name="T30" fmla="*/ 128 w 152"/>
                <a:gd name="T31" fmla="*/ 104 h 152"/>
                <a:gd name="T32" fmla="*/ 111 w 152"/>
                <a:gd name="T33" fmla="*/ 105 h 152"/>
                <a:gd name="T34" fmla="*/ 112 w 152"/>
                <a:gd name="T35" fmla="*/ 88 h 152"/>
                <a:gd name="T36" fmla="*/ 104 w 152"/>
                <a:gd name="T37" fmla="*/ 100 h 152"/>
                <a:gd name="T38" fmla="*/ 48 w 152"/>
                <a:gd name="T39" fmla="*/ 100 h 152"/>
                <a:gd name="T40" fmla="*/ 100 w 152"/>
                <a:gd name="T41" fmla="*/ 48 h 152"/>
                <a:gd name="T42" fmla="*/ 60 w 152"/>
                <a:gd name="T43" fmla="*/ 144 h 152"/>
                <a:gd name="T44" fmla="*/ 8 w 152"/>
                <a:gd name="T45" fmla="*/ 92 h 152"/>
                <a:gd name="T46" fmla="*/ 40 w 152"/>
                <a:gd name="T47" fmla="*/ 100 h 152"/>
                <a:gd name="T48" fmla="*/ 32 w 152"/>
                <a:gd name="T49" fmla="*/ 114 h 152"/>
                <a:gd name="T50" fmla="*/ 24 w 152"/>
                <a:gd name="T51" fmla="*/ 124 h 152"/>
                <a:gd name="T52" fmla="*/ 48 w 152"/>
                <a:gd name="T53" fmla="*/ 120 h 152"/>
                <a:gd name="T54" fmla="*/ 47 w 152"/>
                <a:gd name="T55" fmla="*/ 111 h 152"/>
                <a:gd name="T56" fmla="*/ 64 w 152"/>
                <a:gd name="T57" fmla="*/ 140 h 152"/>
                <a:gd name="T58" fmla="*/ 8 w 152"/>
                <a:gd name="T59" fmla="*/ 12 h 152"/>
                <a:gd name="T60" fmla="*/ 64 w 152"/>
                <a:gd name="T61" fmla="*/ 12 h 152"/>
                <a:gd name="T62" fmla="*/ 47 w 152"/>
                <a:gd name="T63" fmla="*/ 41 h 152"/>
                <a:gd name="T64" fmla="*/ 48 w 152"/>
                <a:gd name="T65" fmla="*/ 32 h 152"/>
                <a:gd name="T66" fmla="*/ 24 w 152"/>
                <a:gd name="T67" fmla="*/ 28 h 152"/>
                <a:gd name="T68" fmla="*/ 32 w 152"/>
                <a:gd name="T69" fmla="*/ 38 h 152"/>
                <a:gd name="T70" fmla="*/ 40 w 152"/>
                <a:gd name="T71" fmla="*/ 52 h 152"/>
                <a:gd name="T72" fmla="*/ 8 w 152"/>
                <a:gd name="T73" fmla="*/ 60 h 152"/>
                <a:gd name="T74" fmla="*/ 144 w 152"/>
                <a:gd name="T75" fmla="*/ 12 h 152"/>
                <a:gd name="T76" fmla="*/ 112 w 152"/>
                <a:gd name="T77" fmla="*/ 64 h 152"/>
                <a:gd name="T78" fmla="*/ 111 w 152"/>
                <a:gd name="T79" fmla="*/ 47 h 152"/>
                <a:gd name="T80" fmla="*/ 128 w 152"/>
                <a:gd name="T81" fmla="*/ 48 h 152"/>
                <a:gd name="T82" fmla="*/ 104 w 152"/>
                <a:gd name="T83" fmla="*/ 24 h 152"/>
                <a:gd name="T84" fmla="*/ 105 w 152"/>
                <a:gd name="T85" fmla="*/ 41 h 152"/>
                <a:gd name="T86" fmla="*/ 88 w 152"/>
                <a:gd name="T87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152">
                  <a:moveTo>
                    <a:pt x="140" y="72"/>
                  </a:moveTo>
                  <a:cubicBezTo>
                    <a:pt x="147" y="72"/>
                    <a:pt x="152" y="67"/>
                    <a:pt x="152" y="60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5"/>
                    <a:pt x="147" y="0"/>
                    <a:pt x="14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5" y="0"/>
                    <a:pt x="80" y="5"/>
                    <a:pt x="80" y="1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7"/>
                    <a:pt x="5" y="72"/>
                    <a:pt x="1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0"/>
                    <a:pt x="0" y="85"/>
                    <a:pt x="0" y="9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7"/>
                    <a:pt x="5" y="152"/>
                    <a:pt x="12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7" y="152"/>
                    <a:pt x="72" y="147"/>
                    <a:pt x="72" y="14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7"/>
                    <a:pt x="85" y="152"/>
                    <a:pt x="92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7" y="152"/>
                    <a:pt x="152" y="147"/>
                    <a:pt x="152" y="140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5"/>
                    <a:pt x="147" y="80"/>
                    <a:pt x="140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72"/>
                    <a:pt x="112" y="72"/>
                    <a:pt x="112" y="72"/>
                  </a:cubicBezTo>
                  <a:lnTo>
                    <a:pt x="140" y="72"/>
                  </a:lnTo>
                  <a:close/>
                  <a:moveTo>
                    <a:pt x="144" y="92"/>
                  </a:moveTo>
                  <a:cubicBezTo>
                    <a:pt x="144" y="140"/>
                    <a:pt x="144" y="140"/>
                    <a:pt x="144" y="140"/>
                  </a:cubicBezTo>
                  <a:cubicBezTo>
                    <a:pt x="144" y="142"/>
                    <a:pt x="142" y="144"/>
                    <a:pt x="140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88" y="142"/>
                    <a:pt x="88" y="140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2" y="112"/>
                    <a:pt x="104" y="112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8"/>
                    <a:pt x="128" y="126"/>
                    <a:pt x="128" y="12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4"/>
                    <a:pt x="112" y="102"/>
                    <a:pt x="112" y="100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2" y="88"/>
                    <a:pt x="144" y="90"/>
                    <a:pt x="144" y="92"/>
                  </a:cubicBezTo>
                  <a:close/>
                  <a:moveTo>
                    <a:pt x="104" y="100"/>
                  </a:moveTo>
                  <a:cubicBezTo>
                    <a:pt x="104" y="102"/>
                    <a:pt x="102" y="104"/>
                    <a:pt x="10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50" y="48"/>
                    <a:pt x="52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lnTo>
                    <a:pt x="104" y="100"/>
                  </a:lnTo>
                  <a:close/>
                  <a:moveTo>
                    <a:pt x="60" y="144"/>
                  </a:moveTo>
                  <a:cubicBezTo>
                    <a:pt x="12" y="144"/>
                    <a:pt x="12" y="144"/>
                    <a:pt x="12" y="144"/>
                  </a:cubicBezTo>
                  <a:cubicBezTo>
                    <a:pt x="10" y="144"/>
                    <a:pt x="8" y="142"/>
                    <a:pt x="8" y="140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0"/>
                    <a:pt x="10" y="88"/>
                    <a:pt x="12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2"/>
                    <a:pt x="40" y="104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6"/>
                    <a:pt x="26" y="128"/>
                    <a:pt x="2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8" y="112"/>
                    <a:pt x="50" y="112"/>
                    <a:pt x="52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2"/>
                    <a:pt x="62" y="144"/>
                    <a:pt x="60" y="144"/>
                  </a:cubicBezTo>
                  <a:close/>
                  <a:moveTo>
                    <a:pt x="8" y="6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2" y="8"/>
                    <a:pt x="64" y="10"/>
                    <a:pt x="64" y="12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0" y="40"/>
                    <a:pt x="48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4" y="26"/>
                    <a:pt x="24" y="2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8"/>
                    <a:pt x="40" y="50"/>
                    <a:pt x="40" y="5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lose/>
                  <a:moveTo>
                    <a:pt x="92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10"/>
                    <a:pt x="144" y="12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2"/>
                    <a:pt x="142" y="64"/>
                    <a:pt x="14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0"/>
                    <a:pt x="112" y="48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6"/>
                    <a:pt x="126" y="24"/>
                    <a:pt x="12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4" y="40"/>
                    <a:pt x="102" y="40"/>
                    <a:pt x="100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0"/>
                    <a:pt x="90" y="8"/>
                    <a:pt x="9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91250" y="3774336"/>
            <a:ext cx="636588" cy="636588"/>
            <a:chOff x="7150100" y="3774336"/>
            <a:chExt cx="636588" cy="636588"/>
          </a:xfrm>
          <a:solidFill>
            <a:schemeClr val="tx2"/>
          </a:solidFill>
        </p:grpSpPr>
        <p:sp>
          <p:nvSpPr>
            <p:cNvPr id="313" name="Freeform 159"/>
            <p:cNvSpPr>
              <a:spLocks noEditPoints="1"/>
            </p:cNvSpPr>
            <p:nvPr/>
          </p:nvSpPr>
          <p:spPr bwMode="auto">
            <a:xfrm>
              <a:off x="7150100" y="3774336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4" name="Freeform 199"/>
            <p:cNvSpPr>
              <a:spLocks noEditPoints="1"/>
            </p:cNvSpPr>
            <p:nvPr/>
          </p:nvSpPr>
          <p:spPr bwMode="auto">
            <a:xfrm>
              <a:off x="7256463" y="3955311"/>
              <a:ext cx="427038" cy="292100"/>
            </a:xfrm>
            <a:custGeom>
              <a:avLst/>
              <a:gdLst>
                <a:gd name="T0" fmla="*/ 34 w 198"/>
                <a:gd name="T1" fmla="*/ 56 h 136"/>
                <a:gd name="T2" fmla="*/ 82 w 198"/>
                <a:gd name="T3" fmla="*/ 48 h 136"/>
                <a:gd name="T4" fmla="*/ 162 w 198"/>
                <a:gd name="T5" fmla="*/ 48 h 136"/>
                <a:gd name="T6" fmla="*/ 114 w 198"/>
                <a:gd name="T7" fmla="*/ 56 h 136"/>
                <a:gd name="T8" fmla="*/ 162 w 198"/>
                <a:gd name="T9" fmla="*/ 48 h 136"/>
                <a:gd name="T10" fmla="*/ 191 w 198"/>
                <a:gd name="T11" fmla="*/ 86 h 136"/>
                <a:gd name="T12" fmla="*/ 182 w 198"/>
                <a:gd name="T13" fmla="*/ 79 h 136"/>
                <a:gd name="T14" fmla="*/ 192 w 198"/>
                <a:gd name="T15" fmla="*/ 36 h 136"/>
                <a:gd name="T16" fmla="*/ 140 w 198"/>
                <a:gd name="T17" fmla="*/ 0 h 136"/>
                <a:gd name="T18" fmla="*/ 98 w 198"/>
                <a:gd name="T19" fmla="*/ 20 h 136"/>
                <a:gd name="T20" fmla="*/ 56 w 198"/>
                <a:gd name="T21" fmla="*/ 0 h 136"/>
                <a:gd name="T22" fmla="*/ 4 w 198"/>
                <a:gd name="T23" fmla="*/ 36 h 136"/>
                <a:gd name="T24" fmla="*/ 14 w 198"/>
                <a:gd name="T25" fmla="*/ 112 h 136"/>
                <a:gd name="T26" fmla="*/ 22 w 198"/>
                <a:gd name="T27" fmla="*/ 26 h 136"/>
                <a:gd name="T28" fmla="*/ 96 w 198"/>
                <a:gd name="T29" fmla="*/ 28 h 136"/>
                <a:gd name="T30" fmla="*/ 138 w 198"/>
                <a:gd name="T31" fmla="*/ 8 h 136"/>
                <a:gd name="T32" fmla="*/ 174 w 198"/>
                <a:gd name="T33" fmla="*/ 76 h 136"/>
                <a:gd name="T34" fmla="*/ 162 w 198"/>
                <a:gd name="T35" fmla="*/ 64 h 136"/>
                <a:gd name="T36" fmla="*/ 34 w 198"/>
                <a:gd name="T37" fmla="*/ 72 h 136"/>
                <a:gd name="T38" fmla="*/ 66 w 198"/>
                <a:gd name="T39" fmla="*/ 76 h 136"/>
                <a:gd name="T40" fmla="*/ 34 w 198"/>
                <a:gd name="T41" fmla="*/ 80 h 136"/>
                <a:gd name="T42" fmla="*/ 66 w 198"/>
                <a:gd name="T43" fmla="*/ 88 h 136"/>
                <a:gd name="T44" fmla="*/ 34 w 198"/>
                <a:gd name="T45" fmla="*/ 96 h 136"/>
                <a:gd name="T46" fmla="*/ 67 w 198"/>
                <a:gd name="T47" fmla="*/ 104 h 136"/>
                <a:gd name="T48" fmla="*/ 94 w 198"/>
                <a:gd name="T49" fmla="*/ 112 h 136"/>
                <a:gd name="T50" fmla="*/ 154 w 198"/>
                <a:gd name="T51" fmla="*/ 112 h 136"/>
                <a:gd name="T52" fmla="*/ 129 w 198"/>
                <a:gd name="T53" fmla="*/ 120 h 136"/>
                <a:gd name="T54" fmla="*/ 107 w 198"/>
                <a:gd name="T55" fmla="*/ 120 h 136"/>
                <a:gd name="T56" fmla="*/ 94 w 198"/>
                <a:gd name="T57" fmla="*/ 112 h 136"/>
                <a:gd name="T58" fmla="*/ 74 w 198"/>
                <a:gd name="T59" fmla="*/ 120 h 136"/>
                <a:gd name="T60" fmla="*/ 83 w 198"/>
                <a:gd name="T61" fmla="*/ 128 h 136"/>
                <a:gd name="T62" fmla="*/ 105 w 198"/>
                <a:gd name="T63" fmla="*/ 128 h 136"/>
                <a:gd name="T64" fmla="*/ 118 w 198"/>
                <a:gd name="T65" fmla="*/ 136 h 136"/>
                <a:gd name="T66" fmla="*/ 155 w 198"/>
                <a:gd name="T67" fmla="*/ 128 h 136"/>
                <a:gd name="T68" fmla="*/ 177 w 198"/>
                <a:gd name="T69" fmla="*/ 128 h 136"/>
                <a:gd name="T70" fmla="*/ 198 w 198"/>
                <a:gd name="T71" fmla="*/ 124 h 136"/>
                <a:gd name="T72" fmla="*/ 197 w 198"/>
                <a:gd name="T73" fmla="*/ 101 h 136"/>
                <a:gd name="T74" fmla="*/ 90 w 198"/>
                <a:gd name="T75" fmla="*/ 124 h 136"/>
                <a:gd name="T76" fmla="*/ 98 w 198"/>
                <a:gd name="T77" fmla="*/ 124 h 136"/>
                <a:gd name="T78" fmla="*/ 118 w 198"/>
                <a:gd name="T79" fmla="*/ 128 h 136"/>
                <a:gd name="T80" fmla="*/ 118 w 198"/>
                <a:gd name="T81" fmla="*/ 120 h 136"/>
                <a:gd name="T82" fmla="*/ 118 w 198"/>
                <a:gd name="T83" fmla="*/ 128 h 136"/>
                <a:gd name="T84" fmla="*/ 78 w 198"/>
                <a:gd name="T85" fmla="*/ 104 h 136"/>
                <a:gd name="T86" fmla="*/ 74 w 198"/>
                <a:gd name="T87" fmla="*/ 76 h 136"/>
                <a:gd name="T88" fmla="*/ 154 w 198"/>
                <a:gd name="T89" fmla="*/ 72 h 136"/>
                <a:gd name="T90" fmla="*/ 186 w 198"/>
                <a:gd name="T91" fmla="*/ 96 h 136"/>
                <a:gd name="T92" fmla="*/ 178 w 198"/>
                <a:gd name="T93" fmla="*/ 101 h 136"/>
                <a:gd name="T94" fmla="*/ 186 w 198"/>
                <a:gd name="T95" fmla="*/ 96 h 136"/>
                <a:gd name="T96" fmla="*/ 162 w 198"/>
                <a:gd name="T97" fmla="*/ 124 h 136"/>
                <a:gd name="T98" fmla="*/ 170 w 198"/>
                <a:gd name="T99" fmla="*/ 124 h 136"/>
                <a:gd name="T100" fmla="*/ 190 w 198"/>
                <a:gd name="T101" fmla="*/ 120 h 136"/>
                <a:gd name="T102" fmla="*/ 166 w 198"/>
                <a:gd name="T103" fmla="*/ 112 h 136"/>
                <a:gd name="T104" fmla="*/ 162 w 198"/>
                <a:gd name="T105" fmla="*/ 81 h 136"/>
                <a:gd name="T106" fmla="*/ 183 w 198"/>
                <a:gd name="T107" fmla="*/ 88 h 136"/>
                <a:gd name="T108" fmla="*/ 170 w 198"/>
                <a:gd name="T109" fmla="*/ 96 h 136"/>
                <a:gd name="T110" fmla="*/ 176 w 198"/>
                <a:gd name="T111" fmla="*/ 109 h 136"/>
                <a:gd name="T112" fmla="*/ 190 w 198"/>
                <a:gd name="T11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36">
                  <a:moveTo>
                    <a:pt x="34" y="48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8"/>
                    <a:pt x="82" y="48"/>
                    <a:pt x="82" y="48"/>
                  </a:cubicBezTo>
                  <a:lnTo>
                    <a:pt x="34" y="48"/>
                  </a:lnTo>
                  <a:close/>
                  <a:moveTo>
                    <a:pt x="162" y="48"/>
                  </a:moveTo>
                  <a:cubicBezTo>
                    <a:pt x="114" y="48"/>
                    <a:pt x="114" y="48"/>
                    <a:pt x="114" y="4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62" y="56"/>
                    <a:pt x="162" y="56"/>
                    <a:pt x="162" y="56"/>
                  </a:cubicBezTo>
                  <a:lnTo>
                    <a:pt x="162" y="48"/>
                  </a:lnTo>
                  <a:close/>
                  <a:moveTo>
                    <a:pt x="197" y="101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90" y="83"/>
                    <a:pt x="187" y="80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7" y="0"/>
                    <a:pt x="136" y="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6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9" y="28"/>
                    <a:pt x="100" y="2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6" y="73"/>
                    <a:pt x="66" y="75"/>
                    <a:pt x="66" y="76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8" y="109"/>
                    <a:pt x="73" y="112"/>
                    <a:pt x="78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15"/>
                    <a:pt x="123" y="112"/>
                    <a:pt x="118" y="112"/>
                  </a:cubicBezTo>
                  <a:cubicBezTo>
                    <a:pt x="113" y="112"/>
                    <a:pt x="108" y="115"/>
                    <a:pt x="107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4" y="115"/>
                    <a:pt x="99" y="112"/>
                    <a:pt x="94" y="112"/>
                  </a:cubicBezTo>
                  <a:cubicBezTo>
                    <a:pt x="89" y="112"/>
                    <a:pt x="84" y="115"/>
                    <a:pt x="83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33"/>
                    <a:pt x="89" y="136"/>
                    <a:pt x="94" y="136"/>
                  </a:cubicBezTo>
                  <a:cubicBezTo>
                    <a:pt x="99" y="136"/>
                    <a:pt x="104" y="133"/>
                    <a:pt x="105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8" y="133"/>
                    <a:pt x="113" y="136"/>
                    <a:pt x="118" y="136"/>
                  </a:cubicBezTo>
                  <a:cubicBezTo>
                    <a:pt x="123" y="136"/>
                    <a:pt x="128" y="133"/>
                    <a:pt x="129" y="128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33"/>
                    <a:pt x="161" y="136"/>
                    <a:pt x="166" y="136"/>
                  </a:cubicBezTo>
                  <a:cubicBezTo>
                    <a:pt x="171" y="136"/>
                    <a:pt x="176" y="133"/>
                    <a:pt x="177" y="128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6" y="128"/>
                    <a:pt x="198" y="126"/>
                    <a:pt x="198" y="124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198" y="104"/>
                    <a:pt x="198" y="103"/>
                    <a:pt x="197" y="101"/>
                  </a:cubicBezTo>
                  <a:close/>
                  <a:moveTo>
                    <a:pt x="94" y="128"/>
                  </a:moveTo>
                  <a:cubicBezTo>
                    <a:pt x="92" y="128"/>
                    <a:pt x="90" y="126"/>
                    <a:pt x="90" y="124"/>
                  </a:cubicBezTo>
                  <a:cubicBezTo>
                    <a:pt x="90" y="122"/>
                    <a:pt x="92" y="120"/>
                    <a:pt x="94" y="120"/>
                  </a:cubicBezTo>
                  <a:cubicBezTo>
                    <a:pt x="96" y="120"/>
                    <a:pt x="98" y="122"/>
                    <a:pt x="98" y="124"/>
                  </a:cubicBezTo>
                  <a:cubicBezTo>
                    <a:pt x="98" y="126"/>
                    <a:pt x="96" y="128"/>
                    <a:pt x="94" y="128"/>
                  </a:cubicBezTo>
                  <a:close/>
                  <a:moveTo>
                    <a:pt x="118" y="128"/>
                  </a:moveTo>
                  <a:cubicBezTo>
                    <a:pt x="116" y="128"/>
                    <a:pt x="114" y="126"/>
                    <a:pt x="114" y="124"/>
                  </a:cubicBezTo>
                  <a:cubicBezTo>
                    <a:pt x="114" y="122"/>
                    <a:pt x="116" y="120"/>
                    <a:pt x="118" y="120"/>
                  </a:cubicBezTo>
                  <a:cubicBezTo>
                    <a:pt x="120" y="120"/>
                    <a:pt x="122" y="122"/>
                    <a:pt x="122" y="124"/>
                  </a:cubicBezTo>
                  <a:cubicBezTo>
                    <a:pt x="122" y="126"/>
                    <a:pt x="120" y="128"/>
                    <a:pt x="118" y="128"/>
                  </a:cubicBezTo>
                  <a:close/>
                  <a:moveTo>
                    <a:pt x="154" y="104"/>
                  </a:moveTo>
                  <a:cubicBezTo>
                    <a:pt x="78" y="104"/>
                    <a:pt x="78" y="104"/>
                    <a:pt x="78" y="104"/>
                  </a:cubicBezTo>
                  <a:cubicBezTo>
                    <a:pt x="76" y="104"/>
                    <a:pt x="74" y="102"/>
                    <a:pt x="74" y="100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4"/>
                    <a:pt x="76" y="72"/>
                    <a:pt x="78" y="72"/>
                  </a:cubicBezTo>
                  <a:cubicBezTo>
                    <a:pt x="154" y="72"/>
                    <a:pt x="154" y="72"/>
                    <a:pt x="154" y="72"/>
                  </a:cubicBezTo>
                  <a:lnTo>
                    <a:pt x="154" y="104"/>
                  </a:lnTo>
                  <a:close/>
                  <a:moveTo>
                    <a:pt x="186" y="96"/>
                  </a:moveTo>
                  <a:cubicBezTo>
                    <a:pt x="189" y="103"/>
                    <a:pt x="189" y="103"/>
                    <a:pt x="189" y="103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96"/>
                    <a:pt x="178" y="96"/>
                    <a:pt x="178" y="96"/>
                  </a:cubicBezTo>
                  <a:lnTo>
                    <a:pt x="186" y="96"/>
                  </a:lnTo>
                  <a:close/>
                  <a:moveTo>
                    <a:pt x="166" y="128"/>
                  </a:moveTo>
                  <a:cubicBezTo>
                    <a:pt x="164" y="128"/>
                    <a:pt x="162" y="126"/>
                    <a:pt x="162" y="124"/>
                  </a:cubicBezTo>
                  <a:cubicBezTo>
                    <a:pt x="162" y="122"/>
                    <a:pt x="164" y="120"/>
                    <a:pt x="166" y="120"/>
                  </a:cubicBezTo>
                  <a:cubicBezTo>
                    <a:pt x="168" y="120"/>
                    <a:pt x="170" y="122"/>
                    <a:pt x="170" y="124"/>
                  </a:cubicBezTo>
                  <a:cubicBezTo>
                    <a:pt x="170" y="126"/>
                    <a:pt x="168" y="128"/>
                    <a:pt x="166" y="128"/>
                  </a:cubicBezTo>
                  <a:close/>
                  <a:moveTo>
                    <a:pt x="190" y="120"/>
                  </a:moveTo>
                  <a:cubicBezTo>
                    <a:pt x="177" y="120"/>
                    <a:pt x="177" y="120"/>
                    <a:pt x="177" y="120"/>
                  </a:cubicBezTo>
                  <a:cubicBezTo>
                    <a:pt x="176" y="115"/>
                    <a:pt x="171" y="112"/>
                    <a:pt x="166" y="112"/>
                  </a:cubicBezTo>
                  <a:cubicBezTo>
                    <a:pt x="165" y="112"/>
                    <a:pt x="163" y="112"/>
                    <a:pt x="162" y="113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7"/>
                    <a:pt x="182" y="87"/>
                    <a:pt x="183" y="88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4" y="88"/>
                    <a:pt x="170" y="92"/>
                    <a:pt x="170" y="96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0" y="105"/>
                    <a:pt x="173" y="108"/>
                    <a:pt x="176" y="109"/>
                  </a:cubicBezTo>
                  <a:cubicBezTo>
                    <a:pt x="190" y="111"/>
                    <a:pt x="190" y="111"/>
                    <a:pt x="190" y="111"/>
                  </a:cubicBezTo>
                  <a:lnTo>
                    <a:pt x="190" y="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91251" y="4799855"/>
            <a:ext cx="638175" cy="636588"/>
            <a:chOff x="4667250" y="4799855"/>
            <a:chExt cx="638175" cy="636588"/>
          </a:xfrm>
          <a:solidFill>
            <a:schemeClr val="tx2"/>
          </a:solidFill>
        </p:grpSpPr>
        <p:sp>
          <p:nvSpPr>
            <p:cNvPr id="317" name="Freeform 135"/>
            <p:cNvSpPr>
              <a:spLocks noEditPoints="1"/>
            </p:cNvSpPr>
            <p:nvPr/>
          </p:nvSpPr>
          <p:spPr bwMode="auto">
            <a:xfrm>
              <a:off x="466725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18" name="Freeform 174"/>
            <p:cNvSpPr>
              <a:spLocks noEditPoints="1"/>
            </p:cNvSpPr>
            <p:nvPr/>
          </p:nvSpPr>
          <p:spPr bwMode="auto">
            <a:xfrm>
              <a:off x="4802188" y="4937968"/>
              <a:ext cx="365125" cy="361950"/>
            </a:xfrm>
            <a:custGeom>
              <a:avLst/>
              <a:gdLst>
                <a:gd name="T0" fmla="*/ 123 w 169"/>
                <a:gd name="T1" fmla="*/ 76 h 168"/>
                <a:gd name="T2" fmla="*/ 159 w 169"/>
                <a:gd name="T3" fmla="*/ 17 h 168"/>
                <a:gd name="T4" fmla="*/ 130 w 169"/>
                <a:gd name="T5" fmla="*/ 10 h 168"/>
                <a:gd name="T6" fmla="*/ 48 w 169"/>
                <a:gd name="T7" fmla="*/ 1 h 168"/>
                <a:gd name="T8" fmla="*/ 2 w 169"/>
                <a:gd name="T9" fmla="*/ 41 h 168"/>
                <a:gd name="T10" fmla="*/ 21 w 169"/>
                <a:gd name="T11" fmla="*/ 66 h 168"/>
                <a:gd name="T12" fmla="*/ 10 w 169"/>
                <a:gd name="T13" fmla="*/ 129 h 168"/>
                <a:gd name="T14" fmla="*/ 1 w 169"/>
                <a:gd name="T15" fmla="*/ 163 h 168"/>
                <a:gd name="T16" fmla="*/ 5 w 169"/>
                <a:gd name="T17" fmla="*/ 168 h 168"/>
                <a:gd name="T18" fmla="*/ 38 w 169"/>
                <a:gd name="T19" fmla="*/ 160 h 168"/>
                <a:gd name="T20" fmla="*/ 77 w 169"/>
                <a:gd name="T21" fmla="*/ 122 h 168"/>
                <a:gd name="T22" fmla="*/ 125 w 169"/>
                <a:gd name="T23" fmla="*/ 168 h 168"/>
                <a:gd name="T24" fmla="*/ 168 w 169"/>
                <a:gd name="T25" fmla="*/ 127 h 168"/>
                <a:gd name="T26" fmla="*/ 15 w 169"/>
                <a:gd name="T27" fmla="*/ 140 h 168"/>
                <a:gd name="T28" fmla="*/ 10 w 169"/>
                <a:gd name="T29" fmla="*/ 159 h 168"/>
                <a:gd name="T30" fmla="*/ 52 w 169"/>
                <a:gd name="T31" fmla="*/ 27 h 168"/>
                <a:gd name="T32" fmla="*/ 63 w 169"/>
                <a:gd name="T33" fmla="*/ 28 h 168"/>
                <a:gd name="T34" fmla="*/ 64 w 169"/>
                <a:gd name="T35" fmla="*/ 39 h 168"/>
                <a:gd name="T36" fmla="*/ 75 w 169"/>
                <a:gd name="T37" fmla="*/ 40 h 168"/>
                <a:gd name="T38" fmla="*/ 76 w 169"/>
                <a:gd name="T39" fmla="*/ 51 h 168"/>
                <a:gd name="T40" fmla="*/ 87 w 169"/>
                <a:gd name="T41" fmla="*/ 52 h 168"/>
                <a:gd name="T42" fmla="*/ 65 w 169"/>
                <a:gd name="T43" fmla="*/ 74 h 168"/>
                <a:gd name="T44" fmla="*/ 45 w 169"/>
                <a:gd name="T45" fmla="*/ 10 h 168"/>
                <a:gd name="T46" fmla="*/ 46 w 169"/>
                <a:gd name="T47" fmla="*/ 21 h 168"/>
                <a:gd name="T48" fmla="*/ 17 w 169"/>
                <a:gd name="T49" fmla="*/ 38 h 168"/>
                <a:gd name="T50" fmla="*/ 53 w 169"/>
                <a:gd name="T51" fmla="*/ 87 h 168"/>
                <a:gd name="T52" fmla="*/ 17 w 169"/>
                <a:gd name="T53" fmla="*/ 38 h 168"/>
                <a:gd name="T54" fmla="*/ 96 w 169"/>
                <a:gd name="T55" fmla="*/ 55 h 168"/>
                <a:gd name="T56" fmla="*/ 115 w 169"/>
                <a:gd name="T57" fmla="*/ 48 h 168"/>
                <a:gd name="T58" fmla="*/ 94 w 169"/>
                <a:gd name="T59" fmla="*/ 69 h 168"/>
                <a:gd name="T60" fmla="*/ 19 w 169"/>
                <a:gd name="T61" fmla="*/ 132 h 168"/>
                <a:gd name="T62" fmla="*/ 147 w 169"/>
                <a:gd name="T63" fmla="*/ 15 h 168"/>
                <a:gd name="T64" fmla="*/ 154 w 169"/>
                <a:gd name="T65" fmla="*/ 34 h 168"/>
                <a:gd name="T66" fmla="*/ 127 w 169"/>
                <a:gd name="T67" fmla="*/ 24 h 168"/>
                <a:gd name="T68" fmla="*/ 147 w 169"/>
                <a:gd name="T69" fmla="*/ 15 h 168"/>
                <a:gd name="T70" fmla="*/ 121 w 169"/>
                <a:gd name="T71" fmla="*/ 30 h 168"/>
                <a:gd name="T72" fmla="*/ 133 w 169"/>
                <a:gd name="T73" fmla="*/ 54 h 168"/>
                <a:gd name="T74" fmla="*/ 31 w 169"/>
                <a:gd name="T75" fmla="*/ 144 h 168"/>
                <a:gd name="T76" fmla="*/ 108 w 169"/>
                <a:gd name="T77" fmla="*/ 67 h 168"/>
                <a:gd name="T78" fmla="*/ 127 w 169"/>
                <a:gd name="T79" fmla="*/ 60 h 168"/>
                <a:gd name="T80" fmla="*/ 106 w 169"/>
                <a:gd name="T81" fmla="*/ 81 h 168"/>
                <a:gd name="T82" fmla="*/ 31 w 169"/>
                <a:gd name="T83" fmla="*/ 144 h 168"/>
                <a:gd name="T84" fmla="*/ 131 w 169"/>
                <a:gd name="T85" fmla="*/ 152 h 168"/>
                <a:gd name="T86" fmla="*/ 83 w 169"/>
                <a:gd name="T87" fmla="*/ 116 h 168"/>
                <a:gd name="T88" fmla="*/ 137 w 169"/>
                <a:gd name="T89" fmla="*/ 146 h 168"/>
                <a:gd name="T90" fmla="*/ 112 w 169"/>
                <a:gd name="T91" fmla="*/ 87 h 168"/>
                <a:gd name="T92" fmla="*/ 123 w 169"/>
                <a:gd name="T93" fmla="*/ 88 h 168"/>
                <a:gd name="T94" fmla="*/ 124 w 169"/>
                <a:gd name="T95" fmla="*/ 99 h 168"/>
                <a:gd name="T96" fmla="*/ 135 w 169"/>
                <a:gd name="T97" fmla="*/ 100 h 168"/>
                <a:gd name="T98" fmla="*/ 136 w 169"/>
                <a:gd name="T99" fmla="*/ 111 h 168"/>
                <a:gd name="T100" fmla="*/ 147 w 169"/>
                <a:gd name="T101" fmla="*/ 112 h 168"/>
                <a:gd name="T102" fmla="*/ 148 w 169"/>
                <a:gd name="T103" fmla="*/ 123 h 168"/>
                <a:gd name="T104" fmla="*/ 159 w 169"/>
                <a:gd name="T105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68">
                  <a:moveTo>
                    <a:pt x="168" y="121"/>
                  </a:moveTo>
                  <a:cubicBezTo>
                    <a:pt x="123" y="76"/>
                    <a:pt x="123" y="76"/>
                    <a:pt x="123" y="76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6" y="33"/>
                    <a:pt x="166" y="23"/>
                    <a:pt x="159" y="1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6" y="3"/>
                    <a:pt x="136" y="3"/>
                    <a:pt x="130" y="1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4" y="0"/>
                    <a:pt x="42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1" y="42"/>
                  </a:cubicBezTo>
                  <a:cubicBezTo>
                    <a:pt x="0" y="45"/>
                    <a:pt x="0" y="45"/>
                    <a:pt x="21" y="66"/>
                  </a:cubicBezTo>
                  <a:cubicBezTo>
                    <a:pt x="28" y="73"/>
                    <a:pt x="37" y="83"/>
                    <a:pt x="47" y="92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9" y="130"/>
                    <a:pt x="9" y="131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6"/>
                    <a:pt x="2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59"/>
                    <a:pt x="40" y="159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101" y="146"/>
                    <a:pt x="122" y="167"/>
                    <a:pt x="122" y="167"/>
                  </a:cubicBezTo>
                  <a:cubicBezTo>
                    <a:pt x="123" y="168"/>
                    <a:pt x="124" y="168"/>
                    <a:pt x="125" y="168"/>
                  </a:cubicBezTo>
                  <a:cubicBezTo>
                    <a:pt x="126" y="168"/>
                    <a:pt x="127" y="168"/>
                    <a:pt x="128" y="16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9" y="125"/>
                    <a:pt x="169" y="123"/>
                    <a:pt x="168" y="121"/>
                  </a:cubicBezTo>
                  <a:close/>
                  <a:moveTo>
                    <a:pt x="15" y="140"/>
                  </a:moveTo>
                  <a:cubicBezTo>
                    <a:pt x="29" y="154"/>
                    <a:pt x="29" y="154"/>
                    <a:pt x="29" y="154"/>
                  </a:cubicBezTo>
                  <a:cubicBezTo>
                    <a:pt x="10" y="159"/>
                    <a:pt x="10" y="159"/>
                    <a:pt x="10" y="159"/>
                  </a:cubicBezTo>
                  <a:lnTo>
                    <a:pt x="15" y="140"/>
                  </a:lnTo>
                  <a:close/>
                  <a:moveTo>
                    <a:pt x="52" y="27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52" y="27"/>
                  </a:lnTo>
                  <a:close/>
                  <a:moveTo>
                    <a:pt x="17" y="38"/>
                  </a:moveTo>
                  <a:cubicBezTo>
                    <a:pt x="59" y="80"/>
                    <a:pt x="59" y="80"/>
                    <a:pt x="59" y="80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33" y="67"/>
                    <a:pt x="17" y="50"/>
                    <a:pt x="11" y="44"/>
                  </a:cubicBezTo>
                  <a:lnTo>
                    <a:pt x="17" y="38"/>
                  </a:lnTo>
                  <a:close/>
                  <a:moveTo>
                    <a:pt x="88" y="63"/>
                  </a:moveTo>
                  <a:cubicBezTo>
                    <a:pt x="96" y="55"/>
                    <a:pt x="96" y="55"/>
                    <a:pt x="96" y="55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19" y="132"/>
                    <a:pt x="19" y="132"/>
                    <a:pt x="19" y="132"/>
                  </a:cubicBezTo>
                  <a:lnTo>
                    <a:pt x="88" y="63"/>
                  </a:lnTo>
                  <a:close/>
                  <a:moveTo>
                    <a:pt x="147" y="15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7" y="25"/>
                    <a:pt x="157" y="31"/>
                    <a:pt x="154" y="34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8" y="12"/>
                    <a:pt x="144" y="12"/>
                    <a:pt x="147" y="15"/>
                  </a:cubicBezTo>
                  <a:close/>
                  <a:moveTo>
                    <a:pt x="115" y="36"/>
                  </a:moveTo>
                  <a:cubicBezTo>
                    <a:pt x="121" y="30"/>
                    <a:pt x="121" y="30"/>
                    <a:pt x="121" y="30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3" y="54"/>
                    <a:pt x="133" y="54"/>
                    <a:pt x="133" y="54"/>
                  </a:cubicBezTo>
                  <a:lnTo>
                    <a:pt x="115" y="36"/>
                  </a:lnTo>
                  <a:close/>
                  <a:moveTo>
                    <a:pt x="31" y="144"/>
                  </a:moveTo>
                  <a:cubicBezTo>
                    <a:pt x="100" y="75"/>
                    <a:pt x="100" y="75"/>
                    <a:pt x="100" y="75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37" y="150"/>
                    <a:pt x="37" y="150"/>
                    <a:pt x="37" y="150"/>
                  </a:cubicBezTo>
                  <a:lnTo>
                    <a:pt x="31" y="144"/>
                  </a:lnTo>
                  <a:close/>
                  <a:moveTo>
                    <a:pt x="89" y="110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5" y="158"/>
                    <a:pt x="125" y="158"/>
                    <a:pt x="125" y="158"/>
                  </a:cubicBezTo>
                  <a:cubicBezTo>
                    <a:pt x="112" y="145"/>
                    <a:pt x="97" y="131"/>
                    <a:pt x="83" y="116"/>
                  </a:cubicBezTo>
                  <a:lnTo>
                    <a:pt x="89" y="110"/>
                  </a:lnTo>
                  <a:close/>
                  <a:moveTo>
                    <a:pt x="137" y="146"/>
                  </a:moveTo>
                  <a:cubicBezTo>
                    <a:pt x="95" y="104"/>
                    <a:pt x="95" y="104"/>
                    <a:pt x="95" y="104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9" y="124"/>
                    <a:pt x="159" y="124"/>
                    <a:pt x="159" y="124"/>
                  </a:cubicBezTo>
                  <a:lnTo>
                    <a:pt x="137" y="1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881313" y="4799855"/>
            <a:ext cx="636588" cy="636588"/>
            <a:chOff x="1357313" y="4799855"/>
            <a:chExt cx="636588" cy="636588"/>
          </a:xfrm>
          <a:solidFill>
            <a:schemeClr val="tx2"/>
          </a:solidFill>
        </p:grpSpPr>
        <p:sp>
          <p:nvSpPr>
            <p:cNvPr id="321" name="Freeform 109"/>
            <p:cNvSpPr>
              <a:spLocks noEditPoints="1"/>
            </p:cNvSpPr>
            <p:nvPr/>
          </p:nvSpPr>
          <p:spPr bwMode="auto">
            <a:xfrm>
              <a:off x="1357313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22" name="Freeform 191"/>
            <p:cNvSpPr>
              <a:spLocks noEditPoints="1"/>
            </p:cNvSpPr>
            <p:nvPr/>
          </p:nvSpPr>
          <p:spPr bwMode="auto">
            <a:xfrm>
              <a:off x="1495425" y="4937968"/>
              <a:ext cx="361950" cy="361950"/>
            </a:xfrm>
            <a:custGeom>
              <a:avLst/>
              <a:gdLst>
                <a:gd name="T0" fmla="*/ 79 w 168"/>
                <a:gd name="T1" fmla="*/ 40 h 168"/>
                <a:gd name="T2" fmla="*/ 53 w 168"/>
                <a:gd name="T3" fmla="*/ 115 h 168"/>
                <a:gd name="T4" fmla="*/ 60 w 168"/>
                <a:gd name="T5" fmla="*/ 127 h 168"/>
                <a:gd name="T6" fmla="*/ 68 w 168"/>
                <a:gd name="T7" fmla="*/ 155 h 168"/>
                <a:gd name="T8" fmla="*/ 100 w 168"/>
                <a:gd name="T9" fmla="*/ 155 h 168"/>
                <a:gd name="T10" fmla="*/ 108 w 168"/>
                <a:gd name="T11" fmla="*/ 127 h 168"/>
                <a:gd name="T12" fmla="*/ 115 w 168"/>
                <a:gd name="T13" fmla="*/ 115 h 168"/>
                <a:gd name="T14" fmla="*/ 113 w 168"/>
                <a:gd name="T15" fmla="*/ 51 h 168"/>
                <a:gd name="T16" fmla="*/ 77 w 168"/>
                <a:gd name="T17" fmla="*/ 156 h 168"/>
                <a:gd name="T18" fmla="*/ 84 w 168"/>
                <a:gd name="T19" fmla="*/ 160 h 168"/>
                <a:gd name="T20" fmla="*/ 96 w 168"/>
                <a:gd name="T21" fmla="*/ 148 h 168"/>
                <a:gd name="T22" fmla="*/ 68 w 168"/>
                <a:gd name="T23" fmla="*/ 144 h 168"/>
                <a:gd name="T24" fmla="*/ 100 w 168"/>
                <a:gd name="T25" fmla="*/ 132 h 168"/>
                <a:gd name="T26" fmla="*/ 109 w 168"/>
                <a:gd name="T27" fmla="*/ 109 h 168"/>
                <a:gd name="T28" fmla="*/ 100 w 168"/>
                <a:gd name="T29" fmla="*/ 124 h 168"/>
                <a:gd name="T30" fmla="*/ 62 w 168"/>
                <a:gd name="T31" fmla="*/ 113 h 168"/>
                <a:gd name="T32" fmla="*/ 48 w 168"/>
                <a:gd name="T33" fmla="*/ 81 h 168"/>
                <a:gd name="T34" fmla="*/ 108 w 168"/>
                <a:gd name="T35" fmla="*/ 57 h 168"/>
                <a:gd name="T36" fmla="*/ 109 w 168"/>
                <a:gd name="T37" fmla="*/ 109 h 168"/>
                <a:gd name="T38" fmla="*/ 89 w 168"/>
                <a:gd name="T39" fmla="*/ 89 h 168"/>
                <a:gd name="T40" fmla="*/ 79 w 168"/>
                <a:gd name="T41" fmla="*/ 89 h 168"/>
                <a:gd name="T42" fmla="*/ 65 w 168"/>
                <a:gd name="T43" fmla="*/ 97 h 168"/>
                <a:gd name="T44" fmla="*/ 72 w 168"/>
                <a:gd name="T45" fmla="*/ 118 h 168"/>
                <a:gd name="T46" fmla="*/ 73 w 168"/>
                <a:gd name="T47" fmla="*/ 101 h 168"/>
                <a:gd name="T48" fmla="*/ 81 w 168"/>
                <a:gd name="T49" fmla="*/ 103 h 168"/>
                <a:gd name="T50" fmla="*/ 92 w 168"/>
                <a:gd name="T51" fmla="*/ 98 h 168"/>
                <a:gd name="T52" fmla="*/ 88 w 168"/>
                <a:gd name="T53" fmla="*/ 114 h 168"/>
                <a:gd name="T54" fmla="*/ 104 w 168"/>
                <a:gd name="T55" fmla="*/ 102 h 168"/>
                <a:gd name="T56" fmla="*/ 95 w 168"/>
                <a:gd name="T57" fmla="*/ 89 h 168"/>
                <a:gd name="T58" fmla="*/ 0 w 168"/>
                <a:gd name="T59" fmla="*/ 80 h 168"/>
                <a:gd name="T60" fmla="*/ 24 w 168"/>
                <a:gd name="T61" fmla="*/ 88 h 168"/>
                <a:gd name="T62" fmla="*/ 144 w 168"/>
                <a:gd name="T63" fmla="*/ 80 h 168"/>
                <a:gd name="T64" fmla="*/ 168 w 168"/>
                <a:gd name="T65" fmla="*/ 88 h 168"/>
                <a:gd name="T66" fmla="*/ 144 w 168"/>
                <a:gd name="T67" fmla="*/ 80 h 168"/>
                <a:gd name="T68" fmla="*/ 80 w 168"/>
                <a:gd name="T69" fmla="*/ 0 h 168"/>
                <a:gd name="T70" fmla="*/ 88 w 168"/>
                <a:gd name="T71" fmla="*/ 24 h 168"/>
                <a:gd name="T72" fmla="*/ 111 w 168"/>
                <a:gd name="T73" fmla="*/ 30 h 168"/>
                <a:gd name="T74" fmla="*/ 129 w 168"/>
                <a:gd name="T75" fmla="*/ 13 h 168"/>
                <a:gd name="T76" fmla="*/ 111 w 168"/>
                <a:gd name="T77" fmla="*/ 30 h 168"/>
                <a:gd name="T78" fmla="*/ 155 w 168"/>
                <a:gd name="T79" fmla="*/ 129 h 168"/>
                <a:gd name="T80" fmla="*/ 138 w 168"/>
                <a:gd name="T81" fmla="*/ 111 h 168"/>
                <a:gd name="T82" fmla="*/ 9 w 168"/>
                <a:gd name="T83" fmla="*/ 45 h 168"/>
                <a:gd name="T84" fmla="*/ 34 w 168"/>
                <a:gd name="T85" fmla="*/ 51 h 168"/>
                <a:gd name="T86" fmla="*/ 9 w 168"/>
                <a:gd name="T87" fmla="*/ 45 h 168"/>
                <a:gd name="T88" fmla="*/ 45 w 168"/>
                <a:gd name="T89" fmla="*/ 9 h 168"/>
                <a:gd name="T90" fmla="*/ 51 w 168"/>
                <a:gd name="T91" fmla="*/ 34 h 168"/>
                <a:gd name="T92" fmla="*/ 9 w 168"/>
                <a:gd name="T93" fmla="*/ 123 h 168"/>
                <a:gd name="T94" fmla="*/ 34 w 168"/>
                <a:gd name="T95" fmla="*/ 117 h 168"/>
                <a:gd name="T96" fmla="*/ 9 w 168"/>
                <a:gd name="T97" fmla="*/ 123 h 168"/>
                <a:gd name="T98" fmla="*/ 155 w 168"/>
                <a:gd name="T99" fmla="*/ 39 h 168"/>
                <a:gd name="T100" fmla="*/ 138 w 168"/>
                <a:gd name="T101" fmla="*/ 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68">
                  <a:moveTo>
                    <a:pt x="113" y="51"/>
                  </a:moveTo>
                  <a:cubicBezTo>
                    <a:pt x="104" y="43"/>
                    <a:pt x="92" y="39"/>
                    <a:pt x="79" y="40"/>
                  </a:cubicBezTo>
                  <a:cubicBezTo>
                    <a:pt x="58" y="43"/>
                    <a:pt x="42" y="59"/>
                    <a:pt x="40" y="80"/>
                  </a:cubicBezTo>
                  <a:cubicBezTo>
                    <a:pt x="39" y="93"/>
                    <a:pt x="44" y="106"/>
                    <a:pt x="53" y="115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21"/>
                    <a:pt x="60" y="124"/>
                    <a:pt x="60" y="127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9"/>
                    <a:pt x="64" y="154"/>
                    <a:pt x="68" y="155"/>
                  </a:cubicBezTo>
                  <a:cubicBezTo>
                    <a:pt x="70" y="163"/>
                    <a:pt x="76" y="168"/>
                    <a:pt x="84" y="168"/>
                  </a:cubicBezTo>
                  <a:cubicBezTo>
                    <a:pt x="92" y="168"/>
                    <a:pt x="98" y="163"/>
                    <a:pt x="100" y="155"/>
                  </a:cubicBezTo>
                  <a:cubicBezTo>
                    <a:pt x="104" y="154"/>
                    <a:pt x="108" y="149"/>
                    <a:pt x="108" y="144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4"/>
                    <a:pt x="109" y="121"/>
                    <a:pt x="112" y="119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23" y="107"/>
                    <a:pt x="128" y="96"/>
                    <a:pt x="128" y="84"/>
                  </a:cubicBezTo>
                  <a:cubicBezTo>
                    <a:pt x="128" y="72"/>
                    <a:pt x="123" y="60"/>
                    <a:pt x="113" y="51"/>
                  </a:cubicBezTo>
                  <a:close/>
                  <a:moveTo>
                    <a:pt x="84" y="160"/>
                  </a:moveTo>
                  <a:cubicBezTo>
                    <a:pt x="81" y="160"/>
                    <a:pt x="79" y="158"/>
                    <a:pt x="77" y="156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89" y="158"/>
                    <a:pt x="87" y="160"/>
                    <a:pt x="84" y="160"/>
                  </a:cubicBezTo>
                  <a:close/>
                  <a:moveTo>
                    <a:pt x="100" y="144"/>
                  </a:moveTo>
                  <a:cubicBezTo>
                    <a:pt x="100" y="146"/>
                    <a:pt x="98" y="148"/>
                    <a:pt x="96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0" y="148"/>
                    <a:pt x="68" y="146"/>
                    <a:pt x="68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100" y="132"/>
                    <a:pt x="100" y="132"/>
                    <a:pt x="100" y="132"/>
                  </a:cubicBezTo>
                  <a:lnTo>
                    <a:pt x="100" y="144"/>
                  </a:lnTo>
                  <a:close/>
                  <a:moveTo>
                    <a:pt x="109" y="109"/>
                  </a:moveTo>
                  <a:cubicBezTo>
                    <a:pt x="106" y="113"/>
                    <a:pt x="106" y="113"/>
                    <a:pt x="106" y="113"/>
                  </a:cubicBezTo>
                  <a:cubicBezTo>
                    <a:pt x="103" y="116"/>
                    <a:pt x="101" y="120"/>
                    <a:pt x="10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0"/>
                    <a:pt x="65" y="116"/>
                    <a:pt x="62" y="113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1" y="102"/>
                    <a:pt x="47" y="91"/>
                    <a:pt x="48" y="81"/>
                  </a:cubicBezTo>
                  <a:cubicBezTo>
                    <a:pt x="50" y="64"/>
                    <a:pt x="63" y="50"/>
                    <a:pt x="80" y="48"/>
                  </a:cubicBezTo>
                  <a:cubicBezTo>
                    <a:pt x="90" y="47"/>
                    <a:pt x="100" y="50"/>
                    <a:pt x="108" y="57"/>
                  </a:cubicBezTo>
                  <a:cubicBezTo>
                    <a:pt x="116" y="64"/>
                    <a:pt x="120" y="74"/>
                    <a:pt x="120" y="84"/>
                  </a:cubicBezTo>
                  <a:cubicBezTo>
                    <a:pt x="120" y="94"/>
                    <a:pt x="116" y="103"/>
                    <a:pt x="109" y="109"/>
                  </a:cubicBezTo>
                  <a:close/>
                  <a:moveTo>
                    <a:pt x="95" y="89"/>
                  </a:moveTo>
                  <a:cubicBezTo>
                    <a:pt x="93" y="88"/>
                    <a:pt x="91" y="88"/>
                    <a:pt x="89" y="89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7" y="88"/>
                    <a:pt x="75" y="88"/>
                    <a:pt x="73" y="89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8"/>
                    <a:pt x="64" y="100"/>
                    <a:pt x="64" y="10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3" y="104"/>
                    <a:pt x="85" y="104"/>
                    <a:pt x="87" y="103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0"/>
                    <a:pt x="104" y="98"/>
                    <a:pt x="103" y="97"/>
                  </a:cubicBezTo>
                  <a:lnTo>
                    <a:pt x="95" y="89"/>
                  </a:lnTo>
                  <a:close/>
                  <a:moveTo>
                    <a:pt x="24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4" y="88"/>
                    <a:pt x="24" y="88"/>
                    <a:pt x="24" y="88"/>
                  </a:cubicBezTo>
                  <a:lnTo>
                    <a:pt x="24" y="80"/>
                  </a:lnTo>
                  <a:close/>
                  <a:moveTo>
                    <a:pt x="144" y="80"/>
                  </a:moveTo>
                  <a:cubicBezTo>
                    <a:pt x="144" y="88"/>
                    <a:pt x="144" y="88"/>
                    <a:pt x="144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0"/>
                    <a:pt x="168" y="80"/>
                    <a:pt x="168" y="80"/>
                  </a:cubicBezTo>
                  <a:lnTo>
                    <a:pt x="144" y="8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8" y="24"/>
                    <a:pt x="88" y="24"/>
                    <a:pt x="88" y="24"/>
                  </a:cubicBezTo>
                  <a:lnTo>
                    <a:pt x="88" y="0"/>
                  </a:lnTo>
                  <a:close/>
                  <a:moveTo>
                    <a:pt x="111" y="30"/>
                  </a:moveTo>
                  <a:cubicBezTo>
                    <a:pt x="117" y="34"/>
                    <a:pt x="117" y="34"/>
                    <a:pt x="117" y="34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11" y="30"/>
                  </a:lnTo>
                  <a:close/>
                  <a:moveTo>
                    <a:pt x="134" y="117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38" y="111"/>
                    <a:pt x="138" y="111"/>
                    <a:pt x="138" y="111"/>
                  </a:cubicBezTo>
                  <a:lnTo>
                    <a:pt x="134" y="117"/>
                  </a:lnTo>
                  <a:close/>
                  <a:moveTo>
                    <a:pt x="9" y="45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13" y="39"/>
                    <a:pt x="13" y="39"/>
                    <a:pt x="13" y="39"/>
                  </a:cubicBezTo>
                  <a:lnTo>
                    <a:pt x="9" y="45"/>
                  </a:lnTo>
                  <a:close/>
                  <a:moveTo>
                    <a:pt x="57" y="30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51" y="34"/>
                    <a:pt x="51" y="34"/>
                    <a:pt x="51" y="34"/>
                  </a:cubicBezTo>
                  <a:lnTo>
                    <a:pt x="57" y="30"/>
                  </a:lnTo>
                  <a:close/>
                  <a:moveTo>
                    <a:pt x="9" y="123"/>
                  </a:moveTo>
                  <a:cubicBezTo>
                    <a:pt x="13" y="129"/>
                    <a:pt x="13" y="129"/>
                    <a:pt x="13" y="129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0" y="111"/>
                    <a:pt x="30" y="111"/>
                    <a:pt x="30" y="111"/>
                  </a:cubicBezTo>
                  <a:lnTo>
                    <a:pt x="9" y="123"/>
                  </a:lnTo>
                  <a:close/>
                  <a:moveTo>
                    <a:pt x="159" y="45"/>
                  </a:moveTo>
                  <a:cubicBezTo>
                    <a:pt x="155" y="39"/>
                    <a:pt x="155" y="39"/>
                    <a:pt x="155" y="39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7"/>
                    <a:pt x="138" y="57"/>
                    <a:pt x="138" y="57"/>
                  </a:cubicBezTo>
                  <a:lnTo>
                    <a:pt x="159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08401" y="4799855"/>
            <a:ext cx="638175" cy="636588"/>
            <a:chOff x="2184400" y="4799855"/>
            <a:chExt cx="638175" cy="636588"/>
          </a:xfrm>
          <a:solidFill>
            <a:schemeClr val="tx2"/>
          </a:solidFill>
        </p:grpSpPr>
        <p:sp>
          <p:nvSpPr>
            <p:cNvPr id="325" name="Freeform 111"/>
            <p:cNvSpPr>
              <a:spLocks noEditPoints="1"/>
            </p:cNvSpPr>
            <p:nvPr/>
          </p:nvSpPr>
          <p:spPr bwMode="auto">
            <a:xfrm>
              <a:off x="2184400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26" name="Freeform 192"/>
            <p:cNvSpPr>
              <a:spLocks noEditPoints="1"/>
            </p:cNvSpPr>
            <p:nvPr/>
          </p:nvSpPr>
          <p:spPr bwMode="auto">
            <a:xfrm>
              <a:off x="2339975" y="4955430"/>
              <a:ext cx="381000" cy="323850"/>
            </a:xfrm>
            <a:custGeom>
              <a:avLst/>
              <a:gdLst>
                <a:gd name="T0" fmla="*/ 48 w 177"/>
                <a:gd name="T1" fmla="*/ 112 h 151"/>
                <a:gd name="T2" fmla="*/ 24 w 177"/>
                <a:gd name="T3" fmla="*/ 104 h 151"/>
                <a:gd name="T4" fmla="*/ 171 w 177"/>
                <a:gd name="T5" fmla="*/ 125 h 151"/>
                <a:gd name="T6" fmla="*/ 133 w 177"/>
                <a:gd name="T7" fmla="*/ 93 h 151"/>
                <a:gd name="T8" fmla="*/ 123 w 177"/>
                <a:gd name="T9" fmla="*/ 93 h 151"/>
                <a:gd name="T10" fmla="*/ 104 w 177"/>
                <a:gd name="T11" fmla="*/ 30 h 151"/>
                <a:gd name="T12" fmla="*/ 92 w 177"/>
                <a:gd name="T13" fmla="*/ 0 h 151"/>
                <a:gd name="T14" fmla="*/ 28 w 177"/>
                <a:gd name="T15" fmla="*/ 0 h 151"/>
                <a:gd name="T16" fmla="*/ 26 w 177"/>
                <a:gd name="T17" fmla="*/ 0 h 151"/>
                <a:gd name="T18" fmla="*/ 1 w 177"/>
                <a:gd name="T19" fmla="*/ 25 h 151"/>
                <a:gd name="T20" fmla="*/ 0 w 177"/>
                <a:gd name="T21" fmla="*/ 27 h 151"/>
                <a:gd name="T22" fmla="*/ 0 w 177"/>
                <a:gd name="T23" fmla="*/ 28 h 151"/>
                <a:gd name="T24" fmla="*/ 12 w 177"/>
                <a:gd name="T25" fmla="*/ 136 h 151"/>
                <a:gd name="T26" fmla="*/ 104 w 177"/>
                <a:gd name="T27" fmla="*/ 124 h 151"/>
                <a:gd name="T28" fmla="*/ 117 w 177"/>
                <a:gd name="T29" fmla="*/ 99 h 151"/>
                <a:gd name="T30" fmla="*/ 117 w 177"/>
                <a:gd name="T31" fmla="*/ 109 h 151"/>
                <a:gd name="T32" fmla="*/ 149 w 177"/>
                <a:gd name="T33" fmla="*/ 147 h 151"/>
                <a:gd name="T34" fmla="*/ 171 w 177"/>
                <a:gd name="T35" fmla="*/ 147 h 151"/>
                <a:gd name="T36" fmla="*/ 24 w 177"/>
                <a:gd name="T37" fmla="*/ 14 h 151"/>
                <a:gd name="T38" fmla="*/ 14 w 177"/>
                <a:gd name="T39" fmla="*/ 24 h 151"/>
                <a:gd name="T40" fmla="*/ 96 w 177"/>
                <a:gd name="T41" fmla="*/ 124 h 151"/>
                <a:gd name="T42" fmla="*/ 12 w 177"/>
                <a:gd name="T43" fmla="*/ 128 h 151"/>
                <a:gd name="T44" fmla="*/ 8 w 177"/>
                <a:gd name="T45" fmla="*/ 32 h 151"/>
                <a:gd name="T46" fmla="*/ 32 w 177"/>
                <a:gd name="T47" fmla="*/ 28 h 151"/>
                <a:gd name="T48" fmla="*/ 92 w 177"/>
                <a:gd name="T49" fmla="*/ 8 h 151"/>
                <a:gd name="T50" fmla="*/ 96 w 177"/>
                <a:gd name="T51" fmla="*/ 28 h 151"/>
                <a:gd name="T52" fmla="*/ 63 w 177"/>
                <a:gd name="T53" fmla="*/ 40 h 151"/>
                <a:gd name="T54" fmla="*/ 24 w 177"/>
                <a:gd name="T55" fmla="*/ 48 h 151"/>
                <a:gd name="T56" fmla="*/ 54 w 177"/>
                <a:gd name="T57" fmla="*/ 56 h 151"/>
                <a:gd name="T58" fmla="*/ 24 w 177"/>
                <a:gd name="T59" fmla="*/ 64 h 151"/>
                <a:gd name="T60" fmla="*/ 52 w 177"/>
                <a:gd name="T61" fmla="*/ 68 h 151"/>
                <a:gd name="T62" fmla="*/ 24 w 177"/>
                <a:gd name="T63" fmla="*/ 72 h 151"/>
                <a:gd name="T64" fmla="*/ 54 w 177"/>
                <a:gd name="T65" fmla="*/ 80 h 151"/>
                <a:gd name="T66" fmla="*/ 24 w 177"/>
                <a:gd name="T67" fmla="*/ 88 h 151"/>
                <a:gd name="T68" fmla="*/ 63 w 177"/>
                <a:gd name="T69" fmla="*/ 96 h 151"/>
                <a:gd name="T70" fmla="*/ 96 w 177"/>
                <a:gd name="T71" fmla="*/ 108 h 151"/>
                <a:gd name="T72" fmla="*/ 92 w 177"/>
                <a:gd name="T73" fmla="*/ 100 h 151"/>
                <a:gd name="T74" fmla="*/ 92 w 177"/>
                <a:gd name="T75" fmla="*/ 36 h 151"/>
                <a:gd name="T76" fmla="*/ 92 w 177"/>
                <a:gd name="T77" fmla="*/ 100 h 151"/>
                <a:gd name="T78" fmla="*/ 155 w 177"/>
                <a:gd name="T79" fmla="*/ 141 h 151"/>
                <a:gd name="T80" fmla="*/ 136 w 177"/>
                <a:gd name="T81" fmla="*/ 102 h 151"/>
                <a:gd name="T82" fmla="*/ 165 w 177"/>
                <a:gd name="T83" fmla="*/ 141 h 151"/>
                <a:gd name="T84" fmla="*/ 76 w 177"/>
                <a:gd name="T85" fmla="*/ 68 h 151"/>
                <a:gd name="T86" fmla="*/ 75 w 177"/>
                <a:gd name="T87" fmla="*/ 51 h 151"/>
                <a:gd name="T88" fmla="*/ 75 w 177"/>
                <a:gd name="T89" fmla="*/ 85 h 151"/>
                <a:gd name="T90" fmla="*/ 109 w 177"/>
                <a:gd name="T91" fmla="*/ 85 h 151"/>
                <a:gd name="T92" fmla="*/ 81 w 177"/>
                <a:gd name="T93" fmla="*/ 7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151">
                  <a:moveTo>
                    <a:pt x="24" y="112"/>
                  </a:moveTo>
                  <a:cubicBezTo>
                    <a:pt x="48" y="112"/>
                    <a:pt x="48" y="112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4" y="104"/>
                    <a:pt x="24" y="104"/>
                    <a:pt x="24" y="104"/>
                  </a:cubicBezTo>
                  <a:lnTo>
                    <a:pt x="24" y="112"/>
                  </a:lnTo>
                  <a:close/>
                  <a:moveTo>
                    <a:pt x="171" y="125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7" y="92"/>
                    <a:pt x="135" y="92"/>
                    <a:pt x="133" y="93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9" y="86"/>
                    <a:pt x="132" y="78"/>
                    <a:pt x="132" y="68"/>
                  </a:cubicBezTo>
                  <a:cubicBezTo>
                    <a:pt x="132" y="50"/>
                    <a:pt x="120" y="35"/>
                    <a:pt x="104" y="30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99" y="0"/>
                    <a:pt x="9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5" y="136"/>
                    <a:pt x="1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9" y="136"/>
                    <a:pt x="104" y="131"/>
                    <a:pt x="104" y="124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9" y="105"/>
                    <a:pt x="113" y="102"/>
                    <a:pt x="117" y="99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1"/>
                    <a:pt x="116" y="113"/>
                    <a:pt x="117" y="115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2" y="150"/>
                    <a:pt x="156" y="151"/>
                    <a:pt x="160" y="151"/>
                  </a:cubicBezTo>
                  <a:cubicBezTo>
                    <a:pt x="164" y="151"/>
                    <a:pt x="168" y="150"/>
                    <a:pt x="171" y="147"/>
                  </a:cubicBezTo>
                  <a:cubicBezTo>
                    <a:pt x="177" y="141"/>
                    <a:pt x="177" y="131"/>
                    <a:pt x="171" y="125"/>
                  </a:cubicBezTo>
                  <a:close/>
                  <a:moveTo>
                    <a:pt x="24" y="1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4" y="14"/>
                  </a:lnTo>
                  <a:close/>
                  <a:moveTo>
                    <a:pt x="96" y="124"/>
                  </a:moveTo>
                  <a:cubicBezTo>
                    <a:pt x="96" y="126"/>
                    <a:pt x="94" y="128"/>
                    <a:pt x="9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0" y="128"/>
                    <a:pt x="8" y="126"/>
                    <a:pt x="8" y="1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2" y="30"/>
                    <a:pt x="32" y="2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4" y="8"/>
                    <a:pt x="96" y="10"/>
                    <a:pt x="96" y="12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28"/>
                    <a:pt x="92" y="28"/>
                  </a:cubicBezTo>
                  <a:cubicBezTo>
                    <a:pt x="81" y="28"/>
                    <a:pt x="71" y="33"/>
                    <a:pt x="6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51"/>
                    <a:pt x="55" y="53"/>
                    <a:pt x="5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5"/>
                    <a:pt x="52" y="67"/>
                    <a:pt x="52" y="68"/>
                  </a:cubicBezTo>
                  <a:cubicBezTo>
                    <a:pt x="52" y="69"/>
                    <a:pt x="52" y="71"/>
                    <a:pt x="52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3"/>
                    <a:pt x="56" y="85"/>
                    <a:pt x="57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71" y="103"/>
                    <a:pt x="81" y="108"/>
                    <a:pt x="92" y="108"/>
                  </a:cubicBezTo>
                  <a:cubicBezTo>
                    <a:pt x="93" y="108"/>
                    <a:pt x="95" y="108"/>
                    <a:pt x="96" y="108"/>
                  </a:cubicBezTo>
                  <a:lnTo>
                    <a:pt x="96" y="124"/>
                  </a:lnTo>
                  <a:close/>
                  <a:moveTo>
                    <a:pt x="92" y="100"/>
                  </a:moveTo>
                  <a:cubicBezTo>
                    <a:pt x="74" y="100"/>
                    <a:pt x="60" y="86"/>
                    <a:pt x="60" y="68"/>
                  </a:cubicBezTo>
                  <a:cubicBezTo>
                    <a:pt x="60" y="50"/>
                    <a:pt x="74" y="36"/>
                    <a:pt x="92" y="36"/>
                  </a:cubicBezTo>
                  <a:cubicBezTo>
                    <a:pt x="110" y="36"/>
                    <a:pt x="124" y="50"/>
                    <a:pt x="124" y="68"/>
                  </a:cubicBezTo>
                  <a:cubicBezTo>
                    <a:pt x="124" y="86"/>
                    <a:pt x="110" y="100"/>
                    <a:pt x="92" y="100"/>
                  </a:cubicBezTo>
                  <a:close/>
                  <a:moveTo>
                    <a:pt x="165" y="141"/>
                  </a:moveTo>
                  <a:cubicBezTo>
                    <a:pt x="162" y="144"/>
                    <a:pt x="158" y="144"/>
                    <a:pt x="155" y="14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8" y="134"/>
                    <a:pt x="168" y="138"/>
                    <a:pt x="165" y="141"/>
                  </a:cubicBezTo>
                  <a:close/>
                  <a:moveTo>
                    <a:pt x="81" y="79"/>
                  </a:moveTo>
                  <a:cubicBezTo>
                    <a:pt x="78" y="76"/>
                    <a:pt x="76" y="72"/>
                    <a:pt x="76" y="68"/>
                  </a:cubicBezTo>
                  <a:cubicBezTo>
                    <a:pt x="76" y="64"/>
                    <a:pt x="78" y="60"/>
                    <a:pt x="81" y="57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0" y="56"/>
                    <a:pt x="68" y="62"/>
                    <a:pt x="68" y="68"/>
                  </a:cubicBezTo>
                  <a:cubicBezTo>
                    <a:pt x="68" y="74"/>
                    <a:pt x="70" y="80"/>
                    <a:pt x="75" y="85"/>
                  </a:cubicBezTo>
                  <a:cubicBezTo>
                    <a:pt x="80" y="90"/>
                    <a:pt x="86" y="92"/>
                    <a:pt x="92" y="92"/>
                  </a:cubicBezTo>
                  <a:cubicBezTo>
                    <a:pt x="98" y="92"/>
                    <a:pt x="104" y="90"/>
                    <a:pt x="109" y="85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97" y="85"/>
                    <a:pt x="87" y="85"/>
                    <a:pt x="81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18339" y="4799855"/>
            <a:ext cx="638175" cy="636588"/>
            <a:chOff x="5494338" y="4799855"/>
            <a:chExt cx="638175" cy="636588"/>
          </a:xfrm>
          <a:solidFill>
            <a:schemeClr val="tx2"/>
          </a:solidFill>
        </p:grpSpPr>
        <p:sp>
          <p:nvSpPr>
            <p:cNvPr id="329" name="Freeform 141"/>
            <p:cNvSpPr>
              <a:spLocks noEditPoints="1"/>
            </p:cNvSpPr>
            <p:nvPr/>
          </p:nvSpPr>
          <p:spPr bwMode="auto">
            <a:xfrm>
              <a:off x="549433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0" name="Freeform 193"/>
            <p:cNvSpPr>
              <a:spLocks noEditPoints="1"/>
            </p:cNvSpPr>
            <p:nvPr/>
          </p:nvSpPr>
          <p:spPr bwMode="auto">
            <a:xfrm>
              <a:off x="5640388" y="4945905"/>
              <a:ext cx="354013" cy="354013"/>
            </a:xfrm>
            <a:custGeom>
              <a:avLst/>
              <a:gdLst>
                <a:gd name="T0" fmla="*/ 16 w 164"/>
                <a:gd name="T1" fmla="*/ 86 h 164"/>
                <a:gd name="T2" fmla="*/ 16 w 164"/>
                <a:gd name="T3" fmla="*/ 98 h 164"/>
                <a:gd name="T4" fmla="*/ 5 w 164"/>
                <a:gd name="T5" fmla="*/ 147 h 164"/>
                <a:gd name="T6" fmla="*/ 24 w 164"/>
                <a:gd name="T7" fmla="*/ 160 h 164"/>
                <a:gd name="T8" fmla="*/ 36 w 164"/>
                <a:gd name="T9" fmla="*/ 156 h 164"/>
                <a:gd name="T10" fmla="*/ 29 w 164"/>
                <a:gd name="T11" fmla="*/ 141 h 164"/>
                <a:gd name="T12" fmla="*/ 29 w 164"/>
                <a:gd name="T13" fmla="*/ 103 h 164"/>
                <a:gd name="T14" fmla="*/ 36 w 164"/>
                <a:gd name="T15" fmla="*/ 88 h 164"/>
                <a:gd name="T16" fmla="*/ 24 w 164"/>
                <a:gd name="T17" fmla="*/ 84 h 164"/>
                <a:gd name="T18" fmla="*/ 0 w 164"/>
                <a:gd name="T19" fmla="*/ 88 h 164"/>
                <a:gd name="T20" fmla="*/ 84 w 164"/>
                <a:gd name="T21" fmla="*/ 84 h 164"/>
                <a:gd name="T22" fmla="*/ 80 w 164"/>
                <a:gd name="T23" fmla="*/ 72 h 164"/>
                <a:gd name="T24" fmla="*/ 72 w 164"/>
                <a:gd name="T25" fmla="*/ 88 h 164"/>
                <a:gd name="T26" fmla="*/ 48 w 164"/>
                <a:gd name="T27" fmla="*/ 88 h 164"/>
                <a:gd name="T28" fmla="*/ 48 w 164"/>
                <a:gd name="T29" fmla="*/ 80 h 164"/>
                <a:gd name="T30" fmla="*/ 84 w 164"/>
                <a:gd name="T31" fmla="*/ 164 h 164"/>
                <a:gd name="T32" fmla="*/ 72 w 164"/>
                <a:gd name="T33" fmla="*/ 164 h 164"/>
                <a:gd name="T34" fmla="*/ 60 w 164"/>
                <a:gd name="T35" fmla="*/ 156 h 164"/>
                <a:gd name="T36" fmla="*/ 0 w 164"/>
                <a:gd name="T37" fmla="*/ 164 h 164"/>
                <a:gd name="T38" fmla="*/ 0 w 164"/>
                <a:gd name="T39" fmla="*/ 156 h 164"/>
                <a:gd name="T40" fmla="*/ 164 w 164"/>
                <a:gd name="T41" fmla="*/ 84 h 164"/>
                <a:gd name="T42" fmla="*/ 156 w 164"/>
                <a:gd name="T43" fmla="*/ 84 h 164"/>
                <a:gd name="T44" fmla="*/ 164 w 164"/>
                <a:gd name="T45" fmla="*/ 48 h 164"/>
                <a:gd name="T46" fmla="*/ 156 w 164"/>
                <a:gd name="T47" fmla="*/ 0 h 164"/>
                <a:gd name="T48" fmla="*/ 164 w 164"/>
                <a:gd name="T49" fmla="*/ 0 h 164"/>
                <a:gd name="T50" fmla="*/ 80 w 164"/>
                <a:gd name="T51" fmla="*/ 0 h 164"/>
                <a:gd name="T52" fmla="*/ 88 w 164"/>
                <a:gd name="T53" fmla="*/ 0 h 164"/>
                <a:gd name="T54" fmla="*/ 80 w 164"/>
                <a:gd name="T55" fmla="*/ 60 h 164"/>
                <a:gd name="T56" fmla="*/ 144 w 164"/>
                <a:gd name="T57" fmla="*/ 80 h 164"/>
                <a:gd name="T58" fmla="*/ 80 w 164"/>
                <a:gd name="T59" fmla="*/ 96 h 164"/>
                <a:gd name="T60" fmla="*/ 96 w 164"/>
                <a:gd name="T61" fmla="*/ 164 h 164"/>
                <a:gd name="T62" fmla="*/ 164 w 164"/>
                <a:gd name="T63" fmla="*/ 144 h 164"/>
                <a:gd name="T64" fmla="*/ 144 w 164"/>
                <a:gd name="T65" fmla="*/ 80 h 164"/>
                <a:gd name="T66" fmla="*/ 100 w 164"/>
                <a:gd name="T67" fmla="*/ 156 h 164"/>
                <a:gd name="T68" fmla="*/ 100 w 164"/>
                <a:gd name="T69" fmla="*/ 88 h 164"/>
                <a:gd name="T70" fmla="*/ 156 w 164"/>
                <a:gd name="T71" fmla="*/ 144 h 164"/>
                <a:gd name="T72" fmla="*/ 147 w 164"/>
                <a:gd name="T73" fmla="*/ 5 h 164"/>
                <a:gd name="T74" fmla="*/ 98 w 164"/>
                <a:gd name="T75" fmla="*/ 16 h 164"/>
                <a:gd name="T76" fmla="*/ 86 w 164"/>
                <a:gd name="T77" fmla="*/ 16 h 164"/>
                <a:gd name="T78" fmla="*/ 80 w 164"/>
                <a:gd name="T79" fmla="*/ 24 h 164"/>
                <a:gd name="T80" fmla="*/ 88 w 164"/>
                <a:gd name="T81" fmla="*/ 26 h 164"/>
                <a:gd name="T82" fmla="*/ 98 w 164"/>
                <a:gd name="T83" fmla="*/ 24 h 164"/>
                <a:gd name="T84" fmla="*/ 147 w 164"/>
                <a:gd name="T85" fmla="*/ 35 h 164"/>
                <a:gd name="T86" fmla="*/ 164 w 164"/>
                <a:gd name="T87" fmla="*/ 36 h 164"/>
                <a:gd name="T88" fmla="*/ 160 w 164"/>
                <a:gd name="T89" fmla="*/ 16 h 164"/>
                <a:gd name="T90" fmla="*/ 64 w 164"/>
                <a:gd name="T91" fmla="*/ 24 h 164"/>
                <a:gd name="T92" fmla="*/ 16 w 164"/>
                <a:gd name="T93" fmla="*/ 48 h 164"/>
                <a:gd name="T94" fmla="*/ 16 w 164"/>
                <a:gd name="T95" fmla="*/ 40 h 164"/>
                <a:gd name="T96" fmla="*/ 16 w 164"/>
                <a:gd name="T97" fmla="*/ 56 h 164"/>
                <a:gd name="T98" fmla="*/ 48 w 164"/>
                <a:gd name="T99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164">
                  <a:moveTo>
                    <a:pt x="24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4" y="80"/>
                    <a:pt x="24" y="80"/>
                    <a:pt x="24" y="80"/>
                  </a:cubicBezTo>
                  <a:lnTo>
                    <a:pt x="24" y="84"/>
                  </a:lnTo>
                  <a:close/>
                  <a:moveTo>
                    <a:pt x="12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80"/>
                  </a:lnTo>
                  <a:close/>
                  <a:moveTo>
                    <a:pt x="84" y="84"/>
                  </a:moveTo>
                  <a:cubicBezTo>
                    <a:pt x="88" y="84"/>
                    <a:pt x="88" y="84"/>
                    <a:pt x="88" y="84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84" y="88"/>
                    <a:pt x="84" y="88"/>
                    <a:pt x="84" y="88"/>
                  </a:cubicBezTo>
                  <a:lnTo>
                    <a:pt x="84" y="84"/>
                  </a:lnTo>
                  <a:close/>
                  <a:moveTo>
                    <a:pt x="48" y="88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88"/>
                  </a:lnTo>
                  <a:close/>
                  <a:moveTo>
                    <a:pt x="72" y="164"/>
                  </a:moveTo>
                  <a:cubicBezTo>
                    <a:pt x="84" y="164"/>
                    <a:pt x="84" y="164"/>
                    <a:pt x="84" y="164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2" y="156"/>
                    <a:pt x="72" y="156"/>
                    <a:pt x="72" y="156"/>
                  </a:cubicBezTo>
                  <a:lnTo>
                    <a:pt x="72" y="164"/>
                  </a:lnTo>
                  <a:close/>
                  <a:moveTo>
                    <a:pt x="48" y="164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48" y="156"/>
                    <a:pt x="48" y="156"/>
                    <a:pt x="48" y="156"/>
                  </a:cubicBezTo>
                  <a:lnTo>
                    <a:pt x="48" y="164"/>
                  </a:lnTo>
                  <a:close/>
                  <a:moveTo>
                    <a:pt x="0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6"/>
                    <a:pt x="0" y="156"/>
                    <a:pt x="0" y="156"/>
                  </a:cubicBezTo>
                  <a:lnTo>
                    <a:pt x="0" y="164"/>
                  </a:lnTo>
                  <a:close/>
                  <a:moveTo>
                    <a:pt x="156" y="84"/>
                  </a:moveTo>
                  <a:cubicBezTo>
                    <a:pt x="164" y="84"/>
                    <a:pt x="164" y="84"/>
                    <a:pt x="164" y="84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56" y="72"/>
                    <a:pt x="156" y="72"/>
                    <a:pt x="156" y="72"/>
                  </a:cubicBezTo>
                  <a:lnTo>
                    <a:pt x="156" y="84"/>
                  </a:lnTo>
                  <a:close/>
                  <a:moveTo>
                    <a:pt x="156" y="60"/>
                  </a:moveTo>
                  <a:cubicBezTo>
                    <a:pt x="164" y="60"/>
                    <a:pt x="164" y="60"/>
                    <a:pt x="164" y="60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6" y="48"/>
                    <a:pt x="156" y="48"/>
                    <a:pt x="156" y="48"/>
                  </a:cubicBezTo>
                  <a:lnTo>
                    <a:pt x="156" y="60"/>
                  </a:lnTo>
                  <a:close/>
                  <a:moveTo>
                    <a:pt x="156" y="0"/>
                  </a:moveTo>
                  <a:cubicBezTo>
                    <a:pt x="156" y="12"/>
                    <a:pt x="156" y="12"/>
                    <a:pt x="156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56" y="0"/>
                  </a:lnTo>
                  <a:close/>
                  <a:moveTo>
                    <a:pt x="88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8" y="0"/>
                  </a:lnTo>
                  <a:close/>
                  <a:moveTo>
                    <a:pt x="88" y="48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lnTo>
                    <a:pt x="88" y="48"/>
                  </a:lnTo>
                  <a:close/>
                  <a:moveTo>
                    <a:pt x="144" y="80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88" y="82"/>
                    <a:pt x="82" y="88"/>
                    <a:pt x="80" y="96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54"/>
                    <a:pt x="87" y="162"/>
                    <a:pt x="96" y="164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55" y="164"/>
                    <a:pt x="164" y="155"/>
                    <a:pt x="164" y="144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2" y="87"/>
                    <a:pt x="154" y="80"/>
                    <a:pt x="144" y="80"/>
                  </a:cubicBezTo>
                  <a:close/>
                  <a:moveTo>
                    <a:pt x="156" y="144"/>
                  </a:moveTo>
                  <a:cubicBezTo>
                    <a:pt x="156" y="151"/>
                    <a:pt x="151" y="156"/>
                    <a:pt x="144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3" y="156"/>
                    <a:pt x="88" y="151"/>
                    <a:pt x="88" y="144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3"/>
                    <a:pt x="93" y="88"/>
                    <a:pt x="100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51" y="88"/>
                    <a:pt x="156" y="93"/>
                    <a:pt x="156" y="100"/>
                  </a:cubicBezTo>
                  <a:lnTo>
                    <a:pt x="156" y="144"/>
                  </a:lnTo>
                  <a:close/>
                  <a:moveTo>
                    <a:pt x="160" y="16"/>
                  </a:moveTo>
                  <a:cubicBezTo>
                    <a:pt x="158" y="16"/>
                    <a:pt x="158" y="16"/>
                    <a:pt x="158" y="1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lnTo>
                    <a:pt x="160" y="16"/>
                  </a:lnTo>
                  <a:close/>
                  <a:moveTo>
                    <a:pt x="16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6" y="32"/>
                  </a:lnTo>
                  <a:close/>
                  <a:moveTo>
                    <a:pt x="16" y="48"/>
                  </a:move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16" y="40"/>
                    <a:pt x="16" y="40"/>
                    <a:pt x="16" y="40"/>
                  </a:cubicBezTo>
                  <a:lnTo>
                    <a:pt x="16" y="48"/>
                  </a:lnTo>
                  <a:close/>
                  <a:moveTo>
                    <a:pt x="4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845426" y="4799855"/>
            <a:ext cx="638175" cy="636588"/>
            <a:chOff x="6321425" y="4799855"/>
            <a:chExt cx="638175" cy="636588"/>
          </a:xfrm>
          <a:solidFill>
            <a:schemeClr val="tx2"/>
          </a:solidFill>
        </p:grpSpPr>
        <p:sp>
          <p:nvSpPr>
            <p:cNvPr id="333" name="Freeform 137"/>
            <p:cNvSpPr>
              <a:spLocks noEditPoints="1"/>
            </p:cNvSpPr>
            <p:nvPr/>
          </p:nvSpPr>
          <p:spPr bwMode="auto">
            <a:xfrm>
              <a:off x="632142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4" name="Freeform 194"/>
            <p:cNvSpPr>
              <a:spLocks noEditPoints="1"/>
            </p:cNvSpPr>
            <p:nvPr/>
          </p:nvSpPr>
          <p:spPr bwMode="auto">
            <a:xfrm>
              <a:off x="6477000" y="4950668"/>
              <a:ext cx="327025" cy="331788"/>
            </a:xfrm>
            <a:custGeom>
              <a:avLst/>
              <a:gdLst>
                <a:gd name="T0" fmla="*/ 140 w 152"/>
                <a:gd name="T1" fmla="*/ 103 h 154"/>
                <a:gd name="T2" fmla="*/ 97 w 152"/>
                <a:gd name="T3" fmla="*/ 74 h 154"/>
                <a:gd name="T4" fmla="*/ 136 w 152"/>
                <a:gd name="T5" fmla="*/ 46 h 154"/>
                <a:gd name="T6" fmla="*/ 152 w 152"/>
                <a:gd name="T7" fmla="*/ 20 h 154"/>
                <a:gd name="T8" fmla="*/ 139 w 152"/>
                <a:gd name="T9" fmla="*/ 3 h 154"/>
                <a:gd name="T10" fmla="*/ 110 w 152"/>
                <a:gd name="T11" fmla="*/ 14 h 154"/>
                <a:gd name="T12" fmla="*/ 108 w 152"/>
                <a:gd name="T13" fmla="*/ 28 h 154"/>
                <a:gd name="T14" fmla="*/ 73 w 152"/>
                <a:gd name="T15" fmla="*/ 57 h 154"/>
                <a:gd name="T16" fmla="*/ 63 w 152"/>
                <a:gd name="T17" fmla="*/ 28 h 154"/>
                <a:gd name="T18" fmla="*/ 3 w 152"/>
                <a:gd name="T19" fmla="*/ 20 h 154"/>
                <a:gd name="T20" fmla="*/ 7 w 152"/>
                <a:gd name="T21" fmla="*/ 26 h 154"/>
                <a:gd name="T22" fmla="*/ 35 w 152"/>
                <a:gd name="T23" fmla="*/ 34 h 154"/>
                <a:gd name="T24" fmla="*/ 7 w 152"/>
                <a:gd name="T25" fmla="*/ 42 h 154"/>
                <a:gd name="T26" fmla="*/ 3 w 152"/>
                <a:gd name="T27" fmla="*/ 48 h 154"/>
                <a:gd name="T28" fmla="*/ 33 w 152"/>
                <a:gd name="T29" fmla="*/ 66 h 154"/>
                <a:gd name="T30" fmla="*/ 45 w 152"/>
                <a:gd name="T31" fmla="*/ 81 h 154"/>
                <a:gd name="T32" fmla="*/ 12 w 152"/>
                <a:gd name="T33" fmla="*/ 103 h 154"/>
                <a:gd name="T34" fmla="*/ 0 w 152"/>
                <a:gd name="T35" fmla="*/ 126 h 154"/>
                <a:gd name="T36" fmla="*/ 51 w 152"/>
                <a:gd name="T37" fmla="*/ 142 h 154"/>
                <a:gd name="T38" fmla="*/ 51 w 152"/>
                <a:gd name="T39" fmla="*/ 141 h 154"/>
                <a:gd name="T40" fmla="*/ 76 w 152"/>
                <a:gd name="T41" fmla="*/ 110 h 154"/>
                <a:gd name="T42" fmla="*/ 101 w 152"/>
                <a:gd name="T43" fmla="*/ 141 h 154"/>
                <a:gd name="T44" fmla="*/ 101 w 152"/>
                <a:gd name="T45" fmla="*/ 142 h 154"/>
                <a:gd name="T46" fmla="*/ 152 w 152"/>
                <a:gd name="T47" fmla="*/ 126 h 154"/>
                <a:gd name="T48" fmla="*/ 115 w 152"/>
                <a:gd name="T49" fmla="*/ 33 h 154"/>
                <a:gd name="T50" fmla="*/ 116 w 152"/>
                <a:gd name="T51" fmla="*/ 20 h 154"/>
                <a:gd name="T52" fmla="*/ 143 w 152"/>
                <a:gd name="T53" fmla="*/ 19 h 154"/>
                <a:gd name="T54" fmla="*/ 124 w 152"/>
                <a:gd name="T55" fmla="*/ 38 h 154"/>
                <a:gd name="T56" fmla="*/ 78 w 152"/>
                <a:gd name="T57" fmla="*/ 82 h 154"/>
                <a:gd name="T58" fmla="*/ 115 w 152"/>
                <a:gd name="T59" fmla="*/ 33 h 154"/>
                <a:gd name="T60" fmla="*/ 33 w 152"/>
                <a:gd name="T61" fmla="*/ 58 h 154"/>
                <a:gd name="T62" fmla="*/ 14 w 152"/>
                <a:gd name="T63" fmla="*/ 50 h 154"/>
                <a:gd name="T64" fmla="*/ 38 w 152"/>
                <a:gd name="T65" fmla="*/ 46 h 154"/>
                <a:gd name="T66" fmla="*/ 42 w 152"/>
                <a:gd name="T67" fmla="*/ 30 h 154"/>
                <a:gd name="T68" fmla="*/ 31 w 152"/>
                <a:gd name="T69" fmla="*/ 18 h 154"/>
                <a:gd name="T70" fmla="*/ 37 w 152"/>
                <a:gd name="T71" fmla="*/ 11 h 154"/>
                <a:gd name="T72" fmla="*/ 56 w 152"/>
                <a:gd name="T73" fmla="*/ 35 h 154"/>
                <a:gd name="T74" fmla="*/ 70 w 152"/>
                <a:gd name="T75" fmla="*/ 66 h 154"/>
                <a:gd name="T76" fmla="*/ 65 w 152"/>
                <a:gd name="T77" fmla="*/ 69 h 154"/>
                <a:gd name="T78" fmla="*/ 34 w 152"/>
                <a:gd name="T79" fmla="*/ 58 h 154"/>
                <a:gd name="T80" fmla="*/ 73 w 152"/>
                <a:gd name="T81" fmla="*/ 101 h 154"/>
                <a:gd name="T82" fmla="*/ 62 w 152"/>
                <a:gd name="T83" fmla="*/ 100 h 154"/>
                <a:gd name="T84" fmla="*/ 45 w 152"/>
                <a:gd name="T85" fmla="*/ 137 h 154"/>
                <a:gd name="T86" fmla="*/ 28 w 152"/>
                <a:gd name="T87" fmla="*/ 146 h 154"/>
                <a:gd name="T88" fmla="*/ 17 w 152"/>
                <a:gd name="T89" fmla="*/ 109 h 154"/>
                <a:gd name="T90" fmla="*/ 49 w 152"/>
                <a:gd name="T91" fmla="*/ 88 h 154"/>
                <a:gd name="T92" fmla="*/ 59 w 152"/>
                <a:gd name="T93" fmla="*/ 87 h 154"/>
                <a:gd name="T94" fmla="*/ 53 w 152"/>
                <a:gd name="T95" fmla="*/ 74 h 154"/>
                <a:gd name="T96" fmla="*/ 80 w 152"/>
                <a:gd name="T97" fmla="*/ 94 h 154"/>
                <a:gd name="T98" fmla="*/ 80 w 152"/>
                <a:gd name="T99" fmla="*/ 101 h 154"/>
                <a:gd name="T100" fmla="*/ 107 w 152"/>
                <a:gd name="T101" fmla="*/ 137 h 154"/>
                <a:gd name="T102" fmla="*/ 107 w 152"/>
                <a:gd name="T103" fmla="*/ 137 h 154"/>
                <a:gd name="T104" fmla="*/ 89 w 152"/>
                <a:gd name="T105" fmla="*/ 98 h 154"/>
                <a:gd name="T106" fmla="*/ 84 w 152"/>
                <a:gd name="T107" fmla="*/ 88 h 154"/>
                <a:gd name="T108" fmla="*/ 135 w 152"/>
                <a:gd name="T109" fmla="*/ 109 h 154"/>
                <a:gd name="T110" fmla="*/ 144 w 152"/>
                <a:gd name="T111" fmla="*/ 126 h 154"/>
                <a:gd name="T112" fmla="*/ 124 w 152"/>
                <a:gd name="T113" fmla="*/ 114 h 154"/>
                <a:gd name="T114" fmla="*/ 124 w 152"/>
                <a:gd name="T115" fmla="*/ 138 h 154"/>
                <a:gd name="T116" fmla="*/ 124 w 152"/>
                <a:gd name="T117" fmla="*/ 114 h 154"/>
                <a:gd name="T118" fmla="*/ 120 w 152"/>
                <a:gd name="T119" fmla="*/ 126 h 154"/>
                <a:gd name="T120" fmla="*/ 128 w 152"/>
                <a:gd name="T121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54">
                  <a:moveTo>
                    <a:pt x="140" y="103"/>
                  </a:moveTo>
                  <a:cubicBezTo>
                    <a:pt x="140" y="103"/>
                    <a:pt x="140" y="103"/>
                    <a:pt x="140" y="103"/>
                  </a:cubicBezTo>
                  <a:cubicBezTo>
                    <a:pt x="140" y="103"/>
                    <a:pt x="139" y="103"/>
                    <a:pt x="139" y="10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6"/>
                    <a:pt x="139" y="45"/>
                    <a:pt x="140" y="44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8"/>
                    <a:pt x="152" y="16"/>
                    <a:pt x="151" y="15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2"/>
                    <a:pt x="136" y="2"/>
                    <a:pt x="134" y="2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9" y="15"/>
                    <a:pt x="108" y="16"/>
                    <a:pt x="108" y="1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7" y="51"/>
                    <a:pt x="64" y="43"/>
                    <a:pt x="64" y="35"/>
                  </a:cubicBezTo>
                  <a:cubicBezTo>
                    <a:pt x="64" y="32"/>
                    <a:pt x="64" y="30"/>
                    <a:pt x="63" y="28"/>
                  </a:cubicBezTo>
                  <a:cubicBezTo>
                    <a:pt x="61" y="15"/>
                    <a:pt x="51" y="5"/>
                    <a:pt x="39" y="3"/>
                  </a:cubicBezTo>
                  <a:cubicBezTo>
                    <a:pt x="24" y="0"/>
                    <a:pt x="9" y="7"/>
                    <a:pt x="3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4" y="43"/>
                    <a:pt x="3" y="44"/>
                  </a:cubicBezTo>
                  <a:cubicBezTo>
                    <a:pt x="3" y="45"/>
                    <a:pt x="3" y="46"/>
                    <a:pt x="3" y="48"/>
                  </a:cubicBezTo>
                  <a:cubicBezTo>
                    <a:pt x="7" y="57"/>
                    <a:pt x="16" y="63"/>
                    <a:pt x="26" y="65"/>
                  </a:cubicBezTo>
                  <a:cubicBezTo>
                    <a:pt x="28" y="66"/>
                    <a:pt x="30" y="66"/>
                    <a:pt x="33" y="66"/>
                  </a:cubicBezTo>
                  <a:cubicBezTo>
                    <a:pt x="38" y="66"/>
                    <a:pt x="43" y="67"/>
                    <a:pt x="47" y="69"/>
                  </a:cubicBezTo>
                  <a:cubicBezTo>
                    <a:pt x="44" y="73"/>
                    <a:pt x="43" y="77"/>
                    <a:pt x="45" y="8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8"/>
                    <a:pt x="0" y="117"/>
                    <a:pt x="0" y="126"/>
                  </a:cubicBezTo>
                  <a:cubicBezTo>
                    <a:pt x="0" y="141"/>
                    <a:pt x="13" y="154"/>
                    <a:pt x="28" y="154"/>
                  </a:cubicBezTo>
                  <a:cubicBezTo>
                    <a:pt x="37" y="154"/>
                    <a:pt x="46" y="149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2"/>
                    <a:pt x="51" y="142"/>
                    <a:pt x="51" y="141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10"/>
                    <a:pt x="75" y="110"/>
                    <a:pt x="76" y="110"/>
                  </a:cubicBezTo>
                  <a:cubicBezTo>
                    <a:pt x="77" y="110"/>
                    <a:pt x="78" y="110"/>
                    <a:pt x="79" y="110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6" y="149"/>
                    <a:pt x="115" y="154"/>
                    <a:pt x="124" y="154"/>
                  </a:cubicBezTo>
                  <a:cubicBezTo>
                    <a:pt x="139" y="154"/>
                    <a:pt x="152" y="141"/>
                    <a:pt x="152" y="126"/>
                  </a:cubicBezTo>
                  <a:cubicBezTo>
                    <a:pt x="152" y="117"/>
                    <a:pt x="147" y="108"/>
                    <a:pt x="140" y="103"/>
                  </a:cubicBezTo>
                  <a:close/>
                  <a:moveTo>
                    <a:pt x="115" y="33"/>
                  </a:moveTo>
                  <a:cubicBezTo>
                    <a:pt x="116" y="32"/>
                    <a:pt x="116" y="31"/>
                    <a:pt x="116" y="3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2" y="38"/>
                    <a:pt x="121" y="39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2" y="76"/>
                    <a:pt x="72" y="76"/>
                    <a:pt x="72" y="76"/>
                  </a:cubicBezTo>
                  <a:lnTo>
                    <a:pt x="115" y="33"/>
                  </a:lnTo>
                  <a:close/>
                  <a:moveTo>
                    <a:pt x="34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29" y="58"/>
                    <a:pt x="27" y="58"/>
                  </a:cubicBezTo>
                  <a:cubicBezTo>
                    <a:pt x="22" y="57"/>
                    <a:pt x="18" y="54"/>
                    <a:pt x="1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6" y="48"/>
                    <a:pt x="38" y="4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4" y="36"/>
                    <a:pt x="44" y="32"/>
                    <a:pt x="42" y="3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0"/>
                    <a:pt x="34" y="18"/>
                    <a:pt x="3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0" y="12"/>
                    <a:pt x="28" y="9"/>
                    <a:pt x="37" y="11"/>
                  </a:cubicBezTo>
                  <a:cubicBezTo>
                    <a:pt x="47" y="13"/>
                    <a:pt x="54" y="20"/>
                    <a:pt x="56" y="29"/>
                  </a:cubicBezTo>
                  <a:cubicBezTo>
                    <a:pt x="56" y="31"/>
                    <a:pt x="56" y="33"/>
                    <a:pt x="56" y="35"/>
                  </a:cubicBezTo>
                  <a:cubicBezTo>
                    <a:pt x="56" y="45"/>
                    <a:pt x="60" y="56"/>
                    <a:pt x="67" y="63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3" y="66"/>
                    <a:pt x="59" y="65"/>
                    <a:pt x="56" y="65"/>
                  </a:cubicBezTo>
                  <a:cubicBezTo>
                    <a:pt x="49" y="61"/>
                    <a:pt x="42" y="58"/>
                    <a:pt x="34" y="58"/>
                  </a:cubicBezTo>
                  <a:close/>
                  <a:moveTo>
                    <a:pt x="80" y="101"/>
                  </a:moveTo>
                  <a:cubicBezTo>
                    <a:pt x="78" y="102"/>
                    <a:pt x="75" y="102"/>
                    <a:pt x="73" y="101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1" y="143"/>
                    <a:pt x="35" y="146"/>
                    <a:pt x="28" y="146"/>
                  </a:cubicBezTo>
                  <a:cubicBezTo>
                    <a:pt x="17" y="146"/>
                    <a:pt x="8" y="137"/>
                    <a:pt x="8" y="126"/>
                  </a:cubicBezTo>
                  <a:cubicBezTo>
                    <a:pt x="8" y="119"/>
                    <a:pt x="11" y="113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79"/>
                    <a:pt x="52" y="76"/>
                    <a:pt x="53" y="74"/>
                  </a:cubicBezTo>
                  <a:cubicBezTo>
                    <a:pt x="55" y="73"/>
                    <a:pt x="58" y="73"/>
                    <a:pt x="60" y="7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1" y="95"/>
                    <a:pt x="81" y="96"/>
                    <a:pt x="81" y="98"/>
                  </a:cubicBezTo>
                  <a:cubicBezTo>
                    <a:pt x="81" y="99"/>
                    <a:pt x="81" y="100"/>
                    <a:pt x="80" y="101"/>
                  </a:cubicBezTo>
                  <a:close/>
                  <a:moveTo>
                    <a:pt x="124" y="146"/>
                  </a:moveTo>
                  <a:cubicBezTo>
                    <a:pt x="117" y="146"/>
                    <a:pt x="111" y="143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8" y="103"/>
                    <a:pt x="89" y="100"/>
                    <a:pt x="89" y="98"/>
                  </a:cubicBezTo>
                  <a:cubicBezTo>
                    <a:pt x="89" y="94"/>
                    <a:pt x="88" y="91"/>
                    <a:pt x="85" y="89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41" y="113"/>
                    <a:pt x="144" y="119"/>
                    <a:pt x="144" y="126"/>
                  </a:cubicBezTo>
                  <a:cubicBezTo>
                    <a:pt x="144" y="137"/>
                    <a:pt x="135" y="146"/>
                    <a:pt x="124" y="146"/>
                  </a:cubicBezTo>
                  <a:close/>
                  <a:moveTo>
                    <a:pt x="124" y="114"/>
                  </a:moveTo>
                  <a:cubicBezTo>
                    <a:pt x="117" y="114"/>
                    <a:pt x="112" y="119"/>
                    <a:pt x="112" y="126"/>
                  </a:cubicBezTo>
                  <a:cubicBezTo>
                    <a:pt x="112" y="133"/>
                    <a:pt x="117" y="138"/>
                    <a:pt x="124" y="138"/>
                  </a:cubicBezTo>
                  <a:cubicBezTo>
                    <a:pt x="131" y="138"/>
                    <a:pt x="136" y="133"/>
                    <a:pt x="136" y="126"/>
                  </a:cubicBezTo>
                  <a:cubicBezTo>
                    <a:pt x="136" y="119"/>
                    <a:pt x="131" y="114"/>
                    <a:pt x="124" y="114"/>
                  </a:cubicBezTo>
                  <a:close/>
                  <a:moveTo>
                    <a:pt x="124" y="130"/>
                  </a:moveTo>
                  <a:cubicBezTo>
                    <a:pt x="122" y="130"/>
                    <a:pt x="120" y="128"/>
                    <a:pt x="120" y="126"/>
                  </a:cubicBezTo>
                  <a:cubicBezTo>
                    <a:pt x="120" y="124"/>
                    <a:pt x="122" y="122"/>
                    <a:pt x="124" y="122"/>
                  </a:cubicBezTo>
                  <a:cubicBezTo>
                    <a:pt x="126" y="122"/>
                    <a:pt x="128" y="124"/>
                    <a:pt x="128" y="126"/>
                  </a:cubicBezTo>
                  <a:cubicBezTo>
                    <a:pt x="128" y="128"/>
                    <a:pt x="126" y="130"/>
                    <a:pt x="124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362576" y="4799855"/>
            <a:ext cx="638175" cy="636588"/>
            <a:chOff x="3838575" y="4799855"/>
            <a:chExt cx="638175" cy="636588"/>
          </a:xfrm>
          <a:solidFill>
            <a:schemeClr val="tx2"/>
          </a:solidFill>
        </p:grpSpPr>
        <p:sp>
          <p:nvSpPr>
            <p:cNvPr id="337" name="Freeform 115"/>
            <p:cNvSpPr>
              <a:spLocks noEditPoints="1"/>
            </p:cNvSpPr>
            <p:nvPr/>
          </p:nvSpPr>
          <p:spPr bwMode="auto">
            <a:xfrm>
              <a:off x="3838575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38" name="Freeform 195"/>
            <p:cNvSpPr>
              <a:spLocks noEditPoints="1"/>
            </p:cNvSpPr>
            <p:nvPr/>
          </p:nvSpPr>
          <p:spPr bwMode="auto">
            <a:xfrm>
              <a:off x="3968750" y="4968130"/>
              <a:ext cx="374650" cy="314325"/>
            </a:xfrm>
            <a:custGeom>
              <a:avLst/>
              <a:gdLst>
                <a:gd name="T0" fmla="*/ 170 w 174"/>
                <a:gd name="T1" fmla="*/ 4 h 146"/>
                <a:gd name="T2" fmla="*/ 169 w 174"/>
                <a:gd name="T3" fmla="*/ 3 h 146"/>
                <a:gd name="T4" fmla="*/ 168 w 174"/>
                <a:gd name="T5" fmla="*/ 2 h 146"/>
                <a:gd name="T6" fmla="*/ 167 w 174"/>
                <a:gd name="T7" fmla="*/ 2 h 146"/>
                <a:gd name="T8" fmla="*/ 166 w 174"/>
                <a:gd name="T9" fmla="*/ 2 h 146"/>
                <a:gd name="T10" fmla="*/ 159 w 174"/>
                <a:gd name="T11" fmla="*/ 1 h 146"/>
                <a:gd name="T12" fmla="*/ 10 w 174"/>
                <a:gd name="T13" fmla="*/ 30 h 146"/>
                <a:gd name="T14" fmla="*/ 1 w 174"/>
                <a:gd name="T15" fmla="*/ 40 h 146"/>
                <a:gd name="T16" fmla="*/ 6 w 174"/>
                <a:gd name="T17" fmla="*/ 52 h 146"/>
                <a:gd name="T18" fmla="*/ 48 w 174"/>
                <a:gd name="T19" fmla="*/ 80 h 146"/>
                <a:gd name="T20" fmla="*/ 60 w 174"/>
                <a:gd name="T21" fmla="*/ 143 h 146"/>
                <a:gd name="T22" fmla="*/ 64 w 174"/>
                <a:gd name="T23" fmla="*/ 146 h 146"/>
                <a:gd name="T24" fmla="*/ 64 w 174"/>
                <a:gd name="T25" fmla="*/ 146 h 146"/>
                <a:gd name="T26" fmla="*/ 67 w 174"/>
                <a:gd name="T27" fmla="*/ 144 h 146"/>
                <a:gd name="T28" fmla="*/ 67 w 174"/>
                <a:gd name="T29" fmla="*/ 145 h 146"/>
                <a:gd name="T30" fmla="*/ 94 w 174"/>
                <a:gd name="T31" fmla="*/ 111 h 146"/>
                <a:gd name="T32" fmla="*/ 125 w 174"/>
                <a:gd name="T33" fmla="*/ 131 h 146"/>
                <a:gd name="T34" fmla="*/ 135 w 174"/>
                <a:gd name="T35" fmla="*/ 132 h 146"/>
                <a:gd name="T36" fmla="*/ 143 w 174"/>
                <a:gd name="T37" fmla="*/ 124 h 146"/>
                <a:gd name="T38" fmla="*/ 172 w 174"/>
                <a:gd name="T39" fmla="*/ 16 h 146"/>
                <a:gd name="T40" fmla="*/ 170 w 174"/>
                <a:gd name="T41" fmla="*/ 4 h 146"/>
                <a:gd name="T42" fmla="*/ 133 w 174"/>
                <a:gd name="T43" fmla="*/ 125 h 146"/>
                <a:gd name="T44" fmla="*/ 129 w 174"/>
                <a:gd name="T45" fmla="*/ 125 h 146"/>
                <a:gd name="T46" fmla="*/ 82 w 174"/>
                <a:gd name="T47" fmla="*/ 93 h 146"/>
                <a:gd name="T48" fmla="*/ 163 w 174"/>
                <a:gd name="T49" fmla="*/ 19 h 146"/>
                <a:gd name="T50" fmla="*/ 135 w 174"/>
                <a:gd name="T51" fmla="*/ 122 h 146"/>
                <a:gd name="T52" fmla="*/ 133 w 174"/>
                <a:gd name="T53" fmla="*/ 125 h 146"/>
                <a:gd name="T54" fmla="*/ 9 w 174"/>
                <a:gd name="T55" fmla="*/ 41 h 146"/>
                <a:gd name="T56" fmla="*/ 12 w 174"/>
                <a:gd name="T57" fmla="*/ 38 h 146"/>
                <a:gd name="T58" fmla="*/ 146 w 174"/>
                <a:gd name="T59" fmla="*/ 11 h 146"/>
                <a:gd name="T60" fmla="*/ 52 w 174"/>
                <a:gd name="T61" fmla="*/ 73 h 146"/>
                <a:gd name="T62" fmla="*/ 10 w 174"/>
                <a:gd name="T63" fmla="*/ 45 h 146"/>
                <a:gd name="T64" fmla="*/ 9 w 174"/>
                <a:gd name="T65" fmla="*/ 41 h 146"/>
                <a:gd name="T66" fmla="*/ 73 w 174"/>
                <a:gd name="T67" fmla="*/ 91 h 146"/>
                <a:gd name="T68" fmla="*/ 73 w 174"/>
                <a:gd name="T69" fmla="*/ 91 h 146"/>
                <a:gd name="T70" fmla="*/ 72 w 174"/>
                <a:gd name="T71" fmla="*/ 93 h 146"/>
                <a:gd name="T72" fmla="*/ 65 w 174"/>
                <a:gd name="T73" fmla="*/ 123 h 146"/>
                <a:gd name="T74" fmla="*/ 56 w 174"/>
                <a:gd name="T75" fmla="*/ 80 h 146"/>
                <a:gd name="T76" fmla="*/ 160 w 174"/>
                <a:gd name="T77" fmla="*/ 11 h 146"/>
                <a:gd name="T78" fmla="*/ 73 w 174"/>
                <a:gd name="T79" fmla="*/ 91 h 146"/>
                <a:gd name="T80" fmla="*/ 72 w 174"/>
                <a:gd name="T81" fmla="*/ 125 h 146"/>
                <a:gd name="T82" fmla="*/ 79 w 174"/>
                <a:gd name="T83" fmla="*/ 100 h 146"/>
                <a:gd name="T84" fmla="*/ 87 w 174"/>
                <a:gd name="T85" fmla="*/ 106 h 146"/>
                <a:gd name="T86" fmla="*/ 72 w 174"/>
                <a:gd name="T87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4" h="146">
                  <a:moveTo>
                    <a:pt x="170" y="4"/>
                  </a:moveTo>
                  <a:cubicBezTo>
                    <a:pt x="169" y="4"/>
                    <a:pt x="169" y="4"/>
                    <a:pt x="169" y="3"/>
                  </a:cubicBezTo>
                  <a:cubicBezTo>
                    <a:pt x="168" y="3"/>
                    <a:pt x="168" y="3"/>
                    <a:pt x="168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4" y="1"/>
                    <a:pt x="161" y="0"/>
                    <a:pt x="159" y="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1"/>
                    <a:pt x="2" y="35"/>
                    <a:pt x="1" y="40"/>
                  </a:cubicBezTo>
                  <a:cubicBezTo>
                    <a:pt x="0" y="45"/>
                    <a:pt x="2" y="49"/>
                    <a:pt x="6" y="5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5"/>
                    <a:pt x="62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5" y="146"/>
                    <a:pt x="66" y="145"/>
                    <a:pt x="67" y="144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8" y="133"/>
                    <a:pt x="132" y="134"/>
                    <a:pt x="135" y="132"/>
                  </a:cubicBezTo>
                  <a:cubicBezTo>
                    <a:pt x="139" y="131"/>
                    <a:pt x="142" y="128"/>
                    <a:pt x="143" y="124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1"/>
                    <a:pt x="173" y="7"/>
                    <a:pt x="170" y="4"/>
                  </a:cubicBezTo>
                  <a:close/>
                  <a:moveTo>
                    <a:pt x="133" y="125"/>
                  </a:moveTo>
                  <a:cubicBezTo>
                    <a:pt x="131" y="125"/>
                    <a:pt x="130" y="125"/>
                    <a:pt x="129" y="125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4"/>
                    <a:pt x="133" y="125"/>
                  </a:cubicBezTo>
                  <a:close/>
                  <a:moveTo>
                    <a:pt x="9" y="41"/>
                  </a:moveTo>
                  <a:cubicBezTo>
                    <a:pt x="9" y="41"/>
                    <a:pt x="9" y="39"/>
                    <a:pt x="12" y="38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4"/>
                    <a:pt x="8" y="42"/>
                    <a:pt x="9" y="41"/>
                  </a:cubicBezTo>
                  <a:close/>
                  <a:moveTo>
                    <a:pt x="73" y="91"/>
                  </a:move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2" y="92"/>
                    <a:pt x="72" y="9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160" y="11"/>
                    <a:pt x="160" y="11"/>
                    <a:pt x="160" y="11"/>
                  </a:cubicBezTo>
                  <a:lnTo>
                    <a:pt x="73" y="91"/>
                  </a:lnTo>
                  <a:close/>
                  <a:moveTo>
                    <a:pt x="72" y="125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7" y="106"/>
                    <a:pt x="87" y="106"/>
                    <a:pt x="87" y="106"/>
                  </a:cubicBezTo>
                  <a:lnTo>
                    <a:pt x="72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674100" y="4799855"/>
            <a:ext cx="636588" cy="636588"/>
            <a:chOff x="7150100" y="4799855"/>
            <a:chExt cx="636588" cy="636588"/>
          </a:xfrm>
          <a:solidFill>
            <a:schemeClr val="tx2"/>
          </a:solidFill>
        </p:grpSpPr>
        <p:sp>
          <p:nvSpPr>
            <p:cNvPr id="341" name="Freeform 139"/>
            <p:cNvSpPr>
              <a:spLocks noEditPoints="1"/>
            </p:cNvSpPr>
            <p:nvPr/>
          </p:nvSpPr>
          <p:spPr bwMode="auto">
            <a:xfrm>
              <a:off x="7150100" y="4799855"/>
              <a:ext cx="636588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42" name="Freeform 196"/>
            <p:cNvSpPr>
              <a:spLocks noEditPoints="1"/>
            </p:cNvSpPr>
            <p:nvPr/>
          </p:nvSpPr>
          <p:spPr bwMode="auto">
            <a:xfrm>
              <a:off x="7289800" y="4937968"/>
              <a:ext cx="360363" cy="358775"/>
            </a:xfrm>
            <a:custGeom>
              <a:avLst/>
              <a:gdLst>
                <a:gd name="T0" fmla="*/ 150 w 167"/>
                <a:gd name="T1" fmla="*/ 0 h 167"/>
                <a:gd name="T2" fmla="*/ 87 w 167"/>
                <a:gd name="T3" fmla="*/ 28 h 167"/>
                <a:gd name="T4" fmla="*/ 7 w 167"/>
                <a:gd name="T5" fmla="*/ 31 h 167"/>
                <a:gd name="T6" fmla="*/ 51 w 167"/>
                <a:gd name="T7" fmla="*/ 59 h 167"/>
                <a:gd name="T8" fmla="*/ 45 w 167"/>
                <a:gd name="T9" fmla="*/ 69 h 167"/>
                <a:gd name="T10" fmla="*/ 55 w 167"/>
                <a:gd name="T11" fmla="*/ 84 h 167"/>
                <a:gd name="T12" fmla="*/ 40 w 167"/>
                <a:gd name="T13" fmla="*/ 97 h 167"/>
                <a:gd name="T14" fmla="*/ 73 w 167"/>
                <a:gd name="T15" fmla="*/ 128 h 167"/>
                <a:gd name="T16" fmla="*/ 83 w 167"/>
                <a:gd name="T17" fmla="*/ 112 h 167"/>
                <a:gd name="T18" fmla="*/ 98 w 167"/>
                <a:gd name="T19" fmla="*/ 122 h 167"/>
                <a:gd name="T20" fmla="*/ 106 w 167"/>
                <a:gd name="T21" fmla="*/ 118 h 167"/>
                <a:gd name="T22" fmla="*/ 131 w 167"/>
                <a:gd name="T23" fmla="*/ 158 h 167"/>
                <a:gd name="T24" fmla="*/ 136 w 167"/>
                <a:gd name="T25" fmla="*/ 160 h 167"/>
                <a:gd name="T26" fmla="*/ 139 w 167"/>
                <a:gd name="T27" fmla="*/ 80 h 167"/>
                <a:gd name="T28" fmla="*/ 167 w 167"/>
                <a:gd name="T29" fmla="*/ 17 h 167"/>
                <a:gd name="T30" fmla="*/ 159 w 167"/>
                <a:gd name="T31" fmla="*/ 0 h 167"/>
                <a:gd name="T32" fmla="*/ 77 w 167"/>
                <a:gd name="T33" fmla="*/ 36 h 167"/>
                <a:gd name="T34" fmla="*/ 27 w 167"/>
                <a:gd name="T35" fmla="*/ 36 h 167"/>
                <a:gd name="T36" fmla="*/ 49 w 167"/>
                <a:gd name="T37" fmla="*/ 95 h 167"/>
                <a:gd name="T38" fmla="*/ 65 w 167"/>
                <a:gd name="T39" fmla="*/ 94 h 167"/>
                <a:gd name="T40" fmla="*/ 75 w 167"/>
                <a:gd name="T41" fmla="*/ 109 h 167"/>
                <a:gd name="T42" fmla="*/ 131 w 167"/>
                <a:gd name="T43" fmla="*/ 140 h 167"/>
                <a:gd name="T44" fmla="*/ 131 w 167"/>
                <a:gd name="T45" fmla="*/ 90 h 167"/>
                <a:gd name="T46" fmla="*/ 159 w 167"/>
                <a:gd name="T47" fmla="*/ 17 h 167"/>
                <a:gd name="T48" fmla="*/ 101 w 167"/>
                <a:gd name="T49" fmla="*/ 113 h 167"/>
                <a:gd name="T50" fmla="*/ 95 w 167"/>
                <a:gd name="T51" fmla="*/ 113 h 167"/>
                <a:gd name="T52" fmla="*/ 53 w 167"/>
                <a:gd name="T53" fmla="*/ 69 h 167"/>
                <a:gd name="T54" fmla="*/ 120 w 167"/>
                <a:gd name="T55" fmla="*/ 16 h 167"/>
                <a:gd name="T56" fmla="*/ 159 w 167"/>
                <a:gd name="T57" fmla="*/ 8 h 167"/>
                <a:gd name="T58" fmla="*/ 95 w 167"/>
                <a:gd name="T59" fmla="*/ 56 h 167"/>
                <a:gd name="T60" fmla="*/ 95 w 167"/>
                <a:gd name="T61" fmla="*/ 88 h 167"/>
                <a:gd name="T62" fmla="*/ 95 w 167"/>
                <a:gd name="T63" fmla="*/ 56 h 167"/>
                <a:gd name="T64" fmla="*/ 87 w 167"/>
                <a:gd name="T65" fmla="*/ 72 h 167"/>
                <a:gd name="T66" fmla="*/ 103 w 167"/>
                <a:gd name="T67" fmla="*/ 72 h 167"/>
                <a:gd name="T68" fmla="*/ 127 w 167"/>
                <a:gd name="T69" fmla="*/ 24 h 167"/>
                <a:gd name="T70" fmla="*/ 127 w 167"/>
                <a:gd name="T71" fmla="*/ 56 h 167"/>
                <a:gd name="T72" fmla="*/ 127 w 167"/>
                <a:gd name="T73" fmla="*/ 24 h 167"/>
                <a:gd name="T74" fmla="*/ 119 w 167"/>
                <a:gd name="T75" fmla="*/ 40 h 167"/>
                <a:gd name="T76" fmla="*/ 135 w 167"/>
                <a:gd name="T77" fmla="*/ 40 h 167"/>
                <a:gd name="T78" fmla="*/ 39 w 167"/>
                <a:gd name="T79" fmla="*/ 112 h 167"/>
                <a:gd name="T80" fmla="*/ 43 w 167"/>
                <a:gd name="T81" fmla="*/ 128 h 167"/>
                <a:gd name="T82" fmla="*/ 55 w 167"/>
                <a:gd name="T83" fmla="*/ 120 h 167"/>
                <a:gd name="T84" fmla="*/ 47 w 167"/>
                <a:gd name="T85" fmla="*/ 112 h 167"/>
                <a:gd name="T86" fmla="*/ 59 w 167"/>
                <a:gd name="T87" fmla="*/ 136 h 167"/>
                <a:gd name="T88" fmla="*/ 31 w 167"/>
                <a:gd name="T89" fmla="*/ 108 h 167"/>
                <a:gd name="T90" fmla="*/ 24 w 167"/>
                <a:gd name="T91" fmla="*/ 105 h 167"/>
                <a:gd name="T92" fmla="*/ 6 w 167"/>
                <a:gd name="T93" fmla="*/ 135 h 167"/>
                <a:gd name="T94" fmla="*/ 23 w 167"/>
                <a:gd name="T95" fmla="*/ 126 h 167"/>
                <a:gd name="T96" fmla="*/ 6 w 167"/>
                <a:gd name="T97" fmla="*/ 155 h 167"/>
                <a:gd name="T98" fmla="*/ 23 w 167"/>
                <a:gd name="T99" fmla="*/ 140 h 167"/>
                <a:gd name="T100" fmla="*/ 29 w 167"/>
                <a:gd name="T101" fmla="*/ 144 h 167"/>
                <a:gd name="T102" fmla="*/ 18 w 167"/>
                <a:gd name="T103" fmla="*/ 167 h 167"/>
                <a:gd name="T104" fmla="*/ 49 w 167"/>
                <a:gd name="T105" fmla="*/ 144 h 167"/>
                <a:gd name="T106" fmla="*/ 38 w 167"/>
                <a:gd name="T107" fmla="*/ 167 h 167"/>
                <a:gd name="T108" fmla="*/ 63 w 167"/>
                <a:gd name="T109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" h="167">
                  <a:moveTo>
                    <a:pt x="159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38" y="0"/>
                    <a:pt x="127" y="3"/>
                    <a:pt x="116" y="9"/>
                  </a:cubicBezTo>
                  <a:cubicBezTo>
                    <a:pt x="107" y="14"/>
                    <a:pt x="97" y="21"/>
                    <a:pt x="8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8"/>
                    <a:pt x="8" y="29"/>
                    <a:pt x="7" y="31"/>
                  </a:cubicBezTo>
                  <a:cubicBezTo>
                    <a:pt x="7" y="33"/>
                    <a:pt x="7" y="35"/>
                    <a:pt x="9" y="3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60"/>
                    <a:pt x="49" y="61"/>
                  </a:cubicBezTo>
                  <a:cubicBezTo>
                    <a:pt x="47" y="63"/>
                    <a:pt x="45" y="66"/>
                    <a:pt x="45" y="69"/>
                  </a:cubicBezTo>
                  <a:cubicBezTo>
                    <a:pt x="45" y="72"/>
                    <a:pt x="46" y="75"/>
                    <a:pt x="49" y="7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0" y="85"/>
                    <a:pt x="44" y="87"/>
                    <a:pt x="40" y="91"/>
                  </a:cubicBezTo>
                  <a:cubicBezTo>
                    <a:pt x="39" y="93"/>
                    <a:pt x="39" y="96"/>
                    <a:pt x="40" y="9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1" y="128"/>
                    <a:pt x="72" y="128"/>
                    <a:pt x="73" y="128"/>
                  </a:cubicBezTo>
                  <a:cubicBezTo>
                    <a:pt x="74" y="128"/>
                    <a:pt x="75" y="128"/>
                    <a:pt x="76" y="127"/>
                  </a:cubicBezTo>
                  <a:cubicBezTo>
                    <a:pt x="80" y="123"/>
                    <a:pt x="82" y="117"/>
                    <a:pt x="83" y="112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21"/>
                    <a:pt x="95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1" y="122"/>
                    <a:pt x="104" y="120"/>
                    <a:pt x="106" y="118"/>
                  </a:cubicBezTo>
                  <a:cubicBezTo>
                    <a:pt x="107" y="117"/>
                    <a:pt x="108" y="117"/>
                    <a:pt x="108" y="116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9"/>
                    <a:pt x="134" y="160"/>
                    <a:pt x="135" y="160"/>
                  </a:cubicBezTo>
                  <a:cubicBezTo>
                    <a:pt x="135" y="160"/>
                    <a:pt x="136" y="160"/>
                    <a:pt x="136" y="160"/>
                  </a:cubicBezTo>
                  <a:cubicBezTo>
                    <a:pt x="138" y="159"/>
                    <a:pt x="139" y="158"/>
                    <a:pt x="139" y="156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46" y="70"/>
                    <a:pt x="153" y="60"/>
                    <a:pt x="158" y="51"/>
                  </a:cubicBezTo>
                  <a:cubicBezTo>
                    <a:pt x="164" y="40"/>
                    <a:pt x="167" y="29"/>
                    <a:pt x="167" y="1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4"/>
                    <a:pt x="163" y="0"/>
                    <a:pt x="159" y="0"/>
                  </a:cubicBezTo>
                  <a:close/>
                  <a:moveTo>
                    <a:pt x="27" y="36"/>
                  </a:moveTo>
                  <a:cubicBezTo>
                    <a:pt x="77" y="36"/>
                    <a:pt x="77" y="36"/>
                    <a:pt x="77" y="36"/>
                  </a:cubicBezTo>
                  <a:cubicBezTo>
                    <a:pt x="70" y="41"/>
                    <a:pt x="64" y="47"/>
                    <a:pt x="57" y="53"/>
                  </a:cubicBezTo>
                  <a:lnTo>
                    <a:pt x="27" y="36"/>
                  </a:lnTo>
                  <a:close/>
                  <a:moveTo>
                    <a:pt x="72" y="118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5" y="92"/>
                    <a:pt x="58" y="92"/>
                  </a:cubicBezTo>
                  <a:cubicBezTo>
                    <a:pt x="60" y="92"/>
                    <a:pt x="63" y="93"/>
                    <a:pt x="65" y="94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4"/>
                    <a:pt x="75" y="107"/>
                    <a:pt x="75" y="109"/>
                  </a:cubicBezTo>
                  <a:cubicBezTo>
                    <a:pt x="75" y="112"/>
                    <a:pt x="74" y="115"/>
                    <a:pt x="72" y="118"/>
                  </a:cubicBezTo>
                  <a:close/>
                  <a:moveTo>
                    <a:pt x="131" y="140"/>
                  </a:moveTo>
                  <a:cubicBezTo>
                    <a:pt x="114" y="110"/>
                    <a:pt x="114" y="110"/>
                    <a:pt x="114" y="110"/>
                  </a:cubicBezTo>
                  <a:cubicBezTo>
                    <a:pt x="120" y="103"/>
                    <a:pt x="126" y="97"/>
                    <a:pt x="131" y="90"/>
                  </a:cubicBezTo>
                  <a:lnTo>
                    <a:pt x="131" y="140"/>
                  </a:lnTo>
                  <a:close/>
                  <a:moveTo>
                    <a:pt x="159" y="17"/>
                  </a:moveTo>
                  <a:cubicBezTo>
                    <a:pt x="159" y="27"/>
                    <a:pt x="156" y="38"/>
                    <a:pt x="151" y="47"/>
                  </a:cubicBezTo>
                  <a:cubicBezTo>
                    <a:pt x="139" y="68"/>
                    <a:pt x="121" y="91"/>
                    <a:pt x="101" y="113"/>
                  </a:cubicBezTo>
                  <a:cubicBezTo>
                    <a:pt x="100" y="113"/>
                    <a:pt x="99" y="114"/>
                    <a:pt x="98" y="114"/>
                  </a:cubicBezTo>
                  <a:cubicBezTo>
                    <a:pt x="97" y="114"/>
                    <a:pt x="96" y="113"/>
                    <a:pt x="95" y="113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3" y="70"/>
                    <a:pt x="53" y="69"/>
                  </a:cubicBezTo>
                  <a:cubicBezTo>
                    <a:pt x="53" y="68"/>
                    <a:pt x="54" y="67"/>
                    <a:pt x="54" y="66"/>
                  </a:cubicBezTo>
                  <a:cubicBezTo>
                    <a:pt x="76" y="46"/>
                    <a:pt x="99" y="28"/>
                    <a:pt x="120" y="16"/>
                  </a:cubicBezTo>
                  <a:cubicBezTo>
                    <a:pt x="129" y="11"/>
                    <a:pt x="140" y="8"/>
                    <a:pt x="150" y="8"/>
                  </a:cubicBezTo>
                  <a:cubicBezTo>
                    <a:pt x="159" y="8"/>
                    <a:pt x="159" y="8"/>
                    <a:pt x="159" y="8"/>
                  </a:cubicBezTo>
                  <a:lnTo>
                    <a:pt x="159" y="17"/>
                  </a:lnTo>
                  <a:close/>
                  <a:moveTo>
                    <a:pt x="95" y="56"/>
                  </a:moveTo>
                  <a:cubicBezTo>
                    <a:pt x="86" y="56"/>
                    <a:pt x="79" y="63"/>
                    <a:pt x="79" y="72"/>
                  </a:cubicBezTo>
                  <a:cubicBezTo>
                    <a:pt x="79" y="81"/>
                    <a:pt x="86" y="88"/>
                    <a:pt x="95" y="88"/>
                  </a:cubicBezTo>
                  <a:cubicBezTo>
                    <a:pt x="104" y="88"/>
                    <a:pt x="111" y="81"/>
                    <a:pt x="111" y="72"/>
                  </a:cubicBezTo>
                  <a:cubicBezTo>
                    <a:pt x="111" y="63"/>
                    <a:pt x="104" y="56"/>
                    <a:pt x="95" y="56"/>
                  </a:cubicBezTo>
                  <a:close/>
                  <a:moveTo>
                    <a:pt x="95" y="80"/>
                  </a:moveTo>
                  <a:cubicBezTo>
                    <a:pt x="91" y="80"/>
                    <a:pt x="87" y="76"/>
                    <a:pt x="87" y="72"/>
                  </a:cubicBezTo>
                  <a:cubicBezTo>
                    <a:pt x="87" y="68"/>
                    <a:pt x="91" y="64"/>
                    <a:pt x="95" y="64"/>
                  </a:cubicBezTo>
                  <a:cubicBezTo>
                    <a:pt x="99" y="64"/>
                    <a:pt x="103" y="68"/>
                    <a:pt x="103" y="72"/>
                  </a:cubicBezTo>
                  <a:cubicBezTo>
                    <a:pt x="103" y="76"/>
                    <a:pt x="99" y="80"/>
                    <a:pt x="95" y="80"/>
                  </a:cubicBezTo>
                  <a:close/>
                  <a:moveTo>
                    <a:pt x="127" y="24"/>
                  </a:moveTo>
                  <a:cubicBezTo>
                    <a:pt x="118" y="24"/>
                    <a:pt x="111" y="31"/>
                    <a:pt x="111" y="40"/>
                  </a:cubicBezTo>
                  <a:cubicBezTo>
                    <a:pt x="111" y="49"/>
                    <a:pt x="118" y="56"/>
                    <a:pt x="127" y="56"/>
                  </a:cubicBezTo>
                  <a:cubicBezTo>
                    <a:pt x="136" y="56"/>
                    <a:pt x="143" y="49"/>
                    <a:pt x="143" y="40"/>
                  </a:cubicBezTo>
                  <a:cubicBezTo>
                    <a:pt x="143" y="31"/>
                    <a:pt x="136" y="24"/>
                    <a:pt x="127" y="24"/>
                  </a:cubicBezTo>
                  <a:close/>
                  <a:moveTo>
                    <a:pt x="127" y="48"/>
                  </a:moveTo>
                  <a:cubicBezTo>
                    <a:pt x="123" y="48"/>
                    <a:pt x="119" y="44"/>
                    <a:pt x="119" y="40"/>
                  </a:cubicBezTo>
                  <a:cubicBezTo>
                    <a:pt x="119" y="36"/>
                    <a:pt x="123" y="32"/>
                    <a:pt x="127" y="32"/>
                  </a:cubicBezTo>
                  <a:cubicBezTo>
                    <a:pt x="131" y="32"/>
                    <a:pt x="135" y="36"/>
                    <a:pt x="135" y="40"/>
                  </a:cubicBezTo>
                  <a:cubicBezTo>
                    <a:pt x="135" y="44"/>
                    <a:pt x="131" y="48"/>
                    <a:pt x="127" y="48"/>
                  </a:cubicBezTo>
                  <a:close/>
                  <a:moveTo>
                    <a:pt x="39" y="112"/>
                  </a:moveTo>
                  <a:cubicBezTo>
                    <a:pt x="39" y="124"/>
                    <a:pt x="39" y="124"/>
                    <a:pt x="39" y="124"/>
                  </a:cubicBezTo>
                  <a:cubicBezTo>
                    <a:pt x="39" y="126"/>
                    <a:pt x="41" y="128"/>
                    <a:pt x="43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12"/>
                    <a:pt x="47" y="112"/>
                    <a:pt x="47" y="112"/>
                  </a:cubicBezTo>
                  <a:lnTo>
                    <a:pt x="39" y="112"/>
                  </a:lnTo>
                  <a:close/>
                  <a:moveTo>
                    <a:pt x="59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6"/>
                    <a:pt x="30" y="105"/>
                    <a:pt x="29" y="104"/>
                  </a:cubicBezTo>
                  <a:cubicBezTo>
                    <a:pt x="27" y="104"/>
                    <a:pt x="25" y="104"/>
                    <a:pt x="24" y="105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2"/>
                    <a:pt x="25" y="144"/>
                    <a:pt x="27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3" y="142"/>
                    <a:pt x="63" y="140"/>
                    <a:pt x="63" y="138"/>
                  </a:cubicBezTo>
                  <a:cubicBezTo>
                    <a:pt x="62" y="137"/>
                    <a:pt x="61" y="136"/>
                    <a:pt x="59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535489" y="4799855"/>
            <a:ext cx="638175" cy="636588"/>
            <a:chOff x="3011488" y="4799855"/>
            <a:chExt cx="638175" cy="636588"/>
          </a:xfrm>
          <a:solidFill>
            <a:schemeClr val="tx2"/>
          </a:solidFill>
        </p:grpSpPr>
        <p:sp>
          <p:nvSpPr>
            <p:cNvPr id="345" name="Freeform 113"/>
            <p:cNvSpPr>
              <a:spLocks noEditPoints="1"/>
            </p:cNvSpPr>
            <p:nvPr/>
          </p:nvSpPr>
          <p:spPr bwMode="auto">
            <a:xfrm>
              <a:off x="3011488" y="4799855"/>
              <a:ext cx="638175" cy="636588"/>
            </a:xfrm>
            <a:custGeom>
              <a:avLst/>
              <a:gdLst>
                <a:gd name="T0" fmla="*/ 148 w 296"/>
                <a:gd name="T1" fmla="*/ 296 h 296"/>
                <a:gd name="T2" fmla="*/ 0 w 296"/>
                <a:gd name="T3" fmla="*/ 148 h 296"/>
                <a:gd name="T4" fmla="*/ 148 w 296"/>
                <a:gd name="T5" fmla="*/ 0 h 296"/>
                <a:gd name="T6" fmla="*/ 296 w 296"/>
                <a:gd name="T7" fmla="*/ 148 h 296"/>
                <a:gd name="T8" fmla="*/ 148 w 296"/>
                <a:gd name="T9" fmla="*/ 296 h 296"/>
                <a:gd name="T10" fmla="*/ 148 w 296"/>
                <a:gd name="T11" fmla="*/ 8 h 296"/>
                <a:gd name="T12" fmla="*/ 8 w 296"/>
                <a:gd name="T13" fmla="*/ 148 h 296"/>
                <a:gd name="T14" fmla="*/ 148 w 296"/>
                <a:gd name="T15" fmla="*/ 288 h 296"/>
                <a:gd name="T16" fmla="*/ 288 w 296"/>
                <a:gd name="T17" fmla="*/ 148 h 296"/>
                <a:gd name="T18" fmla="*/ 148 w 296"/>
                <a:gd name="T19" fmla="*/ 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" h="296">
                  <a:moveTo>
                    <a:pt x="148" y="296"/>
                  </a:moveTo>
                  <a:cubicBezTo>
                    <a:pt x="66" y="296"/>
                    <a:pt x="0" y="230"/>
                    <a:pt x="0" y="148"/>
                  </a:cubicBezTo>
                  <a:cubicBezTo>
                    <a:pt x="0" y="66"/>
                    <a:pt x="66" y="0"/>
                    <a:pt x="148" y="0"/>
                  </a:cubicBezTo>
                  <a:cubicBezTo>
                    <a:pt x="230" y="0"/>
                    <a:pt x="296" y="66"/>
                    <a:pt x="296" y="148"/>
                  </a:cubicBezTo>
                  <a:cubicBezTo>
                    <a:pt x="296" y="230"/>
                    <a:pt x="230" y="296"/>
                    <a:pt x="148" y="296"/>
                  </a:cubicBezTo>
                  <a:close/>
                  <a:moveTo>
                    <a:pt x="148" y="8"/>
                  </a:moveTo>
                  <a:cubicBezTo>
                    <a:pt x="71" y="8"/>
                    <a:pt x="8" y="71"/>
                    <a:pt x="8" y="148"/>
                  </a:cubicBezTo>
                  <a:cubicBezTo>
                    <a:pt x="8" y="225"/>
                    <a:pt x="71" y="288"/>
                    <a:pt x="148" y="288"/>
                  </a:cubicBezTo>
                  <a:cubicBezTo>
                    <a:pt x="225" y="288"/>
                    <a:pt x="288" y="225"/>
                    <a:pt x="288" y="148"/>
                  </a:cubicBezTo>
                  <a:cubicBezTo>
                    <a:pt x="288" y="71"/>
                    <a:pt x="225" y="8"/>
                    <a:pt x="14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346" name="Freeform 197"/>
            <p:cNvSpPr>
              <a:spLocks noEditPoints="1"/>
            </p:cNvSpPr>
            <p:nvPr/>
          </p:nvSpPr>
          <p:spPr bwMode="auto">
            <a:xfrm>
              <a:off x="3149600" y="4972893"/>
              <a:ext cx="361950" cy="292100"/>
            </a:xfrm>
            <a:custGeom>
              <a:avLst/>
              <a:gdLst>
                <a:gd name="T0" fmla="*/ 0 w 168"/>
                <a:gd name="T1" fmla="*/ 0 h 136"/>
                <a:gd name="T2" fmla="*/ 4 w 168"/>
                <a:gd name="T3" fmla="*/ 136 h 136"/>
                <a:gd name="T4" fmla="*/ 168 w 168"/>
                <a:gd name="T5" fmla="*/ 128 h 136"/>
                <a:gd name="T6" fmla="*/ 8 w 168"/>
                <a:gd name="T7" fmla="*/ 0 h 136"/>
                <a:gd name="T8" fmla="*/ 140 w 168"/>
                <a:gd name="T9" fmla="*/ 32 h 136"/>
                <a:gd name="T10" fmla="*/ 136 w 168"/>
                <a:gd name="T11" fmla="*/ 76 h 136"/>
                <a:gd name="T12" fmla="*/ 120 w 168"/>
                <a:gd name="T13" fmla="*/ 56 h 136"/>
                <a:gd name="T14" fmla="*/ 92 w 168"/>
                <a:gd name="T15" fmla="*/ 52 h 136"/>
                <a:gd name="T16" fmla="*/ 88 w 168"/>
                <a:gd name="T17" fmla="*/ 68 h 136"/>
                <a:gd name="T18" fmla="*/ 64 w 168"/>
                <a:gd name="T19" fmla="*/ 72 h 136"/>
                <a:gd name="T20" fmla="*/ 44 w 168"/>
                <a:gd name="T21" fmla="*/ 76 h 136"/>
                <a:gd name="T22" fmla="*/ 40 w 168"/>
                <a:gd name="T23" fmla="*/ 96 h 136"/>
                <a:gd name="T24" fmla="*/ 16 w 168"/>
                <a:gd name="T25" fmla="*/ 100 h 136"/>
                <a:gd name="T26" fmla="*/ 24 w 168"/>
                <a:gd name="T27" fmla="*/ 120 h 136"/>
                <a:gd name="T28" fmla="*/ 40 w 168"/>
                <a:gd name="T29" fmla="*/ 104 h 136"/>
                <a:gd name="T30" fmla="*/ 48 w 168"/>
                <a:gd name="T31" fmla="*/ 120 h 136"/>
                <a:gd name="T32" fmla="*/ 64 w 168"/>
                <a:gd name="T33" fmla="*/ 84 h 136"/>
                <a:gd name="T34" fmla="*/ 72 w 168"/>
                <a:gd name="T35" fmla="*/ 120 h 136"/>
                <a:gd name="T36" fmla="*/ 88 w 168"/>
                <a:gd name="T37" fmla="*/ 76 h 136"/>
                <a:gd name="T38" fmla="*/ 96 w 168"/>
                <a:gd name="T39" fmla="*/ 120 h 136"/>
                <a:gd name="T40" fmla="*/ 112 w 168"/>
                <a:gd name="T41" fmla="*/ 60 h 136"/>
                <a:gd name="T42" fmla="*/ 120 w 168"/>
                <a:gd name="T43" fmla="*/ 120 h 136"/>
                <a:gd name="T44" fmla="*/ 136 w 168"/>
                <a:gd name="T45" fmla="*/ 84 h 136"/>
                <a:gd name="T46" fmla="*/ 144 w 168"/>
                <a:gd name="T47" fmla="*/ 120 h 136"/>
                <a:gd name="T48" fmla="*/ 160 w 168"/>
                <a:gd name="T49" fmla="*/ 40 h 136"/>
                <a:gd name="T50" fmla="*/ 168 w 168"/>
                <a:gd name="T51" fmla="*/ 120 h 136"/>
                <a:gd name="T52" fmla="*/ 164 w 168"/>
                <a:gd name="T53" fmla="*/ 32 h 136"/>
                <a:gd name="T54" fmla="*/ 136 w 168"/>
                <a:gd name="T55" fmla="*/ 16 h 136"/>
                <a:gd name="T56" fmla="*/ 132 w 168"/>
                <a:gd name="T57" fmla="*/ 26 h 136"/>
                <a:gd name="T58" fmla="*/ 68 w 168"/>
                <a:gd name="T59" fmla="*/ 58 h 136"/>
                <a:gd name="T60" fmla="*/ 57 w 168"/>
                <a:gd name="T61" fmla="*/ 55 h 136"/>
                <a:gd name="T62" fmla="*/ 68 w 168"/>
                <a:gd name="T63" fmla="*/ 58 h 136"/>
                <a:gd name="T64" fmla="*/ 50 w 168"/>
                <a:gd name="T65" fmla="*/ 58 h 136"/>
                <a:gd name="T66" fmla="*/ 46 w 168"/>
                <a:gd name="T67" fmla="*/ 69 h 136"/>
                <a:gd name="T68" fmla="*/ 82 w 168"/>
                <a:gd name="T69" fmla="*/ 51 h 136"/>
                <a:gd name="T70" fmla="*/ 71 w 168"/>
                <a:gd name="T71" fmla="*/ 48 h 136"/>
                <a:gd name="T72" fmla="*/ 82 w 168"/>
                <a:gd name="T73" fmla="*/ 51 h 136"/>
                <a:gd name="T74" fmla="*/ 21 w 168"/>
                <a:gd name="T75" fmla="*/ 73 h 136"/>
                <a:gd name="T76" fmla="*/ 18 w 168"/>
                <a:gd name="T77" fmla="*/ 83 h 136"/>
                <a:gd name="T78" fmla="*/ 39 w 168"/>
                <a:gd name="T79" fmla="*/ 73 h 136"/>
                <a:gd name="T80" fmla="*/ 28 w 168"/>
                <a:gd name="T81" fmla="*/ 69 h 136"/>
                <a:gd name="T82" fmla="*/ 39 w 168"/>
                <a:gd name="T83" fmla="*/ 73 h 136"/>
                <a:gd name="T84" fmla="*/ 150 w 168"/>
                <a:gd name="T85" fmla="*/ 8 h 136"/>
                <a:gd name="T86" fmla="*/ 147 w 168"/>
                <a:gd name="T87" fmla="*/ 19 h 136"/>
                <a:gd name="T88" fmla="*/ 125 w 168"/>
                <a:gd name="T89" fmla="*/ 30 h 136"/>
                <a:gd name="T90" fmla="*/ 114 w 168"/>
                <a:gd name="T91" fmla="*/ 26 h 136"/>
                <a:gd name="T92" fmla="*/ 125 w 168"/>
                <a:gd name="T93" fmla="*/ 30 h 136"/>
                <a:gd name="T94" fmla="*/ 93 w 168"/>
                <a:gd name="T95" fmla="*/ 37 h 136"/>
                <a:gd name="T96" fmla="*/ 89 w 168"/>
                <a:gd name="T97" fmla="*/ 48 h 136"/>
                <a:gd name="T98" fmla="*/ 111 w 168"/>
                <a:gd name="T99" fmla="*/ 37 h 136"/>
                <a:gd name="T100" fmla="*/ 100 w 168"/>
                <a:gd name="T101" fmla="*/ 33 h 136"/>
                <a:gd name="T102" fmla="*/ 111 w 168"/>
                <a:gd name="T103" fmla="*/ 3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2" y="136"/>
                    <a:pt x="4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8" y="128"/>
                    <a:pt x="8" y="128"/>
                    <a:pt x="8" y="128"/>
                  </a:cubicBezTo>
                  <a:lnTo>
                    <a:pt x="8" y="0"/>
                  </a:lnTo>
                  <a:close/>
                  <a:moveTo>
                    <a:pt x="164" y="32"/>
                  </a:moveTo>
                  <a:cubicBezTo>
                    <a:pt x="140" y="32"/>
                    <a:pt x="140" y="32"/>
                    <a:pt x="140" y="32"/>
                  </a:cubicBezTo>
                  <a:cubicBezTo>
                    <a:pt x="138" y="32"/>
                    <a:pt x="136" y="34"/>
                    <a:pt x="136" y="36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4"/>
                    <a:pt x="118" y="52"/>
                    <a:pt x="116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8" y="54"/>
                    <a:pt x="88" y="56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8"/>
                    <a:pt x="64" y="70"/>
                    <a:pt x="64" y="72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76"/>
                    <a:pt x="40" y="78"/>
                    <a:pt x="40" y="8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8" y="96"/>
                    <a:pt x="16" y="98"/>
                    <a:pt x="16" y="10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4"/>
                    <a:pt x="166" y="32"/>
                    <a:pt x="164" y="32"/>
                  </a:cubicBezTo>
                  <a:close/>
                  <a:moveTo>
                    <a:pt x="139" y="23"/>
                  </a:moveTo>
                  <a:cubicBezTo>
                    <a:pt x="136" y="16"/>
                    <a:pt x="136" y="16"/>
                    <a:pt x="136" y="16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32" y="26"/>
                    <a:pt x="132" y="26"/>
                    <a:pt x="132" y="26"/>
                  </a:cubicBezTo>
                  <a:lnTo>
                    <a:pt x="139" y="23"/>
                  </a:lnTo>
                  <a:close/>
                  <a:moveTo>
                    <a:pt x="68" y="58"/>
                  </a:moveTo>
                  <a:cubicBezTo>
                    <a:pt x="64" y="51"/>
                    <a:pt x="64" y="51"/>
                    <a:pt x="64" y="51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8" y="58"/>
                  </a:lnTo>
                  <a:close/>
                  <a:moveTo>
                    <a:pt x="53" y="65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9"/>
                    <a:pt x="46" y="69"/>
                    <a:pt x="46" y="69"/>
                  </a:cubicBezTo>
                  <a:lnTo>
                    <a:pt x="53" y="65"/>
                  </a:lnTo>
                  <a:close/>
                  <a:moveTo>
                    <a:pt x="82" y="51"/>
                  </a:moveTo>
                  <a:cubicBezTo>
                    <a:pt x="79" y="44"/>
                    <a:pt x="79" y="44"/>
                    <a:pt x="79" y="44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82" y="51"/>
                  </a:lnTo>
                  <a:close/>
                  <a:moveTo>
                    <a:pt x="25" y="8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83"/>
                    <a:pt x="18" y="83"/>
                    <a:pt x="18" y="83"/>
                  </a:cubicBezTo>
                  <a:lnTo>
                    <a:pt x="25" y="80"/>
                  </a:lnTo>
                  <a:close/>
                  <a:moveTo>
                    <a:pt x="39" y="73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2" y="76"/>
                    <a:pt x="32" y="76"/>
                    <a:pt x="32" y="76"/>
                  </a:cubicBezTo>
                  <a:lnTo>
                    <a:pt x="39" y="73"/>
                  </a:lnTo>
                  <a:close/>
                  <a:moveTo>
                    <a:pt x="154" y="16"/>
                  </a:moveTo>
                  <a:cubicBezTo>
                    <a:pt x="150" y="8"/>
                    <a:pt x="150" y="8"/>
                    <a:pt x="150" y="8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7" y="19"/>
                    <a:pt x="147" y="19"/>
                    <a:pt x="147" y="19"/>
                  </a:cubicBezTo>
                  <a:lnTo>
                    <a:pt x="154" y="16"/>
                  </a:lnTo>
                  <a:close/>
                  <a:moveTo>
                    <a:pt x="125" y="30"/>
                  </a:moveTo>
                  <a:cubicBezTo>
                    <a:pt x="122" y="23"/>
                    <a:pt x="122" y="23"/>
                    <a:pt x="122" y="23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8" y="33"/>
                    <a:pt x="118" y="33"/>
                    <a:pt x="118" y="33"/>
                  </a:cubicBezTo>
                  <a:lnTo>
                    <a:pt x="125" y="30"/>
                  </a:lnTo>
                  <a:close/>
                  <a:moveTo>
                    <a:pt x="96" y="44"/>
                  </a:moveTo>
                  <a:cubicBezTo>
                    <a:pt x="93" y="37"/>
                    <a:pt x="93" y="37"/>
                    <a:pt x="93" y="37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9" y="48"/>
                    <a:pt x="89" y="48"/>
                    <a:pt x="89" y="48"/>
                  </a:cubicBezTo>
                  <a:lnTo>
                    <a:pt x="96" y="44"/>
                  </a:lnTo>
                  <a:close/>
                  <a:moveTo>
                    <a:pt x="111" y="37"/>
                  </a:moveTo>
                  <a:cubicBezTo>
                    <a:pt x="107" y="30"/>
                    <a:pt x="107" y="30"/>
                    <a:pt x="107" y="30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4" y="41"/>
                    <a:pt x="104" y="41"/>
                    <a:pt x="104" y="41"/>
                  </a:cubicBezTo>
                  <a:lnTo>
                    <a:pt x="111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31023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3059BD-A7BE-710A-9B3F-7758BD6697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Utilize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EBA8F4-FCD1-4DE4-7FE7-7275E79B5B0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952499" y="1686757"/>
            <a:ext cx="5891214" cy="4256843"/>
          </a:xfrm>
        </p:spPr>
        <p:txBody>
          <a:bodyPr/>
          <a:lstStyle/>
          <a:p>
            <a:r>
              <a:rPr lang="en-US" dirty="0"/>
              <a:t>This </a:t>
            </a:r>
            <a:r>
              <a:rPr lang="en-US" dirty="0" err="1"/>
              <a:t>powerpoint</a:t>
            </a:r>
            <a:r>
              <a:rPr lang="en-US" dirty="0"/>
              <a:t> has several section headers</a:t>
            </a:r>
          </a:p>
          <a:p>
            <a:r>
              <a:rPr lang="en-US" dirty="0"/>
              <a:t>To view the slides in each section:</a:t>
            </a:r>
          </a:p>
          <a:p>
            <a:pPr lvl="1"/>
            <a:r>
              <a:rPr lang="en-US" dirty="0"/>
              <a:t>Use your mouse cursor</a:t>
            </a:r>
          </a:p>
          <a:p>
            <a:pPr lvl="1"/>
            <a:r>
              <a:rPr lang="en-US" dirty="0"/>
              <a:t>Click on the arrow next to the section title to expand and view all slides</a:t>
            </a:r>
          </a:p>
        </p:txBody>
      </p:sp>
      <p:pic>
        <p:nvPicPr>
          <p:cNvPr id="5" name="Picture 4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20DE4764-0534-5DFD-8B14-BC290A33AA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56604"/>
          <a:stretch/>
        </p:blipFill>
        <p:spPr>
          <a:xfrm>
            <a:off x="7615239" y="526777"/>
            <a:ext cx="1852008" cy="5804446"/>
          </a:xfrm>
          <a:prstGeom prst="rect">
            <a:avLst/>
          </a:prstGeom>
        </p:spPr>
      </p:pic>
      <p:pic>
        <p:nvPicPr>
          <p:cNvPr id="7" name="Picture 6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98444BD6-749B-54DA-7090-6531F11C4C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05545" y="526777"/>
            <a:ext cx="1445522" cy="5804446"/>
          </a:xfrm>
          <a:prstGeom prst="rect">
            <a:avLst/>
          </a:prstGeom>
        </p:spPr>
      </p:pic>
      <p:sp>
        <p:nvSpPr>
          <p:cNvPr id="8" name="Frame 7">
            <a:extLst>
              <a:ext uri="{FF2B5EF4-FFF2-40B4-BE49-F238E27FC236}">
                <a16:creationId xmlns:a16="http://schemas.microsoft.com/office/drawing/2014/main" id="{B0D86788-88B0-D18D-CEC0-67E4D0256BB9}"/>
              </a:ext>
            </a:extLst>
          </p:cNvPr>
          <p:cNvSpPr/>
          <p:nvPr/>
        </p:nvSpPr>
        <p:spPr>
          <a:xfrm>
            <a:off x="7505747" y="2757487"/>
            <a:ext cx="2081166" cy="400051"/>
          </a:xfrm>
          <a:prstGeom prst="fra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0" name="Graphic 9" descr="Cursor with solid fill">
            <a:extLst>
              <a:ext uri="{FF2B5EF4-FFF2-40B4-BE49-F238E27FC236}">
                <a16:creationId xmlns:a16="http://schemas.microsoft.com/office/drawing/2014/main" id="{88B9C190-D2DE-E25C-3EAB-F849D7D2063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984558">
            <a:off x="6727392" y="2809010"/>
            <a:ext cx="914400" cy="914400"/>
          </a:xfrm>
          <a:prstGeom prst="rect">
            <a:avLst/>
          </a:prstGeom>
        </p:spPr>
      </p:pic>
      <p:sp>
        <p:nvSpPr>
          <p:cNvPr id="11" name="Frame 10">
            <a:extLst>
              <a:ext uri="{FF2B5EF4-FFF2-40B4-BE49-F238E27FC236}">
                <a16:creationId xmlns:a16="http://schemas.microsoft.com/office/drawing/2014/main" id="{4B2DE62C-A9E6-D473-0EFC-6C52A7234224}"/>
              </a:ext>
            </a:extLst>
          </p:cNvPr>
          <p:cNvSpPr/>
          <p:nvPr/>
        </p:nvSpPr>
        <p:spPr>
          <a:xfrm>
            <a:off x="7543521" y="507726"/>
            <a:ext cx="1445522" cy="400051"/>
          </a:xfrm>
          <a:prstGeom prst="fra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C4A2C23-980C-35AB-4B0A-225031257195}"/>
              </a:ext>
            </a:extLst>
          </p:cNvPr>
          <p:cNvSpPr/>
          <p:nvPr/>
        </p:nvSpPr>
        <p:spPr>
          <a:xfrm>
            <a:off x="7713933" y="188710"/>
            <a:ext cx="1145078" cy="40011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Section</a:t>
            </a:r>
          </a:p>
        </p:txBody>
      </p:sp>
    </p:spTree>
    <p:extLst>
      <p:ext uri="{BB962C8B-B14F-4D97-AF65-F5344CB8AC3E}">
        <p14:creationId xmlns:p14="http://schemas.microsoft.com/office/powerpoint/2010/main" val="141556739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D77DC0-3D09-4155-A5CE-54FE9A644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Strategy and Planning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0C5E52-0361-46A5-83EB-8264EC093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16947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rostokąt 3"/>
          <p:cNvSpPr/>
          <p:nvPr/>
        </p:nvSpPr>
        <p:spPr>
          <a:xfrm>
            <a:off x="471488" y="0"/>
            <a:ext cx="10196512" cy="649283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Tytuł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Illustrated Agenda Example</a:t>
            </a:r>
          </a:p>
        </p:txBody>
      </p:sp>
      <p:grpSp>
        <p:nvGrpSpPr>
          <p:cNvPr id="19" name="Grupa 18"/>
          <p:cNvGrpSpPr/>
          <p:nvPr/>
        </p:nvGrpSpPr>
        <p:grpSpPr>
          <a:xfrm>
            <a:off x="2272252" y="1556792"/>
            <a:ext cx="2286633" cy="1964538"/>
            <a:chOff x="748251" y="1556792"/>
            <a:chExt cx="2286633" cy="1964538"/>
          </a:xfrm>
        </p:grpSpPr>
        <p:sp>
          <p:nvSpPr>
            <p:cNvPr id="75" name="Prostokąt ze ściętym rogiem 74"/>
            <p:cNvSpPr/>
            <p:nvPr/>
          </p:nvSpPr>
          <p:spPr>
            <a:xfrm>
              <a:off x="765914" y="1619072"/>
              <a:ext cx="2268970" cy="1800200"/>
            </a:xfrm>
            <a:prstGeom prst="snip1Rect">
              <a:avLst>
                <a:gd name="adj" fmla="val 10183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" name="Prostokąt ze ściętym rogiem 4"/>
            <p:cNvSpPr/>
            <p:nvPr/>
          </p:nvSpPr>
          <p:spPr>
            <a:xfrm>
              <a:off x="748251" y="1556792"/>
              <a:ext cx="2232248" cy="1800200"/>
            </a:xfrm>
            <a:prstGeom prst="snip1Rect">
              <a:avLst>
                <a:gd name="adj" fmla="val 1018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5" name="Freeform 17"/>
            <p:cNvSpPr>
              <a:spLocks noChangeAspect="1" noEditPoints="1"/>
            </p:cNvSpPr>
            <p:nvPr/>
          </p:nvSpPr>
          <p:spPr bwMode="auto">
            <a:xfrm>
              <a:off x="1403648" y="1772816"/>
              <a:ext cx="902525" cy="508162"/>
            </a:xfrm>
            <a:custGeom>
              <a:avLst/>
              <a:gdLst>
                <a:gd name="T0" fmla="*/ 241 w 325"/>
                <a:gd name="T1" fmla="*/ 86 h 183"/>
                <a:gd name="T2" fmla="*/ 219 w 325"/>
                <a:gd name="T3" fmla="*/ 77 h 183"/>
                <a:gd name="T4" fmla="*/ 238 w 325"/>
                <a:gd name="T5" fmla="*/ 9 h 183"/>
                <a:gd name="T6" fmla="*/ 249 w 325"/>
                <a:gd name="T7" fmla="*/ 6 h 183"/>
                <a:gd name="T8" fmla="*/ 287 w 325"/>
                <a:gd name="T9" fmla="*/ 29 h 183"/>
                <a:gd name="T10" fmla="*/ 271 w 325"/>
                <a:gd name="T11" fmla="*/ 81 h 183"/>
                <a:gd name="T12" fmla="*/ 276 w 325"/>
                <a:gd name="T13" fmla="*/ 92 h 183"/>
                <a:gd name="T14" fmla="*/ 311 w 325"/>
                <a:gd name="T15" fmla="*/ 110 h 183"/>
                <a:gd name="T16" fmla="*/ 324 w 325"/>
                <a:gd name="T17" fmla="*/ 158 h 183"/>
                <a:gd name="T18" fmla="*/ 245 w 325"/>
                <a:gd name="T19" fmla="*/ 143 h 183"/>
                <a:gd name="T20" fmla="*/ 208 w 325"/>
                <a:gd name="T21" fmla="*/ 112 h 183"/>
                <a:gd name="T22" fmla="*/ 187 w 325"/>
                <a:gd name="T23" fmla="*/ 89 h 183"/>
                <a:gd name="T24" fmla="*/ 199 w 325"/>
                <a:gd name="T25" fmla="*/ 53 h 183"/>
                <a:gd name="T26" fmla="*/ 198 w 325"/>
                <a:gd name="T27" fmla="*/ 31 h 183"/>
                <a:gd name="T28" fmla="*/ 182 w 325"/>
                <a:gd name="T29" fmla="*/ 5 h 183"/>
                <a:gd name="T30" fmla="*/ 158 w 325"/>
                <a:gd name="T31" fmla="*/ 1 h 183"/>
                <a:gd name="T32" fmla="*/ 139 w 325"/>
                <a:gd name="T33" fmla="*/ 10 h 183"/>
                <a:gd name="T34" fmla="*/ 129 w 325"/>
                <a:gd name="T35" fmla="*/ 41 h 183"/>
                <a:gd name="T36" fmla="*/ 136 w 325"/>
                <a:gd name="T37" fmla="*/ 75 h 183"/>
                <a:gd name="T38" fmla="*/ 122 w 325"/>
                <a:gd name="T39" fmla="*/ 109 h 183"/>
                <a:gd name="T40" fmla="*/ 82 w 325"/>
                <a:gd name="T41" fmla="*/ 138 h 183"/>
                <a:gd name="T42" fmla="*/ 108 w 325"/>
                <a:gd name="T43" fmla="*/ 94 h 183"/>
                <a:gd name="T44" fmla="*/ 97 w 325"/>
                <a:gd name="T45" fmla="*/ 78 h 183"/>
                <a:gd name="T46" fmla="*/ 108 w 325"/>
                <a:gd name="T47" fmla="*/ 46 h 183"/>
                <a:gd name="T48" fmla="*/ 107 w 325"/>
                <a:gd name="T49" fmla="*/ 27 h 183"/>
                <a:gd name="T50" fmla="*/ 93 w 325"/>
                <a:gd name="T51" fmla="*/ 4 h 183"/>
                <a:gd name="T52" fmla="*/ 72 w 325"/>
                <a:gd name="T53" fmla="*/ 0 h 183"/>
                <a:gd name="T54" fmla="*/ 55 w 325"/>
                <a:gd name="T55" fmla="*/ 8 h 183"/>
                <a:gd name="T56" fmla="*/ 47 w 325"/>
                <a:gd name="T57" fmla="*/ 35 h 183"/>
                <a:gd name="T58" fmla="*/ 53 w 325"/>
                <a:gd name="T59" fmla="*/ 65 h 183"/>
                <a:gd name="T60" fmla="*/ 40 w 325"/>
                <a:gd name="T61" fmla="*/ 95 h 183"/>
                <a:gd name="T62" fmla="*/ 5 w 325"/>
                <a:gd name="T63" fmla="*/ 12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83">
                  <a:moveTo>
                    <a:pt x="220" y="99"/>
                  </a:moveTo>
                  <a:cubicBezTo>
                    <a:pt x="223" y="97"/>
                    <a:pt x="240" y="92"/>
                    <a:pt x="241" y="86"/>
                  </a:cubicBezTo>
                  <a:cubicBezTo>
                    <a:pt x="241" y="85"/>
                    <a:pt x="241" y="84"/>
                    <a:pt x="240" y="82"/>
                  </a:cubicBezTo>
                  <a:cubicBezTo>
                    <a:pt x="231" y="81"/>
                    <a:pt x="220" y="79"/>
                    <a:pt x="219" y="77"/>
                  </a:cubicBezTo>
                  <a:cubicBezTo>
                    <a:pt x="217" y="72"/>
                    <a:pt x="216" y="32"/>
                    <a:pt x="226" y="19"/>
                  </a:cubicBezTo>
                  <a:cubicBezTo>
                    <a:pt x="230" y="14"/>
                    <a:pt x="234" y="11"/>
                    <a:pt x="238" y="9"/>
                  </a:cubicBezTo>
                  <a:cubicBezTo>
                    <a:pt x="240" y="9"/>
                    <a:pt x="243" y="8"/>
                    <a:pt x="244" y="8"/>
                  </a:cubicBezTo>
                  <a:cubicBezTo>
                    <a:pt x="246" y="8"/>
                    <a:pt x="247" y="6"/>
                    <a:pt x="249" y="6"/>
                  </a:cubicBezTo>
                  <a:cubicBezTo>
                    <a:pt x="254" y="5"/>
                    <a:pt x="257" y="5"/>
                    <a:pt x="257" y="5"/>
                  </a:cubicBezTo>
                  <a:cubicBezTo>
                    <a:pt x="257" y="5"/>
                    <a:pt x="283" y="8"/>
                    <a:pt x="287" y="29"/>
                  </a:cubicBezTo>
                  <a:cubicBezTo>
                    <a:pt x="292" y="50"/>
                    <a:pt x="293" y="70"/>
                    <a:pt x="287" y="78"/>
                  </a:cubicBezTo>
                  <a:cubicBezTo>
                    <a:pt x="284" y="78"/>
                    <a:pt x="278" y="80"/>
                    <a:pt x="271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0" y="87"/>
                    <a:pt x="274" y="90"/>
                    <a:pt x="276" y="92"/>
                  </a:cubicBezTo>
                  <a:cubicBezTo>
                    <a:pt x="279" y="94"/>
                    <a:pt x="288" y="99"/>
                    <a:pt x="291" y="100"/>
                  </a:cubicBezTo>
                  <a:cubicBezTo>
                    <a:pt x="293" y="101"/>
                    <a:pt x="308" y="107"/>
                    <a:pt x="311" y="110"/>
                  </a:cubicBezTo>
                  <a:cubicBezTo>
                    <a:pt x="315" y="113"/>
                    <a:pt x="320" y="119"/>
                    <a:pt x="321" y="125"/>
                  </a:cubicBezTo>
                  <a:cubicBezTo>
                    <a:pt x="323" y="137"/>
                    <a:pt x="325" y="153"/>
                    <a:pt x="324" y="158"/>
                  </a:cubicBezTo>
                  <a:moveTo>
                    <a:pt x="249" y="183"/>
                  </a:moveTo>
                  <a:cubicBezTo>
                    <a:pt x="249" y="178"/>
                    <a:pt x="247" y="157"/>
                    <a:pt x="245" y="143"/>
                  </a:cubicBezTo>
                  <a:cubicBezTo>
                    <a:pt x="244" y="135"/>
                    <a:pt x="237" y="128"/>
                    <a:pt x="233" y="125"/>
                  </a:cubicBezTo>
                  <a:cubicBezTo>
                    <a:pt x="229" y="121"/>
                    <a:pt x="210" y="113"/>
                    <a:pt x="208" y="112"/>
                  </a:cubicBezTo>
                  <a:cubicBezTo>
                    <a:pt x="204" y="111"/>
                    <a:pt x="193" y="106"/>
                    <a:pt x="190" y="102"/>
                  </a:cubicBezTo>
                  <a:cubicBezTo>
                    <a:pt x="188" y="100"/>
                    <a:pt x="186" y="96"/>
                    <a:pt x="187" y="89"/>
                  </a:cubicBezTo>
                  <a:cubicBezTo>
                    <a:pt x="187" y="83"/>
                    <a:pt x="188" y="82"/>
                    <a:pt x="190" y="75"/>
                  </a:cubicBezTo>
                  <a:cubicBezTo>
                    <a:pt x="193" y="70"/>
                    <a:pt x="199" y="61"/>
                    <a:pt x="199" y="53"/>
                  </a:cubicBezTo>
                  <a:cubicBezTo>
                    <a:pt x="200" y="46"/>
                    <a:pt x="198" y="41"/>
                    <a:pt x="198" y="41"/>
                  </a:cubicBezTo>
                  <a:cubicBezTo>
                    <a:pt x="198" y="31"/>
                    <a:pt x="198" y="31"/>
                    <a:pt x="198" y="31"/>
                  </a:cubicBezTo>
                  <a:cubicBezTo>
                    <a:pt x="198" y="31"/>
                    <a:pt x="198" y="26"/>
                    <a:pt x="197" y="21"/>
                  </a:cubicBezTo>
                  <a:cubicBezTo>
                    <a:pt x="194" y="11"/>
                    <a:pt x="184" y="6"/>
                    <a:pt x="182" y="5"/>
                  </a:cubicBezTo>
                  <a:cubicBezTo>
                    <a:pt x="179" y="3"/>
                    <a:pt x="171" y="1"/>
                    <a:pt x="168" y="0"/>
                  </a:cubicBezTo>
                  <a:cubicBezTo>
                    <a:pt x="165" y="0"/>
                    <a:pt x="162" y="0"/>
                    <a:pt x="158" y="1"/>
                  </a:cubicBezTo>
                  <a:cubicBezTo>
                    <a:pt x="154" y="1"/>
                    <a:pt x="150" y="3"/>
                    <a:pt x="148" y="3"/>
                  </a:cubicBezTo>
                  <a:cubicBezTo>
                    <a:pt x="145" y="4"/>
                    <a:pt x="140" y="7"/>
                    <a:pt x="139" y="10"/>
                  </a:cubicBezTo>
                  <a:cubicBezTo>
                    <a:pt x="138" y="11"/>
                    <a:pt x="132" y="20"/>
                    <a:pt x="130" y="24"/>
                  </a:cubicBezTo>
                  <a:cubicBezTo>
                    <a:pt x="128" y="28"/>
                    <a:pt x="129" y="41"/>
                    <a:pt x="129" y="41"/>
                  </a:cubicBezTo>
                  <a:cubicBezTo>
                    <a:pt x="125" y="47"/>
                    <a:pt x="130" y="63"/>
                    <a:pt x="130" y="65"/>
                  </a:cubicBezTo>
                  <a:cubicBezTo>
                    <a:pt x="131" y="66"/>
                    <a:pt x="133" y="72"/>
                    <a:pt x="136" y="75"/>
                  </a:cubicBezTo>
                  <a:cubicBezTo>
                    <a:pt x="139" y="78"/>
                    <a:pt x="143" y="90"/>
                    <a:pt x="142" y="96"/>
                  </a:cubicBezTo>
                  <a:cubicBezTo>
                    <a:pt x="141" y="103"/>
                    <a:pt x="125" y="108"/>
                    <a:pt x="122" y="109"/>
                  </a:cubicBezTo>
                  <a:cubicBezTo>
                    <a:pt x="118" y="111"/>
                    <a:pt x="110" y="114"/>
                    <a:pt x="102" y="117"/>
                  </a:cubicBezTo>
                  <a:cubicBezTo>
                    <a:pt x="96" y="120"/>
                    <a:pt x="86" y="130"/>
                    <a:pt x="82" y="138"/>
                  </a:cubicBezTo>
                  <a:cubicBezTo>
                    <a:pt x="77" y="146"/>
                    <a:pt x="75" y="178"/>
                    <a:pt x="76" y="183"/>
                  </a:cubicBezTo>
                  <a:moveTo>
                    <a:pt x="108" y="94"/>
                  </a:moveTo>
                  <a:cubicBezTo>
                    <a:pt x="105" y="93"/>
                    <a:pt x="101" y="91"/>
                    <a:pt x="100" y="89"/>
                  </a:cubicBezTo>
                  <a:cubicBezTo>
                    <a:pt x="98" y="87"/>
                    <a:pt x="97" y="83"/>
                    <a:pt x="97" y="78"/>
                  </a:cubicBezTo>
                  <a:cubicBezTo>
                    <a:pt x="98" y="72"/>
                    <a:pt x="98" y="71"/>
                    <a:pt x="100" y="65"/>
                  </a:cubicBezTo>
                  <a:cubicBezTo>
                    <a:pt x="103" y="61"/>
                    <a:pt x="108" y="53"/>
                    <a:pt x="108" y="46"/>
                  </a:cubicBezTo>
                  <a:cubicBezTo>
                    <a:pt x="109" y="40"/>
                    <a:pt x="107" y="35"/>
                    <a:pt x="107" y="35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7" y="27"/>
                    <a:pt x="107" y="23"/>
                    <a:pt x="106" y="18"/>
                  </a:cubicBezTo>
                  <a:cubicBezTo>
                    <a:pt x="103" y="9"/>
                    <a:pt x="95" y="5"/>
                    <a:pt x="93" y="4"/>
                  </a:cubicBezTo>
                  <a:cubicBezTo>
                    <a:pt x="91" y="2"/>
                    <a:pt x="84" y="0"/>
                    <a:pt x="81" y="0"/>
                  </a:cubicBezTo>
                  <a:cubicBezTo>
                    <a:pt x="78" y="0"/>
                    <a:pt x="75" y="0"/>
                    <a:pt x="72" y="0"/>
                  </a:cubicBezTo>
                  <a:cubicBezTo>
                    <a:pt x="69" y="0"/>
                    <a:pt x="65" y="2"/>
                    <a:pt x="63" y="3"/>
                  </a:cubicBezTo>
                  <a:cubicBezTo>
                    <a:pt x="61" y="3"/>
                    <a:pt x="57" y="6"/>
                    <a:pt x="55" y="8"/>
                  </a:cubicBezTo>
                  <a:cubicBezTo>
                    <a:pt x="55" y="9"/>
                    <a:pt x="49" y="17"/>
                    <a:pt x="47" y="20"/>
                  </a:cubicBezTo>
                  <a:cubicBezTo>
                    <a:pt x="46" y="24"/>
                    <a:pt x="47" y="35"/>
                    <a:pt x="47" y="35"/>
                  </a:cubicBezTo>
                  <a:cubicBezTo>
                    <a:pt x="43" y="41"/>
                    <a:pt x="47" y="55"/>
                    <a:pt x="48" y="56"/>
                  </a:cubicBezTo>
                  <a:cubicBezTo>
                    <a:pt x="49" y="58"/>
                    <a:pt x="50" y="63"/>
                    <a:pt x="53" y="65"/>
                  </a:cubicBezTo>
                  <a:cubicBezTo>
                    <a:pt x="56" y="68"/>
                    <a:pt x="59" y="78"/>
                    <a:pt x="58" y="83"/>
                  </a:cubicBezTo>
                  <a:cubicBezTo>
                    <a:pt x="57" y="90"/>
                    <a:pt x="43" y="94"/>
                    <a:pt x="40" y="95"/>
                  </a:cubicBezTo>
                  <a:cubicBezTo>
                    <a:pt x="37" y="97"/>
                    <a:pt x="30" y="99"/>
                    <a:pt x="23" y="102"/>
                  </a:cubicBezTo>
                  <a:cubicBezTo>
                    <a:pt x="18" y="105"/>
                    <a:pt x="9" y="113"/>
                    <a:pt x="5" y="120"/>
                  </a:cubicBezTo>
                  <a:cubicBezTo>
                    <a:pt x="2" y="128"/>
                    <a:pt x="0" y="155"/>
                    <a:pt x="0" y="160"/>
                  </a:cubicBezTo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pole tekstowe 25"/>
            <p:cNvSpPr txBox="1"/>
            <p:nvPr/>
          </p:nvSpPr>
          <p:spPr>
            <a:xfrm>
              <a:off x="1043608" y="2598000"/>
              <a:ext cx="166401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Team introduction</a:t>
              </a:r>
            </a:p>
          </p:txBody>
        </p:sp>
        <p:cxnSp>
          <p:nvCxnSpPr>
            <p:cNvPr id="28" name="Łącznik prosty 27"/>
            <p:cNvCxnSpPr/>
            <p:nvPr/>
          </p:nvCxnSpPr>
          <p:spPr>
            <a:xfrm>
              <a:off x="1083528" y="2495804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Grupa 8"/>
            <p:cNvGrpSpPr/>
            <p:nvPr/>
          </p:nvGrpSpPr>
          <p:grpSpPr>
            <a:xfrm>
              <a:off x="748251" y="1556792"/>
              <a:ext cx="209264" cy="1800200"/>
              <a:chOff x="748251" y="1556792"/>
              <a:chExt cx="209264" cy="1800200"/>
            </a:xfrm>
          </p:grpSpPr>
          <p:sp>
            <p:nvSpPr>
              <p:cNvPr id="7" name="Prostokąt 6"/>
              <p:cNvSpPr/>
              <p:nvPr/>
            </p:nvSpPr>
            <p:spPr>
              <a:xfrm>
                <a:off x="748251" y="1556792"/>
                <a:ext cx="72008" cy="180020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Trójkąt równoramienny 61"/>
              <p:cNvSpPr/>
              <p:nvPr/>
            </p:nvSpPr>
            <p:spPr>
              <a:xfrm rot="5400000">
                <a:off x="729109" y="1954889"/>
                <a:ext cx="312795" cy="144016"/>
              </a:xfrm>
              <a:prstGeom prst="triangl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1" name="Grupa 20"/>
          <p:cNvGrpSpPr/>
          <p:nvPr/>
        </p:nvGrpSpPr>
        <p:grpSpPr>
          <a:xfrm>
            <a:off x="7752184" y="1556792"/>
            <a:ext cx="2288480" cy="1862480"/>
            <a:chOff x="6228184" y="1556792"/>
            <a:chExt cx="2288480" cy="1862480"/>
          </a:xfrm>
        </p:grpSpPr>
        <p:grpSp>
          <p:nvGrpSpPr>
            <p:cNvPr id="17" name="Grupa 16"/>
            <p:cNvGrpSpPr/>
            <p:nvPr/>
          </p:nvGrpSpPr>
          <p:grpSpPr>
            <a:xfrm>
              <a:off x="6228184" y="1556792"/>
              <a:ext cx="2288480" cy="1862480"/>
              <a:chOff x="6228184" y="1556792"/>
              <a:chExt cx="2288480" cy="1862480"/>
            </a:xfrm>
          </p:grpSpPr>
          <p:sp>
            <p:nvSpPr>
              <p:cNvPr id="77" name="Prostokąt ze ściętym rogiem 76"/>
              <p:cNvSpPr/>
              <p:nvPr/>
            </p:nvSpPr>
            <p:spPr>
              <a:xfrm>
                <a:off x="6247694" y="1619072"/>
                <a:ext cx="2268970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tx1">
                  <a:alpha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Prostokąt ze ściętym rogiem 38"/>
              <p:cNvSpPr/>
              <p:nvPr/>
            </p:nvSpPr>
            <p:spPr>
              <a:xfrm>
                <a:off x="6228184" y="1556792"/>
                <a:ext cx="2232248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2" name="pole tekstowe 41"/>
            <p:cNvSpPr txBox="1"/>
            <p:nvPr/>
          </p:nvSpPr>
          <p:spPr>
            <a:xfrm>
              <a:off x="6523541" y="2598000"/>
              <a:ext cx="1664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Financial report</a:t>
              </a:r>
            </a:p>
          </p:txBody>
        </p:sp>
        <p:cxnSp>
          <p:nvCxnSpPr>
            <p:cNvPr id="43" name="Łącznik prosty 42"/>
            <p:cNvCxnSpPr/>
            <p:nvPr/>
          </p:nvCxnSpPr>
          <p:spPr>
            <a:xfrm>
              <a:off x="6563461" y="2495804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upa 10"/>
            <p:cNvGrpSpPr/>
            <p:nvPr/>
          </p:nvGrpSpPr>
          <p:grpSpPr>
            <a:xfrm>
              <a:off x="6228184" y="1556792"/>
              <a:ext cx="215075" cy="1800200"/>
              <a:chOff x="6228184" y="1556792"/>
              <a:chExt cx="215075" cy="1800200"/>
            </a:xfrm>
          </p:grpSpPr>
          <p:sp>
            <p:nvSpPr>
              <p:cNvPr id="40" name="Prostokąt 39"/>
              <p:cNvSpPr/>
              <p:nvPr/>
            </p:nvSpPr>
            <p:spPr>
              <a:xfrm>
                <a:off x="6228184" y="1556792"/>
                <a:ext cx="72008" cy="18002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Trójkąt równoramienny 63"/>
              <p:cNvSpPr/>
              <p:nvPr/>
            </p:nvSpPr>
            <p:spPr>
              <a:xfrm rot="5400000">
                <a:off x="6214853" y="1954889"/>
                <a:ext cx="312795" cy="144016"/>
              </a:xfrm>
              <a:prstGeom prst="triangl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8" name="Freeform 100"/>
            <p:cNvSpPr>
              <a:spLocks noChangeAspect="1" noEditPoints="1"/>
            </p:cNvSpPr>
            <p:nvPr/>
          </p:nvSpPr>
          <p:spPr bwMode="auto">
            <a:xfrm>
              <a:off x="7043632" y="1750028"/>
              <a:ext cx="673360" cy="571139"/>
            </a:xfrm>
            <a:custGeom>
              <a:avLst/>
              <a:gdLst>
                <a:gd name="T0" fmla="*/ 171 w 297"/>
                <a:gd name="T1" fmla="*/ 95 h 252"/>
                <a:gd name="T2" fmla="*/ 189 w 297"/>
                <a:gd name="T3" fmla="*/ 195 h 252"/>
                <a:gd name="T4" fmla="*/ 114 w 297"/>
                <a:gd name="T5" fmla="*/ 252 h 252"/>
                <a:gd name="T6" fmla="*/ 39 w 297"/>
                <a:gd name="T7" fmla="*/ 231 h 252"/>
                <a:gd name="T8" fmla="*/ 27 w 297"/>
                <a:gd name="T9" fmla="*/ 118 h 252"/>
                <a:gd name="T10" fmla="*/ 63 w 297"/>
                <a:gd name="T11" fmla="*/ 58 h 252"/>
                <a:gd name="T12" fmla="*/ 142 w 297"/>
                <a:gd name="T13" fmla="*/ 58 h 252"/>
                <a:gd name="T14" fmla="*/ 158 w 297"/>
                <a:gd name="T15" fmla="*/ 74 h 252"/>
                <a:gd name="T16" fmla="*/ 146 w 297"/>
                <a:gd name="T17" fmla="*/ 43 h 252"/>
                <a:gd name="T18" fmla="*/ 170 w 297"/>
                <a:gd name="T19" fmla="*/ 16 h 252"/>
                <a:gd name="T20" fmla="*/ 147 w 297"/>
                <a:gd name="T21" fmla="*/ 10 h 252"/>
                <a:gd name="T22" fmla="*/ 132 w 297"/>
                <a:gd name="T23" fmla="*/ 22 h 252"/>
                <a:gd name="T24" fmla="*/ 132 w 297"/>
                <a:gd name="T25" fmla="*/ 7 h 252"/>
                <a:gd name="T26" fmla="*/ 111 w 297"/>
                <a:gd name="T27" fmla="*/ 2 h 252"/>
                <a:gd name="T28" fmla="*/ 92 w 297"/>
                <a:gd name="T29" fmla="*/ 6 h 252"/>
                <a:gd name="T30" fmla="*/ 89 w 297"/>
                <a:gd name="T31" fmla="*/ 21 h 252"/>
                <a:gd name="T32" fmla="*/ 78 w 297"/>
                <a:gd name="T33" fmla="*/ 8 h 252"/>
                <a:gd name="T34" fmla="*/ 50 w 297"/>
                <a:gd name="T35" fmla="*/ 16 h 252"/>
                <a:gd name="T36" fmla="*/ 63 w 297"/>
                <a:gd name="T37" fmla="*/ 43 h 252"/>
                <a:gd name="T38" fmla="*/ 143 w 297"/>
                <a:gd name="T39" fmla="*/ 112 h 252"/>
                <a:gd name="T40" fmla="*/ 121 w 297"/>
                <a:gd name="T41" fmla="*/ 108 h 252"/>
                <a:gd name="T42" fmla="*/ 71 w 297"/>
                <a:gd name="T43" fmla="*/ 158 h 252"/>
                <a:gd name="T44" fmla="*/ 118 w 297"/>
                <a:gd name="T45" fmla="*/ 206 h 252"/>
                <a:gd name="T46" fmla="*/ 143 w 297"/>
                <a:gd name="T47" fmla="*/ 201 h 252"/>
                <a:gd name="T48" fmla="*/ 54 w 297"/>
                <a:gd name="T49" fmla="*/ 144 h 252"/>
                <a:gd name="T50" fmla="*/ 134 w 297"/>
                <a:gd name="T51" fmla="*/ 144 h 252"/>
                <a:gd name="T52" fmla="*/ 134 w 297"/>
                <a:gd name="T53" fmla="*/ 170 h 252"/>
                <a:gd name="T54" fmla="*/ 54 w 297"/>
                <a:gd name="T55" fmla="*/ 170 h 252"/>
                <a:gd name="T56" fmla="*/ 252 w 297"/>
                <a:gd name="T57" fmla="*/ 92 h 252"/>
                <a:gd name="T58" fmla="*/ 283 w 297"/>
                <a:gd name="T59" fmla="*/ 102 h 252"/>
                <a:gd name="T60" fmla="*/ 282 w 297"/>
                <a:gd name="T61" fmla="*/ 68 h 252"/>
                <a:gd name="T62" fmla="*/ 231 w 297"/>
                <a:gd name="T63" fmla="*/ 198 h 252"/>
                <a:gd name="T64" fmla="*/ 206 w 297"/>
                <a:gd name="T65" fmla="*/ 223 h 252"/>
                <a:gd name="T66" fmla="*/ 236 w 297"/>
                <a:gd name="T67" fmla="*/ 239 h 252"/>
                <a:gd name="T68" fmla="*/ 283 w 297"/>
                <a:gd name="T69" fmla="*/ 102 h 252"/>
                <a:gd name="T70" fmla="*/ 281 w 297"/>
                <a:gd name="T71" fmla="*/ 99 h 252"/>
                <a:gd name="T72" fmla="*/ 179 w 297"/>
                <a:gd name="T73" fmla="*/ 63 h 252"/>
                <a:gd name="T74" fmla="*/ 206 w 297"/>
                <a:gd name="T75" fmla="*/ 223 h 252"/>
                <a:gd name="T76" fmla="*/ 251 w 297"/>
                <a:gd name="T77" fmla="*/ 212 h 252"/>
                <a:gd name="T78" fmla="*/ 291 w 297"/>
                <a:gd name="T79" fmla="*/ 12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7" h="252">
                  <a:moveTo>
                    <a:pt x="171" y="95"/>
                  </a:moveTo>
                  <a:cubicBezTo>
                    <a:pt x="179" y="111"/>
                    <a:pt x="194" y="145"/>
                    <a:pt x="189" y="195"/>
                  </a:cubicBezTo>
                  <a:cubicBezTo>
                    <a:pt x="185" y="237"/>
                    <a:pt x="136" y="251"/>
                    <a:pt x="114" y="252"/>
                  </a:cubicBezTo>
                  <a:cubicBezTo>
                    <a:pt x="95" y="252"/>
                    <a:pt x="63" y="249"/>
                    <a:pt x="39" y="231"/>
                  </a:cubicBezTo>
                  <a:cubicBezTo>
                    <a:pt x="0" y="200"/>
                    <a:pt x="19" y="140"/>
                    <a:pt x="27" y="118"/>
                  </a:cubicBezTo>
                  <a:cubicBezTo>
                    <a:pt x="35" y="99"/>
                    <a:pt x="56" y="63"/>
                    <a:pt x="63" y="58"/>
                  </a:cubicBezTo>
                  <a:cubicBezTo>
                    <a:pt x="70" y="53"/>
                    <a:pt x="139" y="57"/>
                    <a:pt x="142" y="58"/>
                  </a:cubicBezTo>
                  <a:cubicBezTo>
                    <a:pt x="144" y="59"/>
                    <a:pt x="151" y="65"/>
                    <a:pt x="158" y="74"/>
                  </a:cubicBezTo>
                  <a:moveTo>
                    <a:pt x="146" y="43"/>
                  </a:moveTo>
                  <a:cubicBezTo>
                    <a:pt x="158" y="33"/>
                    <a:pt x="170" y="21"/>
                    <a:pt x="170" y="16"/>
                  </a:cubicBezTo>
                  <a:cubicBezTo>
                    <a:pt x="169" y="11"/>
                    <a:pt x="147" y="10"/>
                    <a:pt x="147" y="10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2"/>
                    <a:pt x="132" y="11"/>
                    <a:pt x="132" y="7"/>
                  </a:cubicBezTo>
                  <a:cubicBezTo>
                    <a:pt x="133" y="4"/>
                    <a:pt x="123" y="4"/>
                    <a:pt x="111" y="2"/>
                  </a:cubicBezTo>
                  <a:cubicBezTo>
                    <a:pt x="98" y="0"/>
                    <a:pt x="94" y="1"/>
                    <a:pt x="92" y="6"/>
                  </a:cubicBezTo>
                  <a:cubicBezTo>
                    <a:pt x="91" y="11"/>
                    <a:pt x="89" y="21"/>
                    <a:pt x="89" y="21"/>
                  </a:cubicBezTo>
                  <a:cubicBezTo>
                    <a:pt x="89" y="21"/>
                    <a:pt x="81" y="9"/>
                    <a:pt x="78" y="8"/>
                  </a:cubicBezTo>
                  <a:cubicBezTo>
                    <a:pt x="75" y="6"/>
                    <a:pt x="59" y="7"/>
                    <a:pt x="50" y="16"/>
                  </a:cubicBezTo>
                  <a:cubicBezTo>
                    <a:pt x="41" y="24"/>
                    <a:pt x="63" y="43"/>
                    <a:pt x="63" y="43"/>
                  </a:cubicBezTo>
                  <a:moveTo>
                    <a:pt x="143" y="112"/>
                  </a:moveTo>
                  <a:cubicBezTo>
                    <a:pt x="140" y="110"/>
                    <a:pt x="132" y="108"/>
                    <a:pt x="121" y="108"/>
                  </a:cubicBezTo>
                  <a:cubicBezTo>
                    <a:pt x="91" y="108"/>
                    <a:pt x="71" y="128"/>
                    <a:pt x="71" y="158"/>
                  </a:cubicBezTo>
                  <a:cubicBezTo>
                    <a:pt x="71" y="189"/>
                    <a:pt x="91" y="206"/>
                    <a:pt x="118" y="206"/>
                  </a:cubicBezTo>
                  <a:cubicBezTo>
                    <a:pt x="129" y="206"/>
                    <a:pt x="139" y="204"/>
                    <a:pt x="143" y="201"/>
                  </a:cubicBezTo>
                  <a:moveTo>
                    <a:pt x="54" y="144"/>
                  </a:moveTo>
                  <a:cubicBezTo>
                    <a:pt x="134" y="144"/>
                    <a:pt x="134" y="144"/>
                    <a:pt x="134" y="144"/>
                  </a:cubicBezTo>
                  <a:moveTo>
                    <a:pt x="134" y="170"/>
                  </a:moveTo>
                  <a:cubicBezTo>
                    <a:pt x="54" y="170"/>
                    <a:pt x="54" y="170"/>
                    <a:pt x="54" y="170"/>
                  </a:cubicBezTo>
                  <a:moveTo>
                    <a:pt x="252" y="92"/>
                  </a:moveTo>
                  <a:cubicBezTo>
                    <a:pt x="283" y="102"/>
                    <a:pt x="283" y="102"/>
                    <a:pt x="283" y="102"/>
                  </a:cubicBezTo>
                  <a:cubicBezTo>
                    <a:pt x="282" y="68"/>
                    <a:pt x="282" y="68"/>
                    <a:pt x="282" y="68"/>
                  </a:cubicBezTo>
                  <a:moveTo>
                    <a:pt x="231" y="198"/>
                  </a:moveTo>
                  <a:cubicBezTo>
                    <a:pt x="206" y="223"/>
                    <a:pt x="206" y="223"/>
                    <a:pt x="206" y="223"/>
                  </a:cubicBezTo>
                  <a:cubicBezTo>
                    <a:pt x="236" y="239"/>
                    <a:pt x="236" y="239"/>
                    <a:pt x="236" y="239"/>
                  </a:cubicBezTo>
                  <a:moveTo>
                    <a:pt x="283" y="102"/>
                  </a:moveTo>
                  <a:cubicBezTo>
                    <a:pt x="282" y="101"/>
                    <a:pt x="282" y="100"/>
                    <a:pt x="281" y="99"/>
                  </a:cubicBezTo>
                  <a:cubicBezTo>
                    <a:pt x="260" y="63"/>
                    <a:pt x="217" y="49"/>
                    <a:pt x="179" y="63"/>
                  </a:cubicBezTo>
                  <a:moveTo>
                    <a:pt x="206" y="223"/>
                  </a:moveTo>
                  <a:cubicBezTo>
                    <a:pt x="221" y="224"/>
                    <a:pt x="237" y="220"/>
                    <a:pt x="251" y="212"/>
                  </a:cubicBezTo>
                  <a:cubicBezTo>
                    <a:pt x="282" y="194"/>
                    <a:pt x="297" y="158"/>
                    <a:pt x="291" y="125"/>
                  </a:cubicBezTo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" name="Grupa 19"/>
          <p:cNvGrpSpPr/>
          <p:nvPr/>
        </p:nvGrpSpPr>
        <p:grpSpPr>
          <a:xfrm>
            <a:off x="5015881" y="1556792"/>
            <a:ext cx="2286613" cy="1862480"/>
            <a:chOff x="3491880" y="1556792"/>
            <a:chExt cx="2286613" cy="1862480"/>
          </a:xfrm>
        </p:grpSpPr>
        <p:grpSp>
          <p:nvGrpSpPr>
            <p:cNvPr id="18" name="Grupa 17"/>
            <p:cNvGrpSpPr/>
            <p:nvPr/>
          </p:nvGrpSpPr>
          <p:grpSpPr>
            <a:xfrm>
              <a:off x="3491880" y="1556792"/>
              <a:ext cx="2286613" cy="1862480"/>
              <a:chOff x="3491880" y="1556792"/>
              <a:chExt cx="2286613" cy="1862480"/>
            </a:xfrm>
          </p:grpSpPr>
          <p:sp>
            <p:nvSpPr>
              <p:cNvPr id="76" name="Prostokąt ze ściętym rogiem 75"/>
              <p:cNvSpPr/>
              <p:nvPr/>
            </p:nvSpPr>
            <p:spPr>
              <a:xfrm>
                <a:off x="3509523" y="1619072"/>
                <a:ext cx="2268970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tx1">
                  <a:alpha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Prostokąt ze ściętym rogiem 32"/>
              <p:cNvSpPr/>
              <p:nvPr/>
            </p:nvSpPr>
            <p:spPr>
              <a:xfrm>
                <a:off x="3491880" y="1556792"/>
                <a:ext cx="2232248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pole tekstowe 35"/>
            <p:cNvSpPr txBox="1"/>
            <p:nvPr/>
          </p:nvSpPr>
          <p:spPr>
            <a:xfrm>
              <a:off x="3787237" y="2598000"/>
              <a:ext cx="1664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Organization structure</a:t>
              </a:r>
            </a:p>
          </p:txBody>
        </p:sp>
        <p:cxnSp>
          <p:nvCxnSpPr>
            <p:cNvPr id="37" name="Łącznik prosty 36"/>
            <p:cNvCxnSpPr/>
            <p:nvPr/>
          </p:nvCxnSpPr>
          <p:spPr>
            <a:xfrm>
              <a:off x="3827157" y="2495804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upa 9"/>
            <p:cNvGrpSpPr/>
            <p:nvPr/>
          </p:nvGrpSpPr>
          <p:grpSpPr>
            <a:xfrm>
              <a:off x="3491880" y="1556792"/>
              <a:ext cx="213371" cy="1800200"/>
              <a:chOff x="3491880" y="1556792"/>
              <a:chExt cx="213371" cy="1800200"/>
            </a:xfrm>
          </p:grpSpPr>
          <p:sp>
            <p:nvSpPr>
              <p:cNvPr id="34" name="Prostokąt 33"/>
              <p:cNvSpPr/>
              <p:nvPr/>
            </p:nvSpPr>
            <p:spPr>
              <a:xfrm>
                <a:off x="3491880" y="1556792"/>
                <a:ext cx="72008" cy="180020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Trójkąt równoramienny 62"/>
              <p:cNvSpPr/>
              <p:nvPr/>
            </p:nvSpPr>
            <p:spPr>
              <a:xfrm rot="5400000">
                <a:off x="3476845" y="1954889"/>
                <a:ext cx="312795" cy="144016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9" name="Freeform 67"/>
            <p:cNvSpPr>
              <a:spLocks noChangeAspect="1" noEditPoints="1"/>
            </p:cNvSpPr>
            <p:nvPr/>
          </p:nvSpPr>
          <p:spPr bwMode="auto">
            <a:xfrm>
              <a:off x="4458652" y="1740935"/>
              <a:ext cx="531522" cy="618236"/>
            </a:xfrm>
            <a:custGeom>
              <a:avLst/>
              <a:gdLst>
                <a:gd name="T0" fmla="*/ 49 w 234"/>
                <a:gd name="T1" fmla="*/ 264 h 272"/>
                <a:gd name="T2" fmla="*/ 40 w 234"/>
                <a:gd name="T3" fmla="*/ 272 h 272"/>
                <a:gd name="T4" fmla="*/ 35 w 234"/>
                <a:gd name="T5" fmla="*/ 272 h 272"/>
                <a:gd name="T6" fmla="*/ 26 w 234"/>
                <a:gd name="T7" fmla="*/ 264 h 272"/>
                <a:gd name="T8" fmla="*/ 17 w 234"/>
                <a:gd name="T9" fmla="*/ 167 h 272"/>
                <a:gd name="T10" fmla="*/ 7 w 234"/>
                <a:gd name="T11" fmla="*/ 150 h 272"/>
                <a:gd name="T12" fmla="*/ 0 w 234"/>
                <a:gd name="T13" fmla="*/ 84 h 272"/>
                <a:gd name="T14" fmla="*/ 22 w 234"/>
                <a:gd name="T15" fmla="*/ 60 h 272"/>
                <a:gd name="T16" fmla="*/ 39 w 234"/>
                <a:gd name="T17" fmla="*/ 60 h 272"/>
                <a:gd name="T18" fmla="*/ 45 w 234"/>
                <a:gd name="T19" fmla="*/ 112 h 272"/>
                <a:gd name="T20" fmla="*/ 50 w 234"/>
                <a:gd name="T21" fmla="*/ 116 h 272"/>
                <a:gd name="T22" fmla="*/ 54 w 234"/>
                <a:gd name="T23" fmla="*/ 112 h 272"/>
                <a:gd name="T24" fmla="*/ 58 w 234"/>
                <a:gd name="T25" fmla="*/ 60 h 272"/>
                <a:gd name="T26" fmla="*/ 78 w 234"/>
                <a:gd name="T27" fmla="*/ 60 h 272"/>
                <a:gd name="T28" fmla="*/ 49 w 234"/>
                <a:gd name="T29" fmla="*/ 264 h 272"/>
                <a:gd name="T30" fmla="*/ 60 w 234"/>
                <a:gd name="T31" fmla="*/ 272 h 272"/>
                <a:gd name="T32" fmla="*/ 65 w 234"/>
                <a:gd name="T33" fmla="*/ 272 h 272"/>
                <a:gd name="T34" fmla="*/ 74 w 234"/>
                <a:gd name="T35" fmla="*/ 264 h 272"/>
                <a:gd name="T36" fmla="*/ 84 w 234"/>
                <a:gd name="T37" fmla="*/ 166 h 272"/>
                <a:gd name="T38" fmla="*/ 92 w 234"/>
                <a:gd name="T39" fmla="*/ 150 h 272"/>
                <a:gd name="T40" fmla="*/ 98 w 234"/>
                <a:gd name="T41" fmla="*/ 84 h 272"/>
                <a:gd name="T42" fmla="*/ 78 w 234"/>
                <a:gd name="T43" fmla="*/ 60 h 272"/>
                <a:gd name="T44" fmla="*/ 26 w 234"/>
                <a:gd name="T45" fmla="*/ 22 h 272"/>
                <a:gd name="T46" fmla="*/ 48 w 234"/>
                <a:gd name="T47" fmla="*/ 44 h 272"/>
                <a:gd name="T48" fmla="*/ 70 w 234"/>
                <a:gd name="T49" fmla="*/ 22 h 272"/>
                <a:gd name="T50" fmla="*/ 48 w 234"/>
                <a:gd name="T51" fmla="*/ 0 h 272"/>
                <a:gd name="T52" fmla="*/ 26 w 234"/>
                <a:gd name="T53" fmla="*/ 22 h 272"/>
                <a:gd name="T54" fmla="*/ 49 w 234"/>
                <a:gd name="T55" fmla="*/ 264 h 272"/>
                <a:gd name="T56" fmla="*/ 49 w 234"/>
                <a:gd name="T57" fmla="*/ 172 h 272"/>
                <a:gd name="T58" fmla="*/ 178 w 234"/>
                <a:gd name="T59" fmla="*/ 37 h 272"/>
                <a:gd name="T60" fmla="*/ 140 w 234"/>
                <a:gd name="T61" fmla="*/ 37 h 272"/>
                <a:gd name="T62" fmla="*/ 140 w 234"/>
                <a:gd name="T63" fmla="*/ 235 h 272"/>
                <a:gd name="T64" fmla="*/ 178 w 234"/>
                <a:gd name="T65" fmla="*/ 235 h 272"/>
                <a:gd name="T66" fmla="*/ 176 w 234"/>
                <a:gd name="T67" fmla="*/ 136 h 272"/>
                <a:gd name="T68" fmla="*/ 115 w 234"/>
                <a:gd name="T69" fmla="*/ 136 h 272"/>
                <a:gd name="T70" fmla="*/ 234 w 234"/>
                <a:gd name="T71" fmla="*/ 25 h 272"/>
                <a:gd name="T72" fmla="*/ 228 w 234"/>
                <a:gd name="T73" fmla="*/ 18 h 272"/>
                <a:gd name="T74" fmla="*/ 203 w 234"/>
                <a:gd name="T75" fmla="*/ 18 h 272"/>
                <a:gd name="T76" fmla="*/ 197 w 234"/>
                <a:gd name="T77" fmla="*/ 25 h 272"/>
                <a:gd name="T78" fmla="*/ 197 w 234"/>
                <a:gd name="T79" fmla="*/ 50 h 272"/>
                <a:gd name="T80" fmla="*/ 203 w 234"/>
                <a:gd name="T81" fmla="*/ 56 h 272"/>
                <a:gd name="T82" fmla="*/ 228 w 234"/>
                <a:gd name="T83" fmla="*/ 56 h 272"/>
                <a:gd name="T84" fmla="*/ 234 w 234"/>
                <a:gd name="T85" fmla="*/ 50 h 272"/>
                <a:gd name="T86" fmla="*/ 234 w 234"/>
                <a:gd name="T87" fmla="*/ 25 h 272"/>
                <a:gd name="T88" fmla="*/ 234 w 234"/>
                <a:gd name="T89" fmla="*/ 124 h 272"/>
                <a:gd name="T90" fmla="*/ 228 w 234"/>
                <a:gd name="T91" fmla="*/ 117 h 272"/>
                <a:gd name="T92" fmla="*/ 203 w 234"/>
                <a:gd name="T93" fmla="*/ 117 h 272"/>
                <a:gd name="T94" fmla="*/ 197 w 234"/>
                <a:gd name="T95" fmla="*/ 124 h 272"/>
                <a:gd name="T96" fmla="*/ 197 w 234"/>
                <a:gd name="T97" fmla="*/ 149 h 272"/>
                <a:gd name="T98" fmla="*/ 203 w 234"/>
                <a:gd name="T99" fmla="*/ 155 h 272"/>
                <a:gd name="T100" fmla="*/ 228 w 234"/>
                <a:gd name="T101" fmla="*/ 155 h 272"/>
                <a:gd name="T102" fmla="*/ 234 w 234"/>
                <a:gd name="T103" fmla="*/ 149 h 272"/>
                <a:gd name="T104" fmla="*/ 234 w 234"/>
                <a:gd name="T105" fmla="*/ 124 h 272"/>
                <a:gd name="T106" fmla="*/ 234 w 234"/>
                <a:gd name="T107" fmla="*/ 223 h 272"/>
                <a:gd name="T108" fmla="*/ 228 w 234"/>
                <a:gd name="T109" fmla="*/ 216 h 272"/>
                <a:gd name="T110" fmla="*/ 203 w 234"/>
                <a:gd name="T111" fmla="*/ 216 h 272"/>
                <a:gd name="T112" fmla="*/ 197 w 234"/>
                <a:gd name="T113" fmla="*/ 223 h 272"/>
                <a:gd name="T114" fmla="*/ 197 w 234"/>
                <a:gd name="T115" fmla="*/ 248 h 272"/>
                <a:gd name="T116" fmla="*/ 203 w 234"/>
                <a:gd name="T117" fmla="*/ 254 h 272"/>
                <a:gd name="T118" fmla="*/ 228 w 234"/>
                <a:gd name="T119" fmla="*/ 254 h 272"/>
                <a:gd name="T120" fmla="*/ 234 w 234"/>
                <a:gd name="T121" fmla="*/ 248 h 272"/>
                <a:gd name="T122" fmla="*/ 234 w 234"/>
                <a:gd name="T123" fmla="*/ 2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2">
                  <a:moveTo>
                    <a:pt x="49" y="264"/>
                  </a:moveTo>
                  <a:cubicBezTo>
                    <a:pt x="49" y="269"/>
                    <a:pt x="44" y="272"/>
                    <a:pt x="40" y="272"/>
                  </a:cubicBezTo>
                  <a:cubicBezTo>
                    <a:pt x="40" y="272"/>
                    <a:pt x="38" y="272"/>
                    <a:pt x="35" y="272"/>
                  </a:cubicBezTo>
                  <a:cubicBezTo>
                    <a:pt x="30" y="272"/>
                    <a:pt x="26" y="269"/>
                    <a:pt x="26" y="264"/>
                  </a:cubicBezTo>
                  <a:cubicBezTo>
                    <a:pt x="26" y="264"/>
                    <a:pt x="26" y="264"/>
                    <a:pt x="17" y="167"/>
                  </a:cubicBezTo>
                  <a:cubicBezTo>
                    <a:pt x="11" y="163"/>
                    <a:pt x="8" y="157"/>
                    <a:pt x="7" y="150"/>
                  </a:cubicBezTo>
                  <a:cubicBezTo>
                    <a:pt x="7" y="150"/>
                    <a:pt x="7" y="150"/>
                    <a:pt x="0" y="84"/>
                  </a:cubicBezTo>
                  <a:cubicBezTo>
                    <a:pt x="0" y="72"/>
                    <a:pt x="9" y="60"/>
                    <a:pt x="22" y="60"/>
                  </a:cubicBezTo>
                  <a:cubicBezTo>
                    <a:pt x="22" y="60"/>
                    <a:pt x="22" y="60"/>
                    <a:pt x="39" y="60"/>
                  </a:cubicBezTo>
                  <a:cubicBezTo>
                    <a:pt x="39" y="60"/>
                    <a:pt x="39" y="60"/>
                    <a:pt x="45" y="112"/>
                  </a:cubicBezTo>
                  <a:cubicBezTo>
                    <a:pt x="45" y="112"/>
                    <a:pt x="45" y="112"/>
                    <a:pt x="50" y="116"/>
                  </a:cubicBezTo>
                  <a:cubicBezTo>
                    <a:pt x="50" y="116"/>
                    <a:pt x="50" y="116"/>
                    <a:pt x="54" y="112"/>
                  </a:cubicBezTo>
                  <a:cubicBezTo>
                    <a:pt x="54" y="112"/>
                    <a:pt x="54" y="112"/>
                    <a:pt x="58" y="60"/>
                  </a:cubicBezTo>
                  <a:cubicBezTo>
                    <a:pt x="58" y="60"/>
                    <a:pt x="58" y="60"/>
                    <a:pt x="78" y="60"/>
                  </a:cubicBezTo>
                  <a:moveTo>
                    <a:pt x="49" y="264"/>
                  </a:moveTo>
                  <a:cubicBezTo>
                    <a:pt x="49" y="269"/>
                    <a:pt x="56" y="272"/>
                    <a:pt x="60" y="272"/>
                  </a:cubicBezTo>
                  <a:cubicBezTo>
                    <a:pt x="64" y="272"/>
                    <a:pt x="65" y="272"/>
                    <a:pt x="65" y="272"/>
                  </a:cubicBezTo>
                  <a:cubicBezTo>
                    <a:pt x="70" y="272"/>
                    <a:pt x="74" y="269"/>
                    <a:pt x="74" y="264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8" y="162"/>
                    <a:pt x="91" y="156"/>
                    <a:pt x="92" y="150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72"/>
                    <a:pt x="90" y="60"/>
                    <a:pt x="78" y="60"/>
                  </a:cubicBezTo>
                  <a:moveTo>
                    <a:pt x="26" y="22"/>
                  </a:moveTo>
                  <a:cubicBezTo>
                    <a:pt x="26" y="34"/>
                    <a:pt x="36" y="44"/>
                    <a:pt x="48" y="44"/>
                  </a:cubicBezTo>
                  <a:cubicBezTo>
                    <a:pt x="60" y="44"/>
                    <a:pt x="70" y="34"/>
                    <a:pt x="70" y="22"/>
                  </a:cubicBezTo>
                  <a:cubicBezTo>
                    <a:pt x="70" y="10"/>
                    <a:pt x="60" y="0"/>
                    <a:pt x="48" y="0"/>
                  </a:cubicBezTo>
                  <a:cubicBezTo>
                    <a:pt x="36" y="0"/>
                    <a:pt x="26" y="10"/>
                    <a:pt x="26" y="22"/>
                  </a:cubicBezTo>
                  <a:moveTo>
                    <a:pt x="49" y="264"/>
                  </a:moveTo>
                  <a:cubicBezTo>
                    <a:pt x="49" y="172"/>
                    <a:pt x="49" y="172"/>
                    <a:pt x="49" y="172"/>
                  </a:cubicBezTo>
                  <a:moveTo>
                    <a:pt x="178" y="37"/>
                  </a:moveTo>
                  <a:cubicBezTo>
                    <a:pt x="140" y="37"/>
                    <a:pt x="140" y="37"/>
                    <a:pt x="140" y="37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78" y="235"/>
                    <a:pt x="178" y="235"/>
                    <a:pt x="178" y="235"/>
                  </a:cubicBezTo>
                  <a:moveTo>
                    <a:pt x="176" y="136"/>
                  </a:moveTo>
                  <a:cubicBezTo>
                    <a:pt x="115" y="136"/>
                    <a:pt x="115" y="136"/>
                    <a:pt x="115" y="136"/>
                  </a:cubicBezTo>
                  <a:moveTo>
                    <a:pt x="234" y="25"/>
                  </a:moveTo>
                  <a:cubicBezTo>
                    <a:pt x="234" y="21"/>
                    <a:pt x="231" y="18"/>
                    <a:pt x="228" y="18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0" y="18"/>
                    <a:pt x="197" y="21"/>
                    <a:pt x="197" y="25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53"/>
                    <a:pt x="200" y="56"/>
                    <a:pt x="203" y="56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31" y="56"/>
                    <a:pt x="234" y="53"/>
                    <a:pt x="234" y="50"/>
                  </a:cubicBezTo>
                  <a:lnTo>
                    <a:pt x="234" y="25"/>
                  </a:lnTo>
                  <a:close/>
                  <a:moveTo>
                    <a:pt x="234" y="124"/>
                  </a:moveTo>
                  <a:cubicBezTo>
                    <a:pt x="234" y="120"/>
                    <a:pt x="231" y="117"/>
                    <a:pt x="228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0" y="117"/>
                    <a:pt x="197" y="120"/>
                    <a:pt x="197" y="124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7" y="152"/>
                    <a:pt x="200" y="155"/>
                    <a:pt x="203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1" y="155"/>
                    <a:pt x="234" y="152"/>
                    <a:pt x="234" y="149"/>
                  </a:cubicBezTo>
                  <a:lnTo>
                    <a:pt x="234" y="124"/>
                  </a:lnTo>
                  <a:close/>
                  <a:moveTo>
                    <a:pt x="234" y="223"/>
                  </a:moveTo>
                  <a:cubicBezTo>
                    <a:pt x="234" y="219"/>
                    <a:pt x="231" y="216"/>
                    <a:pt x="228" y="216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0" y="216"/>
                    <a:pt x="197" y="219"/>
                    <a:pt x="197" y="223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51"/>
                    <a:pt x="200" y="254"/>
                    <a:pt x="203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1" y="254"/>
                    <a:pt x="234" y="251"/>
                    <a:pt x="234" y="248"/>
                  </a:cubicBezTo>
                  <a:lnTo>
                    <a:pt x="234" y="223"/>
                  </a:lnTo>
                  <a:close/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upa 23"/>
          <p:cNvGrpSpPr/>
          <p:nvPr/>
        </p:nvGrpSpPr>
        <p:grpSpPr>
          <a:xfrm>
            <a:off x="2272252" y="3869840"/>
            <a:ext cx="2286633" cy="1852108"/>
            <a:chOff x="748251" y="3869840"/>
            <a:chExt cx="2286633" cy="1852108"/>
          </a:xfrm>
        </p:grpSpPr>
        <p:grpSp>
          <p:nvGrpSpPr>
            <p:cNvPr id="14" name="Grupa 13"/>
            <p:cNvGrpSpPr/>
            <p:nvPr/>
          </p:nvGrpSpPr>
          <p:grpSpPr>
            <a:xfrm>
              <a:off x="748251" y="3869840"/>
              <a:ext cx="2286633" cy="1852108"/>
              <a:chOff x="748251" y="3869840"/>
              <a:chExt cx="2286633" cy="1852108"/>
            </a:xfrm>
          </p:grpSpPr>
          <p:sp>
            <p:nvSpPr>
              <p:cNvPr id="78" name="Prostokąt ze ściętym rogiem 77"/>
              <p:cNvSpPr/>
              <p:nvPr/>
            </p:nvSpPr>
            <p:spPr>
              <a:xfrm>
                <a:off x="765914" y="3921748"/>
                <a:ext cx="2268970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tx1">
                  <a:alpha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Prostokąt ze ściętym rogiem 44"/>
              <p:cNvSpPr/>
              <p:nvPr/>
            </p:nvSpPr>
            <p:spPr>
              <a:xfrm>
                <a:off x="748251" y="3869840"/>
                <a:ext cx="2232248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8" name="pole tekstowe 47"/>
            <p:cNvSpPr txBox="1"/>
            <p:nvPr/>
          </p:nvSpPr>
          <p:spPr>
            <a:xfrm>
              <a:off x="1043608" y="4911048"/>
              <a:ext cx="16640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Production</a:t>
              </a:r>
            </a:p>
          </p:txBody>
        </p:sp>
        <p:cxnSp>
          <p:nvCxnSpPr>
            <p:cNvPr id="49" name="Łącznik prosty 48"/>
            <p:cNvCxnSpPr/>
            <p:nvPr/>
          </p:nvCxnSpPr>
          <p:spPr>
            <a:xfrm>
              <a:off x="1083528" y="4808852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Grupa 12"/>
            <p:cNvGrpSpPr/>
            <p:nvPr/>
          </p:nvGrpSpPr>
          <p:grpSpPr>
            <a:xfrm>
              <a:off x="748251" y="3869840"/>
              <a:ext cx="209263" cy="1800200"/>
              <a:chOff x="748251" y="3869840"/>
              <a:chExt cx="209263" cy="1800200"/>
            </a:xfrm>
          </p:grpSpPr>
          <p:sp>
            <p:nvSpPr>
              <p:cNvPr id="46" name="Prostokąt 45"/>
              <p:cNvSpPr/>
              <p:nvPr/>
            </p:nvSpPr>
            <p:spPr>
              <a:xfrm>
                <a:off x="748251" y="3869840"/>
                <a:ext cx="72008" cy="1800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Trójkąt równoramienny 64"/>
              <p:cNvSpPr/>
              <p:nvPr/>
            </p:nvSpPr>
            <p:spPr>
              <a:xfrm rot="5400000">
                <a:off x="729108" y="4256392"/>
                <a:ext cx="312795" cy="144016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0" name="Freeform 19"/>
            <p:cNvSpPr>
              <a:spLocks noChangeAspect="1" noEditPoints="1"/>
            </p:cNvSpPr>
            <p:nvPr/>
          </p:nvSpPr>
          <p:spPr bwMode="auto">
            <a:xfrm>
              <a:off x="1584395" y="4029835"/>
              <a:ext cx="721778" cy="596481"/>
            </a:xfrm>
            <a:custGeom>
              <a:avLst/>
              <a:gdLst>
                <a:gd name="T0" fmla="*/ 293 w 293"/>
                <a:gd name="T1" fmla="*/ 214 h 242"/>
                <a:gd name="T2" fmla="*/ 265 w 293"/>
                <a:gd name="T3" fmla="*/ 242 h 242"/>
                <a:gd name="T4" fmla="*/ 29 w 293"/>
                <a:gd name="T5" fmla="*/ 242 h 242"/>
                <a:gd name="T6" fmla="*/ 0 w 293"/>
                <a:gd name="T7" fmla="*/ 214 h 242"/>
                <a:gd name="T8" fmla="*/ 0 w 293"/>
                <a:gd name="T9" fmla="*/ 214 h 242"/>
                <a:gd name="T10" fmla="*/ 29 w 293"/>
                <a:gd name="T11" fmla="*/ 185 h 242"/>
                <a:gd name="T12" fmla="*/ 265 w 293"/>
                <a:gd name="T13" fmla="*/ 185 h 242"/>
                <a:gd name="T14" fmla="*/ 293 w 293"/>
                <a:gd name="T15" fmla="*/ 214 h 242"/>
                <a:gd name="T16" fmla="*/ 131 w 293"/>
                <a:gd name="T17" fmla="*/ 99 h 242"/>
                <a:gd name="T18" fmla="*/ 121 w 293"/>
                <a:gd name="T19" fmla="*/ 89 h 242"/>
                <a:gd name="T20" fmla="*/ 64 w 293"/>
                <a:gd name="T21" fmla="*/ 89 h 242"/>
                <a:gd name="T22" fmla="*/ 54 w 293"/>
                <a:gd name="T23" fmla="*/ 99 h 242"/>
                <a:gd name="T24" fmla="*/ 54 w 293"/>
                <a:gd name="T25" fmla="*/ 156 h 242"/>
                <a:gd name="T26" fmla="*/ 64 w 293"/>
                <a:gd name="T27" fmla="*/ 166 h 242"/>
                <a:gd name="T28" fmla="*/ 121 w 293"/>
                <a:gd name="T29" fmla="*/ 166 h 242"/>
                <a:gd name="T30" fmla="*/ 131 w 293"/>
                <a:gd name="T31" fmla="*/ 156 h 242"/>
                <a:gd name="T32" fmla="*/ 131 w 293"/>
                <a:gd name="T33" fmla="*/ 120 h 242"/>
                <a:gd name="T34" fmla="*/ 80 w 293"/>
                <a:gd name="T35" fmla="*/ 89 h 242"/>
                <a:gd name="T36" fmla="*/ 80 w 293"/>
                <a:gd name="T37" fmla="*/ 129 h 242"/>
                <a:gd name="T38" fmla="*/ 94 w 293"/>
                <a:gd name="T39" fmla="*/ 120 h 242"/>
                <a:gd name="T40" fmla="*/ 106 w 293"/>
                <a:gd name="T41" fmla="*/ 129 h 242"/>
                <a:gd name="T42" fmla="*/ 106 w 293"/>
                <a:gd name="T43" fmla="*/ 89 h 242"/>
                <a:gd name="T44" fmla="*/ 106 w 293"/>
                <a:gd name="T45" fmla="*/ 89 h 242"/>
                <a:gd name="T46" fmla="*/ 239 w 293"/>
                <a:gd name="T47" fmla="*/ 99 h 242"/>
                <a:gd name="T48" fmla="*/ 229 w 293"/>
                <a:gd name="T49" fmla="*/ 89 h 242"/>
                <a:gd name="T50" fmla="*/ 173 w 293"/>
                <a:gd name="T51" fmla="*/ 89 h 242"/>
                <a:gd name="T52" fmla="*/ 163 w 293"/>
                <a:gd name="T53" fmla="*/ 99 h 242"/>
                <a:gd name="T54" fmla="*/ 163 w 293"/>
                <a:gd name="T55" fmla="*/ 156 h 242"/>
                <a:gd name="T56" fmla="*/ 173 w 293"/>
                <a:gd name="T57" fmla="*/ 166 h 242"/>
                <a:gd name="T58" fmla="*/ 229 w 293"/>
                <a:gd name="T59" fmla="*/ 166 h 242"/>
                <a:gd name="T60" fmla="*/ 239 w 293"/>
                <a:gd name="T61" fmla="*/ 156 h 242"/>
                <a:gd name="T62" fmla="*/ 239 w 293"/>
                <a:gd name="T63" fmla="*/ 120 h 242"/>
                <a:gd name="T64" fmla="*/ 188 w 293"/>
                <a:gd name="T65" fmla="*/ 89 h 242"/>
                <a:gd name="T66" fmla="*/ 188 w 293"/>
                <a:gd name="T67" fmla="*/ 129 h 242"/>
                <a:gd name="T68" fmla="*/ 202 w 293"/>
                <a:gd name="T69" fmla="*/ 120 h 242"/>
                <a:gd name="T70" fmla="*/ 215 w 293"/>
                <a:gd name="T71" fmla="*/ 129 h 242"/>
                <a:gd name="T72" fmla="*/ 215 w 293"/>
                <a:gd name="T73" fmla="*/ 89 h 242"/>
                <a:gd name="T74" fmla="*/ 215 w 293"/>
                <a:gd name="T75" fmla="*/ 89 h 242"/>
                <a:gd name="T76" fmla="*/ 31 w 293"/>
                <a:gd name="T77" fmla="*/ 201 h 242"/>
                <a:gd name="T78" fmla="*/ 19 w 293"/>
                <a:gd name="T79" fmla="*/ 214 h 242"/>
                <a:gd name="T80" fmla="*/ 31 w 293"/>
                <a:gd name="T81" fmla="*/ 227 h 242"/>
                <a:gd name="T82" fmla="*/ 44 w 293"/>
                <a:gd name="T83" fmla="*/ 214 h 242"/>
                <a:gd name="T84" fmla="*/ 31 w 293"/>
                <a:gd name="T85" fmla="*/ 201 h 242"/>
                <a:gd name="T86" fmla="*/ 108 w 293"/>
                <a:gd name="T87" fmla="*/ 201 h 242"/>
                <a:gd name="T88" fmla="*/ 96 w 293"/>
                <a:gd name="T89" fmla="*/ 214 h 242"/>
                <a:gd name="T90" fmla="*/ 108 w 293"/>
                <a:gd name="T91" fmla="*/ 227 h 242"/>
                <a:gd name="T92" fmla="*/ 121 w 293"/>
                <a:gd name="T93" fmla="*/ 214 h 242"/>
                <a:gd name="T94" fmla="*/ 108 w 293"/>
                <a:gd name="T95" fmla="*/ 201 h 242"/>
                <a:gd name="T96" fmla="*/ 185 w 293"/>
                <a:gd name="T97" fmla="*/ 201 h 242"/>
                <a:gd name="T98" fmla="*/ 173 w 293"/>
                <a:gd name="T99" fmla="*/ 214 h 242"/>
                <a:gd name="T100" fmla="*/ 185 w 293"/>
                <a:gd name="T101" fmla="*/ 227 h 242"/>
                <a:gd name="T102" fmla="*/ 198 w 293"/>
                <a:gd name="T103" fmla="*/ 214 h 242"/>
                <a:gd name="T104" fmla="*/ 185 w 293"/>
                <a:gd name="T105" fmla="*/ 201 h 242"/>
                <a:gd name="T106" fmla="*/ 262 w 293"/>
                <a:gd name="T107" fmla="*/ 201 h 242"/>
                <a:gd name="T108" fmla="*/ 250 w 293"/>
                <a:gd name="T109" fmla="*/ 214 h 242"/>
                <a:gd name="T110" fmla="*/ 262 w 293"/>
                <a:gd name="T111" fmla="*/ 227 h 242"/>
                <a:gd name="T112" fmla="*/ 275 w 293"/>
                <a:gd name="T113" fmla="*/ 214 h 242"/>
                <a:gd name="T114" fmla="*/ 262 w 293"/>
                <a:gd name="T115" fmla="*/ 201 h 242"/>
                <a:gd name="T116" fmla="*/ 92 w 293"/>
                <a:gd name="T117" fmla="*/ 32 h 242"/>
                <a:gd name="T118" fmla="*/ 92 w 293"/>
                <a:gd name="T119" fmla="*/ 0 h 242"/>
                <a:gd name="T120" fmla="*/ 137 w 293"/>
                <a:gd name="T121" fmla="*/ 77 h 242"/>
                <a:gd name="T122" fmla="*/ 92 w 293"/>
                <a:gd name="T123" fmla="*/ 32 h 242"/>
                <a:gd name="T124" fmla="*/ 48 w 293"/>
                <a:gd name="T125" fmla="*/ 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3" h="242">
                  <a:moveTo>
                    <a:pt x="293" y="214"/>
                  </a:moveTo>
                  <a:cubicBezTo>
                    <a:pt x="293" y="230"/>
                    <a:pt x="281" y="242"/>
                    <a:pt x="265" y="242"/>
                  </a:cubicBezTo>
                  <a:cubicBezTo>
                    <a:pt x="29" y="242"/>
                    <a:pt x="29" y="242"/>
                    <a:pt x="29" y="242"/>
                  </a:cubicBezTo>
                  <a:cubicBezTo>
                    <a:pt x="13" y="242"/>
                    <a:pt x="0" y="230"/>
                    <a:pt x="0" y="214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198"/>
                    <a:pt x="13" y="185"/>
                    <a:pt x="29" y="185"/>
                  </a:cubicBezTo>
                  <a:cubicBezTo>
                    <a:pt x="265" y="185"/>
                    <a:pt x="265" y="185"/>
                    <a:pt x="265" y="185"/>
                  </a:cubicBezTo>
                  <a:cubicBezTo>
                    <a:pt x="281" y="185"/>
                    <a:pt x="293" y="198"/>
                    <a:pt x="293" y="214"/>
                  </a:cubicBezTo>
                  <a:close/>
                  <a:moveTo>
                    <a:pt x="131" y="99"/>
                  </a:moveTo>
                  <a:cubicBezTo>
                    <a:pt x="131" y="94"/>
                    <a:pt x="126" y="89"/>
                    <a:pt x="121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59" y="89"/>
                    <a:pt x="54" y="94"/>
                    <a:pt x="54" y="99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61"/>
                    <a:pt x="59" y="166"/>
                    <a:pt x="64" y="166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26" y="166"/>
                    <a:pt x="131" y="161"/>
                    <a:pt x="131" y="156"/>
                  </a:cubicBezTo>
                  <a:cubicBezTo>
                    <a:pt x="131" y="120"/>
                    <a:pt x="131" y="120"/>
                    <a:pt x="131" y="120"/>
                  </a:cubicBezTo>
                  <a:moveTo>
                    <a:pt x="80" y="89"/>
                  </a:moveTo>
                  <a:cubicBezTo>
                    <a:pt x="80" y="129"/>
                    <a:pt x="80" y="129"/>
                    <a:pt x="80" y="129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6" y="89"/>
                    <a:pt x="106" y="89"/>
                    <a:pt x="106" y="89"/>
                  </a:cubicBezTo>
                  <a:moveTo>
                    <a:pt x="239" y="99"/>
                  </a:moveTo>
                  <a:cubicBezTo>
                    <a:pt x="239" y="94"/>
                    <a:pt x="235" y="89"/>
                    <a:pt x="229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67" y="89"/>
                    <a:pt x="163" y="94"/>
                    <a:pt x="163" y="99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61"/>
                    <a:pt x="167" y="166"/>
                    <a:pt x="173" y="166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35" y="166"/>
                    <a:pt x="239" y="161"/>
                    <a:pt x="239" y="156"/>
                  </a:cubicBezTo>
                  <a:cubicBezTo>
                    <a:pt x="239" y="120"/>
                    <a:pt x="239" y="120"/>
                    <a:pt x="239" y="120"/>
                  </a:cubicBezTo>
                  <a:moveTo>
                    <a:pt x="188" y="89"/>
                  </a:moveTo>
                  <a:cubicBezTo>
                    <a:pt x="188" y="129"/>
                    <a:pt x="188" y="129"/>
                    <a:pt x="188" y="129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5" y="89"/>
                    <a:pt x="215" y="89"/>
                    <a:pt x="215" y="89"/>
                  </a:cubicBezTo>
                  <a:moveTo>
                    <a:pt x="31" y="201"/>
                  </a:moveTo>
                  <a:cubicBezTo>
                    <a:pt x="24" y="201"/>
                    <a:pt x="19" y="207"/>
                    <a:pt x="19" y="214"/>
                  </a:cubicBezTo>
                  <a:cubicBezTo>
                    <a:pt x="19" y="221"/>
                    <a:pt x="24" y="227"/>
                    <a:pt x="31" y="227"/>
                  </a:cubicBezTo>
                  <a:cubicBezTo>
                    <a:pt x="38" y="227"/>
                    <a:pt x="44" y="221"/>
                    <a:pt x="44" y="214"/>
                  </a:cubicBezTo>
                  <a:cubicBezTo>
                    <a:pt x="44" y="207"/>
                    <a:pt x="38" y="201"/>
                    <a:pt x="31" y="201"/>
                  </a:cubicBezTo>
                  <a:close/>
                  <a:moveTo>
                    <a:pt x="108" y="201"/>
                  </a:moveTo>
                  <a:cubicBezTo>
                    <a:pt x="101" y="201"/>
                    <a:pt x="96" y="207"/>
                    <a:pt x="96" y="214"/>
                  </a:cubicBezTo>
                  <a:cubicBezTo>
                    <a:pt x="96" y="221"/>
                    <a:pt x="101" y="227"/>
                    <a:pt x="108" y="227"/>
                  </a:cubicBezTo>
                  <a:cubicBezTo>
                    <a:pt x="115" y="227"/>
                    <a:pt x="121" y="221"/>
                    <a:pt x="121" y="214"/>
                  </a:cubicBezTo>
                  <a:cubicBezTo>
                    <a:pt x="121" y="207"/>
                    <a:pt x="115" y="201"/>
                    <a:pt x="108" y="201"/>
                  </a:cubicBezTo>
                  <a:close/>
                  <a:moveTo>
                    <a:pt x="185" y="201"/>
                  </a:moveTo>
                  <a:cubicBezTo>
                    <a:pt x="178" y="201"/>
                    <a:pt x="173" y="207"/>
                    <a:pt x="173" y="214"/>
                  </a:cubicBezTo>
                  <a:cubicBezTo>
                    <a:pt x="173" y="221"/>
                    <a:pt x="178" y="227"/>
                    <a:pt x="185" y="227"/>
                  </a:cubicBezTo>
                  <a:cubicBezTo>
                    <a:pt x="192" y="227"/>
                    <a:pt x="198" y="221"/>
                    <a:pt x="198" y="214"/>
                  </a:cubicBezTo>
                  <a:cubicBezTo>
                    <a:pt x="198" y="207"/>
                    <a:pt x="192" y="201"/>
                    <a:pt x="185" y="201"/>
                  </a:cubicBezTo>
                  <a:close/>
                  <a:moveTo>
                    <a:pt x="262" y="201"/>
                  </a:moveTo>
                  <a:cubicBezTo>
                    <a:pt x="255" y="201"/>
                    <a:pt x="250" y="207"/>
                    <a:pt x="250" y="214"/>
                  </a:cubicBezTo>
                  <a:cubicBezTo>
                    <a:pt x="250" y="221"/>
                    <a:pt x="255" y="227"/>
                    <a:pt x="262" y="227"/>
                  </a:cubicBezTo>
                  <a:cubicBezTo>
                    <a:pt x="269" y="227"/>
                    <a:pt x="275" y="221"/>
                    <a:pt x="275" y="214"/>
                  </a:cubicBezTo>
                  <a:cubicBezTo>
                    <a:pt x="275" y="207"/>
                    <a:pt x="269" y="201"/>
                    <a:pt x="262" y="201"/>
                  </a:cubicBezTo>
                  <a:close/>
                  <a:moveTo>
                    <a:pt x="92" y="32"/>
                  </a:moveTo>
                  <a:cubicBezTo>
                    <a:pt x="92" y="0"/>
                    <a:pt x="92" y="0"/>
                    <a:pt x="92" y="0"/>
                  </a:cubicBezTo>
                  <a:moveTo>
                    <a:pt x="137" y="77"/>
                  </a:moveTo>
                  <a:cubicBezTo>
                    <a:pt x="137" y="52"/>
                    <a:pt x="117" y="32"/>
                    <a:pt x="92" y="32"/>
                  </a:cubicBezTo>
                  <a:cubicBezTo>
                    <a:pt x="68" y="32"/>
                    <a:pt x="48" y="52"/>
                    <a:pt x="48" y="77"/>
                  </a:cubicBezTo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2" name="Grupa 21"/>
          <p:cNvGrpSpPr/>
          <p:nvPr/>
        </p:nvGrpSpPr>
        <p:grpSpPr>
          <a:xfrm>
            <a:off x="7752184" y="3869840"/>
            <a:ext cx="2288480" cy="1852108"/>
            <a:chOff x="6228184" y="3869840"/>
            <a:chExt cx="2288480" cy="1852108"/>
          </a:xfrm>
        </p:grpSpPr>
        <p:grpSp>
          <p:nvGrpSpPr>
            <p:cNvPr id="16" name="Grupa 15"/>
            <p:cNvGrpSpPr/>
            <p:nvPr/>
          </p:nvGrpSpPr>
          <p:grpSpPr>
            <a:xfrm>
              <a:off x="6228184" y="3869840"/>
              <a:ext cx="2288480" cy="1852108"/>
              <a:chOff x="6228184" y="3869840"/>
              <a:chExt cx="2288480" cy="1852108"/>
            </a:xfrm>
          </p:grpSpPr>
          <p:sp>
            <p:nvSpPr>
              <p:cNvPr id="80" name="Prostokąt ze ściętym rogiem 79"/>
              <p:cNvSpPr/>
              <p:nvPr/>
            </p:nvSpPr>
            <p:spPr>
              <a:xfrm>
                <a:off x="6247694" y="3921748"/>
                <a:ext cx="2268970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tx1">
                  <a:alpha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Prostokąt ze ściętym rogiem 56"/>
              <p:cNvSpPr/>
              <p:nvPr/>
            </p:nvSpPr>
            <p:spPr>
              <a:xfrm>
                <a:off x="6228184" y="3869840"/>
                <a:ext cx="2232248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8" name="Prostokąt 57"/>
            <p:cNvSpPr/>
            <p:nvPr/>
          </p:nvSpPr>
          <p:spPr>
            <a:xfrm>
              <a:off x="6228184" y="3869840"/>
              <a:ext cx="72008" cy="1800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0" name="pole tekstowe 59"/>
            <p:cNvSpPr txBox="1"/>
            <p:nvPr/>
          </p:nvSpPr>
          <p:spPr>
            <a:xfrm>
              <a:off x="6523541" y="4911048"/>
              <a:ext cx="16640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Contact</a:t>
              </a:r>
            </a:p>
          </p:txBody>
        </p:sp>
        <p:cxnSp>
          <p:nvCxnSpPr>
            <p:cNvPr id="61" name="Łącznik prosty 60"/>
            <p:cNvCxnSpPr/>
            <p:nvPr/>
          </p:nvCxnSpPr>
          <p:spPr>
            <a:xfrm>
              <a:off x="6563461" y="4808852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rójkąt równoramienny 66"/>
            <p:cNvSpPr/>
            <p:nvPr/>
          </p:nvSpPr>
          <p:spPr>
            <a:xfrm rot="5400000">
              <a:off x="6214852" y="4256392"/>
              <a:ext cx="312795" cy="144016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72" name="Freeform 17"/>
            <p:cNvSpPr>
              <a:spLocks noChangeAspect="1" noEditPoints="1"/>
            </p:cNvSpPr>
            <p:nvPr/>
          </p:nvSpPr>
          <p:spPr bwMode="auto">
            <a:xfrm>
              <a:off x="7078400" y="4095514"/>
              <a:ext cx="645361" cy="522033"/>
            </a:xfrm>
            <a:custGeom>
              <a:avLst/>
              <a:gdLst>
                <a:gd name="T0" fmla="*/ 250 w 273"/>
                <a:gd name="T1" fmla="*/ 16 h 221"/>
                <a:gd name="T2" fmla="*/ 273 w 273"/>
                <a:gd name="T3" fmla="*/ 198 h 221"/>
                <a:gd name="T4" fmla="*/ 23 w 273"/>
                <a:gd name="T5" fmla="*/ 221 h 221"/>
                <a:gd name="T6" fmla="*/ 0 w 273"/>
                <a:gd name="T7" fmla="*/ 39 h 221"/>
                <a:gd name="T8" fmla="*/ 244 w 273"/>
                <a:gd name="T9" fmla="*/ 61 h 221"/>
                <a:gd name="T10" fmla="*/ 131 w 273"/>
                <a:gd name="T11" fmla="*/ 50 h 221"/>
                <a:gd name="T12" fmla="*/ 119 w 273"/>
                <a:gd name="T13" fmla="*/ 80 h 221"/>
                <a:gd name="T14" fmla="*/ 233 w 273"/>
                <a:gd name="T15" fmla="*/ 92 h 221"/>
                <a:gd name="T16" fmla="*/ 244 w 273"/>
                <a:gd name="T17" fmla="*/ 61 h 221"/>
                <a:gd name="T18" fmla="*/ 147 w 273"/>
                <a:gd name="T19" fmla="*/ 117 h 221"/>
                <a:gd name="T20" fmla="*/ 132 w 273"/>
                <a:gd name="T21" fmla="*/ 121 h 221"/>
                <a:gd name="T22" fmla="*/ 136 w 273"/>
                <a:gd name="T23" fmla="*/ 135 h 221"/>
                <a:gd name="T24" fmla="*/ 151 w 273"/>
                <a:gd name="T25" fmla="*/ 131 h 221"/>
                <a:gd name="T26" fmla="*/ 192 w 273"/>
                <a:gd name="T27" fmla="*/ 121 h 221"/>
                <a:gd name="T28" fmla="*/ 177 w 273"/>
                <a:gd name="T29" fmla="*/ 117 h 221"/>
                <a:gd name="T30" fmla="*/ 173 w 273"/>
                <a:gd name="T31" fmla="*/ 131 h 221"/>
                <a:gd name="T32" fmla="*/ 188 w 273"/>
                <a:gd name="T33" fmla="*/ 135 h 221"/>
                <a:gd name="T34" fmla="*/ 192 w 273"/>
                <a:gd name="T35" fmla="*/ 121 h 221"/>
                <a:gd name="T36" fmla="*/ 229 w 273"/>
                <a:gd name="T37" fmla="*/ 117 h 221"/>
                <a:gd name="T38" fmla="*/ 215 w 273"/>
                <a:gd name="T39" fmla="*/ 121 h 221"/>
                <a:gd name="T40" fmla="*/ 219 w 273"/>
                <a:gd name="T41" fmla="*/ 135 h 221"/>
                <a:gd name="T42" fmla="*/ 233 w 273"/>
                <a:gd name="T43" fmla="*/ 131 h 221"/>
                <a:gd name="T44" fmla="*/ 151 w 273"/>
                <a:gd name="T45" fmla="*/ 154 h 221"/>
                <a:gd name="T46" fmla="*/ 136 w 273"/>
                <a:gd name="T47" fmla="*/ 150 h 221"/>
                <a:gd name="T48" fmla="*/ 132 w 273"/>
                <a:gd name="T49" fmla="*/ 165 h 221"/>
                <a:gd name="T50" fmla="*/ 147 w 273"/>
                <a:gd name="T51" fmla="*/ 169 h 221"/>
                <a:gd name="T52" fmla="*/ 151 w 273"/>
                <a:gd name="T53" fmla="*/ 154 h 221"/>
                <a:gd name="T54" fmla="*/ 188 w 273"/>
                <a:gd name="T55" fmla="*/ 150 h 221"/>
                <a:gd name="T56" fmla="*/ 173 w 273"/>
                <a:gd name="T57" fmla="*/ 154 h 221"/>
                <a:gd name="T58" fmla="*/ 177 w 273"/>
                <a:gd name="T59" fmla="*/ 169 h 221"/>
                <a:gd name="T60" fmla="*/ 192 w 273"/>
                <a:gd name="T61" fmla="*/ 165 h 221"/>
                <a:gd name="T62" fmla="*/ 233 w 273"/>
                <a:gd name="T63" fmla="*/ 154 h 221"/>
                <a:gd name="T64" fmla="*/ 219 w 273"/>
                <a:gd name="T65" fmla="*/ 150 h 221"/>
                <a:gd name="T66" fmla="*/ 215 w 273"/>
                <a:gd name="T67" fmla="*/ 165 h 221"/>
                <a:gd name="T68" fmla="*/ 229 w 273"/>
                <a:gd name="T69" fmla="*/ 169 h 221"/>
                <a:gd name="T70" fmla="*/ 233 w 273"/>
                <a:gd name="T71" fmla="*/ 154 h 221"/>
                <a:gd name="T72" fmla="*/ 147 w 273"/>
                <a:gd name="T73" fmla="*/ 184 h 221"/>
                <a:gd name="T74" fmla="*/ 132 w 273"/>
                <a:gd name="T75" fmla="*/ 188 h 221"/>
                <a:gd name="T76" fmla="*/ 136 w 273"/>
                <a:gd name="T77" fmla="*/ 202 h 221"/>
                <a:gd name="T78" fmla="*/ 151 w 273"/>
                <a:gd name="T79" fmla="*/ 198 h 221"/>
                <a:gd name="T80" fmla="*/ 192 w 273"/>
                <a:gd name="T81" fmla="*/ 188 h 221"/>
                <a:gd name="T82" fmla="*/ 177 w 273"/>
                <a:gd name="T83" fmla="*/ 184 h 221"/>
                <a:gd name="T84" fmla="*/ 173 w 273"/>
                <a:gd name="T85" fmla="*/ 198 h 221"/>
                <a:gd name="T86" fmla="*/ 188 w 273"/>
                <a:gd name="T87" fmla="*/ 202 h 221"/>
                <a:gd name="T88" fmla="*/ 192 w 273"/>
                <a:gd name="T89" fmla="*/ 188 h 221"/>
                <a:gd name="T90" fmla="*/ 229 w 273"/>
                <a:gd name="T91" fmla="*/ 184 h 221"/>
                <a:gd name="T92" fmla="*/ 215 w 273"/>
                <a:gd name="T93" fmla="*/ 188 h 221"/>
                <a:gd name="T94" fmla="*/ 219 w 273"/>
                <a:gd name="T95" fmla="*/ 202 h 221"/>
                <a:gd name="T96" fmla="*/ 233 w 273"/>
                <a:gd name="T97" fmla="*/ 198 h 221"/>
                <a:gd name="T98" fmla="*/ 96 w 273"/>
                <a:gd name="T99" fmla="*/ 22 h 221"/>
                <a:gd name="T100" fmla="*/ 55 w 273"/>
                <a:gd name="T101" fmla="*/ 0 h 221"/>
                <a:gd name="T102" fmla="*/ 32 w 273"/>
                <a:gd name="T103" fmla="*/ 169 h 221"/>
                <a:gd name="T104" fmla="*/ 74 w 273"/>
                <a:gd name="T105" fmla="*/ 191 h 221"/>
                <a:gd name="T106" fmla="*/ 96 w 273"/>
                <a:gd name="T107" fmla="*/ 2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3" h="221">
                  <a:moveTo>
                    <a:pt x="114" y="16"/>
                  </a:moveTo>
                  <a:cubicBezTo>
                    <a:pt x="250" y="16"/>
                    <a:pt x="250" y="16"/>
                    <a:pt x="250" y="16"/>
                  </a:cubicBezTo>
                  <a:cubicBezTo>
                    <a:pt x="263" y="16"/>
                    <a:pt x="273" y="27"/>
                    <a:pt x="273" y="39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3" y="210"/>
                    <a:pt x="263" y="221"/>
                    <a:pt x="250" y="221"/>
                  </a:cubicBezTo>
                  <a:cubicBezTo>
                    <a:pt x="23" y="221"/>
                    <a:pt x="23" y="221"/>
                    <a:pt x="23" y="221"/>
                  </a:cubicBezTo>
                  <a:cubicBezTo>
                    <a:pt x="10" y="221"/>
                    <a:pt x="0" y="210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0"/>
                    <a:pt x="6" y="22"/>
                    <a:pt x="14" y="18"/>
                  </a:cubicBezTo>
                  <a:moveTo>
                    <a:pt x="244" y="61"/>
                  </a:moveTo>
                  <a:cubicBezTo>
                    <a:pt x="244" y="55"/>
                    <a:pt x="239" y="50"/>
                    <a:pt x="233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5" y="50"/>
                    <a:pt x="119" y="55"/>
                    <a:pt x="119" y="6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7"/>
                    <a:pt x="125" y="92"/>
                    <a:pt x="131" y="92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9" y="92"/>
                    <a:pt x="244" y="87"/>
                    <a:pt x="244" y="80"/>
                  </a:cubicBezTo>
                  <a:lnTo>
                    <a:pt x="244" y="61"/>
                  </a:lnTo>
                  <a:close/>
                  <a:moveTo>
                    <a:pt x="151" y="121"/>
                  </a:moveTo>
                  <a:cubicBezTo>
                    <a:pt x="151" y="119"/>
                    <a:pt x="149" y="117"/>
                    <a:pt x="147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4" y="117"/>
                    <a:pt x="132" y="119"/>
                    <a:pt x="132" y="12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133"/>
                    <a:pt x="134" y="135"/>
                    <a:pt x="136" y="135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9" y="135"/>
                    <a:pt x="151" y="133"/>
                    <a:pt x="151" y="131"/>
                  </a:cubicBezTo>
                  <a:lnTo>
                    <a:pt x="151" y="121"/>
                  </a:lnTo>
                  <a:close/>
                  <a:moveTo>
                    <a:pt x="192" y="121"/>
                  </a:moveTo>
                  <a:cubicBezTo>
                    <a:pt x="192" y="119"/>
                    <a:pt x="190" y="117"/>
                    <a:pt x="188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5" y="117"/>
                    <a:pt x="173" y="119"/>
                    <a:pt x="173" y="12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3" y="133"/>
                    <a:pt x="175" y="135"/>
                    <a:pt x="177" y="135"/>
                  </a:cubicBezTo>
                  <a:cubicBezTo>
                    <a:pt x="188" y="135"/>
                    <a:pt x="188" y="135"/>
                    <a:pt x="188" y="135"/>
                  </a:cubicBezTo>
                  <a:cubicBezTo>
                    <a:pt x="190" y="135"/>
                    <a:pt x="192" y="133"/>
                    <a:pt x="192" y="131"/>
                  </a:cubicBezTo>
                  <a:lnTo>
                    <a:pt x="192" y="121"/>
                  </a:lnTo>
                  <a:close/>
                  <a:moveTo>
                    <a:pt x="233" y="121"/>
                  </a:moveTo>
                  <a:cubicBezTo>
                    <a:pt x="233" y="119"/>
                    <a:pt x="231" y="117"/>
                    <a:pt x="229" y="117"/>
                  </a:cubicBezTo>
                  <a:cubicBezTo>
                    <a:pt x="219" y="117"/>
                    <a:pt x="219" y="117"/>
                    <a:pt x="219" y="117"/>
                  </a:cubicBezTo>
                  <a:cubicBezTo>
                    <a:pt x="217" y="117"/>
                    <a:pt x="215" y="119"/>
                    <a:pt x="215" y="12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5" y="133"/>
                    <a:pt x="217" y="135"/>
                    <a:pt x="219" y="135"/>
                  </a:cubicBezTo>
                  <a:cubicBezTo>
                    <a:pt x="229" y="135"/>
                    <a:pt x="229" y="135"/>
                    <a:pt x="229" y="135"/>
                  </a:cubicBezTo>
                  <a:cubicBezTo>
                    <a:pt x="231" y="135"/>
                    <a:pt x="233" y="133"/>
                    <a:pt x="233" y="131"/>
                  </a:cubicBezTo>
                  <a:lnTo>
                    <a:pt x="233" y="121"/>
                  </a:lnTo>
                  <a:close/>
                  <a:moveTo>
                    <a:pt x="151" y="154"/>
                  </a:moveTo>
                  <a:cubicBezTo>
                    <a:pt x="151" y="152"/>
                    <a:pt x="149" y="150"/>
                    <a:pt x="147" y="150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4" y="150"/>
                    <a:pt x="132" y="152"/>
                    <a:pt x="132" y="15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2" y="167"/>
                    <a:pt x="134" y="169"/>
                    <a:pt x="136" y="169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9" y="169"/>
                    <a:pt x="151" y="167"/>
                    <a:pt x="151" y="165"/>
                  </a:cubicBezTo>
                  <a:lnTo>
                    <a:pt x="151" y="154"/>
                  </a:lnTo>
                  <a:close/>
                  <a:moveTo>
                    <a:pt x="192" y="154"/>
                  </a:moveTo>
                  <a:cubicBezTo>
                    <a:pt x="192" y="152"/>
                    <a:pt x="190" y="150"/>
                    <a:pt x="188" y="150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75" y="150"/>
                    <a:pt x="173" y="152"/>
                    <a:pt x="173" y="154"/>
                  </a:cubicBezTo>
                  <a:cubicBezTo>
                    <a:pt x="173" y="165"/>
                    <a:pt x="173" y="165"/>
                    <a:pt x="173" y="165"/>
                  </a:cubicBezTo>
                  <a:cubicBezTo>
                    <a:pt x="173" y="167"/>
                    <a:pt x="175" y="169"/>
                    <a:pt x="177" y="169"/>
                  </a:cubicBezTo>
                  <a:cubicBezTo>
                    <a:pt x="188" y="169"/>
                    <a:pt x="188" y="169"/>
                    <a:pt x="188" y="169"/>
                  </a:cubicBezTo>
                  <a:cubicBezTo>
                    <a:pt x="190" y="169"/>
                    <a:pt x="192" y="167"/>
                    <a:pt x="192" y="165"/>
                  </a:cubicBezTo>
                  <a:lnTo>
                    <a:pt x="192" y="154"/>
                  </a:lnTo>
                  <a:close/>
                  <a:moveTo>
                    <a:pt x="233" y="154"/>
                  </a:moveTo>
                  <a:cubicBezTo>
                    <a:pt x="233" y="152"/>
                    <a:pt x="231" y="150"/>
                    <a:pt x="229" y="150"/>
                  </a:cubicBezTo>
                  <a:cubicBezTo>
                    <a:pt x="219" y="150"/>
                    <a:pt x="219" y="150"/>
                    <a:pt x="219" y="150"/>
                  </a:cubicBezTo>
                  <a:cubicBezTo>
                    <a:pt x="217" y="150"/>
                    <a:pt x="215" y="152"/>
                    <a:pt x="215" y="154"/>
                  </a:cubicBezTo>
                  <a:cubicBezTo>
                    <a:pt x="215" y="165"/>
                    <a:pt x="215" y="165"/>
                    <a:pt x="215" y="165"/>
                  </a:cubicBezTo>
                  <a:cubicBezTo>
                    <a:pt x="215" y="167"/>
                    <a:pt x="217" y="169"/>
                    <a:pt x="219" y="169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31" y="169"/>
                    <a:pt x="233" y="167"/>
                    <a:pt x="233" y="165"/>
                  </a:cubicBezTo>
                  <a:lnTo>
                    <a:pt x="233" y="154"/>
                  </a:lnTo>
                  <a:close/>
                  <a:moveTo>
                    <a:pt x="151" y="188"/>
                  </a:moveTo>
                  <a:cubicBezTo>
                    <a:pt x="151" y="185"/>
                    <a:pt x="149" y="184"/>
                    <a:pt x="147" y="184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34" y="184"/>
                    <a:pt x="132" y="185"/>
                    <a:pt x="132" y="18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200"/>
                    <a:pt x="134" y="202"/>
                    <a:pt x="136" y="202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9" y="202"/>
                    <a:pt x="151" y="200"/>
                    <a:pt x="151" y="198"/>
                  </a:cubicBezTo>
                  <a:lnTo>
                    <a:pt x="151" y="188"/>
                  </a:lnTo>
                  <a:close/>
                  <a:moveTo>
                    <a:pt x="192" y="188"/>
                  </a:moveTo>
                  <a:cubicBezTo>
                    <a:pt x="192" y="185"/>
                    <a:pt x="190" y="184"/>
                    <a:pt x="188" y="184"/>
                  </a:cubicBezTo>
                  <a:cubicBezTo>
                    <a:pt x="177" y="184"/>
                    <a:pt x="177" y="184"/>
                    <a:pt x="177" y="184"/>
                  </a:cubicBezTo>
                  <a:cubicBezTo>
                    <a:pt x="175" y="184"/>
                    <a:pt x="173" y="185"/>
                    <a:pt x="173" y="188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3" y="200"/>
                    <a:pt x="175" y="202"/>
                    <a:pt x="177" y="202"/>
                  </a:cubicBezTo>
                  <a:cubicBezTo>
                    <a:pt x="188" y="202"/>
                    <a:pt x="188" y="202"/>
                    <a:pt x="188" y="202"/>
                  </a:cubicBezTo>
                  <a:cubicBezTo>
                    <a:pt x="190" y="202"/>
                    <a:pt x="192" y="200"/>
                    <a:pt x="192" y="198"/>
                  </a:cubicBezTo>
                  <a:lnTo>
                    <a:pt x="192" y="188"/>
                  </a:lnTo>
                  <a:close/>
                  <a:moveTo>
                    <a:pt x="233" y="188"/>
                  </a:moveTo>
                  <a:cubicBezTo>
                    <a:pt x="233" y="185"/>
                    <a:pt x="231" y="184"/>
                    <a:pt x="229" y="184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7" y="184"/>
                    <a:pt x="215" y="185"/>
                    <a:pt x="215" y="188"/>
                  </a:cubicBezTo>
                  <a:cubicBezTo>
                    <a:pt x="215" y="198"/>
                    <a:pt x="215" y="198"/>
                    <a:pt x="215" y="198"/>
                  </a:cubicBezTo>
                  <a:cubicBezTo>
                    <a:pt x="215" y="200"/>
                    <a:pt x="217" y="202"/>
                    <a:pt x="219" y="202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31" y="202"/>
                    <a:pt x="233" y="200"/>
                    <a:pt x="233" y="198"/>
                  </a:cubicBezTo>
                  <a:lnTo>
                    <a:pt x="233" y="188"/>
                  </a:lnTo>
                  <a:close/>
                  <a:moveTo>
                    <a:pt x="96" y="22"/>
                  </a:moveTo>
                  <a:cubicBezTo>
                    <a:pt x="96" y="10"/>
                    <a:pt x="86" y="0"/>
                    <a:pt x="7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2" y="0"/>
                    <a:pt x="32" y="10"/>
                    <a:pt x="32" y="22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2" y="181"/>
                    <a:pt x="42" y="191"/>
                    <a:pt x="55" y="191"/>
                  </a:cubicBezTo>
                  <a:cubicBezTo>
                    <a:pt x="74" y="191"/>
                    <a:pt x="74" y="191"/>
                    <a:pt x="74" y="191"/>
                  </a:cubicBezTo>
                  <a:cubicBezTo>
                    <a:pt x="86" y="191"/>
                    <a:pt x="96" y="181"/>
                    <a:pt x="96" y="169"/>
                  </a:cubicBezTo>
                  <a:lnTo>
                    <a:pt x="96" y="22"/>
                  </a:lnTo>
                  <a:close/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3" name="Grupa 22"/>
          <p:cNvGrpSpPr/>
          <p:nvPr/>
        </p:nvGrpSpPr>
        <p:grpSpPr>
          <a:xfrm>
            <a:off x="5015881" y="3869840"/>
            <a:ext cx="2286613" cy="1852108"/>
            <a:chOff x="3491880" y="3869840"/>
            <a:chExt cx="2286613" cy="1852108"/>
          </a:xfrm>
        </p:grpSpPr>
        <p:grpSp>
          <p:nvGrpSpPr>
            <p:cNvPr id="15" name="Grupa 14"/>
            <p:cNvGrpSpPr/>
            <p:nvPr/>
          </p:nvGrpSpPr>
          <p:grpSpPr>
            <a:xfrm>
              <a:off x="3491880" y="3869840"/>
              <a:ext cx="2286613" cy="1852108"/>
              <a:chOff x="3491880" y="3869840"/>
              <a:chExt cx="2286613" cy="1852108"/>
            </a:xfrm>
          </p:grpSpPr>
          <p:sp>
            <p:nvSpPr>
              <p:cNvPr id="79" name="Prostokąt ze ściętym rogiem 78"/>
              <p:cNvSpPr/>
              <p:nvPr/>
            </p:nvSpPr>
            <p:spPr>
              <a:xfrm>
                <a:off x="3509523" y="3921748"/>
                <a:ext cx="2268970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tx1">
                  <a:alpha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Prostokąt ze ściętym rogiem 50"/>
              <p:cNvSpPr/>
              <p:nvPr/>
            </p:nvSpPr>
            <p:spPr>
              <a:xfrm>
                <a:off x="3491880" y="3869840"/>
                <a:ext cx="2232248" cy="1800200"/>
              </a:xfrm>
              <a:prstGeom prst="snip1Rect">
                <a:avLst>
                  <a:gd name="adj" fmla="val 1018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4" name="pole tekstowe 53"/>
            <p:cNvSpPr txBox="1"/>
            <p:nvPr/>
          </p:nvSpPr>
          <p:spPr>
            <a:xfrm>
              <a:off x="3787237" y="4911048"/>
              <a:ext cx="1664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+mj-lt"/>
                </a:rPr>
                <a:t>Communication</a:t>
              </a:r>
            </a:p>
          </p:txBody>
        </p:sp>
        <p:cxnSp>
          <p:nvCxnSpPr>
            <p:cNvPr id="55" name="Łącznik prosty 54"/>
            <p:cNvCxnSpPr/>
            <p:nvPr/>
          </p:nvCxnSpPr>
          <p:spPr>
            <a:xfrm>
              <a:off x="3827157" y="4808852"/>
              <a:ext cx="158417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upa 11"/>
            <p:cNvGrpSpPr/>
            <p:nvPr/>
          </p:nvGrpSpPr>
          <p:grpSpPr>
            <a:xfrm>
              <a:off x="3491880" y="3869840"/>
              <a:ext cx="213370" cy="1800200"/>
              <a:chOff x="3491880" y="3869840"/>
              <a:chExt cx="213370" cy="1800200"/>
            </a:xfrm>
          </p:grpSpPr>
          <p:sp>
            <p:nvSpPr>
              <p:cNvPr id="52" name="Prostokąt 51"/>
              <p:cNvSpPr/>
              <p:nvPr/>
            </p:nvSpPr>
            <p:spPr>
              <a:xfrm>
                <a:off x="3491880" y="3869840"/>
                <a:ext cx="72008" cy="18002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Trójkąt równoramienny 65"/>
              <p:cNvSpPr/>
              <p:nvPr/>
            </p:nvSpPr>
            <p:spPr>
              <a:xfrm rot="5400000">
                <a:off x="3476844" y="4256392"/>
                <a:ext cx="312795" cy="144016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9" name="Freeform 5"/>
            <p:cNvSpPr>
              <a:spLocks noChangeAspect="1" noEditPoints="1"/>
            </p:cNvSpPr>
            <p:nvPr/>
          </p:nvSpPr>
          <p:spPr bwMode="auto">
            <a:xfrm>
              <a:off x="4255897" y="4161798"/>
              <a:ext cx="792222" cy="465066"/>
            </a:xfrm>
            <a:custGeom>
              <a:avLst/>
              <a:gdLst>
                <a:gd name="T0" fmla="*/ 190 w 330"/>
                <a:gd name="T1" fmla="*/ 186 h 193"/>
                <a:gd name="T2" fmla="*/ 47 w 330"/>
                <a:gd name="T3" fmla="*/ 121 h 193"/>
                <a:gd name="T4" fmla="*/ 15 w 330"/>
                <a:gd name="T5" fmla="*/ 120 h 193"/>
                <a:gd name="T6" fmla="*/ 15 w 330"/>
                <a:gd name="T7" fmla="*/ 67 h 193"/>
                <a:gd name="T8" fmla="*/ 46 w 330"/>
                <a:gd name="T9" fmla="*/ 65 h 193"/>
                <a:gd name="T10" fmla="*/ 195 w 330"/>
                <a:gd name="T11" fmla="*/ 1 h 193"/>
                <a:gd name="T12" fmla="*/ 245 w 330"/>
                <a:gd name="T13" fmla="*/ 95 h 193"/>
                <a:gd name="T14" fmla="*/ 199 w 330"/>
                <a:gd name="T15" fmla="*/ 188 h 193"/>
                <a:gd name="T16" fmla="*/ 152 w 330"/>
                <a:gd name="T17" fmla="*/ 95 h 193"/>
                <a:gd name="T18" fmla="*/ 199 w 330"/>
                <a:gd name="T19" fmla="*/ 1 h 193"/>
                <a:gd name="T20" fmla="*/ 245 w 330"/>
                <a:gd name="T21" fmla="*/ 95 h 193"/>
                <a:gd name="T22" fmla="*/ 155 w 330"/>
                <a:gd name="T23" fmla="*/ 70 h 193"/>
                <a:gd name="T24" fmla="*/ 194 w 330"/>
                <a:gd name="T25" fmla="*/ 79 h 193"/>
                <a:gd name="T26" fmla="*/ 192 w 330"/>
                <a:gd name="T27" fmla="*/ 113 h 193"/>
                <a:gd name="T28" fmla="*/ 154 w 330"/>
                <a:gd name="T29" fmla="*/ 119 h 193"/>
                <a:gd name="T30" fmla="*/ 129 w 330"/>
                <a:gd name="T31" fmla="*/ 159 h 193"/>
                <a:gd name="T32" fmla="*/ 87 w 330"/>
                <a:gd name="T33" fmla="*/ 176 h 193"/>
                <a:gd name="T34" fmla="*/ 58 w 330"/>
                <a:gd name="T35" fmla="*/ 126 h 193"/>
                <a:gd name="T36" fmla="*/ 268 w 330"/>
                <a:gd name="T37" fmla="*/ 145 h 193"/>
                <a:gd name="T38" fmla="*/ 279 w 330"/>
                <a:gd name="T39" fmla="*/ 94 h 193"/>
                <a:gd name="T40" fmla="*/ 268 w 330"/>
                <a:gd name="T41" fmla="*/ 43 h 193"/>
                <a:gd name="T42" fmla="*/ 290 w 330"/>
                <a:gd name="T43" fmla="*/ 25 h 193"/>
                <a:gd name="T44" fmla="*/ 304 w 330"/>
                <a:gd name="T45" fmla="*/ 94 h 193"/>
                <a:gd name="T46" fmla="*/ 290 w 330"/>
                <a:gd name="T47" fmla="*/ 163 h 193"/>
                <a:gd name="T48" fmla="*/ 311 w 330"/>
                <a:gd name="T49" fmla="*/ 0 h 193"/>
                <a:gd name="T50" fmla="*/ 330 w 330"/>
                <a:gd name="T51" fmla="*/ 94 h 193"/>
                <a:gd name="T52" fmla="*/ 311 w 330"/>
                <a:gd name="T5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0" h="193">
                  <a:moveTo>
                    <a:pt x="190" y="186"/>
                  </a:moveTo>
                  <a:cubicBezTo>
                    <a:pt x="201" y="193"/>
                    <a:pt x="47" y="121"/>
                    <a:pt x="47" y="121"/>
                  </a:cubicBezTo>
                  <a:cubicBezTo>
                    <a:pt x="47" y="121"/>
                    <a:pt x="30" y="120"/>
                    <a:pt x="15" y="120"/>
                  </a:cubicBezTo>
                  <a:cubicBezTo>
                    <a:pt x="0" y="93"/>
                    <a:pt x="15" y="67"/>
                    <a:pt x="15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186" y="1"/>
                    <a:pt x="195" y="1"/>
                  </a:cubicBezTo>
                  <a:moveTo>
                    <a:pt x="245" y="95"/>
                  </a:moveTo>
                  <a:cubicBezTo>
                    <a:pt x="245" y="146"/>
                    <a:pt x="224" y="188"/>
                    <a:pt x="199" y="188"/>
                  </a:cubicBezTo>
                  <a:cubicBezTo>
                    <a:pt x="173" y="188"/>
                    <a:pt x="152" y="146"/>
                    <a:pt x="152" y="95"/>
                  </a:cubicBezTo>
                  <a:cubicBezTo>
                    <a:pt x="152" y="43"/>
                    <a:pt x="173" y="1"/>
                    <a:pt x="199" y="1"/>
                  </a:cubicBezTo>
                  <a:cubicBezTo>
                    <a:pt x="224" y="1"/>
                    <a:pt x="245" y="43"/>
                    <a:pt x="245" y="95"/>
                  </a:cubicBezTo>
                  <a:close/>
                  <a:moveTo>
                    <a:pt x="155" y="70"/>
                  </a:moveTo>
                  <a:cubicBezTo>
                    <a:pt x="155" y="70"/>
                    <a:pt x="188" y="77"/>
                    <a:pt x="194" y="79"/>
                  </a:cubicBezTo>
                  <a:cubicBezTo>
                    <a:pt x="205" y="83"/>
                    <a:pt x="206" y="110"/>
                    <a:pt x="192" y="113"/>
                  </a:cubicBezTo>
                  <a:cubicBezTo>
                    <a:pt x="178" y="116"/>
                    <a:pt x="154" y="119"/>
                    <a:pt x="154" y="119"/>
                  </a:cubicBezTo>
                  <a:moveTo>
                    <a:pt x="129" y="159"/>
                  </a:moveTo>
                  <a:cubicBezTo>
                    <a:pt x="119" y="173"/>
                    <a:pt x="103" y="180"/>
                    <a:pt x="87" y="176"/>
                  </a:cubicBezTo>
                  <a:cubicBezTo>
                    <a:pt x="66" y="171"/>
                    <a:pt x="54" y="149"/>
                    <a:pt x="58" y="126"/>
                  </a:cubicBezTo>
                  <a:moveTo>
                    <a:pt x="268" y="145"/>
                  </a:moveTo>
                  <a:cubicBezTo>
                    <a:pt x="275" y="131"/>
                    <a:pt x="279" y="114"/>
                    <a:pt x="279" y="94"/>
                  </a:cubicBezTo>
                  <a:cubicBezTo>
                    <a:pt x="279" y="75"/>
                    <a:pt x="275" y="57"/>
                    <a:pt x="268" y="43"/>
                  </a:cubicBezTo>
                  <a:moveTo>
                    <a:pt x="290" y="25"/>
                  </a:moveTo>
                  <a:cubicBezTo>
                    <a:pt x="299" y="43"/>
                    <a:pt x="304" y="68"/>
                    <a:pt x="304" y="94"/>
                  </a:cubicBezTo>
                  <a:cubicBezTo>
                    <a:pt x="304" y="121"/>
                    <a:pt x="299" y="145"/>
                    <a:pt x="290" y="163"/>
                  </a:cubicBezTo>
                  <a:moveTo>
                    <a:pt x="311" y="0"/>
                  </a:moveTo>
                  <a:cubicBezTo>
                    <a:pt x="323" y="25"/>
                    <a:pt x="330" y="58"/>
                    <a:pt x="330" y="94"/>
                  </a:cubicBezTo>
                  <a:cubicBezTo>
                    <a:pt x="330" y="130"/>
                    <a:pt x="323" y="163"/>
                    <a:pt x="311" y="188"/>
                  </a:cubicBezTo>
                </a:path>
              </a:pathLst>
            </a:custGeom>
            <a:noFill/>
            <a:ln w="31750" cap="rnd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8277341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Strategy, Direction, Leadership, Plan, Milestone, Chess Figure, Rook, Road Sign</a:t>
            </a:r>
          </a:p>
        </p:txBody>
      </p:sp>
      <p:sp>
        <p:nvSpPr>
          <p:cNvPr id="4" name="Freeform 53"/>
          <p:cNvSpPr>
            <a:spLocks noChangeAspect="1" noEditPoints="1"/>
          </p:cNvSpPr>
          <p:nvPr/>
        </p:nvSpPr>
        <p:spPr bwMode="auto">
          <a:xfrm>
            <a:off x="3334693" y="2308894"/>
            <a:ext cx="917699" cy="838628"/>
          </a:xfrm>
          <a:custGeom>
            <a:avLst/>
            <a:gdLst>
              <a:gd name="T0" fmla="*/ 232 w 271"/>
              <a:gd name="T1" fmla="*/ 23 h 247"/>
              <a:gd name="T2" fmla="*/ 263 w 271"/>
              <a:gd name="T3" fmla="*/ 16 h 247"/>
              <a:gd name="T4" fmla="*/ 271 w 271"/>
              <a:gd name="T5" fmla="*/ 47 h 247"/>
              <a:gd name="T6" fmla="*/ 73 w 271"/>
              <a:gd name="T7" fmla="*/ 141 h 247"/>
              <a:gd name="T8" fmla="*/ 51 w 271"/>
              <a:gd name="T9" fmla="*/ 163 h 247"/>
              <a:gd name="T10" fmla="*/ 73 w 271"/>
              <a:gd name="T11" fmla="*/ 185 h 247"/>
              <a:gd name="T12" fmla="*/ 95 w 271"/>
              <a:gd name="T13" fmla="*/ 163 h 247"/>
              <a:gd name="T14" fmla="*/ 73 w 271"/>
              <a:gd name="T15" fmla="*/ 141 h 247"/>
              <a:gd name="T16" fmla="*/ 174 w 271"/>
              <a:gd name="T17" fmla="*/ 141 h 247"/>
              <a:gd name="T18" fmla="*/ 152 w 271"/>
              <a:gd name="T19" fmla="*/ 163 h 247"/>
              <a:gd name="T20" fmla="*/ 174 w 271"/>
              <a:gd name="T21" fmla="*/ 185 h 247"/>
              <a:gd name="T22" fmla="*/ 196 w 271"/>
              <a:gd name="T23" fmla="*/ 163 h 247"/>
              <a:gd name="T24" fmla="*/ 174 w 271"/>
              <a:gd name="T25" fmla="*/ 141 h 247"/>
              <a:gd name="T26" fmla="*/ 123 w 271"/>
              <a:gd name="T27" fmla="*/ 55 h 247"/>
              <a:gd name="T28" fmla="*/ 101 w 271"/>
              <a:gd name="T29" fmla="*/ 77 h 247"/>
              <a:gd name="T30" fmla="*/ 123 w 271"/>
              <a:gd name="T31" fmla="*/ 99 h 247"/>
              <a:gd name="T32" fmla="*/ 145 w 271"/>
              <a:gd name="T33" fmla="*/ 77 h 247"/>
              <a:gd name="T34" fmla="*/ 123 w 271"/>
              <a:gd name="T35" fmla="*/ 55 h 247"/>
              <a:gd name="T36" fmla="*/ 110 w 271"/>
              <a:gd name="T37" fmla="*/ 96 h 247"/>
              <a:gd name="T38" fmla="*/ 83 w 271"/>
              <a:gd name="T39" fmla="*/ 141 h 247"/>
              <a:gd name="T40" fmla="*/ 188 w 271"/>
              <a:gd name="T41" fmla="*/ 141 h 247"/>
              <a:gd name="T42" fmla="*/ 263 w 271"/>
              <a:gd name="T43" fmla="*/ 16 h 247"/>
              <a:gd name="T44" fmla="*/ 164 w 271"/>
              <a:gd name="T45" fmla="*/ 141 h 247"/>
              <a:gd name="T46" fmla="*/ 137 w 271"/>
              <a:gd name="T47" fmla="*/ 96 h 247"/>
              <a:gd name="T48" fmla="*/ 211 w 271"/>
              <a:gd name="T49" fmla="*/ 36 h 247"/>
              <a:gd name="T50" fmla="*/ 123 w 271"/>
              <a:gd name="T51" fmla="*/ 0 h 247"/>
              <a:gd name="T52" fmla="*/ 0 w 271"/>
              <a:gd name="T53" fmla="*/ 123 h 247"/>
              <a:gd name="T54" fmla="*/ 123 w 271"/>
              <a:gd name="T55" fmla="*/ 247 h 247"/>
              <a:gd name="T56" fmla="*/ 247 w 271"/>
              <a:gd name="T57" fmla="*/ 123 h 247"/>
              <a:gd name="T58" fmla="*/ 245 w 271"/>
              <a:gd name="T59" fmla="*/ 101 h 247"/>
              <a:gd name="T60" fmla="*/ 245 w 271"/>
              <a:gd name="T61" fmla="*/ 101 h 247"/>
              <a:gd name="T62" fmla="*/ 245 w 271"/>
              <a:gd name="T63" fmla="*/ 101 h 247"/>
              <a:gd name="T64" fmla="*/ 211 w 271"/>
              <a:gd name="T65" fmla="*/ 36 h 247"/>
              <a:gd name="T66" fmla="*/ 211 w 271"/>
              <a:gd name="T67" fmla="*/ 3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1" h="247">
                <a:moveTo>
                  <a:pt x="232" y="23"/>
                </a:moveTo>
                <a:cubicBezTo>
                  <a:pt x="263" y="16"/>
                  <a:pt x="263" y="16"/>
                  <a:pt x="263" y="16"/>
                </a:cubicBezTo>
                <a:cubicBezTo>
                  <a:pt x="271" y="47"/>
                  <a:pt x="271" y="47"/>
                  <a:pt x="271" y="47"/>
                </a:cubicBezTo>
                <a:moveTo>
                  <a:pt x="73" y="141"/>
                </a:moveTo>
                <a:cubicBezTo>
                  <a:pt x="61" y="141"/>
                  <a:pt x="51" y="151"/>
                  <a:pt x="51" y="163"/>
                </a:cubicBezTo>
                <a:cubicBezTo>
                  <a:pt x="51" y="175"/>
                  <a:pt x="61" y="185"/>
                  <a:pt x="73" y="185"/>
                </a:cubicBezTo>
                <a:cubicBezTo>
                  <a:pt x="85" y="185"/>
                  <a:pt x="95" y="175"/>
                  <a:pt x="95" y="163"/>
                </a:cubicBezTo>
                <a:cubicBezTo>
                  <a:pt x="95" y="151"/>
                  <a:pt x="85" y="141"/>
                  <a:pt x="73" y="141"/>
                </a:cubicBezTo>
                <a:close/>
                <a:moveTo>
                  <a:pt x="174" y="141"/>
                </a:moveTo>
                <a:cubicBezTo>
                  <a:pt x="162" y="141"/>
                  <a:pt x="152" y="151"/>
                  <a:pt x="152" y="163"/>
                </a:cubicBezTo>
                <a:cubicBezTo>
                  <a:pt x="152" y="175"/>
                  <a:pt x="162" y="185"/>
                  <a:pt x="174" y="185"/>
                </a:cubicBezTo>
                <a:cubicBezTo>
                  <a:pt x="186" y="185"/>
                  <a:pt x="196" y="175"/>
                  <a:pt x="196" y="163"/>
                </a:cubicBezTo>
                <a:cubicBezTo>
                  <a:pt x="196" y="151"/>
                  <a:pt x="186" y="141"/>
                  <a:pt x="174" y="141"/>
                </a:cubicBezTo>
                <a:close/>
                <a:moveTo>
                  <a:pt x="123" y="55"/>
                </a:moveTo>
                <a:cubicBezTo>
                  <a:pt x="111" y="55"/>
                  <a:pt x="101" y="65"/>
                  <a:pt x="101" y="77"/>
                </a:cubicBezTo>
                <a:cubicBezTo>
                  <a:pt x="101" y="89"/>
                  <a:pt x="111" y="99"/>
                  <a:pt x="123" y="99"/>
                </a:cubicBezTo>
                <a:cubicBezTo>
                  <a:pt x="135" y="99"/>
                  <a:pt x="145" y="89"/>
                  <a:pt x="145" y="77"/>
                </a:cubicBezTo>
                <a:cubicBezTo>
                  <a:pt x="145" y="65"/>
                  <a:pt x="135" y="55"/>
                  <a:pt x="123" y="55"/>
                </a:cubicBezTo>
                <a:close/>
                <a:moveTo>
                  <a:pt x="110" y="96"/>
                </a:moveTo>
                <a:cubicBezTo>
                  <a:pt x="83" y="141"/>
                  <a:pt x="83" y="141"/>
                  <a:pt x="83" y="141"/>
                </a:cubicBezTo>
                <a:moveTo>
                  <a:pt x="188" y="141"/>
                </a:moveTo>
                <a:cubicBezTo>
                  <a:pt x="263" y="16"/>
                  <a:pt x="263" y="16"/>
                  <a:pt x="263" y="16"/>
                </a:cubicBezTo>
                <a:moveTo>
                  <a:pt x="164" y="141"/>
                </a:moveTo>
                <a:cubicBezTo>
                  <a:pt x="137" y="96"/>
                  <a:pt x="137" y="96"/>
                  <a:pt x="137" y="96"/>
                </a:cubicBezTo>
                <a:moveTo>
                  <a:pt x="211" y="36"/>
                </a:moveTo>
                <a:cubicBezTo>
                  <a:pt x="189" y="14"/>
                  <a:pt x="158" y="0"/>
                  <a:pt x="123" y="0"/>
                </a:cubicBezTo>
                <a:cubicBezTo>
                  <a:pt x="55" y="0"/>
                  <a:pt x="0" y="55"/>
                  <a:pt x="0" y="123"/>
                </a:cubicBezTo>
                <a:cubicBezTo>
                  <a:pt x="0" y="192"/>
                  <a:pt x="55" y="247"/>
                  <a:pt x="123" y="247"/>
                </a:cubicBezTo>
                <a:cubicBezTo>
                  <a:pt x="192" y="247"/>
                  <a:pt x="247" y="192"/>
                  <a:pt x="247" y="123"/>
                </a:cubicBezTo>
                <a:cubicBezTo>
                  <a:pt x="247" y="116"/>
                  <a:pt x="246" y="108"/>
                  <a:pt x="245" y="101"/>
                </a:cubicBezTo>
                <a:moveTo>
                  <a:pt x="245" y="101"/>
                </a:moveTo>
                <a:cubicBezTo>
                  <a:pt x="245" y="101"/>
                  <a:pt x="245" y="101"/>
                  <a:pt x="245" y="101"/>
                </a:cubicBezTo>
                <a:moveTo>
                  <a:pt x="211" y="36"/>
                </a:moveTo>
                <a:cubicBezTo>
                  <a:pt x="211" y="36"/>
                  <a:pt x="211" y="36"/>
                  <a:pt x="211" y="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5"/>
          <p:cNvSpPr>
            <a:spLocks noChangeAspect="1" noEditPoints="1"/>
          </p:cNvSpPr>
          <p:nvPr/>
        </p:nvSpPr>
        <p:spPr bwMode="auto">
          <a:xfrm>
            <a:off x="2248093" y="2244200"/>
            <a:ext cx="380978" cy="903323"/>
          </a:xfrm>
          <a:custGeom>
            <a:avLst/>
            <a:gdLst>
              <a:gd name="T0" fmla="*/ 103 w 112"/>
              <a:gd name="T1" fmla="*/ 3 h 266"/>
              <a:gd name="T2" fmla="*/ 103 w 112"/>
              <a:gd name="T3" fmla="*/ 26 h 266"/>
              <a:gd name="T4" fmla="*/ 103 w 112"/>
              <a:gd name="T5" fmla="*/ 27 h 266"/>
              <a:gd name="T6" fmla="*/ 103 w 112"/>
              <a:gd name="T7" fmla="*/ 43 h 266"/>
              <a:gd name="T8" fmla="*/ 84 w 112"/>
              <a:gd name="T9" fmla="*/ 80 h 266"/>
              <a:gd name="T10" fmla="*/ 28 w 112"/>
              <a:gd name="T11" fmla="*/ 80 h 266"/>
              <a:gd name="T12" fmla="*/ 9 w 112"/>
              <a:gd name="T13" fmla="*/ 43 h 266"/>
              <a:gd name="T14" fmla="*/ 9 w 112"/>
              <a:gd name="T15" fmla="*/ 27 h 266"/>
              <a:gd name="T16" fmla="*/ 9 w 112"/>
              <a:gd name="T17" fmla="*/ 26 h 266"/>
              <a:gd name="T18" fmla="*/ 9 w 112"/>
              <a:gd name="T19" fmla="*/ 3 h 266"/>
              <a:gd name="T20" fmla="*/ 12 w 112"/>
              <a:gd name="T21" fmla="*/ 0 h 266"/>
              <a:gd name="T22" fmla="*/ 28 w 112"/>
              <a:gd name="T23" fmla="*/ 0 h 266"/>
              <a:gd name="T24" fmla="*/ 31 w 112"/>
              <a:gd name="T25" fmla="*/ 3 h 266"/>
              <a:gd name="T26" fmla="*/ 31 w 112"/>
              <a:gd name="T27" fmla="*/ 16 h 266"/>
              <a:gd name="T28" fmla="*/ 47 w 112"/>
              <a:gd name="T29" fmla="*/ 16 h 266"/>
              <a:gd name="T30" fmla="*/ 47 w 112"/>
              <a:gd name="T31" fmla="*/ 3 h 266"/>
              <a:gd name="T32" fmla="*/ 49 w 112"/>
              <a:gd name="T33" fmla="*/ 0 h 266"/>
              <a:gd name="T34" fmla="*/ 63 w 112"/>
              <a:gd name="T35" fmla="*/ 0 h 266"/>
              <a:gd name="T36" fmla="*/ 66 w 112"/>
              <a:gd name="T37" fmla="*/ 3 h 266"/>
              <a:gd name="T38" fmla="*/ 66 w 112"/>
              <a:gd name="T39" fmla="*/ 16 h 266"/>
              <a:gd name="T40" fmla="*/ 81 w 112"/>
              <a:gd name="T41" fmla="*/ 16 h 266"/>
              <a:gd name="T42" fmla="*/ 81 w 112"/>
              <a:gd name="T43" fmla="*/ 3 h 266"/>
              <a:gd name="T44" fmla="*/ 84 w 112"/>
              <a:gd name="T45" fmla="*/ 0 h 266"/>
              <a:gd name="T46" fmla="*/ 101 w 112"/>
              <a:gd name="T47" fmla="*/ 0 h 266"/>
              <a:gd name="T48" fmla="*/ 103 w 112"/>
              <a:gd name="T49" fmla="*/ 3 h 266"/>
              <a:gd name="T50" fmla="*/ 97 w 112"/>
              <a:gd name="T51" fmla="*/ 202 h 266"/>
              <a:gd name="T52" fmla="*/ 112 w 112"/>
              <a:gd name="T53" fmla="*/ 191 h 266"/>
              <a:gd name="T54" fmla="*/ 99 w 112"/>
              <a:gd name="T55" fmla="*/ 170 h 266"/>
              <a:gd name="T56" fmla="*/ 85 w 112"/>
              <a:gd name="T57" fmla="*/ 96 h 266"/>
              <a:gd name="T58" fmla="*/ 28 w 112"/>
              <a:gd name="T59" fmla="*/ 96 h 266"/>
              <a:gd name="T60" fmla="*/ 14 w 112"/>
              <a:gd name="T61" fmla="*/ 170 h 266"/>
              <a:gd name="T62" fmla="*/ 1 w 112"/>
              <a:gd name="T63" fmla="*/ 191 h 266"/>
              <a:gd name="T64" fmla="*/ 16 w 112"/>
              <a:gd name="T65" fmla="*/ 202 h 266"/>
              <a:gd name="T66" fmla="*/ 109 w 112"/>
              <a:gd name="T67" fmla="*/ 249 h 266"/>
              <a:gd name="T68" fmla="*/ 100 w 112"/>
              <a:gd name="T69" fmla="*/ 242 h 266"/>
              <a:gd name="T70" fmla="*/ 96 w 112"/>
              <a:gd name="T71" fmla="*/ 234 h 266"/>
              <a:gd name="T72" fmla="*/ 96 w 112"/>
              <a:gd name="T73" fmla="*/ 218 h 266"/>
              <a:gd name="T74" fmla="*/ 16 w 112"/>
              <a:gd name="T75" fmla="*/ 218 h 266"/>
              <a:gd name="T76" fmla="*/ 16 w 112"/>
              <a:gd name="T77" fmla="*/ 234 h 266"/>
              <a:gd name="T78" fmla="*/ 12 w 112"/>
              <a:gd name="T79" fmla="*/ 242 h 266"/>
              <a:gd name="T80" fmla="*/ 3 w 112"/>
              <a:gd name="T81" fmla="*/ 249 h 266"/>
              <a:gd name="T82" fmla="*/ 0 w 112"/>
              <a:gd name="T83" fmla="*/ 257 h 266"/>
              <a:gd name="T84" fmla="*/ 0 w 112"/>
              <a:gd name="T85" fmla="*/ 261 h 266"/>
              <a:gd name="T86" fmla="*/ 4 w 112"/>
              <a:gd name="T87" fmla="*/ 266 h 266"/>
              <a:gd name="T88" fmla="*/ 107 w 112"/>
              <a:gd name="T89" fmla="*/ 266 h 266"/>
              <a:gd name="T90" fmla="*/ 112 w 112"/>
              <a:gd name="T91" fmla="*/ 261 h 266"/>
              <a:gd name="T92" fmla="*/ 112 w 112"/>
              <a:gd name="T93" fmla="*/ 257 h 266"/>
              <a:gd name="T94" fmla="*/ 109 w 112"/>
              <a:gd name="T95" fmla="*/ 249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266">
                <a:moveTo>
                  <a:pt x="103" y="3"/>
                </a:moveTo>
                <a:cubicBezTo>
                  <a:pt x="103" y="26"/>
                  <a:pt x="103" y="26"/>
                  <a:pt x="103" y="26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54"/>
                  <a:pt x="85" y="66"/>
                  <a:pt x="8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7" y="64"/>
                  <a:pt x="9" y="54"/>
                  <a:pt x="9" y="43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0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1" y="2"/>
                  <a:pt x="31" y="3"/>
                </a:cubicBezTo>
                <a:cubicBezTo>
                  <a:pt x="31" y="16"/>
                  <a:pt x="31" y="16"/>
                  <a:pt x="31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2"/>
                  <a:pt x="48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6" y="2"/>
                  <a:pt x="66" y="3"/>
                </a:cubicBezTo>
                <a:cubicBezTo>
                  <a:pt x="66" y="16"/>
                  <a:pt x="66" y="16"/>
                  <a:pt x="66" y="16"/>
                </a:cubicBezTo>
                <a:cubicBezTo>
                  <a:pt x="81" y="16"/>
                  <a:pt x="81" y="16"/>
                  <a:pt x="81" y="16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2"/>
                  <a:pt x="83" y="0"/>
                  <a:pt x="84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2" y="0"/>
                  <a:pt x="103" y="2"/>
                  <a:pt x="103" y="3"/>
                </a:cubicBezTo>
                <a:close/>
                <a:moveTo>
                  <a:pt x="97" y="202"/>
                </a:moveTo>
                <a:cubicBezTo>
                  <a:pt x="102" y="199"/>
                  <a:pt x="111" y="196"/>
                  <a:pt x="112" y="191"/>
                </a:cubicBezTo>
                <a:cubicBezTo>
                  <a:pt x="112" y="187"/>
                  <a:pt x="105" y="180"/>
                  <a:pt x="99" y="170"/>
                </a:cubicBezTo>
                <a:cubicBezTo>
                  <a:pt x="88" y="145"/>
                  <a:pt x="85" y="96"/>
                  <a:pt x="85" y="96"/>
                </a:cubicBezTo>
                <a:moveTo>
                  <a:pt x="28" y="96"/>
                </a:moveTo>
                <a:cubicBezTo>
                  <a:pt x="28" y="96"/>
                  <a:pt x="25" y="145"/>
                  <a:pt x="14" y="170"/>
                </a:cubicBezTo>
                <a:cubicBezTo>
                  <a:pt x="8" y="180"/>
                  <a:pt x="1" y="187"/>
                  <a:pt x="1" y="191"/>
                </a:cubicBezTo>
                <a:cubicBezTo>
                  <a:pt x="1" y="196"/>
                  <a:pt x="10" y="199"/>
                  <a:pt x="16" y="202"/>
                </a:cubicBezTo>
                <a:moveTo>
                  <a:pt x="109" y="249"/>
                </a:moveTo>
                <a:cubicBezTo>
                  <a:pt x="100" y="242"/>
                  <a:pt x="100" y="242"/>
                  <a:pt x="100" y="242"/>
                </a:cubicBezTo>
                <a:cubicBezTo>
                  <a:pt x="98" y="240"/>
                  <a:pt x="96" y="236"/>
                  <a:pt x="96" y="234"/>
                </a:cubicBezTo>
                <a:cubicBezTo>
                  <a:pt x="96" y="218"/>
                  <a:pt x="96" y="218"/>
                  <a:pt x="96" y="218"/>
                </a:cubicBezTo>
                <a:cubicBezTo>
                  <a:pt x="16" y="218"/>
                  <a:pt x="16" y="218"/>
                  <a:pt x="16" y="218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6" y="236"/>
                  <a:pt x="14" y="240"/>
                  <a:pt x="12" y="242"/>
                </a:cubicBezTo>
                <a:cubicBezTo>
                  <a:pt x="3" y="249"/>
                  <a:pt x="3" y="249"/>
                  <a:pt x="3" y="249"/>
                </a:cubicBezTo>
                <a:cubicBezTo>
                  <a:pt x="1" y="251"/>
                  <a:pt x="0" y="254"/>
                  <a:pt x="0" y="257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64"/>
                  <a:pt x="2" y="266"/>
                  <a:pt x="4" y="266"/>
                </a:cubicBezTo>
                <a:cubicBezTo>
                  <a:pt x="107" y="266"/>
                  <a:pt x="107" y="266"/>
                  <a:pt x="107" y="266"/>
                </a:cubicBezTo>
                <a:cubicBezTo>
                  <a:pt x="110" y="266"/>
                  <a:pt x="112" y="264"/>
                  <a:pt x="112" y="261"/>
                </a:cubicBezTo>
                <a:cubicBezTo>
                  <a:pt x="112" y="257"/>
                  <a:pt x="112" y="257"/>
                  <a:pt x="112" y="257"/>
                </a:cubicBezTo>
                <a:cubicBezTo>
                  <a:pt x="112" y="254"/>
                  <a:pt x="111" y="251"/>
                  <a:pt x="109" y="24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6"/>
          <p:cNvSpPr>
            <a:spLocks noChangeAspect="1" noEditPoints="1"/>
          </p:cNvSpPr>
          <p:nvPr/>
        </p:nvSpPr>
        <p:spPr bwMode="auto">
          <a:xfrm>
            <a:off x="6438398" y="3975373"/>
            <a:ext cx="1106160" cy="861206"/>
          </a:xfrm>
          <a:custGeom>
            <a:avLst/>
            <a:gdLst>
              <a:gd name="T0" fmla="*/ 211 w 303"/>
              <a:gd name="T1" fmla="*/ 87 h 236"/>
              <a:gd name="T2" fmla="*/ 216 w 303"/>
              <a:gd name="T3" fmla="*/ 87 h 236"/>
              <a:gd name="T4" fmla="*/ 217 w 303"/>
              <a:gd name="T5" fmla="*/ 88 h 236"/>
              <a:gd name="T6" fmla="*/ 217 w 303"/>
              <a:gd name="T7" fmla="*/ 94 h 236"/>
              <a:gd name="T8" fmla="*/ 201 w 303"/>
              <a:gd name="T9" fmla="*/ 94 h 236"/>
              <a:gd name="T10" fmla="*/ 201 w 303"/>
              <a:gd name="T11" fmla="*/ 88 h 236"/>
              <a:gd name="T12" fmla="*/ 199 w 303"/>
              <a:gd name="T13" fmla="*/ 87 h 236"/>
              <a:gd name="T14" fmla="*/ 191 w 303"/>
              <a:gd name="T15" fmla="*/ 87 h 236"/>
              <a:gd name="T16" fmla="*/ 190 w 303"/>
              <a:gd name="T17" fmla="*/ 88 h 236"/>
              <a:gd name="T18" fmla="*/ 190 w 303"/>
              <a:gd name="T19" fmla="*/ 99 h 236"/>
              <a:gd name="T20" fmla="*/ 190 w 303"/>
              <a:gd name="T21" fmla="*/ 99 h 236"/>
              <a:gd name="T22" fmla="*/ 190 w 303"/>
              <a:gd name="T23" fmla="*/ 107 h 236"/>
              <a:gd name="T24" fmla="*/ 199 w 303"/>
              <a:gd name="T25" fmla="*/ 124 h 236"/>
              <a:gd name="T26" fmla="*/ 226 w 303"/>
              <a:gd name="T27" fmla="*/ 124 h 236"/>
              <a:gd name="T28" fmla="*/ 235 w 303"/>
              <a:gd name="T29" fmla="*/ 107 h 236"/>
              <a:gd name="T30" fmla="*/ 235 w 303"/>
              <a:gd name="T31" fmla="*/ 99 h 236"/>
              <a:gd name="T32" fmla="*/ 235 w 303"/>
              <a:gd name="T33" fmla="*/ 99 h 236"/>
              <a:gd name="T34" fmla="*/ 235 w 303"/>
              <a:gd name="T35" fmla="*/ 88 h 236"/>
              <a:gd name="T36" fmla="*/ 233 w 303"/>
              <a:gd name="T37" fmla="*/ 87 h 236"/>
              <a:gd name="T38" fmla="*/ 228 w 303"/>
              <a:gd name="T39" fmla="*/ 87 h 236"/>
              <a:gd name="T40" fmla="*/ 231 w 303"/>
              <a:gd name="T41" fmla="*/ 182 h 236"/>
              <a:gd name="T42" fmla="*/ 238 w 303"/>
              <a:gd name="T43" fmla="*/ 176 h 236"/>
              <a:gd name="T44" fmla="*/ 233 w 303"/>
              <a:gd name="T45" fmla="*/ 167 h 236"/>
              <a:gd name="T46" fmla="*/ 226 w 303"/>
              <a:gd name="T47" fmla="*/ 139 h 236"/>
              <a:gd name="T48" fmla="*/ 199 w 303"/>
              <a:gd name="T49" fmla="*/ 138 h 236"/>
              <a:gd name="T50" fmla="*/ 192 w 303"/>
              <a:gd name="T51" fmla="*/ 167 h 236"/>
              <a:gd name="T52" fmla="*/ 186 w 303"/>
              <a:gd name="T53" fmla="*/ 176 h 236"/>
              <a:gd name="T54" fmla="*/ 193 w 303"/>
              <a:gd name="T55" fmla="*/ 182 h 236"/>
              <a:gd name="T56" fmla="*/ 237 w 303"/>
              <a:gd name="T57" fmla="*/ 204 h 236"/>
              <a:gd name="T58" fmla="*/ 233 w 303"/>
              <a:gd name="T59" fmla="*/ 201 h 236"/>
              <a:gd name="T60" fmla="*/ 231 w 303"/>
              <a:gd name="T61" fmla="*/ 197 h 236"/>
              <a:gd name="T62" fmla="*/ 231 w 303"/>
              <a:gd name="T63" fmla="*/ 189 h 236"/>
              <a:gd name="T64" fmla="*/ 193 w 303"/>
              <a:gd name="T65" fmla="*/ 189 h 236"/>
              <a:gd name="T66" fmla="*/ 193 w 303"/>
              <a:gd name="T67" fmla="*/ 197 h 236"/>
              <a:gd name="T68" fmla="*/ 192 w 303"/>
              <a:gd name="T69" fmla="*/ 200 h 236"/>
              <a:gd name="T70" fmla="*/ 187 w 303"/>
              <a:gd name="T71" fmla="*/ 204 h 236"/>
              <a:gd name="T72" fmla="*/ 186 w 303"/>
              <a:gd name="T73" fmla="*/ 208 h 236"/>
              <a:gd name="T74" fmla="*/ 186 w 303"/>
              <a:gd name="T75" fmla="*/ 210 h 236"/>
              <a:gd name="T76" fmla="*/ 188 w 303"/>
              <a:gd name="T77" fmla="*/ 212 h 236"/>
              <a:gd name="T78" fmla="*/ 237 w 303"/>
              <a:gd name="T79" fmla="*/ 212 h 236"/>
              <a:gd name="T80" fmla="*/ 239 w 303"/>
              <a:gd name="T81" fmla="*/ 210 h 236"/>
              <a:gd name="T82" fmla="*/ 239 w 303"/>
              <a:gd name="T83" fmla="*/ 208 h 236"/>
              <a:gd name="T84" fmla="*/ 237 w 303"/>
              <a:gd name="T85" fmla="*/ 204 h 236"/>
              <a:gd name="T86" fmla="*/ 88 w 303"/>
              <a:gd name="T87" fmla="*/ 80 h 236"/>
              <a:gd name="T88" fmla="*/ 128 w 303"/>
              <a:gd name="T89" fmla="*/ 40 h 236"/>
              <a:gd name="T90" fmla="*/ 88 w 303"/>
              <a:gd name="T91" fmla="*/ 0 h 236"/>
              <a:gd name="T92" fmla="*/ 49 w 303"/>
              <a:gd name="T93" fmla="*/ 40 h 236"/>
              <a:gd name="T94" fmla="*/ 88 w 303"/>
              <a:gd name="T95" fmla="*/ 80 h 236"/>
              <a:gd name="T96" fmla="*/ 107 w 303"/>
              <a:gd name="T97" fmla="*/ 102 h 236"/>
              <a:gd name="T98" fmla="*/ 99 w 303"/>
              <a:gd name="T99" fmla="*/ 196 h 236"/>
              <a:gd name="T100" fmla="*/ 91 w 303"/>
              <a:gd name="T101" fmla="*/ 204 h 236"/>
              <a:gd name="T102" fmla="*/ 82 w 303"/>
              <a:gd name="T103" fmla="*/ 196 h 236"/>
              <a:gd name="T104" fmla="*/ 72 w 303"/>
              <a:gd name="T105" fmla="*/ 102 h 236"/>
              <a:gd name="T106" fmla="*/ 40 w 303"/>
              <a:gd name="T107" fmla="*/ 102 h 236"/>
              <a:gd name="T108" fmla="*/ 2 w 303"/>
              <a:gd name="T109" fmla="*/ 145 h 236"/>
              <a:gd name="T110" fmla="*/ 10 w 303"/>
              <a:gd name="T111" fmla="*/ 229 h 236"/>
              <a:gd name="T112" fmla="*/ 140 w 303"/>
              <a:gd name="T113" fmla="*/ 229 h 236"/>
              <a:gd name="T114" fmla="*/ 211 w 303"/>
              <a:gd name="T115" fmla="*/ 53 h 236"/>
              <a:gd name="T116" fmla="*/ 120 w 303"/>
              <a:gd name="T117" fmla="*/ 144 h 236"/>
              <a:gd name="T118" fmla="*/ 211 w 303"/>
              <a:gd name="T119" fmla="*/ 236 h 236"/>
              <a:gd name="T120" fmla="*/ 303 w 303"/>
              <a:gd name="T121" fmla="*/ 144 h 236"/>
              <a:gd name="T122" fmla="*/ 211 w 303"/>
              <a:gd name="T123" fmla="*/ 5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3" h="236">
                <a:moveTo>
                  <a:pt x="211" y="87"/>
                </a:moveTo>
                <a:cubicBezTo>
                  <a:pt x="216" y="87"/>
                  <a:pt x="216" y="87"/>
                  <a:pt x="216" y="87"/>
                </a:cubicBezTo>
                <a:cubicBezTo>
                  <a:pt x="216" y="87"/>
                  <a:pt x="217" y="87"/>
                  <a:pt x="217" y="88"/>
                </a:cubicBezTo>
                <a:cubicBezTo>
                  <a:pt x="217" y="94"/>
                  <a:pt x="217" y="94"/>
                  <a:pt x="217" y="94"/>
                </a:cubicBezTo>
                <a:moveTo>
                  <a:pt x="201" y="94"/>
                </a:moveTo>
                <a:cubicBezTo>
                  <a:pt x="201" y="88"/>
                  <a:pt x="201" y="88"/>
                  <a:pt x="201" y="88"/>
                </a:cubicBezTo>
                <a:cubicBezTo>
                  <a:pt x="201" y="87"/>
                  <a:pt x="200" y="87"/>
                  <a:pt x="199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1" y="87"/>
                  <a:pt x="190" y="87"/>
                  <a:pt x="190" y="88"/>
                </a:cubicBezTo>
                <a:cubicBezTo>
                  <a:pt x="190" y="99"/>
                  <a:pt x="190" y="99"/>
                  <a:pt x="190" y="99"/>
                </a:cubicBezTo>
                <a:cubicBezTo>
                  <a:pt x="190" y="99"/>
                  <a:pt x="190" y="99"/>
                  <a:pt x="190" y="99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90" y="112"/>
                  <a:pt x="199" y="117"/>
                  <a:pt x="199" y="124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26" y="118"/>
                  <a:pt x="235" y="112"/>
                  <a:pt x="235" y="107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88"/>
                  <a:pt x="235" y="88"/>
                  <a:pt x="235" y="88"/>
                </a:cubicBezTo>
                <a:cubicBezTo>
                  <a:pt x="235" y="87"/>
                  <a:pt x="234" y="87"/>
                  <a:pt x="233" y="87"/>
                </a:cubicBezTo>
                <a:cubicBezTo>
                  <a:pt x="228" y="87"/>
                  <a:pt x="228" y="87"/>
                  <a:pt x="228" y="87"/>
                </a:cubicBezTo>
                <a:moveTo>
                  <a:pt x="231" y="182"/>
                </a:moveTo>
                <a:cubicBezTo>
                  <a:pt x="234" y="180"/>
                  <a:pt x="238" y="179"/>
                  <a:pt x="238" y="176"/>
                </a:cubicBezTo>
                <a:cubicBezTo>
                  <a:pt x="239" y="175"/>
                  <a:pt x="235" y="172"/>
                  <a:pt x="233" y="167"/>
                </a:cubicBezTo>
                <a:cubicBezTo>
                  <a:pt x="229" y="159"/>
                  <a:pt x="227" y="146"/>
                  <a:pt x="226" y="139"/>
                </a:cubicBezTo>
                <a:moveTo>
                  <a:pt x="199" y="138"/>
                </a:moveTo>
                <a:cubicBezTo>
                  <a:pt x="198" y="146"/>
                  <a:pt x="196" y="159"/>
                  <a:pt x="192" y="167"/>
                </a:cubicBezTo>
                <a:cubicBezTo>
                  <a:pt x="190" y="172"/>
                  <a:pt x="186" y="175"/>
                  <a:pt x="186" y="176"/>
                </a:cubicBezTo>
                <a:cubicBezTo>
                  <a:pt x="187" y="179"/>
                  <a:pt x="191" y="180"/>
                  <a:pt x="193" y="182"/>
                </a:cubicBezTo>
                <a:moveTo>
                  <a:pt x="237" y="204"/>
                </a:moveTo>
                <a:cubicBezTo>
                  <a:pt x="233" y="201"/>
                  <a:pt x="233" y="201"/>
                  <a:pt x="233" y="201"/>
                </a:cubicBezTo>
                <a:cubicBezTo>
                  <a:pt x="232" y="200"/>
                  <a:pt x="231" y="198"/>
                  <a:pt x="231" y="197"/>
                </a:cubicBezTo>
                <a:cubicBezTo>
                  <a:pt x="231" y="189"/>
                  <a:pt x="231" y="189"/>
                  <a:pt x="231" y="189"/>
                </a:cubicBezTo>
                <a:cubicBezTo>
                  <a:pt x="193" y="189"/>
                  <a:pt x="193" y="189"/>
                  <a:pt x="193" y="189"/>
                </a:cubicBezTo>
                <a:cubicBezTo>
                  <a:pt x="193" y="197"/>
                  <a:pt x="193" y="197"/>
                  <a:pt x="193" y="197"/>
                </a:cubicBezTo>
                <a:cubicBezTo>
                  <a:pt x="193" y="198"/>
                  <a:pt x="192" y="200"/>
                  <a:pt x="192" y="200"/>
                </a:cubicBezTo>
                <a:cubicBezTo>
                  <a:pt x="187" y="204"/>
                  <a:pt x="187" y="204"/>
                  <a:pt x="187" y="204"/>
                </a:cubicBezTo>
                <a:cubicBezTo>
                  <a:pt x="186" y="205"/>
                  <a:pt x="186" y="206"/>
                  <a:pt x="186" y="208"/>
                </a:cubicBezTo>
                <a:cubicBezTo>
                  <a:pt x="186" y="210"/>
                  <a:pt x="186" y="210"/>
                  <a:pt x="186" y="210"/>
                </a:cubicBezTo>
                <a:cubicBezTo>
                  <a:pt x="186" y="211"/>
                  <a:pt x="187" y="212"/>
                  <a:pt x="188" y="212"/>
                </a:cubicBezTo>
                <a:cubicBezTo>
                  <a:pt x="237" y="212"/>
                  <a:pt x="237" y="212"/>
                  <a:pt x="237" y="212"/>
                </a:cubicBezTo>
                <a:cubicBezTo>
                  <a:pt x="238" y="212"/>
                  <a:pt x="239" y="211"/>
                  <a:pt x="239" y="210"/>
                </a:cubicBezTo>
                <a:cubicBezTo>
                  <a:pt x="239" y="208"/>
                  <a:pt x="239" y="208"/>
                  <a:pt x="239" y="208"/>
                </a:cubicBezTo>
                <a:cubicBezTo>
                  <a:pt x="239" y="206"/>
                  <a:pt x="238" y="205"/>
                  <a:pt x="237" y="204"/>
                </a:cubicBezTo>
                <a:close/>
                <a:moveTo>
                  <a:pt x="88" y="80"/>
                </a:moveTo>
                <a:cubicBezTo>
                  <a:pt x="110" y="80"/>
                  <a:pt x="128" y="62"/>
                  <a:pt x="128" y="40"/>
                </a:cubicBezTo>
                <a:cubicBezTo>
                  <a:pt x="128" y="18"/>
                  <a:pt x="110" y="0"/>
                  <a:pt x="88" y="0"/>
                </a:cubicBezTo>
                <a:cubicBezTo>
                  <a:pt x="67" y="0"/>
                  <a:pt x="49" y="18"/>
                  <a:pt x="49" y="40"/>
                </a:cubicBezTo>
                <a:cubicBezTo>
                  <a:pt x="49" y="62"/>
                  <a:pt x="67" y="80"/>
                  <a:pt x="88" y="80"/>
                </a:cubicBezTo>
                <a:close/>
                <a:moveTo>
                  <a:pt x="107" y="102"/>
                </a:moveTo>
                <a:cubicBezTo>
                  <a:pt x="99" y="196"/>
                  <a:pt x="99" y="196"/>
                  <a:pt x="99" y="196"/>
                </a:cubicBezTo>
                <a:cubicBezTo>
                  <a:pt x="91" y="204"/>
                  <a:pt x="91" y="204"/>
                  <a:pt x="91" y="204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40" y="102"/>
                  <a:pt x="40" y="102"/>
                  <a:pt x="40" y="102"/>
                </a:cubicBezTo>
                <a:cubicBezTo>
                  <a:pt x="16" y="102"/>
                  <a:pt x="0" y="122"/>
                  <a:pt x="2" y="145"/>
                </a:cubicBezTo>
                <a:cubicBezTo>
                  <a:pt x="6" y="184"/>
                  <a:pt x="8" y="211"/>
                  <a:pt x="10" y="229"/>
                </a:cubicBezTo>
                <a:cubicBezTo>
                  <a:pt x="140" y="229"/>
                  <a:pt x="140" y="229"/>
                  <a:pt x="140" y="229"/>
                </a:cubicBezTo>
                <a:moveTo>
                  <a:pt x="211" y="53"/>
                </a:moveTo>
                <a:cubicBezTo>
                  <a:pt x="161" y="53"/>
                  <a:pt x="120" y="94"/>
                  <a:pt x="120" y="144"/>
                </a:cubicBezTo>
                <a:cubicBezTo>
                  <a:pt x="120" y="195"/>
                  <a:pt x="161" y="236"/>
                  <a:pt x="211" y="236"/>
                </a:cubicBezTo>
                <a:cubicBezTo>
                  <a:pt x="262" y="236"/>
                  <a:pt x="303" y="195"/>
                  <a:pt x="303" y="144"/>
                </a:cubicBezTo>
                <a:cubicBezTo>
                  <a:pt x="303" y="94"/>
                  <a:pt x="262" y="53"/>
                  <a:pt x="211" y="5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7"/>
          <p:cNvSpPr>
            <a:spLocks noChangeAspect="1" noEditPoints="1"/>
          </p:cNvSpPr>
          <p:nvPr/>
        </p:nvSpPr>
        <p:spPr bwMode="auto">
          <a:xfrm>
            <a:off x="4958013" y="2277745"/>
            <a:ext cx="898531" cy="900926"/>
          </a:xfrm>
          <a:custGeom>
            <a:avLst/>
            <a:gdLst>
              <a:gd name="T0" fmla="*/ 158 w 265"/>
              <a:gd name="T1" fmla="*/ 100 h 265"/>
              <a:gd name="T2" fmla="*/ 178 w 265"/>
              <a:gd name="T3" fmla="*/ 115 h 265"/>
              <a:gd name="T4" fmla="*/ 163 w 265"/>
              <a:gd name="T5" fmla="*/ 136 h 265"/>
              <a:gd name="T6" fmla="*/ 77 w 265"/>
              <a:gd name="T7" fmla="*/ 180 h 265"/>
              <a:gd name="T8" fmla="*/ 60 w 265"/>
              <a:gd name="T9" fmla="*/ 198 h 265"/>
              <a:gd name="T10" fmla="*/ 77 w 265"/>
              <a:gd name="T11" fmla="*/ 215 h 265"/>
              <a:gd name="T12" fmla="*/ 95 w 265"/>
              <a:gd name="T13" fmla="*/ 198 h 265"/>
              <a:gd name="T14" fmla="*/ 77 w 265"/>
              <a:gd name="T15" fmla="*/ 180 h 265"/>
              <a:gd name="T16" fmla="*/ 129 w 265"/>
              <a:gd name="T17" fmla="*/ 50 h 265"/>
              <a:gd name="T18" fmla="*/ 112 w 265"/>
              <a:gd name="T19" fmla="*/ 68 h 265"/>
              <a:gd name="T20" fmla="*/ 129 w 265"/>
              <a:gd name="T21" fmla="*/ 85 h 265"/>
              <a:gd name="T22" fmla="*/ 147 w 265"/>
              <a:gd name="T23" fmla="*/ 68 h 265"/>
              <a:gd name="T24" fmla="*/ 129 w 265"/>
              <a:gd name="T25" fmla="*/ 50 h 265"/>
              <a:gd name="T26" fmla="*/ 215 w 265"/>
              <a:gd name="T27" fmla="*/ 94 h 265"/>
              <a:gd name="T28" fmla="*/ 198 w 265"/>
              <a:gd name="T29" fmla="*/ 112 h 265"/>
              <a:gd name="T30" fmla="*/ 215 w 265"/>
              <a:gd name="T31" fmla="*/ 129 h 265"/>
              <a:gd name="T32" fmla="*/ 232 w 265"/>
              <a:gd name="T33" fmla="*/ 112 h 265"/>
              <a:gd name="T34" fmla="*/ 215 w 265"/>
              <a:gd name="T35" fmla="*/ 94 h 265"/>
              <a:gd name="T36" fmla="*/ 176 w 265"/>
              <a:gd name="T37" fmla="*/ 117 h 265"/>
              <a:gd name="T38" fmla="*/ 96 w 265"/>
              <a:gd name="T39" fmla="*/ 167 h 265"/>
              <a:gd name="T40" fmla="*/ 132 w 265"/>
              <a:gd name="T41" fmla="*/ 0 h 265"/>
              <a:gd name="T42" fmla="*/ 0 w 265"/>
              <a:gd name="T43" fmla="*/ 133 h 265"/>
              <a:gd name="T44" fmla="*/ 132 w 265"/>
              <a:gd name="T45" fmla="*/ 265 h 265"/>
              <a:gd name="T46" fmla="*/ 265 w 265"/>
              <a:gd name="T47" fmla="*/ 133 h 265"/>
              <a:gd name="T48" fmla="*/ 132 w 265"/>
              <a:gd name="T49" fmla="*/ 0 h 265"/>
              <a:gd name="T50" fmla="*/ 51 w 265"/>
              <a:gd name="T51" fmla="*/ 130 h 265"/>
              <a:gd name="T52" fmla="*/ 83 w 265"/>
              <a:gd name="T53" fmla="*/ 98 h 265"/>
              <a:gd name="T54" fmla="*/ 51 w 265"/>
              <a:gd name="T55" fmla="*/ 98 h 265"/>
              <a:gd name="T56" fmla="*/ 83 w 265"/>
              <a:gd name="T57" fmla="*/ 130 h 265"/>
              <a:gd name="T58" fmla="*/ 174 w 265"/>
              <a:gd name="T59" fmla="*/ 173 h 265"/>
              <a:gd name="T60" fmla="*/ 142 w 265"/>
              <a:gd name="T61" fmla="*/ 205 h 265"/>
              <a:gd name="T62" fmla="*/ 174 w 265"/>
              <a:gd name="T63" fmla="*/ 205 h 265"/>
              <a:gd name="T64" fmla="*/ 142 w 265"/>
              <a:gd name="T65" fmla="*/ 17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5" h="265">
                <a:moveTo>
                  <a:pt x="158" y="100"/>
                </a:moveTo>
                <a:cubicBezTo>
                  <a:pt x="178" y="115"/>
                  <a:pt x="178" y="115"/>
                  <a:pt x="178" y="115"/>
                </a:cubicBezTo>
                <a:cubicBezTo>
                  <a:pt x="163" y="136"/>
                  <a:pt x="163" y="136"/>
                  <a:pt x="163" y="136"/>
                </a:cubicBezTo>
                <a:moveTo>
                  <a:pt x="77" y="180"/>
                </a:moveTo>
                <a:cubicBezTo>
                  <a:pt x="68" y="180"/>
                  <a:pt x="60" y="188"/>
                  <a:pt x="60" y="198"/>
                </a:cubicBezTo>
                <a:cubicBezTo>
                  <a:pt x="60" y="207"/>
                  <a:pt x="68" y="215"/>
                  <a:pt x="77" y="215"/>
                </a:cubicBezTo>
                <a:cubicBezTo>
                  <a:pt x="87" y="215"/>
                  <a:pt x="95" y="207"/>
                  <a:pt x="95" y="198"/>
                </a:cubicBezTo>
                <a:cubicBezTo>
                  <a:pt x="95" y="188"/>
                  <a:pt x="87" y="180"/>
                  <a:pt x="77" y="180"/>
                </a:cubicBezTo>
                <a:close/>
                <a:moveTo>
                  <a:pt x="129" y="50"/>
                </a:moveTo>
                <a:cubicBezTo>
                  <a:pt x="120" y="50"/>
                  <a:pt x="112" y="58"/>
                  <a:pt x="112" y="68"/>
                </a:cubicBezTo>
                <a:cubicBezTo>
                  <a:pt x="112" y="77"/>
                  <a:pt x="120" y="85"/>
                  <a:pt x="129" y="85"/>
                </a:cubicBezTo>
                <a:cubicBezTo>
                  <a:pt x="139" y="85"/>
                  <a:pt x="147" y="77"/>
                  <a:pt x="147" y="68"/>
                </a:cubicBezTo>
                <a:cubicBezTo>
                  <a:pt x="147" y="58"/>
                  <a:pt x="139" y="50"/>
                  <a:pt x="129" y="50"/>
                </a:cubicBezTo>
                <a:close/>
                <a:moveTo>
                  <a:pt x="215" y="94"/>
                </a:moveTo>
                <a:cubicBezTo>
                  <a:pt x="205" y="94"/>
                  <a:pt x="198" y="102"/>
                  <a:pt x="198" y="112"/>
                </a:cubicBezTo>
                <a:cubicBezTo>
                  <a:pt x="198" y="121"/>
                  <a:pt x="205" y="129"/>
                  <a:pt x="215" y="129"/>
                </a:cubicBezTo>
                <a:cubicBezTo>
                  <a:pt x="225" y="129"/>
                  <a:pt x="232" y="121"/>
                  <a:pt x="232" y="112"/>
                </a:cubicBezTo>
                <a:cubicBezTo>
                  <a:pt x="232" y="102"/>
                  <a:pt x="225" y="94"/>
                  <a:pt x="215" y="94"/>
                </a:cubicBezTo>
                <a:close/>
                <a:moveTo>
                  <a:pt x="176" y="117"/>
                </a:moveTo>
                <a:cubicBezTo>
                  <a:pt x="117" y="115"/>
                  <a:pt x="96" y="167"/>
                  <a:pt x="96" y="167"/>
                </a:cubicBezTo>
                <a:moveTo>
                  <a:pt x="132" y="0"/>
                </a:moveTo>
                <a:cubicBezTo>
                  <a:pt x="59" y="0"/>
                  <a:pt x="0" y="60"/>
                  <a:pt x="0" y="133"/>
                </a:cubicBezTo>
                <a:cubicBezTo>
                  <a:pt x="0" y="206"/>
                  <a:pt x="59" y="265"/>
                  <a:pt x="132" y="265"/>
                </a:cubicBezTo>
                <a:cubicBezTo>
                  <a:pt x="205" y="265"/>
                  <a:pt x="265" y="206"/>
                  <a:pt x="265" y="133"/>
                </a:cubicBezTo>
                <a:cubicBezTo>
                  <a:pt x="265" y="60"/>
                  <a:pt x="205" y="0"/>
                  <a:pt x="132" y="0"/>
                </a:cubicBezTo>
                <a:close/>
                <a:moveTo>
                  <a:pt x="51" y="130"/>
                </a:moveTo>
                <a:cubicBezTo>
                  <a:pt x="83" y="98"/>
                  <a:pt x="83" y="98"/>
                  <a:pt x="83" y="98"/>
                </a:cubicBezTo>
                <a:moveTo>
                  <a:pt x="51" y="98"/>
                </a:moveTo>
                <a:cubicBezTo>
                  <a:pt x="83" y="130"/>
                  <a:pt x="83" y="130"/>
                  <a:pt x="83" y="130"/>
                </a:cubicBezTo>
                <a:moveTo>
                  <a:pt x="174" y="173"/>
                </a:moveTo>
                <a:cubicBezTo>
                  <a:pt x="142" y="205"/>
                  <a:pt x="142" y="205"/>
                  <a:pt x="142" y="205"/>
                </a:cubicBezTo>
                <a:moveTo>
                  <a:pt x="174" y="205"/>
                </a:moveTo>
                <a:cubicBezTo>
                  <a:pt x="142" y="173"/>
                  <a:pt x="142" y="173"/>
                  <a:pt x="142" y="17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8"/>
          <p:cNvSpPr>
            <a:spLocks noChangeAspect="1" noEditPoints="1"/>
          </p:cNvSpPr>
          <p:nvPr/>
        </p:nvSpPr>
        <p:spPr bwMode="auto">
          <a:xfrm>
            <a:off x="6562165" y="2312673"/>
            <a:ext cx="982393" cy="853005"/>
          </a:xfrm>
          <a:custGeom>
            <a:avLst/>
            <a:gdLst>
              <a:gd name="T0" fmla="*/ 175 w 289"/>
              <a:gd name="T1" fmla="*/ 76 h 252"/>
              <a:gd name="T2" fmla="*/ 207 w 289"/>
              <a:gd name="T3" fmla="*/ 100 h 252"/>
              <a:gd name="T4" fmla="*/ 184 w 289"/>
              <a:gd name="T5" fmla="*/ 131 h 252"/>
              <a:gd name="T6" fmla="*/ 52 w 289"/>
              <a:gd name="T7" fmla="*/ 199 h 252"/>
              <a:gd name="T8" fmla="*/ 26 w 289"/>
              <a:gd name="T9" fmla="*/ 226 h 252"/>
              <a:gd name="T10" fmla="*/ 52 w 289"/>
              <a:gd name="T11" fmla="*/ 252 h 252"/>
              <a:gd name="T12" fmla="*/ 79 w 289"/>
              <a:gd name="T13" fmla="*/ 226 h 252"/>
              <a:gd name="T14" fmla="*/ 52 w 289"/>
              <a:gd name="T15" fmla="*/ 199 h 252"/>
              <a:gd name="T16" fmla="*/ 263 w 289"/>
              <a:gd name="T17" fmla="*/ 68 h 252"/>
              <a:gd name="T18" fmla="*/ 236 w 289"/>
              <a:gd name="T19" fmla="*/ 94 h 252"/>
              <a:gd name="T20" fmla="*/ 263 w 289"/>
              <a:gd name="T21" fmla="*/ 121 h 252"/>
              <a:gd name="T22" fmla="*/ 289 w 289"/>
              <a:gd name="T23" fmla="*/ 94 h 252"/>
              <a:gd name="T24" fmla="*/ 263 w 289"/>
              <a:gd name="T25" fmla="*/ 68 h 252"/>
              <a:gd name="T26" fmla="*/ 204 w 289"/>
              <a:gd name="T27" fmla="*/ 102 h 252"/>
              <a:gd name="T28" fmla="*/ 81 w 289"/>
              <a:gd name="T29" fmla="*/ 178 h 252"/>
              <a:gd name="T30" fmla="*/ 0 w 289"/>
              <a:gd name="T31" fmla="*/ 129 h 252"/>
              <a:gd name="T32" fmla="*/ 49 w 289"/>
              <a:gd name="T33" fmla="*/ 79 h 252"/>
              <a:gd name="T34" fmla="*/ 0 w 289"/>
              <a:gd name="T35" fmla="*/ 79 h 252"/>
              <a:gd name="T36" fmla="*/ 49 w 289"/>
              <a:gd name="T37" fmla="*/ 129 h 252"/>
              <a:gd name="T38" fmla="*/ 92 w 289"/>
              <a:gd name="T39" fmla="*/ 50 h 252"/>
              <a:gd name="T40" fmla="*/ 141 w 289"/>
              <a:gd name="T41" fmla="*/ 0 h 252"/>
              <a:gd name="T42" fmla="*/ 92 w 289"/>
              <a:gd name="T43" fmla="*/ 0 h 252"/>
              <a:gd name="T44" fmla="*/ 141 w 289"/>
              <a:gd name="T45" fmla="*/ 50 h 252"/>
              <a:gd name="T46" fmla="*/ 202 w 289"/>
              <a:gd name="T47" fmla="*/ 184 h 252"/>
              <a:gd name="T48" fmla="*/ 153 w 289"/>
              <a:gd name="T49" fmla="*/ 234 h 252"/>
              <a:gd name="T50" fmla="*/ 202 w 289"/>
              <a:gd name="T51" fmla="*/ 234 h 252"/>
              <a:gd name="T52" fmla="*/ 153 w 289"/>
              <a:gd name="T53" fmla="*/ 18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9" h="252">
                <a:moveTo>
                  <a:pt x="175" y="76"/>
                </a:moveTo>
                <a:cubicBezTo>
                  <a:pt x="207" y="100"/>
                  <a:pt x="207" y="100"/>
                  <a:pt x="207" y="100"/>
                </a:cubicBezTo>
                <a:cubicBezTo>
                  <a:pt x="184" y="131"/>
                  <a:pt x="184" y="131"/>
                  <a:pt x="184" y="131"/>
                </a:cubicBezTo>
                <a:moveTo>
                  <a:pt x="52" y="199"/>
                </a:moveTo>
                <a:cubicBezTo>
                  <a:pt x="37" y="199"/>
                  <a:pt x="26" y="211"/>
                  <a:pt x="26" y="226"/>
                </a:cubicBezTo>
                <a:cubicBezTo>
                  <a:pt x="26" y="240"/>
                  <a:pt x="37" y="252"/>
                  <a:pt x="52" y="252"/>
                </a:cubicBezTo>
                <a:cubicBezTo>
                  <a:pt x="67" y="252"/>
                  <a:pt x="79" y="240"/>
                  <a:pt x="79" y="226"/>
                </a:cubicBezTo>
                <a:cubicBezTo>
                  <a:pt x="79" y="211"/>
                  <a:pt x="67" y="199"/>
                  <a:pt x="52" y="199"/>
                </a:cubicBezTo>
                <a:close/>
                <a:moveTo>
                  <a:pt x="263" y="68"/>
                </a:moveTo>
                <a:cubicBezTo>
                  <a:pt x="248" y="68"/>
                  <a:pt x="236" y="79"/>
                  <a:pt x="236" y="94"/>
                </a:cubicBezTo>
                <a:cubicBezTo>
                  <a:pt x="236" y="109"/>
                  <a:pt x="248" y="121"/>
                  <a:pt x="263" y="121"/>
                </a:cubicBezTo>
                <a:cubicBezTo>
                  <a:pt x="278" y="121"/>
                  <a:pt x="289" y="109"/>
                  <a:pt x="289" y="94"/>
                </a:cubicBezTo>
                <a:cubicBezTo>
                  <a:pt x="289" y="79"/>
                  <a:pt x="278" y="68"/>
                  <a:pt x="263" y="68"/>
                </a:cubicBezTo>
                <a:close/>
                <a:moveTo>
                  <a:pt x="204" y="102"/>
                </a:moveTo>
                <a:cubicBezTo>
                  <a:pt x="113" y="99"/>
                  <a:pt x="81" y="178"/>
                  <a:pt x="81" y="178"/>
                </a:cubicBezTo>
                <a:moveTo>
                  <a:pt x="0" y="129"/>
                </a:moveTo>
                <a:cubicBezTo>
                  <a:pt x="49" y="79"/>
                  <a:pt x="49" y="79"/>
                  <a:pt x="49" y="79"/>
                </a:cubicBezTo>
                <a:moveTo>
                  <a:pt x="0" y="79"/>
                </a:moveTo>
                <a:cubicBezTo>
                  <a:pt x="49" y="129"/>
                  <a:pt x="49" y="129"/>
                  <a:pt x="49" y="129"/>
                </a:cubicBezTo>
                <a:moveTo>
                  <a:pt x="92" y="50"/>
                </a:moveTo>
                <a:cubicBezTo>
                  <a:pt x="141" y="0"/>
                  <a:pt x="141" y="0"/>
                  <a:pt x="141" y="0"/>
                </a:cubicBezTo>
                <a:moveTo>
                  <a:pt x="92" y="0"/>
                </a:moveTo>
                <a:cubicBezTo>
                  <a:pt x="141" y="50"/>
                  <a:pt x="141" y="50"/>
                  <a:pt x="141" y="50"/>
                </a:cubicBezTo>
                <a:moveTo>
                  <a:pt x="202" y="184"/>
                </a:moveTo>
                <a:cubicBezTo>
                  <a:pt x="153" y="234"/>
                  <a:pt x="153" y="234"/>
                  <a:pt x="153" y="234"/>
                </a:cubicBezTo>
                <a:moveTo>
                  <a:pt x="202" y="234"/>
                </a:moveTo>
                <a:cubicBezTo>
                  <a:pt x="153" y="184"/>
                  <a:pt x="153" y="184"/>
                  <a:pt x="153" y="1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9"/>
          <p:cNvSpPr>
            <a:spLocks noChangeAspect="1" noEditPoints="1"/>
          </p:cNvSpPr>
          <p:nvPr/>
        </p:nvSpPr>
        <p:spPr bwMode="auto">
          <a:xfrm>
            <a:off x="4943246" y="3988366"/>
            <a:ext cx="912908" cy="848213"/>
          </a:xfrm>
          <a:custGeom>
            <a:avLst/>
            <a:gdLst>
              <a:gd name="T0" fmla="*/ 381 w 381"/>
              <a:gd name="T1" fmla="*/ 109 h 354"/>
              <a:gd name="T2" fmla="*/ 313 w 381"/>
              <a:gd name="T3" fmla="*/ 183 h 354"/>
              <a:gd name="T4" fmla="*/ 0 w 381"/>
              <a:gd name="T5" fmla="*/ 183 h 354"/>
              <a:gd name="T6" fmla="*/ 0 w 381"/>
              <a:gd name="T7" fmla="*/ 43 h 354"/>
              <a:gd name="T8" fmla="*/ 313 w 381"/>
              <a:gd name="T9" fmla="*/ 43 h 354"/>
              <a:gd name="T10" fmla="*/ 381 w 381"/>
              <a:gd name="T11" fmla="*/ 109 h 354"/>
              <a:gd name="T12" fmla="*/ 166 w 381"/>
              <a:gd name="T13" fmla="*/ 213 h 354"/>
              <a:gd name="T14" fmla="*/ 166 w 381"/>
              <a:gd name="T15" fmla="*/ 347 h 354"/>
              <a:gd name="T16" fmla="*/ 166 w 381"/>
              <a:gd name="T17" fmla="*/ 0 h 354"/>
              <a:gd name="T18" fmla="*/ 166 w 381"/>
              <a:gd name="T19" fmla="*/ 43 h 354"/>
              <a:gd name="T20" fmla="*/ 91 w 381"/>
              <a:gd name="T21" fmla="*/ 354 h 354"/>
              <a:gd name="T22" fmla="*/ 242 w 381"/>
              <a:gd name="T23" fmla="*/ 354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1" h="354">
                <a:moveTo>
                  <a:pt x="381" y="109"/>
                </a:moveTo>
                <a:lnTo>
                  <a:pt x="313" y="183"/>
                </a:lnTo>
                <a:lnTo>
                  <a:pt x="0" y="183"/>
                </a:lnTo>
                <a:lnTo>
                  <a:pt x="0" y="43"/>
                </a:lnTo>
                <a:lnTo>
                  <a:pt x="313" y="43"/>
                </a:lnTo>
                <a:lnTo>
                  <a:pt x="381" y="109"/>
                </a:lnTo>
                <a:moveTo>
                  <a:pt x="166" y="213"/>
                </a:moveTo>
                <a:lnTo>
                  <a:pt x="166" y="347"/>
                </a:lnTo>
                <a:moveTo>
                  <a:pt x="166" y="0"/>
                </a:moveTo>
                <a:lnTo>
                  <a:pt x="166" y="43"/>
                </a:lnTo>
                <a:moveTo>
                  <a:pt x="91" y="354"/>
                </a:moveTo>
                <a:lnTo>
                  <a:pt x="242" y="354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20"/>
          <p:cNvSpPr>
            <a:spLocks noChangeAspect="1" noEditPoints="1"/>
          </p:cNvSpPr>
          <p:nvPr/>
        </p:nvSpPr>
        <p:spPr bwMode="auto">
          <a:xfrm>
            <a:off x="3505600" y="3983573"/>
            <a:ext cx="855402" cy="857797"/>
          </a:xfrm>
          <a:custGeom>
            <a:avLst/>
            <a:gdLst>
              <a:gd name="T0" fmla="*/ 181 w 357"/>
              <a:gd name="T1" fmla="*/ 16 h 358"/>
              <a:gd name="T2" fmla="*/ 314 w 357"/>
              <a:gd name="T3" fmla="*/ 42 h 358"/>
              <a:gd name="T4" fmla="*/ 357 w 357"/>
              <a:gd name="T5" fmla="*/ 96 h 358"/>
              <a:gd name="T6" fmla="*/ 314 w 357"/>
              <a:gd name="T7" fmla="*/ 129 h 358"/>
              <a:gd name="T8" fmla="*/ 205 w 357"/>
              <a:gd name="T9" fmla="*/ 106 h 358"/>
              <a:gd name="T10" fmla="*/ 175 w 357"/>
              <a:gd name="T11" fmla="*/ 106 h 358"/>
              <a:gd name="T12" fmla="*/ 42 w 357"/>
              <a:gd name="T13" fmla="*/ 151 h 358"/>
              <a:gd name="T14" fmla="*/ 0 w 357"/>
              <a:gd name="T15" fmla="*/ 211 h 358"/>
              <a:gd name="T16" fmla="*/ 42 w 357"/>
              <a:gd name="T17" fmla="*/ 238 h 358"/>
              <a:gd name="T18" fmla="*/ 150 w 357"/>
              <a:gd name="T19" fmla="*/ 201 h 358"/>
              <a:gd name="T20" fmla="*/ 178 w 357"/>
              <a:gd name="T21" fmla="*/ 0 h 358"/>
              <a:gd name="T22" fmla="*/ 178 w 357"/>
              <a:gd name="T23" fmla="*/ 353 h 358"/>
              <a:gd name="T24" fmla="*/ 259 w 357"/>
              <a:gd name="T25" fmla="*/ 358 h 358"/>
              <a:gd name="T26" fmla="*/ 97 w 357"/>
              <a:gd name="T27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7" h="358">
                <a:moveTo>
                  <a:pt x="181" y="16"/>
                </a:moveTo>
                <a:lnTo>
                  <a:pt x="314" y="42"/>
                </a:lnTo>
                <a:lnTo>
                  <a:pt x="357" y="96"/>
                </a:lnTo>
                <a:lnTo>
                  <a:pt x="314" y="129"/>
                </a:lnTo>
                <a:lnTo>
                  <a:pt x="205" y="106"/>
                </a:lnTo>
                <a:moveTo>
                  <a:pt x="175" y="106"/>
                </a:moveTo>
                <a:lnTo>
                  <a:pt x="42" y="151"/>
                </a:lnTo>
                <a:lnTo>
                  <a:pt x="0" y="211"/>
                </a:lnTo>
                <a:lnTo>
                  <a:pt x="42" y="238"/>
                </a:lnTo>
                <a:lnTo>
                  <a:pt x="150" y="201"/>
                </a:lnTo>
                <a:moveTo>
                  <a:pt x="178" y="0"/>
                </a:moveTo>
                <a:lnTo>
                  <a:pt x="178" y="353"/>
                </a:lnTo>
                <a:moveTo>
                  <a:pt x="259" y="358"/>
                </a:moveTo>
                <a:lnTo>
                  <a:pt x="97" y="358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38"/>
          <p:cNvSpPr>
            <a:spLocks noChangeAspect="1" noEditPoints="1"/>
          </p:cNvSpPr>
          <p:nvPr/>
        </p:nvSpPr>
        <p:spPr bwMode="auto">
          <a:xfrm>
            <a:off x="2000864" y="3983572"/>
            <a:ext cx="922492" cy="857797"/>
          </a:xfrm>
          <a:custGeom>
            <a:avLst/>
            <a:gdLst>
              <a:gd name="T0" fmla="*/ 192 w 385"/>
              <a:gd name="T1" fmla="*/ 353 h 358"/>
              <a:gd name="T2" fmla="*/ 192 w 385"/>
              <a:gd name="T3" fmla="*/ 0 h 358"/>
              <a:gd name="T4" fmla="*/ 221 w 385"/>
              <a:gd name="T5" fmla="*/ 123 h 358"/>
              <a:gd name="T6" fmla="*/ 345 w 385"/>
              <a:gd name="T7" fmla="*/ 123 h 358"/>
              <a:gd name="T8" fmla="*/ 385 w 385"/>
              <a:gd name="T9" fmla="*/ 79 h 358"/>
              <a:gd name="T10" fmla="*/ 345 w 385"/>
              <a:gd name="T11" fmla="*/ 40 h 358"/>
              <a:gd name="T12" fmla="*/ 192 w 385"/>
              <a:gd name="T13" fmla="*/ 40 h 358"/>
              <a:gd name="T14" fmla="*/ 273 w 385"/>
              <a:gd name="T15" fmla="*/ 358 h 358"/>
              <a:gd name="T16" fmla="*/ 112 w 385"/>
              <a:gd name="T17" fmla="*/ 358 h 358"/>
              <a:gd name="T18" fmla="*/ 192 w 385"/>
              <a:gd name="T19" fmla="*/ 149 h 358"/>
              <a:gd name="T20" fmla="*/ 39 w 385"/>
              <a:gd name="T21" fmla="*/ 149 h 358"/>
              <a:gd name="T22" fmla="*/ 0 w 385"/>
              <a:gd name="T23" fmla="*/ 187 h 358"/>
              <a:gd name="T24" fmla="*/ 39 w 385"/>
              <a:gd name="T25" fmla="*/ 232 h 358"/>
              <a:gd name="T26" fmla="*/ 164 w 385"/>
              <a:gd name="T27" fmla="*/ 232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5" h="358">
                <a:moveTo>
                  <a:pt x="192" y="353"/>
                </a:moveTo>
                <a:lnTo>
                  <a:pt x="192" y="0"/>
                </a:lnTo>
                <a:moveTo>
                  <a:pt x="221" y="123"/>
                </a:moveTo>
                <a:lnTo>
                  <a:pt x="345" y="123"/>
                </a:lnTo>
                <a:lnTo>
                  <a:pt x="385" y="79"/>
                </a:lnTo>
                <a:lnTo>
                  <a:pt x="345" y="40"/>
                </a:lnTo>
                <a:lnTo>
                  <a:pt x="192" y="40"/>
                </a:lnTo>
                <a:moveTo>
                  <a:pt x="273" y="358"/>
                </a:moveTo>
                <a:lnTo>
                  <a:pt x="112" y="358"/>
                </a:lnTo>
                <a:moveTo>
                  <a:pt x="192" y="149"/>
                </a:moveTo>
                <a:lnTo>
                  <a:pt x="39" y="149"/>
                </a:lnTo>
                <a:lnTo>
                  <a:pt x="0" y="187"/>
                </a:lnTo>
                <a:lnTo>
                  <a:pt x="39" y="232"/>
                </a:lnTo>
                <a:lnTo>
                  <a:pt x="164" y="23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ole tekstowe 20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2" name="Freeform 57"/>
          <p:cNvSpPr>
            <a:spLocks noChangeAspect="1" noEditPoints="1"/>
          </p:cNvSpPr>
          <p:nvPr/>
        </p:nvSpPr>
        <p:spPr bwMode="auto">
          <a:xfrm>
            <a:off x="8684095" y="2362722"/>
            <a:ext cx="796282" cy="798404"/>
          </a:xfrm>
          <a:custGeom>
            <a:avLst/>
            <a:gdLst>
              <a:gd name="T0" fmla="*/ 158 w 265"/>
              <a:gd name="T1" fmla="*/ 100 h 265"/>
              <a:gd name="T2" fmla="*/ 178 w 265"/>
              <a:gd name="T3" fmla="*/ 115 h 265"/>
              <a:gd name="T4" fmla="*/ 163 w 265"/>
              <a:gd name="T5" fmla="*/ 136 h 265"/>
              <a:gd name="T6" fmla="*/ 77 w 265"/>
              <a:gd name="T7" fmla="*/ 180 h 265"/>
              <a:gd name="T8" fmla="*/ 60 w 265"/>
              <a:gd name="T9" fmla="*/ 198 h 265"/>
              <a:gd name="T10" fmla="*/ 77 w 265"/>
              <a:gd name="T11" fmla="*/ 215 h 265"/>
              <a:gd name="T12" fmla="*/ 95 w 265"/>
              <a:gd name="T13" fmla="*/ 198 h 265"/>
              <a:gd name="T14" fmla="*/ 77 w 265"/>
              <a:gd name="T15" fmla="*/ 180 h 265"/>
              <a:gd name="T16" fmla="*/ 129 w 265"/>
              <a:gd name="T17" fmla="*/ 50 h 265"/>
              <a:gd name="T18" fmla="*/ 112 w 265"/>
              <a:gd name="T19" fmla="*/ 68 h 265"/>
              <a:gd name="T20" fmla="*/ 129 w 265"/>
              <a:gd name="T21" fmla="*/ 85 h 265"/>
              <a:gd name="T22" fmla="*/ 147 w 265"/>
              <a:gd name="T23" fmla="*/ 68 h 265"/>
              <a:gd name="T24" fmla="*/ 129 w 265"/>
              <a:gd name="T25" fmla="*/ 50 h 265"/>
              <a:gd name="T26" fmla="*/ 215 w 265"/>
              <a:gd name="T27" fmla="*/ 94 h 265"/>
              <a:gd name="T28" fmla="*/ 198 w 265"/>
              <a:gd name="T29" fmla="*/ 112 h 265"/>
              <a:gd name="T30" fmla="*/ 215 w 265"/>
              <a:gd name="T31" fmla="*/ 129 h 265"/>
              <a:gd name="T32" fmla="*/ 232 w 265"/>
              <a:gd name="T33" fmla="*/ 112 h 265"/>
              <a:gd name="T34" fmla="*/ 215 w 265"/>
              <a:gd name="T35" fmla="*/ 94 h 265"/>
              <a:gd name="T36" fmla="*/ 176 w 265"/>
              <a:gd name="T37" fmla="*/ 117 h 265"/>
              <a:gd name="T38" fmla="*/ 96 w 265"/>
              <a:gd name="T39" fmla="*/ 167 h 265"/>
              <a:gd name="T40" fmla="*/ 132 w 265"/>
              <a:gd name="T41" fmla="*/ 0 h 265"/>
              <a:gd name="T42" fmla="*/ 0 w 265"/>
              <a:gd name="T43" fmla="*/ 133 h 265"/>
              <a:gd name="T44" fmla="*/ 132 w 265"/>
              <a:gd name="T45" fmla="*/ 265 h 265"/>
              <a:gd name="T46" fmla="*/ 265 w 265"/>
              <a:gd name="T47" fmla="*/ 133 h 265"/>
              <a:gd name="T48" fmla="*/ 132 w 265"/>
              <a:gd name="T49" fmla="*/ 0 h 265"/>
              <a:gd name="T50" fmla="*/ 51 w 265"/>
              <a:gd name="T51" fmla="*/ 130 h 265"/>
              <a:gd name="T52" fmla="*/ 83 w 265"/>
              <a:gd name="T53" fmla="*/ 98 h 265"/>
              <a:gd name="T54" fmla="*/ 51 w 265"/>
              <a:gd name="T55" fmla="*/ 98 h 265"/>
              <a:gd name="T56" fmla="*/ 83 w 265"/>
              <a:gd name="T57" fmla="*/ 130 h 265"/>
              <a:gd name="T58" fmla="*/ 174 w 265"/>
              <a:gd name="T59" fmla="*/ 173 h 265"/>
              <a:gd name="T60" fmla="*/ 142 w 265"/>
              <a:gd name="T61" fmla="*/ 205 h 265"/>
              <a:gd name="T62" fmla="*/ 174 w 265"/>
              <a:gd name="T63" fmla="*/ 205 h 265"/>
              <a:gd name="T64" fmla="*/ 142 w 265"/>
              <a:gd name="T65" fmla="*/ 173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5" h="265">
                <a:moveTo>
                  <a:pt x="158" y="100"/>
                </a:moveTo>
                <a:cubicBezTo>
                  <a:pt x="178" y="115"/>
                  <a:pt x="178" y="115"/>
                  <a:pt x="178" y="115"/>
                </a:cubicBezTo>
                <a:cubicBezTo>
                  <a:pt x="163" y="136"/>
                  <a:pt x="163" y="136"/>
                  <a:pt x="163" y="136"/>
                </a:cubicBezTo>
                <a:moveTo>
                  <a:pt x="77" y="180"/>
                </a:moveTo>
                <a:cubicBezTo>
                  <a:pt x="68" y="180"/>
                  <a:pt x="60" y="188"/>
                  <a:pt x="60" y="198"/>
                </a:cubicBezTo>
                <a:cubicBezTo>
                  <a:pt x="60" y="207"/>
                  <a:pt x="68" y="215"/>
                  <a:pt x="77" y="215"/>
                </a:cubicBezTo>
                <a:cubicBezTo>
                  <a:pt x="87" y="215"/>
                  <a:pt x="95" y="207"/>
                  <a:pt x="95" y="198"/>
                </a:cubicBezTo>
                <a:cubicBezTo>
                  <a:pt x="95" y="188"/>
                  <a:pt x="87" y="180"/>
                  <a:pt x="77" y="180"/>
                </a:cubicBezTo>
                <a:close/>
                <a:moveTo>
                  <a:pt x="129" y="50"/>
                </a:moveTo>
                <a:cubicBezTo>
                  <a:pt x="120" y="50"/>
                  <a:pt x="112" y="58"/>
                  <a:pt x="112" y="68"/>
                </a:cubicBezTo>
                <a:cubicBezTo>
                  <a:pt x="112" y="77"/>
                  <a:pt x="120" y="85"/>
                  <a:pt x="129" y="85"/>
                </a:cubicBezTo>
                <a:cubicBezTo>
                  <a:pt x="139" y="85"/>
                  <a:pt x="147" y="77"/>
                  <a:pt x="147" y="68"/>
                </a:cubicBezTo>
                <a:cubicBezTo>
                  <a:pt x="147" y="58"/>
                  <a:pt x="139" y="50"/>
                  <a:pt x="129" y="50"/>
                </a:cubicBezTo>
                <a:close/>
                <a:moveTo>
                  <a:pt x="215" y="94"/>
                </a:moveTo>
                <a:cubicBezTo>
                  <a:pt x="205" y="94"/>
                  <a:pt x="198" y="102"/>
                  <a:pt x="198" y="112"/>
                </a:cubicBezTo>
                <a:cubicBezTo>
                  <a:pt x="198" y="121"/>
                  <a:pt x="205" y="129"/>
                  <a:pt x="215" y="129"/>
                </a:cubicBezTo>
                <a:cubicBezTo>
                  <a:pt x="225" y="129"/>
                  <a:pt x="232" y="121"/>
                  <a:pt x="232" y="112"/>
                </a:cubicBezTo>
                <a:cubicBezTo>
                  <a:pt x="232" y="102"/>
                  <a:pt x="225" y="94"/>
                  <a:pt x="215" y="94"/>
                </a:cubicBezTo>
                <a:close/>
                <a:moveTo>
                  <a:pt x="176" y="117"/>
                </a:moveTo>
                <a:cubicBezTo>
                  <a:pt x="117" y="115"/>
                  <a:pt x="96" y="167"/>
                  <a:pt x="96" y="167"/>
                </a:cubicBezTo>
                <a:moveTo>
                  <a:pt x="132" y="0"/>
                </a:moveTo>
                <a:cubicBezTo>
                  <a:pt x="59" y="0"/>
                  <a:pt x="0" y="60"/>
                  <a:pt x="0" y="133"/>
                </a:cubicBezTo>
                <a:cubicBezTo>
                  <a:pt x="0" y="206"/>
                  <a:pt x="59" y="265"/>
                  <a:pt x="132" y="265"/>
                </a:cubicBezTo>
                <a:cubicBezTo>
                  <a:pt x="205" y="265"/>
                  <a:pt x="265" y="206"/>
                  <a:pt x="265" y="133"/>
                </a:cubicBezTo>
                <a:cubicBezTo>
                  <a:pt x="265" y="60"/>
                  <a:pt x="205" y="0"/>
                  <a:pt x="132" y="0"/>
                </a:cubicBezTo>
                <a:close/>
                <a:moveTo>
                  <a:pt x="51" y="130"/>
                </a:moveTo>
                <a:cubicBezTo>
                  <a:pt x="83" y="98"/>
                  <a:pt x="83" y="98"/>
                  <a:pt x="83" y="98"/>
                </a:cubicBezTo>
                <a:moveTo>
                  <a:pt x="51" y="98"/>
                </a:moveTo>
                <a:cubicBezTo>
                  <a:pt x="83" y="130"/>
                  <a:pt x="83" y="130"/>
                  <a:pt x="83" y="130"/>
                </a:cubicBezTo>
                <a:moveTo>
                  <a:pt x="174" y="173"/>
                </a:moveTo>
                <a:cubicBezTo>
                  <a:pt x="142" y="205"/>
                  <a:pt x="142" y="205"/>
                  <a:pt x="142" y="205"/>
                </a:cubicBezTo>
                <a:moveTo>
                  <a:pt x="174" y="205"/>
                </a:moveTo>
                <a:cubicBezTo>
                  <a:pt x="142" y="173"/>
                  <a:pt x="142" y="173"/>
                  <a:pt x="142" y="173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20"/>
          <p:cNvSpPr>
            <a:spLocks noChangeAspect="1" noEditPoints="1"/>
          </p:cNvSpPr>
          <p:nvPr/>
        </p:nvSpPr>
        <p:spPr bwMode="auto">
          <a:xfrm>
            <a:off x="8684095" y="4157839"/>
            <a:ext cx="796282" cy="798512"/>
          </a:xfrm>
          <a:custGeom>
            <a:avLst/>
            <a:gdLst>
              <a:gd name="T0" fmla="*/ 181 w 357"/>
              <a:gd name="T1" fmla="*/ 16 h 358"/>
              <a:gd name="T2" fmla="*/ 314 w 357"/>
              <a:gd name="T3" fmla="*/ 42 h 358"/>
              <a:gd name="T4" fmla="*/ 357 w 357"/>
              <a:gd name="T5" fmla="*/ 96 h 358"/>
              <a:gd name="T6" fmla="*/ 314 w 357"/>
              <a:gd name="T7" fmla="*/ 129 h 358"/>
              <a:gd name="T8" fmla="*/ 205 w 357"/>
              <a:gd name="T9" fmla="*/ 106 h 358"/>
              <a:gd name="T10" fmla="*/ 175 w 357"/>
              <a:gd name="T11" fmla="*/ 106 h 358"/>
              <a:gd name="T12" fmla="*/ 42 w 357"/>
              <a:gd name="T13" fmla="*/ 151 h 358"/>
              <a:gd name="T14" fmla="*/ 0 w 357"/>
              <a:gd name="T15" fmla="*/ 211 h 358"/>
              <a:gd name="T16" fmla="*/ 42 w 357"/>
              <a:gd name="T17" fmla="*/ 238 h 358"/>
              <a:gd name="T18" fmla="*/ 150 w 357"/>
              <a:gd name="T19" fmla="*/ 201 h 358"/>
              <a:gd name="T20" fmla="*/ 178 w 357"/>
              <a:gd name="T21" fmla="*/ 0 h 358"/>
              <a:gd name="T22" fmla="*/ 178 w 357"/>
              <a:gd name="T23" fmla="*/ 353 h 358"/>
              <a:gd name="T24" fmla="*/ 259 w 357"/>
              <a:gd name="T25" fmla="*/ 358 h 358"/>
              <a:gd name="T26" fmla="*/ 97 w 357"/>
              <a:gd name="T27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7" h="358">
                <a:moveTo>
                  <a:pt x="181" y="16"/>
                </a:moveTo>
                <a:lnTo>
                  <a:pt x="314" y="42"/>
                </a:lnTo>
                <a:lnTo>
                  <a:pt x="357" y="96"/>
                </a:lnTo>
                <a:lnTo>
                  <a:pt x="314" y="129"/>
                </a:lnTo>
                <a:lnTo>
                  <a:pt x="205" y="106"/>
                </a:lnTo>
                <a:moveTo>
                  <a:pt x="175" y="106"/>
                </a:moveTo>
                <a:lnTo>
                  <a:pt x="42" y="151"/>
                </a:lnTo>
                <a:lnTo>
                  <a:pt x="0" y="211"/>
                </a:lnTo>
                <a:lnTo>
                  <a:pt x="42" y="238"/>
                </a:lnTo>
                <a:lnTo>
                  <a:pt x="150" y="201"/>
                </a:lnTo>
                <a:moveTo>
                  <a:pt x="178" y="0"/>
                </a:moveTo>
                <a:lnTo>
                  <a:pt x="178" y="353"/>
                </a:lnTo>
                <a:moveTo>
                  <a:pt x="259" y="358"/>
                </a:moveTo>
                <a:lnTo>
                  <a:pt x="97" y="358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014650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Goal, Values, Idea, Vision, Target, Bullseye, Target with Arrow, Binoculars, Diamond, Telescope</a:t>
            </a:r>
          </a:p>
        </p:txBody>
      </p:sp>
      <p:sp>
        <p:nvSpPr>
          <p:cNvPr id="4" name="Freeform 46"/>
          <p:cNvSpPr>
            <a:spLocks noChangeAspect="1" noEditPoints="1"/>
          </p:cNvSpPr>
          <p:nvPr/>
        </p:nvSpPr>
        <p:spPr bwMode="auto">
          <a:xfrm>
            <a:off x="2475312" y="2329733"/>
            <a:ext cx="866480" cy="866480"/>
          </a:xfrm>
          <a:custGeom>
            <a:avLst/>
            <a:gdLst>
              <a:gd name="T0" fmla="*/ 238 w 264"/>
              <a:gd name="T1" fmla="*/ 53 h 264"/>
              <a:gd name="T2" fmla="*/ 264 w 264"/>
              <a:gd name="T3" fmla="*/ 132 h 264"/>
              <a:gd name="T4" fmla="*/ 132 w 264"/>
              <a:gd name="T5" fmla="*/ 264 h 264"/>
              <a:gd name="T6" fmla="*/ 0 w 264"/>
              <a:gd name="T7" fmla="*/ 132 h 264"/>
              <a:gd name="T8" fmla="*/ 132 w 264"/>
              <a:gd name="T9" fmla="*/ 0 h 264"/>
              <a:gd name="T10" fmla="*/ 213 w 264"/>
              <a:gd name="T11" fmla="*/ 27 h 264"/>
              <a:gd name="T12" fmla="*/ 132 w 264"/>
              <a:gd name="T13" fmla="*/ 61 h 264"/>
              <a:gd name="T14" fmla="*/ 61 w 264"/>
              <a:gd name="T15" fmla="*/ 132 h 264"/>
              <a:gd name="T16" fmla="*/ 132 w 264"/>
              <a:gd name="T17" fmla="*/ 203 h 264"/>
              <a:gd name="T18" fmla="*/ 203 w 264"/>
              <a:gd name="T19" fmla="*/ 132 h 264"/>
              <a:gd name="T20" fmla="*/ 132 w 264"/>
              <a:gd name="T21" fmla="*/ 61 h 264"/>
              <a:gd name="T22" fmla="*/ 132 w 264"/>
              <a:gd name="T23" fmla="*/ 109 h 264"/>
              <a:gd name="T24" fmla="*/ 109 w 264"/>
              <a:gd name="T25" fmla="*/ 132 h 264"/>
              <a:gd name="T26" fmla="*/ 132 w 264"/>
              <a:gd name="T27" fmla="*/ 155 h 264"/>
              <a:gd name="T28" fmla="*/ 155 w 264"/>
              <a:gd name="T29" fmla="*/ 132 h 264"/>
              <a:gd name="T30" fmla="*/ 132 w 264"/>
              <a:gd name="T31" fmla="*/ 109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4" h="264">
                <a:moveTo>
                  <a:pt x="238" y="53"/>
                </a:moveTo>
                <a:cubicBezTo>
                  <a:pt x="255" y="75"/>
                  <a:pt x="264" y="102"/>
                  <a:pt x="264" y="132"/>
                </a:cubicBezTo>
                <a:cubicBezTo>
                  <a:pt x="264" y="205"/>
                  <a:pt x="205" y="264"/>
                  <a:pt x="132" y="264"/>
                </a:cubicBezTo>
                <a:cubicBezTo>
                  <a:pt x="59" y="264"/>
                  <a:pt x="0" y="205"/>
                  <a:pt x="0" y="132"/>
                </a:cubicBezTo>
                <a:cubicBezTo>
                  <a:pt x="0" y="59"/>
                  <a:pt x="59" y="0"/>
                  <a:pt x="132" y="0"/>
                </a:cubicBezTo>
                <a:cubicBezTo>
                  <a:pt x="162" y="0"/>
                  <a:pt x="190" y="10"/>
                  <a:pt x="213" y="27"/>
                </a:cubicBezTo>
                <a:moveTo>
                  <a:pt x="132" y="61"/>
                </a:moveTo>
                <a:cubicBezTo>
                  <a:pt x="93" y="61"/>
                  <a:pt x="61" y="93"/>
                  <a:pt x="61" y="132"/>
                </a:cubicBezTo>
                <a:cubicBezTo>
                  <a:pt x="61" y="171"/>
                  <a:pt x="93" y="203"/>
                  <a:pt x="132" y="203"/>
                </a:cubicBezTo>
                <a:cubicBezTo>
                  <a:pt x="171" y="203"/>
                  <a:pt x="203" y="171"/>
                  <a:pt x="203" y="132"/>
                </a:cubicBezTo>
                <a:cubicBezTo>
                  <a:pt x="203" y="93"/>
                  <a:pt x="171" y="61"/>
                  <a:pt x="132" y="61"/>
                </a:cubicBezTo>
                <a:close/>
                <a:moveTo>
                  <a:pt x="132" y="109"/>
                </a:moveTo>
                <a:cubicBezTo>
                  <a:pt x="119" y="109"/>
                  <a:pt x="109" y="119"/>
                  <a:pt x="109" y="132"/>
                </a:cubicBezTo>
                <a:cubicBezTo>
                  <a:pt x="109" y="145"/>
                  <a:pt x="119" y="155"/>
                  <a:pt x="132" y="155"/>
                </a:cubicBezTo>
                <a:cubicBezTo>
                  <a:pt x="145" y="155"/>
                  <a:pt x="155" y="145"/>
                  <a:pt x="155" y="132"/>
                </a:cubicBezTo>
                <a:cubicBezTo>
                  <a:pt x="155" y="119"/>
                  <a:pt x="145" y="109"/>
                  <a:pt x="132" y="10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9"/>
          <p:cNvSpPr>
            <a:spLocks noChangeAspect="1" noEditPoints="1"/>
          </p:cNvSpPr>
          <p:nvPr/>
        </p:nvSpPr>
        <p:spPr bwMode="auto">
          <a:xfrm>
            <a:off x="6197001" y="2329733"/>
            <a:ext cx="1134412" cy="858788"/>
          </a:xfrm>
          <a:custGeom>
            <a:avLst/>
            <a:gdLst>
              <a:gd name="T0" fmla="*/ 208 w 280"/>
              <a:gd name="T1" fmla="*/ 97 h 212"/>
              <a:gd name="T2" fmla="*/ 209 w 280"/>
              <a:gd name="T3" fmla="*/ 107 h 212"/>
              <a:gd name="T4" fmla="*/ 104 w 280"/>
              <a:gd name="T5" fmla="*/ 212 h 212"/>
              <a:gd name="T6" fmla="*/ 0 w 280"/>
              <a:gd name="T7" fmla="*/ 107 h 212"/>
              <a:gd name="T8" fmla="*/ 104 w 280"/>
              <a:gd name="T9" fmla="*/ 3 h 212"/>
              <a:gd name="T10" fmla="*/ 166 w 280"/>
              <a:gd name="T11" fmla="*/ 23 h 212"/>
              <a:gd name="T12" fmla="*/ 104 w 280"/>
              <a:gd name="T13" fmla="*/ 107 h 212"/>
              <a:gd name="T14" fmla="*/ 173 w 280"/>
              <a:gd name="T15" fmla="*/ 77 h 212"/>
              <a:gd name="T16" fmla="*/ 200 w 280"/>
              <a:gd name="T17" fmla="*/ 78 h 212"/>
              <a:gd name="T18" fmla="*/ 280 w 280"/>
              <a:gd name="T19" fmla="*/ 43 h 212"/>
              <a:gd name="T20" fmla="*/ 253 w 280"/>
              <a:gd name="T21" fmla="*/ 29 h 212"/>
              <a:gd name="T22" fmla="*/ 261 w 280"/>
              <a:gd name="T23" fmla="*/ 0 h 212"/>
              <a:gd name="T24" fmla="*/ 183 w 280"/>
              <a:gd name="T25" fmla="*/ 35 h 212"/>
              <a:gd name="T26" fmla="*/ 163 w 280"/>
              <a:gd name="T27" fmla="*/ 56 h 212"/>
              <a:gd name="T28" fmla="*/ 142 w 280"/>
              <a:gd name="T29" fmla="*/ 66 h 212"/>
              <a:gd name="T30" fmla="*/ 109 w 280"/>
              <a:gd name="T31" fmla="*/ 51 h 212"/>
              <a:gd name="T32" fmla="*/ 49 w 280"/>
              <a:gd name="T33" fmla="*/ 102 h 212"/>
              <a:gd name="T34" fmla="*/ 99 w 280"/>
              <a:gd name="T35" fmla="*/ 163 h 212"/>
              <a:gd name="T36" fmla="*/ 160 w 280"/>
              <a:gd name="T37" fmla="*/ 112 h 212"/>
              <a:gd name="T38" fmla="*/ 160 w 280"/>
              <a:gd name="T39" fmla="*/ 104 h 212"/>
              <a:gd name="T40" fmla="*/ 111 w 280"/>
              <a:gd name="T41" fmla="*/ 90 h 212"/>
              <a:gd name="T42" fmla="*/ 87 w 280"/>
              <a:gd name="T43" fmla="*/ 100 h 212"/>
              <a:gd name="T44" fmla="*/ 98 w 280"/>
              <a:gd name="T45" fmla="*/ 124 h 212"/>
              <a:gd name="T46" fmla="*/ 121 w 280"/>
              <a:gd name="T47" fmla="*/ 11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0" h="212">
                <a:moveTo>
                  <a:pt x="208" y="97"/>
                </a:moveTo>
                <a:cubicBezTo>
                  <a:pt x="209" y="101"/>
                  <a:pt x="209" y="104"/>
                  <a:pt x="209" y="107"/>
                </a:cubicBezTo>
                <a:cubicBezTo>
                  <a:pt x="209" y="165"/>
                  <a:pt x="162" y="212"/>
                  <a:pt x="104" y="212"/>
                </a:cubicBezTo>
                <a:cubicBezTo>
                  <a:pt x="46" y="212"/>
                  <a:pt x="0" y="165"/>
                  <a:pt x="0" y="107"/>
                </a:cubicBezTo>
                <a:cubicBezTo>
                  <a:pt x="0" y="49"/>
                  <a:pt x="46" y="3"/>
                  <a:pt x="104" y="3"/>
                </a:cubicBezTo>
                <a:cubicBezTo>
                  <a:pt x="127" y="3"/>
                  <a:pt x="149" y="10"/>
                  <a:pt x="166" y="23"/>
                </a:cubicBezTo>
                <a:moveTo>
                  <a:pt x="104" y="107"/>
                </a:moveTo>
                <a:cubicBezTo>
                  <a:pt x="173" y="77"/>
                  <a:pt x="173" y="77"/>
                  <a:pt x="173" y="77"/>
                </a:cubicBezTo>
                <a:cubicBezTo>
                  <a:pt x="200" y="78"/>
                  <a:pt x="200" y="78"/>
                  <a:pt x="200" y="78"/>
                </a:cubicBezTo>
                <a:cubicBezTo>
                  <a:pt x="280" y="43"/>
                  <a:pt x="280" y="43"/>
                  <a:pt x="280" y="43"/>
                </a:cubicBezTo>
                <a:cubicBezTo>
                  <a:pt x="253" y="29"/>
                  <a:pt x="253" y="29"/>
                  <a:pt x="253" y="29"/>
                </a:cubicBezTo>
                <a:cubicBezTo>
                  <a:pt x="261" y="0"/>
                  <a:pt x="261" y="0"/>
                  <a:pt x="261" y="0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63" y="56"/>
                  <a:pt x="163" y="56"/>
                  <a:pt x="163" y="56"/>
                </a:cubicBezTo>
                <a:moveTo>
                  <a:pt x="142" y="66"/>
                </a:moveTo>
                <a:cubicBezTo>
                  <a:pt x="133" y="58"/>
                  <a:pt x="122" y="53"/>
                  <a:pt x="109" y="51"/>
                </a:cubicBezTo>
                <a:cubicBezTo>
                  <a:pt x="79" y="49"/>
                  <a:pt x="51" y="71"/>
                  <a:pt x="49" y="102"/>
                </a:cubicBezTo>
                <a:cubicBezTo>
                  <a:pt x="46" y="133"/>
                  <a:pt x="68" y="160"/>
                  <a:pt x="99" y="163"/>
                </a:cubicBezTo>
                <a:cubicBezTo>
                  <a:pt x="130" y="166"/>
                  <a:pt x="157" y="143"/>
                  <a:pt x="160" y="112"/>
                </a:cubicBezTo>
                <a:cubicBezTo>
                  <a:pt x="160" y="109"/>
                  <a:pt x="160" y="107"/>
                  <a:pt x="160" y="104"/>
                </a:cubicBezTo>
                <a:moveTo>
                  <a:pt x="111" y="90"/>
                </a:moveTo>
                <a:cubicBezTo>
                  <a:pt x="102" y="86"/>
                  <a:pt x="91" y="91"/>
                  <a:pt x="87" y="100"/>
                </a:cubicBezTo>
                <a:cubicBezTo>
                  <a:pt x="84" y="110"/>
                  <a:pt x="88" y="120"/>
                  <a:pt x="98" y="124"/>
                </a:cubicBezTo>
                <a:cubicBezTo>
                  <a:pt x="107" y="128"/>
                  <a:pt x="118" y="123"/>
                  <a:pt x="121" y="11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80"/>
          <p:cNvSpPr>
            <a:spLocks noChangeAspect="1" noEditPoints="1"/>
          </p:cNvSpPr>
          <p:nvPr/>
        </p:nvSpPr>
        <p:spPr bwMode="auto">
          <a:xfrm>
            <a:off x="4225259" y="2278455"/>
            <a:ext cx="1146018" cy="969038"/>
          </a:xfrm>
          <a:custGeom>
            <a:avLst/>
            <a:gdLst>
              <a:gd name="T0" fmla="*/ 202 w 283"/>
              <a:gd name="T1" fmla="*/ 97 h 239"/>
              <a:gd name="T2" fmla="*/ 209 w 283"/>
              <a:gd name="T3" fmla="*/ 134 h 239"/>
              <a:gd name="T4" fmla="*/ 104 w 283"/>
              <a:gd name="T5" fmla="*/ 239 h 239"/>
              <a:gd name="T6" fmla="*/ 0 w 283"/>
              <a:gd name="T7" fmla="*/ 134 h 239"/>
              <a:gd name="T8" fmla="*/ 104 w 283"/>
              <a:gd name="T9" fmla="*/ 30 h 239"/>
              <a:gd name="T10" fmla="*/ 180 w 283"/>
              <a:gd name="T11" fmla="*/ 62 h 239"/>
              <a:gd name="T12" fmla="*/ 138 w 283"/>
              <a:gd name="T13" fmla="*/ 90 h 239"/>
              <a:gd name="T14" fmla="*/ 104 w 283"/>
              <a:gd name="T15" fmla="*/ 78 h 239"/>
              <a:gd name="T16" fmla="*/ 49 w 283"/>
              <a:gd name="T17" fmla="*/ 134 h 239"/>
              <a:gd name="T18" fmla="*/ 104 w 283"/>
              <a:gd name="T19" fmla="*/ 190 h 239"/>
              <a:gd name="T20" fmla="*/ 160 w 283"/>
              <a:gd name="T21" fmla="*/ 134 h 239"/>
              <a:gd name="T22" fmla="*/ 160 w 283"/>
              <a:gd name="T23" fmla="*/ 126 h 239"/>
              <a:gd name="T24" fmla="*/ 107 w 283"/>
              <a:gd name="T25" fmla="*/ 116 h 239"/>
              <a:gd name="T26" fmla="*/ 86 w 283"/>
              <a:gd name="T27" fmla="*/ 131 h 239"/>
              <a:gd name="T28" fmla="*/ 102 w 283"/>
              <a:gd name="T29" fmla="*/ 152 h 239"/>
              <a:gd name="T30" fmla="*/ 122 w 283"/>
              <a:gd name="T31" fmla="*/ 137 h 239"/>
              <a:gd name="T32" fmla="*/ 272 w 283"/>
              <a:gd name="T33" fmla="*/ 30 h 239"/>
              <a:gd name="T34" fmla="*/ 104 w 283"/>
              <a:gd name="T35" fmla="*/ 134 h 239"/>
              <a:gd name="T36" fmla="*/ 243 w 283"/>
              <a:gd name="T37" fmla="*/ 0 h 239"/>
              <a:gd name="T38" fmla="*/ 239 w 283"/>
              <a:gd name="T39" fmla="*/ 50 h 239"/>
              <a:gd name="T40" fmla="*/ 283 w 283"/>
              <a:gd name="T41" fmla="*/ 67 h 239"/>
              <a:gd name="T42" fmla="*/ 220 w 283"/>
              <a:gd name="T43" fmla="*/ 15 h 239"/>
              <a:gd name="T44" fmla="*/ 216 w 283"/>
              <a:gd name="T45" fmla="*/ 65 h 239"/>
              <a:gd name="T46" fmla="*/ 261 w 283"/>
              <a:gd name="T47" fmla="*/ 82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3" h="239">
                <a:moveTo>
                  <a:pt x="202" y="97"/>
                </a:moveTo>
                <a:cubicBezTo>
                  <a:pt x="207" y="109"/>
                  <a:pt x="209" y="121"/>
                  <a:pt x="209" y="134"/>
                </a:cubicBezTo>
                <a:cubicBezTo>
                  <a:pt x="209" y="192"/>
                  <a:pt x="162" y="239"/>
                  <a:pt x="104" y="239"/>
                </a:cubicBezTo>
                <a:cubicBezTo>
                  <a:pt x="47" y="239"/>
                  <a:pt x="0" y="192"/>
                  <a:pt x="0" y="134"/>
                </a:cubicBezTo>
                <a:cubicBezTo>
                  <a:pt x="0" y="76"/>
                  <a:pt x="47" y="30"/>
                  <a:pt x="104" y="30"/>
                </a:cubicBezTo>
                <a:cubicBezTo>
                  <a:pt x="134" y="30"/>
                  <a:pt x="161" y="42"/>
                  <a:pt x="180" y="62"/>
                </a:cubicBezTo>
                <a:moveTo>
                  <a:pt x="138" y="90"/>
                </a:moveTo>
                <a:cubicBezTo>
                  <a:pt x="129" y="83"/>
                  <a:pt x="117" y="78"/>
                  <a:pt x="104" y="78"/>
                </a:cubicBezTo>
                <a:cubicBezTo>
                  <a:pt x="74" y="78"/>
                  <a:pt x="49" y="103"/>
                  <a:pt x="49" y="134"/>
                </a:cubicBezTo>
                <a:cubicBezTo>
                  <a:pt x="49" y="165"/>
                  <a:pt x="74" y="190"/>
                  <a:pt x="104" y="190"/>
                </a:cubicBezTo>
                <a:cubicBezTo>
                  <a:pt x="135" y="190"/>
                  <a:pt x="160" y="165"/>
                  <a:pt x="160" y="134"/>
                </a:cubicBezTo>
                <a:cubicBezTo>
                  <a:pt x="160" y="131"/>
                  <a:pt x="160" y="129"/>
                  <a:pt x="160" y="126"/>
                </a:cubicBezTo>
                <a:moveTo>
                  <a:pt x="107" y="116"/>
                </a:moveTo>
                <a:cubicBezTo>
                  <a:pt x="97" y="115"/>
                  <a:pt x="88" y="121"/>
                  <a:pt x="86" y="131"/>
                </a:cubicBezTo>
                <a:cubicBezTo>
                  <a:pt x="85" y="141"/>
                  <a:pt x="92" y="151"/>
                  <a:pt x="102" y="152"/>
                </a:cubicBezTo>
                <a:cubicBezTo>
                  <a:pt x="112" y="154"/>
                  <a:pt x="121" y="147"/>
                  <a:pt x="122" y="137"/>
                </a:cubicBezTo>
                <a:moveTo>
                  <a:pt x="272" y="30"/>
                </a:moveTo>
                <a:cubicBezTo>
                  <a:pt x="104" y="134"/>
                  <a:pt x="104" y="134"/>
                  <a:pt x="104" y="134"/>
                </a:cubicBezTo>
                <a:moveTo>
                  <a:pt x="243" y="0"/>
                </a:moveTo>
                <a:cubicBezTo>
                  <a:pt x="239" y="50"/>
                  <a:pt x="239" y="50"/>
                  <a:pt x="239" y="50"/>
                </a:cubicBezTo>
                <a:cubicBezTo>
                  <a:pt x="283" y="67"/>
                  <a:pt x="283" y="67"/>
                  <a:pt x="283" y="67"/>
                </a:cubicBezTo>
                <a:moveTo>
                  <a:pt x="220" y="15"/>
                </a:moveTo>
                <a:cubicBezTo>
                  <a:pt x="216" y="65"/>
                  <a:pt x="216" y="65"/>
                  <a:pt x="216" y="65"/>
                </a:cubicBezTo>
                <a:cubicBezTo>
                  <a:pt x="261" y="82"/>
                  <a:pt x="261" y="82"/>
                  <a:pt x="261" y="8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90"/>
          <p:cNvSpPr>
            <a:spLocks noChangeAspect="1" noEditPoints="1"/>
          </p:cNvSpPr>
          <p:nvPr/>
        </p:nvSpPr>
        <p:spPr bwMode="auto">
          <a:xfrm>
            <a:off x="4299226" y="4115699"/>
            <a:ext cx="998082" cy="807846"/>
          </a:xfrm>
          <a:custGeom>
            <a:avLst/>
            <a:gdLst>
              <a:gd name="T0" fmla="*/ 0 w 383"/>
              <a:gd name="T1" fmla="*/ 116 h 310"/>
              <a:gd name="T2" fmla="*/ 383 w 383"/>
              <a:gd name="T3" fmla="*/ 116 h 310"/>
              <a:gd name="T4" fmla="*/ 81 w 383"/>
              <a:gd name="T5" fmla="*/ 119 h 310"/>
              <a:gd name="T6" fmla="*/ 190 w 383"/>
              <a:gd name="T7" fmla="*/ 309 h 310"/>
              <a:gd name="T8" fmla="*/ 190 w 383"/>
              <a:gd name="T9" fmla="*/ 309 h 310"/>
              <a:gd name="T10" fmla="*/ 310 w 383"/>
              <a:gd name="T11" fmla="*/ 118 h 310"/>
              <a:gd name="T12" fmla="*/ 190 w 383"/>
              <a:gd name="T13" fmla="*/ 309 h 310"/>
              <a:gd name="T14" fmla="*/ 2 w 383"/>
              <a:gd name="T15" fmla="*/ 118 h 310"/>
              <a:gd name="T16" fmla="*/ 190 w 383"/>
              <a:gd name="T17" fmla="*/ 310 h 310"/>
              <a:gd name="T18" fmla="*/ 383 w 383"/>
              <a:gd name="T19" fmla="*/ 118 h 310"/>
              <a:gd name="T20" fmla="*/ 85 w 383"/>
              <a:gd name="T21" fmla="*/ 116 h 310"/>
              <a:gd name="T22" fmla="*/ 193 w 383"/>
              <a:gd name="T23" fmla="*/ 0 h 310"/>
              <a:gd name="T24" fmla="*/ 200 w 383"/>
              <a:gd name="T25" fmla="*/ 2 h 310"/>
              <a:gd name="T26" fmla="*/ 305 w 383"/>
              <a:gd name="T27" fmla="*/ 116 h 310"/>
              <a:gd name="T28" fmla="*/ 0 w 383"/>
              <a:gd name="T29" fmla="*/ 116 h 310"/>
              <a:gd name="T30" fmla="*/ 78 w 383"/>
              <a:gd name="T31" fmla="*/ 0 h 310"/>
              <a:gd name="T32" fmla="*/ 312 w 383"/>
              <a:gd name="T33" fmla="*/ 0 h 310"/>
              <a:gd name="T34" fmla="*/ 383 w 383"/>
              <a:gd name="T35" fmla="*/ 118 h 310"/>
              <a:gd name="T36" fmla="*/ 310 w 383"/>
              <a:gd name="T37" fmla="*/ 0 h 310"/>
              <a:gd name="T38" fmla="*/ 80 w 383"/>
              <a:gd name="T39" fmla="*/ 0 h 310"/>
              <a:gd name="T40" fmla="*/ 83 w 383"/>
              <a:gd name="T41" fmla="*/ 118 h 310"/>
              <a:gd name="T42" fmla="*/ 83 w 383"/>
              <a:gd name="T43" fmla="*/ 6 h 310"/>
              <a:gd name="T44" fmla="*/ 309 w 383"/>
              <a:gd name="T45" fmla="*/ 118 h 310"/>
              <a:gd name="T46" fmla="*/ 309 w 383"/>
              <a:gd name="T47" fmla="*/ 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3" h="310">
                <a:moveTo>
                  <a:pt x="0" y="116"/>
                </a:moveTo>
                <a:lnTo>
                  <a:pt x="383" y="116"/>
                </a:lnTo>
                <a:moveTo>
                  <a:pt x="81" y="119"/>
                </a:moveTo>
                <a:lnTo>
                  <a:pt x="190" y="309"/>
                </a:lnTo>
                <a:moveTo>
                  <a:pt x="190" y="309"/>
                </a:moveTo>
                <a:lnTo>
                  <a:pt x="310" y="118"/>
                </a:lnTo>
                <a:moveTo>
                  <a:pt x="190" y="309"/>
                </a:moveTo>
                <a:lnTo>
                  <a:pt x="2" y="118"/>
                </a:lnTo>
                <a:moveTo>
                  <a:pt x="190" y="310"/>
                </a:moveTo>
                <a:lnTo>
                  <a:pt x="383" y="118"/>
                </a:lnTo>
                <a:moveTo>
                  <a:pt x="85" y="116"/>
                </a:moveTo>
                <a:lnTo>
                  <a:pt x="193" y="0"/>
                </a:lnTo>
                <a:moveTo>
                  <a:pt x="200" y="2"/>
                </a:moveTo>
                <a:lnTo>
                  <a:pt x="305" y="116"/>
                </a:lnTo>
                <a:moveTo>
                  <a:pt x="0" y="116"/>
                </a:moveTo>
                <a:lnTo>
                  <a:pt x="78" y="0"/>
                </a:lnTo>
                <a:moveTo>
                  <a:pt x="312" y="0"/>
                </a:moveTo>
                <a:lnTo>
                  <a:pt x="383" y="118"/>
                </a:lnTo>
                <a:moveTo>
                  <a:pt x="310" y="0"/>
                </a:moveTo>
                <a:lnTo>
                  <a:pt x="80" y="0"/>
                </a:lnTo>
                <a:moveTo>
                  <a:pt x="83" y="118"/>
                </a:moveTo>
                <a:lnTo>
                  <a:pt x="83" y="6"/>
                </a:lnTo>
                <a:moveTo>
                  <a:pt x="309" y="118"/>
                </a:moveTo>
                <a:lnTo>
                  <a:pt x="309" y="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pole tekstowe 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45983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a 10"/>
          <p:cNvSpPr/>
          <p:nvPr/>
        </p:nvSpPr>
        <p:spPr>
          <a:xfrm>
            <a:off x="8341794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/>
          <p:nvPr/>
        </p:nvSpPr>
        <p:spPr>
          <a:xfrm>
            <a:off x="835067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7009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7009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90"/>
          <p:cNvSpPr>
            <a:spLocks noChangeAspect="1" noEditPoints="1"/>
          </p:cNvSpPr>
          <p:nvPr/>
        </p:nvSpPr>
        <p:spPr bwMode="auto">
          <a:xfrm>
            <a:off x="8641577" y="4253379"/>
            <a:ext cx="873898" cy="707332"/>
          </a:xfrm>
          <a:custGeom>
            <a:avLst/>
            <a:gdLst>
              <a:gd name="T0" fmla="*/ 0 w 383"/>
              <a:gd name="T1" fmla="*/ 116 h 310"/>
              <a:gd name="T2" fmla="*/ 383 w 383"/>
              <a:gd name="T3" fmla="*/ 116 h 310"/>
              <a:gd name="T4" fmla="*/ 81 w 383"/>
              <a:gd name="T5" fmla="*/ 119 h 310"/>
              <a:gd name="T6" fmla="*/ 190 w 383"/>
              <a:gd name="T7" fmla="*/ 309 h 310"/>
              <a:gd name="T8" fmla="*/ 190 w 383"/>
              <a:gd name="T9" fmla="*/ 309 h 310"/>
              <a:gd name="T10" fmla="*/ 310 w 383"/>
              <a:gd name="T11" fmla="*/ 118 h 310"/>
              <a:gd name="T12" fmla="*/ 190 w 383"/>
              <a:gd name="T13" fmla="*/ 309 h 310"/>
              <a:gd name="T14" fmla="*/ 2 w 383"/>
              <a:gd name="T15" fmla="*/ 118 h 310"/>
              <a:gd name="T16" fmla="*/ 190 w 383"/>
              <a:gd name="T17" fmla="*/ 310 h 310"/>
              <a:gd name="T18" fmla="*/ 383 w 383"/>
              <a:gd name="T19" fmla="*/ 118 h 310"/>
              <a:gd name="T20" fmla="*/ 85 w 383"/>
              <a:gd name="T21" fmla="*/ 116 h 310"/>
              <a:gd name="T22" fmla="*/ 193 w 383"/>
              <a:gd name="T23" fmla="*/ 0 h 310"/>
              <a:gd name="T24" fmla="*/ 200 w 383"/>
              <a:gd name="T25" fmla="*/ 2 h 310"/>
              <a:gd name="T26" fmla="*/ 305 w 383"/>
              <a:gd name="T27" fmla="*/ 116 h 310"/>
              <a:gd name="T28" fmla="*/ 0 w 383"/>
              <a:gd name="T29" fmla="*/ 116 h 310"/>
              <a:gd name="T30" fmla="*/ 78 w 383"/>
              <a:gd name="T31" fmla="*/ 0 h 310"/>
              <a:gd name="T32" fmla="*/ 312 w 383"/>
              <a:gd name="T33" fmla="*/ 0 h 310"/>
              <a:gd name="T34" fmla="*/ 383 w 383"/>
              <a:gd name="T35" fmla="*/ 118 h 310"/>
              <a:gd name="T36" fmla="*/ 310 w 383"/>
              <a:gd name="T37" fmla="*/ 0 h 310"/>
              <a:gd name="T38" fmla="*/ 80 w 383"/>
              <a:gd name="T39" fmla="*/ 0 h 310"/>
              <a:gd name="T40" fmla="*/ 83 w 383"/>
              <a:gd name="T41" fmla="*/ 118 h 310"/>
              <a:gd name="T42" fmla="*/ 83 w 383"/>
              <a:gd name="T43" fmla="*/ 6 h 310"/>
              <a:gd name="T44" fmla="*/ 309 w 383"/>
              <a:gd name="T45" fmla="*/ 118 h 310"/>
              <a:gd name="T46" fmla="*/ 309 w 383"/>
              <a:gd name="T47" fmla="*/ 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3" h="310">
                <a:moveTo>
                  <a:pt x="0" y="116"/>
                </a:moveTo>
                <a:lnTo>
                  <a:pt x="383" y="116"/>
                </a:lnTo>
                <a:moveTo>
                  <a:pt x="81" y="119"/>
                </a:moveTo>
                <a:lnTo>
                  <a:pt x="190" y="309"/>
                </a:lnTo>
                <a:moveTo>
                  <a:pt x="190" y="309"/>
                </a:moveTo>
                <a:lnTo>
                  <a:pt x="310" y="118"/>
                </a:lnTo>
                <a:moveTo>
                  <a:pt x="190" y="309"/>
                </a:moveTo>
                <a:lnTo>
                  <a:pt x="2" y="118"/>
                </a:lnTo>
                <a:moveTo>
                  <a:pt x="190" y="310"/>
                </a:moveTo>
                <a:lnTo>
                  <a:pt x="383" y="118"/>
                </a:lnTo>
                <a:moveTo>
                  <a:pt x="85" y="116"/>
                </a:moveTo>
                <a:lnTo>
                  <a:pt x="193" y="0"/>
                </a:lnTo>
                <a:moveTo>
                  <a:pt x="200" y="2"/>
                </a:moveTo>
                <a:lnTo>
                  <a:pt x="305" y="116"/>
                </a:lnTo>
                <a:moveTo>
                  <a:pt x="0" y="116"/>
                </a:moveTo>
                <a:lnTo>
                  <a:pt x="78" y="0"/>
                </a:lnTo>
                <a:moveTo>
                  <a:pt x="312" y="0"/>
                </a:moveTo>
                <a:lnTo>
                  <a:pt x="383" y="118"/>
                </a:lnTo>
                <a:moveTo>
                  <a:pt x="310" y="0"/>
                </a:moveTo>
                <a:lnTo>
                  <a:pt x="80" y="0"/>
                </a:lnTo>
                <a:moveTo>
                  <a:pt x="83" y="118"/>
                </a:moveTo>
                <a:lnTo>
                  <a:pt x="83" y="6"/>
                </a:lnTo>
                <a:moveTo>
                  <a:pt x="309" y="118"/>
                </a:moveTo>
                <a:lnTo>
                  <a:pt x="309" y="6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69"/>
          <p:cNvSpPr>
            <a:spLocks noChangeAspect="1" noEditPoints="1"/>
          </p:cNvSpPr>
          <p:nvPr/>
        </p:nvSpPr>
        <p:spPr bwMode="auto">
          <a:xfrm>
            <a:off x="6321141" y="4051972"/>
            <a:ext cx="850504" cy="931276"/>
          </a:xfrm>
          <a:custGeom>
            <a:avLst/>
            <a:gdLst>
              <a:gd name="T0" fmla="*/ 82 w 256"/>
              <a:gd name="T1" fmla="*/ 148 h 281"/>
              <a:gd name="T2" fmla="*/ 69 w 256"/>
              <a:gd name="T3" fmla="*/ 154 h 281"/>
              <a:gd name="T4" fmla="*/ 8 w 256"/>
              <a:gd name="T5" fmla="*/ 128 h 281"/>
              <a:gd name="T6" fmla="*/ 2 w 256"/>
              <a:gd name="T7" fmla="*/ 115 h 281"/>
              <a:gd name="T8" fmla="*/ 47 w 256"/>
              <a:gd name="T9" fmla="*/ 7 h 281"/>
              <a:gd name="T10" fmla="*/ 60 w 256"/>
              <a:gd name="T11" fmla="*/ 2 h 281"/>
              <a:gd name="T12" fmla="*/ 121 w 256"/>
              <a:gd name="T13" fmla="*/ 27 h 281"/>
              <a:gd name="T14" fmla="*/ 127 w 256"/>
              <a:gd name="T15" fmla="*/ 41 h 281"/>
              <a:gd name="T16" fmla="*/ 82 w 256"/>
              <a:gd name="T17" fmla="*/ 148 h 281"/>
              <a:gd name="T18" fmla="*/ 103 w 256"/>
              <a:gd name="T19" fmla="*/ 154 h 281"/>
              <a:gd name="T20" fmla="*/ 149 w 256"/>
              <a:gd name="T21" fmla="*/ 173 h 281"/>
              <a:gd name="T22" fmla="*/ 162 w 256"/>
              <a:gd name="T23" fmla="*/ 167 h 281"/>
              <a:gd name="T24" fmla="*/ 196 w 256"/>
              <a:gd name="T25" fmla="*/ 85 h 281"/>
              <a:gd name="T26" fmla="*/ 191 w 256"/>
              <a:gd name="T27" fmla="*/ 72 h 281"/>
              <a:gd name="T28" fmla="*/ 145 w 256"/>
              <a:gd name="T29" fmla="*/ 53 h 281"/>
              <a:gd name="T30" fmla="*/ 182 w 256"/>
              <a:gd name="T31" fmla="*/ 174 h 281"/>
              <a:gd name="T32" fmla="*/ 214 w 256"/>
              <a:gd name="T33" fmla="*/ 188 h 281"/>
              <a:gd name="T34" fmla="*/ 228 w 256"/>
              <a:gd name="T35" fmla="*/ 182 h 281"/>
              <a:gd name="T36" fmla="*/ 254 w 256"/>
              <a:gd name="T37" fmla="*/ 120 h 281"/>
              <a:gd name="T38" fmla="*/ 248 w 256"/>
              <a:gd name="T39" fmla="*/ 107 h 281"/>
              <a:gd name="T40" fmla="*/ 216 w 256"/>
              <a:gd name="T41" fmla="*/ 93 h 281"/>
              <a:gd name="T42" fmla="*/ 119 w 256"/>
              <a:gd name="T43" fmla="*/ 183 h 281"/>
              <a:gd name="T44" fmla="*/ 62 w 256"/>
              <a:gd name="T45" fmla="*/ 259 h 281"/>
              <a:gd name="T46" fmla="*/ 119 w 256"/>
              <a:gd name="T47" fmla="*/ 183 h 281"/>
              <a:gd name="T48" fmla="*/ 169 w 256"/>
              <a:gd name="T49" fmla="*/ 259 h 281"/>
              <a:gd name="T50" fmla="*/ 119 w 256"/>
              <a:gd name="T51" fmla="*/ 281 h 281"/>
              <a:gd name="T52" fmla="*/ 119 w 256"/>
              <a:gd name="T53" fmla="*/ 183 h 281"/>
              <a:gd name="T54" fmla="*/ 142 w 256"/>
              <a:gd name="T55" fmla="*/ 193 h 281"/>
              <a:gd name="T56" fmla="*/ 95 w 256"/>
              <a:gd name="T57" fmla="*/ 174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6" h="281">
                <a:moveTo>
                  <a:pt x="82" y="148"/>
                </a:moveTo>
                <a:cubicBezTo>
                  <a:pt x="80" y="153"/>
                  <a:pt x="74" y="156"/>
                  <a:pt x="69" y="154"/>
                </a:cubicBezTo>
                <a:cubicBezTo>
                  <a:pt x="8" y="128"/>
                  <a:pt x="8" y="128"/>
                  <a:pt x="8" y="128"/>
                </a:cubicBezTo>
                <a:cubicBezTo>
                  <a:pt x="2" y="126"/>
                  <a:pt x="0" y="120"/>
                  <a:pt x="2" y="115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2"/>
                  <a:pt x="55" y="0"/>
                  <a:pt x="60" y="2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7" y="29"/>
                  <a:pt x="129" y="35"/>
                  <a:pt x="127" y="41"/>
                </a:cubicBezTo>
                <a:lnTo>
                  <a:pt x="82" y="148"/>
                </a:lnTo>
                <a:close/>
                <a:moveTo>
                  <a:pt x="103" y="154"/>
                </a:moveTo>
                <a:cubicBezTo>
                  <a:pt x="149" y="173"/>
                  <a:pt x="149" y="173"/>
                  <a:pt x="149" y="173"/>
                </a:cubicBezTo>
                <a:cubicBezTo>
                  <a:pt x="154" y="175"/>
                  <a:pt x="160" y="173"/>
                  <a:pt x="162" y="167"/>
                </a:cubicBezTo>
                <a:cubicBezTo>
                  <a:pt x="196" y="85"/>
                  <a:pt x="196" y="85"/>
                  <a:pt x="196" y="85"/>
                </a:cubicBezTo>
                <a:cubicBezTo>
                  <a:pt x="198" y="80"/>
                  <a:pt x="196" y="74"/>
                  <a:pt x="191" y="72"/>
                </a:cubicBezTo>
                <a:cubicBezTo>
                  <a:pt x="145" y="53"/>
                  <a:pt x="145" y="53"/>
                  <a:pt x="145" y="53"/>
                </a:cubicBezTo>
                <a:moveTo>
                  <a:pt x="182" y="174"/>
                </a:moveTo>
                <a:cubicBezTo>
                  <a:pt x="214" y="188"/>
                  <a:pt x="214" y="188"/>
                  <a:pt x="214" y="188"/>
                </a:cubicBezTo>
                <a:cubicBezTo>
                  <a:pt x="220" y="190"/>
                  <a:pt x="226" y="187"/>
                  <a:pt x="228" y="182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6" y="115"/>
                  <a:pt x="253" y="109"/>
                  <a:pt x="248" y="107"/>
                </a:cubicBezTo>
                <a:cubicBezTo>
                  <a:pt x="216" y="93"/>
                  <a:pt x="216" y="93"/>
                  <a:pt x="216" y="93"/>
                </a:cubicBezTo>
                <a:moveTo>
                  <a:pt x="119" y="183"/>
                </a:moveTo>
                <a:cubicBezTo>
                  <a:pt x="62" y="259"/>
                  <a:pt x="62" y="259"/>
                  <a:pt x="62" y="259"/>
                </a:cubicBezTo>
                <a:moveTo>
                  <a:pt x="119" y="183"/>
                </a:moveTo>
                <a:cubicBezTo>
                  <a:pt x="169" y="259"/>
                  <a:pt x="169" y="259"/>
                  <a:pt x="169" y="259"/>
                </a:cubicBezTo>
                <a:moveTo>
                  <a:pt x="119" y="281"/>
                </a:moveTo>
                <a:cubicBezTo>
                  <a:pt x="119" y="183"/>
                  <a:pt x="119" y="183"/>
                  <a:pt x="119" y="183"/>
                </a:cubicBezTo>
                <a:moveTo>
                  <a:pt x="142" y="193"/>
                </a:moveTo>
                <a:cubicBezTo>
                  <a:pt x="95" y="174"/>
                  <a:pt x="95" y="174"/>
                  <a:pt x="95" y="17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70"/>
          <p:cNvSpPr>
            <a:spLocks noChangeAspect="1" noEditPoints="1"/>
          </p:cNvSpPr>
          <p:nvPr/>
        </p:nvSpPr>
        <p:spPr bwMode="auto">
          <a:xfrm>
            <a:off x="2447908" y="4139509"/>
            <a:ext cx="1002550" cy="760226"/>
          </a:xfrm>
          <a:custGeom>
            <a:avLst/>
            <a:gdLst>
              <a:gd name="T0" fmla="*/ 234 w 302"/>
              <a:gd name="T1" fmla="*/ 44 h 229"/>
              <a:gd name="T2" fmla="*/ 289 w 302"/>
              <a:gd name="T3" fmla="*/ 148 h 229"/>
              <a:gd name="T4" fmla="*/ 292 w 302"/>
              <a:gd name="T5" fmla="*/ 155 h 229"/>
              <a:gd name="T6" fmla="*/ 264 w 302"/>
              <a:gd name="T7" fmla="*/ 219 h 229"/>
              <a:gd name="T8" fmla="*/ 199 w 302"/>
              <a:gd name="T9" fmla="*/ 190 h 229"/>
              <a:gd name="T10" fmla="*/ 197 w 302"/>
              <a:gd name="T11" fmla="*/ 182 h 229"/>
              <a:gd name="T12" fmla="*/ 182 w 302"/>
              <a:gd name="T13" fmla="*/ 122 h 229"/>
              <a:gd name="T14" fmla="*/ 120 w 302"/>
              <a:gd name="T15" fmla="*/ 121 h 229"/>
              <a:gd name="T16" fmla="*/ 105 w 302"/>
              <a:gd name="T17" fmla="*/ 182 h 229"/>
              <a:gd name="T18" fmla="*/ 103 w 302"/>
              <a:gd name="T19" fmla="*/ 190 h 229"/>
              <a:gd name="T20" fmla="*/ 39 w 302"/>
              <a:gd name="T21" fmla="*/ 219 h 229"/>
              <a:gd name="T22" fmla="*/ 10 w 302"/>
              <a:gd name="T23" fmla="*/ 155 h 229"/>
              <a:gd name="T24" fmla="*/ 13 w 302"/>
              <a:gd name="T25" fmla="*/ 148 h 229"/>
              <a:gd name="T26" fmla="*/ 80 w 302"/>
              <a:gd name="T27" fmla="*/ 22 h 229"/>
              <a:gd name="T28" fmla="*/ 80 w 302"/>
              <a:gd name="T29" fmla="*/ 22 h 229"/>
              <a:gd name="T30" fmla="*/ 120 w 302"/>
              <a:gd name="T31" fmla="*/ 5 h 229"/>
              <a:gd name="T32" fmla="*/ 139 w 302"/>
              <a:gd name="T33" fmla="*/ 44 h 229"/>
              <a:gd name="T34" fmla="*/ 139 w 302"/>
              <a:gd name="T35" fmla="*/ 44 h 229"/>
              <a:gd name="T36" fmla="*/ 133 w 302"/>
              <a:gd name="T37" fmla="*/ 69 h 229"/>
              <a:gd name="T38" fmla="*/ 170 w 302"/>
              <a:gd name="T39" fmla="*/ 69 h 229"/>
              <a:gd name="T40" fmla="*/ 163 w 302"/>
              <a:gd name="T41" fmla="*/ 44 h 229"/>
              <a:gd name="T42" fmla="*/ 164 w 302"/>
              <a:gd name="T43" fmla="*/ 44 h 229"/>
              <a:gd name="T44" fmla="*/ 183 w 302"/>
              <a:gd name="T45" fmla="*/ 5 h 229"/>
              <a:gd name="T46" fmla="*/ 222 w 302"/>
              <a:gd name="T47" fmla="*/ 22 h 229"/>
              <a:gd name="T48" fmla="*/ 222 w 302"/>
              <a:gd name="T49" fmla="*/ 22 h 229"/>
              <a:gd name="T50" fmla="*/ 83 w 302"/>
              <a:gd name="T51" fmla="*/ 58 h 229"/>
              <a:gd name="T52" fmla="*/ 61 w 302"/>
              <a:gd name="T53" fmla="*/ 100 h 229"/>
              <a:gd name="T54" fmla="*/ 68 w 302"/>
              <a:gd name="T55" fmla="*/ 143 h 229"/>
              <a:gd name="T56" fmla="*/ 27 w 302"/>
              <a:gd name="T57" fmla="*/ 161 h 229"/>
              <a:gd name="T58" fmla="*/ 45 w 302"/>
              <a:gd name="T59" fmla="*/ 202 h 229"/>
              <a:gd name="T60" fmla="*/ 86 w 302"/>
              <a:gd name="T61" fmla="*/ 184 h 229"/>
              <a:gd name="T62" fmla="*/ 68 w 302"/>
              <a:gd name="T63" fmla="*/ 143 h 229"/>
              <a:gd name="T64" fmla="*/ 275 w 302"/>
              <a:gd name="T65" fmla="*/ 161 h 229"/>
              <a:gd name="T66" fmla="*/ 235 w 302"/>
              <a:gd name="T67" fmla="*/ 143 h 229"/>
              <a:gd name="T68" fmla="*/ 216 w 302"/>
              <a:gd name="T69" fmla="*/ 184 h 229"/>
              <a:gd name="T70" fmla="*/ 257 w 302"/>
              <a:gd name="T71" fmla="*/ 202 h 229"/>
              <a:gd name="T72" fmla="*/ 275 w 302"/>
              <a:gd name="T73" fmla="*/ 161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2" h="229">
                <a:moveTo>
                  <a:pt x="234" y="44"/>
                </a:moveTo>
                <a:cubicBezTo>
                  <a:pt x="289" y="148"/>
                  <a:pt x="289" y="148"/>
                  <a:pt x="289" y="148"/>
                </a:cubicBezTo>
                <a:cubicBezTo>
                  <a:pt x="290" y="150"/>
                  <a:pt x="291" y="152"/>
                  <a:pt x="292" y="155"/>
                </a:cubicBezTo>
                <a:cubicBezTo>
                  <a:pt x="302" y="181"/>
                  <a:pt x="289" y="209"/>
                  <a:pt x="264" y="219"/>
                </a:cubicBezTo>
                <a:cubicBezTo>
                  <a:pt x="238" y="229"/>
                  <a:pt x="209" y="216"/>
                  <a:pt x="199" y="190"/>
                </a:cubicBezTo>
                <a:cubicBezTo>
                  <a:pt x="198" y="187"/>
                  <a:pt x="198" y="185"/>
                  <a:pt x="197" y="182"/>
                </a:cubicBezTo>
                <a:cubicBezTo>
                  <a:pt x="182" y="122"/>
                  <a:pt x="182" y="122"/>
                  <a:pt x="182" y="122"/>
                </a:cubicBezTo>
                <a:cubicBezTo>
                  <a:pt x="164" y="109"/>
                  <a:pt x="139" y="109"/>
                  <a:pt x="120" y="121"/>
                </a:cubicBezTo>
                <a:cubicBezTo>
                  <a:pt x="105" y="182"/>
                  <a:pt x="105" y="182"/>
                  <a:pt x="105" y="182"/>
                </a:cubicBezTo>
                <a:cubicBezTo>
                  <a:pt x="105" y="185"/>
                  <a:pt x="104" y="187"/>
                  <a:pt x="103" y="190"/>
                </a:cubicBezTo>
                <a:cubicBezTo>
                  <a:pt x="93" y="216"/>
                  <a:pt x="65" y="229"/>
                  <a:pt x="39" y="219"/>
                </a:cubicBezTo>
                <a:cubicBezTo>
                  <a:pt x="13" y="209"/>
                  <a:pt x="0" y="181"/>
                  <a:pt x="10" y="155"/>
                </a:cubicBezTo>
                <a:cubicBezTo>
                  <a:pt x="11" y="152"/>
                  <a:pt x="12" y="150"/>
                  <a:pt x="13" y="148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7" y="7"/>
                  <a:pt x="104" y="0"/>
                  <a:pt x="120" y="5"/>
                </a:cubicBezTo>
                <a:cubicBezTo>
                  <a:pt x="135" y="11"/>
                  <a:pt x="144" y="28"/>
                  <a:pt x="139" y="44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45" y="67"/>
                  <a:pt x="158" y="67"/>
                  <a:pt x="170" y="69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59" y="28"/>
                  <a:pt x="167" y="11"/>
                  <a:pt x="183" y="5"/>
                </a:cubicBezTo>
                <a:cubicBezTo>
                  <a:pt x="198" y="0"/>
                  <a:pt x="215" y="7"/>
                  <a:pt x="222" y="22"/>
                </a:cubicBezTo>
                <a:cubicBezTo>
                  <a:pt x="222" y="22"/>
                  <a:pt x="222" y="22"/>
                  <a:pt x="222" y="22"/>
                </a:cubicBezTo>
                <a:moveTo>
                  <a:pt x="83" y="58"/>
                </a:moveTo>
                <a:cubicBezTo>
                  <a:pt x="61" y="100"/>
                  <a:pt x="61" y="100"/>
                  <a:pt x="61" y="100"/>
                </a:cubicBezTo>
                <a:moveTo>
                  <a:pt x="68" y="143"/>
                </a:moveTo>
                <a:cubicBezTo>
                  <a:pt x="51" y="137"/>
                  <a:pt x="33" y="145"/>
                  <a:pt x="27" y="161"/>
                </a:cubicBezTo>
                <a:cubicBezTo>
                  <a:pt x="21" y="178"/>
                  <a:pt x="29" y="196"/>
                  <a:pt x="45" y="202"/>
                </a:cubicBezTo>
                <a:cubicBezTo>
                  <a:pt x="62" y="208"/>
                  <a:pt x="80" y="200"/>
                  <a:pt x="86" y="184"/>
                </a:cubicBezTo>
                <a:cubicBezTo>
                  <a:pt x="92" y="167"/>
                  <a:pt x="84" y="149"/>
                  <a:pt x="68" y="143"/>
                </a:cubicBezTo>
                <a:close/>
                <a:moveTo>
                  <a:pt x="275" y="161"/>
                </a:moveTo>
                <a:cubicBezTo>
                  <a:pt x="269" y="145"/>
                  <a:pt x="251" y="137"/>
                  <a:pt x="235" y="143"/>
                </a:cubicBezTo>
                <a:cubicBezTo>
                  <a:pt x="218" y="149"/>
                  <a:pt x="210" y="167"/>
                  <a:pt x="216" y="184"/>
                </a:cubicBezTo>
                <a:cubicBezTo>
                  <a:pt x="223" y="200"/>
                  <a:pt x="241" y="208"/>
                  <a:pt x="257" y="202"/>
                </a:cubicBezTo>
                <a:cubicBezTo>
                  <a:pt x="273" y="196"/>
                  <a:pt x="282" y="178"/>
                  <a:pt x="275" y="16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70"/>
          <p:cNvSpPr>
            <a:spLocks noChangeAspect="1" noEditPoints="1"/>
          </p:cNvSpPr>
          <p:nvPr/>
        </p:nvSpPr>
        <p:spPr bwMode="auto">
          <a:xfrm>
            <a:off x="8627188" y="2422961"/>
            <a:ext cx="902676" cy="684492"/>
          </a:xfrm>
          <a:custGeom>
            <a:avLst/>
            <a:gdLst>
              <a:gd name="T0" fmla="*/ 234 w 302"/>
              <a:gd name="T1" fmla="*/ 44 h 229"/>
              <a:gd name="T2" fmla="*/ 289 w 302"/>
              <a:gd name="T3" fmla="*/ 148 h 229"/>
              <a:gd name="T4" fmla="*/ 292 w 302"/>
              <a:gd name="T5" fmla="*/ 155 h 229"/>
              <a:gd name="T6" fmla="*/ 264 w 302"/>
              <a:gd name="T7" fmla="*/ 219 h 229"/>
              <a:gd name="T8" fmla="*/ 199 w 302"/>
              <a:gd name="T9" fmla="*/ 190 h 229"/>
              <a:gd name="T10" fmla="*/ 197 w 302"/>
              <a:gd name="T11" fmla="*/ 182 h 229"/>
              <a:gd name="T12" fmla="*/ 182 w 302"/>
              <a:gd name="T13" fmla="*/ 122 h 229"/>
              <a:gd name="T14" fmla="*/ 120 w 302"/>
              <a:gd name="T15" fmla="*/ 121 h 229"/>
              <a:gd name="T16" fmla="*/ 105 w 302"/>
              <a:gd name="T17" fmla="*/ 182 h 229"/>
              <a:gd name="T18" fmla="*/ 103 w 302"/>
              <a:gd name="T19" fmla="*/ 190 h 229"/>
              <a:gd name="T20" fmla="*/ 39 w 302"/>
              <a:gd name="T21" fmla="*/ 219 h 229"/>
              <a:gd name="T22" fmla="*/ 10 w 302"/>
              <a:gd name="T23" fmla="*/ 155 h 229"/>
              <a:gd name="T24" fmla="*/ 13 w 302"/>
              <a:gd name="T25" fmla="*/ 148 h 229"/>
              <a:gd name="T26" fmla="*/ 80 w 302"/>
              <a:gd name="T27" fmla="*/ 22 h 229"/>
              <a:gd name="T28" fmla="*/ 80 w 302"/>
              <a:gd name="T29" fmla="*/ 22 h 229"/>
              <a:gd name="T30" fmla="*/ 120 w 302"/>
              <a:gd name="T31" fmla="*/ 5 h 229"/>
              <a:gd name="T32" fmla="*/ 139 w 302"/>
              <a:gd name="T33" fmla="*/ 44 h 229"/>
              <a:gd name="T34" fmla="*/ 139 w 302"/>
              <a:gd name="T35" fmla="*/ 44 h 229"/>
              <a:gd name="T36" fmla="*/ 133 w 302"/>
              <a:gd name="T37" fmla="*/ 69 h 229"/>
              <a:gd name="T38" fmla="*/ 170 w 302"/>
              <a:gd name="T39" fmla="*/ 69 h 229"/>
              <a:gd name="T40" fmla="*/ 163 w 302"/>
              <a:gd name="T41" fmla="*/ 44 h 229"/>
              <a:gd name="T42" fmla="*/ 164 w 302"/>
              <a:gd name="T43" fmla="*/ 44 h 229"/>
              <a:gd name="T44" fmla="*/ 183 w 302"/>
              <a:gd name="T45" fmla="*/ 5 h 229"/>
              <a:gd name="T46" fmla="*/ 222 w 302"/>
              <a:gd name="T47" fmla="*/ 22 h 229"/>
              <a:gd name="T48" fmla="*/ 222 w 302"/>
              <a:gd name="T49" fmla="*/ 22 h 229"/>
              <a:gd name="T50" fmla="*/ 83 w 302"/>
              <a:gd name="T51" fmla="*/ 58 h 229"/>
              <a:gd name="T52" fmla="*/ 61 w 302"/>
              <a:gd name="T53" fmla="*/ 100 h 229"/>
              <a:gd name="T54" fmla="*/ 68 w 302"/>
              <a:gd name="T55" fmla="*/ 143 h 229"/>
              <a:gd name="T56" fmla="*/ 27 w 302"/>
              <a:gd name="T57" fmla="*/ 161 h 229"/>
              <a:gd name="T58" fmla="*/ 45 w 302"/>
              <a:gd name="T59" fmla="*/ 202 h 229"/>
              <a:gd name="T60" fmla="*/ 86 w 302"/>
              <a:gd name="T61" fmla="*/ 184 h 229"/>
              <a:gd name="T62" fmla="*/ 68 w 302"/>
              <a:gd name="T63" fmla="*/ 143 h 229"/>
              <a:gd name="T64" fmla="*/ 275 w 302"/>
              <a:gd name="T65" fmla="*/ 161 h 229"/>
              <a:gd name="T66" fmla="*/ 235 w 302"/>
              <a:gd name="T67" fmla="*/ 143 h 229"/>
              <a:gd name="T68" fmla="*/ 216 w 302"/>
              <a:gd name="T69" fmla="*/ 184 h 229"/>
              <a:gd name="T70" fmla="*/ 257 w 302"/>
              <a:gd name="T71" fmla="*/ 202 h 229"/>
              <a:gd name="T72" fmla="*/ 275 w 302"/>
              <a:gd name="T73" fmla="*/ 161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2" h="229">
                <a:moveTo>
                  <a:pt x="234" y="44"/>
                </a:moveTo>
                <a:cubicBezTo>
                  <a:pt x="289" y="148"/>
                  <a:pt x="289" y="148"/>
                  <a:pt x="289" y="148"/>
                </a:cubicBezTo>
                <a:cubicBezTo>
                  <a:pt x="290" y="150"/>
                  <a:pt x="291" y="152"/>
                  <a:pt x="292" y="155"/>
                </a:cubicBezTo>
                <a:cubicBezTo>
                  <a:pt x="302" y="181"/>
                  <a:pt x="289" y="209"/>
                  <a:pt x="264" y="219"/>
                </a:cubicBezTo>
                <a:cubicBezTo>
                  <a:pt x="238" y="229"/>
                  <a:pt x="209" y="216"/>
                  <a:pt x="199" y="190"/>
                </a:cubicBezTo>
                <a:cubicBezTo>
                  <a:pt x="198" y="187"/>
                  <a:pt x="198" y="185"/>
                  <a:pt x="197" y="182"/>
                </a:cubicBezTo>
                <a:cubicBezTo>
                  <a:pt x="182" y="122"/>
                  <a:pt x="182" y="122"/>
                  <a:pt x="182" y="122"/>
                </a:cubicBezTo>
                <a:cubicBezTo>
                  <a:pt x="164" y="109"/>
                  <a:pt x="139" y="109"/>
                  <a:pt x="120" y="121"/>
                </a:cubicBezTo>
                <a:cubicBezTo>
                  <a:pt x="105" y="182"/>
                  <a:pt x="105" y="182"/>
                  <a:pt x="105" y="182"/>
                </a:cubicBezTo>
                <a:cubicBezTo>
                  <a:pt x="105" y="185"/>
                  <a:pt x="104" y="187"/>
                  <a:pt x="103" y="190"/>
                </a:cubicBezTo>
                <a:cubicBezTo>
                  <a:pt x="93" y="216"/>
                  <a:pt x="65" y="229"/>
                  <a:pt x="39" y="219"/>
                </a:cubicBezTo>
                <a:cubicBezTo>
                  <a:pt x="13" y="209"/>
                  <a:pt x="0" y="181"/>
                  <a:pt x="10" y="155"/>
                </a:cubicBezTo>
                <a:cubicBezTo>
                  <a:pt x="11" y="152"/>
                  <a:pt x="12" y="150"/>
                  <a:pt x="13" y="148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7" y="7"/>
                  <a:pt x="104" y="0"/>
                  <a:pt x="120" y="5"/>
                </a:cubicBezTo>
                <a:cubicBezTo>
                  <a:pt x="135" y="11"/>
                  <a:pt x="144" y="28"/>
                  <a:pt x="139" y="44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45" y="67"/>
                  <a:pt x="158" y="67"/>
                  <a:pt x="170" y="69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59" y="28"/>
                  <a:pt x="167" y="11"/>
                  <a:pt x="183" y="5"/>
                </a:cubicBezTo>
                <a:cubicBezTo>
                  <a:pt x="198" y="0"/>
                  <a:pt x="215" y="7"/>
                  <a:pt x="222" y="22"/>
                </a:cubicBezTo>
                <a:cubicBezTo>
                  <a:pt x="222" y="22"/>
                  <a:pt x="222" y="22"/>
                  <a:pt x="222" y="22"/>
                </a:cubicBezTo>
                <a:moveTo>
                  <a:pt x="83" y="58"/>
                </a:moveTo>
                <a:cubicBezTo>
                  <a:pt x="61" y="100"/>
                  <a:pt x="61" y="100"/>
                  <a:pt x="61" y="100"/>
                </a:cubicBezTo>
                <a:moveTo>
                  <a:pt x="68" y="143"/>
                </a:moveTo>
                <a:cubicBezTo>
                  <a:pt x="51" y="137"/>
                  <a:pt x="33" y="145"/>
                  <a:pt x="27" y="161"/>
                </a:cubicBezTo>
                <a:cubicBezTo>
                  <a:pt x="21" y="178"/>
                  <a:pt x="29" y="196"/>
                  <a:pt x="45" y="202"/>
                </a:cubicBezTo>
                <a:cubicBezTo>
                  <a:pt x="62" y="208"/>
                  <a:pt x="80" y="200"/>
                  <a:pt x="86" y="184"/>
                </a:cubicBezTo>
                <a:cubicBezTo>
                  <a:pt x="92" y="167"/>
                  <a:pt x="84" y="149"/>
                  <a:pt x="68" y="143"/>
                </a:cubicBezTo>
                <a:close/>
                <a:moveTo>
                  <a:pt x="275" y="161"/>
                </a:moveTo>
                <a:cubicBezTo>
                  <a:pt x="269" y="145"/>
                  <a:pt x="251" y="137"/>
                  <a:pt x="235" y="143"/>
                </a:cubicBezTo>
                <a:cubicBezTo>
                  <a:pt x="218" y="149"/>
                  <a:pt x="210" y="167"/>
                  <a:pt x="216" y="184"/>
                </a:cubicBezTo>
                <a:cubicBezTo>
                  <a:pt x="223" y="200"/>
                  <a:pt x="241" y="208"/>
                  <a:pt x="257" y="202"/>
                </a:cubicBezTo>
                <a:cubicBezTo>
                  <a:pt x="273" y="196"/>
                  <a:pt x="282" y="178"/>
                  <a:pt x="275" y="161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2921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Innovation, Invention Idea, Creativity, Business Growth, Lightbulb, Brain, Rising Bar Chart, Hand with Leaves</a:t>
            </a:r>
          </a:p>
        </p:txBody>
      </p:sp>
      <p:sp>
        <p:nvSpPr>
          <p:cNvPr id="9" name="pole tekstowe 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45983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a 10"/>
          <p:cNvSpPr/>
          <p:nvPr/>
        </p:nvSpPr>
        <p:spPr>
          <a:xfrm>
            <a:off x="8341794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/>
          <p:nvPr/>
        </p:nvSpPr>
        <p:spPr>
          <a:xfrm>
            <a:off x="835067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7009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7009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 68"/>
          <p:cNvSpPr>
            <a:spLocks noChangeAspect="1" noEditPoints="1"/>
          </p:cNvSpPr>
          <p:nvPr/>
        </p:nvSpPr>
        <p:spPr bwMode="auto">
          <a:xfrm>
            <a:off x="2999656" y="2014381"/>
            <a:ext cx="843374" cy="1120344"/>
          </a:xfrm>
          <a:custGeom>
            <a:avLst/>
            <a:gdLst>
              <a:gd name="T0" fmla="*/ 133 w 194"/>
              <a:gd name="T1" fmla="*/ 207 h 258"/>
              <a:gd name="T2" fmla="*/ 125 w 194"/>
              <a:gd name="T3" fmla="*/ 214 h 258"/>
              <a:gd name="T4" fmla="*/ 125 w 194"/>
              <a:gd name="T5" fmla="*/ 214 h 258"/>
              <a:gd name="T6" fmla="*/ 69 w 194"/>
              <a:gd name="T7" fmla="*/ 214 h 258"/>
              <a:gd name="T8" fmla="*/ 61 w 194"/>
              <a:gd name="T9" fmla="*/ 207 h 258"/>
              <a:gd name="T10" fmla="*/ 55 w 194"/>
              <a:gd name="T11" fmla="*/ 182 h 258"/>
              <a:gd name="T12" fmla="*/ 37 w 194"/>
              <a:gd name="T13" fmla="*/ 161 h 258"/>
              <a:gd name="T14" fmla="*/ 7 w 194"/>
              <a:gd name="T15" fmla="*/ 119 h 258"/>
              <a:gd name="T16" fmla="*/ 9 w 194"/>
              <a:gd name="T17" fmla="*/ 59 h 258"/>
              <a:gd name="T18" fmla="*/ 45 w 194"/>
              <a:gd name="T19" fmla="*/ 15 h 258"/>
              <a:gd name="T20" fmla="*/ 97 w 194"/>
              <a:gd name="T21" fmla="*/ 0 h 258"/>
              <a:gd name="T22" fmla="*/ 149 w 194"/>
              <a:gd name="T23" fmla="*/ 15 h 258"/>
              <a:gd name="T24" fmla="*/ 185 w 194"/>
              <a:gd name="T25" fmla="*/ 59 h 258"/>
              <a:gd name="T26" fmla="*/ 187 w 194"/>
              <a:gd name="T27" fmla="*/ 119 h 258"/>
              <a:gd name="T28" fmla="*/ 157 w 194"/>
              <a:gd name="T29" fmla="*/ 161 h 258"/>
              <a:gd name="T30" fmla="*/ 139 w 194"/>
              <a:gd name="T31" fmla="*/ 182 h 258"/>
              <a:gd name="T32" fmla="*/ 138 w 194"/>
              <a:gd name="T33" fmla="*/ 186 h 258"/>
              <a:gd name="T34" fmla="*/ 47 w 194"/>
              <a:gd name="T35" fmla="*/ 100 h 258"/>
              <a:gd name="T36" fmla="*/ 72 w 194"/>
              <a:gd name="T37" fmla="*/ 133 h 258"/>
              <a:gd name="T38" fmla="*/ 97 w 194"/>
              <a:gd name="T39" fmla="*/ 89 h 258"/>
              <a:gd name="T40" fmla="*/ 122 w 194"/>
              <a:gd name="T41" fmla="*/ 133 h 258"/>
              <a:gd name="T42" fmla="*/ 147 w 194"/>
              <a:gd name="T43" fmla="*/ 100 h 258"/>
              <a:gd name="T44" fmla="*/ 65 w 194"/>
              <a:gd name="T45" fmla="*/ 237 h 258"/>
              <a:gd name="T46" fmla="*/ 130 w 194"/>
              <a:gd name="T47" fmla="*/ 237 h 258"/>
              <a:gd name="T48" fmla="*/ 120 w 194"/>
              <a:gd name="T49" fmla="*/ 258 h 258"/>
              <a:gd name="T50" fmla="*/ 76 w 194"/>
              <a:gd name="T51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4" h="258">
                <a:moveTo>
                  <a:pt x="133" y="207"/>
                </a:moveTo>
                <a:cubicBezTo>
                  <a:pt x="133" y="211"/>
                  <a:pt x="129" y="214"/>
                  <a:pt x="125" y="214"/>
                </a:cubicBezTo>
                <a:cubicBezTo>
                  <a:pt x="125" y="214"/>
                  <a:pt x="125" y="214"/>
                  <a:pt x="125" y="214"/>
                </a:cubicBezTo>
                <a:cubicBezTo>
                  <a:pt x="69" y="214"/>
                  <a:pt x="69" y="214"/>
                  <a:pt x="69" y="214"/>
                </a:cubicBezTo>
                <a:cubicBezTo>
                  <a:pt x="65" y="214"/>
                  <a:pt x="61" y="211"/>
                  <a:pt x="61" y="207"/>
                </a:cubicBezTo>
                <a:cubicBezTo>
                  <a:pt x="60" y="202"/>
                  <a:pt x="58" y="188"/>
                  <a:pt x="55" y="182"/>
                </a:cubicBezTo>
                <a:cubicBezTo>
                  <a:pt x="51" y="175"/>
                  <a:pt x="37" y="161"/>
                  <a:pt x="37" y="161"/>
                </a:cubicBezTo>
                <a:cubicBezTo>
                  <a:pt x="25" y="149"/>
                  <a:pt x="14" y="137"/>
                  <a:pt x="7" y="119"/>
                </a:cubicBezTo>
                <a:cubicBezTo>
                  <a:pt x="0" y="101"/>
                  <a:pt x="1" y="80"/>
                  <a:pt x="9" y="59"/>
                </a:cubicBezTo>
                <a:cubicBezTo>
                  <a:pt x="16" y="41"/>
                  <a:pt x="29" y="25"/>
                  <a:pt x="45" y="15"/>
                </a:cubicBezTo>
                <a:cubicBezTo>
                  <a:pt x="60" y="5"/>
                  <a:pt x="80" y="0"/>
                  <a:pt x="97" y="0"/>
                </a:cubicBezTo>
                <a:cubicBezTo>
                  <a:pt x="114" y="0"/>
                  <a:pt x="134" y="5"/>
                  <a:pt x="149" y="15"/>
                </a:cubicBezTo>
                <a:cubicBezTo>
                  <a:pt x="165" y="25"/>
                  <a:pt x="178" y="41"/>
                  <a:pt x="185" y="59"/>
                </a:cubicBezTo>
                <a:cubicBezTo>
                  <a:pt x="193" y="80"/>
                  <a:pt x="194" y="101"/>
                  <a:pt x="187" y="119"/>
                </a:cubicBezTo>
                <a:cubicBezTo>
                  <a:pt x="180" y="137"/>
                  <a:pt x="169" y="149"/>
                  <a:pt x="157" y="161"/>
                </a:cubicBezTo>
                <a:cubicBezTo>
                  <a:pt x="157" y="161"/>
                  <a:pt x="143" y="175"/>
                  <a:pt x="139" y="182"/>
                </a:cubicBezTo>
                <a:cubicBezTo>
                  <a:pt x="139" y="183"/>
                  <a:pt x="138" y="184"/>
                  <a:pt x="138" y="186"/>
                </a:cubicBezTo>
                <a:moveTo>
                  <a:pt x="47" y="100"/>
                </a:moveTo>
                <a:cubicBezTo>
                  <a:pt x="72" y="133"/>
                  <a:pt x="72" y="133"/>
                  <a:pt x="72" y="133"/>
                </a:cubicBezTo>
                <a:cubicBezTo>
                  <a:pt x="97" y="89"/>
                  <a:pt x="97" y="89"/>
                  <a:pt x="97" y="89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47" y="100"/>
                  <a:pt x="147" y="100"/>
                  <a:pt x="147" y="100"/>
                </a:cubicBezTo>
                <a:moveTo>
                  <a:pt x="65" y="237"/>
                </a:moveTo>
                <a:cubicBezTo>
                  <a:pt x="130" y="237"/>
                  <a:pt x="130" y="237"/>
                  <a:pt x="130" y="237"/>
                </a:cubicBezTo>
                <a:moveTo>
                  <a:pt x="120" y="258"/>
                </a:moveTo>
                <a:cubicBezTo>
                  <a:pt x="76" y="258"/>
                  <a:pt x="76" y="258"/>
                  <a:pt x="76" y="25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8"/>
          <p:cNvSpPr>
            <a:spLocks noChangeAspect="1" noEditPoints="1"/>
          </p:cNvSpPr>
          <p:nvPr/>
        </p:nvSpPr>
        <p:spPr bwMode="auto">
          <a:xfrm>
            <a:off x="8753192" y="2348408"/>
            <a:ext cx="622573" cy="827033"/>
          </a:xfrm>
          <a:custGeom>
            <a:avLst/>
            <a:gdLst>
              <a:gd name="T0" fmla="*/ 133 w 194"/>
              <a:gd name="T1" fmla="*/ 207 h 258"/>
              <a:gd name="T2" fmla="*/ 125 w 194"/>
              <a:gd name="T3" fmla="*/ 214 h 258"/>
              <a:gd name="T4" fmla="*/ 125 w 194"/>
              <a:gd name="T5" fmla="*/ 214 h 258"/>
              <a:gd name="T6" fmla="*/ 69 w 194"/>
              <a:gd name="T7" fmla="*/ 214 h 258"/>
              <a:gd name="T8" fmla="*/ 61 w 194"/>
              <a:gd name="T9" fmla="*/ 207 h 258"/>
              <a:gd name="T10" fmla="*/ 55 w 194"/>
              <a:gd name="T11" fmla="*/ 182 h 258"/>
              <a:gd name="T12" fmla="*/ 37 w 194"/>
              <a:gd name="T13" fmla="*/ 161 h 258"/>
              <a:gd name="T14" fmla="*/ 7 w 194"/>
              <a:gd name="T15" fmla="*/ 119 h 258"/>
              <a:gd name="T16" fmla="*/ 9 w 194"/>
              <a:gd name="T17" fmla="*/ 59 h 258"/>
              <a:gd name="T18" fmla="*/ 45 w 194"/>
              <a:gd name="T19" fmla="*/ 15 h 258"/>
              <a:gd name="T20" fmla="*/ 97 w 194"/>
              <a:gd name="T21" fmla="*/ 0 h 258"/>
              <a:gd name="T22" fmla="*/ 149 w 194"/>
              <a:gd name="T23" fmla="*/ 15 h 258"/>
              <a:gd name="T24" fmla="*/ 185 w 194"/>
              <a:gd name="T25" fmla="*/ 59 h 258"/>
              <a:gd name="T26" fmla="*/ 187 w 194"/>
              <a:gd name="T27" fmla="*/ 119 h 258"/>
              <a:gd name="T28" fmla="*/ 157 w 194"/>
              <a:gd name="T29" fmla="*/ 161 h 258"/>
              <a:gd name="T30" fmla="*/ 139 w 194"/>
              <a:gd name="T31" fmla="*/ 182 h 258"/>
              <a:gd name="T32" fmla="*/ 138 w 194"/>
              <a:gd name="T33" fmla="*/ 186 h 258"/>
              <a:gd name="T34" fmla="*/ 47 w 194"/>
              <a:gd name="T35" fmla="*/ 100 h 258"/>
              <a:gd name="T36" fmla="*/ 72 w 194"/>
              <a:gd name="T37" fmla="*/ 133 h 258"/>
              <a:gd name="T38" fmla="*/ 97 w 194"/>
              <a:gd name="T39" fmla="*/ 89 h 258"/>
              <a:gd name="T40" fmla="*/ 122 w 194"/>
              <a:gd name="T41" fmla="*/ 133 h 258"/>
              <a:gd name="T42" fmla="*/ 147 w 194"/>
              <a:gd name="T43" fmla="*/ 100 h 258"/>
              <a:gd name="T44" fmla="*/ 65 w 194"/>
              <a:gd name="T45" fmla="*/ 237 h 258"/>
              <a:gd name="T46" fmla="*/ 130 w 194"/>
              <a:gd name="T47" fmla="*/ 237 h 258"/>
              <a:gd name="T48" fmla="*/ 120 w 194"/>
              <a:gd name="T49" fmla="*/ 258 h 258"/>
              <a:gd name="T50" fmla="*/ 76 w 194"/>
              <a:gd name="T51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4" h="258">
                <a:moveTo>
                  <a:pt x="133" y="207"/>
                </a:moveTo>
                <a:cubicBezTo>
                  <a:pt x="133" y="211"/>
                  <a:pt x="129" y="214"/>
                  <a:pt x="125" y="214"/>
                </a:cubicBezTo>
                <a:cubicBezTo>
                  <a:pt x="125" y="214"/>
                  <a:pt x="125" y="214"/>
                  <a:pt x="125" y="214"/>
                </a:cubicBezTo>
                <a:cubicBezTo>
                  <a:pt x="69" y="214"/>
                  <a:pt x="69" y="214"/>
                  <a:pt x="69" y="214"/>
                </a:cubicBezTo>
                <a:cubicBezTo>
                  <a:pt x="65" y="214"/>
                  <a:pt x="61" y="211"/>
                  <a:pt x="61" y="207"/>
                </a:cubicBezTo>
                <a:cubicBezTo>
                  <a:pt x="60" y="202"/>
                  <a:pt x="58" y="188"/>
                  <a:pt x="55" y="182"/>
                </a:cubicBezTo>
                <a:cubicBezTo>
                  <a:pt x="51" y="175"/>
                  <a:pt x="37" y="161"/>
                  <a:pt x="37" y="161"/>
                </a:cubicBezTo>
                <a:cubicBezTo>
                  <a:pt x="25" y="149"/>
                  <a:pt x="14" y="137"/>
                  <a:pt x="7" y="119"/>
                </a:cubicBezTo>
                <a:cubicBezTo>
                  <a:pt x="0" y="101"/>
                  <a:pt x="1" y="80"/>
                  <a:pt x="9" y="59"/>
                </a:cubicBezTo>
                <a:cubicBezTo>
                  <a:pt x="16" y="41"/>
                  <a:pt x="29" y="25"/>
                  <a:pt x="45" y="15"/>
                </a:cubicBezTo>
                <a:cubicBezTo>
                  <a:pt x="60" y="5"/>
                  <a:pt x="80" y="0"/>
                  <a:pt x="97" y="0"/>
                </a:cubicBezTo>
                <a:cubicBezTo>
                  <a:pt x="114" y="0"/>
                  <a:pt x="134" y="5"/>
                  <a:pt x="149" y="15"/>
                </a:cubicBezTo>
                <a:cubicBezTo>
                  <a:pt x="165" y="25"/>
                  <a:pt x="178" y="41"/>
                  <a:pt x="185" y="59"/>
                </a:cubicBezTo>
                <a:cubicBezTo>
                  <a:pt x="193" y="80"/>
                  <a:pt x="194" y="101"/>
                  <a:pt x="187" y="119"/>
                </a:cubicBezTo>
                <a:cubicBezTo>
                  <a:pt x="180" y="137"/>
                  <a:pt x="169" y="149"/>
                  <a:pt x="157" y="161"/>
                </a:cubicBezTo>
                <a:cubicBezTo>
                  <a:pt x="157" y="161"/>
                  <a:pt x="143" y="175"/>
                  <a:pt x="139" y="182"/>
                </a:cubicBezTo>
                <a:cubicBezTo>
                  <a:pt x="139" y="183"/>
                  <a:pt x="138" y="184"/>
                  <a:pt x="138" y="186"/>
                </a:cubicBezTo>
                <a:moveTo>
                  <a:pt x="47" y="100"/>
                </a:moveTo>
                <a:cubicBezTo>
                  <a:pt x="72" y="133"/>
                  <a:pt x="72" y="133"/>
                  <a:pt x="72" y="133"/>
                </a:cubicBezTo>
                <a:cubicBezTo>
                  <a:pt x="97" y="89"/>
                  <a:pt x="97" y="89"/>
                  <a:pt x="97" y="89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47" y="100"/>
                  <a:pt x="147" y="100"/>
                  <a:pt x="147" y="100"/>
                </a:cubicBezTo>
                <a:moveTo>
                  <a:pt x="65" y="237"/>
                </a:moveTo>
                <a:cubicBezTo>
                  <a:pt x="130" y="237"/>
                  <a:pt x="130" y="237"/>
                  <a:pt x="130" y="237"/>
                </a:cubicBezTo>
                <a:moveTo>
                  <a:pt x="120" y="258"/>
                </a:moveTo>
                <a:cubicBezTo>
                  <a:pt x="76" y="258"/>
                  <a:pt x="76" y="258"/>
                  <a:pt x="76" y="258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19"/>
          <p:cNvSpPr>
            <a:spLocks noChangeAspect="1" noEditPoints="1"/>
          </p:cNvSpPr>
          <p:nvPr/>
        </p:nvSpPr>
        <p:spPr bwMode="auto">
          <a:xfrm>
            <a:off x="5375920" y="2096234"/>
            <a:ext cx="1116080" cy="956638"/>
          </a:xfrm>
          <a:custGeom>
            <a:avLst/>
            <a:gdLst>
              <a:gd name="T0" fmla="*/ 204 w 275"/>
              <a:gd name="T1" fmla="*/ 235 h 235"/>
              <a:gd name="T2" fmla="*/ 236 w 275"/>
              <a:gd name="T3" fmla="*/ 186 h 235"/>
              <a:gd name="T4" fmla="*/ 263 w 275"/>
              <a:gd name="T5" fmla="*/ 149 h 235"/>
              <a:gd name="T6" fmla="*/ 263 w 275"/>
              <a:gd name="T7" fmla="*/ 148 h 235"/>
              <a:gd name="T8" fmla="*/ 275 w 275"/>
              <a:gd name="T9" fmla="*/ 119 h 235"/>
              <a:gd name="T10" fmla="*/ 267 w 275"/>
              <a:gd name="T11" fmla="*/ 94 h 235"/>
              <a:gd name="T12" fmla="*/ 269 w 275"/>
              <a:gd name="T13" fmla="*/ 81 h 235"/>
              <a:gd name="T14" fmla="*/ 253 w 275"/>
              <a:gd name="T15" fmla="*/ 46 h 235"/>
              <a:gd name="T16" fmla="*/ 236 w 275"/>
              <a:gd name="T17" fmla="*/ 38 h 235"/>
              <a:gd name="T18" fmla="*/ 195 w 275"/>
              <a:gd name="T19" fmla="*/ 10 h 235"/>
              <a:gd name="T20" fmla="*/ 187 w 275"/>
              <a:gd name="T21" fmla="*/ 11 h 235"/>
              <a:gd name="T22" fmla="*/ 158 w 275"/>
              <a:gd name="T23" fmla="*/ 0 h 235"/>
              <a:gd name="T24" fmla="*/ 132 w 275"/>
              <a:gd name="T25" fmla="*/ 8 h 235"/>
              <a:gd name="T26" fmla="*/ 111 w 275"/>
              <a:gd name="T27" fmla="*/ 2 h 235"/>
              <a:gd name="T28" fmla="*/ 74 w 275"/>
              <a:gd name="T29" fmla="*/ 22 h 235"/>
              <a:gd name="T30" fmla="*/ 71 w 275"/>
              <a:gd name="T31" fmla="*/ 21 h 235"/>
              <a:gd name="T32" fmla="*/ 27 w 275"/>
              <a:gd name="T33" fmla="*/ 56 h 235"/>
              <a:gd name="T34" fmla="*/ 0 w 275"/>
              <a:gd name="T35" fmla="*/ 97 h 235"/>
              <a:gd name="T36" fmla="*/ 44 w 275"/>
              <a:gd name="T37" fmla="*/ 142 h 235"/>
              <a:gd name="T38" fmla="*/ 70 w 275"/>
              <a:gd name="T39" fmla="*/ 134 h 235"/>
              <a:gd name="T40" fmla="*/ 96 w 275"/>
              <a:gd name="T41" fmla="*/ 144 h 235"/>
              <a:gd name="T42" fmla="*/ 121 w 275"/>
              <a:gd name="T43" fmla="*/ 135 h 235"/>
              <a:gd name="T44" fmla="*/ 162 w 275"/>
              <a:gd name="T45" fmla="*/ 179 h 235"/>
              <a:gd name="T46" fmla="*/ 162 w 275"/>
              <a:gd name="T47" fmla="*/ 234 h 235"/>
              <a:gd name="T48" fmla="*/ 142 w 275"/>
              <a:gd name="T49" fmla="*/ 36 h 235"/>
              <a:gd name="T50" fmla="*/ 161 w 275"/>
              <a:gd name="T51" fmla="*/ 70 h 235"/>
              <a:gd name="T52" fmla="*/ 197 w 275"/>
              <a:gd name="T53" fmla="*/ 79 h 235"/>
              <a:gd name="T54" fmla="*/ 221 w 275"/>
              <a:gd name="T55" fmla="*/ 117 h 235"/>
              <a:gd name="T56" fmla="*/ 186 w 275"/>
              <a:gd name="T57" fmla="*/ 164 h 235"/>
              <a:gd name="T58" fmla="*/ 184 w 275"/>
              <a:gd name="T59" fmla="*/ 235 h 235"/>
              <a:gd name="T60" fmla="*/ 182 w 275"/>
              <a:gd name="T61" fmla="*/ 75 h 235"/>
              <a:gd name="T62" fmla="*/ 193 w 275"/>
              <a:gd name="T63" fmla="*/ 48 h 235"/>
              <a:gd name="T64" fmla="*/ 247 w 275"/>
              <a:gd name="T65" fmla="*/ 86 h 235"/>
              <a:gd name="T66" fmla="*/ 217 w 275"/>
              <a:gd name="T67" fmla="*/ 99 h 235"/>
              <a:gd name="T68" fmla="*/ 51 w 275"/>
              <a:gd name="T69" fmla="*/ 71 h 235"/>
              <a:gd name="T70" fmla="*/ 77 w 275"/>
              <a:gd name="T71" fmla="*/ 91 h 235"/>
              <a:gd name="T72" fmla="*/ 161 w 275"/>
              <a:gd name="T73" fmla="*/ 127 h 235"/>
              <a:gd name="T74" fmla="*/ 148 w 275"/>
              <a:gd name="T75" fmla="*/ 97 h 235"/>
              <a:gd name="T76" fmla="*/ 159 w 275"/>
              <a:gd name="T77" fmla="*/ 69 h 235"/>
              <a:gd name="T78" fmla="*/ 118 w 275"/>
              <a:gd name="T79" fmla="*/ 103 h 235"/>
              <a:gd name="T80" fmla="*/ 138 w 275"/>
              <a:gd name="T81" fmla="*/ 97 h 235"/>
              <a:gd name="T82" fmla="*/ 148 w 275"/>
              <a:gd name="T83" fmla="*/ 98 h 235"/>
              <a:gd name="T84" fmla="*/ 143 w 275"/>
              <a:gd name="T85" fmla="*/ 47 h 235"/>
              <a:gd name="T86" fmla="*/ 115 w 275"/>
              <a:gd name="T87" fmla="*/ 59 h 235"/>
              <a:gd name="T88" fmla="*/ 86 w 275"/>
              <a:gd name="T89" fmla="*/ 46 h 235"/>
              <a:gd name="T90" fmla="*/ 100 w 275"/>
              <a:gd name="T91" fmla="*/ 56 h 235"/>
              <a:gd name="T92" fmla="*/ 60 w 275"/>
              <a:gd name="T93" fmla="*/ 95 h 235"/>
              <a:gd name="T94" fmla="*/ 34 w 275"/>
              <a:gd name="T95" fmla="*/ 108 h 235"/>
              <a:gd name="T96" fmla="*/ 63 w 275"/>
              <a:gd name="T97" fmla="*/ 95 h 235"/>
              <a:gd name="T98" fmla="*/ 187 w 275"/>
              <a:gd name="T99" fmla="*/ 123 h 235"/>
              <a:gd name="T100" fmla="*/ 219 w 275"/>
              <a:gd name="T101" fmla="*/ 121 h 235"/>
              <a:gd name="T102" fmla="*/ 212 w 275"/>
              <a:gd name="T103" fmla="*/ 141 h 235"/>
              <a:gd name="T104" fmla="*/ 237 w 275"/>
              <a:gd name="T105" fmla="*/ 16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5" h="235">
                <a:moveTo>
                  <a:pt x="204" y="235"/>
                </a:moveTo>
                <a:cubicBezTo>
                  <a:pt x="204" y="235"/>
                  <a:pt x="203" y="198"/>
                  <a:pt x="236" y="186"/>
                </a:cubicBezTo>
                <a:cubicBezTo>
                  <a:pt x="252" y="180"/>
                  <a:pt x="263" y="166"/>
                  <a:pt x="263" y="149"/>
                </a:cubicBezTo>
                <a:cubicBezTo>
                  <a:pt x="263" y="148"/>
                  <a:pt x="263" y="148"/>
                  <a:pt x="263" y="148"/>
                </a:cubicBezTo>
                <a:cubicBezTo>
                  <a:pt x="271" y="141"/>
                  <a:pt x="275" y="130"/>
                  <a:pt x="275" y="119"/>
                </a:cubicBezTo>
                <a:cubicBezTo>
                  <a:pt x="275" y="109"/>
                  <a:pt x="272" y="101"/>
                  <a:pt x="267" y="94"/>
                </a:cubicBezTo>
                <a:cubicBezTo>
                  <a:pt x="269" y="90"/>
                  <a:pt x="269" y="86"/>
                  <a:pt x="269" y="81"/>
                </a:cubicBezTo>
                <a:cubicBezTo>
                  <a:pt x="269" y="67"/>
                  <a:pt x="263" y="54"/>
                  <a:pt x="253" y="46"/>
                </a:cubicBezTo>
                <a:cubicBezTo>
                  <a:pt x="248" y="42"/>
                  <a:pt x="242" y="39"/>
                  <a:pt x="236" y="38"/>
                </a:cubicBezTo>
                <a:cubicBezTo>
                  <a:pt x="230" y="22"/>
                  <a:pt x="214" y="10"/>
                  <a:pt x="195" y="10"/>
                </a:cubicBezTo>
                <a:cubicBezTo>
                  <a:pt x="193" y="10"/>
                  <a:pt x="190" y="11"/>
                  <a:pt x="187" y="11"/>
                </a:cubicBezTo>
                <a:cubicBezTo>
                  <a:pt x="180" y="4"/>
                  <a:pt x="169" y="0"/>
                  <a:pt x="158" y="0"/>
                </a:cubicBezTo>
                <a:cubicBezTo>
                  <a:pt x="148" y="0"/>
                  <a:pt x="140" y="3"/>
                  <a:pt x="132" y="8"/>
                </a:cubicBezTo>
                <a:cubicBezTo>
                  <a:pt x="126" y="4"/>
                  <a:pt x="119" y="2"/>
                  <a:pt x="111" y="2"/>
                </a:cubicBezTo>
                <a:cubicBezTo>
                  <a:pt x="96" y="2"/>
                  <a:pt x="82" y="10"/>
                  <a:pt x="74" y="22"/>
                </a:cubicBezTo>
                <a:cubicBezTo>
                  <a:pt x="73" y="21"/>
                  <a:pt x="72" y="21"/>
                  <a:pt x="71" y="21"/>
                </a:cubicBezTo>
                <a:cubicBezTo>
                  <a:pt x="50" y="21"/>
                  <a:pt x="32" y="36"/>
                  <a:pt x="27" y="56"/>
                </a:cubicBezTo>
                <a:cubicBezTo>
                  <a:pt x="11" y="63"/>
                  <a:pt x="0" y="79"/>
                  <a:pt x="0" y="97"/>
                </a:cubicBezTo>
                <a:cubicBezTo>
                  <a:pt x="0" y="122"/>
                  <a:pt x="20" y="142"/>
                  <a:pt x="44" y="142"/>
                </a:cubicBezTo>
                <a:cubicBezTo>
                  <a:pt x="54" y="142"/>
                  <a:pt x="63" y="139"/>
                  <a:pt x="70" y="134"/>
                </a:cubicBezTo>
                <a:cubicBezTo>
                  <a:pt x="77" y="140"/>
                  <a:pt x="86" y="144"/>
                  <a:pt x="96" y="144"/>
                </a:cubicBezTo>
                <a:cubicBezTo>
                  <a:pt x="105" y="144"/>
                  <a:pt x="114" y="141"/>
                  <a:pt x="121" y="135"/>
                </a:cubicBezTo>
                <a:cubicBezTo>
                  <a:pt x="134" y="142"/>
                  <a:pt x="162" y="158"/>
                  <a:pt x="162" y="179"/>
                </a:cubicBezTo>
                <a:cubicBezTo>
                  <a:pt x="163" y="205"/>
                  <a:pt x="162" y="234"/>
                  <a:pt x="162" y="234"/>
                </a:cubicBezTo>
                <a:moveTo>
                  <a:pt x="142" y="36"/>
                </a:moveTo>
                <a:cubicBezTo>
                  <a:pt x="142" y="55"/>
                  <a:pt x="155" y="66"/>
                  <a:pt x="161" y="70"/>
                </a:cubicBezTo>
                <a:cubicBezTo>
                  <a:pt x="166" y="75"/>
                  <a:pt x="186" y="75"/>
                  <a:pt x="197" y="79"/>
                </a:cubicBezTo>
                <a:cubicBezTo>
                  <a:pt x="207" y="82"/>
                  <a:pt x="220" y="95"/>
                  <a:pt x="221" y="117"/>
                </a:cubicBezTo>
                <a:cubicBezTo>
                  <a:pt x="221" y="139"/>
                  <a:pt x="190" y="154"/>
                  <a:pt x="186" y="164"/>
                </a:cubicBezTo>
                <a:cubicBezTo>
                  <a:pt x="183" y="172"/>
                  <a:pt x="184" y="235"/>
                  <a:pt x="184" y="235"/>
                </a:cubicBezTo>
                <a:moveTo>
                  <a:pt x="182" y="75"/>
                </a:moveTo>
                <a:cubicBezTo>
                  <a:pt x="182" y="64"/>
                  <a:pt x="186" y="55"/>
                  <a:pt x="193" y="48"/>
                </a:cubicBezTo>
                <a:moveTo>
                  <a:pt x="247" y="86"/>
                </a:moveTo>
                <a:cubicBezTo>
                  <a:pt x="239" y="94"/>
                  <a:pt x="229" y="99"/>
                  <a:pt x="217" y="99"/>
                </a:cubicBezTo>
                <a:moveTo>
                  <a:pt x="51" y="71"/>
                </a:moveTo>
                <a:cubicBezTo>
                  <a:pt x="62" y="74"/>
                  <a:pt x="71" y="80"/>
                  <a:pt x="77" y="91"/>
                </a:cubicBezTo>
                <a:moveTo>
                  <a:pt x="161" y="127"/>
                </a:moveTo>
                <a:cubicBezTo>
                  <a:pt x="153" y="119"/>
                  <a:pt x="148" y="109"/>
                  <a:pt x="148" y="97"/>
                </a:cubicBezTo>
                <a:cubicBezTo>
                  <a:pt x="148" y="86"/>
                  <a:pt x="152" y="76"/>
                  <a:pt x="159" y="69"/>
                </a:cubicBezTo>
                <a:moveTo>
                  <a:pt x="118" y="103"/>
                </a:moveTo>
                <a:cubicBezTo>
                  <a:pt x="123" y="99"/>
                  <a:pt x="131" y="97"/>
                  <a:pt x="138" y="97"/>
                </a:cubicBezTo>
                <a:cubicBezTo>
                  <a:pt x="141" y="97"/>
                  <a:pt x="144" y="98"/>
                  <a:pt x="148" y="98"/>
                </a:cubicBezTo>
                <a:moveTo>
                  <a:pt x="143" y="47"/>
                </a:moveTo>
                <a:cubicBezTo>
                  <a:pt x="136" y="54"/>
                  <a:pt x="126" y="59"/>
                  <a:pt x="115" y="59"/>
                </a:cubicBezTo>
                <a:cubicBezTo>
                  <a:pt x="104" y="59"/>
                  <a:pt x="93" y="54"/>
                  <a:pt x="86" y="46"/>
                </a:cubicBezTo>
                <a:moveTo>
                  <a:pt x="100" y="56"/>
                </a:moveTo>
                <a:cubicBezTo>
                  <a:pt x="100" y="78"/>
                  <a:pt x="82" y="95"/>
                  <a:pt x="60" y="95"/>
                </a:cubicBezTo>
                <a:moveTo>
                  <a:pt x="34" y="108"/>
                </a:moveTo>
                <a:cubicBezTo>
                  <a:pt x="41" y="100"/>
                  <a:pt x="51" y="95"/>
                  <a:pt x="63" y="95"/>
                </a:cubicBezTo>
                <a:moveTo>
                  <a:pt x="187" y="123"/>
                </a:moveTo>
                <a:cubicBezTo>
                  <a:pt x="196" y="118"/>
                  <a:pt x="208" y="117"/>
                  <a:pt x="219" y="121"/>
                </a:cubicBezTo>
                <a:moveTo>
                  <a:pt x="212" y="141"/>
                </a:moveTo>
                <a:cubicBezTo>
                  <a:pt x="223" y="144"/>
                  <a:pt x="231" y="151"/>
                  <a:pt x="237" y="1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35"/>
          <p:cNvSpPr>
            <a:spLocks noChangeAspect="1" noEditPoints="1"/>
          </p:cNvSpPr>
          <p:nvPr/>
        </p:nvSpPr>
        <p:spPr bwMode="auto">
          <a:xfrm>
            <a:off x="5475642" y="3822941"/>
            <a:ext cx="1196422" cy="1143592"/>
          </a:xfrm>
          <a:custGeom>
            <a:avLst/>
            <a:gdLst>
              <a:gd name="T0" fmla="*/ 102 w 276"/>
              <a:gd name="T1" fmla="*/ 25 h 263"/>
              <a:gd name="T2" fmla="*/ 140 w 276"/>
              <a:gd name="T3" fmla="*/ 87 h 263"/>
              <a:gd name="T4" fmla="*/ 81 w 276"/>
              <a:gd name="T5" fmla="*/ 1 h 263"/>
              <a:gd name="T6" fmla="*/ 159 w 276"/>
              <a:gd name="T7" fmla="*/ 71 h 263"/>
              <a:gd name="T8" fmla="*/ 209 w 276"/>
              <a:gd name="T9" fmla="*/ 106 h 263"/>
              <a:gd name="T10" fmla="*/ 161 w 276"/>
              <a:gd name="T11" fmla="*/ 127 h 263"/>
              <a:gd name="T12" fmla="*/ 231 w 276"/>
              <a:gd name="T13" fmla="*/ 100 h 263"/>
              <a:gd name="T14" fmla="*/ 154 w 276"/>
              <a:gd name="T15" fmla="*/ 108 h 263"/>
              <a:gd name="T16" fmla="*/ 37 w 276"/>
              <a:gd name="T17" fmla="*/ 221 h 263"/>
              <a:gd name="T18" fmla="*/ 56 w 276"/>
              <a:gd name="T19" fmla="*/ 223 h 263"/>
              <a:gd name="T20" fmla="*/ 136 w 276"/>
              <a:gd name="T21" fmla="*/ 256 h 263"/>
              <a:gd name="T22" fmla="*/ 219 w 276"/>
              <a:gd name="T23" fmla="*/ 250 h 263"/>
              <a:gd name="T24" fmla="*/ 270 w 276"/>
              <a:gd name="T25" fmla="*/ 216 h 263"/>
              <a:gd name="T26" fmla="*/ 272 w 276"/>
              <a:gd name="T27" fmla="*/ 198 h 263"/>
              <a:gd name="T28" fmla="*/ 251 w 276"/>
              <a:gd name="T29" fmla="*/ 200 h 263"/>
              <a:gd name="T30" fmla="*/ 190 w 276"/>
              <a:gd name="T31" fmla="*/ 220 h 263"/>
              <a:gd name="T32" fmla="*/ 142 w 276"/>
              <a:gd name="T33" fmla="*/ 200 h 263"/>
              <a:gd name="T34" fmla="*/ 188 w 276"/>
              <a:gd name="T35" fmla="*/ 200 h 263"/>
              <a:gd name="T36" fmla="*/ 221 w 276"/>
              <a:gd name="T37" fmla="*/ 183 h 263"/>
              <a:gd name="T38" fmla="*/ 149 w 276"/>
              <a:gd name="T39" fmla="*/ 166 h 263"/>
              <a:gd name="T40" fmla="*/ 98 w 276"/>
              <a:gd name="T41" fmla="*/ 148 h 263"/>
              <a:gd name="T42" fmla="*/ 37 w 276"/>
              <a:gd name="T43" fmla="*/ 158 h 263"/>
              <a:gd name="T44" fmla="*/ 37 w 276"/>
              <a:gd name="T45" fmla="*/ 221 h 263"/>
              <a:gd name="T46" fmla="*/ 26 w 276"/>
              <a:gd name="T47" fmla="*/ 146 h 263"/>
              <a:gd name="T48" fmla="*/ 0 w 276"/>
              <a:gd name="T49" fmla="*/ 146 h 263"/>
              <a:gd name="T50" fmla="*/ 0 w 276"/>
              <a:gd name="T51" fmla="*/ 230 h 263"/>
              <a:gd name="T52" fmla="*/ 26 w 276"/>
              <a:gd name="T53" fmla="*/ 23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6" h="263">
                <a:moveTo>
                  <a:pt x="102" y="25"/>
                </a:moveTo>
                <a:cubicBezTo>
                  <a:pt x="143" y="45"/>
                  <a:pt x="140" y="87"/>
                  <a:pt x="140" y="87"/>
                </a:cubicBezTo>
                <a:cubicBezTo>
                  <a:pt x="78" y="103"/>
                  <a:pt x="81" y="1"/>
                  <a:pt x="81" y="1"/>
                </a:cubicBezTo>
                <a:cubicBezTo>
                  <a:pt x="190" y="0"/>
                  <a:pt x="159" y="71"/>
                  <a:pt x="159" y="71"/>
                </a:cubicBezTo>
                <a:moveTo>
                  <a:pt x="209" y="106"/>
                </a:moveTo>
                <a:cubicBezTo>
                  <a:pt x="176" y="101"/>
                  <a:pt x="161" y="127"/>
                  <a:pt x="161" y="127"/>
                </a:cubicBezTo>
                <a:cubicBezTo>
                  <a:pt x="191" y="162"/>
                  <a:pt x="231" y="100"/>
                  <a:pt x="231" y="100"/>
                </a:cubicBezTo>
                <a:cubicBezTo>
                  <a:pt x="177" y="63"/>
                  <a:pt x="158" y="96"/>
                  <a:pt x="154" y="108"/>
                </a:cubicBezTo>
                <a:moveTo>
                  <a:pt x="37" y="221"/>
                </a:moveTo>
                <a:cubicBezTo>
                  <a:pt x="37" y="221"/>
                  <a:pt x="49" y="221"/>
                  <a:pt x="56" y="223"/>
                </a:cubicBezTo>
                <a:cubicBezTo>
                  <a:pt x="68" y="227"/>
                  <a:pt x="120" y="250"/>
                  <a:pt x="136" y="256"/>
                </a:cubicBezTo>
                <a:cubicBezTo>
                  <a:pt x="154" y="263"/>
                  <a:pt x="210" y="255"/>
                  <a:pt x="219" y="250"/>
                </a:cubicBezTo>
                <a:cubicBezTo>
                  <a:pt x="231" y="245"/>
                  <a:pt x="263" y="222"/>
                  <a:pt x="270" y="216"/>
                </a:cubicBezTo>
                <a:cubicBezTo>
                  <a:pt x="276" y="209"/>
                  <a:pt x="276" y="202"/>
                  <a:pt x="272" y="198"/>
                </a:cubicBezTo>
                <a:cubicBezTo>
                  <a:pt x="269" y="194"/>
                  <a:pt x="259" y="194"/>
                  <a:pt x="251" y="200"/>
                </a:cubicBezTo>
                <a:cubicBezTo>
                  <a:pt x="239" y="208"/>
                  <a:pt x="213" y="221"/>
                  <a:pt x="190" y="220"/>
                </a:cubicBezTo>
                <a:cubicBezTo>
                  <a:pt x="168" y="219"/>
                  <a:pt x="142" y="200"/>
                  <a:pt x="142" y="200"/>
                </a:cubicBezTo>
                <a:cubicBezTo>
                  <a:pt x="145" y="198"/>
                  <a:pt x="172" y="197"/>
                  <a:pt x="188" y="200"/>
                </a:cubicBezTo>
                <a:cubicBezTo>
                  <a:pt x="208" y="205"/>
                  <a:pt x="224" y="194"/>
                  <a:pt x="221" y="183"/>
                </a:cubicBezTo>
                <a:cubicBezTo>
                  <a:pt x="218" y="169"/>
                  <a:pt x="170" y="174"/>
                  <a:pt x="149" y="166"/>
                </a:cubicBezTo>
                <a:cubicBezTo>
                  <a:pt x="130" y="159"/>
                  <a:pt x="125" y="155"/>
                  <a:pt x="98" y="148"/>
                </a:cubicBezTo>
                <a:cubicBezTo>
                  <a:pt x="72" y="141"/>
                  <a:pt x="37" y="158"/>
                  <a:pt x="37" y="158"/>
                </a:cubicBezTo>
                <a:lnTo>
                  <a:pt x="37" y="221"/>
                </a:lnTo>
                <a:close/>
                <a:moveTo>
                  <a:pt x="26" y="146"/>
                </a:moveTo>
                <a:cubicBezTo>
                  <a:pt x="0" y="146"/>
                  <a:pt x="0" y="146"/>
                  <a:pt x="0" y="146"/>
                </a:cubicBezTo>
                <a:cubicBezTo>
                  <a:pt x="0" y="230"/>
                  <a:pt x="0" y="230"/>
                  <a:pt x="0" y="230"/>
                </a:cubicBezTo>
                <a:cubicBezTo>
                  <a:pt x="26" y="230"/>
                  <a:pt x="26" y="230"/>
                  <a:pt x="26" y="2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48"/>
          <p:cNvSpPr>
            <a:spLocks noChangeAspect="1" noEditPoints="1"/>
          </p:cNvSpPr>
          <p:nvPr/>
        </p:nvSpPr>
        <p:spPr bwMode="auto">
          <a:xfrm>
            <a:off x="2943474" y="3916568"/>
            <a:ext cx="1011432" cy="948052"/>
          </a:xfrm>
          <a:custGeom>
            <a:avLst/>
            <a:gdLst>
              <a:gd name="T0" fmla="*/ 157 w 274"/>
              <a:gd name="T1" fmla="*/ 136 h 257"/>
              <a:gd name="T2" fmla="*/ 175 w 274"/>
              <a:gd name="T3" fmla="*/ 123 h 257"/>
              <a:gd name="T4" fmla="*/ 175 w 274"/>
              <a:gd name="T5" fmla="*/ 123 h 257"/>
              <a:gd name="T6" fmla="*/ 192 w 274"/>
              <a:gd name="T7" fmla="*/ 136 h 257"/>
              <a:gd name="T8" fmla="*/ 192 w 274"/>
              <a:gd name="T9" fmla="*/ 220 h 257"/>
              <a:gd name="T10" fmla="*/ 175 w 274"/>
              <a:gd name="T11" fmla="*/ 233 h 257"/>
              <a:gd name="T12" fmla="*/ 175 w 274"/>
              <a:gd name="T13" fmla="*/ 233 h 257"/>
              <a:gd name="T14" fmla="*/ 157 w 274"/>
              <a:gd name="T15" fmla="*/ 220 h 257"/>
              <a:gd name="T16" fmla="*/ 157 w 274"/>
              <a:gd name="T17" fmla="*/ 136 h 257"/>
              <a:gd name="T18" fmla="*/ 220 w 274"/>
              <a:gd name="T19" fmla="*/ 220 h 257"/>
              <a:gd name="T20" fmla="*/ 237 w 274"/>
              <a:gd name="T21" fmla="*/ 233 h 257"/>
              <a:gd name="T22" fmla="*/ 237 w 274"/>
              <a:gd name="T23" fmla="*/ 233 h 257"/>
              <a:gd name="T24" fmla="*/ 254 w 274"/>
              <a:gd name="T25" fmla="*/ 220 h 257"/>
              <a:gd name="T26" fmla="*/ 254 w 274"/>
              <a:gd name="T27" fmla="*/ 92 h 257"/>
              <a:gd name="T28" fmla="*/ 237 w 274"/>
              <a:gd name="T29" fmla="*/ 79 h 257"/>
              <a:gd name="T30" fmla="*/ 237 w 274"/>
              <a:gd name="T31" fmla="*/ 79 h 257"/>
              <a:gd name="T32" fmla="*/ 220 w 274"/>
              <a:gd name="T33" fmla="*/ 92 h 257"/>
              <a:gd name="T34" fmla="*/ 220 w 274"/>
              <a:gd name="T35" fmla="*/ 220 h 257"/>
              <a:gd name="T36" fmla="*/ 95 w 274"/>
              <a:gd name="T37" fmla="*/ 220 h 257"/>
              <a:gd name="T38" fmla="*/ 112 w 274"/>
              <a:gd name="T39" fmla="*/ 233 h 257"/>
              <a:gd name="T40" fmla="*/ 112 w 274"/>
              <a:gd name="T41" fmla="*/ 233 h 257"/>
              <a:gd name="T42" fmla="*/ 130 w 274"/>
              <a:gd name="T43" fmla="*/ 220 h 257"/>
              <a:gd name="T44" fmla="*/ 130 w 274"/>
              <a:gd name="T45" fmla="*/ 112 h 257"/>
              <a:gd name="T46" fmla="*/ 112 w 274"/>
              <a:gd name="T47" fmla="*/ 99 h 257"/>
              <a:gd name="T48" fmla="*/ 112 w 274"/>
              <a:gd name="T49" fmla="*/ 99 h 257"/>
              <a:gd name="T50" fmla="*/ 95 w 274"/>
              <a:gd name="T51" fmla="*/ 112 h 257"/>
              <a:gd name="T52" fmla="*/ 95 w 274"/>
              <a:gd name="T53" fmla="*/ 220 h 257"/>
              <a:gd name="T54" fmla="*/ 33 w 274"/>
              <a:gd name="T55" fmla="*/ 220 h 257"/>
              <a:gd name="T56" fmla="*/ 50 w 274"/>
              <a:gd name="T57" fmla="*/ 233 h 257"/>
              <a:gd name="T58" fmla="*/ 50 w 274"/>
              <a:gd name="T59" fmla="*/ 233 h 257"/>
              <a:gd name="T60" fmla="*/ 67 w 274"/>
              <a:gd name="T61" fmla="*/ 220 h 257"/>
              <a:gd name="T62" fmla="*/ 67 w 274"/>
              <a:gd name="T63" fmla="*/ 161 h 257"/>
              <a:gd name="T64" fmla="*/ 50 w 274"/>
              <a:gd name="T65" fmla="*/ 148 h 257"/>
              <a:gd name="T66" fmla="*/ 50 w 274"/>
              <a:gd name="T67" fmla="*/ 148 h 257"/>
              <a:gd name="T68" fmla="*/ 33 w 274"/>
              <a:gd name="T69" fmla="*/ 161 h 257"/>
              <a:gd name="T70" fmla="*/ 33 w 274"/>
              <a:gd name="T71" fmla="*/ 220 h 257"/>
              <a:gd name="T72" fmla="*/ 0 w 274"/>
              <a:gd name="T73" fmla="*/ 59 h 257"/>
              <a:gd name="T74" fmla="*/ 0 w 274"/>
              <a:gd name="T75" fmla="*/ 257 h 257"/>
              <a:gd name="T76" fmla="*/ 274 w 274"/>
              <a:gd name="T77" fmla="*/ 257 h 257"/>
              <a:gd name="T78" fmla="*/ 41 w 274"/>
              <a:gd name="T79" fmla="*/ 91 h 257"/>
              <a:gd name="T80" fmla="*/ 111 w 274"/>
              <a:gd name="T81" fmla="*/ 45 h 257"/>
              <a:gd name="T82" fmla="*/ 171 w 274"/>
              <a:gd name="T83" fmla="*/ 71 h 257"/>
              <a:gd name="T84" fmla="*/ 251 w 274"/>
              <a:gd name="T85" fmla="*/ 12 h 257"/>
              <a:gd name="T86" fmla="*/ 256 w 274"/>
              <a:gd name="T87" fmla="*/ 50 h 257"/>
              <a:gd name="T88" fmla="*/ 260 w 274"/>
              <a:gd name="T89" fmla="*/ 4 h 257"/>
              <a:gd name="T90" fmla="*/ 213 w 274"/>
              <a:gd name="T91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4" h="257">
                <a:moveTo>
                  <a:pt x="157" y="136"/>
                </a:moveTo>
                <a:cubicBezTo>
                  <a:pt x="157" y="129"/>
                  <a:pt x="165" y="123"/>
                  <a:pt x="175" y="123"/>
                </a:cubicBezTo>
                <a:cubicBezTo>
                  <a:pt x="175" y="123"/>
                  <a:pt x="175" y="123"/>
                  <a:pt x="175" y="123"/>
                </a:cubicBezTo>
                <a:cubicBezTo>
                  <a:pt x="184" y="123"/>
                  <a:pt x="192" y="129"/>
                  <a:pt x="192" y="136"/>
                </a:cubicBezTo>
                <a:cubicBezTo>
                  <a:pt x="192" y="220"/>
                  <a:pt x="192" y="220"/>
                  <a:pt x="192" y="220"/>
                </a:cubicBezTo>
                <a:cubicBezTo>
                  <a:pt x="192" y="227"/>
                  <a:pt x="184" y="233"/>
                  <a:pt x="175" y="233"/>
                </a:cubicBezTo>
                <a:cubicBezTo>
                  <a:pt x="175" y="233"/>
                  <a:pt x="175" y="233"/>
                  <a:pt x="175" y="233"/>
                </a:cubicBezTo>
                <a:cubicBezTo>
                  <a:pt x="165" y="233"/>
                  <a:pt x="157" y="227"/>
                  <a:pt x="157" y="220"/>
                </a:cubicBezTo>
                <a:lnTo>
                  <a:pt x="157" y="136"/>
                </a:lnTo>
                <a:close/>
                <a:moveTo>
                  <a:pt x="220" y="220"/>
                </a:moveTo>
                <a:cubicBezTo>
                  <a:pt x="220" y="227"/>
                  <a:pt x="227" y="233"/>
                  <a:pt x="237" y="233"/>
                </a:cubicBezTo>
                <a:cubicBezTo>
                  <a:pt x="237" y="233"/>
                  <a:pt x="237" y="233"/>
                  <a:pt x="237" y="233"/>
                </a:cubicBezTo>
                <a:cubicBezTo>
                  <a:pt x="246" y="233"/>
                  <a:pt x="254" y="227"/>
                  <a:pt x="254" y="220"/>
                </a:cubicBezTo>
                <a:cubicBezTo>
                  <a:pt x="254" y="92"/>
                  <a:pt x="254" y="92"/>
                  <a:pt x="254" y="92"/>
                </a:cubicBezTo>
                <a:cubicBezTo>
                  <a:pt x="254" y="85"/>
                  <a:pt x="246" y="79"/>
                  <a:pt x="237" y="79"/>
                </a:cubicBezTo>
                <a:cubicBezTo>
                  <a:pt x="237" y="79"/>
                  <a:pt x="237" y="79"/>
                  <a:pt x="237" y="79"/>
                </a:cubicBezTo>
                <a:cubicBezTo>
                  <a:pt x="227" y="79"/>
                  <a:pt x="220" y="85"/>
                  <a:pt x="220" y="92"/>
                </a:cubicBezTo>
                <a:lnTo>
                  <a:pt x="220" y="220"/>
                </a:lnTo>
                <a:close/>
                <a:moveTo>
                  <a:pt x="95" y="220"/>
                </a:moveTo>
                <a:cubicBezTo>
                  <a:pt x="95" y="227"/>
                  <a:pt x="103" y="233"/>
                  <a:pt x="112" y="233"/>
                </a:cubicBezTo>
                <a:cubicBezTo>
                  <a:pt x="112" y="233"/>
                  <a:pt x="112" y="233"/>
                  <a:pt x="112" y="233"/>
                </a:cubicBezTo>
                <a:cubicBezTo>
                  <a:pt x="122" y="233"/>
                  <a:pt x="130" y="227"/>
                  <a:pt x="130" y="220"/>
                </a:cubicBezTo>
                <a:cubicBezTo>
                  <a:pt x="130" y="112"/>
                  <a:pt x="130" y="112"/>
                  <a:pt x="130" y="112"/>
                </a:cubicBezTo>
                <a:cubicBezTo>
                  <a:pt x="130" y="105"/>
                  <a:pt x="122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03" y="99"/>
                  <a:pt x="95" y="105"/>
                  <a:pt x="95" y="112"/>
                </a:cubicBezTo>
                <a:lnTo>
                  <a:pt x="95" y="220"/>
                </a:lnTo>
                <a:close/>
                <a:moveTo>
                  <a:pt x="33" y="220"/>
                </a:moveTo>
                <a:cubicBezTo>
                  <a:pt x="33" y="227"/>
                  <a:pt x="41" y="233"/>
                  <a:pt x="50" y="233"/>
                </a:cubicBezTo>
                <a:cubicBezTo>
                  <a:pt x="50" y="233"/>
                  <a:pt x="50" y="233"/>
                  <a:pt x="50" y="233"/>
                </a:cubicBezTo>
                <a:cubicBezTo>
                  <a:pt x="60" y="233"/>
                  <a:pt x="67" y="227"/>
                  <a:pt x="67" y="220"/>
                </a:cubicBezTo>
                <a:cubicBezTo>
                  <a:pt x="67" y="161"/>
                  <a:pt x="67" y="161"/>
                  <a:pt x="67" y="161"/>
                </a:cubicBezTo>
                <a:cubicBezTo>
                  <a:pt x="67" y="154"/>
                  <a:pt x="60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41" y="148"/>
                  <a:pt x="33" y="154"/>
                  <a:pt x="33" y="161"/>
                </a:cubicBezTo>
                <a:lnTo>
                  <a:pt x="33" y="220"/>
                </a:lnTo>
                <a:close/>
                <a:moveTo>
                  <a:pt x="0" y="59"/>
                </a:moveTo>
                <a:cubicBezTo>
                  <a:pt x="0" y="257"/>
                  <a:pt x="0" y="257"/>
                  <a:pt x="0" y="257"/>
                </a:cubicBezTo>
                <a:cubicBezTo>
                  <a:pt x="274" y="257"/>
                  <a:pt x="274" y="257"/>
                  <a:pt x="274" y="257"/>
                </a:cubicBezTo>
                <a:moveTo>
                  <a:pt x="41" y="91"/>
                </a:moveTo>
                <a:cubicBezTo>
                  <a:pt x="111" y="45"/>
                  <a:pt x="111" y="45"/>
                  <a:pt x="111" y="45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251" y="12"/>
                  <a:pt x="251" y="12"/>
                  <a:pt x="251" y="12"/>
                </a:cubicBezTo>
                <a:moveTo>
                  <a:pt x="256" y="50"/>
                </a:moveTo>
                <a:cubicBezTo>
                  <a:pt x="260" y="4"/>
                  <a:pt x="260" y="4"/>
                  <a:pt x="260" y="4"/>
                </a:cubicBezTo>
                <a:cubicBezTo>
                  <a:pt x="213" y="0"/>
                  <a:pt x="213" y="0"/>
                  <a:pt x="213" y="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35"/>
          <p:cNvSpPr>
            <a:spLocks noChangeAspect="1" noEditPoints="1"/>
          </p:cNvSpPr>
          <p:nvPr/>
        </p:nvSpPr>
        <p:spPr bwMode="auto">
          <a:xfrm>
            <a:off x="8685554" y="4175010"/>
            <a:ext cx="785944" cy="751240"/>
          </a:xfrm>
          <a:custGeom>
            <a:avLst/>
            <a:gdLst>
              <a:gd name="T0" fmla="*/ 102 w 276"/>
              <a:gd name="T1" fmla="*/ 25 h 263"/>
              <a:gd name="T2" fmla="*/ 140 w 276"/>
              <a:gd name="T3" fmla="*/ 87 h 263"/>
              <a:gd name="T4" fmla="*/ 81 w 276"/>
              <a:gd name="T5" fmla="*/ 1 h 263"/>
              <a:gd name="T6" fmla="*/ 159 w 276"/>
              <a:gd name="T7" fmla="*/ 71 h 263"/>
              <a:gd name="T8" fmla="*/ 209 w 276"/>
              <a:gd name="T9" fmla="*/ 106 h 263"/>
              <a:gd name="T10" fmla="*/ 161 w 276"/>
              <a:gd name="T11" fmla="*/ 127 h 263"/>
              <a:gd name="T12" fmla="*/ 231 w 276"/>
              <a:gd name="T13" fmla="*/ 100 h 263"/>
              <a:gd name="T14" fmla="*/ 154 w 276"/>
              <a:gd name="T15" fmla="*/ 108 h 263"/>
              <a:gd name="T16" fmla="*/ 37 w 276"/>
              <a:gd name="T17" fmla="*/ 221 h 263"/>
              <a:gd name="T18" fmla="*/ 56 w 276"/>
              <a:gd name="T19" fmla="*/ 223 h 263"/>
              <a:gd name="T20" fmla="*/ 136 w 276"/>
              <a:gd name="T21" fmla="*/ 256 h 263"/>
              <a:gd name="T22" fmla="*/ 219 w 276"/>
              <a:gd name="T23" fmla="*/ 250 h 263"/>
              <a:gd name="T24" fmla="*/ 270 w 276"/>
              <a:gd name="T25" fmla="*/ 216 h 263"/>
              <a:gd name="T26" fmla="*/ 272 w 276"/>
              <a:gd name="T27" fmla="*/ 198 h 263"/>
              <a:gd name="T28" fmla="*/ 251 w 276"/>
              <a:gd name="T29" fmla="*/ 200 h 263"/>
              <a:gd name="T30" fmla="*/ 190 w 276"/>
              <a:gd name="T31" fmla="*/ 220 h 263"/>
              <a:gd name="T32" fmla="*/ 142 w 276"/>
              <a:gd name="T33" fmla="*/ 200 h 263"/>
              <a:gd name="T34" fmla="*/ 188 w 276"/>
              <a:gd name="T35" fmla="*/ 200 h 263"/>
              <a:gd name="T36" fmla="*/ 221 w 276"/>
              <a:gd name="T37" fmla="*/ 183 h 263"/>
              <a:gd name="T38" fmla="*/ 149 w 276"/>
              <a:gd name="T39" fmla="*/ 166 h 263"/>
              <a:gd name="T40" fmla="*/ 98 w 276"/>
              <a:gd name="T41" fmla="*/ 148 h 263"/>
              <a:gd name="T42" fmla="*/ 37 w 276"/>
              <a:gd name="T43" fmla="*/ 158 h 263"/>
              <a:gd name="T44" fmla="*/ 37 w 276"/>
              <a:gd name="T45" fmla="*/ 221 h 263"/>
              <a:gd name="T46" fmla="*/ 26 w 276"/>
              <a:gd name="T47" fmla="*/ 146 h 263"/>
              <a:gd name="T48" fmla="*/ 0 w 276"/>
              <a:gd name="T49" fmla="*/ 146 h 263"/>
              <a:gd name="T50" fmla="*/ 0 w 276"/>
              <a:gd name="T51" fmla="*/ 230 h 263"/>
              <a:gd name="T52" fmla="*/ 26 w 276"/>
              <a:gd name="T53" fmla="*/ 23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6" h="263">
                <a:moveTo>
                  <a:pt x="102" y="25"/>
                </a:moveTo>
                <a:cubicBezTo>
                  <a:pt x="143" y="45"/>
                  <a:pt x="140" y="87"/>
                  <a:pt x="140" y="87"/>
                </a:cubicBezTo>
                <a:cubicBezTo>
                  <a:pt x="78" y="103"/>
                  <a:pt x="81" y="1"/>
                  <a:pt x="81" y="1"/>
                </a:cubicBezTo>
                <a:cubicBezTo>
                  <a:pt x="190" y="0"/>
                  <a:pt x="159" y="71"/>
                  <a:pt x="159" y="71"/>
                </a:cubicBezTo>
                <a:moveTo>
                  <a:pt x="209" y="106"/>
                </a:moveTo>
                <a:cubicBezTo>
                  <a:pt x="176" y="101"/>
                  <a:pt x="161" y="127"/>
                  <a:pt x="161" y="127"/>
                </a:cubicBezTo>
                <a:cubicBezTo>
                  <a:pt x="191" y="162"/>
                  <a:pt x="231" y="100"/>
                  <a:pt x="231" y="100"/>
                </a:cubicBezTo>
                <a:cubicBezTo>
                  <a:pt x="177" y="63"/>
                  <a:pt x="158" y="96"/>
                  <a:pt x="154" y="108"/>
                </a:cubicBezTo>
                <a:moveTo>
                  <a:pt x="37" y="221"/>
                </a:moveTo>
                <a:cubicBezTo>
                  <a:pt x="37" y="221"/>
                  <a:pt x="49" y="221"/>
                  <a:pt x="56" y="223"/>
                </a:cubicBezTo>
                <a:cubicBezTo>
                  <a:pt x="68" y="227"/>
                  <a:pt x="120" y="250"/>
                  <a:pt x="136" y="256"/>
                </a:cubicBezTo>
                <a:cubicBezTo>
                  <a:pt x="154" y="263"/>
                  <a:pt x="210" y="255"/>
                  <a:pt x="219" y="250"/>
                </a:cubicBezTo>
                <a:cubicBezTo>
                  <a:pt x="231" y="245"/>
                  <a:pt x="263" y="222"/>
                  <a:pt x="270" y="216"/>
                </a:cubicBezTo>
                <a:cubicBezTo>
                  <a:pt x="276" y="209"/>
                  <a:pt x="276" y="202"/>
                  <a:pt x="272" y="198"/>
                </a:cubicBezTo>
                <a:cubicBezTo>
                  <a:pt x="269" y="194"/>
                  <a:pt x="259" y="194"/>
                  <a:pt x="251" y="200"/>
                </a:cubicBezTo>
                <a:cubicBezTo>
                  <a:pt x="239" y="208"/>
                  <a:pt x="213" y="221"/>
                  <a:pt x="190" y="220"/>
                </a:cubicBezTo>
                <a:cubicBezTo>
                  <a:pt x="168" y="219"/>
                  <a:pt x="142" y="200"/>
                  <a:pt x="142" y="200"/>
                </a:cubicBezTo>
                <a:cubicBezTo>
                  <a:pt x="145" y="198"/>
                  <a:pt x="172" y="197"/>
                  <a:pt x="188" y="200"/>
                </a:cubicBezTo>
                <a:cubicBezTo>
                  <a:pt x="208" y="205"/>
                  <a:pt x="224" y="194"/>
                  <a:pt x="221" y="183"/>
                </a:cubicBezTo>
                <a:cubicBezTo>
                  <a:pt x="218" y="169"/>
                  <a:pt x="170" y="174"/>
                  <a:pt x="149" y="166"/>
                </a:cubicBezTo>
                <a:cubicBezTo>
                  <a:pt x="130" y="159"/>
                  <a:pt x="125" y="155"/>
                  <a:pt x="98" y="148"/>
                </a:cubicBezTo>
                <a:cubicBezTo>
                  <a:pt x="72" y="141"/>
                  <a:pt x="37" y="158"/>
                  <a:pt x="37" y="158"/>
                </a:cubicBezTo>
                <a:lnTo>
                  <a:pt x="37" y="221"/>
                </a:lnTo>
                <a:close/>
                <a:moveTo>
                  <a:pt x="26" y="146"/>
                </a:moveTo>
                <a:cubicBezTo>
                  <a:pt x="0" y="146"/>
                  <a:pt x="0" y="146"/>
                  <a:pt x="0" y="146"/>
                </a:cubicBezTo>
                <a:cubicBezTo>
                  <a:pt x="0" y="230"/>
                  <a:pt x="0" y="230"/>
                  <a:pt x="0" y="230"/>
                </a:cubicBezTo>
                <a:cubicBezTo>
                  <a:pt x="26" y="230"/>
                  <a:pt x="26" y="230"/>
                  <a:pt x="26" y="230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5359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Planning Week, Month, Quarter, Year</a:t>
            </a:r>
            <a:br>
              <a:rPr lang="en-US" dirty="0"/>
            </a:br>
            <a:r>
              <a:rPr lang="en-US" sz="2400" dirty="0"/>
              <a:t>Calendar, Date, Time, Hourglass, Clock</a:t>
            </a:r>
          </a:p>
        </p:txBody>
      </p:sp>
      <p:sp>
        <p:nvSpPr>
          <p:cNvPr id="4" name="Freeform 73"/>
          <p:cNvSpPr>
            <a:spLocks noChangeAspect="1" noEditPoints="1"/>
          </p:cNvSpPr>
          <p:nvPr/>
        </p:nvSpPr>
        <p:spPr bwMode="auto">
          <a:xfrm>
            <a:off x="2393876" y="1963895"/>
            <a:ext cx="722827" cy="712899"/>
          </a:xfrm>
          <a:custGeom>
            <a:avLst/>
            <a:gdLst>
              <a:gd name="T0" fmla="*/ 264 w 364"/>
              <a:gd name="T1" fmla="*/ 66 h 359"/>
              <a:gd name="T2" fmla="*/ 313 w 364"/>
              <a:gd name="T3" fmla="*/ 32 h 359"/>
              <a:gd name="T4" fmla="*/ 364 w 364"/>
              <a:gd name="T5" fmla="*/ 359 h 359"/>
              <a:gd name="T6" fmla="*/ 0 w 364"/>
              <a:gd name="T7" fmla="*/ 32 h 359"/>
              <a:gd name="T8" fmla="*/ 60 w 364"/>
              <a:gd name="T9" fmla="*/ 66 h 359"/>
              <a:gd name="T10" fmla="*/ 107 w 364"/>
              <a:gd name="T11" fmla="*/ 32 h 359"/>
              <a:gd name="T12" fmla="*/ 135 w 364"/>
              <a:gd name="T13" fmla="*/ 32 h 359"/>
              <a:gd name="T14" fmla="*/ 198 w 364"/>
              <a:gd name="T15" fmla="*/ 156 h 359"/>
              <a:gd name="T16" fmla="*/ 239 w 364"/>
              <a:gd name="T17" fmla="*/ 191 h 359"/>
              <a:gd name="T18" fmla="*/ 311 w 364"/>
              <a:gd name="T19" fmla="*/ 156 h 359"/>
              <a:gd name="T20" fmla="*/ 269 w 364"/>
              <a:gd name="T21" fmla="*/ 191 h 359"/>
              <a:gd name="T22" fmla="*/ 311 w 364"/>
              <a:gd name="T23" fmla="*/ 156 h 359"/>
              <a:gd name="T24" fmla="*/ 125 w 364"/>
              <a:gd name="T25" fmla="*/ 221 h 359"/>
              <a:gd name="T26" fmla="*/ 167 w 364"/>
              <a:gd name="T27" fmla="*/ 257 h 359"/>
              <a:gd name="T28" fmla="*/ 239 w 364"/>
              <a:gd name="T29" fmla="*/ 221 h 359"/>
              <a:gd name="T30" fmla="*/ 198 w 364"/>
              <a:gd name="T31" fmla="*/ 257 h 359"/>
              <a:gd name="T32" fmla="*/ 239 w 364"/>
              <a:gd name="T33" fmla="*/ 221 h 359"/>
              <a:gd name="T34" fmla="*/ 269 w 364"/>
              <a:gd name="T35" fmla="*/ 221 h 359"/>
              <a:gd name="T36" fmla="*/ 311 w 364"/>
              <a:gd name="T37" fmla="*/ 257 h 359"/>
              <a:gd name="T38" fmla="*/ 95 w 364"/>
              <a:gd name="T39" fmla="*/ 221 h 359"/>
              <a:gd name="T40" fmla="*/ 54 w 364"/>
              <a:gd name="T41" fmla="*/ 257 h 359"/>
              <a:gd name="T42" fmla="*/ 95 w 364"/>
              <a:gd name="T43" fmla="*/ 221 h 359"/>
              <a:gd name="T44" fmla="*/ 167 w 364"/>
              <a:gd name="T45" fmla="*/ 321 h 359"/>
              <a:gd name="T46" fmla="*/ 125 w 364"/>
              <a:gd name="T47" fmla="*/ 286 h 359"/>
              <a:gd name="T48" fmla="*/ 54 w 364"/>
              <a:gd name="T49" fmla="*/ 321 h 359"/>
              <a:gd name="T50" fmla="*/ 95 w 364"/>
              <a:gd name="T51" fmla="*/ 286 h 359"/>
              <a:gd name="T52" fmla="*/ 54 w 364"/>
              <a:gd name="T53" fmla="*/ 321 h 359"/>
              <a:gd name="T54" fmla="*/ 239 w 364"/>
              <a:gd name="T55" fmla="*/ 321 h 359"/>
              <a:gd name="T56" fmla="*/ 198 w 364"/>
              <a:gd name="T57" fmla="*/ 286 h 359"/>
              <a:gd name="T58" fmla="*/ 269 w 364"/>
              <a:gd name="T59" fmla="*/ 321 h 359"/>
              <a:gd name="T60" fmla="*/ 311 w 364"/>
              <a:gd name="T61" fmla="*/ 286 h 359"/>
              <a:gd name="T62" fmla="*/ 269 w 364"/>
              <a:gd name="T63" fmla="*/ 321 h 359"/>
              <a:gd name="T64" fmla="*/ 84 w 364"/>
              <a:gd name="T65" fmla="*/ 0 h 359"/>
              <a:gd name="T66" fmla="*/ 289 w 364"/>
              <a:gd name="T67" fmla="*/ 0 h 359"/>
              <a:gd name="T68" fmla="*/ 357 w 364"/>
              <a:gd name="T69" fmla="*/ 11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4" h="359">
                <a:moveTo>
                  <a:pt x="264" y="32"/>
                </a:moveTo>
                <a:lnTo>
                  <a:pt x="264" y="66"/>
                </a:lnTo>
                <a:lnTo>
                  <a:pt x="313" y="66"/>
                </a:lnTo>
                <a:lnTo>
                  <a:pt x="313" y="32"/>
                </a:lnTo>
                <a:lnTo>
                  <a:pt x="364" y="32"/>
                </a:lnTo>
                <a:lnTo>
                  <a:pt x="364" y="359"/>
                </a:lnTo>
                <a:lnTo>
                  <a:pt x="0" y="359"/>
                </a:lnTo>
                <a:lnTo>
                  <a:pt x="0" y="32"/>
                </a:lnTo>
                <a:lnTo>
                  <a:pt x="60" y="32"/>
                </a:lnTo>
                <a:lnTo>
                  <a:pt x="60" y="66"/>
                </a:lnTo>
                <a:lnTo>
                  <a:pt x="107" y="66"/>
                </a:lnTo>
                <a:lnTo>
                  <a:pt x="107" y="32"/>
                </a:lnTo>
                <a:moveTo>
                  <a:pt x="236" y="32"/>
                </a:moveTo>
                <a:lnTo>
                  <a:pt x="135" y="32"/>
                </a:lnTo>
                <a:moveTo>
                  <a:pt x="239" y="156"/>
                </a:moveTo>
                <a:lnTo>
                  <a:pt x="198" y="156"/>
                </a:lnTo>
                <a:lnTo>
                  <a:pt x="198" y="191"/>
                </a:lnTo>
                <a:lnTo>
                  <a:pt x="239" y="191"/>
                </a:lnTo>
                <a:lnTo>
                  <a:pt x="239" y="156"/>
                </a:lnTo>
                <a:moveTo>
                  <a:pt x="311" y="156"/>
                </a:moveTo>
                <a:lnTo>
                  <a:pt x="269" y="156"/>
                </a:lnTo>
                <a:lnTo>
                  <a:pt x="269" y="191"/>
                </a:lnTo>
                <a:lnTo>
                  <a:pt x="311" y="191"/>
                </a:lnTo>
                <a:lnTo>
                  <a:pt x="311" y="156"/>
                </a:lnTo>
                <a:moveTo>
                  <a:pt x="167" y="221"/>
                </a:moveTo>
                <a:lnTo>
                  <a:pt x="125" y="221"/>
                </a:lnTo>
                <a:lnTo>
                  <a:pt x="125" y="257"/>
                </a:lnTo>
                <a:lnTo>
                  <a:pt x="167" y="257"/>
                </a:lnTo>
                <a:lnTo>
                  <a:pt x="167" y="221"/>
                </a:lnTo>
                <a:moveTo>
                  <a:pt x="239" y="221"/>
                </a:moveTo>
                <a:lnTo>
                  <a:pt x="198" y="221"/>
                </a:lnTo>
                <a:lnTo>
                  <a:pt x="198" y="257"/>
                </a:lnTo>
                <a:lnTo>
                  <a:pt x="239" y="257"/>
                </a:lnTo>
                <a:lnTo>
                  <a:pt x="239" y="221"/>
                </a:lnTo>
                <a:moveTo>
                  <a:pt x="311" y="221"/>
                </a:moveTo>
                <a:lnTo>
                  <a:pt x="269" y="221"/>
                </a:lnTo>
                <a:lnTo>
                  <a:pt x="269" y="257"/>
                </a:lnTo>
                <a:lnTo>
                  <a:pt x="311" y="257"/>
                </a:lnTo>
                <a:lnTo>
                  <a:pt x="311" y="221"/>
                </a:lnTo>
                <a:moveTo>
                  <a:pt x="95" y="221"/>
                </a:moveTo>
                <a:lnTo>
                  <a:pt x="54" y="221"/>
                </a:lnTo>
                <a:lnTo>
                  <a:pt x="54" y="257"/>
                </a:lnTo>
                <a:lnTo>
                  <a:pt x="95" y="257"/>
                </a:lnTo>
                <a:lnTo>
                  <a:pt x="95" y="221"/>
                </a:lnTo>
                <a:moveTo>
                  <a:pt x="125" y="321"/>
                </a:moveTo>
                <a:lnTo>
                  <a:pt x="167" y="321"/>
                </a:lnTo>
                <a:lnTo>
                  <a:pt x="167" y="286"/>
                </a:lnTo>
                <a:lnTo>
                  <a:pt x="125" y="286"/>
                </a:lnTo>
                <a:lnTo>
                  <a:pt x="125" y="321"/>
                </a:lnTo>
                <a:moveTo>
                  <a:pt x="54" y="321"/>
                </a:moveTo>
                <a:lnTo>
                  <a:pt x="95" y="321"/>
                </a:lnTo>
                <a:lnTo>
                  <a:pt x="95" y="286"/>
                </a:lnTo>
                <a:lnTo>
                  <a:pt x="54" y="286"/>
                </a:lnTo>
                <a:lnTo>
                  <a:pt x="54" y="321"/>
                </a:lnTo>
                <a:moveTo>
                  <a:pt x="198" y="321"/>
                </a:moveTo>
                <a:lnTo>
                  <a:pt x="239" y="321"/>
                </a:lnTo>
                <a:lnTo>
                  <a:pt x="239" y="286"/>
                </a:lnTo>
                <a:lnTo>
                  <a:pt x="198" y="286"/>
                </a:lnTo>
                <a:lnTo>
                  <a:pt x="198" y="321"/>
                </a:lnTo>
                <a:moveTo>
                  <a:pt x="269" y="321"/>
                </a:moveTo>
                <a:lnTo>
                  <a:pt x="311" y="321"/>
                </a:lnTo>
                <a:lnTo>
                  <a:pt x="311" y="286"/>
                </a:lnTo>
                <a:lnTo>
                  <a:pt x="269" y="286"/>
                </a:lnTo>
                <a:lnTo>
                  <a:pt x="269" y="321"/>
                </a:lnTo>
                <a:moveTo>
                  <a:pt x="84" y="47"/>
                </a:moveTo>
                <a:lnTo>
                  <a:pt x="84" y="0"/>
                </a:lnTo>
                <a:moveTo>
                  <a:pt x="289" y="47"/>
                </a:moveTo>
                <a:lnTo>
                  <a:pt x="289" y="0"/>
                </a:lnTo>
                <a:moveTo>
                  <a:pt x="4" y="113"/>
                </a:moveTo>
                <a:lnTo>
                  <a:pt x="357" y="11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6"/>
          <p:cNvSpPr>
            <a:spLocks noChangeAspect="1" noEditPoints="1"/>
          </p:cNvSpPr>
          <p:nvPr/>
        </p:nvSpPr>
        <p:spPr bwMode="auto">
          <a:xfrm>
            <a:off x="3651942" y="1963895"/>
            <a:ext cx="724814" cy="712899"/>
          </a:xfrm>
          <a:custGeom>
            <a:avLst/>
            <a:gdLst>
              <a:gd name="T0" fmla="*/ 264 w 365"/>
              <a:gd name="T1" fmla="*/ 32 h 359"/>
              <a:gd name="T2" fmla="*/ 264 w 365"/>
              <a:gd name="T3" fmla="*/ 66 h 359"/>
              <a:gd name="T4" fmla="*/ 313 w 365"/>
              <a:gd name="T5" fmla="*/ 66 h 359"/>
              <a:gd name="T6" fmla="*/ 313 w 365"/>
              <a:gd name="T7" fmla="*/ 32 h 359"/>
              <a:gd name="T8" fmla="*/ 365 w 365"/>
              <a:gd name="T9" fmla="*/ 32 h 359"/>
              <a:gd name="T10" fmla="*/ 365 w 365"/>
              <a:gd name="T11" fmla="*/ 359 h 359"/>
              <a:gd name="T12" fmla="*/ 0 w 365"/>
              <a:gd name="T13" fmla="*/ 359 h 359"/>
              <a:gd name="T14" fmla="*/ 0 w 365"/>
              <a:gd name="T15" fmla="*/ 32 h 359"/>
              <a:gd name="T16" fmla="*/ 60 w 365"/>
              <a:gd name="T17" fmla="*/ 32 h 359"/>
              <a:gd name="T18" fmla="*/ 60 w 365"/>
              <a:gd name="T19" fmla="*/ 66 h 359"/>
              <a:gd name="T20" fmla="*/ 109 w 365"/>
              <a:gd name="T21" fmla="*/ 66 h 359"/>
              <a:gd name="T22" fmla="*/ 109 w 365"/>
              <a:gd name="T23" fmla="*/ 32 h 359"/>
              <a:gd name="T24" fmla="*/ 236 w 365"/>
              <a:gd name="T25" fmla="*/ 32 h 359"/>
              <a:gd name="T26" fmla="*/ 137 w 365"/>
              <a:gd name="T27" fmla="*/ 32 h 359"/>
              <a:gd name="T28" fmla="*/ 90 w 365"/>
              <a:gd name="T29" fmla="*/ 156 h 359"/>
              <a:gd name="T30" fmla="*/ 49 w 365"/>
              <a:gd name="T31" fmla="*/ 156 h 359"/>
              <a:gd name="T32" fmla="*/ 49 w 365"/>
              <a:gd name="T33" fmla="*/ 191 h 359"/>
              <a:gd name="T34" fmla="*/ 90 w 365"/>
              <a:gd name="T35" fmla="*/ 191 h 359"/>
              <a:gd name="T36" fmla="*/ 90 w 365"/>
              <a:gd name="T37" fmla="*/ 156 h 359"/>
              <a:gd name="T38" fmla="*/ 162 w 365"/>
              <a:gd name="T39" fmla="*/ 156 h 359"/>
              <a:gd name="T40" fmla="*/ 120 w 365"/>
              <a:gd name="T41" fmla="*/ 156 h 359"/>
              <a:gd name="T42" fmla="*/ 120 w 365"/>
              <a:gd name="T43" fmla="*/ 191 h 359"/>
              <a:gd name="T44" fmla="*/ 162 w 365"/>
              <a:gd name="T45" fmla="*/ 191 h 359"/>
              <a:gd name="T46" fmla="*/ 162 w 365"/>
              <a:gd name="T47" fmla="*/ 156 h 359"/>
              <a:gd name="T48" fmla="*/ 90 w 365"/>
              <a:gd name="T49" fmla="*/ 221 h 359"/>
              <a:gd name="T50" fmla="*/ 49 w 365"/>
              <a:gd name="T51" fmla="*/ 221 h 359"/>
              <a:gd name="T52" fmla="*/ 49 w 365"/>
              <a:gd name="T53" fmla="*/ 257 h 359"/>
              <a:gd name="T54" fmla="*/ 90 w 365"/>
              <a:gd name="T55" fmla="*/ 257 h 359"/>
              <a:gd name="T56" fmla="*/ 90 w 365"/>
              <a:gd name="T57" fmla="*/ 221 h 359"/>
              <a:gd name="T58" fmla="*/ 162 w 365"/>
              <a:gd name="T59" fmla="*/ 221 h 359"/>
              <a:gd name="T60" fmla="*/ 120 w 365"/>
              <a:gd name="T61" fmla="*/ 221 h 359"/>
              <a:gd name="T62" fmla="*/ 120 w 365"/>
              <a:gd name="T63" fmla="*/ 257 h 359"/>
              <a:gd name="T64" fmla="*/ 162 w 365"/>
              <a:gd name="T65" fmla="*/ 257 h 359"/>
              <a:gd name="T66" fmla="*/ 162 w 365"/>
              <a:gd name="T67" fmla="*/ 221 h 359"/>
              <a:gd name="T68" fmla="*/ 49 w 365"/>
              <a:gd name="T69" fmla="*/ 321 h 359"/>
              <a:gd name="T70" fmla="*/ 90 w 365"/>
              <a:gd name="T71" fmla="*/ 321 h 359"/>
              <a:gd name="T72" fmla="*/ 90 w 365"/>
              <a:gd name="T73" fmla="*/ 286 h 359"/>
              <a:gd name="T74" fmla="*/ 49 w 365"/>
              <a:gd name="T75" fmla="*/ 286 h 359"/>
              <a:gd name="T76" fmla="*/ 49 w 365"/>
              <a:gd name="T77" fmla="*/ 321 h 359"/>
              <a:gd name="T78" fmla="*/ 120 w 365"/>
              <a:gd name="T79" fmla="*/ 321 h 359"/>
              <a:gd name="T80" fmla="*/ 162 w 365"/>
              <a:gd name="T81" fmla="*/ 321 h 359"/>
              <a:gd name="T82" fmla="*/ 162 w 365"/>
              <a:gd name="T83" fmla="*/ 286 h 359"/>
              <a:gd name="T84" fmla="*/ 120 w 365"/>
              <a:gd name="T85" fmla="*/ 286 h 359"/>
              <a:gd name="T86" fmla="*/ 120 w 365"/>
              <a:gd name="T87" fmla="*/ 321 h 359"/>
              <a:gd name="T88" fmla="*/ 84 w 365"/>
              <a:gd name="T89" fmla="*/ 47 h 359"/>
              <a:gd name="T90" fmla="*/ 84 w 365"/>
              <a:gd name="T91" fmla="*/ 0 h 359"/>
              <a:gd name="T92" fmla="*/ 289 w 365"/>
              <a:gd name="T93" fmla="*/ 47 h 359"/>
              <a:gd name="T94" fmla="*/ 289 w 365"/>
              <a:gd name="T95" fmla="*/ 0 h 359"/>
              <a:gd name="T96" fmla="*/ 10 w 365"/>
              <a:gd name="T97" fmla="*/ 113 h 359"/>
              <a:gd name="T98" fmla="*/ 358 w 365"/>
              <a:gd name="T99" fmla="*/ 113 h 359"/>
              <a:gd name="T100" fmla="*/ 238 w 365"/>
              <a:gd name="T101" fmla="*/ 187 h 359"/>
              <a:gd name="T102" fmla="*/ 295 w 365"/>
              <a:gd name="T103" fmla="*/ 285 h 359"/>
              <a:gd name="T104" fmla="*/ 238 w 365"/>
              <a:gd name="T105" fmla="*/ 285 h 359"/>
              <a:gd name="T106" fmla="*/ 295 w 365"/>
              <a:gd name="T107" fmla="*/ 187 h 359"/>
              <a:gd name="T108" fmla="*/ 210 w 365"/>
              <a:gd name="T109" fmla="*/ 236 h 359"/>
              <a:gd name="T110" fmla="*/ 323 w 365"/>
              <a:gd name="T111" fmla="*/ 236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5" h="359">
                <a:moveTo>
                  <a:pt x="264" y="32"/>
                </a:moveTo>
                <a:lnTo>
                  <a:pt x="264" y="66"/>
                </a:lnTo>
                <a:lnTo>
                  <a:pt x="313" y="66"/>
                </a:lnTo>
                <a:lnTo>
                  <a:pt x="313" y="32"/>
                </a:lnTo>
                <a:lnTo>
                  <a:pt x="365" y="32"/>
                </a:lnTo>
                <a:lnTo>
                  <a:pt x="365" y="359"/>
                </a:lnTo>
                <a:lnTo>
                  <a:pt x="0" y="359"/>
                </a:lnTo>
                <a:lnTo>
                  <a:pt x="0" y="32"/>
                </a:lnTo>
                <a:lnTo>
                  <a:pt x="60" y="32"/>
                </a:lnTo>
                <a:lnTo>
                  <a:pt x="60" y="66"/>
                </a:lnTo>
                <a:lnTo>
                  <a:pt x="109" y="66"/>
                </a:lnTo>
                <a:lnTo>
                  <a:pt x="109" y="32"/>
                </a:lnTo>
                <a:moveTo>
                  <a:pt x="236" y="32"/>
                </a:moveTo>
                <a:lnTo>
                  <a:pt x="137" y="32"/>
                </a:lnTo>
                <a:moveTo>
                  <a:pt x="90" y="156"/>
                </a:moveTo>
                <a:lnTo>
                  <a:pt x="49" y="156"/>
                </a:lnTo>
                <a:lnTo>
                  <a:pt x="49" y="191"/>
                </a:lnTo>
                <a:lnTo>
                  <a:pt x="90" y="191"/>
                </a:lnTo>
                <a:lnTo>
                  <a:pt x="90" y="156"/>
                </a:lnTo>
                <a:moveTo>
                  <a:pt x="162" y="156"/>
                </a:moveTo>
                <a:lnTo>
                  <a:pt x="120" y="156"/>
                </a:lnTo>
                <a:lnTo>
                  <a:pt x="120" y="191"/>
                </a:lnTo>
                <a:lnTo>
                  <a:pt x="162" y="191"/>
                </a:lnTo>
                <a:lnTo>
                  <a:pt x="162" y="156"/>
                </a:lnTo>
                <a:moveTo>
                  <a:pt x="90" y="221"/>
                </a:moveTo>
                <a:lnTo>
                  <a:pt x="49" y="221"/>
                </a:lnTo>
                <a:lnTo>
                  <a:pt x="49" y="257"/>
                </a:lnTo>
                <a:lnTo>
                  <a:pt x="90" y="257"/>
                </a:lnTo>
                <a:lnTo>
                  <a:pt x="90" y="221"/>
                </a:lnTo>
                <a:moveTo>
                  <a:pt x="162" y="221"/>
                </a:moveTo>
                <a:lnTo>
                  <a:pt x="120" y="221"/>
                </a:lnTo>
                <a:lnTo>
                  <a:pt x="120" y="257"/>
                </a:lnTo>
                <a:lnTo>
                  <a:pt x="162" y="257"/>
                </a:lnTo>
                <a:lnTo>
                  <a:pt x="162" y="221"/>
                </a:lnTo>
                <a:moveTo>
                  <a:pt x="49" y="321"/>
                </a:moveTo>
                <a:lnTo>
                  <a:pt x="90" y="321"/>
                </a:lnTo>
                <a:lnTo>
                  <a:pt x="90" y="286"/>
                </a:lnTo>
                <a:lnTo>
                  <a:pt x="49" y="286"/>
                </a:lnTo>
                <a:lnTo>
                  <a:pt x="49" y="321"/>
                </a:lnTo>
                <a:moveTo>
                  <a:pt x="120" y="321"/>
                </a:moveTo>
                <a:lnTo>
                  <a:pt x="162" y="321"/>
                </a:lnTo>
                <a:lnTo>
                  <a:pt x="162" y="286"/>
                </a:lnTo>
                <a:lnTo>
                  <a:pt x="120" y="286"/>
                </a:lnTo>
                <a:lnTo>
                  <a:pt x="120" y="321"/>
                </a:lnTo>
                <a:moveTo>
                  <a:pt x="84" y="47"/>
                </a:moveTo>
                <a:lnTo>
                  <a:pt x="84" y="0"/>
                </a:lnTo>
                <a:moveTo>
                  <a:pt x="289" y="47"/>
                </a:moveTo>
                <a:lnTo>
                  <a:pt x="289" y="0"/>
                </a:lnTo>
                <a:moveTo>
                  <a:pt x="10" y="113"/>
                </a:moveTo>
                <a:lnTo>
                  <a:pt x="358" y="113"/>
                </a:lnTo>
                <a:moveTo>
                  <a:pt x="238" y="187"/>
                </a:moveTo>
                <a:lnTo>
                  <a:pt x="295" y="285"/>
                </a:lnTo>
                <a:moveTo>
                  <a:pt x="238" y="285"/>
                </a:moveTo>
                <a:lnTo>
                  <a:pt x="295" y="187"/>
                </a:lnTo>
                <a:moveTo>
                  <a:pt x="210" y="236"/>
                </a:moveTo>
                <a:lnTo>
                  <a:pt x="323" y="23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7"/>
          <p:cNvSpPr>
            <a:spLocks noChangeAspect="1" noEditPoints="1"/>
          </p:cNvSpPr>
          <p:nvPr/>
        </p:nvSpPr>
        <p:spPr bwMode="auto">
          <a:xfrm>
            <a:off x="4911996" y="1963895"/>
            <a:ext cx="724814" cy="712899"/>
          </a:xfrm>
          <a:custGeom>
            <a:avLst/>
            <a:gdLst>
              <a:gd name="T0" fmla="*/ 264 w 365"/>
              <a:gd name="T1" fmla="*/ 32 h 359"/>
              <a:gd name="T2" fmla="*/ 264 w 365"/>
              <a:gd name="T3" fmla="*/ 66 h 359"/>
              <a:gd name="T4" fmla="*/ 313 w 365"/>
              <a:gd name="T5" fmla="*/ 66 h 359"/>
              <a:gd name="T6" fmla="*/ 313 w 365"/>
              <a:gd name="T7" fmla="*/ 32 h 359"/>
              <a:gd name="T8" fmla="*/ 365 w 365"/>
              <a:gd name="T9" fmla="*/ 32 h 359"/>
              <a:gd name="T10" fmla="*/ 365 w 365"/>
              <a:gd name="T11" fmla="*/ 359 h 359"/>
              <a:gd name="T12" fmla="*/ 0 w 365"/>
              <a:gd name="T13" fmla="*/ 359 h 359"/>
              <a:gd name="T14" fmla="*/ 0 w 365"/>
              <a:gd name="T15" fmla="*/ 32 h 359"/>
              <a:gd name="T16" fmla="*/ 59 w 365"/>
              <a:gd name="T17" fmla="*/ 32 h 359"/>
              <a:gd name="T18" fmla="*/ 59 w 365"/>
              <a:gd name="T19" fmla="*/ 66 h 359"/>
              <a:gd name="T20" fmla="*/ 108 w 365"/>
              <a:gd name="T21" fmla="*/ 66 h 359"/>
              <a:gd name="T22" fmla="*/ 108 w 365"/>
              <a:gd name="T23" fmla="*/ 32 h 359"/>
              <a:gd name="T24" fmla="*/ 236 w 365"/>
              <a:gd name="T25" fmla="*/ 32 h 359"/>
              <a:gd name="T26" fmla="*/ 142 w 365"/>
              <a:gd name="T27" fmla="*/ 32 h 359"/>
              <a:gd name="T28" fmla="*/ 90 w 365"/>
              <a:gd name="T29" fmla="*/ 156 h 359"/>
              <a:gd name="T30" fmla="*/ 49 w 365"/>
              <a:gd name="T31" fmla="*/ 156 h 359"/>
              <a:gd name="T32" fmla="*/ 49 w 365"/>
              <a:gd name="T33" fmla="*/ 191 h 359"/>
              <a:gd name="T34" fmla="*/ 90 w 365"/>
              <a:gd name="T35" fmla="*/ 191 h 359"/>
              <a:gd name="T36" fmla="*/ 90 w 365"/>
              <a:gd name="T37" fmla="*/ 156 h 359"/>
              <a:gd name="T38" fmla="*/ 162 w 365"/>
              <a:gd name="T39" fmla="*/ 156 h 359"/>
              <a:gd name="T40" fmla="*/ 121 w 365"/>
              <a:gd name="T41" fmla="*/ 156 h 359"/>
              <a:gd name="T42" fmla="*/ 121 w 365"/>
              <a:gd name="T43" fmla="*/ 191 h 359"/>
              <a:gd name="T44" fmla="*/ 162 w 365"/>
              <a:gd name="T45" fmla="*/ 191 h 359"/>
              <a:gd name="T46" fmla="*/ 162 w 365"/>
              <a:gd name="T47" fmla="*/ 156 h 359"/>
              <a:gd name="T48" fmla="*/ 90 w 365"/>
              <a:gd name="T49" fmla="*/ 221 h 359"/>
              <a:gd name="T50" fmla="*/ 49 w 365"/>
              <a:gd name="T51" fmla="*/ 221 h 359"/>
              <a:gd name="T52" fmla="*/ 49 w 365"/>
              <a:gd name="T53" fmla="*/ 257 h 359"/>
              <a:gd name="T54" fmla="*/ 90 w 365"/>
              <a:gd name="T55" fmla="*/ 257 h 359"/>
              <a:gd name="T56" fmla="*/ 90 w 365"/>
              <a:gd name="T57" fmla="*/ 221 h 359"/>
              <a:gd name="T58" fmla="*/ 162 w 365"/>
              <a:gd name="T59" fmla="*/ 221 h 359"/>
              <a:gd name="T60" fmla="*/ 121 w 365"/>
              <a:gd name="T61" fmla="*/ 221 h 359"/>
              <a:gd name="T62" fmla="*/ 121 w 365"/>
              <a:gd name="T63" fmla="*/ 257 h 359"/>
              <a:gd name="T64" fmla="*/ 162 w 365"/>
              <a:gd name="T65" fmla="*/ 257 h 359"/>
              <a:gd name="T66" fmla="*/ 162 w 365"/>
              <a:gd name="T67" fmla="*/ 221 h 359"/>
              <a:gd name="T68" fmla="*/ 49 w 365"/>
              <a:gd name="T69" fmla="*/ 321 h 359"/>
              <a:gd name="T70" fmla="*/ 90 w 365"/>
              <a:gd name="T71" fmla="*/ 321 h 359"/>
              <a:gd name="T72" fmla="*/ 90 w 365"/>
              <a:gd name="T73" fmla="*/ 286 h 359"/>
              <a:gd name="T74" fmla="*/ 49 w 365"/>
              <a:gd name="T75" fmla="*/ 286 h 359"/>
              <a:gd name="T76" fmla="*/ 49 w 365"/>
              <a:gd name="T77" fmla="*/ 321 h 359"/>
              <a:gd name="T78" fmla="*/ 121 w 365"/>
              <a:gd name="T79" fmla="*/ 321 h 359"/>
              <a:gd name="T80" fmla="*/ 162 w 365"/>
              <a:gd name="T81" fmla="*/ 321 h 359"/>
              <a:gd name="T82" fmla="*/ 162 w 365"/>
              <a:gd name="T83" fmla="*/ 286 h 359"/>
              <a:gd name="T84" fmla="*/ 121 w 365"/>
              <a:gd name="T85" fmla="*/ 286 h 359"/>
              <a:gd name="T86" fmla="*/ 121 w 365"/>
              <a:gd name="T87" fmla="*/ 321 h 359"/>
              <a:gd name="T88" fmla="*/ 84 w 365"/>
              <a:gd name="T89" fmla="*/ 0 h 359"/>
              <a:gd name="T90" fmla="*/ 84 w 365"/>
              <a:gd name="T91" fmla="*/ 47 h 359"/>
              <a:gd name="T92" fmla="*/ 290 w 365"/>
              <a:gd name="T93" fmla="*/ 0 h 359"/>
              <a:gd name="T94" fmla="*/ 290 w 365"/>
              <a:gd name="T95" fmla="*/ 47 h 359"/>
              <a:gd name="T96" fmla="*/ 9 w 365"/>
              <a:gd name="T97" fmla="*/ 113 h 359"/>
              <a:gd name="T98" fmla="*/ 358 w 365"/>
              <a:gd name="T99" fmla="*/ 113 h 359"/>
              <a:gd name="T100" fmla="*/ 234 w 365"/>
              <a:gd name="T101" fmla="*/ 186 h 359"/>
              <a:gd name="T102" fmla="*/ 269 w 365"/>
              <a:gd name="T103" fmla="*/ 246 h 359"/>
              <a:gd name="T104" fmla="*/ 269 w 365"/>
              <a:gd name="T105" fmla="*/ 246 h 359"/>
              <a:gd name="T106" fmla="*/ 302 w 365"/>
              <a:gd name="T107" fmla="*/ 186 h 359"/>
              <a:gd name="T108" fmla="*/ 269 w 365"/>
              <a:gd name="T109" fmla="*/ 246 h 359"/>
              <a:gd name="T110" fmla="*/ 269 w 365"/>
              <a:gd name="T111" fmla="*/ 297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5" h="359">
                <a:moveTo>
                  <a:pt x="264" y="32"/>
                </a:moveTo>
                <a:lnTo>
                  <a:pt x="264" y="66"/>
                </a:lnTo>
                <a:lnTo>
                  <a:pt x="313" y="66"/>
                </a:lnTo>
                <a:lnTo>
                  <a:pt x="313" y="32"/>
                </a:lnTo>
                <a:lnTo>
                  <a:pt x="365" y="32"/>
                </a:lnTo>
                <a:lnTo>
                  <a:pt x="365" y="359"/>
                </a:lnTo>
                <a:lnTo>
                  <a:pt x="0" y="359"/>
                </a:lnTo>
                <a:lnTo>
                  <a:pt x="0" y="32"/>
                </a:lnTo>
                <a:lnTo>
                  <a:pt x="59" y="32"/>
                </a:lnTo>
                <a:lnTo>
                  <a:pt x="59" y="66"/>
                </a:lnTo>
                <a:lnTo>
                  <a:pt x="108" y="66"/>
                </a:lnTo>
                <a:lnTo>
                  <a:pt x="108" y="32"/>
                </a:lnTo>
                <a:moveTo>
                  <a:pt x="236" y="32"/>
                </a:moveTo>
                <a:lnTo>
                  <a:pt x="142" y="32"/>
                </a:lnTo>
                <a:moveTo>
                  <a:pt x="90" y="156"/>
                </a:moveTo>
                <a:lnTo>
                  <a:pt x="49" y="156"/>
                </a:lnTo>
                <a:lnTo>
                  <a:pt x="49" y="191"/>
                </a:lnTo>
                <a:lnTo>
                  <a:pt x="90" y="191"/>
                </a:lnTo>
                <a:lnTo>
                  <a:pt x="90" y="156"/>
                </a:lnTo>
                <a:moveTo>
                  <a:pt x="162" y="156"/>
                </a:moveTo>
                <a:lnTo>
                  <a:pt x="121" y="156"/>
                </a:lnTo>
                <a:lnTo>
                  <a:pt x="121" y="191"/>
                </a:lnTo>
                <a:lnTo>
                  <a:pt x="162" y="191"/>
                </a:lnTo>
                <a:lnTo>
                  <a:pt x="162" y="156"/>
                </a:lnTo>
                <a:moveTo>
                  <a:pt x="90" y="221"/>
                </a:moveTo>
                <a:lnTo>
                  <a:pt x="49" y="221"/>
                </a:lnTo>
                <a:lnTo>
                  <a:pt x="49" y="257"/>
                </a:lnTo>
                <a:lnTo>
                  <a:pt x="90" y="257"/>
                </a:lnTo>
                <a:lnTo>
                  <a:pt x="90" y="221"/>
                </a:lnTo>
                <a:moveTo>
                  <a:pt x="162" y="221"/>
                </a:moveTo>
                <a:lnTo>
                  <a:pt x="121" y="221"/>
                </a:lnTo>
                <a:lnTo>
                  <a:pt x="121" y="257"/>
                </a:lnTo>
                <a:lnTo>
                  <a:pt x="162" y="257"/>
                </a:lnTo>
                <a:lnTo>
                  <a:pt x="162" y="221"/>
                </a:lnTo>
                <a:moveTo>
                  <a:pt x="49" y="321"/>
                </a:moveTo>
                <a:lnTo>
                  <a:pt x="90" y="321"/>
                </a:lnTo>
                <a:lnTo>
                  <a:pt x="90" y="286"/>
                </a:lnTo>
                <a:lnTo>
                  <a:pt x="49" y="286"/>
                </a:lnTo>
                <a:lnTo>
                  <a:pt x="49" y="321"/>
                </a:lnTo>
                <a:moveTo>
                  <a:pt x="121" y="321"/>
                </a:moveTo>
                <a:lnTo>
                  <a:pt x="162" y="321"/>
                </a:lnTo>
                <a:lnTo>
                  <a:pt x="162" y="286"/>
                </a:lnTo>
                <a:lnTo>
                  <a:pt x="121" y="286"/>
                </a:lnTo>
                <a:lnTo>
                  <a:pt x="121" y="321"/>
                </a:lnTo>
                <a:moveTo>
                  <a:pt x="84" y="0"/>
                </a:moveTo>
                <a:lnTo>
                  <a:pt x="84" y="47"/>
                </a:lnTo>
                <a:moveTo>
                  <a:pt x="290" y="0"/>
                </a:moveTo>
                <a:lnTo>
                  <a:pt x="290" y="47"/>
                </a:lnTo>
                <a:moveTo>
                  <a:pt x="9" y="113"/>
                </a:moveTo>
                <a:lnTo>
                  <a:pt x="358" y="113"/>
                </a:lnTo>
                <a:moveTo>
                  <a:pt x="234" y="186"/>
                </a:moveTo>
                <a:lnTo>
                  <a:pt x="269" y="246"/>
                </a:lnTo>
                <a:moveTo>
                  <a:pt x="269" y="246"/>
                </a:moveTo>
                <a:lnTo>
                  <a:pt x="302" y="186"/>
                </a:lnTo>
                <a:moveTo>
                  <a:pt x="269" y="246"/>
                </a:moveTo>
                <a:lnTo>
                  <a:pt x="269" y="297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78"/>
          <p:cNvSpPr>
            <a:spLocks noChangeAspect="1" noEditPoints="1"/>
          </p:cNvSpPr>
          <p:nvPr/>
        </p:nvSpPr>
        <p:spPr bwMode="auto">
          <a:xfrm>
            <a:off x="6172050" y="1963894"/>
            <a:ext cx="726798" cy="712898"/>
          </a:xfrm>
          <a:custGeom>
            <a:avLst/>
            <a:gdLst>
              <a:gd name="T0" fmla="*/ 189 w 262"/>
              <a:gd name="T1" fmla="*/ 23 h 257"/>
              <a:gd name="T2" fmla="*/ 189 w 262"/>
              <a:gd name="T3" fmla="*/ 47 h 257"/>
              <a:gd name="T4" fmla="*/ 224 w 262"/>
              <a:gd name="T5" fmla="*/ 47 h 257"/>
              <a:gd name="T6" fmla="*/ 224 w 262"/>
              <a:gd name="T7" fmla="*/ 23 h 257"/>
              <a:gd name="T8" fmla="*/ 262 w 262"/>
              <a:gd name="T9" fmla="*/ 23 h 257"/>
              <a:gd name="T10" fmla="*/ 262 w 262"/>
              <a:gd name="T11" fmla="*/ 257 h 257"/>
              <a:gd name="T12" fmla="*/ 0 w 262"/>
              <a:gd name="T13" fmla="*/ 257 h 257"/>
              <a:gd name="T14" fmla="*/ 0 w 262"/>
              <a:gd name="T15" fmla="*/ 23 h 257"/>
              <a:gd name="T16" fmla="*/ 43 w 262"/>
              <a:gd name="T17" fmla="*/ 23 h 257"/>
              <a:gd name="T18" fmla="*/ 43 w 262"/>
              <a:gd name="T19" fmla="*/ 47 h 257"/>
              <a:gd name="T20" fmla="*/ 78 w 262"/>
              <a:gd name="T21" fmla="*/ 47 h 257"/>
              <a:gd name="T22" fmla="*/ 78 w 262"/>
              <a:gd name="T23" fmla="*/ 23 h 257"/>
              <a:gd name="T24" fmla="*/ 169 w 262"/>
              <a:gd name="T25" fmla="*/ 23 h 257"/>
              <a:gd name="T26" fmla="*/ 102 w 262"/>
              <a:gd name="T27" fmla="*/ 23 h 257"/>
              <a:gd name="T28" fmla="*/ 65 w 262"/>
              <a:gd name="T29" fmla="*/ 112 h 257"/>
              <a:gd name="T30" fmla="*/ 35 w 262"/>
              <a:gd name="T31" fmla="*/ 112 h 257"/>
              <a:gd name="T32" fmla="*/ 35 w 262"/>
              <a:gd name="T33" fmla="*/ 137 h 257"/>
              <a:gd name="T34" fmla="*/ 65 w 262"/>
              <a:gd name="T35" fmla="*/ 137 h 257"/>
              <a:gd name="T36" fmla="*/ 65 w 262"/>
              <a:gd name="T37" fmla="*/ 112 h 257"/>
              <a:gd name="T38" fmla="*/ 116 w 262"/>
              <a:gd name="T39" fmla="*/ 112 h 257"/>
              <a:gd name="T40" fmla="*/ 87 w 262"/>
              <a:gd name="T41" fmla="*/ 112 h 257"/>
              <a:gd name="T42" fmla="*/ 87 w 262"/>
              <a:gd name="T43" fmla="*/ 137 h 257"/>
              <a:gd name="T44" fmla="*/ 116 w 262"/>
              <a:gd name="T45" fmla="*/ 137 h 257"/>
              <a:gd name="T46" fmla="*/ 116 w 262"/>
              <a:gd name="T47" fmla="*/ 112 h 257"/>
              <a:gd name="T48" fmla="*/ 65 w 262"/>
              <a:gd name="T49" fmla="*/ 158 h 257"/>
              <a:gd name="T50" fmla="*/ 35 w 262"/>
              <a:gd name="T51" fmla="*/ 158 h 257"/>
              <a:gd name="T52" fmla="*/ 35 w 262"/>
              <a:gd name="T53" fmla="*/ 184 h 257"/>
              <a:gd name="T54" fmla="*/ 65 w 262"/>
              <a:gd name="T55" fmla="*/ 184 h 257"/>
              <a:gd name="T56" fmla="*/ 65 w 262"/>
              <a:gd name="T57" fmla="*/ 158 h 257"/>
              <a:gd name="T58" fmla="*/ 116 w 262"/>
              <a:gd name="T59" fmla="*/ 158 h 257"/>
              <a:gd name="T60" fmla="*/ 87 w 262"/>
              <a:gd name="T61" fmla="*/ 158 h 257"/>
              <a:gd name="T62" fmla="*/ 87 w 262"/>
              <a:gd name="T63" fmla="*/ 184 h 257"/>
              <a:gd name="T64" fmla="*/ 116 w 262"/>
              <a:gd name="T65" fmla="*/ 184 h 257"/>
              <a:gd name="T66" fmla="*/ 116 w 262"/>
              <a:gd name="T67" fmla="*/ 158 h 257"/>
              <a:gd name="T68" fmla="*/ 35 w 262"/>
              <a:gd name="T69" fmla="*/ 230 h 257"/>
              <a:gd name="T70" fmla="*/ 65 w 262"/>
              <a:gd name="T71" fmla="*/ 230 h 257"/>
              <a:gd name="T72" fmla="*/ 65 w 262"/>
              <a:gd name="T73" fmla="*/ 205 h 257"/>
              <a:gd name="T74" fmla="*/ 35 w 262"/>
              <a:gd name="T75" fmla="*/ 205 h 257"/>
              <a:gd name="T76" fmla="*/ 35 w 262"/>
              <a:gd name="T77" fmla="*/ 230 h 257"/>
              <a:gd name="T78" fmla="*/ 87 w 262"/>
              <a:gd name="T79" fmla="*/ 230 h 257"/>
              <a:gd name="T80" fmla="*/ 116 w 262"/>
              <a:gd name="T81" fmla="*/ 230 h 257"/>
              <a:gd name="T82" fmla="*/ 116 w 262"/>
              <a:gd name="T83" fmla="*/ 205 h 257"/>
              <a:gd name="T84" fmla="*/ 87 w 262"/>
              <a:gd name="T85" fmla="*/ 205 h 257"/>
              <a:gd name="T86" fmla="*/ 87 w 262"/>
              <a:gd name="T87" fmla="*/ 230 h 257"/>
              <a:gd name="T88" fmla="*/ 61 w 262"/>
              <a:gd name="T89" fmla="*/ 34 h 257"/>
              <a:gd name="T90" fmla="*/ 61 w 262"/>
              <a:gd name="T91" fmla="*/ 0 h 257"/>
              <a:gd name="T92" fmla="*/ 207 w 262"/>
              <a:gd name="T93" fmla="*/ 34 h 257"/>
              <a:gd name="T94" fmla="*/ 207 w 262"/>
              <a:gd name="T95" fmla="*/ 0 h 257"/>
              <a:gd name="T96" fmla="*/ 7 w 262"/>
              <a:gd name="T97" fmla="*/ 81 h 257"/>
              <a:gd name="T98" fmla="*/ 257 w 262"/>
              <a:gd name="T99" fmla="*/ 81 h 257"/>
              <a:gd name="T100" fmla="*/ 192 w 262"/>
              <a:gd name="T101" fmla="*/ 134 h 257"/>
              <a:gd name="T102" fmla="*/ 160 w 262"/>
              <a:gd name="T103" fmla="*/ 173 h 257"/>
              <a:gd name="T104" fmla="*/ 192 w 262"/>
              <a:gd name="T105" fmla="*/ 212 h 257"/>
              <a:gd name="T106" fmla="*/ 225 w 262"/>
              <a:gd name="T107" fmla="*/ 173 h 257"/>
              <a:gd name="T108" fmla="*/ 192 w 262"/>
              <a:gd name="T109" fmla="*/ 134 h 257"/>
              <a:gd name="T110" fmla="*/ 225 w 262"/>
              <a:gd name="T111" fmla="*/ 216 h 257"/>
              <a:gd name="T112" fmla="*/ 200 w 262"/>
              <a:gd name="T113" fmla="*/ 19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2" h="257">
                <a:moveTo>
                  <a:pt x="189" y="23"/>
                </a:moveTo>
                <a:cubicBezTo>
                  <a:pt x="189" y="47"/>
                  <a:pt x="189" y="47"/>
                  <a:pt x="189" y="47"/>
                </a:cubicBezTo>
                <a:cubicBezTo>
                  <a:pt x="224" y="47"/>
                  <a:pt x="224" y="47"/>
                  <a:pt x="224" y="47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57"/>
                  <a:pt x="262" y="257"/>
                  <a:pt x="262" y="257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3"/>
                  <a:pt x="0" y="23"/>
                  <a:pt x="0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47"/>
                  <a:pt x="43" y="47"/>
                  <a:pt x="43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23"/>
                  <a:pt x="78" y="23"/>
                  <a:pt x="78" y="23"/>
                </a:cubicBezTo>
                <a:moveTo>
                  <a:pt x="169" y="23"/>
                </a:moveTo>
                <a:cubicBezTo>
                  <a:pt x="102" y="23"/>
                  <a:pt x="102" y="23"/>
                  <a:pt x="102" y="23"/>
                </a:cubicBezTo>
                <a:moveTo>
                  <a:pt x="65" y="112"/>
                </a:moveTo>
                <a:cubicBezTo>
                  <a:pt x="35" y="112"/>
                  <a:pt x="35" y="112"/>
                  <a:pt x="35" y="112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65" y="137"/>
                  <a:pt x="65" y="137"/>
                  <a:pt x="65" y="137"/>
                </a:cubicBezTo>
                <a:lnTo>
                  <a:pt x="65" y="112"/>
                </a:lnTo>
                <a:close/>
                <a:moveTo>
                  <a:pt x="116" y="112"/>
                </a:moveTo>
                <a:cubicBezTo>
                  <a:pt x="87" y="112"/>
                  <a:pt x="87" y="112"/>
                  <a:pt x="87" y="112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116" y="137"/>
                  <a:pt x="116" y="137"/>
                  <a:pt x="116" y="137"/>
                </a:cubicBezTo>
                <a:lnTo>
                  <a:pt x="116" y="112"/>
                </a:lnTo>
                <a:close/>
                <a:moveTo>
                  <a:pt x="65" y="158"/>
                </a:moveTo>
                <a:cubicBezTo>
                  <a:pt x="35" y="158"/>
                  <a:pt x="35" y="158"/>
                  <a:pt x="35" y="158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65" y="184"/>
                  <a:pt x="65" y="184"/>
                  <a:pt x="65" y="184"/>
                </a:cubicBezTo>
                <a:lnTo>
                  <a:pt x="65" y="158"/>
                </a:lnTo>
                <a:close/>
                <a:moveTo>
                  <a:pt x="116" y="158"/>
                </a:moveTo>
                <a:cubicBezTo>
                  <a:pt x="87" y="158"/>
                  <a:pt x="87" y="158"/>
                  <a:pt x="87" y="158"/>
                </a:cubicBezTo>
                <a:cubicBezTo>
                  <a:pt x="87" y="184"/>
                  <a:pt x="87" y="184"/>
                  <a:pt x="87" y="184"/>
                </a:cubicBezTo>
                <a:cubicBezTo>
                  <a:pt x="116" y="184"/>
                  <a:pt x="116" y="184"/>
                  <a:pt x="116" y="184"/>
                </a:cubicBezTo>
                <a:lnTo>
                  <a:pt x="116" y="158"/>
                </a:lnTo>
                <a:close/>
                <a:moveTo>
                  <a:pt x="35" y="230"/>
                </a:moveTo>
                <a:cubicBezTo>
                  <a:pt x="65" y="230"/>
                  <a:pt x="65" y="230"/>
                  <a:pt x="65" y="230"/>
                </a:cubicBezTo>
                <a:cubicBezTo>
                  <a:pt x="65" y="205"/>
                  <a:pt x="65" y="205"/>
                  <a:pt x="65" y="205"/>
                </a:cubicBezTo>
                <a:cubicBezTo>
                  <a:pt x="35" y="205"/>
                  <a:pt x="35" y="205"/>
                  <a:pt x="35" y="205"/>
                </a:cubicBezTo>
                <a:lnTo>
                  <a:pt x="35" y="230"/>
                </a:lnTo>
                <a:close/>
                <a:moveTo>
                  <a:pt x="87" y="230"/>
                </a:moveTo>
                <a:cubicBezTo>
                  <a:pt x="116" y="230"/>
                  <a:pt x="116" y="230"/>
                  <a:pt x="116" y="230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87" y="205"/>
                  <a:pt x="87" y="205"/>
                  <a:pt x="87" y="205"/>
                </a:cubicBezTo>
                <a:lnTo>
                  <a:pt x="87" y="230"/>
                </a:lnTo>
                <a:close/>
                <a:moveTo>
                  <a:pt x="61" y="34"/>
                </a:moveTo>
                <a:cubicBezTo>
                  <a:pt x="61" y="0"/>
                  <a:pt x="61" y="0"/>
                  <a:pt x="61" y="0"/>
                </a:cubicBezTo>
                <a:moveTo>
                  <a:pt x="207" y="34"/>
                </a:moveTo>
                <a:cubicBezTo>
                  <a:pt x="207" y="0"/>
                  <a:pt x="207" y="0"/>
                  <a:pt x="207" y="0"/>
                </a:cubicBezTo>
                <a:moveTo>
                  <a:pt x="7" y="81"/>
                </a:moveTo>
                <a:cubicBezTo>
                  <a:pt x="257" y="81"/>
                  <a:pt x="257" y="81"/>
                  <a:pt x="257" y="81"/>
                </a:cubicBezTo>
                <a:moveTo>
                  <a:pt x="192" y="134"/>
                </a:moveTo>
                <a:cubicBezTo>
                  <a:pt x="175" y="134"/>
                  <a:pt x="160" y="152"/>
                  <a:pt x="160" y="173"/>
                </a:cubicBezTo>
                <a:cubicBezTo>
                  <a:pt x="160" y="195"/>
                  <a:pt x="175" y="212"/>
                  <a:pt x="192" y="212"/>
                </a:cubicBezTo>
                <a:cubicBezTo>
                  <a:pt x="210" y="212"/>
                  <a:pt x="225" y="195"/>
                  <a:pt x="225" y="173"/>
                </a:cubicBezTo>
                <a:cubicBezTo>
                  <a:pt x="225" y="152"/>
                  <a:pt x="210" y="134"/>
                  <a:pt x="192" y="134"/>
                </a:cubicBezTo>
                <a:close/>
                <a:moveTo>
                  <a:pt x="225" y="216"/>
                </a:moveTo>
                <a:cubicBezTo>
                  <a:pt x="200" y="191"/>
                  <a:pt x="200" y="191"/>
                  <a:pt x="200" y="19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8"/>
          <p:cNvSpPr>
            <a:spLocks noChangeAspect="1" noEditPoints="1"/>
          </p:cNvSpPr>
          <p:nvPr/>
        </p:nvSpPr>
        <p:spPr bwMode="auto">
          <a:xfrm>
            <a:off x="2391889" y="3249341"/>
            <a:ext cx="726798" cy="712898"/>
          </a:xfrm>
          <a:custGeom>
            <a:avLst/>
            <a:gdLst>
              <a:gd name="T0" fmla="*/ 264 w 366"/>
              <a:gd name="T1" fmla="*/ 32 h 359"/>
              <a:gd name="T2" fmla="*/ 264 w 366"/>
              <a:gd name="T3" fmla="*/ 66 h 359"/>
              <a:gd name="T4" fmla="*/ 313 w 366"/>
              <a:gd name="T5" fmla="*/ 66 h 359"/>
              <a:gd name="T6" fmla="*/ 313 w 366"/>
              <a:gd name="T7" fmla="*/ 32 h 359"/>
              <a:gd name="T8" fmla="*/ 366 w 366"/>
              <a:gd name="T9" fmla="*/ 32 h 359"/>
              <a:gd name="T10" fmla="*/ 366 w 366"/>
              <a:gd name="T11" fmla="*/ 359 h 359"/>
              <a:gd name="T12" fmla="*/ 0 w 366"/>
              <a:gd name="T13" fmla="*/ 359 h 359"/>
              <a:gd name="T14" fmla="*/ 0 w 366"/>
              <a:gd name="T15" fmla="*/ 32 h 359"/>
              <a:gd name="T16" fmla="*/ 60 w 366"/>
              <a:gd name="T17" fmla="*/ 32 h 359"/>
              <a:gd name="T18" fmla="*/ 60 w 366"/>
              <a:gd name="T19" fmla="*/ 66 h 359"/>
              <a:gd name="T20" fmla="*/ 109 w 366"/>
              <a:gd name="T21" fmla="*/ 66 h 359"/>
              <a:gd name="T22" fmla="*/ 109 w 366"/>
              <a:gd name="T23" fmla="*/ 32 h 359"/>
              <a:gd name="T24" fmla="*/ 236 w 366"/>
              <a:gd name="T25" fmla="*/ 32 h 359"/>
              <a:gd name="T26" fmla="*/ 143 w 366"/>
              <a:gd name="T27" fmla="*/ 32 h 359"/>
              <a:gd name="T28" fmla="*/ 91 w 366"/>
              <a:gd name="T29" fmla="*/ 156 h 359"/>
              <a:gd name="T30" fmla="*/ 49 w 366"/>
              <a:gd name="T31" fmla="*/ 156 h 359"/>
              <a:gd name="T32" fmla="*/ 49 w 366"/>
              <a:gd name="T33" fmla="*/ 191 h 359"/>
              <a:gd name="T34" fmla="*/ 91 w 366"/>
              <a:gd name="T35" fmla="*/ 191 h 359"/>
              <a:gd name="T36" fmla="*/ 91 w 366"/>
              <a:gd name="T37" fmla="*/ 156 h 359"/>
              <a:gd name="T38" fmla="*/ 162 w 366"/>
              <a:gd name="T39" fmla="*/ 156 h 359"/>
              <a:gd name="T40" fmla="*/ 122 w 366"/>
              <a:gd name="T41" fmla="*/ 156 h 359"/>
              <a:gd name="T42" fmla="*/ 122 w 366"/>
              <a:gd name="T43" fmla="*/ 191 h 359"/>
              <a:gd name="T44" fmla="*/ 162 w 366"/>
              <a:gd name="T45" fmla="*/ 191 h 359"/>
              <a:gd name="T46" fmla="*/ 162 w 366"/>
              <a:gd name="T47" fmla="*/ 156 h 359"/>
              <a:gd name="T48" fmla="*/ 91 w 366"/>
              <a:gd name="T49" fmla="*/ 221 h 359"/>
              <a:gd name="T50" fmla="*/ 49 w 366"/>
              <a:gd name="T51" fmla="*/ 221 h 359"/>
              <a:gd name="T52" fmla="*/ 49 w 366"/>
              <a:gd name="T53" fmla="*/ 257 h 359"/>
              <a:gd name="T54" fmla="*/ 91 w 366"/>
              <a:gd name="T55" fmla="*/ 257 h 359"/>
              <a:gd name="T56" fmla="*/ 91 w 366"/>
              <a:gd name="T57" fmla="*/ 221 h 359"/>
              <a:gd name="T58" fmla="*/ 162 w 366"/>
              <a:gd name="T59" fmla="*/ 221 h 359"/>
              <a:gd name="T60" fmla="*/ 122 w 366"/>
              <a:gd name="T61" fmla="*/ 221 h 359"/>
              <a:gd name="T62" fmla="*/ 122 w 366"/>
              <a:gd name="T63" fmla="*/ 257 h 359"/>
              <a:gd name="T64" fmla="*/ 162 w 366"/>
              <a:gd name="T65" fmla="*/ 257 h 359"/>
              <a:gd name="T66" fmla="*/ 162 w 366"/>
              <a:gd name="T67" fmla="*/ 221 h 359"/>
              <a:gd name="T68" fmla="*/ 49 w 366"/>
              <a:gd name="T69" fmla="*/ 321 h 359"/>
              <a:gd name="T70" fmla="*/ 91 w 366"/>
              <a:gd name="T71" fmla="*/ 321 h 359"/>
              <a:gd name="T72" fmla="*/ 91 w 366"/>
              <a:gd name="T73" fmla="*/ 286 h 359"/>
              <a:gd name="T74" fmla="*/ 49 w 366"/>
              <a:gd name="T75" fmla="*/ 286 h 359"/>
              <a:gd name="T76" fmla="*/ 49 w 366"/>
              <a:gd name="T77" fmla="*/ 321 h 359"/>
              <a:gd name="T78" fmla="*/ 122 w 366"/>
              <a:gd name="T79" fmla="*/ 321 h 359"/>
              <a:gd name="T80" fmla="*/ 162 w 366"/>
              <a:gd name="T81" fmla="*/ 321 h 359"/>
              <a:gd name="T82" fmla="*/ 162 w 366"/>
              <a:gd name="T83" fmla="*/ 286 h 359"/>
              <a:gd name="T84" fmla="*/ 122 w 366"/>
              <a:gd name="T85" fmla="*/ 286 h 359"/>
              <a:gd name="T86" fmla="*/ 122 w 366"/>
              <a:gd name="T87" fmla="*/ 321 h 359"/>
              <a:gd name="T88" fmla="*/ 85 w 366"/>
              <a:gd name="T89" fmla="*/ 0 h 359"/>
              <a:gd name="T90" fmla="*/ 85 w 366"/>
              <a:gd name="T91" fmla="*/ 47 h 359"/>
              <a:gd name="T92" fmla="*/ 289 w 366"/>
              <a:gd name="T93" fmla="*/ 47 h 359"/>
              <a:gd name="T94" fmla="*/ 289 w 366"/>
              <a:gd name="T95" fmla="*/ 0 h 359"/>
              <a:gd name="T96" fmla="*/ 10 w 366"/>
              <a:gd name="T97" fmla="*/ 113 h 359"/>
              <a:gd name="T98" fmla="*/ 359 w 366"/>
              <a:gd name="T99" fmla="*/ 113 h 359"/>
              <a:gd name="T100" fmla="*/ 310 w 366"/>
              <a:gd name="T101" fmla="*/ 299 h 359"/>
              <a:gd name="T102" fmla="*/ 310 w 366"/>
              <a:gd name="T103" fmla="*/ 188 h 359"/>
              <a:gd name="T104" fmla="*/ 264 w 366"/>
              <a:gd name="T105" fmla="*/ 226 h 359"/>
              <a:gd name="T106" fmla="*/ 264 w 366"/>
              <a:gd name="T107" fmla="*/ 226 h 359"/>
              <a:gd name="T108" fmla="*/ 218 w 366"/>
              <a:gd name="T109" fmla="*/ 188 h 359"/>
              <a:gd name="T110" fmla="*/ 218 w 366"/>
              <a:gd name="T111" fmla="*/ 29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6" h="359">
                <a:moveTo>
                  <a:pt x="264" y="32"/>
                </a:moveTo>
                <a:lnTo>
                  <a:pt x="264" y="66"/>
                </a:lnTo>
                <a:lnTo>
                  <a:pt x="313" y="66"/>
                </a:lnTo>
                <a:lnTo>
                  <a:pt x="313" y="32"/>
                </a:lnTo>
                <a:lnTo>
                  <a:pt x="366" y="32"/>
                </a:lnTo>
                <a:lnTo>
                  <a:pt x="366" y="359"/>
                </a:lnTo>
                <a:lnTo>
                  <a:pt x="0" y="359"/>
                </a:lnTo>
                <a:lnTo>
                  <a:pt x="0" y="32"/>
                </a:lnTo>
                <a:lnTo>
                  <a:pt x="60" y="32"/>
                </a:lnTo>
                <a:lnTo>
                  <a:pt x="60" y="66"/>
                </a:lnTo>
                <a:lnTo>
                  <a:pt x="109" y="66"/>
                </a:lnTo>
                <a:lnTo>
                  <a:pt x="109" y="32"/>
                </a:lnTo>
                <a:moveTo>
                  <a:pt x="236" y="32"/>
                </a:moveTo>
                <a:lnTo>
                  <a:pt x="143" y="32"/>
                </a:lnTo>
                <a:moveTo>
                  <a:pt x="91" y="156"/>
                </a:moveTo>
                <a:lnTo>
                  <a:pt x="49" y="156"/>
                </a:lnTo>
                <a:lnTo>
                  <a:pt x="49" y="191"/>
                </a:lnTo>
                <a:lnTo>
                  <a:pt x="91" y="191"/>
                </a:lnTo>
                <a:lnTo>
                  <a:pt x="91" y="156"/>
                </a:lnTo>
                <a:moveTo>
                  <a:pt x="162" y="156"/>
                </a:moveTo>
                <a:lnTo>
                  <a:pt x="122" y="156"/>
                </a:lnTo>
                <a:lnTo>
                  <a:pt x="122" y="191"/>
                </a:lnTo>
                <a:lnTo>
                  <a:pt x="162" y="191"/>
                </a:lnTo>
                <a:lnTo>
                  <a:pt x="162" y="156"/>
                </a:lnTo>
                <a:moveTo>
                  <a:pt x="91" y="221"/>
                </a:moveTo>
                <a:lnTo>
                  <a:pt x="49" y="221"/>
                </a:lnTo>
                <a:lnTo>
                  <a:pt x="49" y="257"/>
                </a:lnTo>
                <a:lnTo>
                  <a:pt x="91" y="257"/>
                </a:lnTo>
                <a:lnTo>
                  <a:pt x="91" y="221"/>
                </a:lnTo>
                <a:moveTo>
                  <a:pt x="162" y="221"/>
                </a:moveTo>
                <a:lnTo>
                  <a:pt x="122" y="221"/>
                </a:lnTo>
                <a:lnTo>
                  <a:pt x="122" y="257"/>
                </a:lnTo>
                <a:lnTo>
                  <a:pt x="162" y="257"/>
                </a:lnTo>
                <a:lnTo>
                  <a:pt x="162" y="221"/>
                </a:lnTo>
                <a:moveTo>
                  <a:pt x="49" y="321"/>
                </a:moveTo>
                <a:lnTo>
                  <a:pt x="91" y="321"/>
                </a:lnTo>
                <a:lnTo>
                  <a:pt x="91" y="286"/>
                </a:lnTo>
                <a:lnTo>
                  <a:pt x="49" y="286"/>
                </a:lnTo>
                <a:lnTo>
                  <a:pt x="49" y="321"/>
                </a:lnTo>
                <a:moveTo>
                  <a:pt x="122" y="321"/>
                </a:moveTo>
                <a:lnTo>
                  <a:pt x="162" y="321"/>
                </a:lnTo>
                <a:lnTo>
                  <a:pt x="162" y="286"/>
                </a:lnTo>
                <a:lnTo>
                  <a:pt x="122" y="286"/>
                </a:lnTo>
                <a:lnTo>
                  <a:pt x="122" y="321"/>
                </a:lnTo>
                <a:moveTo>
                  <a:pt x="85" y="0"/>
                </a:moveTo>
                <a:lnTo>
                  <a:pt x="85" y="47"/>
                </a:lnTo>
                <a:moveTo>
                  <a:pt x="289" y="47"/>
                </a:moveTo>
                <a:lnTo>
                  <a:pt x="289" y="0"/>
                </a:lnTo>
                <a:moveTo>
                  <a:pt x="10" y="113"/>
                </a:moveTo>
                <a:lnTo>
                  <a:pt x="359" y="113"/>
                </a:lnTo>
                <a:moveTo>
                  <a:pt x="310" y="299"/>
                </a:moveTo>
                <a:lnTo>
                  <a:pt x="310" y="188"/>
                </a:lnTo>
                <a:lnTo>
                  <a:pt x="264" y="226"/>
                </a:lnTo>
                <a:lnTo>
                  <a:pt x="264" y="226"/>
                </a:lnTo>
                <a:lnTo>
                  <a:pt x="218" y="188"/>
                </a:lnTo>
                <a:lnTo>
                  <a:pt x="218" y="299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89"/>
          <p:cNvSpPr>
            <a:spLocks noChangeAspect="1" noEditPoints="1"/>
          </p:cNvSpPr>
          <p:nvPr/>
        </p:nvSpPr>
        <p:spPr bwMode="auto">
          <a:xfrm>
            <a:off x="3654942" y="3249341"/>
            <a:ext cx="726798" cy="712898"/>
          </a:xfrm>
          <a:custGeom>
            <a:avLst/>
            <a:gdLst>
              <a:gd name="T0" fmla="*/ 217 w 262"/>
              <a:gd name="T1" fmla="*/ 213 h 257"/>
              <a:gd name="T2" fmla="*/ 171 w 262"/>
              <a:gd name="T3" fmla="*/ 213 h 257"/>
              <a:gd name="T4" fmla="*/ 167 w 262"/>
              <a:gd name="T5" fmla="*/ 213 h 257"/>
              <a:gd name="T6" fmla="*/ 169 w 262"/>
              <a:gd name="T7" fmla="*/ 210 h 257"/>
              <a:gd name="T8" fmla="*/ 195 w 262"/>
              <a:gd name="T9" fmla="*/ 176 h 257"/>
              <a:gd name="T10" fmla="*/ 195 w 262"/>
              <a:gd name="T11" fmla="*/ 171 h 257"/>
              <a:gd name="T12" fmla="*/ 171 w 262"/>
              <a:gd name="T13" fmla="*/ 138 h 257"/>
              <a:gd name="T14" fmla="*/ 169 w 262"/>
              <a:gd name="T15" fmla="*/ 135 h 257"/>
              <a:gd name="T16" fmla="*/ 172 w 262"/>
              <a:gd name="T17" fmla="*/ 135 h 257"/>
              <a:gd name="T18" fmla="*/ 212 w 262"/>
              <a:gd name="T19" fmla="*/ 135 h 257"/>
              <a:gd name="T20" fmla="*/ 78 w 262"/>
              <a:gd name="T21" fmla="*/ 23 h 257"/>
              <a:gd name="T22" fmla="*/ 78 w 262"/>
              <a:gd name="T23" fmla="*/ 47 h 257"/>
              <a:gd name="T24" fmla="*/ 43 w 262"/>
              <a:gd name="T25" fmla="*/ 47 h 257"/>
              <a:gd name="T26" fmla="*/ 43 w 262"/>
              <a:gd name="T27" fmla="*/ 23 h 257"/>
              <a:gd name="T28" fmla="*/ 0 w 262"/>
              <a:gd name="T29" fmla="*/ 23 h 257"/>
              <a:gd name="T30" fmla="*/ 0 w 262"/>
              <a:gd name="T31" fmla="*/ 257 h 257"/>
              <a:gd name="T32" fmla="*/ 262 w 262"/>
              <a:gd name="T33" fmla="*/ 257 h 257"/>
              <a:gd name="T34" fmla="*/ 262 w 262"/>
              <a:gd name="T35" fmla="*/ 23 h 257"/>
              <a:gd name="T36" fmla="*/ 224 w 262"/>
              <a:gd name="T37" fmla="*/ 23 h 257"/>
              <a:gd name="T38" fmla="*/ 224 w 262"/>
              <a:gd name="T39" fmla="*/ 47 h 257"/>
              <a:gd name="T40" fmla="*/ 189 w 262"/>
              <a:gd name="T41" fmla="*/ 47 h 257"/>
              <a:gd name="T42" fmla="*/ 189 w 262"/>
              <a:gd name="T43" fmla="*/ 23 h 257"/>
              <a:gd name="T44" fmla="*/ 169 w 262"/>
              <a:gd name="T45" fmla="*/ 23 h 257"/>
              <a:gd name="T46" fmla="*/ 101 w 262"/>
              <a:gd name="T47" fmla="*/ 23 h 257"/>
              <a:gd name="T48" fmla="*/ 65 w 262"/>
              <a:gd name="T49" fmla="*/ 112 h 257"/>
              <a:gd name="T50" fmla="*/ 35 w 262"/>
              <a:gd name="T51" fmla="*/ 112 h 257"/>
              <a:gd name="T52" fmla="*/ 35 w 262"/>
              <a:gd name="T53" fmla="*/ 137 h 257"/>
              <a:gd name="T54" fmla="*/ 65 w 262"/>
              <a:gd name="T55" fmla="*/ 137 h 257"/>
              <a:gd name="T56" fmla="*/ 65 w 262"/>
              <a:gd name="T57" fmla="*/ 112 h 257"/>
              <a:gd name="T58" fmla="*/ 116 w 262"/>
              <a:gd name="T59" fmla="*/ 112 h 257"/>
              <a:gd name="T60" fmla="*/ 87 w 262"/>
              <a:gd name="T61" fmla="*/ 112 h 257"/>
              <a:gd name="T62" fmla="*/ 87 w 262"/>
              <a:gd name="T63" fmla="*/ 137 h 257"/>
              <a:gd name="T64" fmla="*/ 116 w 262"/>
              <a:gd name="T65" fmla="*/ 137 h 257"/>
              <a:gd name="T66" fmla="*/ 116 w 262"/>
              <a:gd name="T67" fmla="*/ 112 h 257"/>
              <a:gd name="T68" fmla="*/ 65 w 262"/>
              <a:gd name="T69" fmla="*/ 158 h 257"/>
              <a:gd name="T70" fmla="*/ 35 w 262"/>
              <a:gd name="T71" fmla="*/ 158 h 257"/>
              <a:gd name="T72" fmla="*/ 35 w 262"/>
              <a:gd name="T73" fmla="*/ 184 h 257"/>
              <a:gd name="T74" fmla="*/ 65 w 262"/>
              <a:gd name="T75" fmla="*/ 184 h 257"/>
              <a:gd name="T76" fmla="*/ 65 w 262"/>
              <a:gd name="T77" fmla="*/ 158 h 257"/>
              <a:gd name="T78" fmla="*/ 116 w 262"/>
              <a:gd name="T79" fmla="*/ 158 h 257"/>
              <a:gd name="T80" fmla="*/ 87 w 262"/>
              <a:gd name="T81" fmla="*/ 158 h 257"/>
              <a:gd name="T82" fmla="*/ 87 w 262"/>
              <a:gd name="T83" fmla="*/ 184 h 257"/>
              <a:gd name="T84" fmla="*/ 116 w 262"/>
              <a:gd name="T85" fmla="*/ 184 h 257"/>
              <a:gd name="T86" fmla="*/ 116 w 262"/>
              <a:gd name="T87" fmla="*/ 158 h 257"/>
              <a:gd name="T88" fmla="*/ 35 w 262"/>
              <a:gd name="T89" fmla="*/ 230 h 257"/>
              <a:gd name="T90" fmla="*/ 65 w 262"/>
              <a:gd name="T91" fmla="*/ 230 h 257"/>
              <a:gd name="T92" fmla="*/ 65 w 262"/>
              <a:gd name="T93" fmla="*/ 205 h 257"/>
              <a:gd name="T94" fmla="*/ 35 w 262"/>
              <a:gd name="T95" fmla="*/ 205 h 257"/>
              <a:gd name="T96" fmla="*/ 35 w 262"/>
              <a:gd name="T97" fmla="*/ 230 h 257"/>
              <a:gd name="T98" fmla="*/ 87 w 262"/>
              <a:gd name="T99" fmla="*/ 230 h 257"/>
              <a:gd name="T100" fmla="*/ 116 w 262"/>
              <a:gd name="T101" fmla="*/ 230 h 257"/>
              <a:gd name="T102" fmla="*/ 116 w 262"/>
              <a:gd name="T103" fmla="*/ 205 h 257"/>
              <a:gd name="T104" fmla="*/ 87 w 262"/>
              <a:gd name="T105" fmla="*/ 205 h 257"/>
              <a:gd name="T106" fmla="*/ 87 w 262"/>
              <a:gd name="T107" fmla="*/ 230 h 257"/>
              <a:gd name="T108" fmla="*/ 61 w 262"/>
              <a:gd name="T109" fmla="*/ 0 h 257"/>
              <a:gd name="T110" fmla="*/ 61 w 262"/>
              <a:gd name="T111" fmla="*/ 34 h 257"/>
              <a:gd name="T112" fmla="*/ 206 w 262"/>
              <a:gd name="T113" fmla="*/ 0 h 257"/>
              <a:gd name="T114" fmla="*/ 206 w 262"/>
              <a:gd name="T115" fmla="*/ 34 h 257"/>
              <a:gd name="T116" fmla="*/ 7 w 262"/>
              <a:gd name="T117" fmla="*/ 81 h 257"/>
              <a:gd name="T118" fmla="*/ 257 w 262"/>
              <a:gd name="T119" fmla="*/ 8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2" h="257">
                <a:moveTo>
                  <a:pt x="217" y="213"/>
                </a:moveTo>
                <a:cubicBezTo>
                  <a:pt x="171" y="213"/>
                  <a:pt x="171" y="213"/>
                  <a:pt x="171" y="213"/>
                </a:cubicBezTo>
                <a:cubicBezTo>
                  <a:pt x="169" y="213"/>
                  <a:pt x="167" y="213"/>
                  <a:pt x="167" y="213"/>
                </a:cubicBezTo>
                <a:cubicBezTo>
                  <a:pt x="167" y="213"/>
                  <a:pt x="168" y="211"/>
                  <a:pt x="169" y="210"/>
                </a:cubicBezTo>
                <a:cubicBezTo>
                  <a:pt x="195" y="176"/>
                  <a:pt x="195" y="176"/>
                  <a:pt x="195" y="176"/>
                </a:cubicBezTo>
                <a:cubicBezTo>
                  <a:pt x="196" y="175"/>
                  <a:pt x="196" y="172"/>
                  <a:pt x="195" y="171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0" y="137"/>
                  <a:pt x="169" y="135"/>
                  <a:pt x="169" y="135"/>
                </a:cubicBezTo>
                <a:cubicBezTo>
                  <a:pt x="169" y="135"/>
                  <a:pt x="170" y="135"/>
                  <a:pt x="172" y="135"/>
                </a:cubicBezTo>
                <a:cubicBezTo>
                  <a:pt x="212" y="135"/>
                  <a:pt x="212" y="135"/>
                  <a:pt x="212" y="135"/>
                </a:cubicBezTo>
                <a:moveTo>
                  <a:pt x="78" y="23"/>
                </a:moveTo>
                <a:cubicBezTo>
                  <a:pt x="78" y="47"/>
                  <a:pt x="78" y="47"/>
                  <a:pt x="78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23"/>
                  <a:pt x="43" y="23"/>
                  <a:pt x="43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7"/>
                  <a:pt x="0" y="257"/>
                  <a:pt x="0" y="257"/>
                </a:cubicBezTo>
                <a:cubicBezTo>
                  <a:pt x="262" y="257"/>
                  <a:pt x="262" y="257"/>
                  <a:pt x="262" y="257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47"/>
                  <a:pt x="224" y="47"/>
                  <a:pt x="224" y="47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89" y="23"/>
                  <a:pt x="189" y="23"/>
                  <a:pt x="189" y="23"/>
                </a:cubicBezTo>
                <a:moveTo>
                  <a:pt x="169" y="23"/>
                </a:moveTo>
                <a:cubicBezTo>
                  <a:pt x="101" y="23"/>
                  <a:pt x="101" y="23"/>
                  <a:pt x="101" y="23"/>
                </a:cubicBezTo>
                <a:moveTo>
                  <a:pt x="65" y="112"/>
                </a:moveTo>
                <a:cubicBezTo>
                  <a:pt x="35" y="112"/>
                  <a:pt x="35" y="112"/>
                  <a:pt x="35" y="112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65" y="137"/>
                  <a:pt x="65" y="137"/>
                  <a:pt x="65" y="137"/>
                </a:cubicBezTo>
                <a:lnTo>
                  <a:pt x="65" y="112"/>
                </a:lnTo>
                <a:close/>
                <a:moveTo>
                  <a:pt x="116" y="112"/>
                </a:moveTo>
                <a:cubicBezTo>
                  <a:pt x="87" y="112"/>
                  <a:pt x="87" y="112"/>
                  <a:pt x="87" y="112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116" y="137"/>
                  <a:pt x="116" y="137"/>
                  <a:pt x="116" y="137"/>
                </a:cubicBezTo>
                <a:lnTo>
                  <a:pt x="116" y="112"/>
                </a:lnTo>
                <a:close/>
                <a:moveTo>
                  <a:pt x="65" y="158"/>
                </a:moveTo>
                <a:cubicBezTo>
                  <a:pt x="35" y="158"/>
                  <a:pt x="35" y="158"/>
                  <a:pt x="35" y="158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65" y="184"/>
                  <a:pt x="65" y="184"/>
                  <a:pt x="65" y="184"/>
                </a:cubicBezTo>
                <a:lnTo>
                  <a:pt x="65" y="158"/>
                </a:lnTo>
                <a:close/>
                <a:moveTo>
                  <a:pt x="116" y="158"/>
                </a:moveTo>
                <a:cubicBezTo>
                  <a:pt x="87" y="158"/>
                  <a:pt x="87" y="158"/>
                  <a:pt x="87" y="158"/>
                </a:cubicBezTo>
                <a:cubicBezTo>
                  <a:pt x="87" y="184"/>
                  <a:pt x="87" y="184"/>
                  <a:pt x="87" y="184"/>
                </a:cubicBezTo>
                <a:cubicBezTo>
                  <a:pt x="116" y="184"/>
                  <a:pt x="116" y="184"/>
                  <a:pt x="116" y="184"/>
                </a:cubicBezTo>
                <a:lnTo>
                  <a:pt x="116" y="158"/>
                </a:lnTo>
                <a:close/>
                <a:moveTo>
                  <a:pt x="35" y="230"/>
                </a:moveTo>
                <a:cubicBezTo>
                  <a:pt x="65" y="230"/>
                  <a:pt x="65" y="230"/>
                  <a:pt x="65" y="230"/>
                </a:cubicBezTo>
                <a:cubicBezTo>
                  <a:pt x="65" y="205"/>
                  <a:pt x="65" y="205"/>
                  <a:pt x="65" y="205"/>
                </a:cubicBezTo>
                <a:cubicBezTo>
                  <a:pt x="35" y="205"/>
                  <a:pt x="35" y="205"/>
                  <a:pt x="35" y="205"/>
                </a:cubicBezTo>
                <a:lnTo>
                  <a:pt x="35" y="230"/>
                </a:lnTo>
                <a:close/>
                <a:moveTo>
                  <a:pt x="87" y="230"/>
                </a:moveTo>
                <a:cubicBezTo>
                  <a:pt x="116" y="230"/>
                  <a:pt x="116" y="230"/>
                  <a:pt x="116" y="230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87" y="205"/>
                  <a:pt x="87" y="205"/>
                  <a:pt x="87" y="205"/>
                </a:cubicBezTo>
                <a:lnTo>
                  <a:pt x="87" y="230"/>
                </a:lnTo>
                <a:close/>
                <a:moveTo>
                  <a:pt x="61" y="0"/>
                </a:moveTo>
                <a:cubicBezTo>
                  <a:pt x="61" y="34"/>
                  <a:pt x="61" y="34"/>
                  <a:pt x="61" y="34"/>
                </a:cubicBezTo>
                <a:moveTo>
                  <a:pt x="206" y="0"/>
                </a:moveTo>
                <a:cubicBezTo>
                  <a:pt x="206" y="34"/>
                  <a:pt x="206" y="34"/>
                  <a:pt x="206" y="34"/>
                </a:cubicBezTo>
                <a:moveTo>
                  <a:pt x="7" y="81"/>
                </a:moveTo>
                <a:cubicBezTo>
                  <a:pt x="257" y="81"/>
                  <a:pt x="257" y="81"/>
                  <a:pt x="257" y="8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22"/>
          <p:cNvSpPr>
            <a:spLocks noChangeAspect="1" noEditPoints="1"/>
          </p:cNvSpPr>
          <p:nvPr/>
        </p:nvSpPr>
        <p:spPr bwMode="auto">
          <a:xfrm>
            <a:off x="3676629" y="4627797"/>
            <a:ext cx="687083" cy="687083"/>
          </a:xfrm>
          <a:custGeom>
            <a:avLst/>
            <a:gdLst>
              <a:gd name="T0" fmla="*/ 244 w 244"/>
              <a:gd name="T1" fmla="*/ 60 h 244"/>
              <a:gd name="T2" fmla="*/ 244 w 244"/>
              <a:gd name="T3" fmla="*/ 220 h 244"/>
              <a:gd name="T4" fmla="*/ 220 w 244"/>
              <a:gd name="T5" fmla="*/ 244 h 244"/>
              <a:gd name="T6" fmla="*/ 24 w 244"/>
              <a:gd name="T7" fmla="*/ 244 h 244"/>
              <a:gd name="T8" fmla="*/ 0 w 244"/>
              <a:gd name="T9" fmla="*/ 220 h 244"/>
              <a:gd name="T10" fmla="*/ 0 w 244"/>
              <a:gd name="T11" fmla="*/ 24 h 244"/>
              <a:gd name="T12" fmla="*/ 24 w 244"/>
              <a:gd name="T13" fmla="*/ 0 h 244"/>
              <a:gd name="T14" fmla="*/ 220 w 244"/>
              <a:gd name="T15" fmla="*/ 0 h 244"/>
              <a:gd name="T16" fmla="*/ 244 w 244"/>
              <a:gd name="T17" fmla="*/ 24 h 244"/>
              <a:gd name="T18" fmla="*/ 134 w 244"/>
              <a:gd name="T19" fmla="*/ 27 h 244"/>
              <a:gd name="T20" fmla="*/ 111 w 244"/>
              <a:gd name="T21" fmla="*/ 27 h 244"/>
              <a:gd name="T22" fmla="*/ 111 w 244"/>
              <a:gd name="T23" fmla="*/ 51 h 244"/>
              <a:gd name="T24" fmla="*/ 134 w 244"/>
              <a:gd name="T25" fmla="*/ 51 h 244"/>
              <a:gd name="T26" fmla="*/ 134 w 244"/>
              <a:gd name="T27" fmla="*/ 27 h 244"/>
              <a:gd name="T28" fmla="*/ 134 w 244"/>
              <a:gd name="T29" fmla="*/ 193 h 244"/>
              <a:gd name="T30" fmla="*/ 111 w 244"/>
              <a:gd name="T31" fmla="*/ 193 h 244"/>
              <a:gd name="T32" fmla="*/ 111 w 244"/>
              <a:gd name="T33" fmla="*/ 217 h 244"/>
              <a:gd name="T34" fmla="*/ 134 w 244"/>
              <a:gd name="T35" fmla="*/ 217 h 244"/>
              <a:gd name="T36" fmla="*/ 134 w 244"/>
              <a:gd name="T37" fmla="*/ 193 h 244"/>
              <a:gd name="T38" fmla="*/ 217 w 244"/>
              <a:gd name="T39" fmla="*/ 134 h 244"/>
              <a:gd name="T40" fmla="*/ 217 w 244"/>
              <a:gd name="T41" fmla="*/ 110 h 244"/>
              <a:gd name="T42" fmla="*/ 194 w 244"/>
              <a:gd name="T43" fmla="*/ 110 h 244"/>
              <a:gd name="T44" fmla="*/ 194 w 244"/>
              <a:gd name="T45" fmla="*/ 134 h 244"/>
              <a:gd name="T46" fmla="*/ 217 w 244"/>
              <a:gd name="T47" fmla="*/ 134 h 244"/>
              <a:gd name="T48" fmla="*/ 51 w 244"/>
              <a:gd name="T49" fmla="*/ 134 h 244"/>
              <a:gd name="T50" fmla="*/ 51 w 244"/>
              <a:gd name="T51" fmla="*/ 110 h 244"/>
              <a:gd name="T52" fmla="*/ 28 w 244"/>
              <a:gd name="T53" fmla="*/ 110 h 244"/>
              <a:gd name="T54" fmla="*/ 28 w 244"/>
              <a:gd name="T55" fmla="*/ 134 h 244"/>
              <a:gd name="T56" fmla="*/ 51 w 244"/>
              <a:gd name="T57" fmla="*/ 134 h 244"/>
              <a:gd name="T58" fmla="*/ 122 w 244"/>
              <a:gd name="T59" fmla="*/ 116 h 244"/>
              <a:gd name="T60" fmla="*/ 113 w 244"/>
              <a:gd name="T61" fmla="*/ 125 h 244"/>
              <a:gd name="T62" fmla="*/ 122 w 244"/>
              <a:gd name="T63" fmla="*/ 134 h 244"/>
              <a:gd name="T64" fmla="*/ 132 w 244"/>
              <a:gd name="T65" fmla="*/ 125 h 244"/>
              <a:gd name="T66" fmla="*/ 122 w 244"/>
              <a:gd name="T67" fmla="*/ 116 h 244"/>
              <a:gd name="T68" fmla="*/ 122 w 244"/>
              <a:gd name="T69" fmla="*/ 125 h 244"/>
              <a:gd name="T70" fmla="*/ 88 w 244"/>
              <a:gd name="T71" fmla="*/ 73 h 244"/>
              <a:gd name="T72" fmla="*/ 122 w 244"/>
              <a:gd name="T73" fmla="*/ 125 h 244"/>
              <a:gd name="T74" fmla="*/ 199 w 244"/>
              <a:gd name="T75" fmla="*/ 5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4" h="244">
                <a:moveTo>
                  <a:pt x="244" y="60"/>
                </a:moveTo>
                <a:cubicBezTo>
                  <a:pt x="244" y="220"/>
                  <a:pt x="244" y="220"/>
                  <a:pt x="244" y="220"/>
                </a:cubicBezTo>
                <a:cubicBezTo>
                  <a:pt x="244" y="233"/>
                  <a:pt x="233" y="244"/>
                  <a:pt x="220" y="244"/>
                </a:cubicBezTo>
                <a:cubicBezTo>
                  <a:pt x="24" y="244"/>
                  <a:pt x="24" y="244"/>
                  <a:pt x="24" y="244"/>
                </a:cubicBezTo>
                <a:cubicBezTo>
                  <a:pt x="11" y="244"/>
                  <a:pt x="0" y="233"/>
                  <a:pt x="0" y="22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33" y="0"/>
                  <a:pt x="244" y="11"/>
                  <a:pt x="244" y="24"/>
                </a:cubicBezTo>
                <a:moveTo>
                  <a:pt x="134" y="27"/>
                </a:moveTo>
                <a:cubicBezTo>
                  <a:pt x="111" y="27"/>
                  <a:pt x="111" y="27"/>
                  <a:pt x="111" y="2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34" y="51"/>
                  <a:pt x="134" y="51"/>
                  <a:pt x="134" y="51"/>
                </a:cubicBezTo>
                <a:lnTo>
                  <a:pt x="134" y="27"/>
                </a:lnTo>
                <a:close/>
                <a:moveTo>
                  <a:pt x="134" y="193"/>
                </a:moveTo>
                <a:cubicBezTo>
                  <a:pt x="111" y="193"/>
                  <a:pt x="111" y="193"/>
                  <a:pt x="111" y="193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34" y="217"/>
                  <a:pt x="134" y="217"/>
                  <a:pt x="134" y="217"/>
                </a:cubicBezTo>
                <a:lnTo>
                  <a:pt x="134" y="193"/>
                </a:lnTo>
                <a:close/>
                <a:moveTo>
                  <a:pt x="217" y="134"/>
                </a:moveTo>
                <a:cubicBezTo>
                  <a:pt x="217" y="110"/>
                  <a:pt x="217" y="110"/>
                  <a:pt x="217" y="110"/>
                </a:cubicBezTo>
                <a:cubicBezTo>
                  <a:pt x="194" y="110"/>
                  <a:pt x="194" y="110"/>
                  <a:pt x="194" y="110"/>
                </a:cubicBezTo>
                <a:cubicBezTo>
                  <a:pt x="194" y="134"/>
                  <a:pt x="194" y="134"/>
                  <a:pt x="194" y="134"/>
                </a:cubicBezTo>
                <a:lnTo>
                  <a:pt x="217" y="134"/>
                </a:lnTo>
                <a:close/>
                <a:moveTo>
                  <a:pt x="51" y="134"/>
                </a:moveTo>
                <a:cubicBezTo>
                  <a:pt x="51" y="110"/>
                  <a:pt x="51" y="110"/>
                  <a:pt x="51" y="110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34"/>
                  <a:pt x="28" y="134"/>
                  <a:pt x="28" y="134"/>
                </a:cubicBezTo>
                <a:lnTo>
                  <a:pt x="51" y="134"/>
                </a:lnTo>
                <a:close/>
                <a:moveTo>
                  <a:pt x="122" y="116"/>
                </a:moveTo>
                <a:cubicBezTo>
                  <a:pt x="117" y="116"/>
                  <a:pt x="113" y="120"/>
                  <a:pt x="113" y="125"/>
                </a:cubicBezTo>
                <a:cubicBezTo>
                  <a:pt x="113" y="130"/>
                  <a:pt x="117" y="134"/>
                  <a:pt x="122" y="134"/>
                </a:cubicBezTo>
                <a:cubicBezTo>
                  <a:pt x="127" y="134"/>
                  <a:pt x="132" y="130"/>
                  <a:pt x="132" y="125"/>
                </a:cubicBezTo>
                <a:cubicBezTo>
                  <a:pt x="132" y="120"/>
                  <a:pt x="127" y="116"/>
                  <a:pt x="122" y="116"/>
                </a:cubicBezTo>
                <a:close/>
                <a:moveTo>
                  <a:pt x="122" y="125"/>
                </a:moveTo>
                <a:cubicBezTo>
                  <a:pt x="88" y="73"/>
                  <a:pt x="88" y="73"/>
                  <a:pt x="88" y="73"/>
                </a:cubicBezTo>
                <a:moveTo>
                  <a:pt x="122" y="125"/>
                </a:moveTo>
                <a:cubicBezTo>
                  <a:pt x="199" y="54"/>
                  <a:pt x="199" y="54"/>
                  <a:pt x="199" y="5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10"/>
          <p:cNvSpPr>
            <a:spLocks noChangeAspect="1" noEditPoints="1"/>
          </p:cNvSpPr>
          <p:nvPr/>
        </p:nvSpPr>
        <p:spPr bwMode="auto">
          <a:xfrm>
            <a:off x="4917995" y="3249342"/>
            <a:ext cx="720192" cy="712899"/>
          </a:xfrm>
          <a:custGeom>
            <a:avLst/>
            <a:gdLst>
              <a:gd name="T0" fmla="*/ 285 w 395"/>
              <a:gd name="T1" fmla="*/ 73 h 391"/>
              <a:gd name="T2" fmla="*/ 338 w 395"/>
              <a:gd name="T3" fmla="*/ 36 h 391"/>
              <a:gd name="T4" fmla="*/ 395 w 395"/>
              <a:gd name="T5" fmla="*/ 391 h 391"/>
              <a:gd name="T6" fmla="*/ 0 w 395"/>
              <a:gd name="T7" fmla="*/ 36 h 391"/>
              <a:gd name="T8" fmla="*/ 65 w 395"/>
              <a:gd name="T9" fmla="*/ 73 h 391"/>
              <a:gd name="T10" fmla="*/ 117 w 395"/>
              <a:gd name="T11" fmla="*/ 36 h 391"/>
              <a:gd name="T12" fmla="*/ 148 w 395"/>
              <a:gd name="T13" fmla="*/ 36 h 391"/>
              <a:gd name="T14" fmla="*/ 214 w 395"/>
              <a:gd name="T15" fmla="*/ 171 h 391"/>
              <a:gd name="T16" fmla="*/ 258 w 395"/>
              <a:gd name="T17" fmla="*/ 209 h 391"/>
              <a:gd name="T18" fmla="*/ 244 w 395"/>
              <a:gd name="T19" fmla="*/ 183 h 391"/>
              <a:gd name="T20" fmla="*/ 228 w 395"/>
              <a:gd name="T21" fmla="*/ 197 h 391"/>
              <a:gd name="T22" fmla="*/ 244 w 395"/>
              <a:gd name="T23" fmla="*/ 183 h 391"/>
              <a:gd name="T24" fmla="*/ 291 w 395"/>
              <a:gd name="T25" fmla="*/ 171 h 391"/>
              <a:gd name="T26" fmla="*/ 336 w 395"/>
              <a:gd name="T27" fmla="*/ 209 h 391"/>
              <a:gd name="T28" fmla="*/ 181 w 395"/>
              <a:gd name="T29" fmla="*/ 241 h 391"/>
              <a:gd name="T30" fmla="*/ 137 w 395"/>
              <a:gd name="T31" fmla="*/ 279 h 391"/>
              <a:gd name="T32" fmla="*/ 181 w 395"/>
              <a:gd name="T33" fmla="*/ 241 h 391"/>
              <a:gd name="T34" fmla="*/ 214 w 395"/>
              <a:gd name="T35" fmla="*/ 241 h 391"/>
              <a:gd name="T36" fmla="*/ 258 w 395"/>
              <a:gd name="T37" fmla="*/ 279 h 391"/>
              <a:gd name="T38" fmla="*/ 336 w 395"/>
              <a:gd name="T39" fmla="*/ 241 h 391"/>
              <a:gd name="T40" fmla="*/ 291 w 395"/>
              <a:gd name="T41" fmla="*/ 279 h 391"/>
              <a:gd name="T42" fmla="*/ 336 w 395"/>
              <a:gd name="T43" fmla="*/ 241 h 391"/>
              <a:gd name="T44" fmla="*/ 58 w 395"/>
              <a:gd name="T45" fmla="*/ 241 h 391"/>
              <a:gd name="T46" fmla="*/ 102 w 395"/>
              <a:gd name="T47" fmla="*/ 279 h 391"/>
              <a:gd name="T48" fmla="*/ 137 w 395"/>
              <a:gd name="T49" fmla="*/ 350 h 391"/>
              <a:gd name="T50" fmla="*/ 181 w 395"/>
              <a:gd name="T51" fmla="*/ 311 h 391"/>
              <a:gd name="T52" fmla="*/ 137 w 395"/>
              <a:gd name="T53" fmla="*/ 350 h 391"/>
              <a:gd name="T54" fmla="*/ 104 w 395"/>
              <a:gd name="T55" fmla="*/ 350 h 391"/>
              <a:gd name="T56" fmla="*/ 58 w 395"/>
              <a:gd name="T57" fmla="*/ 311 h 391"/>
              <a:gd name="T58" fmla="*/ 214 w 395"/>
              <a:gd name="T59" fmla="*/ 350 h 391"/>
              <a:gd name="T60" fmla="*/ 258 w 395"/>
              <a:gd name="T61" fmla="*/ 311 h 391"/>
              <a:gd name="T62" fmla="*/ 214 w 395"/>
              <a:gd name="T63" fmla="*/ 350 h 391"/>
              <a:gd name="T64" fmla="*/ 336 w 395"/>
              <a:gd name="T65" fmla="*/ 350 h 391"/>
              <a:gd name="T66" fmla="*/ 291 w 395"/>
              <a:gd name="T67" fmla="*/ 311 h 391"/>
              <a:gd name="T68" fmla="*/ 92 w 395"/>
              <a:gd name="T69" fmla="*/ 53 h 391"/>
              <a:gd name="T70" fmla="*/ 312 w 395"/>
              <a:gd name="T71" fmla="*/ 0 h 391"/>
              <a:gd name="T72" fmla="*/ 4 w 395"/>
              <a:gd name="T73" fmla="*/ 12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5" h="391">
                <a:moveTo>
                  <a:pt x="285" y="36"/>
                </a:moveTo>
                <a:lnTo>
                  <a:pt x="285" y="73"/>
                </a:lnTo>
                <a:lnTo>
                  <a:pt x="338" y="73"/>
                </a:lnTo>
                <a:lnTo>
                  <a:pt x="338" y="36"/>
                </a:lnTo>
                <a:lnTo>
                  <a:pt x="395" y="36"/>
                </a:lnTo>
                <a:lnTo>
                  <a:pt x="395" y="391"/>
                </a:lnTo>
                <a:lnTo>
                  <a:pt x="0" y="391"/>
                </a:lnTo>
                <a:lnTo>
                  <a:pt x="0" y="36"/>
                </a:lnTo>
                <a:lnTo>
                  <a:pt x="65" y="36"/>
                </a:lnTo>
                <a:lnTo>
                  <a:pt x="65" y="73"/>
                </a:lnTo>
                <a:lnTo>
                  <a:pt x="117" y="73"/>
                </a:lnTo>
                <a:lnTo>
                  <a:pt x="117" y="36"/>
                </a:lnTo>
                <a:moveTo>
                  <a:pt x="255" y="36"/>
                </a:moveTo>
                <a:lnTo>
                  <a:pt x="148" y="36"/>
                </a:lnTo>
                <a:moveTo>
                  <a:pt x="258" y="171"/>
                </a:moveTo>
                <a:lnTo>
                  <a:pt x="214" y="171"/>
                </a:lnTo>
                <a:lnTo>
                  <a:pt x="214" y="209"/>
                </a:lnTo>
                <a:lnTo>
                  <a:pt x="258" y="209"/>
                </a:lnTo>
                <a:lnTo>
                  <a:pt x="258" y="171"/>
                </a:lnTo>
                <a:moveTo>
                  <a:pt x="244" y="183"/>
                </a:moveTo>
                <a:lnTo>
                  <a:pt x="228" y="183"/>
                </a:lnTo>
                <a:lnTo>
                  <a:pt x="228" y="197"/>
                </a:lnTo>
                <a:lnTo>
                  <a:pt x="244" y="197"/>
                </a:lnTo>
                <a:lnTo>
                  <a:pt x="244" y="183"/>
                </a:lnTo>
                <a:moveTo>
                  <a:pt x="336" y="171"/>
                </a:moveTo>
                <a:lnTo>
                  <a:pt x="291" y="171"/>
                </a:lnTo>
                <a:lnTo>
                  <a:pt x="291" y="209"/>
                </a:lnTo>
                <a:lnTo>
                  <a:pt x="336" y="209"/>
                </a:lnTo>
                <a:lnTo>
                  <a:pt x="336" y="171"/>
                </a:lnTo>
                <a:moveTo>
                  <a:pt x="181" y="241"/>
                </a:moveTo>
                <a:lnTo>
                  <a:pt x="137" y="241"/>
                </a:lnTo>
                <a:lnTo>
                  <a:pt x="137" y="279"/>
                </a:lnTo>
                <a:lnTo>
                  <a:pt x="181" y="279"/>
                </a:lnTo>
                <a:lnTo>
                  <a:pt x="181" y="241"/>
                </a:lnTo>
                <a:moveTo>
                  <a:pt x="258" y="241"/>
                </a:moveTo>
                <a:lnTo>
                  <a:pt x="214" y="241"/>
                </a:lnTo>
                <a:lnTo>
                  <a:pt x="214" y="279"/>
                </a:lnTo>
                <a:lnTo>
                  <a:pt x="258" y="279"/>
                </a:lnTo>
                <a:lnTo>
                  <a:pt x="258" y="241"/>
                </a:lnTo>
                <a:moveTo>
                  <a:pt x="336" y="241"/>
                </a:moveTo>
                <a:lnTo>
                  <a:pt x="291" y="241"/>
                </a:lnTo>
                <a:lnTo>
                  <a:pt x="291" y="279"/>
                </a:lnTo>
                <a:lnTo>
                  <a:pt x="336" y="279"/>
                </a:lnTo>
                <a:lnTo>
                  <a:pt x="336" y="241"/>
                </a:lnTo>
                <a:moveTo>
                  <a:pt x="102" y="241"/>
                </a:moveTo>
                <a:lnTo>
                  <a:pt x="58" y="241"/>
                </a:lnTo>
                <a:lnTo>
                  <a:pt x="58" y="279"/>
                </a:lnTo>
                <a:lnTo>
                  <a:pt x="102" y="279"/>
                </a:lnTo>
                <a:lnTo>
                  <a:pt x="102" y="241"/>
                </a:lnTo>
                <a:moveTo>
                  <a:pt x="137" y="350"/>
                </a:moveTo>
                <a:lnTo>
                  <a:pt x="181" y="350"/>
                </a:lnTo>
                <a:lnTo>
                  <a:pt x="181" y="311"/>
                </a:lnTo>
                <a:lnTo>
                  <a:pt x="137" y="311"/>
                </a:lnTo>
                <a:lnTo>
                  <a:pt x="137" y="350"/>
                </a:lnTo>
                <a:moveTo>
                  <a:pt x="58" y="350"/>
                </a:moveTo>
                <a:lnTo>
                  <a:pt x="104" y="350"/>
                </a:lnTo>
                <a:lnTo>
                  <a:pt x="104" y="311"/>
                </a:lnTo>
                <a:lnTo>
                  <a:pt x="58" y="311"/>
                </a:lnTo>
                <a:lnTo>
                  <a:pt x="58" y="350"/>
                </a:lnTo>
                <a:moveTo>
                  <a:pt x="214" y="350"/>
                </a:moveTo>
                <a:lnTo>
                  <a:pt x="258" y="350"/>
                </a:lnTo>
                <a:lnTo>
                  <a:pt x="258" y="311"/>
                </a:lnTo>
                <a:lnTo>
                  <a:pt x="214" y="311"/>
                </a:lnTo>
                <a:lnTo>
                  <a:pt x="214" y="350"/>
                </a:lnTo>
                <a:moveTo>
                  <a:pt x="291" y="350"/>
                </a:moveTo>
                <a:lnTo>
                  <a:pt x="336" y="350"/>
                </a:lnTo>
                <a:lnTo>
                  <a:pt x="336" y="311"/>
                </a:lnTo>
                <a:lnTo>
                  <a:pt x="291" y="311"/>
                </a:lnTo>
                <a:lnTo>
                  <a:pt x="291" y="350"/>
                </a:lnTo>
                <a:moveTo>
                  <a:pt x="92" y="53"/>
                </a:moveTo>
                <a:lnTo>
                  <a:pt x="92" y="0"/>
                </a:lnTo>
                <a:moveTo>
                  <a:pt x="312" y="0"/>
                </a:moveTo>
                <a:lnTo>
                  <a:pt x="312" y="53"/>
                </a:lnTo>
                <a:moveTo>
                  <a:pt x="4" y="123"/>
                </a:moveTo>
                <a:lnTo>
                  <a:pt x="352" y="12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11"/>
          <p:cNvSpPr>
            <a:spLocks noChangeAspect="1" noEditPoints="1"/>
          </p:cNvSpPr>
          <p:nvPr/>
        </p:nvSpPr>
        <p:spPr bwMode="auto">
          <a:xfrm>
            <a:off x="6174442" y="3249342"/>
            <a:ext cx="722014" cy="712899"/>
          </a:xfrm>
          <a:custGeom>
            <a:avLst/>
            <a:gdLst>
              <a:gd name="T0" fmla="*/ 59 w 396"/>
              <a:gd name="T1" fmla="*/ 279 h 391"/>
              <a:gd name="T2" fmla="*/ 104 w 396"/>
              <a:gd name="T3" fmla="*/ 241 h 391"/>
              <a:gd name="T4" fmla="*/ 89 w 396"/>
              <a:gd name="T5" fmla="*/ 253 h 391"/>
              <a:gd name="T6" fmla="*/ 72 w 396"/>
              <a:gd name="T7" fmla="*/ 267 h 391"/>
              <a:gd name="T8" fmla="*/ 89 w 396"/>
              <a:gd name="T9" fmla="*/ 253 h 391"/>
              <a:gd name="T10" fmla="*/ 137 w 396"/>
              <a:gd name="T11" fmla="*/ 241 h 391"/>
              <a:gd name="T12" fmla="*/ 181 w 396"/>
              <a:gd name="T13" fmla="*/ 279 h 391"/>
              <a:gd name="T14" fmla="*/ 167 w 396"/>
              <a:gd name="T15" fmla="*/ 253 h 391"/>
              <a:gd name="T16" fmla="*/ 151 w 396"/>
              <a:gd name="T17" fmla="*/ 267 h 391"/>
              <a:gd name="T18" fmla="*/ 167 w 396"/>
              <a:gd name="T19" fmla="*/ 253 h 391"/>
              <a:gd name="T20" fmla="*/ 214 w 396"/>
              <a:gd name="T21" fmla="*/ 241 h 391"/>
              <a:gd name="T22" fmla="*/ 260 w 396"/>
              <a:gd name="T23" fmla="*/ 279 h 391"/>
              <a:gd name="T24" fmla="*/ 244 w 396"/>
              <a:gd name="T25" fmla="*/ 253 h 391"/>
              <a:gd name="T26" fmla="*/ 228 w 396"/>
              <a:gd name="T27" fmla="*/ 267 h 391"/>
              <a:gd name="T28" fmla="*/ 244 w 396"/>
              <a:gd name="T29" fmla="*/ 253 h 391"/>
              <a:gd name="T30" fmla="*/ 293 w 396"/>
              <a:gd name="T31" fmla="*/ 241 h 391"/>
              <a:gd name="T32" fmla="*/ 337 w 396"/>
              <a:gd name="T33" fmla="*/ 279 h 391"/>
              <a:gd name="T34" fmla="*/ 323 w 396"/>
              <a:gd name="T35" fmla="*/ 253 h 391"/>
              <a:gd name="T36" fmla="*/ 306 w 396"/>
              <a:gd name="T37" fmla="*/ 267 h 391"/>
              <a:gd name="T38" fmla="*/ 323 w 396"/>
              <a:gd name="T39" fmla="*/ 253 h 391"/>
              <a:gd name="T40" fmla="*/ 118 w 396"/>
              <a:gd name="T41" fmla="*/ 73 h 391"/>
              <a:gd name="T42" fmla="*/ 65 w 396"/>
              <a:gd name="T43" fmla="*/ 36 h 391"/>
              <a:gd name="T44" fmla="*/ 0 w 396"/>
              <a:gd name="T45" fmla="*/ 391 h 391"/>
              <a:gd name="T46" fmla="*/ 396 w 396"/>
              <a:gd name="T47" fmla="*/ 36 h 391"/>
              <a:gd name="T48" fmla="*/ 338 w 396"/>
              <a:gd name="T49" fmla="*/ 73 h 391"/>
              <a:gd name="T50" fmla="*/ 287 w 396"/>
              <a:gd name="T51" fmla="*/ 36 h 391"/>
              <a:gd name="T52" fmla="*/ 148 w 396"/>
              <a:gd name="T53" fmla="*/ 36 h 391"/>
              <a:gd name="T54" fmla="*/ 214 w 396"/>
              <a:gd name="T55" fmla="*/ 171 h 391"/>
              <a:gd name="T56" fmla="*/ 260 w 396"/>
              <a:gd name="T57" fmla="*/ 209 h 391"/>
              <a:gd name="T58" fmla="*/ 337 w 396"/>
              <a:gd name="T59" fmla="*/ 171 h 391"/>
              <a:gd name="T60" fmla="*/ 293 w 396"/>
              <a:gd name="T61" fmla="*/ 209 h 391"/>
              <a:gd name="T62" fmla="*/ 337 w 396"/>
              <a:gd name="T63" fmla="*/ 171 h 391"/>
              <a:gd name="T64" fmla="*/ 181 w 396"/>
              <a:gd name="T65" fmla="*/ 350 h 391"/>
              <a:gd name="T66" fmla="*/ 137 w 396"/>
              <a:gd name="T67" fmla="*/ 311 h 391"/>
              <a:gd name="T68" fmla="*/ 59 w 396"/>
              <a:gd name="T69" fmla="*/ 350 h 391"/>
              <a:gd name="T70" fmla="*/ 104 w 396"/>
              <a:gd name="T71" fmla="*/ 311 h 391"/>
              <a:gd name="T72" fmla="*/ 59 w 396"/>
              <a:gd name="T73" fmla="*/ 350 h 391"/>
              <a:gd name="T74" fmla="*/ 260 w 396"/>
              <a:gd name="T75" fmla="*/ 350 h 391"/>
              <a:gd name="T76" fmla="*/ 214 w 396"/>
              <a:gd name="T77" fmla="*/ 311 h 391"/>
              <a:gd name="T78" fmla="*/ 293 w 396"/>
              <a:gd name="T79" fmla="*/ 350 h 391"/>
              <a:gd name="T80" fmla="*/ 337 w 396"/>
              <a:gd name="T81" fmla="*/ 311 h 391"/>
              <a:gd name="T82" fmla="*/ 293 w 396"/>
              <a:gd name="T83" fmla="*/ 350 h 391"/>
              <a:gd name="T84" fmla="*/ 92 w 396"/>
              <a:gd name="T85" fmla="*/ 53 h 391"/>
              <a:gd name="T86" fmla="*/ 314 w 396"/>
              <a:gd name="T87" fmla="*/ 0 h 391"/>
              <a:gd name="T88" fmla="*/ 352 w 396"/>
              <a:gd name="T89" fmla="*/ 123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96" h="391">
                <a:moveTo>
                  <a:pt x="104" y="279"/>
                </a:moveTo>
                <a:lnTo>
                  <a:pt x="59" y="279"/>
                </a:lnTo>
                <a:lnTo>
                  <a:pt x="59" y="241"/>
                </a:lnTo>
                <a:lnTo>
                  <a:pt x="104" y="241"/>
                </a:lnTo>
                <a:lnTo>
                  <a:pt x="104" y="279"/>
                </a:lnTo>
                <a:moveTo>
                  <a:pt x="89" y="253"/>
                </a:moveTo>
                <a:lnTo>
                  <a:pt x="72" y="253"/>
                </a:lnTo>
                <a:lnTo>
                  <a:pt x="72" y="267"/>
                </a:lnTo>
                <a:lnTo>
                  <a:pt x="89" y="267"/>
                </a:lnTo>
                <a:lnTo>
                  <a:pt x="89" y="253"/>
                </a:lnTo>
                <a:moveTo>
                  <a:pt x="181" y="241"/>
                </a:moveTo>
                <a:lnTo>
                  <a:pt x="137" y="241"/>
                </a:lnTo>
                <a:lnTo>
                  <a:pt x="137" y="279"/>
                </a:lnTo>
                <a:lnTo>
                  <a:pt x="181" y="279"/>
                </a:lnTo>
                <a:lnTo>
                  <a:pt x="181" y="241"/>
                </a:lnTo>
                <a:moveTo>
                  <a:pt x="167" y="253"/>
                </a:moveTo>
                <a:lnTo>
                  <a:pt x="151" y="253"/>
                </a:lnTo>
                <a:lnTo>
                  <a:pt x="151" y="267"/>
                </a:lnTo>
                <a:lnTo>
                  <a:pt x="167" y="267"/>
                </a:lnTo>
                <a:lnTo>
                  <a:pt x="167" y="253"/>
                </a:lnTo>
                <a:moveTo>
                  <a:pt x="260" y="241"/>
                </a:moveTo>
                <a:lnTo>
                  <a:pt x="214" y="241"/>
                </a:lnTo>
                <a:lnTo>
                  <a:pt x="214" y="279"/>
                </a:lnTo>
                <a:lnTo>
                  <a:pt x="260" y="279"/>
                </a:lnTo>
                <a:lnTo>
                  <a:pt x="260" y="241"/>
                </a:lnTo>
                <a:moveTo>
                  <a:pt x="244" y="253"/>
                </a:moveTo>
                <a:lnTo>
                  <a:pt x="228" y="253"/>
                </a:lnTo>
                <a:lnTo>
                  <a:pt x="228" y="267"/>
                </a:lnTo>
                <a:lnTo>
                  <a:pt x="244" y="267"/>
                </a:lnTo>
                <a:lnTo>
                  <a:pt x="244" y="253"/>
                </a:lnTo>
                <a:moveTo>
                  <a:pt x="337" y="241"/>
                </a:moveTo>
                <a:lnTo>
                  <a:pt x="293" y="241"/>
                </a:lnTo>
                <a:lnTo>
                  <a:pt x="293" y="279"/>
                </a:lnTo>
                <a:lnTo>
                  <a:pt x="337" y="279"/>
                </a:lnTo>
                <a:lnTo>
                  <a:pt x="337" y="241"/>
                </a:lnTo>
                <a:moveTo>
                  <a:pt x="323" y="253"/>
                </a:moveTo>
                <a:lnTo>
                  <a:pt x="306" y="253"/>
                </a:lnTo>
                <a:lnTo>
                  <a:pt x="306" y="267"/>
                </a:lnTo>
                <a:lnTo>
                  <a:pt x="323" y="267"/>
                </a:lnTo>
                <a:lnTo>
                  <a:pt x="323" y="253"/>
                </a:lnTo>
                <a:moveTo>
                  <a:pt x="118" y="36"/>
                </a:moveTo>
                <a:lnTo>
                  <a:pt x="118" y="73"/>
                </a:lnTo>
                <a:lnTo>
                  <a:pt x="65" y="73"/>
                </a:lnTo>
                <a:lnTo>
                  <a:pt x="65" y="36"/>
                </a:lnTo>
                <a:lnTo>
                  <a:pt x="0" y="36"/>
                </a:lnTo>
                <a:lnTo>
                  <a:pt x="0" y="391"/>
                </a:lnTo>
                <a:lnTo>
                  <a:pt x="396" y="391"/>
                </a:lnTo>
                <a:lnTo>
                  <a:pt x="396" y="36"/>
                </a:lnTo>
                <a:lnTo>
                  <a:pt x="338" y="36"/>
                </a:lnTo>
                <a:lnTo>
                  <a:pt x="338" y="73"/>
                </a:lnTo>
                <a:lnTo>
                  <a:pt x="287" y="73"/>
                </a:lnTo>
                <a:lnTo>
                  <a:pt x="287" y="36"/>
                </a:lnTo>
                <a:moveTo>
                  <a:pt x="257" y="36"/>
                </a:moveTo>
                <a:lnTo>
                  <a:pt x="148" y="36"/>
                </a:lnTo>
                <a:moveTo>
                  <a:pt x="260" y="171"/>
                </a:moveTo>
                <a:lnTo>
                  <a:pt x="214" y="171"/>
                </a:lnTo>
                <a:lnTo>
                  <a:pt x="214" y="209"/>
                </a:lnTo>
                <a:lnTo>
                  <a:pt x="260" y="209"/>
                </a:lnTo>
                <a:lnTo>
                  <a:pt x="260" y="171"/>
                </a:lnTo>
                <a:moveTo>
                  <a:pt x="337" y="171"/>
                </a:moveTo>
                <a:lnTo>
                  <a:pt x="293" y="171"/>
                </a:lnTo>
                <a:lnTo>
                  <a:pt x="293" y="209"/>
                </a:lnTo>
                <a:lnTo>
                  <a:pt x="337" y="209"/>
                </a:lnTo>
                <a:lnTo>
                  <a:pt x="337" y="171"/>
                </a:lnTo>
                <a:moveTo>
                  <a:pt x="137" y="350"/>
                </a:moveTo>
                <a:lnTo>
                  <a:pt x="181" y="350"/>
                </a:lnTo>
                <a:lnTo>
                  <a:pt x="181" y="311"/>
                </a:lnTo>
                <a:lnTo>
                  <a:pt x="137" y="311"/>
                </a:lnTo>
                <a:lnTo>
                  <a:pt x="137" y="350"/>
                </a:lnTo>
                <a:moveTo>
                  <a:pt x="59" y="350"/>
                </a:moveTo>
                <a:lnTo>
                  <a:pt x="104" y="350"/>
                </a:lnTo>
                <a:lnTo>
                  <a:pt x="104" y="311"/>
                </a:lnTo>
                <a:lnTo>
                  <a:pt x="59" y="311"/>
                </a:lnTo>
                <a:lnTo>
                  <a:pt x="59" y="350"/>
                </a:lnTo>
                <a:moveTo>
                  <a:pt x="214" y="350"/>
                </a:moveTo>
                <a:lnTo>
                  <a:pt x="260" y="350"/>
                </a:lnTo>
                <a:lnTo>
                  <a:pt x="260" y="311"/>
                </a:lnTo>
                <a:lnTo>
                  <a:pt x="214" y="311"/>
                </a:lnTo>
                <a:lnTo>
                  <a:pt x="214" y="350"/>
                </a:lnTo>
                <a:moveTo>
                  <a:pt x="293" y="350"/>
                </a:moveTo>
                <a:lnTo>
                  <a:pt x="337" y="350"/>
                </a:lnTo>
                <a:lnTo>
                  <a:pt x="337" y="311"/>
                </a:lnTo>
                <a:lnTo>
                  <a:pt x="293" y="311"/>
                </a:lnTo>
                <a:lnTo>
                  <a:pt x="293" y="350"/>
                </a:lnTo>
                <a:moveTo>
                  <a:pt x="92" y="0"/>
                </a:moveTo>
                <a:lnTo>
                  <a:pt x="92" y="53"/>
                </a:lnTo>
                <a:moveTo>
                  <a:pt x="314" y="53"/>
                </a:moveTo>
                <a:lnTo>
                  <a:pt x="314" y="0"/>
                </a:lnTo>
                <a:moveTo>
                  <a:pt x="4" y="123"/>
                </a:moveTo>
                <a:lnTo>
                  <a:pt x="352" y="12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15"/>
          <p:cNvSpPr>
            <a:spLocks noChangeAspect="1" noEditPoints="1"/>
          </p:cNvSpPr>
          <p:nvPr/>
        </p:nvSpPr>
        <p:spPr bwMode="auto">
          <a:xfrm>
            <a:off x="2514014" y="4581129"/>
            <a:ext cx="482548" cy="780416"/>
          </a:xfrm>
          <a:custGeom>
            <a:avLst/>
            <a:gdLst>
              <a:gd name="T0" fmla="*/ 174 w 174"/>
              <a:gd name="T1" fmla="*/ 16 h 281"/>
              <a:gd name="T2" fmla="*/ 164 w 174"/>
              <a:gd name="T3" fmla="*/ 27 h 281"/>
              <a:gd name="T4" fmla="*/ 10 w 174"/>
              <a:gd name="T5" fmla="*/ 27 h 281"/>
              <a:gd name="T6" fmla="*/ 0 w 174"/>
              <a:gd name="T7" fmla="*/ 16 h 281"/>
              <a:gd name="T8" fmla="*/ 0 w 174"/>
              <a:gd name="T9" fmla="*/ 11 h 281"/>
              <a:gd name="T10" fmla="*/ 10 w 174"/>
              <a:gd name="T11" fmla="*/ 0 h 281"/>
              <a:gd name="T12" fmla="*/ 164 w 174"/>
              <a:gd name="T13" fmla="*/ 0 h 281"/>
              <a:gd name="T14" fmla="*/ 174 w 174"/>
              <a:gd name="T15" fmla="*/ 11 h 281"/>
              <a:gd name="T16" fmla="*/ 174 w 174"/>
              <a:gd name="T17" fmla="*/ 16 h 281"/>
              <a:gd name="T18" fmla="*/ 174 w 174"/>
              <a:gd name="T19" fmla="*/ 265 h 281"/>
              <a:gd name="T20" fmla="*/ 164 w 174"/>
              <a:gd name="T21" fmla="*/ 255 h 281"/>
              <a:gd name="T22" fmla="*/ 10 w 174"/>
              <a:gd name="T23" fmla="*/ 255 h 281"/>
              <a:gd name="T24" fmla="*/ 0 w 174"/>
              <a:gd name="T25" fmla="*/ 265 h 281"/>
              <a:gd name="T26" fmla="*/ 0 w 174"/>
              <a:gd name="T27" fmla="*/ 271 h 281"/>
              <a:gd name="T28" fmla="*/ 10 w 174"/>
              <a:gd name="T29" fmla="*/ 281 h 281"/>
              <a:gd name="T30" fmla="*/ 164 w 174"/>
              <a:gd name="T31" fmla="*/ 281 h 281"/>
              <a:gd name="T32" fmla="*/ 174 w 174"/>
              <a:gd name="T33" fmla="*/ 271 h 281"/>
              <a:gd name="T34" fmla="*/ 174 w 174"/>
              <a:gd name="T35" fmla="*/ 265 h 281"/>
              <a:gd name="T36" fmla="*/ 24 w 174"/>
              <a:gd name="T37" fmla="*/ 255 h 281"/>
              <a:gd name="T38" fmla="*/ 73 w 174"/>
              <a:gd name="T39" fmla="*/ 141 h 281"/>
              <a:gd name="T40" fmla="*/ 24 w 174"/>
              <a:gd name="T41" fmla="*/ 27 h 281"/>
              <a:gd name="T42" fmla="*/ 147 w 174"/>
              <a:gd name="T43" fmla="*/ 70 h 281"/>
              <a:gd name="T44" fmla="*/ 104 w 174"/>
              <a:gd name="T45" fmla="*/ 141 h 281"/>
              <a:gd name="T46" fmla="*/ 153 w 174"/>
              <a:gd name="T47" fmla="*/ 255 h 281"/>
              <a:gd name="T48" fmla="*/ 152 w 174"/>
              <a:gd name="T49" fmla="*/ 45 h 281"/>
              <a:gd name="T50" fmla="*/ 153 w 174"/>
              <a:gd name="T51" fmla="*/ 27 h 281"/>
              <a:gd name="T52" fmla="*/ 131 w 174"/>
              <a:gd name="T53" fmla="*/ 255 h 281"/>
              <a:gd name="T54" fmla="*/ 131 w 174"/>
              <a:gd name="T55" fmla="*/ 242 h 281"/>
              <a:gd name="T56" fmla="*/ 89 w 174"/>
              <a:gd name="T57" fmla="*/ 195 h 281"/>
              <a:gd name="T58" fmla="*/ 47 w 174"/>
              <a:gd name="T59" fmla="*/ 243 h 281"/>
              <a:gd name="T60" fmla="*/ 46 w 174"/>
              <a:gd name="T61" fmla="*/ 255 h 281"/>
              <a:gd name="T62" fmla="*/ 54 w 174"/>
              <a:gd name="T63" fmla="*/ 78 h 281"/>
              <a:gd name="T64" fmla="*/ 89 w 174"/>
              <a:gd name="T65" fmla="*/ 124 h 281"/>
              <a:gd name="T66" fmla="*/ 124 w 174"/>
              <a:gd name="T67" fmla="*/ 77 h 281"/>
              <a:gd name="T68" fmla="*/ 54 w 174"/>
              <a:gd name="T69" fmla="*/ 78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281">
                <a:moveTo>
                  <a:pt x="174" y="16"/>
                </a:moveTo>
                <a:cubicBezTo>
                  <a:pt x="174" y="22"/>
                  <a:pt x="170" y="27"/>
                  <a:pt x="164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5" y="27"/>
                  <a:pt x="0" y="22"/>
                  <a:pt x="0" y="16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0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70" y="0"/>
                  <a:pt x="174" y="5"/>
                  <a:pt x="174" y="11"/>
                </a:cubicBezTo>
                <a:lnTo>
                  <a:pt x="174" y="16"/>
                </a:lnTo>
                <a:close/>
                <a:moveTo>
                  <a:pt x="174" y="265"/>
                </a:moveTo>
                <a:cubicBezTo>
                  <a:pt x="174" y="260"/>
                  <a:pt x="170" y="255"/>
                  <a:pt x="164" y="25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5" y="255"/>
                  <a:pt x="0" y="260"/>
                  <a:pt x="0" y="265"/>
                </a:cubicBezTo>
                <a:cubicBezTo>
                  <a:pt x="0" y="271"/>
                  <a:pt x="0" y="271"/>
                  <a:pt x="0" y="271"/>
                </a:cubicBezTo>
                <a:cubicBezTo>
                  <a:pt x="0" y="277"/>
                  <a:pt x="5" y="281"/>
                  <a:pt x="10" y="281"/>
                </a:cubicBezTo>
                <a:cubicBezTo>
                  <a:pt x="164" y="281"/>
                  <a:pt x="164" y="281"/>
                  <a:pt x="164" y="281"/>
                </a:cubicBezTo>
                <a:cubicBezTo>
                  <a:pt x="170" y="281"/>
                  <a:pt x="174" y="277"/>
                  <a:pt x="174" y="271"/>
                </a:cubicBezTo>
                <a:lnTo>
                  <a:pt x="174" y="265"/>
                </a:lnTo>
                <a:close/>
                <a:moveTo>
                  <a:pt x="24" y="255"/>
                </a:moveTo>
                <a:cubicBezTo>
                  <a:pt x="24" y="178"/>
                  <a:pt x="73" y="163"/>
                  <a:pt x="73" y="141"/>
                </a:cubicBezTo>
                <a:cubicBezTo>
                  <a:pt x="73" y="119"/>
                  <a:pt x="24" y="110"/>
                  <a:pt x="24" y="27"/>
                </a:cubicBezTo>
                <a:moveTo>
                  <a:pt x="147" y="70"/>
                </a:moveTo>
                <a:cubicBezTo>
                  <a:pt x="134" y="114"/>
                  <a:pt x="104" y="124"/>
                  <a:pt x="104" y="141"/>
                </a:cubicBezTo>
                <a:cubicBezTo>
                  <a:pt x="104" y="163"/>
                  <a:pt x="153" y="178"/>
                  <a:pt x="153" y="255"/>
                </a:cubicBezTo>
                <a:moveTo>
                  <a:pt x="152" y="45"/>
                </a:moveTo>
                <a:cubicBezTo>
                  <a:pt x="153" y="39"/>
                  <a:pt x="153" y="33"/>
                  <a:pt x="153" y="27"/>
                </a:cubicBezTo>
                <a:moveTo>
                  <a:pt x="131" y="255"/>
                </a:moveTo>
                <a:cubicBezTo>
                  <a:pt x="131" y="255"/>
                  <a:pt x="131" y="245"/>
                  <a:pt x="131" y="242"/>
                </a:cubicBezTo>
                <a:cubicBezTo>
                  <a:pt x="128" y="236"/>
                  <a:pt x="109" y="206"/>
                  <a:pt x="89" y="195"/>
                </a:cubicBezTo>
                <a:cubicBezTo>
                  <a:pt x="61" y="213"/>
                  <a:pt x="48" y="237"/>
                  <a:pt x="47" y="243"/>
                </a:cubicBezTo>
                <a:cubicBezTo>
                  <a:pt x="46" y="246"/>
                  <a:pt x="46" y="250"/>
                  <a:pt x="46" y="255"/>
                </a:cubicBezTo>
                <a:moveTo>
                  <a:pt x="54" y="78"/>
                </a:moveTo>
                <a:cubicBezTo>
                  <a:pt x="54" y="78"/>
                  <a:pt x="67" y="107"/>
                  <a:pt x="89" y="124"/>
                </a:cubicBezTo>
                <a:cubicBezTo>
                  <a:pt x="107" y="108"/>
                  <a:pt x="121" y="88"/>
                  <a:pt x="124" y="77"/>
                </a:cubicBezTo>
                <a:cubicBezTo>
                  <a:pt x="104" y="85"/>
                  <a:pt x="81" y="89"/>
                  <a:pt x="54" y="7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pole tekstowe 1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7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Elipsa 17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Elipsa 18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pole tekstowe 19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1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 15"/>
          <p:cNvSpPr>
            <a:spLocks noChangeAspect="1" noEditPoints="1"/>
          </p:cNvSpPr>
          <p:nvPr/>
        </p:nvSpPr>
        <p:spPr bwMode="auto">
          <a:xfrm>
            <a:off x="8840962" y="2371716"/>
            <a:ext cx="482548" cy="780416"/>
          </a:xfrm>
          <a:custGeom>
            <a:avLst/>
            <a:gdLst>
              <a:gd name="T0" fmla="*/ 174 w 174"/>
              <a:gd name="T1" fmla="*/ 16 h 281"/>
              <a:gd name="T2" fmla="*/ 164 w 174"/>
              <a:gd name="T3" fmla="*/ 27 h 281"/>
              <a:gd name="T4" fmla="*/ 10 w 174"/>
              <a:gd name="T5" fmla="*/ 27 h 281"/>
              <a:gd name="T6" fmla="*/ 0 w 174"/>
              <a:gd name="T7" fmla="*/ 16 h 281"/>
              <a:gd name="T8" fmla="*/ 0 w 174"/>
              <a:gd name="T9" fmla="*/ 11 h 281"/>
              <a:gd name="T10" fmla="*/ 10 w 174"/>
              <a:gd name="T11" fmla="*/ 0 h 281"/>
              <a:gd name="T12" fmla="*/ 164 w 174"/>
              <a:gd name="T13" fmla="*/ 0 h 281"/>
              <a:gd name="T14" fmla="*/ 174 w 174"/>
              <a:gd name="T15" fmla="*/ 11 h 281"/>
              <a:gd name="T16" fmla="*/ 174 w 174"/>
              <a:gd name="T17" fmla="*/ 16 h 281"/>
              <a:gd name="T18" fmla="*/ 174 w 174"/>
              <a:gd name="T19" fmla="*/ 265 h 281"/>
              <a:gd name="T20" fmla="*/ 164 w 174"/>
              <a:gd name="T21" fmla="*/ 255 h 281"/>
              <a:gd name="T22" fmla="*/ 10 w 174"/>
              <a:gd name="T23" fmla="*/ 255 h 281"/>
              <a:gd name="T24" fmla="*/ 0 w 174"/>
              <a:gd name="T25" fmla="*/ 265 h 281"/>
              <a:gd name="T26" fmla="*/ 0 w 174"/>
              <a:gd name="T27" fmla="*/ 271 h 281"/>
              <a:gd name="T28" fmla="*/ 10 w 174"/>
              <a:gd name="T29" fmla="*/ 281 h 281"/>
              <a:gd name="T30" fmla="*/ 164 w 174"/>
              <a:gd name="T31" fmla="*/ 281 h 281"/>
              <a:gd name="T32" fmla="*/ 174 w 174"/>
              <a:gd name="T33" fmla="*/ 271 h 281"/>
              <a:gd name="T34" fmla="*/ 174 w 174"/>
              <a:gd name="T35" fmla="*/ 265 h 281"/>
              <a:gd name="T36" fmla="*/ 24 w 174"/>
              <a:gd name="T37" fmla="*/ 255 h 281"/>
              <a:gd name="T38" fmla="*/ 73 w 174"/>
              <a:gd name="T39" fmla="*/ 141 h 281"/>
              <a:gd name="T40" fmla="*/ 24 w 174"/>
              <a:gd name="T41" fmla="*/ 27 h 281"/>
              <a:gd name="T42" fmla="*/ 147 w 174"/>
              <a:gd name="T43" fmla="*/ 70 h 281"/>
              <a:gd name="T44" fmla="*/ 104 w 174"/>
              <a:gd name="T45" fmla="*/ 141 h 281"/>
              <a:gd name="T46" fmla="*/ 153 w 174"/>
              <a:gd name="T47" fmla="*/ 255 h 281"/>
              <a:gd name="T48" fmla="*/ 152 w 174"/>
              <a:gd name="T49" fmla="*/ 45 h 281"/>
              <a:gd name="T50" fmla="*/ 153 w 174"/>
              <a:gd name="T51" fmla="*/ 27 h 281"/>
              <a:gd name="T52" fmla="*/ 131 w 174"/>
              <a:gd name="T53" fmla="*/ 255 h 281"/>
              <a:gd name="T54" fmla="*/ 131 w 174"/>
              <a:gd name="T55" fmla="*/ 242 h 281"/>
              <a:gd name="T56" fmla="*/ 89 w 174"/>
              <a:gd name="T57" fmla="*/ 195 h 281"/>
              <a:gd name="T58" fmla="*/ 47 w 174"/>
              <a:gd name="T59" fmla="*/ 243 h 281"/>
              <a:gd name="T60" fmla="*/ 46 w 174"/>
              <a:gd name="T61" fmla="*/ 255 h 281"/>
              <a:gd name="T62" fmla="*/ 54 w 174"/>
              <a:gd name="T63" fmla="*/ 78 h 281"/>
              <a:gd name="T64" fmla="*/ 89 w 174"/>
              <a:gd name="T65" fmla="*/ 124 h 281"/>
              <a:gd name="T66" fmla="*/ 124 w 174"/>
              <a:gd name="T67" fmla="*/ 77 h 281"/>
              <a:gd name="T68" fmla="*/ 54 w 174"/>
              <a:gd name="T69" fmla="*/ 78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281">
                <a:moveTo>
                  <a:pt x="174" y="16"/>
                </a:moveTo>
                <a:cubicBezTo>
                  <a:pt x="174" y="22"/>
                  <a:pt x="170" y="27"/>
                  <a:pt x="164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5" y="27"/>
                  <a:pt x="0" y="22"/>
                  <a:pt x="0" y="16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0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70" y="0"/>
                  <a:pt x="174" y="5"/>
                  <a:pt x="174" y="11"/>
                </a:cubicBezTo>
                <a:lnTo>
                  <a:pt x="174" y="16"/>
                </a:lnTo>
                <a:close/>
                <a:moveTo>
                  <a:pt x="174" y="265"/>
                </a:moveTo>
                <a:cubicBezTo>
                  <a:pt x="174" y="260"/>
                  <a:pt x="170" y="255"/>
                  <a:pt x="164" y="25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5" y="255"/>
                  <a:pt x="0" y="260"/>
                  <a:pt x="0" y="265"/>
                </a:cubicBezTo>
                <a:cubicBezTo>
                  <a:pt x="0" y="271"/>
                  <a:pt x="0" y="271"/>
                  <a:pt x="0" y="271"/>
                </a:cubicBezTo>
                <a:cubicBezTo>
                  <a:pt x="0" y="277"/>
                  <a:pt x="5" y="281"/>
                  <a:pt x="10" y="281"/>
                </a:cubicBezTo>
                <a:cubicBezTo>
                  <a:pt x="164" y="281"/>
                  <a:pt x="164" y="281"/>
                  <a:pt x="164" y="281"/>
                </a:cubicBezTo>
                <a:cubicBezTo>
                  <a:pt x="170" y="281"/>
                  <a:pt x="174" y="277"/>
                  <a:pt x="174" y="271"/>
                </a:cubicBezTo>
                <a:lnTo>
                  <a:pt x="174" y="265"/>
                </a:lnTo>
                <a:close/>
                <a:moveTo>
                  <a:pt x="24" y="255"/>
                </a:moveTo>
                <a:cubicBezTo>
                  <a:pt x="24" y="178"/>
                  <a:pt x="73" y="163"/>
                  <a:pt x="73" y="141"/>
                </a:cubicBezTo>
                <a:cubicBezTo>
                  <a:pt x="73" y="119"/>
                  <a:pt x="24" y="110"/>
                  <a:pt x="24" y="27"/>
                </a:cubicBezTo>
                <a:moveTo>
                  <a:pt x="147" y="70"/>
                </a:moveTo>
                <a:cubicBezTo>
                  <a:pt x="134" y="114"/>
                  <a:pt x="104" y="124"/>
                  <a:pt x="104" y="141"/>
                </a:cubicBezTo>
                <a:cubicBezTo>
                  <a:pt x="104" y="163"/>
                  <a:pt x="153" y="178"/>
                  <a:pt x="153" y="255"/>
                </a:cubicBezTo>
                <a:moveTo>
                  <a:pt x="152" y="45"/>
                </a:moveTo>
                <a:cubicBezTo>
                  <a:pt x="153" y="39"/>
                  <a:pt x="153" y="33"/>
                  <a:pt x="153" y="27"/>
                </a:cubicBezTo>
                <a:moveTo>
                  <a:pt x="131" y="255"/>
                </a:moveTo>
                <a:cubicBezTo>
                  <a:pt x="131" y="255"/>
                  <a:pt x="131" y="245"/>
                  <a:pt x="131" y="242"/>
                </a:cubicBezTo>
                <a:cubicBezTo>
                  <a:pt x="128" y="236"/>
                  <a:pt x="109" y="206"/>
                  <a:pt x="89" y="195"/>
                </a:cubicBezTo>
                <a:cubicBezTo>
                  <a:pt x="61" y="213"/>
                  <a:pt x="48" y="237"/>
                  <a:pt x="47" y="243"/>
                </a:cubicBezTo>
                <a:cubicBezTo>
                  <a:pt x="46" y="246"/>
                  <a:pt x="46" y="250"/>
                  <a:pt x="46" y="255"/>
                </a:cubicBezTo>
                <a:moveTo>
                  <a:pt x="54" y="78"/>
                </a:moveTo>
                <a:cubicBezTo>
                  <a:pt x="54" y="78"/>
                  <a:pt x="67" y="107"/>
                  <a:pt x="89" y="124"/>
                </a:cubicBezTo>
                <a:cubicBezTo>
                  <a:pt x="107" y="108"/>
                  <a:pt x="121" y="88"/>
                  <a:pt x="124" y="77"/>
                </a:cubicBezTo>
                <a:cubicBezTo>
                  <a:pt x="104" y="85"/>
                  <a:pt x="81" y="89"/>
                  <a:pt x="54" y="78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22"/>
          <p:cNvSpPr>
            <a:spLocks noChangeAspect="1" noEditPoints="1"/>
          </p:cNvSpPr>
          <p:nvPr/>
        </p:nvSpPr>
        <p:spPr bwMode="auto">
          <a:xfrm>
            <a:off x="8738695" y="4207254"/>
            <a:ext cx="687083" cy="687083"/>
          </a:xfrm>
          <a:custGeom>
            <a:avLst/>
            <a:gdLst>
              <a:gd name="T0" fmla="*/ 244 w 244"/>
              <a:gd name="T1" fmla="*/ 60 h 244"/>
              <a:gd name="T2" fmla="*/ 244 w 244"/>
              <a:gd name="T3" fmla="*/ 220 h 244"/>
              <a:gd name="T4" fmla="*/ 220 w 244"/>
              <a:gd name="T5" fmla="*/ 244 h 244"/>
              <a:gd name="T6" fmla="*/ 24 w 244"/>
              <a:gd name="T7" fmla="*/ 244 h 244"/>
              <a:gd name="T8" fmla="*/ 0 w 244"/>
              <a:gd name="T9" fmla="*/ 220 h 244"/>
              <a:gd name="T10" fmla="*/ 0 w 244"/>
              <a:gd name="T11" fmla="*/ 24 h 244"/>
              <a:gd name="T12" fmla="*/ 24 w 244"/>
              <a:gd name="T13" fmla="*/ 0 h 244"/>
              <a:gd name="T14" fmla="*/ 220 w 244"/>
              <a:gd name="T15" fmla="*/ 0 h 244"/>
              <a:gd name="T16" fmla="*/ 244 w 244"/>
              <a:gd name="T17" fmla="*/ 24 h 244"/>
              <a:gd name="T18" fmla="*/ 134 w 244"/>
              <a:gd name="T19" fmla="*/ 27 h 244"/>
              <a:gd name="T20" fmla="*/ 111 w 244"/>
              <a:gd name="T21" fmla="*/ 27 h 244"/>
              <a:gd name="T22" fmla="*/ 111 w 244"/>
              <a:gd name="T23" fmla="*/ 51 h 244"/>
              <a:gd name="T24" fmla="*/ 134 w 244"/>
              <a:gd name="T25" fmla="*/ 51 h 244"/>
              <a:gd name="T26" fmla="*/ 134 w 244"/>
              <a:gd name="T27" fmla="*/ 27 h 244"/>
              <a:gd name="T28" fmla="*/ 134 w 244"/>
              <a:gd name="T29" fmla="*/ 193 h 244"/>
              <a:gd name="T30" fmla="*/ 111 w 244"/>
              <a:gd name="T31" fmla="*/ 193 h 244"/>
              <a:gd name="T32" fmla="*/ 111 w 244"/>
              <a:gd name="T33" fmla="*/ 217 h 244"/>
              <a:gd name="T34" fmla="*/ 134 w 244"/>
              <a:gd name="T35" fmla="*/ 217 h 244"/>
              <a:gd name="T36" fmla="*/ 134 w 244"/>
              <a:gd name="T37" fmla="*/ 193 h 244"/>
              <a:gd name="T38" fmla="*/ 217 w 244"/>
              <a:gd name="T39" fmla="*/ 134 h 244"/>
              <a:gd name="T40" fmla="*/ 217 w 244"/>
              <a:gd name="T41" fmla="*/ 110 h 244"/>
              <a:gd name="T42" fmla="*/ 194 w 244"/>
              <a:gd name="T43" fmla="*/ 110 h 244"/>
              <a:gd name="T44" fmla="*/ 194 w 244"/>
              <a:gd name="T45" fmla="*/ 134 h 244"/>
              <a:gd name="T46" fmla="*/ 217 w 244"/>
              <a:gd name="T47" fmla="*/ 134 h 244"/>
              <a:gd name="T48" fmla="*/ 51 w 244"/>
              <a:gd name="T49" fmla="*/ 134 h 244"/>
              <a:gd name="T50" fmla="*/ 51 w 244"/>
              <a:gd name="T51" fmla="*/ 110 h 244"/>
              <a:gd name="T52" fmla="*/ 28 w 244"/>
              <a:gd name="T53" fmla="*/ 110 h 244"/>
              <a:gd name="T54" fmla="*/ 28 w 244"/>
              <a:gd name="T55" fmla="*/ 134 h 244"/>
              <a:gd name="T56" fmla="*/ 51 w 244"/>
              <a:gd name="T57" fmla="*/ 134 h 244"/>
              <a:gd name="T58" fmla="*/ 122 w 244"/>
              <a:gd name="T59" fmla="*/ 116 h 244"/>
              <a:gd name="T60" fmla="*/ 113 w 244"/>
              <a:gd name="T61" fmla="*/ 125 h 244"/>
              <a:gd name="T62" fmla="*/ 122 w 244"/>
              <a:gd name="T63" fmla="*/ 134 h 244"/>
              <a:gd name="T64" fmla="*/ 132 w 244"/>
              <a:gd name="T65" fmla="*/ 125 h 244"/>
              <a:gd name="T66" fmla="*/ 122 w 244"/>
              <a:gd name="T67" fmla="*/ 116 h 244"/>
              <a:gd name="T68" fmla="*/ 122 w 244"/>
              <a:gd name="T69" fmla="*/ 125 h 244"/>
              <a:gd name="T70" fmla="*/ 88 w 244"/>
              <a:gd name="T71" fmla="*/ 73 h 244"/>
              <a:gd name="T72" fmla="*/ 122 w 244"/>
              <a:gd name="T73" fmla="*/ 125 h 244"/>
              <a:gd name="T74" fmla="*/ 199 w 244"/>
              <a:gd name="T75" fmla="*/ 5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4" h="244">
                <a:moveTo>
                  <a:pt x="244" y="60"/>
                </a:moveTo>
                <a:cubicBezTo>
                  <a:pt x="244" y="220"/>
                  <a:pt x="244" y="220"/>
                  <a:pt x="244" y="220"/>
                </a:cubicBezTo>
                <a:cubicBezTo>
                  <a:pt x="244" y="233"/>
                  <a:pt x="233" y="244"/>
                  <a:pt x="220" y="244"/>
                </a:cubicBezTo>
                <a:cubicBezTo>
                  <a:pt x="24" y="244"/>
                  <a:pt x="24" y="244"/>
                  <a:pt x="24" y="244"/>
                </a:cubicBezTo>
                <a:cubicBezTo>
                  <a:pt x="11" y="244"/>
                  <a:pt x="0" y="233"/>
                  <a:pt x="0" y="22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33" y="0"/>
                  <a:pt x="244" y="11"/>
                  <a:pt x="244" y="24"/>
                </a:cubicBezTo>
                <a:moveTo>
                  <a:pt x="134" y="27"/>
                </a:moveTo>
                <a:cubicBezTo>
                  <a:pt x="111" y="27"/>
                  <a:pt x="111" y="27"/>
                  <a:pt x="111" y="2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34" y="51"/>
                  <a:pt x="134" y="51"/>
                  <a:pt x="134" y="51"/>
                </a:cubicBezTo>
                <a:lnTo>
                  <a:pt x="134" y="27"/>
                </a:lnTo>
                <a:close/>
                <a:moveTo>
                  <a:pt x="134" y="193"/>
                </a:moveTo>
                <a:cubicBezTo>
                  <a:pt x="111" y="193"/>
                  <a:pt x="111" y="193"/>
                  <a:pt x="111" y="193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34" y="217"/>
                  <a:pt x="134" y="217"/>
                  <a:pt x="134" y="217"/>
                </a:cubicBezTo>
                <a:lnTo>
                  <a:pt x="134" y="193"/>
                </a:lnTo>
                <a:close/>
                <a:moveTo>
                  <a:pt x="217" y="134"/>
                </a:moveTo>
                <a:cubicBezTo>
                  <a:pt x="217" y="110"/>
                  <a:pt x="217" y="110"/>
                  <a:pt x="217" y="110"/>
                </a:cubicBezTo>
                <a:cubicBezTo>
                  <a:pt x="194" y="110"/>
                  <a:pt x="194" y="110"/>
                  <a:pt x="194" y="110"/>
                </a:cubicBezTo>
                <a:cubicBezTo>
                  <a:pt x="194" y="134"/>
                  <a:pt x="194" y="134"/>
                  <a:pt x="194" y="134"/>
                </a:cubicBezTo>
                <a:lnTo>
                  <a:pt x="217" y="134"/>
                </a:lnTo>
                <a:close/>
                <a:moveTo>
                  <a:pt x="51" y="134"/>
                </a:moveTo>
                <a:cubicBezTo>
                  <a:pt x="51" y="110"/>
                  <a:pt x="51" y="110"/>
                  <a:pt x="51" y="110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34"/>
                  <a:pt x="28" y="134"/>
                  <a:pt x="28" y="134"/>
                </a:cubicBezTo>
                <a:lnTo>
                  <a:pt x="51" y="134"/>
                </a:lnTo>
                <a:close/>
                <a:moveTo>
                  <a:pt x="122" y="116"/>
                </a:moveTo>
                <a:cubicBezTo>
                  <a:pt x="117" y="116"/>
                  <a:pt x="113" y="120"/>
                  <a:pt x="113" y="125"/>
                </a:cubicBezTo>
                <a:cubicBezTo>
                  <a:pt x="113" y="130"/>
                  <a:pt x="117" y="134"/>
                  <a:pt x="122" y="134"/>
                </a:cubicBezTo>
                <a:cubicBezTo>
                  <a:pt x="127" y="134"/>
                  <a:pt x="132" y="130"/>
                  <a:pt x="132" y="125"/>
                </a:cubicBezTo>
                <a:cubicBezTo>
                  <a:pt x="132" y="120"/>
                  <a:pt x="127" y="116"/>
                  <a:pt x="122" y="116"/>
                </a:cubicBezTo>
                <a:close/>
                <a:moveTo>
                  <a:pt x="122" y="125"/>
                </a:moveTo>
                <a:cubicBezTo>
                  <a:pt x="88" y="73"/>
                  <a:pt x="88" y="73"/>
                  <a:pt x="88" y="73"/>
                </a:cubicBezTo>
                <a:moveTo>
                  <a:pt x="122" y="125"/>
                </a:moveTo>
                <a:cubicBezTo>
                  <a:pt x="199" y="54"/>
                  <a:pt x="199" y="54"/>
                  <a:pt x="199" y="5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127231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D77DC0-3D09-4155-A5CE-54FE9A644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Business Concepts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0C5E52-0361-46A5-83EB-8264EC093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3900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ytuł 2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Small Business Facts Infographics Example</a:t>
            </a:r>
          </a:p>
        </p:txBody>
      </p:sp>
      <p:grpSp>
        <p:nvGrpSpPr>
          <p:cNvPr id="10" name="Grupa 9"/>
          <p:cNvGrpSpPr/>
          <p:nvPr/>
        </p:nvGrpSpPr>
        <p:grpSpPr>
          <a:xfrm>
            <a:off x="3767578" y="1268760"/>
            <a:ext cx="4656844" cy="4631012"/>
            <a:chOff x="2447764" y="1772816"/>
            <a:chExt cx="4248472" cy="4224906"/>
          </a:xfrm>
        </p:grpSpPr>
        <p:grpSp>
          <p:nvGrpSpPr>
            <p:cNvPr id="8" name="Grupa 7"/>
            <p:cNvGrpSpPr/>
            <p:nvPr/>
          </p:nvGrpSpPr>
          <p:grpSpPr>
            <a:xfrm>
              <a:off x="2447764" y="1772816"/>
              <a:ext cx="4248472" cy="4224906"/>
              <a:chOff x="2123728" y="1556792"/>
              <a:chExt cx="3186025" cy="3168352"/>
            </a:xfrm>
          </p:grpSpPr>
          <p:sp>
            <p:nvSpPr>
              <p:cNvPr id="4" name="Elipsa 3"/>
              <p:cNvSpPr/>
              <p:nvPr/>
            </p:nvSpPr>
            <p:spPr>
              <a:xfrm>
                <a:off x="2123728" y="1556792"/>
                <a:ext cx="1728192" cy="1728192"/>
              </a:xfrm>
              <a:prstGeom prst="ellipse">
                <a:avLst/>
              </a:prstGeom>
              <a:solidFill>
                <a:schemeClr val="accent4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" name="Elipsa 4"/>
              <p:cNvSpPr/>
              <p:nvPr/>
            </p:nvSpPr>
            <p:spPr>
              <a:xfrm>
                <a:off x="3563888" y="1556792"/>
                <a:ext cx="1728192" cy="1728192"/>
              </a:xfrm>
              <a:prstGeom prst="ellipse">
                <a:avLst/>
              </a:prstGeom>
              <a:solidFill>
                <a:schemeClr val="accent6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" name="Elipsa 5"/>
              <p:cNvSpPr/>
              <p:nvPr/>
            </p:nvSpPr>
            <p:spPr>
              <a:xfrm>
                <a:off x="2141401" y="2996952"/>
                <a:ext cx="1728192" cy="1728192"/>
              </a:xfrm>
              <a:prstGeom prst="ellipse">
                <a:avLst/>
              </a:prstGeom>
              <a:solidFill>
                <a:schemeClr val="accent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Elipsa 6"/>
              <p:cNvSpPr/>
              <p:nvPr/>
            </p:nvSpPr>
            <p:spPr>
              <a:xfrm>
                <a:off x="3581561" y="2996952"/>
                <a:ext cx="1728192" cy="1728192"/>
              </a:xfrm>
              <a:prstGeom prst="ellipse">
                <a:avLst/>
              </a:prstGeom>
              <a:solidFill>
                <a:schemeClr val="accent4">
                  <a:lumMod val="75000"/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" name="Freeform 67"/>
            <p:cNvSpPr>
              <a:spLocks noChangeAspect="1" noEditPoints="1"/>
            </p:cNvSpPr>
            <p:nvPr/>
          </p:nvSpPr>
          <p:spPr bwMode="auto">
            <a:xfrm>
              <a:off x="3323225" y="2060848"/>
              <a:ext cx="600704" cy="698704"/>
            </a:xfrm>
            <a:custGeom>
              <a:avLst/>
              <a:gdLst>
                <a:gd name="T0" fmla="*/ 49 w 234"/>
                <a:gd name="T1" fmla="*/ 264 h 272"/>
                <a:gd name="T2" fmla="*/ 40 w 234"/>
                <a:gd name="T3" fmla="*/ 272 h 272"/>
                <a:gd name="T4" fmla="*/ 35 w 234"/>
                <a:gd name="T5" fmla="*/ 272 h 272"/>
                <a:gd name="T6" fmla="*/ 26 w 234"/>
                <a:gd name="T7" fmla="*/ 264 h 272"/>
                <a:gd name="T8" fmla="*/ 17 w 234"/>
                <a:gd name="T9" fmla="*/ 167 h 272"/>
                <a:gd name="T10" fmla="*/ 7 w 234"/>
                <a:gd name="T11" fmla="*/ 150 h 272"/>
                <a:gd name="T12" fmla="*/ 0 w 234"/>
                <a:gd name="T13" fmla="*/ 84 h 272"/>
                <a:gd name="T14" fmla="*/ 22 w 234"/>
                <a:gd name="T15" fmla="*/ 60 h 272"/>
                <a:gd name="T16" fmla="*/ 39 w 234"/>
                <a:gd name="T17" fmla="*/ 60 h 272"/>
                <a:gd name="T18" fmla="*/ 45 w 234"/>
                <a:gd name="T19" fmla="*/ 112 h 272"/>
                <a:gd name="T20" fmla="*/ 50 w 234"/>
                <a:gd name="T21" fmla="*/ 116 h 272"/>
                <a:gd name="T22" fmla="*/ 54 w 234"/>
                <a:gd name="T23" fmla="*/ 112 h 272"/>
                <a:gd name="T24" fmla="*/ 58 w 234"/>
                <a:gd name="T25" fmla="*/ 60 h 272"/>
                <a:gd name="T26" fmla="*/ 78 w 234"/>
                <a:gd name="T27" fmla="*/ 60 h 272"/>
                <a:gd name="T28" fmla="*/ 49 w 234"/>
                <a:gd name="T29" fmla="*/ 264 h 272"/>
                <a:gd name="T30" fmla="*/ 60 w 234"/>
                <a:gd name="T31" fmla="*/ 272 h 272"/>
                <a:gd name="T32" fmla="*/ 65 w 234"/>
                <a:gd name="T33" fmla="*/ 272 h 272"/>
                <a:gd name="T34" fmla="*/ 74 w 234"/>
                <a:gd name="T35" fmla="*/ 264 h 272"/>
                <a:gd name="T36" fmla="*/ 84 w 234"/>
                <a:gd name="T37" fmla="*/ 166 h 272"/>
                <a:gd name="T38" fmla="*/ 92 w 234"/>
                <a:gd name="T39" fmla="*/ 150 h 272"/>
                <a:gd name="T40" fmla="*/ 98 w 234"/>
                <a:gd name="T41" fmla="*/ 84 h 272"/>
                <a:gd name="T42" fmla="*/ 78 w 234"/>
                <a:gd name="T43" fmla="*/ 60 h 272"/>
                <a:gd name="T44" fmla="*/ 26 w 234"/>
                <a:gd name="T45" fmla="*/ 22 h 272"/>
                <a:gd name="T46" fmla="*/ 48 w 234"/>
                <a:gd name="T47" fmla="*/ 44 h 272"/>
                <a:gd name="T48" fmla="*/ 70 w 234"/>
                <a:gd name="T49" fmla="*/ 22 h 272"/>
                <a:gd name="T50" fmla="*/ 48 w 234"/>
                <a:gd name="T51" fmla="*/ 0 h 272"/>
                <a:gd name="T52" fmla="*/ 26 w 234"/>
                <a:gd name="T53" fmla="*/ 22 h 272"/>
                <a:gd name="T54" fmla="*/ 49 w 234"/>
                <a:gd name="T55" fmla="*/ 264 h 272"/>
                <a:gd name="T56" fmla="*/ 49 w 234"/>
                <a:gd name="T57" fmla="*/ 172 h 272"/>
                <a:gd name="T58" fmla="*/ 178 w 234"/>
                <a:gd name="T59" fmla="*/ 37 h 272"/>
                <a:gd name="T60" fmla="*/ 140 w 234"/>
                <a:gd name="T61" fmla="*/ 37 h 272"/>
                <a:gd name="T62" fmla="*/ 140 w 234"/>
                <a:gd name="T63" fmla="*/ 235 h 272"/>
                <a:gd name="T64" fmla="*/ 178 w 234"/>
                <a:gd name="T65" fmla="*/ 235 h 272"/>
                <a:gd name="T66" fmla="*/ 176 w 234"/>
                <a:gd name="T67" fmla="*/ 136 h 272"/>
                <a:gd name="T68" fmla="*/ 115 w 234"/>
                <a:gd name="T69" fmla="*/ 136 h 272"/>
                <a:gd name="T70" fmla="*/ 234 w 234"/>
                <a:gd name="T71" fmla="*/ 25 h 272"/>
                <a:gd name="T72" fmla="*/ 228 w 234"/>
                <a:gd name="T73" fmla="*/ 18 h 272"/>
                <a:gd name="T74" fmla="*/ 203 w 234"/>
                <a:gd name="T75" fmla="*/ 18 h 272"/>
                <a:gd name="T76" fmla="*/ 197 w 234"/>
                <a:gd name="T77" fmla="*/ 25 h 272"/>
                <a:gd name="T78" fmla="*/ 197 w 234"/>
                <a:gd name="T79" fmla="*/ 50 h 272"/>
                <a:gd name="T80" fmla="*/ 203 w 234"/>
                <a:gd name="T81" fmla="*/ 56 h 272"/>
                <a:gd name="T82" fmla="*/ 228 w 234"/>
                <a:gd name="T83" fmla="*/ 56 h 272"/>
                <a:gd name="T84" fmla="*/ 234 w 234"/>
                <a:gd name="T85" fmla="*/ 50 h 272"/>
                <a:gd name="T86" fmla="*/ 234 w 234"/>
                <a:gd name="T87" fmla="*/ 25 h 272"/>
                <a:gd name="T88" fmla="*/ 234 w 234"/>
                <a:gd name="T89" fmla="*/ 124 h 272"/>
                <a:gd name="T90" fmla="*/ 228 w 234"/>
                <a:gd name="T91" fmla="*/ 117 h 272"/>
                <a:gd name="T92" fmla="*/ 203 w 234"/>
                <a:gd name="T93" fmla="*/ 117 h 272"/>
                <a:gd name="T94" fmla="*/ 197 w 234"/>
                <a:gd name="T95" fmla="*/ 124 h 272"/>
                <a:gd name="T96" fmla="*/ 197 w 234"/>
                <a:gd name="T97" fmla="*/ 149 h 272"/>
                <a:gd name="T98" fmla="*/ 203 w 234"/>
                <a:gd name="T99" fmla="*/ 155 h 272"/>
                <a:gd name="T100" fmla="*/ 228 w 234"/>
                <a:gd name="T101" fmla="*/ 155 h 272"/>
                <a:gd name="T102" fmla="*/ 234 w 234"/>
                <a:gd name="T103" fmla="*/ 149 h 272"/>
                <a:gd name="T104" fmla="*/ 234 w 234"/>
                <a:gd name="T105" fmla="*/ 124 h 272"/>
                <a:gd name="T106" fmla="*/ 234 w 234"/>
                <a:gd name="T107" fmla="*/ 223 h 272"/>
                <a:gd name="T108" fmla="*/ 228 w 234"/>
                <a:gd name="T109" fmla="*/ 216 h 272"/>
                <a:gd name="T110" fmla="*/ 203 w 234"/>
                <a:gd name="T111" fmla="*/ 216 h 272"/>
                <a:gd name="T112" fmla="*/ 197 w 234"/>
                <a:gd name="T113" fmla="*/ 223 h 272"/>
                <a:gd name="T114" fmla="*/ 197 w 234"/>
                <a:gd name="T115" fmla="*/ 248 h 272"/>
                <a:gd name="T116" fmla="*/ 203 w 234"/>
                <a:gd name="T117" fmla="*/ 254 h 272"/>
                <a:gd name="T118" fmla="*/ 228 w 234"/>
                <a:gd name="T119" fmla="*/ 254 h 272"/>
                <a:gd name="T120" fmla="*/ 234 w 234"/>
                <a:gd name="T121" fmla="*/ 248 h 272"/>
                <a:gd name="T122" fmla="*/ 234 w 234"/>
                <a:gd name="T123" fmla="*/ 2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2">
                  <a:moveTo>
                    <a:pt x="49" y="264"/>
                  </a:moveTo>
                  <a:cubicBezTo>
                    <a:pt x="49" y="269"/>
                    <a:pt x="44" y="272"/>
                    <a:pt x="40" y="272"/>
                  </a:cubicBezTo>
                  <a:cubicBezTo>
                    <a:pt x="40" y="272"/>
                    <a:pt x="38" y="272"/>
                    <a:pt x="35" y="272"/>
                  </a:cubicBezTo>
                  <a:cubicBezTo>
                    <a:pt x="30" y="272"/>
                    <a:pt x="26" y="269"/>
                    <a:pt x="26" y="264"/>
                  </a:cubicBezTo>
                  <a:cubicBezTo>
                    <a:pt x="26" y="264"/>
                    <a:pt x="26" y="264"/>
                    <a:pt x="17" y="167"/>
                  </a:cubicBezTo>
                  <a:cubicBezTo>
                    <a:pt x="11" y="163"/>
                    <a:pt x="8" y="157"/>
                    <a:pt x="7" y="150"/>
                  </a:cubicBezTo>
                  <a:cubicBezTo>
                    <a:pt x="7" y="150"/>
                    <a:pt x="7" y="150"/>
                    <a:pt x="0" y="84"/>
                  </a:cubicBezTo>
                  <a:cubicBezTo>
                    <a:pt x="0" y="72"/>
                    <a:pt x="9" y="60"/>
                    <a:pt x="22" y="60"/>
                  </a:cubicBezTo>
                  <a:cubicBezTo>
                    <a:pt x="22" y="60"/>
                    <a:pt x="22" y="60"/>
                    <a:pt x="39" y="60"/>
                  </a:cubicBezTo>
                  <a:cubicBezTo>
                    <a:pt x="39" y="60"/>
                    <a:pt x="39" y="60"/>
                    <a:pt x="45" y="112"/>
                  </a:cubicBezTo>
                  <a:cubicBezTo>
                    <a:pt x="45" y="112"/>
                    <a:pt x="45" y="112"/>
                    <a:pt x="50" y="116"/>
                  </a:cubicBezTo>
                  <a:cubicBezTo>
                    <a:pt x="50" y="116"/>
                    <a:pt x="50" y="116"/>
                    <a:pt x="54" y="112"/>
                  </a:cubicBezTo>
                  <a:cubicBezTo>
                    <a:pt x="54" y="112"/>
                    <a:pt x="54" y="112"/>
                    <a:pt x="58" y="60"/>
                  </a:cubicBezTo>
                  <a:cubicBezTo>
                    <a:pt x="58" y="60"/>
                    <a:pt x="58" y="60"/>
                    <a:pt x="78" y="60"/>
                  </a:cubicBezTo>
                  <a:moveTo>
                    <a:pt x="49" y="264"/>
                  </a:moveTo>
                  <a:cubicBezTo>
                    <a:pt x="49" y="269"/>
                    <a:pt x="56" y="272"/>
                    <a:pt x="60" y="272"/>
                  </a:cubicBezTo>
                  <a:cubicBezTo>
                    <a:pt x="64" y="272"/>
                    <a:pt x="65" y="272"/>
                    <a:pt x="65" y="272"/>
                  </a:cubicBezTo>
                  <a:cubicBezTo>
                    <a:pt x="70" y="272"/>
                    <a:pt x="74" y="269"/>
                    <a:pt x="74" y="264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8" y="162"/>
                    <a:pt x="91" y="156"/>
                    <a:pt x="92" y="150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72"/>
                    <a:pt x="90" y="60"/>
                    <a:pt x="78" y="60"/>
                  </a:cubicBezTo>
                  <a:moveTo>
                    <a:pt x="26" y="22"/>
                  </a:moveTo>
                  <a:cubicBezTo>
                    <a:pt x="26" y="34"/>
                    <a:pt x="36" y="44"/>
                    <a:pt x="48" y="44"/>
                  </a:cubicBezTo>
                  <a:cubicBezTo>
                    <a:pt x="60" y="44"/>
                    <a:pt x="70" y="34"/>
                    <a:pt x="70" y="22"/>
                  </a:cubicBezTo>
                  <a:cubicBezTo>
                    <a:pt x="70" y="10"/>
                    <a:pt x="60" y="0"/>
                    <a:pt x="48" y="0"/>
                  </a:cubicBezTo>
                  <a:cubicBezTo>
                    <a:pt x="36" y="0"/>
                    <a:pt x="26" y="10"/>
                    <a:pt x="26" y="22"/>
                  </a:cubicBezTo>
                  <a:moveTo>
                    <a:pt x="49" y="264"/>
                  </a:moveTo>
                  <a:cubicBezTo>
                    <a:pt x="49" y="172"/>
                    <a:pt x="49" y="172"/>
                    <a:pt x="49" y="172"/>
                  </a:cubicBezTo>
                  <a:moveTo>
                    <a:pt x="178" y="37"/>
                  </a:moveTo>
                  <a:cubicBezTo>
                    <a:pt x="140" y="37"/>
                    <a:pt x="140" y="37"/>
                    <a:pt x="140" y="37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78" y="235"/>
                    <a:pt x="178" y="235"/>
                    <a:pt x="178" y="235"/>
                  </a:cubicBezTo>
                  <a:moveTo>
                    <a:pt x="176" y="136"/>
                  </a:moveTo>
                  <a:cubicBezTo>
                    <a:pt x="115" y="136"/>
                    <a:pt x="115" y="136"/>
                    <a:pt x="115" y="136"/>
                  </a:cubicBezTo>
                  <a:moveTo>
                    <a:pt x="234" y="25"/>
                  </a:moveTo>
                  <a:cubicBezTo>
                    <a:pt x="234" y="21"/>
                    <a:pt x="231" y="18"/>
                    <a:pt x="228" y="18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0" y="18"/>
                    <a:pt x="197" y="21"/>
                    <a:pt x="197" y="25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7" y="53"/>
                    <a:pt x="200" y="56"/>
                    <a:pt x="203" y="56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31" y="56"/>
                    <a:pt x="234" y="53"/>
                    <a:pt x="234" y="50"/>
                  </a:cubicBezTo>
                  <a:lnTo>
                    <a:pt x="234" y="25"/>
                  </a:lnTo>
                  <a:close/>
                  <a:moveTo>
                    <a:pt x="234" y="124"/>
                  </a:moveTo>
                  <a:cubicBezTo>
                    <a:pt x="234" y="120"/>
                    <a:pt x="231" y="117"/>
                    <a:pt x="228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0" y="117"/>
                    <a:pt x="197" y="120"/>
                    <a:pt x="197" y="124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7" y="152"/>
                    <a:pt x="200" y="155"/>
                    <a:pt x="203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1" y="155"/>
                    <a:pt x="234" y="152"/>
                    <a:pt x="234" y="149"/>
                  </a:cubicBezTo>
                  <a:lnTo>
                    <a:pt x="234" y="124"/>
                  </a:lnTo>
                  <a:close/>
                  <a:moveTo>
                    <a:pt x="234" y="223"/>
                  </a:moveTo>
                  <a:cubicBezTo>
                    <a:pt x="234" y="219"/>
                    <a:pt x="231" y="216"/>
                    <a:pt x="228" y="216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0" y="216"/>
                    <a:pt x="197" y="219"/>
                    <a:pt x="197" y="223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51"/>
                    <a:pt x="200" y="254"/>
                    <a:pt x="203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1" y="254"/>
                    <a:pt x="234" y="251"/>
                    <a:pt x="234" y="248"/>
                  </a:cubicBezTo>
                  <a:lnTo>
                    <a:pt x="234" y="223"/>
                  </a:ln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cxnSp>
          <p:nvCxnSpPr>
            <p:cNvPr id="11" name="Łącznik prosty 10"/>
            <p:cNvCxnSpPr/>
            <p:nvPr/>
          </p:nvCxnSpPr>
          <p:spPr>
            <a:xfrm>
              <a:off x="2843808" y="2924944"/>
              <a:ext cx="1296144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pole tekstowe 12"/>
            <p:cNvSpPr txBox="1"/>
            <p:nvPr/>
          </p:nvSpPr>
          <p:spPr>
            <a:xfrm>
              <a:off x="2567976" y="2996952"/>
              <a:ext cx="1932016" cy="589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Less than 500 employees</a:t>
              </a:r>
            </a:p>
          </p:txBody>
        </p:sp>
        <p:cxnSp>
          <p:nvCxnSpPr>
            <p:cNvPr id="15" name="Łącznik prosty 14"/>
            <p:cNvCxnSpPr/>
            <p:nvPr/>
          </p:nvCxnSpPr>
          <p:spPr>
            <a:xfrm>
              <a:off x="4863060" y="2960572"/>
              <a:ext cx="1296144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pole tekstowe 15"/>
            <p:cNvSpPr txBox="1"/>
            <p:nvPr/>
          </p:nvSpPr>
          <p:spPr>
            <a:xfrm>
              <a:off x="4686068" y="3032580"/>
              <a:ext cx="1734336" cy="589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52% home based business</a:t>
              </a:r>
            </a:p>
          </p:txBody>
        </p:sp>
        <p:cxnSp>
          <p:nvCxnSpPr>
            <p:cNvPr id="18" name="Łącznik prosty 17"/>
            <p:cNvCxnSpPr/>
            <p:nvPr/>
          </p:nvCxnSpPr>
          <p:spPr>
            <a:xfrm>
              <a:off x="4863060" y="5094375"/>
              <a:ext cx="1296144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pole tekstowe 18"/>
            <p:cNvSpPr txBox="1"/>
            <p:nvPr/>
          </p:nvSpPr>
          <p:spPr>
            <a:xfrm>
              <a:off x="4620041" y="5137658"/>
              <a:ext cx="1866390" cy="589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12% accept mobile payments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cxnSp>
          <p:nvCxnSpPr>
            <p:cNvPr id="21" name="Łącznik prosty 20"/>
            <p:cNvCxnSpPr/>
            <p:nvPr/>
          </p:nvCxnSpPr>
          <p:spPr>
            <a:xfrm>
              <a:off x="2843808" y="5094375"/>
              <a:ext cx="1296144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pole tekstowe 21"/>
            <p:cNvSpPr txBox="1"/>
            <p:nvPr/>
          </p:nvSpPr>
          <p:spPr>
            <a:xfrm>
              <a:off x="2634003" y="5137658"/>
              <a:ext cx="1932016" cy="589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73% of SB uses social media</a:t>
              </a:r>
            </a:p>
          </p:txBody>
        </p:sp>
        <p:sp>
          <p:nvSpPr>
            <p:cNvPr id="24" name="Freeform 108"/>
            <p:cNvSpPr>
              <a:spLocks noChangeAspect="1" noEditPoints="1"/>
            </p:cNvSpPr>
            <p:nvPr/>
          </p:nvSpPr>
          <p:spPr bwMode="auto">
            <a:xfrm>
              <a:off x="3200780" y="4172293"/>
              <a:ext cx="812920" cy="751490"/>
            </a:xfrm>
            <a:custGeom>
              <a:avLst/>
              <a:gdLst>
                <a:gd name="T0" fmla="*/ 124 w 284"/>
                <a:gd name="T1" fmla="*/ 19 h 263"/>
                <a:gd name="T2" fmla="*/ 143 w 284"/>
                <a:gd name="T3" fmla="*/ 0 h 263"/>
                <a:gd name="T4" fmla="*/ 162 w 284"/>
                <a:gd name="T5" fmla="*/ 19 h 263"/>
                <a:gd name="T6" fmla="*/ 143 w 284"/>
                <a:gd name="T7" fmla="*/ 38 h 263"/>
                <a:gd name="T8" fmla="*/ 124 w 284"/>
                <a:gd name="T9" fmla="*/ 19 h 263"/>
                <a:gd name="T10" fmla="*/ 106 w 284"/>
                <a:gd name="T11" fmla="*/ 102 h 263"/>
                <a:gd name="T12" fmla="*/ 182 w 284"/>
                <a:gd name="T13" fmla="*/ 102 h 263"/>
                <a:gd name="T14" fmla="*/ 186 w 284"/>
                <a:gd name="T15" fmla="*/ 69 h 263"/>
                <a:gd name="T16" fmla="*/ 168 w 284"/>
                <a:gd name="T17" fmla="*/ 48 h 263"/>
                <a:gd name="T18" fmla="*/ 152 w 284"/>
                <a:gd name="T19" fmla="*/ 48 h 263"/>
                <a:gd name="T20" fmla="*/ 148 w 284"/>
                <a:gd name="T21" fmla="*/ 86 h 263"/>
                <a:gd name="T22" fmla="*/ 144 w 284"/>
                <a:gd name="T23" fmla="*/ 90 h 263"/>
                <a:gd name="T24" fmla="*/ 140 w 284"/>
                <a:gd name="T25" fmla="*/ 86 h 263"/>
                <a:gd name="T26" fmla="*/ 135 w 284"/>
                <a:gd name="T27" fmla="*/ 48 h 263"/>
                <a:gd name="T28" fmla="*/ 120 w 284"/>
                <a:gd name="T29" fmla="*/ 48 h 263"/>
                <a:gd name="T30" fmla="*/ 102 w 284"/>
                <a:gd name="T31" fmla="*/ 69 h 263"/>
                <a:gd name="T32" fmla="*/ 106 w 284"/>
                <a:gd name="T33" fmla="*/ 102 h 263"/>
                <a:gd name="T34" fmla="*/ 42 w 284"/>
                <a:gd name="T35" fmla="*/ 184 h 263"/>
                <a:gd name="T36" fmla="*/ 60 w 284"/>
                <a:gd name="T37" fmla="*/ 165 h 263"/>
                <a:gd name="T38" fmla="*/ 42 w 284"/>
                <a:gd name="T39" fmla="*/ 146 h 263"/>
                <a:gd name="T40" fmla="*/ 23 w 284"/>
                <a:gd name="T41" fmla="*/ 165 h 263"/>
                <a:gd name="T42" fmla="*/ 42 w 284"/>
                <a:gd name="T43" fmla="*/ 184 h 263"/>
                <a:gd name="T44" fmla="*/ 5 w 284"/>
                <a:gd name="T45" fmla="*/ 248 h 263"/>
                <a:gd name="T46" fmla="*/ 81 w 284"/>
                <a:gd name="T47" fmla="*/ 248 h 263"/>
                <a:gd name="T48" fmla="*/ 85 w 284"/>
                <a:gd name="T49" fmla="*/ 215 h 263"/>
                <a:gd name="T50" fmla="*/ 67 w 284"/>
                <a:gd name="T51" fmla="*/ 195 h 263"/>
                <a:gd name="T52" fmla="*/ 51 w 284"/>
                <a:gd name="T53" fmla="*/ 195 h 263"/>
                <a:gd name="T54" fmla="*/ 46 w 284"/>
                <a:gd name="T55" fmla="*/ 233 h 263"/>
                <a:gd name="T56" fmla="*/ 43 w 284"/>
                <a:gd name="T57" fmla="*/ 236 h 263"/>
                <a:gd name="T58" fmla="*/ 39 w 284"/>
                <a:gd name="T59" fmla="*/ 233 h 263"/>
                <a:gd name="T60" fmla="*/ 34 w 284"/>
                <a:gd name="T61" fmla="*/ 195 h 263"/>
                <a:gd name="T62" fmla="*/ 19 w 284"/>
                <a:gd name="T63" fmla="*/ 195 h 263"/>
                <a:gd name="T64" fmla="*/ 0 w 284"/>
                <a:gd name="T65" fmla="*/ 215 h 263"/>
                <a:gd name="T66" fmla="*/ 5 w 284"/>
                <a:gd name="T67" fmla="*/ 248 h 263"/>
                <a:gd name="T68" fmla="*/ 240 w 284"/>
                <a:gd name="T69" fmla="*/ 184 h 263"/>
                <a:gd name="T70" fmla="*/ 259 w 284"/>
                <a:gd name="T71" fmla="*/ 165 h 263"/>
                <a:gd name="T72" fmla="*/ 240 w 284"/>
                <a:gd name="T73" fmla="*/ 146 h 263"/>
                <a:gd name="T74" fmla="*/ 221 w 284"/>
                <a:gd name="T75" fmla="*/ 165 h 263"/>
                <a:gd name="T76" fmla="*/ 240 w 284"/>
                <a:gd name="T77" fmla="*/ 184 h 263"/>
                <a:gd name="T78" fmla="*/ 203 w 284"/>
                <a:gd name="T79" fmla="*/ 248 h 263"/>
                <a:gd name="T80" fmla="*/ 280 w 284"/>
                <a:gd name="T81" fmla="*/ 248 h 263"/>
                <a:gd name="T82" fmla="*/ 283 w 284"/>
                <a:gd name="T83" fmla="*/ 215 h 263"/>
                <a:gd name="T84" fmla="*/ 266 w 284"/>
                <a:gd name="T85" fmla="*/ 195 h 263"/>
                <a:gd name="T86" fmla="*/ 249 w 284"/>
                <a:gd name="T87" fmla="*/ 195 h 263"/>
                <a:gd name="T88" fmla="*/ 245 w 284"/>
                <a:gd name="T89" fmla="*/ 233 h 263"/>
                <a:gd name="T90" fmla="*/ 241 w 284"/>
                <a:gd name="T91" fmla="*/ 236 h 263"/>
                <a:gd name="T92" fmla="*/ 237 w 284"/>
                <a:gd name="T93" fmla="*/ 233 h 263"/>
                <a:gd name="T94" fmla="*/ 232 w 284"/>
                <a:gd name="T95" fmla="*/ 195 h 263"/>
                <a:gd name="T96" fmla="*/ 217 w 284"/>
                <a:gd name="T97" fmla="*/ 195 h 263"/>
                <a:gd name="T98" fmla="*/ 199 w 284"/>
                <a:gd name="T99" fmla="*/ 215 h 263"/>
                <a:gd name="T100" fmla="*/ 203 w 284"/>
                <a:gd name="T101" fmla="*/ 248 h 263"/>
                <a:gd name="T102" fmla="*/ 80 w 284"/>
                <a:gd name="T103" fmla="*/ 78 h 263"/>
                <a:gd name="T104" fmla="*/ 45 w 284"/>
                <a:gd name="T105" fmla="*/ 128 h 263"/>
                <a:gd name="T106" fmla="*/ 103 w 284"/>
                <a:gd name="T107" fmla="*/ 254 h 263"/>
                <a:gd name="T108" fmla="*/ 142 w 284"/>
                <a:gd name="T109" fmla="*/ 262 h 263"/>
                <a:gd name="T110" fmla="*/ 182 w 284"/>
                <a:gd name="T111" fmla="*/ 254 h 263"/>
                <a:gd name="T112" fmla="*/ 241 w 284"/>
                <a:gd name="T113" fmla="*/ 130 h 263"/>
                <a:gd name="T114" fmla="*/ 208 w 284"/>
                <a:gd name="T115" fmla="*/ 8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4" h="263">
                  <a:moveTo>
                    <a:pt x="124" y="19"/>
                  </a:moveTo>
                  <a:cubicBezTo>
                    <a:pt x="124" y="8"/>
                    <a:pt x="133" y="0"/>
                    <a:pt x="143" y="0"/>
                  </a:cubicBezTo>
                  <a:cubicBezTo>
                    <a:pt x="153" y="0"/>
                    <a:pt x="162" y="8"/>
                    <a:pt x="162" y="19"/>
                  </a:cubicBezTo>
                  <a:cubicBezTo>
                    <a:pt x="162" y="29"/>
                    <a:pt x="153" y="38"/>
                    <a:pt x="143" y="38"/>
                  </a:cubicBezTo>
                  <a:cubicBezTo>
                    <a:pt x="133" y="38"/>
                    <a:pt x="124" y="29"/>
                    <a:pt x="124" y="19"/>
                  </a:cubicBezTo>
                  <a:close/>
                  <a:moveTo>
                    <a:pt x="106" y="102"/>
                  </a:moveTo>
                  <a:cubicBezTo>
                    <a:pt x="146" y="117"/>
                    <a:pt x="182" y="102"/>
                    <a:pt x="182" y="102"/>
                  </a:cubicBezTo>
                  <a:cubicBezTo>
                    <a:pt x="185" y="82"/>
                    <a:pt x="186" y="69"/>
                    <a:pt x="186" y="69"/>
                  </a:cubicBezTo>
                  <a:cubicBezTo>
                    <a:pt x="187" y="58"/>
                    <a:pt x="179" y="48"/>
                    <a:pt x="168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8" y="93"/>
                    <a:pt x="148" y="86"/>
                    <a:pt x="148" y="86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37" y="56"/>
                    <a:pt x="135" y="48"/>
                    <a:pt x="135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09" y="48"/>
                    <a:pt x="101" y="58"/>
                    <a:pt x="102" y="69"/>
                  </a:cubicBezTo>
                  <a:cubicBezTo>
                    <a:pt x="104" y="87"/>
                    <a:pt x="105" y="90"/>
                    <a:pt x="106" y="102"/>
                  </a:cubicBezTo>
                  <a:close/>
                  <a:moveTo>
                    <a:pt x="42" y="184"/>
                  </a:moveTo>
                  <a:cubicBezTo>
                    <a:pt x="52" y="184"/>
                    <a:pt x="60" y="176"/>
                    <a:pt x="60" y="165"/>
                  </a:cubicBezTo>
                  <a:cubicBezTo>
                    <a:pt x="60" y="155"/>
                    <a:pt x="52" y="146"/>
                    <a:pt x="42" y="146"/>
                  </a:cubicBezTo>
                  <a:cubicBezTo>
                    <a:pt x="31" y="146"/>
                    <a:pt x="23" y="155"/>
                    <a:pt x="23" y="165"/>
                  </a:cubicBezTo>
                  <a:cubicBezTo>
                    <a:pt x="23" y="176"/>
                    <a:pt x="31" y="184"/>
                    <a:pt x="42" y="184"/>
                  </a:cubicBezTo>
                  <a:close/>
                  <a:moveTo>
                    <a:pt x="5" y="248"/>
                  </a:moveTo>
                  <a:cubicBezTo>
                    <a:pt x="45" y="263"/>
                    <a:pt x="81" y="248"/>
                    <a:pt x="81" y="248"/>
                  </a:cubicBezTo>
                  <a:cubicBezTo>
                    <a:pt x="83" y="228"/>
                    <a:pt x="85" y="215"/>
                    <a:pt x="85" y="215"/>
                  </a:cubicBezTo>
                  <a:cubicBezTo>
                    <a:pt x="86" y="205"/>
                    <a:pt x="78" y="195"/>
                    <a:pt x="67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46" y="240"/>
                    <a:pt x="46" y="233"/>
                    <a:pt x="46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5" y="203"/>
                    <a:pt x="34" y="195"/>
                    <a:pt x="34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8" y="195"/>
                    <a:pt x="0" y="205"/>
                    <a:pt x="0" y="215"/>
                  </a:cubicBezTo>
                  <a:cubicBezTo>
                    <a:pt x="2" y="234"/>
                    <a:pt x="3" y="237"/>
                    <a:pt x="5" y="248"/>
                  </a:cubicBezTo>
                  <a:close/>
                  <a:moveTo>
                    <a:pt x="240" y="184"/>
                  </a:moveTo>
                  <a:cubicBezTo>
                    <a:pt x="250" y="184"/>
                    <a:pt x="259" y="176"/>
                    <a:pt x="259" y="165"/>
                  </a:cubicBezTo>
                  <a:cubicBezTo>
                    <a:pt x="259" y="155"/>
                    <a:pt x="250" y="146"/>
                    <a:pt x="240" y="146"/>
                  </a:cubicBezTo>
                  <a:cubicBezTo>
                    <a:pt x="230" y="146"/>
                    <a:pt x="221" y="155"/>
                    <a:pt x="221" y="165"/>
                  </a:cubicBezTo>
                  <a:cubicBezTo>
                    <a:pt x="221" y="176"/>
                    <a:pt x="230" y="184"/>
                    <a:pt x="240" y="184"/>
                  </a:cubicBezTo>
                  <a:close/>
                  <a:moveTo>
                    <a:pt x="203" y="248"/>
                  </a:moveTo>
                  <a:cubicBezTo>
                    <a:pt x="243" y="263"/>
                    <a:pt x="280" y="248"/>
                    <a:pt x="280" y="248"/>
                  </a:cubicBezTo>
                  <a:cubicBezTo>
                    <a:pt x="282" y="228"/>
                    <a:pt x="283" y="215"/>
                    <a:pt x="283" y="215"/>
                  </a:cubicBezTo>
                  <a:cubicBezTo>
                    <a:pt x="284" y="205"/>
                    <a:pt x="276" y="195"/>
                    <a:pt x="266" y="195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45" y="240"/>
                    <a:pt x="245" y="233"/>
                    <a:pt x="245" y="233"/>
                  </a:cubicBezTo>
                  <a:cubicBezTo>
                    <a:pt x="241" y="236"/>
                    <a:pt x="241" y="236"/>
                    <a:pt x="241" y="236"/>
                  </a:cubicBezTo>
                  <a:cubicBezTo>
                    <a:pt x="237" y="233"/>
                    <a:pt x="237" y="233"/>
                    <a:pt x="237" y="233"/>
                  </a:cubicBezTo>
                  <a:cubicBezTo>
                    <a:pt x="234" y="203"/>
                    <a:pt x="232" y="195"/>
                    <a:pt x="232" y="195"/>
                  </a:cubicBezTo>
                  <a:cubicBezTo>
                    <a:pt x="217" y="195"/>
                    <a:pt x="217" y="195"/>
                    <a:pt x="217" y="195"/>
                  </a:cubicBezTo>
                  <a:cubicBezTo>
                    <a:pt x="206" y="195"/>
                    <a:pt x="198" y="205"/>
                    <a:pt x="199" y="215"/>
                  </a:cubicBezTo>
                  <a:cubicBezTo>
                    <a:pt x="201" y="234"/>
                    <a:pt x="202" y="237"/>
                    <a:pt x="203" y="248"/>
                  </a:cubicBezTo>
                  <a:close/>
                  <a:moveTo>
                    <a:pt x="80" y="78"/>
                  </a:moveTo>
                  <a:cubicBezTo>
                    <a:pt x="64" y="91"/>
                    <a:pt x="51" y="108"/>
                    <a:pt x="45" y="128"/>
                  </a:cubicBezTo>
                  <a:moveTo>
                    <a:pt x="103" y="254"/>
                  </a:moveTo>
                  <a:cubicBezTo>
                    <a:pt x="115" y="259"/>
                    <a:pt x="128" y="262"/>
                    <a:pt x="142" y="262"/>
                  </a:cubicBezTo>
                  <a:cubicBezTo>
                    <a:pt x="156" y="262"/>
                    <a:pt x="170" y="259"/>
                    <a:pt x="182" y="254"/>
                  </a:cubicBezTo>
                  <a:moveTo>
                    <a:pt x="241" y="130"/>
                  </a:moveTo>
                  <a:cubicBezTo>
                    <a:pt x="235" y="110"/>
                    <a:pt x="223" y="93"/>
                    <a:pt x="208" y="8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82"/>
            <p:cNvSpPr>
              <a:spLocks noChangeAspect="1" noEditPoints="1"/>
            </p:cNvSpPr>
            <p:nvPr/>
          </p:nvSpPr>
          <p:spPr bwMode="auto">
            <a:xfrm>
              <a:off x="5134853" y="2147219"/>
              <a:ext cx="818272" cy="568194"/>
            </a:xfrm>
            <a:custGeom>
              <a:avLst/>
              <a:gdLst>
                <a:gd name="T0" fmla="*/ 30 w 319"/>
                <a:gd name="T1" fmla="*/ 201 h 221"/>
                <a:gd name="T2" fmla="*/ 30 w 319"/>
                <a:gd name="T3" fmla="*/ 72 h 221"/>
                <a:gd name="T4" fmla="*/ 0 w 319"/>
                <a:gd name="T5" fmla="*/ 72 h 221"/>
                <a:gd name="T6" fmla="*/ 159 w 319"/>
                <a:gd name="T7" fmla="*/ 0 h 221"/>
                <a:gd name="T8" fmla="*/ 319 w 319"/>
                <a:gd name="T9" fmla="*/ 72 h 221"/>
                <a:gd name="T10" fmla="*/ 289 w 319"/>
                <a:gd name="T11" fmla="*/ 72 h 221"/>
                <a:gd name="T12" fmla="*/ 289 w 319"/>
                <a:gd name="T13" fmla="*/ 201 h 221"/>
                <a:gd name="T14" fmla="*/ 311 w 319"/>
                <a:gd name="T15" fmla="*/ 201 h 221"/>
                <a:gd name="T16" fmla="*/ 311 w 319"/>
                <a:gd name="T17" fmla="*/ 221 h 221"/>
                <a:gd name="T18" fmla="*/ 8 w 319"/>
                <a:gd name="T19" fmla="*/ 221 h 221"/>
                <a:gd name="T20" fmla="*/ 8 w 319"/>
                <a:gd name="T21" fmla="*/ 201 h 221"/>
                <a:gd name="T22" fmla="*/ 30 w 319"/>
                <a:gd name="T23" fmla="*/ 201 h 221"/>
                <a:gd name="T24" fmla="*/ 142 w 319"/>
                <a:gd name="T25" fmla="*/ 219 h 221"/>
                <a:gd name="T26" fmla="*/ 142 w 319"/>
                <a:gd name="T27" fmla="*/ 111 h 221"/>
                <a:gd name="T28" fmla="*/ 71 w 319"/>
                <a:gd name="T29" fmla="*/ 111 h 221"/>
                <a:gd name="T30" fmla="*/ 71 w 319"/>
                <a:gd name="T31" fmla="*/ 219 h 221"/>
                <a:gd name="T32" fmla="*/ 251 w 319"/>
                <a:gd name="T33" fmla="*/ 111 h 221"/>
                <a:gd name="T34" fmla="*/ 177 w 319"/>
                <a:gd name="T35" fmla="*/ 111 h 221"/>
                <a:gd name="T36" fmla="*/ 177 w 319"/>
                <a:gd name="T37" fmla="*/ 169 h 221"/>
                <a:gd name="T38" fmla="*/ 251 w 319"/>
                <a:gd name="T39" fmla="*/ 169 h 221"/>
                <a:gd name="T40" fmla="*/ 251 w 319"/>
                <a:gd name="T41" fmla="*/ 111 h 221"/>
                <a:gd name="T42" fmla="*/ 122 w 319"/>
                <a:gd name="T43" fmla="*/ 166 h 221"/>
                <a:gd name="T44" fmla="*/ 120 w 319"/>
                <a:gd name="T45" fmla="*/ 169 h 221"/>
                <a:gd name="T46" fmla="*/ 122 w 319"/>
                <a:gd name="T47" fmla="*/ 172 h 221"/>
                <a:gd name="T48" fmla="*/ 125 w 319"/>
                <a:gd name="T49" fmla="*/ 169 h 221"/>
                <a:gd name="T50" fmla="*/ 122 w 319"/>
                <a:gd name="T51" fmla="*/ 16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9" h="221">
                  <a:moveTo>
                    <a:pt x="30" y="201"/>
                  </a:moveTo>
                  <a:cubicBezTo>
                    <a:pt x="30" y="72"/>
                    <a:pt x="30" y="72"/>
                    <a:pt x="3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319" y="72"/>
                    <a:pt x="319" y="72"/>
                    <a:pt x="319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311" y="201"/>
                    <a:pt x="311" y="201"/>
                    <a:pt x="311" y="201"/>
                  </a:cubicBezTo>
                  <a:cubicBezTo>
                    <a:pt x="311" y="221"/>
                    <a:pt x="311" y="221"/>
                    <a:pt x="311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30" y="201"/>
                    <a:pt x="30" y="201"/>
                    <a:pt x="30" y="201"/>
                  </a:cubicBezTo>
                  <a:close/>
                  <a:moveTo>
                    <a:pt x="142" y="219"/>
                  </a:moveTo>
                  <a:cubicBezTo>
                    <a:pt x="142" y="111"/>
                    <a:pt x="142" y="111"/>
                    <a:pt x="142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219"/>
                    <a:pt x="71" y="219"/>
                    <a:pt x="71" y="219"/>
                  </a:cubicBezTo>
                  <a:moveTo>
                    <a:pt x="251" y="111"/>
                  </a:moveTo>
                  <a:cubicBezTo>
                    <a:pt x="177" y="111"/>
                    <a:pt x="177" y="111"/>
                    <a:pt x="177" y="111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251" y="169"/>
                    <a:pt x="251" y="169"/>
                    <a:pt x="251" y="169"/>
                  </a:cubicBezTo>
                  <a:lnTo>
                    <a:pt x="251" y="111"/>
                  </a:lnTo>
                  <a:close/>
                  <a:moveTo>
                    <a:pt x="122" y="166"/>
                  </a:moveTo>
                  <a:cubicBezTo>
                    <a:pt x="121" y="166"/>
                    <a:pt x="120" y="168"/>
                    <a:pt x="120" y="169"/>
                  </a:cubicBezTo>
                  <a:cubicBezTo>
                    <a:pt x="120" y="170"/>
                    <a:pt x="121" y="172"/>
                    <a:pt x="122" y="172"/>
                  </a:cubicBezTo>
                  <a:cubicBezTo>
                    <a:pt x="124" y="172"/>
                    <a:pt x="125" y="170"/>
                    <a:pt x="125" y="169"/>
                  </a:cubicBezTo>
                  <a:cubicBezTo>
                    <a:pt x="125" y="168"/>
                    <a:pt x="124" y="166"/>
                    <a:pt x="122" y="166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2" name="Grupa 1"/>
            <p:cNvGrpSpPr/>
            <p:nvPr/>
          </p:nvGrpSpPr>
          <p:grpSpPr>
            <a:xfrm>
              <a:off x="5350790" y="4199389"/>
              <a:ext cx="415820" cy="724394"/>
              <a:chOff x="7122907" y="2482838"/>
              <a:chExt cx="590229" cy="1028228"/>
            </a:xfrm>
          </p:grpSpPr>
          <p:sp>
            <p:nvSpPr>
              <p:cNvPr id="26" name="Freeform 62"/>
              <p:cNvSpPr>
                <a:spLocks noChangeAspect="1" noEditPoints="1"/>
              </p:cNvSpPr>
              <p:nvPr/>
            </p:nvSpPr>
            <p:spPr bwMode="auto">
              <a:xfrm>
                <a:off x="7122907" y="2482838"/>
                <a:ext cx="590229" cy="1028228"/>
              </a:xfrm>
              <a:custGeom>
                <a:avLst/>
                <a:gdLst>
                  <a:gd name="T0" fmla="*/ 158 w 158"/>
                  <a:gd name="T1" fmla="*/ 61 h 276"/>
                  <a:gd name="T2" fmla="*/ 158 w 158"/>
                  <a:gd name="T3" fmla="*/ 261 h 276"/>
                  <a:gd name="T4" fmla="*/ 142 w 158"/>
                  <a:gd name="T5" fmla="*/ 276 h 276"/>
                  <a:gd name="T6" fmla="*/ 15 w 158"/>
                  <a:gd name="T7" fmla="*/ 276 h 276"/>
                  <a:gd name="T8" fmla="*/ 0 w 158"/>
                  <a:gd name="T9" fmla="*/ 261 h 276"/>
                  <a:gd name="T10" fmla="*/ 0 w 158"/>
                  <a:gd name="T11" fmla="*/ 15 h 276"/>
                  <a:gd name="T12" fmla="*/ 15 w 158"/>
                  <a:gd name="T13" fmla="*/ 0 h 276"/>
                  <a:gd name="T14" fmla="*/ 142 w 158"/>
                  <a:gd name="T15" fmla="*/ 0 h 276"/>
                  <a:gd name="T16" fmla="*/ 158 w 158"/>
                  <a:gd name="T17" fmla="*/ 15 h 276"/>
                  <a:gd name="T18" fmla="*/ 158 w 158"/>
                  <a:gd name="T19" fmla="*/ 35 h 276"/>
                  <a:gd name="T20" fmla="*/ 86 w 158"/>
                  <a:gd name="T21" fmla="*/ 248 h 276"/>
                  <a:gd name="T22" fmla="*/ 79 w 158"/>
                  <a:gd name="T23" fmla="*/ 241 h 276"/>
                  <a:gd name="T24" fmla="*/ 72 w 158"/>
                  <a:gd name="T25" fmla="*/ 248 h 276"/>
                  <a:gd name="T26" fmla="*/ 79 w 158"/>
                  <a:gd name="T27" fmla="*/ 255 h 276"/>
                  <a:gd name="T28" fmla="*/ 86 w 158"/>
                  <a:gd name="T29" fmla="*/ 248 h 276"/>
                  <a:gd name="T30" fmla="*/ 1 w 158"/>
                  <a:gd name="T31" fmla="*/ 224 h 276"/>
                  <a:gd name="T32" fmla="*/ 156 w 158"/>
                  <a:gd name="T33" fmla="*/ 224 h 276"/>
                  <a:gd name="T34" fmla="*/ 2 w 158"/>
                  <a:gd name="T35" fmla="*/ 35 h 276"/>
                  <a:gd name="T36" fmla="*/ 155 w 158"/>
                  <a:gd name="T37" fmla="*/ 35 h 276"/>
                  <a:gd name="T38" fmla="*/ 97 w 158"/>
                  <a:gd name="T39" fmla="*/ 17 h 276"/>
                  <a:gd name="T40" fmla="*/ 60 w 158"/>
                  <a:gd name="T41" fmla="*/ 17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8" h="276">
                    <a:moveTo>
                      <a:pt x="158" y="61"/>
                    </a:moveTo>
                    <a:cubicBezTo>
                      <a:pt x="158" y="261"/>
                      <a:pt x="158" y="261"/>
                      <a:pt x="158" y="261"/>
                    </a:cubicBezTo>
                    <a:cubicBezTo>
                      <a:pt x="158" y="270"/>
                      <a:pt x="151" y="276"/>
                      <a:pt x="142" y="276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7" y="276"/>
                      <a:pt x="0" y="270"/>
                      <a:pt x="0" y="26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51" y="0"/>
                      <a:pt x="158" y="7"/>
                      <a:pt x="158" y="15"/>
                    </a:cubicBezTo>
                    <a:cubicBezTo>
                      <a:pt x="158" y="35"/>
                      <a:pt x="158" y="35"/>
                      <a:pt x="158" y="35"/>
                    </a:cubicBezTo>
                    <a:moveTo>
                      <a:pt x="86" y="248"/>
                    </a:moveTo>
                    <a:cubicBezTo>
                      <a:pt x="86" y="244"/>
                      <a:pt x="83" y="241"/>
                      <a:pt x="79" y="241"/>
                    </a:cubicBezTo>
                    <a:cubicBezTo>
                      <a:pt x="75" y="241"/>
                      <a:pt x="72" y="244"/>
                      <a:pt x="72" y="248"/>
                    </a:cubicBezTo>
                    <a:cubicBezTo>
                      <a:pt x="72" y="252"/>
                      <a:pt x="75" y="255"/>
                      <a:pt x="79" y="255"/>
                    </a:cubicBezTo>
                    <a:cubicBezTo>
                      <a:pt x="83" y="255"/>
                      <a:pt x="86" y="252"/>
                      <a:pt x="86" y="248"/>
                    </a:cubicBezTo>
                    <a:close/>
                    <a:moveTo>
                      <a:pt x="1" y="224"/>
                    </a:moveTo>
                    <a:cubicBezTo>
                      <a:pt x="156" y="224"/>
                      <a:pt x="156" y="224"/>
                      <a:pt x="156" y="224"/>
                    </a:cubicBezTo>
                    <a:moveTo>
                      <a:pt x="2" y="35"/>
                    </a:moveTo>
                    <a:cubicBezTo>
                      <a:pt x="155" y="35"/>
                      <a:pt x="155" y="35"/>
                      <a:pt x="155" y="35"/>
                    </a:cubicBezTo>
                    <a:moveTo>
                      <a:pt x="97" y="17"/>
                    </a:moveTo>
                    <a:cubicBezTo>
                      <a:pt x="60" y="17"/>
                      <a:pt x="60" y="17"/>
                      <a:pt x="60" y="17"/>
                    </a:cubicBezTo>
                  </a:path>
                </a:pathLst>
              </a:custGeom>
              <a:noFill/>
              <a:ln w="317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 lang="en-US" dirty="0"/>
                  <a:t> </a:t>
                </a:r>
              </a:p>
            </p:txBody>
          </p:sp>
          <p:sp>
            <p:nvSpPr>
              <p:cNvPr id="28" name="Freeform 72"/>
              <p:cNvSpPr>
                <a:spLocks noEditPoints="1"/>
              </p:cNvSpPr>
              <p:nvPr/>
            </p:nvSpPr>
            <p:spPr bwMode="auto">
              <a:xfrm>
                <a:off x="7316105" y="2759552"/>
                <a:ext cx="203832" cy="421054"/>
              </a:xfrm>
              <a:custGeom>
                <a:avLst/>
                <a:gdLst>
                  <a:gd name="T0" fmla="*/ 82 w 97"/>
                  <a:gd name="T1" fmla="*/ 41 h 200"/>
                  <a:gd name="T2" fmla="*/ 11 w 97"/>
                  <a:gd name="T3" fmla="*/ 67 h 200"/>
                  <a:gd name="T4" fmla="*/ 94 w 97"/>
                  <a:gd name="T5" fmla="*/ 136 h 200"/>
                  <a:gd name="T6" fmla="*/ 0 w 97"/>
                  <a:gd name="T7" fmla="*/ 154 h 200"/>
                  <a:gd name="T8" fmla="*/ 47 w 97"/>
                  <a:gd name="T9" fmla="*/ 28 h 200"/>
                  <a:gd name="T10" fmla="*/ 47 w 97"/>
                  <a:gd name="T11" fmla="*/ 0 h 200"/>
                  <a:gd name="T12" fmla="*/ 47 w 97"/>
                  <a:gd name="T13" fmla="*/ 200 h 200"/>
                  <a:gd name="T14" fmla="*/ 47 w 97"/>
                  <a:gd name="T15" fmla="*/ 17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200">
                    <a:moveTo>
                      <a:pt x="82" y="41"/>
                    </a:moveTo>
                    <a:cubicBezTo>
                      <a:pt x="74" y="24"/>
                      <a:pt x="9" y="16"/>
                      <a:pt x="11" y="67"/>
                    </a:cubicBezTo>
                    <a:cubicBezTo>
                      <a:pt x="14" y="108"/>
                      <a:pt x="97" y="85"/>
                      <a:pt x="94" y="136"/>
                    </a:cubicBezTo>
                    <a:cubicBezTo>
                      <a:pt x="91" y="182"/>
                      <a:pt x="17" y="180"/>
                      <a:pt x="0" y="154"/>
                    </a:cubicBezTo>
                    <a:moveTo>
                      <a:pt x="47" y="28"/>
                    </a:moveTo>
                    <a:cubicBezTo>
                      <a:pt x="47" y="0"/>
                      <a:pt x="47" y="0"/>
                      <a:pt x="47" y="0"/>
                    </a:cubicBezTo>
                    <a:moveTo>
                      <a:pt x="47" y="200"/>
                    </a:moveTo>
                    <a:cubicBezTo>
                      <a:pt x="47" y="172"/>
                      <a:pt x="47" y="172"/>
                      <a:pt x="47" y="172"/>
                    </a:cubicBezTo>
                  </a:path>
                </a:pathLst>
              </a:custGeom>
              <a:noFill/>
              <a:ln w="31750" cap="rnd">
                <a:solidFill>
                  <a:schemeClr val="bg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29" name="TextBox 43"/>
          <p:cNvSpPr txBox="1">
            <a:spLocks/>
          </p:cNvSpPr>
          <p:nvPr/>
        </p:nvSpPr>
        <p:spPr>
          <a:xfrm rot="1706143" flipH="1">
            <a:off x="8204601" y="-204692"/>
            <a:ext cx="2858637" cy="932487"/>
          </a:xfrm>
          <a:custGeom>
            <a:avLst/>
            <a:gdLst>
              <a:gd name="connsiteX0" fmla="*/ 3060430 w 3060430"/>
              <a:gd name="connsiteY0" fmla="*/ 998312 h 998312"/>
              <a:gd name="connsiteX1" fmla="*/ 0 w 3060430"/>
              <a:gd name="connsiteY1" fmla="*/ 998312 h 998312"/>
              <a:gd name="connsiteX2" fmla="*/ 540590 w 3060430"/>
              <a:gd name="connsiteY2" fmla="*/ 0 h 998312"/>
              <a:gd name="connsiteX3" fmla="*/ 1216838 w 3060430"/>
              <a:gd name="connsiteY3" fmla="*/ 0 h 99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430" h="998312">
                <a:moveTo>
                  <a:pt x="3060430" y="998312"/>
                </a:moveTo>
                <a:lnTo>
                  <a:pt x="0" y="998312"/>
                </a:lnTo>
                <a:lnTo>
                  <a:pt x="540590" y="0"/>
                </a:lnTo>
                <a:lnTo>
                  <a:pt x="1216838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0" rIns="0" anchor="ctr">
            <a:noAutofit/>
          </a:bodyPr>
          <a:lstStyle/>
          <a:p>
            <a:pPr marL="1165225" algn="ctr">
              <a:spcBef>
                <a:spcPct val="0"/>
              </a:spcBef>
              <a:defRPr/>
            </a:pP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Usage 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example</a:t>
            </a:r>
            <a:br>
              <a:rPr lang="en-US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</a:b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itchFamily="34" charset="0"/>
                <a:ea typeface="+mj-ea"/>
                <a:cs typeface="Arial" pitchFamily="34" charset="0"/>
              </a:rPr>
              <a:t>fully editable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95585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Company, Business, Sales, Partnership, Cooperation, Handshake, Deal, Briefcase, Tie</a:t>
            </a:r>
          </a:p>
        </p:txBody>
      </p:sp>
      <p:sp>
        <p:nvSpPr>
          <p:cNvPr id="4" name="Freeform 47"/>
          <p:cNvSpPr>
            <a:spLocks noChangeAspect="1" noEditPoints="1"/>
          </p:cNvSpPr>
          <p:nvPr/>
        </p:nvSpPr>
        <p:spPr bwMode="auto">
          <a:xfrm>
            <a:off x="5656965" y="1830651"/>
            <a:ext cx="1063710" cy="838796"/>
          </a:xfrm>
          <a:custGeom>
            <a:avLst/>
            <a:gdLst>
              <a:gd name="T0" fmla="*/ 243 w 288"/>
              <a:gd name="T1" fmla="*/ 111 h 227"/>
              <a:gd name="T2" fmla="*/ 278 w 288"/>
              <a:gd name="T3" fmla="*/ 111 h 227"/>
              <a:gd name="T4" fmla="*/ 278 w 288"/>
              <a:gd name="T5" fmla="*/ 197 h 227"/>
              <a:gd name="T6" fmla="*/ 249 w 288"/>
              <a:gd name="T7" fmla="*/ 227 h 227"/>
              <a:gd name="T8" fmla="*/ 40 w 288"/>
              <a:gd name="T9" fmla="*/ 227 h 227"/>
              <a:gd name="T10" fmla="*/ 10 w 288"/>
              <a:gd name="T11" fmla="*/ 197 h 227"/>
              <a:gd name="T12" fmla="*/ 10 w 288"/>
              <a:gd name="T13" fmla="*/ 111 h 227"/>
              <a:gd name="T14" fmla="*/ 10 w 288"/>
              <a:gd name="T15" fmla="*/ 111 h 227"/>
              <a:gd name="T16" fmla="*/ 46 w 288"/>
              <a:gd name="T17" fmla="*/ 111 h 227"/>
              <a:gd name="T18" fmla="*/ 202 w 288"/>
              <a:gd name="T19" fmla="*/ 131 h 227"/>
              <a:gd name="T20" fmla="*/ 202 w 288"/>
              <a:gd name="T21" fmla="*/ 143 h 227"/>
              <a:gd name="T22" fmla="*/ 243 w 288"/>
              <a:gd name="T23" fmla="*/ 143 h 227"/>
              <a:gd name="T24" fmla="*/ 243 w 288"/>
              <a:gd name="T25" fmla="*/ 131 h 227"/>
              <a:gd name="T26" fmla="*/ 202 w 288"/>
              <a:gd name="T27" fmla="*/ 111 h 227"/>
              <a:gd name="T28" fmla="*/ 88 w 288"/>
              <a:gd name="T29" fmla="*/ 111 h 227"/>
              <a:gd name="T30" fmla="*/ 46 w 288"/>
              <a:gd name="T31" fmla="*/ 131 h 227"/>
              <a:gd name="T32" fmla="*/ 46 w 288"/>
              <a:gd name="T33" fmla="*/ 143 h 227"/>
              <a:gd name="T34" fmla="*/ 88 w 288"/>
              <a:gd name="T35" fmla="*/ 143 h 227"/>
              <a:gd name="T36" fmla="*/ 88 w 288"/>
              <a:gd name="T37" fmla="*/ 131 h 227"/>
              <a:gd name="T38" fmla="*/ 255 w 288"/>
              <a:gd name="T39" fmla="*/ 45 h 227"/>
              <a:gd name="T40" fmla="*/ 210 w 288"/>
              <a:gd name="T41" fmla="*/ 45 h 227"/>
              <a:gd name="T42" fmla="*/ 192 w 288"/>
              <a:gd name="T43" fmla="*/ 9 h 227"/>
              <a:gd name="T44" fmla="*/ 176 w 288"/>
              <a:gd name="T45" fmla="*/ 0 h 227"/>
              <a:gd name="T46" fmla="*/ 111 w 288"/>
              <a:gd name="T47" fmla="*/ 0 h 227"/>
              <a:gd name="T48" fmla="*/ 95 w 288"/>
              <a:gd name="T49" fmla="*/ 10 h 227"/>
              <a:gd name="T50" fmla="*/ 78 w 288"/>
              <a:gd name="T51" fmla="*/ 45 h 227"/>
              <a:gd name="T52" fmla="*/ 33 w 288"/>
              <a:gd name="T53" fmla="*/ 45 h 227"/>
              <a:gd name="T54" fmla="*/ 0 w 288"/>
              <a:gd name="T55" fmla="*/ 78 h 227"/>
              <a:gd name="T56" fmla="*/ 0 w 288"/>
              <a:gd name="T57" fmla="*/ 111 h 227"/>
              <a:gd name="T58" fmla="*/ 46 w 288"/>
              <a:gd name="T59" fmla="*/ 111 h 227"/>
              <a:gd name="T60" fmla="*/ 46 w 288"/>
              <a:gd name="T61" fmla="*/ 89 h 227"/>
              <a:gd name="T62" fmla="*/ 88 w 288"/>
              <a:gd name="T63" fmla="*/ 89 h 227"/>
              <a:gd name="T64" fmla="*/ 88 w 288"/>
              <a:gd name="T65" fmla="*/ 111 h 227"/>
              <a:gd name="T66" fmla="*/ 202 w 288"/>
              <a:gd name="T67" fmla="*/ 111 h 227"/>
              <a:gd name="T68" fmla="*/ 202 w 288"/>
              <a:gd name="T69" fmla="*/ 89 h 227"/>
              <a:gd name="T70" fmla="*/ 243 w 288"/>
              <a:gd name="T71" fmla="*/ 89 h 227"/>
              <a:gd name="T72" fmla="*/ 243 w 288"/>
              <a:gd name="T73" fmla="*/ 111 h 227"/>
              <a:gd name="T74" fmla="*/ 288 w 288"/>
              <a:gd name="T75" fmla="*/ 111 h 227"/>
              <a:gd name="T76" fmla="*/ 288 w 288"/>
              <a:gd name="T77" fmla="*/ 78 h 227"/>
              <a:gd name="T78" fmla="*/ 255 w 288"/>
              <a:gd name="T79" fmla="*/ 45 h 227"/>
              <a:gd name="T80" fmla="*/ 82 w 288"/>
              <a:gd name="T81" fmla="*/ 45 h 227"/>
              <a:gd name="T82" fmla="*/ 212 w 288"/>
              <a:gd name="T83" fmla="*/ 45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8" h="227">
                <a:moveTo>
                  <a:pt x="243" y="111"/>
                </a:moveTo>
                <a:cubicBezTo>
                  <a:pt x="278" y="111"/>
                  <a:pt x="278" y="111"/>
                  <a:pt x="278" y="111"/>
                </a:cubicBezTo>
                <a:cubicBezTo>
                  <a:pt x="278" y="197"/>
                  <a:pt x="278" y="197"/>
                  <a:pt x="278" y="197"/>
                </a:cubicBezTo>
                <a:cubicBezTo>
                  <a:pt x="278" y="213"/>
                  <a:pt x="265" y="227"/>
                  <a:pt x="249" y="227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24" y="227"/>
                  <a:pt x="10" y="213"/>
                  <a:pt x="10" y="197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46" y="111"/>
                  <a:pt x="46" y="111"/>
                  <a:pt x="46" y="111"/>
                </a:cubicBezTo>
                <a:moveTo>
                  <a:pt x="202" y="131"/>
                </a:moveTo>
                <a:cubicBezTo>
                  <a:pt x="202" y="143"/>
                  <a:pt x="202" y="143"/>
                  <a:pt x="202" y="143"/>
                </a:cubicBezTo>
                <a:cubicBezTo>
                  <a:pt x="243" y="143"/>
                  <a:pt x="243" y="143"/>
                  <a:pt x="243" y="143"/>
                </a:cubicBezTo>
                <a:cubicBezTo>
                  <a:pt x="243" y="131"/>
                  <a:pt x="243" y="131"/>
                  <a:pt x="243" y="131"/>
                </a:cubicBezTo>
                <a:moveTo>
                  <a:pt x="202" y="111"/>
                </a:moveTo>
                <a:cubicBezTo>
                  <a:pt x="88" y="111"/>
                  <a:pt x="88" y="111"/>
                  <a:pt x="88" y="111"/>
                </a:cubicBezTo>
                <a:moveTo>
                  <a:pt x="46" y="131"/>
                </a:moveTo>
                <a:cubicBezTo>
                  <a:pt x="46" y="143"/>
                  <a:pt x="46" y="143"/>
                  <a:pt x="46" y="143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8" y="131"/>
                  <a:pt x="88" y="131"/>
                  <a:pt x="88" y="131"/>
                </a:cubicBezTo>
                <a:moveTo>
                  <a:pt x="255" y="45"/>
                </a:moveTo>
                <a:cubicBezTo>
                  <a:pt x="210" y="45"/>
                  <a:pt x="210" y="45"/>
                  <a:pt x="210" y="45"/>
                </a:cubicBezTo>
                <a:cubicBezTo>
                  <a:pt x="192" y="9"/>
                  <a:pt x="192" y="9"/>
                  <a:pt x="192" y="9"/>
                </a:cubicBezTo>
                <a:cubicBezTo>
                  <a:pt x="189" y="4"/>
                  <a:pt x="182" y="0"/>
                  <a:pt x="176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5" y="0"/>
                  <a:pt x="98" y="4"/>
                  <a:pt x="95" y="10"/>
                </a:cubicBezTo>
                <a:cubicBezTo>
                  <a:pt x="78" y="45"/>
                  <a:pt x="78" y="45"/>
                  <a:pt x="78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15" y="45"/>
                  <a:pt x="0" y="60"/>
                  <a:pt x="0" y="78"/>
                </a:cubicBezTo>
                <a:cubicBezTo>
                  <a:pt x="0" y="111"/>
                  <a:pt x="0" y="111"/>
                  <a:pt x="0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89"/>
                  <a:pt x="46" y="89"/>
                  <a:pt x="46" y="89"/>
                </a:cubicBezTo>
                <a:cubicBezTo>
                  <a:pt x="88" y="89"/>
                  <a:pt x="88" y="89"/>
                  <a:pt x="88" y="89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202" y="111"/>
                  <a:pt x="202" y="111"/>
                  <a:pt x="202" y="111"/>
                </a:cubicBezTo>
                <a:cubicBezTo>
                  <a:pt x="202" y="89"/>
                  <a:pt x="202" y="89"/>
                  <a:pt x="202" y="89"/>
                </a:cubicBezTo>
                <a:cubicBezTo>
                  <a:pt x="243" y="89"/>
                  <a:pt x="243" y="89"/>
                  <a:pt x="243" y="89"/>
                </a:cubicBezTo>
                <a:cubicBezTo>
                  <a:pt x="243" y="111"/>
                  <a:pt x="243" y="111"/>
                  <a:pt x="243" y="111"/>
                </a:cubicBezTo>
                <a:cubicBezTo>
                  <a:pt x="288" y="111"/>
                  <a:pt x="288" y="111"/>
                  <a:pt x="288" y="111"/>
                </a:cubicBezTo>
                <a:cubicBezTo>
                  <a:pt x="288" y="78"/>
                  <a:pt x="288" y="78"/>
                  <a:pt x="288" y="78"/>
                </a:cubicBezTo>
                <a:cubicBezTo>
                  <a:pt x="288" y="60"/>
                  <a:pt x="273" y="45"/>
                  <a:pt x="255" y="45"/>
                </a:cubicBezTo>
                <a:close/>
                <a:moveTo>
                  <a:pt x="82" y="45"/>
                </a:moveTo>
                <a:cubicBezTo>
                  <a:pt x="212" y="45"/>
                  <a:pt x="212" y="45"/>
                  <a:pt x="212" y="4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5"/>
          <p:cNvSpPr>
            <a:spLocks noChangeAspect="1" noEditPoints="1"/>
          </p:cNvSpPr>
          <p:nvPr/>
        </p:nvSpPr>
        <p:spPr bwMode="auto">
          <a:xfrm>
            <a:off x="2909045" y="1850496"/>
            <a:ext cx="1129864" cy="799106"/>
          </a:xfrm>
          <a:custGeom>
            <a:avLst/>
            <a:gdLst>
              <a:gd name="T0" fmla="*/ 17 w 306"/>
              <a:gd name="T1" fmla="*/ 61 h 216"/>
              <a:gd name="T2" fmla="*/ 16 w 306"/>
              <a:gd name="T3" fmla="*/ 58 h 216"/>
              <a:gd name="T4" fmla="*/ 146 w 306"/>
              <a:gd name="T5" fmla="*/ 1 h 216"/>
              <a:gd name="T6" fmla="*/ 159 w 306"/>
              <a:gd name="T7" fmla="*/ 1 h 216"/>
              <a:gd name="T8" fmla="*/ 290 w 306"/>
              <a:gd name="T9" fmla="*/ 58 h 216"/>
              <a:gd name="T10" fmla="*/ 289 w 306"/>
              <a:gd name="T11" fmla="*/ 61 h 216"/>
              <a:gd name="T12" fmla="*/ 17 w 306"/>
              <a:gd name="T13" fmla="*/ 61 h 216"/>
              <a:gd name="T14" fmla="*/ 75 w 306"/>
              <a:gd name="T15" fmla="*/ 88 h 216"/>
              <a:gd name="T16" fmla="*/ 67 w 306"/>
              <a:gd name="T17" fmla="*/ 80 h 216"/>
              <a:gd name="T18" fmla="*/ 52 w 306"/>
              <a:gd name="T19" fmla="*/ 80 h 216"/>
              <a:gd name="T20" fmla="*/ 45 w 306"/>
              <a:gd name="T21" fmla="*/ 88 h 216"/>
              <a:gd name="T22" fmla="*/ 45 w 306"/>
              <a:gd name="T23" fmla="*/ 166 h 216"/>
              <a:gd name="T24" fmla="*/ 52 w 306"/>
              <a:gd name="T25" fmla="*/ 173 h 216"/>
              <a:gd name="T26" fmla="*/ 67 w 306"/>
              <a:gd name="T27" fmla="*/ 173 h 216"/>
              <a:gd name="T28" fmla="*/ 75 w 306"/>
              <a:gd name="T29" fmla="*/ 166 h 216"/>
              <a:gd name="T30" fmla="*/ 75 w 306"/>
              <a:gd name="T31" fmla="*/ 106 h 216"/>
              <a:gd name="T32" fmla="*/ 137 w 306"/>
              <a:gd name="T33" fmla="*/ 88 h 216"/>
              <a:gd name="T34" fmla="*/ 129 w 306"/>
              <a:gd name="T35" fmla="*/ 80 h 216"/>
              <a:gd name="T36" fmla="*/ 114 w 306"/>
              <a:gd name="T37" fmla="*/ 80 h 216"/>
              <a:gd name="T38" fmla="*/ 107 w 306"/>
              <a:gd name="T39" fmla="*/ 88 h 216"/>
              <a:gd name="T40" fmla="*/ 107 w 306"/>
              <a:gd name="T41" fmla="*/ 166 h 216"/>
              <a:gd name="T42" fmla="*/ 114 w 306"/>
              <a:gd name="T43" fmla="*/ 173 h 216"/>
              <a:gd name="T44" fmla="*/ 129 w 306"/>
              <a:gd name="T45" fmla="*/ 173 h 216"/>
              <a:gd name="T46" fmla="*/ 137 w 306"/>
              <a:gd name="T47" fmla="*/ 166 h 216"/>
              <a:gd name="T48" fmla="*/ 137 w 306"/>
              <a:gd name="T49" fmla="*/ 106 h 216"/>
              <a:gd name="T50" fmla="*/ 199 w 306"/>
              <a:gd name="T51" fmla="*/ 88 h 216"/>
              <a:gd name="T52" fmla="*/ 191 w 306"/>
              <a:gd name="T53" fmla="*/ 80 h 216"/>
              <a:gd name="T54" fmla="*/ 176 w 306"/>
              <a:gd name="T55" fmla="*/ 80 h 216"/>
              <a:gd name="T56" fmla="*/ 168 w 306"/>
              <a:gd name="T57" fmla="*/ 88 h 216"/>
              <a:gd name="T58" fmla="*/ 168 w 306"/>
              <a:gd name="T59" fmla="*/ 166 h 216"/>
              <a:gd name="T60" fmla="*/ 176 w 306"/>
              <a:gd name="T61" fmla="*/ 173 h 216"/>
              <a:gd name="T62" fmla="*/ 191 w 306"/>
              <a:gd name="T63" fmla="*/ 173 h 216"/>
              <a:gd name="T64" fmla="*/ 199 w 306"/>
              <a:gd name="T65" fmla="*/ 166 h 216"/>
              <a:gd name="T66" fmla="*/ 199 w 306"/>
              <a:gd name="T67" fmla="*/ 106 h 216"/>
              <a:gd name="T68" fmla="*/ 260 w 306"/>
              <a:gd name="T69" fmla="*/ 88 h 216"/>
              <a:gd name="T70" fmla="*/ 253 w 306"/>
              <a:gd name="T71" fmla="*/ 80 h 216"/>
              <a:gd name="T72" fmla="*/ 238 w 306"/>
              <a:gd name="T73" fmla="*/ 80 h 216"/>
              <a:gd name="T74" fmla="*/ 230 w 306"/>
              <a:gd name="T75" fmla="*/ 88 h 216"/>
              <a:gd name="T76" fmla="*/ 230 w 306"/>
              <a:gd name="T77" fmla="*/ 166 h 216"/>
              <a:gd name="T78" fmla="*/ 238 w 306"/>
              <a:gd name="T79" fmla="*/ 173 h 216"/>
              <a:gd name="T80" fmla="*/ 253 w 306"/>
              <a:gd name="T81" fmla="*/ 173 h 216"/>
              <a:gd name="T82" fmla="*/ 260 w 306"/>
              <a:gd name="T83" fmla="*/ 166 h 216"/>
              <a:gd name="T84" fmla="*/ 260 w 306"/>
              <a:gd name="T85" fmla="*/ 106 h 216"/>
              <a:gd name="T86" fmla="*/ 289 w 306"/>
              <a:gd name="T87" fmla="*/ 193 h 216"/>
              <a:gd name="T88" fmla="*/ 16 w 306"/>
              <a:gd name="T89" fmla="*/ 193 h 216"/>
              <a:gd name="T90" fmla="*/ 306 w 306"/>
              <a:gd name="T91" fmla="*/ 216 h 216"/>
              <a:gd name="T92" fmla="*/ 0 w 306"/>
              <a:gd name="T9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6" h="216">
                <a:moveTo>
                  <a:pt x="17" y="61"/>
                </a:moveTo>
                <a:cubicBezTo>
                  <a:pt x="12" y="61"/>
                  <a:pt x="12" y="59"/>
                  <a:pt x="16" y="58"/>
                </a:cubicBezTo>
                <a:cubicBezTo>
                  <a:pt x="146" y="1"/>
                  <a:pt x="146" y="1"/>
                  <a:pt x="146" y="1"/>
                </a:cubicBezTo>
                <a:cubicBezTo>
                  <a:pt x="150" y="0"/>
                  <a:pt x="156" y="0"/>
                  <a:pt x="159" y="1"/>
                </a:cubicBezTo>
                <a:cubicBezTo>
                  <a:pt x="290" y="58"/>
                  <a:pt x="290" y="58"/>
                  <a:pt x="290" y="58"/>
                </a:cubicBezTo>
                <a:cubicBezTo>
                  <a:pt x="293" y="59"/>
                  <a:pt x="293" y="61"/>
                  <a:pt x="289" y="61"/>
                </a:cubicBezTo>
                <a:lnTo>
                  <a:pt x="17" y="61"/>
                </a:lnTo>
                <a:close/>
                <a:moveTo>
                  <a:pt x="75" y="88"/>
                </a:moveTo>
                <a:cubicBezTo>
                  <a:pt x="75" y="83"/>
                  <a:pt x="72" y="80"/>
                  <a:pt x="67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48" y="80"/>
                  <a:pt x="45" y="83"/>
                  <a:pt x="45" y="88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170"/>
                  <a:pt x="48" y="173"/>
                  <a:pt x="52" y="173"/>
                </a:cubicBezTo>
                <a:cubicBezTo>
                  <a:pt x="67" y="173"/>
                  <a:pt x="67" y="173"/>
                  <a:pt x="67" y="173"/>
                </a:cubicBezTo>
                <a:cubicBezTo>
                  <a:pt x="72" y="173"/>
                  <a:pt x="75" y="170"/>
                  <a:pt x="75" y="166"/>
                </a:cubicBezTo>
                <a:cubicBezTo>
                  <a:pt x="75" y="106"/>
                  <a:pt x="75" y="106"/>
                  <a:pt x="75" y="106"/>
                </a:cubicBezTo>
                <a:moveTo>
                  <a:pt x="137" y="88"/>
                </a:moveTo>
                <a:cubicBezTo>
                  <a:pt x="137" y="83"/>
                  <a:pt x="133" y="80"/>
                  <a:pt x="129" y="80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0" y="80"/>
                  <a:pt x="107" y="83"/>
                  <a:pt x="107" y="88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70"/>
                  <a:pt x="110" y="173"/>
                  <a:pt x="114" y="173"/>
                </a:cubicBezTo>
                <a:cubicBezTo>
                  <a:pt x="129" y="173"/>
                  <a:pt x="129" y="173"/>
                  <a:pt x="129" y="173"/>
                </a:cubicBezTo>
                <a:cubicBezTo>
                  <a:pt x="133" y="173"/>
                  <a:pt x="137" y="170"/>
                  <a:pt x="137" y="166"/>
                </a:cubicBezTo>
                <a:cubicBezTo>
                  <a:pt x="137" y="106"/>
                  <a:pt x="137" y="106"/>
                  <a:pt x="137" y="106"/>
                </a:cubicBezTo>
                <a:moveTo>
                  <a:pt x="199" y="88"/>
                </a:moveTo>
                <a:cubicBezTo>
                  <a:pt x="199" y="83"/>
                  <a:pt x="195" y="80"/>
                  <a:pt x="191" y="8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72" y="80"/>
                  <a:pt x="168" y="83"/>
                  <a:pt x="168" y="88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8" y="170"/>
                  <a:pt x="172" y="173"/>
                  <a:pt x="176" y="173"/>
                </a:cubicBezTo>
                <a:cubicBezTo>
                  <a:pt x="191" y="173"/>
                  <a:pt x="191" y="173"/>
                  <a:pt x="191" y="173"/>
                </a:cubicBezTo>
                <a:cubicBezTo>
                  <a:pt x="195" y="173"/>
                  <a:pt x="199" y="170"/>
                  <a:pt x="199" y="166"/>
                </a:cubicBezTo>
                <a:cubicBezTo>
                  <a:pt x="199" y="106"/>
                  <a:pt x="199" y="106"/>
                  <a:pt x="199" y="106"/>
                </a:cubicBezTo>
                <a:moveTo>
                  <a:pt x="260" y="88"/>
                </a:moveTo>
                <a:cubicBezTo>
                  <a:pt x="260" y="83"/>
                  <a:pt x="257" y="80"/>
                  <a:pt x="253" y="80"/>
                </a:cubicBezTo>
                <a:cubicBezTo>
                  <a:pt x="238" y="80"/>
                  <a:pt x="238" y="80"/>
                  <a:pt x="238" y="80"/>
                </a:cubicBezTo>
                <a:cubicBezTo>
                  <a:pt x="234" y="80"/>
                  <a:pt x="230" y="83"/>
                  <a:pt x="230" y="88"/>
                </a:cubicBezTo>
                <a:cubicBezTo>
                  <a:pt x="230" y="166"/>
                  <a:pt x="230" y="166"/>
                  <a:pt x="230" y="166"/>
                </a:cubicBezTo>
                <a:cubicBezTo>
                  <a:pt x="230" y="170"/>
                  <a:pt x="234" y="173"/>
                  <a:pt x="238" y="173"/>
                </a:cubicBezTo>
                <a:cubicBezTo>
                  <a:pt x="253" y="173"/>
                  <a:pt x="253" y="173"/>
                  <a:pt x="253" y="173"/>
                </a:cubicBezTo>
                <a:cubicBezTo>
                  <a:pt x="257" y="173"/>
                  <a:pt x="260" y="170"/>
                  <a:pt x="260" y="166"/>
                </a:cubicBezTo>
                <a:cubicBezTo>
                  <a:pt x="260" y="106"/>
                  <a:pt x="260" y="106"/>
                  <a:pt x="260" y="106"/>
                </a:cubicBezTo>
                <a:moveTo>
                  <a:pt x="289" y="193"/>
                </a:moveTo>
                <a:cubicBezTo>
                  <a:pt x="16" y="193"/>
                  <a:pt x="16" y="193"/>
                  <a:pt x="16" y="193"/>
                </a:cubicBezTo>
                <a:moveTo>
                  <a:pt x="306" y="216"/>
                </a:moveTo>
                <a:cubicBezTo>
                  <a:pt x="0" y="216"/>
                  <a:pt x="0" y="216"/>
                  <a:pt x="0" y="21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21"/>
          <p:cNvSpPr>
            <a:spLocks noChangeAspect="1" noEditPoints="1"/>
          </p:cNvSpPr>
          <p:nvPr/>
        </p:nvSpPr>
        <p:spPr bwMode="auto">
          <a:xfrm>
            <a:off x="3218633" y="4002383"/>
            <a:ext cx="510688" cy="1029312"/>
          </a:xfrm>
          <a:custGeom>
            <a:avLst/>
            <a:gdLst>
              <a:gd name="T0" fmla="*/ 80 w 136"/>
              <a:gd name="T1" fmla="*/ 40 h 275"/>
              <a:gd name="T2" fmla="*/ 71 w 136"/>
              <a:gd name="T3" fmla="*/ 47 h 275"/>
              <a:gd name="T4" fmla="*/ 35 w 136"/>
              <a:gd name="T5" fmla="*/ 47 h 275"/>
              <a:gd name="T6" fmla="*/ 26 w 136"/>
              <a:gd name="T7" fmla="*/ 40 h 275"/>
              <a:gd name="T8" fmla="*/ 15 w 136"/>
              <a:gd name="T9" fmla="*/ 7 h 275"/>
              <a:gd name="T10" fmla="*/ 19 w 136"/>
              <a:gd name="T11" fmla="*/ 0 h 275"/>
              <a:gd name="T12" fmla="*/ 87 w 136"/>
              <a:gd name="T13" fmla="*/ 0 h 275"/>
              <a:gd name="T14" fmla="*/ 91 w 136"/>
              <a:gd name="T15" fmla="*/ 7 h 275"/>
              <a:gd name="T16" fmla="*/ 80 w 136"/>
              <a:gd name="T17" fmla="*/ 40 h 275"/>
              <a:gd name="T18" fmla="*/ 79 w 136"/>
              <a:gd name="T19" fmla="*/ 68 h 275"/>
              <a:gd name="T20" fmla="*/ 73 w 136"/>
              <a:gd name="T21" fmla="*/ 62 h 275"/>
              <a:gd name="T22" fmla="*/ 34 w 136"/>
              <a:gd name="T23" fmla="*/ 62 h 275"/>
              <a:gd name="T24" fmla="*/ 27 w 136"/>
              <a:gd name="T25" fmla="*/ 68 h 275"/>
              <a:gd name="T26" fmla="*/ 0 w 136"/>
              <a:gd name="T27" fmla="*/ 231 h 275"/>
              <a:gd name="T28" fmla="*/ 4 w 136"/>
              <a:gd name="T29" fmla="*/ 240 h 275"/>
              <a:gd name="T30" fmla="*/ 49 w 136"/>
              <a:gd name="T31" fmla="*/ 273 h 275"/>
              <a:gd name="T32" fmla="*/ 57 w 136"/>
              <a:gd name="T33" fmla="*/ 273 h 275"/>
              <a:gd name="T34" fmla="*/ 103 w 136"/>
              <a:gd name="T35" fmla="*/ 239 h 275"/>
              <a:gd name="T36" fmla="*/ 107 w 136"/>
              <a:gd name="T37" fmla="*/ 231 h 275"/>
              <a:gd name="T38" fmla="*/ 79 w 136"/>
              <a:gd name="T39" fmla="*/ 68 h 275"/>
              <a:gd name="T40" fmla="*/ 118 w 136"/>
              <a:gd name="T41" fmla="*/ 183 h 275"/>
              <a:gd name="T42" fmla="*/ 131 w 136"/>
              <a:gd name="T43" fmla="*/ 193 h 275"/>
              <a:gd name="T44" fmla="*/ 136 w 136"/>
              <a:gd name="T45" fmla="*/ 190 h 275"/>
              <a:gd name="T46" fmla="*/ 136 w 136"/>
              <a:gd name="T47" fmla="*/ 149 h 275"/>
              <a:gd name="T48" fmla="*/ 133 w 136"/>
              <a:gd name="T49" fmla="*/ 139 h 275"/>
              <a:gd name="T50" fmla="*/ 78 w 136"/>
              <a:gd name="T51" fmla="*/ 6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6" h="275">
                <a:moveTo>
                  <a:pt x="80" y="40"/>
                </a:moveTo>
                <a:cubicBezTo>
                  <a:pt x="79" y="44"/>
                  <a:pt x="74" y="47"/>
                  <a:pt x="71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2" y="47"/>
                  <a:pt x="27" y="44"/>
                  <a:pt x="26" y="40"/>
                </a:cubicBezTo>
                <a:cubicBezTo>
                  <a:pt x="15" y="7"/>
                  <a:pt x="15" y="7"/>
                  <a:pt x="15" y="7"/>
                </a:cubicBezTo>
                <a:cubicBezTo>
                  <a:pt x="13" y="3"/>
                  <a:pt x="16" y="0"/>
                  <a:pt x="19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90" y="0"/>
                  <a:pt x="92" y="3"/>
                  <a:pt x="91" y="7"/>
                </a:cubicBezTo>
                <a:lnTo>
                  <a:pt x="80" y="40"/>
                </a:lnTo>
                <a:close/>
                <a:moveTo>
                  <a:pt x="79" y="68"/>
                </a:moveTo>
                <a:cubicBezTo>
                  <a:pt x="79" y="65"/>
                  <a:pt x="76" y="62"/>
                  <a:pt x="73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1" y="62"/>
                  <a:pt x="28" y="65"/>
                  <a:pt x="27" y="68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34"/>
                  <a:pt x="1" y="238"/>
                  <a:pt x="4" y="240"/>
                </a:cubicBezTo>
                <a:cubicBezTo>
                  <a:pt x="49" y="273"/>
                  <a:pt x="49" y="273"/>
                  <a:pt x="49" y="273"/>
                </a:cubicBezTo>
                <a:cubicBezTo>
                  <a:pt x="51" y="275"/>
                  <a:pt x="55" y="275"/>
                  <a:pt x="57" y="273"/>
                </a:cubicBezTo>
                <a:cubicBezTo>
                  <a:pt x="103" y="239"/>
                  <a:pt x="103" y="239"/>
                  <a:pt x="103" y="239"/>
                </a:cubicBezTo>
                <a:cubicBezTo>
                  <a:pt x="105" y="238"/>
                  <a:pt x="107" y="234"/>
                  <a:pt x="107" y="231"/>
                </a:cubicBezTo>
                <a:lnTo>
                  <a:pt x="79" y="68"/>
                </a:lnTo>
                <a:close/>
                <a:moveTo>
                  <a:pt x="118" y="183"/>
                </a:moveTo>
                <a:cubicBezTo>
                  <a:pt x="131" y="193"/>
                  <a:pt x="131" y="193"/>
                  <a:pt x="131" y="193"/>
                </a:cubicBezTo>
                <a:cubicBezTo>
                  <a:pt x="134" y="194"/>
                  <a:pt x="136" y="193"/>
                  <a:pt x="136" y="190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6"/>
                  <a:pt x="135" y="142"/>
                  <a:pt x="133" y="139"/>
                </a:cubicBezTo>
                <a:cubicBezTo>
                  <a:pt x="78" y="66"/>
                  <a:pt x="78" y="66"/>
                  <a:pt x="78" y="6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4"/>
          <p:cNvSpPr>
            <a:spLocks noChangeAspect="1" noEditPoints="1"/>
          </p:cNvSpPr>
          <p:nvPr/>
        </p:nvSpPr>
        <p:spPr bwMode="auto">
          <a:xfrm>
            <a:off x="5447928" y="4118166"/>
            <a:ext cx="1481784" cy="865258"/>
          </a:xfrm>
          <a:custGeom>
            <a:avLst/>
            <a:gdLst>
              <a:gd name="T0" fmla="*/ 85 w 401"/>
              <a:gd name="T1" fmla="*/ 132 h 234"/>
              <a:gd name="T2" fmla="*/ 96 w 401"/>
              <a:gd name="T3" fmla="*/ 41 h 234"/>
              <a:gd name="T4" fmla="*/ 158 w 401"/>
              <a:gd name="T5" fmla="*/ 156 h 234"/>
              <a:gd name="T6" fmla="*/ 127 w 401"/>
              <a:gd name="T7" fmla="*/ 180 h 234"/>
              <a:gd name="T8" fmla="*/ 135 w 401"/>
              <a:gd name="T9" fmla="*/ 196 h 234"/>
              <a:gd name="T10" fmla="*/ 166 w 401"/>
              <a:gd name="T11" fmla="*/ 172 h 234"/>
              <a:gd name="T12" fmla="*/ 158 w 401"/>
              <a:gd name="T13" fmla="*/ 156 h 234"/>
              <a:gd name="T14" fmla="*/ 164 w 401"/>
              <a:gd name="T15" fmla="*/ 174 h 234"/>
              <a:gd name="T16" fmla="*/ 156 w 401"/>
              <a:gd name="T17" fmla="*/ 211 h 234"/>
              <a:gd name="T18" fmla="*/ 173 w 401"/>
              <a:gd name="T19" fmla="*/ 210 h 234"/>
              <a:gd name="T20" fmla="*/ 182 w 401"/>
              <a:gd name="T21" fmla="*/ 173 h 234"/>
              <a:gd name="T22" fmla="*/ 199 w 401"/>
              <a:gd name="T23" fmla="*/ 191 h 234"/>
              <a:gd name="T24" fmla="*/ 174 w 401"/>
              <a:gd name="T25" fmla="*/ 210 h 234"/>
              <a:gd name="T26" fmla="*/ 180 w 401"/>
              <a:gd name="T27" fmla="*/ 225 h 234"/>
              <a:gd name="T28" fmla="*/ 206 w 401"/>
              <a:gd name="T29" fmla="*/ 207 h 234"/>
              <a:gd name="T30" fmla="*/ 199 w 401"/>
              <a:gd name="T31" fmla="*/ 191 h 234"/>
              <a:gd name="T32" fmla="*/ 123 w 401"/>
              <a:gd name="T33" fmla="*/ 142 h 234"/>
              <a:gd name="T34" fmla="*/ 113 w 401"/>
              <a:gd name="T35" fmla="*/ 179 h 234"/>
              <a:gd name="T36" fmla="*/ 129 w 401"/>
              <a:gd name="T37" fmla="*/ 177 h 234"/>
              <a:gd name="T38" fmla="*/ 139 w 401"/>
              <a:gd name="T39" fmla="*/ 140 h 234"/>
              <a:gd name="T40" fmla="*/ 214 w 401"/>
              <a:gd name="T41" fmla="*/ 225 h 234"/>
              <a:gd name="T42" fmla="*/ 247 w 401"/>
              <a:gd name="T43" fmla="*/ 223 h 234"/>
              <a:gd name="T44" fmla="*/ 235 w 401"/>
              <a:gd name="T45" fmla="*/ 198 h 234"/>
              <a:gd name="T46" fmla="*/ 275 w 401"/>
              <a:gd name="T47" fmla="*/ 200 h 234"/>
              <a:gd name="T48" fmla="*/ 266 w 401"/>
              <a:gd name="T49" fmla="*/ 177 h 234"/>
              <a:gd name="T50" fmla="*/ 305 w 401"/>
              <a:gd name="T51" fmla="*/ 178 h 234"/>
              <a:gd name="T52" fmla="*/ 291 w 401"/>
              <a:gd name="T53" fmla="*/ 151 h 234"/>
              <a:gd name="T54" fmla="*/ 329 w 401"/>
              <a:gd name="T55" fmla="*/ 153 h 234"/>
              <a:gd name="T56" fmla="*/ 322 w 401"/>
              <a:gd name="T57" fmla="*/ 130 h 234"/>
              <a:gd name="T58" fmla="*/ 89 w 401"/>
              <a:gd name="T59" fmla="*/ 22 h 234"/>
              <a:gd name="T60" fmla="*/ 0 w 401"/>
              <a:gd name="T61" fmla="*/ 108 h 234"/>
              <a:gd name="T62" fmla="*/ 306 w 401"/>
              <a:gd name="T63" fmla="*/ 122 h 234"/>
              <a:gd name="T64" fmla="*/ 316 w 401"/>
              <a:gd name="T65" fmla="*/ 41 h 234"/>
              <a:gd name="T66" fmla="*/ 227 w 401"/>
              <a:gd name="T67" fmla="*/ 29 h 234"/>
              <a:gd name="T68" fmla="*/ 155 w 401"/>
              <a:gd name="T69" fmla="*/ 33 h 234"/>
              <a:gd name="T70" fmla="*/ 116 w 401"/>
              <a:gd name="T71" fmla="*/ 66 h 234"/>
              <a:gd name="T72" fmla="*/ 140 w 401"/>
              <a:gd name="T73" fmla="*/ 81 h 234"/>
              <a:gd name="T74" fmla="*/ 204 w 401"/>
              <a:gd name="T75" fmla="*/ 66 h 234"/>
              <a:gd name="T76" fmla="*/ 401 w 401"/>
              <a:gd name="T77" fmla="*/ 108 h 234"/>
              <a:gd name="T78" fmla="*/ 316 w 401"/>
              <a:gd name="T79" fmla="*/ 24 h 234"/>
              <a:gd name="T80" fmla="*/ 20 w 401"/>
              <a:gd name="T81" fmla="*/ 96 h 234"/>
              <a:gd name="T82" fmla="*/ 40 w 401"/>
              <a:gd name="T83" fmla="*/ 96 h 234"/>
              <a:gd name="T84" fmla="*/ 377 w 401"/>
              <a:gd name="T85" fmla="*/ 82 h 234"/>
              <a:gd name="T86" fmla="*/ 377 w 401"/>
              <a:gd name="T87" fmla="*/ 102 h 234"/>
              <a:gd name="T88" fmla="*/ 377 w 401"/>
              <a:gd name="T89" fmla="*/ 82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1" h="234">
                <a:moveTo>
                  <a:pt x="100" y="144"/>
                </a:moveTo>
                <a:cubicBezTo>
                  <a:pt x="95" y="140"/>
                  <a:pt x="89" y="135"/>
                  <a:pt x="85" y="132"/>
                </a:cubicBezTo>
                <a:cubicBezTo>
                  <a:pt x="80" y="127"/>
                  <a:pt x="65" y="120"/>
                  <a:pt x="65" y="120"/>
                </a:cubicBezTo>
                <a:cubicBezTo>
                  <a:pt x="63" y="73"/>
                  <a:pt x="96" y="41"/>
                  <a:pt x="96" y="41"/>
                </a:cubicBezTo>
                <a:cubicBezTo>
                  <a:pt x="112" y="46"/>
                  <a:pt x="112" y="46"/>
                  <a:pt x="112" y="46"/>
                </a:cubicBezTo>
                <a:moveTo>
                  <a:pt x="158" y="156"/>
                </a:moveTo>
                <a:cubicBezTo>
                  <a:pt x="152" y="152"/>
                  <a:pt x="145" y="153"/>
                  <a:pt x="142" y="158"/>
                </a:cubicBezTo>
                <a:cubicBezTo>
                  <a:pt x="127" y="180"/>
                  <a:pt x="127" y="180"/>
                  <a:pt x="127" y="180"/>
                </a:cubicBezTo>
                <a:cubicBezTo>
                  <a:pt x="125" y="185"/>
                  <a:pt x="127" y="191"/>
                  <a:pt x="133" y="195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41" y="200"/>
                  <a:pt x="148" y="199"/>
                  <a:pt x="151" y="194"/>
                </a:cubicBezTo>
                <a:cubicBezTo>
                  <a:pt x="166" y="172"/>
                  <a:pt x="166" y="172"/>
                  <a:pt x="166" y="172"/>
                </a:cubicBezTo>
                <a:cubicBezTo>
                  <a:pt x="169" y="167"/>
                  <a:pt x="166" y="160"/>
                  <a:pt x="160" y="157"/>
                </a:cubicBezTo>
                <a:lnTo>
                  <a:pt x="158" y="156"/>
                </a:lnTo>
                <a:close/>
                <a:moveTo>
                  <a:pt x="180" y="172"/>
                </a:moveTo>
                <a:cubicBezTo>
                  <a:pt x="174" y="168"/>
                  <a:pt x="167" y="169"/>
                  <a:pt x="164" y="174"/>
                </a:cubicBezTo>
                <a:cubicBezTo>
                  <a:pt x="150" y="196"/>
                  <a:pt x="150" y="196"/>
                  <a:pt x="150" y="196"/>
                </a:cubicBezTo>
                <a:cubicBezTo>
                  <a:pt x="147" y="201"/>
                  <a:pt x="150" y="208"/>
                  <a:pt x="156" y="211"/>
                </a:cubicBezTo>
                <a:cubicBezTo>
                  <a:pt x="157" y="212"/>
                  <a:pt x="157" y="212"/>
                  <a:pt x="157" y="212"/>
                </a:cubicBezTo>
                <a:cubicBezTo>
                  <a:pt x="163" y="216"/>
                  <a:pt x="170" y="215"/>
                  <a:pt x="173" y="210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190" y="183"/>
                  <a:pt x="188" y="176"/>
                  <a:pt x="182" y="173"/>
                </a:cubicBezTo>
                <a:lnTo>
                  <a:pt x="180" y="172"/>
                </a:lnTo>
                <a:close/>
                <a:moveTo>
                  <a:pt x="199" y="191"/>
                </a:moveTo>
                <a:cubicBezTo>
                  <a:pt x="193" y="188"/>
                  <a:pt x="186" y="189"/>
                  <a:pt x="184" y="194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71" y="214"/>
                  <a:pt x="173" y="221"/>
                  <a:pt x="179" y="224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86" y="229"/>
                  <a:pt x="193" y="227"/>
                  <a:pt x="196" y="223"/>
                </a:cubicBezTo>
                <a:cubicBezTo>
                  <a:pt x="206" y="207"/>
                  <a:pt x="206" y="207"/>
                  <a:pt x="206" y="207"/>
                </a:cubicBezTo>
                <a:cubicBezTo>
                  <a:pt x="208" y="202"/>
                  <a:pt x="206" y="195"/>
                  <a:pt x="200" y="192"/>
                </a:cubicBezTo>
                <a:lnTo>
                  <a:pt x="199" y="191"/>
                </a:lnTo>
                <a:close/>
                <a:moveTo>
                  <a:pt x="138" y="139"/>
                </a:moveTo>
                <a:cubicBezTo>
                  <a:pt x="132" y="136"/>
                  <a:pt x="125" y="137"/>
                  <a:pt x="123" y="142"/>
                </a:cubicBezTo>
                <a:cubicBezTo>
                  <a:pt x="108" y="164"/>
                  <a:pt x="108" y="164"/>
                  <a:pt x="108" y="164"/>
                </a:cubicBezTo>
                <a:cubicBezTo>
                  <a:pt x="105" y="169"/>
                  <a:pt x="107" y="175"/>
                  <a:pt x="113" y="179"/>
                </a:cubicBezTo>
                <a:cubicBezTo>
                  <a:pt x="114" y="180"/>
                  <a:pt x="114" y="180"/>
                  <a:pt x="114" y="180"/>
                </a:cubicBezTo>
                <a:cubicBezTo>
                  <a:pt x="120" y="183"/>
                  <a:pt x="126" y="182"/>
                  <a:pt x="129" y="177"/>
                </a:cubicBezTo>
                <a:cubicBezTo>
                  <a:pt x="144" y="154"/>
                  <a:pt x="144" y="154"/>
                  <a:pt x="144" y="154"/>
                </a:cubicBezTo>
                <a:cubicBezTo>
                  <a:pt x="147" y="150"/>
                  <a:pt x="145" y="143"/>
                  <a:pt x="139" y="140"/>
                </a:cubicBezTo>
                <a:lnTo>
                  <a:pt x="138" y="139"/>
                </a:lnTo>
                <a:close/>
                <a:moveTo>
                  <a:pt x="214" y="225"/>
                </a:moveTo>
                <a:cubicBezTo>
                  <a:pt x="227" y="231"/>
                  <a:pt x="227" y="231"/>
                  <a:pt x="227" y="231"/>
                </a:cubicBezTo>
                <a:cubicBezTo>
                  <a:pt x="235" y="234"/>
                  <a:pt x="244" y="231"/>
                  <a:pt x="247" y="223"/>
                </a:cubicBezTo>
                <a:cubicBezTo>
                  <a:pt x="248" y="221"/>
                  <a:pt x="248" y="221"/>
                  <a:pt x="248" y="221"/>
                </a:cubicBezTo>
                <a:cubicBezTo>
                  <a:pt x="251" y="212"/>
                  <a:pt x="241" y="202"/>
                  <a:pt x="235" y="198"/>
                </a:cubicBezTo>
                <a:cubicBezTo>
                  <a:pt x="255" y="208"/>
                  <a:pt x="255" y="208"/>
                  <a:pt x="255" y="208"/>
                </a:cubicBezTo>
                <a:cubicBezTo>
                  <a:pt x="263" y="212"/>
                  <a:pt x="272" y="208"/>
                  <a:pt x="275" y="200"/>
                </a:cubicBezTo>
                <a:cubicBezTo>
                  <a:pt x="276" y="198"/>
                  <a:pt x="276" y="198"/>
                  <a:pt x="276" y="198"/>
                </a:cubicBezTo>
                <a:cubicBezTo>
                  <a:pt x="278" y="190"/>
                  <a:pt x="272" y="181"/>
                  <a:pt x="266" y="177"/>
                </a:cubicBezTo>
                <a:cubicBezTo>
                  <a:pt x="285" y="186"/>
                  <a:pt x="285" y="186"/>
                  <a:pt x="285" y="186"/>
                </a:cubicBezTo>
                <a:cubicBezTo>
                  <a:pt x="293" y="189"/>
                  <a:pt x="302" y="186"/>
                  <a:pt x="305" y="178"/>
                </a:cubicBezTo>
                <a:cubicBezTo>
                  <a:pt x="306" y="176"/>
                  <a:pt x="306" y="176"/>
                  <a:pt x="306" y="176"/>
                </a:cubicBezTo>
                <a:cubicBezTo>
                  <a:pt x="312" y="165"/>
                  <a:pt x="297" y="155"/>
                  <a:pt x="291" y="151"/>
                </a:cubicBezTo>
                <a:cubicBezTo>
                  <a:pt x="308" y="160"/>
                  <a:pt x="308" y="160"/>
                  <a:pt x="308" y="160"/>
                </a:cubicBezTo>
                <a:cubicBezTo>
                  <a:pt x="316" y="164"/>
                  <a:pt x="325" y="160"/>
                  <a:pt x="329" y="153"/>
                </a:cubicBezTo>
                <a:cubicBezTo>
                  <a:pt x="330" y="151"/>
                  <a:pt x="330" y="151"/>
                  <a:pt x="330" y="151"/>
                </a:cubicBezTo>
                <a:cubicBezTo>
                  <a:pt x="333" y="143"/>
                  <a:pt x="330" y="134"/>
                  <a:pt x="322" y="130"/>
                </a:cubicBezTo>
                <a:cubicBezTo>
                  <a:pt x="204" y="66"/>
                  <a:pt x="204" y="66"/>
                  <a:pt x="204" y="66"/>
                </a:cubicBezTo>
                <a:moveTo>
                  <a:pt x="89" y="22"/>
                </a:moveTo>
                <a:cubicBezTo>
                  <a:pt x="50" y="0"/>
                  <a:pt x="50" y="0"/>
                  <a:pt x="50" y="0"/>
                </a:cubicBezTo>
                <a:cubicBezTo>
                  <a:pt x="2" y="36"/>
                  <a:pt x="0" y="108"/>
                  <a:pt x="0" y="108"/>
                </a:cubicBezTo>
                <a:cubicBezTo>
                  <a:pt x="49" y="133"/>
                  <a:pt x="49" y="133"/>
                  <a:pt x="49" y="133"/>
                </a:cubicBezTo>
                <a:moveTo>
                  <a:pt x="306" y="122"/>
                </a:moveTo>
                <a:cubicBezTo>
                  <a:pt x="310" y="124"/>
                  <a:pt x="344" y="117"/>
                  <a:pt x="344" y="117"/>
                </a:cubicBezTo>
                <a:cubicBezTo>
                  <a:pt x="344" y="117"/>
                  <a:pt x="347" y="73"/>
                  <a:pt x="316" y="41"/>
                </a:cubicBezTo>
                <a:cubicBezTo>
                  <a:pt x="316" y="41"/>
                  <a:pt x="299" y="50"/>
                  <a:pt x="287" y="48"/>
                </a:cubicBezTo>
                <a:cubicBezTo>
                  <a:pt x="275" y="46"/>
                  <a:pt x="233" y="32"/>
                  <a:pt x="227" y="29"/>
                </a:cubicBezTo>
                <a:cubicBezTo>
                  <a:pt x="223" y="27"/>
                  <a:pt x="216" y="24"/>
                  <a:pt x="210" y="24"/>
                </a:cubicBezTo>
                <a:cubicBezTo>
                  <a:pt x="200" y="25"/>
                  <a:pt x="158" y="33"/>
                  <a:pt x="155" y="33"/>
                </a:cubicBezTo>
                <a:cubicBezTo>
                  <a:pt x="153" y="34"/>
                  <a:pt x="146" y="34"/>
                  <a:pt x="143" y="38"/>
                </a:cubicBezTo>
                <a:cubicBezTo>
                  <a:pt x="139" y="41"/>
                  <a:pt x="118" y="65"/>
                  <a:pt x="116" y="66"/>
                </a:cubicBezTo>
                <a:cubicBezTo>
                  <a:pt x="115" y="67"/>
                  <a:pt x="112" y="71"/>
                  <a:pt x="115" y="74"/>
                </a:cubicBezTo>
                <a:cubicBezTo>
                  <a:pt x="117" y="77"/>
                  <a:pt x="128" y="85"/>
                  <a:pt x="140" y="81"/>
                </a:cubicBezTo>
                <a:cubicBezTo>
                  <a:pt x="151" y="77"/>
                  <a:pt x="163" y="70"/>
                  <a:pt x="168" y="62"/>
                </a:cubicBezTo>
                <a:cubicBezTo>
                  <a:pt x="168" y="62"/>
                  <a:pt x="197" y="65"/>
                  <a:pt x="204" y="66"/>
                </a:cubicBezTo>
                <a:moveTo>
                  <a:pt x="355" y="133"/>
                </a:moveTo>
                <a:cubicBezTo>
                  <a:pt x="401" y="108"/>
                  <a:pt x="401" y="108"/>
                  <a:pt x="401" y="108"/>
                </a:cubicBezTo>
                <a:cubicBezTo>
                  <a:pt x="401" y="108"/>
                  <a:pt x="401" y="30"/>
                  <a:pt x="353" y="3"/>
                </a:cubicBezTo>
                <a:cubicBezTo>
                  <a:pt x="316" y="24"/>
                  <a:pt x="316" y="24"/>
                  <a:pt x="316" y="24"/>
                </a:cubicBezTo>
                <a:moveTo>
                  <a:pt x="30" y="85"/>
                </a:moveTo>
                <a:cubicBezTo>
                  <a:pt x="24" y="85"/>
                  <a:pt x="20" y="90"/>
                  <a:pt x="20" y="96"/>
                </a:cubicBezTo>
                <a:cubicBezTo>
                  <a:pt x="20" y="101"/>
                  <a:pt x="24" y="106"/>
                  <a:pt x="30" y="106"/>
                </a:cubicBezTo>
                <a:cubicBezTo>
                  <a:pt x="36" y="106"/>
                  <a:pt x="40" y="101"/>
                  <a:pt x="40" y="96"/>
                </a:cubicBezTo>
                <a:cubicBezTo>
                  <a:pt x="40" y="90"/>
                  <a:pt x="36" y="85"/>
                  <a:pt x="30" y="85"/>
                </a:cubicBezTo>
                <a:close/>
                <a:moveTo>
                  <a:pt x="377" y="82"/>
                </a:moveTo>
                <a:cubicBezTo>
                  <a:pt x="371" y="82"/>
                  <a:pt x="366" y="86"/>
                  <a:pt x="366" y="92"/>
                </a:cubicBezTo>
                <a:cubicBezTo>
                  <a:pt x="366" y="97"/>
                  <a:pt x="371" y="102"/>
                  <a:pt x="377" y="102"/>
                </a:cubicBezTo>
                <a:cubicBezTo>
                  <a:pt x="382" y="102"/>
                  <a:pt x="387" y="97"/>
                  <a:pt x="387" y="92"/>
                </a:cubicBezTo>
                <a:cubicBezTo>
                  <a:pt x="387" y="86"/>
                  <a:pt x="382" y="82"/>
                  <a:pt x="377" y="8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8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Elipsa 8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" name="Elipsa 9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pole tekstowe 10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2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pole tekstowe 1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17" name="Freeform 47"/>
          <p:cNvSpPr>
            <a:spLocks noChangeAspect="1" noEditPoints="1"/>
          </p:cNvSpPr>
          <p:nvPr/>
        </p:nvSpPr>
        <p:spPr bwMode="auto">
          <a:xfrm>
            <a:off x="8697259" y="2458019"/>
            <a:ext cx="761148" cy="600208"/>
          </a:xfrm>
          <a:custGeom>
            <a:avLst/>
            <a:gdLst>
              <a:gd name="T0" fmla="*/ 243 w 288"/>
              <a:gd name="T1" fmla="*/ 111 h 227"/>
              <a:gd name="T2" fmla="*/ 278 w 288"/>
              <a:gd name="T3" fmla="*/ 111 h 227"/>
              <a:gd name="T4" fmla="*/ 278 w 288"/>
              <a:gd name="T5" fmla="*/ 197 h 227"/>
              <a:gd name="T6" fmla="*/ 249 w 288"/>
              <a:gd name="T7" fmla="*/ 227 h 227"/>
              <a:gd name="T8" fmla="*/ 40 w 288"/>
              <a:gd name="T9" fmla="*/ 227 h 227"/>
              <a:gd name="T10" fmla="*/ 10 w 288"/>
              <a:gd name="T11" fmla="*/ 197 h 227"/>
              <a:gd name="T12" fmla="*/ 10 w 288"/>
              <a:gd name="T13" fmla="*/ 111 h 227"/>
              <a:gd name="T14" fmla="*/ 10 w 288"/>
              <a:gd name="T15" fmla="*/ 111 h 227"/>
              <a:gd name="T16" fmla="*/ 46 w 288"/>
              <a:gd name="T17" fmla="*/ 111 h 227"/>
              <a:gd name="T18" fmla="*/ 202 w 288"/>
              <a:gd name="T19" fmla="*/ 131 h 227"/>
              <a:gd name="T20" fmla="*/ 202 w 288"/>
              <a:gd name="T21" fmla="*/ 143 h 227"/>
              <a:gd name="T22" fmla="*/ 243 w 288"/>
              <a:gd name="T23" fmla="*/ 143 h 227"/>
              <a:gd name="T24" fmla="*/ 243 w 288"/>
              <a:gd name="T25" fmla="*/ 131 h 227"/>
              <a:gd name="T26" fmla="*/ 202 w 288"/>
              <a:gd name="T27" fmla="*/ 111 h 227"/>
              <a:gd name="T28" fmla="*/ 88 w 288"/>
              <a:gd name="T29" fmla="*/ 111 h 227"/>
              <a:gd name="T30" fmla="*/ 46 w 288"/>
              <a:gd name="T31" fmla="*/ 131 h 227"/>
              <a:gd name="T32" fmla="*/ 46 w 288"/>
              <a:gd name="T33" fmla="*/ 143 h 227"/>
              <a:gd name="T34" fmla="*/ 88 w 288"/>
              <a:gd name="T35" fmla="*/ 143 h 227"/>
              <a:gd name="T36" fmla="*/ 88 w 288"/>
              <a:gd name="T37" fmla="*/ 131 h 227"/>
              <a:gd name="T38" fmla="*/ 255 w 288"/>
              <a:gd name="T39" fmla="*/ 45 h 227"/>
              <a:gd name="T40" fmla="*/ 210 w 288"/>
              <a:gd name="T41" fmla="*/ 45 h 227"/>
              <a:gd name="T42" fmla="*/ 192 w 288"/>
              <a:gd name="T43" fmla="*/ 9 h 227"/>
              <a:gd name="T44" fmla="*/ 176 w 288"/>
              <a:gd name="T45" fmla="*/ 0 h 227"/>
              <a:gd name="T46" fmla="*/ 111 w 288"/>
              <a:gd name="T47" fmla="*/ 0 h 227"/>
              <a:gd name="T48" fmla="*/ 95 w 288"/>
              <a:gd name="T49" fmla="*/ 10 h 227"/>
              <a:gd name="T50" fmla="*/ 78 w 288"/>
              <a:gd name="T51" fmla="*/ 45 h 227"/>
              <a:gd name="T52" fmla="*/ 33 w 288"/>
              <a:gd name="T53" fmla="*/ 45 h 227"/>
              <a:gd name="T54" fmla="*/ 0 w 288"/>
              <a:gd name="T55" fmla="*/ 78 h 227"/>
              <a:gd name="T56" fmla="*/ 0 w 288"/>
              <a:gd name="T57" fmla="*/ 111 h 227"/>
              <a:gd name="T58" fmla="*/ 46 w 288"/>
              <a:gd name="T59" fmla="*/ 111 h 227"/>
              <a:gd name="T60" fmla="*/ 46 w 288"/>
              <a:gd name="T61" fmla="*/ 89 h 227"/>
              <a:gd name="T62" fmla="*/ 88 w 288"/>
              <a:gd name="T63" fmla="*/ 89 h 227"/>
              <a:gd name="T64" fmla="*/ 88 w 288"/>
              <a:gd name="T65" fmla="*/ 111 h 227"/>
              <a:gd name="T66" fmla="*/ 202 w 288"/>
              <a:gd name="T67" fmla="*/ 111 h 227"/>
              <a:gd name="T68" fmla="*/ 202 w 288"/>
              <a:gd name="T69" fmla="*/ 89 h 227"/>
              <a:gd name="T70" fmla="*/ 243 w 288"/>
              <a:gd name="T71" fmla="*/ 89 h 227"/>
              <a:gd name="T72" fmla="*/ 243 w 288"/>
              <a:gd name="T73" fmla="*/ 111 h 227"/>
              <a:gd name="T74" fmla="*/ 288 w 288"/>
              <a:gd name="T75" fmla="*/ 111 h 227"/>
              <a:gd name="T76" fmla="*/ 288 w 288"/>
              <a:gd name="T77" fmla="*/ 78 h 227"/>
              <a:gd name="T78" fmla="*/ 255 w 288"/>
              <a:gd name="T79" fmla="*/ 45 h 227"/>
              <a:gd name="T80" fmla="*/ 82 w 288"/>
              <a:gd name="T81" fmla="*/ 45 h 227"/>
              <a:gd name="T82" fmla="*/ 212 w 288"/>
              <a:gd name="T83" fmla="*/ 45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8" h="227">
                <a:moveTo>
                  <a:pt x="243" y="111"/>
                </a:moveTo>
                <a:cubicBezTo>
                  <a:pt x="278" y="111"/>
                  <a:pt x="278" y="111"/>
                  <a:pt x="278" y="111"/>
                </a:cubicBezTo>
                <a:cubicBezTo>
                  <a:pt x="278" y="197"/>
                  <a:pt x="278" y="197"/>
                  <a:pt x="278" y="197"/>
                </a:cubicBezTo>
                <a:cubicBezTo>
                  <a:pt x="278" y="213"/>
                  <a:pt x="265" y="227"/>
                  <a:pt x="249" y="227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24" y="227"/>
                  <a:pt x="10" y="213"/>
                  <a:pt x="10" y="197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46" y="111"/>
                  <a:pt x="46" y="111"/>
                  <a:pt x="46" y="111"/>
                </a:cubicBezTo>
                <a:moveTo>
                  <a:pt x="202" y="131"/>
                </a:moveTo>
                <a:cubicBezTo>
                  <a:pt x="202" y="143"/>
                  <a:pt x="202" y="143"/>
                  <a:pt x="202" y="143"/>
                </a:cubicBezTo>
                <a:cubicBezTo>
                  <a:pt x="243" y="143"/>
                  <a:pt x="243" y="143"/>
                  <a:pt x="243" y="143"/>
                </a:cubicBezTo>
                <a:cubicBezTo>
                  <a:pt x="243" y="131"/>
                  <a:pt x="243" y="131"/>
                  <a:pt x="243" y="131"/>
                </a:cubicBezTo>
                <a:moveTo>
                  <a:pt x="202" y="111"/>
                </a:moveTo>
                <a:cubicBezTo>
                  <a:pt x="88" y="111"/>
                  <a:pt x="88" y="111"/>
                  <a:pt x="88" y="111"/>
                </a:cubicBezTo>
                <a:moveTo>
                  <a:pt x="46" y="131"/>
                </a:moveTo>
                <a:cubicBezTo>
                  <a:pt x="46" y="143"/>
                  <a:pt x="46" y="143"/>
                  <a:pt x="46" y="143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8" y="131"/>
                  <a:pt x="88" y="131"/>
                  <a:pt x="88" y="131"/>
                </a:cubicBezTo>
                <a:moveTo>
                  <a:pt x="255" y="45"/>
                </a:moveTo>
                <a:cubicBezTo>
                  <a:pt x="210" y="45"/>
                  <a:pt x="210" y="45"/>
                  <a:pt x="210" y="45"/>
                </a:cubicBezTo>
                <a:cubicBezTo>
                  <a:pt x="192" y="9"/>
                  <a:pt x="192" y="9"/>
                  <a:pt x="192" y="9"/>
                </a:cubicBezTo>
                <a:cubicBezTo>
                  <a:pt x="189" y="4"/>
                  <a:pt x="182" y="0"/>
                  <a:pt x="176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5" y="0"/>
                  <a:pt x="98" y="4"/>
                  <a:pt x="95" y="10"/>
                </a:cubicBezTo>
                <a:cubicBezTo>
                  <a:pt x="78" y="45"/>
                  <a:pt x="78" y="45"/>
                  <a:pt x="78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15" y="45"/>
                  <a:pt x="0" y="60"/>
                  <a:pt x="0" y="78"/>
                </a:cubicBezTo>
                <a:cubicBezTo>
                  <a:pt x="0" y="111"/>
                  <a:pt x="0" y="111"/>
                  <a:pt x="0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89"/>
                  <a:pt x="46" y="89"/>
                  <a:pt x="46" y="89"/>
                </a:cubicBezTo>
                <a:cubicBezTo>
                  <a:pt x="88" y="89"/>
                  <a:pt x="88" y="89"/>
                  <a:pt x="88" y="89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202" y="111"/>
                  <a:pt x="202" y="111"/>
                  <a:pt x="202" y="111"/>
                </a:cubicBezTo>
                <a:cubicBezTo>
                  <a:pt x="202" y="89"/>
                  <a:pt x="202" y="89"/>
                  <a:pt x="202" y="89"/>
                </a:cubicBezTo>
                <a:cubicBezTo>
                  <a:pt x="243" y="89"/>
                  <a:pt x="243" y="89"/>
                  <a:pt x="243" y="89"/>
                </a:cubicBezTo>
                <a:cubicBezTo>
                  <a:pt x="243" y="111"/>
                  <a:pt x="243" y="111"/>
                  <a:pt x="243" y="111"/>
                </a:cubicBezTo>
                <a:cubicBezTo>
                  <a:pt x="288" y="111"/>
                  <a:pt x="288" y="111"/>
                  <a:pt x="288" y="111"/>
                </a:cubicBezTo>
                <a:cubicBezTo>
                  <a:pt x="288" y="78"/>
                  <a:pt x="288" y="78"/>
                  <a:pt x="288" y="78"/>
                </a:cubicBezTo>
                <a:cubicBezTo>
                  <a:pt x="288" y="60"/>
                  <a:pt x="273" y="45"/>
                  <a:pt x="255" y="45"/>
                </a:cubicBezTo>
                <a:close/>
                <a:moveTo>
                  <a:pt x="82" y="45"/>
                </a:moveTo>
                <a:cubicBezTo>
                  <a:pt x="212" y="45"/>
                  <a:pt x="212" y="45"/>
                  <a:pt x="212" y="4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21"/>
          <p:cNvSpPr>
            <a:spLocks noChangeAspect="1" noEditPoints="1"/>
          </p:cNvSpPr>
          <p:nvPr/>
        </p:nvSpPr>
        <p:spPr bwMode="auto">
          <a:xfrm>
            <a:off x="8894585" y="4118167"/>
            <a:ext cx="439691" cy="886217"/>
          </a:xfrm>
          <a:custGeom>
            <a:avLst/>
            <a:gdLst>
              <a:gd name="T0" fmla="*/ 80 w 136"/>
              <a:gd name="T1" fmla="*/ 40 h 275"/>
              <a:gd name="T2" fmla="*/ 71 w 136"/>
              <a:gd name="T3" fmla="*/ 47 h 275"/>
              <a:gd name="T4" fmla="*/ 35 w 136"/>
              <a:gd name="T5" fmla="*/ 47 h 275"/>
              <a:gd name="T6" fmla="*/ 26 w 136"/>
              <a:gd name="T7" fmla="*/ 40 h 275"/>
              <a:gd name="T8" fmla="*/ 15 w 136"/>
              <a:gd name="T9" fmla="*/ 7 h 275"/>
              <a:gd name="T10" fmla="*/ 19 w 136"/>
              <a:gd name="T11" fmla="*/ 0 h 275"/>
              <a:gd name="T12" fmla="*/ 87 w 136"/>
              <a:gd name="T13" fmla="*/ 0 h 275"/>
              <a:gd name="T14" fmla="*/ 91 w 136"/>
              <a:gd name="T15" fmla="*/ 7 h 275"/>
              <a:gd name="T16" fmla="*/ 80 w 136"/>
              <a:gd name="T17" fmla="*/ 40 h 275"/>
              <a:gd name="T18" fmla="*/ 79 w 136"/>
              <a:gd name="T19" fmla="*/ 68 h 275"/>
              <a:gd name="T20" fmla="*/ 73 w 136"/>
              <a:gd name="T21" fmla="*/ 62 h 275"/>
              <a:gd name="T22" fmla="*/ 34 w 136"/>
              <a:gd name="T23" fmla="*/ 62 h 275"/>
              <a:gd name="T24" fmla="*/ 27 w 136"/>
              <a:gd name="T25" fmla="*/ 68 h 275"/>
              <a:gd name="T26" fmla="*/ 0 w 136"/>
              <a:gd name="T27" fmla="*/ 231 h 275"/>
              <a:gd name="T28" fmla="*/ 4 w 136"/>
              <a:gd name="T29" fmla="*/ 240 h 275"/>
              <a:gd name="T30" fmla="*/ 49 w 136"/>
              <a:gd name="T31" fmla="*/ 273 h 275"/>
              <a:gd name="T32" fmla="*/ 57 w 136"/>
              <a:gd name="T33" fmla="*/ 273 h 275"/>
              <a:gd name="T34" fmla="*/ 103 w 136"/>
              <a:gd name="T35" fmla="*/ 239 h 275"/>
              <a:gd name="T36" fmla="*/ 107 w 136"/>
              <a:gd name="T37" fmla="*/ 231 h 275"/>
              <a:gd name="T38" fmla="*/ 79 w 136"/>
              <a:gd name="T39" fmla="*/ 68 h 275"/>
              <a:gd name="T40" fmla="*/ 118 w 136"/>
              <a:gd name="T41" fmla="*/ 183 h 275"/>
              <a:gd name="T42" fmla="*/ 131 w 136"/>
              <a:gd name="T43" fmla="*/ 193 h 275"/>
              <a:gd name="T44" fmla="*/ 136 w 136"/>
              <a:gd name="T45" fmla="*/ 190 h 275"/>
              <a:gd name="T46" fmla="*/ 136 w 136"/>
              <a:gd name="T47" fmla="*/ 149 h 275"/>
              <a:gd name="T48" fmla="*/ 133 w 136"/>
              <a:gd name="T49" fmla="*/ 139 h 275"/>
              <a:gd name="T50" fmla="*/ 78 w 136"/>
              <a:gd name="T51" fmla="*/ 6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6" h="275">
                <a:moveTo>
                  <a:pt x="80" y="40"/>
                </a:moveTo>
                <a:cubicBezTo>
                  <a:pt x="79" y="44"/>
                  <a:pt x="74" y="47"/>
                  <a:pt x="71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2" y="47"/>
                  <a:pt x="27" y="44"/>
                  <a:pt x="26" y="40"/>
                </a:cubicBezTo>
                <a:cubicBezTo>
                  <a:pt x="15" y="7"/>
                  <a:pt x="15" y="7"/>
                  <a:pt x="15" y="7"/>
                </a:cubicBezTo>
                <a:cubicBezTo>
                  <a:pt x="13" y="3"/>
                  <a:pt x="16" y="0"/>
                  <a:pt x="19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90" y="0"/>
                  <a:pt x="92" y="3"/>
                  <a:pt x="91" y="7"/>
                </a:cubicBezTo>
                <a:lnTo>
                  <a:pt x="80" y="40"/>
                </a:lnTo>
                <a:close/>
                <a:moveTo>
                  <a:pt x="79" y="68"/>
                </a:moveTo>
                <a:cubicBezTo>
                  <a:pt x="79" y="65"/>
                  <a:pt x="76" y="62"/>
                  <a:pt x="73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1" y="62"/>
                  <a:pt x="28" y="65"/>
                  <a:pt x="27" y="68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34"/>
                  <a:pt x="1" y="238"/>
                  <a:pt x="4" y="240"/>
                </a:cubicBezTo>
                <a:cubicBezTo>
                  <a:pt x="49" y="273"/>
                  <a:pt x="49" y="273"/>
                  <a:pt x="49" y="273"/>
                </a:cubicBezTo>
                <a:cubicBezTo>
                  <a:pt x="51" y="275"/>
                  <a:pt x="55" y="275"/>
                  <a:pt x="57" y="273"/>
                </a:cubicBezTo>
                <a:cubicBezTo>
                  <a:pt x="103" y="239"/>
                  <a:pt x="103" y="239"/>
                  <a:pt x="103" y="239"/>
                </a:cubicBezTo>
                <a:cubicBezTo>
                  <a:pt x="105" y="238"/>
                  <a:pt x="107" y="234"/>
                  <a:pt x="107" y="231"/>
                </a:cubicBezTo>
                <a:lnTo>
                  <a:pt x="79" y="68"/>
                </a:lnTo>
                <a:close/>
                <a:moveTo>
                  <a:pt x="118" y="183"/>
                </a:moveTo>
                <a:cubicBezTo>
                  <a:pt x="131" y="193"/>
                  <a:pt x="131" y="193"/>
                  <a:pt x="131" y="193"/>
                </a:cubicBezTo>
                <a:cubicBezTo>
                  <a:pt x="134" y="194"/>
                  <a:pt x="136" y="193"/>
                  <a:pt x="136" y="190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6"/>
                  <a:pt x="135" y="142"/>
                  <a:pt x="133" y="139"/>
                </a:cubicBezTo>
                <a:cubicBezTo>
                  <a:pt x="78" y="66"/>
                  <a:pt x="78" y="66"/>
                  <a:pt x="78" y="6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17571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Search, Magnifying Glass</a:t>
            </a:r>
            <a:br>
              <a:rPr lang="en-US" dirty="0"/>
            </a:br>
            <a:r>
              <a:rPr lang="en-US" sz="2400" dirty="0"/>
              <a:t>Growth Factors, Recruiting, CV screening, Detail Analysis</a:t>
            </a:r>
          </a:p>
        </p:txBody>
      </p:sp>
      <p:sp>
        <p:nvSpPr>
          <p:cNvPr id="4" name="Freeform 31"/>
          <p:cNvSpPr>
            <a:spLocks noChangeAspect="1" noEditPoints="1"/>
          </p:cNvSpPr>
          <p:nvPr/>
        </p:nvSpPr>
        <p:spPr bwMode="auto">
          <a:xfrm>
            <a:off x="2963974" y="2075556"/>
            <a:ext cx="967930" cy="1293900"/>
          </a:xfrm>
          <a:custGeom>
            <a:avLst/>
            <a:gdLst>
              <a:gd name="T0" fmla="*/ 184 w 209"/>
              <a:gd name="T1" fmla="*/ 61 h 279"/>
              <a:gd name="T2" fmla="*/ 147 w 209"/>
              <a:gd name="T3" fmla="*/ 184 h 279"/>
              <a:gd name="T4" fmla="*/ 24 w 209"/>
              <a:gd name="T5" fmla="*/ 147 h 279"/>
              <a:gd name="T6" fmla="*/ 61 w 209"/>
              <a:gd name="T7" fmla="*/ 24 h 279"/>
              <a:gd name="T8" fmla="*/ 184 w 209"/>
              <a:gd name="T9" fmla="*/ 61 h 279"/>
              <a:gd name="T10" fmla="*/ 75 w 209"/>
              <a:gd name="T11" fmla="*/ 51 h 279"/>
              <a:gd name="T12" fmla="*/ 50 w 209"/>
              <a:gd name="T13" fmla="*/ 133 h 279"/>
              <a:gd name="T14" fmla="*/ 133 w 209"/>
              <a:gd name="T15" fmla="*/ 158 h 279"/>
              <a:gd name="T16" fmla="*/ 157 w 209"/>
              <a:gd name="T17" fmla="*/ 75 h 279"/>
              <a:gd name="T18" fmla="*/ 75 w 209"/>
              <a:gd name="T19" fmla="*/ 51 h 279"/>
              <a:gd name="T20" fmla="*/ 108 w 209"/>
              <a:gd name="T21" fmla="*/ 61 h 279"/>
              <a:gd name="T22" fmla="*/ 84 w 209"/>
              <a:gd name="T23" fmla="*/ 66 h 279"/>
              <a:gd name="T24" fmla="*/ 63 w 209"/>
              <a:gd name="T25" fmla="*/ 116 h 279"/>
              <a:gd name="T26" fmla="*/ 140 w 209"/>
              <a:gd name="T27" fmla="*/ 209 h 279"/>
              <a:gd name="T28" fmla="*/ 172 w 209"/>
              <a:gd name="T29" fmla="*/ 267 h 279"/>
              <a:gd name="T30" fmla="*/ 196 w 209"/>
              <a:gd name="T31" fmla="*/ 275 h 279"/>
              <a:gd name="T32" fmla="*/ 204 w 209"/>
              <a:gd name="T33" fmla="*/ 250 h 279"/>
              <a:gd name="T34" fmla="*/ 173 w 209"/>
              <a:gd name="T35" fmla="*/ 19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9" h="279">
                <a:moveTo>
                  <a:pt x="184" y="61"/>
                </a:moveTo>
                <a:cubicBezTo>
                  <a:pt x="208" y="105"/>
                  <a:pt x="191" y="161"/>
                  <a:pt x="147" y="184"/>
                </a:cubicBezTo>
                <a:cubicBezTo>
                  <a:pt x="103" y="208"/>
                  <a:pt x="47" y="192"/>
                  <a:pt x="24" y="147"/>
                </a:cubicBezTo>
                <a:cubicBezTo>
                  <a:pt x="0" y="103"/>
                  <a:pt x="16" y="48"/>
                  <a:pt x="61" y="24"/>
                </a:cubicBezTo>
                <a:cubicBezTo>
                  <a:pt x="105" y="0"/>
                  <a:pt x="160" y="17"/>
                  <a:pt x="184" y="61"/>
                </a:cubicBezTo>
                <a:close/>
                <a:moveTo>
                  <a:pt x="75" y="51"/>
                </a:moveTo>
                <a:cubicBezTo>
                  <a:pt x="45" y="67"/>
                  <a:pt x="34" y="104"/>
                  <a:pt x="50" y="133"/>
                </a:cubicBezTo>
                <a:cubicBezTo>
                  <a:pt x="66" y="163"/>
                  <a:pt x="103" y="174"/>
                  <a:pt x="133" y="158"/>
                </a:cubicBezTo>
                <a:cubicBezTo>
                  <a:pt x="162" y="142"/>
                  <a:pt x="173" y="105"/>
                  <a:pt x="157" y="75"/>
                </a:cubicBezTo>
                <a:cubicBezTo>
                  <a:pt x="141" y="46"/>
                  <a:pt x="104" y="35"/>
                  <a:pt x="75" y="51"/>
                </a:cubicBezTo>
                <a:close/>
                <a:moveTo>
                  <a:pt x="108" y="61"/>
                </a:moveTo>
                <a:cubicBezTo>
                  <a:pt x="100" y="60"/>
                  <a:pt x="92" y="61"/>
                  <a:pt x="84" y="66"/>
                </a:cubicBezTo>
                <a:cubicBezTo>
                  <a:pt x="66" y="76"/>
                  <a:pt x="57" y="97"/>
                  <a:pt x="63" y="116"/>
                </a:cubicBezTo>
                <a:moveTo>
                  <a:pt x="140" y="209"/>
                </a:moveTo>
                <a:cubicBezTo>
                  <a:pt x="172" y="267"/>
                  <a:pt x="172" y="267"/>
                  <a:pt x="172" y="267"/>
                </a:cubicBezTo>
                <a:cubicBezTo>
                  <a:pt x="176" y="276"/>
                  <a:pt x="188" y="279"/>
                  <a:pt x="196" y="275"/>
                </a:cubicBezTo>
                <a:cubicBezTo>
                  <a:pt x="205" y="270"/>
                  <a:pt x="209" y="259"/>
                  <a:pt x="204" y="250"/>
                </a:cubicBezTo>
                <a:cubicBezTo>
                  <a:pt x="173" y="192"/>
                  <a:pt x="173" y="192"/>
                  <a:pt x="173" y="19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"/>
          <p:cNvSpPr>
            <a:spLocks noChangeAspect="1" noEditPoints="1"/>
          </p:cNvSpPr>
          <p:nvPr/>
        </p:nvSpPr>
        <p:spPr bwMode="auto">
          <a:xfrm>
            <a:off x="5497047" y="3992039"/>
            <a:ext cx="1008112" cy="1293900"/>
          </a:xfrm>
          <a:custGeom>
            <a:avLst/>
            <a:gdLst>
              <a:gd name="T0" fmla="*/ 204 w 230"/>
              <a:gd name="T1" fmla="*/ 67 h 295"/>
              <a:gd name="T2" fmla="*/ 163 w 230"/>
              <a:gd name="T3" fmla="*/ 203 h 295"/>
              <a:gd name="T4" fmla="*/ 26 w 230"/>
              <a:gd name="T5" fmla="*/ 162 h 295"/>
              <a:gd name="T6" fmla="*/ 67 w 230"/>
              <a:gd name="T7" fmla="*/ 26 h 295"/>
              <a:gd name="T8" fmla="*/ 204 w 230"/>
              <a:gd name="T9" fmla="*/ 67 h 295"/>
              <a:gd name="T10" fmla="*/ 83 w 230"/>
              <a:gd name="T11" fmla="*/ 55 h 295"/>
              <a:gd name="T12" fmla="*/ 56 w 230"/>
              <a:gd name="T13" fmla="*/ 146 h 295"/>
              <a:gd name="T14" fmla="*/ 147 w 230"/>
              <a:gd name="T15" fmla="*/ 174 h 295"/>
              <a:gd name="T16" fmla="*/ 174 w 230"/>
              <a:gd name="T17" fmla="*/ 83 h 295"/>
              <a:gd name="T18" fmla="*/ 83 w 230"/>
              <a:gd name="T19" fmla="*/ 55 h 295"/>
              <a:gd name="T20" fmla="*/ 155 w 230"/>
              <a:gd name="T21" fmla="*/ 230 h 295"/>
              <a:gd name="T22" fmla="*/ 182 w 230"/>
              <a:gd name="T23" fmla="*/ 281 h 295"/>
              <a:gd name="T24" fmla="*/ 210 w 230"/>
              <a:gd name="T25" fmla="*/ 289 h 295"/>
              <a:gd name="T26" fmla="*/ 218 w 230"/>
              <a:gd name="T27" fmla="*/ 262 h 295"/>
              <a:gd name="T28" fmla="*/ 191 w 230"/>
              <a:gd name="T29" fmla="*/ 211 h 295"/>
              <a:gd name="T30" fmla="*/ 127 w 230"/>
              <a:gd name="T31" fmla="*/ 115 h 295"/>
              <a:gd name="T32" fmla="*/ 131 w 230"/>
              <a:gd name="T33" fmla="*/ 109 h 295"/>
              <a:gd name="T34" fmla="*/ 142 w 230"/>
              <a:gd name="T35" fmla="*/ 88 h 295"/>
              <a:gd name="T36" fmla="*/ 118 w 230"/>
              <a:gd name="T37" fmla="*/ 68 h 295"/>
              <a:gd name="T38" fmla="*/ 97 w 230"/>
              <a:gd name="T39" fmla="*/ 73 h 295"/>
              <a:gd name="T40" fmla="*/ 101 w 230"/>
              <a:gd name="T41" fmla="*/ 87 h 295"/>
              <a:gd name="T42" fmla="*/ 113 w 230"/>
              <a:gd name="T43" fmla="*/ 83 h 295"/>
              <a:gd name="T44" fmla="*/ 122 w 230"/>
              <a:gd name="T45" fmla="*/ 91 h 295"/>
              <a:gd name="T46" fmla="*/ 115 w 230"/>
              <a:gd name="T47" fmla="*/ 104 h 295"/>
              <a:gd name="T48" fmla="*/ 108 w 230"/>
              <a:gd name="T49" fmla="*/ 123 h 295"/>
              <a:gd name="T50" fmla="*/ 108 w 230"/>
              <a:gd name="T51" fmla="*/ 126 h 295"/>
              <a:gd name="T52" fmla="*/ 124 w 230"/>
              <a:gd name="T53" fmla="*/ 126 h 295"/>
              <a:gd name="T54" fmla="*/ 116 w 230"/>
              <a:gd name="T55" fmla="*/ 161 h 295"/>
              <a:gd name="T56" fmla="*/ 127 w 230"/>
              <a:gd name="T57" fmla="*/ 149 h 295"/>
              <a:gd name="T58" fmla="*/ 116 w 230"/>
              <a:gd name="T59" fmla="*/ 138 h 295"/>
              <a:gd name="T60" fmla="*/ 105 w 230"/>
              <a:gd name="T61" fmla="*/ 149 h 295"/>
              <a:gd name="T62" fmla="*/ 116 w 230"/>
              <a:gd name="T63" fmla="*/ 161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0" h="295">
                <a:moveTo>
                  <a:pt x="204" y="67"/>
                </a:moveTo>
                <a:cubicBezTo>
                  <a:pt x="230" y="116"/>
                  <a:pt x="212" y="177"/>
                  <a:pt x="163" y="203"/>
                </a:cubicBezTo>
                <a:cubicBezTo>
                  <a:pt x="114" y="229"/>
                  <a:pt x="53" y="211"/>
                  <a:pt x="26" y="162"/>
                </a:cubicBezTo>
                <a:cubicBezTo>
                  <a:pt x="0" y="113"/>
                  <a:pt x="18" y="52"/>
                  <a:pt x="67" y="26"/>
                </a:cubicBezTo>
                <a:cubicBezTo>
                  <a:pt x="116" y="0"/>
                  <a:pt x="177" y="18"/>
                  <a:pt x="204" y="67"/>
                </a:cubicBezTo>
                <a:close/>
                <a:moveTo>
                  <a:pt x="83" y="55"/>
                </a:moveTo>
                <a:cubicBezTo>
                  <a:pt x="51" y="73"/>
                  <a:pt x="38" y="114"/>
                  <a:pt x="56" y="146"/>
                </a:cubicBezTo>
                <a:cubicBezTo>
                  <a:pt x="73" y="179"/>
                  <a:pt x="114" y="191"/>
                  <a:pt x="147" y="174"/>
                </a:cubicBezTo>
                <a:cubicBezTo>
                  <a:pt x="180" y="156"/>
                  <a:pt x="192" y="115"/>
                  <a:pt x="174" y="83"/>
                </a:cubicBezTo>
                <a:cubicBezTo>
                  <a:pt x="157" y="50"/>
                  <a:pt x="116" y="38"/>
                  <a:pt x="83" y="55"/>
                </a:cubicBezTo>
                <a:close/>
                <a:moveTo>
                  <a:pt x="155" y="230"/>
                </a:moveTo>
                <a:cubicBezTo>
                  <a:pt x="182" y="281"/>
                  <a:pt x="182" y="281"/>
                  <a:pt x="182" y="281"/>
                </a:cubicBezTo>
                <a:cubicBezTo>
                  <a:pt x="188" y="291"/>
                  <a:pt x="200" y="295"/>
                  <a:pt x="210" y="289"/>
                </a:cubicBezTo>
                <a:cubicBezTo>
                  <a:pt x="220" y="284"/>
                  <a:pt x="223" y="272"/>
                  <a:pt x="218" y="262"/>
                </a:cubicBezTo>
                <a:cubicBezTo>
                  <a:pt x="191" y="211"/>
                  <a:pt x="191" y="211"/>
                  <a:pt x="191" y="211"/>
                </a:cubicBezTo>
                <a:moveTo>
                  <a:pt x="127" y="115"/>
                </a:moveTo>
                <a:cubicBezTo>
                  <a:pt x="128" y="113"/>
                  <a:pt x="129" y="111"/>
                  <a:pt x="131" y="109"/>
                </a:cubicBezTo>
                <a:cubicBezTo>
                  <a:pt x="136" y="103"/>
                  <a:pt x="142" y="97"/>
                  <a:pt x="142" y="88"/>
                </a:cubicBezTo>
                <a:cubicBezTo>
                  <a:pt x="142" y="77"/>
                  <a:pt x="134" y="68"/>
                  <a:pt x="118" y="68"/>
                </a:cubicBezTo>
                <a:cubicBezTo>
                  <a:pt x="109" y="68"/>
                  <a:pt x="101" y="71"/>
                  <a:pt x="97" y="73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4" y="85"/>
                  <a:pt x="109" y="83"/>
                  <a:pt x="113" y="83"/>
                </a:cubicBezTo>
                <a:cubicBezTo>
                  <a:pt x="119" y="83"/>
                  <a:pt x="122" y="86"/>
                  <a:pt x="122" y="91"/>
                </a:cubicBezTo>
                <a:cubicBezTo>
                  <a:pt x="122" y="95"/>
                  <a:pt x="119" y="99"/>
                  <a:pt x="115" y="104"/>
                </a:cubicBezTo>
                <a:cubicBezTo>
                  <a:pt x="109" y="110"/>
                  <a:pt x="107" y="117"/>
                  <a:pt x="108" y="123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24" y="126"/>
                  <a:pt x="124" y="126"/>
                  <a:pt x="124" y="126"/>
                </a:cubicBezTo>
                <a:moveTo>
                  <a:pt x="116" y="161"/>
                </a:moveTo>
                <a:cubicBezTo>
                  <a:pt x="123" y="161"/>
                  <a:pt x="127" y="156"/>
                  <a:pt x="127" y="149"/>
                </a:cubicBezTo>
                <a:cubicBezTo>
                  <a:pt x="127" y="142"/>
                  <a:pt x="122" y="138"/>
                  <a:pt x="116" y="138"/>
                </a:cubicBezTo>
                <a:cubicBezTo>
                  <a:pt x="109" y="138"/>
                  <a:pt x="105" y="142"/>
                  <a:pt x="105" y="149"/>
                </a:cubicBezTo>
                <a:cubicBezTo>
                  <a:pt x="105" y="156"/>
                  <a:pt x="109" y="161"/>
                  <a:pt x="116" y="16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99"/>
          <p:cNvSpPr>
            <a:spLocks noChangeAspect="1" noEditPoints="1"/>
          </p:cNvSpPr>
          <p:nvPr/>
        </p:nvSpPr>
        <p:spPr bwMode="auto">
          <a:xfrm>
            <a:off x="2963974" y="4025228"/>
            <a:ext cx="1043794" cy="1284914"/>
          </a:xfrm>
          <a:custGeom>
            <a:avLst/>
            <a:gdLst>
              <a:gd name="T0" fmla="*/ 209 w 235"/>
              <a:gd name="T1" fmla="*/ 73 h 290"/>
              <a:gd name="T2" fmla="*/ 162 w 235"/>
              <a:gd name="T3" fmla="*/ 198 h 290"/>
              <a:gd name="T4" fmla="*/ 26 w 235"/>
              <a:gd name="T5" fmla="*/ 157 h 290"/>
              <a:gd name="T6" fmla="*/ 67 w 235"/>
              <a:gd name="T7" fmla="*/ 21 h 290"/>
              <a:gd name="T8" fmla="*/ 181 w 235"/>
              <a:gd name="T9" fmla="*/ 33 h 290"/>
              <a:gd name="T10" fmla="*/ 161 w 235"/>
              <a:gd name="T11" fmla="*/ 60 h 290"/>
              <a:gd name="T12" fmla="*/ 83 w 235"/>
              <a:gd name="T13" fmla="*/ 50 h 290"/>
              <a:gd name="T14" fmla="*/ 56 w 235"/>
              <a:gd name="T15" fmla="*/ 141 h 290"/>
              <a:gd name="T16" fmla="*/ 147 w 235"/>
              <a:gd name="T17" fmla="*/ 169 h 290"/>
              <a:gd name="T18" fmla="*/ 181 w 235"/>
              <a:gd name="T19" fmla="*/ 100 h 290"/>
              <a:gd name="T20" fmla="*/ 155 w 235"/>
              <a:gd name="T21" fmla="*/ 225 h 290"/>
              <a:gd name="T22" fmla="*/ 182 w 235"/>
              <a:gd name="T23" fmla="*/ 276 h 290"/>
              <a:gd name="T24" fmla="*/ 209 w 235"/>
              <a:gd name="T25" fmla="*/ 284 h 290"/>
              <a:gd name="T26" fmla="*/ 218 w 235"/>
              <a:gd name="T27" fmla="*/ 257 h 290"/>
              <a:gd name="T28" fmla="*/ 191 w 235"/>
              <a:gd name="T29" fmla="*/ 206 h 290"/>
              <a:gd name="T30" fmla="*/ 192 w 235"/>
              <a:gd name="T31" fmla="*/ 10 h 290"/>
              <a:gd name="T32" fmla="*/ 231 w 235"/>
              <a:gd name="T33" fmla="*/ 6 h 290"/>
              <a:gd name="T34" fmla="*/ 235 w 235"/>
              <a:gd name="T35" fmla="*/ 45 h 290"/>
              <a:gd name="T36" fmla="*/ 78 w 235"/>
              <a:gd name="T37" fmla="*/ 135 h 290"/>
              <a:gd name="T38" fmla="*/ 108 w 235"/>
              <a:gd name="T39" fmla="*/ 103 h 290"/>
              <a:gd name="T40" fmla="*/ 135 w 235"/>
              <a:gd name="T41" fmla="*/ 124 h 290"/>
              <a:gd name="T42" fmla="*/ 231 w 235"/>
              <a:gd name="T43" fmla="*/ 6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5" h="290">
                <a:moveTo>
                  <a:pt x="209" y="73"/>
                </a:moveTo>
                <a:cubicBezTo>
                  <a:pt x="227" y="120"/>
                  <a:pt x="208" y="174"/>
                  <a:pt x="162" y="198"/>
                </a:cubicBezTo>
                <a:cubicBezTo>
                  <a:pt x="113" y="224"/>
                  <a:pt x="52" y="206"/>
                  <a:pt x="26" y="157"/>
                </a:cubicBezTo>
                <a:cubicBezTo>
                  <a:pt x="0" y="108"/>
                  <a:pt x="18" y="47"/>
                  <a:pt x="67" y="21"/>
                </a:cubicBezTo>
                <a:cubicBezTo>
                  <a:pt x="105" y="0"/>
                  <a:pt x="150" y="7"/>
                  <a:pt x="181" y="33"/>
                </a:cubicBezTo>
                <a:moveTo>
                  <a:pt x="161" y="60"/>
                </a:moveTo>
                <a:cubicBezTo>
                  <a:pt x="140" y="41"/>
                  <a:pt x="109" y="36"/>
                  <a:pt x="83" y="50"/>
                </a:cubicBezTo>
                <a:cubicBezTo>
                  <a:pt x="50" y="68"/>
                  <a:pt x="38" y="109"/>
                  <a:pt x="56" y="141"/>
                </a:cubicBezTo>
                <a:cubicBezTo>
                  <a:pt x="73" y="174"/>
                  <a:pt x="114" y="186"/>
                  <a:pt x="147" y="169"/>
                </a:cubicBezTo>
                <a:cubicBezTo>
                  <a:pt x="172" y="155"/>
                  <a:pt x="185" y="127"/>
                  <a:pt x="181" y="100"/>
                </a:cubicBezTo>
                <a:moveTo>
                  <a:pt x="155" y="225"/>
                </a:moveTo>
                <a:cubicBezTo>
                  <a:pt x="182" y="276"/>
                  <a:pt x="182" y="276"/>
                  <a:pt x="182" y="276"/>
                </a:cubicBezTo>
                <a:cubicBezTo>
                  <a:pt x="187" y="286"/>
                  <a:pt x="200" y="290"/>
                  <a:pt x="209" y="284"/>
                </a:cubicBezTo>
                <a:cubicBezTo>
                  <a:pt x="219" y="279"/>
                  <a:pt x="223" y="267"/>
                  <a:pt x="218" y="257"/>
                </a:cubicBezTo>
                <a:cubicBezTo>
                  <a:pt x="191" y="206"/>
                  <a:pt x="191" y="206"/>
                  <a:pt x="191" y="206"/>
                </a:cubicBezTo>
                <a:moveTo>
                  <a:pt x="192" y="10"/>
                </a:moveTo>
                <a:cubicBezTo>
                  <a:pt x="231" y="6"/>
                  <a:pt x="231" y="6"/>
                  <a:pt x="231" y="6"/>
                </a:cubicBezTo>
                <a:cubicBezTo>
                  <a:pt x="235" y="45"/>
                  <a:pt x="235" y="45"/>
                  <a:pt x="235" y="45"/>
                </a:cubicBezTo>
                <a:moveTo>
                  <a:pt x="78" y="135"/>
                </a:moveTo>
                <a:cubicBezTo>
                  <a:pt x="108" y="103"/>
                  <a:pt x="108" y="103"/>
                  <a:pt x="108" y="103"/>
                </a:cubicBezTo>
                <a:cubicBezTo>
                  <a:pt x="135" y="124"/>
                  <a:pt x="135" y="124"/>
                  <a:pt x="135" y="124"/>
                </a:cubicBezTo>
                <a:cubicBezTo>
                  <a:pt x="231" y="6"/>
                  <a:pt x="231" y="6"/>
                  <a:pt x="231" y="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9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a 9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Elipsa 10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pole tekstowe 11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3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6"/>
          <p:cNvSpPr>
            <a:spLocks noChangeAspect="1" noEditPoints="1"/>
          </p:cNvSpPr>
          <p:nvPr/>
        </p:nvSpPr>
        <p:spPr bwMode="auto">
          <a:xfrm>
            <a:off x="5497047" y="2060848"/>
            <a:ext cx="1008112" cy="1293900"/>
          </a:xfrm>
          <a:custGeom>
            <a:avLst/>
            <a:gdLst>
              <a:gd name="T0" fmla="*/ 203 w 230"/>
              <a:gd name="T1" fmla="*/ 67 h 295"/>
              <a:gd name="T2" fmla="*/ 163 w 230"/>
              <a:gd name="T3" fmla="*/ 203 h 295"/>
              <a:gd name="T4" fmla="*/ 26 w 230"/>
              <a:gd name="T5" fmla="*/ 162 h 295"/>
              <a:gd name="T6" fmla="*/ 67 w 230"/>
              <a:gd name="T7" fmla="*/ 26 h 295"/>
              <a:gd name="T8" fmla="*/ 203 w 230"/>
              <a:gd name="T9" fmla="*/ 67 h 295"/>
              <a:gd name="T10" fmla="*/ 83 w 230"/>
              <a:gd name="T11" fmla="*/ 55 h 295"/>
              <a:gd name="T12" fmla="*/ 56 w 230"/>
              <a:gd name="T13" fmla="*/ 146 h 295"/>
              <a:gd name="T14" fmla="*/ 147 w 230"/>
              <a:gd name="T15" fmla="*/ 174 h 295"/>
              <a:gd name="T16" fmla="*/ 174 w 230"/>
              <a:gd name="T17" fmla="*/ 83 h 295"/>
              <a:gd name="T18" fmla="*/ 83 w 230"/>
              <a:gd name="T19" fmla="*/ 55 h 295"/>
              <a:gd name="T20" fmla="*/ 155 w 230"/>
              <a:gd name="T21" fmla="*/ 230 h 295"/>
              <a:gd name="T22" fmla="*/ 182 w 230"/>
              <a:gd name="T23" fmla="*/ 281 h 295"/>
              <a:gd name="T24" fmla="*/ 210 w 230"/>
              <a:gd name="T25" fmla="*/ 289 h 295"/>
              <a:gd name="T26" fmla="*/ 218 w 230"/>
              <a:gd name="T27" fmla="*/ 262 h 295"/>
              <a:gd name="T28" fmla="*/ 191 w 230"/>
              <a:gd name="T29" fmla="*/ 211 h 295"/>
              <a:gd name="T30" fmla="*/ 152 w 230"/>
              <a:gd name="T31" fmla="*/ 145 h 295"/>
              <a:gd name="T32" fmla="*/ 150 w 230"/>
              <a:gd name="T33" fmla="*/ 135 h 295"/>
              <a:gd name="T34" fmla="*/ 145 w 230"/>
              <a:gd name="T35" fmla="*/ 127 h 295"/>
              <a:gd name="T36" fmla="*/ 134 w 230"/>
              <a:gd name="T37" fmla="*/ 122 h 295"/>
              <a:gd name="T38" fmla="*/ 126 w 230"/>
              <a:gd name="T39" fmla="*/ 117 h 295"/>
              <a:gd name="T40" fmla="*/ 124 w 230"/>
              <a:gd name="T41" fmla="*/ 111 h 295"/>
              <a:gd name="T42" fmla="*/ 126 w 230"/>
              <a:gd name="T43" fmla="*/ 105 h 295"/>
              <a:gd name="T44" fmla="*/ 130 w 230"/>
              <a:gd name="T45" fmla="*/ 95 h 295"/>
              <a:gd name="T46" fmla="*/ 129 w 230"/>
              <a:gd name="T47" fmla="*/ 90 h 295"/>
              <a:gd name="T48" fmla="*/ 130 w 230"/>
              <a:gd name="T49" fmla="*/ 85 h 295"/>
              <a:gd name="T50" fmla="*/ 129 w 230"/>
              <a:gd name="T51" fmla="*/ 81 h 295"/>
              <a:gd name="T52" fmla="*/ 122 w 230"/>
              <a:gd name="T53" fmla="*/ 74 h 295"/>
              <a:gd name="T54" fmla="*/ 116 w 230"/>
              <a:gd name="T55" fmla="*/ 72 h 295"/>
              <a:gd name="T56" fmla="*/ 112 w 230"/>
              <a:gd name="T57" fmla="*/ 72 h 295"/>
              <a:gd name="T58" fmla="*/ 107 w 230"/>
              <a:gd name="T59" fmla="*/ 73 h 295"/>
              <a:gd name="T60" fmla="*/ 103 w 230"/>
              <a:gd name="T61" fmla="*/ 76 h 295"/>
              <a:gd name="T62" fmla="*/ 99 w 230"/>
              <a:gd name="T63" fmla="*/ 82 h 295"/>
              <a:gd name="T64" fmla="*/ 99 w 230"/>
              <a:gd name="T65" fmla="*/ 90 h 295"/>
              <a:gd name="T66" fmla="*/ 99 w 230"/>
              <a:gd name="T67" fmla="*/ 100 h 295"/>
              <a:gd name="T68" fmla="*/ 102 w 230"/>
              <a:gd name="T69" fmla="*/ 105 h 295"/>
              <a:gd name="T70" fmla="*/ 105 w 230"/>
              <a:gd name="T71" fmla="*/ 114 h 295"/>
              <a:gd name="T72" fmla="*/ 95 w 230"/>
              <a:gd name="T73" fmla="*/ 120 h 295"/>
              <a:gd name="T74" fmla="*/ 87 w 230"/>
              <a:gd name="T75" fmla="*/ 124 h 295"/>
              <a:gd name="T76" fmla="*/ 78 w 230"/>
              <a:gd name="T77" fmla="*/ 133 h 295"/>
              <a:gd name="T78" fmla="*/ 75 w 230"/>
              <a:gd name="T79" fmla="*/ 14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0" h="295">
                <a:moveTo>
                  <a:pt x="203" y="67"/>
                </a:moveTo>
                <a:cubicBezTo>
                  <a:pt x="230" y="116"/>
                  <a:pt x="211" y="177"/>
                  <a:pt x="163" y="203"/>
                </a:cubicBezTo>
                <a:cubicBezTo>
                  <a:pt x="114" y="229"/>
                  <a:pt x="53" y="211"/>
                  <a:pt x="26" y="162"/>
                </a:cubicBezTo>
                <a:cubicBezTo>
                  <a:pt x="0" y="113"/>
                  <a:pt x="18" y="52"/>
                  <a:pt x="67" y="26"/>
                </a:cubicBezTo>
                <a:cubicBezTo>
                  <a:pt x="116" y="0"/>
                  <a:pt x="177" y="18"/>
                  <a:pt x="203" y="67"/>
                </a:cubicBezTo>
                <a:close/>
                <a:moveTo>
                  <a:pt x="83" y="55"/>
                </a:moveTo>
                <a:cubicBezTo>
                  <a:pt x="50" y="73"/>
                  <a:pt x="38" y="114"/>
                  <a:pt x="56" y="146"/>
                </a:cubicBezTo>
                <a:cubicBezTo>
                  <a:pt x="73" y="179"/>
                  <a:pt x="114" y="191"/>
                  <a:pt x="147" y="174"/>
                </a:cubicBezTo>
                <a:cubicBezTo>
                  <a:pt x="179" y="156"/>
                  <a:pt x="192" y="115"/>
                  <a:pt x="174" y="83"/>
                </a:cubicBezTo>
                <a:cubicBezTo>
                  <a:pt x="156" y="50"/>
                  <a:pt x="116" y="38"/>
                  <a:pt x="83" y="55"/>
                </a:cubicBezTo>
                <a:close/>
                <a:moveTo>
                  <a:pt x="155" y="230"/>
                </a:moveTo>
                <a:cubicBezTo>
                  <a:pt x="182" y="281"/>
                  <a:pt x="182" y="281"/>
                  <a:pt x="182" y="281"/>
                </a:cubicBezTo>
                <a:cubicBezTo>
                  <a:pt x="187" y="291"/>
                  <a:pt x="200" y="295"/>
                  <a:pt x="210" y="289"/>
                </a:cubicBezTo>
                <a:cubicBezTo>
                  <a:pt x="219" y="284"/>
                  <a:pt x="223" y="272"/>
                  <a:pt x="218" y="262"/>
                </a:cubicBezTo>
                <a:cubicBezTo>
                  <a:pt x="191" y="211"/>
                  <a:pt x="191" y="211"/>
                  <a:pt x="191" y="211"/>
                </a:cubicBezTo>
                <a:moveTo>
                  <a:pt x="152" y="145"/>
                </a:moveTo>
                <a:cubicBezTo>
                  <a:pt x="152" y="143"/>
                  <a:pt x="151" y="139"/>
                  <a:pt x="150" y="135"/>
                </a:cubicBezTo>
                <a:cubicBezTo>
                  <a:pt x="150" y="132"/>
                  <a:pt x="147" y="129"/>
                  <a:pt x="145" y="127"/>
                </a:cubicBezTo>
                <a:cubicBezTo>
                  <a:pt x="143" y="126"/>
                  <a:pt x="135" y="122"/>
                  <a:pt x="134" y="122"/>
                </a:cubicBezTo>
                <a:cubicBezTo>
                  <a:pt x="132" y="121"/>
                  <a:pt x="127" y="119"/>
                  <a:pt x="126" y="117"/>
                </a:cubicBezTo>
                <a:cubicBezTo>
                  <a:pt x="125" y="116"/>
                  <a:pt x="124" y="114"/>
                  <a:pt x="124" y="111"/>
                </a:cubicBezTo>
                <a:cubicBezTo>
                  <a:pt x="125" y="108"/>
                  <a:pt x="125" y="108"/>
                  <a:pt x="126" y="105"/>
                </a:cubicBezTo>
                <a:cubicBezTo>
                  <a:pt x="127" y="103"/>
                  <a:pt x="130" y="99"/>
                  <a:pt x="130" y="95"/>
                </a:cubicBezTo>
                <a:cubicBezTo>
                  <a:pt x="130" y="92"/>
                  <a:pt x="129" y="90"/>
                  <a:pt x="129" y="90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85"/>
                  <a:pt x="130" y="83"/>
                  <a:pt x="129" y="81"/>
                </a:cubicBezTo>
                <a:cubicBezTo>
                  <a:pt x="128" y="77"/>
                  <a:pt x="123" y="74"/>
                  <a:pt x="122" y="74"/>
                </a:cubicBezTo>
                <a:cubicBezTo>
                  <a:pt x="121" y="73"/>
                  <a:pt x="118" y="72"/>
                  <a:pt x="116" y="72"/>
                </a:cubicBezTo>
                <a:cubicBezTo>
                  <a:pt x="115" y="72"/>
                  <a:pt x="113" y="72"/>
                  <a:pt x="112" y="72"/>
                </a:cubicBezTo>
                <a:cubicBezTo>
                  <a:pt x="110" y="72"/>
                  <a:pt x="108" y="73"/>
                  <a:pt x="107" y="73"/>
                </a:cubicBezTo>
                <a:cubicBezTo>
                  <a:pt x="106" y="73"/>
                  <a:pt x="104" y="75"/>
                  <a:pt x="103" y="76"/>
                </a:cubicBezTo>
                <a:cubicBezTo>
                  <a:pt x="103" y="76"/>
                  <a:pt x="100" y="80"/>
                  <a:pt x="99" y="82"/>
                </a:cubicBezTo>
                <a:cubicBezTo>
                  <a:pt x="98" y="84"/>
                  <a:pt x="99" y="90"/>
                  <a:pt x="99" y="90"/>
                </a:cubicBezTo>
                <a:cubicBezTo>
                  <a:pt x="97" y="92"/>
                  <a:pt x="99" y="100"/>
                  <a:pt x="99" y="100"/>
                </a:cubicBezTo>
                <a:cubicBezTo>
                  <a:pt x="100" y="101"/>
                  <a:pt x="101" y="104"/>
                  <a:pt x="102" y="105"/>
                </a:cubicBezTo>
                <a:cubicBezTo>
                  <a:pt x="103" y="106"/>
                  <a:pt x="105" y="112"/>
                  <a:pt x="105" y="114"/>
                </a:cubicBezTo>
                <a:cubicBezTo>
                  <a:pt x="104" y="117"/>
                  <a:pt x="97" y="119"/>
                  <a:pt x="95" y="120"/>
                </a:cubicBezTo>
                <a:cubicBezTo>
                  <a:pt x="94" y="121"/>
                  <a:pt x="90" y="122"/>
                  <a:pt x="87" y="124"/>
                </a:cubicBezTo>
                <a:cubicBezTo>
                  <a:pt x="84" y="125"/>
                  <a:pt x="79" y="129"/>
                  <a:pt x="78" y="133"/>
                </a:cubicBezTo>
                <a:cubicBezTo>
                  <a:pt x="76" y="136"/>
                  <a:pt x="75" y="141"/>
                  <a:pt x="75" y="14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"/>
          <p:cNvSpPr>
            <a:spLocks noChangeAspect="1" noEditPoints="1"/>
          </p:cNvSpPr>
          <p:nvPr/>
        </p:nvSpPr>
        <p:spPr bwMode="auto">
          <a:xfrm>
            <a:off x="8655192" y="2333031"/>
            <a:ext cx="683126" cy="876784"/>
          </a:xfrm>
          <a:custGeom>
            <a:avLst/>
            <a:gdLst>
              <a:gd name="T0" fmla="*/ 203 w 230"/>
              <a:gd name="T1" fmla="*/ 67 h 295"/>
              <a:gd name="T2" fmla="*/ 163 w 230"/>
              <a:gd name="T3" fmla="*/ 203 h 295"/>
              <a:gd name="T4" fmla="*/ 26 w 230"/>
              <a:gd name="T5" fmla="*/ 162 h 295"/>
              <a:gd name="T6" fmla="*/ 67 w 230"/>
              <a:gd name="T7" fmla="*/ 26 h 295"/>
              <a:gd name="T8" fmla="*/ 203 w 230"/>
              <a:gd name="T9" fmla="*/ 67 h 295"/>
              <a:gd name="T10" fmla="*/ 83 w 230"/>
              <a:gd name="T11" fmla="*/ 55 h 295"/>
              <a:gd name="T12" fmla="*/ 56 w 230"/>
              <a:gd name="T13" fmla="*/ 146 h 295"/>
              <a:gd name="T14" fmla="*/ 147 w 230"/>
              <a:gd name="T15" fmla="*/ 174 h 295"/>
              <a:gd name="T16" fmla="*/ 174 w 230"/>
              <a:gd name="T17" fmla="*/ 83 h 295"/>
              <a:gd name="T18" fmla="*/ 83 w 230"/>
              <a:gd name="T19" fmla="*/ 55 h 295"/>
              <a:gd name="T20" fmla="*/ 155 w 230"/>
              <a:gd name="T21" fmla="*/ 230 h 295"/>
              <a:gd name="T22" fmla="*/ 182 w 230"/>
              <a:gd name="T23" fmla="*/ 281 h 295"/>
              <a:gd name="T24" fmla="*/ 210 w 230"/>
              <a:gd name="T25" fmla="*/ 289 h 295"/>
              <a:gd name="T26" fmla="*/ 218 w 230"/>
              <a:gd name="T27" fmla="*/ 262 h 295"/>
              <a:gd name="T28" fmla="*/ 191 w 230"/>
              <a:gd name="T29" fmla="*/ 211 h 295"/>
              <a:gd name="T30" fmla="*/ 152 w 230"/>
              <a:gd name="T31" fmla="*/ 145 h 295"/>
              <a:gd name="T32" fmla="*/ 150 w 230"/>
              <a:gd name="T33" fmla="*/ 135 h 295"/>
              <a:gd name="T34" fmla="*/ 145 w 230"/>
              <a:gd name="T35" fmla="*/ 127 h 295"/>
              <a:gd name="T36" fmla="*/ 134 w 230"/>
              <a:gd name="T37" fmla="*/ 122 h 295"/>
              <a:gd name="T38" fmla="*/ 126 w 230"/>
              <a:gd name="T39" fmla="*/ 117 h 295"/>
              <a:gd name="T40" fmla="*/ 124 w 230"/>
              <a:gd name="T41" fmla="*/ 111 h 295"/>
              <a:gd name="T42" fmla="*/ 126 w 230"/>
              <a:gd name="T43" fmla="*/ 105 h 295"/>
              <a:gd name="T44" fmla="*/ 130 w 230"/>
              <a:gd name="T45" fmla="*/ 95 h 295"/>
              <a:gd name="T46" fmla="*/ 129 w 230"/>
              <a:gd name="T47" fmla="*/ 90 h 295"/>
              <a:gd name="T48" fmla="*/ 130 w 230"/>
              <a:gd name="T49" fmla="*/ 85 h 295"/>
              <a:gd name="T50" fmla="*/ 129 w 230"/>
              <a:gd name="T51" fmla="*/ 81 h 295"/>
              <a:gd name="T52" fmla="*/ 122 w 230"/>
              <a:gd name="T53" fmla="*/ 74 h 295"/>
              <a:gd name="T54" fmla="*/ 116 w 230"/>
              <a:gd name="T55" fmla="*/ 72 h 295"/>
              <a:gd name="T56" fmla="*/ 112 w 230"/>
              <a:gd name="T57" fmla="*/ 72 h 295"/>
              <a:gd name="T58" fmla="*/ 107 w 230"/>
              <a:gd name="T59" fmla="*/ 73 h 295"/>
              <a:gd name="T60" fmla="*/ 103 w 230"/>
              <a:gd name="T61" fmla="*/ 76 h 295"/>
              <a:gd name="T62" fmla="*/ 99 w 230"/>
              <a:gd name="T63" fmla="*/ 82 h 295"/>
              <a:gd name="T64" fmla="*/ 99 w 230"/>
              <a:gd name="T65" fmla="*/ 90 h 295"/>
              <a:gd name="T66" fmla="*/ 99 w 230"/>
              <a:gd name="T67" fmla="*/ 100 h 295"/>
              <a:gd name="T68" fmla="*/ 102 w 230"/>
              <a:gd name="T69" fmla="*/ 105 h 295"/>
              <a:gd name="T70" fmla="*/ 105 w 230"/>
              <a:gd name="T71" fmla="*/ 114 h 295"/>
              <a:gd name="T72" fmla="*/ 95 w 230"/>
              <a:gd name="T73" fmla="*/ 120 h 295"/>
              <a:gd name="T74" fmla="*/ 87 w 230"/>
              <a:gd name="T75" fmla="*/ 124 h 295"/>
              <a:gd name="T76" fmla="*/ 78 w 230"/>
              <a:gd name="T77" fmla="*/ 133 h 295"/>
              <a:gd name="T78" fmla="*/ 75 w 230"/>
              <a:gd name="T79" fmla="*/ 14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0" h="295">
                <a:moveTo>
                  <a:pt x="203" y="67"/>
                </a:moveTo>
                <a:cubicBezTo>
                  <a:pt x="230" y="116"/>
                  <a:pt x="211" y="177"/>
                  <a:pt x="163" y="203"/>
                </a:cubicBezTo>
                <a:cubicBezTo>
                  <a:pt x="114" y="229"/>
                  <a:pt x="53" y="211"/>
                  <a:pt x="26" y="162"/>
                </a:cubicBezTo>
                <a:cubicBezTo>
                  <a:pt x="0" y="113"/>
                  <a:pt x="18" y="52"/>
                  <a:pt x="67" y="26"/>
                </a:cubicBezTo>
                <a:cubicBezTo>
                  <a:pt x="116" y="0"/>
                  <a:pt x="177" y="18"/>
                  <a:pt x="203" y="67"/>
                </a:cubicBezTo>
                <a:close/>
                <a:moveTo>
                  <a:pt x="83" y="55"/>
                </a:moveTo>
                <a:cubicBezTo>
                  <a:pt x="50" y="73"/>
                  <a:pt x="38" y="114"/>
                  <a:pt x="56" y="146"/>
                </a:cubicBezTo>
                <a:cubicBezTo>
                  <a:pt x="73" y="179"/>
                  <a:pt x="114" y="191"/>
                  <a:pt x="147" y="174"/>
                </a:cubicBezTo>
                <a:cubicBezTo>
                  <a:pt x="179" y="156"/>
                  <a:pt x="192" y="115"/>
                  <a:pt x="174" y="83"/>
                </a:cubicBezTo>
                <a:cubicBezTo>
                  <a:pt x="156" y="50"/>
                  <a:pt x="116" y="38"/>
                  <a:pt x="83" y="55"/>
                </a:cubicBezTo>
                <a:close/>
                <a:moveTo>
                  <a:pt x="155" y="230"/>
                </a:moveTo>
                <a:cubicBezTo>
                  <a:pt x="182" y="281"/>
                  <a:pt x="182" y="281"/>
                  <a:pt x="182" y="281"/>
                </a:cubicBezTo>
                <a:cubicBezTo>
                  <a:pt x="187" y="291"/>
                  <a:pt x="200" y="295"/>
                  <a:pt x="210" y="289"/>
                </a:cubicBezTo>
                <a:cubicBezTo>
                  <a:pt x="219" y="284"/>
                  <a:pt x="223" y="272"/>
                  <a:pt x="218" y="262"/>
                </a:cubicBezTo>
                <a:cubicBezTo>
                  <a:pt x="191" y="211"/>
                  <a:pt x="191" y="211"/>
                  <a:pt x="191" y="211"/>
                </a:cubicBezTo>
                <a:moveTo>
                  <a:pt x="152" y="145"/>
                </a:moveTo>
                <a:cubicBezTo>
                  <a:pt x="152" y="143"/>
                  <a:pt x="151" y="139"/>
                  <a:pt x="150" y="135"/>
                </a:cubicBezTo>
                <a:cubicBezTo>
                  <a:pt x="150" y="132"/>
                  <a:pt x="147" y="129"/>
                  <a:pt x="145" y="127"/>
                </a:cubicBezTo>
                <a:cubicBezTo>
                  <a:pt x="143" y="126"/>
                  <a:pt x="135" y="122"/>
                  <a:pt x="134" y="122"/>
                </a:cubicBezTo>
                <a:cubicBezTo>
                  <a:pt x="132" y="121"/>
                  <a:pt x="127" y="119"/>
                  <a:pt x="126" y="117"/>
                </a:cubicBezTo>
                <a:cubicBezTo>
                  <a:pt x="125" y="116"/>
                  <a:pt x="124" y="114"/>
                  <a:pt x="124" y="111"/>
                </a:cubicBezTo>
                <a:cubicBezTo>
                  <a:pt x="125" y="108"/>
                  <a:pt x="125" y="108"/>
                  <a:pt x="126" y="105"/>
                </a:cubicBezTo>
                <a:cubicBezTo>
                  <a:pt x="127" y="103"/>
                  <a:pt x="130" y="99"/>
                  <a:pt x="130" y="95"/>
                </a:cubicBezTo>
                <a:cubicBezTo>
                  <a:pt x="130" y="92"/>
                  <a:pt x="129" y="90"/>
                  <a:pt x="129" y="90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85"/>
                  <a:pt x="130" y="83"/>
                  <a:pt x="129" y="81"/>
                </a:cubicBezTo>
                <a:cubicBezTo>
                  <a:pt x="128" y="77"/>
                  <a:pt x="123" y="74"/>
                  <a:pt x="122" y="74"/>
                </a:cubicBezTo>
                <a:cubicBezTo>
                  <a:pt x="121" y="73"/>
                  <a:pt x="118" y="72"/>
                  <a:pt x="116" y="72"/>
                </a:cubicBezTo>
                <a:cubicBezTo>
                  <a:pt x="115" y="72"/>
                  <a:pt x="113" y="72"/>
                  <a:pt x="112" y="72"/>
                </a:cubicBezTo>
                <a:cubicBezTo>
                  <a:pt x="110" y="72"/>
                  <a:pt x="108" y="73"/>
                  <a:pt x="107" y="73"/>
                </a:cubicBezTo>
                <a:cubicBezTo>
                  <a:pt x="106" y="73"/>
                  <a:pt x="104" y="75"/>
                  <a:pt x="103" y="76"/>
                </a:cubicBezTo>
                <a:cubicBezTo>
                  <a:pt x="103" y="76"/>
                  <a:pt x="100" y="80"/>
                  <a:pt x="99" y="82"/>
                </a:cubicBezTo>
                <a:cubicBezTo>
                  <a:pt x="98" y="84"/>
                  <a:pt x="99" y="90"/>
                  <a:pt x="99" y="90"/>
                </a:cubicBezTo>
                <a:cubicBezTo>
                  <a:pt x="97" y="92"/>
                  <a:pt x="99" y="100"/>
                  <a:pt x="99" y="100"/>
                </a:cubicBezTo>
                <a:cubicBezTo>
                  <a:pt x="100" y="101"/>
                  <a:pt x="101" y="104"/>
                  <a:pt x="102" y="105"/>
                </a:cubicBezTo>
                <a:cubicBezTo>
                  <a:pt x="103" y="106"/>
                  <a:pt x="105" y="112"/>
                  <a:pt x="105" y="114"/>
                </a:cubicBezTo>
                <a:cubicBezTo>
                  <a:pt x="104" y="117"/>
                  <a:pt x="97" y="119"/>
                  <a:pt x="95" y="120"/>
                </a:cubicBezTo>
                <a:cubicBezTo>
                  <a:pt x="94" y="121"/>
                  <a:pt x="90" y="122"/>
                  <a:pt x="87" y="124"/>
                </a:cubicBezTo>
                <a:cubicBezTo>
                  <a:pt x="84" y="125"/>
                  <a:pt x="79" y="129"/>
                  <a:pt x="78" y="133"/>
                </a:cubicBezTo>
                <a:cubicBezTo>
                  <a:pt x="76" y="136"/>
                  <a:pt x="75" y="141"/>
                  <a:pt x="75" y="14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7"/>
          <p:cNvSpPr>
            <a:spLocks noChangeAspect="1" noEditPoints="1"/>
          </p:cNvSpPr>
          <p:nvPr/>
        </p:nvSpPr>
        <p:spPr bwMode="auto">
          <a:xfrm>
            <a:off x="8655192" y="4077073"/>
            <a:ext cx="759212" cy="974439"/>
          </a:xfrm>
          <a:custGeom>
            <a:avLst/>
            <a:gdLst>
              <a:gd name="T0" fmla="*/ 204 w 230"/>
              <a:gd name="T1" fmla="*/ 67 h 295"/>
              <a:gd name="T2" fmla="*/ 163 w 230"/>
              <a:gd name="T3" fmla="*/ 203 h 295"/>
              <a:gd name="T4" fmla="*/ 26 w 230"/>
              <a:gd name="T5" fmla="*/ 162 h 295"/>
              <a:gd name="T6" fmla="*/ 67 w 230"/>
              <a:gd name="T7" fmla="*/ 26 h 295"/>
              <a:gd name="T8" fmla="*/ 204 w 230"/>
              <a:gd name="T9" fmla="*/ 67 h 295"/>
              <a:gd name="T10" fmla="*/ 83 w 230"/>
              <a:gd name="T11" fmla="*/ 55 h 295"/>
              <a:gd name="T12" fmla="*/ 56 w 230"/>
              <a:gd name="T13" fmla="*/ 146 h 295"/>
              <a:gd name="T14" fmla="*/ 147 w 230"/>
              <a:gd name="T15" fmla="*/ 174 h 295"/>
              <a:gd name="T16" fmla="*/ 174 w 230"/>
              <a:gd name="T17" fmla="*/ 83 h 295"/>
              <a:gd name="T18" fmla="*/ 83 w 230"/>
              <a:gd name="T19" fmla="*/ 55 h 295"/>
              <a:gd name="T20" fmla="*/ 155 w 230"/>
              <a:gd name="T21" fmla="*/ 230 h 295"/>
              <a:gd name="T22" fmla="*/ 182 w 230"/>
              <a:gd name="T23" fmla="*/ 281 h 295"/>
              <a:gd name="T24" fmla="*/ 210 w 230"/>
              <a:gd name="T25" fmla="*/ 289 h 295"/>
              <a:gd name="T26" fmla="*/ 218 w 230"/>
              <a:gd name="T27" fmla="*/ 262 h 295"/>
              <a:gd name="T28" fmla="*/ 191 w 230"/>
              <a:gd name="T29" fmla="*/ 211 h 295"/>
              <a:gd name="T30" fmla="*/ 127 w 230"/>
              <a:gd name="T31" fmla="*/ 115 h 295"/>
              <a:gd name="T32" fmla="*/ 131 w 230"/>
              <a:gd name="T33" fmla="*/ 109 h 295"/>
              <a:gd name="T34" fmla="*/ 142 w 230"/>
              <a:gd name="T35" fmla="*/ 88 h 295"/>
              <a:gd name="T36" fmla="*/ 118 w 230"/>
              <a:gd name="T37" fmla="*/ 68 h 295"/>
              <a:gd name="T38" fmla="*/ 97 w 230"/>
              <a:gd name="T39" fmla="*/ 73 h 295"/>
              <a:gd name="T40" fmla="*/ 101 w 230"/>
              <a:gd name="T41" fmla="*/ 87 h 295"/>
              <a:gd name="T42" fmla="*/ 113 w 230"/>
              <a:gd name="T43" fmla="*/ 83 h 295"/>
              <a:gd name="T44" fmla="*/ 122 w 230"/>
              <a:gd name="T45" fmla="*/ 91 h 295"/>
              <a:gd name="T46" fmla="*/ 115 w 230"/>
              <a:gd name="T47" fmla="*/ 104 h 295"/>
              <a:gd name="T48" fmla="*/ 108 w 230"/>
              <a:gd name="T49" fmla="*/ 123 h 295"/>
              <a:gd name="T50" fmla="*/ 108 w 230"/>
              <a:gd name="T51" fmla="*/ 126 h 295"/>
              <a:gd name="T52" fmla="*/ 124 w 230"/>
              <a:gd name="T53" fmla="*/ 126 h 295"/>
              <a:gd name="T54" fmla="*/ 116 w 230"/>
              <a:gd name="T55" fmla="*/ 161 h 295"/>
              <a:gd name="T56" fmla="*/ 127 w 230"/>
              <a:gd name="T57" fmla="*/ 149 h 295"/>
              <a:gd name="T58" fmla="*/ 116 w 230"/>
              <a:gd name="T59" fmla="*/ 138 h 295"/>
              <a:gd name="T60" fmla="*/ 105 w 230"/>
              <a:gd name="T61" fmla="*/ 149 h 295"/>
              <a:gd name="T62" fmla="*/ 116 w 230"/>
              <a:gd name="T63" fmla="*/ 161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0" h="295">
                <a:moveTo>
                  <a:pt x="204" y="67"/>
                </a:moveTo>
                <a:cubicBezTo>
                  <a:pt x="230" y="116"/>
                  <a:pt x="212" y="177"/>
                  <a:pt x="163" y="203"/>
                </a:cubicBezTo>
                <a:cubicBezTo>
                  <a:pt x="114" y="229"/>
                  <a:pt x="53" y="211"/>
                  <a:pt x="26" y="162"/>
                </a:cubicBezTo>
                <a:cubicBezTo>
                  <a:pt x="0" y="113"/>
                  <a:pt x="18" y="52"/>
                  <a:pt x="67" y="26"/>
                </a:cubicBezTo>
                <a:cubicBezTo>
                  <a:pt x="116" y="0"/>
                  <a:pt x="177" y="18"/>
                  <a:pt x="204" y="67"/>
                </a:cubicBezTo>
                <a:close/>
                <a:moveTo>
                  <a:pt x="83" y="55"/>
                </a:moveTo>
                <a:cubicBezTo>
                  <a:pt x="51" y="73"/>
                  <a:pt x="38" y="114"/>
                  <a:pt x="56" y="146"/>
                </a:cubicBezTo>
                <a:cubicBezTo>
                  <a:pt x="73" y="179"/>
                  <a:pt x="114" y="191"/>
                  <a:pt x="147" y="174"/>
                </a:cubicBezTo>
                <a:cubicBezTo>
                  <a:pt x="180" y="156"/>
                  <a:pt x="192" y="115"/>
                  <a:pt x="174" y="83"/>
                </a:cubicBezTo>
                <a:cubicBezTo>
                  <a:pt x="157" y="50"/>
                  <a:pt x="116" y="38"/>
                  <a:pt x="83" y="55"/>
                </a:cubicBezTo>
                <a:close/>
                <a:moveTo>
                  <a:pt x="155" y="230"/>
                </a:moveTo>
                <a:cubicBezTo>
                  <a:pt x="182" y="281"/>
                  <a:pt x="182" y="281"/>
                  <a:pt x="182" y="281"/>
                </a:cubicBezTo>
                <a:cubicBezTo>
                  <a:pt x="188" y="291"/>
                  <a:pt x="200" y="295"/>
                  <a:pt x="210" y="289"/>
                </a:cubicBezTo>
                <a:cubicBezTo>
                  <a:pt x="220" y="284"/>
                  <a:pt x="223" y="272"/>
                  <a:pt x="218" y="262"/>
                </a:cubicBezTo>
                <a:cubicBezTo>
                  <a:pt x="191" y="211"/>
                  <a:pt x="191" y="211"/>
                  <a:pt x="191" y="211"/>
                </a:cubicBezTo>
                <a:moveTo>
                  <a:pt x="127" y="115"/>
                </a:moveTo>
                <a:cubicBezTo>
                  <a:pt x="128" y="113"/>
                  <a:pt x="129" y="111"/>
                  <a:pt x="131" y="109"/>
                </a:cubicBezTo>
                <a:cubicBezTo>
                  <a:pt x="136" y="103"/>
                  <a:pt x="142" y="97"/>
                  <a:pt x="142" y="88"/>
                </a:cubicBezTo>
                <a:cubicBezTo>
                  <a:pt x="142" y="77"/>
                  <a:pt x="134" y="68"/>
                  <a:pt x="118" y="68"/>
                </a:cubicBezTo>
                <a:cubicBezTo>
                  <a:pt x="109" y="68"/>
                  <a:pt x="101" y="71"/>
                  <a:pt x="97" y="73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4" y="85"/>
                  <a:pt x="109" y="83"/>
                  <a:pt x="113" y="83"/>
                </a:cubicBezTo>
                <a:cubicBezTo>
                  <a:pt x="119" y="83"/>
                  <a:pt x="122" y="86"/>
                  <a:pt x="122" y="91"/>
                </a:cubicBezTo>
                <a:cubicBezTo>
                  <a:pt x="122" y="95"/>
                  <a:pt x="119" y="99"/>
                  <a:pt x="115" y="104"/>
                </a:cubicBezTo>
                <a:cubicBezTo>
                  <a:pt x="109" y="110"/>
                  <a:pt x="107" y="117"/>
                  <a:pt x="108" y="123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24" y="126"/>
                  <a:pt x="124" y="126"/>
                  <a:pt x="124" y="126"/>
                </a:cubicBezTo>
                <a:moveTo>
                  <a:pt x="116" y="161"/>
                </a:moveTo>
                <a:cubicBezTo>
                  <a:pt x="123" y="161"/>
                  <a:pt x="127" y="156"/>
                  <a:pt x="127" y="149"/>
                </a:cubicBezTo>
                <a:cubicBezTo>
                  <a:pt x="127" y="142"/>
                  <a:pt x="122" y="138"/>
                  <a:pt x="116" y="138"/>
                </a:cubicBezTo>
                <a:cubicBezTo>
                  <a:pt x="109" y="138"/>
                  <a:pt x="105" y="142"/>
                  <a:pt x="105" y="149"/>
                </a:cubicBezTo>
                <a:cubicBezTo>
                  <a:pt x="105" y="156"/>
                  <a:pt x="109" y="161"/>
                  <a:pt x="116" y="161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8100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9CF8EB-7A29-CE89-F4EB-A5849336B4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PowerPoint Accessibility Tips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5DD6D7-C404-081A-7C8F-EBAB41D479EB}"/>
              </a:ext>
            </a:extLst>
          </p:cNvPr>
          <p:cNvSpPr>
            <a:spLocks noGrp="1"/>
          </p:cNvSpPr>
          <p:nvPr>
            <p:ph idx="10"/>
          </p:nvPr>
        </p:nvSpPr>
        <p:spPr/>
        <p:txBody>
          <a:bodyPr>
            <a:normAutofit fontScale="92500" lnSpcReduction="20000"/>
          </a:bodyPr>
          <a:lstStyle/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Maintain the heading structure and list order in these templates. They are structured for screen-reading devices.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Ensure that font size and color contrast is sufficient.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Use alternative (ALT) text for photos and images.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If you include text boxes that are not a part of the template-slide layout, make sure the order for screen readers remains intact.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If you have embedded video, ensure that the video is captioned and that the player controls are accessible.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333333"/>
                </a:solidFill>
                <a:effectLst/>
                <a:latin typeface="Roboto" panose="02000000000000000000" pitchFamily="2" charset="0"/>
              </a:rPr>
              <a:t>If you have embedded audio, include a transcript.</a:t>
            </a:r>
          </a:p>
          <a:p>
            <a:pPr algn="l" rtl="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333333"/>
                </a:solidFill>
                <a:latin typeface="Roboto" panose="02000000000000000000" pitchFamily="2" charset="0"/>
              </a:rPr>
              <a:t>You can check contrast here: </a:t>
            </a:r>
            <a:r>
              <a:rPr lang="en-US" dirty="0">
                <a:solidFill>
                  <a:srgbClr val="333333"/>
                </a:solidFill>
                <a:latin typeface="Roboto" panose="02000000000000000000" pitchFamily="2" charset="0"/>
                <a:hlinkClick r:id="rId2"/>
              </a:rPr>
              <a:t>https://webaim.org/resources/contrastchecker/</a:t>
            </a:r>
            <a:r>
              <a:rPr lang="en-US" dirty="0">
                <a:solidFill>
                  <a:srgbClr val="333333"/>
                </a:solidFill>
                <a:latin typeface="Roboto" panose="02000000000000000000" pitchFamily="2" charset="0"/>
              </a:rPr>
              <a:t> </a:t>
            </a:r>
            <a:endParaRPr lang="en-US" b="0" i="0" dirty="0">
              <a:solidFill>
                <a:srgbClr val="333333"/>
              </a:solidFill>
              <a:effectLst/>
              <a:latin typeface="Roboto" panose="02000000000000000000" pitchFamily="2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079336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Certificate, Win, Cup, Award, New, Novelty, Reward, Trophy, Medal Ribbon, First Place, Winner, Stars</a:t>
            </a:r>
          </a:p>
        </p:txBody>
      </p:sp>
      <p:sp>
        <p:nvSpPr>
          <p:cNvPr id="4" name="Freeform 32"/>
          <p:cNvSpPr>
            <a:spLocks noChangeAspect="1" noEditPoints="1"/>
          </p:cNvSpPr>
          <p:nvPr/>
        </p:nvSpPr>
        <p:spPr bwMode="auto">
          <a:xfrm>
            <a:off x="5853386" y="4121514"/>
            <a:ext cx="818679" cy="1179694"/>
          </a:xfrm>
          <a:custGeom>
            <a:avLst/>
            <a:gdLst>
              <a:gd name="T0" fmla="*/ 99 w 203"/>
              <a:gd name="T1" fmla="*/ 204 h 293"/>
              <a:gd name="T2" fmla="*/ 81 w 203"/>
              <a:gd name="T3" fmla="*/ 293 h 293"/>
              <a:gd name="T4" fmla="*/ 58 w 203"/>
              <a:gd name="T5" fmla="*/ 262 h 293"/>
              <a:gd name="T6" fmla="*/ 24 w 203"/>
              <a:gd name="T7" fmla="*/ 282 h 293"/>
              <a:gd name="T8" fmla="*/ 43 w 203"/>
              <a:gd name="T9" fmla="*/ 189 h 293"/>
              <a:gd name="T10" fmla="*/ 99 w 203"/>
              <a:gd name="T11" fmla="*/ 203 h 293"/>
              <a:gd name="T12" fmla="*/ 118 w 203"/>
              <a:gd name="T13" fmla="*/ 277 h 293"/>
              <a:gd name="T14" fmla="*/ 139 w 203"/>
              <a:gd name="T15" fmla="*/ 244 h 293"/>
              <a:gd name="T16" fmla="*/ 174 w 203"/>
              <a:gd name="T17" fmla="*/ 263 h 293"/>
              <a:gd name="T18" fmla="*/ 155 w 203"/>
              <a:gd name="T19" fmla="*/ 189 h 293"/>
              <a:gd name="T20" fmla="*/ 70 w 203"/>
              <a:gd name="T21" fmla="*/ 0 h 293"/>
              <a:gd name="T22" fmla="*/ 54 w 203"/>
              <a:gd name="T23" fmla="*/ 31 h 293"/>
              <a:gd name="T24" fmla="*/ 19 w 203"/>
              <a:gd name="T25" fmla="*/ 37 h 293"/>
              <a:gd name="T26" fmla="*/ 24 w 203"/>
              <a:gd name="T27" fmla="*/ 72 h 293"/>
              <a:gd name="T28" fmla="*/ 0 w 203"/>
              <a:gd name="T29" fmla="*/ 97 h 293"/>
              <a:gd name="T30" fmla="*/ 24 w 203"/>
              <a:gd name="T31" fmla="*/ 122 h 293"/>
              <a:gd name="T32" fmla="*/ 19 w 203"/>
              <a:gd name="T33" fmla="*/ 156 h 293"/>
              <a:gd name="T34" fmla="*/ 54 w 203"/>
              <a:gd name="T35" fmla="*/ 162 h 293"/>
              <a:gd name="T36" fmla="*/ 70 w 203"/>
              <a:gd name="T37" fmla="*/ 193 h 293"/>
              <a:gd name="T38" fmla="*/ 101 w 203"/>
              <a:gd name="T39" fmla="*/ 178 h 293"/>
              <a:gd name="T40" fmla="*/ 133 w 203"/>
              <a:gd name="T41" fmla="*/ 193 h 293"/>
              <a:gd name="T42" fmla="*/ 149 w 203"/>
              <a:gd name="T43" fmla="*/ 162 h 293"/>
              <a:gd name="T44" fmla="*/ 184 w 203"/>
              <a:gd name="T45" fmla="*/ 156 h 293"/>
              <a:gd name="T46" fmla="*/ 179 w 203"/>
              <a:gd name="T47" fmla="*/ 122 h 293"/>
              <a:gd name="T48" fmla="*/ 203 w 203"/>
              <a:gd name="T49" fmla="*/ 97 h 293"/>
              <a:gd name="T50" fmla="*/ 179 w 203"/>
              <a:gd name="T51" fmla="*/ 72 h 293"/>
              <a:gd name="T52" fmla="*/ 184 w 203"/>
              <a:gd name="T53" fmla="*/ 37 h 293"/>
              <a:gd name="T54" fmla="*/ 149 w 203"/>
              <a:gd name="T55" fmla="*/ 31 h 293"/>
              <a:gd name="T56" fmla="*/ 133 w 203"/>
              <a:gd name="T57" fmla="*/ 0 h 293"/>
              <a:gd name="T58" fmla="*/ 101 w 203"/>
              <a:gd name="T59" fmla="*/ 15 h 293"/>
              <a:gd name="T60" fmla="*/ 70 w 203"/>
              <a:gd name="T61" fmla="*/ 0 h 293"/>
              <a:gd name="T62" fmla="*/ 136 w 203"/>
              <a:gd name="T63" fmla="*/ 56 h 293"/>
              <a:gd name="T64" fmla="*/ 101 w 203"/>
              <a:gd name="T65" fmla="*/ 43 h 293"/>
              <a:gd name="T66" fmla="*/ 48 w 203"/>
              <a:gd name="T67" fmla="*/ 97 h 293"/>
              <a:gd name="T68" fmla="*/ 101 w 203"/>
              <a:gd name="T69" fmla="*/ 150 h 293"/>
              <a:gd name="T70" fmla="*/ 155 w 203"/>
              <a:gd name="T71" fmla="*/ 97 h 293"/>
              <a:gd name="T72" fmla="*/ 151 w 203"/>
              <a:gd name="T73" fmla="*/ 76 h 293"/>
              <a:gd name="T74" fmla="*/ 105 w 203"/>
              <a:gd name="T75" fmla="*/ 127 h 293"/>
              <a:gd name="T76" fmla="*/ 105 w 203"/>
              <a:gd name="T77" fmla="*/ 70 h 293"/>
              <a:gd name="T78" fmla="*/ 105 w 203"/>
              <a:gd name="T79" fmla="*/ 70 h 293"/>
              <a:gd name="T80" fmla="*/ 82 w 203"/>
              <a:gd name="T81" fmla="*/ 94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3" h="293">
                <a:moveTo>
                  <a:pt x="99" y="204"/>
                </a:moveTo>
                <a:cubicBezTo>
                  <a:pt x="81" y="293"/>
                  <a:pt x="81" y="293"/>
                  <a:pt x="81" y="293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24" y="282"/>
                  <a:pt x="24" y="282"/>
                  <a:pt x="24" y="282"/>
                </a:cubicBezTo>
                <a:cubicBezTo>
                  <a:pt x="43" y="189"/>
                  <a:pt x="43" y="189"/>
                  <a:pt x="43" y="189"/>
                </a:cubicBezTo>
                <a:moveTo>
                  <a:pt x="99" y="203"/>
                </a:moveTo>
                <a:cubicBezTo>
                  <a:pt x="118" y="277"/>
                  <a:pt x="118" y="277"/>
                  <a:pt x="118" y="277"/>
                </a:cubicBezTo>
                <a:cubicBezTo>
                  <a:pt x="139" y="244"/>
                  <a:pt x="139" y="244"/>
                  <a:pt x="139" y="244"/>
                </a:cubicBezTo>
                <a:cubicBezTo>
                  <a:pt x="174" y="263"/>
                  <a:pt x="174" y="263"/>
                  <a:pt x="174" y="263"/>
                </a:cubicBezTo>
                <a:cubicBezTo>
                  <a:pt x="155" y="189"/>
                  <a:pt x="155" y="189"/>
                  <a:pt x="155" y="189"/>
                </a:cubicBezTo>
                <a:moveTo>
                  <a:pt x="70" y="0"/>
                </a:moveTo>
                <a:cubicBezTo>
                  <a:pt x="54" y="31"/>
                  <a:pt x="54" y="31"/>
                  <a:pt x="54" y="31"/>
                </a:cubicBezTo>
                <a:cubicBezTo>
                  <a:pt x="19" y="37"/>
                  <a:pt x="19" y="37"/>
                  <a:pt x="19" y="37"/>
                </a:cubicBezTo>
                <a:cubicBezTo>
                  <a:pt x="24" y="72"/>
                  <a:pt x="24" y="72"/>
                  <a:pt x="24" y="72"/>
                </a:cubicBezTo>
                <a:cubicBezTo>
                  <a:pt x="0" y="97"/>
                  <a:pt x="0" y="97"/>
                  <a:pt x="0" y="97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54" y="162"/>
                  <a:pt x="54" y="162"/>
                  <a:pt x="54" y="162"/>
                </a:cubicBezTo>
                <a:cubicBezTo>
                  <a:pt x="70" y="193"/>
                  <a:pt x="70" y="193"/>
                  <a:pt x="70" y="193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33" y="193"/>
                  <a:pt x="133" y="193"/>
                  <a:pt x="133" y="193"/>
                </a:cubicBezTo>
                <a:cubicBezTo>
                  <a:pt x="149" y="162"/>
                  <a:pt x="149" y="162"/>
                  <a:pt x="149" y="162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203" y="97"/>
                  <a:pt x="203" y="97"/>
                  <a:pt x="203" y="97"/>
                </a:cubicBezTo>
                <a:cubicBezTo>
                  <a:pt x="179" y="72"/>
                  <a:pt x="179" y="72"/>
                  <a:pt x="179" y="72"/>
                </a:cubicBezTo>
                <a:cubicBezTo>
                  <a:pt x="184" y="37"/>
                  <a:pt x="184" y="37"/>
                  <a:pt x="184" y="37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33" y="0"/>
                  <a:pt x="133" y="0"/>
                  <a:pt x="133" y="0"/>
                </a:cubicBezTo>
                <a:cubicBezTo>
                  <a:pt x="101" y="15"/>
                  <a:pt x="101" y="15"/>
                  <a:pt x="101" y="15"/>
                </a:cubicBezTo>
                <a:lnTo>
                  <a:pt x="70" y="0"/>
                </a:lnTo>
                <a:close/>
                <a:moveTo>
                  <a:pt x="136" y="56"/>
                </a:moveTo>
                <a:cubicBezTo>
                  <a:pt x="127" y="48"/>
                  <a:pt x="115" y="43"/>
                  <a:pt x="101" y="43"/>
                </a:cubicBezTo>
                <a:cubicBezTo>
                  <a:pt x="72" y="43"/>
                  <a:pt x="48" y="67"/>
                  <a:pt x="48" y="97"/>
                </a:cubicBezTo>
                <a:cubicBezTo>
                  <a:pt x="48" y="126"/>
                  <a:pt x="72" y="150"/>
                  <a:pt x="101" y="150"/>
                </a:cubicBezTo>
                <a:cubicBezTo>
                  <a:pt x="131" y="150"/>
                  <a:pt x="155" y="126"/>
                  <a:pt x="155" y="97"/>
                </a:cubicBezTo>
                <a:cubicBezTo>
                  <a:pt x="155" y="89"/>
                  <a:pt x="153" y="83"/>
                  <a:pt x="151" y="76"/>
                </a:cubicBezTo>
                <a:moveTo>
                  <a:pt x="105" y="127"/>
                </a:moveTo>
                <a:cubicBezTo>
                  <a:pt x="105" y="70"/>
                  <a:pt x="105" y="70"/>
                  <a:pt x="105" y="70"/>
                </a:cubicBezTo>
                <a:moveTo>
                  <a:pt x="105" y="70"/>
                </a:moveTo>
                <a:cubicBezTo>
                  <a:pt x="82" y="94"/>
                  <a:pt x="82" y="94"/>
                  <a:pt x="82" y="9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33"/>
          <p:cNvSpPr>
            <a:spLocks noChangeAspect="1" noEditPoints="1"/>
          </p:cNvSpPr>
          <p:nvPr/>
        </p:nvSpPr>
        <p:spPr bwMode="auto">
          <a:xfrm>
            <a:off x="3227620" y="4119928"/>
            <a:ext cx="821523" cy="1179696"/>
          </a:xfrm>
          <a:custGeom>
            <a:avLst/>
            <a:gdLst>
              <a:gd name="T0" fmla="*/ 100 w 204"/>
              <a:gd name="T1" fmla="*/ 204 h 293"/>
              <a:gd name="T2" fmla="*/ 81 w 204"/>
              <a:gd name="T3" fmla="*/ 293 h 293"/>
              <a:gd name="T4" fmla="*/ 58 w 204"/>
              <a:gd name="T5" fmla="*/ 262 h 293"/>
              <a:gd name="T6" fmla="*/ 25 w 204"/>
              <a:gd name="T7" fmla="*/ 282 h 293"/>
              <a:gd name="T8" fmla="*/ 44 w 204"/>
              <a:gd name="T9" fmla="*/ 189 h 293"/>
              <a:gd name="T10" fmla="*/ 100 w 204"/>
              <a:gd name="T11" fmla="*/ 203 h 293"/>
              <a:gd name="T12" fmla="*/ 119 w 204"/>
              <a:gd name="T13" fmla="*/ 277 h 293"/>
              <a:gd name="T14" fmla="*/ 140 w 204"/>
              <a:gd name="T15" fmla="*/ 244 h 293"/>
              <a:gd name="T16" fmla="*/ 175 w 204"/>
              <a:gd name="T17" fmla="*/ 263 h 293"/>
              <a:gd name="T18" fmla="*/ 156 w 204"/>
              <a:gd name="T19" fmla="*/ 189 h 293"/>
              <a:gd name="T20" fmla="*/ 71 w 204"/>
              <a:gd name="T21" fmla="*/ 0 h 293"/>
              <a:gd name="T22" fmla="*/ 54 w 204"/>
              <a:gd name="T23" fmla="*/ 31 h 293"/>
              <a:gd name="T24" fmla="*/ 20 w 204"/>
              <a:gd name="T25" fmla="*/ 37 h 293"/>
              <a:gd name="T26" fmla="*/ 25 w 204"/>
              <a:gd name="T27" fmla="*/ 72 h 293"/>
              <a:gd name="T28" fmla="*/ 0 w 204"/>
              <a:gd name="T29" fmla="*/ 97 h 293"/>
              <a:gd name="T30" fmla="*/ 25 w 204"/>
              <a:gd name="T31" fmla="*/ 122 h 293"/>
              <a:gd name="T32" fmla="*/ 20 w 204"/>
              <a:gd name="T33" fmla="*/ 156 h 293"/>
              <a:gd name="T34" fmla="*/ 54 w 204"/>
              <a:gd name="T35" fmla="*/ 162 h 293"/>
              <a:gd name="T36" fmla="*/ 71 w 204"/>
              <a:gd name="T37" fmla="*/ 193 h 293"/>
              <a:gd name="T38" fmla="*/ 102 w 204"/>
              <a:gd name="T39" fmla="*/ 178 h 293"/>
              <a:gd name="T40" fmla="*/ 133 w 204"/>
              <a:gd name="T41" fmla="*/ 193 h 293"/>
              <a:gd name="T42" fmla="*/ 150 w 204"/>
              <a:gd name="T43" fmla="*/ 162 h 293"/>
              <a:gd name="T44" fmla="*/ 184 w 204"/>
              <a:gd name="T45" fmla="*/ 156 h 293"/>
              <a:gd name="T46" fmla="*/ 179 w 204"/>
              <a:gd name="T47" fmla="*/ 122 h 293"/>
              <a:gd name="T48" fmla="*/ 204 w 204"/>
              <a:gd name="T49" fmla="*/ 97 h 293"/>
              <a:gd name="T50" fmla="*/ 179 w 204"/>
              <a:gd name="T51" fmla="*/ 72 h 293"/>
              <a:gd name="T52" fmla="*/ 184 w 204"/>
              <a:gd name="T53" fmla="*/ 37 h 293"/>
              <a:gd name="T54" fmla="*/ 150 w 204"/>
              <a:gd name="T55" fmla="*/ 31 h 293"/>
              <a:gd name="T56" fmla="*/ 133 w 204"/>
              <a:gd name="T57" fmla="*/ 0 h 293"/>
              <a:gd name="T58" fmla="*/ 102 w 204"/>
              <a:gd name="T59" fmla="*/ 15 h 293"/>
              <a:gd name="T60" fmla="*/ 71 w 204"/>
              <a:gd name="T61" fmla="*/ 0 h 293"/>
              <a:gd name="T62" fmla="*/ 137 w 204"/>
              <a:gd name="T63" fmla="*/ 56 h 293"/>
              <a:gd name="T64" fmla="*/ 102 w 204"/>
              <a:gd name="T65" fmla="*/ 43 h 293"/>
              <a:gd name="T66" fmla="*/ 49 w 204"/>
              <a:gd name="T67" fmla="*/ 97 h 293"/>
              <a:gd name="T68" fmla="*/ 102 w 204"/>
              <a:gd name="T69" fmla="*/ 150 h 293"/>
              <a:gd name="T70" fmla="*/ 155 w 204"/>
              <a:gd name="T71" fmla="*/ 97 h 293"/>
              <a:gd name="T72" fmla="*/ 151 w 204"/>
              <a:gd name="T73" fmla="*/ 76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93">
                <a:moveTo>
                  <a:pt x="100" y="204"/>
                </a:moveTo>
                <a:cubicBezTo>
                  <a:pt x="81" y="293"/>
                  <a:pt x="81" y="293"/>
                  <a:pt x="81" y="293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44" y="189"/>
                  <a:pt x="44" y="189"/>
                  <a:pt x="44" y="189"/>
                </a:cubicBezTo>
                <a:moveTo>
                  <a:pt x="100" y="203"/>
                </a:moveTo>
                <a:cubicBezTo>
                  <a:pt x="119" y="277"/>
                  <a:pt x="119" y="277"/>
                  <a:pt x="119" y="277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75" y="263"/>
                  <a:pt x="175" y="263"/>
                  <a:pt x="175" y="263"/>
                </a:cubicBezTo>
                <a:cubicBezTo>
                  <a:pt x="156" y="189"/>
                  <a:pt x="156" y="189"/>
                  <a:pt x="156" y="189"/>
                </a:cubicBezTo>
                <a:moveTo>
                  <a:pt x="71" y="0"/>
                </a:moveTo>
                <a:cubicBezTo>
                  <a:pt x="54" y="31"/>
                  <a:pt x="54" y="31"/>
                  <a:pt x="54" y="31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72"/>
                  <a:pt x="25" y="72"/>
                  <a:pt x="25" y="72"/>
                </a:cubicBezTo>
                <a:cubicBezTo>
                  <a:pt x="0" y="97"/>
                  <a:pt x="0" y="97"/>
                  <a:pt x="0" y="97"/>
                </a:cubicBezTo>
                <a:cubicBezTo>
                  <a:pt x="25" y="122"/>
                  <a:pt x="25" y="122"/>
                  <a:pt x="25" y="122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54" y="162"/>
                  <a:pt x="54" y="162"/>
                  <a:pt x="54" y="162"/>
                </a:cubicBezTo>
                <a:cubicBezTo>
                  <a:pt x="71" y="193"/>
                  <a:pt x="71" y="193"/>
                  <a:pt x="71" y="193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33" y="193"/>
                  <a:pt x="133" y="193"/>
                  <a:pt x="133" y="193"/>
                </a:cubicBezTo>
                <a:cubicBezTo>
                  <a:pt x="150" y="162"/>
                  <a:pt x="150" y="162"/>
                  <a:pt x="150" y="162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204" y="97"/>
                  <a:pt x="204" y="97"/>
                  <a:pt x="204" y="97"/>
                </a:cubicBezTo>
                <a:cubicBezTo>
                  <a:pt x="179" y="72"/>
                  <a:pt x="179" y="72"/>
                  <a:pt x="179" y="72"/>
                </a:cubicBezTo>
                <a:cubicBezTo>
                  <a:pt x="184" y="37"/>
                  <a:pt x="184" y="37"/>
                  <a:pt x="184" y="37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33" y="0"/>
                  <a:pt x="133" y="0"/>
                  <a:pt x="133" y="0"/>
                </a:cubicBezTo>
                <a:cubicBezTo>
                  <a:pt x="102" y="15"/>
                  <a:pt x="102" y="15"/>
                  <a:pt x="102" y="15"/>
                </a:cubicBezTo>
                <a:lnTo>
                  <a:pt x="71" y="0"/>
                </a:lnTo>
                <a:close/>
                <a:moveTo>
                  <a:pt x="137" y="56"/>
                </a:moveTo>
                <a:cubicBezTo>
                  <a:pt x="127" y="48"/>
                  <a:pt x="115" y="43"/>
                  <a:pt x="102" y="43"/>
                </a:cubicBezTo>
                <a:cubicBezTo>
                  <a:pt x="73" y="43"/>
                  <a:pt x="49" y="67"/>
                  <a:pt x="49" y="97"/>
                </a:cubicBezTo>
                <a:cubicBezTo>
                  <a:pt x="49" y="126"/>
                  <a:pt x="73" y="150"/>
                  <a:pt x="102" y="150"/>
                </a:cubicBezTo>
                <a:cubicBezTo>
                  <a:pt x="131" y="150"/>
                  <a:pt x="155" y="126"/>
                  <a:pt x="155" y="97"/>
                </a:cubicBezTo>
                <a:cubicBezTo>
                  <a:pt x="155" y="89"/>
                  <a:pt x="154" y="83"/>
                  <a:pt x="151" y="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3"/>
          <p:cNvSpPr>
            <a:spLocks noChangeAspect="1" noEditPoints="1"/>
          </p:cNvSpPr>
          <p:nvPr/>
        </p:nvSpPr>
        <p:spPr bwMode="auto">
          <a:xfrm>
            <a:off x="2495600" y="2178910"/>
            <a:ext cx="1063146" cy="957970"/>
          </a:xfrm>
          <a:custGeom>
            <a:avLst/>
            <a:gdLst>
              <a:gd name="T0" fmla="*/ 264 w 264"/>
              <a:gd name="T1" fmla="*/ 53 h 238"/>
              <a:gd name="T2" fmla="*/ 192 w 264"/>
              <a:gd name="T3" fmla="*/ 125 h 238"/>
              <a:gd name="T4" fmla="*/ 217 w 264"/>
              <a:gd name="T5" fmla="*/ 32 h 238"/>
              <a:gd name="T6" fmla="*/ 264 w 264"/>
              <a:gd name="T7" fmla="*/ 32 h 238"/>
              <a:gd name="T8" fmla="*/ 48 w 264"/>
              <a:gd name="T9" fmla="*/ 32 h 238"/>
              <a:gd name="T10" fmla="*/ 1 w 264"/>
              <a:gd name="T11" fmla="*/ 32 h 238"/>
              <a:gd name="T12" fmla="*/ 1 w 264"/>
              <a:gd name="T13" fmla="*/ 49 h 238"/>
              <a:gd name="T14" fmla="*/ 72 w 264"/>
              <a:gd name="T15" fmla="*/ 125 h 238"/>
              <a:gd name="T16" fmla="*/ 215 w 264"/>
              <a:gd name="T17" fmla="*/ 4 h 238"/>
              <a:gd name="T18" fmla="*/ 208 w 264"/>
              <a:gd name="T19" fmla="*/ 0 h 238"/>
              <a:gd name="T20" fmla="*/ 132 w 264"/>
              <a:gd name="T21" fmla="*/ 0 h 238"/>
              <a:gd name="T22" fmla="*/ 132 w 264"/>
              <a:gd name="T23" fmla="*/ 0 h 238"/>
              <a:gd name="T24" fmla="*/ 56 w 264"/>
              <a:gd name="T25" fmla="*/ 0 h 238"/>
              <a:gd name="T26" fmla="*/ 49 w 264"/>
              <a:gd name="T27" fmla="*/ 4 h 238"/>
              <a:gd name="T28" fmla="*/ 48 w 264"/>
              <a:gd name="T29" fmla="*/ 29 h 238"/>
              <a:gd name="T30" fmla="*/ 132 w 264"/>
              <a:gd name="T31" fmla="*/ 160 h 238"/>
              <a:gd name="T32" fmla="*/ 132 w 264"/>
              <a:gd name="T33" fmla="*/ 160 h 238"/>
              <a:gd name="T34" fmla="*/ 132 w 264"/>
              <a:gd name="T35" fmla="*/ 160 h 238"/>
              <a:gd name="T36" fmla="*/ 132 w 264"/>
              <a:gd name="T37" fmla="*/ 160 h 238"/>
              <a:gd name="T38" fmla="*/ 132 w 264"/>
              <a:gd name="T39" fmla="*/ 160 h 238"/>
              <a:gd name="T40" fmla="*/ 217 w 264"/>
              <a:gd name="T41" fmla="*/ 29 h 238"/>
              <a:gd name="T42" fmla="*/ 215 w 264"/>
              <a:gd name="T43" fmla="*/ 4 h 238"/>
              <a:gd name="T44" fmla="*/ 111 w 264"/>
              <a:gd name="T45" fmla="*/ 179 h 238"/>
              <a:gd name="T46" fmla="*/ 89 w 264"/>
              <a:gd name="T47" fmla="*/ 202 h 238"/>
              <a:gd name="T48" fmla="*/ 67 w 264"/>
              <a:gd name="T49" fmla="*/ 225 h 238"/>
              <a:gd name="T50" fmla="*/ 67 w 264"/>
              <a:gd name="T51" fmla="*/ 238 h 238"/>
              <a:gd name="T52" fmla="*/ 197 w 264"/>
              <a:gd name="T53" fmla="*/ 238 h 238"/>
              <a:gd name="T54" fmla="*/ 197 w 264"/>
              <a:gd name="T55" fmla="*/ 225 h 238"/>
              <a:gd name="T56" fmla="*/ 175 w 264"/>
              <a:gd name="T57" fmla="*/ 202 h 238"/>
              <a:gd name="T58" fmla="*/ 154 w 264"/>
              <a:gd name="T59" fmla="*/ 179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4" h="238">
                <a:moveTo>
                  <a:pt x="264" y="53"/>
                </a:moveTo>
                <a:cubicBezTo>
                  <a:pt x="263" y="73"/>
                  <a:pt x="256" y="121"/>
                  <a:pt x="192" y="125"/>
                </a:cubicBezTo>
                <a:moveTo>
                  <a:pt x="217" y="32"/>
                </a:moveTo>
                <a:cubicBezTo>
                  <a:pt x="264" y="32"/>
                  <a:pt x="264" y="32"/>
                  <a:pt x="264" y="32"/>
                </a:cubicBezTo>
                <a:moveTo>
                  <a:pt x="48" y="32"/>
                </a:move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3"/>
                  <a:pt x="1" y="49"/>
                </a:cubicBezTo>
                <a:cubicBezTo>
                  <a:pt x="1" y="64"/>
                  <a:pt x="2" y="121"/>
                  <a:pt x="72" y="125"/>
                </a:cubicBezTo>
                <a:moveTo>
                  <a:pt x="215" y="4"/>
                </a:moveTo>
                <a:cubicBezTo>
                  <a:pt x="213" y="0"/>
                  <a:pt x="208" y="0"/>
                  <a:pt x="208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2" y="0"/>
                  <a:pt x="49" y="4"/>
                </a:cubicBezTo>
                <a:cubicBezTo>
                  <a:pt x="47" y="7"/>
                  <a:pt x="48" y="19"/>
                  <a:pt x="48" y="29"/>
                </a:cubicBezTo>
                <a:cubicBezTo>
                  <a:pt x="48" y="101"/>
                  <a:pt x="79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86" y="160"/>
                  <a:pt x="217" y="101"/>
                  <a:pt x="217" y="29"/>
                </a:cubicBezTo>
                <a:cubicBezTo>
                  <a:pt x="217" y="19"/>
                  <a:pt x="217" y="7"/>
                  <a:pt x="215" y="4"/>
                </a:cubicBezTo>
                <a:close/>
                <a:moveTo>
                  <a:pt x="111" y="179"/>
                </a:moveTo>
                <a:cubicBezTo>
                  <a:pt x="111" y="191"/>
                  <a:pt x="99" y="199"/>
                  <a:pt x="89" y="202"/>
                </a:cubicBezTo>
                <a:cubicBezTo>
                  <a:pt x="79" y="206"/>
                  <a:pt x="67" y="215"/>
                  <a:pt x="67" y="225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197" y="238"/>
                  <a:pt x="197" y="238"/>
                  <a:pt x="197" y="238"/>
                </a:cubicBezTo>
                <a:cubicBezTo>
                  <a:pt x="197" y="225"/>
                  <a:pt x="197" y="225"/>
                  <a:pt x="197" y="225"/>
                </a:cubicBezTo>
                <a:cubicBezTo>
                  <a:pt x="197" y="215"/>
                  <a:pt x="185" y="206"/>
                  <a:pt x="175" y="202"/>
                </a:cubicBezTo>
                <a:cubicBezTo>
                  <a:pt x="166" y="199"/>
                  <a:pt x="154" y="191"/>
                  <a:pt x="154" y="1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/>
          <p:cNvSpPr>
            <a:spLocks noChangeAspect="1" noEditPoints="1"/>
          </p:cNvSpPr>
          <p:nvPr/>
        </p:nvSpPr>
        <p:spPr bwMode="auto">
          <a:xfrm>
            <a:off x="6564912" y="2184857"/>
            <a:ext cx="695210" cy="984655"/>
          </a:xfrm>
          <a:custGeom>
            <a:avLst/>
            <a:gdLst>
              <a:gd name="T0" fmla="*/ 107 w 215"/>
              <a:gd name="T1" fmla="*/ 245 h 305"/>
              <a:gd name="T2" fmla="*/ 94 w 215"/>
              <a:gd name="T3" fmla="*/ 305 h 305"/>
              <a:gd name="T4" fmla="*/ 79 w 215"/>
              <a:gd name="T5" fmla="*/ 284 h 305"/>
              <a:gd name="T6" fmla="*/ 57 w 215"/>
              <a:gd name="T7" fmla="*/ 297 h 305"/>
              <a:gd name="T8" fmla="*/ 69 w 215"/>
              <a:gd name="T9" fmla="*/ 236 h 305"/>
              <a:gd name="T10" fmla="*/ 107 w 215"/>
              <a:gd name="T11" fmla="*/ 245 h 305"/>
              <a:gd name="T12" fmla="*/ 120 w 215"/>
              <a:gd name="T13" fmla="*/ 294 h 305"/>
              <a:gd name="T14" fmla="*/ 134 w 215"/>
              <a:gd name="T15" fmla="*/ 272 h 305"/>
              <a:gd name="T16" fmla="*/ 157 w 215"/>
              <a:gd name="T17" fmla="*/ 284 h 305"/>
              <a:gd name="T18" fmla="*/ 144 w 215"/>
              <a:gd name="T19" fmla="*/ 236 h 305"/>
              <a:gd name="T20" fmla="*/ 87 w 215"/>
              <a:gd name="T21" fmla="*/ 109 h 305"/>
              <a:gd name="T22" fmla="*/ 77 w 215"/>
              <a:gd name="T23" fmla="*/ 130 h 305"/>
              <a:gd name="T24" fmla="*/ 54 w 215"/>
              <a:gd name="T25" fmla="*/ 134 h 305"/>
              <a:gd name="T26" fmla="*/ 57 w 215"/>
              <a:gd name="T27" fmla="*/ 157 h 305"/>
              <a:gd name="T28" fmla="*/ 41 w 215"/>
              <a:gd name="T29" fmla="*/ 174 h 305"/>
              <a:gd name="T30" fmla="*/ 57 w 215"/>
              <a:gd name="T31" fmla="*/ 190 h 305"/>
              <a:gd name="T32" fmla="*/ 54 w 215"/>
              <a:gd name="T33" fmla="*/ 214 h 305"/>
              <a:gd name="T34" fmla="*/ 77 w 215"/>
              <a:gd name="T35" fmla="*/ 218 h 305"/>
              <a:gd name="T36" fmla="*/ 87 w 215"/>
              <a:gd name="T37" fmla="*/ 238 h 305"/>
              <a:gd name="T38" fmla="*/ 108 w 215"/>
              <a:gd name="T39" fmla="*/ 228 h 305"/>
              <a:gd name="T40" fmla="*/ 129 w 215"/>
              <a:gd name="T41" fmla="*/ 238 h 305"/>
              <a:gd name="T42" fmla="*/ 140 w 215"/>
              <a:gd name="T43" fmla="*/ 218 h 305"/>
              <a:gd name="T44" fmla="*/ 163 w 215"/>
              <a:gd name="T45" fmla="*/ 214 h 305"/>
              <a:gd name="T46" fmla="*/ 160 w 215"/>
              <a:gd name="T47" fmla="*/ 190 h 305"/>
              <a:gd name="T48" fmla="*/ 176 w 215"/>
              <a:gd name="T49" fmla="*/ 174 h 305"/>
              <a:gd name="T50" fmla="*/ 160 w 215"/>
              <a:gd name="T51" fmla="*/ 157 h 305"/>
              <a:gd name="T52" fmla="*/ 163 w 215"/>
              <a:gd name="T53" fmla="*/ 134 h 305"/>
              <a:gd name="T54" fmla="*/ 140 w 215"/>
              <a:gd name="T55" fmla="*/ 130 h 305"/>
              <a:gd name="T56" fmla="*/ 129 w 215"/>
              <a:gd name="T57" fmla="*/ 109 h 305"/>
              <a:gd name="T58" fmla="*/ 108 w 215"/>
              <a:gd name="T59" fmla="*/ 120 h 305"/>
              <a:gd name="T60" fmla="*/ 87 w 215"/>
              <a:gd name="T61" fmla="*/ 109 h 305"/>
              <a:gd name="T62" fmla="*/ 131 w 215"/>
              <a:gd name="T63" fmla="*/ 147 h 305"/>
              <a:gd name="T64" fmla="*/ 108 w 215"/>
              <a:gd name="T65" fmla="*/ 138 h 305"/>
              <a:gd name="T66" fmla="*/ 73 w 215"/>
              <a:gd name="T67" fmla="*/ 174 h 305"/>
              <a:gd name="T68" fmla="*/ 108 w 215"/>
              <a:gd name="T69" fmla="*/ 209 h 305"/>
              <a:gd name="T70" fmla="*/ 144 w 215"/>
              <a:gd name="T71" fmla="*/ 174 h 305"/>
              <a:gd name="T72" fmla="*/ 141 w 215"/>
              <a:gd name="T73" fmla="*/ 160 h 305"/>
              <a:gd name="T74" fmla="*/ 41 w 215"/>
              <a:gd name="T75" fmla="*/ 275 h 305"/>
              <a:gd name="T76" fmla="*/ 8 w 215"/>
              <a:gd name="T77" fmla="*/ 275 h 305"/>
              <a:gd name="T78" fmla="*/ 0 w 215"/>
              <a:gd name="T79" fmla="*/ 267 h 305"/>
              <a:gd name="T80" fmla="*/ 0 w 215"/>
              <a:gd name="T81" fmla="*/ 7 h 305"/>
              <a:gd name="T82" fmla="*/ 8 w 215"/>
              <a:gd name="T83" fmla="*/ 0 h 305"/>
              <a:gd name="T84" fmla="*/ 140 w 215"/>
              <a:gd name="T85" fmla="*/ 0 h 305"/>
              <a:gd name="T86" fmla="*/ 153 w 215"/>
              <a:gd name="T87" fmla="*/ 5 h 305"/>
              <a:gd name="T88" fmla="*/ 209 w 215"/>
              <a:gd name="T89" fmla="*/ 62 h 305"/>
              <a:gd name="T90" fmla="*/ 215 w 215"/>
              <a:gd name="T91" fmla="*/ 75 h 305"/>
              <a:gd name="T92" fmla="*/ 215 w 215"/>
              <a:gd name="T93" fmla="*/ 267 h 305"/>
              <a:gd name="T94" fmla="*/ 207 w 215"/>
              <a:gd name="T95" fmla="*/ 275 h 305"/>
              <a:gd name="T96" fmla="*/ 177 w 215"/>
              <a:gd name="T97" fmla="*/ 275 h 305"/>
              <a:gd name="T98" fmla="*/ 148 w 215"/>
              <a:gd name="T99" fmla="*/ 26 h 305"/>
              <a:gd name="T100" fmla="*/ 148 w 215"/>
              <a:gd name="T101" fmla="*/ 54 h 305"/>
              <a:gd name="T102" fmla="*/ 159 w 215"/>
              <a:gd name="T103" fmla="*/ 65 h 305"/>
              <a:gd name="T104" fmla="*/ 211 w 215"/>
              <a:gd name="T105" fmla="*/ 65 h 305"/>
              <a:gd name="T106" fmla="*/ 99 w 215"/>
              <a:gd name="T107" fmla="*/ 65 h 305"/>
              <a:gd name="T108" fmla="*/ 41 w 215"/>
              <a:gd name="T109" fmla="*/ 65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5" h="305">
                <a:moveTo>
                  <a:pt x="107" y="245"/>
                </a:moveTo>
                <a:cubicBezTo>
                  <a:pt x="94" y="305"/>
                  <a:pt x="94" y="305"/>
                  <a:pt x="94" y="305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69" y="236"/>
                  <a:pt x="69" y="236"/>
                  <a:pt x="69" y="236"/>
                </a:cubicBezTo>
                <a:moveTo>
                  <a:pt x="107" y="245"/>
                </a:moveTo>
                <a:cubicBezTo>
                  <a:pt x="120" y="294"/>
                  <a:pt x="120" y="294"/>
                  <a:pt x="120" y="294"/>
                </a:cubicBezTo>
                <a:cubicBezTo>
                  <a:pt x="134" y="272"/>
                  <a:pt x="134" y="272"/>
                  <a:pt x="134" y="272"/>
                </a:cubicBezTo>
                <a:cubicBezTo>
                  <a:pt x="157" y="284"/>
                  <a:pt x="157" y="284"/>
                  <a:pt x="157" y="284"/>
                </a:cubicBezTo>
                <a:cubicBezTo>
                  <a:pt x="144" y="236"/>
                  <a:pt x="144" y="236"/>
                  <a:pt x="144" y="236"/>
                </a:cubicBezTo>
                <a:moveTo>
                  <a:pt x="87" y="109"/>
                </a:moveTo>
                <a:cubicBezTo>
                  <a:pt x="77" y="130"/>
                  <a:pt x="77" y="130"/>
                  <a:pt x="77" y="130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4" y="214"/>
                  <a:pt x="54" y="214"/>
                  <a:pt x="54" y="214"/>
                </a:cubicBezTo>
                <a:cubicBezTo>
                  <a:pt x="77" y="218"/>
                  <a:pt x="77" y="218"/>
                  <a:pt x="77" y="218"/>
                </a:cubicBezTo>
                <a:cubicBezTo>
                  <a:pt x="87" y="238"/>
                  <a:pt x="87" y="238"/>
                  <a:pt x="87" y="238"/>
                </a:cubicBezTo>
                <a:cubicBezTo>
                  <a:pt x="108" y="228"/>
                  <a:pt x="108" y="228"/>
                  <a:pt x="108" y="228"/>
                </a:cubicBezTo>
                <a:cubicBezTo>
                  <a:pt x="129" y="238"/>
                  <a:pt x="129" y="238"/>
                  <a:pt x="129" y="238"/>
                </a:cubicBezTo>
                <a:cubicBezTo>
                  <a:pt x="140" y="218"/>
                  <a:pt x="140" y="218"/>
                  <a:pt x="140" y="218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3" y="134"/>
                  <a:pt x="163" y="134"/>
                  <a:pt x="163" y="134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29" y="109"/>
                  <a:pt x="129" y="109"/>
                  <a:pt x="129" y="109"/>
                </a:cubicBezTo>
                <a:cubicBezTo>
                  <a:pt x="108" y="120"/>
                  <a:pt x="108" y="120"/>
                  <a:pt x="108" y="120"/>
                </a:cubicBezTo>
                <a:lnTo>
                  <a:pt x="87" y="109"/>
                </a:lnTo>
                <a:close/>
                <a:moveTo>
                  <a:pt x="131" y="147"/>
                </a:moveTo>
                <a:cubicBezTo>
                  <a:pt x="125" y="142"/>
                  <a:pt x="117" y="138"/>
                  <a:pt x="108" y="138"/>
                </a:cubicBezTo>
                <a:cubicBezTo>
                  <a:pt x="89" y="138"/>
                  <a:pt x="73" y="154"/>
                  <a:pt x="73" y="174"/>
                </a:cubicBezTo>
                <a:cubicBezTo>
                  <a:pt x="73" y="193"/>
                  <a:pt x="89" y="209"/>
                  <a:pt x="108" y="209"/>
                </a:cubicBezTo>
                <a:cubicBezTo>
                  <a:pt x="128" y="209"/>
                  <a:pt x="144" y="193"/>
                  <a:pt x="144" y="174"/>
                </a:cubicBezTo>
                <a:cubicBezTo>
                  <a:pt x="144" y="169"/>
                  <a:pt x="143" y="164"/>
                  <a:pt x="141" y="160"/>
                </a:cubicBezTo>
                <a:moveTo>
                  <a:pt x="41" y="275"/>
                </a:moveTo>
                <a:cubicBezTo>
                  <a:pt x="8" y="275"/>
                  <a:pt x="8" y="275"/>
                  <a:pt x="8" y="275"/>
                </a:cubicBezTo>
                <a:cubicBezTo>
                  <a:pt x="3" y="275"/>
                  <a:pt x="0" y="271"/>
                  <a:pt x="0" y="26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cubicBezTo>
                  <a:pt x="209" y="62"/>
                  <a:pt x="209" y="62"/>
                  <a:pt x="209" y="62"/>
                </a:cubicBezTo>
                <a:cubicBezTo>
                  <a:pt x="212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1" y="275"/>
                  <a:pt x="207" y="275"/>
                </a:cubicBezTo>
                <a:cubicBezTo>
                  <a:pt x="177" y="275"/>
                  <a:pt x="177" y="275"/>
                  <a:pt x="177" y="275"/>
                </a:cubicBezTo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99" y="65"/>
                </a:moveTo>
                <a:cubicBezTo>
                  <a:pt x="41" y="65"/>
                  <a:pt x="41" y="65"/>
                  <a:pt x="41" y="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9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a 10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 63"/>
          <p:cNvSpPr>
            <a:spLocks noChangeAspect="1" noEditPoints="1"/>
          </p:cNvSpPr>
          <p:nvPr/>
        </p:nvSpPr>
        <p:spPr bwMode="auto">
          <a:xfrm>
            <a:off x="8663791" y="2444031"/>
            <a:ext cx="836890" cy="754098"/>
          </a:xfrm>
          <a:custGeom>
            <a:avLst/>
            <a:gdLst>
              <a:gd name="T0" fmla="*/ 264 w 264"/>
              <a:gd name="T1" fmla="*/ 53 h 238"/>
              <a:gd name="T2" fmla="*/ 192 w 264"/>
              <a:gd name="T3" fmla="*/ 125 h 238"/>
              <a:gd name="T4" fmla="*/ 217 w 264"/>
              <a:gd name="T5" fmla="*/ 32 h 238"/>
              <a:gd name="T6" fmla="*/ 264 w 264"/>
              <a:gd name="T7" fmla="*/ 32 h 238"/>
              <a:gd name="T8" fmla="*/ 48 w 264"/>
              <a:gd name="T9" fmla="*/ 32 h 238"/>
              <a:gd name="T10" fmla="*/ 1 w 264"/>
              <a:gd name="T11" fmla="*/ 32 h 238"/>
              <a:gd name="T12" fmla="*/ 1 w 264"/>
              <a:gd name="T13" fmla="*/ 49 h 238"/>
              <a:gd name="T14" fmla="*/ 72 w 264"/>
              <a:gd name="T15" fmla="*/ 125 h 238"/>
              <a:gd name="T16" fmla="*/ 215 w 264"/>
              <a:gd name="T17" fmla="*/ 4 h 238"/>
              <a:gd name="T18" fmla="*/ 208 w 264"/>
              <a:gd name="T19" fmla="*/ 0 h 238"/>
              <a:gd name="T20" fmla="*/ 132 w 264"/>
              <a:gd name="T21" fmla="*/ 0 h 238"/>
              <a:gd name="T22" fmla="*/ 132 w 264"/>
              <a:gd name="T23" fmla="*/ 0 h 238"/>
              <a:gd name="T24" fmla="*/ 56 w 264"/>
              <a:gd name="T25" fmla="*/ 0 h 238"/>
              <a:gd name="T26" fmla="*/ 49 w 264"/>
              <a:gd name="T27" fmla="*/ 4 h 238"/>
              <a:gd name="T28" fmla="*/ 48 w 264"/>
              <a:gd name="T29" fmla="*/ 29 h 238"/>
              <a:gd name="T30" fmla="*/ 132 w 264"/>
              <a:gd name="T31" fmla="*/ 160 h 238"/>
              <a:gd name="T32" fmla="*/ 132 w 264"/>
              <a:gd name="T33" fmla="*/ 160 h 238"/>
              <a:gd name="T34" fmla="*/ 132 w 264"/>
              <a:gd name="T35" fmla="*/ 160 h 238"/>
              <a:gd name="T36" fmla="*/ 132 w 264"/>
              <a:gd name="T37" fmla="*/ 160 h 238"/>
              <a:gd name="T38" fmla="*/ 132 w 264"/>
              <a:gd name="T39" fmla="*/ 160 h 238"/>
              <a:gd name="T40" fmla="*/ 217 w 264"/>
              <a:gd name="T41" fmla="*/ 29 h 238"/>
              <a:gd name="T42" fmla="*/ 215 w 264"/>
              <a:gd name="T43" fmla="*/ 4 h 238"/>
              <a:gd name="T44" fmla="*/ 111 w 264"/>
              <a:gd name="T45" fmla="*/ 179 h 238"/>
              <a:gd name="T46" fmla="*/ 89 w 264"/>
              <a:gd name="T47" fmla="*/ 202 h 238"/>
              <a:gd name="T48" fmla="*/ 67 w 264"/>
              <a:gd name="T49" fmla="*/ 225 h 238"/>
              <a:gd name="T50" fmla="*/ 67 w 264"/>
              <a:gd name="T51" fmla="*/ 238 h 238"/>
              <a:gd name="T52" fmla="*/ 197 w 264"/>
              <a:gd name="T53" fmla="*/ 238 h 238"/>
              <a:gd name="T54" fmla="*/ 197 w 264"/>
              <a:gd name="T55" fmla="*/ 225 h 238"/>
              <a:gd name="T56" fmla="*/ 175 w 264"/>
              <a:gd name="T57" fmla="*/ 202 h 238"/>
              <a:gd name="T58" fmla="*/ 154 w 264"/>
              <a:gd name="T59" fmla="*/ 179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4" h="238">
                <a:moveTo>
                  <a:pt x="264" y="53"/>
                </a:moveTo>
                <a:cubicBezTo>
                  <a:pt x="263" y="73"/>
                  <a:pt x="256" y="121"/>
                  <a:pt x="192" y="125"/>
                </a:cubicBezTo>
                <a:moveTo>
                  <a:pt x="217" y="32"/>
                </a:moveTo>
                <a:cubicBezTo>
                  <a:pt x="264" y="32"/>
                  <a:pt x="264" y="32"/>
                  <a:pt x="264" y="32"/>
                </a:cubicBezTo>
                <a:moveTo>
                  <a:pt x="48" y="32"/>
                </a:move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3"/>
                  <a:pt x="1" y="49"/>
                </a:cubicBezTo>
                <a:cubicBezTo>
                  <a:pt x="1" y="64"/>
                  <a:pt x="2" y="121"/>
                  <a:pt x="72" y="125"/>
                </a:cubicBezTo>
                <a:moveTo>
                  <a:pt x="215" y="4"/>
                </a:moveTo>
                <a:cubicBezTo>
                  <a:pt x="213" y="0"/>
                  <a:pt x="208" y="0"/>
                  <a:pt x="208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2" y="0"/>
                  <a:pt x="49" y="4"/>
                </a:cubicBezTo>
                <a:cubicBezTo>
                  <a:pt x="47" y="7"/>
                  <a:pt x="48" y="19"/>
                  <a:pt x="48" y="29"/>
                </a:cubicBezTo>
                <a:cubicBezTo>
                  <a:pt x="48" y="101"/>
                  <a:pt x="79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86" y="160"/>
                  <a:pt x="217" y="101"/>
                  <a:pt x="217" y="29"/>
                </a:cubicBezTo>
                <a:cubicBezTo>
                  <a:pt x="217" y="19"/>
                  <a:pt x="217" y="7"/>
                  <a:pt x="215" y="4"/>
                </a:cubicBezTo>
                <a:close/>
                <a:moveTo>
                  <a:pt x="111" y="179"/>
                </a:moveTo>
                <a:cubicBezTo>
                  <a:pt x="111" y="191"/>
                  <a:pt x="99" y="199"/>
                  <a:pt x="89" y="202"/>
                </a:cubicBezTo>
                <a:cubicBezTo>
                  <a:pt x="79" y="206"/>
                  <a:pt x="67" y="215"/>
                  <a:pt x="67" y="225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197" y="238"/>
                  <a:pt x="197" y="238"/>
                  <a:pt x="197" y="238"/>
                </a:cubicBezTo>
                <a:cubicBezTo>
                  <a:pt x="197" y="225"/>
                  <a:pt x="197" y="225"/>
                  <a:pt x="197" y="225"/>
                </a:cubicBezTo>
                <a:cubicBezTo>
                  <a:pt x="197" y="215"/>
                  <a:pt x="185" y="206"/>
                  <a:pt x="175" y="202"/>
                </a:cubicBezTo>
                <a:cubicBezTo>
                  <a:pt x="166" y="199"/>
                  <a:pt x="154" y="191"/>
                  <a:pt x="154" y="17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33"/>
          <p:cNvSpPr>
            <a:spLocks noChangeAspect="1" noEditPoints="1"/>
          </p:cNvSpPr>
          <p:nvPr/>
        </p:nvSpPr>
        <p:spPr bwMode="auto">
          <a:xfrm>
            <a:off x="8724887" y="4106670"/>
            <a:ext cx="666302" cy="956800"/>
          </a:xfrm>
          <a:custGeom>
            <a:avLst/>
            <a:gdLst>
              <a:gd name="T0" fmla="*/ 100 w 204"/>
              <a:gd name="T1" fmla="*/ 204 h 293"/>
              <a:gd name="T2" fmla="*/ 81 w 204"/>
              <a:gd name="T3" fmla="*/ 293 h 293"/>
              <a:gd name="T4" fmla="*/ 58 w 204"/>
              <a:gd name="T5" fmla="*/ 262 h 293"/>
              <a:gd name="T6" fmla="*/ 25 w 204"/>
              <a:gd name="T7" fmla="*/ 282 h 293"/>
              <a:gd name="T8" fmla="*/ 44 w 204"/>
              <a:gd name="T9" fmla="*/ 189 h 293"/>
              <a:gd name="T10" fmla="*/ 100 w 204"/>
              <a:gd name="T11" fmla="*/ 203 h 293"/>
              <a:gd name="T12" fmla="*/ 119 w 204"/>
              <a:gd name="T13" fmla="*/ 277 h 293"/>
              <a:gd name="T14" fmla="*/ 140 w 204"/>
              <a:gd name="T15" fmla="*/ 244 h 293"/>
              <a:gd name="T16" fmla="*/ 175 w 204"/>
              <a:gd name="T17" fmla="*/ 263 h 293"/>
              <a:gd name="T18" fmla="*/ 156 w 204"/>
              <a:gd name="T19" fmla="*/ 189 h 293"/>
              <a:gd name="T20" fmla="*/ 71 w 204"/>
              <a:gd name="T21" fmla="*/ 0 h 293"/>
              <a:gd name="T22" fmla="*/ 54 w 204"/>
              <a:gd name="T23" fmla="*/ 31 h 293"/>
              <a:gd name="T24" fmla="*/ 20 w 204"/>
              <a:gd name="T25" fmla="*/ 37 h 293"/>
              <a:gd name="T26" fmla="*/ 25 w 204"/>
              <a:gd name="T27" fmla="*/ 72 h 293"/>
              <a:gd name="T28" fmla="*/ 0 w 204"/>
              <a:gd name="T29" fmla="*/ 97 h 293"/>
              <a:gd name="T30" fmla="*/ 25 w 204"/>
              <a:gd name="T31" fmla="*/ 122 h 293"/>
              <a:gd name="T32" fmla="*/ 20 w 204"/>
              <a:gd name="T33" fmla="*/ 156 h 293"/>
              <a:gd name="T34" fmla="*/ 54 w 204"/>
              <a:gd name="T35" fmla="*/ 162 h 293"/>
              <a:gd name="T36" fmla="*/ 71 w 204"/>
              <a:gd name="T37" fmla="*/ 193 h 293"/>
              <a:gd name="T38" fmla="*/ 102 w 204"/>
              <a:gd name="T39" fmla="*/ 178 h 293"/>
              <a:gd name="T40" fmla="*/ 133 w 204"/>
              <a:gd name="T41" fmla="*/ 193 h 293"/>
              <a:gd name="T42" fmla="*/ 150 w 204"/>
              <a:gd name="T43" fmla="*/ 162 h 293"/>
              <a:gd name="T44" fmla="*/ 184 w 204"/>
              <a:gd name="T45" fmla="*/ 156 h 293"/>
              <a:gd name="T46" fmla="*/ 179 w 204"/>
              <a:gd name="T47" fmla="*/ 122 h 293"/>
              <a:gd name="T48" fmla="*/ 204 w 204"/>
              <a:gd name="T49" fmla="*/ 97 h 293"/>
              <a:gd name="T50" fmla="*/ 179 w 204"/>
              <a:gd name="T51" fmla="*/ 72 h 293"/>
              <a:gd name="T52" fmla="*/ 184 w 204"/>
              <a:gd name="T53" fmla="*/ 37 h 293"/>
              <a:gd name="T54" fmla="*/ 150 w 204"/>
              <a:gd name="T55" fmla="*/ 31 h 293"/>
              <a:gd name="T56" fmla="*/ 133 w 204"/>
              <a:gd name="T57" fmla="*/ 0 h 293"/>
              <a:gd name="T58" fmla="*/ 102 w 204"/>
              <a:gd name="T59" fmla="*/ 15 h 293"/>
              <a:gd name="T60" fmla="*/ 71 w 204"/>
              <a:gd name="T61" fmla="*/ 0 h 293"/>
              <a:gd name="T62" fmla="*/ 137 w 204"/>
              <a:gd name="T63" fmla="*/ 56 h 293"/>
              <a:gd name="T64" fmla="*/ 102 w 204"/>
              <a:gd name="T65" fmla="*/ 43 h 293"/>
              <a:gd name="T66" fmla="*/ 49 w 204"/>
              <a:gd name="T67" fmla="*/ 97 h 293"/>
              <a:gd name="T68" fmla="*/ 102 w 204"/>
              <a:gd name="T69" fmla="*/ 150 h 293"/>
              <a:gd name="T70" fmla="*/ 155 w 204"/>
              <a:gd name="T71" fmla="*/ 97 h 293"/>
              <a:gd name="T72" fmla="*/ 151 w 204"/>
              <a:gd name="T73" fmla="*/ 76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93">
                <a:moveTo>
                  <a:pt x="100" y="204"/>
                </a:moveTo>
                <a:cubicBezTo>
                  <a:pt x="81" y="293"/>
                  <a:pt x="81" y="293"/>
                  <a:pt x="81" y="293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44" y="189"/>
                  <a:pt x="44" y="189"/>
                  <a:pt x="44" y="189"/>
                </a:cubicBezTo>
                <a:moveTo>
                  <a:pt x="100" y="203"/>
                </a:moveTo>
                <a:cubicBezTo>
                  <a:pt x="119" y="277"/>
                  <a:pt x="119" y="277"/>
                  <a:pt x="119" y="277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75" y="263"/>
                  <a:pt x="175" y="263"/>
                  <a:pt x="175" y="263"/>
                </a:cubicBezTo>
                <a:cubicBezTo>
                  <a:pt x="156" y="189"/>
                  <a:pt x="156" y="189"/>
                  <a:pt x="156" y="189"/>
                </a:cubicBezTo>
                <a:moveTo>
                  <a:pt x="71" y="0"/>
                </a:moveTo>
                <a:cubicBezTo>
                  <a:pt x="54" y="31"/>
                  <a:pt x="54" y="31"/>
                  <a:pt x="54" y="31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72"/>
                  <a:pt x="25" y="72"/>
                  <a:pt x="25" y="72"/>
                </a:cubicBezTo>
                <a:cubicBezTo>
                  <a:pt x="0" y="97"/>
                  <a:pt x="0" y="97"/>
                  <a:pt x="0" y="97"/>
                </a:cubicBezTo>
                <a:cubicBezTo>
                  <a:pt x="25" y="122"/>
                  <a:pt x="25" y="122"/>
                  <a:pt x="25" y="122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54" y="162"/>
                  <a:pt x="54" y="162"/>
                  <a:pt x="54" y="162"/>
                </a:cubicBezTo>
                <a:cubicBezTo>
                  <a:pt x="71" y="193"/>
                  <a:pt x="71" y="193"/>
                  <a:pt x="71" y="193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33" y="193"/>
                  <a:pt x="133" y="193"/>
                  <a:pt x="133" y="193"/>
                </a:cubicBezTo>
                <a:cubicBezTo>
                  <a:pt x="150" y="162"/>
                  <a:pt x="150" y="162"/>
                  <a:pt x="150" y="162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204" y="97"/>
                  <a:pt x="204" y="97"/>
                  <a:pt x="204" y="97"/>
                </a:cubicBezTo>
                <a:cubicBezTo>
                  <a:pt x="179" y="72"/>
                  <a:pt x="179" y="72"/>
                  <a:pt x="179" y="72"/>
                </a:cubicBezTo>
                <a:cubicBezTo>
                  <a:pt x="184" y="37"/>
                  <a:pt x="184" y="37"/>
                  <a:pt x="184" y="37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33" y="0"/>
                  <a:pt x="133" y="0"/>
                  <a:pt x="133" y="0"/>
                </a:cubicBezTo>
                <a:cubicBezTo>
                  <a:pt x="102" y="15"/>
                  <a:pt x="102" y="15"/>
                  <a:pt x="102" y="15"/>
                </a:cubicBezTo>
                <a:lnTo>
                  <a:pt x="71" y="0"/>
                </a:lnTo>
                <a:close/>
                <a:moveTo>
                  <a:pt x="137" y="56"/>
                </a:moveTo>
                <a:cubicBezTo>
                  <a:pt x="127" y="48"/>
                  <a:pt x="115" y="43"/>
                  <a:pt x="102" y="43"/>
                </a:cubicBezTo>
                <a:cubicBezTo>
                  <a:pt x="73" y="43"/>
                  <a:pt x="49" y="67"/>
                  <a:pt x="49" y="97"/>
                </a:cubicBezTo>
                <a:cubicBezTo>
                  <a:pt x="49" y="126"/>
                  <a:pt x="73" y="150"/>
                  <a:pt x="102" y="150"/>
                </a:cubicBezTo>
                <a:cubicBezTo>
                  <a:pt x="131" y="150"/>
                  <a:pt x="155" y="126"/>
                  <a:pt x="155" y="97"/>
                </a:cubicBezTo>
                <a:cubicBezTo>
                  <a:pt x="155" y="89"/>
                  <a:pt x="154" y="83"/>
                  <a:pt x="151" y="7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2"/>
          <p:cNvSpPr>
            <a:spLocks noChangeAspect="1" noEditPoints="1"/>
          </p:cNvSpPr>
          <p:nvPr/>
        </p:nvSpPr>
        <p:spPr bwMode="auto">
          <a:xfrm>
            <a:off x="4563999" y="2178911"/>
            <a:ext cx="995660" cy="1037967"/>
          </a:xfrm>
          <a:custGeom>
            <a:avLst/>
            <a:gdLst>
              <a:gd name="T0" fmla="*/ 195 w 249"/>
              <a:gd name="T1" fmla="*/ 156 h 260"/>
              <a:gd name="T2" fmla="*/ 174 w 249"/>
              <a:gd name="T3" fmla="*/ 177 h 260"/>
              <a:gd name="T4" fmla="*/ 167 w 249"/>
              <a:gd name="T5" fmla="*/ 198 h 260"/>
              <a:gd name="T6" fmla="*/ 176 w 249"/>
              <a:gd name="T7" fmla="*/ 250 h 260"/>
              <a:gd name="T8" fmla="*/ 167 w 249"/>
              <a:gd name="T9" fmla="*/ 257 h 260"/>
              <a:gd name="T10" fmla="*/ 120 w 249"/>
              <a:gd name="T11" fmla="*/ 232 h 260"/>
              <a:gd name="T12" fmla="*/ 98 w 249"/>
              <a:gd name="T13" fmla="*/ 232 h 260"/>
              <a:gd name="T14" fmla="*/ 50 w 249"/>
              <a:gd name="T15" fmla="*/ 257 h 260"/>
              <a:gd name="T16" fmla="*/ 41 w 249"/>
              <a:gd name="T17" fmla="*/ 250 h 260"/>
              <a:gd name="T18" fmla="*/ 50 w 249"/>
              <a:gd name="T19" fmla="*/ 198 h 260"/>
              <a:gd name="T20" fmla="*/ 43 w 249"/>
              <a:gd name="T21" fmla="*/ 177 h 260"/>
              <a:gd name="T22" fmla="*/ 5 w 249"/>
              <a:gd name="T23" fmla="*/ 139 h 260"/>
              <a:gd name="T24" fmla="*/ 9 w 249"/>
              <a:gd name="T25" fmla="*/ 129 h 260"/>
              <a:gd name="T26" fmla="*/ 61 w 249"/>
              <a:gd name="T27" fmla="*/ 121 h 260"/>
              <a:gd name="T28" fmla="*/ 79 w 249"/>
              <a:gd name="T29" fmla="*/ 108 h 260"/>
              <a:gd name="T30" fmla="*/ 103 w 249"/>
              <a:gd name="T31" fmla="*/ 60 h 260"/>
              <a:gd name="T32" fmla="*/ 114 w 249"/>
              <a:gd name="T33" fmla="*/ 60 h 260"/>
              <a:gd name="T34" fmla="*/ 138 w 249"/>
              <a:gd name="T35" fmla="*/ 108 h 260"/>
              <a:gd name="T36" fmla="*/ 156 w 249"/>
              <a:gd name="T37" fmla="*/ 121 h 260"/>
              <a:gd name="T38" fmla="*/ 209 w 249"/>
              <a:gd name="T39" fmla="*/ 129 h 260"/>
              <a:gd name="T40" fmla="*/ 212 w 249"/>
              <a:gd name="T41" fmla="*/ 139 h 260"/>
              <a:gd name="T42" fmla="*/ 247 w 249"/>
              <a:gd name="T43" fmla="*/ 42 h 260"/>
              <a:gd name="T44" fmla="*/ 245 w 249"/>
              <a:gd name="T45" fmla="*/ 37 h 260"/>
              <a:gd name="T46" fmla="*/ 220 w 249"/>
              <a:gd name="T47" fmla="*/ 33 h 260"/>
              <a:gd name="T48" fmla="*/ 211 w 249"/>
              <a:gd name="T49" fmla="*/ 26 h 260"/>
              <a:gd name="T50" fmla="*/ 199 w 249"/>
              <a:gd name="T51" fmla="*/ 3 h 260"/>
              <a:gd name="T52" fmla="*/ 194 w 249"/>
              <a:gd name="T53" fmla="*/ 3 h 260"/>
              <a:gd name="T54" fmla="*/ 182 w 249"/>
              <a:gd name="T55" fmla="*/ 26 h 260"/>
              <a:gd name="T56" fmla="*/ 174 w 249"/>
              <a:gd name="T57" fmla="*/ 33 h 260"/>
              <a:gd name="T58" fmla="*/ 148 w 249"/>
              <a:gd name="T59" fmla="*/ 37 h 260"/>
              <a:gd name="T60" fmla="*/ 146 w 249"/>
              <a:gd name="T61" fmla="*/ 42 h 260"/>
              <a:gd name="T62" fmla="*/ 165 w 249"/>
              <a:gd name="T63" fmla="*/ 60 h 260"/>
              <a:gd name="T64" fmla="*/ 168 w 249"/>
              <a:gd name="T65" fmla="*/ 70 h 260"/>
              <a:gd name="T66" fmla="*/ 164 w 249"/>
              <a:gd name="T67" fmla="*/ 96 h 260"/>
              <a:gd name="T68" fmla="*/ 168 w 249"/>
              <a:gd name="T69" fmla="*/ 99 h 260"/>
              <a:gd name="T70" fmla="*/ 191 w 249"/>
              <a:gd name="T71" fmla="*/ 87 h 260"/>
              <a:gd name="T72" fmla="*/ 202 w 249"/>
              <a:gd name="T73" fmla="*/ 87 h 260"/>
              <a:gd name="T74" fmla="*/ 225 w 249"/>
              <a:gd name="T75" fmla="*/ 99 h 260"/>
              <a:gd name="T76" fmla="*/ 229 w 249"/>
              <a:gd name="T77" fmla="*/ 96 h 260"/>
              <a:gd name="T78" fmla="*/ 225 w 249"/>
              <a:gd name="T79" fmla="*/ 70 h 260"/>
              <a:gd name="T80" fmla="*/ 228 w 249"/>
              <a:gd name="T81" fmla="*/ 60 h 260"/>
              <a:gd name="T82" fmla="*/ 233 w 249"/>
              <a:gd name="T83" fmla="*/ 55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9" h="260">
                <a:moveTo>
                  <a:pt x="195" y="156"/>
                </a:moveTo>
                <a:cubicBezTo>
                  <a:pt x="174" y="177"/>
                  <a:pt x="174" y="177"/>
                  <a:pt x="174" y="177"/>
                </a:cubicBezTo>
                <a:cubicBezTo>
                  <a:pt x="169" y="181"/>
                  <a:pt x="166" y="191"/>
                  <a:pt x="167" y="198"/>
                </a:cubicBezTo>
                <a:cubicBezTo>
                  <a:pt x="176" y="250"/>
                  <a:pt x="176" y="250"/>
                  <a:pt x="176" y="250"/>
                </a:cubicBezTo>
                <a:cubicBezTo>
                  <a:pt x="177" y="257"/>
                  <a:pt x="173" y="260"/>
                  <a:pt x="167" y="257"/>
                </a:cubicBezTo>
                <a:cubicBezTo>
                  <a:pt x="120" y="232"/>
                  <a:pt x="120" y="232"/>
                  <a:pt x="120" y="232"/>
                </a:cubicBezTo>
                <a:cubicBezTo>
                  <a:pt x="114" y="229"/>
                  <a:pt x="104" y="229"/>
                  <a:pt x="98" y="232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44" y="260"/>
                  <a:pt x="40" y="257"/>
                  <a:pt x="41" y="250"/>
                </a:cubicBezTo>
                <a:cubicBezTo>
                  <a:pt x="50" y="198"/>
                  <a:pt x="50" y="198"/>
                  <a:pt x="50" y="198"/>
                </a:cubicBezTo>
                <a:cubicBezTo>
                  <a:pt x="51" y="191"/>
                  <a:pt x="48" y="181"/>
                  <a:pt x="43" y="177"/>
                </a:cubicBezTo>
                <a:cubicBezTo>
                  <a:pt x="5" y="139"/>
                  <a:pt x="5" y="139"/>
                  <a:pt x="5" y="139"/>
                </a:cubicBezTo>
                <a:cubicBezTo>
                  <a:pt x="0" y="134"/>
                  <a:pt x="2" y="130"/>
                  <a:pt x="9" y="129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8" y="120"/>
                  <a:pt x="76" y="114"/>
                  <a:pt x="79" y="108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6" y="54"/>
                  <a:pt x="111" y="54"/>
                  <a:pt x="114" y="60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41" y="114"/>
                  <a:pt x="149" y="120"/>
                  <a:pt x="156" y="121"/>
                </a:cubicBezTo>
                <a:cubicBezTo>
                  <a:pt x="209" y="129"/>
                  <a:pt x="209" y="129"/>
                  <a:pt x="209" y="129"/>
                </a:cubicBezTo>
                <a:cubicBezTo>
                  <a:pt x="216" y="130"/>
                  <a:pt x="217" y="134"/>
                  <a:pt x="212" y="139"/>
                </a:cubicBezTo>
                <a:moveTo>
                  <a:pt x="247" y="42"/>
                </a:moveTo>
                <a:cubicBezTo>
                  <a:pt x="249" y="39"/>
                  <a:pt x="249" y="37"/>
                  <a:pt x="245" y="37"/>
                </a:cubicBezTo>
                <a:cubicBezTo>
                  <a:pt x="220" y="33"/>
                  <a:pt x="220" y="33"/>
                  <a:pt x="220" y="33"/>
                </a:cubicBezTo>
                <a:cubicBezTo>
                  <a:pt x="216" y="32"/>
                  <a:pt x="212" y="30"/>
                  <a:pt x="211" y="26"/>
                </a:cubicBezTo>
                <a:cubicBezTo>
                  <a:pt x="199" y="3"/>
                  <a:pt x="199" y="3"/>
                  <a:pt x="199" y="3"/>
                </a:cubicBezTo>
                <a:cubicBezTo>
                  <a:pt x="198" y="0"/>
                  <a:pt x="195" y="0"/>
                  <a:pt x="194" y="3"/>
                </a:cubicBezTo>
                <a:cubicBezTo>
                  <a:pt x="182" y="26"/>
                  <a:pt x="182" y="26"/>
                  <a:pt x="182" y="26"/>
                </a:cubicBezTo>
                <a:cubicBezTo>
                  <a:pt x="181" y="30"/>
                  <a:pt x="177" y="32"/>
                  <a:pt x="174" y="33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4" y="37"/>
                  <a:pt x="144" y="39"/>
                  <a:pt x="146" y="42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7" y="62"/>
                  <a:pt x="169" y="67"/>
                  <a:pt x="168" y="70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3" y="99"/>
                  <a:pt x="165" y="101"/>
                  <a:pt x="168" y="99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4" y="85"/>
                  <a:pt x="199" y="85"/>
                  <a:pt x="202" y="87"/>
                </a:cubicBezTo>
                <a:cubicBezTo>
                  <a:pt x="225" y="99"/>
                  <a:pt x="225" y="99"/>
                  <a:pt x="225" y="99"/>
                </a:cubicBezTo>
                <a:cubicBezTo>
                  <a:pt x="228" y="101"/>
                  <a:pt x="230" y="99"/>
                  <a:pt x="229" y="96"/>
                </a:cubicBezTo>
                <a:cubicBezTo>
                  <a:pt x="225" y="70"/>
                  <a:pt x="225" y="70"/>
                  <a:pt x="225" y="70"/>
                </a:cubicBezTo>
                <a:cubicBezTo>
                  <a:pt x="224" y="67"/>
                  <a:pt x="226" y="62"/>
                  <a:pt x="228" y="60"/>
                </a:cubicBezTo>
                <a:cubicBezTo>
                  <a:pt x="233" y="55"/>
                  <a:pt x="233" y="55"/>
                  <a:pt x="233" y="5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627863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Security, Safety, Insurance</a:t>
            </a:r>
            <a:br>
              <a:rPr lang="en-US" dirty="0"/>
            </a:br>
            <a:r>
              <a:rPr lang="en-US" sz="2400" dirty="0"/>
              <a:t>Key Lock, Protection Shield, Safety Umbrella, Caring Hands</a:t>
            </a:r>
          </a:p>
        </p:txBody>
      </p:sp>
      <p:sp>
        <p:nvSpPr>
          <p:cNvPr id="4" name="Freeform 5"/>
          <p:cNvSpPr>
            <a:spLocks noChangeAspect="1" noEditPoints="1"/>
          </p:cNvSpPr>
          <p:nvPr/>
        </p:nvSpPr>
        <p:spPr bwMode="auto">
          <a:xfrm>
            <a:off x="2542020" y="4739478"/>
            <a:ext cx="1021294" cy="866392"/>
          </a:xfrm>
          <a:custGeom>
            <a:avLst/>
            <a:gdLst>
              <a:gd name="T0" fmla="*/ 0 w 278"/>
              <a:gd name="T1" fmla="*/ 109 h 236"/>
              <a:gd name="T2" fmla="*/ 139 w 278"/>
              <a:gd name="T3" fmla="*/ 12 h 236"/>
              <a:gd name="T4" fmla="*/ 278 w 278"/>
              <a:gd name="T5" fmla="*/ 109 h 236"/>
              <a:gd name="T6" fmla="*/ 252 w 278"/>
              <a:gd name="T7" fmla="*/ 94 h 236"/>
              <a:gd name="T8" fmla="*/ 224 w 278"/>
              <a:gd name="T9" fmla="*/ 112 h 236"/>
              <a:gd name="T10" fmla="*/ 196 w 278"/>
              <a:gd name="T11" fmla="*/ 94 h 236"/>
              <a:gd name="T12" fmla="*/ 167 w 278"/>
              <a:gd name="T13" fmla="*/ 112 h 236"/>
              <a:gd name="T14" fmla="*/ 139 w 278"/>
              <a:gd name="T15" fmla="*/ 94 h 236"/>
              <a:gd name="T16" fmla="*/ 111 w 278"/>
              <a:gd name="T17" fmla="*/ 112 h 236"/>
              <a:gd name="T18" fmla="*/ 83 w 278"/>
              <a:gd name="T19" fmla="*/ 94 h 236"/>
              <a:gd name="T20" fmla="*/ 54 w 278"/>
              <a:gd name="T21" fmla="*/ 112 h 236"/>
              <a:gd name="T22" fmla="*/ 26 w 278"/>
              <a:gd name="T23" fmla="*/ 94 h 236"/>
              <a:gd name="T24" fmla="*/ 0 w 278"/>
              <a:gd name="T25" fmla="*/ 109 h 236"/>
              <a:gd name="T26" fmla="*/ 139 w 278"/>
              <a:gd name="T27" fmla="*/ 0 h 236"/>
              <a:gd name="T28" fmla="*/ 139 w 278"/>
              <a:gd name="T29" fmla="*/ 11 h 236"/>
              <a:gd name="T30" fmla="*/ 89 w 278"/>
              <a:gd name="T31" fmla="*/ 211 h 236"/>
              <a:gd name="T32" fmla="*/ 89 w 278"/>
              <a:gd name="T33" fmla="*/ 211 h 236"/>
              <a:gd name="T34" fmla="*/ 114 w 278"/>
              <a:gd name="T35" fmla="*/ 236 h 236"/>
              <a:gd name="T36" fmla="*/ 139 w 278"/>
              <a:gd name="T37" fmla="*/ 210 h 236"/>
              <a:gd name="T38" fmla="*/ 139 w 278"/>
              <a:gd name="T39" fmla="*/ 210 h 236"/>
              <a:gd name="T40" fmla="*/ 139 w 278"/>
              <a:gd name="T41" fmla="*/ 210 h 236"/>
              <a:gd name="T42" fmla="*/ 139 w 278"/>
              <a:gd name="T43" fmla="*/ 119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8" h="236">
                <a:moveTo>
                  <a:pt x="0" y="109"/>
                </a:moveTo>
                <a:cubicBezTo>
                  <a:pt x="23" y="54"/>
                  <a:pt x="75" y="12"/>
                  <a:pt x="139" y="12"/>
                </a:cubicBezTo>
                <a:cubicBezTo>
                  <a:pt x="203" y="12"/>
                  <a:pt x="263" y="56"/>
                  <a:pt x="278" y="109"/>
                </a:cubicBezTo>
                <a:cubicBezTo>
                  <a:pt x="272" y="100"/>
                  <a:pt x="262" y="94"/>
                  <a:pt x="252" y="94"/>
                </a:cubicBezTo>
                <a:cubicBezTo>
                  <a:pt x="241" y="94"/>
                  <a:pt x="230" y="101"/>
                  <a:pt x="224" y="112"/>
                </a:cubicBezTo>
                <a:cubicBezTo>
                  <a:pt x="217" y="101"/>
                  <a:pt x="207" y="94"/>
                  <a:pt x="196" y="94"/>
                </a:cubicBezTo>
                <a:cubicBezTo>
                  <a:pt x="184" y="94"/>
                  <a:pt x="174" y="101"/>
                  <a:pt x="167" y="112"/>
                </a:cubicBezTo>
                <a:cubicBezTo>
                  <a:pt x="161" y="101"/>
                  <a:pt x="151" y="94"/>
                  <a:pt x="139" y="94"/>
                </a:cubicBezTo>
                <a:cubicBezTo>
                  <a:pt x="128" y="94"/>
                  <a:pt x="117" y="101"/>
                  <a:pt x="111" y="112"/>
                </a:cubicBezTo>
                <a:cubicBezTo>
                  <a:pt x="104" y="101"/>
                  <a:pt x="94" y="94"/>
                  <a:pt x="83" y="94"/>
                </a:cubicBezTo>
                <a:cubicBezTo>
                  <a:pt x="71" y="94"/>
                  <a:pt x="61" y="101"/>
                  <a:pt x="54" y="112"/>
                </a:cubicBezTo>
                <a:cubicBezTo>
                  <a:pt x="48" y="101"/>
                  <a:pt x="38" y="94"/>
                  <a:pt x="26" y="94"/>
                </a:cubicBezTo>
                <a:cubicBezTo>
                  <a:pt x="16" y="94"/>
                  <a:pt x="6" y="100"/>
                  <a:pt x="0" y="109"/>
                </a:cubicBezTo>
                <a:close/>
                <a:moveTo>
                  <a:pt x="139" y="0"/>
                </a:moveTo>
                <a:cubicBezTo>
                  <a:pt x="139" y="11"/>
                  <a:pt x="139" y="11"/>
                  <a:pt x="139" y="11"/>
                </a:cubicBezTo>
                <a:moveTo>
                  <a:pt x="89" y="211"/>
                </a:moveTo>
                <a:cubicBezTo>
                  <a:pt x="89" y="211"/>
                  <a:pt x="89" y="211"/>
                  <a:pt x="89" y="211"/>
                </a:cubicBezTo>
                <a:cubicBezTo>
                  <a:pt x="89" y="225"/>
                  <a:pt x="100" y="236"/>
                  <a:pt x="114" y="236"/>
                </a:cubicBezTo>
                <a:cubicBezTo>
                  <a:pt x="128" y="236"/>
                  <a:pt x="139" y="224"/>
                  <a:pt x="139" y="210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39" y="119"/>
                  <a:pt x="139" y="119"/>
                  <a:pt x="139" y="1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10"/>
          <p:cNvSpPr>
            <a:spLocks noChangeAspect="1" noEditPoints="1"/>
          </p:cNvSpPr>
          <p:nvPr/>
        </p:nvSpPr>
        <p:spPr bwMode="auto">
          <a:xfrm>
            <a:off x="4396942" y="4842393"/>
            <a:ext cx="1008570" cy="810626"/>
          </a:xfrm>
          <a:custGeom>
            <a:avLst/>
            <a:gdLst>
              <a:gd name="T0" fmla="*/ 134 w 269"/>
              <a:gd name="T1" fmla="*/ 114 h 216"/>
              <a:gd name="T2" fmla="*/ 101 w 269"/>
              <a:gd name="T3" fmla="*/ 87 h 216"/>
              <a:gd name="T4" fmla="*/ 101 w 269"/>
              <a:gd name="T5" fmla="*/ 40 h 216"/>
              <a:gd name="T6" fmla="*/ 134 w 269"/>
              <a:gd name="T7" fmla="*/ 28 h 216"/>
              <a:gd name="T8" fmla="*/ 168 w 269"/>
              <a:gd name="T9" fmla="*/ 40 h 216"/>
              <a:gd name="T10" fmla="*/ 168 w 269"/>
              <a:gd name="T11" fmla="*/ 87 h 216"/>
              <a:gd name="T12" fmla="*/ 134 w 269"/>
              <a:gd name="T13" fmla="*/ 114 h 216"/>
              <a:gd name="T14" fmla="*/ 269 w 269"/>
              <a:gd name="T15" fmla="*/ 12 h 216"/>
              <a:gd name="T16" fmla="*/ 257 w 269"/>
              <a:gd name="T17" fmla="*/ 0 h 216"/>
              <a:gd name="T18" fmla="*/ 12 w 269"/>
              <a:gd name="T19" fmla="*/ 0 h 216"/>
              <a:gd name="T20" fmla="*/ 0 w 269"/>
              <a:gd name="T21" fmla="*/ 12 h 216"/>
              <a:gd name="T22" fmla="*/ 0 w 269"/>
              <a:gd name="T23" fmla="*/ 163 h 216"/>
              <a:gd name="T24" fmla="*/ 12 w 269"/>
              <a:gd name="T25" fmla="*/ 175 h 216"/>
              <a:gd name="T26" fmla="*/ 257 w 269"/>
              <a:gd name="T27" fmla="*/ 175 h 216"/>
              <a:gd name="T28" fmla="*/ 269 w 269"/>
              <a:gd name="T29" fmla="*/ 163 h 216"/>
              <a:gd name="T30" fmla="*/ 269 w 269"/>
              <a:gd name="T31" fmla="*/ 37 h 216"/>
              <a:gd name="T32" fmla="*/ 197 w 269"/>
              <a:gd name="T33" fmla="*/ 216 h 216"/>
              <a:gd name="T34" fmla="*/ 71 w 269"/>
              <a:gd name="T35" fmla="*/ 216 h 216"/>
              <a:gd name="T36" fmla="*/ 134 w 269"/>
              <a:gd name="T37" fmla="*/ 195 h 216"/>
              <a:gd name="T38" fmla="*/ 134 w 269"/>
              <a:gd name="T39" fmla="*/ 214 h 216"/>
              <a:gd name="T40" fmla="*/ 0 w 269"/>
              <a:gd name="T41" fmla="*/ 147 h 216"/>
              <a:gd name="T42" fmla="*/ 268 w 269"/>
              <a:gd name="T43" fmla="*/ 147 h 216"/>
              <a:gd name="T44" fmla="*/ 244 w 269"/>
              <a:gd name="T45" fmla="*/ 161 h 216"/>
              <a:gd name="T46" fmla="*/ 244 w 269"/>
              <a:gd name="T47" fmla="*/ 16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9" h="216">
                <a:moveTo>
                  <a:pt x="134" y="114"/>
                </a:moveTo>
                <a:cubicBezTo>
                  <a:pt x="134" y="114"/>
                  <a:pt x="101" y="98"/>
                  <a:pt x="101" y="87"/>
                </a:cubicBezTo>
                <a:cubicBezTo>
                  <a:pt x="101" y="76"/>
                  <a:pt x="101" y="40"/>
                  <a:pt x="101" y="40"/>
                </a:cubicBezTo>
                <a:cubicBezTo>
                  <a:pt x="101" y="40"/>
                  <a:pt x="122" y="39"/>
                  <a:pt x="134" y="28"/>
                </a:cubicBezTo>
                <a:cubicBezTo>
                  <a:pt x="149" y="38"/>
                  <a:pt x="168" y="40"/>
                  <a:pt x="168" y="40"/>
                </a:cubicBezTo>
                <a:cubicBezTo>
                  <a:pt x="168" y="40"/>
                  <a:pt x="168" y="76"/>
                  <a:pt x="168" y="87"/>
                </a:cubicBezTo>
                <a:cubicBezTo>
                  <a:pt x="168" y="98"/>
                  <a:pt x="134" y="114"/>
                  <a:pt x="134" y="114"/>
                </a:cubicBezTo>
                <a:close/>
                <a:moveTo>
                  <a:pt x="269" y="12"/>
                </a:moveTo>
                <a:cubicBezTo>
                  <a:pt x="269" y="6"/>
                  <a:pt x="263" y="0"/>
                  <a:pt x="25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0"/>
                  <a:pt x="5" y="175"/>
                  <a:pt x="12" y="175"/>
                </a:cubicBezTo>
                <a:cubicBezTo>
                  <a:pt x="257" y="175"/>
                  <a:pt x="257" y="175"/>
                  <a:pt x="257" y="175"/>
                </a:cubicBezTo>
                <a:cubicBezTo>
                  <a:pt x="263" y="175"/>
                  <a:pt x="269" y="170"/>
                  <a:pt x="269" y="163"/>
                </a:cubicBezTo>
                <a:cubicBezTo>
                  <a:pt x="269" y="37"/>
                  <a:pt x="269" y="37"/>
                  <a:pt x="269" y="37"/>
                </a:cubicBezTo>
                <a:moveTo>
                  <a:pt x="197" y="216"/>
                </a:moveTo>
                <a:cubicBezTo>
                  <a:pt x="71" y="216"/>
                  <a:pt x="71" y="216"/>
                  <a:pt x="71" y="216"/>
                </a:cubicBezTo>
                <a:moveTo>
                  <a:pt x="134" y="195"/>
                </a:moveTo>
                <a:cubicBezTo>
                  <a:pt x="134" y="214"/>
                  <a:pt x="134" y="214"/>
                  <a:pt x="134" y="214"/>
                </a:cubicBezTo>
                <a:moveTo>
                  <a:pt x="0" y="147"/>
                </a:moveTo>
                <a:cubicBezTo>
                  <a:pt x="268" y="147"/>
                  <a:pt x="268" y="147"/>
                  <a:pt x="268" y="147"/>
                </a:cubicBezTo>
                <a:moveTo>
                  <a:pt x="244" y="161"/>
                </a:moveTo>
                <a:cubicBezTo>
                  <a:pt x="244" y="161"/>
                  <a:pt x="244" y="161"/>
                  <a:pt x="244" y="16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14"/>
          <p:cNvSpPr>
            <a:spLocks noChangeAspect="1" noEditPoints="1"/>
          </p:cNvSpPr>
          <p:nvPr/>
        </p:nvSpPr>
        <p:spPr bwMode="auto">
          <a:xfrm>
            <a:off x="2532500" y="1814161"/>
            <a:ext cx="684854" cy="937870"/>
          </a:xfrm>
          <a:custGeom>
            <a:avLst/>
            <a:gdLst>
              <a:gd name="T0" fmla="*/ 196 w 196"/>
              <a:gd name="T1" fmla="*/ 141 h 266"/>
              <a:gd name="T2" fmla="*/ 196 w 196"/>
              <a:gd name="T3" fmla="*/ 127 h 266"/>
              <a:gd name="T4" fmla="*/ 196 w 196"/>
              <a:gd name="T5" fmla="*/ 127 h 266"/>
              <a:gd name="T6" fmla="*/ 196 w 196"/>
              <a:gd name="T7" fmla="*/ 121 h 266"/>
              <a:gd name="T8" fmla="*/ 189 w 196"/>
              <a:gd name="T9" fmla="*/ 114 h 266"/>
              <a:gd name="T10" fmla="*/ 181 w 196"/>
              <a:gd name="T11" fmla="*/ 114 h 266"/>
              <a:gd name="T12" fmla="*/ 181 w 196"/>
              <a:gd name="T13" fmla="*/ 83 h 266"/>
              <a:gd name="T14" fmla="*/ 98 w 196"/>
              <a:gd name="T15" fmla="*/ 0 h 266"/>
              <a:gd name="T16" fmla="*/ 15 w 196"/>
              <a:gd name="T17" fmla="*/ 83 h 266"/>
              <a:gd name="T18" fmla="*/ 15 w 196"/>
              <a:gd name="T19" fmla="*/ 114 h 266"/>
              <a:gd name="T20" fmla="*/ 8 w 196"/>
              <a:gd name="T21" fmla="*/ 114 h 266"/>
              <a:gd name="T22" fmla="*/ 0 w 196"/>
              <a:gd name="T23" fmla="*/ 121 h 266"/>
              <a:gd name="T24" fmla="*/ 0 w 196"/>
              <a:gd name="T25" fmla="*/ 127 h 266"/>
              <a:gd name="T26" fmla="*/ 0 w 196"/>
              <a:gd name="T27" fmla="*/ 127 h 266"/>
              <a:gd name="T28" fmla="*/ 0 w 196"/>
              <a:gd name="T29" fmla="*/ 192 h 266"/>
              <a:gd name="T30" fmla="*/ 0 w 196"/>
              <a:gd name="T31" fmla="*/ 239 h 266"/>
              <a:gd name="T32" fmla="*/ 28 w 196"/>
              <a:gd name="T33" fmla="*/ 266 h 266"/>
              <a:gd name="T34" fmla="*/ 169 w 196"/>
              <a:gd name="T35" fmla="*/ 266 h 266"/>
              <a:gd name="T36" fmla="*/ 196 w 196"/>
              <a:gd name="T37" fmla="*/ 239 h 266"/>
              <a:gd name="T38" fmla="*/ 196 w 196"/>
              <a:gd name="T39" fmla="*/ 192 h 266"/>
              <a:gd name="T40" fmla="*/ 196 w 196"/>
              <a:gd name="T41" fmla="*/ 180 h 266"/>
              <a:gd name="T42" fmla="*/ 109 w 196"/>
              <a:gd name="T43" fmla="*/ 187 h 266"/>
              <a:gd name="T44" fmla="*/ 112 w 196"/>
              <a:gd name="T45" fmla="*/ 220 h 266"/>
              <a:gd name="T46" fmla="*/ 98 w 196"/>
              <a:gd name="T47" fmla="*/ 231 h 266"/>
              <a:gd name="T48" fmla="*/ 84 w 196"/>
              <a:gd name="T49" fmla="*/ 220 h 266"/>
              <a:gd name="T50" fmla="*/ 87 w 196"/>
              <a:gd name="T51" fmla="*/ 187 h 266"/>
              <a:gd name="T52" fmla="*/ 78 w 196"/>
              <a:gd name="T53" fmla="*/ 170 h 266"/>
              <a:gd name="T54" fmla="*/ 98 w 196"/>
              <a:gd name="T55" fmla="*/ 149 h 266"/>
              <a:gd name="T56" fmla="*/ 119 w 196"/>
              <a:gd name="T57" fmla="*/ 170 h 266"/>
              <a:gd name="T58" fmla="*/ 109 w 196"/>
              <a:gd name="T59" fmla="*/ 187 h 266"/>
              <a:gd name="T60" fmla="*/ 43 w 196"/>
              <a:gd name="T61" fmla="*/ 114 h 266"/>
              <a:gd name="T62" fmla="*/ 43 w 196"/>
              <a:gd name="T63" fmla="*/ 83 h 266"/>
              <a:gd name="T64" fmla="*/ 98 w 196"/>
              <a:gd name="T65" fmla="*/ 28 h 266"/>
              <a:gd name="T66" fmla="*/ 154 w 196"/>
              <a:gd name="T67" fmla="*/ 83 h 266"/>
              <a:gd name="T68" fmla="*/ 154 w 196"/>
              <a:gd name="T69" fmla="*/ 114 h 266"/>
              <a:gd name="T70" fmla="*/ 43 w 196"/>
              <a:gd name="T71" fmla="*/ 11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6" h="266">
                <a:moveTo>
                  <a:pt x="196" y="141"/>
                </a:moveTo>
                <a:cubicBezTo>
                  <a:pt x="196" y="127"/>
                  <a:pt x="196" y="127"/>
                  <a:pt x="196" y="127"/>
                </a:cubicBezTo>
                <a:cubicBezTo>
                  <a:pt x="196" y="127"/>
                  <a:pt x="196" y="127"/>
                  <a:pt x="196" y="127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6" y="117"/>
                  <a:pt x="193" y="114"/>
                  <a:pt x="189" y="114"/>
                </a:cubicBezTo>
                <a:cubicBezTo>
                  <a:pt x="181" y="114"/>
                  <a:pt x="181" y="114"/>
                  <a:pt x="181" y="114"/>
                </a:cubicBezTo>
                <a:cubicBezTo>
                  <a:pt x="181" y="83"/>
                  <a:pt x="181" y="83"/>
                  <a:pt x="181" y="83"/>
                </a:cubicBezTo>
                <a:cubicBezTo>
                  <a:pt x="181" y="38"/>
                  <a:pt x="144" y="0"/>
                  <a:pt x="98" y="0"/>
                </a:cubicBezTo>
                <a:cubicBezTo>
                  <a:pt x="53" y="0"/>
                  <a:pt x="15" y="38"/>
                  <a:pt x="15" y="83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4" y="114"/>
                  <a:pt x="0" y="117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39"/>
                  <a:pt x="0" y="239"/>
                  <a:pt x="0" y="239"/>
                </a:cubicBezTo>
                <a:cubicBezTo>
                  <a:pt x="0" y="254"/>
                  <a:pt x="12" y="266"/>
                  <a:pt x="28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84" y="266"/>
                  <a:pt x="196" y="254"/>
                  <a:pt x="196" y="239"/>
                </a:cubicBezTo>
                <a:cubicBezTo>
                  <a:pt x="196" y="192"/>
                  <a:pt x="196" y="192"/>
                  <a:pt x="196" y="192"/>
                </a:cubicBezTo>
                <a:cubicBezTo>
                  <a:pt x="196" y="180"/>
                  <a:pt x="196" y="180"/>
                  <a:pt x="196" y="180"/>
                </a:cubicBezTo>
                <a:moveTo>
                  <a:pt x="109" y="187"/>
                </a:moveTo>
                <a:cubicBezTo>
                  <a:pt x="112" y="220"/>
                  <a:pt x="112" y="220"/>
                  <a:pt x="112" y="220"/>
                </a:cubicBezTo>
                <a:cubicBezTo>
                  <a:pt x="112" y="226"/>
                  <a:pt x="104" y="231"/>
                  <a:pt x="98" y="231"/>
                </a:cubicBezTo>
                <a:cubicBezTo>
                  <a:pt x="92" y="231"/>
                  <a:pt x="84" y="226"/>
                  <a:pt x="84" y="220"/>
                </a:cubicBezTo>
                <a:cubicBezTo>
                  <a:pt x="87" y="187"/>
                  <a:pt x="87" y="187"/>
                  <a:pt x="87" y="187"/>
                </a:cubicBezTo>
                <a:cubicBezTo>
                  <a:pt x="81" y="184"/>
                  <a:pt x="78" y="177"/>
                  <a:pt x="78" y="170"/>
                </a:cubicBezTo>
                <a:cubicBezTo>
                  <a:pt x="78" y="159"/>
                  <a:pt x="87" y="149"/>
                  <a:pt x="98" y="149"/>
                </a:cubicBezTo>
                <a:cubicBezTo>
                  <a:pt x="110" y="149"/>
                  <a:pt x="119" y="159"/>
                  <a:pt x="119" y="170"/>
                </a:cubicBezTo>
                <a:cubicBezTo>
                  <a:pt x="119" y="177"/>
                  <a:pt x="115" y="184"/>
                  <a:pt x="109" y="187"/>
                </a:cubicBezTo>
                <a:close/>
                <a:moveTo>
                  <a:pt x="43" y="114"/>
                </a:moveTo>
                <a:cubicBezTo>
                  <a:pt x="43" y="83"/>
                  <a:pt x="43" y="83"/>
                  <a:pt x="43" y="83"/>
                </a:cubicBezTo>
                <a:cubicBezTo>
                  <a:pt x="43" y="53"/>
                  <a:pt x="68" y="28"/>
                  <a:pt x="98" y="28"/>
                </a:cubicBezTo>
                <a:cubicBezTo>
                  <a:pt x="129" y="28"/>
                  <a:pt x="154" y="53"/>
                  <a:pt x="154" y="83"/>
                </a:cubicBezTo>
                <a:cubicBezTo>
                  <a:pt x="154" y="114"/>
                  <a:pt x="154" y="114"/>
                  <a:pt x="154" y="114"/>
                </a:cubicBezTo>
                <a:lnTo>
                  <a:pt x="43" y="114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15"/>
          <p:cNvSpPr>
            <a:spLocks noChangeAspect="1" noEditPoints="1"/>
          </p:cNvSpPr>
          <p:nvPr/>
        </p:nvSpPr>
        <p:spPr bwMode="auto">
          <a:xfrm>
            <a:off x="3816992" y="1720264"/>
            <a:ext cx="686756" cy="1029182"/>
          </a:xfrm>
          <a:custGeom>
            <a:avLst/>
            <a:gdLst>
              <a:gd name="T0" fmla="*/ 197 w 197"/>
              <a:gd name="T1" fmla="*/ 167 h 292"/>
              <a:gd name="T2" fmla="*/ 197 w 197"/>
              <a:gd name="T3" fmla="*/ 153 h 292"/>
              <a:gd name="T4" fmla="*/ 197 w 197"/>
              <a:gd name="T5" fmla="*/ 153 h 292"/>
              <a:gd name="T6" fmla="*/ 197 w 197"/>
              <a:gd name="T7" fmla="*/ 147 h 292"/>
              <a:gd name="T8" fmla="*/ 189 w 197"/>
              <a:gd name="T9" fmla="*/ 140 h 292"/>
              <a:gd name="T10" fmla="*/ 43 w 197"/>
              <a:gd name="T11" fmla="*/ 140 h 292"/>
              <a:gd name="T12" fmla="*/ 43 w 197"/>
              <a:gd name="T13" fmla="*/ 83 h 292"/>
              <a:gd name="T14" fmla="*/ 99 w 197"/>
              <a:gd name="T15" fmla="*/ 27 h 292"/>
              <a:gd name="T16" fmla="*/ 154 w 197"/>
              <a:gd name="T17" fmla="*/ 83 h 292"/>
              <a:gd name="T18" fmla="*/ 154 w 197"/>
              <a:gd name="T19" fmla="*/ 113 h 292"/>
              <a:gd name="T20" fmla="*/ 181 w 197"/>
              <a:gd name="T21" fmla="*/ 113 h 292"/>
              <a:gd name="T22" fmla="*/ 181 w 197"/>
              <a:gd name="T23" fmla="*/ 83 h 292"/>
              <a:gd name="T24" fmla="*/ 99 w 197"/>
              <a:gd name="T25" fmla="*/ 0 h 292"/>
              <a:gd name="T26" fmla="*/ 16 w 197"/>
              <a:gd name="T27" fmla="*/ 83 h 292"/>
              <a:gd name="T28" fmla="*/ 16 w 197"/>
              <a:gd name="T29" fmla="*/ 140 h 292"/>
              <a:gd name="T30" fmla="*/ 8 w 197"/>
              <a:gd name="T31" fmla="*/ 140 h 292"/>
              <a:gd name="T32" fmla="*/ 0 w 197"/>
              <a:gd name="T33" fmla="*/ 147 h 292"/>
              <a:gd name="T34" fmla="*/ 0 w 197"/>
              <a:gd name="T35" fmla="*/ 153 h 292"/>
              <a:gd name="T36" fmla="*/ 0 w 197"/>
              <a:gd name="T37" fmla="*/ 153 h 292"/>
              <a:gd name="T38" fmla="*/ 0 w 197"/>
              <a:gd name="T39" fmla="*/ 218 h 292"/>
              <a:gd name="T40" fmla="*/ 0 w 197"/>
              <a:gd name="T41" fmla="*/ 265 h 292"/>
              <a:gd name="T42" fmla="*/ 28 w 197"/>
              <a:gd name="T43" fmla="*/ 292 h 292"/>
              <a:gd name="T44" fmla="*/ 169 w 197"/>
              <a:gd name="T45" fmla="*/ 292 h 292"/>
              <a:gd name="T46" fmla="*/ 197 w 197"/>
              <a:gd name="T47" fmla="*/ 265 h 292"/>
              <a:gd name="T48" fmla="*/ 197 w 197"/>
              <a:gd name="T49" fmla="*/ 218 h 292"/>
              <a:gd name="T50" fmla="*/ 197 w 197"/>
              <a:gd name="T51" fmla="*/ 206 h 292"/>
              <a:gd name="T52" fmla="*/ 110 w 197"/>
              <a:gd name="T53" fmla="*/ 213 h 292"/>
              <a:gd name="T54" fmla="*/ 113 w 197"/>
              <a:gd name="T55" fmla="*/ 246 h 292"/>
              <a:gd name="T56" fmla="*/ 99 w 197"/>
              <a:gd name="T57" fmla="*/ 257 h 292"/>
              <a:gd name="T58" fmla="*/ 84 w 197"/>
              <a:gd name="T59" fmla="*/ 246 h 292"/>
              <a:gd name="T60" fmla="*/ 88 w 197"/>
              <a:gd name="T61" fmla="*/ 213 h 292"/>
              <a:gd name="T62" fmla="*/ 78 w 197"/>
              <a:gd name="T63" fmla="*/ 196 h 292"/>
              <a:gd name="T64" fmla="*/ 99 w 197"/>
              <a:gd name="T65" fmla="*/ 175 h 292"/>
              <a:gd name="T66" fmla="*/ 119 w 197"/>
              <a:gd name="T67" fmla="*/ 196 h 292"/>
              <a:gd name="T68" fmla="*/ 110 w 197"/>
              <a:gd name="T69" fmla="*/ 213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7" h="292">
                <a:moveTo>
                  <a:pt x="197" y="167"/>
                </a:move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47"/>
                  <a:pt x="197" y="147"/>
                  <a:pt x="197" y="147"/>
                </a:cubicBezTo>
                <a:cubicBezTo>
                  <a:pt x="197" y="143"/>
                  <a:pt x="193" y="140"/>
                  <a:pt x="189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52"/>
                  <a:pt x="68" y="27"/>
                  <a:pt x="99" y="27"/>
                </a:cubicBezTo>
                <a:cubicBezTo>
                  <a:pt x="129" y="27"/>
                  <a:pt x="154" y="52"/>
                  <a:pt x="154" y="8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81" y="113"/>
                  <a:pt x="181" y="113"/>
                  <a:pt x="181" y="113"/>
                </a:cubicBezTo>
                <a:cubicBezTo>
                  <a:pt x="181" y="83"/>
                  <a:pt x="181" y="83"/>
                  <a:pt x="181" y="83"/>
                </a:cubicBezTo>
                <a:cubicBezTo>
                  <a:pt x="181" y="37"/>
                  <a:pt x="144" y="0"/>
                  <a:pt x="99" y="0"/>
                </a:cubicBezTo>
                <a:cubicBezTo>
                  <a:pt x="53" y="0"/>
                  <a:pt x="16" y="37"/>
                  <a:pt x="16" y="83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8" y="140"/>
                  <a:pt x="8" y="140"/>
                  <a:pt x="8" y="140"/>
                </a:cubicBezTo>
                <a:cubicBezTo>
                  <a:pt x="4" y="140"/>
                  <a:pt x="0" y="143"/>
                  <a:pt x="0" y="14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80"/>
                  <a:pt x="13" y="292"/>
                  <a:pt x="28" y="292"/>
                </a:cubicBezTo>
                <a:cubicBezTo>
                  <a:pt x="169" y="292"/>
                  <a:pt x="169" y="292"/>
                  <a:pt x="169" y="292"/>
                </a:cubicBezTo>
                <a:cubicBezTo>
                  <a:pt x="184" y="292"/>
                  <a:pt x="197" y="280"/>
                  <a:pt x="197" y="265"/>
                </a:cubicBezTo>
                <a:cubicBezTo>
                  <a:pt x="197" y="218"/>
                  <a:pt x="197" y="218"/>
                  <a:pt x="197" y="218"/>
                </a:cubicBezTo>
                <a:cubicBezTo>
                  <a:pt x="197" y="206"/>
                  <a:pt x="197" y="206"/>
                  <a:pt x="197" y="206"/>
                </a:cubicBezTo>
                <a:moveTo>
                  <a:pt x="110" y="213"/>
                </a:moveTo>
                <a:cubicBezTo>
                  <a:pt x="113" y="246"/>
                  <a:pt x="113" y="246"/>
                  <a:pt x="113" y="246"/>
                </a:cubicBezTo>
                <a:cubicBezTo>
                  <a:pt x="113" y="252"/>
                  <a:pt x="104" y="257"/>
                  <a:pt x="99" y="257"/>
                </a:cubicBezTo>
                <a:cubicBezTo>
                  <a:pt x="93" y="257"/>
                  <a:pt x="84" y="252"/>
                  <a:pt x="84" y="246"/>
                </a:cubicBezTo>
                <a:cubicBezTo>
                  <a:pt x="88" y="213"/>
                  <a:pt x="88" y="213"/>
                  <a:pt x="88" y="213"/>
                </a:cubicBezTo>
                <a:cubicBezTo>
                  <a:pt x="82" y="210"/>
                  <a:pt x="78" y="203"/>
                  <a:pt x="78" y="196"/>
                </a:cubicBezTo>
                <a:cubicBezTo>
                  <a:pt x="78" y="185"/>
                  <a:pt x="87" y="175"/>
                  <a:pt x="99" y="175"/>
                </a:cubicBezTo>
                <a:cubicBezTo>
                  <a:pt x="110" y="175"/>
                  <a:pt x="119" y="185"/>
                  <a:pt x="119" y="196"/>
                </a:cubicBezTo>
                <a:cubicBezTo>
                  <a:pt x="119" y="203"/>
                  <a:pt x="115" y="210"/>
                  <a:pt x="110" y="21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6"/>
          <p:cNvSpPr>
            <a:spLocks noChangeAspect="1" noEditPoints="1"/>
          </p:cNvSpPr>
          <p:nvPr/>
        </p:nvSpPr>
        <p:spPr bwMode="auto">
          <a:xfrm>
            <a:off x="5115606" y="1814160"/>
            <a:ext cx="1116692" cy="937870"/>
          </a:xfrm>
          <a:custGeom>
            <a:avLst/>
            <a:gdLst>
              <a:gd name="T0" fmla="*/ 320 w 320"/>
              <a:gd name="T1" fmla="*/ 141 h 266"/>
              <a:gd name="T2" fmla="*/ 320 w 320"/>
              <a:gd name="T3" fmla="*/ 127 h 266"/>
              <a:gd name="T4" fmla="*/ 320 w 320"/>
              <a:gd name="T5" fmla="*/ 127 h 266"/>
              <a:gd name="T6" fmla="*/ 320 w 320"/>
              <a:gd name="T7" fmla="*/ 121 h 266"/>
              <a:gd name="T8" fmla="*/ 312 w 320"/>
              <a:gd name="T9" fmla="*/ 114 h 266"/>
              <a:gd name="T10" fmla="*/ 166 w 320"/>
              <a:gd name="T11" fmla="*/ 114 h 266"/>
              <a:gd name="T12" fmla="*/ 166 w 320"/>
              <a:gd name="T13" fmla="*/ 83 h 266"/>
              <a:gd name="T14" fmla="*/ 83 w 320"/>
              <a:gd name="T15" fmla="*/ 0 h 266"/>
              <a:gd name="T16" fmla="*/ 0 w 320"/>
              <a:gd name="T17" fmla="*/ 79 h 266"/>
              <a:gd name="T18" fmla="*/ 28 w 320"/>
              <a:gd name="T19" fmla="*/ 79 h 266"/>
              <a:gd name="T20" fmla="*/ 83 w 320"/>
              <a:gd name="T21" fmla="*/ 28 h 266"/>
              <a:gd name="T22" fmla="*/ 138 w 320"/>
              <a:gd name="T23" fmla="*/ 83 h 266"/>
              <a:gd name="T24" fmla="*/ 138 w 320"/>
              <a:gd name="T25" fmla="*/ 114 h 266"/>
              <a:gd name="T26" fmla="*/ 131 w 320"/>
              <a:gd name="T27" fmla="*/ 114 h 266"/>
              <a:gd name="T28" fmla="*/ 124 w 320"/>
              <a:gd name="T29" fmla="*/ 121 h 266"/>
              <a:gd name="T30" fmla="*/ 124 w 320"/>
              <a:gd name="T31" fmla="*/ 127 h 266"/>
              <a:gd name="T32" fmla="*/ 124 w 320"/>
              <a:gd name="T33" fmla="*/ 127 h 266"/>
              <a:gd name="T34" fmla="*/ 124 w 320"/>
              <a:gd name="T35" fmla="*/ 192 h 266"/>
              <a:gd name="T36" fmla="*/ 124 w 320"/>
              <a:gd name="T37" fmla="*/ 239 h 266"/>
              <a:gd name="T38" fmla="*/ 151 w 320"/>
              <a:gd name="T39" fmla="*/ 266 h 266"/>
              <a:gd name="T40" fmla="*/ 292 w 320"/>
              <a:gd name="T41" fmla="*/ 266 h 266"/>
              <a:gd name="T42" fmla="*/ 320 w 320"/>
              <a:gd name="T43" fmla="*/ 239 h 266"/>
              <a:gd name="T44" fmla="*/ 320 w 320"/>
              <a:gd name="T45" fmla="*/ 192 h 266"/>
              <a:gd name="T46" fmla="*/ 320 w 320"/>
              <a:gd name="T47" fmla="*/ 180 h 266"/>
              <a:gd name="T48" fmla="*/ 233 w 320"/>
              <a:gd name="T49" fmla="*/ 187 h 266"/>
              <a:gd name="T50" fmla="*/ 236 w 320"/>
              <a:gd name="T51" fmla="*/ 220 h 266"/>
              <a:gd name="T52" fmla="*/ 222 w 320"/>
              <a:gd name="T53" fmla="*/ 231 h 266"/>
              <a:gd name="T54" fmla="*/ 208 w 320"/>
              <a:gd name="T55" fmla="*/ 220 h 266"/>
              <a:gd name="T56" fmla="*/ 211 w 320"/>
              <a:gd name="T57" fmla="*/ 187 h 266"/>
              <a:gd name="T58" fmla="*/ 201 w 320"/>
              <a:gd name="T59" fmla="*/ 170 h 266"/>
              <a:gd name="T60" fmla="*/ 222 w 320"/>
              <a:gd name="T61" fmla="*/ 149 h 266"/>
              <a:gd name="T62" fmla="*/ 242 w 320"/>
              <a:gd name="T63" fmla="*/ 170 h 266"/>
              <a:gd name="T64" fmla="*/ 233 w 320"/>
              <a:gd name="T65" fmla="*/ 187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20" h="266">
                <a:moveTo>
                  <a:pt x="320" y="141"/>
                </a:moveTo>
                <a:cubicBezTo>
                  <a:pt x="320" y="127"/>
                  <a:pt x="320" y="127"/>
                  <a:pt x="320" y="127"/>
                </a:cubicBezTo>
                <a:cubicBezTo>
                  <a:pt x="320" y="127"/>
                  <a:pt x="320" y="127"/>
                  <a:pt x="320" y="127"/>
                </a:cubicBezTo>
                <a:cubicBezTo>
                  <a:pt x="320" y="121"/>
                  <a:pt x="320" y="121"/>
                  <a:pt x="320" y="121"/>
                </a:cubicBezTo>
                <a:cubicBezTo>
                  <a:pt x="320" y="117"/>
                  <a:pt x="316" y="114"/>
                  <a:pt x="312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83"/>
                  <a:pt x="166" y="83"/>
                  <a:pt x="166" y="83"/>
                </a:cubicBezTo>
                <a:cubicBezTo>
                  <a:pt x="166" y="38"/>
                  <a:pt x="129" y="0"/>
                  <a:pt x="83" y="0"/>
                </a:cubicBezTo>
                <a:cubicBezTo>
                  <a:pt x="39" y="0"/>
                  <a:pt x="3" y="35"/>
                  <a:pt x="0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30" y="50"/>
                  <a:pt x="54" y="28"/>
                  <a:pt x="83" y="28"/>
                </a:cubicBezTo>
                <a:cubicBezTo>
                  <a:pt x="114" y="28"/>
                  <a:pt x="138" y="53"/>
                  <a:pt x="138" y="83"/>
                </a:cubicBezTo>
                <a:cubicBezTo>
                  <a:pt x="138" y="114"/>
                  <a:pt x="138" y="114"/>
                  <a:pt x="138" y="114"/>
                </a:cubicBezTo>
                <a:cubicBezTo>
                  <a:pt x="131" y="114"/>
                  <a:pt x="131" y="114"/>
                  <a:pt x="131" y="114"/>
                </a:cubicBezTo>
                <a:cubicBezTo>
                  <a:pt x="127" y="114"/>
                  <a:pt x="124" y="117"/>
                  <a:pt x="124" y="121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54"/>
                  <a:pt x="136" y="266"/>
                  <a:pt x="151" y="266"/>
                </a:cubicBezTo>
                <a:cubicBezTo>
                  <a:pt x="292" y="266"/>
                  <a:pt x="292" y="266"/>
                  <a:pt x="292" y="266"/>
                </a:cubicBezTo>
                <a:cubicBezTo>
                  <a:pt x="308" y="266"/>
                  <a:pt x="320" y="254"/>
                  <a:pt x="320" y="239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0"/>
                  <a:pt x="320" y="180"/>
                  <a:pt x="320" y="180"/>
                </a:cubicBezTo>
                <a:moveTo>
                  <a:pt x="233" y="187"/>
                </a:moveTo>
                <a:cubicBezTo>
                  <a:pt x="236" y="220"/>
                  <a:pt x="236" y="220"/>
                  <a:pt x="236" y="220"/>
                </a:cubicBezTo>
                <a:cubicBezTo>
                  <a:pt x="236" y="226"/>
                  <a:pt x="228" y="231"/>
                  <a:pt x="222" y="231"/>
                </a:cubicBezTo>
                <a:cubicBezTo>
                  <a:pt x="216" y="231"/>
                  <a:pt x="208" y="226"/>
                  <a:pt x="208" y="220"/>
                </a:cubicBezTo>
                <a:cubicBezTo>
                  <a:pt x="211" y="187"/>
                  <a:pt x="211" y="187"/>
                  <a:pt x="211" y="187"/>
                </a:cubicBezTo>
                <a:cubicBezTo>
                  <a:pt x="205" y="184"/>
                  <a:pt x="201" y="177"/>
                  <a:pt x="201" y="170"/>
                </a:cubicBezTo>
                <a:cubicBezTo>
                  <a:pt x="201" y="159"/>
                  <a:pt x="210" y="149"/>
                  <a:pt x="222" y="149"/>
                </a:cubicBezTo>
                <a:cubicBezTo>
                  <a:pt x="233" y="149"/>
                  <a:pt x="242" y="159"/>
                  <a:pt x="242" y="170"/>
                </a:cubicBezTo>
                <a:cubicBezTo>
                  <a:pt x="242" y="177"/>
                  <a:pt x="239" y="184"/>
                  <a:pt x="233" y="18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17"/>
          <p:cNvSpPr>
            <a:spLocks noChangeAspect="1" noEditPoints="1"/>
          </p:cNvSpPr>
          <p:nvPr/>
        </p:nvSpPr>
        <p:spPr bwMode="auto">
          <a:xfrm>
            <a:off x="3572753" y="3319857"/>
            <a:ext cx="753338" cy="974014"/>
          </a:xfrm>
          <a:custGeom>
            <a:avLst/>
            <a:gdLst>
              <a:gd name="T0" fmla="*/ 213 w 216"/>
              <a:gd name="T1" fmla="*/ 133 h 276"/>
              <a:gd name="T2" fmla="*/ 108 w 216"/>
              <a:gd name="T3" fmla="*/ 276 h 276"/>
              <a:gd name="T4" fmla="*/ 0 w 216"/>
              <a:gd name="T5" fmla="*/ 95 h 276"/>
              <a:gd name="T6" fmla="*/ 4 w 216"/>
              <a:gd name="T7" fmla="*/ 50 h 276"/>
              <a:gd name="T8" fmla="*/ 108 w 216"/>
              <a:gd name="T9" fmla="*/ 0 h 276"/>
              <a:gd name="T10" fmla="*/ 212 w 216"/>
              <a:gd name="T11" fmla="*/ 50 h 276"/>
              <a:gd name="T12" fmla="*/ 216 w 216"/>
              <a:gd name="T13" fmla="*/ 95 h 276"/>
              <a:gd name="T14" fmla="*/ 187 w 216"/>
              <a:gd name="T15" fmla="*/ 72 h 276"/>
              <a:gd name="T16" fmla="*/ 108 w 216"/>
              <a:gd name="T17" fmla="*/ 34 h 276"/>
              <a:gd name="T18" fmla="*/ 30 w 216"/>
              <a:gd name="T19" fmla="*/ 72 h 276"/>
              <a:gd name="T20" fmla="*/ 27 w 216"/>
              <a:gd name="T21" fmla="*/ 106 h 276"/>
              <a:gd name="T22" fmla="*/ 108 w 216"/>
              <a:gd name="T23" fmla="*/ 242 h 276"/>
              <a:gd name="T24" fmla="*/ 190 w 216"/>
              <a:gd name="T25" fmla="*/ 106 h 276"/>
              <a:gd name="T26" fmla="*/ 187 w 216"/>
              <a:gd name="T27" fmla="*/ 7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6" h="276">
                <a:moveTo>
                  <a:pt x="213" y="133"/>
                </a:moveTo>
                <a:cubicBezTo>
                  <a:pt x="195" y="219"/>
                  <a:pt x="124" y="276"/>
                  <a:pt x="108" y="276"/>
                </a:cubicBezTo>
                <a:cubicBezTo>
                  <a:pt x="91" y="276"/>
                  <a:pt x="0" y="203"/>
                  <a:pt x="0" y="95"/>
                </a:cubicBezTo>
                <a:cubicBezTo>
                  <a:pt x="0" y="79"/>
                  <a:pt x="0" y="64"/>
                  <a:pt x="4" y="50"/>
                </a:cubicBezTo>
                <a:cubicBezTo>
                  <a:pt x="4" y="50"/>
                  <a:pt x="64" y="47"/>
                  <a:pt x="108" y="0"/>
                </a:cubicBezTo>
                <a:cubicBezTo>
                  <a:pt x="153" y="47"/>
                  <a:pt x="212" y="50"/>
                  <a:pt x="212" y="50"/>
                </a:cubicBezTo>
                <a:cubicBezTo>
                  <a:pt x="216" y="64"/>
                  <a:pt x="216" y="79"/>
                  <a:pt x="216" y="95"/>
                </a:cubicBezTo>
                <a:moveTo>
                  <a:pt x="187" y="72"/>
                </a:moveTo>
                <a:cubicBezTo>
                  <a:pt x="187" y="72"/>
                  <a:pt x="142" y="70"/>
                  <a:pt x="108" y="34"/>
                </a:cubicBezTo>
                <a:cubicBezTo>
                  <a:pt x="75" y="70"/>
                  <a:pt x="30" y="72"/>
                  <a:pt x="30" y="72"/>
                </a:cubicBezTo>
                <a:cubicBezTo>
                  <a:pt x="27" y="82"/>
                  <a:pt x="27" y="94"/>
                  <a:pt x="27" y="106"/>
                </a:cubicBezTo>
                <a:cubicBezTo>
                  <a:pt x="27" y="187"/>
                  <a:pt x="95" y="242"/>
                  <a:pt x="108" y="242"/>
                </a:cubicBezTo>
                <a:cubicBezTo>
                  <a:pt x="122" y="242"/>
                  <a:pt x="190" y="187"/>
                  <a:pt x="190" y="106"/>
                </a:cubicBezTo>
                <a:cubicBezTo>
                  <a:pt x="190" y="94"/>
                  <a:pt x="190" y="82"/>
                  <a:pt x="187" y="7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18"/>
          <p:cNvSpPr>
            <a:spLocks noChangeAspect="1" noEditPoints="1"/>
          </p:cNvSpPr>
          <p:nvPr/>
        </p:nvSpPr>
        <p:spPr bwMode="auto">
          <a:xfrm>
            <a:off x="5480771" y="3319857"/>
            <a:ext cx="755242" cy="974014"/>
          </a:xfrm>
          <a:custGeom>
            <a:avLst/>
            <a:gdLst>
              <a:gd name="T0" fmla="*/ 213 w 216"/>
              <a:gd name="T1" fmla="*/ 130 h 276"/>
              <a:gd name="T2" fmla="*/ 108 w 216"/>
              <a:gd name="T3" fmla="*/ 276 h 276"/>
              <a:gd name="T4" fmla="*/ 0 w 216"/>
              <a:gd name="T5" fmla="*/ 95 h 276"/>
              <a:gd name="T6" fmla="*/ 4 w 216"/>
              <a:gd name="T7" fmla="*/ 50 h 276"/>
              <a:gd name="T8" fmla="*/ 108 w 216"/>
              <a:gd name="T9" fmla="*/ 0 h 276"/>
              <a:gd name="T10" fmla="*/ 212 w 216"/>
              <a:gd name="T11" fmla="*/ 50 h 276"/>
              <a:gd name="T12" fmla="*/ 216 w 216"/>
              <a:gd name="T13" fmla="*/ 95 h 276"/>
              <a:gd name="T14" fmla="*/ 164 w 216"/>
              <a:gd name="T15" fmla="*/ 68 h 276"/>
              <a:gd name="T16" fmla="*/ 108 w 216"/>
              <a:gd name="T17" fmla="*/ 34 h 276"/>
              <a:gd name="T18" fmla="*/ 30 w 216"/>
              <a:gd name="T19" fmla="*/ 72 h 276"/>
              <a:gd name="T20" fmla="*/ 26 w 216"/>
              <a:gd name="T21" fmla="*/ 105 h 276"/>
              <a:gd name="T22" fmla="*/ 40 w 216"/>
              <a:gd name="T23" fmla="*/ 168 h 276"/>
              <a:gd name="T24" fmla="*/ 164 w 216"/>
              <a:gd name="T25" fmla="*/ 68 h 276"/>
              <a:gd name="T26" fmla="*/ 59 w 216"/>
              <a:gd name="T27" fmla="*/ 200 h 276"/>
              <a:gd name="T28" fmla="*/ 108 w 216"/>
              <a:gd name="T29" fmla="*/ 242 h 276"/>
              <a:gd name="T30" fmla="*/ 189 w 216"/>
              <a:gd name="T31" fmla="*/ 105 h 276"/>
              <a:gd name="T32" fmla="*/ 189 w 216"/>
              <a:gd name="T33" fmla="*/ 94 h 276"/>
              <a:gd name="T34" fmla="*/ 59 w 216"/>
              <a:gd name="T35" fmla="*/ 20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6" h="276">
                <a:moveTo>
                  <a:pt x="213" y="130"/>
                </a:moveTo>
                <a:cubicBezTo>
                  <a:pt x="196" y="218"/>
                  <a:pt x="124" y="276"/>
                  <a:pt x="108" y="276"/>
                </a:cubicBezTo>
                <a:cubicBezTo>
                  <a:pt x="90" y="276"/>
                  <a:pt x="0" y="203"/>
                  <a:pt x="0" y="95"/>
                </a:cubicBezTo>
                <a:cubicBezTo>
                  <a:pt x="0" y="79"/>
                  <a:pt x="0" y="64"/>
                  <a:pt x="4" y="50"/>
                </a:cubicBezTo>
                <a:cubicBezTo>
                  <a:pt x="4" y="50"/>
                  <a:pt x="64" y="47"/>
                  <a:pt x="108" y="0"/>
                </a:cubicBezTo>
                <a:cubicBezTo>
                  <a:pt x="152" y="47"/>
                  <a:pt x="212" y="50"/>
                  <a:pt x="212" y="50"/>
                </a:cubicBezTo>
                <a:cubicBezTo>
                  <a:pt x="216" y="64"/>
                  <a:pt x="216" y="79"/>
                  <a:pt x="216" y="95"/>
                </a:cubicBezTo>
                <a:moveTo>
                  <a:pt x="164" y="68"/>
                </a:moveTo>
                <a:cubicBezTo>
                  <a:pt x="148" y="63"/>
                  <a:pt x="126" y="54"/>
                  <a:pt x="108" y="34"/>
                </a:cubicBezTo>
                <a:cubicBezTo>
                  <a:pt x="75" y="70"/>
                  <a:pt x="30" y="72"/>
                  <a:pt x="30" y="72"/>
                </a:cubicBezTo>
                <a:cubicBezTo>
                  <a:pt x="27" y="82"/>
                  <a:pt x="26" y="94"/>
                  <a:pt x="26" y="105"/>
                </a:cubicBezTo>
                <a:cubicBezTo>
                  <a:pt x="26" y="129"/>
                  <a:pt x="32" y="150"/>
                  <a:pt x="40" y="168"/>
                </a:cubicBezTo>
                <a:lnTo>
                  <a:pt x="164" y="68"/>
                </a:lnTo>
                <a:close/>
                <a:moveTo>
                  <a:pt x="59" y="200"/>
                </a:moveTo>
                <a:cubicBezTo>
                  <a:pt x="78" y="226"/>
                  <a:pt x="101" y="242"/>
                  <a:pt x="108" y="242"/>
                </a:cubicBezTo>
                <a:cubicBezTo>
                  <a:pt x="121" y="242"/>
                  <a:pt x="189" y="187"/>
                  <a:pt x="189" y="105"/>
                </a:cubicBezTo>
                <a:cubicBezTo>
                  <a:pt x="189" y="102"/>
                  <a:pt x="189" y="98"/>
                  <a:pt x="189" y="94"/>
                </a:cubicBezTo>
                <a:lnTo>
                  <a:pt x="59" y="200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22"/>
          <p:cNvSpPr>
            <a:spLocks noChangeAspect="1" noEditPoints="1"/>
          </p:cNvSpPr>
          <p:nvPr/>
        </p:nvSpPr>
        <p:spPr bwMode="auto">
          <a:xfrm>
            <a:off x="6836243" y="1791993"/>
            <a:ext cx="407118" cy="959428"/>
          </a:xfrm>
          <a:custGeom>
            <a:avLst/>
            <a:gdLst>
              <a:gd name="T0" fmla="*/ 97 w 118"/>
              <a:gd name="T1" fmla="*/ 13 h 282"/>
              <a:gd name="T2" fmla="*/ 59 w 118"/>
              <a:gd name="T3" fmla="*/ 0 h 282"/>
              <a:gd name="T4" fmla="*/ 0 w 118"/>
              <a:gd name="T5" fmla="*/ 59 h 282"/>
              <a:gd name="T6" fmla="*/ 43 w 118"/>
              <a:gd name="T7" fmla="*/ 116 h 282"/>
              <a:gd name="T8" fmla="*/ 43 w 118"/>
              <a:gd name="T9" fmla="*/ 118 h 282"/>
              <a:gd name="T10" fmla="*/ 43 w 118"/>
              <a:gd name="T11" fmla="*/ 266 h 282"/>
              <a:gd name="T12" fmla="*/ 59 w 118"/>
              <a:gd name="T13" fmla="*/ 282 h 282"/>
              <a:gd name="T14" fmla="*/ 75 w 118"/>
              <a:gd name="T15" fmla="*/ 266 h 282"/>
              <a:gd name="T16" fmla="*/ 75 w 118"/>
              <a:gd name="T17" fmla="*/ 256 h 282"/>
              <a:gd name="T18" fmla="*/ 106 w 118"/>
              <a:gd name="T19" fmla="*/ 256 h 282"/>
              <a:gd name="T20" fmla="*/ 112 w 118"/>
              <a:gd name="T21" fmla="*/ 249 h 282"/>
              <a:gd name="T22" fmla="*/ 112 w 118"/>
              <a:gd name="T23" fmla="*/ 237 h 282"/>
              <a:gd name="T24" fmla="*/ 106 w 118"/>
              <a:gd name="T25" fmla="*/ 230 h 282"/>
              <a:gd name="T26" fmla="*/ 87 w 118"/>
              <a:gd name="T27" fmla="*/ 230 h 282"/>
              <a:gd name="T28" fmla="*/ 87 w 118"/>
              <a:gd name="T29" fmla="*/ 212 h 282"/>
              <a:gd name="T30" fmla="*/ 106 w 118"/>
              <a:gd name="T31" fmla="*/ 212 h 282"/>
              <a:gd name="T32" fmla="*/ 112 w 118"/>
              <a:gd name="T33" fmla="*/ 205 h 282"/>
              <a:gd name="T34" fmla="*/ 112 w 118"/>
              <a:gd name="T35" fmla="*/ 193 h 282"/>
              <a:gd name="T36" fmla="*/ 106 w 118"/>
              <a:gd name="T37" fmla="*/ 186 h 282"/>
              <a:gd name="T38" fmla="*/ 75 w 118"/>
              <a:gd name="T39" fmla="*/ 186 h 282"/>
              <a:gd name="T40" fmla="*/ 75 w 118"/>
              <a:gd name="T41" fmla="*/ 118 h 282"/>
              <a:gd name="T42" fmla="*/ 75 w 118"/>
              <a:gd name="T43" fmla="*/ 116 h 282"/>
              <a:gd name="T44" fmla="*/ 118 w 118"/>
              <a:gd name="T45" fmla="*/ 59 h 282"/>
              <a:gd name="T46" fmla="*/ 114 w 118"/>
              <a:gd name="T47" fmla="*/ 37 h 282"/>
              <a:gd name="T48" fmla="*/ 31 w 118"/>
              <a:gd name="T49" fmla="*/ 59 h 282"/>
              <a:gd name="T50" fmla="*/ 59 w 118"/>
              <a:gd name="T51" fmla="*/ 31 h 282"/>
              <a:gd name="T52" fmla="*/ 87 w 118"/>
              <a:gd name="T53" fmla="*/ 59 h 282"/>
              <a:gd name="T54" fmla="*/ 59 w 118"/>
              <a:gd name="T55" fmla="*/ 87 h 282"/>
              <a:gd name="T56" fmla="*/ 31 w 118"/>
              <a:gd name="T57" fmla="*/ 59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8" h="282">
                <a:moveTo>
                  <a:pt x="97" y="13"/>
                </a:moveTo>
                <a:cubicBezTo>
                  <a:pt x="86" y="5"/>
                  <a:pt x="73" y="0"/>
                  <a:pt x="59" y="0"/>
                </a:cubicBezTo>
                <a:cubicBezTo>
                  <a:pt x="26" y="0"/>
                  <a:pt x="0" y="26"/>
                  <a:pt x="0" y="59"/>
                </a:cubicBezTo>
                <a:cubicBezTo>
                  <a:pt x="0" y="86"/>
                  <a:pt x="18" y="109"/>
                  <a:pt x="43" y="116"/>
                </a:cubicBezTo>
                <a:cubicBezTo>
                  <a:pt x="43" y="116"/>
                  <a:pt x="43" y="117"/>
                  <a:pt x="43" y="118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43" y="275"/>
                  <a:pt x="50" y="282"/>
                  <a:pt x="59" y="282"/>
                </a:cubicBezTo>
                <a:cubicBezTo>
                  <a:pt x="68" y="282"/>
                  <a:pt x="75" y="275"/>
                  <a:pt x="75" y="266"/>
                </a:cubicBezTo>
                <a:cubicBezTo>
                  <a:pt x="75" y="256"/>
                  <a:pt x="75" y="256"/>
                  <a:pt x="75" y="256"/>
                </a:cubicBezTo>
                <a:cubicBezTo>
                  <a:pt x="106" y="256"/>
                  <a:pt x="106" y="256"/>
                  <a:pt x="106" y="256"/>
                </a:cubicBezTo>
                <a:cubicBezTo>
                  <a:pt x="109" y="256"/>
                  <a:pt x="112" y="253"/>
                  <a:pt x="112" y="249"/>
                </a:cubicBezTo>
                <a:cubicBezTo>
                  <a:pt x="112" y="237"/>
                  <a:pt x="112" y="237"/>
                  <a:pt x="112" y="237"/>
                </a:cubicBezTo>
                <a:cubicBezTo>
                  <a:pt x="112" y="233"/>
                  <a:pt x="109" y="230"/>
                  <a:pt x="106" y="230"/>
                </a:cubicBezTo>
                <a:cubicBezTo>
                  <a:pt x="87" y="230"/>
                  <a:pt x="87" y="230"/>
                  <a:pt x="87" y="230"/>
                </a:cubicBezTo>
                <a:cubicBezTo>
                  <a:pt x="87" y="212"/>
                  <a:pt x="87" y="212"/>
                  <a:pt x="87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9" y="212"/>
                  <a:pt x="112" y="209"/>
                  <a:pt x="112" y="205"/>
                </a:cubicBezTo>
                <a:cubicBezTo>
                  <a:pt x="112" y="193"/>
                  <a:pt x="112" y="193"/>
                  <a:pt x="112" y="193"/>
                </a:cubicBezTo>
                <a:cubicBezTo>
                  <a:pt x="112" y="189"/>
                  <a:pt x="109" y="186"/>
                  <a:pt x="106" y="186"/>
                </a:cubicBezTo>
                <a:cubicBezTo>
                  <a:pt x="75" y="186"/>
                  <a:pt x="75" y="186"/>
                  <a:pt x="75" y="186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75" y="117"/>
                  <a:pt x="75" y="116"/>
                  <a:pt x="75" y="116"/>
                </a:cubicBezTo>
                <a:cubicBezTo>
                  <a:pt x="100" y="109"/>
                  <a:pt x="118" y="86"/>
                  <a:pt x="118" y="59"/>
                </a:cubicBezTo>
                <a:cubicBezTo>
                  <a:pt x="118" y="51"/>
                  <a:pt x="117" y="44"/>
                  <a:pt x="114" y="37"/>
                </a:cubicBezTo>
                <a:moveTo>
                  <a:pt x="31" y="59"/>
                </a:moveTo>
                <a:cubicBezTo>
                  <a:pt x="31" y="44"/>
                  <a:pt x="44" y="31"/>
                  <a:pt x="59" y="31"/>
                </a:cubicBezTo>
                <a:cubicBezTo>
                  <a:pt x="74" y="31"/>
                  <a:pt x="87" y="44"/>
                  <a:pt x="87" y="59"/>
                </a:cubicBezTo>
                <a:cubicBezTo>
                  <a:pt x="87" y="74"/>
                  <a:pt x="74" y="87"/>
                  <a:pt x="59" y="87"/>
                </a:cubicBezTo>
                <a:cubicBezTo>
                  <a:pt x="44" y="87"/>
                  <a:pt x="31" y="74"/>
                  <a:pt x="31" y="5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26"/>
          <p:cNvSpPr>
            <a:spLocks noChangeAspect="1" noEditPoints="1"/>
          </p:cNvSpPr>
          <p:nvPr/>
        </p:nvSpPr>
        <p:spPr bwMode="auto">
          <a:xfrm>
            <a:off x="6240599" y="4826258"/>
            <a:ext cx="1100542" cy="821718"/>
          </a:xfrm>
          <a:custGeom>
            <a:avLst/>
            <a:gdLst>
              <a:gd name="T0" fmla="*/ 227 w 313"/>
              <a:gd name="T1" fmla="*/ 233 h 233"/>
              <a:gd name="T2" fmla="*/ 235 w 313"/>
              <a:gd name="T3" fmla="*/ 204 h 233"/>
              <a:gd name="T4" fmla="*/ 290 w 313"/>
              <a:gd name="T5" fmla="*/ 142 h 233"/>
              <a:gd name="T6" fmla="*/ 312 w 313"/>
              <a:gd name="T7" fmla="*/ 66 h 233"/>
              <a:gd name="T8" fmla="*/ 297 w 313"/>
              <a:gd name="T9" fmla="*/ 10 h 233"/>
              <a:gd name="T10" fmla="*/ 282 w 313"/>
              <a:gd name="T11" fmla="*/ 2 h 233"/>
              <a:gd name="T12" fmla="*/ 276 w 313"/>
              <a:gd name="T13" fmla="*/ 22 h 233"/>
              <a:gd name="T14" fmla="*/ 275 w 313"/>
              <a:gd name="T15" fmla="*/ 83 h 233"/>
              <a:gd name="T16" fmla="*/ 242 w 313"/>
              <a:gd name="T17" fmla="*/ 120 h 233"/>
              <a:gd name="T18" fmla="*/ 257 w 313"/>
              <a:gd name="T19" fmla="*/ 79 h 233"/>
              <a:gd name="T20" fmla="*/ 252 w 313"/>
              <a:gd name="T21" fmla="*/ 43 h 233"/>
              <a:gd name="T22" fmla="*/ 214 w 313"/>
              <a:gd name="T23" fmla="*/ 103 h 233"/>
              <a:gd name="T24" fmla="*/ 182 w 313"/>
              <a:gd name="T25" fmla="*/ 142 h 233"/>
              <a:gd name="T26" fmla="*/ 171 w 313"/>
              <a:gd name="T27" fmla="*/ 195 h 233"/>
              <a:gd name="T28" fmla="*/ 171 w 313"/>
              <a:gd name="T29" fmla="*/ 233 h 233"/>
              <a:gd name="T30" fmla="*/ 227 w 313"/>
              <a:gd name="T31" fmla="*/ 233 h 233"/>
              <a:gd name="T32" fmla="*/ 143 w 313"/>
              <a:gd name="T33" fmla="*/ 233 h 233"/>
              <a:gd name="T34" fmla="*/ 143 w 313"/>
              <a:gd name="T35" fmla="*/ 195 h 233"/>
              <a:gd name="T36" fmla="*/ 132 w 313"/>
              <a:gd name="T37" fmla="*/ 142 h 233"/>
              <a:gd name="T38" fmla="*/ 100 w 313"/>
              <a:gd name="T39" fmla="*/ 103 h 233"/>
              <a:gd name="T40" fmla="*/ 61 w 313"/>
              <a:gd name="T41" fmla="*/ 43 h 233"/>
              <a:gd name="T42" fmla="*/ 57 w 313"/>
              <a:gd name="T43" fmla="*/ 79 h 233"/>
              <a:gd name="T44" fmla="*/ 71 w 313"/>
              <a:gd name="T45" fmla="*/ 120 h 233"/>
              <a:gd name="T46" fmla="*/ 38 w 313"/>
              <a:gd name="T47" fmla="*/ 83 h 233"/>
              <a:gd name="T48" fmla="*/ 37 w 313"/>
              <a:gd name="T49" fmla="*/ 22 h 233"/>
              <a:gd name="T50" fmla="*/ 32 w 313"/>
              <a:gd name="T51" fmla="*/ 2 h 233"/>
              <a:gd name="T52" fmla="*/ 17 w 313"/>
              <a:gd name="T53" fmla="*/ 10 h 233"/>
              <a:gd name="T54" fmla="*/ 2 w 313"/>
              <a:gd name="T55" fmla="*/ 66 h 233"/>
              <a:gd name="T56" fmla="*/ 23 w 313"/>
              <a:gd name="T57" fmla="*/ 142 h 233"/>
              <a:gd name="T58" fmla="*/ 78 w 313"/>
              <a:gd name="T59" fmla="*/ 204 h 233"/>
              <a:gd name="T60" fmla="*/ 87 w 313"/>
              <a:gd name="T61" fmla="*/ 233 h 233"/>
              <a:gd name="T62" fmla="*/ 143 w 313"/>
              <a:gd name="T63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3" h="233">
                <a:moveTo>
                  <a:pt x="227" y="233"/>
                </a:moveTo>
                <a:cubicBezTo>
                  <a:pt x="227" y="233"/>
                  <a:pt x="227" y="218"/>
                  <a:pt x="235" y="204"/>
                </a:cubicBezTo>
                <a:cubicBezTo>
                  <a:pt x="241" y="194"/>
                  <a:pt x="280" y="155"/>
                  <a:pt x="290" y="142"/>
                </a:cubicBezTo>
                <a:cubicBezTo>
                  <a:pt x="302" y="128"/>
                  <a:pt x="313" y="76"/>
                  <a:pt x="312" y="66"/>
                </a:cubicBezTo>
                <a:cubicBezTo>
                  <a:pt x="310" y="54"/>
                  <a:pt x="300" y="18"/>
                  <a:pt x="297" y="10"/>
                </a:cubicBezTo>
                <a:cubicBezTo>
                  <a:pt x="293" y="2"/>
                  <a:pt x="286" y="0"/>
                  <a:pt x="282" y="2"/>
                </a:cubicBezTo>
                <a:cubicBezTo>
                  <a:pt x="277" y="4"/>
                  <a:pt x="274" y="13"/>
                  <a:pt x="276" y="22"/>
                </a:cubicBezTo>
                <a:cubicBezTo>
                  <a:pt x="280" y="35"/>
                  <a:pt x="284" y="62"/>
                  <a:pt x="275" y="83"/>
                </a:cubicBezTo>
                <a:cubicBezTo>
                  <a:pt x="268" y="102"/>
                  <a:pt x="242" y="120"/>
                  <a:pt x="242" y="120"/>
                </a:cubicBezTo>
                <a:cubicBezTo>
                  <a:pt x="242" y="116"/>
                  <a:pt x="249" y="91"/>
                  <a:pt x="257" y="79"/>
                </a:cubicBezTo>
                <a:cubicBezTo>
                  <a:pt x="267" y="62"/>
                  <a:pt x="263" y="45"/>
                  <a:pt x="252" y="43"/>
                </a:cubicBezTo>
                <a:cubicBezTo>
                  <a:pt x="239" y="42"/>
                  <a:pt x="228" y="86"/>
                  <a:pt x="214" y="103"/>
                </a:cubicBezTo>
                <a:cubicBezTo>
                  <a:pt x="202" y="117"/>
                  <a:pt x="197" y="120"/>
                  <a:pt x="182" y="142"/>
                </a:cubicBezTo>
                <a:cubicBezTo>
                  <a:pt x="170" y="159"/>
                  <a:pt x="170" y="185"/>
                  <a:pt x="171" y="195"/>
                </a:cubicBezTo>
                <a:cubicBezTo>
                  <a:pt x="171" y="198"/>
                  <a:pt x="171" y="233"/>
                  <a:pt x="171" y="233"/>
                </a:cubicBezTo>
                <a:lnTo>
                  <a:pt x="227" y="233"/>
                </a:lnTo>
                <a:close/>
                <a:moveTo>
                  <a:pt x="143" y="233"/>
                </a:moveTo>
                <a:cubicBezTo>
                  <a:pt x="143" y="233"/>
                  <a:pt x="143" y="198"/>
                  <a:pt x="143" y="195"/>
                </a:cubicBezTo>
                <a:cubicBezTo>
                  <a:pt x="143" y="185"/>
                  <a:pt x="143" y="159"/>
                  <a:pt x="132" y="142"/>
                </a:cubicBezTo>
                <a:cubicBezTo>
                  <a:pt x="117" y="120"/>
                  <a:pt x="111" y="117"/>
                  <a:pt x="100" y="103"/>
                </a:cubicBezTo>
                <a:cubicBezTo>
                  <a:pt x="86" y="86"/>
                  <a:pt x="75" y="42"/>
                  <a:pt x="61" y="43"/>
                </a:cubicBezTo>
                <a:cubicBezTo>
                  <a:pt x="50" y="45"/>
                  <a:pt x="46" y="62"/>
                  <a:pt x="57" y="79"/>
                </a:cubicBezTo>
                <a:cubicBezTo>
                  <a:pt x="65" y="91"/>
                  <a:pt x="72" y="116"/>
                  <a:pt x="71" y="120"/>
                </a:cubicBezTo>
                <a:cubicBezTo>
                  <a:pt x="71" y="120"/>
                  <a:pt x="46" y="102"/>
                  <a:pt x="38" y="83"/>
                </a:cubicBezTo>
                <a:cubicBezTo>
                  <a:pt x="30" y="62"/>
                  <a:pt x="33" y="35"/>
                  <a:pt x="37" y="22"/>
                </a:cubicBezTo>
                <a:cubicBezTo>
                  <a:pt x="40" y="13"/>
                  <a:pt x="36" y="4"/>
                  <a:pt x="32" y="2"/>
                </a:cubicBezTo>
                <a:cubicBezTo>
                  <a:pt x="27" y="0"/>
                  <a:pt x="21" y="2"/>
                  <a:pt x="17" y="10"/>
                </a:cubicBezTo>
                <a:cubicBezTo>
                  <a:pt x="13" y="18"/>
                  <a:pt x="3" y="54"/>
                  <a:pt x="2" y="66"/>
                </a:cubicBezTo>
                <a:cubicBezTo>
                  <a:pt x="0" y="76"/>
                  <a:pt x="11" y="128"/>
                  <a:pt x="23" y="142"/>
                </a:cubicBezTo>
                <a:cubicBezTo>
                  <a:pt x="34" y="155"/>
                  <a:pt x="72" y="194"/>
                  <a:pt x="78" y="204"/>
                </a:cubicBezTo>
                <a:cubicBezTo>
                  <a:pt x="86" y="218"/>
                  <a:pt x="87" y="233"/>
                  <a:pt x="87" y="233"/>
                </a:cubicBezTo>
                <a:lnTo>
                  <a:pt x="143" y="233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pole tekstowe 12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4" name="Łącznik prostoliniowy 17"/>
          <p:cNvCxnSpPr/>
          <p:nvPr/>
        </p:nvCxnSpPr>
        <p:spPr>
          <a:xfrm>
            <a:off x="9045983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lipsa 14"/>
          <p:cNvSpPr/>
          <p:nvPr/>
        </p:nvSpPr>
        <p:spPr>
          <a:xfrm>
            <a:off x="8341794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Elipsa 15"/>
          <p:cNvSpPr/>
          <p:nvPr/>
        </p:nvSpPr>
        <p:spPr>
          <a:xfrm>
            <a:off x="835067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/>
          <p:nvPr/>
        </p:nvCxnSpPr>
        <p:spPr>
          <a:xfrm>
            <a:off x="797009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/>
          <p:nvPr/>
        </p:nvCxnSpPr>
        <p:spPr>
          <a:xfrm>
            <a:off x="797009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14"/>
          <p:cNvSpPr>
            <a:spLocks noChangeAspect="1" noEditPoints="1"/>
          </p:cNvSpPr>
          <p:nvPr/>
        </p:nvSpPr>
        <p:spPr bwMode="auto">
          <a:xfrm>
            <a:off x="8792776" y="2370605"/>
            <a:ext cx="571500" cy="782638"/>
          </a:xfrm>
          <a:custGeom>
            <a:avLst/>
            <a:gdLst>
              <a:gd name="T0" fmla="*/ 196 w 196"/>
              <a:gd name="T1" fmla="*/ 141 h 266"/>
              <a:gd name="T2" fmla="*/ 196 w 196"/>
              <a:gd name="T3" fmla="*/ 127 h 266"/>
              <a:gd name="T4" fmla="*/ 196 w 196"/>
              <a:gd name="T5" fmla="*/ 127 h 266"/>
              <a:gd name="T6" fmla="*/ 196 w 196"/>
              <a:gd name="T7" fmla="*/ 121 h 266"/>
              <a:gd name="T8" fmla="*/ 189 w 196"/>
              <a:gd name="T9" fmla="*/ 114 h 266"/>
              <a:gd name="T10" fmla="*/ 181 w 196"/>
              <a:gd name="T11" fmla="*/ 114 h 266"/>
              <a:gd name="T12" fmla="*/ 181 w 196"/>
              <a:gd name="T13" fmla="*/ 83 h 266"/>
              <a:gd name="T14" fmla="*/ 98 w 196"/>
              <a:gd name="T15" fmla="*/ 0 h 266"/>
              <a:gd name="T16" fmla="*/ 15 w 196"/>
              <a:gd name="T17" fmla="*/ 83 h 266"/>
              <a:gd name="T18" fmla="*/ 15 w 196"/>
              <a:gd name="T19" fmla="*/ 114 h 266"/>
              <a:gd name="T20" fmla="*/ 8 w 196"/>
              <a:gd name="T21" fmla="*/ 114 h 266"/>
              <a:gd name="T22" fmla="*/ 0 w 196"/>
              <a:gd name="T23" fmla="*/ 121 h 266"/>
              <a:gd name="T24" fmla="*/ 0 w 196"/>
              <a:gd name="T25" fmla="*/ 127 h 266"/>
              <a:gd name="T26" fmla="*/ 0 w 196"/>
              <a:gd name="T27" fmla="*/ 127 h 266"/>
              <a:gd name="T28" fmla="*/ 0 w 196"/>
              <a:gd name="T29" fmla="*/ 192 h 266"/>
              <a:gd name="T30" fmla="*/ 0 w 196"/>
              <a:gd name="T31" fmla="*/ 239 h 266"/>
              <a:gd name="T32" fmla="*/ 28 w 196"/>
              <a:gd name="T33" fmla="*/ 266 h 266"/>
              <a:gd name="T34" fmla="*/ 169 w 196"/>
              <a:gd name="T35" fmla="*/ 266 h 266"/>
              <a:gd name="T36" fmla="*/ 196 w 196"/>
              <a:gd name="T37" fmla="*/ 239 h 266"/>
              <a:gd name="T38" fmla="*/ 196 w 196"/>
              <a:gd name="T39" fmla="*/ 192 h 266"/>
              <a:gd name="T40" fmla="*/ 196 w 196"/>
              <a:gd name="T41" fmla="*/ 180 h 266"/>
              <a:gd name="T42" fmla="*/ 109 w 196"/>
              <a:gd name="T43" fmla="*/ 187 h 266"/>
              <a:gd name="T44" fmla="*/ 112 w 196"/>
              <a:gd name="T45" fmla="*/ 220 h 266"/>
              <a:gd name="T46" fmla="*/ 98 w 196"/>
              <a:gd name="T47" fmla="*/ 231 h 266"/>
              <a:gd name="T48" fmla="*/ 84 w 196"/>
              <a:gd name="T49" fmla="*/ 220 h 266"/>
              <a:gd name="T50" fmla="*/ 87 w 196"/>
              <a:gd name="T51" fmla="*/ 187 h 266"/>
              <a:gd name="T52" fmla="*/ 78 w 196"/>
              <a:gd name="T53" fmla="*/ 170 h 266"/>
              <a:gd name="T54" fmla="*/ 98 w 196"/>
              <a:gd name="T55" fmla="*/ 149 h 266"/>
              <a:gd name="T56" fmla="*/ 119 w 196"/>
              <a:gd name="T57" fmla="*/ 170 h 266"/>
              <a:gd name="T58" fmla="*/ 109 w 196"/>
              <a:gd name="T59" fmla="*/ 187 h 266"/>
              <a:gd name="T60" fmla="*/ 43 w 196"/>
              <a:gd name="T61" fmla="*/ 114 h 266"/>
              <a:gd name="T62" fmla="*/ 43 w 196"/>
              <a:gd name="T63" fmla="*/ 83 h 266"/>
              <a:gd name="T64" fmla="*/ 98 w 196"/>
              <a:gd name="T65" fmla="*/ 28 h 266"/>
              <a:gd name="T66" fmla="*/ 154 w 196"/>
              <a:gd name="T67" fmla="*/ 83 h 266"/>
              <a:gd name="T68" fmla="*/ 154 w 196"/>
              <a:gd name="T69" fmla="*/ 114 h 266"/>
              <a:gd name="T70" fmla="*/ 43 w 196"/>
              <a:gd name="T71" fmla="*/ 11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6" h="266">
                <a:moveTo>
                  <a:pt x="196" y="141"/>
                </a:moveTo>
                <a:cubicBezTo>
                  <a:pt x="196" y="127"/>
                  <a:pt x="196" y="127"/>
                  <a:pt x="196" y="127"/>
                </a:cubicBezTo>
                <a:cubicBezTo>
                  <a:pt x="196" y="127"/>
                  <a:pt x="196" y="127"/>
                  <a:pt x="196" y="127"/>
                </a:cubicBezTo>
                <a:cubicBezTo>
                  <a:pt x="196" y="121"/>
                  <a:pt x="196" y="121"/>
                  <a:pt x="196" y="121"/>
                </a:cubicBezTo>
                <a:cubicBezTo>
                  <a:pt x="196" y="117"/>
                  <a:pt x="193" y="114"/>
                  <a:pt x="189" y="114"/>
                </a:cubicBezTo>
                <a:cubicBezTo>
                  <a:pt x="181" y="114"/>
                  <a:pt x="181" y="114"/>
                  <a:pt x="181" y="114"/>
                </a:cubicBezTo>
                <a:cubicBezTo>
                  <a:pt x="181" y="83"/>
                  <a:pt x="181" y="83"/>
                  <a:pt x="181" y="83"/>
                </a:cubicBezTo>
                <a:cubicBezTo>
                  <a:pt x="181" y="38"/>
                  <a:pt x="144" y="0"/>
                  <a:pt x="98" y="0"/>
                </a:cubicBezTo>
                <a:cubicBezTo>
                  <a:pt x="53" y="0"/>
                  <a:pt x="15" y="38"/>
                  <a:pt x="15" y="83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4" y="114"/>
                  <a:pt x="0" y="117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39"/>
                  <a:pt x="0" y="239"/>
                  <a:pt x="0" y="239"/>
                </a:cubicBezTo>
                <a:cubicBezTo>
                  <a:pt x="0" y="254"/>
                  <a:pt x="12" y="266"/>
                  <a:pt x="28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84" y="266"/>
                  <a:pt x="196" y="254"/>
                  <a:pt x="196" y="239"/>
                </a:cubicBezTo>
                <a:cubicBezTo>
                  <a:pt x="196" y="192"/>
                  <a:pt x="196" y="192"/>
                  <a:pt x="196" y="192"/>
                </a:cubicBezTo>
                <a:cubicBezTo>
                  <a:pt x="196" y="180"/>
                  <a:pt x="196" y="180"/>
                  <a:pt x="196" y="180"/>
                </a:cubicBezTo>
                <a:moveTo>
                  <a:pt x="109" y="187"/>
                </a:moveTo>
                <a:cubicBezTo>
                  <a:pt x="112" y="220"/>
                  <a:pt x="112" y="220"/>
                  <a:pt x="112" y="220"/>
                </a:cubicBezTo>
                <a:cubicBezTo>
                  <a:pt x="112" y="226"/>
                  <a:pt x="104" y="231"/>
                  <a:pt x="98" y="231"/>
                </a:cubicBezTo>
                <a:cubicBezTo>
                  <a:pt x="92" y="231"/>
                  <a:pt x="84" y="226"/>
                  <a:pt x="84" y="220"/>
                </a:cubicBezTo>
                <a:cubicBezTo>
                  <a:pt x="87" y="187"/>
                  <a:pt x="87" y="187"/>
                  <a:pt x="87" y="187"/>
                </a:cubicBezTo>
                <a:cubicBezTo>
                  <a:pt x="81" y="184"/>
                  <a:pt x="78" y="177"/>
                  <a:pt x="78" y="170"/>
                </a:cubicBezTo>
                <a:cubicBezTo>
                  <a:pt x="78" y="159"/>
                  <a:pt x="87" y="149"/>
                  <a:pt x="98" y="149"/>
                </a:cubicBezTo>
                <a:cubicBezTo>
                  <a:pt x="110" y="149"/>
                  <a:pt x="119" y="159"/>
                  <a:pt x="119" y="170"/>
                </a:cubicBezTo>
                <a:cubicBezTo>
                  <a:pt x="119" y="177"/>
                  <a:pt x="115" y="184"/>
                  <a:pt x="109" y="187"/>
                </a:cubicBezTo>
                <a:close/>
                <a:moveTo>
                  <a:pt x="43" y="114"/>
                </a:moveTo>
                <a:cubicBezTo>
                  <a:pt x="43" y="83"/>
                  <a:pt x="43" y="83"/>
                  <a:pt x="43" y="83"/>
                </a:cubicBezTo>
                <a:cubicBezTo>
                  <a:pt x="43" y="53"/>
                  <a:pt x="68" y="28"/>
                  <a:pt x="98" y="28"/>
                </a:cubicBezTo>
                <a:cubicBezTo>
                  <a:pt x="129" y="28"/>
                  <a:pt x="154" y="53"/>
                  <a:pt x="154" y="83"/>
                </a:cubicBezTo>
                <a:cubicBezTo>
                  <a:pt x="154" y="114"/>
                  <a:pt x="154" y="114"/>
                  <a:pt x="154" y="114"/>
                </a:cubicBezTo>
                <a:lnTo>
                  <a:pt x="43" y="114"/>
                </a:lnTo>
                <a:close/>
              </a:path>
            </a:pathLst>
          </a:custGeom>
          <a:noFill/>
          <a:ln w="28575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5"/>
          <p:cNvSpPr>
            <a:spLocks noChangeAspect="1" noEditPoints="1"/>
          </p:cNvSpPr>
          <p:nvPr/>
        </p:nvSpPr>
        <p:spPr bwMode="auto">
          <a:xfrm>
            <a:off x="8627586" y="4199095"/>
            <a:ext cx="901880" cy="765090"/>
          </a:xfrm>
          <a:custGeom>
            <a:avLst/>
            <a:gdLst>
              <a:gd name="T0" fmla="*/ 0 w 278"/>
              <a:gd name="T1" fmla="*/ 109 h 236"/>
              <a:gd name="T2" fmla="*/ 139 w 278"/>
              <a:gd name="T3" fmla="*/ 12 h 236"/>
              <a:gd name="T4" fmla="*/ 278 w 278"/>
              <a:gd name="T5" fmla="*/ 109 h 236"/>
              <a:gd name="T6" fmla="*/ 252 w 278"/>
              <a:gd name="T7" fmla="*/ 94 h 236"/>
              <a:gd name="T8" fmla="*/ 224 w 278"/>
              <a:gd name="T9" fmla="*/ 112 h 236"/>
              <a:gd name="T10" fmla="*/ 196 w 278"/>
              <a:gd name="T11" fmla="*/ 94 h 236"/>
              <a:gd name="T12" fmla="*/ 167 w 278"/>
              <a:gd name="T13" fmla="*/ 112 h 236"/>
              <a:gd name="T14" fmla="*/ 139 w 278"/>
              <a:gd name="T15" fmla="*/ 94 h 236"/>
              <a:gd name="T16" fmla="*/ 111 w 278"/>
              <a:gd name="T17" fmla="*/ 112 h 236"/>
              <a:gd name="T18" fmla="*/ 83 w 278"/>
              <a:gd name="T19" fmla="*/ 94 h 236"/>
              <a:gd name="T20" fmla="*/ 54 w 278"/>
              <a:gd name="T21" fmla="*/ 112 h 236"/>
              <a:gd name="T22" fmla="*/ 26 w 278"/>
              <a:gd name="T23" fmla="*/ 94 h 236"/>
              <a:gd name="T24" fmla="*/ 0 w 278"/>
              <a:gd name="T25" fmla="*/ 109 h 236"/>
              <a:gd name="T26" fmla="*/ 139 w 278"/>
              <a:gd name="T27" fmla="*/ 0 h 236"/>
              <a:gd name="T28" fmla="*/ 139 w 278"/>
              <a:gd name="T29" fmla="*/ 11 h 236"/>
              <a:gd name="T30" fmla="*/ 89 w 278"/>
              <a:gd name="T31" fmla="*/ 211 h 236"/>
              <a:gd name="T32" fmla="*/ 89 w 278"/>
              <a:gd name="T33" fmla="*/ 211 h 236"/>
              <a:gd name="T34" fmla="*/ 114 w 278"/>
              <a:gd name="T35" fmla="*/ 236 h 236"/>
              <a:gd name="T36" fmla="*/ 139 w 278"/>
              <a:gd name="T37" fmla="*/ 210 h 236"/>
              <a:gd name="T38" fmla="*/ 139 w 278"/>
              <a:gd name="T39" fmla="*/ 210 h 236"/>
              <a:gd name="T40" fmla="*/ 139 w 278"/>
              <a:gd name="T41" fmla="*/ 210 h 236"/>
              <a:gd name="T42" fmla="*/ 139 w 278"/>
              <a:gd name="T43" fmla="*/ 119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8" h="236">
                <a:moveTo>
                  <a:pt x="0" y="109"/>
                </a:moveTo>
                <a:cubicBezTo>
                  <a:pt x="23" y="54"/>
                  <a:pt x="75" y="12"/>
                  <a:pt x="139" y="12"/>
                </a:cubicBezTo>
                <a:cubicBezTo>
                  <a:pt x="203" y="12"/>
                  <a:pt x="263" y="56"/>
                  <a:pt x="278" y="109"/>
                </a:cubicBezTo>
                <a:cubicBezTo>
                  <a:pt x="272" y="100"/>
                  <a:pt x="262" y="94"/>
                  <a:pt x="252" y="94"/>
                </a:cubicBezTo>
                <a:cubicBezTo>
                  <a:pt x="241" y="94"/>
                  <a:pt x="230" y="101"/>
                  <a:pt x="224" y="112"/>
                </a:cubicBezTo>
                <a:cubicBezTo>
                  <a:pt x="217" y="101"/>
                  <a:pt x="207" y="94"/>
                  <a:pt x="196" y="94"/>
                </a:cubicBezTo>
                <a:cubicBezTo>
                  <a:pt x="184" y="94"/>
                  <a:pt x="174" y="101"/>
                  <a:pt x="167" y="112"/>
                </a:cubicBezTo>
                <a:cubicBezTo>
                  <a:pt x="161" y="101"/>
                  <a:pt x="151" y="94"/>
                  <a:pt x="139" y="94"/>
                </a:cubicBezTo>
                <a:cubicBezTo>
                  <a:pt x="128" y="94"/>
                  <a:pt x="117" y="101"/>
                  <a:pt x="111" y="112"/>
                </a:cubicBezTo>
                <a:cubicBezTo>
                  <a:pt x="104" y="101"/>
                  <a:pt x="94" y="94"/>
                  <a:pt x="83" y="94"/>
                </a:cubicBezTo>
                <a:cubicBezTo>
                  <a:pt x="71" y="94"/>
                  <a:pt x="61" y="101"/>
                  <a:pt x="54" y="112"/>
                </a:cubicBezTo>
                <a:cubicBezTo>
                  <a:pt x="48" y="101"/>
                  <a:pt x="38" y="94"/>
                  <a:pt x="26" y="94"/>
                </a:cubicBezTo>
                <a:cubicBezTo>
                  <a:pt x="16" y="94"/>
                  <a:pt x="6" y="100"/>
                  <a:pt x="0" y="109"/>
                </a:cubicBezTo>
                <a:close/>
                <a:moveTo>
                  <a:pt x="139" y="0"/>
                </a:moveTo>
                <a:cubicBezTo>
                  <a:pt x="139" y="11"/>
                  <a:pt x="139" y="11"/>
                  <a:pt x="139" y="11"/>
                </a:cubicBezTo>
                <a:moveTo>
                  <a:pt x="89" y="211"/>
                </a:moveTo>
                <a:cubicBezTo>
                  <a:pt x="89" y="211"/>
                  <a:pt x="89" y="211"/>
                  <a:pt x="89" y="211"/>
                </a:cubicBezTo>
                <a:cubicBezTo>
                  <a:pt x="89" y="225"/>
                  <a:pt x="100" y="236"/>
                  <a:pt x="114" y="236"/>
                </a:cubicBezTo>
                <a:cubicBezTo>
                  <a:pt x="128" y="236"/>
                  <a:pt x="139" y="224"/>
                  <a:pt x="139" y="210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39" y="119"/>
                  <a:pt x="139" y="119"/>
                  <a:pt x="139" y="119"/>
                </a:cubicBezTo>
              </a:path>
            </a:pathLst>
          </a:custGeom>
          <a:noFill/>
          <a:ln w="28575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066102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100" dirty="0"/>
              <a:t>Law and Justice</a:t>
            </a:r>
            <a:br>
              <a:rPr lang="en-US" dirty="0"/>
            </a:br>
            <a:r>
              <a:rPr lang="en-US" sz="2200" dirty="0"/>
              <a:t>Court, Weighting Scale, Legal document, Judge, Judge's Gavel, Section Sign</a:t>
            </a:r>
            <a:endParaRPr lang="en-US" dirty="0"/>
          </a:p>
        </p:txBody>
      </p:sp>
      <p:sp>
        <p:nvSpPr>
          <p:cNvPr id="4" name="Freeform 38"/>
          <p:cNvSpPr>
            <a:spLocks noChangeAspect="1" noEditPoints="1"/>
          </p:cNvSpPr>
          <p:nvPr/>
        </p:nvSpPr>
        <p:spPr bwMode="auto">
          <a:xfrm>
            <a:off x="3075322" y="4089364"/>
            <a:ext cx="1086398" cy="962318"/>
          </a:xfrm>
          <a:custGeom>
            <a:avLst/>
            <a:gdLst>
              <a:gd name="T0" fmla="*/ 159 w 282"/>
              <a:gd name="T1" fmla="*/ 250 h 250"/>
              <a:gd name="T2" fmla="*/ 3 w 282"/>
              <a:gd name="T3" fmla="*/ 250 h 250"/>
              <a:gd name="T4" fmla="*/ 3 w 282"/>
              <a:gd name="T5" fmla="*/ 235 h 250"/>
              <a:gd name="T6" fmla="*/ 19 w 282"/>
              <a:gd name="T7" fmla="*/ 219 h 250"/>
              <a:gd name="T8" fmla="*/ 164 w 282"/>
              <a:gd name="T9" fmla="*/ 219 h 250"/>
              <a:gd name="T10" fmla="*/ 179 w 282"/>
              <a:gd name="T11" fmla="*/ 235 h 250"/>
              <a:gd name="T12" fmla="*/ 179 w 282"/>
              <a:gd name="T13" fmla="*/ 250 h 250"/>
              <a:gd name="T14" fmla="*/ 9 w 282"/>
              <a:gd name="T15" fmla="*/ 142 h 250"/>
              <a:gd name="T16" fmla="*/ 80 w 282"/>
              <a:gd name="T17" fmla="*/ 180 h 250"/>
              <a:gd name="T18" fmla="*/ 98 w 282"/>
              <a:gd name="T19" fmla="*/ 174 h 250"/>
              <a:gd name="T20" fmla="*/ 93 w 282"/>
              <a:gd name="T21" fmla="*/ 156 h 250"/>
              <a:gd name="T22" fmla="*/ 21 w 282"/>
              <a:gd name="T23" fmla="*/ 118 h 250"/>
              <a:gd name="T24" fmla="*/ 3 w 282"/>
              <a:gd name="T25" fmla="*/ 124 h 250"/>
              <a:gd name="T26" fmla="*/ 9 w 282"/>
              <a:gd name="T27" fmla="*/ 142 h 250"/>
              <a:gd name="T28" fmla="*/ 74 w 282"/>
              <a:gd name="T29" fmla="*/ 28 h 250"/>
              <a:gd name="T30" fmla="*/ 145 w 282"/>
              <a:gd name="T31" fmla="*/ 65 h 250"/>
              <a:gd name="T32" fmla="*/ 163 w 282"/>
              <a:gd name="T33" fmla="*/ 60 h 250"/>
              <a:gd name="T34" fmla="*/ 158 w 282"/>
              <a:gd name="T35" fmla="*/ 42 h 250"/>
              <a:gd name="T36" fmla="*/ 86 w 282"/>
              <a:gd name="T37" fmla="*/ 4 h 250"/>
              <a:gd name="T38" fmla="*/ 68 w 282"/>
              <a:gd name="T39" fmla="*/ 10 h 250"/>
              <a:gd name="T40" fmla="*/ 74 w 282"/>
              <a:gd name="T41" fmla="*/ 28 h 250"/>
              <a:gd name="T42" fmla="*/ 98 w 282"/>
              <a:gd name="T43" fmla="*/ 153 h 250"/>
              <a:gd name="T44" fmla="*/ 117 w 282"/>
              <a:gd name="T45" fmla="*/ 127 h 250"/>
              <a:gd name="T46" fmla="*/ 255 w 282"/>
              <a:gd name="T47" fmla="*/ 205 h 250"/>
              <a:gd name="T48" fmla="*/ 278 w 282"/>
              <a:gd name="T49" fmla="*/ 193 h 250"/>
              <a:gd name="T50" fmla="*/ 275 w 282"/>
              <a:gd name="T51" fmla="*/ 167 h 250"/>
              <a:gd name="T52" fmla="*/ 133 w 282"/>
              <a:gd name="T53" fmla="*/ 97 h 250"/>
              <a:gd name="T54" fmla="*/ 143 w 282"/>
              <a:gd name="T55" fmla="*/ 67 h 250"/>
              <a:gd name="T56" fmla="*/ 62 w 282"/>
              <a:gd name="T57" fmla="*/ 45 h 250"/>
              <a:gd name="T58" fmla="*/ 28 w 282"/>
              <a:gd name="T59" fmla="*/ 11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2" h="250">
                <a:moveTo>
                  <a:pt x="159" y="250"/>
                </a:moveTo>
                <a:cubicBezTo>
                  <a:pt x="3" y="250"/>
                  <a:pt x="3" y="250"/>
                  <a:pt x="3" y="250"/>
                </a:cubicBezTo>
                <a:cubicBezTo>
                  <a:pt x="3" y="244"/>
                  <a:pt x="3" y="238"/>
                  <a:pt x="3" y="235"/>
                </a:cubicBezTo>
                <a:cubicBezTo>
                  <a:pt x="3" y="226"/>
                  <a:pt x="10" y="219"/>
                  <a:pt x="19" y="219"/>
                </a:cubicBezTo>
                <a:cubicBezTo>
                  <a:pt x="164" y="219"/>
                  <a:pt x="164" y="219"/>
                  <a:pt x="164" y="219"/>
                </a:cubicBezTo>
                <a:cubicBezTo>
                  <a:pt x="172" y="219"/>
                  <a:pt x="179" y="226"/>
                  <a:pt x="179" y="235"/>
                </a:cubicBezTo>
                <a:cubicBezTo>
                  <a:pt x="179" y="238"/>
                  <a:pt x="179" y="244"/>
                  <a:pt x="179" y="250"/>
                </a:cubicBezTo>
                <a:moveTo>
                  <a:pt x="9" y="142"/>
                </a:moveTo>
                <a:cubicBezTo>
                  <a:pt x="80" y="180"/>
                  <a:pt x="80" y="180"/>
                  <a:pt x="80" y="180"/>
                </a:cubicBezTo>
                <a:cubicBezTo>
                  <a:pt x="87" y="183"/>
                  <a:pt x="95" y="180"/>
                  <a:pt x="98" y="174"/>
                </a:cubicBezTo>
                <a:cubicBezTo>
                  <a:pt x="102" y="167"/>
                  <a:pt x="99" y="159"/>
                  <a:pt x="93" y="156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15" y="115"/>
                  <a:pt x="7" y="117"/>
                  <a:pt x="3" y="124"/>
                </a:cubicBezTo>
                <a:cubicBezTo>
                  <a:pt x="0" y="130"/>
                  <a:pt x="2" y="138"/>
                  <a:pt x="9" y="142"/>
                </a:cubicBezTo>
                <a:close/>
                <a:moveTo>
                  <a:pt x="74" y="28"/>
                </a:moveTo>
                <a:cubicBezTo>
                  <a:pt x="145" y="65"/>
                  <a:pt x="145" y="65"/>
                  <a:pt x="145" y="65"/>
                </a:cubicBezTo>
                <a:cubicBezTo>
                  <a:pt x="152" y="69"/>
                  <a:pt x="160" y="66"/>
                  <a:pt x="163" y="60"/>
                </a:cubicBezTo>
                <a:cubicBezTo>
                  <a:pt x="167" y="53"/>
                  <a:pt x="164" y="45"/>
                  <a:pt x="158" y="42"/>
                </a:cubicBezTo>
                <a:cubicBezTo>
                  <a:pt x="86" y="4"/>
                  <a:pt x="86" y="4"/>
                  <a:pt x="86" y="4"/>
                </a:cubicBezTo>
                <a:cubicBezTo>
                  <a:pt x="80" y="0"/>
                  <a:pt x="71" y="3"/>
                  <a:pt x="68" y="10"/>
                </a:cubicBezTo>
                <a:cubicBezTo>
                  <a:pt x="65" y="16"/>
                  <a:pt x="67" y="24"/>
                  <a:pt x="74" y="28"/>
                </a:cubicBezTo>
                <a:close/>
                <a:moveTo>
                  <a:pt x="98" y="153"/>
                </a:moveTo>
                <a:cubicBezTo>
                  <a:pt x="105" y="145"/>
                  <a:pt x="111" y="136"/>
                  <a:pt x="117" y="127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62" y="209"/>
                  <a:pt x="274" y="200"/>
                  <a:pt x="278" y="193"/>
                </a:cubicBezTo>
                <a:cubicBezTo>
                  <a:pt x="282" y="186"/>
                  <a:pt x="282" y="171"/>
                  <a:pt x="275" y="16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7" y="87"/>
                  <a:pt x="140" y="77"/>
                  <a:pt x="143" y="67"/>
                </a:cubicBezTo>
                <a:moveTo>
                  <a:pt x="62" y="45"/>
                </a:moveTo>
                <a:cubicBezTo>
                  <a:pt x="47" y="67"/>
                  <a:pt x="35" y="91"/>
                  <a:pt x="28" y="11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6"/>
          <p:cNvSpPr>
            <a:spLocks noChangeAspect="1" noEditPoints="1"/>
          </p:cNvSpPr>
          <p:nvPr/>
        </p:nvSpPr>
        <p:spPr bwMode="auto">
          <a:xfrm>
            <a:off x="2993655" y="2109378"/>
            <a:ext cx="1020222" cy="929232"/>
          </a:xfrm>
          <a:custGeom>
            <a:avLst/>
            <a:gdLst>
              <a:gd name="T0" fmla="*/ 0 w 265"/>
              <a:gd name="T1" fmla="*/ 110 h 241"/>
              <a:gd name="T2" fmla="*/ 43 w 265"/>
              <a:gd name="T3" fmla="*/ 43 h 241"/>
              <a:gd name="T4" fmla="*/ 87 w 265"/>
              <a:gd name="T5" fmla="*/ 110 h 241"/>
              <a:gd name="T6" fmla="*/ 0 w 265"/>
              <a:gd name="T7" fmla="*/ 112 h 241"/>
              <a:gd name="T8" fmla="*/ 43 w 265"/>
              <a:gd name="T9" fmla="*/ 155 h 241"/>
              <a:gd name="T10" fmla="*/ 87 w 265"/>
              <a:gd name="T11" fmla="*/ 112 h 241"/>
              <a:gd name="T12" fmla="*/ 0 w 265"/>
              <a:gd name="T13" fmla="*/ 112 h 241"/>
              <a:gd name="T14" fmla="*/ 265 w 265"/>
              <a:gd name="T15" fmla="*/ 110 h 241"/>
              <a:gd name="T16" fmla="*/ 222 w 265"/>
              <a:gd name="T17" fmla="*/ 43 h 241"/>
              <a:gd name="T18" fmla="*/ 178 w 265"/>
              <a:gd name="T19" fmla="*/ 110 h 241"/>
              <a:gd name="T20" fmla="*/ 178 w 265"/>
              <a:gd name="T21" fmla="*/ 112 h 241"/>
              <a:gd name="T22" fmla="*/ 222 w 265"/>
              <a:gd name="T23" fmla="*/ 155 h 241"/>
              <a:gd name="T24" fmla="*/ 265 w 265"/>
              <a:gd name="T25" fmla="*/ 112 h 241"/>
              <a:gd name="T26" fmla="*/ 178 w 265"/>
              <a:gd name="T27" fmla="*/ 112 h 241"/>
              <a:gd name="T28" fmla="*/ 176 w 265"/>
              <a:gd name="T29" fmla="*/ 241 h 241"/>
              <a:gd name="T30" fmla="*/ 132 w 265"/>
              <a:gd name="T31" fmla="*/ 214 h 241"/>
              <a:gd name="T32" fmla="*/ 89 w 265"/>
              <a:gd name="T33" fmla="*/ 241 h 241"/>
              <a:gd name="T34" fmla="*/ 176 w 265"/>
              <a:gd name="T35" fmla="*/ 241 h 241"/>
              <a:gd name="T36" fmla="*/ 265 w 265"/>
              <a:gd name="T37" fmla="*/ 36 h 241"/>
              <a:gd name="T38" fmla="*/ 0 w 265"/>
              <a:gd name="T39" fmla="*/ 36 h 241"/>
              <a:gd name="T40" fmla="*/ 104 w 265"/>
              <a:gd name="T41" fmla="*/ 0 h 241"/>
              <a:gd name="T42" fmla="*/ 161 w 265"/>
              <a:gd name="T43" fmla="*/ 0 h 241"/>
              <a:gd name="T44" fmla="*/ 132 w 265"/>
              <a:gd name="T45" fmla="*/ 56 h 241"/>
              <a:gd name="T46" fmla="*/ 132 w 265"/>
              <a:gd name="T47" fmla="*/ 214 h 241"/>
              <a:gd name="T48" fmla="*/ 132 w 265"/>
              <a:gd name="T49" fmla="*/ 0 h 241"/>
              <a:gd name="T50" fmla="*/ 132 w 265"/>
              <a:gd name="T51" fmla="*/ 3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5" h="241">
                <a:moveTo>
                  <a:pt x="0" y="110"/>
                </a:moveTo>
                <a:cubicBezTo>
                  <a:pt x="43" y="43"/>
                  <a:pt x="43" y="43"/>
                  <a:pt x="43" y="43"/>
                </a:cubicBezTo>
                <a:cubicBezTo>
                  <a:pt x="87" y="110"/>
                  <a:pt x="87" y="110"/>
                  <a:pt x="87" y="110"/>
                </a:cubicBezTo>
                <a:moveTo>
                  <a:pt x="0" y="112"/>
                </a:moveTo>
                <a:cubicBezTo>
                  <a:pt x="0" y="135"/>
                  <a:pt x="19" y="155"/>
                  <a:pt x="43" y="155"/>
                </a:cubicBezTo>
                <a:cubicBezTo>
                  <a:pt x="67" y="155"/>
                  <a:pt x="87" y="135"/>
                  <a:pt x="87" y="112"/>
                </a:cubicBezTo>
                <a:lnTo>
                  <a:pt x="0" y="112"/>
                </a:lnTo>
                <a:close/>
                <a:moveTo>
                  <a:pt x="265" y="110"/>
                </a:moveTo>
                <a:cubicBezTo>
                  <a:pt x="222" y="43"/>
                  <a:pt x="222" y="43"/>
                  <a:pt x="222" y="43"/>
                </a:cubicBezTo>
                <a:cubicBezTo>
                  <a:pt x="178" y="110"/>
                  <a:pt x="178" y="110"/>
                  <a:pt x="178" y="110"/>
                </a:cubicBezTo>
                <a:moveTo>
                  <a:pt x="178" y="112"/>
                </a:moveTo>
                <a:cubicBezTo>
                  <a:pt x="178" y="135"/>
                  <a:pt x="198" y="155"/>
                  <a:pt x="222" y="155"/>
                </a:cubicBezTo>
                <a:cubicBezTo>
                  <a:pt x="246" y="155"/>
                  <a:pt x="265" y="135"/>
                  <a:pt x="265" y="112"/>
                </a:cubicBezTo>
                <a:lnTo>
                  <a:pt x="178" y="112"/>
                </a:lnTo>
                <a:close/>
                <a:moveTo>
                  <a:pt x="176" y="241"/>
                </a:moveTo>
                <a:cubicBezTo>
                  <a:pt x="175" y="226"/>
                  <a:pt x="156" y="214"/>
                  <a:pt x="132" y="214"/>
                </a:cubicBezTo>
                <a:cubicBezTo>
                  <a:pt x="109" y="214"/>
                  <a:pt x="90" y="226"/>
                  <a:pt x="89" y="241"/>
                </a:cubicBezTo>
                <a:lnTo>
                  <a:pt x="176" y="241"/>
                </a:lnTo>
                <a:close/>
                <a:moveTo>
                  <a:pt x="265" y="36"/>
                </a:moveTo>
                <a:cubicBezTo>
                  <a:pt x="0" y="36"/>
                  <a:pt x="0" y="36"/>
                  <a:pt x="0" y="36"/>
                </a:cubicBezTo>
                <a:moveTo>
                  <a:pt x="104" y="0"/>
                </a:moveTo>
                <a:cubicBezTo>
                  <a:pt x="161" y="0"/>
                  <a:pt x="161" y="0"/>
                  <a:pt x="161" y="0"/>
                </a:cubicBezTo>
                <a:moveTo>
                  <a:pt x="132" y="56"/>
                </a:moveTo>
                <a:cubicBezTo>
                  <a:pt x="132" y="214"/>
                  <a:pt x="132" y="214"/>
                  <a:pt x="132" y="214"/>
                </a:cubicBezTo>
                <a:moveTo>
                  <a:pt x="132" y="0"/>
                </a:moveTo>
                <a:cubicBezTo>
                  <a:pt x="132" y="36"/>
                  <a:pt x="132" y="36"/>
                  <a:pt x="132" y="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85"/>
          <p:cNvSpPr>
            <a:spLocks noChangeAspect="1" noEditPoints="1"/>
          </p:cNvSpPr>
          <p:nvPr/>
        </p:nvSpPr>
        <p:spPr bwMode="auto">
          <a:xfrm>
            <a:off x="5600086" y="2217354"/>
            <a:ext cx="1215994" cy="865810"/>
          </a:xfrm>
          <a:custGeom>
            <a:avLst/>
            <a:gdLst>
              <a:gd name="T0" fmla="*/ 158 w 316"/>
              <a:gd name="T1" fmla="*/ 224 h 225"/>
              <a:gd name="T2" fmla="*/ 0 w 316"/>
              <a:gd name="T3" fmla="*/ 225 h 225"/>
              <a:gd name="T4" fmla="*/ 0 w 316"/>
              <a:gd name="T5" fmla="*/ 16 h 225"/>
              <a:gd name="T6" fmla="*/ 138 w 316"/>
              <a:gd name="T7" fmla="*/ 10 h 225"/>
              <a:gd name="T8" fmla="*/ 131 w 316"/>
              <a:gd name="T9" fmla="*/ 60 h 225"/>
              <a:gd name="T10" fmla="*/ 27 w 316"/>
              <a:gd name="T11" fmla="*/ 60 h 225"/>
              <a:gd name="T12" fmla="*/ 131 w 316"/>
              <a:gd name="T13" fmla="*/ 96 h 225"/>
              <a:gd name="T14" fmla="*/ 27 w 316"/>
              <a:gd name="T15" fmla="*/ 96 h 225"/>
              <a:gd name="T16" fmla="*/ 131 w 316"/>
              <a:gd name="T17" fmla="*/ 131 h 225"/>
              <a:gd name="T18" fmla="*/ 27 w 316"/>
              <a:gd name="T19" fmla="*/ 131 h 225"/>
              <a:gd name="T20" fmla="*/ 131 w 316"/>
              <a:gd name="T21" fmla="*/ 167 h 225"/>
              <a:gd name="T22" fmla="*/ 27 w 316"/>
              <a:gd name="T23" fmla="*/ 167 h 225"/>
              <a:gd name="T24" fmla="*/ 158 w 316"/>
              <a:gd name="T25" fmla="*/ 224 h 225"/>
              <a:gd name="T26" fmla="*/ 316 w 316"/>
              <a:gd name="T27" fmla="*/ 225 h 225"/>
              <a:gd name="T28" fmla="*/ 316 w 316"/>
              <a:gd name="T29" fmla="*/ 16 h 225"/>
              <a:gd name="T30" fmla="*/ 158 w 316"/>
              <a:gd name="T31" fmla="*/ 16 h 225"/>
              <a:gd name="T32" fmla="*/ 158 w 316"/>
              <a:gd name="T33" fmla="*/ 203 h 225"/>
              <a:gd name="T34" fmla="*/ 258 w 316"/>
              <a:gd name="T35" fmla="*/ 57 h 225"/>
              <a:gd name="T36" fmla="*/ 208 w 316"/>
              <a:gd name="T37" fmla="*/ 76 h 225"/>
              <a:gd name="T38" fmla="*/ 266 w 316"/>
              <a:gd name="T39" fmla="*/ 124 h 225"/>
              <a:gd name="T40" fmla="*/ 261 w 316"/>
              <a:gd name="T41" fmla="*/ 138 h 225"/>
              <a:gd name="T42" fmla="*/ 208 w 316"/>
              <a:gd name="T43" fmla="*/ 164 h 225"/>
              <a:gd name="T44" fmla="*/ 267 w 316"/>
              <a:gd name="T45" fmla="*/ 149 h 225"/>
              <a:gd name="T46" fmla="*/ 209 w 316"/>
              <a:gd name="T47" fmla="*/ 101 h 225"/>
              <a:gd name="T48" fmla="*/ 214 w 316"/>
              <a:gd name="T49" fmla="*/ 87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16" h="225">
                <a:moveTo>
                  <a:pt x="158" y="224"/>
                </a:moveTo>
                <a:cubicBezTo>
                  <a:pt x="112" y="213"/>
                  <a:pt x="46" y="211"/>
                  <a:pt x="0" y="225"/>
                </a:cubicBezTo>
                <a:cubicBezTo>
                  <a:pt x="0" y="155"/>
                  <a:pt x="0" y="85"/>
                  <a:pt x="0" y="16"/>
                </a:cubicBezTo>
                <a:cubicBezTo>
                  <a:pt x="45" y="2"/>
                  <a:pt x="92" y="0"/>
                  <a:pt x="138" y="10"/>
                </a:cubicBezTo>
                <a:moveTo>
                  <a:pt x="131" y="60"/>
                </a:moveTo>
                <a:cubicBezTo>
                  <a:pt x="97" y="53"/>
                  <a:pt x="61" y="53"/>
                  <a:pt x="27" y="60"/>
                </a:cubicBezTo>
                <a:moveTo>
                  <a:pt x="131" y="96"/>
                </a:moveTo>
                <a:cubicBezTo>
                  <a:pt x="97" y="89"/>
                  <a:pt x="61" y="89"/>
                  <a:pt x="27" y="96"/>
                </a:cubicBezTo>
                <a:moveTo>
                  <a:pt x="131" y="131"/>
                </a:moveTo>
                <a:cubicBezTo>
                  <a:pt x="97" y="124"/>
                  <a:pt x="61" y="124"/>
                  <a:pt x="27" y="131"/>
                </a:cubicBezTo>
                <a:moveTo>
                  <a:pt x="131" y="167"/>
                </a:moveTo>
                <a:cubicBezTo>
                  <a:pt x="97" y="160"/>
                  <a:pt x="61" y="160"/>
                  <a:pt x="27" y="167"/>
                </a:cubicBezTo>
                <a:moveTo>
                  <a:pt x="158" y="224"/>
                </a:moveTo>
                <a:cubicBezTo>
                  <a:pt x="204" y="213"/>
                  <a:pt x="270" y="211"/>
                  <a:pt x="316" y="225"/>
                </a:cubicBezTo>
                <a:cubicBezTo>
                  <a:pt x="316" y="155"/>
                  <a:pt x="316" y="85"/>
                  <a:pt x="316" y="16"/>
                </a:cubicBezTo>
                <a:cubicBezTo>
                  <a:pt x="265" y="0"/>
                  <a:pt x="210" y="0"/>
                  <a:pt x="158" y="16"/>
                </a:cubicBezTo>
                <a:cubicBezTo>
                  <a:pt x="158" y="85"/>
                  <a:pt x="158" y="133"/>
                  <a:pt x="158" y="203"/>
                </a:cubicBezTo>
                <a:moveTo>
                  <a:pt x="258" y="57"/>
                </a:moveTo>
                <a:cubicBezTo>
                  <a:pt x="247" y="46"/>
                  <a:pt x="206" y="47"/>
                  <a:pt x="208" y="76"/>
                </a:cubicBezTo>
                <a:cubicBezTo>
                  <a:pt x="211" y="105"/>
                  <a:pt x="268" y="89"/>
                  <a:pt x="266" y="124"/>
                </a:cubicBezTo>
                <a:cubicBezTo>
                  <a:pt x="266" y="130"/>
                  <a:pt x="264" y="134"/>
                  <a:pt x="261" y="138"/>
                </a:cubicBezTo>
                <a:moveTo>
                  <a:pt x="208" y="164"/>
                </a:moveTo>
                <a:cubicBezTo>
                  <a:pt x="211" y="178"/>
                  <a:pt x="269" y="185"/>
                  <a:pt x="267" y="149"/>
                </a:cubicBezTo>
                <a:cubicBezTo>
                  <a:pt x="265" y="120"/>
                  <a:pt x="207" y="136"/>
                  <a:pt x="209" y="101"/>
                </a:cubicBezTo>
                <a:cubicBezTo>
                  <a:pt x="209" y="95"/>
                  <a:pt x="211" y="91"/>
                  <a:pt x="214" y="8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3"/>
          <p:cNvSpPr>
            <a:spLocks noChangeAspect="1" noEditPoints="1"/>
          </p:cNvSpPr>
          <p:nvPr/>
        </p:nvSpPr>
        <p:spPr bwMode="auto">
          <a:xfrm>
            <a:off x="6014538" y="4076598"/>
            <a:ext cx="447472" cy="1008586"/>
          </a:xfrm>
          <a:custGeom>
            <a:avLst/>
            <a:gdLst>
              <a:gd name="T0" fmla="*/ 79 w 89"/>
              <a:gd name="T1" fmla="*/ 131 h 200"/>
              <a:gd name="T2" fmla="*/ 86 w 89"/>
              <a:gd name="T3" fmla="*/ 111 h 200"/>
              <a:gd name="T4" fmla="*/ 3 w 89"/>
              <a:gd name="T5" fmla="*/ 42 h 200"/>
              <a:gd name="T6" fmla="*/ 74 w 89"/>
              <a:gd name="T7" fmla="*/ 16 h 200"/>
              <a:gd name="T8" fmla="*/ 3 w 89"/>
              <a:gd name="T9" fmla="*/ 170 h 200"/>
              <a:gd name="T10" fmla="*/ 86 w 89"/>
              <a:gd name="T11" fmla="*/ 149 h 200"/>
              <a:gd name="T12" fmla="*/ 3 w 89"/>
              <a:gd name="T13" fmla="*/ 80 h 200"/>
              <a:gd name="T14" fmla="*/ 11 w 89"/>
              <a:gd name="T15" fmla="*/ 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" h="200">
                <a:moveTo>
                  <a:pt x="79" y="131"/>
                </a:moveTo>
                <a:cubicBezTo>
                  <a:pt x="83" y="126"/>
                  <a:pt x="85" y="119"/>
                  <a:pt x="86" y="111"/>
                </a:cubicBezTo>
                <a:cubicBezTo>
                  <a:pt x="89" y="60"/>
                  <a:pt x="6" y="83"/>
                  <a:pt x="3" y="42"/>
                </a:cubicBezTo>
                <a:cubicBezTo>
                  <a:pt x="0" y="1"/>
                  <a:pt x="59" y="0"/>
                  <a:pt x="74" y="16"/>
                </a:cubicBezTo>
                <a:moveTo>
                  <a:pt x="3" y="170"/>
                </a:moveTo>
                <a:cubicBezTo>
                  <a:pt x="7" y="190"/>
                  <a:pt x="89" y="200"/>
                  <a:pt x="86" y="149"/>
                </a:cubicBezTo>
                <a:cubicBezTo>
                  <a:pt x="84" y="108"/>
                  <a:pt x="0" y="131"/>
                  <a:pt x="3" y="80"/>
                </a:cubicBezTo>
                <a:cubicBezTo>
                  <a:pt x="4" y="72"/>
                  <a:pt x="6" y="65"/>
                  <a:pt x="11" y="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pole tekstowe 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a 10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 66">
            <a:extLst>
              <a:ext uri="{FF2B5EF4-FFF2-40B4-BE49-F238E27FC236}">
                <a16:creationId xmlns:a16="http://schemas.microsoft.com/office/drawing/2014/main" id="{08CB1CCC-BC84-4126-AB21-DB744EEC9D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82506" y="2345863"/>
            <a:ext cx="931608" cy="848522"/>
          </a:xfrm>
          <a:custGeom>
            <a:avLst/>
            <a:gdLst>
              <a:gd name="T0" fmla="*/ 0 w 265"/>
              <a:gd name="T1" fmla="*/ 110 h 241"/>
              <a:gd name="T2" fmla="*/ 43 w 265"/>
              <a:gd name="T3" fmla="*/ 43 h 241"/>
              <a:gd name="T4" fmla="*/ 87 w 265"/>
              <a:gd name="T5" fmla="*/ 110 h 241"/>
              <a:gd name="T6" fmla="*/ 0 w 265"/>
              <a:gd name="T7" fmla="*/ 112 h 241"/>
              <a:gd name="T8" fmla="*/ 43 w 265"/>
              <a:gd name="T9" fmla="*/ 155 h 241"/>
              <a:gd name="T10" fmla="*/ 87 w 265"/>
              <a:gd name="T11" fmla="*/ 112 h 241"/>
              <a:gd name="T12" fmla="*/ 0 w 265"/>
              <a:gd name="T13" fmla="*/ 112 h 241"/>
              <a:gd name="T14" fmla="*/ 265 w 265"/>
              <a:gd name="T15" fmla="*/ 110 h 241"/>
              <a:gd name="T16" fmla="*/ 222 w 265"/>
              <a:gd name="T17" fmla="*/ 43 h 241"/>
              <a:gd name="T18" fmla="*/ 178 w 265"/>
              <a:gd name="T19" fmla="*/ 110 h 241"/>
              <a:gd name="T20" fmla="*/ 178 w 265"/>
              <a:gd name="T21" fmla="*/ 112 h 241"/>
              <a:gd name="T22" fmla="*/ 222 w 265"/>
              <a:gd name="T23" fmla="*/ 155 h 241"/>
              <a:gd name="T24" fmla="*/ 265 w 265"/>
              <a:gd name="T25" fmla="*/ 112 h 241"/>
              <a:gd name="T26" fmla="*/ 178 w 265"/>
              <a:gd name="T27" fmla="*/ 112 h 241"/>
              <a:gd name="T28" fmla="*/ 176 w 265"/>
              <a:gd name="T29" fmla="*/ 241 h 241"/>
              <a:gd name="T30" fmla="*/ 132 w 265"/>
              <a:gd name="T31" fmla="*/ 214 h 241"/>
              <a:gd name="T32" fmla="*/ 89 w 265"/>
              <a:gd name="T33" fmla="*/ 241 h 241"/>
              <a:gd name="T34" fmla="*/ 176 w 265"/>
              <a:gd name="T35" fmla="*/ 241 h 241"/>
              <a:gd name="T36" fmla="*/ 265 w 265"/>
              <a:gd name="T37" fmla="*/ 36 h 241"/>
              <a:gd name="T38" fmla="*/ 0 w 265"/>
              <a:gd name="T39" fmla="*/ 36 h 241"/>
              <a:gd name="T40" fmla="*/ 104 w 265"/>
              <a:gd name="T41" fmla="*/ 0 h 241"/>
              <a:gd name="T42" fmla="*/ 161 w 265"/>
              <a:gd name="T43" fmla="*/ 0 h 241"/>
              <a:gd name="T44" fmla="*/ 132 w 265"/>
              <a:gd name="T45" fmla="*/ 56 h 241"/>
              <a:gd name="T46" fmla="*/ 132 w 265"/>
              <a:gd name="T47" fmla="*/ 214 h 241"/>
              <a:gd name="T48" fmla="*/ 132 w 265"/>
              <a:gd name="T49" fmla="*/ 0 h 241"/>
              <a:gd name="T50" fmla="*/ 132 w 265"/>
              <a:gd name="T51" fmla="*/ 3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5" h="241">
                <a:moveTo>
                  <a:pt x="0" y="110"/>
                </a:moveTo>
                <a:cubicBezTo>
                  <a:pt x="43" y="43"/>
                  <a:pt x="43" y="43"/>
                  <a:pt x="43" y="43"/>
                </a:cubicBezTo>
                <a:cubicBezTo>
                  <a:pt x="87" y="110"/>
                  <a:pt x="87" y="110"/>
                  <a:pt x="87" y="110"/>
                </a:cubicBezTo>
                <a:moveTo>
                  <a:pt x="0" y="112"/>
                </a:moveTo>
                <a:cubicBezTo>
                  <a:pt x="0" y="135"/>
                  <a:pt x="19" y="155"/>
                  <a:pt x="43" y="155"/>
                </a:cubicBezTo>
                <a:cubicBezTo>
                  <a:pt x="67" y="155"/>
                  <a:pt x="87" y="135"/>
                  <a:pt x="87" y="112"/>
                </a:cubicBezTo>
                <a:lnTo>
                  <a:pt x="0" y="112"/>
                </a:lnTo>
                <a:close/>
                <a:moveTo>
                  <a:pt x="265" y="110"/>
                </a:moveTo>
                <a:cubicBezTo>
                  <a:pt x="222" y="43"/>
                  <a:pt x="222" y="43"/>
                  <a:pt x="222" y="43"/>
                </a:cubicBezTo>
                <a:cubicBezTo>
                  <a:pt x="178" y="110"/>
                  <a:pt x="178" y="110"/>
                  <a:pt x="178" y="110"/>
                </a:cubicBezTo>
                <a:moveTo>
                  <a:pt x="178" y="112"/>
                </a:moveTo>
                <a:cubicBezTo>
                  <a:pt x="178" y="135"/>
                  <a:pt x="198" y="155"/>
                  <a:pt x="222" y="155"/>
                </a:cubicBezTo>
                <a:cubicBezTo>
                  <a:pt x="246" y="155"/>
                  <a:pt x="265" y="135"/>
                  <a:pt x="265" y="112"/>
                </a:cubicBezTo>
                <a:lnTo>
                  <a:pt x="178" y="112"/>
                </a:lnTo>
                <a:close/>
                <a:moveTo>
                  <a:pt x="176" y="241"/>
                </a:moveTo>
                <a:cubicBezTo>
                  <a:pt x="175" y="226"/>
                  <a:pt x="156" y="214"/>
                  <a:pt x="132" y="214"/>
                </a:cubicBezTo>
                <a:cubicBezTo>
                  <a:pt x="109" y="214"/>
                  <a:pt x="90" y="226"/>
                  <a:pt x="89" y="241"/>
                </a:cubicBezTo>
                <a:lnTo>
                  <a:pt x="176" y="241"/>
                </a:lnTo>
                <a:close/>
                <a:moveTo>
                  <a:pt x="265" y="36"/>
                </a:moveTo>
                <a:cubicBezTo>
                  <a:pt x="0" y="36"/>
                  <a:pt x="0" y="36"/>
                  <a:pt x="0" y="36"/>
                </a:cubicBezTo>
                <a:moveTo>
                  <a:pt x="104" y="0"/>
                </a:moveTo>
                <a:cubicBezTo>
                  <a:pt x="161" y="0"/>
                  <a:pt x="161" y="0"/>
                  <a:pt x="161" y="0"/>
                </a:cubicBezTo>
                <a:moveTo>
                  <a:pt x="132" y="56"/>
                </a:moveTo>
                <a:cubicBezTo>
                  <a:pt x="132" y="214"/>
                  <a:pt x="132" y="214"/>
                  <a:pt x="132" y="214"/>
                </a:cubicBezTo>
                <a:moveTo>
                  <a:pt x="132" y="0"/>
                </a:moveTo>
                <a:cubicBezTo>
                  <a:pt x="132" y="36"/>
                  <a:pt x="132" y="36"/>
                  <a:pt x="132" y="3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38">
            <a:extLst>
              <a:ext uri="{FF2B5EF4-FFF2-40B4-BE49-F238E27FC236}">
                <a16:creationId xmlns:a16="http://schemas.microsoft.com/office/drawing/2014/main" id="{F8C5F0D3-A7DD-4F3F-BF35-30F34B6E2F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87577" y="4076675"/>
            <a:ext cx="989318" cy="876326"/>
          </a:xfrm>
          <a:custGeom>
            <a:avLst/>
            <a:gdLst>
              <a:gd name="T0" fmla="*/ 159 w 282"/>
              <a:gd name="T1" fmla="*/ 250 h 250"/>
              <a:gd name="T2" fmla="*/ 3 w 282"/>
              <a:gd name="T3" fmla="*/ 250 h 250"/>
              <a:gd name="T4" fmla="*/ 3 w 282"/>
              <a:gd name="T5" fmla="*/ 235 h 250"/>
              <a:gd name="T6" fmla="*/ 19 w 282"/>
              <a:gd name="T7" fmla="*/ 219 h 250"/>
              <a:gd name="T8" fmla="*/ 164 w 282"/>
              <a:gd name="T9" fmla="*/ 219 h 250"/>
              <a:gd name="T10" fmla="*/ 179 w 282"/>
              <a:gd name="T11" fmla="*/ 235 h 250"/>
              <a:gd name="T12" fmla="*/ 179 w 282"/>
              <a:gd name="T13" fmla="*/ 250 h 250"/>
              <a:gd name="T14" fmla="*/ 9 w 282"/>
              <a:gd name="T15" fmla="*/ 142 h 250"/>
              <a:gd name="T16" fmla="*/ 80 w 282"/>
              <a:gd name="T17" fmla="*/ 180 h 250"/>
              <a:gd name="T18" fmla="*/ 98 w 282"/>
              <a:gd name="T19" fmla="*/ 174 h 250"/>
              <a:gd name="T20" fmla="*/ 93 w 282"/>
              <a:gd name="T21" fmla="*/ 156 h 250"/>
              <a:gd name="T22" fmla="*/ 21 w 282"/>
              <a:gd name="T23" fmla="*/ 118 h 250"/>
              <a:gd name="T24" fmla="*/ 3 w 282"/>
              <a:gd name="T25" fmla="*/ 124 h 250"/>
              <a:gd name="T26" fmla="*/ 9 w 282"/>
              <a:gd name="T27" fmla="*/ 142 h 250"/>
              <a:gd name="T28" fmla="*/ 74 w 282"/>
              <a:gd name="T29" fmla="*/ 28 h 250"/>
              <a:gd name="T30" fmla="*/ 145 w 282"/>
              <a:gd name="T31" fmla="*/ 65 h 250"/>
              <a:gd name="T32" fmla="*/ 163 w 282"/>
              <a:gd name="T33" fmla="*/ 60 h 250"/>
              <a:gd name="T34" fmla="*/ 158 w 282"/>
              <a:gd name="T35" fmla="*/ 42 h 250"/>
              <a:gd name="T36" fmla="*/ 86 w 282"/>
              <a:gd name="T37" fmla="*/ 4 h 250"/>
              <a:gd name="T38" fmla="*/ 68 w 282"/>
              <a:gd name="T39" fmla="*/ 10 h 250"/>
              <a:gd name="T40" fmla="*/ 74 w 282"/>
              <a:gd name="T41" fmla="*/ 28 h 250"/>
              <a:gd name="T42" fmla="*/ 98 w 282"/>
              <a:gd name="T43" fmla="*/ 153 h 250"/>
              <a:gd name="T44" fmla="*/ 117 w 282"/>
              <a:gd name="T45" fmla="*/ 127 h 250"/>
              <a:gd name="T46" fmla="*/ 255 w 282"/>
              <a:gd name="T47" fmla="*/ 205 h 250"/>
              <a:gd name="T48" fmla="*/ 278 w 282"/>
              <a:gd name="T49" fmla="*/ 193 h 250"/>
              <a:gd name="T50" fmla="*/ 275 w 282"/>
              <a:gd name="T51" fmla="*/ 167 h 250"/>
              <a:gd name="T52" fmla="*/ 133 w 282"/>
              <a:gd name="T53" fmla="*/ 97 h 250"/>
              <a:gd name="T54" fmla="*/ 143 w 282"/>
              <a:gd name="T55" fmla="*/ 67 h 250"/>
              <a:gd name="T56" fmla="*/ 62 w 282"/>
              <a:gd name="T57" fmla="*/ 45 h 250"/>
              <a:gd name="T58" fmla="*/ 28 w 282"/>
              <a:gd name="T59" fmla="*/ 11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2" h="250">
                <a:moveTo>
                  <a:pt x="159" y="250"/>
                </a:moveTo>
                <a:cubicBezTo>
                  <a:pt x="3" y="250"/>
                  <a:pt x="3" y="250"/>
                  <a:pt x="3" y="250"/>
                </a:cubicBezTo>
                <a:cubicBezTo>
                  <a:pt x="3" y="244"/>
                  <a:pt x="3" y="238"/>
                  <a:pt x="3" y="235"/>
                </a:cubicBezTo>
                <a:cubicBezTo>
                  <a:pt x="3" y="226"/>
                  <a:pt x="10" y="219"/>
                  <a:pt x="19" y="219"/>
                </a:cubicBezTo>
                <a:cubicBezTo>
                  <a:pt x="164" y="219"/>
                  <a:pt x="164" y="219"/>
                  <a:pt x="164" y="219"/>
                </a:cubicBezTo>
                <a:cubicBezTo>
                  <a:pt x="172" y="219"/>
                  <a:pt x="179" y="226"/>
                  <a:pt x="179" y="235"/>
                </a:cubicBezTo>
                <a:cubicBezTo>
                  <a:pt x="179" y="238"/>
                  <a:pt x="179" y="244"/>
                  <a:pt x="179" y="250"/>
                </a:cubicBezTo>
                <a:moveTo>
                  <a:pt x="9" y="142"/>
                </a:moveTo>
                <a:cubicBezTo>
                  <a:pt x="80" y="180"/>
                  <a:pt x="80" y="180"/>
                  <a:pt x="80" y="180"/>
                </a:cubicBezTo>
                <a:cubicBezTo>
                  <a:pt x="87" y="183"/>
                  <a:pt x="95" y="180"/>
                  <a:pt x="98" y="174"/>
                </a:cubicBezTo>
                <a:cubicBezTo>
                  <a:pt x="102" y="167"/>
                  <a:pt x="99" y="159"/>
                  <a:pt x="93" y="156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15" y="115"/>
                  <a:pt x="7" y="117"/>
                  <a:pt x="3" y="124"/>
                </a:cubicBezTo>
                <a:cubicBezTo>
                  <a:pt x="0" y="130"/>
                  <a:pt x="2" y="138"/>
                  <a:pt x="9" y="142"/>
                </a:cubicBezTo>
                <a:close/>
                <a:moveTo>
                  <a:pt x="74" y="28"/>
                </a:moveTo>
                <a:cubicBezTo>
                  <a:pt x="145" y="65"/>
                  <a:pt x="145" y="65"/>
                  <a:pt x="145" y="65"/>
                </a:cubicBezTo>
                <a:cubicBezTo>
                  <a:pt x="152" y="69"/>
                  <a:pt x="160" y="66"/>
                  <a:pt x="163" y="60"/>
                </a:cubicBezTo>
                <a:cubicBezTo>
                  <a:pt x="167" y="53"/>
                  <a:pt x="164" y="45"/>
                  <a:pt x="158" y="42"/>
                </a:cubicBezTo>
                <a:cubicBezTo>
                  <a:pt x="86" y="4"/>
                  <a:pt x="86" y="4"/>
                  <a:pt x="86" y="4"/>
                </a:cubicBezTo>
                <a:cubicBezTo>
                  <a:pt x="80" y="0"/>
                  <a:pt x="71" y="3"/>
                  <a:pt x="68" y="10"/>
                </a:cubicBezTo>
                <a:cubicBezTo>
                  <a:pt x="65" y="16"/>
                  <a:pt x="67" y="24"/>
                  <a:pt x="74" y="28"/>
                </a:cubicBezTo>
                <a:close/>
                <a:moveTo>
                  <a:pt x="98" y="153"/>
                </a:moveTo>
                <a:cubicBezTo>
                  <a:pt x="105" y="145"/>
                  <a:pt x="111" y="136"/>
                  <a:pt x="117" y="127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62" y="209"/>
                  <a:pt x="274" y="200"/>
                  <a:pt x="278" y="193"/>
                </a:cubicBezTo>
                <a:cubicBezTo>
                  <a:pt x="282" y="186"/>
                  <a:pt x="282" y="171"/>
                  <a:pt x="275" y="16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7" y="87"/>
                  <a:pt x="140" y="77"/>
                  <a:pt x="143" y="67"/>
                </a:cubicBezTo>
                <a:moveTo>
                  <a:pt x="62" y="45"/>
                </a:moveTo>
                <a:cubicBezTo>
                  <a:pt x="47" y="67"/>
                  <a:pt x="35" y="91"/>
                  <a:pt x="28" y="11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5156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Science, Research, Education, University Graduation</a:t>
            </a:r>
            <a:br>
              <a:rPr lang="en-US" dirty="0"/>
            </a:br>
            <a:r>
              <a:rPr lang="en-US" sz="2200" dirty="0"/>
              <a:t>Physics, Nuclear, Atom, Rocket, Probe, Microscope, Handbooks, Academic Hat, Launch, Innovation</a:t>
            </a:r>
            <a:endParaRPr lang="en-US" dirty="0"/>
          </a:p>
        </p:txBody>
      </p:sp>
      <p:sp>
        <p:nvSpPr>
          <p:cNvPr id="4" name="Freeform 14"/>
          <p:cNvSpPr>
            <a:spLocks noChangeAspect="1" noEditPoints="1"/>
          </p:cNvSpPr>
          <p:nvPr/>
        </p:nvSpPr>
        <p:spPr bwMode="auto">
          <a:xfrm>
            <a:off x="2579161" y="3501009"/>
            <a:ext cx="732676" cy="984945"/>
          </a:xfrm>
          <a:custGeom>
            <a:avLst/>
            <a:gdLst>
              <a:gd name="T0" fmla="*/ 142 w 208"/>
              <a:gd name="T1" fmla="*/ 80 h 279"/>
              <a:gd name="T2" fmla="*/ 130 w 208"/>
              <a:gd name="T3" fmla="*/ 92 h 279"/>
              <a:gd name="T4" fmla="*/ 117 w 208"/>
              <a:gd name="T5" fmla="*/ 80 h 279"/>
              <a:gd name="T6" fmla="*/ 130 w 208"/>
              <a:gd name="T7" fmla="*/ 67 h 279"/>
              <a:gd name="T8" fmla="*/ 142 w 208"/>
              <a:gd name="T9" fmla="*/ 80 h 279"/>
              <a:gd name="T10" fmla="*/ 140 w 208"/>
              <a:gd name="T11" fmla="*/ 208 h 279"/>
              <a:gd name="T12" fmla="*/ 153 w 208"/>
              <a:gd name="T13" fmla="*/ 161 h 279"/>
              <a:gd name="T14" fmla="*/ 138 w 208"/>
              <a:gd name="T15" fmla="*/ 110 h 279"/>
              <a:gd name="T16" fmla="*/ 168 w 208"/>
              <a:gd name="T17" fmla="*/ 218 h 279"/>
              <a:gd name="T18" fmla="*/ 182 w 208"/>
              <a:gd name="T19" fmla="*/ 161 h 279"/>
              <a:gd name="T20" fmla="*/ 159 w 208"/>
              <a:gd name="T21" fmla="*/ 88 h 279"/>
              <a:gd name="T22" fmla="*/ 153 w 208"/>
              <a:gd name="T23" fmla="*/ 22 h 279"/>
              <a:gd name="T24" fmla="*/ 161 w 208"/>
              <a:gd name="T25" fmla="*/ 21 h 279"/>
              <a:gd name="T26" fmla="*/ 162 w 208"/>
              <a:gd name="T27" fmla="*/ 19 h 279"/>
              <a:gd name="T28" fmla="*/ 161 w 208"/>
              <a:gd name="T29" fmla="*/ 11 h 279"/>
              <a:gd name="T30" fmla="*/ 148 w 208"/>
              <a:gd name="T31" fmla="*/ 2 h 279"/>
              <a:gd name="T32" fmla="*/ 139 w 208"/>
              <a:gd name="T33" fmla="*/ 3 h 279"/>
              <a:gd name="T34" fmla="*/ 138 w 208"/>
              <a:gd name="T35" fmla="*/ 5 h 279"/>
              <a:gd name="T36" fmla="*/ 140 w 208"/>
              <a:gd name="T37" fmla="*/ 13 h 279"/>
              <a:gd name="T38" fmla="*/ 153 w 208"/>
              <a:gd name="T39" fmla="*/ 22 h 279"/>
              <a:gd name="T40" fmla="*/ 208 w 208"/>
              <a:gd name="T41" fmla="*/ 279 h 279"/>
              <a:gd name="T42" fmla="*/ 104 w 208"/>
              <a:gd name="T43" fmla="*/ 225 h 279"/>
              <a:gd name="T44" fmla="*/ 0 w 208"/>
              <a:gd name="T45" fmla="*/ 279 h 279"/>
              <a:gd name="T46" fmla="*/ 182 w 208"/>
              <a:gd name="T47" fmla="*/ 279 h 279"/>
              <a:gd name="T48" fmla="*/ 146 w 208"/>
              <a:gd name="T49" fmla="*/ 55 h 279"/>
              <a:gd name="T50" fmla="*/ 151 w 208"/>
              <a:gd name="T51" fmla="*/ 48 h 279"/>
              <a:gd name="T52" fmla="*/ 147 w 208"/>
              <a:gd name="T53" fmla="*/ 28 h 279"/>
              <a:gd name="T54" fmla="*/ 137 w 208"/>
              <a:gd name="T55" fmla="*/ 21 h 279"/>
              <a:gd name="T56" fmla="*/ 116 w 208"/>
              <a:gd name="T57" fmla="*/ 24 h 279"/>
              <a:gd name="T58" fmla="*/ 62 w 208"/>
              <a:gd name="T59" fmla="*/ 103 h 279"/>
              <a:gd name="T60" fmla="*/ 66 w 208"/>
              <a:gd name="T61" fmla="*/ 124 h 279"/>
              <a:gd name="T62" fmla="*/ 76 w 208"/>
              <a:gd name="T63" fmla="*/ 131 h 279"/>
              <a:gd name="T64" fmla="*/ 97 w 208"/>
              <a:gd name="T65" fmla="*/ 127 h 279"/>
              <a:gd name="T66" fmla="*/ 112 w 208"/>
              <a:gd name="T67" fmla="*/ 105 h 279"/>
              <a:gd name="T68" fmla="*/ 71 w 208"/>
              <a:gd name="T69" fmla="*/ 154 h 279"/>
              <a:gd name="T70" fmla="*/ 79 w 208"/>
              <a:gd name="T71" fmla="*/ 153 h 279"/>
              <a:gd name="T72" fmla="*/ 80 w 208"/>
              <a:gd name="T73" fmla="*/ 151 h 279"/>
              <a:gd name="T74" fmla="*/ 78 w 208"/>
              <a:gd name="T75" fmla="*/ 143 h 279"/>
              <a:gd name="T76" fmla="*/ 53 w 208"/>
              <a:gd name="T77" fmla="*/ 126 h 279"/>
              <a:gd name="T78" fmla="*/ 45 w 208"/>
              <a:gd name="T79" fmla="*/ 128 h 279"/>
              <a:gd name="T80" fmla="*/ 44 w 208"/>
              <a:gd name="T81" fmla="*/ 129 h 279"/>
              <a:gd name="T82" fmla="*/ 46 w 208"/>
              <a:gd name="T83" fmla="*/ 138 h 279"/>
              <a:gd name="T84" fmla="*/ 71 w 208"/>
              <a:gd name="T85" fmla="*/ 154 h 279"/>
              <a:gd name="T86" fmla="*/ 38 w 208"/>
              <a:gd name="T87" fmla="*/ 206 h 279"/>
              <a:gd name="T88" fmla="*/ 120 w 208"/>
              <a:gd name="T89" fmla="*/ 206 h 279"/>
              <a:gd name="T90" fmla="*/ 26 w 208"/>
              <a:gd name="T91" fmla="*/ 190 h 279"/>
              <a:gd name="T92" fmla="*/ 132 w 208"/>
              <a:gd name="T93" fmla="*/ 19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79">
                <a:moveTo>
                  <a:pt x="142" y="80"/>
                </a:moveTo>
                <a:cubicBezTo>
                  <a:pt x="142" y="87"/>
                  <a:pt x="136" y="92"/>
                  <a:pt x="130" y="92"/>
                </a:cubicBezTo>
                <a:cubicBezTo>
                  <a:pt x="123" y="92"/>
                  <a:pt x="117" y="87"/>
                  <a:pt x="117" y="80"/>
                </a:cubicBezTo>
                <a:cubicBezTo>
                  <a:pt x="117" y="73"/>
                  <a:pt x="123" y="67"/>
                  <a:pt x="130" y="67"/>
                </a:cubicBezTo>
                <a:cubicBezTo>
                  <a:pt x="136" y="67"/>
                  <a:pt x="142" y="73"/>
                  <a:pt x="142" y="80"/>
                </a:cubicBezTo>
                <a:close/>
                <a:moveTo>
                  <a:pt x="140" y="208"/>
                </a:moveTo>
                <a:cubicBezTo>
                  <a:pt x="148" y="194"/>
                  <a:pt x="153" y="178"/>
                  <a:pt x="153" y="161"/>
                </a:cubicBezTo>
                <a:cubicBezTo>
                  <a:pt x="153" y="142"/>
                  <a:pt x="147" y="124"/>
                  <a:pt x="138" y="110"/>
                </a:cubicBezTo>
                <a:moveTo>
                  <a:pt x="168" y="218"/>
                </a:moveTo>
                <a:cubicBezTo>
                  <a:pt x="177" y="201"/>
                  <a:pt x="182" y="181"/>
                  <a:pt x="182" y="161"/>
                </a:cubicBezTo>
                <a:cubicBezTo>
                  <a:pt x="182" y="133"/>
                  <a:pt x="174" y="108"/>
                  <a:pt x="159" y="88"/>
                </a:cubicBezTo>
                <a:moveTo>
                  <a:pt x="153" y="22"/>
                </a:moveTo>
                <a:cubicBezTo>
                  <a:pt x="155" y="24"/>
                  <a:pt x="159" y="23"/>
                  <a:pt x="161" y="21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4" y="16"/>
                  <a:pt x="163" y="13"/>
                  <a:pt x="161" y="11"/>
                </a:cubicBezTo>
                <a:cubicBezTo>
                  <a:pt x="148" y="2"/>
                  <a:pt x="148" y="2"/>
                  <a:pt x="148" y="2"/>
                </a:cubicBezTo>
                <a:cubicBezTo>
                  <a:pt x="145" y="0"/>
                  <a:pt x="141" y="1"/>
                  <a:pt x="139" y="3"/>
                </a:cubicBezTo>
                <a:cubicBezTo>
                  <a:pt x="138" y="5"/>
                  <a:pt x="138" y="5"/>
                  <a:pt x="138" y="5"/>
                </a:cubicBezTo>
                <a:cubicBezTo>
                  <a:pt x="136" y="8"/>
                  <a:pt x="137" y="11"/>
                  <a:pt x="140" y="13"/>
                </a:cubicBezTo>
                <a:lnTo>
                  <a:pt x="153" y="22"/>
                </a:lnTo>
                <a:close/>
                <a:moveTo>
                  <a:pt x="208" y="279"/>
                </a:moveTo>
                <a:cubicBezTo>
                  <a:pt x="187" y="246"/>
                  <a:pt x="148" y="225"/>
                  <a:pt x="104" y="225"/>
                </a:cubicBezTo>
                <a:cubicBezTo>
                  <a:pt x="60" y="225"/>
                  <a:pt x="21" y="246"/>
                  <a:pt x="0" y="279"/>
                </a:cubicBezTo>
                <a:cubicBezTo>
                  <a:pt x="182" y="279"/>
                  <a:pt x="182" y="279"/>
                  <a:pt x="182" y="279"/>
                </a:cubicBezTo>
                <a:moveTo>
                  <a:pt x="146" y="55"/>
                </a:moveTo>
                <a:cubicBezTo>
                  <a:pt x="151" y="48"/>
                  <a:pt x="151" y="48"/>
                  <a:pt x="151" y="48"/>
                </a:cubicBezTo>
                <a:cubicBezTo>
                  <a:pt x="156" y="42"/>
                  <a:pt x="154" y="32"/>
                  <a:pt x="147" y="28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0" y="16"/>
                  <a:pt x="121" y="18"/>
                  <a:pt x="116" y="24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57" y="110"/>
                  <a:pt x="59" y="119"/>
                  <a:pt x="66" y="124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83" y="135"/>
                  <a:pt x="92" y="134"/>
                  <a:pt x="97" y="127"/>
                </a:cubicBezTo>
                <a:cubicBezTo>
                  <a:pt x="112" y="105"/>
                  <a:pt x="112" y="105"/>
                  <a:pt x="112" y="105"/>
                </a:cubicBezTo>
                <a:moveTo>
                  <a:pt x="71" y="154"/>
                </a:moveTo>
                <a:cubicBezTo>
                  <a:pt x="73" y="156"/>
                  <a:pt x="77" y="155"/>
                  <a:pt x="79" y="153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2" y="148"/>
                  <a:pt x="81" y="145"/>
                  <a:pt x="78" y="143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1" y="124"/>
                  <a:pt x="47" y="125"/>
                  <a:pt x="45" y="128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2" y="132"/>
                  <a:pt x="43" y="136"/>
                  <a:pt x="46" y="138"/>
                </a:cubicBezTo>
                <a:lnTo>
                  <a:pt x="71" y="154"/>
                </a:lnTo>
                <a:close/>
                <a:moveTo>
                  <a:pt x="38" y="206"/>
                </a:moveTo>
                <a:cubicBezTo>
                  <a:pt x="120" y="206"/>
                  <a:pt x="120" y="206"/>
                  <a:pt x="120" y="206"/>
                </a:cubicBezTo>
                <a:moveTo>
                  <a:pt x="26" y="190"/>
                </a:moveTo>
                <a:cubicBezTo>
                  <a:pt x="132" y="190"/>
                  <a:pt x="132" y="190"/>
                  <a:pt x="132" y="19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5"/>
          <p:cNvSpPr>
            <a:spLocks noChangeAspect="1" noEditPoints="1"/>
          </p:cNvSpPr>
          <p:nvPr/>
        </p:nvSpPr>
        <p:spPr bwMode="auto">
          <a:xfrm>
            <a:off x="6144639" y="1801856"/>
            <a:ext cx="944953" cy="954402"/>
          </a:xfrm>
          <a:custGeom>
            <a:avLst/>
            <a:gdLst>
              <a:gd name="T0" fmla="*/ 167 w 249"/>
              <a:gd name="T1" fmla="*/ 97 h 251"/>
              <a:gd name="T2" fmla="*/ 239 w 249"/>
              <a:gd name="T3" fmla="*/ 220 h 251"/>
              <a:gd name="T4" fmla="*/ 221 w 249"/>
              <a:gd name="T5" fmla="*/ 251 h 251"/>
              <a:gd name="T6" fmla="*/ 28 w 249"/>
              <a:gd name="T7" fmla="*/ 251 h 251"/>
              <a:gd name="T8" fmla="*/ 10 w 249"/>
              <a:gd name="T9" fmla="*/ 220 h 251"/>
              <a:gd name="T10" fmla="*/ 94 w 249"/>
              <a:gd name="T11" fmla="*/ 75 h 251"/>
              <a:gd name="T12" fmla="*/ 94 w 249"/>
              <a:gd name="T13" fmla="*/ 24 h 251"/>
              <a:gd name="T14" fmla="*/ 155 w 249"/>
              <a:gd name="T15" fmla="*/ 24 h 251"/>
              <a:gd name="T16" fmla="*/ 155 w 249"/>
              <a:gd name="T17" fmla="*/ 75 h 251"/>
              <a:gd name="T18" fmla="*/ 172 w 249"/>
              <a:gd name="T19" fmla="*/ 23 h 251"/>
              <a:gd name="T20" fmla="*/ 181 w 249"/>
              <a:gd name="T21" fmla="*/ 13 h 251"/>
              <a:gd name="T22" fmla="*/ 181 w 249"/>
              <a:gd name="T23" fmla="*/ 11 h 251"/>
              <a:gd name="T24" fmla="*/ 172 w 249"/>
              <a:gd name="T25" fmla="*/ 0 h 251"/>
              <a:gd name="T26" fmla="*/ 77 w 249"/>
              <a:gd name="T27" fmla="*/ 0 h 251"/>
              <a:gd name="T28" fmla="*/ 68 w 249"/>
              <a:gd name="T29" fmla="*/ 11 h 251"/>
              <a:gd name="T30" fmla="*/ 68 w 249"/>
              <a:gd name="T31" fmla="*/ 13 h 251"/>
              <a:gd name="T32" fmla="*/ 77 w 249"/>
              <a:gd name="T33" fmla="*/ 23 h 251"/>
              <a:gd name="T34" fmla="*/ 180 w 249"/>
              <a:gd name="T35" fmla="*/ 156 h 251"/>
              <a:gd name="T36" fmla="*/ 70 w 249"/>
              <a:gd name="T37" fmla="*/ 156 h 251"/>
              <a:gd name="T38" fmla="*/ 190 w 249"/>
              <a:gd name="T39" fmla="*/ 201 h 251"/>
              <a:gd name="T40" fmla="*/ 176 w 249"/>
              <a:gd name="T41" fmla="*/ 215 h 251"/>
              <a:gd name="T42" fmla="*/ 190 w 249"/>
              <a:gd name="T43" fmla="*/ 229 h 251"/>
              <a:gd name="T44" fmla="*/ 204 w 249"/>
              <a:gd name="T45" fmla="*/ 215 h 251"/>
              <a:gd name="T46" fmla="*/ 190 w 249"/>
              <a:gd name="T47" fmla="*/ 201 h 251"/>
              <a:gd name="T48" fmla="*/ 96 w 249"/>
              <a:gd name="T49" fmla="*/ 186 h 251"/>
              <a:gd name="T50" fmla="*/ 82 w 249"/>
              <a:gd name="T51" fmla="*/ 200 h 251"/>
              <a:gd name="T52" fmla="*/ 96 w 249"/>
              <a:gd name="T53" fmla="*/ 214 h 251"/>
              <a:gd name="T54" fmla="*/ 110 w 249"/>
              <a:gd name="T55" fmla="*/ 200 h 251"/>
              <a:gd name="T56" fmla="*/ 96 w 249"/>
              <a:gd name="T57" fmla="*/ 186 h 251"/>
              <a:gd name="T58" fmla="*/ 142 w 249"/>
              <a:gd name="T59" fmla="*/ 209 h 251"/>
              <a:gd name="T60" fmla="*/ 132 w 249"/>
              <a:gd name="T61" fmla="*/ 219 h 251"/>
              <a:gd name="T62" fmla="*/ 142 w 249"/>
              <a:gd name="T63" fmla="*/ 229 h 251"/>
              <a:gd name="T64" fmla="*/ 152 w 249"/>
              <a:gd name="T65" fmla="*/ 219 h 251"/>
              <a:gd name="T66" fmla="*/ 142 w 249"/>
              <a:gd name="T67" fmla="*/ 209 h 251"/>
              <a:gd name="T68" fmla="*/ 148 w 249"/>
              <a:gd name="T69" fmla="*/ 173 h 251"/>
              <a:gd name="T70" fmla="*/ 142 w 249"/>
              <a:gd name="T71" fmla="*/ 180 h 251"/>
              <a:gd name="T72" fmla="*/ 148 w 249"/>
              <a:gd name="T73" fmla="*/ 187 h 251"/>
              <a:gd name="T74" fmla="*/ 155 w 249"/>
              <a:gd name="T75" fmla="*/ 180 h 251"/>
              <a:gd name="T76" fmla="*/ 148 w 249"/>
              <a:gd name="T77" fmla="*/ 173 h 251"/>
              <a:gd name="T78" fmla="*/ 55 w 249"/>
              <a:gd name="T79" fmla="*/ 206 h 251"/>
              <a:gd name="T80" fmla="*/ 45 w 249"/>
              <a:gd name="T81" fmla="*/ 216 h 251"/>
              <a:gd name="T82" fmla="*/ 55 w 249"/>
              <a:gd name="T83" fmla="*/ 226 h 251"/>
              <a:gd name="T84" fmla="*/ 65 w 249"/>
              <a:gd name="T85" fmla="*/ 216 h 251"/>
              <a:gd name="T86" fmla="*/ 55 w 249"/>
              <a:gd name="T87" fmla="*/ 206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9" h="251">
                <a:moveTo>
                  <a:pt x="167" y="97"/>
                </a:moveTo>
                <a:cubicBezTo>
                  <a:pt x="239" y="220"/>
                  <a:pt x="239" y="220"/>
                  <a:pt x="239" y="220"/>
                </a:cubicBezTo>
                <a:cubicBezTo>
                  <a:pt x="249" y="237"/>
                  <a:pt x="241" y="251"/>
                  <a:pt x="221" y="251"/>
                </a:cubicBezTo>
                <a:cubicBezTo>
                  <a:pt x="28" y="251"/>
                  <a:pt x="28" y="251"/>
                  <a:pt x="28" y="251"/>
                </a:cubicBezTo>
                <a:cubicBezTo>
                  <a:pt x="8" y="251"/>
                  <a:pt x="0" y="237"/>
                  <a:pt x="10" y="220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24"/>
                  <a:pt x="94" y="24"/>
                  <a:pt x="9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75"/>
                  <a:pt x="155" y="75"/>
                  <a:pt x="155" y="75"/>
                </a:cubicBezTo>
                <a:moveTo>
                  <a:pt x="172" y="23"/>
                </a:moveTo>
                <a:cubicBezTo>
                  <a:pt x="179" y="23"/>
                  <a:pt x="181" y="19"/>
                  <a:pt x="181" y="13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1" y="5"/>
                  <a:pt x="179" y="0"/>
                  <a:pt x="172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0" y="0"/>
                  <a:pt x="68" y="5"/>
                  <a:pt x="68" y="11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9"/>
                  <a:pt x="70" y="23"/>
                  <a:pt x="77" y="23"/>
                </a:cubicBezTo>
                <a:moveTo>
                  <a:pt x="180" y="156"/>
                </a:moveTo>
                <a:cubicBezTo>
                  <a:pt x="155" y="130"/>
                  <a:pt x="98" y="175"/>
                  <a:pt x="70" y="156"/>
                </a:cubicBezTo>
                <a:moveTo>
                  <a:pt x="190" y="201"/>
                </a:moveTo>
                <a:cubicBezTo>
                  <a:pt x="183" y="201"/>
                  <a:pt x="176" y="208"/>
                  <a:pt x="176" y="215"/>
                </a:cubicBezTo>
                <a:cubicBezTo>
                  <a:pt x="176" y="223"/>
                  <a:pt x="183" y="229"/>
                  <a:pt x="190" y="229"/>
                </a:cubicBezTo>
                <a:cubicBezTo>
                  <a:pt x="198" y="229"/>
                  <a:pt x="204" y="223"/>
                  <a:pt x="204" y="215"/>
                </a:cubicBezTo>
                <a:cubicBezTo>
                  <a:pt x="204" y="208"/>
                  <a:pt x="198" y="201"/>
                  <a:pt x="190" y="201"/>
                </a:cubicBezTo>
                <a:close/>
                <a:moveTo>
                  <a:pt x="96" y="186"/>
                </a:moveTo>
                <a:cubicBezTo>
                  <a:pt x="89" y="186"/>
                  <a:pt x="82" y="193"/>
                  <a:pt x="82" y="200"/>
                </a:cubicBezTo>
                <a:cubicBezTo>
                  <a:pt x="82" y="208"/>
                  <a:pt x="89" y="214"/>
                  <a:pt x="96" y="214"/>
                </a:cubicBezTo>
                <a:cubicBezTo>
                  <a:pt x="104" y="214"/>
                  <a:pt x="110" y="208"/>
                  <a:pt x="110" y="200"/>
                </a:cubicBezTo>
                <a:cubicBezTo>
                  <a:pt x="110" y="193"/>
                  <a:pt x="104" y="186"/>
                  <a:pt x="96" y="186"/>
                </a:cubicBezTo>
                <a:close/>
                <a:moveTo>
                  <a:pt x="142" y="209"/>
                </a:moveTo>
                <a:cubicBezTo>
                  <a:pt x="137" y="209"/>
                  <a:pt x="132" y="213"/>
                  <a:pt x="132" y="219"/>
                </a:cubicBezTo>
                <a:cubicBezTo>
                  <a:pt x="132" y="224"/>
                  <a:pt x="137" y="229"/>
                  <a:pt x="142" y="229"/>
                </a:cubicBezTo>
                <a:cubicBezTo>
                  <a:pt x="148" y="229"/>
                  <a:pt x="152" y="224"/>
                  <a:pt x="152" y="219"/>
                </a:cubicBezTo>
                <a:cubicBezTo>
                  <a:pt x="152" y="213"/>
                  <a:pt x="148" y="209"/>
                  <a:pt x="142" y="209"/>
                </a:cubicBezTo>
                <a:close/>
                <a:moveTo>
                  <a:pt x="148" y="173"/>
                </a:moveTo>
                <a:cubicBezTo>
                  <a:pt x="145" y="173"/>
                  <a:pt x="142" y="176"/>
                  <a:pt x="142" y="180"/>
                </a:cubicBezTo>
                <a:cubicBezTo>
                  <a:pt x="142" y="184"/>
                  <a:pt x="145" y="187"/>
                  <a:pt x="148" y="187"/>
                </a:cubicBezTo>
                <a:cubicBezTo>
                  <a:pt x="152" y="187"/>
                  <a:pt x="155" y="184"/>
                  <a:pt x="155" y="180"/>
                </a:cubicBezTo>
                <a:cubicBezTo>
                  <a:pt x="155" y="176"/>
                  <a:pt x="152" y="173"/>
                  <a:pt x="148" y="173"/>
                </a:cubicBezTo>
                <a:close/>
                <a:moveTo>
                  <a:pt x="55" y="206"/>
                </a:moveTo>
                <a:cubicBezTo>
                  <a:pt x="49" y="206"/>
                  <a:pt x="45" y="210"/>
                  <a:pt x="45" y="216"/>
                </a:cubicBezTo>
                <a:cubicBezTo>
                  <a:pt x="45" y="222"/>
                  <a:pt x="49" y="226"/>
                  <a:pt x="55" y="226"/>
                </a:cubicBezTo>
                <a:cubicBezTo>
                  <a:pt x="60" y="226"/>
                  <a:pt x="65" y="222"/>
                  <a:pt x="65" y="216"/>
                </a:cubicBezTo>
                <a:cubicBezTo>
                  <a:pt x="65" y="210"/>
                  <a:pt x="60" y="206"/>
                  <a:pt x="55" y="20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"/>
          <p:cNvSpPr>
            <a:spLocks noChangeAspect="1" noEditPoints="1"/>
          </p:cNvSpPr>
          <p:nvPr/>
        </p:nvSpPr>
        <p:spPr bwMode="auto">
          <a:xfrm>
            <a:off x="2458167" y="1818942"/>
            <a:ext cx="974667" cy="985083"/>
          </a:xfrm>
          <a:custGeom>
            <a:avLst/>
            <a:gdLst>
              <a:gd name="T0" fmla="*/ 199 w 274"/>
              <a:gd name="T1" fmla="*/ 139 h 277"/>
              <a:gd name="T2" fmla="*/ 137 w 274"/>
              <a:gd name="T3" fmla="*/ 277 h 277"/>
              <a:gd name="T4" fmla="*/ 75 w 274"/>
              <a:gd name="T5" fmla="*/ 139 h 277"/>
              <a:gd name="T6" fmla="*/ 137 w 274"/>
              <a:gd name="T7" fmla="*/ 0 h 277"/>
              <a:gd name="T8" fmla="*/ 199 w 274"/>
              <a:gd name="T9" fmla="*/ 139 h 277"/>
              <a:gd name="T10" fmla="*/ 18 w 274"/>
              <a:gd name="T11" fmla="*/ 69 h 277"/>
              <a:gd name="T12" fmla="*/ 106 w 274"/>
              <a:gd name="T13" fmla="*/ 192 h 277"/>
              <a:gd name="T14" fmla="*/ 257 w 274"/>
              <a:gd name="T15" fmla="*/ 208 h 277"/>
              <a:gd name="T16" fmla="*/ 168 w 274"/>
              <a:gd name="T17" fmla="*/ 85 h 277"/>
              <a:gd name="T18" fmla="*/ 18 w 274"/>
              <a:gd name="T19" fmla="*/ 69 h 277"/>
              <a:gd name="T20" fmla="*/ 254 w 274"/>
              <a:gd name="T21" fmla="*/ 111 h 277"/>
              <a:gd name="T22" fmla="*/ 257 w 274"/>
              <a:gd name="T23" fmla="*/ 69 h 277"/>
              <a:gd name="T24" fmla="*/ 106 w 274"/>
              <a:gd name="T25" fmla="*/ 85 h 277"/>
              <a:gd name="T26" fmla="*/ 18 w 274"/>
              <a:gd name="T27" fmla="*/ 208 h 277"/>
              <a:gd name="T28" fmla="*/ 168 w 274"/>
              <a:gd name="T29" fmla="*/ 192 h 277"/>
              <a:gd name="T30" fmla="*/ 235 w 274"/>
              <a:gd name="T31" fmla="*/ 139 h 277"/>
              <a:gd name="T32" fmla="*/ 137 w 274"/>
              <a:gd name="T33" fmla="*/ 121 h 277"/>
              <a:gd name="T34" fmla="*/ 120 w 274"/>
              <a:gd name="T35" fmla="*/ 139 h 277"/>
              <a:gd name="T36" fmla="*/ 137 w 274"/>
              <a:gd name="T37" fmla="*/ 156 h 277"/>
              <a:gd name="T38" fmla="*/ 154 w 274"/>
              <a:gd name="T39" fmla="*/ 139 h 277"/>
              <a:gd name="T40" fmla="*/ 137 w 274"/>
              <a:gd name="T41" fmla="*/ 121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4" h="277">
                <a:moveTo>
                  <a:pt x="199" y="139"/>
                </a:moveTo>
                <a:cubicBezTo>
                  <a:pt x="199" y="215"/>
                  <a:pt x="171" y="277"/>
                  <a:pt x="137" y="277"/>
                </a:cubicBezTo>
                <a:cubicBezTo>
                  <a:pt x="103" y="277"/>
                  <a:pt x="75" y="215"/>
                  <a:pt x="75" y="139"/>
                </a:cubicBezTo>
                <a:cubicBezTo>
                  <a:pt x="75" y="62"/>
                  <a:pt x="103" y="0"/>
                  <a:pt x="137" y="0"/>
                </a:cubicBezTo>
                <a:cubicBezTo>
                  <a:pt x="171" y="0"/>
                  <a:pt x="199" y="62"/>
                  <a:pt x="199" y="139"/>
                </a:cubicBezTo>
                <a:close/>
                <a:moveTo>
                  <a:pt x="18" y="69"/>
                </a:moveTo>
                <a:cubicBezTo>
                  <a:pt x="0" y="99"/>
                  <a:pt x="40" y="154"/>
                  <a:pt x="106" y="192"/>
                </a:cubicBezTo>
                <a:cubicBezTo>
                  <a:pt x="172" y="230"/>
                  <a:pt x="240" y="237"/>
                  <a:pt x="257" y="208"/>
                </a:cubicBezTo>
                <a:cubicBezTo>
                  <a:pt x="274" y="178"/>
                  <a:pt x="234" y="123"/>
                  <a:pt x="168" y="85"/>
                </a:cubicBezTo>
                <a:cubicBezTo>
                  <a:pt x="102" y="47"/>
                  <a:pt x="35" y="40"/>
                  <a:pt x="18" y="69"/>
                </a:cubicBezTo>
                <a:close/>
                <a:moveTo>
                  <a:pt x="254" y="111"/>
                </a:moveTo>
                <a:cubicBezTo>
                  <a:pt x="262" y="95"/>
                  <a:pt x="263" y="80"/>
                  <a:pt x="257" y="69"/>
                </a:cubicBezTo>
                <a:cubicBezTo>
                  <a:pt x="240" y="40"/>
                  <a:pt x="172" y="47"/>
                  <a:pt x="106" y="85"/>
                </a:cubicBezTo>
                <a:cubicBezTo>
                  <a:pt x="40" y="123"/>
                  <a:pt x="0" y="178"/>
                  <a:pt x="18" y="208"/>
                </a:cubicBezTo>
                <a:cubicBezTo>
                  <a:pt x="35" y="237"/>
                  <a:pt x="102" y="230"/>
                  <a:pt x="168" y="192"/>
                </a:cubicBezTo>
                <a:cubicBezTo>
                  <a:pt x="196" y="176"/>
                  <a:pt x="219" y="157"/>
                  <a:pt x="235" y="139"/>
                </a:cubicBezTo>
                <a:moveTo>
                  <a:pt x="137" y="121"/>
                </a:moveTo>
                <a:cubicBezTo>
                  <a:pt x="128" y="121"/>
                  <a:pt x="120" y="129"/>
                  <a:pt x="120" y="139"/>
                </a:cubicBezTo>
                <a:cubicBezTo>
                  <a:pt x="120" y="148"/>
                  <a:pt x="128" y="156"/>
                  <a:pt x="137" y="156"/>
                </a:cubicBezTo>
                <a:cubicBezTo>
                  <a:pt x="147" y="156"/>
                  <a:pt x="154" y="148"/>
                  <a:pt x="154" y="139"/>
                </a:cubicBezTo>
                <a:cubicBezTo>
                  <a:pt x="154" y="129"/>
                  <a:pt x="147" y="121"/>
                  <a:pt x="137" y="12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72"/>
          <p:cNvSpPr>
            <a:spLocks noChangeAspect="1" noEditPoints="1"/>
          </p:cNvSpPr>
          <p:nvPr/>
        </p:nvSpPr>
        <p:spPr bwMode="auto">
          <a:xfrm>
            <a:off x="4382284" y="1801857"/>
            <a:ext cx="808125" cy="954402"/>
          </a:xfrm>
          <a:custGeom>
            <a:avLst/>
            <a:gdLst>
              <a:gd name="T0" fmla="*/ 136 w 241"/>
              <a:gd name="T1" fmla="*/ 262 h 285"/>
              <a:gd name="T2" fmla="*/ 127 w 241"/>
              <a:gd name="T3" fmla="*/ 198 h 285"/>
              <a:gd name="T4" fmla="*/ 104 w 241"/>
              <a:gd name="T5" fmla="*/ 211 h 285"/>
              <a:gd name="T6" fmla="*/ 85 w 241"/>
              <a:gd name="T7" fmla="*/ 196 h 285"/>
              <a:gd name="T8" fmla="*/ 66 w 241"/>
              <a:gd name="T9" fmla="*/ 181 h 285"/>
              <a:gd name="T10" fmla="*/ 74 w 241"/>
              <a:gd name="T11" fmla="*/ 155 h 285"/>
              <a:gd name="T12" fmla="*/ 9 w 241"/>
              <a:gd name="T13" fmla="*/ 161 h 285"/>
              <a:gd name="T14" fmla="*/ 39 w 241"/>
              <a:gd name="T15" fmla="*/ 124 h 285"/>
              <a:gd name="T16" fmla="*/ 103 w 241"/>
              <a:gd name="T17" fmla="*/ 100 h 285"/>
              <a:gd name="T18" fmla="*/ 127 w 241"/>
              <a:gd name="T19" fmla="*/ 70 h 285"/>
              <a:gd name="T20" fmla="*/ 176 w 241"/>
              <a:gd name="T21" fmla="*/ 27 h 285"/>
              <a:gd name="T22" fmla="*/ 197 w 241"/>
              <a:gd name="T23" fmla="*/ 49 h 285"/>
              <a:gd name="T24" fmla="*/ 229 w 241"/>
              <a:gd name="T25" fmla="*/ 66 h 285"/>
              <a:gd name="T26" fmla="*/ 198 w 241"/>
              <a:gd name="T27" fmla="*/ 126 h 285"/>
              <a:gd name="T28" fmla="*/ 174 w 241"/>
              <a:gd name="T29" fmla="*/ 156 h 285"/>
              <a:gd name="T30" fmla="*/ 165 w 241"/>
              <a:gd name="T31" fmla="*/ 224 h 285"/>
              <a:gd name="T32" fmla="*/ 136 w 241"/>
              <a:gd name="T33" fmla="*/ 262 h 285"/>
              <a:gd name="T34" fmla="*/ 189 w 241"/>
              <a:gd name="T35" fmla="*/ 89 h 285"/>
              <a:gd name="T36" fmla="*/ 186 w 241"/>
              <a:gd name="T37" fmla="*/ 68 h 285"/>
              <a:gd name="T38" fmla="*/ 166 w 241"/>
              <a:gd name="T39" fmla="*/ 70 h 285"/>
              <a:gd name="T40" fmla="*/ 168 w 241"/>
              <a:gd name="T41" fmla="*/ 91 h 285"/>
              <a:gd name="T42" fmla="*/ 189 w 241"/>
              <a:gd name="T43" fmla="*/ 89 h 285"/>
              <a:gd name="T44" fmla="*/ 233 w 241"/>
              <a:gd name="T45" fmla="*/ 52 h 285"/>
              <a:gd name="T46" fmla="*/ 240 w 241"/>
              <a:gd name="T47" fmla="*/ 0 h 285"/>
              <a:gd name="T48" fmla="*/ 190 w 241"/>
              <a:gd name="T49" fmla="*/ 19 h 285"/>
              <a:gd name="T50" fmla="*/ 73 w 241"/>
              <a:gd name="T51" fmla="*/ 208 h 285"/>
              <a:gd name="T52" fmla="*/ 22 w 241"/>
              <a:gd name="T53" fmla="*/ 227 h 285"/>
              <a:gd name="T54" fmla="*/ 0 w 241"/>
              <a:gd name="T55" fmla="*/ 273 h 285"/>
              <a:gd name="T56" fmla="*/ 73 w 241"/>
              <a:gd name="T57" fmla="*/ 208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1" h="285">
                <a:moveTo>
                  <a:pt x="136" y="262"/>
                </a:moveTo>
                <a:cubicBezTo>
                  <a:pt x="127" y="198"/>
                  <a:pt x="127" y="198"/>
                  <a:pt x="127" y="198"/>
                </a:cubicBezTo>
                <a:cubicBezTo>
                  <a:pt x="113" y="208"/>
                  <a:pt x="104" y="211"/>
                  <a:pt x="104" y="211"/>
                </a:cubicBezTo>
                <a:cubicBezTo>
                  <a:pt x="85" y="196"/>
                  <a:pt x="85" y="196"/>
                  <a:pt x="85" y="196"/>
                </a:cubicBezTo>
                <a:cubicBezTo>
                  <a:pt x="66" y="181"/>
                  <a:pt x="66" y="181"/>
                  <a:pt x="66" y="181"/>
                </a:cubicBezTo>
                <a:cubicBezTo>
                  <a:pt x="66" y="181"/>
                  <a:pt x="67" y="171"/>
                  <a:pt x="74" y="155"/>
                </a:cubicBezTo>
                <a:cubicBezTo>
                  <a:pt x="9" y="161"/>
                  <a:pt x="9" y="161"/>
                  <a:pt x="9" y="161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10" y="90"/>
                  <a:pt x="118" y="80"/>
                  <a:pt x="127" y="70"/>
                </a:cubicBezTo>
                <a:cubicBezTo>
                  <a:pt x="143" y="51"/>
                  <a:pt x="160" y="37"/>
                  <a:pt x="176" y="27"/>
                </a:cubicBezTo>
                <a:cubicBezTo>
                  <a:pt x="182" y="35"/>
                  <a:pt x="189" y="43"/>
                  <a:pt x="197" y="49"/>
                </a:cubicBezTo>
                <a:cubicBezTo>
                  <a:pt x="207" y="57"/>
                  <a:pt x="218" y="63"/>
                  <a:pt x="229" y="66"/>
                </a:cubicBezTo>
                <a:cubicBezTo>
                  <a:pt x="223" y="84"/>
                  <a:pt x="213" y="105"/>
                  <a:pt x="198" y="126"/>
                </a:cubicBezTo>
                <a:cubicBezTo>
                  <a:pt x="190" y="137"/>
                  <a:pt x="182" y="147"/>
                  <a:pt x="174" y="156"/>
                </a:cubicBezTo>
                <a:cubicBezTo>
                  <a:pt x="165" y="224"/>
                  <a:pt x="165" y="224"/>
                  <a:pt x="165" y="224"/>
                </a:cubicBezTo>
                <a:lnTo>
                  <a:pt x="136" y="262"/>
                </a:lnTo>
                <a:close/>
                <a:moveTo>
                  <a:pt x="189" y="89"/>
                </a:moveTo>
                <a:cubicBezTo>
                  <a:pt x="194" y="82"/>
                  <a:pt x="193" y="73"/>
                  <a:pt x="186" y="68"/>
                </a:cubicBezTo>
                <a:cubicBezTo>
                  <a:pt x="180" y="63"/>
                  <a:pt x="171" y="64"/>
                  <a:pt x="166" y="70"/>
                </a:cubicBezTo>
                <a:cubicBezTo>
                  <a:pt x="160" y="77"/>
                  <a:pt x="162" y="86"/>
                  <a:pt x="168" y="91"/>
                </a:cubicBezTo>
                <a:cubicBezTo>
                  <a:pt x="174" y="96"/>
                  <a:pt x="184" y="95"/>
                  <a:pt x="189" y="89"/>
                </a:cubicBezTo>
                <a:close/>
                <a:moveTo>
                  <a:pt x="233" y="52"/>
                </a:moveTo>
                <a:cubicBezTo>
                  <a:pt x="241" y="23"/>
                  <a:pt x="240" y="3"/>
                  <a:pt x="240" y="0"/>
                </a:cubicBezTo>
                <a:cubicBezTo>
                  <a:pt x="237" y="0"/>
                  <a:pt x="217" y="4"/>
                  <a:pt x="190" y="19"/>
                </a:cubicBezTo>
                <a:moveTo>
                  <a:pt x="73" y="208"/>
                </a:moveTo>
                <a:cubicBezTo>
                  <a:pt x="42" y="186"/>
                  <a:pt x="24" y="216"/>
                  <a:pt x="22" y="227"/>
                </a:cubicBezTo>
                <a:cubicBezTo>
                  <a:pt x="15" y="252"/>
                  <a:pt x="9" y="264"/>
                  <a:pt x="0" y="273"/>
                </a:cubicBezTo>
                <a:cubicBezTo>
                  <a:pt x="74" y="285"/>
                  <a:pt x="113" y="237"/>
                  <a:pt x="73" y="20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5"/>
          <p:cNvSpPr>
            <a:spLocks noChangeAspect="1" noEditPoints="1"/>
          </p:cNvSpPr>
          <p:nvPr/>
        </p:nvSpPr>
        <p:spPr bwMode="auto">
          <a:xfrm>
            <a:off x="8689761" y="2344404"/>
            <a:ext cx="754088" cy="761630"/>
          </a:xfrm>
          <a:custGeom>
            <a:avLst/>
            <a:gdLst>
              <a:gd name="T0" fmla="*/ 167 w 249"/>
              <a:gd name="T1" fmla="*/ 97 h 251"/>
              <a:gd name="T2" fmla="*/ 239 w 249"/>
              <a:gd name="T3" fmla="*/ 220 h 251"/>
              <a:gd name="T4" fmla="*/ 221 w 249"/>
              <a:gd name="T5" fmla="*/ 251 h 251"/>
              <a:gd name="T6" fmla="*/ 28 w 249"/>
              <a:gd name="T7" fmla="*/ 251 h 251"/>
              <a:gd name="T8" fmla="*/ 10 w 249"/>
              <a:gd name="T9" fmla="*/ 220 h 251"/>
              <a:gd name="T10" fmla="*/ 94 w 249"/>
              <a:gd name="T11" fmla="*/ 75 h 251"/>
              <a:gd name="T12" fmla="*/ 94 w 249"/>
              <a:gd name="T13" fmla="*/ 24 h 251"/>
              <a:gd name="T14" fmla="*/ 155 w 249"/>
              <a:gd name="T15" fmla="*/ 24 h 251"/>
              <a:gd name="T16" fmla="*/ 155 w 249"/>
              <a:gd name="T17" fmla="*/ 75 h 251"/>
              <a:gd name="T18" fmla="*/ 172 w 249"/>
              <a:gd name="T19" fmla="*/ 23 h 251"/>
              <a:gd name="T20" fmla="*/ 181 w 249"/>
              <a:gd name="T21" fmla="*/ 13 h 251"/>
              <a:gd name="T22" fmla="*/ 181 w 249"/>
              <a:gd name="T23" fmla="*/ 11 h 251"/>
              <a:gd name="T24" fmla="*/ 172 w 249"/>
              <a:gd name="T25" fmla="*/ 0 h 251"/>
              <a:gd name="T26" fmla="*/ 77 w 249"/>
              <a:gd name="T27" fmla="*/ 0 h 251"/>
              <a:gd name="T28" fmla="*/ 68 w 249"/>
              <a:gd name="T29" fmla="*/ 11 h 251"/>
              <a:gd name="T30" fmla="*/ 68 w 249"/>
              <a:gd name="T31" fmla="*/ 13 h 251"/>
              <a:gd name="T32" fmla="*/ 77 w 249"/>
              <a:gd name="T33" fmla="*/ 23 h 251"/>
              <a:gd name="T34" fmla="*/ 180 w 249"/>
              <a:gd name="T35" fmla="*/ 156 h 251"/>
              <a:gd name="T36" fmla="*/ 70 w 249"/>
              <a:gd name="T37" fmla="*/ 156 h 251"/>
              <a:gd name="T38" fmla="*/ 190 w 249"/>
              <a:gd name="T39" fmla="*/ 201 h 251"/>
              <a:gd name="T40" fmla="*/ 176 w 249"/>
              <a:gd name="T41" fmla="*/ 215 h 251"/>
              <a:gd name="T42" fmla="*/ 190 w 249"/>
              <a:gd name="T43" fmla="*/ 229 h 251"/>
              <a:gd name="T44" fmla="*/ 204 w 249"/>
              <a:gd name="T45" fmla="*/ 215 h 251"/>
              <a:gd name="T46" fmla="*/ 190 w 249"/>
              <a:gd name="T47" fmla="*/ 201 h 251"/>
              <a:gd name="T48" fmla="*/ 96 w 249"/>
              <a:gd name="T49" fmla="*/ 186 h 251"/>
              <a:gd name="T50" fmla="*/ 82 w 249"/>
              <a:gd name="T51" fmla="*/ 200 h 251"/>
              <a:gd name="T52" fmla="*/ 96 w 249"/>
              <a:gd name="T53" fmla="*/ 214 h 251"/>
              <a:gd name="T54" fmla="*/ 110 w 249"/>
              <a:gd name="T55" fmla="*/ 200 h 251"/>
              <a:gd name="T56" fmla="*/ 96 w 249"/>
              <a:gd name="T57" fmla="*/ 186 h 251"/>
              <a:gd name="T58" fmla="*/ 142 w 249"/>
              <a:gd name="T59" fmla="*/ 209 h 251"/>
              <a:gd name="T60" fmla="*/ 132 w 249"/>
              <a:gd name="T61" fmla="*/ 219 h 251"/>
              <a:gd name="T62" fmla="*/ 142 w 249"/>
              <a:gd name="T63" fmla="*/ 229 h 251"/>
              <a:gd name="T64" fmla="*/ 152 w 249"/>
              <a:gd name="T65" fmla="*/ 219 h 251"/>
              <a:gd name="T66" fmla="*/ 142 w 249"/>
              <a:gd name="T67" fmla="*/ 209 h 251"/>
              <a:gd name="T68" fmla="*/ 148 w 249"/>
              <a:gd name="T69" fmla="*/ 173 h 251"/>
              <a:gd name="T70" fmla="*/ 142 w 249"/>
              <a:gd name="T71" fmla="*/ 180 h 251"/>
              <a:gd name="T72" fmla="*/ 148 w 249"/>
              <a:gd name="T73" fmla="*/ 187 h 251"/>
              <a:gd name="T74" fmla="*/ 155 w 249"/>
              <a:gd name="T75" fmla="*/ 180 h 251"/>
              <a:gd name="T76" fmla="*/ 148 w 249"/>
              <a:gd name="T77" fmla="*/ 173 h 251"/>
              <a:gd name="T78" fmla="*/ 55 w 249"/>
              <a:gd name="T79" fmla="*/ 206 h 251"/>
              <a:gd name="T80" fmla="*/ 45 w 249"/>
              <a:gd name="T81" fmla="*/ 216 h 251"/>
              <a:gd name="T82" fmla="*/ 55 w 249"/>
              <a:gd name="T83" fmla="*/ 226 h 251"/>
              <a:gd name="T84" fmla="*/ 65 w 249"/>
              <a:gd name="T85" fmla="*/ 216 h 251"/>
              <a:gd name="T86" fmla="*/ 55 w 249"/>
              <a:gd name="T87" fmla="*/ 206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9" h="251">
                <a:moveTo>
                  <a:pt x="167" y="97"/>
                </a:moveTo>
                <a:cubicBezTo>
                  <a:pt x="239" y="220"/>
                  <a:pt x="239" y="220"/>
                  <a:pt x="239" y="220"/>
                </a:cubicBezTo>
                <a:cubicBezTo>
                  <a:pt x="249" y="237"/>
                  <a:pt x="241" y="251"/>
                  <a:pt x="221" y="251"/>
                </a:cubicBezTo>
                <a:cubicBezTo>
                  <a:pt x="28" y="251"/>
                  <a:pt x="28" y="251"/>
                  <a:pt x="28" y="251"/>
                </a:cubicBezTo>
                <a:cubicBezTo>
                  <a:pt x="8" y="251"/>
                  <a:pt x="0" y="237"/>
                  <a:pt x="10" y="220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24"/>
                  <a:pt x="94" y="24"/>
                  <a:pt x="9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75"/>
                  <a:pt x="155" y="75"/>
                  <a:pt x="155" y="75"/>
                </a:cubicBezTo>
                <a:moveTo>
                  <a:pt x="172" y="23"/>
                </a:moveTo>
                <a:cubicBezTo>
                  <a:pt x="179" y="23"/>
                  <a:pt x="181" y="19"/>
                  <a:pt x="181" y="13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1" y="5"/>
                  <a:pt x="179" y="0"/>
                  <a:pt x="172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0" y="0"/>
                  <a:pt x="68" y="5"/>
                  <a:pt x="68" y="11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9"/>
                  <a:pt x="70" y="23"/>
                  <a:pt x="77" y="23"/>
                </a:cubicBezTo>
                <a:moveTo>
                  <a:pt x="180" y="156"/>
                </a:moveTo>
                <a:cubicBezTo>
                  <a:pt x="155" y="130"/>
                  <a:pt x="98" y="175"/>
                  <a:pt x="70" y="156"/>
                </a:cubicBezTo>
                <a:moveTo>
                  <a:pt x="190" y="201"/>
                </a:moveTo>
                <a:cubicBezTo>
                  <a:pt x="183" y="201"/>
                  <a:pt x="176" y="208"/>
                  <a:pt x="176" y="215"/>
                </a:cubicBezTo>
                <a:cubicBezTo>
                  <a:pt x="176" y="223"/>
                  <a:pt x="183" y="229"/>
                  <a:pt x="190" y="229"/>
                </a:cubicBezTo>
                <a:cubicBezTo>
                  <a:pt x="198" y="229"/>
                  <a:pt x="204" y="223"/>
                  <a:pt x="204" y="215"/>
                </a:cubicBezTo>
                <a:cubicBezTo>
                  <a:pt x="204" y="208"/>
                  <a:pt x="198" y="201"/>
                  <a:pt x="190" y="201"/>
                </a:cubicBezTo>
                <a:close/>
                <a:moveTo>
                  <a:pt x="96" y="186"/>
                </a:moveTo>
                <a:cubicBezTo>
                  <a:pt x="89" y="186"/>
                  <a:pt x="82" y="193"/>
                  <a:pt x="82" y="200"/>
                </a:cubicBezTo>
                <a:cubicBezTo>
                  <a:pt x="82" y="208"/>
                  <a:pt x="89" y="214"/>
                  <a:pt x="96" y="214"/>
                </a:cubicBezTo>
                <a:cubicBezTo>
                  <a:pt x="104" y="214"/>
                  <a:pt x="110" y="208"/>
                  <a:pt x="110" y="200"/>
                </a:cubicBezTo>
                <a:cubicBezTo>
                  <a:pt x="110" y="193"/>
                  <a:pt x="104" y="186"/>
                  <a:pt x="96" y="186"/>
                </a:cubicBezTo>
                <a:close/>
                <a:moveTo>
                  <a:pt x="142" y="209"/>
                </a:moveTo>
                <a:cubicBezTo>
                  <a:pt x="137" y="209"/>
                  <a:pt x="132" y="213"/>
                  <a:pt x="132" y="219"/>
                </a:cubicBezTo>
                <a:cubicBezTo>
                  <a:pt x="132" y="224"/>
                  <a:pt x="137" y="229"/>
                  <a:pt x="142" y="229"/>
                </a:cubicBezTo>
                <a:cubicBezTo>
                  <a:pt x="148" y="229"/>
                  <a:pt x="152" y="224"/>
                  <a:pt x="152" y="219"/>
                </a:cubicBezTo>
                <a:cubicBezTo>
                  <a:pt x="152" y="213"/>
                  <a:pt x="148" y="209"/>
                  <a:pt x="142" y="209"/>
                </a:cubicBezTo>
                <a:close/>
                <a:moveTo>
                  <a:pt x="148" y="173"/>
                </a:moveTo>
                <a:cubicBezTo>
                  <a:pt x="145" y="173"/>
                  <a:pt x="142" y="176"/>
                  <a:pt x="142" y="180"/>
                </a:cubicBezTo>
                <a:cubicBezTo>
                  <a:pt x="142" y="184"/>
                  <a:pt x="145" y="187"/>
                  <a:pt x="148" y="187"/>
                </a:cubicBezTo>
                <a:cubicBezTo>
                  <a:pt x="152" y="187"/>
                  <a:pt x="155" y="184"/>
                  <a:pt x="155" y="180"/>
                </a:cubicBezTo>
                <a:cubicBezTo>
                  <a:pt x="155" y="176"/>
                  <a:pt x="152" y="173"/>
                  <a:pt x="148" y="173"/>
                </a:cubicBezTo>
                <a:close/>
                <a:moveTo>
                  <a:pt x="55" y="206"/>
                </a:moveTo>
                <a:cubicBezTo>
                  <a:pt x="49" y="206"/>
                  <a:pt x="45" y="210"/>
                  <a:pt x="45" y="216"/>
                </a:cubicBezTo>
                <a:cubicBezTo>
                  <a:pt x="45" y="222"/>
                  <a:pt x="49" y="226"/>
                  <a:pt x="55" y="226"/>
                </a:cubicBezTo>
                <a:cubicBezTo>
                  <a:pt x="60" y="226"/>
                  <a:pt x="65" y="222"/>
                  <a:pt x="65" y="216"/>
                </a:cubicBezTo>
                <a:cubicBezTo>
                  <a:pt x="65" y="210"/>
                  <a:pt x="60" y="206"/>
                  <a:pt x="55" y="206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/>
          <p:cNvSpPr>
            <a:spLocks noChangeAspect="1" noEditPoints="1"/>
          </p:cNvSpPr>
          <p:nvPr/>
        </p:nvSpPr>
        <p:spPr bwMode="auto">
          <a:xfrm>
            <a:off x="8663176" y="4166100"/>
            <a:ext cx="838120" cy="847076"/>
          </a:xfrm>
          <a:custGeom>
            <a:avLst/>
            <a:gdLst>
              <a:gd name="T0" fmla="*/ 199 w 274"/>
              <a:gd name="T1" fmla="*/ 139 h 277"/>
              <a:gd name="T2" fmla="*/ 137 w 274"/>
              <a:gd name="T3" fmla="*/ 277 h 277"/>
              <a:gd name="T4" fmla="*/ 75 w 274"/>
              <a:gd name="T5" fmla="*/ 139 h 277"/>
              <a:gd name="T6" fmla="*/ 137 w 274"/>
              <a:gd name="T7" fmla="*/ 0 h 277"/>
              <a:gd name="T8" fmla="*/ 199 w 274"/>
              <a:gd name="T9" fmla="*/ 139 h 277"/>
              <a:gd name="T10" fmla="*/ 18 w 274"/>
              <a:gd name="T11" fmla="*/ 69 h 277"/>
              <a:gd name="T12" fmla="*/ 106 w 274"/>
              <a:gd name="T13" fmla="*/ 192 h 277"/>
              <a:gd name="T14" fmla="*/ 257 w 274"/>
              <a:gd name="T15" fmla="*/ 208 h 277"/>
              <a:gd name="T16" fmla="*/ 168 w 274"/>
              <a:gd name="T17" fmla="*/ 85 h 277"/>
              <a:gd name="T18" fmla="*/ 18 w 274"/>
              <a:gd name="T19" fmla="*/ 69 h 277"/>
              <a:gd name="T20" fmla="*/ 254 w 274"/>
              <a:gd name="T21" fmla="*/ 111 h 277"/>
              <a:gd name="T22" fmla="*/ 257 w 274"/>
              <a:gd name="T23" fmla="*/ 69 h 277"/>
              <a:gd name="T24" fmla="*/ 106 w 274"/>
              <a:gd name="T25" fmla="*/ 85 h 277"/>
              <a:gd name="T26" fmla="*/ 18 w 274"/>
              <a:gd name="T27" fmla="*/ 208 h 277"/>
              <a:gd name="T28" fmla="*/ 168 w 274"/>
              <a:gd name="T29" fmla="*/ 192 h 277"/>
              <a:gd name="T30" fmla="*/ 235 w 274"/>
              <a:gd name="T31" fmla="*/ 139 h 277"/>
              <a:gd name="T32" fmla="*/ 137 w 274"/>
              <a:gd name="T33" fmla="*/ 121 h 277"/>
              <a:gd name="T34" fmla="*/ 120 w 274"/>
              <a:gd name="T35" fmla="*/ 139 h 277"/>
              <a:gd name="T36" fmla="*/ 137 w 274"/>
              <a:gd name="T37" fmla="*/ 156 h 277"/>
              <a:gd name="T38" fmla="*/ 154 w 274"/>
              <a:gd name="T39" fmla="*/ 139 h 277"/>
              <a:gd name="T40" fmla="*/ 137 w 274"/>
              <a:gd name="T41" fmla="*/ 121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4" h="277">
                <a:moveTo>
                  <a:pt x="199" y="139"/>
                </a:moveTo>
                <a:cubicBezTo>
                  <a:pt x="199" y="215"/>
                  <a:pt x="171" y="277"/>
                  <a:pt x="137" y="277"/>
                </a:cubicBezTo>
                <a:cubicBezTo>
                  <a:pt x="103" y="277"/>
                  <a:pt x="75" y="215"/>
                  <a:pt x="75" y="139"/>
                </a:cubicBezTo>
                <a:cubicBezTo>
                  <a:pt x="75" y="62"/>
                  <a:pt x="103" y="0"/>
                  <a:pt x="137" y="0"/>
                </a:cubicBezTo>
                <a:cubicBezTo>
                  <a:pt x="171" y="0"/>
                  <a:pt x="199" y="62"/>
                  <a:pt x="199" y="139"/>
                </a:cubicBezTo>
                <a:close/>
                <a:moveTo>
                  <a:pt x="18" y="69"/>
                </a:moveTo>
                <a:cubicBezTo>
                  <a:pt x="0" y="99"/>
                  <a:pt x="40" y="154"/>
                  <a:pt x="106" y="192"/>
                </a:cubicBezTo>
                <a:cubicBezTo>
                  <a:pt x="172" y="230"/>
                  <a:pt x="240" y="237"/>
                  <a:pt x="257" y="208"/>
                </a:cubicBezTo>
                <a:cubicBezTo>
                  <a:pt x="274" y="178"/>
                  <a:pt x="234" y="123"/>
                  <a:pt x="168" y="85"/>
                </a:cubicBezTo>
                <a:cubicBezTo>
                  <a:pt x="102" y="47"/>
                  <a:pt x="35" y="40"/>
                  <a:pt x="18" y="69"/>
                </a:cubicBezTo>
                <a:close/>
                <a:moveTo>
                  <a:pt x="254" y="111"/>
                </a:moveTo>
                <a:cubicBezTo>
                  <a:pt x="262" y="95"/>
                  <a:pt x="263" y="80"/>
                  <a:pt x="257" y="69"/>
                </a:cubicBezTo>
                <a:cubicBezTo>
                  <a:pt x="240" y="40"/>
                  <a:pt x="172" y="47"/>
                  <a:pt x="106" y="85"/>
                </a:cubicBezTo>
                <a:cubicBezTo>
                  <a:pt x="40" y="123"/>
                  <a:pt x="0" y="178"/>
                  <a:pt x="18" y="208"/>
                </a:cubicBezTo>
                <a:cubicBezTo>
                  <a:pt x="35" y="237"/>
                  <a:pt x="102" y="230"/>
                  <a:pt x="168" y="192"/>
                </a:cubicBezTo>
                <a:cubicBezTo>
                  <a:pt x="196" y="176"/>
                  <a:pt x="219" y="157"/>
                  <a:pt x="235" y="139"/>
                </a:cubicBezTo>
                <a:moveTo>
                  <a:pt x="137" y="121"/>
                </a:moveTo>
                <a:cubicBezTo>
                  <a:pt x="128" y="121"/>
                  <a:pt x="120" y="129"/>
                  <a:pt x="120" y="139"/>
                </a:cubicBezTo>
                <a:cubicBezTo>
                  <a:pt x="120" y="148"/>
                  <a:pt x="128" y="156"/>
                  <a:pt x="137" y="156"/>
                </a:cubicBezTo>
                <a:cubicBezTo>
                  <a:pt x="147" y="156"/>
                  <a:pt x="154" y="148"/>
                  <a:pt x="154" y="139"/>
                </a:cubicBezTo>
                <a:cubicBezTo>
                  <a:pt x="154" y="129"/>
                  <a:pt x="147" y="121"/>
                  <a:pt x="137" y="121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/>
          <p:cNvSpPr>
            <a:spLocks noChangeAspect="1" noEditPoints="1"/>
          </p:cNvSpPr>
          <p:nvPr/>
        </p:nvSpPr>
        <p:spPr bwMode="auto">
          <a:xfrm>
            <a:off x="4219204" y="5178121"/>
            <a:ext cx="1134282" cy="726568"/>
          </a:xfrm>
          <a:custGeom>
            <a:avLst/>
            <a:gdLst>
              <a:gd name="T0" fmla="*/ 250 w 275"/>
              <a:gd name="T1" fmla="*/ 80 h 175"/>
              <a:gd name="T2" fmla="*/ 148 w 275"/>
              <a:gd name="T3" fmla="*/ 130 h 175"/>
              <a:gd name="T4" fmla="*/ 127 w 275"/>
              <a:gd name="T5" fmla="*/ 130 h 175"/>
              <a:gd name="T6" fmla="*/ 6 w 275"/>
              <a:gd name="T7" fmla="*/ 71 h 175"/>
              <a:gd name="T8" fmla="*/ 6 w 275"/>
              <a:gd name="T9" fmla="*/ 61 h 175"/>
              <a:gd name="T10" fmla="*/ 127 w 275"/>
              <a:gd name="T11" fmla="*/ 3 h 175"/>
              <a:gd name="T12" fmla="*/ 148 w 275"/>
              <a:gd name="T13" fmla="*/ 3 h 175"/>
              <a:gd name="T14" fmla="*/ 269 w 275"/>
              <a:gd name="T15" fmla="*/ 61 h 175"/>
              <a:gd name="T16" fmla="*/ 269 w 275"/>
              <a:gd name="T17" fmla="*/ 71 h 175"/>
              <a:gd name="T18" fmla="*/ 60 w 275"/>
              <a:gd name="T19" fmla="*/ 98 h 175"/>
              <a:gd name="T20" fmla="*/ 60 w 275"/>
              <a:gd name="T21" fmla="*/ 148 h 175"/>
              <a:gd name="T22" fmla="*/ 137 w 275"/>
              <a:gd name="T23" fmla="*/ 175 h 175"/>
              <a:gd name="T24" fmla="*/ 215 w 275"/>
              <a:gd name="T25" fmla="*/ 148 h 175"/>
              <a:gd name="T26" fmla="*/ 215 w 275"/>
              <a:gd name="T27" fmla="*/ 122 h 175"/>
              <a:gd name="T28" fmla="*/ 250 w 275"/>
              <a:gd name="T29" fmla="*/ 117 h 175"/>
              <a:gd name="T30" fmla="*/ 250 w 275"/>
              <a:gd name="T31" fmla="*/ 80 h 175"/>
              <a:gd name="T32" fmla="*/ 137 w 275"/>
              <a:gd name="T33" fmla="*/ 66 h 175"/>
              <a:gd name="T34" fmla="*/ 250 w 275"/>
              <a:gd name="T35" fmla="*/ 117 h 175"/>
              <a:gd name="T36" fmla="*/ 245 w 275"/>
              <a:gd name="T37" fmla="*/ 123 h 175"/>
              <a:gd name="T38" fmla="*/ 250 w 275"/>
              <a:gd name="T39" fmla="*/ 128 h 175"/>
              <a:gd name="T40" fmla="*/ 256 w 275"/>
              <a:gd name="T41" fmla="*/ 123 h 175"/>
              <a:gd name="T42" fmla="*/ 250 w 275"/>
              <a:gd name="T43" fmla="*/ 117 h 175"/>
              <a:gd name="T44" fmla="*/ 236 w 275"/>
              <a:gd name="T45" fmla="*/ 171 h 175"/>
              <a:gd name="T46" fmla="*/ 246 w 275"/>
              <a:gd name="T47" fmla="*/ 126 h 175"/>
              <a:gd name="T48" fmla="*/ 255 w 275"/>
              <a:gd name="T49" fmla="*/ 126 h 175"/>
              <a:gd name="T50" fmla="*/ 264 w 275"/>
              <a:gd name="T51" fmla="*/ 171 h 175"/>
              <a:gd name="T52" fmla="*/ 250 w 275"/>
              <a:gd name="T53" fmla="*/ 128 h 175"/>
              <a:gd name="T54" fmla="*/ 250 w 275"/>
              <a:gd name="T55" fmla="*/ 17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5" h="175">
                <a:moveTo>
                  <a:pt x="250" y="80"/>
                </a:moveTo>
                <a:cubicBezTo>
                  <a:pt x="148" y="130"/>
                  <a:pt x="148" y="130"/>
                  <a:pt x="148" y="130"/>
                </a:cubicBezTo>
                <a:cubicBezTo>
                  <a:pt x="142" y="133"/>
                  <a:pt x="133" y="133"/>
                  <a:pt x="127" y="130"/>
                </a:cubicBezTo>
                <a:cubicBezTo>
                  <a:pt x="6" y="71"/>
                  <a:pt x="6" y="71"/>
                  <a:pt x="6" y="71"/>
                </a:cubicBezTo>
                <a:cubicBezTo>
                  <a:pt x="0" y="69"/>
                  <a:pt x="0" y="64"/>
                  <a:pt x="6" y="61"/>
                </a:cubicBezTo>
                <a:cubicBezTo>
                  <a:pt x="127" y="3"/>
                  <a:pt x="127" y="3"/>
                  <a:pt x="127" y="3"/>
                </a:cubicBezTo>
                <a:cubicBezTo>
                  <a:pt x="133" y="0"/>
                  <a:pt x="142" y="0"/>
                  <a:pt x="148" y="3"/>
                </a:cubicBezTo>
                <a:cubicBezTo>
                  <a:pt x="269" y="61"/>
                  <a:pt x="269" y="61"/>
                  <a:pt x="269" y="61"/>
                </a:cubicBezTo>
                <a:cubicBezTo>
                  <a:pt x="275" y="64"/>
                  <a:pt x="275" y="69"/>
                  <a:pt x="269" y="71"/>
                </a:cubicBezTo>
                <a:moveTo>
                  <a:pt x="60" y="9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63"/>
                  <a:pt x="94" y="175"/>
                  <a:pt x="137" y="175"/>
                </a:cubicBezTo>
                <a:cubicBezTo>
                  <a:pt x="180" y="175"/>
                  <a:pt x="215" y="163"/>
                  <a:pt x="215" y="148"/>
                </a:cubicBezTo>
                <a:cubicBezTo>
                  <a:pt x="215" y="122"/>
                  <a:pt x="215" y="122"/>
                  <a:pt x="215" y="122"/>
                </a:cubicBezTo>
                <a:moveTo>
                  <a:pt x="250" y="117"/>
                </a:moveTo>
                <a:cubicBezTo>
                  <a:pt x="250" y="80"/>
                  <a:pt x="250" y="80"/>
                  <a:pt x="250" y="80"/>
                </a:cubicBezTo>
                <a:cubicBezTo>
                  <a:pt x="137" y="66"/>
                  <a:pt x="137" y="66"/>
                  <a:pt x="137" y="66"/>
                </a:cubicBezTo>
                <a:moveTo>
                  <a:pt x="250" y="117"/>
                </a:moveTo>
                <a:cubicBezTo>
                  <a:pt x="247" y="117"/>
                  <a:pt x="245" y="120"/>
                  <a:pt x="245" y="123"/>
                </a:cubicBezTo>
                <a:cubicBezTo>
                  <a:pt x="245" y="126"/>
                  <a:pt x="247" y="128"/>
                  <a:pt x="250" y="128"/>
                </a:cubicBezTo>
                <a:cubicBezTo>
                  <a:pt x="254" y="128"/>
                  <a:pt x="256" y="126"/>
                  <a:pt x="256" y="123"/>
                </a:cubicBezTo>
                <a:cubicBezTo>
                  <a:pt x="256" y="120"/>
                  <a:pt x="254" y="117"/>
                  <a:pt x="250" y="117"/>
                </a:cubicBezTo>
                <a:close/>
                <a:moveTo>
                  <a:pt x="236" y="171"/>
                </a:moveTo>
                <a:cubicBezTo>
                  <a:pt x="246" y="126"/>
                  <a:pt x="246" y="126"/>
                  <a:pt x="246" y="126"/>
                </a:cubicBezTo>
                <a:moveTo>
                  <a:pt x="255" y="126"/>
                </a:moveTo>
                <a:cubicBezTo>
                  <a:pt x="264" y="171"/>
                  <a:pt x="264" y="171"/>
                  <a:pt x="264" y="171"/>
                </a:cubicBezTo>
                <a:moveTo>
                  <a:pt x="250" y="128"/>
                </a:moveTo>
                <a:cubicBezTo>
                  <a:pt x="250" y="175"/>
                  <a:pt x="250" y="175"/>
                  <a:pt x="250" y="17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6"/>
          <p:cNvSpPr>
            <a:spLocks noChangeAspect="1" noEditPoints="1"/>
          </p:cNvSpPr>
          <p:nvPr/>
        </p:nvSpPr>
        <p:spPr bwMode="auto">
          <a:xfrm>
            <a:off x="4268659" y="3743837"/>
            <a:ext cx="1035372" cy="742116"/>
          </a:xfrm>
          <a:custGeom>
            <a:avLst/>
            <a:gdLst>
              <a:gd name="T0" fmla="*/ 226 w 292"/>
              <a:gd name="T1" fmla="*/ 173 h 208"/>
              <a:gd name="T2" fmla="*/ 261 w 292"/>
              <a:gd name="T3" fmla="*/ 208 h 208"/>
              <a:gd name="T4" fmla="*/ 261 w 292"/>
              <a:gd name="T5" fmla="*/ 208 h 208"/>
              <a:gd name="T6" fmla="*/ 34 w 292"/>
              <a:gd name="T7" fmla="*/ 208 h 208"/>
              <a:gd name="T8" fmla="*/ 0 w 292"/>
              <a:gd name="T9" fmla="*/ 173 h 208"/>
              <a:gd name="T10" fmla="*/ 34 w 292"/>
              <a:gd name="T11" fmla="*/ 139 h 208"/>
              <a:gd name="T12" fmla="*/ 261 w 292"/>
              <a:gd name="T13" fmla="*/ 139 h 208"/>
              <a:gd name="T14" fmla="*/ 261 w 292"/>
              <a:gd name="T15" fmla="*/ 139 h 208"/>
              <a:gd name="T16" fmla="*/ 232 w 292"/>
              <a:gd name="T17" fmla="*/ 155 h 208"/>
              <a:gd name="T18" fmla="*/ 23 w 292"/>
              <a:gd name="T19" fmla="*/ 162 h 208"/>
              <a:gd name="T20" fmla="*/ 208 w 292"/>
              <a:gd name="T21" fmla="*/ 162 h 208"/>
              <a:gd name="T22" fmla="*/ 23 w 292"/>
              <a:gd name="T23" fmla="*/ 185 h 208"/>
              <a:gd name="T24" fmla="*/ 208 w 292"/>
              <a:gd name="T25" fmla="*/ 185 h 208"/>
              <a:gd name="T26" fmla="*/ 232 w 292"/>
              <a:gd name="T27" fmla="*/ 16 h 208"/>
              <a:gd name="T28" fmla="*/ 261 w 292"/>
              <a:gd name="T29" fmla="*/ 0 h 208"/>
              <a:gd name="T30" fmla="*/ 261 w 292"/>
              <a:gd name="T31" fmla="*/ 0 h 208"/>
              <a:gd name="T32" fmla="*/ 34 w 292"/>
              <a:gd name="T33" fmla="*/ 0 h 208"/>
              <a:gd name="T34" fmla="*/ 0 w 292"/>
              <a:gd name="T35" fmla="*/ 34 h 208"/>
              <a:gd name="T36" fmla="*/ 34 w 292"/>
              <a:gd name="T37" fmla="*/ 69 h 208"/>
              <a:gd name="T38" fmla="*/ 261 w 292"/>
              <a:gd name="T39" fmla="*/ 69 h 208"/>
              <a:gd name="T40" fmla="*/ 261 w 292"/>
              <a:gd name="T41" fmla="*/ 69 h 208"/>
              <a:gd name="T42" fmla="*/ 226 w 292"/>
              <a:gd name="T43" fmla="*/ 34 h 208"/>
              <a:gd name="T44" fmla="*/ 208 w 292"/>
              <a:gd name="T45" fmla="*/ 23 h 208"/>
              <a:gd name="T46" fmla="*/ 23 w 292"/>
              <a:gd name="T47" fmla="*/ 23 h 208"/>
              <a:gd name="T48" fmla="*/ 208 w 292"/>
              <a:gd name="T49" fmla="*/ 46 h 208"/>
              <a:gd name="T50" fmla="*/ 23 w 292"/>
              <a:gd name="T51" fmla="*/ 46 h 208"/>
              <a:gd name="T52" fmla="*/ 262 w 292"/>
              <a:gd name="T53" fmla="*/ 85 h 208"/>
              <a:gd name="T54" fmla="*/ 292 w 292"/>
              <a:gd name="T55" fmla="*/ 69 h 208"/>
              <a:gd name="T56" fmla="*/ 291 w 292"/>
              <a:gd name="T57" fmla="*/ 69 h 208"/>
              <a:gd name="T58" fmla="*/ 65 w 292"/>
              <a:gd name="T59" fmla="*/ 69 h 208"/>
              <a:gd name="T60" fmla="*/ 30 w 292"/>
              <a:gd name="T61" fmla="*/ 104 h 208"/>
              <a:gd name="T62" fmla="*/ 65 w 292"/>
              <a:gd name="T63" fmla="*/ 138 h 208"/>
              <a:gd name="T64" fmla="*/ 291 w 292"/>
              <a:gd name="T65" fmla="*/ 138 h 208"/>
              <a:gd name="T66" fmla="*/ 292 w 292"/>
              <a:gd name="T67" fmla="*/ 138 h 208"/>
              <a:gd name="T68" fmla="*/ 257 w 292"/>
              <a:gd name="T69" fmla="*/ 104 h 208"/>
              <a:gd name="T70" fmla="*/ 54 w 292"/>
              <a:gd name="T71" fmla="*/ 92 h 208"/>
              <a:gd name="T72" fmla="*/ 238 w 292"/>
              <a:gd name="T73" fmla="*/ 92 h 208"/>
              <a:gd name="T74" fmla="*/ 54 w 292"/>
              <a:gd name="T75" fmla="*/ 115 h 208"/>
              <a:gd name="T76" fmla="*/ 238 w 292"/>
              <a:gd name="T77" fmla="*/ 11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2" h="208">
                <a:moveTo>
                  <a:pt x="226" y="173"/>
                </a:moveTo>
                <a:cubicBezTo>
                  <a:pt x="226" y="192"/>
                  <a:pt x="242" y="208"/>
                  <a:pt x="261" y="208"/>
                </a:cubicBezTo>
                <a:cubicBezTo>
                  <a:pt x="261" y="208"/>
                  <a:pt x="261" y="208"/>
                  <a:pt x="261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15" y="208"/>
                  <a:pt x="0" y="192"/>
                  <a:pt x="0" y="173"/>
                </a:cubicBezTo>
                <a:cubicBezTo>
                  <a:pt x="0" y="154"/>
                  <a:pt x="15" y="139"/>
                  <a:pt x="34" y="139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49" y="139"/>
                  <a:pt x="238" y="145"/>
                  <a:pt x="232" y="155"/>
                </a:cubicBezTo>
                <a:moveTo>
                  <a:pt x="23" y="162"/>
                </a:moveTo>
                <a:cubicBezTo>
                  <a:pt x="208" y="162"/>
                  <a:pt x="208" y="162"/>
                  <a:pt x="208" y="162"/>
                </a:cubicBezTo>
                <a:moveTo>
                  <a:pt x="23" y="185"/>
                </a:moveTo>
                <a:cubicBezTo>
                  <a:pt x="208" y="185"/>
                  <a:pt x="208" y="185"/>
                  <a:pt x="208" y="185"/>
                </a:cubicBezTo>
                <a:moveTo>
                  <a:pt x="232" y="16"/>
                </a:moveTo>
                <a:cubicBezTo>
                  <a:pt x="238" y="6"/>
                  <a:pt x="249" y="0"/>
                  <a:pt x="261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4"/>
                  <a:pt x="15" y="69"/>
                  <a:pt x="34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42" y="69"/>
                  <a:pt x="226" y="54"/>
                  <a:pt x="226" y="34"/>
                </a:cubicBezTo>
                <a:moveTo>
                  <a:pt x="208" y="23"/>
                </a:moveTo>
                <a:cubicBezTo>
                  <a:pt x="23" y="23"/>
                  <a:pt x="23" y="23"/>
                  <a:pt x="23" y="23"/>
                </a:cubicBezTo>
                <a:moveTo>
                  <a:pt x="208" y="46"/>
                </a:moveTo>
                <a:cubicBezTo>
                  <a:pt x="23" y="46"/>
                  <a:pt x="23" y="46"/>
                  <a:pt x="23" y="46"/>
                </a:cubicBezTo>
                <a:moveTo>
                  <a:pt x="262" y="85"/>
                </a:moveTo>
                <a:cubicBezTo>
                  <a:pt x="268" y="76"/>
                  <a:pt x="279" y="69"/>
                  <a:pt x="292" y="69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46" y="69"/>
                  <a:pt x="30" y="85"/>
                  <a:pt x="30" y="104"/>
                </a:cubicBezTo>
                <a:cubicBezTo>
                  <a:pt x="30" y="123"/>
                  <a:pt x="46" y="138"/>
                  <a:pt x="65" y="138"/>
                </a:cubicBezTo>
                <a:cubicBezTo>
                  <a:pt x="291" y="138"/>
                  <a:pt x="291" y="138"/>
                  <a:pt x="291" y="138"/>
                </a:cubicBezTo>
                <a:cubicBezTo>
                  <a:pt x="291" y="138"/>
                  <a:pt x="291" y="138"/>
                  <a:pt x="292" y="138"/>
                </a:cubicBezTo>
                <a:cubicBezTo>
                  <a:pt x="272" y="138"/>
                  <a:pt x="257" y="123"/>
                  <a:pt x="257" y="104"/>
                </a:cubicBezTo>
                <a:moveTo>
                  <a:pt x="54" y="92"/>
                </a:moveTo>
                <a:cubicBezTo>
                  <a:pt x="238" y="92"/>
                  <a:pt x="238" y="92"/>
                  <a:pt x="238" y="92"/>
                </a:cubicBezTo>
                <a:moveTo>
                  <a:pt x="54" y="115"/>
                </a:moveTo>
                <a:cubicBezTo>
                  <a:pt x="238" y="115"/>
                  <a:pt x="238" y="115"/>
                  <a:pt x="238" y="11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7"/>
          <p:cNvSpPr>
            <a:spLocks noChangeAspect="1" noEditPoints="1"/>
          </p:cNvSpPr>
          <p:nvPr/>
        </p:nvSpPr>
        <p:spPr bwMode="auto">
          <a:xfrm>
            <a:off x="6210366" y="3589659"/>
            <a:ext cx="813499" cy="896295"/>
          </a:xfrm>
          <a:custGeom>
            <a:avLst/>
            <a:gdLst>
              <a:gd name="T0" fmla="*/ 261 w 261"/>
              <a:gd name="T1" fmla="*/ 286 h 286"/>
              <a:gd name="T2" fmla="*/ 261 w 261"/>
              <a:gd name="T3" fmla="*/ 286 h 286"/>
              <a:gd name="T4" fmla="*/ 35 w 261"/>
              <a:gd name="T5" fmla="*/ 286 h 286"/>
              <a:gd name="T6" fmla="*/ 0 w 261"/>
              <a:gd name="T7" fmla="*/ 252 h 286"/>
              <a:gd name="T8" fmla="*/ 35 w 261"/>
              <a:gd name="T9" fmla="*/ 217 h 286"/>
              <a:gd name="T10" fmla="*/ 261 w 261"/>
              <a:gd name="T11" fmla="*/ 217 h 286"/>
              <a:gd name="T12" fmla="*/ 261 w 261"/>
              <a:gd name="T13" fmla="*/ 217 h 286"/>
              <a:gd name="T14" fmla="*/ 252 w 261"/>
              <a:gd name="T15" fmla="*/ 240 h 286"/>
              <a:gd name="T16" fmla="*/ 23 w 261"/>
              <a:gd name="T17" fmla="*/ 240 h 286"/>
              <a:gd name="T18" fmla="*/ 252 w 261"/>
              <a:gd name="T19" fmla="*/ 263 h 286"/>
              <a:gd name="T20" fmla="*/ 23 w 261"/>
              <a:gd name="T21" fmla="*/ 263 h 286"/>
              <a:gd name="T22" fmla="*/ 261 w 261"/>
              <a:gd name="T23" fmla="*/ 0 h 286"/>
              <a:gd name="T24" fmla="*/ 261 w 261"/>
              <a:gd name="T25" fmla="*/ 0 h 286"/>
              <a:gd name="T26" fmla="*/ 35 w 261"/>
              <a:gd name="T27" fmla="*/ 0 h 286"/>
              <a:gd name="T28" fmla="*/ 0 w 261"/>
              <a:gd name="T29" fmla="*/ 35 h 286"/>
              <a:gd name="T30" fmla="*/ 0 w 261"/>
              <a:gd name="T31" fmla="*/ 37 h 286"/>
              <a:gd name="T32" fmla="*/ 0 w 261"/>
              <a:gd name="T33" fmla="*/ 252 h 286"/>
              <a:gd name="T34" fmla="*/ 261 w 261"/>
              <a:gd name="T35" fmla="*/ 217 h 286"/>
              <a:gd name="T36" fmla="*/ 261 w 261"/>
              <a:gd name="T37" fmla="*/ 0 h 286"/>
              <a:gd name="T38" fmla="*/ 208 w 261"/>
              <a:gd name="T39" fmla="*/ 57 h 286"/>
              <a:gd name="T40" fmla="*/ 55 w 261"/>
              <a:gd name="T41" fmla="*/ 57 h 286"/>
              <a:gd name="T42" fmla="*/ 55 w 261"/>
              <a:gd name="T43" fmla="*/ 109 h 286"/>
              <a:gd name="T44" fmla="*/ 208 w 261"/>
              <a:gd name="T45" fmla="*/ 109 h 286"/>
              <a:gd name="T46" fmla="*/ 208 w 261"/>
              <a:gd name="T47" fmla="*/ 57 h 286"/>
              <a:gd name="T48" fmla="*/ 223 w 261"/>
              <a:gd name="T49" fmla="*/ 0 h 286"/>
              <a:gd name="T50" fmla="*/ 261 w 261"/>
              <a:gd name="T51" fmla="*/ 38 h 286"/>
              <a:gd name="T52" fmla="*/ 223 w 261"/>
              <a:gd name="T53" fmla="*/ 217 h 286"/>
              <a:gd name="T54" fmla="*/ 261 w 261"/>
              <a:gd name="T55" fmla="*/ 17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61" h="286">
                <a:moveTo>
                  <a:pt x="261" y="286"/>
                </a:moveTo>
                <a:cubicBezTo>
                  <a:pt x="261" y="286"/>
                  <a:pt x="261" y="286"/>
                  <a:pt x="261" y="286"/>
                </a:cubicBezTo>
                <a:cubicBezTo>
                  <a:pt x="35" y="286"/>
                  <a:pt x="35" y="286"/>
                  <a:pt x="35" y="286"/>
                </a:cubicBezTo>
                <a:cubicBezTo>
                  <a:pt x="15" y="286"/>
                  <a:pt x="0" y="271"/>
                  <a:pt x="0" y="252"/>
                </a:cubicBezTo>
                <a:cubicBezTo>
                  <a:pt x="0" y="232"/>
                  <a:pt x="15" y="217"/>
                  <a:pt x="35" y="217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17"/>
                  <a:pt x="261" y="217"/>
                  <a:pt x="261" y="217"/>
                </a:cubicBezTo>
                <a:moveTo>
                  <a:pt x="252" y="240"/>
                </a:moveTo>
                <a:cubicBezTo>
                  <a:pt x="23" y="240"/>
                  <a:pt x="23" y="240"/>
                  <a:pt x="23" y="240"/>
                </a:cubicBezTo>
                <a:moveTo>
                  <a:pt x="252" y="263"/>
                </a:moveTo>
                <a:cubicBezTo>
                  <a:pt x="23" y="263"/>
                  <a:pt x="23" y="263"/>
                  <a:pt x="23" y="263"/>
                </a:cubicBezTo>
                <a:moveTo>
                  <a:pt x="261" y="0"/>
                </a:moveTo>
                <a:cubicBezTo>
                  <a:pt x="261" y="0"/>
                  <a:pt x="261" y="0"/>
                  <a:pt x="261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moveTo>
                  <a:pt x="0" y="37"/>
                </a:moveTo>
                <a:cubicBezTo>
                  <a:pt x="0" y="252"/>
                  <a:pt x="0" y="252"/>
                  <a:pt x="0" y="252"/>
                </a:cubicBezTo>
                <a:moveTo>
                  <a:pt x="261" y="217"/>
                </a:moveTo>
                <a:cubicBezTo>
                  <a:pt x="261" y="0"/>
                  <a:pt x="261" y="0"/>
                  <a:pt x="261" y="0"/>
                </a:cubicBezTo>
                <a:moveTo>
                  <a:pt x="208" y="57"/>
                </a:moveTo>
                <a:cubicBezTo>
                  <a:pt x="55" y="57"/>
                  <a:pt x="55" y="57"/>
                  <a:pt x="55" y="57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208" y="109"/>
                  <a:pt x="208" y="109"/>
                  <a:pt x="208" y="109"/>
                </a:cubicBezTo>
                <a:lnTo>
                  <a:pt x="208" y="57"/>
                </a:lnTo>
                <a:close/>
                <a:moveTo>
                  <a:pt x="223" y="0"/>
                </a:moveTo>
                <a:cubicBezTo>
                  <a:pt x="261" y="38"/>
                  <a:pt x="261" y="38"/>
                  <a:pt x="261" y="38"/>
                </a:cubicBezTo>
                <a:moveTo>
                  <a:pt x="223" y="217"/>
                </a:moveTo>
                <a:cubicBezTo>
                  <a:pt x="261" y="179"/>
                  <a:pt x="261" y="179"/>
                  <a:pt x="261" y="1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867420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Networks and Organization Structures</a:t>
            </a:r>
            <a:br>
              <a:rPr lang="en-US" dirty="0"/>
            </a:br>
            <a:r>
              <a:rPr lang="en-US" sz="2400" dirty="0"/>
              <a:t>Top-Down Hierarchy, Central Hub, Matrix, Link</a:t>
            </a:r>
          </a:p>
        </p:txBody>
      </p:sp>
      <p:sp>
        <p:nvSpPr>
          <p:cNvPr id="4" name="Freeform 71"/>
          <p:cNvSpPr>
            <a:spLocks noChangeAspect="1" noEditPoints="1"/>
          </p:cNvSpPr>
          <p:nvPr/>
        </p:nvSpPr>
        <p:spPr bwMode="auto">
          <a:xfrm>
            <a:off x="2465889" y="1843633"/>
            <a:ext cx="986502" cy="706784"/>
          </a:xfrm>
          <a:custGeom>
            <a:avLst/>
            <a:gdLst>
              <a:gd name="T0" fmla="*/ 26 w 283"/>
              <a:gd name="T1" fmla="*/ 147 h 203"/>
              <a:gd name="T2" fmla="*/ 26 w 283"/>
              <a:gd name="T3" fmla="*/ 100 h 203"/>
              <a:gd name="T4" fmla="*/ 141 w 283"/>
              <a:gd name="T5" fmla="*/ 0 h 203"/>
              <a:gd name="T6" fmla="*/ 116 w 283"/>
              <a:gd name="T7" fmla="*/ 25 h 203"/>
              <a:gd name="T8" fmla="*/ 141 w 283"/>
              <a:gd name="T9" fmla="*/ 51 h 203"/>
              <a:gd name="T10" fmla="*/ 167 w 283"/>
              <a:gd name="T11" fmla="*/ 25 h 203"/>
              <a:gd name="T12" fmla="*/ 141 w 283"/>
              <a:gd name="T13" fmla="*/ 0 h 203"/>
              <a:gd name="T14" fmla="*/ 142 w 283"/>
              <a:gd name="T15" fmla="*/ 147 h 203"/>
              <a:gd name="T16" fmla="*/ 114 w 283"/>
              <a:gd name="T17" fmla="*/ 175 h 203"/>
              <a:gd name="T18" fmla="*/ 142 w 283"/>
              <a:gd name="T19" fmla="*/ 203 h 203"/>
              <a:gd name="T20" fmla="*/ 169 w 283"/>
              <a:gd name="T21" fmla="*/ 175 h 203"/>
              <a:gd name="T22" fmla="*/ 142 w 283"/>
              <a:gd name="T23" fmla="*/ 147 h 203"/>
              <a:gd name="T24" fmla="*/ 257 w 283"/>
              <a:gd name="T25" fmla="*/ 99 h 203"/>
              <a:gd name="T26" fmla="*/ 28 w 283"/>
              <a:gd name="T27" fmla="*/ 99 h 203"/>
              <a:gd name="T28" fmla="*/ 0 w 283"/>
              <a:gd name="T29" fmla="*/ 175 h 203"/>
              <a:gd name="T30" fmla="*/ 26 w 283"/>
              <a:gd name="T31" fmla="*/ 200 h 203"/>
              <a:gd name="T32" fmla="*/ 52 w 283"/>
              <a:gd name="T33" fmla="*/ 175 h 203"/>
              <a:gd name="T34" fmla="*/ 26 w 283"/>
              <a:gd name="T35" fmla="*/ 149 h 203"/>
              <a:gd name="T36" fmla="*/ 0 w 283"/>
              <a:gd name="T37" fmla="*/ 175 h 203"/>
              <a:gd name="T38" fmla="*/ 257 w 283"/>
              <a:gd name="T39" fmla="*/ 147 h 203"/>
              <a:gd name="T40" fmla="*/ 257 w 283"/>
              <a:gd name="T41" fmla="*/ 100 h 203"/>
              <a:gd name="T42" fmla="*/ 232 w 283"/>
              <a:gd name="T43" fmla="*/ 175 h 203"/>
              <a:gd name="T44" fmla="*/ 257 w 283"/>
              <a:gd name="T45" fmla="*/ 201 h 203"/>
              <a:gd name="T46" fmla="*/ 283 w 283"/>
              <a:gd name="T47" fmla="*/ 175 h 203"/>
              <a:gd name="T48" fmla="*/ 257 w 283"/>
              <a:gd name="T49" fmla="*/ 149 h 203"/>
              <a:gd name="T50" fmla="*/ 232 w 283"/>
              <a:gd name="T51" fmla="*/ 175 h 203"/>
              <a:gd name="T52" fmla="*/ 141 w 283"/>
              <a:gd name="T53" fmla="*/ 144 h 203"/>
              <a:gd name="T54" fmla="*/ 141 w 283"/>
              <a:gd name="T55" fmla="*/ 55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3" h="203">
                <a:moveTo>
                  <a:pt x="26" y="147"/>
                </a:moveTo>
                <a:cubicBezTo>
                  <a:pt x="26" y="100"/>
                  <a:pt x="26" y="100"/>
                  <a:pt x="26" y="100"/>
                </a:cubicBezTo>
                <a:moveTo>
                  <a:pt x="141" y="0"/>
                </a:moveTo>
                <a:cubicBezTo>
                  <a:pt x="127" y="0"/>
                  <a:pt x="116" y="11"/>
                  <a:pt x="116" y="25"/>
                </a:cubicBezTo>
                <a:cubicBezTo>
                  <a:pt x="116" y="39"/>
                  <a:pt x="127" y="51"/>
                  <a:pt x="141" y="51"/>
                </a:cubicBezTo>
                <a:cubicBezTo>
                  <a:pt x="156" y="51"/>
                  <a:pt x="167" y="39"/>
                  <a:pt x="167" y="25"/>
                </a:cubicBezTo>
                <a:cubicBezTo>
                  <a:pt x="167" y="11"/>
                  <a:pt x="156" y="0"/>
                  <a:pt x="141" y="0"/>
                </a:cubicBezTo>
                <a:close/>
                <a:moveTo>
                  <a:pt x="142" y="147"/>
                </a:moveTo>
                <a:cubicBezTo>
                  <a:pt x="126" y="147"/>
                  <a:pt x="114" y="160"/>
                  <a:pt x="114" y="175"/>
                </a:cubicBezTo>
                <a:cubicBezTo>
                  <a:pt x="114" y="190"/>
                  <a:pt x="126" y="203"/>
                  <a:pt x="142" y="203"/>
                </a:cubicBezTo>
                <a:cubicBezTo>
                  <a:pt x="157" y="203"/>
                  <a:pt x="169" y="190"/>
                  <a:pt x="169" y="175"/>
                </a:cubicBezTo>
                <a:cubicBezTo>
                  <a:pt x="169" y="160"/>
                  <a:pt x="157" y="147"/>
                  <a:pt x="142" y="147"/>
                </a:cubicBezTo>
                <a:close/>
                <a:moveTo>
                  <a:pt x="257" y="99"/>
                </a:moveTo>
                <a:cubicBezTo>
                  <a:pt x="28" y="99"/>
                  <a:pt x="28" y="99"/>
                  <a:pt x="28" y="99"/>
                </a:cubicBezTo>
                <a:moveTo>
                  <a:pt x="0" y="175"/>
                </a:moveTo>
                <a:cubicBezTo>
                  <a:pt x="0" y="189"/>
                  <a:pt x="12" y="200"/>
                  <a:pt x="26" y="200"/>
                </a:cubicBezTo>
                <a:cubicBezTo>
                  <a:pt x="40" y="200"/>
                  <a:pt x="52" y="189"/>
                  <a:pt x="52" y="175"/>
                </a:cubicBezTo>
                <a:cubicBezTo>
                  <a:pt x="52" y="161"/>
                  <a:pt x="40" y="149"/>
                  <a:pt x="26" y="149"/>
                </a:cubicBezTo>
                <a:cubicBezTo>
                  <a:pt x="12" y="149"/>
                  <a:pt x="0" y="161"/>
                  <a:pt x="0" y="175"/>
                </a:cubicBezTo>
                <a:close/>
                <a:moveTo>
                  <a:pt x="257" y="147"/>
                </a:moveTo>
                <a:cubicBezTo>
                  <a:pt x="257" y="100"/>
                  <a:pt x="257" y="100"/>
                  <a:pt x="257" y="100"/>
                </a:cubicBezTo>
                <a:moveTo>
                  <a:pt x="232" y="175"/>
                </a:moveTo>
                <a:cubicBezTo>
                  <a:pt x="232" y="189"/>
                  <a:pt x="243" y="201"/>
                  <a:pt x="257" y="201"/>
                </a:cubicBezTo>
                <a:cubicBezTo>
                  <a:pt x="272" y="201"/>
                  <a:pt x="283" y="189"/>
                  <a:pt x="283" y="175"/>
                </a:cubicBezTo>
                <a:cubicBezTo>
                  <a:pt x="283" y="161"/>
                  <a:pt x="272" y="149"/>
                  <a:pt x="257" y="149"/>
                </a:cubicBezTo>
                <a:cubicBezTo>
                  <a:pt x="243" y="149"/>
                  <a:pt x="232" y="161"/>
                  <a:pt x="232" y="175"/>
                </a:cubicBezTo>
                <a:close/>
                <a:moveTo>
                  <a:pt x="141" y="144"/>
                </a:moveTo>
                <a:cubicBezTo>
                  <a:pt x="141" y="55"/>
                  <a:pt x="141" y="55"/>
                  <a:pt x="141" y="5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72"/>
          <p:cNvSpPr>
            <a:spLocks noChangeAspect="1" noEditPoints="1"/>
          </p:cNvSpPr>
          <p:nvPr/>
        </p:nvSpPr>
        <p:spPr bwMode="auto">
          <a:xfrm>
            <a:off x="4437122" y="1733744"/>
            <a:ext cx="1011476" cy="926562"/>
          </a:xfrm>
          <a:custGeom>
            <a:avLst/>
            <a:gdLst>
              <a:gd name="T0" fmla="*/ 145 w 290"/>
              <a:gd name="T1" fmla="*/ 109 h 266"/>
              <a:gd name="T2" fmla="*/ 59 w 290"/>
              <a:gd name="T3" fmla="*/ 111 h 266"/>
              <a:gd name="T4" fmla="*/ 126 w 290"/>
              <a:gd name="T5" fmla="*/ 19 h 266"/>
              <a:gd name="T6" fmla="*/ 164 w 290"/>
              <a:gd name="T7" fmla="*/ 19 h 266"/>
              <a:gd name="T8" fmla="*/ 145 w 290"/>
              <a:gd name="T9" fmla="*/ 111 h 266"/>
              <a:gd name="T10" fmla="*/ 145 w 290"/>
              <a:gd name="T11" fmla="*/ 152 h 266"/>
              <a:gd name="T12" fmla="*/ 145 w 290"/>
              <a:gd name="T13" fmla="*/ 111 h 266"/>
              <a:gd name="T14" fmla="*/ 232 w 290"/>
              <a:gd name="T15" fmla="*/ 75 h 266"/>
              <a:gd name="T16" fmla="*/ 59 w 290"/>
              <a:gd name="T17" fmla="*/ 151 h 266"/>
              <a:gd name="T18" fmla="*/ 59 w 290"/>
              <a:gd name="T19" fmla="*/ 112 h 266"/>
              <a:gd name="T20" fmla="*/ 232 w 290"/>
              <a:gd name="T21" fmla="*/ 111 h 266"/>
              <a:gd name="T22" fmla="*/ 213 w 290"/>
              <a:gd name="T23" fmla="*/ 132 h 266"/>
              <a:gd name="T24" fmla="*/ 251 w 290"/>
              <a:gd name="T25" fmla="*/ 132 h 266"/>
              <a:gd name="T26" fmla="*/ 213 w 290"/>
              <a:gd name="T27" fmla="*/ 132 h 266"/>
              <a:gd name="T28" fmla="*/ 231 w 290"/>
              <a:gd name="T29" fmla="*/ 188 h 266"/>
              <a:gd name="T30" fmla="*/ 271 w 290"/>
              <a:gd name="T31" fmla="*/ 190 h 266"/>
              <a:gd name="T32" fmla="*/ 271 w 290"/>
              <a:gd name="T33" fmla="*/ 226 h 266"/>
              <a:gd name="T34" fmla="*/ 271 w 290"/>
              <a:gd name="T35" fmla="*/ 266 h 266"/>
              <a:gd name="T36" fmla="*/ 271 w 290"/>
              <a:gd name="T37" fmla="*/ 227 h 266"/>
              <a:gd name="T38" fmla="*/ 191 w 290"/>
              <a:gd name="T39" fmla="*/ 226 h 266"/>
              <a:gd name="T40" fmla="*/ 172 w 290"/>
              <a:gd name="T41" fmla="*/ 247 h 266"/>
              <a:gd name="T42" fmla="*/ 210 w 290"/>
              <a:gd name="T43" fmla="*/ 247 h 266"/>
              <a:gd name="T44" fmla="*/ 172 w 290"/>
              <a:gd name="T45" fmla="*/ 247 h 266"/>
              <a:gd name="T46" fmla="*/ 59 w 290"/>
              <a:gd name="T47" fmla="*/ 188 h 266"/>
              <a:gd name="T48" fmla="*/ 19 w 290"/>
              <a:gd name="T49" fmla="*/ 190 h 266"/>
              <a:gd name="T50" fmla="*/ 99 w 290"/>
              <a:gd name="T51" fmla="*/ 226 h 266"/>
              <a:gd name="T52" fmla="*/ 99 w 290"/>
              <a:gd name="T53" fmla="*/ 266 h 266"/>
              <a:gd name="T54" fmla="*/ 99 w 290"/>
              <a:gd name="T55" fmla="*/ 227 h 266"/>
              <a:gd name="T56" fmla="*/ 19 w 290"/>
              <a:gd name="T57" fmla="*/ 226 h 266"/>
              <a:gd name="T58" fmla="*/ 0 w 290"/>
              <a:gd name="T59" fmla="*/ 247 h 266"/>
              <a:gd name="T60" fmla="*/ 38 w 290"/>
              <a:gd name="T61" fmla="*/ 247 h 266"/>
              <a:gd name="T62" fmla="*/ 0 w 290"/>
              <a:gd name="T63" fmla="*/ 247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66">
                <a:moveTo>
                  <a:pt x="145" y="41"/>
                </a:moveTo>
                <a:cubicBezTo>
                  <a:pt x="145" y="109"/>
                  <a:pt x="145" y="109"/>
                  <a:pt x="145" y="109"/>
                </a:cubicBezTo>
                <a:moveTo>
                  <a:pt x="59" y="75"/>
                </a:moveTo>
                <a:cubicBezTo>
                  <a:pt x="59" y="111"/>
                  <a:pt x="59" y="111"/>
                  <a:pt x="59" y="111"/>
                </a:cubicBezTo>
                <a:moveTo>
                  <a:pt x="145" y="0"/>
                </a:moveTo>
                <a:cubicBezTo>
                  <a:pt x="135" y="0"/>
                  <a:pt x="126" y="9"/>
                  <a:pt x="126" y="19"/>
                </a:cubicBezTo>
                <a:cubicBezTo>
                  <a:pt x="126" y="30"/>
                  <a:pt x="135" y="39"/>
                  <a:pt x="145" y="39"/>
                </a:cubicBezTo>
                <a:cubicBezTo>
                  <a:pt x="156" y="39"/>
                  <a:pt x="164" y="30"/>
                  <a:pt x="164" y="19"/>
                </a:cubicBezTo>
                <a:cubicBezTo>
                  <a:pt x="164" y="9"/>
                  <a:pt x="156" y="0"/>
                  <a:pt x="145" y="0"/>
                </a:cubicBezTo>
                <a:close/>
                <a:moveTo>
                  <a:pt x="145" y="111"/>
                </a:moveTo>
                <a:cubicBezTo>
                  <a:pt x="134" y="111"/>
                  <a:pt x="125" y="120"/>
                  <a:pt x="125" y="132"/>
                </a:cubicBezTo>
                <a:cubicBezTo>
                  <a:pt x="125" y="143"/>
                  <a:pt x="134" y="152"/>
                  <a:pt x="145" y="152"/>
                </a:cubicBezTo>
                <a:cubicBezTo>
                  <a:pt x="157" y="152"/>
                  <a:pt x="166" y="143"/>
                  <a:pt x="166" y="132"/>
                </a:cubicBezTo>
                <a:cubicBezTo>
                  <a:pt x="166" y="120"/>
                  <a:pt x="157" y="111"/>
                  <a:pt x="145" y="111"/>
                </a:cubicBezTo>
                <a:close/>
                <a:moveTo>
                  <a:pt x="60" y="75"/>
                </a:moveTo>
                <a:cubicBezTo>
                  <a:pt x="232" y="75"/>
                  <a:pt x="232" y="75"/>
                  <a:pt x="232" y="75"/>
                </a:cubicBezTo>
                <a:moveTo>
                  <a:pt x="39" y="131"/>
                </a:moveTo>
                <a:cubicBezTo>
                  <a:pt x="39" y="142"/>
                  <a:pt x="48" y="151"/>
                  <a:pt x="59" y="151"/>
                </a:cubicBezTo>
                <a:cubicBezTo>
                  <a:pt x="69" y="151"/>
                  <a:pt x="78" y="142"/>
                  <a:pt x="78" y="131"/>
                </a:cubicBezTo>
                <a:cubicBezTo>
                  <a:pt x="78" y="121"/>
                  <a:pt x="69" y="112"/>
                  <a:pt x="59" y="112"/>
                </a:cubicBezTo>
                <a:cubicBezTo>
                  <a:pt x="48" y="112"/>
                  <a:pt x="39" y="121"/>
                  <a:pt x="39" y="131"/>
                </a:cubicBezTo>
                <a:close/>
                <a:moveTo>
                  <a:pt x="232" y="111"/>
                </a:moveTo>
                <a:cubicBezTo>
                  <a:pt x="232" y="75"/>
                  <a:pt x="232" y="75"/>
                  <a:pt x="232" y="75"/>
                </a:cubicBezTo>
                <a:moveTo>
                  <a:pt x="213" y="132"/>
                </a:moveTo>
                <a:cubicBezTo>
                  <a:pt x="213" y="142"/>
                  <a:pt x="222" y="151"/>
                  <a:pt x="232" y="151"/>
                </a:cubicBezTo>
                <a:cubicBezTo>
                  <a:pt x="243" y="151"/>
                  <a:pt x="251" y="142"/>
                  <a:pt x="251" y="132"/>
                </a:cubicBezTo>
                <a:cubicBezTo>
                  <a:pt x="251" y="121"/>
                  <a:pt x="243" y="112"/>
                  <a:pt x="232" y="112"/>
                </a:cubicBezTo>
                <a:cubicBezTo>
                  <a:pt x="222" y="112"/>
                  <a:pt x="213" y="121"/>
                  <a:pt x="213" y="132"/>
                </a:cubicBezTo>
                <a:close/>
                <a:moveTo>
                  <a:pt x="231" y="157"/>
                </a:moveTo>
                <a:cubicBezTo>
                  <a:pt x="231" y="188"/>
                  <a:pt x="231" y="188"/>
                  <a:pt x="231" y="188"/>
                </a:cubicBezTo>
                <a:moveTo>
                  <a:pt x="191" y="190"/>
                </a:moveTo>
                <a:cubicBezTo>
                  <a:pt x="271" y="190"/>
                  <a:pt x="271" y="190"/>
                  <a:pt x="271" y="190"/>
                </a:cubicBezTo>
                <a:moveTo>
                  <a:pt x="271" y="190"/>
                </a:moveTo>
                <a:cubicBezTo>
                  <a:pt x="271" y="226"/>
                  <a:pt x="271" y="226"/>
                  <a:pt x="271" y="226"/>
                </a:cubicBezTo>
                <a:moveTo>
                  <a:pt x="251" y="247"/>
                </a:moveTo>
                <a:cubicBezTo>
                  <a:pt x="251" y="257"/>
                  <a:pt x="260" y="266"/>
                  <a:pt x="271" y="266"/>
                </a:cubicBezTo>
                <a:cubicBezTo>
                  <a:pt x="281" y="266"/>
                  <a:pt x="290" y="257"/>
                  <a:pt x="290" y="247"/>
                </a:cubicBezTo>
                <a:cubicBezTo>
                  <a:pt x="290" y="236"/>
                  <a:pt x="281" y="227"/>
                  <a:pt x="271" y="227"/>
                </a:cubicBezTo>
                <a:cubicBezTo>
                  <a:pt x="260" y="227"/>
                  <a:pt x="251" y="236"/>
                  <a:pt x="251" y="247"/>
                </a:cubicBezTo>
                <a:close/>
                <a:moveTo>
                  <a:pt x="191" y="226"/>
                </a:moveTo>
                <a:cubicBezTo>
                  <a:pt x="191" y="190"/>
                  <a:pt x="191" y="190"/>
                  <a:pt x="191" y="190"/>
                </a:cubicBezTo>
                <a:moveTo>
                  <a:pt x="172" y="247"/>
                </a:moveTo>
                <a:cubicBezTo>
                  <a:pt x="172" y="257"/>
                  <a:pt x="180" y="266"/>
                  <a:pt x="191" y="266"/>
                </a:cubicBezTo>
                <a:cubicBezTo>
                  <a:pt x="201" y="266"/>
                  <a:pt x="210" y="257"/>
                  <a:pt x="210" y="247"/>
                </a:cubicBezTo>
                <a:cubicBezTo>
                  <a:pt x="210" y="236"/>
                  <a:pt x="201" y="227"/>
                  <a:pt x="191" y="227"/>
                </a:cubicBezTo>
                <a:cubicBezTo>
                  <a:pt x="180" y="227"/>
                  <a:pt x="172" y="236"/>
                  <a:pt x="172" y="247"/>
                </a:cubicBezTo>
                <a:close/>
                <a:moveTo>
                  <a:pt x="59" y="157"/>
                </a:moveTo>
                <a:cubicBezTo>
                  <a:pt x="59" y="188"/>
                  <a:pt x="59" y="188"/>
                  <a:pt x="59" y="188"/>
                </a:cubicBezTo>
                <a:moveTo>
                  <a:pt x="99" y="190"/>
                </a:moveTo>
                <a:cubicBezTo>
                  <a:pt x="19" y="190"/>
                  <a:pt x="19" y="190"/>
                  <a:pt x="19" y="190"/>
                </a:cubicBezTo>
                <a:moveTo>
                  <a:pt x="99" y="190"/>
                </a:moveTo>
                <a:cubicBezTo>
                  <a:pt x="99" y="226"/>
                  <a:pt x="99" y="226"/>
                  <a:pt x="99" y="226"/>
                </a:cubicBezTo>
                <a:moveTo>
                  <a:pt x="79" y="247"/>
                </a:moveTo>
                <a:cubicBezTo>
                  <a:pt x="79" y="257"/>
                  <a:pt x="88" y="266"/>
                  <a:pt x="99" y="266"/>
                </a:cubicBezTo>
                <a:cubicBezTo>
                  <a:pt x="109" y="266"/>
                  <a:pt x="118" y="257"/>
                  <a:pt x="118" y="247"/>
                </a:cubicBezTo>
                <a:cubicBezTo>
                  <a:pt x="118" y="236"/>
                  <a:pt x="109" y="227"/>
                  <a:pt x="99" y="227"/>
                </a:cubicBezTo>
                <a:cubicBezTo>
                  <a:pt x="88" y="227"/>
                  <a:pt x="79" y="236"/>
                  <a:pt x="79" y="247"/>
                </a:cubicBezTo>
                <a:close/>
                <a:moveTo>
                  <a:pt x="19" y="226"/>
                </a:moveTo>
                <a:cubicBezTo>
                  <a:pt x="19" y="190"/>
                  <a:pt x="19" y="190"/>
                  <a:pt x="19" y="190"/>
                </a:cubicBezTo>
                <a:moveTo>
                  <a:pt x="0" y="247"/>
                </a:moveTo>
                <a:cubicBezTo>
                  <a:pt x="0" y="257"/>
                  <a:pt x="8" y="266"/>
                  <a:pt x="19" y="266"/>
                </a:cubicBezTo>
                <a:cubicBezTo>
                  <a:pt x="29" y="266"/>
                  <a:pt x="38" y="257"/>
                  <a:pt x="38" y="247"/>
                </a:cubicBezTo>
                <a:cubicBezTo>
                  <a:pt x="38" y="236"/>
                  <a:pt x="29" y="227"/>
                  <a:pt x="19" y="227"/>
                </a:cubicBezTo>
                <a:cubicBezTo>
                  <a:pt x="8" y="227"/>
                  <a:pt x="0" y="236"/>
                  <a:pt x="0" y="24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3"/>
          <p:cNvSpPr>
            <a:spLocks noChangeAspect="1" noEditPoints="1"/>
          </p:cNvSpPr>
          <p:nvPr/>
        </p:nvSpPr>
        <p:spPr bwMode="auto">
          <a:xfrm>
            <a:off x="6433329" y="1733744"/>
            <a:ext cx="926562" cy="926562"/>
          </a:xfrm>
          <a:custGeom>
            <a:avLst/>
            <a:gdLst>
              <a:gd name="T0" fmla="*/ 70 w 282"/>
              <a:gd name="T1" fmla="*/ 50 h 282"/>
              <a:gd name="T2" fmla="*/ 211 w 282"/>
              <a:gd name="T3" fmla="*/ 50 h 282"/>
              <a:gd name="T4" fmla="*/ 30 w 282"/>
              <a:gd name="T5" fmla="*/ 50 h 282"/>
              <a:gd name="T6" fmla="*/ 282 w 282"/>
              <a:gd name="T7" fmla="*/ 50 h 282"/>
              <a:gd name="T8" fmla="*/ 50 w 282"/>
              <a:gd name="T9" fmla="*/ 70 h 282"/>
              <a:gd name="T10" fmla="*/ 50 w 282"/>
              <a:gd name="T11" fmla="*/ 30 h 282"/>
              <a:gd name="T12" fmla="*/ 211 w 282"/>
              <a:gd name="T13" fmla="*/ 50 h 282"/>
              <a:gd name="T14" fmla="*/ 251 w 282"/>
              <a:gd name="T15" fmla="*/ 50 h 282"/>
              <a:gd name="T16" fmla="*/ 211 w 282"/>
              <a:gd name="T17" fmla="*/ 50 h 282"/>
              <a:gd name="T18" fmla="*/ 70 w 282"/>
              <a:gd name="T19" fmla="*/ 141 h 282"/>
              <a:gd name="T20" fmla="*/ 162 w 282"/>
              <a:gd name="T21" fmla="*/ 141 h 282"/>
              <a:gd name="T22" fmla="*/ 0 w 282"/>
              <a:gd name="T23" fmla="*/ 141 h 282"/>
              <a:gd name="T24" fmla="*/ 251 w 282"/>
              <a:gd name="T25" fmla="*/ 141 h 282"/>
              <a:gd name="T26" fmla="*/ 50 w 282"/>
              <a:gd name="T27" fmla="*/ 161 h 282"/>
              <a:gd name="T28" fmla="*/ 50 w 282"/>
              <a:gd name="T29" fmla="*/ 121 h 282"/>
              <a:gd name="T30" fmla="*/ 121 w 282"/>
              <a:gd name="T31" fmla="*/ 141 h 282"/>
              <a:gd name="T32" fmla="*/ 161 w 282"/>
              <a:gd name="T33" fmla="*/ 141 h 282"/>
              <a:gd name="T34" fmla="*/ 121 w 282"/>
              <a:gd name="T35" fmla="*/ 141 h 282"/>
              <a:gd name="T36" fmla="*/ 231 w 282"/>
              <a:gd name="T37" fmla="*/ 161 h 282"/>
              <a:gd name="T38" fmla="*/ 231 w 282"/>
              <a:gd name="T39" fmla="*/ 121 h 282"/>
              <a:gd name="T40" fmla="*/ 119 w 282"/>
              <a:gd name="T41" fmla="*/ 232 h 282"/>
              <a:gd name="T42" fmla="*/ 211 w 282"/>
              <a:gd name="T43" fmla="*/ 232 h 282"/>
              <a:gd name="T44" fmla="*/ 0 w 282"/>
              <a:gd name="T45" fmla="*/ 232 h 282"/>
              <a:gd name="T46" fmla="*/ 251 w 282"/>
              <a:gd name="T47" fmla="*/ 232 h 282"/>
              <a:gd name="T48" fmla="*/ 30 w 282"/>
              <a:gd name="T49" fmla="*/ 232 h 282"/>
              <a:gd name="T50" fmla="*/ 70 w 282"/>
              <a:gd name="T51" fmla="*/ 232 h 282"/>
              <a:gd name="T52" fmla="*/ 30 w 282"/>
              <a:gd name="T53" fmla="*/ 232 h 282"/>
              <a:gd name="T54" fmla="*/ 231 w 282"/>
              <a:gd name="T55" fmla="*/ 252 h 282"/>
              <a:gd name="T56" fmla="*/ 231 w 282"/>
              <a:gd name="T57" fmla="*/ 212 h 282"/>
              <a:gd name="T58" fmla="*/ 50 w 282"/>
              <a:gd name="T59" fmla="*/ 211 h 282"/>
              <a:gd name="T60" fmla="*/ 50 w 282"/>
              <a:gd name="T61" fmla="*/ 119 h 282"/>
              <a:gd name="T62" fmla="*/ 50 w 282"/>
              <a:gd name="T63" fmla="*/ 252 h 282"/>
              <a:gd name="T64" fmla="*/ 50 w 282"/>
              <a:gd name="T65" fmla="*/ 29 h 282"/>
              <a:gd name="T66" fmla="*/ 141 w 282"/>
              <a:gd name="T67" fmla="*/ 211 h 282"/>
              <a:gd name="T68" fmla="*/ 141 w 282"/>
              <a:gd name="T69" fmla="*/ 119 h 282"/>
              <a:gd name="T70" fmla="*/ 141 w 282"/>
              <a:gd name="T71" fmla="*/ 282 h 282"/>
              <a:gd name="T72" fmla="*/ 141 w 282"/>
              <a:gd name="T73" fmla="*/ 30 h 282"/>
              <a:gd name="T74" fmla="*/ 141 w 282"/>
              <a:gd name="T75" fmla="*/ 252 h 282"/>
              <a:gd name="T76" fmla="*/ 141 w 282"/>
              <a:gd name="T77" fmla="*/ 211 h 282"/>
              <a:gd name="T78" fmla="*/ 141 w 282"/>
              <a:gd name="T79" fmla="*/ 252 h 282"/>
              <a:gd name="T80" fmla="*/ 161 w 282"/>
              <a:gd name="T81" fmla="*/ 50 h 282"/>
              <a:gd name="T82" fmla="*/ 121 w 282"/>
              <a:gd name="T83" fmla="*/ 50 h 282"/>
              <a:gd name="T84" fmla="*/ 232 w 282"/>
              <a:gd name="T85" fmla="*/ 163 h 282"/>
              <a:gd name="T86" fmla="*/ 232 w 282"/>
              <a:gd name="T87" fmla="*/ 119 h 282"/>
              <a:gd name="T88" fmla="*/ 232 w 282"/>
              <a:gd name="T89" fmla="*/ 282 h 282"/>
              <a:gd name="T90" fmla="*/ 232 w 282"/>
              <a:gd name="T91" fmla="*/ 30 h 282"/>
              <a:gd name="T92" fmla="*/ 232 w 282"/>
              <a:gd name="T93" fmla="*/ 71 h 282"/>
              <a:gd name="T94" fmla="*/ 232 w 282"/>
              <a:gd name="T95" fmla="*/ 30 h 282"/>
              <a:gd name="T96" fmla="*/ 232 w 282"/>
              <a:gd name="T97" fmla="*/ 71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2" h="282">
                <a:moveTo>
                  <a:pt x="119" y="50"/>
                </a:moveTo>
                <a:cubicBezTo>
                  <a:pt x="70" y="50"/>
                  <a:pt x="70" y="50"/>
                  <a:pt x="70" y="50"/>
                </a:cubicBezTo>
                <a:moveTo>
                  <a:pt x="162" y="50"/>
                </a:moveTo>
                <a:cubicBezTo>
                  <a:pt x="211" y="50"/>
                  <a:pt x="211" y="50"/>
                  <a:pt x="211" y="50"/>
                </a:cubicBezTo>
                <a:moveTo>
                  <a:pt x="0" y="50"/>
                </a:moveTo>
                <a:cubicBezTo>
                  <a:pt x="30" y="50"/>
                  <a:pt x="30" y="50"/>
                  <a:pt x="30" y="50"/>
                </a:cubicBezTo>
                <a:moveTo>
                  <a:pt x="251" y="50"/>
                </a:moveTo>
                <a:cubicBezTo>
                  <a:pt x="282" y="50"/>
                  <a:pt x="282" y="50"/>
                  <a:pt x="282" y="50"/>
                </a:cubicBezTo>
                <a:moveTo>
                  <a:pt x="30" y="50"/>
                </a:moveTo>
                <a:cubicBezTo>
                  <a:pt x="30" y="61"/>
                  <a:pt x="39" y="70"/>
                  <a:pt x="50" y="70"/>
                </a:cubicBezTo>
                <a:cubicBezTo>
                  <a:pt x="61" y="70"/>
                  <a:pt x="70" y="61"/>
                  <a:pt x="70" y="50"/>
                </a:cubicBezTo>
                <a:cubicBezTo>
                  <a:pt x="70" y="39"/>
                  <a:pt x="61" y="30"/>
                  <a:pt x="50" y="30"/>
                </a:cubicBezTo>
                <a:cubicBezTo>
                  <a:pt x="39" y="30"/>
                  <a:pt x="30" y="39"/>
                  <a:pt x="30" y="50"/>
                </a:cubicBezTo>
                <a:close/>
                <a:moveTo>
                  <a:pt x="211" y="50"/>
                </a:moveTo>
                <a:cubicBezTo>
                  <a:pt x="211" y="61"/>
                  <a:pt x="220" y="70"/>
                  <a:pt x="231" y="70"/>
                </a:cubicBezTo>
                <a:cubicBezTo>
                  <a:pt x="242" y="70"/>
                  <a:pt x="251" y="61"/>
                  <a:pt x="251" y="50"/>
                </a:cubicBezTo>
                <a:cubicBezTo>
                  <a:pt x="251" y="39"/>
                  <a:pt x="242" y="30"/>
                  <a:pt x="231" y="30"/>
                </a:cubicBezTo>
                <a:cubicBezTo>
                  <a:pt x="220" y="30"/>
                  <a:pt x="211" y="39"/>
                  <a:pt x="211" y="50"/>
                </a:cubicBezTo>
                <a:close/>
                <a:moveTo>
                  <a:pt x="119" y="141"/>
                </a:moveTo>
                <a:cubicBezTo>
                  <a:pt x="70" y="141"/>
                  <a:pt x="70" y="141"/>
                  <a:pt x="70" y="141"/>
                </a:cubicBezTo>
                <a:moveTo>
                  <a:pt x="211" y="141"/>
                </a:moveTo>
                <a:cubicBezTo>
                  <a:pt x="162" y="141"/>
                  <a:pt x="162" y="141"/>
                  <a:pt x="162" y="141"/>
                </a:cubicBezTo>
                <a:moveTo>
                  <a:pt x="30" y="141"/>
                </a:moveTo>
                <a:cubicBezTo>
                  <a:pt x="0" y="141"/>
                  <a:pt x="0" y="141"/>
                  <a:pt x="0" y="141"/>
                </a:cubicBezTo>
                <a:moveTo>
                  <a:pt x="282" y="141"/>
                </a:moveTo>
                <a:cubicBezTo>
                  <a:pt x="251" y="141"/>
                  <a:pt x="251" y="141"/>
                  <a:pt x="251" y="141"/>
                </a:cubicBezTo>
                <a:moveTo>
                  <a:pt x="30" y="141"/>
                </a:moveTo>
                <a:cubicBezTo>
                  <a:pt x="30" y="152"/>
                  <a:pt x="39" y="161"/>
                  <a:pt x="50" y="161"/>
                </a:cubicBezTo>
                <a:cubicBezTo>
                  <a:pt x="61" y="161"/>
                  <a:pt x="70" y="152"/>
                  <a:pt x="70" y="141"/>
                </a:cubicBezTo>
                <a:cubicBezTo>
                  <a:pt x="70" y="130"/>
                  <a:pt x="61" y="121"/>
                  <a:pt x="50" y="121"/>
                </a:cubicBezTo>
                <a:cubicBezTo>
                  <a:pt x="39" y="121"/>
                  <a:pt x="30" y="130"/>
                  <a:pt x="30" y="141"/>
                </a:cubicBezTo>
                <a:close/>
                <a:moveTo>
                  <a:pt x="121" y="141"/>
                </a:moveTo>
                <a:cubicBezTo>
                  <a:pt x="121" y="152"/>
                  <a:pt x="130" y="161"/>
                  <a:pt x="141" y="161"/>
                </a:cubicBezTo>
                <a:cubicBezTo>
                  <a:pt x="152" y="161"/>
                  <a:pt x="161" y="152"/>
                  <a:pt x="161" y="141"/>
                </a:cubicBezTo>
                <a:cubicBezTo>
                  <a:pt x="161" y="130"/>
                  <a:pt x="152" y="121"/>
                  <a:pt x="141" y="121"/>
                </a:cubicBezTo>
                <a:cubicBezTo>
                  <a:pt x="130" y="121"/>
                  <a:pt x="121" y="130"/>
                  <a:pt x="121" y="141"/>
                </a:cubicBezTo>
                <a:close/>
                <a:moveTo>
                  <a:pt x="211" y="141"/>
                </a:moveTo>
                <a:cubicBezTo>
                  <a:pt x="211" y="152"/>
                  <a:pt x="220" y="161"/>
                  <a:pt x="231" y="161"/>
                </a:cubicBezTo>
                <a:cubicBezTo>
                  <a:pt x="242" y="161"/>
                  <a:pt x="251" y="152"/>
                  <a:pt x="251" y="141"/>
                </a:cubicBezTo>
                <a:cubicBezTo>
                  <a:pt x="251" y="130"/>
                  <a:pt x="242" y="121"/>
                  <a:pt x="231" y="121"/>
                </a:cubicBezTo>
                <a:cubicBezTo>
                  <a:pt x="220" y="121"/>
                  <a:pt x="211" y="130"/>
                  <a:pt x="211" y="141"/>
                </a:cubicBezTo>
                <a:close/>
                <a:moveTo>
                  <a:pt x="119" y="232"/>
                </a:moveTo>
                <a:cubicBezTo>
                  <a:pt x="70" y="232"/>
                  <a:pt x="70" y="232"/>
                  <a:pt x="70" y="232"/>
                </a:cubicBezTo>
                <a:moveTo>
                  <a:pt x="211" y="232"/>
                </a:moveTo>
                <a:cubicBezTo>
                  <a:pt x="162" y="232"/>
                  <a:pt x="162" y="232"/>
                  <a:pt x="162" y="232"/>
                </a:cubicBezTo>
                <a:moveTo>
                  <a:pt x="0" y="232"/>
                </a:moveTo>
                <a:cubicBezTo>
                  <a:pt x="30" y="232"/>
                  <a:pt x="30" y="232"/>
                  <a:pt x="30" y="232"/>
                </a:cubicBezTo>
                <a:moveTo>
                  <a:pt x="251" y="232"/>
                </a:moveTo>
                <a:cubicBezTo>
                  <a:pt x="282" y="232"/>
                  <a:pt x="282" y="232"/>
                  <a:pt x="282" y="232"/>
                </a:cubicBezTo>
                <a:moveTo>
                  <a:pt x="30" y="232"/>
                </a:moveTo>
                <a:cubicBezTo>
                  <a:pt x="30" y="243"/>
                  <a:pt x="39" y="252"/>
                  <a:pt x="50" y="252"/>
                </a:cubicBezTo>
                <a:cubicBezTo>
                  <a:pt x="61" y="252"/>
                  <a:pt x="70" y="243"/>
                  <a:pt x="70" y="232"/>
                </a:cubicBezTo>
                <a:cubicBezTo>
                  <a:pt x="70" y="221"/>
                  <a:pt x="61" y="212"/>
                  <a:pt x="50" y="212"/>
                </a:cubicBezTo>
                <a:cubicBezTo>
                  <a:pt x="39" y="212"/>
                  <a:pt x="30" y="221"/>
                  <a:pt x="30" y="232"/>
                </a:cubicBezTo>
                <a:close/>
                <a:moveTo>
                  <a:pt x="211" y="232"/>
                </a:moveTo>
                <a:cubicBezTo>
                  <a:pt x="211" y="243"/>
                  <a:pt x="220" y="252"/>
                  <a:pt x="231" y="252"/>
                </a:cubicBezTo>
                <a:cubicBezTo>
                  <a:pt x="242" y="252"/>
                  <a:pt x="251" y="243"/>
                  <a:pt x="251" y="232"/>
                </a:cubicBezTo>
                <a:cubicBezTo>
                  <a:pt x="251" y="221"/>
                  <a:pt x="242" y="212"/>
                  <a:pt x="231" y="212"/>
                </a:cubicBezTo>
                <a:cubicBezTo>
                  <a:pt x="220" y="212"/>
                  <a:pt x="211" y="221"/>
                  <a:pt x="211" y="232"/>
                </a:cubicBezTo>
                <a:close/>
                <a:moveTo>
                  <a:pt x="50" y="211"/>
                </a:moveTo>
                <a:cubicBezTo>
                  <a:pt x="50" y="163"/>
                  <a:pt x="50" y="163"/>
                  <a:pt x="50" y="163"/>
                </a:cubicBezTo>
                <a:moveTo>
                  <a:pt x="50" y="119"/>
                </a:moveTo>
                <a:cubicBezTo>
                  <a:pt x="50" y="71"/>
                  <a:pt x="50" y="71"/>
                  <a:pt x="50" y="71"/>
                </a:cubicBezTo>
                <a:moveTo>
                  <a:pt x="50" y="252"/>
                </a:moveTo>
                <a:cubicBezTo>
                  <a:pt x="50" y="282"/>
                  <a:pt x="50" y="282"/>
                  <a:pt x="50" y="282"/>
                </a:cubicBezTo>
                <a:moveTo>
                  <a:pt x="50" y="29"/>
                </a:moveTo>
                <a:cubicBezTo>
                  <a:pt x="50" y="0"/>
                  <a:pt x="50" y="0"/>
                  <a:pt x="50" y="0"/>
                </a:cubicBezTo>
                <a:moveTo>
                  <a:pt x="141" y="211"/>
                </a:moveTo>
                <a:cubicBezTo>
                  <a:pt x="141" y="163"/>
                  <a:pt x="141" y="163"/>
                  <a:pt x="141" y="163"/>
                </a:cubicBezTo>
                <a:moveTo>
                  <a:pt x="141" y="119"/>
                </a:moveTo>
                <a:cubicBezTo>
                  <a:pt x="141" y="71"/>
                  <a:pt x="141" y="71"/>
                  <a:pt x="141" y="71"/>
                </a:cubicBezTo>
                <a:moveTo>
                  <a:pt x="141" y="282"/>
                </a:moveTo>
                <a:cubicBezTo>
                  <a:pt x="141" y="252"/>
                  <a:pt x="141" y="252"/>
                  <a:pt x="141" y="252"/>
                </a:cubicBezTo>
                <a:moveTo>
                  <a:pt x="141" y="30"/>
                </a:moveTo>
                <a:cubicBezTo>
                  <a:pt x="141" y="0"/>
                  <a:pt x="141" y="0"/>
                  <a:pt x="141" y="0"/>
                </a:cubicBezTo>
                <a:moveTo>
                  <a:pt x="141" y="252"/>
                </a:moveTo>
                <a:cubicBezTo>
                  <a:pt x="152" y="252"/>
                  <a:pt x="161" y="243"/>
                  <a:pt x="161" y="231"/>
                </a:cubicBezTo>
                <a:cubicBezTo>
                  <a:pt x="161" y="220"/>
                  <a:pt x="152" y="211"/>
                  <a:pt x="141" y="211"/>
                </a:cubicBezTo>
                <a:cubicBezTo>
                  <a:pt x="130" y="211"/>
                  <a:pt x="121" y="220"/>
                  <a:pt x="121" y="231"/>
                </a:cubicBezTo>
                <a:cubicBezTo>
                  <a:pt x="121" y="243"/>
                  <a:pt x="130" y="252"/>
                  <a:pt x="141" y="252"/>
                </a:cubicBezTo>
                <a:close/>
                <a:moveTo>
                  <a:pt x="141" y="71"/>
                </a:moveTo>
                <a:cubicBezTo>
                  <a:pt x="152" y="71"/>
                  <a:pt x="161" y="62"/>
                  <a:pt x="161" y="50"/>
                </a:cubicBezTo>
                <a:cubicBezTo>
                  <a:pt x="161" y="39"/>
                  <a:pt x="152" y="30"/>
                  <a:pt x="141" y="30"/>
                </a:cubicBezTo>
                <a:cubicBezTo>
                  <a:pt x="130" y="30"/>
                  <a:pt x="121" y="39"/>
                  <a:pt x="121" y="50"/>
                </a:cubicBezTo>
                <a:cubicBezTo>
                  <a:pt x="121" y="62"/>
                  <a:pt x="130" y="71"/>
                  <a:pt x="141" y="71"/>
                </a:cubicBezTo>
                <a:close/>
                <a:moveTo>
                  <a:pt x="232" y="163"/>
                </a:moveTo>
                <a:cubicBezTo>
                  <a:pt x="232" y="211"/>
                  <a:pt x="232" y="211"/>
                  <a:pt x="232" y="211"/>
                </a:cubicBezTo>
                <a:moveTo>
                  <a:pt x="232" y="119"/>
                </a:moveTo>
                <a:cubicBezTo>
                  <a:pt x="232" y="71"/>
                  <a:pt x="232" y="71"/>
                  <a:pt x="232" y="71"/>
                </a:cubicBezTo>
                <a:moveTo>
                  <a:pt x="232" y="282"/>
                </a:moveTo>
                <a:cubicBezTo>
                  <a:pt x="232" y="252"/>
                  <a:pt x="232" y="252"/>
                  <a:pt x="232" y="252"/>
                </a:cubicBezTo>
                <a:moveTo>
                  <a:pt x="232" y="30"/>
                </a:moveTo>
                <a:cubicBezTo>
                  <a:pt x="232" y="0"/>
                  <a:pt x="232" y="0"/>
                  <a:pt x="232" y="0"/>
                </a:cubicBezTo>
                <a:moveTo>
                  <a:pt x="232" y="71"/>
                </a:moveTo>
                <a:cubicBezTo>
                  <a:pt x="243" y="71"/>
                  <a:pt x="252" y="62"/>
                  <a:pt x="252" y="50"/>
                </a:cubicBezTo>
                <a:cubicBezTo>
                  <a:pt x="252" y="39"/>
                  <a:pt x="243" y="30"/>
                  <a:pt x="232" y="30"/>
                </a:cubicBezTo>
                <a:cubicBezTo>
                  <a:pt x="221" y="30"/>
                  <a:pt x="212" y="39"/>
                  <a:pt x="212" y="50"/>
                </a:cubicBezTo>
                <a:cubicBezTo>
                  <a:pt x="212" y="62"/>
                  <a:pt x="221" y="71"/>
                  <a:pt x="232" y="7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89"/>
          <p:cNvSpPr>
            <a:spLocks noChangeAspect="1" noEditPoints="1"/>
          </p:cNvSpPr>
          <p:nvPr/>
        </p:nvSpPr>
        <p:spPr bwMode="auto">
          <a:xfrm>
            <a:off x="2515839" y="3345086"/>
            <a:ext cx="886602" cy="964022"/>
          </a:xfrm>
          <a:custGeom>
            <a:avLst/>
            <a:gdLst>
              <a:gd name="T0" fmla="*/ 152 w 254"/>
              <a:gd name="T1" fmla="*/ 24 h 276"/>
              <a:gd name="T2" fmla="*/ 127 w 254"/>
              <a:gd name="T3" fmla="*/ 49 h 276"/>
              <a:gd name="T4" fmla="*/ 102 w 254"/>
              <a:gd name="T5" fmla="*/ 24 h 276"/>
              <a:gd name="T6" fmla="*/ 127 w 254"/>
              <a:gd name="T7" fmla="*/ 0 h 276"/>
              <a:gd name="T8" fmla="*/ 152 w 254"/>
              <a:gd name="T9" fmla="*/ 24 h 276"/>
              <a:gd name="T10" fmla="*/ 127 w 254"/>
              <a:gd name="T11" fmla="*/ 223 h 276"/>
              <a:gd name="T12" fmla="*/ 101 w 254"/>
              <a:gd name="T13" fmla="*/ 249 h 276"/>
              <a:gd name="T14" fmla="*/ 127 w 254"/>
              <a:gd name="T15" fmla="*/ 276 h 276"/>
              <a:gd name="T16" fmla="*/ 154 w 254"/>
              <a:gd name="T17" fmla="*/ 249 h 276"/>
              <a:gd name="T18" fmla="*/ 127 w 254"/>
              <a:gd name="T19" fmla="*/ 223 h 276"/>
              <a:gd name="T20" fmla="*/ 41 w 254"/>
              <a:gd name="T21" fmla="*/ 60 h 276"/>
              <a:gd name="T22" fmla="*/ 50 w 254"/>
              <a:gd name="T23" fmla="*/ 93 h 276"/>
              <a:gd name="T24" fmla="*/ 16 w 254"/>
              <a:gd name="T25" fmla="*/ 102 h 276"/>
              <a:gd name="T26" fmla="*/ 7 w 254"/>
              <a:gd name="T27" fmla="*/ 69 h 276"/>
              <a:gd name="T28" fmla="*/ 41 w 254"/>
              <a:gd name="T29" fmla="*/ 60 h 276"/>
              <a:gd name="T30" fmla="*/ 237 w 254"/>
              <a:gd name="T31" fmla="*/ 171 h 276"/>
              <a:gd name="T32" fmla="*/ 247 w 254"/>
              <a:gd name="T33" fmla="*/ 207 h 276"/>
              <a:gd name="T34" fmla="*/ 211 w 254"/>
              <a:gd name="T35" fmla="*/ 217 h 276"/>
              <a:gd name="T36" fmla="*/ 201 w 254"/>
              <a:gd name="T37" fmla="*/ 180 h 276"/>
              <a:gd name="T38" fmla="*/ 237 w 254"/>
              <a:gd name="T39" fmla="*/ 171 h 276"/>
              <a:gd name="T40" fmla="*/ 16 w 254"/>
              <a:gd name="T41" fmla="*/ 173 h 276"/>
              <a:gd name="T42" fmla="*/ 50 w 254"/>
              <a:gd name="T43" fmla="*/ 183 h 276"/>
              <a:gd name="T44" fmla="*/ 41 w 254"/>
              <a:gd name="T45" fmla="*/ 216 h 276"/>
              <a:gd name="T46" fmla="*/ 7 w 254"/>
              <a:gd name="T47" fmla="*/ 207 h 276"/>
              <a:gd name="T48" fmla="*/ 16 w 254"/>
              <a:gd name="T49" fmla="*/ 173 h 276"/>
              <a:gd name="T50" fmla="*/ 210 w 254"/>
              <a:gd name="T51" fmla="*/ 59 h 276"/>
              <a:gd name="T52" fmla="*/ 246 w 254"/>
              <a:gd name="T53" fmla="*/ 69 h 276"/>
              <a:gd name="T54" fmla="*/ 237 w 254"/>
              <a:gd name="T55" fmla="*/ 105 h 276"/>
              <a:gd name="T56" fmla="*/ 200 w 254"/>
              <a:gd name="T57" fmla="*/ 96 h 276"/>
              <a:gd name="T58" fmla="*/ 210 w 254"/>
              <a:gd name="T59" fmla="*/ 59 h 276"/>
              <a:gd name="T60" fmla="*/ 127 w 254"/>
              <a:gd name="T61" fmla="*/ 110 h 276"/>
              <a:gd name="T62" fmla="*/ 101 w 254"/>
              <a:gd name="T63" fmla="*/ 137 h 276"/>
              <a:gd name="T64" fmla="*/ 127 w 254"/>
              <a:gd name="T65" fmla="*/ 163 h 276"/>
              <a:gd name="T66" fmla="*/ 154 w 254"/>
              <a:gd name="T67" fmla="*/ 137 h 276"/>
              <a:gd name="T68" fmla="*/ 127 w 254"/>
              <a:gd name="T69" fmla="*/ 110 h 276"/>
              <a:gd name="T70" fmla="*/ 201 w 254"/>
              <a:gd name="T71" fmla="*/ 180 h 276"/>
              <a:gd name="T72" fmla="*/ 150 w 254"/>
              <a:gd name="T73" fmla="*/ 151 h 276"/>
              <a:gd name="T74" fmla="*/ 127 w 254"/>
              <a:gd name="T75" fmla="*/ 49 h 276"/>
              <a:gd name="T76" fmla="*/ 127 w 254"/>
              <a:gd name="T77" fmla="*/ 110 h 276"/>
              <a:gd name="T78" fmla="*/ 105 w 254"/>
              <a:gd name="T79" fmla="*/ 151 h 276"/>
              <a:gd name="T80" fmla="*/ 50 w 254"/>
              <a:gd name="T81" fmla="*/ 183 h 276"/>
              <a:gd name="T82" fmla="*/ 200 w 254"/>
              <a:gd name="T83" fmla="*/ 96 h 276"/>
              <a:gd name="T84" fmla="*/ 151 w 254"/>
              <a:gd name="T85" fmla="*/ 124 h 276"/>
              <a:gd name="T86" fmla="*/ 50 w 254"/>
              <a:gd name="T87" fmla="*/ 93 h 276"/>
              <a:gd name="T88" fmla="*/ 104 w 254"/>
              <a:gd name="T89" fmla="*/ 124 h 276"/>
              <a:gd name="T90" fmla="*/ 127 w 254"/>
              <a:gd name="T91" fmla="*/ 223 h 276"/>
              <a:gd name="T92" fmla="*/ 127 w 254"/>
              <a:gd name="T93" fmla="*/ 16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4" h="276">
                <a:moveTo>
                  <a:pt x="152" y="24"/>
                </a:moveTo>
                <a:cubicBezTo>
                  <a:pt x="152" y="38"/>
                  <a:pt x="141" y="49"/>
                  <a:pt x="127" y="49"/>
                </a:cubicBezTo>
                <a:cubicBezTo>
                  <a:pt x="113" y="49"/>
                  <a:pt x="102" y="38"/>
                  <a:pt x="102" y="24"/>
                </a:cubicBezTo>
                <a:cubicBezTo>
                  <a:pt x="102" y="11"/>
                  <a:pt x="113" y="0"/>
                  <a:pt x="127" y="0"/>
                </a:cubicBezTo>
                <a:cubicBezTo>
                  <a:pt x="141" y="0"/>
                  <a:pt x="152" y="11"/>
                  <a:pt x="152" y="24"/>
                </a:cubicBezTo>
                <a:close/>
                <a:moveTo>
                  <a:pt x="127" y="223"/>
                </a:moveTo>
                <a:cubicBezTo>
                  <a:pt x="112" y="223"/>
                  <a:pt x="101" y="235"/>
                  <a:pt x="101" y="249"/>
                </a:cubicBezTo>
                <a:cubicBezTo>
                  <a:pt x="101" y="264"/>
                  <a:pt x="112" y="276"/>
                  <a:pt x="127" y="276"/>
                </a:cubicBezTo>
                <a:cubicBezTo>
                  <a:pt x="142" y="276"/>
                  <a:pt x="154" y="264"/>
                  <a:pt x="154" y="249"/>
                </a:cubicBezTo>
                <a:cubicBezTo>
                  <a:pt x="154" y="235"/>
                  <a:pt x="142" y="223"/>
                  <a:pt x="127" y="223"/>
                </a:cubicBezTo>
                <a:close/>
                <a:moveTo>
                  <a:pt x="41" y="60"/>
                </a:moveTo>
                <a:cubicBezTo>
                  <a:pt x="53" y="66"/>
                  <a:pt x="57" y="82"/>
                  <a:pt x="50" y="93"/>
                </a:cubicBezTo>
                <a:cubicBezTo>
                  <a:pt x="43" y="105"/>
                  <a:pt x="28" y="109"/>
                  <a:pt x="16" y="102"/>
                </a:cubicBezTo>
                <a:cubicBezTo>
                  <a:pt x="5" y="96"/>
                  <a:pt x="1" y="80"/>
                  <a:pt x="7" y="69"/>
                </a:cubicBezTo>
                <a:cubicBezTo>
                  <a:pt x="14" y="57"/>
                  <a:pt x="29" y="53"/>
                  <a:pt x="41" y="60"/>
                </a:cubicBezTo>
                <a:close/>
                <a:moveTo>
                  <a:pt x="237" y="171"/>
                </a:moveTo>
                <a:cubicBezTo>
                  <a:pt x="250" y="178"/>
                  <a:pt x="254" y="194"/>
                  <a:pt x="247" y="207"/>
                </a:cubicBezTo>
                <a:cubicBezTo>
                  <a:pt x="239" y="220"/>
                  <a:pt x="223" y="224"/>
                  <a:pt x="211" y="217"/>
                </a:cubicBezTo>
                <a:cubicBezTo>
                  <a:pt x="198" y="209"/>
                  <a:pt x="193" y="193"/>
                  <a:pt x="201" y="180"/>
                </a:cubicBezTo>
                <a:cubicBezTo>
                  <a:pt x="208" y="168"/>
                  <a:pt x="224" y="163"/>
                  <a:pt x="237" y="171"/>
                </a:cubicBezTo>
                <a:close/>
                <a:moveTo>
                  <a:pt x="16" y="173"/>
                </a:moveTo>
                <a:cubicBezTo>
                  <a:pt x="28" y="167"/>
                  <a:pt x="43" y="171"/>
                  <a:pt x="50" y="183"/>
                </a:cubicBezTo>
                <a:cubicBezTo>
                  <a:pt x="57" y="194"/>
                  <a:pt x="53" y="209"/>
                  <a:pt x="41" y="216"/>
                </a:cubicBezTo>
                <a:cubicBezTo>
                  <a:pt x="29" y="223"/>
                  <a:pt x="14" y="219"/>
                  <a:pt x="7" y="207"/>
                </a:cubicBezTo>
                <a:cubicBezTo>
                  <a:pt x="0" y="195"/>
                  <a:pt x="4" y="180"/>
                  <a:pt x="16" y="173"/>
                </a:cubicBezTo>
                <a:close/>
                <a:moveTo>
                  <a:pt x="210" y="59"/>
                </a:moveTo>
                <a:cubicBezTo>
                  <a:pt x="223" y="52"/>
                  <a:pt x="239" y="56"/>
                  <a:pt x="246" y="69"/>
                </a:cubicBezTo>
                <a:cubicBezTo>
                  <a:pt x="254" y="82"/>
                  <a:pt x="249" y="98"/>
                  <a:pt x="237" y="105"/>
                </a:cubicBezTo>
                <a:cubicBezTo>
                  <a:pt x="224" y="113"/>
                  <a:pt x="208" y="108"/>
                  <a:pt x="200" y="96"/>
                </a:cubicBezTo>
                <a:cubicBezTo>
                  <a:pt x="193" y="83"/>
                  <a:pt x="197" y="67"/>
                  <a:pt x="210" y="59"/>
                </a:cubicBezTo>
                <a:close/>
                <a:moveTo>
                  <a:pt x="127" y="110"/>
                </a:moveTo>
                <a:cubicBezTo>
                  <a:pt x="112" y="110"/>
                  <a:pt x="101" y="122"/>
                  <a:pt x="101" y="137"/>
                </a:cubicBezTo>
                <a:cubicBezTo>
                  <a:pt x="101" y="152"/>
                  <a:pt x="112" y="163"/>
                  <a:pt x="127" y="163"/>
                </a:cubicBezTo>
                <a:cubicBezTo>
                  <a:pt x="142" y="163"/>
                  <a:pt x="154" y="152"/>
                  <a:pt x="154" y="137"/>
                </a:cubicBezTo>
                <a:cubicBezTo>
                  <a:pt x="154" y="122"/>
                  <a:pt x="142" y="110"/>
                  <a:pt x="127" y="110"/>
                </a:cubicBezTo>
                <a:close/>
                <a:moveTo>
                  <a:pt x="201" y="180"/>
                </a:moveTo>
                <a:cubicBezTo>
                  <a:pt x="150" y="151"/>
                  <a:pt x="150" y="151"/>
                  <a:pt x="150" y="151"/>
                </a:cubicBezTo>
                <a:moveTo>
                  <a:pt x="127" y="49"/>
                </a:moveTo>
                <a:cubicBezTo>
                  <a:pt x="127" y="110"/>
                  <a:pt x="127" y="110"/>
                  <a:pt x="127" y="110"/>
                </a:cubicBezTo>
                <a:moveTo>
                  <a:pt x="105" y="151"/>
                </a:moveTo>
                <a:cubicBezTo>
                  <a:pt x="50" y="183"/>
                  <a:pt x="50" y="183"/>
                  <a:pt x="50" y="183"/>
                </a:cubicBezTo>
                <a:moveTo>
                  <a:pt x="200" y="96"/>
                </a:moveTo>
                <a:cubicBezTo>
                  <a:pt x="151" y="124"/>
                  <a:pt x="151" y="124"/>
                  <a:pt x="151" y="124"/>
                </a:cubicBezTo>
                <a:moveTo>
                  <a:pt x="50" y="93"/>
                </a:moveTo>
                <a:cubicBezTo>
                  <a:pt x="104" y="124"/>
                  <a:pt x="104" y="124"/>
                  <a:pt x="104" y="124"/>
                </a:cubicBezTo>
                <a:moveTo>
                  <a:pt x="127" y="223"/>
                </a:moveTo>
                <a:cubicBezTo>
                  <a:pt x="127" y="163"/>
                  <a:pt x="127" y="163"/>
                  <a:pt x="127" y="16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90"/>
          <p:cNvSpPr>
            <a:spLocks noChangeAspect="1" noEditPoints="1"/>
          </p:cNvSpPr>
          <p:nvPr/>
        </p:nvSpPr>
        <p:spPr bwMode="auto">
          <a:xfrm>
            <a:off x="4466467" y="3345086"/>
            <a:ext cx="886602" cy="964022"/>
          </a:xfrm>
          <a:custGeom>
            <a:avLst/>
            <a:gdLst>
              <a:gd name="T0" fmla="*/ 146 w 254"/>
              <a:gd name="T1" fmla="*/ 118 h 276"/>
              <a:gd name="T2" fmla="*/ 118 w 254"/>
              <a:gd name="T3" fmla="*/ 157 h 276"/>
              <a:gd name="T4" fmla="*/ 118 w 254"/>
              <a:gd name="T5" fmla="*/ 157 h 276"/>
              <a:gd name="T6" fmla="*/ 102 w 254"/>
              <a:gd name="T7" fmla="*/ 131 h 276"/>
              <a:gd name="T8" fmla="*/ 127 w 254"/>
              <a:gd name="T9" fmla="*/ 0 h 276"/>
              <a:gd name="T10" fmla="*/ 102 w 254"/>
              <a:gd name="T11" fmla="*/ 24 h 276"/>
              <a:gd name="T12" fmla="*/ 127 w 254"/>
              <a:gd name="T13" fmla="*/ 49 h 276"/>
              <a:gd name="T14" fmla="*/ 151 w 254"/>
              <a:gd name="T15" fmla="*/ 24 h 276"/>
              <a:gd name="T16" fmla="*/ 127 w 254"/>
              <a:gd name="T17" fmla="*/ 0 h 276"/>
              <a:gd name="T18" fmla="*/ 153 w 254"/>
              <a:gd name="T19" fmla="*/ 249 h 276"/>
              <a:gd name="T20" fmla="*/ 127 w 254"/>
              <a:gd name="T21" fmla="*/ 276 h 276"/>
              <a:gd name="T22" fmla="*/ 100 w 254"/>
              <a:gd name="T23" fmla="*/ 249 h 276"/>
              <a:gd name="T24" fmla="*/ 127 w 254"/>
              <a:gd name="T25" fmla="*/ 223 h 276"/>
              <a:gd name="T26" fmla="*/ 153 w 254"/>
              <a:gd name="T27" fmla="*/ 249 h 276"/>
              <a:gd name="T28" fmla="*/ 7 w 254"/>
              <a:gd name="T29" fmla="*/ 69 h 276"/>
              <a:gd name="T30" fmla="*/ 16 w 254"/>
              <a:gd name="T31" fmla="*/ 102 h 276"/>
              <a:gd name="T32" fmla="*/ 50 w 254"/>
              <a:gd name="T33" fmla="*/ 93 h 276"/>
              <a:gd name="T34" fmla="*/ 41 w 254"/>
              <a:gd name="T35" fmla="*/ 60 h 276"/>
              <a:gd name="T36" fmla="*/ 7 w 254"/>
              <a:gd name="T37" fmla="*/ 69 h 276"/>
              <a:gd name="T38" fmla="*/ 200 w 254"/>
              <a:gd name="T39" fmla="*/ 180 h 276"/>
              <a:gd name="T40" fmla="*/ 210 w 254"/>
              <a:gd name="T41" fmla="*/ 217 h 276"/>
              <a:gd name="T42" fmla="*/ 246 w 254"/>
              <a:gd name="T43" fmla="*/ 207 h 276"/>
              <a:gd name="T44" fmla="*/ 237 w 254"/>
              <a:gd name="T45" fmla="*/ 171 h 276"/>
              <a:gd name="T46" fmla="*/ 200 w 254"/>
              <a:gd name="T47" fmla="*/ 180 h 276"/>
              <a:gd name="T48" fmla="*/ 7 w 254"/>
              <a:gd name="T49" fmla="*/ 207 h 276"/>
              <a:gd name="T50" fmla="*/ 40 w 254"/>
              <a:gd name="T51" fmla="*/ 216 h 276"/>
              <a:gd name="T52" fmla="*/ 50 w 254"/>
              <a:gd name="T53" fmla="*/ 183 h 276"/>
              <a:gd name="T54" fmla="*/ 16 w 254"/>
              <a:gd name="T55" fmla="*/ 173 h 276"/>
              <a:gd name="T56" fmla="*/ 7 w 254"/>
              <a:gd name="T57" fmla="*/ 207 h 276"/>
              <a:gd name="T58" fmla="*/ 200 w 254"/>
              <a:gd name="T59" fmla="*/ 96 h 276"/>
              <a:gd name="T60" fmla="*/ 236 w 254"/>
              <a:gd name="T61" fmla="*/ 105 h 276"/>
              <a:gd name="T62" fmla="*/ 246 w 254"/>
              <a:gd name="T63" fmla="*/ 69 h 276"/>
              <a:gd name="T64" fmla="*/ 210 w 254"/>
              <a:gd name="T65" fmla="*/ 59 h 276"/>
              <a:gd name="T66" fmla="*/ 200 w 254"/>
              <a:gd name="T67" fmla="*/ 96 h 276"/>
              <a:gd name="T68" fmla="*/ 172 w 254"/>
              <a:gd name="T69" fmla="*/ 137 h 276"/>
              <a:gd name="T70" fmla="*/ 127 w 254"/>
              <a:gd name="T71" fmla="*/ 182 h 276"/>
              <a:gd name="T72" fmla="*/ 82 w 254"/>
              <a:gd name="T73" fmla="*/ 137 h 276"/>
              <a:gd name="T74" fmla="*/ 127 w 254"/>
              <a:gd name="T75" fmla="*/ 92 h 276"/>
              <a:gd name="T76" fmla="*/ 172 w 254"/>
              <a:gd name="T77" fmla="*/ 137 h 276"/>
              <a:gd name="T78" fmla="*/ 166 w 254"/>
              <a:gd name="T79" fmla="*/ 115 h 276"/>
              <a:gd name="T80" fmla="*/ 200 w 254"/>
              <a:gd name="T81" fmla="*/ 96 h 276"/>
              <a:gd name="T82" fmla="*/ 165 w 254"/>
              <a:gd name="T83" fmla="*/ 160 h 276"/>
              <a:gd name="T84" fmla="*/ 200 w 254"/>
              <a:gd name="T85" fmla="*/ 180 h 276"/>
              <a:gd name="T86" fmla="*/ 127 w 254"/>
              <a:gd name="T87" fmla="*/ 49 h 276"/>
              <a:gd name="T88" fmla="*/ 127 w 254"/>
              <a:gd name="T89" fmla="*/ 92 h 276"/>
              <a:gd name="T90" fmla="*/ 50 w 254"/>
              <a:gd name="T91" fmla="*/ 93 h 276"/>
              <a:gd name="T92" fmla="*/ 87 w 254"/>
              <a:gd name="T93" fmla="*/ 115 h 276"/>
              <a:gd name="T94" fmla="*/ 88 w 254"/>
              <a:gd name="T95" fmla="*/ 160 h 276"/>
              <a:gd name="T96" fmla="*/ 50 w 254"/>
              <a:gd name="T97" fmla="*/ 183 h 276"/>
              <a:gd name="T98" fmla="*/ 127 w 254"/>
              <a:gd name="T99" fmla="*/ 182 h 276"/>
              <a:gd name="T100" fmla="*/ 127 w 254"/>
              <a:gd name="T101" fmla="*/ 22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4" h="276">
                <a:moveTo>
                  <a:pt x="146" y="118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02" y="131"/>
                  <a:pt x="102" y="131"/>
                  <a:pt x="102" y="131"/>
                </a:cubicBezTo>
                <a:moveTo>
                  <a:pt x="127" y="0"/>
                </a:moveTo>
                <a:cubicBezTo>
                  <a:pt x="113" y="0"/>
                  <a:pt x="102" y="11"/>
                  <a:pt x="102" y="24"/>
                </a:cubicBezTo>
                <a:cubicBezTo>
                  <a:pt x="102" y="38"/>
                  <a:pt x="113" y="49"/>
                  <a:pt x="127" y="49"/>
                </a:cubicBezTo>
                <a:cubicBezTo>
                  <a:pt x="140" y="49"/>
                  <a:pt x="151" y="38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53" y="249"/>
                </a:moveTo>
                <a:cubicBezTo>
                  <a:pt x="153" y="264"/>
                  <a:pt x="141" y="276"/>
                  <a:pt x="127" y="276"/>
                </a:cubicBezTo>
                <a:cubicBezTo>
                  <a:pt x="112" y="276"/>
                  <a:pt x="100" y="264"/>
                  <a:pt x="100" y="249"/>
                </a:cubicBezTo>
                <a:cubicBezTo>
                  <a:pt x="100" y="235"/>
                  <a:pt x="112" y="223"/>
                  <a:pt x="127" y="223"/>
                </a:cubicBezTo>
                <a:cubicBezTo>
                  <a:pt x="141" y="223"/>
                  <a:pt x="153" y="235"/>
                  <a:pt x="153" y="249"/>
                </a:cubicBezTo>
                <a:close/>
                <a:moveTo>
                  <a:pt x="7" y="69"/>
                </a:moveTo>
                <a:cubicBezTo>
                  <a:pt x="0" y="80"/>
                  <a:pt x="4" y="96"/>
                  <a:pt x="16" y="102"/>
                </a:cubicBezTo>
                <a:cubicBezTo>
                  <a:pt x="28" y="109"/>
                  <a:pt x="43" y="105"/>
                  <a:pt x="50" y="93"/>
                </a:cubicBezTo>
                <a:cubicBezTo>
                  <a:pt x="57" y="82"/>
                  <a:pt x="53" y="66"/>
                  <a:pt x="41" y="60"/>
                </a:cubicBezTo>
                <a:cubicBezTo>
                  <a:pt x="29" y="53"/>
                  <a:pt x="14" y="57"/>
                  <a:pt x="7" y="69"/>
                </a:cubicBezTo>
                <a:close/>
                <a:moveTo>
                  <a:pt x="200" y="180"/>
                </a:moveTo>
                <a:cubicBezTo>
                  <a:pt x="193" y="193"/>
                  <a:pt x="198" y="209"/>
                  <a:pt x="210" y="217"/>
                </a:cubicBezTo>
                <a:cubicBezTo>
                  <a:pt x="223" y="224"/>
                  <a:pt x="239" y="220"/>
                  <a:pt x="246" y="207"/>
                </a:cubicBezTo>
                <a:cubicBezTo>
                  <a:pt x="254" y="194"/>
                  <a:pt x="249" y="178"/>
                  <a:pt x="237" y="171"/>
                </a:cubicBezTo>
                <a:cubicBezTo>
                  <a:pt x="224" y="163"/>
                  <a:pt x="208" y="168"/>
                  <a:pt x="200" y="180"/>
                </a:cubicBezTo>
                <a:close/>
                <a:moveTo>
                  <a:pt x="7" y="207"/>
                </a:moveTo>
                <a:cubicBezTo>
                  <a:pt x="14" y="219"/>
                  <a:pt x="29" y="223"/>
                  <a:pt x="40" y="216"/>
                </a:cubicBezTo>
                <a:cubicBezTo>
                  <a:pt x="52" y="209"/>
                  <a:pt x="56" y="194"/>
                  <a:pt x="50" y="183"/>
                </a:cubicBezTo>
                <a:cubicBezTo>
                  <a:pt x="43" y="171"/>
                  <a:pt x="28" y="167"/>
                  <a:pt x="16" y="173"/>
                </a:cubicBezTo>
                <a:cubicBezTo>
                  <a:pt x="4" y="180"/>
                  <a:pt x="0" y="195"/>
                  <a:pt x="7" y="207"/>
                </a:cubicBezTo>
                <a:close/>
                <a:moveTo>
                  <a:pt x="200" y="96"/>
                </a:moveTo>
                <a:cubicBezTo>
                  <a:pt x="207" y="108"/>
                  <a:pt x="224" y="113"/>
                  <a:pt x="236" y="105"/>
                </a:cubicBezTo>
                <a:cubicBezTo>
                  <a:pt x="249" y="98"/>
                  <a:pt x="253" y="82"/>
                  <a:pt x="246" y="69"/>
                </a:cubicBezTo>
                <a:cubicBezTo>
                  <a:pt x="239" y="56"/>
                  <a:pt x="223" y="52"/>
                  <a:pt x="210" y="59"/>
                </a:cubicBezTo>
                <a:cubicBezTo>
                  <a:pt x="197" y="67"/>
                  <a:pt x="193" y="83"/>
                  <a:pt x="200" y="96"/>
                </a:cubicBezTo>
                <a:close/>
                <a:moveTo>
                  <a:pt x="172" y="137"/>
                </a:moveTo>
                <a:cubicBezTo>
                  <a:pt x="172" y="162"/>
                  <a:pt x="152" y="182"/>
                  <a:pt x="127" y="182"/>
                </a:cubicBezTo>
                <a:cubicBezTo>
                  <a:pt x="102" y="182"/>
                  <a:pt x="82" y="162"/>
                  <a:pt x="82" y="137"/>
                </a:cubicBezTo>
                <a:cubicBezTo>
                  <a:pt x="82" y="112"/>
                  <a:pt x="102" y="92"/>
                  <a:pt x="127" y="92"/>
                </a:cubicBezTo>
                <a:cubicBezTo>
                  <a:pt x="152" y="92"/>
                  <a:pt x="172" y="112"/>
                  <a:pt x="172" y="137"/>
                </a:cubicBezTo>
                <a:close/>
                <a:moveTo>
                  <a:pt x="166" y="115"/>
                </a:moveTo>
                <a:cubicBezTo>
                  <a:pt x="200" y="96"/>
                  <a:pt x="200" y="96"/>
                  <a:pt x="200" y="96"/>
                </a:cubicBezTo>
                <a:moveTo>
                  <a:pt x="165" y="160"/>
                </a:moveTo>
                <a:cubicBezTo>
                  <a:pt x="200" y="180"/>
                  <a:pt x="200" y="180"/>
                  <a:pt x="200" y="180"/>
                </a:cubicBezTo>
                <a:moveTo>
                  <a:pt x="127" y="49"/>
                </a:moveTo>
                <a:cubicBezTo>
                  <a:pt x="127" y="92"/>
                  <a:pt x="127" y="92"/>
                  <a:pt x="127" y="92"/>
                </a:cubicBezTo>
                <a:moveTo>
                  <a:pt x="50" y="93"/>
                </a:moveTo>
                <a:cubicBezTo>
                  <a:pt x="87" y="115"/>
                  <a:pt x="87" y="115"/>
                  <a:pt x="87" y="115"/>
                </a:cubicBezTo>
                <a:moveTo>
                  <a:pt x="88" y="160"/>
                </a:moveTo>
                <a:cubicBezTo>
                  <a:pt x="50" y="183"/>
                  <a:pt x="50" y="183"/>
                  <a:pt x="50" y="183"/>
                </a:cubicBezTo>
                <a:moveTo>
                  <a:pt x="127" y="182"/>
                </a:moveTo>
                <a:cubicBezTo>
                  <a:pt x="127" y="223"/>
                  <a:pt x="127" y="223"/>
                  <a:pt x="127" y="22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07"/>
          <p:cNvSpPr>
            <a:spLocks noChangeAspect="1" noEditPoints="1"/>
          </p:cNvSpPr>
          <p:nvPr/>
        </p:nvSpPr>
        <p:spPr bwMode="auto">
          <a:xfrm>
            <a:off x="2559385" y="4886477"/>
            <a:ext cx="893006" cy="822024"/>
          </a:xfrm>
          <a:custGeom>
            <a:avLst/>
            <a:gdLst>
              <a:gd name="T0" fmla="*/ 140 w 279"/>
              <a:gd name="T1" fmla="*/ 0 h 257"/>
              <a:gd name="T2" fmla="*/ 94 w 279"/>
              <a:gd name="T3" fmla="*/ 45 h 257"/>
              <a:gd name="T4" fmla="*/ 140 w 279"/>
              <a:gd name="T5" fmla="*/ 90 h 257"/>
              <a:gd name="T6" fmla="*/ 185 w 279"/>
              <a:gd name="T7" fmla="*/ 45 h 257"/>
              <a:gd name="T8" fmla="*/ 140 w 279"/>
              <a:gd name="T9" fmla="*/ 0 h 257"/>
              <a:gd name="T10" fmla="*/ 126 w 279"/>
              <a:gd name="T11" fmla="*/ 25 h 257"/>
              <a:gd name="T12" fmla="*/ 115 w 279"/>
              <a:gd name="T13" fmla="*/ 45 h 257"/>
              <a:gd name="T14" fmla="*/ 117 w 279"/>
              <a:gd name="T15" fmla="*/ 53 h 257"/>
              <a:gd name="T16" fmla="*/ 46 w 279"/>
              <a:gd name="T17" fmla="*/ 155 h 257"/>
              <a:gd name="T18" fmla="*/ 0 w 279"/>
              <a:gd name="T19" fmla="*/ 200 h 257"/>
              <a:gd name="T20" fmla="*/ 46 w 279"/>
              <a:gd name="T21" fmla="*/ 246 h 257"/>
              <a:gd name="T22" fmla="*/ 91 w 279"/>
              <a:gd name="T23" fmla="*/ 200 h 257"/>
              <a:gd name="T24" fmla="*/ 46 w 279"/>
              <a:gd name="T25" fmla="*/ 155 h 257"/>
              <a:gd name="T26" fmla="*/ 32 w 279"/>
              <a:gd name="T27" fmla="*/ 180 h 257"/>
              <a:gd name="T28" fmla="*/ 21 w 279"/>
              <a:gd name="T29" fmla="*/ 200 h 257"/>
              <a:gd name="T30" fmla="*/ 23 w 279"/>
              <a:gd name="T31" fmla="*/ 209 h 257"/>
              <a:gd name="T32" fmla="*/ 234 w 279"/>
              <a:gd name="T33" fmla="*/ 155 h 257"/>
              <a:gd name="T34" fmla="*/ 188 w 279"/>
              <a:gd name="T35" fmla="*/ 200 h 257"/>
              <a:gd name="T36" fmla="*/ 234 w 279"/>
              <a:gd name="T37" fmla="*/ 246 h 257"/>
              <a:gd name="T38" fmla="*/ 279 w 279"/>
              <a:gd name="T39" fmla="*/ 200 h 257"/>
              <a:gd name="T40" fmla="*/ 234 w 279"/>
              <a:gd name="T41" fmla="*/ 155 h 257"/>
              <a:gd name="T42" fmla="*/ 220 w 279"/>
              <a:gd name="T43" fmla="*/ 180 h 257"/>
              <a:gd name="T44" fmla="*/ 209 w 279"/>
              <a:gd name="T45" fmla="*/ 200 h 257"/>
              <a:gd name="T46" fmla="*/ 211 w 279"/>
              <a:gd name="T47" fmla="*/ 209 h 257"/>
              <a:gd name="T48" fmla="*/ 36 w 279"/>
              <a:gd name="T49" fmla="*/ 129 h 257"/>
              <a:gd name="T50" fmla="*/ 75 w 279"/>
              <a:gd name="T51" fmla="*/ 67 h 257"/>
              <a:gd name="T52" fmla="*/ 183 w 279"/>
              <a:gd name="T53" fmla="*/ 248 h 257"/>
              <a:gd name="T54" fmla="*/ 140 w 279"/>
              <a:gd name="T55" fmla="*/ 257 h 257"/>
              <a:gd name="T56" fmla="*/ 94 w 279"/>
              <a:gd name="T57" fmla="*/ 247 h 257"/>
              <a:gd name="T58" fmla="*/ 207 w 279"/>
              <a:gd name="T59" fmla="*/ 69 h 257"/>
              <a:gd name="T60" fmla="*/ 243 w 279"/>
              <a:gd name="T61" fmla="*/ 1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9" h="257">
                <a:moveTo>
                  <a:pt x="140" y="0"/>
                </a:moveTo>
                <a:cubicBezTo>
                  <a:pt x="115" y="0"/>
                  <a:pt x="94" y="20"/>
                  <a:pt x="94" y="45"/>
                </a:cubicBezTo>
                <a:cubicBezTo>
                  <a:pt x="94" y="70"/>
                  <a:pt x="115" y="90"/>
                  <a:pt x="140" y="90"/>
                </a:cubicBezTo>
                <a:cubicBezTo>
                  <a:pt x="165" y="90"/>
                  <a:pt x="185" y="70"/>
                  <a:pt x="185" y="45"/>
                </a:cubicBezTo>
                <a:cubicBezTo>
                  <a:pt x="185" y="20"/>
                  <a:pt x="165" y="0"/>
                  <a:pt x="140" y="0"/>
                </a:cubicBezTo>
                <a:close/>
                <a:moveTo>
                  <a:pt x="126" y="25"/>
                </a:moveTo>
                <a:cubicBezTo>
                  <a:pt x="120" y="29"/>
                  <a:pt x="115" y="37"/>
                  <a:pt x="115" y="45"/>
                </a:cubicBezTo>
                <a:cubicBezTo>
                  <a:pt x="115" y="48"/>
                  <a:pt x="116" y="51"/>
                  <a:pt x="117" y="53"/>
                </a:cubicBezTo>
                <a:moveTo>
                  <a:pt x="46" y="155"/>
                </a:moveTo>
                <a:cubicBezTo>
                  <a:pt x="21" y="155"/>
                  <a:pt x="0" y="175"/>
                  <a:pt x="0" y="200"/>
                </a:cubicBezTo>
                <a:cubicBezTo>
                  <a:pt x="0" y="225"/>
                  <a:pt x="21" y="246"/>
                  <a:pt x="46" y="246"/>
                </a:cubicBezTo>
                <a:cubicBezTo>
                  <a:pt x="71" y="246"/>
                  <a:pt x="91" y="225"/>
                  <a:pt x="91" y="200"/>
                </a:cubicBezTo>
                <a:cubicBezTo>
                  <a:pt x="91" y="175"/>
                  <a:pt x="71" y="155"/>
                  <a:pt x="46" y="155"/>
                </a:cubicBezTo>
                <a:close/>
                <a:moveTo>
                  <a:pt x="32" y="180"/>
                </a:moveTo>
                <a:cubicBezTo>
                  <a:pt x="26" y="184"/>
                  <a:pt x="21" y="192"/>
                  <a:pt x="21" y="200"/>
                </a:cubicBezTo>
                <a:cubicBezTo>
                  <a:pt x="21" y="203"/>
                  <a:pt x="22" y="206"/>
                  <a:pt x="23" y="209"/>
                </a:cubicBezTo>
                <a:moveTo>
                  <a:pt x="234" y="155"/>
                </a:moveTo>
                <a:cubicBezTo>
                  <a:pt x="209" y="155"/>
                  <a:pt x="188" y="175"/>
                  <a:pt x="188" y="200"/>
                </a:cubicBezTo>
                <a:cubicBezTo>
                  <a:pt x="188" y="225"/>
                  <a:pt x="209" y="246"/>
                  <a:pt x="234" y="246"/>
                </a:cubicBezTo>
                <a:cubicBezTo>
                  <a:pt x="259" y="246"/>
                  <a:pt x="279" y="225"/>
                  <a:pt x="279" y="200"/>
                </a:cubicBezTo>
                <a:cubicBezTo>
                  <a:pt x="279" y="175"/>
                  <a:pt x="259" y="155"/>
                  <a:pt x="234" y="155"/>
                </a:cubicBezTo>
                <a:close/>
                <a:moveTo>
                  <a:pt x="220" y="180"/>
                </a:moveTo>
                <a:cubicBezTo>
                  <a:pt x="214" y="184"/>
                  <a:pt x="209" y="192"/>
                  <a:pt x="209" y="200"/>
                </a:cubicBezTo>
                <a:cubicBezTo>
                  <a:pt x="209" y="203"/>
                  <a:pt x="210" y="206"/>
                  <a:pt x="211" y="209"/>
                </a:cubicBezTo>
                <a:moveTo>
                  <a:pt x="36" y="129"/>
                </a:moveTo>
                <a:cubicBezTo>
                  <a:pt x="41" y="104"/>
                  <a:pt x="55" y="82"/>
                  <a:pt x="75" y="67"/>
                </a:cubicBezTo>
                <a:moveTo>
                  <a:pt x="183" y="248"/>
                </a:moveTo>
                <a:cubicBezTo>
                  <a:pt x="169" y="254"/>
                  <a:pt x="155" y="257"/>
                  <a:pt x="140" y="257"/>
                </a:cubicBezTo>
                <a:cubicBezTo>
                  <a:pt x="123" y="257"/>
                  <a:pt x="108" y="253"/>
                  <a:pt x="94" y="247"/>
                </a:cubicBezTo>
                <a:moveTo>
                  <a:pt x="207" y="69"/>
                </a:moveTo>
                <a:cubicBezTo>
                  <a:pt x="225" y="84"/>
                  <a:pt x="238" y="106"/>
                  <a:pt x="243" y="1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5"/>
          <p:cNvSpPr>
            <a:spLocks noChangeAspect="1" noEditPoints="1"/>
          </p:cNvSpPr>
          <p:nvPr/>
        </p:nvSpPr>
        <p:spPr bwMode="auto">
          <a:xfrm>
            <a:off x="4466467" y="4861722"/>
            <a:ext cx="868962" cy="871534"/>
          </a:xfrm>
          <a:custGeom>
            <a:avLst/>
            <a:gdLst>
              <a:gd name="T0" fmla="*/ 255 w 283"/>
              <a:gd name="T1" fmla="*/ 56 h 284"/>
              <a:gd name="T2" fmla="*/ 283 w 283"/>
              <a:gd name="T3" fmla="*/ 142 h 284"/>
              <a:gd name="T4" fmla="*/ 142 w 283"/>
              <a:gd name="T5" fmla="*/ 284 h 284"/>
              <a:gd name="T6" fmla="*/ 0 w 283"/>
              <a:gd name="T7" fmla="*/ 142 h 284"/>
              <a:gd name="T8" fmla="*/ 142 w 283"/>
              <a:gd name="T9" fmla="*/ 0 h 284"/>
              <a:gd name="T10" fmla="*/ 225 w 283"/>
              <a:gd name="T11" fmla="*/ 27 h 284"/>
              <a:gd name="T12" fmla="*/ 261 w 283"/>
              <a:gd name="T13" fmla="*/ 219 h 284"/>
              <a:gd name="T14" fmla="*/ 36 w 283"/>
              <a:gd name="T15" fmla="*/ 47 h 284"/>
              <a:gd name="T16" fmla="*/ 254 w 283"/>
              <a:gd name="T17" fmla="*/ 56 h 284"/>
              <a:gd name="T18" fmla="*/ 101 w 283"/>
              <a:gd name="T19" fmla="*/ 278 h 284"/>
              <a:gd name="T20" fmla="*/ 2 w 283"/>
              <a:gd name="T21" fmla="*/ 117 h 284"/>
              <a:gd name="T22" fmla="*/ 254 w 283"/>
              <a:gd name="T23" fmla="*/ 56 h 284"/>
              <a:gd name="T24" fmla="*/ 10 w 283"/>
              <a:gd name="T25" fmla="*/ 193 h 284"/>
              <a:gd name="T26" fmla="*/ 283 w 283"/>
              <a:gd name="T27" fmla="*/ 142 h 284"/>
              <a:gd name="T28" fmla="*/ 50 w 283"/>
              <a:gd name="T29" fmla="*/ 250 h 284"/>
              <a:gd name="T30" fmla="*/ 142 w 283"/>
              <a:gd name="T31" fmla="*/ 0 h 284"/>
              <a:gd name="T32" fmla="*/ 2 w 283"/>
              <a:gd name="T33" fmla="*/ 117 h 284"/>
              <a:gd name="T34" fmla="*/ 188 w 283"/>
              <a:gd name="T35" fmla="*/ 27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3" h="284">
                <a:moveTo>
                  <a:pt x="255" y="56"/>
                </a:moveTo>
                <a:cubicBezTo>
                  <a:pt x="273" y="80"/>
                  <a:pt x="283" y="110"/>
                  <a:pt x="283" y="142"/>
                </a:cubicBezTo>
                <a:cubicBezTo>
                  <a:pt x="283" y="220"/>
                  <a:pt x="220" y="284"/>
                  <a:pt x="142" y="284"/>
                </a:cubicBezTo>
                <a:cubicBezTo>
                  <a:pt x="64" y="284"/>
                  <a:pt x="0" y="220"/>
                  <a:pt x="0" y="142"/>
                </a:cubicBezTo>
                <a:cubicBezTo>
                  <a:pt x="0" y="64"/>
                  <a:pt x="64" y="0"/>
                  <a:pt x="142" y="0"/>
                </a:cubicBezTo>
                <a:cubicBezTo>
                  <a:pt x="173" y="0"/>
                  <a:pt x="202" y="10"/>
                  <a:pt x="225" y="27"/>
                </a:cubicBezTo>
                <a:moveTo>
                  <a:pt x="261" y="219"/>
                </a:moveTo>
                <a:cubicBezTo>
                  <a:pt x="36" y="47"/>
                  <a:pt x="36" y="47"/>
                  <a:pt x="36" y="47"/>
                </a:cubicBezTo>
                <a:moveTo>
                  <a:pt x="254" y="56"/>
                </a:moveTo>
                <a:cubicBezTo>
                  <a:pt x="101" y="278"/>
                  <a:pt x="101" y="278"/>
                  <a:pt x="101" y="278"/>
                </a:cubicBezTo>
                <a:moveTo>
                  <a:pt x="2" y="117"/>
                </a:moveTo>
                <a:cubicBezTo>
                  <a:pt x="254" y="56"/>
                  <a:pt x="254" y="56"/>
                  <a:pt x="254" y="56"/>
                </a:cubicBezTo>
                <a:moveTo>
                  <a:pt x="10" y="193"/>
                </a:moveTo>
                <a:cubicBezTo>
                  <a:pt x="283" y="142"/>
                  <a:pt x="283" y="142"/>
                  <a:pt x="283" y="142"/>
                </a:cubicBezTo>
                <a:moveTo>
                  <a:pt x="50" y="250"/>
                </a:moveTo>
                <a:cubicBezTo>
                  <a:pt x="142" y="0"/>
                  <a:pt x="142" y="0"/>
                  <a:pt x="142" y="0"/>
                </a:cubicBezTo>
                <a:moveTo>
                  <a:pt x="2" y="117"/>
                </a:moveTo>
                <a:cubicBezTo>
                  <a:pt x="188" y="276"/>
                  <a:pt x="188" y="276"/>
                  <a:pt x="188" y="2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83"/>
          <p:cNvSpPr>
            <a:spLocks noChangeAspect="1" noEditPoints="1"/>
          </p:cNvSpPr>
          <p:nvPr/>
        </p:nvSpPr>
        <p:spPr bwMode="auto">
          <a:xfrm>
            <a:off x="6417096" y="3436898"/>
            <a:ext cx="959028" cy="756734"/>
          </a:xfrm>
          <a:custGeom>
            <a:avLst/>
            <a:gdLst>
              <a:gd name="T0" fmla="*/ 22 w 271"/>
              <a:gd name="T1" fmla="*/ 149 h 214"/>
              <a:gd name="T2" fmla="*/ 22 w 271"/>
              <a:gd name="T3" fmla="*/ 106 h 214"/>
              <a:gd name="T4" fmla="*/ 249 w 271"/>
              <a:gd name="T5" fmla="*/ 106 h 214"/>
              <a:gd name="T6" fmla="*/ 249 w 271"/>
              <a:gd name="T7" fmla="*/ 149 h 214"/>
              <a:gd name="T8" fmla="*/ 136 w 271"/>
              <a:gd name="T9" fmla="*/ 76 h 214"/>
              <a:gd name="T10" fmla="*/ 136 w 271"/>
              <a:gd name="T11" fmla="*/ 146 h 214"/>
              <a:gd name="T12" fmla="*/ 264 w 271"/>
              <a:gd name="T13" fmla="*/ 214 h 214"/>
              <a:gd name="T14" fmla="*/ 271 w 271"/>
              <a:gd name="T15" fmla="*/ 206 h 214"/>
              <a:gd name="T16" fmla="*/ 271 w 271"/>
              <a:gd name="T17" fmla="*/ 178 h 214"/>
              <a:gd name="T18" fmla="*/ 264 w 271"/>
              <a:gd name="T19" fmla="*/ 171 h 214"/>
              <a:gd name="T20" fmla="*/ 235 w 271"/>
              <a:gd name="T21" fmla="*/ 171 h 214"/>
              <a:gd name="T22" fmla="*/ 228 w 271"/>
              <a:gd name="T23" fmla="*/ 178 h 214"/>
              <a:gd name="T24" fmla="*/ 228 w 271"/>
              <a:gd name="T25" fmla="*/ 206 h 214"/>
              <a:gd name="T26" fmla="*/ 235 w 271"/>
              <a:gd name="T27" fmla="*/ 214 h 214"/>
              <a:gd name="T28" fmla="*/ 264 w 271"/>
              <a:gd name="T29" fmla="*/ 214 h 214"/>
              <a:gd name="T30" fmla="*/ 150 w 271"/>
              <a:gd name="T31" fmla="*/ 214 h 214"/>
              <a:gd name="T32" fmla="*/ 157 w 271"/>
              <a:gd name="T33" fmla="*/ 206 h 214"/>
              <a:gd name="T34" fmla="*/ 157 w 271"/>
              <a:gd name="T35" fmla="*/ 178 h 214"/>
              <a:gd name="T36" fmla="*/ 150 w 271"/>
              <a:gd name="T37" fmla="*/ 171 h 214"/>
              <a:gd name="T38" fmla="*/ 121 w 271"/>
              <a:gd name="T39" fmla="*/ 171 h 214"/>
              <a:gd name="T40" fmla="*/ 114 w 271"/>
              <a:gd name="T41" fmla="*/ 178 h 214"/>
              <a:gd name="T42" fmla="*/ 114 w 271"/>
              <a:gd name="T43" fmla="*/ 206 h 214"/>
              <a:gd name="T44" fmla="*/ 121 w 271"/>
              <a:gd name="T45" fmla="*/ 214 h 214"/>
              <a:gd name="T46" fmla="*/ 150 w 271"/>
              <a:gd name="T47" fmla="*/ 214 h 214"/>
              <a:gd name="T48" fmla="*/ 36 w 271"/>
              <a:gd name="T49" fmla="*/ 214 h 214"/>
              <a:gd name="T50" fmla="*/ 43 w 271"/>
              <a:gd name="T51" fmla="*/ 206 h 214"/>
              <a:gd name="T52" fmla="*/ 43 w 271"/>
              <a:gd name="T53" fmla="*/ 178 h 214"/>
              <a:gd name="T54" fmla="*/ 36 w 271"/>
              <a:gd name="T55" fmla="*/ 171 h 214"/>
              <a:gd name="T56" fmla="*/ 7 w 271"/>
              <a:gd name="T57" fmla="*/ 171 h 214"/>
              <a:gd name="T58" fmla="*/ 0 w 271"/>
              <a:gd name="T59" fmla="*/ 178 h 214"/>
              <a:gd name="T60" fmla="*/ 0 w 271"/>
              <a:gd name="T61" fmla="*/ 206 h 214"/>
              <a:gd name="T62" fmla="*/ 7 w 271"/>
              <a:gd name="T63" fmla="*/ 214 h 214"/>
              <a:gd name="T64" fmla="*/ 36 w 271"/>
              <a:gd name="T65" fmla="*/ 214 h 214"/>
              <a:gd name="T66" fmla="*/ 200 w 271"/>
              <a:gd name="T67" fmla="*/ 8 h 214"/>
              <a:gd name="T68" fmla="*/ 192 w 271"/>
              <a:gd name="T69" fmla="*/ 0 h 214"/>
              <a:gd name="T70" fmla="*/ 79 w 271"/>
              <a:gd name="T71" fmla="*/ 0 h 214"/>
              <a:gd name="T72" fmla="*/ 71 w 271"/>
              <a:gd name="T73" fmla="*/ 8 h 214"/>
              <a:gd name="T74" fmla="*/ 71 w 271"/>
              <a:gd name="T75" fmla="*/ 43 h 214"/>
              <a:gd name="T76" fmla="*/ 79 w 271"/>
              <a:gd name="T77" fmla="*/ 51 h 214"/>
              <a:gd name="T78" fmla="*/ 192 w 271"/>
              <a:gd name="T79" fmla="*/ 51 h 214"/>
              <a:gd name="T80" fmla="*/ 200 w 271"/>
              <a:gd name="T81" fmla="*/ 43 h 214"/>
              <a:gd name="T82" fmla="*/ 200 w 271"/>
              <a:gd name="T83" fmla="*/ 8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71" h="214">
                <a:moveTo>
                  <a:pt x="22" y="149"/>
                </a:moveTo>
                <a:cubicBezTo>
                  <a:pt x="22" y="106"/>
                  <a:pt x="22" y="106"/>
                  <a:pt x="22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49"/>
                  <a:pt x="249" y="149"/>
                  <a:pt x="249" y="149"/>
                </a:cubicBezTo>
                <a:moveTo>
                  <a:pt x="136" y="76"/>
                </a:moveTo>
                <a:cubicBezTo>
                  <a:pt x="136" y="146"/>
                  <a:pt x="136" y="146"/>
                  <a:pt x="136" y="146"/>
                </a:cubicBezTo>
                <a:moveTo>
                  <a:pt x="264" y="214"/>
                </a:moveTo>
                <a:cubicBezTo>
                  <a:pt x="268" y="214"/>
                  <a:pt x="271" y="210"/>
                  <a:pt x="271" y="206"/>
                </a:cubicBezTo>
                <a:cubicBezTo>
                  <a:pt x="271" y="178"/>
                  <a:pt x="271" y="178"/>
                  <a:pt x="271" y="178"/>
                </a:cubicBezTo>
                <a:cubicBezTo>
                  <a:pt x="271" y="174"/>
                  <a:pt x="268" y="171"/>
                  <a:pt x="264" y="171"/>
                </a:cubicBezTo>
                <a:cubicBezTo>
                  <a:pt x="235" y="171"/>
                  <a:pt x="235" y="171"/>
                  <a:pt x="235" y="171"/>
                </a:cubicBezTo>
                <a:cubicBezTo>
                  <a:pt x="231" y="171"/>
                  <a:pt x="228" y="174"/>
                  <a:pt x="228" y="178"/>
                </a:cubicBezTo>
                <a:cubicBezTo>
                  <a:pt x="228" y="206"/>
                  <a:pt x="228" y="206"/>
                  <a:pt x="228" y="206"/>
                </a:cubicBezTo>
                <a:cubicBezTo>
                  <a:pt x="228" y="210"/>
                  <a:pt x="231" y="214"/>
                  <a:pt x="235" y="214"/>
                </a:cubicBezTo>
                <a:lnTo>
                  <a:pt x="264" y="214"/>
                </a:lnTo>
                <a:close/>
                <a:moveTo>
                  <a:pt x="150" y="214"/>
                </a:moveTo>
                <a:cubicBezTo>
                  <a:pt x="154" y="214"/>
                  <a:pt x="157" y="210"/>
                  <a:pt x="157" y="206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157" y="174"/>
                  <a:pt x="154" y="171"/>
                  <a:pt x="150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17" y="171"/>
                  <a:pt x="114" y="174"/>
                  <a:pt x="114" y="178"/>
                </a:cubicBezTo>
                <a:cubicBezTo>
                  <a:pt x="114" y="206"/>
                  <a:pt x="114" y="206"/>
                  <a:pt x="114" y="206"/>
                </a:cubicBezTo>
                <a:cubicBezTo>
                  <a:pt x="114" y="210"/>
                  <a:pt x="117" y="214"/>
                  <a:pt x="121" y="214"/>
                </a:cubicBezTo>
                <a:lnTo>
                  <a:pt x="150" y="214"/>
                </a:lnTo>
                <a:close/>
                <a:moveTo>
                  <a:pt x="36" y="214"/>
                </a:moveTo>
                <a:cubicBezTo>
                  <a:pt x="40" y="214"/>
                  <a:pt x="43" y="210"/>
                  <a:pt x="43" y="206"/>
                </a:cubicBezTo>
                <a:cubicBezTo>
                  <a:pt x="43" y="178"/>
                  <a:pt x="43" y="178"/>
                  <a:pt x="43" y="178"/>
                </a:cubicBezTo>
                <a:cubicBezTo>
                  <a:pt x="43" y="174"/>
                  <a:pt x="40" y="171"/>
                  <a:pt x="36" y="171"/>
                </a:cubicBezTo>
                <a:cubicBezTo>
                  <a:pt x="7" y="171"/>
                  <a:pt x="7" y="171"/>
                  <a:pt x="7" y="171"/>
                </a:cubicBezTo>
                <a:cubicBezTo>
                  <a:pt x="3" y="171"/>
                  <a:pt x="0" y="174"/>
                  <a:pt x="0" y="178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0"/>
                  <a:pt x="3" y="214"/>
                  <a:pt x="7" y="214"/>
                </a:cubicBezTo>
                <a:lnTo>
                  <a:pt x="36" y="214"/>
                </a:lnTo>
                <a:close/>
                <a:moveTo>
                  <a:pt x="200" y="8"/>
                </a:moveTo>
                <a:cubicBezTo>
                  <a:pt x="200" y="4"/>
                  <a:pt x="196" y="0"/>
                  <a:pt x="19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5" y="0"/>
                  <a:pt x="71" y="4"/>
                  <a:pt x="71" y="8"/>
                </a:cubicBezTo>
                <a:cubicBezTo>
                  <a:pt x="71" y="43"/>
                  <a:pt x="71" y="43"/>
                  <a:pt x="71" y="43"/>
                </a:cubicBezTo>
                <a:cubicBezTo>
                  <a:pt x="71" y="47"/>
                  <a:pt x="75" y="51"/>
                  <a:pt x="79" y="51"/>
                </a:cubicBezTo>
                <a:cubicBezTo>
                  <a:pt x="192" y="51"/>
                  <a:pt x="192" y="51"/>
                  <a:pt x="192" y="51"/>
                </a:cubicBezTo>
                <a:cubicBezTo>
                  <a:pt x="196" y="51"/>
                  <a:pt x="200" y="47"/>
                  <a:pt x="200" y="43"/>
                </a:cubicBezTo>
                <a:lnTo>
                  <a:pt x="200" y="8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pole tekstowe 12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5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a 15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Elipsa 16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71"/>
          <p:cNvSpPr>
            <a:spLocks noChangeAspect="1" noEditPoints="1"/>
          </p:cNvSpPr>
          <p:nvPr/>
        </p:nvSpPr>
        <p:spPr bwMode="auto">
          <a:xfrm>
            <a:off x="8636542" y="2410864"/>
            <a:ext cx="891391" cy="638641"/>
          </a:xfrm>
          <a:custGeom>
            <a:avLst/>
            <a:gdLst>
              <a:gd name="T0" fmla="*/ 26 w 283"/>
              <a:gd name="T1" fmla="*/ 147 h 203"/>
              <a:gd name="T2" fmla="*/ 26 w 283"/>
              <a:gd name="T3" fmla="*/ 100 h 203"/>
              <a:gd name="T4" fmla="*/ 141 w 283"/>
              <a:gd name="T5" fmla="*/ 0 h 203"/>
              <a:gd name="T6" fmla="*/ 116 w 283"/>
              <a:gd name="T7" fmla="*/ 25 h 203"/>
              <a:gd name="T8" fmla="*/ 141 w 283"/>
              <a:gd name="T9" fmla="*/ 51 h 203"/>
              <a:gd name="T10" fmla="*/ 167 w 283"/>
              <a:gd name="T11" fmla="*/ 25 h 203"/>
              <a:gd name="T12" fmla="*/ 141 w 283"/>
              <a:gd name="T13" fmla="*/ 0 h 203"/>
              <a:gd name="T14" fmla="*/ 142 w 283"/>
              <a:gd name="T15" fmla="*/ 147 h 203"/>
              <a:gd name="T16" fmla="*/ 114 w 283"/>
              <a:gd name="T17" fmla="*/ 175 h 203"/>
              <a:gd name="T18" fmla="*/ 142 w 283"/>
              <a:gd name="T19" fmla="*/ 203 h 203"/>
              <a:gd name="T20" fmla="*/ 169 w 283"/>
              <a:gd name="T21" fmla="*/ 175 h 203"/>
              <a:gd name="T22" fmla="*/ 142 w 283"/>
              <a:gd name="T23" fmla="*/ 147 h 203"/>
              <a:gd name="T24" fmla="*/ 257 w 283"/>
              <a:gd name="T25" fmla="*/ 99 h 203"/>
              <a:gd name="T26" fmla="*/ 28 w 283"/>
              <a:gd name="T27" fmla="*/ 99 h 203"/>
              <a:gd name="T28" fmla="*/ 0 w 283"/>
              <a:gd name="T29" fmla="*/ 175 h 203"/>
              <a:gd name="T30" fmla="*/ 26 w 283"/>
              <a:gd name="T31" fmla="*/ 200 h 203"/>
              <a:gd name="T32" fmla="*/ 52 w 283"/>
              <a:gd name="T33" fmla="*/ 175 h 203"/>
              <a:gd name="T34" fmla="*/ 26 w 283"/>
              <a:gd name="T35" fmla="*/ 149 h 203"/>
              <a:gd name="T36" fmla="*/ 0 w 283"/>
              <a:gd name="T37" fmla="*/ 175 h 203"/>
              <a:gd name="T38" fmla="*/ 257 w 283"/>
              <a:gd name="T39" fmla="*/ 147 h 203"/>
              <a:gd name="T40" fmla="*/ 257 w 283"/>
              <a:gd name="T41" fmla="*/ 100 h 203"/>
              <a:gd name="T42" fmla="*/ 232 w 283"/>
              <a:gd name="T43" fmla="*/ 175 h 203"/>
              <a:gd name="T44" fmla="*/ 257 w 283"/>
              <a:gd name="T45" fmla="*/ 201 h 203"/>
              <a:gd name="T46" fmla="*/ 283 w 283"/>
              <a:gd name="T47" fmla="*/ 175 h 203"/>
              <a:gd name="T48" fmla="*/ 257 w 283"/>
              <a:gd name="T49" fmla="*/ 149 h 203"/>
              <a:gd name="T50" fmla="*/ 232 w 283"/>
              <a:gd name="T51" fmla="*/ 175 h 203"/>
              <a:gd name="T52" fmla="*/ 141 w 283"/>
              <a:gd name="T53" fmla="*/ 144 h 203"/>
              <a:gd name="T54" fmla="*/ 141 w 283"/>
              <a:gd name="T55" fmla="*/ 55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3" h="203">
                <a:moveTo>
                  <a:pt x="26" y="147"/>
                </a:moveTo>
                <a:cubicBezTo>
                  <a:pt x="26" y="100"/>
                  <a:pt x="26" y="100"/>
                  <a:pt x="26" y="100"/>
                </a:cubicBezTo>
                <a:moveTo>
                  <a:pt x="141" y="0"/>
                </a:moveTo>
                <a:cubicBezTo>
                  <a:pt x="127" y="0"/>
                  <a:pt x="116" y="11"/>
                  <a:pt x="116" y="25"/>
                </a:cubicBezTo>
                <a:cubicBezTo>
                  <a:pt x="116" y="39"/>
                  <a:pt x="127" y="51"/>
                  <a:pt x="141" y="51"/>
                </a:cubicBezTo>
                <a:cubicBezTo>
                  <a:pt x="156" y="51"/>
                  <a:pt x="167" y="39"/>
                  <a:pt x="167" y="25"/>
                </a:cubicBezTo>
                <a:cubicBezTo>
                  <a:pt x="167" y="11"/>
                  <a:pt x="156" y="0"/>
                  <a:pt x="141" y="0"/>
                </a:cubicBezTo>
                <a:close/>
                <a:moveTo>
                  <a:pt x="142" y="147"/>
                </a:moveTo>
                <a:cubicBezTo>
                  <a:pt x="126" y="147"/>
                  <a:pt x="114" y="160"/>
                  <a:pt x="114" y="175"/>
                </a:cubicBezTo>
                <a:cubicBezTo>
                  <a:pt x="114" y="190"/>
                  <a:pt x="126" y="203"/>
                  <a:pt x="142" y="203"/>
                </a:cubicBezTo>
                <a:cubicBezTo>
                  <a:pt x="157" y="203"/>
                  <a:pt x="169" y="190"/>
                  <a:pt x="169" y="175"/>
                </a:cubicBezTo>
                <a:cubicBezTo>
                  <a:pt x="169" y="160"/>
                  <a:pt x="157" y="147"/>
                  <a:pt x="142" y="147"/>
                </a:cubicBezTo>
                <a:close/>
                <a:moveTo>
                  <a:pt x="257" y="99"/>
                </a:moveTo>
                <a:cubicBezTo>
                  <a:pt x="28" y="99"/>
                  <a:pt x="28" y="99"/>
                  <a:pt x="28" y="99"/>
                </a:cubicBezTo>
                <a:moveTo>
                  <a:pt x="0" y="175"/>
                </a:moveTo>
                <a:cubicBezTo>
                  <a:pt x="0" y="189"/>
                  <a:pt x="12" y="200"/>
                  <a:pt x="26" y="200"/>
                </a:cubicBezTo>
                <a:cubicBezTo>
                  <a:pt x="40" y="200"/>
                  <a:pt x="52" y="189"/>
                  <a:pt x="52" y="175"/>
                </a:cubicBezTo>
                <a:cubicBezTo>
                  <a:pt x="52" y="161"/>
                  <a:pt x="40" y="149"/>
                  <a:pt x="26" y="149"/>
                </a:cubicBezTo>
                <a:cubicBezTo>
                  <a:pt x="12" y="149"/>
                  <a:pt x="0" y="161"/>
                  <a:pt x="0" y="175"/>
                </a:cubicBezTo>
                <a:close/>
                <a:moveTo>
                  <a:pt x="257" y="147"/>
                </a:moveTo>
                <a:cubicBezTo>
                  <a:pt x="257" y="100"/>
                  <a:pt x="257" y="100"/>
                  <a:pt x="257" y="100"/>
                </a:cubicBezTo>
                <a:moveTo>
                  <a:pt x="232" y="175"/>
                </a:moveTo>
                <a:cubicBezTo>
                  <a:pt x="232" y="189"/>
                  <a:pt x="243" y="201"/>
                  <a:pt x="257" y="201"/>
                </a:cubicBezTo>
                <a:cubicBezTo>
                  <a:pt x="272" y="201"/>
                  <a:pt x="283" y="189"/>
                  <a:pt x="283" y="175"/>
                </a:cubicBezTo>
                <a:cubicBezTo>
                  <a:pt x="283" y="161"/>
                  <a:pt x="272" y="149"/>
                  <a:pt x="257" y="149"/>
                </a:cubicBezTo>
                <a:cubicBezTo>
                  <a:pt x="243" y="149"/>
                  <a:pt x="232" y="161"/>
                  <a:pt x="232" y="175"/>
                </a:cubicBezTo>
                <a:close/>
                <a:moveTo>
                  <a:pt x="141" y="144"/>
                </a:moveTo>
                <a:cubicBezTo>
                  <a:pt x="141" y="55"/>
                  <a:pt x="141" y="55"/>
                  <a:pt x="141" y="5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90"/>
          <p:cNvSpPr>
            <a:spLocks noChangeAspect="1" noEditPoints="1"/>
          </p:cNvSpPr>
          <p:nvPr/>
        </p:nvSpPr>
        <p:spPr bwMode="auto">
          <a:xfrm>
            <a:off x="8684781" y="4118632"/>
            <a:ext cx="794913" cy="864326"/>
          </a:xfrm>
          <a:custGeom>
            <a:avLst/>
            <a:gdLst>
              <a:gd name="T0" fmla="*/ 146 w 254"/>
              <a:gd name="T1" fmla="*/ 118 h 276"/>
              <a:gd name="T2" fmla="*/ 118 w 254"/>
              <a:gd name="T3" fmla="*/ 157 h 276"/>
              <a:gd name="T4" fmla="*/ 118 w 254"/>
              <a:gd name="T5" fmla="*/ 157 h 276"/>
              <a:gd name="T6" fmla="*/ 102 w 254"/>
              <a:gd name="T7" fmla="*/ 131 h 276"/>
              <a:gd name="T8" fmla="*/ 127 w 254"/>
              <a:gd name="T9" fmla="*/ 0 h 276"/>
              <a:gd name="T10" fmla="*/ 102 w 254"/>
              <a:gd name="T11" fmla="*/ 24 h 276"/>
              <a:gd name="T12" fmla="*/ 127 w 254"/>
              <a:gd name="T13" fmla="*/ 49 h 276"/>
              <a:gd name="T14" fmla="*/ 151 w 254"/>
              <a:gd name="T15" fmla="*/ 24 h 276"/>
              <a:gd name="T16" fmla="*/ 127 w 254"/>
              <a:gd name="T17" fmla="*/ 0 h 276"/>
              <a:gd name="T18" fmla="*/ 153 w 254"/>
              <a:gd name="T19" fmla="*/ 249 h 276"/>
              <a:gd name="T20" fmla="*/ 127 w 254"/>
              <a:gd name="T21" fmla="*/ 276 h 276"/>
              <a:gd name="T22" fmla="*/ 100 w 254"/>
              <a:gd name="T23" fmla="*/ 249 h 276"/>
              <a:gd name="T24" fmla="*/ 127 w 254"/>
              <a:gd name="T25" fmla="*/ 223 h 276"/>
              <a:gd name="T26" fmla="*/ 153 w 254"/>
              <a:gd name="T27" fmla="*/ 249 h 276"/>
              <a:gd name="T28" fmla="*/ 7 w 254"/>
              <a:gd name="T29" fmla="*/ 69 h 276"/>
              <a:gd name="T30" fmla="*/ 16 w 254"/>
              <a:gd name="T31" fmla="*/ 102 h 276"/>
              <a:gd name="T32" fmla="*/ 50 w 254"/>
              <a:gd name="T33" fmla="*/ 93 h 276"/>
              <a:gd name="T34" fmla="*/ 41 w 254"/>
              <a:gd name="T35" fmla="*/ 60 h 276"/>
              <a:gd name="T36" fmla="*/ 7 w 254"/>
              <a:gd name="T37" fmla="*/ 69 h 276"/>
              <a:gd name="T38" fmla="*/ 200 w 254"/>
              <a:gd name="T39" fmla="*/ 180 h 276"/>
              <a:gd name="T40" fmla="*/ 210 w 254"/>
              <a:gd name="T41" fmla="*/ 217 h 276"/>
              <a:gd name="T42" fmla="*/ 246 w 254"/>
              <a:gd name="T43" fmla="*/ 207 h 276"/>
              <a:gd name="T44" fmla="*/ 237 w 254"/>
              <a:gd name="T45" fmla="*/ 171 h 276"/>
              <a:gd name="T46" fmla="*/ 200 w 254"/>
              <a:gd name="T47" fmla="*/ 180 h 276"/>
              <a:gd name="T48" fmla="*/ 7 w 254"/>
              <a:gd name="T49" fmla="*/ 207 h 276"/>
              <a:gd name="T50" fmla="*/ 40 w 254"/>
              <a:gd name="T51" fmla="*/ 216 h 276"/>
              <a:gd name="T52" fmla="*/ 50 w 254"/>
              <a:gd name="T53" fmla="*/ 183 h 276"/>
              <a:gd name="T54" fmla="*/ 16 w 254"/>
              <a:gd name="T55" fmla="*/ 173 h 276"/>
              <a:gd name="T56" fmla="*/ 7 w 254"/>
              <a:gd name="T57" fmla="*/ 207 h 276"/>
              <a:gd name="T58" fmla="*/ 200 w 254"/>
              <a:gd name="T59" fmla="*/ 96 h 276"/>
              <a:gd name="T60" fmla="*/ 236 w 254"/>
              <a:gd name="T61" fmla="*/ 105 h 276"/>
              <a:gd name="T62" fmla="*/ 246 w 254"/>
              <a:gd name="T63" fmla="*/ 69 h 276"/>
              <a:gd name="T64" fmla="*/ 210 w 254"/>
              <a:gd name="T65" fmla="*/ 59 h 276"/>
              <a:gd name="T66" fmla="*/ 200 w 254"/>
              <a:gd name="T67" fmla="*/ 96 h 276"/>
              <a:gd name="T68" fmla="*/ 172 w 254"/>
              <a:gd name="T69" fmla="*/ 137 h 276"/>
              <a:gd name="T70" fmla="*/ 127 w 254"/>
              <a:gd name="T71" fmla="*/ 182 h 276"/>
              <a:gd name="T72" fmla="*/ 82 w 254"/>
              <a:gd name="T73" fmla="*/ 137 h 276"/>
              <a:gd name="T74" fmla="*/ 127 w 254"/>
              <a:gd name="T75" fmla="*/ 92 h 276"/>
              <a:gd name="T76" fmla="*/ 172 w 254"/>
              <a:gd name="T77" fmla="*/ 137 h 276"/>
              <a:gd name="T78" fmla="*/ 166 w 254"/>
              <a:gd name="T79" fmla="*/ 115 h 276"/>
              <a:gd name="T80" fmla="*/ 200 w 254"/>
              <a:gd name="T81" fmla="*/ 96 h 276"/>
              <a:gd name="T82" fmla="*/ 165 w 254"/>
              <a:gd name="T83" fmla="*/ 160 h 276"/>
              <a:gd name="T84" fmla="*/ 200 w 254"/>
              <a:gd name="T85" fmla="*/ 180 h 276"/>
              <a:gd name="T86" fmla="*/ 127 w 254"/>
              <a:gd name="T87" fmla="*/ 49 h 276"/>
              <a:gd name="T88" fmla="*/ 127 w 254"/>
              <a:gd name="T89" fmla="*/ 92 h 276"/>
              <a:gd name="T90" fmla="*/ 50 w 254"/>
              <a:gd name="T91" fmla="*/ 93 h 276"/>
              <a:gd name="T92" fmla="*/ 87 w 254"/>
              <a:gd name="T93" fmla="*/ 115 h 276"/>
              <a:gd name="T94" fmla="*/ 88 w 254"/>
              <a:gd name="T95" fmla="*/ 160 h 276"/>
              <a:gd name="T96" fmla="*/ 50 w 254"/>
              <a:gd name="T97" fmla="*/ 183 h 276"/>
              <a:gd name="T98" fmla="*/ 127 w 254"/>
              <a:gd name="T99" fmla="*/ 182 h 276"/>
              <a:gd name="T100" fmla="*/ 127 w 254"/>
              <a:gd name="T101" fmla="*/ 22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4" h="276">
                <a:moveTo>
                  <a:pt x="146" y="118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02" y="131"/>
                  <a:pt x="102" y="131"/>
                  <a:pt x="102" y="131"/>
                </a:cubicBezTo>
                <a:moveTo>
                  <a:pt x="127" y="0"/>
                </a:moveTo>
                <a:cubicBezTo>
                  <a:pt x="113" y="0"/>
                  <a:pt x="102" y="11"/>
                  <a:pt x="102" y="24"/>
                </a:cubicBezTo>
                <a:cubicBezTo>
                  <a:pt x="102" y="38"/>
                  <a:pt x="113" y="49"/>
                  <a:pt x="127" y="49"/>
                </a:cubicBezTo>
                <a:cubicBezTo>
                  <a:pt x="140" y="49"/>
                  <a:pt x="151" y="38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53" y="249"/>
                </a:moveTo>
                <a:cubicBezTo>
                  <a:pt x="153" y="264"/>
                  <a:pt x="141" y="276"/>
                  <a:pt x="127" y="276"/>
                </a:cubicBezTo>
                <a:cubicBezTo>
                  <a:pt x="112" y="276"/>
                  <a:pt x="100" y="264"/>
                  <a:pt x="100" y="249"/>
                </a:cubicBezTo>
                <a:cubicBezTo>
                  <a:pt x="100" y="235"/>
                  <a:pt x="112" y="223"/>
                  <a:pt x="127" y="223"/>
                </a:cubicBezTo>
                <a:cubicBezTo>
                  <a:pt x="141" y="223"/>
                  <a:pt x="153" y="235"/>
                  <a:pt x="153" y="249"/>
                </a:cubicBezTo>
                <a:close/>
                <a:moveTo>
                  <a:pt x="7" y="69"/>
                </a:moveTo>
                <a:cubicBezTo>
                  <a:pt x="0" y="80"/>
                  <a:pt x="4" y="96"/>
                  <a:pt x="16" y="102"/>
                </a:cubicBezTo>
                <a:cubicBezTo>
                  <a:pt x="28" y="109"/>
                  <a:pt x="43" y="105"/>
                  <a:pt x="50" y="93"/>
                </a:cubicBezTo>
                <a:cubicBezTo>
                  <a:pt x="57" y="82"/>
                  <a:pt x="53" y="66"/>
                  <a:pt x="41" y="60"/>
                </a:cubicBezTo>
                <a:cubicBezTo>
                  <a:pt x="29" y="53"/>
                  <a:pt x="14" y="57"/>
                  <a:pt x="7" y="69"/>
                </a:cubicBezTo>
                <a:close/>
                <a:moveTo>
                  <a:pt x="200" y="180"/>
                </a:moveTo>
                <a:cubicBezTo>
                  <a:pt x="193" y="193"/>
                  <a:pt x="198" y="209"/>
                  <a:pt x="210" y="217"/>
                </a:cubicBezTo>
                <a:cubicBezTo>
                  <a:pt x="223" y="224"/>
                  <a:pt x="239" y="220"/>
                  <a:pt x="246" y="207"/>
                </a:cubicBezTo>
                <a:cubicBezTo>
                  <a:pt x="254" y="194"/>
                  <a:pt x="249" y="178"/>
                  <a:pt x="237" y="171"/>
                </a:cubicBezTo>
                <a:cubicBezTo>
                  <a:pt x="224" y="163"/>
                  <a:pt x="208" y="168"/>
                  <a:pt x="200" y="180"/>
                </a:cubicBezTo>
                <a:close/>
                <a:moveTo>
                  <a:pt x="7" y="207"/>
                </a:moveTo>
                <a:cubicBezTo>
                  <a:pt x="14" y="219"/>
                  <a:pt x="29" y="223"/>
                  <a:pt x="40" y="216"/>
                </a:cubicBezTo>
                <a:cubicBezTo>
                  <a:pt x="52" y="209"/>
                  <a:pt x="56" y="194"/>
                  <a:pt x="50" y="183"/>
                </a:cubicBezTo>
                <a:cubicBezTo>
                  <a:pt x="43" y="171"/>
                  <a:pt x="28" y="167"/>
                  <a:pt x="16" y="173"/>
                </a:cubicBezTo>
                <a:cubicBezTo>
                  <a:pt x="4" y="180"/>
                  <a:pt x="0" y="195"/>
                  <a:pt x="7" y="207"/>
                </a:cubicBezTo>
                <a:close/>
                <a:moveTo>
                  <a:pt x="200" y="96"/>
                </a:moveTo>
                <a:cubicBezTo>
                  <a:pt x="207" y="108"/>
                  <a:pt x="224" y="113"/>
                  <a:pt x="236" y="105"/>
                </a:cubicBezTo>
                <a:cubicBezTo>
                  <a:pt x="249" y="98"/>
                  <a:pt x="253" y="82"/>
                  <a:pt x="246" y="69"/>
                </a:cubicBezTo>
                <a:cubicBezTo>
                  <a:pt x="239" y="56"/>
                  <a:pt x="223" y="52"/>
                  <a:pt x="210" y="59"/>
                </a:cubicBezTo>
                <a:cubicBezTo>
                  <a:pt x="197" y="67"/>
                  <a:pt x="193" y="83"/>
                  <a:pt x="200" y="96"/>
                </a:cubicBezTo>
                <a:close/>
                <a:moveTo>
                  <a:pt x="172" y="137"/>
                </a:moveTo>
                <a:cubicBezTo>
                  <a:pt x="172" y="162"/>
                  <a:pt x="152" y="182"/>
                  <a:pt x="127" y="182"/>
                </a:cubicBezTo>
                <a:cubicBezTo>
                  <a:pt x="102" y="182"/>
                  <a:pt x="82" y="162"/>
                  <a:pt x="82" y="137"/>
                </a:cubicBezTo>
                <a:cubicBezTo>
                  <a:pt x="82" y="112"/>
                  <a:pt x="102" y="92"/>
                  <a:pt x="127" y="92"/>
                </a:cubicBezTo>
                <a:cubicBezTo>
                  <a:pt x="152" y="92"/>
                  <a:pt x="172" y="112"/>
                  <a:pt x="172" y="137"/>
                </a:cubicBezTo>
                <a:close/>
                <a:moveTo>
                  <a:pt x="166" y="115"/>
                </a:moveTo>
                <a:cubicBezTo>
                  <a:pt x="200" y="96"/>
                  <a:pt x="200" y="96"/>
                  <a:pt x="200" y="96"/>
                </a:cubicBezTo>
                <a:moveTo>
                  <a:pt x="165" y="160"/>
                </a:moveTo>
                <a:cubicBezTo>
                  <a:pt x="200" y="180"/>
                  <a:pt x="200" y="180"/>
                  <a:pt x="200" y="180"/>
                </a:cubicBezTo>
                <a:moveTo>
                  <a:pt x="127" y="49"/>
                </a:moveTo>
                <a:cubicBezTo>
                  <a:pt x="127" y="92"/>
                  <a:pt x="127" y="92"/>
                  <a:pt x="127" y="92"/>
                </a:cubicBezTo>
                <a:moveTo>
                  <a:pt x="50" y="93"/>
                </a:moveTo>
                <a:cubicBezTo>
                  <a:pt x="87" y="115"/>
                  <a:pt x="87" y="115"/>
                  <a:pt x="87" y="115"/>
                </a:cubicBezTo>
                <a:moveTo>
                  <a:pt x="88" y="160"/>
                </a:moveTo>
                <a:cubicBezTo>
                  <a:pt x="50" y="183"/>
                  <a:pt x="50" y="183"/>
                  <a:pt x="50" y="183"/>
                </a:cubicBezTo>
                <a:moveTo>
                  <a:pt x="127" y="182"/>
                </a:moveTo>
                <a:cubicBezTo>
                  <a:pt x="127" y="223"/>
                  <a:pt x="127" y="223"/>
                  <a:pt x="127" y="223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16"/>
          <p:cNvSpPr>
            <a:spLocks noChangeAspect="1" noEditPoints="1"/>
          </p:cNvSpPr>
          <p:nvPr/>
        </p:nvSpPr>
        <p:spPr bwMode="auto">
          <a:xfrm>
            <a:off x="6506675" y="4890220"/>
            <a:ext cx="896109" cy="843037"/>
          </a:xfrm>
          <a:custGeom>
            <a:avLst/>
            <a:gdLst>
              <a:gd name="T0" fmla="*/ 127 w 273"/>
              <a:gd name="T1" fmla="*/ 164 h 256"/>
              <a:gd name="T2" fmla="*/ 119 w 273"/>
              <a:gd name="T3" fmla="*/ 188 h 256"/>
              <a:gd name="T4" fmla="*/ 55 w 273"/>
              <a:gd name="T5" fmla="*/ 246 h 256"/>
              <a:gd name="T6" fmla="*/ 17 w 273"/>
              <a:gd name="T7" fmla="*/ 244 h 256"/>
              <a:gd name="T8" fmla="*/ 9 w 273"/>
              <a:gd name="T9" fmla="*/ 236 h 256"/>
              <a:gd name="T10" fmla="*/ 11 w 273"/>
              <a:gd name="T11" fmla="*/ 198 h 256"/>
              <a:gd name="T12" fmla="*/ 75 w 273"/>
              <a:gd name="T13" fmla="*/ 140 h 256"/>
              <a:gd name="T14" fmla="*/ 100 w 273"/>
              <a:gd name="T15" fmla="*/ 134 h 256"/>
              <a:gd name="T16" fmla="*/ 173 w 273"/>
              <a:gd name="T17" fmla="*/ 122 h 256"/>
              <a:gd name="T18" fmla="*/ 197 w 273"/>
              <a:gd name="T19" fmla="*/ 116 h 256"/>
              <a:gd name="T20" fmla="*/ 261 w 273"/>
              <a:gd name="T21" fmla="*/ 58 h 256"/>
              <a:gd name="T22" fmla="*/ 263 w 273"/>
              <a:gd name="T23" fmla="*/ 20 h 256"/>
              <a:gd name="T24" fmla="*/ 256 w 273"/>
              <a:gd name="T25" fmla="*/ 12 h 256"/>
              <a:gd name="T26" fmla="*/ 218 w 273"/>
              <a:gd name="T27" fmla="*/ 10 h 256"/>
              <a:gd name="T28" fmla="*/ 154 w 273"/>
              <a:gd name="T29" fmla="*/ 69 h 256"/>
              <a:gd name="T30" fmla="*/ 146 w 273"/>
              <a:gd name="T31" fmla="*/ 92 h 256"/>
              <a:gd name="T32" fmla="*/ 186 w 273"/>
              <a:gd name="T33" fmla="*/ 83 h 256"/>
              <a:gd name="T34" fmla="*/ 86 w 273"/>
              <a:gd name="T35" fmla="*/ 17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3" h="256">
                <a:moveTo>
                  <a:pt x="127" y="164"/>
                </a:moveTo>
                <a:cubicBezTo>
                  <a:pt x="128" y="173"/>
                  <a:pt x="125" y="182"/>
                  <a:pt x="119" y="188"/>
                </a:cubicBezTo>
                <a:cubicBezTo>
                  <a:pt x="55" y="246"/>
                  <a:pt x="55" y="246"/>
                  <a:pt x="55" y="246"/>
                </a:cubicBezTo>
                <a:cubicBezTo>
                  <a:pt x="44" y="256"/>
                  <a:pt x="27" y="255"/>
                  <a:pt x="17" y="244"/>
                </a:cubicBezTo>
                <a:cubicBezTo>
                  <a:pt x="9" y="236"/>
                  <a:pt x="9" y="236"/>
                  <a:pt x="9" y="236"/>
                </a:cubicBezTo>
                <a:cubicBezTo>
                  <a:pt x="0" y="225"/>
                  <a:pt x="0" y="208"/>
                  <a:pt x="11" y="198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82" y="134"/>
                  <a:pt x="91" y="132"/>
                  <a:pt x="100" y="134"/>
                </a:cubicBezTo>
                <a:moveTo>
                  <a:pt x="173" y="122"/>
                </a:moveTo>
                <a:cubicBezTo>
                  <a:pt x="181" y="124"/>
                  <a:pt x="191" y="122"/>
                  <a:pt x="197" y="116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72" y="48"/>
                  <a:pt x="273" y="31"/>
                  <a:pt x="263" y="20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46" y="1"/>
                  <a:pt x="229" y="0"/>
                  <a:pt x="218" y="1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47" y="75"/>
                  <a:pt x="144" y="84"/>
                  <a:pt x="146" y="92"/>
                </a:cubicBezTo>
                <a:moveTo>
                  <a:pt x="186" y="83"/>
                </a:moveTo>
                <a:cubicBezTo>
                  <a:pt x="86" y="174"/>
                  <a:pt x="86" y="174"/>
                  <a:pt x="86" y="17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545558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Comparison and Evaluation</a:t>
            </a:r>
            <a:br>
              <a:rPr lang="en-US" dirty="0"/>
            </a:br>
            <a:r>
              <a:rPr lang="en-US" sz="2200" dirty="0"/>
              <a:t>Good and Bad, Positive and Negative Trend, Thumbs Up and Down, Acceptance</a:t>
            </a:r>
            <a:endParaRPr lang="en-US" dirty="0"/>
          </a:p>
        </p:txBody>
      </p:sp>
      <p:sp>
        <p:nvSpPr>
          <p:cNvPr id="4" name="Freeform 21"/>
          <p:cNvSpPr>
            <a:spLocks noChangeAspect="1" noEditPoints="1"/>
          </p:cNvSpPr>
          <p:nvPr/>
        </p:nvSpPr>
        <p:spPr bwMode="auto">
          <a:xfrm>
            <a:off x="2380666" y="2138533"/>
            <a:ext cx="1130656" cy="727398"/>
          </a:xfrm>
          <a:custGeom>
            <a:avLst/>
            <a:gdLst>
              <a:gd name="T0" fmla="*/ 144 w 276"/>
              <a:gd name="T1" fmla="*/ 59 h 177"/>
              <a:gd name="T2" fmla="*/ 144 w 276"/>
              <a:gd name="T3" fmla="*/ 67 h 177"/>
              <a:gd name="T4" fmla="*/ 101 w 276"/>
              <a:gd name="T5" fmla="*/ 110 h 177"/>
              <a:gd name="T6" fmla="*/ 101 w 276"/>
              <a:gd name="T7" fmla="*/ 117 h 177"/>
              <a:gd name="T8" fmla="*/ 126 w 276"/>
              <a:gd name="T9" fmla="*/ 142 h 177"/>
              <a:gd name="T10" fmla="*/ 125 w 276"/>
              <a:gd name="T11" fmla="*/ 146 h 177"/>
              <a:gd name="T12" fmla="*/ 7 w 276"/>
              <a:gd name="T13" fmla="*/ 144 h 177"/>
              <a:gd name="T14" fmla="*/ 1 w 276"/>
              <a:gd name="T15" fmla="*/ 139 h 177"/>
              <a:gd name="T16" fmla="*/ 0 w 276"/>
              <a:gd name="T17" fmla="*/ 21 h 177"/>
              <a:gd name="T18" fmla="*/ 4 w 276"/>
              <a:gd name="T19" fmla="*/ 20 h 177"/>
              <a:gd name="T20" fmla="*/ 29 w 276"/>
              <a:gd name="T21" fmla="*/ 45 h 177"/>
              <a:gd name="T22" fmla="*/ 36 w 276"/>
              <a:gd name="T23" fmla="*/ 45 h 177"/>
              <a:gd name="T24" fmla="*/ 79 w 276"/>
              <a:gd name="T25" fmla="*/ 2 h 177"/>
              <a:gd name="T26" fmla="*/ 86 w 276"/>
              <a:gd name="T27" fmla="*/ 2 h 177"/>
              <a:gd name="T28" fmla="*/ 144 w 276"/>
              <a:gd name="T29" fmla="*/ 59 h 177"/>
              <a:gd name="T30" fmla="*/ 189 w 276"/>
              <a:gd name="T31" fmla="*/ 175 h 177"/>
              <a:gd name="T32" fmla="*/ 197 w 276"/>
              <a:gd name="T33" fmla="*/ 175 h 177"/>
              <a:gd name="T34" fmla="*/ 240 w 276"/>
              <a:gd name="T35" fmla="*/ 132 h 177"/>
              <a:gd name="T36" fmla="*/ 247 w 276"/>
              <a:gd name="T37" fmla="*/ 132 h 177"/>
              <a:gd name="T38" fmla="*/ 272 w 276"/>
              <a:gd name="T39" fmla="*/ 157 h 177"/>
              <a:gd name="T40" fmla="*/ 276 w 276"/>
              <a:gd name="T41" fmla="*/ 156 h 177"/>
              <a:gd name="T42" fmla="*/ 274 w 276"/>
              <a:gd name="T43" fmla="*/ 38 h 177"/>
              <a:gd name="T44" fmla="*/ 269 w 276"/>
              <a:gd name="T45" fmla="*/ 33 h 177"/>
              <a:gd name="T46" fmla="*/ 151 w 276"/>
              <a:gd name="T47" fmla="*/ 31 h 177"/>
              <a:gd name="T48" fmla="*/ 150 w 276"/>
              <a:gd name="T49" fmla="*/ 35 h 177"/>
              <a:gd name="T50" fmla="*/ 174 w 276"/>
              <a:gd name="T51" fmla="*/ 60 h 177"/>
              <a:gd name="T52" fmla="*/ 174 w 276"/>
              <a:gd name="T53" fmla="*/ 67 h 177"/>
              <a:gd name="T54" fmla="*/ 132 w 276"/>
              <a:gd name="T55" fmla="*/ 110 h 177"/>
              <a:gd name="T56" fmla="*/ 132 w 276"/>
              <a:gd name="T57" fmla="*/ 118 h 177"/>
              <a:gd name="T58" fmla="*/ 189 w 276"/>
              <a:gd name="T59" fmla="*/ 175 h 177"/>
              <a:gd name="T60" fmla="*/ 56 w 276"/>
              <a:gd name="T61" fmla="*/ 64 h 177"/>
              <a:gd name="T62" fmla="*/ 56 w 276"/>
              <a:gd name="T63" fmla="*/ 119 h 177"/>
              <a:gd name="T64" fmla="*/ 28 w 276"/>
              <a:gd name="T65" fmla="*/ 92 h 177"/>
              <a:gd name="T66" fmla="*/ 83 w 276"/>
              <a:gd name="T67" fmla="*/ 92 h 177"/>
              <a:gd name="T68" fmla="*/ 244 w 276"/>
              <a:gd name="T69" fmla="*/ 95 h 177"/>
              <a:gd name="T70" fmla="*/ 190 w 276"/>
              <a:gd name="T71" fmla="*/ 95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6" h="177">
                <a:moveTo>
                  <a:pt x="144" y="59"/>
                </a:moveTo>
                <a:cubicBezTo>
                  <a:pt x="146" y="61"/>
                  <a:pt x="146" y="65"/>
                  <a:pt x="144" y="67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99" y="112"/>
                  <a:pt x="99" y="115"/>
                  <a:pt x="101" y="117"/>
                </a:cubicBezTo>
                <a:cubicBezTo>
                  <a:pt x="126" y="142"/>
                  <a:pt x="126" y="142"/>
                  <a:pt x="126" y="142"/>
                </a:cubicBezTo>
                <a:cubicBezTo>
                  <a:pt x="128" y="144"/>
                  <a:pt x="128" y="146"/>
                  <a:pt x="125" y="146"/>
                </a:cubicBezTo>
                <a:cubicBezTo>
                  <a:pt x="7" y="144"/>
                  <a:pt x="7" y="144"/>
                  <a:pt x="7" y="144"/>
                </a:cubicBezTo>
                <a:cubicBezTo>
                  <a:pt x="4" y="144"/>
                  <a:pt x="1" y="142"/>
                  <a:pt x="1" y="139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2" y="18"/>
                  <a:pt x="4" y="20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7"/>
                  <a:pt x="34" y="47"/>
                  <a:pt x="36" y="45"/>
                </a:cubicBezTo>
                <a:cubicBezTo>
                  <a:pt x="79" y="2"/>
                  <a:pt x="79" y="2"/>
                  <a:pt x="79" y="2"/>
                </a:cubicBezTo>
                <a:cubicBezTo>
                  <a:pt x="81" y="0"/>
                  <a:pt x="84" y="0"/>
                  <a:pt x="86" y="2"/>
                </a:cubicBezTo>
                <a:lnTo>
                  <a:pt x="144" y="59"/>
                </a:lnTo>
                <a:close/>
                <a:moveTo>
                  <a:pt x="189" y="175"/>
                </a:moveTo>
                <a:cubicBezTo>
                  <a:pt x="191" y="177"/>
                  <a:pt x="195" y="177"/>
                  <a:pt x="197" y="175"/>
                </a:cubicBezTo>
                <a:cubicBezTo>
                  <a:pt x="240" y="132"/>
                  <a:pt x="240" y="132"/>
                  <a:pt x="240" y="132"/>
                </a:cubicBezTo>
                <a:cubicBezTo>
                  <a:pt x="242" y="130"/>
                  <a:pt x="245" y="130"/>
                  <a:pt x="247" y="132"/>
                </a:cubicBezTo>
                <a:cubicBezTo>
                  <a:pt x="272" y="157"/>
                  <a:pt x="272" y="157"/>
                  <a:pt x="272" y="157"/>
                </a:cubicBezTo>
                <a:cubicBezTo>
                  <a:pt x="274" y="159"/>
                  <a:pt x="276" y="158"/>
                  <a:pt x="276" y="156"/>
                </a:cubicBezTo>
                <a:cubicBezTo>
                  <a:pt x="274" y="38"/>
                  <a:pt x="274" y="38"/>
                  <a:pt x="274" y="38"/>
                </a:cubicBezTo>
                <a:cubicBezTo>
                  <a:pt x="274" y="35"/>
                  <a:pt x="272" y="33"/>
                  <a:pt x="269" y="33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48" y="31"/>
                  <a:pt x="148" y="33"/>
                  <a:pt x="150" y="35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77" y="62"/>
                  <a:pt x="177" y="65"/>
                  <a:pt x="174" y="67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0" y="112"/>
                  <a:pt x="130" y="115"/>
                  <a:pt x="132" y="118"/>
                </a:cubicBezTo>
                <a:lnTo>
                  <a:pt x="189" y="175"/>
                </a:lnTo>
                <a:close/>
                <a:moveTo>
                  <a:pt x="56" y="64"/>
                </a:moveTo>
                <a:cubicBezTo>
                  <a:pt x="56" y="119"/>
                  <a:pt x="56" y="119"/>
                  <a:pt x="56" y="119"/>
                </a:cubicBezTo>
                <a:moveTo>
                  <a:pt x="28" y="92"/>
                </a:moveTo>
                <a:cubicBezTo>
                  <a:pt x="83" y="92"/>
                  <a:pt x="83" y="92"/>
                  <a:pt x="83" y="92"/>
                </a:cubicBezTo>
                <a:moveTo>
                  <a:pt x="244" y="95"/>
                </a:moveTo>
                <a:cubicBezTo>
                  <a:pt x="190" y="95"/>
                  <a:pt x="190" y="95"/>
                  <a:pt x="190" y="9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22"/>
          <p:cNvSpPr>
            <a:spLocks noChangeAspect="1" noEditPoints="1"/>
          </p:cNvSpPr>
          <p:nvPr/>
        </p:nvSpPr>
        <p:spPr bwMode="auto">
          <a:xfrm>
            <a:off x="4271370" y="1930523"/>
            <a:ext cx="1048984" cy="1143418"/>
          </a:xfrm>
          <a:custGeom>
            <a:avLst/>
            <a:gdLst>
              <a:gd name="T0" fmla="*/ 105 w 256"/>
              <a:gd name="T1" fmla="*/ 47 h 278"/>
              <a:gd name="T2" fmla="*/ 110 w 256"/>
              <a:gd name="T3" fmla="*/ 41 h 278"/>
              <a:gd name="T4" fmla="*/ 167 w 256"/>
              <a:gd name="T5" fmla="*/ 41 h 278"/>
              <a:gd name="T6" fmla="*/ 172 w 256"/>
              <a:gd name="T7" fmla="*/ 36 h 278"/>
              <a:gd name="T8" fmla="*/ 172 w 256"/>
              <a:gd name="T9" fmla="*/ 3 h 278"/>
              <a:gd name="T10" fmla="*/ 176 w 256"/>
              <a:gd name="T11" fmla="*/ 2 h 278"/>
              <a:gd name="T12" fmla="*/ 254 w 256"/>
              <a:gd name="T13" fmla="*/ 81 h 278"/>
              <a:gd name="T14" fmla="*/ 254 w 256"/>
              <a:gd name="T15" fmla="*/ 89 h 278"/>
              <a:gd name="T16" fmla="*/ 176 w 256"/>
              <a:gd name="T17" fmla="*/ 169 h 278"/>
              <a:gd name="T18" fmla="*/ 172 w 256"/>
              <a:gd name="T19" fmla="*/ 167 h 278"/>
              <a:gd name="T20" fmla="*/ 172 w 256"/>
              <a:gd name="T21" fmla="*/ 134 h 278"/>
              <a:gd name="T22" fmla="*/ 167 w 256"/>
              <a:gd name="T23" fmla="*/ 129 h 278"/>
              <a:gd name="T24" fmla="*/ 110 w 256"/>
              <a:gd name="T25" fmla="*/ 129 h 278"/>
              <a:gd name="T26" fmla="*/ 105 w 256"/>
              <a:gd name="T27" fmla="*/ 124 h 278"/>
              <a:gd name="T28" fmla="*/ 105 w 256"/>
              <a:gd name="T29" fmla="*/ 47 h 278"/>
              <a:gd name="T30" fmla="*/ 151 w 256"/>
              <a:gd name="T31" fmla="*/ 154 h 278"/>
              <a:gd name="T32" fmla="*/ 146 w 256"/>
              <a:gd name="T33" fmla="*/ 149 h 278"/>
              <a:gd name="T34" fmla="*/ 88 w 256"/>
              <a:gd name="T35" fmla="*/ 149 h 278"/>
              <a:gd name="T36" fmla="*/ 83 w 256"/>
              <a:gd name="T37" fmla="*/ 144 h 278"/>
              <a:gd name="T38" fmla="*/ 83 w 256"/>
              <a:gd name="T39" fmla="*/ 111 h 278"/>
              <a:gd name="T40" fmla="*/ 80 w 256"/>
              <a:gd name="T41" fmla="*/ 109 h 278"/>
              <a:gd name="T42" fmla="*/ 2 w 256"/>
              <a:gd name="T43" fmla="*/ 190 h 278"/>
              <a:gd name="T44" fmla="*/ 2 w 256"/>
              <a:gd name="T45" fmla="*/ 197 h 278"/>
              <a:gd name="T46" fmla="*/ 80 w 256"/>
              <a:gd name="T47" fmla="*/ 276 h 278"/>
              <a:gd name="T48" fmla="*/ 83 w 256"/>
              <a:gd name="T49" fmla="*/ 275 h 278"/>
              <a:gd name="T50" fmla="*/ 83 w 256"/>
              <a:gd name="T51" fmla="*/ 242 h 278"/>
              <a:gd name="T52" fmla="*/ 88 w 256"/>
              <a:gd name="T53" fmla="*/ 237 h 278"/>
              <a:gd name="T54" fmla="*/ 146 w 256"/>
              <a:gd name="T55" fmla="*/ 237 h 278"/>
              <a:gd name="T56" fmla="*/ 151 w 256"/>
              <a:gd name="T57" fmla="*/ 232 h 278"/>
              <a:gd name="T58" fmla="*/ 151 w 256"/>
              <a:gd name="T59" fmla="*/ 154 h 278"/>
              <a:gd name="T60" fmla="*/ 181 w 256"/>
              <a:gd name="T61" fmla="*/ 59 h 278"/>
              <a:gd name="T62" fmla="*/ 181 w 256"/>
              <a:gd name="T63" fmla="*/ 112 h 278"/>
              <a:gd name="T64" fmla="*/ 207 w 256"/>
              <a:gd name="T65" fmla="*/ 85 h 278"/>
              <a:gd name="T66" fmla="*/ 154 w 256"/>
              <a:gd name="T67" fmla="*/ 85 h 278"/>
              <a:gd name="T68" fmla="*/ 57 w 256"/>
              <a:gd name="T69" fmla="*/ 193 h 278"/>
              <a:gd name="T70" fmla="*/ 110 w 256"/>
              <a:gd name="T71" fmla="*/ 193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6" h="278">
                <a:moveTo>
                  <a:pt x="105" y="47"/>
                </a:moveTo>
                <a:cubicBezTo>
                  <a:pt x="105" y="44"/>
                  <a:pt x="107" y="41"/>
                  <a:pt x="110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70" y="41"/>
                  <a:pt x="172" y="39"/>
                  <a:pt x="172" y="36"/>
                </a:cubicBezTo>
                <a:cubicBezTo>
                  <a:pt x="172" y="3"/>
                  <a:pt x="172" y="3"/>
                  <a:pt x="172" y="3"/>
                </a:cubicBezTo>
                <a:cubicBezTo>
                  <a:pt x="172" y="1"/>
                  <a:pt x="174" y="0"/>
                  <a:pt x="176" y="2"/>
                </a:cubicBezTo>
                <a:cubicBezTo>
                  <a:pt x="254" y="81"/>
                  <a:pt x="254" y="81"/>
                  <a:pt x="254" y="81"/>
                </a:cubicBezTo>
                <a:cubicBezTo>
                  <a:pt x="256" y="83"/>
                  <a:pt x="256" y="87"/>
                  <a:pt x="254" y="89"/>
                </a:cubicBezTo>
                <a:cubicBezTo>
                  <a:pt x="176" y="169"/>
                  <a:pt x="176" y="169"/>
                  <a:pt x="176" y="169"/>
                </a:cubicBezTo>
                <a:cubicBezTo>
                  <a:pt x="174" y="171"/>
                  <a:pt x="172" y="170"/>
                  <a:pt x="172" y="167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31"/>
                  <a:pt x="170" y="129"/>
                  <a:pt x="167" y="129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07" y="129"/>
                  <a:pt x="105" y="127"/>
                  <a:pt x="105" y="124"/>
                </a:cubicBezTo>
                <a:lnTo>
                  <a:pt x="105" y="47"/>
                </a:lnTo>
                <a:close/>
                <a:moveTo>
                  <a:pt x="151" y="154"/>
                </a:moveTo>
                <a:cubicBezTo>
                  <a:pt x="151" y="152"/>
                  <a:pt x="148" y="149"/>
                  <a:pt x="146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6" y="149"/>
                  <a:pt x="83" y="147"/>
                  <a:pt x="83" y="144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08"/>
                  <a:pt x="82" y="107"/>
                  <a:pt x="80" y="109"/>
                </a:cubicBezTo>
                <a:cubicBezTo>
                  <a:pt x="2" y="190"/>
                  <a:pt x="2" y="190"/>
                  <a:pt x="2" y="190"/>
                </a:cubicBezTo>
                <a:cubicBezTo>
                  <a:pt x="0" y="192"/>
                  <a:pt x="0" y="195"/>
                  <a:pt x="2" y="197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82" y="278"/>
                  <a:pt x="83" y="278"/>
                  <a:pt x="83" y="275"/>
                </a:cubicBezTo>
                <a:cubicBezTo>
                  <a:pt x="83" y="242"/>
                  <a:pt x="83" y="242"/>
                  <a:pt x="83" y="242"/>
                </a:cubicBezTo>
                <a:cubicBezTo>
                  <a:pt x="83" y="239"/>
                  <a:pt x="86" y="237"/>
                  <a:pt x="88" y="237"/>
                </a:cubicBezTo>
                <a:cubicBezTo>
                  <a:pt x="146" y="237"/>
                  <a:pt x="146" y="237"/>
                  <a:pt x="146" y="237"/>
                </a:cubicBezTo>
                <a:cubicBezTo>
                  <a:pt x="148" y="237"/>
                  <a:pt x="151" y="235"/>
                  <a:pt x="151" y="232"/>
                </a:cubicBezTo>
                <a:lnTo>
                  <a:pt x="151" y="154"/>
                </a:lnTo>
                <a:close/>
                <a:moveTo>
                  <a:pt x="181" y="59"/>
                </a:moveTo>
                <a:cubicBezTo>
                  <a:pt x="181" y="112"/>
                  <a:pt x="181" y="112"/>
                  <a:pt x="181" y="112"/>
                </a:cubicBezTo>
                <a:moveTo>
                  <a:pt x="207" y="85"/>
                </a:moveTo>
                <a:cubicBezTo>
                  <a:pt x="154" y="85"/>
                  <a:pt x="154" y="85"/>
                  <a:pt x="154" y="85"/>
                </a:cubicBezTo>
                <a:moveTo>
                  <a:pt x="57" y="193"/>
                </a:moveTo>
                <a:cubicBezTo>
                  <a:pt x="110" y="193"/>
                  <a:pt x="110" y="193"/>
                  <a:pt x="110" y="19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5"/>
          <p:cNvSpPr>
            <a:spLocks noChangeAspect="1" noEditPoints="1"/>
          </p:cNvSpPr>
          <p:nvPr/>
        </p:nvSpPr>
        <p:spPr bwMode="auto">
          <a:xfrm>
            <a:off x="6080402" y="2017247"/>
            <a:ext cx="916510" cy="969973"/>
          </a:xfrm>
          <a:custGeom>
            <a:avLst/>
            <a:gdLst>
              <a:gd name="T0" fmla="*/ 200 w 200"/>
              <a:gd name="T1" fmla="*/ 62 h 212"/>
              <a:gd name="T2" fmla="*/ 200 w 200"/>
              <a:gd name="T3" fmla="*/ 151 h 212"/>
              <a:gd name="T4" fmla="*/ 0 w 200"/>
              <a:gd name="T5" fmla="*/ 151 h 212"/>
              <a:gd name="T6" fmla="*/ 0 w 200"/>
              <a:gd name="T7" fmla="*/ 29 h 212"/>
              <a:gd name="T8" fmla="*/ 200 w 200"/>
              <a:gd name="T9" fmla="*/ 29 h 212"/>
              <a:gd name="T10" fmla="*/ 200 w 200"/>
              <a:gd name="T11" fmla="*/ 44 h 212"/>
              <a:gd name="T12" fmla="*/ 100 w 200"/>
              <a:gd name="T13" fmla="*/ 212 h 212"/>
              <a:gd name="T14" fmla="*/ 100 w 200"/>
              <a:gd name="T15" fmla="*/ 151 h 212"/>
              <a:gd name="T16" fmla="*/ 100 w 200"/>
              <a:gd name="T17" fmla="*/ 0 h 212"/>
              <a:gd name="T18" fmla="*/ 100 w 200"/>
              <a:gd name="T19" fmla="*/ 11 h 212"/>
              <a:gd name="T20" fmla="*/ 0 w 200"/>
              <a:gd name="T21" fmla="*/ 11 h 212"/>
              <a:gd name="T22" fmla="*/ 200 w 200"/>
              <a:gd name="T23" fmla="*/ 11 h 212"/>
              <a:gd name="T24" fmla="*/ 100 w 200"/>
              <a:gd name="T25" fmla="*/ 179 h 212"/>
              <a:gd name="T26" fmla="*/ 60 w 200"/>
              <a:gd name="T27" fmla="*/ 198 h 212"/>
              <a:gd name="T28" fmla="*/ 137 w 200"/>
              <a:gd name="T29" fmla="*/ 198 h 212"/>
              <a:gd name="T30" fmla="*/ 115 w 200"/>
              <a:gd name="T31" fmla="*/ 187 h 212"/>
              <a:gd name="T32" fmla="*/ 160 w 200"/>
              <a:gd name="T33" fmla="*/ 105 h 212"/>
              <a:gd name="T34" fmla="*/ 124 w 200"/>
              <a:gd name="T35" fmla="*/ 69 h 212"/>
              <a:gd name="T36" fmla="*/ 160 w 200"/>
              <a:gd name="T37" fmla="*/ 69 h 212"/>
              <a:gd name="T38" fmla="*/ 124 w 200"/>
              <a:gd name="T39" fmla="*/ 105 h 212"/>
              <a:gd name="T40" fmla="*/ 174 w 200"/>
              <a:gd name="T41" fmla="*/ 64 h 212"/>
              <a:gd name="T42" fmla="*/ 165 w 200"/>
              <a:gd name="T43" fmla="*/ 55 h 212"/>
              <a:gd name="T44" fmla="*/ 119 w 200"/>
              <a:gd name="T45" fmla="*/ 55 h 212"/>
              <a:gd name="T46" fmla="*/ 111 w 200"/>
              <a:gd name="T47" fmla="*/ 64 h 212"/>
              <a:gd name="T48" fmla="*/ 111 w 200"/>
              <a:gd name="T49" fmla="*/ 110 h 212"/>
              <a:gd name="T50" fmla="*/ 119 w 200"/>
              <a:gd name="T51" fmla="*/ 118 h 212"/>
              <a:gd name="T52" fmla="*/ 165 w 200"/>
              <a:gd name="T53" fmla="*/ 118 h 212"/>
              <a:gd name="T54" fmla="*/ 165 w 200"/>
              <a:gd name="T55" fmla="*/ 118 h 212"/>
              <a:gd name="T56" fmla="*/ 174 w 200"/>
              <a:gd name="T57" fmla="*/ 110 h 212"/>
              <a:gd name="T58" fmla="*/ 174 w 200"/>
              <a:gd name="T59" fmla="*/ 79 h 212"/>
              <a:gd name="T60" fmla="*/ 78 w 200"/>
              <a:gd name="T61" fmla="*/ 70 h 212"/>
              <a:gd name="T62" fmla="*/ 53 w 200"/>
              <a:gd name="T63" fmla="*/ 103 h 212"/>
              <a:gd name="T64" fmla="*/ 41 w 200"/>
              <a:gd name="T65" fmla="*/ 84 h 212"/>
              <a:gd name="T66" fmla="*/ 90 w 200"/>
              <a:gd name="T67" fmla="*/ 62 h 212"/>
              <a:gd name="T68" fmla="*/ 81 w 200"/>
              <a:gd name="T69" fmla="*/ 53 h 212"/>
              <a:gd name="T70" fmla="*/ 36 w 200"/>
              <a:gd name="T71" fmla="*/ 53 h 212"/>
              <a:gd name="T72" fmla="*/ 27 w 200"/>
              <a:gd name="T73" fmla="*/ 62 h 212"/>
              <a:gd name="T74" fmla="*/ 27 w 200"/>
              <a:gd name="T75" fmla="*/ 108 h 212"/>
              <a:gd name="T76" fmla="*/ 36 w 200"/>
              <a:gd name="T77" fmla="*/ 116 h 212"/>
              <a:gd name="T78" fmla="*/ 81 w 200"/>
              <a:gd name="T79" fmla="*/ 116 h 212"/>
              <a:gd name="T80" fmla="*/ 81 w 200"/>
              <a:gd name="T81" fmla="*/ 116 h 212"/>
              <a:gd name="T82" fmla="*/ 90 w 200"/>
              <a:gd name="T83" fmla="*/ 108 h 212"/>
              <a:gd name="T84" fmla="*/ 90 w 200"/>
              <a:gd name="T85" fmla="*/ 7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212">
                <a:moveTo>
                  <a:pt x="200" y="62"/>
                </a:moveTo>
                <a:cubicBezTo>
                  <a:pt x="200" y="151"/>
                  <a:pt x="200" y="151"/>
                  <a:pt x="200" y="151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29"/>
                  <a:pt x="0" y="29"/>
                  <a:pt x="0" y="29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200" y="44"/>
                  <a:pt x="200" y="44"/>
                  <a:pt x="200" y="44"/>
                </a:cubicBezTo>
                <a:moveTo>
                  <a:pt x="100" y="212"/>
                </a:moveTo>
                <a:cubicBezTo>
                  <a:pt x="100" y="151"/>
                  <a:pt x="100" y="151"/>
                  <a:pt x="100" y="151"/>
                </a:cubicBezTo>
                <a:moveTo>
                  <a:pt x="100" y="0"/>
                </a:moveTo>
                <a:cubicBezTo>
                  <a:pt x="100" y="11"/>
                  <a:pt x="100" y="11"/>
                  <a:pt x="100" y="11"/>
                </a:cubicBezTo>
                <a:moveTo>
                  <a:pt x="0" y="11"/>
                </a:moveTo>
                <a:cubicBezTo>
                  <a:pt x="200" y="11"/>
                  <a:pt x="200" y="11"/>
                  <a:pt x="200" y="11"/>
                </a:cubicBezTo>
                <a:moveTo>
                  <a:pt x="100" y="179"/>
                </a:moveTo>
                <a:cubicBezTo>
                  <a:pt x="60" y="198"/>
                  <a:pt x="60" y="198"/>
                  <a:pt x="60" y="198"/>
                </a:cubicBezTo>
                <a:moveTo>
                  <a:pt x="137" y="198"/>
                </a:moveTo>
                <a:cubicBezTo>
                  <a:pt x="115" y="187"/>
                  <a:pt x="115" y="187"/>
                  <a:pt x="115" y="187"/>
                </a:cubicBezTo>
                <a:moveTo>
                  <a:pt x="160" y="105"/>
                </a:moveTo>
                <a:cubicBezTo>
                  <a:pt x="124" y="69"/>
                  <a:pt x="124" y="69"/>
                  <a:pt x="124" y="69"/>
                </a:cubicBezTo>
                <a:moveTo>
                  <a:pt x="160" y="69"/>
                </a:moveTo>
                <a:cubicBezTo>
                  <a:pt x="124" y="105"/>
                  <a:pt x="124" y="105"/>
                  <a:pt x="124" y="105"/>
                </a:cubicBezTo>
                <a:moveTo>
                  <a:pt x="174" y="64"/>
                </a:moveTo>
                <a:cubicBezTo>
                  <a:pt x="174" y="59"/>
                  <a:pt x="170" y="55"/>
                  <a:pt x="165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5" y="55"/>
                  <a:pt x="111" y="59"/>
                  <a:pt x="111" y="64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4"/>
                  <a:pt x="115" y="118"/>
                  <a:pt x="119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70" y="118"/>
                  <a:pt x="174" y="114"/>
                  <a:pt x="174" y="110"/>
                </a:cubicBezTo>
                <a:cubicBezTo>
                  <a:pt x="174" y="79"/>
                  <a:pt x="174" y="79"/>
                  <a:pt x="174" y="79"/>
                </a:cubicBezTo>
                <a:moveTo>
                  <a:pt x="78" y="70"/>
                </a:moveTo>
                <a:cubicBezTo>
                  <a:pt x="53" y="103"/>
                  <a:pt x="53" y="103"/>
                  <a:pt x="53" y="103"/>
                </a:cubicBezTo>
                <a:cubicBezTo>
                  <a:pt x="41" y="84"/>
                  <a:pt x="41" y="84"/>
                  <a:pt x="41" y="84"/>
                </a:cubicBezTo>
                <a:moveTo>
                  <a:pt x="90" y="62"/>
                </a:moveTo>
                <a:cubicBezTo>
                  <a:pt x="90" y="57"/>
                  <a:pt x="86" y="53"/>
                  <a:pt x="8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1" y="53"/>
                  <a:pt x="27" y="57"/>
                  <a:pt x="27" y="62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12"/>
                  <a:pt x="31" y="116"/>
                  <a:pt x="36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6" y="116"/>
                  <a:pt x="90" y="112"/>
                  <a:pt x="90" y="108"/>
                </a:cubicBezTo>
                <a:cubicBezTo>
                  <a:pt x="90" y="77"/>
                  <a:pt x="90" y="77"/>
                  <a:pt x="90" y="7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9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a 9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"/>
          <p:cNvSpPr>
            <a:spLocks noChangeAspect="1" noEditPoints="1"/>
          </p:cNvSpPr>
          <p:nvPr/>
        </p:nvSpPr>
        <p:spPr bwMode="auto">
          <a:xfrm>
            <a:off x="8685367" y="4221896"/>
            <a:ext cx="762876" cy="807378"/>
          </a:xfrm>
          <a:custGeom>
            <a:avLst/>
            <a:gdLst>
              <a:gd name="T0" fmla="*/ 200 w 200"/>
              <a:gd name="T1" fmla="*/ 62 h 212"/>
              <a:gd name="T2" fmla="*/ 200 w 200"/>
              <a:gd name="T3" fmla="*/ 151 h 212"/>
              <a:gd name="T4" fmla="*/ 0 w 200"/>
              <a:gd name="T5" fmla="*/ 151 h 212"/>
              <a:gd name="T6" fmla="*/ 0 w 200"/>
              <a:gd name="T7" fmla="*/ 29 h 212"/>
              <a:gd name="T8" fmla="*/ 200 w 200"/>
              <a:gd name="T9" fmla="*/ 29 h 212"/>
              <a:gd name="T10" fmla="*/ 200 w 200"/>
              <a:gd name="T11" fmla="*/ 44 h 212"/>
              <a:gd name="T12" fmla="*/ 100 w 200"/>
              <a:gd name="T13" fmla="*/ 212 h 212"/>
              <a:gd name="T14" fmla="*/ 100 w 200"/>
              <a:gd name="T15" fmla="*/ 151 h 212"/>
              <a:gd name="T16" fmla="*/ 100 w 200"/>
              <a:gd name="T17" fmla="*/ 0 h 212"/>
              <a:gd name="T18" fmla="*/ 100 w 200"/>
              <a:gd name="T19" fmla="*/ 11 h 212"/>
              <a:gd name="T20" fmla="*/ 0 w 200"/>
              <a:gd name="T21" fmla="*/ 11 h 212"/>
              <a:gd name="T22" fmla="*/ 200 w 200"/>
              <a:gd name="T23" fmla="*/ 11 h 212"/>
              <a:gd name="T24" fmla="*/ 100 w 200"/>
              <a:gd name="T25" fmla="*/ 179 h 212"/>
              <a:gd name="T26" fmla="*/ 60 w 200"/>
              <a:gd name="T27" fmla="*/ 198 h 212"/>
              <a:gd name="T28" fmla="*/ 137 w 200"/>
              <a:gd name="T29" fmla="*/ 198 h 212"/>
              <a:gd name="T30" fmla="*/ 115 w 200"/>
              <a:gd name="T31" fmla="*/ 187 h 212"/>
              <a:gd name="T32" fmla="*/ 160 w 200"/>
              <a:gd name="T33" fmla="*/ 105 h 212"/>
              <a:gd name="T34" fmla="*/ 124 w 200"/>
              <a:gd name="T35" fmla="*/ 69 h 212"/>
              <a:gd name="T36" fmla="*/ 160 w 200"/>
              <a:gd name="T37" fmla="*/ 69 h 212"/>
              <a:gd name="T38" fmla="*/ 124 w 200"/>
              <a:gd name="T39" fmla="*/ 105 h 212"/>
              <a:gd name="T40" fmla="*/ 174 w 200"/>
              <a:gd name="T41" fmla="*/ 64 h 212"/>
              <a:gd name="T42" fmla="*/ 165 w 200"/>
              <a:gd name="T43" fmla="*/ 55 h 212"/>
              <a:gd name="T44" fmla="*/ 119 w 200"/>
              <a:gd name="T45" fmla="*/ 55 h 212"/>
              <a:gd name="T46" fmla="*/ 111 w 200"/>
              <a:gd name="T47" fmla="*/ 64 h 212"/>
              <a:gd name="T48" fmla="*/ 111 w 200"/>
              <a:gd name="T49" fmla="*/ 110 h 212"/>
              <a:gd name="T50" fmla="*/ 119 w 200"/>
              <a:gd name="T51" fmla="*/ 118 h 212"/>
              <a:gd name="T52" fmla="*/ 165 w 200"/>
              <a:gd name="T53" fmla="*/ 118 h 212"/>
              <a:gd name="T54" fmla="*/ 165 w 200"/>
              <a:gd name="T55" fmla="*/ 118 h 212"/>
              <a:gd name="T56" fmla="*/ 174 w 200"/>
              <a:gd name="T57" fmla="*/ 110 h 212"/>
              <a:gd name="T58" fmla="*/ 174 w 200"/>
              <a:gd name="T59" fmla="*/ 79 h 212"/>
              <a:gd name="T60" fmla="*/ 78 w 200"/>
              <a:gd name="T61" fmla="*/ 70 h 212"/>
              <a:gd name="T62" fmla="*/ 53 w 200"/>
              <a:gd name="T63" fmla="*/ 103 h 212"/>
              <a:gd name="T64" fmla="*/ 41 w 200"/>
              <a:gd name="T65" fmla="*/ 84 h 212"/>
              <a:gd name="T66" fmla="*/ 90 w 200"/>
              <a:gd name="T67" fmla="*/ 62 h 212"/>
              <a:gd name="T68" fmla="*/ 81 w 200"/>
              <a:gd name="T69" fmla="*/ 53 h 212"/>
              <a:gd name="T70" fmla="*/ 36 w 200"/>
              <a:gd name="T71" fmla="*/ 53 h 212"/>
              <a:gd name="T72" fmla="*/ 27 w 200"/>
              <a:gd name="T73" fmla="*/ 62 h 212"/>
              <a:gd name="T74" fmla="*/ 27 w 200"/>
              <a:gd name="T75" fmla="*/ 108 h 212"/>
              <a:gd name="T76" fmla="*/ 36 w 200"/>
              <a:gd name="T77" fmla="*/ 116 h 212"/>
              <a:gd name="T78" fmla="*/ 81 w 200"/>
              <a:gd name="T79" fmla="*/ 116 h 212"/>
              <a:gd name="T80" fmla="*/ 81 w 200"/>
              <a:gd name="T81" fmla="*/ 116 h 212"/>
              <a:gd name="T82" fmla="*/ 90 w 200"/>
              <a:gd name="T83" fmla="*/ 108 h 212"/>
              <a:gd name="T84" fmla="*/ 90 w 200"/>
              <a:gd name="T85" fmla="*/ 7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212">
                <a:moveTo>
                  <a:pt x="200" y="62"/>
                </a:moveTo>
                <a:cubicBezTo>
                  <a:pt x="200" y="151"/>
                  <a:pt x="200" y="151"/>
                  <a:pt x="200" y="151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29"/>
                  <a:pt x="0" y="29"/>
                  <a:pt x="0" y="29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200" y="44"/>
                  <a:pt x="200" y="44"/>
                  <a:pt x="200" y="44"/>
                </a:cubicBezTo>
                <a:moveTo>
                  <a:pt x="100" y="212"/>
                </a:moveTo>
                <a:cubicBezTo>
                  <a:pt x="100" y="151"/>
                  <a:pt x="100" y="151"/>
                  <a:pt x="100" y="151"/>
                </a:cubicBezTo>
                <a:moveTo>
                  <a:pt x="100" y="0"/>
                </a:moveTo>
                <a:cubicBezTo>
                  <a:pt x="100" y="11"/>
                  <a:pt x="100" y="11"/>
                  <a:pt x="100" y="11"/>
                </a:cubicBezTo>
                <a:moveTo>
                  <a:pt x="0" y="11"/>
                </a:moveTo>
                <a:cubicBezTo>
                  <a:pt x="200" y="11"/>
                  <a:pt x="200" y="11"/>
                  <a:pt x="200" y="11"/>
                </a:cubicBezTo>
                <a:moveTo>
                  <a:pt x="100" y="179"/>
                </a:moveTo>
                <a:cubicBezTo>
                  <a:pt x="60" y="198"/>
                  <a:pt x="60" y="198"/>
                  <a:pt x="60" y="198"/>
                </a:cubicBezTo>
                <a:moveTo>
                  <a:pt x="137" y="198"/>
                </a:moveTo>
                <a:cubicBezTo>
                  <a:pt x="115" y="187"/>
                  <a:pt x="115" y="187"/>
                  <a:pt x="115" y="187"/>
                </a:cubicBezTo>
                <a:moveTo>
                  <a:pt x="160" y="105"/>
                </a:moveTo>
                <a:cubicBezTo>
                  <a:pt x="124" y="69"/>
                  <a:pt x="124" y="69"/>
                  <a:pt x="124" y="69"/>
                </a:cubicBezTo>
                <a:moveTo>
                  <a:pt x="160" y="69"/>
                </a:moveTo>
                <a:cubicBezTo>
                  <a:pt x="124" y="105"/>
                  <a:pt x="124" y="105"/>
                  <a:pt x="124" y="105"/>
                </a:cubicBezTo>
                <a:moveTo>
                  <a:pt x="174" y="64"/>
                </a:moveTo>
                <a:cubicBezTo>
                  <a:pt x="174" y="59"/>
                  <a:pt x="170" y="55"/>
                  <a:pt x="165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5" y="55"/>
                  <a:pt x="111" y="59"/>
                  <a:pt x="111" y="64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4"/>
                  <a:pt x="115" y="118"/>
                  <a:pt x="119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65" y="118"/>
                  <a:pt x="165" y="118"/>
                  <a:pt x="165" y="118"/>
                </a:cubicBezTo>
                <a:cubicBezTo>
                  <a:pt x="170" y="118"/>
                  <a:pt x="174" y="114"/>
                  <a:pt x="174" y="110"/>
                </a:cubicBezTo>
                <a:cubicBezTo>
                  <a:pt x="174" y="79"/>
                  <a:pt x="174" y="79"/>
                  <a:pt x="174" y="79"/>
                </a:cubicBezTo>
                <a:moveTo>
                  <a:pt x="78" y="70"/>
                </a:moveTo>
                <a:cubicBezTo>
                  <a:pt x="53" y="103"/>
                  <a:pt x="53" y="103"/>
                  <a:pt x="53" y="103"/>
                </a:cubicBezTo>
                <a:cubicBezTo>
                  <a:pt x="41" y="84"/>
                  <a:pt x="41" y="84"/>
                  <a:pt x="41" y="84"/>
                </a:cubicBezTo>
                <a:moveTo>
                  <a:pt x="90" y="62"/>
                </a:moveTo>
                <a:cubicBezTo>
                  <a:pt x="90" y="57"/>
                  <a:pt x="86" y="53"/>
                  <a:pt x="8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1" y="53"/>
                  <a:pt x="27" y="57"/>
                  <a:pt x="27" y="62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12"/>
                  <a:pt x="31" y="116"/>
                  <a:pt x="36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6" y="116"/>
                  <a:pt x="90" y="112"/>
                  <a:pt x="90" y="108"/>
                </a:cubicBezTo>
                <a:cubicBezTo>
                  <a:pt x="90" y="77"/>
                  <a:pt x="90" y="77"/>
                  <a:pt x="90" y="7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55B70968-8D6F-4D08-8225-2511DF767E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3946" y="4188451"/>
            <a:ext cx="864096" cy="801249"/>
          </a:xfrm>
          <a:custGeom>
            <a:avLst/>
            <a:gdLst>
              <a:gd name="T0" fmla="*/ 1202 w 7973"/>
              <a:gd name="T1" fmla="*/ 7306 h 7389"/>
              <a:gd name="T2" fmla="*/ 0 w 7973"/>
              <a:gd name="T3" fmla="*/ 7306 h 7389"/>
              <a:gd name="T4" fmla="*/ 0 w 7973"/>
              <a:gd name="T5" fmla="*/ 4052 h 7389"/>
              <a:gd name="T6" fmla="*/ 1202 w 7973"/>
              <a:gd name="T7" fmla="*/ 4052 h 7389"/>
              <a:gd name="T8" fmla="*/ 7958 w 7973"/>
              <a:gd name="T9" fmla="*/ 4587 h 7389"/>
              <a:gd name="T10" fmla="*/ 7885 w 7973"/>
              <a:gd name="T11" fmla="*/ 4403 h 7389"/>
              <a:gd name="T12" fmla="*/ 7667 w 7973"/>
              <a:gd name="T13" fmla="*/ 4204 h 7389"/>
              <a:gd name="T14" fmla="*/ 7571 w 7973"/>
              <a:gd name="T15" fmla="*/ 4093 h 7389"/>
              <a:gd name="T16" fmla="*/ 7585 w 7973"/>
              <a:gd name="T17" fmla="*/ 3948 h 7389"/>
              <a:gd name="T18" fmla="*/ 7639 w 7973"/>
              <a:gd name="T19" fmla="*/ 3581 h 7389"/>
              <a:gd name="T20" fmla="*/ 7289 w 7973"/>
              <a:gd name="T21" fmla="*/ 3179 h 7389"/>
              <a:gd name="T22" fmla="*/ 7157 w 7973"/>
              <a:gd name="T23" fmla="*/ 3155 h 7389"/>
              <a:gd name="T24" fmla="*/ 4885 w 7973"/>
              <a:gd name="T25" fmla="*/ 2935 h 7389"/>
              <a:gd name="T26" fmla="*/ 4742 w 7973"/>
              <a:gd name="T27" fmla="*/ 2594 h 7389"/>
              <a:gd name="T28" fmla="*/ 5144 w 7973"/>
              <a:gd name="T29" fmla="*/ 1788 h 7389"/>
              <a:gd name="T30" fmla="*/ 4857 w 7973"/>
              <a:gd name="T31" fmla="*/ 33 h 7389"/>
              <a:gd name="T32" fmla="*/ 4356 w 7973"/>
              <a:gd name="T33" fmla="*/ 829 h 7389"/>
              <a:gd name="T34" fmla="*/ 2771 w 7973"/>
              <a:gd name="T35" fmla="*/ 3024 h 7389"/>
              <a:gd name="T36" fmla="*/ 1669 w 7973"/>
              <a:gd name="T37" fmla="*/ 4052 h 7389"/>
              <a:gd name="T38" fmla="*/ 1669 w 7973"/>
              <a:gd name="T39" fmla="*/ 7306 h 7389"/>
              <a:gd name="T40" fmla="*/ 2953 w 7973"/>
              <a:gd name="T41" fmla="*/ 7377 h 7389"/>
              <a:gd name="T42" fmla="*/ 5561 w 7973"/>
              <a:gd name="T43" fmla="*/ 7373 h 7389"/>
              <a:gd name="T44" fmla="*/ 7083 w 7973"/>
              <a:gd name="T45" fmla="*/ 7304 h 7389"/>
              <a:gd name="T46" fmla="*/ 7250 w 7973"/>
              <a:gd name="T47" fmla="*/ 7225 h 7389"/>
              <a:gd name="T48" fmla="*/ 7382 w 7973"/>
              <a:gd name="T49" fmla="*/ 7108 h 7389"/>
              <a:gd name="T50" fmla="*/ 7446 w 7973"/>
              <a:gd name="T51" fmla="*/ 6992 h 7389"/>
              <a:gd name="T52" fmla="*/ 7414 w 7973"/>
              <a:gd name="T53" fmla="*/ 6545 h 7389"/>
              <a:gd name="T54" fmla="*/ 7396 w 7973"/>
              <a:gd name="T55" fmla="*/ 6410 h 7389"/>
              <a:gd name="T56" fmla="*/ 7452 w 7973"/>
              <a:gd name="T57" fmla="*/ 6323 h 7389"/>
              <a:gd name="T58" fmla="*/ 7760 w 7973"/>
              <a:gd name="T59" fmla="*/ 5947 h 7389"/>
              <a:gd name="T60" fmla="*/ 7661 w 7973"/>
              <a:gd name="T61" fmla="*/ 5456 h 7389"/>
              <a:gd name="T62" fmla="*/ 7622 w 7973"/>
              <a:gd name="T63" fmla="*/ 5309 h 7389"/>
              <a:gd name="T64" fmla="*/ 7701 w 7973"/>
              <a:gd name="T65" fmla="*/ 5179 h 7389"/>
              <a:gd name="T66" fmla="*/ 7777 w 7973"/>
              <a:gd name="T67" fmla="*/ 5113 h 7389"/>
              <a:gd name="T68" fmla="*/ 7961 w 7973"/>
              <a:gd name="T69" fmla="*/ 4794 h 7389"/>
              <a:gd name="T70" fmla="*/ 7958 w 7973"/>
              <a:gd name="T71" fmla="*/ 4587 h 7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73" h="7389">
                <a:moveTo>
                  <a:pt x="1202" y="7306"/>
                </a:moveTo>
                <a:cubicBezTo>
                  <a:pt x="0" y="7306"/>
                  <a:pt x="0" y="7306"/>
                  <a:pt x="0" y="7306"/>
                </a:cubicBezTo>
                <a:cubicBezTo>
                  <a:pt x="0" y="4519"/>
                  <a:pt x="0" y="4103"/>
                  <a:pt x="0" y="4052"/>
                </a:cubicBezTo>
                <a:cubicBezTo>
                  <a:pt x="1202" y="4052"/>
                  <a:pt x="1202" y="4052"/>
                  <a:pt x="1202" y="4052"/>
                </a:cubicBezTo>
                <a:moveTo>
                  <a:pt x="7958" y="4587"/>
                </a:moveTo>
                <a:cubicBezTo>
                  <a:pt x="7944" y="4520"/>
                  <a:pt x="7919" y="4458"/>
                  <a:pt x="7885" y="4403"/>
                </a:cubicBezTo>
                <a:cubicBezTo>
                  <a:pt x="7831" y="4316"/>
                  <a:pt x="7755" y="4247"/>
                  <a:pt x="7667" y="4204"/>
                </a:cubicBezTo>
                <a:cubicBezTo>
                  <a:pt x="7621" y="4181"/>
                  <a:pt x="7587" y="4141"/>
                  <a:pt x="7571" y="4093"/>
                </a:cubicBezTo>
                <a:cubicBezTo>
                  <a:pt x="7556" y="4045"/>
                  <a:pt x="7561" y="3992"/>
                  <a:pt x="7585" y="3948"/>
                </a:cubicBezTo>
                <a:cubicBezTo>
                  <a:pt x="7643" y="3841"/>
                  <a:pt x="7665" y="3712"/>
                  <a:pt x="7639" y="3581"/>
                </a:cubicBezTo>
                <a:cubicBezTo>
                  <a:pt x="7599" y="3385"/>
                  <a:pt x="7460" y="3235"/>
                  <a:pt x="7289" y="3179"/>
                </a:cubicBezTo>
                <a:cubicBezTo>
                  <a:pt x="7250" y="3171"/>
                  <a:pt x="7206" y="3163"/>
                  <a:pt x="7157" y="3155"/>
                </a:cubicBezTo>
                <a:cubicBezTo>
                  <a:pt x="6495" y="3048"/>
                  <a:pt x="4942" y="2964"/>
                  <a:pt x="4885" y="2935"/>
                </a:cubicBezTo>
                <a:cubicBezTo>
                  <a:pt x="4819" y="2902"/>
                  <a:pt x="4708" y="2760"/>
                  <a:pt x="4742" y="2594"/>
                </a:cubicBezTo>
                <a:cubicBezTo>
                  <a:pt x="4775" y="2428"/>
                  <a:pt x="4810" y="2452"/>
                  <a:pt x="5144" y="1788"/>
                </a:cubicBezTo>
                <a:cubicBezTo>
                  <a:pt x="5645" y="759"/>
                  <a:pt x="5258" y="0"/>
                  <a:pt x="4857" y="33"/>
                </a:cubicBezTo>
                <a:cubicBezTo>
                  <a:pt x="4490" y="66"/>
                  <a:pt x="4423" y="531"/>
                  <a:pt x="4356" y="829"/>
                </a:cubicBezTo>
                <a:cubicBezTo>
                  <a:pt x="4323" y="1095"/>
                  <a:pt x="3105" y="2625"/>
                  <a:pt x="2771" y="3024"/>
                </a:cubicBezTo>
                <a:cubicBezTo>
                  <a:pt x="2471" y="3355"/>
                  <a:pt x="1903" y="3820"/>
                  <a:pt x="1669" y="4052"/>
                </a:cubicBezTo>
                <a:cubicBezTo>
                  <a:pt x="1669" y="6840"/>
                  <a:pt x="1669" y="7256"/>
                  <a:pt x="1669" y="7306"/>
                </a:cubicBezTo>
                <a:cubicBezTo>
                  <a:pt x="2201" y="7362"/>
                  <a:pt x="2953" y="7377"/>
                  <a:pt x="2953" y="7377"/>
                </a:cubicBezTo>
                <a:cubicBezTo>
                  <a:pt x="5362" y="7384"/>
                  <a:pt x="5561" y="7373"/>
                  <a:pt x="5561" y="7373"/>
                </a:cubicBezTo>
                <a:cubicBezTo>
                  <a:pt x="6414" y="7318"/>
                  <a:pt x="6804" y="7389"/>
                  <a:pt x="7083" y="7304"/>
                </a:cubicBezTo>
                <a:cubicBezTo>
                  <a:pt x="7142" y="7286"/>
                  <a:pt x="7197" y="7261"/>
                  <a:pt x="7250" y="7225"/>
                </a:cubicBezTo>
                <a:cubicBezTo>
                  <a:pt x="7299" y="7189"/>
                  <a:pt x="7343" y="7150"/>
                  <a:pt x="7382" y="7108"/>
                </a:cubicBezTo>
                <a:cubicBezTo>
                  <a:pt x="7408" y="7073"/>
                  <a:pt x="7429" y="7035"/>
                  <a:pt x="7446" y="6992"/>
                </a:cubicBezTo>
                <a:cubicBezTo>
                  <a:pt x="7508" y="6838"/>
                  <a:pt x="7491" y="6673"/>
                  <a:pt x="7414" y="6545"/>
                </a:cubicBezTo>
                <a:cubicBezTo>
                  <a:pt x="7390" y="6504"/>
                  <a:pt x="7384" y="6455"/>
                  <a:pt x="7396" y="6410"/>
                </a:cubicBezTo>
                <a:cubicBezTo>
                  <a:pt x="7406" y="6376"/>
                  <a:pt x="7426" y="6346"/>
                  <a:pt x="7452" y="6323"/>
                </a:cubicBezTo>
                <a:cubicBezTo>
                  <a:pt x="7598" y="6255"/>
                  <a:pt x="7715" y="6121"/>
                  <a:pt x="7760" y="5947"/>
                </a:cubicBezTo>
                <a:cubicBezTo>
                  <a:pt x="7806" y="5767"/>
                  <a:pt x="7764" y="5587"/>
                  <a:pt x="7661" y="5456"/>
                </a:cubicBezTo>
                <a:cubicBezTo>
                  <a:pt x="7628" y="5414"/>
                  <a:pt x="7614" y="5361"/>
                  <a:pt x="7622" y="5309"/>
                </a:cubicBezTo>
                <a:cubicBezTo>
                  <a:pt x="7630" y="5256"/>
                  <a:pt x="7658" y="5210"/>
                  <a:pt x="7701" y="5179"/>
                </a:cubicBezTo>
                <a:cubicBezTo>
                  <a:pt x="7728" y="5160"/>
                  <a:pt x="7754" y="5138"/>
                  <a:pt x="7777" y="5113"/>
                </a:cubicBezTo>
                <a:cubicBezTo>
                  <a:pt x="7873" y="5035"/>
                  <a:pt x="7939" y="4922"/>
                  <a:pt x="7961" y="4794"/>
                </a:cubicBezTo>
                <a:cubicBezTo>
                  <a:pt x="7973" y="4728"/>
                  <a:pt x="7972" y="4658"/>
                  <a:pt x="7958" y="458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86190DBB-ACCA-462B-8194-1C908BEB7E8B}"/>
              </a:ext>
            </a:extLst>
          </p:cNvPr>
          <p:cNvSpPr>
            <a:spLocks noChangeAspect="1" noEditPoints="1"/>
          </p:cNvSpPr>
          <p:nvPr/>
        </p:nvSpPr>
        <p:spPr bwMode="auto">
          <a:xfrm flipV="1">
            <a:off x="4367780" y="4194399"/>
            <a:ext cx="864096" cy="801249"/>
          </a:xfrm>
          <a:custGeom>
            <a:avLst/>
            <a:gdLst>
              <a:gd name="T0" fmla="*/ 1202 w 7973"/>
              <a:gd name="T1" fmla="*/ 7306 h 7389"/>
              <a:gd name="T2" fmla="*/ 0 w 7973"/>
              <a:gd name="T3" fmla="*/ 7306 h 7389"/>
              <a:gd name="T4" fmla="*/ 0 w 7973"/>
              <a:gd name="T5" fmla="*/ 4052 h 7389"/>
              <a:gd name="T6" fmla="*/ 1202 w 7973"/>
              <a:gd name="T7" fmla="*/ 4052 h 7389"/>
              <a:gd name="T8" fmla="*/ 7958 w 7973"/>
              <a:gd name="T9" fmla="*/ 4587 h 7389"/>
              <a:gd name="T10" fmla="*/ 7885 w 7973"/>
              <a:gd name="T11" fmla="*/ 4403 h 7389"/>
              <a:gd name="T12" fmla="*/ 7667 w 7973"/>
              <a:gd name="T13" fmla="*/ 4204 h 7389"/>
              <a:gd name="T14" fmla="*/ 7571 w 7973"/>
              <a:gd name="T15" fmla="*/ 4093 h 7389"/>
              <a:gd name="T16" fmla="*/ 7585 w 7973"/>
              <a:gd name="T17" fmla="*/ 3948 h 7389"/>
              <a:gd name="T18" fmla="*/ 7639 w 7973"/>
              <a:gd name="T19" fmla="*/ 3581 h 7389"/>
              <a:gd name="T20" fmla="*/ 7289 w 7973"/>
              <a:gd name="T21" fmla="*/ 3179 h 7389"/>
              <a:gd name="T22" fmla="*/ 7157 w 7973"/>
              <a:gd name="T23" fmla="*/ 3155 h 7389"/>
              <a:gd name="T24" fmla="*/ 4885 w 7973"/>
              <a:gd name="T25" fmla="*/ 2935 h 7389"/>
              <a:gd name="T26" fmla="*/ 4742 w 7973"/>
              <a:gd name="T27" fmla="*/ 2594 h 7389"/>
              <a:gd name="T28" fmla="*/ 5144 w 7973"/>
              <a:gd name="T29" fmla="*/ 1788 h 7389"/>
              <a:gd name="T30" fmla="*/ 4857 w 7973"/>
              <a:gd name="T31" fmla="*/ 33 h 7389"/>
              <a:gd name="T32" fmla="*/ 4356 w 7973"/>
              <a:gd name="T33" fmla="*/ 829 h 7389"/>
              <a:gd name="T34" fmla="*/ 2771 w 7973"/>
              <a:gd name="T35" fmla="*/ 3024 h 7389"/>
              <a:gd name="T36" fmla="*/ 1669 w 7973"/>
              <a:gd name="T37" fmla="*/ 4052 h 7389"/>
              <a:gd name="T38" fmla="*/ 1669 w 7973"/>
              <a:gd name="T39" fmla="*/ 7306 h 7389"/>
              <a:gd name="T40" fmla="*/ 2953 w 7973"/>
              <a:gd name="T41" fmla="*/ 7377 h 7389"/>
              <a:gd name="T42" fmla="*/ 5561 w 7973"/>
              <a:gd name="T43" fmla="*/ 7373 h 7389"/>
              <a:gd name="T44" fmla="*/ 7083 w 7973"/>
              <a:gd name="T45" fmla="*/ 7304 h 7389"/>
              <a:gd name="T46" fmla="*/ 7250 w 7973"/>
              <a:gd name="T47" fmla="*/ 7225 h 7389"/>
              <a:gd name="T48" fmla="*/ 7382 w 7973"/>
              <a:gd name="T49" fmla="*/ 7108 h 7389"/>
              <a:gd name="T50" fmla="*/ 7446 w 7973"/>
              <a:gd name="T51" fmla="*/ 6992 h 7389"/>
              <a:gd name="T52" fmla="*/ 7414 w 7973"/>
              <a:gd name="T53" fmla="*/ 6545 h 7389"/>
              <a:gd name="T54" fmla="*/ 7396 w 7973"/>
              <a:gd name="T55" fmla="*/ 6410 h 7389"/>
              <a:gd name="T56" fmla="*/ 7452 w 7973"/>
              <a:gd name="T57" fmla="*/ 6323 h 7389"/>
              <a:gd name="T58" fmla="*/ 7760 w 7973"/>
              <a:gd name="T59" fmla="*/ 5947 h 7389"/>
              <a:gd name="T60" fmla="*/ 7661 w 7973"/>
              <a:gd name="T61" fmla="*/ 5456 h 7389"/>
              <a:gd name="T62" fmla="*/ 7622 w 7973"/>
              <a:gd name="T63" fmla="*/ 5309 h 7389"/>
              <a:gd name="T64" fmla="*/ 7701 w 7973"/>
              <a:gd name="T65" fmla="*/ 5179 h 7389"/>
              <a:gd name="T66" fmla="*/ 7777 w 7973"/>
              <a:gd name="T67" fmla="*/ 5113 h 7389"/>
              <a:gd name="T68" fmla="*/ 7961 w 7973"/>
              <a:gd name="T69" fmla="*/ 4794 h 7389"/>
              <a:gd name="T70" fmla="*/ 7958 w 7973"/>
              <a:gd name="T71" fmla="*/ 4587 h 7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73" h="7389">
                <a:moveTo>
                  <a:pt x="1202" y="7306"/>
                </a:moveTo>
                <a:cubicBezTo>
                  <a:pt x="0" y="7306"/>
                  <a:pt x="0" y="7306"/>
                  <a:pt x="0" y="7306"/>
                </a:cubicBezTo>
                <a:cubicBezTo>
                  <a:pt x="0" y="4519"/>
                  <a:pt x="0" y="4103"/>
                  <a:pt x="0" y="4052"/>
                </a:cubicBezTo>
                <a:cubicBezTo>
                  <a:pt x="1202" y="4052"/>
                  <a:pt x="1202" y="4052"/>
                  <a:pt x="1202" y="4052"/>
                </a:cubicBezTo>
                <a:moveTo>
                  <a:pt x="7958" y="4587"/>
                </a:moveTo>
                <a:cubicBezTo>
                  <a:pt x="7944" y="4520"/>
                  <a:pt x="7919" y="4458"/>
                  <a:pt x="7885" y="4403"/>
                </a:cubicBezTo>
                <a:cubicBezTo>
                  <a:pt x="7831" y="4316"/>
                  <a:pt x="7755" y="4247"/>
                  <a:pt x="7667" y="4204"/>
                </a:cubicBezTo>
                <a:cubicBezTo>
                  <a:pt x="7621" y="4181"/>
                  <a:pt x="7587" y="4141"/>
                  <a:pt x="7571" y="4093"/>
                </a:cubicBezTo>
                <a:cubicBezTo>
                  <a:pt x="7556" y="4045"/>
                  <a:pt x="7561" y="3992"/>
                  <a:pt x="7585" y="3948"/>
                </a:cubicBezTo>
                <a:cubicBezTo>
                  <a:pt x="7643" y="3841"/>
                  <a:pt x="7665" y="3712"/>
                  <a:pt x="7639" y="3581"/>
                </a:cubicBezTo>
                <a:cubicBezTo>
                  <a:pt x="7599" y="3385"/>
                  <a:pt x="7460" y="3235"/>
                  <a:pt x="7289" y="3179"/>
                </a:cubicBezTo>
                <a:cubicBezTo>
                  <a:pt x="7250" y="3171"/>
                  <a:pt x="7206" y="3163"/>
                  <a:pt x="7157" y="3155"/>
                </a:cubicBezTo>
                <a:cubicBezTo>
                  <a:pt x="6495" y="3048"/>
                  <a:pt x="4942" y="2964"/>
                  <a:pt x="4885" y="2935"/>
                </a:cubicBezTo>
                <a:cubicBezTo>
                  <a:pt x="4819" y="2902"/>
                  <a:pt x="4708" y="2760"/>
                  <a:pt x="4742" y="2594"/>
                </a:cubicBezTo>
                <a:cubicBezTo>
                  <a:pt x="4775" y="2428"/>
                  <a:pt x="4810" y="2452"/>
                  <a:pt x="5144" y="1788"/>
                </a:cubicBezTo>
                <a:cubicBezTo>
                  <a:pt x="5645" y="759"/>
                  <a:pt x="5258" y="0"/>
                  <a:pt x="4857" y="33"/>
                </a:cubicBezTo>
                <a:cubicBezTo>
                  <a:pt x="4490" y="66"/>
                  <a:pt x="4423" y="531"/>
                  <a:pt x="4356" y="829"/>
                </a:cubicBezTo>
                <a:cubicBezTo>
                  <a:pt x="4323" y="1095"/>
                  <a:pt x="3105" y="2625"/>
                  <a:pt x="2771" y="3024"/>
                </a:cubicBezTo>
                <a:cubicBezTo>
                  <a:pt x="2471" y="3355"/>
                  <a:pt x="1903" y="3820"/>
                  <a:pt x="1669" y="4052"/>
                </a:cubicBezTo>
                <a:cubicBezTo>
                  <a:pt x="1669" y="6840"/>
                  <a:pt x="1669" y="7256"/>
                  <a:pt x="1669" y="7306"/>
                </a:cubicBezTo>
                <a:cubicBezTo>
                  <a:pt x="2201" y="7362"/>
                  <a:pt x="2953" y="7377"/>
                  <a:pt x="2953" y="7377"/>
                </a:cubicBezTo>
                <a:cubicBezTo>
                  <a:pt x="5362" y="7384"/>
                  <a:pt x="5561" y="7373"/>
                  <a:pt x="5561" y="7373"/>
                </a:cubicBezTo>
                <a:cubicBezTo>
                  <a:pt x="6414" y="7318"/>
                  <a:pt x="6804" y="7389"/>
                  <a:pt x="7083" y="7304"/>
                </a:cubicBezTo>
                <a:cubicBezTo>
                  <a:pt x="7142" y="7286"/>
                  <a:pt x="7197" y="7261"/>
                  <a:pt x="7250" y="7225"/>
                </a:cubicBezTo>
                <a:cubicBezTo>
                  <a:pt x="7299" y="7189"/>
                  <a:pt x="7343" y="7150"/>
                  <a:pt x="7382" y="7108"/>
                </a:cubicBezTo>
                <a:cubicBezTo>
                  <a:pt x="7408" y="7073"/>
                  <a:pt x="7429" y="7035"/>
                  <a:pt x="7446" y="6992"/>
                </a:cubicBezTo>
                <a:cubicBezTo>
                  <a:pt x="7508" y="6838"/>
                  <a:pt x="7491" y="6673"/>
                  <a:pt x="7414" y="6545"/>
                </a:cubicBezTo>
                <a:cubicBezTo>
                  <a:pt x="7390" y="6504"/>
                  <a:pt x="7384" y="6455"/>
                  <a:pt x="7396" y="6410"/>
                </a:cubicBezTo>
                <a:cubicBezTo>
                  <a:pt x="7406" y="6376"/>
                  <a:pt x="7426" y="6346"/>
                  <a:pt x="7452" y="6323"/>
                </a:cubicBezTo>
                <a:cubicBezTo>
                  <a:pt x="7598" y="6255"/>
                  <a:pt x="7715" y="6121"/>
                  <a:pt x="7760" y="5947"/>
                </a:cubicBezTo>
                <a:cubicBezTo>
                  <a:pt x="7806" y="5767"/>
                  <a:pt x="7764" y="5587"/>
                  <a:pt x="7661" y="5456"/>
                </a:cubicBezTo>
                <a:cubicBezTo>
                  <a:pt x="7628" y="5414"/>
                  <a:pt x="7614" y="5361"/>
                  <a:pt x="7622" y="5309"/>
                </a:cubicBezTo>
                <a:cubicBezTo>
                  <a:pt x="7630" y="5256"/>
                  <a:pt x="7658" y="5210"/>
                  <a:pt x="7701" y="5179"/>
                </a:cubicBezTo>
                <a:cubicBezTo>
                  <a:pt x="7728" y="5160"/>
                  <a:pt x="7754" y="5138"/>
                  <a:pt x="7777" y="5113"/>
                </a:cubicBezTo>
                <a:cubicBezTo>
                  <a:pt x="7873" y="5035"/>
                  <a:pt x="7939" y="4922"/>
                  <a:pt x="7961" y="4794"/>
                </a:cubicBezTo>
                <a:cubicBezTo>
                  <a:pt x="7973" y="4728"/>
                  <a:pt x="7972" y="4658"/>
                  <a:pt x="7958" y="458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1470025-98B7-4623-A717-2AFC11C6D7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83700" y="2331759"/>
            <a:ext cx="803200" cy="744782"/>
          </a:xfrm>
          <a:custGeom>
            <a:avLst/>
            <a:gdLst>
              <a:gd name="T0" fmla="*/ 1202 w 7973"/>
              <a:gd name="T1" fmla="*/ 7306 h 7389"/>
              <a:gd name="T2" fmla="*/ 0 w 7973"/>
              <a:gd name="T3" fmla="*/ 7306 h 7389"/>
              <a:gd name="T4" fmla="*/ 0 w 7973"/>
              <a:gd name="T5" fmla="*/ 4052 h 7389"/>
              <a:gd name="T6" fmla="*/ 1202 w 7973"/>
              <a:gd name="T7" fmla="*/ 4052 h 7389"/>
              <a:gd name="T8" fmla="*/ 7958 w 7973"/>
              <a:gd name="T9" fmla="*/ 4587 h 7389"/>
              <a:gd name="T10" fmla="*/ 7885 w 7973"/>
              <a:gd name="T11" fmla="*/ 4403 h 7389"/>
              <a:gd name="T12" fmla="*/ 7667 w 7973"/>
              <a:gd name="T13" fmla="*/ 4204 h 7389"/>
              <a:gd name="T14" fmla="*/ 7571 w 7973"/>
              <a:gd name="T15" fmla="*/ 4093 h 7389"/>
              <a:gd name="T16" fmla="*/ 7585 w 7973"/>
              <a:gd name="T17" fmla="*/ 3948 h 7389"/>
              <a:gd name="T18" fmla="*/ 7639 w 7973"/>
              <a:gd name="T19" fmla="*/ 3581 h 7389"/>
              <a:gd name="T20" fmla="*/ 7289 w 7973"/>
              <a:gd name="T21" fmla="*/ 3179 h 7389"/>
              <a:gd name="T22" fmla="*/ 7157 w 7973"/>
              <a:gd name="T23" fmla="*/ 3155 h 7389"/>
              <a:gd name="T24" fmla="*/ 4885 w 7973"/>
              <a:gd name="T25" fmla="*/ 2935 h 7389"/>
              <a:gd name="T26" fmla="*/ 4742 w 7973"/>
              <a:gd name="T27" fmla="*/ 2594 h 7389"/>
              <a:gd name="T28" fmla="*/ 5144 w 7973"/>
              <a:gd name="T29" fmla="*/ 1788 h 7389"/>
              <a:gd name="T30" fmla="*/ 4857 w 7973"/>
              <a:gd name="T31" fmla="*/ 33 h 7389"/>
              <a:gd name="T32" fmla="*/ 4356 w 7973"/>
              <a:gd name="T33" fmla="*/ 829 h 7389"/>
              <a:gd name="T34" fmla="*/ 2771 w 7973"/>
              <a:gd name="T35" fmla="*/ 3024 h 7389"/>
              <a:gd name="T36" fmla="*/ 1669 w 7973"/>
              <a:gd name="T37" fmla="*/ 4052 h 7389"/>
              <a:gd name="T38" fmla="*/ 1669 w 7973"/>
              <a:gd name="T39" fmla="*/ 7306 h 7389"/>
              <a:gd name="T40" fmla="*/ 2953 w 7973"/>
              <a:gd name="T41" fmla="*/ 7377 h 7389"/>
              <a:gd name="T42" fmla="*/ 5561 w 7973"/>
              <a:gd name="T43" fmla="*/ 7373 h 7389"/>
              <a:gd name="T44" fmla="*/ 7083 w 7973"/>
              <a:gd name="T45" fmla="*/ 7304 h 7389"/>
              <a:gd name="T46" fmla="*/ 7250 w 7973"/>
              <a:gd name="T47" fmla="*/ 7225 h 7389"/>
              <a:gd name="T48" fmla="*/ 7382 w 7973"/>
              <a:gd name="T49" fmla="*/ 7108 h 7389"/>
              <a:gd name="T50" fmla="*/ 7446 w 7973"/>
              <a:gd name="T51" fmla="*/ 6992 h 7389"/>
              <a:gd name="T52" fmla="*/ 7414 w 7973"/>
              <a:gd name="T53" fmla="*/ 6545 h 7389"/>
              <a:gd name="T54" fmla="*/ 7396 w 7973"/>
              <a:gd name="T55" fmla="*/ 6410 h 7389"/>
              <a:gd name="T56" fmla="*/ 7452 w 7973"/>
              <a:gd name="T57" fmla="*/ 6323 h 7389"/>
              <a:gd name="T58" fmla="*/ 7760 w 7973"/>
              <a:gd name="T59" fmla="*/ 5947 h 7389"/>
              <a:gd name="T60" fmla="*/ 7661 w 7973"/>
              <a:gd name="T61" fmla="*/ 5456 h 7389"/>
              <a:gd name="T62" fmla="*/ 7622 w 7973"/>
              <a:gd name="T63" fmla="*/ 5309 h 7389"/>
              <a:gd name="T64" fmla="*/ 7701 w 7973"/>
              <a:gd name="T65" fmla="*/ 5179 h 7389"/>
              <a:gd name="T66" fmla="*/ 7777 w 7973"/>
              <a:gd name="T67" fmla="*/ 5113 h 7389"/>
              <a:gd name="T68" fmla="*/ 7961 w 7973"/>
              <a:gd name="T69" fmla="*/ 4794 h 7389"/>
              <a:gd name="T70" fmla="*/ 7958 w 7973"/>
              <a:gd name="T71" fmla="*/ 4587 h 7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73" h="7389">
                <a:moveTo>
                  <a:pt x="1202" y="7306"/>
                </a:moveTo>
                <a:cubicBezTo>
                  <a:pt x="0" y="7306"/>
                  <a:pt x="0" y="7306"/>
                  <a:pt x="0" y="7306"/>
                </a:cubicBezTo>
                <a:cubicBezTo>
                  <a:pt x="0" y="4519"/>
                  <a:pt x="0" y="4103"/>
                  <a:pt x="0" y="4052"/>
                </a:cubicBezTo>
                <a:cubicBezTo>
                  <a:pt x="1202" y="4052"/>
                  <a:pt x="1202" y="4052"/>
                  <a:pt x="1202" y="4052"/>
                </a:cubicBezTo>
                <a:moveTo>
                  <a:pt x="7958" y="4587"/>
                </a:moveTo>
                <a:cubicBezTo>
                  <a:pt x="7944" y="4520"/>
                  <a:pt x="7919" y="4458"/>
                  <a:pt x="7885" y="4403"/>
                </a:cubicBezTo>
                <a:cubicBezTo>
                  <a:pt x="7831" y="4316"/>
                  <a:pt x="7755" y="4247"/>
                  <a:pt x="7667" y="4204"/>
                </a:cubicBezTo>
                <a:cubicBezTo>
                  <a:pt x="7621" y="4181"/>
                  <a:pt x="7587" y="4141"/>
                  <a:pt x="7571" y="4093"/>
                </a:cubicBezTo>
                <a:cubicBezTo>
                  <a:pt x="7556" y="4045"/>
                  <a:pt x="7561" y="3992"/>
                  <a:pt x="7585" y="3948"/>
                </a:cubicBezTo>
                <a:cubicBezTo>
                  <a:pt x="7643" y="3841"/>
                  <a:pt x="7665" y="3712"/>
                  <a:pt x="7639" y="3581"/>
                </a:cubicBezTo>
                <a:cubicBezTo>
                  <a:pt x="7599" y="3385"/>
                  <a:pt x="7460" y="3235"/>
                  <a:pt x="7289" y="3179"/>
                </a:cubicBezTo>
                <a:cubicBezTo>
                  <a:pt x="7250" y="3171"/>
                  <a:pt x="7206" y="3163"/>
                  <a:pt x="7157" y="3155"/>
                </a:cubicBezTo>
                <a:cubicBezTo>
                  <a:pt x="6495" y="3048"/>
                  <a:pt x="4942" y="2964"/>
                  <a:pt x="4885" y="2935"/>
                </a:cubicBezTo>
                <a:cubicBezTo>
                  <a:pt x="4819" y="2902"/>
                  <a:pt x="4708" y="2760"/>
                  <a:pt x="4742" y="2594"/>
                </a:cubicBezTo>
                <a:cubicBezTo>
                  <a:pt x="4775" y="2428"/>
                  <a:pt x="4810" y="2452"/>
                  <a:pt x="5144" y="1788"/>
                </a:cubicBezTo>
                <a:cubicBezTo>
                  <a:pt x="5645" y="759"/>
                  <a:pt x="5258" y="0"/>
                  <a:pt x="4857" y="33"/>
                </a:cubicBezTo>
                <a:cubicBezTo>
                  <a:pt x="4490" y="66"/>
                  <a:pt x="4423" y="531"/>
                  <a:pt x="4356" y="829"/>
                </a:cubicBezTo>
                <a:cubicBezTo>
                  <a:pt x="4323" y="1095"/>
                  <a:pt x="3105" y="2625"/>
                  <a:pt x="2771" y="3024"/>
                </a:cubicBezTo>
                <a:cubicBezTo>
                  <a:pt x="2471" y="3355"/>
                  <a:pt x="1903" y="3820"/>
                  <a:pt x="1669" y="4052"/>
                </a:cubicBezTo>
                <a:cubicBezTo>
                  <a:pt x="1669" y="6840"/>
                  <a:pt x="1669" y="7256"/>
                  <a:pt x="1669" y="7306"/>
                </a:cubicBezTo>
                <a:cubicBezTo>
                  <a:pt x="2201" y="7362"/>
                  <a:pt x="2953" y="7377"/>
                  <a:pt x="2953" y="7377"/>
                </a:cubicBezTo>
                <a:cubicBezTo>
                  <a:pt x="5362" y="7384"/>
                  <a:pt x="5561" y="7373"/>
                  <a:pt x="5561" y="7373"/>
                </a:cubicBezTo>
                <a:cubicBezTo>
                  <a:pt x="6414" y="7318"/>
                  <a:pt x="6804" y="7389"/>
                  <a:pt x="7083" y="7304"/>
                </a:cubicBezTo>
                <a:cubicBezTo>
                  <a:pt x="7142" y="7286"/>
                  <a:pt x="7197" y="7261"/>
                  <a:pt x="7250" y="7225"/>
                </a:cubicBezTo>
                <a:cubicBezTo>
                  <a:pt x="7299" y="7189"/>
                  <a:pt x="7343" y="7150"/>
                  <a:pt x="7382" y="7108"/>
                </a:cubicBezTo>
                <a:cubicBezTo>
                  <a:pt x="7408" y="7073"/>
                  <a:pt x="7429" y="7035"/>
                  <a:pt x="7446" y="6992"/>
                </a:cubicBezTo>
                <a:cubicBezTo>
                  <a:pt x="7508" y="6838"/>
                  <a:pt x="7491" y="6673"/>
                  <a:pt x="7414" y="6545"/>
                </a:cubicBezTo>
                <a:cubicBezTo>
                  <a:pt x="7390" y="6504"/>
                  <a:pt x="7384" y="6455"/>
                  <a:pt x="7396" y="6410"/>
                </a:cubicBezTo>
                <a:cubicBezTo>
                  <a:pt x="7406" y="6376"/>
                  <a:pt x="7426" y="6346"/>
                  <a:pt x="7452" y="6323"/>
                </a:cubicBezTo>
                <a:cubicBezTo>
                  <a:pt x="7598" y="6255"/>
                  <a:pt x="7715" y="6121"/>
                  <a:pt x="7760" y="5947"/>
                </a:cubicBezTo>
                <a:cubicBezTo>
                  <a:pt x="7806" y="5767"/>
                  <a:pt x="7764" y="5587"/>
                  <a:pt x="7661" y="5456"/>
                </a:cubicBezTo>
                <a:cubicBezTo>
                  <a:pt x="7628" y="5414"/>
                  <a:pt x="7614" y="5361"/>
                  <a:pt x="7622" y="5309"/>
                </a:cubicBezTo>
                <a:cubicBezTo>
                  <a:pt x="7630" y="5256"/>
                  <a:pt x="7658" y="5210"/>
                  <a:pt x="7701" y="5179"/>
                </a:cubicBezTo>
                <a:cubicBezTo>
                  <a:pt x="7728" y="5160"/>
                  <a:pt x="7754" y="5138"/>
                  <a:pt x="7777" y="5113"/>
                </a:cubicBezTo>
                <a:cubicBezTo>
                  <a:pt x="7873" y="5035"/>
                  <a:pt x="7939" y="4922"/>
                  <a:pt x="7961" y="4794"/>
                </a:cubicBezTo>
                <a:cubicBezTo>
                  <a:pt x="7973" y="4728"/>
                  <a:pt x="7972" y="4658"/>
                  <a:pt x="7958" y="4587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F96A1D8D-EBC7-4C04-A77B-B3FB0B2039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2245" y="4101611"/>
            <a:ext cx="916510" cy="977263"/>
          </a:xfrm>
          <a:custGeom>
            <a:avLst/>
            <a:gdLst>
              <a:gd name="T0" fmla="*/ 1986 w 3061"/>
              <a:gd name="T1" fmla="*/ 1057 h 3263"/>
              <a:gd name="T2" fmla="*/ 1305 w 3061"/>
              <a:gd name="T3" fmla="*/ 1926 h 3263"/>
              <a:gd name="T4" fmla="*/ 1305 w 3061"/>
              <a:gd name="T5" fmla="*/ 1926 h 3263"/>
              <a:gd name="T6" fmla="*/ 988 w 3061"/>
              <a:gd name="T7" fmla="*/ 1397 h 3263"/>
              <a:gd name="T8" fmla="*/ 1025 w 3061"/>
              <a:gd name="T9" fmla="*/ 1236 h 3263"/>
              <a:gd name="T10" fmla="*/ 1186 w 3061"/>
              <a:gd name="T11" fmla="*/ 1278 h 3263"/>
              <a:gd name="T12" fmla="*/ 1328 w 3061"/>
              <a:gd name="T13" fmla="*/ 1517 h 3263"/>
              <a:gd name="T14" fmla="*/ 1885 w 3061"/>
              <a:gd name="T15" fmla="*/ 813 h 3263"/>
              <a:gd name="T16" fmla="*/ 2046 w 3061"/>
              <a:gd name="T17" fmla="*/ 790 h 3263"/>
              <a:gd name="T18" fmla="*/ 2064 w 3061"/>
              <a:gd name="T19" fmla="*/ 956 h 3263"/>
              <a:gd name="T20" fmla="*/ 3061 w 3061"/>
              <a:gd name="T21" fmla="*/ 959 h 3263"/>
              <a:gd name="T22" fmla="*/ 3061 w 3061"/>
              <a:gd name="T23" fmla="*/ 2327 h 3263"/>
              <a:gd name="T24" fmla="*/ 0 w 3061"/>
              <a:gd name="T25" fmla="*/ 2327 h 3263"/>
              <a:gd name="T26" fmla="*/ 0 w 3061"/>
              <a:gd name="T27" fmla="*/ 444 h 3263"/>
              <a:gd name="T28" fmla="*/ 3061 w 3061"/>
              <a:gd name="T29" fmla="*/ 444 h 3263"/>
              <a:gd name="T30" fmla="*/ 3061 w 3061"/>
              <a:gd name="T31" fmla="*/ 684 h 3263"/>
              <a:gd name="T32" fmla="*/ 1531 w 3061"/>
              <a:gd name="T33" fmla="*/ 2327 h 3263"/>
              <a:gd name="T34" fmla="*/ 1531 w 3061"/>
              <a:gd name="T35" fmla="*/ 3263 h 3263"/>
              <a:gd name="T36" fmla="*/ 1531 w 3061"/>
              <a:gd name="T37" fmla="*/ 180 h 3263"/>
              <a:gd name="T38" fmla="*/ 1531 w 3061"/>
              <a:gd name="T39" fmla="*/ 0 h 3263"/>
              <a:gd name="T40" fmla="*/ 3061 w 3061"/>
              <a:gd name="T41" fmla="*/ 180 h 3263"/>
              <a:gd name="T42" fmla="*/ 0 w 3061"/>
              <a:gd name="T43" fmla="*/ 180 h 3263"/>
              <a:gd name="T44" fmla="*/ 921 w 3061"/>
              <a:gd name="T45" fmla="*/ 3059 h 3263"/>
              <a:gd name="T46" fmla="*/ 1531 w 3061"/>
              <a:gd name="T47" fmla="*/ 2759 h 3263"/>
              <a:gd name="T48" fmla="*/ 1770 w 3061"/>
              <a:gd name="T49" fmla="*/ 2879 h 3263"/>
              <a:gd name="T50" fmla="*/ 2105 w 3061"/>
              <a:gd name="T51" fmla="*/ 3059 h 3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61" h="3263">
                <a:moveTo>
                  <a:pt x="1986" y="1057"/>
                </a:moveTo>
                <a:cubicBezTo>
                  <a:pt x="1305" y="1926"/>
                  <a:pt x="1305" y="1926"/>
                  <a:pt x="1305" y="1926"/>
                </a:cubicBezTo>
                <a:cubicBezTo>
                  <a:pt x="1305" y="1926"/>
                  <a:pt x="1305" y="1926"/>
                  <a:pt x="1305" y="1926"/>
                </a:cubicBezTo>
                <a:cubicBezTo>
                  <a:pt x="988" y="1397"/>
                  <a:pt x="988" y="1397"/>
                  <a:pt x="988" y="1397"/>
                </a:cubicBezTo>
                <a:cubicBezTo>
                  <a:pt x="956" y="1342"/>
                  <a:pt x="970" y="1269"/>
                  <a:pt x="1025" y="1236"/>
                </a:cubicBezTo>
                <a:cubicBezTo>
                  <a:pt x="1080" y="1204"/>
                  <a:pt x="1154" y="1223"/>
                  <a:pt x="1186" y="1278"/>
                </a:cubicBezTo>
                <a:cubicBezTo>
                  <a:pt x="1328" y="1517"/>
                  <a:pt x="1328" y="1517"/>
                  <a:pt x="1328" y="1517"/>
                </a:cubicBezTo>
                <a:cubicBezTo>
                  <a:pt x="1885" y="813"/>
                  <a:pt x="1885" y="813"/>
                  <a:pt x="1885" y="813"/>
                </a:cubicBezTo>
                <a:cubicBezTo>
                  <a:pt x="1922" y="763"/>
                  <a:pt x="1995" y="753"/>
                  <a:pt x="2046" y="790"/>
                </a:cubicBezTo>
                <a:cubicBezTo>
                  <a:pt x="2097" y="832"/>
                  <a:pt x="2106" y="905"/>
                  <a:pt x="2064" y="956"/>
                </a:cubicBezTo>
                <a:moveTo>
                  <a:pt x="3061" y="959"/>
                </a:moveTo>
                <a:cubicBezTo>
                  <a:pt x="3061" y="959"/>
                  <a:pt x="3061" y="959"/>
                  <a:pt x="3061" y="2327"/>
                </a:cubicBezTo>
                <a:cubicBezTo>
                  <a:pt x="3061" y="2327"/>
                  <a:pt x="3061" y="2327"/>
                  <a:pt x="0" y="2327"/>
                </a:cubicBezTo>
                <a:cubicBezTo>
                  <a:pt x="0" y="2327"/>
                  <a:pt x="0" y="2327"/>
                  <a:pt x="0" y="444"/>
                </a:cubicBezTo>
                <a:cubicBezTo>
                  <a:pt x="0" y="444"/>
                  <a:pt x="0" y="444"/>
                  <a:pt x="3061" y="444"/>
                </a:cubicBezTo>
                <a:cubicBezTo>
                  <a:pt x="3061" y="444"/>
                  <a:pt x="3061" y="444"/>
                  <a:pt x="3061" y="684"/>
                </a:cubicBezTo>
                <a:moveTo>
                  <a:pt x="1531" y="2327"/>
                </a:moveTo>
                <a:cubicBezTo>
                  <a:pt x="1531" y="3263"/>
                  <a:pt x="1531" y="3263"/>
                  <a:pt x="1531" y="3263"/>
                </a:cubicBezTo>
                <a:moveTo>
                  <a:pt x="1531" y="180"/>
                </a:moveTo>
                <a:cubicBezTo>
                  <a:pt x="1531" y="0"/>
                  <a:pt x="1531" y="0"/>
                  <a:pt x="1531" y="0"/>
                </a:cubicBezTo>
                <a:moveTo>
                  <a:pt x="3061" y="180"/>
                </a:moveTo>
                <a:cubicBezTo>
                  <a:pt x="0" y="180"/>
                  <a:pt x="0" y="180"/>
                  <a:pt x="0" y="180"/>
                </a:cubicBezTo>
                <a:moveTo>
                  <a:pt x="921" y="3059"/>
                </a:moveTo>
                <a:cubicBezTo>
                  <a:pt x="1531" y="2759"/>
                  <a:pt x="1531" y="2759"/>
                  <a:pt x="1531" y="2759"/>
                </a:cubicBezTo>
                <a:moveTo>
                  <a:pt x="1770" y="2879"/>
                </a:moveTo>
                <a:cubicBezTo>
                  <a:pt x="2105" y="3059"/>
                  <a:pt x="2105" y="3059"/>
                  <a:pt x="2105" y="305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057532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Evaluation and Importance Status Signs</a:t>
            </a:r>
            <a:br>
              <a:rPr lang="en-US" dirty="0"/>
            </a:br>
            <a:r>
              <a:rPr lang="en-US" sz="2200" dirty="0"/>
              <a:t>OK, Wrong, Warning, Danger, Question, Exclamation, Approval, Rejection, Checkmark, X-mark</a:t>
            </a:r>
          </a:p>
        </p:txBody>
      </p:sp>
      <p:sp>
        <p:nvSpPr>
          <p:cNvPr id="5" name="Freeform 22"/>
          <p:cNvSpPr>
            <a:spLocks noChangeAspect="1" noEditPoints="1"/>
          </p:cNvSpPr>
          <p:nvPr/>
        </p:nvSpPr>
        <p:spPr bwMode="auto">
          <a:xfrm>
            <a:off x="6829021" y="4934377"/>
            <a:ext cx="123014" cy="682164"/>
          </a:xfrm>
          <a:custGeom>
            <a:avLst/>
            <a:gdLst>
              <a:gd name="T0" fmla="*/ 46 w 47"/>
              <a:gd name="T1" fmla="*/ 43 h 262"/>
              <a:gd name="T2" fmla="*/ 43 w 47"/>
              <a:gd name="T3" fmla="*/ 170 h 262"/>
              <a:gd name="T4" fmla="*/ 23 w 47"/>
              <a:gd name="T5" fmla="*/ 189 h 262"/>
              <a:gd name="T6" fmla="*/ 23 w 47"/>
              <a:gd name="T7" fmla="*/ 189 h 262"/>
              <a:gd name="T8" fmla="*/ 4 w 47"/>
              <a:gd name="T9" fmla="*/ 170 h 262"/>
              <a:gd name="T10" fmla="*/ 0 w 47"/>
              <a:gd name="T11" fmla="*/ 19 h 262"/>
              <a:gd name="T12" fmla="*/ 23 w 47"/>
              <a:gd name="T13" fmla="*/ 0 h 262"/>
              <a:gd name="T14" fmla="*/ 47 w 47"/>
              <a:gd name="T15" fmla="*/ 19 h 262"/>
              <a:gd name="T16" fmla="*/ 23 w 47"/>
              <a:gd name="T17" fmla="*/ 218 h 262"/>
              <a:gd name="T18" fmla="*/ 2 w 47"/>
              <a:gd name="T19" fmla="*/ 240 h 262"/>
              <a:gd name="T20" fmla="*/ 23 w 47"/>
              <a:gd name="T21" fmla="*/ 262 h 262"/>
              <a:gd name="T22" fmla="*/ 45 w 47"/>
              <a:gd name="T23" fmla="*/ 240 h 262"/>
              <a:gd name="T24" fmla="*/ 23 w 47"/>
              <a:gd name="T25" fmla="*/ 21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" h="262">
                <a:moveTo>
                  <a:pt x="46" y="43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81"/>
                  <a:pt x="34" y="189"/>
                  <a:pt x="23" y="189"/>
                </a:cubicBezTo>
                <a:cubicBezTo>
                  <a:pt x="23" y="189"/>
                  <a:pt x="23" y="189"/>
                  <a:pt x="23" y="189"/>
                </a:cubicBezTo>
                <a:cubicBezTo>
                  <a:pt x="13" y="189"/>
                  <a:pt x="4" y="181"/>
                  <a:pt x="4" y="17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13" y="0"/>
                  <a:pt x="23" y="0"/>
                </a:cubicBezTo>
                <a:cubicBezTo>
                  <a:pt x="34" y="0"/>
                  <a:pt x="47" y="8"/>
                  <a:pt x="47" y="19"/>
                </a:cubicBezTo>
                <a:moveTo>
                  <a:pt x="23" y="218"/>
                </a:moveTo>
                <a:cubicBezTo>
                  <a:pt x="11" y="218"/>
                  <a:pt x="2" y="228"/>
                  <a:pt x="2" y="240"/>
                </a:cubicBezTo>
                <a:cubicBezTo>
                  <a:pt x="2" y="252"/>
                  <a:pt x="11" y="262"/>
                  <a:pt x="23" y="262"/>
                </a:cubicBezTo>
                <a:cubicBezTo>
                  <a:pt x="36" y="262"/>
                  <a:pt x="45" y="252"/>
                  <a:pt x="45" y="240"/>
                </a:cubicBezTo>
                <a:cubicBezTo>
                  <a:pt x="45" y="228"/>
                  <a:pt x="36" y="218"/>
                  <a:pt x="23" y="21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34"/>
          <p:cNvSpPr>
            <a:spLocks noChangeAspect="1"/>
          </p:cNvSpPr>
          <p:nvPr/>
        </p:nvSpPr>
        <p:spPr bwMode="auto">
          <a:xfrm>
            <a:off x="3973471" y="4943697"/>
            <a:ext cx="650480" cy="663526"/>
          </a:xfrm>
          <a:custGeom>
            <a:avLst/>
            <a:gdLst>
              <a:gd name="T0" fmla="*/ 224 w 250"/>
              <a:gd name="T1" fmla="*/ 66 h 255"/>
              <a:gd name="T2" fmla="*/ 76 w 250"/>
              <a:gd name="T3" fmla="*/ 255 h 255"/>
              <a:gd name="T4" fmla="*/ 76 w 250"/>
              <a:gd name="T5" fmla="*/ 255 h 255"/>
              <a:gd name="T6" fmla="*/ 7 w 250"/>
              <a:gd name="T7" fmla="*/ 140 h 255"/>
              <a:gd name="T8" fmla="*/ 15 w 250"/>
              <a:gd name="T9" fmla="*/ 105 h 255"/>
              <a:gd name="T10" fmla="*/ 50 w 250"/>
              <a:gd name="T11" fmla="*/ 114 h 255"/>
              <a:gd name="T12" fmla="*/ 81 w 250"/>
              <a:gd name="T13" fmla="*/ 166 h 255"/>
              <a:gd name="T14" fmla="*/ 202 w 250"/>
              <a:gd name="T15" fmla="*/ 13 h 255"/>
              <a:gd name="T16" fmla="*/ 237 w 250"/>
              <a:gd name="T17" fmla="*/ 8 h 255"/>
              <a:gd name="T18" fmla="*/ 241 w 250"/>
              <a:gd name="T19" fmla="*/ 44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0" h="255">
                <a:moveTo>
                  <a:pt x="224" y="66"/>
                </a:moveTo>
                <a:cubicBezTo>
                  <a:pt x="76" y="255"/>
                  <a:pt x="76" y="255"/>
                  <a:pt x="76" y="255"/>
                </a:cubicBezTo>
                <a:cubicBezTo>
                  <a:pt x="76" y="255"/>
                  <a:pt x="76" y="255"/>
                  <a:pt x="76" y="255"/>
                </a:cubicBezTo>
                <a:cubicBezTo>
                  <a:pt x="7" y="140"/>
                  <a:pt x="7" y="140"/>
                  <a:pt x="7" y="140"/>
                </a:cubicBezTo>
                <a:cubicBezTo>
                  <a:pt x="0" y="128"/>
                  <a:pt x="3" y="112"/>
                  <a:pt x="15" y="105"/>
                </a:cubicBezTo>
                <a:cubicBezTo>
                  <a:pt x="27" y="98"/>
                  <a:pt x="43" y="102"/>
                  <a:pt x="50" y="114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202" y="13"/>
                  <a:pt x="202" y="13"/>
                  <a:pt x="202" y="13"/>
                </a:cubicBezTo>
                <a:cubicBezTo>
                  <a:pt x="210" y="2"/>
                  <a:pt x="226" y="0"/>
                  <a:pt x="237" y="8"/>
                </a:cubicBezTo>
                <a:cubicBezTo>
                  <a:pt x="248" y="17"/>
                  <a:pt x="250" y="33"/>
                  <a:pt x="241" y="4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5"/>
          <p:cNvSpPr>
            <a:spLocks noChangeAspect="1"/>
          </p:cNvSpPr>
          <p:nvPr/>
        </p:nvSpPr>
        <p:spPr bwMode="auto">
          <a:xfrm>
            <a:off x="5445557" y="4981905"/>
            <a:ext cx="596426" cy="587108"/>
          </a:xfrm>
          <a:custGeom>
            <a:avLst/>
            <a:gdLst>
              <a:gd name="T0" fmla="*/ 205 w 229"/>
              <a:gd name="T1" fmla="*/ 59 h 226"/>
              <a:gd name="T2" fmla="*/ 149 w 229"/>
              <a:gd name="T3" fmla="*/ 114 h 226"/>
              <a:gd name="T4" fmla="*/ 220 w 229"/>
              <a:gd name="T5" fmla="*/ 185 h 226"/>
              <a:gd name="T6" fmla="*/ 220 w 229"/>
              <a:gd name="T7" fmla="*/ 219 h 226"/>
              <a:gd name="T8" fmla="*/ 202 w 229"/>
              <a:gd name="T9" fmla="*/ 226 h 226"/>
              <a:gd name="T10" fmla="*/ 185 w 229"/>
              <a:gd name="T11" fmla="*/ 219 h 226"/>
              <a:gd name="T12" fmla="*/ 115 w 229"/>
              <a:gd name="T13" fmla="*/ 149 h 226"/>
              <a:gd name="T14" fmla="*/ 45 w 229"/>
              <a:gd name="T15" fmla="*/ 219 h 226"/>
              <a:gd name="T16" fmla="*/ 27 w 229"/>
              <a:gd name="T17" fmla="*/ 226 h 226"/>
              <a:gd name="T18" fmla="*/ 10 w 229"/>
              <a:gd name="T19" fmla="*/ 219 h 226"/>
              <a:gd name="T20" fmla="*/ 10 w 229"/>
              <a:gd name="T21" fmla="*/ 185 h 226"/>
              <a:gd name="T22" fmla="*/ 80 w 229"/>
              <a:gd name="T23" fmla="*/ 114 h 226"/>
              <a:gd name="T24" fmla="*/ 10 w 229"/>
              <a:gd name="T25" fmla="*/ 44 h 226"/>
              <a:gd name="T26" fmla="*/ 10 w 229"/>
              <a:gd name="T27" fmla="*/ 10 h 226"/>
              <a:gd name="T28" fmla="*/ 45 w 229"/>
              <a:gd name="T29" fmla="*/ 10 h 226"/>
              <a:gd name="T30" fmla="*/ 115 w 229"/>
              <a:gd name="T31" fmla="*/ 80 h 226"/>
              <a:gd name="T32" fmla="*/ 185 w 229"/>
              <a:gd name="T33" fmla="*/ 10 h 226"/>
              <a:gd name="T34" fmla="*/ 220 w 229"/>
              <a:gd name="T35" fmla="*/ 10 h 226"/>
              <a:gd name="T36" fmla="*/ 220 w 229"/>
              <a:gd name="T37" fmla="*/ 44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9" h="226">
                <a:moveTo>
                  <a:pt x="205" y="59"/>
                </a:moveTo>
                <a:cubicBezTo>
                  <a:pt x="149" y="114"/>
                  <a:pt x="149" y="114"/>
                  <a:pt x="149" y="114"/>
                </a:cubicBezTo>
                <a:cubicBezTo>
                  <a:pt x="220" y="185"/>
                  <a:pt x="220" y="185"/>
                  <a:pt x="220" y="185"/>
                </a:cubicBezTo>
                <a:cubicBezTo>
                  <a:pt x="229" y="194"/>
                  <a:pt x="229" y="210"/>
                  <a:pt x="220" y="219"/>
                </a:cubicBezTo>
                <a:cubicBezTo>
                  <a:pt x="215" y="224"/>
                  <a:pt x="208" y="226"/>
                  <a:pt x="202" y="226"/>
                </a:cubicBezTo>
                <a:cubicBezTo>
                  <a:pt x="196" y="226"/>
                  <a:pt x="190" y="224"/>
                  <a:pt x="185" y="21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45" y="219"/>
                  <a:pt x="45" y="219"/>
                  <a:pt x="45" y="219"/>
                </a:cubicBezTo>
                <a:cubicBezTo>
                  <a:pt x="40" y="224"/>
                  <a:pt x="34" y="226"/>
                  <a:pt x="27" y="226"/>
                </a:cubicBezTo>
                <a:cubicBezTo>
                  <a:pt x="21" y="226"/>
                  <a:pt x="15" y="224"/>
                  <a:pt x="10" y="219"/>
                </a:cubicBezTo>
                <a:cubicBezTo>
                  <a:pt x="0" y="210"/>
                  <a:pt x="0" y="194"/>
                  <a:pt x="10" y="185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" y="44"/>
                  <a:pt x="10" y="44"/>
                  <a:pt x="10" y="44"/>
                </a:cubicBezTo>
                <a:cubicBezTo>
                  <a:pt x="0" y="35"/>
                  <a:pt x="0" y="19"/>
                  <a:pt x="10" y="10"/>
                </a:cubicBezTo>
                <a:cubicBezTo>
                  <a:pt x="20" y="0"/>
                  <a:pt x="35" y="0"/>
                  <a:pt x="45" y="1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94" y="0"/>
                  <a:pt x="210" y="0"/>
                  <a:pt x="220" y="10"/>
                </a:cubicBezTo>
                <a:cubicBezTo>
                  <a:pt x="229" y="19"/>
                  <a:pt x="229" y="35"/>
                  <a:pt x="220" y="4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42"/>
          <p:cNvSpPr>
            <a:spLocks noChangeAspect="1" noEditPoints="1"/>
          </p:cNvSpPr>
          <p:nvPr/>
        </p:nvSpPr>
        <p:spPr bwMode="auto">
          <a:xfrm>
            <a:off x="2857307" y="4956743"/>
            <a:ext cx="313126" cy="637434"/>
          </a:xfrm>
          <a:custGeom>
            <a:avLst/>
            <a:gdLst>
              <a:gd name="T0" fmla="*/ 74 w 120"/>
              <a:gd name="T1" fmla="*/ 155 h 245"/>
              <a:gd name="T2" fmla="*/ 30 w 120"/>
              <a:gd name="T3" fmla="*/ 155 h 245"/>
              <a:gd name="T4" fmla="*/ 30 w 120"/>
              <a:gd name="T5" fmla="*/ 146 h 245"/>
              <a:gd name="T6" fmla="*/ 49 w 120"/>
              <a:gd name="T7" fmla="*/ 94 h 245"/>
              <a:gd name="T8" fmla="*/ 68 w 120"/>
              <a:gd name="T9" fmla="*/ 59 h 245"/>
              <a:gd name="T10" fmla="*/ 44 w 120"/>
              <a:gd name="T11" fmla="*/ 40 h 245"/>
              <a:gd name="T12" fmla="*/ 11 w 120"/>
              <a:gd name="T13" fmla="*/ 49 h 245"/>
              <a:gd name="T14" fmla="*/ 0 w 120"/>
              <a:gd name="T15" fmla="*/ 13 h 245"/>
              <a:gd name="T16" fmla="*/ 56 w 120"/>
              <a:gd name="T17" fmla="*/ 0 h 245"/>
              <a:gd name="T18" fmla="*/ 120 w 120"/>
              <a:gd name="T19" fmla="*/ 51 h 245"/>
              <a:gd name="T20" fmla="*/ 91 w 120"/>
              <a:gd name="T21" fmla="*/ 107 h 245"/>
              <a:gd name="T22" fmla="*/ 80 w 120"/>
              <a:gd name="T23" fmla="*/ 123 h 245"/>
              <a:gd name="T24" fmla="*/ 51 w 120"/>
              <a:gd name="T25" fmla="*/ 245 h 245"/>
              <a:gd name="T26" fmla="*/ 81 w 120"/>
              <a:gd name="T27" fmla="*/ 215 h 245"/>
              <a:gd name="T28" fmla="*/ 51 w 120"/>
              <a:gd name="T29" fmla="*/ 185 h 245"/>
              <a:gd name="T30" fmla="*/ 21 w 120"/>
              <a:gd name="T31" fmla="*/ 215 h 245"/>
              <a:gd name="T32" fmla="*/ 51 w 120"/>
              <a:gd name="T33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0" h="245">
                <a:moveTo>
                  <a:pt x="74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30" y="146"/>
                  <a:pt x="30" y="146"/>
                  <a:pt x="30" y="146"/>
                </a:cubicBezTo>
                <a:cubicBezTo>
                  <a:pt x="29" y="129"/>
                  <a:pt x="34" y="112"/>
                  <a:pt x="49" y="94"/>
                </a:cubicBezTo>
                <a:cubicBezTo>
                  <a:pt x="60" y="82"/>
                  <a:pt x="68" y="71"/>
                  <a:pt x="68" y="59"/>
                </a:cubicBezTo>
                <a:cubicBezTo>
                  <a:pt x="68" y="48"/>
                  <a:pt x="61" y="40"/>
                  <a:pt x="44" y="40"/>
                </a:cubicBezTo>
                <a:cubicBezTo>
                  <a:pt x="33" y="40"/>
                  <a:pt x="20" y="43"/>
                  <a:pt x="11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12" y="6"/>
                  <a:pt x="32" y="0"/>
                  <a:pt x="56" y="0"/>
                </a:cubicBezTo>
                <a:cubicBezTo>
                  <a:pt x="99" y="0"/>
                  <a:pt x="120" y="24"/>
                  <a:pt x="120" y="51"/>
                </a:cubicBezTo>
                <a:cubicBezTo>
                  <a:pt x="120" y="77"/>
                  <a:pt x="104" y="93"/>
                  <a:pt x="91" y="107"/>
                </a:cubicBezTo>
                <a:cubicBezTo>
                  <a:pt x="86" y="113"/>
                  <a:pt x="82" y="118"/>
                  <a:pt x="80" y="123"/>
                </a:cubicBezTo>
                <a:moveTo>
                  <a:pt x="51" y="245"/>
                </a:moveTo>
                <a:cubicBezTo>
                  <a:pt x="69" y="245"/>
                  <a:pt x="81" y="232"/>
                  <a:pt x="81" y="215"/>
                </a:cubicBezTo>
                <a:cubicBezTo>
                  <a:pt x="80" y="197"/>
                  <a:pt x="69" y="185"/>
                  <a:pt x="51" y="185"/>
                </a:cubicBezTo>
                <a:cubicBezTo>
                  <a:pt x="34" y="185"/>
                  <a:pt x="21" y="197"/>
                  <a:pt x="21" y="215"/>
                </a:cubicBezTo>
                <a:cubicBezTo>
                  <a:pt x="21" y="232"/>
                  <a:pt x="33" y="245"/>
                  <a:pt x="51" y="24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3"/>
          <p:cNvSpPr>
            <a:spLocks noChangeAspect="1" noEditPoints="1"/>
          </p:cNvSpPr>
          <p:nvPr/>
        </p:nvSpPr>
        <p:spPr bwMode="auto">
          <a:xfrm>
            <a:off x="2365885" y="3425141"/>
            <a:ext cx="745534" cy="646750"/>
          </a:xfrm>
          <a:custGeom>
            <a:avLst/>
            <a:gdLst>
              <a:gd name="T0" fmla="*/ 167 w 286"/>
              <a:gd name="T1" fmla="*/ 34 h 248"/>
              <a:gd name="T2" fmla="*/ 280 w 286"/>
              <a:gd name="T3" fmla="*/ 229 h 248"/>
              <a:gd name="T4" fmla="*/ 269 w 286"/>
              <a:gd name="T5" fmla="*/ 248 h 248"/>
              <a:gd name="T6" fmla="*/ 17 w 286"/>
              <a:gd name="T7" fmla="*/ 248 h 248"/>
              <a:gd name="T8" fmla="*/ 6 w 286"/>
              <a:gd name="T9" fmla="*/ 229 h 248"/>
              <a:gd name="T10" fmla="*/ 132 w 286"/>
              <a:gd name="T11" fmla="*/ 10 h 248"/>
              <a:gd name="T12" fmla="*/ 154 w 286"/>
              <a:gd name="T13" fmla="*/ 10 h 248"/>
              <a:gd name="T14" fmla="*/ 96 w 286"/>
              <a:gd name="T15" fmla="*/ 215 h 248"/>
              <a:gd name="T16" fmla="*/ 170 w 286"/>
              <a:gd name="T17" fmla="*/ 146 h 248"/>
              <a:gd name="T18" fmla="*/ 105 w 286"/>
              <a:gd name="T19" fmla="*/ 146 h 248"/>
              <a:gd name="T20" fmla="*/ 168 w 286"/>
              <a:gd name="T21" fmla="*/ 82 h 248"/>
              <a:gd name="T22" fmla="*/ 106 w 286"/>
              <a:gd name="T23" fmla="*/ 177 h 248"/>
              <a:gd name="T24" fmla="*/ 94 w 286"/>
              <a:gd name="T25" fmla="*/ 216 h 248"/>
              <a:gd name="T26" fmla="*/ 134 w 286"/>
              <a:gd name="T27" fmla="*/ 20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6" h="248">
                <a:moveTo>
                  <a:pt x="167" y="34"/>
                </a:moveTo>
                <a:cubicBezTo>
                  <a:pt x="280" y="229"/>
                  <a:pt x="280" y="229"/>
                  <a:pt x="280" y="229"/>
                </a:cubicBezTo>
                <a:cubicBezTo>
                  <a:pt x="286" y="240"/>
                  <a:pt x="281" y="248"/>
                  <a:pt x="269" y="248"/>
                </a:cubicBezTo>
                <a:cubicBezTo>
                  <a:pt x="17" y="248"/>
                  <a:pt x="17" y="248"/>
                  <a:pt x="17" y="248"/>
                </a:cubicBezTo>
                <a:cubicBezTo>
                  <a:pt x="5" y="248"/>
                  <a:pt x="0" y="240"/>
                  <a:pt x="6" y="229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8" y="0"/>
                  <a:pt x="148" y="0"/>
                  <a:pt x="154" y="10"/>
                </a:cubicBezTo>
                <a:moveTo>
                  <a:pt x="96" y="215"/>
                </a:moveTo>
                <a:cubicBezTo>
                  <a:pt x="170" y="146"/>
                  <a:pt x="170" y="146"/>
                  <a:pt x="170" y="146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68" y="82"/>
                  <a:pt x="168" y="82"/>
                  <a:pt x="168" y="82"/>
                </a:cubicBezTo>
                <a:moveTo>
                  <a:pt x="106" y="177"/>
                </a:moveTo>
                <a:cubicBezTo>
                  <a:pt x="94" y="216"/>
                  <a:pt x="94" y="216"/>
                  <a:pt x="94" y="216"/>
                </a:cubicBezTo>
                <a:cubicBezTo>
                  <a:pt x="134" y="209"/>
                  <a:pt x="134" y="209"/>
                  <a:pt x="134" y="20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64"/>
          <p:cNvSpPr>
            <a:spLocks noChangeAspect="1" noEditPoints="1"/>
          </p:cNvSpPr>
          <p:nvPr/>
        </p:nvSpPr>
        <p:spPr bwMode="auto">
          <a:xfrm>
            <a:off x="3895334" y="3427004"/>
            <a:ext cx="743672" cy="643024"/>
          </a:xfrm>
          <a:custGeom>
            <a:avLst/>
            <a:gdLst>
              <a:gd name="T0" fmla="*/ 168 w 286"/>
              <a:gd name="T1" fmla="*/ 34 h 247"/>
              <a:gd name="T2" fmla="*/ 280 w 286"/>
              <a:gd name="T3" fmla="*/ 229 h 247"/>
              <a:gd name="T4" fmla="*/ 270 w 286"/>
              <a:gd name="T5" fmla="*/ 247 h 247"/>
              <a:gd name="T6" fmla="*/ 17 w 286"/>
              <a:gd name="T7" fmla="*/ 247 h 247"/>
              <a:gd name="T8" fmla="*/ 6 w 286"/>
              <a:gd name="T9" fmla="*/ 229 h 247"/>
              <a:gd name="T10" fmla="*/ 132 w 286"/>
              <a:gd name="T11" fmla="*/ 10 h 247"/>
              <a:gd name="T12" fmla="*/ 154 w 286"/>
              <a:gd name="T13" fmla="*/ 10 h 247"/>
              <a:gd name="T14" fmla="*/ 143 w 286"/>
              <a:gd name="T15" fmla="*/ 180 h 247"/>
              <a:gd name="T16" fmla="*/ 143 w 286"/>
              <a:gd name="T17" fmla="*/ 59 h 247"/>
              <a:gd name="T18" fmla="*/ 143 w 286"/>
              <a:gd name="T19" fmla="*/ 206 h 247"/>
              <a:gd name="T20" fmla="*/ 136 w 286"/>
              <a:gd name="T21" fmla="*/ 213 h 247"/>
              <a:gd name="T22" fmla="*/ 143 w 286"/>
              <a:gd name="T23" fmla="*/ 220 h 247"/>
              <a:gd name="T24" fmla="*/ 150 w 286"/>
              <a:gd name="T25" fmla="*/ 213 h 247"/>
              <a:gd name="T26" fmla="*/ 143 w 286"/>
              <a:gd name="T27" fmla="*/ 20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6" h="247">
                <a:moveTo>
                  <a:pt x="168" y="34"/>
                </a:moveTo>
                <a:cubicBezTo>
                  <a:pt x="280" y="229"/>
                  <a:pt x="280" y="229"/>
                  <a:pt x="280" y="229"/>
                </a:cubicBezTo>
                <a:cubicBezTo>
                  <a:pt x="286" y="239"/>
                  <a:pt x="281" y="247"/>
                  <a:pt x="270" y="247"/>
                </a:cubicBezTo>
                <a:cubicBezTo>
                  <a:pt x="17" y="247"/>
                  <a:pt x="17" y="247"/>
                  <a:pt x="17" y="247"/>
                </a:cubicBezTo>
                <a:cubicBezTo>
                  <a:pt x="5" y="247"/>
                  <a:pt x="0" y="239"/>
                  <a:pt x="6" y="229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8" y="0"/>
                  <a:pt x="148" y="0"/>
                  <a:pt x="154" y="10"/>
                </a:cubicBezTo>
                <a:moveTo>
                  <a:pt x="143" y="180"/>
                </a:moveTo>
                <a:cubicBezTo>
                  <a:pt x="143" y="59"/>
                  <a:pt x="143" y="59"/>
                  <a:pt x="143" y="59"/>
                </a:cubicBezTo>
                <a:moveTo>
                  <a:pt x="143" y="206"/>
                </a:moveTo>
                <a:cubicBezTo>
                  <a:pt x="139" y="206"/>
                  <a:pt x="136" y="209"/>
                  <a:pt x="136" y="213"/>
                </a:cubicBezTo>
                <a:cubicBezTo>
                  <a:pt x="136" y="217"/>
                  <a:pt x="139" y="220"/>
                  <a:pt x="143" y="220"/>
                </a:cubicBezTo>
                <a:cubicBezTo>
                  <a:pt x="147" y="220"/>
                  <a:pt x="150" y="217"/>
                  <a:pt x="150" y="213"/>
                </a:cubicBezTo>
                <a:cubicBezTo>
                  <a:pt x="150" y="209"/>
                  <a:pt x="147" y="206"/>
                  <a:pt x="143" y="20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36"/>
          <p:cNvSpPr>
            <a:spLocks noChangeAspect="1" noEditPoints="1"/>
          </p:cNvSpPr>
          <p:nvPr/>
        </p:nvSpPr>
        <p:spPr bwMode="auto">
          <a:xfrm>
            <a:off x="5670705" y="1925835"/>
            <a:ext cx="711984" cy="710122"/>
          </a:xfrm>
          <a:custGeom>
            <a:avLst/>
            <a:gdLst>
              <a:gd name="T0" fmla="*/ 137 w 274"/>
              <a:gd name="T1" fmla="*/ 273 h 273"/>
              <a:gd name="T2" fmla="*/ 0 w 274"/>
              <a:gd name="T3" fmla="*/ 136 h 273"/>
              <a:gd name="T4" fmla="*/ 137 w 274"/>
              <a:gd name="T5" fmla="*/ 0 h 273"/>
              <a:gd name="T6" fmla="*/ 274 w 274"/>
              <a:gd name="T7" fmla="*/ 136 h 273"/>
              <a:gd name="T8" fmla="*/ 137 w 274"/>
              <a:gd name="T9" fmla="*/ 273 h 273"/>
              <a:gd name="T10" fmla="*/ 211 w 274"/>
              <a:gd name="T11" fmla="*/ 87 h 273"/>
              <a:gd name="T12" fmla="*/ 208 w 274"/>
              <a:gd name="T13" fmla="*/ 65 h 273"/>
              <a:gd name="T14" fmla="*/ 186 w 274"/>
              <a:gd name="T15" fmla="*/ 68 h 273"/>
              <a:gd name="T16" fmla="*/ 110 w 274"/>
              <a:gd name="T17" fmla="*/ 165 h 273"/>
              <a:gd name="T18" fmla="*/ 90 w 274"/>
              <a:gd name="T19" fmla="*/ 132 h 273"/>
              <a:gd name="T20" fmla="*/ 68 w 274"/>
              <a:gd name="T21" fmla="*/ 126 h 273"/>
              <a:gd name="T22" fmla="*/ 62 w 274"/>
              <a:gd name="T23" fmla="*/ 148 h 273"/>
              <a:gd name="T24" fmla="*/ 106 w 274"/>
              <a:gd name="T25" fmla="*/ 221 h 273"/>
              <a:gd name="T26" fmla="*/ 106 w 274"/>
              <a:gd name="T27" fmla="*/ 221 h 273"/>
              <a:gd name="T28" fmla="*/ 199 w 274"/>
              <a:gd name="T29" fmla="*/ 102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4" h="273">
                <a:moveTo>
                  <a:pt x="137" y="273"/>
                </a:moveTo>
                <a:cubicBezTo>
                  <a:pt x="62" y="273"/>
                  <a:pt x="0" y="212"/>
                  <a:pt x="0" y="136"/>
                </a:cubicBezTo>
                <a:cubicBezTo>
                  <a:pt x="0" y="61"/>
                  <a:pt x="62" y="0"/>
                  <a:pt x="137" y="0"/>
                </a:cubicBezTo>
                <a:cubicBezTo>
                  <a:pt x="212" y="0"/>
                  <a:pt x="274" y="61"/>
                  <a:pt x="274" y="136"/>
                </a:cubicBezTo>
                <a:cubicBezTo>
                  <a:pt x="274" y="212"/>
                  <a:pt x="212" y="273"/>
                  <a:pt x="137" y="273"/>
                </a:cubicBezTo>
                <a:close/>
                <a:moveTo>
                  <a:pt x="211" y="87"/>
                </a:moveTo>
                <a:cubicBezTo>
                  <a:pt x="216" y="80"/>
                  <a:pt x="215" y="70"/>
                  <a:pt x="208" y="65"/>
                </a:cubicBezTo>
                <a:cubicBezTo>
                  <a:pt x="201" y="59"/>
                  <a:pt x="191" y="61"/>
                  <a:pt x="186" y="68"/>
                </a:cubicBezTo>
                <a:cubicBezTo>
                  <a:pt x="110" y="165"/>
                  <a:pt x="110" y="165"/>
                  <a:pt x="110" y="165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85" y="124"/>
                  <a:pt x="75" y="122"/>
                  <a:pt x="68" y="126"/>
                </a:cubicBezTo>
                <a:cubicBezTo>
                  <a:pt x="60" y="131"/>
                  <a:pt x="58" y="140"/>
                  <a:pt x="62" y="148"/>
                </a:cubicBezTo>
                <a:cubicBezTo>
                  <a:pt x="106" y="221"/>
                  <a:pt x="106" y="221"/>
                  <a:pt x="106" y="221"/>
                </a:cubicBezTo>
                <a:cubicBezTo>
                  <a:pt x="106" y="221"/>
                  <a:pt x="106" y="221"/>
                  <a:pt x="106" y="221"/>
                </a:cubicBezTo>
                <a:cubicBezTo>
                  <a:pt x="199" y="102"/>
                  <a:pt x="199" y="102"/>
                  <a:pt x="199" y="10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37"/>
          <p:cNvSpPr>
            <a:spLocks noChangeAspect="1" noEditPoints="1"/>
          </p:cNvSpPr>
          <p:nvPr/>
        </p:nvSpPr>
        <p:spPr bwMode="auto">
          <a:xfrm>
            <a:off x="6779499" y="1924903"/>
            <a:ext cx="710122" cy="711984"/>
          </a:xfrm>
          <a:custGeom>
            <a:avLst/>
            <a:gdLst>
              <a:gd name="T0" fmla="*/ 190 w 273"/>
              <a:gd name="T1" fmla="*/ 105 h 273"/>
              <a:gd name="T2" fmla="*/ 158 w 273"/>
              <a:gd name="T3" fmla="*/ 137 h 273"/>
              <a:gd name="T4" fmla="*/ 202 w 273"/>
              <a:gd name="T5" fmla="*/ 181 h 273"/>
              <a:gd name="T6" fmla="*/ 202 w 273"/>
              <a:gd name="T7" fmla="*/ 203 h 273"/>
              <a:gd name="T8" fmla="*/ 191 w 273"/>
              <a:gd name="T9" fmla="*/ 207 h 273"/>
              <a:gd name="T10" fmla="*/ 180 w 273"/>
              <a:gd name="T11" fmla="*/ 203 h 273"/>
              <a:gd name="T12" fmla="*/ 136 w 273"/>
              <a:gd name="T13" fmla="*/ 159 h 273"/>
              <a:gd name="T14" fmla="*/ 92 w 273"/>
              <a:gd name="T15" fmla="*/ 203 h 273"/>
              <a:gd name="T16" fmla="*/ 81 w 273"/>
              <a:gd name="T17" fmla="*/ 207 h 273"/>
              <a:gd name="T18" fmla="*/ 70 w 273"/>
              <a:gd name="T19" fmla="*/ 203 h 273"/>
              <a:gd name="T20" fmla="*/ 70 w 273"/>
              <a:gd name="T21" fmla="*/ 181 h 273"/>
              <a:gd name="T22" fmla="*/ 114 w 273"/>
              <a:gd name="T23" fmla="*/ 137 h 273"/>
              <a:gd name="T24" fmla="*/ 70 w 273"/>
              <a:gd name="T25" fmla="*/ 93 h 273"/>
              <a:gd name="T26" fmla="*/ 70 w 273"/>
              <a:gd name="T27" fmla="*/ 71 h 273"/>
              <a:gd name="T28" fmla="*/ 92 w 273"/>
              <a:gd name="T29" fmla="*/ 71 h 273"/>
              <a:gd name="T30" fmla="*/ 136 w 273"/>
              <a:gd name="T31" fmla="*/ 115 h 273"/>
              <a:gd name="T32" fmla="*/ 180 w 273"/>
              <a:gd name="T33" fmla="*/ 71 h 273"/>
              <a:gd name="T34" fmla="*/ 202 w 273"/>
              <a:gd name="T35" fmla="*/ 71 h 273"/>
              <a:gd name="T36" fmla="*/ 202 w 273"/>
              <a:gd name="T37" fmla="*/ 93 h 273"/>
              <a:gd name="T38" fmla="*/ 136 w 273"/>
              <a:gd name="T39" fmla="*/ 273 h 273"/>
              <a:gd name="T40" fmla="*/ 273 w 273"/>
              <a:gd name="T41" fmla="*/ 137 h 273"/>
              <a:gd name="T42" fmla="*/ 136 w 273"/>
              <a:gd name="T43" fmla="*/ 0 h 273"/>
              <a:gd name="T44" fmla="*/ 0 w 273"/>
              <a:gd name="T45" fmla="*/ 137 h 273"/>
              <a:gd name="T46" fmla="*/ 136 w 273"/>
              <a:gd name="T47" fmla="*/ 27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3" h="273">
                <a:moveTo>
                  <a:pt x="190" y="105"/>
                </a:moveTo>
                <a:cubicBezTo>
                  <a:pt x="158" y="137"/>
                  <a:pt x="158" y="137"/>
                  <a:pt x="158" y="137"/>
                </a:cubicBezTo>
                <a:cubicBezTo>
                  <a:pt x="202" y="181"/>
                  <a:pt x="202" y="181"/>
                  <a:pt x="202" y="181"/>
                </a:cubicBezTo>
                <a:cubicBezTo>
                  <a:pt x="208" y="187"/>
                  <a:pt x="208" y="197"/>
                  <a:pt x="202" y="203"/>
                </a:cubicBezTo>
                <a:cubicBezTo>
                  <a:pt x="199" y="206"/>
                  <a:pt x="195" y="207"/>
                  <a:pt x="191" y="207"/>
                </a:cubicBezTo>
                <a:cubicBezTo>
                  <a:pt x="187" y="207"/>
                  <a:pt x="183" y="206"/>
                  <a:pt x="180" y="203"/>
                </a:cubicBezTo>
                <a:cubicBezTo>
                  <a:pt x="136" y="159"/>
                  <a:pt x="136" y="159"/>
                  <a:pt x="136" y="159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89" y="206"/>
                  <a:pt x="85" y="207"/>
                  <a:pt x="81" y="207"/>
                </a:cubicBezTo>
                <a:cubicBezTo>
                  <a:pt x="77" y="207"/>
                  <a:pt x="73" y="206"/>
                  <a:pt x="70" y="203"/>
                </a:cubicBezTo>
                <a:cubicBezTo>
                  <a:pt x="64" y="197"/>
                  <a:pt x="64" y="187"/>
                  <a:pt x="70" y="181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70" y="93"/>
                  <a:pt x="70" y="93"/>
                  <a:pt x="70" y="93"/>
                </a:cubicBezTo>
                <a:cubicBezTo>
                  <a:pt x="64" y="87"/>
                  <a:pt x="64" y="77"/>
                  <a:pt x="70" y="71"/>
                </a:cubicBezTo>
                <a:cubicBezTo>
                  <a:pt x="76" y="65"/>
                  <a:pt x="86" y="65"/>
                  <a:pt x="92" y="71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80" y="71"/>
                  <a:pt x="180" y="71"/>
                  <a:pt x="180" y="71"/>
                </a:cubicBezTo>
                <a:cubicBezTo>
                  <a:pt x="186" y="65"/>
                  <a:pt x="196" y="65"/>
                  <a:pt x="202" y="71"/>
                </a:cubicBezTo>
                <a:cubicBezTo>
                  <a:pt x="208" y="77"/>
                  <a:pt x="208" y="87"/>
                  <a:pt x="202" y="93"/>
                </a:cubicBezTo>
                <a:moveTo>
                  <a:pt x="136" y="273"/>
                </a:moveTo>
                <a:cubicBezTo>
                  <a:pt x="212" y="273"/>
                  <a:pt x="273" y="212"/>
                  <a:pt x="273" y="137"/>
                </a:cubicBezTo>
                <a:cubicBezTo>
                  <a:pt x="273" y="61"/>
                  <a:pt x="212" y="0"/>
                  <a:pt x="136" y="0"/>
                </a:cubicBezTo>
                <a:cubicBezTo>
                  <a:pt x="61" y="0"/>
                  <a:pt x="0" y="61"/>
                  <a:pt x="0" y="137"/>
                </a:cubicBezTo>
                <a:cubicBezTo>
                  <a:pt x="0" y="212"/>
                  <a:pt x="61" y="273"/>
                  <a:pt x="136" y="27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43"/>
          <p:cNvSpPr>
            <a:spLocks noChangeAspect="1" noEditPoints="1"/>
          </p:cNvSpPr>
          <p:nvPr/>
        </p:nvSpPr>
        <p:spPr bwMode="auto">
          <a:xfrm>
            <a:off x="4561788" y="1924903"/>
            <a:ext cx="711984" cy="711984"/>
          </a:xfrm>
          <a:custGeom>
            <a:avLst/>
            <a:gdLst>
              <a:gd name="T0" fmla="*/ 137 w 274"/>
              <a:gd name="T1" fmla="*/ 273 h 273"/>
              <a:gd name="T2" fmla="*/ 0 w 274"/>
              <a:gd name="T3" fmla="*/ 137 h 273"/>
              <a:gd name="T4" fmla="*/ 137 w 274"/>
              <a:gd name="T5" fmla="*/ 0 h 273"/>
              <a:gd name="T6" fmla="*/ 274 w 274"/>
              <a:gd name="T7" fmla="*/ 137 h 273"/>
              <a:gd name="T8" fmla="*/ 137 w 274"/>
              <a:gd name="T9" fmla="*/ 273 h 273"/>
              <a:gd name="T10" fmla="*/ 155 w 274"/>
              <a:gd name="T11" fmla="*/ 52 h 273"/>
              <a:gd name="T12" fmla="*/ 137 w 274"/>
              <a:gd name="T13" fmla="*/ 37 h 273"/>
              <a:gd name="T14" fmla="*/ 119 w 274"/>
              <a:gd name="T15" fmla="*/ 52 h 273"/>
              <a:gd name="T16" fmla="*/ 122 w 274"/>
              <a:gd name="T17" fmla="*/ 167 h 273"/>
              <a:gd name="T18" fmla="*/ 137 w 274"/>
              <a:gd name="T19" fmla="*/ 181 h 273"/>
              <a:gd name="T20" fmla="*/ 137 w 274"/>
              <a:gd name="T21" fmla="*/ 181 h 273"/>
              <a:gd name="T22" fmla="*/ 152 w 274"/>
              <a:gd name="T23" fmla="*/ 167 h 273"/>
              <a:gd name="T24" fmla="*/ 154 w 274"/>
              <a:gd name="T25" fmla="*/ 70 h 273"/>
              <a:gd name="T26" fmla="*/ 137 w 274"/>
              <a:gd name="T27" fmla="*/ 203 h 273"/>
              <a:gd name="T28" fmla="*/ 120 w 274"/>
              <a:gd name="T29" fmla="*/ 220 h 273"/>
              <a:gd name="T30" fmla="*/ 137 w 274"/>
              <a:gd name="T31" fmla="*/ 236 h 273"/>
              <a:gd name="T32" fmla="*/ 154 w 274"/>
              <a:gd name="T33" fmla="*/ 220 h 273"/>
              <a:gd name="T34" fmla="*/ 137 w 274"/>
              <a:gd name="T35" fmla="*/ 20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4" h="273">
                <a:moveTo>
                  <a:pt x="137" y="273"/>
                </a:moveTo>
                <a:cubicBezTo>
                  <a:pt x="62" y="273"/>
                  <a:pt x="0" y="212"/>
                  <a:pt x="0" y="137"/>
                </a:cubicBezTo>
                <a:cubicBezTo>
                  <a:pt x="0" y="61"/>
                  <a:pt x="62" y="0"/>
                  <a:pt x="137" y="0"/>
                </a:cubicBezTo>
                <a:cubicBezTo>
                  <a:pt x="212" y="0"/>
                  <a:pt x="274" y="61"/>
                  <a:pt x="274" y="137"/>
                </a:cubicBezTo>
                <a:cubicBezTo>
                  <a:pt x="274" y="212"/>
                  <a:pt x="212" y="273"/>
                  <a:pt x="137" y="273"/>
                </a:cubicBezTo>
                <a:close/>
                <a:moveTo>
                  <a:pt x="155" y="52"/>
                </a:moveTo>
                <a:cubicBezTo>
                  <a:pt x="155" y="43"/>
                  <a:pt x="145" y="37"/>
                  <a:pt x="137" y="37"/>
                </a:cubicBezTo>
                <a:cubicBezTo>
                  <a:pt x="129" y="37"/>
                  <a:pt x="119" y="43"/>
                  <a:pt x="119" y="52"/>
                </a:cubicBezTo>
                <a:cubicBezTo>
                  <a:pt x="122" y="167"/>
                  <a:pt x="122" y="167"/>
                  <a:pt x="122" y="167"/>
                </a:cubicBezTo>
                <a:cubicBezTo>
                  <a:pt x="122" y="175"/>
                  <a:pt x="129" y="181"/>
                  <a:pt x="137" y="181"/>
                </a:cubicBezTo>
                <a:cubicBezTo>
                  <a:pt x="137" y="181"/>
                  <a:pt x="137" y="181"/>
                  <a:pt x="137" y="181"/>
                </a:cubicBezTo>
                <a:cubicBezTo>
                  <a:pt x="145" y="181"/>
                  <a:pt x="152" y="175"/>
                  <a:pt x="152" y="167"/>
                </a:cubicBezTo>
                <a:cubicBezTo>
                  <a:pt x="154" y="70"/>
                  <a:pt x="154" y="70"/>
                  <a:pt x="154" y="70"/>
                </a:cubicBezTo>
                <a:moveTo>
                  <a:pt x="137" y="203"/>
                </a:moveTo>
                <a:cubicBezTo>
                  <a:pt x="128" y="203"/>
                  <a:pt x="120" y="210"/>
                  <a:pt x="120" y="220"/>
                </a:cubicBezTo>
                <a:cubicBezTo>
                  <a:pt x="120" y="229"/>
                  <a:pt x="128" y="236"/>
                  <a:pt x="137" y="236"/>
                </a:cubicBezTo>
                <a:cubicBezTo>
                  <a:pt x="146" y="236"/>
                  <a:pt x="154" y="229"/>
                  <a:pt x="154" y="220"/>
                </a:cubicBezTo>
                <a:cubicBezTo>
                  <a:pt x="154" y="210"/>
                  <a:pt x="146" y="203"/>
                  <a:pt x="137" y="20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44"/>
          <p:cNvSpPr>
            <a:spLocks noChangeAspect="1" noEditPoints="1"/>
          </p:cNvSpPr>
          <p:nvPr/>
        </p:nvSpPr>
        <p:spPr bwMode="auto">
          <a:xfrm>
            <a:off x="3454856" y="1924903"/>
            <a:ext cx="710122" cy="711984"/>
          </a:xfrm>
          <a:custGeom>
            <a:avLst/>
            <a:gdLst>
              <a:gd name="T0" fmla="*/ 137 w 273"/>
              <a:gd name="T1" fmla="*/ 273 h 273"/>
              <a:gd name="T2" fmla="*/ 0 w 273"/>
              <a:gd name="T3" fmla="*/ 136 h 273"/>
              <a:gd name="T4" fmla="*/ 137 w 273"/>
              <a:gd name="T5" fmla="*/ 0 h 273"/>
              <a:gd name="T6" fmla="*/ 273 w 273"/>
              <a:gd name="T7" fmla="*/ 136 h 273"/>
              <a:gd name="T8" fmla="*/ 137 w 273"/>
              <a:gd name="T9" fmla="*/ 273 h 273"/>
              <a:gd name="T10" fmla="*/ 151 w 273"/>
              <a:gd name="T11" fmla="*/ 137 h 273"/>
              <a:gd name="T12" fmla="*/ 160 w 273"/>
              <a:gd name="T13" fmla="*/ 125 h 273"/>
              <a:gd name="T14" fmla="*/ 181 w 273"/>
              <a:gd name="T15" fmla="*/ 83 h 273"/>
              <a:gd name="T16" fmla="*/ 134 w 273"/>
              <a:gd name="T17" fmla="*/ 45 h 273"/>
              <a:gd name="T18" fmla="*/ 93 w 273"/>
              <a:gd name="T19" fmla="*/ 55 h 273"/>
              <a:gd name="T20" fmla="*/ 101 w 273"/>
              <a:gd name="T21" fmla="*/ 82 h 273"/>
              <a:gd name="T22" fmla="*/ 125 w 273"/>
              <a:gd name="T23" fmla="*/ 75 h 273"/>
              <a:gd name="T24" fmla="*/ 143 w 273"/>
              <a:gd name="T25" fmla="*/ 89 h 273"/>
              <a:gd name="T26" fmla="*/ 129 w 273"/>
              <a:gd name="T27" fmla="*/ 115 h 273"/>
              <a:gd name="T28" fmla="*/ 114 w 273"/>
              <a:gd name="T29" fmla="*/ 154 h 273"/>
              <a:gd name="T30" fmla="*/ 115 w 273"/>
              <a:gd name="T31" fmla="*/ 160 h 273"/>
              <a:gd name="T32" fmla="*/ 147 w 273"/>
              <a:gd name="T33" fmla="*/ 160 h 273"/>
              <a:gd name="T34" fmla="*/ 130 w 273"/>
              <a:gd name="T35" fmla="*/ 227 h 273"/>
              <a:gd name="T36" fmla="*/ 152 w 273"/>
              <a:gd name="T37" fmla="*/ 205 h 273"/>
              <a:gd name="T38" fmla="*/ 130 w 273"/>
              <a:gd name="T39" fmla="*/ 182 h 273"/>
              <a:gd name="T40" fmla="*/ 108 w 273"/>
              <a:gd name="T41" fmla="*/ 205 h 273"/>
              <a:gd name="T42" fmla="*/ 130 w 273"/>
              <a:gd name="T43" fmla="*/ 227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3" h="273">
                <a:moveTo>
                  <a:pt x="137" y="273"/>
                </a:moveTo>
                <a:cubicBezTo>
                  <a:pt x="62" y="273"/>
                  <a:pt x="0" y="211"/>
                  <a:pt x="0" y="136"/>
                </a:cubicBezTo>
                <a:cubicBezTo>
                  <a:pt x="0" y="61"/>
                  <a:pt x="62" y="0"/>
                  <a:pt x="137" y="0"/>
                </a:cubicBezTo>
                <a:cubicBezTo>
                  <a:pt x="212" y="0"/>
                  <a:pt x="273" y="61"/>
                  <a:pt x="273" y="136"/>
                </a:cubicBezTo>
                <a:cubicBezTo>
                  <a:pt x="273" y="211"/>
                  <a:pt x="212" y="273"/>
                  <a:pt x="137" y="273"/>
                </a:cubicBezTo>
                <a:close/>
                <a:moveTo>
                  <a:pt x="151" y="137"/>
                </a:moveTo>
                <a:cubicBezTo>
                  <a:pt x="154" y="133"/>
                  <a:pt x="156" y="129"/>
                  <a:pt x="160" y="125"/>
                </a:cubicBezTo>
                <a:cubicBezTo>
                  <a:pt x="169" y="114"/>
                  <a:pt x="181" y="102"/>
                  <a:pt x="181" y="83"/>
                </a:cubicBezTo>
                <a:cubicBezTo>
                  <a:pt x="181" y="63"/>
                  <a:pt x="166" y="45"/>
                  <a:pt x="134" y="45"/>
                </a:cubicBezTo>
                <a:cubicBezTo>
                  <a:pt x="116" y="45"/>
                  <a:pt x="101" y="50"/>
                  <a:pt x="93" y="55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7" y="77"/>
                  <a:pt x="117" y="75"/>
                  <a:pt x="125" y="75"/>
                </a:cubicBezTo>
                <a:cubicBezTo>
                  <a:pt x="137" y="75"/>
                  <a:pt x="143" y="81"/>
                  <a:pt x="143" y="89"/>
                </a:cubicBezTo>
                <a:cubicBezTo>
                  <a:pt x="143" y="98"/>
                  <a:pt x="137" y="106"/>
                  <a:pt x="129" y="115"/>
                </a:cubicBezTo>
                <a:cubicBezTo>
                  <a:pt x="118" y="128"/>
                  <a:pt x="114" y="141"/>
                  <a:pt x="114" y="154"/>
                </a:cubicBezTo>
                <a:cubicBezTo>
                  <a:pt x="115" y="160"/>
                  <a:pt x="115" y="160"/>
                  <a:pt x="115" y="160"/>
                </a:cubicBezTo>
                <a:cubicBezTo>
                  <a:pt x="147" y="160"/>
                  <a:pt x="147" y="160"/>
                  <a:pt x="147" y="160"/>
                </a:cubicBezTo>
                <a:moveTo>
                  <a:pt x="130" y="227"/>
                </a:moveTo>
                <a:cubicBezTo>
                  <a:pt x="144" y="227"/>
                  <a:pt x="152" y="218"/>
                  <a:pt x="152" y="205"/>
                </a:cubicBezTo>
                <a:cubicBezTo>
                  <a:pt x="152" y="191"/>
                  <a:pt x="143" y="182"/>
                  <a:pt x="130" y="182"/>
                </a:cubicBezTo>
                <a:cubicBezTo>
                  <a:pt x="117" y="182"/>
                  <a:pt x="108" y="191"/>
                  <a:pt x="108" y="205"/>
                </a:cubicBezTo>
                <a:cubicBezTo>
                  <a:pt x="108" y="218"/>
                  <a:pt x="117" y="227"/>
                  <a:pt x="130" y="22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2"/>
          <p:cNvSpPr>
            <a:spLocks noChangeAspect="1" noEditPoints="1"/>
          </p:cNvSpPr>
          <p:nvPr/>
        </p:nvSpPr>
        <p:spPr bwMode="auto">
          <a:xfrm>
            <a:off x="2348046" y="1923971"/>
            <a:ext cx="710122" cy="713850"/>
          </a:xfrm>
          <a:custGeom>
            <a:avLst/>
            <a:gdLst>
              <a:gd name="T0" fmla="*/ 136 w 273"/>
              <a:gd name="T1" fmla="*/ 274 h 274"/>
              <a:gd name="T2" fmla="*/ 273 w 273"/>
              <a:gd name="T3" fmla="*/ 137 h 274"/>
              <a:gd name="T4" fmla="*/ 136 w 273"/>
              <a:gd name="T5" fmla="*/ 0 h 274"/>
              <a:gd name="T6" fmla="*/ 0 w 273"/>
              <a:gd name="T7" fmla="*/ 137 h 274"/>
              <a:gd name="T8" fmla="*/ 136 w 273"/>
              <a:gd name="T9" fmla="*/ 274 h 274"/>
              <a:gd name="T10" fmla="*/ 162 w 273"/>
              <a:gd name="T11" fmla="*/ 88 h 274"/>
              <a:gd name="T12" fmla="*/ 133 w 273"/>
              <a:gd name="T13" fmla="*/ 129 h 274"/>
              <a:gd name="T14" fmla="*/ 180 w 273"/>
              <a:gd name="T15" fmla="*/ 130 h 274"/>
              <a:gd name="T16" fmla="*/ 87 w 273"/>
              <a:gd name="T17" fmla="*/ 231 h 274"/>
              <a:gd name="T18" fmla="*/ 87 w 273"/>
              <a:gd name="T19" fmla="*/ 212 h 274"/>
              <a:gd name="T20" fmla="*/ 132 w 273"/>
              <a:gd name="T21" fmla="*/ 153 h 274"/>
              <a:gd name="T22" fmla="*/ 81 w 273"/>
              <a:gd name="T23" fmla="*/ 150 h 274"/>
              <a:gd name="T24" fmla="*/ 126 w 273"/>
              <a:gd name="T25" fmla="*/ 62 h 274"/>
              <a:gd name="T26" fmla="*/ 195 w 273"/>
              <a:gd name="T27" fmla="*/ 43 h 274"/>
              <a:gd name="T28" fmla="*/ 178 w 273"/>
              <a:gd name="T29" fmla="*/ 65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3" h="274">
                <a:moveTo>
                  <a:pt x="136" y="274"/>
                </a:moveTo>
                <a:cubicBezTo>
                  <a:pt x="212" y="274"/>
                  <a:pt x="273" y="212"/>
                  <a:pt x="273" y="137"/>
                </a:cubicBezTo>
                <a:cubicBezTo>
                  <a:pt x="273" y="62"/>
                  <a:pt x="212" y="0"/>
                  <a:pt x="136" y="0"/>
                </a:cubicBezTo>
                <a:cubicBezTo>
                  <a:pt x="61" y="0"/>
                  <a:pt x="0" y="62"/>
                  <a:pt x="0" y="137"/>
                </a:cubicBezTo>
                <a:cubicBezTo>
                  <a:pt x="0" y="212"/>
                  <a:pt x="61" y="274"/>
                  <a:pt x="136" y="274"/>
                </a:cubicBezTo>
                <a:close/>
                <a:moveTo>
                  <a:pt x="162" y="88"/>
                </a:moveTo>
                <a:cubicBezTo>
                  <a:pt x="133" y="129"/>
                  <a:pt x="133" y="129"/>
                  <a:pt x="133" y="129"/>
                </a:cubicBezTo>
                <a:cubicBezTo>
                  <a:pt x="180" y="130"/>
                  <a:pt x="180" y="130"/>
                  <a:pt x="180" y="130"/>
                </a:cubicBezTo>
                <a:cubicBezTo>
                  <a:pt x="87" y="231"/>
                  <a:pt x="87" y="231"/>
                  <a:pt x="87" y="231"/>
                </a:cubicBezTo>
                <a:cubicBezTo>
                  <a:pt x="87" y="212"/>
                  <a:pt x="87" y="212"/>
                  <a:pt x="87" y="212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81" y="150"/>
                  <a:pt x="81" y="150"/>
                  <a:pt x="81" y="150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78" y="65"/>
                  <a:pt x="178" y="65"/>
                  <a:pt x="178" y="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25"/>
          <p:cNvSpPr>
            <a:spLocks noChangeAspect="1" noEditPoints="1"/>
          </p:cNvSpPr>
          <p:nvPr/>
        </p:nvSpPr>
        <p:spPr bwMode="auto">
          <a:xfrm>
            <a:off x="6816860" y="3434536"/>
            <a:ext cx="632188" cy="627960"/>
          </a:xfrm>
          <a:custGeom>
            <a:avLst/>
            <a:gdLst>
              <a:gd name="T0" fmla="*/ 29 w 214"/>
              <a:gd name="T1" fmla="*/ 29 h 213"/>
              <a:gd name="T2" fmla="*/ 185 w 214"/>
              <a:gd name="T3" fmla="*/ 184 h 213"/>
              <a:gd name="T4" fmla="*/ 29 w 214"/>
              <a:gd name="T5" fmla="*/ 184 h 213"/>
              <a:gd name="T6" fmla="*/ 185 w 214"/>
              <a:gd name="T7" fmla="*/ 29 h 213"/>
              <a:gd name="T8" fmla="*/ 214 w 214"/>
              <a:gd name="T9" fmla="*/ 29 h 213"/>
              <a:gd name="T10" fmla="*/ 185 w 214"/>
              <a:gd name="T11" fmla="*/ 0 h 213"/>
              <a:gd name="T12" fmla="*/ 30 w 214"/>
              <a:gd name="T13" fmla="*/ 0 h 213"/>
              <a:gd name="T14" fmla="*/ 0 w 214"/>
              <a:gd name="T15" fmla="*/ 29 h 213"/>
              <a:gd name="T16" fmla="*/ 0 w 214"/>
              <a:gd name="T17" fmla="*/ 184 h 213"/>
              <a:gd name="T18" fmla="*/ 30 w 214"/>
              <a:gd name="T19" fmla="*/ 213 h 213"/>
              <a:gd name="T20" fmla="*/ 185 w 214"/>
              <a:gd name="T21" fmla="*/ 213 h 213"/>
              <a:gd name="T22" fmla="*/ 185 w 214"/>
              <a:gd name="T23" fmla="*/ 213 h 213"/>
              <a:gd name="T24" fmla="*/ 214 w 214"/>
              <a:gd name="T25" fmla="*/ 184 h 213"/>
              <a:gd name="T26" fmla="*/ 214 w 214"/>
              <a:gd name="T27" fmla="*/ 5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4" h="213">
                <a:moveTo>
                  <a:pt x="29" y="29"/>
                </a:moveTo>
                <a:cubicBezTo>
                  <a:pt x="185" y="184"/>
                  <a:pt x="185" y="184"/>
                  <a:pt x="185" y="184"/>
                </a:cubicBezTo>
                <a:moveTo>
                  <a:pt x="29" y="184"/>
                </a:moveTo>
                <a:cubicBezTo>
                  <a:pt x="185" y="29"/>
                  <a:pt x="185" y="29"/>
                  <a:pt x="185" y="29"/>
                </a:cubicBezTo>
                <a:moveTo>
                  <a:pt x="214" y="29"/>
                </a:moveTo>
                <a:cubicBezTo>
                  <a:pt x="214" y="13"/>
                  <a:pt x="201" y="0"/>
                  <a:pt x="185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200"/>
                  <a:pt x="13" y="213"/>
                  <a:pt x="30" y="213"/>
                </a:cubicBezTo>
                <a:cubicBezTo>
                  <a:pt x="185" y="213"/>
                  <a:pt x="185" y="213"/>
                  <a:pt x="185" y="213"/>
                </a:cubicBezTo>
                <a:cubicBezTo>
                  <a:pt x="185" y="213"/>
                  <a:pt x="185" y="213"/>
                  <a:pt x="185" y="213"/>
                </a:cubicBezTo>
                <a:cubicBezTo>
                  <a:pt x="201" y="213"/>
                  <a:pt x="214" y="200"/>
                  <a:pt x="214" y="184"/>
                </a:cubicBezTo>
                <a:cubicBezTo>
                  <a:pt x="214" y="52"/>
                  <a:pt x="214" y="52"/>
                  <a:pt x="214" y="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26"/>
          <p:cNvSpPr>
            <a:spLocks noChangeAspect="1" noEditPoints="1"/>
          </p:cNvSpPr>
          <p:nvPr/>
        </p:nvSpPr>
        <p:spPr bwMode="auto">
          <a:xfrm>
            <a:off x="5415492" y="3432422"/>
            <a:ext cx="632188" cy="632188"/>
          </a:xfrm>
          <a:custGeom>
            <a:avLst/>
            <a:gdLst>
              <a:gd name="T0" fmla="*/ 189 w 214"/>
              <a:gd name="T1" fmla="*/ 45 h 214"/>
              <a:gd name="T2" fmla="*/ 81 w 214"/>
              <a:gd name="T3" fmla="*/ 183 h 214"/>
              <a:gd name="T4" fmla="*/ 34 w 214"/>
              <a:gd name="T5" fmla="*/ 104 h 214"/>
              <a:gd name="T6" fmla="*/ 214 w 214"/>
              <a:gd name="T7" fmla="*/ 30 h 214"/>
              <a:gd name="T8" fmla="*/ 185 w 214"/>
              <a:gd name="T9" fmla="*/ 0 h 214"/>
              <a:gd name="T10" fmla="*/ 30 w 214"/>
              <a:gd name="T11" fmla="*/ 0 h 214"/>
              <a:gd name="T12" fmla="*/ 0 w 214"/>
              <a:gd name="T13" fmla="*/ 30 h 214"/>
              <a:gd name="T14" fmla="*/ 0 w 214"/>
              <a:gd name="T15" fmla="*/ 185 h 214"/>
              <a:gd name="T16" fmla="*/ 30 w 214"/>
              <a:gd name="T17" fmla="*/ 214 h 214"/>
              <a:gd name="T18" fmla="*/ 185 w 214"/>
              <a:gd name="T19" fmla="*/ 214 h 214"/>
              <a:gd name="T20" fmla="*/ 185 w 214"/>
              <a:gd name="T21" fmla="*/ 214 h 214"/>
              <a:gd name="T22" fmla="*/ 214 w 214"/>
              <a:gd name="T23" fmla="*/ 185 h 214"/>
              <a:gd name="T24" fmla="*/ 214 w 214"/>
              <a:gd name="T25" fmla="*/ 5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4" h="214">
                <a:moveTo>
                  <a:pt x="189" y="45"/>
                </a:moveTo>
                <a:cubicBezTo>
                  <a:pt x="81" y="183"/>
                  <a:pt x="81" y="183"/>
                  <a:pt x="81" y="183"/>
                </a:cubicBezTo>
                <a:cubicBezTo>
                  <a:pt x="34" y="104"/>
                  <a:pt x="34" y="104"/>
                  <a:pt x="34" y="104"/>
                </a:cubicBezTo>
                <a:moveTo>
                  <a:pt x="214" y="30"/>
                </a:moveTo>
                <a:cubicBezTo>
                  <a:pt x="214" y="14"/>
                  <a:pt x="201" y="0"/>
                  <a:pt x="185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201"/>
                  <a:pt x="14" y="214"/>
                  <a:pt x="30" y="214"/>
                </a:cubicBezTo>
                <a:cubicBezTo>
                  <a:pt x="185" y="214"/>
                  <a:pt x="185" y="214"/>
                  <a:pt x="185" y="214"/>
                </a:cubicBezTo>
                <a:cubicBezTo>
                  <a:pt x="185" y="214"/>
                  <a:pt x="185" y="214"/>
                  <a:pt x="185" y="214"/>
                </a:cubicBezTo>
                <a:cubicBezTo>
                  <a:pt x="201" y="214"/>
                  <a:pt x="214" y="201"/>
                  <a:pt x="214" y="185"/>
                </a:cubicBezTo>
                <a:cubicBezTo>
                  <a:pt x="214" y="52"/>
                  <a:pt x="214" y="52"/>
                  <a:pt x="214" y="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pole tekstowe 1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2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lipsa 21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Elipsa 22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pole tekstowe 2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reeform 36"/>
          <p:cNvSpPr>
            <a:spLocks noChangeAspect="1" noEditPoints="1"/>
          </p:cNvSpPr>
          <p:nvPr/>
        </p:nvSpPr>
        <p:spPr bwMode="auto">
          <a:xfrm>
            <a:off x="8671742" y="2352504"/>
            <a:ext cx="820988" cy="818840"/>
          </a:xfrm>
          <a:custGeom>
            <a:avLst/>
            <a:gdLst>
              <a:gd name="T0" fmla="*/ 137 w 274"/>
              <a:gd name="T1" fmla="*/ 273 h 273"/>
              <a:gd name="T2" fmla="*/ 0 w 274"/>
              <a:gd name="T3" fmla="*/ 136 h 273"/>
              <a:gd name="T4" fmla="*/ 137 w 274"/>
              <a:gd name="T5" fmla="*/ 0 h 273"/>
              <a:gd name="T6" fmla="*/ 274 w 274"/>
              <a:gd name="T7" fmla="*/ 136 h 273"/>
              <a:gd name="T8" fmla="*/ 137 w 274"/>
              <a:gd name="T9" fmla="*/ 273 h 273"/>
              <a:gd name="T10" fmla="*/ 211 w 274"/>
              <a:gd name="T11" fmla="*/ 87 h 273"/>
              <a:gd name="T12" fmla="*/ 208 w 274"/>
              <a:gd name="T13" fmla="*/ 65 h 273"/>
              <a:gd name="T14" fmla="*/ 186 w 274"/>
              <a:gd name="T15" fmla="*/ 68 h 273"/>
              <a:gd name="T16" fmla="*/ 110 w 274"/>
              <a:gd name="T17" fmla="*/ 165 h 273"/>
              <a:gd name="T18" fmla="*/ 90 w 274"/>
              <a:gd name="T19" fmla="*/ 132 h 273"/>
              <a:gd name="T20" fmla="*/ 68 w 274"/>
              <a:gd name="T21" fmla="*/ 126 h 273"/>
              <a:gd name="T22" fmla="*/ 62 w 274"/>
              <a:gd name="T23" fmla="*/ 148 h 273"/>
              <a:gd name="T24" fmla="*/ 106 w 274"/>
              <a:gd name="T25" fmla="*/ 221 h 273"/>
              <a:gd name="T26" fmla="*/ 106 w 274"/>
              <a:gd name="T27" fmla="*/ 221 h 273"/>
              <a:gd name="T28" fmla="*/ 199 w 274"/>
              <a:gd name="T29" fmla="*/ 102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4" h="273">
                <a:moveTo>
                  <a:pt x="137" y="273"/>
                </a:moveTo>
                <a:cubicBezTo>
                  <a:pt x="62" y="273"/>
                  <a:pt x="0" y="212"/>
                  <a:pt x="0" y="136"/>
                </a:cubicBezTo>
                <a:cubicBezTo>
                  <a:pt x="0" y="61"/>
                  <a:pt x="62" y="0"/>
                  <a:pt x="137" y="0"/>
                </a:cubicBezTo>
                <a:cubicBezTo>
                  <a:pt x="212" y="0"/>
                  <a:pt x="274" y="61"/>
                  <a:pt x="274" y="136"/>
                </a:cubicBezTo>
                <a:cubicBezTo>
                  <a:pt x="274" y="212"/>
                  <a:pt x="212" y="273"/>
                  <a:pt x="137" y="273"/>
                </a:cubicBezTo>
                <a:close/>
                <a:moveTo>
                  <a:pt x="211" y="87"/>
                </a:moveTo>
                <a:cubicBezTo>
                  <a:pt x="216" y="80"/>
                  <a:pt x="215" y="70"/>
                  <a:pt x="208" y="65"/>
                </a:cubicBezTo>
                <a:cubicBezTo>
                  <a:pt x="201" y="59"/>
                  <a:pt x="191" y="61"/>
                  <a:pt x="186" y="68"/>
                </a:cubicBezTo>
                <a:cubicBezTo>
                  <a:pt x="110" y="165"/>
                  <a:pt x="110" y="165"/>
                  <a:pt x="110" y="165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85" y="124"/>
                  <a:pt x="75" y="122"/>
                  <a:pt x="68" y="126"/>
                </a:cubicBezTo>
                <a:cubicBezTo>
                  <a:pt x="60" y="131"/>
                  <a:pt x="58" y="140"/>
                  <a:pt x="62" y="148"/>
                </a:cubicBezTo>
                <a:cubicBezTo>
                  <a:pt x="106" y="221"/>
                  <a:pt x="106" y="221"/>
                  <a:pt x="106" y="221"/>
                </a:cubicBezTo>
                <a:cubicBezTo>
                  <a:pt x="106" y="221"/>
                  <a:pt x="106" y="221"/>
                  <a:pt x="106" y="221"/>
                </a:cubicBezTo>
                <a:cubicBezTo>
                  <a:pt x="199" y="102"/>
                  <a:pt x="199" y="102"/>
                  <a:pt x="199" y="10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42"/>
          <p:cNvSpPr>
            <a:spLocks noChangeAspect="1" noEditPoints="1"/>
          </p:cNvSpPr>
          <p:nvPr/>
        </p:nvSpPr>
        <p:spPr bwMode="auto">
          <a:xfrm>
            <a:off x="8890661" y="4160805"/>
            <a:ext cx="414391" cy="843578"/>
          </a:xfrm>
          <a:custGeom>
            <a:avLst/>
            <a:gdLst>
              <a:gd name="T0" fmla="*/ 74 w 120"/>
              <a:gd name="T1" fmla="*/ 155 h 245"/>
              <a:gd name="T2" fmla="*/ 30 w 120"/>
              <a:gd name="T3" fmla="*/ 155 h 245"/>
              <a:gd name="T4" fmla="*/ 30 w 120"/>
              <a:gd name="T5" fmla="*/ 146 h 245"/>
              <a:gd name="T6" fmla="*/ 49 w 120"/>
              <a:gd name="T7" fmla="*/ 94 h 245"/>
              <a:gd name="T8" fmla="*/ 68 w 120"/>
              <a:gd name="T9" fmla="*/ 59 h 245"/>
              <a:gd name="T10" fmla="*/ 44 w 120"/>
              <a:gd name="T11" fmla="*/ 40 h 245"/>
              <a:gd name="T12" fmla="*/ 11 w 120"/>
              <a:gd name="T13" fmla="*/ 49 h 245"/>
              <a:gd name="T14" fmla="*/ 0 w 120"/>
              <a:gd name="T15" fmla="*/ 13 h 245"/>
              <a:gd name="T16" fmla="*/ 56 w 120"/>
              <a:gd name="T17" fmla="*/ 0 h 245"/>
              <a:gd name="T18" fmla="*/ 120 w 120"/>
              <a:gd name="T19" fmla="*/ 51 h 245"/>
              <a:gd name="T20" fmla="*/ 91 w 120"/>
              <a:gd name="T21" fmla="*/ 107 h 245"/>
              <a:gd name="T22" fmla="*/ 80 w 120"/>
              <a:gd name="T23" fmla="*/ 123 h 245"/>
              <a:gd name="T24" fmla="*/ 51 w 120"/>
              <a:gd name="T25" fmla="*/ 245 h 245"/>
              <a:gd name="T26" fmla="*/ 81 w 120"/>
              <a:gd name="T27" fmla="*/ 215 h 245"/>
              <a:gd name="T28" fmla="*/ 51 w 120"/>
              <a:gd name="T29" fmla="*/ 185 h 245"/>
              <a:gd name="T30" fmla="*/ 21 w 120"/>
              <a:gd name="T31" fmla="*/ 215 h 245"/>
              <a:gd name="T32" fmla="*/ 51 w 120"/>
              <a:gd name="T33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0" h="245">
                <a:moveTo>
                  <a:pt x="74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30" y="146"/>
                  <a:pt x="30" y="146"/>
                  <a:pt x="30" y="146"/>
                </a:cubicBezTo>
                <a:cubicBezTo>
                  <a:pt x="29" y="129"/>
                  <a:pt x="34" y="112"/>
                  <a:pt x="49" y="94"/>
                </a:cubicBezTo>
                <a:cubicBezTo>
                  <a:pt x="60" y="82"/>
                  <a:pt x="68" y="71"/>
                  <a:pt x="68" y="59"/>
                </a:cubicBezTo>
                <a:cubicBezTo>
                  <a:pt x="68" y="48"/>
                  <a:pt x="61" y="40"/>
                  <a:pt x="44" y="40"/>
                </a:cubicBezTo>
                <a:cubicBezTo>
                  <a:pt x="33" y="40"/>
                  <a:pt x="20" y="43"/>
                  <a:pt x="11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12" y="6"/>
                  <a:pt x="32" y="0"/>
                  <a:pt x="56" y="0"/>
                </a:cubicBezTo>
                <a:cubicBezTo>
                  <a:pt x="99" y="0"/>
                  <a:pt x="120" y="24"/>
                  <a:pt x="120" y="51"/>
                </a:cubicBezTo>
                <a:cubicBezTo>
                  <a:pt x="120" y="77"/>
                  <a:pt x="104" y="93"/>
                  <a:pt x="91" y="107"/>
                </a:cubicBezTo>
                <a:cubicBezTo>
                  <a:pt x="86" y="113"/>
                  <a:pt x="82" y="118"/>
                  <a:pt x="80" y="123"/>
                </a:cubicBezTo>
                <a:moveTo>
                  <a:pt x="51" y="245"/>
                </a:moveTo>
                <a:cubicBezTo>
                  <a:pt x="69" y="245"/>
                  <a:pt x="81" y="232"/>
                  <a:pt x="81" y="215"/>
                </a:cubicBezTo>
                <a:cubicBezTo>
                  <a:pt x="80" y="197"/>
                  <a:pt x="69" y="185"/>
                  <a:pt x="51" y="185"/>
                </a:cubicBezTo>
                <a:cubicBezTo>
                  <a:pt x="34" y="185"/>
                  <a:pt x="21" y="197"/>
                  <a:pt x="21" y="215"/>
                </a:cubicBezTo>
                <a:cubicBezTo>
                  <a:pt x="21" y="232"/>
                  <a:pt x="33" y="245"/>
                  <a:pt x="51" y="245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978763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Moods Smileys</a:t>
            </a:r>
            <a:br>
              <a:rPr lang="en-US" dirty="0"/>
            </a:br>
            <a:r>
              <a:rPr lang="en-US" sz="2400" dirty="0"/>
              <a:t>Happy, Positive, Satisfied, Indifferent, Neutral, Sad, Negative, Disappointed Faces, Feelings</a:t>
            </a:r>
          </a:p>
        </p:txBody>
      </p:sp>
      <p:sp>
        <p:nvSpPr>
          <p:cNvPr id="4" name="Freeform 46"/>
          <p:cNvSpPr>
            <a:spLocks noChangeAspect="1" noEditPoints="1"/>
          </p:cNvSpPr>
          <p:nvPr/>
        </p:nvSpPr>
        <p:spPr bwMode="auto">
          <a:xfrm>
            <a:off x="4169079" y="2306081"/>
            <a:ext cx="1096596" cy="1093710"/>
          </a:xfrm>
          <a:custGeom>
            <a:avLst/>
            <a:gdLst>
              <a:gd name="T0" fmla="*/ 261 w 261"/>
              <a:gd name="T1" fmla="*/ 130 h 260"/>
              <a:gd name="T2" fmla="*/ 130 w 261"/>
              <a:gd name="T3" fmla="*/ 260 h 260"/>
              <a:gd name="T4" fmla="*/ 0 w 261"/>
              <a:gd name="T5" fmla="*/ 130 h 260"/>
              <a:gd name="T6" fmla="*/ 130 w 261"/>
              <a:gd name="T7" fmla="*/ 0 h 260"/>
              <a:gd name="T8" fmla="*/ 261 w 261"/>
              <a:gd name="T9" fmla="*/ 130 h 260"/>
              <a:gd name="T10" fmla="*/ 99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9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64 w 261"/>
              <a:gd name="T31" fmla="*/ 169 h 260"/>
              <a:gd name="T32" fmla="*/ 130 w 261"/>
              <a:gd name="T33" fmla="*/ 191 h 260"/>
              <a:gd name="T34" fmla="*/ 197 w 261"/>
              <a:gd name="T35" fmla="*/ 16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2" y="260"/>
                  <a:pt x="130" y="260"/>
                </a:cubicBezTo>
                <a:cubicBezTo>
                  <a:pt x="59" y="260"/>
                  <a:pt x="0" y="202"/>
                  <a:pt x="0" y="130"/>
                </a:cubicBezTo>
                <a:cubicBezTo>
                  <a:pt x="0" y="58"/>
                  <a:pt x="59" y="0"/>
                  <a:pt x="130" y="0"/>
                </a:cubicBezTo>
                <a:cubicBezTo>
                  <a:pt x="202" y="0"/>
                  <a:pt x="261" y="58"/>
                  <a:pt x="261" y="130"/>
                </a:cubicBezTo>
                <a:close/>
                <a:moveTo>
                  <a:pt x="99" y="74"/>
                </a:moveTo>
                <a:cubicBezTo>
                  <a:pt x="90" y="72"/>
                  <a:pt x="82" y="81"/>
                  <a:pt x="79" y="94"/>
                </a:cubicBezTo>
                <a:cubicBezTo>
                  <a:pt x="76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9" y="74"/>
                </a:cubicBezTo>
                <a:close/>
                <a:moveTo>
                  <a:pt x="182" y="94"/>
                </a:moveTo>
                <a:cubicBezTo>
                  <a:pt x="179" y="81"/>
                  <a:pt x="171" y="72"/>
                  <a:pt x="162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64" y="169"/>
                </a:moveTo>
                <a:cubicBezTo>
                  <a:pt x="79" y="182"/>
                  <a:pt x="103" y="191"/>
                  <a:pt x="130" y="191"/>
                </a:cubicBezTo>
                <a:cubicBezTo>
                  <a:pt x="158" y="191"/>
                  <a:pt x="182" y="182"/>
                  <a:pt x="197" y="16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47"/>
          <p:cNvSpPr>
            <a:spLocks noChangeAspect="1" noEditPoints="1"/>
          </p:cNvSpPr>
          <p:nvPr/>
        </p:nvSpPr>
        <p:spPr bwMode="auto">
          <a:xfrm>
            <a:off x="3226758" y="4149499"/>
            <a:ext cx="1096596" cy="1093710"/>
          </a:xfrm>
          <a:custGeom>
            <a:avLst/>
            <a:gdLst>
              <a:gd name="T0" fmla="*/ 261 w 261"/>
              <a:gd name="T1" fmla="*/ 130 h 260"/>
              <a:gd name="T2" fmla="*/ 131 w 261"/>
              <a:gd name="T3" fmla="*/ 260 h 260"/>
              <a:gd name="T4" fmla="*/ 0 w 261"/>
              <a:gd name="T5" fmla="*/ 130 h 260"/>
              <a:gd name="T6" fmla="*/ 131 w 261"/>
              <a:gd name="T7" fmla="*/ 0 h 260"/>
              <a:gd name="T8" fmla="*/ 261 w 261"/>
              <a:gd name="T9" fmla="*/ 130 h 260"/>
              <a:gd name="T10" fmla="*/ 99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9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197 w 261"/>
              <a:gd name="T31" fmla="*/ 191 h 260"/>
              <a:gd name="T32" fmla="*/ 131 w 261"/>
              <a:gd name="T33" fmla="*/ 169 h 260"/>
              <a:gd name="T34" fmla="*/ 64 w 261"/>
              <a:gd name="T35" fmla="*/ 191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3" y="260"/>
                  <a:pt x="131" y="260"/>
                </a:cubicBezTo>
                <a:cubicBezTo>
                  <a:pt x="59" y="260"/>
                  <a:pt x="0" y="202"/>
                  <a:pt x="0" y="130"/>
                </a:cubicBezTo>
                <a:cubicBezTo>
                  <a:pt x="0" y="58"/>
                  <a:pt x="59" y="0"/>
                  <a:pt x="131" y="0"/>
                </a:cubicBezTo>
                <a:cubicBezTo>
                  <a:pt x="203" y="0"/>
                  <a:pt x="261" y="58"/>
                  <a:pt x="261" y="130"/>
                </a:cubicBezTo>
                <a:close/>
                <a:moveTo>
                  <a:pt x="99" y="74"/>
                </a:moveTo>
                <a:cubicBezTo>
                  <a:pt x="91" y="72"/>
                  <a:pt x="82" y="81"/>
                  <a:pt x="79" y="94"/>
                </a:cubicBezTo>
                <a:cubicBezTo>
                  <a:pt x="77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9" y="74"/>
                </a:cubicBezTo>
                <a:close/>
                <a:moveTo>
                  <a:pt x="182" y="94"/>
                </a:moveTo>
                <a:cubicBezTo>
                  <a:pt x="179" y="81"/>
                  <a:pt x="171" y="72"/>
                  <a:pt x="162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197" y="191"/>
                </a:moveTo>
                <a:cubicBezTo>
                  <a:pt x="182" y="178"/>
                  <a:pt x="158" y="169"/>
                  <a:pt x="131" y="169"/>
                </a:cubicBezTo>
                <a:cubicBezTo>
                  <a:pt x="103" y="169"/>
                  <a:pt x="79" y="178"/>
                  <a:pt x="64" y="19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48"/>
          <p:cNvSpPr>
            <a:spLocks noChangeAspect="1" noEditPoints="1"/>
          </p:cNvSpPr>
          <p:nvPr/>
        </p:nvSpPr>
        <p:spPr bwMode="auto">
          <a:xfrm>
            <a:off x="6053609" y="2306081"/>
            <a:ext cx="1099482" cy="1093710"/>
          </a:xfrm>
          <a:custGeom>
            <a:avLst/>
            <a:gdLst>
              <a:gd name="T0" fmla="*/ 109 w 261"/>
              <a:gd name="T1" fmla="*/ 100 h 260"/>
              <a:gd name="T2" fmla="*/ 89 w 261"/>
              <a:gd name="T3" fmla="*/ 120 h 260"/>
              <a:gd name="T4" fmla="*/ 79 w 261"/>
              <a:gd name="T5" fmla="*/ 94 h 260"/>
              <a:gd name="T6" fmla="*/ 99 w 261"/>
              <a:gd name="T7" fmla="*/ 74 h 260"/>
              <a:gd name="T8" fmla="*/ 109 w 261"/>
              <a:gd name="T9" fmla="*/ 100 h 260"/>
              <a:gd name="T10" fmla="*/ 182 w 261"/>
              <a:gd name="T11" fmla="*/ 94 h 260"/>
              <a:gd name="T12" fmla="*/ 163 w 261"/>
              <a:gd name="T13" fmla="*/ 74 h 260"/>
              <a:gd name="T14" fmla="*/ 152 w 261"/>
              <a:gd name="T15" fmla="*/ 100 h 260"/>
              <a:gd name="T16" fmla="*/ 172 w 261"/>
              <a:gd name="T17" fmla="*/ 120 h 260"/>
              <a:gd name="T18" fmla="*/ 182 w 261"/>
              <a:gd name="T19" fmla="*/ 94 h 260"/>
              <a:gd name="T20" fmla="*/ 131 w 261"/>
              <a:gd name="T21" fmla="*/ 0 h 260"/>
              <a:gd name="T22" fmla="*/ 0 w 261"/>
              <a:gd name="T23" fmla="*/ 130 h 260"/>
              <a:gd name="T24" fmla="*/ 131 w 261"/>
              <a:gd name="T25" fmla="*/ 260 h 260"/>
              <a:gd name="T26" fmla="*/ 261 w 261"/>
              <a:gd name="T27" fmla="*/ 130 h 260"/>
              <a:gd name="T28" fmla="*/ 131 w 261"/>
              <a:gd name="T29" fmla="*/ 0 h 260"/>
              <a:gd name="T30" fmla="*/ 64 w 261"/>
              <a:gd name="T31" fmla="*/ 180 h 260"/>
              <a:gd name="T32" fmla="*/ 197 w 261"/>
              <a:gd name="T33" fmla="*/ 18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1" h="260">
                <a:moveTo>
                  <a:pt x="109" y="100"/>
                </a:moveTo>
                <a:cubicBezTo>
                  <a:pt x="106" y="113"/>
                  <a:pt x="98" y="122"/>
                  <a:pt x="89" y="120"/>
                </a:cubicBezTo>
                <a:cubicBezTo>
                  <a:pt x="81" y="119"/>
                  <a:pt x="77" y="107"/>
                  <a:pt x="79" y="94"/>
                </a:cubicBezTo>
                <a:cubicBezTo>
                  <a:pt x="82" y="81"/>
                  <a:pt x="91" y="72"/>
                  <a:pt x="99" y="74"/>
                </a:cubicBezTo>
                <a:cubicBezTo>
                  <a:pt x="107" y="75"/>
                  <a:pt x="112" y="87"/>
                  <a:pt x="109" y="100"/>
                </a:cubicBezTo>
                <a:close/>
                <a:moveTo>
                  <a:pt x="182" y="94"/>
                </a:moveTo>
                <a:cubicBezTo>
                  <a:pt x="180" y="81"/>
                  <a:pt x="171" y="72"/>
                  <a:pt x="163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131" y="0"/>
                </a:moveTo>
                <a:cubicBezTo>
                  <a:pt x="59" y="0"/>
                  <a:pt x="0" y="58"/>
                  <a:pt x="0" y="130"/>
                </a:cubicBezTo>
                <a:cubicBezTo>
                  <a:pt x="0" y="202"/>
                  <a:pt x="59" y="260"/>
                  <a:pt x="131" y="260"/>
                </a:cubicBezTo>
                <a:cubicBezTo>
                  <a:pt x="203" y="260"/>
                  <a:pt x="261" y="202"/>
                  <a:pt x="261" y="130"/>
                </a:cubicBezTo>
                <a:cubicBezTo>
                  <a:pt x="261" y="58"/>
                  <a:pt x="203" y="0"/>
                  <a:pt x="131" y="0"/>
                </a:cubicBezTo>
                <a:close/>
                <a:moveTo>
                  <a:pt x="64" y="180"/>
                </a:moveTo>
                <a:cubicBezTo>
                  <a:pt x="197" y="180"/>
                  <a:pt x="197" y="180"/>
                  <a:pt x="197" y="1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1"/>
          <p:cNvSpPr>
            <a:spLocks noChangeAspect="1" noEditPoints="1"/>
          </p:cNvSpPr>
          <p:nvPr/>
        </p:nvSpPr>
        <p:spPr bwMode="auto">
          <a:xfrm>
            <a:off x="2284437" y="2306081"/>
            <a:ext cx="1096596" cy="1093710"/>
          </a:xfrm>
          <a:custGeom>
            <a:avLst/>
            <a:gdLst>
              <a:gd name="T0" fmla="*/ 261 w 261"/>
              <a:gd name="T1" fmla="*/ 130 h 260"/>
              <a:gd name="T2" fmla="*/ 131 w 261"/>
              <a:gd name="T3" fmla="*/ 260 h 260"/>
              <a:gd name="T4" fmla="*/ 0 w 261"/>
              <a:gd name="T5" fmla="*/ 130 h 260"/>
              <a:gd name="T6" fmla="*/ 131 w 261"/>
              <a:gd name="T7" fmla="*/ 0 h 260"/>
              <a:gd name="T8" fmla="*/ 261 w 261"/>
              <a:gd name="T9" fmla="*/ 130 h 260"/>
              <a:gd name="T10" fmla="*/ 99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9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56 w 261"/>
              <a:gd name="T31" fmla="*/ 154 h 260"/>
              <a:gd name="T32" fmla="*/ 131 w 261"/>
              <a:gd name="T33" fmla="*/ 214 h 260"/>
              <a:gd name="T34" fmla="*/ 206 w 261"/>
              <a:gd name="T35" fmla="*/ 15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2" y="260"/>
                  <a:pt x="131" y="260"/>
                </a:cubicBezTo>
                <a:cubicBezTo>
                  <a:pt x="59" y="260"/>
                  <a:pt x="0" y="202"/>
                  <a:pt x="0" y="130"/>
                </a:cubicBezTo>
                <a:cubicBezTo>
                  <a:pt x="0" y="58"/>
                  <a:pt x="59" y="0"/>
                  <a:pt x="131" y="0"/>
                </a:cubicBezTo>
                <a:cubicBezTo>
                  <a:pt x="202" y="0"/>
                  <a:pt x="261" y="58"/>
                  <a:pt x="261" y="130"/>
                </a:cubicBezTo>
                <a:close/>
                <a:moveTo>
                  <a:pt x="99" y="74"/>
                </a:moveTo>
                <a:cubicBezTo>
                  <a:pt x="90" y="72"/>
                  <a:pt x="82" y="81"/>
                  <a:pt x="79" y="94"/>
                </a:cubicBezTo>
                <a:cubicBezTo>
                  <a:pt x="76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9" y="74"/>
                </a:cubicBezTo>
                <a:close/>
                <a:moveTo>
                  <a:pt x="182" y="94"/>
                </a:moveTo>
                <a:cubicBezTo>
                  <a:pt x="179" y="81"/>
                  <a:pt x="171" y="72"/>
                  <a:pt x="162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56" y="154"/>
                </a:moveTo>
                <a:cubicBezTo>
                  <a:pt x="63" y="188"/>
                  <a:pt x="94" y="214"/>
                  <a:pt x="131" y="214"/>
                </a:cubicBezTo>
                <a:cubicBezTo>
                  <a:pt x="167" y="214"/>
                  <a:pt x="198" y="188"/>
                  <a:pt x="206" y="15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2"/>
          <p:cNvSpPr>
            <a:spLocks noChangeAspect="1" noEditPoints="1"/>
          </p:cNvSpPr>
          <p:nvPr/>
        </p:nvSpPr>
        <p:spPr bwMode="auto">
          <a:xfrm>
            <a:off x="5111400" y="4149499"/>
            <a:ext cx="1096596" cy="1093710"/>
          </a:xfrm>
          <a:custGeom>
            <a:avLst/>
            <a:gdLst>
              <a:gd name="T0" fmla="*/ 261 w 261"/>
              <a:gd name="T1" fmla="*/ 130 h 260"/>
              <a:gd name="T2" fmla="*/ 130 w 261"/>
              <a:gd name="T3" fmla="*/ 260 h 260"/>
              <a:gd name="T4" fmla="*/ 0 w 261"/>
              <a:gd name="T5" fmla="*/ 130 h 260"/>
              <a:gd name="T6" fmla="*/ 130 w 261"/>
              <a:gd name="T7" fmla="*/ 0 h 260"/>
              <a:gd name="T8" fmla="*/ 261 w 261"/>
              <a:gd name="T9" fmla="*/ 130 h 260"/>
              <a:gd name="T10" fmla="*/ 98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8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201 w 261"/>
              <a:gd name="T31" fmla="*/ 200 h 260"/>
              <a:gd name="T32" fmla="*/ 130 w 261"/>
              <a:gd name="T33" fmla="*/ 154 h 260"/>
              <a:gd name="T34" fmla="*/ 60 w 261"/>
              <a:gd name="T35" fmla="*/ 20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2" y="260"/>
                  <a:pt x="130" y="260"/>
                </a:cubicBezTo>
                <a:cubicBezTo>
                  <a:pt x="58" y="260"/>
                  <a:pt x="0" y="202"/>
                  <a:pt x="0" y="130"/>
                </a:cubicBezTo>
                <a:cubicBezTo>
                  <a:pt x="0" y="58"/>
                  <a:pt x="58" y="0"/>
                  <a:pt x="130" y="0"/>
                </a:cubicBezTo>
                <a:cubicBezTo>
                  <a:pt x="202" y="0"/>
                  <a:pt x="261" y="58"/>
                  <a:pt x="261" y="130"/>
                </a:cubicBezTo>
                <a:close/>
                <a:moveTo>
                  <a:pt x="98" y="74"/>
                </a:moveTo>
                <a:cubicBezTo>
                  <a:pt x="90" y="72"/>
                  <a:pt x="81" y="81"/>
                  <a:pt x="79" y="94"/>
                </a:cubicBezTo>
                <a:cubicBezTo>
                  <a:pt x="76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8" y="74"/>
                </a:cubicBezTo>
                <a:close/>
                <a:moveTo>
                  <a:pt x="182" y="94"/>
                </a:moveTo>
                <a:cubicBezTo>
                  <a:pt x="179" y="81"/>
                  <a:pt x="170" y="72"/>
                  <a:pt x="162" y="74"/>
                </a:cubicBezTo>
                <a:cubicBezTo>
                  <a:pt x="154" y="75"/>
                  <a:pt x="149" y="87"/>
                  <a:pt x="152" y="100"/>
                </a:cubicBezTo>
                <a:cubicBezTo>
                  <a:pt x="155" y="113"/>
                  <a:pt x="163" y="122"/>
                  <a:pt x="172" y="120"/>
                </a:cubicBezTo>
                <a:cubicBezTo>
                  <a:pt x="180" y="119"/>
                  <a:pt x="184" y="107"/>
                  <a:pt x="182" y="94"/>
                </a:cubicBezTo>
                <a:close/>
                <a:moveTo>
                  <a:pt x="201" y="200"/>
                </a:moveTo>
                <a:cubicBezTo>
                  <a:pt x="189" y="173"/>
                  <a:pt x="162" y="154"/>
                  <a:pt x="130" y="154"/>
                </a:cubicBezTo>
                <a:cubicBezTo>
                  <a:pt x="99" y="154"/>
                  <a:pt x="72" y="173"/>
                  <a:pt x="60" y="20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pole tekstowe 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lipsa 10"/>
          <p:cNvSpPr/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Elipsa 11"/>
          <p:cNvSpPr>
            <a:spLocks noChangeAspect="1"/>
          </p:cNvSpPr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pole tekstowe 1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4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46"/>
          <p:cNvSpPr>
            <a:spLocks noChangeAspect="1" noEditPoints="1"/>
          </p:cNvSpPr>
          <p:nvPr/>
        </p:nvSpPr>
        <p:spPr bwMode="auto">
          <a:xfrm>
            <a:off x="8581416" y="2277812"/>
            <a:ext cx="970778" cy="968224"/>
          </a:xfrm>
          <a:custGeom>
            <a:avLst/>
            <a:gdLst>
              <a:gd name="T0" fmla="*/ 261 w 261"/>
              <a:gd name="T1" fmla="*/ 130 h 260"/>
              <a:gd name="T2" fmla="*/ 130 w 261"/>
              <a:gd name="T3" fmla="*/ 260 h 260"/>
              <a:gd name="T4" fmla="*/ 0 w 261"/>
              <a:gd name="T5" fmla="*/ 130 h 260"/>
              <a:gd name="T6" fmla="*/ 130 w 261"/>
              <a:gd name="T7" fmla="*/ 0 h 260"/>
              <a:gd name="T8" fmla="*/ 261 w 261"/>
              <a:gd name="T9" fmla="*/ 130 h 260"/>
              <a:gd name="T10" fmla="*/ 99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9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64 w 261"/>
              <a:gd name="T31" fmla="*/ 169 h 260"/>
              <a:gd name="T32" fmla="*/ 130 w 261"/>
              <a:gd name="T33" fmla="*/ 191 h 260"/>
              <a:gd name="T34" fmla="*/ 197 w 261"/>
              <a:gd name="T35" fmla="*/ 16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2" y="260"/>
                  <a:pt x="130" y="260"/>
                </a:cubicBezTo>
                <a:cubicBezTo>
                  <a:pt x="59" y="260"/>
                  <a:pt x="0" y="202"/>
                  <a:pt x="0" y="130"/>
                </a:cubicBezTo>
                <a:cubicBezTo>
                  <a:pt x="0" y="58"/>
                  <a:pt x="59" y="0"/>
                  <a:pt x="130" y="0"/>
                </a:cubicBezTo>
                <a:cubicBezTo>
                  <a:pt x="202" y="0"/>
                  <a:pt x="261" y="58"/>
                  <a:pt x="261" y="130"/>
                </a:cubicBezTo>
                <a:close/>
                <a:moveTo>
                  <a:pt x="99" y="74"/>
                </a:moveTo>
                <a:cubicBezTo>
                  <a:pt x="90" y="72"/>
                  <a:pt x="82" y="81"/>
                  <a:pt x="79" y="94"/>
                </a:cubicBezTo>
                <a:cubicBezTo>
                  <a:pt x="76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9" y="74"/>
                </a:cubicBezTo>
                <a:close/>
                <a:moveTo>
                  <a:pt x="182" y="94"/>
                </a:moveTo>
                <a:cubicBezTo>
                  <a:pt x="179" y="81"/>
                  <a:pt x="171" y="72"/>
                  <a:pt x="162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64" y="169"/>
                </a:moveTo>
                <a:cubicBezTo>
                  <a:pt x="79" y="182"/>
                  <a:pt x="103" y="191"/>
                  <a:pt x="130" y="191"/>
                </a:cubicBezTo>
                <a:cubicBezTo>
                  <a:pt x="158" y="191"/>
                  <a:pt x="182" y="182"/>
                  <a:pt x="197" y="16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47"/>
          <p:cNvSpPr>
            <a:spLocks noChangeAspect="1" noEditPoints="1"/>
          </p:cNvSpPr>
          <p:nvPr/>
        </p:nvSpPr>
        <p:spPr bwMode="auto">
          <a:xfrm>
            <a:off x="8581416" y="4066683"/>
            <a:ext cx="970778" cy="968224"/>
          </a:xfrm>
          <a:custGeom>
            <a:avLst/>
            <a:gdLst>
              <a:gd name="T0" fmla="*/ 261 w 261"/>
              <a:gd name="T1" fmla="*/ 130 h 260"/>
              <a:gd name="T2" fmla="*/ 131 w 261"/>
              <a:gd name="T3" fmla="*/ 260 h 260"/>
              <a:gd name="T4" fmla="*/ 0 w 261"/>
              <a:gd name="T5" fmla="*/ 130 h 260"/>
              <a:gd name="T6" fmla="*/ 131 w 261"/>
              <a:gd name="T7" fmla="*/ 0 h 260"/>
              <a:gd name="T8" fmla="*/ 261 w 261"/>
              <a:gd name="T9" fmla="*/ 130 h 260"/>
              <a:gd name="T10" fmla="*/ 99 w 261"/>
              <a:gd name="T11" fmla="*/ 74 h 260"/>
              <a:gd name="T12" fmla="*/ 79 w 261"/>
              <a:gd name="T13" fmla="*/ 94 h 260"/>
              <a:gd name="T14" fmla="*/ 89 w 261"/>
              <a:gd name="T15" fmla="*/ 120 h 260"/>
              <a:gd name="T16" fmla="*/ 109 w 261"/>
              <a:gd name="T17" fmla="*/ 100 h 260"/>
              <a:gd name="T18" fmla="*/ 99 w 261"/>
              <a:gd name="T19" fmla="*/ 74 h 260"/>
              <a:gd name="T20" fmla="*/ 182 w 261"/>
              <a:gd name="T21" fmla="*/ 94 h 260"/>
              <a:gd name="T22" fmla="*/ 162 w 261"/>
              <a:gd name="T23" fmla="*/ 74 h 260"/>
              <a:gd name="T24" fmla="*/ 152 w 261"/>
              <a:gd name="T25" fmla="*/ 100 h 260"/>
              <a:gd name="T26" fmla="*/ 172 w 261"/>
              <a:gd name="T27" fmla="*/ 120 h 260"/>
              <a:gd name="T28" fmla="*/ 182 w 261"/>
              <a:gd name="T29" fmla="*/ 94 h 260"/>
              <a:gd name="T30" fmla="*/ 197 w 261"/>
              <a:gd name="T31" fmla="*/ 191 h 260"/>
              <a:gd name="T32" fmla="*/ 131 w 261"/>
              <a:gd name="T33" fmla="*/ 169 h 260"/>
              <a:gd name="T34" fmla="*/ 64 w 261"/>
              <a:gd name="T35" fmla="*/ 191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1" h="260">
                <a:moveTo>
                  <a:pt x="261" y="130"/>
                </a:moveTo>
                <a:cubicBezTo>
                  <a:pt x="261" y="202"/>
                  <a:pt x="203" y="260"/>
                  <a:pt x="131" y="260"/>
                </a:cubicBezTo>
                <a:cubicBezTo>
                  <a:pt x="59" y="260"/>
                  <a:pt x="0" y="202"/>
                  <a:pt x="0" y="130"/>
                </a:cubicBezTo>
                <a:cubicBezTo>
                  <a:pt x="0" y="58"/>
                  <a:pt x="59" y="0"/>
                  <a:pt x="131" y="0"/>
                </a:cubicBezTo>
                <a:cubicBezTo>
                  <a:pt x="203" y="0"/>
                  <a:pt x="261" y="58"/>
                  <a:pt x="261" y="130"/>
                </a:cubicBezTo>
                <a:close/>
                <a:moveTo>
                  <a:pt x="99" y="74"/>
                </a:moveTo>
                <a:cubicBezTo>
                  <a:pt x="91" y="72"/>
                  <a:pt x="82" y="81"/>
                  <a:pt x="79" y="94"/>
                </a:cubicBezTo>
                <a:cubicBezTo>
                  <a:pt x="77" y="107"/>
                  <a:pt x="81" y="119"/>
                  <a:pt x="89" y="120"/>
                </a:cubicBezTo>
                <a:cubicBezTo>
                  <a:pt x="97" y="122"/>
                  <a:pt x="106" y="113"/>
                  <a:pt x="109" y="100"/>
                </a:cubicBezTo>
                <a:cubicBezTo>
                  <a:pt x="111" y="87"/>
                  <a:pt x="107" y="75"/>
                  <a:pt x="99" y="74"/>
                </a:cubicBezTo>
                <a:close/>
                <a:moveTo>
                  <a:pt x="182" y="94"/>
                </a:moveTo>
                <a:cubicBezTo>
                  <a:pt x="179" y="81"/>
                  <a:pt x="171" y="72"/>
                  <a:pt x="162" y="74"/>
                </a:cubicBezTo>
                <a:cubicBezTo>
                  <a:pt x="154" y="75"/>
                  <a:pt x="150" y="87"/>
                  <a:pt x="152" y="100"/>
                </a:cubicBezTo>
                <a:cubicBezTo>
                  <a:pt x="155" y="113"/>
                  <a:pt x="164" y="122"/>
                  <a:pt x="172" y="120"/>
                </a:cubicBezTo>
                <a:cubicBezTo>
                  <a:pt x="180" y="119"/>
                  <a:pt x="185" y="107"/>
                  <a:pt x="182" y="94"/>
                </a:cubicBezTo>
                <a:close/>
                <a:moveTo>
                  <a:pt x="197" y="191"/>
                </a:moveTo>
                <a:cubicBezTo>
                  <a:pt x="182" y="178"/>
                  <a:pt x="158" y="169"/>
                  <a:pt x="131" y="169"/>
                </a:cubicBezTo>
                <a:cubicBezTo>
                  <a:pt x="103" y="169"/>
                  <a:pt x="79" y="178"/>
                  <a:pt x="64" y="19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33066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Entrance and Exit Symbols</a:t>
            </a:r>
            <a:br>
              <a:rPr lang="en-US" dirty="0"/>
            </a:br>
            <a:r>
              <a:rPr lang="en-US" sz="2400" dirty="0"/>
              <a:t>Open Door, In, Out, Enter, Leave, Step Footprint, Welcome</a:t>
            </a:r>
            <a:endParaRPr lang="en-US" dirty="0"/>
          </a:p>
        </p:txBody>
      </p:sp>
      <p:sp>
        <p:nvSpPr>
          <p:cNvPr id="5" name="Freeform 65"/>
          <p:cNvSpPr>
            <a:spLocks noChangeAspect="1" noEditPoints="1"/>
          </p:cNvSpPr>
          <p:nvPr/>
        </p:nvSpPr>
        <p:spPr bwMode="auto">
          <a:xfrm>
            <a:off x="3004040" y="4149081"/>
            <a:ext cx="573152" cy="1114937"/>
          </a:xfrm>
          <a:custGeom>
            <a:avLst/>
            <a:gdLst>
              <a:gd name="T0" fmla="*/ 96 w 144"/>
              <a:gd name="T1" fmla="*/ 270 h 280"/>
              <a:gd name="T2" fmla="*/ 84 w 144"/>
              <a:gd name="T3" fmla="*/ 278 h 280"/>
              <a:gd name="T4" fmla="*/ 11 w 144"/>
              <a:gd name="T5" fmla="*/ 257 h 280"/>
              <a:gd name="T6" fmla="*/ 0 w 144"/>
              <a:gd name="T7" fmla="*/ 242 h 280"/>
              <a:gd name="T8" fmla="*/ 0 w 144"/>
              <a:gd name="T9" fmla="*/ 38 h 280"/>
              <a:gd name="T10" fmla="*/ 11 w 144"/>
              <a:gd name="T11" fmla="*/ 23 h 280"/>
              <a:gd name="T12" fmla="*/ 84 w 144"/>
              <a:gd name="T13" fmla="*/ 2 h 280"/>
              <a:gd name="T14" fmla="*/ 96 w 144"/>
              <a:gd name="T15" fmla="*/ 10 h 280"/>
              <a:gd name="T16" fmla="*/ 96 w 144"/>
              <a:gd name="T17" fmla="*/ 270 h 280"/>
              <a:gd name="T18" fmla="*/ 114 w 144"/>
              <a:gd name="T19" fmla="*/ 247 h 280"/>
              <a:gd name="T20" fmla="*/ 132 w 144"/>
              <a:gd name="T21" fmla="*/ 247 h 280"/>
              <a:gd name="T22" fmla="*/ 144 w 144"/>
              <a:gd name="T23" fmla="*/ 235 h 280"/>
              <a:gd name="T24" fmla="*/ 144 w 144"/>
              <a:gd name="T25" fmla="*/ 45 h 280"/>
              <a:gd name="T26" fmla="*/ 132 w 144"/>
              <a:gd name="T27" fmla="*/ 33 h 280"/>
              <a:gd name="T28" fmla="*/ 114 w 144"/>
              <a:gd name="T29" fmla="*/ 33 h 280"/>
              <a:gd name="T30" fmla="*/ 66 w 144"/>
              <a:gd name="T31" fmla="*/ 137 h 280"/>
              <a:gd name="T32" fmla="*/ 56 w 144"/>
              <a:gd name="T33" fmla="*/ 155 h 280"/>
              <a:gd name="T34" fmla="*/ 66 w 144"/>
              <a:gd name="T35" fmla="*/ 173 h 280"/>
              <a:gd name="T36" fmla="*/ 75 w 144"/>
              <a:gd name="T37" fmla="*/ 155 h 280"/>
              <a:gd name="T38" fmla="*/ 66 w 144"/>
              <a:gd name="T39" fmla="*/ 13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280">
                <a:moveTo>
                  <a:pt x="96" y="270"/>
                </a:moveTo>
                <a:cubicBezTo>
                  <a:pt x="96" y="276"/>
                  <a:pt x="91" y="280"/>
                  <a:pt x="84" y="278"/>
                </a:cubicBezTo>
                <a:cubicBezTo>
                  <a:pt x="11" y="257"/>
                  <a:pt x="11" y="257"/>
                  <a:pt x="11" y="257"/>
                </a:cubicBezTo>
                <a:cubicBezTo>
                  <a:pt x="5" y="255"/>
                  <a:pt x="0" y="249"/>
                  <a:pt x="0" y="24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1"/>
                  <a:pt x="5" y="24"/>
                  <a:pt x="11" y="23"/>
                </a:cubicBezTo>
                <a:cubicBezTo>
                  <a:pt x="84" y="2"/>
                  <a:pt x="84" y="2"/>
                  <a:pt x="84" y="2"/>
                </a:cubicBezTo>
                <a:cubicBezTo>
                  <a:pt x="91" y="0"/>
                  <a:pt x="96" y="4"/>
                  <a:pt x="96" y="10"/>
                </a:cubicBezTo>
                <a:lnTo>
                  <a:pt x="96" y="270"/>
                </a:lnTo>
                <a:close/>
                <a:moveTo>
                  <a:pt x="114" y="247"/>
                </a:moveTo>
                <a:cubicBezTo>
                  <a:pt x="132" y="247"/>
                  <a:pt x="132" y="247"/>
                  <a:pt x="132" y="247"/>
                </a:cubicBezTo>
                <a:cubicBezTo>
                  <a:pt x="138" y="247"/>
                  <a:pt x="144" y="241"/>
                  <a:pt x="144" y="23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39"/>
                  <a:pt x="138" y="33"/>
                  <a:pt x="132" y="33"/>
                </a:cubicBezTo>
                <a:cubicBezTo>
                  <a:pt x="114" y="33"/>
                  <a:pt x="114" y="33"/>
                  <a:pt x="114" y="33"/>
                </a:cubicBezTo>
                <a:moveTo>
                  <a:pt x="66" y="137"/>
                </a:moveTo>
                <a:cubicBezTo>
                  <a:pt x="60" y="137"/>
                  <a:pt x="56" y="145"/>
                  <a:pt x="56" y="155"/>
                </a:cubicBezTo>
                <a:cubicBezTo>
                  <a:pt x="56" y="165"/>
                  <a:pt x="60" y="173"/>
                  <a:pt x="66" y="173"/>
                </a:cubicBezTo>
                <a:cubicBezTo>
                  <a:pt x="71" y="173"/>
                  <a:pt x="75" y="165"/>
                  <a:pt x="75" y="155"/>
                </a:cubicBezTo>
                <a:cubicBezTo>
                  <a:pt x="75" y="145"/>
                  <a:pt x="71" y="137"/>
                  <a:pt x="66" y="13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6"/>
          <p:cNvSpPr>
            <a:spLocks noChangeAspect="1" noEditPoints="1"/>
          </p:cNvSpPr>
          <p:nvPr/>
        </p:nvSpPr>
        <p:spPr bwMode="auto">
          <a:xfrm>
            <a:off x="5705102" y="1855386"/>
            <a:ext cx="1006580" cy="1123491"/>
          </a:xfrm>
          <a:custGeom>
            <a:avLst/>
            <a:gdLst>
              <a:gd name="T0" fmla="*/ 180 w 253"/>
              <a:gd name="T1" fmla="*/ 199 h 282"/>
              <a:gd name="T2" fmla="*/ 122 w 253"/>
              <a:gd name="T3" fmla="*/ 141 h 282"/>
              <a:gd name="T4" fmla="*/ 180 w 253"/>
              <a:gd name="T5" fmla="*/ 83 h 282"/>
              <a:gd name="T6" fmla="*/ 191 w 253"/>
              <a:gd name="T7" fmla="*/ 79 h 282"/>
              <a:gd name="T8" fmla="*/ 202 w 253"/>
              <a:gd name="T9" fmla="*/ 83 h 282"/>
              <a:gd name="T10" fmla="*/ 202 w 253"/>
              <a:gd name="T11" fmla="*/ 105 h 282"/>
              <a:gd name="T12" fmla="*/ 181 w 253"/>
              <a:gd name="T13" fmla="*/ 126 h 282"/>
              <a:gd name="T14" fmla="*/ 237 w 253"/>
              <a:gd name="T15" fmla="*/ 126 h 282"/>
              <a:gd name="T16" fmla="*/ 253 w 253"/>
              <a:gd name="T17" fmla="*/ 141 h 282"/>
              <a:gd name="T18" fmla="*/ 237 w 253"/>
              <a:gd name="T19" fmla="*/ 156 h 282"/>
              <a:gd name="T20" fmla="*/ 181 w 253"/>
              <a:gd name="T21" fmla="*/ 156 h 282"/>
              <a:gd name="T22" fmla="*/ 202 w 253"/>
              <a:gd name="T23" fmla="*/ 177 h 282"/>
              <a:gd name="T24" fmla="*/ 202 w 253"/>
              <a:gd name="T25" fmla="*/ 199 h 282"/>
              <a:gd name="T26" fmla="*/ 180 w 253"/>
              <a:gd name="T27" fmla="*/ 199 h 282"/>
              <a:gd name="T28" fmla="*/ 95 w 253"/>
              <a:gd name="T29" fmla="*/ 0 h 282"/>
              <a:gd name="T30" fmla="*/ 0 w 253"/>
              <a:gd name="T31" fmla="*/ 27 h 282"/>
              <a:gd name="T32" fmla="*/ 0 w 253"/>
              <a:gd name="T33" fmla="*/ 255 h 282"/>
              <a:gd name="T34" fmla="*/ 95 w 253"/>
              <a:gd name="T35" fmla="*/ 282 h 282"/>
              <a:gd name="T36" fmla="*/ 95 w 253"/>
              <a:gd name="T37" fmla="*/ 0 h 282"/>
              <a:gd name="T38" fmla="*/ 143 w 253"/>
              <a:gd name="T39" fmla="*/ 87 h 282"/>
              <a:gd name="T40" fmla="*/ 143 w 253"/>
              <a:gd name="T41" fmla="*/ 34 h 282"/>
              <a:gd name="T42" fmla="*/ 114 w 253"/>
              <a:gd name="T43" fmla="*/ 34 h 282"/>
              <a:gd name="T44" fmla="*/ 114 w 253"/>
              <a:gd name="T45" fmla="*/ 248 h 282"/>
              <a:gd name="T46" fmla="*/ 143 w 253"/>
              <a:gd name="T47" fmla="*/ 248 h 282"/>
              <a:gd name="T48" fmla="*/ 143 w 253"/>
              <a:gd name="T49" fmla="*/ 195 h 282"/>
              <a:gd name="T50" fmla="*/ 65 w 253"/>
              <a:gd name="T51" fmla="*/ 138 h 282"/>
              <a:gd name="T52" fmla="*/ 56 w 253"/>
              <a:gd name="T53" fmla="*/ 156 h 282"/>
              <a:gd name="T54" fmla="*/ 65 w 253"/>
              <a:gd name="T55" fmla="*/ 174 h 282"/>
              <a:gd name="T56" fmla="*/ 75 w 253"/>
              <a:gd name="T57" fmla="*/ 156 h 282"/>
              <a:gd name="T58" fmla="*/ 65 w 253"/>
              <a:gd name="T59" fmla="*/ 138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3" h="282">
                <a:moveTo>
                  <a:pt x="180" y="199"/>
                </a:moveTo>
                <a:cubicBezTo>
                  <a:pt x="122" y="141"/>
                  <a:pt x="122" y="141"/>
                  <a:pt x="122" y="141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3" y="80"/>
                  <a:pt x="187" y="79"/>
                  <a:pt x="191" y="79"/>
                </a:cubicBezTo>
                <a:cubicBezTo>
                  <a:pt x="195" y="79"/>
                  <a:pt x="199" y="80"/>
                  <a:pt x="202" y="83"/>
                </a:cubicBezTo>
                <a:cubicBezTo>
                  <a:pt x="208" y="89"/>
                  <a:pt x="208" y="99"/>
                  <a:pt x="202" y="105"/>
                </a:cubicBezTo>
                <a:cubicBezTo>
                  <a:pt x="181" y="126"/>
                  <a:pt x="181" y="126"/>
                  <a:pt x="181" y="126"/>
                </a:cubicBezTo>
                <a:cubicBezTo>
                  <a:pt x="237" y="126"/>
                  <a:pt x="237" y="126"/>
                  <a:pt x="237" y="126"/>
                </a:cubicBezTo>
                <a:cubicBezTo>
                  <a:pt x="246" y="126"/>
                  <a:pt x="253" y="132"/>
                  <a:pt x="253" y="141"/>
                </a:cubicBezTo>
                <a:cubicBezTo>
                  <a:pt x="253" y="149"/>
                  <a:pt x="246" y="156"/>
                  <a:pt x="237" y="156"/>
                </a:cubicBezTo>
                <a:cubicBezTo>
                  <a:pt x="181" y="156"/>
                  <a:pt x="181" y="156"/>
                  <a:pt x="181" y="156"/>
                </a:cubicBezTo>
                <a:cubicBezTo>
                  <a:pt x="202" y="177"/>
                  <a:pt x="202" y="177"/>
                  <a:pt x="202" y="177"/>
                </a:cubicBezTo>
                <a:cubicBezTo>
                  <a:pt x="208" y="183"/>
                  <a:pt x="208" y="193"/>
                  <a:pt x="202" y="199"/>
                </a:cubicBezTo>
                <a:cubicBezTo>
                  <a:pt x="196" y="205"/>
                  <a:pt x="186" y="205"/>
                  <a:pt x="180" y="199"/>
                </a:cubicBezTo>
                <a:close/>
                <a:moveTo>
                  <a:pt x="95" y="0"/>
                </a:moveTo>
                <a:cubicBezTo>
                  <a:pt x="0" y="27"/>
                  <a:pt x="0" y="27"/>
                  <a:pt x="0" y="27"/>
                </a:cubicBezTo>
                <a:cubicBezTo>
                  <a:pt x="0" y="255"/>
                  <a:pt x="0" y="255"/>
                  <a:pt x="0" y="255"/>
                </a:cubicBezTo>
                <a:cubicBezTo>
                  <a:pt x="95" y="282"/>
                  <a:pt x="95" y="282"/>
                  <a:pt x="95" y="282"/>
                </a:cubicBezTo>
                <a:lnTo>
                  <a:pt x="95" y="0"/>
                </a:lnTo>
                <a:close/>
                <a:moveTo>
                  <a:pt x="143" y="87"/>
                </a:moveTo>
                <a:cubicBezTo>
                  <a:pt x="143" y="34"/>
                  <a:pt x="143" y="34"/>
                  <a:pt x="143" y="34"/>
                </a:cubicBezTo>
                <a:cubicBezTo>
                  <a:pt x="114" y="34"/>
                  <a:pt x="114" y="34"/>
                  <a:pt x="114" y="34"/>
                </a:cubicBezTo>
                <a:moveTo>
                  <a:pt x="114" y="248"/>
                </a:moveTo>
                <a:cubicBezTo>
                  <a:pt x="143" y="248"/>
                  <a:pt x="143" y="248"/>
                  <a:pt x="143" y="248"/>
                </a:cubicBezTo>
                <a:cubicBezTo>
                  <a:pt x="143" y="195"/>
                  <a:pt x="143" y="195"/>
                  <a:pt x="143" y="195"/>
                </a:cubicBezTo>
                <a:moveTo>
                  <a:pt x="65" y="138"/>
                </a:moveTo>
                <a:cubicBezTo>
                  <a:pt x="60" y="138"/>
                  <a:pt x="56" y="146"/>
                  <a:pt x="56" y="156"/>
                </a:cubicBezTo>
                <a:cubicBezTo>
                  <a:pt x="56" y="166"/>
                  <a:pt x="60" y="174"/>
                  <a:pt x="65" y="174"/>
                </a:cubicBezTo>
                <a:cubicBezTo>
                  <a:pt x="71" y="174"/>
                  <a:pt x="75" y="166"/>
                  <a:pt x="75" y="156"/>
                </a:cubicBezTo>
                <a:cubicBezTo>
                  <a:pt x="75" y="146"/>
                  <a:pt x="71" y="138"/>
                  <a:pt x="65" y="13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7"/>
          <p:cNvSpPr>
            <a:spLocks noChangeAspect="1" noEditPoints="1"/>
          </p:cNvSpPr>
          <p:nvPr/>
        </p:nvSpPr>
        <p:spPr bwMode="auto">
          <a:xfrm>
            <a:off x="3004040" y="1844825"/>
            <a:ext cx="1003728" cy="1123491"/>
          </a:xfrm>
          <a:custGeom>
            <a:avLst/>
            <a:gdLst>
              <a:gd name="T0" fmla="*/ 194 w 252"/>
              <a:gd name="T1" fmla="*/ 83 h 282"/>
              <a:gd name="T2" fmla="*/ 252 w 252"/>
              <a:gd name="T3" fmla="*/ 141 h 282"/>
              <a:gd name="T4" fmla="*/ 194 w 252"/>
              <a:gd name="T5" fmla="*/ 199 h 282"/>
              <a:gd name="T6" fmla="*/ 183 w 252"/>
              <a:gd name="T7" fmla="*/ 203 h 282"/>
              <a:gd name="T8" fmla="*/ 172 w 252"/>
              <a:gd name="T9" fmla="*/ 199 h 282"/>
              <a:gd name="T10" fmla="*/ 172 w 252"/>
              <a:gd name="T11" fmla="*/ 177 h 282"/>
              <a:gd name="T12" fmla="*/ 193 w 252"/>
              <a:gd name="T13" fmla="*/ 156 h 282"/>
              <a:gd name="T14" fmla="*/ 137 w 252"/>
              <a:gd name="T15" fmla="*/ 156 h 282"/>
              <a:gd name="T16" fmla="*/ 121 w 252"/>
              <a:gd name="T17" fmla="*/ 141 h 282"/>
              <a:gd name="T18" fmla="*/ 137 w 252"/>
              <a:gd name="T19" fmla="*/ 126 h 282"/>
              <a:gd name="T20" fmla="*/ 193 w 252"/>
              <a:gd name="T21" fmla="*/ 126 h 282"/>
              <a:gd name="T22" fmla="*/ 172 w 252"/>
              <a:gd name="T23" fmla="*/ 105 h 282"/>
              <a:gd name="T24" fmla="*/ 172 w 252"/>
              <a:gd name="T25" fmla="*/ 83 h 282"/>
              <a:gd name="T26" fmla="*/ 194 w 252"/>
              <a:gd name="T27" fmla="*/ 83 h 282"/>
              <a:gd name="T28" fmla="*/ 96 w 252"/>
              <a:gd name="T29" fmla="*/ 0 h 282"/>
              <a:gd name="T30" fmla="*/ 0 w 252"/>
              <a:gd name="T31" fmla="*/ 27 h 282"/>
              <a:gd name="T32" fmla="*/ 0 w 252"/>
              <a:gd name="T33" fmla="*/ 255 h 282"/>
              <a:gd name="T34" fmla="*/ 96 w 252"/>
              <a:gd name="T35" fmla="*/ 282 h 282"/>
              <a:gd name="T36" fmla="*/ 96 w 252"/>
              <a:gd name="T37" fmla="*/ 0 h 282"/>
              <a:gd name="T38" fmla="*/ 144 w 252"/>
              <a:gd name="T39" fmla="*/ 99 h 282"/>
              <a:gd name="T40" fmla="*/ 144 w 252"/>
              <a:gd name="T41" fmla="*/ 34 h 282"/>
              <a:gd name="T42" fmla="*/ 114 w 252"/>
              <a:gd name="T43" fmla="*/ 34 h 282"/>
              <a:gd name="T44" fmla="*/ 114 w 252"/>
              <a:gd name="T45" fmla="*/ 248 h 282"/>
              <a:gd name="T46" fmla="*/ 144 w 252"/>
              <a:gd name="T47" fmla="*/ 248 h 282"/>
              <a:gd name="T48" fmla="*/ 144 w 252"/>
              <a:gd name="T49" fmla="*/ 180 h 282"/>
              <a:gd name="T50" fmla="*/ 65 w 252"/>
              <a:gd name="T51" fmla="*/ 138 h 282"/>
              <a:gd name="T52" fmla="*/ 56 w 252"/>
              <a:gd name="T53" fmla="*/ 156 h 282"/>
              <a:gd name="T54" fmla="*/ 65 w 252"/>
              <a:gd name="T55" fmla="*/ 174 h 282"/>
              <a:gd name="T56" fmla="*/ 75 w 252"/>
              <a:gd name="T57" fmla="*/ 156 h 282"/>
              <a:gd name="T58" fmla="*/ 65 w 252"/>
              <a:gd name="T59" fmla="*/ 138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2" h="282">
                <a:moveTo>
                  <a:pt x="194" y="83"/>
                </a:moveTo>
                <a:cubicBezTo>
                  <a:pt x="252" y="141"/>
                  <a:pt x="252" y="141"/>
                  <a:pt x="252" y="141"/>
                </a:cubicBezTo>
                <a:cubicBezTo>
                  <a:pt x="194" y="199"/>
                  <a:pt x="194" y="199"/>
                  <a:pt x="194" y="199"/>
                </a:cubicBezTo>
                <a:cubicBezTo>
                  <a:pt x="191" y="202"/>
                  <a:pt x="187" y="203"/>
                  <a:pt x="183" y="203"/>
                </a:cubicBezTo>
                <a:cubicBezTo>
                  <a:pt x="179" y="203"/>
                  <a:pt x="175" y="202"/>
                  <a:pt x="172" y="199"/>
                </a:cubicBezTo>
                <a:cubicBezTo>
                  <a:pt x="166" y="193"/>
                  <a:pt x="166" y="183"/>
                  <a:pt x="172" y="177"/>
                </a:cubicBezTo>
                <a:cubicBezTo>
                  <a:pt x="193" y="156"/>
                  <a:pt x="193" y="156"/>
                  <a:pt x="193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28" y="156"/>
                  <a:pt x="121" y="149"/>
                  <a:pt x="121" y="141"/>
                </a:cubicBezTo>
                <a:cubicBezTo>
                  <a:pt x="121" y="132"/>
                  <a:pt x="128" y="126"/>
                  <a:pt x="137" y="126"/>
                </a:cubicBezTo>
                <a:cubicBezTo>
                  <a:pt x="193" y="126"/>
                  <a:pt x="193" y="126"/>
                  <a:pt x="193" y="126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66" y="99"/>
                  <a:pt x="166" y="89"/>
                  <a:pt x="172" y="83"/>
                </a:cubicBezTo>
                <a:cubicBezTo>
                  <a:pt x="178" y="77"/>
                  <a:pt x="188" y="77"/>
                  <a:pt x="194" y="83"/>
                </a:cubicBezTo>
                <a:close/>
                <a:moveTo>
                  <a:pt x="96" y="0"/>
                </a:moveTo>
                <a:cubicBezTo>
                  <a:pt x="0" y="27"/>
                  <a:pt x="0" y="27"/>
                  <a:pt x="0" y="27"/>
                </a:cubicBezTo>
                <a:cubicBezTo>
                  <a:pt x="0" y="255"/>
                  <a:pt x="0" y="255"/>
                  <a:pt x="0" y="255"/>
                </a:cubicBezTo>
                <a:cubicBezTo>
                  <a:pt x="96" y="282"/>
                  <a:pt x="96" y="282"/>
                  <a:pt x="96" y="282"/>
                </a:cubicBezTo>
                <a:lnTo>
                  <a:pt x="96" y="0"/>
                </a:lnTo>
                <a:close/>
                <a:moveTo>
                  <a:pt x="144" y="99"/>
                </a:moveTo>
                <a:cubicBezTo>
                  <a:pt x="144" y="34"/>
                  <a:pt x="144" y="34"/>
                  <a:pt x="144" y="34"/>
                </a:cubicBezTo>
                <a:cubicBezTo>
                  <a:pt x="114" y="34"/>
                  <a:pt x="114" y="34"/>
                  <a:pt x="114" y="34"/>
                </a:cubicBezTo>
                <a:moveTo>
                  <a:pt x="114" y="248"/>
                </a:moveTo>
                <a:cubicBezTo>
                  <a:pt x="144" y="248"/>
                  <a:pt x="144" y="248"/>
                  <a:pt x="144" y="248"/>
                </a:cubicBezTo>
                <a:cubicBezTo>
                  <a:pt x="144" y="180"/>
                  <a:pt x="144" y="180"/>
                  <a:pt x="144" y="180"/>
                </a:cubicBezTo>
                <a:moveTo>
                  <a:pt x="65" y="138"/>
                </a:moveTo>
                <a:cubicBezTo>
                  <a:pt x="60" y="138"/>
                  <a:pt x="56" y="146"/>
                  <a:pt x="56" y="156"/>
                </a:cubicBezTo>
                <a:cubicBezTo>
                  <a:pt x="56" y="166"/>
                  <a:pt x="60" y="174"/>
                  <a:pt x="65" y="174"/>
                </a:cubicBezTo>
                <a:cubicBezTo>
                  <a:pt x="71" y="174"/>
                  <a:pt x="75" y="166"/>
                  <a:pt x="75" y="156"/>
                </a:cubicBezTo>
                <a:cubicBezTo>
                  <a:pt x="75" y="146"/>
                  <a:pt x="71" y="138"/>
                  <a:pt x="65" y="13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6"/>
          <p:cNvSpPr>
            <a:spLocks noChangeAspect="1" noEditPoints="1"/>
          </p:cNvSpPr>
          <p:nvPr/>
        </p:nvSpPr>
        <p:spPr bwMode="auto">
          <a:xfrm>
            <a:off x="5609376" y="4221089"/>
            <a:ext cx="886817" cy="1140599"/>
          </a:xfrm>
          <a:custGeom>
            <a:avLst/>
            <a:gdLst>
              <a:gd name="T0" fmla="*/ 86 w 223"/>
              <a:gd name="T1" fmla="*/ 211 h 286"/>
              <a:gd name="T2" fmla="*/ 96 w 223"/>
              <a:gd name="T3" fmla="*/ 241 h 286"/>
              <a:gd name="T4" fmla="*/ 73 w 223"/>
              <a:gd name="T5" fmla="*/ 282 h 286"/>
              <a:gd name="T6" fmla="*/ 34 w 223"/>
              <a:gd name="T7" fmla="*/ 256 h 286"/>
              <a:gd name="T8" fmla="*/ 33 w 223"/>
              <a:gd name="T9" fmla="*/ 221 h 286"/>
              <a:gd name="T10" fmla="*/ 86 w 223"/>
              <a:gd name="T11" fmla="*/ 211 h 286"/>
              <a:gd name="T12" fmla="*/ 81 w 223"/>
              <a:gd name="T13" fmla="*/ 189 h 286"/>
              <a:gd name="T14" fmla="*/ 79 w 223"/>
              <a:gd name="T15" fmla="*/ 161 h 286"/>
              <a:gd name="T16" fmla="*/ 88 w 223"/>
              <a:gd name="T17" fmla="*/ 108 h 286"/>
              <a:gd name="T18" fmla="*/ 43 w 223"/>
              <a:gd name="T19" fmla="*/ 42 h 286"/>
              <a:gd name="T20" fmla="*/ 3 w 223"/>
              <a:gd name="T21" fmla="*/ 123 h 286"/>
              <a:gd name="T22" fmla="*/ 23 w 223"/>
              <a:gd name="T23" fmla="*/ 190 h 286"/>
              <a:gd name="T24" fmla="*/ 26 w 223"/>
              <a:gd name="T25" fmla="*/ 200 h 286"/>
              <a:gd name="T26" fmla="*/ 31 w 223"/>
              <a:gd name="T27" fmla="*/ 203 h 286"/>
              <a:gd name="T28" fmla="*/ 78 w 223"/>
              <a:gd name="T29" fmla="*/ 192 h 286"/>
              <a:gd name="T30" fmla="*/ 81 w 223"/>
              <a:gd name="T31" fmla="*/ 189 h 286"/>
              <a:gd name="T32" fmla="*/ 137 w 223"/>
              <a:gd name="T33" fmla="*/ 173 h 286"/>
              <a:gd name="T34" fmla="*/ 127 w 223"/>
              <a:gd name="T35" fmla="*/ 203 h 286"/>
              <a:gd name="T36" fmla="*/ 150 w 223"/>
              <a:gd name="T37" fmla="*/ 244 h 286"/>
              <a:gd name="T38" fmla="*/ 190 w 223"/>
              <a:gd name="T39" fmla="*/ 218 h 286"/>
              <a:gd name="T40" fmla="*/ 191 w 223"/>
              <a:gd name="T41" fmla="*/ 183 h 286"/>
              <a:gd name="T42" fmla="*/ 137 w 223"/>
              <a:gd name="T43" fmla="*/ 173 h 286"/>
              <a:gd name="T44" fmla="*/ 145 w 223"/>
              <a:gd name="T45" fmla="*/ 155 h 286"/>
              <a:gd name="T46" fmla="*/ 193 w 223"/>
              <a:gd name="T47" fmla="*/ 165 h 286"/>
              <a:gd name="T48" fmla="*/ 198 w 223"/>
              <a:gd name="T49" fmla="*/ 162 h 286"/>
              <a:gd name="T50" fmla="*/ 201 w 223"/>
              <a:gd name="T51" fmla="*/ 152 h 286"/>
              <a:gd name="T52" fmla="*/ 221 w 223"/>
              <a:gd name="T53" fmla="*/ 85 h 286"/>
              <a:gd name="T54" fmla="*/ 180 w 223"/>
              <a:gd name="T55" fmla="*/ 4 h 286"/>
              <a:gd name="T56" fmla="*/ 135 w 223"/>
              <a:gd name="T57" fmla="*/ 70 h 286"/>
              <a:gd name="T58" fmla="*/ 145 w 223"/>
              <a:gd name="T59" fmla="*/ 123 h 286"/>
              <a:gd name="T60" fmla="*/ 143 w 223"/>
              <a:gd name="T61" fmla="*/ 151 h 286"/>
              <a:gd name="T62" fmla="*/ 145 w 223"/>
              <a:gd name="T63" fmla="*/ 155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3" h="286">
                <a:moveTo>
                  <a:pt x="86" y="211"/>
                </a:moveTo>
                <a:cubicBezTo>
                  <a:pt x="91" y="214"/>
                  <a:pt x="96" y="241"/>
                  <a:pt x="96" y="241"/>
                </a:cubicBezTo>
                <a:cubicBezTo>
                  <a:pt x="101" y="259"/>
                  <a:pt x="90" y="278"/>
                  <a:pt x="73" y="282"/>
                </a:cubicBezTo>
                <a:cubicBezTo>
                  <a:pt x="56" y="286"/>
                  <a:pt x="38" y="275"/>
                  <a:pt x="34" y="256"/>
                </a:cubicBezTo>
                <a:cubicBezTo>
                  <a:pt x="31" y="245"/>
                  <a:pt x="26" y="222"/>
                  <a:pt x="33" y="221"/>
                </a:cubicBezTo>
                <a:cubicBezTo>
                  <a:pt x="47" y="216"/>
                  <a:pt x="81" y="208"/>
                  <a:pt x="86" y="211"/>
                </a:cubicBezTo>
                <a:close/>
                <a:moveTo>
                  <a:pt x="81" y="189"/>
                </a:moveTo>
                <a:cubicBezTo>
                  <a:pt x="79" y="183"/>
                  <a:pt x="78" y="170"/>
                  <a:pt x="79" y="161"/>
                </a:cubicBezTo>
                <a:cubicBezTo>
                  <a:pt x="80" y="148"/>
                  <a:pt x="89" y="120"/>
                  <a:pt x="88" y="108"/>
                </a:cubicBezTo>
                <a:cubicBezTo>
                  <a:pt x="88" y="93"/>
                  <a:pt x="77" y="38"/>
                  <a:pt x="43" y="42"/>
                </a:cubicBezTo>
                <a:cubicBezTo>
                  <a:pt x="9" y="45"/>
                  <a:pt x="0" y="95"/>
                  <a:pt x="3" y="123"/>
                </a:cubicBezTo>
                <a:cubicBezTo>
                  <a:pt x="5" y="150"/>
                  <a:pt x="20" y="182"/>
                  <a:pt x="23" y="190"/>
                </a:cubicBezTo>
                <a:cubicBezTo>
                  <a:pt x="24" y="194"/>
                  <a:pt x="25" y="198"/>
                  <a:pt x="26" y="200"/>
                </a:cubicBezTo>
                <a:cubicBezTo>
                  <a:pt x="26" y="203"/>
                  <a:pt x="29" y="203"/>
                  <a:pt x="31" y="203"/>
                </a:cubicBezTo>
                <a:cubicBezTo>
                  <a:pt x="48" y="198"/>
                  <a:pt x="70" y="194"/>
                  <a:pt x="78" y="192"/>
                </a:cubicBezTo>
                <a:cubicBezTo>
                  <a:pt x="80" y="192"/>
                  <a:pt x="81" y="191"/>
                  <a:pt x="81" y="189"/>
                </a:cubicBezTo>
                <a:close/>
                <a:moveTo>
                  <a:pt x="137" y="173"/>
                </a:moveTo>
                <a:cubicBezTo>
                  <a:pt x="132" y="176"/>
                  <a:pt x="127" y="203"/>
                  <a:pt x="127" y="203"/>
                </a:cubicBezTo>
                <a:cubicBezTo>
                  <a:pt x="123" y="222"/>
                  <a:pt x="133" y="240"/>
                  <a:pt x="150" y="244"/>
                </a:cubicBezTo>
                <a:cubicBezTo>
                  <a:pt x="168" y="248"/>
                  <a:pt x="185" y="237"/>
                  <a:pt x="190" y="218"/>
                </a:cubicBezTo>
                <a:cubicBezTo>
                  <a:pt x="192" y="207"/>
                  <a:pt x="197" y="185"/>
                  <a:pt x="191" y="183"/>
                </a:cubicBezTo>
                <a:cubicBezTo>
                  <a:pt x="176" y="178"/>
                  <a:pt x="143" y="170"/>
                  <a:pt x="137" y="173"/>
                </a:cubicBezTo>
                <a:close/>
                <a:moveTo>
                  <a:pt x="145" y="155"/>
                </a:moveTo>
                <a:cubicBezTo>
                  <a:pt x="153" y="156"/>
                  <a:pt x="176" y="160"/>
                  <a:pt x="193" y="165"/>
                </a:cubicBezTo>
                <a:cubicBezTo>
                  <a:pt x="194" y="165"/>
                  <a:pt x="197" y="165"/>
                  <a:pt x="198" y="162"/>
                </a:cubicBezTo>
                <a:cubicBezTo>
                  <a:pt x="198" y="160"/>
                  <a:pt x="200" y="156"/>
                  <a:pt x="201" y="152"/>
                </a:cubicBezTo>
                <a:cubicBezTo>
                  <a:pt x="204" y="144"/>
                  <a:pt x="218" y="112"/>
                  <a:pt x="221" y="85"/>
                </a:cubicBezTo>
                <a:cubicBezTo>
                  <a:pt x="223" y="57"/>
                  <a:pt x="215" y="7"/>
                  <a:pt x="180" y="4"/>
                </a:cubicBezTo>
                <a:cubicBezTo>
                  <a:pt x="146" y="0"/>
                  <a:pt x="136" y="55"/>
                  <a:pt x="135" y="70"/>
                </a:cubicBezTo>
                <a:cubicBezTo>
                  <a:pt x="134" y="82"/>
                  <a:pt x="143" y="110"/>
                  <a:pt x="145" y="123"/>
                </a:cubicBezTo>
                <a:cubicBezTo>
                  <a:pt x="146" y="132"/>
                  <a:pt x="144" y="145"/>
                  <a:pt x="143" y="151"/>
                </a:cubicBezTo>
                <a:cubicBezTo>
                  <a:pt x="143" y="153"/>
                  <a:pt x="143" y="154"/>
                  <a:pt x="145" y="15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9" name="Łącznik prostoliniowy 17"/>
          <p:cNvCxnSpPr>
            <a:cxnSpLocks noChangeAspect="1"/>
          </p:cNvCxnSpPr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a 9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Elipsa 10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pole tekstowe 11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3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Łącznik prostoliniowy 22"/>
          <p:cNvCxnSpPr>
            <a:cxnSpLocks noChangeAspect="1"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pole tekstowe 14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18" name="Freeform 76"/>
          <p:cNvSpPr>
            <a:spLocks noChangeAspect="1" noEditPoints="1"/>
          </p:cNvSpPr>
          <p:nvPr/>
        </p:nvSpPr>
        <p:spPr bwMode="auto">
          <a:xfrm>
            <a:off x="8709750" y="4140926"/>
            <a:ext cx="707982" cy="910586"/>
          </a:xfrm>
          <a:custGeom>
            <a:avLst/>
            <a:gdLst>
              <a:gd name="T0" fmla="*/ 86 w 223"/>
              <a:gd name="T1" fmla="*/ 211 h 286"/>
              <a:gd name="T2" fmla="*/ 96 w 223"/>
              <a:gd name="T3" fmla="*/ 241 h 286"/>
              <a:gd name="T4" fmla="*/ 73 w 223"/>
              <a:gd name="T5" fmla="*/ 282 h 286"/>
              <a:gd name="T6" fmla="*/ 34 w 223"/>
              <a:gd name="T7" fmla="*/ 256 h 286"/>
              <a:gd name="T8" fmla="*/ 33 w 223"/>
              <a:gd name="T9" fmla="*/ 221 h 286"/>
              <a:gd name="T10" fmla="*/ 86 w 223"/>
              <a:gd name="T11" fmla="*/ 211 h 286"/>
              <a:gd name="T12" fmla="*/ 81 w 223"/>
              <a:gd name="T13" fmla="*/ 189 h 286"/>
              <a:gd name="T14" fmla="*/ 79 w 223"/>
              <a:gd name="T15" fmla="*/ 161 h 286"/>
              <a:gd name="T16" fmla="*/ 88 w 223"/>
              <a:gd name="T17" fmla="*/ 108 h 286"/>
              <a:gd name="T18" fmla="*/ 43 w 223"/>
              <a:gd name="T19" fmla="*/ 42 h 286"/>
              <a:gd name="T20" fmla="*/ 3 w 223"/>
              <a:gd name="T21" fmla="*/ 123 h 286"/>
              <a:gd name="T22" fmla="*/ 23 w 223"/>
              <a:gd name="T23" fmla="*/ 190 h 286"/>
              <a:gd name="T24" fmla="*/ 26 w 223"/>
              <a:gd name="T25" fmla="*/ 200 h 286"/>
              <a:gd name="T26" fmla="*/ 31 w 223"/>
              <a:gd name="T27" fmla="*/ 203 h 286"/>
              <a:gd name="T28" fmla="*/ 78 w 223"/>
              <a:gd name="T29" fmla="*/ 192 h 286"/>
              <a:gd name="T30" fmla="*/ 81 w 223"/>
              <a:gd name="T31" fmla="*/ 189 h 286"/>
              <a:gd name="T32" fmla="*/ 137 w 223"/>
              <a:gd name="T33" fmla="*/ 173 h 286"/>
              <a:gd name="T34" fmla="*/ 127 w 223"/>
              <a:gd name="T35" fmla="*/ 203 h 286"/>
              <a:gd name="T36" fmla="*/ 150 w 223"/>
              <a:gd name="T37" fmla="*/ 244 h 286"/>
              <a:gd name="T38" fmla="*/ 190 w 223"/>
              <a:gd name="T39" fmla="*/ 218 h 286"/>
              <a:gd name="T40" fmla="*/ 191 w 223"/>
              <a:gd name="T41" fmla="*/ 183 h 286"/>
              <a:gd name="T42" fmla="*/ 137 w 223"/>
              <a:gd name="T43" fmla="*/ 173 h 286"/>
              <a:gd name="T44" fmla="*/ 145 w 223"/>
              <a:gd name="T45" fmla="*/ 155 h 286"/>
              <a:gd name="T46" fmla="*/ 193 w 223"/>
              <a:gd name="T47" fmla="*/ 165 h 286"/>
              <a:gd name="T48" fmla="*/ 198 w 223"/>
              <a:gd name="T49" fmla="*/ 162 h 286"/>
              <a:gd name="T50" fmla="*/ 201 w 223"/>
              <a:gd name="T51" fmla="*/ 152 h 286"/>
              <a:gd name="T52" fmla="*/ 221 w 223"/>
              <a:gd name="T53" fmla="*/ 85 h 286"/>
              <a:gd name="T54" fmla="*/ 180 w 223"/>
              <a:gd name="T55" fmla="*/ 4 h 286"/>
              <a:gd name="T56" fmla="*/ 135 w 223"/>
              <a:gd name="T57" fmla="*/ 70 h 286"/>
              <a:gd name="T58" fmla="*/ 145 w 223"/>
              <a:gd name="T59" fmla="*/ 123 h 286"/>
              <a:gd name="T60" fmla="*/ 143 w 223"/>
              <a:gd name="T61" fmla="*/ 151 h 286"/>
              <a:gd name="T62" fmla="*/ 145 w 223"/>
              <a:gd name="T63" fmla="*/ 155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3" h="286">
                <a:moveTo>
                  <a:pt x="86" y="211"/>
                </a:moveTo>
                <a:cubicBezTo>
                  <a:pt x="91" y="214"/>
                  <a:pt x="96" y="241"/>
                  <a:pt x="96" y="241"/>
                </a:cubicBezTo>
                <a:cubicBezTo>
                  <a:pt x="101" y="259"/>
                  <a:pt x="90" y="278"/>
                  <a:pt x="73" y="282"/>
                </a:cubicBezTo>
                <a:cubicBezTo>
                  <a:pt x="56" y="286"/>
                  <a:pt x="38" y="275"/>
                  <a:pt x="34" y="256"/>
                </a:cubicBezTo>
                <a:cubicBezTo>
                  <a:pt x="31" y="245"/>
                  <a:pt x="26" y="222"/>
                  <a:pt x="33" y="221"/>
                </a:cubicBezTo>
                <a:cubicBezTo>
                  <a:pt x="47" y="216"/>
                  <a:pt x="81" y="208"/>
                  <a:pt x="86" y="211"/>
                </a:cubicBezTo>
                <a:close/>
                <a:moveTo>
                  <a:pt x="81" y="189"/>
                </a:moveTo>
                <a:cubicBezTo>
                  <a:pt x="79" y="183"/>
                  <a:pt x="78" y="170"/>
                  <a:pt x="79" y="161"/>
                </a:cubicBezTo>
                <a:cubicBezTo>
                  <a:pt x="80" y="148"/>
                  <a:pt x="89" y="120"/>
                  <a:pt x="88" y="108"/>
                </a:cubicBezTo>
                <a:cubicBezTo>
                  <a:pt x="88" y="93"/>
                  <a:pt x="77" y="38"/>
                  <a:pt x="43" y="42"/>
                </a:cubicBezTo>
                <a:cubicBezTo>
                  <a:pt x="9" y="45"/>
                  <a:pt x="0" y="95"/>
                  <a:pt x="3" y="123"/>
                </a:cubicBezTo>
                <a:cubicBezTo>
                  <a:pt x="5" y="150"/>
                  <a:pt x="20" y="182"/>
                  <a:pt x="23" y="190"/>
                </a:cubicBezTo>
                <a:cubicBezTo>
                  <a:pt x="24" y="194"/>
                  <a:pt x="25" y="198"/>
                  <a:pt x="26" y="200"/>
                </a:cubicBezTo>
                <a:cubicBezTo>
                  <a:pt x="26" y="203"/>
                  <a:pt x="29" y="203"/>
                  <a:pt x="31" y="203"/>
                </a:cubicBezTo>
                <a:cubicBezTo>
                  <a:pt x="48" y="198"/>
                  <a:pt x="70" y="194"/>
                  <a:pt x="78" y="192"/>
                </a:cubicBezTo>
                <a:cubicBezTo>
                  <a:pt x="80" y="192"/>
                  <a:pt x="81" y="191"/>
                  <a:pt x="81" y="189"/>
                </a:cubicBezTo>
                <a:close/>
                <a:moveTo>
                  <a:pt x="137" y="173"/>
                </a:moveTo>
                <a:cubicBezTo>
                  <a:pt x="132" y="176"/>
                  <a:pt x="127" y="203"/>
                  <a:pt x="127" y="203"/>
                </a:cubicBezTo>
                <a:cubicBezTo>
                  <a:pt x="123" y="222"/>
                  <a:pt x="133" y="240"/>
                  <a:pt x="150" y="244"/>
                </a:cubicBezTo>
                <a:cubicBezTo>
                  <a:pt x="168" y="248"/>
                  <a:pt x="185" y="237"/>
                  <a:pt x="190" y="218"/>
                </a:cubicBezTo>
                <a:cubicBezTo>
                  <a:pt x="192" y="207"/>
                  <a:pt x="197" y="185"/>
                  <a:pt x="191" y="183"/>
                </a:cubicBezTo>
                <a:cubicBezTo>
                  <a:pt x="176" y="178"/>
                  <a:pt x="143" y="170"/>
                  <a:pt x="137" y="173"/>
                </a:cubicBezTo>
                <a:close/>
                <a:moveTo>
                  <a:pt x="145" y="155"/>
                </a:moveTo>
                <a:cubicBezTo>
                  <a:pt x="153" y="156"/>
                  <a:pt x="176" y="160"/>
                  <a:pt x="193" y="165"/>
                </a:cubicBezTo>
                <a:cubicBezTo>
                  <a:pt x="194" y="165"/>
                  <a:pt x="197" y="165"/>
                  <a:pt x="198" y="162"/>
                </a:cubicBezTo>
                <a:cubicBezTo>
                  <a:pt x="198" y="160"/>
                  <a:pt x="200" y="156"/>
                  <a:pt x="201" y="152"/>
                </a:cubicBezTo>
                <a:cubicBezTo>
                  <a:pt x="204" y="144"/>
                  <a:pt x="218" y="112"/>
                  <a:pt x="221" y="85"/>
                </a:cubicBezTo>
                <a:cubicBezTo>
                  <a:pt x="223" y="57"/>
                  <a:pt x="215" y="7"/>
                  <a:pt x="180" y="4"/>
                </a:cubicBezTo>
                <a:cubicBezTo>
                  <a:pt x="146" y="0"/>
                  <a:pt x="136" y="55"/>
                  <a:pt x="135" y="70"/>
                </a:cubicBezTo>
                <a:cubicBezTo>
                  <a:pt x="134" y="82"/>
                  <a:pt x="143" y="110"/>
                  <a:pt x="145" y="123"/>
                </a:cubicBezTo>
                <a:cubicBezTo>
                  <a:pt x="146" y="132"/>
                  <a:pt x="144" y="145"/>
                  <a:pt x="143" y="151"/>
                </a:cubicBezTo>
                <a:cubicBezTo>
                  <a:pt x="143" y="153"/>
                  <a:pt x="143" y="154"/>
                  <a:pt x="145" y="155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67"/>
          <p:cNvSpPr>
            <a:spLocks noChangeAspect="1" noEditPoints="1"/>
          </p:cNvSpPr>
          <p:nvPr/>
        </p:nvSpPr>
        <p:spPr bwMode="auto">
          <a:xfrm>
            <a:off x="8787741" y="2368337"/>
            <a:ext cx="710554" cy="795337"/>
          </a:xfrm>
          <a:custGeom>
            <a:avLst/>
            <a:gdLst>
              <a:gd name="T0" fmla="*/ 194 w 252"/>
              <a:gd name="T1" fmla="*/ 83 h 282"/>
              <a:gd name="T2" fmla="*/ 252 w 252"/>
              <a:gd name="T3" fmla="*/ 141 h 282"/>
              <a:gd name="T4" fmla="*/ 194 w 252"/>
              <a:gd name="T5" fmla="*/ 199 h 282"/>
              <a:gd name="T6" fmla="*/ 183 w 252"/>
              <a:gd name="T7" fmla="*/ 203 h 282"/>
              <a:gd name="T8" fmla="*/ 172 w 252"/>
              <a:gd name="T9" fmla="*/ 199 h 282"/>
              <a:gd name="T10" fmla="*/ 172 w 252"/>
              <a:gd name="T11" fmla="*/ 177 h 282"/>
              <a:gd name="T12" fmla="*/ 193 w 252"/>
              <a:gd name="T13" fmla="*/ 156 h 282"/>
              <a:gd name="T14" fmla="*/ 137 w 252"/>
              <a:gd name="T15" fmla="*/ 156 h 282"/>
              <a:gd name="T16" fmla="*/ 121 w 252"/>
              <a:gd name="T17" fmla="*/ 141 h 282"/>
              <a:gd name="T18" fmla="*/ 137 w 252"/>
              <a:gd name="T19" fmla="*/ 126 h 282"/>
              <a:gd name="T20" fmla="*/ 193 w 252"/>
              <a:gd name="T21" fmla="*/ 126 h 282"/>
              <a:gd name="T22" fmla="*/ 172 w 252"/>
              <a:gd name="T23" fmla="*/ 105 h 282"/>
              <a:gd name="T24" fmla="*/ 172 w 252"/>
              <a:gd name="T25" fmla="*/ 83 h 282"/>
              <a:gd name="T26" fmla="*/ 194 w 252"/>
              <a:gd name="T27" fmla="*/ 83 h 282"/>
              <a:gd name="T28" fmla="*/ 96 w 252"/>
              <a:gd name="T29" fmla="*/ 0 h 282"/>
              <a:gd name="T30" fmla="*/ 0 w 252"/>
              <a:gd name="T31" fmla="*/ 27 h 282"/>
              <a:gd name="T32" fmla="*/ 0 w 252"/>
              <a:gd name="T33" fmla="*/ 255 h 282"/>
              <a:gd name="T34" fmla="*/ 96 w 252"/>
              <a:gd name="T35" fmla="*/ 282 h 282"/>
              <a:gd name="T36" fmla="*/ 96 w 252"/>
              <a:gd name="T37" fmla="*/ 0 h 282"/>
              <a:gd name="T38" fmla="*/ 144 w 252"/>
              <a:gd name="T39" fmla="*/ 99 h 282"/>
              <a:gd name="T40" fmla="*/ 144 w 252"/>
              <a:gd name="T41" fmla="*/ 34 h 282"/>
              <a:gd name="T42" fmla="*/ 114 w 252"/>
              <a:gd name="T43" fmla="*/ 34 h 282"/>
              <a:gd name="T44" fmla="*/ 114 w 252"/>
              <a:gd name="T45" fmla="*/ 248 h 282"/>
              <a:gd name="T46" fmla="*/ 144 w 252"/>
              <a:gd name="T47" fmla="*/ 248 h 282"/>
              <a:gd name="T48" fmla="*/ 144 w 252"/>
              <a:gd name="T49" fmla="*/ 180 h 282"/>
              <a:gd name="T50" fmla="*/ 65 w 252"/>
              <a:gd name="T51" fmla="*/ 138 h 282"/>
              <a:gd name="T52" fmla="*/ 56 w 252"/>
              <a:gd name="T53" fmla="*/ 156 h 282"/>
              <a:gd name="T54" fmla="*/ 65 w 252"/>
              <a:gd name="T55" fmla="*/ 174 h 282"/>
              <a:gd name="T56" fmla="*/ 75 w 252"/>
              <a:gd name="T57" fmla="*/ 156 h 282"/>
              <a:gd name="T58" fmla="*/ 65 w 252"/>
              <a:gd name="T59" fmla="*/ 138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2" h="282">
                <a:moveTo>
                  <a:pt x="194" y="83"/>
                </a:moveTo>
                <a:cubicBezTo>
                  <a:pt x="252" y="141"/>
                  <a:pt x="252" y="141"/>
                  <a:pt x="252" y="141"/>
                </a:cubicBezTo>
                <a:cubicBezTo>
                  <a:pt x="194" y="199"/>
                  <a:pt x="194" y="199"/>
                  <a:pt x="194" y="199"/>
                </a:cubicBezTo>
                <a:cubicBezTo>
                  <a:pt x="191" y="202"/>
                  <a:pt x="187" y="203"/>
                  <a:pt x="183" y="203"/>
                </a:cubicBezTo>
                <a:cubicBezTo>
                  <a:pt x="179" y="203"/>
                  <a:pt x="175" y="202"/>
                  <a:pt x="172" y="199"/>
                </a:cubicBezTo>
                <a:cubicBezTo>
                  <a:pt x="166" y="193"/>
                  <a:pt x="166" y="183"/>
                  <a:pt x="172" y="177"/>
                </a:cubicBezTo>
                <a:cubicBezTo>
                  <a:pt x="193" y="156"/>
                  <a:pt x="193" y="156"/>
                  <a:pt x="193" y="156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28" y="156"/>
                  <a:pt x="121" y="149"/>
                  <a:pt x="121" y="141"/>
                </a:cubicBezTo>
                <a:cubicBezTo>
                  <a:pt x="121" y="132"/>
                  <a:pt x="128" y="126"/>
                  <a:pt x="137" y="126"/>
                </a:cubicBezTo>
                <a:cubicBezTo>
                  <a:pt x="193" y="126"/>
                  <a:pt x="193" y="126"/>
                  <a:pt x="193" y="126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66" y="99"/>
                  <a:pt x="166" y="89"/>
                  <a:pt x="172" y="83"/>
                </a:cubicBezTo>
                <a:cubicBezTo>
                  <a:pt x="178" y="77"/>
                  <a:pt x="188" y="77"/>
                  <a:pt x="194" y="83"/>
                </a:cubicBezTo>
                <a:close/>
                <a:moveTo>
                  <a:pt x="96" y="0"/>
                </a:moveTo>
                <a:cubicBezTo>
                  <a:pt x="0" y="27"/>
                  <a:pt x="0" y="27"/>
                  <a:pt x="0" y="27"/>
                </a:cubicBezTo>
                <a:cubicBezTo>
                  <a:pt x="0" y="255"/>
                  <a:pt x="0" y="255"/>
                  <a:pt x="0" y="255"/>
                </a:cubicBezTo>
                <a:cubicBezTo>
                  <a:pt x="96" y="282"/>
                  <a:pt x="96" y="282"/>
                  <a:pt x="96" y="282"/>
                </a:cubicBezTo>
                <a:lnTo>
                  <a:pt x="96" y="0"/>
                </a:lnTo>
                <a:close/>
                <a:moveTo>
                  <a:pt x="144" y="99"/>
                </a:moveTo>
                <a:cubicBezTo>
                  <a:pt x="144" y="34"/>
                  <a:pt x="144" y="34"/>
                  <a:pt x="144" y="34"/>
                </a:cubicBezTo>
                <a:cubicBezTo>
                  <a:pt x="114" y="34"/>
                  <a:pt x="114" y="34"/>
                  <a:pt x="114" y="34"/>
                </a:cubicBezTo>
                <a:moveTo>
                  <a:pt x="114" y="248"/>
                </a:moveTo>
                <a:cubicBezTo>
                  <a:pt x="144" y="248"/>
                  <a:pt x="144" y="248"/>
                  <a:pt x="144" y="248"/>
                </a:cubicBezTo>
                <a:cubicBezTo>
                  <a:pt x="144" y="180"/>
                  <a:pt x="144" y="180"/>
                  <a:pt x="144" y="180"/>
                </a:cubicBezTo>
                <a:moveTo>
                  <a:pt x="65" y="138"/>
                </a:moveTo>
                <a:cubicBezTo>
                  <a:pt x="60" y="138"/>
                  <a:pt x="56" y="146"/>
                  <a:pt x="56" y="156"/>
                </a:cubicBezTo>
                <a:cubicBezTo>
                  <a:pt x="56" y="166"/>
                  <a:pt x="60" y="174"/>
                  <a:pt x="65" y="174"/>
                </a:cubicBezTo>
                <a:cubicBezTo>
                  <a:pt x="71" y="174"/>
                  <a:pt x="75" y="166"/>
                  <a:pt x="75" y="156"/>
                </a:cubicBezTo>
                <a:cubicBezTo>
                  <a:pt x="75" y="146"/>
                  <a:pt x="71" y="138"/>
                  <a:pt x="65" y="138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61559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Building, Office, Shop, Skyscraper, Private House, Company Headquarters, Subsidiary Premises</a:t>
            </a:r>
          </a:p>
        </p:txBody>
      </p:sp>
      <p:sp>
        <p:nvSpPr>
          <p:cNvPr id="8" name="Freeform 82"/>
          <p:cNvSpPr>
            <a:spLocks noChangeAspect="1" noEditPoints="1"/>
          </p:cNvSpPr>
          <p:nvPr/>
        </p:nvSpPr>
        <p:spPr bwMode="auto">
          <a:xfrm>
            <a:off x="2351585" y="2390161"/>
            <a:ext cx="1006895" cy="621005"/>
          </a:xfrm>
          <a:custGeom>
            <a:avLst/>
            <a:gdLst>
              <a:gd name="T0" fmla="*/ 247 w 282"/>
              <a:gd name="T1" fmla="*/ 101 h 174"/>
              <a:gd name="T2" fmla="*/ 247 w 282"/>
              <a:gd name="T3" fmla="*/ 171 h 174"/>
              <a:gd name="T4" fmla="*/ 244 w 282"/>
              <a:gd name="T5" fmla="*/ 174 h 174"/>
              <a:gd name="T6" fmla="*/ 34 w 282"/>
              <a:gd name="T7" fmla="*/ 174 h 174"/>
              <a:gd name="T8" fmla="*/ 30 w 282"/>
              <a:gd name="T9" fmla="*/ 171 h 174"/>
              <a:gd name="T10" fmla="*/ 30 w 282"/>
              <a:gd name="T11" fmla="*/ 85 h 174"/>
              <a:gd name="T12" fmla="*/ 110 w 282"/>
              <a:gd name="T13" fmla="*/ 80 h 174"/>
              <a:gd name="T14" fmla="*/ 110 w 282"/>
              <a:gd name="T15" fmla="*/ 147 h 174"/>
              <a:gd name="T16" fmla="*/ 114 w 282"/>
              <a:gd name="T17" fmla="*/ 151 h 174"/>
              <a:gd name="T18" fmla="*/ 220 w 282"/>
              <a:gd name="T19" fmla="*/ 151 h 174"/>
              <a:gd name="T20" fmla="*/ 223 w 282"/>
              <a:gd name="T21" fmla="*/ 147 h 174"/>
              <a:gd name="T22" fmla="*/ 223 w 282"/>
              <a:gd name="T23" fmla="*/ 80 h 174"/>
              <a:gd name="T24" fmla="*/ 246 w 282"/>
              <a:gd name="T25" fmla="*/ 17 h 174"/>
              <a:gd name="T26" fmla="*/ 39 w 282"/>
              <a:gd name="T27" fmla="*/ 17 h 174"/>
              <a:gd name="T28" fmla="*/ 34 w 282"/>
              <a:gd name="T29" fmla="*/ 20 h 174"/>
              <a:gd name="T30" fmla="*/ 1 w 282"/>
              <a:gd name="T31" fmla="*/ 76 h 174"/>
              <a:gd name="T32" fmla="*/ 0 w 282"/>
              <a:gd name="T33" fmla="*/ 79 h 174"/>
              <a:gd name="T34" fmla="*/ 3 w 282"/>
              <a:gd name="T35" fmla="*/ 80 h 174"/>
              <a:gd name="T36" fmla="*/ 273 w 282"/>
              <a:gd name="T37" fmla="*/ 80 h 174"/>
              <a:gd name="T38" fmla="*/ 280 w 282"/>
              <a:gd name="T39" fmla="*/ 79 h 174"/>
              <a:gd name="T40" fmla="*/ 281 w 282"/>
              <a:gd name="T41" fmla="*/ 76 h 174"/>
              <a:gd name="T42" fmla="*/ 255 w 282"/>
              <a:gd name="T43" fmla="*/ 33 h 174"/>
              <a:gd name="T44" fmla="*/ 85 w 282"/>
              <a:gd name="T45" fmla="*/ 174 h 174"/>
              <a:gd name="T46" fmla="*/ 85 w 282"/>
              <a:gd name="T47" fmla="*/ 101 h 174"/>
              <a:gd name="T48" fmla="*/ 244 w 282"/>
              <a:gd name="T49" fmla="*/ 0 h 174"/>
              <a:gd name="T50" fmla="*/ 38 w 282"/>
              <a:gd name="T51" fmla="*/ 0 h 174"/>
              <a:gd name="T52" fmla="*/ 67 w 282"/>
              <a:gd name="T53" fmla="*/ 129 h 174"/>
              <a:gd name="T54" fmla="*/ 66 w 282"/>
              <a:gd name="T55" fmla="*/ 130 h 174"/>
              <a:gd name="T56" fmla="*/ 67 w 282"/>
              <a:gd name="T57" fmla="*/ 130 h 174"/>
              <a:gd name="T58" fmla="*/ 67 w 282"/>
              <a:gd name="T59" fmla="*/ 130 h 174"/>
              <a:gd name="T60" fmla="*/ 67 w 282"/>
              <a:gd name="T61" fmla="*/ 12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2" h="174">
                <a:moveTo>
                  <a:pt x="247" y="101"/>
                </a:moveTo>
                <a:cubicBezTo>
                  <a:pt x="247" y="171"/>
                  <a:pt x="247" y="171"/>
                  <a:pt x="247" y="171"/>
                </a:cubicBezTo>
                <a:cubicBezTo>
                  <a:pt x="247" y="173"/>
                  <a:pt x="246" y="174"/>
                  <a:pt x="244" y="174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2" y="174"/>
                  <a:pt x="30" y="173"/>
                  <a:pt x="30" y="171"/>
                </a:cubicBezTo>
                <a:cubicBezTo>
                  <a:pt x="30" y="85"/>
                  <a:pt x="30" y="85"/>
                  <a:pt x="30" y="85"/>
                </a:cubicBezTo>
                <a:moveTo>
                  <a:pt x="110" y="80"/>
                </a:moveTo>
                <a:cubicBezTo>
                  <a:pt x="110" y="147"/>
                  <a:pt x="110" y="147"/>
                  <a:pt x="110" y="147"/>
                </a:cubicBezTo>
                <a:cubicBezTo>
                  <a:pt x="110" y="149"/>
                  <a:pt x="112" y="151"/>
                  <a:pt x="114" y="151"/>
                </a:cubicBezTo>
                <a:cubicBezTo>
                  <a:pt x="220" y="151"/>
                  <a:pt x="220" y="151"/>
                  <a:pt x="220" y="151"/>
                </a:cubicBezTo>
                <a:cubicBezTo>
                  <a:pt x="222" y="151"/>
                  <a:pt x="223" y="149"/>
                  <a:pt x="223" y="147"/>
                </a:cubicBezTo>
                <a:cubicBezTo>
                  <a:pt x="223" y="80"/>
                  <a:pt x="223" y="80"/>
                  <a:pt x="223" y="80"/>
                </a:cubicBezTo>
                <a:moveTo>
                  <a:pt x="246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5" y="18"/>
                  <a:pt x="34" y="20"/>
                </a:cubicBezTo>
                <a:cubicBezTo>
                  <a:pt x="1" y="76"/>
                  <a:pt x="1" y="76"/>
                  <a:pt x="1" y="76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79"/>
                  <a:pt x="1" y="80"/>
                  <a:pt x="3" y="80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5" y="80"/>
                  <a:pt x="278" y="79"/>
                  <a:pt x="280" y="79"/>
                </a:cubicBezTo>
                <a:cubicBezTo>
                  <a:pt x="281" y="79"/>
                  <a:pt x="282" y="78"/>
                  <a:pt x="281" y="76"/>
                </a:cubicBezTo>
                <a:cubicBezTo>
                  <a:pt x="255" y="33"/>
                  <a:pt x="255" y="33"/>
                  <a:pt x="255" y="33"/>
                </a:cubicBezTo>
                <a:moveTo>
                  <a:pt x="85" y="174"/>
                </a:moveTo>
                <a:cubicBezTo>
                  <a:pt x="85" y="101"/>
                  <a:pt x="85" y="101"/>
                  <a:pt x="85" y="101"/>
                </a:cubicBezTo>
                <a:moveTo>
                  <a:pt x="244" y="0"/>
                </a:moveTo>
                <a:cubicBezTo>
                  <a:pt x="38" y="0"/>
                  <a:pt x="38" y="0"/>
                  <a:pt x="38" y="0"/>
                </a:cubicBezTo>
                <a:moveTo>
                  <a:pt x="67" y="129"/>
                </a:moveTo>
                <a:cubicBezTo>
                  <a:pt x="66" y="129"/>
                  <a:pt x="66" y="129"/>
                  <a:pt x="66" y="130"/>
                </a:cubicBezTo>
                <a:cubicBezTo>
                  <a:pt x="66" y="130"/>
                  <a:pt x="66" y="130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7" y="129"/>
                  <a:pt x="67" y="12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81"/>
          <p:cNvSpPr>
            <a:spLocks noChangeAspect="1" noEditPoints="1"/>
          </p:cNvSpPr>
          <p:nvPr/>
        </p:nvSpPr>
        <p:spPr bwMode="auto">
          <a:xfrm>
            <a:off x="4392439" y="2272967"/>
            <a:ext cx="1003638" cy="738198"/>
          </a:xfrm>
          <a:custGeom>
            <a:avLst/>
            <a:gdLst>
              <a:gd name="T0" fmla="*/ 176 w 371"/>
              <a:gd name="T1" fmla="*/ 268 h 273"/>
              <a:gd name="T2" fmla="*/ 5 w 371"/>
              <a:gd name="T3" fmla="*/ 273 h 273"/>
              <a:gd name="T4" fmla="*/ 0 w 371"/>
              <a:gd name="T5" fmla="*/ 5 h 273"/>
              <a:gd name="T6" fmla="*/ 170 w 371"/>
              <a:gd name="T7" fmla="*/ 0 h 273"/>
              <a:gd name="T8" fmla="*/ 176 w 371"/>
              <a:gd name="T9" fmla="*/ 38 h 273"/>
              <a:gd name="T10" fmla="*/ 28 w 371"/>
              <a:gd name="T11" fmla="*/ 200 h 273"/>
              <a:gd name="T12" fmla="*/ 79 w 371"/>
              <a:gd name="T13" fmla="*/ 236 h 273"/>
              <a:gd name="T14" fmla="*/ 79 w 371"/>
              <a:gd name="T15" fmla="*/ 144 h 273"/>
              <a:gd name="T16" fmla="*/ 28 w 371"/>
              <a:gd name="T17" fmla="*/ 180 h 273"/>
              <a:gd name="T18" fmla="*/ 79 w 371"/>
              <a:gd name="T19" fmla="*/ 144 h 273"/>
              <a:gd name="T20" fmla="*/ 28 w 371"/>
              <a:gd name="T21" fmla="*/ 88 h 273"/>
              <a:gd name="T22" fmla="*/ 79 w 371"/>
              <a:gd name="T23" fmla="*/ 124 h 273"/>
              <a:gd name="T24" fmla="*/ 79 w 371"/>
              <a:gd name="T25" fmla="*/ 31 h 273"/>
              <a:gd name="T26" fmla="*/ 28 w 371"/>
              <a:gd name="T27" fmla="*/ 68 h 273"/>
              <a:gd name="T28" fmla="*/ 79 w 371"/>
              <a:gd name="T29" fmla="*/ 31 h 273"/>
              <a:gd name="T30" fmla="*/ 97 w 371"/>
              <a:gd name="T31" fmla="*/ 200 h 273"/>
              <a:gd name="T32" fmla="*/ 148 w 371"/>
              <a:gd name="T33" fmla="*/ 236 h 273"/>
              <a:gd name="T34" fmla="*/ 148 w 371"/>
              <a:gd name="T35" fmla="*/ 144 h 273"/>
              <a:gd name="T36" fmla="*/ 97 w 371"/>
              <a:gd name="T37" fmla="*/ 180 h 273"/>
              <a:gd name="T38" fmla="*/ 148 w 371"/>
              <a:gd name="T39" fmla="*/ 144 h 273"/>
              <a:gd name="T40" fmla="*/ 97 w 371"/>
              <a:gd name="T41" fmla="*/ 88 h 273"/>
              <a:gd name="T42" fmla="*/ 148 w 371"/>
              <a:gd name="T43" fmla="*/ 124 h 273"/>
              <a:gd name="T44" fmla="*/ 148 w 371"/>
              <a:gd name="T45" fmla="*/ 31 h 273"/>
              <a:gd name="T46" fmla="*/ 97 w 371"/>
              <a:gd name="T47" fmla="*/ 68 h 273"/>
              <a:gd name="T48" fmla="*/ 148 w 371"/>
              <a:gd name="T49" fmla="*/ 31 h 273"/>
              <a:gd name="T50" fmla="*/ 200 w 371"/>
              <a:gd name="T51" fmla="*/ 129 h 273"/>
              <a:gd name="T52" fmla="*/ 195 w 371"/>
              <a:gd name="T53" fmla="*/ 268 h 273"/>
              <a:gd name="T54" fmla="*/ 256 w 371"/>
              <a:gd name="T55" fmla="*/ 273 h 273"/>
              <a:gd name="T56" fmla="*/ 310 w 371"/>
              <a:gd name="T57" fmla="*/ 200 h 273"/>
              <a:gd name="T58" fmla="*/ 365 w 371"/>
              <a:gd name="T59" fmla="*/ 273 h 273"/>
              <a:gd name="T60" fmla="*/ 371 w 371"/>
              <a:gd name="T61" fmla="*/ 135 h 273"/>
              <a:gd name="T62" fmla="*/ 194 w 371"/>
              <a:gd name="T63" fmla="*/ 106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71" h="273">
                <a:moveTo>
                  <a:pt x="176" y="68"/>
                </a:moveTo>
                <a:cubicBezTo>
                  <a:pt x="176" y="268"/>
                  <a:pt x="176" y="268"/>
                  <a:pt x="176" y="268"/>
                </a:cubicBezTo>
                <a:cubicBezTo>
                  <a:pt x="176" y="271"/>
                  <a:pt x="173" y="273"/>
                  <a:pt x="170" y="273"/>
                </a:cubicBezTo>
                <a:cubicBezTo>
                  <a:pt x="5" y="273"/>
                  <a:pt x="5" y="273"/>
                  <a:pt x="5" y="273"/>
                </a:cubicBezTo>
                <a:cubicBezTo>
                  <a:pt x="2" y="273"/>
                  <a:pt x="0" y="271"/>
                  <a:pt x="0" y="268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3" y="0"/>
                  <a:pt x="176" y="3"/>
                  <a:pt x="176" y="5"/>
                </a:cubicBezTo>
                <a:cubicBezTo>
                  <a:pt x="176" y="38"/>
                  <a:pt x="176" y="38"/>
                  <a:pt x="176" y="38"/>
                </a:cubicBezTo>
                <a:moveTo>
                  <a:pt x="79" y="200"/>
                </a:moveTo>
                <a:cubicBezTo>
                  <a:pt x="28" y="200"/>
                  <a:pt x="28" y="200"/>
                  <a:pt x="28" y="200"/>
                </a:cubicBezTo>
                <a:cubicBezTo>
                  <a:pt x="28" y="236"/>
                  <a:pt x="28" y="236"/>
                  <a:pt x="28" y="236"/>
                </a:cubicBezTo>
                <a:cubicBezTo>
                  <a:pt x="79" y="236"/>
                  <a:pt x="79" y="236"/>
                  <a:pt x="79" y="236"/>
                </a:cubicBezTo>
                <a:lnTo>
                  <a:pt x="79" y="200"/>
                </a:lnTo>
                <a:close/>
                <a:moveTo>
                  <a:pt x="79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8" y="180"/>
                  <a:pt x="28" y="180"/>
                  <a:pt x="28" y="180"/>
                </a:cubicBezTo>
                <a:cubicBezTo>
                  <a:pt x="79" y="180"/>
                  <a:pt x="79" y="180"/>
                  <a:pt x="79" y="180"/>
                </a:cubicBezTo>
                <a:lnTo>
                  <a:pt x="79" y="144"/>
                </a:lnTo>
                <a:close/>
                <a:moveTo>
                  <a:pt x="79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79" y="124"/>
                  <a:pt x="79" y="124"/>
                  <a:pt x="79" y="124"/>
                </a:cubicBezTo>
                <a:lnTo>
                  <a:pt x="79" y="88"/>
                </a:lnTo>
                <a:close/>
                <a:moveTo>
                  <a:pt x="79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68"/>
                  <a:pt x="28" y="68"/>
                  <a:pt x="28" y="68"/>
                </a:cubicBezTo>
                <a:cubicBezTo>
                  <a:pt x="79" y="68"/>
                  <a:pt x="79" y="68"/>
                  <a:pt x="79" y="68"/>
                </a:cubicBezTo>
                <a:lnTo>
                  <a:pt x="79" y="31"/>
                </a:lnTo>
                <a:close/>
                <a:moveTo>
                  <a:pt x="148" y="200"/>
                </a:moveTo>
                <a:cubicBezTo>
                  <a:pt x="97" y="200"/>
                  <a:pt x="97" y="200"/>
                  <a:pt x="97" y="200"/>
                </a:cubicBezTo>
                <a:cubicBezTo>
                  <a:pt x="97" y="236"/>
                  <a:pt x="97" y="236"/>
                  <a:pt x="97" y="236"/>
                </a:cubicBezTo>
                <a:cubicBezTo>
                  <a:pt x="148" y="236"/>
                  <a:pt x="148" y="236"/>
                  <a:pt x="148" y="236"/>
                </a:cubicBezTo>
                <a:lnTo>
                  <a:pt x="148" y="200"/>
                </a:lnTo>
                <a:close/>
                <a:moveTo>
                  <a:pt x="148" y="144"/>
                </a:moveTo>
                <a:cubicBezTo>
                  <a:pt x="97" y="144"/>
                  <a:pt x="97" y="144"/>
                  <a:pt x="97" y="144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148" y="180"/>
                  <a:pt x="148" y="180"/>
                  <a:pt x="148" y="180"/>
                </a:cubicBezTo>
                <a:lnTo>
                  <a:pt x="148" y="144"/>
                </a:lnTo>
                <a:close/>
                <a:moveTo>
                  <a:pt x="148" y="88"/>
                </a:moveTo>
                <a:cubicBezTo>
                  <a:pt x="97" y="88"/>
                  <a:pt x="97" y="88"/>
                  <a:pt x="97" y="8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48" y="124"/>
                  <a:pt x="148" y="124"/>
                  <a:pt x="148" y="124"/>
                </a:cubicBezTo>
                <a:lnTo>
                  <a:pt x="148" y="88"/>
                </a:lnTo>
                <a:close/>
                <a:moveTo>
                  <a:pt x="148" y="31"/>
                </a:moveTo>
                <a:cubicBezTo>
                  <a:pt x="97" y="31"/>
                  <a:pt x="97" y="31"/>
                  <a:pt x="97" y="31"/>
                </a:cubicBezTo>
                <a:cubicBezTo>
                  <a:pt x="97" y="68"/>
                  <a:pt x="97" y="68"/>
                  <a:pt x="97" y="68"/>
                </a:cubicBezTo>
                <a:cubicBezTo>
                  <a:pt x="148" y="68"/>
                  <a:pt x="148" y="68"/>
                  <a:pt x="148" y="68"/>
                </a:cubicBezTo>
                <a:lnTo>
                  <a:pt x="148" y="31"/>
                </a:lnTo>
                <a:close/>
                <a:moveTo>
                  <a:pt x="365" y="129"/>
                </a:moveTo>
                <a:cubicBezTo>
                  <a:pt x="200" y="129"/>
                  <a:pt x="200" y="129"/>
                  <a:pt x="200" y="129"/>
                </a:cubicBezTo>
                <a:cubicBezTo>
                  <a:pt x="197" y="129"/>
                  <a:pt x="195" y="132"/>
                  <a:pt x="195" y="135"/>
                </a:cubicBezTo>
                <a:cubicBezTo>
                  <a:pt x="195" y="268"/>
                  <a:pt x="195" y="268"/>
                  <a:pt x="195" y="268"/>
                </a:cubicBezTo>
                <a:cubicBezTo>
                  <a:pt x="195" y="271"/>
                  <a:pt x="197" y="273"/>
                  <a:pt x="200" y="273"/>
                </a:cubicBezTo>
                <a:cubicBezTo>
                  <a:pt x="256" y="273"/>
                  <a:pt x="256" y="273"/>
                  <a:pt x="256" y="273"/>
                </a:cubicBezTo>
                <a:cubicBezTo>
                  <a:pt x="256" y="200"/>
                  <a:pt x="256" y="200"/>
                  <a:pt x="256" y="200"/>
                </a:cubicBezTo>
                <a:cubicBezTo>
                  <a:pt x="310" y="200"/>
                  <a:pt x="310" y="200"/>
                  <a:pt x="310" y="200"/>
                </a:cubicBezTo>
                <a:cubicBezTo>
                  <a:pt x="310" y="273"/>
                  <a:pt x="310" y="273"/>
                  <a:pt x="310" y="273"/>
                </a:cubicBezTo>
                <a:cubicBezTo>
                  <a:pt x="365" y="273"/>
                  <a:pt x="365" y="273"/>
                  <a:pt x="365" y="273"/>
                </a:cubicBezTo>
                <a:cubicBezTo>
                  <a:pt x="368" y="273"/>
                  <a:pt x="371" y="271"/>
                  <a:pt x="371" y="268"/>
                </a:cubicBezTo>
                <a:cubicBezTo>
                  <a:pt x="371" y="135"/>
                  <a:pt x="371" y="135"/>
                  <a:pt x="371" y="135"/>
                </a:cubicBezTo>
                <a:cubicBezTo>
                  <a:pt x="371" y="132"/>
                  <a:pt x="368" y="129"/>
                  <a:pt x="365" y="129"/>
                </a:cubicBezTo>
                <a:close/>
                <a:moveTo>
                  <a:pt x="194" y="106"/>
                </a:moveTo>
                <a:cubicBezTo>
                  <a:pt x="370" y="106"/>
                  <a:pt x="370" y="106"/>
                  <a:pt x="370" y="10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2"/>
          <p:cNvSpPr>
            <a:spLocks noChangeAspect="1" noEditPoints="1"/>
          </p:cNvSpPr>
          <p:nvPr/>
        </p:nvSpPr>
        <p:spPr bwMode="auto">
          <a:xfrm>
            <a:off x="6430037" y="2346087"/>
            <a:ext cx="957800" cy="665079"/>
          </a:xfrm>
          <a:custGeom>
            <a:avLst/>
            <a:gdLst>
              <a:gd name="T0" fmla="*/ 30 w 319"/>
              <a:gd name="T1" fmla="*/ 201 h 221"/>
              <a:gd name="T2" fmla="*/ 30 w 319"/>
              <a:gd name="T3" fmla="*/ 72 h 221"/>
              <a:gd name="T4" fmla="*/ 0 w 319"/>
              <a:gd name="T5" fmla="*/ 72 h 221"/>
              <a:gd name="T6" fmla="*/ 159 w 319"/>
              <a:gd name="T7" fmla="*/ 0 h 221"/>
              <a:gd name="T8" fmla="*/ 319 w 319"/>
              <a:gd name="T9" fmla="*/ 72 h 221"/>
              <a:gd name="T10" fmla="*/ 289 w 319"/>
              <a:gd name="T11" fmla="*/ 72 h 221"/>
              <a:gd name="T12" fmla="*/ 289 w 319"/>
              <a:gd name="T13" fmla="*/ 201 h 221"/>
              <a:gd name="T14" fmla="*/ 311 w 319"/>
              <a:gd name="T15" fmla="*/ 201 h 221"/>
              <a:gd name="T16" fmla="*/ 311 w 319"/>
              <a:gd name="T17" fmla="*/ 221 h 221"/>
              <a:gd name="T18" fmla="*/ 8 w 319"/>
              <a:gd name="T19" fmla="*/ 221 h 221"/>
              <a:gd name="T20" fmla="*/ 8 w 319"/>
              <a:gd name="T21" fmla="*/ 201 h 221"/>
              <a:gd name="T22" fmla="*/ 30 w 319"/>
              <a:gd name="T23" fmla="*/ 201 h 221"/>
              <a:gd name="T24" fmla="*/ 142 w 319"/>
              <a:gd name="T25" fmla="*/ 219 h 221"/>
              <a:gd name="T26" fmla="*/ 142 w 319"/>
              <a:gd name="T27" fmla="*/ 111 h 221"/>
              <a:gd name="T28" fmla="*/ 71 w 319"/>
              <a:gd name="T29" fmla="*/ 111 h 221"/>
              <a:gd name="T30" fmla="*/ 71 w 319"/>
              <a:gd name="T31" fmla="*/ 219 h 221"/>
              <a:gd name="T32" fmla="*/ 251 w 319"/>
              <a:gd name="T33" fmla="*/ 111 h 221"/>
              <a:gd name="T34" fmla="*/ 177 w 319"/>
              <a:gd name="T35" fmla="*/ 111 h 221"/>
              <a:gd name="T36" fmla="*/ 177 w 319"/>
              <a:gd name="T37" fmla="*/ 169 h 221"/>
              <a:gd name="T38" fmla="*/ 251 w 319"/>
              <a:gd name="T39" fmla="*/ 169 h 221"/>
              <a:gd name="T40" fmla="*/ 251 w 319"/>
              <a:gd name="T41" fmla="*/ 111 h 221"/>
              <a:gd name="T42" fmla="*/ 122 w 319"/>
              <a:gd name="T43" fmla="*/ 166 h 221"/>
              <a:gd name="T44" fmla="*/ 120 w 319"/>
              <a:gd name="T45" fmla="*/ 169 h 221"/>
              <a:gd name="T46" fmla="*/ 122 w 319"/>
              <a:gd name="T47" fmla="*/ 172 h 221"/>
              <a:gd name="T48" fmla="*/ 125 w 319"/>
              <a:gd name="T49" fmla="*/ 169 h 221"/>
              <a:gd name="T50" fmla="*/ 122 w 319"/>
              <a:gd name="T51" fmla="*/ 166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9" h="221">
                <a:moveTo>
                  <a:pt x="30" y="201"/>
                </a:moveTo>
                <a:cubicBezTo>
                  <a:pt x="30" y="72"/>
                  <a:pt x="30" y="72"/>
                  <a:pt x="3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159" y="0"/>
                  <a:pt x="159" y="0"/>
                  <a:pt x="159" y="0"/>
                </a:cubicBezTo>
                <a:cubicBezTo>
                  <a:pt x="319" y="72"/>
                  <a:pt x="319" y="72"/>
                  <a:pt x="319" y="72"/>
                </a:cubicBezTo>
                <a:cubicBezTo>
                  <a:pt x="289" y="72"/>
                  <a:pt x="289" y="72"/>
                  <a:pt x="289" y="72"/>
                </a:cubicBezTo>
                <a:cubicBezTo>
                  <a:pt x="289" y="201"/>
                  <a:pt x="289" y="201"/>
                  <a:pt x="289" y="201"/>
                </a:cubicBezTo>
                <a:cubicBezTo>
                  <a:pt x="311" y="201"/>
                  <a:pt x="311" y="201"/>
                  <a:pt x="311" y="201"/>
                </a:cubicBezTo>
                <a:cubicBezTo>
                  <a:pt x="311" y="221"/>
                  <a:pt x="311" y="221"/>
                  <a:pt x="311" y="221"/>
                </a:cubicBezTo>
                <a:cubicBezTo>
                  <a:pt x="8" y="221"/>
                  <a:pt x="8" y="221"/>
                  <a:pt x="8" y="221"/>
                </a:cubicBezTo>
                <a:cubicBezTo>
                  <a:pt x="8" y="201"/>
                  <a:pt x="8" y="201"/>
                  <a:pt x="8" y="201"/>
                </a:cubicBezTo>
                <a:cubicBezTo>
                  <a:pt x="30" y="201"/>
                  <a:pt x="30" y="201"/>
                  <a:pt x="30" y="201"/>
                </a:cubicBezTo>
                <a:close/>
                <a:moveTo>
                  <a:pt x="142" y="219"/>
                </a:moveTo>
                <a:cubicBezTo>
                  <a:pt x="142" y="111"/>
                  <a:pt x="142" y="111"/>
                  <a:pt x="142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219"/>
                  <a:pt x="71" y="219"/>
                  <a:pt x="71" y="219"/>
                </a:cubicBezTo>
                <a:moveTo>
                  <a:pt x="251" y="111"/>
                </a:moveTo>
                <a:cubicBezTo>
                  <a:pt x="177" y="111"/>
                  <a:pt x="177" y="111"/>
                  <a:pt x="177" y="111"/>
                </a:cubicBezTo>
                <a:cubicBezTo>
                  <a:pt x="177" y="169"/>
                  <a:pt x="177" y="169"/>
                  <a:pt x="177" y="169"/>
                </a:cubicBezTo>
                <a:cubicBezTo>
                  <a:pt x="251" y="169"/>
                  <a:pt x="251" y="169"/>
                  <a:pt x="251" y="169"/>
                </a:cubicBezTo>
                <a:lnTo>
                  <a:pt x="251" y="111"/>
                </a:lnTo>
                <a:close/>
                <a:moveTo>
                  <a:pt x="122" y="166"/>
                </a:moveTo>
                <a:cubicBezTo>
                  <a:pt x="121" y="166"/>
                  <a:pt x="120" y="168"/>
                  <a:pt x="120" y="169"/>
                </a:cubicBezTo>
                <a:cubicBezTo>
                  <a:pt x="120" y="170"/>
                  <a:pt x="121" y="172"/>
                  <a:pt x="122" y="172"/>
                </a:cubicBezTo>
                <a:cubicBezTo>
                  <a:pt x="124" y="172"/>
                  <a:pt x="125" y="170"/>
                  <a:pt x="125" y="169"/>
                </a:cubicBezTo>
                <a:cubicBezTo>
                  <a:pt x="125" y="168"/>
                  <a:pt x="124" y="166"/>
                  <a:pt x="122" y="16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83"/>
          <p:cNvSpPr>
            <a:spLocks noChangeAspect="1" noEditPoints="1"/>
          </p:cNvSpPr>
          <p:nvPr/>
        </p:nvSpPr>
        <p:spPr bwMode="auto">
          <a:xfrm>
            <a:off x="5569321" y="4115268"/>
            <a:ext cx="860716" cy="897908"/>
          </a:xfrm>
          <a:custGeom>
            <a:avLst/>
            <a:gdLst>
              <a:gd name="T0" fmla="*/ 324 w 324"/>
              <a:gd name="T1" fmla="*/ 109 h 338"/>
              <a:gd name="T2" fmla="*/ 324 w 324"/>
              <a:gd name="T3" fmla="*/ 338 h 338"/>
              <a:gd name="T4" fmla="*/ 128 w 324"/>
              <a:gd name="T5" fmla="*/ 338 h 338"/>
              <a:gd name="T6" fmla="*/ 128 w 324"/>
              <a:gd name="T7" fmla="*/ 0 h 338"/>
              <a:gd name="T8" fmla="*/ 324 w 324"/>
              <a:gd name="T9" fmla="*/ 36 h 338"/>
              <a:gd name="T10" fmla="*/ 324 w 324"/>
              <a:gd name="T11" fmla="*/ 74 h 338"/>
              <a:gd name="T12" fmla="*/ 128 w 324"/>
              <a:gd name="T13" fmla="*/ 144 h 338"/>
              <a:gd name="T14" fmla="*/ 0 w 324"/>
              <a:gd name="T15" fmla="*/ 169 h 338"/>
              <a:gd name="T16" fmla="*/ 0 w 324"/>
              <a:gd name="T17" fmla="*/ 338 h 338"/>
              <a:gd name="T18" fmla="*/ 128 w 324"/>
              <a:gd name="T19" fmla="*/ 338 h 338"/>
              <a:gd name="T20" fmla="*/ 165 w 324"/>
              <a:gd name="T21" fmla="*/ 66 h 338"/>
              <a:gd name="T22" fmla="*/ 165 w 324"/>
              <a:gd name="T23" fmla="*/ 98 h 338"/>
              <a:gd name="T24" fmla="*/ 195 w 324"/>
              <a:gd name="T25" fmla="*/ 66 h 338"/>
              <a:gd name="T26" fmla="*/ 195 w 324"/>
              <a:gd name="T27" fmla="*/ 98 h 338"/>
              <a:gd name="T28" fmla="*/ 226 w 324"/>
              <a:gd name="T29" fmla="*/ 98 h 338"/>
              <a:gd name="T30" fmla="*/ 226 w 324"/>
              <a:gd name="T31" fmla="*/ 66 h 338"/>
              <a:gd name="T32" fmla="*/ 258 w 324"/>
              <a:gd name="T33" fmla="*/ 66 h 338"/>
              <a:gd name="T34" fmla="*/ 258 w 324"/>
              <a:gd name="T35" fmla="*/ 98 h 338"/>
              <a:gd name="T36" fmla="*/ 289 w 324"/>
              <a:gd name="T37" fmla="*/ 66 h 338"/>
              <a:gd name="T38" fmla="*/ 289 w 324"/>
              <a:gd name="T39" fmla="*/ 98 h 338"/>
              <a:gd name="T40" fmla="*/ 165 w 324"/>
              <a:gd name="T41" fmla="*/ 134 h 338"/>
              <a:gd name="T42" fmla="*/ 165 w 324"/>
              <a:gd name="T43" fmla="*/ 166 h 338"/>
              <a:gd name="T44" fmla="*/ 195 w 324"/>
              <a:gd name="T45" fmla="*/ 134 h 338"/>
              <a:gd name="T46" fmla="*/ 195 w 324"/>
              <a:gd name="T47" fmla="*/ 166 h 338"/>
              <a:gd name="T48" fmla="*/ 226 w 324"/>
              <a:gd name="T49" fmla="*/ 166 h 338"/>
              <a:gd name="T50" fmla="*/ 226 w 324"/>
              <a:gd name="T51" fmla="*/ 134 h 338"/>
              <a:gd name="T52" fmla="*/ 258 w 324"/>
              <a:gd name="T53" fmla="*/ 134 h 338"/>
              <a:gd name="T54" fmla="*/ 258 w 324"/>
              <a:gd name="T55" fmla="*/ 166 h 338"/>
              <a:gd name="T56" fmla="*/ 289 w 324"/>
              <a:gd name="T57" fmla="*/ 134 h 338"/>
              <a:gd name="T58" fmla="*/ 289 w 324"/>
              <a:gd name="T59" fmla="*/ 166 h 338"/>
              <a:gd name="T60" fmla="*/ 165 w 324"/>
              <a:gd name="T61" fmla="*/ 201 h 338"/>
              <a:gd name="T62" fmla="*/ 165 w 324"/>
              <a:gd name="T63" fmla="*/ 233 h 338"/>
              <a:gd name="T64" fmla="*/ 195 w 324"/>
              <a:gd name="T65" fmla="*/ 201 h 338"/>
              <a:gd name="T66" fmla="*/ 195 w 324"/>
              <a:gd name="T67" fmla="*/ 233 h 338"/>
              <a:gd name="T68" fmla="*/ 226 w 324"/>
              <a:gd name="T69" fmla="*/ 233 h 338"/>
              <a:gd name="T70" fmla="*/ 226 w 324"/>
              <a:gd name="T71" fmla="*/ 201 h 338"/>
              <a:gd name="T72" fmla="*/ 258 w 324"/>
              <a:gd name="T73" fmla="*/ 201 h 338"/>
              <a:gd name="T74" fmla="*/ 258 w 324"/>
              <a:gd name="T75" fmla="*/ 233 h 338"/>
              <a:gd name="T76" fmla="*/ 289 w 324"/>
              <a:gd name="T77" fmla="*/ 201 h 338"/>
              <a:gd name="T78" fmla="*/ 289 w 324"/>
              <a:gd name="T79" fmla="*/ 233 h 338"/>
              <a:gd name="T80" fmla="*/ 165 w 324"/>
              <a:gd name="T81" fmla="*/ 270 h 338"/>
              <a:gd name="T82" fmla="*/ 165 w 324"/>
              <a:gd name="T83" fmla="*/ 302 h 338"/>
              <a:gd name="T84" fmla="*/ 195 w 324"/>
              <a:gd name="T85" fmla="*/ 302 h 338"/>
              <a:gd name="T86" fmla="*/ 195 w 324"/>
              <a:gd name="T87" fmla="*/ 270 h 338"/>
              <a:gd name="T88" fmla="*/ 226 w 324"/>
              <a:gd name="T89" fmla="*/ 270 h 338"/>
              <a:gd name="T90" fmla="*/ 226 w 324"/>
              <a:gd name="T91" fmla="*/ 302 h 338"/>
              <a:gd name="T92" fmla="*/ 258 w 324"/>
              <a:gd name="T93" fmla="*/ 302 h 338"/>
              <a:gd name="T94" fmla="*/ 258 w 324"/>
              <a:gd name="T95" fmla="*/ 270 h 338"/>
              <a:gd name="T96" fmla="*/ 289 w 324"/>
              <a:gd name="T97" fmla="*/ 302 h 338"/>
              <a:gd name="T98" fmla="*/ 289 w 324"/>
              <a:gd name="T99" fmla="*/ 270 h 338"/>
              <a:gd name="T100" fmla="*/ 33 w 324"/>
              <a:gd name="T101" fmla="*/ 201 h 338"/>
              <a:gd name="T102" fmla="*/ 33 w 324"/>
              <a:gd name="T103" fmla="*/ 233 h 338"/>
              <a:gd name="T104" fmla="*/ 64 w 324"/>
              <a:gd name="T105" fmla="*/ 201 h 338"/>
              <a:gd name="T106" fmla="*/ 64 w 324"/>
              <a:gd name="T107" fmla="*/ 233 h 338"/>
              <a:gd name="T108" fmla="*/ 96 w 324"/>
              <a:gd name="T109" fmla="*/ 201 h 338"/>
              <a:gd name="T110" fmla="*/ 96 w 324"/>
              <a:gd name="T111" fmla="*/ 233 h 338"/>
              <a:gd name="T112" fmla="*/ 33 w 324"/>
              <a:gd name="T113" fmla="*/ 302 h 338"/>
              <a:gd name="T114" fmla="*/ 33 w 324"/>
              <a:gd name="T115" fmla="*/ 270 h 338"/>
              <a:gd name="T116" fmla="*/ 64 w 324"/>
              <a:gd name="T117" fmla="*/ 302 h 338"/>
              <a:gd name="T118" fmla="*/ 64 w 324"/>
              <a:gd name="T119" fmla="*/ 270 h 338"/>
              <a:gd name="T120" fmla="*/ 96 w 324"/>
              <a:gd name="T121" fmla="*/ 270 h 338"/>
              <a:gd name="T122" fmla="*/ 96 w 324"/>
              <a:gd name="T123" fmla="*/ 30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38">
                <a:moveTo>
                  <a:pt x="324" y="109"/>
                </a:moveTo>
                <a:lnTo>
                  <a:pt x="324" y="338"/>
                </a:lnTo>
                <a:lnTo>
                  <a:pt x="128" y="338"/>
                </a:lnTo>
                <a:lnTo>
                  <a:pt x="128" y="0"/>
                </a:lnTo>
                <a:lnTo>
                  <a:pt x="324" y="36"/>
                </a:lnTo>
                <a:lnTo>
                  <a:pt x="324" y="74"/>
                </a:lnTo>
                <a:moveTo>
                  <a:pt x="128" y="144"/>
                </a:moveTo>
                <a:lnTo>
                  <a:pt x="0" y="169"/>
                </a:lnTo>
                <a:lnTo>
                  <a:pt x="0" y="338"/>
                </a:lnTo>
                <a:lnTo>
                  <a:pt x="128" y="338"/>
                </a:lnTo>
                <a:moveTo>
                  <a:pt x="165" y="66"/>
                </a:moveTo>
                <a:lnTo>
                  <a:pt x="165" y="98"/>
                </a:lnTo>
                <a:moveTo>
                  <a:pt x="195" y="66"/>
                </a:moveTo>
                <a:lnTo>
                  <a:pt x="195" y="98"/>
                </a:lnTo>
                <a:moveTo>
                  <a:pt x="226" y="98"/>
                </a:moveTo>
                <a:lnTo>
                  <a:pt x="226" y="66"/>
                </a:lnTo>
                <a:moveTo>
                  <a:pt x="258" y="66"/>
                </a:moveTo>
                <a:lnTo>
                  <a:pt x="258" y="98"/>
                </a:lnTo>
                <a:moveTo>
                  <a:pt x="289" y="66"/>
                </a:moveTo>
                <a:lnTo>
                  <a:pt x="289" y="98"/>
                </a:lnTo>
                <a:moveTo>
                  <a:pt x="165" y="134"/>
                </a:moveTo>
                <a:lnTo>
                  <a:pt x="165" y="166"/>
                </a:lnTo>
                <a:moveTo>
                  <a:pt x="195" y="134"/>
                </a:moveTo>
                <a:lnTo>
                  <a:pt x="195" y="166"/>
                </a:lnTo>
                <a:moveTo>
                  <a:pt x="226" y="166"/>
                </a:moveTo>
                <a:lnTo>
                  <a:pt x="226" y="134"/>
                </a:lnTo>
                <a:moveTo>
                  <a:pt x="258" y="134"/>
                </a:moveTo>
                <a:lnTo>
                  <a:pt x="258" y="166"/>
                </a:lnTo>
                <a:moveTo>
                  <a:pt x="289" y="134"/>
                </a:moveTo>
                <a:lnTo>
                  <a:pt x="289" y="166"/>
                </a:lnTo>
                <a:moveTo>
                  <a:pt x="165" y="201"/>
                </a:moveTo>
                <a:lnTo>
                  <a:pt x="165" y="233"/>
                </a:lnTo>
                <a:moveTo>
                  <a:pt x="195" y="201"/>
                </a:moveTo>
                <a:lnTo>
                  <a:pt x="195" y="233"/>
                </a:lnTo>
                <a:moveTo>
                  <a:pt x="226" y="233"/>
                </a:moveTo>
                <a:lnTo>
                  <a:pt x="226" y="201"/>
                </a:lnTo>
                <a:moveTo>
                  <a:pt x="258" y="201"/>
                </a:moveTo>
                <a:lnTo>
                  <a:pt x="258" y="233"/>
                </a:lnTo>
                <a:moveTo>
                  <a:pt x="289" y="201"/>
                </a:moveTo>
                <a:lnTo>
                  <a:pt x="289" y="233"/>
                </a:lnTo>
                <a:moveTo>
                  <a:pt x="165" y="270"/>
                </a:moveTo>
                <a:lnTo>
                  <a:pt x="165" y="302"/>
                </a:lnTo>
                <a:moveTo>
                  <a:pt x="195" y="302"/>
                </a:moveTo>
                <a:lnTo>
                  <a:pt x="195" y="270"/>
                </a:lnTo>
                <a:moveTo>
                  <a:pt x="226" y="270"/>
                </a:moveTo>
                <a:lnTo>
                  <a:pt x="226" y="302"/>
                </a:lnTo>
                <a:moveTo>
                  <a:pt x="258" y="302"/>
                </a:moveTo>
                <a:lnTo>
                  <a:pt x="258" y="270"/>
                </a:lnTo>
                <a:moveTo>
                  <a:pt x="289" y="302"/>
                </a:moveTo>
                <a:lnTo>
                  <a:pt x="289" y="270"/>
                </a:lnTo>
                <a:moveTo>
                  <a:pt x="33" y="201"/>
                </a:moveTo>
                <a:lnTo>
                  <a:pt x="33" y="233"/>
                </a:lnTo>
                <a:moveTo>
                  <a:pt x="64" y="201"/>
                </a:moveTo>
                <a:lnTo>
                  <a:pt x="64" y="233"/>
                </a:lnTo>
                <a:moveTo>
                  <a:pt x="96" y="201"/>
                </a:moveTo>
                <a:lnTo>
                  <a:pt x="96" y="233"/>
                </a:lnTo>
                <a:moveTo>
                  <a:pt x="33" y="302"/>
                </a:moveTo>
                <a:lnTo>
                  <a:pt x="33" y="270"/>
                </a:lnTo>
                <a:moveTo>
                  <a:pt x="64" y="302"/>
                </a:moveTo>
                <a:lnTo>
                  <a:pt x="64" y="270"/>
                </a:lnTo>
                <a:moveTo>
                  <a:pt x="96" y="270"/>
                </a:moveTo>
                <a:lnTo>
                  <a:pt x="96" y="30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5"/>
          <p:cNvSpPr>
            <a:spLocks noChangeAspect="1" noEditPoints="1"/>
          </p:cNvSpPr>
          <p:nvPr/>
        </p:nvSpPr>
        <p:spPr bwMode="auto">
          <a:xfrm>
            <a:off x="3601090" y="4115268"/>
            <a:ext cx="490008" cy="897906"/>
          </a:xfrm>
          <a:custGeom>
            <a:avLst/>
            <a:gdLst>
              <a:gd name="T0" fmla="*/ 350 w 370"/>
              <a:gd name="T1" fmla="*/ 148 h 678"/>
              <a:gd name="T2" fmla="*/ 350 w 370"/>
              <a:gd name="T3" fmla="*/ 666 h 678"/>
              <a:gd name="T4" fmla="*/ 370 w 370"/>
              <a:gd name="T5" fmla="*/ 666 h 678"/>
              <a:gd name="T6" fmla="*/ 370 w 370"/>
              <a:gd name="T7" fmla="*/ 678 h 678"/>
              <a:gd name="T8" fmla="*/ 0 w 370"/>
              <a:gd name="T9" fmla="*/ 678 h 678"/>
              <a:gd name="T10" fmla="*/ 0 w 370"/>
              <a:gd name="T11" fmla="*/ 666 h 678"/>
              <a:gd name="T12" fmla="*/ 19 w 370"/>
              <a:gd name="T13" fmla="*/ 666 h 678"/>
              <a:gd name="T14" fmla="*/ 19 w 370"/>
              <a:gd name="T15" fmla="*/ 88 h 678"/>
              <a:gd name="T16" fmla="*/ 350 w 370"/>
              <a:gd name="T17" fmla="*/ 0 h 678"/>
              <a:gd name="T18" fmla="*/ 350 w 370"/>
              <a:gd name="T19" fmla="*/ 88 h 678"/>
              <a:gd name="T20" fmla="*/ 290 w 370"/>
              <a:gd name="T21" fmla="*/ 160 h 678"/>
              <a:gd name="T22" fmla="*/ 77 w 370"/>
              <a:gd name="T23" fmla="*/ 160 h 678"/>
              <a:gd name="T24" fmla="*/ 77 w 370"/>
              <a:gd name="T25" fmla="*/ 231 h 678"/>
              <a:gd name="T26" fmla="*/ 290 w 370"/>
              <a:gd name="T27" fmla="*/ 231 h 678"/>
              <a:gd name="T28" fmla="*/ 290 w 370"/>
              <a:gd name="T29" fmla="*/ 303 h 678"/>
              <a:gd name="T30" fmla="*/ 77 w 370"/>
              <a:gd name="T31" fmla="*/ 303 h 678"/>
              <a:gd name="T32" fmla="*/ 77 w 370"/>
              <a:gd name="T33" fmla="*/ 374 h 678"/>
              <a:gd name="T34" fmla="*/ 290 w 370"/>
              <a:gd name="T35" fmla="*/ 374 h 678"/>
              <a:gd name="T36" fmla="*/ 290 w 370"/>
              <a:gd name="T37" fmla="*/ 446 h 678"/>
              <a:gd name="T38" fmla="*/ 77 w 370"/>
              <a:gd name="T39" fmla="*/ 446 h 678"/>
              <a:gd name="T40" fmla="*/ 290 w 370"/>
              <a:gd name="T41" fmla="*/ 518 h 678"/>
              <a:gd name="T42" fmla="*/ 77 w 370"/>
              <a:gd name="T43" fmla="*/ 518 h 678"/>
              <a:gd name="T44" fmla="*/ 77 w 370"/>
              <a:gd name="T45" fmla="*/ 589 h 678"/>
              <a:gd name="T46" fmla="*/ 290 w 370"/>
              <a:gd name="T47" fmla="*/ 589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0" h="678">
                <a:moveTo>
                  <a:pt x="350" y="148"/>
                </a:moveTo>
                <a:lnTo>
                  <a:pt x="350" y="666"/>
                </a:lnTo>
                <a:lnTo>
                  <a:pt x="370" y="666"/>
                </a:lnTo>
                <a:lnTo>
                  <a:pt x="370" y="678"/>
                </a:lnTo>
                <a:lnTo>
                  <a:pt x="0" y="678"/>
                </a:lnTo>
                <a:lnTo>
                  <a:pt x="0" y="666"/>
                </a:lnTo>
                <a:lnTo>
                  <a:pt x="19" y="666"/>
                </a:lnTo>
                <a:lnTo>
                  <a:pt x="19" y="88"/>
                </a:lnTo>
                <a:lnTo>
                  <a:pt x="350" y="0"/>
                </a:lnTo>
                <a:lnTo>
                  <a:pt x="350" y="88"/>
                </a:lnTo>
                <a:moveTo>
                  <a:pt x="290" y="160"/>
                </a:moveTo>
                <a:lnTo>
                  <a:pt x="77" y="160"/>
                </a:lnTo>
                <a:moveTo>
                  <a:pt x="77" y="231"/>
                </a:moveTo>
                <a:lnTo>
                  <a:pt x="290" y="231"/>
                </a:lnTo>
                <a:moveTo>
                  <a:pt x="290" y="303"/>
                </a:moveTo>
                <a:lnTo>
                  <a:pt x="77" y="303"/>
                </a:lnTo>
                <a:moveTo>
                  <a:pt x="77" y="374"/>
                </a:moveTo>
                <a:lnTo>
                  <a:pt x="290" y="374"/>
                </a:lnTo>
                <a:moveTo>
                  <a:pt x="290" y="446"/>
                </a:moveTo>
                <a:lnTo>
                  <a:pt x="77" y="446"/>
                </a:lnTo>
                <a:moveTo>
                  <a:pt x="290" y="518"/>
                </a:moveTo>
                <a:lnTo>
                  <a:pt x="77" y="518"/>
                </a:lnTo>
                <a:moveTo>
                  <a:pt x="77" y="589"/>
                </a:moveTo>
                <a:lnTo>
                  <a:pt x="290" y="589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pole tekstowe 11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Elipsa 15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pole tekstowe 16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8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82"/>
          <p:cNvSpPr>
            <a:spLocks noChangeAspect="1" noEditPoints="1"/>
          </p:cNvSpPr>
          <p:nvPr/>
        </p:nvSpPr>
        <p:spPr bwMode="auto">
          <a:xfrm>
            <a:off x="8617072" y="2516413"/>
            <a:ext cx="893338" cy="550968"/>
          </a:xfrm>
          <a:custGeom>
            <a:avLst/>
            <a:gdLst>
              <a:gd name="T0" fmla="*/ 247 w 282"/>
              <a:gd name="T1" fmla="*/ 101 h 174"/>
              <a:gd name="T2" fmla="*/ 247 w 282"/>
              <a:gd name="T3" fmla="*/ 171 h 174"/>
              <a:gd name="T4" fmla="*/ 244 w 282"/>
              <a:gd name="T5" fmla="*/ 174 h 174"/>
              <a:gd name="T6" fmla="*/ 34 w 282"/>
              <a:gd name="T7" fmla="*/ 174 h 174"/>
              <a:gd name="T8" fmla="*/ 30 w 282"/>
              <a:gd name="T9" fmla="*/ 171 h 174"/>
              <a:gd name="T10" fmla="*/ 30 w 282"/>
              <a:gd name="T11" fmla="*/ 85 h 174"/>
              <a:gd name="T12" fmla="*/ 110 w 282"/>
              <a:gd name="T13" fmla="*/ 80 h 174"/>
              <a:gd name="T14" fmla="*/ 110 w 282"/>
              <a:gd name="T15" fmla="*/ 147 h 174"/>
              <a:gd name="T16" fmla="*/ 114 w 282"/>
              <a:gd name="T17" fmla="*/ 151 h 174"/>
              <a:gd name="T18" fmla="*/ 220 w 282"/>
              <a:gd name="T19" fmla="*/ 151 h 174"/>
              <a:gd name="T20" fmla="*/ 223 w 282"/>
              <a:gd name="T21" fmla="*/ 147 h 174"/>
              <a:gd name="T22" fmla="*/ 223 w 282"/>
              <a:gd name="T23" fmla="*/ 80 h 174"/>
              <a:gd name="T24" fmla="*/ 246 w 282"/>
              <a:gd name="T25" fmla="*/ 17 h 174"/>
              <a:gd name="T26" fmla="*/ 39 w 282"/>
              <a:gd name="T27" fmla="*/ 17 h 174"/>
              <a:gd name="T28" fmla="*/ 34 w 282"/>
              <a:gd name="T29" fmla="*/ 20 h 174"/>
              <a:gd name="T30" fmla="*/ 1 w 282"/>
              <a:gd name="T31" fmla="*/ 76 h 174"/>
              <a:gd name="T32" fmla="*/ 0 w 282"/>
              <a:gd name="T33" fmla="*/ 79 h 174"/>
              <a:gd name="T34" fmla="*/ 3 w 282"/>
              <a:gd name="T35" fmla="*/ 80 h 174"/>
              <a:gd name="T36" fmla="*/ 273 w 282"/>
              <a:gd name="T37" fmla="*/ 80 h 174"/>
              <a:gd name="T38" fmla="*/ 280 w 282"/>
              <a:gd name="T39" fmla="*/ 79 h 174"/>
              <a:gd name="T40" fmla="*/ 281 w 282"/>
              <a:gd name="T41" fmla="*/ 76 h 174"/>
              <a:gd name="T42" fmla="*/ 255 w 282"/>
              <a:gd name="T43" fmla="*/ 33 h 174"/>
              <a:gd name="T44" fmla="*/ 85 w 282"/>
              <a:gd name="T45" fmla="*/ 174 h 174"/>
              <a:gd name="T46" fmla="*/ 85 w 282"/>
              <a:gd name="T47" fmla="*/ 101 h 174"/>
              <a:gd name="T48" fmla="*/ 244 w 282"/>
              <a:gd name="T49" fmla="*/ 0 h 174"/>
              <a:gd name="T50" fmla="*/ 38 w 282"/>
              <a:gd name="T51" fmla="*/ 0 h 174"/>
              <a:gd name="T52" fmla="*/ 67 w 282"/>
              <a:gd name="T53" fmla="*/ 129 h 174"/>
              <a:gd name="T54" fmla="*/ 66 w 282"/>
              <a:gd name="T55" fmla="*/ 130 h 174"/>
              <a:gd name="T56" fmla="*/ 67 w 282"/>
              <a:gd name="T57" fmla="*/ 130 h 174"/>
              <a:gd name="T58" fmla="*/ 67 w 282"/>
              <a:gd name="T59" fmla="*/ 130 h 174"/>
              <a:gd name="T60" fmla="*/ 67 w 282"/>
              <a:gd name="T61" fmla="*/ 12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2" h="174">
                <a:moveTo>
                  <a:pt x="247" y="101"/>
                </a:moveTo>
                <a:cubicBezTo>
                  <a:pt x="247" y="171"/>
                  <a:pt x="247" y="171"/>
                  <a:pt x="247" y="171"/>
                </a:cubicBezTo>
                <a:cubicBezTo>
                  <a:pt x="247" y="173"/>
                  <a:pt x="246" y="174"/>
                  <a:pt x="244" y="174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2" y="174"/>
                  <a:pt x="30" y="173"/>
                  <a:pt x="30" y="171"/>
                </a:cubicBezTo>
                <a:cubicBezTo>
                  <a:pt x="30" y="85"/>
                  <a:pt x="30" y="85"/>
                  <a:pt x="30" y="85"/>
                </a:cubicBezTo>
                <a:moveTo>
                  <a:pt x="110" y="80"/>
                </a:moveTo>
                <a:cubicBezTo>
                  <a:pt x="110" y="147"/>
                  <a:pt x="110" y="147"/>
                  <a:pt x="110" y="147"/>
                </a:cubicBezTo>
                <a:cubicBezTo>
                  <a:pt x="110" y="149"/>
                  <a:pt x="112" y="151"/>
                  <a:pt x="114" y="151"/>
                </a:cubicBezTo>
                <a:cubicBezTo>
                  <a:pt x="220" y="151"/>
                  <a:pt x="220" y="151"/>
                  <a:pt x="220" y="151"/>
                </a:cubicBezTo>
                <a:cubicBezTo>
                  <a:pt x="222" y="151"/>
                  <a:pt x="223" y="149"/>
                  <a:pt x="223" y="147"/>
                </a:cubicBezTo>
                <a:cubicBezTo>
                  <a:pt x="223" y="80"/>
                  <a:pt x="223" y="80"/>
                  <a:pt x="223" y="80"/>
                </a:cubicBezTo>
                <a:moveTo>
                  <a:pt x="246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5" y="18"/>
                  <a:pt x="34" y="20"/>
                </a:cubicBezTo>
                <a:cubicBezTo>
                  <a:pt x="1" y="76"/>
                  <a:pt x="1" y="76"/>
                  <a:pt x="1" y="76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79"/>
                  <a:pt x="1" y="80"/>
                  <a:pt x="3" y="80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5" y="80"/>
                  <a:pt x="278" y="79"/>
                  <a:pt x="280" y="79"/>
                </a:cubicBezTo>
                <a:cubicBezTo>
                  <a:pt x="281" y="79"/>
                  <a:pt x="282" y="78"/>
                  <a:pt x="281" y="76"/>
                </a:cubicBezTo>
                <a:cubicBezTo>
                  <a:pt x="255" y="33"/>
                  <a:pt x="255" y="33"/>
                  <a:pt x="255" y="33"/>
                </a:cubicBezTo>
                <a:moveTo>
                  <a:pt x="85" y="174"/>
                </a:moveTo>
                <a:cubicBezTo>
                  <a:pt x="85" y="101"/>
                  <a:pt x="85" y="101"/>
                  <a:pt x="85" y="101"/>
                </a:cubicBezTo>
                <a:moveTo>
                  <a:pt x="244" y="0"/>
                </a:moveTo>
                <a:cubicBezTo>
                  <a:pt x="38" y="0"/>
                  <a:pt x="38" y="0"/>
                  <a:pt x="38" y="0"/>
                </a:cubicBezTo>
                <a:moveTo>
                  <a:pt x="67" y="129"/>
                </a:moveTo>
                <a:cubicBezTo>
                  <a:pt x="66" y="129"/>
                  <a:pt x="66" y="129"/>
                  <a:pt x="66" y="130"/>
                </a:cubicBezTo>
                <a:cubicBezTo>
                  <a:pt x="66" y="130"/>
                  <a:pt x="66" y="130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7" y="129"/>
                  <a:pt x="67" y="129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83"/>
          <p:cNvSpPr>
            <a:spLocks noChangeAspect="1" noEditPoints="1"/>
          </p:cNvSpPr>
          <p:nvPr/>
        </p:nvSpPr>
        <p:spPr bwMode="auto">
          <a:xfrm>
            <a:off x="8705478" y="4141128"/>
            <a:ext cx="716526" cy="747488"/>
          </a:xfrm>
          <a:custGeom>
            <a:avLst/>
            <a:gdLst>
              <a:gd name="T0" fmla="*/ 324 w 324"/>
              <a:gd name="T1" fmla="*/ 109 h 338"/>
              <a:gd name="T2" fmla="*/ 324 w 324"/>
              <a:gd name="T3" fmla="*/ 338 h 338"/>
              <a:gd name="T4" fmla="*/ 128 w 324"/>
              <a:gd name="T5" fmla="*/ 338 h 338"/>
              <a:gd name="T6" fmla="*/ 128 w 324"/>
              <a:gd name="T7" fmla="*/ 0 h 338"/>
              <a:gd name="T8" fmla="*/ 324 w 324"/>
              <a:gd name="T9" fmla="*/ 36 h 338"/>
              <a:gd name="T10" fmla="*/ 324 w 324"/>
              <a:gd name="T11" fmla="*/ 74 h 338"/>
              <a:gd name="T12" fmla="*/ 128 w 324"/>
              <a:gd name="T13" fmla="*/ 144 h 338"/>
              <a:gd name="T14" fmla="*/ 0 w 324"/>
              <a:gd name="T15" fmla="*/ 169 h 338"/>
              <a:gd name="T16" fmla="*/ 0 w 324"/>
              <a:gd name="T17" fmla="*/ 338 h 338"/>
              <a:gd name="T18" fmla="*/ 128 w 324"/>
              <a:gd name="T19" fmla="*/ 338 h 338"/>
              <a:gd name="T20" fmla="*/ 165 w 324"/>
              <a:gd name="T21" fmla="*/ 66 h 338"/>
              <a:gd name="T22" fmla="*/ 165 w 324"/>
              <a:gd name="T23" fmla="*/ 98 h 338"/>
              <a:gd name="T24" fmla="*/ 195 w 324"/>
              <a:gd name="T25" fmla="*/ 66 h 338"/>
              <a:gd name="T26" fmla="*/ 195 w 324"/>
              <a:gd name="T27" fmla="*/ 98 h 338"/>
              <a:gd name="T28" fmla="*/ 226 w 324"/>
              <a:gd name="T29" fmla="*/ 98 h 338"/>
              <a:gd name="T30" fmla="*/ 226 w 324"/>
              <a:gd name="T31" fmla="*/ 66 h 338"/>
              <a:gd name="T32" fmla="*/ 258 w 324"/>
              <a:gd name="T33" fmla="*/ 66 h 338"/>
              <a:gd name="T34" fmla="*/ 258 w 324"/>
              <a:gd name="T35" fmla="*/ 98 h 338"/>
              <a:gd name="T36" fmla="*/ 289 w 324"/>
              <a:gd name="T37" fmla="*/ 66 h 338"/>
              <a:gd name="T38" fmla="*/ 289 w 324"/>
              <a:gd name="T39" fmla="*/ 98 h 338"/>
              <a:gd name="T40" fmla="*/ 165 w 324"/>
              <a:gd name="T41" fmla="*/ 134 h 338"/>
              <a:gd name="T42" fmla="*/ 165 w 324"/>
              <a:gd name="T43" fmla="*/ 166 h 338"/>
              <a:gd name="T44" fmla="*/ 195 w 324"/>
              <a:gd name="T45" fmla="*/ 134 h 338"/>
              <a:gd name="T46" fmla="*/ 195 w 324"/>
              <a:gd name="T47" fmla="*/ 166 h 338"/>
              <a:gd name="T48" fmla="*/ 226 w 324"/>
              <a:gd name="T49" fmla="*/ 166 h 338"/>
              <a:gd name="T50" fmla="*/ 226 w 324"/>
              <a:gd name="T51" fmla="*/ 134 h 338"/>
              <a:gd name="T52" fmla="*/ 258 w 324"/>
              <a:gd name="T53" fmla="*/ 134 h 338"/>
              <a:gd name="T54" fmla="*/ 258 w 324"/>
              <a:gd name="T55" fmla="*/ 166 h 338"/>
              <a:gd name="T56" fmla="*/ 289 w 324"/>
              <a:gd name="T57" fmla="*/ 134 h 338"/>
              <a:gd name="T58" fmla="*/ 289 w 324"/>
              <a:gd name="T59" fmla="*/ 166 h 338"/>
              <a:gd name="T60" fmla="*/ 165 w 324"/>
              <a:gd name="T61" fmla="*/ 201 h 338"/>
              <a:gd name="T62" fmla="*/ 165 w 324"/>
              <a:gd name="T63" fmla="*/ 233 h 338"/>
              <a:gd name="T64" fmla="*/ 195 w 324"/>
              <a:gd name="T65" fmla="*/ 201 h 338"/>
              <a:gd name="T66" fmla="*/ 195 w 324"/>
              <a:gd name="T67" fmla="*/ 233 h 338"/>
              <a:gd name="T68" fmla="*/ 226 w 324"/>
              <a:gd name="T69" fmla="*/ 233 h 338"/>
              <a:gd name="T70" fmla="*/ 226 w 324"/>
              <a:gd name="T71" fmla="*/ 201 h 338"/>
              <a:gd name="T72" fmla="*/ 258 w 324"/>
              <a:gd name="T73" fmla="*/ 201 h 338"/>
              <a:gd name="T74" fmla="*/ 258 w 324"/>
              <a:gd name="T75" fmla="*/ 233 h 338"/>
              <a:gd name="T76" fmla="*/ 289 w 324"/>
              <a:gd name="T77" fmla="*/ 201 h 338"/>
              <a:gd name="T78" fmla="*/ 289 w 324"/>
              <a:gd name="T79" fmla="*/ 233 h 338"/>
              <a:gd name="T80" fmla="*/ 165 w 324"/>
              <a:gd name="T81" fmla="*/ 270 h 338"/>
              <a:gd name="T82" fmla="*/ 165 w 324"/>
              <a:gd name="T83" fmla="*/ 302 h 338"/>
              <a:gd name="T84" fmla="*/ 195 w 324"/>
              <a:gd name="T85" fmla="*/ 302 h 338"/>
              <a:gd name="T86" fmla="*/ 195 w 324"/>
              <a:gd name="T87" fmla="*/ 270 h 338"/>
              <a:gd name="T88" fmla="*/ 226 w 324"/>
              <a:gd name="T89" fmla="*/ 270 h 338"/>
              <a:gd name="T90" fmla="*/ 226 w 324"/>
              <a:gd name="T91" fmla="*/ 302 h 338"/>
              <a:gd name="T92" fmla="*/ 258 w 324"/>
              <a:gd name="T93" fmla="*/ 302 h 338"/>
              <a:gd name="T94" fmla="*/ 258 w 324"/>
              <a:gd name="T95" fmla="*/ 270 h 338"/>
              <a:gd name="T96" fmla="*/ 289 w 324"/>
              <a:gd name="T97" fmla="*/ 302 h 338"/>
              <a:gd name="T98" fmla="*/ 289 w 324"/>
              <a:gd name="T99" fmla="*/ 270 h 338"/>
              <a:gd name="T100" fmla="*/ 33 w 324"/>
              <a:gd name="T101" fmla="*/ 201 h 338"/>
              <a:gd name="T102" fmla="*/ 33 w 324"/>
              <a:gd name="T103" fmla="*/ 233 h 338"/>
              <a:gd name="T104" fmla="*/ 64 w 324"/>
              <a:gd name="T105" fmla="*/ 201 h 338"/>
              <a:gd name="T106" fmla="*/ 64 w 324"/>
              <a:gd name="T107" fmla="*/ 233 h 338"/>
              <a:gd name="T108" fmla="*/ 96 w 324"/>
              <a:gd name="T109" fmla="*/ 201 h 338"/>
              <a:gd name="T110" fmla="*/ 96 w 324"/>
              <a:gd name="T111" fmla="*/ 233 h 338"/>
              <a:gd name="T112" fmla="*/ 33 w 324"/>
              <a:gd name="T113" fmla="*/ 302 h 338"/>
              <a:gd name="T114" fmla="*/ 33 w 324"/>
              <a:gd name="T115" fmla="*/ 270 h 338"/>
              <a:gd name="T116" fmla="*/ 64 w 324"/>
              <a:gd name="T117" fmla="*/ 302 h 338"/>
              <a:gd name="T118" fmla="*/ 64 w 324"/>
              <a:gd name="T119" fmla="*/ 270 h 338"/>
              <a:gd name="T120" fmla="*/ 96 w 324"/>
              <a:gd name="T121" fmla="*/ 270 h 338"/>
              <a:gd name="T122" fmla="*/ 96 w 324"/>
              <a:gd name="T123" fmla="*/ 30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38">
                <a:moveTo>
                  <a:pt x="324" y="109"/>
                </a:moveTo>
                <a:lnTo>
                  <a:pt x="324" y="338"/>
                </a:lnTo>
                <a:lnTo>
                  <a:pt x="128" y="338"/>
                </a:lnTo>
                <a:lnTo>
                  <a:pt x="128" y="0"/>
                </a:lnTo>
                <a:lnTo>
                  <a:pt x="324" y="36"/>
                </a:lnTo>
                <a:lnTo>
                  <a:pt x="324" y="74"/>
                </a:lnTo>
                <a:moveTo>
                  <a:pt x="128" y="144"/>
                </a:moveTo>
                <a:lnTo>
                  <a:pt x="0" y="169"/>
                </a:lnTo>
                <a:lnTo>
                  <a:pt x="0" y="338"/>
                </a:lnTo>
                <a:lnTo>
                  <a:pt x="128" y="338"/>
                </a:lnTo>
                <a:moveTo>
                  <a:pt x="165" y="66"/>
                </a:moveTo>
                <a:lnTo>
                  <a:pt x="165" y="98"/>
                </a:lnTo>
                <a:moveTo>
                  <a:pt x="195" y="66"/>
                </a:moveTo>
                <a:lnTo>
                  <a:pt x="195" y="98"/>
                </a:lnTo>
                <a:moveTo>
                  <a:pt x="226" y="98"/>
                </a:moveTo>
                <a:lnTo>
                  <a:pt x="226" y="66"/>
                </a:lnTo>
                <a:moveTo>
                  <a:pt x="258" y="66"/>
                </a:moveTo>
                <a:lnTo>
                  <a:pt x="258" y="98"/>
                </a:lnTo>
                <a:moveTo>
                  <a:pt x="289" y="66"/>
                </a:moveTo>
                <a:lnTo>
                  <a:pt x="289" y="98"/>
                </a:lnTo>
                <a:moveTo>
                  <a:pt x="165" y="134"/>
                </a:moveTo>
                <a:lnTo>
                  <a:pt x="165" y="166"/>
                </a:lnTo>
                <a:moveTo>
                  <a:pt x="195" y="134"/>
                </a:moveTo>
                <a:lnTo>
                  <a:pt x="195" y="166"/>
                </a:lnTo>
                <a:moveTo>
                  <a:pt x="226" y="166"/>
                </a:moveTo>
                <a:lnTo>
                  <a:pt x="226" y="134"/>
                </a:lnTo>
                <a:moveTo>
                  <a:pt x="258" y="134"/>
                </a:moveTo>
                <a:lnTo>
                  <a:pt x="258" y="166"/>
                </a:lnTo>
                <a:moveTo>
                  <a:pt x="289" y="134"/>
                </a:moveTo>
                <a:lnTo>
                  <a:pt x="289" y="166"/>
                </a:lnTo>
                <a:moveTo>
                  <a:pt x="165" y="201"/>
                </a:moveTo>
                <a:lnTo>
                  <a:pt x="165" y="233"/>
                </a:lnTo>
                <a:moveTo>
                  <a:pt x="195" y="201"/>
                </a:moveTo>
                <a:lnTo>
                  <a:pt x="195" y="233"/>
                </a:lnTo>
                <a:moveTo>
                  <a:pt x="226" y="233"/>
                </a:moveTo>
                <a:lnTo>
                  <a:pt x="226" y="201"/>
                </a:lnTo>
                <a:moveTo>
                  <a:pt x="258" y="201"/>
                </a:moveTo>
                <a:lnTo>
                  <a:pt x="258" y="233"/>
                </a:lnTo>
                <a:moveTo>
                  <a:pt x="289" y="201"/>
                </a:moveTo>
                <a:lnTo>
                  <a:pt x="289" y="233"/>
                </a:lnTo>
                <a:moveTo>
                  <a:pt x="165" y="270"/>
                </a:moveTo>
                <a:lnTo>
                  <a:pt x="165" y="302"/>
                </a:lnTo>
                <a:moveTo>
                  <a:pt x="195" y="302"/>
                </a:moveTo>
                <a:lnTo>
                  <a:pt x="195" y="270"/>
                </a:lnTo>
                <a:moveTo>
                  <a:pt x="226" y="270"/>
                </a:moveTo>
                <a:lnTo>
                  <a:pt x="226" y="302"/>
                </a:lnTo>
                <a:moveTo>
                  <a:pt x="258" y="302"/>
                </a:moveTo>
                <a:lnTo>
                  <a:pt x="258" y="270"/>
                </a:lnTo>
                <a:moveTo>
                  <a:pt x="289" y="302"/>
                </a:moveTo>
                <a:lnTo>
                  <a:pt x="289" y="270"/>
                </a:lnTo>
                <a:moveTo>
                  <a:pt x="33" y="201"/>
                </a:moveTo>
                <a:lnTo>
                  <a:pt x="33" y="233"/>
                </a:lnTo>
                <a:moveTo>
                  <a:pt x="64" y="201"/>
                </a:moveTo>
                <a:lnTo>
                  <a:pt x="64" y="233"/>
                </a:lnTo>
                <a:moveTo>
                  <a:pt x="96" y="201"/>
                </a:moveTo>
                <a:lnTo>
                  <a:pt x="96" y="233"/>
                </a:lnTo>
                <a:moveTo>
                  <a:pt x="33" y="302"/>
                </a:moveTo>
                <a:lnTo>
                  <a:pt x="33" y="270"/>
                </a:lnTo>
                <a:moveTo>
                  <a:pt x="64" y="302"/>
                </a:moveTo>
                <a:lnTo>
                  <a:pt x="64" y="270"/>
                </a:lnTo>
                <a:moveTo>
                  <a:pt x="96" y="270"/>
                </a:moveTo>
                <a:lnTo>
                  <a:pt x="96" y="302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652204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60F8DC-D5DF-7C8F-0216-E7D4A4B665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Editing Icons &amp; Shapes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7A7714-1B97-474E-407A-547D2B1B6CE2}"/>
              </a:ext>
            </a:extLst>
          </p:cNvPr>
          <p:cNvSpPr txBox="1"/>
          <p:nvPr/>
        </p:nvSpPr>
        <p:spPr>
          <a:xfrm>
            <a:off x="3457855" y="4725892"/>
            <a:ext cx="8110258" cy="1069126"/>
          </a:xfrm>
          <a:prstGeom prst="homePlate">
            <a:avLst>
              <a:gd name="adj" fmla="val 0"/>
            </a:avLst>
          </a:prstGeom>
          <a:solidFill>
            <a:schemeClr val="bg2">
              <a:lumMod val="10000"/>
            </a:schemeClr>
          </a:solidFill>
        </p:spPr>
        <p:txBody>
          <a:bodyPr wrap="square" lIns="216000" rtlCol="0" anchor="ctr">
            <a:noAutofit/>
          </a:bodyPr>
          <a:lstStyle/>
          <a:p>
            <a:endParaRPr lang="en-US" sz="20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A9E5EAA-3858-1F51-700E-65FD71405D29}"/>
              </a:ext>
            </a:extLst>
          </p:cNvPr>
          <p:cNvSpPr txBox="1"/>
          <p:nvPr/>
        </p:nvSpPr>
        <p:spPr>
          <a:xfrm>
            <a:off x="991522" y="1740021"/>
            <a:ext cx="4672429" cy="99017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You can change </a:t>
            </a:r>
            <a:r>
              <a:rPr lang="en-US" sz="2000" b="1" dirty="0"/>
              <a:t>fill</a:t>
            </a:r>
            <a:r>
              <a:rPr lang="en-US" sz="2000" dirty="0"/>
              <a:t> </a:t>
            </a:r>
            <a:r>
              <a:rPr lang="en-US" sz="2000" b="1" dirty="0"/>
              <a:t>color</a:t>
            </a:r>
            <a:r>
              <a:rPr lang="en-US" sz="2000" dirty="0"/>
              <a:t> easily:</a:t>
            </a: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44770B57-1B6F-C20D-A20B-597FD928B70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8887" y="2809315"/>
            <a:ext cx="1044378" cy="667150"/>
          </a:xfrm>
          <a:custGeom>
            <a:avLst/>
            <a:gdLst>
              <a:gd name="T0" fmla="*/ 442 w 634"/>
              <a:gd name="T1" fmla="*/ 100 h 405"/>
              <a:gd name="T2" fmla="*/ 538 w 634"/>
              <a:gd name="T3" fmla="*/ 137 h 405"/>
              <a:gd name="T4" fmla="*/ 634 w 634"/>
              <a:gd name="T5" fmla="*/ 48 h 405"/>
              <a:gd name="T6" fmla="*/ 538 w 634"/>
              <a:gd name="T7" fmla="*/ 12 h 405"/>
              <a:gd name="T8" fmla="*/ 442 w 634"/>
              <a:gd name="T9" fmla="*/ 100 h 405"/>
              <a:gd name="T10" fmla="*/ 442 w 634"/>
              <a:gd name="T11" fmla="*/ 100 h 405"/>
              <a:gd name="T12" fmla="*/ 78 w 634"/>
              <a:gd name="T13" fmla="*/ 36 h 405"/>
              <a:gd name="T14" fmla="*/ 0 w 634"/>
              <a:gd name="T15" fmla="*/ 108 h 405"/>
              <a:gd name="T16" fmla="*/ 94 w 634"/>
              <a:gd name="T17" fmla="*/ 84 h 405"/>
              <a:gd name="T18" fmla="*/ 172 w 634"/>
              <a:gd name="T19" fmla="*/ 12 h 405"/>
              <a:gd name="T20" fmla="*/ 78 w 634"/>
              <a:gd name="T21" fmla="*/ 36 h 405"/>
              <a:gd name="T22" fmla="*/ 78 w 634"/>
              <a:gd name="T23" fmla="*/ 36 h 405"/>
              <a:gd name="T24" fmla="*/ 107 w 634"/>
              <a:gd name="T25" fmla="*/ 405 h 405"/>
              <a:gd name="T26" fmla="*/ 405 w 634"/>
              <a:gd name="T27" fmla="*/ 405 h 405"/>
              <a:gd name="T28" fmla="*/ 405 w 634"/>
              <a:gd name="T29" fmla="*/ 107 h 405"/>
              <a:gd name="T30" fmla="*/ 107 w 634"/>
              <a:gd name="T31" fmla="*/ 107 h 405"/>
              <a:gd name="T32" fmla="*/ 107 w 634"/>
              <a:gd name="T33" fmla="*/ 405 h 405"/>
              <a:gd name="T34" fmla="*/ 107 w 634"/>
              <a:gd name="T35" fmla="*/ 405 h 405"/>
              <a:gd name="T36" fmla="*/ 423 w 634"/>
              <a:gd name="T37" fmla="*/ 90 h 405"/>
              <a:gd name="T38" fmla="*/ 222 w 634"/>
              <a:gd name="T39" fmla="*/ 90 h 405"/>
              <a:gd name="T40" fmla="*/ 222 w 634"/>
              <a:gd name="T41" fmla="*/ 0 h 405"/>
              <a:gd name="T42" fmla="*/ 520 w 634"/>
              <a:gd name="T43" fmla="*/ 0 h 405"/>
              <a:gd name="T44" fmla="*/ 423 w 634"/>
              <a:gd name="T45" fmla="*/ 90 h 405"/>
              <a:gd name="T46" fmla="*/ 117 w 634"/>
              <a:gd name="T47" fmla="*/ 90 h 405"/>
              <a:gd name="T48" fmla="*/ 198 w 634"/>
              <a:gd name="T49" fmla="*/ 15 h 405"/>
              <a:gd name="T50" fmla="*/ 198 w 634"/>
              <a:gd name="T51" fmla="*/ 90 h 405"/>
              <a:gd name="T52" fmla="*/ 117 w 634"/>
              <a:gd name="T53" fmla="*/ 90 h 405"/>
              <a:gd name="T54" fmla="*/ 520 w 634"/>
              <a:gd name="T55" fmla="*/ 150 h 405"/>
              <a:gd name="T56" fmla="*/ 520 w 634"/>
              <a:gd name="T57" fmla="*/ 305 h 405"/>
              <a:gd name="T58" fmla="*/ 429 w 634"/>
              <a:gd name="T59" fmla="*/ 389 h 405"/>
              <a:gd name="T60" fmla="*/ 429 w 634"/>
              <a:gd name="T61" fmla="*/ 116 h 405"/>
              <a:gd name="T62" fmla="*/ 429 w 634"/>
              <a:gd name="T63" fmla="*/ 116 h 405"/>
              <a:gd name="T64" fmla="*/ 520 w 634"/>
              <a:gd name="T65" fmla="*/ 15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4" h="405">
                <a:moveTo>
                  <a:pt x="442" y="100"/>
                </a:moveTo>
                <a:lnTo>
                  <a:pt x="538" y="137"/>
                </a:lnTo>
                <a:lnTo>
                  <a:pt x="634" y="48"/>
                </a:lnTo>
                <a:lnTo>
                  <a:pt x="538" y="12"/>
                </a:lnTo>
                <a:lnTo>
                  <a:pt x="442" y="100"/>
                </a:lnTo>
                <a:lnTo>
                  <a:pt x="442" y="100"/>
                </a:lnTo>
                <a:close/>
                <a:moveTo>
                  <a:pt x="78" y="36"/>
                </a:moveTo>
                <a:lnTo>
                  <a:pt x="0" y="108"/>
                </a:lnTo>
                <a:lnTo>
                  <a:pt x="94" y="84"/>
                </a:lnTo>
                <a:lnTo>
                  <a:pt x="172" y="12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107" y="405"/>
                </a:moveTo>
                <a:lnTo>
                  <a:pt x="405" y="405"/>
                </a:lnTo>
                <a:lnTo>
                  <a:pt x="405" y="107"/>
                </a:lnTo>
                <a:lnTo>
                  <a:pt x="107" y="107"/>
                </a:lnTo>
                <a:lnTo>
                  <a:pt x="107" y="405"/>
                </a:lnTo>
                <a:lnTo>
                  <a:pt x="107" y="405"/>
                </a:lnTo>
                <a:close/>
                <a:moveTo>
                  <a:pt x="423" y="90"/>
                </a:moveTo>
                <a:lnTo>
                  <a:pt x="222" y="90"/>
                </a:lnTo>
                <a:lnTo>
                  <a:pt x="222" y="0"/>
                </a:lnTo>
                <a:lnTo>
                  <a:pt x="520" y="0"/>
                </a:lnTo>
                <a:lnTo>
                  <a:pt x="423" y="90"/>
                </a:lnTo>
                <a:close/>
                <a:moveTo>
                  <a:pt x="117" y="90"/>
                </a:moveTo>
                <a:lnTo>
                  <a:pt x="198" y="15"/>
                </a:lnTo>
                <a:lnTo>
                  <a:pt x="198" y="90"/>
                </a:lnTo>
                <a:lnTo>
                  <a:pt x="117" y="90"/>
                </a:lnTo>
                <a:close/>
                <a:moveTo>
                  <a:pt x="520" y="150"/>
                </a:moveTo>
                <a:lnTo>
                  <a:pt x="520" y="305"/>
                </a:lnTo>
                <a:lnTo>
                  <a:pt x="429" y="389"/>
                </a:lnTo>
                <a:lnTo>
                  <a:pt x="429" y="116"/>
                </a:lnTo>
                <a:lnTo>
                  <a:pt x="429" y="116"/>
                </a:lnTo>
                <a:lnTo>
                  <a:pt x="520" y="1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8" name="Freeform 15">
            <a:extLst>
              <a:ext uri="{FF2B5EF4-FFF2-40B4-BE49-F238E27FC236}">
                <a16:creationId xmlns:a16="http://schemas.microsoft.com/office/drawing/2014/main" id="{74CF5133-4229-2FD3-0148-F11EE428A4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948166" y="2809315"/>
            <a:ext cx="1044378" cy="667150"/>
          </a:xfrm>
          <a:custGeom>
            <a:avLst/>
            <a:gdLst>
              <a:gd name="T0" fmla="*/ 442 w 634"/>
              <a:gd name="T1" fmla="*/ 100 h 405"/>
              <a:gd name="T2" fmla="*/ 538 w 634"/>
              <a:gd name="T3" fmla="*/ 137 h 405"/>
              <a:gd name="T4" fmla="*/ 634 w 634"/>
              <a:gd name="T5" fmla="*/ 48 h 405"/>
              <a:gd name="T6" fmla="*/ 538 w 634"/>
              <a:gd name="T7" fmla="*/ 12 h 405"/>
              <a:gd name="T8" fmla="*/ 442 w 634"/>
              <a:gd name="T9" fmla="*/ 100 h 405"/>
              <a:gd name="T10" fmla="*/ 442 w 634"/>
              <a:gd name="T11" fmla="*/ 100 h 405"/>
              <a:gd name="T12" fmla="*/ 78 w 634"/>
              <a:gd name="T13" fmla="*/ 36 h 405"/>
              <a:gd name="T14" fmla="*/ 0 w 634"/>
              <a:gd name="T15" fmla="*/ 108 h 405"/>
              <a:gd name="T16" fmla="*/ 94 w 634"/>
              <a:gd name="T17" fmla="*/ 84 h 405"/>
              <a:gd name="T18" fmla="*/ 172 w 634"/>
              <a:gd name="T19" fmla="*/ 12 h 405"/>
              <a:gd name="T20" fmla="*/ 78 w 634"/>
              <a:gd name="T21" fmla="*/ 36 h 405"/>
              <a:gd name="T22" fmla="*/ 78 w 634"/>
              <a:gd name="T23" fmla="*/ 36 h 405"/>
              <a:gd name="T24" fmla="*/ 107 w 634"/>
              <a:gd name="T25" fmla="*/ 405 h 405"/>
              <a:gd name="T26" fmla="*/ 405 w 634"/>
              <a:gd name="T27" fmla="*/ 405 h 405"/>
              <a:gd name="T28" fmla="*/ 405 w 634"/>
              <a:gd name="T29" fmla="*/ 107 h 405"/>
              <a:gd name="T30" fmla="*/ 107 w 634"/>
              <a:gd name="T31" fmla="*/ 107 h 405"/>
              <a:gd name="T32" fmla="*/ 107 w 634"/>
              <a:gd name="T33" fmla="*/ 405 h 405"/>
              <a:gd name="T34" fmla="*/ 107 w 634"/>
              <a:gd name="T35" fmla="*/ 405 h 405"/>
              <a:gd name="T36" fmla="*/ 423 w 634"/>
              <a:gd name="T37" fmla="*/ 90 h 405"/>
              <a:gd name="T38" fmla="*/ 222 w 634"/>
              <a:gd name="T39" fmla="*/ 90 h 405"/>
              <a:gd name="T40" fmla="*/ 222 w 634"/>
              <a:gd name="T41" fmla="*/ 0 h 405"/>
              <a:gd name="T42" fmla="*/ 520 w 634"/>
              <a:gd name="T43" fmla="*/ 0 h 405"/>
              <a:gd name="T44" fmla="*/ 423 w 634"/>
              <a:gd name="T45" fmla="*/ 90 h 405"/>
              <a:gd name="T46" fmla="*/ 117 w 634"/>
              <a:gd name="T47" fmla="*/ 90 h 405"/>
              <a:gd name="T48" fmla="*/ 198 w 634"/>
              <a:gd name="T49" fmla="*/ 15 h 405"/>
              <a:gd name="T50" fmla="*/ 198 w 634"/>
              <a:gd name="T51" fmla="*/ 90 h 405"/>
              <a:gd name="T52" fmla="*/ 117 w 634"/>
              <a:gd name="T53" fmla="*/ 90 h 405"/>
              <a:gd name="T54" fmla="*/ 520 w 634"/>
              <a:gd name="T55" fmla="*/ 150 h 405"/>
              <a:gd name="T56" fmla="*/ 520 w 634"/>
              <a:gd name="T57" fmla="*/ 305 h 405"/>
              <a:gd name="T58" fmla="*/ 429 w 634"/>
              <a:gd name="T59" fmla="*/ 389 h 405"/>
              <a:gd name="T60" fmla="*/ 429 w 634"/>
              <a:gd name="T61" fmla="*/ 116 h 405"/>
              <a:gd name="T62" fmla="*/ 429 w 634"/>
              <a:gd name="T63" fmla="*/ 116 h 405"/>
              <a:gd name="T64" fmla="*/ 520 w 634"/>
              <a:gd name="T65" fmla="*/ 15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4" h="405">
                <a:moveTo>
                  <a:pt x="442" y="100"/>
                </a:moveTo>
                <a:lnTo>
                  <a:pt x="538" y="137"/>
                </a:lnTo>
                <a:lnTo>
                  <a:pt x="634" y="48"/>
                </a:lnTo>
                <a:lnTo>
                  <a:pt x="538" y="12"/>
                </a:lnTo>
                <a:lnTo>
                  <a:pt x="442" y="100"/>
                </a:lnTo>
                <a:lnTo>
                  <a:pt x="442" y="100"/>
                </a:lnTo>
                <a:close/>
                <a:moveTo>
                  <a:pt x="78" y="36"/>
                </a:moveTo>
                <a:lnTo>
                  <a:pt x="0" y="108"/>
                </a:lnTo>
                <a:lnTo>
                  <a:pt x="94" y="84"/>
                </a:lnTo>
                <a:lnTo>
                  <a:pt x="172" y="12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107" y="405"/>
                </a:moveTo>
                <a:lnTo>
                  <a:pt x="405" y="405"/>
                </a:lnTo>
                <a:lnTo>
                  <a:pt x="405" y="107"/>
                </a:lnTo>
                <a:lnTo>
                  <a:pt x="107" y="107"/>
                </a:lnTo>
                <a:lnTo>
                  <a:pt x="107" y="405"/>
                </a:lnTo>
                <a:lnTo>
                  <a:pt x="107" y="405"/>
                </a:lnTo>
                <a:close/>
                <a:moveTo>
                  <a:pt x="423" y="90"/>
                </a:moveTo>
                <a:lnTo>
                  <a:pt x="222" y="90"/>
                </a:lnTo>
                <a:lnTo>
                  <a:pt x="222" y="0"/>
                </a:lnTo>
                <a:lnTo>
                  <a:pt x="520" y="0"/>
                </a:lnTo>
                <a:lnTo>
                  <a:pt x="423" y="90"/>
                </a:lnTo>
                <a:close/>
                <a:moveTo>
                  <a:pt x="117" y="90"/>
                </a:moveTo>
                <a:lnTo>
                  <a:pt x="198" y="15"/>
                </a:lnTo>
                <a:lnTo>
                  <a:pt x="198" y="90"/>
                </a:lnTo>
                <a:lnTo>
                  <a:pt x="117" y="90"/>
                </a:lnTo>
                <a:close/>
                <a:moveTo>
                  <a:pt x="520" y="150"/>
                </a:moveTo>
                <a:lnTo>
                  <a:pt x="520" y="305"/>
                </a:lnTo>
                <a:lnTo>
                  <a:pt x="429" y="389"/>
                </a:lnTo>
                <a:lnTo>
                  <a:pt x="429" y="116"/>
                </a:lnTo>
                <a:lnTo>
                  <a:pt x="429" y="116"/>
                </a:lnTo>
                <a:lnTo>
                  <a:pt x="520" y="1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BD5EDD-1665-0369-F77C-FEEE89BFE260}"/>
              </a:ext>
            </a:extLst>
          </p:cNvPr>
          <p:cNvSpPr txBox="1"/>
          <p:nvPr/>
        </p:nvSpPr>
        <p:spPr>
          <a:xfrm>
            <a:off x="993698" y="4725892"/>
            <a:ext cx="2999416" cy="106912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They also work great </a:t>
            </a:r>
            <a:br>
              <a:rPr lang="en-US" sz="2000" dirty="0"/>
            </a:br>
            <a:r>
              <a:rPr lang="en-US" sz="2000" dirty="0"/>
              <a:t>on dark backgrounds</a:t>
            </a:r>
          </a:p>
        </p:txBody>
      </p:sp>
      <p:sp>
        <p:nvSpPr>
          <p:cNvPr id="10" name="Freeform 15">
            <a:extLst>
              <a:ext uri="{FF2B5EF4-FFF2-40B4-BE49-F238E27FC236}">
                <a16:creationId xmlns:a16="http://schemas.microsoft.com/office/drawing/2014/main" id="{D2690B4E-CDA2-0ED0-52D2-026512AB56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8887" y="4926880"/>
            <a:ext cx="1044378" cy="667150"/>
          </a:xfrm>
          <a:custGeom>
            <a:avLst/>
            <a:gdLst>
              <a:gd name="T0" fmla="*/ 442 w 634"/>
              <a:gd name="T1" fmla="*/ 100 h 405"/>
              <a:gd name="T2" fmla="*/ 538 w 634"/>
              <a:gd name="T3" fmla="*/ 137 h 405"/>
              <a:gd name="T4" fmla="*/ 634 w 634"/>
              <a:gd name="T5" fmla="*/ 48 h 405"/>
              <a:gd name="T6" fmla="*/ 538 w 634"/>
              <a:gd name="T7" fmla="*/ 12 h 405"/>
              <a:gd name="T8" fmla="*/ 442 w 634"/>
              <a:gd name="T9" fmla="*/ 100 h 405"/>
              <a:gd name="T10" fmla="*/ 442 w 634"/>
              <a:gd name="T11" fmla="*/ 100 h 405"/>
              <a:gd name="T12" fmla="*/ 78 w 634"/>
              <a:gd name="T13" fmla="*/ 36 h 405"/>
              <a:gd name="T14" fmla="*/ 0 w 634"/>
              <a:gd name="T15" fmla="*/ 108 h 405"/>
              <a:gd name="T16" fmla="*/ 94 w 634"/>
              <a:gd name="T17" fmla="*/ 84 h 405"/>
              <a:gd name="T18" fmla="*/ 172 w 634"/>
              <a:gd name="T19" fmla="*/ 12 h 405"/>
              <a:gd name="T20" fmla="*/ 78 w 634"/>
              <a:gd name="T21" fmla="*/ 36 h 405"/>
              <a:gd name="T22" fmla="*/ 78 w 634"/>
              <a:gd name="T23" fmla="*/ 36 h 405"/>
              <a:gd name="T24" fmla="*/ 107 w 634"/>
              <a:gd name="T25" fmla="*/ 405 h 405"/>
              <a:gd name="T26" fmla="*/ 405 w 634"/>
              <a:gd name="T27" fmla="*/ 405 h 405"/>
              <a:gd name="T28" fmla="*/ 405 w 634"/>
              <a:gd name="T29" fmla="*/ 107 h 405"/>
              <a:gd name="T30" fmla="*/ 107 w 634"/>
              <a:gd name="T31" fmla="*/ 107 h 405"/>
              <a:gd name="T32" fmla="*/ 107 w 634"/>
              <a:gd name="T33" fmla="*/ 405 h 405"/>
              <a:gd name="T34" fmla="*/ 107 w 634"/>
              <a:gd name="T35" fmla="*/ 405 h 405"/>
              <a:gd name="T36" fmla="*/ 423 w 634"/>
              <a:gd name="T37" fmla="*/ 90 h 405"/>
              <a:gd name="T38" fmla="*/ 222 w 634"/>
              <a:gd name="T39" fmla="*/ 90 h 405"/>
              <a:gd name="T40" fmla="*/ 222 w 634"/>
              <a:gd name="T41" fmla="*/ 0 h 405"/>
              <a:gd name="T42" fmla="*/ 520 w 634"/>
              <a:gd name="T43" fmla="*/ 0 h 405"/>
              <a:gd name="T44" fmla="*/ 423 w 634"/>
              <a:gd name="T45" fmla="*/ 90 h 405"/>
              <a:gd name="T46" fmla="*/ 117 w 634"/>
              <a:gd name="T47" fmla="*/ 90 h 405"/>
              <a:gd name="T48" fmla="*/ 198 w 634"/>
              <a:gd name="T49" fmla="*/ 15 h 405"/>
              <a:gd name="T50" fmla="*/ 198 w 634"/>
              <a:gd name="T51" fmla="*/ 90 h 405"/>
              <a:gd name="T52" fmla="*/ 117 w 634"/>
              <a:gd name="T53" fmla="*/ 90 h 405"/>
              <a:gd name="T54" fmla="*/ 520 w 634"/>
              <a:gd name="T55" fmla="*/ 150 h 405"/>
              <a:gd name="T56" fmla="*/ 520 w 634"/>
              <a:gd name="T57" fmla="*/ 305 h 405"/>
              <a:gd name="T58" fmla="*/ 429 w 634"/>
              <a:gd name="T59" fmla="*/ 389 h 405"/>
              <a:gd name="T60" fmla="*/ 429 w 634"/>
              <a:gd name="T61" fmla="*/ 116 h 405"/>
              <a:gd name="T62" fmla="*/ 429 w 634"/>
              <a:gd name="T63" fmla="*/ 116 h 405"/>
              <a:gd name="T64" fmla="*/ 520 w 634"/>
              <a:gd name="T65" fmla="*/ 15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4" h="405">
                <a:moveTo>
                  <a:pt x="442" y="100"/>
                </a:moveTo>
                <a:lnTo>
                  <a:pt x="538" y="137"/>
                </a:lnTo>
                <a:lnTo>
                  <a:pt x="634" y="48"/>
                </a:lnTo>
                <a:lnTo>
                  <a:pt x="538" y="12"/>
                </a:lnTo>
                <a:lnTo>
                  <a:pt x="442" y="100"/>
                </a:lnTo>
                <a:lnTo>
                  <a:pt x="442" y="100"/>
                </a:lnTo>
                <a:close/>
                <a:moveTo>
                  <a:pt x="78" y="36"/>
                </a:moveTo>
                <a:lnTo>
                  <a:pt x="0" y="108"/>
                </a:lnTo>
                <a:lnTo>
                  <a:pt x="94" y="84"/>
                </a:lnTo>
                <a:lnTo>
                  <a:pt x="172" y="12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107" y="405"/>
                </a:moveTo>
                <a:lnTo>
                  <a:pt x="405" y="405"/>
                </a:lnTo>
                <a:lnTo>
                  <a:pt x="405" y="107"/>
                </a:lnTo>
                <a:lnTo>
                  <a:pt x="107" y="107"/>
                </a:lnTo>
                <a:lnTo>
                  <a:pt x="107" y="405"/>
                </a:lnTo>
                <a:lnTo>
                  <a:pt x="107" y="405"/>
                </a:lnTo>
                <a:close/>
                <a:moveTo>
                  <a:pt x="423" y="90"/>
                </a:moveTo>
                <a:lnTo>
                  <a:pt x="222" y="90"/>
                </a:lnTo>
                <a:lnTo>
                  <a:pt x="222" y="0"/>
                </a:lnTo>
                <a:lnTo>
                  <a:pt x="520" y="0"/>
                </a:lnTo>
                <a:lnTo>
                  <a:pt x="423" y="90"/>
                </a:lnTo>
                <a:close/>
                <a:moveTo>
                  <a:pt x="117" y="90"/>
                </a:moveTo>
                <a:lnTo>
                  <a:pt x="198" y="15"/>
                </a:lnTo>
                <a:lnTo>
                  <a:pt x="198" y="90"/>
                </a:lnTo>
                <a:lnTo>
                  <a:pt x="117" y="90"/>
                </a:lnTo>
                <a:close/>
                <a:moveTo>
                  <a:pt x="520" y="150"/>
                </a:moveTo>
                <a:lnTo>
                  <a:pt x="520" y="305"/>
                </a:lnTo>
                <a:lnTo>
                  <a:pt x="429" y="389"/>
                </a:lnTo>
                <a:lnTo>
                  <a:pt x="429" y="116"/>
                </a:lnTo>
                <a:lnTo>
                  <a:pt x="429" y="116"/>
                </a:lnTo>
                <a:lnTo>
                  <a:pt x="52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1" name="Freeform 15">
            <a:extLst>
              <a:ext uri="{FF2B5EF4-FFF2-40B4-BE49-F238E27FC236}">
                <a16:creationId xmlns:a16="http://schemas.microsoft.com/office/drawing/2014/main" id="{3B139FE0-6C63-5D41-C2BE-22BE74A2C3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948166" y="4926880"/>
            <a:ext cx="1044378" cy="667150"/>
          </a:xfrm>
          <a:custGeom>
            <a:avLst/>
            <a:gdLst>
              <a:gd name="T0" fmla="*/ 442 w 634"/>
              <a:gd name="T1" fmla="*/ 100 h 405"/>
              <a:gd name="T2" fmla="*/ 538 w 634"/>
              <a:gd name="T3" fmla="*/ 137 h 405"/>
              <a:gd name="T4" fmla="*/ 634 w 634"/>
              <a:gd name="T5" fmla="*/ 48 h 405"/>
              <a:gd name="T6" fmla="*/ 538 w 634"/>
              <a:gd name="T7" fmla="*/ 12 h 405"/>
              <a:gd name="T8" fmla="*/ 442 w 634"/>
              <a:gd name="T9" fmla="*/ 100 h 405"/>
              <a:gd name="T10" fmla="*/ 442 w 634"/>
              <a:gd name="T11" fmla="*/ 100 h 405"/>
              <a:gd name="T12" fmla="*/ 78 w 634"/>
              <a:gd name="T13" fmla="*/ 36 h 405"/>
              <a:gd name="T14" fmla="*/ 0 w 634"/>
              <a:gd name="T15" fmla="*/ 108 h 405"/>
              <a:gd name="T16" fmla="*/ 94 w 634"/>
              <a:gd name="T17" fmla="*/ 84 h 405"/>
              <a:gd name="T18" fmla="*/ 172 w 634"/>
              <a:gd name="T19" fmla="*/ 12 h 405"/>
              <a:gd name="T20" fmla="*/ 78 w 634"/>
              <a:gd name="T21" fmla="*/ 36 h 405"/>
              <a:gd name="T22" fmla="*/ 78 w 634"/>
              <a:gd name="T23" fmla="*/ 36 h 405"/>
              <a:gd name="T24" fmla="*/ 107 w 634"/>
              <a:gd name="T25" fmla="*/ 405 h 405"/>
              <a:gd name="T26" fmla="*/ 405 w 634"/>
              <a:gd name="T27" fmla="*/ 405 h 405"/>
              <a:gd name="T28" fmla="*/ 405 w 634"/>
              <a:gd name="T29" fmla="*/ 107 h 405"/>
              <a:gd name="T30" fmla="*/ 107 w 634"/>
              <a:gd name="T31" fmla="*/ 107 h 405"/>
              <a:gd name="T32" fmla="*/ 107 w 634"/>
              <a:gd name="T33" fmla="*/ 405 h 405"/>
              <a:gd name="T34" fmla="*/ 107 w 634"/>
              <a:gd name="T35" fmla="*/ 405 h 405"/>
              <a:gd name="T36" fmla="*/ 423 w 634"/>
              <a:gd name="T37" fmla="*/ 90 h 405"/>
              <a:gd name="T38" fmla="*/ 222 w 634"/>
              <a:gd name="T39" fmla="*/ 90 h 405"/>
              <a:gd name="T40" fmla="*/ 222 w 634"/>
              <a:gd name="T41" fmla="*/ 0 h 405"/>
              <a:gd name="T42" fmla="*/ 520 w 634"/>
              <a:gd name="T43" fmla="*/ 0 h 405"/>
              <a:gd name="T44" fmla="*/ 423 w 634"/>
              <a:gd name="T45" fmla="*/ 90 h 405"/>
              <a:gd name="T46" fmla="*/ 117 w 634"/>
              <a:gd name="T47" fmla="*/ 90 h 405"/>
              <a:gd name="T48" fmla="*/ 198 w 634"/>
              <a:gd name="T49" fmla="*/ 15 h 405"/>
              <a:gd name="T50" fmla="*/ 198 w 634"/>
              <a:gd name="T51" fmla="*/ 90 h 405"/>
              <a:gd name="T52" fmla="*/ 117 w 634"/>
              <a:gd name="T53" fmla="*/ 90 h 405"/>
              <a:gd name="T54" fmla="*/ 520 w 634"/>
              <a:gd name="T55" fmla="*/ 150 h 405"/>
              <a:gd name="T56" fmla="*/ 520 w 634"/>
              <a:gd name="T57" fmla="*/ 305 h 405"/>
              <a:gd name="T58" fmla="*/ 429 w 634"/>
              <a:gd name="T59" fmla="*/ 389 h 405"/>
              <a:gd name="T60" fmla="*/ 429 w 634"/>
              <a:gd name="T61" fmla="*/ 116 h 405"/>
              <a:gd name="T62" fmla="*/ 429 w 634"/>
              <a:gd name="T63" fmla="*/ 116 h 405"/>
              <a:gd name="T64" fmla="*/ 520 w 634"/>
              <a:gd name="T65" fmla="*/ 15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4" h="405">
                <a:moveTo>
                  <a:pt x="442" y="100"/>
                </a:moveTo>
                <a:lnTo>
                  <a:pt x="538" y="137"/>
                </a:lnTo>
                <a:lnTo>
                  <a:pt x="634" y="48"/>
                </a:lnTo>
                <a:lnTo>
                  <a:pt x="538" y="12"/>
                </a:lnTo>
                <a:lnTo>
                  <a:pt x="442" y="100"/>
                </a:lnTo>
                <a:lnTo>
                  <a:pt x="442" y="100"/>
                </a:lnTo>
                <a:close/>
                <a:moveTo>
                  <a:pt x="78" y="36"/>
                </a:moveTo>
                <a:lnTo>
                  <a:pt x="0" y="108"/>
                </a:lnTo>
                <a:lnTo>
                  <a:pt x="94" y="84"/>
                </a:lnTo>
                <a:lnTo>
                  <a:pt x="172" y="12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107" y="405"/>
                </a:moveTo>
                <a:lnTo>
                  <a:pt x="405" y="405"/>
                </a:lnTo>
                <a:lnTo>
                  <a:pt x="405" y="107"/>
                </a:lnTo>
                <a:lnTo>
                  <a:pt x="107" y="107"/>
                </a:lnTo>
                <a:lnTo>
                  <a:pt x="107" y="405"/>
                </a:lnTo>
                <a:lnTo>
                  <a:pt x="107" y="405"/>
                </a:lnTo>
                <a:close/>
                <a:moveTo>
                  <a:pt x="423" y="90"/>
                </a:moveTo>
                <a:lnTo>
                  <a:pt x="222" y="90"/>
                </a:lnTo>
                <a:lnTo>
                  <a:pt x="222" y="0"/>
                </a:lnTo>
                <a:lnTo>
                  <a:pt x="520" y="0"/>
                </a:lnTo>
                <a:lnTo>
                  <a:pt x="423" y="90"/>
                </a:lnTo>
                <a:close/>
                <a:moveTo>
                  <a:pt x="117" y="90"/>
                </a:moveTo>
                <a:lnTo>
                  <a:pt x="198" y="15"/>
                </a:lnTo>
                <a:lnTo>
                  <a:pt x="198" y="90"/>
                </a:lnTo>
                <a:lnTo>
                  <a:pt x="117" y="90"/>
                </a:lnTo>
                <a:close/>
                <a:moveTo>
                  <a:pt x="520" y="150"/>
                </a:moveTo>
                <a:lnTo>
                  <a:pt x="520" y="305"/>
                </a:lnTo>
                <a:lnTo>
                  <a:pt x="429" y="389"/>
                </a:lnTo>
                <a:lnTo>
                  <a:pt x="429" y="116"/>
                </a:lnTo>
                <a:lnTo>
                  <a:pt x="429" y="116"/>
                </a:lnTo>
                <a:lnTo>
                  <a:pt x="520" y="1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13" name="Picture 12" descr="Chart&#10;&#10;Description automatically generated with medium confidence">
            <a:extLst>
              <a:ext uri="{FF2B5EF4-FFF2-40B4-BE49-F238E27FC236}">
                <a16:creationId xmlns:a16="http://schemas.microsoft.com/office/drawing/2014/main" id="{6478DB49-CDA5-8C5D-ADEE-1F22B4CD4D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23090" y="1333527"/>
            <a:ext cx="1970895" cy="3951897"/>
          </a:xfrm>
          <a:prstGeom prst="rect">
            <a:avLst/>
          </a:prstGeom>
          <a:effectLst>
            <a:outerShdw blurRad="190500" sx="102000" sy="102000" algn="ctr" rotWithShape="0">
              <a:prstClr val="black">
                <a:alpha val="84725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692619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D77DC0-3D09-4155-A5CE-54FE9A644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Office &amp; Documents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0C5E52-0361-46A5-83EB-8264EC093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841981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Documents, Office Reports</a:t>
            </a:r>
            <a:br>
              <a:rPr lang="en-US" dirty="0"/>
            </a:br>
            <a:r>
              <a:rPr lang="en-US" sz="2400" dirty="0"/>
              <a:t>Check list, To Do, Form, Notebook, Survey, Summary Doc, Instruction, Plan, Survey</a:t>
            </a:r>
            <a:endParaRPr lang="en-US" dirty="0"/>
          </a:p>
        </p:txBody>
      </p:sp>
      <p:sp>
        <p:nvSpPr>
          <p:cNvPr id="4" name="Freeform 10"/>
          <p:cNvSpPr>
            <a:spLocks noChangeAspect="1" noEditPoints="1"/>
          </p:cNvSpPr>
          <p:nvPr/>
        </p:nvSpPr>
        <p:spPr bwMode="auto">
          <a:xfrm>
            <a:off x="2450452" y="1722352"/>
            <a:ext cx="643407" cy="823561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41 w 215"/>
              <a:gd name="T31" fmla="*/ 89 h 275"/>
              <a:gd name="T32" fmla="*/ 99 w 215"/>
              <a:gd name="T33" fmla="*/ 89 h 275"/>
              <a:gd name="T34" fmla="*/ 41 w 215"/>
              <a:gd name="T35" fmla="*/ 135 h 275"/>
              <a:gd name="T36" fmla="*/ 174 w 215"/>
              <a:gd name="T37" fmla="*/ 135 h 275"/>
              <a:gd name="T38" fmla="*/ 41 w 215"/>
              <a:gd name="T39" fmla="*/ 181 h 275"/>
              <a:gd name="T40" fmla="*/ 174 w 215"/>
              <a:gd name="T41" fmla="*/ 181 h 275"/>
              <a:gd name="T42" fmla="*/ 174 w 215"/>
              <a:gd name="T43" fmla="*/ 227 h 275"/>
              <a:gd name="T44" fmla="*/ 41 w 215"/>
              <a:gd name="T45" fmla="*/ 22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41" y="89"/>
                </a:moveTo>
                <a:cubicBezTo>
                  <a:pt x="99" y="89"/>
                  <a:pt x="99" y="89"/>
                  <a:pt x="99" y="89"/>
                </a:cubicBezTo>
                <a:moveTo>
                  <a:pt x="41" y="135"/>
                </a:moveTo>
                <a:cubicBezTo>
                  <a:pt x="174" y="135"/>
                  <a:pt x="174" y="135"/>
                  <a:pt x="174" y="135"/>
                </a:cubicBezTo>
                <a:moveTo>
                  <a:pt x="41" y="181"/>
                </a:moveTo>
                <a:cubicBezTo>
                  <a:pt x="174" y="181"/>
                  <a:pt x="174" y="181"/>
                  <a:pt x="174" y="181"/>
                </a:cubicBezTo>
                <a:moveTo>
                  <a:pt x="174" y="227"/>
                </a:moveTo>
                <a:cubicBezTo>
                  <a:pt x="41" y="227"/>
                  <a:pt x="41" y="227"/>
                  <a:pt x="41" y="22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1"/>
          <p:cNvSpPr>
            <a:spLocks noChangeAspect="1" noEditPoints="1"/>
          </p:cNvSpPr>
          <p:nvPr/>
        </p:nvSpPr>
        <p:spPr bwMode="auto">
          <a:xfrm>
            <a:off x="2444650" y="3331031"/>
            <a:ext cx="1100389" cy="823420"/>
          </a:xfrm>
          <a:custGeom>
            <a:avLst/>
            <a:gdLst>
              <a:gd name="T0" fmla="*/ 141 w 316"/>
              <a:gd name="T1" fmla="*/ 220 h 236"/>
              <a:gd name="T2" fmla="*/ 0 w 316"/>
              <a:gd name="T3" fmla="*/ 225 h 236"/>
              <a:gd name="T4" fmla="*/ 0 w 316"/>
              <a:gd name="T5" fmla="*/ 16 h 236"/>
              <a:gd name="T6" fmla="*/ 138 w 316"/>
              <a:gd name="T7" fmla="*/ 10 h 236"/>
              <a:gd name="T8" fmla="*/ 131 w 316"/>
              <a:gd name="T9" fmla="*/ 60 h 236"/>
              <a:gd name="T10" fmla="*/ 27 w 316"/>
              <a:gd name="T11" fmla="*/ 60 h 236"/>
              <a:gd name="T12" fmla="*/ 131 w 316"/>
              <a:gd name="T13" fmla="*/ 96 h 236"/>
              <a:gd name="T14" fmla="*/ 27 w 316"/>
              <a:gd name="T15" fmla="*/ 96 h 236"/>
              <a:gd name="T16" fmla="*/ 131 w 316"/>
              <a:gd name="T17" fmla="*/ 131 h 236"/>
              <a:gd name="T18" fmla="*/ 27 w 316"/>
              <a:gd name="T19" fmla="*/ 131 h 236"/>
              <a:gd name="T20" fmla="*/ 131 w 316"/>
              <a:gd name="T21" fmla="*/ 167 h 236"/>
              <a:gd name="T22" fmla="*/ 27 w 316"/>
              <a:gd name="T23" fmla="*/ 167 h 236"/>
              <a:gd name="T24" fmla="*/ 176 w 316"/>
              <a:gd name="T25" fmla="*/ 220 h 236"/>
              <a:gd name="T26" fmla="*/ 316 w 316"/>
              <a:gd name="T27" fmla="*/ 225 h 236"/>
              <a:gd name="T28" fmla="*/ 316 w 316"/>
              <a:gd name="T29" fmla="*/ 16 h 236"/>
              <a:gd name="T30" fmla="*/ 158 w 316"/>
              <a:gd name="T31" fmla="*/ 16 h 236"/>
              <a:gd name="T32" fmla="*/ 158 w 316"/>
              <a:gd name="T33" fmla="*/ 207 h 236"/>
              <a:gd name="T34" fmla="*/ 289 w 316"/>
              <a:gd name="T35" fmla="*/ 60 h 236"/>
              <a:gd name="T36" fmla="*/ 185 w 316"/>
              <a:gd name="T37" fmla="*/ 60 h 236"/>
              <a:gd name="T38" fmla="*/ 289 w 316"/>
              <a:gd name="T39" fmla="*/ 96 h 236"/>
              <a:gd name="T40" fmla="*/ 185 w 316"/>
              <a:gd name="T41" fmla="*/ 96 h 236"/>
              <a:gd name="T42" fmla="*/ 289 w 316"/>
              <a:gd name="T43" fmla="*/ 131 h 236"/>
              <a:gd name="T44" fmla="*/ 185 w 316"/>
              <a:gd name="T45" fmla="*/ 131 h 236"/>
              <a:gd name="T46" fmla="*/ 289 w 316"/>
              <a:gd name="T47" fmla="*/ 167 h 236"/>
              <a:gd name="T48" fmla="*/ 185 w 316"/>
              <a:gd name="T49" fmla="*/ 167 h 236"/>
              <a:gd name="T50" fmla="*/ 141 w 316"/>
              <a:gd name="T51" fmla="*/ 220 h 236"/>
              <a:gd name="T52" fmla="*/ 175 w 316"/>
              <a:gd name="T53" fmla="*/ 22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6" h="236">
                <a:moveTo>
                  <a:pt x="141" y="220"/>
                </a:moveTo>
                <a:cubicBezTo>
                  <a:pt x="95" y="209"/>
                  <a:pt x="46" y="211"/>
                  <a:pt x="0" y="225"/>
                </a:cubicBezTo>
                <a:cubicBezTo>
                  <a:pt x="0" y="155"/>
                  <a:pt x="0" y="85"/>
                  <a:pt x="0" y="16"/>
                </a:cubicBezTo>
                <a:cubicBezTo>
                  <a:pt x="45" y="2"/>
                  <a:pt x="92" y="0"/>
                  <a:pt x="138" y="10"/>
                </a:cubicBezTo>
                <a:moveTo>
                  <a:pt x="131" y="60"/>
                </a:moveTo>
                <a:cubicBezTo>
                  <a:pt x="97" y="53"/>
                  <a:pt x="62" y="53"/>
                  <a:pt x="27" y="60"/>
                </a:cubicBezTo>
                <a:moveTo>
                  <a:pt x="131" y="96"/>
                </a:moveTo>
                <a:cubicBezTo>
                  <a:pt x="97" y="89"/>
                  <a:pt x="62" y="89"/>
                  <a:pt x="27" y="96"/>
                </a:cubicBezTo>
                <a:moveTo>
                  <a:pt x="131" y="131"/>
                </a:moveTo>
                <a:cubicBezTo>
                  <a:pt x="97" y="124"/>
                  <a:pt x="62" y="124"/>
                  <a:pt x="27" y="131"/>
                </a:cubicBezTo>
                <a:moveTo>
                  <a:pt x="131" y="167"/>
                </a:moveTo>
                <a:cubicBezTo>
                  <a:pt x="97" y="160"/>
                  <a:pt x="62" y="160"/>
                  <a:pt x="27" y="167"/>
                </a:cubicBezTo>
                <a:moveTo>
                  <a:pt x="176" y="220"/>
                </a:moveTo>
                <a:cubicBezTo>
                  <a:pt x="222" y="209"/>
                  <a:pt x="271" y="211"/>
                  <a:pt x="316" y="225"/>
                </a:cubicBezTo>
                <a:cubicBezTo>
                  <a:pt x="316" y="155"/>
                  <a:pt x="316" y="85"/>
                  <a:pt x="316" y="16"/>
                </a:cubicBezTo>
                <a:cubicBezTo>
                  <a:pt x="265" y="0"/>
                  <a:pt x="210" y="0"/>
                  <a:pt x="158" y="16"/>
                </a:cubicBezTo>
                <a:cubicBezTo>
                  <a:pt x="158" y="85"/>
                  <a:pt x="158" y="137"/>
                  <a:pt x="158" y="207"/>
                </a:cubicBezTo>
                <a:moveTo>
                  <a:pt x="289" y="60"/>
                </a:moveTo>
                <a:cubicBezTo>
                  <a:pt x="255" y="53"/>
                  <a:pt x="219" y="53"/>
                  <a:pt x="185" y="60"/>
                </a:cubicBezTo>
                <a:moveTo>
                  <a:pt x="289" y="96"/>
                </a:moveTo>
                <a:cubicBezTo>
                  <a:pt x="255" y="89"/>
                  <a:pt x="219" y="89"/>
                  <a:pt x="185" y="96"/>
                </a:cubicBezTo>
                <a:moveTo>
                  <a:pt x="289" y="131"/>
                </a:moveTo>
                <a:cubicBezTo>
                  <a:pt x="255" y="124"/>
                  <a:pt x="219" y="124"/>
                  <a:pt x="185" y="131"/>
                </a:cubicBezTo>
                <a:moveTo>
                  <a:pt x="289" y="167"/>
                </a:moveTo>
                <a:cubicBezTo>
                  <a:pt x="255" y="160"/>
                  <a:pt x="219" y="160"/>
                  <a:pt x="185" y="167"/>
                </a:cubicBezTo>
                <a:moveTo>
                  <a:pt x="141" y="220"/>
                </a:moveTo>
                <a:cubicBezTo>
                  <a:pt x="141" y="220"/>
                  <a:pt x="158" y="236"/>
                  <a:pt x="175" y="22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13"/>
          <p:cNvSpPr>
            <a:spLocks noChangeAspect="1" noEditPoints="1"/>
          </p:cNvSpPr>
          <p:nvPr/>
        </p:nvSpPr>
        <p:spPr bwMode="auto">
          <a:xfrm>
            <a:off x="3850902" y="4868868"/>
            <a:ext cx="552833" cy="864389"/>
          </a:xfrm>
          <a:custGeom>
            <a:avLst/>
            <a:gdLst>
              <a:gd name="T0" fmla="*/ 197 w 236"/>
              <a:gd name="T1" fmla="*/ 134 h 369"/>
              <a:gd name="T2" fmla="*/ 87 w 236"/>
              <a:gd name="T3" fmla="*/ 274 h 369"/>
              <a:gd name="T4" fmla="*/ 39 w 236"/>
              <a:gd name="T5" fmla="*/ 194 h 369"/>
              <a:gd name="T6" fmla="*/ 53 w 236"/>
              <a:gd name="T7" fmla="*/ 39 h 369"/>
              <a:gd name="T8" fmla="*/ 0 w 236"/>
              <a:gd name="T9" fmla="*/ 39 h 369"/>
              <a:gd name="T10" fmla="*/ 0 w 236"/>
              <a:gd name="T11" fmla="*/ 369 h 369"/>
              <a:gd name="T12" fmla="*/ 236 w 236"/>
              <a:gd name="T13" fmla="*/ 369 h 369"/>
              <a:gd name="T14" fmla="*/ 236 w 236"/>
              <a:gd name="T15" fmla="*/ 39 h 369"/>
              <a:gd name="T16" fmla="*/ 181 w 236"/>
              <a:gd name="T17" fmla="*/ 39 h 369"/>
              <a:gd name="T18" fmla="*/ 162 w 236"/>
              <a:gd name="T19" fmla="*/ 63 h 369"/>
              <a:gd name="T20" fmla="*/ 155 w 236"/>
              <a:gd name="T21" fmla="*/ 31 h 369"/>
              <a:gd name="T22" fmla="*/ 162 w 236"/>
              <a:gd name="T23" fmla="*/ 0 h 369"/>
              <a:gd name="T24" fmla="*/ 73 w 236"/>
              <a:gd name="T25" fmla="*/ 0 h 369"/>
              <a:gd name="T26" fmla="*/ 80 w 236"/>
              <a:gd name="T27" fmla="*/ 31 h 369"/>
              <a:gd name="T28" fmla="*/ 73 w 236"/>
              <a:gd name="T29" fmla="*/ 63 h 369"/>
              <a:gd name="T30" fmla="*/ 162 w 236"/>
              <a:gd name="T31" fmla="*/ 63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6" h="369">
                <a:moveTo>
                  <a:pt x="197" y="134"/>
                </a:moveTo>
                <a:lnTo>
                  <a:pt x="87" y="274"/>
                </a:lnTo>
                <a:lnTo>
                  <a:pt x="39" y="194"/>
                </a:lnTo>
                <a:moveTo>
                  <a:pt x="53" y="39"/>
                </a:moveTo>
                <a:lnTo>
                  <a:pt x="0" y="39"/>
                </a:lnTo>
                <a:lnTo>
                  <a:pt x="0" y="369"/>
                </a:lnTo>
                <a:lnTo>
                  <a:pt x="236" y="369"/>
                </a:lnTo>
                <a:lnTo>
                  <a:pt x="236" y="39"/>
                </a:lnTo>
                <a:lnTo>
                  <a:pt x="181" y="39"/>
                </a:lnTo>
                <a:moveTo>
                  <a:pt x="162" y="63"/>
                </a:moveTo>
                <a:lnTo>
                  <a:pt x="155" y="31"/>
                </a:lnTo>
                <a:lnTo>
                  <a:pt x="162" y="0"/>
                </a:lnTo>
                <a:lnTo>
                  <a:pt x="73" y="0"/>
                </a:lnTo>
                <a:lnTo>
                  <a:pt x="80" y="31"/>
                </a:lnTo>
                <a:lnTo>
                  <a:pt x="73" y="63"/>
                </a:lnTo>
                <a:lnTo>
                  <a:pt x="162" y="6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4"/>
          <p:cNvSpPr>
            <a:spLocks noChangeAspect="1" noEditPoints="1"/>
          </p:cNvSpPr>
          <p:nvPr/>
        </p:nvSpPr>
        <p:spPr bwMode="auto">
          <a:xfrm>
            <a:off x="5246620" y="4868868"/>
            <a:ext cx="552833" cy="864389"/>
          </a:xfrm>
          <a:custGeom>
            <a:avLst/>
            <a:gdLst>
              <a:gd name="T0" fmla="*/ 42 w 236"/>
              <a:gd name="T1" fmla="*/ 117 h 369"/>
              <a:gd name="T2" fmla="*/ 107 w 236"/>
              <a:gd name="T3" fmla="*/ 117 h 369"/>
              <a:gd name="T4" fmla="*/ 40 w 236"/>
              <a:gd name="T5" fmla="*/ 182 h 369"/>
              <a:gd name="T6" fmla="*/ 194 w 236"/>
              <a:gd name="T7" fmla="*/ 182 h 369"/>
              <a:gd name="T8" fmla="*/ 40 w 236"/>
              <a:gd name="T9" fmla="*/ 246 h 369"/>
              <a:gd name="T10" fmla="*/ 194 w 236"/>
              <a:gd name="T11" fmla="*/ 246 h 369"/>
              <a:gd name="T12" fmla="*/ 40 w 236"/>
              <a:gd name="T13" fmla="*/ 310 h 369"/>
              <a:gd name="T14" fmla="*/ 194 w 236"/>
              <a:gd name="T15" fmla="*/ 310 h 369"/>
              <a:gd name="T16" fmla="*/ 53 w 236"/>
              <a:gd name="T17" fmla="*/ 39 h 369"/>
              <a:gd name="T18" fmla="*/ 0 w 236"/>
              <a:gd name="T19" fmla="*/ 39 h 369"/>
              <a:gd name="T20" fmla="*/ 0 w 236"/>
              <a:gd name="T21" fmla="*/ 369 h 369"/>
              <a:gd name="T22" fmla="*/ 236 w 236"/>
              <a:gd name="T23" fmla="*/ 369 h 369"/>
              <a:gd name="T24" fmla="*/ 236 w 236"/>
              <a:gd name="T25" fmla="*/ 39 h 369"/>
              <a:gd name="T26" fmla="*/ 180 w 236"/>
              <a:gd name="T27" fmla="*/ 39 h 369"/>
              <a:gd name="T28" fmla="*/ 162 w 236"/>
              <a:gd name="T29" fmla="*/ 63 h 369"/>
              <a:gd name="T30" fmla="*/ 155 w 236"/>
              <a:gd name="T31" fmla="*/ 31 h 369"/>
              <a:gd name="T32" fmla="*/ 162 w 236"/>
              <a:gd name="T33" fmla="*/ 0 h 369"/>
              <a:gd name="T34" fmla="*/ 72 w 236"/>
              <a:gd name="T35" fmla="*/ 0 h 369"/>
              <a:gd name="T36" fmla="*/ 78 w 236"/>
              <a:gd name="T37" fmla="*/ 31 h 369"/>
              <a:gd name="T38" fmla="*/ 72 w 236"/>
              <a:gd name="T39" fmla="*/ 63 h 369"/>
              <a:gd name="T40" fmla="*/ 162 w 236"/>
              <a:gd name="T41" fmla="*/ 63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6" h="369">
                <a:moveTo>
                  <a:pt x="42" y="117"/>
                </a:moveTo>
                <a:lnTo>
                  <a:pt x="107" y="117"/>
                </a:lnTo>
                <a:moveTo>
                  <a:pt x="40" y="182"/>
                </a:moveTo>
                <a:lnTo>
                  <a:pt x="194" y="182"/>
                </a:lnTo>
                <a:moveTo>
                  <a:pt x="40" y="246"/>
                </a:moveTo>
                <a:lnTo>
                  <a:pt x="194" y="246"/>
                </a:lnTo>
                <a:moveTo>
                  <a:pt x="40" y="310"/>
                </a:moveTo>
                <a:lnTo>
                  <a:pt x="194" y="310"/>
                </a:lnTo>
                <a:moveTo>
                  <a:pt x="53" y="39"/>
                </a:moveTo>
                <a:lnTo>
                  <a:pt x="0" y="39"/>
                </a:lnTo>
                <a:lnTo>
                  <a:pt x="0" y="369"/>
                </a:lnTo>
                <a:lnTo>
                  <a:pt x="236" y="369"/>
                </a:lnTo>
                <a:lnTo>
                  <a:pt x="236" y="39"/>
                </a:lnTo>
                <a:lnTo>
                  <a:pt x="180" y="39"/>
                </a:lnTo>
                <a:moveTo>
                  <a:pt x="162" y="63"/>
                </a:moveTo>
                <a:lnTo>
                  <a:pt x="155" y="31"/>
                </a:lnTo>
                <a:lnTo>
                  <a:pt x="162" y="0"/>
                </a:lnTo>
                <a:lnTo>
                  <a:pt x="72" y="0"/>
                </a:lnTo>
                <a:lnTo>
                  <a:pt x="78" y="31"/>
                </a:lnTo>
                <a:lnTo>
                  <a:pt x="72" y="63"/>
                </a:lnTo>
                <a:lnTo>
                  <a:pt x="162" y="6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5"/>
          <p:cNvSpPr>
            <a:spLocks noChangeAspect="1" noEditPoints="1"/>
          </p:cNvSpPr>
          <p:nvPr/>
        </p:nvSpPr>
        <p:spPr bwMode="auto">
          <a:xfrm>
            <a:off x="2455184" y="4868868"/>
            <a:ext cx="552833" cy="864389"/>
          </a:xfrm>
          <a:custGeom>
            <a:avLst/>
            <a:gdLst>
              <a:gd name="T0" fmla="*/ 29 w 169"/>
              <a:gd name="T1" fmla="*/ 86 h 264"/>
              <a:gd name="T2" fmla="*/ 139 w 169"/>
              <a:gd name="T3" fmla="*/ 86 h 264"/>
              <a:gd name="T4" fmla="*/ 38 w 169"/>
              <a:gd name="T5" fmla="*/ 28 h 264"/>
              <a:gd name="T6" fmla="*/ 0 w 169"/>
              <a:gd name="T7" fmla="*/ 28 h 264"/>
              <a:gd name="T8" fmla="*/ 0 w 169"/>
              <a:gd name="T9" fmla="*/ 264 h 264"/>
              <a:gd name="T10" fmla="*/ 169 w 169"/>
              <a:gd name="T11" fmla="*/ 264 h 264"/>
              <a:gd name="T12" fmla="*/ 169 w 169"/>
              <a:gd name="T13" fmla="*/ 28 h 264"/>
              <a:gd name="T14" fmla="*/ 129 w 169"/>
              <a:gd name="T15" fmla="*/ 28 h 264"/>
              <a:gd name="T16" fmla="*/ 116 w 169"/>
              <a:gd name="T17" fmla="*/ 45 h 264"/>
              <a:gd name="T18" fmla="*/ 111 w 169"/>
              <a:gd name="T19" fmla="*/ 22 h 264"/>
              <a:gd name="T20" fmla="*/ 116 w 169"/>
              <a:gd name="T21" fmla="*/ 0 h 264"/>
              <a:gd name="T22" fmla="*/ 52 w 169"/>
              <a:gd name="T23" fmla="*/ 0 h 264"/>
              <a:gd name="T24" fmla="*/ 57 w 169"/>
              <a:gd name="T25" fmla="*/ 22 h 264"/>
              <a:gd name="T26" fmla="*/ 52 w 169"/>
              <a:gd name="T27" fmla="*/ 45 h 264"/>
              <a:gd name="T28" fmla="*/ 116 w 169"/>
              <a:gd name="T29" fmla="*/ 45 h 264"/>
              <a:gd name="T30" fmla="*/ 109 w 169"/>
              <a:gd name="T31" fmla="*/ 128 h 264"/>
              <a:gd name="T32" fmla="*/ 60 w 169"/>
              <a:gd name="T33" fmla="*/ 128 h 264"/>
              <a:gd name="T34" fmla="*/ 56 w 169"/>
              <a:gd name="T35" fmla="*/ 128 h 264"/>
              <a:gd name="T36" fmla="*/ 58 w 169"/>
              <a:gd name="T37" fmla="*/ 132 h 264"/>
              <a:gd name="T38" fmla="*/ 88 w 169"/>
              <a:gd name="T39" fmla="*/ 172 h 264"/>
              <a:gd name="T40" fmla="*/ 88 w 169"/>
              <a:gd name="T41" fmla="*/ 179 h 264"/>
              <a:gd name="T42" fmla="*/ 56 w 169"/>
              <a:gd name="T43" fmla="*/ 221 h 264"/>
              <a:gd name="T44" fmla="*/ 54 w 169"/>
              <a:gd name="T45" fmla="*/ 224 h 264"/>
              <a:gd name="T46" fmla="*/ 58 w 169"/>
              <a:gd name="T47" fmla="*/ 225 h 264"/>
              <a:gd name="T48" fmla="*/ 115 w 169"/>
              <a:gd name="T49" fmla="*/ 225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9" h="264">
                <a:moveTo>
                  <a:pt x="29" y="86"/>
                </a:moveTo>
                <a:cubicBezTo>
                  <a:pt x="139" y="86"/>
                  <a:pt x="139" y="86"/>
                  <a:pt x="139" y="86"/>
                </a:cubicBezTo>
                <a:moveTo>
                  <a:pt x="38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264"/>
                  <a:pt x="0" y="264"/>
                  <a:pt x="0" y="264"/>
                </a:cubicBezTo>
                <a:cubicBezTo>
                  <a:pt x="169" y="264"/>
                  <a:pt x="169" y="264"/>
                  <a:pt x="169" y="264"/>
                </a:cubicBezTo>
                <a:cubicBezTo>
                  <a:pt x="169" y="28"/>
                  <a:pt x="169" y="28"/>
                  <a:pt x="169" y="28"/>
                </a:cubicBezTo>
                <a:cubicBezTo>
                  <a:pt x="129" y="28"/>
                  <a:pt x="129" y="28"/>
                  <a:pt x="129" y="28"/>
                </a:cubicBezTo>
                <a:moveTo>
                  <a:pt x="116" y="45"/>
                </a:moveTo>
                <a:cubicBezTo>
                  <a:pt x="111" y="22"/>
                  <a:pt x="111" y="22"/>
                  <a:pt x="111" y="22"/>
                </a:cubicBezTo>
                <a:cubicBezTo>
                  <a:pt x="116" y="0"/>
                  <a:pt x="116" y="0"/>
                  <a:pt x="11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22"/>
                  <a:pt x="57" y="22"/>
                  <a:pt x="57" y="22"/>
                </a:cubicBezTo>
                <a:cubicBezTo>
                  <a:pt x="52" y="45"/>
                  <a:pt x="52" y="45"/>
                  <a:pt x="52" y="45"/>
                </a:cubicBezTo>
                <a:lnTo>
                  <a:pt x="116" y="45"/>
                </a:lnTo>
                <a:close/>
                <a:moveTo>
                  <a:pt x="109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8" y="128"/>
                  <a:pt x="56" y="128"/>
                  <a:pt x="56" y="128"/>
                </a:cubicBezTo>
                <a:cubicBezTo>
                  <a:pt x="56" y="128"/>
                  <a:pt x="57" y="130"/>
                  <a:pt x="58" y="132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9" y="174"/>
                  <a:pt x="89" y="177"/>
                  <a:pt x="88" y="179"/>
                </a:cubicBezTo>
                <a:cubicBezTo>
                  <a:pt x="56" y="221"/>
                  <a:pt x="56" y="221"/>
                  <a:pt x="56" y="221"/>
                </a:cubicBezTo>
                <a:cubicBezTo>
                  <a:pt x="55" y="222"/>
                  <a:pt x="54" y="224"/>
                  <a:pt x="54" y="224"/>
                </a:cubicBezTo>
                <a:cubicBezTo>
                  <a:pt x="54" y="225"/>
                  <a:pt x="56" y="225"/>
                  <a:pt x="58" y="225"/>
                </a:cubicBezTo>
                <a:cubicBezTo>
                  <a:pt x="115" y="225"/>
                  <a:pt x="115" y="225"/>
                  <a:pt x="115" y="2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6"/>
          <p:cNvSpPr>
            <a:spLocks noChangeAspect="1" noEditPoints="1"/>
          </p:cNvSpPr>
          <p:nvPr/>
        </p:nvSpPr>
        <p:spPr bwMode="auto">
          <a:xfrm>
            <a:off x="4483688" y="3331030"/>
            <a:ext cx="1115432" cy="794935"/>
          </a:xfrm>
          <a:custGeom>
            <a:avLst/>
            <a:gdLst>
              <a:gd name="T0" fmla="*/ 158 w 316"/>
              <a:gd name="T1" fmla="*/ 224 h 225"/>
              <a:gd name="T2" fmla="*/ 0 w 316"/>
              <a:gd name="T3" fmla="*/ 225 h 225"/>
              <a:gd name="T4" fmla="*/ 0 w 316"/>
              <a:gd name="T5" fmla="*/ 16 h 225"/>
              <a:gd name="T6" fmla="*/ 138 w 316"/>
              <a:gd name="T7" fmla="*/ 10 h 225"/>
              <a:gd name="T8" fmla="*/ 131 w 316"/>
              <a:gd name="T9" fmla="*/ 60 h 225"/>
              <a:gd name="T10" fmla="*/ 27 w 316"/>
              <a:gd name="T11" fmla="*/ 60 h 225"/>
              <a:gd name="T12" fmla="*/ 131 w 316"/>
              <a:gd name="T13" fmla="*/ 96 h 225"/>
              <a:gd name="T14" fmla="*/ 27 w 316"/>
              <a:gd name="T15" fmla="*/ 96 h 225"/>
              <a:gd name="T16" fmla="*/ 131 w 316"/>
              <a:gd name="T17" fmla="*/ 131 h 225"/>
              <a:gd name="T18" fmla="*/ 27 w 316"/>
              <a:gd name="T19" fmla="*/ 131 h 225"/>
              <a:gd name="T20" fmla="*/ 131 w 316"/>
              <a:gd name="T21" fmla="*/ 167 h 225"/>
              <a:gd name="T22" fmla="*/ 27 w 316"/>
              <a:gd name="T23" fmla="*/ 167 h 225"/>
              <a:gd name="T24" fmla="*/ 158 w 316"/>
              <a:gd name="T25" fmla="*/ 224 h 225"/>
              <a:gd name="T26" fmla="*/ 316 w 316"/>
              <a:gd name="T27" fmla="*/ 225 h 225"/>
              <a:gd name="T28" fmla="*/ 316 w 316"/>
              <a:gd name="T29" fmla="*/ 16 h 225"/>
              <a:gd name="T30" fmla="*/ 158 w 316"/>
              <a:gd name="T31" fmla="*/ 16 h 225"/>
              <a:gd name="T32" fmla="*/ 158 w 316"/>
              <a:gd name="T33" fmla="*/ 203 h 225"/>
              <a:gd name="T34" fmla="*/ 263 w 316"/>
              <a:gd name="T35" fmla="*/ 68 h 225"/>
              <a:gd name="T36" fmla="*/ 214 w 316"/>
              <a:gd name="T37" fmla="*/ 68 h 225"/>
              <a:gd name="T38" fmla="*/ 210 w 316"/>
              <a:gd name="T39" fmla="*/ 68 h 225"/>
              <a:gd name="T40" fmla="*/ 212 w 316"/>
              <a:gd name="T41" fmla="*/ 72 h 225"/>
              <a:gd name="T42" fmla="*/ 242 w 316"/>
              <a:gd name="T43" fmla="*/ 112 h 225"/>
              <a:gd name="T44" fmla="*/ 242 w 316"/>
              <a:gd name="T45" fmla="*/ 119 h 225"/>
              <a:gd name="T46" fmla="*/ 210 w 316"/>
              <a:gd name="T47" fmla="*/ 161 h 225"/>
              <a:gd name="T48" fmla="*/ 208 w 316"/>
              <a:gd name="T49" fmla="*/ 164 h 225"/>
              <a:gd name="T50" fmla="*/ 212 w 316"/>
              <a:gd name="T51" fmla="*/ 165 h 225"/>
              <a:gd name="T52" fmla="*/ 269 w 316"/>
              <a:gd name="T53" fmla="*/ 16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6" h="225">
                <a:moveTo>
                  <a:pt x="158" y="224"/>
                </a:moveTo>
                <a:cubicBezTo>
                  <a:pt x="112" y="213"/>
                  <a:pt x="46" y="211"/>
                  <a:pt x="0" y="225"/>
                </a:cubicBezTo>
                <a:cubicBezTo>
                  <a:pt x="0" y="155"/>
                  <a:pt x="0" y="85"/>
                  <a:pt x="0" y="16"/>
                </a:cubicBezTo>
                <a:cubicBezTo>
                  <a:pt x="45" y="2"/>
                  <a:pt x="92" y="0"/>
                  <a:pt x="138" y="10"/>
                </a:cubicBezTo>
                <a:moveTo>
                  <a:pt x="131" y="60"/>
                </a:moveTo>
                <a:cubicBezTo>
                  <a:pt x="97" y="53"/>
                  <a:pt x="62" y="53"/>
                  <a:pt x="27" y="60"/>
                </a:cubicBezTo>
                <a:moveTo>
                  <a:pt x="131" y="96"/>
                </a:moveTo>
                <a:cubicBezTo>
                  <a:pt x="97" y="89"/>
                  <a:pt x="62" y="89"/>
                  <a:pt x="27" y="96"/>
                </a:cubicBezTo>
                <a:moveTo>
                  <a:pt x="131" y="131"/>
                </a:moveTo>
                <a:cubicBezTo>
                  <a:pt x="97" y="124"/>
                  <a:pt x="62" y="124"/>
                  <a:pt x="27" y="131"/>
                </a:cubicBezTo>
                <a:moveTo>
                  <a:pt x="131" y="167"/>
                </a:moveTo>
                <a:cubicBezTo>
                  <a:pt x="97" y="160"/>
                  <a:pt x="62" y="160"/>
                  <a:pt x="27" y="167"/>
                </a:cubicBezTo>
                <a:moveTo>
                  <a:pt x="158" y="224"/>
                </a:moveTo>
                <a:cubicBezTo>
                  <a:pt x="204" y="213"/>
                  <a:pt x="271" y="211"/>
                  <a:pt x="316" y="225"/>
                </a:cubicBezTo>
                <a:cubicBezTo>
                  <a:pt x="316" y="155"/>
                  <a:pt x="316" y="85"/>
                  <a:pt x="316" y="16"/>
                </a:cubicBezTo>
                <a:cubicBezTo>
                  <a:pt x="265" y="0"/>
                  <a:pt x="210" y="0"/>
                  <a:pt x="158" y="16"/>
                </a:cubicBezTo>
                <a:cubicBezTo>
                  <a:pt x="158" y="85"/>
                  <a:pt x="158" y="133"/>
                  <a:pt x="158" y="203"/>
                </a:cubicBezTo>
                <a:moveTo>
                  <a:pt x="263" y="68"/>
                </a:moveTo>
                <a:cubicBezTo>
                  <a:pt x="214" y="68"/>
                  <a:pt x="214" y="68"/>
                  <a:pt x="214" y="68"/>
                </a:cubicBezTo>
                <a:cubicBezTo>
                  <a:pt x="212" y="68"/>
                  <a:pt x="210" y="68"/>
                  <a:pt x="210" y="68"/>
                </a:cubicBezTo>
                <a:cubicBezTo>
                  <a:pt x="210" y="68"/>
                  <a:pt x="211" y="70"/>
                  <a:pt x="212" y="72"/>
                </a:cubicBezTo>
                <a:cubicBezTo>
                  <a:pt x="242" y="112"/>
                  <a:pt x="242" y="112"/>
                  <a:pt x="242" y="112"/>
                </a:cubicBezTo>
                <a:cubicBezTo>
                  <a:pt x="243" y="114"/>
                  <a:pt x="243" y="117"/>
                  <a:pt x="242" y="119"/>
                </a:cubicBezTo>
                <a:cubicBezTo>
                  <a:pt x="210" y="161"/>
                  <a:pt x="210" y="161"/>
                  <a:pt x="210" y="161"/>
                </a:cubicBezTo>
                <a:cubicBezTo>
                  <a:pt x="209" y="162"/>
                  <a:pt x="208" y="164"/>
                  <a:pt x="208" y="164"/>
                </a:cubicBezTo>
                <a:cubicBezTo>
                  <a:pt x="208" y="165"/>
                  <a:pt x="210" y="165"/>
                  <a:pt x="212" y="165"/>
                </a:cubicBezTo>
                <a:cubicBezTo>
                  <a:pt x="269" y="165"/>
                  <a:pt x="269" y="165"/>
                  <a:pt x="269" y="1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1"/>
          <p:cNvSpPr>
            <a:spLocks noChangeAspect="1" noEditPoints="1"/>
          </p:cNvSpPr>
          <p:nvPr/>
        </p:nvSpPr>
        <p:spPr bwMode="auto">
          <a:xfrm>
            <a:off x="4370166" y="1722352"/>
            <a:ext cx="921827" cy="823561"/>
          </a:xfrm>
          <a:custGeom>
            <a:avLst/>
            <a:gdLst>
              <a:gd name="T0" fmla="*/ 198 w 282"/>
              <a:gd name="T1" fmla="*/ 198 h 252"/>
              <a:gd name="T2" fmla="*/ 198 w 282"/>
              <a:gd name="T3" fmla="*/ 245 h 252"/>
              <a:gd name="T4" fmla="*/ 190 w 282"/>
              <a:gd name="T5" fmla="*/ 252 h 252"/>
              <a:gd name="T6" fmla="*/ 7 w 282"/>
              <a:gd name="T7" fmla="*/ 252 h 252"/>
              <a:gd name="T8" fmla="*/ 0 w 282"/>
              <a:gd name="T9" fmla="*/ 245 h 252"/>
              <a:gd name="T10" fmla="*/ 0 w 282"/>
              <a:gd name="T11" fmla="*/ 7 h 252"/>
              <a:gd name="T12" fmla="*/ 7 w 282"/>
              <a:gd name="T13" fmla="*/ 0 h 252"/>
              <a:gd name="T14" fmla="*/ 129 w 282"/>
              <a:gd name="T15" fmla="*/ 0 h 252"/>
              <a:gd name="T16" fmla="*/ 141 w 282"/>
              <a:gd name="T17" fmla="*/ 5 h 252"/>
              <a:gd name="T18" fmla="*/ 192 w 282"/>
              <a:gd name="T19" fmla="*/ 56 h 252"/>
              <a:gd name="T20" fmla="*/ 198 w 282"/>
              <a:gd name="T21" fmla="*/ 69 h 252"/>
              <a:gd name="T22" fmla="*/ 198 w 282"/>
              <a:gd name="T23" fmla="*/ 82 h 252"/>
              <a:gd name="T24" fmla="*/ 136 w 282"/>
              <a:gd name="T25" fmla="*/ 26 h 252"/>
              <a:gd name="T26" fmla="*/ 136 w 282"/>
              <a:gd name="T27" fmla="*/ 50 h 252"/>
              <a:gd name="T28" fmla="*/ 146 w 282"/>
              <a:gd name="T29" fmla="*/ 60 h 252"/>
              <a:gd name="T30" fmla="*/ 194 w 282"/>
              <a:gd name="T31" fmla="*/ 60 h 252"/>
              <a:gd name="T32" fmla="*/ 38 w 282"/>
              <a:gd name="T33" fmla="*/ 82 h 252"/>
              <a:gd name="T34" fmla="*/ 91 w 282"/>
              <a:gd name="T35" fmla="*/ 82 h 252"/>
              <a:gd name="T36" fmla="*/ 91 w 282"/>
              <a:gd name="T37" fmla="*/ 161 h 252"/>
              <a:gd name="T38" fmla="*/ 38 w 282"/>
              <a:gd name="T39" fmla="*/ 161 h 252"/>
              <a:gd name="T40" fmla="*/ 125 w 282"/>
              <a:gd name="T41" fmla="*/ 121 h 252"/>
              <a:gd name="T42" fmla="*/ 37 w 282"/>
              <a:gd name="T43" fmla="*/ 121 h 252"/>
              <a:gd name="T44" fmla="*/ 267 w 282"/>
              <a:gd name="T45" fmla="*/ 117 h 252"/>
              <a:gd name="T46" fmla="*/ 280 w 282"/>
              <a:gd name="T47" fmla="*/ 107 h 252"/>
              <a:gd name="T48" fmla="*/ 268 w 282"/>
              <a:gd name="T49" fmla="*/ 83 h 252"/>
              <a:gd name="T50" fmla="*/ 247 w 282"/>
              <a:gd name="T51" fmla="*/ 66 h 252"/>
              <a:gd name="T52" fmla="*/ 234 w 282"/>
              <a:gd name="T53" fmla="*/ 76 h 252"/>
              <a:gd name="T54" fmla="*/ 236 w 282"/>
              <a:gd name="T55" fmla="*/ 109 h 252"/>
              <a:gd name="T56" fmla="*/ 224 w 282"/>
              <a:gd name="T57" fmla="*/ 85 h 252"/>
              <a:gd name="T58" fmla="*/ 118 w 282"/>
              <a:gd name="T59" fmla="*/ 169 h 252"/>
              <a:gd name="T60" fmla="*/ 112 w 282"/>
              <a:gd name="T61" fmla="*/ 175 h 252"/>
              <a:gd name="T62" fmla="*/ 112 w 282"/>
              <a:gd name="T63" fmla="*/ 175 h 252"/>
              <a:gd name="T64" fmla="*/ 91 w 282"/>
              <a:gd name="T65" fmla="*/ 221 h 252"/>
              <a:gd name="T66" fmla="*/ 92 w 282"/>
              <a:gd name="T67" fmla="*/ 224 h 252"/>
              <a:gd name="T68" fmla="*/ 95 w 282"/>
              <a:gd name="T69" fmla="*/ 225 h 252"/>
              <a:gd name="T70" fmla="*/ 144 w 282"/>
              <a:gd name="T71" fmla="*/ 216 h 252"/>
              <a:gd name="T72" fmla="*/ 151 w 282"/>
              <a:gd name="T73" fmla="*/ 210 h 252"/>
              <a:gd name="T74" fmla="*/ 151 w 282"/>
              <a:gd name="T75" fmla="*/ 210 h 252"/>
              <a:gd name="T76" fmla="*/ 256 w 282"/>
              <a:gd name="T77" fmla="*/ 127 h 252"/>
              <a:gd name="T78" fmla="*/ 236 w 282"/>
              <a:gd name="T79" fmla="*/ 109 h 252"/>
              <a:gd name="T80" fmla="*/ 145 w 282"/>
              <a:gd name="T81" fmla="*/ 215 h 252"/>
              <a:gd name="T82" fmla="*/ 145 w 282"/>
              <a:gd name="T83" fmla="*/ 198 h 252"/>
              <a:gd name="T84" fmla="*/ 128 w 282"/>
              <a:gd name="T85" fmla="*/ 195 h 252"/>
              <a:gd name="T86" fmla="*/ 129 w 282"/>
              <a:gd name="T87" fmla="*/ 178 h 252"/>
              <a:gd name="T88" fmla="*/ 112 w 282"/>
              <a:gd name="T89" fmla="*/ 174 h 252"/>
              <a:gd name="T90" fmla="*/ 145 w 282"/>
              <a:gd name="T91" fmla="*/ 209 h 252"/>
              <a:gd name="T92" fmla="*/ 145 w 282"/>
              <a:gd name="T93" fmla="*/ 209 h 252"/>
              <a:gd name="T94" fmla="*/ 117 w 282"/>
              <a:gd name="T95" fmla="*/ 215 h 252"/>
              <a:gd name="T96" fmla="*/ 117 w 282"/>
              <a:gd name="T97" fmla="*/ 215 h 252"/>
              <a:gd name="T98" fmla="*/ 120 w 282"/>
              <a:gd name="T99" fmla="*/ 219 h 252"/>
              <a:gd name="T100" fmla="*/ 103 w 282"/>
              <a:gd name="T101" fmla="*/ 198 h 252"/>
              <a:gd name="T102" fmla="*/ 107 w 282"/>
              <a:gd name="T103" fmla="*/ 202 h 252"/>
              <a:gd name="T104" fmla="*/ 107 w 282"/>
              <a:gd name="T105" fmla="*/ 202 h 252"/>
              <a:gd name="T106" fmla="*/ 118 w 282"/>
              <a:gd name="T107" fmla="*/ 176 h 252"/>
              <a:gd name="T108" fmla="*/ 118 w 282"/>
              <a:gd name="T109" fmla="*/ 176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2" h="252">
                <a:moveTo>
                  <a:pt x="198" y="198"/>
                </a:moveTo>
                <a:cubicBezTo>
                  <a:pt x="198" y="245"/>
                  <a:pt x="198" y="245"/>
                  <a:pt x="198" y="245"/>
                </a:cubicBezTo>
                <a:cubicBezTo>
                  <a:pt x="198" y="249"/>
                  <a:pt x="194" y="252"/>
                  <a:pt x="190" y="252"/>
                </a:cubicBezTo>
                <a:cubicBezTo>
                  <a:pt x="7" y="252"/>
                  <a:pt x="7" y="252"/>
                  <a:pt x="7" y="252"/>
                </a:cubicBezTo>
                <a:cubicBezTo>
                  <a:pt x="3" y="252"/>
                  <a:pt x="0" y="249"/>
                  <a:pt x="0" y="245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8" y="2"/>
                  <a:pt x="141" y="5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5" y="59"/>
                  <a:pt x="198" y="65"/>
                  <a:pt x="198" y="69"/>
                </a:cubicBezTo>
                <a:cubicBezTo>
                  <a:pt x="198" y="82"/>
                  <a:pt x="198" y="82"/>
                  <a:pt x="198" y="82"/>
                </a:cubicBezTo>
                <a:moveTo>
                  <a:pt x="136" y="26"/>
                </a:moveTo>
                <a:cubicBezTo>
                  <a:pt x="136" y="50"/>
                  <a:pt x="136" y="50"/>
                  <a:pt x="136" y="50"/>
                </a:cubicBezTo>
                <a:cubicBezTo>
                  <a:pt x="136" y="55"/>
                  <a:pt x="141" y="60"/>
                  <a:pt x="146" y="60"/>
                </a:cubicBezTo>
                <a:cubicBezTo>
                  <a:pt x="194" y="60"/>
                  <a:pt x="194" y="60"/>
                  <a:pt x="194" y="60"/>
                </a:cubicBezTo>
                <a:moveTo>
                  <a:pt x="38" y="82"/>
                </a:moveTo>
                <a:cubicBezTo>
                  <a:pt x="91" y="82"/>
                  <a:pt x="91" y="82"/>
                  <a:pt x="91" y="82"/>
                </a:cubicBezTo>
                <a:moveTo>
                  <a:pt x="91" y="161"/>
                </a:moveTo>
                <a:cubicBezTo>
                  <a:pt x="38" y="161"/>
                  <a:pt x="38" y="161"/>
                  <a:pt x="38" y="161"/>
                </a:cubicBezTo>
                <a:moveTo>
                  <a:pt x="125" y="121"/>
                </a:moveTo>
                <a:cubicBezTo>
                  <a:pt x="37" y="121"/>
                  <a:pt x="37" y="121"/>
                  <a:pt x="37" y="121"/>
                </a:cubicBezTo>
                <a:moveTo>
                  <a:pt x="267" y="117"/>
                </a:moveTo>
                <a:cubicBezTo>
                  <a:pt x="280" y="107"/>
                  <a:pt x="280" y="107"/>
                  <a:pt x="280" y="107"/>
                </a:cubicBezTo>
                <a:cubicBezTo>
                  <a:pt x="282" y="105"/>
                  <a:pt x="277" y="94"/>
                  <a:pt x="268" y="83"/>
                </a:cubicBezTo>
                <a:cubicBezTo>
                  <a:pt x="259" y="72"/>
                  <a:pt x="249" y="64"/>
                  <a:pt x="247" y="66"/>
                </a:cubicBezTo>
                <a:cubicBezTo>
                  <a:pt x="234" y="76"/>
                  <a:pt x="234" y="76"/>
                  <a:pt x="234" y="76"/>
                </a:cubicBezTo>
                <a:moveTo>
                  <a:pt x="236" y="109"/>
                </a:moveTo>
                <a:cubicBezTo>
                  <a:pt x="227" y="98"/>
                  <a:pt x="225" y="90"/>
                  <a:pt x="224" y="85"/>
                </a:cubicBezTo>
                <a:cubicBezTo>
                  <a:pt x="222" y="87"/>
                  <a:pt x="118" y="169"/>
                  <a:pt x="118" y="169"/>
                </a:cubicBezTo>
                <a:cubicBezTo>
                  <a:pt x="112" y="175"/>
                  <a:pt x="112" y="175"/>
                  <a:pt x="112" y="175"/>
                </a:cubicBezTo>
                <a:cubicBezTo>
                  <a:pt x="112" y="175"/>
                  <a:pt x="112" y="175"/>
                  <a:pt x="112" y="175"/>
                </a:cubicBezTo>
                <a:cubicBezTo>
                  <a:pt x="91" y="221"/>
                  <a:pt x="91" y="221"/>
                  <a:pt x="91" y="221"/>
                </a:cubicBezTo>
                <a:cubicBezTo>
                  <a:pt x="91" y="222"/>
                  <a:pt x="91" y="223"/>
                  <a:pt x="92" y="224"/>
                </a:cubicBezTo>
                <a:cubicBezTo>
                  <a:pt x="93" y="225"/>
                  <a:pt x="94" y="226"/>
                  <a:pt x="95" y="225"/>
                </a:cubicBezTo>
                <a:cubicBezTo>
                  <a:pt x="144" y="216"/>
                  <a:pt x="144" y="216"/>
                  <a:pt x="144" y="216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1" y="210"/>
                  <a:pt x="252" y="129"/>
                  <a:pt x="256" y="127"/>
                </a:cubicBezTo>
                <a:cubicBezTo>
                  <a:pt x="251" y="124"/>
                  <a:pt x="244" y="120"/>
                  <a:pt x="236" y="109"/>
                </a:cubicBezTo>
                <a:close/>
                <a:moveTo>
                  <a:pt x="145" y="215"/>
                </a:moveTo>
                <a:cubicBezTo>
                  <a:pt x="145" y="198"/>
                  <a:pt x="145" y="198"/>
                  <a:pt x="145" y="198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12" y="174"/>
                  <a:pt x="112" y="174"/>
                  <a:pt x="112" y="174"/>
                </a:cubicBezTo>
                <a:moveTo>
                  <a:pt x="145" y="209"/>
                </a:moveTo>
                <a:cubicBezTo>
                  <a:pt x="145" y="209"/>
                  <a:pt x="145" y="209"/>
                  <a:pt x="145" y="209"/>
                </a:cubicBezTo>
                <a:moveTo>
                  <a:pt x="117" y="215"/>
                </a:moveTo>
                <a:cubicBezTo>
                  <a:pt x="117" y="215"/>
                  <a:pt x="117" y="215"/>
                  <a:pt x="117" y="215"/>
                </a:cubicBezTo>
                <a:moveTo>
                  <a:pt x="120" y="219"/>
                </a:moveTo>
                <a:cubicBezTo>
                  <a:pt x="116" y="208"/>
                  <a:pt x="108" y="201"/>
                  <a:pt x="103" y="198"/>
                </a:cubicBezTo>
                <a:moveTo>
                  <a:pt x="107" y="202"/>
                </a:moveTo>
                <a:cubicBezTo>
                  <a:pt x="107" y="202"/>
                  <a:pt x="107" y="202"/>
                  <a:pt x="107" y="202"/>
                </a:cubicBezTo>
                <a:moveTo>
                  <a:pt x="118" y="176"/>
                </a:moveTo>
                <a:cubicBezTo>
                  <a:pt x="118" y="176"/>
                  <a:pt x="118" y="176"/>
                  <a:pt x="118" y="1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71"/>
          <p:cNvSpPr>
            <a:spLocks noChangeAspect="1" noEditPoints="1"/>
          </p:cNvSpPr>
          <p:nvPr/>
        </p:nvSpPr>
        <p:spPr bwMode="auto">
          <a:xfrm>
            <a:off x="6642339" y="4868868"/>
            <a:ext cx="552833" cy="864389"/>
          </a:xfrm>
          <a:custGeom>
            <a:avLst/>
            <a:gdLst>
              <a:gd name="T0" fmla="*/ 202 w 236"/>
              <a:gd name="T1" fmla="*/ 140 h 369"/>
              <a:gd name="T2" fmla="*/ 119 w 236"/>
              <a:gd name="T3" fmla="*/ 140 h 369"/>
              <a:gd name="T4" fmla="*/ 202 w 236"/>
              <a:gd name="T5" fmla="*/ 218 h 369"/>
              <a:gd name="T6" fmla="*/ 119 w 236"/>
              <a:gd name="T7" fmla="*/ 218 h 369"/>
              <a:gd name="T8" fmla="*/ 119 w 236"/>
              <a:gd name="T9" fmla="*/ 295 h 369"/>
              <a:gd name="T10" fmla="*/ 202 w 236"/>
              <a:gd name="T11" fmla="*/ 295 h 369"/>
              <a:gd name="T12" fmla="*/ 54 w 236"/>
              <a:gd name="T13" fmla="*/ 39 h 369"/>
              <a:gd name="T14" fmla="*/ 0 w 236"/>
              <a:gd name="T15" fmla="*/ 39 h 369"/>
              <a:gd name="T16" fmla="*/ 0 w 236"/>
              <a:gd name="T17" fmla="*/ 369 h 369"/>
              <a:gd name="T18" fmla="*/ 236 w 236"/>
              <a:gd name="T19" fmla="*/ 369 h 369"/>
              <a:gd name="T20" fmla="*/ 236 w 236"/>
              <a:gd name="T21" fmla="*/ 39 h 369"/>
              <a:gd name="T22" fmla="*/ 182 w 236"/>
              <a:gd name="T23" fmla="*/ 39 h 369"/>
              <a:gd name="T24" fmla="*/ 162 w 236"/>
              <a:gd name="T25" fmla="*/ 63 h 369"/>
              <a:gd name="T26" fmla="*/ 155 w 236"/>
              <a:gd name="T27" fmla="*/ 31 h 369"/>
              <a:gd name="T28" fmla="*/ 162 w 236"/>
              <a:gd name="T29" fmla="*/ 0 h 369"/>
              <a:gd name="T30" fmla="*/ 74 w 236"/>
              <a:gd name="T31" fmla="*/ 0 h 369"/>
              <a:gd name="T32" fmla="*/ 80 w 236"/>
              <a:gd name="T33" fmla="*/ 31 h 369"/>
              <a:gd name="T34" fmla="*/ 74 w 236"/>
              <a:gd name="T35" fmla="*/ 63 h 369"/>
              <a:gd name="T36" fmla="*/ 162 w 236"/>
              <a:gd name="T37" fmla="*/ 63 h 369"/>
              <a:gd name="T38" fmla="*/ 86 w 236"/>
              <a:gd name="T39" fmla="*/ 116 h 369"/>
              <a:gd name="T40" fmla="*/ 38 w 236"/>
              <a:gd name="T41" fmla="*/ 116 h 369"/>
              <a:gd name="T42" fmla="*/ 38 w 236"/>
              <a:gd name="T43" fmla="*/ 163 h 369"/>
              <a:gd name="T44" fmla="*/ 86 w 236"/>
              <a:gd name="T45" fmla="*/ 163 h 369"/>
              <a:gd name="T46" fmla="*/ 86 w 236"/>
              <a:gd name="T47" fmla="*/ 116 h 369"/>
              <a:gd name="T48" fmla="*/ 86 w 236"/>
              <a:gd name="T49" fmla="*/ 194 h 369"/>
              <a:gd name="T50" fmla="*/ 38 w 236"/>
              <a:gd name="T51" fmla="*/ 194 h 369"/>
              <a:gd name="T52" fmla="*/ 38 w 236"/>
              <a:gd name="T53" fmla="*/ 242 h 369"/>
              <a:gd name="T54" fmla="*/ 86 w 236"/>
              <a:gd name="T55" fmla="*/ 242 h 369"/>
              <a:gd name="T56" fmla="*/ 86 w 236"/>
              <a:gd name="T57" fmla="*/ 194 h 369"/>
              <a:gd name="T58" fmla="*/ 86 w 236"/>
              <a:gd name="T59" fmla="*/ 271 h 369"/>
              <a:gd name="T60" fmla="*/ 38 w 236"/>
              <a:gd name="T61" fmla="*/ 271 h 369"/>
              <a:gd name="T62" fmla="*/ 38 w 236"/>
              <a:gd name="T63" fmla="*/ 318 h 369"/>
              <a:gd name="T64" fmla="*/ 86 w 236"/>
              <a:gd name="T65" fmla="*/ 318 h 369"/>
              <a:gd name="T66" fmla="*/ 86 w 236"/>
              <a:gd name="T67" fmla="*/ 271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6" h="369">
                <a:moveTo>
                  <a:pt x="202" y="140"/>
                </a:moveTo>
                <a:lnTo>
                  <a:pt x="119" y="140"/>
                </a:lnTo>
                <a:moveTo>
                  <a:pt x="202" y="218"/>
                </a:moveTo>
                <a:lnTo>
                  <a:pt x="119" y="218"/>
                </a:lnTo>
                <a:moveTo>
                  <a:pt x="119" y="295"/>
                </a:moveTo>
                <a:lnTo>
                  <a:pt x="202" y="295"/>
                </a:lnTo>
                <a:moveTo>
                  <a:pt x="54" y="39"/>
                </a:moveTo>
                <a:lnTo>
                  <a:pt x="0" y="39"/>
                </a:lnTo>
                <a:lnTo>
                  <a:pt x="0" y="369"/>
                </a:lnTo>
                <a:lnTo>
                  <a:pt x="236" y="369"/>
                </a:lnTo>
                <a:lnTo>
                  <a:pt x="236" y="39"/>
                </a:lnTo>
                <a:lnTo>
                  <a:pt x="182" y="39"/>
                </a:lnTo>
                <a:moveTo>
                  <a:pt x="162" y="63"/>
                </a:moveTo>
                <a:lnTo>
                  <a:pt x="155" y="31"/>
                </a:lnTo>
                <a:lnTo>
                  <a:pt x="162" y="0"/>
                </a:lnTo>
                <a:lnTo>
                  <a:pt x="74" y="0"/>
                </a:lnTo>
                <a:lnTo>
                  <a:pt x="80" y="31"/>
                </a:lnTo>
                <a:lnTo>
                  <a:pt x="74" y="63"/>
                </a:lnTo>
                <a:lnTo>
                  <a:pt x="162" y="63"/>
                </a:lnTo>
                <a:moveTo>
                  <a:pt x="86" y="116"/>
                </a:moveTo>
                <a:lnTo>
                  <a:pt x="38" y="116"/>
                </a:lnTo>
                <a:lnTo>
                  <a:pt x="38" y="163"/>
                </a:lnTo>
                <a:lnTo>
                  <a:pt x="86" y="163"/>
                </a:lnTo>
                <a:lnTo>
                  <a:pt x="86" y="116"/>
                </a:lnTo>
                <a:moveTo>
                  <a:pt x="86" y="194"/>
                </a:moveTo>
                <a:lnTo>
                  <a:pt x="38" y="194"/>
                </a:lnTo>
                <a:lnTo>
                  <a:pt x="38" y="242"/>
                </a:lnTo>
                <a:lnTo>
                  <a:pt x="86" y="242"/>
                </a:lnTo>
                <a:lnTo>
                  <a:pt x="86" y="194"/>
                </a:lnTo>
                <a:moveTo>
                  <a:pt x="86" y="271"/>
                </a:moveTo>
                <a:lnTo>
                  <a:pt x="38" y="271"/>
                </a:lnTo>
                <a:lnTo>
                  <a:pt x="38" y="318"/>
                </a:lnTo>
                <a:lnTo>
                  <a:pt x="86" y="318"/>
                </a:lnTo>
                <a:lnTo>
                  <a:pt x="86" y="271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50"/>
          <p:cNvSpPr>
            <a:spLocks noChangeAspect="1" noEditPoints="1"/>
          </p:cNvSpPr>
          <p:nvPr/>
        </p:nvSpPr>
        <p:spPr bwMode="auto">
          <a:xfrm>
            <a:off x="6592340" y="1722352"/>
            <a:ext cx="644882" cy="823561"/>
          </a:xfrm>
          <a:custGeom>
            <a:avLst/>
            <a:gdLst>
              <a:gd name="T0" fmla="*/ 209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09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2 w 215"/>
              <a:gd name="T33" fmla="*/ 112 h 275"/>
              <a:gd name="T34" fmla="*/ 102 w 215"/>
              <a:gd name="T35" fmla="*/ 168 h 275"/>
              <a:gd name="T36" fmla="*/ 174 w 215"/>
              <a:gd name="T37" fmla="*/ 168 h 275"/>
              <a:gd name="T38" fmla="*/ 102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09" y="62"/>
                </a:moveTo>
                <a:cubicBezTo>
                  <a:pt x="212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1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3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09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2" y="112"/>
                  <a:pt x="102" y="112"/>
                  <a:pt x="102" y="112"/>
                </a:cubicBezTo>
                <a:moveTo>
                  <a:pt x="102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2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18"/>
          <p:cNvSpPr>
            <a:spLocks noChangeAspect="1" noEditPoints="1"/>
          </p:cNvSpPr>
          <p:nvPr/>
        </p:nvSpPr>
        <p:spPr bwMode="auto">
          <a:xfrm>
            <a:off x="6539071" y="3295435"/>
            <a:ext cx="742953" cy="814726"/>
          </a:xfrm>
          <a:custGeom>
            <a:avLst/>
            <a:gdLst>
              <a:gd name="T0" fmla="*/ 200 w 239"/>
              <a:gd name="T1" fmla="*/ 0 h 261"/>
              <a:gd name="T2" fmla="*/ 221 w 239"/>
              <a:gd name="T3" fmla="*/ 0 h 261"/>
              <a:gd name="T4" fmla="*/ 239 w 239"/>
              <a:gd name="T5" fmla="*/ 19 h 261"/>
              <a:gd name="T6" fmla="*/ 239 w 239"/>
              <a:gd name="T7" fmla="*/ 243 h 261"/>
              <a:gd name="T8" fmla="*/ 221 w 239"/>
              <a:gd name="T9" fmla="*/ 261 h 261"/>
              <a:gd name="T10" fmla="*/ 187 w 239"/>
              <a:gd name="T11" fmla="*/ 261 h 261"/>
              <a:gd name="T12" fmla="*/ 75 w 239"/>
              <a:gd name="T13" fmla="*/ 261 h 261"/>
              <a:gd name="T14" fmla="*/ 40 w 239"/>
              <a:gd name="T15" fmla="*/ 261 h 261"/>
              <a:gd name="T16" fmla="*/ 21 w 239"/>
              <a:gd name="T17" fmla="*/ 243 h 261"/>
              <a:gd name="T18" fmla="*/ 21 w 239"/>
              <a:gd name="T19" fmla="*/ 19 h 261"/>
              <a:gd name="T20" fmla="*/ 40 w 239"/>
              <a:gd name="T21" fmla="*/ 0 h 261"/>
              <a:gd name="T22" fmla="*/ 75 w 239"/>
              <a:gd name="T23" fmla="*/ 0 h 261"/>
              <a:gd name="T24" fmla="*/ 143 w 239"/>
              <a:gd name="T25" fmla="*/ 0 h 261"/>
              <a:gd name="T26" fmla="*/ 143 w 239"/>
              <a:gd name="T27" fmla="*/ 107 h 261"/>
              <a:gd name="T28" fmla="*/ 172 w 239"/>
              <a:gd name="T29" fmla="*/ 83 h 261"/>
              <a:gd name="T30" fmla="*/ 200 w 239"/>
              <a:gd name="T31" fmla="*/ 107 h 261"/>
              <a:gd name="T32" fmla="*/ 200 w 239"/>
              <a:gd name="T33" fmla="*/ 34 h 261"/>
              <a:gd name="T34" fmla="*/ 46 w 239"/>
              <a:gd name="T35" fmla="*/ 35 h 261"/>
              <a:gd name="T36" fmla="*/ 0 w 239"/>
              <a:gd name="T37" fmla="*/ 35 h 261"/>
              <a:gd name="T38" fmla="*/ 46 w 239"/>
              <a:gd name="T39" fmla="*/ 67 h 261"/>
              <a:gd name="T40" fmla="*/ 0 w 239"/>
              <a:gd name="T41" fmla="*/ 67 h 261"/>
              <a:gd name="T42" fmla="*/ 0 w 239"/>
              <a:gd name="T43" fmla="*/ 100 h 261"/>
              <a:gd name="T44" fmla="*/ 46 w 239"/>
              <a:gd name="T45" fmla="*/ 100 h 261"/>
              <a:gd name="T46" fmla="*/ 46 w 239"/>
              <a:gd name="T47" fmla="*/ 133 h 261"/>
              <a:gd name="T48" fmla="*/ 0 w 239"/>
              <a:gd name="T49" fmla="*/ 133 h 261"/>
              <a:gd name="T50" fmla="*/ 0 w 239"/>
              <a:gd name="T51" fmla="*/ 165 h 261"/>
              <a:gd name="T52" fmla="*/ 46 w 239"/>
              <a:gd name="T53" fmla="*/ 165 h 261"/>
              <a:gd name="T54" fmla="*/ 0 w 239"/>
              <a:gd name="T55" fmla="*/ 198 h 261"/>
              <a:gd name="T56" fmla="*/ 46 w 239"/>
              <a:gd name="T57" fmla="*/ 198 h 261"/>
              <a:gd name="T58" fmla="*/ 0 w 239"/>
              <a:gd name="T59" fmla="*/ 231 h 261"/>
              <a:gd name="T60" fmla="*/ 46 w 239"/>
              <a:gd name="T61" fmla="*/ 231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9" h="261">
                <a:moveTo>
                  <a:pt x="200" y="0"/>
                </a:moveTo>
                <a:cubicBezTo>
                  <a:pt x="221" y="0"/>
                  <a:pt x="221" y="0"/>
                  <a:pt x="221" y="0"/>
                </a:cubicBezTo>
                <a:cubicBezTo>
                  <a:pt x="231" y="0"/>
                  <a:pt x="239" y="8"/>
                  <a:pt x="239" y="19"/>
                </a:cubicBezTo>
                <a:cubicBezTo>
                  <a:pt x="239" y="243"/>
                  <a:pt x="239" y="243"/>
                  <a:pt x="239" y="243"/>
                </a:cubicBezTo>
                <a:cubicBezTo>
                  <a:pt x="239" y="253"/>
                  <a:pt x="231" y="261"/>
                  <a:pt x="221" y="261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75" y="261"/>
                  <a:pt x="75" y="261"/>
                  <a:pt x="75" y="261"/>
                </a:cubicBezTo>
                <a:cubicBezTo>
                  <a:pt x="40" y="261"/>
                  <a:pt x="40" y="261"/>
                  <a:pt x="40" y="261"/>
                </a:cubicBezTo>
                <a:cubicBezTo>
                  <a:pt x="30" y="261"/>
                  <a:pt x="21" y="253"/>
                  <a:pt x="21" y="243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8"/>
                  <a:pt x="30" y="0"/>
                  <a:pt x="4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72" y="83"/>
                  <a:pt x="172" y="83"/>
                  <a:pt x="172" y="83"/>
                </a:cubicBezTo>
                <a:cubicBezTo>
                  <a:pt x="200" y="107"/>
                  <a:pt x="200" y="107"/>
                  <a:pt x="200" y="107"/>
                </a:cubicBezTo>
                <a:cubicBezTo>
                  <a:pt x="200" y="34"/>
                  <a:pt x="200" y="34"/>
                  <a:pt x="200" y="34"/>
                </a:cubicBezTo>
                <a:moveTo>
                  <a:pt x="46" y="35"/>
                </a:moveTo>
                <a:cubicBezTo>
                  <a:pt x="0" y="35"/>
                  <a:pt x="0" y="35"/>
                  <a:pt x="0" y="35"/>
                </a:cubicBezTo>
                <a:moveTo>
                  <a:pt x="46" y="67"/>
                </a:moveTo>
                <a:cubicBezTo>
                  <a:pt x="0" y="67"/>
                  <a:pt x="0" y="67"/>
                  <a:pt x="0" y="67"/>
                </a:cubicBezTo>
                <a:moveTo>
                  <a:pt x="0" y="100"/>
                </a:moveTo>
                <a:cubicBezTo>
                  <a:pt x="46" y="100"/>
                  <a:pt x="46" y="100"/>
                  <a:pt x="46" y="100"/>
                </a:cubicBezTo>
                <a:moveTo>
                  <a:pt x="46" y="133"/>
                </a:moveTo>
                <a:cubicBezTo>
                  <a:pt x="0" y="133"/>
                  <a:pt x="0" y="133"/>
                  <a:pt x="0" y="133"/>
                </a:cubicBezTo>
                <a:moveTo>
                  <a:pt x="0" y="165"/>
                </a:moveTo>
                <a:cubicBezTo>
                  <a:pt x="46" y="165"/>
                  <a:pt x="46" y="165"/>
                  <a:pt x="46" y="165"/>
                </a:cubicBezTo>
                <a:moveTo>
                  <a:pt x="0" y="198"/>
                </a:moveTo>
                <a:cubicBezTo>
                  <a:pt x="46" y="198"/>
                  <a:pt x="46" y="198"/>
                  <a:pt x="46" y="198"/>
                </a:cubicBezTo>
                <a:moveTo>
                  <a:pt x="0" y="231"/>
                </a:moveTo>
                <a:cubicBezTo>
                  <a:pt x="46" y="231"/>
                  <a:pt x="46" y="231"/>
                  <a:pt x="46" y="2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Łącznik prostoliniowy 17"/>
          <p:cNvCxnSpPr>
            <a:cxnSpLocks noChangeAspect="1"/>
          </p:cNvCxnSpPr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Elipsa 20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Elipsa 21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pole tekstowe 22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4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Łącznik prostoliniowy 22"/>
          <p:cNvCxnSpPr>
            <a:cxnSpLocks noChangeAspect="1"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ole tekstowe 2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9" name="Freeform 50"/>
          <p:cNvSpPr>
            <a:spLocks noChangeAspect="1" noEditPoints="1"/>
          </p:cNvSpPr>
          <p:nvPr/>
        </p:nvSpPr>
        <p:spPr bwMode="auto">
          <a:xfrm>
            <a:off x="8793151" y="2350446"/>
            <a:ext cx="615160" cy="785604"/>
          </a:xfrm>
          <a:custGeom>
            <a:avLst/>
            <a:gdLst>
              <a:gd name="T0" fmla="*/ 209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09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2 w 215"/>
              <a:gd name="T33" fmla="*/ 112 h 275"/>
              <a:gd name="T34" fmla="*/ 102 w 215"/>
              <a:gd name="T35" fmla="*/ 168 h 275"/>
              <a:gd name="T36" fmla="*/ 174 w 215"/>
              <a:gd name="T37" fmla="*/ 168 h 275"/>
              <a:gd name="T38" fmla="*/ 102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09" y="62"/>
                </a:moveTo>
                <a:cubicBezTo>
                  <a:pt x="212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1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3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09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2" y="112"/>
                  <a:pt x="102" y="112"/>
                  <a:pt x="102" y="112"/>
                </a:cubicBezTo>
                <a:moveTo>
                  <a:pt x="102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2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51"/>
          <p:cNvSpPr>
            <a:spLocks noChangeAspect="1" noEditPoints="1"/>
          </p:cNvSpPr>
          <p:nvPr/>
        </p:nvSpPr>
        <p:spPr bwMode="auto">
          <a:xfrm>
            <a:off x="8746203" y="4187624"/>
            <a:ext cx="816299" cy="729283"/>
          </a:xfrm>
          <a:custGeom>
            <a:avLst/>
            <a:gdLst>
              <a:gd name="T0" fmla="*/ 198 w 282"/>
              <a:gd name="T1" fmla="*/ 198 h 252"/>
              <a:gd name="T2" fmla="*/ 198 w 282"/>
              <a:gd name="T3" fmla="*/ 245 h 252"/>
              <a:gd name="T4" fmla="*/ 190 w 282"/>
              <a:gd name="T5" fmla="*/ 252 h 252"/>
              <a:gd name="T6" fmla="*/ 7 w 282"/>
              <a:gd name="T7" fmla="*/ 252 h 252"/>
              <a:gd name="T8" fmla="*/ 0 w 282"/>
              <a:gd name="T9" fmla="*/ 245 h 252"/>
              <a:gd name="T10" fmla="*/ 0 w 282"/>
              <a:gd name="T11" fmla="*/ 7 h 252"/>
              <a:gd name="T12" fmla="*/ 7 w 282"/>
              <a:gd name="T13" fmla="*/ 0 h 252"/>
              <a:gd name="T14" fmla="*/ 129 w 282"/>
              <a:gd name="T15" fmla="*/ 0 h 252"/>
              <a:gd name="T16" fmla="*/ 141 w 282"/>
              <a:gd name="T17" fmla="*/ 5 h 252"/>
              <a:gd name="T18" fmla="*/ 192 w 282"/>
              <a:gd name="T19" fmla="*/ 56 h 252"/>
              <a:gd name="T20" fmla="*/ 198 w 282"/>
              <a:gd name="T21" fmla="*/ 69 h 252"/>
              <a:gd name="T22" fmla="*/ 198 w 282"/>
              <a:gd name="T23" fmla="*/ 82 h 252"/>
              <a:gd name="T24" fmla="*/ 136 w 282"/>
              <a:gd name="T25" fmla="*/ 26 h 252"/>
              <a:gd name="T26" fmla="*/ 136 w 282"/>
              <a:gd name="T27" fmla="*/ 50 h 252"/>
              <a:gd name="T28" fmla="*/ 146 w 282"/>
              <a:gd name="T29" fmla="*/ 60 h 252"/>
              <a:gd name="T30" fmla="*/ 194 w 282"/>
              <a:gd name="T31" fmla="*/ 60 h 252"/>
              <a:gd name="T32" fmla="*/ 38 w 282"/>
              <a:gd name="T33" fmla="*/ 82 h 252"/>
              <a:gd name="T34" fmla="*/ 91 w 282"/>
              <a:gd name="T35" fmla="*/ 82 h 252"/>
              <a:gd name="T36" fmla="*/ 91 w 282"/>
              <a:gd name="T37" fmla="*/ 161 h 252"/>
              <a:gd name="T38" fmla="*/ 38 w 282"/>
              <a:gd name="T39" fmla="*/ 161 h 252"/>
              <a:gd name="T40" fmla="*/ 125 w 282"/>
              <a:gd name="T41" fmla="*/ 121 h 252"/>
              <a:gd name="T42" fmla="*/ 37 w 282"/>
              <a:gd name="T43" fmla="*/ 121 h 252"/>
              <a:gd name="T44" fmla="*/ 267 w 282"/>
              <a:gd name="T45" fmla="*/ 117 h 252"/>
              <a:gd name="T46" fmla="*/ 280 w 282"/>
              <a:gd name="T47" fmla="*/ 107 h 252"/>
              <a:gd name="T48" fmla="*/ 268 w 282"/>
              <a:gd name="T49" fmla="*/ 83 h 252"/>
              <a:gd name="T50" fmla="*/ 247 w 282"/>
              <a:gd name="T51" fmla="*/ 66 h 252"/>
              <a:gd name="T52" fmla="*/ 234 w 282"/>
              <a:gd name="T53" fmla="*/ 76 h 252"/>
              <a:gd name="T54" fmla="*/ 236 w 282"/>
              <a:gd name="T55" fmla="*/ 109 h 252"/>
              <a:gd name="T56" fmla="*/ 224 w 282"/>
              <a:gd name="T57" fmla="*/ 85 h 252"/>
              <a:gd name="T58" fmla="*/ 118 w 282"/>
              <a:gd name="T59" fmla="*/ 169 h 252"/>
              <a:gd name="T60" fmla="*/ 112 w 282"/>
              <a:gd name="T61" fmla="*/ 175 h 252"/>
              <a:gd name="T62" fmla="*/ 112 w 282"/>
              <a:gd name="T63" fmla="*/ 175 h 252"/>
              <a:gd name="T64" fmla="*/ 91 w 282"/>
              <a:gd name="T65" fmla="*/ 221 h 252"/>
              <a:gd name="T66" fmla="*/ 92 w 282"/>
              <a:gd name="T67" fmla="*/ 224 h 252"/>
              <a:gd name="T68" fmla="*/ 95 w 282"/>
              <a:gd name="T69" fmla="*/ 225 h 252"/>
              <a:gd name="T70" fmla="*/ 144 w 282"/>
              <a:gd name="T71" fmla="*/ 216 h 252"/>
              <a:gd name="T72" fmla="*/ 151 w 282"/>
              <a:gd name="T73" fmla="*/ 210 h 252"/>
              <a:gd name="T74" fmla="*/ 151 w 282"/>
              <a:gd name="T75" fmla="*/ 210 h 252"/>
              <a:gd name="T76" fmla="*/ 256 w 282"/>
              <a:gd name="T77" fmla="*/ 127 h 252"/>
              <a:gd name="T78" fmla="*/ 236 w 282"/>
              <a:gd name="T79" fmla="*/ 109 h 252"/>
              <a:gd name="T80" fmla="*/ 145 w 282"/>
              <a:gd name="T81" fmla="*/ 215 h 252"/>
              <a:gd name="T82" fmla="*/ 145 w 282"/>
              <a:gd name="T83" fmla="*/ 198 h 252"/>
              <a:gd name="T84" fmla="*/ 128 w 282"/>
              <a:gd name="T85" fmla="*/ 195 h 252"/>
              <a:gd name="T86" fmla="*/ 129 w 282"/>
              <a:gd name="T87" fmla="*/ 178 h 252"/>
              <a:gd name="T88" fmla="*/ 112 w 282"/>
              <a:gd name="T89" fmla="*/ 174 h 252"/>
              <a:gd name="T90" fmla="*/ 145 w 282"/>
              <a:gd name="T91" fmla="*/ 209 h 252"/>
              <a:gd name="T92" fmla="*/ 145 w 282"/>
              <a:gd name="T93" fmla="*/ 209 h 252"/>
              <a:gd name="T94" fmla="*/ 117 w 282"/>
              <a:gd name="T95" fmla="*/ 215 h 252"/>
              <a:gd name="T96" fmla="*/ 117 w 282"/>
              <a:gd name="T97" fmla="*/ 215 h 252"/>
              <a:gd name="T98" fmla="*/ 120 w 282"/>
              <a:gd name="T99" fmla="*/ 219 h 252"/>
              <a:gd name="T100" fmla="*/ 103 w 282"/>
              <a:gd name="T101" fmla="*/ 198 h 252"/>
              <a:gd name="T102" fmla="*/ 107 w 282"/>
              <a:gd name="T103" fmla="*/ 202 h 252"/>
              <a:gd name="T104" fmla="*/ 107 w 282"/>
              <a:gd name="T105" fmla="*/ 202 h 252"/>
              <a:gd name="T106" fmla="*/ 118 w 282"/>
              <a:gd name="T107" fmla="*/ 176 h 252"/>
              <a:gd name="T108" fmla="*/ 118 w 282"/>
              <a:gd name="T109" fmla="*/ 176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2" h="252">
                <a:moveTo>
                  <a:pt x="198" y="198"/>
                </a:moveTo>
                <a:cubicBezTo>
                  <a:pt x="198" y="245"/>
                  <a:pt x="198" y="245"/>
                  <a:pt x="198" y="245"/>
                </a:cubicBezTo>
                <a:cubicBezTo>
                  <a:pt x="198" y="249"/>
                  <a:pt x="194" y="252"/>
                  <a:pt x="190" y="252"/>
                </a:cubicBezTo>
                <a:cubicBezTo>
                  <a:pt x="7" y="252"/>
                  <a:pt x="7" y="252"/>
                  <a:pt x="7" y="252"/>
                </a:cubicBezTo>
                <a:cubicBezTo>
                  <a:pt x="3" y="252"/>
                  <a:pt x="0" y="249"/>
                  <a:pt x="0" y="245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8" y="2"/>
                  <a:pt x="141" y="5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5" y="59"/>
                  <a:pt x="198" y="65"/>
                  <a:pt x="198" y="69"/>
                </a:cubicBezTo>
                <a:cubicBezTo>
                  <a:pt x="198" y="82"/>
                  <a:pt x="198" y="82"/>
                  <a:pt x="198" y="82"/>
                </a:cubicBezTo>
                <a:moveTo>
                  <a:pt x="136" y="26"/>
                </a:moveTo>
                <a:cubicBezTo>
                  <a:pt x="136" y="50"/>
                  <a:pt x="136" y="50"/>
                  <a:pt x="136" y="50"/>
                </a:cubicBezTo>
                <a:cubicBezTo>
                  <a:pt x="136" y="55"/>
                  <a:pt x="141" y="60"/>
                  <a:pt x="146" y="60"/>
                </a:cubicBezTo>
                <a:cubicBezTo>
                  <a:pt x="194" y="60"/>
                  <a:pt x="194" y="60"/>
                  <a:pt x="194" y="60"/>
                </a:cubicBezTo>
                <a:moveTo>
                  <a:pt x="38" y="82"/>
                </a:moveTo>
                <a:cubicBezTo>
                  <a:pt x="91" y="82"/>
                  <a:pt x="91" y="82"/>
                  <a:pt x="91" y="82"/>
                </a:cubicBezTo>
                <a:moveTo>
                  <a:pt x="91" y="161"/>
                </a:moveTo>
                <a:cubicBezTo>
                  <a:pt x="38" y="161"/>
                  <a:pt x="38" y="161"/>
                  <a:pt x="38" y="161"/>
                </a:cubicBezTo>
                <a:moveTo>
                  <a:pt x="125" y="121"/>
                </a:moveTo>
                <a:cubicBezTo>
                  <a:pt x="37" y="121"/>
                  <a:pt x="37" y="121"/>
                  <a:pt x="37" y="121"/>
                </a:cubicBezTo>
                <a:moveTo>
                  <a:pt x="267" y="117"/>
                </a:moveTo>
                <a:cubicBezTo>
                  <a:pt x="280" y="107"/>
                  <a:pt x="280" y="107"/>
                  <a:pt x="280" y="107"/>
                </a:cubicBezTo>
                <a:cubicBezTo>
                  <a:pt x="282" y="105"/>
                  <a:pt x="277" y="94"/>
                  <a:pt x="268" y="83"/>
                </a:cubicBezTo>
                <a:cubicBezTo>
                  <a:pt x="259" y="72"/>
                  <a:pt x="249" y="64"/>
                  <a:pt x="247" y="66"/>
                </a:cubicBezTo>
                <a:cubicBezTo>
                  <a:pt x="234" y="76"/>
                  <a:pt x="234" y="76"/>
                  <a:pt x="234" y="76"/>
                </a:cubicBezTo>
                <a:moveTo>
                  <a:pt x="236" y="109"/>
                </a:moveTo>
                <a:cubicBezTo>
                  <a:pt x="227" y="98"/>
                  <a:pt x="225" y="90"/>
                  <a:pt x="224" y="85"/>
                </a:cubicBezTo>
                <a:cubicBezTo>
                  <a:pt x="222" y="87"/>
                  <a:pt x="118" y="169"/>
                  <a:pt x="118" y="169"/>
                </a:cubicBezTo>
                <a:cubicBezTo>
                  <a:pt x="112" y="175"/>
                  <a:pt x="112" y="175"/>
                  <a:pt x="112" y="175"/>
                </a:cubicBezTo>
                <a:cubicBezTo>
                  <a:pt x="112" y="175"/>
                  <a:pt x="112" y="175"/>
                  <a:pt x="112" y="175"/>
                </a:cubicBezTo>
                <a:cubicBezTo>
                  <a:pt x="91" y="221"/>
                  <a:pt x="91" y="221"/>
                  <a:pt x="91" y="221"/>
                </a:cubicBezTo>
                <a:cubicBezTo>
                  <a:pt x="91" y="222"/>
                  <a:pt x="91" y="223"/>
                  <a:pt x="92" y="224"/>
                </a:cubicBezTo>
                <a:cubicBezTo>
                  <a:pt x="93" y="225"/>
                  <a:pt x="94" y="226"/>
                  <a:pt x="95" y="225"/>
                </a:cubicBezTo>
                <a:cubicBezTo>
                  <a:pt x="144" y="216"/>
                  <a:pt x="144" y="216"/>
                  <a:pt x="144" y="216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1" y="210"/>
                  <a:pt x="151" y="210"/>
                  <a:pt x="151" y="210"/>
                </a:cubicBezTo>
                <a:cubicBezTo>
                  <a:pt x="151" y="210"/>
                  <a:pt x="252" y="129"/>
                  <a:pt x="256" y="127"/>
                </a:cubicBezTo>
                <a:cubicBezTo>
                  <a:pt x="251" y="124"/>
                  <a:pt x="244" y="120"/>
                  <a:pt x="236" y="109"/>
                </a:cubicBezTo>
                <a:close/>
                <a:moveTo>
                  <a:pt x="145" y="215"/>
                </a:moveTo>
                <a:cubicBezTo>
                  <a:pt x="145" y="198"/>
                  <a:pt x="145" y="198"/>
                  <a:pt x="145" y="198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12" y="174"/>
                  <a:pt x="112" y="174"/>
                  <a:pt x="112" y="174"/>
                </a:cubicBezTo>
                <a:moveTo>
                  <a:pt x="145" y="209"/>
                </a:moveTo>
                <a:cubicBezTo>
                  <a:pt x="145" y="209"/>
                  <a:pt x="145" y="209"/>
                  <a:pt x="145" y="209"/>
                </a:cubicBezTo>
                <a:moveTo>
                  <a:pt x="117" y="215"/>
                </a:moveTo>
                <a:cubicBezTo>
                  <a:pt x="117" y="215"/>
                  <a:pt x="117" y="215"/>
                  <a:pt x="117" y="215"/>
                </a:cubicBezTo>
                <a:moveTo>
                  <a:pt x="120" y="219"/>
                </a:moveTo>
                <a:cubicBezTo>
                  <a:pt x="116" y="208"/>
                  <a:pt x="108" y="201"/>
                  <a:pt x="103" y="198"/>
                </a:cubicBezTo>
                <a:moveTo>
                  <a:pt x="107" y="202"/>
                </a:moveTo>
                <a:cubicBezTo>
                  <a:pt x="107" y="202"/>
                  <a:pt x="107" y="202"/>
                  <a:pt x="107" y="202"/>
                </a:cubicBezTo>
                <a:moveTo>
                  <a:pt x="118" y="176"/>
                </a:moveTo>
                <a:cubicBezTo>
                  <a:pt x="118" y="176"/>
                  <a:pt x="118" y="176"/>
                  <a:pt x="118" y="17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953659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Meeting Presentations Symbols</a:t>
            </a:r>
            <a:br>
              <a:rPr lang="en-US" dirty="0"/>
            </a:br>
            <a:r>
              <a:rPr lang="en-US" sz="2200" dirty="0"/>
              <a:t>Agenda, Slide, Flipchart, Board Report, Portable Projector Screen, Rollup Screen Board,  Slides, Summary, Presenting Data</a:t>
            </a:r>
            <a:endParaRPr lang="en-US" sz="2400" dirty="0"/>
          </a:p>
        </p:txBody>
      </p:sp>
      <p:sp>
        <p:nvSpPr>
          <p:cNvPr id="4" name="Freeform 32"/>
          <p:cNvSpPr>
            <a:spLocks noChangeAspect="1" noEditPoints="1"/>
          </p:cNvSpPr>
          <p:nvPr/>
        </p:nvSpPr>
        <p:spPr bwMode="auto">
          <a:xfrm>
            <a:off x="2264548" y="1986455"/>
            <a:ext cx="592615" cy="990070"/>
          </a:xfrm>
          <a:custGeom>
            <a:avLst/>
            <a:gdLst>
              <a:gd name="T0" fmla="*/ 228 w 249"/>
              <a:gd name="T1" fmla="*/ 302 h 416"/>
              <a:gd name="T2" fmla="*/ 21 w 249"/>
              <a:gd name="T3" fmla="*/ 302 h 416"/>
              <a:gd name="T4" fmla="*/ 21 w 249"/>
              <a:gd name="T5" fmla="*/ 29 h 416"/>
              <a:gd name="T6" fmla="*/ 228 w 249"/>
              <a:gd name="T7" fmla="*/ 29 h 416"/>
              <a:gd name="T8" fmla="*/ 228 w 249"/>
              <a:gd name="T9" fmla="*/ 302 h 416"/>
              <a:gd name="T10" fmla="*/ 124 w 249"/>
              <a:gd name="T11" fmla="*/ 416 h 416"/>
              <a:gd name="T12" fmla="*/ 124 w 249"/>
              <a:gd name="T13" fmla="*/ 332 h 416"/>
              <a:gd name="T14" fmla="*/ 32 w 249"/>
              <a:gd name="T15" fmla="*/ 416 h 416"/>
              <a:gd name="T16" fmla="*/ 66 w 249"/>
              <a:gd name="T17" fmla="*/ 332 h 416"/>
              <a:gd name="T18" fmla="*/ 183 w 249"/>
              <a:gd name="T19" fmla="*/ 332 h 416"/>
              <a:gd name="T20" fmla="*/ 218 w 249"/>
              <a:gd name="T21" fmla="*/ 416 h 416"/>
              <a:gd name="T22" fmla="*/ 0 w 249"/>
              <a:gd name="T23" fmla="*/ 0 h 416"/>
              <a:gd name="T24" fmla="*/ 249 w 249"/>
              <a:gd name="T25" fmla="*/ 0 h 416"/>
              <a:gd name="T26" fmla="*/ 0 w 249"/>
              <a:gd name="T27" fmla="*/ 332 h 416"/>
              <a:gd name="T28" fmla="*/ 249 w 249"/>
              <a:gd name="T29" fmla="*/ 332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9" h="416">
                <a:moveTo>
                  <a:pt x="228" y="302"/>
                </a:moveTo>
                <a:lnTo>
                  <a:pt x="21" y="302"/>
                </a:lnTo>
                <a:lnTo>
                  <a:pt x="21" y="29"/>
                </a:lnTo>
                <a:lnTo>
                  <a:pt x="228" y="29"/>
                </a:lnTo>
                <a:lnTo>
                  <a:pt x="228" y="302"/>
                </a:lnTo>
                <a:moveTo>
                  <a:pt x="124" y="416"/>
                </a:moveTo>
                <a:lnTo>
                  <a:pt x="124" y="332"/>
                </a:lnTo>
                <a:moveTo>
                  <a:pt x="32" y="416"/>
                </a:moveTo>
                <a:lnTo>
                  <a:pt x="66" y="332"/>
                </a:lnTo>
                <a:moveTo>
                  <a:pt x="183" y="332"/>
                </a:moveTo>
                <a:lnTo>
                  <a:pt x="218" y="416"/>
                </a:lnTo>
                <a:moveTo>
                  <a:pt x="0" y="0"/>
                </a:moveTo>
                <a:lnTo>
                  <a:pt x="249" y="0"/>
                </a:lnTo>
                <a:moveTo>
                  <a:pt x="0" y="332"/>
                </a:moveTo>
                <a:lnTo>
                  <a:pt x="249" y="33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33"/>
          <p:cNvSpPr>
            <a:spLocks noChangeAspect="1" noEditPoints="1"/>
          </p:cNvSpPr>
          <p:nvPr/>
        </p:nvSpPr>
        <p:spPr bwMode="auto">
          <a:xfrm>
            <a:off x="3784783" y="1986455"/>
            <a:ext cx="590234" cy="990070"/>
          </a:xfrm>
          <a:custGeom>
            <a:avLst/>
            <a:gdLst>
              <a:gd name="T0" fmla="*/ 227 w 248"/>
              <a:gd name="T1" fmla="*/ 302 h 416"/>
              <a:gd name="T2" fmla="*/ 20 w 248"/>
              <a:gd name="T3" fmla="*/ 302 h 416"/>
              <a:gd name="T4" fmla="*/ 20 w 248"/>
              <a:gd name="T5" fmla="*/ 29 h 416"/>
              <a:gd name="T6" fmla="*/ 227 w 248"/>
              <a:gd name="T7" fmla="*/ 29 h 416"/>
              <a:gd name="T8" fmla="*/ 227 w 248"/>
              <a:gd name="T9" fmla="*/ 302 h 416"/>
              <a:gd name="T10" fmla="*/ 124 w 248"/>
              <a:gd name="T11" fmla="*/ 416 h 416"/>
              <a:gd name="T12" fmla="*/ 124 w 248"/>
              <a:gd name="T13" fmla="*/ 332 h 416"/>
              <a:gd name="T14" fmla="*/ 31 w 248"/>
              <a:gd name="T15" fmla="*/ 416 h 416"/>
              <a:gd name="T16" fmla="*/ 65 w 248"/>
              <a:gd name="T17" fmla="*/ 332 h 416"/>
              <a:gd name="T18" fmla="*/ 182 w 248"/>
              <a:gd name="T19" fmla="*/ 332 h 416"/>
              <a:gd name="T20" fmla="*/ 216 w 248"/>
              <a:gd name="T21" fmla="*/ 416 h 416"/>
              <a:gd name="T22" fmla="*/ 0 w 248"/>
              <a:gd name="T23" fmla="*/ 0 h 416"/>
              <a:gd name="T24" fmla="*/ 248 w 248"/>
              <a:gd name="T25" fmla="*/ 0 h 416"/>
              <a:gd name="T26" fmla="*/ 0 w 248"/>
              <a:gd name="T27" fmla="*/ 332 h 416"/>
              <a:gd name="T28" fmla="*/ 248 w 248"/>
              <a:gd name="T29" fmla="*/ 332 h 416"/>
              <a:gd name="T30" fmla="*/ 189 w 248"/>
              <a:gd name="T31" fmla="*/ 96 h 416"/>
              <a:gd name="T32" fmla="*/ 117 w 248"/>
              <a:gd name="T33" fmla="*/ 96 h 416"/>
              <a:gd name="T34" fmla="*/ 88 w 248"/>
              <a:gd name="T35" fmla="*/ 78 h 416"/>
              <a:gd name="T36" fmla="*/ 58 w 248"/>
              <a:gd name="T37" fmla="*/ 78 h 416"/>
              <a:gd name="T38" fmla="*/ 58 w 248"/>
              <a:gd name="T39" fmla="*/ 108 h 416"/>
              <a:gd name="T40" fmla="*/ 88 w 248"/>
              <a:gd name="T41" fmla="*/ 108 h 416"/>
              <a:gd name="T42" fmla="*/ 88 w 248"/>
              <a:gd name="T43" fmla="*/ 78 h 416"/>
              <a:gd name="T44" fmla="*/ 117 w 248"/>
              <a:gd name="T45" fmla="*/ 170 h 416"/>
              <a:gd name="T46" fmla="*/ 189 w 248"/>
              <a:gd name="T47" fmla="*/ 170 h 416"/>
              <a:gd name="T48" fmla="*/ 88 w 248"/>
              <a:gd name="T49" fmla="*/ 152 h 416"/>
              <a:gd name="T50" fmla="*/ 58 w 248"/>
              <a:gd name="T51" fmla="*/ 152 h 416"/>
              <a:gd name="T52" fmla="*/ 58 w 248"/>
              <a:gd name="T53" fmla="*/ 182 h 416"/>
              <a:gd name="T54" fmla="*/ 88 w 248"/>
              <a:gd name="T55" fmla="*/ 182 h 416"/>
              <a:gd name="T56" fmla="*/ 88 w 248"/>
              <a:gd name="T57" fmla="*/ 152 h 416"/>
              <a:gd name="T58" fmla="*/ 117 w 248"/>
              <a:gd name="T59" fmla="*/ 243 h 416"/>
              <a:gd name="T60" fmla="*/ 189 w 248"/>
              <a:gd name="T61" fmla="*/ 243 h 416"/>
              <a:gd name="T62" fmla="*/ 88 w 248"/>
              <a:gd name="T63" fmla="*/ 225 h 416"/>
              <a:gd name="T64" fmla="*/ 58 w 248"/>
              <a:gd name="T65" fmla="*/ 225 h 416"/>
              <a:gd name="T66" fmla="*/ 58 w 248"/>
              <a:gd name="T67" fmla="*/ 257 h 416"/>
              <a:gd name="T68" fmla="*/ 88 w 248"/>
              <a:gd name="T69" fmla="*/ 257 h 416"/>
              <a:gd name="T70" fmla="*/ 88 w 248"/>
              <a:gd name="T71" fmla="*/ 225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8" h="416">
                <a:moveTo>
                  <a:pt x="227" y="302"/>
                </a:moveTo>
                <a:lnTo>
                  <a:pt x="20" y="302"/>
                </a:lnTo>
                <a:lnTo>
                  <a:pt x="20" y="29"/>
                </a:lnTo>
                <a:lnTo>
                  <a:pt x="227" y="29"/>
                </a:lnTo>
                <a:lnTo>
                  <a:pt x="227" y="302"/>
                </a:lnTo>
                <a:moveTo>
                  <a:pt x="124" y="416"/>
                </a:moveTo>
                <a:lnTo>
                  <a:pt x="124" y="332"/>
                </a:lnTo>
                <a:moveTo>
                  <a:pt x="31" y="416"/>
                </a:moveTo>
                <a:lnTo>
                  <a:pt x="65" y="332"/>
                </a:lnTo>
                <a:moveTo>
                  <a:pt x="182" y="332"/>
                </a:moveTo>
                <a:lnTo>
                  <a:pt x="216" y="416"/>
                </a:lnTo>
                <a:moveTo>
                  <a:pt x="0" y="0"/>
                </a:moveTo>
                <a:lnTo>
                  <a:pt x="248" y="0"/>
                </a:lnTo>
                <a:moveTo>
                  <a:pt x="0" y="332"/>
                </a:moveTo>
                <a:lnTo>
                  <a:pt x="248" y="332"/>
                </a:lnTo>
                <a:moveTo>
                  <a:pt x="189" y="96"/>
                </a:moveTo>
                <a:lnTo>
                  <a:pt x="117" y="96"/>
                </a:lnTo>
                <a:moveTo>
                  <a:pt x="88" y="78"/>
                </a:moveTo>
                <a:lnTo>
                  <a:pt x="58" y="78"/>
                </a:lnTo>
                <a:lnTo>
                  <a:pt x="58" y="108"/>
                </a:lnTo>
                <a:lnTo>
                  <a:pt x="88" y="108"/>
                </a:lnTo>
                <a:lnTo>
                  <a:pt x="88" y="78"/>
                </a:lnTo>
                <a:moveTo>
                  <a:pt x="117" y="170"/>
                </a:moveTo>
                <a:lnTo>
                  <a:pt x="189" y="170"/>
                </a:lnTo>
                <a:moveTo>
                  <a:pt x="88" y="152"/>
                </a:moveTo>
                <a:lnTo>
                  <a:pt x="58" y="152"/>
                </a:lnTo>
                <a:lnTo>
                  <a:pt x="58" y="182"/>
                </a:lnTo>
                <a:lnTo>
                  <a:pt x="88" y="182"/>
                </a:lnTo>
                <a:lnTo>
                  <a:pt x="88" y="152"/>
                </a:lnTo>
                <a:moveTo>
                  <a:pt x="117" y="243"/>
                </a:moveTo>
                <a:lnTo>
                  <a:pt x="189" y="243"/>
                </a:lnTo>
                <a:moveTo>
                  <a:pt x="88" y="225"/>
                </a:moveTo>
                <a:lnTo>
                  <a:pt x="58" y="225"/>
                </a:lnTo>
                <a:lnTo>
                  <a:pt x="58" y="257"/>
                </a:lnTo>
                <a:lnTo>
                  <a:pt x="88" y="257"/>
                </a:lnTo>
                <a:lnTo>
                  <a:pt x="88" y="22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37"/>
          <p:cNvSpPr>
            <a:spLocks noChangeAspect="1" noEditPoints="1"/>
          </p:cNvSpPr>
          <p:nvPr/>
        </p:nvSpPr>
        <p:spPr bwMode="auto">
          <a:xfrm>
            <a:off x="5302638" y="1986455"/>
            <a:ext cx="590234" cy="990070"/>
          </a:xfrm>
          <a:custGeom>
            <a:avLst/>
            <a:gdLst>
              <a:gd name="T0" fmla="*/ 181 w 248"/>
              <a:gd name="T1" fmla="*/ 158 h 416"/>
              <a:gd name="T2" fmla="*/ 133 w 248"/>
              <a:gd name="T3" fmla="*/ 222 h 416"/>
              <a:gd name="T4" fmla="*/ 100 w 248"/>
              <a:gd name="T5" fmla="*/ 193 h 416"/>
              <a:gd name="T6" fmla="*/ 59 w 248"/>
              <a:gd name="T7" fmla="*/ 243 h 416"/>
              <a:gd name="T8" fmla="*/ 190 w 248"/>
              <a:gd name="T9" fmla="*/ 191 h 416"/>
              <a:gd name="T10" fmla="*/ 186 w 248"/>
              <a:gd name="T11" fmla="*/ 153 h 416"/>
              <a:gd name="T12" fmla="*/ 148 w 248"/>
              <a:gd name="T13" fmla="*/ 158 h 416"/>
              <a:gd name="T14" fmla="*/ 228 w 248"/>
              <a:gd name="T15" fmla="*/ 29 h 416"/>
              <a:gd name="T16" fmla="*/ 21 w 248"/>
              <a:gd name="T17" fmla="*/ 29 h 416"/>
              <a:gd name="T18" fmla="*/ 21 w 248"/>
              <a:gd name="T19" fmla="*/ 302 h 416"/>
              <a:gd name="T20" fmla="*/ 228 w 248"/>
              <a:gd name="T21" fmla="*/ 302 h 416"/>
              <a:gd name="T22" fmla="*/ 228 w 248"/>
              <a:gd name="T23" fmla="*/ 29 h 416"/>
              <a:gd name="T24" fmla="*/ 124 w 248"/>
              <a:gd name="T25" fmla="*/ 332 h 416"/>
              <a:gd name="T26" fmla="*/ 124 w 248"/>
              <a:gd name="T27" fmla="*/ 416 h 416"/>
              <a:gd name="T28" fmla="*/ 67 w 248"/>
              <a:gd name="T29" fmla="*/ 332 h 416"/>
              <a:gd name="T30" fmla="*/ 32 w 248"/>
              <a:gd name="T31" fmla="*/ 416 h 416"/>
              <a:gd name="T32" fmla="*/ 218 w 248"/>
              <a:gd name="T33" fmla="*/ 416 h 416"/>
              <a:gd name="T34" fmla="*/ 183 w 248"/>
              <a:gd name="T35" fmla="*/ 332 h 416"/>
              <a:gd name="T36" fmla="*/ 248 w 248"/>
              <a:gd name="T37" fmla="*/ 0 h 416"/>
              <a:gd name="T38" fmla="*/ 0 w 248"/>
              <a:gd name="T39" fmla="*/ 0 h 416"/>
              <a:gd name="T40" fmla="*/ 248 w 248"/>
              <a:gd name="T41" fmla="*/ 332 h 416"/>
              <a:gd name="T42" fmla="*/ 0 w 248"/>
              <a:gd name="T43" fmla="*/ 332 h 416"/>
              <a:gd name="T44" fmla="*/ 190 w 248"/>
              <a:gd name="T45" fmla="*/ 96 h 416"/>
              <a:gd name="T46" fmla="*/ 59 w 248"/>
              <a:gd name="T47" fmla="*/ 96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8" h="416">
                <a:moveTo>
                  <a:pt x="181" y="158"/>
                </a:moveTo>
                <a:lnTo>
                  <a:pt x="133" y="222"/>
                </a:lnTo>
                <a:lnTo>
                  <a:pt x="100" y="193"/>
                </a:lnTo>
                <a:lnTo>
                  <a:pt x="59" y="243"/>
                </a:lnTo>
                <a:moveTo>
                  <a:pt x="190" y="191"/>
                </a:moveTo>
                <a:lnTo>
                  <a:pt x="186" y="153"/>
                </a:lnTo>
                <a:lnTo>
                  <a:pt x="148" y="158"/>
                </a:lnTo>
                <a:moveTo>
                  <a:pt x="228" y="29"/>
                </a:moveTo>
                <a:lnTo>
                  <a:pt x="21" y="29"/>
                </a:lnTo>
                <a:lnTo>
                  <a:pt x="21" y="302"/>
                </a:lnTo>
                <a:lnTo>
                  <a:pt x="228" y="302"/>
                </a:lnTo>
                <a:lnTo>
                  <a:pt x="228" y="29"/>
                </a:lnTo>
                <a:moveTo>
                  <a:pt x="124" y="332"/>
                </a:moveTo>
                <a:lnTo>
                  <a:pt x="124" y="416"/>
                </a:lnTo>
                <a:moveTo>
                  <a:pt x="67" y="332"/>
                </a:moveTo>
                <a:lnTo>
                  <a:pt x="32" y="416"/>
                </a:lnTo>
                <a:moveTo>
                  <a:pt x="218" y="416"/>
                </a:moveTo>
                <a:lnTo>
                  <a:pt x="183" y="332"/>
                </a:lnTo>
                <a:moveTo>
                  <a:pt x="248" y="0"/>
                </a:moveTo>
                <a:lnTo>
                  <a:pt x="0" y="0"/>
                </a:lnTo>
                <a:moveTo>
                  <a:pt x="248" y="332"/>
                </a:moveTo>
                <a:lnTo>
                  <a:pt x="0" y="332"/>
                </a:lnTo>
                <a:moveTo>
                  <a:pt x="190" y="96"/>
                </a:moveTo>
                <a:lnTo>
                  <a:pt x="59" y="9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8"/>
          <p:cNvSpPr>
            <a:spLocks noChangeAspect="1" noEditPoints="1"/>
          </p:cNvSpPr>
          <p:nvPr/>
        </p:nvSpPr>
        <p:spPr bwMode="auto">
          <a:xfrm>
            <a:off x="6820492" y="1986455"/>
            <a:ext cx="590234" cy="990070"/>
          </a:xfrm>
          <a:custGeom>
            <a:avLst/>
            <a:gdLst>
              <a:gd name="T0" fmla="*/ 75 w 164"/>
              <a:gd name="T1" fmla="*/ 153 h 274"/>
              <a:gd name="T2" fmla="*/ 114 w 164"/>
              <a:gd name="T3" fmla="*/ 114 h 274"/>
              <a:gd name="T4" fmla="*/ 75 w 164"/>
              <a:gd name="T5" fmla="*/ 114 h 274"/>
              <a:gd name="T6" fmla="*/ 75 w 164"/>
              <a:gd name="T7" fmla="*/ 75 h 274"/>
              <a:gd name="T8" fmla="*/ 36 w 164"/>
              <a:gd name="T9" fmla="*/ 114 h 274"/>
              <a:gd name="T10" fmla="*/ 75 w 164"/>
              <a:gd name="T11" fmla="*/ 153 h 274"/>
              <a:gd name="T12" fmla="*/ 88 w 164"/>
              <a:gd name="T13" fmla="*/ 61 h 274"/>
              <a:gd name="T14" fmla="*/ 88 w 164"/>
              <a:gd name="T15" fmla="*/ 100 h 274"/>
              <a:gd name="T16" fmla="*/ 128 w 164"/>
              <a:gd name="T17" fmla="*/ 100 h 274"/>
              <a:gd name="T18" fmla="*/ 88 w 164"/>
              <a:gd name="T19" fmla="*/ 61 h 274"/>
              <a:gd name="T20" fmla="*/ 150 w 164"/>
              <a:gd name="T21" fmla="*/ 199 h 274"/>
              <a:gd name="T22" fmla="*/ 13 w 164"/>
              <a:gd name="T23" fmla="*/ 199 h 274"/>
              <a:gd name="T24" fmla="*/ 13 w 164"/>
              <a:gd name="T25" fmla="*/ 19 h 274"/>
              <a:gd name="T26" fmla="*/ 150 w 164"/>
              <a:gd name="T27" fmla="*/ 19 h 274"/>
              <a:gd name="T28" fmla="*/ 150 w 164"/>
              <a:gd name="T29" fmla="*/ 199 h 274"/>
              <a:gd name="T30" fmla="*/ 82 w 164"/>
              <a:gd name="T31" fmla="*/ 274 h 274"/>
              <a:gd name="T32" fmla="*/ 82 w 164"/>
              <a:gd name="T33" fmla="*/ 219 h 274"/>
              <a:gd name="T34" fmla="*/ 44 w 164"/>
              <a:gd name="T35" fmla="*/ 219 h 274"/>
              <a:gd name="T36" fmla="*/ 20 w 164"/>
              <a:gd name="T37" fmla="*/ 274 h 274"/>
              <a:gd name="T38" fmla="*/ 120 w 164"/>
              <a:gd name="T39" fmla="*/ 219 h 274"/>
              <a:gd name="T40" fmla="*/ 144 w 164"/>
              <a:gd name="T41" fmla="*/ 274 h 274"/>
              <a:gd name="T42" fmla="*/ 164 w 164"/>
              <a:gd name="T43" fmla="*/ 0 h 274"/>
              <a:gd name="T44" fmla="*/ 0 w 164"/>
              <a:gd name="T45" fmla="*/ 0 h 274"/>
              <a:gd name="T46" fmla="*/ 164 w 164"/>
              <a:gd name="T47" fmla="*/ 219 h 274"/>
              <a:gd name="T48" fmla="*/ 0 w 164"/>
              <a:gd name="T49" fmla="*/ 219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4" h="274">
                <a:moveTo>
                  <a:pt x="75" y="153"/>
                </a:moveTo>
                <a:cubicBezTo>
                  <a:pt x="97" y="153"/>
                  <a:pt x="114" y="136"/>
                  <a:pt x="114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5" y="75"/>
                  <a:pt x="75" y="75"/>
                  <a:pt x="75" y="75"/>
                </a:cubicBezTo>
                <a:cubicBezTo>
                  <a:pt x="53" y="75"/>
                  <a:pt x="36" y="92"/>
                  <a:pt x="36" y="114"/>
                </a:cubicBezTo>
                <a:cubicBezTo>
                  <a:pt x="36" y="136"/>
                  <a:pt x="53" y="153"/>
                  <a:pt x="75" y="153"/>
                </a:cubicBezTo>
                <a:close/>
                <a:moveTo>
                  <a:pt x="88" y="61"/>
                </a:moveTo>
                <a:cubicBezTo>
                  <a:pt x="88" y="100"/>
                  <a:pt x="88" y="100"/>
                  <a:pt x="88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8" y="79"/>
                  <a:pt x="110" y="61"/>
                  <a:pt x="88" y="61"/>
                </a:cubicBezTo>
                <a:close/>
                <a:moveTo>
                  <a:pt x="150" y="199"/>
                </a:moveTo>
                <a:cubicBezTo>
                  <a:pt x="13" y="199"/>
                  <a:pt x="13" y="199"/>
                  <a:pt x="13" y="199"/>
                </a:cubicBezTo>
                <a:cubicBezTo>
                  <a:pt x="13" y="19"/>
                  <a:pt x="13" y="19"/>
                  <a:pt x="13" y="19"/>
                </a:cubicBezTo>
                <a:cubicBezTo>
                  <a:pt x="150" y="19"/>
                  <a:pt x="150" y="19"/>
                  <a:pt x="150" y="19"/>
                </a:cubicBezTo>
                <a:lnTo>
                  <a:pt x="150" y="199"/>
                </a:lnTo>
                <a:close/>
                <a:moveTo>
                  <a:pt x="82" y="274"/>
                </a:moveTo>
                <a:cubicBezTo>
                  <a:pt x="82" y="219"/>
                  <a:pt x="82" y="219"/>
                  <a:pt x="82" y="219"/>
                </a:cubicBezTo>
                <a:moveTo>
                  <a:pt x="44" y="219"/>
                </a:moveTo>
                <a:cubicBezTo>
                  <a:pt x="20" y="274"/>
                  <a:pt x="20" y="274"/>
                  <a:pt x="20" y="274"/>
                </a:cubicBezTo>
                <a:moveTo>
                  <a:pt x="120" y="219"/>
                </a:moveTo>
                <a:cubicBezTo>
                  <a:pt x="144" y="274"/>
                  <a:pt x="144" y="274"/>
                  <a:pt x="144" y="274"/>
                </a:cubicBezTo>
                <a:moveTo>
                  <a:pt x="164" y="0"/>
                </a:moveTo>
                <a:cubicBezTo>
                  <a:pt x="0" y="0"/>
                  <a:pt x="0" y="0"/>
                  <a:pt x="0" y="0"/>
                </a:cubicBezTo>
                <a:moveTo>
                  <a:pt x="164" y="219"/>
                </a:moveTo>
                <a:cubicBezTo>
                  <a:pt x="0" y="219"/>
                  <a:pt x="0" y="219"/>
                  <a:pt x="0" y="2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42"/>
          <p:cNvSpPr>
            <a:spLocks noChangeAspect="1" noEditPoints="1"/>
          </p:cNvSpPr>
          <p:nvPr/>
        </p:nvSpPr>
        <p:spPr bwMode="auto">
          <a:xfrm>
            <a:off x="6689194" y="3678826"/>
            <a:ext cx="852830" cy="904391"/>
          </a:xfrm>
          <a:custGeom>
            <a:avLst/>
            <a:gdLst>
              <a:gd name="T0" fmla="*/ 263 w 612"/>
              <a:gd name="T1" fmla="*/ 293 h 649"/>
              <a:gd name="T2" fmla="*/ 94 w 612"/>
              <a:gd name="T3" fmla="*/ 293 h 649"/>
              <a:gd name="T4" fmla="*/ 94 w 612"/>
              <a:gd name="T5" fmla="*/ 164 h 649"/>
              <a:gd name="T6" fmla="*/ 263 w 612"/>
              <a:gd name="T7" fmla="*/ 164 h 649"/>
              <a:gd name="T8" fmla="*/ 263 w 612"/>
              <a:gd name="T9" fmla="*/ 293 h 649"/>
              <a:gd name="T10" fmla="*/ 519 w 612"/>
              <a:gd name="T11" fmla="*/ 245 h 649"/>
              <a:gd name="T12" fmla="*/ 349 w 612"/>
              <a:gd name="T13" fmla="*/ 245 h 649"/>
              <a:gd name="T14" fmla="*/ 349 w 612"/>
              <a:gd name="T15" fmla="*/ 374 h 649"/>
              <a:gd name="T16" fmla="*/ 519 w 612"/>
              <a:gd name="T17" fmla="*/ 374 h 649"/>
              <a:gd name="T18" fmla="*/ 519 w 612"/>
              <a:gd name="T19" fmla="*/ 245 h 649"/>
              <a:gd name="T20" fmla="*/ 612 w 612"/>
              <a:gd name="T21" fmla="*/ 133 h 649"/>
              <a:gd name="T22" fmla="*/ 612 w 612"/>
              <a:gd name="T23" fmla="*/ 88 h 649"/>
              <a:gd name="T24" fmla="*/ 0 w 612"/>
              <a:gd name="T25" fmla="*/ 88 h 649"/>
              <a:gd name="T26" fmla="*/ 0 w 612"/>
              <a:gd name="T27" fmla="*/ 463 h 649"/>
              <a:gd name="T28" fmla="*/ 612 w 612"/>
              <a:gd name="T29" fmla="*/ 463 h 649"/>
              <a:gd name="T30" fmla="*/ 612 w 612"/>
              <a:gd name="T31" fmla="*/ 188 h 649"/>
              <a:gd name="T32" fmla="*/ 306 w 612"/>
              <a:gd name="T33" fmla="*/ 463 h 649"/>
              <a:gd name="T34" fmla="*/ 306 w 612"/>
              <a:gd name="T35" fmla="*/ 649 h 649"/>
              <a:gd name="T36" fmla="*/ 306 w 612"/>
              <a:gd name="T37" fmla="*/ 35 h 649"/>
              <a:gd name="T38" fmla="*/ 306 w 612"/>
              <a:gd name="T39" fmla="*/ 0 h 649"/>
              <a:gd name="T40" fmla="*/ 612 w 612"/>
              <a:gd name="T41" fmla="*/ 35 h 649"/>
              <a:gd name="T42" fmla="*/ 0 w 612"/>
              <a:gd name="T43" fmla="*/ 35 h 649"/>
              <a:gd name="T44" fmla="*/ 187 w 612"/>
              <a:gd name="T45" fmla="*/ 608 h 649"/>
              <a:gd name="T46" fmla="*/ 306 w 612"/>
              <a:gd name="T47" fmla="*/ 549 h 649"/>
              <a:gd name="T48" fmla="*/ 421 w 612"/>
              <a:gd name="T49" fmla="*/ 608 h 649"/>
              <a:gd name="T50" fmla="*/ 354 w 612"/>
              <a:gd name="T51" fmla="*/ 572 h 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12" h="649">
                <a:moveTo>
                  <a:pt x="263" y="293"/>
                </a:moveTo>
                <a:lnTo>
                  <a:pt x="94" y="293"/>
                </a:lnTo>
                <a:lnTo>
                  <a:pt x="94" y="164"/>
                </a:lnTo>
                <a:lnTo>
                  <a:pt x="263" y="164"/>
                </a:lnTo>
                <a:lnTo>
                  <a:pt x="263" y="293"/>
                </a:lnTo>
                <a:moveTo>
                  <a:pt x="519" y="245"/>
                </a:moveTo>
                <a:lnTo>
                  <a:pt x="349" y="245"/>
                </a:lnTo>
                <a:lnTo>
                  <a:pt x="349" y="374"/>
                </a:lnTo>
                <a:lnTo>
                  <a:pt x="519" y="374"/>
                </a:lnTo>
                <a:lnTo>
                  <a:pt x="519" y="245"/>
                </a:lnTo>
                <a:moveTo>
                  <a:pt x="612" y="133"/>
                </a:moveTo>
                <a:lnTo>
                  <a:pt x="612" y="88"/>
                </a:lnTo>
                <a:lnTo>
                  <a:pt x="0" y="88"/>
                </a:lnTo>
                <a:lnTo>
                  <a:pt x="0" y="463"/>
                </a:lnTo>
                <a:lnTo>
                  <a:pt x="612" y="463"/>
                </a:lnTo>
                <a:lnTo>
                  <a:pt x="612" y="188"/>
                </a:lnTo>
                <a:moveTo>
                  <a:pt x="306" y="463"/>
                </a:moveTo>
                <a:lnTo>
                  <a:pt x="306" y="649"/>
                </a:lnTo>
                <a:moveTo>
                  <a:pt x="306" y="35"/>
                </a:moveTo>
                <a:lnTo>
                  <a:pt x="306" y="0"/>
                </a:lnTo>
                <a:moveTo>
                  <a:pt x="612" y="35"/>
                </a:moveTo>
                <a:lnTo>
                  <a:pt x="0" y="35"/>
                </a:lnTo>
                <a:moveTo>
                  <a:pt x="187" y="608"/>
                </a:moveTo>
                <a:lnTo>
                  <a:pt x="306" y="549"/>
                </a:lnTo>
                <a:moveTo>
                  <a:pt x="421" y="608"/>
                </a:moveTo>
                <a:lnTo>
                  <a:pt x="354" y="57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3"/>
          <p:cNvSpPr>
            <a:spLocks noChangeAspect="1" noEditPoints="1"/>
          </p:cNvSpPr>
          <p:nvPr/>
        </p:nvSpPr>
        <p:spPr bwMode="auto">
          <a:xfrm>
            <a:off x="2123035" y="3678826"/>
            <a:ext cx="849652" cy="904391"/>
          </a:xfrm>
          <a:custGeom>
            <a:avLst/>
            <a:gdLst>
              <a:gd name="T0" fmla="*/ 311 w 357"/>
              <a:gd name="T1" fmla="*/ 214 h 380"/>
              <a:gd name="T2" fmla="*/ 46 w 357"/>
              <a:gd name="T3" fmla="*/ 214 h 380"/>
              <a:gd name="T4" fmla="*/ 46 w 357"/>
              <a:gd name="T5" fmla="*/ 159 h 380"/>
              <a:gd name="T6" fmla="*/ 311 w 357"/>
              <a:gd name="T7" fmla="*/ 159 h 380"/>
              <a:gd name="T8" fmla="*/ 311 w 357"/>
              <a:gd name="T9" fmla="*/ 214 h 380"/>
              <a:gd name="T10" fmla="*/ 357 w 357"/>
              <a:gd name="T11" fmla="*/ 80 h 380"/>
              <a:gd name="T12" fmla="*/ 357 w 357"/>
              <a:gd name="T13" fmla="*/ 52 h 380"/>
              <a:gd name="T14" fmla="*/ 0 w 357"/>
              <a:gd name="T15" fmla="*/ 52 h 380"/>
              <a:gd name="T16" fmla="*/ 0 w 357"/>
              <a:gd name="T17" fmla="*/ 271 h 380"/>
              <a:gd name="T18" fmla="*/ 357 w 357"/>
              <a:gd name="T19" fmla="*/ 271 h 380"/>
              <a:gd name="T20" fmla="*/ 357 w 357"/>
              <a:gd name="T21" fmla="*/ 112 h 380"/>
              <a:gd name="T22" fmla="*/ 179 w 357"/>
              <a:gd name="T23" fmla="*/ 271 h 380"/>
              <a:gd name="T24" fmla="*/ 179 w 357"/>
              <a:gd name="T25" fmla="*/ 380 h 380"/>
              <a:gd name="T26" fmla="*/ 179 w 357"/>
              <a:gd name="T27" fmla="*/ 21 h 380"/>
              <a:gd name="T28" fmla="*/ 179 w 357"/>
              <a:gd name="T29" fmla="*/ 0 h 380"/>
              <a:gd name="T30" fmla="*/ 357 w 357"/>
              <a:gd name="T31" fmla="*/ 21 h 380"/>
              <a:gd name="T32" fmla="*/ 0 w 357"/>
              <a:gd name="T33" fmla="*/ 21 h 380"/>
              <a:gd name="T34" fmla="*/ 107 w 357"/>
              <a:gd name="T35" fmla="*/ 356 h 380"/>
              <a:gd name="T36" fmla="*/ 179 w 357"/>
              <a:gd name="T37" fmla="*/ 321 h 380"/>
              <a:gd name="T38" fmla="*/ 207 w 357"/>
              <a:gd name="T39" fmla="*/ 335 h 380"/>
              <a:gd name="T40" fmla="*/ 246 w 357"/>
              <a:gd name="T41" fmla="*/ 356 h 380"/>
              <a:gd name="T42" fmla="*/ 306 w 357"/>
              <a:gd name="T43" fmla="*/ 113 h 380"/>
              <a:gd name="T44" fmla="*/ 52 w 357"/>
              <a:gd name="T45" fmla="*/ 113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7" h="380">
                <a:moveTo>
                  <a:pt x="311" y="214"/>
                </a:moveTo>
                <a:lnTo>
                  <a:pt x="46" y="214"/>
                </a:lnTo>
                <a:lnTo>
                  <a:pt x="46" y="159"/>
                </a:lnTo>
                <a:lnTo>
                  <a:pt x="311" y="159"/>
                </a:lnTo>
                <a:lnTo>
                  <a:pt x="311" y="214"/>
                </a:lnTo>
                <a:moveTo>
                  <a:pt x="357" y="80"/>
                </a:moveTo>
                <a:lnTo>
                  <a:pt x="357" y="52"/>
                </a:lnTo>
                <a:lnTo>
                  <a:pt x="0" y="52"/>
                </a:lnTo>
                <a:lnTo>
                  <a:pt x="0" y="271"/>
                </a:lnTo>
                <a:lnTo>
                  <a:pt x="357" y="271"/>
                </a:lnTo>
                <a:lnTo>
                  <a:pt x="357" y="112"/>
                </a:lnTo>
                <a:moveTo>
                  <a:pt x="179" y="271"/>
                </a:moveTo>
                <a:lnTo>
                  <a:pt x="179" y="380"/>
                </a:lnTo>
                <a:moveTo>
                  <a:pt x="179" y="21"/>
                </a:moveTo>
                <a:lnTo>
                  <a:pt x="179" y="0"/>
                </a:lnTo>
                <a:moveTo>
                  <a:pt x="357" y="21"/>
                </a:moveTo>
                <a:lnTo>
                  <a:pt x="0" y="21"/>
                </a:lnTo>
                <a:moveTo>
                  <a:pt x="107" y="356"/>
                </a:moveTo>
                <a:lnTo>
                  <a:pt x="179" y="321"/>
                </a:lnTo>
                <a:moveTo>
                  <a:pt x="207" y="335"/>
                </a:moveTo>
                <a:lnTo>
                  <a:pt x="246" y="356"/>
                </a:lnTo>
                <a:moveTo>
                  <a:pt x="306" y="113"/>
                </a:moveTo>
                <a:lnTo>
                  <a:pt x="52" y="11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4"/>
          <p:cNvSpPr>
            <a:spLocks noChangeAspect="1" noEditPoints="1"/>
          </p:cNvSpPr>
          <p:nvPr/>
        </p:nvSpPr>
        <p:spPr bwMode="auto">
          <a:xfrm>
            <a:off x="3645088" y="3678826"/>
            <a:ext cx="849652" cy="904391"/>
          </a:xfrm>
          <a:custGeom>
            <a:avLst/>
            <a:gdLst>
              <a:gd name="T0" fmla="*/ 56 w 256"/>
              <a:gd name="T1" fmla="*/ 151 h 272"/>
              <a:gd name="T2" fmla="*/ 56 w 256"/>
              <a:gd name="T3" fmla="*/ 85 h 272"/>
              <a:gd name="T4" fmla="*/ 73 w 256"/>
              <a:gd name="T5" fmla="*/ 69 h 272"/>
              <a:gd name="T6" fmla="*/ 89 w 256"/>
              <a:gd name="T7" fmla="*/ 85 h 272"/>
              <a:gd name="T8" fmla="*/ 89 w 256"/>
              <a:gd name="T9" fmla="*/ 151 h 272"/>
              <a:gd name="T10" fmla="*/ 73 w 256"/>
              <a:gd name="T11" fmla="*/ 167 h 272"/>
              <a:gd name="T12" fmla="*/ 56 w 256"/>
              <a:gd name="T13" fmla="*/ 151 h 272"/>
              <a:gd name="T14" fmla="*/ 128 w 256"/>
              <a:gd name="T15" fmla="*/ 167 h 272"/>
              <a:gd name="T16" fmla="*/ 144 w 256"/>
              <a:gd name="T17" fmla="*/ 151 h 272"/>
              <a:gd name="T18" fmla="*/ 144 w 256"/>
              <a:gd name="T19" fmla="*/ 106 h 272"/>
              <a:gd name="T20" fmla="*/ 128 w 256"/>
              <a:gd name="T21" fmla="*/ 90 h 272"/>
              <a:gd name="T22" fmla="*/ 112 w 256"/>
              <a:gd name="T23" fmla="*/ 106 h 272"/>
              <a:gd name="T24" fmla="*/ 112 w 256"/>
              <a:gd name="T25" fmla="*/ 151 h 272"/>
              <a:gd name="T26" fmla="*/ 128 w 256"/>
              <a:gd name="T27" fmla="*/ 167 h 272"/>
              <a:gd name="T28" fmla="*/ 183 w 256"/>
              <a:gd name="T29" fmla="*/ 167 h 272"/>
              <a:gd name="T30" fmla="*/ 199 w 256"/>
              <a:gd name="T31" fmla="*/ 151 h 272"/>
              <a:gd name="T32" fmla="*/ 199 w 256"/>
              <a:gd name="T33" fmla="*/ 124 h 272"/>
              <a:gd name="T34" fmla="*/ 183 w 256"/>
              <a:gd name="T35" fmla="*/ 108 h 272"/>
              <a:gd name="T36" fmla="*/ 167 w 256"/>
              <a:gd name="T37" fmla="*/ 124 h 272"/>
              <a:gd name="T38" fmla="*/ 167 w 256"/>
              <a:gd name="T39" fmla="*/ 151 h 272"/>
              <a:gd name="T40" fmla="*/ 183 w 256"/>
              <a:gd name="T41" fmla="*/ 167 h 272"/>
              <a:gd name="T42" fmla="*/ 256 w 256"/>
              <a:gd name="T43" fmla="*/ 57 h 272"/>
              <a:gd name="T44" fmla="*/ 256 w 256"/>
              <a:gd name="T45" fmla="*/ 37 h 272"/>
              <a:gd name="T46" fmla="*/ 0 w 256"/>
              <a:gd name="T47" fmla="*/ 37 h 272"/>
              <a:gd name="T48" fmla="*/ 0 w 256"/>
              <a:gd name="T49" fmla="*/ 194 h 272"/>
              <a:gd name="T50" fmla="*/ 256 w 256"/>
              <a:gd name="T51" fmla="*/ 194 h 272"/>
              <a:gd name="T52" fmla="*/ 256 w 256"/>
              <a:gd name="T53" fmla="*/ 80 h 272"/>
              <a:gd name="T54" fmla="*/ 128 w 256"/>
              <a:gd name="T55" fmla="*/ 194 h 272"/>
              <a:gd name="T56" fmla="*/ 128 w 256"/>
              <a:gd name="T57" fmla="*/ 272 h 272"/>
              <a:gd name="T58" fmla="*/ 128 w 256"/>
              <a:gd name="T59" fmla="*/ 15 h 272"/>
              <a:gd name="T60" fmla="*/ 128 w 256"/>
              <a:gd name="T61" fmla="*/ 0 h 272"/>
              <a:gd name="T62" fmla="*/ 256 w 256"/>
              <a:gd name="T63" fmla="*/ 15 h 272"/>
              <a:gd name="T64" fmla="*/ 0 w 256"/>
              <a:gd name="T65" fmla="*/ 15 h 272"/>
              <a:gd name="T66" fmla="*/ 77 w 256"/>
              <a:gd name="T67" fmla="*/ 255 h 272"/>
              <a:gd name="T68" fmla="*/ 128 w 256"/>
              <a:gd name="T69" fmla="*/ 230 h 272"/>
              <a:gd name="T70" fmla="*/ 148 w 256"/>
              <a:gd name="T71" fmla="*/ 240 h 272"/>
              <a:gd name="T72" fmla="*/ 176 w 256"/>
              <a:gd name="T73" fmla="*/ 255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6" h="272">
                <a:moveTo>
                  <a:pt x="56" y="151"/>
                </a:moveTo>
                <a:cubicBezTo>
                  <a:pt x="56" y="85"/>
                  <a:pt x="56" y="85"/>
                  <a:pt x="56" y="85"/>
                </a:cubicBezTo>
                <a:cubicBezTo>
                  <a:pt x="56" y="76"/>
                  <a:pt x="64" y="69"/>
                  <a:pt x="73" y="69"/>
                </a:cubicBezTo>
                <a:cubicBezTo>
                  <a:pt x="81" y="69"/>
                  <a:pt x="89" y="76"/>
                  <a:pt x="89" y="85"/>
                </a:cubicBezTo>
                <a:cubicBezTo>
                  <a:pt x="89" y="151"/>
                  <a:pt x="89" y="151"/>
                  <a:pt x="89" y="151"/>
                </a:cubicBezTo>
                <a:cubicBezTo>
                  <a:pt x="89" y="160"/>
                  <a:pt x="81" y="167"/>
                  <a:pt x="73" y="167"/>
                </a:cubicBezTo>
                <a:cubicBezTo>
                  <a:pt x="64" y="167"/>
                  <a:pt x="56" y="160"/>
                  <a:pt x="56" y="151"/>
                </a:cubicBezTo>
                <a:close/>
                <a:moveTo>
                  <a:pt x="128" y="167"/>
                </a:moveTo>
                <a:cubicBezTo>
                  <a:pt x="137" y="167"/>
                  <a:pt x="144" y="160"/>
                  <a:pt x="144" y="151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4" y="97"/>
                  <a:pt x="137" y="90"/>
                  <a:pt x="128" y="90"/>
                </a:cubicBezTo>
                <a:cubicBezTo>
                  <a:pt x="119" y="90"/>
                  <a:pt x="112" y="97"/>
                  <a:pt x="112" y="106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60"/>
                  <a:pt x="119" y="167"/>
                  <a:pt x="128" y="167"/>
                </a:cubicBezTo>
                <a:close/>
                <a:moveTo>
                  <a:pt x="183" y="167"/>
                </a:moveTo>
                <a:cubicBezTo>
                  <a:pt x="192" y="167"/>
                  <a:pt x="199" y="160"/>
                  <a:pt x="199" y="151"/>
                </a:cubicBezTo>
                <a:cubicBezTo>
                  <a:pt x="199" y="124"/>
                  <a:pt x="199" y="124"/>
                  <a:pt x="199" y="124"/>
                </a:cubicBezTo>
                <a:cubicBezTo>
                  <a:pt x="199" y="115"/>
                  <a:pt x="192" y="108"/>
                  <a:pt x="183" y="108"/>
                </a:cubicBezTo>
                <a:cubicBezTo>
                  <a:pt x="174" y="108"/>
                  <a:pt x="167" y="115"/>
                  <a:pt x="167" y="124"/>
                </a:cubicBezTo>
                <a:cubicBezTo>
                  <a:pt x="167" y="151"/>
                  <a:pt x="167" y="151"/>
                  <a:pt x="167" y="151"/>
                </a:cubicBezTo>
                <a:cubicBezTo>
                  <a:pt x="167" y="160"/>
                  <a:pt x="174" y="167"/>
                  <a:pt x="183" y="167"/>
                </a:cubicBezTo>
                <a:close/>
                <a:moveTo>
                  <a:pt x="256" y="57"/>
                </a:moveTo>
                <a:cubicBezTo>
                  <a:pt x="256" y="37"/>
                  <a:pt x="256" y="37"/>
                  <a:pt x="256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94"/>
                  <a:pt x="0" y="194"/>
                  <a:pt x="0" y="194"/>
                </a:cubicBezTo>
                <a:cubicBezTo>
                  <a:pt x="256" y="194"/>
                  <a:pt x="256" y="194"/>
                  <a:pt x="256" y="194"/>
                </a:cubicBezTo>
                <a:cubicBezTo>
                  <a:pt x="256" y="80"/>
                  <a:pt x="256" y="80"/>
                  <a:pt x="256" y="80"/>
                </a:cubicBezTo>
                <a:moveTo>
                  <a:pt x="128" y="194"/>
                </a:moveTo>
                <a:cubicBezTo>
                  <a:pt x="128" y="272"/>
                  <a:pt x="128" y="272"/>
                  <a:pt x="128" y="272"/>
                </a:cubicBezTo>
                <a:moveTo>
                  <a:pt x="128" y="15"/>
                </a:moveTo>
                <a:cubicBezTo>
                  <a:pt x="128" y="0"/>
                  <a:pt x="128" y="0"/>
                  <a:pt x="128" y="0"/>
                </a:cubicBezTo>
                <a:moveTo>
                  <a:pt x="256" y="15"/>
                </a:moveTo>
                <a:cubicBezTo>
                  <a:pt x="0" y="15"/>
                  <a:pt x="0" y="15"/>
                  <a:pt x="0" y="15"/>
                </a:cubicBezTo>
                <a:moveTo>
                  <a:pt x="77" y="255"/>
                </a:moveTo>
                <a:cubicBezTo>
                  <a:pt x="128" y="230"/>
                  <a:pt x="128" y="230"/>
                  <a:pt x="128" y="230"/>
                </a:cubicBezTo>
                <a:moveTo>
                  <a:pt x="148" y="240"/>
                </a:moveTo>
                <a:cubicBezTo>
                  <a:pt x="176" y="255"/>
                  <a:pt x="176" y="255"/>
                  <a:pt x="176" y="25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56"/>
          <p:cNvSpPr>
            <a:spLocks noChangeAspect="1" noEditPoints="1"/>
          </p:cNvSpPr>
          <p:nvPr/>
        </p:nvSpPr>
        <p:spPr bwMode="auto">
          <a:xfrm>
            <a:off x="4354946" y="5129513"/>
            <a:ext cx="951990" cy="678294"/>
          </a:xfrm>
          <a:custGeom>
            <a:avLst/>
            <a:gdLst>
              <a:gd name="T0" fmla="*/ 28 w 287"/>
              <a:gd name="T1" fmla="*/ 176 h 204"/>
              <a:gd name="T2" fmla="*/ 0 w 287"/>
              <a:gd name="T3" fmla="*/ 176 h 204"/>
              <a:gd name="T4" fmla="*/ 0 w 287"/>
              <a:gd name="T5" fmla="*/ 0 h 204"/>
              <a:gd name="T6" fmla="*/ 259 w 287"/>
              <a:gd name="T7" fmla="*/ 0 h 204"/>
              <a:gd name="T8" fmla="*/ 259 w 287"/>
              <a:gd name="T9" fmla="*/ 28 h 204"/>
              <a:gd name="T10" fmla="*/ 287 w 287"/>
              <a:gd name="T11" fmla="*/ 56 h 204"/>
              <a:gd name="T12" fmla="*/ 287 w 287"/>
              <a:gd name="T13" fmla="*/ 28 h 204"/>
              <a:gd name="T14" fmla="*/ 28 w 287"/>
              <a:gd name="T15" fmla="*/ 28 h 204"/>
              <a:gd name="T16" fmla="*/ 28 w 287"/>
              <a:gd name="T17" fmla="*/ 204 h 204"/>
              <a:gd name="T18" fmla="*/ 287 w 287"/>
              <a:gd name="T19" fmla="*/ 204 h 204"/>
              <a:gd name="T20" fmla="*/ 287 w 287"/>
              <a:gd name="T21" fmla="*/ 85 h 204"/>
              <a:gd name="T22" fmla="*/ 98 w 287"/>
              <a:gd name="T23" fmla="*/ 162 h 204"/>
              <a:gd name="T24" fmla="*/ 137 w 287"/>
              <a:gd name="T25" fmla="*/ 123 h 204"/>
              <a:gd name="T26" fmla="*/ 98 w 287"/>
              <a:gd name="T27" fmla="*/ 123 h 204"/>
              <a:gd name="T28" fmla="*/ 98 w 287"/>
              <a:gd name="T29" fmla="*/ 84 h 204"/>
              <a:gd name="T30" fmla="*/ 59 w 287"/>
              <a:gd name="T31" fmla="*/ 123 h 204"/>
              <a:gd name="T32" fmla="*/ 98 w 287"/>
              <a:gd name="T33" fmla="*/ 162 h 204"/>
              <a:gd name="T34" fmla="*/ 112 w 287"/>
              <a:gd name="T35" fmla="*/ 70 h 204"/>
              <a:gd name="T36" fmla="*/ 112 w 287"/>
              <a:gd name="T37" fmla="*/ 109 h 204"/>
              <a:gd name="T38" fmla="*/ 151 w 287"/>
              <a:gd name="T39" fmla="*/ 109 h 204"/>
              <a:gd name="T40" fmla="*/ 112 w 287"/>
              <a:gd name="T41" fmla="*/ 70 h 204"/>
              <a:gd name="T42" fmla="*/ 181 w 287"/>
              <a:gd name="T43" fmla="*/ 77 h 204"/>
              <a:gd name="T44" fmla="*/ 233 w 287"/>
              <a:gd name="T45" fmla="*/ 77 h 204"/>
              <a:gd name="T46" fmla="*/ 181 w 287"/>
              <a:gd name="T47" fmla="*/ 116 h 204"/>
              <a:gd name="T48" fmla="*/ 255 w 287"/>
              <a:gd name="T49" fmla="*/ 116 h 204"/>
              <a:gd name="T50" fmla="*/ 181 w 287"/>
              <a:gd name="T51" fmla="*/ 155 h 204"/>
              <a:gd name="T52" fmla="*/ 255 w 287"/>
              <a:gd name="T53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7" h="204">
                <a:moveTo>
                  <a:pt x="28" y="176"/>
                </a:moveTo>
                <a:cubicBezTo>
                  <a:pt x="0" y="176"/>
                  <a:pt x="0" y="176"/>
                  <a:pt x="0" y="176"/>
                </a:cubicBezTo>
                <a:cubicBezTo>
                  <a:pt x="0" y="0"/>
                  <a:pt x="0" y="0"/>
                  <a:pt x="0" y="0"/>
                </a:cubicBezTo>
                <a:cubicBezTo>
                  <a:pt x="259" y="0"/>
                  <a:pt x="259" y="0"/>
                  <a:pt x="259" y="0"/>
                </a:cubicBezTo>
                <a:cubicBezTo>
                  <a:pt x="259" y="28"/>
                  <a:pt x="259" y="28"/>
                  <a:pt x="259" y="28"/>
                </a:cubicBezTo>
                <a:moveTo>
                  <a:pt x="287" y="56"/>
                </a:moveTo>
                <a:cubicBezTo>
                  <a:pt x="287" y="28"/>
                  <a:pt x="287" y="28"/>
                  <a:pt x="28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287" y="204"/>
                  <a:pt x="287" y="204"/>
                  <a:pt x="287" y="204"/>
                </a:cubicBezTo>
                <a:cubicBezTo>
                  <a:pt x="287" y="85"/>
                  <a:pt x="287" y="85"/>
                  <a:pt x="287" y="85"/>
                </a:cubicBezTo>
                <a:moveTo>
                  <a:pt x="98" y="162"/>
                </a:moveTo>
                <a:cubicBezTo>
                  <a:pt x="120" y="162"/>
                  <a:pt x="137" y="145"/>
                  <a:pt x="137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84"/>
                  <a:pt x="98" y="84"/>
                  <a:pt x="98" y="84"/>
                </a:cubicBezTo>
                <a:cubicBezTo>
                  <a:pt x="77" y="84"/>
                  <a:pt x="59" y="101"/>
                  <a:pt x="59" y="123"/>
                </a:cubicBezTo>
                <a:cubicBezTo>
                  <a:pt x="59" y="145"/>
                  <a:pt x="77" y="162"/>
                  <a:pt x="98" y="162"/>
                </a:cubicBezTo>
                <a:close/>
                <a:moveTo>
                  <a:pt x="112" y="70"/>
                </a:moveTo>
                <a:cubicBezTo>
                  <a:pt x="112" y="109"/>
                  <a:pt x="112" y="109"/>
                  <a:pt x="112" y="109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1" y="88"/>
                  <a:pt x="133" y="70"/>
                  <a:pt x="112" y="70"/>
                </a:cubicBezTo>
                <a:close/>
                <a:moveTo>
                  <a:pt x="181" y="77"/>
                </a:moveTo>
                <a:cubicBezTo>
                  <a:pt x="233" y="77"/>
                  <a:pt x="233" y="77"/>
                  <a:pt x="233" y="77"/>
                </a:cubicBezTo>
                <a:moveTo>
                  <a:pt x="181" y="116"/>
                </a:moveTo>
                <a:cubicBezTo>
                  <a:pt x="255" y="116"/>
                  <a:pt x="255" y="116"/>
                  <a:pt x="255" y="116"/>
                </a:cubicBezTo>
                <a:moveTo>
                  <a:pt x="181" y="155"/>
                </a:moveTo>
                <a:cubicBezTo>
                  <a:pt x="255" y="155"/>
                  <a:pt x="255" y="155"/>
                  <a:pt x="255" y="15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57"/>
          <p:cNvSpPr>
            <a:spLocks noChangeAspect="1" noEditPoints="1"/>
          </p:cNvSpPr>
          <p:nvPr/>
        </p:nvSpPr>
        <p:spPr bwMode="auto">
          <a:xfrm>
            <a:off x="5167141" y="3678826"/>
            <a:ext cx="849652" cy="904391"/>
          </a:xfrm>
          <a:custGeom>
            <a:avLst/>
            <a:gdLst>
              <a:gd name="T0" fmla="*/ 256 w 256"/>
              <a:gd name="T1" fmla="*/ 80 h 272"/>
              <a:gd name="T2" fmla="*/ 256 w 256"/>
              <a:gd name="T3" fmla="*/ 194 h 272"/>
              <a:gd name="T4" fmla="*/ 0 w 256"/>
              <a:gd name="T5" fmla="*/ 194 h 272"/>
              <a:gd name="T6" fmla="*/ 0 w 256"/>
              <a:gd name="T7" fmla="*/ 37 h 272"/>
              <a:gd name="T8" fmla="*/ 256 w 256"/>
              <a:gd name="T9" fmla="*/ 37 h 272"/>
              <a:gd name="T10" fmla="*/ 256 w 256"/>
              <a:gd name="T11" fmla="*/ 57 h 272"/>
              <a:gd name="T12" fmla="*/ 128 w 256"/>
              <a:gd name="T13" fmla="*/ 272 h 272"/>
              <a:gd name="T14" fmla="*/ 128 w 256"/>
              <a:gd name="T15" fmla="*/ 194 h 272"/>
              <a:gd name="T16" fmla="*/ 128 w 256"/>
              <a:gd name="T17" fmla="*/ 0 h 272"/>
              <a:gd name="T18" fmla="*/ 128 w 256"/>
              <a:gd name="T19" fmla="*/ 15 h 272"/>
              <a:gd name="T20" fmla="*/ 0 w 256"/>
              <a:gd name="T21" fmla="*/ 15 h 272"/>
              <a:gd name="T22" fmla="*/ 256 w 256"/>
              <a:gd name="T23" fmla="*/ 15 h 272"/>
              <a:gd name="T24" fmla="*/ 128 w 256"/>
              <a:gd name="T25" fmla="*/ 230 h 272"/>
              <a:gd name="T26" fmla="*/ 77 w 256"/>
              <a:gd name="T27" fmla="*/ 255 h 272"/>
              <a:gd name="T28" fmla="*/ 176 w 256"/>
              <a:gd name="T29" fmla="*/ 255 h 272"/>
              <a:gd name="T30" fmla="*/ 148 w 256"/>
              <a:gd name="T31" fmla="*/ 240 h 272"/>
              <a:gd name="T32" fmla="*/ 69 w 256"/>
              <a:gd name="T33" fmla="*/ 160 h 272"/>
              <a:gd name="T34" fmla="*/ 108 w 256"/>
              <a:gd name="T35" fmla="*/ 121 h 272"/>
              <a:gd name="T36" fmla="*/ 69 w 256"/>
              <a:gd name="T37" fmla="*/ 121 h 272"/>
              <a:gd name="T38" fmla="*/ 69 w 256"/>
              <a:gd name="T39" fmla="*/ 81 h 272"/>
              <a:gd name="T40" fmla="*/ 30 w 256"/>
              <a:gd name="T41" fmla="*/ 121 h 272"/>
              <a:gd name="T42" fmla="*/ 69 w 256"/>
              <a:gd name="T43" fmla="*/ 160 h 272"/>
              <a:gd name="T44" fmla="*/ 83 w 256"/>
              <a:gd name="T45" fmla="*/ 68 h 272"/>
              <a:gd name="T46" fmla="*/ 83 w 256"/>
              <a:gd name="T47" fmla="*/ 107 h 272"/>
              <a:gd name="T48" fmla="*/ 122 w 256"/>
              <a:gd name="T49" fmla="*/ 107 h 272"/>
              <a:gd name="T50" fmla="*/ 83 w 256"/>
              <a:gd name="T51" fmla="*/ 68 h 272"/>
              <a:gd name="T52" fmla="*/ 151 w 256"/>
              <a:gd name="T53" fmla="*/ 74 h 272"/>
              <a:gd name="T54" fmla="*/ 204 w 256"/>
              <a:gd name="T55" fmla="*/ 74 h 272"/>
              <a:gd name="T56" fmla="*/ 226 w 256"/>
              <a:gd name="T57" fmla="*/ 114 h 272"/>
              <a:gd name="T58" fmla="*/ 151 w 256"/>
              <a:gd name="T59" fmla="*/ 114 h 272"/>
              <a:gd name="T60" fmla="*/ 151 w 256"/>
              <a:gd name="T61" fmla="*/ 153 h 272"/>
              <a:gd name="T62" fmla="*/ 226 w 256"/>
              <a:gd name="T63" fmla="*/ 15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" h="272">
                <a:moveTo>
                  <a:pt x="256" y="80"/>
                </a:moveTo>
                <a:cubicBezTo>
                  <a:pt x="256" y="194"/>
                  <a:pt x="256" y="194"/>
                  <a:pt x="256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37"/>
                  <a:pt x="0" y="37"/>
                  <a:pt x="0" y="37"/>
                </a:cubicBezTo>
                <a:cubicBezTo>
                  <a:pt x="256" y="37"/>
                  <a:pt x="256" y="37"/>
                  <a:pt x="256" y="37"/>
                </a:cubicBezTo>
                <a:cubicBezTo>
                  <a:pt x="256" y="57"/>
                  <a:pt x="256" y="57"/>
                  <a:pt x="256" y="57"/>
                </a:cubicBezTo>
                <a:moveTo>
                  <a:pt x="128" y="272"/>
                </a:moveTo>
                <a:cubicBezTo>
                  <a:pt x="128" y="194"/>
                  <a:pt x="128" y="194"/>
                  <a:pt x="128" y="194"/>
                </a:cubicBezTo>
                <a:moveTo>
                  <a:pt x="128" y="0"/>
                </a:moveTo>
                <a:cubicBezTo>
                  <a:pt x="128" y="15"/>
                  <a:pt x="128" y="15"/>
                  <a:pt x="128" y="15"/>
                </a:cubicBezTo>
                <a:moveTo>
                  <a:pt x="0" y="15"/>
                </a:moveTo>
                <a:cubicBezTo>
                  <a:pt x="256" y="15"/>
                  <a:pt x="256" y="15"/>
                  <a:pt x="256" y="15"/>
                </a:cubicBezTo>
                <a:moveTo>
                  <a:pt x="128" y="230"/>
                </a:moveTo>
                <a:cubicBezTo>
                  <a:pt x="77" y="255"/>
                  <a:pt x="77" y="255"/>
                  <a:pt x="77" y="255"/>
                </a:cubicBezTo>
                <a:moveTo>
                  <a:pt x="176" y="255"/>
                </a:moveTo>
                <a:cubicBezTo>
                  <a:pt x="148" y="240"/>
                  <a:pt x="148" y="240"/>
                  <a:pt x="148" y="240"/>
                </a:cubicBezTo>
                <a:moveTo>
                  <a:pt x="69" y="160"/>
                </a:moveTo>
                <a:cubicBezTo>
                  <a:pt x="91" y="160"/>
                  <a:pt x="108" y="142"/>
                  <a:pt x="108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81"/>
                  <a:pt x="69" y="81"/>
                  <a:pt x="69" y="81"/>
                </a:cubicBezTo>
                <a:cubicBezTo>
                  <a:pt x="48" y="81"/>
                  <a:pt x="30" y="99"/>
                  <a:pt x="30" y="121"/>
                </a:cubicBezTo>
                <a:cubicBezTo>
                  <a:pt x="30" y="142"/>
                  <a:pt x="48" y="160"/>
                  <a:pt x="69" y="160"/>
                </a:cubicBezTo>
                <a:close/>
                <a:moveTo>
                  <a:pt x="83" y="68"/>
                </a:moveTo>
                <a:cubicBezTo>
                  <a:pt x="83" y="107"/>
                  <a:pt x="83" y="107"/>
                  <a:pt x="83" y="107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85"/>
                  <a:pt x="104" y="68"/>
                  <a:pt x="83" y="68"/>
                </a:cubicBezTo>
                <a:close/>
                <a:moveTo>
                  <a:pt x="151" y="74"/>
                </a:moveTo>
                <a:cubicBezTo>
                  <a:pt x="204" y="74"/>
                  <a:pt x="204" y="74"/>
                  <a:pt x="204" y="74"/>
                </a:cubicBezTo>
                <a:moveTo>
                  <a:pt x="226" y="114"/>
                </a:moveTo>
                <a:cubicBezTo>
                  <a:pt x="151" y="114"/>
                  <a:pt x="151" y="114"/>
                  <a:pt x="151" y="114"/>
                </a:cubicBezTo>
                <a:moveTo>
                  <a:pt x="151" y="153"/>
                </a:moveTo>
                <a:cubicBezTo>
                  <a:pt x="226" y="153"/>
                  <a:pt x="226" y="153"/>
                  <a:pt x="226" y="15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pole tekstowe 12"/>
          <p:cNvSpPr txBox="1">
            <a:spLocks noChangeAspect="1"/>
          </p:cNvSpPr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4" name="Łącznik prostoliniowy 17"/>
          <p:cNvCxnSpPr>
            <a:cxnSpLocks noChangeAspect="1"/>
          </p:cNvCxnSpPr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lipsa 14"/>
          <p:cNvSpPr>
            <a:spLocks noChangeAspect="1"/>
          </p:cNvSpPr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Elipsa 15"/>
          <p:cNvSpPr>
            <a:spLocks noChangeAspect="1"/>
          </p:cNvSpPr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pole tekstowe 16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8" name="Łącznik prostoliniowy 21"/>
          <p:cNvCxnSpPr>
            <a:cxnSpLocks noChangeAspect="1"/>
          </p:cNvCxnSpPr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Łącznik prostoliniowy 22"/>
          <p:cNvCxnSpPr>
            <a:cxnSpLocks noChangeAspect="1"/>
          </p:cNvCxnSpPr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33"/>
          <p:cNvSpPr>
            <a:spLocks noChangeAspect="1" noEditPoints="1"/>
          </p:cNvSpPr>
          <p:nvPr/>
        </p:nvSpPr>
        <p:spPr bwMode="auto">
          <a:xfrm>
            <a:off x="8784765" y="2355159"/>
            <a:ext cx="527090" cy="884152"/>
          </a:xfrm>
          <a:custGeom>
            <a:avLst/>
            <a:gdLst>
              <a:gd name="T0" fmla="*/ 227 w 248"/>
              <a:gd name="T1" fmla="*/ 302 h 416"/>
              <a:gd name="T2" fmla="*/ 20 w 248"/>
              <a:gd name="T3" fmla="*/ 302 h 416"/>
              <a:gd name="T4" fmla="*/ 20 w 248"/>
              <a:gd name="T5" fmla="*/ 29 h 416"/>
              <a:gd name="T6" fmla="*/ 227 w 248"/>
              <a:gd name="T7" fmla="*/ 29 h 416"/>
              <a:gd name="T8" fmla="*/ 227 w 248"/>
              <a:gd name="T9" fmla="*/ 302 h 416"/>
              <a:gd name="T10" fmla="*/ 124 w 248"/>
              <a:gd name="T11" fmla="*/ 416 h 416"/>
              <a:gd name="T12" fmla="*/ 124 w 248"/>
              <a:gd name="T13" fmla="*/ 332 h 416"/>
              <a:gd name="T14" fmla="*/ 31 w 248"/>
              <a:gd name="T15" fmla="*/ 416 h 416"/>
              <a:gd name="T16" fmla="*/ 65 w 248"/>
              <a:gd name="T17" fmla="*/ 332 h 416"/>
              <a:gd name="T18" fmla="*/ 182 w 248"/>
              <a:gd name="T19" fmla="*/ 332 h 416"/>
              <a:gd name="T20" fmla="*/ 216 w 248"/>
              <a:gd name="T21" fmla="*/ 416 h 416"/>
              <a:gd name="T22" fmla="*/ 0 w 248"/>
              <a:gd name="T23" fmla="*/ 0 h 416"/>
              <a:gd name="T24" fmla="*/ 248 w 248"/>
              <a:gd name="T25" fmla="*/ 0 h 416"/>
              <a:gd name="T26" fmla="*/ 0 w 248"/>
              <a:gd name="T27" fmla="*/ 332 h 416"/>
              <a:gd name="T28" fmla="*/ 248 w 248"/>
              <a:gd name="T29" fmla="*/ 332 h 416"/>
              <a:gd name="T30" fmla="*/ 189 w 248"/>
              <a:gd name="T31" fmla="*/ 96 h 416"/>
              <a:gd name="T32" fmla="*/ 117 w 248"/>
              <a:gd name="T33" fmla="*/ 96 h 416"/>
              <a:gd name="T34" fmla="*/ 88 w 248"/>
              <a:gd name="T35" fmla="*/ 78 h 416"/>
              <a:gd name="T36" fmla="*/ 58 w 248"/>
              <a:gd name="T37" fmla="*/ 78 h 416"/>
              <a:gd name="T38" fmla="*/ 58 w 248"/>
              <a:gd name="T39" fmla="*/ 108 h 416"/>
              <a:gd name="T40" fmla="*/ 88 w 248"/>
              <a:gd name="T41" fmla="*/ 108 h 416"/>
              <a:gd name="T42" fmla="*/ 88 w 248"/>
              <a:gd name="T43" fmla="*/ 78 h 416"/>
              <a:gd name="T44" fmla="*/ 117 w 248"/>
              <a:gd name="T45" fmla="*/ 170 h 416"/>
              <a:gd name="T46" fmla="*/ 189 w 248"/>
              <a:gd name="T47" fmla="*/ 170 h 416"/>
              <a:gd name="T48" fmla="*/ 88 w 248"/>
              <a:gd name="T49" fmla="*/ 152 h 416"/>
              <a:gd name="T50" fmla="*/ 58 w 248"/>
              <a:gd name="T51" fmla="*/ 152 h 416"/>
              <a:gd name="T52" fmla="*/ 58 w 248"/>
              <a:gd name="T53" fmla="*/ 182 h 416"/>
              <a:gd name="T54" fmla="*/ 88 w 248"/>
              <a:gd name="T55" fmla="*/ 182 h 416"/>
              <a:gd name="T56" fmla="*/ 88 w 248"/>
              <a:gd name="T57" fmla="*/ 152 h 416"/>
              <a:gd name="T58" fmla="*/ 117 w 248"/>
              <a:gd name="T59" fmla="*/ 243 h 416"/>
              <a:gd name="T60" fmla="*/ 189 w 248"/>
              <a:gd name="T61" fmla="*/ 243 h 416"/>
              <a:gd name="T62" fmla="*/ 88 w 248"/>
              <a:gd name="T63" fmla="*/ 225 h 416"/>
              <a:gd name="T64" fmla="*/ 58 w 248"/>
              <a:gd name="T65" fmla="*/ 225 h 416"/>
              <a:gd name="T66" fmla="*/ 58 w 248"/>
              <a:gd name="T67" fmla="*/ 257 h 416"/>
              <a:gd name="T68" fmla="*/ 88 w 248"/>
              <a:gd name="T69" fmla="*/ 257 h 416"/>
              <a:gd name="T70" fmla="*/ 88 w 248"/>
              <a:gd name="T71" fmla="*/ 225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8" h="416">
                <a:moveTo>
                  <a:pt x="227" y="302"/>
                </a:moveTo>
                <a:lnTo>
                  <a:pt x="20" y="302"/>
                </a:lnTo>
                <a:lnTo>
                  <a:pt x="20" y="29"/>
                </a:lnTo>
                <a:lnTo>
                  <a:pt x="227" y="29"/>
                </a:lnTo>
                <a:lnTo>
                  <a:pt x="227" y="302"/>
                </a:lnTo>
                <a:moveTo>
                  <a:pt x="124" y="416"/>
                </a:moveTo>
                <a:lnTo>
                  <a:pt x="124" y="332"/>
                </a:lnTo>
                <a:moveTo>
                  <a:pt x="31" y="416"/>
                </a:moveTo>
                <a:lnTo>
                  <a:pt x="65" y="332"/>
                </a:lnTo>
                <a:moveTo>
                  <a:pt x="182" y="332"/>
                </a:moveTo>
                <a:lnTo>
                  <a:pt x="216" y="416"/>
                </a:lnTo>
                <a:moveTo>
                  <a:pt x="0" y="0"/>
                </a:moveTo>
                <a:lnTo>
                  <a:pt x="248" y="0"/>
                </a:lnTo>
                <a:moveTo>
                  <a:pt x="0" y="332"/>
                </a:moveTo>
                <a:lnTo>
                  <a:pt x="248" y="332"/>
                </a:lnTo>
                <a:moveTo>
                  <a:pt x="189" y="96"/>
                </a:moveTo>
                <a:lnTo>
                  <a:pt x="117" y="96"/>
                </a:lnTo>
                <a:moveTo>
                  <a:pt x="88" y="78"/>
                </a:moveTo>
                <a:lnTo>
                  <a:pt x="58" y="78"/>
                </a:lnTo>
                <a:lnTo>
                  <a:pt x="58" y="108"/>
                </a:lnTo>
                <a:lnTo>
                  <a:pt x="88" y="108"/>
                </a:lnTo>
                <a:lnTo>
                  <a:pt x="88" y="78"/>
                </a:lnTo>
                <a:moveTo>
                  <a:pt x="117" y="170"/>
                </a:moveTo>
                <a:lnTo>
                  <a:pt x="189" y="170"/>
                </a:lnTo>
                <a:moveTo>
                  <a:pt x="88" y="152"/>
                </a:moveTo>
                <a:lnTo>
                  <a:pt x="58" y="152"/>
                </a:lnTo>
                <a:lnTo>
                  <a:pt x="58" y="182"/>
                </a:lnTo>
                <a:lnTo>
                  <a:pt x="88" y="182"/>
                </a:lnTo>
                <a:lnTo>
                  <a:pt x="88" y="152"/>
                </a:lnTo>
                <a:moveTo>
                  <a:pt x="117" y="243"/>
                </a:moveTo>
                <a:lnTo>
                  <a:pt x="189" y="243"/>
                </a:lnTo>
                <a:moveTo>
                  <a:pt x="88" y="225"/>
                </a:moveTo>
                <a:lnTo>
                  <a:pt x="58" y="225"/>
                </a:lnTo>
                <a:lnTo>
                  <a:pt x="58" y="257"/>
                </a:lnTo>
                <a:lnTo>
                  <a:pt x="88" y="257"/>
                </a:lnTo>
                <a:lnTo>
                  <a:pt x="88" y="225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56"/>
          <p:cNvSpPr>
            <a:spLocks noChangeAspect="1" noEditPoints="1"/>
          </p:cNvSpPr>
          <p:nvPr/>
        </p:nvSpPr>
        <p:spPr bwMode="auto">
          <a:xfrm>
            <a:off x="8670196" y="4276672"/>
            <a:ext cx="824080" cy="587158"/>
          </a:xfrm>
          <a:custGeom>
            <a:avLst/>
            <a:gdLst>
              <a:gd name="T0" fmla="*/ 28 w 287"/>
              <a:gd name="T1" fmla="*/ 176 h 204"/>
              <a:gd name="T2" fmla="*/ 0 w 287"/>
              <a:gd name="T3" fmla="*/ 176 h 204"/>
              <a:gd name="T4" fmla="*/ 0 w 287"/>
              <a:gd name="T5" fmla="*/ 0 h 204"/>
              <a:gd name="T6" fmla="*/ 259 w 287"/>
              <a:gd name="T7" fmla="*/ 0 h 204"/>
              <a:gd name="T8" fmla="*/ 259 w 287"/>
              <a:gd name="T9" fmla="*/ 28 h 204"/>
              <a:gd name="T10" fmla="*/ 287 w 287"/>
              <a:gd name="T11" fmla="*/ 56 h 204"/>
              <a:gd name="T12" fmla="*/ 287 w 287"/>
              <a:gd name="T13" fmla="*/ 28 h 204"/>
              <a:gd name="T14" fmla="*/ 28 w 287"/>
              <a:gd name="T15" fmla="*/ 28 h 204"/>
              <a:gd name="T16" fmla="*/ 28 w 287"/>
              <a:gd name="T17" fmla="*/ 204 h 204"/>
              <a:gd name="T18" fmla="*/ 287 w 287"/>
              <a:gd name="T19" fmla="*/ 204 h 204"/>
              <a:gd name="T20" fmla="*/ 287 w 287"/>
              <a:gd name="T21" fmla="*/ 85 h 204"/>
              <a:gd name="T22" fmla="*/ 98 w 287"/>
              <a:gd name="T23" fmla="*/ 162 h 204"/>
              <a:gd name="T24" fmla="*/ 137 w 287"/>
              <a:gd name="T25" fmla="*/ 123 h 204"/>
              <a:gd name="T26" fmla="*/ 98 w 287"/>
              <a:gd name="T27" fmla="*/ 123 h 204"/>
              <a:gd name="T28" fmla="*/ 98 w 287"/>
              <a:gd name="T29" fmla="*/ 84 h 204"/>
              <a:gd name="T30" fmla="*/ 59 w 287"/>
              <a:gd name="T31" fmla="*/ 123 h 204"/>
              <a:gd name="T32" fmla="*/ 98 w 287"/>
              <a:gd name="T33" fmla="*/ 162 h 204"/>
              <a:gd name="T34" fmla="*/ 112 w 287"/>
              <a:gd name="T35" fmla="*/ 70 h 204"/>
              <a:gd name="T36" fmla="*/ 112 w 287"/>
              <a:gd name="T37" fmla="*/ 109 h 204"/>
              <a:gd name="T38" fmla="*/ 151 w 287"/>
              <a:gd name="T39" fmla="*/ 109 h 204"/>
              <a:gd name="T40" fmla="*/ 112 w 287"/>
              <a:gd name="T41" fmla="*/ 70 h 204"/>
              <a:gd name="T42" fmla="*/ 181 w 287"/>
              <a:gd name="T43" fmla="*/ 77 h 204"/>
              <a:gd name="T44" fmla="*/ 233 w 287"/>
              <a:gd name="T45" fmla="*/ 77 h 204"/>
              <a:gd name="T46" fmla="*/ 181 w 287"/>
              <a:gd name="T47" fmla="*/ 116 h 204"/>
              <a:gd name="T48" fmla="*/ 255 w 287"/>
              <a:gd name="T49" fmla="*/ 116 h 204"/>
              <a:gd name="T50" fmla="*/ 181 w 287"/>
              <a:gd name="T51" fmla="*/ 155 h 204"/>
              <a:gd name="T52" fmla="*/ 255 w 287"/>
              <a:gd name="T53" fmla="*/ 15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7" h="204">
                <a:moveTo>
                  <a:pt x="28" y="176"/>
                </a:moveTo>
                <a:cubicBezTo>
                  <a:pt x="0" y="176"/>
                  <a:pt x="0" y="176"/>
                  <a:pt x="0" y="176"/>
                </a:cubicBezTo>
                <a:cubicBezTo>
                  <a:pt x="0" y="0"/>
                  <a:pt x="0" y="0"/>
                  <a:pt x="0" y="0"/>
                </a:cubicBezTo>
                <a:cubicBezTo>
                  <a:pt x="259" y="0"/>
                  <a:pt x="259" y="0"/>
                  <a:pt x="259" y="0"/>
                </a:cubicBezTo>
                <a:cubicBezTo>
                  <a:pt x="259" y="28"/>
                  <a:pt x="259" y="28"/>
                  <a:pt x="259" y="28"/>
                </a:cubicBezTo>
                <a:moveTo>
                  <a:pt x="287" y="56"/>
                </a:moveTo>
                <a:cubicBezTo>
                  <a:pt x="287" y="28"/>
                  <a:pt x="287" y="28"/>
                  <a:pt x="28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287" y="204"/>
                  <a:pt x="287" y="204"/>
                  <a:pt x="287" y="204"/>
                </a:cubicBezTo>
                <a:cubicBezTo>
                  <a:pt x="287" y="85"/>
                  <a:pt x="287" y="85"/>
                  <a:pt x="287" y="85"/>
                </a:cubicBezTo>
                <a:moveTo>
                  <a:pt x="98" y="162"/>
                </a:moveTo>
                <a:cubicBezTo>
                  <a:pt x="120" y="162"/>
                  <a:pt x="137" y="145"/>
                  <a:pt x="137" y="123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84"/>
                  <a:pt x="98" y="84"/>
                  <a:pt x="98" y="84"/>
                </a:cubicBezTo>
                <a:cubicBezTo>
                  <a:pt x="77" y="84"/>
                  <a:pt x="59" y="101"/>
                  <a:pt x="59" y="123"/>
                </a:cubicBezTo>
                <a:cubicBezTo>
                  <a:pt x="59" y="145"/>
                  <a:pt x="77" y="162"/>
                  <a:pt x="98" y="162"/>
                </a:cubicBezTo>
                <a:close/>
                <a:moveTo>
                  <a:pt x="112" y="70"/>
                </a:moveTo>
                <a:cubicBezTo>
                  <a:pt x="112" y="109"/>
                  <a:pt x="112" y="109"/>
                  <a:pt x="112" y="109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1" y="88"/>
                  <a:pt x="133" y="70"/>
                  <a:pt x="112" y="70"/>
                </a:cubicBezTo>
                <a:close/>
                <a:moveTo>
                  <a:pt x="181" y="77"/>
                </a:moveTo>
                <a:cubicBezTo>
                  <a:pt x="233" y="77"/>
                  <a:pt x="233" y="77"/>
                  <a:pt x="233" y="77"/>
                </a:cubicBezTo>
                <a:moveTo>
                  <a:pt x="181" y="116"/>
                </a:moveTo>
                <a:cubicBezTo>
                  <a:pt x="255" y="116"/>
                  <a:pt x="255" y="116"/>
                  <a:pt x="255" y="116"/>
                </a:cubicBezTo>
                <a:moveTo>
                  <a:pt x="181" y="155"/>
                </a:moveTo>
                <a:cubicBezTo>
                  <a:pt x="255" y="155"/>
                  <a:pt x="255" y="155"/>
                  <a:pt x="255" y="15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933396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Personal Identification Card, Paper Clip, Pencil Writing</a:t>
            </a:r>
            <a:br>
              <a:rPr lang="en-US" dirty="0"/>
            </a:br>
            <a:r>
              <a:rPr lang="en-US" dirty="0"/>
              <a:t>Playing Cards</a:t>
            </a:r>
          </a:p>
        </p:txBody>
      </p:sp>
      <p:sp>
        <p:nvSpPr>
          <p:cNvPr id="12" name="Freeform 50"/>
          <p:cNvSpPr>
            <a:spLocks noChangeAspect="1" noEditPoints="1"/>
          </p:cNvSpPr>
          <p:nvPr/>
        </p:nvSpPr>
        <p:spPr bwMode="auto">
          <a:xfrm>
            <a:off x="4367927" y="2286367"/>
            <a:ext cx="907786" cy="771861"/>
          </a:xfrm>
          <a:custGeom>
            <a:avLst/>
            <a:gdLst>
              <a:gd name="T0" fmla="*/ 200 w 268"/>
              <a:gd name="T1" fmla="*/ 17 h 227"/>
              <a:gd name="T2" fmla="*/ 219 w 268"/>
              <a:gd name="T3" fmla="*/ 2 h 227"/>
              <a:gd name="T4" fmla="*/ 248 w 268"/>
              <a:gd name="T5" fmla="*/ 26 h 227"/>
              <a:gd name="T6" fmla="*/ 265 w 268"/>
              <a:gd name="T7" fmla="*/ 60 h 227"/>
              <a:gd name="T8" fmla="*/ 247 w 268"/>
              <a:gd name="T9" fmla="*/ 74 h 227"/>
              <a:gd name="T10" fmla="*/ 204 w 268"/>
              <a:gd name="T11" fmla="*/ 62 h 227"/>
              <a:gd name="T12" fmla="*/ 188 w 268"/>
              <a:gd name="T13" fmla="*/ 28 h 227"/>
              <a:gd name="T14" fmla="*/ 39 w 268"/>
              <a:gd name="T15" fmla="*/ 147 h 227"/>
              <a:gd name="T16" fmla="*/ 29 w 268"/>
              <a:gd name="T17" fmla="*/ 155 h 227"/>
              <a:gd name="T18" fmla="*/ 29 w 268"/>
              <a:gd name="T19" fmla="*/ 155 h 227"/>
              <a:gd name="T20" fmla="*/ 1 w 268"/>
              <a:gd name="T21" fmla="*/ 220 h 227"/>
              <a:gd name="T22" fmla="*/ 1 w 268"/>
              <a:gd name="T23" fmla="*/ 225 h 227"/>
              <a:gd name="T24" fmla="*/ 6 w 268"/>
              <a:gd name="T25" fmla="*/ 226 h 227"/>
              <a:gd name="T26" fmla="*/ 75 w 268"/>
              <a:gd name="T27" fmla="*/ 213 h 227"/>
              <a:gd name="T28" fmla="*/ 85 w 268"/>
              <a:gd name="T29" fmla="*/ 205 h 227"/>
              <a:gd name="T30" fmla="*/ 85 w 268"/>
              <a:gd name="T31" fmla="*/ 205 h 227"/>
              <a:gd name="T32" fmla="*/ 233 w 268"/>
              <a:gd name="T33" fmla="*/ 87 h 227"/>
              <a:gd name="T34" fmla="*/ 204 w 268"/>
              <a:gd name="T35" fmla="*/ 62 h 227"/>
              <a:gd name="T36" fmla="*/ 76 w 268"/>
              <a:gd name="T37" fmla="*/ 211 h 227"/>
              <a:gd name="T38" fmla="*/ 77 w 268"/>
              <a:gd name="T39" fmla="*/ 188 h 227"/>
              <a:gd name="T40" fmla="*/ 52 w 268"/>
              <a:gd name="T41" fmla="*/ 184 h 227"/>
              <a:gd name="T42" fmla="*/ 53 w 268"/>
              <a:gd name="T43" fmla="*/ 159 h 227"/>
              <a:gd name="T44" fmla="*/ 30 w 268"/>
              <a:gd name="T45" fmla="*/ 154 h 227"/>
              <a:gd name="T46" fmla="*/ 76 w 268"/>
              <a:gd name="T47" fmla="*/ 203 h 227"/>
              <a:gd name="T48" fmla="*/ 76 w 268"/>
              <a:gd name="T49" fmla="*/ 203 h 227"/>
              <a:gd name="T50" fmla="*/ 36 w 268"/>
              <a:gd name="T51" fmla="*/ 211 h 227"/>
              <a:gd name="T52" fmla="*/ 36 w 268"/>
              <a:gd name="T53" fmla="*/ 211 h 227"/>
              <a:gd name="T54" fmla="*/ 41 w 268"/>
              <a:gd name="T55" fmla="*/ 217 h 227"/>
              <a:gd name="T56" fmla="*/ 17 w 268"/>
              <a:gd name="T57" fmla="*/ 187 h 227"/>
              <a:gd name="T58" fmla="*/ 22 w 268"/>
              <a:gd name="T59" fmla="*/ 194 h 227"/>
              <a:gd name="T60" fmla="*/ 22 w 268"/>
              <a:gd name="T61" fmla="*/ 194 h 227"/>
              <a:gd name="T62" fmla="*/ 39 w 268"/>
              <a:gd name="T63" fmla="*/ 157 h 227"/>
              <a:gd name="T64" fmla="*/ 39 w 268"/>
              <a:gd name="T65" fmla="*/ 15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8" h="227">
                <a:moveTo>
                  <a:pt x="200" y="17"/>
                </a:moveTo>
                <a:cubicBezTo>
                  <a:pt x="219" y="2"/>
                  <a:pt x="219" y="2"/>
                  <a:pt x="219" y="2"/>
                </a:cubicBezTo>
                <a:cubicBezTo>
                  <a:pt x="222" y="0"/>
                  <a:pt x="235" y="10"/>
                  <a:pt x="248" y="26"/>
                </a:cubicBezTo>
                <a:cubicBezTo>
                  <a:pt x="261" y="42"/>
                  <a:pt x="268" y="57"/>
                  <a:pt x="265" y="60"/>
                </a:cubicBezTo>
                <a:cubicBezTo>
                  <a:pt x="247" y="74"/>
                  <a:pt x="247" y="74"/>
                  <a:pt x="247" y="74"/>
                </a:cubicBezTo>
                <a:moveTo>
                  <a:pt x="204" y="62"/>
                </a:moveTo>
                <a:cubicBezTo>
                  <a:pt x="192" y="47"/>
                  <a:pt x="189" y="36"/>
                  <a:pt x="188" y="28"/>
                </a:cubicBezTo>
                <a:cubicBezTo>
                  <a:pt x="186" y="30"/>
                  <a:pt x="39" y="147"/>
                  <a:pt x="39" y="14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1" y="220"/>
                  <a:pt x="1" y="220"/>
                  <a:pt x="1" y="220"/>
                </a:cubicBezTo>
                <a:cubicBezTo>
                  <a:pt x="0" y="222"/>
                  <a:pt x="0" y="223"/>
                  <a:pt x="1" y="225"/>
                </a:cubicBezTo>
                <a:cubicBezTo>
                  <a:pt x="2" y="226"/>
                  <a:pt x="4" y="227"/>
                  <a:pt x="6" y="226"/>
                </a:cubicBezTo>
                <a:cubicBezTo>
                  <a:pt x="75" y="213"/>
                  <a:pt x="75" y="213"/>
                  <a:pt x="75" y="213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5" y="205"/>
                  <a:pt x="228" y="90"/>
                  <a:pt x="233" y="87"/>
                </a:cubicBezTo>
                <a:cubicBezTo>
                  <a:pt x="226" y="83"/>
                  <a:pt x="217" y="78"/>
                  <a:pt x="204" y="62"/>
                </a:cubicBezTo>
                <a:close/>
                <a:moveTo>
                  <a:pt x="76" y="211"/>
                </a:moveTo>
                <a:cubicBezTo>
                  <a:pt x="77" y="188"/>
                  <a:pt x="77" y="188"/>
                  <a:pt x="77" y="188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3" y="159"/>
                  <a:pt x="53" y="159"/>
                  <a:pt x="53" y="159"/>
                </a:cubicBezTo>
                <a:cubicBezTo>
                  <a:pt x="30" y="154"/>
                  <a:pt x="30" y="154"/>
                  <a:pt x="30" y="154"/>
                </a:cubicBezTo>
                <a:moveTo>
                  <a:pt x="76" y="203"/>
                </a:moveTo>
                <a:cubicBezTo>
                  <a:pt x="76" y="203"/>
                  <a:pt x="76" y="203"/>
                  <a:pt x="76" y="203"/>
                </a:cubicBezTo>
                <a:moveTo>
                  <a:pt x="36" y="211"/>
                </a:moveTo>
                <a:cubicBezTo>
                  <a:pt x="36" y="211"/>
                  <a:pt x="36" y="211"/>
                  <a:pt x="36" y="211"/>
                </a:cubicBezTo>
                <a:moveTo>
                  <a:pt x="41" y="217"/>
                </a:moveTo>
                <a:cubicBezTo>
                  <a:pt x="36" y="202"/>
                  <a:pt x="24" y="192"/>
                  <a:pt x="17" y="187"/>
                </a:cubicBezTo>
                <a:moveTo>
                  <a:pt x="22" y="194"/>
                </a:moveTo>
                <a:cubicBezTo>
                  <a:pt x="22" y="194"/>
                  <a:pt x="22" y="194"/>
                  <a:pt x="22" y="194"/>
                </a:cubicBezTo>
                <a:moveTo>
                  <a:pt x="39" y="157"/>
                </a:moveTo>
                <a:cubicBezTo>
                  <a:pt x="39" y="157"/>
                  <a:pt x="39" y="157"/>
                  <a:pt x="39" y="15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51"/>
          <p:cNvSpPr>
            <a:spLocks noChangeAspect="1"/>
          </p:cNvSpPr>
          <p:nvPr/>
        </p:nvSpPr>
        <p:spPr bwMode="auto">
          <a:xfrm>
            <a:off x="6180381" y="2237821"/>
            <a:ext cx="864096" cy="820406"/>
          </a:xfrm>
          <a:custGeom>
            <a:avLst/>
            <a:gdLst>
              <a:gd name="T0" fmla="*/ 116 w 252"/>
              <a:gd name="T1" fmla="*/ 42 h 239"/>
              <a:gd name="T2" fmla="*/ 17 w 252"/>
              <a:gd name="T3" fmla="*/ 145 h 239"/>
              <a:gd name="T4" fmla="*/ 0 w 252"/>
              <a:gd name="T5" fmla="*/ 184 h 239"/>
              <a:gd name="T6" fmla="*/ 17 w 252"/>
              <a:gd name="T7" fmla="*/ 225 h 239"/>
              <a:gd name="T8" fmla="*/ 56 w 252"/>
              <a:gd name="T9" fmla="*/ 239 h 239"/>
              <a:gd name="T10" fmla="*/ 98 w 252"/>
              <a:gd name="T11" fmla="*/ 222 h 239"/>
              <a:gd name="T12" fmla="*/ 235 w 252"/>
              <a:gd name="T13" fmla="*/ 84 h 239"/>
              <a:gd name="T14" fmla="*/ 251 w 252"/>
              <a:gd name="T15" fmla="*/ 49 h 239"/>
              <a:gd name="T16" fmla="*/ 238 w 252"/>
              <a:gd name="T17" fmla="*/ 16 h 239"/>
              <a:gd name="T18" fmla="*/ 189 w 252"/>
              <a:gd name="T19" fmla="*/ 12 h 239"/>
              <a:gd name="T20" fmla="*/ 168 w 252"/>
              <a:gd name="T21" fmla="*/ 26 h 239"/>
              <a:gd name="T22" fmla="*/ 51 w 252"/>
              <a:gd name="T23" fmla="*/ 145 h 239"/>
              <a:gd name="T24" fmla="*/ 42 w 252"/>
              <a:gd name="T25" fmla="*/ 168 h 239"/>
              <a:gd name="T26" fmla="*/ 51 w 252"/>
              <a:gd name="T27" fmla="*/ 190 h 239"/>
              <a:gd name="T28" fmla="*/ 73 w 252"/>
              <a:gd name="T29" fmla="*/ 199 h 239"/>
              <a:gd name="T30" fmla="*/ 96 w 252"/>
              <a:gd name="T31" fmla="*/ 190 h 239"/>
              <a:gd name="T32" fmla="*/ 178 w 252"/>
              <a:gd name="T33" fmla="*/ 104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2" h="239">
                <a:moveTo>
                  <a:pt x="116" y="42"/>
                </a:moveTo>
                <a:cubicBezTo>
                  <a:pt x="17" y="145"/>
                  <a:pt x="17" y="145"/>
                  <a:pt x="17" y="145"/>
                </a:cubicBezTo>
                <a:cubicBezTo>
                  <a:pt x="7" y="155"/>
                  <a:pt x="0" y="167"/>
                  <a:pt x="0" y="184"/>
                </a:cubicBezTo>
                <a:cubicBezTo>
                  <a:pt x="0" y="201"/>
                  <a:pt x="7" y="215"/>
                  <a:pt x="17" y="225"/>
                </a:cubicBezTo>
                <a:cubicBezTo>
                  <a:pt x="26" y="234"/>
                  <a:pt x="39" y="239"/>
                  <a:pt x="56" y="239"/>
                </a:cubicBezTo>
                <a:cubicBezTo>
                  <a:pt x="73" y="239"/>
                  <a:pt x="89" y="232"/>
                  <a:pt x="98" y="222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45" y="73"/>
                  <a:pt x="251" y="62"/>
                  <a:pt x="251" y="49"/>
                </a:cubicBezTo>
                <a:cubicBezTo>
                  <a:pt x="252" y="36"/>
                  <a:pt x="248" y="24"/>
                  <a:pt x="238" y="16"/>
                </a:cubicBezTo>
                <a:cubicBezTo>
                  <a:pt x="217" y="0"/>
                  <a:pt x="197" y="8"/>
                  <a:pt x="189" y="12"/>
                </a:cubicBezTo>
                <a:cubicBezTo>
                  <a:pt x="181" y="16"/>
                  <a:pt x="175" y="21"/>
                  <a:pt x="168" y="26"/>
                </a:cubicBezTo>
                <a:cubicBezTo>
                  <a:pt x="51" y="145"/>
                  <a:pt x="51" y="145"/>
                  <a:pt x="51" y="145"/>
                </a:cubicBezTo>
                <a:cubicBezTo>
                  <a:pt x="45" y="151"/>
                  <a:pt x="42" y="159"/>
                  <a:pt x="42" y="168"/>
                </a:cubicBezTo>
                <a:cubicBezTo>
                  <a:pt x="42" y="177"/>
                  <a:pt x="45" y="184"/>
                  <a:pt x="51" y="190"/>
                </a:cubicBezTo>
                <a:cubicBezTo>
                  <a:pt x="57" y="196"/>
                  <a:pt x="65" y="199"/>
                  <a:pt x="73" y="199"/>
                </a:cubicBezTo>
                <a:cubicBezTo>
                  <a:pt x="82" y="199"/>
                  <a:pt x="90" y="196"/>
                  <a:pt x="96" y="190"/>
                </a:cubicBezTo>
                <a:cubicBezTo>
                  <a:pt x="178" y="104"/>
                  <a:pt x="178" y="104"/>
                  <a:pt x="178" y="10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92"/>
          <p:cNvSpPr>
            <a:spLocks noChangeAspect="1" noEditPoints="1"/>
          </p:cNvSpPr>
          <p:nvPr/>
        </p:nvSpPr>
        <p:spPr bwMode="auto">
          <a:xfrm>
            <a:off x="2351584" y="2446565"/>
            <a:ext cx="1111674" cy="611663"/>
          </a:xfrm>
          <a:custGeom>
            <a:avLst/>
            <a:gdLst>
              <a:gd name="T0" fmla="*/ 324 w 324"/>
              <a:gd name="T1" fmla="*/ 45 h 178"/>
              <a:gd name="T2" fmla="*/ 324 w 324"/>
              <a:gd name="T3" fmla="*/ 162 h 178"/>
              <a:gd name="T4" fmla="*/ 308 w 324"/>
              <a:gd name="T5" fmla="*/ 178 h 178"/>
              <a:gd name="T6" fmla="*/ 16 w 324"/>
              <a:gd name="T7" fmla="*/ 178 h 178"/>
              <a:gd name="T8" fmla="*/ 0 w 324"/>
              <a:gd name="T9" fmla="*/ 162 h 178"/>
              <a:gd name="T10" fmla="*/ 0 w 324"/>
              <a:gd name="T11" fmla="*/ 16 h 178"/>
              <a:gd name="T12" fmla="*/ 16 w 324"/>
              <a:gd name="T13" fmla="*/ 0 h 178"/>
              <a:gd name="T14" fmla="*/ 16 w 324"/>
              <a:gd name="T15" fmla="*/ 0 h 178"/>
              <a:gd name="T16" fmla="*/ 308 w 324"/>
              <a:gd name="T17" fmla="*/ 0 h 178"/>
              <a:gd name="T18" fmla="*/ 324 w 324"/>
              <a:gd name="T19" fmla="*/ 16 h 178"/>
              <a:gd name="T20" fmla="*/ 147 w 324"/>
              <a:gd name="T21" fmla="*/ 147 h 178"/>
              <a:gd name="T22" fmla="*/ 144 w 324"/>
              <a:gd name="T23" fmla="*/ 120 h 178"/>
              <a:gd name="T24" fmla="*/ 136 w 324"/>
              <a:gd name="T25" fmla="*/ 108 h 178"/>
              <a:gd name="T26" fmla="*/ 120 w 324"/>
              <a:gd name="T27" fmla="*/ 100 h 178"/>
              <a:gd name="T28" fmla="*/ 108 w 324"/>
              <a:gd name="T29" fmla="*/ 94 h 178"/>
              <a:gd name="T30" fmla="*/ 106 w 324"/>
              <a:gd name="T31" fmla="*/ 85 h 178"/>
              <a:gd name="T32" fmla="*/ 108 w 324"/>
              <a:gd name="T33" fmla="*/ 75 h 178"/>
              <a:gd name="T34" fmla="*/ 114 w 324"/>
              <a:gd name="T35" fmla="*/ 61 h 178"/>
              <a:gd name="T36" fmla="*/ 113 w 324"/>
              <a:gd name="T37" fmla="*/ 53 h 178"/>
              <a:gd name="T38" fmla="*/ 113 w 324"/>
              <a:gd name="T39" fmla="*/ 47 h 178"/>
              <a:gd name="T40" fmla="*/ 112 w 324"/>
              <a:gd name="T41" fmla="*/ 40 h 178"/>
              <a:gd name="T42" fmla="*/ 103 w 324"/>
              <a:gd name="T43" fmla="*/ 29 h 178"/>
              <a:gd name="T44" fmla="*/ 93 w 324"/>
              <a:gd name="T45" fmla="*/ 26 h 178"/>
              <a:gd name="T46" fmla="*/ 87 w 324"/>
              <a:gd name="T47" fmla="*/ 26 h 178"/>
              <a:gd name="T48" fmla="*/ 80 w 324"/>
              <a:gd name="T49" fmla="*/ 28 h 178"/>
              <a:gd name="T50" fmla="*/ 68 w 324"/>
              <a:gd name="T51" fmla="*/ 42 h 178"/>
              <a:gd name="T52" fmla="*/ 68 w 324"/>
              <a:gd name="T53" fmla="*/ 53 h 178"/>
              <a:gd name="T54" fmla="*/ 68 w 324"/>
              <a:gd name="T55" fmla="*/ 69 h 178"/>
              <a:gd name="T56" fmla="*/ 72 w 324"/>
              <a:gd name="T57" fmla="*/ 75 h 178"/>
              <a:gd name="T58" fmla="*/ 76 w 324"/>
              <a:gd name="T59" fmla="*/ 89 h 178"/>
              <a:gd name="T60" fmla="*/ 63 w 324"/>
              <a:gd name="T61" fmla="*/ 98 h 178"/>
              <a:gd name="T62" fmla="*/ 50 w 324"/>
              <a:gd name="T63" fmla="*/ 104 h 178"/>
              <a:gd name="T64" fmla="*/ 36 w 324"/>
              <a:gd name="T65" fmla="*/ 117 h 178"/>
              <a:gd name="T66" fmla="*/ 32 w 324"/>
              <a:gd name="T67" fmla="*/ 147 h 178"/>
              <a:gd name="T68" fmla="*/ 260 w 324"/>
              <a:gd name="T69" fmla="*/ 51 h 178"/>
              <a:gd name="T70" fmla="*/ 180 w 324"/>
              <a:gd name="T71" fmla="*/ 51 h 178"/>
              <a:gd name="T72" fmla="*/ 292 w 324"/>
              <a:gd name="T73" fmla="*/ 90 h 178"/>
              <a:gd name="T74" fmla="*/ 180 w 324"/>
              <a:gd name="T75" fmla="*/ 90 h 178"/>
              <a:gd name="T76" fmla="*/ 180 w 324"/>
              <a:gd name="T77" fmla="*/ 129 h 178"/>
              <a:gd name="T78" fmla="*/ 292 w 324"/>
              <a:gd name="T79" fmla="*/ 12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4" h="178">
                <a:moveTo>
                  <a:pt x="324" y="45"/>
                </a:moveTo>
                <a:cubicBezTo>
                  <a:pt x="324" y="162"/>
                  <a:pt x="324" y="162"/>
                  <a:pt x="324" y="162"/>
                </a:cubicBezTo>
                <a:cubicBezTo>
                  <a:pt x="324" y="171"/>
                  <a:pt x="316" y="178"/>
                  <a:pt x="308" y="178"/>
                </a:cubicBez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316" y="0"/>
                  <a:pt x="324" y="7"/>
                  <a:pt x="324" y="16"/>
                </a:cubicBezTo>
                <a:moveTo>
                  <a:pt x="147" y="147"/>
                </a:moveTo>
                <a:cubicBezTo>
                  <a:pt x="147" y="144"/>
                  <a:pt x="146" y="130"/>
                  <a:pt x="144" y="120"/>
                </a:cubicBezTo>
                <a:cubicBezTo>
                  <a:pt x="144" y="116"/>
                  <a:pt x="139" y="111"/>
                  <a:pt x="136" y="108"/>
                </a:cubicBezTo>
                <a:cubicBezTo>
                  <a:pt x="134" y="106"/>
                  <a:pt x="121" y="101"/>
                  <a:pt x="120" y="100"/>
                </a:cubicBezTo>
                <a:cubicBezTo>
                  <a:pt x="117" y="100"/>
                  <a:pt x="110" y="96"/>
                  <a:pt x="108" y="94"/>
                </a:cubicBezTo>
                <a:cubicBezTo>
                  <a:pt x="106" y="92"/>
                  <a:pt x="105" y="89"/>
                  <a:pt x="106" y="85"/>
                </a:cubicBezTo>
                <a:cubicBezTo>
                  <a:pt x="106" y="81"/>
                  <a:pt x="107" y="80"/>
                  <a:pt x="108" y="75"/>
                </a:cubicBezTo>
                <a:cubicBezTo>
                  <a:pt x="110" y="73"/>
                  <a:pt x="114" y="66"/>
                  <a:pt x="114" y="61"/>
                </a:cubicBezTo>
                <a:cubicBezTo>
                  <a:pt x="115" y="56"/>
                  <a:pt x="113" y="53"/>
                  <a:pt x="113" y="53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7"/>
                  <a:pt x="113" y="43"/>
                  <a:pt x="112" y="40"/>
                </a:cubicBezTo>
                <a:cubicBezTo>
                  <a:pt x="110" y="33"/>
                  <a:pt x="104" y="30"/>
                  <a:pt x="103" y="29"/>
                </a:cubicBezTo>
                <a:cubicBezTo>
                  <a:pt x="101" y="28"/>
                  <a:pt x="96" y="27"/>
                  <a:pt x="93" y="26"/>
                </a:cubicBezTo>
                <a:cubicBezTo>
                  <a:pt x="92" y="26"/>
                  <a:pt x="89" y="26"/>
                  <a:pt x="87" y="26"/>
                </a:cubicBezTo>
                <a:cubicBezTo>
                  <a:pt x="84" y="26"/>
                  <a:pt x="81" y="28"/>
                  <a:pt x="80" y="28"/>
                </a:cubicBezTo>
                <a:cubicBezTo>
                  <a:pt x="77" y="29"/>
                  <a:pt x="70" y="34"/>
                  <a:pt x="68" y="42"/>
                </a:cubicBezTo>
                <a:cubicBezTo>
                  <a:pt x="67" y="45"/>
                  <a:pt x="68" y="53"/>
                  <a:pt x="68" y="53"/>
                </a:cubicBezTo>
                <a:cubicBezTo>
                  <a:pt x="65" y="57"/>
                  <a:pt x="68" y="68"/>
                  <a:pt x="68" y="69"/>
                </a:cubicBezTo>
                <a:cubicBezTo>
                  <a:pt x="69" y="70"/>
                  <a:pt x="70" y="74"/>
                  <a:pt x="72" y="75"/>
                </a:cubicBezTo>
                <a:cubicBezTo>
                  <a:pt x="74" y="78"/>
                  <a:pt x="77" y="85"/>
                  <a:pt x="76" y="89"/>
                </a:cubicBezTo>
                <a:cubicBezTo>
                  <a:pt x="76" y="94"/>
                  <a:pt x="65" y="97"/>
                  <a:pt x="63" y="98"/>
                </a:cubicBezTo>
                <a:cubicBezTo>
                  <a:pt x="60" y="99"/>
                  <a:pt x="55" y="101"/>
                  <a:pt x="50" y="104"/>
                </a:cubicBezTo>
                <a:cubicBezTo>
                  <a:pt x="46" y="105"/>
                  <a:pt x="39" y="112"/>
                  <a:pt x="36" y="117"/>
                </a:cubicBezTo>
                <a:cubicBezTo>
                  <a:pt x="33" y="123"/>
                  <a:pt x="32" y="144"/>
                  <a:pt x="32" y="147"/>
                </a:cubicBezTo>
                <a:moveTo>
                  <a:pt x="260" y="51"/>
                </a:moveTo>
                <a:cubicBezTo>
                  <a:pt x="180" y="51"/>
                  <a:pt x="180" y="51"/>
                  <a:pt x="180" y="51"/>
                </a:cubicBezTo>
                <a:moveTo>
                  <a:pt x="292" y="90"/>
                </a:moveTo>
                <a:cubicBezTo>
                  <a:pt x="180" y="90"/>
                  <a:pt x="180" y="90"/>
                  <a:pt x="180" y="90"/>
                </a:cubicBezTo>
                <a:moveTo>
                  <a:pt x="180" y="129"/>
                </a:moveTo>
                <a:cubicBezTo>
                  <a:pt x="292" y="129"/>
                  <a:pt x="292" y="129"/>
                  <a:pt x="292" y="12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3"/>
          <p:cNvSpPr>
            <a:spLocks noChangeAspect="1" noEditPoints="1"/>
          </p:cNvSpPr>
          <p:nvPr/>
        </p:nvSpPr>
        <p:spPr bwMode="auto">
          <a:xfrm>
            <a:off x="5503215" y="4147569"/>
            <a:ext cx="929632" cy="856815"/>
          </a:xfrm>
          <a:custGeom>
            <a:avLst/>
            <a:gdLst>
              <a:gd name="T0" fmla="*/ 113 w 263"/>
              <a:gd name="T1" fmla="*/ 231 h 242"/>
              <a:gd name="T2" fmla="*/ 54 w 263"/>
              <a:gd name="T3" fmla="*/ 70 h 242"/>
              <a:gd name="T4" fmla="*/ 64 w 263"/>
              <a:gd name="T5" fmla="*/ 50 h 242"/>
              <a:gd name="T6" fmla="*/ 176 w 263"/>
              <a:gd name="T7" fmla="*/ 9 h 242"/>
              <a:gd name="T8" fmla="*/ 196 w 263"/>
              <a:gd name="T9" fmla="*/ 19 h 242"/>
              <a:gd name="T10" fmla="*/ 204 w 263"/>
              <a:gd name="T11" fmla="*/ 39 h 242"/>
              <a:gd name="T12" fmla="*/ 263 w 263"/>
              <a:gd name="T13" fmla="*/ 55 h 242"/>
              <a:gd name="T14" fmla="*/ 247 w 263"/>
              <a:gd name="T15" fmla="*/ 39 h 242"/>
              <a:gd name="T16" fmla="*/ 128 w 263"/>
              <a:gd name="T17" fmla="*/ 39 h 242"/>
              <a:gd name="T18" fmla="*/ 112 w 263"/>
              <a:gd name="T19" fmla="*/ 55 h 242"/>
              <a:gd name="T20" fmla="*/ 112 w 263"/>
              <a:gd name="T21" fmla="*/ 226 h 242"/>
              <a:gd name="T22" fmla="*/ 128 w 263"/>
              <a:gd name="T23" fmla="*/ 242 h 242"/>
              <a:gd name="T24" fmla="*/ 247 w 263"/>
              <a:gd name="T25" fmla="*/ 242 h 242"/>
              <a:gd name="T26" fmla="*/ 263 w 263"/>
              <a:gd name="T27" fmla="*/ 226 h 242"/>
              <a:gd name="T28" fmla="*/ 263 w 263"/>
              <a:gd name="T29" fmla="*/ 55 h 242"/>
              <a:gd name="T30" fmla="*/ 135 w 263"/>
              <a:gd name="T31" fmla="*/ 24 h 242"/>
              <a:gd name="T32" fmla="*/ 121 w 263"/>
              <a:gd name="T33" fmla="*/ 8 h 242"/>
              <a:gd name="T34" fmla="*/ 99 w 263"/>
              <a:gd name="T35" fmla="*/ 6 h 242"/>
              <a:gd name="T36" fmla="*/ 8 w 263"/>
              <a:gd name="T37" fmla="*/ 82 h 242"/>
              <a:gd name="T38" fmla="*/ 6 w 263"/>
              <a:gd name="T39" fmla="*/ 105 h 242"/>
              <a:gd name="T40" fmla="*/ 115 w 263"/>
              <a:gd name="T41" fmla="*/ 2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242">
                <a:moveTo>
                  <a:pt x="113" y="231"/>
                </a:moveTo>
                <a:cubicBezTo>
                  <a:pt x="54" y="70"/>
                  <a:pt x="54" y="70"/>
                  <a:pt x="54" y="70"/>
                </a:cubicBezTo>
                <a:cubicBezTo>
                  <a:pt x="51" y="62"/>
                  <a:pt x="56" y="53"/>
                  <a:pt x="64" y="50"/>
                </a:cubicBezTo>
                <a:cubicBezTo>
                  <a:pt x="176" y="9"/>
                  <a:pt x="176" y="9"/>
                  <a:pt x="176" y="9"/>
                </a:cubicBezTo>
                <a:cubicBezTo>
                  <a:pt x="184" y="6"/>
                  <a:pt x="193" y="10"/>
                  <a:pt x="196" y="19"/>
                </a:cubicBezTo>
                <a:cubicBezTo>
                  <a:pt x="204" y="39"/>
                  <a:pt x="204" y="39"/>
                  <a:pt x="204" y="39"/>
                </a:cubicBezTo>
                <a:moveTo>
                  <a:pt x="263" y="55"/>
                </a:moveTo>
                <a:cubicBezTo>
                  <a:pt x="263" y="46"/>
                  <a:pt x="256" y="39"/>
                  <a:pt x="247" y="39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19" y="39"/>
                  <a:pt x="112" y="46"/>
                  <a:pt x="112" y="55"/>
                </a:cubicBezTo>
                <a:cubicBezTo>
                  <a:pt x="112" y="226"/>
                  <a:pt x="112" y="226"/>
                  <a:pt x="112" y="226"/>
                </a:cubicBezTo>
                <a:cubicBezTo>
                  <a:pt x="112" y="234"/>
                  <a:pt x="119" y="242"/>
                  <a:pt x="128" y="242"/>
                </a:cubicBezTo>
                <a:cubicBezTo>
                  <a:pt x="247" y="242"/>
                  <a:pt x="247" y="242"/>
                  <a:pt x="247" y="242"/>
                </a:cubicBezTo>
                <a:cubicBezTo>
                  <a:pt x="256" y="242"/>
                  <a:pt x="263" y="234"/>
                  <a:pt x="263" y="226"/>
                </a:cubicBezTo>
                <a:lnTo>
                  <a:pt x="263" y="55"/>
                </a:lnTo>
                <a:close/>
                <a:moveTo>
                  <a:pt x="135" y="24"/>
                </a:moveTo>
                <a:cubicBezTo>
                  <a:pt x="121" y="8"/>
                  <a:pt x="121" y="8"/>
                  <a:pt x="121" y="8"/>
                </a:cubicBezTo>
                <a:cubicBezTo>
                  <a:pt x="116" y="1"/>
                  <a:pt x="105" y="0"/>
                  <a:pt x="99" y="6"/>
                </a:cubicBezTo>
                <a:cubicBezTo>
                  <a:pt x="8" y="82"/>
                  <a:pt x="8" y="82"/>
                  <a:pt x="8" y="82"/>
                </a:cubicBezTo>
                <a:cubicBezTo>
                  <a:pt x="1" y="88"/>
                  <a:pt x="0" y="98"/>
                  <a:pt x="6" y="105"/>
                </a:cubicBezTo>
                <a:cubicBezTo>
                  <a:pt x="115" y="236"/>
                  <a:pt x="115" y="236"/>
                  <a:pt x="115" y="2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54"/>
          <p:cNvSpPr>
            <a:spLocks noChangeAspect="1" noEditPoints="1"/>
          </p:cNvSpPr>
          <p:nvPr/>
        </p:nvSpPr>
        <p:spPr bwMode="auto">
          <a:xfrm>
            <a:off x="3291448" y="4149997"/>
            <a:ext cx="1138374" cy="854387"/>
          </a:xfrm>
          <a:custGeom>
            <a:avLst/>
            <a:gdLst>
              <a:gd name="T0" fmla="*/ 174 w 322"/>
              <a:gd name="T1" fmla="*/ 235 h 241"/>
              <a:gd name="T2" fmla="*/ 64 w 322"/>
              <a:gd name="T3" fmla="*/ 104 h 241"/>
              <a:gd name="T4" fmla="*/ 66 w 322"/>
              <a:gd name="T5" fmla="*/ 82 h 241"/>
              <a:gd name="T6" fmla="*/ 158 w 322"/>
              <a:gd name="T7" fmla="*/ 5 h 241"/>
              <a:gd name="T8" fmla="*/ 180 w 322"/>
              <a:gd name="T9" fmla="*/ 7 h 241"/>
              <a:gd name="T10" fmla="*/ 194 w 322"/>
              <a:gd name="T11" fmla="*/ 24 h 241"/>
              <a:gd name="T12" fmla="*/ 262 w 322"/>
              <a:gd name="T13" fmla="*/ 38 h 241"/>
              <a:gd name="T14" fmla="*/ 255 w 322"/>
              <a:gd name="T15" fmla="*/ 19 h 241"/>
              <a:gd name="T16" fmla="*/ 235 w 322"/>
              <a:gd name="T17" fmla="*/ 9 h 241"/>
              <a:gd name="T18" fmla="*/ 123 w 322"/>
              <a:gd name="T19" fmla="*/ 50 h 241"/>
              <a:gd name="T20" fmla="*/ 113 w 322"/>
              <a:gd name="T21" fmla="*/ 70 h 241"/>
              <a:gd name="T22" fmla="*/ 172 w 322"/>
              <a:gd name="T23" fmla="*/ 231 h 241"/>
              <a:gd name="T24" fmla="*/ 322 w 322"/>
              <a:gd name="T25" fmla="*/ 54 h 241"/>
              <a:gd name="T26" fmla="*/ 306 w 322"/>
              <a:gd name="T27" fmla="*/ 38 h 241"/>
              <a:gd name="T28" fmla="*/ 187 w 322"/>
              <a:gd name="T29" fmla="*/ 38 h 241"/>
              <a:gd name="T30" fmla="*/ 171 w 322"/>
              <a:gd name="T31" fmla="*/ 54 h 241"/>
              <a:gd name="T32" fmla="*/ 171 w 322"/>
              <a:gd name="T33" fmla="*/ 225 h 241"/>
              <a:gd name="T34" fmla="*/ 187 w 322"/>
              <a:gd name="T35" fmla="*/ 241 h 241"/>
              <a:gd name="T36" fmla="*/ 306 w 322"/>
              <a:gd name="T37" fmla="*/ 241 h 241"/>
              <a:gd name="T38" fmla="*/ 322 w 322"/>
              <a:gd name="T39" fmla="*/ 225 h 241"/>
              <a:gd name="T40" fmla="*/ 322 w 322"/>
              <a:gd name="T41" fmla="*/ 54 h 241"/>
              <a:gd name="T42" fmla="*/ 124 w 322"/>
              <a:gd name="T43" fmla="*/ 33 h 241"/>
              <a:gd name="T44" fmla="*/ 106 w 322"/>
              <a:gd name="T45" fmla="*/ 23 h 241"/>
              <a:gd name="T46" fmla="*/ 84 w 322"/>
              <a:gd name="T47" fmla="*/ 29 h 241"/>
              <a:gd name="T48" fmla="*/ 25 w 322"/>
              <a:gd name="T49" fmla="*/ 132 h 241"/>
              <a:gd name="T50" fmla="*/ 30 w 322"/>
              <a:gd name="T51" fmla="*/ 154 h 241"/>
              <a:gd name="T52" fmla="*/ 178 w 322"/>
              <a:gd name="T53" fmla="*/ 239 h 241"/>
              <a:gd name="T54" fmla="*/ 62 w 322"/>
              <a:gd name="T55" fmla="*/ 66 h 241"/>
              <a:gd name="T56" fmla="*/ 41 w 322"/>
              <a:gd name="T57" fmla="*/ 62 h 241"/>
              <a:gd name="T58" fmla="*/ 22 w 322"/>
              <a:gd name="T59" fmla="*/ 75 h 241"/>
              <a:gd name="T60" fmla="*/ 2 w 322"/>
              <a:gd name="T61" fmla="*/ 192 h 241"/>
              <a:gd name="T62" fmla="*/ 15 w 322"/>
              <a:gd name="T63" fmla="*/ 211 h 241"/>
              <a:gd name="T64" fmla="*/ 183 w 322"/>
              <a:gd name="T6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22" h="241">
                <a:moveTo>
                  <a:pt x="174" y="235"/>
                </a:moveTo>
                <a:cubicBezTo>
                  <a:pt x="64" y="104"/>
                  <a:pt x="64" y="104"/>
                  <a:pt x="64" y="104"/>
                </a:cubicBezTo>
                <a:cubicBezTo>
                  <a:pt x="59" y="98"/>
                  <a:pt x="60" y="87"/>
                  <a:pt x="66" y="82"/>
                </a:cubicBezTo>
                <a:cubicBezTo>
                  <a:pt x="158" y="5"/>
                  <a:pt x="158" y="5"/>
                  <a:pt x="158" y="5"/>
                </a:cubicBezTo>
                <a:cubicBezTo>
                  <a:pt x="164" y="0"/>
                  <a:pt x="175" y="1"/>
                  <a:pt x="180" y="7"/>
                </a:cubicBezTo>
                <a:cubicBezTo>
                  <a:pt x="194" y="24"/>
                  <a:pt x="194" y="24"/>
                  <a:pt x="194" y="24"/>
                </a:cubicBezTo>
                <a:moveTo>
                  <a:pt x="262" y="38"/>
                </a:moveTo>
                <a:cubicBezTo>
                  <a:pt x="255" y="19"/>
                  <a:pt x="255" y="19"/>
                  <a:pt x="255" y="19"/>
                </a:cubicBezTo>
                <a:cubicBezTo>
                  <a:pt x="252" y="10"/>
                  <a:pt x="243" y="6"/>
                  <a:pt x="235" y="9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15" y="53"/>
                  <a:pt x="110" y="62"/>
                  <a:pt x="113" y="70"/>
                </a:cubicBezTo>
                <a:cubicBezTo>
                  <a:pt x="172" y="231"/>
                  <a:pt x="172" y="231"/>
                  <a:pt x="172" y="231"/>
                </a:cubicBezTo>
                <a:moveTo>
                  <a:pt x="322" y="54"/>
                </a:moveTo>
                <a:cubicBezTo>
                  <a:pt x="322" y="45"/>
                  <a:pt x="314" y="38"/>
                  <a:pt x="306" y="38"/>
                </a:cubicBezTo>
                <a:cubicBezTo>
                  <a:pt x="187" y="38"/>
                  <a:pt x="187" y="38"/>
                  <a:pt x="187" y="38"/>
                </a:cubicBezTo>
                <a:cubicBezTo>
                  <a:pt x="178" y="38"/>
                  <a:pt x="171" y="45"/>
                  <a:pt x="171" y="54"/>
                </a:cubicBezTo>
                <a:cubicBezTo>
                  <a:pt x="171" y="225"/>
                  <a:pt x="171" y="225"/>
                  <a:pt x="171" y="225"/>
                </a:cubicBezTo>
                <a:cubicBezTo>
                  <a:pt x="171" y="234"/>
                  <a:pt x="178" y="241"/>
                  <a:pt x="187" y="241"/>
                </a:cubicBezTo>
                <a:cubicBezTo>
                  <a:pt x="306" y="241"/>
                  <a:pt x="306" y="241"/>
                  <a:pt x="306" y="241"/>
                </a:cubicBezTo>
                <a:cubicBezTo>
                  <a:pt x="314" y="241"/>
                  <a:pt x="322" y="234"/>
                  <a:pt x="322" y="225"/>
                </a:cubicBezTo>
                <a:lnTo>
                  <a:pt x="322" y="54"/>
                </a:lnTo>
                <a:close/>
                <a:moveTo>
                  <a:pt x="124" y="33"/>
                </a:moveTo>
                <a:cubicBezTo>
                  <a:pt x="106" y="23"/>
                  <a:pt x="106" y="23"/>
                  <a:pt x="106" y="23"/>
                </a:cubicBezTo>
                <a:cubicBezTo>
                  <a:pt x="98" y="18"/>
                  <a:pt x="88" y="21"/>
                  <a:pt x="84" y="29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0" y="139"/>
                  <a:pt x="23" y="149"/>
                  <a:pt x="30" y="154"/>
                </a:cubicBezTo>
                <a:cubicBezTo>
                  <a:pt x="178" y="239"/>
                  <a:pt x="178" y="239"/>
                  <a:pt x="178" y="239"/>
                </a:cubicBezTo>
                <a:moveTo>
                  <a:pt x="62" y="66"/>
                </a:moveTo>
                <a:cubicBezTo>
                  <a:pt x="41" y="62"/>
                  <a:pt x="41" y="62"/>
                  <a:pt x="41" y="62"/>
                </a:cubicBezTo>
                <a:cubicBezTo>
                  <a:pt x="32" y="61"/>
                  <a:pt x="24" y="67"/>
                  <a:pt x="22" y="75"/>
                </a:cubicBezTo>
                <a:cubicBezTo>
                  <a:pt x="2" y="192"/>
                  <a:pt x="2" y="192"/>
                  <a:pt x="2" y="192"/>
                </a:cubicBezTo>
                <a:cubicBezTo>
                  <a:pt x="0" y="201"/>
                  <a:pt x="6" y="210"/>
                  <a:pt x="15" y="211"/>
                </a:cubicBezTo>
                <a:cubicBezTo>
                  <a:pt x="183" y="241"/>
                  <a:pt x="183" y="241"/>
                  <a:pt x="183" y="24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lipsa 21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Elipsa 22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pole tekstowe 2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pole tekstowe 26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30" name="Freeform 50"/>
          <p:cNvSpPr>
            <a:spLocks noChangeAspect="1" noEditPoints="1"/>
          </p:cNvSpPr>
          <p:nvPr/>
        </p:nvSpPr>
        <p:spPr bwMode="auto">
          <a:xfrm>
            <a:off x="8680628" y="2425081"/>
            <a:ext cx="800869" cy="680953"/>
          </a:xfrm>
          <a:custGeom>
            <a:avLst/>
            <a:gdLst>
              <a:gd name="T0" fmla="*/ 200 w 268"/>
              <a:gd name="T1" fmla="*/ 17 h 227"/>
              <a:gd name="T2" fmla="*/ 219 w 268"/>
              <a:gd name="T3" fmla="*/ 2 h 227"/>
              <a:gd name="T4" fmla="*/ 248 w 268"/>
              <a:gd name="T5" fmla="*/ 26 h 227"/>
              <a:gd name="T6" fmla="*/ 265 w 268"/>
              <a:gd name="T7" fmla="*/ 60 h 227"/>
              <a:gd name="T8" fmla="*/ 247 w 268"/>
              <a:gd name="T9" fmla="*/ 74 h 227"/>
              <a:gd name="T10" fmla="*/ 204 w 268"/>
              <a:gd name="T11" fmla="*/ 62 h 227"/>
              <a:gd name="T12" fmla="*/ 188 w 268"/>
              <a:gd name="T13" fmla="*/ 28 h 227"/>
              <a:gd name="T14" fmla="*/ 39 w 268"/>
              <a:gd name="T15" fmla="*/ 147 h 227"/>
              <a:gd name="T16" fmla="*/ 29 w 268"/>
              <a:gd name="T17" fmla="*/ 155 h 227"/>
              <a:gd name="T18" fmla="*/ 29 w 268"/>
              <a:gd name="T19" fmla="*/ 155 h 227"/>
              <a:gd name="T20" fmla="*/ 1 w 268"/>
              <a:gd name="T21" fmla="*/ 220 h 227"/>
              <a:gd name="T22" fmla="*/ 1 w 268"/>
              <a:gd name="T23" fmla="*/ 225 h 227"/>
              <a:gd name="T24" fmla="*/ 6 w 268"/>
              <a:gd name="T25" fmla="*/ 226 h 227"/>
              <a:gd name="T26" fmla="*/ 75 w 268"/>
              <a:gd name="T27" fmla="*/ 213 h 227"/>
              <a:gd name="T28" fmla="*/ 85 w 268"/>
              <a:gd name="T29" fmla="*/ 205 h 227"/>
              <a:gd name="T30" fmla="*/ 85 w 268"/>
              <a:gd name="T31" fmla="*/ 205 h 227"/>
              <a:gd name="T32" fmla="*/ 233 w 268"/>
              <a:gd name="T33" fmla="*/ 87 h 227"/>
              <a:gd name="T34" fmla="*/ 204 w 268"/>
              <a:gd name="T35" fmla="*/ 62 h 227"/>
              <a:gd name="T36" fmla="*/ 76 w 268"/>
              <a:gd name="T37" fmla="*/ 211 h 227"/>
              <a:gd name="T38" fmla="*/ 77 w 268"/>
              <a:gd name="T39" fmla="*/ 188 h 227"/>
              <a:gd name="T40" fmla="*/ 52 w 268"/>
              <a:gd name="T41" fmla="*/ 184 h 227"/>
              <a:gd name="T42" fmla="*/ 53 w 268"/>
              <a:gd name="T43" fmla="*/ 159 h 227"/>
              <a:gd name="T44" fmla="*/ 30 w 268"/>
              <a:gd name="T45" fmla="*/ 154 h 227"/>
              <a:gd name="T46" fmla="*/ 76 w 268"/>
              <a:gd name="T47" fmla="*/ 203 h 227"/>
              <a:gd name="T48" fmla="*/ 76 w 268"/>
              <a:gd name="T49" fmla="*/ 203 h 227"/>
              <a:gd name="T50" fmla="*/ 36 w 268"/>
              <a:gd name="T51" fmla="*/ 211 h 227"/>
              <a:gd name="T52" fmla="*/ 36 w 268"/>
              <a:gd name="T53" fmla="*/ 211 h 227"/>
              <a:gd name="T54" fmla="*/ 41 w 268"/>
              <a:gd name="T55" fmla="*/ 217 h 227"/>
              <a:gd name="T56" fmla="*/ 17 w 268"/>
              <a:gd name="T57" fmla="*/ 187 h 227"/>
              <a:gd name="T58" fmla="*/ 22 w 268"/>
              <a:gd name="T59" fmla="*/ 194 h 227"/>
              <a:gd name="T60" fmla="*/ 22 w 268"/>
              <a:gd name="T61" fmla="*/ 194 h 227"/>
              <a:gd name="T62" fmla="*/ 39 w 268"/>
              <a:gd name="T63" fmla="*/ 157 h 227"/>
              <a:gd name="T64" fmla="*/ 39 w 268"/>
              <a:gd name="T65" fmla="*/ 15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8" h="227">
                <a:moveTo>
                  <a:pt x="200" y="17"/>
                </a:moveTo>
                <a:cubicBezTo>
                  <a:pt x="219" y="2"/>
                  <a:pt x="219" y="2"/>
                  <a:pt x="219" y="2"/>
                </a:cubicBezTo>
                <a:cubicBezTo>
                  <a:pt x="222" y="0"/>
                  <a:pt x="235" y="10"/>
                  <a:pt x="248" y="26"/>
                </a:cubicBezTo>
                <a:cubicBezTo>
                  <a:pt x="261" y="42"/>
                  <a:pt x="268" y="57"/>
                  <a:pt x="265" y="60"/>
                </a:cubicBezTo>
                <a:cubicBezTo>
                  <a:pt x="247" y="74"/>
                  <a:pt x="247" y="74"/>
                  <a:pt x="247" y="74"/>
                </a:cubicBezTo>
                <a:moveTo>
                  <a:pt x="204" y="62"/>
                </a:moveTo>
                <a:cubicBezTo>
                  <a:pt x="192" y="47"/>
                  <a:pt x="189" y="36"/>
                  <a:pt x="188" y="28"/>
                </a:cubicBezTo>
                <a:cubicBezTo>
                  <a:pt x="186" y="30"/>
                  <a:pt x="39" y="147"/>
                  <a:pt x="39" y="14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1" y="220"/>
                  <a:pt x="1" y="220"/>
                  <a:pt x="1" y="220"/>
                </a:cubicBezTo>
                <a:cubicBezTo>
                  <a:pt x="0" y="222"/>
                  <a:pt x="0" y="223"/>
                  <a:pt x="1" y="225"/>
                </a:cubicBezTo>
                <a:cubicBezTo>
                  <a:pt x="2" y="226"/>
                  <a:pt x="4" y="227"/>
                  <a:pt x="6" y="226"/>
                </a:cubicBezTo>
                <a:cubicBezTo>
                  <a:pt x="75" y="213"/>
                  <a:pt x="75" y="213"/>
                  <a:pt x="75" y="213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5" y="205"/>
                  <a:pt x="228" y="90"/>
                  <a:pt x="233" y="87"/>
                </a:cubicBezTo>
                <a:cubicBezTo>
                  <a:pt x="226" y="83"/>
                  <a:pt x="217" y="78"/>
                  <a:pt x="204" y="62"/>
                </a:cubicBezTo>
                <a:close/>
                <a:moveTo>
                  <a:pt x="76" y="211"/>
                </a:moveTo>
                <a:cubicBezTo>
                  <a:pt x="77" y="188"/>
                  <a:pt x="77" y="188"/>
                  <a:pt x="77" y="188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3" y="159"/>
                  <a:pt x="53" y="159"/>
                  <a:pt x="53" y="159"/>
                </a:cubicBezTo>
                <a:cubicBezTo>
                  <a:pt x="30" y="154"/>
                  <a:pt x="30" y="154"/>
                  <a:pt x="30" y="154"/>
                </a:cubicBezTo>
                <a:moveTo>
                  <a:pt x="76" y="203"/>
                </a:moveTo>
                <a:cubicBezTo>
                  <a:pt x="76" y="203"/>
                  <a:pt x="76" y="203"/>
                  <a:pt x="76" y="203"/>
                </a:cubicBezTo>
                <a:moveTo>
                  <a:pt x="36" y="211"/>
                </a:moveTo>
                <a:cubicBezTo>
                  <a:pt x="36" y="211"/>
                  <a:pt x="36" y="211"/>
                  <a:pt x="36" y="211"/>
                </a:cubicBezTo>
                <a:moveTo>
                  <a:pt x="41" y="217"/>
                </a:moveTo>
                <a:cubicBezTo>
                  <a:pt x="36" y="202"/>
                  <a:pt x="24" y="192"/>
                  <a:pt x="17" y="187"/>
                </a:cubicBezTo>
                <a:moveTo>
                  <a:pt x="22" y="194"/>
                </a:moveTo>
                <a:cubicBezTo>
                  <a:pt x="22" y="194"/>
                  <a:pt x="22" y="194"/>
                  <a:pt x="22" y="194"/>
                </a:cubicBezTo>
                <a:moveTo>
                  <a:pt x="39" y="157"/>
                </a:moveTo>
                <a:cubicBezTo>
                  <a:pt x="39" y="157"/>
                  <a:pt x="39" y="157"/>
                  <a:pt x="39" y="15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1" name="Freeform 53"/>
          <p:cNvSpPr>
            <a:spLocks noChangeAspect="1" noEditPoints="1"/>
          </p:cNvSpPr>
          <p:nvPr/>
        </p:nvSpPr>
        <p:spPr bwMode="auto">
          <a:xfrm>
            <a:off x="8638863" y="4209113"/>
            <a:ext cx="808417" cy="745095"/>
          </a:xfrm>
          <a:custGeom>
            <a:avLst/>
            <a:gdLst>
              <a:gd name="T0" fmla="*/ 113 w 263"/>
              <a:gd name="T1" fmla="*/ 231 h 242"/>
              <a:gd name="T2" fmla="*/ 54 w 263"/>
              <a:gd name="T3" fmla="*/ 70 h 242"/>
              <a:gd name="T4" fmla="*/ 64 w 263"/>
              <a:gd name="T5" fmla="*/ 50 h 242"/>
              <a:gd name="T6" fmla="*/ 176 w 263"/>
              <a:gd name="T7" fmla="*/ 9 h 242"/>
              <a:gd name="T8" fmla="*/ 196 w 263"/>
              <a:gd name="T9" fmla="*/ 19 h 242"/>
              <a:gd name="T10" fmla="*/ 204 w 263"/>
              <a:gd name="T11" fmla="*/ 39 h 242"/>
              <a:gd name="T12" fmla="*/ 263 w 263"/>
              <a:gd name="T13" fmla="*/ 55 h 242"/>
              <a:gd name="T14" fmla="*/ 247 w 263"/>
              <a:gd name="T15" fmla="*/ 39 h 242"/>
              <a:gd name="T16" fmla="*/ 128 w 263"/>
              <a:gd name="T17" fmla="*/ 39 h 242"/>
              <a:gd name="T18" fmla="*/ 112 w 263"/>
              <a:gd name="T19" fmla="*/ 55 h 242"/>
              <a:gd name="T20" fmla="*/ 112 w 263"/>
              <a:gd name="T21" fmla="*/ 226 h 242"/>
              <a:gd name="T22" fmla="*/ 128 w 263"/>
              <a:gd name="T23" fmla="*/ 242 h 242"/>
              <a:gd name="T24" fmla="*/ 247 w 263"/>
              <a:gd name="T25" fmla="*/ 242 h 242"/>
              <a:gd name="T26" fmla="*/ 263 w 263"/>
              <a:gd name="T27" fmla="*/ 226 h 242"/>
              <a:gd name="T28" fmla="*/ 263 w 263"/>
              <a:gd name="T29" fmla="*/ 55 h 242"/>
              <a:gd name="T30" fmla="*/ 135 w 263"/>
              <a:gd name="T31" fmla="*/ 24 h 242"/>
              <a:gd name="T32" fmla="*/ 121 w 263"/>
              <a:gd name="T33" fmla="*/ 8 h 242"/>
              <a:gd name="T34" fmla="*/ 99 w 263"/>
              <a:gd name="T35" fmla="*/ 6 h 242"/>
              <a:gd name="T36" fmla="*/ 8 w 263"/>
              <a:gd name="T37" fmla="*/ 82 h 242"/>
              <a:gd name="T38" fmla="*/ 6 w 263"/>
              <a:gd name="T39" fmla="*/ 105 h 242"/>
              <a:gd name="T40" fmla="*/ 115 w 263"/>
              <a:gd name="T41" fmla="*/ 2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242">
                <a:moveTo>
                  <a:pt x="113" y="231"/>
                </a:moveTo>
                <a:cubicBezTo>
                  <a:pt x="54" y="70"/>
                  <a:pt x="54" y="70"/>
                  <a:pt x="54" y="70"/>
                </a:cubicBezTo>
                <a:cubicBezTo>
                  <a:pt x="51" y="62"/>
                  <a:pt x="56" y="53"/>
                  <a:pt x="64" y="50"/>
                </a:cubicBezTo>
                <a:cubicBezTo>
                  <a:pt x="176" y="9"/>
                  <a:pt x="176" y="9"/>
                  <a:pt x="176" y="9"/>
                </a:cubicBezTo>
                <a:cubicBezTo>
                  <a:pt x="184" y="6"/>
                  <a:pt x="193" y="10"/>
                  <a:pt x="196" y="19"/>
                </a:cubicBezTo>
                <a:cubicBezTo>
                  <a:pt x="204" y="39"/>
                  <a:pt x="204" y="39"/>
                  <a:pt x="204" y="39"/>
                </a:cubicBezTo>
                <a:moveTo>
                  <a:pt x="263" y="55"/>
                </a:moveTo>
                <a:cubicBezTo>
                  <a:pt x="263" y="46"/>
                  <a:pt x="256" y="39"/>
                  <a:pt x="247" y="39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19" y="39"/>
                  <a:pt x="112" y="46"/>
                  <a:pt x="112" y="55"/>
                </a:cubicBezTo>
                <a:cubicBezTo>
                  <a:pt x="112" y="226"/>
                  <a:pt x="112" y="226"/>
                  <a:pt x="112" y="226"/>
                </a:cubicBezTo>
                <a:cubicBezTo>
                  <a:pt x="112" y="234"/>
                  <a:pt x="119" y="242"/>
                  <a:pt x="128" y="242"/>
                </a:cubicBezTo>
                <a:cubicBezTo>
                  <a:pt x="247" y="242"/>
                  <a:pt x="247" y="242"/>
                  <a:pt x="247" y="242"/>
                </a:cubicBezTo>
                <a:cubicBezTo>
                  <a:pt x="256" y="242"/>
                  <a:pt x="263" y="234"/>
                  <a:pt x="263" y="226"/>
                </a:cubicBezTo>
                <a:lnTo>
                  <a:pt x="263" y="55"/>
                </a:lnTo>
                <a:close/>
                <a:moveTo>
                  <a:pt x="135" y="24"/>
                </a:moveTo>
                <a:cubicBezTo>
                  <a:pt x="121" y="8"/>
                  <a:pt x="121" y="8"/>
                  <a:pt x="121" y="8"/>
                </a:cubicBezTo>
                <a:cubicBezTo>
                  <a:pt x="116" y="1"/>
                  <a:pt x="105" y="0"/>
                  <a:pt x="99" y="6"/>
                </a:cubicBezTo>
                <a:cubicBezTo>
                  <a:pt x="8" y="82"/>
                  <a:pt x="8" y="82"/>
                  <a:pt x="8" y="82"/>
                </a:cubicBezTo>
                <a:cubicBezTo>
                  <a:pt x="1" y="88"/>
                  <a:pt x="0" y="98"/>
                  <a:pt x="6" y="105"/>
                </a:cubicBezTo>
                <a:cubicBezTo>
                  <a:pt x="115" y="236"/>
                  <a:pt x="115" y="236"/>
                  <a:pt x="115" y="23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2965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Contact, Mail Envelope, E-mail, Mobile Phone, Smartphone</a:t>
            </a:r>
            <a:br>
              <a:rPr lang="en-US" dirty="0"/>
            </a:br>
            <a:r>
              <a:rPr lang="en-US" dirty="0"/>
              <a:t>Paper Plane, Telephone</a:t>
            </a:r>
          </a:p>
        </p:txBody>
      </p:sp>
      <p:sp>
        <p:nvSpPr>
          <p:cNvPr id="4" name="Freeform 17"/>
          <p:cNvSpPr>
            <a:spLocks noChangeAspect="1" noEditPoints="1"/>
          </p:cNvSpPr>
          <p:nvPr/>
        </p:nvSpPr>
        <p:spPr bwMode="auto">
          <a:xfrm>
            <a:off x="4351154" y="4338086"/>
            <a:ext cx="1017272" cy="822872"/>
          </a:xfrm>
          <a:custGeom>
            <a:avLst/>
            <a:gdLst>
              <a:gd name="T0" fmla="*/ 250 w 273"/>
              <a:gd name="T1" fmla="*/ 16 h 221"/>
              <a:gd name="T2" fmla="*/ 273 w 273"/>
              <a:gd name="T3" fmla="*/ 198 h 221"/>
              <a:gd name="T4" fmla="*/ 23 w 273"/>
              <a:gd name="T5" fmla="*/ 221 h 221"/>
              <a:gd name="T6" fmla="*/ 0 w 273"/>
              <a:gd name="T7" fmla="*/ 39 h 221"/>
              <a:gd name="T8" fmla="*/ 244 w 273"/>
              <a:gd name="T9" fmla="*/ 61 h 221"/>
              <a:gd name="T10" fmla="*/ 131 w 273"/>
              <a:gd name="T11" fmla="*/ 50 h 221"/>
              <a:gd name="T12" fmla="*/ 119 w 273"/>
              <a:gd name="T13" fmla="*/ 80 h 221"/>
              <a:gd name="T14" fmla="*/ 233 w 273"/>
              <a:gd name="T15" fmla="*/ 92 h 221"/>
              <a:gd name="T16" fmla="*/ 244 w 273"/>
              <a:gd name="T17" fmla="*/ 61 h 221"/>
              <a:gd name="T18" fmla="*/ 147 w 273"/>
              <a:gd name="T19" fmla="*/ 117 h 221"/>
              <a:gd name="T20" fmla="*/ 132 w 273"/>
              <a:gd name="T21" fmla="*/ 121 h 221"/>
              <a:gd name="T22" fmla="*/ 136 w 273"/>
              <a:gd name="T23" fmla="*/ 135 h 221"/>
              <a:gd name="T24" fmla="*/ 151 w 273"/>
              <a:gd name="T25" fmla="*/ 131 h 221"/>
              <a:gd name="T26" fmla="*/ 192 w 273"/>
              <a:gd name="T27" fmla="*/ 121 h 221"/>
              <a:gd name="T28" fmla="*/ 177 w 273"/>
              <a:gd name="T29" fmla="*/ 117 h 221"/>
              <a:gd name="T30" fmla="*/ 173 w 273"/>
              <a:gd name="T31" fmla="*/ 131 h 221"/>
              <a:gd name="T32" fmla="*/ 188 w 273"/>
              <a:gd name="T33" fmla="*/ 135 h 221"/>
              <a:gd name="T34" fmla="*/ 192 w 273"/>
              <a:gd name="T35" fmla="*/ 121 h 221"/>
              <a:gd name="T36" fmla="*/ 229 w 273"/>
              <a:gd name="T37" fmla="*/ 117 h 221"/>
              <a:gd name="T38" fmla="*/ 215 w 273"/>
              <a:gd name="T39" fmla="*/ 121 h 221"/>
              <a:gd name="T40" fmla="*/ 219 w 273"/>
              <a:gd name="T41" fmla="*/ 135 h 221"/>
              <a:gd name="T42" fmla="*/ 233 w 273"/>
              <a:gd name="T43" fmla="*/ 131 h 221"/>
              <a:gd name="T44" fmla="*/ 151 w 273"/>
              <a:gd name="T45" fmla="*/ 154 h 221"/>
              <a:gd name="T46" fmla="*/ 136 w 273"/>
              <a:gd name="T47" fmla="*/ 150 h 221"/>
              <a:gd name="T48" fmla="*/ 132 w 273"/>
              <a:gd name="T49" fmla="*/ 165 h 221"/>
              <a:gd name="T50" fmla="*/ 147 w 273"/>
              <a:gd name="T51" fmla="*/ 169 h 221"/>
              <a:gd name="T52" fmla="*/ 151 w 273"/>
              <a:gd name="T53" fmla="*/ 154 h 221"/>
              <a:gd name="T54" fmla="*/ 188 w 273"/>
              <a:gd name="T55" fmla="*/ 150 h 221"/>
              <a:gd name="T56" fmla="*/ 173 w 273"/>
              <a:gd name="T57" fmla="*/ 154 h 221"/>
              <a:gd name="T58" fmla="*/ 177 w 273"/>
              <a:gd name="T59" fmla="*/ 169 h 221"/>
              <a:gd name="T60" fmla="*/ 192 w 273"/>
              <a:gd name="T61" fmla="*/ 165 h 221"/>
              <a:gd name="T62" fmla="*/ 233 w 273"/>
              <a:gd name="T63" fmla="*/ 154 h 221"/>
              <a:gd name="T64" fmla="*/ 219 w 273"/>
              <a:gd name="T65" fmla="*/ 150 h 221"/>
              <a:gd name="T66" fmla="*/ 215 w 273"/>
              <a:gd name="T67" fmla="*/ 165 h 221"/>
              <a:gd name="T68" fmla="*/ 229 w 273"/>
              <a:gd name="T69" fmla="*/ 169 h 221"/>
              <a:gd name="T70" fmla="*/ 233 w 273"/>
              <a:gd name="T71" fmla="*/ 154 h 221"/>
              <a:gd name="T72" fmla="*/ 147 w 273"/>
              <a:gd name="T73" fmla="*/ 184 h 221"/>
              <a:gd name="T74" fmla="*/ 132 w 273"/>
              <a:gd name="T75" fmla="*/ 188 h 221"/>
              <a:gd name="T76" fmla="*/ 136 w 273"/>
              <a:gd name="T77" fmla="*/ 202 h 221"/>
              <a:gd name="T78" fmla="*/ 151 w 273"/>
              <a:gd name="T79" fmla="*/ 198 h 221"/>
              <a:gd name="T80" fmla="*/ 192 w 273"/>
              <a:gd name="T81" fmla="*/ 188 h 221"/>
              <a:gd name="T82" fmla="*/ 177 w 273"/>
              <a:gd name="T83" fmla="*/ 184 h 221"/>
              <a:gd name="T84" fmla="*/ 173 w 273"/>
              <a:gd name="T85" fmla="*/ 198 h 221"/>
              <a:gd name="T86" fmla="*/ 188 w 273"/>
              <a:gd name="T87" fmla="*/ 202 h 221"/>
              <a:gd name="T88" fmla="*/ 192 w 273"/>
              <a:gd name="T89" fmla="*/ 188 h 221"/>
              <a:gd name="T90" fmla="*/ 229 w 273"/>
              <a:gd name="T91" fmla="*/ 184 h 221"/>
              <a:gd name="T92" fmla="*/ 215 w 273"/>
              <a:gd name="T93" fmla="*/ 188 h 221"/>
              <a:gd name="T94" fmla="*/ 219 w 273"/>
              <a:gd name="T95" fmla="*/ 202 h 221"/>
              <a:gd name="T96" fmla="*/ 233 w 273"/>
              <a:gd name="T97" fmla="*/ 198 h 221"/>
              <a:gd name="T98" fmla="*/ 96 w 273"/>
              <a:gd name="T99" fmla="*/ 22 h 221"/>
              <a:gd name="T100" fmla="*/ 55 w 273"/>
              <a:gd name="T101" fmla="*/ 0 h 221"/>
              <a:gd name="T102" fmla="*/ 32 w 273"/>
              <a:gd name="T103" fmla="*/ 169 h 221"/>
              <a:gd name="T104" fmla="*/ 74 w 273"/>
              <a:gd name="T105" fmla="*/ 191 h 221"/>
              <a:gd name="T106" fmla="*/ 96 w 273"/>
              <a:gd name="T107" fmla="*/ 22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3" h="221">
                <a:moveTo>
                  <a:pt x="114" y="16"/>
                </a:moveTo>
                <a:cubicBezTo>
                  <a:pt x="250" y="16"/>
                  <a:pt x="250" y="16"/>
                  <a:pt x="250" y="16"/>
                </a:cubicBezTo>
                <a:cubicBezTo>
                  <a:pt x="263" y="16"/>
                  <a:pt x="273" y="27"/>
                  <a:pt x="273" y="39"/>
                </a:cubicBezTo>
                <a:cubicBezTo>
                  <a:pt x="273" y="198"/>
                  <a:pt x="273" y="198"/>
                  <a:pt x="273" y="198"/>
                </a:cubicBezTo>
                <a:cubicBezTo>
                  <a:pt x="273" y="210"/>
                  <a:pt x="263" y="221"/>
                  <a:pt x="250" y="221"/>
                </a:cubicBezTo>
                <a:cubicBezTo>
                  <a:pt x="23" y="221"/>
                  <a:pt x="23" y="221"/>
                  <a:pt x="23" y="221"/>
                </a:cubicBezTo>
                <a:cubicBezTo>
                  <a:pt x="10" y="221"/>
                  <a:pt x="0" y="210"/>
                  <a:pt x="0" y="19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0"/>
                  <a:pt x="6" y="22"/>
                  <a:pt x="14" y="18"/>
                </a:cubicBezTo>
                <a:moveTo>
                  <a:pt x="244" y="61"/>
                </a:moveTo>
                <a:cubicBezTo>
                  <a:pt x="244" y="55"/>
                  <a:pt x="239" y="50"/>
                  <a:pt x="233" y="50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25" y="50"/>
                  <a:pt x="119" y="55"/>
                  <a:pt x="119" y="61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19" y="87"/>
                  <a:pt x="125" y="92"/>
                  <a:pt x="131" y="92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39" y="92"/>
                  <a:pt x="244" y="87"/>
                  <a:pt x="244" y="80"/>
                </a:cubicBezTo>
                <a:lnTo>
                  <a:pt x="244" y="61"/>
                </a:lnTo>
                <a:close/>
                <a:moveTo>
                  <a:pt x="151" y="121"/>
                </a:moveTo>
                <a:cubicBezTo>
                  <a:pt x="151" y="119"/>
                  <a:pt x="149" y="117"/>
                  <a:pt x="147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4" y="117"/>
                  <a:pt x="132" y="119"/>
                  <a:pt x="132" y="12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3"/>
                  <a:pt x="134" y="135"/>
                  <a:pt x="136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9" y="135"/>
                  <a:pt x="151" y="133"/>
                  <a:pt x="151" y="131"/>
                </a:cubicBezTo>
                <a:lnTo>
                  <a:pt x="151" y="121"/>
                </a:lnTo>
                <a:close/>
                <a:moveTo>
                  <a:pt x="192" y="121"/>
                </a:moveTo>
                <a:cubicBezTo>
                  <a:pt x="192" y="119"/>
                  <a:pt x="190" y="117"/>
                  <a:pt x="188" y="117"/>
                </a:cubicBezTo>
                <a:cubicBezTo>
                  <a:pt x="177" y="117"/>
                  <a:pt x="177" y="117"/>
                  <a:pt x="177" y="117"/>
                </a:cubicBezTo>
                <a:cubicBezTo>
                  <a:pt x="175" y="117"/>
                  <a:pt x="173" y="119"/>
                  <a:pt x="173" y="121"/>
                </a:cubicBezTo>
                <a:cubicBezTo>
                  <a:pt x="173" y="131"/>
                  <a:pt x="173" y="131"/>
                  <a:pt x="173" y="131"/>
                </a:cubicBezTo>
                <a:cubicBezTo>
                  <a:pt x="173" y="133"/>
                  <a:pt x="175" y="135"/>
                  <a:pt x="177" y="135"/>
                </a:cubicBezTo>
                <a:cubicBezTo>
                  <a:pt x="188" y="135"/>
                  <a:pt x="188" y="135"/>
                  <a:pt x="188" y="135"/>
                </a:cubicBezTo>
                <a:cubicBezTo>
                  <a:pt x="190" y="135"/>
                  <a:pt x="192" y="133"/>
                  <a:pt x="192" y="131"/>
                </a:cubicBezTo>
                <a:lnTo>
                  <a:pt x="192" y="121"/>
                </a:lnTo>
                <a:close/>
                <a:moveTo>
                  <a:pt x="233" y="121"/>
                </a:moveTo>
                <a:cubicBezTo>
                  <a:pt x="233" y="119"/>
                  <a:pt x="231" y="117"/>
                  <a:pt x="229" y="117"/>
                </a:cubicBezTo>
                <a:cubicBezTo>
                  <a:pt x="219" y="117"/>
                  <a:pt x="219" y="117"/>
                  <a:pt x="219" y="117"/>
                </a:cubicBezTo>
                <a:cubicBezTo>
                  <a:pt x="217" y="117"/>
                  <a:pt x="215" y="119"/>
                  <a:pt x="215" y="121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15" y="133"/>
                  <a:pt x="217" y="135"/>
                  <a:pt x="219" y="135"/>
                </a:cubicBezTo>
                <a:cubicBezTo>
                  <a:pt x="229" y="135"/>
                  <a:pt x="229" y="135"/>
                  <a:pt x="229" y="135"/>
                </a:cubicBezTo>
                <a:cubicBezTo>
                  <a:pt x="231" y="135"/>
                  <a:pt x="233" y="133"/>
                  <a:pt x="233" y="131"/>
                </a:cubicBezTo>
                <a:lnTo>
                  <a:pt x="233" y="121"/>
                </a:lnTo>
                <a:close/>
                <a:moveTo>
                  <a:pt x="151" y="154"/>
                </a:moveTo>
                <a:cubicBezTo>
                  <a:pt x="151" y="152"/>
                  <a:pt x="149" y="150"/>
                  <a:pt x="147" y="150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4" y="150"/>
                  <a:pt x="132" y="152"/>
                  <a:pt x="132" y="15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7"/>
                  <a:pt x="134" y="169"/>
                  <a:pt x="136" y="169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49" y="169"/>
                  <a:pt x="151" y="167"/>
                  <a:pt x="151" y="165"/>
                </a:cubicBezTo>
                <a:lnTo>
                  <a:pt x="151" y="154"/>
                </a:lnTo>
                <a:close/>
                <a:moveTo>
                  <a:pt x="192" y="154"/>
                </a:moveTo>
                <a:cubicBezTo>
                  <a:pt x="192" y="152"/>
                  <a:pt x="190" y="150"/>
                  <a:pt x="188" y="150"/>
                </a:cubicBezTo>
                <a:cubicBezTo>
                  <a:pt x="177" y="150"/>
                  <a:pt x="177" y="150"/>
                  <a:pt x="177" y="150"/>
                </a:cubicBezTo>
                <a:cubicBezTo>
                  <a:pt x="175" y="150"/>
                  <a:pt x="173" y="152"/>
                  <a:pt x="173" y="154"/>
                </a:cubicBezTo>
                <a:cubicBezTo>
                  <a:pt x="173" y="165"/>
                  <a:pt x="173" y="165"/>
                  <a:pt x="173" y="165"/>
                </a:cubicBezTo>
                <a:cubicBezTo>
                  <a:pt x="173" y="167"/>
                  <a:pt x="175" y="169"/>
                  <a:pt x="177" y="169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190" y="169"/>
                  <a:pt x="192" y="167"/>
                  <a:pt x="192" y="165"/>
                </a:cubicBezTo>
                <a:lnTo>
                  <a:pt x="192" y="154"/>
                </a:lnTo>
                <a:close/>
                <a:moveTo>
                  <a:pt x="233" y="154"/>
                </a:moveTo>
                <a:cubicBezTo>
                  <a:pt x="233" y="152"/>
                  <a:pt x="231" y="150"/>
                  <a:pt x="229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7" y="150"/>
                  <a:pt x="215" y="152"/>
                  <a:pt x="215" y="154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215" y="167"/>
                  <a:pt x="217" y="169"/>
                  <a:pt x="219" y="169"/>
                </a:cubicBezTo>
                <a:cubicBezTo>
                  <a:pt x="229" y="169"/>
                  <a:pt x="229" y="169"/>
                  <a:pt x="229" y="169"/>
                </a:cubicBezTo>
                <a:cubicBezTo>
                  <a:pt x="231" y="169"/>
                  <a:pt x="233" y="167"/>
                  <a:pt x="233" y="165"/>
                </a:cubicBezTo>
                <a:lnTo>
                  <a:pt x="233" y="154"/>
                </a:lnTo>
                <a:close/>
                <a:moveTo>
                  <a:pt x="151" y="188"/>
                </a:moveTo>
                <a:cubicBezTo>
                  <a:pt x="151" y="185"/>
                  <a:pt x="149" y="184"/>
                  <a:pt x="147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4" y="184"/>
                  <a:pt x="132" y="185"/>
                  <a:pt x="132" y="18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2" y="200"/>
                  <a:pt x="134" y="202"/>
                  <a:pt x="136" y="202"/>
                </a:cubicBezTo>
                <a:cubicBezTo>
                  <a:pt x="147" y="202"/>
                  <a:pt x="147" y="202"/>
                  <a:pt x="147" y="202"/>
                </a:cubicBezTo>
                <a:cubicBezTo>
                  <a:pt x="149" y="202"/>
                  <a:pt x="151" y="200"/>
                  <a:pt x="151" y="198"/>
                </a:cubicBezTo>
                <a:lnTo>
                  <a:pt x="151" y="188"/>
                </a:lnTo>
                <a:close/>
                <a:moveTo>
                  <a:pt x="192" y="188"/>
                </a:moveTo>
                <a:cubicBezTo>
                  <a:pt x="192" y="185"/>
                  <a:pt x="190" y="184"/>
                  <a:pt x="188" y="184"/>
                </a:cubicBezTo>
                <a:cubicBezTo>
                  <a:pt x="177" y="184"/>
                  <a:pt x="177" y="184"/>
                  <a:pt x="177" y="184"/>
                </a:cubicBezTo>
                <a:cubicBezTo>
                  <a:pt x="175" y="184"/>
                  <a:pt x="173" y="185"/>
                  <a:pt x="173" y="188"/>
                </a:cubicBezTo>
                <a:cubicBezTo>
                  <a:pt x="173" y="198"/>
                  <a:pt x="173" y="198"/>
                  <a:pt x="173" y="198"/>
                </a:cubicBezTo>
                <a:cubicBezTo>
                  <a:pt x="173" y="200"/>
                  <a:pt x="175" y="202"/>
                  <a:pt x="177" y="202"/>
                </a:cubicBezTo>
                <a:cubicBezTo>
                  <a:pt x="188" y="202"/>
                  <a:pt x="188" y="202"/>
                  <a:pt x="188" y="202"/>
                </a:cubicBezTo>
                <a:cubicBezTo>
                  <a:pt x="190" y="202"/>
                  <a:pt x="192" y="200"/>
                  <a:pt x="192" y="198"/>
                </a:cubicBezTo>
                <a:lnTo>
                  <a:pt x="192" y="188"/>
                </a:lnTo>
                <a:close/>
                <a:moveTo>
                  <a:pt x="233" y="188"/>
                </a:moveTo>
                <a:cubicBezTo>
                  <a:pt x="233" y="185"/>
                  <a:pt x="231" y="184"/>
                  <a:pt x="229" y="184"/>
                </a:cubicBezTo>
                <a:cubicBezTo>
                  <a:pt x="219" y="184"/>
                  <a:pt x="219" y="184"/>
                  <a:pt x="219" y="184"/>
                </a:cubicBezTo>
                <a:cubicBezTo>
                  <a:pt x="217" y="184"/>
                  <a:pt x="215" y="185"/>
                  <a:pt x="215" y="188"/>
                </a:cubicBezTo>
                <a:cubicBezTo>
                  <a:pt x="215" y="198"/>
                  <a:pt x="215" y="198"/>
                  <a:pt x="215" y="198"/>
                </a:cubicBezTo>
                <a:cubicBezTo>
                  <a:pt x="215" y="200"/>
                  <a:pt x="217" y="202"/>
                  <a:pt x="219" y="202"/>
                </a:cubicBezTo>
                <a:cubicBezTo>
                  <a:pt x="229" y="202"/>
                  <a:pt x="229" y="202"/>
                  <a:pt x="229" y="202"/>
                </a:cubicBezTo>
                <a:cubicBezTo>
                  <a:pt x="231" y="202"/>
                  <a:pt x="233" y="200"/>
                  <a:pt x="233" y="198"/>
                </a:cubicBezTo>
                <a:lnTo>
                  <a:pt x="233" y="188"/>
                </a:lnTo>
                <a:close/>
                <a:moveTo>
                  <a:pt x="96" y="22"/>
                </a:moveTo>
                <a:cubicBezTo>
                  <a:pt x="96" y="10"/>
                  <a:pt x="86" y="0"/>
                  <a:pt x="74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2" y="0"/>
                  <a:pt x="32" y="10"/>
                  <a:pt x="32" y="22"/>
                </a:cubicBezTo>
                <a:cubicBezTo>
                  <a:pt x="32" y="169"/>
                  <a:pt x="32" y="169"/>
                  <a:pt x="32" y="169"/>
                </a:cubicBezTo>
                <a:cubicBezTo>
                  <a:pt x="32" y="181"/>
                  <a:pt x="42" y="191"/>
                  <a:pt x="55" y="191"/>
                </a:cubicBezTo>
                <a:cubicBezTo>
                  <a:pt x="74" y="191"/>
                  <a:pt x="74" y="191"/>
                  <a:pt x="74" y="191"/>
                </a:cubicBezTo>
                <a:cubicBezTo>
                  <a:pt x="86" y="191"/>
                  <a:pt x="96" y="181"/>
                  <a:pt x="96" y="169"/>
                </a:cubicBezTo>
                <a:lnTo>
                  <a:pt x="96" y="22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77"/>
          <p:cNvSpPr>
            <a:spLocks noChangeAspect="1" noEditPoints="1"/>
          </p:cNvSpPr>
          <p:nvPr/>
        </p:nvSpPr>
        <p:spPr bwMode="auto">
          <a:xfrm>
            <a:off x="2389243" y="2153018"/>
            <a:ext cx="1095044" cy="964370"/>
          </a:xfrm>
          <a:custGeom>
            <a:avLst/>
            <a:gdLst>
              <a:gd name="T0" fmla="*/ 289 w 300"/>
              <a:gd name="T1" fmla="*/ 60 h 264"/>
              <a:gd name="T2" fmla="*/ 295 w 300"/>
              <a:gd name="T3" fmla="*/ 35 h 264"/>
              <a:gd name="T4" fmla="*/ 293 w 300"/>
              <a:gd name="T5" fmla="*/ 6 h 264"/>
              <a:gd name="T6" fmla="*/ 266 w 300"/>
              <a:gd name="T7" fmla="*/ 7 h 264"/>
              <a:gd name="T8" fmla="*/ 12 w 300"/>
              <a:gd name="T9" fmla="*/ 113 h 264"/>
              <a:gd name="T10" fmla="*/ 11 w 300"/>
              <a:gd name="T11" fmla="*/ 137 h 264"/>
              <a:gd name="T12" fmla="*/ 86 w 300"/>
              <a:gd name="T13" fmla="*/ 150 h 264"/>
              <a:gd name="T14" fmla="*/ 113 w 300"/>
              <a:gd name="T15" fmla="*/ 242 h 264"/>
              <a:gd name="T16" fmla="*/ 162 w 300"/>
              <a:gd name="T17" fmla="*/ 198 h 264"/>
              <a:gd name="T18" fmla="*/ 219 w 300"/>
              <a:gd name="T19" fmla="*/ 256 h 264"/>
              <a:gd name="T20" fmla="*/ 242 w 300"/>
              <a:gd name="T21" fmla="*/ 251 h 264"/>
              <a:gd name="T22" fmla="*/ 282 w 300"/>
              <a:gd name="T23" fmla="*/ 90 h 264"/>
              <a:gd name="T24" fmla="*/ 115 w 300"/>
              <a:gd name="T25" fmla="*/ 229 h 264"/>
              <a:gd name="T26" fmla="*/ 103 w 300"/>
              <a:gd name="T27" fmla="*/ 138 h 264"/>
              <a:gd name="T28" fmla="*/ 279 w 300"/>
              <a:gd name="T29" fmla="*/ 21 h 264"/>
              <a:gd name="T30" fmla="*/ 132 w 300"/>
              <a:gd name="T31" fmla="*/ 168 h 264"/>
              <a:gd name="T32" fmla="*/ 125 w 300"/>
              <a:gd name="T33" fmla="*/ 193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0" h="264">
                <a:moveTo>
                  <a:pt x="289" y="60"/>
                </a:moveTo>
                <a:cubicBezTo>
                  <a:pt x="295" y="35"/>
                  <a:pt x="295" y="35"/>
                  <a:pt x="295" y="35"/>
                </a:cubicBezTo>
                <a:cubicBezTo>
                  <a:pt x="297" y="26"/>
                  <a:pt x="300" y="13"/>
                  <a:pt x="293" y="6"/>
                </a:cubicBezTo>
                <a:cubicBezTo>
                  <a:pt x="287" y="0"/>
                  <a:pt x="275" y="3"/>
                  <a:pt x="266" y="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0" y="118"/>
                  <a:pt x="1" y="134"/>
                  <a:pt x="11" y="137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113" y="242"/>
                  <a:pt x="113" y="242"/>
                  <a:pt x="113" y="242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219" y="256"/>
                  <a:pt x="219" y="256"/>
                  <a:pt x="219" y="256"/>
                </a:cubicBezTo>
                <a:cubicBezTo>
                  <a:pt x="225" y="261"/>
                  <a:pt x="239" y="264"/>
                  <a:pt x="242" y="251"/>
                </a:cubicBezTo>
                <a:cubicBezTo>
                  <a:pt x="282" y="90"/>
                  <a:pt x="282" y="90"/>
                  <a:pt x="282" y="90"/>
                </a:cubicBezTo>
                <a:moveTo>
                  <a:pt x="115" y="229"/>
                </a:moveTo>
                <a:cubicBezTo>
                  <a:pt x="103" y="138"/>
                  <a:pt x="103" y="138"/>
                  <a:pt x="103" y="138"/>
                </a:cubicBezTo>
                <a:cubicBezTo>
                  <a:pt x="279" y="21"/>
                  <a:pt x="279" y="21"/>
                  <a:pt x="279" y="21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25" y="193"/>
                  <a:pt x="125" y="193"/>
                  <a:pt x="125" y="19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"/>
          <p:cNvSpPr>
            <a:spLocks noChangeAspect="1"/>
          </p:cNvSpPr>
          <p:nvPr/>
        </p:nvSpPr>
        <p:spPr bwMode="auto">
          <a:xfrm>
            <a:off x="6303952" y="2139156"/>
            <a:ext cx="874848" cy="970886"/>
          </a:xfrm>
          <a:custGeom>
            <a:avLst/>
            <a:gdLst>
              <a:gd name="T0" fmla="*/ 228 w 244"/>
              <a:gd name="T1" fmla="*/ 244 h 271"/>
              <a:gd name="T2" fmla="*/ 184 w 244"/>
              <a:gd name="T3" fmla="*/ 264 h 271"/>
              <a:gd name="T4" fmla="*/ 133 w 244"/>
              <a:gd name="T5" fmla="*/ 271 h 271"/>
              <a:gd name="T6" fmla="*/ 81 w 244"/>
              <a:gd name="T7" fmla="*/ 262 h 271"/>
              <a:gd name="T8" fmla="*/ 39 w 244"/>
              <a:gd name="T9" fmla="*/ 236 h 271"/>
              <a:gd name="T10" fmla="*/ 11 w 244"/>
              <a:gd name="T11" fmla="*/ 194 h 271"/>
              <a:gd name="T12" fmla="*/ 0 w 244"/>
              <a:gd name="T13" fmla="*/ 136 h 271"/>
              <a:gd name="T14" fmla="*/ 10 w 244"/>
              <a:gd name="T15" fmla="*/ 81 h 271"/>
              <a:gd name="T16" fmla="*/ 38 w 244"/>
              <a:gd name="T17" fmla="*/ 38 h 271"/>
              <a:gd name="T18" fmla="*/ 79 w 244"/>
              <a:gd name="T19" fmla="*/ 10 h 271"/>
              <a:gd name="T20" fmla="*/ 128 w 244"/>
              <a:gd name="T21" fmla="*/ 0 h 271"/>
              <a:gd name="T22" fmla="*/ 158 w 244"/>
              <a:gd name="T23" fmla="*/ 3 h 271"/>
              <a:gd name="T24" fmla="*/ 185 w 244"/>
              <a:gd name="T25" fmla="*/ 12 h 271"/>
              <a:gd name="T26" fmla="*/ 209 w 244"/>
              <a:gd name="T27" fmla="*/ 27 h 271"/>
              <a:gd name="T28" fmla="*/ 228 w 244"/>
              <a:gd name="T29" fmla="*/ 49 h 271"/>
              <a:gd name="T30" fmla="*/ 240 w 244"/>
              <a:gd name="T31" fmla="*/ 77 h 271"/>
              <a:gd name="T32" fmla="*/ 244 w 244"/>
              <a:gd name="T33" fmla="*/ 111 h 271"/>
              <a:gd name="T34" fmla="*/ 239 w 244"/>
              <a:gd name="T35" fmla="*/ 146 h 271"/>
              <a:gd name="T36" fmla="*/ 226 w 244"/>
              <a:gd name="T37" fmla="*/ 173 h 271"/>
              <a:gd name="T38" fmla="*/ 206 w 244"/>
              <a:gd name="T39" fmla="*/ 190 h 271"/>
              <a:gd name="T40" fmla="*/ 183 w 244"/>
              <a:gd name="T41" fmla="*/ 196 h 271"/>
              <a:gd name="T42" fmla="*/ 160 w 244"/>
              <a:gd name="T43" fmla="*/ 187 h 271"/>
              <a:gd name="T44" fmla="*/ 153 w 244"/>
              <a:gd name="T45" fmla="*/ 165 h 271"/>
              <a:gd name="T46" fmla="*/ 153 w 244"/>
              <a:gd name="T47" fmla="*/ 161 h 271"/>
              <a:gd name="T48" fmla="*/ 154 w 244"/>
              <a:gd name="T49" fmla="*/ 156 h 271"/>
              <a:gd name="T50" fmla="*/ 132 w 244"/>
              <a:gd name="T51" fmla="*/ 185 h 271"/>
              <a:gd name="T52" fmla="*/ 103 w 244"/>
              <a:gd name="T53" fmla="*/ 195 h 271"/>
              <a:gd name="T54" fmla="*/ 87 w 244"/>
              <a:gd name="T55" fmla="*/ 191 h 271"/>
              <a:gd name="T56" fmla="*/ 76 w 244"/>
              <a:gd name="T57" fmla="*/ 183 h 271"/>
              <a:gd name="T58" fmla="*/ 69 w 244"/>
              <a:gd name="T59" fmla="*/ 170 h 271"/>
              <a:gd name="T60" fmla="*/ 67 w 244"/>
              <a:gd name="T61" fmla="*/ 154 h 271"/>
              <a:gd name="T62" fmla="*/ 69 w 244"/>
              <a:gd name="T63" fmla="*/ 134 h 271"/>
              <a:gd name="T64" fmla="*/ 77 w 244"/>
              <a:gd name="T65" fmla="*/ 114 h 271"/>
              <a:gd name="T66" fmla="*/ 89 w 244"/>
              <a:gd name="T67" fmla="*/ 97 h 271"/>
              <a:gd name="T68" fmla="*/ 105 w 244"/>
              <a:gd name="T69" fmla="*/ 83 h 271"/>
              <a:gd name="T70" fmla="*/ 125 w 244"/>
              <a:gd name="T71" fmla="*/ 74 h 271"/>
              <a:gd name="T72" fmla="*/ 149 w 244"/>
              <a:gd name="T73" fmla="*/ 70 h 271"/>
              <a:gd name="T74" fmla="*/ 164 w 244"/>
              <a:gd name="T75" fmla="*/ 72 h 271"/>
              <a:gd name="T76" fmla="*/ 177 w 244"/>
              <a:gd name="T77" fmla="*/ 76 h 271"/>
              <a:gd name="T78" fmla="*/ 154 w 244"/>
              <a:gd name="T79" fmla="*/ 15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4" h="271">
                <a:moveTo>
                  <a:pt x="228" y="244"/>
                </a:moveTo>
                <a:cubicBezTo>
                  <a:pt x="214" y="253"/>
                  <a:pt x="200" y="259"/>
                  <a:pt x="184" y="264"/>
                </a:cubicBezTo>
                <a:cubicBezTo>
                  <a:pt x="169" y="268"/>
                  <a:pt x="152" y="271"/>
                  <a:pt x="133" y="271"/>
                </a:cubicBezTo>
                <a:cubicBezTo>
                  <a:pt x="115" y="271"/>
                  <a:pt x="98" y="268"/>
                  <a:pt x="81" y="262"/>
                </a:cubicBezTo>
                <a:cubicBezTo>
                  <a:pt x="65" y="256"/>
                  <a:pt x="51" y="247"/>
                  <a:pt x="39" y="236"/>
                </a:cubicBezTo>
                <a:cubicBezTo>
                  <a:pt x="27" y="224"/>
                  <a:pt x="18" y="210"/>
                  <a:pt x="11" y="194"/>
                </a:cubicBezTo>
                <a:cubicBezTo>
                  <a:pt x="4" y="177"/>
                  <a:pt x="0" y="158"/>
                  <a:pt x="0" y="136"/>
                </a:cubicBezTo>
                <a:cubicBezTo>
                  <a:pt x="0" y="116"/>
                  <a:pt x="3" y="97"/>
                  <a:pt x="10" y="81"/>
                </a:cubicBezTo>
                <a:cubicBezTo>
                  <a:pt x="17" y="64"/>
                  <a:pt x="26" y="50"/>
                  <a:pt x="38" y="38"/>
                </a:cubicBezTo>
                <a:cubicBezTo>
                  <a:pt x="50" y="26"/>
                  <a:pt x="63" y="16"/>
                  <a:pt x="79" y="10"/>
                </a:cubicBezTo>
                <a:cubicBezTo>
                  <a:pt x="94" y="3"/>
                  <a:pt x="111" y="0"/>
                  <a:pt x="128" y="0"/>
                </a:cubicBezTo>
                <a:cubicBezTo>
                  <a:pt x="138" y="0"/>
                  <a:pt x="148" y="1"/>
                  <a:pt x="158" y="3"/>
                </a:cubicBezTo>
                <a:cubicBezTo>
                  <a:pt x="167" y="5"/>
                  <a:pt x="177" y="8"/>
                  <a:pt x="185" y="12"/>
                </a:cubicBezTo>
                <a:cubicBezTo>
                  <a:pt x="194" y="16"/>
                  <a:pt x="202" y="21"/>
                  <a:pt x="209" y="27"/>
                </a:cubicBezTo>
                <a:cubicBezTo>
                  <a:pt x="216" y="33"/>
                  <a:pt x="222" y="41"/>
                  <a:pt x="228" y="49"/>
                </a:cubicBezTo>
                <a:cubicBezTo>
                  <a:pt x="233" y="57"/>
                  <a:pt x="237" y="67"/>
                  <a:pt x="240" y="77"/>
                </a:cubicBezTo>
                <a:cubicBezTo>
                  <a:pt x="243" y="87"/>
                  <a:pt x="244" y="99"/>
                  <a:pt x="244" y="111"/>
                </a:cubicBezTo>
                <a:cubicBezTo>
                  <a:pt x="244" y="124"/>
                  <a:pt x="243" y="136"/>
                  <a:pt x="239" y="146"/>
                </a:cubicBezTo>
                <a:cubicBezTo>
                  <a:pt x="236" y="157"/>
                  <a:pt x="232" y="165"/>
                  <a:pt x="226" y="173"/>
                </a:cubicBezTo>
                <a:cubicBezTo>
                  <a:pt x="220" y="180"/>
                  <a:pt x="214" y="186"/>
                  <a:pt x="206" y="190"/>
                </a:cubicBezTo>
                <a:cubicBezTo>
                  <a:pt x="199" y="194"/>
                  <a:pt x="191" y="196"/>
                  <a:pt x="183" y="196"/>
                </a:cubicBezTo>
                <a:cubicBezTo>
                  <a:pt x="172" y="196"/>
                  <a:pt x="165" y="193"/>
                  <a:pt x="160" y="187"/>
                </a:cubicBezTo>
                <a:cubicBezTo>
                  <a:pt x="155" y="182"/>
                  <a:pt x="153" y="175"/>
                  <a:pt x="153" y="165"/>
                </a:cubicBezTo>
                <a:cubicBezTo>
                  <a:pt x="153" y="164"/>
                  <a:pt x="153" y="162"/>
                  <a:pt x="153" y="161"/>
                </a:cubicBezTo>
                <a:cubicBezTo>
                  <a:pt x="153" y="159"/>
                  <a:pt x="154" y="157"/>
                  <a:pt x="154" y="156"/>
                </a:cubicBezTo>
                <a:cubicBezTo>
                  <a:pt x="148" y="169"/>
                  <a:pt x="140" y="179"/>
                  <a:pt x="132" y="185"/>
                </a:cubicBezTo>
                <a:cubicBezTo>
                  <a:pt x="123" y="192"/>
                  <a:pt x="113" y="195"/>
                  <a:pt x="103" y="195"/>
                </a:cubicBezTo>
                <a:cubicBezTo>
                  <a:pt x="96" y="195"/>
                  <a:pt x="91" y="194"/>
                  <a:pt x="87" y="191"/>
                </a:cubicBezTo>
                <a:cubicBezTo>
                  <a:pt x="82" y="189"/>
                  <a:pt x="79" y="186"/>
                  <a:pt x="76" y="183"/>
                </a:cubicBezTo>
                <a:cubicBezTo>
                  <a:pt x="73" y="179"/>
                  <a:pt x="70" y="175"/>
                  <a:pt x="69" y="170"/>
                </a:cubicBezTo>
                <a:cubicBezTo>
                  <a:pt x="68" y="165"/>
                  <a:pt x="67" y="159"/>
                  <a:pt x="67" y="154"/>
                </a:cubicBezTo>
                <a:cubicBezTo>
                  <a:pt x="67" y="147"/>
                  <a:pt x="68" y="140"/>
                  <a:pt x="69" y="134"/>
                </a:cubicBezTo>
                <a:cubicBezTo>
                  <a:pt x="71" y="127"/>
                  <a:pt x="74" y="120"/>
                  <a:pt x="77" y="114"/>
                </a:cubicBezTo>
                <a:cubicBezTo>
                  <a:pt x="80" y="108"/>
                  <a:pt x="84" y="102"/>
                  <a:pt x="89" y="97"/>
                </a:cubicBezTo>
                <a:cubicBezTo>
                  <a:pt x="94" y="92"/>
                  <a:pt x="99" y="87"/>
                  <a:pt x="105" y="83"/>
                </a:cubicBezTo>
                <a:cubicBezTo>
                  <a:pt x="111" y="79"/>
                  <a:pt x="118" y="76"/>
                  <a:pt x="125" y="74"/>
                </a:cubicBezTo>
                <a:cubicBezTo>
                  <a:pt x="133" y="71"/>
                  <a:pt x="141" y="70"/>
                  <a:pt x="149" y="70"/>
                </a:cubicBezTo>
                <a:cubicBezTo>
                  <a:pt x="154" y="70"/>
                  <a:pt x="159" y="71"/>
                  <a:pt x="164" y="72"/>
                </a:cubicBezTo>
                <a:cubicBezTo>
                  <a:pt x="169" y="73"/>
                  <a:pt x="173" y="74"/>
                  <a:pt x="177" y="76"/>
                </a:cubicBezTo>
                <a:cubicBezTo>
                  <a:pt x="177" y="76"/>
                  <a:pt x="157" y="142"/>
                  <a:pt x="154" y="15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2"/>
          <p:cNvSpPr>
            <a:spLocks noChangeAspect="1" noEditPoints="1"/>
          </p:cNvSpPr>
          <p:nvPr/>
        </p:nvSpPr>
        <p:spPr bwMode="auto">
          <a:xfrm>
            <a:off x="2629617" y="4168480"/>
            <a:ext cx="590229" cy="1028228"/>
          </a:xfrm>
          <a:custGeom>
            <a:avLst/>
            <a:gdLst>
              <a:gd name="T0" fmla="*/ 158 w 158"/>
              <a:gd name="T1" fmla="*/ 61 h 276"/>
              <a:gd name="T2" fmla="*/ 158 w 158"/>
              <a:gd name="T3" fmla="*/ 261 h 276"/>
              <a:gd name="T4" fmla="*/ 142 w 158"/>
              <a:gd name="T5" fmla="*/ 276 h 276"/>
              <a:gd name="T6" fmla="*/ 15 w 158"/>
              <a:gd name="T7" fmla="*/ 276 h 276"/>
              <a:gd name="T8" fmla="*/ 0 w 158"/>
              <a:gd name="T9" fmla="*/ 261 h 276"/>
              <a:gd name="T10" fmla="*/ 0 w 158"/>
              <a:gd name="T11" fmla="*/ 15 h 276"/>
              <a:gd name="T12" fmla="*/ 15 w 158"/>
              <a:gd name="T13" fmla="*/ 0 h 276"/>
              <a:gd name="T14" fmla="*/ 142 w 158"/>
              <a:gd name="T15" fmla="*/ 0 h 276"/>
              <a:gd name="T16" fmla="*/ 158 w 158"/>
              <a:gd name="T17" fmla="*/ 15 h 276"/>
              <a:gd name="T18" fmla="*/ 158 w 158"/>
              <a:gd name="T19" fmla="*/ 35 h 276"/>
              <a:gd name="T20" fmla="*/ 86 w 158"/>
              <a:gd name="T21" fmla="*/ 248 h 276"/>
              <a:gd name="T22" fmla="*/ 79 w 158"/>
              <a:gd name="T23" fmla="*/ 241 h 276"/>
              <a:gd name="T24" fmla="*/ 72 w 158"/>
              <a:gd name="T25" fmla="*/ 248 h 276"/>
              <a:gd name="T26" fmla="*/ 79 w 158"/>
              <a:gd name="T27" fmla="*/ 255 h 276"/>
              <a:gd name="T28" fmla="*/ 86 w 158"/>
              <a:gd name="T29" fmla="*/ 248 h 276"/>
              <a:gd name="T30" fmla="*/ 1 w 158"/>
              <a:gd name="T31" fmla="*/ 224 h 276"/>
              <a:gd name="T32" fmla="*/ 156 w 158"/>
              <a:gd name="T33" fmla="*/ 224 h 276"/>
              <a:gd name="T34" fmla="*/ 2 w 158"/>
              <a:gd name="T35" fmla="*/ 35 h 276"/>
              <a:gd name="T36" fmla="*/ 155 w 158"/>
              <a:gd name="T37" fmla="*/ 35 h 276"/>
              <a:gd name="T38" fmla="*/ 97 w 158"/>
              <a:gd name="T39" fmla="*/ 17 h 276"/>
              <a:gd name="T40" fmla="*/ 60 w 158"/>
              <a:gd name="T41" fmla="*/ 17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276">
                <a:moveTo>
                  <a:pt x="158" y="61"/>
                </a:moveTo>
                <a:cubicBezTo>
                  <a:pt x="158" y="261"/>
                  <a:pt x="158" y="261"/>
                  <a:pt x="158" y="261"/>
                </a:cubicBezTo>
                <a:cubicBezTo>
                  <a:pt x="158" y="270"/>
                  <a:pt x="151" y="276"/>
                  <a:pt x="142" y="276"/>
                </a:cubicBezTo>
                <a:cubicBezTo>
                  <a:pt x="15" y="276"/>
                  <a:pt x="15" y="276"/>
                  <a:pt x="15" y="276"/>
                </a:cubicBezTo>
                <a:cubicBezTo>
                  <a:pt x="7" y="276"/>
                  <a:pt x="0" y="270"/>
                  <a:pt x="0" y="261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1" y="0"/>
                  <a:pt x="158" y="7"/>
                  <a:pt x="158" y="15"/>
                </a:cubicBezTo>
                <a:cubicBezTo>
                  <a:pt x="158" y="35"/>
                  <a:pt x="158" y="35"/>
                  <a:pt x="158" y="35"/>
                </a:cubicBezTo>
                <a:moveTo>
                  <a:pt x="86" y="248"/>
                </a:moveTo>
                <a:cubicBezTo>
                  <a:pt x="86" y="244"/>
                  <a:pt x="83" y="241"/>
                  <a:pt x="79" y="241"/>
                </a:cubicBezTo>
                <a:cubicBezTo>
                  <a:pt x="75" y="241"/>
                  <a:pt x="72" y="244"/>
                  <a:pt x="72" y="248"/>
                </a:cubicBezTo>
                <a:cubicBezTo>
                  <a:pt x="72" y="252"/>
                  <a:pt x="75" y="255"/>
                  <a:pt x="79" y="255"/>
                </a:cubicBezTo>
                <a:cubicBezTo>
                  <a:pt x="83" y="255"/>
                  <a:pt x="86" y="252"/>
                  <a:pt x="86" y="248"/>
                </a:cubicBezTo>
                <a:close/>
                <a:moveTo>
                  <a:pt x="1" y="224"/>
                </a:moveTo>
                <a:cubicBezTo>
                  <a:pt x="156" y="224"/>
                  <a:pt x="156" y="224"/>
                  <a:pt x="156" y="224"/>
                </a:cubicBezTo>
                <a:moveTo>
                  <a:pt x="2" y="35"/>
                </a:moveTo>
                <a:cubicBezTo>
                  <a:pt x="155" y="35"/>
                  <a:pt x="155" y="35"/>
                  <a:pt x="155" y="35"/>
                </a:cubicBezTo>
                <a:moveTo>
                  <a:pt x="97" y="17"/>
                </a:moveTo>
                <a:cubicBezTo>
                  <a:pt x="60" y="17"/>
                  <a:pt x="60" y="17"/>
                  <a:pt x="60" y="1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8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Elipsa 8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" name="Elipsa 9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pole tekstowe 10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2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pole tekstowe 1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17" name="Freeform 77"/>
          <p:cNvSpPr>
            <a:spLocks noChangeAspect="1" noEditPoints="1"/>
          </p:cNvSpPr>
          <p:nvPr/>
        </p:nvSpPr>
        <p:spPr bwMode="auto">
          <a:xfrm>
            <a:off x="8651171" y="2456470"/>
            <a:ext cx="747316" cy="658138"/>
          </a:xfrm>
          <a:custGeom>
            <a:avLst/>
            <a:gdLst>
              <a:gd name="T0" fmla="*/ 289 w 300"/>
              <a:gd name="T1" fmla="*/ 60 h 264"/>
              <a:gd name="T2" fmla="*/ 295 w 300"/>
              <a:gd name="T3" fmla="*/ 35 h 264"/>
              <a:gd name="T4" fmla="*/ 293 w 300"/>
              <a:gd name="T5" fmla="*/ 6 h 264"/>
              <a:gd name="T6" fmla="*/ 266 w 300"/>
              <a:gd name="T7" fmla="*/ 7 h 264"/>
              <a:gd name="T8" fmla="*/ 12 w 300"/>
              <a:gd name="T9" fmla="*/ 113 h 264"/>
              <a:gd name="T10" fmla="*/ 11 w 300"/>
              <a:gd name="T11" fmla="*/ 137 h 264"/>
              <a:gd name="T12" fmla="*/ 86 w 300"/>
              <a:gd name="T13" fmla="*/ 150 h 264"/>
              <a:gd name="T14" fmla="*/ 113 w 300"/>
              <a:gd name="T15" fmla="*/ 242 h 264"/>
              <a:gd name="T16" fmla="*/ 162 w 300"/>
              <a:gd name="T17" fmla="*/ 198 h 264"/>
              <a:gd name="T18" fmla="*/ 219 w 300"/>
              <a:gd name="T19" fmla="*/ 256 h 264"/>
              <a:gd name="T20" fmla="*/ 242 w 300"/>
              <a:gd name="T21" fmla="*/ 251 h 264"/>
              <a:gd name="T22" fmla="*/ 282 w 300"/>
              <a:gd name="T23" fmla="*/ 90 h 264"/>
              <a:gd name="T24" fmla="*/ 115 w 300"/>
              <a:gd name="T25" fmla="*/ 229 h 264"/>
              <a:gd name="T26" fmla="*/ 103 w 300"/>
              <a:gd name="T27" fmla="*/ 138 h 264"/>
              <a:gd name="T28" fmla="*/ 279 w 300"/>
              <a:gd name="T29" fmla="*/ 21 h 264"/>
              <a:gd name="T30" fmla="*/ 132 w 300"/>
              <a:gd name="T31" fmla="*/ 168 h 264"/>
              <a:gd name="T32" fmla="*/ 125 w 300"/>
              <a:gd name="T33" fmla="*/ 193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0" h="264">
                <a:moveTo>
                  <a:pt x="289" y="60"/>
                </a:moveTo>
                <a:cubicBezTo>
                  <a:pt x="295" y="35"/>
                  <a:pt x="295" y="35"/>
                  <a:pt x="295" y="35"/>
                </a:cubicBezTo>
                <a:cubicBezTo>
                  <a:pt x="297" y="26"/>
                  <a:pt x="300" y="13"/>
                  <a:pt x="293" y="6"/>
                </a:cubicBezTo>
                <a:cubicBezTo>
                  <a:pt x="287" y="0"/>
                  <a:pt x="275" y="3"/>
                  <a:pt x="266" y="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0" y="118"/>
                  <a:pt x="1" y="134"/>
                  <a:pt x="11" y="137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113" y="242"/>
                  <a:pt x="113" y="242"/>
                  <a:pt x="113" y="242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219" y="256"/>
                  <a:pt x="219" y="256"/>
                  <a:pt x="219" y="256"/>
                </a:cubicBezTo>
                <a:cubicBezTo>
                  <a:pt x="225" y="261"/>
                  <a:pt x="239" y="264"/>
                  <a:pt x="242" y="251"/>
                </a:cubicBezTo>
                <a:cubicBezTo>
                  <a:pt x="282" y="90"/>
                  <a:pt x="282" y="90"/>
                  <a:pt x="282" y="90"/>
                </a:cubicBezTo>
                <a:moveTo>
                  <a:pt x="115" y="229"/>
                </a:moveTo>
                <a:cubicBezTo>
                  <a:pt x="103" y="138"/>
                  <a:pt x="103" y="138"/>
                  <a:pt x="103" y="138"/>
                </a:cubicBezTo>
                <a:cubicBezTo>
                  <a:pt x="279" y="21"/>
                  <a:pt x="279" y="21"/>
                  <a:pt x="279" y="21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25" y="193"/>
                  <a:pt x="125" y="193"/>
                  <a:pt x="125" y="193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62"/>
          <p:cNvSpPr>
            <a:spLocks noChangeAspect="1" noEditPoints="1"/>
          </p:cNvSpPr>
          <p:nvPr/>
        </p:nvSpPr>
        <p:spPr bwMode="auto">
          <a:xfrm>
            <a:off x="8862778" y="4168480"/>
            <a:ext cx="438916" cy="764630"/>
          </a:xfrm>
          <a:custGeom>
            <a:avLst/>
            <a:gdLst>
              <a:gd name="T0" fmla="*/ 158 w 158"/>
              <a:gd name="T1" fmla="*/ 61 h 276"/>
              <a:gd name="T2" fmla="*/ 158 w 158"/>
              <a:gd name="T3" fmla="*/ 261 h 276"/>
              <a:gd name="T4" fmla="*/ 142 w 158"/>
              <a:gd name="T5" fmla="*/ 276 h 276"/>
              <a:gd name="T6" fmla="*/ 15 w 158"/>
              <a:gd name="T7" fmla="*/ 276 h 276"/>
              <a:gd name="T8" fmla="*/ 0 w 158"/>
              <a:gd name="T9" fmla="*/ 261 h 276"/>
              <a:gd name="T10" fmla="*/ 0 w 158"/>
              <a:gd name="T11" fmla="*/ 15 h 276"/>
              <a:gd name="T12" fmla="*/ 15 w 158"/>
              <a:gd name="T13" fmla="*/ 0 h 276"/>
              <a:gd name="T14" fmla="*/ 142 w 158"/>
              <a:gd name="T15" fmla="*/ 0 h 276"/>
              <a:gd name="T16" fmla="*/ 158 w 158"/>
              <a:gd name="T17" fmla="*/ 15 h 276"/>
              <a:gd name="T18" fmla="*/ 158 w 158"/>
              <a:gd name="T19" fmla="*/ 35 h 276"/>
              <a:gd name="T20" fmla="*/ 86 w 158"/>
              <a:gd name="T21" fmla="*/ 248 h 276"/>
              <a:gd name="T22" fmla="*/ 79 w 158"/>
              <a:gd name="T23" fmla="*/ 241 h 276"/>
              <a:gd name="T24" fmla="*/ 72 w 158"/>
              <a:gd name="T25" fmla="*/ 248 h 276"/>
              <a:gd name="T26" fmla="*/ 79 w 158"/>
              <a:gd name="T27" fmla="*/ 255 h 276"/>
              <a:gd name="T28" fmla="*/ 86 w 158"/>
              <a:gd name="T29" fmla="*/ 248 h 276"/>
              <a:gd name="T30" fmla="*/ 1 w 158"/>
              <a:gd name="T31" fmla="*/ 224 h 276"/>
              <a:gd name="T32" fmla="*/ 156 w 158"/>
              <a:gd name="T33" fmla="*/ 224 h 276"/>
              <a:gd name="T34" fmla="*/ 2 w 158"/>
              <a:gd name="T35" fmla="*/ 35 h 276"/>
              <a:gd name="T36" fmla="*/ 155 w 158"/>
              <a:gd name="T37" fmla="*/ 35 h 276"/>
              <a:gd name="T38" fmla="*/ 97 w 158"/>
              <a:gd name="T39" fmla="*/ 17 h 276"/>
              <a:gd name="T40" fmla="*/ 60 w 158"/>
              <a:gd name="T41" fmla="*/ 17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276">
                <a:moveTo>
                  <a:pt x="158" y="61"/>
                </a:moveTo>
                <a:cubicBezTo>
                  <a:pt x="158" y="261"/>
                  <a:pt x="158" y="261"/>
                  <a:pt x="158" y="261"/>
                </a:cubicBezTo>
                <a:cubicBezTo>
                  <a:pt x="158" y="270"/>
                  <a:pt x="151" y="276"/>
                  <a:pt x="142" y="276"/>
                </a:cubicBezTo>
                <a:cubicBezTo>
                  <a:pt x="15" y="276"/>
                  <a:pt x="15" y="276"/>
                  <a:pt x="15" y="276"/>
                </a:cubicBezTo>
                <a:cubicBezTo>
                  <a:pt x="7" y="276"/>
                  <a:pt x="0" y="270"/>
                  <a:pt x="0" y="261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1" y="0"/>
                  <a:pt x="158" y="7"/>
                  <a:pt x="158" y="15"/>
                </a:cubicBezTo>
                <a:cubicBezTo>
                  <a:pt x="158" y="35"/>
                  <a:pt x="158" y="35"/>
                  <a:pt x="158" y="35"/>
                </a:cubicBezTo>
                <a:moveTo>
                  <a:pt x="86" y="248"/>
                </a:moveTo>
                <a:cubicBezTo>
                  <a:pt x="86" y="244"/>
                  <a:pt x="83" y="241"/>
                  <a:pt x="79" y="241"/>
                </a:cubicBezTo>
                <a:cubicBezTo>
                  <a:pt x="75" y="241"/>
                  <a:pt x="72" y="244"/>
                  <a:pt x="72" y="248"/>
                </a:cubicBezTo>
                <a:cubicBezTo>
                  <a:pt x="72" y="252"/>
                  <a:pt x="75" y="255"/>
                  <a:pt x="79" y="255"/>
                </a:cubicBezTo>
                <a:cubicBezTo>
                  <a:pt x="83" y="255"/>
                  <a:pt x="86" y="252"/>
                  <a:pt x="86" y="248"/>
                </a:cubicBezTo>
                <a:close/>
                <a:moveTo>
                  <a:pt x="1" y="224"/>
                </a:moveTo>
                <a:cubicBezTo>
                  <a:pt x="156" y="224"/>
                  <a:pt x="156" y="224"/>
                  <a:pt x="156" y="224"/>
                </a:cubicBezTo>
                <a:moveTo>
                  <a:pt x="2" y="35"/>
                </a:moveTo>
                <a:cubicBezTo>
                  <a:pt x="155" y="35"/>
                  <a:pt x="155" y="35"/>
                  <a:pt x="155" y="35"/>
                </a:cubicBezTo>
                <a:moveTo>
                  <a:pt x="97" y="17"/>
                </a:moveTo>
                <a:cubicBezTo>
                  <a:pt x="60" y="17"/>
                  <a:pt x="60" y="17"/>
                  <a:pt x="60" y="1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/>
          <p:cNvSpPr>
            <a:spLocks noChangeAspect="1" noEditPoints="1"/>
          </p:cNvSpPr>
          <p:nvPr/>
        </p:nvSpPr>
        <p:spPr bwMode="auto">
          <a:xfrm>
            <a:off x="4394288" y="2271988"/>
            <a:ext cx="999662" cy="705222"/>
          </a:xfrm>
          <a:custGeom>
            <a:avLst/>
            <a:gdLst>
              <a:gd name="T0" fmla="*/ 260 w 292"/>
              <a:gd name="T1" fmla="*/ 26 h 205"/>
              <a:gd name="T2" fmla="*/ 161 w 292"/>
              <a:gd name="T3" fmla="*/ 96 h 205"/>
              <a:gd name="T4" fmla="*/ 126 w 292"/>
              <a:gd name="T5" fmla="*/ 96 h 205"/>
              <a:gd name="T6" fmla="*/ 7 w 292"/>
              <a:gd name="T7" fmla="*/ 8 h 205"/>
              <a:gd name="T8" fmla="*/ 7 w 292"/>
              <a:gd name="T9" fmla="*/ 200 h 205"/>
              <a:gd name="T10" fmla="*/ 101 w 292"/>
              <a:gd name="T11" fmla="*/ 101 h 205"/>
              <a:gd name="T12" fmla="*/ 191 w 292"/>
              <a:gd name="T13" fmla="*/ 101 h 205"/>
              <a:gd name="T14" fmla="*/ 286 w 292"/>
              <a:gd name="T15" fmla="*/ 200 h 205"/>
              <a:gd name="T16" fmla="*/ 292 w 292"/>
              <a:gd name="T17" fmla="*/ 19 h 205"/>
              <a:gd name="T18" fmla="*/ 274 w 292"/>
              <a:gd name="T19" fmla="*/ 0 h 205"/>
              <a:gd name="T20" fmla="*/ 19 w 292"/>
              <a:gd name="T21" fmla="*/ 0 h 205"/>
              <a:gd name="T22" fmla="*/ 0 w 292"/>
              <a:gd name="T23" fmla="*/ 19 h 205"/>
              <a:gd name="T24" fmla="*/ 0 w 292"/>
              <a:gd name="T25" fmla="*/ 187 h 205"/>
              <a:gd name="T26" fmla="*/ 19 w 292"/>
              <a:gd name="T27" fmla="*/ 205 h 205"/>
              <a:gd name="T28" fmla="*/ 274 w 292"/>
              <a:gd name="T29" fmla="*/ 205 h 205"/>
              <a:gd name="T30" fmla="*/ 292 w 292"/>
              <a:gd name="T31" fmla="*/ 187 h 205"/>
              <a:gd name="T32" fmla="*/ 292 w 292"/>
              <a:gd name="T33" fmla="*/ 19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2" h="205">
                <a:moveTo>
                  <a:pt x="260" y="26"/>
                </a:moveTo>
                <a:cubicBezTo>
                  <a:pt x="161" y="96"/>
                  <a:pt x="161" y="96"/>
                  <a:pt x="161" y="96"/>
                </a:cubicBezTo>
                <a:cubicBezTo>
                  <a:pt x="151" y="103"/>
                  <a:pt x="136" y="103"/>
                  <a:pt x="126" y="96"/>
                </a:cubicBezTo>
                <a:cubicBezTo>
                  <a:pt x="7" y="8"/>
                  <a:pt x="7" y="8"/>
                  <a:pt x="7" y="8"/>
                </a:cubicBezTo>
                <a:moveTo>
                  <a:pt x="7" y="200"/>
                </a:moveTo>
                <a:cubicBezTo>
                  <a:pt x="101" y="101"/>
                  <a:pt x="101" y="101"/>
                  <a:pt x="101" y="101"/>
                </a:cubicBezTo>
                <a:moveTo>
                  <a:pt x="191" y="101"/>
                </a:moveTo>
                <a:cubicBezTo>
                  <a:pt x="286" y="200"/>
                  <a:pt x="286" y="200"/>
                  <a:pt x="286" y="200"/>
                </a:cubicBezTo>
                <a:moveTo>
                  <a:pt x="292" y="19"/>
                </a:moveTo>
                <a:cubicBezTo>
                  <a:pt x="292" y="9"/>
                  <a:pt x="284" y="0"/>
                  <a:pt x="274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7"/>
                  <a:pt x="9" y="205"/>
                  <a:pt x="19" y="205"/>
                </a:cubicBezTo>
                <a:cubicBezTo>
                  <a:pt x="274" y="205"/>
                  <a:pt x="274" y="205"/>
                  <a:pt x="274" y="205"/>
                </a:cubicBezTo>
                <a:cubicBezTo>
                  <a:pt x="284" y="205"/>
                  <a:pt x="292" y="197"/>
                  <a:pt x="292" y="187"/>
                </a:cubicBezTo>
                <a:lnTo>
                  <a:pt x="292" y="19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7">
            <a:extLst>
              <a:ext uri="{FF2B5EF4-FFF2-40B4-BE49-F238E27FC236}">
                <a16:creationId xmlns:a16="http://schemas.microsoft.com/office/drawing/2014/main" id="{635B97F7-97A2-4721-93B7-C0D5E819CE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0300" y="4343400"/>
            <a:ext cx="821626" cy="823902"/>
          </a:xfrm>
          <a:custGeom>
            <a:avLst/>
            <a:gdLst>
              <a:gd name="T0" fmla="*/ 442 w 511"/>
              <a:gd name="T1" fmla="*/ 455 h 512"/>
              <a:gd name="T2" fmla="*/ 399 w 511"/>
              <a:gd name="T3" fmla="*/ 499 h 512"/>
              <a:gd name="T4" fmla="*/ 362 w 511"/>
              <a:gd name="T5" fmla="*/ 507 h 512"/>
              <a:gd name="T6" fmla="*/ 5 w 511"/>
              <a:gd name="T7" fmla="*/ 150 h 512"/>
              <a:gd name="T8" fmla="*/ 13 w 511"/>
              <a:gd name="T9" fmla="*/ 113 h 512"/>
              <a:gd name="T10" fmla="*/ 56 w 511"/>
              <a:gd name="T11" fmla="*/ 69 h 512"/>
              <a:gd name="T12" fmla="*/ 93 w 511"/>
              <a:gd name="T13" fmla="*/ 69 h 512"/>
              <a:gd name="T14" fmla="*/ 166 w 511"/>
              <a:gd name="T15" fmla="*/ 142 h 512"/>
              <a:gd name="T16" fmla="*/ 166 w 511"/>
              <a:gd name="T17" fmla="*/ 179 h 512"/>
              <a:gd name="T18" fmla="*/ 130 w 511"/>
              <a:gd name="T19" fmla="*/ 216 h 512"/>
              <a:gd name="T20" fmla="*/ 126 w 511"/>
              <a:gd name="T21" fmla="*/ 251 h 512"/>
              <a:gd name="T22" fmla="*/ 261 w 511"/>
              <a:gd name="T23" fmla="*/ 386 h 512"/>
              <a:gd name="T24" fmla="*/ 296 w 511"/>
              <a:gd name="T25" fmla="*/ 382 h 512"/>
              <a:gd name="T26" fmla="*/ 332 w 511"/>
              <a:gd name="T27" fmla="*/ 345 h 512"/>
              <a:gd name="T28" fmla="*/ 369 w 511"/>
              <a:gd name="T29" fmla="*/ 345 h 512"/>
              <a:gd name="T30" fmla="*/ 442 w 511"/>
              <a:gd name="T31" fmla="*/ 418 h 512"/>
              <a:gd name="T32" fmla="*/ 442 w 511"/>
              <a:gd name="T33" fmla="*/ 455 h 512"/>
              <a:gd name="T34" fmla="*/ 458 w 511"/>
              <a:gd name="T35" fmla="*/ 0 h 512"/>
              <a:gd name="T36" fmla="*/ 458 w 511"/>
              <a:gd name="T37" fmla="*/ 54 h 512"/>
              <a:gd name="T38" fmla="*/ 511 w 511"/>
              <a:gd name="T39" fmla="*/ 54 h 512"/>
              <a:gd name="T40" fmla="*/ 511 w 511"/>
              <a:gd name="T41" fmla="*/ 0 h 512"/>
              <a:gd name="T42" fmla="*/ 458 w 511"/>
              <a:gd name="T43" fmla="*/ 0 h 512"/>
              <a:gd name="T44" fmla="*/ 261 w 511"/>
              <a:gd name="T45" fmla="*/ 0 h 512"/>
              <a:gd name="T46" fmla="*/ 261 w 511"/>
              <a:gd name="T47" fmla="*/ 54 h 512"/>
              <a:gd name="T48" fmla="*/ 314 w 511"/>
              <a:gd name="T49" fmla="*/ 54 h 512"/>
              <a:gd name="T50" fmla="*/ 314 w 511"/>
              <a:gd name="T51" fmla="*/ 0 h 512"/>
              <a:gd name="T52" fmla="*/ 261 w 511"/>
              <a:gd name="T53" fmla="*/ 0 h 512"/>
              <a:gd name="T54" fmla="*/ 359 w 511"/>
              <a:gd name="T55" fmla="*/ 0 h 512"/>
              <a:gd name="T56" fmla="*/ 359 w 511"/>
              <a:gd name="T57" fmla="*/ 54 h 512"/>
              <a:gd name="T58" fmla="*/ 413 w 511"/>
              <a:gd name="T59" fmla="*/ 54 h 512"/>
              <a:gd name="T60" fmla="*/ 413 w 511"/>
              <a:gd name="T61" fmla="*/ 0 h 512"/>
              <a:gd name="T62" fmla="*/ 359 w 511"/>
              <a:gd name="T63" fmla="*/ 0 h 512"/>
              <a:gd name="T64" fmla="*/ 458 w 511"/>
              <a:gd name="T65" fmla="*/ 99 h 512"/>
              <a:gd name="T66" fmla="*/ 458 w 511"/>
              <a:gd name="T67" fmla="*/ 153 h 512"/>
              <a:gd name="T68" fmla="*/ 511 w 511"/>
              <a:gd name="T69" fmla="*/ 153 h 512"/>
              <a:gd name="T70" fmla="*/ 511 w 511"/>
              <a:gd name="T71" fmla="*/ 99 h 512"/>
              <a:gd name="T72" fmla="*/ 458 w 511"/>
              <a:gd name="T73" fmla="*/ 99 h 512"/>
              <a:gd name="T74" fmla="*/ 261 w 511"/>
              <a:gd name="T75" fmla="*/ 99 h 512"/>
              <a:gd name="T76" fmla="*/ 261 w 511"/>
              <a:gd name="T77" fmla="*/ 153 h 512"/>
              <a:gd name="T78" fmla="*/ 314 w 511"/>
              <a:gd name="T79" fmla="*/ 153 h 512"/>
              <a:gd name="T80" fmla="*/ 314 w 511"/>
              <a:gd name="T81" fmla="*/ 99 h 512"/>
              <a:gd name="T82" fmla="*/ 261 w 511"/>
              <a:gd name="T83" fmla="*/ 99 h 512"/>
              <a:gd name="T84" fmla="*/ 359 w 511"/>
              <a:gd name="T85" fmla="*/ 99 h 512"/>
              <a:gd name="T86" fmla="*/ 359 w 511"/>
              <a:gd name="T87" fmla="*/ 153 h 512"/>
              <a:gd name="T88" fmla="*/ 413 w 511"/>
              <a:gd name="T89" fmla="*/ 153 h 512"/>
              <a:gd name="T90" fmla="*/ 413 w 511"/>
              <a:gd name="T91" fmla="*/ 99 h 512"/>
              <a:gd name="T92" fmla="*/ 359 w 511"/>
              <a:gd name="T93" fmla="*/ 99 h 512"/>
              <a:gd name="T94" fmla="*/ 458 w 511"/>
              <a:gd name="T95" fmla="*/ 197 h 512"/>
              <a:gd name="T96" fmla="*/ 458 w 511"/>
              <a:gd name="T97" fmla="*/ 251 h 512"/>
              <a:gd name="T98" fmla="*/ 511 w 511"/>
              <a:gd name="T99" fmla="*/ 251 h 512"/>
              <a:gd name="T100" fmla="*/ 511 w 511"/>
              <a:gd name="T101" fmla="*/ 197 h 512"/>
              <a:gd name="T102" fmla="*/ 458 w 511"/>
              <a:gd name="T103" fmla="*/ 197 h 512"/>
              <a:gd name="T104" fmla="*/ 261 w 511"/>
              <a:gd name="T105" fmla="*/ 197 h 512"/>
              <a:gd name="T106" fmla="*/ 261 w 511"/>
              <a:gd name="T107" fmla="*/ 251 h 512"/>
              <a:gd name="T108" fmla="*/ 314 w 511"/>
              <a:gd name="T109" fmla="*/ 251 h 512"/>
              <a:gd name="T110" fmla="*/ 314 w 511"/>
              <a:gd name="T111" fmla="*/ 197 h 512"/>
              <a:gd name="T112" fmla="*/ 261 w 511"/>
              <a:gd name="T113" fmla="*/ 197 h 512"/>
              <a:gd name="T114" fmla="*/ 359 w 511"/>
              <a:gd name="T115" fmla="*/ 197 h 512"/>
              <a:gd name="T116" fmla="*/ 359 w 511"/>
              <a:gd name="T117" fmla="*/ 251 h 512"/>
              <a:gd name="T118" fmla="*/ 413 w 511"/>
              <a:gd name="T119" fmla="*/ 251 h 512"/>
              <a:gd name="T120" fmla="*/ 413 w 511"/>
              <a:gd name="T121" fmla="*/ 197 h 512"/>
              <a:gd name="T122" fmla="*/ 359 w 511"/>
              <a:gd name="T123" fmla="*/ 197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1" h="512">
                <a:moveTo>
                  <a:pt x="442" y="455"/>
                </a:moveTo>
                <a:cubicBezTo>
                  <a:pt x="399" y="499"/>
                  <a:pt x="399" y="499"/>
                  <a:pt x="399" y="499"/>
                </a:cubicBezTo>
                <a:cubicBezTo>
                  <a:pt x="389" y="508"/>
                  <a:pt x="375" y="512"/>
                  <a:pt x="362" y="507"/>
                </a:cubicBezTo>
                <a:cubicBezTo>
                  <a:pt x="196" y="446"/>
                  <a:pt x="66" y="315"/>
                  <a:pt x="5" y="150"/>
                </a:cubicBezTo>
                <a:cubicBezTo>
                  <a:pt x="0" y="137"/>
                  <a:pt x="3" y="122"/>
                  <a:pt x="13" y="113"/>
                </a:cubicBezTo>
                <a:cubicBezTo>
                  <a:pt x="56" y="69"/>
                  <a:pt x="56" y="69"/>
                  <a:pt x="56" y="69"/>
                </a:cubicBezTo>
                <a:cubicBezTo>
                  <a:pt x="67" y="59"/>
                  <a:pt x="83" y="59"/>
                  <a:pt x="93" y="69"/>
                </a:cubicBezTo>
                <a:cubicBezTo>
                  <a:pt x="166" y="142"/>
                  <a:pt x="166" y="142"/>
                  <a:pt x="166" y="142"/>
                </a:cubicBezTo>
                <a:cubicBezTo>
                  <a:pt x="177" y="153"/>
                  <a:pt x="177" y="169"/>
                  <a:pt x="166" y="179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20" y="225"/>
                  <a:pt x="119" y="240"/>
                  <a:pt x="126" y="251"/>
                </a:cubicBezTo>
                <a:cubicBezTo>
                  <a:pt x="160" y="305"/>
                  <a:pt x="206" y="351"/>
                  <a:pt x="261" y="386"/>
                </a:cubicBezTo>
                <a:cubicBezTo>
                  <a:pt x="272" y="393"/>
                  <a:pt x="286" y="391"/>
                  <a:pt x="296" y="382"/>
                </a:cubicBezTo>
                <a:cubicBezTo>
                  <a:pt x="332" y="345"/>
                  <a:pt x="332" y="345"/>
                  <a:pt x="332" y="345"/>
                </a:cubicBezTo>
                <a:cubicBezTo>
                  <a:pt x="343" y="335"/>
                  <a:pt x="359" y="335"/>
                  <a:pt x="369" y="345"/>
                </a:cubicBezTo>
                <a:cubicBezTo>
                  <a:pt x="442" y="418"/>
                  <a:pt x="442" y="418"/>
                  <a:pt x="442" y="418"/>
                </a:cubicBezTo>
                <a:cubicBezTo>
                  <a:pt x="453" y="429"/>
                  <a:pt x="453" y="445"/>
                  <a:pt x="442" y="455"/>
                </a:cubicBezTo>
                <a:close/>
                <a:moveTo>
                  <a:pt x="458" y="0"/>
                </a:moveTo>
                <a:cubicBezTo>
                  <a:pt x="458" y="54"/>
                  <a:pt x="458" y="54"/>
                  <a:pt x="458" y="54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11" y="0"/>
                  <a:pt x="511" y="0"/>
                  <a:pt x="511" y="0"/>
                </a:cubicBezTo>
                <a:lnTo>
                  <a:pt x="458" y="0"/>
                </a:lnTo>
                <a:close/>
                <a:moveTo>
                  <a:pt x="261" y="0"/>
                </a:moveTo>
                <a:cubicBezTo>
                  <a:pt x="261" y="54"/>
                  <a:pt x="261" y="54"/>
                  <a:pt x="261" y="54"/>
                </a:cubicBezTo>
                <a:cubicBezTo>
                  <a:pt x="314" y="54"/>
                  <a:pt x="314" y="54"/>
                  <a:pt x="314" y="54"/>
                </a:cubicBezTo>
                <a:cubicBezTo>
                  <a:pt x="314" y="0"/>
                  <a:pt x="314" y="0"/>
                  <a:pt x="314" y="0"/>
                </a:cubicBezTo>
                <a:lnTo>
                  <a:pt x="261" y="0"/>
                </a:lnTo>
                <a:close/>
                <a:moveTo>
                  <a:pt x="359" y="0"/>
                </a:moveTo>
                <a:cubicBezTo>
                  <a:pt x="359" y="54"/>
                  <a:pt x="359" y="54"/>
                  <a:pt x="359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3" y="0"/>
                  <a:pt x="413" y="0"/>
                  <a:pt x="413" y="0"/>
                </a:cubicBezTo>
                <a:lnTo>
                  <a:pt x="359" y="0"/>
                </a:lnTo>
                <a:close/>
                <a:moveTo>
                  <a:pt x="458" y="99"/>
                </a:moveTo>
                <a:cubicBezTo>
                  <a:pt x="458" y="153"/>
                  <a:pt x="458" y="153"/>
                  <a:pt x="458" y="153"/>
                </a:cubicBezTo>
                <a:cubicBezTo>
                  <a:pt x="511" y="153"/>
                  <a:pt x="511" y="153"/>
                  <a:pt x="511" y="153"/>
                </a:cubicBezTo>
                <a:cubicBezTo>
                  <a:pt x="511" y="99"/>
                  <a:pt x="511" y="99"/>
                  <a:pt x="511" y="99"/>
                </a:cubicBezTo>
                <a:lnTo>
                  <a:pt x="458" y="99"/>
                </a:lnTo>
                <a:close/>
                <a:moveTo>
                  <a:pt x="261" y="99"/>
                </a:moveTo>
                <a:cubicBezTo>
                  <a:pt x="261" y="153"/>
                  <a:pt x="261" y="153"/>
                  <a:pt x="261" y="153"/>
                </a:cubicBezTo>
                <a:cubicBezTo>
                  <a:pt x="314" y="153"/>
                  <a:pt x="314" y="153"/>
                  <a:pt x="314" y="153"/>
                </a:cubicBezTo>
                <a:cubicBezTo>
                  <a:pt x="314" y="99"/>
                  <a:pt x="314" y="99"/>
                  <a:pt x="314" y="99"/>
                </a:cubicBezTo>
                <a:lnTo>
                  <a:pt x="261" y="99"/>
                </a:lnTo>
                <a:close/>
                <a:moveTo>
                  <a:pt x="359" y="99"/>
                </a:moveTo>
                <a:cubicBezTo>
                  <a:pt x="359" y="153"/>
                  <a:pt x="359" y="153"/>
                  <a:pt x="359" y="153"/>
                </a:cubicBezTo>
                <a:cubicBezTo>
                  <a:pt x="413" y="153"/>
                  <a:pt x="413" y="153"/>
                  <a:pt x="413" y="153"/>
                </a:cubicBezTo>
                <a:cubicBezTo>
                  <a:pt x="413" y="99"/>
                  <a:pt x="413" y="99"/>
                  <a:pt x="413" y="99"/>
                </a:cubicBezTo>
                <a:lnTo>
                  <a:pt x="359" y="99"/>
                </a:lnTo>
                <a:close/>
                <a:moveTo>
                  <a:pt x="458" y="197"/>
                </a:moveTo>
                <a:cubicBezTo>
                  <a:pt x="458" y="251"/>
                  <a:pt x="458" y="251"/>
                  <a:pt x="458" y="251"/>
                </a:cubicBezTo>
                <a:cubicBezTo>
                  <a:pt x="511" y="251"/>
                  <a:pt x="511" y="251"/>
                  <a:pt x="511" y="251"/>
                </a:cubicBezTo>
                <a:cubicBezTo>
                  <a:pt x="511" y="197"/>
                  <a:pt x="511" y="197"/>
                  <a:pt x="511" y="197"/>
                </a:cubicBezTo>
                <a:lnTo>
                  <a:pt x="458" y="197"/>
                </a:lnTo>
                <a:close/>
                <a:moveTo>
                  <a:pt x="261" y="197"/>
                </a:moveTo>
                <a:cubicBezTo>
                  <a:pt x="261" y="251"/>
                  <a:pt x="261" y="251"/>
                  <a:pt x="261" y="251"/>
                </a:cubicBezTo>
                <a:cubicBezTo>
                  <a:pt x="314" y="251"/>
                  <a:pt x="314" y="251"/>
                  <a:pt x="314" y="251"/>
                </a:cubicBezTo>
                <a:cubicBezTo>
                  <a:pt x="314" y="197"/>
                  <a:pt x="314" y="197"/>
                  <a:pt x="314" y="197"/>
                </a:cubicBezTo>
                <a:lnTo>
                  <a:pt x="261" y="197"/>
                </a:lnTo>
                <a:close/>
                <a:moveTo>
                  <a:pt x="359" y="197"/>
                </a:moveTo>
                <a:cubicBezTo>
                  <a:pt x="359" y="251"/>
                  <a:pt x="359" y="251"/>
                  <a:pt x="359" y="251"/>
                </a:cubicBezTo>
                <a:cubicBezTo>
                  <a:pt x="413" y="251"/>
                  <a:pt x="413" y="251"/>
                  <a:pt x="413" y="251"/>
                </a:cubicBezTo>
                <a:cubicBezTo>
                  <a:pt x="413" y="197"/>
                  <a:pt x="413" y="197"/>
                  <a:pt x="413" y="197"/>
                </a:cubicBezTo>
                <a:lnTo>
                  <a:pt x="359" y="197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95815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7102EE-8C93-4647-A26C-588C9E389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Data, Reports, Systems, IT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830BF22-9522-44D7-ACDA-38760169683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481258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Data Charts</a:t>
            </a:r>
            <a:br>
              <a:rPr lang="en-US" dirty="0"/>
            </a:br>
            <a:r>
              <a:rPr lang="en-US" sz="2400" dirty="0"/>
              <a:t>Timeline Fluctuation, No data, Bar Chart, Pie Chart, Growth, Profit, Decline, Loss</a:t>
            </a:r>
          </a:p>
        </p:txBody>
      </p:sp>
      <p:sp>
        <p:nvSpPr>
          <p:cNvPr id="4" name="Freeform 8"/>
          <p:cNvSpPr>
            <a:spLocks noChangeAspect="1" noEditPoints="1"/>
          </p:cNvSpPr>
          <p:nvPr/>
        </p:nvSpPr>
        <p:spPr bwMode="auto">
          <a:xfrm>
            <a:off x="2341055" y="1844824"/>
            <a:ext cx="885154" cy="644170"/>
          </a:xfrm>
          <a:custGeom>
            <a:avLst/>
            <a:gdLst>
              <a:gd name="T0" fmla="*/ 382 w 382"/>
              <a:gd name="T1" fmla="*/ 278 h 278"/>
              <a:gd name="T2" fmla="*/ 0 w 382"/>
              <a:gd name="T3" fmla="*/ 278 h 278"/>
              <a:gd name="T4" fmla="*/ 0 w 382"/>
              <a:gd name="T5" fmla="*/ 0 h 278"/>
              <a:gd name="T6" fmla="*/ 363 w 382"/>
              <a:gd name="T7" fmla="*/ 43 h 278"/>
              <a:gd name="T8" fmla="*/ 268 w 382"/>
              <a:gd name="T9" fmla="*/ 159 h 278"/>
              <a:gd name="T10" fmla="*/ 242 w 382"/>
              <a:gd name="T11" fmla="*/ 114 h 278"/>
              <a:gd name="T12" fmla="*/ 189 w 382"/>
              <a:gd name="T13" fmla="*/ 177 h 278"/>
              <a:gd name="T14" fmla="*/ 143 w 382"/>
              <a:gd name="T15" fmla="*/ 78 h 278"/>
              <a:gd name="T16" fmla="*/ 44 w 382"/>
              <a:gd name="T17" fmla="*/ 22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2" h="278">
                <a:moveTo>
                  <a:pt x="382" y="278"/>
                </a:moveTo>
                <a:lnTo>
                  <a:pt x="0" y="278"/>
                </a:lnTo>
                <a:lnTo>
                  <a:pt x="0" y="0"/>
                </a:lnTo>
                <a:moveTo>
                  <a:pt x="363" y="43"/>
                </a:moveTo>
                <a:lnTo>
                  <a:pt x="268" y="159"/>
                </a:lnTo>
                <a:lnTo>
                  <a:pt x="242" y="114"/>
                </a:lnTo>
                <a:lnTo>
                  <a:pt x="189" y="177"/>
                </a:lnTo>
                <a:lnTo>
                  <a:pt x="143" y="78"/>
                </a:lnTo>
                <a:lnTo>
                  <a:pt x="44" y="220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9"/>
          <p:cNvSpPr>
            <a:spLocks noChangeAspect="1" noEditPoints="1"/>
          </p:cNvSpPr>
          <p:nvPr/>
        </p:nvSpPr>
        <p:spPr bwMode="auto">
          <a:xfrm>
            <a:off x="4081538" y="1844824"/>
            <a:ext cx="885154" cy="644170"/>
          </a:xfrm>
          <a:custGeom>
            <a:avLst/>
            <a:gdLst>
              <a:gd name="T0" fmla="*/ 382 w 382"/>
              <a:gd name="T1" fmla="*/ 278 h 278"/>
              <a:gd name="T2" fmla="*/ 0 w 382"/>
              <a:gd name="T3" fmla="*/ 278 h 278"/>
              <a:gd name="T4" fmla="*/ 0 w 382"/>
              <a:gd name="T5" fmla="*/ 0 h 278"/>
              <a:gd name="T6" fmla="*/ 45 w 382"/>
              <a:gd name="T7" fmla="*/ 49 h 278"/>
              <a:gd name="T8" fmla="*/ 144 w 382"/>
              <a:gd name="T9" fmla="*/ 191 h 278"/>
              <a:gd name="T10" fmla="*/ 188 w 382"/>
              <a:gd name="T11" fmla="*/ 92 h 278"/>
              <a:gd name="T12" fmla="*/ 241 w 382"/>
              <a:gd name="T13" fmla="*/ 155 h 278"/>
              <a:gd name="T14" fmla="*/ 267 w 382"/>
              <a:gd name="T15" fmla="*/ 110 h 278"/>
              <a:gd name="T16" fmla="*/ 363 w 382"/>
              <a:gd name="T17" fmla="*/ 226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2" h="278">
                <a:moveTo>
                  <a:pt x="382" y="278"/>
                </a:moveTo>
                <a:lnTo>
                  <a:pt x="0" y="278"/>
                </a:lnTo>
                <a:lnTo>
                  <a:pt x="0" y="0"/>
                </a:lnTo>
                <a:moveTo>
                  <a:pt x="45" y="49"/>
                </a:moveTo>
                <a:lnTo>
                  <a:pt x="144" y="191"/>
                </a:lnTo>
                <a:lnTo>
                  <a:pt x="188" y="92"/>
                </a:lnTo>
                <a:lnTo>
                  <a:pt x="241" y="155"/>
                </a:lnTo>
                <a:lnTo>
                  <a:pt x="267" y="110"/>
                </a:lnTo>
                <a:lnTo>
                  <a:pt x="363" y="22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27"/>
          <p:cNvSpPr>
            <a:spLocks noChangeAspect="1" noEditPoints="1"/>
          </p:cNvSpPr>
          <p:nvPr/>
        </p:nvSpPr>
        <p:spPr bwMode="auto">
          <a:xfrm>
            <a:off x="5822022" y="1844824"/>
            <a:ext cx="887472" cy="644170"/>
          </a:xfrm>
          <a:custGeom>
            <a:avLst/>
            <a:gdLst>
              <a:gd name="T0" fmla="*/ 161 w 274"/>
              <a:gd name="T1" fmla="*/ 158 h 199"/>
              <a:gd name="T2" fmla="*/ 139 w 274"/>
              <a:gd name="T3" fmla="*/ 174 h 199"/>
              <a:gd name="T4" fmla="*/ 139 w 274"/>
              <a:gd name="T5" fmla="*/ 174 h 199"/>
              <a:gd name="T6" fmla="*/ 117 w 274"/>
              <a:gd name="T7" fmla="*/ 158 h 199"/>
              <a:gd name="T8" fmla="*/ 117 w 274"/>
              <a:gd name="T9" fmla="*/ 22 h 199"/>
              <a:gd name="T10" fmla="*/ 139 w 274"/>
              <a:gd name="T11" fmla="*/ 6 h 199"/>
              <a:gd name="T12" fmla="*/ 139 w 274"/>
              <a:gd name="T13" fmla="*/ 6 h 199"/>
              <a:gd name="T14" fmla="*/ 161 w 274"/>
              <a:gd name="T15" fmla="*/ 22 h 199"/>
              <a:gd name="T16" fmla="*/ 161 w 274"/>
              <a:gd name="T17" fmla="*/ 158 h 199"/>
              <a:gd name="T18" fmla="*/ 241 w 274"/>
              <a:gd name="T19" fmla="*/ 64 h 199"/>
              <a:gd name="T20" fmla="*/ 219 w 274"/>
              <a:gd name="T21" fmla="*/ 47 h 199"/>
              <a:gd name="T22" fmla="*/ 219 w 274"/>
              <a:gd name="T23" fmla="*/ 47 h 199"/>
              <a:gd name="T24" fmla="*/ 196 w 274"/>
              <a:gd name="T25" fmla="*/ 64 h 199"/>
              <a:gd name="T26" fmla="*/ 196 w 274"/>
              <a:gd name="T27" fmla="*/ 158 h 199"/>
              <a:gd name="T28" fmla="*/ 219 w 274"/>
              <a:gd name="T29" fmla="*/ 174 h 199"/>
              <a:gd name="T30" fmla="*/ 219 w 274"/>
              <a:gd name="T31" fmla="*/ 174 h 199"/>
              <a:gd name="T32" fmla="*/ 241 w 274"/>
              <a:gd name="T33" fmla="*/ 158 h 199"/>
              <a:gd name="T34" fmla="*/ 241 w 274"/>
              <a:gd name="T35" fmla="*/ 64 h 199"/>
              <a:gd name="T36" fmla="*/ 82 w 274"/>
              <a:gd name="T37" fmla="*/ 107 h 199"/>
              <a:gd name="T38" fmla="*/ 60 w 274"/>
              <a:gd name="T39" fmla="*/ 90 h 199"/>
              <a:gd name="T40" fmla="*/ 60 w 274"/>
              <a:gd name="T41" fmla="*/ 90 h 199"/>
              <a:gd name="T42" fmla="*/ 37 w 274"/>
              <a:gd name="T43" fmla="*/ 107 h 199"/>
              <a:gd name="T44" fmla="*/ 37 w 274"/>
              <a:gd name="T45" fmla="*/ 158 h 199"/>
              <a:gd name="T46" fmla="*/ 60 w 274"/>
              <a:gd name="T47" fmla="*/ 174 h 199"/>
              <a:gd name="T48" fmla="*/ 60 w 274"/>
              <a:gd name="T49" fmla="*/ 174 h 199"/>
              <a:gd name="T50" fmla="*/ 82 w 274"/>
              <a:gd name="T51" fmla="*/ 158 h 199"/>
              <a:gd name="T52" fmla="*/ 82 w 274"/>
              <a:gd name="T53" fmla="*/ 107 h 199"/>
              <a:gd name="T54" fmla="*/ 0 w 274"/>
              <a:gd name="T55" fmla="*/ 0 h 199"/>
              <a:gd name="T56" fmla="*/ 0 w 274"/>
              <a:gd name="T57" fmla="*/ 199 h 199"/>
              <a:gd name="T58" fmla="*/ 274 w 274"/>
              <a:gd name="T59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4" h="199">
                <a:moveTo>
                  <a:pt x="161" y="158"/>
                </a:moveTo>
                <a:cubicBezTo>
                  <a:pt x="161" y="167"/>
                  <a:pt x="151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27" y="174"/>
                  <a:pt x="117" y="167"/>
                  <a:pt x="117" y="158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7" y="13"/>
                  <a:pt x="127" y="6"/>
                  <a:pt x="139" y="6"/>
                </a:cubicBezTo>
                <a:cubicBezTo>
                  <a:pt x="139" y="6"/>
                  <a:pt x="139" y="6"/>
                  <a:pt x="139" y="6"/>
                </a:cubicBezTo>
                <a:cubicBezTo>
                  <a:pt x="151" y="6"/>
                  <a:pt x="161" y="13"/>
                  <a:pt x="161" y="22"/>
                </a:cubicBezTo>
                <a:lnTo>
                  <a:pt x="161" y="158"/>
                </a:lnTo>
                <a:close/>
                <a:moveTo>
                  <a:pt x="241" y="64"/>
                </a:moveTo>
                <a:cubicBezTo>
                  <a:pt x="241" y="55"/>
                  <a:pt x="231" y="47"/>
                  <a:pt x="219" y="47"/>
                </a:cubicBezTo>
                <a:cubicBezTo>
                  <a:pt x="219" y="47"/>
                  <a:pt x="219" y="47"/>
                  <a:pt x="219" y="47"/>
                </a:cubicBezTo>
                <a:cubicBezTo>
                  <a:pt x="206" y="47"/>
                  <a:pt x="196" y="55"/>
                  <a:pt x="196" y="64"/>
                </a:cubicBezTo>
                <a:cubicBezTo>
                  <a:pt x="196" y="158"/>
                  <a:pt x="196" y="158"/>
                  <a:pt x="196" y="158"/>
                </a:cubicBezTo>
                <a:cubicBezTo>
                  <a:pt x="196" y="167"/>
                  <a:pt x="206" y="174"/>
                  <a:pt x="219" y="174"/>
                </a:cubicBezTo>
                <a:cubicBezTo>
                  <a:pt x="219" y="174"/>
                  <a:pt x="219" y="174"/>
                  <a:pt x="219" y="174"/>
                </a:cubicBezTo>
                <a:cubicBezTo>
                  <a:pt x="231" y="174"/>
                  <a:pt x="241" y="167"/>
                  <a:pt x="241" y="158"/>
                </a:cubicBezTo>
                <a:lnTo>
                  <a:pt x="241" y="64"/>
                </a:lnTo>
                <a:close/>
                <a:moveTo>
                  <a:pt x="82" y="107"/>
                </a:moveTo>
                <a:cubicBezTo>
                  <a:pt x="82" y="98"/>
                  <a:pt x="72" y="90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47" y="90"/>
                  <a:pt x="37" y="98"/>
                  <a:pt x="37" y="107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7" y="167"/>
                  <a:pt x="47" y="174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72" y="174"/>
                  <a:pt x="82" y="167"/>
                  <a:pt x="82" y="158"/>
                </a:cubicBezTo>
                <a:lnTo>
                  <a:pt x="82" y="107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74" y="199"/>
                  <a:pt x="274" y="199"/>
                  <a:pt x="274" y="1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28"/>
          <p:cNvSpPr>
            <a:spLocks noChangeAspect="1" noEditPoints="1"/>
          </p:cNvSpPr>
          <p:nvPr/>
        </p:nvSpPr>
        <p:spPr bwMode="auto">
          <a:xfrm>
            <a:off x="2392627" y="3298982"/>
            <a:ext cx="887472" cy="644170"/>
          </a:xfrm>
          <a:custGeom>
            <a:avLst/>
            <a:gdLst>
              <a:gd name="T0" fmla="*/ 82 w 274"/>
              <a:gd name="T1" fmla="*/ 158 h 199"/>
              <a:gd name="T2" fmla="*/ 60 w 274"/>
              <a:gd name="T3" fmla="*/ 174 h 199"/>
              <a:gd name="T4" fmla="*/ 60 w 274"/>
              <a:gd name="T5" fmla="*/ 174 h 199"/>
              <a:gd name="T6" fmla="*/ 38 w 274"/>
              <a:gd name="T7" fmla="*/ 158 h 199"/>
              <a:gd name="T8" fmla="*/ 38 w 274"/>
              <a:gd name="T9" fmla="*/ 22 h 199"/>
              <a:gd name="T10" fmla="*/ 60 w 274"/>
              <a:gd name="T11" fmla="*/ 6 h 199"/>
              <a:gd name="T12" fmla="*/ 60 w 274"/>
              <a:gd name="T13" fmla="*/ 6 h 199"/>
              <a:gd name="T14" fmla="*/ 82 w 274"/>
              <a:gd name="T15" fmla="*/ 22 h 199"/>
              <a:gd name="T16" fmla="*/ 82 w 274"/>
              <a:gd name="T17" fmla="*/ 158 h 199"/>
              <a:gd name="T18" fmla="*/ 241 w 274"/>
              <a:gd name="T19" fmla="*/ 64 h 199"/>
              <a:gd name="T20" fmla="*/ 219 w 274"/>
              <a:gd name="T21" fmla="*/ 47 h 199"/>
              <a:gd name="T22" fmla="*/ 219 w 274"/>
              <a:gd name="T23" fmla="*/ 47 h 199"/>
              <a:gd name="T24" fmla="*/ 197 w 274"/>
              <a:gd name="T25" fmla="*/ 64 h 199"/>
              <a:gd name="T26" fmla="*/ 197 w 274"/>
              <a:gd name="T27" fmla="*/ 158 h 199"/>
              <a:gd name="T28" fmla="*/ 219 w 274"/>
              <a:gd name="T29" fmla="*/ 174 h 199"/>
              <a:gd name="T30" fmla="*/ 219 w 274"/>
              <a:gd name="T31" fmla="*/ 174 h 199"/>
              <a:gd name="T32" fmla="*/ 241 w 274"/>
              <a:gd name="T33" fmla="*/ 158 h 199"/>
              <a:gd name="T34" fmla="*/ 241 w 274"/>
              <a:gd name="T35" fmla="*/ 64 h 199"/>
              <a:gd name="T36" fmla="*/ 162 w 274"/>
              <a:gd name="T37" fmla="*/ 107 h 199"/>
              <a:gd name="T38" fmla="*/ 139 w 274"/>
              <a:gd name="T39" fmla="*/ 90 h 199"/>
              <a:gd name="T40" fmla="*/ 139 w 274"/>
              <a:gd name="T41" fmla="*/ 90 h 199"/>
              <a:gd name="T42" fmla="*/ 117 w 274"/>
              <a:gd name="T43" fmla="*/ 107 h 199"/>
              <a:gd name="T44" fmla="*/ 117 w 274"/>
              <a:gd name="T45" fmla="*/ 158 h 199"/>
              <a:gd name="T46" fmla="*/ 139 w 274"/>
              <a:gd name="T47" fmla="*/ 174 h 199"/>
              <a:gd name="T48" fmla="*/ 139 w 274"/>
              <a:gd name="T49" fmla="*/ 174 h 199"/>
              <a:gd name="T50" fmla="*/ 162 w 274"/>
              <a:gd name="T51" fmla="*/ 158 h 199"/>
              <a:gd name="T52" fmla="*/ 162 w 274"/>
              <a:gd name="T53" fmla="*/ 107 h 199"/>
              <a:gd name="T54" fmla="*/ 0 w 274"/>
              <a:gd name="T55" fmla="*/ 0 h 199"/>
              <a:gd name="T56" fmla="*/ 0 w 274"/>
              <a:gd name="T57" fmla="*/ 199 h 199"/>
              <a:gd name="T58" fmla="*/ 274 w 274"/>
              <a:gd name="T59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4" h="199">
                <a:moveTo>
                  <a:pt x="82" y="158"/>
                </a:moveTo>
                <a:cubicBezTo>
                  <a:pt x="82" y="167"/>
                  <a:pt x="72" y="174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48" y="174"/>
                  <a:pt x="38" y="167"/>
                  <a:pt x="38" y="158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13"/>
                  <a:pt x="48" y="6"/>
                  <a:pt x="60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72" y="6"/>
                  <a:pt x="82" y="13"/>
                  <a:pt x="82" y="22"/>
                </a:cubicBezTo>
                <a:lnTo>
                  <a:pt x="82" y="158"/>
                </a:lnTo>
                <a:close/>
                <a:moveTo>
                  <a:pt x="241" y="64"/>
                </a:moveTo>
                <a:cubicBezTo>
                  <a:pt x="241" y="55"/>
                  <a:pt x="231" y="47"/>
                  <a:pt x="219" y="47"/>
                </a:cubicBezTo>
                <a:cubicBezTo>
                  <a:pt x="219" y="47"/>
                  <a:pt x="219" y="47"/>
                  <a:pt x="219" y="47"/>
                </a:cubicBezTo>
                <a:cubicBezTo>
                  <a:pt x="207" y="47"/>
                  <a:pt x="197" y="55"/>
                  <a:pt x="197" y="64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97" y="167"/>
                  <a:pt x="207" y="174"/>
                  <a:pt x="219" y="174"/>
                </a:cubicBezTo>
                <a:cubicBezTo>
                  <a:pt x="219" y="174"/>
                  <a:pt x="219" y="174"/>
                  <a:pt x="219" y="174"/>
                </a:cubicBezTo>
                <a:cubicBezTo>
                  <a:pt x="231" y="174"/>
                  <a:pt x="241" y="167"/>
                  <a:pt x="241" y="158"/>
                </a:cubicBezTo>
                <a:lnTo>
                  <a:pt x="241" y="64"/>
                </a:lnTo>
                <a:close/>
                <a:moveTo>
                  <a:pt x="162" y="107"/>
                </a:moveTo>
                <a:cubicBezTo>
                  <a:pt x="162" y="98"/>
                  <a:pt x="152" y="90"/>
                  <a:pt x="139" y="90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27" y="90"/>
                  <a:pt x="117" y="98"/>
                  <a:pt x="117" y="107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67"/>
                  <a:pt x="127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52" y="174"/>
                  <a:pt x="162" y="167"/>
                  <a:pt x="162" y="158"/>
                </a:cubicBezTo>
                <a:lnTo>
                  <a:pt x="162" y="107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74" y="199"/>
                  <a:pt x="274" y="199"/>
                  <a:pt x="274" y="1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29"/>
          <p:cNvSpPr>
            <a:spLocks noChangeAspect="1" noEditPoints="1"/>
          </p:cNvSpPr>
          <p:nvPr/>
        </p:nvSpPr>
        <p:spPr bwMode="auto">
          <a:xfrm>
            <a:off x="4125418" y="3298982"/>
            <a:ext cx="887472" cy="644170"/>
          </a:xfrm>
          <a:custGeom>
            <a:avLst/>
            <a:gdLst>
              <a:gd name="T0" fmla="*/ 82 w 274"/>
              <a:gd name="T1" fmla="*/ 158 h 199"/>
              <a:gd name="T2" fmla="*/ 60 w 274"/>
              <a:gd name="T3" fmla="*/ 174 h 199"/>
              <a:gd name="T4" fmla="*/ 60 w 274"/>
              <a:gd name="T5" fmla="*/ 174 h 199"/>
              <a:gd name="T6" fmla="*/ 37 w 274"/>
              <a:gd name="T7" fmla="*/ 158 h 199"/>
              <a:gd name="T8" fmla="*/ 37 w 274"/>
              <a:gd name="T9" fmla="*/ 22 h 199"/>
              <a:gd name="T10" fmla="*/ 60 w 274"/>
              <a:gd name="T11" fmla="*/ 6 h 199"/>
              <a:gd name="T12" fmla="*/ 60 w 274"/>
              <a:gd name="T13" fmla="*/ 6 h 199"/>
              <a:gd name="T14" fmla="*/ 82 w 274"/>
              <a:gd name="T15" fmla="*/ 22 h 199"/>
              <a:gd name="T16" fmla="*/ 82 w 274"/>
              <a:gd name="T17" fmla="*/ 158 h 199"/>
              <a:gd name="T18" fmla="*/ 161 w 274"/>
              <a:gd name="T19" fmla="*/ 64 h 199"/>
              <a:gd name="T20" fmla="*/ 139 w 274"/>
              <a:gd name="T21" fmla="*/ 47 h 199"/>
              <a:gd name="T22" fmla="*/ 139 w 274"/>
              <a:gd name="T23" fmla="*/ 47 h 199"/>
              <a:gd name="T24" fmla="*/ 117 w 274"/>
              <a:gd name="T25" fmla="*/ 64 h 199"/>
              <a:gd name="T26" fmla="*/ 117 w 274"/>
              <a:gd name="T27" fmla="*/ 158 h 199"/>
              <a:gd name="T28" fmla="*/ 139 w 274"/>
              <a:gd name="T29" fmla="*/ 174 h 199"/>
              <a:gd name="T30" fmla="*/ 139 w 274"/>
              <a:gd name="T31" fmla="*/ 174 h 199"/>
              <a:gd name="T32" fmla="*/ 161 w 274"/>
              <a:gd name="T33" fmla="*/ 158 h 199"/>
              <a:gd name="T34" fmla="*/ 161 w 274"/>
              <a:gd name="T35" fmla="*/ 64 h 199"/>
              <a:gd name="T36" fmla="*/ 241 w 274"/>
              <a:gd name="T37" fmla="*/ 107 h 199"/>
              <a:gd name="T38" fmla="*/ 219 w 274"/>
              <a:gd name="T39" fmla="*/ 90 h 199"/>
              <a:gd name="T40" fmla="*/ 219 w 274"/>
              <a:gd name="T41" fmla="*/ 90 h 199"/>
              <a:gd name="T42" fmla="*/ 196 w 274"/>
              <a:gd name="T43" fmla="*/ 107 h 199"/>
              <a:gd name="T44" fmla="*/ 196 w 274"/>
              <a:gd name="T45" fmla="*/ 158 h 199"/>
              <a:gd name="T46" fmla="*/ 219 w 274"/>
              <a:gd name="T47" fmla="*/ 174 h 199"/>
              <a:gd name="T48" fmla="*/ 219 w 274"/>
              <a:gd name="T49" fmla="*/ 174 h 199"/>
              <a:gd name="T50" fmla="*/ 241 w 274"/>
              <a:gd name="T51" fmla="*/ 158 h 199"/>
              <a:gd name="T52" fmla="*/ 241 w 274"/>
              <a:gd name="T53" fmla="*/ 107 h 199"/>
              <a:gd name="T54" fmla="*/ 0 w 274"/>
              <a:gd name="T55" fmla="*/ 0 h 199"/>
              <a:gd name="T56" fmla="*/ 0 w 274"/>
              <a:gd name="T57" fmla="*/ 199 h 199"/>
              <a:gd name="T58" fmla="*/ 274 w 274"/>
              <a:gd name="T59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4" h="199">
                <a:moveTo>
                  <a:pt x="82" y="158"/>
                </a:moveTo>
                <a:cubicBezTo>
                  <a:pt x="82" y="167"/>
                  <a:pt x="72" y="174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47" y="174"/>
                  <a:pt x="37" y="167"/>
                  <a:pt x="37" y="15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3"/>
                  <a:pt x="47" y="6"/>
                  <a:pt x="60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72" y="6"/>
                  <a:pt x="82" y="13"/>
                  <a:pt x="82" y="22"/>
                </a:cubicBezTo>
                <a:lnTo>
                  <a:pt x="82" y="158"/>
                </a:lnTo>
                <a:close/>
                <a:moveTo>
                  <a:pt x="161" y="64"/>
                </a:moveTo>
                <a:cubicBezTo>
                  <a:pt x="161" y="55"/>
                  <a:pt x="151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27" y="47"/>
                  <a:pt x="117" y="55"/>
                  <a:pt x="117" y="64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67"/>
                  <a:pt x="127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51" y="174"/>
                  <a:pt x="161" y="167"/>
                  <a:pt x="161" y="158"/>
                </a:cubicBezTo>
                <a:lnTo>
                  <a:pt x="161" y="64"/>
                </a:lnTo>
                <a:close/>
                <a:moveTo>
                  <a:pt x="241" y="107"/>
                </a:moveTo>
                <a:cubicBezTo>
                  <a:pt x="241" y="98"/>
                  <a:pt x="231" y="90"/>
                  <a:pt x="219" y="90"/>
                </a:cubicBezTo>
                <a:cubicBezTo>
                  <a:pt x="219" y="90"/>
                  <a:pt x="219" y="90"/>
                  <a:pt x="219" y="90"/>
                </a:cubicBezTo>
                <a:cubicBezTo>
                  <a:pt x="206" y="90"/>
                  <a:pt x="196" y="98"/>
                  <a:pt x="196" y="107"/>
                </a:cubicBezTo>
                <a:cubicBezTo>
                  <a:pt x="196" y="158"/>
                  <a:pt x="196" y="158"/>
                  <a:pt x="196" y="158"/>
                </a:cubicBezTo>
                <a:cubicBezTo>
                  <a:pt x="196" y="167"/>
                  <a:pt x="206" y="174"/>
                  <a:pt x="219" y="174"/>
                </a:cubicBezTo>
                <a:cubicBezTo>
                  <a:pt x="219" y="174"/>
                  <a:pt x="219" y="174"/>
                  <a:pt x="219" y="174"/>
                </a:cubicBezTo>
                <a:cubicBezTo>
                  <a:pt x="231" y="174"/>
                  <a:pt x="241" y="167"/>
                  <a:pt x="241" y="158"/>
                </a:cubicBezTo>
                <a:lnTo>
                  <a:pt x="241" y="107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74" y="199"/>
                  <a:pt x="274" y="199"/>
                  <a:pt x="274" y="1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30"/>
          <p:cNvSpPr>
            <a:spLocks noChangeAspect="1" noEditPoints="1"/>
          </p:cNvSpPr>
          <p:nvPr/>
        </p:nvSpPr>
        <p:spPr bwMode="auto">
          <a:xfrm>
            <a:off x="5858209" y="3298982"/>
            <a:ext cx="885154" cy="644170"/>
          </a:xfrm>
          <a:custGeom>
            <a:avLst/>
            <a:gdLst>
              <a:gd name="T0" fmla="*/ 196 w 274"/>
              <a:gd name="T1" fmla="*/ 22 h 199"/>
              <a:gd name="T2" fmla="*/ 218 w 274"/>
              <a:gd name="T3" fmla="*/ 6 h 199"/>
              <a:gd name="T4" fmla="*/ 218 w 274"/>
              <a:gd name="T5" fmla="*/ 6 h 199"/>
              <a:gd name="T6" fmla="*/ 240 w 274"/>
              <a:gd name="T7" fmla="*/ 22 h 199"/>
              <a:gd name="T8" fmla="*/ 240 w 274"/>
              <a:gd name="T9" fmla="*/ 158 h 199"/>
              <a:gd name="T10" fmla="*/ 218 w 274"/>
              <a:gd name="T11" fmla="*/ 174 h 199"/>
              <a:gd name="T12" fmla="*/ 218 w 274"/>
              <a:gd name="T13" fmla="*/ 174 h 199"/>
              <a:gd name="T14" fmla="*/ 196 w 274"/>
              <a:gd name="T15" fmla="*/ 158 h 199"/>
              <a:gd name="T16" fmla="*/ 196 w 274"/>
              <a:gd name="T17" fmla="*/ 22 h 199"/>
              <a:gd name="T18" fmla="*/ 116 w 274"/>
              <a:gd name="T19" fmla="*/ 158 h 199"/>
              <a:gd name="T20" fmla="*/ 139 w 274"/>
              <a:gd name="T21" fmla="*/ 174 h 199"/>
              <a:gd name="T22" fmla="*/ 139 w 274"/>
              <a:gd name="T23" fmla="*/ 174 h 199"/>
              <a:gd name="T24" fmla="*/ 161 w 274"/>
              <a:gd name="T25" fmla="*/ 158 h 199"/>
              <a:gd name="T26" fmla="*/ 161 w 274"/>
              <a:gd name="T27" fmla="*/ 64 h 199"/>
              <a:gd name="T28" fmla="*/ 139 w 274"/>
              <a:gd name="T29" fmla="*/ 47 h 199"/>
              <a:gd name="T30" fmla="*/ 139 w 274"/>
              <a:gd name="T31" fmla="*/ 47 h 199"/>
              <a:gd name="T32" fmla="*/ 116 w 274"/>
              <a:gd name="T33" fmla="*/ 64 h 199"/>
              <a:gd name="T34" fmla="*/ 116 w 274"/>
              <a:gd name="T35" fmla="*/ 158 h 199"/>
              <a:gd name="T36" fmla="*/ 37 w 274"/>
              <a:gd name="T37" fmla="*/ 158 h 199"/>
              <a:gd name="T38" fmla="*/ 59 w 274"/>
              <a:gd name="T39" fmla="*/ 174 h 199"/>
              <a:gd name="T40" fmla="*/ 59 w 274"/>
              <a:gd name="T41" fmla="*/ 174 h 199"/>
              <a:gd name="T42" fmla="*/ 81 w 274"/>
              <a:gd name="T43" fmla="*/ 158 h 199"/>
              <a:gd name="T44" fmla="*/ 81 w 274"/>
              <a:gd name="T45" fmla="*/ 107 h 199"/>
              <a:gd name="T46" fmla="*/ 59 w 274"/>
              <a:gd name="T47" fmla="*/ 90 h 199"/>
              <a:gd name="T48" fmla="*/ 59 w 274"/>
              <a:gd name="T49" fmla="*/ 90 h 199"/>
              <a:gd name="T50" fmla="*/ 37 w 274"/>
              <a:gd name="T51" fmla="*/ 107 h 199"/>
              <a:gd name="T52" fmla="*/ 37 w 274"/>
              <a:gd name="T53" fmla="*/ 158 h 199"/>
              <a:gd name="T54" fmla="*/ 0 w 274"/>
              <a:gd name="T55" fmla="*/ 0 h 199"/>
              <a:gd name="T56" fmla="*/ 0 w 274"/>
              <a:gd name="T57" fmla="*/ 199 h 199"/>
              <a:gd name="T58" fmla="*/ 274 w 274"/>
              <a:gd name="T59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4" h="199">
                <a:moveTo>
                  <a:pt x="196" y="22"/>
                </a:moveTo>
                <a:cubicBezTo>
                  <a:pt x="196" y="13"/>
                  <a:pt x="206" y="6"/>
                  <a:pt x="218" y="6"/>
                </a:cubicBezTo>
                <a:cubicBezTo>
                  <a:pt x="218" y="6"/>
                  <a:pt x="218" y="6"/>
                  <a:pt x="218" y="6"/>
                </a:cubicBezTo>
                <a:cubicBezTo>
                  <a:pt x="230" y="6"/>
                  <a:pt x="240" y="13"/>
                  <a:pt x="240" y="22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0" y="167"/>
                  <a:pt x="230" y="174"/>
                  <a:pt x="218" y="174"/>
                </a:cubicBezTo>
                <a:cubicBezTo>
                  <a:pt x="218" y="174"/>
                  <a:pt x="218" y="174"/>
                  <a:pt x="218" y="174"/>
                </a:cubicBezTo>
                <a:cubicBezTo>
                  <a:pt x="206" y="174"/>
                  <a:pt x="196" y="167"/>
                  <a:pt x="196" y="158"/>
                </a:cubicBezTo>
                <a:lnTo>
                  <a:pt x="196" y="22"/>
                </a:lnTo>
                <a:close/>
                <a:moveTo>
                  <a:pt x="116" y="158"/>
                </a:moveTo>
                <a:cubicBezTo>
                  <a:pt x="116" y="167"/>
                  <a:pt x="126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51" y="174"/>
                  <a:pt x="161" y="167"/>
                  <a:pt x="161" y="158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1" y="55"/>
                  <a:pt x="151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26" y="47"/>
                  <a:pt x="116" y="55"/>
                  <a:pt x="116" y="64"/>
                </a:cubicBezTo>
                <a:lnTo>
                  <a:pt x="116" y="158"/>
                </a:lnTo>
                <a:close/>
                <a:moveTo>
                  <a:pt x="37" y="158"/>
                </a:moveTo>
                <a:cubicBezTo>
                  <a:pt x="37" y="167"/>
                  <a:pt x="47" y="174"/>
                  <a:pt x="59" y="174"/>
                </a:cubicBezTo>
                <a:cubicBezTo>
                  <a:pt x="59" y="174"/>
                  <a:pt x="59" y="174"/>
                  <a:pt x="59" y="174"/>
                </a:cubicBezTo>
                <a:cubicBezTo>
                  <a:pt x="71" y="174"/>
                  <a:pt x="81" y="167"/>
                  <a:pt x="81" y="158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98"/>
                  <a:pt x="71" y="90"/>
                  <a:pt x="59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47" y="90"/>
                  <a:pt x="37" y="98"/>
                  <a:pt x="37" y="107"/>
                </a:cubicBezTo>
                <a:lnTo>
                  <a:pt x="37" y="158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74" y="199"/>
                  <a:pt x="274" y="199"/>
                  <a:pt x="274" y="1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93"/>
          <p:cNvSpPr>
            <a:spLocks noChangeAspect="1" noEditPoints="1"/>
          </p:cNvSpPr>
          <p:nvPr/>
        </p:nvSpPr>
        <p:spPr bwMode="auto">
          <a:xfrm>
            <a:off x="3173771" y="4787202"/>
            <a:ext cx="882837" cy="885153"/>
          </a:xfrm>
          <a:custGeom>
            <a:avLst/>
            <a:gdLst>
              <a:gd name="T0" fmla="*/ 156 w 273"/>
              <a:gd name="T1" fmla="*/ 197 h 273"/>
              <a:gd name="T2" fmla="*/ 136 w 273"/>
              <a:gd name="T3" fmla="*/ 211 h 273"/>
              <a:gd name="T4" fmla="*/ 136 w 273"/>
              <a:gd name="T5" fmla="*/ 211 h 273"/>
              <a:gd name="T6" fmla="*/ 117 w 273"/>
              <a:gd name="T7" fmla="*/ 197 h 273"/>
              <a:gd name="T8" fmla="*/ 117 w 273"/>
              <a:gd name="T9" fmla="*/ 77 h 273"/>
              <a:gd name="T10" fmla="*/ 136 w 273"/>
              <a:gd name="T11" fmla="*/ 62 h 273"/>
              <a:gd name="T12" fmla="*/ 136 w 273"/>
              <a:gd name="T13" fmla="*/ 62 h 273"/>
              <a:gd name="T14" fmla="*/ 156 w 273"/>
              <a:gd name="T15" fmla="*/ 77 h 273"/>
              <a:gd name="T16" fmla="*/ 156 w 273"/>
              <a:gd name="T17" fmla="*/ 197 h 273"/>
              <a:gd name="T18" fmla="*/ 222 w 273"/>
              <a:gd name="T19" fmla="*/ 113 h 273"/>
              <a:gd name="T20" fmla="*/ 203 w 273"/>
              <a:gd name="T21" fmla="*/ 99 h 273"/>
              <a:gd name="T22" fmla="*/ 203 w 273"/>
              <a:gd name="T23" fmla="*/ 99 h 273"/>
              <a:gd name="T24" fmla="*/ 183 w 273"/>
              <a:gd name="T25" fmla="*/ 113 h 273"/>
              <a:gd name="T26" fmla="*/ 183 w 273"/>
              <a:gd name="T27" fmla="*/ 197 h 273"/>
              <a:gd name="T28" fmla="*/ 203 w 273"/>
              <a:gd name="T29" fmla="*/ 211 h 273"/>
              <a:gd name="T30" fmla="*/ 203 w 273"/>
              <a:gd name="T31" fmla="*/ 211 h 273"/>
              <a:gd name="T32" fmla="*/ 222 w 273"/>
              <a:gd name="T33" fmla="*/ 197 h 273"/>
              <a:gd name="T34" fmla="*/ 222 w 273"/>
              <a:gd name="T35" fmla="*/ 113 h 273"/>
              <a:gd name="T36" fmla="*/ 90 w 273"/>
              <a:gd name="T37" fmla="*/ 151 h 273"/>
              <a:gd name="T38" fmla="*/ 70 w 273"/>
              <a:gd name="T39" fmla="*/ 137 h 273"/>
              <a:gd name="T40" fmla="*/ 70 w 273"/>
              <a:gd name="T41" fmla="*/ 137 h 273"/>
              <a:gd name="T42" fmla="*/ 50 w 273"/>
              <a:gd name="T43" fmla="*/ 151 h 273"/>
              <a:gd name="T44" fmla="*/ 50 w 273"/>
              <a:gd name="T45" fmla="*/ 197 h 273"/>
              <a:gd name="T46" fmla="*/ 70 w 273"/>
              <a:gd name="T47" fmla="*/ 211 h 273"/>
              <a:gd name="T48" fmla="*/ 70 w 273"/>
              <a:gd name="T49" fmla="*/ 211 h 273"/>
              <a:gd name="T50" fmla="*/ 90 w 273"/>
              <a:gd name="T51" fmla="*/ 197 h 273"/>
              <a:gd name="T52" fmla="*/ 90 w 273"/>
              <a:gd name="T53" fmla="*/ 151 h 273"/>
              <a:gd name="T54" fmla="*/ 136 w 273"/>
              <a:gd name="T55" fmla="*/ 273 h 273"/>
              <a:gd name="T56" fmla="*/ 273 w 273"/>
              <a:gd name="T57" fmla="*/ 136 h 273"/>
              <a:gd name="T58" fmla="*/ 136 w 273"/>
              <a:gd name="T59" fmla="*/ 0 h 273"/>
              <a:gd name="T60" fmla="*/ 0 w 273"/>
              <a:gd name="T61" fmla="*/ 136 h 273"/>
              <a:gd name="T62" fmla="*/ 136 w 273"/>
              <a:gd name="T63" fmla="*/ 273 h 273"/>
              <a:gd name="T64" fmla="*/ 19 w 273"/>
              <a:gd name="T65" fmla="*/ 207 h 273"/>
              <a:gd name="T66" fmla="*/ 228 w 273"/>
              <a:gd name="T67" fmla="*/ 81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3" h="273">
                <a:moveTo>
                  <a:pt x="156" y="197"/>
                </a:moveTo>
                <a:cubicBezTo>
                  <a:pt x="156" y="204"/>
                  <a:pt x="147" y="211"/>
                  <a:pt x="136" y="211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11"/>
                  <a:pt x="117" y="204"/>
                  <a:pt x="117" y="197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17" y="69"/>
                  <a:pt x="125" y="62"/>
                  <a:pt x="136" y="62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7" y="62"/>
                  <a:pt x="156" y="69"/>
                  <a:pt x="156" y="77"/>
                </a:cubicBezTo>
                <a:lnTo>
                  <a:pt x="156" y="197"/>
                </a:lnTo>
                <a:close/>
                <a:moveTo>
                  <a:pt x="222" y="113"/>
                </a:moveTo>
                <a:cubicBezTo>
                  <a:pt x="222" y="105"/>
                  <a:pt x="214" y="99"/>
                  <a:pt x="203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192" y="99"/>
                  <a:pt x="183" y="105"/>
                  <a:pt x="183" y="113"/>
                </a:cubicBezTo>
                <a:cubicBezTo>
                  <a:pt x="183" y="197"/>
                  <a:pt x="183" y="197"/>
                  <a:pt x="183" y="197"/>
                </a:cubicBezTo>
                <a:cubicBezTo>
                  <a:pt x="183" y="204"/>
                  <a:pt x="192" y="211"/>
                  <a:pt x="203" y="211"/>
                </a:cubicBezTo>
                <a:cubicBezTo>
                  <a:pt x="203" y="211"/>
                  <a:pt x="203" y="211"/>
                  <a:pt x="203" y="211"/>
                </a:cubicBezTo>
                <a:cubicBezTo>
                  <a:pt x="214" y="211"/>
                  <a:pt x="222" y="204"/>
                  <a:pt x="222" y="197"/>
                </a:cubicBezTo>
                <a:lnTo>
                  <a:pt x="222" y="113"/>
                </a:lnTo>
                <a:close/>
                <a:moveTo>
                  <a:pt x="90" y="151"/>
                </a:moveTo>
                <a:cubicBezTo>
                  <a:pt x="90" y="143"/>
                  <a:pt x="81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9" y="137"/>
                  <a:pt x="50" y="143"/>
                  <a:pt x="50" y="151"/>
                </a:cubicBezTo>
                <a:cubicBezTo>
                  <a:pt x="50" y="197"/>
                  <a:pt x="50" y="197"/>
                  <a:pt x="50" y="197"/>
                </a:cubicBezTo>
                <a:cubicBezTo>
                  <a:pt x="50" y="204"/>
                  <a:pt x="59" y="211"/>
                  <a:pt x="70" y="211"/>
                </a:cubicBezTo>
                <a:cubicBezTo>
                  <a:pt x="70" y="211"/>
                  <a:pt x="70" y="211"/>
                  <a:pt x="70" y="211"/>
                </a:cubicBezTo>
                <a:cubicBezTo>
                  <a:pt x="81" y="211"/>
                  <a:pt x="90" y="204"/>
                  <a:pt x="90" y="197"/>
                </a:cubicBezTo>
                <a:lnTo>
                  <a:pt x="90" y="151"/>
                </a:lnTo>
                <a:close/>
                <a:moveTo>
                  <a:pt x="136" y="273"/>
                </a:moveTo>
                <a:cubicBezTo>
                  <a:pt x="212" y="273"/>
                  <a:pt x="273" y="211"/>
                  <a:pt x="273" y="136"/>
                </a:cubicBezTo>
                <a:cubicBezTo>
                  <a:pt x="273" y="61"/>
                  <a:pt x="212" y="0"/>
                  <a:pt x="136" y="0"/>
                </a:cubicBezTo>
                <a:cubicBezTo>
                  <a:pt x="61" y="0"/>
                  <a:pt x="0" y="61"/>
                  <a:pt x="0" y="136"/>
                </a:cubicBezTo>
                <a:cubicBezTo>
                  <a:pt x="0" y="211"/>
                  <a:pt x="61" y="273"/>
                  <a:pt x="136" y="273"/>
                </a:cubicBezTo>
                <a:close/>
                <a:moveTo>
                  <a:pt x="19" y="207"/>
                </a:moveTo>
                <a:cubicBezTo>
                  <a:pt x="228" y="81"/>
                  <a:pt x="228" y="81"/>
                  <a:pt x="228" y="8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49"/>
          <p:cNvSpPr>
            <a:spLocks noChangeAspect="1" noEditPoints="1"/>
          </p:cNvSpPr>
          <p:nvPr/>
        </p:nvSpPr>
        <p:spPr bwMode="auto">
          <a:xfrm>
            <a:off x="5011251" y="4803380"/>
            <a:ext cx="857237" cy="852795"/>
          </a:xfrm>
          <a:custGeom>
            <a:avLst/>
            <a:gdLst>
              <a:gd name="T0" fmla="*/ 247 w 276"/>
              <a:gd name="T1" fmla="*/ 176 h 275"/>
              <a:gd name="T2" fmla="*/ 249 w 276"/>
              <a:gd name="T3" fmla="*/ 150 h 275"/>
              <a:gd name="T4" fmla="*/ 125 w 276"/>
              <a:gd name="T5" fmla="*/ 150 h 275"/>
              <a:gd name="T6" fmla="*/ 125 w 276"/>
              <a:gd name="T7" fmla="*/ 25 h 275"/>
              <a:gd name="T8" fmla="*/ 0 w 276"/>
              <a:gd name="T9" fmla="*/ 150 h 275"/>
              <a:gd name="T10" fmla="*/ 125 w 276"/>
              <a:gd name="T11" fmla="*/ 275 h 275"/>
              <a:gd name="T12" fmla="*/ 237 w 276"/>
              <a:gd name="T13" fmla="*/ 205 h 275"/>
              <a:gd name="T14" fmla="*/ 25 w 276"/>
              <a:gd name="T15" fmla="*/ 139 h 275"/>
              <a:gd name="T16" fmla="*/ 27 w 276"/>
              <a:gd name="T17" fmla="*/ 160 h 275"/>
              <a:gd name="T18" fmla="*/ 54 w 276"/>
              <a:gd name="T19" fmla="*/ 219 h 275"/>
              <a:gd name="T20" fmla="*/ 151 w 276"/>
              <a:gd name="T21" fmla="*/ 0 h 275"/>
              <a:gd name="T22" fmla="*/ 151 w 276"/>
              <a:gd name="T23" fmla="*/ 125 h 275"/>
              <a:gd name="T24" fmla="*/ 276 w 276"/>
              <a:gd name="T25" fmla="*/ 125 h 275"/>
              <a:gd name="T26" fmla="*/ 151 w 276"/>
              <a:gd name="T27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6" h="275">
                <a:moveTo>
                  <a:pt x="247" y="176"/>
                </a:moveTo>
                <a:cubicBezTo>
                  <a:pt x="248" y="168"/>
                  <a:pt x="249" y="159"/>
                  <a:pt x="249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56" y="25"/>
                  <a:pt x="0" y="81"/>
                  <a:pt x="0" y="150"/>
                </a:cubicBezTo>
                <a:cubicBezTo>
                  <a:pt x="0" y="219"/>
                  <a:pt x="56" y="275"/>
                  <a:pt x="125" y="275"/>
                </a:cubicBezTo>
                <a:cubicBezTo>
                  <a:pt x="174" y="275"/>
                  <a:pt x="216" y="247"/>
                  <a:pt x="237" y="205"/>
                </a:cubicBezTo>
                <a:moveTo>
                  <a:pt x="25" y="139"/>
                </a:moveTo>
                <a:cubicBezTo>
                  <a:pt x="25" y="146"/>
                  <a:pt x="26" y="153"/>
                  <a:pt x="27" y="160"/>
                </a:cubicBezTo>
                <a:cubicBezTo>
                  <a:pt x="31" y="182"/>
                  <a:pt x="40" y="202"/>
                  <a:pt x="54" y="219"/>
                </a:cubicBezTo>
                <a:moveTo>
                  <a:pt x="151" y="0"/>
                </a:moveTo>
                <a:cubicBezTo>
                  <a:pt x="151" y="125"/>
                  <a:pt x="151" y="125"/>
                  <a:pt x="151" y="125"/>
                </a:cubicBezTo>
                <a:cubicBezTo>
                  <a:pt x="276" y="125"/>
                  <a:pt x="276" y="125"/>
                  <a:pt x="276" y="125"/>
                </a:cubicBezTo>
                <a:cubicBezTo>
                  <a:pt x="276" y="56"/>
                  <a:pt x="220" y="0"/>
                  <a:pt x="151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pole tekstowe 11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3" name="Łącznik prostoliniowy 17"/>
          <p:cNvCxnSpPr>
            <a:cxnSpLocks noChangeAspect="1"/>
          </p:cNvCxnSpPr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lipsa 14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Elipsa 15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>
            <a:cxnSpLocks noChangeAspect="1"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29"/>
          <p:cNvSpPr>
            <a:spLocks noChangeAspect="1" noEditPoints="1"/>
          </p:cNvSpPr>
          <p:nvPr/>
        </p:nvSpPr>
        <p:spPr bwMode="auto">
          <a:xfrm>
            <a:off x="8678126" y="2434249"/>
            <a:ext cx="845210" cy="613494"/>
          </a:xfrm>
          <a:custGeom>
            <a:avLst/>
            <a:gdLst>
              <a:gd name="T0" fmla="*/ 82 w 274"/>
              <a:gd name="T1" fmla="*/ 158 h 199"/>
              <a:gd name="T2" fmla="*/ 60 w 274"/>
              <a:gd name="T3" fmla="*/ 174 h 199"/>
              <a:gd name="T4" fmla="*/ 60 w 274"/>
              <a:gd name="T5" fmla="*/ 174 h 199"/>
              <a:gd name="T6" fmla="*/ 37 w 274"/>
              <a:gd name="T7" fmla="*/ 158 h 199"/>
              <a:gd name="T8" fmla="*/ 37 w 274"/>
              <a:gd name="T9" fmla="*/ 22 h 199"/>
              <a:gd name="T10" fmla="*/ 60 w 274"/>
              <a:gd name="T11" fmla="*/ 6 h 199"/>
              <a:gd name="T12" fmla="*/ 60 w 274"/>
              <a:gd name="T13" fmla="*/ 6 h 199"/>
              <a:gd name="T14" fmla="*/ 82 w 274"/>
              <a:gd name="T15" fmla="*/ 22 h 199"/>
              <a:gd name="T16" fmla="*/ 82 w 274"/>
              <a:gd name="T17" fmla="*/ 158 h 199"/>
              <a:gd name="T18" fmla="*/ 161 w 274"/>
              <a:gd name="T19" fmla="*/ 64 h 199"/>
              <a:gd name="T20" fmla="*/ 139 w 274"/>
              <a:gd name="T21" fmla="*/ 47 h 199"/>
              <a:gd name="T22" fmla="*/ 139 w 274"/>
              <a:gd name="T23" fmla="*/ 47 h 199"/>
              <a:gd name="T24" fmla="*/ 117 w 274"/>
              <a:gd name="T25" fmla="*/ 64 h 199"/>
              <a:gd name="T26" fmla="*/ 117 w 274"/>
              <a:gd name="T27" fmla="*/ 158 h 199"/>
              <a:gd name="T28" fmla="*/ 139 w 274"/>
              <a:gd name="T29" fmla="*/ 174 h 199"/>
              <a:gd name="T30" fmla="*/ 139 w 274"/>
              <a:gd name="T31" fmla="*/ 174 h 199"/>
              <a:gd name="T32" fmla="*/ 161 w 274"/>
              <a:gd name="T33" fmla="*/ 158 h 199"/>
              <a:gd name="T34" fmla="*/ 161 w 274"/>
              <a:gd name="T35" fmla="*/ 64 h 199"/>
              <a:gd name="T36" fmla="*/ 241 w 274"/>
              <a:gd name="T37" fmla="*/ 107 h 199"/>
              <a:gd name="T38" fmla="*/ 219 w 274"/>
              <a:gd name="T39" fmla="*/ 90 h 199"/>
              <a:gd name="T40" fmla="*/ 219 w 274"/>
              <a:gd name="T41" fmla="*/ 90 h 199"/>
              <a:gd name="T42" fmla="*/ 196 w 274"/>
              <a:gd name="T43" fmla="*/ 107 h 199"/>
              <a:gd name="T44" fmla="*/ 196 w 274"/>
              <a:gd name="T45" fmla="*/ 158 h 199"/>
              <a:gd name="T46" fmla="*/ 219 w 274"/>
              <a:gd name="T47" fmla="*/ 174 h 199"/>
              <a:gd name="T48" fmla="*/ 219 w 274"/>
              <a:gd name="T49" fmla="*/ 174 h 199"/>
              <a:gd name="T50" fmla="*/ 241 w 274"/>
              <a:gd name="T51" fmla="*/ 158 h 199"/>
              <a:gd name="T52" fmla="*/ 241 w 274"/>
              <a:gd name="T53" fmla="*/ 107 h 199"/>
              <a:gd name="T54" fmla="*/ 0 w 274"/>
              <a:gd name="T55" fmla="*/ 0 h 199"/>
              <a:gd name="T56" fmla="*/ 0 w 274"/>
              <a:gd name="T57" fmla="*/ 199 h 199"/>
              <a:gd name="T58" fmla="*/ 274 w 274"/>
              <a:gd name="T59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4" h="199">
                <a:moveTo>
                  <a:pt x="82" y="158"/>
                </a:moveTo>
                <a:cubicBezTo>
                  <a:pt x="82" y="167"/>
                  <a:pt x="72" y="174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47" y="174"/>
                  <a:pt x="37" y="167"/>
                  <a:pt x="37" y="15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3"/>
                  <a:pt x="47" y="6"/>
                  <a:pt x="60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72" y="6"/>
                  <a:pt x="82" y="13"/>
                  <a:pt x="82" y="22"/>
                </a:cubicBezTo>
                <a:lnTo>
                  <a:pt x="82" y="158"/>
                </a:lnTo>
                <a:close/>
                <a:moveTo>
                  <a:pt x="161" y="64"/>
                </a:moveTo>
                <a:cubicBezTo>
                  <a:pt x="161" y="55"/>
                  <a:pt x="151" y="47"/>
                  <a:pt x="139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27" y="47"/>
                  <a:pt x="117" y="55"/>
                  <a:pt x="117" y="64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67"/>
                  <a:pt x="127" y="174"/>
                  <a:pt x="139" y="174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51" y="174"/>
                  <a:pt x="161" y="167"/>
                  <a:pt x="161" y="158"/>
                </a:cubicBezTo>
                <a:lnTo>
                  <a:pt x="161" y="64"/>
                </a:lnTo>
                <a:close/>
                <a:moveTo>
                  <a:pt x="241" y="107"/>
                </a:moveTo>
                <a:cubicBezTo>
                  <a:pt x="241" y="98"/>
                  <a:pt x="231" y="90"/>
                  <a:pt x="219" y="90"/>
                </a:cubicBezTo>
                <a:cubicBezTo>
                  <a:pt x="219" y="90"/>
                  <a:pt x="219" y="90"/>
                  <a:pt x="219" y="90"/>
                </a:cubicBezTo>
                <a:cubicBezTo>
                  <a:pt x="206" y="90"/>
                  <a:pt x="196" y="98"/>
                  <a:pt x="196" y="107"/>
                </a:cubicBezTo>
                <a:cubicBezTo>
                  <a:pt x="196" y="158"/>
                  <a:pt x="196" y="158"/>
                  <a:pt x="196" y="158"/>
                </a:cubicBezTo>
                <a:cubicBezTo>
                  <a:pt x="196" y="167"/>
                  <a:pt x="206" y="174"/>
                  <a:pt x="219" y="174"/>
                </a:cubicBezTo>
                <a:cubicBezTo>
                  <a:pt x="219" y="174"/>
                  <a:pt x="219" y="174"/>
                  <a:pt x="219" y="174"/>
                </a:cubicBezTo>
                <a:cubicBezTo>
                  <a:pt x="231" y="174"/>
                  <a:pt x="241" y="167"/>
                  <a:pt x="241" y="158"/>
                </a:cubicBezTo>
                <a:lnTo>
                  <a:pt x="241" y="107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74" y="199"/>
                  <a:pt x="274" y="199"/>
                  <a:pt x="274" y="19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49"/>
          <p:cNvSpPr>
            <a:spLocks noChangeAspect="1" noEditPoints="1"/>
          </p:cNvSpPr>
          <p:nvPr/>
        </p:nvSpPr>
        <p:spPr bwMode="auto">
          <a:xfrm>
            <a:off x="8698019" y="4144702"/>
            <a:ext cx="816416" cy="812186"/>
          </a:xfrm>
          <a:custGeom>
            <a:avLst/>
            <a:gdLst>
              <a:gd name="T0" fmla="*/ 247 w 276"/>
              <a:gd name="T1" fmla="*/ 176 h 275"/>
              <a:gd name="T2" fmla="*/ 249 w 276"/>
              <a:gd name="T3" fmla="*/ 150 h 275"/>
              <a:gd name="T4" fmla="*/ 125 w 276"/>
              <a:gd name="T5" fmla="*/ 150 h 275"/>
              <a:gd name="T6" fmla="*/ 125 w 276"/>
              <a:gd name="T7" fmla="*/ 25 h 275"/>
              <a:gd name="T8" fmla="*/ 0 w 276"/>
              <a:gd name="T9" fmla="*/ 150 h 275"/>
              <a:gd name="T10" fmla="*/ 125 w 276"/>
              <a:gd name="T11" fmla="*/ 275 h 275"/>
              <a:gd name="T12" fmla="*/ 237 w 276"/>
              <a:gd name="T13" fmla="*/ 205 h 275"/>
              <a:gd name="T14" fmla="*/ 25 w 276"/>
              <a:gd name="T15" fmla="*/ 139 h 275"/>
              <a:gd name="T16" fmla="*/ 27 w 276"/>
              <a:gd name="T17" fmla="*/ 160 h 275"/>
              <a:gd name="T18" fmla="*/ 54 w 276"/>
              <a:gd name="T19" fmla="*/ 219 h 275"/>
              <a:gd name="T20" fmla="*/ 151 w 276"/>
              <a:gd name="T21" fmla="*/ 0 h 275"/>
              <a:gd name="T22" fmla="*/ 151 w 276"/>
              <a:gd name="T23" fmla="*/ 125 h 275"/>
              <a:gd name="T24" fmla="*/ 276 w 276"/>
              <a:gd name="T25" fmla="*/ 125 h 275"/>
              <a:gd name="T26" fmla="*/ 151 w 276"/>
              <a:gd name="T27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6" h="275">
                <a:moveTo>
                  <a:pt x="247" y="176"/>
                </a:moveTo>
                <a:cubicBezTo>
                  <a:pt x="248" y="168"/>
                  <a:pt x="249" y="159"/>
                  <a:pt x="249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56" y="25"/>
                  <a:pt x="0" y="81"/>
                  <a:pt x="0" y="150"/>
                </a:cubicBezTo>
                <a:cubicBezTo>
                  <a:pt x="0" y="219"/>
                  <a:pt x="56" y="275"/>
                  <a:pt x="125" y="275"/>
                </a:cubicBezTo>
                <a:cubicBezTo>
                  <a:pt x="174" y="275"/>
                  <a:pt x="216" y="247"/>
                  <a:pt x="237" y="205"/>
                </a:cubicBezTo>
                <a:moveTo>
                  <a:pt x="25" y="139"/>
                </a:moveTo>
                <a:cubicBezTo>
                  <a:pt x="25" y="146"/>
                  <a:pt x="26" y="153"/>
                  <a:pt x="27" y="160"/>
                </a:cubicBezTo>
                <a:cubicBezTo>
                  <a:pt x="31" y="182"/>
                  <a:pt x="40" y="202"/>
                  <a:pt x="54" y="219"/>
                </a:cubicBezTo>
                <a:moveTo>
                  <a:pt x="151" y="0"/>
                </a:moveTo>
                <a:cubicBezTo>
                  <a:pt x="151" y="125"/>
                  <a:pt x="151" y="125"/>
                  <a:pt x="151" y="125"/>
                </a:cubicBezTo>
                <a:cubicBezTo>
                  <a:pt x="276" y="125"/>
                  <a:pt x="276" y="125"/>
                  <a:pt x="276" y="125"/>
                </a:cubicBezTo>
                <a:cubicBezTo>
                  <a:pt x="276" y="56"/>
                  <a:pt x="220" y="0"/>
                  <a:pt x="151" y="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223752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Trend Data Charts</a:t>
            </a:r>
            <a:br>
              <a:rPr lang="en-US" dirty="0"/>
            </a:br>
            <a:r>
              <a:rPr lang="en-US" sz="2400" dirty="0"/>
              <a:t>Increase, Decrease Tendency, Plus Minus, Prediction Points</a:t>
            </a:r>
          </a:p>
        </p:txBody>
      </p:sp>
      <p:sp>
        <p:nvSpPr>
          <p:cNvPr id="4" name="Freeform 55"/>
          <p:cNvSpPr>
            <a:spLocks noChangeAspect="1" noEditPoints="1"/>
          </p:cNvSpPr>
          <p:nvPr/>
        </p:nvSpPr>
        <p:spPr bwMode="auto">
          <a:xfrm>
            <a:off x="2575336" y="2377743"/>
            <a:ext cx="922190" cy="671124"/>
          </a:xfrm>
          <a:custGeom>
            <a:avLst/>
            <a:gdLst>
              <a:gd name="T0" fmla="*/ 274 w 274"/>
              <a:gd name="T1" fmla="*/ 199 h 199"/>
              <a:gd name="T2" fmla="*/ 0 w 274"/>
              <a:gd name="T3" fmla="*/ 199 h 199"/>
              <a:gd name="T4" fmla="*/ 0 w 274"/>
              <a:gd name="T5" fmla="*/ 0 h 199"/>
              <a:gd name="T6" fmla="*/ 60 w 274"/>
              <a:gd name="T7" fmla="*/ 159 h 199"/>
              <a:gd name="T8" fmla="*/ 60 w 274"/>
              <a:gd name="T9" fmla="*/ 173 h 199"/>
              <a:gd name="T10" fmla="*/ 145 w 274"/>
              <a:gd name="T11" fmla="*/ 118 h 199"/>
              <a:gd name="T12" fmla="*/ 145 w 274"/>
              <a:gd name="T13" fmla="*/ 173 h 199"/>
              <a:gd name="T14" fmla="*/ 230 w 274"/>
              <a:gd name="T15" fmla="*/ 74 h 199"/>
              <a:gd name="T16" fmla="*/ 230 w 274"/>
              <a:gd name="T17" fmla="*/ 173 h 199"/>
              <a:gd name="T18" fmla="*/ 60 w 274"/>
              <a:gd name="T19" fmla="*/ 94 h 199"/>
              <a:gd name="T20" fmla="*/ 37 w 274"/>
              <a:gd name="T21" fmla="*/ 116 h 199"/>
              <a:gd name="T22" fmla="*/ 60 w 274"/>
              <a:gd name="T23" fmla="*/ 138 h 199"/>
              <a:gd name="T24" fmla="*/ 82 w 274"/>
              <a:gd name="T25" fmla="*/ 116 h 199"/>
              <a:gd name="T26" fmla="*/ 60 w 274"/>
              <a:gd name="T27" fmla="*/ 94 h 199"/>
              <a:gd name="T28" fmla="*/ 145 w 274"/>
              <a:gd name="T29" fmla="*/ 47 h 199"/>
              <a:gd name="T30" fmla="*/ 123 w 274"/>
              <a:gd name="T31" fmla="*/ 69 h 199"/>
              <a:gd name="T32" fmla="*/ 145 w 274"/>
              <a:gd name="T33" fmla="*/ 91 h 199"/>
              <a:gd name="T34" fmla="*/ 167 w 274"/>
              <a:gd name="T35" fmla="*/ 69 h 199"/>
              <a:gd name="T36" fmla="*/ 145 w 274"/>
              <a:gd name="T37" fmla="*/ 47 h 199"/>
              <a:gd name="T38" fmla="*/ 226 w 274"/>
              <a:gd name="T39" fmla="*/ 3 h 199"/>
              <a:gd name="T40" fmla="*/ 204 w 274"/>
              <a:gd name="T41" fmla="*/ 25 h 199"/>
              <a:gd name="T42" fmla="*/ 226 w 274"/>
              <a:gd name="T43" fmla="*/ 47 h 199"/>
              <a:gd name="T44" fmla="*/ 248 w 274"/>
              <a:gd name="T45" fmla="*/ 25 h 199"/>
              <a:gd name="T46" fmla="*/ 226 w 274"/>
              <a:gd name="T47" fmla="*/ 3 h 199"/>
              <a:gd name="T48" fmla="*/ 123 w 274"/>
              <a:gd name="T49" fmla="*/ 81 h 199"/>
              <a:gd name="T50" fmla="*/ 80 w 274"/>
              <a:gd name="T51" fmla="*/ 107 h 199"/>
              <a:gd name="T52" fmla="*/ 167 w 274"/>
              <a:gd name="T53" fmla="*/ 58 h 199"/>
              <a:gd name="T54" fmla="*/ 206 w 274"/>
              <a:gd name="T55" fmla="*/ 3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" h="199">
                <a:moveTo>
                  <a:pt x="274" y="199"/>
                </a:moveTo>
                <a:cubicBezTo>
                  <a:pt x="0" y="199"/>
                  <a:pt x="0" y="199"/>
                  <a:pt x="0" y="199"/>
                </a:cubicBezTo>
                <a:cubicBezTo>
                  <a:pt x="0" y="0"/>
                  <a:pt x="0" y="0"/>
                  <a:pt x="0" y="0"/>
                </a:cubicBezTo>
                <a:moveTo>
                  <a:pt x="60" y="159"/>
                </a:moveTo>
                <a:cubicBezTo>
                  <a:pt x="60" y="173"/>
                  <a:pt x="60" y="173"/>
                  <a:pt x="60" y="173"/>
                </a:cubicBezTo>
                <a:moveTo>
                  <a:pt x="145" y="118"/>
                </a:moveTo>
                <a:cubicBezTo>
                  <a:pt x="145" y="173"/>
                  <a:pt x="145" y="173"/>
                  <a:pt x="145" y="173"/>
                </a:cubicBezTo>
                <a:moveTo>
                  <a:pt x="230" y="74"/>
                </a:moveTo>
                <a:cubicBezTo>
                  <a:pt x="230" y="173"/>
                  <a:pt x="230" y="173"/>
                  <a:pt x="230" y="173"/>
                </a:cubicBezTo>
                <a:moveTo>
                  <a:pt x="60" y="94"/>
                </a:moveTo>
                <a:cubicBezTo>
                  <a:pt x="47" y="94"/>
                  <a:pt x="37" y="103"/>
                  <a:pt x="37" y="116"/>
                </a:cubicBezTo>
                <a:cubicBezTo>
                  <a:pt x="37" y="128"/>
                  <a:pt x="47" y="138"/>
                  <a:pt x="60" y="138"/>
                </a:cubicBezTo>
                <a:cubicBezTo>
                  <a:pt x="72" y="138"/>
                  <a:pt x="82" y="128"/>
                  <a:pt x="82" y="116"/>
                </a:cubicBezTo>
                <a:cubicBezTo>
                  <a:pt x="82" y="103"/>
                  <a:pt x="72" y="94"/>
                  <a:pt x="60" y="94"/>
                </a:cubicBezTo>
                <a:close/>
                <a:moveTo>
                  <a:pt x="145" y="47"/>
                </a:moveTo>
                <a:cubicBezTo>
                  <a:pt x="133" y="47"/>
                  <a:pt x="123" y="57"/>
                  <a:pt x="123" y="69"/>
                </a:cubicBezTo>
                <a:cubicBezTo>
                  <a:pt x="123" y="81"/>
                  <a:pt x="133" y="91"/>
                  <a:pt x="145" y="91"/>
                </a:cubicBezTo>
                <a:cubicBezTo>
                  <a:pt x="157" y="91"/>
                  <a:pt x="167" y="81"/>
                  <a:pt x="167" y="69"/>
                </a:cubicBezTo>
                <a:cubicBezTo>
                  <a:pt x="167" y="57"/>
                  <a:pt x="157" y="47"/>
                  <a:pt x="145" y="47"/>
                </a:cubicBezTo>
                <a:close/>
                <a:moveTo>
                  <a:pt x="226" y="3"/>
                </a:moveTo>
                <a:cubicBezTo>
                  <a:pt x="213" y="3"/>
                  <a:pt x="204" y="13"/>
                  <a:pt x="204" y="25"/>
                </a:cubicBezTo>
                <a:cubicBezTo>
                  <a:pt x="204" y="37"/>
                  <a:pt x="213" y="47"/>
                  <a:pt x="226" y="47"/>
                </a:cubicBezTo>
                <a:cubicBezTo>
                  <a:pt x="238" y="47"/>
                  <a:pt x="248" y="37"/>
                  <a:pt x="248" y="25"/>
                </a:cubicBezTo>
                <a:cubicBezTo>
                  <a:pt x="248" y="13"/>
                  <a:pt x="238" y="3"/>
                  <a:pt x="226" y="3"/>
                </a:cubicBezTo>
                <a:close/>
                <a:moveTo>
                  <a:pt x="123" y="81"/>
                </a:moveTo>
                <a:cubicBezTo>
                  <a:pt x="80" y="107"/>
                  <a:pt x="80" y="107"/>
                  <a:pt x="80" y="107"/>
                </a:cubicBezTo>
                <a:moveTo>
                  <a:pt x="167" y="58"/>
                </a:moveTo>
                <a:cubicBezTo>
                  <a:pt x="206" y="35"/>
                  <a:pt x="206" y="35"/>
                  <a:pt x="206" y="3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6"/>
          <p:cNvSpPr>
            <a:spLocks noChangeAspect="1" noEditPoints="1"/>
          </p:cNvSpPr>
          <p:nvPr/>
        </p:nvSpPr>
        <p:spPr bwMode="auto">
          <a:xfrm>
            <a:off x="3385905" y="4143017"/>
            <a:ext cx="1042894" cy="808728"/>
          </a:xfrm>
          <a:custGeom>
            <a:avLst/>
            <a:gdLst>
              <a:gd name="T0" fmla="*/ 0 w 432"/>
              <a:gd name="T1" fmla="*/ 43 h 335"/>
              <a:gd name="T2" fmla="*/ 43 w 432"/>
              <a:gd name="T3" fmla="*/ 0 h 335"/>
              <a:gd name="T4" fmla="*/ 87 w 432"/>
              <a:gd name="T5" fmla="*/ 43 h 335"/>
              <a:gd name="T6" fmla="*/ 144 w 432"/>
              <a:gd name="T7" fmla="*/ 105 h 335"/>
              <a:gd name="T8" fmla="*/ 144 w 432"/>
              <a:gd name="T9" fmla="*/ 198 h 335"/>
              <a:gd name="T10" fmla="*/ 190 w 432"/>
              <a:gd name="T11" fmla="*/ 151 h 335"/>
              <a:gd name="T12" fmla="*/ 97 w 432"/>
              <a:gd name="T13" fmla="*/ 151 h 335"/>
              <a:gd name="T14" fmla="*/ 302 w 432"/>
              <a:gd name="T15" fmla="*/ 151 h 335"/>
              <a:gd name="T16" fmla="*/ 395 w 432"/>
              <a:gd name="T17" fmla="*/ 151 h 335"/>
              <a:gd name="T18" fmla="*/ 196 w 432"/>
              <a:gd name="T19" fmla="*/ 234 h 335"/>
              <a:gd name="T20" fmla="*/ 292 w 432"/>
              <a:gd name="T21" fmla="*/ 72 h 335"/>
              <a:gd name="T22" fmla="*/ 388 w 432"/>
              <a:gd name="T23" fmla="*/ 335 h 335"/>
              <a:gd name="T24" fmla="*/ 432 w 432"/>
              <a:gd name="T25" fmla="*/ 292 h 335"/>
              <a:gd name="T26" fmla="*/ 388 w 432"/>
              <a:gd name="T27" fmla="*/ 248 h 335"/>
              <a:gd name="T28" fmla="*/ 43 w 432"/>
              <a:gd name="T29" fmla="*/ 43 h 335"/>
              <a:gd name="T30" fmla="*/ 43 w 432"/>
              <a:gd name="T31" fmla="*/ 292 h 335"/>
              <a:gd name="T32" fmla="*/ 393 w 432"/>
              <a:gd name="T33" fmla="*/ 292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32" h="335">
                <a:moveTo>
                  <a:pt x="0" y="43"/>
                </a:moveTo>
                <a:lnTo>
                  <a:pt x="43" y="0"/>
                </a:lnTo>
                <a:lnTo>
                  <a:pt x="87" y="43"/>
                </a:lnTo>
                <a:moveTo>
                  <a:pt x="144" y="105"/>
                </a:moveTo>
                <a:lnTo>
                  <a:pt x="144" y="198"/>
                </a:lnTo>
                <a:moveTo>
                  <a:pt x="190" y="151"/>
                </a:moveTo>
                <a:lnTo>
                  <a:pt x="97" y="151"/>
                </a:lnTo>
                <a:moveTo>
                  <a:pt x="302" y="151"/>
                </a:moveTo>
                <a:lnTo>
                  <a:pt x="395" y="151"/>
                </a:lnTo>
                <a:moveTo>
                  <a:pt x="196" y="234"/>
                </a:moveTo>
                <a:lnTo>
                  <a:pt x="292" y="72"/>
                </a:lnTo>
                <a:moveTo>
                  <a:pt x="388" y="335"/>
                </a:moveTo>
                <a:lnTo>
                  <a:pt x="432" y="292"/>
                </a:lnTo>
                <a:lnTo>
                  <a:pt x="388" y="248"/>
                </a:lnTo>
                <a:moveTo>
                  <a:pt x="43" y="43"/>
                </a:moveTo>
                <a:lnTo>
                  <a:pt x="43" y="292"/>
                </a:lnTo>
                <a:lnTo>
                  <a:pt x="393" y="29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57"/>
          <p:cNvSpPr>
            <a:spLocks noChangeAspect="1" noEditPoints="1"/>
          </p:cNvSpPr>
          <p:nvPr/>
        </p:nvSpPr>
        <p:spPr bwMode="auto">
          <a:xfrm>
            <a:off x="4393081" y="2380158"/>
            <a:ext cx="924602" cy="666292"/>
          </a:xfrm>
          <a:custGeom>
            <a:avLst/>
            <a:gdLst>
              <a:gd name="T0" fmla="*/ 383 w 383"/>
              <a:gd name="T1" fmla="*/ 276 h 276"/>
              <a:gd name="T2" fmla="*/ 0 w 383"/>
              <a:gd name="T3" fmla="*/ 276 h 276"/>
              <a:gd name="T4" fmla="*/ 0 w 383"/>
              <a:gd name="T5" fmla="*/ 0 h 276"/>
              <a:gd name="T6" fmla="*/ 320 w 383"/>
              <a:gd name="T7" fmla="*/ 216 h 276"/>
              <a:gd name="T8" fmla="*/ 256 w 383"/>
              <a:gd name="T9" fmla="*/ 109 h 276"/>
              <a:gd name="T10" fmla="*/ 201 w 383"/>
              <a:gd name="T11" fmla="*/ 169 h 276"/>
              <a:gd name="T12" fmla="*/ 156 w 383"/>
              <a:gd name="T13" fmla="*/ 84 h 276"/>
              <a:gd name="T14" fmla="*/ 103 w 383"/>
              <a:gd name="T15" fmla="*/ 132 h 276"/>
              <a:gd name="T16" fmla="*/ 46 w 383"/>
              <a:gd name="T17" fmla="*/ 33 h 276"/>
              <a:gd name="T18" fmla="*/ 264 w 383"/>
              <a:gd name="T19" fmla="*/ 209 h 276"/>
              <a:gd name="T20" fmla="*/ 324 w 383"/>
              <a:gd name="T21" fmla="*/ 223 h 276"/>
              <a:gd name="T22" fmla="*/ 338 w 383"/>
              <a:gd name="T23" fmla="*/ 165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3" h="276">
                <a:moveTo>
                  <a:pt x="383" y="276"/>
                </a:moveTo>
                <a:lnTo>
                  <a:pt x="0" y="276"/>
                </a:lnTo>
                <a:lnTo>
                  <a:pt x="0" y="0"/>
                </a:lnTo>
                <a:moveTo>
                  <a:pt x="320" y="216"/>
                </a:moveTo>
                <a:lnTo>
                  <a:pt x="256" y="109"/>
                </a:lnTo>
                <a:lnTo>
                  <a:pt x="201" y="169"/>
                </a:lnTo>
                <a:lnTo>
                  <a:pt x="156" y="84"/>
                </a:lnTo>
                <a:lnTo>
                  <a:pt x="103" y="132"/>
                </a:lnTo>
                <a:lnTo>
                  <a:pt x="46" y="33"/>
                </a:lnTo>
                <a:moveTo>
                  <a:pt x="264" y="209"/>
                </a:moveTo>
                <a:lnTo>
                  <a:pt x="324" y="223"/>
                </a:lnTo>
                <a:lnTo>
                  <a:pt x="338" y="16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8"/>
          <p:cNvSpPr>
            <a:spLocks noChangeAspect="1" noEditPoints="1"/>
          </p:cNvSpPr>
          <p:nvPr/>
        </p:nvSpPr>
        <p:spPr bwMode="auto">
          <a:xfrm>
            <a:off x="6213116" y="2380158"/>
            <a:ext cx="924602" cy="666292"/>
          </a:xfrm>
          <a:custGeom>
            <a:avLst/>
            <a:gdLst>
              <a:gd name="T0" fmla="*/ 383 w 383"/>
              <a:gd name="T1" fmla="*/ 276 h 276"/>
              <a:gd name="T2" fmla="*/ 0 w 383"/>
              <a:gd name="T3" fmla="*/ 276 h 276"/>
              <a:gd name="T4" fmla="*/ 0 w 383"/>
              <a:gd name="T5" fmla="*/ 0 h 276"/>
              <a:gd name="T6" fmla="*/ 46 w 383"/>
              <a:gd name="T7" fmla="*/ 223 h 276"/>
              <a:gd name="T8" fmla="*/ 103 w 383"/>
              <a:gd name="T9" fmla="*/ 125 h 276"/>
              <a:gd name="T10" fmla="*/ 157 w 383"/>
              <a:gd name="T11" fmla="*/ 174 h 276"/>
              <a:gd name="T12" fmla="*/ 201 w 383"/>
              <a:gd name="T13" fmla="*/ 89 h 276"/>
              <a:gd name="T14" fmla="*/ 256 w 383"/>
              <a:gd name="T15" fmla="*/ 148 h 276"/>
              <a:gd name="T16" fmla="*/ 320 w 383"/>
              <a:gd name="T17" fmla="*/ 40 h 276"/>
              <a:gd name="T18" fmla="*/ 338 w 383"/>
              <a:gd name="T19" fmla="*/ 93 h 276"/>
              <a:gd name="T20" fmla="*/ 324 w 383"/>
              <a:gd name="T21" fmla="*/ 33 h 276"/>
              <a:gd name="T22" fmla="*/ 264 w 383"/>
              <a:gd name="T23" fmla="*/ 47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3" h="276">
                <a:moveTo>
                  <a:pt x="383" y="276"/>
                </a:moveTo>
                <a:lnTo>
                  <a:pt x="0" y="276"/>
                </a:lnTo>
                <a:lnTo>
                  <a:pt x="0" y="0"/>
                </a:lnTo>
                <a:moveTo>
                  <a:pt x="46" y="223"/>
                </a:moveTo>
                <a:lnTo>
                  <a:pt x="103" y="125"/>
                </a:lnTo>
                <a:lnTo>
                  <a:pt x="157" y="174"/>
                </a:lnTo>
                <a:lnTo>
                  <a:pt x="201" y="89"/>
                </a:lnTo>
                <a:lnTo>
                  <a:pt x="256" y="148"/>
                </a:lnTo>
                <a:lnTo>
                  <a:pt x="320" y="40"/>
                </a:lnTo>
                <a:moveTo>
                  <a:pt x="338" y="93"/>
                </a:moveTo>
                <a:lnTo>
                  <a:pt x="324" y="33"/>
                </a:lnTo>
                <a:lnTo>
                  <a:pt x="264" y="47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4"/>
          <p:cNvSpPr>
            <a:spLocks noChangeAspect="1" noEditPoints="1"/>
          </p:cNvSpPr>
          <p:nvPr/>
        </p:nvSpPr>
        <p:spPr bwMode="auto">
          <a:xfrm>
            <a:off x="5171898" y="4052720"/>
            <a:ext cx="1147296" cy="856580"/>
          </a:xfrm>
          <a:custGeom>
            <a:avLst/>
            <a:gdLst>
              <a:gd name="T0" fmla="*/ 107 w 312"/>
              <a:gd name="T1" fmla="*/ 226 h 233"/>
              <a:gd name="T2" fmla="*/ 98 w 312"/>
              <a:gd name="T3" fmla="*/ 233 h 233"/>
              <a:gd name="T4" fmla="*/ 94 w 312"/>
              <a:gd name="T5" fmla="*/ 233 h 233"/>
              <a:gd name="T6" fmla="*/ 86 w 312"/>
              <a:gd name="T7" fmla="*/ 226 h 233"/>
              <a:gd name="T8" fmla="*/ 79 w 312"/>
              <a:gd name="T9" fmla="*/ 143 h 233"/>
              <a:gd name="T10" fmla="*/ 71 w 312"/>
              <a:gd name="T11" fmla="*/ 128 h 233"/>
              <a:gd name="T12" fmla="*/ 65 w 312"/>
              <a:gd name="T13" fmla="*/ 72 h 233"/>
              <a:gd name="T14" fmla="*/ 83 w 312"/>
              <a:gd name="T15" fmla="*/ 52 h 233"/>
              <a:gd name="T16" fmla="*/ 98 w 312"/>
              <a:gd name="T17" fmla="*/ 52 h 233"/>
              <a:gd name="T18" fmla="*/ 103 w 312"/>
              <a:gd name="T19" fmla="*/ 96 h 233"/>
              <a:gd name="T20" fmla="*/ 107 w 312"/>
              <a:gd name="T21" fmla="*/ 100 h 233"/>
              <a:gd name="T22" fmla="*/ 110 w 312"/>
              <a:gd name="T23" fmla="*/ 96 h 233"/>
              <a:gd name="T24" fmla="*/ 114 w 312"/>
              <a:gd name="T25" fmla="*/ 52 h 233"/>
              <a:gd name="T26" fmla="*/ 131 w 312"/>
              <a:gd name="T27" fmla="*/ 52 h 233"/>
              <a:gd name="T28" fmla="*/ 107 w 312"/>
              <a:gd name="T29" fmla="*/ 226 h 233"/>
              <a:gd name="T30" fmla="*/ 116 w 312"/>
              <a:gd name="T31" fmla="*/ 233 h 233"/>
              <a:gd name="T32" fmla="*/ 120 w 312"/>
              <a:gd name="T33" fmla="*/ 233 h 233"/>
              <a:gd name="T34" fmla="*/ 128 w 312"/>
              <a:gd name="T35" fmla="*/ 226 h 233"/>
              <a:gd name="T36" fmla="*/ 136 w 312"/>
              <a:gd name="T37" fmla="*/ 142 h 233"/>
              <a:gd name="T38" fmla="*/ 143 w 312"/>
              <a:gd name="T39" fmla="*/ 128 h 233"/>
              <a:gd name="T40" fmla="*/ 148 w 312"/>
              <a:gd name="T41" fmla="*/ 72 h 233"/>
              <a:gd name="T42" fmla="*/ 131 w 312"/>
              <a:gd name="T43" fmla="*/ 52 h 233"/>
              <a:gd name="T44" fmla="*/ 87 w 312"/>
              <a:gd name="T45" fmla="*/ 19 h 233"/>
              <a:gd name="T46" fmla="*/ 105 w 312"/>
              <a:gd name="T47" fmla="*/ 38 h 233"/>
              <a:gd name="T48" fmla="*/ 124 w 312"/>
              <a:gd name="T49" fmla="*/ 19 h 233"/>
              <a:gd name="T50" fmla="*/ 105 w 312"/>
              <a:gd name="T51" fmla="*/ 0 h 233"/>
              <a:gd name="T52" fmla="*/ 87 w 312"/>
              <a:gd name="T53" fmla="*/ 19 h 233"/>
              <a:gd name="T54" fmla="*/ 107 w 312"/>
              <a:gd name="T55" fmla="*/ 226 h 233"/>
              <a:gd name="T56" fmla="*/ 107 w 312"/>
              <a:gd name="T57" fmla="*/ 147 h 233"/>
              <a:gd name="T58" fmla="*/ 23 w 312"/>
              <a:gd name="T59" fmla="*/ 136 h 233"/>
              <a:gd name="T60" fmla="*/ 0 w 312"/>
              <a:gd name="T61" fmla="*/ 158 h 233"/>
              <a:gd name="T62" fmla="*/ 23 w 312"/>
              <a:gd name="T63" fmla="*/ 181 h 233"/>
              <a:gd name="T64" fmla="*/ 46 w 312"/>
              <a:gd name="T65" fmla="*/ 158 h 233"/>
              <a:gd name="T66" fmla="*/ 23 w 312"/>
              <a:gd name="T67" fmla="*/ 136 h 233"/>
              <a:gd name="T68" fmla="*/ 202 w 312"/>
              <a:gd name="T69" fmla="*/ 63 h 233"/>
              <a:gd name="T70" fmla="*/ 179 w 312"/>
              <a:gd name="T71" fmla="*/ 86 h 233"/>
              <a:gd name="T72" fmla="*/ 202 w 312"/>
              <a:gd name="T73" fmla="*/ 109 h 233"/>
              <a:gd name="T74" fmla="*/ 225 w 312"/>
              <a:gd name="T75" fmla="*/ 86 h 233"/>
              <a:gd name="T76" fmla="*/ 202 w 312"/>
              <a:gd name="T77" fmla="*/ 63 h 233"/>
              <a:gd name="T78" fmla="*/ 252 w 312"/>
              <a:gd name="T79" fmla="*/ 132 h 233"/>
              <a:gd name="T80" fmla="*/ 229 w 312"/>
              <a:gd name="T81" fmla="*/ 155 h 233"/>
              <a:gd name="T82" fmla="*/ 252 w 312"/>
              <a:gd name="T83" fmla="*/ 178 h 233"/>
              <a:gd name="T84" fmla="*/ 275 w 312"/>
              <a:gd name="T85" fmla="*/ 155 h 233"/>
              <a:gd name="T86" fmla="*/ 252 w 312"/>
              <a:gd name="T87" fmla="*/ 132 h 233"/>
              <a:gd name="T88" fmla="*/ 306 w 312"/>
              <a:gd name="T89" fmla="*/ 94 h 233"/>
              <a:gd name="T90" fmla="*/ 265 w 312"/>
              <a:gd name="T91" fmla="*/ 136 h 233"/>
              <a:gd name="T92" fmla="*/ 312 w 312"/>
              <a:gd name="T93" fmla="*/ 123 h 233"/>
              <a:gd name="T94" fmla="*/ 312 w 312"/>
              <a:gd name="T95" fmla="*/ 89 h 233"/>
              <a:gd name="T96" fmla="*/ 278 w 312"/>
              <a:gd name="T97" fmla="*/ 89 h 233"/>
              <a:gd name="T98" fmla="*/ 161 w 312"/>
              <a:gd name="T99" fmla="*/ 104 h 233"/>
              <a:gd name="T100" fmla="*/ 181 w 312"/>
              <a:gd name="T101" fmla="*/ 96 h 233"/>
              <a:gd name="T102" fmla="*/ 60 w 312"/>
              <a:gd name="T103" fmla="*/ 145 h 233"/>
              <a:gd name="T104" fmla="*/ 48 w 312"/>
              <a:gd name="T105" fmla="*/ 150 h 233"/>
              <a:gd name="T106" fmla="*/ 218 w 312"/>
              <a:gd name="T107" fmla="*/ 102 h 233"/>
              <a:gd name="T108" fmla="*/ 242 w 312"/>
              <a:gd name="T109" fmla="*/ 134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233">
                <a:moveTo>
                  <a:pt x="107" y="226"/>
                </a:moveTo>
                <a:cubicBezTo>
                  <a:pt x="107" y="230"/>
                  <a:pt x="102" y="233"/>
                  <a:pt x="98" y="233"/>
                </a:cubicBezTo>
                <a:cubicBezTo>
                  <a:pt x="98" y="233"/>
                  <a:pt x="97" y="233"/>
                  <a:pt x="94" y="233"/>
                </a:cubicBezTo>
                <a:cubicBezTo>
                  <a:pt x="90" y="233"/>
                  <a:pt x="87" y="230"/>
                  <a:pt x="86" y="226"/>
                </a:cubicBezTo>
                <a:cubicBezTo>
                  <a:pt x="86" y="226"/>
                  <a:pt x="86" y="226"/>
                  <a:pt x="79" y="143"/>
                </a:cubicBezTo>
                <a:cubicBezTo>
                  <a:pt x="74" y="140"/>
                  <a:pt x="71" y="134"/>
                  <a:pt x="71" y="128"/>
                </a:cubicBezTo>
                <a:cubicBezTo>
                  <a:pt x="71" y="128"/>
                  <a:pt x="71" y="128"/>
                  <a:pt x="65" y="72"/>
                </a:cubicBezTo>
                <a:cubicBezTo>
                  <a:pt x="64" y="61"/>
                  <a:pt x="72" y="52"/>
                  <a:pt x="83" y="52"/>
                </a:cubicBezTo>
                <a:cubicBezTo>
                  <a:pt x="83" y="52"/>
                  <a:pt x="83" y="52"/>
                  <a:pt x="98" y="52"/>
                </a:cubicBezTo>
                <a:cubicBezTo>
                  <a:pt x="98" y="52"/>
                  <a:pt x="98" y="52"/>
                  <a:pt x="103" y="96"/>
                </a:cubicBezTo>
                <a:cubicBezTo>
                  <a:pt x="103" y="96"/>
                  <a:pt x="103" y="96"/>
                  <a:pt x="107" y="100"/>
                </a:cubicBezTo>
                <a:cubicBezTo>
                  <a:pt x="107" y="100"/>
                  <a:pt x="107" y="100"/>
                  <a:pt x="110" y="96"/>
                </a:cubicBezTo>
                <a:cubicBezTo>
                  <a:pt x="110" y="96"/>
                  <a:pt x="110" y="96"/>
                  <a:pt x="114" y="52"/>
                </a:cubicBezTo>
                <a:cubicBezTo>
                  <a:pt x="114" y="52"/>
                  <a:pt x="114" y="52"/>
                  <a:pt x="131" y="52"/>
                </a:cubicBezTo>
                <a:moveTo>
                  <a:pt x="107" y="226"/>
                </a:moveTo>
                <a:cubicBezTo>
                  <a:pt x="107" y="230"/>
                  <a:pt x="112" y="233"/>
                  <a:pt x="116" y="233"/>
                </a:cubicBezTo>
                <a:cubicBezTo>
                  <a:pt x="119" y="233"/>
                  <a:pt x="120" y="233"/>
                  <a:pt x="120" y="233"/>
                </a:cubicBezTo>
                <a:cubicBezTo>
                  <a:pt x="124" y="233"/>
                  <a:pt x="128" y="230"/>
                  <a:pt x="128" y="226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40" y="138"/>
                  <a:pt x="142" y="134"/>
                  <a:pt x="143" y="128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49" y="61"/>
                  <a:pt x="141" y="52"/>
                  <a:pt x="131" y="52"/>
                </a:cubicBezTo>
                <a:moveTo>
                  <a:pt x="87" y="19"/>
                </a:moveTo>
                <a:cubicBezTo>
                  <a:pt x="87" y="30"/>
                  <a:pt x="95" y="38"/>
                  <a:pt x="105" y="38"/>
                </a:cubicBezTo>
                <a:cubicBezTo>
                  <a:pt x="116" y="38"/>
                  <a:pt x="124" y="30"/>
                  <a:pt x="124" y="19"/>
                </a:cubicBezTo>
                <a:cubicBezTo>
                  <a:pt x="124" y="9"/>
                  <a:pt x="116" y="0"/>
                  <a:pt x="105" y="0"/>
                </a:cubicBezTo>
                <a:cubicBezTo>
                  <a:pt x="95" y="0"/>
                  <a:pt x="87" y="9"/>
                  <a:pt x="87" y="19"/>
                </a:cubicBezTo>
                <a:moveTo>
                  <a:pt x="107" y="226"/>
                </a:moveTo>
                <a:cubicBezTo>
                  <a:pt x="107" y="147"/>
                  <a:pt x="107" y="147"/>
                  <a:pt x="107" y="147"/>
                </a:cubicBezTo>
                <a:moveTo>
                  <a:pt x="23" y="136"/>
                </a:moveTo>
                <a:cubicBezTo>
                  <a:pt x="11" y="136"/>
                  <a:pt x="0" y="146"/>
                  <a:pt x="0" y="158"/>
                </a:cubicBezTo>
                <a:cubicBezTo>
                  <a:pt x="0" y="171"/>
                  <a:pt x="11" y="181"/>
                  <a:pt x="23" y="181"/>
                </a:cubicBezTo>
                <a:cubicBezTo>
                  <a:pt x="36" y="181"/>
                  <a:pt x="46" y="171"/>
                  <a:pt x="46" y="158"/>
                </a:cubicBezTo>
                <a:cubicBezTo>
                  <a:pt x="46" y="146"/>
                  <a:pt x="36" y="136"/>
                  <a:pt x="23" y="136"/>
                </a:cubicBezTo>
                <a:close/>
                <a:moveTo>
                  <a:pt x="202" y="63"/>
                </a:moveTo>
                <a:cubicBezTo>
                  <a:pt x="189" y="63"/>
                  <a:pt x="179" y="73"/>
                  <a:pt x="179" y="86"/>
                </a:cubicBezTo>
                <a:cubicBezTo>
                  <a:pt x="179" y="98"/>
                  <a:pt x="189" y="109"/>
                  <a:pt x="202" y="109"/>
                </a:cubicBezTo>
                <a:cubicBezTo>
                  <a:pt x="214" y="109"/>
                  <a:pt x="225" y="98"/>
                  <a:pt x="225" y="86"/>
                </a:cubicBezTo>
                <a:cubicBezTo>
                  <a:pt x="225" y="73"/>
                  <a:pt x="214" y="63"/>
                  <a:pt x="202" y="63"/>
                </a:cubicBezTo>
                <a:close/>
                <a:moveTo>
                  <a:pt x="252" y="132"/>
                </a:moveTo>
                <a:cubicBezTo>
                  <a:pt x="240" y="132"/>
                  <a:pt x="229" y="142"/>
                  <a:pt x="229" y="155"/>
                </a:cubicBezTo>
                <a:cubicBezTo>
                  <a:pt x="229" y="167"/>
                  <a:pt x="240" y="178"/>
                  <a:pt x="252" y="178"/>
                </a:cubicBezTo>
                <a:cubicBezTo>
                  <a:pt x="265" y="178"/>
                  <a:pt x="275" y="167"/>
                  <a:pt x="275" y="155"/>
                </a:cubicBezTo>
                <a:cubicBezTo>
                  <a:pt x="275" y="142"/>
                  <a:pt x="265" y="132"/>
                  <a:pt x="252" y="132"/>
                </a:cubicBezTo>
                <a:close/>
                <a:moveTo>
                  <a:pt x="306" y="94"/>
                </a:moveTo>
                <a:cubicBezTo>
                  <a:pt x="265" y="136"/>
                  <a:pt x="265" y="136"/>
                  <a:pt x="265" y="136"/>
                </a:cubicBezTo>
                <a:moveTo>
                  <a:pt x="312" y="123"/>
                </a:moveTo>
                <a:cubicBezTo>
                  <a:pt x="312" y="89"/>
                  <a:pt x="312" y="89"/>
                  <a:pt x="312" y="89"/>
                </a:cubicBezTo>
                <a:cubicBezTo>
                  <a:pt x="278" y="89"/>
                  <a:pt x="278" y="89"/>
                  <a:pt x="278" y="89"/>
                </a:cubicBezTo>
                <a:moveTo>
                  <a:pt x="161" y="104"/>
                </a:moveTo>
                <a:cubicBezTo>
                  <a:pt x="181" y="96"/>
                  <a:pt x="181" y="96"/>
                  <a:pt x="181" y="96"/>
                </a:cubicBezTo>
                <a:moveTo>
                  <a:pt x="60" y="145"/>
                </a:moveTo>
                <a:cubicBezTo>
                  <a:pt x="48" y="150"/>
                  <a:pt x="48" y="150"/>
                  <a:pt x="48" y="150"/>
                </a:cubicBezTo>
                <a:moveTo>
                  <a:pt x="218" y="102"/>
                </a:moveTo>
                <a:cubicBezTo>
                  <a:pt x="242" y="134"/>
                  <a:pt x="242" y="134"/>
                  <a:pt x="242" y="13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pole tekstowe 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5"/>
          <p:cNvSpPr>
            <a:spLocks noChangeAspect="1" noEditPoints="1"/>
          </p:cNvSpPr>
          <p:nvPr/>
        </p:nvSpPr>
        <p:spPr bwMode="auto">
          <a:xfrm>
            <a:off x="8758136" y="2511083"/>
            <a:ext cx="771728" cy="561626"/>
          </a:xfrm>
          <a:custGeom>
            <a:avLst/>
            <a:gdLst>
              <a:gd name="T0" fmla="*/ 274 w 274"/>
              <a:gd name="T1" fmla="*/ 199 h 199"/>
              <a:gd name="T2" fmla="*/ 0 w 274"/>
              <a:gd name="T3" fmla="*/ 199 h 199"/>
              <a:gd name="T4" fmla="*/ 0 w 274"/>
              <a:gd name="T5" fmla="*/ 0 h 199"/>
              <a:gd name="T6" fmla="*/ 60 w 274"/>
              <a:gd name="T7" fmla="*/ 159 h 199"/>
              <a:gd name="T8" fmla="*/ 60 w 274"/>
              <a:gd name="T9" fmla="*/ 173 h 199"/>
              <a:gd name="T10" fmla="*/ 145 w 274"/>
              <a:gd name="T11" fmla="*/ 118 h 199"/>
              <a:gd name="T12" fmla="*/ 145 w 274"/>
              <a:gd name="T13" fmla="*/ 173 h 199"/>
              <a:gd name="T14" fmla="*/ 230 w 274"/>
              <a:gd name="T15" fmla="*/ 74 h 199"/>
              <a:gd name="T16" fmla="*/ 230 w 274"/>
              <a:gd name="T17" fmla="*/ 173 h 199"/>
              <a:gd name="T18" fmla="*/ 60 w 274"/>
              <a:gd name="T19" fmla="*/ 94 h 199"/>
              <a:gd name="T20" fmla="*/ 37 w 274"/>
              <a:gd name="T21" fmla="*/ 116 h 199"/>
              <a:gd name="T22" fmla="*/ 60 w 274"/>
              <a:gd name="T23" fmla="*/ 138 h 199"/>
              <a:gd name="T24" fmla="*/ 82 w 274"/>
              <a:gd name="T25" fmla="*/ 116 h 199"/>
              <a:gd name="T26" fmla="*/ 60 w 274"/>
              <a:gd name="T27" fmla="*/ 94 h 199"/>
              <a:gd name="T28" fmla="*/ 145 w 274"/>
              <a:gd name="T29" fmla="*/ 47 h 199"/>
              <a:gd name="T30" fmla="*/ 123 w 274"/>
              <a:gd name="T31" fmla="*/ 69 h 199"/>
              <a:gd name="T32" fmla="*/ 145 w 274"/>
              <a:gd name="T33" fmla="*/ 91 h 199"/>
              <a:gd name="T34" fmla="*/ 167 w 274"/>
              <a:gd name="T35" fmla="*/ 69 h 199"/>
              <a:gd name="T36" fmla="*/ 145 w 274"/>
              <a:gd name="T37" fmla="*/ 47 h 199"/>
              <a:gd name="T38" fmla="*/ 226 w 274"/>
              <a:gd name="T39" fmla="*/ 3 h 199"/>
              <a:gd name="T40" fmla="*/ 204 w 274"/>
              <a:gd name="T41" fmla="*/ 25 h 199"/>
              <a:gd name="T42" fmla="*/ 226 w 274"/>
              <a:gd name="T43" fmla="*/ 47 h 199"/>
              <a:gd name="T44" fmla="*/ 248 w 274"/>
              <a:gd name="T45" fmla="*/ 25 h 199"/>
              <a:gd name="T46" fmla="*/ 226 w 274"/>
              <a:gd name="T47" fmla="*/ 3 h 199"/>
              <a:gd name="T48" fmla="*/ 123 w 274"/>
              <a:gd name="T49" fmla="*/ 81 h 199"/>
              <a:gd name="T50" fmla="*/ 80 w 274"/>
              <a:gd name="T51" fmla="*/ 107 h 199"/>
              <a:gd name="T52" fmla="*/ 167 w 274"/>
              <a:gd name="T53" fmla="*/ 58 h 199"/>
              <a:gd name="T54" fmla="*/ 206 w 274"/>
              <a:gd name="T55" fmla="*/ 3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" h="199">
                <a:moveTo>
                  <a:pt x="274" y="199"/>
                </a:moveTo>
                <a:cubicBezTo>
                  <a:pt x="0" y="199"/>
                  <a:pt x="0" y="199"/>
                  <a:pt x="0" y="199"/>
                </a:cubicBezTo>
                <a:cubicBezTo>
                  <a:pt x="0" y="0"/>
                  <a:pt x="0" y="0"/>
                  <a:pt x="0" y="0"/>
                </a:cubicBezTo>
                <a:moveTo>
                  <a:pt x="60" y="159"/>
                </a:moveTo>
                <a:cubicBezTo>
                  <a:pt x="60" y="173"/>
                  <a:pt x="60" y="173"/>
                  <a:pt x="60" y="173"/>
                </a:cubicBezTo>
                <a:moveTo>
                  <a:pt x="145" y="118"/>
                </a:moveTo>
                <a:cubicBezTo>
                  <a:pt x="145" y="173"/>
                  <a:pt x="145" y="173"/>
                  <a:pt x="145" y="173"/>
                </a:cubicBezTo>
                <a:moveTo>
                  <a:pt x="230" y="74"/>
                </a:moveTo>
                <a:cubicBezTo>
                  <a:pt x="230" y="173"/>
                  <a:pt x="230" y="173"/>
                  <a:pt x="230" y="173"/>
                </a:cubicBezTo>
                <a:moveTo>
                  <a:pt x="60" y="94"/>
                </a:moveTo>
                <a:cubicBezTo>
                  <a:pt x="47" y="94"/>
                  <a:pt x="37" y="103"/>
                  <a:pt x="37" y="116"/>
                </a:cubicBezTo>
                <a:cubicBezTo>
                  <a:pt x="37" y="128"/>
                  <a:pt x="47" y="138"/>
                  <a:pt x="60" y="138"/>
                </a:cubicBezTo>
                <a:cubicBezTo>
                  <a:pt x="72" y="138"/>
                  <a:pt x="82" y="128"/>
                  <a:pt x="82" y="116"/>
                </a:cubicBezTo>
                <a:cubicBezTo>
                  <a:pt x="82" y="103"/>
                  <a:pt x="72" y="94"/>
                  <a:pt x="60" y="94"/>
                </a:cubicBezTo>
                <a:close/>
                <a:moveTo>
                  <a:pt x="145" y="47"/>
                </a:moveTo>
                <a:cubicBezTo>
                  <a:pt x="133" y="47"/>
                  <a:pt x="123" y="57"/>
                  <a:pt x="123" y="69"/>
                </a:cubicBezTo>
                <a:cubicBezTo>
                  <a:pt x="123" y="81"/>
                  <a:pt x="133" y="91"/>
                  <a:pt x="145" y="91"/>
                </a:cubicBezTo>
                <a:cubicBezTo>
                  <a:pt x="157" y="91"/>
                  <a:pt x="167" y="81"/>
                  <a:pt x="167" y="69"/>
                </a:cubicBezTo>
                <a:cubicBezTo>
                  <a:pt x="167" y="57"/>
                  <a:pt x="157" y="47"/>
                  <a:pt x="145" y="47"/>
                </a:cubicBezTo>
                <a:close/>
                <a:moveTo>
                  <a:pt x="226" y="3"/>
                </a:moveTo>
                <a:cubicBezTo>
                  <a:pt x="213" y="3"/>
                  <a:pt x="204" y="13"/>
                  <a:pt x="204" y="25"/>
                </a:cubicBezTo>
                <a:cubicBezTo>
                  <a:pt x="204" y="37"/>
                  <a:pt x="213" y="47"/>
                  <a:pt x="226" y="47"/>
                </a:cubicBezTo>
                <a:cubicBezTo>
                  <a:pt x="238" y="47"/>
                  <a:pt x="248" y="37"/>
                  <a:pt x="248" y="25"/>
                </a:cubicBezTo>
                <a:cubicBezTo>
                  <a:pt x="248" y="13"/>
                  <a:pt x="238" y="3"/>
                  <a:pt x="226" y="3"/>
                </a:cubicBezTo>
                <a:close/>
                <a:moveTo>
                  <a:pt x="123" y="81"/>
                </a:moveTo>
                <a:cubicBezTo>
                  <a:pt x="80" y="107"/>
                  <a:pt x="80" y="107"/>
                  <a:pt x="80" y="107"/>
                </a:cubicBezTo>
                <a:moveTo>
                  <a:pt x="167" y="58"/>
                </a:moveTo>
                <a:cubicBezTo>
                  <a:pt x="206" y="35"/>
                  <a:pt x="206" y="35"/>
                  <a:pt x="206" y="3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4"/>
          <p:cNvSpPr>
            <a:spLocks noChangeAspect="1" noEditPoints="1"/>
          </p:cNvSpPr>
          <p:nvPr/>
        </p:nvSpPr>
        <p:spPr bwMode="auto">
          <a:xfrm>
            <a:off x="8613232" y="4159485"/>
            <a:ext cx="974998" cy="727940"/>
          </a:xfrm>
          <a:custGeom>
            <a:avLst/>
            <a:gdLst>
              <a:gd name="T0" fmla="*/ 107 w 312"/>
              <a:gd name="T1" fmla="*/ 226 h 233"/>
              <a:gd name="T2" fmla="*/ 98 w 312"/>
              <a:gd name="T3" fmla="*/ 233 h 233"/>
              <a:gd name="T4" fmla="*/ 94 w 312"/>
              <a:gd name="T5" fmla="*/ 233 h 233"/>
              <a:gd name="T6" fmla="*/ 86 w 312"/>
              <a:gd name="T7" fmla="*/ 226 h 233"/>
              <a:gd name="T8" fmla="*/ 79 w 312"/>
              <a:gd name="T9" fmla="*/ 143 h 233"/>
              <a:gd name="T10" fmla="*/ 71 w 312"/>
              <a:gd name="T11" fmla="*/ 128 h 233"/>
              <a:gd name="T12" fmla="*/ 65 w 312"/>
              <a:gd name="T13" fmla="*/ 72 h 233"/>
              <a:gd name="T14" fmla="*/ 83 w 312"/>
              <a:gd name="T15" fmla="*/ 52 h 233"/>
              <a:gd name="T16" fmla="*/ 98 w 312"/>
              <a:gd name="T17" fmla="*/ 52 h 233"/>
              <a:gd name="T18" fmla="*/ 103 w 312"/>
              <a:gd name="T19" fmla="*/ 96 h 233"/>
              <a:gd name="T20" fmla="*/ 107 w 312"/>
              <a:gd name="T21" fmla="*/ 100 h 233"/>
              <a:gd name="T22" fmla="*/ 110 w 312"/>
              <a:gd name="T23" fmla="*/ 96 h 233"/>
              <a:gd name="T24" fmla="*/ 114 w 312"/>
              <a:gd name="T25" fmla="*/ 52 h 233"/>
              <a:gd name="T26" fmla="*/ 131 w 312"/>
              <a:gd name="T27" fmla="*/ 52 h 233"/>
              <a:gd name="T28" fmla="*/ 107 w 312"/>
              <a:gd name="T29" fmla="*/ 226 h 233"/>
              <a:gd name="T30" fmla="*/ 116 w 312"/>
              <a:gd name="T31" fmla="*/ 233 h 233"/>
              <a:gd name="T32" fmla="*/ 120 w 312"/>
              <a:gd name="T33" fmla="*/ 233 h 233"/>
              <a:gd name="T34" fmla="*/ 128 w 312"/>
              <a:gd name="T35" fmla="*/ 226 h 233"/>
              <a:gd name="T36" fmla="*/ 136 w 312"/>
              <a:gd name="T37" fmla="*/ 142 h 233"/>
              <a:gd name="T38" fmla="*/ 143 w 312"/>
              <a:gd name="T39" fmla="*/ 128 h 233"/>
              <a:gd name="T40" fmla="*/ 148 w 312"/>
              <a:gd name="T41" fmla="*/ 72 h 233"/>
              <a:gd name="T42" fmla="*/ 131 w 312"/>
              <a:gd name="T43" fmla="*/ 52 h 233"/>
              <a:gd name="T44" fmla="*/ 87 w 312"/>
              <a:gd name="T45" fmla="*/ 19 h 233"/>
              <a:gd name="T46" fmla="*/ 105 w 312"/>
              <a:gd name="T47" fmla="*/ 38 h 233"/>
              <a:gd name="T48" fmla="*/ 124 w 312"/>
              <a:gd name="T49" fmla="*/ 19 h 233"/>
              <a:gd name="T50" fmla="*/ 105 w 312"/>
              <a:gd name="T51" fmla="*/ 0 h 233"/>
              <a:gd name="T52" fmla="*/ 87 w 312"/>
              <a:gd name="T53" fmla="*/ 19 h 233"/>
              <a:gd name="T54" fmla="*/ 107 w 312"/>
              <a:gd name="T55" fmla="*/ 226 h 233"/>
              <a:gd name="T56" fmla="*/ 107 w 312"/>
              <a:gd name="T57" fmla="*/ 147 h 233"/>
              <a:gd name="T58" fmla="*/ 23 w 312"/>
              <a:gd name="T59" fmla="*/ 136 h 233"/>
              <a:gd name="T60" fmla="*/ 0 w 312"/>
              <a:gd name="T61" fmla="*/ 158 h 233"/>
              <a:gd name="T62" fmla="*/ 23 w 312"/>
              <a:gd name="T63" fmla="*/ 181 h 233"/>
              <a:gd name="T64" fmla="*/ 46 w 312"/>
              <a:gd name="T65" fmla="*/ 158 h 233"/>
              <a:gd name="T66" fmla="*/ 23 w 312"/>
              <a:gd name="T67" fmla="*/ 136 h 233"/>
              <a:gd name="T68" fmla="*/ 202 w 312"/>
              <a:gd name="T69" fmla="*/ 63 h 233"/>
              <a:gd name="T70" fmla="*/ 179 w 312"/>
              <a:gd name="T71" fmla="*/ 86 h 233"/>
              <a:gd name="T72" fmla="*/ 202 w 312"/>
              <a:gd name="T73" fmla="*/ 109 h 233"/>
              <a:gd name="T74" fmla="*/ 225 w 312"/>
              <a:gd name="T75" fmla="*/ 86 h 233"/>
              <a:gd name="T76" fmla="*/ 202 w 312"/>
              <a:gd name="T77" fmla="*/ 63 h 233"/>
              <a:gd name="T78" fmla="*/ 252 w 312"/>
              <a:gd name="T79" fmla="*/ 132 h 233"/>
              <a:gd name="T80" fmla="*/ 229 w 312"/>
              <a:gd name="T81" fmla="*/ 155 h 233"/>
              <a:gd name="T82" fmla="*/ 252 w 312"/>
              <a:gd name="T83" fmla="*/ 178 h 233"/>
              <a:gd name="T84" fmla="*/ 275 w 312"/>
              <a:gd name="T85" fmla="*/ 155 h 233"/>
              <a:gd name="T86" fmla="*/ 252 w 312"/>
              <a:gd name="T87" fmla="*/ 132 h 233"/>
              <a:gd name="T88" fmla="*/ 306 w 312"/>
              <a:gd name="T89" fmla="*/ 94 h 233"/>
              <a:gd name="T90" fmla="*/ 265 w 312"/>
              <a:gd name="T91" fmla="*/ 136 h 233"/>
              <a:gd name="T92" fmla="*/ 312 w 312"/>
              <a:gd name="T93" fmla="*/ 123 h 233"/>
              <a:gd name="T94" fmla="*/ 312 w 312"/>
              <a:gd name="T95" fmla="*/ 89 h 233"/>
              <a:gd name="T96" fmla="*/ 278 w 312"/>
              <a:gd name="T97" fmla="*/ 89 h 233"/>
              <a:gd name="T98" fmla="*/ 161 w 312"/>
              <a:gd name="T99" fmla="*/ 104 h 233"/>
              <a:gd name="T100" fmla="*/ 181 w 312"/>
              <a:gd name="T101" fmla="*/ 96 h 233"/>
              <a:gd name="T102" fmla="*/ 60 w 312"/>
              <a:gd name="T103" fmla="*/ 145 h 233"/>
              <a:gd name="T104" fmla="*/ 48 w 312"/>
              <a:gd name="T105" fmla="*/ 150 h 233"/>
              <a:gd name="T106" fmla="*/ 218 w 312"/>
              <a:gd name="T107" fmla="*/ 102 h 233"/>
              <a:gd name="T108" fmla="*/ 242 w 312"/>
              <a:gd name="T109" fmla="*/ 134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233">
                <a:moveTo>
                  <a:pt x="107" y="226"/>
                </a:moveTo>
                <a:cubicBezTo>
                  <a:pt x="107" y="230"/>
                  <a:pt x="102" y="233"/>
                  <a:pt x="98" y="233"/>
                </a:cubicBezTo>
                <a:cubicBezTo>
                  <a:pt x="98" y="233"/>
                  <a:pt x="97" y="233"/>
                  <a:pt x="94" y="233"/>
                </a:cubicBezTo>
                <a:cubicBezTo>
                  <a:pt x="90" y="233"/>
                  <a:pt x="87" y="230"/>
                  <a:pt x="86" y="226"/>
                </a:cubicBezTo>
                <a:cubicBezTo>
                  <a:pt x="86" y="226"/>
                  <a:pt x="86" y="226"/>
                  <a:pt x="79" y="143"/>
                </a:cubicBezTo>
                <a:cubicBezTo>
                  <a:pt x="74" y="140"/>
                  <a:pt x="71" y="134"/>
                  <a:pt x="71" y="128"/>
                </a:cubicBezTo>
                <a:cubicBezTo>
                  <a:pt x="71" y="128"/>
                  <a:pt x="71" y="128"/>
                  <a:pt x="65" y="72"/>
                </a:cubicBezTo>
                <a:cubicBezTo>
                  <a:pt x="64" y="61"/>
                  <a:pt x="72" y="52"/>
                  <a:pt x="83" y="52"/>
                </a:cubicBezTo>
                <a:cubicBezTo>
                  <a:pt x="83" y="52"/>
                  <a:pt x="83" y="52"/>
                  <a:pt x="98" y="52"/>
                </a:cubicBezTo>
                <a:cubicBezTo>
                  <a:pt x="98" y="52"/>
                  <a:pt x="98" y="52"/>
                  <a:pt x="103" y="96"/>
                </a:cubicBezTo>
                <a:cubicBezTo>
                  <a:pt x="103" y="96"/>
                  <a:pt x="103" y="96"/>
                  <a:pt x="107" y="100"/>
                </a:cubicBezTo>
                <a:cubicBezTo>
                  <a:pt x="107" y="100"/>
                  <a:pt x="107" y="100"/>
                  <a:pt x="110" y="96"/>
                </a:cubicBezTo>
                <a:cubicBezTo>
                  <a:pt x="110" y="96"/>
                  <a:pt x="110" y="96"/>
                  <a:pt x="114" y="52"/>
                </a:cubicBezTo>
                <a:cubicBezTo>
                  <a:pt x="114" y="52"/>
                  <a:pt x="114" y="52"/>
                  <a:pt x="131" y="52"/>
                </a:cubicBezTo>
                <a:moveTo>
                  <a:pt x="107" y="226"/>
                </a:moveTo>
                <a:cubicBezTo>
                  <a:pt x="107" y="230"/>
                  <a:pt x="112" y="233"/>
                  <a:pt x="116" y="233"/>
                </a:cubicBezTo>
                <a:cubicBezTo>
                  <a:pt x="119" y="233"/>
                  <a:pt x="120" y="233"/>
                  <a:pt x="120" y="233"/>
                </a:cubicBezTo>
                <a:cubicBezTo>
                  <a:pt x="124" y="233"/>
                  <a:pt x="128" y="230"/>
                  <a:pt x="128" y="226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40" y="138"/>
                  <a:pt x="142" y="134"/>
                  <a:pt x="143" y="128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49" y="61"/>
                  <a:pt x="141" y="52"/>
                  <a:pt x="131" y="52"/>
                </a:cubicBezTo>
                <a:moveTo>
                  <a:pt x="87" y="19"/>
                </a:moveTo>
                <a:cubicBezTo>
                  <a:pt x="87" y="30"/>
                  <a:pt x="95" y="38"/>
                  <a:pt x="105" y="38"/>
                </a:cubicBezTo>
                <a:cubicBezTo>
                  <a:pt x="116" y="38"/>
                  <a:pt x="124" y="30"/>
                  <a:pt x="124" y="19"/>
                </a:cubicBezTo>
                <a:cubicBezTo>
                  <a:pt x="124" y="9"/>
                  <a:pt x="116" y="0"/>
                  <a:pt x="105" y="0"/>
                </a:cubicBezTo>
                <a:cubicBezTo>
                  <a:pt x="95" y="0"/>
                  <a:pt x="87" y="9"/>
                  <a:pt x="87" y="19"/>
                </a:cubicBezTo>
                <a:moveTo>
                  <a:pt x="107" y="226"/>
                </a:moveTo>
                <a:cubicBezTo>
                  <a:pt x="107" y="147"/>
                  <a:pt x="107" y="147"/>
                  <a:pt x="107" y="147"/>
                </a:cubicBezTo>
                <a:moveTo>
                  <a:pt x="23" y="136"/>
                </a:moveTo>
                <a:cubicBezTo>
                  <a:pt x="11" y="136"/>
                  <a:pt x="0" y="146"/>
                  <a:pt x="0" y="158"/>
                </a:cubicBezTo>
                <a:cubicBezTo>
                  <a:pt x="0" y="171"/>
                  <a:pt x="11" y="181"/>
                  <a:pt x="23" y="181"/>
                </a:cubicBezTo>
                <a:cubicBezTo>
                  <a:pt x="36" y="181"/>
                  <a:pt x="46" y="171"/>
                  <a:pt x="46" y="158"/>
                </a:cubicBezTo>
                <a:cubicBezTo>
                  <a:pt x="46" y="146"/>
                  <a:pt x="36" y="136"/>
                  <a:pt x="23" y="136"/>
                </a:cubicBezTo>
                <a:close/>
                <a:moveTo>
                  <a:pt x="202" y="63"/>
                </a:moveTo>
                <a:cubicBezTo>
                  <a:pt x="189" y="63"/>
                  <a:pt x="179" y="73"/>
                  <a:pt x="179" y="86"/>
                </a:cubicBezTo>
                <a:cubicBezTo>
                  <a:pt x="179" y="98"/>
                  <a:pt x="189" y="109"/>
                  <a:pt x="202" y="109"/>
                </a:cubicBezTo>
                <a:cubicBezTo>
                  <a:pt x="214" y="109"/>
                  <a:pt x="225" y="98"/>
                  <a:pt x="225" y="86"/>
                </a:cubicBezTo>
                <a:cubicBezTo>
                  <a:pt x="225" y="73"/>
                  <a:pt x="214" y="63"/>
                  <a:pt x="202" y="63"/>
                </a:cubicBezTo>
                <a:close/>
                <a:moveTo>
                  <a:pt x="252" y="132"/>
                </a:moveTo>
                <a:cubicBezTo>
                  <a:pt x="240" y="132"/>
                  <a:pt x="229" y="142"/>
                  <a:pt x="229" y="155"/>
                </a:cubicBezTo>
                <a:cubicBezTo>
                  <a:pt x="229" y="167"/>
                  <a:pt x="240" y="178"/>
                  <a:pt x="252" y="178"/>
                </a:cubicBezTo>
                <a:cubicBezTo>
                  <a:pt x="265" y="178"/>
                  <a:pt x="275" y="167"/>
                  <a:pt x="275" y="155"/>
                </a:cubicBezTo>
                <a:cubicBezTo>
                  <a:pt x="275" y="142"/>
                  <a:pt x="265" y="132"/>
                  <a:pt x="252" y="132"/>
                </a:cubicBezTo>
                <a:close/>
                <a:moveTo>
                  <a:pt x="306" y="94"/>
                </a:moveTo>
                <a:cubicBezTo>
                  <a:pt x="265" y="136"/>
                  <a:pt x="265" y="136"/>
                  <a:pt x="265" y="136"/>
                </a:cubicBezTo>
                <a:moveTo>
                  <a:pt x="312" y="123"/>
                </a:moveTo>
                <a:cubicBezTo>
                  <a:pt x="312" y="89"/>
                  <a:pt x="312" y="89"/>
                  <a:pt x="312" y="89"/>
                </a:cubicBezTo>
                <a:cubicBezTo>
                  <a:pt x="278" y="89"/>
                  <a:pt x="278" y="89"/>
                  <a:pt x="278" y="89"/>
                </a:cubicBezTo>
                <a:moveTo>
                  <a:pt x="161" y="104"/>
                </a:moveTo>
                <a:cubicBezTo>
                  <a:pt x="181" y="96"/>
                  <a:pt x="181" y="96"/>
                  <a:pt x="181" y="96"/>
                </a:cubicBezTo>
                <a:moveTo>
                  <a:pt x="60" y="145"/>
                </a:moveTo>
                <a:cubicBezTo>
                  <a:pt x="48" y="150"/>
                  <a:pt x="48" y="150"/>
                  <a:pt x="48" y="150"/>
                </a:cubicBezTo>
                <a:moveTo>
                  <a:pt x="218" y="102"/>
                </a:moveTo>
                <a:cubicBezTo>
                  <a:pt x="242" y="134"/>
                  <a:pt x="242" y="134"/>
                  <a:pt x="242" y="13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756239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Measure Indicators</a:t>
            </a:r>
            <a:br>
              <a:rPr lang="en-US" dirty="0"/>
            </a:br>
            <a:r>
              <a:rPr lang="en-US" sz="2200" dirty="0"/>
              <a:t>Tape Measurer, Inches, Meter, Adjusting Settings, Dashboard Gauge, Power Battery, Temperature Scale, Fahrenheit, Celsius, Kelvin</a:t>
            </a:r>
          </a:p>
        </p:txBody>
      </p:sp>
      <p:sp>
        <p:nvSpPr>
          <p:cNvPr id="26" name="Freeform 10"/>
          <p:cNvSpPr>
            <a:spLocks noChangeAspect="1" noEditPoints="1"/>
          </p:cNvSpPr>
          <p:nvPr/>
        </p:nvSpPr>
        <p:spPr bwMode="auto">
          <a:xfrm>
            <a:off x="6134166" y="2060849"/>
            <a:ext cx="1024124" cy="1080747"/>
          </a:xfrm>
          <a:custGeom>
            <a:avLst/>
            <a:gdLst>
              <a:gd name="T0" fmla="*/ 291 w 298"/>
              <a:gd name="T1" fmla="*/ 123 h 314"/>
              <a:gd name="T2" fmla="*/ 285 w 298"/>
              <a:gd name="T3" fmla="*/ 210 h 314"/>
              <a:gd name="T4" fmla="*/ 104 w 298"/>
              <a:gd name="T5" fmla="*/ 285 h 314"/>
              <a:gd name="T6" fmla="*/ 29 w 298"/>
              <a:gd name="T7" fmla="*/ 105 h 314"/>
              <a:gd name="T8" fmla="*/ 209 w 298"/>
              <a:gd name="T9" fmla="*/ 29 h 314"/>
              <a:gd name="T10" fmla="*/ 276 w 298"/>
              <a:gd name="T11" fmla="*/ 88 h 314"/>
              <a:gd name="T12" fmla="*/ 192 w 298"/>
              <a:gd name="T13" fmla="*/ 58 h 314"/>
              <a:gd name="T14" fmla="*/ 157 w 298"/>
              <a:gd name="T15" fmla="*/ 52 h 314"/>
              <a:gd name="T16" fmla="*/ 53 w 298"/>
              <a:gd name="T17" fmla="*/ 154 h 314"/>
              <a:gd name="T18" fmla="*/ 136 w 298"/>
              <a:gd name="T19" fmla="*/ 89 h 314"/>
              <a:gd name="T20" fmla="*/ 163 w 298"/>
              <a:gd name="T21" fmla="*/ 93 h 314"/>
              <a:gd name="T22" fmla="*/ 212 w 298"/>
              <a:gd name="T23" fmla="*/ 133 h 314"/>
              <a:gd name="T24" fmla="*/ 220 w 298"/>
              <a:gd name="T25" fmla="*/ 156 h 314"/>
              <a:gd name="T26" fmla="*/ 261 w 298"/>
              <a:gd name="T27" fmla="*/ 156 h 314"/>
              <a:gd name="T28" fmla="*/ 236 w 298"/>
              <a:gd name="T29" fmla="*/ 89 h 314"/>
              <a:gd name="T30" fmla="*/ 217 w 298"/>
              <a:gd name="T31" fmla="*/ 71 h 314"/>
              <a:gd name="T32" fmla="*/ 202 w 298"/>
              <a:gd name="T33" fmla="*/ 74 h 314"/>
              <a:gd name="T34" fmla="*/ 152 w 298"/>
              <a:gd name="T35" fmla="*/ 133 h 314"/>
              <a:gd name="T36" fmla="*/ 132 w 298"/>
              <a:gd name="T37" fmla="*/ 157 h 314"/>
              <a:gd name="T38" fmla="*/ 157 w 298"/>
              <a:gd name="T39" fmla="*/ 182 h 314"/>
              <a:gd name="T40" fmla="*/ 182 w 298"/>
              <a:gd name="T41" fmla="*/ 157 h 314"/>
              <a:gd name="T42" fmla="*/ 181 w 298"/>
              <a:gd name="T43" fmla="*/ 152 h 314"/>
              <a:gd name="T44" fmla="*/ 220 w 298"/>
              <a:gd name="T45" fmla="*/ 86 h 314"/>
              <a:gd name="T46" fmla="*/ 217 w 298"/>
              <a:gd name="T47" fmla="*/ 71 h 314"/>
              <a:gd name="T48" fmla="*/ 208 w 298"/>
              <a:gd name="T49" fmla="*/ 226 h 314"/>
              <a:gd name="T50" fmla="*/ 199 w 298"/>
              <a:gd name="T51" fmla="*/ 217 h 314"/>
              <a:gd name="T52" fmla="*/ 115 w 298"/>
              <a:gd name="T53" fmla="*/ 217 h 314"/>
              <a:gd name="T54" fmla="*/ 106 w 298"/>
              <a:gd name="T55" fmla="*/ 226 h 314"/>
              <a:gd name="T56" fmla="*/ 106 w 298"/>
              <a:gd name="T57" fmla="*/ 237 h 314"/>
              <a:gd name="T58" fmla="*/ 115 w 298"/>
              <a:gd name="T59" fmla="*/ 246 h 314"/>
              <a:gd name="T60" fmla="*/ 199 w 298"/>
              <a:gd name="T61" fmla="*/ 246 h 314"/>
              <a:gd name="T62" fmla="*/ 208 w 298"/>
              <a:gd name="T63" fmla="*/ 237 h 314"/>
              <a:gd name="T64" fmla="*/ 208 w 298"/>
              <a:gd name="T65" fmla="*/ 226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8" h="314">
                <a:moveTo>
                  <a:pt x="291" y="123"/>
                </a:moveTo>
                <a:cubicBezTo>
                  <a:pt x="298" y="151"/>
                  <a:pt x="297" y="181"/>
                  <a:pt x="285" y="210"/>
                </a:cubicBezTo>
                <a:cubicBezTo>
                  <a:pt x="256" y="280"/>
                  <a:pt x="175" y="314"/>
                  <a:pt x="104" y="285"/>
                </a:cubicBezTo>
                <a:cubicBezTo>
                  <a:pt x="34" y="256"/>
                  <a:pt x="0" y="175"/>
                  <a:pt x="29" y="105"/>
                </a:cubicBezTo>
                <a:cubicBezTo>
                  <a:pt x="58" y="34"/>
                  <a:pt x="139" y="0"/>
                  <a:pt x="209" y="29"/>
                </a:cubicBezTo>
                <a:cubicBezTo>
                  <a:pt x="239" y="42"/>
                  <a:pt x="262" y="62"/>
                  <a:pt x="276" y="88"/>
                </a:cubicBezTo>
                <a:moveTo>
                  <a:pt x="192" y="58"/>
                </a:moveTo>
                <a:cubicBezTo>
                  <a:pt x="181" y="54"/>
                  <a:pt x="169" y="52"/>
                  <a:pt x="157" y="52"/>
                </a:cubicBezTo>
                <a:cubicBezTo>
                  <a:pt x="100" y="52"/>
                  <a:pt x="54" y="97"/>
                  <a:pt x="53" y="154"/>
                </a:cubicBezTo>
                <a:cubicBezTo>
                  <a:pt x="62" y="116"/>
                  <a:pt x="96" y="89"/>
                  <a:pt x="136" y="89"/>
                </a:cubicBezTo>
                <a:cubicBezTo>
                  <a:pt x="145" y="89"/>
                  <a:pt x="154" y="90"/>
                  <a:pt x="163" y="93"/>
                </a:cubicBezTo>
                <a:moveTo>
                  <a:pt x="212" y="133"/>
                </a:moveTo>
                <a:cubicBezTo>
                  <a:pt x="216" y="140"/>
                  <a:pt x="218" y="148"/>
                  <a:pt x="220" y="156"/>
                </a:cubicBezTo>
                <a:cubicBezTo>
                  <a:pt x="261" y="156"/>
                  <a:pt x="261" y="156"/>
                  <a:pt x="261" y="156"/>
                </a:cubicBezTo>
                <a:cubicBezTo>
                  <a:pt x="261" y="130"/>
                  <a:pt x="252" y="107"/>
                  <a:pt x="236" y="89"/>
                </a:cubicBezTo>
                <a:moveTo>
                  <a:pt x="217" y="71"/>
                </a:moveTo>
                <a:cubicBezTo>
                  <a:pt x="213" y="68"/>
                  <a:pt x="206" y="69"/>
                  <a:pt x="202" y="74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41" y="135"/>
                  <a:pt x="132" y="145"/>
                  <a:pt x="132" y="157"/>
                </a:cubicBezTo>
                <a:cubicBezTo>
                  <a:pt x="132" y="171"/>
                  <a:pt x="143" y="182"/>
                  <a:pt x="157" y="182"/>
                </a:cubicBezTo>
                <a:cubicBezTo>
                  <a:pt x="171" y="182"/>
                  <a:pt x="182" y="171"/>
                  <a:pt x="182" y="157"/>
                </a:cubicBezTo>
                <a:cubicBezTo>
                  <a:pt x="182" y="156"/>
                  <a:pt x="181" y="154"/>
                  <a:pt x="181" y="152"/>
                </a:cubicBezTo>
                <a:cubicBezTo>
                  <a:pt x="220" y="86"/>
                  <a:pt x="220" y="86"/>
                  <a:pt x="220" y="86"/>
                </a:cubicBezTo>
                <a:cubicBezTo>
                  <a:pt x="223" y="81"/>
                  <a:pt x="222" y="75"/>
                  <a:pt x="217" y="71"/>
                </a:cubicBezTo>
                <a:close/>
                <a:moveTo>
                  <a:pt x="208" y="226"/>
                </a:moveTo>
                <a:cubicBezTo>
                  <a:pt x="208" y="221"/>
                  <a:pt x="204" y="217"/>
                  <a:pt x="199" y="217"/>
                </a:cubicBezTo>
                <a:cubicBezTo>
                  <a:pt x="115" y="217"/>
                  <a:pt x="115" y="217"/>
                  <a:pt x="115" y="217"/>
                </a:cubicBezTo>
                <a:cubicBezTo>
                  <a:pt x="110" y="217"/>
                  <a:pt x="106" y="221"/>
                  <a:pt x="106" y="226"/>
                </a:cubicBezTo>
                <a:cubicBezTo>
                  <a:pt x="106" y="237"/>
                  <a:pt x="106" y="237"/>
                  <a:pt x="106" y="237"/>
                </a:cubicBezTo>
                <a:cubicBezTo>
                  <a:pt x="106" y="242"/>
                  <a:pt x="110" y="246"/>
                  <a:pt x="115" y="246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204" y="246"/>
                  <a:pt x="208" y="242"/>
                  <a:pt x="208" y="237"/>
                </a:cubicBezTo>
                <a:lnTo>
                  <a:pt x="208" y="226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" name="Freeform 11"/>
          <p:cNvSpPr>
            <a:spLocks noChangeAspect="1" noEditPoints="1"/>
          </p:cNvSpPr>
          <p:nvPr/>
        </p:nvSpPr>
        <p:spPr bwMode="auto">
          <a:xfrm>
            <a:off x="4152374" y="2132500"/>
            <a:ext cx="1110553" cy="937445"/>
          </a:xfrm>
          <a:custGeom>
            <a:avLst/>
            <a:gdLst>
              <a:gd name="T0" fmla="*/ 172 w 299"/>
              <a:gd name="T1" fmla="*/ 35 h 252"/>
              <a:gd name="T2" fmla="*/ 212 w 299"/>
              <a:gd name="T3" fmla="*/ 72 h 252"/>
              <a:gd name="T4" fmla="*/ 170 w 299"/>
              <a:gd name="T5" fmla="*/ 183 h 252"/>
              <a:gd name="T6" fmla="*/ 62 w 299"/>
              <a:gd name="T7" fmla="*/ 236 h 252"/>
              <a:gd name="T8" fmla="*/ 22 w 299"/>
              <a:gd name="T9" fmla="*/ 199 h 252"/>
              <a:gd name="T10" fmla="*/ 113 w 299"/>
              <a:gd name="T11" fmla="*/ 41 h 252"/>
              <a:gd name="T12" fmla="*/ 61 w 299"/>
              <a:gd name="T13" fmla="*/ 84 h 252"/>
              <a:gd name="T14" fmla="*/ 18 w 299"/>
              <a:gd name="T15" fmla="*/ 196 h 252"/>
              <a:gd name="T16" fmla="*/ 126 w 299"/>
              <a:gd name="T17" fmla="*/ 144 h 252"/>
              <a:gd name="T18" fmla="*/ 169 w 299"/>
              <a:gd name="T19" fmla="*/ 32 h 252"/>
              <a:gd name="T20" fmla="*/ 137 w 299"/>
              <a:gd name="T21" fmla="*/ 30 h 252"/>
              <a:gd name="T22" fmla="*/ 83 w 299"/>
              <a:gd name="T23" fmla="*/ 105 h 252"/>
              <a:gd name="T24" fmla="*/ 70 w 299"/>
              <a:gd name="T25" fmla="*/ 141 h 252"/>
              <a:gd name="T26" fmla="*/ 104 w 299"/>
              <a:gd name="T27" fmla="*/ 124 h 252"/>
              <a:gd name="T28" fmla="*/ 118 w 299"/>
              <a:gd name="T29" fmla="*/ 88 h 252"/>
              <a:gd name="T30" fmla="*/ 83 w 299"/>
              <a:gd name="T31" fmla="*/ 105 h 252"/>
              <a:gd name="T32" fmla="*/ 143 w 299"/>
              <a:gd name="T33" fmla="*/ 160 h 252"/>
              <a:gd name="T34" fmla="*/ 169 w 299"/>
              <a:gd name="T35" fmla="*/ 184 h 252"/>
              <a:gd name="T36" fmla="*/ 202 w 299"/>
              <a:gd name="T37" fmla="*/ 135 h 252"/>
              <a:gd name="T38" fmla="*/ 176 w 299"/>
              <a:gd name="T39" fmla="*/ 111 h 252"/>
              <a:gd name="T40" fmla="*/ 98 w 299"/>
              <a:gd name="T41" fmla="*/ 197 h 252"/>
              <a:gd name="T42" fmla="*/ 124 w 299"/>
              <a:gd name="T43" fmla="*/ 221 h 252"/>
              <a:gd name="T44" fmla="*/ 148 w 299"/>
              <a:gd name="T45" fmla="*/ 204 h 252"/>
              <a:gd name="T46" fmla="*/ 133 w 299"/>
              <a:gd name="T47" fmla="*/ 190 h 252"/>
              <a:gd name="T48" fmla="*/ 83 w 299"/>
              <a:gd name="T49" fmla="*/ 222 h 252"/>
              <a:gd name="T50" fmla="*/ 98 w 299"/>
              <a:gd name="T51" fmla="*/ 236 h 252"/>
              <a:gd name="T52" fmla="*/ 188 w 299"/>
              <a:gd name="T53" fmla="*/ 161 h 252"/>
              <a:gd name="T54" fmla="*/ 172 w 299"/>
              <a:gd name="T55" fmla="*/ 147 h 252"/>
              <a:gd name="T56" fmla="*/ 199 w 299"/>
              <a:gd name="T57" fmla="*/ 93 h 252"/>
              <a:gd name="T58" fmla="*/ 215 w 299"/>
              <a:gd name="T59" fmla="*/ 107 h 252"/>
              <a:gd name="T60" fmla="*/ 212 w 299"/>
              <a:gd name="T61" fmla="*/ 72 h 252"/>
              <a:gd name="T62" fmla="*/ 299 w 299"/>
              <a:gd name="T63" fmla="*/ 40 h 252"/>
              <a:gd name="T64" fmla="*/ 255 w 299"/>
              <a:gd name="T65" fmla="*/ 0 h 252"/>
              <a:gd name="T66" fmla="*/ 172 w 299"/>
              <a:gd name="T67" fmla="*/ 34 h 252"/>
              <a:gd name="T68" fmla="*/ 278 w 299"/>
              <a:gd name="T69" fmla="*/ 56 h 252"/>
              <a:gd name="T70" fmla="*/ 234 w 299"/>
              <a:gd name="T71" fmla="*/ 16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9" h="252">
                <a:moveTo>
                  <a:pt x="172" y="35"/>
                </a:moveTo>
                <a:cubicBezTo>
                  <a:pt x="212" y="72"/>
                  <a:pt x="212" y="72"/>
                  <a:pt x="212" y="72"/>
                </a:cubicBezTo>
                <a:cubicBezTo>
                  <a:pt x="230" y="88"/>
                  <a:pt x="211" y="138"/>
                  <a:pt x="170" y="183"/>
                </a:cubicBezTo>
                <a:cubicBezTo>
                  <a:pt x="128" y="229"/>
                  <a:pt x="80" y="252"/>
                  <a:pt x="62" y="236"/>
                </a:cubicBezTo>
                <a:cubicBezTo>
                  <a:pt x="22" y="199"/>
                  <a:pt x="22" y="199"/>
                  <a:pt x="22" y="199"/>
                </a:cubicBezTo>
                <a:moveTo>
                  <a:pt x="113" y="41"/>
                </a:moveTo>
                <a:cubicBezTo>
                  <a:pt x="96" y="51"/>
                  <a:pt x="78" y="66"/>
                  <a:pt x="61" y="84"/>
                </a:cubicBezTo>
                <a:cubicBezTo>
                  <a:pt x="20" y="130"/>
                  <a:pt x="0" y="180"/>
                  <a:pt x="18" y="196"/>
                </a:cubicBezTo>
                <a:cubicBezTo>
                  <a:pt x="36" y="213"/>
                  <a:pt x="85" y="189"/>
                  <a:pt x="126" y="144"/>
                </a:cubicBezTo>
                <a:cubicBezTo>
                  <a:pt x="168" y="98"/>
                  <a:pt x="187" y="48"/>
                  <a:pt x="169" y="32"/>
                </a:cubicBezTo>
                <a:cubicBezTo>
                  <a:pt x="162" y="25"/>
                  <a:pt x="150" y="25"/>
                  <a:pt x="137" y="30"/>
                </a:cubicBezTo>
                <a:moveTo>
                  <a:pt x="83" y="105"/>
                </a:moveTo>
                <a:cubicBezTo>
                  <a:pt x="70" y="119"/>
                  <a:pt x="64" y="135"/>
                  <a:pt x="70" y="141"/>
                </a:cubicBezTo>
                <a:cubicBezTo>
                  <a:pt x="75" y="146"/>
                  <a:pt x="91" y="138"/>
                  <a:pt x="104" y="124"/>
                </a:cubicBezTo>
                <a:cubicBezTo>
                  <a:pt x="118" y="109"/>
                  <a:pt x="124" y="93"/>
                  <a:pt x="118" y="88"/>
                </a:cubicBezTo>
                <a:cubicBezTo>
                  <a:pt x="112" y="82"/>
                  <a:pt x="97" y="90"/>
                  <a:pt x="83" y="105"/>
                </a:cubicBezTo>
                <a:close/>
                <a:moveTo>
                  <a:pt x="143" y="160"/>
                </a:moveTo>
                <a:cubicBezTo>
                  <a:pt x="169" y="184"/>
                  <a:pt x="169" y="184"/>
                  <a:pt x="169" y="184"/>
                </a:cubicBezTo>
                <a:moveTo>
                  <a:pt x="202" y="135"/>
                </a:moveTo>
                <a:cubicBezTo>
                  <a:pt x="176" y="111"/>
                  <a:pt x="176" y="111"/>
                  <a:pt x="176" y="111"/>
                </a:cubicBezTo>
                <a:moveTo>
                  <a:pt x="98" y="197"/>
                </a:moveTo>
                <a:cubicBezTo>
                  <a:pt x="124" y="221"/>
                  <a:pt x="124" y="221"/>
                  <a:pt x="124" y="221"/>
                </a:cubicBezTo>
                <a:moveTo>
                  <a:pt x="148" y="204"/>
                </a:moveTo>
                <a:cubicBezTo>
                  <a:pt x="133" y="190"/>
                  <a:pt x="133" y="190"/>
                  <a:pt x="133" y="190"/>
                </a:cubicBezTo>
                <a:moveTo>
                  <a:pt x="83" y="222"/>
                </a:moveTo>
                <a:cubicBezTo>
                  <a:pt x="98" y="236"/>
                  <a:pt x="98" y="236"/>
                  <a:pt x="98" y="236"/>
                </a:cubicBezTo>
                <a:moveTo>
                  <a:pt x="188" y="161"/>
                </a:moveTo>
                <a:cubicBezTo>
                  <a:pt x="172" y="147"/>
                  <a:pt x="172" y="147"/>
                  <a:pt x="172" y="147"/>
                </a:cubicBezTo>
                <a:moveTo>
                  <a:pt x="199" y="93"/>
                </a:moveTo>
                <a:cubicBezTo>
                  <a:pt x="215" y="107"/>
                  <a:pt x="215" y="107"/>
                  <a:pt x="215" y="107"/>
                </a:cubicBezTo>
                <a:moveTo>
                  <a:pt x="212" y="72"/>
                </a:moveTo>
                <a:cubicBezTo>
                  <a:pt x="227" y="85"/>
                  <a:pt x="263" y="71"/>
                  <a:pt x="299" y="40"/>
                </a:cubicBezTo>
                <a:cubicBezTo>
                  <a:pt x="255" y="0"/>
                  <a:pt x="255" y="0"/>
                  <a:pt x="255" y="0"/>
                </a:cubicBezTo>
                <a:cubicBezTo>
                  <a:pt x="222" y="29"/>
                  <a:pt x="189" y="43"/>
                  <a:pt x="172" y="34"/>
                </a:cubicBezTo>
                <a:moveTo>
                  <a:pt x="278" y="56"/>
                </a:moveTo>
                <a:cubicBezTo>
                  <a:pt x="234" y="16"/>
                  <a:pt x="234" y="16"/>
                  <a:pt x="234" y="1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53"/>
          <p:cNvSpPr>
            <a:spLocks noChangeAspect="1" noEditPoints="1"/>
          </p:cNvSpPr>
          <p:nvPr/>
        </p:nvSpPr>
        <p:spPr bwMode="auto">
          <a:xfrm>
            <a:off x="2412106" y="2123625"/>
            <a:ext cx="869029" cy="955192"/>
          </a:xfrm>
          <a:custGeom>
            <a:avLst/>
            <a:gdLst>
              <a:gd name="T0" fmla="*/ 64 w 253"/>
              <a:gd name="T1" fmla="*/ 152 h 278"/>
              <a:gd name="T2" fmla="*/ 32 w 253"/>
              <a:gd name="T3" fmla="*/ 184 h 278"/>
              <a:gd name="T4" fmla="*/ 0 w 253"/>
              <a:gd name="T5" fmla="*/ 152 h 278"/>
              <a:gd name="T6" fmla="*/ 32 w 253"/>
              <a:gd name="T7" fmla="*/ 120 h 278"/>
              <a:gd name="T8" fmla="*/ 64 w 253"/>
              <a:gd name="T9" fmla="*/ 152 h 278"/>
              <a:gd name="T10" fmla="*/ 32 w 253"/>
              <a:gd name="T11" fmla="*/ 204 h 278"/>
              <a:gd name="T12" fmla="*/ 32 w 253"/>
              <a:gd name="T13" fmla="*/ 278 h 278"/>
              <a:gd name="T14" fmla="*/ 32 w 253"/>
              <a:gd name="T15" fmla="*/ 120 h 278"/>
              <a:gd name="T16" fmla="*/ 32 w 253"/>
              <a:gd name="T17" fmla="*/ 0 h 278"/>
              <a:gd name="T18" fmla="*/ 221 w 253"/>
              <a:gd name="T19" fmla="*/ 160 h 278"/>
              <a:gd name="T20" fmla="*/ 189 w 253"/>
              <a:gd name="T21" fmla="*/ 193 h 278"/>
              <a:gd name="T22" fmla="*/ 221 w 253"/>
              <a:gd name="T23" fmla="*/ 225 h 278"/>
              <a:gd name="T24" fmla="*/ 253 w 253"/>
              <a:gd name="T25" fmla="*/ 193 h 278"/>
              <a:gd name="T26" fmla="*/ 221 w 253"/>
              <a:gd name="T27" fmla="*/ 160 h 278"/>
              <a:gd name="T28" fmla="*/ 221 w 253"/>
              <a:gd name="T29" fmla="*/ 160 h 278"/>
              <a:gd name="T30" fmla="*/ 221 w 253"/>
              <a:gd name="T31" fmla="*/ 0 h 278"/>
              <a:gd name="T32" fmla="*/ 221 w 253"/>
              <a:gd name="T33" fmla="*/ 278 h 278"/>
              <a:gd name="T34" fmla="*/ 221 w 253"/>
              <a:gd name="T35" fmla="*/ 249 h 278"/>
              <a:gd name="T36" fmla="*/ 127 w 253"/>
              <a:gd name="T37" fmla="*/ 65 h 278"/>
              <a:gd name="T38" fmla="*/ 95 w 253"/>
              <a:gd name="T39" fmla="*/ 97 h 278"/>
              <a:gd name="T40" fmla="*/ 127 w 253"/>
              <a:gd name="T41" fmla="*/ 129 h 278"/>
              <a:gd name="T42" fmla="*/ 158 w 253"/>
              <a:gd name="T43" fmla="*/ 97 h 278"/>
              <a:gd name="T44" fmla="*/ 127 w 253"/>
              <a:gd name="T45" fmla="*/ 65 h 278"/>
              <a:gd name="T46" fmla="*/ 127 w 253"/>
              <a:gd name="T47" fmla="*/ 65 h 278"/>
              <a:gd name="T48" fmla="*/ 127 w 253"/>
              <a:gd name="T49" fmla="*/ 0 h 278"/>
              <a:gd name="T50" fmla="*/ 127 w 253"/>
              <a:gd name="T51" fmla="*/ 278 h 278"/>
              <a:gd name="T52" fmla="*/ 127 w 253"/>
              <a:gd name="T53" fmla="*/ 153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3" h="278">
                <a:moveTo>
                  <a:pt x="64" y="152"/>
                </a:moveTo>
                <a:cubicBezTo>
                  <a:pt x="64" y="169"/>
                  <a:pt x="49" y="184"/>
                  <a:pt x="32" y="184"/>
                </a:cubicBezTo>
                <a:cubicBezTo>
                  <a:pt x="14" y="184"/>
                  <a:pt x="0" y="169"/>
                  <a:pt x="0" y="152"/>
                </a:cubicBezTo>
                <a:cubicBezTo>
                  <a:pt x="0" y="134"/>
                  <a:pt x="14" y="120"/>
                  <a:pt x="32" y="120"/>
                </a:cubicBezTo>
                <a:cubicBezTo>
                  <a:pt x="49" y="120"/>
                  <a:pt x="64" y="134"/>
                  <a:pt x="64" y="152"/>
                </a:cubicBezTo>
                <a:close/>
                <a:moveTo>
                  <a:pt x="32" y="204"/>
                </a:moveTo>
                <a:cubicBezTo>
                  <a:pt x="32" y="278"/>
                  <a:pt x="32" y="278"/>
                  <a:pt x="32" y="278"/>
                </a:cubicBezTo>
                <a:moveTo>
                  <a:pt x="32" y="120"/>
                </a:moveTo>
                <a:cubicBezTo>
                  <a:pt x="32" y="0"/>
                  <a:pt x="32" y="0"/>
                  <a:pt x="32" y="0"/>
                </a:cubicBezTo>
                <a:moveTo>
                  <a:pt x="221" y="160"/>
                </a:moveTo>
                <a:cubicBezTo>
                  <a:pt x="204" y="160"/>
                  <a:pt x="189" y="175"/>
                  <a:pt x="189" y="193"/>
                </a:cubicBezTo>
                <a:cubicBezTo>
                  <a:pt x="189" y="210"/>
                  <a:pt x="204" y="225"/>
                  <a:pt x="221" y="225"/>
                </a:cubicBezTo>
                <a:cubicBezTo>
                  <a:pt x="239" y="225"/>
                  <a:pt x="253" y="210"/>
                  <a:pt x="253" y="193"/>
                </a:cubicBezTo>
                <a:cubicBezTo>
                  <a:pt x="253" y="175"/>
                  <a:pt x="239" y="160"/>
                  <a:pt x="221" y="160"/>
                </a:cubicBezTo>
                <a:close/>
                <a:moveTo>
                  <a:pt x="221" y="160"/>
                </a:moveTo>
                <a:cubicBezTo>
                  <a:pt x="221" y="0"/>
                  <a:pt x="221" y="0"/>
                  <a:pt x="221" y="0"/>
                </a:cubicBezTo>
                <a:moveTo>
                  <a:pt x="221" y="278"/>
                </a:moveTo>
                <a:cubicBezTo>
                  <a:pt x="221" y="249"/>
                  <a:pt x="221" y="249"/>
                  <a:pt x="221" y="249"/>
                </a:cubicBezTo>
                <a:moveTo>
                  <a:pt x="127" y="65"/>
                </a:moveTo>
                <a:cubicBezTo>
                  <a:pt x="109" y="65"/>
                  <a:pt x="95" y="79"/>
                  <a:pt x="95" y="97"/>
                </a:cubicBezTo>
                <a:cubicBezTo>
                  <a:pt x="95" y="115"/>
                  <a:pt x="109" y="129"/>
                  <a:pt x="127" y="129"/>
                </a:cubicBezTo>
                <a:cubicBezTo>
                  <a:pt x="144" y="129"/>
                  <a:pt x="158" y="115"/>
                  <a:pt x="158" y="97"/>
                </a:cubicBezTo>
                <a:cubicBezTo>
                  <a:pt x="158" y="79"/>
                  <a:pt x="144" y="65"/>
                  <a:pt x="127" y="65"/>
                </a:cubicBezTo>
                <a:close/>
                <a:moveTo>
                  <a:pt x="127" y="65"/>
                </a:moveTo>
                <a:cubicBezTo>
                  <a:pt x="127" y="0"/>
                  <a:pt x="127" y="0"/>
                  <a:pt x="127" y="0"/>
                </a:cubicBezTo>
                <a:moveTo>
                  <a:pt x="127" y="278"/>
                </a:moveTo>
                <a:cubicBezTo>
                  <a:pt x="127" y="153"/>
                  <a:pt x="127" y="153"/>
                  <a:pt x="127" y="153"/>
                </a:cubicBezTo>
              </a:path>
            </a:pathLst>
          </a:custGeom>
          <a:noFill/>
          <a:ln w="31750" cap="flat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/>
          <p:cNvSpPr>
            <a:spLocks noChangeAspect="1" noEditPoints="1"/>
          </p:cNvSpPr>
          <p:nvPr/>
        </p:nvSpPr>
        <p:spPr bwMode="auto">
          <a:xfrm>
            <a:off x="6484190" y="4076463"/>
            <a:ext cx="434249" cy="1077581"/>
          </a:xfrm>
          <a:custGeom>
            <a:avLst/>
            <a:gdLst>
              <a:gd name="T0" fmla="*/ 80 w 112"/>
              <a:gd name="T1" fmla="*/ 45 h 281"/>
              <a:gd name="T2" fmla="*/ 80 w 112"/>
              <a:gd name="T3" fmla="*/ 175 h 281"/>
              <a:gd name="T4" fmla="*/ 112 w 112"/>
              <a:gd name="T5" fmla="*/ 225 h 281"/>
              <a:gd name="T6" fmla="*/ 56 w 112"/>
              <a:gd name="T7" fmla="*/ 281 h 281"/>
              <a:gd name="T8" fmla="*/ 0 w 112"/>
              <a:gd name="T9" fmla="*/ 225 h 281"/>
              <a:gd name="T10" fmla="*/ 32 w 112"/>
              <a:gd name="T11" fmla="*/ 175 h 281"/>
              <a:gd name="T12" fmla="*/ 32 w 112"/>
              <a:gd name="T13" fmla="*/ 23 h 281"/>
              <a:gd name="T14" fmla="*/ 55 w 112"/>
              <a:gd name="T15" fmla="*/ 0 h 281"/>
              <a:gd name="T16" fmla="*/ 57 w 112"/>
              <a:gd name="T17" fmla="*/ 0 h 281"/>
              <a:gd name="T18" fmla="*/ 80 w 112"/>
              <a:gd name="T19" fmla="*/ 23 h 281"/>
              <a:gd name="T20" fmla="*/ 64 w 112"/>
              <a:gd name="T21" fmla="*/ 189 h 281"/>
              <a:gd name="T22" fmla="*/ 64 w 112"/>
              <a:gd name="T23" fmla="*/ 131 h 281"/>
              <a:gd name="T24" fmla="*/ 48 w 112"/>
              <a:gd name="T25" fmla="*/ 131 h 281"/>
              <a:gd name="T26" fmla="*/ 48 w 112"/>
              <a:gd name="T27" fmla="*/ 189 h 281"/>
              <a:gd name="T28" fmla="*/ 19 w 112"/>
              <a:gd name="T29" fmla="*/ 225 h 281"/>
              <a:gd name="T30" fmla="*/ 56 w 112"/>
              <a:gd name="T31" fmla="*/ 262 h 281"/>
              <a:gd name="T32" fmla="*/ 93 w 112"/>
              <a:gd name="T33" fmla="*/ 225 h 281"/>
              <a:gd name="T34" fmla="*/ 64 w 112"/>
              <a:gd name="T35" fmla="*/ 189 h 281"/>
              <a:gd name="T36" fmla="*/ 56 w 112"/>
              <a:gd name="T37" fmla="*/ 49 h 281"/>
              <a:gd name="T38" fmla="*/ 32 w 112"/>
              <a:gd name="T39" fmla="*/ 49 h 281"/>
              <a:gd name="T40" fmla="*/ 56 w 112"/>
              <a:gd name="T41" fmla="*/ 76 h 281"/>
              <a:gd name="T42" fmla="*/ 32 w 112"/>
              <a:gd name="T43" fmla="*/ 76 h 281"/>
              <a:gd name="T44" fmla="*/ 32 w 112"/>
              <a:gd name="T45" fmla="*/ 104 h 281"/>
              <a:gd name="T46" fmla="*/ 56 w 112"/>
              <a:gd name="T47" fmla="*/ 104 h 281"/>
              <a:gd name="T48" fmla="*/ 56 w 112"/>
              <a:gd name="T49" fmla="*/ 131 h 281"/>
              <a:gd name="T50" fmla="*/ 32 w 112"/>
              <a:gd name="T51" fmla="*/ 13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281">
                <a:moveTo>
                  <a:pt x="80" y="45"/>
                </a:moveTo>
                <a:cubicBezTo>
                  <a:pt x="80" y="175"/>
                  <a:pt x="80" y="175"/>
                  <a:pt x="80" y="175"/>
                </a:cubicBezTo>
                <a:cubicBezTo>
                  <a:pt x="99" y="184"/>
                  <a:pt x="112" y="203"/>
                  <a:pt x="112" y="225"/>
                </a:cubicBezTo>
                <a:cubicBezTo>
                  <a:pt x="112" y="256"/>
                  <a:pt x="87" y="281"/>
                  <a:pt x="56" y="281"/>
                </a:cubicBezTo>
                <a:cubicBezTo>
                  <a:pt x="25" y="281"/>
                  <a:pt x="0" y="256"/>
                  <a:pt x="0" y="225"/>
                </a:cubicBezTo>
                <a:cubicBezTo>
                  <a:pt x="0" y="203"/>
                  <a:pt x="13" y="184"/>
                  <a:pt x="32" y="175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0"/>
                  <a:pt x="42" y="0"/>
                  <a:pt x="55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70" y="0"/>
                  <a:pt x="80" y="10"/>
                  <a:pt x="80" y="23"/>
                </a:cubicBezTo>
                <a:moveTo>
                  <a:pt x="64" y="189"/>
                </a:moveTo>
                <a:cubicBezTo>
                  <a:pt x="64" y="131"/>
                  <a:pt x="64" y="131"/>
                  <a:pt x="64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89"/>
                  <a:pt x="48" y="189"/>
                  <a:pt x="48" y="189"/>
                </a:cubicBezTo>
                <a:cubicBezTo>
                  <a:pt x="31" y="192"/>
                  <a:pt x="19" y="207"/>
                  <a:pt x="19" y="225"/>
                </a:cubicBezTo>
                <a:cubicBezTo>
                  <a:pt x="19" y="246"/>
                  <a:pt x="35" y="262"/>
                  <a:pt x="56" y="262"/>
                </a:cubicBezTo>
                <a:cubicBezTo>
                  <a:pt x="77" y="262"/>
                  <a:pt x="93" y="246"/>
                  <a:pt x="93" y="225"/>
                </a:cubicBezTo>
                <a:cubicBezTo>
                  <a:pt x="93" y="207"/>
                  <a:pt x="81" y="192"/>
                  <a:pt x="64" y="189"/>
                </a:cubicBezTo>
                <a:close/>
                <a:moveTo>
                  <a:pt x="56" y="49"/>
                </a:moveTo>
                <a:cubicBezTo>
                  <a:pt x="32" y="49"/>
                  <a:pt x="32" y="49"/>
                  <a:pt x="32" y="49"/>
                </a:cubicBezTo>
                <a:moveTo>
                  <a:pt x="56" y="76"/>
                </a:moveTo>
                <a:cubicBezTo>
                  <a:pt x="32" y="76"/>
                  <a:pt x="32" y="76"/>
                  <a:pt x="32" y="76"/>
                </a:cubicBezTo>
                <a:moveTo>
                  <a:pt x="32" y="104"/>
                </a:moveTo>
                <a:cubicBezTo>
                  <a:pt x="56" y="104"/>
                  <a:pt x="56" y="104"/>
                  <a:pt x="56" y="104"/>
                </a:cubicBezTo>
                <a:moveTo>
                  <a:pt x="56" y="131"/>
                </a:moveTo>
                <a:cubicBezTo>
                  <a:pt x="32" y="131"/>
                  <a:pt x="32" y="131"/>
                  <a:pt x="32" y="1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pole tekstowe 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45983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>
            <a:spLocks noChangeAspect="1"/>
          </p:cNvSpPr>
          <p:nvPr/>
        </p:nvSpPr>
        <p:spPr>
          <a:xfrm>
            <a:off x="8341794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>
            <a:spLocks noChangeAspect="1"/>
          </p:cNvSpPr>
          <p:nvPr/>
        </p:nvSpPr>
        <p:spPr>
          <a:xfrm>
            <a:off x="835067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7009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7009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0"/>
          <p:cNvSpPr>
            <a:spLocks noChangeAspect="1" noEditPoints="1"/>
          </p:cNvSpPr>
          <p:nvPr/>
        </p:nvSpPr>
        <p:spPr bwMode="auto">
          <a:xfrm>
            <a:off x="8589361" y="4065463"/>
            <a:ext cx="913244" cy="963738"/>
          </a:xfrm>
          <a:custGeom>
            <a:avLst/>
            <a:gdLst>
              <a:gd name="T0" fmla="*/ 291 w 298"/>
              <a:gd name="T1" fmla="*/ 123 h 314"/>
              <a:gd name="T2" fmla="*/ 285 w 298"/>
              <a:gd name="T3" fmla="*/ 210 h 314"/>
              <a:gd name="T4" fmla="*/ 104 w 298"/>
              <a:gd name="T5" fmla="*/ 285 h 314"/>
              <a:gd name="T6" fmla="*/ 29 w 298"/>
              <a:gd name="T7" fmla="*/ 105 h 314"/>
              <a:gd name="T8" fmla="*/ 209 w 298"/>
              <a:gd name="T9" fmla="*/ 29 h 314"/>
              <a:gd name="T10" fmla="*/ 276 w 298"/>
              <a:gd name="T11" fmla="*/ 88 h 314"/>
              <a:gd name="T12" fmla="*/ 192 w 298"/>
              <a:gd name="T13" fmla="*/ 58 h 314"/>
              <a:gd name="T14" fmla="*/ 157 w 298"/>
              <a:gd name="T15" fmla="*/ 52 h 314"/>
              <a:gd name="T16" fmla="*/ 53 w 298"/>
              <a:gd name="T17" fmla="*/ 154 h 314"/>
              <a:gd name="T18" fmla="*/ 136 w 298"/>
              <a:gd name="T19" fmla="*/ 89 h 314"/>
              <a:gd name="T20" fmla="*/ 163 w 298"/>
              <a:gd name="T21" fmla="*/ 93 h 314"/>
              <a:gd name="T22" fmla="*/ 212 w 298"/>
              <a:gd name="T23" fmla="*/ 133 h 314"/>
              <a:gd name="T24" fmla="*/ 220 w 298"/>
              <a:gd name="T25" fmla="*/ 156 h 314"/>
              <a:gd name="T26" fmla="*/ 261 w 298"/>
              <a:gd name="T27" fmla="*/ 156 h 314"/>
              <a:gd name="T28" fmla="*/ 236 w 298"/>
              <a:gd name="T29" fmla="*/ 89 h 314"/>
              <a:gd name="T30" fmla="*/ 217 w 298"/>
              <a:gd name="T31" fmla="*/ 71 h 314"/>
              <a:gd name="T32" fmla="*/ 202 w 298"/>
              <a:gd name="T33" fmla="*/ 74 h 314"/>
              <a:gd name="T34" fmla="*/ 152 w 298"/>
              <a:gd name="T35" fmla="*/ 133 h 314"/>
              <a:gd name="T36" fmla="*/ 132 w 298"/>
              <a:gd name="T37" fmla="*/ 157 h 314"/>
              <a:gd name="T38" fmla="*/ 157 w 298"/>
              <a:gd name="T39" fmla="*/ 182 h 314"/>
              <a:gd name="T40" fmla="*/ 182 w 298"/>
              <a:gd name="T41" fmla="*/ 157 h 314"/>
              <a:gd name="T42" fmla="*/ 181 w 298"/>
              <a:gd name="T43" fmla="*/ 152 h 314"/>
              <a:gd name="T44" fmla="*/ 220 w 298"/>
              <a:gd name="T45" fmla="*/ 86 h 314"/>
              <a:gd name="T46" fmla="*/ 217 w 298"/>
              <a:gd name="T47" fmla="*/ 71 h 314"/>
              <a:gd name="T48" fmla="*/ 208 w 298"/>
              <a:gd name="T49" fmla="*/ 226 h 314"/>
              <a:gd name="T50" fmla="*/ 199 w 298"/>
              <a:gd name="T51" fmla="*/ 217 h 314"/>
              <a:gd name="T52" fmla="*/ 115 w 298"/>
              <a:gd name="T53" fmla="*/ 217 h 314"/>
              <a:gd name="T54" fmla="*/ 106 w 298"/>
              <a:gd name="T55" fmla="*/ 226 h 314"/>
              <a:gd name="T56" fmla="*/ 106 w 298"/>
              <a:gd name="T57" fmla="*/ 237 h 314"/>
              <a:gd name="T58" fmla="*/ 115 w 298"/>
              <a:gd name="T59" fmla="*/ 246 h 314"/>
              <a:gd name="T60" fmla="*/ 199 w 298"/>
              <a:gd name="T61" fmla="*/ 246 h 314"/>
              <a:gd name="T62" fmla="*/ 208 w 298"/>
              <a:gd name="T63" fmla="*/ 237 h 314"/>
              <a:gd name="T64" fmla="*/ 208 w 298"/>
              <a:gd name="T65" fmla="*/ 226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98" h="314">
                <a:moveTo>
                  <a:pt x="291" y="123"/>
                </a:moveTo>
                <a:cubicBezTo>
                  <a:pt x="298" y="151"/>
                  <a:pt x="297" y="181"/>
                  <a:pt x="285" y="210"/>
                </a:cubicBezTo>
                <a:cubicBezTo>
                  <a:pt x="256" y="280"/>
                  <a:pt x="175" y="314"/>
                  <a:pt x="104" y="285"/>
                </a:cubicBezTo>
                <a:cubicBezTo>
                  <a:pt x="34" y="256"/>
                  <a:pt x="0" y="175"/>
                  <a:pt x="29" y="105"/>
                </a:cubicBezTo>
                <a:cubicBezTo>
                  <a:pt x="58" y="34"/>
                  <a:pt x="139" y="0"/>
                  <a:pt x="209" y="29"/>
                </a:cubicBezTo>
                <a:cubicBezTo>
                  <a:pt x="239" y="42"/>
                  <a:pt x="262" y="62"/>
                  <a:pt x="276" y="88"/>
                </a:cubicBezTo>
                <a:moveTo>
                  <a:pt x="192" y="58"/>
                </a:moveTo>
                <a:cubicBezTo>
                  <a:pt x="181" y="54"/>
                  <a:pt x="169" y="52"/>
                  <a:pt x="157" y="52"/>
                </a:cubicBezTo>
                <a:cubicBezTo>
                  <a:pt x="100" y="52"/>
                  <a:pt x="54" y="97"/>
                  <a:pt x="53" y="154"/>
                </a:cubicBezTo>
                <a:cubicBezTo>
                  <a:pt x="62" y="116"/>
                  <a:pt x="96" y="89"/>
                  <a:pt x="136" y="89"/>
                </a:cubicBezTo>
                <a:cubicBezTo>
                  <a:pt x="145" y="89"/>
                  <a:pt x="154" y="90"/>
                  <a:pt x="163" y="93"/>
                </a:cubicBezTo>
                <a:moveTo>
                  <a:pt x="212" y="133"/>
                </a:moveTo>
                <a:cubicBezTo>
                  <a:pt x="216" y="140"/>
                  <a:pt x="218" y="148"/>
                  <a:pt x="220" y="156"/>
                </a:cubicBezTo>
                <a:cubicBezTo>
                  <a:pt x="261" y="156"/>
                  <a:pt x="261" y="156"/>
                  <a:pt x="261" y="156"/>
                </a:cubicBezTo>
                <a:cubicBezTo>
                  <a:pt x="261" y="130"/>
                  <a:pt x="252" y="107"/>
                  <a:pt x="236" y="89"/>
                </a:cubicBezTo>
                <a:moveTo>
                  <a:pt x="217" y="71"/>
                </a:moveTo>
                <a:cubicBezTo>
                  <a:pt x="213" y="68"/>
                  <a:pt x="206" y="69"/>
                  <a:pt x="202" y="74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41" y="135"/>
                  <a:pt x="132" y="145"/>
                  <a:pt x="132" y="157"/>
                </a:cubicBezTo>
                <a:cubicBezTo>
                  <a:pt x="132" y="171"/>
                  <a:pt x="143" y="182"/>
                  <a:pt x="157" y="182"/>
                </a:cubicBezTo>
                <a:cubicBezTo>
                  <a:pt x="171" y="182"/>
                  <a:pt x="182" y="171"/>
                  <a:pt x="182" y="157"/>
                </a:cubicBezTo>
                <a:cubicBezTo>
                  <a:pt x="182" y="156"/>
                  <a:pt x="181" y="154"/>
                  <a:pt x="181" y="152"/>
                </a:cubicBezTo>
                <a:cubicBezTo>
                  <a:pt x="220" y="86"/>
                  <a:pt x="220" y="86"/>
                  <a:pt x="220" y="86"/>
                </a:cubicBezTo>
                <a:cubicBezTo>
                  <a:pt x="223" y="81"/>
                  <a:pt x="222" y="75"/>
                  <a:pt x="217" y="71"/>
                </a:cubicBezTo>
                <a:close/>
                <a:moveTo>
                  <a:pt x="208" y="226"/>
                </a:moveTo>
                <a:cubicBezTo>
                  <a:pt x="208" y="221"/>
                  <a:pt x="204" y="217"/>
                  <a:pt x="199" y="217"/>
                </a:cubicBezTo>
                <a:cubicBezTo>
                  <a:pt x="115" y="217"/>
                  <a:pt x="115" y="217"/>
                  <a:pt x="115" y="217"/>
                </a:cubicBezTo>
                <a:cubicBezTo>
                  <a:pt x="110" y="217"/>
                  <a:pt x="106" y="221"/>
                  <a:pt x="106" y="226"/>
                </a:cubicBezTo>
                <a:cubicBezTo>
                  <a:pt x="106" y="237"/>
                  <a:pt x="106" y="237"/>
                  <a:pt x="106" y="237"/>
                </a:cubicBezTo>
                <a:cubicBezTo>
                  <a:pt x="106" y="242"/>
                  <a:pt x="110" y="246"/>
                  <a:pt x="115" y="246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204" y="246"/>
                  <a:pt x="208" y="242"/>
                  <a:pt x="208" y="237"/>
                </a:cubicBezTo>
                <a:lnTo>
                  <a:pt x="208" y="226"/>
                </a:ln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3"/>
          <p:cNvSpPr>
            <a:spLocks noChangeAspect="1" noEditPoints="1"/>
          </p:cNvSpPr>
          <p:nvPr/>
        </p:nvSpPr>
        <p:spPr bwMode="auto">
          <a:xfrm>
            <a:off x="8705858" y="2362063"/>
            <a:ext cx="727580" cy="799718"/>
          </a:xfrm>
          <a:custGeom>
            <a:avLst/>
            <a:gdLst>
              <a:gd name="T0" fmla="*/ 64 w 253"/>
              <a:gd name="T1" fmla="*/ 152 h 278"/>
              <a:gd name="T2" fmla="*/ 32 w 253"/>
              <a:gd name="T3" fmla="*/ 184 h 278"/>
              <a:gd name="T4" fmla="*/ 0 w 253"/>
              <a:gd name="T5" fmla="*/ 152 h 278"/>
              <a:gd name="T6" fmla="*/ 32 w 253"/>
              <a:gd name="T7" fmla="*/ 120 h 278"/>
              <a:gd name="T8" fmla="*/ 64 w 253"/>
              <a:gd name="T9" fmla="*/ 152 h 278"/>
              <a:gd name="T10" fmla="*/ 32 w 253"/>
              <a:gd name="T11" fmla="*/ 204 h 278"/>
              <a:gd name="T12" fmla="*/ 32 w 253"/>
              <a:gd name="T13" fmla="*/ 278 h 278"/>
              <a:gd name="T14" fmla="*/ 32 w 253"/>
              <a:gd name="T15" fmla="*/ 120 h 278"/>
              <a:gd name="T16" fmla="*/ 32 w 253"/>
              <a:gd name="T17" fmla="*/ 0 h 278"/>
              <a:gd name="T18" fmla="*/ 221 w 253"/>
              <a:gd name="T19" fmla="*/ 160 h 278"/>
              <a:gd name="T20" fmla="*/ 189 w 253"/>
              <a:gd name="T21" fmla="*/ 193 h 278"/>
              <a:gd name="T22" fmla="*/ 221 w 253"/>
              <a:gd name="T23" fmla="*/ 225 h 278"/>
              <a:gd name="T24" fmla="*/ 253 w 253"/>
              <a:gd name="T25" fmla="*/ 193 h 278"/>
              <a:gd name="T26" fmla="*/ 221 w 253"/>
              <a:gd name="T27" fmla="*/ 160 h 278"/>
              <a:gd name="T28" fmla="*/ 221 w 253"/>
              <a:gd name="T29" fmla="*/ 160 h 278"/>
              <a:gd name="T30" fmla="*/ 221 w 253"/>
              <a:gd name="T31" fmla="*/ 0 h 278"/>
              <a:gd name="T32" fmla="*/ 221 w 253"/>
              <a:gd name="T33" fmla="*/ 278 h 278"/>
              <a:gd name="T34" fmla="*/ 221 w 253"/>
              <a:gd name="T35" fmla="*/ 249 h 278"/>
              <a:gd name="T36" fmla="*/ 127 w 253"/>
              <a:gd name="T37" fmla="*/ 65 h 278"/>
              <a:gd name="T38" fmla="*/ 95 w 253"/>
              <a:gd name="T39" fmla="*/ 97 h 278"/>
              <a:gd name="T40" fmla="*/ 127 w 253"/>
              <a:gd name="T41" fmla="*/ 129 h 278"/>
              <a:gd name="T42" fmla="*/ 158 w 253"/>
              <a:gd name="T43" fmla="*/ 97 h 278"/>
              <a:gd name="T44" fmla="*/ 127 w 253"/>
              <a:gd name="T45" fmla="*/ 65 h 278"/>
              <a:gd name="T46" fmla="*/ 127 w 253"/>
              <a:gd name="T47" fmla="*/ 65 h 278"/>
              <a:gd name="T48" fmla="*/ 127 w 253"/>
              <a:gd name="T49" fmla="*/ 0 h 278"/>
              <a:gd name="T50" fmla="*/ 127 w 253"/>
              <a:gd name="T51" fmla="*/ 278 h 278"/>
              <a:gd name="T52" fmla="*/ 127 w 253"/>
              <a:gd name="T53" fmla="*/ 153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3" h="278">
                <a:moveTo>
                  <a:pt x="64" y="152"/>
                </a:moveTo>
                <a:cubicBezTo>
                  <a:pt x="64" y="169"/>
                  <a:pt x="49" y="184"/>
                  <a:pt x="32" y="184"/>
                </a:cubicBezTo>
                <a:cubicBezTo>
                  <a:pt x="14" y="184"/>
                  <a:pt x="0" y="169"/>
                  <a:pt x="0" y="152"/>
                </a:cubicBezTo>
                <a:cubicBezTo>
                  <a:pt x="0" y="134"/>
                  <a:pt x="14" y="120"/>
                  <a:pt x="32" y="120"/>
                </a:cubicBezTo>
                <a:cubicBezTo>
                  <a:pt x="49" y="120"/>
                  <a:pt x="64" y="134"/>
                  <a:pt x="64" y="152"/>
                </a:cubicBezTo>
                <a:close/>
                <a:moveTo>
                  <a:pt x="32" y="204"/>
                </a:moveTo>
                <a:cubicBezTo>
                  <a:pt x="32" y="278"/>
                  <a:pt x="32" y="278"/>
                  <a:pt x="32" y="278"/>
                </a:cubicBezTo>
                <a:moveTo>
                  <a:pt x="32" y="120"/>
                </a:moveTo>
                <a:cubicBezTo>
                  <a:pt x="32" y="0"/>
                  <a:pt x="32" y="0"/>
                  <a:pt x="32" y="0"/>
                </a:cubicBezTo>
                <a:moveTo>
                  <a:pt x="221" y="160"/>
                </a:moveTo>
                <a:cubicBezTo>
                  <a:pt x="204" y="160"/>
                  <a:pt x="189" y="175"/>
                  <a:pt x="189" y="193"/>
                </a:cubicBezTo>
                <a:cubicBezTo>
                  <a:pt x="189" y="210"/>
                  <a:pt x="204" y="225"/>
                  <a:pt x="221" y="225"/>
                </a:cubicBezTo>
                <a:cubicBezTo>
                  <a:pt x="239" y="225"/>
                  <a:pt x="253" y="210"/>
                  <a:pt x="253" y="193"/>
                </a:cubicBezTo>
                <a:cubicBezTo>
                  <a:pt x="253" y="175"/>
                  <a:pt x="239" y="160"/>
                  <a:pt x="221" y="160"/>
                </a:cubicBezTo>
                <a:close/>
                <a:moveTo>
                  <a:pt x="221" y="160"/>
                </a:moveTo>
                <a:cubicBezTo>
                  <a:pt x="221" y="0"/>
                  <a:pt x="221" y="0"/>
                  <a:pt x="221" y="0"/>
                </a:cubicBezTo>
                <a:moveTo>
                  <a:pt x="221" y="278"/>
                </a:moveTo>
                <a:cubicBezTo>
                  <a:pt x="221" y="249"/>
                  <a:pt x="221" y="249"/>
                  <a:pt x="221" y="249"/>
                </a:cubicBezTo>
                <a:moveTo>
                  <a:pt x="127" y="65"/>
                </a:moveTo>
                <a:cubicBezTo>
                  <a:pt x="109" y="65"/>
                  <a:pt x="95" y="79"/>
                  <a:pt x="95" y="97"/>
                </a:cubicBezTo>
                <a:cubicBezTo>
                  <a:pt x="95" y="115"/>
                  <a:pt x="109" y="129"/>
                  <a:pt x="127" y="129"/>
                </a:cubicBezTo>
                <a:cubicBezTo>
                  <a:pt x="144" y="129"/>
                  <a:pt x="158" y="115"/>
                  <a:pt x="158" y="97"/>
                </a:cubicBezTo>
                <a:cubicBezTo>
                  <a:pt x="158" y="79"/>
                  <a:pt x="144" y="65"/>
                  <a:pt x="127" y="65"/>
                </a:cubicBezTo>
                <a:close/>
                <a:moveTo>
                  <a:pt x="127" y="65"/>
                </a:moveTo>
                <a:cubicBezTo>
                  <a:pt x="127" y="0"/>
                  <a:pt x="127" y="0"/>
                  <a:pt x="127" y="0"/>
                </a:cubicBezTo>
                <a:moveTo>
                  <a:pt x="127" y="278"/>
                </a:moveTo>
                <a:cubicBezTo>
                  <a:pt x="127" y="153"/>
                  <a:pt x="127" y="153"/>
                  <a:pt x="127" y="153"/>
                </a:cubicBezTo>
              </a:path>
            </a:pathLst>
          </a:custGeom>
          <a:noFill/>
          <a:ln w="3175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12"/>
          <p:cNvSpPr>
            <a:spLocks noChangeAspect="1" noEditPoints="1"/>
          </p:cNvSpPr>
          <p:nvPr/>
        </p:nvSpPr>
        <p:spPr bwMode="auto">
          <a:xfrm>
            <a:off x="2507950" y="4112556"/>
            <a:ext cx="475276" cy="1005392"/>
          </a:xfrm>
          <a:custGeom>
            <a:avLst/>
            <a:gdLst>
              <a:gd name="T0" fmla="*/ 130 w 130"/>
              <a:gd name="T1" fmla="*/ 78 h 275"/>
              <a:gd name="T2" fmla="*/ 130 w 130"/>
              <a:gd name="T3" fmla="*/ 255 h 275"/>
              <a:gd name="T4" fmla="*/ 109 w 130"/>
              <a:gd name="T5" fmla="*/ 275 h 275"/>
              <a:gd name="T6" fmla="*/ 20 w 130"/>
              <a:gd name="T7" fmla="*/ 275 h 275"/>
              <a:gd name="T8" fmla="*/ 0 w 130"/>
              <a:gd name="T9" fmla="*/ 255 h 275"/>
              <a:gd name="T10" fmla="*/ 0 w 130"/>
              <a:gd name="T11" fmla="*/ 53 h 275"/>
              <a:gd name="T12" fmla="*/ 20 w 130"/>
              <a:gd name="T13" fmla="*/ 32 h 275"/>
              <a:gd name="T14" fmla="*/ 109 w 130"/>
              <a:gd name="T15" fmla="*/ 32 h 275"/>
              <a:gd name="T16" fmla="*/ 130 w 130"/>
              <a:gd name="T17" fmla="*/ 53 h 275"/>
              <a:gd name="T18" fmla="*/ 96 w 130"/>
              <a:gd name="T19" fmla="*/ 16 h 275"/>
              <a:gd name="T20" fmla="*/ 96 w 130"/>
              <a:gd name="T21" fmla="*/ 4 h 275"/>
              <a:gd name="T22" fmla="*/ 91 w 130"/>
              <a:gd name="T23" fmla="*/ 0 h 275"/>
              <a:gd name="T24" fmla="*/ 38 w 130"/>
              <a:gd name="T25" fmla="*/ 0 h 275"/>
              <a:gd name="T26" fmla="*/ 34 w 130"/>
              <a:gd name="T27" fmla="*/ 4 h 275"/>
              <a:gd name="T28" fmla="*/ 34 w 130"/>
              <a:gd name="T29" fmla="*/ 16 h 275"/>
              <a:gd name="T30" fmla="*/ 109 w 130"/>
              <a:gd name="T31" fmla="*/ 73 h 275"/>
              <a:gd name="T32" fmla="*/ 109 w 130"/>
              <a:gd name="T33" fmla="*/ 66 h 275"/>
              <a:gd name="T34" fmla="*/ 97 w 130"/>
              <a:gd name="T35" fmla="*/ 54 h 275"/>
              <a:gd name="T36" fmla="*/ 32 w 130"/>
              <a:gd name="T37" fmla="*/ 54 h 275"/>
              <a:gd name="T38" fmla="*/ 20 w 130"/>
              <a:gd name="T39" fmla="*/ 66 h 275"/>
              <a:gd name="T40" fmla="*/ 20 w 130"/>
              <a:gd name="T41" fmla="*/ 125 h 275"/>
              <a:gd name="T42" fmla="*/ 109 w 130"/>
              <a:gd name="T43" fmla="*/ 73 h 275"/>
              <a:gd name="T44" fmla="*/ 109 w 130"/>
              <a:gd name="T45" fmla="*/ 97 h 275"/>
              <a:gd name="T46" fmla="*/ 20 w 130"/>
              <a:gd name="T47" fmla="*/ 149 h 275"/>
              <a:gd name="T48" fmla="*/ 20 w 130"/>
              <a:gd name="T49" fmla="*/ 210 h 275"/>
              <a:gd name="T50" fmla="*/ 109 w 130"/>
              <a:gd name="T51" fmla="*/ 158 h 275"/>
              <a:gd name="T52" fmla="*/ 109 w 130"/>
              <a:gd name="T53" fmla="*/ 97 h 275"/>
              <a:gd name="T54" fmla="*/ 20 w 130"/>
              <a:gd name="T55" fmla="*/ 234 h 275"/>
              <a:gd name="T56" fmla="*/ 20 w 130"/>
              <a:gd name="T57" fmla="*/ 241 h 275"/>
              <a:gd name="T58" fmla="*/ 32 w 130"/>
              <a:gd name="T59" fmla="*/ 253 h 275"/>
              <a:gd name="T60" fmla="*/ 97 w 130"/>
              <a:gd name="T61" fmla="*/ 253 h 275"/>
              <a:gd name="T62" fmla="*/ 109 w 130"/>
              <a:gd name="T63" fmla="*/ 241 h 275"/>
              <a:gd name="T64" fmla="*/ 109 w 130"/>
              <a:gd name="T65" fmla="*/ 182 h 275"/>
              <a:gd name="T66" fmla="*/ 20 w 130"/>
              <a:gd name="T67" fmla="*/ 234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0" h="275">
                <a:moveTo>
                  <a:pt x="130" y="78"/>
                </a:moveTo>
                <a:cubicBezTo>
                  <a:pt x="130" y="255"/>
                  <a:pt x="130" y="255"/>
                  <a:pt x="130" y="255"/>
                </a:cubicBezTo>
                <a:cubicBezTo>
                  <a:pt x="130" y="266"/>
                  <a:pt x="120" y="275"/>
                  <a:pt x="109" y="275"/>
                </a:cubicBezTo>
                <a:cubicBezTo>
                  <a:pt x="20" y="275"/>
                  <a:pt x="20" y="275"/>
                  <a:pt x="20" y="275"/>
                </a:cubicBezTo>
                <a:cubicBezTo>
                  <a:pt x="9" y="275"/>
                  <a:pt x="0" y="266"/>
                  <a:pt x="0" y="25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1"/>
                  <a:pt x="9" y="32"/>
                  <a:pt x="20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20" y="32"/>
                  <a:pt x="130" y="41"/>
                  <a:pt x="130" y="53"/>
                </a:cubicBezTo>
                <a:moveTo>
                  <a:pt x="96" y="16"/>
                </a:move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1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4" y="2"/>
                  <a:pt x="34" y="4"/>
                </a:cubicBezTo>
                <a:cubicBezTo>
                  <a:pt x="34" y="16"/>
                  <a:pt x="34" y="16"/>
                  <a:pt x="34" y="16"/>
                </a:cubicBezTo>
                <a:moveTo>
                  <a:pt x="109" y="73"/>
                </a:moveTo>
                <a:cubicBezTo>
                  <a:pt x="109" y="66"/>
                  <a:pt x="109" y="66"/>
                  <a:pt x="109" y="66"/>
                </a:cubicBezTo>
                <a:cubicBezTo>
                  <a:pt x="109" y="60"/>
                  <a:pt x="104" y="54"/>
                  <a:pt x="97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25" y="54"/>
                  <a:pt x="20" y="60"/>
                  <a:pt x="20" y="66"/>
                </a:cubicBezTo>
                <a:cubicBezTo>
                  <a:pt x="20" y="125"/>
                  <a:pt x="20" y="125"/>
                  <a:pt x="20" y="125"/>
                </a:cubicBezTo>
                <a:lnTo>
                  <a:pt x="109" y="73"/>
                </a:lnTo>
                <a:close/>
                <a:moveTo>
                  <a:pt x="109" y="97"/>
                </a:moveTo>
                <a:cubicBezTo>
                  <a:pt x="20" y="149"/>
                  <a:pt x="20" y="149"/>
                  <a:pt x="20" y="149"/>
                </a:cubicBezTo>
                <a:cubicBezTo>
                  <a:pt x="20" y="210"/>
                  <a:pt x="20" y="210"/>
                  <a:pt x="20" y="210"/>
                </a:cubicBezTo>
                <a:cubicBezTo>
                  <a:pt x="109" y="158"/>
                  <a:pt x="109" y="158"/>
                  <a:pt x="109" y="158"/>
                </a:cubicBezTo>
                <a:lnTo>
                  <a:pt x="109" y="97"/>
                </a:lnTo>
                <a:close/>
                <a:moveTo>
                  <a:pt x="20" y="234"/>
                </a:moveTo>
                <a:cubicBezTo>
                  <a:pt x="20" y="241"/>
                  <a:pt x="20" y="241"/>
                  <a:pt x="20" y="241"/>
                </a:cubicBezTo>
                <a:cubicBezTo>
                  <a:pt x="20" y="248"/>
                  <a:pt x="25" y="253"/>
                  <a:pt x="32" y="253"/>
                </a:cubicBezTo>
                <a:cubicBezTo>
                  <a:pt x="97" y="253"/>
                  <a:pt x="97" y="253"/>
                  <a:pt x="97" y="253"/>
                </a:cubicBezTo>
                <a:cubicBezTo>
                  <a:pt x="104" y="253"/>
                  <a:pt x="109" y="248"/>
                  <a:pt x="109" y="241"/>
                </a:cubicBezTo>
                <a:cubicBezTo>
                  <a:pt x="109" y="182"/>
                  <a:pt x="109" y="182"/>
                  <a:pt x="109" y="182"/>
                </a:cubicBezTo>
                <a:lnTo>
                  <a:pt x="20" y="234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13"/>
          <p:cNvSpPr>
            <a:spLocks noChangeAspect="1" noEditPoints="1"/>
          </p:cNvSpPr>
          <p:nvPr/>
        </p:nvSpPr>
        <p:spPr bwMode="auto">
          <a:xfrm>
            <a:off x="3834233" y="4112556"/>
            <a:ext cx="475276" cy="1005392"/>
          </a:xfrm>
          <a:custGeom>
            <a:avLst/>
            <a:gdLst>
              <a:gd name="T0" fmla="*/ 130 w 130"/>
              <a:gd name="T1" fmla="*/ 78 h 275"/>
              <a:gd name="T2" fmla="*/ 130 w 130"/>
              <a:gd name="T3" fmla="*/ 255 h 275"/>
              <a:gd name="T4" fmla="*/ 110 w 130"/>
              <a:gd name="T5" fmla="*/ 275 h 275"/>
              <a:gd name="T6" fmla="*/ 21 w 130"/>
              <a:gd name="T7" fmla="*/ 275 h 275"/>
              <a:gd name="T8" fmla="*/ 0 w 130"/>
              <a:gd name="T9" fmla="*/ 255 h 275"/>
              <a:gd name="T10" fmla="*/ 0 w 130"/>
              <a:gd name="T11" fmla="*/ 53 h 275"/>
              <a:gd name="T12" fmla="*/ 21 w 130"/>
              <a:gd name="T13" fmla="*/ 32 h 275"/>
              <a:gd name="T14" fmla="*/ 110 w 130"/>
              <a:gd name="T15" fmla="*/ 32 h 275"/>
              <a:gd name="T16" fmla="*/ 130 w 130"/>
              <a:gd name="T17" fmla="*/ 53 h 275"/>
              <a:gd name="T18" fmla="*/ 96 w 130"/>
              <a:gd name="T19" fmla="*/ 16 h 275"/>
              <a:gd name="T20" fmla="*/ 96 w 130"/>
              <a:gd name="T21" fmla="*/ 4 h 275"/>
              <a:gd name="T22" fmla="*/ 92 w 130"/>
              <a:gd name="T23" fmla="*/ 0 h 275"/>
              <a:gd name="T24" fmla="*/ 39 w 130"/>
              <a:gd name="T25" fmla="*/ 0 h 275"/>
              <a:gd name="T26" fmla="*/ 34 w 130"/>
              <a:gd name="T27" fmla="*/ 4 h 275"/>
              <a:gd name="T28" fmla="*/ 34 w 130"/>
              <a:gd name="T29" fmla="*/ 16 h 275"/>
              <a:gd name="T30" fmla="*/ 110 w 130"/>
              <a:gd name="T31" fmla="*/ 97 h 275"/>
              <a:gd name="T32" fmla="*/ 20 w 130"/>
              <a:gd name="T33" fmla="*/ 149 h 275"/>
              <a:gd name="T34" fmla="*/ 20 w 130"/>
              <a:gd name="T35" fmla="*/ 210 h 275"/>
              <a:gd name="T36" fmla="*/ 110 w 130"/>
              <a:gd name="T37" fmla="*/ 158 h 275"/>
              <a:gd name="T38" fmla="*/ 110 w 130"/>
              <a:gd name="T39" fmla="*/ 97 h 275"/>
              <a:gd name="T40" fmla="*/ 20 w 130"/>
              <a:gd name="T41" fmla="*/ 234 h 275"/>
              <a:gd name="T42" fmla="*/ 20 w 130"/>
              <a:gd name="T43" fmla="*/ 241 h 275"/>
              <a:gd name="T44" fmla="*/ 32 w 130"/>
              <a:gd name="T45" fmla="*/ 253 h 275"/>
              <a:gd name="T46" fmla="*/ 98 w 130"/>
              <a:gd name="T47" fmla="*/ 253 h 275"/>
              <a:gd name="T48" fmla="*/ 110 w 130"/>
              <a:gd name="T49" fmla="*/ 241 h 275"/>
              <a:gd name="T50" fmla="*/ 110 w 130"/>
              <a:gd name="T51" fmla="*/ 182 h 275"/>
              <a:gd name="T52" fmla="*/ 20 w 130"/>
              <a:gd name="T53" fmla="*/ 234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0" h="275">
                <a:moveTo>
                  <a:pt x="130" y="78"/>
                </a:moveTo>
                <a:cubicBezTo>
                  <a:pt x="130" y="255"/>
                  <a:pt x="130" y="255"/>
                  <a:pt x="130" y="255"/>
                </a:cubicBezTo>
                <a:cubicBezTo>
                  <a:pt x="130" y="266"/>
                  <a:pt x="121" y="275"/>
                  <a:pt x="110" y="275"/>
                </a:cubicBezTo>
                <a:cubicBezTo>
                  <a:pt x="21" y="275"/>
                  <a:pt x="21" y="275"/>
                  <a:pt x="21" y="275"/>
                </a:cubicBezTo>
                <a:cubicBezTo>
                  <a:pt x="9" y="275"/>
                  <a:pt x="0" y="266"/>
                  <a:pt x="0" y="25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1"/>
                  <a:pt x="9" y="32"/>
                  <a:pt x="21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21" y="32"/>
                  <a:pt x="130" y="41"/>
                  <a:pt x="130" y="53"/>
                </a:cubicBezTo>
                <a:moveTo>
                  <a:pt x="96" y="16"/>
                </a:move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2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6" y="0"/>
                  <a:pt x="34" y="2"/>
                  <a:pt x="34" y="4"/>
                </a:cubicBezTo>
                <a:cubicBezTo>
                  <a:pt x="34" y="16"/>
                  <a:pt x="34" y="16"/>
                  <a:pt x="34" y="16"/>
                </a:cubicBezTo>
                <a:moveTo>
                  <a:pt x="110" y="97"/>
                </a:moveTo>
                <a:cubicBezTo>
                  <a:pt x="20" y="149"/>
                  <a:pt x="20" y="149"/>
                  <a:pt x="20" y="149"/>
                </a:cubicBezTo>
                <a:cubicBezTo>
                  <a:pt x="20" y="210"/>
                  <a:pt x="20" y="210"/>
                  <a:pt x="20" y="210"/>
                </a:cubicBezTo>
                <a:cubicBezTo>
                  <a:pt x="110" y="158"/>
                  <a:pt x="110" y="158"/>
                  <a:pt x="110" y="158"/>
                </a:cubicBezTo>
                <a:lnTo>
                  <a:pt x="110" y="97"/>
                </a:lnTo>
                <a:close/>
                <a:moveTo>
                  <a:pt x="20" y="234"/>
                </a:moveTo>
                <a:cubicBezTo>
                  <a:pt x="20" y="241"/>
                  <a:pt x="20" y="241"/>
                  <a:pt x="20" y="241"/>
                </a:cubicBezTo>
                <a:cubicBezTo>
                  <a:pt x="20" y="248"/>
                  <a:pt x="26" y="253"/>
                  <a:pt x="32" y="253"/>
                </a:cubicBezTo>
                <a:cubicBezTo>
                  <a:pt x="98" y="253"/>
                  <a:pt x="98" y="253"/>
                  <a:pt x="98" y="253"/>
                </a:cubicBezTo>
                <a:cubicBezTo>
                  <a:pt x="105" y="253"/>
                  <a:pt x="110" y="248"/>
                  <a:pt x="110" y="241"/>
                </a:cubicBezTo>
                <a:cubicBezTo>
                  <a:pt x="110" y="182"/>
                  <a:pt x="110" y="182"/>
                  <a:pt x="110" y="182"/>
                </a:cubicBezTo>
                <a:lnTo>
                  <a:pt x="20" y="234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4"/>
          <p:cNvSpPr>
            <a:spLocks noChangeAspect="1" noEditPoints="1"/>
          </p:cNvSpPr>
          <p:nvPr/>
        </p:nvSpPr>
        <p:spPr bwMode="auto">
          <a:xfrm>
            <a:off x="5160517" y="4112558"/>
            <a:ext cx="472665" cy="1005391"/>
          </a:xfrm>
          <a:custGeom>
            <a:avLst/>
            <a:gdLst>
              <a:gd name="T0" fmla="*/ 130 w 130"/>
              <a:gd name="T1" fmla="*/ 78 h 275"/>
              <a:gd name="T2" fmla="*/ 130 w 130"/>
              <a:gd name="T3" fmla="*/ 255 h 275"/>
              <a:gd name="T4" fmla="*/ 109 w 130"/>
              <a:gd name="T5" fmla="*/ 275 h 275"/>
              <a:gd name="T6" fmla="*/ 20 w 130"/>
              <a:gd name="T7" fmla="*/ 275 h 275"/>
              <a:gd name="T8" fmla="*/ 0 w 130"/>
              <a:gd name="T9" fmla="*/ 255 h 275"/>
              <a:gd name="T10" fmla="*/ 0 w 130"/>
              <a:gd name="T11" fmla="*/ 53 h 275"/>
              <a:gd name="T12" fmla="*/ 20 w 130"/>
              <a:gd name="T13" fmla="*/ 32 h 275"/>
              <a:gd name="T14" fmla="*/ 109 w 130"/>
              <a:gd name="T15" fmla="*/ 32 h 275"/>
              <a:gd name="T16" fmla="*/ 130 w 130"/>
              <a:gd name="T17" fmla="*/ 53 h 275"/>
              <a:gd name="T18" fmla="*/ 95 w 130"/>
              <a:gd name="T19" fmla="*/ 16 h 275"/>
              <a:gd name="T20" fmla="*/ 95 w 130"/>
              <a:gd name="T21" fmla="*/ 4 h 275"/>
              <a:gd name="T22" fmla="*/ 91 w 130"/>
              <a:gd name="T23" fmla="*/ 0 h 275"/>
              <a:gd name="T24" fmla="*/ 38 w 130"/>
              <a:gd name="T25" fmla="*/ 0 h 275"/>
              <a:gd name="T26" fmla="*/ 34 w 130"/>
              <a:gd name="T27" fmla="*/ 4 h 275"/>
              <a:gd name="T28" fmla="*/ 34 w 130"/>
              <a:gd name="T29" fmla="*/ 16 h 275"/>
              <a:gd name="T30" fmla="*/ 20 w 130"/>
              <a:gd name="T31" fmla="*/ 234 h 275"/>
              <a:gd name="T32" fmla="*/ 20 w 130"/>
              <a:gd name="T33" fmla="*/ 241 h 275"/>
              <a:gd name="T34" fmla="*/ 32 w 130"/>
              <a:gd name="T35" fmla="*/ 253 h 275"/>
              <a:gd name="T36" fmla="*/ 97 w 130"/>
              <a:gd name="T37" fmla="*/ 253 h 275"/>
              <a:gd name="T38" fmla="*/ 109 w 130"/>
              <a:gd name="T39" fmla="*/ 241 h 275"/>
              <a:gd name="T40" fmla="*/ 109 w 130"/>
              <a:gd name="T41" fmla="*/ 182 h 275"/>
              <a:gd name="T42" fmla="*/ 20 w 130"/>
              <a:gd name="T43" fmla="*/ 234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0" h="275">
                <a:moveTo>
                  <a:pt x="130" y="78"/>
                </a:moveTo>
                <a:cubicBezTo>
                  <a:pt x="130" y="255"/>
                  <a:pt x="130" y="255"/>
                  <a:pt x="130" y="255"/>
                </a:cubicBezTo>
                <a:cubicBezTo>
                  <a:pt x="130" y="266"/>
                  <a:pt x="120" y="275"/>
                  <a:pt x="109" y="275"/>
                </a:cubicBezTo>
                <a:cubicBezTo>
                  <a:pt x="20" y="275"/>
                  <a:pt x="20" y="275"/>
                  <a:pt x="20" y="275"/>
                </a:cubicBezTo>
                <a:cubicBezTo>
                  <a:pt x="9" y="275"/>
                  <a:pt x="0" y="266"/>
                  <a:pt x="0" y="25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1"/>
                  <a:pt x="9" y="32"/>
                  <a:pt x="20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20" y="32"/>
                  <a:pt x="130" y="41"/>
                  <a:pt x="130" y="53"/>
                </a:cubicBezTo>
                <a:moveTo>
                  <a:pt x="95" y="16"/>
                </a:moveTo>
                <a:cubicBezTo>
                  <a:pt x="95" y="4"/>
                  <a:pt x="95" y="4"/>
                  <a:pt x="95" y="4"/>
                </a:cubicBezTo>
                <a:cubicBezTo>
                  <a:pt x="95" y="2"/>
                  <a:pt x="94" y="0"/>
                  <a:pt x="91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4" y="2"/>
                  <a:pt x="34" y="4"/>
                </a:cubicBezTo>
                <a:cubicBezTo>
                  <a:pt x="34" y="16"/>
                  <a:pt x="34" y="16"/>
                  <a:pt x="34" y="16"/>
                </a:cubicBezTo>
                <a:moveTo>
                  <a:pt x="20" y="234"/>
                </a:moveTo>
                <a:cubicBezTo>
                  <a:pt x="20" y="241"/>
                  <a:pt x="20" y="241"/>
                  <a:pt x="20" y="241"/>
                </a:cubicBezTo>
                <a:cubicBezTo>
                  <a:pt x="20" y="248"/>
                  <a:pt x="25" y="253"/>
                  <a:pt x="32" y="253"/>
                </a:cubicBezTo>
                <a:cubicBezTo>
                  <a:pt x="97" y="253"/>
                  <a:pt x="97" y="253"/>
                  <a:pt x="97" y="253"/>
                </a:cubicBezTo>
                <a:cubicBezTo>
                  <a:pt x="104" y="253"/>
                  <a:pt x="109" y="248"/>
                  <a:pt x="109" y="241"/>
                </a:cubicBezTo>
                <a:cubicBezTo>
                  <a:pt x="109" y="182"/>
                  <a:pt x="109" y="182"/>
                  <a:pt x="109" y="182"/>
                </a:cubicBezTo>
                <a:lnTo>
                  <a:pt x="20" y="234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878257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Process Arrows</a:t>
            </a:r>
            <a:br>
              <a:rPr lang="en-US" dirty="0"/>
            </a:br>
            <a:r>
              <a:rPr lang="en-US" sz="2400" dirty="0"/>
              <a:t>Inward, Outward, Against, Together, Opposite, Compose, Outside, Inside, to Complement/Supplement</a:t>
            </a:r>
          </a:p>
        </p:txBody>
      </p:sp>
      <p:sp>
        <p:nvSpPr>
          <p:cNvPr id="5" name="Freeform 6"/>
          <p:cNvSpPr>
            <a:spLocks noChangeAspect="1" noEditPoints="1"/>
          </p:cNvSpPr>
          <p:nvPr/>
        </p:nvSpPr>
        <p:spPr bwMode="auto">
          <a:xfrm>
            <a:off x="4426096" y="2120138"/>
            <a:ext cx="1405286" cy="624571"/>
          </a:xfrm>
          <a:custGeom>
            <a:avLst/>
            <a:gdLst>
              <a:gd name="T0" fmla="*/ 228 w 286"/>
              <a:gd name="T1" fmla="*/ 6 h 127"/>
              <a:gd name="T2" fmla="*/ 286 w 286"/>
              <a:gd name="T3" fmla="*/ 63 h 127"/>
              <a:gd name="T4" fmla="*/ 228 w 286"/>
              <a:gd name="T5" fmla="*/ 121 h 127"/>
              <a:gd name="T6" fmla="*/ 218 w 286"/>
              <a:gd name="T7" fmla="*/ 126 h 127"/>
              <a:gd name="T8" fmla="*/ 207 w 286"/>
              <a:gd name="T9" fmla="*/ 121 h 127"/>
              <a:gd name="T10" fmla="*/ 207 w 286"/>
              <a:gd name="T11" fmla="*/ 100 h 127"/>
              <a:gd name="T12" fmla="*/ 227 w 286"/>
              <a:gd name="T13" fmla="*/ 79 h 127"/>
              <a:gd name="T14" fmla="*/ 171 w 286"/>
              <a:gd name="T15" fmla="*/ 79 h 127"/>
              <a:gd name="T16" fmla="*/ 156 w 286"/>
              <a:gd name="T17" fmla="*/ 63 h 127"/>
              <a:gd name="T18" fmla="*/ 171 w 286"/>
              <a:gd name="T19" fmla="*/ 48 h 127"/>
              <a:gd name="T20" fmla="*/ 227 w 286"/>
              <a:gd name="T21" fmla="*/ 48 h 127"/>
              <a:gd name="T22" fmla="*/ 207 w 286"/>
              <a:gd name="T23" fmla="*/ 27 h 127"/>
              <a:gd name="T24" fmla="*/ 207 w 286"/>
              <a:gd name="T25" fmla="*/ 6 h 127"/>
              <a:gd name="T26" fmla="*/ 228 w 286"/>
              <a:gd name="T27" fmla="*/ 6 h 127"/>
              <a:gd name="T28" fmla="*/ 80 w 286"/>
              <a:gd name="T29" fmla="*/ 121 h 127"/>
              <a:gd name="T30" fmla="*/ 80 w 286"/>
              <a:gd name="T31" fmla="*/ 100 h 127"/>
              <a:gd name="T32" fmla="*/ 59 w 286"/>
              <a:gd name="T33" fmla="*/ 79 h 127"/>
              <a:gd name="T34" fmla="*/ 115 w 286"/>
              <a:gd name="T35" fmla="*/ 79 h 127"/>
              <a:gd name="T36" fmla="*/ 131 w 286"/>
              <a:gd name="T37" fmla="*/ 63 h 127"/>
              <a:gd name="T38" fmla="*/ 115 w 286"/>
              <a:gd name="T39" fmla="*/ 48 h 127"/>
              <a:gd name="T40" fmla="*/ 59 w 286"/>
              <a:gd name="T41" fmla="*/ 48 h 127"/>
              <a:gd name="T42" fmla="*/ 80 w 286"/>
              <a:gd name="T43" fmla="*/ 27 h 127"/>
              <a:gd name="T44" fmla="*/ 80 w 286"/>
              <a:gd name="T45" fmla="*/ 6 h 127"/>
              <a:gd name="T46" fmla="*/ 69 w 286"/>
              <a:gd name="T47" fmla="*/ 1 h 127"/>
              <a:gd name="T48" fmla="*/ 58 w 286"/>
              <a:gd name="T49" fmla="*/ 6 h 127"/>
              <a:gd name="T50" fmla="*/ 0 w 286"/>
              <a:gd name="T51" fmla="*/ 63 h 127"/>
              <a:gd name="T52" fmla="*/ 58 w 286"/>
              <a:gd name="T53" fmla="*/ 121 h 127"/>
              <a:gd name="T54" fmla="*/ 80 w 286"/>
              <a:gd name="T55" fmla="*/ 12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6" h="127">
                <a:moveTo>
                  <a:pt x="228" y="6"/>
                </a:moveTo>
                <a:cubicBezTo>
                  <a:pt x="286" y="63"/>
                  <a:pt x="286" y="63"/>
                  <a:pt x="286" y="63"/>
                </a:cubicBezTo>
                <a:cubicBezTo>
                  <a:pt x="228" y="121"/>
                  <a:pt x="228" y="121"/>
                  <a:pt x="228" y="121"/>
                </a:cubicBezTo>
                <a:cubicBezTo>
                  <a:pt x="225" y="124"/>
                  <a:pt x="221" y="126"/>
                  <a:pt x="218" y="126"/>
                </a:cubicBezTo>
                <a:cubicBezTo>
                  <a:pt x="214" y="126"/>
                  <a:pt x="210" y="124"/>
                  <a:pt x="207" y="121"/>
                </a:cubicBezTo>
                <a:cubicBezTo>
                  <a:pt x="201" y="115"/>
                  <a:pt x="201" y="106"/>
                  <a:pt x="207" y="100"/>
                </a:cubicBezTo>
                <a:cubicBezTo>
                  <a:pt x="227" y="79"/>
                  <a:pt x="227" y="79"/>
                  <a:pt x="227" y="79"/>
                </a:cubicBezTo>
                <a:cubicBezTo>
                  <a:pt x="171" y="79"/>
                  <a:pt x="171" y="79"/>
                  <a:pt x="171" y="79"/>
                </a:cubicBezTo>
                <a:cubicBezTo>
                  <a:pt x="163" y="79"/>
                  <a:pt x="156" y="72"/>
                  <a:pt x="156" y="63"/>
                </a:cubicBezTo>
                <a:cubicBezTo>
                  <a:pt x="156" y="55"/>
                  <a:pt x="163" y="48"/>
                  <a:pt x="171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07" y="27"/>
                  <a:pt x="207" y="27"/>
                  <a:pt x="207" y="27"/>
                </a:cubicBezTo>
                <a:cubicBezTo>
                  <a:pt x="201" y="21"/>
                  <a:pt x="201" y="12"/>
                  <a:pt x="207" y="6"/>
                </a:cubicBezTo>
                <a:cubicBezTo>
                  <a:pt x="213" y="0"/>
                  <a:pt x="222" y="0"/>
                  <a:pt x="228" y="6"/>
                </a:cubicBezTo>
                <a:close/>
                <a:moveTo>
                  <a:pt x="80" y="121"/>
                </a:moveTo>
                <a:cubicBezTo>
                  <a:pt x="86" y="115"/>
                  <a:pt x="86" y="106"/>
                  <a:pt x="80" y="100"/>
                </a:cubicBezTo>
                <a:cubicBezTo>
                  <a:pt x="59" y="79"/>
                  <a:pt x="59" y="79"/>
                  <a:pt x="59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24" y="79"/>
                  <a:pt x="131" y="72"/>
                  <a:pt x="131" y="63"/>
                </a:cubicBezTo>
                <a:cubicBezTo>
                  <a:pt x="131" y="55"/>
                  <a:pt x="124" y="48"/>
                  <a:pt x="115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80" y="27"/>
                  <a:pt x="80" y="27"/>
                  <a:pt x="80" y="27"/>
                </a:cubicBezTo>
                <a:cubicBezTo>
                  <a:pt x="86" y="21"/>
                  <a:pt x="86" y="12"/>
                  <a:pt x="80" y="6"/>
                </a:cubicBezTo>
                <a:cubicBezTo>
                  <a:pt x="77" y="3"/>
                  <a:pt x="73" y="1"/>
                  <a:pt x="69" y="1"/>
                </a:cubicBezTo>
                <a:cubicBezTo>
                  <a:pt x="65" y="1"/>
                  <a:pt x="61" y="3"/>
                  <a:pt x="58" y="6"/>
                </a:cubicBezTo>
                <a:cubicBezTo>
                  <a:pt x="0" y="63"/>
                  <a:pt x="0" y="63"/>
                  <a:pt x="0" y="63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64" y="127"/>
                  <a:pt x="74" y="127"/>
                  <a:pt x="80" y="12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7"/>
          <p:cNvSpPr>
            <a:spLocks noChangeAspect="1" noEditPoints="1"/>
          </p:cNvSpPr>
          <p:nvPr/>
        </p:nvSpPr>
        <p:spPr bwMode="auto">
          <a:xfrm>
            <a:off x="2405590" y="3814848"/>
            <a:ext cx="1126464" cy="1090816"/>
          </a:xfrm>
          <a:custGeom>
            <a:avLst/>
            <a:gdLst>
              <a:gd name="T0" fmla="*/ 69 w 223"/>
              <a:gd name="T1" fmla="*/ 214 h 216"/>
              <a:gd name="T2" fmla="*/ 0 w 223"/>
              <a:gd name="T3" fmla="*/ 195 h 216"/>
              <a:gd name="T4" fmla="*/ 19 w 223"/>
              <a:gd name="T5" fmla="*/ 126 h 216"/>
              <a:gd name="T6" fmla="*/ 25 w 223"/>
              <a:gd name="T7" fmla="*/ 117 h 216"/>
              <a:gd name="T8" fmla="*/ 35 w 223"/>
              <a:gd name="T9" fmla="*/ 116 h 216"/>
              <a:gd name="T10" fmla="*/ 45 w 223"/>
              <a:gd name="T11" fmla="*/ 133 h 216"/>
              <a:gd name="T12" fmla="*/ 38 w 223"/>
              <a:gd name="T13" fmla="*/ 158 h 216"/>
              <a:gd name="T14" fmla="*/ 81 w 223"/>
              <a:gd name="T15" fmla="*/ 133 h 216"/>
              <a:gd name="T16" fmla="*/ 99 w 223"/>
              <a:gd name="T17" fmla="*/ 138 h 216"/>
              <a:gd name="T18" fmla="*/ 94 w 223"/>
              <a:gd name="T19" fmla="*/ 156 h 216"/>
              <a:gd name="T20" fmla="*/ 52 w 223"/>
              <a:gd name="T21" fmla="*/ 181 h 216"/>
              <a:gd name="T22" fmla="*/ 76 w 223"/>
              <a:gd name="T23" fmla="*/ 188 h 216"/>
              <a:gd name="T24" fmla="*/ 86 w 223"/>
              <a:gd name="T25" fmla="*/ 204 h 216"/>
              <a:gd name="T26" fmla="*/ 69 w 223"/>
              <a:gd name="T27" fmla="*/ 214 h 216"/>
              <a:gd name="T28" fmla="*/ 188 w 223"/>
              <a:gd name="T29" fmla="*/ 116 h 216"/>
              <a:gd name="T30" fmla="*/ 178 w 223"/>
              <a:gd name="T31" fmla="*/ 133 h 216"/>
              <a:gd name="T32" fmla="*/ 185 w 223"/>
              <a:gd name="T33" fmla="*/ 158 h 216"/>
              <a:gd name="T34" fmla="*/ 142 w 223"/>
              <a:gd name="T35" fmla="*/ 133 h 216"/>
              <a:gd name="T36" fmla="*/ 123 w 223"/>
              <a:gd name="T37" fmla="*/ 138 h 216"/>
              <a:gd name="T38" fmla="*/ 128 w 223"/>
              <a:gd name="T39" fmla="*/ 156 h 216"/>
              <a:gd name="T40" fmla="*/ 171 w 223"/>
              <a:gd name="T41" fmla="*/ 181 h 216"/>
              <a:gd name="T42" fmla="*/ 146 w 223"/>
              <a:gd name="T43" fmla="*/ 188 h 216"/>
              <a:gd name="T44" fmla="*/ 137 w 223"/>
              <a:gd name="T45" fmla="*/ 204 h 216"/>
              <a:gd name="T46" fmla="*/ 143 w 223"/>
              <a:gd name="T47" fmla="*/ 212 h 216"/>
              <a:gd name="T48" fmla="*/ 153 w 223"/>
              <a:gd name="T49" fmla="*/ 214 h 216"/>
              <a:gd name="T50" fmla="*/ 223 w 223"/>
              <a:gd name="T51" fmla="*/ 195 h 216"/>
              <a:gd name="T52" fmla="*/ 204 w 223"/>
              <a:gd name="T53" fmla="*/ 126 h 216"/>
              <a:gd name="T54" fmla="*/ 188 w 223"/>
              <a:gd name="T55" fmla="*/ 116 h 216"/>
              <a:gd name="T56" fmla="*/ 61 w 223"/>
              <a:gd name="T57" fmla="*/ 70 h 216"/>
              <a:gd name="T58" fmla="*/ 80 w 223"/>
              <a:gd name="T59" fmla="*/ 70 h 216"/>
              <a:gd name="T60" fmla="*/ 98 w 223"/>
              <a:gd name="T61" fmla="*/ 51 h 216"/>
              <a:gd name="T62" fmla="*/ 98 w 223"/>
              <a:gd name="T63" fmla="*/ 101 h 216"/>
              <a:gd name="T64" fmla="*/ 111 w 223"/>
              <a:gd name="T65" fmla="*/ 114 h 216"/>
              <a:gd name="T66" fmla="*/ 125 w 223"/>
              <a:gd name="T67" fmla="*/ 101 h 216"/>
              <a:gd name="T68" fmla="*/ 125 w 223"/>
              <a:gd name="T69" fmla="*/ 51 h 216"/>
              <a:gd name="T70" fmla="*/ 143 w 223"/>
              <a:gd name="T71" fmla="*/ 70 h 216"/>
              <a:gd name="T72" fmla="*/ 162 w 223"/>
              <a:gd name="T73" fmla="*/ 70 h 216"/>
              <a:gd name="T74" fmla="*/ 166 w 223"/>
              <a:gd name="T75" fmla="*/ 60 h 216"/>
              <a:gd name="T76" fmla="*/ 162 w 223"/>
              <a:gd name="T77" fmla="*/ 50 h 216"/>
              <a:gd name="T78" fmla="*/ 111 w 223"/>
              <a:gd name="T79" fmla="*/ 0 h 216"/>
              <a:gd name="T80" fmla="*/ 61 w 223"/>
              <a:gd name="T81" fmla="*/ 50 h 216"/>
              <a:gd name="T82" fmla="*/ 61 w 223"/>
              <a:gd name="T83" fmla="*/ 7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3" h="216">
                <a:moveTo>
                  <a:pt x="69" y="214"/>
                </a:moveTo>
                <a:cubicBezTo>
                  <a:pt x="0" y="195"/>
                  <a:pt x="0" y="195"/>
                  <a:pt x="0" y="195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0" y="122"/>
                  <a:pt x="22" y="119"/>
                  <a:pt x="25" y="117"/>
                </a:cubicBezTo>
                <a:cubicBezTo>
                  <a:pt x="28" y="116"/>
                  <a:pt x="32" y="115"/>
                  <a:pt x="35" y="116"/>
                </a:cubicBezTo>
                <a:cubicBezTo>
                  <a:pt x="42" y="118"/>
                  <a:pt x="47" y="125"/>
                  <a:pt x="45" y="133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7" y="129"/>
                  <a:pt x="96" y="131"/>
                  <a:pt x="99" y="138"/>
                </a:cubicBezTo>
                <a:cubicBezTo>
                  <a:pt x="103" y="144"/>
                  <a:pt x="101" y="152"/>
                  <a:pt x="94" y="156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84" y="190"/>
                  <a:pt x="88" y="197"/>
                  <a:pt x="86" y="204"/>
                </a:cubicBezTo>
                <a:cubicBezTo>
                  <a:pt x="84" y="211"/>
                  <a:pt x="77" y="216"/>
                  <a:pt x="69" y="214"/>
                </a:cubicBezTo>
                <a:close/>
                <a:moveTo>
                  <a:pt x="188" y="116"/>
                </a:moveTo>
                <a:cubicBezTo>
                  <a:pt x="181" y="118"/>
                  <a:pt x="176" y="125"/>
                  <a:pt x="178" y="133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35" y="129"/>
                  <a:pt x="127" y="131"/>
                  <a:pt x="123" y="138"/>
                </a:cubicBezTo>
                <a:cubicBezTo>
                  <a:pt x="120" y="144"/>
                  <a:pt x="122" y="152"/>
                  <a:pt x="128" y="156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46" y="188"/>
                  <a:pt x="146" y="188"/>
                  <a:pt x="146" y="188"/>
                </a:cubicBezTo>
                <a:cubicBezTo>
                  <a:pt x="139" y="190"/>
                  <a:pt x="135" y="197"/>
                  <a:pt x="137" y="204"/>
                </a:cubicBezTo>
                <a:cubicBezTo>
                  <a:pt x="138" y="208"/>
                  <a:pt x="140" y="211"/>
                  <a:pt x="143" y="212"/>
                </a:cubicBezTo>
                <a:cubicBezTo>
                  <a:pt x="146" y="214"/>
                  <a:pt x="150" y="215"/>
                  <a:pt x="153" y="214"/>
                </a:cubicBezTo>
                <a:cubicBezTo>
                  <a:pt x="223" y="195"/>
                  <a:pt x="223" y="195"/>
                  <a:pt x="223" y="195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2" y="118"/>
                  <a:pt x="195" y="114"/>
                  <a:pt x="188" y="116"/>
                </a:cubicBezTo>
                <a:close/>
                <a:moveTo>
                  <a:pt x="61" y="70"/>
                </a:moveTo>
                <a:cubicBezTo>
                  <a:pt x="66" y="75"/>
                  <a:pt x="74" y="75"/>
                  <a:pt x="80" y="70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8"/>
                  <a:pt x="104" y="114"/>
                  <a:pt x="111" y="114"/>
                </a:cubicBezTo>
                <a:cubicBezTo>
                  <a:pt x="119" y="114"/>
                  <a:pt x="125" y="108"/>
                  <a:pt x="125" y="10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8" y="75"/>
                  <a:pt x="157" y="75"/>
                  <a:pt x="162" y="70"/>
                </a:cubicBezTo>
                <a:cubicBezTo>
                  <a:pt x="165" y="67"/>
                  <a:pt x="166" y="63"/>
                  <a:pt x="166" y="60"/>
                </a:cubicBezTo>
                <a:cubicBezTo>
                  <a:pt x="166" y="57"/>
                  <a:pt x="165" y="53"/>
                  <a:pt x="162" y="50"/>
                </a:cubicBezTo>
                <a:cubicBezTo>
                  <a:pt x="111" y="0"/>
                  <a:pt x="111" y="0"/>
                  <a:pt x="111" y="0"/>
                </a:cubicBezTo>
                <a:cubicBezTo>
                  <a:pt x="61" y="50"/>
                  <a:pt x="61" y="50"/>
                  <a:pt x="61" y="50"/>
                </a:cubicBezTo>
                <a:cubicBezTo>
                  <a:pt x="55" y="56"/>
                  <a:pt x="55" y="64"/>
                  <a:pt x="61" y="7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33"/>
          <p:cNvSpPr>
            <a:spLocks noChangeAspect="1" noEditPoints="1"/>
          </p:cNvSpPr>
          <p:nvPr/>
        </p:nvSpPr>
        <p:spPr bwMode="auto">
          <a:xfrm>
            <a:off x="6286412" y="3889492"/>
            <a:ext cx="936662" cy="941528"/>
          </a:xfrm>
          <a:custGeom>
            <a:avLst/>
            <a:gdLst>
              <a:gd name="T0" fmla="*/ 266 w 276"/>
              <a:gd name="T1" fmla="*/ 0 h 277"/>
              <a:gd name="T2" fmla="*/ 276 w 276"/>
              <a:gd name="T3" fmla="*/ 10 h 277"/>
              <a:gd name="T4" fmla="*/ 276 w 276"/>
              <a:gd name="T5" fmla="*/ 96 h 277"/>
              <a:gd name="T6" fmla="*/ 266 w 276"/>
              <a:gd name="T7" fmla="*/ 106 h 277"/>
              <a:gd name="T8" fmla="*/ 180 w 276"/>
              <a:gd name="T9" fmla="*/ 106 h 277"/>
              <a:gd name="T10" fmla="*/ 170 w 276"/>
              <a:gd name="T11" fmla="*/ 96 h 277"/>
              <a:gd name="T12" fmla="*/ 170 w 276"/>
              <a:gd name="T13" fmla="*/ 10 h 277"/>
              <a:gd name="T14" fmla="*/ 180 w 276"/>
              <a:gd name="T15" fmla="*/ 0 h 277"/>
              <a:gd name="T16" fmla="*/ 266 w 276"/>
              <a:gd name="T17" fmla="*/ 0 h 277"/>
              <a:gd name="T18" fmla="*/ 149 w 276"/>
              <a:gd name="T19" fmla="*/ 171 h 277"/>
              <a:gd name="T20" fmla="*/ 139 w 276"/>
              <a:gd name="T21" fmla="*/ 181 h 277"/>
              <a:gd name="T22" fmla="*/ 139 w 276"/>
              <a:gd name="T23" fmla="*/ 267 h 277"/>
              <a:gd name="T24" fmla="*/ 149 w 276"/>
              <a:gd name="T25" fmla="*/ 277 h 277"/>
              <a:gd name="T26" fmla="*/ 235 w 276"/>
              <a:gd name="T27" fmla="*/ 277 h 277"/>
              <a:gd name="T28" fmla="*/ 245 w 276"/>
              <a:gd name="T29" fmla="*/ 267 h 277"/>
              <a:gd name="T30" fmla="*/ 245 w 276"/>
              <a:gd name="T31" fmla="*/ 181 h 277"/>
              <a:gd name="T32" fmla="*/ 235 w 276"/>
              <a:gd name="T33" fmla="*/ 171 h 277"/>
              <a:gd name="T34" fmla="*/ 149 w 276"/>
              <a:gd name="T35" fmla="*/ 171 h 277"/>
              <a:gd name="T36" fmla="*/ 10 w 276"/>
              <a:gd name="T37" fmla="*/ 31 h 277"/>
              <a:gd name="T38" fmla="*/ 0 w 276"/>
              <a:gd name="T39" fmla="*/ 41 h 277"/>
              <a:gd name="T40" fmla="*/ 0 w 276"/>
              <a:gd name="T41" fmla="*/ 127 h 277"/>
              <a:gd name="T42" fmla="*/ 10 w 276"/>
              <a:gd name="T43" fmla="*/ 137 h 277"/>
              <a:gd name="T44" fmla="*/ 96 w 276"/>
              <a:gd name="T45" fmla="*/ 137 h 277"/>
              <a:gd name="T46" fmla="*/ 106 w 276"/>
              <a:gd name="T47" fmla="*/ 127 h 277"/>
              <a:gd name="T48" fmla="*/ 106 w 276"/>
              <a:gd name="T49" fmla="*/ 41 h 277"/>
              <a:gd name="T50" fmla="*/ 96 w 276"/>
              <a:gd name="T51" fmla="*/ 31 h 277"/>
              <a:gd name="T52" fmla="*/ 10 w 276"/>
              <a:gd name="T53" fmla="*/ 31 h 277"/>
              <a:gd name="T54" fmla="*/ 10 w 276"/>
              <a:gd name="T55" fmla="*/ 171 h 277"/>
              <a:gd name="T56" fmla="*/ 0 w 276"/>
              <a:gd name="T57" fmla="*/ 181 h 277"/>
              <a:gd name="T58" fmla="*/ 0 w 276"/>
              <a:gd name="T59" fmla="*/ 267 h 277"/>
              <a:gd name="T60" fmla="*/ 10 w 276"/>
              <a:gd name="T61" fmla="*/ 277 h 277"/>
              <a:gd name="T62" fmla="*/ 96 w 276"/>
              <a:gd name="T63" fmla="*/ 277 h 277"/>
              <a:gd name="T64" fmla="*/ 106 w 276"/>
              <a:gd name="T65" fmla="*/ 267 h 277"/>
              <a:gd name="T66" fmla="*/ 106 w 276"/>
              <a:gd name="T67" fmla="*/ 181 h 277"/>
              <a:gd name="T68" fmla="*/ 96 w 276"/>
              <a:gd name="T69" fmla="*/ 171 h 277"/>
              <a:gd name="T70" fmla="*/ 10 w 276"/>
              <a:gd name="T71" fmla="*/ 171 h 277"/>
              <a:gd name="T72" fmla="*/ 140 w 276"/>
              <a:gd name="T73" fmla="*/ 101 h 277"/>
              <a:gd name="T74" fmla="*/ 140 w 276"/>
              <a:gd name="T75" fmla="*/ 137 h 277"/>
              <a:gd name="T76" fmla="*/ 175 w 276"/>
              <a:gd name="T77" fmla="*/ 137 h 277"/>
              <a:gd name="T78" fmla="*/ 140 w 276"/>
              <a:gd name="T79" fmla="*/ 136 h 277"/>
              <a:gd name="T80" fmla="*/ 173 w 276"/>
              <a:gd name="T81" fmla="*/ 103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6" h="277">
                <a:moveTo>
                  <a:pt x="266" y="0"/>
                </a:moveTo>
                <a:cubicBezTo>
                  <a:pt x="271" y="0"/>
                  <a:pt x="276" y="5"/>
                  <a:pt x="276" y="10"/>
                </a:cubicBezTo>
                <a:cubicBezTo>
                  <a:pt x="276" y="96"/>
                  <a:pt x="276" y="96"/>
                  <a:pt x="276" y="96"/>
                </a:cubicBezTo>
                <a:cubicBezTo>
                  <a:pt x="276" y="102"/>
                  <a:pt x="271" y="106"/>
                  <a:pt x="266" y="106"/>
                </a:cubicBezTo>
                <a:cubicBezTo>
                  <a:pt x="180" y="106"/>
                  <a:pt x="180" y="106"/>
                  <a:pt x="180" y="106"/>
                </a:cubicBezTo>
                <a:cubicBezTo>
                  <a:pt x="174" y="106"/>
                  <a:pt x="170" y="102"/>
                  <a:pt x="170" y="96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70" y="5"/>
                  <a:pt x="174" y="0"/>
                  <a:pt x="180" y="0"/>
                </a:cubicBezTo>
                <a:lnTo>
                  <a:pt x="266" y="0"/>
                </a:lnTo>
                <a:close/>
                <a:moveTo>
                  <a:pt x="149" y="171"/>
                </a:moveTo>
                <a:cubicBezTo>
                  <a:pt x="144" y="171"/>
                  <a:pt x="139" y="176"/>
                  <a:pt x="139" y="181"/>
                </a:cubicBezTo>
                <a:cubicBezTo>
                  <a:pt x="139" y="267"/>
                  <a:pt x="139" y="267"/>
                  <a:pt x="139" y="267"/>
                </a:cubicBezTo>
                <a:cubicBezTo>
                  <a:pt x="139" y="272"/>
                  <a:pt x="144" y="277"/>
                  <a:pt x="149" y="277"/>
                </a:cubicBezTo>
                <a:cubicBezTo>
                  <a:pt x="235" y="277"/>
                  <a:pt x="235" y="277"/>
                  <a:pt x="235" y="277"/>
                </a:cubicBezTo>
                <a:cubicBezTo>
                  <a:pt x="240" y="277"/>
                  <a:pt x="245" y="272"/>
                  <a:pt x="245" y="267"/>
                </a:cubicBezTo>
                <a:cubicBezTo>
                  <a:pt x="245" y="181"/>
                  <a:pt x="245" y="181"/>
                  <a:pt x="245" y="181"/>
                </a:cubicBezTo>
                <a:cubicBezTo>
                  <a:pt x="245" y="176"/>
                  <a:pt x="240" y="171"/>
                  <a:pt x="235" y="171"/>
                </a:cubicBezTo>
                <a:lnTo>
                  <a:pt x="149" y="171"/>
                </a:lnTo>
                <a:close/>
                <a:moveTo>
                  <a:pt x="10" y="31"/>
                </a:moveTo>
                <a:cubicBezTo>
                  <a:pt x="4" y="31"/>
                  <a:pt x="0" y="36"/>
                  <a:pt x="0" y="4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3"/>
                  <a:pt x="4" y="137"/>
                  <a:pt x="10" y="137"/>
                </a:cubicBezTo>
                <a:cubicBezTo>
                  <a:pt x="96" y="137"/>
                  <a:pt x="96" y="137"/>
                  <a:pt x="96" y="137"/>
                </a:cubicBezTo>
                <a:cubicBezTo>
                  <a:pt x="101" y="137"/>
                  <a:pt x="106" y="133"/>
                  <a:pt x="106" y="127"/>
                </a:cubicBezTo>
                <a:cubicBezTo>
                  <a:pt x="106" y="41"/>
                  <a:pt x="106" y="41"/>
                  <a:pt x="106" y="41"/>
                </a:cubicBezTo>
                <a:cubicBezTo>
                  <a:pt x="106" y="36"/>
                  <a:pt x="101" y="31"/>
                  <a:pt x="96" y="31"/>
                </a:cubicBezTo>
                <a:lnTo>
                  <a:pt x="10" y="31"/>
                </a:lnTo>
                <a:close/>
                <a:moveTo>
                  <a:pt x="10" y="171"/>
                </a:moveTo>
                <a:cubicBezTo>
                  <a:pt x="4" y="171"/>
                  <a:pt x="0" y="176"/>
                  <a:pt x="0" y="181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72"/>
                  <a:pt x="4" y="277"/>
                  <a:pt x="10" y="277"/>
                </a:cubicBezTo>
                <a:cubicBezTo>
                  <a:pt x="96" y="277"/>
                  <a:pt x="96" y="277"/>
                  <a:pt x="96" y="277"/>
                </a:cubicBezTo>
                <a:cubicBezTo>
                  <a:pt x="101" y="277"/>
                  <a:pt x="106" y="272"/>
                  <a:pt x="106" y="267"/>
                </a:cubicBezTo>
                <a:cubicBezTo>
                  <a:pt x="106" y="181"/>
                  <a:pt x="106" y="181"/>
                  <a:pt x="106" y="181"/>
                </a:cubicBezTo>
                <a:cubicBezTo>
                  <a:pt x="106" y="176"/>
                  <a:pt x="101" y="171"/>
                  <a:pt x="96" y="171"/>
                </a:cubicBezTo>
                <a:lnTo>
                  <a:pt x="10" y="171"/>
                </a:lnTo>
                <a:close/>
                <a:moveTo>
                  <a:pt x="140" y="101"/>
                </a:moveTo>
                <a:cubicBezTo>
                  <a:pt x="140" y="137"/>
                  <a:pt x="140" y="137"/>
                  <a:pt x="140" y="137"/>
                </a:cubicBezTo>
                <a:cubicBezTo>
                  <a:pt x="175" y="137"/>
                  <a:pt x="175" y="137"/>
                  <a:pt x="175" y="137"/>
                </a:cubicBezTo>
                <a:moveTo>
                  <a:pt x="140" y="136"/>
                </a:moveTo>
                <a:cubicBezTo>
                  <a:pt x="173" y="103"/>
                  <a:pt x="173" y="103"/>
                  <a:pt x="173" y="10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5"/>
          <p:cNvSpPr>
            <a:spLocks noChangeAspect="1"/>
          </p:cNvSpPr>
          <p:nvPr/>
        </p:nvSpPr>
        <p:spPr bwMode="auto">
          <a:xfrm>
            <a:off x="6584800" y="2115376"/>
            <a:ext cx="642600" cy="628042"/>
          </a:xfrm>
          <a:custGeom>
            <a:avLst/>
            <a:gdLst>
              <a:gd name="T0" fmla="*/ 72 w 130"/>
              <a:gd name="T1" fmla="*/ 6 h 126"/>
              <a:gd name="T2" fmla="*/ 130 w 130"/>
              <a:gd name="T3" fmla="*/ 64 h 126"/>
              <a:gd name="T4" fmla="*/ 72 w 130"/>
              <a:gd name="T5" fmla="*/ 122 h 126"/>
              <a:gd name="T6" fmla="*/ 61 w 130"/>
              <a:gd name="T7" fmla="*/ 126 h 126"/>
              <a:gd name="T8" fmla="*/ 51 w 130"/>
              <a:gd name="T9" fmla="*/ 122 h 126"/>
              <a:gd name="T10" fmla="*/ 51 w 130"/>
              <a:gd name="T11" fmla="*/ 100 h 126"/>
              <a:gd name="T12" fmla="*/ 71 w 130"/>
              <a:gd name="T13" fmla="*/ 79 h 126"/>
              <a:gd name="T14" fmla="*/ 15 w 130"/>
              <a:gd name="T15" fmla="*/ 79 h 126"/>
              <a:gd name="T16" fmla="*/ 0 w 130"/>
              <a:gd name="T17" fmla="*/ 64 h 126"/>
              <a:gd name="T18" fmla="*/ 15 w 130"/>
              <a:gd name="T19" fmla="*/ 49 h 126"/>
              <a:gd name="T20" fmla="*/ 71 w 130"/>
              <a:gd name="T21" fmla="*/ 49 h 126"/>
              <a:gd name="T22" fmla="*/ 51 w 130"/>
              <a:gd name="T23" fmla="*/ 28 h 126"/>
              <a:gd name="T24" fmla="*/ 51 w 130"/>
              <a:gd name="T25" fmla="*/ 6 h 126"/>
              <a:gd name="T26" fmla="*/ 72 w 130"/>
              <a:gd name="T27" fmla="*/ 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" h="126">
                <a:moveTo>
                  <a:pt x="72" y="6"/>
                </a:moveTo>
                <a:cubicBezTo>
                  <a:pt x="130" y="64"/>
                  <a:pt x="130" y="64"/>
                  <a:pt x="130" y="64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69" y="125"/>
                  <a:pt x="65" y="126"/>
                  <a:pt x="61" y="126"/>
                </a:cubicBezTo>
                <a:cubicBezTo>
                  <a:pt x="58" y="126"/>
                  <a:pt x="54" y="125"/>
                  <a:pt x="51" y="122"/>
                </a:cubicBezTo>
                <a:cubicBezTo>
                  <a:pt x="45" y="116"/>
                  <a:pt x="45" y="106"/>
                  <a:pt x="51" y="100"/>
                </a:cubicBezTo>
                <a:cubicBezTo>
                  <a:pt x="71" y="79"/>
                  <a:pt x="71" y="79"/>
                  <a:pt x="71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7" y="79"/>
                  <a:pt x="0" y="73"/>
                  <a:pt x="0" y="64"/>
                </a:cubicBezTo>
                <a:cubicBezTo>
                  <a:pt x="0" y="56"/>
                  <a:pt x="7" y="49"/>
                  <a:pt x="15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45" y="22"/>
                  <a:pt x="45" y="12"/>
                  <a:pt x="51" y="6"/>
                </a:cubicBezTo>
                <a:cubicBezTo>
                  <a:pt x="57" y="0"/>
                  <a:pt x="66" y="0"/>
                  <a:pt x="72" y="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6"/>
          <p:cNvSpPr>
            <a:spLocks noChangeAspect="1" noEditPoints="1"/>
          </p:cNvSpPr>
          <p:nvPr/>
        </p:nvSpPr>
        <p:spPr bwMode="auto">
          <a:xfrm>
            <a:off x="4337451" y="3814848"/>
            <a:ext cx="1143564" cy="1090816"/>
          </a:xfrm>
          <a:custGeom>
            <a:avLst/>
            <a:gdLst>
              <a:gd name="T0" fmla="*/ 34 w 228"/>
              <a:gd name="T1" fmla="*/ 116 h 216"/>
              <a:gd name="T2" fmla="*/ 103 w 228"/>
              <a:gd name="T3" fmla="*/ 135 h 216"/>
              <a:gd name="T4" fmla="*/ 84 w 228"/>
              <a:gd name="T5" fmla="*/ 204 h 216"/>
              <a:gd name="T6" fmla="*/ 78 w 228"/>
              <a:gd name="T7" fmla="*/ 212 h 216"/>
              <a:gd name="T8" fmla="*/ 68 w 228"/>
              <a:gd name="T9" fmla="*/ 214 h 216"/>
              <a:gd name="T10" fmla="*/ 58 w 228"/>
              <a:gd name="T11" fmla="*/ 197 h 216"/>
              <a:gd name="T12" fmla="*/ 65 w 228"/>
              <a:gd name="T13" fmla="*/ 172 h 216"/>
              <a:gd name="T14" fmla="*/ 22 w 228"/>
              <a:gd name="T15" fmla="*/ 197 h 216"/>
              <a:gd name="T16" fmla="*/ 4 w 228"/>
              <a:gd name="T17" fmla="*/ 192 h 216"/>
              <a:gd name="T18" fmla="*/ 9 w 228"/>
              <a:gd name="T19" fmla="*/ 174 h 216"/>
              <a:gd name="T20" fmla="*/ 52 w 228"/>
              <a:gd name="T21" fmla="*/ 149 h 216"/>
              <a:gd name="T22" fmla="*/ 27 w 228"/>
              <a:gd name="T23" fmla="*/ 142 h 216"/>
              <a:gd name="T24" fmla="*/ 17 w 228"/>
              <a:gd name="T25" fmla="*/ 126 h 216"/>
              <a:gd name="T26" fmla="*/ 34 w 228"/>
              <a:gd name="T27" fmla="*/ 116 h 216"/>
              <a:gd name="T28" fmla="*/ 160 w 228"/>
              <a:gd name="T29" fmla="*/ 214 h 216"/>
              <a:gd name="T30" fmla="*/ 170 w 228"/>
              <a:gd name="T31" fmla="*/ 197 h 216"/>
              <a:gd name="T32" fmla="*/ 163 w 228"/>
              <a:gd name="T33" fmla="*/ 172 h 216"/>
              <a:gd name="T34" fmla="*/ 206 w 228"/>
              <a:gd name="T35" fmla="*/ 197 h 216"/>
              <a:gd name="T36" fmla="*/ 224 w 228"/>
              <a:gd name="T37" fmla="*/ 192 h 216"/>
              <a:gd name="T38" fmla="*/ 219 w 228"/>
              <a:gd name="T39" fmla="*/ 174 h 216"/>
              <a:gd name="T40" fmla="*/ 177 w 228"/>
              <a:gd name="T41" fmla="*/ 149 h 216"/>
              <a:gd name="T42" fmla="*/ 201 w 228"/>
              <a:gd name="T43" fmla="*/ 142 h 216"/>
              <a:gd name="T44" fmla="*/ 211 w 228"/>
              <a:gd name="T45" fmla="*/ 126 h 216"/>
              <a:gd name="T46" fmla="*/ 205 w 228"/>
              <a:gd name="T47" fmla="*/ 117 h 216"/>
              <a:gd name="T48" fmla="*/ 195 w 228"/>
              <a:gd name="T49" fmla="*/ 116 h 216"/>
              <a:gd name="T50" fmla="*/ 125 w 228"/>
              <a:gd name="T51" fmla="*/ 135 h 216"/>
              <a:gd name="T52" fmla="*/ 144 w 228"/>
              <a:gd name="T53" fmla="*/ 204 h 216"/>
              <a:gd name="T54" fmla="*/ 160 w 228"/>
              <a:gd name="T55" fmla="*/ 214 h 216"/>
              <a:gd name="T56" fmla="*/ 63 w 228"/>
              <a:gd name="T57" fmla="*/ 64 h 216"/>
              <a:gd name="T58" fmla="*/ 114 w 228"/>
              <a:gd name="T59" fmla="*/ 114 h 216"/>
              <a:gd name="T60" fmla="*/ 165 w 228"/>
              <a:gd name="T61" fmla="*/ 64 h 216"/>
              <a:gd name="T62" fmla="*/ 169 w 228"/>
              <a:gd name="T63" fmla="*/ 54 h 216"/>
              <a:gd name="T64" fmla="*/ 165 w 228"/>
              <a:gd name="T65" fmla="*/ 44 h 216"/>
              <a:gd name="T66" fmla="*/ 146 w 228"/>
              <a:gd name="T67" fmla="*/ 44 h 216"/>
              <a:gd name="T68" fmla="*/ 128 w 228"/>
              <a:gd name="T69" fmla="*/ 63 h 216"/>
              <a:gd name="T70" fmla="*/ 128 w 228"/>
              <a:gd name="T71" fmla="*/ 13 h 216"/>
              <a:gd name="T72" fmla="*/ 114 w 228"/>
              <a:gd name="T73" fmla="*/ 0 h 216"/>
              <a:gd name="T74" fmla="*/ 101 w 228"/>
              <a:gd name="T75" fmla="*/ 13 h 216"/>
              <a:gd name="T76" fmla="*/ 101 w 228"/>
              <a:gd name="T77" fmla="*/ 63 h 216"/>
              <a:gd name="T78" fmla="*/ 82 w 228"/>
              <a:gd name="T79" fmla="*/ 44 h 216"/>
              <a:gd name="T80" fmla="*/ 63 w 228"/>
              <a:gd name="T81" fmla="*/ 44 h 216"/>
              <a:gd name="T82" fmla="*/ 63 w 228"/>
              <a:gd name="T83" fmla="*/ 6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8" h="216">
                <a:moveTo>
                  <a:pt x="34" y="116"/>
                </a:moveTo>
                <a:cubicBezTo>
                  <a:pt x="103" y="135"/>
                  <a:pt x="103" y="135"/>
                  <a:pt x="103" y="135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3" y="208"/>
                  <a:pt x="81" y="211"/>
                  <a:pt x="78" y="212"/>
                </a:cubicBezTo>
                <a:cubicBezTo>
                  <a:pt x="75" y="214"/>
                  <a:pt x="72" y="215"/>
                  <a:pt x="68" y="214"/>
                </a:cubicBezTo>
                <a:cubicBezTo>
                  <a:pt x="61" y="212"/>
                  <a:pt x="56" y="204"/>
                  <a:pt x="58" y="197"/>
                </a:cubicBezTo>
                <a:cubicBezTo>
                  <a:pt x="65" y="172"/>
                  <a:pt x="65" y="172"/>
                  <a:pt x="65" y="172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16" y="201"/>
                  <a:pt x="7" y="199"/>
                  <a:pt x="4" y="192"/>
                </a:cubicBezTo>
                <a:cubicBezTo>
                  <a:pt x="0" y="186"/>
                  <a:pt x="2" y="177"/>
                  <a:pt x="9" y="174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27" y="142"/>
                  <a:pt x="27" y="142"/>
                  <a:pt x="27" y="142"/>
                </a:cubicBezTo>
                <a:cubicBezTo>
                  <a:pt x="19" y="140"/>
                  <a:pt x="15" y="133"/>
                  <a:pt x="17" y="126"/>
                </a:cubicBezTo>
                <a:cubicBezTo>
                  <a:pt x="19" y="118"/>
                  <a:pt x="26" y="114"/>
                  <a:pt x="34" y="116"/>
                </a:cubicBezTo>
                <a:close/>
                <a:moveTo>
                  <a:pt x="160" y="214"/>
                </a:moveTo>
                <a:cubicBezTo>
                  <a:pt x="167" y="212"/>
                  <a:pt x="172" y="204"/>
                  <a:pt x="170" y="197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206" y="197"/>
                  <a:pt x="206" y="197"/>
                  <a:pt x="206" y="197"/>
                </a:cubicBezTo>
                <a:cubicBezTo>
                  <a:pt x="212" y="201"/>
                  <a:pt x="221" y="199"/>
                  <a:pt x="224" y="192"/>
                </a:cubicBezTo>
                <a:cubicBezTo>
                  <a:pt x="228" y="186"/>
                  <a:pt x="226" y="177"/>
                  <a:pt x="219" y="174"/>
                </a:cubicBezTo>
                <a:cubicBezTo>
                  <a:pt x="177" y="149"/>
                  <a:pt x="177" y="149"/>
                  <a:pt x="177" y="149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9" y="140"/>
                  <a:pt x="213" y="133"/>
                  <a:pt x="211" y="126"/>
                </a:cubicBezTo>
                <a:cubicBezTo>
                  <a:pt x="210" y="122"/>
                  <a:pt x="208" y="119"/>
                  <a:pt x="205" y="117"/>
                </a:cubicBezTo>
                <a:cubicBezTo>
                  <a:pt x="202" y="116"/>
                  <a:pt x="198" y="115"/>
                  <a:pt x="195" y="11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44" y="204"/>
                  <a:pt x="144" y="204"/>
                  <a:pt x="144" y="204"/>
                </a:cubicBezTo>
                <a:cubicBezTo>
                  <a:pt x="146" y="211"/>
                  <a:pt x="153" y="216"/>
                  <a:pt x="160" y="214"/>
                </a:cubicBezTo>
                <a:close/>
                <a:moveTo>
                  <a:pt x="63" y="64"/>
                </a:moveTo>
                <a:cubicBezTo>
                  <a:pt x="114" y="114"/>
                  <a:pt x="114" y="114"/>
                  <a:pt x="114" y="114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8" y="61"/>
                  <a:pt x="169" y="57"/>
                  <a:pt x="169" y="54"/>
                </a:cubicBezTo>
                <a:cubicBezTo>
                  <a:pt x="169" y="51"/>
                  <a:pt x="168" y="47"/>
                  <a:pt x="165" y="44"/>
                </a:cubicBezTo>
                <a:cubicBezTo>
                  <a:pt x="160" y="39"/>
                  <a:pt x="151" y="39"/>
                  <a:pt x="146" y="44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6"/>
                  <a:pt x="121" y="0"/>
                  <a:pt x="114" y="0"/>
                </a:cubicBezTo>
                <a:cubicBezTo>
                  <a:pt x="107" y="0"/>
                  <a:pt x="101" y="6"/>
                  <a:pt x="101" y="13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82" y="44"/>
                  <a:pt x="82" y="44"/>
                  <a:pt x="82" y="44"/>
                </a:cubicBezTo>
                <a:cubicBezTo>
                  <a:pt x="77" y="39"/>
                  <a:pt x="68" y="39"/>
                  <a:pt x="63" y="44"/>
                </a:cubicBezTo>
                <a:cubicBezTo>
                  <a:pt x="58" y="50"/>
                  <a:pt x="58" y="58"/>
                  <a:pt x="63" y="6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pole tekstowe 23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25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Elipsa 25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Elipsa 26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pole tekstowe 2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30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7"/>
          <p:cNvSpPr>
            <a:spLocks noChangeAspect="1" noEditPoints="1"/>
          </p:cNvSpPr>
          <p:nvPr/>
        </p:nvSpPr>
        <p:spPr bwMode="auto">
          <a:xfrm>
            <a:off x="8610403" y="2251565"/>
            <a:ext cx="943666" cy="913802"/>
          </a:xfrm>
          <a:custGeom>
            <a:avLst/>
            <a:gdLst>
              <a:gd name="T0" fmla="*/ 69 w 223"/>
              <a:gd name="T1" fmla="*/ 214 h 216"/>
              <a:gd name="T2" fmla="*/ 0 w 223"/>
              <a:gd name="T3" fmla="*/ 195 h 216"/>
              <a:gd name="T4" fmla="*/ 19 w 223"/>
              <a:gd name="T5" fmla="*/ 126 h 216"/>
              <a:gd name="T6" fmla="*/ 25 w 223"/>
              <a:gd name="T7" fmla="*/ 117 h 216"/>
              <a:gd name="T8" fmla="*/ 35 w 223"/>
              <a:gd name="T9" fmla="*/ 116 h 216"/>
              <a:gd name="T10" fmla="*/ 45 w 223"/>
              <a:gd name="T11" fmla="*/ 133 h 216"/>
              <a:gd name="T12" fmla="*/ 38 w 223"/>
              <a:gd name="T13" fmla="*/ 158 h 216"/>
              <a:gd name="T14" fmla="*/ 81 w 223"/>
              <a:gd name="T15" fmla="*/ 133 h 216"/>
              <a:gd name="T16" fmla="*/ 99 w 223"/>
              <a:gd name="T17" fmla="*/ 138 h 216"/>
              <a:gd name="T18" fmla="*/ 94 w 223"/>
              <a:gd name="T19" fmla="*/ 156 h 216"/>
              <a:gd name="T20" fmla="*/ 52 w 223"/>
              <a:gd name="T21" fmla="*/ 181 h 216"/>
              <a:gd name="T22" fmla="*/ 76 w 223"/>
              <a:gd name="T23" fmla="*/ 188 h 216"/>
              <a:gd name="T24" fmla="*/ 86 w 223"/>
              <a:gd name="T25" fmla="*/ 204 h 216"/>
              <a:gd name="T26" fmla="*/ 69 w 223"/>
              <a:gd name="T27" fmla="*/ 214 h 216"/>
              <a:gd name="T28" fmla="*/ 188 w 223"/>
              <a:gd name="T29" fmla="*/ 116 h 216"/>
              <a:gd name="T30" fmla="*/ 178 w 223"/>
              <a:gd name="T31" fmla="*/ 133 h 216"/>
              <a:gd name="T32" fmla="*/ 185 w 223"/>
              <a:gd name="T33" fmla="*/ 158 h 216"/>
              <a:gd name="T34" fmla="*/ 142 w 223"/>
              <a:gd name="T35" fmla="*/ 133 h 216"/>
              <a:gd name="T36" fmla="*/ 123 w 223"/>
              <a:gd name="T37" fmla="*/ 138 h 216"/>
              <a:gd name="T38" fmla="*/ 128 w 223"/>
              <a:gd name="T39" fmla="*/ 156 h 216"/>
              <a:gd name="T40" fmla="*/ 171 w 223"/>
              <a:gd name="T41" fmla="*/ 181 h 216"/>
              <a:gd name="T42" fmla="*/ 146 w 223"/>
              <a:gd name="T43" fmla="*/ 188 h 216"/>
              <a:gd name="T44" fmla="*/ 137 w 223"/>
              <a:gd name="T45" fmla="*/ 204 h 216"/>
              <a:gd name="T46" fmla="*/ 143 w 223"/>
              <a:gd name="T47" fmla="*/ 212 h 216"/>
              <a:gd name="T48" fmla="*/ 153 w 223"/>
              <a:gd name="T49" fmla="*/ 214 h 216"/>
              <a:gd name="T50" fmla="*/ 223 w 223"/>
              <a:gd name="T51" fmla="*/ 195 h 216"/>
              <a:gd name="T52" fmla="*/ 204 w 223"/>
              <a:gd name="T53" fmla="*/ 126 h 216"/>
              <a:gd name="T54" fmla="*/ 188 w 223"/>
              <a:gd name="T55" fmla="*/ 116 h 216"/>
              <a:gd name="T56" fmla="*/ 61 w 223"/>
              <a:gd name="T57" fmla="*/ 70 h 216"/>
              <a:gd name="T58" fmla="*/ 80 w 223"/>
              <a:gd name="T59" fmla="*/ 70 h 216"/>
              <a:gd name="T60" fmla="*/ 98 w 223"/>
              <a:gd name="T61" fmla="*/ 51 h 216"/>
              <a:gd name="T62" fmla="*/ 98 w 223"/>
              <a:gd name="T63" fmla="*/ 101 h 216"/>
              <a:gd name="T64" fmla="*/ 111 w 223"/>
              <a:gd name="T65" fmla="*/ 114 h 216"/>
              <a:gd name="T66" fmla="*/ 125 w 223"/>
              <a:gd name="T67" fmla="*/ 101 h 216"/>
              <a:gd name="T68" fmla="*/ 125 w 223"/>
              <a:gd name="T69" fmla="*/ 51 h 216"/>
              <a:gd name="T70" fmla="*/ 143 w 223"/>
              <a:gd name="T71" fmla="*/ 70 h 216"/>
              <a:gd name="T72" fmla="*/ 162 w 223"/>
              <a:gd name="T73" fmla="*/ 70 h 216"/>
              <a:gd name="T74" fmla="*/ 166 w 223"/>
              <a:gd name="T75" fmla="*/ 60 h 216"/>
              <a:gd name="T76" fmla="*/ 162 w 223"/>
              <a:gd name="T77" fmla="*/ 50 h 216"/>
              <a:gd name="T78" fmla="*/ 111 w 223"/>
              <a:gd name="T79" fmla="*/ 0 h 216"/>
              <a:gd name="T80" fmla="*/ 61 w 223"/>
              <a:gd name="T81" fmla="*/ 50 h 216"/>
              <a:gd name="T82" fmla="*/ 61 w 223"/>
              <a:gd name="T83" fmla="*/ 7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3" h="216">
                <a:moveTo>
                  <a:pt x="69" y="214"/>
                </a:moveTo>
                <a:cubicBezTo>
                  <a:pt x="0" y="195"/>
                  <a:pt x="0" y="195"/>
                  <a:pt x="0" y="195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0" y="122"/>
                  <a:pt x="22" y="119"/>
                  <a:pt x="25" y="117"/>
                </a:cubicBezTo>
                <a:cubicBezTo>
                  <a:pt x="28" y="116"/>
                  <a:pt x="32" y="115"/>
                  <a:pt x="35" y="116"/>
                </a:cubicBezTo>
                <a:cubicBezTo>
                  <a:pt x="42" y="118"/>
                  <a:pt x="47" y="125"/>
                  <a:pt x="45" y="133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7" y="129"/>
                  <a:pt x="96" y="131"/>
                  <a:pt x="99" y="138"/>
                </a:cubicBezTo>
                <a:cubicBezTo>
                  <a:pt x="103" y="144"/>
                  <a:pt x="101" y="152"/>
                  <a:pt x="94" y="156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84" y="190"/>
                  <a:pt x="88" y="197"/>
                  <a:pt x="86" y="204"/>
                </a:cubicBezTo>
                <a:cubicBezTo>
                  <a:pt x="84" y="211"/>
                  <a:pt x="77" y="216"/>
                  <a:pt x="69" y="214"/>
                </a:cubicBezTo>
                <a:close/>
                <a:moveTo>
                  <a:pt x="188" y="116"/>
                </a:moveTo>
                <a:cubicBezTo>
                  <a:pt x="181" y="118"/>
                  <a:pt x="176" y="125"/>
                  <a:pt x="178" y="133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35" y="129"/>
                  <a:pt x="127" y="131"/>
                  <a:pt x="123" y="138"/>
                </a:cubicBezTo>
                <a:cubicBezTo>
                  <a:pt x="120" y="144"/>
                  <a:pt x="122" y="152"/>
                  <a:pt x="128" y="156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46" y="188"/>
                  <a:pt x="146" y="188"/>
                  <a:pt x="146" y="188"/>
                </a:cubicBezTo>
                <a:cubicBezTo>
                  <a:pt x="139" y="190"/>
                  <a:pt x="135" y="197"/>
                  <a:pt x="137" y="204"/>
                </a:cubicBezTo>
                <a:cubicBezTo>
                  <a:pt x="138" y="208"/>
                  <a:pt x="140" y="211"/>
                  <a:pt x="143" y="212"/>
                </a:cubicBezTo>
                <a:cubicBezTo>
                  <a:pt x="146" y="214"/>
                  <a:pt x="150" y="215"/>
                  <a:pt x="153" y="214"/>
                </a:cubicBezTo>
                <a:cubicBezTo>
                  <a:pt x="223" y="195"/>
                  <a:pt x="223" y="195"/>
                  <a:pt x="223" y="195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2" y="118"/>
                  <a:pt x="195" y="114"/>
                  <a:pt x="188" y="116"/>
                </a:cubicBezTo>
                <a:close/>
                <a:moveTo>
                  <a:pt x="61" y="70"/>
                </a:moveTo>
                <a:cubicBezTo>
                  <a:pt x="66" y="75"/>
                  <a:pt x="74" y="75"/>
                  <a:pt x="80" y="70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8"/>
                  <a:pt x="104" y="114"/>
                  <a:pt x="111" y="114"/>
                </a:cubicBezTo>
                <a:cubicBezTo>
                  <a:pt x="119" y="114"/>
                  <a:pt x="125" y="108"/>
                  <a:pt x="125" y="10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8" y="75"/>
                  <a:pt x="157" y="75"/>
                  <a:pt x="162" y="70"/>
                </a:cubicBezTo>
                <a:cubicBezTo>
                  <a:pt x="165" y="67"/>
                  <a:pt x="166" y="63"/>
                  <a:pt x="166" y="60"/>
                </a:cubicBezTo>
                <a:cubicBezTo>
                  <a:pt x="166" y="57"/>
                  <a:pt x="165" y="53"/>
                  <a:pt x="162" y="50"/>
                </a:cubicBezTo>
                <a:cubicBezTo>
                  <a:pt x="111" y="0"/>
                  <a:pt x="111" y="0"/>
                  <a:pt x="111" y="0"/>
                </a:cubicBezTo>
                <a:cubicBezTo>
                  <a:pt x="61" y="50"/>
                  <a:pt x="61" y="50"/>
                  <a:pt x="61" y="50"/>
                </a:cubicBezTo>
                <a:cubicBezTo>
                  <a:pt x="55" y="56"/>
                  <a:pt x="55" y="64"/>
                  <a:pt x="61" y="7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5" name="Freeform 5"/>
          <p:cNvSpPr>
            <a:spLocks noChangeAspect="1" noEditPoints="1"/>
          </p:cNvSpPr>
          <p:nvPr/>
        </p:nvSpPr>
        <p:spPr bwMode="auto">
          <a:xfrm>
            <a:off x="2427679" y="2267775"/>
            <a:ext cx="1370588" cy="628042"/>
          </a:xfrm>
          <a:custGeom>
            <a:avLst/>
            <a:gdLst>
              <a:gd name="T0" fmla="*/ 72 w 279"/>
              <a:gd name="T1" fmla="*/ 6 h 128"/>
              <a:gd name="T2" fmla="*/ 130 w 279"/>
              <a:gd name="T3" fmla="*/ 64 h 128"/>
              <a:gd name="T4" fmla="*/ 72 w 279"/>
              <a:gd name="T5" fmla="*/ 122 h 128"/>
              <a:gd name="T6" fmla="*/ 62 w 279"/>
              <a:gd name="T7" fmla="*/ 126 h 128"/>
              <a:gd name="T8" fmla="*/ 51 w 279"/>
              <a:gd name="T9" fmla="*/ 122 h 128"/>
              <a:gd name="T10" fmla="*/ 51 w 279"/>
              <a:gd name="T11" fmla="*/ 100 h 128"/>
              <a:gd name="T12" fmla="*/ 71 w 279"/>
              <a:gd name="T13" fmla="*/ 79 h 128"/>
              <a:gd name="T14" fmla="*/ 15 w 279"/>
              <a:gd name="T15" fmla="*/ 79 h 128"/>
              <a:gd name="T16" fmla="*/ 0 w 279"/>
              <a:gd name="T17" fmla="*/ 64 h 128"/>
              <a:gd name="T18" fmla="*/ 15 w 279"/>
              <a:gd name="T19" fmla="*/ 49 h 128"/>
              <a:gd name="T20" fmla="*/ 71 w 279"/>
              <a:gd name="T21" fmla="*/ 49 h 128"/>
              <a:gd name="T22" fmla="*/ 51 w 279"/>
              <a:gd name="T23" fmla="*/ 28 h 128"/>
              <a:gd name="T24" fmla="*/ 51 w 279"/>
              <a:gd name="T25" fmla="*/ 6 h 128"/>
              <a:gd name="T26" fmla="*/ 72 w 279"/>
              <a:gd name="T27" fmla="*/ 6 h 128"/>
              <a:gd name="T28" fmla="*/ 228 w 279"/>
              <a:gd name="T29" fmla="*/ 122 h 128"/>
              <a:gd name="T30" fmla="*/ 228 w 279"/>
              <a:gd name="T31" fmla="*/ 100 h 128"/>
              <a:gd name="T32" fmla="*/ 207 w 279"/>
              <a:gd name="T33" fmla="*/ 79 h 128"/>
              <a:gd name="T34" fmla="*/ 263 w 279"/>
              <a:gd name="T35" fmla="*/ 79 h 128"/>
              <a:gd name="T36" fmla="*/ 279 w 279"/>
              <a:gd name="T37" fmla="*/ 64 h 128"/>
              <a:gd name="T38" fmla="*/ 263 w 279"/>
              <a:gd name="T39" fmla="*/ 49 h 128"/>
              <a:gd name="T40" fmla="*/ 207 w 279"/>
              <a:gd name="T41" fmla="*/ 49 h 128"/>
              <a:gd name="T42" fmla="*/ 228 w 279"/>
              <a:gd name="T43" fmla="*/ 28 h 128"/>
              <a:gd name="T44" fmla="*/ 228 w 279"/>
              <a:gd name="T45" fmla="*/ 6 h 128"/>
              <a:gd name="T46" fmla="*/ 217 w 279"/>
              <a:gd name="T47" fmla="*/ 2 h 128"/>
              <a:gd name="T48" fmla="*/ 206 w 279"/>
              <a:gd name="T49" fmla="*/ 6 h 128"/>
              <a:gd name="T50" fmla="*/ 148 w 279"/>
              <a:gd name="T51" fmla="*/ 64 h 128"/>
              <a:gd name="T52" fmla="*/ 206 w 279"/>
              <a:gd name="T53" fmla="*/ 122 h 128"/>
              <a:gd name="T54" fmla="*/ 228 w 279"/>
              <a:gd name="T55" fmla="*/ 1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9" h="128">
                <a:moveTo>
                  <a:pt x="72" y="6"/>
                </a:moveTo>
                <a:cubicBezTo>
                  <a:pt x="130" y="64"/>
                  <a:pt x="130" y="64"/>
                  <a:pt x="130" y="64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69" y="125"/>
                  <a:pt x="65" y="126"/>
                  <a:pt x="62" y="126"/>
                </a:cubicBezTo>
                <a:cubicBezTo>
                  <a:pt x="58" y="126"/>
                  <a:pt x="54" y="125"/>
                  <a:pt x="51" y="122"/>
                </a:cubicBezTo>
                <a:cubicBezTo>
                  <a:pt x="45" y="116"/>
                  <a:pt x="45" y="106"/>
                  <a:pt x="51" y="100"/>
                </a:cubicBezTo>
                <a:cubicBezTo>
                  <a:pt x="71" y="79"/>
                  <a:pt x="71" y="79"/>
                  <a:pt x="71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7" y="79"/>
                  <a:pt x="0" y="73"/>
                  <a:pt x="0" y="64"/>
                </a:cubicBezTo>
                <a:cubicBezTo>
                  <a:pt x="0" y="56"/>
                  <a:pt x="7" y="49"/>
                  <a:pt x="15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45" y="22"/>
                  <a:pt x="45" y="12"/>
                  <a:pt x="51" y="6"/>
                </a:cubicBezTo>
                <a:cubicBezTo>
                  <a:pt x="57" y="0"/>
                  <a:pt x="66" y="0"/>
                  <a:pt x="72" y="6"/>
                </a:cubicBezTo>
                <a:close/>
                <a:moveTo>
                  <a:pt x="228" y="122"/>
                </a:moveTo>
                <a:cubicBezTo>
                  <a:pt x="234" y="116"/>
                  <a:pt x="234" y="106"/>
                  <a:pt x="228" y="100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63" y="79"/>
                  <a:pt x="263" y="79"/>
                  <a:pt x="263" y="79"/>
                </a:cubicBezTo>
                <a:cubicBezTo>
                  <a:pt x="272" y="79"/>
                  <a:pt x="279" y="73"/>
                  <a:pt x="279" y="64"/>
                </a:cubicBezTo>
                <a:cubicBezTo>
                  <a:pt x="279" y="56"/>
                  <a:pt x="272" y="49"/>
                  <a:pt x="263" y="49"/>
                </a:cubicBezTo>
                <a:cubicBezTo>
                  <a:pt x="207" y="49"/>
                  <a:pt x="207" y="49"/>
                  <a:pt x="207" y="49"/>
                </a:cubicBezTo>
                <a:cubicBezTo>
                  <a:pt x="228" y="28"/>
                  <a:pt x="228" y="28"/>
                  <a:pt x="228" y="28"/>
                </a:cubicBezTo>
                <a:cubicBezTo>
                  <a:pt x="234" y="22"/>
                  <a:pt x="234" y="12"/>
                  <a:pt x="228" y="6"/>
                </a:cubicBezTo>
                <a:cubicBezTo>
                  <a:pt x="225" y="3"/>
                  <a:pt x="221" y="2"/>
                  <a:pt x="217" y="2"/>
                </a:cubicBezTo>
                <a:cubicBezTo>
                  <a:pt x="213" y="2"/>
                  <a:pt x="209" y="3"/>
                  <a:pt x="206" y="6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206" y="122"/>
                  <a:pt x="206" y="122"/>
                  <a:pt x="206" y="122"/>
                </a:cubicBezTo>
                <a:cubicBezTo>
                  <a:pt x="212" y="128"/>
                  <a:pt x="222" y="128"/>
                  <a:pt x="228" y="12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5"/>
          <p:cNvSpPr>
            <a:spLocks noChangeAspect="1" noEditPoints="1"/>
          </p:cNvSpPr>
          <p:nvPr/>
        </p:nvSpPr>
        <p:spPr bwMode="auto">
          <a:xfrm>
            <a:off x="8508149" y="4287732"/>
            <a:ext cx="1148174" cy="526126"/>
          </a:xfrm>
          <a:custGeom>
            <a:avLst/>
            <a:gdLst>
              <a:gd name="T0" fmla="*/ 72 w 279"/>
              <a:gd name="T1" fmla="*/ 6 h 128"/>
              <a:gd name="T2" fmla="*/ 130 w 279"/>
              <a:gd name="T3" fmla="*/ 64 h 128"/>
              <a:gd name="T4" fmla="*/ 72 w 279"/>
              <a:gd name="T5" fmla="*/ 122 h 128"/>
              <a:gd name="T6" fmla="*/ 62 w 279"/>
              <a:gd name="T7" fmla="*/ 126 h 128"/>
              <a:gd name="T8" fmla="*/ 51 w 279"/>
              <a:gd name="T9" fmla="*/ 122 h 128"/>
              <a:gd name="T10" fmla="*/ 51 w 279"/>
              <a:gd name="T11" fmla="*/ 100 h 128"/>
              <a:gd name="T12" fmla="*/ 71 w 279"/>
              <a:gd name="T13" fmla="*/ 79 h 128"/>
              <a:gd name="T14" fmla="*/ 15 w 279"/>
              <a:gd name="T15" fmla="*/ 79 h 128"/>
              <a:gd name="T16" fmla="*/ 0 w 279"/>
              <a:gd name="T17" fmla="*/ 64 h 128"/>
              <a:gd name="T18" fmla="*/ 15 w 279"/>
              <a:gd name="T19" fmla="*/ 49 h 128"/>
              <a:gd name="T20" fmla="*/ 71 w 279"/>
              <a:gd name="T21" fmla="*/ 49 h 128"/>
              <a:gd name="T22" fmla="*/ 51 w 279"/>
              <a:gd name="T23" fmla="*/ 28 h 128"/>
              <a:gd name="T24" fmla="*/ 51 w 279"/>
              <a:gd name="T25" fmla="*/ 6 h 128"/>
              <a:gd name="T26" fmla="*/ 72 w 279"/>
              <a:gd name="T27" fmla="*/ 6 h 128"/>
              <a:gd name="T28" fmla="*/ 228 w 279"/>
              <a:gd name="T29" fmla="*/ 122 h 128"/>
              <a:gd name="T30" fmla="*/ 228 w 279"/>
              <a:gd name="T31" fmla="*/ 100 h 128"/>
              <a:gd name="T32" fmla="*/ 207 w 279"/>
              <a:gd name="T33" fmla="*/ 79 h 128"/>
              <a:gd name="T34" fmla="*/ 263 w 279"/>
              <a:gd name="T35" fmla="*/ 79 h 128"/>
              <a:gd name="T36" fmla="*/ 279 w 279"/>
              <a:gd name="T37" fmla="*/ 64 h 128"/>
              <a:gd name="T38" fmla="*/ 263 w 279"/>
              <a:gd name="T39" fmla="*/ 49 h 128"/>
              <a:gd name="T40" fmla="*/ 207 w 279"/>
              <a:gd name="T41" fmla="*/ 49 h 128"/>
              <a:gd name="T42" fmla="*/ 228 w 279"/>
              <a:gd name="T43" fmla="*/ 28 h 128"/>
              <a:gd name="T44" fmla="*/ 228 w 279"/>
              <a:gd name="T45" fmla="*/ 6 h 128"/>
              <a:gd name="T46" fmla="*/ 217 w 279"/>
              <a:gd name="T47" fmla="*/ 2 h 128"/>
              <a:gd name="T48" fmla="*/ 206 w 279"/>
              <a:gd name="T49" fmla="*/ 6 h 128"/>
              <a:gd name="T50" fmla="*/ 148 w 279"/>
              <a:gd name="T51" fmla="*/ 64 h 128"/>
              <a:gd name="T52" fmla="*/ 206 w 279"/>
              <a:gd name="T53" fmla="*/ 122 h 128"/>
              <a:gd name="T54" fmla="*/ 228 w 279"/>
              <a:gd name="T55" fmla="*/ 1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9" h="128">
                <a:moveTo>
                  <a:pt x="72" y="6"/>
                </a:moveTo>
                <a:cubicBezTo>
                  <a:pt x="130" y="64"/>
                  <a:pt x="130" y="64"/>
                  <a:pt x="130" y="64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69" y="125"/>
                  <a:pt x="65" y="126"/>
                  <a:pt x="62" y="126"/>
                </a:cubicBezTo>
                <a:cubicBezTo>
                  <a:pt x="58" y="126"/>
                  <a:pt x="54" y="125"/>
                  <a:pt x="51" y="122"/>
                </a:cubicBezTo>
                <a:cubicBezTo>
                  <a:pt x="45" y="116"/>
                  <a:pt x="45" y="106"/>
                  <a:pt x="51" y="100"/>
                </a:cubicBezTo>
                <a:cubicBezTo>
                  <a:pt x="71" y="79"/>
                  <a:pt x="71" y="79"/>
                  <a:pt x="71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7" y="79"/>
                  <a:pt x="0" y="73"/>
                  <a:pt x="0" y="64"/>
                </a:cubicBezTo>
                <a:cubicBezTo>
                  <a:pt x="0" y="56"/>
                  <a:pt x="7" y="49"/>
                  <a:pt x="15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45" y="22"/>
                  <a:pt x="45" y="12"/>
                  <a:pt x="51" y="6"/>
                </a:cubicBezTo>
                <a:cubicBezTo>
                  <a:pt x="57" y="0"/>
                  <a:pt x="66" y="0"/>
                  <a:pt x="72" y="6"/>
                </a:cubicBezTo>
                <a:close/>
                <a:moveTo>
                  <a:pt x="228" y="122"/>
                </a:moveTo>
                <a:cubicBezTo>
                  <a:pt x="234" y="116"/>
                  <a:pt x="234" y="106"/>
                  <a:pt x="228" y="100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63" y="79"/>
                  <a:pt x="263" y="79"/>
                  <a:pt x="263" y="79"/>
                </a:cubicBezTo>
                <a:cubicBezTo>
                  <a:pt x="272" y="79"/>
                  <a:pt x="279" y="73"/>
                  <a:pt x="279" y="64"/>
                </a:cubicBezTo>
                <a:cubicBezTo>
                  <a:pt x="279" y="56"/>
                  <a:pt x="272" y="49"/>
                  <a:pt x="263" y="49"/>
                </a:cubicBezTo>
                <a:cubicBezTo>
                  <a:pt x="207" y="49"/>
                  <a:pt x="207" y="49"/>
                  <a:pt x="207" y="49"/>
                </a:cubicBezTo>
                <a:cubicBezTo>
                  <a:pt x="228" y="28"/>
                  <a:pt x="228" y="28"/>
                  <a:pt x="228" y="28"/>
                </a:cubicBezTo>
                <a:cubicBezTo>
                  <a:pt x="234" y="22"/>
                  <a:pt x="234" y="12"/>
                  <a:pt x="228" y="6"/>
                </a:cubicBezTo>
                <a:cubicBezTo>
                  <a:pt x="225" y="3"/>
                  <a:pt x="221" y="2"/>
                  <a:pt x="217" y="2"/>
                </a:cubicBezTo>
                <a:cubicBezTo>
                  <a:pt x="213" y="2"/>
                  <a:pt x="209" y="3"/>
                  <a:pt x="206" y="6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206" y="122"/>
                  <a:pt x="206" y="122"/>
                  <a:pt x="206" y="122"/>
                </a:cubicBezTo>
                <a:cubicBezTo>
                  <a:pt x="212" y="128"/>
                  <a:pt x="222" y="128"/>
                  <a:pt x="228" y="122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77923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 descr="A picture containing graphical user interface&#10;&#10;Description automatically generated">
            <a:extLst>
              <a:ext uri="{FF2B5EF4-FFF2-40B4-BE49-F238E27FC236}">
                <a16:creationId xmlns:a16="http://schemas.microsoft.com/office/drawing/2014/main" id="{5FDFD82A-7EE9-467A-EAB7-B29CCE3E4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972341"/>
            <a:ext cx="2294815" cy="3882007"/>
          </a:xfrm>
          <a:prstGeom prst="rect">
            <a:avLst/>
          </a:prstGeom>
        </p:spPr>
      </p:pic>
      <p:pic>
        <p:nvPicPr>
          <p:cNvPr id="25" name="Picture 24" descr="A picture containing chart&#10;&#10;Description automatically generated">
            <a:extLst>
              <a:ext uri="{FF2B5EF4-FFF2-40B4-BE49-F238E27FC236}">
                <a16:creationId xmlns:a16="http://schemas.microsoft.com/office/drawing/2014/main" id="{6B58EDC6-2137-B76A-EA15-F15B96111F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6902"/>
          <a:stretch/>
        </p:blipFill>
        <p:spPr>
          <a:xfrm>
            <a:off x="2368073" y="1554101"/>
            <a:ext cx="2158830" cy="229844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DEE5A8A-EC47-9CBD-DA93-F2814DB46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Color Graphics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322C2E6-0086-A922-C841-2AA04F5265B6}"/>
              </a:ext>
            </a:extLst>
          </p:cNvPr>
          <p:cNvSpPr txBox="1"/>
          <p:nvPr/>
        </p:nvSpPr>
        <p:spPr>
          <a:xfrm>
            <a:off x="1887534" y="4488916"/>
            <a:ext cx="3506312" cy="106912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Or change </a:t>
            </a:r>
            <a:r>
              <a:rPr lang="en-US" sz="2000" b="1" dirty="0"/>
              <a:t>width</a:t>
            </a:r>
            <a:r>
              <a:rPr lang="en-US" sz="2000" dirty="0"/>
              <a:t> of the icon outline by changing </a:t>
            </a:r>
            <a:r>
              <a:rPr lang="en-US" sz="2000" b="1" dirty="0"/>
              <a:t>shape weight</a:t>
            </a:r>
            <a:r>
              <a:rPr lang="en-US" sz="2000" dirty="0"/>
              <a:t>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E46548C-C719-B1F4-2838-9AD2AA81C67B}"/>
              </a:ext>
            </a:extLst>
          </p:cNvPr>
          <p:cNvSpPr txBox="1"/>
          <p:nvPr/>
        </p:nvSpPr>
        <p:spPr>
          <a:xfrm>
            <a:off x="1887535" y="3266436"/>
            <a:ext cx="3506312" cy="99017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You can change </a:t>
            </a:r>
            <a:r>
              <a:rPr lang="en-US" sz="2000" b="1" dirty="0"/>
              <a:t>outline</a:t>
            </a:r>
            <a:r>
              <a:rPr lang="en-US" sz="2000" dirty="0"/>
              <a:t> </a:t>
            </a:r>
            <a:r>
              <a:rPr lang="en-US" sz="2000" b="1" dirty="0"/>
              <a:t>color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dirty="0"/>
              <a:t>of the icon easily:</a:t>
            </a: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4C3A977C-78EF-D6B9-851D-07B45C966A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8114" y="4622125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114300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C991F048-8B9F-1D6F-C3EA-13697CD105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22291" y="3337570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28575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54B2587D-1E36-61D4-D1F2-17CA573706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22292" y="4622125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28575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30595110-0FE0-1076-F468-35976C3A62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63026" y="4622125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50800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48DD149E-BEDE-2DB2-861E-CDFB3D3816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63026" y="3337570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28575" cap="rnd">
            <a:solidFill>
              <a:schemeClr val="accent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BE73ADA1-B027-3C55-FECF-D06E1799CB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8114" y="3337570"/>
            <a:ext cx="664648" cy="847908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solidFill>
            <a:schemeClr val="accent5"/>
          </a:solidFill>
          <a:ln w="28575" cap="rnd">
            <a:solidFill>
              <a:schemeClr val="accent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3B9F75B-8908-AD23-BEF4-CCD5E5356436}"/>
              </a:ext>
            </a:extLst>
          </p:cNvPr>
          <p:cNvSpPr txBox="1"/>
          <p:nvPr/>
        </p:nvSpPr>
        <p:spPr>
          <a:xfrm flipH="1">
            <a:off x="9202060" y="4488916"/>
            <a:ext cx="2989939" cy="106912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Too thick line will render icon unreadable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C70E24F-F6DF-5B92-857A-19C4027E8A9B}"/>
              </a:ext>
            </a:extLst>
          </p:cNvPr>
          <p:cNvSpPr txBox="1"/>
          <p:nvPr/>
        </p:nvSpPr>
        <p:spPr>
          <a:xfrm flipH="1">
            <a:off x="9202057" y="3266436"/>
            <a:ext cx="2989940" cy="990176"/>
          </a:xfrm>
          <a:prstGeom prst="homePlate">
            <a:avLst>
              <a:gd name="adj" fmla="val 29478"/>
            </a:avLst>
          </a:prstGeom>
          <a:solidFill>
            <a:schemeClr val="bg2">
              <a:lumMod val="90000"/>
            </a:schemeClr>
          </a:solidFill>
        </p:spPr>
        <p:txBody>
          <a:bodyPr wrap="square" lIns="216000" rtlCol="0" anchor="ctr">
            <a:noAutofit/>
          </a:bodyPr>
          <a:lstStyle/>
          <a:p>
            <a:r>
              <a:rPr lang="en-US" sz="2000" dirty="0"/>
              <a:t>Refrain from giving outline icons color fill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F71F97F-DD22-E65B-A5D6-AE62FD552D1A}"/>
              </a:ext>
            </a:extLst>
          </p:cNvPr>
          <p:cNvGrpSpPr/>
          <p:nvPr/>
        </p:nvGrpSpPr>
        <p:grpSpPr>
          <a:xfrm>
            <a:off x="5427382" y="1855415"/>
            <a:ext cx="1795200" cy="918970"/>
            <a:chOff x="4030106" y="1083531"/>
            <a:chExt cx="2215736" cy="918970"/>
          </a:xfrm>
        </p:grpSpPr>
        <p:sp>
          <p:nvSpPr>
            <p:cNvPr id="17" name="Arrow: Pentagon 31">
              <a:extLst>
                <a:ext uri="{FF2B5EF4-FFF2-40B4-BE49-F238E27FC236}">
                  <a16:creationId xmlns:a16="http://schemas.microsoft.com/office/drawing/2014/main" id="{8CEC351F-5A8F-1158-18EA-0942152AFFFC}"/>
                </a:ext>
              </a:extLst>
            </p:cNvPr>
            <p:cNvSpPr/>
            <p:nvPr/>
          </p:nvSpPr>
          <p:spPr>
            <a:xfrm rot="5400000">
              <a:off x="4714020" y="399617"/>
              <a:ext cx="847908" cy="2215736"/>
            </a:xfrm>
            <a:prstGeom prst="homePlate">
              <a:avLst>
                <a:gd name="adj" fmla="val 27585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97" dirty="0"/>
            </a:p>
          </p:txBody>
        </p:sp>
        <p:sp>
          <p:nvSpPr>
            <p:cNvPr id="18" name="Arrow: Pentagon 4">
              <a:extLst>
                <a:ext uri="{FF2B5EF4-FFF2-40B4-BE49-F238E27FC236}">
                  <a16:creationId xmlns:a16="http://schemas.microsoft.com/office/drawing/2014/main" id="{68E34692-49BC-1769-4BAB-A135C67D523B}"/>
                </a:ext>
              </a:extLst>
            </p:cNvPr>
            <p:cNvSpPr/>
            <p:nvPr/>
          </p:nvSpPr>
          <p:spPr>
            <a:xfrm rot="5400000">
              <a:off x="4714020" y="470679"/>
              <a:ext cx="847908" cy="2215736"/>
            </a:xfrm>
            <a:prstGeom prst="homePlate">
              <a:avLst>
                <a:gd name="adj" fmla="val 2758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97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8AB5D1-4B8B-CADB-F2AD-F01C9B2EB5FC}"/>
                </a:ext>
              </a:extLst>
            </p:cNvPr>
            <p:cNvSpPr txBox="1"/>
            <p:nvPr/>
          </p:nvSpPr>
          <p:spPr>
            <a:xfrm>
              <a:off x="4668155" y="1230078"/>
              <a:ext cx="939638" cy="578148"/>
            </a:xfrm>
            <a:prstGeom prst="rect">
              <a:avLst/>
            </a:prstGeom>
            <a:noFill/>
          </p:spPr>
          <p:txBody>
            <a:bodyPr wrap="none" lIns="144000" tIns="108000" rIns="144000" bIns="108000" rtlCol="0" anchor="ctr">
              <a:noAutofit/>
            </a:bodyPr>
            <a:lstStyle/>
            <a:p>
              <a:pPr algn="ctr"/>
              <a:r>
                <a:rPr lang="en-US" sz="2400" spc="97" dirty="0">
                  <a:solidFill>
                    <a:schemeClr val="bg1"/>
                  </a:solidFill>
                </a:rPr>
                <a:t>Do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6953686-F37D-7D7E-5E06-CFB7C6704A9D}"/>
              </a:ext>
            </a:extLst>
          </p:cNvPr>
          <p:cNvGrpSpPr/>
          <p:nvPr/>
        </p:nvGrpSpPr>
        <p:grpSpPr>
          <a:xfrm>
            <a:off x="7482838" y="1855415"/>
            <a:ext cx="1795200" cy="918970"/>
            <a:chOff x="6601503" y="1083531"/>
            <a:chExt cx="2215736" cy="918970"/>
          </a:xfrm>
        </p:grpSpPr>
        <p:sp>
          <p:nvSpPr>
            <p:cNvPr id="21" name="Arrow: Pentagon 32">
              <a:extLst>
                <a:ext uri="{FF2B5EF4-FFF2-40B4-BE49-F238E27FC236}">
                  <a16:creationId xmlns:a16="http://schemas.microsoft.com/office/drawing/2014/main" id="{82F40A86-5DBE-C949-EDEC-1E9EC84A9BA1}"/>
                </a:ext>
              </a:extLst>
            </p:cNvPr>
            <p:cNvSpPr/>
            <p:nvPr/>
          </p:nvSpPr>
          <p:spPr>
            <a:xfrm rot="5400000">
              <a:off x="7285417" y="399617"/>
              <a:ext cx="847908" cy="2215736"/>
            </a:xfrm>
            <a:prstGeom prst="homePlate">
              <a:avLst>
                <a:gd name="adj" fmla="val 2758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97" dirty="0"/>
            </a:p>
          </p:txBody>
        </p:sp>
        <p:sp>
          <p:nvSpPr>
            <p:cNvPr id="22" name="Arrow: Pentagon 19">
              <a:extLst>
                <a:ext uri="{FF2B5EF4-FFF2-40B4-BE49-F238E27FC236}">
                  <a16:creationId xmlns:a16="http://schemas.microsoft.com/office/drawing/2014/main" id="{017F2CD2-5B89-CC29-0BA5-E13A9DED5D71}"/>
                </a:ext>
              </a:extLst>
            </p:cNvPr>
            <p:cNvSpPr/>
            <p:nvPr/>
          </p:nvSpPr>
          <p:spPr>
            <a:xfrm rot="5400000">
              <a:off x="7285417" y="470679"/>
              <a:ext cx="847908" cy="2215736"/>
            </a:xfrm>
            <a:prstGeom prst="homePlate">
              <a:avLst>
                <a:gd name="adj" fmla="val 2758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97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8DE6AC2-DB61-C28C-0BA6-5AEFE39A59FF}"/>
                </a:ext>
              </a:extLst>
            </p:cNvPr>
            <p:cNvSpPr txBox="1"/>
            <p:nvPr/>
          </p:nvSpPr>
          <p:spPr>
            <a:xfrm>
              <a:off x="7239552" y="1230078"/>
              <a:ext cx="939638" cy="578148"/>
            </a:xfrm>
            <a:prstGeom prst="rect">
              <a:avLst/>
            </a:prstGeom>
            <a:noFill/>
          </p:spPr>
          <p:txBody>
            <a:bodyPr wrap="none" lIns="144000" tIns="108000" rIns="144000" bIns="108000" rtlCol="0" anchor="ctr">
              <a:noAutofit/>
            </a:bodyPr>
            <a:lstStyle/>
            <a:p>
              <a:pPr algn="ctr"/>
              <a:r>
                <a:rPr lang="en-US" sz="2400" spc="97" dirty="0">
                  <a:solidFill>
                    <a:schemeClr val="bg1"/>
                  </a:solidFill>
                </a:rPr>
                <a:t>Don't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820511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System Process Flow</a:t>
            </a:r>
            <a:br>
              <a:rPr lang="en-US" dirty="0"/>
            </a:br>
            <a:r>
              <a:rPr lang="en-US" sz="2200" dirty="0"/>
              <a:t>Input, Output Box, Serial Sequence, Upload, Download Arrow </a:t>
            </a:r>
          </a:p>
        </p:txBody>
      </p:sp>
      <p:sp>
        <p:nvSpPr>
          <p:cNvPr id="7" name="Freeform 78"/>
          <p:cNvSpPr>
            <a:spLocks noChangeAspect="1" noEditPoints="1"/>
          </p:cNvSpPr>
          <p:nvPr/>
        </p:nvSpPr>
        <p:spPr bwMode="auto">
          <a:xfrm>
            <a:off x="2373635" y="2115497"/>
            <a:ext cx="2080920" cy="464302"/>
          </a:xfrm>
          <a:custGeom>
            <a:avLst/>
            <a:gdLst>
              <a:gd name="T0" fmla="*/ 341 w 348"/>
              <a:gd name="T1" fmla="*/ 0 h 78"/>
              <a:gd name="T2" fmla="*/ 348 w 348"/>
              <a:gd name="T3" fmla="*/ 7 h 78"/>
              <a:gd name="T4" fmla="*/ 348 w 348"/>
              <a:gd name="T5" fmla="*/ 71 h 78"/>
              <a:gd name="T6" fmla="*/ 341 w 348"/>
              <a:gd name="T7" fmla="*/ 78 h 78"/>
              <a:gd name="T8" fmla="*/ 278 w 348"/>
              <a:gd name="T9" fmla="*/ 78 h 78"/>
              <a:gd name="T10" fmla="*/ 270 w 348"/>
              <a:gd name="T11" fmla="*/ 71 h 78"/>
              <a:gd name="T12" fmla="*/ 270 w 348"/>
              <a:gd name="T13" fmla="*/ 7 h 78"/>
              <a:gd name="T14" fmla="*/ 278 w 348"/>
              <a:gd name="T15" fmla="*/ 0 h 78"/>
              <a:gd name="T16" fmla="*/ 341 w 348"/>
              <a:gd name="T17" fmla="*/ 0 h 78"/>
              <a:gd name="T18" fmla="*/ 78 w 348"/>
              <a:gd name="T19" fmla="*/ 22 h 78"/>
              <a:gd name="T20" fmla="*/ 78 w 348"/>
              <a:gd name="T21" fmla="*/ 7 h 78"/>
              <a:gd name="T22" fmla="*/ 71 w 348"/>
              <a:gd name="T23" fmla="*/ 0 h 78"/>
              <a:gd name="T24" fmla="*/ 7 w 348"/>
              <a:gd name="T25" fmla="*/ 0 h 78"/>
              <a:gd name="T26" fmla="*/ 0 w 348"/>
              <a:gd name="T27" fmla="*/ 7 h 78"/>
              <a:gd name="T28" fmla="*/ 0 w 348"/>
              <a:gd name="T29" fmla="*/ 71 h 78"/>
              <a:gd name="T30" fmla="*/ 7 w 348"/>
              <a:gd name="T31" fmla="*/ 78 h 78"/>
              <a:gd name="T32" fmla="*/ 71 w 348"/>
              <a:gd name="T33" fmla="*/ 78 h 78"/>
              <a:gd name="T34" fmla="*/ 78 w 348"/>
              <a:gd name="T35" fmla="*/ 71 h 78"/>
              <a:gd name="T36" fmla="*/ 78 w 348"/>
              <a:gd name="T37" fmla="*/ 56 h 78"/>
              <a:gd name="T38" fmla="*/ 94 w 348"/>
              <a:gd name="T39" fmla="*/ 62 h 78"/>
              <a:gd name="T40" fmla="*/ 118 w 348"/>
              <a:gd name="T41" fmla="*/ 39 h 78"/>
              <a:gd name="T42" fmla="*/ 94 w 348"/>
              <a:gd name="T43" fmla="*/ 16 h 78"/>
              <a:gd name="T44" fmla="*/ 63 w 348"/>
              <a:gd name="T45" fmla="*/ 39 h 78"/>
              <a:gd name="T46" fmla="*/ 117 w 348"/>
              <a:gd name="T47" fmla="*/ 39 h 78"/>
              <a:gd name="T48" fmla="*/ 213 w 348"/>
              <a:gd name="T49" fmla="*/ 22 h 78"/>
              <a:gd name="T50" fmla="*/ 213 w 348"/>
              <a:gd name="T51" fmla="*/ 7 h 78"/>
              <a:gd name="T52" fmla="*/ 206 w 348"/>
              <a:gd name="T53" fmla="*/ 0 h 78"/>
              <a:gd name="T54" fmla="*/ 142 w 348"/>
              <a:gd name="T55" fmla="*/ 0 h 78"/>
              <a:gd name="T56" fmla="*/ 135 w 348"/>
              <a:gd name="T57" fmla="*/ 7 h 78"/>
              <a:gd name="T58" fmla="*/ 135 w 348"/>
              <a:gd name="T59" fmla="*/ 71 h 78"/>
              <a:gd name="T60" fmla="*/ 142 w 348"/>
              <a:gd name="T61" fmla="*/ 78 h 78"/>
              <a:gd name="T62" fmla="*/ 206 w 348"/>
              <a:gd name="T63" fmla="*/ 78 h 78"/>
              <a:gd name="T64" fmla="*/ 213 w 348"/>
              <a:gd name="T65" fmla="*/ 71 h 78"/>
              <a:gd name="T66" fmla="*/ 213 w 348"/>
              <a:gd name="T67" fmla="*/ 56 h 78"/>
              <a:gd name="T68" fmla="*/ 229 w 348"/>
              <a:gd name="T69" fmla="*/ 62 h 78"/>
              <a:gd name="T70" fmla="*/ 253 w 348"/>
              <a:gd name="T71" fmla="*/ 39 h 78"/>
              <a:gd name="T72" fmla="*/ 229 w 348"/>
              <a:gd name="T73" fmla="*/ 16 h 78"/>
              <a:gd name="T74" fmla="*/ 198 w 348"/>
              <a:gd name="T75" fmla="*/ 39 h 78"/>
              <a:gd name="T76" fmla="*/ 252 w 348"/>
              <a:gd name="T77" fmla="*/ 3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48" h="78">
                <a:moveTo>
                  <a:pt x="341" y="0"/>
                </a:moveTo>
                <a:cubicBezTo>
                  <a:pt x="345" y="0"/>
                  <a:pt x="348" y="3"/>
                  <a:pt x="348" y="7"/>
                </a:cubicBezTo>
                <a:cubicBezTo>
                  <a:pt x="348" y="71"/>
                  <a:pt x="348" y="71"/>
                  <a:pt x="348" y="71"/>
                </a:cubicBezTo>
                <a:cubicBezTo>
                  <a:pt x="348" y="75"/>
                  <a:pt x="345" y="78"/>
                  <a:pt x="341" y="78"/>
                </a:cubicBezTo>
                <a:cubicBezTo>
                  <a:pt x="278" y="78"/>
                  <a:pt x="278" y="78"/>
                  <a:pt x="278" y="78"/>
                </a:cubicBezTo>
                <a:cubicBezTo>
                  <a:pt x="274" y="78"/>
                  <a:pt x="270" y="75"/>
                  <a:pt x="270" y="71"/>
                </a:cubicBezTo>
                <a:cubicBezTo>
                  <a:pt x="270" y="7"/>
                  <a:pt x="270" y="7"/>
                  <a:pt x="270" y="7"/>
                </a:cubicBezTo>
                <a:cubicBezTo>
                  <a:pt x="270" y="3"/>
                  <a:pt x="274" y="0"/>
                  <a:pt x="278" y="0"/>
                </a:cubicBezTo>
                <a:lnTo>
                  <a:pt x="341" y="0"/>
                </a:lnTo>
                <a:close/>
                <a:moveTo>
                  <a:pt x="78" y="22"/>
                </a:moveTo>
                <a:cubicBezTo>
                  <a:pt x="78" y="7"/>
                  <a:pt x="78" y="7"/>
                  <a:pt x="78" y="7"/>
                </a:cubicBezTo>
                <a:cubicBezTo>
                  <a:pt x="78" y="3"/>
                  <a:pt x="75" y="0"/>
                  <a:pt x="7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5"/>
                  <a:pt x="3" y="78"/>
                  <a:pt x="7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5" y="78"/>
                  <a:pt x="78" y="75"/>
                  <a:pt x="78" y="71"/>
                </a:cubicBezTo>
                <a:cubicBezTo>
                  <a:pt x="78" y="56"/>
                  <a:pt x="78" y="56"/>
                  <a:pt x="78" y="56"/>
                </a:cubicBezTo>
                <a:moveTo>
                  <a:pt x="94" y="62"/>
                </a:moveTo>
                <a:cubicBezTo>
                  <a:pt x="118" y="39"/>
                  <a:pt x="118" y="39"/>
                  <a:pt x="118" y="39"/>
                </a:cubicBezTo>
                <a:cubicBezTo>
                  <a:pt x="94" y="16"/>
                  <a:pt x="94" y="16"/>
                  <a:pt x="94" y="16"/>
                </a:cubicBezTo>
                <a:moveTo>
                  <a:pt x="63" y="39"/>
                </a:moveTo>
                <a:cubicBezTo>
                  <a:pt x="117" y="39"/>
                  <a:pt x="117" y="39"/>
                  <a:pt x="117" y="39"/>
                </a:cubicBezTo>
                <a:moveTo>
                  <a:pt x="213" y="22"/>
                </a:moveTo>
                <a:cubicBezTo>
                  <a:pt x="213" y="7"/>
                  <a:pt x="213" y="7"/>
                  <a:pt x="213" y="7"/>
                </a:cubicBezTo>
                <a:cubicBezTo>
                  <a:pt x="213" y="3"/>
                  <a:pt x="210" y="0"/>
                  <a:pt x="206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38" y="0"/>
                  <a:pt x="135" y="3"/>
                  <a:pt x="135" y="7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5"/>
                  <a:pt x="138" y="78"/>
                  <a:pt x="142" y="78"/>
                </a:cubicBezTo>
                <a:cubicBezTo>
                  <a:pt x="206" y="78"/>
                  <a:pt x="206" y="78"/>
                  <a:pt x="206" y="78"/>
                </a:cubicBezTo>
                <a:cubicBezTo>
                  <a:pt x="210" y="78"/>
                  <a:pt x="213" y="75"/>
                  <a:pt x="213" y="71"/>
                </a:cubicBezTo>
                <a:cubicBezTo>
                  <a:pt x="213" y="56"/>
                  <a:pt x="213" y="56"/>
                  <a:pt x="213" y="56"/>
                </a:cubicBezTo>
                <a:moveTo>
                  <a:pt x="229" y="62"/>
                </a:moveTo>
                <a:cubicBezTo>
                  <a:pt x="253" y="39"/>
                  <a:pt x="253" y="39"/>
                  <a:pt x="253" y="39"/>
                </a:cubicBezTo>
                <a:cubicBezTo>
                  <a:pt x="229" y="16"/>
                  <a:pt x="229" y="16"/>
                  <a:pt x="229" y="16"/>
                </a:cubicBezTo>
                <a:moveTo>
                  <a:pt x="198" y="39"/>
                </a:moveTo>
                <a:cubicBezTo>
                  <a:pt x="252" y="39"/>
                  <a:pt x="252" y="39"/>
                  <a:pt x="252" y="3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80"/>
          <p:cNvSpPr>
            <a:spLocks noChangeAspect="1" noEditPoints="1"/>
          </p:cNvSpPr>
          <p:nvPr/>
        </p:nvSpPr>
        <p:spPr bwMode="auto">
          <a:xfrm>
            <a:off x="5524127" y="2045850"/>
            <a:ext cx="1650384" cy="603596"/>
          </a:xfrm>
          <a:custGeom>
            <a:avLst/>
            <a:gdLst>
              <a:gd name="T0" fmla="*/ 267 w 276"/>
              <a:gd name="T1" fmla="*/ 0 h 101"/>
              <a:gd name="T2" fmla="*/ 276 w 276"/>
              <a:gd name="T3" fmla="*/ 9 h 101"/>
              <a:gd name="T4" fmla="*/ 276 w 276"/>
              <a:gd name="T5" fmla="*/ 91 h 101"/>
              <a:gd name="T6" fmla="*/ 267 w 276"/>
              <a:gd name="T7" fmla="*/ 101 h 101"/>
              <a:gd name="T8" fmla="*/ 185 w 276"/>
              <a:gd name="T9" fmla="*/ 101 h 101"/>
              <a:gd name="T10" fmla="*/ 176 w 276"/>
              <a:gd name="T11" fmla="*/ 91 h 101"/>
              <a:gd name="T12" fmla="*/ 176 w 276"/>
              <a:gd name="T13" fmla="*/ 9 h 101"/>
              <a:gd name="T14" fmla="*/ 185 w 276"/>
              <a:gd name="T15" fmla="*/ 0 h 101"/>
              <a:gd name="T16" fmla="*/ 267 w 276"/>
              <a:gd name="T17" fmla="*/ 0 h 101"/>
              <a:gd name="T18" fmla="*/ 101 w 276"/>
              <a:gd name="T19" fmla="*/ 28 h 101"/>
              <a:gd name="T20" fmla="*/ 101 w 276"/>
              <a:gd name="T21" fmla="*/ 9 h 101"/>
              <a:gd name="T22" fmla="*/ 92 w 276"/>
              <a:gd name="T23" fmla="*/ 0 h 101"/>
              <a:gd name="T24" fmla="*/ 10 w 276"/>
              <a:gd name="T25" fmla="*/ 0 h 101"/>
              <a:gd name="T26" fmla="*/ 0 w 276"/>
              <a:gd name="T27" fmla="*/ 9 h 101"/>
              <a:gd name="T28" fmla="*/ 0 w 276"/>
              <a:gd name="T29" fmla="*/ 91 h 101"/>
              <a:gd name="T30" fmla="*/ 10 w 276"/>
              <a:gd name="T31" fmla="*/ 101 h 101"/>
              <a:gd name="T32" fmla="*/ 92 w 276"/>
              <a:gd name="T33" fmla="*/ 101 h 101"/>
              <a:gd name="T34" fmla="*/ 101 w 276"/>
              <a:gd name="T35" fmla="*/ 91 h 101"/>
              <a:gd name="T36" fmla="*/ 101 w 276"/>
              <a:gd name="T37" fmla="*/ 73 h 101"/>
              <a:gd name="T38" fmla="*/ 123 w 276"/>
              <a:gd name="T39" fmla="*/ 81 h 101"/>
              <a:gd name="T40" fmla="*/ 153 w 276"/>
              <a:gd name="T41" fmla="*/ 50 h 101"/>
              <a:gd name="T42" fmla="*/ 123 w 276"/>
              <a:gd name="T43" fmla="*/ 20 h 101"/>
              <a:gd name="T44" fmla="*/ 82 w 276"/>
              <a:gd name="T45" fmla="*/ 50 h 101"/>
              <a:gd name="T46" fmla="*/ 152 w 276"/>
              <a:gd name="T47" fmla="*/ 5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6" h="101">
                <a:moveTo>
                  <a:pt x="267" y="0"/>
                </a:moveTo>
                <a:cubicBezTo>
                  <a:pt x="272" y="0"/>
                  <a:pt x="276" y="4"/>
                  <a:pt x="276" y="9"/>
                </a:cubicBezTo>
                <a:cubicBezTo>
                  <a:pt x="276" y="91"/>
                  <a:pt x="276" y="91"/>
                  <a:pt x="276" y="91"/>
                </a:cubicBezTo>
                <a:cubicBezTo>
                  <a:pt x="276" y="97"/>
                  <a:pt x="272" y="101"/>
                  <a:pt x="267" y="101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80" y="101"/>
                  <a:pt x="176" y="97"/>
                  <a:pt x="176" y="91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4"/>
                  <a:pt x="180" y="0"/>
                  <a:pt x="185" y="0"/>
                </a:cubicBezTo>
                <a:lnTo>
                  <a:pt x="267" y="0"/>
                </a:lnTo>
                <a:close/>
                <a:moveTo>
                  <a:pt x="101" y="28"/>
                </a:moveTo>
                <a:cubicBezTo>
                  <a:pt x="101" y="9"/>
                  <a:pt x="101" y="9"/>
                  <a:pt x="101" y="9"/>
                </a:cubicBezTo>
                <a:cubicBezTo>
                  <a:pt x="101" y="4"/>
                  <a:pt x="97" y="0"/>
                  <a:pt x="9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7"/>
                  <a:pt x="5" y="101"/>
                  <a:pt x="10" y="101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7" y="101"/>
                  <a:pt x="101" y="97"/>
                  <a:pt x="101" y="91"/>
                </a:cubicBezTo>
                <a:cubicBezTo>
                  <a:pt x="101" y="73"/>
                  <a:pt x="101" y="73"/>
                  <a:pt x="101" y="73"/>
                </a:cubicBezTo>
                <a:moveTo>
                  <a:pt x="123" y="81"/>
                </a:moveTo>
                <a:cubicBezTo>
                  <a:pt x="153" y="50"/>
                  <a:pt x="153" y="50"/>
                  <a:pt x="153" y="50"/>
                </a:cubicBezTo>
                <a:cubicBezTo>
                  <a:pt x="123" y="20"/>
                  <a:pt x="123" y="20"/>
                  <a:pt x="123" y="20"/>
                </a:cubicBezTo>
                <a:moveTo>
                  <a:pt x="82" y="50"/>
                </a:moveTo>
                <a:cubicBezTo>
                  <a:pt x="152" y="50"/>
                  <a:pt x="152" y="50"/>
                  <a:pt x="152" y="5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81"/>
          <p:cNvSpPr>
            <a:spLocks noChangeAspect="1" noEditPoints="1"/>
          </p:cNvSpPr>
          <p:nvPr/>
        </p:nvSpPr>
        <p:spPr bwMode="auto">
          <a:xfrm>
            <a:off x="2373635" y="3814225"/>
            <a:ext cx="1082402" cy="717804"/>
          </a:xfrm>
          <a:custGeom>
            <a:avLst/>
            <a:gdLst>
              <a:gd name="T0" fmla="*/ 177 w 268"/>
              <a:gd name="T1" fmla="*/ 128 h 178"/>
              <a:gd name="T2" fmla="*/ 177 w 268"/>
              <a:gd name="T3" fmla="*/ 161 h 178"/>
              <a:gd name="T4" fmla="*/ 160 w 268"/>
              <a:gd name="T5" fmla="*/ 178 h 178"/>
              <a:gd name="T6" fmla="*/ 16 w 268"/>
              <a:gd name="T7" fmla="*/ 178 h 178"/>
              <a:gd name="T8" fmla="*/ 0 w 268"/>
              <a:gd name="T9" fmla="*/ 161 h 178"/>
              <a:gd name="T10" fmla="*/ 0 w 268"/>
              <a:gd name="T11" fmla="*/ 17 h 178"/>
              <a:gd name="T12" fmla="*/ 16 w 268"/>
              <a:gd name="T13" fmla="*/ 0 h 178"/>
              <a:gd name="T14" fmla="*/ 160 w 268"/>
              <a:gd name="T15" fmla="*/ 0 h 178"/>
              <a:gd name="T16" fmla="*/ 177 w 268"/>
              <a:gd name="T17" fmla="*/ 17 h 178"/>
              <a:gd name="T18" fmla="*/ 177 w 268"/>
              <a:gd name="T19" fmla="*/ 50 h 178"/>
              <a:gd name="T20" fmla="*/ 215 w 268"/>
              <a:gd name="T21" fmla="*/ 142 h 178"/>
              <a:gd name="T22" fmla="*/ 268 w 268"/>
              <a:gd name="T23" fmla="*/ 89 h 178"/>
              <a:gd name="T24" fmla="*/ 215 w 268"/>
              <a:gd name="T25" fmla="*/ 36 h 178"/>
              <a:gd name="T26" fmla="*/ 143 w 268"/>
              <a:gd name="T27" fmla="*/ 89 h 178"/>
              <a:gd name="T28" fmla="*/ 267 w 268"/>
              <a:gd name="T29" fmla="*/ 8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8" h="178">
                <a:moveTo>
                  <a:pt x="177" y="128"/>
                </a:moveTo>
                <a:cubicBezTo>
                  <a:pt x="177" y="161"/>
                  <a:pt x="177" y="161"/>
                  <a:pt x="177" y="161"/>
                </a:cubicBezTo>
                <a:cubicBezTo>
                  <a:pt x="177" y="170"/>
                  <a:pt x="169" y="178"/>
                  <a:pt x="160" y="178"/>
                </a:cubicBez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0"/>
                  <a:pt x="0" y="16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7" y="0"/>
                  <a:pt x="1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9" y="0"/>
                  <a:pt x="177" y="8"/>
                  <a:pt x="177" y="17"/>
                </a:cubicBezTo>
                <a:cubicBezTo>
                  <a:pt x="177" y="50"/>
                  <a:pt x="177" y="50"/>
                  <a:pt x="177" y="50"/>
                </a:cubicBezTo>
                <a:moveTo>
                  <a:pt x="215" y="142"/>
                </a:moveTo>
                <a:cubicBezTo>
                  <a:pt x="268" y="89"/>
                  <a:pt x="268" y="89"/>
                  <a:pt x="268" y="89"/>
                </a:cubicBezTo>
                <a:cubicBezTo>
                  <a:pt x="215" y="36"/>
                  <a:pt x="215" y="36"/>
                  <a:pt x="215" y="36"/>
                </a:cubicBezTo>
                <a:moveTo>
                  <a:pt x="143" y="89"/>
                </a:moveTo>
                <a:cubicBezTo>
                  <a:pt x="267" y="89"/>
                  <a:pt x="267" y="89"/>
                  <a:pt x="267" y="8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2"/>
          <p:cNvSpPr>
            <a:spLocks noChangeAspect="1" noEditPoints="1"/>
          </p:cNvSpPr>
          <p:nvPr/>
        </p:nvSpPr>
        <p:spPr bwMode="auto">
          <a:xfrm>
            <a:off x="3962274" y="3817074"/>
            <a:ext cx="837436" cy="712106"/>
          </a:xfrm>
          <a:custGeom>
            <a:avLst/>
            <a:gdLst>
              <a:gd name="T0" fmla="*/ 177 w 208"/>
              <a:gd name="T1" fmla="*/ 128 h 177"/>
              <a:gd name="T2" fmla="*/ 177 w 208"/>
              <a:gd name="T3" fmla="*/ 161 h 177"/>
              <a:gd name="T4" fmla="*/ 161 w 208"/>
              <a:gd name="T5" fmla="*/ 177 h 177"/>
              <a:gd name="T6" fmla="*/ 17 w 208"/>
              <a:gd name="T7" fmla="*/ 177 h 177"/>
              <a:gd name="T8" fmla="*/ 0 w 208"/>
              <a:gd name="T9" fmla="*/ 161 h 177"/>
              <a:gd name="T10" fmla="*/ 0 w 208"/>
              <a:gd name="T11" fmla="*/ 17 h 177"/>
              <a:gd name="T12" fmla="*/ 17 w 208"/>
              <a:gd name="T13" fmla="*/ 0 h 177"/>
              <a:gd name="T14" fmla="*/ 161 w 208"/>
              <a:gd name="T15" fmla="*/ 0 h 177"/>
              <a:gd name="T16" fmla="*/ 177 w 208"/>
              <a:gd name="T17" fmla="*/ 17 h 177"/>
              <a:gd name="T18" fmla="*/ 177 w 208"/>
              <a:gd name="T19" fmla="*/ 49 h 177"/>
              <a:gd name="T20" fmla="*/ 137 w 208"/>
              <a:gd name="T21" fmla="*/ 36 h 177"/>
              <a:gd name="T22" fmla="*/ 84 w 208"/>
              <a:gd name="T23" fmla="*/ 89 h 177"/>
              <a:gd name="T24" fmla="*/ 137 w 208"/>
              <a:gd name="T25" fmla="*/ 142 h 177"/>
              <a:gd name="T26" fmla="*/ 85 w 208"/>
              <a:gd name="T27" fmla="*/ 89 h 177"/>
              <a:gd name="T28" fmla="*/ 208 w 208"/>
              <a:gd name="T29" fmla="*/ 89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8" h="177">
                <a:moveTo>
                  <a:pt x="177" y="128"/>
                </a:moveTo>
                <a:cubicBezTo>
                  <a:pt x="177" y="161"/>
                  <a:pt x="177" y="161"/>
                  <a:pt x="177" y="161"/>
                </a:cubicBezTo>
                <a:cubicBezTo>
                  <a:pt x="177" y="170"/>
                  <a:pt x="170" y="177"/>
                  <a:pt x="161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8" y="177"/>
                  <a:pt x="0" y="170"/>
                  <a:pt x="0" y="16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70" y="0"/>
                  <a:pt x="177" y="8"/>
                  <a:pt x="177" y="17"/>
                </a:cubicBezTo>
                <a:cubicBezTo>
                  <a:pt x="177" y="49"/>
                  <a:pt x="177" y="49"/>
                  <a:pt x="177" y="49"/>
                </a:cubicBezTo>
                <a:moveTo>
                  <a:pt x="137" y="36"/>
                </a:moveTo>
                <a:cubicBezTo>
                  <a:pt x="84" y="89"/>
                  <a:pt x="84" y="89"/>
                  <a:pt x="84" y="89"/>
                </a:cubicBezTo>
                <a:cubicBezTo>
                  <a:pt x="137" y="142"/>
                  <a:pt x="137" y="142"/>
                  <a:pt x="137" y="142"/>
                </a:cubicBezTo>
                <a:moveTo>
                  <a:pt x="85" y="89"/>
                </a:moveTo>
                <a:cubicBezTo>
                  <a:pt x="208" y="89"/>
                  <a:pt x="208" y="89"/>
                  <a:pt x="208" y="8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32"/>
          <p:cNvSpPr>
            <a:spLocks noChangeAspect="1" noEditPoints="1"/>
          </p:cNvSpPr>
          <p:nvPr/>
        </p:nvSpPr>
        <p:spPr bwMode="auto">
          <a:xfrm>
            <a:off x="6649619" y="3767226"/>
            <a:ext cx="837436" cy="811802"/>
          </a:xfrm>
          <a:custGeom>
            <a:avLst/>
            <a:gdLst>
              <a:gd name="T0" fmla="*/ 160 w 211"/>
              <a:gd name="T1" fmla="*/ 26 h 204"/>
              <a:gd name="T2" fmla="*/ 160 w 211"/>
              <a:gd name="T3" fmla="*/ 70 h 204"/>
              <a:gd name="T4" fmla="*/ 166 w 211"/>
              <a:gd name="T5" fmla="*/ 75 h 204"/>
              <a:gd name="T6" fmla="*/ 203 w 211"/>
              <a:gd name="T7" fmla="*/ 75 h 204"/>
              <a:gd name="T8" fmla="*/ 205 w 211"/>
              <a:gd name="T9" fmla="*/ 79 h 204"/>
              <a:gd name="T10" fmla="*/ 115 w 211"/>
              <a:gd name="T11" fmla="*/ 166 h 204"/>
              <a:gd name="T12" fmla="*/ 107 w 211"/>
              <a:gd name="T13" fmla="*/ 166 h 204"/>
              <a:gd name="T14" fmla="*/ 18 w 211"/>
              <a:gd name="T15" fmla="*/ 79 h 204"/>
              <a:gd name="T16" fmla="*/ 20 w 211"/>
              <a:gd name="T17" fmla="*/ 75 h 204"/>
              <a:gd name="T18" fmla="*/ 57 w 211"/>
              <a:gd name="T19" fmla="*/ 75 h 204"/>
              <a:gd name="T20" fmla="*/ 62 w 211"/>
              <a:gd name="T21" fmla="*/ 70 h 204"/>
              <a:gd name="T22" fmla="*/ 62 w 211"/>
              <a:gd name="T23" fmla="*/ 6 h 204"/>
              <a:gd name="T24" fmla="*/ 68 w 211"/>
              <a:gd name="T25" fmla="*/ 0 h 204"/>
              <a:gd name="T26" fmla="*/ 154 w 211"/>
              <a:gd name="T27" fmla="*/ 0 h 204"/>
              <a:gd name="T28" fmla="*/ 160 w 211"/>
              <a:gd name="T29" fmla="*/ 6 h 204"/>
              <a:gd name="T30" fmla="*/ 0 w 211"/>
              <a:gd name="T31" fmla="*/ 149 h 204"/>
              <a:gd name="T32" fmla="*/ 0 w 211"/>
              <a:gd name="T33" fmla="*/ 198 h 204"/>
              <a:gd name="T34" fmla="*/ 6 w 211"/>
              <a:gd name="T35" fmla="*/ 204 h 204"/>
              <a:gd name="T36" fmla="*/ 206 w 211"/>
              <a:gd name="T37" fmla="*/ 204 h 204"/>
              <a:gd name="T38" fmla="*/ 211 w 211"/>
              <a:gd name="T39" fmla="*/ 198 h 204"/>
              <a:gd name="T40" fmla="*/ 211 w 211"/>
              <a:gd name="T41" fmla="*/ 149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1" h="204">
                <a:moveTo>
                  <a:pt x="160" y="26"/>
                </a:moveTo>
                <a:cubicBezTo>
                  <a:pt x="160" y="70"/>
                  <a:pt x="160" y="70"/>
                  <a:pt x="160" y="70"/>
                </a:cubicBezTo>
                <a:cubicBezTo>
                  <a:pt x="160" y="73"/>
                  <a:pt x="163" y="75"/>
                  <a:pt x="166" y="75"/>
                </a:cubicBezTo>
                <a:cubicBezTo>
                  <a:pt x="203" y="75"/>
                  <a:pt x="203" y="75"/>
                  <a:pt x="203" y="75"/>
                </a:cubicBezTo>
                <a:cubicBezTo>
                  <a:pt x="206" y="75"/>
                  <a:pt x="207" y="77"/>
                  <a:pt x="205" y="79"/>
                </a:cubicBezTo>
                <a:cubicBezTo>
                  <a:pt x="115" y="166"/>
                  <a:pt x="115" y="166"/>
                  <a:pt x="115" y="166"/>
                </a:cubicBezTo>
                <a:cubicBezTo>
                  <a:pt x="113" y="169"/>
                  <a:pt x="109" y="169"/>
                  <a:pt x="107" y="166"/>
                </a:cubicBezTo>
                <a:cubicBezTo>
                  <a:pt x="18" y="79"/>
                  <a:pt x="18" y="79"/>
                  <a:pt x="18" y="79"/>
                </a:cubicBezTo>
                <a:cubicBezTo>
                  <a:pt x="16" y="77"/>
                  <a:pt x="17" y="75"/>
                  <a:pt x="20" y="75"/>
                </a:cubicBezTo>
                <a:cubicBezTo>
                  <a:pt x="57" y="75"/>
                  <a:pt x="57" y="75"/>
                  <a:pt x="57" y="75"/>
                </a:cubicBezTo>
                <a:cubicBezTo>
                  <a:pt x="60" y="75"/>
                  <a:pt x="62" y="73"/>
                  <a:pt x="62" y="70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3"/>
                  <a:pt x="65" y="0"/>
                  <a:pt x="68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7" y="0"/>
                  <a:pt x="160" y="2"/>
                  <a:pt x="160" y="6"/>
                </a:cubicBezTo>
                <a:moveTo>
                  <a:pt x="0" y="149"/>
                </a:moveTo>
                <a:cubicBezTo>
                  <a:pt x="0" y="198"/>
                  <a:pt x="0" y="198"/>
                  <a:pt x="0" y="198"/>
                </a:cubicBezTo>
                <a:cubicBezTo>
                  <a:pt x="0" y="201"/>
                  <a:pt x="3" y="204"/>
                  <a:pt x="6" y="204"/>
                </a:cubicBezTo>
                <a:cubicBezTo>
                  <a:pt x="206" y="204"/>
                  <a:pt x="206" y="204"/>
                  <a:pt x="206" y="204"/>
                </a:cubicBezTo>
                <a:cubicBezTo>
                  <a:pt x="209" y="204"/>
                  <a:pt x="211" y="201"/>
                  <a:pt x="211" y="198"/>
                </a:cubicBezTo>
                <a:cubicBezTo>
                  <a:pt x="211" y="149"/>
                  <a:pt x="211" y="149"/>
                  <a:pt x="211" y="14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33"/>
          <p:cNvSpPr>
            <a:spLocks noChangeAspect="1" noEditPoints="1"/>
          </p:cNvSpPr>
          <p:nvPr/>
        </p:nvSpPr>
        <p:spPr bwMode="auto">
          <a:xfrm>
            <a:off x="5305947" y="3767226"/>
            <a:ext cx="837436" cy="811802"/>
          </a:xfrm>
          <a:custGeom>
            <a:avLst/>
            <a:gdLst>
              <a:gd name="T0" fmla="*/ 160 w 211"/>
              <a:gd name="T1" fmla="*/ 162 h 204"/>
              <a:gd name="T2" fmla="*/ 155 w 211"/>
              <a:gd name="T3" fmla="*/ 168 h 204"/>
              <a:gd name="T4" fmla="*/ 68 w 211"/>
              <a:gd name="T5" fmla="*/ 168 h 204"/>
              <a:gd name="T6" fmla="*/ 63 w 211"/>
              <a:gd name="T7" fmla="*/ 162 h 204"/>
              <a:gd name="T8" fmla="*/ 63 w 211"/>
              <a:gd name="T9" fmla="*/ 98 h 204"/>
              <a:gd name="T10" fmla="*/ 57 w 211"/>
              <a:gd name="T11" fmla="*/ 93 h 204"/>
              <a:gd name="T12" fmla="*/ 20 w 211"/>
              <a:gd name="T13" fmla="*/ 93 h 204"/>
              <a:gd name="T14" fmla="*/ 18 w 211"/>
              <a:gd name="T15" fmla="*/ 89 h 204"/>
              <a:gd name="T16" fmla="*/ 108 w 211"/>
              <a:gd name="T17" fmla="*/ 2 h 204"/>
              <a:gd name="T18" fmla="*/ 116 w 211"/>
              <a:gd name="T19" fmla="*/ 2 h 204"/>
              <a:gd name="T20" fmla="*/ 205 w 211"/>
              <a:gd name="T21" fmla="*/ 89 h 204"/>
              <a:gd name="T22" fmla="*/ 203 w 211"/>
              <a:gd name="T23" fmla="*/ 93 h 204"/>
              <a:gd name="T24" fmla="*/ 166 w 211"/>
              <a:gd name="T25" fmla="*/ 93 h 204"/>
              <a:gd name="T26" fmla="*/ 160 w 211"/>
              <a:gd name="T27" fmla="*/ 98 h 204"/>
              <a:gd name="T28" fmla="*/ 160 w 211"/>
              <a:gd name="T29" fmla="*/ 142 h 204"/>
              <a:gd name="T30" fmla="*/ 0 w 211"/>
              <a:gd name="T31" fmla="*/ 149 h 204"/>
              <a:gd name="T32" fmla="*/ 0 w 211"/>
              <a:gd name="T33" fmla="*/ 198 h 204"/>
              <a:gd name="T34" fmla="*/ 6 w 211"/>
              <a:gd name="T35" fmla="*/ 204 h 204"/>
              <a:gd name="T36" fmla="*/ 206 w 211"/>
              <a:gd name="T37" fmla="*/ 204 h 204"/>
              <a:gd name="T38" fmla="*/ 211 w 211"/>
              <a:gd name="T39" fmla="*/ 198 h 204"/>
              <a:gd name="T40" fmla="*/ 211 w 211"/>
              <a:gd name="T41" fmla="*/ 149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1" h="204">
                <a:moveTo>
                  <a:pt x="160" y="162"/>
                </a:moveTo>
                <a:cubicBezTo>
                  <a:pt x="160" y="165"/>
                  <a:pt x="158" y="168"/>
                  <a:pt x="155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5" y="168"/>
                  <a:pt x="63" y="165"/>
                  <a:pt x="63" y="162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95"/>
                  <a:pt x="60" y="93"/>
                  <a:pt x="57" y="93"/>
                </a:cubicBezTo>
                <a:cubicBezTo>
                  <a:pt x="20" y="93"/>
                  <a:pt x="20" y="93"/>
                  <a:pt x="20" y="93"/>
                </a:cubicBezTo>
                <a:cubicBezTo>
                  <a:pt x="17" y="93"/>
                  <a:pt x="16" y="91"/>
                  <a:pt x="18" y="89"/>
                </a:cubicBezTo>
                <a:cubicBezTo>
                  <a:pt x="108" y="2"/>
                  <a:pt x="108" y="2"/>
                  <a:pt x="108" y="2"/>
                </a:cubicBezTo>
                <a:cubicBezTo>
                  <a:pt x="110" y="0"/>
                  <a:pt x="114" y="0"/>
                  <a:pt x="116" y="2"/>
                </a:cubicBezTo>
                <a:cubicBezTo>
                  <a:pt x="205" y="89"/>
                  <a:pt x="205" y="89"/>
                  <a:pt x="205" y="89"/>
                </a:cubicBezTo>
                <a:cubicBezTo>
                  <a:pt x="207" y="91"/>
                  <a:pt x="206" y="93"/>
                  <a:pt x="203" y="93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63" y="93"/>
                  <a:pt x="160" y="95"/>
                  <a:pt x="160" y="98"/>
                </a:cubicBezTo>
                <a:cubicBezTo>
                  <a:pt x="160" y="142"/>
                  <a:pt x="160" y="142"/>
                  <a:pt x="160" y="142"/>
                </a:cubicBezTo>
                <a:moveTo>
                  <a:pt x="0" y="149"/>
                </a:moveTo>
                <a:cubicBezTo>
                  <a:pt x="0" y="198"/>
                  <a:pt x="0" y="198"/>
                  <a:pt x="0" y="198"/>
                </a:cubicBezTo>
                <a:cubicBezTo>
                  <a:pt x="0" y="201"/>
                  <a:pt x="3" y="204"/>
                  <a:pt x="6" y="204"/>
                </a:cubicBezTo>
                <a:cubicBezTo>
                  <a:pt x="206" y="204"/>
                  <a:pt x="206" y="204"/>
                  <a:pt x="206" y="204"/>
                </a:cubicBezTo>
                <a:cubicBezTo>
                  <a:pt x="209" y="204"/>
                  <a:pt x="211" y="201"/>
                  <a:pt x="211" y="198"/>
                </a:cubicBezTo>
                <a:cubicBezTo>
                  <a:pt x="211" y="149"/>
                  <a:pt x="211" y="149"/>
                  <a:pt x="211" y="14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pole tekstowe 22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24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Elipsa 24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6" name="Elipsa 25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pole tekstowe 26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8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7"/>
          <p:cNvSpPr>
            <a:spLocks noChangeAspect="1" noEditPoints="1"/>
          </p:cNvSpPr>
          <p:nvPr/>
        </p:nvSpPr>
        <p:spPr bwMode="auto">
          <a:xfrm>
            <a:off x="8610403" y="2251565"/>
            <a:ext cx="943666" cy="913802"/>
          </a:xfrm>
          <a:custGeom>
            <a:avLst/>
            <a:gdLst>
              <a:gd name="T0" fmla="*/ 69 w 223"/>
              <a:gd name="T1" fmla="*/ 214 h 216"/>
              <a:gd name="T2" fmla="*/ 0 w 223"/>
              <a:gd name="T3" fmla="*/ 195 h 216"/>
              <a:gd name="T4" fmla="*/ 19 w 223"/>
              <a:gd name="T5" fmla="*/ 126 h 216"/>
              <a:gd name="T6" fmla="*/ 25 w 223"/>
              <a:gd name="T7" fmla="*/ 117 h 216"/>
              <a:gd name="T8" fmla="*/ 35 w 223"/>
              <a:gd name="T9" fmla="*/ 116 h 216"/>
              <a:gd name="T10" fmla="*/ 45 w 223"/>
              <a:gd name="T11" fmla="*/ 133 h 216"/>
              <a:gd name="T12" fmla="*/ 38 w 223"/>
              <a:gd name="T13" fmla="*/ 158 h 216"/>
              <a:gd name="T14" fmla="*/ 81 w 223"/>
              <a:gd name="T15" fmla="*/ 133 h 216"/>
              <a:gd name="T16" fmla="*/ 99 w 223"/>
              <a:gd name="T17" fmla="*/ 138 h 216"/>
              <a:gd name="T18" fmla="*/ 94 w 223"/>
              <a:gd name="T19" fmla="*/ 156 h 216"/>
              <a:gd name="T20" fmla="*/ 52 w 223"/>
              <a:gd name="T21" fmla="*/ 181 h 216"/>
              <a:gd name="T22" fmla="*/ 76 w 223"/>
              <a:gd name="T23" fmla="*/ 188 h 216"/>
              <a:gd name="T24" fmla="*/ 86 w 223"/>
              <a:gd name="T25" fmla="*/ 204 h 216"/>
              <a:gd name="T26" fmla="*/ 69 w 223"/>
              <a:gd name="T27" fmla="*/ 214 h 216"/>
              <a:gd name="T28" fmla="*/ 188 w 223"/>
              <a:gd name="T29" fmla="*/ 116 h 216"/>
              <a:gd name="T30" fmla="*/ 178 w 223"/>
              <a:gd name="T31" fmla="*/ 133 h 216"/>
              <a:gd name="T32" fmla="*/ 185 w 223"/>
              <a:gd name="T33" fmla="*/ 158 h 216"/>
              <a:gd name="T34" fmla="*/ 142 w 223"/>
              <a:gd name="T35" fmla="*/ 133 h 216"/>
              <a:gd name="T36" fmla="*/ 123 w 223"/>
              <a:gd name="T37" fmla="*/ 138 h 216"/>
              <a:gd name="T38" fmla="*/ 128 w 223"/>
              <a:gd name="T39" fmla="*/ 156 h 216"/>
              <a:gd name="T40" fmla="*/ 171 w 223"/>
              <a:gd name="T41" fmla="*/ 181 h 216"/>
              <a:gd name="T42" fmla="*/ 146 w 223"/>
              <a:gd name="T43" fmla="*/ 188 h 216"/>
              <a:gd name="T44" fmla="*/ 137 w 223"/>
              <a:gd name="T45" fmla="*/ 204 h 216"/>
              <a:gd name="T46" fmla="*/ 143 w 223"/>
              <a:gd name="T47" fmla="*/ 212 h 216"/>
              <a:gd name="T48" fmla="*/ 153 w 223"/>
              <a:gd name="T49" fmla="*/ 214 h 216"/>
              <a:gd name="T50" fmla="*/ 223 w 223"/>
              <a:gd name="T51" fmla="*/ 195 h 216"/>
              <a:gd name="T52" fmla="*/ 204 w 223"/>
              <a:gd name="T53" fmla="*/ 126 h 216"/>
              <a:gd name="T54" fmla="*/ 188 w 223"/>
              <a:gd name="T55" fmla="*/ 116 h 216"/>
              <a:gd name="T56" fmla="*/ 61 w 223"/>
              <a:gd name="T57" fmla="*/ 70 h 216"/>
              <a:gd name="T58" fmla="*/ 80 w 223"/>
              <a:gd name="T59" fmla="*/ 70 h 216"/>
              <a:gd name="T60" fmla="*/ 98 w 223"/>
              <a:gd name="T61" fmla="*/ 51 h 216"/>
              <a:gd name="T62" fmla="*/ 98 w 223"/>
              <a:gd name="T63" fmla="*/ 101 h 216"/>
              <a:gd name="T64" fmla="*/ 111 w 223"/>
              <a:gd name="T65" fmla="*/ 114 h 216"/>
              <a:gd name="T66" fmla="*/ 125 w 223"/>
              <a:gd name="T67" fmla="*/ 101 h 216"/>
              <a:gd name="T68" fmla="*/ 125 w 223"/>
              <a:gd name="T69" fmla="*/ 51 h 216"/>
              <a:gd name="T70" fmla="*/ 143 w 223"/>
              <a:gd name="T71" fmla="*/ 70 h 216"/>
              <a:gd name="T72" fmla="*/ 162 w 223"/>
              <a:gd name="T73" fmla="*/ 70 h 216"/>
              <a:gd name="T74" fmla="*/ 166 w 223"/>
              <a:gd name="T75" fmla="*/ 60 h 216"/>
              <a:gd name="T76" fmla="*/ 162 w 223"/>
              <a:gd name="T77" fmla="*/ 50 h 216"/>
              <a:gd name="T78" fmla="*/ 111 w 223"/>
              <a:gd name="T79" fmla="*/ 0 h 216"/>
              <a:gd name="T80" fmla="*/ 61 w 223"/>
              <a:gd name="T81" fmla="*/ 50 h 216"/>
              <a:gd name="T82" fmla="*/ 61 w 223"/>
              <a:gd name="T83" fmla="*/ 7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3" h="216">
                <a:moveTo>
                  <a:pt x="69" y="214"/>
                </a:moveTo>
                <a:cubicBezTo>
                  <a:pt x="0" y="195"/>
                  <a:pt x="0" y="195"/>
                  <a:pt x="0" y="195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0" y="122"/>
                  <a:pt x="22" y="119"/>
                  <a:pt x="25" y="117"/>
                </a:cubicBezTo>
                <a:cubicBezTo>
                  <a:pt x="28" y="116"/>
                  <a:pt x="32" y="115"/>
                  <a:pt x="35" y="116"/>
                </a:cubicBezTo>
                <a:cubicBezTo>
                  <a:pt x="42" y="118"/>
                  <a:pt x="47" y="125"/>
                  <a:pt x="45" y="133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7" y="129"/>
                  <a:pt x="96" y="131"/>
                  <a:pt x="99" y="138"/>
                </a:cubicBezTo>
                <a:cubicBezTo>
                  <a:pt x="103" y="144"/>
                  <a:pt x="101" y="152"/>
                  <a:pt x="94" y="156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84" y="190"/>
                  <a:pt x="88" y="197"/>
                  <a:pt x="86" y="204"/>
                </a:cubicBezTo>
                <a:cubicBezTo>
                  <a:pt x="84" y="211"/>
                  <a:pt x="77" y="216"/>
                  <a:pt x="69" y="214"/>
                </a:cubicBezTo>
                <a:close/>
                <a:moveTo>
                  <a:pt x="188" y="116"/>
                </a:moveTo>
                <a:cubicBezTo>
                  <a:pt x="181" y="118"/>
                  <a:pt x="176" y="125"/>
                  <a:pt x="178" y="133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35" y="129"/>
                  <a:pt x="127" y="131"/>
                  <a:pt x="123" y="138"/>
                </a:cubicBezTo>
                <a:cubicBezTo>
                  <a:pt x="120" y="144"/>
                  <a:pt x="122" y="152"/>
                  <a:pt x="128" y="156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46" y="188"/>
                  <a:pt x="146" y="188"/>
                  <a:pt x="146" y="188"/>
                </a:cubicBezTo>
                <a:cubicBezTo>
                  <a:pt x="139" y="190"/>
                  <a:pt x="135" y="197"/>
                  <a:pt x="137" y="204"/>
                </a:cubicBezTo>
                <a:cubicBezTo>
                  <a:pt x="138" y="208"/>
                  <a:pt x="140" y="211"/>
                  <a:pt x="143" y="212"/>
                </a:cubicBezTo>
                <a:cubicBezTo>
                  <a:pt x="146" y="214"/>
                  <a:pt x="150" y="215"/>
                  <a:pt x="153" y="214"/>
                </a:cubicBezTo>
                <a:cubicBezTo>
                  <a:pt x="223" y="195"/>
                  <a:pt x="223" y="195"/>
                  <a:pt x="223" y="195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2" y="118"/>
                  <a:pt x="195" y="114"/>
                  <a:pt x="188" y="116"/>
                </a:cubicBezTo>
                <a:close/>
                <a:moveTo>
                  <a:pt x="61" y="70"/>
                </a:moveTo>
                <a:cubicBezTo>
                  <a:pt x="66" y="75"/>
                  <a:pt x="74" y="75"/>
                  <a:pt x="80" y="70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8"/>
                  <a:pt x="104" y="114"/>
                  <a:pt x="111" y="114"/>
                </a:cubicBezTo>
                <a:cubicBezTo>
                  <a:pt x="119" y="114"/>
                  <a:pt x="125" y="108"/>
                  <a:pt x="125" y="10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8" y="75"/>
                  <a:pt x="157" y="75"/>
                  <a:pt x="162" y="70"/>
                </a:cubicBezTo>
                <a:cubicBezTo>
                  <a:pt x="165" y="67"/>
                  <a:pt x="166" y="63"/>
                  <a:pt x="166" y="60"/>
                </a:cubicBezTo>
                <a:cubicBezTo>
                  <a:pt x="166" y="57"/>
                  <a:pt x="165" y="53"/>
                  <a:pt x="162" y="50"/>
                </a:cubicBezTo>
                <a:cubicBezTo>
                  <a:pt x="111" y="0"/>
                  <a:pt x="111" y="0"/>
                  <a:pt x="111" y="0"/>
                </a:cubicBezTo>
                <a:cubicBezTo>
                  <a:pt x="61" y="50"/>
                  <a:pt x="61" y="50"/>
                  <a:pt x="61" y="50"/>
                </a:cubicBezTo>
                <a:cubicBezTo>
                  <a:pt x="55" y="56"/>
                  <a:pt x="55" y="64"/>
                  <a:pt x="61" y="7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 5"/>
          <p:cNvSpPr>
            <a:spLocks noChangeAspect="1" noEditPoints="1"/>
          </p:cNvSpPr>
          <p:nvPr/>
        </p:nvSpPr>
        <p:spPr bwMode="auto">
          <a:xfrm>
            <a:off x="8508149" y="4287732"/>
            <a:ext cx="1148174" cy="526126"/>
          </a:xfrm>
          <a:custGeom>
            <a:avLst/>
            <a:gdLst>
              <a:gd name="T0" fmla="*/ 72 w 279"/>
              <a:gd name="T1" fmla="*/ 6 h 128"/>
              <a:gd name="T2" fmla="*/ 130 w 279"/>
              <a:gd name="T3" fmla="*/ 64 h 128"/>
              <a:gd name="T4" fmla="*/ 72 w 279"/>
              <a:gd name="T5" fmla="*/ 122 h 128"/>
              <a:gd name="T6" fmla="*/ 62 w 279"/>
              <a:gd name="T7" fmla="*/ 126 h 128"/>
              <a:gd name="T8" fmla="*/ 51 w 279"/>
              <a:gd name="T9" fmla="*/ 122 h 128"/>
              <a:gd name="T10" fmla="*/ 51 w 279"/>
              <a:gd name="T11" fmla="*/ 100 h 128"/>
              <a:gd name="T12" fmla="*/ 71 w 279"/>
              <a:gd name="T13" fmla="*/ 79 h 128"/>
              <a:gd name="T14" fmla="*/ 15 w 279"/>
              <a:gd name="T15" fmla="*/ 79 h 128"/>
              <a:gd name="T16" fmla="*/ 0 w 279"/>
              <a:gd name="T17" fmla="*/ 64 h 128"/>
              <a:gd name="T18" fmla="*/ 15 w 279"/>
              <a:gd name="T19" fmla="*/ 49 h 128"/>
              <a:gd name="T20" fmla="*/ 71 w 279"/>
              <a:gd name="T21" fmla="*/ 49 h 128"/>
              <a:gd name="T22" fmla="*/ 51 w 279"/>
              <a:gd name="T23" fmla="*/ 28 h 128"/>
              <a:gd name="T24" fmla="*/ 51 w 279"/>
              <a:gd name="T25" fmla="*/ 6 h 128"/>
              <a:gd name="T26" fmla="*/ 72 w 279"/>
              <a:gd name="T27" fmla="*/ 6 h 128"/>
              <a:gd name="T28" fmla="*/ 228 w 279"/>
              <a:gd name="T29" fmla="*/ 122 h 128"/>
              <a:gd name="T30" fmla="*/ 228 w 279"/>
              <a:gd name="T31" fmla="*/ 100 h 128"/>
              <a:gd name="T32" fmla="*/ 207 w 279"/>
              <a:gd name="T33" fmla="*/ 79 h 128"/>
              <a:gd name="T34" fmla="*/ 263 w 279"/>
              <a:gd name="T35" fmla="*/ 79 h 128"/>
              <a:gd name="T36" fmla="*/ 279 w 279"/>
              <a:gd name="T37" fmla="*/ 64 h 128"/>
              <a:gd name="T38" fmla="*/ 263 w 279"/>
              <a:gd name="T39" fmla="*/ 49 h 128"/>
              <a:gd name="T40" fmla="*/ 207 w 279"/>
              <a:gd name="T41" fmla="*/ 49 h 128"/>
              <a:gd name="T42" fmla="*/ 228 w 279"/>
              <a:gd name="T43" fmla="*/ 28 h 128"/>
              <a:gd name="T44" fmla="*/ 228 w 279"/>
              <a:gd name="T45" fmla="*/ 6 h 128"/>
              <a:gd name="T46" fmla="*/ 217 w 279"/>
              <a:gd name="T47" fmla="*/ 2 h 128"/>
              <a:gd name="T48" fmla="*/ 206 w 279"/>
              <a:gd name="T49" fmla="*/ 6 h 128"/>
              <a:gd name="T50" fmla="*/ 148 w 279"/>
              <a:gd name="T51" fmla="*/ 64 h 128"/>
              <a:gd name="T52" fmla="*/ 206 w 279"/>
              <a:gd name="T53" fmla="*/ 122 h 128"/>
              <a:gd name="T54" fmla="*/ 228 w 279"/>
              <a:gd name="T55" fmla="*/ 1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9" h="128">
                <a:moveTo>
                  <a:pt x="72" y="6"/>
                </a:moveTo>
                <a:cubicBezTo>
                  <a:pt x="130" y="64"/>
                  <a:pt x="130" y="64"/>
                  <a:pt x="130" y="64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69" y="125"/>
                  <a:pt x="65" y="126"/>
                  <a:pt x="62" y="126"/>
                </a:cubicBezTo>
                <a:cubicBezTo>
                  <a:pt x="58" y="126"/>
                  <a:pt x="54" y="125"/>
                  <a:pt x="51" y="122"/>
                </a:cubicBezTo>
                <a:cubicBezTo>
                  <a:pt x="45" y="116"/>
                  <a:pt x="45" y="106"/>
                  <a:pt x="51" y="100"/>
                </a:cubicBezTo>
                <a:cubicBezTo>
                  <a:pt x="71" y="79"/>
                  <a:pt x="71" y="79"/>
                  <a:pt x="71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7" y="79"/>
                  <a:pt x="0" y="73"/>
                  <a:pt x="0" y="64"/>
                </a:cubicBezTo>
                <a:cubicBezTo>
                  <a:pt x="0" y="56"/>
                  <a:pt x="7" y="49"/>
                  <a:pt x="15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45" y="22"/>
                  <a:pt x="45" y="12"/>
                  <a:pt x="51" y="6"/>
                </a:cubicBezTo>
                <a:cubicBezTo>
                  <a:pt x="57" y="0"/>
                  <a:pt x="66" y="0"/>
                  <a:pt x="72" y="6"/>
                </a:cubicBezTo>
                <a:close/>
                <a:moveTo>
                  <a:pt x="228" y="122"/>
                </a:moveTo>
                <a:cubicBezTo>
                  <a:pt x="234" y="116"/>
                  <a:pt x="234" y="106"/>
                  <a:pt x="228" y="100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63" y="79"/>
                  <a:pt x="263" y="79"/>
                  <a:pt x="263" y="79"/>
                </a:cubicBezTo>
                <a:cubicBezTo>
                  <a:pt x="272" y="79"/>
                  <a:pt x="279" y="73"/>
                  <a:pt x="279" y="64"/>
                </a:cubicBezTo>
                <a:cubicBezTo>
                  <a:pt x="279" y="56"/>
                  <a:pt x="272" y="49"/>
                  <a:pt x="263" y="49"/>
                </a:cubicBezTo>
                <a:cubicBezTo>
                  <a:pt x="207" y="49"/>
                  <a:pt x="207" y="49"/>
                  <a:pt x="207" y="49"/>
                </a:cubicBezTo>
                <a:cubicBezTo>
                  <a:pt x="228" y="28"/>
                  <a:pt x="228" y="28"/>
                  <a:pt x="228" y="28"/>
                </a:cubicBezTo>
                <a:cubicBezTo>
                  <a:pt x="234" y="22"/>
                  <a:pt x="234" y="12"/>
                  <a:pt x="228" y="6"/>
                </a:cubicBezTo>
                <a:cubicBezTo>
                  <a:pt x="225" y="3"/>
                  <a:pt x="221" y="2"/>
                  <a:pt x="217" y="2"/>
                </a:cubicBezTo>
                <a:cubicBezTo>
                  <a:pt x="213" y="2"/>
                  <a:pt x="209" y="3"/>
                  <a:pt x="206" y="6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206" y="122"/>
                  <a:pt x="206" y="122"/>
                  <a:pt x="206" y="122"/>
                </a:cubicBezTo>
                <a:cubicBezTo>
                  <a:pt x="212" y="128"/>
                  <a:pt x="222" y="128"/>
                  <a:pt x="228" y="122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145843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Transformation Process Flows</a:t>
            </a:r>
            <a:br>
              <a:rPr lang="en-US" dirty="0"/>
            </a:br>
            <a:r>
              <a:rPr lang="en-US" sz="2200" dirty="0"/>
              <a:t>Filter, Funnel, Feedback, Closed and Open Cycle Loop, Backward Return</a:t>
            </a:r>
            <a:endParaRPr lang="en-US" sz="2700" dirty="0"/>
          </a:p>
        </p:txBody>
      </p:sp>
      <p:sp>
        <p:nvSpPr>
          <p:cNvPr id="15" name="Freeform 87"/>
          <p:cNvSpPr>
            <a:spLocks noChangeAspect="1" noEditPoints="1"/>
          </p:cNvSpPr>
          <p:nvPr/>
        </p:nvSpPr>
        <p:spPr bwMode="auto">
          <a:xfrm>
            <a:off x="2408077" y="4257920"/>
            <a:ext cx="1096560" cy="877248"/>
          </a:xfrm>
          <a:custGeom>
            <a:avLst/>
            <a:gdLst>
              <a:gd name="T0" fmla="*/ 102 w 272"/>
              <a:gd name="T1" fmla="*/ 40 h 218"/>
              <a:gd name="T2" fmla="*/ 206 w 272"/>
              <a:gd name="T3" fmla="*/ 40 h 218"/>
              <a:gd name="T4" fmla="*/ 272 w 272"/>
              <a:gd name="T5" fmla="*/ 109 h 218"/>
              <a:gd name="T6" fmla="*/ 206 w 272"/>
              <a:gd name="T7" fmla="*/ 179 h 218"/>
              <a:gd name="T8" fmla="*/ 66 w 272"/>
              <a:gd name="T9" fmla="*/ 40 h 218"/>
              <a:gd name="T10" fmla="*/ 0 w 272"/>
              <a:gd name="T11" fmla="*/ 109 h 218"/>
              <a:gd name="T12" fmla="*/ 66 w 272"/>
              <a:gd name="T13" fmla="*/ 179 h 218"/>
              <a:gd name="T14" fmla="*/ 169 w 272"/>
              <a:gd name="T15" fmla="*/ 179 h 218"/>
              <a:gd name="T16" fmla="*/ 142 w 272"/>
              <a:gd name="T17" fmla="*/ 0 h 218"/>
              <a:gd name="T18" fmla="*/ 102 w 272"/>
              <a:gd name="T19" fmla="*/ 40 h 218"/>
              <a:gd name="T20" fmla="*/ 142 w 272"/>
              <a:gd name="T21" fmla="*/ 80 h 218"/>
              <a:gd name="T22" fmla="*/ 130 w 272"/>
              <a:gd name="T23" fmla="*/ 218 h 218"/>
              <a:gd name="T24" fmla="*/ 169 w 272"/>
              <a:gd name="T25" fmla="*/ 179 h 218"/>
              <a:gd name="T26" fmla="*/ 130 w 272"/>
              <a:gd name="T27" fmla="*/ 139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2" h="218">
                <a:moveTo>
                  <a:pt x="102" y="40"/>
                </a:moveTo>
                <a:cubicBezTo>
                  <a:pt x="206" y="40"/>
                  <a:pt x="206" y="40"/>
                  <a:pt x="206" y="40"/>
                </a:cubicBezTo>
                <a:cubicBezTo>
                  <a:pt x="242" y="40"/>
                  <a:pt x="272" y="71"/>
                  <a:pt x="272" y="109"/>
                </a:cubicBezTo>
                <a:cubicBezTo>
                  <a:pt x="272" y="148"/>
                  <a:pt x="242" y="179"/>
                  <a:pt x="206" y="179"/>
                </a:cubicBezTo>
                <a:moveTo>
                  <a:pt x="66" y="40"/>
                </a:moveTo>
                <a:cubicBezTo>
                  <a:pt x="29" y="40"/>
                  <a:pt x="0" y="71"/>
                  <a:pt x="0" y="109"/>
                </a:cubicBezTo>
                <a:cubicBezTo>
                  <a:pt x="0" y="148"/>
                  <a:pt x="29" y="179"/>
                  <a:pt x="66" y="179"/>
                </a:cubicBezTo>
                <a:cubicBezTo>
                  <a:pt x="169" y="179"/>
                  <a:pt x="169" y="179"/>
                  <a:pt x="169" y="179"/>
                </a:cubicBezTo>
                <a:moveTo>
                  <a:pt x="142" y="0"/>
                </a:moveTo>
                <a:cubicBezTo>
                  <a:pt x="102" y="40"/>
                  <a:pt x="102" y="40"/>
                  <a:pt x="102" y="40"/>
                </a:cubicBezTo>
                <a:cubicBezTo>
                  <a:pt x="142" y="80"/>
                  <a:pt x="142" y="80"/>
                  <a:pt x="142" y="80"/>
                </a:cubicBezTo>
                <a:moveTo>
                  <a:pt x="130" y="218"/>
                </a:moveTo>
                <a:cubicBezTo>
                  <a:pt x="169" y="179"/>
                  <a:pt x="169" y="179"/>
                  <a:pt x="169" y="179"/>
                </a:cubicBezTo>
                <a:cubicBezTo>
                  <a:pt x="130" y="139"/>
                  <a:pt x="130" y="139"/>
                  <a:pt x="130" y="13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88"/>
          <p:cNvSpPr>
            <a:spLocks noChangeAspect="1" noEditPoints="1"/>
          </p:cNvSpPr>
          <p:nvPr/>
        </p:nvSpPr>
        <p:spPr bwMode="auto">
          <a:xfrm>
            <a:off x="4248208" y="2170906"/>
            <a:ext cx="1501418" cy="810290"/>
          </a:xfrm>
          <a:custGeom>
            <a:avLst/>
            <a:gdLst>
              <a:gd name="T0" fmla="*/ 183 w 271"/>
              <a:gd name="T1" fmla="*/ 73 h 146"/>
              <a:gd name="T2" fmla="*/ 109 w 271"/>
              <a:gd name="T3" fmla="*/ 146 h 146"/>
              <a:gd name="T4" fmla="*/ 36 w 271"/>
              <a:gd name="T5" fmla="*/ 73 h 146"/>
              <a:gd name="T6" fmla="*/ 109 w 271"/>
              <a:gd name="T7" fmla="*/ 0 h 146"/>
              <a:gd name="T8" fmla="*/ 183 w 271"/>
              <a:gd name="T9" fmla="*/ 73 h 146"/>
              <a:gd name="T10" fmla="*/ 126 w 271"/>
              <a:gd name="T11" fmla="*/ 73 h 146"/>
              <a:gd name="T12" fmla="*/ 0 w 271"/>
              <a:gd name="T13" fmla="*/ 73 h 146"/>
              <a:gd name="T14" fmla="*/ 271 w 271"/>
              <a:gd name="T15" fmla="*/ 73 h 146"/>
              <a:gd name="T16" fmla="*/ 183 w 271"/>
              <a:gd name="T17" fmla="*/ 73 h 146"/>
              <a:gd name="T18" fmla="*/ 232 w 271"/>
              <a:gd name="T19" fmla="*/ 111 h 146"/>
              <a:gd name="T20" fmla="*/ 271 w 271"/>
              <a:gd name="T21" fmla="*/ 73 h 146"/>
              <a:gd name="T22" fmla="*/ 232 w 271"/>
              <a:gd name="T23" fmla="*/ 3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1" h="146">
                <a:moveTo>
                  <a:pt x="183" y="73"/>
                </a:moveTo>
                <a:cubicBezTo>
                  <a:pt x="183" y="114"/>
                  <a:pt x="150" y="146"/>
                  <a:pt x="109" y="146"/>
                </a:cubicBezTo>
                <a:cubicBezTo>
                  <a:pt x="69" y="146"/>
                  <a:pt x="36" y="114"/>
                  <a:pt x="36" y="73"/>
                </a:cubicBezTo>
                <a:cubicBezTo>
                  <a:pt x="36" y="33"/>
                  <a:pt x="69" y="0"/>
                  <a:pt x="109" y="0"/>
                </a:cubicBezTo>
                <a:cubicBezTo>
                  <a:pt x="150" y="0"/>
                  <a:pt x="183" y="33"/>
                  <a:pt x="183" y="73"/>
                </a:cubicBezTo>
                <a:close/>
                <a:moveTo>
                  <a:pt x="126" y="73"/>
                </a:moveTo>
                <a:cubicBezTo>
                  <a:pt x="0" y="73"/>
                  <a:pt x="0" y="73"/>
                  <a:pt x="0" y="73"/>
                </a:cubicBezTo>
                <a:moveTo>
                  <a:pt x="271" y="73"/>
                </a:moveTo>
                <a:cubicBezTo>
                  <a:pt x="183" y="73"/>
                  <a:pt x="183" y="73"/>
                  <a:pt x="183" y="73"/>
                </a:cubicBezTo>
                <a:moveTo>
                  <a:pt x="232" y="111"/>
                </a:moveTo>
                <a:cubicBezTo>
                  <a:pt x="271" y="73"/>
                  <a:pt x="271" y="73"/>
                  <a:pt x="271" y="73"/>
                </a:cubicBezTo>
                <a:cubicBezTo>
                  <a:pt x="232" y="35"/>
                  <a:pt x="232" y="35"/>
                  <a:pt x="232" y="3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20"/>
          <p:cNvSpPr>
            <a:spLocks noChangeAspect="1"/>
          </p:cNvSpPr>
          <p:nvPr/>
        </p:nvSpPr>
        <p:spPr bwMode="auto">
          <a:xfrm>
            <a:off x="4345381" y="4315780"/>
            <a:ext cx="827504" cy="761528"/>
          </a:xfrm>
          <a:custGeom>
            <a:avLst/>
            <a:gdLst>
              <a:gd name="T0" fmla="*/ 66 w 273"/>
              <a:gd name="T1" fmla="*/ 183 h 251"/>
              <a:gd name="T2" fmla="*/ 66 w 273"/>
              <a:gd name="T3" fmla="*/ 251 h 251"/>
              <a:gd name="T4" fmla="*/ 208 w 273"/>
              <a:gd name="T5" fmla="*/ 251 h 251"/>
              <a:gd name="T6" fmla="*/ 273 w 273"/>
              <a:gd name="T7" fmla="*/ 186 h 251"/>
              <a:gd name="T8" fmla="*/ 273 w 273"/>
              <a:gd name="T9" fmla="*/ 102 h 251"/>
              <a:gd name="T10" fmla="*/ 208 w 273"/>
              <a:gd name="T11" fmla="*/ 36 h 251"/>
              <a:gd name="T12" fmla="*/ 68 w 273"/>
              <a:gd name="T13" fmla="*/ 36 h 251"/>
              <a:gd name="T14" fmla="*/ 68 w 273"/>
              <a:gd name="T15" fmla="*/ 0 h 251"/>
              <a:gd name="T16" fmla="*/ 0 w 273"/>
              <a:gd name="T17" fmla="*/ 68 h 251"/>
              <a:gd name="T18" fmla="*/ 68 w 273"/>
              <a:gd name="T19" fmla="*/ 136 h 251"/>
              <a:gd name="T20" fmla="*/ 68 w 273"/>
              <a:gd name="T21" fmla="*/ 105 h 251"/>
              <a:gd name="T22" fmla="*/ 185 w 273"/>
              <a:gd name="T23" fmla="*/ 105 h 251"/>
              <a:gd name="T24" fmla="*/ 200 w 273"/>
              <a:gd name="T25" fmla="*/ 120 h 251"/>
              <a:gd name="T26" fmla="*/ 200 w 273"/>
              <a:gd name="T27" fmla="*/ 168 h 251"/>
              <a:gd name="T28" fmla="*/ 185 w 273"/>
              <a:gd name="T29" fmla="*/ 183 h 251"/>
              <a:gd name="T30" fmla="*/ 66 w 273"/>
              <a:gd name="T31" fmla="*/ 183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3" h="251">
                <a:moveTo>
                  <a:pt x="66" y="183"/>
                </a:moveTo>
                <a:cubicBezTo>
                  <a:pt x="66" y="251"/>
                  <a:pt x="66" y="251"/>
                  <a:pt x="66" y="251"/>
                </a:cubicBezTo>
                <a:cubicBezTo>
                  <a:pt x="208" y="251"/>
                  <a:pt x="208" y="251"/>
                  <a:pt x="208" y="251"/>
                </a:cubicBezTo>
                <a:cubicBezTo>
                  <a:pt x="244" y="251"/>
                  <a:pt x="273" y="222"/>
                  <a:pt x="273" y="186"/>
                </a:cubicBezTo>
                <a:cubicBezTo>
                  <a:pt x="273" y="102"/>
                  <a:pt x="273" y="102"/>
                  <a:pt x="273" y="102"/>
                </a:cubicBezTo>
                <a:cubicBezTo>
                  <a:pt x="273" y="66"/>
                  <a:pt x="244" y="36"/>
                  <a:pt x="208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0"/>
                  <a:pt x="68" y="0"/>
                  <a:pt x="68" y="0"/>
                </a:cubicBezTo>
                <a:cubicBezTo>
                  <a:pt x="0" y="68"/>
                  <a:pt x="0" y="68"/>
                  <a:pt x="0" y="68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93" y="105"/>
                  <a:pt x="200" y="112"/>
                  <a:pt x="200" y="120"/>
                </a:cubicBezTo>
                <a:cubicBezTo>
                  <a:pt x="200" y="168"/>
                  <a:pt x="200" y="168"/>
                  <a:pt x="200" y="168"/>
                </a:cubicBezTo>
                <a:cubicBezTo>
                  <a:pt x="200" y="176"/>
                  <a:pt x="193" y="183"/>
                  <a:pt x="185" y="183"/>
                </a:cubicBezTo>
                <a:cubicBezTo>
                  <a:pt x="66" y="183"/>
                  <a:pt x="66" y="183"/>
                  <a:pt x="66" y="18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96"/>
          <p:cNvSpPr>
            <a:spLocks noChangeAspect="1" noEditPoints="1"/>
          </p:cNvSpPr>
          <p:nvPr/>
        </p:nvSpPr>
        <p:spPr bwMode="auto">
          <a:xfrm>
            <a:off x="2423592" y="2096359"/>
            <a:ext cx="1118202" cy="959384"/>
          </a:xfrm>
          <a:custGeom>
            <a:avLst/>
            <a:gdLst>
              <a:gd name="T0" fmla="*/ 237 w 247"/>
              <a:gd name="T1" fmla="*/ 154 h 212"/>
              <a:gd name="T2" fmla="*/ 199 w 247"/>
              <a:gd name="T3" fmla="*/ 154 h 212"/>
              <a:gd name="T4" fmla="*/ 157 w 247"/>
              <a:gd name="T5" fmla="*/ 154 h 212"/>
              <a:gd name="T6" fmla="*/ 0 w 247"/>
              <a:gd name="T7" fmla="*/ 154 h 212"/>
              <a:gd name="T8" fmla="*/ 0 w 247"/>
              <a:gd name="T9" fmla="*/ 103 h 212"/>
              <a:gd name="T10" fmla="*/ 114 w 247"/>
              <a:gd name="T11" fmla="*/ 103 h 212"/>
              <a:gd name="T12" fmla="*/ 140 w 247"/>
              <a:gd name="T13" fmla="*/ 72 h 212"/>
              <a:gd name="T14" fmla="*/ 114 w 247"/>
              <a:gd name="T15" fmla="*/ 41 h 212"/>
              <a:gd name="T16" fmla="*/ 5 w 247"/>
              <a:gd name="T17" fmla="*/ 41 h 212"/>
              <a:gd name="T18" fmla="*/ 219 w 247"/>
              <a:gd name="T19" fmla="*/ 181 h 212"/>
              <a:gd name="T20" fmla="*/ 247 w 247"/>
              <a:gd name="T21" fmla="*/ 154 h 212"/>
              <a:gd name="T22" fmla="*/ 219 w 247"/>
              <a:gd name="T23" fmla="*/ 127 h 212"/>
              <a:gd name="T24" fmla="*/ 29 w 247"/>
              <a:gd name="T25" fmla="*/ 14 h 212"/>
              <a:gd name="T26" fmla="*/ 2 w 247"/>
              <a:gd name="T27" fmla="*/ 41 h 212"/>
              <a:gd name="T28" fmla="*/ 29 w 247"/>
              <a:gd name="T29" fmla="*/ 68 h 212"/>
              <a:gd name="T30" fmla="*/ 179 w 247"/>
              <a:gd name="T31" fmla="*/ 18 h 212"/>
              <a:gd name="T32" fmla="*/ 179 w 247"/>
              <a:gd name="T33" fmla="*/ 0 h 212"/>
              <a:gd name="T34" fmla="*/ 179 w 247"/>
              <a:gd name="T35" fmla="*/ 67 h 212"/>
              <a:gd name="T36" fmla="*/ 179 w 247"/>
              <a:gd name="T37" fmla="*/ 48 h 212"/>
              <a:gd name="T38" fmla="*/ 179 w 247"/>
              <a:gd name="T39" fmla="*/ 115 h 212"/>
              <a:gd name="T40" fmla="*/ 179 w 247"/>
              <a:gd name="T41" fmla="*/ 97 h 212"/>
              <a:gd name="T42" fmla="*/ 179 w 247"/>
              <a:gd name="T43" fmla="*/ 164 h 212"/>
              <a:gd name="T44" fmla="*/ 179 w 247"/>
              <a:gd name="T45" fmla="*/ 145 h 212"/>
              <a:gd name="T46" fmla="*/ 179 w 247"/>
              <a:gd name="T47" fmla="*/ 212 h 212"/>
              <a:gd name="T48" fmla="*/ 179 w 247"/>
              <a:gd name="T49" fmla="*/ 19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7" h="212">
                <a:moveTo>
                  <a:pt x="237" y="154"/>
                </a:moveTo>
                <a:cubicBezTo>
                  <a:pt x="199" y="154"/>
                  <a:pt x="199" y="154"/>
                  <a:pt x="199" y="154"/>
                </a:cubicBezTo>
                <a:moveTo>
                  <a:pt x="157" y="154"/>
                </a:moveTo>
                <a:cubicBezTo>
                  <a:pt x="0" y="154"/>
                  <a:pt x="0" y="154"/>
                  <a:pt x="0" y="154"/>
                </a:cubicBezTo>
                <a:moveTo>
                  <a:pt x="0" y="103"/>
                </a:moveTo>
                <a:cubicBezTo>
                  <a:pt x="114" y="103"/>
                  <a:pt x="114" y="103"/>
                  <a:pt x="114" y="103"/>
                </a:cubicBezTo>
                <a:cubicBezTo>
                  <a:pt x="128" y="103"/>
                  <a:pt x="140" y="86"/>
                  <a:pt x="140" y="72"/>
                </a:cubicBezTo>
                <a:cubicBezTo>
                  <a:pt x="140" y="58"/>
                  <a:pt x="128" y="41"/>
                  <a:pt x="114" y="41"/>
                </a:cubicBezTo>
                <a:cubicBezTo>
                  <a:pt x="5" y="41"/>
                  <a:pt x="5" y="41"/>
                  <a:pt x="5" y="41"/>
                </a:cubicBezTo>
                <a:moveTo>
                  <a:pt x="219" y="181"/>
                </a:moveTo>
                <a:cubicBezTo>
                  <a:pt x="247" y="154"/>
                  <a:pt x="247" y="154"/>
                  <a:pt x="247" y="154"/>
                </a:cubicBezTo>
                <a:cubicBezTo>
                  <a:pt x="219" y="127"/>
                  <a:pt x="219" y="127"/>
                  <a:pt x="219" y="127"/>
                </a:cubicBezTo>
                <a:moveTo>
                  <a:pt x="29" y="14"/>
                </a:moveTo>
                <a:cubicBezTo>
                  <a:pt x="2" y="41"/>
                  <a:pt x="2" y="41"/>
                  <a:pt x="2" y="41"/>
                </a:cubicBezTo>
                <a:cubicBezTo>
                  <a:pt x="29" y="68"/>
                  <a:pt x="29" y="68"/>
                  <a:pt x="29" y="68"/>
                </a:cubicBezTo>
                <a:moveTo>
                  <a:pt x="179" y="18"/>
                </a:moveTo>
                <a:cubicBezTo>
                  <a:pt x="179" y="0"/>
                  <a:pt x="179" y="0"/>
                  <a:pt x="179" y="0"/>
                </a:cubicBezTo>
                <a:moveTo>
                  <a:pt x="179" y="67"/>
                </a:moveTo>
                <a:cubicBezTo>
                  <a:pt x="179" y="48"/>
                  <a:pt x="179" y="48"/>
                  <a:pt x="179" y="48"/>
                </a:cubicBezTo>
                <a:moveTo>
                  <a:pt x="179" y="115"/>
                </a:moveTo>
                <a:cubicBezTo>
                  <a:pt x="179" y="97"/>
                  <a:pt x="179" y="97"/>
                  <a:pt x="179" y="97"/>
                </a:cubicBezTo>
                <a:moveTo>
                  <a:pt x="179" y="164"/>
                </a:moveTo>
                <a:cubicBezTo>
                  <a:pt x="179" y="145"/>
                  <a:pt x="179" y="145"/>
                  <a:pt x="179" y="145"/>
                </a:cubicBezTo>
                <a:moveTo>
                  <a:pt x="179" y="212"/>
                </a:moveTo>
                <a:cubicBezTo>
                  <a:pt x="179" y="194"/>
                  <a:pt x="179" y="194"/>
                  <a:pt x="179" y="19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9"/>
          <p:cNvSpPr>
            <a:spLocks noChangeAspect="1" noEditPoints="1"/>
          </p:cNvSpPr>
          <p:nvPr/>
        </p:nvSpPr>
        <p:spPr bwMode="auto">
          <a:xfrm>
            <a:off x="6013628" y="4281673"/>
            <a:ext cx="1306788" cy="829742"/>
          </a:xfrm>
          <a:custGeom>
            <a:avLst/>
            <a:gdLst>
              <a:gd name="T0" fmla="*/ 255 w 487"/>
              <a:gd name="T1" fmla="*/ 279 h 308"/>
              <a:gd name="T2" fmla="*/ 0 w 487"/>
              <a:gd name="T3" fmla="*/ 279 h 308"/>
              <a:gd name="T4" fmla="*/ 487 w 487"/>
              <a:gd name="T5" fmla="*/ 279 h 308"/>
              <a:gd name="T6" fmla="*/ 254 w 487"/>
              <a:gd name="T7" fmla="*/ 279 h 308"/>
              <a:gd name="T8" fmla="*/ 254 w 487"/>
              <a:gd name="T9" fmla="*/ 279 h 308"/>
              <a:gd name="T10" fmla="*/ 393 w 487"/>
              <a:gd name="T11" fmla="*/ 139 h 308"/>
              <a:gd name="T12" fmla="*/ 254 w 487"/>
              <a:gd name="T13" fmla="*/ 0 h 308"/>
              <a:gd name="T14" fmla="*/ 114 w 487"/>
              <a:gd name="T15" fmla="*/ 139 h 308"/>
              <a:gd name="T16" fmla="*/ 124 w 487"/>
              <a:gd name="T17" fmla="*/ 189 h 308"/>
              <a:gd name="T18" fmla="*/ 458 w 487"/>
              <a:gd name="T19" fmla="*/ 308 h 308"/>
              <a:gd name="T20" fmla="*/ 487 w 487"/>
              <a:gd name="T21" fmla="*/ 279 h 308"/>
              <a:gd name="T22" fmla="*/ 458 w 487"/>
              <a:gd name="T23" fmla="*/ 250 h 308"/>
              <a:gd name="T24" fmla="*/ 90 w 487"/>
              <a:gd name="T25" fmla="*/ 167 h 308"/>
              <a:gd name="T26" fmla="*/ 124 w 487"/>
              <a:gd name="T27" fmla="*/ 190 h 308"/>
              <a:gd name="T28" fmla="*/ 147 w 487"/>
              <a:gd name="T29" fmla="*/ 157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7" h="308">
                <a:moveTo>
                  <a:pt x="255" y="279"/>
                </a:moveTo>
                <a:cubicBezTo>
                  <a:pt x="0" y="279"/>
                  <a:pt x="0" y="279"/>
                  <a:pt x="0" y="279"/>
                </a:cubicBezTo>
                <a:moveTo>
                  <a:pt x="487" y="279"/>
                </a:moveTo>
                <a:cubicBezTo>
                  <a:pt x="254" y="279"/>
                  <a:pt x="254" y="279"/>
                  <a:pt x="254" y="279"/>
                </a:cubicBezTo>
                <a:moveTo>
                  <a:pt x="254" y="279"/>
                </a:moveTo>
                <a:cubicBezTo>
                  <a:pt x="331" y="279"/>
                  <a:pt x="393" y="216"/>
                  <a:pt x="393" y="139"/>
                </a:cubicBezTo>
                <a:cubicBezTo>
                  <a:pt x="393" y="62"/>
                  <a:pt x="331" y="0"/>
                  <a:pt x="254" y="0"/>
                </a:cubicBezTo>
                <a:cubicBezTo>
                  <a:pt x="177" y="0"/>
                  <a:pt x="114" y="62"/>
                  <a:pt x="114" y="139"/>
                </a:cubicBezTo>
                <a:cubicBezTo>
                  <a:pt x="114" y="157"/>
                  <a:pt x="118" y="174"/>
                  <a:pt x="124" y="189"/>
                </a:cubicBezTo>
                <a:moveTo>
                  <a:pt x="458" y="308"/>
                </a:moveTo>
                <a:cubicBezTo>
                  <a:pt x="487" y="279"/>
                  <a:pt x="487" y="279"/>
                  <a:pt x="487" y="279"/>
                </a:cubicBezTo>
                <a:cubicBezTo>
                  <a:pt x="458" y="250"/>
                  <a:pt x="458" y="250"/>
                  <a:pt x="458" y="250"/>
                </a:cubicBezTo>
                <a:moveTo>
                  <a:pt x="90" y="167"/>
                </a:moveTo>
                <a:cubicBezTo>
                  <a:pt x="124" y="190"/>
                  <a:pt x="124" y="190"/>
                  <a:pt x="124" y="190"/>
                </a:cubicBezTo>
                <a:cubicBezTo>
                  <a:pt x="147" y="157"/>
                  <a:pt x="147" y="157"/>
                  <a:pt x="147" y="15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pole tekstowe 1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22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ipsa 22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Elipsa 23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5" name="pole tekstowe 24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6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78"/>
          <p:cNvSpPr>
            <a:spLocks noChangeAspect="1" noEditPoints="1"/>
          </p:cNvSpPr>
          <p:nvPr/>
        </p:nvSpPr>
        <p:spPr bwMode="auto">
          <a:xfrm>
            <a:off x="6456040" y="2127409"/>
            <a:ext cx="797080" cy="897284"/>
          </a:xfrm>
          <a:custGeom>
            <a:avLst/>
            <a:gdLst>
              <a:gd name="T0" fmla="*/ 251 w 251"/>
              <a:gd name="T1" fmla="*/ 37 h 282"/>
              <a:gd name="T2" fmla="*/ 126 w 251"/>
              <a:gd name="T3" fmla="*/ 74 h 282"/>
              <a:gd name="T4" fmla="*/ 0 w 251"/>
              <a:gd name="T5" fmla="*/ 37 h 282"/>
              <a:gd name="T6" fmla="*/ 126 w 251"/>
              <a:gd name="T7" fmla="*/ 0 h 282"/>
              <a:gd name="T8" fmla="*/ 251 w 251"/>
              <a:gd name="T9" fmla="*/ 37 h 282"/>
              <a:gd name="T10" fmla="*/ 93 w 251"/>
              <a:gd name="T11" fmla="*/ 185 h 282"/>
              <a:gd name="T12" fmla="*/ 93 w 251"/>
              <a:gd name="T13" fmla="*/ 236 h 282"/>
              <a:gd name="T14" fmla="*/ 155 w 251"/>
              <a:gd name="T15" fmla="*/ 282 h 282"/>
              <a:gd name="T16" fmla="*/ 155 w 251"/>
              <a:gd name="T17" fmla="*/ 212 h 282"/>
              <a:gd name="T18" fmla="*/ 1 w 251"/>
              <a:gd name="T19" fmla="*/ 40 h 282"/>
              <a:gd name="T20" fmla="*/ 93 w 251"/>
              <a:gd name="T21" fmla="*/ 185 h 282"/>
              <a:gd name="T22" fmla="*/ 97 w 251"/>
              <a:gd name="T23" fmla="*/ 187 h 282"/>
              <a:gd name="T24" fmla="*/ 126 w 251"/>
              <a:gd name="T25" fmla="*/ 190 h 282"/>
              <a:gd name="T26" fmla="*/ 153 w 251"/>
              <a:gd name="T27" fmla="*/ 187 h 282"/>
              <a:gd name="T28" fmla="*/ 155 w 251"/>
              <a:gd name="T29" fmla="*/ 186 h 282"/>
              <a:gd name="T30" fmla="*/ 225 w 251"/>
              <a:gd name="T31" fmla="*/ 78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1" h="282">
                <a:moveTo>
                  <a:pt x="251" y="37"/>
                </a:moveTo>
                <a:cubicBezTo>
                  <a:pt x="251" y="52"/>
                  <a:pt x="203" y="74"/>
                  <a:pt x="126" y="74"/>
                </a:cubicBezTo>
                <a:cubicBezTo>
                  <a:pt x="48" y="74"/>
                  <a:pt x="0" y="52"/>
                  <a:pt x="0" y="37"/>
                </a:cubicBezTo>
                <a:cubicBezTo>
                  <a:pt x="0" y="22"/>
                  <a:pt x="48" y="0"/>
                  <a:pt x="126" y="0"/>
                </a:cubicBezTo>
                <a:cubicBezTo>
                  <a:pt x="203" y="0"/>
                  <a:pt x="251" y="22"/>
                  <a:pt x="251" y="37"/>
                </a:cubicBezTo>
                <a:close/>
                <a:moveTo>
                  <a:pt x="93" y="185"/>
                </a:moveTo>
                <a:cubicBezTo>
                  <a:pt x="93" y="236"/>
                  <a:pt x="93" y="236"/>
                  <a:pt x="93" y="236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55" y="212"/>
                  <a:pt x="155" y="212"/>
                  <a:pt x="155" y="212"/>
                </a:cubicBezTo>
                <a:moveTo>
                  <a:pt x="1" y="40"/>
                </a:moveTo>
                <a:cubicBezTo>
                  <a:pt x="93" y="185"/>
                  <a:pt x="93" y="185"/>
                  <a:pt x="93" y="185"/>
                </a:cubicBezTo>
                <a:cubicBezTo>
                  <a:pt x="94" y="186"/>
                  <a:pt x="97" y="186"/>
                  <a:pt x="97" y="187"/>
                </a:cubicBezTo>
                <a:cubicBezTo>
                  <a:pt x="104" y="188"/>
                  <a:pt x="114" y="190"/>
                  <a:pt x="126" y="190"/>
                </a:cubicBezTo>
                <a:cubicBezTo>
                  <a:pt x="137" y="190"/>
                  <a:pt x="146" y="188"/>
                  <a:pt x="153" y="187"/>
                </a:cubicBezTo>
                <a:cubicBezTo>
                  <a:pt x="153" y="187"/>
                  <a:pt x="154" y="187"/>
                  <a:pt x="155" y="186"/>
                </a:cubicBezTo>
                <a:cubicBezTo>
                  <a:pt x="225" y="78"/>
                  <a:pt x="225" y="78"/>
                  <a:pt x="225" y="7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Freeform 78"/>
          <p:cNvSpPr>
            <a:spLocks noChangeAspect="1" noEditPoints="1"/>
          </p:cNvSpPr>
          <p:nvPr/>
        </p:nvSpPr>
        <p:spPr bwMode="auto">
          <a:xfrm>
            <a:off x="8751340" y="4198851"/>
            <a:ext cx="661792" cy="744988"/>
          </a:xfrm>
          <a:custGeom>
            <a:avLst/>
            <a:gdLst>
              <a:gd name="T0" fmla="*/ 251 w 251"/>
              <a:gd name="T1" fmla="*/ 37 h 282"/>
              <a:gd name="T2" fmla="*/ 126 w 251"/>
              <a:gd name="T3" fmla="*/ 74 h 282"/>
              <a:gd name="T4" fmla="*/ 0 w 251"/>
              <a:gd name="T5" fmla="*/ 37 h 282"/>
              <a:gd name="T6" fmla="*/ 126 w 251"/>
              <a:gd name="T7" fmla="*/ 0 h 282"/>
              <a:gd name="T8" fmla="*/ 251 w 251"/>
              <a:gd name="T9" fmla="*/ 37 h 282"/>
              <a:gd name="T10" fmla="*/ 93 w 251"/>
              <a:gd name="T11" fmla="*/ 185 h 282"/>
              <a:gd name="T12" fmla="*/ 93 w 251"/>
              <a:gd name="T13" fmla="*/ 236 h 282"/>
              <a:gd name="T14" fmla="*/ 155 w 251"/>
              <a:gd name="T15" fmla="*/ 282 h 282"/>
              <a:gd name="T16" fmla="*/ 155 w 251"/>
              <a:gd name="T17" fmla="*/ 212 h 282"/>
              <a:gd name="T18" fmla="*/ 1 w 251"/>
              <a:gd name="T19" fmla="*/ 40 h 282"/>
              <a:gd name="T20" fmla="*/ 93 w 251"/>
              <a:gd name="T21" fmla="*/ 185 h 282"/>
              <a:gd name="T22" fmla="*/ 97 w 251"/>
              <a:gd name="T23" fmla="*/ 187 h 282"/>
              <a:gd name="T24" fmla="*/ 126 w 251"/>
              <a:gd name="T25" fmla="*/ 190 h 282"/>
              <a:gd name="T26" fmla="*/ 153 w 251"/>
              <a:gd name="T27" fmla="*/ 187 h 282"/>
              <a:gd name="T28" fmla="*/ 155 w 251"/>
              <a:gd name="T29" fmla="*/ 186 h 282"/>
              <a:gd name="T30" fmla="*/ 225 w 251"/>
              <a:gd name="T31" fmla="*/ 78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1" h="282">
                <a:moveTo>
                  <a:pt x="251" y="37"/>
                </a:moveTo>
                <a:cubicBezTo>
                  <a:pt x="251" y="52"/>
                  <a:pt x="203" y="74"/>
                  <a:pt x="126" y="74"/>
                </a:cubicBezTo>
                <a:cubicBezTo>
                  <a:pt x="48" y="74"/>
                  <a:pt x="0" y="52"/>
                  <a:pt x="0" y="37"/>
                </a:cubicBezTo>
                <a:cubicBezTo>
                  <a:pt x="0" y="22"/>
                  <a:pt x="48" y="0"/>
                  <a:pt x="126" y="0"/>
                </a:cubicBezTo>
                <a:cubicBezTo>
                  <a:pt x="203" y="0"/>
                  <a:pt x="251" y="22"/>
                  <a:pt x="251" y="37"/>
                </a:cubicBezTo>
                <a:close/>
                <a:moveTo>
                  <a:pt x="93" y="185"/>
                </a:moveTo>
                <a:cubicBezTo>
                  <a:pt x="93" y="236"/>
                  <a:pt x="93" y="236"/>
                  <a:pt x="93" y="236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55" y="212"/>
                  <a:pt x="155" y="212"/>
                  <a:pt x="155" y="212"/>
                </a:cubicBezTo>
                <a:moveTo>
                  <a:pt x="1" y="40"/>
                </a:moveTo>
                <a:cubicBezTo>
                  <a:pt x="93" y="185"/>
                  <a:pt x="93" y="185"/>
                  <a:pt x="93" y="185"/>
                </a:cubicBezTo>
                <a:cubicBezTo>
                  <a:pt x="94" y="186"/>
                  <a:pt x="97" y="186"/>
                  <a:pt x="97" y="187"/>
                </a:cubicBezTo>
                <a:cubicBezTo>
                  <a:pt x="104" y="188"/>
                  <a:pt x="114" y="190"/>
                  <a:pt x="126" y="190"/>
                </a:cubicBezTo>
                <a:cubicBezTo>
                  <a:pt x="137" y="190"/>
                  <a:pt x="146" y="188"/>
                  <a:pt x="153" y="187"/>
                </a:cubicBezTo>
                <a:cubicBezTo>
                  <a:pt x="153" y="187"/>
                  <a:pt x="154" y="187"/>
                  <a:pt x="155" y="186"/>
                </a:cubicBezTo>
                <a:cubicBezTo>
                  <a:pt x="225" y="78"/>
                  <a:pt x="225" y="78"/>
                  <a:pt x="225" y="78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3" name="Freeform 20"/>
          <p:cNvSpPr>
            <a:spLocks noChangeAspect="1"/>
          </p:cNvSpPr>
          <p:nvPr/>
        </p:nvSpPr>
        <p:spPr bwMode="auto">
          <a:xfrm>
            <a:off x="8692786" y="2410638"/>
            <a:ext cx="741910" cy="682758"/>
          </a:xfrm>
          <a:custGeom>
            <a:avLst/>
            <a:gdLst>
              <a:gd name="T0" fmla="*/ 66 w 273"/>
              <a:gd name="T1" fmla="*/ 183 h 251"/>
              <a:gd name="T2" fmla="*/ 66 w 273"/>
              <a:gd name="T3" fmla="*/ 251 h 251"/>
              <a:gd name="T4" fmla="*/ 208 w 273"/>
              <a:gd name="T5" fmla="*/ 251 h 251"/>
              <a:gd name="T6" fmla="*/ 273 w 273"/>
              <a:gd name="T7" fmla="*/ 186 h 251"/>
              <a:gd name="T8" fmla="*/ 273 w 273"/>
              <a:gd name="T9" fmla="*/ 102 h 251"/>
              <a:gd name="T10" fmla="*/ 208 w 273"/>
              <a:gd name="T11" fmla="*/ 36 h 251"/>
              <a:gd name="T12" fmla="*/ 68 w 273"/>
              <a:gd name="T13" fmla="*/ 36 h 251"/>
              <a:gd name="T14" fmla="*/ 68 w 273"/>
              <a:gd name="T15" fmla="*/ 0 h 251"/>
              <a:gd name="T16" fmla="*/ 0 w 273"/>
              <a:gd name="T17" fmla="*/ 68 h 251"/>
              <a:gd name="T18" fmla="*/ 68 w 273"/>
              <a:gd name="T19" fmla="*/ 136 h 251"/>
              <a:gd name="T20" fmla="*/ 68 w 273"/>
              <a:gd name="T21" fmla="*/ 105 h 251"/>
              <a:gd name="T22" fmla="*/ 185 w 273"/>
              <a:gd name="T23" fmla="*/ 105 h 251"/>
              <a:gd name="T24" fmla="*/ 200 w 273"/>
              <a:gd name="T25" fmla="*/ 120 h 251"/>
              <a:gd name="T26" fmla="*/ 200 w 273"/>
              <a:gd name="T27" fmla="*/ 168 h 251"/>
              <a:gd name="T28" fmla="*/ 185 w 273"/>
              <a:gd name="T29" fmla="*/ 183 h 251"/>
              <a:gd name="T30" fmla="*/ 66 w 273"/>
              <a:gd name="T31" fmla="*/ 183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3" h="251">
                <a:moveTo>
                  <a:pt x="66" y="183"/>
                </a:moveTo>
                <a:cubicBezTo>
                  <a:pt x="66" y="251"/>
                  <a:pt x="66" y="251"/>
                  <a:pt x="66" y="251"/>
                </a:cubicBezTo>
                <a:cubicBezTo>
                  <a:pt x="208" y="251"/>
                  <a:pt x="208" y="251"/>
                  <a:pt x="208" y="251"/>
                </a:cubicBezTo>
                <a:cubicBezTo>
                  <a:pt x="244" y="251"/>
                  <a:pt x="273" y="222"/>
                  <a:pt x="273" y="186"/>
                </a:cubicBezTo>
                <a:cubicBezTo>
                  <a:pt x="273" y="102"/>
                  <a:pt x="273" y="102"/>
                  <a:pt x="273" y="102"/>
                </a:cubicBezTo>
                <a:cubicBezTo>
                  <a:pt x="273" y="66"/>
                  <a:pt x="244" y="36"/>
                  <a:pt x="208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0"/>
                  <a:pt x="68" y="0"/>
                  <a:pt x="68" y="0"/>
                </a:cubicBezTo>
                <a:cubicBezTo>
                  <a:pt x="0" y="68"/>
                  <a:pt x="0" y="68"/>
                  <a:pt x="0" y="68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93" y="105"/>
                  <a:pt x="200" y="112"/>
                  <a:pt x="200" y="120"/>
                </a:cubicBezTo>
                <a:cubicBezTo>
                  <a:pt x="200" y="168"/>
                  <a:pt x="200" y="168"/>
                  <a:pt x="200" y="168"/>
                </a:cubicBezTo>
                <a:cubicBezTo>
                  <a:pt x="200" y="176"/>
                  <a:pt x="193" y="183"/>
                  <a:pt x="185" y="183"/>
                </a:cubicBezTo>
                <a:cubicBezTo>
                  <a:pt x="66" y="183"/>
                  <a:pt x="66" y="183"/>
                  <a:pt x="66" y="183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530120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Personal IT Devices</a:t>
            </a:r>
            <a:br>
              <a:rPr lang="en-US" dirty="0"/>
            </a:br>
            <a:r>
              <a:rPr lang="en-US" sz="2400" dirty="0"/>
              <a:t>Laptop, Computer Monitor, Desktop, Mobile, Tablet, Movie Media, Smart Watch, Portable Media Player, PC Tower, Personal Computer</a:t>
            </a:r>
          </a:p>
        </p:txBody>
      </p:sp>
      <p:sp>
        <p:nvSpPr>
          <p:cNvPr id="9" name="Freeform 67"/>
          <p:cNvSpPr>
            <a:spLocks noChangeAspect="1" noEditPoints="1"/>
          </p:cNvSpPr>
          <p:nvPr/>
        </p:nvSpPr>
        <p:spPr bwMode="auto">
          <a:xfrm>
            <a:off x="4013469" y="5084464"/>
            <a:ext cx="536456" cy="829275"/>
          </a:xfrm>
          <a:custGeom>
            <a:avLst/>
            <a:gdLst>
              <a:gd name="T0" fmla="*/ 127 w 172"/>
              <a:gd name="T1" fmla="*/ 40 h 265"/>
              <a:gd name="T2" fmla="*/ 166 w 172"/>
              <a:gd name="T3" fmla="*/ 3 h 265"/>
              <a:gd name="T4" fmla="*/ 172 w 172"/>
              <a:gd name="T5" fmla="*/ 6 h 265"/>
              <a:gd name="T6" fmla="*/ 172 w 172"/>
              <a:gd name="T7" fmla="*/ 214 h 265"/>
              <a:gd name="T8" fmla="*/ 166 w 172"/>
              <a:gd name="T9" fmla="*/ 228 h 265"/>
              <a:gd name="T10" fmla="*/ 127 w 172"/>
              <a:gd name="T11" fmla="*/ 262 h 265"/>
              <a:gd name="T12" fmla="*/ 168 w 172"/>
              <a:gd name="T13" fmla="*/ 1 h 265"/>
              <a:gd name="T14" fmla="*/ 53 w 172"/>
              <a:gd name="T15" fmla="*/ 1 h 265"/>
              <a:gd name="T16" fmla="*/ 39 w 172"/>
              <a:gd name="T17" fmla="*/ 7 h 265"/>
              <a:gd name="T18" fmla="*/ 2 w 172"/>
              <a:gd name="T19" fmla="*/ 41 h 265"/>
              <a:gd name="T20" fmla="*/ 127 w 172"/>
              <a:gd name="T21" fmla="*/ 40 h 265"/>
              <a:gd name="T22" fmla="*/ 8 w 172"/>
              <a:gd name="T23" fmla="*/ 40 h 265"/>
              <a:gd name="T24" fmla="*/ 0 w 172"/>
              <a:gd name="T25" fmla="*/ 48 h 265"/>
              <a:gd name="T26" fmla="*/ 0 w 172"/>
              <a:gd name="T27" fmla="*/ 257 h 265"/>
              <a:gd name="T28" fmla="*/ 8 w 172"/>
              <a:gd name="T29" fmla="*/ 265 h 265"/>
              <a:gd name="T30" fmla="*/ 119 w 172"/>
              <a:gd name="T31" fmla="*/ 265 h 265"/>
              <a:gd name="T32" fmla="*/ 127 w 172"/>
              <a:gd name="T33" fmla="*/ 257 h 265"/>
              <a:gd name="T34" fmla="*/ 127 w 172"/>
              <a:gd name="T35" fmla="*/ 69 h 265"/>
              <a:gd name="T36" fmla="*/ 64 w 172"/>
              <a:gd name="T37" fmla="*/ 192 h 265"/>
              <a:gd name="T38" fmla="*/ 50 w 172"/>
              <a:gd name="T39" fmla="*/ 205 h 265"/>
              <a:gd name="T40" fmla="*/ 64 w 172"/>
              <a:gd name="T41" fmla="*/ 219 h 265"/>
              <a:gd name="T42" fmla="*/ 77 w 172"/>
              <a:gd name="T43" fmla="*/ 205 h 265"/>
              <a:gd name="T44" fmla="*/ 64 w 172"/>
              <a:gd name="T45" fmla="*/ 192 h 265"/>
              <a:gd name="T46" fmla="*/ 106 w 172"/>
              <a:gd name="T47" fmla="*/ 82 h 265"/>
              <a:gd name="T48" fmla="*/ 21 w 172"/>
              <a:gd name="T49" fmla="*/ 82 h 265"/>
              <a:gd name="T50" fmla="*/ 21 w 172"/>
              <a:gd name="T51" fmla="*/ 109 h 265"/>
              <a:gd name="T52" fmla="*/ 106 w 172"/>
              <a:gd name="T53" fmla="*/ 109 h 265"/>
              <a:gd name="T54" fmla="*/ 106 w 172"/>
              <a:gd name="T55" fmla="*/ 136 h 265"/>
              <a:gd name="T56" fmla="*/ 21 w 172"/>
              <a:gd name="T57" fmla="*/ 1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2" h="265">
                <a:moveTo>
                  <a:pt x="127" y="40"/>
                </a:moveTo>
                <a:cubicBezTo>
                  <a:pt x="166" y="3"/>
                  <a:pt x="166" y="3"/>
                  <a:pt x="166" y="3"/>
                </a:cubicBezTo>
                <a:cubicBezTo>
                  <a:pt x="170" y="0"/>
                  <a:pt x="172" y="1"/>
                  <a:pt x="172" y="6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72" y="219"/>
                  <a:pt x="170" y="225"/>
                  <a:pt x="166" y="228"/>
                </a:cubicBezTo>
                <a:cubicBezTo>
                  <a:pt x="127" y="262"/>
                  <a:pt x="127" y="262"/>
                  <a:pt x="127" y="262"/>
                </a:cubicBezTo>
                <a:moveTo>
                  <a:pt x="168" y="1"/>
                </a:moveTo>
                <a:cubicBezTo>
                  <a:pt x="53" y="1"/>
                  <a:pt x="53" y="1"/>
                  <a:pt x="53" y="1"/>
                </a:cubicBezTo>
                <a:cubicBezTo>
                  <a:pt x="48" y="1"/>
                  <a:pt x="42" y="4"/>
                  <a:pt x="39" y="7"/>
                </a:cubicBezTo>
                <a:cubicBezTo>
                  <a:pt x="2" y="41"/>
                  <a:pt x="2" y="41"/>
                  <a:pt x="2" y="41"/>
                </a:cubicBezTo>
                <a:moveTo>
                  <a:pt x="127" y="40"/>
                </a:move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61"/>
                  <a:pt x="4" y="265"/>
                  <a:pt x="8" y="265"/>
                </a:cubicBezTo>
                <a:cubicBezTo>
                  <a:pt x="119" y="265"/>
                  <a:pt x="119" y="265"/>
                  <a:pt x="119" y="265"/>
                </a:cubicBezTo>
                <a:cubicBezTo>
                  <a:pt x="124" y="265"/>
                  <a:pt x="127" y="261"/>
                  <a:pt x="127" y="257"/>
                </a:cubicBezTo>
                <a:cubicBezTo>
                  <a:pt x="127" y="69"/>
                  <a:pt x="127" y="69"/>
                  <a:pt x="127" y="69"/>
                </a:cubicBezTo>
                <a:moveTo>
                  <a:pt x="64" y="192"/>
                </a:moveTo>
                <a:cubicBezTo>
                  <a:pt x="56" y="192"/>
                  <a:pt x="50" y="198"/>
                  <a:pt x="50" y="205"/>
                </a:cubicBezTo>
                <a:cubicBezTo>
                  <a:pt x="50" y="213"/>
                  <a:pt x="56" y="219"/>
                  <a:pt x="64" y="219"/>
                </a:cubicBezTo>
                <a:cubicBezTo>
                  <a:pt x="71" y="219"/>
                  <a:pt x="77" y="213"/>
                  <a:pt x="77" y="205"/>
                </a:cubicBezTo>
                <a:cubicBezTo>
                  <a:pt x="77" y="198"/>
                  <a:pt x="71" y="192"/>
                  <a:pt x="64" y="192"/>
                </a:cubicBezTo>
                <a:close/>
                <a:moveTo>
                  <a:pt x="106" y="82"/>
                </a:moveTo>
                <a:cubicBezTo>
                  <a:pt x="21" y="82"/>
                  <a:pt x="21" y="82"/>
                  <a:pt x="21" y="82"/>
                </a:cubicBezTo>
                <a:moveTo>
                  <a:pt x="21" y="109"/>
                </a:moveTo>
                <a:cubicBezTo>
                  <a:pt x="106" y="109"/>
                  <a:pt x="106" y="109"/>
                  <a:pt x="106" y="109"/>
                </a:cubicBezTo>
                <a:moveTo>
                  <a:pt x="106" y="136"/>
                </a:moveTo>
                <a:cubicBezTo>
                  <a:pt x="21" y="136"/>
                  <a:pt x="21" y="136"/>
                  <a:pt x="21" y="1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20"/>
          <p:cNvSpPr>
            <a:spLocks noChangeAspect="1" noEditPoints="1"/>
          </p:cNvSpPr>
          <p:nvPr/>
        </p:nvSpPr>
        <p:spPr bwMode="auto">
          <a:xfrm>
            <a:off x="2255208" y="2364297"/>
            <a:ext cx="971978" cy="620464"/>
          </a:xfrm>
          <a:custGeom>
            <a:avLst/>
            <a:gdLst>
              <a:gd name="T0" fmla="*/ 295 w 295"/>
              <a:gd name="T1" fmla="*/ 165 h 188"/>
              <a:gd name="T2" fmla="*/ 295 w 295"/>
              <a:gd name="T3" fmla="*/ 177 h 188"/>
              <a:gd name="T4" fmla="*/ 284 w 295"/>
              <a:gd name="T5" fmla="*/ 188 h 188"/>
              <a:gd name="T6" fmla="*/ 11 w 295"/>
              <a:gd name="T7" fmla="*/ 188 h 188"/>
              <a:gd name="T8" fmla="*/ 0 w 295"/>
              <a:gd name="T9" fmla="*/ 177 h 188"/>
              <a:gd name="T10" fmla="*/ 0 w 295"/>
              <a:gd name="T11" fmla="*/ 165 h 188"/>
              <a:gd name="T12" fmla="*/ 120 w 295"/>
              <a:gd name="T13" fmla="*/ 165 h 188"/>
              <a:gd name="T14" fmla="*/ 121 w 295"/>
              <a:gd name="T15" fmla="*/ 170 h 188"/>
              <a:gd name="T16" fmla="*/ 124 w 295"/>
              <a:gd name="T17" fmla="*/ 173 h 188"/>
              <a:gd name="T18" fmla="*/ 170 w 295"/>
              <a:gd name="T19" fmla="*/ 173 h 188"/>
              <a:gd name="T20" fmla="*/ 173 w 295"/>
              <a:gd name="T21" fmla="*/ 170 h 188"/>
              <a:gd name="T22" fmla="*/ 174 w 295"/>
              <a:gd name="T23" fmla="*/ 165 h 188"/>
              <a:gd name="T24" fmla="*/ 295 w 295"/>
              <a:gd name="T25" fmla="*/ 165 h 188"/>
              <a:gd name="T26" fmla="*/ 268 w 295"/>
              <a:gd name="T27" fmla="*/ 144 h 188"/>
              <a:gd name="T28" fmla="*/ 268 w 295"/>
              <a:gd name="T29" fmla="*/ 11 h 188"/>
              <a:gd name="T30" fmla="*/ 256 w 295"/>
              <a:gd name="T31" fmla="*/ 0 h 188"/>
              <a:gd name="T32" fmla="*/ 38 w 295"/>
              <a:gd name="T33" fmla="*/ 0 h 188"/>
              <a:gd name="T34" fmla="*/ 27 w 295"/>
              <a:gd name="T35" fmla="*/ 11 h 188"/>
              <a:gd name="T36" fmla="*/ 27 w 295"/>
              <a:gd name="T37" fmla="*/ 144 h 188"/>
              <a:gd name="T38" fmla="*/ 248 w 295"/>
              <a:gd name="T39" fmla="*/ 145 h 188"/>
              <a:gd name="T40" fmla="*/ 248 w 295"/>
              <a:gd name="T41" fmla="*/ 26 h 188"/>
              <a:gd name="T42" fmla="*/ 248 w 295"/>
              <a:gd name="T43" fmla="*/ 25 h 188"/>
              <a:gd name="T44" fmla="*/ 47 w 295"/>
              <a:gd name="T45" fmla="*/ 25 h 188"/>
              <a:gd name="T46" fmla="*/ 47 w 295"/>
              <a:gd name="T47" fmla="*/ 26 h 188"/>
              <a:gd name="T48" fmla="*/ 47 w 295"/>
              <a:gd name="T49" fmla="*/ 145 h 188"/>
              <a:gd name="T50" fmla="*/ 248 w 295"/>
              <a:gd name="T51" fmla="*/ 145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5" h="188">
                <a:moveTo>
                  <a:pt x="295" y="165"/>
                </a:moveTo>
                <a:cubicBezTo>
                  <a:pt x="295" y="177"/>
                  <a:pt x="295" y="177"/>
                  <a:pt x="295" y="177"/>
                </a:cubicBezTo>
                <a:cubicBezTo>
                  <a:pt x="295" y="183"/>
                  <a:pt x="290" y="188"/>
                  <a:pt x="284" y="188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5" y="188"/>
                  <a:pt x="0" y="183"/>
                  <a:pt x="0" y="177"/>
                </a:cubicBezTo>
                <a:cubicBezTo>
                  <a:pt x="0" y="165"/>
                  <a:pt x="0" y="165"/>
                  <a:pt x="0" y="165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0" y="166"/>
                  <a:pt x="121" y="169"/>
                  <a:pt x="121" y="170"/>
                </a:cubicBezTo>
                <a:cubicBezTo>
                  <a:pt x="122" y="172"/>
                  <a:pt x="123" y="173"/>
                  <a:pt x="124" y="173"/>
                </a:cubicBezTo>
                <a:cubicBezTo>
                  <a:pt x="170" y="173"/>
                  <a:pt x="170" y="173"/>
                  <a:pt x="170" y="173"/>
                </a:cubicBezTo>
                <a:cubicBezTo>
                  <a:pt x="172" y="173"/>
                  <a:pt x="173" y="172"/>
                  <a:pt x="173" y="170"/>
                </a:cubicBezTo>
                <a:cubicBezTo>
                  <a:pt x="174" y="169"/>
                  <a:pt x="174" y="166"/>
                  <a:pt x="174" y="165"/>
                </a:cubicBezTo>
                <a:lnTo>
                  <a:pt x="295" y="165"/>
                </a:lnTo>
                <a:close/>
                <a:moveTo>
                  <a:pt x="268" y="144"/>
                </a:moveTo>
                <a:cubicBezTo>
                  <a:pt x="268" y="11"/>
                  <a:pt x="268" y="11"/>
                  <a:pt x="268" y="11"/>
                </a:cubicBezTo>
                <a:cubicBezTo>
                  <a:pt x="268" y="5"/>
                  <a:pt x="263" y="0"/>
                  <a:pt x="25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44"/>
                  <a:pt x="27" y="144"/>
                  <a:pt x="27" y="144"/>
                </a:cubicBezTo>
                <a:moveTo>
                  <a:pt x="248" y="145"/>
                </a:moveTo>
                <a:cubicBezTo>
                  <a:pt x="248" y="26"/>
                  <a:pt x="248" y="26"/>
                  <a:pt x="248" y="26"/>
                </a:cubicBezTo>
                <a:cubicBezTo>
                  <a:pt x="248" y="25"/>
                  <a:pt x="248" y="25"/>
                  <a:pt x="248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6"/>
                </a:cubicBezTo>
                <a:cubicBezTo>
                  <a:pt x="47" y="145"/>
                  <a:pt x="47" y="145"/>
                  <a:pt x="47" y="145"/>
                </a:cubicBezTo>
                <a:lnTo>
                  <a:pt x="248" y="145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Graphic 3">
            <a:extLst>
              <a:ext uri="{FF2B5EF4-FFF2-40B4-BE49-F238E27FC236}">
                <a16:creationId xmlns:a16="http://schemas.microsoft.com/office/drawing/2014/main" id="{A2E0D213-6441-4255-93B6-D0CF3658E3CE}"/>
              </a:ext>
            </a:extLst>
          </p:cNvPr>
          <p:cNvSpPr>
            <a:spLocks noChangeAspect="1"/>
          </p:cNvSpPr>
          <p:nvPr/>
        </p:nvSpPr>
        <p:spPr>
          <a:xfrm>
            <a:off x="6174068" y="3714816"/>
            <a:ext cx="558800" cy="833794"/>
          </a:xfrm>
          <a:custGeom>
            <a:avLst/>
            <a:gdLst>
              <a:gd name="connsiteX0" fmla="*/ 4412055 w 4409794"/>
              <a:gd name="connsiteY0" fmla="*/ 5332469 h 6579932"/>
              <a:gd name="connsiteX1" fmla="*/ 4412055 w 4409794"/>
              <a:gd name="connsiteY1" fmla="*/ 6182329 h 6579932"/>
              <a:gd name="connsiteX2" fmla="*/ 4013270 w 4409794"/>
              <a:gd name="connsiteY2" fmla="*/ 6580902 h 6579932"/>
              <a:gd name="connsiteX3" fmla="*/ 394539 w 4409794"/>
              <a:gd name="connsiteY3" fmla="*/ 6580902 h 6579932"/>
              <a:gd name="connsiteX4" fmla="*/ 0 w 4409794"/>
              <a:gd name="connsiteY4" fmla="*/ 6182329 h 6579932"/>
              <a:gd name="connsiteX5" fmla="*/ 0 w 4409794"/>
              <a:gd name="connsiteY5" fmla="*/ 402827 h 6579932"/>
              <a:gd name="connsiteX6" fmla="*/ 394539 w 4409794"/>
              <a:gd name="connsiteY6" fmla="*/ 0 h 6579932"/>
              <a:gd name="connsiteX7" fmla="*/ 4013270 w 4409794"/>
              <a:gd name="connsiteY7" fmla="*/ 0 h 6579932"/>
              <a:gd name="connsiteX8" fmla="*/ 4412055 w 4409794"/>
              <a:gd name="connsiteY8" fmla="*/ 402827 h 6579932"/>
              <a:gd name="connsiteX9" fmla="*/ 4412055 w 4409794"/>
              <a:gd name="connsiteY9" fmla="*/ 4305884 h 6579932"/>
              <a:gd name="connsiteX10" fmla="*/ 2206040 w 4409794"/>
              <a:gd name="connsiteY10" fmla="*/ 3757214 h 6579932"/>
              <a:gd name="connsiteX11" fmla="*/ 3306614 w 4409794"/>
              <a:gd name="connsiteY11" fmla="*/ 4857819 h 6579932"/>
              <a:gd name="connsiteX12" fmla="*/ 2206040 w 4409794"/>
              <a:gd name="connsiteY12" fmla="*/ 5958393 h 6579932"/>
              <a:gd name="connsiteX13" fmla="*/ 1105435 w 4409794"/>
              <a:gd name="connsiteY13" fmla="*/ 4857819 h 6579932"/>
              <a:gd name="connsiteX14" fmla="*/ 2206040 w 4409794"/>
              <a:gd name="connsiteY14" fmla="*/ 3757214 h 6579932"/>
              <a:gd name="connsiteX15" fmla="*/ 2206040 w 4409794"/>
              <a:gd name="connsiteY15" fmla="*/ 4450600 h 6579932"/>
              <a:gd name="connsiteX16" fmla="*/ 2613258 w 4409794"/>
              <a:gd name="connsiteY16" fmla="*/ 4857819 h 6579932"/>
              <a:gd name="connsiteX17" fmla="*/ 2206040 w 4409794"/>
              <a:gd name="connsiteY17" fmla="*/ 5265037 h 6579932"/>
              <a:gd name="connsiteX18" fmla="*/ 1798821 w 4409794"/>
              <a:gd name="connsiteY18" fmla="*/ 4857819 h 6579932"/>
              <a:gd name="connsiteX19" fmla="*/ 2206040 w 4409794"/>
              <a:gd name="connsiteY19" fmla="*/ 4450600 h 6579932"/>
              <a:gd name="connsiteX20" fmla="*/ 3846066 w 4409794"/>
              <a:gd name="connsiteY20" fmla="*/ 562958 h 6579932"/>
              <a:gd name="connsiteX21" fmla="*/ 3846066 w 4409794"/>
              <a:gd name="connsiteY21" fmla="*/ 2887134 h 6579932"/>
              <a:gd name="connsiteX22" fmla="*/ 565995 w 4409794"/>
              <a:gd name="connsiteY22" fmla="*/ 2887134 h 6579932"/>
              <a:gd name="connsiteX23" fmla="*/ 565995 w 4409794"/>
              <a:gd name="connsiteY23" fmla="*/ 562958 h 6579932"/>
              <a:gd name="connsiteX24" fmla="*/ 3846066 w 4409794"/>
              <a:gd name="connsiteY24" fmla="*/ 562958 h 6579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09794" h="6579932">
                <a:moveTo>
                  <a:pt x="4412055" y="5332469"/>
                </a:moveTo>
                <a:lnTo>
                  <a:pt x="4412055" y="6182329"/>
                </a:lnTo>
                <a:cubicBezTo>
                  <a:pt x="4412055" y="6394325"/>
                  <a:pt x="4225387" y="6580902"/>
                  <a:pt x="4013270" y="6580902"/>
                </a:cubicBezTo>
                <a:lnTo>
                  <a:pt x="394539" y="6580902"/>
                </a:lnTo>
                <a:cubicBezTo>
                  <a:pt x="186665" y="6580902"/>
                  <a:pt x="0" y="6394325"/>
                  <a:pt x="0" y="6182329"/>
                </a:cubicBezTo>
                <a:lnTo>
                  <a:pt x="0" y="402827"/>
                </a:lnTo>
                <a:cubicBezTo>
                  <a:pt x="0" y="190812"/>
                  <a:pt x="186665" y="0"/>
                  <a:pt x="394539" y="0"/>
                </a:cubicBezTo>
                <a:lnTo>
                  <a:pt x="4013270" y="0"/>
                </a:lnTo>
                <a:cubicBezTo>
                  <a:pt x="4225387" y="0"/>
                  <a:pt x="4412055" y="190812"/>
                  <a:pt x="4412055" y="402827"/>
                </a:cubicBezTo>
                <a:lnTo>
                  <a:pt x="4412055" y="4305884"/>
                </a:lnTo>
                <a:moveTo>
                  <a:pt x="2206040" y="3757214"/>
                </a:moveTo>
                <a:cubicBezTo>
                  <a:pt x="2813467" y="3757214"/>
                  <a:pt x="3306614" y="4250392"/>
                  <a:pt x="3306614" y="4857819"/>
                </a:cubicBezTo>
                <a:cubicBezTo>
                  <a:pt x="3306614" y="5465246"/>
                  <a:pt x="2813467" y="5958393"/>
                  <a:pt x="2206040" y="5958393"/>
                </a:cubicBezTo>
                <a:cubicBezTo>
                  <a:pt x="1598582" y="5958393"/>
                  <a:pt x="1105435" y="5465246"/>
                  <a:pt x="1105435" y="4857819"/>
                </a:cubicBezTo>
                <a:cubicBezTo>
                  <a:pt x="1105435" y="4250392"/>
                  <a:pt x="1598582" y="3757214"/>
                  <a:pt x="2206040" y="3757214"/>
                </a:cubicBezTo>
                <a:close/>
                <a:moveTo>
                  <a:pt x="2206040" y="4450600"/>
                </a:moveTo>
                <a:cubicBezTo>
                  <a:pt x="2430791" y="4450600"/>
                  <a:pt x="2613258" y="4633067"/>
                  <a:pt x="2613258" y="4857819"/>
                </a:cubicBezTo>
                <a:cubicBezTo>
                  <a:pt x="2613258" y="5082570"/>
                  <a:pt x="2430791" y="5265037"/>
                  <a:pt x="2206040" y="5265037"/>
                </a:cubicBezTo>
                <a:cubicBezTo>
                  <a:pt x="1981288" y="5265037"/>
                  <a:pt x="1798821" y="5082570"/>
                  <a:pt x="1798821" y="4857819"/>
                </a:cubicBezTo>
                <a:cubicBezTo>
                  <a:pt x="1798821" y="4633067"/>
                  <a:pt x="1981288" y="4450600"/>
                  <a:pt x="2206040" y="4450600"/>
                </a:cubicBezTo>
                <a:close/>
                <a:moveTo>
                  <a:pt x="3846066" y="562958"/>
                </a:moveTo>
                <a:lnTo>
                  <a:pt x="3846066" y="2887134"/>
                </a:lnTo>
                <a:lnTo>
                  <a:pt x="565995" y="2887134"/>
                </a:lnTo>
                <a:lnTo>
                  <a:pt x="565995" y="562958"/>
                </a:lnTo>
                <a:lnTo>
                  <a:pt x="3846066" y="562958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18"/>
          <p:cNvSpPr>
            <a:spLocks noChangeAspect="1" noEditPoints="1"/>
          </p:cNvSpPr>
          <p:nvPr/>
        </p:nvSpPr>
        <p:spPr bwMode="auto">
          <a:xfrm>
            <a:off x="4494063" y="3797313"/>
            <a:ext cx="915358" cy="622822"/>
          </a:xfrm>
          <a:custGeom>
            <a:avLst/>
            <a:gdLst>
              <a:gd name="T0" fmla="*/ 278 w 278"/>
              <a:gd name="T1" fmla="*/ 38 h 189"/>
              <a:gd name="T2" fmla="*/ 278 w 278"/>
              <a:gd name="T3" fmla="*/ 172 h 189"/>
              <a:gd name="T4" fmla="*/ 261 w 278"/>
              <a:gd name="T5" fmla="*/ 189 h 189"/>
              <a:gd name="T6" fmla="*/ 17 w 278"/>
              <a:gd name="T7" fmla="*/ 189 h 189"/>
              <a:gd name="T8" fmla="*/ 0 w 278"/>
              <a:gd name="T9" fmla="*/ 172 h 189"/>
              <a:gd name="T10" fmla="*/ 0 w 278"/>
              <a:gd name="T11" fmla="*/ 17 h 189"/>
              <a:gd name="T12" fmla="*/ 17 w 278"/>
              <a:gd name="T13" fmla="*/ 0 h 189"/>
              <a:gd name="T14" fmla="*/ 261 w 278"/>
              <a:gd name="T15" fmla="*/ 0 h 189"/>
              <a:gd name="T16" fmla="*/ 278 w 278"/>
              <a:gd name="T17" fmla="*/ 17 h 189"/>
              <a:gd name="T18" fmla="*/ 250 w 278"/>
              <a:gd name="T19" fmla="*/ 35 h 189"/>
              <a:gd name="T20" fmla="*/ 28 w 278"/>
              <a:gd name="T21" fmla="*/ 35 h 189"/>
              <a:gd name="T22" fmla="*/ 28 w 278"/>
              <a:gd name="T23" fmla="*/ 164 h 189"/>
              <a:gd name="T24" fmla="*/ 250 w 278"/>
              <a:gd name="T25" fmla="*/ 164 h 189"/>
              <a:gd name="T26" fmla="*/ 250 w 278"/>
              <a:gd name="T27" fmla="*/ 35 h 189"/>
              <a:gd name="T28" fmla="*/ 139 w 278"/>
              <a:gd name="T29" fmla="*/ 14 h 189"/>
              <a:gd name="T30" fmla="*/ 135 w 278"/>
              <a:gd name="T31" fmla="*/ 17 h 189"/>
              <a:gd name="T32" fmla="*/ 139 w 278"/>
              <a:gd name="T33" fmla="*/ 21 h 189"/>
              <a:gd name="T34" fmla="*/ 143 w 278"/>
              <a:gd name="T35" fmla="*/ 17 h 189"/>
              <a:gd name="T36" fmla="*/ 139 w 278"/>
              <a:gd name="T37" fmla="*/ 1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8" h="189">
                <a:moveTo>
                  <a:pt x="278" y="38"/>
                </a:moveTo>
                <a:cubicBezTo>
                  <a:pt x="278" y="172"/>
                  <a:pt x="278" y="172"/>
                  <a:pt x="278" y="172"/>
                </a:cubicBezTo>
                <a:cubicBezTo>
                  <a:pt x="278" y="181"/>
                  <a:pt x="270" y="189"/>
                  <a:pt x="261" y="189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8" y="189"/>
                  <a:pt x="0" y="181"/>
                  <a:pt x="0" y="17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70" y="0"/>
                  <a:pt x="278" y="8"/>
                  <a:pt x="278" y="17"/>
                </a:cubicBezTo>
                <a:moveTo>
                  <a:pt x="250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8" y="164"/>
                  <a:pt x="28" y="164"/>
                  <a:pt x="28" y="164"/>
                </a:cubicBezTo>
                <a:cubicBezTo>
                  <a:pt x="250" y="164"/>
                  <a:pt x="250" y="164"/>
                  <a:pt x="250" y="164"/>
                </a:cubicBezTo>
                <a:lnTo>
                  <a:pt x="250" y="35"/>
                </a:lnTo>
                <a:close/>
                <a:moveTo>
                  <a:pt x="139" y="14"/>
                </a:moveTo>
                <a:cubicBezTo>
                  <a:pt x="137" y="14"/>
                  <a:pt x="135" y="15"/>
                  <a:pt x="135" y="17"/>
                </a:cubicBezTo>
                <a:cubicBezTo>
                  <a:pt x="135" y="19"/>
                  <a:pt x="137" y="21"/>
                  <a:pt x="139" y="21"/>
                </a:cubicBezTo>
                <a:cubicBezTo>
                  <a:pt x="141" y="21"/>
                  <a:pt x="143" y="19"/>
                  <a:pt x="143" y="17"/>
                </a:cubicBezTo>
                <a:cubicBezTo>
                  <a:pt x="143" y="15"/>
                  <a:pt x="141" y="14"/>
                  <a:pt x="139" y="1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4"/>
          <p:cNvSpPr>
            <a:spLocks noChangeAspect="1" noEditPoints="1"/>
          </p:cNvSpPr>
          <p:nvPr/>
        </p:nvSpPr>
        <p:spPr bwMode="auto">
          <a:xfrm>
            <a:off x="3647822" y="2373735"/>
            <a:ext cx="955464" cy="601588"/>
          </a:xfrm>
          <a:custGeom>
            <a:avLst/>
            <a:gdLst>
              <a:gd name="T0" fmla="*/ 264 w 290"/>
              <a:gd name="T1" fmla="*/ 37 h 183"/>
              <a:gd name="T2" fmla="*/ 264 w 290"/>
              <a:gd name="T3" fmla="*/ 157 h 183"/>
              <a:gd name="T4" fmla="*/ 264 w 290"/>
              <a:gd name="T5" fmla="*/ 11 h 183"/>
              <a:gd name="T6" fmla="*/ 252 w 290"/>
              <a:gd name="T7" fmla="*/ 0 h 183"/>
              <a:gd name="T8" fmla="*/ 38 w 290"/>
              <a:gd name="T9" fmla="*/ 0 h 183"/>
              <a:gd name="T10" fmla="*/ 27 w 290"/>
              <a:gd name="T11" fmla="*/ 11 h 183"/>
              <a:gd name="T12" fmla="*/ 27 w 290"/>
              <a:gd name="T13" fmla="*/ 157 h 183"/>
              <a:gd name="T14" fmla="*/ 244 w 290"/>
              <a:gd name="T15" fmla="*/ 157 h 183"/>
              <a:gd name="T16" fmla="*/ 244 w 290"/>
              <a:gd name="T17" fmla="*/ 20 h 183"/>
              <a:gd name="T18" fmla="*/ 243 w 290"/>
              <a:gd name="T19" fmla="*/ 19 h 183"/>
              <a:gd name="T20" fmla="*/ 48 w 290"/>
              <a:gd name="T21" fmla="*/ 19 h 183"/>
              <a:gd name="T22" fmla="*/ 47 w 290"/>
              <a:gd name="T23" fmla="*/ 20 h 183"/>
              <a:gd name="T24" fmla="*/ 47 w 290"/>
              <a:gd name="T25" fmla="*/ 157 h 183"/>
              <a:gd name="T26" fmla="*/ 0 w 290"/>
              <a:gd name="T27" fmla="*/ 161 h 183"/>
              <a:gd name="T28" fmla="*/ 0 w 290"/>
              <a:gd name="T29" fmla="*/ 172 h 183"/>
              <a:gd name="T30" fmla="*/ 12 w 290"/>
              <a:gd name="T31" fmla="*/ 183 h 183"/>
              <a:gd name="T32" fmla="*/ 279 w 290"/>
              <a:gd name="T33" fmla="*/ 183 h 183"/>
              <a:gd name="T34" fmla="*/ 290 w 290"/>
              <a:gd name="T35" fmla="*/ 172 h 183"/>
              <a:gd name="T36" fmla="*/ 290 w 290"/>
              <a:gd name="T37" fmla="*/ 161 h 183"/>
              <a:gd name="T38" fmla="*/ 0 w 290"/>
              <a:gd name="T39" fmla="*/ 16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0" h="183">
                <a:moveTo>
                  <a:pt x="264" y="37"/>
                </a:moveTo>
                <a:cubicBezTo>
                  <a:pt x="264" y="157"/>
                  <a:pt x="264" y="157"/>
                  <a:pt x="264" y="157"/>
                </a:cubicBezTo>
                <a:moveTo>
                  <a:pt x="264" y="11"/>
                </a:moveTo>
                <a:cubicBezTo>
                  <a:pt x="264" y="5"/>
                  <a:pt x="259" y="0"/>
                  <a:pt x="252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57"/>
                  <a:pt x="27" y="157"/>
                  <a:pt x="27" y="157"/>
                </a:cubicBezTo>
                <a:moveTo>
                  <a:pt x="244" y="157"/>
                </a:moveTo>
                <a:cubicBezTo>
                  <a:pt x="244" y="20"/>
                  <a:pt x="244" y="20"/>
                  <a:pt x="244" y="20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7" y="19"/>
                  <a:pt x="47" y="20"/>
                </a:cubicBezTo>
                <a:cubicBezTo>
                  <a:pt x="47" y="157"/>
                  <a:pt x="47" y="157"/>
                  <a:pt x="47" y="157"/>
                </a:cubicBezTo>
                <a:moveTo>
                  <a:pt x="0" y="161"/>
                </a:moveTo>
                <a:cubicBezTo>
                  <a:pt x="0" y="172"/>
                  <a:pt x="0" y="172"/>
                  <a:pt x="0" y="172"/>
                </a:cubicBezTo>
                <a:cubicBezTo>
                  <a:pt x="0" y="178"/>
                  <a:pt x="5" y="183"/>
                  <a:pt x="12" y="183"/>
                </a:cubicBezTo>
                <a:cubicBezTo>
                  <a:pt x="279" y="183"/>
                  <a:pt x="279" y="183"/>
                  <a:pt x="279" y="183"/>
                </a:cubicBezTo>
                <a:cubicBezTo>
                  <a:pt x="285" y="183"/>
                  <a:pt x="290" y="178"/>
                  <a:pt x="290" y="172"/>
                </a:cubicBezTo>
                <a:cubicBezTo>
                  <a:pt x="290" y="161"/>
                  <a:pt x="290" y="161"/>
                  <a:pt x="290" y="161"/>
                </a:cubicBezTo>
                <a:lnTo>
                  <a:pt x="0" y="161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91"/>
          <p:cNvSpPr>
            <a:spLocks noChangeAspect="1" noEditPoints="1"/>
          </p:cNvSpPr>
          <p:nvPr/>
        </p:nvSpPr>
        <p:spPr bwMode="auto">
          <a:xfrm>
            <a:off x="5024936" y="2373735"/>
            <a:ext cx="955464" cy="601588"/>
          </a:xfrm>
          <a:custGeom>
            <a:avLst/>
            <a:gdLst>
              <a:gd name="T0" fmla="*/ 264 w 290"/>
              <a:gd name="T1" fmla="*/ 157 h 183"/>
              <a:gd name="T2" fmla="*/ 264 w 290"/>
              <a:gd name="T3" fmla="*/ 37 h 183"/>
              <a:gd name="T4" fmla="*/ 264 w 290"/>
              <a:gd name="T5" fmla="*/ 11 h 183"/>
              <a:gd name="T6" fmla="*/ 252 w 290"/>
              <a:gd name="T7" fmla="*/ 0 h 183"/>
              <a:gd name="T8" fmla="*/ 38 w 290"/>
              <a:gd name="T9" fmla="*/ 0 h 183"/>
              <a:gd name="T10" fmla="*/ 27 w 290"/>
              <a:gd name="T11" fmla="*/ 11 h 183"/>
              <a:gd name="T12" fmla="*/ 27 w 290"/>
              <a:gd name="T13" fmla="*/ 157 h 183"/>
              <a:gd name="T14" fmla="*/ 244 w 290"/>
              <a:gd name="T15" fmla="*/ 157 h 183"/>
              <a:gd name="T16" fmla="*/ 244 w 290"/>
              <a:gd name="T17" fmla="*/ 20 h 183"/>
              <a:gd name="T18" fmla="*/ 243 w 290"/>
              <a:gd name="T19" fmla="*/ 19 h 183"/>
              <a:gd name="T20" fmla="*/ 48 w 290"/>
              <a:gd name="T21" fmla="*/ 19 h 183"/>
              <a:gd name="T22" fmla="*/ 47 w 290"/>
              <a:gd name="T23" fmla="*/ 20 h 183"/>
              <a:gd name="T24" fmla="*/ 47 w 290"/>
              <a:gd name="T25" fmla="*/ 157 h 183"/>
              <a:gd name="T26" fmla="*/ 0 w 290"/>
              <a:gd name="T27" fmla="*/ 161 h 183"/>
              <a:gd name="T28" fmla="*/ 0 w 290"/>
              <a:gd name="T29" fmla="*/ 172 h 183"/>
              <a:gd name="T30" fmla="*/ 12 w 290"/>
              <a:gd name="T31" fmla="*/ 183 h 183"/>
              <a:gd name="T32" fmla="*/ 279 w 290"/>
              <a:gd name="T33" fmla="*/ 183 h 183"/>
              <a:gd name="T34" fmla="*/ 290 w 290"/>
              <a:gd name="T35" fmla="*/ 172 h 183"/>
              <a:gd name="T36" fmla="*/ 290 w 290"/>
              <a:gd name="T37" fmla="*/ 161 h 183"/>
              <a:gd name="T38" fmla="*/ 0 w 290"/>
              <a:gd name="T39" fmla="*/ 161 h 183"/>
              <a:gd name="T40" fmla="*/ 182 w 290"/>
              <a:gd name="T41" fmla="*/ 98 h 183"/>
              <a:gd name="T42" fmla="*/ 124 w 290"/>
              <a:gd name="T43" fmla="*/ 48 h 183"/>
              <a:gd name="T44" fmla="*/ 122 w 290"/>
              <a:gd name="T45" fmla="*/ 125 h 183"/>
              <a:gd name="T46" fmla="*/ 148 w 290"/>
              <a:gd name="T47" fmla="*/ 102 h 183"/>
              <a:gd name="T48" fmla="*/ 182 w 290"/>
              <a:gd name="T49" fmla="*/ 98 h 183"/>
              <a:gd name="T50" fmla="*/ 164 w 290"/>
              <a:gd name="T51" fmla="*/ 139 h 183"/>
              <a:gd name="T52" fmla="*/ 148 w 290"/>
              <a:gd name="T53" fmla="*/ 102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0" h="183">
                <a:moveTo>
                  <a:pt x="264" y="157"/>
                </a:moveTo>
                <a:cubicBezTo>
                  <a:pt x="264" y="37"/>
                  <a:pt x="264" y="37"/>
                  <a:pt x="264" y="37"/>
                </a:cubicBezTo>
                <a:moveTo>
                  <a:pt x="264" y="11"/>
                </a:moveTo>
                <a:cubicBezTo>
                  <a:pt x="264" y="5"/>
                  <a:pt x="259" y="0"/>
                  <a:pt x="252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57"/>
                  <a:pt x="27" y="157"/>
                  <a:pt x="27" y="157"/>
                </a:cubicBezTo>
                <a:moveTo>
                  <a:pt x="244" y="157"/>
                </a:moveTo>
                <a:cubicBezTo>
                  <a:pt x="244" y="20"/>
                  <a:pt x="244" y="20"/>
                  <a:pt x="244" y="20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7" y="19"/>
                  <a:pt x="47" y="20"/>
                </a:cubicBezTo>
                <a:cubicBezTo>
                  <a:pt x="47" y="157"/>
                  <a:pt x="47" y="157"/>
                  <a:pt x="47" y="157"/>
                </a:cubicBezTo>
                <a:moveTo>
                  <a:pt x="0" y="161"/>
                </a:moveTo>
                <a:cubicBezTo>
                  <a:pt x="0" y="172"/>
                  <a:pt x="0" y="172"/>
                  <a:pt x="0" y="172"/>
                </a:cubicBezTo>
                <a:cubicBezTo>
                  <a:pt x="0" y="178"/>
                  <a:pt x="5" y="183"/>
                  <a:pt x="12" y="183"/>
                </a:cubicBezTo>
                <a:cubicBezTo>
                  <a:pt x="279" y="183"/>
                  <a:pt x="279" y="183"/>
                  <a:pt x="279" y="183"/>
                </a:cubicBezTo>
                <a:cubicBezTo>
                  <a:pt x="285" y="183"/>
                  <a:pt x="290" y="178"/>
                  <a:pt x="290" y="172"/>
                </a:cubicBezTo>
                <a:cubicBezTo>
                  <a:pt x="290" y="161"/>
                  <a:pt x="290" y="161"/>
                  <a:pt x="290" y="161"/>
                </a:cubicBezTo>
                <a:lnTo>
                  <a:pt x="0" y="161"/>
                </a:lnTo>
                <a:close/>
                <a:moveTo>
                  <a:pt x="182" y="98"/>
                </a:moveTo>
                <a:cubicBezTo>
                  <a:pt x="124" y="48"/>
                  <a:pt x="124" y="48"/>
                  <a:pt x="124" y="48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48" y="102"/>
                  <a:pt x="148" y="102"/>
                  <a:pt x="148" y="102"/>
                </a:cubicBezTo>
                <a:lnTo>
                  <a:pt x="182" y="98"/>
                </a:lnTo>
                <a:close/>
                <a:moveTo>
                  <a:pt x="164" y="139"/>
                </a:moveTo>
                <a:cubicBezTo>
                  <a:pt x="148" y="102"/>
                  <a:pt x="148" y="102"/>
                  <a:pt x="148" y="10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92"/>
          <p:cNvSpPr>
            <a:spLocks noChangeAspect="1" noEditPoints="1"/>
          </p:cNvSpPr>
          <p:nvPr/>
        </p:nvSpPr>
        <p:spPr bwMode="auto">
          <a:xfrm>
            <a:off x="6402050" y="2373735"/>
            <a:ext cx="955464" cy="601588"/>
          </a:xfrm>
          <a:custGeom>
            <a:avLst/>
            <a:gdLst>
              <a:gd name="T0" fmla="*/ 186 w 290"/>
              <a:gd name="T1" fmla="*/ 84 h 183"/>
              <a:gd name="T2" fmla="*/ 185 w 290"/>
              <a:gd name="T3" fmla="*/ 101 h 183"/>
              <a:gd name="T4" fmla="*/ 126 w 290"/>
              <a:gd name="T5" fmla="*/ 130 h 183"/>
              <a:gd name="T6" fmla="*/ 110 w 290"/>
              <a:gd name="T7" fmla="*/ 119 h 183"/>
              <a:gd name="T8" fmla="*/ 110 w 290"/>
              <a:gd name="T9" fmla="*/ 60 h 183"/>
              <a:gd name="T10" fmla="*/ 126 w 290"/>
              <a:gd name="T11" fmla="*/ 50 h 183"/>
              <a:gd name="T12" fmla="*/ 186 w 290"/>
              <a:gd name="T13" fmla="*/ 84 h 183"/>
              <a:gd name="T14" fmla="*/ 263 w 290"/>
              <a:gd name="T15" fmla="*/ 37 h 183"/>
              <a:gd name="T16" fmla="*/ 263 w 290"/>
              <a:gd name="T17" fmla="*/ 157 h 183"/>
              <a:gd name="T18" fmla="*/ 27 w 290"/>
              <a:gd name="T19" fmla="*/ 157 h 183"/>
              <a:gd name="T20" fmla="*/ 27 w 290"/>
              <a:gd name="T21" fmla="*/ 11 h 183"/>
              <a:gd name="T22" fmla="*/ 38 w 290"/>
              <a:gd name="T23" fmla="*/ 0 h 183"/>
              <a:gd name="T24" fmla="*/ 252 w 290"/>
              <a:gd name="T25" fmla="*/ 0 h 183"/>
              <a:gd name="T26" fmla="*/ 263 w 290"/>
              <a:gd name="T27" fmla="*/ 11 h 183"/>
              <a:gd name="T28" fmla="*/ 47 w 290"/>
              <a:gd name="T29" fmla="*/ 158 h 183"/>
              <a:gd name="T30" fmla="*/ 47 w 290"/>
              <a:gd name="T31" fmla="*/ 20 h 183"/>
              <a:gd name="T32" fmla="*/ 48 w 290"/>
              <a:gd name="T33" fmla="*/ 19 h 183"/>
              <a:gd name="T34" fmla="*/ 242 w 290"/>
              <a:gd name="T35" fmla="*/ 19 h 183"/>
              <a:gd name="T36" fmla="*/ 243 w 290"/>
              <a:gd name="T37" fmla="*/ 20 h 183"/>
              <a:gd name="T38" fmla="*/ 243 w 290"/>
              <a:gd name="T39" fmla="*/ 158 h 183"/>
              <a:gd name="T40" fmla="*/ 290 w 290"/>
              <a:gd name="T41" fmla="*/ 161 h 183"/>
              <a:gd name="T42" fmla="*/ 290 w 290"/>
              <a:gd name="T43" fmla="*/ 172 h 183"/>
              <a:gd name="T44" fmla="*/ 279 w 290"/>
              <a:gd name="T45" fmla="*/ 183 h 183"/>
              <a:gd name="T46" fmla="*/ 11 w 290"/>
              <a:gd name="T47" fmla="*/ 183 h 183"/>
              <a:gd name="T48" fmla="*/ 0 w 290"/>
              <a:gd name="T49" fmla="*/ 172 h 183"/>
              <a:gd name="T50" fmla="*/ 0 w 290"/>
              <a:gd name="T51" fmla="*/ 161 h 183"/>
              <a:gd name="T52" fmla="*/ 290 w 290"/>
              <a:gd name="T53" fmla="*/ 16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0" h="183">
                <a:moveTo>
                  <a:pt x="186" y="84"/>
                </a:moveTo>
                <a:cubicBezTo>
                  <a:pt x="195" y="89"/>
                  <a:pt x="194" y="96"/>
                  <a:pt x="185" y="101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17" y="134"/>
                  <a:pt x="110" y="130"/>
                  <a:pt x="110" y="119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10" y="49"/>
                  <a:pt x="117" y="45"/>
                  <a:pt x="126" y="50"/>
                </a:cubicBezTo>
                <a:lnTo>
                  <a:pt x="186" y="84"/>
                </a:lnTo>
                <a:close/>
                <a:moveTo>
                  <a:pt x="263" y="37"/>
                </a:moveTo>
                <a:cubicBezTo>
                  <a:pt x="263" y="157"/>
                  <a:pt x="263" y="157"/>
                  <a:pt x="263" y="157"/>
                </a:cubicBezTo>
                <a:moveTo>
                  <a:pt x="27" y="157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1" y="0"/>
                  <a:pt x="3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58" y="0"/>
                  <a:pt x="263" y="5"/>
                  <a:pt x="263" y="11"/>
                </a:cubicBezTo>
                <a:moveTo>
                  <a:pt x="47" y="158"/>
                </a:moveTo>
                <a:cubicBezTo>
                  <a:pt x="47" y="20"/>
                  <a:pt x="47" y="20"/>
                  <a:pt x="47" y="20"/>
                </a:cubicBezTo>
                <a:cubicBezTo>
                  <a:pt x="47" y="19"/>
                  <a:pt x="47" y="19"/>
                  <a:pt x="48" y="19"/>
                </a:cubicBezTo>
                <a:cubicBezTo>
                  <a:pt x="242" y="19"/>
                  <a:pt x="242" y="19"/>
                  <a:pt x="242" y="19"/>
                </a:cubicBezTo>
                <a:cubicBezTo>
                  <a:pt x="243" y="19"/>
                  <a:pt x="243" y="19"/>
                  <a:pt x="243" y="20"/>
                </a:cubicBezTo>
                <a:cubicBezTo>
                  <a:pt x="243" y="158"/>
                  <a:pt x="243" y="158"/>
                  <a:pt x="243" y="158"/>
                </a:cubicBezTo>
                <a:moveTo>
                  <a:pt x="290" y="161"/>
                </a:moveTo>
                <a:cubicBezTo>
                  <a:pt x="290" y="172"/>
                  <a:pt x="290" y="172"/>
                  <a:pt x="290" y="172"/>
                </a:cubicBezTo>
                <a:cubicBezTo>
                  <a:pt x="290" y="179"/>
                  <a:pt x="285" y="183"/>
                  <a:pt x="279" y="183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5" y="183"/>
                  <a:pt x="0" y="179"/>
                  <a:pt x="0" y="172"/>
                </a:cubicBezTo>
                <a:cubicBezTo>
                  <a:pt x="0" y="161"/>
                  <a:pt x="0" y="161"/>
                  <a:pt x="0" y="161"/>
                </a:cubicBezTo>
                <a:lnTo>
                  <a:pt x="290" y="161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pole tekstowe 13"/>
          <p:cNvSpPr txBox="1">
            <a:spLocks/>
          </p:cNvSpPr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5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a 15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Elipsa 16"/>
          <p:cNvSpPr>
            <a:spLocks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>
            <a:cxnSpLocks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91"/>
          <p:cNvSpPr>
            <a:spLocks noChangeAspect="1" noEditPoints="1"/>
          </p:cNvSpPr>
          <p:nvPr/>
        </p:nvSpPr>
        <p:spPr bwMode="auto">
          <a:xfrm>
            <a:off x="8684096" y="2511243"/>
            <a:ext cx="796280" cy="501362"/>
          </a:xfrm>
          <a:custGeom>
            <a:avLst/>
            <a:gdLst>
              <a:gd name="T0" fmla="*/ 264 w 290"/>
              <a:gd name="T1" fmla="*/ 157 h 183"/>
              <a:gd name="T2" fmla="*/ 264 w 290"/>
              <a:gd name="T3" fmla="*/ 37 h 183"/>
              <a:gd name="T4" fmla="*/ 264 w 290"/>
              <a:gd name="T5" fmla="*/ 11 h 183"/>
              <a:gd name="T6" fmla="*/ 252 w 290"/>
              <a:gd name="T7" fmla="*/ 0 h 183"/>
              <a:gd name="T8" fmla="*/ 38 w 290"/>
              <a:gd name="T9" fmla="*/ 0 h 183"/>
              <a:gd name="T10" fmla="*/ 27 w 290"/>
              <a:gd name="T11" fmla="*/ 11 h 183"/>
              <a:gd name="T12" fmla="*/ 27 w 290"/>
              <a:gd name="T13" fmla="*/ 157 h 183"/>
              <a:gd name="T14" fmla="*/ 244 w 290"/>
              <a:gd name="T15" fmla="*/ 157 h 183"/>
              <a:gd name="T16" fmla="*/ 244 w 290"/>
              <a:gd name="T17" fmla="*/ 20 h 183"/>
              <a:gd name="T18" fmla="*/ 243 w 290"/>
              <a:gd name="T19" fmla="*/ 19 h 183"/>
              <a:gd name="T20" fmla="*/ 48 w 290"/>
              <a:gd name="T21" fmla="*/ 19 h 183"/>
              <a:gd name="T22" fmla="*/ 47 w 290"/>
              <a:gd name="T23" fmla="*/ 20 h 183"/>
              <a:gd name="T24" fmla="*/ 47 w 290"/>
              <a:gd name="T25" fmla="*/ 157 h 183"/>
              <a:gd name="T26" fmla="*/ 0 w 290"/>
              <a:gd name="T27" fmla="*/ 161 h 183"/>
              <a:gd name="T28" fmla="*/ 0 w 290"/>
              <a:gd name="T29" fmla="*/ 172 h 183"/>
              <a:gd name="T30" fmla="*/ 12 w 290"/>
              <a:gd name="T31" fmla="*/ 183 h 183"/>
              <a:gd name="T32" fmla="*/ 279 w 290"/>
              <a:gd name="T33" fmla="*/ 183 h 183"/>
              <a:gd name="T34" fmla="*/ 290 w 290"/>
              <a:gd name="T35" fmla="*/ 172 h 183"/>
              <a:gd name="T36" fmla="*/ 290 w 290"/>
              <a:gd name="T37" fmla="*/ 161 h 183"/>
              <a:gd name="T38" fmla="*/ 0 w 290"/>
              <a:gd name="T39" fmla="*/ 161 h 183"/>
              <a:gd name="T40" fmla="*/ 182 w 290"/>
              <a:gd name="T41" fmla="*/ 98 h 183"/>
              <a:gd name="T42" fmla="*/ 124 w 290"/>
              <a:gd name="T43" fmla="*/ 48 h 183"/>
              <a:gd name="T44" fmla="*/ 122 w 290"/>
              <a:gd name="T45" fmla="*/ 125 h 183"/>
              <a:gd name="T46" fmla="*/ 148 w 290"/>
              <a:gd name="T47" fmla="*/ 102 h 183"/>
              <a:gd name="T48" fmla="*/ 182 w 290"/>
              <a:gd name="T49" fmla="*/ 98 h 183"/>
              <a:gd name="T50" fmla="*/ 164 w 290"/>
              <a:gd name="T51" fmla="*/ 139 h 183"/>
              <a:gd name="T52" fmla="*/ 148 w 290"/>
              <a:gd name="T53" fmla="*/ 102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0" h="183">
                <a:moveTo>
                  <a:pt x="264" y="157"/>
                </a:moveTo>
                <a:cubicBezTo>
                  <a:pt x="264" y="37"/>
                  <a:pt x="264" y="37"/>
                  <a:pt x="264" y="37"/>
                </a:cubicBezTo>
                <a:moveTo>
                  <a:pt x="264" y="11"/>
                </a:moveTo>
                <a:cubicBezTo>
                  <a:pt x="264" y="5"/>
                  <a:pt x="259" y="0"/>
                  <a:pt x="252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57"/>
                  <a:pt x="27" y="157"/>
                  <a:pt x="27" y="157"/>
                </a:cubicBezTo>
                <a:moveTo>
                  <a:pt x="244" y="157"/>
                </a:moveTo>
                <a:cubicBezTo>
                  <a:pt x="244" y="20"/>
                  <a:pt x="244" y="20"/>
                  <a:pt x="244" y="20"/>
                </a:cubicBezTo>
                <a:cubicBezTo>
                  <a:pt x="244" y="19"/>
                  <a:pt x="243" y="19"/>
                  <a:pt x="243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7" y="19"/>
                  <a:pt x="47" y="20"/>
                </a:cubicBezTo>
                <a:cubicBezTo>
                  <a:pt x="47" y="157"/>
                  <a:pt x="47" y="157"/>
                  <a:pt x="47" y="157"/>
                </a:cubicBezTo>
                <a:moveTo>
                  <a:pt x="0" y="161"/>
                </a:moveTo>
                <a:cubicBezTo>
                  <a:pt x="0" y="172"/>
                  <a:pt x="0" y="172"/>
                  <a:pt x="0" y="172"/>
                </a:cubicBezTo>
                <a:cubicBezTo>
                  <a:pt x="0" y="178"/>
                  <a:pt x="5" y="183"/>
                  <a:pt x="12" y="183"/>
                </a:cubicBezTo>
                <a:cubicBezTo>
                  <a:pt x="279" y="183"/>
                  <a:pt x="279" y="183"/>
                  <a:pt x="279" y="183"/>
                </a:cubicBezTo>
                <a:cubicBezTo>
                  <a:pt x="285" y="183"/>
                  <a:pt x="290" y="178"/>
                  <a:pt x="290" y="172"/>
                </a:cubicBezTo>
                <a:cubicBezTo>
                  <a:pt x="290" y="161"/>
                  <a:pt x="290" y="161"/>
                  <a:pt x="290" y="161"/>
                </a:cubicBezTo>
                <a:lnTo>
                  <a:pt x="0" y="161"/>
                </a:lnTo>
                <a:close/>
                <a:moveTo>
                  <a:pt x="182" y="98"/>
                </a:moveTo>
                <a:cubicBezTo>
                  <a:pt x="124" y="48"/>
                  <a:pt x="124" y="48"/>
                  <a:pt x="124" y="48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48" y="102"/>
                  <a:pt x="148" y="102"/>
                  <a:pt x="148" y="102"/>
                </a:cubicBezTo>
                <a:lnTo>
                  <a:pt x="182" y="98"/>
                </a:lnTo>
                <a:close/>
                <a:moveTo>
                  <a:pt x="164" y="139"/>
                </a:moveTo>
                <a:cubicBezTo>
                  <a:pt x="148" y="102"/>
                  <a:pt x="148" y="102"/>
                  <a:pt x="148" y="10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67"/>
          <p:cNvSpPr>
            <a:spLocks noChangeAspect="1" noEditPoints="1"/>
          </p:cNvSpPr>
          <p:nvPr/>
        </p:nvSpPr>
        <p:spPr bwMode="auto">
          <a:xfrm>
            <a:off x="8861899" y="4194718"/>
            <a:ext cx="477664" cy="738392"/>
          </a:xfrm>
          <a:custGeom>
            <a:avLst/>
            <a:gdLst>
              <a:gd name="T0" fmla="*/ 127 w 172"/>
              <a:gd name="T1" fmla="*/ 40 h 265"/>
              <a:gd name="T2" fmla="*/ 166 w 172"/>
              <a:gd name="T3" fmla="*/ 3 h 265"/>
              <a:gd name="T4" fmla="*/ 172 w 172"/>
              <a:gd name="T5" fmla="*/ 6 h 265"/>
              <a:gd name="T6" fmla="*/ 172 w 172"/>
              <a:gd name="T7" fmla="*/ 214 h 265"/>
              <a:gd name="T8" fmla="*/ 166 w 172"/>
              <a:gd name="T9" fmla="*/ 228 h 265"/>
              <a:gd name="T10" fmla="*/ 127 w 172"/>
              <a:gd name="T11" fmla="*/ 262 h 265"/>
              <a:gd name="T12" fmla="*/ 168 w 172"/>
              <a:gd name="T13" fmla="*/ 1 h 265"/>
              <a:gd name="T14" fmla="*/ 53 w 172"/>
              <a:gd name="T15" fmla="*/ 1 h 265"/>
              <a:gd name="T16" fmla="*/ 39 w 172"/>
              <a:gd name="T17" fmla="*/ 7 h 265"/>
              <a:gd name="T18" fmla="*/ 2 w 172"/>
              <a:gd name="T19" fmla="*/ 41 h 265"/>
              <a:gd name="T20" fmla="*/ 127 w 172"/>
              <a:gd name="T21" fmla="*/ 40 h 265"/>
              <a:gd name="T22" fmla="*/ 8 w 172"/>
              <a:gd name="T23" fmla="*/ 40 h 265"/>
              <a:gd name="T24" fmla="*/ 0 w 172"/>
              <a:gd name="T25" fmla="*/ 48 h 265"/>
              <a:gd name="T26" fmla="*/ 0 w 172"/>
              <a:gd name="T27" fmla="*/ 257 h 265"/>
              <a:gd name="T28" fmla="*/ 8 w 172"/>
              <a:gd name="T29" fmla="*/ 265 h 265"/>
              <a:gd name="T30" fmla="*/ 119 w 172"/>
              <a:gd name="T31" fmla="*/ 265 h 265"/>
              <a:gd name="T32" fmla="*/ 127 w 172"/>
              <a:gd name="T33" fmla="*/ 257 h 265"/>
              <a:gd name="T34" fmla="*/ 127 w 172"/>
              <a:gd name="T35" fmla="*/ 69 h 265"/>
              <a:gd name="T36" fmla="*/ 64 w 172"/>
              <a:gd name="T37" fmla="*/ 192 h 265"/>
              <a:gd name="T38" fmla="*/ 50 w 172"/>
              <a:gd name="T39" fmla="*/ 205 h 265"/>
              <a:gd name="T40" fmla="*/ 64 w 172"/>
              <a:gd name="T41" fmla="*/ 219 h 265"/>
              <a:gd name="T42" fmla="*/ 77 w 172"/>
              <a:gd name="T43" fmla="*/ 205 h 265"/>
              <a:gd name="T44" fmla="*/ 64 w 172"/>
              <a:gd name="T45" fmla="*/ 192 h 265"/>
              <a:gd name="T46" fmla="*/ 106 w 172"/>
              <a:gd name="T47" fmla="*/ 82 h 265"/>
              <a:gd name="T48" fmla="*/ 21 w 172"/>
              <a:gd name="T49" fmla="*/ 82 h 265"/>
              <a:gd name="T50" fmla="*/ 21 w 172"/>
              <a:gd name="T51" fmla="*/ 109 h 265"/>
              <a:gd name="T52" fmla="*/ 106 w 172"/>
              <a:gd name="T53" fmla="*/ 109 h 265"/>
              <a:gd name="T54" fmla="*/ 106 w 172"/>
              <a:gd name="T55" fmla="*/ 136 h 265"/>
              <a:gd name="T56" fmla="*/ 21 w 172"/>
              <a:gd name="T57" fmla="*/ 1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2" h="265">
                <a:moveTo>
                  <a:pt x="127" y="40"/>
                </a:moveTo>
                <a:cubicBezTo>
                  <a:pt x="166" y="3"/>
                  <a:pt x="166" y="3"/>
                  <a:pt x="166" y="3"/>
                </a:cubicBezTo>
                <a:cubicBezTo>
                  <a:pt x="170" y="0"/>
                  <a:pt x="172" y="1"/>
                  <a:pt x="172" y="6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72" y="219"/>
                  <a:pt x="170" y="225"/>
                  <a:pt x="166" y="228"/>
                </a:cubicBezTo>
                <a:cubicBezTo>
                  <a:pt x="127" y="262"/>
                  <a:pt x="127" y="262"/>
                  <a:pt x="127" y="262"/>
                </a:cubicBezTo>
                <a:moveTo>
                  <a:pt x="168" y="1"/>
                </a:moveTo>
                <a:cubicBezTo>
                  <a:pt x="53" y="1"/>
                  <a:pt x="53" y="1"/>
                  <a:pt x="53" y="1"/>
                </a:cubicBezTo>
                <a:cubicBezTo>
                  <a:pt x="48" y="1"/>
                  <a:pt x="42" y="4"/>
                  <a:pt x="39" y="7"/>
                </a:cubicBezTo>
                <a:cubicBezTo>
                  <a:pt x="2" y="41"/>
                  <a:pt x="2" y="41"/>
                  <a:pt x="2" y="41"/>
                </a:cubicBezTo>
                <a:moveTo>
                  <a:pt x="127" y="40"/>
                </a:move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61"/>
                  <a:pt x="4" y="265"/>
                  <a:pt x="8" y="265"/>
                </a:cubicBezTo>
                <a:cubicBezTo>
                  <a:pt x="119" y="265"/>
                  <a:pt x="119" y="265"/>
                  <a:pt x="119" y="265"/>
                </a:cubicBezTo>
                <a:cubicBezTo>
                  <a:pt x="124" y="265"/>
                  <a:pt x="127" y="261"/>
                  <a:pt x="127" y="257"/>
                </a:cubicBezTo>
                <a:cubicBezTo>
                  <a:pt x="127" y="69"/>
                  <a:pt x="127" y="69"/>
                  <a:pt x="127" y="69"/>
                </a:cubicBezTo>
                <a:moveTo>
                  <a:pt x="64" y="192"/>
                </a:moveTo>
                <a:cubicBezTo>
                  <a:pt x="56" y="192"/>
                  <a:pt x="50" y="198"/>
                  <a:pt x="50" y="205"/>
                </a:cubicBezTo>
                <a:cubicBezTo>
                  <a:pt x="50" y="213"/>
                  <a:pt x="56" y="219"/>
                  <a:pt x="64" y="219"/>
                </a:cubicBezTo>
                <a:cubicBezTo>
                  <a:pt x="71" y="219"/>
                  <a:pt x="77" y="213"/>
                  <a:pt x="77" y="205"/>
                </a:cubicBezTo>
                <a:cubicBezTo>
                  <a:pt x="77" y="198"/>
                  <a:pt x="71" y="192"/>
                  <a:pt x="64" y="192"/>
                </a:cubicBezTo>
                <a:close/>
                <a:moveTo>
                  <a:pt x="106" y="82"/>
                </a:moveTo>
                <a:cubicBezTo>
                  <a:pt x="21" y="82"/>
                  <a:pt x="21" y="82"/>
                  <a:pt x="21" y="82"/>
                </a:cubicBezTo>
                <a:moveTo>
                  <a:pt x="21" y="109"/>
                </a:moveTo>
                <a:cubicBezTo>
                  <a:pt x="106" y="109"/>
                  <a:pt x="106" y="109"/>
                  <a:pt x="106" y="109"/>
                </a:cubicBezTo>
                <a:moveTo>
                  <a:pt x="106" y="136"/>
                </a:moveTo>
                <a:cubicBezTo>
                  <a:pt x="21" y="136"/>
                  <a:pt x="21" y="136"/>
                  <a:pt x="21" y="13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0"/>
          <p:cNvSpPr>
            <a:spLocks noChangeAspect="1" noEditPoints="1"/>
          </p:cNvSpPr>
          <p:nvPr/>
        </p:nvSpPr>
        <p:spPr bwMode="auto">
          <a:xfrm>
            <a:off x="5372133" y="5144045"/>
            <a:ext cx="887048" cy="710110"/>
          </a:xfrm>
          <a:custGeom>
            <a:avLst/>
            <a:gdLst>
              <a:gd name="T0" fmla="*/ 269 w 269"/>
              <a:gd name="T1" fmla="*/ 37 h 216"/>
              <a:gd name="T2" fmla="*/ 269 w 269"/>
              <a:gd name="T3" fmla="*/ 163 h 216"/>
              <a:gd name="T4" fmla="*/ 257 w 269"/>
              <a:gd name="T5" fmla="*/ 175 h 216"/>
              <a:gd name="T6" fmla="*/ 12 w 269"/>
              <a:gd name="T7" fmla="*/ 175 h 216"/>
              <a:gd name="T8" fmla="*/ 0 w 269"/>
              <a:gd name="T9" fmla="*/ 163 h 216"/>
              <a:gd name="T10" fmla="*/ 0 w 269"/>
              <a:gd name="T11" fmla="*/ 12 h 216"/>
              <a:gd name="T12" fmla="*/ 12 w 269"/>
              <a:gd name="T13" fmla="*/ 0 h 216"/>
              <a:gd name="T14" fmla="*/ 257 w 269"/>
              <a:gd name="T15" fmla="*/ 0 h 216"/>
              <a:gd name="T16" fmla="*/ 269 w 269"/>
              <a:gd name="T17" fmla="*/ 12 h 216"/>
              <a:gd name="T18" fmla="*/ 71 w 269"/>
              <a:gd name="T19" fmla="*/ 216 h 216"/>
              <a:gd name="T20" fmla="*/ 197 w 269"/>
              <a:gd name="T21" fmla="*/ 216 h 216"/>
              <a:gd name="T22" fmla="*/ 134 w 269"/>
              <a:gd name="T23" fmla="*/ 195 h 216"/>
              <a:gd name="T24" fmla="*/ 134 w 269"/>
              <a:gd name="T25" fmla="*/ 214 h 216"/>
              <a:gd name="T26" fmla="*/ 0 w 269"/>
              <a:gd name="T27" fmla="*/ 146 h 216"/>
              <a:gd name="T28" fmla="*/ 268 w 269"/>
              <a:gd name="T29" fmla="*/ 146 h 216"/>
              <a:gd name="T30" fmla="*/ 244 w 269"/>
              <a:gd name="T31" fmla="*/ 161 h 216"/>
              <a:gd name="T32" fmla="*/ 244 w 269"/>
              <a:gd name="T33" fmla="*/ 16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9" h="216">
                <a:moveTo>
                  <a:pt x="269" y="37"/>
                </a:moveTo>
                <a:cubicBezTo>
                  <a:pt x="269" y="163"/>
                  <a:pt x="269" y="163"/>
                  <a:pt x="269" y="163"/>
                </a:cubicBezTo>
                <a:cubicBezTo>
                  <a:pt x="269" y="170"/>
                  <a:pt x="263" y="175"/>
                  <a:pt x="257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5" y="175"/>
                  <a:pt x="0" y="170"/>
                  <a:pt x="0" y="16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63" y="0"/>
                  <a:pt x="269" y="6"/>
                  <a:pt x="269" y="12"/>
                </a:cubicBezTo>
                <a:moveTo>
                  <a:pt x="71" y="216"/>
                </a:moveTo>
                <a:cubicBezTo>
                  <a:pt x="197" y="216"/>
                  <a:pt x="197" y="216"/>
                  <a:pt x="197" y="216"/>
                </a:cubicBezTo>
                <a:moveTo>
                  <a:pt x="134" y="195"/>
                </a:moveTo>
                <a:cubicBezTo>
                  <a:pt x="134" y="214"/>
                  <a:pt x="134" y="214"/>
                  <a:pt x="134" y="214"/>
                </a:cubicBezTo>
                <a:moveTo>
                  <a:pt x="0" y="146"/>
                </a:moveTo>
                <a:cubicBezTo>
                  <a:pt x="268" y="146"/>
                  <a:pt x="268" y="146"/>
                  <a:pt x="268" y="146"/>
                </a:cubicBezTo>
                <a:moveTo>
                  <a:pt x="244" y="161"/>
                </a:moveTo>
                <a:cubicBezTo>
                  <a:pt x="244" y="161"/>
                  <a:pt x="244" y="161"/>
                  <a:pt x="244" y="16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56054216-0E1C-4AB4-87DE-E6A9C1A93A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88793" y="3551160"/>
            <a:ext cx="635668" cy="1127280"/>
          </a:xfrm>
          <a:custGeom>
            <a:avLst/>
            <a:gdLst>
              <a:gd name="T0" fmla="*/ 0 w 1947"/>
              <a:gd name="T1" fmla="*/ 1726 h 3452"/>
              <a:gd name="T2" fmla="*/ 1673 w 1947"/>
              <a:gd name="T3" fmla="*/ 1726 h 3452"/>
              <a:gd name="T4" fmla="*/ 1211 w 1947"/>
              <a:gd name="T5" fmla="*/ 657 h 3452"/>
              <a:gd name="T6" fmla="*/ 836 w 1947"/>
              <a:gd name="T7" fmla="*/ 0 h 3452"/>
              <a:gd name="T8" fmla="*/ 455 w 1947"/>
              <a:gd name="T9" fmla="*/ 663 h 3452"/>
              <a:gd name="T10" fmla="*/ 1211 w 1947"/>
              <a:gd name="T11" fmla="*/ 663 h 3452"/>
              <a:gd name="T12" fmla="*/ 1358 w 1947"/>
              <a:gd name="T13" fmla="*/ 751 h 3452"/>
              <a:gd name="T14" fmla="*/ 1211 w 1947"/>
              <a:gd name="T15" fmla="*/ 663 h 3452"/>
              <a:gd name="T16" fmla="*/ 395 w 1947"/>
              <a:gd name="T17" fmla="*/ 663 h 3452"/>
              <a:gd name="T18" fmla="*/ 315 w 1947"/>
              <a:gd name="T19" fmla="*/ 866 h 3452"/>
              <a:gd name="T20" fmla="*/ 502 w 1947"/>
              <a:gd name="T21" fmla="*/ 3452 h 3452"/>
              <a:gd name="T22" fmla="*/ 1171 w 1947"/>
              <a:gd name="T23" fmla="*/ 3452 h 3452"/>
              <a:gd name="T24" fmla="*/ 455 w 1947"/>
              <a:gd name="T25" fmla="*/ 2795 h 3452"/>
              <a:gd name="T26" fmla="*/ 1211 w 1947"/>
              <a:gd name="T27" fmla="*/ 2795 h 3452"/>
              <a:gd name="T28" fmla="*/ 1358 w 1947"/>
              <a:gd name="T29" fmla="*/ 2708 h 3452"/>
              <a:gd name="T30" fmla="*/ 315 w 1947"/>
              <a:gd name="T31" fmla="*/ 2592 h 3452"/>
              <a:gd name="T32" fmla="*/ 395 w 1947"/>
              <a:gd name="T33" fmla="*/ 2795 h 3452"/>
              <a:gd name="T34" fmla="*/ 1813 w 1947"/>
              <a:gd name="T35" fmla="*/ 1895 h 3452"/>
              <a:gd name="T36" fmla="*/ 1947 w 1947"/>
              <a:gd name="T37" fmla="*/ 1821 h 3452"/>
              <a:gd name="T38" fmla="*/ 1880 w 1947"/>
              <a:gd name="T39" fmla="*/ 1564 h 3452"/>
              <a:gd name="T40" fmla="*/ 1075 w 1947"/>
              <a:gd name="T41" fmla="*/ 2269 h 3452"/>
              <a:gd name="T42" fmla="*/ 916 w 1947"/>
              <a:gd name="T43" fmla="*/ 2372 h 3452"/>
              <a:gd name="T44" fmla="*/ 223 w 1947"/>
              <a:gd name="T45" fmla="*/ 1591 h 3452"/>
              <a:gd name="T46" fmla="*/ 382 w 1947"/>
              <a:gd name="T47" fmla="*/ 1503 h 3452"/>
              <a:gd name="T48" fmla="*/ 527 w 1947"/>
              <a:gd name="T49" fmla="*/ 1722 h 3452"/>
              <a:gd name="T50" fmla="*/ 447 w 1947"/>
              <a:gd name="T51" fmla="*/ 1864 h 3452"/>
              <a:gd name="T52" fmla="*/ 785 w 1947"/>
              <a:gd name="T53" fmla="*/ 2124 h 3452"/>
              <a:gd name="T54" fmla="*/ 930 w 1947"/>
              <a:gd name="T55" fmla="*/ 2051 h 3452"/>
              <a:gd name="T56" fmla="*/ 1075 w 1947"/>
              <a:gd name="T57" fmla="*/ 2269 h 3452"/>
              <a:gd name="T58" fmla="*/ 1061 w 1947"/>
              <a:gd name="T59" fmla="*/ 1449 h 3452"/>
              <a:gd name="T60" fmla="*/ 1226 w 1947"/>
              <a:gd name="T61" fmla="*/ 1285 h 3452"/>
              <a:gd name="T62" fmla="*/ 1061 w 1947"/>
              <a:gd name="T63" fmla="*/ 1285 h 3452"/>
              <a:gd name="T64" fmla="*/ 767 w 1947"/>
              <a:gd name="T65" fmla="*/ 1449 h 3452"/>
              <a:gd name="T66" fmla="*/ 932 w 1947"/>
              <a:gd name="T67" fmla="*/ 1285 h 3452"/>
              <a:gd name="T68" fmla="*/ 767 w 1947"/>
              <a:gd name="T69" fmla="*/ 1285 h 3452"/>
              <a:gd name="T70" fmla="*/ 1061 w 1947"/>
              <a:gd name="T71" fmla="*/ 1741 h 3452"/>
              <a:gd name="T72" fmla="*/ 1226 w 1947"/>
              <a:gd name="T73" fmla="*/ 1577 h 3452"/>
              <a:gd name="T74" fmla="*/ 1061 w 1947"/>
              <a:gd name="T75" fmla="*/ 1577 h 3452"/>
              <a:gd name="T76" fmla="*/ 769 w 1947"/>
              <a:gd name="T77" fmla="*/ 1741 h 3452"/>
              <a:gd name="T78" fmla="*/ 930 w 1947"/>
              <a:gd name="T79" fmla="*/ 1577 h 3452"/>
              <a:gd name="T80" fmla="*/ 769 w 1947"/>
              <a:gd name="T81" fmla="*/ 15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47" h="3452">
                <a:moveTo>
                  <a:pt x="836" y="880"/>
                </a:moveTo>
                <a:cubicBezTo>
                  <a:pt x="375" y="880"/>
                  <a:pt x="0" y="1259"/>
                  <a:pt x="0" y="1726"/>
                </a:cubicBezTo>
                <a:cubicBezTo>
                  <a:pt x="0" y="2200"/>
                  <a:pt x="375" y="2579"/>
                  <a:pt x="836" y="2579"/>
                </a:cubicBezTo>
                <a:cubicBezTo>
                  <a:pt x="1298" y="2579"/>
                  <a:pt x="1673" y="2200"/>
                  <a:pt x="1673" y="1726"/>
                </a:cubicBezTo>
                <a:cubicBezTo>
                  <a:pt x="1673" y="1259"/>
                  <a:pt x="1298" y="880"/>
                  <a:pt x="836" y="880"/>
                </a:cubicBezTo>
                <a:close/>
                <a:moveTo>
                  <a:pt x="1211" y="657"/>
                </a:moveTo>
                <a:cubicBezTo>
                  <a:pt x="1191" y="501"/>
                  <a:pt x="1171" y="250"/>
                  <a:pt x="1171" y="0"/>
                </a:cubicBezTo>
                <a:cubicBezTo>
                  <a:pt x="836" y="0"/>
                  <a:pt x="836" y="0"/>
                  <a:pt x="836" y="0"/>
                </a:cubicBezTo>
                <a:cubicBezTo>
                  <a:pt x="502" y="0"/>
                  <a:pt x="502" y="0"/>
                  <a:pt x="502" y="0"/>
                </a:cubicBezTo>
                <a:cubicBezTo>
                  <a:pt x="502" y="250"/>
                  <a:pt x="482" y="508"/>
                  <a:pt x="455" y="663"/>
                </a:cubicBezTo>
                <a:moveTo>
                  <a:pt x="455" y="663"/>
                </a:moveTo>
                <a:cubicBezTo>
                  <a:pt x="1211" y="663"/>
                  <a:pt x="1211" y="663"/>
                  <a:pt x="1211" y="663"/>
                </a:cubicBezTo>
                <a:moveTo>
                  <a:pt x="1358" y="866"/>
                </a:moveTo>
                <a:cubicBezTo>
                  <a:pt x="1358" y="751"/>
                  <a:pt x="1358" y="751"/>
                  <a:pt x="1358" y="751"/>
                </a:cubicBezTo>
                <a:cubicBezTo>
                  <a:pt x="1358" y="704"/>
                  <a:pt x="1318" y="663"/>
                  <a:pt x="1271" y="663"/>
                </a:cubicBezTo>
                <a:cubicBezTo>
                  <a:pt x="1211" y="663"/>
                  <a:pt x="1211" y="663"/>
                  <a:pt x="1211" y="663"/>
                </a:cubicBezTo>
                <a:moveTo>
                  <a:pt x="455" y="663"/>
                </a:moveTo>
                <a:cubicBezTo>
                  <a:pt x="395" y="663"/>
                  <a:pt x="395" y="663"/>
                  <a:pt x="395" y="663"/>
                </a:cubicBezTo>
                <a:cubicBezTo>
                  <a:pt x="348" y="663"/>
                  <a:pt x="315" y="704"/>
                  <a:pt x="315" y="751"/>
                </a:cubicBezTo>
                <a:cubicBezTo>
                  <a:pt x="315" y="866"/>
                  <a:pt x="315" y="866"/>
                  <a:pt x="315" y="866"/>
                </a:cubicBezTo>
                <a:moveTo>
                  <a:pt x="455" y="2795"/>
                </a:moveTo>
                <a:cubicBezTo>
                  <a:pt x="482" y="2944"/>
                  <a:pt x="502" y="3208"/>
                  <a:pt x="502" y="3452"/>
                </a:cubicBezTo>
                <a:cubicBezTo>
                  <a:pt x="836" y="3452"/>
                  <a:pt x="836" y="3452"/>
                  <a:pt x="836" y="3452"/>
                </a:cubicBezTo>
                <a:cubicBezTo>
                  <a:pt x="1171" y="3452"/>
                  <a:pt x="1171" y="3452"/>
                  <a:pt x="1171" y="3452"/>
                </a:cubicBezTo>
                <a:cubicBezTo>
                  <a:pt x="1171" y="3208"/>
                  <a:pt x="1191" y="2951"/>
                  <a:pt x="1211" y="2802"/>
                </a:cubicBezTo>
                <a:moveTo>
                  <a:pt x="455" y="2795"/>
                </a:moveTo>
                <a:cubicBezTo>
                  <a:pt x="1211" y="2795"/>
                  <a:pt x="1211" y="2795"/>
                  <a:pt x="1211" y="2795"/>
                </a:cubicBezTo>
                <a:moveTo>
                  <a:pt x="1211" y="2795"/>
                </a:moveTo>
                <a:cubicBezTo>
                  <a:pt x="1271" y="2795"/>
                  <a:pt x="1271" y="2795"/>
                  <a:pt x="1271" y="2795"/>
                </a:cubicBezTo>
                <a:cubicBezTo>
                  <a:pt x="1318" y="2795"/>
                  <a:pt x="1358" y="2755"/>
                  <a:pt x="1358" y="2708"/>
                </a:cubicBezTo>
                <a:cubicBezTo>
                  <a:pt x="1358" y="2592"/>
                  <a:pt x="1358" y="2592"/>
                  <a:pt x="1358" y="2592"/>
                </a:cubicBezTo>
                <a:moveTo>
                  <a:pt x="315" y="2592"/>
                </a:moveTo>
                <a:cubicBezTo>
                  <a:pt x="315" y="2708"/>
                  <a:pt x="315" y="2708"/>
                  <a:pt x="315" y="2708"/>
                </a:cubicBezTo>
                <a:cubicBezTo>
                  <a:pt x="315" y="2755"/>
                  <a:pt x="348" y="2795"/>
                  <a:pt x="395" y="2795"/>
                </a:cubicBezTo>
                <a:cubicBezTo>
                  <a:pt x="455" y="2795"/>
                  <a:pt x="455" y="2795"/>
                  <a:pt x="455" y="2795"/>
                </a:cubicBezTo>
                <a:moveTo>
                  <a:pt x="1813" y="1895"/>
                </a:moveTo>
                <a:cubicBezTo>
                  <a:pt x="1880" y="1895"/>
                  <a:pt x="1880" y="1895"/>
                  <a:pt x="1880" y="1895"/>
                </a:cubicBezTo>
                <a:cubicBezTo>
                  <a:pt x="1914" y="1895"/>
                  <a:pt x="1947" y="1861"/>
                  <a:pt x="1947" y="1821"/>
                </a:cubicBezTo>
                <a:cubicBezTo>
                  <a:pt x="1947" y="1631"/>
                  <a:pt x="1947" y="1631"/>
                  <a:pt x="1947" y="1631"/>
                </a:cubicBezTo>
                <a:cubicBezTo>
                  <a:pt x="1947" y="1597"/>
                  <a:pt x="1914" y="1564"/>
                  <a:pt x="1880" y="1564"/>
                </a:cubicBezTo>
                <a:cubicBezTo>
                  <a:pt x="1813" y="1564"/>
                  <a:pt x="1813" y="1564"/>
                  <a:pt x="1813" y="1564"/>
                </a:cubicBezTo>
                <a:moveTo>
                  <a:pt x="1075" y="2269"/>
                </a:moveTo>
                <a:cubicBezTo>
                  <a:pt x="990" y="2357"/>
                  <a:pt x="990" y="2357"/>
                  <a:pt x="990" y="2357"/>
                </a:cubicBezTo>
                <a:cubicBezTo>
                  <a:pt x="970" y="2374"/>
                  <a:pt x="942" y="2382"/>
                  <a:pt x="916" y="2372"/>
                </a:cubicBezTo>
                <a:cubicBezTo>
                  <a:pt x="586" y="2251"/>
                  <a:pt x="328" y="1991"/>
                  <a:pt x="207" y="1664"/>
                </a:cubicBezTo>
                <a:cubicBezTo>
                  <a:pt x="197" y="1638"/>
                  <a:pt x="203" y="1609"/>
                  <a:pt x="223" y="1591"/>
                </a:cubicBezTo>
                <a:cubicBezTo>
                  <a:pt x="308" y="1503"/>
                  <a:pt x="308" y="1503"/>
                  <a:pt x="308" y="1503"/>
                </a:cubicBezTo>
                <a:cubicBezTo>
                  <a:pt x="330" y="1484"/>
                  <a:pt x="362" y="1484"/>
                  <a:pt x="382" y="1503"/>
                </a:cubicBezTo>
                <a:cubicBezTo>
                  <a:pt x="527" y="1648"/>
                  <a:pt x="527" y="1648"/>
                  <a:pt x="527" y="1648"/>
                </a:cubicBezTo>
                <a:cubicBezTo>
                  <a:pt x="548" y="1670"/>
                  <a:pt x="548" y="1702"/>
                  <a:pt x="527" y="1722"/>
                </a:cubicBezTo>
                <a:cubicBezTo>
                  <a:pt x="455" y="1795"/>
                  <a:pt x="455" y="1795"/>
                  <a:pt x="455" y="1795"/>
                </a:cubicBezTo>
                <a:cubicBezTo>
                  <a:pt x="435" y="1813"/>
                  <a:pt x="433" y="1843"/>
                  <a:pt x="447" y="1864"/>
                </a:cubicBezTo>
                <a:cubicBezTo>
                  <a:pt x="515" y="1972"/>
                  <a:pt x="606" y="2063"/>
                  <a:pt x="715" y="2132"/>
                </a:cubicBezTo>
                <a:cubicBezTo>
                  <a:pt x="737" y="2146"/>
                  <a:pt x="765" y="2142"/>
                  <a:pt x="785" y="2124"/>
                </a:cubicBezTo>
                <a:cubicBezTo>
                  <a:pt x="856" y="2051"/>
                  <a:pt x="856" y="2051"/>
                  <a:pt x="856" y="2051"/>
                </a:cubicBezTo>
                <a:cubicBezTo>
                  <a:pt x="878" y="2031"/>
                  <a:pt x="910" y="2031"/>
                  <a:pt x="930" y="2051"/>
                </a:cubicBezTo>
                <a:cubicBezTo>
                  <a:pt x="1075" y="2196"/>
                  <a:pt x="1075" y="2196"/>
                  <a:pt x="1075" y="2196"/>
                </a:cubicBezTo>
                <a:cubicBezTo>
                  <a:pt x="1097" y="2218"/>
                  <a:pt x="1097" y="2249"/>
                  <a:pt x="1075" y="2269"/>
                </a:cubicBezTo>
                <a:close/>
                <a:moveTo>
                  <a:pt x="1061" y="1285"/>
                </a:moveTo>
                <a:cubicBezTo>
                  <a:pt x="1061" y="1449"/>
                  <a:pt x="1061" y="1449"/>
                  <a:pt x="1061" y="1449"/>
                </a:cubicBezTo>
                <a:cubicBezTo>
                  <a:pt x="1226" y="1449"/>
                  <a:pt x="1226" y="1449"/>
                  <a:pt x="1226" y="1449"/>
                </a:cubicBezTo>
                <a:cubicBezTo>
                  <a:pt x="1226" y="1285"/>
                  <a:pt x="1226" y="1285"/>
                  <a:pt x="1226" y="1285"/>
                </a:cubicBezTo>
                <a:cubicBezTo>
                  <a:pt x="1061" y="1285"/>
                  <a:pt x="1061" y="1285"/>
                  <a:pt x="1061" y="1285"/>
                </a:cubicBezTo>
                <a:cubicBezTo>
                  <a:pt x="1061" y="1285"/>
                  <a:pt x="1061" y="1285"/>
                  <a:pt x="1061" y="1285"/>
                </a:cubicBezTo>
                <a:close/>
                <a:moveTo>
                  <a:pt x="767" y="1285"/>
                </a:moveTo>
                <a:cubicBezTo>
                  <a:pt x="767" y="1449"/>
                  <a:pt x="767" y="1449"/>
                  <a:pt x="767" y="1449"/>
                </a:cubicBezTo>
                <a:cubicBezTo>
                  <a:pt x="932" y="1449"/>
                  <a:pt x="932" y="1449"/>
                  <a:pt x="932" y="1449"/>
                </a:cubicBezTo>
                <a:cubicBezTo>
                  <a:pt x="932" y="1285"/>
                  <a:pt x="932" y="1285"/>
                  <a:pt x="932" y="1285"/>
                </a:cubicBezTo>
                <a:cubicBezTo>
                  <a:pt x="767" y="1285"/>
                  <a:pt x="767" y="1285"/>
                  <a:pt x="767" y="1285"/>
                </a:cubicBezTo>
                <a:cubicBezTo>
                  <a:pt x="767" y="1285"/>
                  <a:pt x="767" y="1285"/>
                  <a:pt x="767" y="1285"/>
                </a:cubicBezTo>
                <a:close/>
                <a:moveTo>
                  <a:pt x="1061" y="1577"/>
                </a:moveTo>
                <a:cubicBezTo>
                  <a:pt x="1061" y="1741"/>
                  <a:pt x="1061" y="1741"/>
                  <a:pt x="1061" y="1741"/>
                </a:cubicBezTo>
                <a:cubicBezTo>
                  <a:pt x="1226" y="1741"/>
                  <a:pt x="1226" y="1741"/>
                  <a:pt x="1226" y="1741"/>
                </a:cubicBezTo>
                <a:cubicBezTo>
                  <a:pt x="1226" y="1577"/>
                  <a:pt x="1226" y="1577"/>
                  <a:pt x="1226" y="1577"/>
                </a:cubicBezTo>
                <a:cubicBezTo>
                  <a:pt x="1061" y="1577"/>
                  <a:pt x="1061" y="1577"/>
                  <a:pt x="1061" y="1577"/>
                </a:cubicBezTo>
                <a:cubicBezTo>
                  <a:pt x="1061" y="1577"/>
                  <a:pt x="1061" y="1577"/>
                  <a:pt x="1061" y="1577"/>
                </a:cubicBezTo>
                <a:close/>
                <a:moveTo>
                  <a:pt x="769" y="1577"/>
                </a:moveTo>
                <a:cubicBezTo>
                  <a:pt x="769" y="1741"/>
                  <a:pt x="769" y="1741"/>
                  <a:pt x="769" y="1741"/>
                </a:cubicBezTo>
                <a:cubicBezTo>
                  <a:pt x="930" y="1741"/>
                  <a:pt x="930" y="1741"/>
                  <a:pt x="930" y="1741"/>
                </a:cubicBezTo>
                <a:cubicBezTo>
                  <a:pt x="930" y="1577"/>
                  <a:pt x="930" y="1577"/>
                  <a:pt x="930" y="1577"/>
                </a:cubicBezTo>
                <a:cubicBezTo>
                  <a:pt x="769" y="1577"/>
                  <a:pt x="769" y="1577"/>
                  <a:pt x="769" y="1577"/>
                </a:cubicBezTo>
                <a:cubicBezTo>
                  <a:pt x="769" y="1577"/>
                  <a:pt x="769" y="1577"/>
                  <a:pt x="769" y="157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551508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Networking IT Devices </a:t>
            </a:r>
            <a:br>
              <a:rPr lang="en-US" dirty="0"/>
            </a:br>
            <a:r>
              <a:rPr lang="en-US" sz="2000" dirty="0"/>
              <a:t>Wi-Fi, Router, Database, Server, LAN, Network, Cloud Connection, Bluetooth, Cloud Operations (download, upload), Drives, Wireless Connection</a:t>
            </a:r>
            <a:endParaRPr lang="en-US" sz="2400" dirty="0"/>
          </a:p>
        </p:txBody>
      </p:sp>
      <p:sp>
        <p:nvSpPr>
          <p:cNvPr id="4" name="Freeform 95"/>
          <p:cNvSpPr>
            <a:spLocks noChangeAspect="1" noEditPoints="1"/>
          </p:cNvSpPr>
          <p:nvPr/>
        </p:nvSpPr>
        <p:spPr bwMode="auto">
          <a:xfrm>
            <a:off x="6282180" y="2037724"/>
            <a:ext cx="834101" cy="660244"/>
          </a:xfrm>
          <a:custGeom>
            <a:avLst/>
            <a:gdLst>
              <a:gd name="T0" fmla="*/ 221 w 289"/>
              <a:gd name="T1" fmla="*/ 28 h 228"/>
              <a:gd name="T2" fmla="*/ 234 w 289"/>
              <a:gd name="T3" fmla="*/ 57 h 228"/>
              <a:gd name="T4" fmla="*/ 221 w 289"/>
              <a:gd name="T5" fmla="*/ 86 h 228"/>
              <a:gd name="T6" fmla="*/ 236 w 289"/>
              <a:gd name="T7" fmla="*/ 100 h 228"/>
              <a:gd name="T8" fmla="*/ 254 w 289"/>
              <a:gd name="T9" fmla="*/ 57 h 228"/>
              <a:gd name="T10" fmla="*/ 236 w 289"/>
              <a:gd name="T11" fmla="*/ 14 h 228"/>
              <a:gd name="T12" fmla="*/ 249 w 289"/>
              <a:gd name="T13" fmla="*/ 114 h 228"/>
              <a:gd name="T14" fmla="*/ 274 w 289"/>
              <a:gd name="T15" fmla="*/ 57 h 228"/>
              <a:gd name="T16" fmla="*/ 249 w 289"/>
              <a:gd name="T17" fmla="*/ 0 h 228"/>
              <a:gd name="T18" fmla="*/ 178 w 289"/>
              <a:gd name="T19" fmla="*/ 28 h 228"/>
              <a:gd name="T20" fmla="*/ 165 w 289"/>
              <a:gd name="T21" fmla="*/ 57 h 228"/>
              <a:gd name="T22" fmla="*/ 178 w 289"/>
              <a:gd name="T23" fmla="*/ 86 h 228"/>
              <a:gd name="T24" fmla="*/ 163 w 289"/>
              <a:gd name="T25" fmla="*/ 14 h 228"/>
              <a:gd name="T26" fmla="*/ 144 w 289"/>
              <a:gd name="T27" fmla="*/ 57 h 228"/>
              <a:gd name="T28" fmla="*/ 163 w 289"/>
              <a:gd name="T29" fmla="*/ 100 h 228"/>
              <a:gd name="T30" fmla="*/ 150 w 289"/>
              <a:gd name="T31" fmla="*/ 0 h 228"/>
              <a:gd name="T32" fmla="*/ 125 w 289"/>
              <a:gd name="T33" fmla="*/ 57 h 228"/>
              <a:gd name="T34" fmla="*/ 150 w 289"/>
              <a:gd name="T35" fmla="*/ 114 h 228"/>
              <a:gd name="T36" fmla="*/ 289 w 289"/>
              <a:gd name="T37" fmla="*/ 161 h 228"/>
              <a:gd name="T38" fmla="*/ 272 w 289"/>
              <a:gd name="T39" fmla="*/ 144 h 228"/>
              <a:gd name="T40" fmla="*/ 17 w 289"/>
              <a:gd name="T41" fmla="*/ 144 h 228"/>
              <a:gd name="T42" fmla="*/ 0 w 289"/>
              <a:gd name="T43" fmla="*/ 161 h 228"/>
              <a:gd name="T44" fmla="*/ 0 w 289"/>
              <a:gd name="T45" fmla="*/ 211 h 228"/>
              <a:gd name="T46" fmla="*/ 17 w 289"/>
              <a:gd name="T47" fmla="*/ 228 h 228"/>
              <a:gd name="T48" fmla="*/ 272 w 289"/>
              <a:gd name="T49" fmla="*/ 228 h 228"/>
              <a:gd name="T50" fmla="*/ 289 w 289"/>
              <a:gd name="T51" fmla="*/ 211 h 228"/>
              <a:gd name="T52" fmla="*/ 289 w 289"/>
              <a:gd name="T53" fmla="*/ 161 h 228"/>
              <a:gd name="T54" fmla="*/ 199 w 289"/>
              <a:gd name="T55" fmla="*/ 52 h 228"/>
              <a:gd name="T56" fmla="*/ 199 w 289"/>
              <a:gd name="T57" fmla="*/ 144 h 228"/>
              <a:gd name="T58" fmla="*/ 29 w 289"/>
              <a:gd name="T59" fmla="*/ 186 h 228"/>
              <a:gd name="T60" fmla="*/ 98 w 289"/>
              <a:gd name="T61" fmla="*/ 186 h 228"/>
              <a:gd name="T62" fmla="*/ 133 w 289"/>
              <a:gd name="T63" fmla="*/ 186 h 228"/>
              <a:gd name="T64" fmla="*/ 146 w 289"/>
              <a:gd name="T65" fmla="*/ 186 h 228"/>
              <a:gd name="T66" fmla="*/ 171 w 289"/>
              <a:gd name="T67" fmla="*/ 186 h 228"/>
              <a:gd name="T68" fmla="*/ 184 w 289"/>
              <a:gd name="T69" fmla="*/ 186 h 228"/>
              <a:gd name="T70" fmla="*/ 209 w 289"/>
              <a:gd name="T71" fmla="*/ 186 h 228"/>
              <a:gd name="T72" fmla="*/ 221 w 289"/>
              <a:gd name="T73" fmla="*/ 186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9" h="228">
                <a:moveTo>
                  <a:pt x="221" y="28"/>
                </a:moveTo>
                <a:cubicBezTo>
                  <a:pt x="229" y="36"/>
                  <a:pt x="234" y="46"/>
                  <a:pt x="234" y="57"/>
                </a:cubicBezTo>
                <a:cubicBezTo>
                  <a:pt x="234" y="68"/>
                  <a:pt x="229" y="78"/>
                  <a:pt x="221" y="86"/>
                </a:cubicBezTo>
                <a:moveTo>
                  <a:pt x="236" y="100"/>
                </a:moveTo>
                <a:cubicBezTo>
                  <a:pt x="248" y="89"/>
                  <a:pt x="254" y="73"/>
                  <a:pt x="254" y="57"/>
                </a:cubicBezTo>
                <a:cubicBezTo>
                  <a:pt x="254" y="41"/>
                  <a:pt x="248" y="25"/>
                  <a:pt x="236" y="14"/>
                </a:cubicBezTo>
                <a:moveTo>
                  <a:pt x="249" y="114"/>
                </a:moveTo>
                <a:cubicBezTo>
                  <a:pt x="265" y="99"/>
                  <a:pt x="274" y="79"/>
                  <a:pt x="274" y="57"/>
                </a:cubicBezTo>
                <a:cubicBezTo>
                  <a:pt x="274" y="35"/>
                  <a:pt x="265" y="15"/>
                  <a:pt x="249" y="0"/>
                </a:cubicBezTo>
                <a:moveTo>
                  <a:pt x="178" y="28"/>
                </a:moveTo>
                <a:cubicBezTo>
                  <a:pt x="170" y="36"/>
                  <a:pt x="165" y="46"/>
                  <a:pt x="165" y="57"/>
                </a:cubicBezTo>
                <a:cubicBezTo>
                  <a:pt x="165" y="68"/>
                  <a:pt x="170" y="78"/>
                  <a:pt x="178" y="86"/>
                </a:cubicBezTo>
                <a:moveTo>
                  <a:pt x="163" y="14"/>
                </a:moveTo>
                <a:cubicBezTo>
                  <a:pt x="151" y="25"/>
                  <a:pt x="144" y="41"/>
                  <a:pt x="144" y="57"/>
                </a:cubicBezTo>
                <a:cubicBezTo>
                  <a:pt x="144" y="73"/>
                  <a:pt x="151" y="89"/>
                  <a:pt x="163" y="100"/>
                </a:cubicBezTo>
                <a:moveTo>
                  <a:pt x="150" y="0"/>
                </a:moveTo>
                <a:cubicBezTo>
                  <a:pt x="134" y="15"/>
                  <a:pt x="125" y="35"/>
                  <a:pt x="125" y="57"/>
                </a:cubicBezTo>
                <a:cubicBezTo>
                  <a:pt x="125" y="79"/>
                  <a:pt x="134" y="99"/>
                  <a:pt x="150" y="114"/>
                </a:cubicBezTo>
                <a:moveTo>
                  <a:pt x="289" y="161"/>
                </a:moveTo>
                <a:cubicBezTo>
                  <a:pt x="289" y="152"/>
                  <a:pt x="281" y="144"/>
                  <a:pt x="272" y="144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8" y="144"/>
                  <a:pt x="0" y="152"/>
                  <a:pt x="0" y="16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20"/>
                  <a:pt x="8" y="228"/>
                  <a:pt x="17" y="228"/>
                </a:cubicBezTo>
                <a:cubicBezTo>
                  <a:pt x="272" y="228"/>
                  <a:pt x="272" y="228"/>
                  <a:pt x="272" y="228"/>
                </a:cubicBezTo>
                <a:cubicBezTo>
                  <a:pt x="281" y="228"/>
                  <a:pt x="289" y="220"/>
                  <a:pt x="289" y="211"/>
                </a:cubicBezTo>
                <a:lnTo>
                  <a:pt x="289" y="161"/>
                </a:lnTo>
                <a:close/>
                <a:moveTo>
                  <a:pt x="199" y="52"/>
                </a:moveTo>
                <a:cubicBezTo>
                  <a:pt x="199" y="144"/>
                  <a:pt x="199" y="144"/>
                  <a:pt x="199" y="144"/>
                </a:cubicBezTo>
                <a:moveTo>
                  <a:pt x="29" y="186"/>
                </a:moveTo>
                <a:cubicBezTo>
                  <a:pt x="98" y="186"/>
                  <a:pt x="98" y="186"/>
                  <a:pt x="98" y="186"/>
                </a:cubicBezTo>
                <a:moveTo>
                  <a:pt x="133" y="186"/>
                </a:moveTo>
                <a:cubicBezTo>
                  <a:pt x="146" y="186"/>
                  <a:pt x="146" y="186"/>
                  <a:pt x="146" y="186"/>
                </a:cubicBezTo>
                <a:moveTo>
                  <a:pt x="171" y="186"/>
                </a:moveTo>
                <a:cubicBezTo>
                  <a:pt x="184" y="186"/>
                  <a:pt x="184" y="186"/>
                  <a:pt x="184" y="186"/>
                </a:cubicBezTo>
                <a:moveTo>
                  <a:pt x="209" y="186"/>
                </a:moveTo>
                <a:cubicBezTo>
                  <a:pt x="221" y="186"/>
                  <a:pt x="221" y="186"/>
                  <a:pt x="221" y="18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/>
          <p:cNvSpPr>
            <a:spLocks noChangeAspect="1" noEditPoints="1"/>
          </p:cNvSpPr>
          <p:nvPr/>
        </p:nvSpPr>
        <p:spPr bwMode="auto">
          <a:xfrm>
            <a:off x="4894755" y="2005192"/>
            <a:ext cx="812684" cy="606402"/>
          </a:xfrm>
          <a:custGeom>
            <a:avLst/>
            <a:gdLst>
              <a:gd name="T0" fmla="*/ 174 w 285"/>
              <a:gd name="T1" fmla="*/ 180 h 212"/>
              <a:gd name="T2" fmla="*/ 142 w 285"/>
              <a:gd name="T3" fmla="*/ 212 h 212"/>
              <a:gd name="T4" fmla="*/ 110 w 285"/>
              <a:gd name="T5" fmla="*/ 180 h 212"/>
              <a:gd name="T6" fmla="*/ 142 w 285"/>
              <a:gd name="T7" fmla="*/ 148 h 212"/>
              <a:gd name="T8" fmla="*/ 174 w 285"/>
              <a:gd name="T9" fmla="*/ 180 h 212"/>
              <a:gd name="T10" fmla="*/ 214 w 285"/>
              <a:gd name="T11" fmla="*/ 131 h 212"/>
              <a:gd name="T12" fmla="*/ 142 w 285"/>
              <a:gd name="T13" fmla="*/ 99 h 212"/>
              <a:gd name="T14" fmla="*/ 71 w 285"/>
              <a:gd name="T15" fmla="*/ 131 h 212"/>
              <a:gd name="T16" fmla="*/ 250 w 285"/>
              <a:gd name="T17" fmla="*/ 95 h 212"/>
              <a:gd name="T18" fmla="*/ 142 w 285"/>
              <a:gd name="T19" fmla="*/ 48 h 212"/>
              <a:gd name="T20" fmla="*/ 34 w 285"/>
              <a:gd name="T21" fmla="*/ 95 h 212"/>
              <a:gd name="T22" fmla="*/ 285 w 285"/>
              <a:gd name="T23" fmla="*/ 61 h 212"/>
              <a:gd name="T24" fmla="*/ 142 w 285"/>
              <a:gd name="T25" fmla="*/ 0 h 212"/>
              <a:gd name="T26" fmla="*/ 0 w 285"/>
              <a:gd name="T27" fmla="*/ 6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5" h="212">
                <a:moveTo>
                  <a:pt x="174" y="180"/>
                </a:moveTo>
                <a:cubicBezTo>
                  <a:pt x="174" y="197"/>
                  <a:pt x="160" y="212"/>
                  <a:pt x="142" y="212"/>
                </a:cubicBezTo>
                <a:cubicBezTo>
                  <a:pt x="125" y="212"/>
                  <a:pt x="110" y="197"/>
                  <a:pt x="110" y="180"/>
                </a:cubicBezTo>
                <a:cubicBezTo>
                  <a:pt x="110" y="162"/>
                  <a:pt x="125" y="148"/>
                  <a:pt x="142" y="148"/>
                </a:cubicBezTo>
                <a:cubicBezTo>
                  <a:pt x="160" y="148"/>
                  <a:pt x="174" y="162"/>
                  <a:pt x="174" y="180"/>
                </a:cubicBezTo>
                <a:close/>
                <a:moveTo>
                  <a:pt x="214" y="131"/>
                </a:moveTo>
                <a:cubicBezTo>
                  <a:pt x="196" y="111"/>
                  <a:pt x="169" y="99"/>
                  <a:pt x="142" y="99"/>
                </a:cubicBezTo>
                <a:cubicBezTo>
                  <a:pt x="115" y="99"/>
                  <a:pt x="89" y="111"/>
                  <a:pt x="71" y="131"/>
                </a:cubicBezTo>
                <a:moveTo>
                  <a:pt x="250" y="95"/>
                </a:moveTo>
                <a:cubicBezTo>
                  <a:pt x="222" y="65"/>
                  <a:pt x="183" y="48"/>
                  <a:pt x="142" y="48"/>
                </a:cubicBezTo>
                <a:cubicBezTo>
                  <a:pt x="101" y="48"/>
                  <a:pt x="62" y="65"/>
                  <a:pt x="34" y="95"/>
                </a:cubicBezTo>
                <a:moveTo>
                  <a:pt x="285" y="61"/>
                </a:moveTo>
                <a:cubicBezTo>
                  <a:pt x="247" y="22"/>
                  <a:pt x="197" y="0"/>
                  <a:pt x="142" y="0"/>
                </a:cubicBezTo>
                <a:cubicBezTo>
                  <a:pt x="88" y="0"/>
                  <a:pt x="37" y="22"/>
                  <a:pt x="0" y="6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"/>
          <p:cNvSpPr>
            <a:spLocks noChangeAspect="1" noEditPoints="1"/>
          </p:cNvSpPr>
          <p:nvPr/>
        </p:nvSpPr>
        <p:spPr bwMode="auto">
          <a:xfrm>
            <a:off x="2445975" y="1972651"/>
            <a:ext cx="548410" cy="663546"/>
          </a:xfrm>
          <a:custGeom>
            <a:avLst/>
            <a:gdLst>
              <a:gd name="T0" fmla="*/ 226 w 226"/>
              <a:gd name="T1" fmla="*/ 16 h 272"/>
              <a:gd name="T2" fmla="*/ 113 w 226"/>
              <a:gd name="T3" fmla="*/ 31 h 272"/>
              <a:gd name="T4" fmla="*/ 0 w 226"/>
              <a:gd name="T5" fmla="*/ 16 h 272"/>
              <a:gd name="T6" fmla="*/ 113 w 226"/>
              <a:gd name="T7" fmla="*/ 0 h 272"/>
              <a:gd name="T8" fmla="*/ 226 w 226"/>
              <a:gd name="T9" fmla="*/ 16 h 272"/>
              <a:gd name="T10" fmla="*/ 0 w 226"/>
              <a:gd name="T11" fmla="*/ 16 h 272"/>
              <a:gd name="T12" fmla="*/ 0 w 226"/>
              <a:gd name="T13" fmla="*/ 76 h 272"/>
              <a:gd name="T14" fmla="*/ 113 w 226"/>
              <a:gd name="T15" fmla="*/ 91 h 272"/>
              <a:gd name="T16" fmla="*/ 226 w 226"/>
              <a:gd name="T17" fmla="*/ 76 h 272"/>
              <a:gd name="T18" fmla="*/ 226 w 226"/>
              <a:gd name="T19" fmla="*/ 42 h 272"/>
              <a:gd name="T20" fmla="*/ 113 w 226"/>
              <a:gd name="T21" fmla="*/ 120 h 272"/>
              <a:gd name="T22" fmla="*/ 0 w 226"/>
              <a:gd name="T23" fmla="*/ 104 h 272"/>
              <a:gd name="T24" fmla="*/ 0 w 226"/>
              <a:gd name="T25" fmla="*/ 165 h 272"/>
              <a:gd name="T26" fmla="*/ 113 w 226"/>
              <a:gd name="T27" fmla="*/ 180 h 272"/>
              <a:gd name="T28" fmla="*/ 226 w 226"/>
              <a:gd name="T29" fmla="*/ 165 h 272"/>
              <a:gd name="T30" fmla="*/ 226 w 226"/>
              <a:gd name="T31" fmla="*/ 104 h 272"/>
              <a:gd name="T32" fmla="*/ 113 w 226"/>
              <a:gd name="T33" fmla="*/ 120 h 272"/>
              <a:gd name="T34" fmla="*/ 113 w 226"/>
              <a:gd name="T35" fmla="*/ 212 h 272"/>
              <a:gd name="T36" fmla="*/ 0 w 226"/>
              <a:gd name="T37" fmla="*/ 196 h 272"/>
              <a:gd name="T38" fmla="*/ 0 w 226"/>
              <a:gd name="T39" fmla="*/ 257 h 272"/>
              <a:gd name="T40" fmla="*/ 113 w 226"/>
              <a:gd name="T41" fmla="*/ 272 h 272"/>
              <a:gd name="T42" fmla="*/ 226 w 226"/>
              <a:gd name="T43" fmla="*/ 257 h 272"/>
              <a:gd name="T44" fmla="*/ 226 w 226"/>
              <a:gd name="T45" fmla="*/ 196 h 272"/>
              <a:gd name="T46" fmla="*/ 113 w 226"/>
              <a:gd name="T47" fmla="*/ 21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26" h="272">
                <a:moveTo>
                  <a:pt x="226" y="16"/>
                </a:moveTo>
                <a:cubicBezTo>
                  <a:pt x="226" y="24"/>
                  <a:pt x="176" y="31"/>
                  <a:pt x="113" y="31"/>
                </a:cubicBezTo>
                <a:cubicBezTo>
                  <a:pt x="50" y="31"/>
                  <a:pt x="0" y="24"/>
                  <a:pt x="0" y="16"/>
                </a:cubicBezTo>
                <a:cubicBezTo>
                  <a:pt x="0" y="7"/>
                  <a:pt x="50" y="0"/>
                  <a:pt x="113" y="0"/>
                </a:cubicBezTo>
                <a:cubicBezTo>
                  <a:pt x="176" y="0"/>
                  <a:pt x="226" y="7"/>
                  <a:pt x="226" y="16"/>
                </a:cubicBezTo>
                <a:close/>
                <a:moveTo>
                  <a:pt x="0" y="16"/>
                </a:moveTo>
                <a:cubicBezTo>
                  <a:pt x="0" y="76"/>
                  <a:pt x="0" y="76"/>
                  <a:pt x="0" y="76"/>
                </a:cubicBezTo>
                <a:cubicBezTo>
                  <a:pt x="0" y="85"/>
                  <a:pt x="50" y="91"/>
                  <a:pt x="113" y="91"/>
                </a:cubicBezTo>
                <a:cubicBezTo>
                  <a:pt x="176" y="91"/>
                  <a:pt x="226" y="85"/>
                  <a:pt x="226" y="76"/>
                </a:cubicBezTo>
                <a:cubicBezTo>
                  <a:pt x="226" y="42"/>
                  <a:pt x="226" y="42"/>
                  <a:pt x="226" y="42"/>
                </a:cubicBezTo>
                <a:moveTo>
                  <a:pt x="113" y="120"/>
                </a:moveTo>
                <a:cubicBezTo>
                  <a:pt x="50" y="120"/>
                  <a:pt x="0" y="113"/>
                  <a:pt x="0" y="104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50" y="180"/>
                  <a:pt x="113" y="180"/>
                </a:cubicBezTo>
                <a:cubicBezTo>
                  <a:pt x="176" y="180"/>
                  <a:pt x="226" y="173"/>
                  <a:pt x="226" y="165"/>
                </a:cubicBezTo>
                <a:cubicBezTo>
                  <a:pt x="226" y="104"/>
                  <a:pt x="226" y="104"/>
                  <a:pt x="226" y="104"/>
                </a:cubicBezTo>
                <a:cubicBezTo>
                  <a:pt x="226" y="113"/>
                  <a:pt x="176" y="120"/>
                  <a:pt x="113" y="120"/>
                </a:cubicBezTo>
                <a:close/>
                <a:moveTo>
                  <a:pt x="113" y="212"/>
                </a:moveTo>
                <a:cubicBezTo>
                  <a:pt x="50" y="212"/>
                  <a:pt x="0" y="205"/>
                  <a:pt x="0" y="196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65"/>
                  <a:pt x="50" y="272"/>
                  <a:pt x="113" y="272"/>
                </a:cubicBezTo>
                <a:cubicBezTo>
                  <a:pt x="176" y="272"/>
                  <a:pt x="226" y="265"/>
                  <a:pt x="226" y="257"/>
                </a:cubicBezTo>
                <a:cubicBezTo>
                  <a:pt x="226" y="196"/>
                  <a:pt x="226" y="196"/>
                  <a:pt x="226" y="196"/>
                </a:cubicBezTo>
                <a:cubicBezTo>
                  <a:pt x="226" y="205"/>
                  <a:pt x="176" y="212"/>
                  <a:pt x="113" y="21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23"/>
          <p:cNvSpPr>
            <a:spLocks noChangeAspect="1" noEditPoints="1"/>
          </p:cNvSpPr>
          <p:nvPr/>
        </p:nvSpPr>
        <p:spPr bwMode="auto">
          <a:xfrm>
            <a:off x="3569126" y="2037724"/>
            <a:ext cx="750888" cy="547688"/>
          </a:xfrm>
          <a:custGeom>
            <a:avLst/>
            <a:gdLst>
              <a:gd name="T0" fmla="*/ 269 w 295"/>
              <a:gd name="T1" fmla="*/ 23 h 214"/>
              <a:gd name="T2" fmla="*/ 267 w 295"/>
              <a:gd name="T3" fmla="*/ 26 h 214"/>
              <a:gd name="T4" fmla="*/ 264 w 295"/>
              <a:gd name="T5" fmla="*/ 23 h 214"/>
              <a:gd name="T6" fmla="*/ 267 w 295"/>
              <a:gd name="T7" fmla="*/ 21 h 214"/>
              <a:gd name="T8" fmla="*/ 269 w 295"/>
              <a:gd name="T9" fmla="*/ 23 h 214"/>
              <a:gd name="T10" fmla="*/ 267 w 295"/>
              <a:gd name="T11" fmla="*/ 41 h 214"/>
              <a:gd name="T12" fmla="*/ 264 w 295"/>
              <a:gd name="T13" fmla="*/ 44 h 214"/>
              <a:gd name="T14" fmla="*/ 267 w 295"/>
              <a:gd name="T15" fmla="*/ 46 h 214"/>
              <a:gd name="T16" fmla="*/ 269 w 295"/>
              <a:gd name="T17" fmla="*/ 44 h 214"/>
              <a:gd name="T18" fmla="*/ 267 w 295"/>
              <a:gd name="T19" fmla="*/ 41 h 214"/>
              <a:gd name="T20" fmla="*/ 267 w 295"/>
              <a:gd name="T21" fmla="*/ 61 h 214"/>
              <a:gd name="T22" fmla="*/ 264 w 295"/>
              <a:gd name="T23" fmla="*/ 64 h 214"/>
              <a:gd name="T24" fmla="*/ 267 w 295"/>
              <a:gd name="T25" fmla="*/ 67 h 214"/>
              <a:gd name="T26" fmla="*/ 269 w 295"/>
              <a:gd name="T27" fmla="*/ 64 h 214"/>
              <a:gd name="T28" fmla="*/ 267 w 295"/>
              <a:gd name="T29" fmla="*/ 61 h 214"/>
              <a:gd name="T30" fmla="*/ 267 w 295"/>
              <a:gd name="T31" fmla="*/ 148 h 214"/>
              <a:gd name="T32" fmla="*/ 264 w 295"/>
              <a:gd name="T33" fmla="*/ 150 h 214"/>
              <a:gd name="T34" fmla="*/ 267 w 295"/>
              <a:gd name="T35" fmla="*/ 153 h 214"/>
              <a:gd name="T36" fmla="*/ 269 w 295"/>
              <a:gd name="T37" fmla="*/ 150 h 214"/>
              <a:gd name="T38" fmla="*/ 267 w 295"/>
              <a:gd name="T39" fmla="*/ 148 h 214"/>
              <a:gd name="T40" fmla="*/ 267 w 295"/>
              <a:gd name="T41" fmla="*/ 168 h 214"/>
              <a:gd name="T42" fmla="*/ 264 w 295"/>
              <a:gd name="T43" fmla="*/ 171 h 214"/>
              <a:gd name="T44" fmla="*/ 267 w 295"/>
              <a:gd name="T45" fmla="*/ 173 h 214"/>
              <a:gd name="T46" fmla="*/ 269 w 295"/>
              <a:gd name="T47" fmla="*/ 171 h 214"/>
              <a:gd name="T48" fmla="*/ 267 w 295"/>
              <a:gd name="T49" fmla="*/ 168 h 214"/>
              <a:gd name="T50" fmla="*/ 267 w 295"/>
              <a:gd name="T51" fmla="*/ 188 h 214"/>
              <a:gd name="T52" fmla="*/ 264 w 295"/>
              <a:gd name="T53" fmla="*/ 191 h 214"/>
              <a:gd name="T54" fmla="*/ 267 w 295"/>
              <a:gd name="T55" fmla="*/ 194 h 214"/>
              <a:gd name="T56" fmla="*/ 269 w 295"/>
              <a:gd name="T57" fmla="*/ 191 h 214"/>
              <a:gd name="T58" fmla="*/ 267 w 295"/>
              <a:gd name="T59" fmla="*/ 188 h 214"/>
              <a:gd name="T60" fmla="*/ 295 w 295"/>
              <a:gd name="T61" fmla="*/ 0 h 214"/>
              <a:gd name="T62" fmla="*/ 0 w 295"/>
              <a:gd name="T63" fmla="*/ 0 h 214"/>
              <a:gd name="T64" fmla="*/ 0 w 295"/>
              <a:gd name="T65" fmla="*/ 87 h 214"/>
              <a:gd name="T66" fmla="*/ 295 w 295"/>
              <a:gd name="T67" fmla="*/ 87 h 214"/>
              <a:gd name="T68" fmla="*/ 295 w 295"/>
              <a:gd name="T69" fmla="*/ 0 h 214"/>
              <a:gd name="T70" fmla="*/ 295 w 295"/>
              <a:gd name="T71" fmla="*/ 128 h 214"/>
              <a:gd name="T72" fmla="*/ 0 w 295"/>
              <a:gd name="T73" fmla="*/ 128 h 214"/>
              <a:gd name="T74" fmla="*/ 0 w 295"/>
              <a:gd name="T75" fmla="*/ 214 h 214"/>
              <a:gd name="T76" fmla="*/ 295 w 295"/>
              <a:gd name="T77" fmla="*/ 214 h 214"/>
              <a:gd name="T78" fmla="*/ 295 w 295"/>
              <a:gd name="T79" fmla="*/ 128 h 214"/>
              <a:gd name="T80" fmla="*/ 34 w 295"/>
              <a:gd name="T81" fmla="*/ 128 h 214"/>
              <a:gd name="T82" fmla="*/ 34 w 295"/>
              <a:gd name="T83" fmla="*/ 87 h 214"/>
              <a:gd name="T84" fmla="*/ 257 w 295"/>
              <a:gd name="T85" fmla="*/ 128 h 214"/>
              <a:gd name="T86" fmla="*/ 257 w 295"/>
              <a:gd name="T87" fmla="*/ 8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5" h="214">
                <a:moveTo>
                  <a:pt x="269" y="23"/>
                </a:moveTo>
                <a:cubicBezTo>
                  <a:pt x="269" y="25"/>
                  <a:pt x="268" y="26"/>
                  <a:pt x="267" y="26"/>
                </a:cubicBezTo>
                <a:cubicBezTo>
                  <a:pt x="265" y="26"/>
                  <a:pt x="264" y="25"/>
                  <a:pt x="264" y="23"/>
                </a:cubicBezTo>
                <a:cubicBezTo>
                  <a:pt x="264" y="22"/>
                  <a:pt x="265" y="21"/>
                  <a:pt x="267" y="21"/>
                </a:cubicBezTo>
                <a:cubicBezTo>
                  <a:pt x="268" y="21"/>
                  <a:pt x="269" y="22"/>
                  <a:pt x="269" y="23"/>
                </a:cubicBezTo>
                <a:close/>
                <a:moveTo>
                  <a:pt x="267" y="41"/>
                </a:moveTo>
                <a:cubicBezTo>
                  <a:pt x="265" y="41"/>
                  <a:pt x="264" y="42"/>
                  <a:pt x="264" y="44"/>
                </a:cubicBezTo>
                <a:cubicBezTo>
                  <a:pt x="264" y="45"/>
                  <a:pt x="265" y="46"/>
                  <a:pt x="267" y="46"/>
                </a:cubicBezTo>
                <a:cubicBezTo>
                  <a:pt x="268" y="46"/>
                  <a:pt x="269" y="45"/>
                  <a:pt x="269" y="44"/>
                </a:cubicBezTo>
                <a:cubicBezTo>
                  <a:pt x="269" y="42"/>
                  <a:pt x="268" y="41"/>
                  <a:pt x="267" y="41"/>
                </a:cubicBezTo>
                <a:close/>
                <a:moveTo>
                  <a:pt x="267" y="61"/>
                </a:moveTo>
                <a:cubicBezTo>
                  <a:pt x="265" y="61"/>
                  <a:pt x="264" y="63"/>
                  <a:pt x="264" y="64"/>
                </a:cubicBezTo>
                <a:cubicBezTo>
                  <a:pt x="264" y="65"/>
                  <a:pt x="265" y="67"/>
                  <a:pt x="267" y="67"/>
                </a:cubicBezTo>
                <a:cubicBezTo>
                  <a:pt x="268" y="67"/>
                  <a:pt x="269" y="65"/>
                  <a:pt x="269" y="64"/>
                </a:cubicBezTo>
                <a:cubicBezTo>
                  <a:pt x="269" y="63"/>
                  <a:pt x="268" y="61"/>
                  <a:pt x="267" y="61"/>
                </a:cubicBezTo>
                <a:close/>
                <a:moveTo>
                  <a:pt x="267" y="148"/>
                </a:moveTo>
                <a:cubicBezTo>
                  <a:pt x="265" y="148"/>
                  <a:pt x="264" y="149"/>
                  <a:pt x="264" y="150"/>
                </a:cubicBezTo>
                <a:cubicBezTo>
                  <a:pt x="264" y="152"/>
                  <a:pt x="265" y="153"/>
                  <a:pt x="267" y="153"/>
                </a:cubicBezTo>
                <a:cubicBezTo>
                  <a:pt x="268" y="153"/>
                  <a:pt x="269" y="152"/>
                  <a:pt x="269" y="150"/>
                </a:cubicBezTo>
                <a:cubicBezTo>
                  <a:pt x="269" y="149"/>
                  <a:pt x="268" y="148"/>
                  <a:pt x="267" y="148"/>
                </a:cubicBezTo>
                <a:close/>
                <a:moveTo>
                  <a:pt x="267" y="168"/>
                </a:moveTo>
                <a:cubicBezTo>
                  <a:pt x="265" y="168"/>
                  <a:pt x="264" y="169"/>
                  <a:pt x="264" y="171"/>
                </a:cubicBezTo>
                <a:cubicBezTo>
                  <a:pt x="264" y="172"/>
                  <a:pt x="265" y="173"/>
                  <a:pt x="267" y="173"/>
                </a:cubicBezTo>
                <a:cubicBezTo>
                  <a:pt x="268" y="173"/>
                  <a:pt x="269" y="172"/>
                  <a:pt x="269" y="171"/>
                </a:cubicBezTo>
                <a:cubicBezTo>
                  <a:pt x="269" y="169"/>
                  <a:pt x="268" y="168"/>
                  <a:pt x="267" y="168"/>
                </a:cubicBezTo>
                <a:close/>
                <a:moveTo>
                  <a:pt x="267" y="188"/>
                </a:moveTo>
                <a:cubicBezTo>
                  <a:pt x="265" y="188"/>
                  <a:pt x="264" y="190"/>
                  <a:pt x="264" y="191"/>
                </a:cubicBezTo>
                <a:cubicBezTo>
                  <a:pt x="264" y="193"/>
                  <a:pt x="265" y="194"/>
                  <a:pt x="267" y="194"/>
                </a:cubicBezTo>
                <a:cubicBezTo>
                  <a:pt x="268" y="194"/>
                  <a:pt x="269" y="193"/>
                  <a:pt x="269" y="191"/>
                </a:cubicBezTo>
                <a:cubicBezTo>
                  <a:pt x="269" y="190"/>
                  <a:pt x="268" y="188"/>
                  <a:pt x="267" y="188"/>
                </a:cubicBezTo>
                <a:close/>
                <a:moveTo>
                  <a:pt x="29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7"/>
                  <a:pt x="0" y="87"/>
                  <a:pt x="0" y="87"/>
                </a:cubicBezTo>
                <a:cubicBezTo>
                  <a:pt x="295" y="87"/>
                  <a:pt x="295" y="87"/>
                  <a:pt x="295" y="87"/>
                </a:cubicBezTo>
                <a:lnTo>
                  <a:pt x="295" y="0"/>
                </a:lnTo>
                <a:close/>
                <a:moveTo>
                  <a:pt x="295" y="128"/>
                </a:moveTo>
                <a:cubicBezTo>
                  <a:pt x="0" y="128"/>
                  <a:pt x="0" y="128"/>
                  <a:pt x="0" y="128"/>
                </a:cubicBezTo>
                <a:cubicBezTo>
                  <a:pt x="0" y="214"/>
                  <a:pt x="0" y="214"/>
                  <a:pt x="0" y="214"/>
                </a:cubicBezTo>
                <a:cubicBezTo>
                  <a:pt x="295" y="214"/>
                  <a:pt x="295" y="214"/>
                  <a:pt x="295" y="214"/>
                </a:cubicBezTo>
                <a:lnTo>
                  <a:pt x="295" y="128"/>
                </a:lnTo>
                <a:close/>
                <a:moveTo>
                  <a:pt x="34" y="128"/>
                </a:moveTo>
                <a:cubicBezTo>
                  <a:pt x="34" y="87"/>
                  <a:pt x="34" y="87"/>
                  <a:pt x="34" y="87"/>
                </a:cubicBezTo>
                <a:moveTo>
                  <a:pt x="257" y="128"/>
                </a:moveTo>
                <a:cubicBezTo>
                  <a:pt x="257" y="87"/>
                  <a:pt x="257" y="87"/>
                  <a:pt x="257" y="8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84"/>
          <p:cNvSpPr>
            <a:spLocks noChangeAspect="1" noEditPoints="1"/>
          </p:cNvSpPr>
          <p:nvPr/>
        </p:nvSpPr>
        <p:spPr bwMode="auto">
          <a:xfrm>
            <a:off x="2446957" y="3450671"/>
            <a:ext cx="876580" cy="755445"/>
          </a:xfrm>
          <a:custGeom>
            <a:avLst/>
            <a:gdLst>
              <a:gd name="T0" fmla="*/ 281 w 281"/>
              <a:gd name="T1" fmla="*/ 121 h 242"/>
              <a:gd name="T2" fmla="*/ 0 w 281"/>
              <a:gd name="T3" fmla="*/ 121 h 242"/>
              <a:gd name="T4" fmla="*/ 16 w 281"/>
              <a:gd name="T5" fmla="*/ 0 h 242"/>
              <a:gd name="T6" fmla="*/ 8 w 281"/>
              <a:gd name="T7" fmla="*/ 8 h 242"/>
              <a:gd name="T8" fmla="*/ 8 w 281"/>
              <a:gd name="T9" fmla="*/ 81 h 242"/>
              <a:gd name="T10" fmla="*/ 16 w 281"/>
              <a:gd name="T11" fmla="*/ 89 h 242"/>
              <a:gd name="T12" fmla="*/ 89 w 281"/>
              <a:gd name="T13" fmla="*/ 89 h 242"/>
              <a:gd name="T14" fmla="*/ 98 w 281"/>
              <a:gd name="T15" fmla="*/ 81 h 242"/>
              <a:gd name="T16" fmla="*/ 98 w 281"/>
              <a:gd name="T17" fmla="*/ 8 h 242"/>
              <a:gd name="T18" fmla="*/ 89 w 281"/>
              <a:gd name="T19" fmla="*/ 0 h 242"/>
              <a:gd name="T20" fmla="*/ 16 w 281"/>
              <a:gd name="T21" fmla="*/ 0 h 242"/>
              <a:gd name="T22" fmla="*/ 53 w 281"/>
              <a:gd name="T23" fmla="*/ 90 h 242"/>
              <a:gd name="T24" fmla="*/ 53 w 281"/>
              <a:gd name="T25" fmla="*/ 121 h 242"/>
              <a:gd name="T26" fmla="*/ 191 w 281"/>
              <a:gd name="T27" fmla="*/ 0 h 242"/>
              <a:gd name="T28" fmla="*/ 183 w 281"/>
              <a:gd name="T29" fmla="*/ 8 h 242"/>
              <a:gd name="T30" fmla="*/ 183 w 281"/>
              <a:gd name="T31" fmla="*/ 81 h 242"/>
              <a:gd name="T32" fmla="*/ 191 w 281"/>
              <a:gd name="T33" fmla="*/ 89 h 242"/>
              <a:gd name="T34" fmla="*/ 264 w 281"/>
              <a:gd name="T35" fmla="*/ 89 h 242"/>
              <a:gd name="T36" fmla="*/ 272 w 281"/>
              <a:gd name="T37" fmla="*/ 81 h 242"/>
              <a:gd name="T38" fmla="*/ 272 w 281"/>
              <a:gd name="T39" fmla="*/ 8 h 242"/>
              <a:gd name="T40" fmla="*/ 264 w 281"/>
              <a:gd name="T41" fmla="*/ 0 h 242"/>
              <a:gd name="T42" fmla="*/ 191 w 281"/>
              <a:gd name="T43" fmla="*/ 0 h 242"/>
              <a:gd name="T44" fmla="*/ 228 w 281"/>
              <a:gd name="T45" fmla="*/ 121 h 242"/>
              <a:gd name="T46" fmla="*/ 228 w 281"/>
              <a:gd name="T47" fmla="*/ 90 h 242"/>
              <a:gd name="T48" fmla="*/ 104 w 281"/>
              <a:gd name="T49" fmla="*/ 152 h 242"/>
              <a:gd name="T50" fmla="*/ 95 w 281"/>
              <a:gd name="T51" fmla="*/ 161 h 242"/>
              <a:gd name="T52" fmla="*/ 95 w 281"/>
              <a:gd name="T53" fmla="*/ 234 h 242"/>
              <a:gd name="T54" fmla="*/ 104 w 281"/>
              <a:gd name="T55" fmla="*/ 242 h 242"/>
              <a:gd name="T56" fmla="*/ 177 w 281"/>
              <a:gd name="T57" fmla="*/ 242 h 242"/>
              <a:gd name="T58" fmla="*/ 185 w 281"/>
              <a:gd name="T59" fmla="*/ 234 h 242"/>
              <a:gd name="T60" fmla="*/ 185 w 281"/>
              <a:gd name="T61" fmla="*/ 161 h 242"/>
              <a:gd name="T62" fmla="*/ 177 w 281"/>
              <a:gd name="T63" fmla="*/ 152 h 242"/>
              <a:gd name="T64" fmla="*/ 104 w 281"/>
              <a:gd name="T65" fmla="*/ 152 h 242"/>
              <a:gd name="T66" fmla="*/ 140 w 281"/>
              <a:gd name="T67" fmla="*/ 152 h 242"/>
              <a:gd name="T68" fmla="*/ 140 w 281"/>
              <a:gd name="T69" fmla="*/ 121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1" h="242">
                <a:moveTo>
                  <a:pt x="281" y="121"/>
                </a:moveTo>
                <a:cubicBezTo>
                  <a:pt x="0" y="121"/>
                  <a:pt x="0" y="121"/>
                  <a:pt x="0" y="121"/>
                </a:cubicBezTo>
                <a:moveTo>
                  <a:pt x="16" y="0"/>
                </a:moveTo>
                <a:cubicBezTo>
                  <a:pt x="12" y="0"/>
                  <a:pt x="8" y="3"/>
                  <a:pt x="8" y="8"/>
                </a:cubicBezTo>
                <a:cubicBezTo>
                  <a:pt x="8" y="81"/>
                  <a:pt x="8" y="81"/>
                  <a:pt x="8" y="81"/>
                </a:cubicBezTo>
                <a:cubicBezTo>
                  <a:pt x="8" y="86"/>
                  <a:pt x="12" y="89"/>
                  <a:pt x="16" y="89"/>
                </a:cubicBezTo>
                <a:cubicBezTo>
                  <a:pt x="89" y="89"/>
                  <a:pt x="89" y="89"/>
                  <a:pt x="89" y="89"/>
                </a:cubicBezTo>
                <a:cubicBezTo>
                  <a:pt x="94" y="89"/>
                  <a:pt x="98" y="86"/>
                  <a:pt x="98" y="81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3"/>
                  <a:pt x="94" y="0"/>
                  <a:pt x="89" y="0"/>
                </a:cubicBezTo>
                <a:lnTo>
                  <a:pt x="16" y="0"/>
                </a:lnTo>
                <a:close/>
                <a:moveTo>
                  <a:pt x="53" y="90"/>
                </a:moveTo>
                <a:cubicBezTo>
                  <a:pt x="53" y="121"/>
                  <a:pt x="53" y="121"/>
                  <a:pt x="53" y="121"/>
                </a:cubicBezTo>
                <a:moveTo>
                  <a:pt x="191" y="0"/>
                </a:moveTo>
                <a:cubicBezTo>
                  <a:pt x="187" y="0"/>
                  <a:pt x="183" y="3"/>
                  <a:pt x="183" y="8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3" y="86"/>
                  <a:pt x="187" y="89"/>
                  <a:pt x="191" y="89"/>
                </a:cubicBezTo>
                <a:cubicBezTo>
                  <a:pt x="264" y="89"/>
                  <a:pt x="264" y="89"/>
                  <a:pt x="264" y="89"/>
                </a:cubicBezTo>
                <a:cubicBezTo>
                  <a:pt x="269" y="89"/>
                  <a:pt x="272" y="86"/>
                  <a:pt x="272" y="81"/>
                </a:cubicBezTo>
                <a:cubicBezTo>
                  <a:pt x="272" y="8"/>
                  <a:pt x="272" y="8"/>
                  <a:pt x="272" y="8"/>
                </a:cubicBezTo>
                <a:cubicBezTo>
                  <a:pt x="272" y="3"/>
                  <a:pt x="269" y="0"/>
                  <a:pt x="264" y="0"/>
                </a:cubicBezTo>
                <a:lnTo>
                  <a:pt x="191" y="0"/>
                </a:lnTo>
                <a:close/>
                <a:moveTo>
                  <a:pt x="228" y="121"/>
                </a:moveTo>
                <a:cubicBezTo>
                  <a:pt x="228" y="90"/>
                  <a:pt x="228" y="90"/>
                  <a:pt x="228" y="90"/>
                </a:cubicBezTo>
                <a:moveTo>
                  <a:pt x="104" y="152"/>
                </a:moveTo>
                <a:cubicBezTo>
                  <a:pt x="99" y="152"/>
                  <a:pt x="95" y="156"/>
                  <a:pt x="95" y="161"/>
                </a:cubicBezTo>
                <a:cubicBezTo>
                  <a:pt x="95" y="234"/>
                  <a:pt x="95" y="234"/>
                  <a:pt x="95" y="234"/>
                </a:cubicBezTo>
                <a:cubicBezTo>
                  <a:pt x="95" y="238"/>
                  <a:pt x="99" y="242"/>
                  <a:pt x="104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81" y="242"/>
                  <a:pt x="185" y="238"/>
                  <a:pt x="185" y="234"/>
                </a:cubicBezTo>
                <a:cubicBezTo>
                  <a:pt x="185" y="161"/>
                  <a:pt x="185" y="161"/>
                  <a:pt x="185" y="161"/>
                </a:cubicBezTo>
                <a:cubicBezTo>
                  <a:pt x="185" y="156"/>
                  <a:pt x="181" y="152"/>
                  <a:pt x="177" y="152"/>
                </a:cubicBezTo>
                <a:lnTo>
                  <a:pt x="104" y="152"/>
                </a:lnTo>
                <a:close/>
                <a:moveTo>
                  <a:pt x="140" y="152"/>
                </a:moveTo>
                <a:cubicBezTo>
                  <a:pt x="140" y="121"/>
                  <a:pt x="140" y="121"/>
                  <a:pt x="140" y="12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9"/>
          <p:cNvSpPr>
            <a:spLocks noChangeAspect="1" noEditPoints="1"/>
          </p:cNvSpPr>
          <p:nvPr/>
        </p:nvSpPr>
        <p:spPr bwMode="auto">
          <a:xfrm>
            <a:off x="3883415" y="3435252"/>
            <a:ext cx="504365" cy="786280"/>
          </a:xfrm>
          <a:custGeom>
            <a:avLst/>
            <a:gdLst>
              <a:gd name="T0" fmla="*/ 115 w 229"/>
              <a:gd name="T1" fmla="*/ 186 h 357"/>
              <a:gd name="T2" fmla="*/ 0 w 229"/>
              <a:gd name="T3" fmla="*/ 279 h 357"/>
              <a:gd name="T4" fmla="*/ 146 w 229"/>
              <a:gd name="T5" fmla="*/ 160 h 357"/>
              <a:gd name="T6" fmla="*/ 229 w 229"/>
              <a:gd name="T7" fmla="*/ 92 h 357"/>
              <a:gd name="T8" fmla="*/ 115 w 229"/>
              <a:gd name="T9" fmla="*/ 0 h 357"/>
              <a:gd name="T10" fmla="*/ 115 w 229"/>
              <a:gd name="T11" fmla="*/ 357 h 357"/>
              <a:gd name="T12" fmla="*/ 229 w 229"/>
              <a:gd name="T13" fmla="*/ 265 h 357"/>
              <a:gd name="T14" fmla="*/ 0 w 229"/>
              <a:gd name="T15" fmla="*/ 105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9" h="357">
                <a:moveTo>
                  <a:pt x="115" y="186"/>
                </a:moveTo>
                <a:lnTo>
                  <a:pt x="0" y="279"/>
                </a:lnTo>
                <a:moveTo>
                  <a:pt x="146" y="160"/>
                </a:moveTo>
                <a:lnTo>
                  <a:pt x="229" y="92"/>
                </a:lnTo>
                <a:lnTo>
                  <a:pt x="115" y="0"/>
                </a:lnTo>
                <a:lnTo>
                  <a:pt x="115" y="357"/>
                </a:lnTo>
                <a:lnTo>
                  <a:pt x="229" y="265"/>
                </a:lnTo>
                <a:lnTo>
                  <a:pt x="0" y="10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69"/>
          <p:cNvSpPr>
            <a:spLocks noChangeAspect="1" noEditPoints="1"/>
          </p:cNvSpPr>
          <p:nvPr/>
        </p:nvSpPr>
        <p:spPr bwMode="auto">
          <a:xfrm>
            <a:off x="6329052" y="3470493"/>
            <a:ext cx="823721" cy="715801"/>
          </a:xfrm>
          <a:custGeom>
            <a:avLst/>
            <a:gdLst>
              <a:gd name="T0" fmla="*/ 263 w 268"/>
              <a:gd name="T1" fmla="*/ 111 h 233"/>
              <a:gd name="T2" fmla="*/ 268 w 268"/>
              <a:gd name="T3" fmla="*/ 132 h 233"/>
              <a:gd name="T4" fmla="*/ 221 w 268"/>
              <a:gd name="T5" fmla="*/ 179 h 233"/>
              <a:gd name="T6" fmla="*/ 58 w 268"/>
              <a:gd name="T7" fmla="*/ 179 h 233"/>
              <a:gd name="T8" fmla="*/ 58 w 268"/>
              <a:gd name="T9" fmla="*/ 179 h 233"/>
              <a:gd name="T10" fmla="*/ 0 w 268"/>
              <a:gd name="T11" fmla="*/ 118 h 233"/>
              <a:gd name="T12" fmla="*/ 27 w 268"/>
              <a:gd name="T13" fmla="*/ 68 h 233"/>
              <a:gd name="T14" fmla="*/ 26 w 268"/>
              <a:gd name="T15" fmla="*/ 59 h 233"/>
              <a:gd name="T16" fmla="*/ 85 w 268"/>
              <a:gd name="T17" fmla="*/ 0 h 233"/>
              <a:gd name="T18" fmla="*/ 139 w 268"/>
              <a:gd name="T19" fmla="*/ 35 h 233"/>
              <a:gd name="T20" fmla="*/ 169 w 268"/>
              <a:gd name="T21" fmla="*/ 21 h 233"/>
              <a:gd name="T22" fmla="*/ 205 w 268"/>
              <a:gd name="T23" fmla="*/ 54 h 233"/>
              <a:gd name="T24" fmla="*/ 213 w 268"/>
              <a:gd name="T25" fmla="*/ 52 h 233"/>
              <a:gd name="T26" fmla="*/ 246 w 268"/>
              <a:gd name="T27" fmla="*/ 85 h 233"/>
              <a:gd name="T28" fmla="*/ 245 w 268"/>
              <a:gd name="T29" fmla="*/ 92 h 233"/>
              <a:gd name="T30" fmla="*/ 138 w 268"/>
              <a:gd name="T31" fmla="*/ 212 h 233"/>
              <a:gd name="T32" fmla="*/ 138 w 268"/>
              <a:gd name="T33" fmla="*/ 204 h 233"/>
              <a:gd name="T34" fmla="*/ 121 w 268"/>
              <a:gd name="T35" fmla="*/ 204 h 233"/>
              <a:gd name="T36" fmla="*/ 121 w 268"/>
              <a:gd name="T37" fmla="*/ 212 h 233"/>
              <a:gd name="T38" fmla="*/ 113 w 268"/>
              <a:gd name="T39" fmla="*/ 212 h 233"/>
              <a:gd name="T40" fmla="*/ 113 w 268"/>
              <a:gd name="T41" fmla="*/ 233 h 233"/>
              <a:gd name="T42" fmla="*/ 147 w 268"/>
              <a:gd name="T43" fmla="*/ 233 h 233"/>
              <a:gd name="T44" fmla="*/ 147 w 268"/>
              <a:gd name="T45" fmla="*/ 212 h 233"/>
              <a:gd name="T46" fmla="*/ 138 w 268"/>
              <a:gd name="T47" fmla="*/ 212 h 233"/>
              <a:gd name="T48" fmla="*/ 130 w 268"/>
              <a:gd name="T49" fmla="*/ 179 h 233"/>
              <a:gd name="T50" fmla="*/ 130 w 268"/>
              <a:gd name="T51" fmla="*/ 204 h 233"/>
              <a:gd name="T52" fmla="*/ 256 w 268"/>
              <a:gd name="T53" fmla="*/ 222 h 233"/>
              <a:gd name="T54" fmla="*/ 147 w 268"/>
              <a:gd name="T55" fmla="*/ 222 h 233"/>
              <a:gd name="T56" fmla="*/ 12 w 268"/>
              <a:gd name="T57" fmla="*/ 222 h 233"/>
              <a:gd name="T58" fmla="*/ 113 w 268"/>
              <a:gd name="T59" fmla="*/ 222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8" h="233">
                <a:moveTo>
                  <a:pt x="263" y="111"/>
                </a:moveTo>
                <a:cubicBezTo>
                  <a:pt x="266" y="118"/>
                  <a:pt x="268" y="125"/>
                  <a:pt x="268" y="132"/>
                </a:cubicBezTo>
                <a:cubicBezTo>
                  <a:pt x="268" y="158"/>
                  <a:pt x="247" y="179"/>
                  <a:pt x="221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26" y="177"/>
                  <a:pt x="0" y="151"/>
                  <a:pt x="0" y="118"/>
                </a:cubicBezTo>
                <a:cubicBezTo>
                  <a:pt x="0" y="97"/>
                  <a:pt x="11" y="79"/>
                  <a:pt x="27" y="68"/>
                </a:cubicBezTo>
                <a:cubicBezTo>
                  <a:pt x="26" y="65"/>
                  <a:pt x="26" y="62"/>
                  <a:pt x="26" y="59"/>
                </a:cubicBezTo>
                <a:cubicBezTo>
                  <a:pt x="26" y="27"/>
                  <a:pt x="53" y="0"/>
                  <a:pt x="85" y="0"/>
                </a:cubicBezTo>
                <a:cubicBezTo>
                  <a:pt x="109" y="0"/>
                  <a:pt x="130" y="15"/>
                  <a:pt x="139" y="35"/>
                </a:cubicBezTo>
                <a:cubicBezTo>
                  <a:pt x="146" y="27"/>
                  <a:pt x="157" y="21"/>
                  <a:pt x="169" y="21"/>
                </a:cubicBezTo>
                <a:cubicBezTo>
                  <a:pt x="187" y="21"/>
                  <a:pt x="203" y="35"/>
                  <a:pt x="205" y="54"/>
                </a:cubicBezTo>
                <a:cubicBezTo>
                  <a:pt x="207" y="53"/>
                  <a:pt x="210" y="52"/>
                  <a:pt x="213" y="52"/>
                </a:cubicBezTo>
                <a:cubicBezTo>
                  <a:pt x="231" y="52"/>
                  <a:pt x="246" y="67"/>
                  <a:pt x="246" y="85"/>
                </a:cubicBezTo>
                <a:cubicBezTo>
                  <a:pt x="246" y="87"/>
                  <a:pt x="246" y="90"/>
                  <a:pt x="245" y="92"/>
                </a:cubicBezTo>
                <a:moveTo>
                  <a:pt x="138" y="212"/>
                </a:moveTo>
                <a:cubicBezTo>
                  <a:pt x="138" y="204"/>
                  <a:pt x="138" y="204"/>
                  <a:pt x="138" y="204"/>
                </a:cubicBezTo>
                <a:cubicBezTo>
                  <a:pt x="121" y="204"/>
                  <a:pt x="121" y="204"/>
                  <a:pt x="121" y="204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33"/>
                  <a:pt x="113" y="233"/>
                  <a:pt x="113" y="233"/>
                </a:cubicBezTo>
                <a:cubicBezTo>
                  <a:pt x="147" y="233"/>
                  <a:pt x="147" y="233"/>
                  <a:pt x="147" y="233"/>
                </a:cubicBezTo>
                <a:cubicBezTo>
                  <a:pt x="147" y="212"/>
                  <a:pt x="147" y="212"/>
                  <a:pt x="147" y="212"/>
                </a:cubicBezTo>
                <a:lnTo>
                  <a:pt x="138" y="212"/>
                </a:lnTo>
                <a:close/>
                <a:moveTo>
                  <a:pt x="130" y="179"/>
                </a:moveTo>
                <a:cubicBezTo>
                  <a:pt x="130" y="204"/>
                  <a:pt x="130" y="204"/>
                  <a:pt x="130" y="204"/>
                </a:cubicBezTo>
                <a:moveTo>
                  <a:pt x="256" y="222"/>
                </a:moveTo>
                <a:cubicBezTo>
                  <a:pt x="147" y="222"/>
                  <a:pt x="147" y="222"/>
                  <a:pt x="147" y="222"/>
                </a:cubicBezTo>
                <a:moveTo>
                  <a:pt x="12" y="222"/>
                </a:moveTo>
                <a:cubicBezTo>
                  <a:pt x="113" y="222"/>
                  <a:pt x="113" y="222"/>
                  <a:pt x="113" y="22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70"/>
          <p:cNvSpPr>
            <a:spLocks noChangeAspect="1"/>
          </p:cNvSpPr>
          <p:nvPr/>
        </p:nvSpPr>
        <p:spPr bwMode="auto">
          <a:xfrm>
            <a:off x="4947657" y="3555288"/>
            <a:ext cx="821519" cy="546211"/>
          </a:xfrm>
          <a:custGeom>
            <a:avLst/>
            <a:gdLst>
              <a:gd name="T0" fmla="*/ 245 w 267"/>
              <a:gd name="T1" fmla="*/ 92 h 178"/>
              <a:gd name="T2" fmla="*/ 245 w 267"/>
              <a:gd name="T3" fmla="*/ 85 h 178"/>
              <a:gd name="T4" fmla="*/ 213 w 267"/>
              <a:gd name="T5" fmla="*/ 52 h 178"/>
              <a:gd name="T6" fmla="*/ 204 w 267"/>
              <a:gd name="T7" fmla="*/ 53 h 178"/>
              <a:gd name="T8" fmla="*/ 168 w 267"/>
              <a:gd name="T9" fmla="*/ 21 h 178"/>
              <a:gd name="T10" fmla="*/ 139 w 267"/>
              <a:gd name="T11" fmla="*/ 35 h 178"/>
              <a:gd name="T12" fmla="*/ 85 w 267"/>
              <a:gd name="T13" fmla="*/ 0 h 178"/>
              <a:gd name="T14" fmla="*/ 26 w 267"/>
              <a:gd name="T15" fmla="*/ 59 h 178"/>
              <a:gd name="T16" fmla="*/ 26 w 267"/>
              <a:gd name="T17" fmla="*/ 68 h 178"/>
              <a:gd name="T18" fmla="*/ 0 w 267"/>
              <a:gd name="T19" fmla="*/ 118 h 178"/>
              <a:gd name="T20" fmla="*/ 57 w 267"/>
              <a:gd name="T21" fmla="*/ 178 h 178"/>
              <a:gd name="T22" fmla="*/ 57 w 267"/>
              <a:gd name="T23" fmla="*/ 178 h 178"/>
              <a:gd name="T24" fmla="*/ 221 w 267"/>
              <a:gd name="T25" fmla="*/ 178 h 178"/>
              <a:gd name="T26" fmla="*/ 267 w 267"/>
              <a:gd name="T27" fmla="*/ 132 h 178"/>
              <a:gd name="T28" fmla="*/ 263 w 267"/>
              <a:gd name="T29" fmla="*/ 11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7" h="178">
                <a:moveTo>
                  <a:pt x="245" y="92"/>
                </a:moveTo>
                <a:cubicBezTo>
                  <a:pt x="245" y="89"/>
                  <a:pt x="245" y="87"/>
                  <a:pt x="245" y="85"/>
                </a:cubicBezTo>
                <a:cubicBezTo>
                  <a:pt x="245" y="67"/>
                  <a:pt x="231" y="52"/>
                  <a:pt x="213" y="52"/>
                </a:cubicBezTo>
                <a:cubicBezTo>
                  <a:pt x="210" y="52"/>
                  <a:pt x="207" y="53"/>
                  <a:pt x="204" y="53"/>
                </a:cubicBezTo>
                <a:cubicBezTo>
                  <a:pt x="202" y="35"/>
                  <a:pt x="187" y="21"/>
                  <a:pt x="168" y="21"/>
                </a:cubicBezTo>
                <a:cubicBezTo>
                  <a:pt x="156" y="21"/>
                  <a:pt x="146" y="26"/>
                  <a:pt x="139" y="35"/>
                </a:cubicBezTo>
                <a:cubicBezTo>
                  <a:pt x="130" y="14"/>
                  <a:pt x="109" y="0"/>
                  <a:pt x="85" y="0"/>
                </a:cubicBezTo>
                <a:cubicBezTo>
                  <a:pt x="52" y="0"/>
                  <a:pt x="26" y="26"/>
                  <a:pt x="26" y="59"/>
                </a:cubicBezTo>
                <a:cubicBezTo>
                  <a:pt x="26" y="62"/>
                  <a:pt x="26" y="65"/>
                  <a:pt x="26" y="68"/>
                </a:cubicBezTo>
                <a:cubicBezTo>
                  <a:pt x="10" y="79"/>
                  <a:pt x="0" y="97"/>
                  <a:pt x="0" y="118"/>
                </a:cubicBezTo>
                <a:cubicBezTo>
                  <a:pt x="0" y="151"/>
                  <a:pt x="25" y="177"/>
                  <a:pt x="57" y="178"/>
                </a:cubicBezTo>
                <a:cubicBezTo>
                  <a:pt x="57" y="178"/>
                  <a:pt x="57" y="178"/>
                  <a:pt x="57" y="178"/>
                </a:cubicBezTo>
                <a:cubicBezTo>
                  <a:pt x="221" y="178"/>
                  <a:pt x="221" y="178"/>
                  <a:pt x="221" y="178"/>
                </a:cubicBezTo>
                <a:cubicBezTo>
                  <a:pt x="246" y="178"/>
                  <a:pt x="267" y="157"/>
                  <a:pt x="267" y="132"/>
                </a:cubicBezTo>
                <a:cubicBezTo>
                  <a:pt x="267" y="124"/>
                  <a:pt x="266" y="117"/>
                  <a:pt x="263" y="11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81"/>
          <p:cNvSpPr>
            <a:spLocks noChangeAspect="1" noEditPoints="1"/>
          </p:cNvSpPr>
          <p:nvPr/>
        </p:nvSpPr>
        <p:spPr bwMode="auto">
          <a:xfrm>
            <a:off x="2473387" y="4830920"/>
            <a:ext cx="823721" cy="830329"/>
          </a:xfrm>
          <a:custGeom>
            <a:avLst/>
            <a:gdLst>
              <a:gd name="T0" fmla="*/ 263 w 268"/>
              <a:gd name="T1" fmla="*/ 112 h 270"/>
              <a:gd name="T2" fmla="*/ 268 w 268"/>
              <a:gd name="T3" fmla="*/ 132 h 270"/>
              <a:gd name="T4" fmla="*/ 221 w 268"/>
              <a:gd name="T5" fmla="*/ 179 h 270"/>
              <a:gd name="T6" fmla="*/ 58 w 268"/>
              <a:gd name="T7" fmla="*/ 179 h 270"/>
              <a:gd name="T8" fmla="*/ 58 w 268"/>
              <a:gd name="T9" fmla="*/ 179 h 270"/>
              <a:gd name="T10" fmla="*/ 0 w 268"/>
              <a:gd name="T11" fmla="*/ 119 h 270"/>
              <a:gd name="T12" fmla="*/ 27 w 268"/>
              <a:gd name="T13" fmla="*/ 69 h 270"/>
              <a:gd name="T14" fmla="*/ 26 w 268"/>
              <a:gd name="T15" fmla="*/ 60 h 270"/>
              <a:gd name="T16" fmla="*/ 85 w 268"/>
              <a:gd name="T17" fmla="*/ 0 h 270"/>
              <a:gd name="T18" fmla="*/ 140 w 268"/>
              <a:gd name="T19" fmla="*/ 36 h 270"/>
              <a:gd name="T20" fmla="*/ 169 w 268"/>
              <a:gd name="T21" fmla="*/ 21 h 270"/>
              <a:gd name="T22" fmla="*/ 205 w 268"/>
              <a:gd name="T23" fmla="*/ 54 h 270"/>
              <a:gd name="T24" fmla="*/ 213 w 268"/>
              <a:gd name="T25" fmla="*/ 53 h 270"/>
              <a:gd name="T26" fmla="*/ 246 w 268"/>
              <a:gd name="T27" fmla="*/ 85 h 270"/>
              <a:gd name="T28" fmla="*/ 245 w 268"/>
              <a:gd name="T29" fmla="*/ 92 h 270"/>
              <a:gd name="T30" fmla="*/ 136 w 268"/>
              <a:gd name="T31" fmla="*/ 237 h 270"/>
              <a:gd name="T32" fmla="*/ 136 w 268"/>
              <a:gd name="T33" fmla="*/ 180 h 270"/>
              <a:gd name="T34" fmla="*/ 136 w 268"/>
              <a:gd name="T35" fmla="*/ 237 h 270"/>
              <a:gd name="T36" fmla="*/ 120 w 268"/>
              <a:gd name="T37" fmla="*/ 254 h 270"/>
              <a:gd name="T38" fmla="*/ 136 w 268"/>
              <a:gd name="T39" fmla="*/ 270 h 270"/>
              <a:gd name="T40" fmla="*/ 153 w 268"/>
              <a:gd name="T41" fmla="*/ 254 h 270"/>
              <a:gd name="T42" fmla="*/ 136 w 268"/>
              <a:gd name="T43" fmla="*/ 237 h 270"/>
              <a:gd name="T44" fmla="*/ 194 w 268"/>
              <a:gd name="T45" fmla="*/ 180 h 270"/>
              <a:gd name="T46" fmla="*/ 194 w 268"/>
              <a:gd name="T47" fmla="*/ 205 h 270"/>
              <a:gd name="T48" fmla="*/ 194 w 268"/>
              <a:gd name="T49" fmla="*/ 205 h 270"/>
              <a:gd name="T50" fmla="*/ 177 w 268"/>
              <a:gd name="T51" fmla="*/ 222 h 270"/>
              <a:gd name="T52" fmla="*/ 194 w 268"/>
              <a:gd name="T53" fmla="*/ 239 h 270"/>
              <a:gd name="T54" fmla="*/ 210 w 268"/>
              <a:gd name="T55" fmla="*/ 222 h 270"/>
              <a:gd name="T56" fmla="*/ 194 w 268"/>
              <a:gd name="T57" fmla="*/ 205 h 270"/>
              <a:gd name="T58" fmla="*/ 32 w 268"/>
              <a:gd name="T59" fmla="*/ 216 h 270"/>
              <a:gd name="T60" fmla="*/ 15 w 268"/>
              <a:gd name="T61" fmla="*/ 233 h 270"/>
              <a:gd name="T62" fmla="*/ 32 w 268"/>
              <a:gd name="T63" fmla="*/ 250 h 270"/>
              <a:gd name="T64" fmla="*/ 49 w 268"/>
              <a:gd name="T65" fmla="*/ 233 h 270"/>
              <a:gd name="T66" fmla="*/ 32 w 268"/>
              <a:gd name="T67" fmla="*/ 216 h 270"/>
              <a:gd name="T68" fmla="*/ 49 w 268"/>
              <a:gd name="T69" fmla="*/ 234 h 270"/>
              <a:gd name="T70" fmla="*/ 87 w 268"/>
              <a:gd name="T71" fmla="*/ 234 h 270"/>
              <a:gd name="T72" fmla="*/ 87 w 268"/>
              <a:gd name="T73" fmla="*/ 18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8" h="270">
                <a:moveTo>
                  <a:pt x="263" y="112"/>
                </a:moveTo>
                <a:cubicBezTo>
                  <a:pt x="266" y="118"/>
                  <a:pt x="268" y="125"/>
                  <a:pt x="268" y="132"/>
                </a:cubicBezTo>
                <a:cubicBezTo>
                  <a:pt x="268" y="158"/>
                  <a:pt x="247" y="179"/>
                  <a:pt x="221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26" y="178"/>
                  <a:pt x="0" y="151"/>
                  <a:pt x="0" y="119"/>
                </a:cubicBezTo>
                <a:cubicBezTo>
                  <a:pt x="0" y="98"/>
                  <a:pt x="11" y="79"/>
                  <a:pt x="27" y="69"/>
                </a:cubicBezTo>
                <a:cubicBezTo>
                  <a:pt x="26" y="66"/>
                  <a:pt x="26" y="63"/>
                  <a:pt x="26" y="60"/>
                </a:cubicBezTo>
                <a:cubicBezTo>
                  <a:pt x="26" y="27"/>
                  <a:pt x="53" y="0"/>
                  <a:pt x="85" y="0"/>
                </a:cubicBezTo>
                <a:cubicBezTo>
                  <a:pt x="110" y="0"/>
                  <a:pt x="130" y="15"/>
                  <a:pt x="140" y="36"/>
                </a:cubicBezTo>
                <a:cubicBezTo>
                  <a:pt x="146" y="27"/>
                  <a:pt x="157" y="21"/>
                  <a:pt x="169" y="21"/>
                </a:cubicBezTo>
                <a:cubicBezTo>
                  <a:pt x="187" y="21"/>
                  <a:pt x="203" y="36"/>
                  <a:pt x="205" y="54"/>
                </a:cubicBezTo>
                <a:cubicBezTo>
                  <a:pt x="207" y="53"/>
                  <a:pt x="210" y="53"/>
                  <a:pt x="213" y="53"/>
                </a:cubicBezTo>
                <a:cubicBezTo>
                  <a:pt x="231" y="53"/>
                  <a:pt x="246" y="67"/>
                  <a:pt x="246" y="85"/>
                </a:cubicBezTo>
                <a:cubicBezTo>
                  <a:pt x="246" y="88"/>
                  <a:pt x="246" y="90"/>
                  <a:pt x="245" y="92"/>
                </a:cubicBezTo>
                <a:moveTo>
                  <a:pt x="136" y="237"/>
                </a:moveTo>
                <a:cubicBezTo>
                  <a:pt x="136" y="180"/>
                  <a:pt x="136" y="180"/>
                  <a:pt x="136" y="180"/>
                </a:cubicBezTo>
                <a:moveTo>
                  <a:pt x="136" y="237"/>
                </a:moveTo>
                <a:cubicBezTo>
                  <a:pt x="127" y="237"/>
                  <a:pt x="120" y="244"/>
                  <a:pt x="120" y="254"/>
                </a:cubicBezTo>
                <a:cubicBezTo>
                  <a:pt x="120" y="263"/>
                  <a:pt x="127" y="270"/>
                  <a:pt x="136" y="270"/>
                </a:cubicBezTo>
                <a:cubicBezTo>
                  <a:pt x="146" y="270"/>
                  <a:pt x="153" y="263"/>
                  <a:pt x="153" y="254"/>
                </a:cubicBezTo>
                <a:cubicBezTo>
                  <a:pt x="153" y="244"/>
                  <a:pt x="146" y="237"/>
                  <a:pt x="136" y="237"/>
                </a:cubicBezTo>
                <a:close/>
                <a:moveTo>
                  <a:pt x="194" y="180"/>
                </a:moveTo>
                <a:cubicBezTo>
                  <a:pt x="194" y="205"/>
                  <a:pt x="194" y="205"/>
                  <a:pt x="194" y="205"/>
                </a:cubicBezTo>
                <a:moveTo>
                  <a:pt x="194" y="205"/>
                </a:moveTo>
                <a:cubicBezTo>
                  <a:pt x="184" y="205"/>
                  <a:pt x="177" y="213"/>
                  <a:pt x="177" y="222"/>
                </a:cubicBezTo>
                <a:cubicBezTo>
                  <a:pt x="177" y="231"/>
                  <a:pt x="184" y="239"/>
                  <a:pt x="194" y="239"/>
                </a:cubicBezTo>
                <a:cubicBezTo>
                  <a:pt x="203" y="239"/>
                  <a:pt x="210" y="231"/>
                  <a:pt x="210" y="222"/>
                </a:cubicBezTo>
                <a:cubicBezTo>
                  <a:pt x="210" y="213"/>
                  <a:pt x="203" y="205"/>
                  <a:pt x="194" y="205"/>
                </a:cubicBezTo>
                <a:close/>
                <a:moveTo>
                  <a:pt x="32" y="216"/>
                </a:moveTo>
                <a:cubicBezTo>
                  <a:pt x="23" y="216"/>
                  <a:pt x="15" y="224"/>
                  <a:pt x="15" y="233"/>
                </a:cubicBezTo>
                <a:cubicBezTo>
                  <a:pt x="15" y="242"/>
                  <a:pt x="23" y="250"/>
                  <a:pt x="32" y="250"/>
                </a:cubicBezTo>
                <a:cubicBezTo>
                  <a:pt x="41" y="250"/>
                  <a:pt x="49" y="242"/>
                  <a:pt x="49" y="233"/>
                </a:cubicBezTo>
                <a:cubicBezTo>
                  <a:pt x="49" y="224"/>
                  <a:pt x="41" y="216"/>
                  <a:pt x="32" y="216"/>
                </a:cubicBezTo>
                <a:close/>
                <a:moveTo>
                  <a:pt x="49" y="234"/>
                </a:moveTo>
                <a:cubicBezTo>
                  <a:pt x="87" y="234"/>
                  <a:pt x="87" y="234"/>
                  <a:pt x="87" y="234"/>
                </a:cubicBezTo>
                <a:cubicBezTo>
                  <a:pt x="87" y="180"/>
                  <a:pt x="87" y="180"/>
                  <a:pt x="87" y="1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86"/>
          <p:cNvSpPr>
            <a:spLocks noChangeAspect="1" noEditPoints="1"/>
          </p:cNvSpPr>
          <p:nvPr/>
        </p:nvSpPr>
        <p:spPr bwMode="auto">
          <a:xfrm>
            <a:off x="6296693" y="4970775"/>
            <a:ext cx="823721" cy="550616"/>
          </a:xfrm>
          <a:custGeom>
            <a:avLst/>
            <a:gdLst>
              <a:gd name="T0" fmla="*/ 100 w 268"/>
              <a:gd name="T1" fmla="*/ 116 h 179"/>
              <a:gd name="T2" fmla="*/ 138 w 268"/>
              <a:gd name="T3" fmla="*/ 79 h 179"/>
              <a:gd name="T4" fmla="*/ 176 w 268"/>
              <a:gd name="T5" fmla="*/ 116 h 179"/>
              <a:gd name="T6" fmla="*/ 155 w 268"/>
              <a:gd name="T7" fmla="*/ 179 h 179"/>
              <a:gd name="T8" fmla="*/ 221 w 268"/>
              <a:gd name="T9" fmla="*/ 179 h 179"/>
              <a:gd name="T10" fmla="*/ 221 w 268"/>
              <a:gd name="T11" fmla="*/ 179 h 179"/>
              <a:gd name="T12" fmla="*/ 268 w 268"/>
              <a:gd name="T13" fmla="*/ 132 h 179"/>
              <a:gd name="T14" fmla="*/ 245 w 268"/>
              <a:gd name="T15" fmla="*/ 92 h 179"/>
              <a:gd name="T16" fmla="*/ 246 w 268"/>
              <a:gd name="T17" fmla="*/ 85 h 179"/>
              <a:gd name="T18" fmla="*/ 213 w 268"/>
              <a:gd name="T19" fmla="*/ 53 h 179"/>
              <a:gd name="T20" fmla="*/ 205 w 268"/>
              <a:gd name="T21" fmla="*/ 54 h 179"/>
              <a:gd name="T22" fmla="*/ 169 w 268"/>
              <a:gd name="T23" fmla="*/ 21 h 179"/>
              <a:gd name="T24" fmla="*/ 140 w 268"/>
              <a:gd name="T25" fmla="*/ 36 h 179"/>
              <a:gd name="T26" fmla="*/ 85 w 268"/>
              <a:gd name="T27" fmla="*/ 0 h 179"/>
              <a:gd name="T28" fmla="*/ 26 w 268"/>
              <a:gd name="T29" fmla="*/ 60 h 179"/>
              <a:gd name="T30" fmla="*/ 27 w 268"/>
              <a:gd name="T31" fmla="*/ 69 h 179"/>
              <a:gd name="T32" fmla="*/ 0 w 268"/>
              <a:gd name="T33" fmla="*/ 119 h 179"/>
              <a:gd name="T34" fmla="*/ 58 w 268"/>
              <a:gd name="T35" fmla="*/ 179 h 179"/>
              <a:gd name="T36" fmla="*/ 58 w 268"/>
              <a:gd name="T37" fmla="*/ 179 h 179"/>
              <a:gd name="T38" fmla="*/ 111 w 268"/>
              <a:gd name="T39" fmla="*/ 179 h 179"/>
              <a:gd name="T40" fmla="*/ 111 w 268"/>
              <a:gd name="T41" fmla="*/ 179 h 179"/>
              <a:gd name="T42" fmla="*/ 138 w 268"/>
              <a:gd name="T43" fmla="*/ 152 h 179"/>
              <a:gd name="T44" fmla="*/ 138 w 268"/>
              <a:gd name="T45" fmla="*/ 152 h 179"/>
              <a:gd name="T46" fmla="*/ 138 w 268"/>
              <a:gd name="T47" fmla="*/ 8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8" h="179">
                <a:moveTo>
                  <a:pt x="100" y="116"/>
                </a:moveTo>
                <a:cubicBezTo>
                  <a:pt x="138" y="79"/>
                  <a:pt x="138" y="79"/>
                  <a:pt x="138" y="79"/>
                </a:cubicBezTo>
                <a:cubicBezTo>
                  <a:pt x="176" y="116"/>
                  <a:pt x="176" y="116"/>
                  <a:pt x="176" y="116"/>
                </a:cubicBezTo>
                <a:moveTo>
                  <a:pt x="155" y="179"/>
                </a:moveTo>
                <a:cubicBezTo>
                  <a:pt x="221" y="179"/>
                  <a:pt x="221" y="179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47" y="179"/>
                  <a:pt x="268" y="158"/>
                  <a:pt x="268" y="132"/>
                </a:cubicBezTo>
                <a:cubicBezTo>
                  <a:pt x="268" y="115"/>
                  <a:pt x="259" y="100"/>
                  <a:pt x="245" y="92"/>
                </a:cubicBezTo>
                <a:cubicBezTo>
                  <a:pt x="246" y="90"/>
                  <a:pt x="246" y="88"/>
                  <a:pt x="246" y="85"/>
                </a:cubicBezTo>
                <a:cubicBezTo>
                  <a:pt x="246" y="67"/>
                  <a:pt x="231" y="53"/>
                  <a:pt x="213" y="53"/>
                </a:cubicBezTo>
                <a:cubicBezTo>
                  <a:pt x="210" y="53"/>
                  <a:pt x="207" y="53"/>
                  <a:pt x="205" y="54"/>
                </a:cubicBezTo>
                <a:cubicBezTo>
                  <a:pt x="203" y="36"/>
                  <a:pt x="187" y="21"/>
                  <a:pt x="169" y="21"/>
                </a:cubicBezTo>
                <a:cubicBezTo>
                  <a:pt x="157" y="21"/>
                  <a:pt x="146" y="27"/>
                  <a:pt x="140" y="36"/>
                </a:cubicBezTo>
                <a:cubicBezTo>
                  <a:pt x="130" y="15"/>
                  <a:pt x="110" y="0"/>
                  <a:pt x="85" y="0"/>
                </a:cubicBezTo>
                <a:cubicBezTo>
                  <a:pt x="53" y="0"/>
                  <a:pt x="26" y="27"/>
                  <a:pt x="26" y="60"/>
                </a:cubicBezTo>
                <a:cubicBezTo>
                  <a:pt x="26" y="63"/>
                  <a:pt x="26" y="66"/>
                  <a:pt x="27" y="69"/>
                </a:cubicBezTo>
                <a:cubicBezTo>
                  <a:pt x="11" y="80"/>
                  <a:pt x="0" y="98"/>
                  <a:pt x="0" y="119"/>
                </a:cubicBezTo>
                <a:cubicBezTo>
                  <a:pt x="0" y="151"/>
                  <a:pt x="26" y="178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111" y="179"/>
                  <a:pt x="111" y="179"/>
                  <a:pt x="111" y="179"/>
                </a:cubicBezTo>
                <a:cubicBezTo>
                  <a:pt x="111" y="179"/>
                  <a:pt x="111" y="179"/>
                  <a:pt x="111" y="179"/>
                </a:cubicBezTo>
                <a:cubicBezTo>
                  <a:pt x="127" y="179"/>
                  <a:pt x="138" y="167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80"/>
                  <a:pt x="138" y="80"/>
                  <a:pt x="138" y="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87"/>
          <p:cNvSpPr>
            <a:spLocks noChangeAspect="1" noEditPoints="1"/>
          </p:cNvSpPr>
          <p:nvPr/>
        </p:nvSpPr>
        <p:spPr bwMode="auto">
          <a:xfrm>
            <a:off x="4383938" y="4970775"/>
            <a:ext cx="825924" cy="550616"/>
          </a:xfrm>
          <a:custGeom>
            <a:avLst/>
            <a:gdLst>
              <a:gd name="T0" fmla="*/ 182 w 268"/>
              <a:gd name="T1" fmla="*/ 95 h 179"/>
              <a:gd name="T2" fmla="*/ 144 w 268"/>
              <a:gd name="T3" fmla="*/ 132 h 179"/>
              <a:gd name="T4" fmla="*/ 107 w 268"/>
              <a:gd name="T5" fmla="*/ 95 h 179"/>
              <a:gd name="T6" fmla="*/ 144 w 268"/>
              <a:gd name="T7" fmla="*/ 131 h 179"/>
              <a:gd name="T8" fmla="*/ 144 w 268"/>
              <a:gd name="T9" fmla="*/ 59 h 179"/>
              <a:gd name="T10" fmla="*/ 145 w 268"/>
              <a:gd name="T11" fmla="*/ 59 h 179"/>
              <a:gd name="T12" fmla="*/ 86 w 268"/>
              <a:gd name="T13" fmla="*/ 0 h 179"/>
              <a:gd name="T14" fmla="*/ 85 w 268"/>
              <a:gd name="T15" fmla="*/ 1 h 179"/>
              <a:gd name="T16" fmla="*/ 26 w 268"/>
              <a:gd name="T17" fmla="*/ 60 h 179"/>
              <a:gd name="T18" fmla="*/ 27 w 268"/>
              <a:gd name="T19" fmla="*/ 69 h 179"/>
              <a:gd name="T20" fmla="*/ 0 w 268"/>
              <a:gd name="T21" fmla="*/ 119 h 179"/>
              <a:gd name="T22" fmla="*/ 58 w 268"/>
              <a:gd name="T23" fmla="*/ 179 h 179"/>
              <a:gd name="T24" fmla="*/ 58 w 268"/>
              <a:gd name="T25" fmla="*/ 179 h 179"/>
              <a:gd name="T26" fmla="*/ 221 w 268"/>
              <a:gd name="T27" fmla="*/ 179 h 179"/>
              <a:gd name="T28" fmla="*/ 268 w 268"/>
              <a:gd name="T29" fmla="*/ 132 h 179"/>
              <a:gd name="T30" fmla="*/ 245 w 268"/>
              <a:gd name="T31" fmla="*/ 92 h 179"/>
              <a:gd name="T32" fmla="*/ 246 w 268"/>
              <a:gd name="T33" fmla="*/ 86 h 179"/>
              <a:gd name="T34" fmla="*/ 213 w 268"/>
              <a:gd name="T35" fmla="*/ 53 h 179"/>
              <a:gd name="T36" fmla="*/ 205 w 268"/>
              <a:gd name="T37" fmla="*/ 54 h 179"/>
              <a:gd name="T38" fmla="*/ 169 w 268"/>
              <a:gd name="T39" fmla="*/ 21 h 179"/>
              <a:gd name="T40" fmla="*/ 159 w 268"/>
              <a:gd name="T41" fmla="*/ 2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8" h="179">
                <a:moveTo>
                  <a:pt x="182" y="95"/>
                </a:moveTo>
                <a:cubicBezTo>
                  <a:pt x="144" y="132"/>
                  <a:pt x="144" y="132"/>
                  <a:pt x="144" y="132"/>
                </a:cubicBezTo>
                <a:cubicBezTo>
                  <a:pt x="107" y="95"/>
                  <a:pt x="107" y="95"/>
                  <a:pt x="107" y="95"/>
                </a:cubicBezTo>
                <a:moveTo>
                  <a:pt x="144" y="131"/>
                </a:moveTo>
                <a:cubicBezTo>
                  <a:pt x="144" y="59"/>
                  <a:pt x="144" y="59"/>
                  <a:pt x="144" y="59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45" y="27"/>
                  <a:pt x="118" y="0"/>
                  <a:pt x="86" y="0"/>
                </a:cubicBezTo>
                <a:cubicBezTo>
                  <a:pt x="85" y="1"/>
                  <a:pt x="85" y="1"/>
                  <a:pt x="85" y="1"/>
                </a:cubicBezTo>
                <a:cubicBezTo>
                  <a:pt x="53" y="1"/>
                  <a:pt x="26" y="27"/>
                  <a:pt x="26" y="60"/>
                </a:cubicBezTo>
                <a:cubicBezTo>
                  <a:pt x="26" y="63"/>
                  <a:pt x="27" y="66"/>
                  <a:pt x="27" y="69"/>
                </a:cubicBezTo>
                <a:cubicBezTo>
                  <a:pt x="11" y="80"/>
                  <a:pt x="0" y="98"/>
                  <a:pt x="0" y="119"/>
                </a:cubicBezTo>
                <a:cubicBezTo>
                  <a:pt x="0" y="151"/>
                  <a:pt x="26" y="178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47" y="179"/>
                  <a:pt x="268" y="158"/>
                  <a:pt x="268" y="132"/>
                </a:cubicBezTo>
                <a:cubicBezTo>
                  <a:pt x="268" y="115"/>
                  <a:pt x="259" y="100"/>
                  <a:pt x="245" y="92"/>
                </a:cubicBezTo>
                <a:cubicBezTo>
                  <a:pt x="246" y="90"/>
                  <a:pt x="246" y="88"/>
                  <a:pt x="246" y="86"/>
                </a:cubicBezTo>
                <a:cubicBezTo>
                  <a:pt x="246" y="68"/>
                  <a:pt x="231" y="53"/>
                  <a:pt x="213" y="53"/>
                </a:cubicBezTo>
                <a:cubicBezTo>
                  <a:pt x="210" y="53"/>
                  <a:pt x="207" y="53"/>
                  <a:pt x="205" y="54"/>
                </a:cubicBezTo>
                <a:cubicBezTo>
                  <a:pt x="203" y="36"/>
                  <a:pt x="188" y="21"/>
                  <a:pt x="169" y="21"/>
                </a:cubicBezTo>
                <a:cubicBezTo>
                  <a:pt x="165" y="21"/>
                  <a:pt x="162" y="22"/>
                  <a:pt x="159" y="2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pole tekstowe 15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7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Elipsa 17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Elipsa 18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pole tekstowe 19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1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 81"/>
          <p:cNvSpPr>
            <a:spLocks noChangeAspect="1" noEditPoints="1"/>
          </p:cNvSpPr>
          <p:nvPr/>
        </p:nvSpPr>
        <p:spPr bwMode="auto">
          <a:xfrm>
            <a:off x="8725264" y="2404532"/>
            <a:ext cx="750934" cy="756958"/>
          </a:xfrm>
          <a:custGeom>
            <a:avLst/>
            <a:gdLst>
              <a:gd name="T0" fmla="*/ 263 w 268"/>
              <a:gd name="T1" fmla="*/ 112 h 270"/>
              <a:gd name="T2" fmla="*/ 268 w 268"/>
              <a:gd name="T3" fmla="*/ 132 h 270"/>
              <a:gd name="T4" fmla="*/ 221 w 268"/>
              <a:gd name="T5" fmla="*/ 179 h 270"/>
              <a:gd name="T6" fmla="*/ 58 w 268"/>
              <a:gd name="T7" fmla="*/ 179 h 270"/>
              <a:gd name="T8" fmla="*/ 58 w 268"/>
              <a:gd name="T9" fmla="*/ 179 h 270"/>
              <a:gd name="T10" fmla="*/ 0 w 268"/>
              <a:gd name="T11" fmla="*/ 119 h 270"/>
              <a:gd name="T12" fmla="*/ 27 w 268"/>
              <a:gd name="T13" fmla="*/ 69 h 270"/>
              <a:gd name="T14" fmla="*/ 26 w 268"/>
              <a:gd name="T15" fmla="*/ 60 h 270"/>
              <a:gd name="T16" fmla="*/ 85 w 268"/>
              <a:gd name="T17" fmla="*/ 0 h 270"/>
              <a:gd name="T18" fmla="*/ 140 w 268"/>
              <a:gd name="T19" fmla="*/ 36 h 270"/>
              <a:gd name="T20" fmla="*/ 169 w 268"/>
              <a:gd name="T21" fmla="*/ 21 h 270"/>
              <a:gd name="T22" fmla="*/ 205 w 268"/>
              <a:gd name="T23" fmla="*/ 54 h 270"/>
              <a:gd name="T24" fmla="*/ 213 w 268"/>
              <a:gd name="T25" fmla="*/ 53 h 270"/>
              <a:gd name="T26" fmla="*/ 246 w 268"/>
              <a:gd name="T27" fmla="*/ 85 h 270"/>
              <a:gd name="T28" fmla="*/ 245 w 268"/>
              <a:gd name="T29" fmla="*/ 92 h 270"/>
              <a:gd name="T30" fmla="*/ 136 w 268"/>
              <a:gd name="T31" fmla="*/ 237 h 270"/>
              <a:gd name="T32" fmla="*/ 136 w 268"/>
              <a:gd name="T33" fmla="*/ 180 h 270"/>
              <a:gd name="T34" fmla="*/ 136 w 268"/>
              <a:gd name="T35" fmla="*/ 237 h 270"/>
              <a:gd name="T36" fmla="*/ 120 w 268"/>
              <a:gd name="T37" fmla="*/ 254 h 270"/>
              <a:gd name="T38" fmla="*/ 136 w 268"/>
              <a:gd name="T39" fmla="*/ 270 h 270"/>
              <a:gd name="T40" fmla="*/ 153 w 268"/>
              <a:gd name="T41" fmla="*/ 254 h 270"/>
              <a:gd name="T42" fmla="*/ 136 w 268"/>
              <a:gd name="T43" fmla="*/ 237 h 270"/>
              <a:gd name="T44" fmla="*/ 194 w 268"/>
              <a:gd name="T45" fmla="*/ 180 h 270"/>
              <a:gd name="T46" fmla="*/ 194 w 268"/>
              <a:gd name="T47" fmla="*/ 205 h 270"/>
              <a:gd name="T48" fmla="*/ 194 w 268"/>
              <a:gd name="T49" fmla="*/ 205 h 270"/>
              <a:gd name="T50" fmla="*/ 177 w 268"/>
              <a:gd name="T51" fmla="*/ 222 h 270"/>
              <a:gd name="T52" fmla="*/ 194 w 268"/>
              <a:gd name="T53" fmla="*/ 239 h 270"/>
              <a:gd name="T54" fmla="*/ 210 w 268"/>
              <a:gd name="T55" fmla="*/ 222 h 270"/>
              <a:gd name="T56" fmla="*/ 194 w 268"/>
              <a:gd name="T57" fmla="*/ 205 h 270"/>
              <a:gd name="T58" fmla="*/ 32 w 268"/>
              <a:gd name="T59" fmla="*/ 216 h 270"/>
              <a:gd name="T60" fmla="*/ 15 w 268"/>
              <a:gd name="T61" fmla="*/ 233 h 270"/>
              <a:gd name="T62" fmla="*/ 32 w 268"/>
              <a:gd name="T63" fmla="*/ 250 h 270"/>
              <a:gd name="T64" fmla="*/ 49 w 268"/>
              <a:gd name="T65" fmla="*/ 233 h 270"/>
              <a:gd name="T66" fmla="*/ 32 w 268"/>
              <a:gd name="T67" fmla="*/ 216 h 270"/>
              <a:gd name="T68" fmla="*/ 49 w 268"/>
              <a:gd name="T69" fmla="*/ 234 h 270"/>
              <a:gd name="T70" fmla="*/ 87 w 268"/>
              <a:gd name="T71" fmla="*/ 234 h 270"/>
              <a:gd name="T72" fmla="*/ 87 w 268"/>
              <a:gd name="T73" fmla="*/ 18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8" h="270">
                <a:moveTo>
                  <a:pt x="263" y="112"/>
                </a:moveTo>
                <a:cubicBezTo>
                  <a:pt x="266" y="118"/>
                  <a:pt x="268" y="125"/>
                  <a:pt x="268" y="132"/>
                </a:cubicBezTo>
                <a:cubicBezTo>
                  <a:pt x="268" y="158"/>
                  <a:pt x="247" y="179"/>
                  <a:pt x="221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58" y="179"/>
                  <a:pt x="58" y="179"/>
                  <a:pt x="58" y="179"/>
                </a:cubicBezTo>
                <a:cubicBezTo>
                  <a:pt x="26" y="178"/>
                  <a:pt x="0" y="151"/>
                  <a:pt x="0" y="119"/>
                </a:cubicBezTo>
                <a:cubicBezTo>
                  <a:pt x="0" y="98"/>
                  <a:pt x="11" y="79"/>
                  <a:pt x="27" y="69"/>
                </a:cubicBezTo>
                <a:cubicBezTo>
                  <a:pt x="26" y="66"/>
                  <a:pt x="26" y="63"/>
                  <a:pt x="26" y="60"/>
                </a:cubicBezTo>
                <a:cubicBezTo>
                  <a:pt x="26" y="27"/>
                  <a:pt x="53" y="0"/>
                  <a:pt x="85" y="0"/>
                </a:cubicBezTo>
                <a:cubicBezTo>
                  <a:pt x="110" y="0"/>
                  <a:pt x="130" y="15"/>
                  <a:pt x="140" y="36"/>
                </a:cubicBezTo>
                <a:cubicBezTo>
                  <a:pt x="146" y="27"/>
                  <a:pt x="157" y="21"/>
                  <a:pt x="169" y="21"/>
                </a:cubicBezTo>
                <a:cubicBezTo>
                  <a:pt x="187" y="21"/>
                  <a:pt x="203" y="36"/>
                  <a:pt x="205" y="54"/>
                </a:cubicBezTo>
                <a:cubicBezTo>
                  <a:pt x="207" y="53"/>
                  <a:pt x="210" y="53"/>
                  <a:pt x="213" y="53"/>
                </a:cubicBezTo>
                <a:cubicBezTo>
                  <a:pt x="231" y="53"/>
                  <a:pt x="246" y="67"/>
                  <a:pt x="246" y="85"/>
                </a:cubicBezTo>
                <a:cubicBezTo>
                  <a:pt x="246" y="88"/>
                  <a:pt x="246" y="90"/>
                  <a:pt x="245" y="92"/>
                </a:cubicBezTo>
                <a:moveTo>
                  <a:pt x="136" y="237"/>
                </a:moveTo>
                <a:cubicBezTo>
                  <a:pt x="136" y="180"/>
                  <a:pt x="136" y="180"/>
                  <a:pt x="136" y="180"/>
                </a:cubicBezTo>
                <a:moveTo>
                  <a:pt x="136" y="237"/>
                </a:moveTo>
                <a:cubicBezTo>
                  <a:pt x="127" y="237"/>
                  <a:pt x="120" y="244"/>
                  <a:pt x="120" y="254"/>
                </a:cubicBezTo>
                <a:cubicBezTo>
                  <a:pt x="120" y="263"/>
                  <a:pt x="127" y="270"/>
                  <a:pt x="136" y="270"/>
                </a:cubicBezTo>
                <a:cubicBezTo>
                  <a:pt x="146" y="270"/>
                  <a:pt x="153" y="263"/>
                  <a:pt x="153" y="254"/>
                </a:cubicBezTo>
                <a:cubicBezTo>
                  <a:pt x="153" y="244"/>
                  <a:pt x="146" y="237"/>
                  <a:pt x="136" y="237"/>
                </a:cubicBezTo>
                <a:close/>
                <a:moveTo>
                  <a:pt x="194" y="180"/>
                </a:moveTo>
                <a:cubicBezTo>
                  <a:pt x="194" y="205"/>
                  <a:pt x="194" y="205"/>
                  <a:pt x="194" y="205"/>
                </a:cubicBezTo>
                <a:moveTo>
                  <a:pt x="194" y="205"/>
                </a:moveTo>
                <a:cubicBezTo>
                  <a:pt x="184" y="205"/>
                  <a:pt x="177" y="213"/>
                  <a:pt x="177" y="222"/>
                </a:cubicBezTo>
                <a:cubicBezTo>
                  <a:pt x="177" y="231"/>
                  <a:pt x="184" y="239"/>
                  <a:pt x="194" y="239"/>
                </a:cubicBezTo>
                <a:cubicBezTo>
                  <a:pt x="203" y="239"/>
                  <a:pt x="210" y="231"/>
                  <a:pt x="210" y="222"/>
                </a:cubicBezTo>
                <a:cubicBezTo>
                  <a:pt x="210" y="213"/>
                  <a:pt x="203" y="205"/>
                  <a:pt x="194" y="205"/>
                </a:cubicBezTo>
                <a:close/>
                <a:moveTo>
                  <a:pt x="32" y="216"/>
                </a:moveTo>
                <a:cubicBezTo>
                  <a:pt x="23" y="216"/>
                  <a:pt x="15" y="224"/>
                  <a:pt x="15" y="233"/>
                </a:cubicBezTo>
                <a:cubicBezTo>
                  <a:pt x="15" y="242"/>
                  <a:pt x="23" y="250"/>
                  <a:pt x="32" y="250"/>
                </a:cubicBezTo>
                <a:cubicBezTo>
                  <a:pt x="41" y="250"/>
                  <a:pt x="49" y="242"/>
                  <a:pt x="49" y="233"/>
                </a:cubicBezTo>
                <a:cubicBezTo>
                  <a:pt x="49" y="224"/>
                  <a:pt x="41" y="216"/>
                  <a:pt x="32" y="216"/>
                </a:cubicBezTo>
                <a:close/>
                <a:moveTo>
                  <a:pt x="49" y="234"/>
                </a:moveTo>
                <a:cubicBezTo>
                  <a:pt x="87" y="234"/>
                  <a:pt x="87" y="234"/>
                  <a:pt x="87" y="234"/>
                </a:cubicBezTo>
                <a:cubicBezTo>
                  <a:pt x="87" y="180"/>
                  <a:pt x="87" y="180"/>
                  <a:pt x="87" y="180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84"/>
          <p:cNvSpPr>
            <a:spLocks noChangeAspect="1" noEditPoints="1"/>
          </p:cNvSpPr>
          <p:nvPr/>
        </p:nvSpPr>
        <p:spPr bwMode="auto">
          <a:xfrm>
            <a:off x="8676508" y="4239575"/>
            <a:ext cx="848446" cy="731200"/>
          </a:xfrm>
          <a:custGeom>
            <a:avLst/>
            <a:gdLst>
              <a:gd name="T0" fmla="*/ 281 w 281"/>
              <a:gd name="T1" fmla="*/ 121 h 242"/>
              <a:gd name="T2" fmla="*/ 0 w 281"/>
              <a:gd name="T3" fmla="*/ 121 h 242"/>
              <a:gd name="T4" fmla="*/ 16 w 281"/>
              <a:gd name="T5" fmla="*/ 0 h 242"/>
              <a:gd name="T6" fmla="*/ 8 w 281"/>
              <a:gd name="T7" fmla="*/ 8 h 242"/>
              <a:gd name="T8" fmla="*/ 8 w 281"/>
              <a:gd name="T9" fmla="*/ 81 h 242"/>
              <a:gd name="T10" fmla="*/ 16 w 281"/>
              <a:gd name="T11" fmla="*/ 89 h 242"/>
              <a:gd name="T12" fmla="*/ 89 w 281"/>
              <a:gd name="T13" fmla="*/ 89 h 242"/>
              <a:gd name="T14" fmla="*/ 98 w 281"/>
              <a:gd name="T15" fmla="*/ 81 h 242"/>
              <a:gd name="T16" fmla="*/ 98 w 281"/>
              <a:gd name="T17" fmla="*/ 8 h 242"/>
              <a:gd name="T18" fmla="*/ 89 w 281"/>
              <a:gd name="T19" fmla="*/ 0 h 242"/>
              <a:gd name="T20" fmla="*/ 16 w 281"/>
              <a:gd name="T21" fmla="*/ 0 h 242"/>
              <a:gd name="T22" fmla="*/ 53 w 281"/>
              <a:gd name="T23" fmla="*/ 90 h 242"/>
              <a:gd name="T24" fmla="*/ 53 w 281"/>
              <a:gd name="T25" fmla="*/ 121 h 242"/>
              <a:gd name="T26" fmla="*/ 191 w 281"/>
              <a:gd name="T27" fmla="*/ 0 h 242"/>
              <a:gd name="T28" fmla="*/ 183 w 281"/>
              <a:gd name="T29" fmla="*/ 8 h 242"/>
              <a:gd name="T30" fmla="*/ 183 w 281"/>
              <a:gd name="T31" fmla="*/ 81 h 242"/>
              <a:gd name="T32" fmla="*/ 191 w 281"/>
              <a:gd name="T33" fmla="*/ 89 h 242"/>
              <a:gd name="T34" fmla="*/ 264 w 281"/>
              <a:gd name="T35" fmla="*/ 89 h 242"/>
              <a:gd name="T36" fmla="*/ 272 w 281"/>
              <a:gd name="T37" fmla="*/ 81 h 242"/>
              <a:gd name="T38" fmla="*/ 272 w 281"/>
              <a:gd name="T39" fmla="*/ 8 h 242"/>
              <a:gd name="T40" fmla="*/ 264 w 281"/>
              <a:gd name="T41" fmla="*/ 0 h 242"/>
              <a:gd name="T42" fmla="*/ 191 w 281"/>
              <a:gd name="T43" fmla="*/ 0 h 242"/>
              <a:gd name="T44" fmla="*/ 228 w 281"/>
              <a:gd name="T45" fmla="*/ 121 h 242"/>
              <a:gd name="T46" fmla="*/ 228 w 281"/>
              <a:gd name="T47" fmla="*/ 90 h 242"/>
              <a:gd name="T48" fmla="*/ 104 w 281"/>
              <a:gd name="T49" fmla="*/ 152 h 242"/>
              <a:gd name="T50" fmla="*/ 95 w 281"/>
              <a:gd name="T51" fmla="*/ 161 h 242"/>
              <a:gd name="T52" fmla="*/ 95 w 281"/>
              <a:gd name="T53" fmla="*/ 234 h 242"/>
              <a:gd name="T54" fmla="*/ 104 w 281"/>
              <a:gd name="T55" fmla="*/ 242 h 242"/>
              <a:gd name="T56" fmla="*/ 177 w 281"/>
              <a:gd name="T57" fmla="*/ 242 h 242"/>
              <a:gd name="T58" fmla="*/ 185 w 281"/>
              <a:gd name="T59" fmla="*/ 234 h 242"/>
              <a:gd name="T60" fmla="*/ 185 w 281"/>
              <a:gd name="T61" fmla="*/ 161 h 242"/>
              <a:gd name="T62" fmla="*/ 177 w 281"/>
              <a:gd name="T63" fmla="*/ 152 h 242"/>
              <a:gd name="T64" fmla="*/ 104 w 281"/>
              <a:gd name="T65" fmla="*/ 152 h 242"/>
              <a:gd name="T66" fmla="*/ 140 w 281"/>
              <a:gd name="T67" fmla="*/ 152 h 242"/>
              <a:gd name="T68" fmla="*/ 140 w 281"/>
              <a:gd name="T69" fmla="*/ 121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1" h="242">
                <a:moveTo>
                  <a:pt x="281" y="121"/>
                </a:moveTo>
                <a:cubicBezTo>
                  <a:pt x="0" y="121"/>
                  <a:pt x="0" y="121"/>
                  <a:pt x="0" y="121"/>
                </a:cubicBezTo>
                <a:moveTo>
                  <a:pt x="16" y="0"/>
                </a:moveTo>
                <a:cubicBezTo>
                  <a:pt x="12" y="0"/>
                  <a:pt x="8" y="3"/>
                  <a:pt x="8" y="8"/>
                </a:cubicBezTo>
                <a:cubicBezTo>
                  <a:pt x="8" y="81"/>
                  <a:pt x="8" y="81"/>
                  <a:pt x="8" y="81"/>
                </a:cubicBezTo>
                <a:cubicBezTo>
                  <a:pt x="8" y="86"/>
                  <a:pt x="12" y="89"/>
                  <a:pt x="16" y="89"/>
                </a:cubicBezTo>
                <a:cubicBezTo>
                  <a:pt x="89" y="89"/>
                  <a:pt x="89" y="89"/>
                  <a:pt x="89" y="89"/>
                </a:cubicBezTo>
                <a:cubicBezTo>
                  <a:pt x="94" y="89"/>
                  <a:pt x="98" y="86"/>
                  <a:pt x="98" y="81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3"/>
                  <a:pt x="94" y="0"/>
                  <a:pt x="89" y="0"/>
                </a:cubicBezTo>
                <a:lnTo>
                  <a:pt x="16" y="0"/>
                </a:lnTo>
                <a:close/>
                <a:moveTo>
                  <a:pt x="53" y="90"/>
                </a:moveTo>
                <a:cubicBezTo>
                  <a:pt x="53" y="121"/>
                  <a:pt x="53" y="121"/>
                  <a:pt x="53" y="121"/>
                </a:cubicBezTo>
                <a:moveTo>
                  <a:pt x="191" y="0"/>
                </a:moveTo>
                <a:cubicBezTo>
                  <a:pt x="187" y="0"/>
                  <a:pt x="183" y="3"/>
                  <a:pt x="183" y="8"/>
                </a:cubicBezTo>
                <a:cubicBezTo>
                  <a:pt x="183" y="81"/>
                  <a:pt x="183" y="81"/>
                  <a:pt x="183" y="81"/>
                </a:cubicBezTo>
                <a:cubicBezTo>
                  <a:pt x="183" y="86"/>
                  <a:pt x="187" y="89"/>
                  <a:pt x="191" y="89"/>
                </a:cubicBezTo>
                <a:cubicBezTo>
                  <a:pt x="264" y="89"/>
                  <a:pt x="264" y="89"/>
                  <a:pt x="264" y="89"/>
                </a:cubicBezTo>
                <a:cubicBezTo>
                  <a:pt x="269" y="89"/>
                  <a:pt x="272" y="86"/>
                  <a:pt x="272" y="81"/>
                </a:cubicBezTo>
                <a:cubicBezTo>
                  <a:pt x="272" y="8"/>
                  <a:pt x="272" y="8"/>
                  <a:pt x="272" y="8"/>
                </a:cubicBezTo>
                <a:cubicBezTo>
                  <a:pt x="272" y="3"/>
                  <a:pt x="269" y="0"/>
                  <a:pt x="264" y="0"/>
                </a:cubicBezTo>
                <a:lnTo>
                  <a:pt x="191" y="0"/>
                </a:lnTo>
                <a:close/>
                <a:moveTo>
                  <a:pt x="228" y="121"/>
                </a:moveTo>
                <a:cubicBezTo>
                  <a:pt x="228" y="90"/>
                  <a:pt x="228" y="90"/>
                  <a:pt x="228" y="90"/>
                </a:cubicBezTo>
                <a:moveTo>
                  <a:pt x="104" y="152"/>
                </a:moveTo>
                <a:cubicBezTo>
                  <a:pt x="99" y="152"/>
                  <a:pt x="95" y="156"/>
                  <a:pt x="95" y="161"/>
                </a:cubicBezTo>
                <a:cubicBezTo>
                  <a:pt x="95" y="234"/>
                  <a:pt x="95" y="234"/>
                  <a:pt x="95" y="234"/>
                </a:cubicBezTo>
                <a:cubicBezTo>
                  <a:pt x="95" y="238"/>
                  <a:pt x="99" y="242"/>
                  <a:pt x="104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81" y="242"/>
                  <a:pt x="185" y="238"/>
                  <a:pt x="185" y="234"/>
                </a:cubicBezTo>
                <a:cubicBezTo>
                  <a:pt x="185" y="161"/>
                  <a:pt x="185" y="161"/>
                  <a:pt x="185" y="161"/>
                </a:cubicBezTo>
                <a:cubicBezTo>
                  <a:pt x="185" y="156"/>
                  <a:pt x="181" y="152"/>
                  <a:pt x="177" y="152"/>
                </a:cubicBezTo>
                <a:lnTo>
                  <a:pt x="104" y="152"/>
                </a:lnTo>
                <a:close/>
                <a:moveTo>
                  <a:pt x="140" y="152"/>
                </a:moveTo>
                <a:cubicBezTo>
                  <a:pt x="140" y="121"/>
                  <a:pt x="140" y="121"/>
                  <a:pt x="140" y="12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508659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Software Applications</a:t>
            </a:r>
            <a:br>
              <a:rPr lang="en-US" dirty="0"/>
            </a:br>
            <a:r>
              <a:rPr lang="en-US" sz="2400" dirty="0"/>
              <a:t>Windows Screen, Webpage, E-commerce, Live Chat Support, Tabs</a:t>
            </a:r>
          </a:p>
        </p:txBody>
      </p:sp>
      <p:sp>
        <p:nvSpPr>
          <p:cNvPr id="4" name="Freeform 85"/>
          <p:cNvSpPr>
            <a:spLocks noChangeAspect="1" noEditPoints="1"/>
          </p:cNvSpPr>
          <p:nvPr/>
        </p:nvSpPr>
        <p:spPr bwMode="auto">
          <a:xfrm>
            <a:off x="2515959" y="2129823"/>
            <a:ext cx="1038683" cy="811213"/>
          </a:xfrm>
          <a:custGeom>
            <a:avLst/>
            <a:gdLst>
              <a:gd name="T0" fmla="*/ 268 w 268"/>
              <a:gd name="T1" fmla="*/ 70 h 209"/>
              <a:gd name="T2" fmla="*/ 268 w 268"/>
              <a:gd name="T3" fmla="*/ 195 h 209"/>
              <a:gd name="T4" fmla="*/ 254 w 268"/>
              <a:gd name="T5" fmla="*/ 209 h 209"/>
              <a:gd name="T6" fmla="*/ 14 w 268"/>
              <a:gd name="T7" fmla="*/ 209 h 209"/>
              <a:gd name="T8" fmla="*/ 0 w 268"/>
              <a:gd name="T9" fmla="*/ 195 h 209"/>
              <a:gd name="T10" fmla="*/ 0 w 268"/>
              <a:gd name="T11" fmla="*/ 13 h 209"/>
              <a:gd name="T12" fmla="*/ 14 w 268"/>
              <a:gd name="T13" fmla="*/ 0 h 209"/>
              <a:gd name="T14" fmla="*/ 254 w 268"/>
              <a:gd name="T15" fmla="*/ 0 h 209"/>
              <a:gd name="T16" fmla="*/ 268 w 268"/>
              <a:gd name="T17" fmla="*/ 13 h 209"/>
              <a:gd name="T18" fmla="*/ 268 w 268"/>
              <a:gd name="T19" fmla="*/ 45 h 209"/>
              <a:gd name="T20" fmla="*/ 268 w 268"/>
              <a:gd name="T21" fmla="*/ 46 h 209"/>
              <a:gd name="T22" fmla="*/ 0 w 268"/>
              <a:gd name="T23" fmla="*/ 46 h 209"/>
              <a:gd name="T24" fmla="*/ 229 w 268"/>
              <a:gd name="T25" fmla="*/ 24 h 209"/>
              <a:gd name="T26" fmla="*/ 242 w 268"/>
              <a:gd name="T27" fmla="*/ 24 h 209"/>
              <a:gd name="T28" fmla="*/ 195 w 268"/>
              <a:gd name="T29" fmla="*/ 24 h 209"/>
              <a:gd name="T30" fmla="*/ 208 w 268"/>
              <a:gd name="T31" fmla="*/ 24 h 209"/>
              <a:gd name="T32" fmla="*/ 174 w 268"/>
              <a:gd name="T33" fmla="*/ 24 h 209"/>
              <a:gd name="T34" fmla="*/ 161 w 268"/>
              <a:gd name="T35" fmla="*/ 24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8" h="209">
                <a:moveTo>
                  <a:pt x="268" y="70"/>
                </a:moveTo>
                <a:cubicBezTo>
                  <a:pt x="268" y="195"/>
                  <a:pt x="268" y="195"/>
                  <a:pt x="268" y="195"/>
                </a:cubicBezTo>
                <a:cubicBezTo>
                  <a:pt x="268" y="203"/>
                  <a:pt x="262" y="209"/>
                  <a:pt x="254" y="209"/>
                </a:cubicBezTo>
                <a:cubicBezTo>
                  <a:pt x="14" y="209"/>
                  <a:pt x="14" y="209"/>
                  <a:pt x="14" y="209"/>
                </a:cubicBezTo>
                <a:cubicBezTo>
                  <a:pt x="6" y="209"/>
                  <a:pt x="0" y="203"/>
                  <a:pt x="0" y="19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62" y="0"/>
                  <a:pt x="268" y="6"/>
                  <a:pt x="268" y="13"/>
                </a:cubicBezTo>
                <a:cubicBezTo>
                  <a:pt x="268" y="45"/>
                  <a:pt x="268" y="45"/>
                  <a:pt x="268" y="45"/>
                </a:cubicBezTo>
                <a:moveTo>
                  <a:pt x="268" y="46"/>
                </a:moveTo>
                <a:cubicBezTo>
                  <a:pt x="0" y="46"/>
                  <a:pt x="0" y="46"/>
                  <a:pt x="0" y="46"/>
                </a:cubicBezTo>
                <a:moveTo>
                  <a:pt x="229" y="24"/>
                </a:moveTo>
                <a:cubicBezTo>
                  <a:pt x="242" y="24"/>
                  <a:pt x="242" y="24"/>
                  <a:pt x="242" y="24"/>
                </a:cubicBezTo>
                <a:moveTo>
                  <a:pt x="195" y="24"/>
                </a:moveTo>
                <a:cubicBezTo>
                  <a:pt x="208" y="24"/>
                  <a:pt x="208" y="24"/>
                  <a:pt x="208" y="24"/>
                </a:cubicBezTo>
                <a:moveTo>
                  <a:pt x="174" y="24"/>
                </a:moveTo>
                <a:cubicBezTo>
                  <a:pt x="161" y="24"/>
                  <a:pt x="161" y="24"/>
                  <a:pt x="161" y="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9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a 9"/>
          <p:cNvSpPr>
            <a:spLocks noChangeAspect="1"/>
          </p:cNvSpPr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Elipsa 10"/>
          <p:cNvSpPr/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pole tekstowe 11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3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5"/>
          <p:cNvSpPr>
            <a:spLocks noChangeAspect="1" noEditPoints="1"/>
          </p:cNvSpPr>
          <p:nvPr/>
        </p:nvSpPr>
        <p:spPr bwMode="auto">
          <a:xfrm>
            <a:off x="2530983" y="4065342"/>
            <a:ext cx="1003300" cy="795338"/>
          </a:xfrm>
          <a:custGeom>
            <a:avLst/>
            <a:gdLst>
              <a:gd name="T0" fmla="*/ 267 w 267"/>
              <a:gd name="T1" fmla="*/ 70 h 209"/>
              <a:gd name="T2" fmla="*/ 267 w 267"/>
              <a:gd name="T3" fmla="*/ 195 h 209"/>
              <a:gd name="T4" fmla="*/ 254 w 267"/>
              <a:gd name="T5" fmla="*/ 209 h 209"/>
              <a:gd name="T6" fmla="*/ 13 w 267"/>
              <a:gd name="T7" fmla="*/ 209 h 209"/>
              <a:gd name="T8" fmla="*/ 0 w 267"/>
              <a:gd name="T9" fmla="*/ 195 h 209"/>
              <a:gd name="T10" fmla="*/ 0 w 267"/>
              <a:gd name="T11" fmla="*/ 13 h 209"/>
              <a:gd name="T12" fmla="*/ 13 w 267"/>
              <a:gd name="T13" fmla="*/ 0 h 209"/>
              <a:gd name="T14" fmla="*/ 254 w 267"/>
              <a:gd name="T15" fmla="*/ 0 h 209"/>
              <a:gd name="T16" fmla="*/ 267 w 267"/>
              <a:gd name="T17" fmla="*/ 13 h 209"/>
              <a:gd name="T18" fmla="*/ 267 w 267"/>
              <a:gd name="T19" fmla="*/ 45 h 209"/>
              <a:gd name="T20" fmla="*/ 0 w 267"/>
              <a:gd name="T21" fmla="*/ 46 h 209"/>
              <a:gd name="T22" fmla="*/ 267 w 267"/>
              <a:gd name="T23" fmla="*/ 46 h 209"/>
              <a:gd name="T24" fmla="*/ 241 w 267"/>
              <a:gd name="T25" fmla="*/ 24 h 209"/>
              <a:gd name="T26" fmla="*/ 229 w 267"/>
              <a:gd name="T27" fmla="*/ 24 h 209"/>
              <a:gd name="T28" fmla="*/ 207 w 267"/>
              <a:gd name="T29" fmla="*/ 24 h 209"/>
              <a:gd name="T30" fmla="*/ 195 w 267"/>
              <a:gd name="T31" fmla="*/ 24 h 209"/>
              <a:gd name="T32" fmla="*/ 161 w 267"/>
              <a:gd name="T33" fmla="*/ 24 h 209"/>
              <a:gd name="T34" fmla="*/ 173 w 267"/>
              <a:gd name="T35" fmla="*/ 24 h 209"/>
              <a:gd name="T36" fmla="*/ 232 w 267"/>
              <a:gd name="T37" fmla="*/ 76 h 209"/>
              <a:gd name="T38" fmla="*/ 35 w 267"/>
              <a:gd name="T39" fmla="*/ 76 h 209"/>
              <a:gd name="T40" fmla="*/ 35 w 267"/>
              <a:gd name="T41" fmla="*/ 112 h 209"/>
              <a:gd name="T42" fmla="*/ 232 w 267"/>
              <a:gd name="T43" fmla="*/ 112 h 209"/>
              <a:gd name="T44" fmla="*/ 232 w 267"/>
              <a:gd name="T45" fmla="*/ 76 h 209"/>
              <a:gd name="T46" fmla="*/ 232 w 267"/>
              <a:gd name="T47" fmla="*/ 133 h 209"/>
              <a:gd name="T48" fmla="*/ 143 w 267"/>
              <a:gd name="T49" fmla="*/ 133 h 209"/>
              <a:gd name="T50" fmla="*/ 143 w 267"/>
              <a:gd name="T51" fmla="*/ 173 h 209"/>
              <a:gd name="T52" fmla="*/ 232 w 267"/>
              <a:gd name="T53" fmla="*/ 173 h 209"/>
              <a:gd name="T54" fmla="*/ 232 w 267"/>
              <a:gd name="T55" fmla="*/ 133 h 209"/>
              <a:gd name="T56" fmla="*/ 119 w 267"/>
              <a:gd name="T57" fmla="*/ 139 h 209"/>
              <a:gd name="T58" fmla="*/ 35 w 267"/>
              <a:gd name="T59" fmla="*/ 139 h 209"/>
              <a:gd name="T60" fmla="*/ 119 w 267"/>
              <a:gd name="T61" fmla="*/ 168 h 209"/>
              <a:gd name="T62" fmla="*/ 35 w 267"/>
              <a:gd name="T63" fmla="*/ 16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7" h="209">
                <a:moveTo>
                  <a:pt x="267" y="70"/>
                </a:moveTo>
                <a:cubicBezTo>
                  <a:pt x="267" y="195"/>
                  <a:pt x="267" y="195"/>
                  <a:pt x="267" y="195"/>
                </a:cubicBezTo>
                <a:cubicBezTo>
                  <a:pt x="267" y="203"/>
                  <a:pt x="261" y="209"/>
                  <a:pt x="254" y="209"/>
                </a:cubicBezTo>
                <a:cubicBezTo>
                  <a:pt x="13" y="209"/>
                  <a:pt x="13" y="209"/>
                  <a:pt x="13" y="209"/>
                </a:cubicBezTo>
                <a:cubicBezTo>
                  <a:pt x="6" y="209"/>
                  <a:pt x="0" y="203"/>
                  <a:pt x="0" y="19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61" y="0"/>
                  <a:pt x="267" y="6"/>
                  <a:pt x="267" y="13"/>
                </a:cubicBezTo>
                <a:cubicBezTo>
                  <a:pt x="267" y="45"/>
                  <a:pt x="267" y="45"/>
                  <a:pt x="267" y="45"/>
                </a:cubicBezTo>
                <a:moveTo>
                  <a:pt x="0" y="46"/>
                </a:moveTo>
                <a:cubicBezTo>
                  <a:pt x="267" y="46"/>
                  <a:pt x="267" y="46"/>
                  <a:pt x="267" y="46"/>
                </a:cubicBezTo>
                <a:moveTo>
                  <a:pt x="241" y="24"/>
                </a:moveTo>
                <a:cubicBezTo>
                  <a:pt x="229" y="24"/>
                  <a:pt x="229" y="24"/>
                  <a:pt x="229" y="24"/>
                </a:cubicBezTo>
                <a:moveTo>
                  <a:pt x="207" y="24"/>
                </a:moveTo>
                <a:cubicBezTo>
                  <a:pt x="195" y="24"/>
                  <a:pt x="195" y="24"/>
                  <a:pt x="195" y="24"/>
                </a:cubicBezTo>
                <a:moveTo>
                  <a:pt x="161" y="24"/>
                </a:moveTo>
                <a:cubicBezTo>
                  <a:pt x="173" y="24"/>
                  <a:pt x="173" y="24"/>
                  <a:pt x="173" y="24"/>
                </a:cubicBezTo>
                <a:moveTo>
                  <a:pt x="232" y="76"/>
                </a:moveTo>
                <a:cubicBezTo>
                  <a:pt x="35" y="76"/>
                  <a:pt x="35" y="76"/>
                  <a:pt x="35" y="76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232" y="112"/>
                  <a:pt x="232" y="112"/>
                  <a:pt x="232" y="112"/>
                </a:cubicBezTo>
                <a:lnTo>
                  <a:pt x="232" y="76"/>
                </a:lnTo>
                <a:close/>
                <a:moveTo>
                  <a:pt x="232" y="133"/>
                </a:moveTo>
                <a:cubicBezTo>
                  <a:pt x="143" y="133"/>
                  <a:pt x="143" y="133"/>
                  <a:pt x="143" y="13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232" y="173"/>
                  <a:pt x="232" y="173"/>
                  <a:pt x="232" y="173"/>
                </a:cubicBezTo>
                <a:lnTo>
                  <a:pt x="232" y="133"/>
                </a:lnTo>
                <a:close/>
                <a:moveTo>
                  <a:pt x="119" y="139"/>
                </a:moveTo>
                <a:cubicBezTo>
                  <a:pt x="35" y="139"/>
                  <a:pt x="35" y="139"/>
                  <a:pt x="35" y="139"/>
                </a:cubicBezTo>
                <a:moveTo>
                  <a:pt x="119" y="168"/>
                </a:moveTo>
                <a:cubicBezTo>
                  <a:pt x="35" y="168"/>
                  <a:pt x="35" y="168"/>
                  <a:pt x="35" y="16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6"/>
          <p:cNvSpPr>
            <a:spLocks noChangeAspect="1" noEditPoints="1"/>
          </p:cNvSpPr>
          <p:nvPr/>
        </p:nvSpPr>
        <p:spPr bwMode="auto">
          <a:xfrm>
            <a:off x="4423808" y="4073729"/>
            <a:ext cx="1003300" cy="795338"/>
          </a:xfrm>
          <a:custGeom>
            <a:avLst/>
            <a:gdLst>
              <a:gd name="T0" fmla="*/ 26 w 267"/>
              <a:gd name="T1" fmla="*/ 90 h 209"/>
              <a:gd name="T2" fmla="*/ 26 w 267"/>
              <a:gd name="T3" fmla="*/ 71 h 209"/>
              <a:gd name="T4" fmla="*/ 56 w 267"/>
              <a:gd name="T5" fmla="*/ 71 h 209"/>
              <a:gd name="T6" fmla="*/ 56 w 267"/>
              <a:gd name="T7" fmla="*/ 90 h 209"/>
              <a:gd name="T8" fmla="*/ 41 w 267"/>
              <a:gd name="T9" fmla="*/ 103 h 209"/>
              <a:gd name="T10" fmla="*/ 26 w 267"/>
              <a:gd name="T11" fmla="*/ 90 h 209"/>
              <a:gd name="T12" fmla="*/ 87 w 267"/>
              <a:gd name="T13" fmla="*/ 103 h 209"/>
              <a:gd name="T14" fmla="*/ 102 w 267"/>
              <a:gd name="T15" fmla="*/ 90 h 209"/>
              <a:gd name="T16" fmla="*/ 102 w 267"/>
              <a:gd name="T17" fmla="*/ 71 h 209"/>
              <a:gd name="T18" fmla="*/ 72 w 267"/>
              <a:gd name="T19" fmla="*/ 71 h 209"/>
              <a:gd name="T20" fmla="*/ 72 w 267"/>
              <a:gd name="T21" fmla="*/ 90 h 209"/>
              <a:gd name="T22" fmla="*/ 87 w 267"/>
              <a:gd name="T23" fmla="*/ 103 h 209"/>
              <a:gd name="T24" fmla="*/ 133 w 267"/>
              <a:gd name="T25" fmla="*/ 103 h 209"/>
              <a:gd name="T26" fmla="*/ 149 w 267"/>
              <a:gd name="T27" fmla="*/ 90 h 209"/>
              <a:gd name="T28" fmla="*/ 149 w 267"/>
              <a:gd name="T29" fmla="*/ 71 h 209"/>
              <a:gd name="T30" fmla="*/ 118 w 267"/>
              <a:gd name="T31" fmla="*/ 71 h 209"/>
              <a:gd name="T32" fmla="*/ 118 w 267"/>
              <a:gd name="T33" fmla="*/ 90 h 209"/>
              <a:gd name="T34" fmla="*/ 133 w 267"/>
              <a:gd name="T35" fmla="*/ 103 h 209"/>
              <a:gd name="T36" fmla="*/ 179 w 267"/>
              <a:gd name="T37" fmla="*/ 103 h 209"/>
              <a:gd name="T38" fmla="*/ 195 w 267"/>
              <a:gd name="T39" fmla="*/ 90 h 209"/>
              <a:gd name="T40" fmla="*/ 195 w 267"/>
              <a:gd name="T41" fmla="*/ 71 h 209"/>
              <a:gd name="T42" fmla="*/ 164 w 267"/>
              <a:gd name="T43" fmla="*/ 71 h 209"/>
              <a:gd name="T44" fmla="*/ 164 w 267"/>
              <a:gd name="T45" fmla="*/ 90 h 209"/>
              <a:gd name="T46" fmla="*/ 179 w 267"/>
              <a:gd name="T47" fmla="*/ 103 h 209"/>
              <a:gd name="T48" fmla="*/ 225 w 267"/>
              <a:gd name="T49" fmla="*/ 103 h 209"/>
              <a:gd name="T50" fmla="*/ 241 w 267"/>
              <a:gd name="T51" fmla="*/ 90 h 209"/>
              <a:gd name="T52" fmla="*/ 241 w 267"/>
              <a:gd name="T53" fmla="*/ 71 h 209"/>
              <a:gd name="T54" fmla="*/ 210 w 267"/>
              <a:gd name="T55" fmla="*/ 71 h 209"/>
              <a:gd name="T56" fmla="*/ 210 w 267"/>
              <a:gd name="T57" fmla="*/ 90 h 209"/>
              <a:gd name="T58" fmla="*/ 225 w 267"/>
              <a:gd name="T59" fmla="*/ 103 h 209"/>
              <a:gd name="T60" fmla="*/ 267 w 267"/>
              <a:gd name="T61" fmla="*/ 46 h 209"/>
              <a:gd name="T62" fmla="*/ 267 w 267"/>
              <a:gd name="T63" fmla="*/ 14 h 209"/>
              <a:gd name="T64" fmla="*/ 254 w 267"/>
              <a:gd name="T65" fmla="*/ 0 h 209"/>
              <a:gd name="T66" fmla="*/ 13 w 267"/>
              <a:gd name="T67" fmla="*/ 0 h 209"/>
              <a:gd name="T68" fmla="*/ 0 w 267"/>
              <a:gd name="T69" fmla="*/ 14 h 209"/>
              <a:gd name="T70" fmla="*/ 0 w 267"/>
              <a:gd name="T71" fmla="*/ 196 h 209"/>
              <a:gd name="T72" fmla="*/ 13 w 267"/>
              <a:gd name="T73" fmla="*/ 209 h 209"/>
              <a:gd name="T74" fmla="*/ 254 w 267"/>
              <a:gd name="T75" fmla="*/ 209 h 209"/>
              <a:gd name="T76" fmla="*/ 267 w 267"/>
              <a:gd name="T77" fmla="*/ 196 h 209"/>
              <a:gd name="T78" fmla="*/ 267 w 267"/>
              <a:gd name="T79" fmla="*/ 71 h 209"/>
              <a:gd name="T80" fmla="*/ 267 w 267"/>
              <a:gd name="T81" fmla="*/ 47 h 209"/>
              <a:gd name="T82" fmla="*/ 0 w 267"/>
              <a:gd name="T83" fmla="*/ 47 h 209"/>
              <a:gd name="T84" fmla="*/ 229 w 267"/>
              <a:gd name="T85" fmla="*/ 25 h 209"/>
              <a:gd name="T86" fmla="*/ 241 w 267"/>
              <a:gd name="T87" fmla="*/ 25 h 209"/>
              <a:gd name="T88" fmla="*/ 195 w 267"/>
              <a:gd name="T89" fmla="*/ 25 h 209"/>
              <a:gd name="T90" fmla="*/ 207 w 267"/>
              <a:gd name="T91" fmla="*/ 25 h 209"/>
              <a:gd name="T92" fmla="*/ 161 w 267"/>
              <a:gd name="T93" fmla="*/ 25 h 209"/>
              <a:gd name="T94" fmla="*/ 173 w 267"/>
              <a:gd name="T95" fmla="*/ 25 h 209"/>
              <a:gd name="T96" fmla="*/ 231 w 267"/>
              <a:gd name="T97" fmla="*/ 134 h 209"/>
              <a:gd name="T98" fmla="*/ 143 w 267"/>
              <a:gd name="T99" fmla="*/ 134 h 209"/>
              <a:gd name="T100" fmla="*/ 143 w 267"/>
              <a:gd name="T101" fmla="*/ 174 h 209"/>
              <a:gd name="T102" fmla="*/ 231 w 267"/>
              <a:gd name="T103" fmla="*/ 174 h 209"/>
              <a:gd name="T104" fmla="*/ 231 w 267"/>
              <a:gd name="T105" fmla="*/ 134 h 209"/>
              <a:gd name="T106" fmla="*/ 35 w 267"/>
              <a:gd name="T107" fmla="*/ 140 h 209"/>
              <a:gd name="T108" fmla="*/ 118 w 267"/>
              <a:gd name="T109" fmla="*/ 140 h 209"/>
              <a:gd name="T110" fmla="*/ 35 w 267"/>
              <a:gd name="T111" fmla="*/ 169 h 209"/>
              <a:gd name="T112" fmla="*/ 118 w 267"/>
              <a:gd name="T113" fmla="*/ 16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7" h="209">
                <a:moveTo>
                  <a:pt x="26" y="90"/>
                </a:moveTo>
                <a:cubicBezTo>
                  <a:pt x="26" y="71"/>
                  <a:pt x="26" y="71"/>
                  <a:pt x="26" y="71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7"/>
                  <a:pt x="49" y="103"/>
                  <a:pt x="41" y="103"/>
                </a:cubicBezTo>
                <a:cubicBezTo>
                  <a:pt x="33" y="103"/>
                  <a:pt x="26" y="97"/>
                  <a:pt x="26" y="90"/>
                </a:cubicBezTo>
                <a:close/>
                <a:moveTo>
                  <a:pt x="87" y="103"/>
                </a:moveTo>
                <a:cubicBezTo>
                  <a:pt x="96" y="103"/>
                  <a:pt x="102" y="97"/>
                  <a:pt x="102" y="90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7"/>
                  <a:pt x="79" y="103"/>
                  <a:pt x="87" y="103"/>
                </a:cubicBezTo>
                <a:close/>
                <a:moveTo>
                  <a:pt x="133" y="103"/>
                </a:moveTo>
                <a:cubicBezTo>
                  <a:pt x="142" y="103"/>
                  <a:pt x="149" y="97"/>
                  <a:pt x="149" y="90"/>
                </a:cubicBezTo>
                <a:cubicBezTo>
                  <a:pt x="149" y="71"/>
                  <a:pt x="149" y="71"/>
                  <a:pt x="149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8" y="97"/>
                  <a:pt x="125" y="103"/>
                  <a:pt x="133" y="103"/>
                </a:cubicBezTo>
                <a:close/>
                <a:moveTo>
                  <a:pt x="179" y="103"/>
                </a:moveTo>
                <a:cubicBezTo>
                  <a:pt x="188" y="103"/>
                  <a:pt x="195" y="97"/>
                  <a:pt x="195" y="90"/>
                </a:cubicBezTo>
                <a:cubicBezTo>
                  <a:pt x="195" y="71"/>
                  <a:pt x="195" y="71"/>
                  <a:pt x="195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90"/>
                  <a:pt x="164" y="90"/>
                  <a:pt x="164" y="90"/>
                </a:cubicBezTo>
                <a:cubicBezTo>
                  <a:pt x="164" y="97"/>
                  <a:pt x="171" y="103"/>
                  <a:pt x="179" y="103"/>
                </a:cubicBezTo>
                <a:close/>
                <a:moveTo>
                  <a:pt x="225" y="103"/>
                </a:moveTo>
                <a:cubicBezTo>
                  <a:pt x="234" y="103"/>
                  <a:pt x="241" y="97"/>
                  <a:pt x="241" y="90"/>
                </a:cubicBezTo>
                <a:cubicBezTo>
                  <a:pt x="241" y="71"/>
                  <a:pt x="241" y="71"/>
                  <a:pt x="241" y="71"/>
                </a:cubicBezTo>
                <a:cubicBezTo>
                  <a:pt x="210" y="71"/>
                  <a:pt x="210" y="71"/>
                  <a:pt x="210" y="71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0" y="97"/>
                  <a:pt x="217" y="103"/>
                  <a:pt x="225" y="103"/>
                </a:cubicBezTo>
                <a:close/>
                <a:moveTo>
                  <a:pt x="267" y="46"/>
                </a:moveTo>
                <a:cubicBezTo>
                  <a:pt x="267" y="14"/>
                  <a:pt x="267" y="14"/>
                  <a:pt x="267" y="14"/>
                </a:cubicBezTo>
                <a:cubicBezTo>
                  <a:pt x="267" y="6"/>
                  <a:pt x="261" y="0"/>
                  <a:pt x="25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3"/>
                  <a:pt x="6" y="209"/>
                  <a:pt x="13" y="209"/>
                </a:cubicBezTo>
                <a:cubicBezTo>
                  <a:pt x="254" y="209"/>
                  <a:pt x="254" y="209"/>
                  <a:pt x="254" y="209"/>
                </a:cubicBezTo>
                <a:cubicBezTo>
                  <a:pt x="261" y="209"/>
                  <a:pt x="267" y="203"/>
                  <a:pt x="267" y="196"/>
                </a:cubicBezTo>
                <a:cubicBezTo>
                  <a:pt x="267" y="71"/>
                  <a:pt x="267" y="71"/>
                  <a:pt x="267" y="71"/>
                </a:cubicBezTo>
                <a:moveTo>
                  <a:pt x="267" y="47"/>
                </a:moveTo>
                <a:cubicBezTo>
                  <a:pt x="0" y="47"/>
                  <a:pt x="0" y="47"/>
                  <a:pt x="0" y="47"/>
                </a:cubicBezTo>
                <a:moveTo>
                  <a:pt x="229" y="25"/>
                </a:moveTo>
                <a:cubicBezTo>
                  <a:pt x="241" y="25"/>
                  <a:pt x="241" y="25"/>
                  <a:pt x="241" y="25"/>
                </a:cubicBezTo>
                <a:moveTo>
                  <a:pt x="195" y="25"/>
                </a:moveTo>
                <a:cubicBezTo>
                  <a:pt x="207" y="25"/>
                  <a:pt x="207" y="25"/>
                  <a:pt x="207" y="25"/>
                </a:cubicBezTo>
                <a:moveTo>
                  <a:pt x="161" y="25"/>
                </a:moveTo>
                <a:cubicBezTo>
                  <a:pt x="173" y="25"/>
                  <a:pt x="173" y="25"/>
                  <a:pt x="173" y="25"/>
                </a:cubicBezTo>
                <a:moveTo>
                  <a:pt x="231" y="134"/>
                </a:moveTo>
                <a:cubicBezTo>
                  <a:pt x="143" y="134"/>
                  <a:pt x="143" y="134"/>
                  <a:pt x="143" y="13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231" y="174"/>
                  <a:pt x="231" y="174"/>
                  <a:pt x="231" y="174"/>
                </a:cubicBezTo>
                <a:lnTo>
                  <a:pt x="231" y="134"/>
                </a:lnTo>
                <a:close/>
                <a:moveTo>
                  <a:pt x="35" y="140"/>
                </a:moveTo>
                <a:cubicBezTo>
                  <a:pt x="118" y="140"/>
                  <a:pt x="118" y="140"/>
                  <a:pt x="118" y="140"/>
                </a:cubicBezTo>
                <a:moveTo>
                  <a:pt x="35" y="169"/>
                </a:moveTo>
                <a:cubicBezTo>
                  <a:pt x="118" y="169"/>
                  <a:pt x="118" y="169"/>
                  <a:pt x="118" y="16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7"/>
          <p:cNvSpPr>
            <a:spLocks noChangeAspect="1" noEditPoints="1"/>
          </p:cNvSpPr>
          <p:nvPr/>
        </p:nvSpPr>
        <p:spPr bwMode="auto">
          <a:xfrm>
            <a:off x="6311435" y="4073729"/>
            <a:ext cx="1004888" cy="795338"/>
          </a:xfrm>
          <a:custGeom>
            <a:avLst/>
            <a:gdLst>
              <a:gd name="T0" fmla="*/ 26 w 267"/>
              <a:gd name="T1" fmla="*/ 90 h 209"/>
              <a:gd name="T2" fmla="*/ 26 w 267"/>
              <a:gd name="T3" fmla="*/ 71 h 209"/>
              <a:gd name="T4" fmla="*/ 57 w 267"/>
              <a:gd name="T5" fmla="*/ 71 h 209"/>
              <a:gd name="T6" fmla="*/ 57 w 267"/>
              <a:gd name="T7" fmla="*/ 90 h 209"/>
              <a:gd name="T8" fmla="*/ 41 w 267"/>
              <a:gd name="T9" fmla="*/ 103 h 209"/>
              <a:gd name="T10" fmla="*/ 26 w 267"/>
              <a:gd name="T11" fmla="*/ 90 h 209"/>
              <a:gd name="T12" fmla="*/ 87 w 267"/>
              <a:gd name="T13" fmla="*/ 103 h 209"/>
              <a:gd name="T14" fmla="*/ 103 w 267"/>
              <a:gd name="T15" fmla="*/ 90 h 209"/>
              <a:gd name="T16" fmla="*/ 103 w 267"/>
              <a:gd name="T17" fmla="*/ 71 h 209"/>
              <a:gd name="T18" fmla="*/ 72 w 267"/>
              <a:gd name="T19" fmla="*/ 71 h 209"/>
              <a:gd name="T20" fmla="*/ 72 w 267"/>
              <a:gd name="T21" fmla="*/ 90 h 209"/>
              <a:gd name="T22" fmla="*/ 87 w 267"/>
              <a:gd name="T23" fmla="*/ 103 h 209"/>
              <a:gd name="T24" fmla="*/ 134 w 267"/>
              <a:gd name="T25" fmla="*/ 103 h 209"/>
              <a:gd name="T26" fmla="*/ 149 w 267"/>
              <a:gd name="T27" fmla="*/ 90 h 209"/>
              <a:gd name="T28" fmla="*/ 149 w 267"/>
              <a:gd name="T29" fmla="*/ 71 h 209"/>
              <a:gd name="T30" fmla="*/ 118 w 267"/>
              <a:gd name="T31" fmla="*/ 71 h 209"/>
              <a:gd name="T32" fmla="*/ 118 w 267"/>
              <a:gd name="T33" fmla="*/ 90 h 209"/>
              <a:gd name="T34" fmla="*/ 134 w 267"/>
              <a:gd name="T35" fmla="*/ 103 h 209"/>
              <a:gd name="T36" fmla="*/ 180 w 267"/>
              <a:gd name="T37" fmla="*/ 103 h 209"/>
              <a:gd name="T38" fmla="*/ 195 w 267"/>
              <a:gd name="T39" fmla="*/ 90 h 209"/>
              <a:gd name="T40" fmla="*/ 195 w 267"/>
              <a:gd name="T41" fmla="*/ 71 h 209"/>
              <a:gd name="T42" fmla="*/ 164 w 267"/>
              <a:gd name="T43" fmla="*/ 71 h 209"/>
              <a:gd name="T44" fmla="*/ 164 w 267"/>
              <a:gd name="T45" fmla="*/ 90 h 209"/>
              <a:gd name="T46" fmla="*/ 180 w 267"/>
              <a:gd name="T47" fmla="*/ 103 h 209"/>
              <a:gd name="T48" fmla="*/ 226 w 267"/>
              <a:gd name="T49" fmla="*/ 103 h 209"/>
              <a:gd name="T50" fmla="*/ 241 w 267"/>
              <a:gd name="T51" fmla="*/ 90 h 209"/>
              <a:gd name="T52" fmla="*/ 241 w 267"/>
              <a:gd name="T53" fmla="*/ 71 h 209"/>
              <a:gd name="T54" fmla="*/ 211 w 267"/>
              <a:gd name="T55" fmla="*/ 71 h 209"/>
              <a:gd name="T56" fmla="*/ 211 w 267"/>
              <a:gd name="T57" fmla="*/ 90 h 209"/>
              <a:gd name="T58" fmla="*/ 226 w 267"/>
              <a:gd name="T59" fmla="*/ 103 h 209"/>
              <a:gd name="T60" fmla="*/ 267 w 267"/>
              <a:gd name="T61" fmla="*/ 46 h 209"/>
              <a:gd name="T62" fmla="*/ 267 w 267"/>
              <a:gd name="T63" fmla="*/ 14 h 209"/>
              <a:gd name="T64" fmla="*/ 254 w 267"/>
              <a:gd name="T65" fmla="*/ 0 h 209"/>
              <a:gd name="T66" fmla="*/ 13 w 267"/>
              <a:gd name="T67" fmla="*/ 0 h 209"/>
              <a:gd name="T68" fmla="*/ 0 w 267"/>
              <a:gd name="T69" fmla="*/ 14 h 209"/>
              <a:gd name="T70" fmla="*/ 0 w 267"/>
              <a:gd name="T71" fmla="*/ 196 h 209"/>
              <a:gd name="T72" fmla="*/ 13 w 267"/>
              <a:gd name="T73" fmla="*/ 209 h 209"/>
              <a:gd name="T74" fmla="*/ 254 w 267"/>
              <a:gd name="T75" fmla="*/ 209 h 209"/>
              <a:gd name="T76" fmla="*/ 267 w 267"/>
              <a:gd name="T77" fmla="*/ 196 h 209"/>
              <a:gd name="T78" fmla="*/ 267 w 267"/>
              <a:gd name="T79" fmla="*/ 71 h 209"/>
              <a:gd name="T80" fmla="*/ 267 w 267"/>
              <a:gd name="T81" fmla="*/ 47 h 209"/>
              <a:gd name="T82" fmla="*/ 0 w 267"/>
              <a:gd name="T83" fmla="*/ 47 h 209"/>
              <a:gd name="T84" fmla="*/ 229 w 267"/>
              <a:gd name="T85" fmla="*/ 25 h 209"/>
              <a:gd name="T86" fmla="*/ 241 w 267"/>
              <a:gd name="T87" fmla="*/ 25 h 209"/>
              <a:gd name="T88" fmla="*/ 195 w 267"/>
              <a:gd name="T89" fmla="*/ 25 h 209"/>
              <a:gd name="T90" fmla="*/ 207 w 267"/>
              <a:gd name="T91" fmla="*/ 25 h 209"/>
              <a:gd name="T92" fmla="*/ 161 w 267"/>
              <a:gd name="T93" fmla="*/ 25 h 209"/>
              <a:gd name="T94" fmla="*/ 173 w 267"/>
              <a:gd name="T95" fmla="*/ 2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7" h="209">
                <a:moveTo>
                  <a:pt x="26" y="90"/>
                </a:moveTo>
                <a:cubicBezTo>
                  <a:pt x="26" y="71"/>
                  <a:pt x="26" y="71"/>
                  <a:pt x="26" y="71"/>
                </a:cubicBezTo>
                <a:cubicBezTo>
                  <a:pt x="57" y="71"/>
                  <a:pt x="57" y="71"/>
                  <a:pt x="57" y="71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97"/>
                  <a:pt x="50" y="103"/>
                  <a:pt x="41" y="103"/>
                </a:cubicBezTo>
                <a:cubicBezTo>
                  <a:pt x="33" y="103"/>
                  <a:pt x="26" y="97"/>
                  <a:pt x="26" y="90"/>
                </a:cubicBezTo>
                <a:close/>
                <a:moveTo>
                  <a:pt x="87" y="103"/>
                </a:moveTo>
                <a:cubicBezTo>
                  <a:pt x="96" y="103"/>
                  <a:pt x="103" y="97"/>
                  <a:pt x="103" y="9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7"/>
                  <a:pt x="79" y="103"/>
                  <a:pt x="87" y="103"/>
                </a:cubicBezTo>
                <a:close/>
                <a:moveTo>
                  <a:pt x="134" y="103"/>
                </a:moveTo>
                <a:cubicBezTo>
                  <a:pt x="142" y="103"/>
                  <a:pt x="149" y="97"/>
                  <a:pt x="149" y="90"/>
                </a:cubicBezTo>
                <a:cubicBezTo>
                  <a:pt x="149" y="71"/>
                  <a:pt x="149" y="71"/>
                  <a:pt x="149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8" y="97"/>
                  <a:pt x="125" y="103"/>
                  <a:pt x="134" y="103"/>
                </a:cubicBezTo>
                <a:close/>
                <a:moveTo>
                  <a:pt x="180" y="103"/>
                </a:moveTo>
                <a:cubicBezTo>
                  <a:pt x="188" y="103"/>
                  <a:pt x="195" y="97"/>
                  <a:pt x="195" y="90"/>
                </a:cubicBezTo>
                <a:cubicBezTo>
                  <a:pt x="195" y="71"/>
                  <a:pt x="195" y="71"/>
                  <a:pt x="195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90"/>
                  <a:pt x="164" y="90"/>
                  <a:pt x="164" y="90"/>
                </a:cubicBezTo>
                <a:cubicBezTo>
                  <a:pt x="164" y="97"/>
                  <a:pt x="171" y="103"/>
                  <a:pt x="180" y="103"/>
                </a:cubicBezTo>
                <a:close/>
                <a:moveTo>
                  <a:pt x="226" y="103"/>
                </a:moveTo>
                <a:cubicBezTo>
                  <a:pt x="234" y="103"/>
                  <a:pt x="241" y="97"/>
                  <a:pt x="241" y="90"/>
                </a:cubicBezTo>
                <a:cubicBezTo>
                  <a:pt x="241" y="71"/>
                  <a:pt x="241" y="71"/>
                  <a:pt x="241" y="71"/>
                </a:cubicBezTo>
                <a:cubicBezTo>
                  <a:pt x="211" y="71"/>
                  <a:pt x="211" y="71"/>
                  <a:pt x="211" y="71"/>
                </a:cubicBezTo>
                <a:cubicBezTo>
                  <a:pt x="211" y="90"/>
                  <a:pt x="211" y="90"/>
                  <a:pt x="211" y="90"/>
                </a:cubicBezTo>
                <a:cubicBezTo>
                  <a:pt x="211" y="97"/>
                  <a:pt x="217" y="103"/>
                  <a:pt x="226" y="103"/>
                </a:cubicBezTo>
                <a:close/>
                <a:moveTo>
                  <a:pt x="267" y="46"/>
                </a:moveTo>
                <a:cubicBezTo>
                  <a:pt x="267" y="14"/>
                  <a:pt x="267" y="14"/>
                  <a:pt x="267" y="14"/>
                </a:cubicBezTo>
                <a:cubicBezTo>
                  <a:pt x="267" y="6"/>
                  <a:pt x="261" y="0"/>
                  <a:pt x="25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3"/>
                  <a:pt x="6" y="209"/>
                  <a:pt x="13" y="209"/>
                </a:cubicBezTo>
                <a:cubicBezTo>
                  <a:pt x="254" y="209"/>
                  <a:pt x="254" y="209"/>
                  <a:pt x="254" y="209"/>
                </a:cubicBezTo>
                <a:cubicBezTo>
                  <a:pt x="261" y="209"/>
                  <a:pt x="267" y="203"/>
                  <a:pt x="267" y="196"/>
                </a:cubicBezTo>
                <a:cubicBezTo>
                  <a:pt x="267" y="71"/>
                  <a:pt x="267" y="71"/>
                  <a:pt x="267" y="71"/>
                </a:cubicBezTo>
                <a:moveTo>
                  <a:pt x="267" y="47"/>
                </a:moveTo>
                <a:cubicBezTo>
                  <a:pt x="0" y="47"/>
                  <a:pt x="0" y="47"/>
                  <a:pt x="0" y="47"/>
                </a:cubicBezTo>
                <a:moveTo>
                  <a:pt x="229" y="25"/>
                </a:moveTo>
                <a:cubicBezTo>
                  <a:pt x="241" y="25"/>
                  <a:pt x="241" y="25"/>
                  <a:pt x="241" y="25"/>
                </a:cubicBezTo>
                <a:moveTo>
                  <a:pt x="195" y="25"/>
                </a:moveTo>
                <a:cubicBezTo>
                  <a:pt x="207" y="25"/>
                  <a:pt x="207" y="25"/>
                  <a:pt x="207" y="25"/>
                </a:cubicBezTo>
                <a:moveTo>
                  <a:pt x="161" y="25"/>
                </a:moveTo>
                <a:cubicBezTo>
                  <a:pt x="173" y="25"/>
                  <a:pt x="173" y="25"/>
                  <a:pt x="173" y="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11"/>
          <p:cNvSpPr>
            <a:spLocks noChangeAspect="1" noEditPoints="1"/>
          </p:cNvSpPr>
          <p:nvPr/>
        </p:nvSpPr>
        <p:spPr bwMode="auto">
          <a:xfrm>
            <a:off x="4410858" y="2086889"/>
            <a:ext cx="1033485" cy="811213"/>
          </a:xfrm>
          <a:custGeom>
            <a:avLst/>
            <a:gdLst>
              <a:gd name="T0" fmla="*/ 267 w 267"/>
              <a:gd name="T1" fmla="*/ 70 h 209"/>
              <a:gd name="T2" fmla="*/ 267 w 267"/>
              <a:gd name="T3" fmla="*/ 195 h 209"/>
              <a:gd name="T4" fmla="*/ 254 w 267"/>
              <a:gd name="T5" fmla="*/ 209 h 209"/>
              <a:gd name="T6" fmla="*/ 13 w 267"/>
              <a:gd name="T7" fmla="*/ 209 h 209"/>
              <a:gd name="T8" fmla="*/ 0 w 267"/>
              <a:gd name="T9" fmla="*/ 195 h 209"/>
              <a:gd name="T10" fmla="*/ 0 w 267"/>
              <a:gd name="T11" fmla="*/ 13 h 209"/>
              <a:gd name="T12" fmla="*/ 13 w 267"/>
              <a:gd name="T13" fmla="*/ 0 h 209"/>
              <a:gd name="T14" fmla="*/ 254 w 267"/>
              <a:gd name="T15" fmla="*/ 0 h 209"/>
              <a:gd name="T16" fmla="*/ 267 w 267"/>
              <a:gd name="T17" fmla="*/ 13 h 209"/>
              <a:gd name="T18" fmla="*/ 267 w 267"/>
              <a:gd name="T19" fmla="*/ 45 h 209"/>
              <a:gd name="T20" fmla="*/ 267 w 267"/>
              <a:gd name="T21" fmla="*/ 46 h 209"/>
              <a:gd name="T22" fmla="*/ 0 w 267"/>
              <a:gd name="T23" fmla="*/ 46 h 209"/>
              <a:gd name="T24" fmla="*/ 229 w 267"/>
              <a:gd name="T25" fmla="*/ 24 h 209"/>
              <a:gd name="T26" fmla="*/ 241 w 267"/>
              <a:gd name="T27" fmla="*/ 24 h 209"/>
              <a:gd name="T28" fmla="*/ 195 w 267"/>
              <a:gd name="T29" fmla="*/ 24 h 209"/>
              <a:gd name="T30" fmla="*/ 207 w 267"/>
              <a:gd name="T31" fmla="*/ 24 h 209"/>
              <a:gd name="T32" fmla="*/ 173 w 267"/>
              <a:gd name="T33" fmla="*/ 24 h 209"/>
              <a:gd name="T34" fmla="*/ 161 w 267"/>
              <a:gd name="T35" fmla="*/ 24 h 209"/>
              <a:gd name="T36" fmla="*/ 178 w 267"/>
              <a:gd name="T37" fmla="*/ 134 h 209"/>
              <a:gd name="T38" fmla="*/ 120 w 267"/>
              <a:gd name="T39" fmla="*/ 83 h 209"/>
              <a:gd name="T40" fmla="*/ 118 w 267"/>
              <a:gd name="T41" fmla="*/ 160 h 209"/>
              <a:gd name="T42" fmla="*/ 144 w 267"/>
              <a:gd name="T43" fmla="*/ 138 h 209"/>
              <a:gd name="T44" fmla="*/ 178 w 267"/>
              <a:gd name="T45" fmla="*/ 134 h 209"/>
              <a:gd name="T46" fmla="*/ 160 w 267"/>
              <a:gd name="T47" fmla="*/ 174 h 209"/>
              <a:gd name="T48" fmla="*/ 144 w 267"/>
              <a:gd name="T49" fmla="*/ 13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7" h="209">
                <a:moveTo>
                  <a:pt x="267" y="70"/>
                </a:moveTo>
                <a:cubicBezTo>
                  <a:pt x="267" y="195"/>
                  <a:pt x="267" y="195"/>
                  <a:pt x="267" y="195"/>
                </a:cubicBezTo>
                <a:cubicBezTo>
                  <a:pt x="267" y="203"/>
                  <a:pt x="261" y="209"/>
                  <a:pt x="254" y="209"/>
                </a:cubicBezTo>
                <a:cubicBezTo>
                  <a:pt x="13" y="209"/>
                  <a:pt x="13" y="209"/>
                  <a:pt x="13" y="209"/>
                </a:cubicBezTo>
                <a:cubicBezTo>
                  <a:pt x="6" y="209"/>
                  <a:pt x="0" y="203"/>
                  <a:pt x="0" y="19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61" y="0"/>
                  <a:pt x="267" y="6"/>
                  <a:pt x="267" y="13"/>
                </a:cubicBezTo>
                <a:cubicBezTo>
                  <a:pt x="267" y="45"/>
                  <a:pt x="267" y="45"/>
                  <a:pt x="267" y="45"/>
                </a:cubicBezTo>
                <a:moveTo>
                  <a:pt x="267" y="46"/>
                </a:moveTo>
                <a:cubicBezTo>
                  <a:pt x="0" y="46"/>
                  <a:pt x="0" y="46"/>
                  <a:pt x="0" y="46"/>
                </a:cubicBezTo>
                <a:moveTo>
                  <a:pt x="229" y="24"/>
                </a:moveTo>
                <a:cubicBezTo>
                  <a:pt x="241" y="24"/>
                  <a:pt x="241" y="24"/>
                  <a:pt x="241" y="24"/>
                </a:cubicBezTo>
                <a:moveTo>
                  <a:pt x="195" y="24"/>
                </a:moveTo>
                <a:cubicBezTo>
                  <a:pt x="207" y="24"/>
                  <a:pt x="207" y="24"/>
                  <a:pt x="207" y="24"/>
                </a:cubicBezTo>
                <a:moveTo>
                  <a:pt x="173" y="24"/>
                </a:moveTo>
                <a:cubicBezTo>
                  <a:pt x="161" y="24"/>
                  <a:pt x="161" y="24"/>
                  <a:pt x="161" y="24"/>
                </a:cubicBezTo>
                <a:moveTo>
                  <a:pt x="178" y="134"/>
                </a:moveTo>
                <a:cubicBezTo>
                  <a:pt x="120" y="83"/>
                  <a:pt x="120" y="83"/>
                  <a:pt x="120" y="83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44" y="138"/>
                  <a:pt x="144" y="138"/>
                  <a:pt x="144" y="138"/>
                </a:cubicBezTo>
                <a:lnTo>
                  <a:pt x="178" y="134"/>
                </a:lnTo>
                <a:close/>
                <a:moveTo>
                  <a:pt x="160" y="174"/>
                </a:moveTo>
                <a:cubicBezTo>
                  <a:pt x="144" y="138"/>
                  <a:pt x="144" y="138"/>
                  <a:pt x="144" y="13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6"/>
          <p:cNvSpPr>
            <a:spLocks noChangeAspect="1" noEditPoints="1"/>
          </p:cNvSpPr>
          <p:nvPr/>
        </p:nvSpPr>
        <p:spPr bwMode="auto">
          <a:xfrm>
            <a:off x="8701069" y="4291978"/>
            <a:ext cx="726614" cy="576002"/>
          </a:xfrm>
          <a:custGeom>
            <a:avLst/>
            <a:gdLst>
              <a:gd name="T0" fmla="*/ 26 w 267"/>
              <a:gd name="T1" fmla="*/ 90 h 209"/>
              <a:gd name="T2" fmla="*/ 26 w 267"/>
              <a:gd name="T3" fmla="*/ 71 h 209"/>
              <a:gd name="T4" fmla="*/ 56 w 267"/>
              <a:gd name="T5" fmla="*/ 71 h 209"/>
              <a:gd name="T6" fmla="*/ 56 w 267"/>
              <a:gd name="T7" fmla="*/ 90 h 209"/>
              <a:gd name="T8" fmla="*/ 41 w 267"/>
              <a:gd name="T9" fmla="*/ 103 h 209"/>
              <a:gd name="T10" fmla="*/ 26 w 267"/>
              <a:gd name="T11" fmla="*/ 90 h 209"/>
              <a:gd name="T12" fmla="*/ 87 w 267"/>
              <a:gd name="T13" fmla="*/ 103 h 209"/>
              <a:gd name="T14" fmla="*/ 102 w 267"/>
              <a:gd name="T15" fmla="*/ 90 h 209"/>
              <a:gd name="T16" fmla="*/ 102 w 267"/>
              <a:gd name="T17" fmla="*/ 71 h 209"/>
              <a:gd name="T18" fmla="*/ 72 w 267"/>
              <a:gd name="T19" fmla="*/ 71 h 209"/>
              <a:gd name="T20" fmla="*/ 72 w 267"/>
              <a:gd name="T21" fmla="*/ 90 h 209"/>
              <a:gd name="T22" fmla="*/ 87 w 267"/>
              <a:gd name="T23" fmla="*/ 103 h 209"/>
              <a:gd name="T24" fmla="*/ 133 w 267"/>
              <a:gd name="T25" fmla="*/ 103 h 209"/>
              <a:gd name="T26" fmla="*/ 149 w 267"/>
              <a:gd name="T27" fmla="*/ 90 h 209"/>
              <a:gd name="T28" fmla="*/ 149 w 267"/>
              <a:gd name="T29" fmla="*/ 71 h 209"/>
              <a:gd name="T30" fmla="*/ 118 w 267"/>
              <a:gd name="T31" fmla="*/ 71 h 209"/>
              <a:gd name="T32" fmla="*/ 118 w 267"/>
              <a:gd name="T33" fmla="*/ 90 h 209"/>
              <a:gd name="T34" fmla="*/ 133 w 267"/>
              <a:gd name="T35" fmla="*/ 103 h 209"/>
              <a:gd name="T36" fmla="*/ 179 w 267"/>
              <a:gd name="T37" fmla="*/ 103 h 209"/>
              <a:gd name="T38" fmla="*/ 195 w 267"/>
              <a:gd name="T39" fmla="*/ 90 h 209"/>
              <a:gd name="T40" fmla="*/ 195 w 267"/>
              <a:gd name="T41" fmla="*/ 71 h 209"/>
              <a:gd name="T42" fmla="*/ 164 w 267"/>
              <a:gd name="T43" fmla="*/ 71 h 209"/>
              <a:gd name="T44" fmla="*/ 164 w 267"/>
              <a:gd name="T45" fmla="*/ 90 h 209"/>
              <a:gd name="T46" fmla="*/ 179 w 267"/>
              <a:gd name="T47" fmla="*/ 103 h 209"/>
              <a:gd name="T48" fmla="*/ 225 w 267"/>
              <a:gd name="T49" fmla="*/ 103 h 209"/>
              <a:gd name="T50" fmla="*/ 241 w 267"/>
              <a:gd name="T51" fmla="*/ 90 h 209"/>
              <a:gd name="T52" fmla="*/ 241 w 267"/>
              <a:gd name="T53" fmla="*/ 71 h 209"/>
              <a:gd name="T54" fmla="*/ 210 w 267"/>
              <a:gd name="T55" fmla="*/ 71 h 209"/>
              <a:gd name="T56" fmla="*/ 210 w 267"/>
              <a:gd name="T57" fmla="*/ 90 h 209"/>
              <a:gd name="T58" fmla="*/ 225 w 267"/>
              <a:gd name="T59" fmla="*/ 103 h 209"/>
              <a:gd name="T60" fmla="*/ 267 w 267"/>
              <a:gd name="T61" fmla="*/ 46 h 209"/>
              <a:gd name="T62" fmla="*/ 267 w 267"/>
              <a:gd name="T63" fmla="*/ 14 h 209"/>
              <a:gd name="T64" fmla="*/ 254 w 267"/>
              <a:gd name="T65" fmla="*/ 0 h 209"/>
              <a:gd name="T66" fmla="*/ 13 w 267"/>
              <a:gd name="T67" fmla="*/ 0 h 209"/>
              <a:gd name="T68" fmla="*/ 0 w 267"/>
              <a:gd name="T69" fmla="*/ 14 h 209"/>
              <a:gd name="T70" fmla="*/ 0 w 267"/>
              <a:gd name="T71" fmla="*/ 196 h 209"/>
              <a:gd name="T72" fmla="*/ 13 w 267"/>
              <a:gd name="T73" fmla="*/ 209 h 209"/>
              <a:gd name="T74" fmla="*/ 254 w 267"/>
              <a:gd name="T75" fmla="*/ 209 h 209"/>
              <a:gd name="T76" fmla="*/ 267 w 267"/>
              <a:gd name="T77" fmla="*/ 196 h 209"/>
              <a:gd name="T78" fmla="*/ 267 w 267"/>
              <a:gd name="T79" fmla="*/ 71 h 209"/>
              <a:gd name="T80" fmla="*/ 267 w 267"/>
              <a:gd name="T81" fmla="*/ 47 h 209"/>
              <a:gd name="T82" fmla="*/ 0 w 267"/>
              <a:gd name="T83" fmla="*/ 47 h 209"/>
              <a:gd name="T84" fmla="*/ 229 w 267"/>
              <a:gd name="T85" fmla="*/ 25 h 209"/>
              <a:gd name="T86" fmla="*/ 241 w 267"/>
              <a:gd name="T87" fmla="*/ 25 h 209"/>
              <a:gd name="T88" fmla="*/ 195 w 267"/>
              <a:gd name="T89" fmla="*/ 25 h 209"/>
              <a:gd name="T90" fmla="*/ 207 w 267"/>
              <a:gd name="T91" fmla="*/ 25 h 209"/>
              <a:gd name="T92" fmla="*/ 161 w 267"/>
              <a:gd name="T93" fmla="*/ 25 h 209"/>
              <a:gd name="T94" fmla="*/ 173 w 267"/>
              <a:gd name="T95" fmla="*/ 25 h 209"/>
              <a:gd name="T96" fmla="*/ 231 w 267"/>
              <a:gd name="T97" fmla="*/ 134 h 209"/>
              <a:gd name="T98" fmla="*/ 143 w 267"/>
              <a:gd name="T99" fmla="*/ 134 h 209"/>
              <a:gd name="T100" fmla="*/ 143 w 267"/>
              <a:gd name="T101" fmla="*/ 174 h 209"/>
              <a:gd name="T102" fmla="*/ 231 w 267"/>
              <a:gd name="T103" fmla="*/ 174 h 209"/>
              <a:gd name="T104" fmla="*/ 231 w 267"/>
              <a:gd name="T105" fmla="*/ 134 h 209"/>
              <a:gd name="T106" fmla="*/ 35 w 267"/>
              <a:gd name="T107" fmla="*/ 140 h 209"/>
              <a:gd name="T108" fmla="*/ 118 w 267"/>
              <a:gd name="T109" fmla="*/ 140 h 209"/>
              <a:gd name="T110" fmla="*/ 35 w 267"/>
              <a:gd name="T111" fmla="*/ 169 h 209"/>
              <a:gd name="T112" fmla="*/ 118 w 267"/>
              <a:gd name="T113" fmla="*/ 169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7" h="209">
                <a:moveTo>
                  <a:pt x="26" y="90"/>
                </a:moveTo>
                <a:cubicBezTo>
                  <a:pt x="26" y="71"/>
                  <a:pt x="26" y="71"/>
                  <a:pt x="26" y="71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7"/>
                  <a:pt x="49" y="103"/>
                  <a:pt x="41" y="103"/>
                </a:cubicBezTo>
                <a:cubicBezTo>
                  <a:pt x="33" y="103"/>
                  <a:pt x="26" y="97"/>
                  <a:pt x="26" y="90"/>
                </a:cubicBezTo>
                <a:close/>
                <a:moveTo>
                  <a:pt x="87" y="103"/>
                </a:moveTo>
                <a:cubicBezTo>
                  <a:pt x="96" y="103"/>
                  <a:pt x="102" y="97"/>
                  <a:pt x="102" y="90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7"/>
                  <a:pt x="79" y="103"/>
                  <a:pt x="87" y="103"/>
                </a:cubicBezTo>
                <a:close/>
                <a:moveTo>
                  <a:pt x="133" y="103"/>
                </a:moveTo>
                <a:cubicBezTo>
                  <a:pt x="142" y="103"/>
                  <a:pt x="149" y="97"/>
                  <a:pt x="149" y="90"/>
                </a:cubicBezTo>
                <a:cubicBezTo>
                  <a:pt x="149" y="71"/>
                  <a:pt x="149" y="71"/>
                  <a:pt x="149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90"/>
                  <a:pt x="118" y="90"/>
                  <a:pt x="118" y="90"/>
                </a:cubicBezTo>
                <a:cubicBezTo>
                  <a:pt x="118" y="97"/>
                  <a:pt x="125" y="103"/>
                  <a:pt x="133" y="103"/>
                </a:cubicBezTo>
                <a:close/>
                <a:moveTo>
                  <a:pt x="179" y="103"/>
                </a:moveTo>
                <a:cubicBezTo>
                  <a:pt x="188" y="103"/>
                  <a:pt x="195" y="97"/>
                  <a:pt x="195" y="90"/>
                </a:cubicBezTo>
                <a:cubicBezTo>
                  <a:pt x="195" y="71"/>
                  <a:pt x="195" y="71"/>
                  <a:pt x="195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4" y="90"/>
                  <a:pt x="164" y="90"/>
                  <a:pt x="164" y="90"/>
                </a:cubicBezTo>
                <a:cubicBezTo>
                  <a:pt x="164" y="97"/>
                  <a:pt x="171" y="103"/>
                  <a:pt x="179" y="103"/>
                </a:cubicBezTo>
                <a:close/>
                <a:moveTo>
                  <a:pt x="225" y="103"/>
                </a:moveTo>
                <a:cubicBezTo>
                  <a:pt x="234" y="103"/>
                  <a:pt x="241" y="97"/>
                  <a:pt x="241" y="90"/>
                </a:cubicBezTo>
                <a:cubicBezTo>
                  <a:pt x="241" y="71"/>
                  <a:pt x="241" y="71"/>
                  <a:pt x="241" y="71"/>
                </a:cubicBezTo>
                <a:cubicBezTo>
                  <a:pt x="210" y="71"/>
                  <a:pt x="210" y="71"/>
                  <a:pt x="210" y="71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0" y="97"/>
                  <a:pt x="217" y="103"/>
                  <a:pt x="225" y="103"/>
                </a:cubicBezTo>
                <a:close/>
                <a:moveTo>
                  <a:pt x="267" y="46"/>
                </a:moveTo>
                <a:cubicBezTo>
                  <a:pt x="267" y="14"/>
                  <a:pt x="267" y="14"/>
                  <a:pt x="267" y="14"/>
                </a:cubicBezTo>
                <a:cubicBezTo>
                  <a:pt x="267" y="6"/>
                  <a:pt x="261" y="0"/>
                  <a:pt x="25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3"/>
                  <a:pt x="6" y="209"/>
                  <a:pt x="13" y="209"/>
                </a:cubicBezTo>
                <a:cubicBezTo>
                  <a:pt x="254" y="209"/>
                  <a:pt x="254" y="209"/>
                  <a:pt x="254" y="209"/>
                </a:cubicBezTo>
                <a:cubicBezTo>
                  <a:pt x="261" y="209"/>
                  <a:pt x="267" y="203"/>
                  <a:pt x="267" y="196"/>
                </a:cubicBezTo>
                <a:cubicBezTo>
                  <a:pt x="267" y="71"/>
                  <a:pt x="267" y="71"/>
                  <a:pt x="267" y="71"/>
                </a:cubicBezTo>
                <a:moveTo>
                  <a:pt x="267" y="47"/>
                </a:moveTo>
                <a:cubicBezTo>
                  <a:pt x="0" y="47"/>
                  <a:pt x="0" y="47"/>
                  <a:pt x="0" y="47"/>
                </a:cubicBezTo>
                <a:moveTo>
                  <a:pt x="229" y="25"/>
                </a:moveTo>
                <a:cubicBezTo>
                  <a:pt x="241" y="25"/>
                  <a:pt x="241" y="25"/>
                  <a:pt x="241" y="25"/>
                </a:cubicBezTo>
                <a:moveTo>
                  <a:pt x="195" y="25"/>
                </a:moveTo>
                <a:cubicBezTo>
                  <a:pt x="207" y="25"/>
                  <a:pt x="207" y="25"/>
                  <a:pt x="207" y="25"/>
                </a:cubicBezTo>
                <a:moveTo>
                  <a:pt x="161" y="25"/>
                </a:moveTo>
                <a:cubicBezTo>
                  <a:pt x="173" y="25"/>
                  <a:pt x="173" y="25"/>
                  <a:pt x="173" y="25"/>
                </a:cubicBezTo>
                <a:moveTo>
                  <a:pt x="231" y="134"/>
                </a:moveTo>
                <a:cubicBezTo>
                  <a:pt x="143" y="134"/>
                  <a:pt x="143" y="134"/>
                  <a:pt x="143" y="13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231" y="174"/>
                  <a:pt x="231" y="174"/>
                  <a:pt x="231" y="174"/>
                </a:cubicBezTo>
                <a:lnTo>
                  <a:pt x="231" y="134"/>
                </a:lnTo>
                <a:close/>
                <a:moveTo>
                  <a:pt x="35" y="140"/>
                </a:moveTo>
                <a:cubicBezTo>
                  <a:pt x="118" y="140"/>
                  <a:pt x="118" y="140"/>
                  <a:pt x="118" y="140"/>
                </a:cubicBezTo>
                <a:moveTo>
                  <a:pt x="35" y="169"/>
                </a:moveTo>
                <a:cubicBezTo>
                  <a:pt x="118" y="169"/>
                  <a:pt x="118" y="169"/>
                  <a:pt x="118" y="16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0" name="Freeform 11"/>
          <p:cNvSpPr>
            <a:spLocks noChangeAspect="1" noEditPoints="1"/>
          </p:cNvSpPr>
          <p:nvPr/>
        </p:nvSpPr>
        <p:spPr bwMode="auto">
          <a:xfrm>
            <a:off x="8690138" y="2466935"/>
            <a:ext cx="748476" cy="587502"/>
          </a:xfrm>
          <a:custGeom>
            <a:avLst/>
            <a:gdLst>
              <a:gd name="T0" fmla="*/ 267 w 267"/>
              <a:gd name="T1" fmla="*/ 70 h 209"/>
              <a:gd name="T2" fmla="*/ 267 w 267"/>
              <a:gd name="T3" fmla="*/ 195 h 209"/>
              <a:gd name="T4" fmla="*/ 254 w 267"/>
              <a:gd name="T5" fmla="*/ 209 h 209"/>
              <a:gd name="T6" fmla="*/ 13 w 267"/>
              <a:gd name="T7" fmla="*/ 209 h 209"/>
              <a:gd name="T8" fmla="*/ 0 w 267"/>
              <a:gd name="T9" fmla="*/ 195 h 209"/>
              <a:gd name="T10" fmla="*/ 0 w 267"/>
              <a:gd name="T11" fmla="*/ 13 h 209"/>
              <a:gd name="T12" fmla="*/ 13 w 267"/>
              <a:gd name="T13" fmla="*/ 0 h 209"/>
              <a:gd name="T14" fmla="*/ 254 w 267"/>
              <a:gd name="T15" fmla="*/ 0 h 209"/>
              <a:gd name="T16" fmla="*/ 267 w 267"/>
              <a:gd name="T17" fmla="*/ 13 h 209"/>
              <a:gd name="T18" fmla="*/ 267 w 267"/>
              <a:gd name="T19" fmla="*/ 45 h 209"/>
              <a:gd name="T20" fmla="*/ 267 w 267"/>
              <a:gd name="T21" fmla="*/ 46 h 209"/>
              <a:gd name="T22" fmla="*/ 0 w 267"/>
              <a:gd name="T23" fmla="*/ 46 h 209"/>
              <a:gd name="T24" fmla="*/ 229 w 267"/>
              <a:gd name="T25" fmla="*/ 24 h 209"/>
              <a:gd name="T26" fmla="*/ 241 w 267"/>
              <a:gd name="T27" fmla="*/ 24 h 209"/>
              <a:gd name="T28" fmla="*/ 195 w 267"/>
              <a:gd name="T29" fmla="*/ 24 h 209"/>
              <a:gd name="T30" fmla="*/ 207 w 267"/>
              <a:gd name="T31" fmla="*/ 24 h 209"/>
              <a:gd name="T32" fmla="*/ 173 w 267"/>
              <a:gd name="T33" fmla="*/ 24 h 209"/>
              <a:gd name="T34" fmla="*/ 161 w 267"/>
              <a:gd name="T35" fmla="*/ 24 h 209"/>
              <a:gd name="T36" fmla="*/ 178 w 267"/>
              <a:gd name="T37" fmla="*/ 134 h 209"/>
              <a:gd name="T38" fmla="*/ 120 w 267"/>
              <a:gd name="T39" fmla="*/ 83 h 209"/>
              <a:gd name="T40" fmla="*/ 118 w 267"/>
              <a:gd name="T41" fmla="*/ 160 h 209"/>
              <a:gd name="T42" fmla="*/ 144 w 267"/>
              <a:gd name="T43" fmla="*/ 138 h 209"/>
              <a:gd name="T44" fmla="*/ 178 w 267"/>
              <a:gd name="T45" fmla="*/ 134 h 209"/>
              <a:gd name="T46" fmla="*/ 160 w 267"/>
              <a:gd name="T47" fmla="*/ 174 h 209"/>
              <a:gd name="T48" fmla="*/ 144 w 267"/>
              <a:gd name="T49" fmla="*/ 13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7" h="209">
                <a:moveTo>
                  <a:pt x="267" y="70"/>
                </a:moveTo>
                <a:cubicBezTo>
                  <a:pt x="267" y="195"/>
                  <a:pt x="267" y="195"/>
                  <a:pt x="267" y="195"/>
                </a:cubicBezTo>
                <a:cubicBezTo>
                  <a:pt x="267" y="203"/>
                  <a:pt x="261" y="209"/>
                  <a:pt x="254" y="209"/>
                </a:cubicBezTo>
                <a:cubicBezTo>
                  <a:pt x="13" y="209"/>
                  <a:pt x="13" y="209"/>
                  <a:pt x="13" y="209"/>
                </a:cubicBezTo>
                <a:cubicBezTo>
                  <a:pt x="6" y="209"/>
                  <a:pt x="0" y="203"/>
                  <a:pt x="0" y="19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61" y="0"/>
                  <a:pt x="267" y="6"/>
                  <a:pt x="267" y="13"/>
                </a:cubicBezTo>
                <a:cubicBezTo>
                  <a:pt x="267" y="45"/>
                  <a:pt x="267" y="45"/>
                  <a:pt x="267" y="45"/>
                </a:cubicBezTo>
                <a:moveTo>
                  <a:pt x="267" y="46"/>
                </a:moveTo>
                <a:cubicBezTo>
                  <a:pt x="0" y="46"/>
                  <a:pt x="0" y="46"/>
                  <a:pt x="0" y="46"/>
                </a:cubicBezTo>
                <a:moveTo>
                  <a:pt x="229" y="24"/>
                </a:moveTo>
                <a:cubicBezTo>
                  <a:pt x="241" y="24"/>
                  <a:pt x="241" y="24"/>
                  <a:pt x="241" y="24"/>
                </a:cubicBezTo>
                <a:moveTo>
                  <a:pt x="195" y="24"/>
                </a:moveTo>
                <a:cubicBezTo>
                  <a:pt x="207" y="24"/>
                  <a:pt x="207" y="24"/>
                  <a:pt x="207" y="24"/>
                </a:cubicBezTo>
                <a:moveTo>
                  <a:pt x="173" y="24"/>
                </a:moveTo>
                <a:cubicBezTo>
                  <a:pt x="161" y="24"/>
                  <a:pt x="161" y="24"/>
                  <a:pt x="161" y="24"/>
                </a:cubicBezTo>
                <a:moveTo>
                  <a:pt x="178" y="134"/>
                </a:moveTo>
                <a:cubicBezTo>
                  <a:pt x="120" y="83"/>
                  <a:pt x="120" y="83"/>
                  <a:pt x="120" y="83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44" y="138"/>
                  <a:pt x="144" y="138"/>
                  <a:pt x="144" y="138"/>
                </a:cubicBezTo>
                <a:lnTo>
                  <a:pt x="178" y="134"/>
                </a:lnTo>
                <a:close/>
                <a:moveTo>
                  <a:pt x="160" y="174"/>
                </a:moveTo>
                <a:cubicBezTo>
                  <a:pt x="144" y="138"/>
                  <a:pt x="144" y="138"/>
                  <a:pt x="144" y="138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CDC77BB2-5F36-4E8A-B194-BD690F7E6E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00560" y="2082238"/>
            <a:ext cx="1038683" cy="820513"/>
          </a:xfrm>
          <a:custGeom>
            <a:avLst/>
            <a:gdLst>
              <a:gd name="T0" fmla="*/ 244 w 244"/>
              <a:gd name="T1" fmla="*/ 64 h 192"/>
              <a:gd name="T2" fmla="*/ 244 w 244"/>
              <a:gd name="T3" fmla="*/ 179 h 192"/>
              <a:gd name="T4" fmla="*/ 231 w 244"/>
              <a:gd name="T5" fmla="*/ 192 h 192"/>
              <a:gd name="T6" fmla="*/ 12 w 244"/>
              <a:gd name="T7" fmla="*/ 192 h 192"/>
              <a:gd name="T8" fmla="*/ 0 w 244"/>
              <a:gd name="T9" fmla="*/ 179 h 192"/>
              <a:gd name="T10" fmla="*/ 0 w 244"/>
              <a:gd name="T11" fmla="*/ 12 h 192"/>
              <a:gd name="T12" fmla="*/ 12 w 244"/>
              <a:gd name="T13" fmla="*/ 0 h 192"/>
              <a:gd name="T14" fmla="*/ 231 w 244"/>
              <a:gd name="T15" fmla="*/ 0 h 192"/>
              <a:gd name="T16" fmla="*/ 244 w 244"/>
              <a:gd name="T17" fmla="*/ 12 h 192"/>
              <a:gd name="T18" fmla="*/ 244 w 244"/>
              <a:gd name="T19" fmla="*/ 41 h 192"/>
              <a:gd name="T20" fmla="*/ 244 w 244"/>
              <a:gd name="T21" fmla="*/ 42 h 192"/>
              <a:gd name="T22" fmla="*/ 0 w 244"/>
              <a:gd name="T23" fmla="*/ 42 h 192"/>
              <a:gd name="T24" fmla="*/ 208 w 244"/>
              <a:gd name="T25" fmla="*/ 22 h 192"/>
              <a:gd name="T26" fmla="*/ 220 w 244"/>
              <a:gd name="T27" fmla="*/ 22 h 192"/>
              <a:gd name="T28" fmla="*/ 177 w 244"/>
              <a:gd name="T29" fmla="*/ 22 h 192"/>
              <a:gd name="T30" fmla="*/ 189 w 244"/>
              <a:gd name="T31" fmla="*/ 22 h 192"/>
              <a:gd name="T32" fmla="*/ 158 w 244"/>
              <a:gd name="T33" fmla="*/ 22 h 192"/>
              <a:gd name="T34" fmla="*/ 146 w 244"/>
              <a:gd name="T35" fmla="*/ 22 h 192"/>
              <a:gd name="T36" fmla="*/ 152 w 244"/>
              <a:gd name="T37" fmla="*/ 81 h 192"/>
              <a:gd name="T38" fmla="*/ 141 w 244"/>
              <a:gd name="T39" fmla="*/ 70 h 192"/>
              <a:gd name="T40" fmla="*/ 133 w 244"/>
              <a:gd name="T41" fmla="*/ 70 h 192"/>
              <a:gd name="T42" fmla="*/ 104 w 244"/>
              <a:gd name="T43" fmla="*/ 70 h 192"/>
              <a:gd name="T44" fmla="*/ 104 w 244"/>
              <a:gd name="T45" fmla="*/ 70 h 192"/>
              <a:gd name="T46" fmla="*/ 49 w 244"/>
              <a:gd name="T47" fmla="*/ 70 h 192"/>
              <a:gd name="T48" fmla="*/ 38 w 244"/>
              <a:gd name="T49" fmla="*/ 81 h 192"/>
              <a:gd name="T50" fmla="*/ 38 w 244"/>
              <a:gd name="T51" fmla="*/ 81 h 192"/>
              <a:gd name="T52" fmla="*/ 38 w 244"/>
              <a:gd name="T53" fmla="*/ 110 h 192"/>
              <a:gd name="T54" fmla="*/ 38 w 244"/>
              <a:gd name="T55" fmla="*/ 110 h 192"/>
              <a:gd name="T56" fmla="*/ 38 w 244"/>
              <a:gd name="T57" fmla="*/ 127 h 192"/>
              <a:gd name="T58" fmla="*/ 38 w 244"/>
              <a:gd name="T59" fmla="*/ 127 h 192"/>
              <a:gd name="T60" fmla="*/ 49 w 244"/>
              <a:gd name="T61" fmla="*/ 138 h 192"/>
              <a:gd name="T62" fmla="*/ 104 w 244"/>
              <a:gd name="T63" fmla="*/ 138 h 192"/>
              <a:gd name="T64" fmla="*/ 152 w 244"/>
              <a:gd name="T65" fmla="*/ 159 h 192"/>
              <a:gd name="T66" fmla="*/ 133 w 244"/>
              <a:gd name="T67" fmla="*/ 138 h 192"/>
              <a:gd name="T68" fmla="*/ 141 w 244"/>
              <a:gd name="T69" fmla="*/ 138 h 192"/>
              <a:gd name="T70" fmla="*/ 152 w 244"/>
              <a:gd name="T71" fmla="*/ 127 h 192"/>
              <a:gd name="T72" fmla="*/ 152 w 244"/>
              <a:gd name="T73" fmla="*/ 127 h 192"/>
              <a:gd name="T74" fmla="*/ 152 w 244"/>
              <a:gd name="T75" fmla="*/ 110 h 192"/>
              <a:gd name="T76" fmla="*/ 152 w 244"/>
              <a:gd name="T77" fmla="*/ 110 h 192"/>
              <a:gd name="T78" fmla="*/ 152 w 244"/>
              <a:gd name="T79" fmla="*/ 107 h 192"/>
              <a:gd name="T80" fmla="*/ 221 w 244"/>
              <a:gd name="T81" fmla="*/ 149 h 192"/>
              <a:gd name="T82" fmla="*/ 197 w 244"/>
              <a:gd name="T83" fmla="*/ 125 h 192"/>
              <a:gd name="T84" fmla="*/ 173 w 244"/>
              <a:gd name="T85" fmla="*/ 149 h 192"/>
              <a:gd name="T86" fmla="*/ 197 w 244"/>
              <a:gd name="T87" fmla="*/ 173 h 192"/>
              <a:gd name="T88" fmla="*/ 221 w 244"/>
              <a:gd name="T89" fmla="*/ 14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4" h="192">
                <a:moveTo>
                  <a:pt x="244" y="64"/>
                </a:moveTo>
                <a:cubicBezTo>
                  <a:pt x="244" y="179"/>
                  <a:pt x="244" y="179"/>
                  <a:pt x="244" y="179"/>
                </a:cubicBezTo>
                <a:cubicBezTo>
                  <a:pt x="244" y="186"/>
                  <a:pt x="238" y="192"/>
                  <a:pt x="231" y="192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5" y="192"/>
                  <a:pt x="0" y="186"/>
                  <a:pt x="0" y="179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1" y="0"/>
                  <a:pt x="231" y="0"/>
                  <a:pt x="231" y="0"/>
                </a:cubicBezTo>
                <a:cubicBezTo>
                  <a:pt x="238" y="0"/>
                  <a:pt x="244" y="5"/>
                  <a:pt x="244" y="12"/>
                </a:cubicBezTo>
                <a:cubicBezTo>
                  <a:pt x="244" y="41"/>
                  <a:pt x="244" y="41"/>
                  <a:pt x="244" y="41"/>
                </a:cubicBezTo>
                <a:moveTo>
                  <a:pt x="244" y="42"/>
                </a:moveTo>
                <a:cubicBezTo>
                  <a:pt x="0" y="42"/>
                  <a:pt x="0" y="42"/>
                  <a:pt x="0" y="42"/>
                </a:cubicBezTo>
                <a:moveTo>
                  <a:pt x="208" y="22"/>
                </a:moveTo>
                <a:cubicBezTo>
                  <a:pt x="220" y="22"/>
                  <a:pt x="220" y="22"/>
                  <a:pt x="220" y="22"/>
                </a:cubicBezTo>
                <a:moveTo>
                  <a:pt x="177" y="22"/>
                </a:moveTo>
                <a:cubicBezTo>
                  <a:pt x="189" y="22"/>
                  <a:pt x="189" y="22"/>
                  <a:pt x="189" y="22"/>
                </a:cubicBezTo>
                <a:moveTo>
                  <a:pt x="158" y="22"/>
                </a:moveTo>
                <a:cubicBezTo>
                  <a:pt x="146" y="22"/>
                  <a:pt x="146" y="22"/>
                  <a:pt x="146" y="22"/>
                </a:cubicBezTo>
                <a:moveTo>
                  <a:pt x="152" y="81"/>
                </a:moveTo>
                <a:cubicBezTo>
                  <a:pt x="152" y="75"/>
                  <a:pt x="147" y="70"/>
                  <a:pt x="141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3" y="70"/>
                  <a:pt x="38" y="75"/>
                  <a:pt x="38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38" y="133"/>
                  <a:pt x="43" y="138"/>
                  <a:pt x="49" y="138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52" y="159"/>
                  <a:pt x="152" y="159"/>
                  <a:pt x="152" y="159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41" y="138"/>
                  <a:pt x="141" y="138"/>
                  <a:pt x="141" y="138"/>
                </a:cubicBezTo>
                <a:cubicBezTo>
                  <a:pt x="147" y="138"/>
                  <a:pt x="152" y="133"/>
                  <a:pt x="152" y="127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09"/>
                  <a:pt x="152" y="107"/>
                  <a:pt x="152" y="107"/>
                </a:cubicBezTo>
                <a:moveTo>
                  <a:pt x="221" y="149"/>
                </a:moveTo>
                <a:cubicBezTo>
                  <a:pt x="221" y="135"/>
                  <a:pt x="210" y="125"/>
                  <a:pt x="197" y="125"/>
                </a:cubicBezTo>
                <a:cubicBezTo>
                  <a:pt x="183" y="125"/>
                  <a:pt x="173" y="135"/>
                  <a:pt x="173" y="149"/>
                </a:cubicBezTo>
                <a:cubicBezTo>
                  <a:pt x="173" y="162"/>
                  <a:pt x="183" y="173"/>
                  <a:pt x="197" y="173"/>
                </a:cubicBezTo>
                <a:cubicBezTo>
                  <a:pt x="210" y="173"/>
                  <a:pt x="221" y="162"/>
                  <a:pt x="221" y="14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298083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D77DC0-3D09-4155-A5CE-54FE9A644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Production &amp; Logistics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0C5E52-0361-46A5-83EB-8264EC093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920529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Manufacturing and Automation</a:t>
            </a:r>
            <a:br>
              <a:rPr lang="en-US" dirty="0"/>
            </a:br>
            <a:r>
              <a:rPr lang="en-US" sz="2400" dirty="0"/>
              <a:t>Conveyor Belt, Industry 4.0, Connected IoT Production Factory, Engineering, Gears, Cogs</a:t>
            </a:r>
          </a:p>
        </p:txBody>
      </p:sp>
      <p:sp>
        <p:nvSpPr>
          <p:cNvPr id="4" name="Freeform 17"/>
          <p:cNvSpPr>
            <a:spLocks noChangeAspect="1" noEditPoints="1"/>
          </p:cNvSpPr>
          <p:nvPr/>
        </p:nvSpPr>
        <p:spPr bwMode="auto">
          <a:xfrm>
            <a:off x="2603622" y="4460845"/>
            <a:ext cx="914728" cy="681800"/>
          </a:xfrm>
          <a:custGeom>
            <a:avLst/>
            <a:gdLst>
              <a:gd name="T0" fmla="*/ 377 w 377"/>
              <a:gd name="T1" fmla="*/ 199 h 281"/>
              <a:gd name="T2" fmla="*/ 377 w 377"/>
              <a:gd name="T3" fmla="*/ 281 h 281"/>
              <a:gd name="T4" fmla="*/ 0 w 377"/>
              <a:gd name="T5" fmla="*/ 281 h 281"/>
              <a:gd name="T6" fmla="*/ 0 w 377"/>
              <a:gd name="T7" fmla="*/ 122 h 281"/>
              <a:gd name="T8" fmla="*/ 93 w 377"/>
              <a:gd name="T9" fmla="*/ 171 h 281"/>
              <a:gd name="T10" fmla="*/ 93 w 377"/>
              <a:gd name="T11" fmla="*/ 122 h 281"/>
              <a:gd name="T12" fmla="*/ 188 w 377"/>
              <a:gd name="T13" fmla="*/ 171 h 281"/>
              <a:gd name="T14" fmla="*/ 188 w 377"/>
              <a:gd name="T15" fmla="*/ 122 h 281"/>
              <a:gd name="T16" fmla="*/ 283 w 377"/>
              <a:gd name="T17" fmla="*/ 171 h 281"/>
              <a:gd name="T18" fmla="*/ 283 w 377"/>
              <a:gd name="T19" fmla="*/ 122 h 281"/>
              <a:gd name="T20" fmla="*/ 377 w 377"/>
              <a:gd name="T21" fmla="*/ 171 h 281"/>
              <a:gd name="T22" fmla="*/ 258 w 377"/>
              <a:gd name="T23" fmla="*/ 156 h 281"/>
              <a:gd name="T24" fmla="*/ 248 w 377"/>
              <a:gd name="T25" fmla="*/ 30 h 281"/>
              <a:gd name="T26" fmla="*/ 212 w 377"/>
              <a:gd name="T27" fmla="*/ 30 h 281"/>
              <a:gd name="T28" fmla="*/ 206 w 377"/>
              <a:gd name="T29" fmla="*/ 101 h 281"/>
              <a:gd name="T30" fmla="*/ 166 w 377"/>
              <a:gd name="T31" fmla="*/ 157 h 281"/>
              <a:gd name="T32" fmla="*/ 156 w 377"/>
              <a:gd name="T33" fmla="*/ 0 h 281"/>
              <a:gd name="T34" fmla="*/ 117 w 377"/>
              <a:gd name="T35" fmla="*/ 0 h 281"/>
              <a:gd name="T36" fmla="*/ 111 w 377"/>
              <a:gd name="T37" fmla="*/ 10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7" h="281">
                <a:moveTo>
                  <a:pt x="377" y="199"/>
                </a:moveTo>
                <a:lnTo>
                  <a:pt x="377" y="281"/>
                </a:lnTo>
                <a:lnTo>
                  <a:pt x="0" y="281"/>
                </a:lnTo>
                <a:lnTo>
                  <a:pt x="0" y="122"/>
                </a:lnTo>
                <a:lnTo>
                  <a:pt x="93" y="171"/>
                </a:lnTo>
                <a:lnTo>
                  <a:pt x="93" y="122"/>
                </a:lnTo>
                <a:lnTo>
                  <a:pt x="188" y="171"/>
                </a:lnTo>
                <a:lnTo>
                  <a:pt x="188" y="122"/>
                </a:lnTo>
                <a:lnTo>
                  <a:pt x="283" y="171"/>
                </a:lnTo>
                <a:lnTo>
                  <a:pt x="283" y="122"/>
                </a:lnTo>
                <a:lnTo>
                  <a:pt x="377" y="171"/>
                </a:lnTo>
                <a:moveTo>
                  <a:pt x="258" y="156"/>
                </a:moveTo>
                <a:lnTo>
                  <a:pt x="248" y="30"/>
                </a:lnTo>
                <a:lnTo>
                  <a:pt x="212" y="30"/>
                </a:lnTo>
                <a:lnTo>
                  <a:pt x="206" y="101"/>
                </a:lnTo>
                <a:moveTo>
                  <a:pt x="166" y="157"/>
                </a:moveTo>
                <a:lnTo>
                  <a:pt x="156" y="0"/>
                </a:lnTo>
                <a:lnTo>
                  <a:pt x="117" y="0"/>
                </a:lnTo>
                <a:lnTo>
                  <a:pt x="111" y="101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>
            <a:off x="3500838" y="2204865"/>
            <a:ext cx="992372" cy="820101"/>
          </a:xfrm>
          <a:custGeom>
            <a:avLst/>
            <a:gdLst>
              <a:gd name="T0" fmla="*/ 293 w 293"/>
              <a:gd name="T1" fmla="*/ 214 h 242"/>
              <a:gd name="T2" fmla="*/ 265 w 293"/>
              <a:gd name="T3" fmla="*/ 242 h 242"/>
              <a:gd name="T4" fmla="*/ 29 w 293"/>
              <a:gd name="T5" fmla="*/ 242 h 242"/>
              <a:gd name="T6" fmla="*/ 0 w 293"/>
              <a:gd name="T7" fmla="*/ 214 h 242"/>
              <a:gd name="T8" fmla="*/ 0 w 293"/>
              <a:gd name="T9" fmla="*/ 214 h 242"/>
              <a:gd name="T10" fmla="*/ 29 w 293"/>
              <a:gd name="T11" fmla="*/ 185 h 242"/>
              <a:gd name="T12" fmla="*/ 265 w 293"/>
              <a:gd name="T13" fmla="*/ 185 h 242"/>
              <a:gd name="T14" fmla="*/ 293 w 293"/>
              <a:gd name="T15" fmla="*/ 214 h 242"/>
              <a:gd name="T16" fmla="*/ 131 w 293"/>
              <a:gd name="T17" fmla="*/ 99 h 242"/>
              <a:gd name="T18" fmla="*/ 121 w 293"/>
              <a:gd name="T19" fmla="*/ 89 h 242"/>
              <a:gd name="T20" fmla="*/ 64 w 293"/>
              <a:gd name="T21" fmla="*/ 89 h 242"/>
              <a:gd name="T22" fmla="*/ 54 w 293"/>
              <a:gd name="T23" fmla="*/ 99 h 242"/>
              <a:gd name="T24" fmla="*/ 54 w 293"/>
              <a:gd name="T25" fmla="*/ 156 h 242"/>
              <a:gd name="T26" fmla="*/ 64 w 293"/>
              <a:gd name="T27" fmla="*/ 166 h 242"/>
              <a:gd name="T28" fmla="*/ 121 w 293"/>
              <a:gd name="T29" fmla="*/ 166 h 242"/>
              <a:gd name="T30" fmla="*/ 131 w 293"/>
              <a:gd name="T31" fmla="*/ 156 h 242"/>
              <a:gd name="T32" fmla="*/ 131 w 293"/>
              <a:gd name="T33" fmla="*/ 120 h 242"/>
              <a:gd name="T34" fmla="*/ 80 w 293"/>
              <a:gd name="T35" fmla="*/ 89 h 242"/>
              <a:gd name="T36" fmla="*/ 80 w 293"/>
              <a:gd name="T37" fmla="*/ 129 h 242"/>
              <a:gd name="T38" fmla="*/ 94 w 293"/>
              <a:gd name="T39" fmla="*/ 120 h 242"/>
              <a:gd name="T40" fmla="*/ 106 w 293"/>
              <a:gd name="T41" fmla="*/ 129 h 242"/>
              <a:gd name="T42" fmla="*/ 106 w 293"/>
              <a:gd name="T43" fmla="*/ 89 h 242"/>
              <a:gd name="T44" fmla="*/ 106 w 293"/>
              <a:gd name="T45" fmla="*/ 89 h 242"/>
              <a:gd name="T46" fmla="*/ 239 w 293"/>
              <a:gd name="T47" fmla="*/ 99 h 242"/>
              <a:gd name="T48" fmla="*/ 229 w 293"/>
              <a:gd name="T49" fmla="*/ 89 h 242"/>
              <a:gd name="T50" fmla="*/ 173 w 293"/>
              <a:gd name="T51" fmla="*/ 89 h 242"/>
              <a:gd name="T52" fmla="*/ 163 w 293"/>
              <a:gd name="T53" fmla="*/ 99 h 242"/>
              <a:gd name="T54" fmla="*/ 163 w 293"/>
              <a:gd name="T55" fmla="*/ 156 h 242"/>
              <a:gd name="T56" fmla="*/ 173 w 293"/>
              <a:gd name="T57" fmla="*/ 166 h 242"/>
              <a:gd name="T58" fmla="*/ 229 w 293"/>
              <a:gd name="T59" fmla="*/ 166 h 242"/>
              <a:gd name="T60" fmla="*/ 239 w 293"/>
              <a:gd name="T61" fmla="*/ 156 h 242"/>
              <a:gd name="T62" fmla="*/ 239 w 293"/>
              <a:gd name="T63" fmla="*/ 120 h 242"/>
              <a:gd name="T64" fmla="*/ 188 w 293"/>
              <a:gd name="T65" fmla="*/ 89 h 242"/>
              <a:gd name="T66" fmla="*/ 188 w 293"/>
              <a:gd name="T67" fmla="*/ 129 h 242"/>
              <a:gd name="T68" fmla="*/ 202 w 293"/>
              <a:gd name="T69" fmla="*/ 120 h 242"/>
              <a:gd name="T70" fmla="*/ 215 w 293"/>
              <a:gd name="T71" fmla="*/ 129 h 242"/>
              <a:gd name="T72" fmla="*/ 215 w 293"/>
              <a:gd name="T73" fmla="*/ 89 h 242"/>
              <a:gd name="T74" fmla="*/ 215 w 293"/>
              <a:gd name="T75" fmla="*/ 89 h 242"/>
              <a:gd name="T76" fmla="*/ 31 w 293"/>
              <a:gd name="T77" fmla="*/ 201 h 242"/>
              <a:gd name="T78" fmla="*/ 19 w 293"/>
              <a:gd name="T79" fmla="*/ 214 h 242"/>
              <a:gd name="T80" fmla="*/ 31 w 293"/>
              <a:gd name="T81" fmla="*/ 227 h 242"/>
              <a:gd name="T82" fmla="*/ 44 w 293"/>
              <a:gd name="T83" fmla="*/ 214 h 242"/>
              <a:gd name="T84" fmla="*/ 31 w 293"/>
              <a:gd name="T85" fmla="*/ 201 h 242"/>
              <a:gd name="T86" fmla="*/ 108 w 293"/>
              <a:gd name="T87" fmla="*/ 201 h 242"/>
              <a:gd name="T88" fmla="*/ 96 w 293"/>
              <a:gd name="T89" fmla="*/ 214 h 242"/>
              <a:gd name="T90" fmla="*/ 108 w 293"/>
              <a:gd name="T91" fmla="*/ 227 h 242"/>
              <a:gd name="T92" fmla="*/ 121 w 293"/>
              <a:gd name="T93" fmla="*/ 214 h 242"/>
              <a:gd name="T94" fmla="*/ 108 w 293"/>
              <a:gd name="T95" fmla="*/ 201 h 242"/>
              <a:gd name="T96" fmla="*/ 185 w 293"/>
              <a:gd name="T97" fmla="*/ 201 h 242"/>
              <a:gd name="T98" fmla="*/ 173 w 293"/>
              <a:gd name="T99" fmla="*/ 214 h 242"/>
              <a:gd name="T100" fmla="*/ 185 w 293"/>
              <a:gd name="T101" fmla="*/ 227 h 242"/>
              <a:gd name="T102" fmla="*/ 198 w 293"/>
              <a:gd name="T103" fmla="*/ 214 h 242"/>
              <a:gd name="T104" fmla="*/ 185 w 293"/>
              <a:gd name="T105" fmla="*/ 201 h 242"/>
              <a:gd name="T106" fmla="*/ 262 w 293"/>
              <a:gd name="T107" fmla="*/ 201 h 242"/>
              <a:gd name="T108" fmla="*/ 250 w 293"/>
              <a:gd name="T109" fmla="*/ 214 h 242"/>
              <a:gd name="T110" fmla="*/ 262 w 293"/>
              <a:gd name="T111" fmla="*/ 227 h 242"/>
              <a:gd name="T112" fmla="*/ 275 w 293"/>
              <a:gd name="T113" fmla="*/ 214 h 242"/>
              <a:gd name="T114" fmla="*/ 262 w 293"/>
              <a:gd name="T115" fmla="*/ 201 h 242"/>
              <a:gd name="T116" fmla="*/ 92 w 293"/>
              <a:gd name="T117" fmla="*/ 32 h 242"/>
              <a:gd name="T118" fmla="*/ 92 w 293"/>
              <a:gd name="T119" fmla="*/ 0 h 242"/>
              <a:gd name="T120" fmla="*/ 137 w 293"/>
              <a:gd name="T121" fmla="*/ 77 h 242"/>
              <a:gd name="T122" fmla="*/ 92 w 293"/>
              <a:gd name="T123" fmla="*/ 32 h 242"/>
              <a:gd name="T124" fmla="*/ 48 w 293"/>
              <a:gd name="T125" fmla="*/ 77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3" h="242">
                <a:moveTo>
                  <a:pt x="293" y="214"/>
                </a:moveTo>
                <a:cubicBezTo>
                  <a:pt x="293" y="230"/>
                  <a:pt x="281" y="242"/>
                  <a:pt x="265" y="242"/>
                </a:cubicBezTo>
                <a:cubicBezTo>
                  <a:pt x="29" y="242"/>
                  <a:pt x="29" y="242"/>
                  <a:pt x="29" y="242"/>
                </a:cubicBezTo>
                <a:cubicBezTo>
                  <a:pt x="13" y="242"/>
                  <a:pt x="0" y="230"/>
                  <a:pt x="0" y="214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198"/>
                  <a:pt x="13" y="185"/>
                  <a:pt x="29" y="185"/>
                </a:cubicBezTo>
                <a:cubicBezTo>
                  <a:pt x="265" y="185"/>
                  <a:pt x="265" y="185"/>
                  <a:pt x="265" y="185"/>
                </a:cubicBezTo>
                <a:cubicBezTo>
                  <a:pt x="281" y="185"/>
                  <a:pt x="293" y="198"/>
                  <a:pt x="293" y="214"/>
                </a:cubicBezTo>
                <a:close/>
                <a:moveTo>
                  <a:pt x="131" y="99"/>
                </a:moveTo>
                <a:cubicBezTo>
                  <a:pt x="131" y="94"/>
                  <a:pt x="126" y="89"/>
                  <a:pt x="121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59" y="89"/>
                  <a:pt x="54" y="94"/>
                  <a:pt x="54" y="99"/>
                </a:cubicBezTo>
                <a:cubicBezTo>
                  <a:pt x="54" y="156"/>
                  <a:pt x="54" y="156"/>
                  <a:pt x="54" y="156"/>
                </a:cubicBezTo>
                <a:cubicBezTo>
                  <a:pt x="54" y="161"/>
                  <a:pt x="59" y="166"/>
                  <a:pt x="64" y="166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6" y="166"/>
                  <a:pt x="131" y="161"/>
                  <a:pt x="131" y="156"/>
                </a:cubicBezTo>
                <a:cubicBezTo>
                  <a:pt x="131" y="120"/>
                  <a:pt x="131" y="120"/>
                  <a:pt x="131" y="120"/>
                </a:cubicBezTo>
                <a:moveTo>
                  <a:pt x="80" y="89"/>
                </a:moveTo>
                <a:cubicBezTo>
                  <a:pt x="80" y="129"/>
                  <a:pt x="80" y="129"/>
                  <a:pt x="80" y="129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6" y="89"/>
                  <a:pt x="106" y="89"/>
                </a:cubicBezTo>
                <a:moveTo>
                  <a:pt x="239" y="99"/>
                </a:moveTo>
                <a:cubicBezTo>
                  <a:pt x="239" y="94"/>
                  <a:pt x="235" y="89"/>
                  <a:pt x="229" y="89"/>
                </a:cubicBezTo>
                <a:cubicBezTo>
                  <a:pt x="173" y="89"/>
                  <a:pt x="173" y="89"/>
                  <a:pt x="173" y="89"/>
                </a:cubicBezTo>
                <a:cubicBezTo>
                  <a:pt x="167" y="89"/>
                  <a:pt x="163" y="94"/>
                  <a:pt x="163" y="99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3" y="161"/>
                  <a:pt x="167" y="166"/>
                  <a:pt x="173" y="166"/>
                </a:cubicBezTo>
                <a:cubicBezTo>
                  <a:pt x="229" y="166"/>
                  <a:pt x="229" y="166"/>
                  <a:pt x="229" y="166"/>
                </a:cubicBezTo>
                <a:cubicBezTo>
                  <a:pt x="235" y="166"/>
                  <a:pt x="239" y="161"/>
                  <a:pt x="239" y="156"/>
                </a:cubicBezTo>
                <a:cubicBezTo>
                  <a:pt x="239" y="120"/>
                  <a:pt x="239" y="120"/>
                  <a:pt x="239" y="120"/>
                </a:cubicBezTo>
                <a:moveTo>
                  <a:pt x="188" y="89"/>
                </a:moveTo>
                <a:cubicBezTo>
                  <a:pt x="188" y="129"/>
                  <a:pt x="188" y="129"/>
                  <a:pt x="188" y="129"/>
                </a:cubicBezTo>
                <a:cubicBezTo>
                  <a:pt x="202" y="120"/>
                  <a:pt x="202" y="120"/>
                  <a:pt x="202" y="120"/>
                </a:cubicBezTo>
                <a:cubicBezTo>
                  <a:pt x="215" y="129"/>
                  <a:pt x="215" y="129"/>
                  <a:pt x="215" y="129"/>
                </a:cubicBezTo>
                <a:cubicBezTo>
                  <a:pt x="215" y="89"/>
                  <a:pt x="215" y="89"/>
                  <a:pt x="215" y="89"/>
                </a:cubicBezTo>
                <a:cubicBezTo>
                  <a:pt x="215" y="89"/>
                  <a:pt x="215" y="89"/>
                  <a:pt x="215" y="89"/>
                </a:cubicBezTo>
                <a:moveTo>
                  <a:pt x="31" y="201"/>
                </a:moveTo>
                <a:cubicBezTo>
                  <a:pt x="24" y="201"/>
                  <a:pt x="19" y="207"/>
                  <a:pt x="19" y="214"/>
                </a:cubicBezTo>
                <a:cubicBezTo>
                  <a:pt x="19" y="221"/>
                  <a:pt x="24" y="227"/>
                  <a:pt x="31" y="227"/>
                </a:cubicBezTo>
                <a:cubicBezTo>
                  <a:pt x="38" y="227"/>
                  <a:pt x="44" y="221"/>
                  <a:pt x="44" y="214"/>
                </a:cubicBezTo>
                <a:cubicBezTo>
                  <a:pt x="44" y="207"/>
                  <a:pt x="38" y="201"/>
                  <a:pt x="31" y="201"/>
                </a:cubicBezTo>
                <a:close/>
                <a:moveTo>
                  <a:pt x="108" y="201"/>
                </a:moveTo>
                <a:cubicBezTo>
                  <a:pt x="101" y="201"/>
                  <a:pt x="96" y="207"/>
                  <a:pt x="96" y="214"/>
                </a:cubicBezTo>
                <a:cubicBezTo>
                  <a:pt x="96" y="221"/>
                  <a:pt x="101" y="227"/>
                  <a:pt x="108" y="227"/>
                </a:cubicBezTo>
                <a:cubicBezTo>
                  <a:pt x="115" y="227"/>
                  <a:pt x="121" y="221"/>
                  <a:pt x="121" y="214"/>
                </a:cubicBezTo>
                <a:cubicBezTo>
                  <a:pt x="121" y="207"/>
                  <a:pt x="115" y="201"/>
                  <a:pt x="108" y="201"/>
                </a:cubicBezTo>
                <a:close/>
                <a:moveTo>
                  <a:pt x="185" y="201"/>
                </a:moveTo>
                <a:cubicBezTo>
                  <a:pt x="178" y="201"/>
                  <a:pt x="173" y="207"/>
                  <a:pt x="173" y="214"/>
                </a:cubicBezTo>
                <a:cubicBezTo>
                  <a:pt x="173" y="221"/>
                  <a:pt x="178" y="227"/>
                  <a:pt x="185" y="227"/>
                </a:cubicBezTo>
                <a:cubicBezTo>
                  <a:pt x="192" y="227"/>
                  <a:pt x="198" y="221"/>
                  <a:pt x="198" y="214"/>
                </a:cubicBezTo>
                <a:cubicBezTo>
                  <a:pt x="198" y="207"/>
                  <a:pt x="192" y="201"/>
                  <a:pt x="185" y="201"/>
                </a:cubicBezTo>
                <a:close/>
                <a:moveTo>
                  <a:pt x="262" y="201"/>
                </a:moveTo>
                <a:cubicBezTo>
                  <a:pt x="255" y="201"/>
                  <a:pt x="250" y="207"/>
                  <a:pt x="250" y="214"/>
                </a:cubicBezTo>
                <a:cubicBezTo>
                  <a:pt x="250" y="221"/>
                  <a:pt x="255" y="227"/>
                  <a:pt x="262" y="227"/>
                </a:cubicBezTo>
                <a:cubicBezTo>
                  <a:pt x="269" y="227"/>
                  <a:pt x="275" y="221"/>
                  <a:pt x="275" y="214"/>
                </a:cubicBezTo>
                <a:cubicBezTo>
                  <a:pt x="275" y="207"/>
                  <a:pt x="269" y="201"/>
                  <a:pt x="262" y="201"/>
                </a:cubicBezTo>
                <a:close/>
                <a:moveTo>
                  <a:pt x="92" y="32"/>
                </a:moveTo>
                <a:cubicBezTo>
                  <a:pt x="92" y="0"/>
                  <a:pt x="92" y="0"/>
                  <a:pt x="92" y="0"/>
                </a:cubicBezTo>
                <a:moveTo>
                  <a:pt x="137" y="77"/>
                </a:moveTo>
                <a:cubicBezTo>
                  <a:pt x="137" y="52"/>
                  <a:pt x="117" y="32"/>
                  <a:pt x="92" y="32"/>
                </a:cubicBezTo>
                <a:cubicBezTo>
                  <a:pt x="68" y="32"/>
                  <a:pt x="48" y="52"/>
                  <a:pt x="48" y="7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20"/>
          <p:cNvSpPr>
            <a:spLocks noChangeAspect="1" noEditPoints="1"/>
          </p:cNvSpPr>
          <p:nvPr/>
        </p:nvSpPr>
        <p:spPr bwMode="auto">
          <a:xfrm>
            <a:off x="5395489" y="2759128"/>
            <a:ext cx="1038470" cy="249913"/>
          </a:xfrm>
          <a:custGeom>
            <a:avLst/>
            <a:gdLst>
              <a:gd name="T0" fmla="*/ 173 w 306"/>
              <a:gd name="T1" fmla="*/ 14 h 74"/>
              <a:gd name="T2" fmla="*/ 276 w 306"/>
              <a:gd name="T3" fmla="*/ 14 h 74"/>
              <a:gd name="T4" fmla="*/ 306 w 306"/>
              <a:gd name="T5" fmla="*/ 44 h 74"/>
              <a:gd name="T6" fmla="*/ 306 w 306"/>
              <a:gd name="T7" fmla="*/ 44 h 74"/>
              <a:gd name="T8" fmla="*/ 276 w 306"/>
              <a:gd name="T9" fmla="*/ 74 h 74"/>
              <a:gd name="T10" fmla="*/ 30 w 306"/>
              <a:gd name="T11" fmla="*/ 74 h 74"/>
              <a:gd name="T12" fmla="*/ 0 w 306"/>
              <a:gd name="T13" fmla="*/ 44 h 74"/>
              <a:gd name="T14" fmla="*/ 0 w 306"/>
              <a:gd name="T15" fmla="*/ 44 h 74"/>
              <a:gd name="T16" fmla="*/ 30 w 306"/>
              <a:gd name="T17" fmla="*/ 14 h 74"/>
              <a:gd name="T18" fmla="*/ 138 w 306"/>
              <a:gd name="T19" fmla="*/ 14 h 74"/>
              <a:gd name="T20" fmla="*/ 41 w 306"/>
              <a:gd name="T21" fmla="*/ 32 h 74"/>
              <a:gd name="T22" fmla="*/ 29 w 306"/>
              <a:gd name="T23" fmla="*/ 44 h 74"/>
              <a:gd name="T24" fmla="*/ 41 w 306"/>
              <a:gd name="T25" fmla="*/ 56 h 74"/>
              <a:gd name="T26" fmla="*/ 53 w 306"/>
              <a:gd name="T27" fmla="*/ 44 h 74"/>
              <a:gd name="T28" fmla="*/ 41 w 306"/>
              <a:gd name="T29" fmla="*/ 32 h 74"/>
              <a:gd name="T30" fmla="*/ 153 w 306"/>
              <a:gd name="T31" fmla="*/ 32 h 74"/>
              <a:gd name="T32" fmla="*/ 141 w 306"/>
              <a:gd name="T33" fmla="*/ 44 h 74"/>
              <a:gd name="T34" fmla="*/ 153 w 306"/>
              <a:gd name="T35" fmla="*/ 56 h 74"/>
              <a:gd name="T36" fmla="*/ 165 w 306"/>
              <a:gd name="T37" fmla="*/ 44 h 74"/>
              <a:gd name="T38" fmla="*/ 153 w 306"/>
              <a:gd name="T39" fmla="*/ 32 h 74"/>
              <a:gd name="T40" fmla="*/ 264 w 306"/>
              <a:gd name="T41" fmla="*/ 32 h 74"/>
              <a:gd name="T42" fmla="*/ 252 w 306"/>
              <a:gd name="T43" fmla="*/ 44 h 74"/>
              <a:gd name="T44" fmla="*/ 264 w 306"/>
              <a:gd name="T45" fmla="*/ 56 h 74"/>
              <a:gd name="T46" fmla="*/ 277 w 306"/>
              <a:gd name="T47" fmla="*/ 44 h 74"/>
              <a:gd name="T48" fmla="*/ 264 w 306"/>
              <a:gd name="T49" fmla="*/ 32 h 74"/>
              <a:gd name="T50" fmla="*/ 123 w 306"/>
              <a:gd name="T51" fmla="*/ 29 h 74"/>
              <a:gd name="T52" fmla="*/ 138 w 306"/>
              <a:gd name="T53" fmla="*/ 14 h 74"/>
              <a:gd name="T54" fmla="*/ 123 w 306"/>
              <a:gd name="T55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6" h="74">
                <a:moveTo>
                  <a:pt x="173" y="14"/>
                </a:moveTo>
                <a:cubicBezTo>
                  <a:pt x="276" y="14"/>
                  <a:pt x="276" y="14"/>
                  <a:pt x="276" y="14"/>
                </a:cubicBezTo>
                <a:cubicBezTo>
                  <a:pt x="292" y="14"/>
                  <a:pt x="306" y="28"/>
                  <a:pt x="306" y="44"/>
                </a:cubicBezTo>
                <a:cubicBezTo>
                  <a:pt x="306" y="44"/>
                  <a:pt x="306" y="44"/>
                  <a:pt x="306" y="44"/>
                </a:cubicBezTo>
                <a:cubicBezTo>
                  <a:pt x="306" y="60"/>
                  <a:pt x="292" y="74"/>
                  <a:pt x="276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13" y="74"/>
                  <a:pt x="0" y="60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28"/>
                  <a:pt x="13" y="14"/>
                  <a:pt x="30" y="14"/>
                </a:cubicBezTo>
                <a:cubicBezTo>
                  <a:pt x="138" y="14"/>
                  <a:pt x="138" y="14"/>
                  <a:pt x="138" y="14"/>
                </a:cubicBezTo>
                <a:moveTo>
                  <a:pt x="41" y="32"/>
                </a:moveTo>
                <a:cubicBezTo>
                  <a:pt x="34" y="32"/>
                  <a:pt x="29" y="37"/>
                  <a:pt x="29" y="44"/>
                </a:cubicBezTo>
                <a:cubicBezTo>
                  <a:pt x="29" y="51"/>
                  <a:pt x="34" y="56"/>
                  <a:pt x="41" y="56"/>
                </a:cubicBezTo>
                <a:cubicBezTo>
                  <a:pt x="48" y="56"/>
                  <a:pt x="53" y="51"/>
                  <a:pt x="53" y="44"/>
                </a:cubicBezTo>
                <a:cubicBezTo>
                  <a:pt x="53" y="37"/>
                  <a:pt x="48" y="32"/>
                  <a:pt x="41" y="32"/>
                </a:cubicBezTo>
                <a:close/>
                <a:moveTo>
                  <a:pt x="153" y="32"/>
                </a:moveTo>
                <a:cubicBezTo>
                  <a:pt x="146" y="32"/>
                  <a:pt x="141" y="37"/>
                  <a:pt x="141" y="44"/>
                </a:cubicBezTo>
                <a:cubicBezTo>
                  <a:pt x="141" y="51"/>
                  <a:pt x="146" y="56"/>
                  <a:pt x="153" y="56"/>
                </a:cubicBezTo>
                <a:cubicBezTo>
                  <a:pt x="160" y="56"/>
                  <a:pt x="165" y="51"/>
                  <a:pt x="165" y="44"/>
                </a:cubicBezTo>
                <a:cubicBezTo>
                  <a:pt x="165" y="37"/>
                  <a:pt x="160" y="32"/>
                  <a:pt x="153" y="32"/>
                </a:cubicBezTo>
                <a:close/>
                <a:moveTo>
                  <a:pt x="264" y="32"/>
                </a:moveTo>
                <a:cubicBezTo>
                  <a:pt x="258" y="32"/>
                  <a:pt x="252" y="37"/>
                  <a:pt x="252" y="44"/>
                </a:cubicBezTo>
                <a:cubicBezTo>
                  <a:pt x="252" y="51"/>
                  <a:pt x="258" y="56"/>
                  <a:pt x="264" y="56"/>
                </a:cubicBezTo>
                <a:cubicBezTo>
                  <a:pt x="271" y="56"/>
                  <a:pt x="277" y="51"/>
                  <a:pt x="277" y="44"/>
                </a:cubicBezTo>
                <a:cubicBezTo>
                  <a:pt x="277" y="37"/>
                  <a:pt x="271" y="32"/>
                  <a:pt x="264" y="32"/>
                </a:cubicBezTo>
                <a:close/>
                <a:moveTo>
                  <a:pt x="123" y="29"/>
                </a:moveTo>
                <a:cubicBezTo>
                  <a:pt x="138" y="14"/>
                  <a:pt x="138" y="14"/>
                  <a:pt x="138" y="14"/>
                </a:cubicBezTo>
                <a:cubicBezTo>
                  <a:pt x="123" y="0"/>
                  <a:pt x="123" y="0"/>
                  <a:pt x="123" y="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29"/>
          <p:cNvSpPr>
            <a:spLocks noChangeAspect="1" noEditPoints="1"/>
          </p:cNvSpPr>
          <p:nvPr/>
        </p:nvSpPr>
        <p:spPr bwMode="auto">
          <a:xfrm>
            <a:off x="6266881" y="4460846"/>
            <a:ext cx="1072439" cy="715769"/>
          </a:xfrm>
          <a:custGeom>
            <a:avLst/>
            <a:gdLst>
              <a:gd name="T0" fmla="*/ 186 w 312"/>
              <a:gd name="T1" fmla="*/ 44 h 208"/>
              <a:gd name="T2" fmla="*/ 164 w 312"/>
              <a:gd name="T3" fmla="*/ 22 h 208"/>
              <a:gd name="T4" fmla="*/ 129 w 312"/>
              <a:gd name="T5" fmla="*/ 26 h 208"/>
              <a:gd name="T6" fmla="*/ 114 w 312"/>
              <a:gd name="T7" fmla="*/ 0 h 208"/>
              <a:gd name="T8" fmla="*/ 88 w 312"/>
              <a:gd name="T9" fmla="*/ 18 h 208"/>
              <a:gd name="T10" fmla="*/ 56 w 312"/>
              <a:gd name="T11" fmla="*/ 31 h 208"/>
              <a:gd name="T12" fmla="*/ 23 w 312"/>
              <a:gd name="T13" fmla="*/ 35 h 208"/>
              <a:gd name="T14" fmla="*/ 33 w 312"/>
              <a:gd name="T15" fmla="*/ 66 h 208"/>
              <a:gd name="T16" fmla="*/ 6 w 312"/>
              <a:gd name="T17" fmla="*/ 89 h 208"/>
              <a:gd name="T18" fmla="*/ 6 w 312"/>
              <a:gd name="T19" fmla="*/ 121 h 208"/>
              <a:gd name="T20" fmla="*/ 32 w 312"/>
              <a:gd name="T21" fmla="*/ 143 h 208"/>
              <a:gd name="T22" fmla="*/ 23 w 312"/>
              <a:gd name="T23" fmla="*/ 173 h 208"/>
              <a:gd name="T24" fmla="*/ 55 w 312"/>
              <a:gd name="T25" fmla="*/ 178 h 208"/>
              <a:gd name="T26" fmla="*/ 88 w 312"/>
              <a:gd name="T27" fmla="*/ 192 h 208"/>
              <a:gd name="T28" fmla="*/ 114 w 312"/>
              <a:gd name="T29" fmla="*/ 208 h 208"/>
              <a:gd name="T30" fmla="*/ 128 w 312"/>
              <a:gd name="T31" fmla="*/ 184 h 208"/>
              <a:gd name="T32" fmla="*/ 164 w 312"/>
              <a:gd name="T33" fmla="*/ 186 h 208"/>
              <a:gd name="T34" fmla="*/ 186 w 312"/>
              <a:gd name="T35" fmla="*/ 164 h 208"/>
              <a:gd name="T36" fmla="*/ 184 w 312"/>
              <a:gd name="T37" fmla="*/ 129 h 208"/>
              <a:gd name="T38" fmla="*/ 209 w 312"/>
              <a:gd name="T39" fmla="*/ 114 h 208"/>
              <a:gd name="T40" fmla="*/ 192 w 312"/>
              <a:gd name="T41" fmla="*/ 88 h 208"/>
              <a:gd name="T42" fmla="*/ 105 w 312"/>
              <a:gd name="T43" fmla="*/ 74 h 208"/>
              <a:gd name="T44" fmla="*/ 296 w 312"/>
              <a:gd name="T45" fmla="*/ 36 h 208"/>
              <a:gd name="T46" fmla="*/ 294 w 312"/>
              <a:gd name="T47" fmla="*/ 21 h 208"/>
              <a:gd name="T48" fmla="*/ 279 w 312"/>
              <a:gd name="T49" fmla="*/ 25 h 208"/>
              <a:gd name="T50" fmla="*/ 268 w 312"/>
              <a:gd name="T51" fmla="*/ 13 h 208"/>
              <a:gd name="T52" fmla="*/ 253 w 312"/>
              <a:gd name="T53" fmla="*/ 13 h 208"/>
              <a:gd name="T54" fmla="*/ 242 w 312"/>
              <a:gd name="T55" fmla="*/ 25 h 208"/>
              <a:gd name="T56" fmla="*/ 227 w 312"/>
              <a:gd name="T57" fmla="*/ 21 h 208"/>
              <a:gd name="T58" fmla="*/ 225 w 312"/>
              <a:gd name="T59" fmla="*/ 37 h 208"/>
              <a:gd name="T60" fmla="*/ 218 w 312"/>
              <a:gd name="T61" fmla="*/ 53 h 208"/>
              <a:gd name="T62" fmla="*/ 209 w 312"/>
              <a:gd name="T63" fmla="*/ 65 h 208"/>
              <a:gd name="T64" fmla="*/ 222 w 312"/>
              <a:gd name="T65" fmla="*/ 73 h 208"/>
              <a:gd name="T66" fmla="*/ 221 w 312"/>
              <a:gd name="T67" fmla="*/ 90 h 208"/>
              <a:gd name="T68" fmla="*/ 232 w 312"/>
              <a:gd name="T69" fmla="*/ 101 h 208"/>
              <a:gd name="T70" fmla="*/ 249 w 312"/>
              <a:gd name="T71" fmla="*/ 100 h 208"/>
              <a:gd name="T72" fmla="*/ 257 w 312"/>
              <a:gd name="T73" fmla="*/ 111 h 208"/>
              <a:gd name="T74" fmla="*/ 269 w 312"/>
              <a:gd name="T75" fmla="*/ 104 h 208"/>
              <a:gd name="T76" fmla="*/ 285 w 312"/>
              <a:gd name="T77" fmla="*/ 97 h 208"/>
              <a:gd name="T78" fmla="*/ 300 w 312"/>
              <a:gd name="T79" fmla="*/ 94 h 208"/>
              <a:gd name="T80" fmla="*/ 296 w 312"/>
              <a:gd name="T81" fmla="*/ 80 h 208"/>
              <a:gd name="T82" fmla="*/ 309 w 312"/>
              <a:gd name="T83" fmla="*/ 69 h 208"/>
              <a:gd name="T84" fmla="*/ 309 w 312"/>
              <a:gd name="T85" fmla="*/ 53 h 208"/>
              <a:gd name="T86" fmla="*/ 246 w 312"/>
              <a:gd name="T87" fmla="*/ 60 h 208"/>
              <a:gd name="T88" fmla="*/ 261 w 312"/>
              <a:gd name="T89" fmla="*/ 7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2" h="208">
                <a:moveTo>
                  <a:pt x="177" y="65"/>
                </a:moveTo>
                <a:cubicBezTo>
                  <a:pt x="175" y="62"/>
                  <a:pt x="176" y="57"/>
                  <a:pt x="178" y="55"/>
                </a:cubicBezTo>
                <a:cubicBezTo>
                  <a:pt x="186" y="44"/>
                  <a:pt x="186" y="44"/>
                  <a:pt x="186" y="44"/>
                </a:cubicBezTo>
                <a:cubicBezTo>
                  <a:pt x="188" y="41"/>
                  <a:pt x="188" y="37"/>
                  <a:pt x="186" y="35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1" y="20"/>
                  <a:pt x="167" y="20"/>
                  <a:pt x="164" y="22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3"/>
                  <a:pt x="145" y="33"/>
                  <a:pt x="142" y="32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5" y="25"/>
                  <a:pt x="122" y="22"/>
                  <a:pt x="122" y="18"/>
                </a:cubicBezTo>
                <a:cubicBezTo>
                  <a:pt x="121" y="6"/>
                  <a:pt x="121" y="6"/>
                  <a:pt x="121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3" y="0"/>
                  <a:pt x="90" y="3"/>
                  <a:pt x="89" y="6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22"/>
                  <a:pt x="84" y="25"/>
                  <a:pt x="81" y="26"/>
                </a:cubicBezTo>
                <a:cubicBezTo>
                  <a:pt x="67" y="32"/>
                  <a:pt x="67" y="32"/>
                  <a:pt x="67" y="32"/>
                </a:cubicBezTo>
                <a:cubicBezTo>
                  <a:pt x="64" y="34"/>
                  <a:pt x="59" y="33"/>
                  <a:pt x="56" y="31"/>
                </a:cubicBezTo>
                <a:cubicBezTo>
                  <a:pt x="45" y="22"/>
                  <a:pt x="45" y="22"/>
                  <a:pt x="45" y="22"/>
                </a:cubicBezTo>
                <a:cubicBezTo>
                  <a:pt x="42" y="20"/>
                  <a:pt x="38" y="20"/>
                  <a:pt x="36" y="22"/>
                </a:cubicBezTo>
                <a:cubicBezTo>
                  <a:pt x="23" y="35"/>
                  <a:pt x="23" y="35"/>
                  <a:pt x="23" y="35"/>
                </a:cubicBezTo>
                <a:cubicBezTo>
                  <a:pt x="21" y="37"/>
                  <a:pt x="21" y="41"/>
                  <a:pt x="23" y="44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8"/>
                  <a:pt x="34" y="62"/>
                  <a:pt x="33" y="66"/>
                </a:cubicBezTo>
                <a:cubicBezTo>
                  <a:pt x="26" y="81"/>
                  <a:pt x="26" y="81"/>
                  <a:pt x="26" y="81"/>
                </a:cubicBezTo>
                <a:cubicBezTo>
                  <a:pt x="25" y="85"/>
                  <a:pt x="21" y="88"/>
                  <a:pt x="18" y="88"/>
                </a:cubicBezTo>
                <a:cubicBezTo>
                  <a:pt x="6" y="89"/>
                  <a:pt x="6" y="89"/>
                  <a:pt x="6" y="89"/>
                </a:cubicBezTo>
                <a:cubicBezTo>
                  <a:pt x="3" y="90"/>
                  <a:pt x="0" y="93"/>
                  <a:pt x="0" y="96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7"/>
                  <a:pt x="3" y="120"/>
                  <a:pt x="6" y="121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21" y="122"/>
                  <a:pt x="25" y="126"/>
                  <a:pt x="26" y="12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4" y="146"/>
                  <a:pt x="33" y="151"/>
                  <a:pt x="31" y="154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1" y="166"/>
                  <a:pt x="21" y="171"/>
                  <a:pt x="23" y="173"/>
                </a:cubicBezTo>
                <a:cubicBezTo>
                  <a:pt x="36" y="185"/>
                  <a:pt x="36" y="185"/>
                  <a:pt x="36" y="185"/>
                </a:cubicBezTo>
                <a:cubicBezTo>
                  <a:pt x="38" y="188"/>
                  <a:pt x="42" y="188"/>
                  <a:pt x="45" y="186"/>
                </a:cubicBezTo>
                <a:cubicBezTo>
                  <a:pt x="55" y="178"/>
                  <a:pt x="55" y="178"/>
                  <a:pt x="55" y="178"/>
                </a:cubicBezTo>
                <a:cubicBezTo>
                  <a:pt x="57" y="176"/>
                  <a:pt x="62" y="176"/>
                  <a:pt x="65" y="177"/>
                </a:cubicBezTo>
                <a:cubicBezTo>
                  <a:pt x="81" y="184"/>
                  <a:pt x="81" y="184"/>
                  <a:pt x="81" y="184"/>
                </a:cubicBezTo>
                <a:cubicBezTo>
                  <a:pt x="85" y="185"/>
                  <a:pt x="88" y="189"/>
                  <a:pt x="88" y="192"/>
                </a:cubicBezTo>
                <a:cubicBezTo>
                  <a:pt x="89" y="201"/>
                  <a:pt x="89" y="201"/>
                  <a:pt x="89" y="201"/>
                </a:cubicBezTo>
                <a:cubicBezTo>
                  <a:pt x="90" y="205"/>
                  <a:pt x="93" y="208"/>
                  <a:pt x="96" y="208"/>
                </a:cubicBezTo>
                <a:cubicBezTo>
                  <a:pt x="114" y="208"/>
                  <a:pt x="114" y="208"/>
                  <a:pt x="114" y="208"/>
                </a:cubicBezTo>
                <a:cubicBezTo>
                  <a:pt x="117" y="208"/>
                  <a:pt x="120" y="205"/>
                  <a:pt x="121" y="201"/>
                </a:cubicBezTo>
                <a:cubicBezTo>
                  <a:pt x="122" y="192"/>
                  <a:pt x="122" y="192"/>
                  <a:pt x="122" y="192"/>
                </a:cubicBezTo>
                <a:cubicBezTo>
                  <a:pt x="122" y="189"/>
                  <a:pt x="125" y="185"/>
                  <a:pt x="128" y="184"/>
                </a:cubicBezTo>
                <a:cubicBezTo>
                  <a:pt x="144" y="178"/>
                  <a:pt x="144" y="178"/>
                  <a:pt x="144" y="178"/>
                </a:cubicBezTo>
                <a:cubicBezTo>
                  <a:pt x="147" y="176"/>
                  <a:pt x="152" y="176"/>
                  <a:pt x="155" y="179"/>
                </a:cubicBezTo>
                <a:cubicBezTo>
                  <a:pt x="164" y="186"/>
                  <a:pt x="164" y="186"/>
                  <a:pt x="164" y="186"/>
                </a:cubicBezTo>
                <a:cubicBezTo>
                  <a:pt x="167" y="188"/>
                  <a:pt x="171" y="188"/>
                  <a:pt x="173" y="185"/>
                </a:cubicBezTo>
                <a:cubicBezTo>
                  <a:pt x="186" y="173"/>
                  <a:pt x="186" y="173"/>
                  <a:pt x="186" y="173"/>
                </a:cubicBezTo>
                <a:cubicBezTo>
                  <a:pt x="188" y="171"/>
                  <a:pt x="188" y="166"/>
                  <a:pt x="186" y="16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6" y="152"/>
                  <a:pt x="176" y="147"/>
                  <a:pt x="178" y="14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5" y="125"/>
                  <a:pt x="188" y="122"/>
                  <a:pt x="192" y="122"/>
                </a:cubicBezTo>
                <a:cubicBezTo>
                  <a:pt x="203" y="121"/>
                  <a:pt x="203" y="121"/>
                  <a:pt x="203" y="121"/>
                </a:cubicBezTo>
                <a:cubicBezTo>
                  <a:pt x="206" y="120"/>
                  <a:pt x="209" y="117"/>
                  <a:pt x="209" y="114"/>
                </a:cubicBezTo>
                <a:cubicBezTo>
                  <a:pt x="209" y="96"/>
                  <a:pt x="209" y="96"/>
                  <a:pt x="209" y="96"/>
                </a:cubicBezTo>
                <a:cubicBezTo>
                  <a:pt x="209" y="93"/>
                  <a:pt x="206" y="90"/>
                  <a:pt x="203" y="89"/>
                </a:cubicBezTo>
                <a:cubicBezTo>
                  <a:pt x="192" y="88"/>
                  <a:pt x="192" y="88"/>
                  <a:pt x="192" y="88"/>
                </a:cubicBezTo>
                <a:moveTo>
                  <a:pt x="105" y="134"/>
                </a:moveTo>
                <a:cubicBezTo>
                  <a:pt x="88" y="134"/>
                  <a:pt x="74" y="120"/>
                  <a:pt x="74" y="104"/>
                </a:cubicBezTo>
                <a:cubicBezTo>
                  <a:pt x="74" y="87"/>
                  <a:pt x="88" y="74"/>
                  <a:pt x="105" y="74"/>
                </a:cubicBezTo>
                <a:cubicBezTo>
                  <a:pt x="121" y="74"/>
                  <a:pt x="135" y="87"/>
                  <a:pt x="135" y="104"/>
                </a:cubicBezTo>
                <a:cubicBezTo>
                  <a:pt x="135" y="120"/>
                  <a:pt x="121" y="134"/>
                  <a:pt x="105" y="134"/>
                </a:cubicBezTo>
                <a:close/>
                <a:moveTo>
                  <a:pt x="296" y="36"/>
                </a:moveTo>
                <a:cubicBezTo>
                  <a:pt x="301" y="31"/>
                  <a:pt x="301" y="31"/>
                  <a:pt x="301" y="31"/>
                </a:cubicBezTo>
                <a:cubicBezTo>
                  <a:pt x="302" y="30"/>
                  <a:pt x="301" y="28"/>
                  <a:pt x="300" y="27"/>
                </a:cubicBezTo>
                <a:cubicBezTo>
                  <a:pt x="294" y="21"/>
                  <a:pt x="294" y="21"/>
                  <a:pt x="294" y="21"/>
                </a:cubicBezTo>
                <a:cubicBezTo>
                  <a:pt x="293" y="19"/>
                  <a:pt x="291" y="19"/>
                  <a:pt x="290" y="20"/>
                </a:cubicBezTo>
                <a:cubicBezTo>
                  <a:pt x="284" y="25"/>
                  <a:pt x="284" y="25"/>
                  <a:pt x="284" y="25"/>
                </a:cubicBezTo>
                <a:cubicBezTo>
                  <a:pt x="283" y="26"/>
                  <a:pt x="281" y="26"/>
                  <a:pt x="279" y="25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1" y="22"/>
                  <a:pt x="269" y="20"/>
                  <a:pt x="269" y="18"/>
                </a:cubicBezTo>
                <a:cubicBezTo>
                  <a:pt x="268" y="13"/>
                  <a:pt x="268" y="13"/>
                  <a:pt x="268" y="13"/>
                </a:cubicBezTo>
                <a:cubicBezTo>
                  <a:pt x="268" y="11"/>
                  <a:pt x="267" y="9"/>
                  <a:pt x="265" y="9"/>
                </a:cubicBezTo>
                <a:cubicBezTo>
                  <a:pt x="257" y="9"/>
                  <a:pt x="257" y="9"/>
                  <a:pt x="257" y="9"/>
                </a:cubicBezTo>
                <a:cubicBezTo>
                  <a:pt x="255" y="9"/>
                  <a:pt x="253" y="11"/>
                  <a:pt x="253" y="13"/>
                </a:cubicBezTo>
                <a:cubicBezTo>
                  <a:pt x="252" y="18"/>
                  <a:pt x="252" y="18"/>
                  <a:pt x="252" y="18"/>
                </a:cubicBezTo>
                <a:cubicBezTo>
                  <a:pt x="252" y="20"/>
                  <a:pt x="251" y="22"/>
                  <a:pt x="249" y="23"/>
                </a:cubicBezTo>
                <a:cubicBezTo>
                  <a:pt x="242" y="25"/>
                  <a:pt x="242" y="25"/>
                  <a:pt x="242" y="25"/>
                </a:cubicBezTo>
                <a:cubicBezTo>
                  <a:pt x="241" y="26"/>
                  <a:pt x="238" y="26"/>
                  <a:pt x="237" y="25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0" y="19"/>
                  <a:pt x="228" y="19"/>
                  <a:pt x="227" y="21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0" y="28"/>
                  <a:pt x="220" y="30"/>
                  <a:pt x="221" y="31"/>
                </a:cubicBezTo>
                <a:cubicBezTo>
                  <a:pt x="225" y="37"/>
                  <a:pt x="225" y="37"/>
                  <a:pt x="225" y="37"/>
                </a:cubicBezTo>
                <a:cubicBezTo>
                  <a:pt x="226" y="38"/>
                  <a:pt x="226" y="40"/>
                  <a:pt x="225" y="42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22" y="51"/>
                  <a:pt x="220" y="53"/>
                  <a:pt x="218" y="53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11" y="54"/>
                  <a:pt x="209" y="55"/>
                  <a:pt x="209" y="57"/>
                </a:cubicBezTo>
                <a:cubicBezTo>
                  <a:pt x="209" y="65"/>
                  <a:pt x="209" y="65"/>
                  <a:pt x="209" y="65"/>
                </a:cubicBezTo>
                <a:cubicBezTo>
                  <a:pt x="209" y="67"/>
                  <a:pt x="211" y="69"/>
                  <a:pt x="212" y="69"/>
                </a:cubicBezTo>
                <a:cubicBezTo>
                  <a:pt x="218" y="69"/>
                  <a:pt x="218" y="69"/>
                  <a:pt x="218" y="69"/>
                </a:cubicBezTo>
                <a:cubicBezTo>
                  <a:pt x="220" y="70"/>
                  <a:pt x="222" y="71"/>
                  <a:pt x="222" y="73"/>
                </a:cubicBezTo>
                <a:cubicBezTo>
                  <a:pt x="225" y="80"/>
                  <a:pt x="225" y="80"/>
                  <a:pt x="225" y="80"/>
                </a:cubicBezTo>
                <a:cubicBezTo>
                  <a:pt x="226" y="81"/>
                  <a:pt x="226" y="84"/>
                  <a:pt x="225" y="85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0" y="91"/>
                  <a:pt x="220" y="93"/>
                  <a:pt x="221" y="94"/>
                </a:cubicBezTo>
                <a:cubicBezTo>
                  <a:pt x="227" y="100"/>
                  <a:pt x="227" y="100"/>
                  <a:pt x="227" y="100"/>
                </a:cubicBezTo>
                <a:cubicBezTo>
                  <a:pt x="228" y="102"/>
                  <a:pt x="230" y="102"/>
                  <a:pt x="232" y="101"/>
                </a:cubicBezTo>
                <a:cubicBezTo>
                  <a:pt x="236" y="97"/>
                  <a:pt x="236" y="97"/>
                  <a:pt x="236" y="97"/>
                </a:cubicBezTo>
                <a:cubicBezTo>
                  <a:pt x="238" y="96"/>
                  <a:pt x="240" y="96"/>
                  <a:pt x="241" y="96"/>
                </a:cubicBezTo>
                <a:cubicBezTo>
                  <a:pt x="249" y="100"/>
                  <a:pt x="249" y="100"/>
                  <a:pt x="249" y="100"/>
                </a:cubicBezTo>
                <a:cubicBezTo>
                  <a:pt x="251" y="100"/>
                  <a:pt x="252" y="102"/>
                  <a:pt x="253" y="104"/>
                </a:cubicBezTo>
                <a:cubicBezTo>
                  <a:pt x="253" y="108"/>
                  <a:pt x="253" y="108"/>
                  <a:pt x="253" y="108"/>
                </a:cubicBezTo>
                <a:cubicBezTo>
                  <a:pt x="253" y="110"/>
                  <a:pt x="255" y="111"/>
                  <a:pt x="257" y="111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7" y="111"/>
                  <a:pt x="268" y="110"/>
                  <a:pt x="268" y="108"/>
                </a:cubicBezTo>
                <a:cubicBezTo>
                  <a:pt x="269" y="104"/>
                  <a:pt x="269" y="104"/>
                  <a:pt x="269" y="104"/>
                </a:cubicBezTo>
                <a:cubicBezTo>
                  <a:pt x="269" y="102"/>
                  <a:pt x="271" y="100"/>
                  <a:pt x="272" y="100"/>
                </a:cubicBezTo>
                <a:cubicBezTo>
                  <a:pt x="280" y="96"/>
                  <a:pt x="280" y="96"/>
                  <a:pt x="280" y="96"/>
                </a:cubicBezTo>
                <a:cubicBezTo>
                  <a:pt x="281" y="96"/>
                  <a:pt x="284" y="96"/>
                  <a:pt x="285" y="97"/>
                </a:cubicBezTo>
                <a:cubicBezTo>
                  <a:pt x="290" y="101"/>
                  <a:pt x="290" y="101"/>
                  <a:pt x="290" y="101"/>
                </a:cubicBezTo>
                <a:cubicBezTo>
                  <a:pt x="291" y="102"/>
                  <a:pt x="293" y="102"/>
                  <a:pt x="294" y="100"/>
                </a:cubicBezTo>
                <a:cubicBezTo>
                  <a:pt x="300" y="94"/>
                  <a:pt x="300" y="94"/>
                  <a:pt x="300" y="94"/>
                </a:cubicBezTo>
                <a:cubicBezTo>
                  <a:pt x="301" y="93"/>
                  <a:pt x="302" y="91"/>
                  <a:pt x="301" y="90"/>
                </a:cubicBezTo>
                <a:cubicBezTo>
                  <a:pt x="297" y="85"/>
                  <a:pt x="297" y="85"/>
                  <a:pt x="297" y="85"/>
                </a:cubicBezTo>
                <a:cubicBezTo>
                  <a:pt x="296" y="84"/>
                  <a:pt x="296" y="81"/>
                  <a:pt x="296" y="80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300" y="71"/>
                  <a:pt x="302" y="70"/>
                  <a:pt x="303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10" y="69"/>
                  <a:pt x="312" y="67"/>
                  <a:pt x="312" y="65"/>
                </a:cubicBezTo>
                <a:cubicBezTo>
                  <a:pt x="312" y="57"/>
                  <a:pt x="312" y="57"/>
                  <a:pt x="312" y="57"/>
                </a:cubicBezTo>
                <a:cubicBezTo>
                  <a:pt x="312" y="55"/>
                  <a:pt x="310" y="54"/>
                  <a:pt x="309" y="53"/>
                </a:cubicBezTo>
                <a:cubicBezTo>
                  <a:pt x="303" y="53"/>
                  <a:pt x="303" y="53"/>
                  <a:pt x="303" y="53"/>
                </a:cubicBezTo>
                <a:moveTo>
                  <a:pt x="261" y="75"/>
                </a:moveTo>
                <a:cubicBezTo>
                  <a:pt x="252" y="75"/>
                  <a:pt x="246" y="68"/>
                  <a:pt x="246" y="60"/>
                </a:cubicBezTo>
                <a:cubicBezTo>
                  <a:pt x="246" y="52"/>
                  <a:pt x="252" y="46"/>
                  <a:pt x="261" y="46"/>
                </a:cubicBezTo>
                <a:cubicBezTo>
                  <a:pt x="269" y="46"/>
                  <a:pt x="275" y="52"/>
                  <a:pt x="275" y="60"/>
                </a:cubicBezTo>
                <a:cubicBezTo>
                  <a:pt x="275" y="68"/>
                  <a:pt x="269" y="75"/>
                  <a:pt x="261" y="7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36"/>
          <p:cNvSpPr>
            <a:spLocks noChangeAspect="1" noEditPoints="1"/>
          </p:cNvSpPr>
          <p:nvPr/>
        </p:nvSpPr>
        <p:spPr bwMode="auto">
          <a:xfrm>
            <a:off x="4418230" y="4312518"/>
            <a:ext cx="948770" cy="864096"/>
          </a:xfrm>
          <a:custGeom>
            <a:avLst/>
            <a:gdLst>
              <a:gd name="T0" fmla="*/ 192 w 313"/>
              <a:gd name="T1" fmla="*/ 49 h 285"/>
              <a:gd name="T2" fmla="*/ 183 w 313"/>
              <a:gd name="T3" fmla="*/ 63 h 285"/>
              <a:gd name="T4" fmla="*/ 176 w 313"/>
              <a:gd name="T5" fmla="*/ 79 h 285"/>
              <a:gd name="T6" fmla="*/ 173 w 313"/>
              <a:gd name="T7" fmla="*/ 95 h 285"/>
              <a:gd name="T8" fmla="*/ 158 w 313"/>
              <a:gd name="T9" fmla="*/ 91 h 285"/>
              <a:gd name="T10" fmla="*/ 146 w 313"/>
              <a:gd name="T11" fmla="*/ 103 h 285"/>
              <a:gd name="T12" fmla="*/ 130 w 313"/>
              <a:gd name="T13" fmla="*/ 103 h 285"/>
              <a:gd name="T14" fmla="*/ 118 w 313"/>
              <a:gd name="T15" fmla="*/ 91 h 285"/>
              <a:gd name="T16" fmla="*/ 103 w 313"/>
              <a:gd name="T17" fmla="*/ 95 h 285"/>
              <a:gd name="T18" fmla="*/ 100 w 313"/>
              <a:gd name="T19" fmla="*/ 79 h 285"/>
              <a:gd name="T20" fmla="*/ 93 w 313"/>
              <a:gd name="T21" fmla="*/ 63 h 285"/>
              <a:gd name="T22" fmla="*/ 84 w 313"/>
              <a:gd name="T23" fmla="*/ 49 h 285"/>
              <a:gd name="T24" fmla="*/ 98 w 313"/>
              <a:gd name="T25" fmla="*/ 42 h 285"/>
              <a:gd name="T26" fmla="*/ 96 w 313"/>
              <a:gd name="T27" fmla="*/ 23 h 285"/>
              <a:gd name="T28" fmla="*/ 107 w 313"/>
              <a:gd name="T29" fmla="*/ 11 h 285"/>
              <a:gd name="T30" fmla="*/ 126 w 313"/>
              <a:gd name="T31" fmla="*/ 13 h 285"/>
              <a:gd name="T32" fmla="*/ 134 w 313"/>
              <a:gd name="T33" fmla="*/ 0 h 285"/>
              <a:gd name="T34" fmla="*/ 147 w 313"/>
              <a:gd name="T35" fmla="*/ 9 h 285"/>
              <a:gd name="T36" fmla="*/ 163 w 313"/>
              <a:gd name="T37" fmla="*/ 16 h 285"/>
              <a:gd name="T38" fmla="*/ 179 w 313"/>
              <a:gd name="T39" fmla="*/ 18 h 285"/>
              <a:gd name="T40" fmla="*/ 175 w 313"/>
              <a:gd name="T41" fmla="*/ 33 h 285"/>
              <a:gd name="T42" fmla="*/ 122 w 313"/>
              <a:gd name="T43" fmla="*/ 53 h 285"/>
              <a:gd name="T44" fmla="*/ 241 w 313"/>
              <a:gd name="T45" fmla="*/ 12 h 285"/>
              <a:gd name="T46" fmla="*/ 238 w 313"/>
              <a:gd name="T47" fmla="*/ 5 h 285"/>
              <a:gd name="T48" fmla="*/ 231 w 313"/>
              <a:gd name="T49" fmla="*/ 8 h 285"/>
              <a:gd name="T50" fmla="*/ 224 w 313"/>
              <a:gd name="T51" fmla="*/ 3 h 285"/>
              <a:gd name="T52" fmla="*/ 217 w 313"/>
              <a:gd name="T53" fmla="*/ 4 h 285"/>
              <a:gd name="T54" fmla="*/ 212 w 313"/>
              <a:gd name="T55" fmla="*/ 11 h 285"/>
              <a:gd name="T56" fmla="*/ 204 w 313"/>
              <a:gd name="T57" fmla="*/ 10 h 285"/>
              <a:gd name="T58" fmla="*/ 204 w 313"/>
              <a:gd name="T59" fmla="*/ 18 h 285"/>
              <a:gd name="T60" fmla="*/ 202 w 313"/>
              <a:gd name="T61" fmla="*/ 27 h 285"/>
              <a:gd name="T62" fmla="*/ 199 w 313"/>
              <a:gd name="T63" fmla="*/ 34 h 285"/>
              <a:gd name="T64" fmla="*/ 206 w 313"/>
              <a:gd name="T65" fmla="*/ 37 h 285"/>
              <a:gd name="T66" fmla="*/ 207 w 313"/>
              <a:gd name="T67" fmla="*/ 46 h 285"/>
              <a:gd name="T68" fmla="*/ 213 w 313"/>
              <a:gd name="T69" fmla="*/ 50 h 285"/>
              <a:gd name="T70" fmla="*/ 222 w 313"/>
              <a:gd name="T71" fmla="*/ 48 h 285"/>
              <a:gd name="T72" fmla="*/ 227 w 313"/>
              <a:gd name="T73" fmla="*/ 54 h 285"/>
              <a:gd name="T74" fmla="*/ 232 w 313"/>
              <a:gd name="T75" fmla="*/ 49 h 285"/>
              <a:gd name="T76" fmla="*/ 240 w 313"/>
              <a:gd name="T77" fmla="*/ 44 h 285"/>
              <a:gd name="T78" fmla="*/ 247 w 313"/>
              <a:gd name="T79" fmla="*/ 41 h 285"/>
              <a:gd name="T80" fmla="*/ 244 w 313"/>
              <a:gd name="T81" fmla="*/ 34 h 285"/>
              <a:gd name="T82" fmla="*/ 250 w 313"/>
              <a:gd name="T83" fmla="*/ 28 h 285"/>
              <a:gd name="T84" fmla="*/ 248 w 313"/>
              <a:gd name="T85" fmla="*/ 20 h 285"/>
              <a:gd name="T86" fmla="*/ 224 w 313"/>
              <a:gd name="T87" fmla="*/ 23 h 285"/>
              <a:gd name="T88" fmla="*/ 229 w 313"/>
              <a:gd name="T89" fmla="*/ 27 h 285"/>
              <a:gd name="T90" fmla="*/ 290 w 313"/>
              <a:gd name="T91" fmla="*/ 194 h 285"/>
              <a:gd name="T92" fmla="*/ 281 w 313"/>
              <a:gd name="T93" fmla="*/ 54 h 285"/>
              <a:gd name="T94" fmla="*/ 242 w 313"/>
              <a:gd name="T95" fmla="*/ 171 h 285"/>
              <a:gd name="T96" fmla="*/ 214 w 313"/>
              <a:gd name="T97" fmla="*/ 154 h 285"/>
              <a:gd name="T98" fmla="*/ 170 w 313"/>
              <a:gd name="T99" fmla="*/ 285 h 285"/>
              <a:gd name="T100" fmla="*/ 142 w 313"/>
              <a:gd name="T101" fmla="*/ 247 h 285"/>
              <a:gd name="T102" fmla="*/ 61 w 313"/>
              <a:gd name="T103" fmla="*/ 95 h 285"/>
              <a:gd name="T104" fmla="*/ 38 w 313"/>
              <a:gd name="T105" fmla="*/ 134 h 285"/>
              <a:gd name="T106" fmla="*/ 16 w 313"/>
              <a:gd name="T107" fmla="*/ 62 h 285"/>
              <a:gd name="T108" fmla="*/ 78 w 313"/>
              <a:gd name="T109" fmla="*/ 25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3" h="285">
                <a:moveTo>
                  <a:pt x="183" y="45"/>
                </a:moveTo>
                <a:cubicBezTo>
                  <a:pt x="188" y="46"/>
                  <a:pt x="188" y="46"/>
                  <a:pt x="188" y="46"/>
                </a:cubicBezTo>
                <a:cubicBezTo>
                  <a:pt x="190" y="46"/>
                  <a:pt x="192" y="48"/>
                  <a:pt x="192" y="49"/>
                </a:cubicBezTo>
                <a:cubicBezTo>
                  <a:pt x="192" y="58"/>
                  <a:pt x="192" y="58"/>
                  <a:pt x="192" y="58"/>
                </a:cubicBezTo>
                <a:cubicBezTo>
                  <a:pt x="192" y="60"/>
                  <a:pt x="190" y="62"/>
                  <a:pt x="188" y="62"/>
                </a:cubicBezTo>
                <a:cubicBezTo>
                  <a:pt x="183" y="63"/>
                  <a:pt x="183" y="63"/>
                  <a:pt x="183" y="63"/>
                </a:cubicBezTo>
                <a:cubicBezTo>
                  <a:pt x="181" y="63"/>
                  <a:pt x="179" y="64"/>
                  <a:pt x="178" y="66"/>
                </a:cubicBezTo>
                <a:cubicBezTo>
                  <a:pt x="175" y="74"/>
                  <a:pt x="175" y="74"/>
                  <a:pt x="175" y="74"/>
                </a:cubicBezTo>
                <a:cubicBezTo>
                  <a:pt x="174" y="75"/>
                  <a:pt x="175" y="78"/>
                  <a:pt x="176" y="79"/>
                </a:cubicBezTo>
                <a:cubicBezTo>
                  <a:pt x="180" y="84"/>
                  <a:pt x="180" y="84"/>
                  <a:pt x="180" y="84"/>
                </a:cubicBezTo>
                <a:cubicBezTo>
                  <a:pt x="181" y="85"/>
                  <a:pt x="181" y="87"/>
                  <a:pt x="179" y="89"/>
                </a:cubicBezTo>
                <a:cubicBezTo>
                  <a:pt x="173" y="95"/>
                  <a:pt x="173" y="95"/>
                  <a:pt x="173" y="95"/>
                </a:cubicBezTo>
                <a:cubicBezTo>
                  <a:pt x="172" y="96"/>
                  <a:pt x="170" y="96"/>
                  <a:pt x="168" y="95"/>
                </a:cubicBezTo>
                <a:cubicBezTo>
                  <a:pt x="163" y="91"/>
                  <a:pt x="163" y="91"/>
                  <a:pt x="163" y="91"/>
                </a:cubicBezTo>
                <a:cubicBezTo>
                  <a:pt x="162" y="90"/>
                  <a:pt x="160" y="90"/>
                  <a:pt x="158" y="91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48" y="95"/>
                  <a:pt x="147" y="97"/>
                  <a:pt x="147" y="98"/>
                </a:cubicBezTo>
                <a:cubicBezTo>
                  <a:pt x="146" y="103"/>
                  <a:pt x="146" y="103"/>
                  <a:pt x="146" y="103"/>
                </a:cubicBezTo>
                <a:cubicBezTo>
                  <a:pt x="146" y="105"/>
                  <a:pt x="144" y="106"/>
                  <a:pt x="142" y="106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2" y="106"/>
                  <a:pt x="130" y="105"/>
                  <a:pt x="130" y="103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29" y="97"/>
                  <a:pt x="128" y="95"/>
                  <a:pt x="126" y="94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16" y="90"/>
                  <a:pt x="114" y="90"/>
                  <a:pt x="112" y="91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06" y="96"/>
                  <a:pt x="104" y="96"/>
                  <a:pt x="103" y="95"/>
                </a:cubicBezTo>
                <a:cubicBezTo>
                  <a:pt x="96" y="89"/>
                  <a:pt x="96" y="89"/>
                  <a:pt x="96" y="89"/>
                </a:cubicBezTo>
                <a:cubicBezTo>
                  <a:pt x="95" y="87"/>
                  <a:pt x="95" y="85"/>
                  <a:pt x="96" y="84"/>
                </a:cubicBezTo>
                <a:cubicBezTo>
                  <a:pt x="100" y="79"/>
                  <a:pt x="100" y="79"/>
                  <a:pt x="100" y="79"/>
                </a:cubicBezTo>
                <a:cubicBezTo>
                  <a:pt x="101" y="77"/>
                  <a:pt x="101" y="75"/>
                  <a:pt x="101" y="73"/>
                </a:cubicBezTo>
                <a:cubicBezTo>
                  <a:pt x="98" y="66"/>
                  <a:pt x="98" y="66"/>
                  <a:pt x="98" y="66"/>
                </a:cubicBezTo>
                <a:cubicBezTo>
                  <a:pt x="97" y="64"/>
                  <a:pt x="95" y="63"/>
                  <a:pt x="93" y="63"/>
                </a:cubicBezTo>
                <a:cubicBezTo>
                  <a:pt x="87" y="62"/>
                  <a:pt x="87" y="62"/>
                  <a:pt x="87" y="62"/>
                </a:cubicBezTo>
                <a:cubicBezTo>
                  <a:pt x="86" y="62"/>
                  <a:pt x="84" y="60"/>
                  <a:pt x="84" y="58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48"/>
                  <a:pt x="86" y="46"/>
                  <a:pt x="87" y="46"/>
                </a:cubicBezTo>
                <a:cubicBezTo>
                  <a:pt x="93" y="45"/>
                  <a:pt x="93" y="45"/>
                  <a:pt x="93" y="45"/>
                </a:cubicBezTo>
                <a:cubicBezTo>
                  <a:pt x="95" y="45"/>
                  <a:pt x="97" y="43"/>
                  <a:pt x="98" y="42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2" y="32"/>
                  <a:pt x="102" y="30"/>
                  <a:pt x="101" y="28"/>
                </a:cubicBezTo>
                <a:cubicBezTo>
                  <a:pt x="96" y="23"/>
                  <a:pt x="96" y="23"/>
                  <a:pt x="96" y="23"/>
                </a:cubicBezTo>
                <a:cubicBezTo>
                  <a:pt x="95" y="21"/>
                  <a:pt x="95" y="19"/>
                  <a:pt x="96" y="18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4" y="10"/>
                  <a:pt x="106" y="10"/>
                  <a:pt x="107" y="11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5" y="17"/>
                  <a:pt x="117" y="17"/>
                  <a:pt x="119" y="16"/>
                </a:cubicBezTo>
                <a:cubicBezTo>
                  <a:pt x="126" y="13"/>
                  <a:pt x="126" y="13"/>
                  <a:pt x="126" y="13"/>
                </a:cubicBezTo>
                <a:cubicBezTo>
                  <a:pt x="128" y="13"/>
                  <a:pt x="129" y="11"/>
                  <a:pt x="129" y="9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32" y="0"/>
                  <a:pt x="13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4" y="0"/>
                  <a:pt x="146" y="1"/>
                  <a:pt x="146" y="3"/>
                </a:cubicBezTo>
                <a:cubicBezTo>
                  <a:pt x="147" y="9"/>
                  <a:pt x="147" y="9"/>
                  <a:pt x="147" y="9"/>
                </a:cubicBezTo>
                <a:cubicBezTo>
                  <a:pt x="147" y="11"/>
                  <a:pt x="148" y="13"/>
                  <a:pt x="150" y="1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9" y="17"/>
                  <a:pt x="161" y="17"/>
                  <a:pt x="163" y="16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70" y="10"/>
                  <a:pt x="172" y="10"/>
                  <a:pt x="173" y="11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1" y="19"/>
                  <a:pt x="181" y="21"/>
                  <a:pt x="180" y="23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4" y="29"/>
                  <a:pt x="174" y="32"/>
                  <a:pt x="175" y="33"/>
                </a:cubicBezTo>
                <a:moveTo>
                  <a:pt x="153" y="53"/>
                </a:moveTo>
                <a:cubicBezTo>
                  <a:pt x="153" y="45"/>
                  <a:pt x="146" y="38"/>
                  <a:pt x="138" y="38"/>
                </a:cubicBezTo>
                <a:cubicBezTo>
                  <a:pt x="129" y="38"/>
                  <a:pt x="122" y="45"/>
                  <a:pt x="122" y="53"/>
                </a:cubicBezTo>
                <a:cubicBezTo>
                  <a:pt x="122" y="62"/>
                  <a:pt x="129" y="69"/>
                  <a:pt x="138" y="69"/>
                </a:cubicBezTo>
                <a:cubicBezTo>
                  <a:pt x="146" y="69"/>
                  <a:pt x="153" y="62"/>
                  <a:pt x="153" y="53"/>
                </a:cubicBezTo>
                <a:close/>
                <a:moveTo>
                  <a:pt x="241" y="12"/>
                </a:moveTo>
                <a:cubicBezTo>
                  <a:pt x="242" y="9"/>
                  <a:pt x="242" y="9"/>
                  <a:pt x="242" y="9"/>
                </a:cubicBezTo>
                <a:cubicBezTo>
                  <a:pt x="243" y="9"/>
                  <a:pt x="242" y="8"/>
                  <a:pt x="242" y="7"/>
                </a:cubicBezTo>
                <a:cubicBezTo>
                  <a:pt x="238" y="5"/>
                  <a:pt x="238" y="5"/>
                  <a:pt x="238" y="5"/>
                </a:cubicBezTo>
                <a:cubicBezTo>
                  <a:pt x="237" y="4"/>
                  <a:pt x="236" y="4"/>
                  <a:pt x="236" y="5"/>
                </a:cubicBezTo>
                <a:cubicBezTo>
                  <a:pt x="233" y="7"/>
                  <a:pt x="233" y="7"/>
                  <a:pt x="233" y="7"/>
                </a:cubicBezTo>
                <a:cubicBezTo>
                  <a:pt x="233" y="8"/>
                  <a:pt x="232" y="8"/>
                  <a:pt x="231" y="8"/>
                </a:cubicBezTo>
                <a:cubicBezTo>
                  <a:pt x="227" y="7"/>
                  <a:pt x="227" y="7"/>
                  <a:pt x="227" y="7"/>
                </a:cubicBezTo>
                <a:cubicBezTo>
                  <a:pt x="226" y="7"/>
                  <a:pt x="225" y="6"/>
                  <a:pt x="225" y="6"/>
                </a:cubicBezTo>
                <a:cubicBezTo>
                  <a:pt x="224" y="3"/>
                  <a:pt x="224" y="3"/>
                  <a:pt x="224" y="3"/>
                </a:cubicBezTo>
                <a:cubicBezTo>
                  <a:pt x="224" y="2"/>
                  <a:pt x="223" y="1"/>
                  <a:pt x="222" y="1"/>
                </a:cubicBezTo>
                <a:cubicBezTo>
                  <a:pt x="218" y="2"/>
                  <a:pt x="218" y="2"/>
                  <a:pt x="218" y="2"/>
                </a:cubicBezTo>
                <a:cubicBezTo>
                  <a:pt x="217" y="2"/>
                  <a:pt x="217" y="3"/>
                  <a:pt x="217" y="4"/>
                </a:cubicBezTo>
                <a:cubicBezTo>
                  <a:pt x="217" y="7"/>
                  <a:pt x="217" y="7"/>
                  <a:pt x="217" y="7"/>
                </a:cubicBezTo>
                <a:cubicBezTo>
                  <a:pt x="217" y="8"/>
                  <a:pt x="216" y="9"/>
                  <a:pt x="215" y="9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2" y="12"/>
                  <a:pt x="210" y="12"/>
                  <a:pt x="210" y="12"/>
                </a:cubicBezTo>
                <a:cubicBezTo>
                  <a:pt x="206" y="10"/>
                  <a:pt x="206" y="10"/>
                  <a:pt x="206" y="10"/>
                </a:cubicBezTo>
                <a:cubicBezTo>
                  <a:pt x="206" y="9"/>
                  <a:pt x="205" y="10"/>
                  <a:pt x="204" y="10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1" y="15"/>
                  <a:pt x="201" y="16"/>
                  <a:pt x="202" y="1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205" y="19"/>
                  <a:pt x="205" y="20"/>
                  <a:pt x="205" y="21"/>
                </a:cubicBezTo>
                <a:cubicBezTo>
                  <a:pt x="204" y="25"/>
                  <a:pt x="204" y="25"/>
                  <a:pt x="204" y="25"/>
                </a:cubicBezTo>
                <a:cubicBezTo>
                  <a:pt x="204" y="26"/>
                  <a:pt x="203" y="27"/>
                  <a:pt x="202" y="27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28"/>
                  <a:pt x="198" y="29"/>
                  <a:pt x="198" y="30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199" y="35"/>
                  <a:pt x="200" y="36"/>
                  <a:pt x="201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5" y="36"/>
                  <a:pt x="206" y="36"/>
                  <a:pt x="206" y="37"/>
                </a:cubicBezTo>
                <a:cubicBezTo>
                  <a:pt x="208" y="40"/>
                  <a:pt x="208" y="40"/>
                  <a:pt x="208" y="40"/>
                </a:cubicBezTo>
                <a:cubicBezTo>
                  <a:pt x="209" y="41"/>
                  <a:pt x="209" y="42"/>
                  <a:pt x="208" y="43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206" y="46"/>
                  <a:pt x="207" y="48"/>
                  <a:pt x="207" y="48"/>
                </a:cubicBezTo>
                <a:cubicBezTo>
                  <a:pt x="211" y="51"/>
                  <a:pt x="211" y="51"/>
                  <a:pt x="211" y="51"/>
                </a:cubicBezTo>
                <a:cubicBezTo>
                  <a:pt x="212" y="51"/>
                  <a:pt x="213" y="51"/>
                  <a:pt x="213" y="50"/>
                </a:cubicBezTo>
                <a:cubicBezTo>
                  <a:pt x="215" y="48"/>
                  <a:pt x="215" y="48"/>
                  <a:pt x="215" y="48"/>
                </a:cubicBezTo>
                <a:cubicBezTo>
                  <a:pt x="216" y="47"/>
                  <a:pt x="217" y="47"/>
                  <a:pt x="218" y="47"/>
                </a:cubicBezTo>
                <a:cubicBezTo>
                  <a:pt x="222" y="48"/>
                  <a:pt x="222" y="48"/>
                  <a:pt x="222" y="48"/>
                </a:cubicBezTo>
                <a:cubicBezTo>
                  <a:pt x="223" y="48"/>
                  <a:pt x="224" y="49"/>
                  <a:pt x="224" y="50"/>
                </a:cubicBezTo>
                <a:cubicBezTo>
                  <a:pt x="225" y="52"/>
                  <a:pt x="225" y="52"/>
                  <a:pt x="225" y="52"/>
                </a:cubicBezTo>
                <a:cubicBezTo>
                  <a:pt x="225" y="53"/>
                  <a:pt x="226" y="54"/>
                  <a:pt x="227" y="54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2" y="53"/>
                  <a:pt x="233" y="52"/>
                  <a:pt x="233" y="51"/>
                </a:cubicBezTo>
                <a:cubicBezTo>
                  <a:pt x="232" y="49"/>
                  <a:pt x="232" y="49"/>
                  <a:pt x="232" y="49"/>
                </a:cubicBezTo>
                <a:cubicBezTo>
                  <a:pt x="232" y="48"/>
                  <a:pt x="233" y="47"/>
                  <a:pt x="234" y="46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8" y="44"/>
                  <a:pt x="239" y="43"/>
                  <a:pt x="240" y="44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3" y="46"/>
                  <a:pt x="244" y="46"/>
                  <a:pt x="245" y="45"/>
                </a:cubicBezTo>
                <a:cubicBezTo>
                  <a:pt x="247" y="41"/>
                  <a:pt x="247" y="41"/>
                  <a:pt x="247" y="41"/>
                </a:cubicBezTo>
                <a:cubicBezTo>
                  <a:pt x="248" y="41"/>
                  <a:pt x="248" y="40"/>
                  <a:pt x="247" y="39"/>
                </a:cubicBezTo>
                <a:cubicBezTo>
                  <a:pt x="245" y="37"/>
                  <a:pt x="245" y="37"/>
                  <a:pt x="245" y="37"/>
                </a:cubicBezTo>
                <a:cubicBezTo>
                  <a:pt x="244" y="36"/>
                  <a:pt x="244" y="35"/>
                  <a:pt x="244" y="34"/>
                </a:cubicBezTo>
                <a:cubicBezTo>
                  <a:pt x="245" y="30"/>
                  <a:pt x="245" y="30"/>
                  <a:pt x="245" y="30"/>
                </a:cubicBezTo>
                <a:cubicBezTo>
                  <a:pt x="245" y="30"/>
                  <a:pt x="246" y="29"/>
                  <a:pt x="247" y="28"/>
                </a:cubicBezTo>
                <a:cubicBezTo>
                  <a:pt x="250" y="28"/>
                  <a:pt x="250" y="28"/>
                  <a:pt x="250" y="28"/>
                </a:cubicBezTo>
                <a:cubicBezTo>
                  <a:pt x="250" y="27"/>
                  <a:pt x="251" y="26"/>
                  <a:pt x="251" y="26"/>
                </a:cubicBezTo>
                <a:cubicBezTo>
                  <a:pt x="250" y="21"/>
                  <a:pt x="250" y="21"/>
                  <a:pt x="250" y="21"/>
                </a:cubicBezTo>
                <a:cubicBezTo>
                  <a:pt x="250" y="20"/>
                  <a:pt x="249" y="20"/>
                  <a:pt x="248" y="20"/>
                </a:cubicBezTo>
                <a:cubicBezTo>
                  <a:pt x="245" y="20"/>
                  <a:pt x="245" y="20"/>
                  <a:pt x="245" y="20"/>
                </a:cubicBezTo>
                <a:moveTo>
                  <a:pt x="229" y="27"/>
                </a:moveTo>
                <a:cubicBezTo>
                  <a:pt x="228" y="25"/>
                  <a:pt x="226" y="23"/>
                  <a:pt x="224" y="23"/>
                </a:cubicBezTo>
                <a:cubicBezTo>
                  <a:pt x="222" y="24"/>
                  <a:pt x="220" y="26"/>
                  <a:pt x="220" y="28"/>
                </a:cubicBezTo>
                <a:cubicBezTo>
                  <a:pt x="221" y="30"/>
                  <a:pt x="223" y="32"/>
                  <a:pt x="225" y="32"/>
                </a:cubicBezTo>
                <a:cubicBezTo>
                  <a:pt x="227" y="31"/>
                  <a:pt x="229" y="29"/>
                  <a:pt x="229" y="27"/>
                </a:cubicBezTo>
                <a:close/>
                <a:moveTo>
                  <a:pt x="226" y="285"/>
                </a:moveTo>
                <a:cubicBezTo>
                  <a:pt x="226" y="285"/>
                  <a:pt x="227" y="270"/>
                  <a:pt x="235" y="255"/>
                </a:cubicBezTo>
                <a:cubicBezTo>
                  <a:pt x="241" y="245"/>
                  <a:pt x="279" y="206"/>
                  <a:pt x="290" y="194"/>
                </a:cubicBezTo>
                <a:cubicBezTo>
                  <a:pt x="302" y="180"/>
                  <a:pt x="313" y="127"/>
                  <a:pt x="311" y="118"/>
                </a:cubicBezTo>
                <a:cubicBezTo>
                  <a:pt x="310" y="106"/>
                  <a:pt x="300" y="70"/>
                  <a:pt x="296" y="62"/>
                </a:cubicBezTo>
                <a:cubicBezTo>
                  <a:pt x="292" y="54"/>
                  <a:pt x="286" y="51"/>
                  <a:pt x="281" y="54"/>
                </a:cubicBezTo>
                <a:cubicBezTo>
                  <a:pt x="277" y="56"/>
                  <a:pt x="273" y="64"/>
                  <a:pt x="276" y="74"/>
                </a:cubicBezTo>
                <a:cubicBezTo>
                  <a:pt x="280" y="87"/>
                  <a:pt x="283" y="114"/>
                  <a:pt x="275" y="134"/>
                </a:cubicBezTo>
                <a:cubicBezTo>
                  <a:pt x="267" y="153"/>
                  <a:pt x="242" y="171"/>
                  <a:pt x="242" y="171"/>
                </a:cubicBezTo>
                <a:cubicBezTo>
                  <a:pt x="241" y="168"/>
                  <a:pt x="248" y="143"/>
                  <a:pt x="256" y="130"/>
                </a:cubicBezTo>
                <a:cubicBezTo>
                  <a:pt x="267" y="113"/>
                  <a:pt x="263" y="96"/>
                  <a:pt x="252" y="95"/>
                </a:cubicBezTo>
                <a:cubicBezTo>
                  <a:pt x="238" y="93"/>
                  <a:pt x="227" y="138"/>
                  <a:pt x="214" y="154"/>
                </a:cubicBezTo>
                <a:cubicBezTo>
                  <a:pt x="202" y="168"/>
                  <a:pt x="196" y="172"/>
                  <a:pt x="181" y="193"/>
                </a:cubicBezTo>
                <a:cubicBezTo>
                  <a:pt x="170" y="210"/>
                  <a:pt x="170" y="236"/>
                  <a:pt x="170" y="247"/>
                </a:cubicBezTo>
                <a:cubicBezTo>
                  <a:pt x="170" y="250"/>
                  <a:pt x="170" y="285"/>
                  <a:pt x="170" y="285"/>
                </a:cubicBezTo>
                <a:lnTo>
                  <a:pt x="226" y="285"/>
                </a:lnTo>
                <a:close/>
                <a:moveTo>
                  <a:pt x="142" y="285"/>
                </a:moveTo>
                <a:cubicBezTo>
                  <a:pt x="142" y="285"/>
                  <a:pt x="142" y="250"/>
                  <a:pt x="142" y="247"/>
                </a:cubicBezTo>
                <a:cubicBezTo>
                  <a:pt x="143" y="236"/>
                  <a:pt x="143" y="210"/>
                  <a:pt x="131" y="193"/>
                </a:cubicBezTo>
                <a:cubicBezTo>
                  <a:pt x="116" y="172"/>
                  <a:pt x="111" y="168"/>
                  <a:pt x="99" y="154"/>
                </a:cubicBezTo>
                <a:cubicBezTo>
                  <a:pt x="85" y="138"/>
                  <a:pt x="74" y="93"/>
                  <a:pt x="61" y="95"/>
                </a:cubicBezTo>
                <a:cubicBezTo>
                  <a:pt x="50" y="96"/>
                  <a:pt x="46" y="113"/>
                  <a:pt x="56" y="130"/>
                </a:cubicBezTo>
                <a:cubicBezTo>
                  <a:pt x="64" y="143"/>
                  <a:pt x="71" y="168"/>
                  <a:pt x="71" y="171"/>
                </a:cubicBezTo>
                <a:cubicBezTo>
                  <a:pt x="71" y="171"/>
                  <a:pt x="45" y="153"/>
                  <a:pt x="38" y="134"/>
                </a:cubicBezTo>
                <a:cubicBezTo>
                  <a:pt x="29" y="114"/>
                  <a:pt x="33" y="87"/>
                  <a:pt x="37" y="74"/>
                </a:cubicBezTo>
                <a:cubicBezTo>
                  <a:pt x="39" y="64"/>
                  <a:pt x="36" y="56"/>
                  <a:pt x="31" y="54"/>
                </a:cubicBezTo>
                <a:cubicBezTo>
                  <a:pt x="27" y="51"/>
                  <a:pt x="20" y="54"/>
                  <a:pt x="16" y="62"/>
                </a:cubicBezTo>
                <a:cubicBezTo>
                  <a:pt x="13" y="70"/>
                  <a:pt x="3" y="106"/>
                  <a:pt x="1" y="118"/>
                </a:cubicBezTo>
                <a:cubicBezTo>
                  <a:pt x="0" y="127"/>
                  <a:pt x="11" y="180"/>
                  <a:pt x="23" y="194"/>
                </a:cubicBezTo>
                <a:cubicBezTo>
                  <a:pt x="33" y="206"/>
                  <a:pt x="72" y="245"/>
                  <a:pt x="78" y="255"/>
                </a:cubicBezTo>
                <a:cubicBezTo>
                  <a:pt x="86" y="270"/>
                  <a:pt x="86" y="285"/>
                  <a:pt x="86" y="285"/>
                </a:cubicBezTo>
                <a:lnTo>
                  <a:pt x="142" y="285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0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29"/>
          <p:cNvSpPr>
            <a:spLocks noChangeAspect="1" noEditPoints="1"/>
          </p:cNvSpPr>
          <p:nvPr/>
        </p:nvSpPr>
        <p:spPr bwMode="auto">
          <a:xfrm>
            <a:off x="8641832" y="4291019"/>
            <a:ext cx="880808" cy="587870"/>
          </a:xfrm>
          <a:custGeom>
            <a:avLst/>
            <a:gdLst>
              <a:gd name="T0" fmla="*/ 186 w 312"/>
              <a:gd name="T1" fmla="*/ 44 h 208"/>
              <a:gd name="T2" fmla="*/ 164 w 312"/>
              <a:gd name="T3" fmla="*/ 22 h 208"/>
              <a:gd name="T4" fmla="*/ 129 w 312"/>
              <a:gd name="T5" fmla="*/ 26 h 208"/>
              <a:gd name="T6" fmla="*/ 114 w 312"/>
              <a:gd name="T7" fmla="*/ 0 h 208"/>
              <a:gd name="T8" fmla="*/ 88 w 312"/>
              <a:gd name="T9" fmla="*/ 18 h 208"/>
              <a:gd name="T10" fmla="*/ 56 w 312"/>
              <a:gd name="T11" fmla="*/ 31 h 208"/>
              <a:gd name="T12" fmla="*/ 23 w 312"/>
              <a:gd name="T13" fmla="*/ 35 h 208"/>
              <a:gd name="T14" fmla="*/ 33 w 312"/>
              <a:gd name="T15" fmla="*/ 66 h 208"/>
              <a:gd name="T16" fmla="*/ 6 w 312"/>
              <a:gd name="T17" fmla="*/ 89 h 208"/>
              <a:gd name="T18" fmla="*/ 6 w 312"/>
              <a:gd name="T19" fmla="*/ 121 h 208"/>
              <a:gd name="T20" fmla="*/ 32 w 312"/>
              <a:gd name="T21" fmla="*/ 143 h 208"/>
              <a:gd name="T22" fmla="*/ 23 w 312"/>
              <a:gd name="T23" fmla="*/ 173 h 208"/>
              <a:gd name="T24" fmla="*/ 55 w 312"/>
              <a:gd name="T25" fmla="*/ 178 h 208"/>
              <a:gd name="T26" fmla="*/ 88 w 312"/>
              <a:gd name="T27" fmla="*/ 192 h 208"/>
              <a:gd name="T28" fmla="*/ 114 w 312"/>
              <a:gd name="T29" fmla="*/ 208 h 208"/>
              <a:gd name="T30" fmla="*/ 128 w 312"/>
              <a:gd name="T31" fmla="*/ 184 h 208"/>
              <a:gd name="T32" fmla="*/ 164 w 312"/>
              <a:gd name="T33" fmla="*/ 186 h 208"/>
              <a:gd name="T34" fmla="*/ 186 w 312"/>
              <a:gd name="T35" fmla="*/ 164 h 208"/>
              <a:gd name="T36" fmla="*/ 184 w 312"/>
              <a:gd name="T37" fmla="*/ 129 h 208"/>
              <a:gd name="T38" fmla="*/ 209 w 312"/>
              <a:gd name="T39" fmla="*/ 114 h 208"/>
              <a:gd name="T40" fmla="*/ 192 w 312"/>
              <a:gd name="T41" fmla="*/ 88 h 208"/>
              <a:gd name="T42" fmla="*/ 105 w 312"/>
              <a:gd name="T43" fmla="*/ 74 h 208"/>
              <a:gd name="T44" fmla="*/ 296 w 312"/>
              <a:gd name="T45" fmla="*/ 36 h 208"/>
              <a:gd name="T46" fmla="*/ 294 w 312"/>
              <a:gd name="T47" fmla="*/ 21 h 208"/>
              <a:gd name="T48" fmla="*/ 279 w 312"/>
              <a:gd name="T49" fmla="*/ 25 h 208"/>
              <a:gd name="T50" fmla="*/ 268 w 312"/>
              <a:gd name="T51" fmla="*/ 13 h 208"/>
              <a:gd name="T52" fmla="*/ 253 w 312"/>
              <a:gd name="T53" fmla="*/ 13 h 208"/>
              <a:gd name="T54" fmla="*/ 242 w 312"/>
              <a:gd name="T55" fmla="*/ 25 h 208"/>
              <a:gd name="T56" fmla="*/ 227 w 312"/>
              <a:gd name="T57" fmla="*/ 21 h 208"/>
              <a:gd name="T58" fmla="*/ 225 w 312"/>
              <a:gd name="T59" fmla="*/ 37 h 208"/>
              <a:gd name="T60" fmla="*/ 218 w 312"/>
              <a:gd name="T61" fmla="*/ 53 h 208"/>
              <a:gd name="T62" fmla="*/ 209 w 312"/>
              <a:gd name="T63" fmla="*/ 65 h 208"/>
              <a:gd name="T64" fmla="*/ 222 w 312"/>
              <a:gd name="T65" fmla="*/ 73 h 208"/>
              <a:gd name="T66" fmla="*/ 221 w 312"/>
              <a:gd name="T67" fmla="*/ 90 h 208"/>
              <a:gd name="T68" fmla="*/ 232 w 312"/>
              <a:gd name="T69" fmla="*/ 101 h 208"/>
              <a:gd name="T70" fmla="*/ 249 w 312"/>
              <a:gd name="T71" fmla="*/ 100 h 208"/>
              <a:gd name="T72" fmla="*/ 257 w 312"/>
              <a:gd name="T73" fmla="*/ 111 h 208"/>
              <a:gd name="T74" fmla="*/ 269 w 312"/>
              <a:gd name="T75" fmla="*/ 104 h 208"/>
              <a:gd name="T76" fmla="*/ 285 w 312"/>
              <a:gd name="T77" fmla="*/ 97 h 208"/>
              <a:gd name="T78" fmla="*/ 300 w 312"/>
              <a:gd name="T79" fmla="*/ 94 h 208"/>
              <a:gd name="T80" fmla="*/ 296 w 312"/>
              <a:gd name="T81" fmla="*/ 80 h 208"/>
              <a:gd name="T82" fmla="*/ 309 w 312"/>
              <a:gd name="T83" fmla="*/ 69 h 208"/>
              <a:gd name="T84" fmla="*/ 309 w 312"/>
              <a:gd name="T85" fmla="*/ 53 h 208"/>
              <a:gd name="T86" fmla="*/ 246 w 312"/>
              <a:gd name="T87" fmla="*/ 60 h 208"/>
              <a:gd name="T88" fmla="*/ 261 w 312"/>
              <a:gd name="T89" fmla="*/ 7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2" h="208">
                <a:moveTo>
                  <a:pt x="177" y="65"/>
                </a:moveTo>
                <a:cubicBezTo>
                  <a:pt x="175" y="62"/>
                  <a:pt x="176" y="57"/>
                  <a:pt x="178" y="55"/>
                </a:cubicBezTo>
                <a:cubicBezTo>
                  <a:pt x="186" y="44"/>
                  <a:pt x="186" y="44"/>
                  <a:pt x="186" y="44"/>
                </a:cubicBezTo>
                <a:cubicBezTo>
                  <a:pt x="188" y="41"/>
                  <a:pt x="188" y="37"/>
                  <a:pt x="186" y="35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1" y="20"/>
                  <a:pt x="167" y="20"/>
                  <a:pt x="164" y="22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3"/>
                  <a:pt x="145" y="33"/>
                  <a:pt x="142" y="32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5" y="25"/>
                  <a:pt x="122" y="22"/>
                  <a:pt x="122" y="18"/>
                </a:cubicBezTo>
                <a:cubicBezTo>
                  <a:pt x="121" y="6"/>
                  <a:pt x="121" y="6"/>
                  <a:pt x="121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3" y="0"/>
                  <a:pt x="90" y="3"/>
                  <a:pt x="89" y="6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22"/>
                  <a:pt x="84" y="25"/>
                  <a:pt x="81" y="26"/>
                </a:cubicBezTo>
                <a:cubicBezTo>
                  <a:pt x="67" y="32"/>
                  <a:pt x="67" y="32"/>
                  <a:pt x="67" y="32"/>
                </a:cubicBezTo>
                <a:cubicBezTo>
                  <a:pt x="64" y="34"/>
                  <a:pt x="59" y="33"/>
                  <a:pt x="56" y="31"/>
                </a:cubicBezTo>
                <a:cubicBezTo>
                  <a:pt x="45" y="22"/>
                  <a:pt x="45" y="22"/>
                  <a:pt x="45" y="22"/>
                </a:cubicBezTo>
                <a:cubicBezTo>
                  <a:pt x="42" y="20"/>
                  <a:pt x="38" y="20"/>
                  <a:pt x="36" y="22"/>
                </a:cubicBezTo>
                <a:cubicBezTo>
                  <a:pt x="23" y="35"/>
                  <a:pt x="23" y="35"/>
                  <a:pt x="23" y="35"/>
                </a:cubicBezTo>
                <a:cubicBezTo>
                  <a:pt x="21" y="37"/>
                  <a:pt x="21" y="41"/>
                  <a:pt x="23" y="44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8"/>
                  <a:pt x="34" y="62"/>
                  <a:pt x="33" y="66"/>
                </a:cubicBezTo>
                <a:cubicBezTo>
                  <a:pt x="26" y="81"/>
                  <a:pt x="26" y="81"/>
                  <a:pt x="26" y="81"/>
                </a:cubicBezTo>
                <a:cubicBezTo>
                  <a:pt x="25" y="85"/>
                  <a:pt x="21" y="88"/>
                  <a:pt x="18" y="88"/>
                </a:cubicBezTo>
                <a:cubicBezTo>
                  <a:pt x="6" y="89"/>
                  <a:pt x="6" y="89"/>
                  <a:pt x="6" y="89"/>
                </a:cubicBezTo>
                <a:cubicBezTo>
                  <a:pt x="3" y="90"/>
                  <a:pt x="0" y="93"/>
                  <a:pt x="0" y="96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7"/>
                  <a:pt x="3" y="120"/>
                  <a:pt x="6" y="121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21" y="122"/>
                  <a:pt x="25" y="126"/>
                  <a:pt x="26" y="12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4" y="146"/>
                  <a:pt x="33" y="151"/>
                  <a:pt x="31" y="154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1" y="166"/>
                  <a:pt x="21" y="171"/>
                  <a:pt x="23" y="173"/>
                </a:cubicBezTo>
                <a:cubicBezTo>
                  <a:pt x="36" y="185"/>
                  <a:pt x="36" y="185"/>
                  <a:pt x="36" y="185"/>
                </a:cubicBezTo>
                <a:cubicBezTo>
                  <a:pt x="38" y="188"/>
                  <a:pt x="42" y="188"/>
                  <a:pt x="45" y="186"/>
                </a:cubicBezTo>
                <a:cubicBezTo>
                  <a:pt x="55" y="178"/>
                  <a:pt x="55" y="178"/>
                  <a:pt x="55" y="178"/>
                </a:cubicBezTo>
                <a:cubicBezTo>
                  <a:pt x="57" y="176"/>
                  <a:pt x="62" y="176"/>
                  <a:pt x="65" y="177"/>
                </a:cubicBezTo>
                <a:cubicBezTo>
                  <a:pt x="81" y="184"/>
                  <a:pt x="81" y="184"/>
                  <a:pt x="81" y="184"/>
                </a:cubicBezTo>
                <a:cubicBezTo>
                  <a:pt x="85" y="185"/>
                  <a:pt x="88" y="189"/>
                  <a:pt x="88" y="192"/>
                </a:cubicBezTo>
                <a:cubicBezTo>
                  <a:pt x="89" y="201"/>
                  <a:pt x="89" y="201"/>
                  <a:pt x="89" y="201"/>
                </a:cubicBezTo>
                <a:cubicBezTo>
                  <a:pt x="90" y="205"/>
                  <a:pt x="93" y="208"/>
                  <a:pt x="96" y="208"/>
                </a:cubicBezTo>
                <a:cubicBezTo>
                  <a:pt x="114" y="208"/>
                  <a:pt x="114" y="208"/>
                  <a:pt x="114" y="208"/>
                </a:cubicBezTo>
                <a:cubicBezTo>
                  <a:pt x="117" y="208"/>
                  <a:pt x="120" y="205"/>
                  <a:pt x="121" y="201"/>
                </a:cubicBezTo>
                <a:cubicBezTo>
                  <a:pt x="122" y="192"/>
                  <a:pt x="122" y="192"/>
                  <a:pt x="122" y="192"/>
                </a:cubicBezTo>
                <a:cubicBezTo>
                  <a:pt x="122" y="189"/>
                  <a:pt x="125" y="185"/>
                  <a:pt x="128" y="184"/>
                </a:cubicBezTo>
                <a:cubicBezTo>
                  <a:pt x="144" y="178"/>
                  <a:pt x="144" y="178"/>
                  <a:pt x="144" y="178"/>
                </a:cubicBezTo>
                <a:cubicBezTo>
                  <a:pt x="147" y="176"/>
                  <a:pt x="152" y="176"/>
                  <a:pt x="155" y="179"/>
                </a:cubicBezTo>
                <a:cubicBezTo>
                  <a:pt x="164" y="186"/>
                  <a:pt x="164" y="186"/>
                  <a:pt x="164" y="186"/>
                </a:cubicBezTo>
                <a:cubicBezTo>
                  <a:pt x="167" y="188"/>
                  <a:pt x="171" y="188"/>
                  <a:pt x="173" y="185"/>
                </a:cubicBezTo>
                <a:cubicBezTo>
                  <a:pt x="186" y="173"/>
                  <a:pt x="186" y="173"/>
                  <a:pt x="186" y="173"/>
                </a:cubicBezTo>
                <a:cubicBezTo>
                  <a:pt x="188" y="171"/>
                  <a:pt x="188" y="166"/>
                  <a:pt x="186" y="16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6" y="152"/>
                  <a:pt x="176" y="147"/>
                  <a:pt x="178" y="14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85" y="125"/>
                  <a:pt x="188" y="122"/>
                  <a:pt x="192" y="122"/>
                </a:cubicBezTo>
                <a:cubicBezTo>
                  <a:pt x="203" y="121"/>
                  <a:pt x="203" y="121"/>
                  <a:pt x="203" y="121"/>
                </a:cubicBezTo>
                <a:cubicBezTo>
                  <a:pt x="206" y="120"/>
                  <a:pt x="209" y="117"/>
                  <a:pt x="209" y="114"/>
                </a:cubicBezTo>
                <a:cubicBezTo>
                  <a:pt x="209" y="96"/>
                  <a:pt x="209" y="96"/>
                  <a:pt x="209" y="96"/>
                </a:cubicBezTo>
                <a:cubicBezTo>
                  <a:pt x="209" y="93"/>
                  <a:pt x="206" y="90"/>
                  <a:pt x="203" y="89"/>
                </a:cubicBezTo>
                <a:cubicBezTo>
                  <a:pt x="192" y="88"/>
                  <a:pt x="192" y="88"/>
                  <a:pt x="192" y="88"/>
                </a:cubicBezTo>
                <a:moveTo>
                  <a:pt x="105" y="134"/>
                </a:moveTo>
                <a:cubicBezTo>
                  <a:pt x="88" y="134"/>
                  <a:pt x="74" y="120"/>
                  <a:pt x="74" y="104"/>
                </a:cubicBezTo>
                <a:cubicBezTo>
                  <a:pt x="74" y="87"/>
                  <a:pt x="88" y="74"/>
                  <a:pt x="105" y="74"/>
                </a:cubicBezTo>
                <a:cubicBezTo>
                  <a:pt x="121" y="74"/>
                  <a:pt x="135" y="87"/>
                  <a:pt x="135" y="104"/>
                </a:cubicBezTo>
                <a:cubicBezTo>
                  <a:pt x="135" y="120"/>
                  <a:pt x="121" y="134"/>
                  <a:pt x="105" y="134"/>
                </a:cubicBezTo>
                <a:close/>
                <a:moveTo>
                  <a:pt x="296" y="36"/>
                </a:moveTo>
                <a:cubicBezTo>
                  <a:pt x="301" y="31"/>
                  <a:pt x="301" y="31"/>
                  <a:pt x="301" y="31"/>
                </a:cubicBezTo>
                <a:cubicBezTo>
                  <a:pt x="302" y="30"/>
                  <a:pt x="301" y="28"/>
                  <a:pt x="300" y="27"/>
                </a:cubicBezTo>
                <a:cubicBezTo>
                  <a:pt x="294" y="21"/>
                  <a:pt x="294" y="21"/>
                  <a:pt x="294" y="21"/>
                </a:cubicBezTo>
                <a:cubicBezTo>
                  <a:pt x="293" y="19"/>
                  <a:pt x="291" y="19"/>
                  <a:pt x="290" y="20"/>
                </a:cubicBezTo>
                <a:cubicBezTo>
                  <a:pt x="284" y="25"/>
                  <a:pt x="284" y="25"/>
                  <a:pt x="284" y="25"/>
                </a:cubicBezTo>
                <a:cubicBezTo>
                  <a:pt x="283" y="26"/>
                  <a:pt x="281" y="26"/>
                  <a:pt x="279" y="25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1" y="22"/>
                  <a:pt x="269" y="20"/>
                  <a:pt x="269" y="18"/>
                </a:cubicBezTo>
                <a:cubicBezTo>
                  <a:pt x="268" y="13"/>
                  <a:pt x="268" y="13"/>
                  <a:pt x="268" y="13"/>
                </a:cubicBezTo>
                <a:cubicBezTo>
                  <a:pt x="268" y="11"/>
                  <a:pt x="267" y="9"/>
                  <a:pt x="265" y="9"/>
                </a:cubicBezTo>
                <a:cubicBezTo>
                  <a:pt x="257" y="9"/>
                  <a:pt x="257" y="9"/>
                  <a:pt x="257" y="9"/>
                </a:cubicBezTo>
                <a:cubicBezTo>
                  <a:pt x="255" y="9"/>
                  <a:pt x="253" y="11"/>
                  <a:pt x="253" y="13"/>
                </a:cubicBezTo>
                <a:cubicBezTo>
                  <a:pt x="252" y="18"/>
                  <a:pt x="252" y="18"/>
                  <a:pt x="252" y="18"/>
                </a:cubicBezTo>
                <a:cubicBezTo>
                  <a:pt x="252" y="20"/>
                  <a:pt x="251" y="22"/>
                  <a:pt x="249" y="23"/>
                </a:cubicBezTo>
                <a:cubicBezTo>
                  <a:pt x="242" y="25"/>
                  <a:pt x="242" y="25"/>
                  <a:pt x="242" y="25"/>
                </a:cubicBezTo>
                <a:cubicBezTo>
                  <a:pt x="241" y="26"/>
                  <a:pt x="238" y="26"/>
                  <a:pt x="237" y="25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0" y="19"/>
                  <a:pt x="228" y="19"/>
                  <a:pt x="227" y="21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0" y="28"/>
                  <a:pt x="220" y="30"/>
                  <a:pt x="221" y="31"/>
                </a:cubicBezTo>
                <a:cubicBezTo>
                  <a:pt x="225" y="37"/>
                  <a:pt x="225" y="37"/>
                  <a:pt x="225" y="37"/>
                </a:cubicBezTo>
                <a:cubicBezTo>
                  <a:pt x="226" y="38"/>
                  <a:pt x="226" y="40"/>
                  <a:pt x="225" y="42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22" y="51"/>
                  <a:pt x="220" y="53"/>
                  <a:pt x="218" y="53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11" y="54"/>
                  <a:pt x="209" y="55"/>
                  <a:pt x="209" y="57"/>
                </a:cubicBezTo>
                <a:cubicBezTo>
                  <a:pt x="209" y="65"/>
                  <a:pt x="209" y="65"/>
                  <a:pt x="209" y="65"/>
                </a:cubicBezTo>
                <a:cubicBezTo>
                  <a:pt x="209" y="67"/>
                  <a:pt x="211" y="69"/>
                  <a:pt x="212" y="69"/>
                </a:cubicBezTo>
                <a:cubicBezTo>
                  <a:pt x="218" y="69"/>
                  <a:pt x="218" y="69"/>
                  <a:pt x="218" y="69"/>
                </a:cubicBezTo>
                <a:cubicBezTo>
                  <a:pt x="220" y="70"/>
                  <a:pt x="222" y="71"/>
                  <a:pt x="222" y="73"/>
                </a:cubicBezTo>
                <a:cubicBezTo>
                  <a:pt x="225" y="80"/>
                  <a:pt x="225" y="80"/>
                  <a:pt x="225" y="80"/>
                </a:cubicBezTo>
                <a:cubicBezTo>
                  <a:pt x="226" y="81"/>
                  <a:pt x="226" y="84"/>
                  <a:pt x="225" y="85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0" y="91"/>
                  <a:pt x="220" y="93"/>
                  <a:pt x="221" y="94"/>
                </a:cubicBezTo>
                <a:cubicBezTo>
                  <a:pt x="227" y="100"/>
                  <a:pt x="227" y="100"/>
                  <a:pt x="227" y="100"/>
                </a:cubicBezTo>
                <a:cubicBezTo>
                  <a:pt x="228" y="102"/>
                  <a:pt x="230" y="102"/>
                  <a:pt x="232" y="101"/>
                </a:cubicBezTo>
                <a:cubicBezTo>
                  <a:pt x="236" y="97"/>
                  <a:pt x="236" y="97"/>
                  <a:pt x="236" y="97"/>
                </a:cubicBezTo>
                <a:cubicBezTo>
                  <a:pt x="238" y="96"/>
                  <a:pt x="240" y="96"/>
                  <a:pt x="241" y="96"/>
                </a:cubicBezTo>
                <a:cubicBezTo>
                  <a:pt x="249" y="100"/>
                  <a:pt x="249" y="100"/>
                  <a:pt x="249" y="100"/>
                </a:cubicBezTo>
                <a:cubicBezTo>
                  <a:pt x="251" y="100"/>
                  <a:pt x="252" y="102"/>
                  <a:pt x="253" y="104"/>
                </a:cubicBezTo>
                <a:cubicBezTo>
                  <a:pt x="253" y="108"/>
                  <a:pt x="253" y="108"/>
                  <a:pt x="253" y="108"/>
                </a:cubicBezTo>
                <a:cubicBezTo>
                  <a:pt x="253" y="110"/>
                  <a:pt x="255" y="111"/>
                  <a:pt x="257" y="111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7" y="111"/>
                  <a:pt x="268" y="110"/>
                  <a:pt x="268" y="108"/>
                </a:cubicBezTo>
                <a:cubicBezTo>
                  <a:pt x="269" y="104"/>
                  <a:pt x="269" y="104"/>
                  <a:pt x="269" y="104"/>
                </a:cubicBezTo>
                <a:cubicBezTo>
                  <a:pt x="269" y="102"/>
                  <a:pt x="271" y="100"/>
                  <a:pt x="272" y="100"/>
                </a:cubicBezTo>
                <a:cubicBezTo>
                  <a:pt x="280" y="96"/>
                  <a:pt x="280" y="96"/>
                  <a:pt x="280" y="96"/>
                </a:cubicBezTo>
                <a:cubicBezTo>
                  <a:pt x="281" y="96"/>
                  <a:pt x="284" y="96"/>
                  <a:pt x="285" y="97"/>
                </a:cubicBezTo>
                <a:cubicBezTo>
                  <a:pt x="290" y="101"/>
                  <a:pt x="290" y="101"/>
                  <a:pt x="290" y="101"/>
                </a:cubicBezTo>
                <a:cubicBezTo>
                  <a:pt x="291" y="102"/>
                  <a:pt x="293" y="102"/>
                  <a:pt x="294" y="100"/>
                </a:cubicBezTo>
                <a:cubicBezTo>
                  <a:pt x="300" y="94"/>
                  <a:pt x="300" y="94"/>
                  <a:pt x="300" y="94"/>
                </a:cubicBezTo>
                <a:cubicBezTo>
                  <a:pt x="301" y="93"/>
                  <a:pt x="302" y="91"/>
                  <a:pt x="301" y="90"/>
                </a:cubicBezTo>
                <a:cubicBezTo>
                  <a:pt x="297" y="85"/>
                  <a:pt x="297" y="85"/>
                  <a:pt x="297" y="85"/>
                </a:cubicBezTo>
                <a:cubicBezTo>
                  <a:pt x="296" y="84"/>
                  <a:pt x="296" y="81"/>
                  <a:pt x="296" y="80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300" y="71"/>
                  <a:pt x="302" y="70"/>
                  <a:pt x="303" y="69"/>
                </a:cubicBezTo>
                <a:cubicBezTo>
                  <a:pt x="309" y="69"/>
                  <a:pt x="309" y="69"/>
                  <a:pt x="309" y="69"/>
                </a:cubicBezTo>
                <a:cubicBezTo>
                  <a:pt x="310" y="69"/>
                  <a:pt x="312" y="67"/>
                  <a:pt x="312" y="65"/>
                </a:cubicBezTo>
                <a:cubicBezTo>
                  <a:pt x="312" y="57"/>
                  <a:pt x="312" y="57"/>
                  <a:pt x="312" y="57"/>
                </a:cubicBezTo>
                <a:cubicBezTo>
                  <a:pt x="312" y="55"/>
                  <a:pt x="310" y="54"/>
                  <a:pt x="309" y="53"/>
                </a:cubicBezTo>
                <a:cubicBezTo>
                  <a:pt x="303" y="53"/>
                  <a:pt x="303" y="53"/>
                  <a:pt x="303" y="53"/>
                </a:cubicBezTo>
                <a:moveTo>
                  <a:pt x="261" y="75"/>
                </a:moveTo>
                <a:cubicBezTo>
                  <a:pt x="252" y="75"/>
                  <a:pt x="246" y="68"/>
                  <a:pt x="246" y="60"/>
                </a:cubicBezTo>
                <a:cubicBezTo>
                  <a:pt x="246" y="52"/>
                  <a:pt x="252" y="46"/>
                  <a:pt x="261" y="46"/>
                </a:cubicBezTo>
                <a:cubicBezTo>
                  <a:pt x="269" y="46"/>
                  <a:pt x="275" y="52"/>
                  <a:pt x="275" y="60"/>
                </a:cubicBezTo>
                <a:cubicBezTo>
                  <a:pt x="275" y="68"/>
                  <a:pt x="269" y="75"/>
                  <a:pt x="261" y="75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17"/>
          <p:cNvSpPr>
            <a:spLocks noChangeAspect="1" noEditPoints="1"/>
          </p:cNvSpPr>
          <p:nvPr/>
        </p:nvSpPr>
        <p:spPr bwMode="auto">
          <a:xfrm>
            <a:off x="8684096" y="2431451"/>
            <a:ext cx="796280" cy="593514"/>
          </a:xfrm>
          <a:custGeom>
            <a:avLst/>
            <a:gdLst>
              <a:gd name="T0" fmla="*/ 377 w 377"/>
              <a:gd name="T1" fmla="*/ 199 h 281"/>
              <a:gd name="T2" fmla="*/ 377 w 377"/>
              <a:gd name="T3" fmla="*/ 281 h 281"/>
              <a:gd name="T4" fmla="*/ 0 w 377"/>
              <a:gd name="T5" fmla="*/ 281 h 281"/>
              <a:gd name="T6" fmla="*/ 0 w 377"/>
              <a:gd name="T7" fmla="*/ 122 h 281"/>
              <a:gd name="T8" fmla="*/ 93 w 377"/>
              <a:gd name="T9" fmla="*/ 171 h 281"/>
              <a:gd name="T10" fmla="*/ 93 w 377"/>
              <a:gd name="T11" fmla="*/ 122 h 281"/>
              <a:gd name="T12" fmla="*/ 188 w 377"/>
              <a:gd name="T13" fmla="*/ 171 h 281"/>
              <a:gd name="T14" fmla="*/ 188 w 377"/>
              <a:gd name="T15" fmla="*/ 122 h 281"/>
              <a:gd name="T16" fmla="*/ 283 w 377"/>
              <a:gd name="T17" fmla="*/ 171 h 281"/>
              <a:gd name="T18" fmla="*/ 283 w 377"/>
              <a:gd name="T19" fmla="*/ 122 h 281"/>
              <a:gd name="T20" fmla="*/ 377 w 377"/>
              <a:gd name="T21" fmla="*/ 171 h 281"/>
              <a:gd name="T22" fmla="*/ 258 w 377"/>
              <a:gd name="T23" fmla="*/ 156 h 281"/>
              <a:gd name="T24" fmla="*/ 248 w 377"/>
              <a:gd name="T25" fmla="*/ 30 h 281"/>
              <a:gd name="T26" fmla="*/ 212 w 377"/>
              <a:gd name="T27" fmla="*/ 30 h 281"/>
              <a:gd name="T28" fmla="*/ 206 w 377"/>
              <a:gd name="T29" fmla="*/ 101 h 281"/>
              <a:gd name="T30" fmla="*/ 166 w 377"/>
              <a:gd name="T31" fmla="*/ 157 h 281"/>
              <a:gd name="T32" fmla="*/ 156 w 377"/>
              <a:gd name="T33" fmla="*/ 0 h 281"/>
              <a:gd name="T34" fmla="*/ 117 w 377"/>
              <a:gd name="T35" fmla="*/ 0 h 281"/>
              <a:gd name="T36" fmla="*/ 111 w 377"/>
              <a:gd name="T37" fmla="*/ 10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7" h="281">
                <a:moveTo>
                  <a:pt x="377" y="199"/>
                </a:moveTo>
                <a:lnTo>
                  <a:pt x="377" y="281"/>
                </a:lnTo>
                <a:lnTo>
                  <a:pt x="0" y="281"/>
                </a:lnTo>
                <a:lnTo>
                  <a:pt x="0" y="122"/>
                </a:lnTo>
                <a:lnTo>
                  <a:pt x="93" y="171"/>
                </a:lnTo>
                <a:lnTo>
                  <a:pt x="93" y="122"/>
                </a:lnTo>
                <a:lnTo>
                  <a:pt x="188" y="171"/>
                </a:lnTo>
                <a:lnTo>
                  <a:pt x="188" y="122"/>
                </a:lnTo>
                <a:lnTo>
                  <a:pt x="283" y="171"/>
                </a:lnTo>
                <a:lnTo>
                  <a:pt x="283" y="122"/>
                </a:lnTo>
                <a:lnTo>
                  <a:pt x="377" y="171"/>
                </a:lnTo>
                <a:moveTo>
                  <a:pt x="258" y="156"/>
                </a:moveTo>
                <a:lnTo>
                  <a:pt x="248" y="30"/>
                </a:lnTo>
                <a:lnTo>
                  <a:pt x="212" y="30"/>
                </a:lnTo>
                <a:lnTo>
                  <a:pt x="206" y="101"/>
                </a:lnTo>
                <a:moveTo>
                  <a:pt x="166" y="157"/>
                </a:moveTo>
                <a:lnTo>
                  <a:pt x="156" y="0"/>
                </a:lnTo>
                <a:lnTo>
                  <a:pt x="117" y="0"/>
                </a:lnTo>
                <a:lnTo>
                  <a:pt x="111" y="101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pole tekstowe 20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</p:spTree>
    <p:extLst>
      <p:ext uri="{BB962C8B-B14F-4D97-AF65-F5344CB8AC3E}">
        <p14:creationId xmlns:p14="http://schemas.microsoft.com/office/powerpoint/2010/main" val="96874607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Technical Work Tools</a:t>
            </a:r>
            <a:br>
              <a:rPr lang="en-US" dirty="0"/>
            </a:br>
            <a:r>
              <a:rPr lang="en-US" sz="2400" dirty="0"/>
              <a:t>Wrench, Hammer, Paint Roller, Repair Maintenance Team</a:t>
            </a:r>
            <a:endParaRPr lang="en-US" dirty="0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7DC15F22-F8D2-4E39-A909-3784863927C0}"/>
              </a:ext>
            </a:extLst>
          </p:cNvPr>
          <p:cNvSpPr>
            <a:spLocks noChangeAspect="1"/>
          </p:cNvSpPr>
          <p:nvPr/>
        </p:nvSpPr>
        <p:spPr bwMode="auto">
          <a:xfrm>
            <a:off x="2638260" y="2314757"/>
            <a:ext cx="714540" cy="950432"/>
          </a:xfrm>
          <a:custGeom>
            <a:avLst/>
            <a:gdLst>
              <a:gd name="T0" fmla="*/ 812 w 1267"/>
              <a:gd name="T1" fmla="*/ 735 h 1683"/>
              <a:gd name="T2" fmla="*/ 898 w 1267"/>
              <a:gd name="T3" fmla="*/ 741 h 1683"/>
              <a:gd name="T4" fmla="*/ 986 w 1267"/>
              <a:gd name="T5" fmla="*/ 732 h 1683"/>
              <a:gd name="T6" fmla="*/ 1195 w 1267"/>
              <a:gd name="T7" fmla="*/ 577 h 1683"/>
              <a:gd name="T8" fmla="*/ 1154 w 1267"/>
              <a:gd name="T9" fmla="*/ 187 h 1683"/>
              <a:gd name="T10" fmla="*/ 1017 w 1267"/>
              <a:gd name="T11" fmla="*/ 421 h 1683"/>
              <a:gd name="T12" fmla="*/ 903 w 1267"/>
              <a:gd name="T13" fmla="*/ 452 h 1683"/>
              <a:gd name="T14" fmla="*/ 755 w 1267"/>
              <a:gd name="T15" fmla="*/ 373 h 1683"/>
              <a:gd name="T16" fmla="*/ 724 w 1267"/>
              <a:gd name="T17" fmla="*/ 258 h 1683"/>
              <a:gd name="T18" fmla="*/ 864 w 1267"/>
              <a:gd name="T19" fmla="*/ 18 h 1683"/>
              <a:gd name="T20" fmla="*/ 504 w 1267"/>
              <a:gd name="T21" fmla="*/ 175 h 1683"/>
              <a:gd name="T22" fmla="*/ 540 w 1267"/>
              <a:gd name="T23" fmla="*/ 562 h 1683"/>
              <a:gd name="T24" fmla="*/ 540 w 1267"/>
              <a:gd name="T25" fmla="*/ 562 h 1683"/>
              <a:gd name="T26" fmla="*/ 567 w 1267"/>
              <a:gd name="T27" fmla="*/ 592 h 1683"/>
              <a:gd name="T28" fmla="*/ 42 w 1267"/>
              <a:gd name="T29" fmla="*/ 1416 h 1683"/>
              <a:gd name="T30" fmla="*/ 123 w 1267"/>
              <a:gd name="T31" fmla="*/ 1635 h 1683"/>
              <a:gd name="T32" fmla="*/ 354 w 1267"/>
              <a:gd name="T33" fmla="*/ 1597 h 1683"/>
              <a:gd name="T34" fmla="*/ 733 w 1267"/>
              <a:gd name="T35" fmla="*/ 884 h 1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7" h="1683">
                <a:moveTo>
                  <a:pt x="812" y="735"/>
                </a:moveTo>
                <a:cubicBezTo>
                  <a:pt x="841" y="737"/>
                  <a:pt x="870" y="739"/>
                  <a:pt x="898" y="741"/>
                </a:cubicBezTo>
                <a:cubicBezTo>
                  <a:pt x="927" y="742"/>
                  <a:pt x="980" y="728"/>
                  <a:pt x="986" y="732"/>
                </a:cubicBezTo>
                <a:cubicBezTo>
                  <a:pt x="1074" y="708"/>
                  <a:pt x="1155" y="659"/>
                  <a:pt x="1195" y="577"/>
                </a:cubicBezTo>
                <a:cubicBezTo>
                  <a:pt x="1267" y="454"/>
                  <a:pt x="1251" y="303"/>
                  <a:pt x="1154" y="187"/>
                </a:cubicBezTo>
                <a:cubicBezTo>
                  <a:pt x="1017" y="421"/>
                  <a:pt x="1017" y="421"/>
                  <a:pt x="1017" y="421"/>
                </a:cubicBezTo>
                <a:cubicBezTo>
                  <a:pt x="997" y="469"/>
                  <a:pt x="947" y="478"/>
                  <a:pt x="903" y="452"/>
                </a:cubicBezTo>
                <a:cubicBezTo>
                  <a:pt x="755" y="373"/>
                  <a:pt x="755" y="373"/>
                  <a:pt x="755" y="373"/>
                </a:cubicBezTo>
                <a:cubicBezTo>
                  <a:pt x="716" y="350"/>
                  <a:pt x="702" y="297"/>
                  <a:pt x="724" y="258"/>
                </a:cubicBezTo>
                <a:cubicBezTo>
                  <a:pt x="864" y="18"/>
                  <a:pt x="864" y="18"/>
                  <a:pt x="864" y="18"/>
                </a:cubicBezTo>
                <a:cubicBezTo>
                  <a:pt x="718" y="0"/>
                  <a:pt x="576" y="52"/>
                  <a:pt x="504" y="175"/>
                </a:cubicBezTo>
                <a:cubicBezTo>
                  <a:pt x="433" y="297"/>
                  <a:pt x="452" y="443"/>
                  <a:pt x="540" y="562"/>
                </a:cubicBezTo>
                <a:cubicBezTo>
                  <a:pt x="540" y="562"/>
                  <a:pt x="540" y="562"/>
                  <a:pt x="540" y="562"/>
                </a:cubicBezTo>
                <a:cubicBezTo>
                  <a:pt x="548" y="574"/>
                  <a:pt x="559" y="580"/>
                  <a:pt x="567" y="592"/>
                </a:cubicBezTo>
                <a:cubicBezTo>
                  <a:pt x="42" y="1416"/>
                  <a:pt x="42" y="1416"/>
                  <a:pt x="42" y="1416"/>
                </a:cubicBezTo>
                <a:cubicBezTo>
                  <a:pt x="0" y="1488"/>
                  <a:pt x="34" y="1583"/>
                  <a:pt x="123" y="1635"/>
                </a:cubicBezTo>
                <a:cubicBezTo>
                  <a:pt x="207" y="1683"/>
                  <a:pt x="312" y="1670"/>
                  <a:pt x="354" y="1597"/>
                </a:cubicBezTo>
                <a:cubicBezTo>
                  <a:pt x="733" y="884"/>
                  <a:pt x="733" y="884"/>
                  <a:pt x="733" y="8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B56A95EC-E022-4704-B409-5C22CCBB9F69}"/>
              </a:ext>
            </a:extLst>
          </p:cNvPr>
          <p:cNvSpPr>
            <a:spLocks noChangeAspect="1"/>
          </p:cNvSpPr>
          <p:nvPr/>
        </p:nvSpPr>
        <p:spPr bwMode="auto">
          <a:xfrm>
            <a:off x="6480329" y="4174659"/>
            <a:ext cx="793400" cy="948684"/>
          </a:xfrm>
          <a:custGeom>
            <a:avLst/>
            <a:gdLst>
              <a:gd name="T0" fmla="*/ 766 w 1447"/>
              <a:gd name="T1" fmla="*/ 729 h 1728"/>
              <a:gd name="T2" fmla="*/ 937 w 1447"/>
              <a:gd name="T3" fmla="*/ 592 h 1728"/>
              <a:gd name="T4" fmla="*/ 1042 w 1447"/>
              <a:gd name="T5" fmla="*/ 595 h 1728"/>
              <a:gd name="T6" fmla="*/ 1100 w 1447"/>
              <a:gd name="T7" fmla="*/ 679 h 1728"/>
              <a:gd name="T8" fmla="*/ 1110 w 1447"/>
              <a:gd name="T9" fmla="*/ 699 h 1728"/>
              <a:gd name="T10" fmla="*/ 1270 w 1447"/>
              <a:gd name="T11" fmla="*/ 791 h 1728"/>
              <a:gd name="T12" fmla="*/ 1296 w 1447"/>
              <a:gd name="T13" fmla="*/ 785 h 1728"/>
              <a:gd name="T14" fmla="*/ 1444 w 1447"/>
              <a:gd name="T15" fmla="*/ 528 h 1728"/>
              <a:gd name="T16" fmla="*/ 1434 w 1447"/>
              <a:gd name="T17" fmla="*/ 508 h 1728"/>
              <a:gd name="T18" fmla="*/ 1279 w 1447"/>
              <a:gd name="T19" fmla="*/ 419 h 1728"/>
              <a:gd name="T20" fmla="*/ 1260 w 1447"/>
              <a:gd name="T21" fmla="*/ 415 h 1728"/>
              <a:gd name="T22" fmla="*/ 1156 w 1447"/>
              <a:gd name="T23" fmla="*/ 411 h 1728"/>
              <a:gd name="T24" fmla="*/ 1095 w 1447"/>
              <a:gd name="T25" fmla="*/ 319 h 1728"/>
              <a:gd name="T26" fmla="*/ 1087 w 1447"/>
              <a:gd name="T27" fmla="*/ 308 h 1728"/>
              <a:gd name="T28" fmla="*/ 789 w 1447"/>
              <a:gd name="T29" fmla="*/ 135 h 1728"/>
              <a:gd name="T30" fmla="*/ 294 w 1447"/>
              <a:gd name="T31" fmla="*/ 142 h 1728"/>
              <a:gd name="T32" fmla="*/ 273 w 1447"/>
              <a:gd name="T33" fmla="*/ 166 h 1728"/>
              <a:gd name="T34" fmla="*/ 224 w 1447"/>
              <a:gd name="T35" fmla="*/ 251 h 1728"/>
              <a:gd name="T36" fmla="*/ 226 w 1447"/>
              <a:gd name="T37" fmla="*/ 260 h 1728"/>
              <a:gd name="T38" fmla="*/ 628 w 1447"/>
              <a:gd name="T39" fmla="*/ 413 h 1728"/>
              <a:gd name="T40" fmla="*/ 592 w 1447"/>
              <a:gd name="T41" fmla="*/ 635 h 1728"/>
              <a:gd name="T42" fmla="*/ 44 w 1447"/>
              <a:gd name="T43" fmla="*/ 1524 h 1728"/>
              <a:gd name="T44" fmla="*/ 103 w 1447"/>
              <a:gd name="T45" fmla="*/ 1680 h 1728"/>
              <a:gd name="T46" fmla="*/ 268 w 1447"/>
              <a:gd name="T47" fmla="*/ 1653 h 1728"/>
              <a:gd name="T48" fmla="*/ 688 w 1447"/>
              <a:gd name="T49" fmla="*/ 876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7" h="1728">
                <a:moveTo>
                  <a:pt x="766" y="729"/>
                </a:moveTo>
                <a:cubicBezTo>
                  <a:pt x="818" y="651"/>
                  <a:pt x="881" y="616"/>
                  <a:pt x="937" y="592"/>
                </a:cubicBezTo>
                <a:cubicBezTo>
                  <a:pt x="969" y="575"/>
                  <a:pt x="1010" y="577"/>
                  <a:pt x="1042" y="595"/>
                </a:cubicBezTo>
                <a:cubicBezTo>
                  <a:pt x="1074" y="614"/>
                  <a:pt x="1091" y="645"/>
                  <a:pt x="1100" y="679"/>
                </a:cubicBezTo>
                <a:cubicBezTo>
                  <a:pt x="1097" y="684"/>
                  <a:pt x="1105" y="696"/>
                  <a:pt x="1110" y="699"/>
                </a:cubicBezTo>
                <a:cubicBezTo>
                  <a:pt x="1270" y="791"/>
                  <a:pt x="1270" y="791"/>
                  <a:pt x="1270" y="791"/>
                </a:cubicBezTo>
                <a:cubicBezTo>
                  <a:pt x="1276" y="795"/>
                  <a:pt x="1292" y="790"/>
                  <a:pt x="1296" y="785"/>
                </a:cubicBezTo>
                <a:cubicBezTo>
                  <a:pt x="1444" y="528"/>
                  <a:pt x="1444" y="528"/>
                  <a:pt x="1444" y="528"/>
                </a:cubicBezTo>
                <a:cubicBezTo>
                  <a:pt x="1447" y="522"/>
                  <a:pt x="1445" y="514"/>
                  <a:pt x="1434" y="508"/>
                </a:cubicBezTo>
                <a:cubicBezTo>
                  <a:pt x="1434" y="508"/>
                  <a:pt x="1333" y="449"/>
                  <a:pt x="1279" y="419"/>
                </a:cubicBezTo>
                <a:cubicBezTo>
                  <a:pt x="1274" y="416"/>
                  <a:pt x="1269" y="412"/>
                  <a:pt x="1260" y="415"/>
                </a:cubicBezTo>
                <a:cubicBezTo>
                  <a:pt x="1237" y="430"/>
                  <a:pt x="1193" y="433"/>
                  <a:pt x="1156" y="411"/>
                </a:cubicBezTo>
                <a:cubicBezTo>
                  <a:pt x="1118" y="390"/>
                  <a:pt x="1095" y="355"/>
                  <a:pt x="1095" y="319"/>
                </a:cubicBezTo>
                <a:cubicBezTo>
                  <a:pt x="1098" y="314"/>
                  <a:pt x="1093" y="311"/>
                  <a:pt x="1087" y="308"/>
                </a:cubicBezTo>
                <a:cubicBezTo>
                  <a:pt x="1034" y="277"/>
                  <a:pt x="789" y="135"/>
                  <a:pt x="789" y="135"/>
                </a:cubicBezTo>
                <a:cubicBezTo>
                  <a:pt x="554" y="0"/>
                  <a:pt x="348" y="109"/>
                  <a:pt x="294" y="142"/>
                </a:cubicBezTo>
                <a:cubicBezTo>
                  <a:pt x="285" y="144"/>
                  <a:pt x="279" y="155"/>
                  <a:pt x="273" y="166"/>
                </a:cubicBezTo>
                <a:cubicBezTo>
                  <a:pt x="224" y="251"/>
                  <a:pt x="224" y="251"/>
                  <a:pt x="224" y="251"/>
                </a:cubicBezTo>
                <a:cubicBezTo>
                  <a:pt x="221" y="257"/>
                  <a:pt x="226" y="260"/>
                  <a:pt x="226" y="260"/>
                </a:cubicBezTo>
                <a:cubicBezTo>
                  <a:pt x="584" y="181"/>
                  <a:pt x="628" y="413"/>
                  <a:pt x="628" y="413"/>
                </a:cubicBezTo>
                <a:cubicBezTo>
                  <a:pt x="641" y="478"/>
                  <a:pt x="622" y="560"/>
                  <a:pt x="592" y="635"/>
                </a:cubicBezTo>
                <a:cubicBezTo>
                  <a:pt x="44" y="1524"/>
                  <a:pt x="44" y="1524"/>
                  <a:pt x="44" y="1524"/>
                </a:cubicBezTo>
                <a:cubicBezTo>
                  <a:pt x="0" y="1599"/>
                  <a:pt x="44" y="1646"/>
                  <a:pt x="103" y="1680"/>
                </a:cubicBezTo>
                <a:cubicBezTo>
                  <a:pt x="162" y="1714"/>
                  <a:pt x="224" y="1728"/>
                  <a:pt x="268" y="1653"/>
                </a:cubicBezTo>
                <a:cubicBezTo>
                  <a:pt x="688" y="876"/>
                  <a:pt x="688" y="876"/>
                  <a:pt x="688" y="8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22"/>
          <p:cNvSpPr>
            <a:spLocks noChangeAspect="1"/>
          </p:cNvSpPr>
          <p:nvPr/>
        </p:nvSpPr>
        <p:spPr bwMode="auto">
          <a:xfrm>
            <a:off x="4159665" y="2261255"/>
            <a:ext cx="1154292" cy="947764"/>
          </a:xfrm>
          <a:custGeom>
            <a:avLst/>
            <a:gdLst>
              <a:gd name="T0" fmla="*/ 179 w 270"/>
              <a:gd name="T1" fmla="*/ 96 h 221"/>
              <a:gd name="T2" fmla="*/ 204 w 270"/>
              <a:gd name="T3" fmla="*/ 86 h 221"/>
              <a:gd name="T4" fmla="*/ 217 w 270"/>
              <a:gd name="T5" fmla="*/ 90 h 221"/>
              <a:gd name="T6" fmla="*/ 222 w 270"/>
              <a:gd name="T7" fmla="*/ 101 h 221"/>
              <a:gd name="T8" fmla="*/ 223 w 270"/>
              <a:gd name="T9" fmla="*/ 104 h 221"/>
              <a:gd name="T10" fmla="*/ 239 w 270"/>
              <a:gd name="T11" fmla="*/ 121 h 221"/>
              <a:gd name="T12" fmla="*/ 242 w 270"/>
              <a:gd name="T13" fmla="*/ 121 h 221"/>
              <a:gd name="T14" fmla="*/ 269 w 270"/>
              <a:gd name="T15" fmla="*/ 94 h 221"/>
              <a:gd name="T16" fmla="*/ 269 w 270"/>
              <a:gd name="T17" fmla="*/ 92 h 221"/>
              <a:gd name="T18" fmla="*/ 252 w 270"/>
              <a:gd name="T19" fmla="*/ 75 h 221"/>
              <a:gd name="T20" fmla="*/ 251 w 270"/>
              <a:gd name="T21" fmla="*/ 74 h 221"/>
              <a:gd name="T22" fmla="*/ 237 w 270"/>
              <a:gd name="T23" fmla="*/ 70 h 221"/>
              <a:gd name="T24" fmla="*/ 233 w 270"/>
              <a:gd name="T25" fmla="*/ 57 h 221"/>
              <a:gd name="T26" fmla="*/ 233 w 270"/>
              <a:gd name="T27" fmla="*/ 55 h 221"/>
              <a:gd name="T28" fmla="*/ 201 w 270"/>
              <a:gd name="T29" fmla="*/ 24 h 221"/>
              <a:gd name="T30" fmla="*/ 140 w 270"/>
              <a:gd name="T31" fmla="*/ 8 h 221"/>
              <a:gd name="T32" fmla="*/ 137 w 270"/>
              <a:gd name="T33" fmla="*/ 10 h 221"/>
              <a:gd name="T34" fmla="*/ 128 w 270"/>
              <a:gd name="T35" fmla="*/ 19 h 221"/>
              <a:gd name="T36" fmla="*/ 128 w 270"/>
              <a:gd name="T37" fmla="*/ 21 h 221"/>
              <a:gd name="T38" fmla="*/ 172 w 270"/>
              <a:gd name="T39" fmla="*/ 53 h 221"/>
              <a:gd name="T40" fmla="*/ 161 w 270"/>
              <a:gd name="T41" fmla="*/ 79 h 221"/>
              <a:gd name="T42" fmla="*/ 127 w 270"/>
              <a:gd name="T43" fmla="*/ 111 h 221"/>
              <a:gd name="T44" fmla="*/ 100 w 270"/>
              <a:gd name="T45" fmla="*/ 86 h 221"/>
              <a:gd name="T46" fmla="*/ 103 w 270"/>
              <a:gd name="T47" fmla="*/ 75 h 221"/>
              <a:gd name="T48" fmla="*/ 104 w 270"/>
              <a:gd name="T49" fmla="*/ 63 h 221"/>
              <a:gd name="T50" fmla="*/ 90 w 270"/>
              <a:gd name="T51" fmla="*/ 29 h 221"/>
              <a:gd name="T52" fmla="*/ 37 w 270"/>
              <a:gd name="T53" fmla="*/ 19 h 221"/>
              <a:gd name="T54" fmla="*/ 65 w 270"/>
              <a:gd name="T55" fmla="*/ 46 h 221"/>
              <a:gd name="T56" fmla="*/ 66 w 270"/>
              <a:gd name="T57" fmla="*/ 63 h 221"/>
              <a:gd name="T58" fmla="*/ 50 w 270"/>
              <a:gd name="T59" fmla="*/ 78 h 221"/>
              <a:gd name="T60" fmla="*/ 34 w 270"/>
              <a:gd name="T61" fmla="*/ 78 h 221"/>
              <a:gd name="T62" fmla="*/ 7 w 270"/>
              <a:gd name="T63" fmla="*/ 50 h 221"/>
              <a:gd name="T64" fmla="*/ 17 w 270"/>
              <a:gd name="T65" fmla="*/ 103 h 221"/>
              <a:gd name="T66" fmla="*/ 69 w 270"/>
              <a:gd name="T67" fmla="*/ 114 h 221"/>
              <a:gd name="T68" fmla="*/ 69 w 270"/>
              <a:gd name="T69" fmla="*/ 114 h 221"/>
              <a:gd name="T70" fmla="*/ 74 w 270"/>
              <a:gd name="T71" fmla="*/ 112 h 221"/>
              <a:gd name="T72" fmla="*/ 99 w 270"/>
              <a:gd name="T73" fmla="*/ 138 h 221"/>
              <a:gd name="T74" fmla="*/ 44 w 270"/>
              <a:gd name="T75" fmla="*/ 190 h 221"/>
              <a:gd name="T76" fmla="*/ 46 w 270"/>
              <a:gd name="T77" fmla="*/ 211 h 221"/>
              <a:gd name="T78" fmla="*/ 67 w 270"/>
              <a:gd name="T79" fmla="*/ 213 h 221"/>
              <a:gd name="T80" fmla="*/ 118 w 270"/>
              <a:gd name="T81" fmla="*/ 160 h 221"/>
              <a:gd name="T82" fmla="*/ 167 w 270"/>
              <a:gd name="T83" fmla="*/ 212 h 221"/>
              <a:gd name="T84" fmla="*/ 199 w 270"/>
              <a:gd name="T85" fmla="*/ 211 h 221"/>
              <a:gd name="T86" fmla="*/ 200 w 270"/>
              <a:gd name="T87" fmla="*/ 179 h 221"/>
              <a:gd name="T88" fmla="*/ 147 w 270"/>
              <a:gd name="T89" fmla="*/ 130 h 221"/>
              <a:gd name="T90" fmla="*/ 162 w 270"/>
              <a:gd name="T91" fmla="*/ 114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0" h="221">
                <a:moveTo>
                  <a:pt x="179" y="96"/>
                </a:moveTo>
                <a:cubicBezTo>
                  <a:pt x="188" y="89"/>
                  <a:pt x="197" y="86"/>
                  <a:pt x="204" y="86"/>
                </a:cubicBezTo>
                <a:cubicBezTo>
                  <a:pt x="209" y="85"/>
                  <a:pt x="214" y="86"/>
                  <a:pt x="217" y="90"/>
                </a:cubicBezTo>
                <a:cubicBezTo>
                  <a:pt x="221" y="93"/>
                  <a:pt x="222" y="97"/>
                  <a:pt x="222" y="101"/>
                </a:cubicBezTo>
                <a:cubicBezTo>
                  <a:pt x="222" y="102"/>
                  <a:pt x="222" y="104"/>
                  <a:pt x="223" y="104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40" y="122"/>
                  <a:pt x="241" y="122"/>
                  <a:pt x="242" y="121"/>
                </a:cubicBezTo>
                <a:cubicBezTo>
                  <a:pt x="269" y="94"/>
                  <a:pt x="269" y="94"/>
                  <a:pt x="269" y="94"/>
                </a:cubicBezTo>
                <a:cubicBezTo>
                  <a:pt x="270" y="94"/>
                  <a:pt x="270" y="92"/>
                  <a:pt x="269" y="92"/>
                </a:cubicBezTo>
                <a:cubicBezTo>
                  <a:pt x="269" y="92"/>
                  <a:pt x="258" y="81"/>
                  <a:pt x="252" y="75"/>
                </a:cubicBezTo>
                <a:cubicBezTo>
                  <a:pt x="252" y="75"/>
                  <a:pt x="251" y="74"/>
                  <a:pt x="251" y="74"/>
                </a:cubicBezTo>
                <a:cubicBezTo>
                  <a:pt x="246" y="75"/>
                  <a:pt x="241" y="74"/>
                  <a:pt x="237" y="70"/>
                </a:cubicBezTo>
                <a:cubicBezTo>
                  <a:pt x="233" y="66"/>
                  <a:pt x="232" y="61"/>
                  <a:pt x="233" y="57"/>
                </a:cubicBezTo>
                <a:cubicBezTo>
                  <a:pt x="233" y="57"/>
                  <a:pt x="233" y="56"/>
                  <a:pt x="233" y="55"/>
                </a:cubicBezTo>
                <a:cubicBezTo>
                  <a:pt x="227" y="50"/>
                  <a:pt x="201" y="24"/>
                  <a:pt x="201" y="24"/>
                </a:cubicBezTo>
                <a:cubicBezTo>
                  <a:pt x="177" y="0"/>
                  <a:pt x="147" y="6"/>
                  <a:pt x="140" y="8"/>
                </a:cubicBezTo>
                <a:cubicBezTo>
                  <a:pt x="139" y="9"/>
                  <a:pt x="137" y="10"/>
                  <a:pt x="137" y="10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27" y="20"/>
                  <a:pt x="127" y="21"/>
                  <a:pt x="128" y="21"/>
                </a:cubicBezTo>
                <a:cubicBezTo>
                  <a:pt x="174" y="23"/>
                  <a:pt x="172" y="53"/>
                  <a:pt x="172" y="53"/>
                </a:cubicBezTo>
                <a:cubicBezTo>
                  <a:pt x="171" y="61"/>
                  <a:pt x="167" y="71"/>
                  <a:pt x="161" y="79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1" y="82"/>
                  <a:pt x="102" y="78"/>
                  <a:pt x="103" y="75"/>
                </a:cubicBezTo>
                <a:cubicBezTo>
                  <a:pt x="104" y="71"/>
                  <a:pt x="104" y="63"/>
                  <a:pt x="104" y="63"/>
                </a:cubicBezTo>
                <a:cubicBezTo>
                  <a:pt x="104" y="51"/>
                  <a:pt x="100" y="38"/>
                  <a:pt x="90" y="29"/>
                </a:cubicBezTo>
                <a:cubicBezTo>
                  <a:pt x="76" y="15"/>
                  <a:pt x="55" y="12"/>
                  <a:pt x="37" y="19"/>
                </a:cubicBezTo>
                <a:cubicBezTo>
                  <a:pt x="65" y="46"/>
                  <a:pt x="65" y="46"/>
                  <a:pt x="65" y="46"/>
                </a:cubicBezTo>
                <a:cubicBezTo>
                  <a:pt x="70" y="51"/>
                  <a:pt x="70" y="58"/>
                  <a:pt x="66" y="63"/>
                </a:cubicBezTo>
                <a:cubicBezTo>
                  <a:pt x="50" y="78"/>
                  <a:pt x="50" y="78"/>
                  <a:pt x="50" y="78"/>
                </a:cubicBezTo>
                <a:cubicBezTo>
                  <a:pt x="46" y="82"/>
                  <a:pt x="39" y="82"/>
                  <a:pt x="34" y="78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68"/>
                  <a:pt x="3" y="89"/>
                  <a:pt x="17" y="103"/>
                </a:cubicBezTo>
                <a:cubicBezTo>
                  <a:pt x="31" y="117"/>
                  <a:pt x="51" y="120"/>
                  <a:pt x="69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0" y="113"/>
                  <a:pt x="72" y="112"/>
                  <a:pt x="74" y="112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36" y="198"/>
                  <a:pt x="40" y="205"/>
                  <a:pt x="46" y="211"/>
                </a:cubicBezTo>
                <a:cubicBezTo>
                  <a:pt x="53" y="218"/>
                  <a:pt x="59" y="221"/>
                  <a:pt x="67" y="213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67" y="212"/>
                  <a:pt x="167" y="212"/>
                  <a:pt x="167" y="212"/>
                </a:cubicBezTo>
                <a:cubicBezTo>
                  <a:pt x="175" y="221"/>
                  <a:pt x="190" y="220"/>
                  <a:pt x="199" y="211"/>
                </a:cubicBezTo>
                <a:cubicBezTo>
                  <a:pt x="208" y="201"/>
                  <a:pt x="209" y="187"/>
                  <a:pt x="200" y="179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62" y="114"/>
                  <a:pt x="162" y="114"/>
                  <a:pt x="162" y="11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7"/>
          <p:cNvSpPr>
            <a:spLocks noChangeAspect="1" noEditPoints="1"/>
          </p:cNvSpPr>
          <p:nvPr/>
        </p:nvSpPr>
        <p:spPr bwMode="auto">
          <a:xfrm>
            <a:off x="2431967" y="4217827"/>
            <a:ext cx="1119154" cy="907180"/>
          </a:xfrm>
          <a:custGeom>
            <a:avLst/>
            <a:gdLst>
              <a:gd name="T0" fmla="*/ 241 w 325"/>
              <a:gd name="T1" fmla="*/ 87 h 261"/>
              <a:gd name="T2" fmla="*/ 219 w 325"/>
              <a:gd name="T3" fmla="*/ 77 h 261"/>
              <a:gd name="T4" fmla="*/ 239 w 325"/>
              <a:gd name="T5" fmla="*/ 10 h 261"/>
              <a:gd name="T6" fmla="*/ 249 w 325"/>
              <a:gd name="T7" fmla="*/ 6 h 261"/>
              <a:gd name="T8" fmla="*/ 288 w 325"/>
              <a:gd name="T9" fmla="*/ 30 h 261"/>
              <a:gd name="T10" fmla="*/ 271 w 325"/>
              <a:gd name="T11" fmla="*/ 81 h 261"/>
              <a:gd name="T12" fmla="*/ 276 w 325"/>
              <a:gd name="T13" fmla="*/ 92 h 261"/>
              <a:gd name="T14" fmla="*/ 312 w 325"/>
              <a:gd name="T15" fmla="*/ 110 h 261"/>
              <a:gd name="T16" fmla="*/ 325 w 325"/>
              <a:gd name="T17" fmla="*/ 158 h 261"/>
              <a:gd name="T18" fmla="*/ 208 w 325"/>
              <a:gd name="T19" fmla="*/ 113 h 261"/>
              <a:gd name="T20" fmla="*/ 187 w 325"/>
              <a:gd name="T21" fmla="*/ 90 h 261"/>
              <a:gd name="T22" fmla="*/ 200 w 325"/>
              <a:gd name="T23" fmla="*/ 53 h 261"/>
              <a:gd name="T24" fmla="*/ 198 w 325"/>
              <a:gd name="T25" fmla="*/ 32 h 261"/>
              <a:gd name="T26" fmla="*/ 182 w 325"/>
              <a:gd name="T27" fmla="*/ 6 h 261"/>
              <a:gd name="T28" fmla="*/ 158 w 325"/>
              <a:gd name="T29" fmla="*/ 1 h 261"/>
              <a:gd name="T30" fmla="*/ 139 w 325"/>
              <a:gd name="T31" fmla="*/ 10 h 261"/>
              <a:gd name="T32" fmla="*/ 129 w 325"/>
              <a:gd name="T33" fmla="*/ 41 h 261"/>
              <a:gd name="T34" fmla="*/ 136 w 325"/>
              <a:gd name="T35" fmla="*/ 75 h 261"/>
              <a:gd name="T36" fmla="*/ 122 w 325"/>
              <a:gd name="T37" fmla="*/ 110 h 261"/>
              <a:gd name="T38" fmla="*/ 109 w 325"/>
              <a:gd name="T39" fmla="*/ 95 h 261"/>
              <a:gd name="T40" fmla="*/ 97 w 325"/>
              <a:gd name="T41" fmla="*/ 78 h 261"/>
              <a:gd name="T42" fmla="*/ 108 w 325"/>
              <a:gd name="T43" fmla="*/ 46 h 261"/>
              <a:gd name="T44" fmla="*/ 107 w 325"/>
              <a:gd name="T45" fmla="*/ 27 h 261"/>
              <a:gd name="T46" fmla="*/ 93 w 325"/>
              <a:gd name="T47" fmla="*/ 4 h 261"/>
              <a:gd name="T48" fmla="*/ 72 w 325"/>
              <a:gd name="T49" fmla="*/ 1 h 261"/>
              <a:gd name="T50" fmla="*/ 56 w 325"/>
              <a:gd name="T51" fmla="*/ 8 h 261"/>
              <a:gd name="T52" fmla="*/ 47 w 325"/>
              <a:gd name="T53" fmla="*/ 36 h 261"/>
              <a:gd name="T54" fmla="*/ 53 w 325"/>
              <a:gd name="T55" fmla="*/ 65 h 261"/>
              <a:gd name="T56" fmla="*/ 41 w 325"/>
              <a:gd name="T57" fmla="*/ 96 h 261"/>
              <a:gd name="T58" fmla="*/ 6 w 325"/>
              <a:gd name="T59" fmla="*/ 120 h 261"/>
              <a:gd name="T60" fmla="*/ 150 w 325"/>
              <a:gd name="T61" fmla="*/ 197 h 261"/>
              <a:gd name="T62" fmla="*/ 166 w 325"/>
              <a:gd name="T63" fmla="*/ 205 h 261"/>
              <a:gd name="T64" fmla="*/ 206 w 325"/>
              <a:gd name="T65" fmla="*/ 162 h 261"/>
              <a:gd name="T66" fmla="*/ 171 w 325"/>
              <a:gd name="T67" fmla="*/ 176 h 261"/>
              <a:gd name="T68" fmla="*/ 163 w 325"/>
              <a:gd name="T69" fmla="*/ 150 h 261"/>
              <a:gd name="T70" fmla="*/ 146 w 325"/>
              <a:gd name="T71" fmla="*/ 132 h 261"/>
              <a:gd name="T72" fmla="*/ 133 w 325"/>
              <a:gd name="T73" fmla="*/ 169 h 261"/>
              <a:gd name="T74" fmla="*/ 49 w 325"/>
              <a:gd name="T75" fmla="*/ 225 h 261"/>
              <a:gd name="T76" fmla="*/ 69 w 325"/>
              <a:gd name="T77" fmla="*/ 256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5" h="261">
                <a:moveTo>
                  <a:pt x="221" y="99"/>
                </a:moveTo>
                <a:cubicBezTo>
                  <a:pt x="223" y="98"/>
                  <a:pt x="240" y="92"/>
                  <a:pt x="241" y="87"/>
                </a:cubicBezTo>
                <a:cubicBezTo>
                  <a:pt x="241" y="85"/>
                  <a:pt x="241" y="84"/>
                  <a:pt x="241" y="83"/>
                </a:cubicBezTo>
                <a:cubicBezTo>
                  <a:pt x="231" y="81"/>
                  <a:pt x="220" y="80"/>
                  <a:pt x="219" y="77"/>
                </a:cubicBezTo>
                <a:cubicBezTo>
                  <a:pt x="218" y="73"/>
                  <a:pt x="216" y="32"/>
                  <a:pt x="227" y="19"/>
                </a:cubicBezTo>
                <a:cubicBezTo>
                  <a:pt x="230" y="15"/>
                  <a:pt x="234" y="12"/>
                  <a:pt x="239" y="10"/>
                </a:cubicBezTo>
                <a:cubicBezTo>
                  <a:pt x="240" y="9"/>
                  <a:pt x="243" y="9"/>
                  <a:pt x="245" y="9"/>
                </a:cubicBezTo>
                <a:cubicBezTo>
                  <a:pt x="246" y="8"/>
                  <a:pt x="248" y="7"/>
                  <a:pt x="249" y="6"/>
                </a:cubicBezTo>
                <a:cubicBezTo>
                  <a:pt x="254" y="5"/>
                  <a:pt x="257" y="6"/>
                  <a:pt x="257" y="6"/>
                </a:cubicBezTo>
                <a:cubicBezTo>
                  <a:pt x="257" y="6"/>
                  <a:pt x="284" y="9"/>
                  <a:pt x="288" y="30"/>
                </a:cubicBezTo>
                <a:cubicBezTo>
                  <a:pt x="292" y="51"/>
                  <a:pt x="293" y="70"/>
                  <a:pt x="287" y="78"/>
                </a:cubicBezTo>
                <a:cubicBezTo>
                  <a:pt x="285" y="79"/>
                  <a:pt x="278" y="80"/>
                  <a:pt x="271" y="81"/>
                </a:cubicBezTo>
                <a:cubicBezTo>
                  <a:pt x="271" y="82"/>
                  <a:pt x="271" y="82"/>
                  <a:pt x="271" y="82"/>
                </a:cubicBezTo>
                <a:cubicBezTo>
                  <a:pt x="271" y="87"/>
                  <a:pt x="275" y="90"/>
                  <a:pt x="276" y="92"/>
                </a:cubicBezTo>
                <a:cubicBezTo>
                  <a:pt x="279" y="95"/>
                  <a:pt x="288" y="99"/>
                  <a:pt x="291" y="101"/>
                </a:cubicBezTo>
                <a:cubicBezTo>
                  <a:pt x="293" y="101"/>
                  <a:pt x="308" y="108"/>
                  <a:pt x="312" y="110"/>
                </a:cubicBezTo>
                <a:cubicBezTo>
                  <a:pt x="315" y="113"/>
                  <a:pt x="320" y="119"/>
                  <a:pt x="321" y="125"/>
                </a:cubicBezTo>
                <a:cubicBezTo>
                  <a:pt x="324" y="137"/>
                  <a:pt x="325" y="154"/>
                  <a:pt x="325" y="158"/>
                </a:cubicBezTo>
                <a:moveTo>
                  <a:pt x="221" y="118"/>
                </a:moveTo>
                <a:cubicBezTo>
                  <a:pt x="215" y="116"/>
                  <a:pt x="209" y="113"/>
                  <a:pt x="208" y="113"/>
                </a:cubicBezTo>
                <a:cubicBezTo>
                  <a:pt x="205" y="112"/>
                  <a:pt x="193" y="106"/>
                  <a:pt x="190" y="103"/>
                </a:cubicBezTo>
                <a:cubicBezTo>
                  <a:pt x="188" y="101"/>
                  <a:pt x="186" y="96"/>
                  <a:pt x="187" y="90"/>
                </a:cubicBezTo>
                <a:cubicBezTo>
                  <a:pt x="187" y="83"/>
                  <a:pt x="188" y="82"/>
                  <a:pt x="191" y="75"/>
                </a:cubicBezTo>
                <a:cubicBezTo>
                  <a:pt x="194" y="71"/>
                  <a:pt x="199" y="61"/>
                  <a:pt x="200" y="53"/>
                </a:cubicBezTo>
                <a:cubicBezTo>
                  <a:pt x="200" y="47"/>
                  <a:pt x="198" y="42"/>
                  <a:pt x="198" y="42"/>
                </a:cubicBezTo>
                <a:cubicBezTo>
                  <a:pt x="198" y="32"/>
                  <a:pt x="198" y="32"/>
                  <a:pt x="198" y="32"/>
                </a:cubicBezTo>
                <a:cubicBezTo>
                  <a:pt x="198" y="32"/>
                  <a:pt x="199" y="27"/>
                  <a:pt x="197" y="21"/>
                </a:cubicBezTo>
                <a:cubicBezTo>
                  <a:pt x="194" y="12"/>
                  <a:pt x="184" y="7"/>
                  <a:pt x="182" y="6"/>
                </a:cubicBezTo>
                <a:cubicBezTo>
                  <a:pt x="180" y="4"/>
                  <a:pt x="172" y="1"/>
                  <a:pt x="168" y="1"/>
                </a:cubicBezTo>
                <a:cubicBezTo>
                  <a:pt x="166" y="0"/>
                  <a:pt x="162" y="1"/>
                  <a:pt x="158" y="1"/>
                </a:cubicBezTo>
                <a:cubicBezTo>
                  <a:pt x="154" y="1"/>
                  <a:pt x="151" y="4"/>
                  <a:pt x="148" y="4"/>
                </a:cubicBezTo>
                <a:cubicBezTo>
                  <a:pt x="146" y="4"/>
                  <a:pt x="141" y="8"/>
                  <a:pt x="139" y="10"/>
                </a:cubicBezTo>
                <a:cubicBezTo>
                  <a:pt x="138" y="11"/>
                  <a:pt x="132" y="20"/>
                  <a:pt x="130" y="24"/>
                </a:cubicBezTo>
                <a:cubicBezTo>
                  <a:pt x="128" y="28"/>
                  <a:pt x="129" y="41"/>
                  <a:pt x="129" y="41"/>
                </a:cubicBezTo>
                <a:cubicBezTo>
                  <a:pt x="125" y="48"/>
                  <a:pt x="130" y="64"/>
                  <a:pt x="131" y="65"/>
                </a:cubicBezTo>
                <a:cubicBezTo>
                  <a:pt x="132" y="67"/>
                  <a:pt x="134" y="73"/>
                  <a:pt x="136" y="75"/>
                </a:cubicBezTo>
                <a:cubicBezTo>
                  <a:pt x="140" y="79"/>
                  <a:pt x="143" y="90"/>
                  <a:pt x="143" y="96"/>
                </a:cubicBezTo>
                <a:cubicBezTo>
                  <a:pt x="142" y="103"/>
                  <a:pt x="125" y="108"/>
                  <a:pt x="122" y="110"/>
                </a:cubicBezTo>
                <a:cubicBezTo>
                  <a:pt x="119" y="111"/>
                  <a:pt x="110" y="115"/>
                  <a:pt x="103" y="118"/>
                </a:cubicBezTo>
                <a:moveTo>
                  <a:pt x="109" y="95"/>
                </a:moveTo>
                <a:cubicBezTo>
                  <a:pt x="105" y="93"/>
                  <a:pt x="101" y="91"/>
                  <a:pt x="100" y="90"/>
                </a:cubicBezTo>
                <a:cubicBezTo>
                  <a:pt x="98" y="88"/>
                  <a:pt x="97" y="84"/>
                  <a:pt x="97" y="78"/>
                </a:cubicBezTo>
                <a:cubicBezTo>
                  <a:pt x="98" y="72"/>
                  <a:pt x="99" y="71"/>
                  <a:pt x="101" y="65"/>
                </a:cubicBezTo>
                <a:cubicBezTo>
                  <a:pt x="103" y="62"/>
                  <a:pt x="108" y="53"/>
                  <a:pt x="108" y="46"/>
                </a:cubicBezTo>
                <a:cubicBezTo>
                  <a:pt x="109" y="40"/>
                  <a:pt x="107" y="36"/>
                  <a:pt x="107" y="3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27"/>
                  <a:pt x="108" y="23"/>
                  <a:pt x="106" y="18"/>
                </a:cubicBezTo>
                <a:cubicBezTo>
                  <a:pt x="104" y="10"/>
                  <a:pt x="95" y="6"/>
                  <a:pt x="93" y="4"/>
                </a:cubicBezTo>
                <a:cubicBezTo>
                  <a:pt x="91" y="3"/>
                  <a:pt x="84" y="1"/>
                  <a:pt x="81" y="0"/>
                </a:cubicBezTo>
                <a:cubicBezTo>
                  <a:pt x="79" y="0"/>
                  <a:pt x="75" y="0"/>
                  <a:pt x="72" y="1"/>
                </a:cubicBezTo>
                <a:cubicBezTo>
                  <a:pt x="69" y="1"/>
                  <a:pt x="66" y="3"/>
                  <a:pt x="64" y="3"/>
                </a:cubicBezTo>
                <a:cubicBezTo>
                  <a:pt x="61" y="3"/>
                  <a:pt x="57" y="6"/>
                  <a:pt x="56" y="8"/>
                </a:cubicBezTo>
                <a:cubicBezTo>
                  <a:pt x="55" y="10"/>
                  <a:pt x="50" y="17"/>
                  <a:pt x="48" y="21"/>
                </a:cubicBezTo>
                <a:cubicBezTo>
                  <a:pt x="46" y="24"/>
                  <a:pt x="47" y="36"/>
                  <a:pt x="47" y="36"/>
                </a:cubicBezTo>
                <a:cubicBezTo>
                  <a:pt x="44" y="41"/>
                  <a:pt x="48" y="55"/>
                  <a:pt x="48" y="57"/>
                </a:cubicBezTo>
                <a:cubicBezTo>
                  <a:pt x="49" y="58"/>
                  <a:pt x="51" y="63"/>
                  <a:pt x="53" y="65"/>
                </a:cubicBezTo>
                <a:cubicBezTo>
                  <a:pt x="56" y="68"/>
                  <a:pt x="59" y="79"/>
                  <a:pt x="59" y="84"/>
                </a:cubicBezTo>
                <a:cubicBezTo>
                  <a:pt x="58" y="90"/>
                  <a:pt x="43" y="94"/>
                  <a:pt x="41" y="96"/>
                </a:cubicBezTo>
                <a:cubicBezTo>
                  <a:pt x="38" y="97"/>
                  <a:pt x="31" y="100"/>
                  <a:pt x="24" y="103"/>
                </a:cubicBezTo>
                <a:cubicBezTo>
                  <a:pt x="18" y="105"/>
                  <a:pt x="9" y="113"/>
                  <a:pt x="6" y="120"/>
                </a:cubicBezTo>
                <a:cubicBezTo>
                  <a:pt x="2" y="128"/>
                  <a:pt x="0" y="155"/>
                  <a:pt x="1" y="160"/>
                </a:cubicBezTo>
                <a:moveTo>
                  <a:pt x="150" y="197"/>
                </a:moveTo>
                <a:cubicBezTo>
                  <a:pt x="152" y="199"/>
                  <a:pt x="155" y="200"/>
                  <a:pt x="158" y="202"/>
                </a:cubicBezTo>
                <a:cubicBezTo>
                  <a:pt x="160" y="203"/>
                  <a:pt x="166" y="205"/>
                  <a:pt x="166" y="205"/>
                </a:cubicBezTo>
                <a:cubicBezTo>
                  <a:pt x="175" y="207"/>
                  <a:pt x="185" y="205"/>
                  <a:pt x="192" y="200"/>
                </a:cubicBezTo>
                <a:cubicBezTo>
                  <a:pt x="204" y="192"/>
                  <a:pt x="209" y="177"/>
                  <a:pt x="206" y="162"/>
                </a:cubicBezTo>
                <a:cubicBezTo>
                  <a:pt x="183" y="178"/>
                  <a:pt x="183" y="178"/>
                  <a:pt x="183" y="178"/>
                </a:cubicBezTo>
                <a:cubicBezTo>
                  <a:pt x="179" y="181"/>
                  <a:pt x="173" y="180"/>
                  <a:pt x="171" y="176"/>
                </a:cubicBezTo>
                <a:cubicBezTo>
                  <a:pt x="161" y="161"/>
                  <a:pt x="161" y="161"/>
                  <a:pt x="161" y="161"/>
                </a:cubicBezTo>
                <a:cubicBezTo>
                  <a:pt x="158" y="158"/>
                  <a:pt x="159" y="152"/>
                  <a:pt x="163" y="150"/>
                </a:cubicBezTo>
                <a:cubicBezTo>
                  <a:pt x="187" y="134"/>
                  <a:pt x="187" y="134"/>
                  <a:pt x="187" y="134"/>
                </a:cubicBezTo>
                <a:cubicBezTo>
                  <a:pt x="174" y="125"/>
                  <a:pt x="158" y="124"/>
                  <a:pt x="146" y="132"/>
                </a:cubicBezTo>
                <a:cubicBezTo>
                  <a:pt x="135" y="140"/>
                  <a:pt x="130" y="155"/>
                  <a:pt x="133" y="169"/>
                </a:cubicBezTo>
                <a:cubicBezTo>
                  <a:pt x="133" y="169"/>
                  <a:pt x="133" y="169"/>
                  <a:pt x="133" y="169"/>
                </a:cubicBezTo>
                <a:cubicBezTo>
                  <a:pt x="133" y="171"/>
                  <a:pt x="133" y="172"/>
                  <a:pt x="134" y="173"/>
                </a:cubicBezTo>
                <a:cubicBezTo>
                  <a:pt x="49" y="225"/>
                  <a:pt x="49" y="225"/>
                  <a:pt x="49" y="225"/>
                </a:cubicBezTo>
                <a:cubicBezTo>
                  <a:pt x="42" y="230"/>
                  <a:pt x="40" y="241"/>
                  <a:pt x="46" y="249"/>
                </a:cubicBezTo>
                <a:cubicBezTo>
                  <a:pt x="52" y="258"/>
                  <a:pt x="62" y="261"/>
                  <a:pt x="69" y="256"/>
                </a:cubicBezTo>
                <a:cubicBezTo>
                  <a:pt x="136" y="207"/>
                  <a:pt x="136" y="207"/>
                  <a:pt x="136" y="20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8"/>
          <p:cNvSpPr>
            <a:spLocks noChangeAspect="1" noEditPoints="1"/>
          </p:cNvSpPr>
          <p:nvPr/>
        </p:nvSpPr>
        <p:spPr bwMode="auto">
          <a:xfrm>
            <a:off x="4440345" y="4174850"/>
            <a:ext cx="1120634" cy="948684"/>
          </a:xfrm>
          <a:custGeom>
            <a:avLst/>
            <a:gdLst>
              <a:gd name="T0" fmla="*/ 241 w 325"/>
              <a:gd name="T1" fmla="*/ 87 h 273"/>
              <a:gd name="T2" fmla="*/ 219 w 325"/>
              <a:gd name="T3" fmla="*/ 77 h 273"/>
              <a:gd name="T4" fmla="*/ 239 w 325"/>
              <a:gd name="T5" fmla="*/ 10 h 273"/>
              <a:gd name="T6" fmla="*/ 249 w 325"/>
              <a:gd name="T7" fmla="*/ 6 h 273"/>
              <a:gd name="T8" fmla="*/ 288 w 325"/>
              <a:gd name="T9" fmla="*/ 30 h 273"/>
              <a:gd name="T10" fmla="*/ 271 w 325"/>
              <a:gd name="T11" fmla="*/ 81 h 273"/>
              <a:gd name="T12" fmla="*/ 276 w 325"/>
              <a:gd name="T13" fmla="*/ 92 h 273"/>
              <a:gd name="T14" fmla="*/ 312 w 325"/>
              <a:gd name="T15" fmla="*/ 110 h 273"/>
              <a:gd name="T16" fmla="*/ 325 w 325"/>
              <a:gd name="T17" fmla="*/ 158 h 273"/>
              <a:gd name="T18" fmla="*/ 208 w 325"/>
              <a:gd name="T19" fmla="*/ 113 h 273"/>
              <a:gd name="T20" fmla="*/ 187 w 325"/>
              <a:gd name="T21" fmla="*/ 90 h 273"/>
              <a:gd name="T22" fmla="*/ 200 w 325"/>
              <a:gd name="T23" fmla="*/ 53 h 273"/>
              <a:gd name="T24" fmla="*/ 198 w 325"/>
              <a:gd name="T25" fmla="*/ 32 h 273"/>
              <a:gd name="T26" fmla="*/ 182 w 325"/>
              <a:gd name="T27" fmla="*/ 6 h 273"/>
              <a:gd name="T28" fmla="*/ 158 w 325"/>
              <a:gd name="T29" fmla="*/ 1 h 273"/>
              <a:gd name="T30" fmla="*/ 139 w 325"/>
              <a:gd name="T31" fmla="*/ 10 h 273"/>
              <a:gd name="T32" fmla="*/ 129 w 325"/>
              <a:gd name="T33" fmla="*/ 41 h 273"/>
              <a:gd name="T34" fmla="*/ 136 w 325"/>
              <a:gd name="T35" fmla="*/ 75 h 273"/>
              <a:gd name="T36" fmla="*/ 122 w 325"/>
              <a:gd name="T37" fmla="*/ 110 h 273"/>
              <a:gd name="T38" fmla="*/ 109 w 325"/>
              <a:gd name="T39" fmla="*/ 95 h 273"/>
              <a:gd name="T40" fmla="*/ 97 w 325"/>
              <a:gd name="T41" fmla="*/ 78 h 273"/>
              <a:gd name="T42" fmla="*/ 108 w 325"/>
              <a:gd name="T43" fmla="*/ 46 h 273"/>
              <a:gd name="T44" fmla="*/ 107 w 325"/>
              <a:gd name="T45" fmla="*/ 27 h 273"/>
              <a:gd name="T46" fmla="*/ 93 w 325"/>
              <a:gd name="T47" fmla="*/ 4 h 273"/>
              <a:gd name="T48" fmla="*/ 72 w 325"/>
              <a:gd name="T49" fmla="*/ 1 h 273"/>
              <a:gd name="T50" fmla="*/ 56 w 325"/>
              <a:gd name="T51" fmla="*/ 8 h 273"/>
              <a:gd name="T52" fmla="*/ 47 w 325"/>
              <a:gd name="T53" fmla="*/ 36 h 273"/>
              <a:gd name="T54" fmla="*/ 53 w 325"/>
              <a:gd name="T55" fmla="*/ 65 h 273"/>
              <a:gd name="T56" fmla="*/ 41 w 325"/>
              <a:gd name="T57" fmla="*/ 96 h 273"/>
              <a:gd name="T58" fmla="*/ 6 w 325"/>
              <a:gd name="T59" fmla="*/ 120 h 273"/>
              <a:gd name="T60" fmla="*/ 198 w 325"/>
              <a:gd name="T61" fmla="*/ 194 h 273"/>
              <a:gd name="T62" fmla="*/ 222 w 325"/>
              <a:gd name="T63" fmla="*/ 190 h 273"/>
              <a:gd name="T64" fmla="*/ 226 w 325"/>
              <a:gd name="T65" fmla="*/ 199 h 273"/>
              <a:gd name="T66" fmla="*/ 238 w 325"/>
              <a:gd name="T67" fmla="*/ 210 h 273"/>
              <a:gd name="T68" fmla="*/ 255 w 325"/>
              <a:gd name="T69" fmla="*/ 192 h 273"/>
              <a:gd name="T70" fmla="*/ 243 w 325"/>
              <a:gd name="T71" fmla="*/ 181 h 273"/>
              <a:gd name="T72" fmla="*/ 232 w 325"/>
              <a:gd name="T73" fmla="*/ 170 h 273"/>
              <a:gd name="T74" fmla="*/ 212 w 325"/>
              <a:gd name="T75" fmla="*/ 149 h 273"/>
              <a:gd name="T76" fmla="*/ 172 w 325"/>
              <a:gd name="T77" fmla="*/ 140 h 273"/>
              <a:gd name="T78" fmla="*/ 166 w 325"/>
              <a:gd name="T79" fmla="*/ 147 h 273"/>
              <a:gd name="T80" fmla="*/ 187 w 325"/>
              <a:gd name="T81" fmla="*/ 184 h 273"/>
              <a:gd name="T82" fmla="*/ 148 w 325"/>
              <a:gd name="T83" fmla="*/ 188 h 273"/>
              <a:gd name="T84" fmla="*/ 151 w 325"/>
              <a:gd name="T85" fmla="*/ 173 h 273"/>
              <a:gd name="T86" fmla="*/ 109 w 325"/>
              <a:gd name="T87" fmla="*/ 146 h 273"/>
              <a:gd name="T88" fmla="*/ 127 w 325"/>
              <a:gd name="T89" fmla="*/ 173 h 273"/>
              <a:gd name="T90" fmla="*/ 107 w 325"/>
              <a:gd name="T91" fmla="*/ 183 h 273"/>
              <a:gd name="T92" fmla="*/ 96 w 325"/>
              <a:gd name="T93" fmla="*/ 199 h 273"/>
              <a:gd name="T94" fmla="*/ 129 w 325"/>
              <a:gd name="T95" fmla="*/ 205 h 273"/>
              <a:gd name="T96" fmla="*/ 148 w 325"/>
              <a:gd name="T97" fmla="*/ 221 h 273"/>
              <a:gd name="T98" fmla="*/ 115 w 325"/>
              <a:gd name="T99" fmla="*/ 267 h 273"/>
              <a:gd name="T100" fmla="*/ 160 w 325"/>
              <a:gd name="T101" fmla="*/ 234 h 273"/>
              <a:gd name="T102" fmla="*/ 211 w 325"/>
              <a:gd name="T103" fmla="*/ 266 h 273"/>
              <a:gd name="T104" fmla="*/ 178 w 325"/>
              <a:gd name="T105" fmla="*/ 215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5" h="273">
                <a:moveTo>
                  <a:pt x="221" y="99"/>
                </a:moveTo>
                <a:cubicBezTo>
                  <a:pt x="223" y="98"/>
                  <a:pt x="240" y="92"/>
                  <a:pt x="241" y="87"/>
                </a:cubicBezTo>
                <a:cubicBezTo>
                  <a:pt x="241" y="85"/>
                  <a:pt x="241" y="84"/>
                  <a:pt x="241" y="83"/>
                </a:cubicBezTo>
                <a:cubicBezTo>
                  <a:pt x="231" y="81"/>
                  <a:pt x="220" y="80"/>
                  <a:pt x="219" y="77"/>
                </a:cubicBezTo>
                <a:cubicBezTo>
                  <a:pt x="218" y="73"/>
                  <a:pt x="216" y="32"/>
                  <a:pt x="227" y="19"/>
                </a:cubicBezTo>
                <a:cubicBezTo>
                  <a:pt x="230" y="15"/>
                  <a:pt x="234" y="12"/>
                  <a:pt x="239" y="10"/>
                </a:cubicBezTo>
                <a:cubicBezTo>
                  <a:pt x="240" y="9"/>
                  <a:pt x="243" y="9"/>
                  <a:pt x="245" y="9"/>
                </a:cubicBezTo>
                <a:cubicBezTo>
                  <a:pt x="246" y="8"/>
                  <a:pt x="248" y="7"/>
                  <a:pt x="249" y="6"/>
                </a:cubicBezTo>
                <a:cubicBezTo>
                  <a:pt x="254" y="5"/>
                  <a:pt x="257" y="6"/>
                  <a:pt x="257" y="6"/>
                </a:cubicBezTo>
                <a:cubicBezTo>
                  <a:pt x="257" y="6"/>
                  <a:pt x="284" y="9"/>
                  <a:pt x="288" y="30"/>
                </a:cubicBezTo>
                <a:cubicBezTo>
                  <a:pt x="292" y="51"/>
                  <a:pt x="293" y="70"/>
                  <a:pt x="287" y="78"/>
                </a:cubicBezTo>
                <a:cubicBezTo>
                  <a:pt x="285" y="79"/>
                  <a:pt x="278" y="80"/>
                  <a:pt x="271" y="81"/>
                </a:cubicBezTo>
                <a:cubicBezTo>
                  <a:pt x="271" y="82"/>
                  <a:pt x="271" y="82"/>
                  <a:pt x="271" y="82"/>
                </a:cubicBezTo>
                <a:cubicBezTo>
                  <a:pt x="271" y="87"/>
                  <a:pt x="275" y="90"/>
                  <a:pt x="276" y="92"/>
                </a:cubicBezTo>
                <a:cubicBezTo>
                  <a:pt x="279" y="95"/>
                  <a:pt x="288" y="99"/>
                  <a:pt x="291" y="101"/>
                </a:cubicBezTo>
                <a:cubicBezTo>
                  <a:pt x="293" y="101"/>
                  <a:pt x="308" y="108"/>
                  <a:pt x="312" y="110"/>
                </a:cubicBezTo>
                <a:cubicBezTo>
                  <a:pt x="315" y="113"/>
                  <a:pt x="320" y="119"/>
                  <a:pt x="321" y="125"/>
                </a:cubicBezTo>
                <a:cubicBezTo>
                  <a:pt x="324" y="137"/>
                  <a:pt x="325" y="154"/>
                  <a:pt x="325" y="158"/>
                </a:cubicBezTo>
                <a:moveTo>
                  <a:pt x="221" y="118"/>
                </a:moveTo>
                <a:cubicBezTo>
                  <a:pt x="215" y="116"/>
                  <a:pt x="209" y="113"/>
                  <a:pt x="208" y="113"/>
                </a:cubicBezTo>
                <a:cubicBezTo>
                  <a:pt x="205" y="112"/>
                  <a:pt x="193" y="106"/>
                  <a:pt x="190" y="103"/>
                </a:cubicBezTo>
                <a:cubicBezTo>
                  <a:pt x="188" y="101"/>
                  <a:pt x="186" y="96"/>
                  <a:pt x="187" y="90"/>
                </a:cubicBezTo>
                <a:cubicBezTo>
                  <a:pt x="187" y="83"/>
                  <a:pt x="188" y="82"/>
                  <a:pt x="191" y="75"/>
                </a:cubicBezTo>
                <a:cubicBezTo>
                  <a:pt x="194" y="71"/>
                  <a:pt x="199" y="61"/>
                  <a:pt x="200" y="53"/>
                </a:cubicBezTo>
                <a:cubicBezTo>
                  <a:pt x="200" y="47"/>
                  <a:pt x="198" y="42"/>
                  <a:pt x="198" y="42"/>
                </a:cubicBezTo>
                <a:cubicBezTo>
                  <a:pt x="198" y="32"/>
                  <a:pt x="198" y="32"/>
                  <a:pt x="198" y="32"/>
                </a:cubicBezTo>
                <a:cubicBezTo>
                  <a:pt x="198" y="32"/>
                  <a:pt x="199" y="27"/>
                  <a:pt x="197" y="21"/>
                </a:cubicBezTo>
                <a:cubicBezTo>
                  <a:pt x="194" y="12"/>
                  <a:pt x="184" y="7"/>
                  <a:pt x="182" y="6"/>
                </a:cubicBezTo>
                <a:cubicBezTo>
                  <a:pt x="180" y="4"/>
                  <a:pt x="172" y="1"/>
                  <a:pt x="168" y="1"/>
                </a:cubicBezTo>
                <a:cubicBezTo>
                  <a:pt x="166" y="0"/>
                  <a:pt x="162" y="1"/>
                  <a:pt x="158" y="1"/>
                </a:cubicBezTo>
                <a:cubicBezTo>
                  <a:pt x="154" y="1"/>
                  <a:pt x="151" y="4"/>
                  <a:pt x="148" y="4"/>
                </a:cubicBezTo>
                <a:cubicBezTo>
                  <a:pt x="146" y="4"/>
                  <a:pt x="141" y="8"/>
                  <a:pt x="139" y="10"/>
                </a:cubicBezTo>
                <a:cubicBezTo>
                  <a:pt x="138" y="11"/>
                  <a:pt x="132" y="20"/>
                  <a:pt x="130" y="24"/>
                </a:cubicBezTo>
                <a:cubicBezTo>
                  <a:pt x="128" y="28"/>
                  <a:pt x="129" y="41"/>
                  <a:pt x="129" y="41"/>
                </a:cubicBezTo>
                <a:cubicBezTo>
                  <a:pt x="125" y="48"/>
                  <a:pt x="130" y="64"/>
                  <a:pt x="131" y="65"/>
                </a:cubicBezTo>
                <a:cubicBezTo>
                  <a:pt x="132" y="67"/>
                  <a:pt x="134" y="73"/>
                  <a:pt x="136" y="75"/>
                </a:cubicBezTo>
                <a:cubicBezTo>
                  <a:pt x="140" y="79"/>
                  <a:pt x="143" y="90"/>
                  <a:pt x="143" y="96"/>
                </a:cubicBezTo>
                <a:cubicBezTo>
                  <a:pt x="142" y="103"/>
                  <a:pt x="125" y="108"/>
                  <a:pt x="122" y="110"/>
                </a:cubicBezTo>
                <a:cubicBezTo>
                  <a:pt x="119" y="111"/>
                  <a:pt x="110" y="115"/>
                  <a:pt x="103" y="118"/>
                </a:cubicBezTo>
                <a:moveTo>
                  <a:pt x="109" y="95"/>
                </a:moveTo>
                <a:cubicBezTo>
                  <a:pt x="105" y="93"/>
                  <a:pt x="101" y="91"/>
                  <a:pt x="100" y="90"/>
                </a:cubicBezTo>
                <a:cubicBezTo>
                  <a:pt x="98" y="88"/>
                  <a:pt x="97" y="84"/>
                  <a:pt x="97" y="78"/>
                </a:cubicBezTo>
                <a:cubicBezTo>
                  <a:pt x="98" y="72"/>
                  <a:pt x="99" y="71"/>
                  <a:pt x="101" y="65"/>
                </a:cubicBezTo>
                <a:cubicBezTo>
                  <a:pt x="103" y="62"/>
                  <a:pt x="108" y="53"/>
                  <a:pt x="108" y="46"/>
                </a:cubicBezTo>
                <a:cubicBezTo>
                  <a:pt x="109" y="40"/>
                  <a:pt x="107" y="36"/>
                  <a:pt x="107" y="3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27"/>
                  <a:pt x="108" y="23"/>
                  <a:pt x="106" y="18"/>
                </a:cubicBezTo>
                <a:cubicBezTo>
                  <a:pt x="104" y="10"/>
                  <a:pt x="95" y="6"/>
                  <a:pt x="93" y="4"/>
                </a:cubicBezTo>
                <a:cubicBezTo>
                  <a:pt x="91" y="3"/>
                  <a:pt x="84" y="1"/>
                  <a:pt x="81" y="0"/>
                </a:cubicBezTo>
                <a:cubicBezTo>
                  <a:pt x="79" y="0"/>
                  <a:pt x="75" y="0"/>
                  <a:pt x="72" y="1"/>
                </a:cubicBezTo>
                <a:cubicBezTo>
                  <a:pt x="69" y="1"/>
                  <a:pt x="66" y="3"/>
                  <a:pt x="64" y="3"/>
                </a:cubicBezTo>
                <a:cubicBezTo>
                  <a:pt x="61" y="3"/>
                  <a:pt x="57" y="6"/>
                  <a:pt x="56" y="8"/>
                </a:cubicBezTo>
                <a:cubicBezTo>
                  <a:pt x="55" y="10"/>
                  <a:pt x="50" y="17"/>
                  <a:pt x="48" y="21"/>
                </a:cubicBezTo>
                <a:cubicBezTo>
                  <a:pt x="46" y="24"/>
                  <a:pt x="47" y="36"/>
                  <a:pt x="47" y="36"/>
                </a:cubicBezTo>
                <a:cubicBezTo>
                  <a:pt x="44" y="41"/>
                  <a:pt x="48" y="55"/>
                  <a:pt x="48" y="57"/>
                </a:cubicBezTo>
                <a:cubicBezTo>
                  <a:pt x="49" y="58"/>
                  <a:pt x="51" y="63"/>
                  <a:pt x="53" y="65"/>
                </a:cubicBezTo>
                <a:cubicBezTo>
                  <a:pt x="56" y="68"/>
                  <a:pt x="59" y="79"/>
                  <a:pt x="59" y="84"/>
                </a:cubicBezTo>
                <a:cubicBezTo>
                  <a:pt x="58" y="90"/>
                  <a:pt x="43" y="94"/>
                  <a:pt x="41" y="96"/>
                </a:cubicBezTo>
                <a:cubicBezTo>
                  <a:pt x="38" y="97"/>
                  <a:pt x="31" y="100"/>
                  <a:pt x="24" y="103"/>
                </a:cubicBezTo>
                <a:cubicBezTo>
                  <a:pt x="18" y="105"/>
                  <a:pt x="9" y="113"/>
                  <a:pt x="6" y="120"/>
                </a:cubicBezTo>
                <a:cubicBezTo>
                  <a:pt x="2" y="128"/>
                  <a:pt x="0" y="155"/>
                  <a:pt x="1" y="160"/>
                </a:cubicBezTo>
                <a:moveTo>
                  <a:pt x="198" y="194"/>
                </a:moveTo>
                <a:cubicBezTo>
                  <a:pt x="204" y="190"/>
                  <a:pt x="210" y="188"/>
                  <a:pt x="214" y="188"/>
                </a:cubicBezTo>
                <a:cubicBezTo>
                  <a:pt x="217" y="187"/>
                  <a:pt x="220" y="188"/>
                  <a:pt x="222" y="190"/>
                </a:cubicBezTo>
                <a:cubicBezTo>
                  <a:pt x="224" y="192"/>
                  <a:pt x="225" y="195"/>
                  <a:pt x="225" y="198"/>
                </a:cubicBezTo>
                <a:cubicBezTo>
                  <a:pt x="225" y="198"/>
                  <a:pt x="225" y="199"/>
                  <a:pt x="226" y="199"/>
                </a:cubicBezTo>
                <a:cubicBezTo>
                  <a:pt x="236" y="210"/>
                  <a:pt x="236" y="210"/>
                  <a:pt x="236" y="210"/>
                </a:cubicBezTo>
                <a:cubicBezTo>
                  <a:pt x="237" y="210"/>
                  <a:pt x="238" y="210"/>
                  <a:pt x="238" y="210"/>
                </a:cubicBezTo>
                <a:cubicBezTo>
                  <a:pt x="255" y="193"/>
                  <a:pt x="255" y="193"/>
                  <a:pt x="255" y="193"/>
                </a:cubicBezTo>
                <a:cubicBezTo>
                  <a:pt x="255" y="193"/>
                  <a:pt x="255" y="192"/>
                  <a:pt x="255" y="192"/>
                </a:cubicBezTo>
                <a:cubicBezTo>
                  <a:pt x="255" y="192"/>
                  <a:pt x="248" y="185"/>
                  <a:pt x="245" y="181"/>
                </a:cubicBezTo>
                <a:cubicBezTo>
                  <a:pt x="244" y="181"/>
                  <a:pt x="244" y="181"/>
                  <a:pt x="243" y="181"/>
                </a:cubicBezTo>
                <a:cubicBezTo>
                  <a:pt x="241" y="181"/>
                  <a:pt x="237" y="180"/>
                  <a:pt x="235" y="178"/>
                </a:cubicBezTo>
                <a:cubicBezTo>
                  <a:pt x="233" y="176"/>
                  <a:pt x="232" y="172"/>
                  <a:pt x="232" y="170"/>
                </a:cubicBezTo>
                <a:cubicBezTo>
                  <a:pt x="232" y="169"/>
                  <a:pt x="232" y="169"/>
                  <a:pt x="232" y="169"/>
                </a:cubicBezTo>
                <a:cubicBezTo>
                  <a:pt x="229" y="165"/>
                  <a:pt x="212" y="149"/>
                  <a:pt x="212" y="149"/>
                </a:cubicBezTo>
                <a:cubicBezTo>
                  <a:pt x="197" y="134"/>
                  <a:pt x="178" y="138"/>
                  <a:pt x="174" y="139"/>
                </a:cubicBezTo>
                <a:cubicBezTo>
                  <a:pt x="173" y="139"/>
                  <a:pt x="172" y="140"/>
                  <a:pt x="172" y="140"/>
                </a:cubicBezTo>
                <a:cubicBezTo>
                  <a:pt x="166" y="146"/>
                  <a:pt x="166" y="146"/>
                  <a:pt x="166" y="146"/>
                </a:cubicBezTo>
                <a:cubicBezTo>
                  <a:pt x="165" y="146"/>
                  <a:pt x="166" y="147"/>
                  <a:pt x="166" y="147"/>
                </a:cubicBezTo>
                <a:cubicBezTo>
                  <a:pt x="195" y="148"/>
                  <a:pt x="194" y="167"/>
                  <a:pt x="194" y="167"/>
                </a:cubicBezTo>
                <a:cubicBezTo>
                  <a:pt x="194" y="172"/>
                  <a:pt x="191" y="178"/>
                  <a:pt x="187" y="184"/>
                </a:cubicBezTo>
                <a:cubicBezTo>
                  <a:pt x="166" y="204"/>
                  <a:pt x="166" y="204"/>
                  <a:pt x="166" y="204"/>
                </a:cubicBezTo>
                <a:cubicBezTo>
                  <a:pt x="148" y="188"/>
                  <a:pt x="148" y="188"/>
                  <a:pt x="148" y="188"/>
                </a:cubicBezTo>
                <a:cubicBezTo>
                  <a:pt x="149" y="185"/>
                  <a:pt x="150" y="183"/>
                  <a:pt x="151" y="181"/>
                </a:cubicBezTo>
                <a:cubicBezTo>
                  <a:pt x="151" y="178"/>
                  <a:pt x="151" y="174"/>
                  <a:pt x="151" y="173"/>
                </a:cubicBezTo>
                <a:cubicBezTo>
                  <a:pt x="151" y="166"/>
                  <a:pt x="148" y="158"/>
                  <a:pt x="142" y="152"/>
                </a:cubicBezTo>
                <a:cubicBezTo>
                  <a:pt x="134" y="143"/>
                  <a:pt x="121" y="141"/>
                  <a:pt x="109" y="146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9" y="166"/>
                  <a:pt x="130" y="170"/>
                  <a:pt x="127" y="173"/>
                </a:cubicBezTo>
                <a:cubicBezTo>
                  <a:pt x="117" y="183"/>
                  <a:pt x="117" y="183"/>
                  <a:pt x="117" y="183"/>
                </a:cubicBezTo>
                <a:cubicBezTo>
                  <a:pt x="115" y="186"/>
                  <a:pt x="110" y="186"/>
                  <a:pt x="107" y="183"/>
                </a:cubicBezTo>
                <a:cubicBezTo>
                  <a:pt x="90" y="165"/>
                  <a:pt x="90" y="165"/>
                  <a:pt x="90" y="165"/>
                </a:cubicBezTo>
                <a:cubicBezTo>
                  <a:pt x="85" y="177"/>
                  <a:pt x="88" y="190"/>
                  <a:pt x="96" y="199"/>
                </a:cubicBezTo>
                <a:cubicBezTo>
                  <a:pt x="105" y="207"/>
                  <a:pt x="118" y="209"/>
                  <a:pt x="129" y="205"/>
                </a:cubicBezTo>
                <a:cubicBezTo>
                  <a:pt x="129" y="205"/>
                  <a:pt x="129" y="205"/>
                  <a:pt x="129" y="205"/>
                </a:cubicBezTo>
                <a:cubicBezTo>
                  <a:pt x="130" y="205"/>
                  <a:pt x="131" y="205"/>
                  <a:pt x="132" y="204"/>
                </a:cubicBezTo>
                <a:cubicBezTo>
                  <a:pt x="148" y="221"/>
                  <a:pt x="148" y="221"/>
                  <a:pt x="148" y="221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09" y="259"/>
                  <a:pt x="111" y="263"/>
                  <a:pt x="115" y="267"/>
                </a:cubicBezTo>
                <a:cubicBezTo>
                  <a:pt x="119" y="271"/>
                  <a:pt x="123" y="273"/>
                  <a:pt x="128" y="268"/>
                </a:cubicBezTo>
                <a:cubicBezTo>
                  <a:pt x="160" y="234"/>
                  <a:pt x="160" y="234"/>
                  <a:pt x="160" y="234"/>
                </a:cubicBezTo>
                <a:cubicBezTo>
                  <a:pt x="191" y="267"/>
                  <a:pt x="191" y="267"/>
                  <a:pt x="191" y="267"/>
                </a:cubicBezTo>
                <a:cubicBezTo>
                  <a:pt x="196" y="273"/>
                  <a:pt x="205" y="272"/>
                  <a:pt x="211" y="266"/>
                </a:cubicBezTo>
                <a:cubicBezTo>
                  <a:pt x="217" y="261"/>
                  <a:pt x="217" y="252"/>
                  <a:pt x="212" y="246"/>
                </a:cubicBezTo>
                <a:cubicBezTo>
                  <a:pt x="178" y="215"/>
                  <a:pt x="178" y="215"/>
                  <a:pt x="178" y="215"/>
                </a:cubicBezTo>
                <a:cubicBezTo>
                  <a:pt x="188" y="205"/>
                  <a:pt x="188" y="205"/>
                  <a:pt x="188" y="20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91"/>
          <p:cNvSpPr>
            <a:spLocks noChangeAspect="1" noEditPoints="1"/>
          </p:cNvSpPr>
          <p:nvPr/>
        </p:nvSpPr>
        <p:spPr bwMode="auto">
          <a:xfrm>
            <a:off x="6284036" y="2261079"/>
            <a:ext cx="930876" cy="948116"/>
          </a:xfrm>
          <a:custGeom>
            <a:avLst/>
            <a:gdLst>
              <a:gd name="T0" fmla="*/ 248 w 270"/>
              <a:gd name="T1" fmla="*/ 39 h 276"/>
              <a:gd name="T2" fmla="*/ 248 w 270"/>
              <a:gd name="T3" fmla="*/ 67 h 276"/>
              <a:gd name="T4" fmla="*/ 237 w 270"/>
              <a:gd name="T5" fmla="*/ 79 h 276"/>
              <a:gd name="T6" fmla="*/ 28 w 270"/>
              <a:gd name="T7" fmla="*/ 79 h 276"/>
              <a:gd name="T8" fmla="*/ 17 w 270"/>
              <a:gd name="T9" fmla="*/ 67 h 276"/>
              <a:gd name="T10" fmla="*/ 17 w 270"/>
              <a:gd name="T11" fmla="*/ 11 h 276"/>
              <a:gd name="T12" fmla="*/ 28 w 270"/>
              <a:gd name="T13" fmla="*/ 0 h 276"/>
              <a:gd name="T14" fmla="*/ 237 w 270"/>
              <a:gd name="T15" fmla="*/ 0 h 276"/>
              <a:gd name="T16" fmla="*/ 248 w 270"/>
              <a:gd name="T17" fmla="*/ 11 h 276"/>
              <a:gd name="T18" fmla="*/ 248 w 270"/>
              <a:gd name="T19" fmla="*/ 19 h 276"/>
              <a:gd name="T20" fmla="*/ 17 w 270"/>
              <a:gd name="T21" fmla="*/ 20 h 276"/>
              <a:gd name="T22" fmla="*/ 0 w 270"/>
              <a:gd name="T23" fmla="*/ 19 h 276"/>
              <a:gd name="T24" fmla="*/ 0 w 270"/>
              <a:gd name="T25" fmla="*/ 60 h 276"/>
              <a:gd name="T26" fmla="*/ 17 w 270"/>
              <a:gd name="T27" fmla="*/ 59 h 276"/>
              <a:gd name="T28" fmla="*/ 132 w 270"/>
              <a:gd name="T29" fmla="*/ 197 h 276"/>
              <a:gd name="T30" fmla="*/ 132 w 270"/>
              <a:gd name="T31" fmla="*/ 145 h 276"/>
              <a:gd name="T32" fmla="*/ 270 w 270"/>
              <a:gd name="T33" fmla="*/ 100 h 276"/>
              <a:gd name="T34" fmla="*/ 270 w 270"/>
              <a:gd name="T35" fmla="*/ 39 h 276"/>
              <a:gd name="T36" fmla="*/ 248 w 270"/>
              <a:gd name="T37" fmla="*/ 39 h 276"/>
              <a:gd name="T38" fmla="*/ 154 w 270"/>
              <a:gd name="T39" fmla="*/ 208 h 276"/>
              <a:gd name="T40" fmla="*/ 143 w 270"/>
              <a:gd name="T41" fmla="*/ 197 h 276"/>
              <a:gd name="T42" fmla="*/ 122 w 270"/>
              <a:gd name="T43" fmla="*/ 197 h 276"/>
              <a:gd name="T44" fmla="*/ 110 w 270"/>
              <a:gd name="T45" fmla="*/ 208 h 276"/>
              <a:gd name="T46" fmla="*/ 110 w 270"/>
              <a:gd name="T47" fmla="*/ 265 h 276"/>
              <a:gd name="T48" fmla="*/ 122 w 270"/>
              <a:gd name="T49" fmla="*/ 276 h 276"/>
              <a:gd name="T50" fmla="*/ 143 w 270"/>
              <a:gd name="T51" fmla="*/ 276 h 276"/>
              <a:gd name="T52" fmla="*/ 154 w 270"/>
              <a:gd name="T53" fmla="*/ 265 h 276"/>
              <a:gd name="T54" fmla="*/ 154 w 270"/>
              <a:gd name="T55" fmla="*/ 208 h 276"/>
              <a:gd name="T56" fmla="*/ 226 w 270"/>
              <a:gd name="T57" fmla="*/ 19 h 276"/>
              <a:gd name="T58" fmla="*/ 39 w 270"/>
              <a:gd name="T59" fmla="*/ 1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0" h="276">
                <a:moveTo>
                  <a:pt x="248" y="39"/>
                </a:moveTo>
                <a:cubicBezTo>
                  <a:pt x="248" y="67"/>
                  <a:pt x="248" y="67"/>
                  <a:pt x="248" y="67"/>
                </a:cubicBezTo>
                <a:cubicBezTo>
                  <a:pt x="248" y="74"/>
                  <a:pt x="243" y="79"/>
                  <a:pt x="237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2" y="79"/>
                  <a:pt x="17" y="74"/>
                  <a:pt x="17" y="67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5"/>
                  <a:pt x="22" y="0"/>
                  <a:pt x="28" y="0"/>
                </a:cubicBezTo>
                <a:cubicBezTo>
                  <a:pt x="237" y="0"/>
                  <a:pt x="237" y="0"/>
                  <a:pt x="237" y="0"/>
                </a:cubicBezTo>
                <a:cubicBezTo>
                  <a:pt x="243" y="0"/>
                  <a:pt x="248" y="5"/>
                  <a:pt x="248" y="11"/>
                </a:cubicBezTo>
                <a:cubicBezTo>
                  <a:pt x="248" y="19"/>
                  <a:pt x="248" y="19"/>
                  <a:pt x="248" y="19"/>
                </a:cubicBezTo>
                <a:moveTo>
                  <a:pt x="17" y="20"/>
                </a:moveTo>
                <a:cubicBezTo>
                  <a:pt x="0" y="19"/>
                  <a:pt x="0" y="19"/>
                  <a:pt x="0" y="19"/>
                </a:cubicBezTo>
                <a:cubicBezTo>
                  <a:pt x="0" y="60"/>
                  <a:pt x="0" y="60"/>
                  <a:pt x="0" y="60"/>
                </a:cubicBezTo>
                <a:cubicBezTo>
                  <a:pt x="17" y="59"/>
                  <a:pt x="17" y="59"/>
                  <a:pt x="17" y="59"/>
                </a:cubicBezTo>
                <a:moveTo>
                  <a:pt x="132" y="197"/>
                </a:moveTo>
                <a:cubicBezTo>
                  <a:pt x="132" y="145"/>
                  <a:pt x="132" y="145"/>
                  <a:pt x="132" y="145"/>
                </a:cubicBezTo>
                <a:cubicBezTo>
                  <a:pt x="270" y="100"/>
                  <a:pt x="270" y="100"/>
                  <a:pt x="270" y="100"/>
                </a:cubicBezTo>
                <a:cubicBezTo>
                  <a:pt x="270" y="39"/>
                  <a:pt x="270" y="39"/>
                  <a:pt x="270" y="39"/>
                </a:cubicBezTo>
                <a:cubicBezTo>
                  <a:pt x="248" y="39"/>
                  <a:pt x="248" y="39"/>
                  <a:pt x="248" y="39"/>
                </a:cubicBezTo>
                <a:moveTo>
                  <a:pt x="154" y="208"/>
                </a:moveTo>
                <a:cubicBezTo>
                  <a:pt x="154" y="202"/>
                  <a:pt x="149" y="197"/>
                  <a:pt x="143" y="197"/>
                </a:cubicBezTo>
                <a:cubicBezTo>
                  <a:pt x="122" y="197"/>
                  <a:pt x="122" y="197"/>
                  <a:pt x="122" y="197"/>
                </a:cubicBezTo>
                <a:cubicBezTo>
                  <a:pt x="115" y="197"/>
                  <a:pt x="110" y="202"/>
                  <a:pt x="110" y="208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10" y="271"/>
                  <a:pt x="115" y="276"/>
                  <a:pt x="122" y="276"/>
                </a:cubicBezTo>
                <a:cubicBezTo>
                  <a:pt x="143" y="276"/>
                  <a:pt x="143" y="276"/>
                  <a:pt x="143" y="276"/>
                </a:cubicBezTo>
                <a:cubicBezTo>
                  <a:pt x="149" y="276"/>
                  <a:pt x="154" y="271"/>
                  <a:pt x="154" y="265"/>
                </a:cubicBezTo>
                <a:lnTo>
                  <a:pt x="154" y="208"/>
                </a:lnTo>
                <a:close/>
                <a:moveTo>
                  <a:pt x="226" y="19"/>
                </a:moveTo>
                <a:cubicBezTo>
                  <a:pt x="39" y="19"/>
                  <a:pt x="39" y="19"/>
                  <a:pt x="39" y="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pole tekstowe 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19"/>
          <p:cNvSpPr>
            <a:spLocks noChangeAspect="1"/>
          </p:cNvSpPr>
          <p:nvPr/>
        </p:nvSpPr>
        <p:spPr bwMode="auto">
          <a:xfrm rot="1814042">
            <a:off x="8874666" y="2350690"/>
            <a:ext cx="415140" cy="911550"/>
          </a:xfrm>
          <a:custGeom>
            <a:avLst/>
            <a:gdLst>
              <a:gd name="T0" fmla="*/ 85 w 125"/>
              <a:gd name="T1" fmla="*/ 100 h 274"/>
              <a:gd name="T2" fmla="*/ 97 w 125"/>
              <a:gd name="T3" fmla="*/ 94 h 274"/>
              <a:gd name="T4" fmla="*/ 108 w 125"/>
              <a:gd name="T5" fmla="*/ 86 h 274"/>
              <a:gd name="T6" fmla="*/ 124 w 125"/>
              <a:gd name="T7" fmla="*/ 49 h 274"/>
              <a:gd name="T8" fmla="*/ 88 w 125"/>
              <a:gd name="T9" fmla="*/ 0 h 274"/>
              <a:gd name="T10" fmla="*/ 88 w 125"/>
              <a:gd name="T11" fmla="*/ 42 h 274"/>
              <a:gd name="T12" fmla="*/ 75 w 125"/>
              <a:gd name="T13" fmla="*/ 55 h 274"/>
              <a:gd name="T14" fmla="*/ 49 w 125"/>
              <a:gd name="T15" fmla="*/ 56 h 274"/>
              <a:gd name="T16" fmla="*/ 36 w 125"/>
              <a:gd name="T17" fmla="*/ 43 h 274"/>
              <a:gd name="T18" fmla="*/ 36 w 125"/>
              <a:gd name="T19" fmla="*/ 0 h 274"/>
              <a:gd name="T20" fmla="*/ 0 w 125"/>
              <a:gd name="T21" fmla="*/ 49 h 274"/>
              <a:gd name="T22" fmla="*/ 35 w 125"/>
              <a:gd name="T23" fmla="*/ 98 h 274"/>
              <a:gd name="T24" fmla="*/ 35 w 125"/>
              <a:gd name="T25" fmla="*/ 98 h 274"/>
              <a:gd name="T26" fmla="*/ 41 w 125"/>
              <a:gd name="T27" fmla="*/ 100 h 274"/>
              <a:gd name="T28" fmla="*/ 35 w 125"/>
              <a:gd name="T29" fmla="*/ 251 h 274"/>
              <a:gd name="T30" fmla="*/ 63 w 125"/>
              <a:gd name="T31" fmla="*/ 274 h 274"/>
              <a:gd name="T32" fmla="*/ 91 w 125"/>
              <a:gd name="T33" fmla="*/ 251 h 274"/>
              <a:gd name="T34" fmla="*/ 86 w 125"/>
              <a:gd name="T35" fmla="*/ 12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5" h="274">
                <a:moveTo>
                  <a:pt x="85" y="100"/>
                </a:moveTo>
                <a:cubicBezTo>
                  <a:pt x="89" y="98"/>
                  <a:pt x="93" y="96"/>
                  <a:pt x="97" y="94"/>
                </a:cubicBezTo>
                <a:cubicBezTo>
                  <a:pt x="101" y="92"/>
                  <a:pt x="107" y="86"/>
                  <a:pt x="108" y="86"/>
                </a:cubicBezTo>
                <a:cubicBezTo>
                  <a:pt x="118" y="76"/>
                  <a:pt x="125" y="63"/>
                  <a:pt x="124" y="49"/>
                </a:cubicBezTo>
                <a:cubicBezTo>
                  <a:pt x="124" y="27"/>
                  <a:pt x="110" y="8"/>
                  <a:pt x="88" y="0"/>
                </a:cubicBezTo>
                <a:cubicBezTo>
                  <a:pt x="88" y="42"/>
                  <a:pt x="88" y="42"/>
                  <a:pt x="88" y="42"/>
                </a:cubicBezTo>
                <a:cubicBezTo>
                  <a:pt x="89" y="50"/>
                  <a:pt x="83" y="55"/>
                  <a:pt x="75" y="55"/>
                </a:cubicBezTo>
                <a:cubicBezTo>
                  <a:pt x="49" y="56"/>
                  <a:pt x="49" y="56"/>
                  <a:pt x="49" y="56"/>
                </a:cubicBezTo>
                <a:cubicBezTo>
                  <a:pt x="42" y="56"/>
                  <a:pt x="36" y="50"/>
                  <a:pt x="36" y="43"/>
                </a:cubicBezTo>
                <a:cubicBezTo>
                  <a:pt x="36" y="0"/>
                  <a:pt x="36" y="0"/>
                  <a:pt x="36" y="0"/>
                </a:cubicBezTo>
                <a:cubicBezTo>
                  <a:pt x="15" y="9"/>
                  <a:pt x="0" y="27"/>
                  <a:pt x="0" y="49"/>
                </a:cubicBezTo>
                <a:cubicBezTo>
                  <a:pt x="0" y="71"/>
                  <a:pt x="14" y="89"/>
                  <a:pt x="35" y="98"/>
                </a:cubicBezTo>
                <a:cubicBezTo>
                  <a:pt x="35" y="98"/>
                  <a:pt x="35" y="98"/>
                  <a:pt x="35" y="98"/>
                </a:cubicBezTo>
                <a:cubicBezTo>
                  <a:pt x="37" y="99"/>
                  <a:pt x="39" y="99"/>
                  <a:pt x="41" y="100"/>
                </a:cubicBezTo>
                <a:cubicBezTo>
                  <a:pt x="35" y="251"/>
                  <a:pt x="35" y="251"/>
                  <a:pt x="35" y="251"/>
                </a:cubicBezTo>
                <a:cubicBezTo>
                  <a:pt x="35" y="264"/>
                  <a:pt x="47" y="274"/>
                  <a:pt x="63" y="274"/>
                </a:cubicBezTo>
                <a:cubicBezTo>
                  <a:pt x="78" y="274"/>
                  <a:pt x="91" y="264"/>
                  <a:pt x="91" y="251"/>
                </a:cubicBezTo>
                <a:cubicBezTo>
                  <a:pt x="86" y="126"/>
                  <a:pt x="86" y="126"/>
                  <a:pt x="86" y="12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91"/>
          <p:cNvSpPr>
            <a:spLocks noChangeAspect="1" noEditPoints="1"/>
          </p:cNvSpPr>
          <p:nvPr/>
        </p:nvSpPr>
        <p:spPr bwMode="auto">
          <a:xfrm>
            <a:off x="8687671" y="4228651"/>
            <a:ext cx="805094" cy="820004"/>
          </a:xfrm>
          <a:custGeom>
            <a:avLst/>
            <a:gdLst>
              <a:gd name="T0" fmla="*/ 248 w 270"/>
              <a:gd name="T1" fmla="*/ 39 h 276"/>
              <a:gd name="T2" fmla="*/ 248 w 270"/>
              <a:gd name="T3" fmla="*/ 67 h 276"/>
              <a:gd name="T4" fmla="*/ 237 w 270"/>
              <a:gd name="T5" fmla="*/ 79 h 276"/>
              <a:gd name="T6" fmla="*/ 28 w 270"/>
              <a:gd name="T7" fmla="*/ 79 h 276"/>
              <a:gd name="T8" fmla="*/ 17 w 270"/>
              <a:gd name="T9" fmla="*/ 67 h 276"/>
              <a:gd name="T10" fmla="*/ 17 w 270"/>
              <a:gd name="T11" fmla="*/ 11 h 276"/>
              <a:gd name="T12" fmla="*/ 28 w 270"/>
              <a:gd name="T13" fmla="*/ 0 h 276"/>
              <a:gd name="T14" fmla="*/ 237 w 270"/>
              <a:gd name="T15" fmla="*/ 0 h 276"/>
              <a:gd name="T16" fmla="*/ 248 w 270"/>
              <a:gd name="T17" fmla="*/ 11 h 276"/>
              <a:gd name="T18" fmla="*/ 248 w 270"/>
              <a:gd name="T19" fmla="*/ 19 h 276"/>
              <a:gd name="T20" fmla="*/ 17 w 270"/>
              <a:gd name="T21" fmla="*/ 20 h 276"/>
              <a:gd name="T22" fmla="*/ 0 w 270"/>
              <a:gd name="T23" fmla="*/ 19 h 276"/>
              <a:gd name="T24" fmla="*/ 0 w 270"/>
              <a:gd name="T25" fmla="*/ 60 h 276"/>
              <a:gd name="T26" fmla="*/ 17 w 270"/>
              <a:gd name="T27" fmla="*/ 59 h 276"/>
              <a:gd name="T28" fmla="*/ 132 w 270"/>
              <a:gd name="T29" fmla="*/ 197 h 276"/>
              <a:gd name="T30" fmla="*/ 132 w 270"/>
              <a:gd name="T31" fmla="*/ 145 h 276"/>
              <a:gd name="T32" fmla="*/ 270 w 270"/>
              <a:gd name="T33" fmla="*/ 100 h 276"/>
              <a:gd name="T34" fmla="*/ 270 w 270"/>
              <a:gd name="T35" fmla="*/ 39 h 276"/>
              <a:gd name="T36" fmla="*/ 248 w 270"/>
              <a:gd name="T37" fmla="*/ 39 h 276"/>
              <a:gd name="T38" fmla="*/ 154 w 270"/>
              <a:gd name="T39" fmla="*/ 208 h 276"/>
              <a:gd name="T40" fmla="*/ 143 w 270"/>
              <a:gd name="T41" fmla="*/ 197 h 276"/>
              <a:gd name="T42" fmla="*/ 122 w 270"/>
              <a:gd name="T43" fmla="*/ 197 h 276"/>
              <a:gd name="T44" fmla="*/ 110 w 270"/>
              <a:gd name="T45" fmla="*/ 208 h 276"/>
              <a:gd name="T46" fmla="*/ 110 w 270"/>
              <a:gd name="T47" fmla="*/ 265 h 276"/>
              <a:gd name="T48" fmla="*/ 122 w 270"/>
              <a:gd name="T49" fmla="*/ 276 h 276"/>
              <a:gd name="T50" fmla="*/ 143 w 270"/>
              <a:gd name="T51" fmla="*/ 276 h 276"/>
              <a:gd name="T52" fmla="*/ 154 w 270"/>
              <a:gd name="T53" fmla="*/ 265 h 276"/>
              <a:gd name="T54" fmla="*/ 154 w 270"/>
              <a:gd name="T55" fmla="*/ 208 h 276"/>
              <a:gd name="T56" fmla="*/ 226 w 270"/>
              <a:gd name="T57" fmla="*/ 19 h 276"/>
              <a:gd name="T58" fmla="*/ 39 w 270"/>
              <a:gd name="T59" fmla="*/ 1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0" h="276">
                <a:moveTo>
                  <a:pt x="248" y="39"/>
                </a:moveTo>
                <a:cubicBezTo>
                  <a:pt x="248" y="67"/>
                  <a:pt x="248" y="67"/>
                  <a:pt x="248" y="67"/>
                </a:cubicBezTo>
                <a:cubicBezTo>
                  <a:pt x="248" y="74"/>
                  <a:pt x="243" y="79"/>
                  <a:pt x="237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2" y="79"/>
                  <a:pt x="17" y="74"/>
                  <a:pt x="17" y="67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5"/>
                  <a:pt x="22" y="0"/>
                  <a:pt x="28" y="0"/>
                </a:cubicBezTo>
                <a:cubicBezTo>
                  <a:pt x="237" y="0"/>
                  <a:pt x="237" y="0"/>
                  <a:pt x="237" y="0"/>
                </a:cubicBezTo>
                <a:cubicBezTo>
                  <a:pt x="243" y="0"/>
                  <a:pt x="248" y="5"/>
                  <a:pt x="248" y="11"/>
                </a:cubicBezTo>
                <a:cubicBezTo>
                  <a:pt x="248" y="19"/>
                  <a:pt x="248" y="19"/>
                  <a:pt x="248" y="19"/>
                </a:cubicBezTo>
                <a:moveTo>
                  <a:pt x="17" y="20"/>
                </a:moveTo>
                <a:cubicBezTo>
                  <a:pt x="0" y="19"/>
                  <a:pt x="0" y="19"/>
                  <a:pt x="0" y="19"/>
                </a:cubicBezTo>
                <a:cubicBezTo>
                  <a:pt x="0" y="60"/>
                  <a:pt x="0" y="60"/>
                  <a:pt x="0" y="60"/>
                </a:cubicBezTo>
                <a:cubicBezTo>
                  <a:pt x="17" y="59"/>
                  <a:pt x="17" y="59"/>
                  <a:pt x="17" y="59"/>
                </a:cubicBezTo>
                <a:moveTo>
                  <a:pt x="132" y="197"/>
                </a:moveTo>
                <a:cubicBezTo>
                  <a:pt x="132" y="145"/>
                  <a:pt x="132" y="145"/>
                  <a:pt x="132" y="145"/>
                </a:cubicBezTo>
                <a:cubicBezTo>
                  <a:pt x="270" y="100"/>
                  <a:pt x="270" y="100"/>
                  <a:pt x="270" y="100"/>
                </a:cubicBezTo>
                <a:cubicBezTo>
                  <a:pt x="270" y="39"/>
                  <a:pt x="270" y="39"/>
                  <a:pt x="270" y="39"/>
                </a:cubicBezTo>
                <a:cubicBezTo>
                  <a:pt x="248" y="39"/>
                  <a:pt x="248" y="39"/>
                  <a:pt x="248" y="39"/>
                </a:cubicBezTo>
                <a:moveTo>
                  <a:pt x="154" y="208"/>
                </a:moveTo>
                <a:cubicBezTo>
                  <a:pt x="154" y="202"/>
                  <a:pt x="149" y="197"/>
                  <a:pt x="143" y="197"/>
                </a:cubicBezTo>
                <a:cubicBezTo>
                  <a:pt x="122" y="197"/>
                  <a:pt x="122" y="197"/>
                  <a:pt x="122" y="197"/>
                </a:cubicBezTo>
                <a:cubicBezTo>
                  <a:pt x="115" y="197"/>
                  <a:pt x="110" y="202"/>
                  <a:pt x="110" y="208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10" y="271"/>
                  <a:pt x="115" y="276"/>
                  <a:pt x="122" y="276"/>
                </a:cubicBezTo>
                <a:cubicBezTo>
                  <a:pt x="143" y="276"/>
                  <a:pt x="143" y="276"/>
                  <a:pt x="143" y="276"/>
                </a:cubicBezTo>
                <a:cubicBezTo>
                  <a:pt x="149" y="276"/>
                  <a:pt x="154" y="271"/>
                  <a:pt x="154" y="265"/>
                </a:cubicBezTo>
                <a:lnTo>
                  <a:pt x="154" y="208"/>
                </a:lnTo>
                <a:close/>
                <a:moveTo>
                  <a:pt x="226" y="19"/>
                </a:moveTo>
                <a:cubicBezTo>
                  <a:pt x="39" y="19"/>
                  <a:pt x="39" y="19"/>
                  <a:pt x="39" y="1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848809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Malfunction, Danger, Obstacle Wall, Bricks, Firewall, </a:t>
            </a:r>
            <a:br>
              <a:rPr lang="en-US" dirty="0"/>
            </a:br>
            <a:r>
              <a:rPr lang="en-US" dirty="0"/>
              <a:t>Roadworks Sign, Traffic Cone, Lightning Arrow</a:t>
            </a:r>
          </a:p>
        </p:txBody>
      </p:sp>
      <p:sp>
        <p:nvSpPr>
          <p:cNvPr id="26" name="Freeform 24"/>
          <p:cNvSpPr>
            <a:spLocks noChangeAspect="1" noEditPoints="1"/>
          </p:cNvSpPr>
          <p:nvPr/>
        </p:nvSpPr>
        <p:spPr bwMode="auto">
          <a:xfrm>
            <a:off x="5122694" y="2292362"/>
            <a:ext cx="1345212" cy="602726"/>
          </a:xfrm>
          <a:custGeom>
            <a:avLst/>
            <a:gdLst>
              <a:gd name="T0" fmla="*/ 381 w 462"/>
              <a:gd name="T1" fmla="*/ 51 h 207"/>
              <a:gd name="T2" fmla="*/ 242 w 462"/>
              <a:gd name="T3" fmla="*/ 51 h 207"/>
              <a:gd name="T4" fmla="*/ 242 w 462"/>
              <a:gd name="T5" fmla="*/ 0 h 207"/>
              <a:gd name="T6" fmla="*/ 381 w 462"/>
              <a:gd name="T7" fmla="*/ 0 h 207"/>
              <a:gd name="T8" fmla="*/ 218 w 462"/>
              <a:gd name="T9" fmla="*/ 0 h 207"/>
              <a:gd name="T10" fmla="*/ 81 w 462"/>
              <a:gd name="T11" fmla="*/ 0 h 207"/>
              <a:gd name="T12" fmla="*/ 81 w 462"/>
              <a:gd name="T13" fmla="*/ 51 h 207"/>
              <a:gd name="T14" fmla="*/ 218 w 462"/>
              <a:gd name="T15" fmla="*/ 51 h 207"/>
              <a:gd name="T16" fmla="*/ 381 w 462"/>
              <a:gd name="T17" fmla="*/ 155 h 207"/>
              <a:gd name="T18" fmla="*/ 242 w 462"/>
              <a:gd name="T19" fmla="*/ 155 h 207"/>
              <a:gd name="T20" fmla="*/ 242 w 462"/>
              <a:gd name="T21" fmla="*/ 207 h 207"/>
              <a:gd name="T22" fmla="*/ 381 w 462"/>
              <a:gd name="T23" fmla="*/ 207 h 207"/>
              <a:gd name="T24" fmla="*/ 218 w 462"/>
              <a:gd name="T25" fmla="*/ 155 h 207"/>
              <a:gd name="T26" fmla="*/ 81 w 462"/>
              <a:gd name="T27" fmla="*/ 155 h 207"/>
              <a:gd name="T28" fmla="*/ 81 w 462"/>
              <a:gd name="T29" fmla="*/ 207 h 207"/>
              <a:gd name="T30" fmla="*/ 218 w 462"/>
              <a:gd name="T31" fmla="*/ 207 h 207"/>
              <a:gd name="T32" fmla="*/ 300 w 462"/>
              <a:gd name="T33" fmla="*/ 77 h 207"/>
              <a:gd name="T34" fmla="*/ 162 w 462"/>
              <a:gd name="T35" fmla="*/ 77 h 207"/>
              <a:gd name="T36" fmla="*/ 162 w 462"/>
              <a:gd name="T37" fmla="*/ 128 h 207"/>
              <a:gd name="T38" fmla="*/ 300 w 462"/>
              <a:gd name="T39" fmla="*/ 128 h 207"/>
              <a:gd name="T40" fmla="*/ 462 w 462"/>
              <a:gd name="T41" fmla="*/ 77 h 207"/>
              <a:gd name="T42" fmla="*/ 324 w 462"/>
              <a:gd name="T43" fmla="*/ 77 h 207"/>
              <a:gd name="T44" fmla="*/ 324 w 462"/>
              <a:gd name="T45" fmla="*/ 128 h 207"/>
              <a:gd name="T46" fmla="*/ 462 w 462"/>
              <a:gd name="T47" fmla="*/ 128 h 207"/>
              <a:gd name="T48" fmla="*/ 137 w 462"/>
              <a:gd name="T49" fmla="*/ 77 h 207"/>
              <a:gd name="T50" fmla="*/ 0 w 462"/>
              <a:gd name="T51" fmla="*/ 77 h 207"/>
              <a:gd name="T52" fmla="*/ 0 w 462"/>
              <a:gd name="T53" fmla="*/ 128 h 207"/>
              <a:gd name="T54" fmla="*/ 137 w 462"/>
              <a:gd name="T55" fmla="*/ 128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2" h="207">
                <a:moveTo>
                  <a:pt x="381" y="51"/>
                </a:moveTo>
                <a:lnTo>
                  <a:pt x="242" y="51"/>
                </a:lnTo>
                <a:lnTo>
                  <a:pt x="242" y="0"/>
                </a:lnTo>
                <a:lnTo>
                  <a:pt x="381" y="0"/>
                </a:lnTo>
                <a:moveTo>
                  <a:pt x="218" y="0"/>
                </a:moveTo>
                <a:lnTo>
                  <a:pt x="81" y="0"/>
                </a:lnTo>
                <a:lnTo>
                  <a:pt x="81" y="51"/>
                </a:lnTo>
                <a:lnTo>
                  <a:pt x="218" y="51"/>
                </a:lnTo>
                <a:moveTo>
                  <a:pt x="381" y="155"/>
                </a:moveTo>
                <a:lnTo>
                  <a:pt x="242" y="155"/>
                </a:lnTo>
                <a:lnTo>
                  <a:pt x="242" y="207"/>
                </a:lnTo>
                <a:lnTo>
                  <a:pt x="381" y="207"/>
                </a:lnTo>
                <a:moveTo>
                  <a:pt x="218" y="155"/>
                </a:moveTo>
                <a:lnTo>
                  <a:pt x="81" y="155"/>
                </a:lnTo>
                <a:lnTo>
                  <a:pt x="81" y="207"/>
                </a:lnTo>
                <a:lnTo>
                  <a:pt x="218" y="207"/>
                </a:lnTo>
                <a:moveTo>
                  <a:pt x="300" y="77"/>
                </a:moveTo>
                <a:lnTo>
                  <a:pt x="162" y="77"/>
                </a:lnTo>
                <a:lnTo>
                  <a:pt x="162" y="128"/>
                </a:lnTo>
                <a:lnTo>
                  <a:pt x="300" y="128"/>
                </a:lnTo>
                <a:moveTo>
                  <a:pt x="462" y="77"/>
                </a:moveTo>
                <a:lnTo>
                  <a:pt x="324" y="77"/>
                </a:lnTo>
                <a:lnTo>
                  <a:pt x="324" y="128"/>
                </a:lnTo>
                <a:lnTo>
                  <a:pt x="462" y="128"/>
                </a:lnTo>
                <a:moveTo>
                  <a:pt x="137" y="77"/>
                </a:moveTo>
                <a:lnTo>
                  <a:pt x="0" y="77"/>
                </a:lnTo>
                <a:lnTo>
                  <a:pt x="0" y="128"/>
                </a:lnTo>
                <a:lnTo>
                  <a:pt x="137" y="128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36"/>
          <p:cNvSpPr>
            <a:spLocks noChangeAspect="1" noEditPoints="1"/>
          </p:cNvSpPr>
          <p:nvPr/>
        </p:nvSpPr>
        <p:spPr bwMode="auto">
          <a:xfrm>
            <a:off x="2912145" y="2121126"/>
            <a:ext cx="1080120" cy="918258"/>
          </a:xfrm>
          <a:custGeom>
            <a:avLst/>
            <a:gdLst>
              <a:gd name="T0" fmla="*/ 203 w 245"/>
              <a:gd name="T1" fmla="*/ 90 h 208"/>
              <a:gd name="T2" fmla="*/ 210 w 245"/>
              <a:gd name="T3" fmla="*/ 114 h 208"/>
              <a:gd name="T4" fmla="*/ 192 w 245"/>
              <a:gd name="T5" fmla="*/ 122 h 208"/>
              <a:gd name="T6" fmla="*/ 178 w 245"/>
              <a:gd name="T7" fmla="*/ 144 h 208"/>
              <a:gd name="T8" fmla="*/ 186 w 245"/>
              <a:gd name="T9" fmla="*/ 164 h 208"/>
              <a:gd name="T10" fmla="*/ 174 w 245"/>
              <a:gd name="T11" fmla="*/ 186 h 208"/>
              <a:gd name="T12" fmla="*/ 155 w 245"/>
              <a:gd name="T13" fmla="*/ 179 h 208"/>
              <a:gd name="T14" fmla="*/ 129 w 245"/>
              <a:gd name="T15" fmla="*/ 184 h 208"/>
              <a:gd name="T16" fmla="*/ 121 w 245"/>
              <a:gd name="T17" fmla="*/ 202 h 208"/>
              <a:gd name="T18" fmla="*/ 97 w 245"/>
              <a:gd name="T19" fmla="*/ 208 h 208"/>
              <a:gd name="T20" fmla="*/ 89 w 245"/>
              <a:gd name="T21" fmla="*/ 193 h 208"/>
              <a:gd name="T22" fmla="*/ 66 w 245"/>
              <a:gd name="T23" fmla="*/ 178 h 208"/>
              <a:gd name="T24" fmla="*/ 46 w 245"/>
              <a:gd name="T25" fmla="*/ 186 h 208"/>
              <a:gd name="T26" fmla="*/ 24 w 245"/>
              <a:gd name="T27" fmla="*/ 174 h 208"/>
              <a:gd name="T28" fmla="*/ 31 w 245"/>
              <a:gd name="T29" fmla="*/ 154 h 208"/>
              <a:gd name="T30" fmla="*/ 26 w 245"/>
              <a:gd name="T31" fmla="*/ 129 h 208"/>
              <a:gd name="T32" fmla="*/ 6 w 245"/>
              <a:gd name="T33" fmla="*/ 121 h 208"/>
              <a:gd name="T34" fmla="*/ 0 w 245"/>
              <a:gd name="T35" fmla="*/ 97 h 208"/>
              <a:gd name="T36" fmla="*/ 18 w 245"/>
              <a:gd name="T37" fmla="*/ 89 h 208"/>
              <a:gd name="T38" fmla="*/ 33 w 245"/>
              <a:gd name="T39" fmla="*/ 66 h 208"/>
              <a:gd name="T40" fmla="*/ 23 w 245"/>
              <a:gd name="T41" fmla="*/ 45 h 208"/>
              <a:gd name="T42" fmla="*/ 36 w 245"/>
              <a:gd name="T43" fmla="*/ 23 h 208"/>
              <a:gd name="T44" fmla="*/ 57 w 245"/>
              <a:gd name="T45" fmla="*/ 31 h 208"/>
              <a:gd name="T46" fmla="*/ 81 w 245"/>
              <a:gd name="T47" fmla="*/ 27 h 208"/>
              <a:gd name="T48" fmla="*/ 89 w 245"/>
              <a:gd name="T49" fmla="*/ 6 h 208"/>
              <a:gd name="T50" fmla="*/ 114 w 245"/>
              <a:gd name="T51" fmla="*/ 0 h 208"/>
              <a:gd name="T52" fmla="*/ 122 w 245"/>
              <a:gd name="T53" fmla="*/ 19 h 208"/>
              <a:gd name="T54" fmla="*/ 143 w 245"/>
              <a:gd name="T55" fmla="*/ 32 h 208"/>
              <a:gd name="T56" fmla="*/ 164 w 245"/>
              <a:gd name="T57" fmla="*/ 22 h 208"/>
              <a:gd name="T58" fmla="*/ 186 w 245"/>
              <a:gd name="T59" fmla="*/ 35 h 208"/>
              <a:gd name="T60" fmla="*/ 178 w 245"/>
              <a:gd name="T61" fmla="*/ 55 h 208"/>
              <a:gd name="T62" fmla="*/ 105 w 245"/>
              <a:gd name="T63" fmla="*/ 74 h 208"/>
              <a:gd name="T64" fmla="*/ 105 w 245"/>
              <a:gd name="T65" fmla="*/ 134 h 208"/>
              <a:gd name="T66" fmla="*/ 146 w 245"/>
              <a:gd name="T67" fmla="*/ 90 h 208"/>
              <a:gd name="T68" fmla="*/ 204 w 245"/>
              <a:gd name="T69" fmla="*/ 36 h 208"/>
              <a:gd name="T70" fmla="*/ 159 w 245"/>
              <a:gd name="T71" fmla="*/ 67 h 208"/>
              <a:gd name="T72" fmla="*/ 169 w 245"/>
              <a:gd name="T73" fmla="*/ 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5" h="208">
                <a:moveTo>
                  <a:pt x="192" y="89"/>
                </a:moveTo>
                <a:cubicBezTo>
                  <a:pt x="203" y="90"/>
                  <a:pt x="203" y="90"/>
                  <a:pt x="203" y="90"/>
                </a:cubicBezTo>
                <a:cubicBezTo>
                  <a:pt x="207" y="90"/>
                  <a:pt x="210" y="93"/>
                  <a:pt x="210" y="97"/>
                </a:cubicBezTo>
                <a:cubicBezTo>
                  <a:pt x="210" y="114"/>
                  <a:pt x="210" y="114"/>
                  <a:pt x="210" y="114"/>
                </a:cubicBezTo>
                <a:cubicBezTo>
                  <a:pt x="210" y="118"/>
                  <a:pt x="207" y="121"/>
                  <a:pt x="203" y="121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89" y="123"/>
                  <a:pt x="185" y="126"/>
                  <a:pt x="184" y="129"/>
                </a:cubicBezTo>
                <a:cubicBezTo>
                  <a:pt x="178" y="144"/>
                  <a:pt x="178" y="144"/>
                  <a:pt x="178" y="144"/>
                </a:cubicBezTo>
                <a:cubicBezTo>
                  <a:pt x="176" y="147"/>
                  <a:pt x="177" y="152"/>
                  <a:pt x="179" y="155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9" y="167"/>
                  <a:pt x="188" y="171"/>
                  <a:pt x="186" y="174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1" y="188"/>
                  <a:pt x="167" y="189"/>
                  <a:pt x="164" y="186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52" y="177"/>
                  <a:pt x="147" y="176"/>
                  <a:pt x="144" y="178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5" y="185"/>
                  <a:pt x="122" y="189"/>
                  <a:pt x="122" y="19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5"/>
                  <a:pt x="117" y="208"/>
                  <a:pt x="114" y="208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3" y="208"/>
                  <a:pt x="90" y="205"/>
                  <a:pt x="89" y="202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8" y="189"/>
                  <a:pt x="85" y="185"/>
                  <a:pt x="82" y="184"/>
                </a:cubicBezTo>
                <a:cubicBezTo>
                  <a:pt x="66" y="178"/>
                  <a:pt x="66" y="178"/>
                  <a:pt x="66" y="178"/>
                </a:cubicBezTo>
                <a:cubicBezTo>
                  <a:pt x="63" y="176"/>
                  <a:pt x="58" y="177"/>
                  <a:pt x="55" y="179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3" y="189"/>
                  <a:pt x="39" y="188"/>
                  <a:pt x="36" y="186"/>
                </a:cubicBezTo>
                <a:cubicBezTo>
                  <a:pt x="24" y="174"/>
                  <a:pt x="24" y="174"/>
                  <a:pt x="24" y="174"/>
                </a:cubicBezTo>
                <a:cubicBezTo>
                  <a:pt x="21" y="171"/>
                  <a:pt x="21" y="167"/>
                  <a:pt x="23" y="16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3" y="152"/>
                  <a:pt x="34" y="147"/>
                  <a:pt x="32" y="144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5" y="126"/>
                  <a:pt x="22" y="123"/>
                  <a:pt x="18" y="123"/>
                </a:cubicBezTo>
                <a:cubicBezTo>
                  <a:pt x="6" y="121"/>
                  <a:pt x="6" y="121"/>
                  <a:pt x="6" y="121"/>
                </a:cubicBezTo>
                <a:cubicBezTo>
                  <a:pt x="3" y="121"/>
                  <a:pt x="0" y="118"/>
                  <a:pt x="0" y="11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3"/>
                  <a:pt x="3" y="90"/>
                  <a:pt x="6" y="90"/>
                </a:cubicBezTo>
                <a:cubicBezTo>
                  <a:pt x="18" y="89"/>
                  <a:pt x="18" y="89"/>
                  <a:pt x="18" y="89"/>
                </a:cubicBezTo>
                <a:cubicBezTo>
                  <a:pt x="22" y="88"/>
                  <a:pt x="25" y="85"/>
                  <a:pt x="26" y="82"/>
                </a:cubicBezTo>
                <a:cubicBezTo>
                  <a:pt x="33" y="66"/>
                  <a:pt x="33" y="66"/>
                  <a:pt x="33" y="66"/>
                </a:cubicBezTo>
                <a:cubicBezTo>
                  <a:pt x="35" y="63"/>
                  <a:pt x="34" y="58"/>
                  <a:pt x="32" y="55"/>
                </a:cubicBezTo>
                <a:cubicBezTo>
                  <a:pt x="23" y="45"/>
                  <a:pt x="23" y="45"/>
                  <a:pt x="23" y="45"/>
                </a:cubicBezTo>
                <a:cubicBezTo>
                  <a:pt x="21" y="42"/>
                  <a:pt x="21" y="38"/>
                  <a:pt x="24" y="35"/>
                </a:cubicBezTo>
                <a:cubicBezTo>
                  <a:pt x="36" y="23"/>
                  <a:pt x="36" y="23"/>
                  <a:pt x="36" y="23"/>
                </a:cubicBezTo>
                <a:cubicBezTo>
                  <a:pt x="39" y="20"/>
                  <a:pt x="43" y="20"/>
                  <a:pt x="46" y="22"/>
                </a:cubicBezTo>
                <a:cubicBezTo>
                  <a:pt x="57" y="31"/>
                  <a:pt x="57" y="31"/>
                  <a:pt x="57" y="31"/>
                </a:cubicBezTo>
                <a:cubicBezTo>
                  <a:pt x="59" y="34"/>
                  <a:pt x="64" y="34"/>
                  <a:pt x="67" y="32"/>
                </a:cubicBezTo>
                <a:cubicBezTo>
                  <a:pt x="81" y="27"/>
                  <a:pt x="81" y="27"/>
                  <a:pt x="81" y="27"/>
                </a:cubicBezTo>
                <a:cubicBezTo>
                  <a:pt x="85" y="26"/>
                  <a:pt x="88" y="22"/>
                  <a:pt x="88" y="19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3"/>
                  <a:pt x="93" y="0"/>
                  <a:pt x="97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7" y="0"/>
                  <a:pt x="121" y="3"/>
                  <a:pt x="121" y="6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3" y="22"/>
                  <a:pt x="126" y="26"/>
                  <a:pt x="129" y="27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6" y="34"/>
                  <a:pt x="151" y="33"/>
                  <a:pt x="153" y="31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7" y="20"/>
                  <a:pt x="171" y="20"/>
                  <a:pt x="174" y="23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8" y="38"/>
                  <a:pt x="189" y="42"/>
                  <a:pt x="186" y="45"/>
                </a:cubicBezTo>
                <a:cubicBezTo>
                  <a:pt x="178" y="55"/>
                  <a:pt x="178" y="55"/>
                  <a:pt x="178" y="55"/>
                </a:cubicBezTo>
                <a:moveTo>
                  <a:pt x="135" y="104"/>
                </a:moveTo>
                <a:cubicBezTo>
                  <a:pt x="135" y="88"/>
                  <a:pt x="121" y="74"/>
                  <a:pt x="105" y="74"/>
                </a:cubicBezTo>
                <a:cubicBezTo>
                  <a:pt x="88" y="74"/>
                  <a:pt x="75" y="88"/>
                  <a:pt x="75" y="104"/>
                </a:cubicBezTo>
                <a:cubicBezTo>
                  <a:pt x="75" y="121"/>
                  <a:pt x="88" y="134"/>
                  <a:pt x="105" y="134"/>
                </a:cubicBezTo>
                <a:cubicBezTo>
                  <a:pt x="121" y="134"/>
                  <a:pt x="135" y="121"/>
                  <a:pt x="135" y="104"/>
                </a:cubicBezTo>
                <a:close/>
                <a:moveTo>
                  <a:pt x="146" y="90"/>
                </a:moveTo>
                <a:cubicBezTo>
                  <a:pt x="228" y="54"/>
                  <a:pt x="228" y="54"/>
                  <a:pt x="228" y="54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45" y="18"/>
                  <a:pt x="245" y="18"/>
                  <a:pt x="245" y="18"/>
                </a:cubicBezTo>
                <a:moveTo>
                  <a:pt x="159" y="67"/>
                </a:moveTo>
                <a:cubicBezTo>
                  <a:pt x="146" y="90"/>
                  <a:pt x="146" y="90"/>
                  <a:pt x="146" y="90"/>
                </a:cubicBezTo>
                <a:cubicBezTo>
                  <a:pt x="169" y="97"/>
                  <a:pt x="169" y="97"/>
                  <a:pt x="169" y="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21"/>
          <p:cNvSpPr>
            <a:spLocks noChangeAspect="1"/>
          </p:cNvSpPr>
          <p:nvPr/>
        </p:nvSpPr>
        <p:spPr bwMode="auto">
          <a:xfrm>
            <a:off x="3157359" y="4126102"/>
            <a:ext cx="589692" cy="987457"/>
          </a:xfrm>
          <a:custGeom>
            <a:avLst/>
            <a:gdLst>
              <a:gd name="T0" fmla="*/ 129 w 152"/>
              <a:gd name="T1" fmla="*/ 39 h 254"/>
              <a:gd name="T2" fmla="*/ 56 w 152"/>
              <a:gd name="T3" fmla="*/ 112 h 254"/>
              <a:gd name="T4" fmla="*/ 139 w 152"/>
              <a:gd name="T5" fmla="*/ 112 h 254"/>
              <a:gd name="T6" fmla="*/ 139 w 152"/>
              <a:gd name="T7" fmla="*/ 112 h 254"/>
              <a:gd name="T8" fmla="*/ 150 w 152"/>
              <a:gd name="T9" fmla="*/ 119 h 254"/>
              <a:gd name="T10" fmla="*/ 147 w 152"/>
              <a:gd name="T11" fmla="*/ 132 h 254"/>
              <a:gd name="T12" fmla="*/ 48 w 152"/>
              <a:gd name="T13" fmla="*/ 231 h 254"/>
              <a:gd name="T14" fmla="*/ 61 w 152"/>
              <a:gd name="T15" fmla="*/ 231 h 254"/>
              <a:gd name="T16" fmla="*/ 61 w 152"/>
              <a:gd name="T17" fmla="*/ 231 h 254"/>
              <a:gd name="T18" fmla="*/ 73 w 152"/>
              <a:gd name="T19" fmla="*/ 242 h 254"/>
              <a:gd name="T20" fmla="*/ 61 w 152"/>
              <a:gd name="T21" fmla="*/ 254 h 254"/>
              <a:gd name="T22" fmla="*/ 12 w 152"/>
              <a:gd name="T23" fmla="*/ 254 h 254"/>
              <a:gd name="T24" fmla="*/ 12 w 152"/>
              <a:gd name="T25" fmla="*/ 254 h 254"/>
              <a:gd name="T26" fmla="*/ 3 w 152"/>
              <a:gd name="T27" fmla="*/ 250 h 254"/>
              <a:gd name="T28" fmla="*/ 1 w 152"/>
              <a:gd name="T29" fmla="*/ 240 h 254"/>
              <a:gd name="T30" fmla="*/ 12 w 152"/>
              <a:gd name="T31" fmla="*/ 193 h 254"/>
              <a:gd name="T32" fmla="*/ 27 w 152"/>
              <a:gd name="T33" fmla="*/ 184 h 254"/>
              <a:gd name="T34" fmla="*/ 35 w 152"/>
              <a:gd name="T35" fmla="*/ 198 h 254"/>
              <a:gd name="T36" fmla="*/ 32 w 152"/>
              <a:gd name="T37" fmla="*/ 214 h 254"/>
              <a:gd name="T38" fmla="*/ 110 w 152"/>
              <a:gd name="T39" fmla="*/ 136 h 254"/>
              <a:gd name="T40" fmla="*/ 28 w 152"/>
              <a:gd name="T41" fmla="*/ 136 h 254"/>
              <a:gd name="T42" fmla="*/ 27 w 152"/>
              <a:gd name="T43" fmla="*/ 136 h 254"/>
              <a:gd name="T44" fmla="*/ 17 w 152"/>
              <a:gd name="T45" fmla="*/ 128 h 254"/>
              <a:gd name="T46" fmla="*/ 19 w 152"/>
              <a:gd name="T47" fmla="*/ 115 h 254"/>
              <a:gd name="T48" fmla="*/ 128 w 152"/>
              <a:gd name="T49" fmla="*/ 5 h 254"/>
              <a:gd name="T50" fmla="*/ 145 w 152"/>
              <a:gd name="T51" fmla="*/ 5 h 254"/>
              <a:gd name="T52" fmla="*/ 145 w 152"/>
              <a:gd name="T53" fmla="*/ 22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2" h="254">
                <a:moveTo>
                  <a:pt x="129" y="39"/>
                </a:moveTo>
                <a:cubicBezTo>
                  <a:pt x="56" y="112"/>
                  <a:pt x="56" y="112"/>
                  <a:pt x="56" y="112"/>
                </a:cubicBezTo>
                <a:cubicBezTo>
                  <a:pt x="56" y="112"/>
                  <a:pt x="56" y="112"/>
                  <a:pt x="139" y="112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44" y="112"/>
                  <a:pt x="148" y="115"/>
                  <a:pt x="150" y="119"/>
                </a:cubicBezTo>
                <a:cubicBezTo>
                  <a:pt x="152" y="124"/>
                  <a:pt x="151" y="129"/>
                  <a:pt x="147" y="132"/>
                </a:cubicBezTo>
                <a:cubicBezTo>
                  <a:pt x="147" y="132"/>
                  <a:pt x="147" y="132"/>
                  <a:pt x="48" y="231"/>
                </a:cubicBezTo>
                <a:cubicBezTo>
                  <a:pt x="48" y="231"/>
                  <a:pt x="48" y="231"/>
                  <a:pt x="61" y="231"/>
                </a:cubicBezTo>
                <a:cubicBezTo>
                  <a:pt x="61" y="231"/>
                  <a:pt x="61" y="231"/>
                  <a:pt x="61" y="231"/>
                </a:cubicBezTo>
                <a:cubicBezTo>
                  <a:pt x="67" y="231"/>
                  <a:pt x="73" y="236"/>
                  <a:pt x="73" y="242"/>
                </a:cubicBezTo>
                <a:cubicBezTo>
                  <a:pt x="73" y="249"/>
                  <a:pt x="67" y="254"/>
                  <a:pt x="61" y="254"/>
                </a:cubicBezTo>
                <a:cubicBezTo>
                  <a:pt x="61" y="254"/>
                  <a:pt x="61" y="254"/>
                  <a:pt x="12" y="254"/>
                </a:cubicBezTo>
                <a:cubicBezTo>
                  <a:pt x="12" y="254"/>
                  <a:pt x="12" y="254"/>
                  <a:pt x="12" y="254"/>
                </a:cubicBezTo>
                <a:cubicBezTo>
                  <a:pt x="9" y="254"/>
                  <a:pt x="5" y="253"/>
                  <a:pt x="3" y="250"/>
                </a:cubicBezTo>
                <a:cubicBezTo>
                  <a:pt x="1" y="247"/>
                  <a:pt x="0" y="243"/>
                  <a:pt x="1" y="240"/>
                </a:cubicBezTo>
                <a:cubicBezTo>
                  <a:pt x="1" y="240"/>
                  <a:pt x="1" y="240"/>
                  <a:pt x="12" y="193"/>
                </a:cubicBezTo>
                <a:cubicBezTo>
                  <a:pt x="14" y="187"/>
                  <a:pt x="20" y="182"/>
                  <a:pt x="27" y="184"/>
                </a:cubicBezTo>
                <a:cubicBezTo>
                  <a:pt x="33" y="186"/>
                  <a:pt x="37" y="192"/>
                  <a:pt x="35" y="198"/>
                </a:cubicBezTo>
                <a:cubicBezTo>
                  <a:pt x="35" y="198"/>
                  <a:pt x="35" y="198"/>
                  <a:pt x="32" y="214"/>
                </a:cubicBezTo>
                <a:cubicBezTo>
                  <a:pt x="32" y="214"/>
                  <a:pt x="32" y="214"/>
                  <a:pt x="110" y="136"/>
                </a:cubicBezTo>
                <a:cubicBezTo>
                  <a:pt x="110" y="136"/>
                  <a:pt x="110" y="136"/>
                  <a:pt x="28" y="136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3" y="136"/>
                  <a:pt x="18" y="133"/>
                  <a:pt x="17" y="128"/>
                </a:cubicBezTo>
                <a:cubicBezTo>
                  <a:pt x="15" y="124"/>
                  <a:pt x="16" y="119"/>
                  <a:pt x="19" y="115"/>
                </a:cubicBezTo>
                <a:cubicBezTo>
                  <a:pt x="19" y="115"/>
                  <a:pt x="19" y="115"/>
                  <a:pt x="128" y="5"/>
                </a:cubicBezTo>
                <a:cubicBezTo>
                  <a:pt x="133" y="0"/>
                  <a:pt x="141" y="0"/>
                  <a:pt x="145" y="5"/>
                </a:cubicBezTo>
                <a:cubicBezTo>
                  <a:pt x="150" y="9"/>
                  <a:pt x="150" y="17"/>
                  <a:pt x="145" y="2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/>
          <p:cNvSpPr>
            <a:spLocks noChangeAspect="1" noEditPoints="1"/>
          </p:cNvSpPr>
          <p:nvPr/>
        </p:nvSpPr>
        <p:spPr bwMode="auto">
          <a:xfrm>
            <a:off x="5345245" y="4140926"/>
            <a:ext cx="900113" cy="1042988"/>
          </a:xfrm>
          <a:custGeom>
            <a:avLst/>
            <a:gdLst>
              <a:gd name="T0" fmla="*/ 32 w 237"/>
              <a:gd name="T1" fmla="*/ 239 h 275"/>
              <a:gd name="T2" fmla="*/ 100 w 237"/>
              <a:gd name="T3" fmla="*/ 10 h 275"/>
              <a:gd name="T4" fmla="*/ 137 w 237"/>
              <a:gd name="T5" fmla="*/ 10 h 275"/>
              <a:gd name="T6" fmla="*/ 206 w 237"/>
              <a:gd name="T7" fmla="*/ 239 h 275"/>
              <a:gd name="T8" fmla="*/ 47 w 237"/>
              <a:gd name="T9" fmla="*/ 189 h 275"/>
              <a:gd name="T10" fmla="*/ 191 w 237"/>
              <a:gd name="T11" fmla="*/ 189 h 275"/>
              <a:gd name="T12" fmla="*/ 57 w 237"/>
              <a:gd name="T13" fmla="*/ 156 h 275"/>
              <a:gd name="T14" fmla="*/ 181 w 237"/>
              <a:gd name="T15" fmla="*/ 156 h 275"/>
              <a:gd name="T16" fmla="*/ 73 w 237"/>
              <a:gd name="T17" fmla="*/ 101 h 275"/>
              <a:gd name="T18" fmla="*/ 164 w 237"/>
              <a:gd name="T19" fmla="*/ 101 h 275"/>
              <a:gd name="T20" fmla="*/ 155 w 237"/>
              <a:gd name="T21" fmla="*/ 69 h 275"/>
              <a:gd name="T22" fmla="*/ 83 w 237"/>
              <a:gd name="T23" fmla="*/ 69 h 275"/>
              <a:gd name="T24" fmla="*/ 237 w 237"/>
              <a:gd name="T25" fmla="*/ 275 h 275"/>
              <a:gd name="T26" fmla="*/ 237 w 237"/>
              <a:gd name="T27" fmla="*/ 267 h 275"/>
              <a:gd name="T28" fmla="*/ 209 w 237"/>
              <a:gd name="T29" fmla="*/ 239 h 275"/>
              <a:gd name="T30" fmla="*/ 28 w 237"/>
              <a:gd name="T31" fmla="*/ 239 h 275"/>
              <a:gd name="T32" fmla="*/ 0 w 237"/>
              <a:gd name="T33" fmla="*/ 267 h 275"/>
              <a:gd name="T34" fmla="*/ 0 w 237"/>
              <a:gd name="T35" fmla="*/ 275 h 275"/>
              <a:gd name="T36" fmla="*/ 237 w 237"/>
              <a:gd name="T37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7" h="275">
                <a:moveTo>
                  <a:pt x="32" y="239"/>
                </a:moveTo>
                <a:cubicBezTo>
                  <a:pt x="32" y="239"/>
                  <a:pt x="97" y="23"/>
                  <a:pt x="100" y="10"/>
                </a:cubicBezTo>
                <a:cubicBezTo>
                  <a:pt x="120" y="0"/>
                  <a:pt x="137" y="10"/>
                  <a:pt x="137" y="10"/>
                </a:cubicBezTo>
                <a:cubicBezTo>
                  <a:pt x="206" y="239"/>
                  <a:pt x="206" y="239"/>
                  <a:pt x="206" y="239"/>
                </a:cubicBezTo>
                <a:moveTo>
                  <a:pt x="47" y="189"/>
                </a:moveTo>
                <a:cubicBezTo>
                  <a:pt x="191" y="189"/>
                  <a:pt x="191" y="189"/>
                  <a:pt x="191" y="189"/>
                </a:cubicBezTo>
                <a:moveTo>
                  <a:pt x="57" y="156"/>
                </a:moveTo>
                <a:cubicBezTo>
                  <a:pt x="181" y="156"/>
                  <a:pt x="181" y="156"/>
                  <a:pt x="181" y="156"/>
                </a:cubicBezTo>
                <a:moveTo>
                  <a:pt x="73" y="101"/>
                </a:moveTo>
                <a:cubicBezTo>
                  <a:pt x="164" y="101"/>
                  <a:pt x="164" y="101"/>
                  <a:pt x="164" y="101"/>
                </a:cubicBezTo>
                <a:moveTo>
                  <a:pt x="155" y="69"/>
                </a:moveTo>
                <a:cubicBezTo>
                  <a:pt x="83" y="69"/>
                  <a:pt x="83" y="69"/>
                  <a:pt x="83" y="69"/>
                </a:cubicBezTo>
                <a:moveTo>
                  <a:pt x="237" y="275"/>
                </a:moveTo>
                <a:cubicBezTo>
                  <a:pt x="237" y="267"/>
                  <a:pt x="237" y="267"/>
                  <a:pt x="237" y="267"/>
                </a:cubicBezTo>
                <a:cubicBezTo>
                  <a:pt x="237" y="251"/>
                  <a:pt x="224" y="239"/>
                  <a:pt x="209" y="239"/>
                </a:cubicBezTo>
                <a:cubicBezTo>
                  <a:pt x="28" y="239"/>
                  <a:pt x="28" y="239"/>
                  <a:pt x="28" y="239"/>
                </a:cubicBezTo>
                <a:cubicBezTo>
                  <a:pt x="13" y="239"/>
                  <a:pt x="0" y="251"/>
                  <a:pt x="0" y="267"/>
                </a:cubicBezTo>
                <a:cubicBezTo>
                  <a:pt x="0" y="275"/>
                  <a:pt x="0" y="275"/>
                  <a:pt x="0" y="275"/>
                </a:cubicBezTo>
                <a:lnTo>
                  <a:pt x="237" y="275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pole tekstowe 16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0" name="Freeform 36"/>
          <p:cNvSpPr>
            <a:spLocks noChangeAspect="1" noEditPoints="1"/>
          </p:cNvSpPr>
          <p:nvPr/>
        </p:nvSpPr>
        <p:spPr bwMode="auto">
          <a:xfrm>
            <a:off x="8684096" y="2453419"/>
            <a:ext cx="796280" cy="676954"/>
          </a:xfrm>
          <a:custGeom>
            <a:avLst/>
            <a:gdLst>
              <a:gd name="T0" fmla="*/ 203 w 245"/>
              <a:gd name="T1" fmla="*/ 90 h 208"/>
              <a:gd name="T2" fmla="*/ 210 w 245"/>
              <a:gd name="T3" fmla="*/ 114 h 208"/>
              <a:gd name="T4" fmla="*/ 192 w 245"/>
              <a:gd name="T5" fmla="*/ 122 h 208"/>
              <a:gd name="T6" fmla="*/ 178 w 245"/>
              <a:gd name="T7" fmla="*/ 144 h 208"/>
              <a:gd name="T8" fmla="*/ 186 w 245"/>
              <a:gd name="T9" fmla="*/ 164 h 208"/>
              <a:gd name="T10" fmla="*/ 174 w 245"/>
              <a:gd name="T11" fmla="*/ 186 h 208"/>
              <a:gd name="T12" fmla="*/ 155 w 245"/>
              <a:gd name="T13" fmla="*/ 179 h 208"/>
              <a:gd name="T14" fmla="*/ 129 w 245"/>
              <a:gd name="T15" fmla="*/ 184 h 208"/>
              <a:gd name="T16" fmla="*/ 121 w 245"/>
              <a:gd name="T17" fmla="*/ 202 h 208"/>
              <a:gd name="T18" fmla="*/ 97 w 245"/>
              <a:gd name="T19" fmla="*/ 208 h 208"/>
              <a:gd name="T20" fmla="*/ 89 w 245"/>
              <a:gd name="T21" fmla="*/ 193 h 208"/>
              <a:gd name="T22" fmla="*/ 66 w 245"/>
              <a:gd name="T23" fmla="*/ 178 h 208"/>
              <a:gd name="T24" fmla="*/ 46 w 245"/>
              <a:gd name="T25" fmla="*/ 186 h 208"/>
              <a:gd name="T26" fmla="*/ 24 w 245"/>
              <a:gd name="T27" fmla="*/ 174 h 208"/>
              <a:gd name="T28" fmla="*/ 31 w 245"/>
              <a:gd name="T29" fmla="*/ 154 h 208"/>
              <a:gd name="T30" fmla="*/ 26 w 245"/>
              <a:gd name="T31" fmla="*/ 129 h 208"/>
              <a:gd name="T32" fmla="*/ 6 w 245"/>
              <a:gd name="T33" fmla="*/ 121 h 208"/>
              <a:gd name="T34" fmla="*/ 0 w 245"/>
              <a:gd name="T35" fmla="*/ 97 h 208"/>
              <a:gd name="T36" fmla="*/ 18 w 245"/>
              <a:gd name="T37" fmla="*/ 89 h 208"/>
              <a:gd name="T38" fmla="*/ 33 w 245"/>
              <a:gd name="T39" fmla="*/ 66 h 208"/>
              <a:gd name="T40" fmla="*/ 23 w 245"/>
              <a:gd name="T41" fmla="*/ 45 h 208"/>
              <a:gd name="T42" fmla="*/ 36 w 245"/>
              <a:gd name="T43" fmla="*/ 23 h 208"/>
              <a:gd name="T44" fmla="*/ 57 w 245"/>
              <a:gd name="T45" fmla="*/ 31 h 208"/>
              <a:gd name="T46" fmla="*/ 81 w 245"/>
              <a:gd name="T47" fmla="*/ 27 h 208"/>
              <a:gd name="T48" fmla="*/ 89 w 245"/>
              <a:gd name="T49" fmla="*/ 6 h 208"/>
              <a:gd name="T50" fmla="*/ 114 w 245"/>
              <a:gd name="T51" fmla="*/ 0 h 208"/>
              <a:gd name="T52" fmla="*/ 122 w 245"/>
              <a:gd name="T53" fmla="*/ 19 h 208"/>
              <a:gd name="T54" fmla="*/ 143 w 245"/>
              <a:gd name="T55" fmla="*/ 32 h 208"/>
              <a:gd name="T56" fmla="*/ 164 w 245"/>
              <a:gd name="T57" fmla="*/ 22 h 208"/>
              <a:gd name="T58" fmla="*/ 186 w 245"/>
              <a:gd name="T59" fmla="*/ 35 h 208"/>
              <a:gd name="T60" fmla="*/ 178 w 245"/>
              <a:gd name="T61" fmla="*/ 55 h 208"/>
              <a:gd name="T62" fmla="*/ 105 w 245"/>
              <a:gd name="T63" fmla="*/ 74 h 208"/>
              <a:gd name="T64" fmla="*/ 105 w 245"/>
              <a:gd name="T65" fmla="*/ 134 h 208"/>
              <a:gd name="T66" fmla="*/ 146 w 245"/>
              <a:gd name="T67" fmla="*/ 90 h 208"/>
              <a:gd name="T68" fmla="*/ 204 w 245"/>
              <a:gd name="T69" fmla="*/ 36 h 208"/>
              <a:gd name="T70" fmla="*/ 159 w 245"/>
              <a:gd name="T71" fmla="*/ 67 h 208"/>
              <a:gd name="T72" fmla="*/ 169 w 245"/>
              <a:gd name="T73" fmla="*/ 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5" h="208">
                <a:moveTo>
                  <a:pt x="192" y="89"/>
                </a:moveTo>
                <a:cubicBezTo>
                  <a:pt x="203" y="90"/>
                  <a:pt x="203" y="90"/>
                  <a:pt x="203" y="90"/>
                </a:cubicBezTo>
                <a:cubicBezTo>
                  <a:pt x="207" y="90"/>
                  <a:pt x="210" y="93"/>
                  <a:pt x="210" y="97"/>
                </a:cubicBezTo>
                <a:cubicBezTo>
                  <a:pt x="210" y="114"/>
                  <a:pt x="210" y="114"/>
                  <a:pt x="210" y="114"/>
                </a:cubicBezTo>
                <a:cubicBezTo>
                  <a:pt x="210" y="118"/>
                  <a:pt x="207" y="121"/>
                  <a:pt x="203" y="121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89" y="123"/>
                  <a:pt x="185" y="126"/>
                  <a:pt x="184" y="129"/>
                </a:cubicBezTo>
                <a:cubicBezTo>
                  <a:pt x="178" y="144"/>
                  <a:pt x="178" y="144"/>
                  <a:pt x="178" y="144"/>
                </a:cubicBezTo>
                <a:cubicBezTo>
                  <a:pt x="176" y="147"/>
                  <a:pt x="177" y="152"/>
                  <a:pt x="179" y="155"/>
                </a:cubicBezTo>
                <a:cubicBezTo>
                  <a:pt x="186" y="164"/>
                  <a:pt x="186" y="164"/>
                  <a:pt x="186" y="164"/>
                </a:cubicBezTo>
                <a:cubicBezTo>
                  <a:pt x="189" y="167"/>
                  <a:pt x="188" y="171"/>
                  <a:pt x="186" y="174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1" y="188"/>
                  <a:pt x="167" y="189"/>
                  <a:pt x="164" y="186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52" y="177"/>
                  <a:pt x="147" y="176"/>
                  <a:pt x="144" y="178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5" y="185"/>
                  <a:pt x="122" y="189"/>
                  <a:pt x="122" y="193"/>
                </a:cubicBezTo>
                <a:cubicBezTo>
                  <a:pt x="121" y="202"/>
                  <a:pt x="121" y="202"/>
                  <a:pt x="121" y="202"/>
                </a:cubicBezTo>
                <a:cubicBezTo>
                  <a:pt x="121" y="205"/>
                  <a:pt x="117" y="208"/>
                  <a:pt x="114" y="208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3" y="208"/>
                  <a:pt x="90" y="205"/>
                  <a:pt x="89" y="202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8" y="189"/>
                  <a:pt x="85" y="185"/>
                  <a:pt x="82" y="184"/>
                </a:cubicBezTo>
                <a:cubicBezTo>
                  <a:pt x="66" y="178"/>
                  <a:pt x="66" y="178"/>
                  <a:pt x="66" y="178"/>
                </a:cubicBezTo>
                <a:cubicBezTo>
                  <a:pt x="63" y="176"/>
                  <a:pt x="58" y="177"/>
                  <a:pt x="55" y="179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3" y="189"/>
                  <a:pt x="39" y="188"/>
                  <a:pt x="36" y="186"/>
                </a:cubicBezTo>
                <a:cubicBezTo>
                  <a:pt x="24" y="174"/>
                  <a:pt x="24" y="174"/>
                  <a:pt x="24" y="174"/>
                </a:cubicBezTo>
                <a:cubicBezTo>
                  <a:pt x="21" y="171"/>
                  <a:pt x="21" y="167"/>
                  <a:pt x="23" y="16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3" y="152"/>
                  <a:pt x="34" y="147"/>
                  <a:pt x="32" y="144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5" y="126"/>
                  <a:pt x="22" y="123"/>
                  <a:pt x="18" y="123"/>
                </a:cubicBezTo>
                <a:cubicBezTo>
                  <a:pt x="6" y="121"/>
                  <a:pt x="6" y="121"/>
                  <a:pt x="6" y="121"/>
                </a:cubicBezTo>
                <a:cubicBezTo>
                  <a:pt x="3" y="121"/>
                  <a:pt x="0" y="118"/>
                  <a:pt x="0" y="11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3"/>
                  <a:pt x="3" y="90"/>
                  <a:pt x="6" y="90"/>
                </a:cubicBezTo>
                <a:cubicBezTo>
                  <a:pt x="18" y="89"/>
                  <a:pt x="18" y="89"/>
                  <a:pt x="18" y="89"/>
                </a:cubicBezTo>
                <a:cubicBezTo>
                  <a:pt x="22" y="88"/>
                  <a:pt x="25" y="85"/>
                  <a:pt x="26" y="82"/>
                </a:cubicBezTo>
                <a:cubicBezTo>
                  <a:pt x="33" y="66"/>
                  <a:pt x="33" y="66"/>
                  <a:pt x="33" y="66"/>
                </a:cubicBezTo>
                <a:cubicBezTo>
                  <a:pt x="35" y="63"/>
                  <a:pt x="34" y="58"/>
                  <a:pt x="32" y="55"/>
                </a:cubicBezTo>
                <a:cubicBezTo>
                  <a:pt x="23" y="45"/>
                  <a:pt x="23" y="45"/>
                  <a:pt x="23" y="45"/>
                </a:cubicBezTo>
                <a:cubicBezTo>
                  <a:pt x="21" y="42"/>
                  <a:pt x="21" y="38"/>
                  <a:pt x="24" y="35"/>
                </a:cubicBezTo>
                <a:cubicBezTo>
                  <a:pt x="36" y="23"/>
                  <a:pt x="36" y="23"/>
                  <a:pt x="36" y="23"/>
                </a:cubicBezTo>
                <a:cubicBezTo>
                  <a:pt x="39" y="20"/>
                  <a:pt x="43" y="20"/>
                  <a:pt x="46" y="22"/>
                </a:cubicBezTo>
                <a:cubicBezTo>
                  <a:pt x="57" y="31"/>
                  <a:pt x="57" y="31"/>
                  <a:pt x="57" y="31"/>
                </a:cubicBezTo>
                <a:cubicBezTo>
                  <a:pt x="59" y="34"/>
                  <a:pt x="64" y="34"/>
                  <a:pt x="67" y="32"/>
                </a:cubicBezTo>
                <a:cubicBezTo>
                  <a:pt x="81" y="27"/>
                  <a:pt x="81" y="27"/>
                  <a:pt x="81" y="27"/>
                </a:cubicBezTo>
                <a:cubicBezTo>
                  <a:pt x="85" y="26"/>
                  <a:pt x="88" y="22"/>
                  <a:pt x="88" y="19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3"/>
                  <a:pt x="93" y="0"/>
                  <a:pt x="97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7" y="0"/>
                  <a:pt x="121" y="3"/>
                  <a:pt x="121" y="6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3" y="22"/>
                  <a:pt x="126" y="26"/>
                  <a:pt x="129" y="27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6" y="34"/>
                  <a:pt x="151" y="33"/>
                  <a:pt x="153" y="31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7" y="20"/>
                  <a:pt x="171" y="20"/>
                  <a:pt x="174" y="23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8" y="38"/>
                  <a:pt x="189" y="42"/>
                  <a:pt x="186" y="45"/>
                </a:cubicBezTo>
                <a:cubicBezTo>
                  <a:pt x="178" y="55"/>
                  <a:pt x="178" y="55"/>
                  <a:pt x="178" y="55"/>
                </a:cubicBezTo>
                <a:moveTo>
                  <a:pt x="135" y="104"/>
                </a:moveTo>
                <a:cubicBezTo>
                  <a:pt x="135" y="88"/>
                  <a:pt x="121" y="74"/>
                  <a:pt x="105" y="74"/>
                </a:cubicBezTo>
                <a:cubicBezTo>
                  <a:pt x="88" y="74"/>
                  <a:pt x="75" y="88"/>
                  <a:pt x="75" y="104"/>
                </a:cubicBezTo>
                <a:cubicBezTo>
                  <a:pt x="75" y="121"/>
                  <a:pt x="88" y="134"/>
                  <a:pt x="105" y="134"/>
                </a:cubicBezTo>
                <a:cubicBezTo>
                  <a:pt x="121" y="134"/>
                  <a:pt x="135" y="121"/>
                  <a:pt x="135" y="104"/>
                </a:cubicBezTo>
                <a:close/>
                <a:moveTo>
                  <a:pt x="146" y="90"/>
                </a:moveTo>
                <a:cubicBezTo>
                  <a:pt x="228" y="54"/>
                  <a:pt x="228" y="54"/>
                  <a:pt x="228" y="54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45" y="18"/>
                  <a:pt x="245" y="18"/>
                  <a:pt x="245" y="18"/>
                </a:cubicBezTo>
                <a:moveTo>
                  <a:pt x="159" y="67"/>
                </a:moveTo>
                <a:cubicBezTo>
                  <a:pt x="146" y="90"/>
                  <a:pt x="146" y="90"/>
                  <a:pt x="146" y="90"/>
                </a:cubicBezTo>
                <a:cubicBezTo>
                  <a:pt x="169" y="97"/>
                  <a:pt x="169" y="97"/>
                  <a:pt x="169" y="9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5"/>
          <p:cNvSpPr>
            <a:spLocks noChangeAspect="1" noEditPoints="1"/>
          </p:cNvSpPr>
          <p:nvPr/>
        </p:nvSpPr>
        <p:spPr bwMode="auto">
          <a:xfrm>
            <a:off x="8748878" y="4158898"/>
            <a:ext cx="666716" cy="772542"/>
          </a:xfrm>
          <a:custGeom>
            <a:avLst/>
            <a:gdLst>
              <a:gd name="T0" fmla="*/ 32 w 237"/>
              <a:gd name="T1" fmla="*/ 239 h 275"/>
              <a:gd name="T2" fmla="*/ 100 w 237"/>
              <a:gd name="T3" fmla="*/ 10 h 275"/>
              <a:gd name="T4" fmla="*/ 137 w 237"/>
              <a:gd name="T5" fmla="*/ 10 h 275"/>
              <a:gd name="T6" fmla="*/ 206 w 237"/>
              <a:gd name="T7" fmla="*/ 239 h 275"/>
              <a:gd name="T8" fmla="*/ 47 w 237"/>
              <a:gd name="T9" fmla="*/ 189 h 275"/>
              <a:gd name="T10" fmla="*/ 191 w 237"/>
              <a:gd name="T11" fmla="*/ 189 h 275"/>
              <a:gd name="T12" fmla="*/ 57 w 237"/>
              <a:gd name="T13" fmla="*/ 156 h 275"/>
              <a:gd name="T14" fmla="*/ 181 w 237"/>
              <a:gd name="T15" fmla="*/ 156 h 275"/>
              <a:gd name="T16" fmla="*/ 73 w 237"/>
              <a:gd name="T17" fmla="*/ 101 h 275"/>
              <a:gd name="T18" fmla="*/ 164 w 237"/>
              <a:gd name="T19" fmla="*/ 101 h 275"/>
              <a:gd name="T20" fmla="*/ 155 w 237"/>
              <a:gd name="T21" fmla="*/ 69 h 275"/>
              <a:gd name="T22" fmla="*/ 83 w 237"/>
              <a:gd name="T23" fmla="*/ 69 h 275"/>
              <a:gd name="T24" fmla="*/ 237 w 237"/>
              <a:gd name="T25" fmla="*/ 275 h 275"/>
              <a:gd name="T26" fmla="*/ 237 w 237"/>
              <a:gd name="T27" fmla="*/ 267 h 275"/>
              <a:gd name="T28" fmla="*/ 209 w 237"/>
              <a:gd name="T29" fmla="*/ 239 h 275"/>
              <a:gd name="T30" fmla="*/ 28 w 237"/>
              <a:gd name="T31" fmla="*/ 239 h 275"/>
              <a:gd name="T32" fmla="*/ 0 w 237"/>
              <a:gd name="T33" fmla="*/ 267 h 275"/>
              <a:gd name="T34" fmla="*/ 0 w 237"/>
              <a:gd name="T35" fmla="*/ 275 h 275"/>
              <a:gd name="T36" fmla="*/ 237 w 237"/>
              <a:gd name="T37" fmla="*/ 2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7" h="275">
                <a:moveTo>
                  <a:pt x="32" y="239"/>
                </a:moveTo>
                <a:cubicBezTo>
                  <a:pt x="32" y="239"/>
                  <a:pt x="97" y="23"/>
                  <a:pt x="100" y="10"/>
                </a:cubicBezTo>
                <a:cubicBezTo>
                  <a:pt x="120" y="0"/>
                  <a:pt x="137" y="10"/>
                  <a:pt x="137" y="10"/>
                </a:cubicBezTo>
                <a:cubicBezTo>
                  <a:pt x="206" y="239"/>
                  <a:pt x="206" y="239"/>
                  <a:pt x="206" y="239"/>
                </a:cubicBezTo>
                <a:moveTo>
                  <a:pt x="47" y="189"/>
                </a:moveTo>
                <a:cubicBezTo>
                  <a:pt x="191" y="189"/>
                  <a:pt x="191" y="189"/>
                  <a:pt x="191" y="189"/>
                </a:cubicBezTo>
                <a:moveTo>
                  <a:pt x="57" y="156"/>
                </a:moveTo>
                <a:cubicBezTo>
                  <a:pt x="181" y="156"/>
                  <a:pt x="181" y="156"/>
                  <a:pt x="181" y="156"/>
                </a:cubicBezTo>
                <a:moveTo>
                  <a:pt x="73" y="101"/>
                </a:moveTo>
                <a:cubicBezTo>
                  <a:pt x="164" y="101"/>
                  <a:pt x="164" y="101"/>
                  <a:pt x="164" y="101"/>
                </a:cubicBezTo>
                <a:moveTo>
                  <a:pt x="155" y="69"/>
                </a:moveTo>
                <a:cubicBezTo>
                  <a:pt x="83" y="69"/>
                  <a:pt x="83" y="69"/>
                  <a:pt x="83" y="69"/>
                </a:cubicBezTo>
                <a:moveTo>
                  <a:pt x="237" y="275"/>
                </a:moveTo>
                <a:cubicBezTo>
                  <a:pt x="237" y="267"/>
                  <a:pt x="237" y="267"/>
                  <a:pt x="237" y="267"/>
                </a:cubicBezTo>
                <a:cubicBezTo>
                  <a:pt x="237" y="251"/>
                  <a:pt x="224" y="239"/>
                  <a:pt x="209" y="239"/>
                </a:cubicBezTo>
                <a:cubicBezTo>
                  <a:pt x="28" y="239"/>
                  <a:pt x="28" y="239"/>
                  <a:pt x="28" y="239"/>
                </a:cubicBezTo>
                <a:cubicBezTo>
                  <a:pt x="13" y="239"/>
                  <a:pt x="0" y="251"/>
                  <a:pt x="0" y="267"/>
                </a:cubicBezTo>
                <a:cubicBezTo>
                  <a:pt x="0" y="275"/>
                  <a:pt x="0" y="275"/>
                  <a:pt x="0" y="275"/>
                </a:cubicBezTo>
                <a:lnTo>
                  <a:pt x="237" y="275"/>
                </a:ln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5422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Boxes, Package, Product Handling, Import/Export</a:t>
            </a:r>
          </a:p>
        </p:txBody>
      </p:sp>
      <p:sp>
        <p:nvSpPr>
          <p:cNvPr id="4" name="Freeform 9"/>
          <p:cNvSpPr>
            <a:spLocks noChangeAspect="1" noEditPoints="1"/>
          </p:cNvSpPr>
          <p:nvPr/>
        </p:nvSpPr>
        <p:spPr bwMode="auto">
          <a:xfrm>
            <a:off x="6375420" y="2148003"/>
            <a:ext cx="840214" cy="819968"/>
          </a:xfrm>
          <a:custGeom>
            <a:avLst/>
            <a:gdLst>
              <a:gd name="T0" fmla="*/ 330 w 332"/>
              <a:gd name="T1" fmla="*/ 0 h 324"/>
              <a:gd name="T2" fmla="*/ 88 w 332"/>
              <a:gd name="T3" fmla="*/ 0 h 324"/>
              <a:gd name="T4" fmla="*/ 332 w 332"/>
              <a:gd name="T5" fmla="*/ 0 h 324"/>
              <a:gd name="T6" fmla="*/ 245 w 332"/>
              <a:gd name="T7" fmla="*/ 81 h 324"/>
              <a:gd name="T8" fmla="*/ 245 w 332"/>
              <a:gd name="T9" fmla="*/ 324 h 324"/>
              <a:gd name="T10" fmla="*/ 332 w 332"/>
              <a:gd name="T11" fmla="*/ 243 h 324"/>
              <a:gd name="T12" fmla="*/ 332 w 332"/>
              <a:gd name="T13" fmla="*/ 0 h 324"/>
              <a:gd name="T14" fmla="*/ 0 w 332"/>
              <a:gd name="T15" fmla="*/ 81 h 324"/>
              <a:gd name="T16" fmla="*/ 88 w 332"/>
              <a:gd name="T17" fmla="*/ 0 h 324"/>
              <a:gd name="T18" fmla="*/ 211 w 332"/>
              <a:gd name="T19" fmla="*/ 0 h 324"/>
              <a:gd name="T20" fmla="*/ 124 w 332"/>
              <a:gd name="T21" fmla="*/ 81 h 324"/>
              <a:gd name="T22" fmla="*/ 245 w 332"/>
              <a:gd name="T23" fmla="*/ 81 h 324"/>
              <a:gd name="T24" fmla="*/ 2 w 332"/>
              <a:gd name="T25" fmla="*/ 81 h 324"/>
              <a:gd name="T26" fmla="*/ 2 w 332"/>
              <a:gd name="T27" fmla="*/ 324 h 324"/>
              <a:gd name="T28" fmla="*/ 245 w 332"/>
              <a:gd name="T29" fmla="*/ 324 h 324"/>
              <a:gd name="T30" fmla="*/ 245 w 332"/>
              <a:gd name="T31" fmla="*/ 136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2" h="324">
                <a:moveTo>
                  <a:pt x="330" y="0"/>
                </a:moveTo>
                <a:lnTo>
                  <a:pt x="88" y="0"/>
                </a:lnTo>
                <a:moveTo>
                  <a:pt x="332" y="0"/>
                </a:moveTo>
                <a:lnTo>
                  <a:pt x="245" y="81"/>
                </a:lnTo>
                <a:moveTo>
                  <a:pt x="245" y="324"/>
                </a:moveTo>
                <a:lnTo>
                  <a:pt x="332" y="243"/>
                </a:lnTo>
                <a:lnTo>
                  <a:pt x="332" y="0"/>
                </a:lnTo>
                <a:moveTo>
                  <a:pt x="0" y="81"/>
                </a:moveTo>
                <a:lnTo>
                  <a:pt x="88" y="0"/>
                </a:lnTo>
                <a:moveTo>
                  <a:pt x="211" y="0"/>
                </a:moveTo>
                <a:lnTo>
                  <a:pt x="124" y="81"/>
                </a:lnTo>
                <a:moveTo>
                  <a:pt x="245" y="81"/>
                </a:moveTo>
                <a:lnTo>
                  <a:pt x="2" y="81"/>
                </a:lnTo>
                <a:lnTo>
                  <a:pt x="2" y="324"/>
                </a:lnTo>
                <a:lnTo>
                  <a:pt x="245" y="324"/>
                </a:lnTo>
                <a:lnTo>
                  <a:pt x="245" y="13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0"/>
          <p:cNvSpPr>
            <a:spLocks noChangeAspect="1" noEditPoints="1"/>
          </p:cNvSpPr>
          <p:nvPr/>
        </p:nvSpPr>
        <p:spPr bwMode="auto">
          <a:xfrm>
            <a:off x="2459515" y="2213409"/>
            <a:ext cx="840214" cy="819968"/>
          </a:xfrm>
          <a:custGeom>
            <a:avLst/>
            <a:gdLst>
              <a:gd name="T0" fmla="*/ 330 w 332"/>
              <a:gd name="T1" fmla="*/ 0 h 324"/>
              <a:gd name="T2" fmla="*/ 88 w 332"/>
              <a:gd name="T3" fmla="*/ 0 h 324"/>
              <a:gd name="T4" fmla="*/ 332 w 332"/>
              <a:gd name="T5" fmla="*/ 0 h 324"/>
              <a:gd name="T6" fmla="*/ 245 w 332"/>
              <a:gd name="T7" fmla="*/ 81 h 324"/>
              <a:gd name="T8" fmla="*/ 245 w 332"/>
              <a:gd name="T9" fmla="*/ 324 h 324"/>
              <a:gd name="T10" fmla="*/ 332 w 332"/>
              <a:gd name="T11" fmla="*/ 243 h 324"/>
              <a:gd name="T12" fmla="*/ 332 w 332"/>
              <a:gd name="T13" fmla="*/ 0 h 324"/>
              <a:gd name="T14" fmla="*/ 0 w 332"/>
              <a:gd name="T15" fmla="*/ 81 h 324"/>
              <a:gd name="T16" fmla="*/ 88 w 332"/>
              <a:gd name="T17" fmla="*/ 0 h 324"/>
              <a:gd name="T18" fmla="*/ 245 w 332"/>
              <a:gd name="T19" fmla="*/ 81 h 324"/>
              <a:gd name="T20" fmla="*/ 2 w 332"/>
              <a:gd name="T21" fmla="*/ 81 h 324"/>
              <a:gd name="T22" fmla="*/ 2 w 332"/>
              <a:gd name="T23" fmla="*/ 324 h 324"/>
              <a:gd name="T24" fmla="*/ 245 w 332"/>
              <a:gd name="T25" fmla="*/ 324 h 324"/>
              <a:gd name="T26" fmla="*/ 245 w 332"/>
              <a:gd name="T27" fmla="*/ 136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2" h="324">
                <a:moveTo>
                  <a:pt x="330" y="0"/>
                </a:moveTo>
                <a:lnTo>
                  <a:pt x="88" y="0"/>
                </a:lnTo>
                <a:moveTo>
                  <a:pt x="332" y="0"/>
                </a:moveTo>
                <a:lnTo>
                  <a:pt x="245" y="81"/>
                </a:lnTo>
                <a:moveTo>
                  <a:pt x="245" y="324"/>
                </a:moveTo>
                <a:lnTo>
                  <a:pt x="332" y="243"/>
                </a:lnTo>
                <a:lnTo>
                  <a:pt x="332" y="0"/>
                </a:lnTo>
                <a:moveTo>
                  <a:pt x="0" y="81"/>
                </a:moveTo>
                <a:lnTo>
                  <a:pt x="88" y="0"/>
                </a:lnTo>
                <a:moveTo>
                  <a:pt x="245" y="81"/>
                </a:moveTo>
                <a:lnTo>
                  <a:pt x="2" y="81"/>
                </a:lnTo>
                <a:lnTo>
                  <a:pt x="2" y="324"/>
                </a:lnTo>
                <a:lnTo>
                  <a:pt x="245" y="324"/>
                </a:lnTo>
                <a:lnTo>
                  <a:pt x="245" y="13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89"/>
          <p:cNvSpPr>
            <a:spLocks noChangeAspect="1" noEditPoints="1"/>
          </p:cNvSpPr>
          <p:nvPr/>
        </p:nvSpPr>
        <p:spPr bwMode="auto">
          <a:xfrm>
            <a:off x="4360536" y="2213409"/>
            <a:ext cx="840214" cy="819968"/>
          </a:xfrm>
          <a:custGeom>
            <a:avLst/>
            <a:gdLst>
              <a:gd name="T0" fmla="*/ 329 w 332"/>
              <a:gd name="T1" fmla="*/ 0 h 324"/>
              <a:gd name="T2" fmla="*/ 87 w 332"/>
              <a:gd name="T3" fmla="*/ 0 h 324"/>
              <a:gd name="T4" fmla="*/ 244 w 332"/>
              <a:gd name="T5" fmla="*/ 81 h 324"/>
              <a:gd name="T6" fmla="*/ 332 w 332"/>
              <a:gd name="T7" fmla="*/ 0 h 324"/>
              <a:gd name="T8" fmla="*/ 244 w 332"/>
              <a:gd name="T9" fmla="*/ 324 h 324"/>
              <a:gd name="T10" fmla="*/ 332 w 332"/>
              <a:gd name="T11" fmla="*/ 244 h 324"/>
              <a:gd name="T12" fmla="*/ 332 w 332"/>
              <a:gd name="T13" fmla="*/ 0 h 324"/>
              <a:gd name="T14" fmla="*/ 0 w 332"/>
              <a:gd name="T15" fmla="*/ 81 h 324"/>
              <a:gd name="T16" fmla="*/ 88 w 332"/>
              <a:gd name="T17" fmla="*/ 0 h 324"/>
              <a:gd name="T18" fmla="*/ 244 w 332"/>
              <a:gd name="T19" fmla="*/ 81 h 324"/>
              <a:gd name="T20" fmla="*/ 0 w 332"/>
              <a:gd name="T21" fmla="*/ 81 h 324"/>
              <a:gd name="T22" fmla="*/ 0 w 332"/>
              <a:gd name="T23" fmla="*/ 324 h 324"/>
              <a:gd name="T24" fmla="*/ 244 w 332"/>
              <a:gd name="T25" fmla="*/ 324 h 324"/>
              <a:gd name="T26" fmla="*/ 244 w 332"/>
              <a:gd name="T27" fmla="*/ 135 h 324"/>
              <a:gd name="T28" fmla="*/ 77 w 332"/>
              <a:gd name="T29" fmla="*/ 84 h 324"/>
              <a:gd name="T30" fmla="*/ 77 w 332"/>
              <a:gd name="T31" fmla="*/ 204 h 324"/>
              <a:gd name="T32" fmla="*/ 126 w 332"/>
              <a:gd name="T33" fmla="*/ 184 h 324"/>
              <a:gd name="T34" fmla="*/ 173 w 332"/>
              <a:gd name="T35" fmla="*/ 204 h 324"/>
              <a:gd name="T36" fmla="*/ 173 w 332"/>
              <a:gd name="T37" fmla="*/ 84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2" h="324">
                <a:moveTo>
                  <a:pt x="329" y="0"/>
                </a:moveTo>
                <a:lnTo>
                  <a:pt x="87" y="0"/>
                </a:lnTo>
                <a:moveTo>
                  <a:pt x="244" y="81"/>
                </a:moveTo>
                <a:lnTo>
                  <a:pt x="332" y="0"/>
                </a:lnTo>
                <a:moveTo>
                  <a:pt x="244" y="324"/>
                </a:moveTo>
                <a:lnTo>
                  <a:pt x="332" y="244"/>
                </a:lnTo>
                <a:lnTo>
                  <a:pt x="332" y="0"/>
                </a:lnTo>
                <a:moveTo>
                  <a:pt x="0" y="81"/>
                </a:moveTo>
                <a:lnTo>
                  <a:pt x="88" y="0"/>
                </a:lnTo>
                <a:moveTo>
                  <a:pt x="244" y="81"/>
                </a:moveTo>
                <a:lnTo>
                  <a:pt x="0" y="81"/>
                </a:lnTo>
                <a:lnTo>
                  <a:pt x="0" y="324"/>
                </a:lnTo>
                <a:lnTo>
                  <a:pt x="244" y="324"/>
                </a:lnTo>
                <a:lnTo>
                  <a:pt x="244" y="135"/>
                </a:lnTo>
                <a:moveTo>
                  <a:pt x="77" y="84"/>
                </a:moveTo>
                <a:lnTo>
                  <a:pt x="77" y="204"/>
                </a:lnTo>
                <a:lnTo>
                  <a:pt x="126" y="184"/>
                </a:lnTo>
                <a:lnTo>
                  <a:pt x="173" y="204"/>
                </a:lnTo>
                <a:lnTo>
                  <a:pt x="173" y="84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90"/>
          <p:cNvSpPr>
            <a:spLocks noChangeAspect="1" noEditPoints="1"/>
          </p:cNvSpPr>
          <p:nvPr/>
        </p:nvSpPr>
        <p:spPr bwMode="auto">
          <a:xfrm>
            <a:off x="3575897" y="4420983"/>
            <a:ext cx="840216" cy="822502"/>
          </a:xfrm>
          <a:custGeom>
            <a:avLst/>
            <a:gdLst>
              <a:gd name="T0" fmla="*/ 330 w 332"/>
              <a:gd name="T1" fmla="*/ 0 h 325"/>
              <a:gd name="T2" fmla="*/ 88 w 332"/>
              <a:gd name="T3" fmla="*/ 0 h 325"/>
              <a:gd name="T4" fmla="*/ 332 w 332"/>
              <a:gd name="T5" fmla="*/ 0 h 325"/>
              <a:gd name="T6" fmla="*/ 245 w 332"/>
              <a:gd name="T7" fmla="*/ 81 h 325"/>
              <a:gd name="T8" fmla="*/ 244 w 332"/>
              <a:gd name="T9" fmla="*/ 325 h 325"/>
              <a:gd name="T10" fmla="*/ 332 w 332"/>
              <a:gd name="T11" fmla="*/ 244 h 325"/>
              <a:gd name="T12" fmla="*/ 332 w 332"/>
              <a:gd name="T13" fmla="*/ 0 h 325"/>
              <a:gd name="T14" fmla="*/ 88 w 332"/>
              <a:gd name="T15" fmla="*/ 0 h 325"/>
              <a:gd name="T16" fmla="*/ 0 w 332"/>
              <a:gd name="T17" fmla="*/ 81 h 325"/>
              <a:gd name="T18" fmla="*/ 245 w 332"/>
              <a:gd name="T19" fmla="*/ 81 h 325"/>
              <a:gd name="T20" fmla="*/ 2 w 332"/>
              <a:gd name="T21" fmla="*/ 81 h 325"/>
              <a:gd name="T22" fmla="*/ 2 w 332"/>
              <a:gd name="T23" fmla="*/ 325 h 325"/>
              <a:gd name="T24" fmla="*/ 245 w 332"/>
              <a:gd name="T25" fmla="*/ 325 h 325"/>
              <a:gd name="T26" fmla="*/ 245 w 332"/>
              <a:gd name="T27" fmla="*/ 136 h 325"/>
              <a:gd name="T28" fmla="*/ 204 w 332"/>
              <a:gd name="T29" fmla="*/ 206 h 325"/>
              <a:gd name="T30" fmla="*/ 204 w 332"/>
              <a:gd name="T31" fmla="*/ 158 h 325"/>
              <a:gd name="T32" fmla="*/ 155 w 332"/>
              <a:gd name="T33" fmla="*/ 158 h 325"/>
              <a:gd name="T34" fmla="*/ 41 w 332"/>
              <a:gd name="T35" fmla="*/ 262 h 325"/>
              <a:gd name="T36" fmla="*/ 115 w 332"/>
              <a:gd name="T37" fmla="*/ 196 h 325"/>
              <a:gd name="T38" fmla="*/ 133 w 332"/>
              <a:gd name="T39" fmla="*/ 228 h 325"/>
              <a:gd name="T40" fmla="*/ 201 w 332"/>
              <a:gd name="T41" fmla="*/ 16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2" h="325">
                <a:moveTo>
                  <a:pt x="330" y="0"/>
                </a:moveTo>
                <a:lnTo>
                  <a:pt x="88" y="0"/>
                </a:lnTo>
                <a:moveTo>
                  <a:pt x="332" y="0"/>
                </a:moveTo>
                <a:lnTo>
                  <a:pt x="245" y="81"/>
                </a:lnTo>
                <a:moveTo>
                  <a:pt x="244" y="325"/>
                </a:moveTo>
                <a:lnTo>
                  <a:pt x="332" y="244"/>
                </a:lnTo>
                <a:lnTo>
                  <a:pt x="332" y="0"/>
                </a:lnTo>
                <a:moveTo>
                  <a:pt x="88" y="0"/>
                </a:moveTo>
                <a:lnTo>
                  <a:pt x="0" y="81"/>
                </a:lnTo>
                <a:moveTo>
                  <a:pt x="245" y="81"/>
                </a:moveTo>
                <a:lnTo>
                  <a:pt x="2" y="81"/>
                </a:lnTo>
                <a:lnTo>
                  <a:pt x="2" y="325"/>
                </a:lnTo>
                <a:lnTo>
                  <a:pt x="245" y="325"/>
                </a:lnTo>
                <a:lnTo>
                  <a:pt x="245" y="136"/>
                </a:lnTo>
                <a:moveTo>
                  <a:pt x="204" y="206"/>
                </a:moveTo>
                <a:lnTo>
                  <a:pt x="204" y="158"/>
                </a:lnTo>
                <a:lnTo>
                  <a:pt x="155" y="158"/>
                </a:lnTo>
                <a:moveTo>
                  <a:pt x="41" y="262"/>
                </a:moveTo>
                <a:lnTo>
                  <a:pt x="115" y="196"/>
                </a:lnTo>
                <a:lnTo>
                  <a:pt x="133" y="228"/>
                </a:lnTo>
                <a:lnTo>
                  <a:pt x="201" y="160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8"/>
          <p:cNvSpPr>
            <a:spLocks noChangeAspect="1" noEditPoints="1"/>
          </p:cNvSpPr>
          <p:nvPr/>
        </p:nvSpPr>
        <p:spPr bwMode="auto">
          <a:xfrm>
            <a:off x="4909393" y="4537099"/>
            <a:ext cx="1156558" cy="711146"/>
          </a:xfrm>
          <a:custGeom>
            <a:avLst/>
            <a:gdLst>
              <a:gd name="T0" fmla="*/ 168 w 457"/>
              <a:gd name="T1" fmla="*/ 70 h 281"/>
              <a:gd name="T2" fmla="*/ 168 w 457"/>
              <a:gd name="T3" fmla="*/ 0 h 281"/>
              <a:gd name="T4" fmla="*/ 377 w 457"/>
              <a:gd name="T5" fmla="*/ 0 h 281"/>
              <a:gd name="T6" fmla="*/ 301 w 457"/>
              <a:gd name="T7" fmla="*/ 70 h 281"/>
              <a:gd name="T8" fmla="*/ 377 w 457"/>
              <a:gd name="T9" fmla="*/ 0 h 281"/>
              <a:gd name="T10" fmla="*/ 303 w 457"/>
              <a:gd name="T11" fmla="*/ 281 h 281"/>
              <a:gd name="T12" fmla="*/ 379 w 457"/>
              <a:gd name="T13" fmla="*/ 211 h 281"/>
              <a:gd name="T14" fmla="*/ 379 w 457"/>
              <a:gd name="T15" fmla="*/ 101 h 281"/>
              <a:gd name="T16" fmla="*/ 301 w 457"/>
              <a:gd name="T17" fmla="*/ 70 h 281"/>
              <a:gd name="T18" fmla="*/ 381 w 457"/>
              <a:gd name="T19" fmla="*/ 99 h 281"/>
              <a:gd name="T20" fmla="*/ 457 w 457"/>
              <a:gd name="T21" fmla="*/ 30 h 281"/>
              <a:gd name="T22" fmla="*/ 378 w 457"/>
              <a:gd name="T23" fmla="*/ 0 h 281"/>
              <a:gd name="T24" fmla="*/ 168 w 457"/>
              <a:gd name="T25" fmla="*/ 0 h 281"/>
              <a:gd name="T26" fmla="*/ 93 w 457"/>
              <a:gd name="T27" fmla="*/ 70 h 281"/>
              <a:gd name="T28" fmla="*/ 168 w 457"/>
              <a:gd name="T29" fmla="*/ 0 h 281"/>
              <a:gd name="T30" fmla="*/ 75 w 457"/>
              <a:gd name="T31" fmla="*/ 24 h 281"/>
              <a:gd name="T32" fmla="*/ 0 w 457"/>
              <a:gd name="T33" fmla="*/ 94 h 281"/>
              <a:gd name="T34" fmla="*/ 93 w 457"/>
              <a:gd name="T35" fmla="*/ 70 h 281"/>
              <a:gd name="T36" fmla="*/ 304 w 457"/>
              <a:gd name="T37" fmla="*/ 70 h 281"/>
              <a:gd name="T38" fmla="*/ 93 w 457"/>
              <a:gd name="T39" fmla="*/ 70 h 281"/>
              <a:gd name="T40" fmla="*/ 93 w 457"/>
              <a:gd name="T41" fmla="*/ 281 h 281"/>
              <a:gd name="T42" fmla="*/ 304 w 457"/>
              <a:gd name="T43" fmla="*/ 281 h 281"/>
              <a:gd name="T44" fmla="*/ 304 w 457"/>
              <a:gd name="T45" fmla="*/ 105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7" h="281">
                <a:moveTo>
                  <a:pt x="168" y="70"/>
                </a:moveTo>
                <a:lnTo>
                  <a:pt x="168" y="0"/>
                </a:lnTo>
                <a:lnTo>
                  <a:pt x="377" y="0"/>
                </a:lnTo>
                <a:moveTo>
                  <a:pt x="301" y="70"/>
                </a:moveTo>
                <a:lnTo>
                  <a:pt x="377" y="0"/>
                </a:lnTo>
                <a:moveTo>
                  <a:pt x="303" y="281"/>
                </a:moveTo>
                <a:lnTo>
                  <a:pt x="379" y="211"/>
                </a:lnTo>
                <a:lnTo>
                  <a:pt x="379" y="101"/>
                </a:lnTo>
                <a:moveTo>
                  <a:pt x="301" y="70"/>
                </a:moveTo>
                <a:lnTo>
                  <a:pt x="381" y="99"/>
                </a:lnTo>
                <a:lnTo>
                  <a:pt x="457" y="30"/>
                </a:lnTo>
                <a:lnTo>
                  <a:pt x="378" y="0"/>
                </a:lnTo>
                <a:moveTo>
                  <a:pt x="168" y="0"/>
                </a:moveTo>
                <a:lnTo>
                  <a:pt x="93" y="70"/>
                </a:lnTo>
                <a:moveTo>
                  <a:pt x="168" y="0"/>
                </a:moveTo>
                <a:lnTo>
                  <a:pt x="75" y="24"/>
                </a:lnTo>
                <a:lnTo>
                  <a:pt x="0" y="94"/>
                </a:lnTo>
                <a:lnTo>
                  <a:pt x="93" y="70"/>
                </a:lnTo>
                <a:moveTo>
                  <a:pt x="304" y="70"/>
                </a:moveTo>
                <a:lnTo>
                  <a:pt x="93" y="70"/>
                </a:lnTo>
                <a:lnTo>
                  <a:pt x="93" y="281"/>
                </a:lnTo>
                <a:lnTo>
                  <a:pt x="304" y="281"/>
                </a:lnTo>
                <a:lnTo>
                  <a:pt x="304" y="10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pole tekstowe 10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2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Elipsa 12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Elipsa 13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pole tekstowe 14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6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Freeform 89"/>
          <p:cNvSpPr>
            <a:spLocks noChangeAspect="1" noEditPoints="1"/>
          </p:cNvSpPr>
          <p:nvPr/>
        </p:nvSpPr>
        <p:spPr bwMode="auto">
          <a:xfrm>
            <a:off x="8711486" y="2400342"/>
            <a:ext cx="718238" cy="700930"/>
          </a:xfrm>
          <a:custGeom>
            <a:avLst/>
            <a:gdLst>
              <a:gd name="T0" fmla="*/ 329 w 332"/>
              <a:gd name="T1" fmla="*/ 0 h 324"/>
              <a:gd name="T2" fmla="*/ 87 w 332"/>
              <a:gd name="T3" fmla="*/ 0 h 324"/>
              <a:gd name="T4" fmla="*/ 244 w 332"/>
              <a:gd name="T5" fmla="*/ 81 h 324"/>
              <a:gd name="T6" fmla="*/ 332 w 332"/>
              <a:gd name="T7" fmla="*/ 0 h 324"/>
              <a:gd name="T8" fmla="*/ 244 w 332"/>
              <a:gd name="T9" fmla="*/ 324 h 324"/>
              <a:gd name="T10" fmla="*/ 332 w 332"/>
              <a:gd name="T11" fmla="*/ 244 h 324"/>
              <a:gd name="T12" fmla="*/ 332 w 332"/>
              <a:gd name="T13" fmla="*/ 0 h 324"/>
              <a:gd name="T14" fmla="*/ 0 w 332"/>
              <a:gd name="T15" fmla="*/ 81 h 324"/>
              <a:gd name="T16" fmla="*/ 88 w 332"/>
              <a:gd name="T17" fmla="*/ 0 h 324"/>
              <a:gd name="T18" fmla="*/ 244 w 332"/>
              <a:gd name="T19" fmla="*/ 81 h 324"/>
              <a:gd name="T20" fmla="*/ 0 w 332"/>
              <a:gd name="T21" fmla="*/ 81 h 324"/>
              <a:gd name="T22" fmla="*/ 0 w 332"/>
              <a:gd name="T23" fmla="*/ 324 h 324"/>
              <a:gd name="T24" fmla="*/ 244 w 332"/>
              <a:gd name="T25" fmla="*/ 324 h 324"/>
              <a:gd name="T26" fmla="*/ 244 w 332"/>
              <a:gd name="T27" fmla="*/ 135 h 324"/>
              <a:gd name="T28" fmla="*/ 77 w 332"/>
              <a:gd name="T29" fmla="*/ 84 h 324"/>
              <a:gd name="T30" fmla="*/ 77 w 332"/>
              <a:gd name="T31" fmla="*/ 204 h 324"/>
              <a:gd name="T32" fmla="*/ 126 w 332"/>
              <a:gd name="T33" fmla="*/ 184 h 324"/>
              <a:gd name="T34" fmla="*/ 173 w 332"/>
              <a:gd name="T35" fmla="*/ 204 h 324"/>
              <a:gd name="T36" fmla="*/ 173 w 332"/>
              <a:gd name="T37" fmla="*/ 84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2" h="324">
                <a:moveTo>
                  <a:pt x="329" y="0"/>
                </a:moveTo>
                <a:lnTo>
                  <a:pt x="87" y="0"/>
                </a:lnTo>
                <a:moveTo>
                  <a:pt x="244" y="81"/>
                </a:moveTo>
                <a:lnTo>
                  <a:pt x="332" y="0"/>
                </a:lnTo>
                <a:moveTo>
                  <a:pt x="244" y="324"/>
                </a:moveTo>
                <a:lnTo>
                  <a:pt x="332" y="244"/>
                </a:lnTo>
                <a:lnTo>
                  <a:pt x="332" y="0"/>
                </a:lnTo>
                <a:moveTo>
                  <a:pt x="0" y="81"/>
                </a:moveTo>
                <a:lnTo>
                  <a:pt x="88" y="0"/>
                </a:lnTo>
                <a:moveTo>
                  <a:pt x="244" y="81"/>
                </a:moveTo>
                <a:lnTo>
                  <a:pt x="0" y="81"/>
                </a:lnTo>
                <a:lnTo>
                  <a:pt x="0" y="324"/>
                </a:lnTo>
                <a:lnTo>
                  <a:pt x="244" y="324"/>
                </a:lnTo>
                <a:lnTo>
                  <a:pt x="244" y="135"/>
                </a:lnTo>
                <a:moveTo>
                  <a:pt x="77" y="84"/>
                </a:moveTo>
                <a:lnTo>
                  <a:pt x="77" y="204"/>
                </a:lnTo>
                <a:lnTo>
                  <a:pt x="126" y="184"/>
                </a:lnTo>
                <a:lnTo>
                  <a:pt x="173" y="204"/>
                </a:lnTo>
                <a:lnTo>
                  <a:pt x="173" y="84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91"/>
          <p:cNvSpPr>
            <a:spLocks noChangeAspect="1" noEditPoints="1"/>
          </p:cNvSpPr>
          <p:nvPr/>
        </p:nvSpPr>
        <p:spPr bwMode="auto">
          <a:xfrm>
            <a:off x="2255928" y="4420983"/>
            <a:ext cx="840216" cy="822502"/>
          </a:xfrm>
          <a:custGeom>
            <a:avLst/>
            <a:gdLst>
              <a:gd name="T0" fmla="*/ 88 w 332"/>
              <a:gd name="T1" fmla="*/ 0 h 325"/>
              <a:gd name="T2" fmla="*/ 330 w 332"/>
              <a:gd name="T3" fmla="*/ 0 h 325"/>
              <a:gd name="T4" fmla="*/ 332 w 332"/>
              <a:gd name="T5" fmla="*/ 0 h 325"/>
              <a:gd name="T6" fmla="*/ 245 w 332"/>
              <a:gd name="T7" fmla="*/ 81 h 325"/>
              <a:gd name="T8" fmla="*/ 244 w 332"/>
              <a:gd name="T9" fmla="*/ 325 h 325"/>
              <a:gd name="T10" fmla="*/ 332 w 332"/>
              <a:gd name="T11" fmla="*/ 244 h 325"/>
              <a:gd name="T12" fmla="*/ 332 w 332"/>
              <a:gd name="T13" fmla="*/ 0 h 325"/>
              <a:gd name="T14" fmla="*/ 88 w 332"/>
              <a:gd name="T15" fmla="*/ 0 h 325"/>
              <a:gd name="T16" fmla="*/ 0 w 332"/>
              <a:gd name="T17" fmla="*/ 81 h 325"/>
              <a:gd name="T18" fmla="*/ 245 w 332"/>
              <a:gd name="T19" fmla="*/ 81 h 325"/>
              <a:gd name="T20" fmla="*/ 2 w 332"/>
              <a:gd name="T21" fmla="*/ 81 h 325"/>
              <a:gd name="T22" fmla="*/ 2 w 332"/>
              <a:gd name="T23" fmla="*/ 325 h 325"/>
              <a:gd name="T24" fmla="*/ 245 w 332"/>
              <a:gd name="T25" fmla="*/ 325 h 325"/>
              <a:gd name="T26" fmla="*/ 245 w 332"/>
              <a:gd name="T27" fmla="*/ 135 h 325"/>
              <a:gd name="T28" fmla="*/ 156 w 332"/>
              <a:gd name="T29" fmla="*/ 262 h 325"/>
              <a:gd name="T30" fmla="*/ 204 w 332"/>
              <a:gd name="T31" fmla="*/ 262 h 325"/>
              <a:gd name="T32" fmla="*/ 204 w 332"/>
              <a:gd name="T33" fmla="*/ 214 h 325"/>
              <a:gd name="T34" fmla="*/ 201 w 332"/>
              <a:gd name="T35" fmla="*/ 260 h 325"/>
              <a:gd name="T36" fmla="*/ 133 w 332"/>
              <a:gd name="T37" fmla="*/ 192 h 325"/>
              <a:gd name="T38" fmla="*/ 115 w 332"/>
              <a:gd name="T39" fmla="*/ 223 h 325"/>
              <a:gd name="T40" fmla="*/ 41 w 332"/>
              <a:gd name="T41" fmla="*/ 156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2" h="325">
                <a:moveTo>
                  <a:pt x="88" y="0"/>
                </a:moveTo>
                <a:lnTo>
                  <a:pt x="330" y="0"/>
                </a:lnTo>
                <a:moveTo>
                  <a:pt x="332" y="0"/>
                </a:moveTo>
                <a:lnTo>
                  <a:pt x="245" y="81"/>
                </a:lnTo>
                <a:moveTo>
                  <a:pt x="244" y="325"/>
                </a:moveTo>
                <a:lnTo>
                  <a:pt x="332" y="244"/>
                </a:lnTo>
                <a:lnTo>
                  <a:pt x="332" y="0"/>
                </a:lnTo>
                <a:moveTo>
                  <a:pt x="88" y="0"/>
                </a:moveTo>
                <a:lnTo>
                  <a:pt x="0" y="81"/>
                </a:lnTo>
                <a:moveTo>
                  <a:pt x="245" y="81"/>
                </a:moveTo>
                <a:lnTo>
                  <a:pt x="2" y="81"/>
                </a:lnTo>
                <a:lnTo>
                  <a:pt x="2" y="325"/>
                </a:lnTo>
                <a:lnTo>
                  <a:pt x="245" y="325"/>
                </a:lnTo>
                <a:lnTo>
                  <a:pt x="245" y="135"/>
                </a:lnTo>
                <a:moveTo>
                  <a:pt x="156" y="262"/>
                </a:moveTo>
                <a:lnTo>
                  <a:pt x="204" y="262"/>
                </a:lnTo>
                <a:lnTo>
                  <a:pt x="204" y="214"/>
                </a:lnTo>
                <a:moveTo>
                  <a:pt x="201" y="260"/>
                </a:moveTo>
                <a:lnTo>
                  <a:pt x="133" y="192"/>
                </a:lnTo>
                <a:lnTo>
                  <a:pt x="115" y="223"/>
                </a:lnTo>
                <a:lnTo>
                  <a:pt x="41" y="15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91"/>
          <p:cNvSpPr>
            <a:spLocks noChangeAspect="1" noEditPoints="1"/>
          </p:cNvSpPr>
          <p:nvPr/>
        </p:nvSpPr>
        <p:spPr bwMode="auto">
          <a:xfrm>
            <a:off x="8711486" y="4213878"/>
            <a:ext cx="718238" cy="703096"/>
          </a:xfrm>
          <a:custGeom>
            <a:avLst/>
            <a:gdLst>
              <a:gd name="T0" fmla="*/ 88 w 332"/>
              <a:gd name="T1" fmla="*/ 0 h 325"/>
              <a:gd name="T2" fmla="*/ 330 w 332"/>
              <a:gd name="T3" fmla="*/ 0 h 325"/>
              <a:gd name="T4" fmla="*/ 332 w 332"/>
              <a:gd name="T5" fmla="*/ 0 h 325"/>
              <a:gd name="T6" fmla="*/ 245 w 332"/>
              <a:gd name="T7" fmla="*/ 81 h 325"/>
              <a:gd name="T8" fmla="*/ 244 w 332"/>
              <a:gd name="T9" fmla="*/ 325 h 325"/>
              <a:gd name="T10" fmla="*/ 332 w 332"/>
              <a:gd name="T11" fmla="*/ 244 h 325"/>
              <a:gd name="T12" fmla="*/ 332 w 332"/>
              <a:gd name="T13" fmla="*/ 0 h 325"/>
              <a:gd name="T14" fmla="*/ 88 w 332"/>
              <a:gd name="T15" fmla="*/ 0 h 325"/>
              <a:gd name="T16" fmla="*/ 0 w 332"/>
              <a:gd name="T17" fmla="*/ 81 h 325"/>
              <a:gd name="T18" fmla="*/ 245 w 332"/>
              <a:gd name="T19" fmla="*/ 81 h 325"/>
              <a:gd name="T20" fmla="*/ 2 w 332"/>
              <a:gd name="T21" fmla="*/ 81 h 325"/>
              <a:gd name="T22" fmla="*/ 2 w 332"/>
              <a:gd name="T23" fmla="*/ 325 h 325"/>
              <a:gd name="T24" fmla="*/ 245 w 332"/>
              <a:gd name="T25" fmla="*/ 325 h 325"/>
              <a:gd name="T26" fmla="*/ 245 w 332"/>
              <a:gd name="T27" fmla="*/ 135 h 325"/>
              <a:gd name="T28" fmla="*/ 156 w 332"/>
              <a:gd name="T29" fmla="*/ 262 h 325"/>
              <a:gd name="T30" fmla="*/ 204 w 332"/>
              <a:gd name="T31" fmla="*/ 262 h 325"/>
              <a:gd name="T32" fmla="*/ 204 w 332"/>
              <a:gd name="T33" fmla="*/ 214 h 325"/>
              <a:gd name="T34" fmla="*/ 201 w 332"/>
              <a:gd name="T35" fmla="*/ 260 h 325"/>
              <a:gd name="T36" fmla="*/ 133 w 332"/>
              <a:gd name="T37" fmla="*/ 192 h 325"/>
              <a:gd name="T38" fmla="*/ 115 w 332"/>
              <a:gd name="T39" fmla="*/ 223 h 325"/>
              <a:gd name="T40" fmla="*/ 41 w 332"/>
              <a:gd name="T41" fmla="*/ 156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2" h="325">
                <a:moveTo>
                  <a:pt x="88" y="0"/>
                </a:moveTo>
                <a:lnTo>
                  <a:pt x="330" y="0"/>
                </a:lnTo>
                <a:moveTo>
                  <a:pt x="332" y="0"/>
                </a:moveTo>
                <a:lnTo>
                  <a:pt x="245" y="81"/>
                </a:lnTo>
                <a:moveTo>
                  <a:pt x="244" y="325"/>
                </a:moveTo>
                <a:lnTo>
                  <a:pt x="332" y="244"/>
                </a:lnTo>
                <a:lnTo>
                  <a:pt x="332" y="0"/>
                </a:lnTo>
                <a:moveTo>
                  <a:pt x="88" y="0"/>
                </a:moveTo>
                <a:lnTo>
                  <a:pt x="0" y="81"/>
                </a:lnTo>
                <a:moveTo>
                  <a:pt x="245" y="81"/>
                </a:moveTo>
                <a:lnTo>
                  <a:pt x="2" y="81"/>
                </a:lnTo>
                <a:lnTo>
                  <a:pt x="2" y="325"/>
                </a:lnTo>
                <a:lnTo>
                  <a:pt x="245" y="325"/>
                </a:lnTo>
                <a:lnTo>
                  <a:pt x="245" y="135"/>
                </a:lnTo>
                <a:moveTo>
                  <a:pt x="156" y="262"/>
                </a:moveTo>
                <a:lnTo>
                  <a:pt x="204" y="262"/>
                </a:lnTo>
                <a:lnTo>
                  <a:pt x="204" y="214"/>
                </a:lnTo>
                <a:moveTo>
                  <a:pt x="201" y="260"/>
                </a:moveTo>
                <a:lnTo>
                  <a:pt x="133" y="192"/>
                </a:lnTo>
                <a:lnTo>
                  <a:pt x="115" y="223"/>
                </a:lnTo>
                <a:lnTo>
                  <a:pt x="41" y="156"/>
                </a:ln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38"/>
          <p:cNvSpPr>
            <a:spLocks noChangeAspect="1" noEditPoints="1"/>
          </p:cNvSpPr>
          <p:nvPr/>
        </p:nvSpPr>
        <p:spPr bwMode="auto">
          <a:xfrm>
            <a:off x="6568014" y="4177027"/>
            <a:ext cx="1045618" cy="1056454"/>
          </a:xfrm>
          <a:custGeom>
            <a:avLst/>
            <a:gdLst>
              <a:gd name="T0" fmla="*/ 38 w 277"/>
              <a:gd name="T1" fmla="*/ 174 h 279"/>
              <a:gd name="T2" fmla="*/ 99 w 277"/>
              <a:gd name="T3" fmla="*/ 164 h 279"/>
              <a:gd name="T4" fmla="*/ 149 w 277"/>
              <a:gd name="T5" fmla="*/ 182 h 279"/>
              <a:gd name="T6" fmla="*/ 222 w 277"/>
              <a:gd name="T7" fmla="*/ 199 h 279"/>
              <a:gd name="T8" fmla="*/ 188 w 277"/>
              <a:gd name="T9" fmla="*/ 216 h 279"/>
              <a:gd name="T10" fmla="*/ 142 w 277"/>
              <a:gd name="T11" fmla="*/ 216 h 279"/>
              <a:gd name="T12" fmla="*/ 191 w 277"/>
              <a:gd name="T13" fmla="*/ 236 h 279"/>
              <a:gd name="T14" fmla="*/ 251 w 277"/>
              <a:gd name="T15" fmla="*/ 216 h 279"/>
              <a:gd name="T16" fmla="*/ 273 w 277"/>
              <a:gd name="T17" fmla="*/ 214 h 279"/>
              <a:gd name="T18" fmla="*/ 270 w 277"/>
              <a:gd name="T19" fmla="*/ 232 h 279"/>
              <a:gd name="T20" fmla="*/ 220 w 277"/>
              <a:gd name="T21" fmla="*/ 266 h 279"/>
              <a:gd name="T22" fmla="*/ 137 w 277"/>
              <a:gd name="T23" fmla="*/ 272 h 279"/>
              <a:gd name="T24" fmla="*/ 56 w 277"/>
              <a:gd name="T25" fmla="*/ 239 h 279"/>
              <a:gd name="T26" fmla="*/ 38 w 277"/>
              <a:gd name="T27" fmla="*/ 237 h 279"/>
              <a:gd name="T28" fmla="*/ 38 w 277"/>
              <a:gd name="T29" fmla="*/ 174 h 279"/>
              <a:gd name="T30" fmla="*/ 26 w 277"/>
              <a:gd name="T31" fmla="*/ 162 h 279"/>
              <a:gd name="T32" fmla="*/ 0 w 277"/>
              <a:gd name="T33" fmla="*/ 162 h 279"/>
              <a:gd name="T34" fmla="*/ 0 w 277"/>
              <a:gd name="T35" fmla="*/ 246 h 279"/>
              <a:gd name="T36" fmla="*/ 26 w 277"/>
              <a:gd name="T37" fmla="*/ 246 h 279"/>
              <a:gd name="T38" fmla="*/ 213 w 277"/>
              <a:gd name="T39" fmla="*/ 0 h 279"/>
              <a:gd name="T40" fmla="*/ 112 w 277"/>
              <a:gd name="T41" fmla="*/ 0 h 279"/>
              <a:gd name="T42" fmla="*/ 214 w 277"/>
              <a:gd name="T43" fmla="*/ 0 h 279"/>
              <a:gd name="T44" fmla="*/ 177 w 277"/>
              <a:gd name="T45" fmla="*/ 33 h 279"/>
              <a:gd name="T46" fmla="*/ 177 w 277"/>
              <a:gd name="T47" fmla="*/ 135 h 279"/>
              <a:gd name="T48" fmla="*/ 213 w 277"/>
              <a:gd name="T49" fmla="*/ 101 h 279"/>
              <a:gd name="T50" fmla="*/ 213 w 277"/>
              <a:gd name="T51" fmla="*/ 0 h 279"/>
              <a:gd name="T52" fmla="*/ 75 w 277"/>
              <a:gd name="T53" fmla="*/ 33 h 279"/>
              <a:gd name="T54" fmla="*/ 112 w 277"/>
              <a:gd name="T55" fmla="*/ 0 h 279"/>
              <a:gd name="T56" fmla="*/ 177 w 277"/>
              <a:gd name="T57" fmla="*/ 33 h 279"/>
              <a:gd name="T58" fmla="*/ 76 w 277"/>
              <a:gd name="T59" fmla="*/ 33 h 279"/>
              <a:gd name="T60" fmla="*/ 76 w 277"/>
              <a:gd name="T61" fmla="*/ 135 h 279"/>
              <a:gd name="T62" fmla="*/ 177 w 277"/>
              <a:gd name="T63" fmla="*/ 135 h 279"/>
              <a:gd name="T64" fmla="*/ 177 w 277"/>
              <a:gd name="T65" fmla="*/ 56 h 279"/>
              <a:gd name="T66" fmla="*/ 107 w 277"/>
              <a:gd name="T67" fmla="*/ 35 h 279"/>
              <a:gd name="T68" fmla="*/ 107 w 277"/>
              <a:gd name="T69" fmla="*/ 85 h 279"/>
              <a:gd name="T70" fmla="*/ 128 w 277"/>
              <a:gd name="T71" fmla="*/ 76 h 279"/>
              <a:gd name="T72" fmla="*/ 147 w 277"/>
              <a:gd name="T73" fmla="*/ 85 h 279"/>
              <a:gd name="T74" fmla="*/ 147 w 277"/>
              <a:gd name="T75" fmla="*/ 3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7" h="279">
                <a:moveTo>
                  <a:pt x="38" y="174"/>
                </a:moveTo>
                <a:cubicBezTo>
                  <a:pt x="38" y="174"/>
                  <a:pt x="72" y="157"/>
                  <a:pt x="99" y="164"/>
                </a:cubicBezTo>
                <a:cubicBezTo>
                  <a:pt x="126" y="171"/>
                  <a:pt x="131" y="175"/>
                  <a:pt x="149" y="182"/>
                </a:cubicBezTo>
                <a:cubicBezTo>
                  <a:pt x="170" y="190"/>
                  <a:pt x="218" y="185"/>
                  <a:pt x="222" y="199"/>
                </a:cubicBezTo>
                <a:cubicBezTo>
                  <a:pt x="224" y="210"/>
                  <a:pt x="209" y="221"/>
                  <a:pt x="188" y="216"/>
                </a:cubicBezTo>
                <a:cubicBezTo>
                  <a:pt x="173" y="213"/>
                  <a:pt x="146" y="214"/>
                  <a:pt x="142" y="216"/>
                </a:cubicBezTo>
                <a:cubicBezTo>
                  <a:pt x="142" y="216"/>
                  <a:pt x="169" y="235"/>
                  <a:pt x="191" y="236"/>
                </a:cubicBezTo>
                <a:cubicBezTo>
                  <a:pt x="214" y="237"/>
                  <a:pt x="240" y="224"/>
                  <a:pt x="251" y="216"/>
                </a:cubicBezTo>
                <a:cubicBezTo>
                  <a:pt x="260" y="210"/>
                  <a:pt x="269" y="210"/>
                  <a:pt x="273" y="214"/>
                </a:cubicBezTo>
                <a:cubicBezTo>
                  <a:pt x="277" y="218"/>
                  <a:pt x="277" y="225"/>
                  <a:pt x="270" y="232"/>
                </a:cubicBezTo>
                <a:cubicBezTo>
                  <a:pt x="264" y="238"/>
                  <a:pt x="231" y="261"/>
                  <a:pt x="220" y="266"/>
                </a:cubicBezTo>
                <a:cubicBezTo>
                  <a:pt x="211" y="271"/>
                  <a:pt x="155" y="279"/>
                  <a:pt x="137" y="272"/>
                </a:cubicBezTo>
                <a:cubicBezTo>
                  <a:pt x="121" y="266"/>
                  <a:pt x="68" y="243"/>
                  <a:pt x="56" y="239"/>
                </a:cubicBezTo>
                <a:cubicBezTo>
                  <a:pt x="50" y="237"/>
                  <a:pt x="38" y="237"/>
                  <a:pt x="38" y="237"/>
                </a:cubicBezTo>
                <a:lnTo>
                  <a:pt x="38" y="174"/>
                </a:lnTo>
                <a:close/>
                <a:moveTo>
                  <a:pt x="26" y="162"/>
                </a:moveTo>
                <a:cubicBezTo>
                  <a:pt x="0" y="162"/>
                  <a:pt x="0" y="162"/>
                  <a:pt x="0" y="162"/>
                </a:cubicBezTo>
                <a:cubicBezTo>
                  <a:pt x="0" y="246"/>
                  <a:pt x="0" y="246"/>
                  <a:pt x="0" y="246"/>
                </a:cubicBezTo>
                <a:cubicBezTo>
                  <a:pt x="26" y="246"/>
                  <a:pt x="26" y="246"/>
                  <a:pt x="26" y="246"/>
                </a:cubicBezTo>
                <a:moveTo>
                  <a:pt x="213" y="0"/>
                </a:moveTo>
                <a:cubicBezTo>
                  <a:pt x="112" y="0"/>
                  <a:pt x="112" y="0"/>
                  <a:pt x="112" y="0"/>
                </a:cubicBezTo>
                <a:moveTo>
                  <a:pt x="214" y="0"/>
                </a:moveTo>
                <a:cubicBezTo>
                  <a:pt x="177" y="33"/>
                  <a:pt x="177" y="33"/>
                  <a:pt x="177" y="33"/>
                </a:cubicBezTo>
                <a:moveTo>
                  <a:pt x="177" y="135"/>
                </a:moveTo>
                <a:cubicBezTo>
                  <a:pt x="213" y="101"/>
                  <a:pt x="213" y="101"/>
                  <a:pt x="213" y="101"/>
                </a:cubicBezTo>
                <a:cubicBezTo>
                  <a:pt x="213" y="0"/>
                  <a:pt x="213" y="0"/>
                  <a:pt x="213" y="0"/>
                </a:cubicBezTo>
                <a:moveTo>
                  <a:pt x="75" y="33"/>
                </a:moveTo>
                <a:cubicBezTo>
                  <a:pt x="112" y="0"/>
                  <a:pt x="112" y="0"/>
                  <a:pt x="112" y="0"/>
                </a:cubicBezTo>
                <a:moveTo>
                  <a:pt x="177" y="33"/>
                </a:moveTo>
                <a:cubicBezTo>
                  <a:pt x="76" y="33"/>
                  <a:pt x="76" y="33"/>
                  <a:pt x="76" y="33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177" y="135"/>
                  <a:pt x="177" y="135"/>
                  <a:pt x="177" y="135"/>
                </a:cubicBezTo>
                <a:cubicBezTo>
                  <a:pt x="177" y="56"/>
                  <a:pt x="177" y="56"/>
                  <a:pt x="177" y="56"/>
                </a:cubicBezTo>
                <a:moveTo>
                  <a:pt x="107" y="35"/>
                </a:moveTo>
                <a:cubicBezTo>
                  <a:pt x="107" y="85"/>
                  <a:pt x="107" y="85"/>
                  <a:pt x="107" y="85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47" y="35"/>
                  <a:pt x="147" y="35"/>
                  <a:pt x="147" y="3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37229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Person, Figure, Man, Woman, Male, Female, People, Team, Formal Businessman</a:t>
            </a:r>
          </a:p>
        </p:txBody>
      </p:sp>
      <p:sp>
        <p:nvSpPr>
          <p:cNvPr id="4" name="Freeform 12"/>
          <p:cNvSpPr>
            <a:spLocks noChangeAspect="1"/>
          </p:cNvSpPr>
          <p:nvPr/>
        </p:nvSpPr>
        <p:spPr bwMode="auto">
          <a:xfrm>
            <a:off x="2352947" y="2047853"/>
            <a:ext cx="790681" cy="832541"/>
          </a:xfrm>
          <a:custGeom>
            <a:avLst/>
            <a:gdLst>
              <a:gd name="T0" fmla="*/ 1 w 240"/>
              <a:gd name="T1" fmla="*/ 253 h 253"/>
              <a:gd name="T2" fmla="*/ 9 w 240"/>
              <a:gd name="T3" fmla="*/ 191 h 253"/>
              <a:gd name="T4" fmla="*/ 38 w 240"/>
              <a:gd name="T5" fmla="*/ 162 h 253"/>
              <a:gd name="T6" fmla="*/ 64 w 240"/>
              <a:gd name="T7" fmla="*/ 151 h 253"/>
              <a:gd name="T8" fmla="*/ 93 w 240"/>
              <a:gd name="T9" fmla="*/ 132 h 253"/>
              <a:gd name="T10" fmla="*/ 84 w 240"/>
              <a:gd name="T11" fmla="*/ 103 h 253"/>
              <a:gd name="T12" fmla="*/ 76 w 240"/>
              <a:gd name="T13" fmla="*/ 90 h 253"/>
              <a:gd name="T14" fmla="*/ 74 w 240"/>
              <a:gd name="T15" fmla="*/ 57 h 253"/>
              <a:gd name="T16" fmla="*/ 76 w 240"/>
              <a:gd name="T17" fmla="*/ 33 h 253"/>
              <a:gd name="T18" fmla="*/ 88 w 240"/>
              <a:gd name="T19" fmla="*/ 14 h 253"/>
              <a:gd name="T20" fmla="*/ 100 w 240"/>
              <a:gd name="T21" fmla="*/ 5 h 253"/>
              <a:gd name="T22" fmla="*/ 114 w 240"/>
              <a:gd name="T23" fmla="*/ 1 h 253"/>
              <a:gd name="T24" fmla="*/ 128 w 240"/>
              <a:gd name="T25" fmla="*/ 1 h 253"/>
              <a:gd name="T26" fmla="*/ 148 w 240"/>
              <a:gd name="T27" fmla="*/ 7 h 253"/>
              <a:gd name="T28" fmla="*/ 168 w 240"/>
              <a:gd name="T29" fmla="*/ 29 h 253"/>
              <a:gd name="T30" fmla="*/ 170 w 240"/>
              <a:gd name="T31" fmla="*/ 44 h 253"/>
              <a:gd name="T32" fmla="*/ 169 w 240"/>
              <a:gd name="T33" fmla="*/ 57 h 253"/>
              <a:gd name="T34" fmla="*/ 171 w 240"/>
              <a:gd name="T35" fmla="*/ 73 h 253"/>
              <a:gd name="T36" fmla="*/ 159 w 240"/>
              <a:gd name="T37" fmla="*/ 103 h 253"/>
              <a:gd name="T38" fmla="*/ 154 w 240"/>
              <a:gd name="T39" fmla="*/ 124 h 253"/>
              <a:gd name="T40" fmla="*/ 158 w 240"/>
              <a:gd name="T41" fmla="*/ 142 h 253"/>
              <a:gd name="T42" fmla="*/ 183 w 240"/>
              <a:gd name="T43" fmla="*/ 156 h 253"/>
              <a:gd name="T44" fmla="*/ 218 w 240"/>
              <a:gd name="T45" fmla="*/ 172 h 253"/>
              <a:gd name="T46" fmla="*/ 234 w 240"/>
              <a:gd name="T47" fmla="*/ 197 h 253"/>
              <a:gd name="T48" fmla="*/ 240 w 240"/>
              <a:gd name="T49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0" h="253">
                <a:moveTo>
                  <a:pt x="1" y="253"/>
                </a:moveTo>
                <a:cubicBezTo>
                  <a:pt x="0" y="246"/>
                  <a:pt x="3" y="202"/>
                  <a:pt x="9" y="191"/>
                </a:cubicBezTo>
                <a:cubicBezTo>
                  <a:pt x="15" y="179"/>
                  <a:pt x="29" y="166"/>
                  <a:pt x="38" y="162"/>
                </a:cubicBezTo>
                <a:cubicBezTo>
                  <a:pt x="48" y="158"/>
                  <a:pt x="60" y="153"/>
                  <a:pt x="64" y="151"/>
                </a:cubicBezTo>
                <a:cubicBezTo>
                  <a:pt x="68" y="149"/>
                  <a:pt x="91" y="142"/>
                  <a:pt x="93" y="132"/>
                </a:cubicBezTo>
                <a:cubicBezTo>
                  <a:pt x="94" y="124"/>
                  <a:pt x="88" y="108"/>
                  <a:pt x="84" y="103"/>
                </a:cubicBezTo>
                <a:cubicBezTo>
                  <a:pt x="80" y="100"/>
                  <a:pt x="77" y="92"/>
                  <a:pt x="76" y="90"/>
                </a:cubicBezTo>
                <a:cubicBezTo>
                  <a:pt x="75" y="88"/>
                  <a:pt x="69" y="65"/>
                  <a:pt x="74" y="57"/>
                </a:cubicBezTo>
                <a:cubicBezTo>
                  <a:pt x="74" y="57"/>
                  <a:pt x="73" y="39"/>
                  <a:pt x="76" y="33"/>
                </a:cubicBezTo>
                <a:cubicBezTo>
                  <a:pt x="78" y="27"/>
                  <a:pt x="86" y="15"/>
                  <a:pt x="88" y="14"/>
                </a:cubicBezTo>
                <a:cubicBezTo>
                  <a:pt x="91" y="10"/>
                  <a:pt x="97" y="6"/>
                  <a:pt x="100" y="5"/>
                </a:cubicBezTo>
                <a:cubicBezTo>
                  <a:pt x="104" y="5"/>
                  <a:pt x="109" y="1"/>
                  <a:pt x="114" y="1"/>
                </a:cubicBezTo>
                <a:cubicBezTo>
                  <a:pt x="119" y="1"/>
                  <a:pt x="125" y="0"/>
                  <a:pt x="128" y="1"/>
                </a:cubicBezTo>
                <a:cubicBezTo>
                  <a:pt x="133" y="2"/>
                  <a:pt x="144" y="5"/>
                  <a:pt x="148" y="7"/>
                </a:cubicBezTo>
                <a:cubicBezTo>
                  <a:pt x="150" y="9"/>
                  <a:pt x="164" y="16"/>
                  <a:pt x="168" y="29"/>
                </a:cubicBezTo>
                <a:cubicBezTo>
                  <a:pt x="170" y="37"/>
                  <a:pt x="170" y="44"/>
                  <a:pt x="170" y="44"/>
                </a:cubicBezTo>
                <a:cubicBezTo>
                  <a:pt x="169" y="57"/>
                  <a:pt x="169" y="57"/>
                  <a:pt x="169" y="57"/>
                </a:cubicBezTo>
                <a:cubicBezTo>
                  <a:pt x="169" y="57"/>
                  <a:pt x="172" y="64"/>
                  <a:pt x="171" y="73"/>
                </a:cubicBezTo>
                <a:cubicBezTo>
                  <a:pt x="170" y="84"/>
                  <a:pt x="163" y="98"/>
                  <a:pt x="159" y="103"/>
                </a:cubicBezTo>
                <a:cubicBezTo>
                  <a:pt x="156" y="113"/>
                  <a:pt x="155" y="114"/>
                  <a:pt x="154" y="124"/>
                </a:cubicBezTo>
                <a:cubicBezTo>
                  <a:pt x="153" y="133"/>
                  <a:pt x="155" y="139"/>
                  <a:pt x="158" y="142"/>
                </a:cubicBezTo>
                <a:cubicBezTo>
                  <a:pt x="162" y="146"/>
                  <a:pt x="178" y="154"/>
                  <a:pt x="183" y="156"/>
                </a:cubicBezTo>
                <a:cubicBezTo>
                  <a:pt x="186" y="156"/>
                  <a:pt x="212" y="168"/>
                  <a:pt x="218" y="172"/>
                </a:cubicBezTo>
                <a:cubicBezTo>
                  <a:pt x="224" y="177"/>
                  <a:pt x="232" y="187"/>
                  <a:pt x="234" y="197"/>
                </a:cubicBezTo>
                <a:cubicBezTo>
                  <a:pt x="237" y="217"/>
                  <a:pt x="240" y="246"/>
                  <a:pt x="240" y="25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6"/>
          <p:cNvSpPr>
            <a:spLocks noChangeAspect="1" noEditPoints="1"/>
          </p:cNvSpPr>
          <p:nvPr/>
        </p:nvSpPr>
        <p:spPr bwMode="auto">
          <a:xfrm>
            <a:off x="4513173" y="2055569"/>
            <a:ext cx="1124381" cy="822156"/>
          </a:xfrm>
          <a:custGeom>
            <a:avLst/>
            <a:gdLst>
              <a:gd name="T0" fmla="*/ 180 w 310"/>
              <a:gd name="T1" fmla="*/ 122 h 227"/>
              <a:gd name="T2" fmla="*/ 205 w 310"/>
              <a:gd name="T3" fmla="*/ 107 h 227"/>
              <a:gd name="T4" fmla="*/ 205 w 310"/>
              <a:gd name="T5" fmla="*/ 102 h 227"/>
              <a:gd name="T6" fmla="*/ 178 w 310"/>
              <a:gd name="T7" fmla="*/ 95 h 227"/>
              <a:gd name="T8" fmla="*/ 187 w 310"/>
              <a:gd name="T9" fmla="*/ 23 h 227"/>
              <a:gd name="T10" fmla="*/ 202 w 310"/>
              <a:gd name="T11" fmla="*/ 11 h 227"/>
              <a:gd name="T12" fmla="*/ 210 w 310"/>
              <a:gd name="T13" fmla="*/ 10 h 227"/>
              <a:gd name="T14" fmla="*/ 216 w 310"/>
              <a:gd name="T15" fmla="*/ 7 h 227"/>
              <a:gd name="T16" fmla="*/ 225 w 310"/>
              <a:gd name="T17" fmla="*/ 6 h 227"/>
              <a:gd name="T18" fmla="*/ 263 w 310"/>
              <a:gd name="T19" fmla="*/ 36 h 227"/>
              <a:gd name="T20" fmla="*/ 263 w 310"/>
              <a:gd name="T21" fmla="*/ 96 h 227"/>
              <a:gd name="T22" fmla="*/ 243 w 310"/>
              <a:gd name="T23" fmla="*/ 100 h 227"/>
              <a:gd name="T24" fmla="*/ 243 w 310"/>
              <a:gd name="T25" fmla="*/ 101 h 227"/>
              <a:gd name="T26" fmla="*/ 249 w 310"/>
              <a:gd name="T27" fmla="*/ 114 h 227"/>
              <a:gd name="T28" fmla="*/ 268 w 310"/>
              <a:gd name="T29" fmla="*/ 124 h 227"/>
              <a:gd name="T30" fmla="*/ 293 w 310"/>
              <a:gd name="T31" fmla="*/ 136 h 227"/>
              <a:gd name="T32" fmla="*/ 305 w 310"/>
              <a:gd name="T33" fmla="*/ 155 h 227"/>
              <a:gd name="T34" fmla="*/ 309 w 310"/>
              <a:gd name="T35" fmla="*/ 195 h 227"/>
              <a:gd name="T36" fmla="*/ 215 w 310"/>
              <a:gd name="T37" fmla="*/ 227 h 227"/>
              <a:gd name="T38" fmla="*/ 210 w 310"/>
              <a:gd name="T39" fmla="*/ 177 h 227"/>
              <a:gd name="T40" fmla="*/ 195 w 310"/>
              <a:gd name="T41" fmla="*/ 154 h 227"/>
              <a:gd name="T42" fmla="*/ 165 w 310"/>
              <a:gd name="T43" fmla="*/ 139 h 227"/>
              <a:gd name="T44" fmla="*/ 142 w 310"/>
              <a:gd name="T45" fmla="*/ 127 h 227"/>
              <a:gd name="T46" fmla="*/ 138 w 310"/>
              <a:gd name="T47" fmla="*/ 111 h 227"/>
              <a:gd name="T48" fmla="*/ 143 w 310"/>
              <a:gd name="T49" fmla="*/ 92 h 227"/>
              <a:gd name="T50" fmla="*/ 154 w 310"/>
              <a:gd name="T51" fmla="*/ 65 h 227"/>
              <a:gd name="T52" fmla="*/ 152 w 310"/>
              <a:gd name="T53" fmla="*/ 51 h 227"/>
              <a:gd name="T54" fmla="*/ 152 w 310"/>
              <a:gd name="T55" fmla="*/ 39 h 227"/>
              <a:gd name="T56" fmla="*/ 151 w 310"/>
              <a:gd name="T57" fmla="*/ 26 h 227"/>
              <a:gd name="T58" fmla="*/ 132 w 310"/>
              <a:gd name="T59" fmla="*/ 6 h 227"/>
              <a:gd name="T60" fmla="*/ 115 w 310"/>
              <a:gd name="T61" fmla="*/ 0 h 227"/>
              <a:gd name="T62" fmla="*/ 102 w 310"/>
              <a:gd name="T63" fmla="*/ 0 h 227"/>
              <a:gd name="T64" fmla="*/ 90 w 310"/>
              <a:gd name="T65" fmla="*/ 4 h 227"/>
              <a:gd name="T66" fmla="*/ 79 w 310"/>
              <a:gd name="T67" fmla="*/ 12 h 227"/>
              <a:gd name="T68" fmla="*/ 68 w 310"/>
              <a:gd name="T69" fmla="*/ 29 h 227"/>
              <a:gd name="T70" fmla="*/ 66 w 310"/>
              <a:gd name="T71" fmla="*/ 51 h 227"/>
              <a:gd name="T72" fmla="*/ 68 w 310"/>
              <a:gd name="T73" fmla="*/ 80 h 227"/>
              <a:gd name="T74" fmla="*/ 75 w 310"/>
              <a:gd name="T75" fmla="*/ 92 h 227"/>
              <a:gd name="T76" fmla="*/ 83 w 310"/>
              <a:gd name="T77" fmla="*/ 119 h 227"/>
              <a:gd name="T78" fmla="*/ 57 w 310"/>
              <a:gd name="T79" fmla="*/ 135 h 227"/>
              <a:gd name="T80" fmla="*/ 33 w 310"/>
              <a:gd name="T81" fmla="*/ 146 h 227"/>
              <a:gd name="T82" fmla="*/ 8 w 310"/>
              <a:gd name="T83" fmla="*/ 171 h 227"/>
              <a:gd name="T84" fmla="*/ 0 w 310"/>
              <a:gd name="T85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0" h="227">
                <a:moveTo>
                  <a:pt x="180" y="122"/>
                </a:moveTo>
                <a:cubicBezTo>
                  <a:pt x="183" y="120"/>
                  <a:pt x="204" y="114"/>
                  <a:pt x="205" y="107"/>
                </a:cubicBezTo>
                <a:cubicBezTo>
                  <a:pt x="206" y="105"/>
                  <a:pt x="205" y="103"/>
                  <a:pt x="205" y="102"/>
                </a:cubicBezTo>
                <a:cubicBezTo>
                  <a:pt x="193" y="100"/>
                  <a:pt x="179" y="98"/>
                  <a:pt x="178" y="95"/>
                </a:cubicBezTo>
                <a:cubicBezTo>
                  <a:pt x="176" y="89"/>
                  <a:pt x="174" y="39"/>
                  <a:pt x="187" y="23"/>
                </a:cubicBezTo>
                <a:cubicBezTo>
                  <a:pt x="192" y="17"/>
                  <a:pt x="197" y="14"/>
                  <a:pt x="202" y="11"/>
                </a:cubicBezTo>
                <a:cubicBezTo>
                  <a:pt x="204" y="10"/>
                  <a:pt x="208" y="10"/>
                  <a:pt x="210" y="10"/>
                </a:cubicBezTo>
                <a:cubicBezTo>
                  <a:pt x="211" y="9"/>
                  <a:pt x="214" y="8"/>
                  <a:pt x="216" y="7"/>
                </a:cubicBezTo>
                <a:cubicBezTo>
                  <a:pt x="222" y="5"/>
                  <a:pt x="225" y="6"/>
                  <a:pt x="225" y="6"/>
                </a:cubicBezTo>
                <a:cubicBezTo>
                  <a:pt x="225" y="6"/>
                  <a:pt x="258" y="10"/>
                  <a:pt x="263" y="36"/>
                </a:cubicBezTo>
                <a:cubicBezTo>
                  <a:pt x="269" y="62"/>
                  <a:pt x="270" y="86"/>
                  <a:pt x="263" y="96"/>
                </a:cubicBezTo>
                <a:cubicBezTo>
                  <a:pt x="260" y="97"/>
                  <a:pt x="251" y="99"/>
                  <a:pt x="243" y="100"/>
                </a:cubicBezTo>
                <a:cubicBezTo>
                  <a:pt x="243" y="100"/>
                  <a:pt x="243" y="101"/>
                  <a:pt x="243" y="101"/>
                </a:cubicBezTo>
                <a:cubicBezTo>
                  <a:pt x="242" y="108"/>
                  <a:pt x="247" y="111"/>
                  <a:pt x="249" y="114"/>
                </a:cubicBezTo>
                <a:cubicBezTo>
                  <a:pt x="252" y="117"/>
                  <a:pt x="264" y="123"/>
                  <a:pt x="268" y="124"/>
                </a:cubicBezTo>
                <a:cubicBezTo>
                  <a:pt x="270" y="125"/>
                  <a:pt x="289" y="133"/>
                  <a:pt x="293" y="136"/>
                </a:cubicBezTo>
                <a:cubicBezTo>
                  <a:pt x="298" y="140"/>
                  <a:pt x="304" y="147"/>
                  <a:pt x="305" y="155"/>
                </a:cubicBezTo>
                <a:cubicBezTo>
                  <a:pt x="308" y="169"/>
                  <a:pt x="310" y="190"/>
                  <a:pt x="309" y="195"/>
                </a:cubicBezTo>
                <a:moveTo>
                  <a:pt x="215" y="227"/>
                </a:moveTo>
                <a:cubicBezTo>
                  <a:pt x="215" y="221"/>
                  <a:pt x="213" y="195"/>
                  <a:pt x="210" y="177"/>
                </a:cubicBezTo>
                <a:cubicBezTo>
                  <a:pt x="209" y="168"/>
                  <a:pt x="201" y="159"/>
                  <a:pt x="195" y="154"/>
                </a:cubicBezTo>
                <a:cubicBezTo>
                  <a:pt x="190" y="150"/>
                  <a:pt x="167" y="140"/>
                  <a:pt x="165" y="139"/>
                </a:cubicBezTo>
                <a:cubicBezTo>
                  <a:pt x="160" y="138"/>
                  <a:pt x="145" y="131"/>
                  <a:pt x="142" y="127"/>
                </a:cubicBezTo>
                <a:cubicBezTo>
                  <a:pt x="139" y="124"/>
                  <a:pt x="137" y="119"/>
                  <a:pt x="138" y="111"/>
                </a:cubicBezTo>
                <a:cubicBezTo>
                  <a:pt x="139" y="102"/>
                  <a:pt x="140" y="101"/>
                  <a:pt x="143" y="92"/>
                </a:cubicBezTo>
                <a:cubicBezTo>
                  <a:pt x="146" y="87"/>
                  <a:pt x="153" y="75"/>
                  <a:pt x="154" y="65"/>
                </a:cubicBezTo>
                <a:cubicBezTo>
                  <a:pt x="154" y="57"/>
                  <a:pt x="152" y="51"/>
                  <a:pt x="152" y="51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39"/>
                  <a:pt x="152" y="32"/>
                  <a:pt x="151" y="26"/>
                </a:cubicBezTo>
                <a:cubicBezTo>
                  <a:pt x="147" y="14"/>
                  <a:pt x="135" y="7"/>
                  <a:pt x="132" y="6"/>
                </a:cubicBezTo>
                <a:cubicBezTo>
                  <a:pt x="129" y="3"/>
                  <a:pt x="119" y="1"/>
                  <a:pt x="115" y="0"/>
                </a:cubicBezTo>
                <a:cubicBezTo>
                  <a:pt x="112" y="0"/>
                  <a:pt x="107" y="0"/>
                  <a:pt x="102" y="0"/>
                </a:cubicBezTo>
                <a:cubicBezTo>
                  <a:pt x="98" y="1"/>
                  <a:pt x="93" y="4"/>
                  <a:pt x="90" y="4"/>
                </a:cubicBezTo>
                <a:cubicBezTo>
                  <a:pt x="87" y="4"/>
                  <a:pt x="81" y="8"/>
                  <a:pt x="79" y="12"/>
                </a:cubicBezTo>
                <a:cubicBezTo>
                  <a:pt x="78" y="13"/>
                  <a:pt x="70" y="24"/>
                  <a:pt x="68" y="29"/>
                </a:cubicBezTo>
                <a:cubicBezTo>
                  <a:pt x="65" y="34"/>
                  <a:pt x="66" y="51"/>
                  <a:pt x="66" y="51"/>
                </a:cubicBezTo>
                <a:cubicBezTo>
                  <a:pt x="62" y="58"/>
                  <a:pt x="67" y="78"/>
                  <a:pt x="68" y="80"/>
                </a:cubicBezTo>
                <a:cubicBezTo>
                  <a:pt x="69" y="82"/>
                  <a:pt x="72" y="89"/>
                  <a:pt x="75" y="92"/>
                </a:cubicBezTo>
                <a:cubicBezTo>
                  <a:pt x="79" y="97"/>
                  <a:pt x="84" y="111"/>
                  <a:pt x="83" y="119"/>
                </a:cubicBezTo>
                <a:cubicBezTo>
                  <a:pt x="82" y="127"/>
                  <a:pt x="61" y="133"/>
                  <a:pt x="57" y="135"/>
                </a:cubicBezTo>
                <a:cubicBezTo>
                  <a:pt x="53" y="137"/>
                  <a:pt x="43" y="141"/>
                  <a:pt x="33" y="146"/>
                </a:cubicBezTo>
                <a:cubicBezTo>
                  <a:pt x="26" y="149"/>
                  <a:pt x="13" y="161"/>
                  <a:pt x="8" y="171"/>
                </a:cubicBezTo>
                <a:cubicBezTo>
                  <a:pt x="2" y="182"/>
                  <a:pt x="0" y="221"/>
                  <a:pt x="0" y="22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7"/>
          <p:cNvSpPr>
            <a:spLocks noChangeAspect="1" noEditPoints="1"/>
          </p:cNvSpPr>
          <p:nvPr/>
        </p:nvSpPr>
        <p:spPr bwMode="auto">
          <a:xfrm>
            <a:off x="5940940" y="2055569"/>
            <a:ext cx="1460197" cy="822156"/>
          </a:xfrm>
          <a:custGeom>
            <a:avLst/>
            <a:gdLst>
              <a:gd name="T0" fmla="*/ 241 w 325"/>
              <a:gd name="T1" fmla="*/ 86 h 183"/>
              <a:gd name="T2" fmla="*/ 219 w 325"/>
              <a:gd name="T3" fmla="*/ 77 h 183"/>
              <a:gd name="T4" fmla="*/ 238 w 325"/>
              <a:gd name="T5" fmla="*/ 9 h 183"/>
              <a:gd name="T6" fmla="*/ 249 w 325"/>
              <a:gd name="T7" fmla="*/ 6 h 183"/>
              <a:gd name="T8" fmla="*/ 287 w 325"/>
              <a:gd name="T9" fmla="*/ 29 h 183"/>
              <a:gd name="T10" fmla="*/ 271 w 325"/>
              <a:gd name="T11" fmla="*/ 81 h 183"/>
              <a:gd name="T12" fmla="*/ 276 w 325"/>
              <a:gd name="T13" fmla="*/ 92 h 183"/>
              <a:gd name="T14" fmla="*/ 311 w 325"/>
              <a:gd name="T15" fmla="*/ 110 h 183"/>
              <a:gd name="T16" fmla="*/ 324 w 325"/>
              <a:gd name="T17" fmla="*/ 158 h 183"/>
              <a:gd name="T18" fmla="*/ 245 w 325"/>
              <a:gd name="T19" fmla="*/ 143 h 183"/>
              <a:gd name="T20" fmla="*/ 208 w 325"/>
              <a:gd name="T21" fmla="*/ 112 h 183"/>
              <a:gd name="T22" fmla="*/ 187 w 325"/>
              <a:gd name="T23" fmla="*/ 89 h 183"/>
              <a:gd name="T24" fmla="*/ 199 w 325"/>
              <a:gd name="T25" fmla="*/ 53 h 183"/>
              <a:gd name="T26" fmla="*/ 198 w 325"/>
              <a:gd name="T27" fmla="*/ 31 h 183"/>
              <a:gd name="T28" fmla="*/ 182 w 325"/>
              <a:gd name="T29" fmla="*/ 5 h 183"/>
              <a:gd name="T30" fmla="*/ 158 w 325"/>
              <a:gd name="T31" fmla="*/ 1 h 183"/>
              <a:gd name="T32" fmla="*/ 139 w 325"/>
              <a:gd name="T33" fmla="*/ 10 h 183"/>
              <a:gd name="T34" fmla="*/ 129 w 325"/>
              <a:gd name="T35" fmla="*/ 41 h 183"/>
              <a:gd name="T36" fmla="*/ 136 w 325"/>
              <a:gd name="T37" fmla="*/ 75 h 183"/>
              <a:gd name="T38" fmla="*/ 122 w 325"/>
              <a:gd name="T39" fmla="*/ 109 h 183"/>
              <a:gd name="T40" fmla="*/ 82 w 325"/>
              <a:gd name="T41" fmla="*/ 138 h 183"/>
              <a:gd name="T42" fmla="*/ 108 w 325"/>
              <a:gd name="T43" fmla="*/ 94 h 183"/>
              <a:gd name="T44" fmla="*/ 97 w 325"/>
              <a:gd name="T45" fmla="*/ 78 h 183"/>
              <a:gd name="T46" fmla="*/ 108 w 325"/>
              <a:gd name="T47" fmla="*/ 46 h 183"/>
              <a:gd name="T48" fmla="*/ 107 w 325"/>
              <a:gd name="T49" fmla="*/ 27 h 183"/>
              <a:gd name="T50" fmla="*/ 93 w 325"/>
              <a:gd name="T51" fmla="*/ 4 h 183"/>
              <a:gd name="T52" fmla="*/ 72 w 325"/>
              <a:gd name="T53" fmla="*/ 0 h 183"/>
              <a:gd name="T54" fmla="*/ 55 w 325"/>
              <a:gd name="T55" fmla="*/ 8 h 183"/>
              <a:gd name="T56" fmla="*/ 47 w 325"/>
              <a:gd name="T57" fmla="*/ 35 h 183"/>
              <a:gd name="T58" fmla="*/ 53 w 325"/>
              <a:gd name="T59" fmla="*/ 65 h 183"/>
              <a:gd name="T60" fmla="*/ 40 w 325"/>
              <a:gd name="T61" fmla="*/ 95 h 183"/>
              <a:gd name="T62" fmla="*/ 5 w 325"/>
              <a:gd name="T63" fmla="*/ 12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5" h="183">
                <a:moveTo>
                  <a:pt x="220" y="99"/>
                </a:moveTo>
                <a:cubicBezTo>
                  <a:pt x="223" y="97"/>
                  <a:pt x="240" y="92"/>
                  <a:pt x="241" y="86"/>
                </a:cubicBezTo>
                <a:cubicBezTo>
                  <a:pt x="241" y="85"/>
                  <a:pt x="241" y="84"/>
                  <a:pt x="240" y="82"/>
                </a:cubicBezTo>
                <a:cubicBezTo>
                  <a:pt x="231" y="81"/>
                  <a:pt x="220" y="79"/>
                  <a:pt x="219" y="77"/>
                </a:cubicBezTo>
                <a:cubicBezTo>
                  <a:pt x="217" y="72"/>
                  <a:pt x="216" y="32"/>
                  <a:pt x="226" y="19"/>
                </a:cubicBezTo>
                <a:cubicBezTo>
                  <a:pt x="230" y="14"/>
                  <a:pt x="234" y="11"/>
                  <a:pt x="238" y="9"/>
                </a:cubicBezTo>
                <a:cubicBezTo>
                  <a:pt x="240" y="9"/>
                  <a:pt x="243" y="8"/>
                  <a:pt x="244" y="8"/>
                </a:cubicBezTo>
                <a:cubicBezTo>
                  <a:pt x="246" y="8"/>
                  <a:pt x="247" y="6"/>
                  <a:pt x="249" y="6"/>
                </a:cubicBezTo>
                <a:cubicBezTo>
                  <a:pt x="254" y="5"/>
                  <a:pt x="257" y="5"/>
                  <a:pt x="257" y="5"/>
                </a:cubicBezTo>
                <a:cubicBezTo>
                  <a:pt x="257" y="5"/>
                  <a:pt x="283" y="8"/>
                  <a:pt x="287" y="29"/>
                </a:cubicBezTo>
                <a:cubicBezTo>
                  <a:pt x="292" y="50"/>
                  <a:pt x="293" y="70"/>
                  <a:pt x="287" y="78"/>
                </a:cubicBezTo>
                <a:cubicBezTo>
                  <a:pt x="284" y="78"/>
                  <a:pt x="278" y="80"/>
                  <a:pt x="271" y="81"/>
                </a:cubicBezTo>
                <a:cubicBezTo>
                  <a:pt x="271" y="81"/>
                  <a:pt x="271" y="81"/>
                  <a:pt x="271" y="81"/>
                </a:cubicBezTo>
                <a:cubicBezTo>
                  <a:pt x="270" y="87"/>
                  <a:pt x="274" y="90"/>
                  <a:pt x="276" y="92"/>
                </a:cubicBezTo>
                <a:cubicBezTo>
                  <a:pt x="279" y="94"/>
                  <a:pt x="288" y="99"/>
                  <a:pt x="291" y="100"/>
                </a:cubicBezTo>
                <a:cubicBezTo>
                  <a:pt x="293" y="101"/>
                  <a:pt x="308" y="107"/>
                  <a:pt x="311" y="110"/>
                </a:cubicBezTo>
                <a:cubicBezTo>
                  <a:pt x="315" y="113"/>
                  <a:pt x="320" y="119"/>
                  <a:pt x="321" y="125"/>
                </a:cubicBezTo>
                <a:cubicBezTo>
                  <a:pt x="323" y="137"/>
                  <a:pt x="325" y="153"/>
                  <a:pt x="324" y="158"/>
                </a:cubicBezTo>
                <a:moveTo>
                  <a:pt x="249" y="183"/>
                </a:moveTo>
                <a:cubicBezTo>
                  <a:pt x="249" y="178"/>
                  <a:pt x="247" y="157"/>
                  <a:pt x="245" y="143"/>
                </a:cubicBezTo>
                <a:cubicBezTo>
                  <a:pt x="244" y="135"/>
                  <a:pt x="237" y="128"/>
                  <a:pt x="233" y="125"/>
                </a:cubicBezTo>
                <a:cubicBezTo>
                  <a:pt x="229" y="121"/>
                  <a:pt x="210" y="113"/>
                  <a:pt x="208" y="112"/>
                </a:cubicBezTo>
                <a:cubicBezTo>
                  <a:pt x="204" y="111"/>
                  <a:pt x="193" y="106"/>
                  <a:pt x="190" y="102"/>
                </a:cubicBezTo>
                <a:cubicBezTo>
                  <a:pt x="188" y="100"/>
                  <a:pt x="186" y="96"/>
                  <a:pt x="187" y="89"/>
                </a:cubicBezTo>
                <a:cubicBezTo>
                  <a:pt x="187" y="83"/>
                  <a:pt x="188" y="82"/>
                  <a:pt x="190" y="75"/>
                </a:cubicBezTo>
                <a:cubicBezTo>
                  <a:pt x="193" y="70"/>
                  <a:pt x="199" y="61"/>
                  <a:pt x="199" y="53"/>
                </a:cubicBezTo>
                <a:cubicBezTo>
                  <a:pt x="200" y="46"/>
                  <a:pt x="198" y="41"/>
                  <a:pt x="198" y="41"/>
                </a:cubicBezTo>
                <a:cubicBezTo>
                  <a:pt x="198" y="31"/>
                  <a:pt x="198" y="31"/>
                  <a:pt x="198" y="31"/>
                </a:cubicBezTo>
                <a:cubicBezTo>
                  <a:pt x="198" y="31"/>
                  <a:pt x="198" y="26"/>
                  <a:pt x="197" y="21"/>
                </a:cubicBezTo>
                <a:cubicBezTo>
                  <a:pt x="194" y="11"/>
                  <a:pt x="184" y="6"/>
                  <a:pt x="182" y="5"/>
                </a:cubicBezTo>
                <a:cubicBezTo>
                  <a:pt x="179" y="3"/>
                  <a:pt x="171" y="1"/>
                  <a:pt x="168" y="0"/>
                </a:cubicBezTo>
                <a:cubicBezTo>
                  <a:pt x="165" y="0"/>
                  <a:pt x="162" y="0"/>
                  <a:pt x="158" y="1"/>
                </a:cubicBezTo>
                <a:cubicBezTo>
                  <a:pt x="154" y="1"/>
                  <a:pt x="150" y="3"/>
                  <a:pt x="148" y="3"/>
                </a:cubicBezTo>
                <a:cubicBezTo>
                  <a:pt x="145" y="4"/>
                  <a:pt x="140" y="7"/>
                  <a:pt x="139" y="10"/>
                </a:cubicBezTo>
                <a:cubicBezTo>
                  <a:pt x="138" y="11"/>
                  <a:pt x="132" y="20"/>
                  <a:pt x="130" y="24"/>
                </a:cubicBezTo>
                <a:cubicBezTo>
                  <a:pt x="128" y="28"/>
                  <a:pt x="129" y="41"/>
                  <a:pt x="129" y="41"/>
                </a:cubicBezTo>
                <a:cubicBezTo>
                  <a:pt x="125" y="47"/>
                  <a:pt x="130" y="63"/>
                  <a:pt x="130" y="65"/>
                </a:cubicBezTo>
                <a:cubicBezTo>
                  <a:pt x="131" y="66"/>
                  <a:pt x="133" y="72"/>
                  <a:pt x="136" y="75"/>
                </a:cubicBezTo>
                <a:cubicBezTo>
                  <a:pt x="139" y="78"/>
                  <a:pt x="143" y="90"/>
                  <a:pt x="142" y="96"/>
                </a:cubicBezTo>
                <a:cubicBezTo>
                  <a:pt x="141" y="103"/>
                  <a:pt x="125" y="108"/>
                  <a:pt x="122" y="109"/>
                </a:cubicBezTo>
                <a:cubicBezTo>
                  <a:pt x="118" y="111"/>
                  <a:pt x="110" y="114"/>
                  <a:pt x="102" y="117"/>
                </a:cubicBezTo>
                <a:cubicBezTo>
                  <a:pt x="96" y="120"/>
                  <a:pt x="86" y="130"/>
                  <a:pt x="82" y="138"/>
                </a:cubicBezTo>
                <a:cubicBezTo>
                  <a:pt x="77" y="146"/>
                  <a:pt x="75" y="178"/>
                  <a:pt x="76" y="183"/>
                </a:cubicBezTo>
                <a:moveTo>
                  <a:pt x="108" y="94"/>
                </a:moveTo>
                <a:cubicBezTo>
                  <a:pt x="105" y="93"/>
                  <a:pt x="101" y="91"/>
                  <a:pt x="100" y="89"/>
                </a:cubicBezTo>
                <a:cubicBezTo>
                  <a:pt x="98" y="87"/>
                  <a:pt x="97" y="83"/>
                  <a:pt x="97" y="78"/>
                </a:cubicBezTo>
                <a:cubicBezTo>
                  <a:pt x="98" y="72"/>
                  <a:pt x="98" y="71"/>
                  <a:pt x="100" y="65"/>
                </a:cubicBezTo>
                <a:cubicBezTo>
                  <a:pt x="103" y="61"/>
                  <a:pt x="108" y="53"/>
                  <a:pt x="108" y="46"/>
                </a:cubicBezTo>
                <a:cubicBezTo>
                  <a:pt x="109" y="40"/>
                  <a:pt x="107" y="35"/>
                  <a:pt x="107" y="35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27"/>
                  <a:pt x="107" y="23"/>
                  <a:pt x="106" y="18"/>
                </a:cubicBezTo>
                <a:cubicBezTo>
                  <a:pt x="103" y="9"/>
                  <a:pt x="95" y="5"/>
                  <a:pt x="93" y="4"/>
                </a:cubicBezTo>
                <a:cubicBezTo>
                  <a:pt x="91" y="2"/>
                  <a:pt x="84" y="0"/>
                  <a:pt x="81" y="0"/>
                </a:cubicBezTo>
                <a:cubicBezTo>
                  <a:pt x="78" y="0"/>
                  <a:pt x="75" y="0"/>
                  <a:pt x="72" y="0"/>
                </a:cubicBezTo>
                <a:cubicBezTo>
                  <a:pt x="69" y="0"/>
                  <a:pt x="65" y="2"/>
                  <a:pt x="63" y="3"/>
                </a:cubicBezTo>
                <a:cubicBezTo>
                  <a:pt x="61" y="3"/>
                  <a:pt x="57" y="6"/>
                  <a:pt x="55" y="8"/>
                </a:cubicBezTo>
                <a:cubicBezTo>
                  <a:pt x="55" y="9"/>
                  <a:pt x="49" y="17"/>
                  <a:pt x="47" y="20"/>
                </a:cubicBezTo>
                <a:cubicBezTo>
                  <a:pt x="46" y="24"/>
                  <a:pt x="47" y="35"/>
                  <a:pt x="47" y="35"/>
                </a:cubicBezTo>
                <a:cubicBezTo>
                  <a:pt x="43" y="41"/>
                  <a:pt x="47" y="55"/>
                  <a:pt x="48" y="56"/>
                </a:cubicBezTo>
                <a:cubicBezTo>
                  <a:pt x="49" y="58"/>
                  <a:pt x="50" y="63"/>
                  <a:pt x="53" y="65"/>
                </a:cubicBezTo>
                <a:cubicBezTo>
                  <a:pt x="56" y="68"/>
                  <a:pt x="59" y="78"/>
                  <a:pt x="58" y="83"/>
                </a:cubicBezTo>
                <a:cubicBezTo>
                  <a:pt x="57" y="90"/>
                  <a:pt x="43" y="94"/>
                  <a:pt x="40" y="95"/>
                </a:cubicBezTo>
                <a:cubicBezTo>
                  <a:pt x="37" y="97"/>
                  <a:pt x="30" y="99"/>
                  <a:pt x="23" y="102"/>
                </a:cubicBezTo>
                <a:cubicBezTo>
                  <a:pt x="18" y="105"/>
                  <a:pt x="9" y="113"/>
                  <a:pt x="5" y="120"/>
                </a:cubicBezTo>
                <a:cubicBezTo>
                  <a:pt x="2" y="128"/>
                  <a:pt x="0" y="155"/>
                  <a:pt x="0" y="1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8"/>
          <p:cNvSpPr>
            <a:spLocks noChangeAspect="1"/>
          </p:cNvSpPr>
          <p:nvPr/>
        </p:nvSpPr>
        <p:spPr bwMode="auto">
          <a:xfrm>
            <a:off x="3447013" y="2047509"/>
            <a:ext cx="762775" cy="830216"/>
          </a:xfrm>
          <a:custGeom>
            <a:avLst/>
            <a:gdLst>
              <a:gd name="T0" fmla="*/ 231 w 232"/>
              <a:gd name="T1" fmla="*/ 252 h 252"/>
              <a:gd name="T2" fmla="*/ 226 w 232"/>
              <a:gd name="T3" fmla="*/ 198 h 252"/>
              <a:gd name="T4" fmla="*/ 210 w 232"/>
              <a:gd name="T5" fmla="*/ 174 h 252"/>
              <a:gd name="T6" fmla="*/ 176 w 232"/>
              <a:gd name="T7" fmla="*/ 157 h 252"/>
              <a:gd name="T8" fmla="*/ 152 w 232"/>
              <a:gd name="T9" fmla="*/ 144 h 252"/>
              <a:gd name="T10" fmla="*/ 143 w 232"/>
              <a:gd name="T11" fmla="*/ 127 h 252"/>
              <a:gd name="T12" fmla="*/ 143 w 232"/>
              <a:gd name="T13" fmla="*/ 126 h 252"/>
              <a:gd name="T14" fmla="*/ 170 w 232"/>
              <a:gd name="T15" fmla="*/ 120 h 252"/>
              <a:gd name="T16" fmla="*/ 170 w 232"/>
              <a:gd name="T17" fmla="*/ 40 h 252"/>
              <a:gd name="T18" fmla="*/ 120 w 232"/>
              <a:gd name="T19" fmla="*/ 1 h 252"/>
              <a:gd name="T20" fmla="*/ 107 w 232"/>
              <a:gd name="T21" fmla="*/ 2 h 252"/>
              <a:gd name="T22" fmla="*/ 99 w 232"/>
              <a:gd name="T23" fmla="*/ 6 h 252"/>
              <a:gd name="T24" fmla="*/ 89 w 232"/>
              <a:gd name="T25" fmla="*/ 8 h 252"/>
              <a:gd name="T26" fmla="*/ 69 w 232"/>
              <a:gd name="T27" fmla="*/ 23 h 252"/>
              <a:gd name="T28" fmla="*/ 57 w 232"/>
              <a:gd name="T29" fmla="*/ 119 h 252"/>
              <a:gd name="T30" fmla="*/ 93 w 232"/>
              <a:gd name="T31" fmla="*/ 128 h 252"/>
              <a:gd name="T32" fmla="*/ 93 w 232"/>
              <a:gd name="T33" fmla="*/ 134 h 252"/>
              <a:gd name="T34" fmla="*/ 60 w 232"/>
              <a:gd name="T35" fmla="*/ 155 h 252"/>
              <a:gd name="T36" fmla="*/ 36 w 232"/>
              <a:gd name="T37" fmla="*/ 166 h 252"/>
              <a:gd name="T38" fmla="*/ 10 w 232"/>
              <a:gd name="T39" fmla="*/ 191 h 252"/>
              <a:gd name="T40" fmla="*/ 1 w 232"/>
              <a:gd name="T41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2" h="252">
                <a:moveTo>
                  <a:pt x="231" y="252"/>
                </a:moveTo>
                <a:cubicBezTo>
                  <a:pt x="232" y="245"/>
                  <a:pt x="230" y="218"/>
                  <a:pt x="226" y="198"/>
                </a:cubicBezTo>
                <a:cubicBezTo>
                  <a:pt x="224" y="188"/>
                  <a:pt x="216" y="179"/>
                  <a:pt x="210" y="174"/>
                </a:cubicBezTo>
                <a:cubicBezTo>
                  <a:pt x="204" y="169"/>
                  <a:pt x="179" y="158"/>
                  <a:pt x="176" y="157"/>
                </a:cubicBezTo>
                <a:cubicBezTo>
                  <a:pt x="171" y="156"/>
                  <a:pt x="155" y="148"/>
                  <a:pt x="152" y="144"/>
                </a:cubicBezTo>
                <a:cubicBezTo>
                  <a:pt x="149" y="141"/>
                  <a:pt x="142" y="136"/>
                  <a:pt x="143" y="127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54" y="124"/>
                  <a:pt x="165" y="122"/>
                  <a:pt x="170" y="120"/>
                </a:cubicBezTo>
                <a:cubicBezTo>
                  <a:pt x="180" y="107"/>
                  <a:pt x="177" y="76"/>
                  <a:pt x="170" y="40"/>
                </a:cubicBezTo>
                <a:cubicBezTo>
                  <a:pt x="163" y="6"/>
                  <a:pt x="120" y="1"/>
                  <a:pt x="120" y="1"/>
                </a:cubicBezTo>
                <a:cubicBezTo>
                  <a:pt x="120" y="1"/>
                  <a:pt x="115" y="0"/>
                  <a:pt x="107" y="2"/>
                </a:cubicBezTo>
                <a:cubicBezTo>
                  <a:pt x="104" y="3"/>
                  <a:pt x="101" y="5"/>
                  <a:pt x="99" y="6"/>
                </a:cubicBezTo>
                <a:cubicBezTo>
                  <a:pt x="97" y="6"/>
                  <a:pt x="92" y="7"/>
                  <a:pt x="89" y="8"/>
                </a:cubicBezTo>
                <a:cubicBezTo>
                  <a:pt x="82" y="11"/>
                  <a:pt x="76" y="16"/>
                  <a:pt x="69" y="23"/>
                </a:cubicBezTo>
                <a:cubicBezTo>
                  <a:pt x="52" y="45"/>
                  <a:pt x="55" y="111"/>
                  <a:pt x="57" y="119"/>
                </a:cubicBezTo>
                <a:cubicBezTo>
                  <a:pt x="58" y="123"/>
                  <a:pt x="76" y="126"/>
                  <a:pt x="93" y="128"/>
                </a:cubicBezTo>
                <a:cubicBezTo>
                  <a:pt x="93" y="130"/>
                  <a:pt x="94" y="132"/>
                  <a:pt x="93" y="134"/>
                </a:cubicBezTo>
                <a:cubicBezTo>
                  <a:pt x="92" y="144"/>
                  <a:pt x="64" y="153"/>
                  <a:pt x="60" y="155"/>
                </a:cubicBezTo>
                <a:cubicBezTo>
                  <a:pt x="55" y="157"/>
                  <a:pt x="46" y="161"/>
                  <a:pt x="36" y="166"/>
                </a:cubicBezTo>
                <a:cubicBezTo>
                  <a:pt x="27" y="169"/>
                  <a:pt x="16" y="180"/>
                  <a:pt x="10" y="191"/>
                </a:cubicBezTo>
                <a:cubicBezTo>
                  <a:pt x="4" y="203"/>
                  <a:pt x="0" y="245"/>
                  <a:pt x="1" y="2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37"/>
          <p:cNvSpPr>
            <a:spLocks noChangeAspect="1" noEditPoints="1"/>
          </p:cNvSpPr>
          <p:nvPr/>
        </p:nvSpPr>
        <p:spPr bwMode="auto">
          <a:xfrm>
            <a:off x="6920604" y="3796292"/>
            <a:ext cx="423312" cy="1164109"/>
          </a:xfrm>
          <a:custGeom>
            <a:avLst/>
            <a:gdLst>
              <a:gd name="T0" fmla="*/ 49 w 99"/>
              <a:gd name="T1" fmla="*/ 264 h 272"/>
              <a:gd name="T2" fmla="*/ 40 w 99"/>
              <a:gd name="T3" fmla="*/ 272 h 272"/>
              <a:gd name="T4" fmla="*/ 35 w 99"/>
              <a:gd name="T5" fmla="*/ 272 h 272"/>
              <a:gd name="T6" fmla="*/ 26 w 99"/>
              <a:gd name="T7" fmla="*/ 264 h 272"/>
              <a:gd name="T8" fmla="*/ 17 w 99"/>
              <a:gd name="T9" fmla="*/ 167 h 272"/>
              <a:gd name="T10" fmla="*/ 7 w 99"/>
              <a:gd name="T11" fmla="*/ 149 h 272"/>
              <a:gd name="T12" fmla="*/ 0 w 99"/>
              <a:gd name="T13" fmla="*/ 83 h 272"/>
              <a:gd name="T14" fmla="*/ 22 w 99"/>
              <a:gd name="T15" fmla="*/ 60 h 272"/>
              <a:gd name="T16" fmla="*/ 39 w 99"/>
              <a:gd name="T17" fmla="*/ 60 h 272"/>
              <a:gd name="T18" fmla="*/ 45 w 99"/>
              <a:gd name="T19" fmla="*/ 112 h 272"/>
              <a:gd name="T20" fmla="*/ 50 w 99"/>
              <a:gd name="T21" fmla="*/ 116 h 272"/>
              <a:gd name="T22" fmla="*/ 54 w 99"/>
              <a:gd name="T23" fmla="*/ 112 h 272"/>
              <a:gd name="T24" fmla="*/ 58 w 99"/>
              <a:gd name="T25" fmla="*/ 60 h 272"/>
              <a:gd name="T26" fmla="*/ 78 w 99"/>
              <a:gd name="T27" fmla="*/ 60 h 272"/>
              <a:gd name="T28" fmla="*/ 49 w 99"/>
              <a:gd name="T29" fmla="*/ 264 h 272"/>
              <a:gd name="T30" fmla="*/ 61 w 99"/>
              <a:gd name="T31" fmla="*/ 272 h 272"/>
              <a:gd name="T32" fmla="*/ 65 w 99"/>
              <a:gd name="T33" fmla="*/ 272 h 272"/>
              <a:gd name="T34" fmla="*/ 74 w 99"/>
              <a:gd name="T35" fmla="*/ 264 h 272"/>
              <a:gd name="T36" fmla="*/ 84 w 99"/>
              <a:gd name="T37" fmla="*/ 165 h 272"/>
              <a:gd name="T38" fmla="*/ 92 w 99"/>
              <a:gd name="T39" fmla="*/ 149 h 272"/>
              <a:gd name="T40" fmla="*/ 98 w 99"/>
              <a:gd name="T41" fmla="*/ 83 h 272"/>
              <a:gd name="T42" fmla="*/ 78 w 99"/>
              <a:gd name="T43" fmla="*/ 60 h 272"/>
              <a:gd name="T44" fmla="*/ 26 w 99"/>
              <a:gd name="T45" fmla="*/ 22 h 272"/>
              <a:gd name="T46" fmla="*/ 48 w 99"/>
              <a:gd name="T47" fmla="*/ 44 h 272"/>
              <a:gd name="T48" fmla="*/ 70 w 99"/>
              <a:gd name="T49" fmla="*/ 22 h 272"/>
              <a:gd name="T50" fmla="*/ 48 w 99"/>
              <a:gd name="T51" fmla="*/ 0 h 272"/>
              <a:gd name="T52" fmla="*/ 26 w 99"/>
              <a:gd name="T53" fmla="*/ 22 h 272"/>
              <a:gd name="T54" fmla="*/ 49 w 99"/>
              <a:gd name="T55" fmla="*/ 264 h 272"/>
              <a:gd name="T56" fmla="*/ 49 w 99"/>
              <a:gd name="T57" fmla="*/ 17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9" h="272">
                <a:moveTo>
                  <a:pt x="49" y="264"/>
                </a:moveTo>
                <a:cubicBezTo>
                  <a:pt x="49" y="268"/>
                  <a:pt x="44" y="272"/>
                  <a:pt x="40" y="272"/>
                </a:cubicBezTo>
                <a:cubicBezTo>
                  <a:pt x="40" y="272"/>
                  <a:pt x="38" y="272"/>
                  <a:pt x="35" y="272"/>
                </a:cubicBezTo>
                <a:cubicBezTo>
                  <a:pt x="30" y="272"/>
                  <a:pt x="26" y="268"/>
                  <a:pt x="26" y="264"/>
                </a:cubicBezTo>
                <a:cubicBezTo>
                  <a:pt x="26" y="264"/>
                  <a:pt x="26" y="264"/>
                  <a:pt x="17" y="167"/>
                </a:cubicBezTo>
                <a:cubicBezTo>
                  <a:pt x="11" y="162"/>
                  <a:pt x="8" y="156"/>
                  <a:pt x="7" y="149"/>
                </a:cubicBezTo>
                <a:cubicBezTo>
                  <a:pt x="7" y="149"/>
                  <a:pt x="7" y="149"/>
                  <a:pt x="0" y="83"/>
                </a:cubicBezTo>
                <a:cubicBezTo>
                  <a:pt x="0" y="71"/>
                  <a:pt x="9" y="60"/>
                  <a:pt x="22" y="60"/>
                </a:cubicBezTo>
                <a:cubicBezTo>
                  <a:pt x="22" y="60"/>
                  <a:pt x="22" y="60"/>
                  <a:pt x="39" y="60"/>
                </a:cubicBezTo>
                <a:cubicBezTo>
                  <a:pt x="39" y="60"/>
                  <a:pt x="39" y="60"/>
                  <a:pt x="45" y="112"/>
                </a:cubicBezTo>
                <a:cubicBezTo>
                  <a:pt x="45" y="112"/>
                  <a:pt x="45" y="112"/>
                  <a:pt x="50" y="116"/>
                </a:cubicBezTo>
                <a:cubicBezTo>
                  <a:pt x="50" y="116"/>
                  <a:pt x="50" y="116"/>
                  <a:pt x="54" y="112"/>
                </a:cubicBezTo>
                <a:cubicBezTo>
                  <a:pt x="54" y="112"/>
                  <a:pt x="54" y="112"/>
                  <a:pt x="58" y="60"/>
                </a:cubicBezTo>
                <a:cubicBezTo>
                  <a:pt x="58" y="60"/>
                  <a:pt x="58" y="60"/>
                  <a:pt x="78" y="60"/>
                </a:cubicBezTo>
                <a:moveTo>
                  <a:pt x="49" y="264"/>
                </a:moveTo>
                <a:cubicBezTo>
                  <a:pt x="49" y="268"/>
                  <a:pt x="56" y="272"/>
                  <a:pt x="61" y="272"/>
                </a:cubicBezTo>
                <a:cubicBezTo>
                  <a:pt x="64" y="272"/>
                  <a:pt x="65" y="272"/>
                  <a:pt x="65" y="272"/>
                </a:cubicBezTo>
                <a:cubicBezTo>
                  <a:pt x="70" y="272"/>
                  <a:pt x="74" y="268"/>
                  <a:pt x="74" y="264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8" y="161"/>
                  <a:pt x="91" y="156"/>
                  <a:pt x="92" y="149"/>
                </a:cubicBezTo>
                <a:cubicBezTo>
                  <a:pt x="98" y="83"/>
                  <a:pt x="98" y="83"/>
                  <a:pt x="98" y="83"/>
                </a:cubicBezTo>
                <a:cubicBezTo>
                  <a:pt x="99" y="71"/>
                  <a:pt x="90" y="60"/>
                  <a:pt x="78" y="60"/>
                </a:cubicBezTo>
                <a:moveTo>
                  <a:pt x="26" y="22"/>
                </a:moveTo>
                <a:cubicBezTo>
                  <a:pt x="26" y="34"/>
                  <a:pt x="36" y="44"/>
                  <a:pt x="48" y="44"/>
                </a:cubicBezTo>
                <a:cubicBezTo>
                  <a:pt x="60" y="44"/>
                  <a:pt x="70" y="34"/>
                  <a:pt x="70" y="22"/>
                </a:cubicBezTo>
                <a:cubicBezTo>
                  <a:pt x="70" y="10"/>
                  <a:pt x="60" y="0"/>
                  <a:pt x="48" y="0"/>
                </a:cubicBezTo>
                <a:cubicBezTo>
                  <a:pt x="36" y="0"/>
                  <a:pt x="26" y="10"/>
                  <a:pt x="26" y="22"/>
                </a:cubicBezTo>
                <a:moveTo>
                  <a:pt x="49" y="264"/>
                </a:moveTo>
                <a:cubicBezTo>
                  <a:pt x="49" y="171"/>
                  <a:pt x="49" y="171"/>
                  <a:pt x="49" y="17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39"/>
          <p:cNvSpPr>
            <a:spLocks noChangeAspect="1" noEditPoints="1"/>
          </p:cNvSpPr>
          <p:nvPr/>
        </p:nvSpPr>
        <p:spPr bwMode="auto">
          <a:xfrm>
            <a:off x="5494444" y="3796291"/>
            <a:ext cx="456573" cy="1164108"/>
          </a:xfrm>
          <a:custGeom>
            <a:avLst/>
            <a:gdLst>
              <a:gd name="T0" fmla="*/ 24 w 107"/>
              <a:gd name="T1" fmla="*/ 29 h 272"/>
              <a:gd name="T2" fmla="*/ 53 w 107"/>
              <a:gd name="T3" fmla="*/ 0 h 272"/>
              <a:gd name="T4" fmla="*/ 82 w 107"/>
              <a:gd name="T5" fmla="*/ 29 h 272"/>
              <a:gd name="T6" fmla="*/ 53 w 107"/>
              <a:gd name="T7" fmla="*/ 58 h 272"/>
              <a:gd name="T8" fmla="*/ 24 w 107"/>
              <a:gd name="T9" fmla="*/ 29 h 272"/>
              <a:gd name="T10" fmla="*/ 107 w 107"/>
              <a:gd name="T11" fmla="*/ 92 h 272"/>
              <a:gd name="T12" fmla="*/ 107 w 107"/>
              <a:gd name="T13" fmla="*/ 143 h 272"/>
              <a:gd name="T14" fmla="*/ 86 w 107"/>
              <a:gd name="T15" fmla="*/ 166 h 272"/>
              <a:gd name="T16" fmla="*/ 83 w 107"/>
              <a:gd name="T17" fmla="*/ 172 h 272"/>
              <a:gd name="T18" fmla="*/ 83 w 107"/>
              <a:gd name="T19" fmla="*/ 256 h 272"/>
              <a:gd name="T20" fmla="*/ 66 w 107"/>
              <a:gd name="T21" fmla="*/ 272 h 272"/>
              <a:gd name="T22" fmla="*/ 40 w 107"/>
              <a:gd name="T23" fmla="*/ 272 h 272"/>
              <a:gd name="T24" fmla="*/ 24 w 107"/>
              <a:gd name="T25" fmla="*/ 256 h 272"/>
              <a:gd name="T26" fmla="*/ 24 w 107"/>
              <a:gd name="T27" fmla="*/ 172 h 272"/>
              <a:gd name="T28" fmla="*/ 20 w 107"/>
              <a:gd name="T29" fmla="*/ 166 h 272"/>
              <a:gd name="T30" fmla="*/ 0 w 107"/>
              <a:gd name="T31" fmla="*/ 143 h 272"/>
              <a:gd name="T32" fmla="*/ 0 w 107"/>
              <a:gd name="T33" fmla="*/ 92 h 272"/>
              <a:gd name="T34" fmla="*/ 20 w 107"/>
              <a:gd name="T35" fmla="*/ 68 h 272"/>
              <a:gd name="T36" fmla="*/ 33 w 107"/>
              <a:gd name="T37" fmla="*/ 68 h 272"/>
              <a:gd name="T38" fmla="*/ 53 w 107"/>
              <a:gd name="T39" fmla="*/ 93 h 272"/>
              <a:gd name="T40" fmla="*/ 72 w 107"/>
              <a:gd name="T41" fmla="*/ 68 h 272"/>
              <a:gd name="T42" fmla="*/ 86 w 107"/>
              <a:gd name="T43" fmla="*/ 68 h 272"/>
              <a:gd name="T44" fmla="*/ 107 w 107"/>
              <a:gd name="T45" fmla="*/ 9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7" h="272">
                <a:moveTo>
                  <a:pt x="24" y="29"/>
                </a:moveTo>
                <a:cubicBezTo>
                  <a:pt x="24" y="12"/>
                  <a:pt x="37" y="0"/>
                  <a:pt x="53" y="0"/>
                </a:cubicBezTo>
                <a:cubicBezTo>
                  <a:pt x="69" y="0"/>
                  <a:pt x="82" y="12"/>
                  <a:pt x="82" y="29"/>
                </a:cubicBezTo>
                <a:cubicBezTo>
                  <a:pt x="82" y="45"/>
                  <a:pt x="69" y="58"/>
                  <a:pt x="53" y="58"/>
                </a:cubicBezTo>
                <a:cubicBezTo>
                  <a:pt x="37" y="58"/>
                  <a:pt x="24" y="45"/>
                  <a:pt x="24" y="29"/>
                </a:cubicBezTo>
                <a:close/>
                <a:moveTo>
                  <a:pt x="107" y="92"/>
                </a:moveTo>
                <a:cubicBezTo>
                  <a:pt x="107" y="143"/>
                  <a:pt x="107" y="143"/>
                  <a:pt x="107" y="143"/>
                </a:cubicBezTo>
                <a:cubicBezTo>
                  <a:pt x="107" y="156"/>
                  <a:pt x="99" y="166"/>
                  <a:pt x="86" y="166"/>
                </a:cubicBezTo>
                <a:cubicBezTo>
                  <a:pt x="86" y="166"/>
                  <a:pt x="82" y="167"/>
                  <a:pt x="83" y="172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3" y="265"/>
                  <a:pt x="76" y="272"/>
                  <a:pt x="66" y="272"/>
                </a:cubicBezTo>
                <a:cubicBezTo>
                  <a:pt x="57" y="272"/>
                  <a:pt x="49" y="272"/>
                  <a:pt x="40" y="272"/>
                </a:cubicBezTo>
                <a:cubicBezTo>
                  <a:pt x="31" y="272"/>
                  <a:pt x="24" y="265"/>
                  <a:pt x="24" y="256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3" y="166"/>
                  <a:pt x="20" y="166"/>
                  <a:pt x="20" y="166"/>
                </a:cubicBezTo>
                <a:cubicBezTo>
                  <a:pt x="8" y="166"/>
                  <a:pt x="0" y="156"/>
                  <a:pt x="0" y="143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79"/>
                  <a:pt x="8" y="68"/>
                  <a:pt x="20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93"/>
                  <a:pt x="53" y="93"/>
                  <a:pt x="53" y="93"/>
                </a:cubicBezTo>
                <a:cubicBezTo>
                  <a:pt x="72" y="68"/>
                  <a:pt x="72" y="68"/>
                  <a:pt x="72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99" y="68"/>
                  <a:pt x="107" y="79"/>
                  <a:pt x="107" y="9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" name="pole tekstowe 31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33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Elipsa 33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" name="Elipsa 35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pole tekstowe 36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38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Freeform 18"/>
          <p:cNvSpPr>
            <a:spLocks noChangeAspect="1"/>
          </p:cNvSpPr>
          <p:nvPr/>
        </p:nvSpPr>
        <p:spPr bwMode="auto">
          <a:xfrm>
            <a:off x="8700849" y="2346816"/>
            <a:ext cx="762775" cy="830216"/>
          </a:xfrm>
          <a:custGeom>
            <a:avLst/>
            <a:gdLst>
              <a:gd name="T0" fmla="*/ 231 w 232"/>
              <a:gd name="T1" fmla="*/ 252 h 252"/>
              <a:gd name="T2" fmla="*/ 226 w 232"/>
              <a:gd name="T3" fmla="*/ 198 h 252"/>
              <a:gd name="T4" fmla="*/ 210 w 232"/>
              <a:gd name="T5" fmla="*/ 174 h 252"/>
              <a:gd name="T6" fmla="*/ 176 w 232"/>
              <a:gd name="T7" fmla="*/ 157 h 252"/>
              <a:gd name="T8" fmla="*/ 152 w 232"/>
              <a:gd name="T9" fmla="*/ 144 h 252"/>
              <a:gd name="T10" fmla="*/ 143 w 232"/>
              <a:gd name="T11" fmla="*/ 127 h 252"/>
              <a:gd name="T12" fmla="*/ 143 w 232"/>
              <a:gd name="T13" fmla="*/ 126 h 252"/>
              <a:gd name="T14" fmla="*/ 170 w 232"/>
              <a:gd name="T15" fmla="*/ 120 h 252"/>
              <a:gd name="T16" fmla="*/ 170 w 232"/>
              <a:gd name="T17" fmla="*/ 40 h 252"/>
              <a:gd name="T18" fmla="*/ 120 w 232"/>
              <a:gd name="T19" fmla="*/ 1 h 252"/>
              <a:gd name="T20" fmla="*/ 107 w 232"/>
              <a:gd name="T21" fmla="*/ 2 h 252"/>
              <a:gd name="T22" fmla="*/ 99 w 232"/>
              <a:gd name="T23" fmla="*/ 6 h 252"/>
              <a:gd name="T24" fmla="*/ 89 w 232"/>
              <a:gd name="T25" fmla="*/ 8 h 252"/>
              <a:gd name="T26" fmla="*/ 69 w 232"/>
              <a:gd name="T27" fmla="*/ 23 h 252"/>
              <a:gd name="T28" fmla="*/ 57 w 232"/>
              <a:gd name="T29" fmla="*/ 119 h 252"/>
              <a:gd name="T30" fmla="*/ 93 w 232"/>
              <a:gd name="T31" fmla="*/ 128 h 252"/>
              <a:gd name="T32" fmla="*/ 93 w 232"/>
              <a:gd name="T33" fmla="*/ 134 h 252"/>
              <a:gd name="T34" fmla="*/ 60 w 232"/>
              <a:gd name="T35" fmla="*/ 155 h 252"/>
              <a:gd name="T36" fmla="*/ 36 w 232"/>
              <a:gd name="T37" fmla="*/ 166 h 252"/>
              <a:gd name="T38" fmla="*/ 10 w 232"/>
              <a:gd name="T39" fmla="*/ 191 h 252"/>
              <a:gd name="T40" fmla="*/ 1 w 232"/>
              <a:gd name="T41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2" h="252">
                <a:moveTo>
                  <a:pt x="231" y="252"/>
                </a:moveTo>
                <a:cubicBezTo>
                  <a:pt x="232" y="245"/>
                  <a:pt x="230" y="218"/>
                  <a:pt x="226" y="198"/>
                </a:cubicBezTo>
                <a:cubicBezTo>
                  <a:pt x="224" y="188"/>
                  <a:pt x="216" y="179"/>
                  <a:pt x="210" y="174"/>
                </a:cubicBezTo>
                <a:cubicBezTo>
                  <a:pt x="204" y="169"/>
                  <a:pt x="179" y="158"/>
                  <a:pt x="176" y="157"/>
                </a:cubicBezTo>
                <a:cubicBezTo>
                  <a:pt x="171" y="156"/>
                  <a:pt x="155" y="148"/>
                  <a:pt x="152" y="144"/>
                </a:cubicBezTo>
                <a:cubicBezTo>
                  <a:pt x="149" y="141"/>
                  <a:pt x="142" y="136"/>
                  <a:pt x="143" y="127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54" y="124"/>
                  <a:pt x="165" y="122"/>
                  <a:pt x="170" y="120"/>
                </a:cubicBezTo>
                <a:cubicBezTo>
                  <a:pt x="180" y="107"/>
                  <a:pt x="177" y="76"/>
                  <a:pt x="170" y="40"/>
                </a:cubicBezTo>
                <a:cubicBezTo>
                  <a:pt x="163" y="6"/>
                  <a:pt x="120" y="1"/>
                  <a:pt x="120" y="1"/>
                </a:cubicBezTo>
                <a:cubicBezTo>
                  <a:pt x="120" y="1"/>
                  <a:pt x="115" y="0"/>
                  <a:pt x="107" y="2"/>
                </a:cubicBezTo>
                <a:cubicBezTo>
                  <a:pt x="104" y="3"/>
                  <a:pt x="101" y="5"/>
                  <a:pt x="99" y="6"/>
                </a:cubicBezTo>
                <a:cubicBezTo>
                  <a:pt x="97" y="6"/>
                  <a:pt x="92" y="7"/>
                  <a:pt x="89" y="8"/>
                </a:cubicBezTo>
                <a:cubicBezTo>
                  <a:pt x="82" y="11"/>
                  <a:pt x="76" y="16"/>
                  <a:pt x="69" y="23"/>
                </a:cubicBezTo>
                <a:cubicBezTo>
                  <a:pt x="52" y="45"/>
                  <a:pt x="55" y="111"/>
                  <a:pt x="57" y="119"/>
                </a:cubicBezTo>
                <a:cubicBezTo>
                  <a:pt x="58" y="123"/>
                  <a:pt x="76" y="126"/>
                  <a:pt x="93" y="128"/>
                </a:cubicBezTo>
                <a:cubicBezTo>
                  <a:pt x="93" y="130"/>
                  <a:pt x="94" y="132"/>
                  <a:pt x="93" y="134"/>
                </a:cubicBezTo>
                <a:cubicBezTo>
                  <a:pt x="92" y="144"/>
                  <a:pt x="64" y="153"/>
                  <a:pt x="60" y="155"/>
                </a:cubicBezTo>
                <a:cubicBezTo>
                  <a:pt x="55" y="157"/>
                  <a:pt x="46" y="161"/>
                  <a:pt x="36" y="166"/>
                </a:cubicBezTo>
                <a:cubicBezTo>
                  <a:pt x="27" y="169"/>
                  <a:pt x="16" y="180"/>
                  <a:pt x="10" y="191"/>
                </a:cubicBezTo>
                <a:cubicBezTo>
                  <a:pt x="4" y="203"/>
                  <a:pt x="0" y="245"/>
                  <a:pt x="1" y="25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3" name="Freeform 39"/>
          <p:cNvSpPr>
            <a:spLocks noChangeAspect="1" noEditPoints="1"/>
          </p:cNvSpPr>
          <p:nvPr/>
        </p:nvSpPr>
        <p:spPr bwMode="auto">
          <a:xfrm>
            <a:off x="8887934" y="4077307"/>
            <a:ext cx="388602" cy="990804"/>
          </a:xfrm>
          <a:custGeom>
            <a:avLst/>
            <a:gdLst>
              <a:gd name="T0" fmla="*/ 24 w 107"/>
              <a:gd name="T1" fmla="*/ 29 h 272"/>
              <a:gd name="T2" fmla="*/ 53 w 107"/>
              <a:gd name="T3" fmla="*/ 0 h 272"/>
              <a:gd name="T4" fmla="*/ 82 w 107"/>
              <a:gd name="T5" fmla="*/ 29 h 272"/>
              <a:gd name="T6" fmla="*/ 53 w 107"/>
              <a:gd name="T7" fmla="*/ 58 h 272"/>
              <a:gd name="T8" fmla="*/ 24 w 107"/>
              <a:gd name="T9" fmla="*/ 29 h 272"/>
              <a:gd name="T10" fmla="*/ 107 w 107"/>
              <a:gd name="T11" fmla="*/ 92 h 272"/>
              <a:gd name="T12" fmla="*/ 107 w 107"/>
              <a:gd name="T13" fmla="*/ 143 h 272"/>
              <a:gd name="T14" fmla="*/ 86 w 107"/>
              <a:gd name="T15" fmla="*/ 166 h 272"/>
              <a:gd name="T16" fmla="*/ 83 w 107"/>
              <a:gd name="T17" fmla="*/ 172 h 272"/>
              <a:gd name="T18" fmla="*/ 83 w 107"/>
              <a:gd name="T19" fmla="*/ 256 h 272"/>
              <a:gd name="T20" fmla="*/ 66 w 107"/>
              <a:gd name="T21" fmla="*/ 272 h 272"/>
              <a:gd name="T22" fmla="*/ 40 w 107"/>
              <a:gd name="T23" fmla="*/ 272 h 272"/>
              <a:gd name="T24" fmla="*/ 24 w 107"/>
              <a:gd name="T25" fmla="*/ 256 h 272"/>
              <a:gd name="T26" fmla="*/ 24 w 107"/>
              <a:gd name="T27" fmla="*/ 172 h 272"/>
              <a:gd name="T28" fmla="*/ 20 w 107"/>
              <a:gd name="T29" fmla="*/ 166 h 272"/>
              <a:gd name="T30" fmla="*/ 0 w 107"/>
              <a:gd name="T31" fmla="*/ 143 h 272"/>
              <a:gd name="T32" fmla="*/ 0 w 107"/>
              <a:gd name="T33" fmla="*/ 92 h 272"/>
              <a:gd name="T34" fmla="*/ 20 w 107"/>
              <a:gd name="T35" fmla="*/ 68 h 272"/>
              <a:gd name="T36" fmla="*/ 33 w 107"/>
              <a:gd name="T37" fmla="*/ 68 h 272"/>
              <a:gd name="T38" fmla="*/ 53 w 107"/>
              <a:gd name="T39" fmla="*/ 93 h 272"/>
              <a:gd name="T40" fmla="*/ 72 w 107"/>
              <a:gd name="T41" fmla="*/ 68 h 272"/>
              <a:gd name="T42" fmla="*/ 86 w 107"/>
              <a:gd name="T43" fmla="*/ 68 h 272"/>
              <a:gd name="T44" fmla="*/ 107 w 107"/>
              <a:gd name="T45" fmla="*/ 9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7" h="272">
                <a:moveTo>
                  <a:pt x="24" y="29"/>
                </a:moveTo>
                <a:cubicBezTo>
                  <a:pt x="24" y="12"/>
                  <a:pt x="37" y="0"/>
                  <a:pt x="53" y="0"/>
                </a:cubicBezTo>
                <a:cubicBezTo>
                  <a:pt x="69" y="0"/>
                  <a:pt x="82" y="12"/>
                  <a:pt x="82" y="29"/>
                </a:cubicBezTo>
                <a:cubicBezTo>
                  <a:pt x="82" y="45"/>
                  <a:pt x="69" y="58"/>
                  <a:pt x="53" y="58"/>
                </a:cubicBezTo>
                <a:cubicBezTo>
                  <a:pt x="37" y="58"/>
                  <a:pt x="24" y="45"/>
                  <a:pt x="24" y="29"/>
                </a:cubicBezTo>
                <a:close/>
                <a:moveTo>
                  <a:pt x="107" y="92"/>
                </a:moveTo>
                <a:cubicBezTo>
                  <a:pt x="107" y="143"/>
                  <a:pt x="107" y="143"/>
                  <a:pt x="107" y="143"/>
                </a:cubicBezTo>
                <a:cubicBezTo>
                  <a:pt x="107" y="156"/>
                  <a:pt x="99" y="166"/>
                  <a:pt x="86" y="166"/>
                </a:cubicBezTo>
                <a:cubicBezTo>
                  <a:pt x="86" y="166"/>
                  <a:pt x="82" y="167"/>
                  <a:pt x="83" y="172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3" y="265"/>
                  <a:pt x="76" y="272"/>
                  <a:pt x="66" y="272"/>
                </a:cubicBezTo>
                <a:cubicBezTo>
                  <a:pt x="57" y="272"/>
                  <a:pt x="49" y="272"/>
                  <a:pt x="40" y="272"/>
                </a:cubicBezTo>
                <a:cubicBezTo>
                  <a:pt x="31" y="272"/>
                  <a:pt x="24" y="265"/>
                  <a:pt x="24" y="256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3" y="166"/>
                  <a:pt x="20" y="166"/>
                  <a:pt x="20" y="166"/>
                </a:cubicBezTo>
                <a:cubicBezTo>
                  <a:pt x="8" y="166"/>
                  <a:pt x="0" y="156"/>
                  <a:pt x="0" y="143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79"/>
                  <a:pt x="8" y="68"/>
                  <a:pt x="20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53" y="93"/>
                  <a:pt x="53" y="93"/>
                  <a:pt x="53" y="93"/>
                </a:cubicBezTo>
                <a:cubicBezTo>
                  <a:pt x="72" y="68"/>
                  <a:pt x="72" y="68"/>
                  <a:pt x="72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99" y="68"/>
                  <a:pt x="107" y="79"/>
                  <a:pt x="107" y="92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5CC6B4F-695B-4FF7-BB5F-D663A6766C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891442" y="3787220"/>
            <a:ext cx="689308" cy="1182250"/>
          </a:xfrm>
          <a:custGeom>
            <a:avLst/>
            <a:gdLst>
              <a:gd name="T0" fmla="*/ 944 w 2765"/>
              <a:gd name="T1" fmla="*/ 438 h 4740"/>
              <a:gd name="T2" fmla="*/ 1382 w 2765"/>
              <a:gd name="T3" fmla="*/ 0 h 4740"/>
              <a:gd name="T4" fmla="*/ 1820 w 2765"/>
              <a:gd name="T5" fmla="*/ 438 h 4740"/>
              <a:gd name="T6" fmla="*/ 1382 w 2765"/>
              <a:gd name="T7" fmla="*/ 876 h 4740"/>
              <a:gd name="T8" fmla="*/ 944 w 2765"/>
              <a:gd name="T9" fmla="*/ 438 h 4740"/>
              <a:gd name="T10" fmla="*/ 1972 w 2765"/>
              <a:gd name="T11" fmla="*/ 1097 h 4740"/>
              <a:gd name="T12" fmla="*/ 1824 w 2765"/>
              <a:gd name="T13" fmla="*/ 995 h 4740"/>
              <a:gd name="T14" fmla="*/ 1756 w 2765"/>
              <a:gd name="T15" fmla="*/ 987 h 4740"/>
              <a:gd name="T16" fmla="*/ 1008 w 2765"/>
              <a:gd name="T17" fmla="*/ 987 h 4740"/>
              <a:gd name="T18" fmla="*/ 941 w 2765"/>
              <a:gd name="T19" fmla="*/ 995 h 4740"/>
              <a:gd name="T20" fmla="*/ 793 w 2765"/>
              <a:gd name="T21" fmla="*/ 1097 h 4740"/>
              <a:gd name="T22" fmla="*/ 792 w 2765"/>
              <a:gd name="T23" fmla="*/ 1097 h 4740"/>
              <a:gd name="T24" fmla="*/ 38 w 2765"/>
              <a:gd name="T25" fmla="*/ 2404 h 4740"/>
              <a:gd name="T26" fmla="*/ 38 w 2765"/>
              <a:gd name="T27" fmla="*/ 2404 h 4740"/>
              <a:gd name="T28" fmla="*/ 11 w 2765"/>
              <a:gd name="T29" fmla="*/ 2489 h 4740"/>
              <a:gd name="T30" fmla="*/ 199 w 2765"/>
              <a:gd name="T31" fmla="*/ 2717 h 4740"/>
              <a:gd name="T32" fmla="*/ 400 w 2765"/>
              <a:gd name="T33" fmla="*/ 2614 h 4740"/>
              <a:gd name="T34" fmla="*/ 400 w 2765"/>
              <a:gd name="T35" fmla="*/ 2614 h 4740"/>
              <a:gd name="T36" fmla="*/ 844 w 2765"/>
              <a:gd name="T37" fmla="*/ 1845 h 4740"/>
              <a:gd name="T38" fmla="*/ 427 w 2765"/>
              <a:gd name="T39" fmla="*/ 3390 h 4740"/>
              <a:gd name="T40" fmla="*/ 443 w 2765"/>
              <a:gd name="T41" fmla="*/ 3471 h 4740"/>
              <a:gd name="T42" fmla="*/ 517 w 2765"/>
              <a:gd name="T43" fmla="*/ 3507 h 4740"/>
              <a:gd name="T44" fmla="*/ 829 w 2765"/>
              <a:gd name="T45" fmla="*/ 3507 h 4740"/>
              <a:gd name="T46" fmla="*/ 829 w 2765"/>
              <a:gd name="T47" fmla="*/ 4496 h 4740"/>
              <a:gd name="T48" fmla="*/ 1073 w 2765"/>
              <a:gd name="T49" fmla="*/ 4740 h 4740"/>
              <a:gd name="T50" fmla="*/ 1316 w 2765"/>
              <a:gd name="T51" fmla="*/ 4496 h 4740"/>
              <a:gd name="T52" fmla="*/ 1316 w 2765"/>
              <a:gd name="T53" fmla="*/ 3507 h 4740"/>
              <a:gd name="T54" fmla="*/ 1449 w 2765"/>
              <a:gd name="T55" fmla="*/ 3507 h 4740"/>
              <a:gd name="T56" fmla="*/ 1449 w 2765"/>
              <a:gd name="T57" fmla="*/ 4496 h 4740"/>
              <a:gd name="T58" fmla="*/ 1692 w 2765"/>
              <a:gd name="T59" fmla="*/ 4740 h 4740"/>
              <a:gd name="T60" fmla="*/ 1935 w 2765"/>
              <a:gd name="T61" fmla="*/ 4496 h 4740"/>
              <a:gd name="T62" fmla="*/ 1935 w 2765"/>
              <a:gd name="T63" fmla="*/ 3507 h 4740"/>
              <a:gd name="T64" fmla="*/ 2248 w 2765"/>
              <a:gd name="T65" fmla="*/ 3507 h 4740"/>
              <a:gd name="T66" fmla="*/ 2322 w 2765"/>
              <a:gd name="T67" fmla="*/ 3471 h 4740"/>
              <a:gd name="T68" fmla="*/ 2338 w 2765"/>
              <a:gd name="T69" fmla="*/ 3390 h 4740"/>
              <a:gd name="T70" fmla="*/ 1921 w 2765"/>
              <a:gd name="T71" fmla="*/ 1845 h 4740"/>
              <a:gd name="T72" fmla="*/ 2365 w 2765"/>
              <a:gd name="T73" fmla="*/ 2614 h 4740"/>
              <a:gd name="T74" fmla="*/ 2365 w 2765"/>
              <a:gd name="T75" fmla="*/ 2614 h 4740"/>
              <a:gd name="T76" fmla="*/ 2565 w 2765"/>
              <a:gd name="T77" fmla="*/ 2717 h 4740"/>
              <a:gd name="T78" fmla="*/ 2754 w 2765"/>
              <a:gd name="T79" fmla="*/ 2489 h 4740"/>
              <a:gd name="T80" fmla="*/ 2727 w 2765"/>
              <a:gd name="T81" fmla="*/ 2404 h 4740"/>
              <a:gd name="T82" fmla="*/ 2727 w 2765"/>
              <a:gd name="T83" fmla="*/ 2404 h 4740"/>
              <a:gd name="T84" fmla="*/ 2144 w 2765"/>
              <a:gd name="T85" fmla="*/ 1394 h 4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765" h="4740">
                <a:moveTo>
                  <a:pt x="944" y="438"/>
                </a:moveTo>
                <a:cubicBezTo>
                  <a:pt x="944" y="196"/>
                  <a:pt x="1140" y="0"/>
                  <a:pt x="1382" y="0"/>
                </a:cubicBezTo>
                <a:cubicBezTo>
                  <a:pt x="1624" y="0"/>
                  <a:pt x="1820" y="196"/>
                  <a:pt x="1820" y="438"/>
                </a:cubicBezTo>
                <a:cubicBezTo>
                  <a:pt x="1820" y="680"/>
                  <a:pt x="1624" y="876"/>
                  <a:pt x="1382" y="876"/>
                </a:cubicBezTo>
                <a:cubicBezTo>
                  <a:pt x="1140" y="876"/>
                  <a:pt x="944" y="680"/>
                  <a:pt x="944" y="438"/>
                </a:cubicBezTo>
                <a:close/>
                <a:moveTo>
                  <a:pt x="1972" y="1097"/>
                </a:moveTo>
                <a:cubicBezTo>
                  <a:pt x="1941" y="1043"/>
                  <a:pt x="1886" y="1005"/>
                  <a:pt x="1824" y="995"/>
                </a:cubicBezTo>
                <a:cubicBezTo>
                  <a:pt x="1804" y="990"/>
                  <a:pt x="1781" y="987"/>
                  <a:pt x="1756" y="987"/>
                </a:cubicBezTo>
                <a:cubicBezTo>
                  <a:pt x="1008" y="987"/>
                  <a:pt x="1008" y="987"/>
                  <a:pt x="1008" y="987"/>
                </a:cubicBezTo>
                <a:cubicBezTo>
                  <a:pt x="984" y="987"/>
                  <a:pt x="961" y="990"/>
                  <a:pt x="941" y="995"/>
                </a:cubicBezTo>
                <a:cubicBezTo>
                  <a:pt x="878" y="1005"/>
                  <a:pt x="824" y="1043"/>
                  <a:pt x="793" y="1097"/>
                </a:cubicBezTo>
                <a:cubicBezTo>
                  <a:pt x="792" y="1097"/>
                  <a:pt x="792" y="1097"/>
                  <a:pt x="792" y="1097"/>
                </a:cubicBezTo>
                <a:cubicBezTo>
                  <a:pt x="38" y="2404"/>
                  <a:pt x="38" y="2404"/>
                  <a:pt x="38" y="2404"/>
                </a:cubicBezTo>
                <a:cubicBezTo>
                  <a:pt x="38" y="2404"/>
                  <a:pt x="38" y="2404"/>
                  <a:pt x="38" y="2404"/>
                </a:cubicBezTo>
                <a:cubicBezTo>
                  <a:pt x="23" y="2430"/>
                  <a:pt x="14" y="2458"/>
                  <a:pt x="11" y="2489"/>
                </a:cubicBezTo>
                <a:cubicBezTo>
                  <a:pt x="0" y="2604"/>
                  <a:pt x="84" y="2706"/>
                  <a:pt x="199" y="2717"/>
                </a:cubicBezTo>
                <a:cubicBezTo>
                  <a:pt x="283" y="2725"/>
                  <a:pt x="360" y="2682"/>
                  <a:pt x="400" y="2614"/>
                </a:cubicBezTo>
                <a:cubicBezTo>
                  <a:pt x="400" y="2614"/>
                  <a:pt x="400" y="2614"/>
                  <a:pt x="400" y="2614"/>
                </a:cubicBezTo>
                <a:cubicBezTo>
                  <a:pt x="844" y="1845"/>
                  <a:pt x="844" y="1845"/>
                  <a:pt x="844" y="1845"/>
                </a:cubicBezTo>
                <a:cubicBezTo>
                  <a:pt x="745" y="2210"/>
                  <a:pt x="512" y="3074"/>
                  <a:pt x="427" y="3390"/>
                </a:cubicBezTo>
                <a:cubicBezTo>
                  <a:pt x="419" y="3418"/>
                  <a:pt x="425" y="3448"/>
                  <a:pt x="443" y="3471"/>
                </a:cubicBezTo>
                <a:cubicBezTo>
                  <a:pt x="460" y="3494"/>
                  <a:pt x="488" y="3507"/>
                  <a:pt x="517" y="3507"/>
                </a:cubicBezTo>
                <a:cubicBezTo>
                  <a:pt x="829" y="3507"/>
                  <a:pt x="829" y="3507"/>
                  <a:pt x="829" y="3507"/>
                </a:cubicBezTo>
                <a:cubicBezTo>
                  <a:pt x="829" y="4496"/>
                  <a:pt x="829" y="4496"/>
                  <a:pt x="829" y="4496"/>
                </a:cubicBezTo>
                <a:cubicBezTo>
                  <a:pt x="829" y="4631"/>
                  <a:pt x="938" y="4740"/>
                  <a:pt x="1073" y="4740"/>
                </a:cubicBezTo>
                <a:cubicBezTo>
                  <a:pt x="1207" y="4740"/>
                  <a:pt x="1316" y="4631"/>
                  <a:pt x="1316" y="4496"/>
                </a:cubicBezTo>
                <a:cubicBezTo>
                  <a:pt x="1316" y="3507"/>
                  <a:pt x="1316" y="3507"/>
                  <a:pt x="1316" y="3507"/>
                </a:cubicBezTo>
                <a:cubicBezTo>
                  <a:pt x="1449" y="3507"/>
                  <a:pt x="1449" y="3507"/>
                  <a:pt x="1449" y="3507"/>
                </a:cubicBezTo>
                <a:cubicBezTo>
                  <a:pt x="1449" y="4496"/>
                  <a:pt x="1449" y="4496"/>
                  <a:pt x="1449" y="4496"/>
                </a:cubicBezTo>
                <a:cubicBezTo>
                  <a:pt x="1449" y="4631"/>
                  <a:pt x="1558" y="4740"/>
                  <a:pt x="1692" y="4740"/>
                </a:cubicBezTo>
                <a:cubicBezTo>
                  <a:pt x="1826" y="4740"/>
                  <a:pt x="1935" y="4631"/>
                  <a:pt x="1935" y="4496"/>
                </a:cubicBezTo>
                <a:cubicBezTo>
                  <a:pt x="1935" y="3507"/>
                  <a:pt x="1935" y="3507"/>
                  <a:pt x="1935" y="3507"/>
                </a:cubicBezTo>
                <a:cubicBezTo>
                  <a:pt x="2248" y="3507"/>
                  <a:pt x="2248" y="3507"/>
                  <a:pt x="2248" y="3507"/>
                </a:cubicBezTo>
                <a:cubicBezTo>
                  <a:pt x="2277" y="3507"/>
                  <a:pt x="2304" y="3494"/>
                  <a:pt x="2322" y="3471"/>
                </a:cubicBezTo>
                <a:cubicBezTo>
                  <a:pt x="2340" y="3448"/>
                  <a:pt x="2346" y="3418"/>
                  <a:pt x="2338" y="3390"/>
                </a:cubicBezTo>
                <a:cubicBezTo>
                  <a:pt x="2253" y="3074"/>
                  <a:pt x="2019" y="2210"/>
                  <a:pt x="1921" y="1845"/>
                </a:cubicBezTo>
                <a:cubicBezTo>
                  <a:pt x="2365" y="2614"/>
                  <a:pt x="2365" y="2614"/>
                  <a:pt x="2365" y="2614"/>
                </a:cubicBezTo>
                <a:cubicBezTo>
                  <a:pt x="2365" y="2614"/>
                  <a:pt x="2365" y="2614"/>
                  <a:pt x="2365" y="2614"/>
                </a:cubicBezTo>
                <a:cubicBezTo>
                  <a:pt x="2404" y="2682"/>
                  <a:pt x="2481" y="2725"/>
                  <a:pt x="2565" y="2717"/>
                </a:cubicBezTo>
                <a:cubicBezTo>
                  <a:pt x="2680" y="2706"/>
                  <a:pt x="2765" y="2604"/>
                  <a:pt x="2754" y="2489"/>
                </a:cubicBezTo>
                <a:cubicBezTo>
                  <a:pt x="2751" y="2458"/>
                  <a:pt x="2742" y="2430"/>
                  <a:pt x="2727" y="2404"/>
                </a:cubicBezTo>
                <a:cubicBezTo>
                  <a:pt x="2727" y="2404"/>
                  <a:pt x="2727" y="2404"/>
                  <a:pt x="2727" y="2404"/>
                </a:cubicBezTo>
                <a:cubicBezTo>
                  <a:pt x="2144" y="1394"/>
                  <a:pt x="2144" y="1394"/>
                  <a:pt x="2144" y="139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5798FEDC-E1EF-4C90-887F-4AF4257387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12414" y="3787220"/>
            <a:ext cx="622694" cy="1182250"/>
          </a:xfrm>
          <a:custGeom>
            <a:avLst/>
            <a:gdLst>
              <a:gd name="T0" fmla="*/ 793 w 2498"/>
              <a:gd name="T1" fmla="*/ 438 h 4740"/>
              <a:gd name="T2" fmla="*/ 1231 w 2498"/>
              <a:gd name="T3" fmla="*/ 0 h 4740"/>
              <a:gd name="T4" fmla="*/ 1669 w 2498"/>
              <a:gd name="T5" fmla="*/ 438 h 4740"/>
              <a:gd name="T6" fmla="*/ 1231 w 2498"/>
              <a:gd name="T7" fmla="*/ 876 h 4740"/>
              <a:gd name="T8" fmla="*/ 793 w 2498"/>
              <a:gd name="T9" fmla="*/ 438 h 4740"/>
              <a:gd name="T10" fmla="*/ 2009 w 2498"/>
              <a:gd name="T11" fmla="*/ 1130 h 4740"/>
              <a:gd name="T12" fmla="*/ 1833 w 2498"/>
              <a:gd name="T13" fmla="*/ 988 h 4740"/>
              <a:gd name="T14" fmla="*/ 1811 w 2498"/>
              <a:gd name="T15" fmla="*/ 987 h 4740"/>
              <a:gd name="T16" fmla="*/ 1811 w 2498"/>
              <a:gd name="T17" fmla="*/ 987 h 4740"/>
              <a:gd name="T18" fmla="*/ 1667 w 2498"/>
              <a:gd name="T19" fmla="*/ 987 h 4740"/>
              <a:gd name="T20" fmla="*/ 831 w 2498"/>
              <a:gd name="T21" fmla="*/ 987 h 4740"/>
              <a:gd name="T22" fmla="*/ 687 w 2498"/>
              <a:gd name="T23" fmla="*/ 987 h 4740"/>
              <a:gd name="T24" fmla="*/ 687 w 2498"/>
              <a:gd name="T25" fmla="*/ 987 h 4740"/>
              <a:gd name="T26" fmla="*/ 664 w 2498"/>
              <a:gd name="T27" fmla="*/ 988 h 4740"/>
              <a:gd name="T28" fmla="*/ 489 w 2498"/>
              <a:gd name="T29" fmla="*/ 1130 h 4740"/>
              <a:gd name="T30" fmla="*/ 489 w 2498"/>
              <a:gd name="T31" fmla="*/ 1130 h 4740"/>
              <a:gd name="T32" fmla="*/ 12 w 2498"/>
              <a:gd name="T33" fmla="*/ 2563 h 4740"/>
              <a:gd name="T34" fmla="*/ 12 w 2498"/>
              <a:gd name="T35" fmla="*/ 2563 h 4740"/>
              <a:gd name="T36" fmla="*/ 3 w 2498"/>
              <a:gd name="T37" fmla="*/ 2651 h 4740"/>
              <a:gd name="T38" fmla="*/ 234 w 2498"/>
              <a:gd name="T39" fmla="*/ 2836 h 4740"/>
              <a:gd name="T40" fmla="*/ 409 w 2498"/>
              <a:gd name="T41" fmla="*/ 2695 h 4740"/>
              <a:gd name="T42" fmla="*/ 409 w 2498"/>
              <a:gd name="T43" fmla="*/ 2695 h 4740"/>
              <a:gd name="T44" fmla="*/ 688 w 2498"/>
              <a:gd name="T45" fmla="*/ 1857 h 4740"/>
              <a:gd name="T46" fmla="*/ 688 w 2498"/>
              <a:gd name="T47" fmla="*/ 2645 h 4740"/>
              <a:gd name="T48" fmla="*/ 688 w 2498"/>
              <a:gd name="T49" fmla="*/ 2772 h 4740"/>
              <a:gd name="T50" fmla="*/ 688 w 2498"/>
              <a:gd name="T51" fmla="*/ 4497 h 4740"/>
              <a:gd name="T52" fmla="*/ 931 w 2498"/>
              <a:gd name="T53" fmla="*/ 4740 h 4740"/>
              <a:gd name="T54" fmla="*/ 1174 w 2498"/>
              <a:gd name="T55" fmla="*/ 4497 h 4740"/>
              <a:gd name="T56" fmla="*/ 1174 w 2498"/>
              <a:gd name="T57" fmla="*/ 2928 h 4740"/>
              <a:gd name="T58" fmla="*/ 1323 w 2498"/>
              <a:gd name="T59" fmla="*/ 2928 h 4740"/>
              <a:gd name="T60" fmla="*/ 1323 w 2498"/>
              <a:gd name="T61" fmla="*/ 4497 h 4740"/>
              <a:gd name="T62" fmla="*/ 1567 w 2498"/>
              <a:gd name="T63" fmla="*/ 4740 h 4740"/>
              <a:gd name="T64" fmla="*/ 1810 w 2498"/>
              <a:gd name="T65" fmla="*/ 4497 h 4740"/>
              <a:gd name="T66" fmla="*/ 1810 w 2498"/>
              <a:gd name="T67" fmla="*/ 2772 h 4740"/>
              <a:gd name="T68" fmla="*/ 1810 w 2498"/>
              <a:gd name="T69" fmla="*/ 2645 h 4740"/>
              <a:gd name="T70" fmla="*/ 1810 w 2498"/>
              <a:gd name="T71" fmla="*/ 1857 h 4740"/>
              <a:gd name="T72" fmla="*/ 2088 w 2498"/>
              <a:gd name="T73" fmla="*/ 2695 h 4740"/>
              <a:gd name="T74" fmla="*/ 2089 w 2498"/>
              <a:gd name="T75" fmla="*/ 2695 h 4740"/>
              <a:gd name="T76" fmla="*/ 2264 w 2498"/>
              <a:gd name="T77" fmla="*/ 2836 h 4740"/>
              <a:gd name="T78" fmla="*/ 2495 w 2498"/>
              <a:gd name="T79" fmla="*/ 2651 h 4740"/>
              <a:gd name="T80" fmla="*/ 2485 w 2498"/>
              <a:gd name="T81" fmla="*/ 2563 h 4740"/>
              <a:gd name="T82" fmla="*/ 2485 w 2498"/>
              <a:gd name="T83" fmla="*/ 2563 h 4740"/>
              <a:gd name="T84" fmla="*/ 2118 w 2498"/>
              <a:gd name="T85" fmla="*/ 1457 h 4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498" h="4740">
                <a:moveTo>
                  <a:pt x="793" y="438"/>
                </a:moveTo>
                <a:cubicBezTo>
                  <a:pt x="793" y="197"/>
                  <a:pt x="989" y="0"/>
                  <a:pt x="1231" y="0"/>
                </a:cubicBezTo>
                <a:cubicBezTo>
                  <a:pt x="1473" y="0"/>
                  <a:pt x="1669" y="197"/>
                  <a:pt x="1669" y="438"/>
                </a:cubicBezTo>
                <a:cubicBezTo>
                  <a:pt x="1669" y="680"/>
                  <a:pt x="1473" y="876"/>
                  <a:pt x="1231" y="876"/>
                </a:cubicBezTo>
                <a:cubicBezTo>
                  <a:pt x="989" y="876"/>
                  <a:pt x="793" y="680"/>
                  <a:pt x="793" y="438"/>
                </a:cubicBezTo>
                <a:close/>
                <a:moveTo>
                  <a:pt x="2009" y="1130"/>
                </a:moveTo>
                <a:cubicBezTo>
                  <a:pt x="1984" y="1055"/>
                  <a:pt x="1917" y="997"/>
                  <a:pt x="1833" y="988"/>
                </a:cubicBezTo>
                <a:cubicBezTo>
                  <a:pt x="1826" y="987"/>
                  <a:pt x="1818" y="987"/>
                  <a:pt x="1811" y="987"/>
                </a:cubicBezTo>
                <a:cubicBezTo>
                  <a:pt x="1811" y="987"/>
                  <a:pt x="1811" y="987"/>
                  <a:pt x="1811" y="987"/>
                </a:cubicBezTo>
                <a:cubicBezTo>
                  <a:pt x="1667" y="987"/>
                  <a:pt x="1667" y="987"/>
                  <a:pt x="1667" y="987"/>
                </a:cubicBezTo>
                <a:cubicBezTo>
                  <a:pt x="831" y="987"/>
                  <a:pt x="831" y="987"/>
                  <a:pt x="831" y="987"/>
                </a:cubicBezTo>
                <a:cubicBezTo>
                  <a:pt x="687" y="987"/>
                  <a:pt x="687" y="987"/>
                  <a:pt x="687" y="987"/>
                </a:cubicBezTo>
                <a:cubicBezTo>
                  <a:pt x="687" y="987"/>
                  <a:pt x="687" y="987"/>
                  <a:pt x="687" y="987"/>
                </a:cubicBezTo>
                <a:cubicBezTo>
                  <a:pt x="680" y="987"/>
                  <a:pt x="672" y="987"/>
                  <a:pt x="664" y="988"/>
                </a:cubicBezTo>
                <a:cubicBezTo>
                  <a:pt x="581" y="997"/>
                  <a:pt x="514" y="1055"/>
                  <a:pt x="489" y="1130"/>
                </a:cubicBezTo>
                <a:cubicBezTo>
                  <a:pt x="489" y="1130"/>
                  <a:pt x="489" y="1130"/>
                  <a:pt x="489" y="1130"/>
                </a:cubicBezTo>
                <a:cubicBezTo>
                  <a:pt x="12" y="2563"/>
                  <a:pt x="12" y="2563"/>
                  <a:pt x="12" y="2563"/>
                </a:cubicBezTo>
                <a:cubicBezTo>
                  <a:pt x="12" y="2563"/>
                  <a:pt x="12" y="2563"/>
                  <a:pt x="12" y="2563"/>
                </a:cubicBezTo>
                <a:cubicBezTo>
                  <a:pt x="3" y="2590"/>
                  <a:pt x="0" y="2620"/>
                  <a:pt x="3" y="2651"/>
                </a:cubicBezTo>
                <a:cubicBezTo>
                  <a:pt x="15" y="2766"/>
                  <a:pt x="119" y="2849"/>
                  <a:pt x="234" y="2836"/>
                </a:cubicBezTo>
                <a:cubicBezTo>
                  <a:pt x="317" y="2827"/>
                  <a:pt x="384" y="2770"/>
                  <a:pt x="409" y="2695"/>
                </a:cubicBezTo>
                <a:cubicBezTo>
                  <a:pt x="409" y="2695"/>
                  <a:pt x="409" y="2695"/>
                  <a:pt x="409" y="2695"/>
                </a:cubicBezTo>
                <a:cubicBezTo>
                  <a:pt x="688" y="1857"/>
                  <a:pt x="688" y="1857"/>
                  <a:pt x="688" y="1857"/>
                </a:cubicBezTo>
                <a:cubicBezTo>
                  <a:pt x="688" y="2645"/>
                  <a:pt x="688" y="2645"/>
                  <a:pt x="688" y="2645"/>
                </a:cubicBezTo>
                <a:cubicBezTo>
                  <a:pt x="688" y="2772"/>
                  <a:pt x="688" y="2772"/>
                  <a:pt x="688" y="2772"/>
                </a:cubicBezTo>
                <a:cubicBezTo>
                  <a:pt x="688" y="4497"/>
                  <a:pt x="688" y="4497"/>
                  <a:pt x="688" y="4497"/>
                </a:cubicBezTo>
                <a:cubicBezTo>
                  <a:pt x="688" y="4631"/>
                  <a:pt x="797" y="4740"/>
                  <a:pt x="931" y="4740"/>
                </a:cubicBezTo>
                <a:cubicBezTo>
                  <a:pt x="1066" y="4740"/>
                  <a:pt x="1174" y="4631"/>
                  <a:pt x="1174" y="4497"/>
                </a:cubicBezTo>
                <a:cubicBezTo>
                  <a:pt x="1174" y="2928"/>
                  <a:pt x="1174" y="2928"/>
                  <a:pt x="1174" y="2928"/>
                </a:cubicBezTo>
                <a:cubicBezTo>
                  <a:pt x="1323" y="2928"/>
                  <a:pt x="1323" y="2928"/>
                  <a:pt x="1323" y="2928"/>
                </a:cubicBezTo>
                <a:cubicBezTo>
                  <a:pt x="1323" y="4497"/>
                  <a:pt x="1323" y="4497"/>
                  <a:pt x="1323" y="4497"/>
                </a:cubicBezTo>
                <a:cubicBezTo>
                  <a:pt x="1323" y="4631"/>
                  <a:pt x="1432" y="4740"/>
                  <a:pt x="1567" y="4740"/>
                </a:cubicBezTo>
                <a:cubicBezTo>
                  <a:pt x="1701" y="4740"/>
                  <a:pt x="1810" y="4631"/>
                  <a:pt x="1810" y="4497"/>
                </a:cubicBezTo>
                <a:cubicBezTo>
                  <a:pt x="1810" y="2772"/>
                  <a:pt x="1810" y="2772"/>
                  <a:pt x="1810" y="2772"/>
                </a:cubicBezTo>
                <a:cubicBezTo>
                  <a:pt x="1810" y="2645"/>
                  <a:pt x="1810" y="2645"/>
                  <a:pt x="1810" y="2645"/>
                </a:cubicBezTo>
                <a:cubicBezTo>
                  <a:pt x="1810" y="1857"/>
                  <a:pt x="1810" y="1857"/>
                  <a:pt x="1810" y="1857"/>
                </a:cubicBezTo>
                <a:cubicBezTo>
                  <a:pt x="2088" y="2695"/>
                  <a:pt x="2088" y="2695"/>
                  <a:pt x="2088" y="2695"/>
                </a:cubicBezTo>
                <a:cubicBezTo>
                  <a:pt x="2089" y="2695"/>
                  <a:pt x="2089" y="2695"/>
                  <a:pt x="2089" y="2695"/>
                </a:cubicBezTo>
                <a:cubicBezTo>
                  <a:pt x="2114" y="2770"/>
                  <a:pt x="2180" y="2827"/>
                  <a:pt x="2264" y="2836"/>
                </a:cubicBezTo>
                <a:cubicBezTo>
                  <a:pt x="2379" y="2849"/>
                  <a:pt x="2482" y="2766"/>
                  <a:pt x="2495" y="2651"/>
                </a:cubicBezTo>
                <a:cubicBezTo>
                  <a:pt x="2498" y="2620"/>
                  <a:pt x="2495" y="2590"/>
                  <a:pt x="2485" y="2563"/>
                </a:cubicBezTo>
                <a:cubicBezTo>
                  <a:pt x="2485" y="2563"/>
                  <a:pt x="2485" y="2563"/>
                  <a:pt x="2485" y="2563"/>
                </a:cubicBezTo>
                <a:cubicBezTo>
                  <a:pt x="2118" y="1457"/>
                  <a:pt x="2118" y="1457"/>
                  <a:pt x="2118" y="145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968747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Transport and Logistics</a:t>
            </a:r>
            <a:br>
              <a:rPr lang="en-US" dirty="0"/>
            </a:br>
            <a:r>
              <a:rPr lang="en-US" sz="2400" dirty="0"/>
              <a:t>Passenger Car, Cargo Truck, Train, Plane, Boat Shipping</a:t>
            </a:r>
          </a:p>
        </p:txBody>
      </p:sp>
      <p:sp>
        <p:nvSpPr>
          <p:cNvPr id="7" name="Freeform 5"/>
          <p:cNvSpPr>
            <a:spLocks noChangeAspect="1" noEditPoints="1"/>
          </p:cNvSpPr>
          <p:nvPr/>
        </p:nvSpPr>
        <p:spPr bwMode="auto">
          <a:xfrm>
            <a:off x="2922354" y="2139341"/>
            <a:ext cx="941398" cy="808140"/>
          </a:xfrm>
          <a:custGeom>
            <a:avLst/>
            <a:gdLst>
              <a:gd name="T0" fmla="*/ 231 w 278"/>
              <a:gd name="T1" fmla="*/ 22 h 237"/>
              <a:gd name="T2" fmla="*/ 53 w 278"/>
              <a:gd name="T3" fmla="*/ 22 h 237"/>
              <a:gd name="T4" fmla="*/ 19 w 278"/>
              <a:gd name="T5" fmla="*/ 92 h 237"/>
              <a:gd name="T6" fmla="*/ 0 w 278"/>
              <a:gd name="T7" fmla="*/ 124 h 237"/>
              <a:gd name="T8" fmla="*/ 0 w 278"/>
              <a:gd name="T9" fmla="*/ 155 h 237"/>
              <a:gd name="T10" fmla="*/ 29 w 278"/>
              <a:gd name="T11" fmla="*/ 190 h 237"/>
              <a:gd name="T12" fmla="*/ 29 w 278"/>
              <a:gd name="T13" fmla="*/ 213 h 237"/>
              <a:gd name="T14" fmla="*/ 53 w 278"/>
              <a:gd name="T15" fmla="*/ 237 h 237"/>
              <a:gd name="T16" fmla="*/ 77 w 278"/>
              <a:gd name="T17" fmla="*/ 213 h 237"/>
              <a:gd name="T18" fmla="*/ 77 w 278"/>
              <a:gd name="T19" fmla="*/ 191 h 237"/>
              <a:gd name="T20" fmla="*/ 197 w 278"/>
              <a:gd name="T21" fmla="*/ 191 h 237"/>
              <a:gd name="T22" fmla="*/ 197 w 278"/>
              <a:gd name="T23" fmla="*/ 213 h 237"/>
              <a:gd name="T24" fmla="*/ 221 w 278"/>
              <a:gd name="T25" fmla="*/ 237 h 237"/>
              <a:gd name="T26" fmla="*/ 245 w 278"/>
              <a:gd name="T27" fmla="*/ 213 h 237"/>
              <a:gd name="T28" fmla="*/ 245 w 278"/>
              <a:gd name="T29" fmla="*/ 191 h 237"/>
              <a:gd name="T30" fmla="*/ 278 w 278"/>
              <a:gd name="T31" fmla="*/ 155 h 237"/>
              <a:gd name="T32" fmla="*/ 278 w 278"/>
              <a:gd name="T33" fmla="*/ 124 h 237"/>
              <a:gd name="T34" fmla="*/ 262 w 278"/>
              <a:gd name="T35" fmla="*/ 95 h 237"/>
              <a:gd name="T36" fmla="*/ 262 w 278"/>
              <a:gd name="T37" fmla="*/ 95 h 237"/>
              <a:gd name="T38" fmla="*/ 243 w 278"/>
              <a:gd name="T39" fmla="*/ 39 h 237"/>
              <a:gd name="T40" fmla="*/ 47 w 278"/>
              <a:gd name="T41" fmla="*/ 150 h 237"/>
              <a:gd name="T42" fmla="*/ 27 w 278"/>
              <a:gd name="T43" fmla="*/ 135 h 237"/>
              <a:gd name="T44" fmla="*/ 47 w 278"/>
              <a:gd name="T45" fmla="*/ 121 h 237"/>
              <a:gd name="T46" fmla="*/ 68 w 278"/>
              <a:gd name="T47" fmla="*/ 135 h 237"/>
              <a:gd name="T48" fmla="*/ 47 w 278"/>
              <a:gd name="T49" fmla="*/ 150 h 237"/>
              <a:gd name="T50" fmla="*/ 46 w 278"/>
              <a:gd name="T51" fmla="*/ 89 h 237"/>
              <a:gd name="T52" fmla="*/ 68 w 278"/>
              <a:gd name="T53" fmla="*/ 39 h 237"/>
              <a:gd name="T54" fmla="*/ 216 w 278"/>
              <a:gd name="T55" fmla="*/ 42 h 237"/>
              <a:gd name="T56" fmla="*/ 235 w 278"/>
              <a:gd name="T57" fmla="*/ 89 h 237"/>
              <a:gd name="T58" fmla="*/ 46 w 278"/>
              <a:gd name="T59" fmla="*/ 89 h 237"/>
              <a:gd name="T60" fmla="*/ 234 w 278"/>
              <a:gd name="T61" fmla="*/ 150 h 237"/>
              <a:gd name="T62" fmla="*/ 213 w 278"/>
              <a:gd name="T63" fmla="*/ 135 h 237"/>
              <a:gd name="T64" fmla="*/ 234 w 278"/>
              <a:gd name="T65" fmla="*/ 121 h 237"/>
              <a:gd name="T66" fmla="*/ 255 w 278"/>
              <a:gd name="T67" fmla="*/ 135 h 237"/>
              <a:gd name="T68" fmla="*/ 234 w 278"/>
              <a:gd name="T69" fmla="*/ 15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8" h="237">
                <a:moveTo>
                  <a:pt x="231" y="22"/>
                </a:moveTo>
                <a:cubicBezTo>
                  <a:pt x="214" y="2"/>
                  <a:pt x="70" y="0"/>
                  <a:pt x="53" y="22"/>
                </a:cubicBezTo>
                <a:cubicBezTo>
                  <a:pt x="36" y="42"/>
                  <a:pt x="25" y="72"/>
                  <a:pt x="19" y="92"/>
                </a:cubicBezTo>
                <a:cubicBezTo>
                  <a:pt x="8" y="98"/>
                  <a:pt x="0" y="110"/>
                  <a:pt x="0" y="12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2"/>
                  <a:pt x="13" y="187"/>
                  <a:pt x="29" y="190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29" y="226"/>
                  <a:pt x="40" y="237"/>
                  <a:pt x="53" y="237"/>
                </a:cubicBezTo>
                <a:cubicBezTo>
                  <a:pt x="66" y="237"/>
                  <a:pt x="77" y="226"/>
                  <a:pt x="77" y="213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7" y="213"/>
                  <a:pt x="197" y="213"/>
                  <a:pt x="197" y="213"/>
                </a:cubicBezTo>
                <a:cubicBezTo>
                  <a:pt x="197" y="226"/>
                  <a:pt x="208" y="237"/>
                  <a:pt x="221" y="237"/>
                </a:cubicBezTo>
                <a:cubicBezTo>
                  <a:pt x="234" y="237"/>
                  <a:pt x="245" y="226"/>
                  <a:pt x="245" y="213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63" y="189"/>
                  <a:pt x="278" y="173"/>
                  <a:pt x="278" y="155"/>
                </a:cubicBezTo>
                <a:cubicBezTo>
                  <a:pt x="278" y="124"/>
                  <a:pt x="278" y="124"/>
                  <a:pt x="278" y="124"/>
                </a:cubicBezTo>
                <a:cubicBezTo>
                  <a:pt x="278" y="112"/>
                  <a:pt x="272" y="101"/>
                  <a:pt x="262" y="95"/>
                </a:cubicBezTo>
                <a:moveTo>
                  <a:pt x="262" y="95"/>
                </a:moveTo>
                <a:cubicBezTo>
                  <a:pt x="259" y="82"/>
                  <a:pt x="253" y="58"/>
                  <a:pt x="243" y="39"/>
                </a:cubicBezTo>
                <a:moveTo>
                  <a:pt x="47" y="150"/>
                </a:moveTo>
                <a:cubicBezTo>
                  <a:pt x="36" y="150"/>
                  <a:pt x="27" y="144"/>
                  <a:pt x="27" y="135"/>
                </a:cubicBezTo>
                <a:cubicBezTo>
                  <a:pt x="27" y="127"/>
                  <a:pt x="36" y="121"/>
                  <a:pt x="47" y="121"/>
                </a:cubicBezTo>
                <a:cubicBezTo>
                  <a:pt x="59" y="121"/>
                  <a:pt x="68" y="127"/>
                  <a:pt x="68" y="135"/>
                </a:cubicBezTo>
                <a:cubicBezTo>
                  <a:pt x="68" y="144"/>
                  <a:pt x="59" y="150"/>
                  <a:pt x="47" y="150"/>
                </a:cubicBezTo>
                <a:moveTo>
                  <a:pt x="46" y="89"/>
                </a:moveTo>
                <a:cubicBezTo>
                  <a:pt x="50" y="75"/>
                  <a:pt x="57" y="52"/>
                  <a:pt x="68" y="39"/>
                </a:cubicBezTo>
                <a:cubicBezTo>
                  <a:pt x="80" y="22"/>
                  <a:pt x="203" y="22"/>
                  <a:pt x="216" y="42"/>
                </a:cubicBezTo>
                <a:cubicBezTo>
                  <a:pt x="225" y="55"/>
                  <a:pt x="231" y="75"/>
                  <a:pt x="235" y="89"/>
                </a:cubicBezTo>
                <a:lnTo>
                  <a:pt x="46" y="89"/>
                </a:lnTo>
                <a:close/>
                <a:moveTo>
                  <a:pt x="234" y="150"/>
                </a:moveTo>
                <a:cubicBezTo>
                  <a:pt x="222" y="150"/>
                  <a:pt x="213" y="144"/>
                  <a:pt x="213" y="135"/>
                </a:cubicBezTo>
                <a:cubicBezTo>
                  <a:pt x="213" y="127"/>
                  <a:pt x="222" y="121"/>
                  <a:pt x="234" y="121"/>
                </a:cubicBezTo>
                <a:cubicBezTo>
                  <a:pt x="245" y="121"/>
                  <a:pt x="255" y="127"/>
                  <a:pt x="255" y="135"/>
                </a:cubicBezTo>
                <a:cubicBezTo>
                  <a:pt x="255" y="144"/>
                  <a:pt x="245" y="150"/>
                  <a:pt x="234" y="15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"/>
          <p:cNvSpPr>
            <a:spLocks noChangeAspect="1" noEditPoints="1"/>
          </p:cNvSpPr>
          <p:nvPr/>
        </p:nvSpPr>
        <p:spPr bwMode="auto">
          <a:xfrm>
            <a:off x="2639616" y="4002103"/>
            <a:ext cx="644794" cy="952862"/>
          </a:xfrm>
          <a:custGeom>
            <a:avLst/>
            <a:gdLst>
              <a:gd name="T0" fmla="*/ 190 w 190"/>
              <a:gd name="T1" fmla="*/ 71 h 279"/>
              <a:gd name="T2" fmla="*/ 155 w 190"/>
              <a:gd name="T3" fmla="*/ 36 h 279"/>
              <a:gd name="T4" fmla="*/ 155 w 190"/>
              <a:gd name="T5" fmla="*/ 36 h 279"/>
              <a:gd name="T6" fmla="*/ 35 w 190"/>
              <a:gd name="T7" fmla="*/ 36 h 279"/>
              <a:gd name="T8" fmla="*/ 0 w 190"/>
              <a:gd name="T9" fmla="*/ 74 h 279"/>
              <a:gd name="T10" fmla="*/ 0 w 190"/>
              <a:gd name="T11" fmla="*/ 204 h 279"/>
              <a:gd name="T12" fmla="*/ 31 w 190"/>
              <a:gd name="T13" fmla="*/ 240 h 279"/>
              <a:gd name="T14" fmla="*/ 0 w 190"/>
              <a:gd name="T15" fmla="*/ 279 h 279"/>
              <a:gd name="T16" fmla="*/ 32 w 190"/>
              <a:gd name="T17" fmla="*/ 279 h 279"/>
              <a:gd name="T18" fmla="*/ 62 w 190"/>
              <a:gd name="T19" fmla="*/ 239 h 279"/>
              <a:gd name="T20" fmla="*/ 130 w 190"/>
              <a:gd name="T21" fmla="*/ 239 h 279"/>
              <a:gd name="T22" fmla="*/ 157 w 190"/>
              <a:gd name="T23" fmla="*/ 279 h 279"/>
              <a:gd name="T24" fmla="*/ 190 w 190"/>
              <a:gd name="T25" fmla="*/ 279 h 279"/>
              <a:gd name="T26" fmla="*/ 160 w 190"/>
              <a:gd name="T27" fmla="*/ 239 h 279"/>
              <a:gd name="T28" fmla="*/ 190 w 190"/>
              <a:gd name="T29" fmla="*/ 204 h 279"/>
              <a:gd name="T30" fmla="*/ 190 w 190"/>
              <a:gd name="T31" fmla="*/ 94 h 279"/>
              <a:gd name="T32" fmla="*/ 125 w 190"/>
              <a:gd name="T33" fmla="*/ 11 h 279"/>
              <a:gd name="T34" fmla="*/ 115 w 190"/>
              <a:gd name="T35" fmla="*/ 0 h 279"/>
              <a:gd name="T36" fmla="*/ 104 w 190"/>
              <a:gd name="T37" fmla="*/ 11 h 279"/>
              <a:gd name="T38" fmla="*/ 115 w 190"/>
              <a:gd name="T39" fmla="*/ 21 h 279"/>
              <a:gd name="T40" fmla="*/ 125 w 190"/>
              <a:gd name="T41" fmla="*/ 11 h 279"/>
              <a:gd name="T42" fmla="*/ 86 w 190"/>
              <a:gd name="T43" fmla="*/ 11 h 279"/>
              <a:gd name="T44" fmla="*/ 75 w 190"/>
              <a:gd name="T45" fmla="*/ 0 h 279"/>
              <a:gd name="T46" fmla="*/ 64 w 190"/>
              <a:gd name="T47" fmla="*/ 11 h 279"/>
              <a:gd name="T48" fmla="*/ 75 w 190"/>
              <a:gd name="T49" fmla="*/ 21 h 279"/>
              <a:gd name="T50" fmla="*/ 86 w 190"/>
              <a:gd name="T51" fmla="*/ 11 h 279"/>
              <a:gd name="T52" fmla="*/ 152 w 190"/>
              <a:gd name="T53" fmla="*/ 218 h 279"/>
              <a:gd name="T54" fmla="*/ 136 w 190"/>
              <a:gd name="T55" fmla="*/ 202 h 279"/>
              <a:gd name="T56" fmla="*/ 152 w 190"/>
              <a:gd name="T57" fmla="*/ 186 h 279"/>
              <a:gd name="T58" fmla="*/ 168 w 190"/>
              <a:gd name="T59" fmla="*/ 202 h 279"/>
              <a:gd name="T60" fmla="*/ 152 w 190"/>
              <a:gd name="T61" fmla="*/ 218 h 279"/>
              <a:gd name="T62" fmla="*/ 38 w 190"/>
              <a:gd name="T63" fmla="*/ 218 h 279"/>
              <a:gd name="T64" fmla="*/ 22 w 190"/>
              <a:gd name="T65" fmla="*/ 202 h 279"/>
              <a:gd name="T66" fmla="*/ 38 w 190"/>
              <a:gd name="T67" fmla="*/ 186 h 279"/>
              <a:gd name="T68" fmla="*/ 54 w 190"/>
              <a:gd name="T69" fmla="*/ 202 h 279"/>
              <a:gd name="T70" fmla="*/ 38 w 190"/>
              <a:gd name="T71" fmla="*/ 218 h 279"/>
              <a:gd name="T72" fmla="*/ 170 w 190"/>
              <a:gd name="T73" fmla="*/ 133 h 279"/>
              <a:gd name="T74" fmla="*/ 149 w 190"/>
              <a:gd name="T75" fmla="*/ 154 h 279"/>
              <a:gd name="T76" fmla="*/ 41 w 190"/>
              <a:gd name="T77" fmla="*/ 154 h 279"/>
              <a:gd name="T78" fmla="*/ 20 w 190"/>
              <a:gd name="T79" fmla="*/ 133 h 279"/>
              <a:gd name="T80" fmla="*/ 20 w 190"/>
              <a:gd name="T81" fmla="*/ 88 h 279"/>
              <a:gd name="T82" fmla="*/ 41 w 190"/>
              <a:gd name="T83" fmla="*/ 67 h 279"/>
              <a:gd name="T84" fmla="*/ 149 w 190"/>
              <a:gd name="T85" fmla="*/ 67 h 279"/>
              <a:gd name="T86" fmla="*/ 170 w 190"/>
              <a:gd name="T87" fmla="*/ 88 h 279"/>
              <a:gd name="T88" fmla="*/ 170 w 190"/>
              <a:gd name="T89" fmla="*/ 133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0" h="279">
                <a:moveTo>
                  <a:pt x="190" y="71"/>
                </a:moveTo>
                <a:cubicBezTo>
                  <a:pt x="190" y="52"/>
                  <a:pt x="174" y="36"/>
                  <a:pt x="155" y="36"/>
                </a:cubicBezTo>
                <a:moveTo>
                  <a:pt x="15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16" y="36"/>
                  <a:pt x="0" y="54"/>
                  <a:pt x="0" y="7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22"/>
                  <a:pt x="13" y="237"/>
                  <a:pt x="31" y="240"/>
                </a:cubicBezTo>
                <a:cubicBezTo>
                  <a:pt x="0" y="279"/>
                  <a:pt x="0" y="279"/>
                  <a:pt x="0" y="279"/>
                </a:cubicBezTo>
                <a:cubicBezTo>
                  <a:pt x="32" y="279"/>
                  <a:pt x="32" y="279"/>
                  <a:pt x="32" y="279"/>
                </a:cubicBezTo>
                <a:cubicBezTo>
                  <a:pt x="62" y="239"/>
                  <a:pt x="62" y="239"/>
                  <a:pt x="62" y="239"/>
                </a:cubicBezTo>
                <a:cubicBezTo>
                  <a:pt x="130" y="239"/>
                  <a:pt x="130" y="239"/>
                  <a:pt x="130" y="239"/>
                </a:cubicBezTo>
                <a:cubicBezTo>
                  <a:pt x="157" y="279"/>
                  <a:pt x="157" y="279"/>
                  <a:pt x="157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60" y="239"/>
                  <a:pt x="160" y="239"/>
                  <a:pt x="160" y="239"/>
                </a:cubicBezTo>
                <a:cubicBezTo>
                  <a:pt x="177" y="237"/>
                  <a:pt x="190" y="222"/>
                  <a:pt x="190" y="204"/>
                </a:cubicBezTo>
                <a:cubicBezTo>
                  <a:pt x="190" y="94"/>
                  <a:pt x="190" y="94"/>
                  <a:pt x="190" y="94"/>
                </a:cubicBezTo>
                <a:moveTo>
                  <a:pt x="125" y="11"/>
                </a:moveTo>
                <a:cubicBezTo>
                  <a:pt x="125" y="5"/>
                  <a:pt x="121" y="0"/>
                  <a:pt x="115" y="0"/>
                </a:cubicBezTo>
                <a:cubicBezTo>
                  <a:pt x="109" y="0"/>
                  <a:pt x="104" y="5"/>
                  <a:pt x="104" y="11"/>
                </a:cubicBezTo>
                <a:cubicBezTo>
                  <a:pt x="104" y="17"/>
                  <a:pt x="109" y="21"/>
                  <a:pt x="115" y="21"/>
                </a:cubicBezTo>
                <a:cubicBezTo>
                  <a:pt x="121" y="21"/>
                  <a:pt x="125" y="17"/>
                  <a:pt x="125" y="11"/>
                </a:cubicBezTo>
                <a:moveTo>
                  <a:pt x="86" y="11"/>
                </a:moveTo>
                <a:cubicBezTo>
                  <a:pt x="86" y="5"/>
                  <a:pt x="81" y="0"/>
                  <a:pt x="75" y="0"/>
                </a:cubicBezTo>
                <a:cubicBezTo>
                  <a:pt x="69" y="0"/>
                  <a:pt x="64" y="5"/>
                  <a:pt x="64" y="11"/>
                </a:cubicBezTo>
                <a:cubicBezTo>
                  <a:pt x="64" y="17"/>
                  <a:pt x="69" y="21"/>
                  <a:pt x="75" y="21"/>
                </a:cubicBezTo>
                <a:cubicBezTo>
                  <a:pt x="81" y="21"/>
                  <a:pt x="86" y="17"/>
                  <a:pt x="86" y="11"/>
                </a:cubicBezTo>
                <a:moveTo>
                  <a:pt x="152" y="218"/>
                </a:moveTo>
                <a:cubicBezTo>
                  <a:pt x="143" y="218"/>
                  <a:pt x="136" y="211"/>
                  <a:pt x="136" y="202"/>
                </a:cubicBezTo>
                <a:cubicBezTo>
                  <a:pt x="136" y="193"/>
                  <a:pt x="143" y="186"/>
                  <a:pt x="152" y="186"/>
                </a:cubicBezTo>
                <a:cubicBezTo>
                  <a:pt x="161" y="186"/>
                  <a:pt x="168" y="193"/>
                  <a:pt x="168" y="202"/>
                </a:cubicBezTo>
                <a:cubicBezTo>
                  <a:pt x="168" y="211"/>
                  <a:pt x="161" y="218"/>
                  <a:pt x="152" y="218"/>
                </a:cubicBezTo>
                <a:moveTo>
                  <a:pt x="38" y="218"/>
                </a:moveTo>
                <a:cubicBezTo>
                  <a:pt x="29" y="218"/>
                  <a:pt x="22" y="211"/>
                  <a:pt x="22" y="202"/>
                </a:cubicBezTo>
                <a:cubicBezTo>
                  <a:pt x="22" y="193"/>
                  <a:pt x="29" y="186"/>
                  <a:pt x="38" y="186"/>
                </a:cubicBezTo>
                <a:cubicBezTo>
                  <a:pt x="47" y="186"/>
                  <a:pt x="54" y="193"/>
                  <a:pt x="54" y="202"/>
                </a:cubicBezTo>
                <a:cubicBezTo>
                  <a:pt x="54" y="211"/>
                  <a:pt x="47" y="218"/>
                  <a:pt x="38" y="218"/>
                </a:cubicBezTo>
                <a:moveTo>
                  <a:pt x="170" y="133"/>
                </a:moveTo>
                <a:cubicBezTo>
                  <a:pt x="170" y="145"/>
                  <a:pt x="158" y="154"/>
                  <a:pt x="149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31" y="154"/>
                  <a:pt x="20" y="145"/>
                  <a:pt x="20" y="133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77"/>
                  <a:pt x="31" y="67"/>
                  <a:pt x="41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58" y="67"/>
                  <a:pt x="170" y="77"/>
                  <a:pt x="170" y="88"/>
                </a:cubicBezTo>
                <a:lnTo>
                  <a:pt x="170" y="133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"/>
          <p:cNvSpPr>
            <a:spLocks noChangeAspect="1"/>
          </p:cNvSpPr>
          <p:nvPr/>
        </p:nvSpPr>
        <p:spPr bwMode="auto">
          <a:xfrm>
            <a:off x="4296507" y="4029324"/>
            <a:ext cx="909876" cy="945696"/>
          </a:xfrm>
          <a:custGeom>
            <a:avLst/>
            <a:gdLst>
              <a:gd name="T0" fmla="*/ 155 w 268"/>
              <a:gd name="T1" fmla="*/ 42 h 277"/>
              <a:gd name="T2" fmla="*/ 157 w 268"/>
              <a:gd name="T3" fmla="*/ 70 h 277"/>
              <a:gd name="T4" fmla="*/ 156 w 268"/>
              <a:gd name="T5" fmla="*/ 96 h 277"/>
              <a:gd name="T6" fmla="*/ 268 w 268"/>
              <a:gd name="T7" fmla="*/ 135 h 277"/>
              <a:gd name="T8" fmla="*/ 268 w 268"/>
              <a:gd name="T9" fmla="*/ 162 h 277"/>
              <a:gd name="T10" fmla="*/ 156 w 268"/>
              <a:gd name="T11" fmla="*/ 142 h 277"/>
              <a:gd name="T12" fmla="*/ 155 w 268"/>
              <a:gd name="T13" fmla="*/ 157 h 277"/>
              <a:gd name="T14" fmla="*/ 148 w 268"/>
              <a:gd name="T15" fmla="*/ 227 h 277"/>
              <a:gd name="T16" fmla="*/ 182 w 268"/>
              <a:gd name="T17" fmla="*/ 235 h 277"/>
              <a:gd name="T18" fmla="*/ 182 w 268"/>
              <a:gd name="T19" fmla="*/ 258 h 277"/>
              <a:gd name="T20" fmla="*/ 144 w 268"/>
              <a:gd name="T21" fmla="*/ 256 h 277"/>
              <a:gd name="T22" fmla="*/ 132 w 268"/>
              <a:gd name="T23" fmla="*/ 277 h 277"/>
              <a:gd name="T24" fmla="*/ 121 w 268"/>
              <a:gd name="T25" fmla="*/ 255 h 277"/>
              <a:gd name="T26" fmla="*/ 82 w 268"/>
              <a:gd name="T27" fmla="*/ 258 h 277"/>
              <a:gd name="T28" fmla="*/ 82 w 268"/>
              <a:gd name="T29" fmla="*/ 236 h 277"/>
              <a:gd name="T30" fmla="*/ 117 w 268"/>
              <a:gd name="T31" fmla="*/ 226 h 277"/>
              <a:gd name="T32" fmla="*/ 111 w 268"/>
              <a:gd name="T33" fmla="*/ 156 h 277"/>
              <a:gd name="T34" fmla="*/ 111 w 268"/>
              <a:gd name="T35" fmla="*/ 143 h 277"/>
              <a:gd name="T36" fmla="*/ 0 w 268"/>
              <a:gd name="T37" fmla="*/ 162 h 277"/>
              <a:gd name="T38" fmla="*/ 0 w 268"/>
              <a:gd name="T39" fmla="*/ 135 h 277"/>
              <a:gd name="T40" fmla="*/ 109 w 268"/>
              <a:gd name="T41" fmla="*/ 96 h 277"/>
              <a:gd name="T42" fmla="*/ 106 w 268"/>
              <a:gd name="T43" fmla="*/ 70 h 277"/>
              <a:gd name="T44" fmla="*/ 132 w 268"/>
              <a:gd name="T45" fmla="*/ 0 h 277"/>
              <a:gd name="T46" fmla="*/ 151 w 268"/>
              <a:gd name="T47" fmla="*/ 23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8" h="277">
                <a:moveTo>
                  <a:pt x="155" y="42"/>
                </a:moveTo>
                <a:cubicBezTo>
                  <a:pt x="156" y="51"/>
                  <a:pt x="157" y="60"/>
                  <a:pt x="157" y="70"/>
                </a:cubicBezTo>
                <a:cubicBezTo>
                  <a:pt x="157" y="79"/>
                  <a:pt x="156" y="87"/>
                  <a:pt x="156" y="96"/>
                </a:cubicBezTo>
                <a:cubicBezTo>
                  <a:pt x="268" y="135"/>
                  <a:pt x="268" y="135"/>
                  <a:pt x="268" y="135"/>
                </a:cubicBezTo>
                <a:cubicBezTo>
                  <a:pt x="268" y="162"/>
                  <a:pt x="268" y="162"/>
                  <a:pt x="268" y="162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6" y="147"/>
                  <a:pt x="155" y="153"/>
                  <a:pt x="155" y="157"/>
                </a:cubicBezTo>
                <a:cubicBezTo>
                  <a:pt x="155" y="164"/>
                  <a:pt x="149" y="222"/>
                  <a:pt x="148" y="227"/>
                </a:cubicBezTo>
                <a:cubicBezTo>
                  <a:pt x="182" y="235"/>
                  <a:pt x="182" y="235"/>
                  <a:pt x="182" y="235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44" y="256"/>
                  <a:pt x="144" y="256"/>
                  <a:pt x="144" y="256"/>
                </a:cubicBezTo>
                <a:cubicBezTo>
                  <a:pt x="141" y="269"/>
                  <a:pt x="137" y="277"/>
                  <a:pt x="132" y="277"/>
                </a:cubicBezTo>
                <a:cubicBezTo>
                  <a:pt x="128" y="277"/>
                  <a:pt x="124" y="269"/>
                  <a:pt x="121" y="255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36"/>
                  <a:pt x="82" y="236"/>
                  <a:pt x="82" y="23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6" y="220"/>
                  <a:pt x="111" y="163"/>
                  <a:pt x="111" y="156"/>
                </a:cubicBezTo>
                <a:cubicBezTo>
                  <a:pt x="111" y="152"/>
                  <a:pt x="110" y="147"/>
                  <a:pt x="111" y="143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35"/>
                  <a:pt x="0" y="135"/>
                  <a:pt x="0" y="135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8" y="88"/>
                  <a:pt x="106" y="79"/>
                  <a:pt x="106" y="70"/>
                </a:cubicBezTo>
                <a:cubicBezTo>
                  <a:pt x="106" y="25"/>
                  <a:pt x="118" y="0"/>
                  <a:pt x="132" y="0"/>
                </a:cubicBezTo>
                <a:cubicBezTo>
                  <a:pt x="139" y="0"/>
                  <a:pt x="146" y="8"/>
                  <a:pt x="151" y="2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9"/>
          <p:cNvSpPr>
            <a:spLocks noChangeAspect="1" noEditPoints="1"/>
          </p:cNvSpPr>
          <p:nvPr/>
        </p:nvSpPr>
        <p:spPr bwMode="auto">
          <a:xfrm>
            <a:off x="6218480" y="4001803"/>
            <a:ext cx="769452" cy="962890"/>
          </a:xfrm>
          <a:custGeom>
            <a:avLst/>
            <a:gdLst>
              <a:gd name="T0" fmla="*/ 34 w 227"/>
              <a:gd name="T1" fmla="*/ 86 h 282"/>
              <a:gd name="T2" fmla="*/ 34 w 227"/>
              <a:gd name="T3" fmla="*/ 56 h 282"/>
              <a:gd name="T4" fmla="*/ 40 w 227"/>
              <a:gd name="T5" fmla="*/ 51 h 282"/>
              <a:gd name="T6" fmla="*/ 54 w 227"/>
              <a:gd name="T7" fmla="*/ 51 h 282"/>
              <a:gd name="T8" fmla="*/ 59 w 227"/>
              <a:gd name="T9" fmla="*/ 45 h 282"/>
              <a:gd name="T10" fmla="*/ 59 w 227"/>
              <a:gd name="T11" fmla="*/ 35 h 282"/>
              <a:gd name="T12" fmla="*/ 65 w 227"/>
              <a:gd name="T13" fmla="*/ 29 h 282"/>
              <a:gd name="T14" fmla="*/ 87 w 227"/>
              <a:gd name="T15" fmla="*/ 29 h 282"/>
              <a:gd name="T16" fmla="*/ 92 w 227"/>
              <a:gd name="T17" fmla="*/ 24 h 282"/>
              <a:gd name="T18" fmla="*/ 92 w 227"/>
              <a:gd name="T19" fmla="*/ 6 h 282"/>
              <a:gd name="T20" fmla="*/ 98 w 227"/>
              <a:gd name="T21" fmla="*/ 0 h 282"/>
              <a:gd name="T22" fmla="*/ 127 w 227"/>
              <a:gd name="T23" fmla="*/ 0 h 282"/>
              <a:gd name="T24" fmla="*/ 132 w 227"/>
              <a:gd name="T25" fmla="*/ 6 h 282"/>
              <a:gd name="T26" fmla="*/ 132 w 227"/>
              <a:gd name="T27" fmla="*/ 24 h 282"/>
              <a:gd name="T28" fmla="*/ 138 w 227"/>
              <a:gd name="T29" fmla="*/ 29 h 282"/>
              <a:gd name="T30" fmla="*/ 161 w 227"/>
              <a:gd name="T31" fmla="*/ 29 h 282"/>
              <a:gd name="T32" fmla="*/ 167 w 227"/>
              <a:gd name="T33" fmla="*/ 35 h 282"/>
              <a:gd name="T34" fmla="*/ 167 w 227"/>
              <a:gd name="T35" fmla="*/ 45 h 282"/>
              <a:gd name="T36" fmla="*/ 172 w 227"/>
              <a:gd name="T37" fmla="*/ 51 h 282"/>
              <a:gd name="T38" fmla="*/ 186 w 227"/>
              <a:gd name="T39" fmla="*/ 51 h 282"/>
              <a:gd name="T40" fmla="*/ 192 w 227"/>
              <a:gd name="T41" fmla="*/ 56 h 282"/>
              <a:gd name="T42" fmla="*/ 192 w 227"/>
              <a:gd name="T43" fmla="*/ 65 h 282"/>
              <a:gd name="T44" fmla="*/ 26 w 227"/>
              <a:gd name="T45" fmla="*/ 252 h 282"/>
              <a:gd name="T46" fmla="*/ 49 w 227"/>
              <a:gd name="T47" fmla="*/ 252 h 282"/>
              <a:gd name="T48" fmla="*/ 93 w 227"/>
              <a:gd name="T49" fmla="*/ 248 h 282"/>
              <a:gd name="T50" fmla="*/ 134 w 227"/>
              <a:gd name="T51" fmla="*/ 249 h 282"/>
              <a:gd name="T52" fmla="*/ 158 w 227"/>
              <a:gd name="T53" fmla="*/ 246 h 282"/>
              <a:gd name="T54" fmla="*/ 177 w 227"/>
              <a:gd name="T55" fmla="*/ 252 h 282"/>
              <a:gd name="T56" fmla="*/ 227 w 227"/>
              <a:gd name="T57" fmla="*/ 245 h 282"/>
              <a:gd name="T58" fmla="*/ 0 w 227"/>
              <a:gd name="T59" fmla="*/ 272 h 282"/>
              <a:gd name="T60" fmla="*/ 26 w 227"/>
              <a:gd name="T61" fmla="*/ 278 h 282"/>
              <a:gd name="T62" fmla="*/ 49 w 227"/>
              <a:gd name="T63" fmla="*/ 278 h 282"/>
              <a:gd name="T64" fmla="*/ 93 w 227"/>
              <a:gd name="T65" fmla="*/ 275 h 282"/>
              <a:gd name="T66" fmla="*/ 134 w 227"/>
              <a:gd name="T67" fmla="*/ 275 h 282"/>
              <a:gd name="T68" fmla="*/ 158 w 227"/>
              <a:gd name="T69" fmla="*/ 272 h 282"/>
              <a:gd name="T70" fmla="*/ 177 w 227"/>
              <a:gd name="T71" fmla="*/ 278 h 282"/>
              <a:gd name="T72" fmla="*/ 227 w 227"/>
              <a:gd name="T73" fmla="*/ 272 h 282"/>
              <a:gd name="T74" fmla="*/ 216 w 227"/>
              <a:gd name="T75" fmla="*/ 96 h 282"/>
              <a:gd name="T76" fmla="*/ 118 w 227"/>
              <a:gd name="T77" fmla="*/ 68 h 282"/>
              <a:gd name="T78" fmla="*/ 10 w 227"/>
              <a:gd name="T79" fmla="*/ 97 h 282"/>
              <a:gd name="T80" fmla="*/ 205 w 227"/>
              <a:gd name="T81" fmla="*/ 134 h 282"/>
              <a:gd name="T82" fmla="*/ 210 w 227"/>
              <a:gd name="T83" fmla="*/ 121 h 282"/>
              <a:gd name="T84" fmla="*/ 207 w 227"/>
              <a:gd name="T85" fmla="*/ 114 h 282"/>
              <a:gd name="T86" fmla="*/ 116 w 227"/>
              <a:gd name="T87" fmla="*/ 89 h 282"/>
              <a:gd name="T88" fmla="*/ 19 w 227"/>
              <a:gd name="T89" fmla="*/ 114 h 282"/>
              <a:gd name="T90" fmla="*/ 16 w 227"/>
              <a:gd name="T91" fmla="*/ 121 h 282"/>
              <a:gd name="T92" fmla="*/ 51 w 227"/>
              <a:gd name="T93" fmla="*/ 219 h 282"/>
              <a:gd name="T94" fmla="*/ 55 w 227"/>
              <a:gd name="T95" fmla="*/ 224 h 282"/>
              <a:gd name="T96" fmla="*/ 57 w 227"/>
              <a:gd name="T97" fmla="*/ 224 h 282"/>
              <a:gd name="T98" fmla="*/ 97 w 227"/>
              <a:gd name="T99" fmla="*/ 225 h 282"/>
              <a:gd name="T100" fmla="*/ 139 w 227"/>
              <a:gd name="T101" fmla="*/ 221 h 282"/>
              <a:gd name="T102" fmla="*/ 167 w 227"/>
              <a:gd name="T103" fmla="*/ 223 h 282"/>
              <a:gd name="T104" fmla="*/ 175 w 227"/>
              <a:gd name="T105" fmla="*/ 220 h 282"/>
              <a:gd name="T106" fmla="*/ 198 w 227"/>
              <a:gd name="T107" fmla="*/ 154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7" h="282">
                <a:moveTo>
                  <a:pt x="34" y="86"/>
                </a:moveTo>
                <a:cubicBezTo>
                  <a:pt x="34" y="56"/>
                  <a:pt x="34" y="56"/>
                  <a:pt x="34" y="56"/>
                </a:cubicBezTo>
                <a:cubicBezTo>
                  <a:pt x="34" y="53"/>
                  <a:pt x="36" y="51"/>
                  <a:pt x="40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7" y="51"/>
                  <a:pt x="59" y="48"/>
                  <a:pt x="59" y="4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2"/>
                  <a:pt x="62" y="29"/>
                  <a:pt x="65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9"/>
                  <a:pt x="92" y="27"/>
                  <a:pt x="92" y="24"/>
                </a:cubicBezTo>
                <a:cubicBezTo>
                  <a:pt x="92" y="6"/>
                  <a:pt x="92" y="6"/>
                  <a:pt x="92" y="6"/>
                </a:cubicBezTo>
                <a:cubicBezTo>
                  <a:pt x="92" y="3"/>
                  <a:pt x="95" y="0"/>
                  <a:pt x="98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30" y="0"/>
                  <a:pt x="132" y="3"/>
                  <a:pt x="132" y="6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7"/>
                  <a:pt x="135" y="29"/>
                  <a:pt x="138" y="29"/>
                </a:cubicBezTo>
                <a:cubicBezTo>
                  <a:pt x="161" y="29"/>
                  <a:pt x="161" y="29"/>
                  <a:pt x="161" y="29"/>
                </a:cubicBezTo>
                <a:cubicBezTo>
                  <a:pt x="164" y="29"/>
                  <a:pt x="167" y="32"/>
                  <a:pt x="167" y="3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8"/>
                  <a:pt x="169" y="51"/>
                  <a:pt x="172" y="51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189" y="51"/>
                  <a:pt x="192" y="53"/>
                  <a:pt x="192" y="56"/>
                </a:cubicBezTo>
                <a:cubicBezTo>
                  <a:pt x="192" y="65"/>
                  <a:pt x="192" y="65"/>
                  <a:pt x="192" y="65"/>
                </a:cubicBezTo>
                <a:moveTo>
                  <a:pt x="26" y="252"/>
                </a:moveTo>
                <a:cubicBezTo>
                  <a:pt x="33" y="254"/>
                  <a:pt x="41" y="253"/>
                  <a:pt x="49" y="252"/>
                </a:cubicBezTo>
                <a:cubicBezTo>
                  <a:pt x="64" y="249"/>
                  <a:pt x="76" y="242"/>
                  <a:pt x="93" y="248"/>
                </a:cubicBezTo>
                <a:cubicBezTo>
                  <a:pt x="107" y="254"/>
                  <a:pt x="120" y="254"/>
                  <a:pt x="134" y="249"/>
                </a:cubicBezTo>
                <a:cubicBezTo>
                  <a:pt x="142" y="246"/>
                  <a:pt x="150" y="245"/>
                  <a:pt x="158" y="246"/>
                </a:cubicBezTo>
                <a:cubicBezTo>
                  <a:pt x="165" y="247"/>
                  <a:pt x="170" y="250"/>
                  <a:pt x="177" y="252"/>
                </a:cubicBezTo>
                <a:cubicBezTo>
                  <a:pt x="193" y="256"/>
                  <a:pt x="211" y="249"/>
                  <a:pt x="227" y="245"/>
                </a:cubicBezTo>
                <a:moveTo>
                  <a:pt x="0" y="272"/>
                </a:moveTo>
                <a:cubicBezTo>
                  <a:pt x="9" y="272"/>
                  <a:pt x="17" y="276"/>
                  <a:pt x="26" y="278"/>
                </a:cubicBezTo>
                <a:cubicBezTo>
                  <a:pt x="33" y="280"/>
                  <a:pt x="41" y="280"/>
                  <a:pt x="49" y="278"/>
                </a:cubicBezTo>
                <a:cubicBezTo>
                  <a:pt x="64" y="276"/>
                  <a:pt x="76" y="268"/>
                  <a:pt x="93" y="275"/>
                </a:cubicBezTo>
                <a:cubicBezTo>
                  <a:pt x="107" y="280"/>
                  <a:pt x="120" y="281"/>
                  <a:pt x="134" y="275"/>
                </a:cubicBezTo>
                <a:cubicBezTo>
                  <a:pt x="142" y="272"/>
                  <a:pt x="150" y="271"/>
                  <a:pt x="158" y="272"/>
                </a:cubicBezTo>
                <a:cubicBezTo>
                  <a:pt x="165" y="273"/>
                  <a:pt x="170" y="276"/>
                  <a:pt x="177" y="278"/>
                </a:cubicBezTo>
                <a:cubicBezTo>
                  <a:pt x="193" y="282"/>
                  <a:pt x="211" y="276"/>
                  <a:pt x="227" y="272"/>
                </a:cubicBezTo>
                <a:moveTo>
                  <a:pt x="216" y="96"/>
                </a:moveTo>
                <a:cubicBezTo>
                  <a:pt x="173" y="79"/>
                  <a:pt x="146" y="70"/>
                  <a:pt x="118" y="68"/>
                </a:cubicBezTo>
                <a:cubicBezTo>
                  <a:pt x="87" y="67"/>
                  <a:pt x="10" y="97"/>
                  <a:pt x="10" y="97"/>
                </a:cubicBezTo>
                <a:moveTo>
                  <a:pt x="205" y="134"/>
                </a:moveTo>
                <a:cubicBezTo>
                  <a:pt x="210" y="121"/>
                  <a:pt x="210" y="121"/>
                  <a:pt x="210" y="121"/>
                </a:cubicBezTo>
                <a:cubicBezTo>
                  <a:pt x="211" y="118"/>
                  <a:pt x="210" y="115"/>
                  <a:pt x="207" y="114"/>
                </a:cubicBezTo>
                <a:cubicBezTo>
                  <a:pt x="207" y="114"/>
                  <a:pt x="142" y="90"/>
                  <a:pt x="116" y="89"/>
                </a:cubicBezTo>
                <a:cubicBezTo>
                  <a:pt x="87" y="87"/>
                  <a:pt x="19" y="114"/>
                  <a:pt x="19" y="114"/>
                </a:cubicBezTo>
                <a:cubicBezTo>
                  <a:pt x="16" y="115"/>
                  <a:pt x="15" y="118"/>
                  <a:pt x="16" y="121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52" y="222"/>
                  <a:pt x="54" y="225"/>
                  <a:pt x="55" y="224"/>
                </a:cubicBezTo>
                <a:cubicBezTo>
                  <a:pt x="55" y="224"/>
                  <a:pt x="55" y="224"/>
                  <a:pt x="57" y="224"/>
                </a:cubicBezTo>
                <a:cubicBezTo>
                  <a:pt x="71" y="218"/>
                  <a:pt x="83" y="219"/>
                  <a:pt x="97" y="225"/>
                </a:cubicBezTo>
                <a:cubicBezTo>
                  <a:pt x="113" y="231"/>
                  <a:pt x="124" y="225"/>
                  <a:pt x="139" y="221"/>
                </a:cubicBezTo>
                <a:cubicBezTo>
                  <a:pt x="152" y="217"/>
                  <a:pt x="167" y="223"/>
                  <a:pt x="167" y="223"/>
                </a:cubicBezTo>
                <a:cubicBezTo>
                  <a:pt x="170" y="224"/>
                  <a:pt x="174" y="223"/>
                  <a:pt x="175" y="220"/>
                </a:cubicBezTo>
                <a:cubicBezTo>
                  <a:pt x="198" y="154"/>
                  <a:pt x="198" y="154"/>
                  <a:pt x="198" y="15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pole tekstowe 11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>
            <a:spLocks noChangeAspect="1"/>
          </p:cNvSpPr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>
            <a:spLocks noChangeAspect="1"/>
          </p:cNvSpPr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8"/>
          <p:cNvSpPr>
            <a:spLocks noChangeAspect="1"/>
          </p:cNvSpPr>
          <p:nvPr/>
        </p:nvSpPr>
        <p:spPr bwMode="auto">
          <a:xfrm>
            <a:off x="8650682" y="2345403"/>
            <a:ext cx="832247" cy="865012"/>
          </a:xfrm>
          <a:custGeom>
            <a:avLst/>
            <a:gdLst>
              <a:gd name="T0" fmla="*/ 155 w 268"/>
              <a:gd name="T1" fmla="*/ 42 h 277"/>
              <a:gd name="T2" fmla="*/ 157 w 268"/>
              <a:gd name="T3" fmla="*/ 70 h 277"/>
              <a:gd name="T4" fmla="*/ 156 w 268"/>
              <a:gd name="T5" fmla="*/ 96 h 277"/>
              <a:gd name="T6" fmla="*/ 268 w 268"/>
              <a:gd name="T7" fmla="*/ 135 h 277"/>
              <a:gd name="T8" fmla="*/ 268 w 268"/>
              <a:gd name="T9" fmla="*/ 162 h 277"/>
              <a:gd name="T10" fmla="*/ 156 w 268"/>
              <a:gd name="T11" fmla="*/ 142 h 277"/>
              <a:gd name="T12" fmla="*/ 155 w 268"/>
              <a:gd name="T13" fmla="*/ 157 h 277"/>
              <a:gd name="T14" fmla="*/ 148 w 268"/>
              <a:gd name="T15" fmla="*/ 227 h 277"/>
              <a:gd name="T16" fmla="*/ 182 w 268"/>
              <a:gd name="T17" fmla="*/ 235 h 277"/>
              <a:gd name="T18" fmla="*/ 182 w 268"/>
              <a:gd name="T19" fmla="*/ 258 h 277"/>
              <a:gd name="T20" fmla="*/ 144 w 268"/>
              <a:gd name="T21" fmla="*/ 256 h 277"/>
              <a:gd name="T22" fmla="*/ 132 w 268"/>
              <a:gd name="T23" fmla="*/ 277 h 277"/>
              <a:gd name="T24" fmla="*/ 121 w 268"/>
              <a:gd name="T25" fmla="*/ 255 h 277"/>
              <a:gd name="T26" fmla="*/ 82 w 268"/>
              <a:gd name="T27" fmla="*/ 258 h 277"/>
              <a:gd name="T28" fmla="*/ 82 w 268"/>
              <a:gd name="T29" fmla="*/ 236 h 277"/>
              <a:gd name="T30" fmla="*/ 117 w 268"/>
              <a:gd name="T31" fmla="*/ 226 h 277"/>
              <a:gd name="T32" fmla="*/ 111 w 268"/>
              <a:gd name="T33" fmla="*/ 156 h 277"/>
              <a:gd name="T34" fmla="*/ 111 w 268"/>
              <a:gd name="T35" fmla="*/ 143 h 277"/>
              <a:gd name="T36" fmla="*/ 0 w 268"/>
              <a:gd name="T37" fmla="*/ 162 h 277"/>
              <a:gd name="T38" fmla="*/ 0 w 268"/>
              <a:gd name="T39" fmla="*/ 135 h 277"/>
              <a:gd name="T40" fmla="*/ 109 w 268"/>
              <a:gd name="T41" fmla="*/ 96 h 277"/>
              <a:gd name="T42" fmla="*/ 106 w 268"/>
              <a:gd name="T43" fmla="*/ 70 h 277"/>
              <a:gd name="T44" fmla="*/ 132 w 268"/>
              <a:gd name="T45" fmla="*/ 0 h 277"/>
              <a:gd name="T46" fmla="*/ 151 w 268"/>
              <a:gd name="T47" fmla="*/ 23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8" h="277">
                <a:moveTo>
                  <a:pt x="155" y="42"/>
                </a:moveTo>
                <a:cubicBezTo>
                  <a:pt x="156" y="51"/>
                  <a:pt x="157" y="60"/>
                  <a:pt x="157" y="70"/>
                </a:cubicBezTo>
                <a:cubicBezTo>
                  <a:pt x="157" y="79"/>
                  <a:pt x="156" y="87"/>
                  <a:pt x="156" y="96"/>
                </a:cubicBezTo>
                <a:cubicBezTo>
                  <a:pt x="268" y="135"/>
                  <a:pt x="268" y="135"/>
                  <a:pt x="268" y="135"/>
                </a:cubicBezTo>
                <a:cubicBezTo>
                  <a:pt x="268" y="162"/>
                  <a:pt x="268" y="162"/>
                  <a:pt x="268" y="162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6" y="147"/>
                  <a:pt x="155" y="153"/>
                  <a:pt x="155" y="157"/>
                </a:cubicBezTo>
                <a:cubicBezTo>
                  <a:pt x="155" y="164"/>
                  <a:pt x="149" y="222"/>
                  <a:pt x="148" y="227"/>
                </a:cubicBezTo>
                <a:cubicBezTo>
                  <a:pt x="182" y="235"/>
                  <a:pt x="182" y="235"/>
                  <a:pt x="182" y="235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44" y="256"/>
                  <a:pt x="144" y="256"/>
                  <a:pt x="144" y="256"/>
                </a:cubicBezTo>
                <a:cubicBezTo>
                  <a:pt x="141" y="269"/>
                  <a:pt x="137" y="277"/>
                  <a:pt x="132" y="277"/>
                </a:cubicBezTo>
                <a:cubicBezTo>
                  <a:pt x="128" y="277"/>
                  <a:pt x="124" y="269"/>
                  <a:pt x="121" y="255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82" y="236"/>
                  <a:pt x="82" y="236"/>
                  <a:pt x="82" y="23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6" y="220"/>
                  <a:pt x="111" y="163"/>
                  <a:pt x="111" y="156"/>
                </a:cubicBezTo>
                <a:cubicBezTo>
                  <a:pt x="111" y="152"/>
                  <a:pt x="110" y="147"/>
                  <a:pt x="111" y="143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35"/>
                  <a:pt x="0" y="135"/>
                  <a:pt x="0" y="135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8" y="88"/>
                  <a:pt x="106" y="79"/>
                  <a:pt x="106" y="70"/>
                </a:cubicBezTo>
                <a:cubicBezTo>
                  <a:pt x="106" y="25"/>
                  <a:pt x="118" y="0"/>
                  <a:pt x="132" y="0"/>
                </a:cubicBezTo>
                <a:cubicBezTo>
                  <a:pt x="139" y="0"/>
                  <a:pt x="146" y="8"/>
                  <a:pt x="151" y="23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6"/>
          <p:cNvSpPr>
            <a:spLocks noChangeAspect="1" noEditPoints="1"/>
          </p:cNvSpPr>
          <p:nvPr/>
        </p:nvSpPr>
        <p:spPr bwMode="auto">
          <a:xfrm>
            <a:off x="8771914" y="4095964"/>
            <a:ext cx="589781" cy="871565"/>
          </a:xfrm>
          <a:custGeom>
            <a:avLst/>
            <a:gdLst>
              <a:gd name="T0" fmla="*/ 190 w 190"/>
              <a:gd name="T1" fmla="*/ 71 h 279"/>
              <a:gd name="T2" fmla="*/ 155 w 190"/>
              <a:gd name="T3" fmla="*/ 36 h 279"/>
              <a:gd name="T4" fmla="*/ 155 w 190"/>
              <a:gd name="T5" fmla="*/ 36 h 279"/>
              <a:gd name="T6" fmla="*/ 35 w 190"/>
              <a:gd name="T7" fmla="*/ 36 h 279"/>
              <a:gd name="T8" fmla="*/ 0 w 190"/>
              <a:gd name="T9" fmla="*/ 74 h 279"/>
              <a:gd name="T10" fmla="*/ 0 w 190"/>
              <a:gd name="T11" fmla="*/ 204 h 279"/>
              <a:gd name="T12" fmla="*/ 31 w 190"/>
              <a:gd name="T13" fmla="*/ 240 h 279"/>
              <a:gd name="T14" fmla="*/ 0 w 190"/>
              <a:gd name="T15" fmla="*/ 279 h 279"/>
              <a:gd name="T16" fmla="*/ 32 w 190"/>
              <a:gd name="T17" fmla="*/ 279 h 279"/>
              <a:gd name="T18" fmla="*/ 62 w 190"/>
              <a:gd name="T19" fmla="*/ 239 h 279"/>
              <a:gd name="T20" fmla="*/ 130 w 190"/>
              <a:gd name="T21" fmla="*/ 239 h 279"/>
              <a:gd name="T22" fmla="*/ 157 w 190"/>
              <a:gd name="T23" fmla="*/ 279 h 279"/>
              <a:gd name="T24" fmla="*/ 190 w 190"/>
              <a:gd name="T25" fmla="*/ 279 h 279"/>
              <a:gd name="T26" fmla="*/ 160 w 190"/>
              <a:gd name="T27" fmla="*/ 239 h 279"/>
              <a:gd name="T28" fmla="*/ 190 w 190"/>
              <a:gd name="T29" fmla="*/ 204 h 279"/>
              <a:gd name="T30" fmla="*/ 190 w 190"/>
              <a:gd name="T31" fmla="*/ 94 h 279"/>
              <a:gd name="T32" fmla="*/ 125 w 190"/>
              <a:gd name="T33" fmla="*/ 11 h 279"/>
              <a:gd name="T34" fmla="*/ 115 w 190"/>
              <a:gd name="T35" fmla="*/ 0 h 279"/>
              <a:gd name="T36" fmla="*/ 104 w 190"/>
              <a:gd name="T37" fmla="*/ 11 h 279"/>
              <a:gd name="T38" fmla="*/ 115 w 190"/>
              <a:gd name="T39" fmla="*/ 21 h 279"/>
              <a:gd name="T40" fmla="*/ 125 w 190"/>
              <a:gd name="T41" fmla="*/ 11 h 279"/>
              <a:gd name="T42" fmla="*/ 86 w 190"/>
              <a:gd name="T43" fmla="*/ 11 h 279"/>
              <a:gd name="T44" fmla="*/ 75 w 190"/>
              <a:gd name="T45" fmla="*/ 0 h 279"/>
              <a:gd name="T46" fmla="*/ 64 w 190"/>
              <a:gd name="T47" fmla="*/ 11 h 279"/>
              <a:gd name="T48" fmla="*/ 75 w 190"/>
              <a:gd name="T49" fmla="*/ 21 h 279"/>
              <a:gd name="T50" fmla="*/ 86 w 190"/>
              <a:gd name="T51" fmla="*/ 11 h 279"/>
              <a:gd name="T52" fmla="*/ 152 w 190"/>
              <a:gd name="T53" fmla="*/ 218 h 279"/>
              <a:gd name="T54" fmla="*/ 136 w 190"/>
              <a:gd name="T55" fmla="*/ 202 h 279"/>
              <a:gd name="T56" fmla="*/ 152 w 190"/>
              <a:gd name="T57" fmla="*/ 186 h 279"/>
              <a:gd name="T58" fmla="*/ 168 w 190"/>
              <a:gd name="T59" fmla="*/ 202 h 279"/>
              <a:gd name="T60" fmla="*/ 152 w 190"/>
              <a:gd name="T61" fmla="*/ 218 h 279"/>
              <a:gd name="T62" fmla="*/ 38 w 190"/>
              <a:gd name="T63" fmla="*/ 218 h 279"/>
              <a:gd name="T64" fmla="*/ 22 w 190"/>
              <a:gd name="T65" fmla="*/ 202 h 279"/>
              <a:gd name="T66" fmla="*/ 38 w 190"/>
              <a:gd name="T67" fmla="*/ 186 h 279"/>
              <a:gd name="T68" fmla="*/ 54 w 190"/>
              <a:gd name="T69" fmla="*/ 202 h 279"/>
              <a:gd name="T70" fmla="*/ 38 w 190"/>
              <a:gd name="T71" fmla="*/ 218 h 279"/>
              <a:gd name="T72" fmla="*/ 170 w 190"/>
              <a:gd name="T73" fmla="*/ 133 h 279"/>
              <a:gd name="T74" fmla="*/ 149 w 190"/>
              <a:gd name="T75" fmla="*/ 154 h 279"/>
              <a:gd name="T76" fmla="*/ 41 w 190"/>
              <a:gd name="T77" fmla="*/ 154 h 279"/>
              <a:gd name="T78" fmla="*/ 20 w 190"/>
              <a:gd name="T79" fmla="*/ 133 h 279"/>
              <a:gd name="T80" fmla="*/ 20 w 190"/>
              <a:gd name="T81" fmla="*/ 88 h 279"/>
              <a:gd name="T82" fmla="*/ 41 w 190"/>
              <a:gd name="T83" fmla="*/ 67 h 279"/>
              <a:gd name="T84" fmla="*/ 149 w 190"/>
              <a:gd name="T85" fmla="*/ 67 h 279"/>
              <a:gd name="T86" fmla="*/ 170 w 190"/>
              <a:gd name="T87" fmla="*/ 88 h 279"/>
              <a:gd name="T88" fmla="*/ 170 w 190"/>
              <a:gd name="T89" fmla="*/ 133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0" h="279">
                <a:moveTo>
                  <a:pt x="190" y="71"/>
                </a:moveTo>
                <a:cubicBezTo>
                  <a:pt x="190" y="52"/>
                  <a:pt x="174" y="36"/>
                  <a:pt x="155" y="36"/>
                </a:cubicBezTo>
                <a:moveTo>
                  <a:pt x="15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16" y="36"/>
                  <a:pt x="0" y="54"/>
                  <a:pt x="0" y="7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22"/>
                  <a:pt x="13" y="237"/>
                  <a:pt x="31" y="240"/>
                </a:cubicBezTo>
                <a:cubicBezTo>
                  <a:pt x="0" y="279"/>
                  <a:pt x="0" y="279"/>
                  <a:pt x="0" y="279"/>
                </a:cubicBezTo>
                <a:cubicBezTo>
                  <a:pt x="32" y="279"/>
                  <a:pt x="32" y="279"/>
                  <a:pt x="32" y="279"/>
                </a:cubicBezTo>
                <a:cubicBezTo>
                  <a:pt x="62" y="239"/>
                  <a:pt x="62" y="239"/>
                  <a:pt x="62" y="239"/>
                </a:cubicBezTo>
                <a:cubicBezTo>
                  <a:pt x="130" y="239"/>
                  <a:pt x="130" y="239"/>
                  <a:pt x="130" y="239"/>
                </a:cubicBezTo>
                <a:cubicBezTo>
                  <a:pt x="157" y="279"/>
                  <a:pt x="157" y="279"/>
                  <a:pt x="157" y="279"/>
                </a:cubicBezTo>
                <a:cubicBezTo>
                  <a:pt x="190" y="279"/>
                  <a:pt x="190" y="279"/>
                  <a:pt x="190" y="279"/>
                </a:cubicBezTo>
                <a:cubicBezTo>
                  <a:pt x="160" y="239"/>
                  <a:pt x="160" y="239"/>
                  <a:pt x="160" y="239"/>
                </a:cubicBezTo>
                <a:cubicBezTo>
                  <a:pt x="177" y="237"/>
                  <a:pt x="190" y="222"/>
                  <a:pt x="190" y="204"/>
                </a:cubicBezTo>
                <a:cubicBezTo>
                  <a:pt x="190" y="94"/>
                  <a:pt x="190" y="94"/>
                  <a:pt x="190" y="94"/>
                </a:cubicBezTo>
                <a:moveTo>
                  <a:pt x="125" y="11"/>
                </a:moveTo>
                <a:cubicBezTo>
                  <a:pt x="125" y="5"/>
                  <a:pt x="121" y="0"/>
                  <a:pt x="115" y="0"/>
                </a:cubicBezTo>
                <a:cubicBezTo>
                  <a:pt x="109" y="0"/>
                  <a:pt x="104" y="5"/>
                  <a:pt x="104" y="11"/>
                </a:cubicBezTo>
                <a:cubicBezTo>
                  <a:pt x="104" y="17"/>
                  <a:pt x="109" y="21"/>
                  <a:pt x="115" y="21"/>
                </a:cubicBezTo>
                <a:cubicBezTo>
                  <a:pt x="121" y="21"/>
                  <a:pt x="125" y="17"/>
                  <a:pt x="125" y="11"/>
                </a:cubicBezTo>
                <a:moveTo>
                  <a:pt x="86" y="11"/>
                </a:moveTo>
                <a:cubicBezTo>
                  <a:pt x="86" y="5"/>
                  <a:pt x="81" y="0"/>
                  <a:pt x="75" y="0"/>
                </a:cubicBezTo>
                <a:cubicBezTo>
                  <a:pt x="69" y="0"/>
                  <a:pt x="64" y="5"/>
                  <a:pt x="64" y="11"/>
                </a:cubicBezTo>
                <a:cubicBezTo>
                  <a:pt x="64" y="17"/>
                  <a:pt x="69" y="21"/>
                  <a:pt x="75" y="21"/>
                </a:cubicBezTo>
                <a:cubicBezTo>
                  <a:pt x="81" y="21"/>
                  <a:pt x="86" y="17"/>
                  <a:pt x="86" y="11"/>
                </a:cubicBezTo>
                <a:moveTo>
                  <a:pt x="152" y="218"/>
                </a:moveTo>
                <a:cubicBezTo>
                  <a:pt x="143" y="218"/>
                  <a:pt x="136" y="211"/>
                  <a:pt x="136" y="202"/>
                </a:cubicBezTo>
                <a:cubicBezTo>
                  <a:pt x="136" y="193"/>
                  <a:pt x="143" y="186"/>
                  <a:pt x="152" y="186"/>
                </a:cubicBezTo>
                <a:cubicBezTo>
                  <a:pt x="161" y="186"/>
                  <a:pt x="168" y="193"/>
                  <a:pt x="168" y="202"/>
                </a:cubicBezTo>
                <a:cubicBezTo>
                  <a:pt x="168" y="211"/>
                  <a:pt x="161" y="218"/>
                  <a:pt x="152" y="218"/>
                </a:cubicBezTo>
                <a:moveTo>
                  <a:pt x="38" y="218"/>
                </a:moveTo>
                <a:cubicBezTo>
                  <a:pt x="29" y="218"/>
                  <a:pt x="22" y="211"/>
                  <a:pt x="22" y="202"/>
                </a:cubicBezTo>
                <a:cubicBezTo>
                  <a:pt x="22" y="193"/>
                  <a:pt x="29" y="186"/>
                  <a:pt x="38" y="186"/>
                </a:cubicBezTo>
                <a:cubicBezTo>
                  <a:pt x="47" y="186"/>
                  <a:pt x="54" y="193"/>
                  <a:pt x="54" y="202"/>
                </a:cubicBezTo>
                <a:cubicBezTo>
                  <a:pt x="54" y="211"/>
                  <a:pt x="47" y="218"/>
                  <a:pt x="38" y="218"/>
                </a:cubicBezTo>
                <a:moveTo>
                  <a:pt x="170" y="133"/>
                </a:moveTo>
                <a:cubicBezTo>
                  <a:pt x="170" y="145"/>
                  <a:pt x="158" y="154"/>
                  <a:pt x="149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31" y="154"/>
                  <a:pt x="20" y="145"/>
                  <a:pt x="20" y="133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77"/>
                  <a:pt x="31" y="67"/>
                  <a:pt x="41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58" y="67"/>
                  <a:pt x="170" y="77"/>
                  <a:pt x="170" y="88"/>
                </a:cubicBezTo>
                <a:lnTo>
                  <a:pt x="170" y="133"/>
                </a:ln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E7BC0375-855B-4730-8B17-11846247F3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397124" y="2173816"/>
            <a:ext cx="1200216" cy="761473"/>
          </a:xfrm>
          <a:custGeom>
            <a:avLst/>
            <a:gdLst>
              <a:gd name="T0" fmla="*/ 0 w 238"/>
              <a:gd name="T1" fmla="*/ 77 h 150"/>
              <a:gd name="T2" fmla="*/ 0 w 238"/>
              <a:gd name="T3" fmla="*/ 9 h 150"/>
              <a:gd name="T4" fmla="*/ 9 w 238"/>
              <a:gd name="T5" fmla="*/ 0 h 150"/>
              <a:gd name="T6" fmla="*/ 123 w 238"/>
              <a:gd name="T7" fmla="*/ 0 h 150"/>
              <a:gd name="T8" fmla="*/ 132 w 238"/>
              <a:gd name="T9" fmla="*/ 9 h 150"/>
              <a:gd name="T10" fmla="*/ 224 w 238"/>
              <a:gd name="T11" fmla="*/ 131 h 150"/>
              <a:gd name="T12" fmla="*/ 233 w 238"/>
              <a:gd name="T13" fmla="*/ 131 h 150"/>
              <a:gd name="T14" fmla="*/ 237 w 238"/>
              <a:gd name="T15" fmla="*/ 125 h 150"/>
              <a:gd name="T16" fmla="*/ 237 w 238"/>
              <a:gd name="T17" fmla="*/ 125 h 150"/>
              <a:gd name="T18" fmla="*/ 54 w 238"/>
              <a:gd name="T19" fmla="*/ 117 h 150"/>
              <a:gd name="T20" fmla="*/ 37 w 238"/>
              <a:gd name="T21" fmla="*/ 134 h 150"/>
              <a:gd name="T22" fmla="*/ 54 w 238"/>
              <a:gd name="T23" fmla="*/ 150 h 150"/>
              <a:gd name="T24" fmla="*/ 70 w 238"/>
              <a:gd name="T25" fmla="*/ 134 h 150"/>
              <a:gd name="T26" fmla="*/ 54 w 238"/>
              <a:gd name="T27" fmla="*/ 117 h 150"/>
              <a:gd name="T28" fmla="*/ 178 w 238"/>
              <a:gd name="T29" fmla="*/ 117 h 150"/>
              <a:gd name="T30" fmla="*/ 162 w 238"/>
              <a:gd name="T31" fmla="*/ 134 h 150"/>
              <a:gd name="T32" fmla="*/ 178 w 238"/>
              <a:gd name="T33" fmla="*/ 150 h 150"/>
              <a:gd name="T34" fmla="*/ 194 w 238"/>
              <a:gd name="T35" fmla="*/ 134 h 150"/>
              <a:gd name="T36" fmla="*/ 178 w 238"/>
              <a:gd name="T37" fmla="*/ 117 h 150"/>
              <a:gd name="T38" fmla="*/ 220 w 238"/>
              <a:gd name="T39" fmla="*/ 45 h 150"/>
              <a:gd name="T40" fmla="*/ 236 w 238"/>
              <a:gd name="T41" fmla="*/ 91 h 150"/>
              <a:gd name="T42" fmla="*/ 236 w 238"/>
              <a:gd name="T43" fmla="*/ 116 h 150"/>
              <a:gd name="T44" fmla="*/ 234 w 238"/>
              <a:gd name="T45" fmla="*/ 116 h 150"/>
              <a:gd name="T46" fmla="*/ 224 w 238"/>
              <a:gd name="T47" fmla="*/ 116 h 150"/>
              <a:gd name="T48" fmla="*/ 214 w 238"/>
              <a:gd name="T49" fmla="*/ 127 h 150"/>
              <a:gd name="T50" fmla="*/ 214 w 238"/>
              <a:gd name="T51" fmla="*/ 134 h 150"/>
              <a:gd name="T52" fmla="*/ 208 w 238"/>
              <a:gd name="T53" fmla="*/ 134 h 150"/>
              <a:gd name="T54" fmla="*/ 178 w 238"/>
              <a:gd name="T55" fmla="*/ 103 h 150"/>
              <a:gd name="T56" fmla="*/ 148 w 238"/>
              <a:gd name="T57" fmla="*/ 134 h 150"/>
              <a:gd name="T58" fmla="*/ 136 w 238"/>
              <a:gd name="T59" fmla="*/ 134 h 150"/>
              <a:gd name="T60" fmla="*/ 84 w 238"/>
              <a:gd name="T61" fmla="*/ 134 h 150"/>
              <a:gd name="T62" fmla="*/ 54 w 238"/>
              <a:gd name="T63" fmla="*/ 103 h 150"/>
              <a:gd name="T64" fmla="*/ 24 w 238"/>
              <a:gd name="T65" fmla="*/ 134 h 150"/>
              <a:gd name="T66" fmla="*/ 9 w 238"/>
              <a:gd name="T67" fmla="*/ 134 h 150"/>
              <a:gd name="T68" fmla="*/ 0 w 238"/>
              <a:gd name="T69" fmla="*/ 125 h 150"/>
              <a:gd name="T70" fmla="*/ 0 w 238"/>
              <a:gd name="T71" fmla="*/ 104 h 150"/>
              <a:gd name="T72" fmla="*/ 9 w 238"/>
              <a:gd name="T73" fmla="*/ 95 h 150"/>
              <a:gd name="T74" fmla="*/ 133 w 238"/>
              <a:gd name="T75" fmla="*/ 95 h 150"/>
              <a:gd name="T76" fmla="*/ 142 w 238"/>
              <a:gd name="T77" fmla="*/ 86 h 150"/>
              <a:gd name="T78" fmla="*/ 142 w 238"/>
              <a:gd name="T79" fmla="*/ 34 h 150"/>
              <a:gd name="T80" fmla="*/ 151 w 238"/>
              <a:gd name="T81" fmla="*/ 25 h 150"/>
              <a:gd name="T82" fmla="*/ 195 w 238"/>
              <a:gd name="T83" fmla="*/ 25 h 150"/>
              <a:gd name="T84" fmla="*/ 215 w 238"/>
              <a:gd name="T85" fmla="*/ 33 h 150"/>
              <a:gd name="T86" fmla="*/ 214 w 238"/>
              <a:gd name="T87" fmla="*/ 65 h 150"/>
              <a:gd name="T88" fmla="*/ 208 w 238"/>
              <a:gd name="T89" fmla="*/ 48 h 150"/>
              <a:gd name="T90" fmla="*/ 200 w 238"/>
              <a:gd name="T91" fmla="*/ 40 h 150"/>
              <a:gd name="T92" fmla="*/ 164 w 238"/>
              <a:gd name="T93" fmla="*/ 40 h 150"/>
              <a:gd name="T94" fmla="*/ 156 w 238"/>
              <a:gd name="T95" fmla="*/ 48 h 150"/>
              <a:gd name="T96" fmla="*/ 156 w 238"/>
              <a:gd name="T97" fmla="*/ 65 h 150"/>
              <a:gd name="T98" fmla="*/ 164 w 238"/>
              <a:gd name="T99" fmla="*/ 74 h 150"/>
              <a:gd name="T100" fmla="*/ 206 w 238"/>
              <a:gd name="T101" fmla="*/ 74 h 150"/>
              <a:gd name="T102" fmla="*/ 214 w 238"/>
              <a:gd name="T103" fmla="*/ 6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8" h="150">
                <a:moveTo>
                  <a:pt x="0" y="77"/>
                </a:move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103" y="0"/>
                  <a:pt x="123" y="0"/>
                  <a:pt x="123" y="0"/>
                </a:cubicBezTo>
                <a:cubicBezTo>
                  <a:pt x="128" y="0"/>
                  <a:pt x="132" y="4"/>
                  <a:pt x="132" y="9"/>
                </a:cubicBezTo>
                <a:moveTo>
                  <a:pt x="224" y="131"/>
                </a:moveTo>
                <a:cubicBezTo>
                  <a:pt x="233" y="131"/>
                  <a:pt x="233" y="131"/>
                  <a:pt x="233" y="131"/>
                </a:cubicBezTo>
                <a:cubicBezTo>
                  <a:pt x="235" y="131"/>
                  <a:pt x="238" y="128"/>
                  <a:pt x="237" y="125"/>
                </a:cubicBezTo>
                <a:cubicBezTo>
                  <a:pt x="237" y="125"/>
                  <a:pt x="237" y="125"/>
                  <a:pt x="237" y="125"/>
                </a:cubicBezTo>
                <a:moveTo>
                  <a:pt x="54" y="117"/>
                </a:moveTo>
                <a:cubicBezTo>
                  <a:pt x="45" y="117"/>
                  <a:pt x="37" y="124"/>
                  <a:pt x="37" y="134"/>
                </a:cubicBezTo>
                <a:cubicBezTo>
                  <a:pt x="37" y="143"/>
                  <a:pt x="45" y="150"/>
                  <a:pt x="54" y="150"/>
                </a:cubicBezTo>
                <a:cubicBezTo>
                  <a:pt x="62" y="150"/>
                  <a:pt x="70" y="143"/>
                  <a:pt x="70" y="134"/>
                </a:cubicBezTo>
                <a:cubicBezTo>
                  <a:pt x="70" y="124"/>
                  <a:pt x="62" y="117"/>
                  <a:pt x="54" y="117"/>
                </a:cubicBezTo>
                <a:close/>
                <a:moveTo>
                  <a:pt x="178" y="117"/>
                </a:moveTo>
                <a:cubicBezTo>
                  <a:pt x="170" y="117"/>
                  <a:pt x="162" y="124"/>
                  <a:pt x="162" y="134"/>
                </a:cubicBezTo>
                <a:cubicBezTo>
                  <a:pt x="162" y="143"/>
                  <a:pt x="170" y="150"/>
                  <a:pt x="178" y="150"/>
                </a:cubicBezTo>
                <a:cubicBezTo>
                  <a:pt x="187" y="150"/>
                  <a:pt x="194" y="143"/>
                  <a:pt x="194" y="134"/>
                </a:cubicBezTo>
                <a:cubicBezTo>
                  <a:pt x="194" y="124"/>
                  <a:pt x="187" y="117"/>
                  <a:pt x="178" y="117"/>
                </a:cubicBezTo>
                <a:close/>
                <a:moveTo>
                  <a:pt x="220" y="45"/>
                </a:moveTo>
                <a:cubicBezTo>
                  <a:pt x="227" y="59"/>
                  <a:pt x="236" y="80"/>
                  <a:pt x="236" y="91"/>
                </a:cubicBezTo>
                <a:cubicBezTo>
                  <a:pt x="236" y="116"/>
                  <a:pt x="236" y="116"/>
                  <a:pt x="236" y="116"/>
                </a:cubicBezTo>
                <a:cubicBezTo>
                  <a:pt x="236" y="116"/>
                  <a:pt x="236" y="116"/>
                  <a:pt x="234" y="116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18" y="116"/>
                  <a:pt x="214" y="120"/>
                  <a:pt x="214" y="127"/>
                </a:cubicBezTo>
                <a:cubicBezTo>
                  <a:pt x="214" y="129"/>
                  <a:pt x="214" y="134"/>
                  <a:pt x="214" y="134"/>
                </a:cubicBezTo>
                <a:cubicBezTo>
                  <a:pt x="208" y="134"/>
                  <a:pt x="208" y="134"/>
                  <a:pt x="208" y="134"/>
                </a:cubicBezTo>
                <a:cubicBezTo>
                  <a:pt x="208" y="117"/>
                  <a:pt x="195" y="103"/>
                  <a:pt x="178" y="103"/>
                </a:cubicBezTo>
                <a:cubicBezTo>
                  <a:pt x="161" y="103"/>
                  <a:pt x="148" y="117"/>
                  <a:pt x="148" y="134"/>
                </a:cubicBezTo>
                <a:cubicBezTo>
                  <a:pt x="144" y="134"/>
                  <a:pt x="140" y="134"/>
                  <a:pt x="136" y="134"/>
                </a:cubicBezTo>
                <a:cubicBezTo>
                  <a:pt x="103" y="134"/>
                  <a:pt x="84" y="134"/>
                  <a:pt x="84" y="134"/>
                </a:cubicBezTo>
                <a:cubicBezTo>
                  <a:pt x="84" y="117"/>
                  <a:pt x="70" y="103"/>
                  <a:pt x="54" y="103"/>
                </a:cubicBezTo>
                <a:cubicBezTo>
                  <a:pt x="37" y="103"/>
                  <a:pt x="24" y="117"/>
                  <a:pt x="24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0" y="130"/>
                  <a:pt x="0" y="125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9"/>
                  <a:pt x="4" y="95"/>
                  <a:pt x="9" y="95"/>
                </a:cubicBezTo>
                <a:cubicBezTo>
                  <a:pt x="94" y="95"/>
                  <a:pt x="133" y="95"/>
                  <a:pt x="133" y="95"/>
                </a:cubicBezTo>
                <a:cubicBezTo>
                  <a:pt x="138" y="95"/>
                  <a:pt x="142" y="91"/>
                  <a:pt x="142" y="86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2" y="29"/>
                  <a:pt x="146" y="25"/>
                  <a:pt x="151" y="25"/>
                </a:cubicBezTo>
                <a:cubicBezTo>
                  <a:pt x="195" y="25"/>
                  <a:pt x="195" y="25"/>
                  <a:pt x="195" y="25"/>
                </a:cubicBezTo>
                <a:cubicBezTo>
                  <a:pt x="204" y="25"/>
                  <a:pt x="213" y="30"/>
                  <a:pt x="215" y="33"/>
                </a:cubicBezTo>
                <a:moveTo>
                  <a:pt x="214" y="65"/>
                </a:moveTo>
                <a:cubicBezTo>
                  <a:pt x="208" y="48"/>
                  <a:pt x="208" y="48"/>
                  <a:pt x="208" y="48"/>
                </a:cubicBezTo>
                <a:cubicBezTo>
                  <a:pt x="206" y="44"/>
                  <a:pt x="205" y="40"/>
                  <a:pt x="200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0" y="40"/>
                  <a:pt x="156" y="44"/>
                  <a:pt x="156" y="48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70"/>
                  <a:pt x="160" y="74"/>
                  <a:pt x="164" y="74"/>
                </a:cubicBezTo>
                <a:cubicBezTo>
                  <a:pt x="206" y="74"/>
                  <a:pt x="206" y="74"/>
                  <a:pt x="206" y="74"/>
                </a:cubicBezTo>
                <a:cubicBezTo>
                  <a:pt x="214" y="74"/>
                  <a:pt x="217" y="71"/>
                  <a:pt x="214" y="6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1273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Maps, Destination, Location Pin, World Globe, Global</a:t>
            </a:r>
          </a:p>
        </p:txBody>
      </p:sp>
      <p:sp>
        <p:nvSpPr>
          <p:cNvPr id="4" name="Freeform 8"/>
          <p:cNvSpPr>
            <a:spLocks noChangeAspect="1" noEditPoints="1"/>
          </p:cNvSpPr>
          <p:nvPr/>
        </p:nvSpPr>
        <p:spPr bwMode="auto">
          <a:xfrm>
            <a:off x="3553625" y="1702662"/>
            <a:ext cx="689112" cy="981538"/>
          </a:xfrm>
          <a:custGeom>
            <a:avLst/>
            <a:gdLst>
              <a:gd name="T0" fmla="*/ 178 w 194"/>
              <a:gd name="T1" fmla="*/ 44 h 276"/>
              <a:gd name="T2" fmla="*/ 194 w 194"/>
              <a:gd name="T3" fmla="*/ 98 h 276"/>
              <a:gd name="T4" fmla="*/ 97 w 194"/>
              <a:gd name="T5" fmla="*/ 276 h 276"/>
              <a:gd name="T6" fmla="*/ 0 w 194"/>
              <a:gd name="T7" fmla="*/ 98 h 276"/>
              <a:gd name="T8" fmla="*/ 97 w 194"/>
              <a:gd name="T9" fmla="*/ 0 h 276"/>
              <a:gd name="T10" fmla="*/ 153 w 194"/>
              <a:gd name="T11" fmla="*/ 18 h 276"/>
              <a:gd name="T12" fmla="*/ 178 w 194"/>
              <a:gd name="T13" fmla="*/ 44 h 276"/>
              <a:gd name="T14" fmla="*/ 178 w 194"/>
              <a:gd name="T15" fmla="*/ 44 h 276"/>
              <a:gd name="T16" fmla="*/ 153 w 194"/>
              <a:gd name="T17" fmla="*/ 18 h 276"/>
              <a:gd name="T18" fmla="*/ 153 w 194"/>
              <a:gd name="T19" fmla="*/ 18 h 276"/>
              <a:gd name="T20" fmla="*/ 97 w 194"/>
              <a:gd name="T21" fmla="*/ 34 h 276"/>
              <a:gd name="T22" fmla="*/ 34 w 194"/>
              <a:gd name="T23" fmla="*/ 97 h 276"/>
              <a:gd name="T24" fmla="*/ 97 w 194"/>
              <a:gd name="T25" fmla="*/ 161 h 276"/>
              <a:gd name="T26" fmla="*/ 160 w 194"/>
              <a:gd name="T27" fmla="*/ 97 h 276"/>
              <a:gd name="T28" fmla="*/ 97 w 194"/>
              <a:gd name="T29" fmla="*/ 3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4" h="276">
                <a:moveTo>
                  <a:pt x="178" y="44"/>
                </a:moveTo>
                <a:cubicBezTo>
                  <a:pt x="188" y="59"/>
                  <a:pt x="194" y="78"/>
                  <a:pt x="194" y="98"/>
                </a:cubicBezTo>
                <a:cubicBezTo>
                  <a:pt x="194" y="151"/>
                  <a:pt x="97" y="276"/>
                  <a:pt x="97" y="276"/>
                </a:cubicBezTo>
                <a:cubicBezTo>
                  <a:pt x="97" y="276"/>
                  <a:pt x="0" y="151"/>
                  <a:pt x="0" y="98"/>
                </a:cubicBezTo>
                <a:cubicBezTo>
                  <a:pt x="0" y="44"/>
                  <a:pt x="43" y="0"/>
                  <a:pt x="97" y="0"/>
                </a:cubicBezTo>
                <a:cubicBezTo>
                  <a:pt x="118" y="0"/>
                  <a:pt x="138" y="7"/>
                  <a:pt x="153" y="18"/>
                </a:cubicBezTo>
                <a:moveTo>
                  <a:pt x="178" y="44"/>
                </a:moveTo>
                <a:cubicBezTo>
                  <a:pt x="178" y="44"/>
                  <a:pt x="178" y="44"/>
                  <a:pt x="178" y="44"/>
                </a:cubicBezTo>
                <a:moveTo>
                  <a:pt x="153" y="18"/>
                </a:moveTo>
                <a:cubicBezTo>
                  <a:pt x="153" y="18"/>
                  <a:pt x="153" y="18"/>
                  <a:pt x="153" y="18"/>
                </a:cubicBezTo>
                <a:moveTo>
                  <a:pt x="97" y="34"/>
                </a:moveTo>
                <a:cubicBezTo>
                  <a:pt x="62" y="34"/>
                  <a:pt x="34" y="62"/>
                  <a:pt x="34" y="97"/>
                </a:cubicBezTo>
                <a:cubicBezTo>
                  <a:pt x="34" y="132"/>
                  <a:pt x="62" y="161"/>
                  <a:pt x="97" y="161"/>
                </a:cubicBezTo>
                <a:cubicBezTo>
                  <a:pt x="132" y="161"/>
                  <a:pt x="160" y="132"/>
                  <a:pt x="160" y="97"/>
                </a:cubicBezTo>
                <a:cubicBezTo>
                  <a:pt x="160" y="62"/>
                  <a:pt x="132" y="34"/>
                  <a:pt x="97" y="3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9"/>
          <p:cNvSpPr>
            <a:spLocks noChangeAspect="1" noEditPoints="1"/>
          </p:cNvSpPr>
          <p:nvPr/>
        </p:nvSpPr>
        <p:spPr bwMode="auto">
          <a:xfrm>
            <a:off x="2338516" y="1720776"/>
            <a:ext cx="724712" cy="1057824"/>
          </a:xfrm>
          <a:custGeom>
            <a:avLst/>
            <a:gdLst>
              <a:gd name="T0" fmla="*/ 170 w 204"/>
              <a:gd name="T1" fmla="*/ 69 h 298"/>
              <a:gd name="T2" fmla="*/ 102 w 204"/>
              <a:gd name="T3" fmla="*/ 194 h 298"/>
              <a:gd name="T4" fmla="*/ 33 w 204"/>
              <a:gd name="T5" fmla="*/ 69 h 298"/>
              <a:gd name="T6" fmla="*/ 102 w 204"/>
              <a:gd name="T7" fmla="*/ 0 h 298"/>
              <a:gd name="T8" fmla="*/ 170 w 204"/>
              <a:gd name="T9" fmla="*/ 69 h 298"/>
              <a:gd name="T10" fmla="*/ 51 w 204"/>
              <a:gd name="T11" fmla="*/ 118 h 298"/>
              <a:gd name="T12" fmla="*/ 36 w 204"/>
              <a:gd name="T13" fmla="*/ 131 h 298"/>
              <a:gd name="T14" fmla="*/ 36 w 204"/>
              <a:gd name="T15" fmla="*/ 262 h 298"/>
              <a:gd name="T16" fmla="*/ 168 w 204"/>
              <a:gd name="T17" fmla="*/ 262 h 298"/>
              <a:gd name="T18" fmla="*/ 174 w 204"/>
              <a:gd name="T19" fmla="*/ 137 h 298"/>
              <a:gd name="T20" fmla="*/ 74 w 204"/>
              <a:gd name="T21" fmla="*/ 155 h 298"/>
              <a:gd name="T22" fmla="*/ 67 w 204"/>
              <a:gd name="T23" fmla="*/ 161 h 298"/>
              <a:gd name="T24" fmla="*/ 67 w 204"/>
              <a:gd name="T25" fmla="*/ 231 h 298"/>
              <a:gd name="T26" fmla="*/ 137 w 204"/>
              <a:gd name="T27" fmla="*/ 231 h 298"/>
              <a:gd name="T28" fmla="*/ 137 w 204"/>
              <a:gd name="T29" fmla="*/ 161 h 298"/>
              <a:gd name="T30" fmla="*/ 130 w 204"/>
              <a:gd name="T31" fmla="*/ 155 h 298"/>
              <a:gd name="T32" fmla="*/ 93 w 204"/>
              <a:gd name="T33" fmla="*/ 183 h 298"/>
              <a:gd name="T34" fmla="*/ 90 w 204"/>
              <a:gd name="T35" fmla="*/ 185 h 298"/>
              <a:gd name="T36" fmla="*/ 90 w 204"/>
              <a:gd name="T37" fmla="*/ 208 h 298"/>
              <a:gd name="T38" fmla="*/ 113 w 204"/>
              <a:gd name="T39" fmla="*/ 208 h 298"/>
              <a:gd name="T40" fmla="*/ 113 w 204"/>
              <a:gd name="T41" fmla="*/ 185 h 298"/>
              <a:gd name="T42" fmla="*/ 111 w 204"/>
              <a:gd name="T43" fmla="*/ 183 h 298"/>
              <a:gd name="T44" fmla="*/ 93 w 204"/>
              <a:gd name="T45" fmla="*/ 183 h 298"/>
              <a:gd name="T46" fmla="*/ 90 w 204"/>
              <a:gd name="T47" fmla="*/ 185 h 298"/>
              <a:gd name="T48" fmla="*/ 90 w 204"/>
              <a:gd name="T49" fmla="*/ 208 h 298"/>
              <a:gd name="T50" fmla="*/ 113 w 204"/>
              <a:gd name="T51" fmla="*/ 208 h 298"/>
              <a:gd name="T52" fmla="*/ 113 w 204"/>
              <a:gd name="T53" fmla="*/ 185 h 298"/>
              <a:gd name="T54" fmla="*/ 111 w 204"/>
              <a:gd name="T55" fmla="*/ 183 h 298"/>
              <a:gd name="T56" fmla="*/ 74 w 204"/>
              <a:gd name="T57" fmla="*/ 155 h 298"/>
              <a:gd name="T58" fmla="*/ 67 w 204"/>
              <a:gd name="T59" fmla="*/ 161 h 298"/>
              <a:gd name="T60" fmla="*/ 67 w 204"/>
              <a:gd name="T61" fmla="*/ 231 h 298"/>
              <a:gd name="T62" fmla="*/ 137 w 204"/>
              <a:gd name="T63" fmla="*/ 231 h 298"/>
              <a:gd name="T64" fmla="*/ 137 w 204"/>
              <a:gd name="T65" fmla="*/ 161 h 298"/>
              <a:gd name="T66" fmla="*/ 130 w 204"/>
              <a:gd name="T67" fmla="*/ 155 h 298"/>
              <a:gd name="T68" fmla="*/ 102 w 204"/>
              <a:gd name="T69" fmla="*/ 24 h 298"/>
              <a:gd name="T70" fmla="*/ 57 w 204"/>
              <a:gd name="T71" fmla="*/ 69 h 298"/>
              <a:gd name="T72" fmla="*/ 102 w 204"/>
              <a:gd name="T73" fmla="*/ 113 h 298"/>
              <a:gd name="T74" fmla="*/ 146 w 204"/>
              <a:gd name="T75" fmla="*/ 69 h 298"/>
              <a:gd name="T76" fmla="*/ 102 w 204"/>
              <a:gd name="T77" fmla="*/ 24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" h="298">
                <a:moveTo>
                  <a:pt x="170" y="69"/>
                </a:moveTo>
                <a:cubicBezTo>
                  <a:pt x="170" y="107"/>
                  <a:pt x="102" y="194"/>
                  <a:pt x="102" y="194"/>
                </a:cubicBezTo>
                <a:cubicBezTo>
                  <a:pt x="102" y="194"/>
                  <a:pt x="33" y="107"/>
                  <a:pt x="33" y="69"/>
                </a:cubicBezTo>
                <a:cubicBezTo>
                  <a:pt x="33" y="31"/>
                  <a:pt x="64" y="0"/>
                  <a:pt x="102" y="0"/>
                </a:cubicBezTo>
                <a:cubicBezTo>
                  <a:pt x="140" y="0"/>
                  <a:pt x="170" y="31"/>
                  <a:pt x="170" y="69"/>
                </a:cubicBezTo>
                <a:close/>
                <a:moveTo>
                  <a:pt x="51" y="118"/>
                </a:moveTo>
                <a:cubicBezTo>
                  <a:pt x="46" y="122"/>
                  <a:pt x="41" y="126"/>
                  <a:pt x="36" y="131"/>
                </a:cubicBezTo>
                <a:cubicBezTo>
                  <a:pt x="0" y="167"/>
                  <a:pt x="0" y="226"/>
                  <a:pt x="36" y="262"/>
                </a:cubicBezTo>
                <a:cubicBezTo>
                  <a:pt x="73" y="298"/>
                  <a:pt x="131" y="298"/>
                  <a:pt x="168" y="262"/>
                </a:cubicBezTo>
                <a:cubicBezTo>
                  <a:pt x="202" y="228"/>
                  <a:pt x="204" y="173"/>
                  <a:pt x="174" y="137"/>
                </a:cubicBezTo>
                <a:moveTo>
                  <a:pt x="74" y="155"/>
                </a:moveTo>
                <a:cubicBezTo>
                  <a:pt x="71" y="157"/>
                  <a:pt x="69" y="159"/>
                  <a:pt x="67" y="161"/>
                </a:cubicBezTo>
                <a:cubicBezTo>
                  <a:pt x="47" y="181"/>
                  <a:pt x="47" y="212"/>
                  <a:pt x="67" y="231"/>
                </a:cubicBezTo>
                <a:cubicBezTo>
                  <a:pt x="86" y="251"/>
                  <a:pt x="118" y="251"/>
                  <a:pt x="137" y="231"/>
                </a:cubicBezTo>
                <a:cubicBezTo>
                  <a:pt x="156" y="212"/>
                  <a:pt x="156" y="181"/>
                  <a:pt x="137" y="161"/>
                </a:cubicBezTo>
                <a:cubicBezTo>
                  <a:pt x="135" y="159"/>
                  <a:pt x="132" y="157"/>
                  <a:pt x="130" y="155"/>
                </a:cubicBezTo>
                <a:moveTo>
                  <a:pt x="93" y="183"/>
                </a:moveTo>
                <a:cubicBezTo>
                  <a:pt x="92" y="183"/>
                  <a:pt x="91" y="184"/>
                  <a:pt x="90" y="185"/>
                </a:cubicBezTo>
                <a:cubicBezTo>
                  <a:pt x="84" y="191"/>
                  <a:pt x="84" y="201"/>
                  <a:pt x="90" y="208"/>
                </a:cubicBezTo>
                <a:cubicBezTo>
                  <a:pt x="97" y="214"/>
                  <a:pt x="107" y="214"/>
                  <a:pt x="113" y="208"/>
                </a:cubicBezTo>
                <a:cubicBezTo>
                  <a:pt x="120" y="201"/>
                  <a:pt x="120" y="191"/>
                  <a:pt x="113" y="185"/>
                </a:cubicBezTo>
                <a:cubicBezTo>
                  <a:pt x="113" y="184"/>
                  <a:pt x="112" y="183"/>
                  <a:pt x="111" y="183"/>
                </a:cubicBezTo>
                <a:moveTo>
                  <a:pt x="93" y="183"/>
                </a:moveTo>
                <a:cubicBezTo>
                  <a:pt x="92" y="183"/>
                  <a:pt x="91" y="184"/>
                  <a:pt x="90" y="185"/>
                </a:cubicBezTo>
                <a:cubicBezTo>
                  <a:pt x="84" y="191"/>
                  <a:pt x="84" y="201"/>
                  <a:pt x="90" y="208"/>
                </a:cubicBezTo>
                <a:cubicBezTo>
                  <a:pt x="97" y="214"/>
                  <a:pt x="107" y="214"/>
                  <a:pt x="113" y="208"/>
                </a:cubicBezTo>
                <a:cubicBezTo>
                  <a:pt x="120" y="201"/>
                  <a:pt x="120" y="191"/>
                  <a:pt x="113" y="185"/>
                </a:cubicBezTo>
                <a:cubicBezTo>
                  <a:pt x="113" y="184"/>
                  <a:pt x="112" y="183"/>
                  <a:pt x="111" y="183"/>
                </a:cubicBezTo>
                <a:moveTo>
                  <a:pt x="74" y="155"/>
                </a:moveTo>
                <a:cubicBezTo>
                  <a:pt x="71" y="157"/>
                  <a:pt x="69" y="159"/>
                  <a:pt x="67" y="161"/>
                </a:cubicBezTo>
                <a:cubicBezTo>
                  <a:pt x="47" y="181"/>
                  <a:pt x="47" y="212"/>
                  <a:pt x="67" y="231"/>
                </a:cubicBezTo>
                <a:cubicBezTo>
                  <a:pt x="86" y="251"/>
                  <a:pt x="118" y="251"/>
                  <a:pt x="137" y="231"/>
                </a:cubicBezTo>
                <a:cubicBezTo>
                  <a:pt x="156" y="212"/>
                  <a:pt x="156" y="181"/>
                  <a:pt x="137" y="161"/>
                </a:cubicBezTo>
                <a:cubicBezTo>
                  <a:pt x="135" y="159"/>
                  <a:pt x="132" y="157"/>
                  <a:pt x="130" y="155"/>
                </a:cubicBezTo>
                <a:moveTo>
                  <a:pt x="102" y="24"/>
                </a:moveTo>
                <a:cubicBezTo>
                  <a:pt x="77" y="24"/>
                  <a:pt x="57" y="44"/>
                  <a:pt x="57" y="69"/>
                </a:cubicBezTo>
                <a:cubicBezTo>
                  <a:pt x="57" y="93"/>
                  <a:pt x="77" y="113"/>
                  <a:pt x="102" y="113"/>
                </a:cubicBezTo>
                <a:cubicBezTo>
                  <a:pt x="127" y="113"/>
                  <a:pt x="146" y="93"/>
                  <a:pt x="146" y="69"/>
                </a:cubicBezTo>
                <a:cubicBezTo>
                  <a:pt x="146" y="44"/>
                  <a:pt x="127" y="24"/>
                  <a:pt x="102" y="2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31"/>
          <p:cNvSpPr>
            <a:spLocks noChangeAspect="1" noEditPoints="1"/>
          </p:cNvSpPr>
          <p:nvPr/>
        </p:nvSpPr>
        <p:spPr bwMode="auto">
          <a:xfrm>
            <a:off x="6154940" y="1735162"/>
            <a:ext cx="691654" cy="981538"/>
          </a:xfrm>
          <a:custGeom>
            <a:avLst/>
            <a:gdLst>
              <a:gd name="T0" fmla="*/ 121 w 195"/>
              <a:gd name="T1" fmla="*/ 66 h 276"/>
              <a:gd name="T2" fmla="*/ 74 w 195"/>
              <a:gd name="T3" fmla="*/ 84 h 276"/>
              <a:gd name="T4" fmla="*/ 129 w 195"/>
              <a:gd name="T5" fmla="*/ 130 h 276"/>
              <a:gd name="T6" fmla="*/ 66 w 195"/>
              <a:gd name="T7" fmla="*/ 142 h 276"/>
              <a:gd name="T8" fmla="*/ 97 w 195"/>
              <a:gd name="T9" fmla="*/ 58 h 276"/>
              <a:gd name="T10" fmla="*/ 97 w 195"/>
              <a:gd name="T11" fmla="*/ 39 h 276"/>
              <a:gd name="T12" fmla="*/ 97 w 195"/>
              <a:gd name="T13" fmla="*/ 172 h 276"/>
              <a:gd name="T14" fmla="*/ 97 w 195"/>
              <a:gd name="T15" fmla="*/ 154 h 276"/>
              <a:gd name="T16" fmla="*/ 154 w 195"/>
              <a:gd name="T17" fmla="*/ 18 h 276"/>
              <a:gd name="T18" fmla="*/ 98 w 195"/>
              <a:gd name="T19" fmla="*/ 0 h 276"/>
              <a:gd name="T20" fmla="*/ 0 w 195"/>
              <a:gd name="T21" fmla="*/ 98 h 276"/>
              <a:gd name="T22" fmla="*/ 98 w 195"/>
              <a:gd name="T23" fmla="*/ 276 h 276"/>
              <a:gd name="T24" fmla="*/ 195 w 195"/>
              <a:gd name="T25" fmla="*/ 98 h 276"/>
              <a:gd name="T26" fmla="*/ 179 w 195"/>
              <a:gd name="T27" fmla="*/ 44 h 276"/>
              <a:gd name="T28" fmla="*/ 179 w 195"/>
              <a:gd name="T29" fmla="*/ 44 h 276"/>
              <a:gd name="T30" fmla="*/ 179 w 195"/>
              <a:gd name="T31" fmla="*/ 44 h 276"/>
              <a:gd name="T32" fmla="*/ 154 w 195"/>
              <a:gd name="T33" fmla="*/ 18 h 276"/>
              <a:gd name="T34" fmla="*/ 154 w 195"/>
              <a:gd name="T35" fmla="*/ 18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5" h="276">
                <a:moveTo>
                  <a:pt x="121" y="66"/>
                </a:moveTo>
                <a:cubicBezTo>
                  <a:pt x="116" y="55"/>
                  <a:pt x="72" y="50"/>
                  <a:pt x="74" y="84"/>
                </a:cubicBezTo>
                <a:cubicBezTo>
                  <a:pt x="75" y="111"/>
                  <a:pt x="131" y="96"/>
                  <a:pt x="129" y="130"/>
                </a:cubicBezTo>
                <a:cubicBezTo>
                  <a:pt x="127" y="160"/>
                  <a:pt x="77" y="159"/>
                  <a:pt x="66" y="142"/>
                </a:cubicBezTo>
                <a:moveTo>
                  <a:pt x="97" y="58"/>
                </a:moveTo>
                <a:cubicBezTo>
                  <a:pt x="97" y="39"/>
                  <a:pt x="97" y="39"/>
                  <a:pt x="97" y="39"/>
                </a:cubicBezTo>
                <a:moveTo>
                  <a:pt x="97" y="172"/>
                </a:moveTo>
                <a:cubicBezTo>
                  <a:pt x="97" y="154"/>
                  <a:pt x="97" y="154"/>
                  <a:pt x="97" y="154"/>
                </a:cubicBezTo>
                <a:moveTo>
                  <a:pt x="154" y="18"/>
                </a:moveTo>
                <a:cubicBezTo>
                  <a:pt x="138" y="7"/>
                  <a:pt x="119" y="0"/>
                  <a:pt x="98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151"/>
                  <a:pt x="98" y="276"/>
                  <a:pt x="98" y="276"/>
                </a:cubicBezTo>
                <a:cubicBezTo>
                  <a:pt x="98" y="276"/>
                  <a:pt x="195" y="151"/>
                  <a:pt x="195" y="98"/>
                </a:cubicBezTo>
                <a:cubicBezTo>
                  <a:pt x="195" y="78"/>
                  <a:pt x="189" y="59"/>
                  <a:pt x="179" y="44"/>
                </a:cubicBezTo>
                <a:moveTo>
                  <a:pt x="179" y="44"/>
                </a:moveTo>
                <a:cubicBezTo>
                  <a:pt x="179" y="44"/>
                  <a:pt x="179" y="44"/>
                  <a:pt x="179" y="44"/>
                </a:cubicBezTo>
                <a:moveTo>
                  <a:pt x="154" y="18"/>
                </a:moveTo>
                <a:cubicBezTo>
                  <a:pt x="154" y="18"/>
                  <a:pt x="154" y="18"/>
                  <a:pt x="154" y="1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2"/>
          <p:cNvSpPr>
            <a:spLocks noChangeAspect="1" noEditPoints="1"/>
          </p:cNvSpPr>
          <p:nvPr/>
        </p:nvSpPr>
        <p:spPr bwMode="auto">
          <a:xfrm>
            <a:off x="4829948" y="1735163"/>
            <a:ext cx="694198" cy="981539"/>
          </a:xfrm>
          <a:custGeom>
            <a:avLst/>
            <a:gdLst>
              <a:gd name="T0" fmla="*/ 179 w 195"/>
              <a:gd name="T1" fmla="*/ 44 h 276"/>
              <a:gd name="T2" fmla="*/ 195 w 195"/>
              <a:gd name="T3" fmla="*/ 98 h 276"/>
              <a:gd name="T4" fmla="*/ 98 w 195"/>
              <a:gd name="T5" fmla="*/ 276 h 276"/>
              <a:gd name="T6" fmla="*/ 0 w 195"/>
              <a:gd name="T7" fmla="*/ 98 h 276"/>
              <a:gd name="T8" fmla="*/ 98 w 195"/>
              <a:gd name="T9" fmla="*/ 0 h 276"/>
              <a:gd name="T10" fmla="*/ 154 w 195"/>
              <a:gd name="T11" fmla="*/ 18 h 276"/>
              <a:gd name="T12" fmla="*/ 179 w 195"/>
              <a:gd name="T13" fmla="*/ 44 h 276"/>
              <a:gd name="T14" fmla="*/ 179 w 195"/>
              <a:gd name="T15" fmla="*/ 44 h 276"/>
              <a:gd name="T16" fmla="*/ 154 w 195"/>
              <a:gd name="T17" fmla="*/ 18 h 276"/>
              <a:gd name="T18" fmla="*/ 154 w 195"/>
              <a:gd name="T19" fmla="*/ 18 h 276"/>
              <a:gd name="T20" fmla="*/ 137 w 195"/>
              <a:gd name="T21" fmla="*/ 60 h 276"/>
              <a:gd name="T22" fmla="*/ 114 w 195"/>
              <a:gd name="T23" fmla="*/ 56 h 276"/>
              <a:gd name="T24" fmla="*/ 63 w 195"/>
              <a:gd name="T25" fmla="*/ 107 h 276"/>
              <a:gd name="T26" fmla="*/ 111 w 195"/>
              <a:gd name="T27" fmla="*/ 156 h 276"/>
              <a:gd name="T28" fmla="*/ 137 w 195"/>
              <a:gd name="T29" fmla="*/ 151 h 276"/>
              <a:gd name="T30" fmla="*/ 127 w 195"/>
              <a:gd name="T31" fmla="*/ 92 h 276"/>
              <a:gd name="T32" fmla="*/ 45 w 195"/>
              <a:gd name="T33" fmla="*/ 92 h 276"/>
              <a:gd name="T34" fmla="*/ 45 w 195"/>
              <a:gd name="T35" fmla="*/ 119 h 276"/>
              <a:gd name="T36" fmla="*/ 127 w 195"/>
              <a:gd name="T37" fmla="*/ 11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5" h="276">
                <a:moveTo>
                  <a:pt x="179" y="44"/>
                </a:moveTo>
                <a:cubicBezTo>
                  <a:pt x="189" y="59"/>
                  <a:pt x="195" y="78"/>
                  <a:pt x="195" y="98"/>
                </a:cubicBezTo>
                <a:cubicBezTo>
                  <a:pt x="195" y="151"/>
                  <a:pt x="98" y="276"/>
                  <a:pt x="98" y="276"/>
                </a:cubicBezTo>
                <a:cubicBezTo>
                  <a:pt x="98" y="276"/>
                  <a:pt x="0" y="151"/>
                  <a:pt x="0" y="98"/>
                </a:cubicBezTo>
                <a:cubicBezTo>
                  <a:pt x="0" y="44"/>
                  <a:pt x="44" y="0"/>
                  <a:pt x="98" y="0"/>
                </a:cubicBezTo>
                <a:cubicBezTo>
                  <a:pt x="119" y="0"/>
                  <a:pt x="138" y="7"/>
                  <a:pt x="154" y="18"/>
                </a:cubicBezTo>
                <a:moveTo>
                  <a:pt x="179" y="44"/>
                </a:moveTo>
                <a:cubicBezTo>
                  <a:pt x="179" y="44"/>
                  <a:pt x="179" y="44"/>
                  <a:pt x="179" y="44"/>
                </a:cubicBezTo>
                <a:moveTo>
                  <a:pt x="154" y="18"/>
                </a:moveTo>
                <a:cubicBezTo>
                  <a:pt x="154" y="18"/>
                  <a:pt x="154" y="18"/>
                  <a:pt x="154" y="18"/>
                </a:cubicBezTo>
                <a:moveTo>
                  <a:pt x="137" y="60"/>
                </a:moveTo>
                <a:cubicBezTo>
                  <a:pt x="134" y="58"/>
                  <a:pt x="126" y="56"/>
                  <a:pt x="114" y="56"/>
                </a:cubicBezTo>
                <a:cubicBezTo>
                  <a:pt x="84" y="56"/>
                  <a:pt x="63" y="76"/>
                  <a:pt x="63" y="107"/>
                </a:cubicBezTo>
                <a:cubicBezTo>
                  <a:pt x="63" y="139"/>
                  <a:pt x="84" y="156"/>
                  <a:pt x="111" y="156"/>
                </a:cubicBezTo>
                <a:cubicBezTo>
                  <a:pt x="123" y="156"/>
                  <a:pt x="132" y="154"/>
                  <a:pt x="137" y="151"/>
                </a:cubicBezTo>
                <a:moveTo>
                  <a:pt x="127" y="92"/>
                </a:moveTo>
                <a:cubicBezTo>
                  <a:pt x="45" y="92"/>
                  <a:pt x="45" y="92"/>
                  <a:pt x="45" y="92"/>
                </a:cubicBezTo>
                <a:moveTo>
                  <a:pt x="45" y="119"/>
                </a:moveTo>
                <a:cubicBezTo>
                  <a:pt x="127" y="119"/>
                  <a:pt x="127" y="119"/>
                  <a:pt x="127" y="1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5"/>
          <p:cNvSpPr>
            <a:spLocks noChangeAspect="1" noEditPoints="1"/>
          </p:cNvSpPr>
          <p:nvPr/>
        </p:nvSpPr>
        <p:spPr bwMode="auto">
          <a:xfrm>
            <a:off x="4154324" y="3429000"/>
            <a:ext cx="976453" cy="795912"/>
          </a:xfrm>
          <a:custGeom>
            <a:avLst/>
            <a:gdLst>
              <a:gd name="T0" fmla="*/ 236 w 275"/>
              <a:gd name="T1" fmla="*/ 84 h 224"/>
              <a:gd name="T2" fmla="*/ 275 w 275"/>
              <a:gd name="T3" fmla="*/ 224 h 224"/>
              <a:gd name="T4" fmla="*/ 207 w 275"/>
              <a:gd name="T5" fmla="*/ 217 h 224"/>
              <a:gd name="T6" fmla="*/ 137 w 275"/>
              <a:gd name="T7" fmla="*/ 224 h 224"/>
              <a:gd name="T8" fmla="*/ 68 w 275"/>
              <a:gd name="T9" fmla="*/ 202 h 224"/>
              <a:gd name="T10" fmla="*/ 0 w 275"/>
              <a:gd name="T11" fmla="*/ 224 h 224"/>
              <a:gd name="T12" fmla="*/ 38 w 275"/>
              <a:gd name="T13" fmla="*/ 87 h 224"/>
              <a:gd name="T14" fmla="*/ 89 w 275"/>
              <a:gd name="T15" fmla="*/ 72 h 224"/>
              <a:gd name="T16" fmla="*/ 112 w 275"/>
              <a:gd name="T17" fmla="*/ 80 h 224"/>
              <a:gd name="T18" fmla="*/ 68 w 275"/>
              <a:gd name="T19" fmla="*/ 202 h 224"/>
              <a:gd name="T20" fmla="*/ 89 w 275"/>
              <a:gd name="T21" fmla="*/ 72 h 224"/>
              <a:gd name="T22" fmla="*/ 137 w 275"/>
              <a:gd name="T23" fmla="*/ 224 h 224"/>
              <a:gd name="T24" fmla="*/ 137 w 275"/>
              <a:gd name="T25" fmla="*/ 122 h 224"/>
              <a:gd name="T26" fmla="*/ 207 w 275"/>
              <a:gd name="T27" fmla="*/ 217 h 224"/>
              <a:gd name="T28" fmla="*/ 195 w 275"/>
              <a:gd name="T29" fmla="*/ 146 h 224"/>
              <a:gd name="T30" fmla="*/ 174 w 275"/>
              <a:gd name="T31" fmla="*/ 0 h 224"/>
              <a:gd name="T32" fmla="*/ 122 w 275"/>
              <a:gd name="T33" fmla="*/ 51 h 224"/>
              <a:gd name="T34" fmla="*/ 174 w 275"/>
              <a:gd name="T35" fmla="*/ 145 h 224"/>
              <a:gd name="T36" fmla="*/ 225 w 275"/>
              <a:gd name="T37" fmla="*/ 51 h 224"/>
              <a:gd name="T38" fmla="*/ 174 w 275"/>
              <a:gd name="T39" fmla="*/ 0 h 224"/>
              <a:gd name="T40" fmla="*/ 174 w 275"/>
              <a:gd name="T41" fmla="*/ 17 h 224"/>
              <a:gd name="T42" fmla="*/ 140 w 275"/>
              <a:gd name="T43" fmla="*/ 51 h 224"/>
              <a:gd name="T44" fmla="*/ 174 w 275"/>
              <a:gd name="T45" fmla="*/ 84 h 224"/>
              <a:gd name="T46" fmla="*/ 207 w 275"/>
              <a:gd name="T47" fmla="*/ 51 h 224"/>
              <a:gd name="T48" fmla="*/ 174 w 275"/>
              <a:gd name="T49" fmla="*/ 17 h 224"/>
              <a:gd name="T50" fmla="*/ 174 w 275"/>
              <a:gd name="T51" fmla="*/ 156 h 224"/>
              <a:gd name="T52" fmla="*/ 143 w 275"/>
              <a:gd name="T53" fmla="*/ 151 h 224"/>
              <a:gd name="T54" fmla="*/ 103 w 275"/>
              <a:gd name="T55" fmla="*/ 178 h 224"/>
              <a:gd name="T56" fmla="*/ 58 w 275"/>
              <a:gd name="T57" fmla="*/ 145 h 224"/>
              <a:gd name="T58" fmla="*/ 32 w 275"/>
              <a:gd name="T59" fmla="*/ 18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224">
                <a:moveTo>
                  <a:pt x="236" y="84"/>
                </a:moveTo>
                <a:cubicBezTo>
                  <a:pt x="275" y="224"/>
                  <a:pt x="275" y="224"/>
                  <a:pt x="275" y="224"/>
                </a:cubicBezTo>
                <a:cubicBezTo>
                  <a:pt x="207" y="217"/>
                  <a:pt x="207" y="217"/>
                  <a:pt x="207" y="217"/>
                </a:cubicBezTo>
                <a:cubicBezTo>
                  <a:pt x="137" y="224"/>
                  <a:pt x="137" y="224"/>
                  <a:pt x="137" y="224"/>
                </a:cubicBezTo>
                <a:cubicBezTo>
                  <a:pt x="68" y="202"/>
                  <a:pt x="68" y="202"/>
                  <a:pt x="68" y="202"/>
                </a:cubicBezTo>
                <a:cubicBezTo>
                  <a:pt x="0" y="224"/>
                  <a:pt x="0" y="224"/>
                  <a:pt x="0" y="224"/>
                </a:cubicBezTo>
                <a:cubicBezTo>
                  <a:pt x="38" y="87"/>
                  <a:pt x="38" y="87"/>
                  <a:pt x="38" y="87"/>
                </a:cubicBezTo>
                <a:cubicBezTo>
                  <a:pt x="89" y="72"/>
                  <a:pt x="89" y="72"/>
                  <a:pt x="89" y="72"/>
                </a:cubicBezTo>
                <a:cubicBezTo>
                  <a:pt x="112" y="80"/>
                  <a:pt x="112" y="80"/>
                  <a:pt x="112" y="80"/>
                </a:cubicBezTo>
                <a:moveTo>
                  <a:pt x="68" y="202"/>
                </a:moveTo>
                <a:cubicBezTo>
                  <a:pt x="89" y="72"/>
                  <a:pt x="89" y="72"/>
                  <a:pt x="89" y="72"/>
                </a:cubicBezTo>
                <a:moveTo>
                  <a:pt x="137" y="224"/>
                </a:moveTo>
                <a:cubicBezTo>
                  <a:pt x="137" y="122"/>
                  <a:pt x="137" y="122"/>
                  <a:pt x="137" y="122"/>
                </a:cubicBezTo>
                <a:moveTo>
                  <a:pt x="207" y="217"/>
                </a:moveTo>
                <a:cubicBezTo>
                  <a:pt x="195" y="146"/>
                  <a:pt x="195" y="146"/>
                  <a:pt x="195" y="146"/>
                </a:cubicBezTo>
                <a:moveTo>
                  <a:pt x="174" y="0"/>
                </a:moveTo>
                <a:cubicBezTo>
                  <a:pt x="145" y="0"/>
                  <a:pt x="122" y="23"/>
                  <a:pt x="122" y="51"/>
                </a:cubicBezTo>
                <a:cubicBezTo>
                  <a:pt x="122" y="79"/>
                  <a:pt x="174" y="145"/>
                  <a:pt x="174" y="145"/>
                </a:cubicBezTo>
                <a:cubicBezTo>
                  <a:pt x="174" y="145"/>
                  <a:pt x="225" y="79"/>
                  <a:pt x="225" y="51"/>
                </a:cubicBezTo>
                <a:cubicBezTo>
                  <a:pt x="225" y="23"/>
                  <a:pt x="202" y="0"/>
                  <a:pt x="174" y="0"/>
                </a:cubicBezTo>
                <a:close/>
                <a:moveTo>
                  <a:pt x="174" y="17"/>
                </a:moveTo>
                <a:cubicBezTo>
                  <a:pt x="155" y="17"/>
                  <a:pt x="140" y="32"/>
                  <a:pt x="140" y="51"/>
                </a:cubicBezTo>
                <a:cubicBezTo>
                  <a:pt x="140" y="69"/>
                  <a:pt x="155" y="84"/>
                  <a:pt x="174" y="84"/>
                </a:cubicBezTo>
                <a:cubicBezTo>
                  <a:pt x="192" y="84"/>
                  <a:pt x="207" y="69"/>
                  <a:pt x="207" y="51"/>
                </a:cubicBezTo>
                <a:cubicBezTo>
                  <a:pt x="207" y="32"/>
                  <a:pt x="192" y="17"/>
                  <a:pt x="174" y="17"/>
                </a:cubicBezTo>
                <a:close/>
                <a:moveTo>
                  <a:pt x="174" y="156"/>
                </a:moveTo>
                <a:cubicBezTo>
                  <a:pt x="162" y="168"/>
                  <a:pt x="161" y="154"/>
                  <a:pt x="143" y="151"/>
                </a:cubicBezTo>
                <a:cubicBezTo>
                  <a:pt x="126" y="148"/>
                  <a:pt x="125" y="176"/>
                  <a:pt x="103" y="178"/>
                </a:cubicBezTo>
                <a:cubicBezTo>
                  <a:pt x="80" y="181"/>
                  <a:pt x="76" y="150"/>
                  <a:pt x="58" y="145"/>
                </a:cubicBezTo>
                <a:cubicBezTo>
                  <a:pt x="39" y="141"/>
                  <a:pt x="32" y="186"/>
                  <a:pt x="32" y="18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3"/>
          <p:cNvSpPr>
            <a:spLocks noChangeAspect="1" noEditPoints="1"/>
          </p:cNvSpPr>
          <p:nvPr/>
        </p:nvSpPr>
        <p:spPr bwMode="auto">
          <a:xfrm>
            <a:off x="2212646" y="3557416"/>
            <a:ext cx="976453" cy="539083"/>
          </a:xfrm>
          <a:custGeom>
            <a:avLst/>
            <a:gdLst>
              <a:gd name="T0" fmla="*/ 246 w 275"/>
              <a:gd name="T1" fmla="*/ 48 h 152"/>
              <a:gd name="T2" fmla="*/ 275 w 275"/>
              <a:gd name="T3" fmla="*/ 152 h 152"/>
              <a:gd name="T4" fmla="*/ 207 w 275"/>
              <a:gd name="T5" fmla="*/ 145 h 152"/>
              <a:gd name="T6" fmla="*/ 137 w 275"/>
              <a:gd name="T7" fmla="*/ 152 h 152"/>
              <a:gd name="T8" fmla="*/ 68 w 275"/>
              <a:gd name="T9" fmla="*/ 130 h 152"/>
              <a:gd name="T10" fmla="*/ 0 w 275"/>
              <a:gd name="T11" fmla="*/ 152 h 152"/>
              <a:gd name="T12" fmla="*/ 38 w 275"/>
              <a:gd name="T13" fmla="*/ 15 h 152"/>
              <a:gd name="T14" fmla="*/ 89 w 275"/>
              <a:gd name="T15" fmla="*/ 0 h 152"/>
              <a:gd name="T16" fmla="*/ 137 w 275"/>
              <a:gd name="T17" fmla="*/ 15 h 152"/>
              <a:gd name="T18" fmla="*/ 184 w 275"/>
              <a:gd name="T19" fmla="*/ 7 h 152"/>
              <a:gd name="T20" fmla="*/ 236 w 275"/>
              <a:gd name="T21" fmla="*/ 12 h 152"/>
              <a:gd name="T22" fmla="*/ 240 w 275"/>
              <a:gd name="T23" fmla="*/ 27 h 152"/>
              <a:gd name="T24" fmla="*/ 68 w 275"/>
              <a:gd name="T25" fmla="*/ 130 h 152"/>
              <a:gd name="T26" fmla="*/ 89 w 275"/>
              <a:gd name="T27" fmla="*/ 0 h 152"/>
              <a:gd name="T28" fmla="*/ 137 w 275"/>
              <a:gd name="T29" fmla="*/ 152 h 152"/>
              <a:gd name="T30" fmla="*/ 137 w 275"/>
              <a:gd name="T31" fmla="*/ 15 h 152"/>
              <a:gd name="T32" fmla="*/ 184 w 275"/>
              <a:gd name="T33" fmla="*/ 7 h 152"/>
              <a:gd name="T34" fmla="*/ 207 w 275"/>
              <a:gd name="T35" fmla="*/ 145 h 152"/>
              <a:gd name="T36" fmla="*/ 216 w 275"/>
              <a:gd name="T37" fmla="*/ 69 h 152"/>
              <a:gd name="T38" fmla="*/ 152 w 275"/>
              <a:gd name="T39" fmla="*/ 62 h 152"/>
              <a:gd name="T40" fmla="*/ 111 w 275"/>
              <a:gd name="T41" fmla="*/ 90 h 152"/>
              <a:gd name="T42" fmla="*/ 66 w 275"/>
              <a:gd name="T43" fmla="*/ 56 h 152"/>
              <a:gd name="T44" fmla="*/ 43 w 275"/>
              <a:gd name="T45" fmla="*/ 91 h 152"/>
              <a:gd name="T46" fmla="*/ 224 w 275"/>
              <a:gd name="T47" fmla="*/ 51 h 152"/>
              <a:gd name="T48" fmla="*/ 213 w 275"/>
              <a:gd name="T49" fmla="*/ 62 h 152"/>
              <a:gd name="T50" fmla="*/ 224 w 275"/>
              <a:gd name="T51" fmla="*/ 73 h 152"/>
              <a:gd name="T52" fmla="*/ 235 w 275"/>
              <a:gd name="T53" fmla="*/ 62 h 152"/>
              <a:gd name="T54" fmla="*/ 224 w 275"/>
              <a:gd name="T55" fmla="*/ 51 h 152"/>
              <a:gd name="T56" fmla="*/ 43 w 275"/>
              <a:gd name="T57" fmla="*/ 91 h 152"/>
              <a:gd name="T58" fmla="*/ 32 w 275"/>
              <a:gd name="T59" fmla="*/ 102 h 152"/>
              <a:gd name="T60" fmla="*/ 43 w 275"/>
              <a:gd name="T61" fmla="*/ 113 h 152"/>
              <a:gd name="T62" fmla="*/ 54 w 275"/>
              <a:gd name="T63" fmla="*/ 102 h 152"/>
              <a:gd name="T64" fmla="*/ 43 w 275"/>
              <a:gd name="T65" fmla="*/ 9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5" h="152">
                <a:moveTo>
                  <a:pt x="246" y="48"/>
                </a:moveTo>
                <a:cubicBezTo>
                  <a:pt x="275" y="152"/>
                  <a:pt x="275" y="152"/>
                  <a:pt x="275" y="152"/>
                </a:cubicBezTo>
                <a:cubicBezTo>
                  <a:pt x="207" y="145"/>
                  <a:pt x="207" y="145"/>
                  <a:pt x="207" y="145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68" y="130"/>
                  <a:pt x="68" y="130"/>
                  <a:pt x="68" y="130"/>
                </a:cubicBezTo>
                <a:cubicBezTo>
                  <a:pt x="0" y="152"/>
                  <a:pt x="0" y="152"/>
                  <a:pt x="0" y="152"/>
                </a:cubicBezTo>
                <a:cubicBezTo>
                  <a:pt x="38" y="15"/>
                  <a:pt x="38" y="15"/>
                  <a:pt x="38" y="15"/>
                </a:cubicBezTo>
                <a:cubicBezTo>
                  <a:pt x="89" y="0"/>
                  <a:pt x="89" y="0"/>
                  <a:pt x="89" y="0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84" y="7"/>
                  <a:pt x="184" y="7"/>
                  <a:pt x="184" y="7"/>
                </a:cubicBezTo>
                <a:cubicBezTo>
                  <a:pt x="236" y="12"/>
                  <a:pt x="236" y="12"/>
                  <a:pt x="236" y="12"/>
                </a:cubicBezTo>
                <a:cubicBezTo>
                  <a:pt x="240" y="27"/>
                  <a:pt x="240" y="27"/>
                  <a:pt x="240" y="27"/>
                </a:cubicBezTo>
                <a:moveTo>
                  <a:pt x="68" y="130"/>
                </a:moveTo>
                <a:cubicBezTo>
                  <a:pt x="89" y="0"/>
                  <a:pt x="89" y="0"/>
                  <a:pt x="89" y="0"/>
                </a:cubicBezTo>
                <a:moveTo>
                  <a:pt x="137" y="152"/>
                </a:moveTo>
                <a:cubicBezTo>
                  <a:pt x="137" y="15"/>
                  <a:pt x="137" y="15"/>
                  <a:pt x="137" y="15"/>
                </a:cubicBezTo>
                <a:moveTo>
                  <a:pt x="184" y="7"/>
                </a:moveTo>
                <a:cubicBezTo>
                  <a:pt x="207" y="145"/>
                  <a:pt x="207" y="145"/>
                  <a:pt x="207" y="145"/>
                </a:cubicBezTo>
                <a:moveTo>
                  <a:pt x="216" y="69"/>
                </a:moveTo>
                <a:cubicBezTo>
                  <a:pt x="214" y="85"/>
                  <a:pt x="170" y="65"/>
                  <a:pt x="152" y="62"/>
                </a:cubicBezTo>
                <a:cubicBezTo>
                  <a:pt x="135" y="59"/>
                  <a:pt x="134" y="87"/>
                  <a:pt x="111" y="90"/>
                </a:cubicBezTo>
                <a:cubicBezTo>
                  <a:pt x="89" y="92"/>
                  <a:pt x="85" y="61"/>
                  <a:pt x="66" y="56"/>
                </a:cubicBezTo>
                <a:cubicBezTo>
                  <a:pt x="48" y="52"/>
                  <a:pt x="43" y="91"/>
                  <a:pt x="43" y="91"/>
                </a:cubicBezTo>
                <a:moveTo>
                  <a:pt x="224" y="51"/>
                </a:moveTo>
                <a:cubicBezTo>
                  <a:pt x="218" y="51"/>
                  <a:pt x="213" y="55"/>
                  <a:pt x="213" y="62"/>
                </a:cubicBezTo>
                <a:cubicBezTo>
                  <a:pt x="213" y="68"/>
                  <a:pt x="218" y="73"/>
                  <a:pt x="224" y="73"/>
                </a:cubicBezTo>
                <a:cubicBezTo>
                  <a:pt x="230" y="73"/>
                  <a:pt x="235" y="68"/>
                  <a:pt x="235" y="62"/>
                </a:cubicBezTo>
                <a:cubicBezTo>
                  <a:pt x="235" y="55"/>
                  <a:pt x="230" y="51"/>
                  <a:pt x="224" y="51"/>
                </a:cubicBezTo>
                <a:close/>
                <a:moveTo>
                  <a:pt x="43" y="91"/>
                </a:moveTo>
                <a:cubicBezTo>
                  <a:pt x="37" y="91"/>
                  <a:pt x="32" y="96"/>
                  <a:pt x="32" y="102"/>
                </a:cubicBezTo>
                <a:cubicBezTo>
                  <a:pt x="32" y="108"/>
                  <a:pt x="37" y="113"/>
                  <a:pt x="43" y="113"/>
                </a:cubicBezTo>
                <a:cubicBezTo>
                  <a:pt x="49" y="113"/>
                  <a:pt x="54" y="108"/>
                  <a:pt x="54" y="102"/>
                </a:cubicBezTo>
                <a:cubicBezTo>
                  <a:pt x="54" y="96"/>
                  <a:pt x="49" y="91"/>
                  <a:pt x="43" y="9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84"/>
          <p:cNvSpPr>
            <a:spLocks noChangeAspect="1" noEditPoints="1"/>
          </p:cNvSpPr>
          <p:nvPr/>
        </p:nvSpPr>
        <p:spPr bwMode="auto">
          <a:xfrm>
            <a:off x="6096000" y="3329829"/>
            <a:ext cx="661140" cy="994254"/>
          </a:xfrm>
          <a:custGeom>
            <a:avLst/>
            <a:gdLst>
              <a:gd name="T0" fmla="*/ 154 w 186"/>
              <a:gd name="T1" fmla="*/ 139 h 280"/>
              <a:gd name="T2" fmla="*/ 166 w 186"/>
              <a:gd name="T3" fmla="*/ 199 h 280"/>
              <a:gd name="T4" fmla="*/ 79 w 186"/>
              <a:gd name="T5" fmla="*/ 238 h 280"/>
              <a:gd name="T6" fmla="*/ 70 w 186"/>
              <a:gd name="T7" fmla="*/ 236 h 280"/>
              <a:gd name="T8" fmla="*/ 61 w 186"/>
              <a:gd name="T9" fmla="*/ 233 h 280"/>
              <a:gd name="T10" fmla="*/ 9 w 186"/>
              <a:gd name="T11" fmla="*/ 153 h 280"/>
              <a:gd name="T12" fmla="*/ 50 w 186"/>
              <a:gd name="T13" fmla="*/ 110 h 280"/>
              <a:gd name="T14" fmla="*/ 45 w 186"/>
              <a:gd name="T15" fmla="*/ 200 h 280"/>
              <a:gd name="T16" fmla="*/ 34 w 186"/>
              <a:gd name="T17" fmla="*/ 162 h 280"/>
              <a:gd name="T18" fmla="*/ 37 w 186"/>
              <a:gd name="T19" fmla="*/ 154 h 280"/>
              <a:gd name="T20" fmla="*/ 83 w 186"/>
              <a:gd name="T21" fmla="*/ 66 h 280"/>
              <a:gd name="T22" fmla="*/ 64 w 186"/>
              <a:gd name="T23" fmla="*/ 121 h 280"/>
              <a:gd name="T24" fmla="*/ 92 w 186"/>
              <a:gd name="T25" fmla="*/ 158 h 280"/>
              <a:gd name="T26" fmla="*/ 136 w 186"/>
              <a:gd name="T27" fmla="*/ 142 h 280"/>
              <a:gd name="T28" fmla="*/ 150 w 186"/>
              <a:gd name="T29" fmla="*/ 85 h 280"/>
              <a:gd name="T30" fmla="*/ 114 w 186"/>
              <a:gd name="T31" fmla="*/ 83 h 280"/>
              <a:gd name="T32" fmla="*/ 180 w 186"/>
              <a:gd name="T33" fmla="*/ 62 h 280"/>
              <a:gd name="T34" fmla="*/ 135 w 186"/>
              <a:gd name="T35" fmla="*/ 9 h 280"/>
              <a:gd name="T36" fmla="*/ 70 w 186"/>
              <a:gd name="T37" fmla="*/ 30 h 280"/>
              <a:gd name="T38" fmla="*/ 114 w 186"/>
              <a:gd name="T39" fmla="*/ 83 h 280"/>
              <a:gd name="T40" fmla="*/ 57 w 186"/>
              <a:gd name="T41" fmla="*/ 280 h 280"/>
              <a:gd name="T42" fmla="*/ 69 w 186"/>
              <a:gd name="T43" fmla="*/ 237 h 280"/>
              <a:gd name="T44" fmla="*/ 50 w 186"/>
              <a:gd name="T45" fmla="*/ 110 h 280"/>
              <a:gd name="T46" fmla="*/ 9 w 186"/>
              <a:gd name="T47" fmla="*/ 153 h 280"/>
              <a:gd name="T48" fmla="*/ 61 w 186"/>
              <a:gd name="T49" fmla="*/ 233 h 280"/>
              <a:gd name="T50" fmla="*/ 70 w 186"/>
              <a:gd name="T51" fmla="*/ 236 h 280"/>
              <a:gd name="T52" fmla="*/ 79 w 186"/>
              <a:gd name="T53" fmla="*/ 238 h 280"/>
              <a:gd name="T54" fmla="*/ 166 w 186"/>
              <a:gd name="T55" fmla="*/ 199 h 280"/>
              <a:gd name="T56" fmla="*/ 154 w 186"/>
              <a:gd name="T57" fmla="*/ 139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6" h="280">
                <a:moveTo>
                  <a:pt x="154" y="139"/>
                </a:moveTo>
                <a:cubicBezTo>
                  <a:pt x="166" y="158"/>
                  <a:pt x="171" y="180"/>
                  <a:pt x="166" y="199"/>
                </a:cubicBezTo>
                <a:cubicBezTo>
                  <a:pt x="157" y="229"/>
                  <a:pt x="114" y="247"/>
                  <a:pt x="79" y="238"/>
                </a:cubicBezTo>
                <a:cubicBezTo>
                  <a:pt x="75" y="237"/>
                  <a:pt x="72" y="236"/>
                  <a:pt x="70" y="236"/>
                </a:cubicBezTo>
                <a:cubicBezTo>
                  <a:pt x="64" y="234"/>
                  <a:pt x="61" y="233"/>
                  <a:pt x="61" y="233"/>
                </a:cubicBezTo>
                <a:cubicBezTo>
                  <a:pt x="23" y="218"/>
                  <a:pt x="0" y="184"/>
                  <a:pt x="9" y="153"/>
                </a:cubicBezTo>
                <a:cubicBezTo>
                  <a:pt x="14" y="135"/>
                  <a:pt x="30" y="119"/>
                  <a:pt x="50" y="110"/>
                </a:cubicBezTo>
                <a:moveTo>
                  <a:pt x="45" y="200"/>
                </a:moveTo>
                <a:cubicBezTo>
                  <a:pt x="35" y="189"/>
                  <a:pt x="30" y="175"/>
                  <a:pt x="34" y="162"/>
                </a:cubicBezTo>
                <a:cubicBezTo>
                  <a:pt x="35" y="159"/>
                  <a:pt x="36" y="157"/>
                  <a:pt x="37" y="154"/>
                </a:cubicBezTo>
                <a:moveTo>
                  <a:pt x="83" y="66"/>
                </a:moveTo>
                <a:cubicBezTo>
                  <a:pt x="64" y="121"/>
                  <a:pt x="64" y="121"/>
                  <a:pt x="64" y="121"/>
                </a:cubicBezTo>
                <a:cubicBezTo>
                  <a:pt x="59" y="135"/>
                  <a:pt x="72" y="152"/>
                  <a:pt x="92" y="158"/>
                </a:cubicBezTo>
                <a:cubicBezTo>
                  <a:pt x="113" y="163"/>
                  <a:pt x="132" y="157"/>
                  <a:pt x="136" y="142"/>
                </a:cubicBezTo>
                <a:cubicBezTo>
                  <a:pt x="150" y="85"/>
                  <a:pt x="150" y="85"/>
                  <a:pt x="150" y="85"/>
                </a:cubicBezTo>
                <a:moveTo>
                  <a:pt x="114" y="83"/>
                </a:moveTo>
                <a:cubicBezTo>
                  <a:pt x="144" y="92"/>
                  <a:pt x="174" y="83"/>
                  <a:pt x="180" y="62"/>
                </a:cubicBezTo>
                <a:cubicBezTo>
                  <a:pt x="186" y="42"/>
                  <a:pt x="166" y="18"/>
                  <a:pt x="135" y="9"/>
                </a:cubicBezTo>
                <a:cubicBezTo>
                  <a:pt x="105" y="0"/>
                  <a:pt x="76" y="10"/>
                  <a:pt x="70" y="30"/>
                </a:cubicBezTo>
                <a:cubicBezTo>
                  <a:pt x="64" y="51"/>
                  <a:pt x="84" y="74"/>
                  <a:pt x="114" y="83"/>
                </a:cubicBezTo>
                <a:close/>
                <a:moveTo>
                  <a:pt x="57" y="280"/>
                </a:moveTo>
                <a:cubicBezTo>
                  <a:pt x="69" y="237"/>
                  <a:pt x="69" y="237"/>
                  <a:pt x="69" y="237"/>
                </a:cubicBezTo>
                <a:moveTo>
                  <a:pt x="50" y="110"/>
                </a:moveTo>
                <a:cubicBezTo>
                  <a:pt x="30" y="119"/>
                  <a:pt x="14" y="135"/>
                  <a:pt x="9" y="153"/>
                </a:cubicBezTo>
                <a:cubicBezTo>
                  <a:pt x="0" y="184"/>
                  <a:pt x="23" y="218"/>
                  <a:pt x="61" y="233"/>
                </a:cubicBezTo>
                <a:cubicBezTo>
                  <a:pt x="61" y="233"/>
                  <a:pt x="64" y="234"/>
                  <a:pt x="70" y="236"/>
                </a:cubicBezTo>
                <a:cubicBezTo>
                  <a:pt x="72" y="236"/>
                  <a:pt x="75" y="237"/>
                  <a:pt x="79" y="238"/>
                </a:cubicBezTo>
                <a:cubicBezTo>
                  <a:pt x="114" y="247"/>
                  <a:pt x="157" y="229"/>
                  <a:pt x="166" y="199"/>
                </a:cubicBezTo>
                <a:cubicBezTo>
                  <a:pt x="171" y="180"/>
                  <a:pt x="166" y="158"/>
                  <a:pt x="154" y="13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17"/>
          <p:cNvSpPr>
            <a:spLocks noChangeAspect="1" noEditPoints="1"/>
          </p:cNvSpPr>
          <p:nvPr/>
        </p:nvSpPr>
        <p:spPr bwMode="auto">
          <a:xfrm>
            <a:off x="3287687" y="4951237"/>
            <a:ext cx="806400" cy="805417"/>
          </a:xfrm>
          <a:custGeom>
            <a:avLst/>
            <a:gdLst>
              <a:gd name="T0" fmla="*/ 67 w 282"/>
              <a:gd name="T1" fmla="*/ 55 h 283"/>
              <a:gd name="T2" fmla="*/ 97 w 282"/>
              <a:gd name="T3" fmla="*/ 58 h 283"/>
              <a:gd name="T4" fmla="*/ 109 w 282"/>
              <a:gd name="T5" fmla="*/ 82 h 283"/>
              <a:gd name="T6" fmla="*/ 86 w 282"/>
              <a:gd name="T7" fmla="*/ 116 h 283"/>
              <a:gd name="T8" fmla="*/ 103 w 282"/>
              <a:gd name="T9" fmla="*/ 140 h 283"/>
              <a:gd name="T10" fmla="*/ 125 w 282"/>
              <a:gd name="T11" fmla="*/ 152 h 283"/>
              <a:gd name="T12" fmla="*/ 128 w 282"/>
              <a:gd name="T13" fmla="*/ 177 h 283"/>
              <a:gd name="T14" fmla="*/ 116 w 282"/>
              <a:gd name="T15" fmla="*/ 190 h 283"/>
              <a:gd name="T16" fmla="*/ 103 w 282"/>
              <a:gd name="T17" fmla="*/ 218 h 283"/>
              <a:gd name="T18" fmla="*/ 98 w 282"/>
              <a:gd name="T19" fmla="*/ 230 h 283"/>
              <a:gd name="T20" fmla="*/ 88 w 282"/>
              <a:gd name="T21" fmla="*/ 214 h 283"/>
              <a:gd name="T22" fmla="*/ 84 w 282"/>
              <a:gd name="T23" fmla="*/ 185 h 283"/>
              <a:gd name="T24" fmla="*/ 67 w 282"/>
              <a:gd name="T25" fmla="*/ 158 h 283"/>
              <a:gd name="T26" fmla="*/ 56 w 282"/>
              <a:gd name="T27" fmla="*/ 135 h 283"/>
              <a:gd name="T28" fmla="*/ 33 w 282"/>
              <a:gd name="T29" fmla="*/ 124 h 283"/>
              <a:gd name="T30" fmla="*/ 42 w 282"/>
              <a:gd name="T31" fmla="*/ 91 h 283"/>
              <a:gd name="T32" fmla="*/ 31 w 282"/>
              <a:gd name="T33" fmla="*/ 85 h 283"/>
              <a:gd name="T34" fmla="*/ 217 w 282"/>
              <a:gd name="T35" fmla="*/ 58 h 283"/>
              <a:gd name="T36" fmla="*/ 186 w 282"/>
              <a:gd name="T37" fmla="*/ 60 h 283"/>
              <a:gd name="T38" fmla="*/ 164 w 282"/>
              <a:gd name="T39" fmla="*/ 73 h 283"/>
              <a:gd name="T40" fmla="*/ 136 w 282"/>
              <a:gd name="T41" fmla="*/ 91 h 283"/>
              <a:gd name="T42" fmla="*/ 136 w 282"/>
              <a:gd name="T43" fmla="*/ 116 h 283"/>
              <a:gd name="T44" fmla="*/ 170 w 282"/>
              <a:gd name="T45" fmla="*/ 102 h 283"/>
              <a:gd name="T46" fmla="*/ 169 w 282"/>
              <a:gd name="T47" fmla="*/ 123 h 283"/>
              <a:gd name="T48" fmla="*/ 135 w 282"/>
              <a:gd name="T49" fmla="*/ 127 h 283"/>
              <a:gd name="T50" fmla="*/ 130 w 282"/>
              <a:gd name="T51" fmla="*/ 138 h 283"/>
              <a:gd name="T52" fmla="*/ 150 w 282"/>
              <a:gd name="T53" fmla="*/ 154 h 283"/>
              <a:gd name="T54" fmla="*/ 163 w 282"/>
              <a:gd name="T55" fmla="*/ 180 h 283"/>
              <a:gd name="T56" fmla="*/ 176 w 282"/>
              <a:gd name="T57" fmla="*/ 198 h 283"/>
              <a:gd name="T58" fmla="*/ 190 w 282"/>
              <a:gd name="T59" fmla="*/ 184 h 283"/>
              <a:gd name="T60" fmla="*/ 198 w 282"/>
              <a:gd name="T61" fmla="*/ 161 h 283"/>
              <a:gd name="T62" fmla="*/ 196 w 282"/>
              <a:gd name="T63" fmla="*/ 141 h 283"/>
              <a:gd name="T64" fmla="*/ 191 w 282"/>
              <a:gd name="T65" fmla="*/ 131 h 283"/>
              <a:gd name="T66" fmla="*/ 206 w 282"/>
              <a:gd name="T67" fmla="*/ 134 h 283"/>
              <a:gd name="T68" fmla="*/ 201 w 282"/>
              <a:gd name="T69" fmla="*/ 117 h 283"/>
              <a:gd name="T70" fmla="*/ 219 w 282"/>
              <a:gd name="T71" fmla="*/ 129 h 283"/>
              <a:gd name="T72" fmla="*/ 226 w 282"/>
              <a:gd name="T73" fmla="*/ 160 h 283"/>
              <a:gd name="T74" fmla="*/ 244 w 282"/>
              <a:gd name="T75" fmla="*/ 137 h 283"/>
              <a:gd name="T76" fmla="*/ 255 w 282"/>
              <a:gd name="T77" fmla="*/ 149 h 283"/>
              <a:gd name="T78" fmla="*/ 121 w 282"/>
              <a:gd name="T79" fmla="*/ 89 h 283"/>
              <a:gd name="T80" fmla="*/ 133 w 282"/>
              <a:gd name="T81" fmla="*/ 81 h 283"/>
              <a:gd name="T82" fmla="*/ 132 w 282"/>
              <a:gd name="T83" fmla="*/ 70 h 283"/>
              <a:gd name="T84" fmla="*/ 116 w 282"/>
              <a:gd name="T85" fmla="*/ 78 h 283"/>
              <a:gd name="T86" fmla="*/ 121 w 282"/>
              <a:gd name="T87" fmla="*/ 89 h 283"/>
              <a:gd name="T88" fmla="*/ 0 w 282"/>
              <a:gd name="T89" fmla="*/ 141 h 283"/>
              <a:gd name="T90" fmla="*/ 282 w 282"/>
              <a:gd name="T91" fmla="*/ 141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2" h="283">
                <a:moveTo>
                  <a:pt x="52" y="57"/>
                </a:moveTo>
                <a:cubicBezTo>
                  <a:pt x="57" y="56"/>
                  <a:pt x="62" y="56"/>
                  <a:pt x="67" y="55"/>
                </a:cubicBezTo>
                <a:cubicBezTo>
                  <a:pt x="73" y="55"/>
                  <a:pt x="82" y="56"/>
                  <a:pt x="87" y="56"/>
                </a:cubicBezTo>
                <a:cubicBezTo>
                  <a:pt x="90" y="57"/>
                  <a:pt x="94" y="57"/>
                  <a:pt x="97" y="58"/>
                </a:cubicBezTo>
                <a:cubicBezTo>
                  <a:pt x="102" y="59"/>
                  <a:pt x="108" y="65"/>
                  <a:pt x="108" y="71"/>
                </a:cubicBezTo>
                <a:cubicBezTo>
                  <a:pt x="109" y="75"/>
                  <a:pt x="109" y="78"/>
                  <a:pt x="109" y="82"/>
                </a:cubicBezTo>
                <a:cubicBezTo>
                  <a:pt x="110" y="88"/>
                  <a:pt x="107" y="96"/>
                  <a:pt x="103" y="99"/>
                </a:cubicBezTo>
                <a:cubicBezTo>
                  <a:pt x="98" y="105"/>
                  <a:pt x="92" y="110"/>
                  <a:pt x="86" y="116"/>
                </a:cubicBezTo>
                <a:cubicBezTo>
                  <a:pt x="82" y="120"/>
                  <a:pt x="83" y="127"/>
                  <a:pt x="88" y="130"/>
                </a:cubicBezTo>
                <a:cubicBezTo>
                  <a:pt x="93" y="134"/>
                  <a:pt x="98" y="137"/>
                  <a:pt x="103" y="140"/>
                </a:cubicBezTo>
                <a:cubicBezTo>
                  <a:pt x="108" y="144"/>
                  <a:pt x="117" y="149"/>
                  <a:pt x="123" y="151"/>
                </a:cubicBezTo>
                <a:cubicBezTo>
                  <a:pt x="124" y="152"/>
                  <a:pt x="124" y="152"/>
                  <a:pt x="125" y="152"/>
                </a:cubicBezTo>
                <a:cubicBezTo>
                  <a:pt x="131" y="155"/>
                  <a:pt x="135" y="161"/>
                  <a:pt x="135" y="166"/>
                </a:cubicBezTo>
                <a:cubicBezTo>
                  <a:pt x="134" y="172"/>
                  <a:pt x="132" y="176"/>
                  <a:pt x="128" y="177"/>
                </a:cubicBezTo>
                <a:cubicBezTo>
                  <a:pt x="125" y="177"/>
                  <a:pt x="120" y="182"/>
                  <a:pt x="117" y="188"/>
                </a:cubicBezTo>
                <a:cubicBezTo>
                  <a:pt x="117" y="188"/>
                  <a:pt x="116" y="189"/>
                  <a:pt x="116" y="190"/>
                </a:cubicBezTo>
                <a:cubicBezTo>
                  <a:pt x="113" y="196"/>
                  <a:pt x="108" y="203"/>
                  <a:pt x="104" y="207"/>
                </a:cubicBezTo>
                <a:cubicBezTo>
                  <a:pt x="101" y="210"/>
                  <a:pt x="101" y="215"/>
                  <a:pt x="103" y="218"/>
                </a:cubicBezTo>
                <a:cubicBezTo>
                  <a:pt x="106" y="220"/>
                  <a:pt x="108" y="224"/>
                  <a:pt x="107" y="227"/>
                </a:cubicBezTo>
                <a:cubicBezTo>
                  <a:pt x="107" y="230"/>
                  <a:pt x="103" y="232"/>
                  <a:pt x="98" y="230"/>
                </a:cubicBezTo>
                <a:cubicBezTo>
                  <a:pt x="98" y="230"/>
                  <a:pt x="97" y="229"/>
                  <a:pt x="96" y="229"/>
                </a:cubicBezTo>
                <a:cubicBezTo>
                  <a:pt x="92" y="227"/>
                  <a:pt x="88" y="220"/>
                  <a:pt x="88" y="214"/>
                </a:cubicBezTo>
                <a:cubicBezTo>
                  <a:pt x="89" y="209"/>
                  <a:pt x="89" y="205"/>
                  <a:pt x="89" y="200"/>
                </a:cubicBezTo>
                <a:cubicBezTo>
                  <a:pt x="90" y="193"/>
                  <a:pt x="87" y="187"/>
                  <a:pt x="84" y="185"/>
                </a:cubicBezTo>
                <a:cubicBezTo>
                  <a:pt x="81" y="183"/>
                  <a:pt x="76" y="178"/>
                  <a:pt x="73" y="175"/>
                </a:cubicBezTo>
                <a:cubicBezTo>
                  <a:pt x="70" y="172"/>
                  <a:pt x="67" y="164"/>
                  <a:pt x="67" y="158"/>
                </a:cubicBezTo>
                <a:cubicBezTo>
                  <a:pt x="67" y="152"/>
                  <a:pt x="64" y="144"/>
                  <a:pt x="61" y="141"/>
                </a:cubicBezTo>
                <a:cubicBezTo>
                  <a:pt x="58" y="138"/>
                  <a:pt x="58" y="136"/>
                  <a:pt x="56" y="135"/>
                </a:cubicBezTo>
                <a:cubicBezTo>
                  <a:pt x="54" y="135"/>
                  <a:pt x="56" y="135"/>
                  <a:pt x="44" y="135"/>
                </a:cubicBezTo>
                <a:cubicBezTo>
                  <a:pt x="33" y="136"/>
                  <a:pt x="33" y="124"/>
                  <a:pt x="33" y="124"/>
                </a:cubicBezTo>
                <a:cubicBezTo>
                  <a:pt x="34" y="118"/>
                  <a:pt x="36" y="108"/>
                  <a:pt x="38" y="102"/>
                </a:cubicBezTo>
                <a:cubicBezTo>
                  <a:pt x="39" y="98"/>
                  <a:pt x="41" y="94"/>
                  <a:pt x="42" y="91"/>
                </a:cubicBezTo>
                <a:cubicBezTo>
                  <a:pt x="44" y="85"/>
                  <a:pt x="41" y="81"/>
                  <a:pt x="36" y="84"/>
                </a:cubicBezTo>
                <a:cubicBezTo>
                  <a:pt x="34" y="84"/>
                  <a:pt x="33" y="85"/>
                  <a:pt x="31" y="85"/>
                </a:cubicBezTo>
                <a:moveTo>
                  <a:pt x="233" y="59"/>
                </a:moveTo>
                <a:cubicBezTo>
                  <a:pt x="228" y="59"/>
                  <a:pt x="222" y="58"/>
                  <a:pt x="217" y="58"/>
                </a:cubicBezTo>
                <a:cubicBezTo>
                  <a:pt x="213" y="58"/>
                  <a:pt x="210" y="58"/>
                  <a:pt x="206" y="58"/>
                </a:cubicBezTo>
                <a:cubicBezTo>
                  <a:pt x="200" y="58"/>
                  <a:pt x="191" y="59"/>
                  <a:pt x="186" y="60"/>
                </a:cubicBezTo>
                <a:cubicBezTo>
                  <a:pt x="183" y="60"/>
                  <a:pt x="180" y="60"/>
                  <a:pt x="177" y="61"/>
                </a:cubicBezTo>
                <a:cubicBezTo>
                  <a:pt x="172" y="62"/>
                  <a:pt x="166" y="67"/>
                  <a:pt x="164" y="73"/>
                </a:cubicBezTo>
                <a:cubicBezTo>
                  <a:pt x="163" y="79"/>
                  <a:pt x="158" y="83"/>
                  <a:pt x="153" y="83"/>
                </a:cubicBezTo>
                <a:cubicBezTo>
                  <a:pt x="148" y="84"/>
                  <a:pt x="140" y="87"/>
                  <a:pt x="136" y="91"/>
                </a:cubicBezTo>
                <a:cubicBezTo>
                  <a:pt x="131" y="94"/>
                  <a:pt x="126" y="102"/>
                  <a:pt x="126" y="107"/>
                </a:cubicBezTo>
                <a:cubicBezTo>
                  <a:pt x="125" y="112"/>
                  <a:pt x="130" y="117"/>
                  <a:pt x="136" y="116"/>
                </a:cubicBezTo>
                <a:cubicBezTo>
                  <a:pt x="142" y="116"/>
                  <a:pt x="150" y="113"/>
                  <a:pt x="153" y="110"/>
                </a:cubicBezTo>
                <a:cubicBezTo>
                  <a:pt x="156" y="107"/>
                  <a:pt x="164" y="104"/>
                  <a:pt x="170" y="102"/>
                </a:cubicBezTo>
                <a:cubicBezTo>
                  <a:pt x="176" y="101"/>
                  <a:pt x="180" y="105"/>
                  <a:pt x="180" y="110"/>
                </a:cubicBezTo>
                <a:cubicBezTo>
                  <a:pt x="180" y="116"/>
                  <a:pt x="175" y="122"/>
                  <a:pt x="169" y="123"/>
                </a:cubicBezTo>
                <a:cubicBezTo>
                  <a:pt x="163" y="125"/>
                  <a:pt x="153" y="126"/>
                  <a:pt x="147" y="126"/>
                </a:cubicBezTo>
                <a:cubicBezTo>
                  <a:pt x="143" y="126"/>
                  <a:pt x="139" y="127"/>
                  <a:pt x="135" y="127"/>
                </a:cubicBezTo>
                <a:cubicBezTo>
                  <a:pt x="129" y="127"/>
                  <a:pt x="126" y="131"/>
                  <a:pt x="129" y="136"/>
                </a:cubicBezTo>
                <a:cubicBezTo>
                  <a:pt x="129" y="136"/>
                  <a:pt x="130" y="137"/>
                  <a:pt x="130" y="138"/>
                </a:cubicBezTo>
                <a:cubicBezTo>
                  <a:pt x="133" y="143"/>
                  <a:pt x="141" y="149"/>
                  <a:pt x="147" y="152"/>
                </a:cubicBezTo>
                <a:cubicBezTo>
                  <a:pt x="148" y="153"/>
                  <a:pt x="149" y="153"/>
                  <a:pt x="150" y="154"/>
                </a:cubicBezTo>
                <a:cubicBezTo>
                  <a:pt x="156" y="157"/>
                  <a:pt x="161" y="164"/>
                  <a:pt x="161" y="170"/>
                </a:cubicBezTo>
                <a:cubicBezTo>
                  <a:pt x="162" y="173"/>
                  <a:pt x="162" y="177"/>
                  <a:pt x="163" y="180"/>
                </a:cubicBezTo>
                <a:cubicBezTo>
                  <a:pt x="164" y="186"/>
                  <a:pt x="167" y="191"/>
                  <a:pt x="170" y="192"/>
                </a:cubicBezTo>
                <a:cubicBezTo>
                  <a:pt x="172" y="192"/>
                  <a:pt x="175" y="195"/>
                  <a:pt x="176" y="198"/>
                </a:cubicBezTo>
                <a:cubicBezTo>
                  <a:pt x="176" y="201"/>
                  <a:pt x="179" y="201"/>
                  <a:pt x="182" y="199"/>
                </a:cubicBezTo>
                <a:cubicBezTo>
                  <a:pt x="185" y="196"/>
                  <a:pt x="188" y="189"/>
                  <a:pt x="190" y="184"/>
                </a:cubicBezTo>
                <a:cubicBezTo>
                  <a:pt x="190" y="183"/>
                  <a:pt x="190" y="182"/>
                  <a:pt x="190" y="182"/>
                </a:cubicBezTo>
                <a:cubicBezTo>
                  <a:pt x="192" y="176"/>
                  <a:pt x="195" y="167"/>
                  <a:pt x="198" y="161"/>
                </a:cubicBezTo>
                <a:cubicBezTo>
                  <a:pt x="198" y="161"/>
                  <a:pt x="199" y="160"/>
                  <a:pt x="199" y="159"/>
                </a:cubicBezTo>
                <a:cubicBezTo>
                  <a:pt x="202" y="153"/>
                  <a:pt x="200" y="145"/>
                  <a:pt x="196" y="141"/>
                </a:cubicBezTo>
                <a:cubicBezTo>
                  <a:pt x="193" y="139"/>
                  <a:pt x="191" y="136"/>
                  <a:pt x="189" y="134"/>
                </a:cubicBezTo>
                <a:cubicBezTo>
                  <a:pt x="185" y="130"/>
                  <a:pt x="185" y="128"/>
                  <a:pt x="191" y="131"/>
                </a:cubicBezTo>
                <a:cubicBezTo>
                  <a:pt x="192" y="132"/>
                  <a:pt x="193" y="132"/>
                  <a:pt x="194" y="132"/>
                </a:cubicBezTo>
                <a:cubicBezTo>
                  <a:pt x="199" y="135"/>
                  <a:pt x="205" y="136"/>
                  <a:pt x="206" y="134"/>
                </a:cubicBezTo>
                <a:cubicBezTo>
                  <a:pt x="207" y="132"/>
                  <a:pt x="206" y="128"/>
                  <a:pt x="203" y="125"/>
                </a:cubicBezTo>
                <a:cubicBezTo>
                  <a:pt x="200" y="122"/>
                  <a:pt x="199" y="119"/>
                  <a:pt x="201" y="117"/>
                </a:cubicBezTo>
                <a:cubicBezTo>
                  <a:pt x="203" y="115"/>
                  <a:pt x="208" y="117"/>
                  <a:pt x="212" y="122"/>
                </a:cubicBezTo>
                <a:cubicBezTo>
                  <a:pt x="214" y="124"/>
                  <a:pt x="216" y="127"/>
                  <a:pt x="219" y="129"/>
                </a:cubicBezTo>
                <a:cubicBezTo>
                  <a:pt x="223" y="134"/>
                  <a:pt x="224" y="142"/>
                  <a:pt x="221" y="148"/>
                </a:cubicBezTo>
                <a:cubicBezTo>
                  <a:pt x="221" y="148"/>
                  <a:pt x="215" y="160"/>
                  <a:pt x="226" y="160"/>
                </a:cubicBezTo>
                <a:cubicBezTo>
                  <a:pt x="237" y="160"/>
                  <a:pt x="238" y="155"/>
                  <a:pt x="238" y="149"/>
                </a:cubicBezTo>
                <a:cubicBezTo>
                  <a:pt x="238" y="143"/>
                  <a:pt x="240" y="137"/>
                  <a:pt x="244" y="137"/>
                </a:cubicBezTo>
                <a:cubicBezTo>
                  <a:pt x="247" y="137"/>
                  <a:pt x="249" y="140"/>
                  <a:pt x="249" y="143"/>
                </a:cubicBezTo>
                <a:cubicBezTo>
                  <a:pt x="249" y="146"/>
                  <a:pt x="252" y="149"/>
                  <a:pt x="255" y="149"/>
                </a:cubicBezTo>
                <a:cubicBezTo>
                  <a:pt x="257" y="149"/>
                  <a:pt x="262" y="147"/>
                  <a:pt x="265" y="144"/>
                </a:cubicBezTo>
                <a:moveTo>
                  <a:pt x="121" y="89"/>
                </a:moveTo>
                <a:cubicBezTo>
                  <a:pt x="122" y="87"/>
                  <a:pt x="127" y="84"/>
                  <a:pt x="131" y="82"/>
                </a:cubicBezTo>
                <a:cubicBezTo>
                  <a:pt x="132" y="82"/>
                  <a:pt x="132" y="81"/>
                  <a:pt x="133" y="81"/>
                </a:cubicBezTo>
                <a:cubicBezTo>
                  <a:pt x="137" y="79"/>
                  <a:pt x="140" y="76"/>
                  <a:pt x="140" y="74"/>
                </a:cubicBezTo>
                <a:cubicBezTo>
                  <a:pt x="140" y="73"/>
                  <a:pt x="136" y="70"/>
                  <a:pt x="132" y="70"/>
                </a:cubicBezTo>
                <a:cubicBezTo>
                  <a:pt x="130" y="70"/>
                  <a:pt x="127" y="70"/>
                  <a:pt x="125" y="70"/>
                </a:cubicBezTo>
                <a:cubicBezTo>
                  <a:pt x="121" y="70"/>
                  <a:pt x="117" y="75"/>
                  <a:pt x="116" y="78"/>
                </a:cubicBezTo>
                <a:cubicBezTo>
                  <a:pt x="116" y="80"/>
                  <a:pt x="116" y="83"/>
                  <a:pt x="116" y="85"/>
                </a:cubicBezTo>
                <a:cubicBezTo>
                  <a:pt x="117" y="88"/>
                  <a:pt x="119" y="91"/>
                  <a:pt x="121" y="89"/>
                </a:cubicBezTo>
                <a:moveTo>
                  <a:pt x="141" y="0"/>
                </a:moveTo>
                <a:cubicBezTo>
                  <a:pt x="63" y="0"/>
                  <a:pt x="0" y="63"/>
                  <a:pt x="0" y="141"/>
                </a:cubicBezTo>
                <a:cubicBezTo>
                  <a:pt x="0" y="219"/>
                  <a:pt x="63" y="283"/>
                  <a:pt x="141" y="283"/>
                </a:cubicBezTo>
                <a:cubicBezTo>
                  <a:pt x="219" y="283"/>
                  <a:pt x="282" y="219"/>
                  <a:pt x="282" y="141"/>
                </a:cubicBezTo>
                <a:cubicBezTo>
                  <a:pt x="282" y="63"/>
                  <a:pt x="219" y="0"/>
                  <a:pt x="141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5"/>
          <p:cNvSpPr>
            <a:spLocks noChangeAspect="1" noEditPoints="1"/>
          </p:cNvSpPr>
          <p:nvPr/>
        </p:nvSpPr>
        <p:spPr bwMode="auto">
          <a:xfrm>
            <a:off x="5177048" y="4960201"/>
            <a:ext cx="789879" cy="787486"/>
          </a:xfrm>
          <a:custGeom>
            <a:avLst/>
            <a:gdLst>
              <a:gd name="T0" fmla="*/ 258 w 276"/>
              <a:gd name="T1" fmla="*/ 69 h 276"/>
              <a:gd name="T2" fmla="*/ 276 w 276"/>
              <a:gd name="T3" fmla="*/ 138 h 276"/>
              <a:gd name="T4" fmla="*/ 138 w 276"/>
              <a:gd name="T5" fmla="*/ 276 h 276"/>
              <a:gd name="T6" fmla="*/ 0 w 276"/>
              <a:gd name="T7" fmla="*/ 138 h 276"/>
              <a:gd name="T8" fmla="*/ 138 w 276"/>
              <a:gd name="T9" fmla="*/ 0 h 276"/>
              <a:gd name="T10" fmla="*/ 237 w 276"/>
              <a:gd name="T11" fmla="*/ 42 h 276"/>
              <a:gd name="T12" fmla="*/ 138 w 276"/>
              <a:gd name="T13" fmla="*/ 0 h 276"/>
              <a:gd name="T14" fmla="*/ 69 w 276"/>
              <a:gd name="T15" fmla="*/ 138 h 276"/>
              <a:gd name="T16" fmla="*/ 138 w 276"/>
              <a:gd name="T17" fmla="*/ 276 h 276"/>
              <a:gd name="T18" fmla="*/ 207 w 276"/>
              <a:gd name="T19" fmla="*/ 138 h 276"/>
              <a:gd name="T20" fmla="*/ 138 w 276"/>
              <a:gd name="T21" fmla="*/ 0 h 276"/>
              <a:gd name="T22" fmla="*/ 138 w 276"/>
              <a:gd name="T23" fmla="*/ 0 h 276"/>
              <a:gd name="T24" fmla="*/ 138 w 276"/>
              <a:gd name="T25" fmla="*/ 276 h 276"/>
              <a:gd name="T26" fmla="*/ 0 w 276"/>
              <a:gd name="T27" fmla="*/ 138 h 276"/>
              <a:gd name="T28" fmla="*/ 276 w 276"/>
              <a:gd name="T29" fmla="*/ 138 h 276"/>
              <a:gd name="T30" fmla="*/ 19 w 276"/>
              <a:gd name="T31" fmla="*/ 207 h 276"/>
              <a:gd name="T32" fmla="*/ 258 w 276"/>
              <a:gd name="T33" fmla="*/ 207 h 276"/>
              <a:gd name="T34" fmla="*/ 18 w 276"/>
              <a:gd name="T35" fmla="*/ 69 h 276"/>
              <a:gd name="T36" fmla="*/ 258 w 276"/>
              <a:gd name="T37" fmla="*/ 69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6" h="276">
                <a:moveTo>
                  <a:pt x="258" y="69"/>
                </a:moveTo>
                <a:cubicBezTo>
                  <a:pt x="269" y="90"/>
                  <a:pt x="276" y="113"/>
                  <a:pt x="276" y="138"/>
                </a:cubicBezTo>
                <a:cubicBezTo>
                  <a:pt x="276" y="215"/>
                  <a:pt x="214" y="276"/>
                  <a:pt x="138" y="276"/>
                </a:cubicBezTo>
                <a:cubicBezTo>
                  <a:pt x="62" y="276"/>
                  <a:pt x="0" y="215"/>
                  <a:pt x="0" y="138"/>
                </a:cubicBezTo>
                <a:cubicBezTo>
                  <a:pt x="0" y="62"/>
                  <a:pt x="62" y="0"/>
                  <a:pt x="138" y="0"/>
                </a:cubicBezTo>
                <a:cubicBezTo>
                  <a:pt x="177" y="0"/>
                  <a:pt x="212" y="16"/>
                  <a:pt x="237" y="42"/>
                </a:cubicBezTo>
                <a:moveTo>
                  <a:pt x="138" y="0"/>
                </a:moveTo>
                <a:cubicBezTo>
                  <a:pt x="100" y="0"/>
                  <a:pt x="69" y="62"/>
                  <a:pt x="69" y="138"/>
                </a:cubicBezTo>
                <a:cubicBezTo>
                  <a:pt x="69" y="215"/>
                  <a:pt x="100" y="276"/>
                  <a:pt x="138" y="276"/>
                </a:cubicBezTo>
                <a:cubicBezTo>
                  <a:pt x="176" y="276"/>
                  <a:pt x="207" y="215"/>
                  <a:pt x="207" y="138"/>
                </a:cubicBezTo>
                <a:cubicBezTo>
                  <a:pt x="207" y="62"/>
                  <a:pt x="176" y="0"/>
                  <a:pt x="138" y="0"/>
                </a:cubicBezTo>
                <a:close/>
                <a:moveTo>
                  <a:pt x="138" y="0"/>
                </a:moveTo>
                <a:cubicBezTo>
                  <a:pt x="138" y="276"/>
                  <a:pt x="138" y="276"/>
                  <a:pt x="138" y="276"/>
                </a:cubicBezTo>
                <a:moveTo>
                  <a:pt x="0" y="138"/>
                </a:moveTo>
                <a:cubicBezTo>
                  <a:pt x="276" y="138"/>
                  <a:pt x="276" y="138"/>
                  <a:pt x="276" y="138"/>
                </a:cubicBezTo>
                <a:moveTo>
                  <a:pt x="19" y="207"/>
                </a:moveTo>
                <a:cubicBezTo>
                  <a:pt x="258" y="207"/>
                  <a:pt x="258" y="207"/>
                  <a:pt x="258" y="207"/>
                </a:cubicBezTo>
                <a:moveTo>
                  <a:pt x="18" y="69"/>
                </a:moveTo>
                <a:cubicBezTo>
                  <a:pt x="258" y="69"/>
                  <a:pt x="258" y="69"/>
                  <a:pt x="258" y="6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pole tekstowe 12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4" name="Łącznik prostoliniowy 17"/>
          <p:cNvCxnSpPr>
            <a:cxnSpLocks noChangeAspect="1"/>
          </p:cNvCxnSpPr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a 15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Elipsa 16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>
            <a:cxnSpLocks noChangeAspect="1"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8"/>
          <p:cNvSpPr>
            <a:spLocks noChangeAspect="1" noEditPoints="1"/>
          </p:cNvSpPr>
          <p:nvPr/>
        </p:nvSpPr>
        <p:spPr bwMode="auto">
          <a:xfrm>
            <a:off x="8790251" y="2362711"/>
            <a:ext cx="583970" cy="831778"/>
          </a:xfrm>
          <a:custGeom>
            <a:avLst/>
            <a:gdLst>
              <a:gd name="T0" fmla="*/ 178 w 194"/>
              <a:gd name="T1" fmla="*/ 44 h 276"/>
              <a:gd name="T2" fmla="*/ 194 w 194"/>
              <a:gd name="T3" fmla="*/ 98 h 276"/>
              <a:gd name="T4" fmla="*/ 97 w 194"/>
              <a:gd name="T5" fmla="*/ 276 h 276"/>
              <a:gd name="T6" fmla="*/ 0 w 194"/>
              <a:gd name="T7" fmla="*/ 98 h 276"/>
              <a:gd name="T8" fmla="*/ 97 w 194"/>
              <a:gd name="T9" fmla="*/ 0 h 276"/>
              <a:gd name="T10" fmla="*/ 153 w 194"/>
              <a:gd name="T11" fmla="*/ 18 h 276"/>
              <a:gd name="T12" fmla="*/ 178 w 194"/>
              <a:gd name="T13" fmla="*/ 44 h 276"/>
              <a:gd name="T14" fmla="*/ 178 w 194"/>
              <a:gd name="T15" fmla="*/ 44 h 276"/>
              <a:gd name="T16" fmla="*/ 153 w 194"/>
              <a:gd name="T17" fmla="*/ 18 h 276"/>
              <a:gd name="T18" fmla="*/ 153 w 194"/>
              <a:gd name="T19" fmla="*/ 18 h 276"/>
              <a:gd name="T20" fmla="*/ 97 w 194"/>
              <a:gd name="T21" fmla="*/ 34 h 276"/>
              <a:gd name="T22" fmla="*/ 34 w 194"/>
              <a:gd name="T23" fmla="*/ 97 h 276"/>
              <a:gd name="T24" fmla="*/ 97 w 194"/>
              <a:gd name="T25" fmla="*/ 161 h 276"/>
              <a:gd name="T26" fmla="*/ 160 w 194"/>
              <a:gd name="T27" fmla="*/ 97 h 276"/>
              <a:gd name="T28" fmla="*/ 97 w 194"/>
              <a:gd name="T29" fmla="*/ 3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4" h="276">
                <a:moveTo>
                  <a:pt x="178" y="44"/>
                </a:moveTo>
                <a:cubicBezTo>
                  <a:pt x="188" y="59"/>
                  <a:pt x="194" y="78"/>
                  <a:pt x="194" y="98"/>
                </a:cubicBezTo>
                <a:cubicBezTo>
                  <a:pt x="194" y="151"/>
                  <a:pt x="97" y="276"/>
                  <a:pt x="97" y="276"/>
                </a:cubicBezTo>
                <a:cubicBezTo>
                  <a:pt x="97" y="276"/>
                  <a:pt x="0" y="151"/>
                  <a:pt x="0" y="98"/>
                </a:cubicBezTo>
                <a:cubicBezTo>
                  <a:pt x="0" y="44"/>
                  <a:pt x="43" y="0"/>
                  <a:pt x="97" y="0"/>
                </a:cubicBezTo>
                <a:cubicBezTo>
                  <a:pt x="118" y="0"/>
                  <a:pt x="138" y="7"/>
                  <a:pt x="153" y="18"/>
                </a:cubicBezTo>
                <a:moveTo>
                  <a:pt x="178" y="44"/>
                </a:moveTo>
                <a:cubicBezTo>
                  <a:pt x="178" y="44"/>
                  <a:pt x="178" y="44"/>
                  <a:pt x="178" y="44"/>
                </a:cubicBezTo>
                <a:moveTo>
                  <a:pt x="153" y="18"/>
                </a:moveTo>
                <a:cubicBezTo>
                  <a:pt x="153" y="18"/>
                  <a:pt x="153" y="18"/>
                  <a:pt x="153" y="18"/>
                </a:cubicBezTo>
                <a:moveTo>
                  <a:pt x="97" y="34"/>
                </a:moveTo>
                <a:cubicBezTo>
                  <a:pt x="62" y="34"/>
                  <a:pt x="34" y="62"/>
                  <a:pt x="34" y="97"/>
                </a:cubicBezTo>
                <a:cubicBezTo>
                  <a:pt x="34" y="132"/>
                  <a:pt x="62" y="161"/>
                  <a:pt x="97" y="161"/>
                </a:cubicBezTo>
                <a:cubicBezTo>
                  <a:pt x="132" y="161"/>
                  <a:pt x="160" y="132"/>
                  <a:pt x="160" y="97"/>
                </a:cubicBezTo>
                <a:cubicBezTo>
                  <a:pt x="160" y="62"/>
                  <a:pt x="132" y="34"/>
                  <a:pt x="97" y="34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84"/>
          <p:cNvSpPr>
            <a:spLocks noChangeAspect="1" noEditPoints="1"/>
          </p:cNvSpPr>
          <p:nvPr/>
        </p:nvSpPr>
        <p:spPr bwMode="auto">
          <a:xfrm>
            <a:off x="8782247" y="4117196"/>
            <a:ext cx="599978" cy="902276"/>
          </a:xfrm>
          <a:custGeom>
            <a:avLst/>
            <a:gdLst>
              <a:gd name="T0" fmla="*/ 154 w 186"/>
              <a:gd name="T1" fmla="*/ 139 h 280"/>
              <a:gd name="T2" fmla="*/ 166 w 186"/>
              <a:gd name="T3" fmla="*/ 199 h 280"/>
              <a:gd name="T4" fmla="*/ 79 w 186"/>
              <a:gd name="T5" fmla="*/ 238 h 280"/>
              <a:gd name="T6" fmla="*/ 70 w 186"/>
              <a:gd name="T7" fmla="*/ 236 h 280"/>
              <a:gd name="T8" fmla="*/ 61 w 186"/>
              <a:gd name="T9" fmla="*/ 233 h 280"/>
              <a:gd name="T10" fmla="*/ 9 w 186"/>
              <a:gd name="T11" fmla="*/ 153 h 280"/>
              <a:gd name="T12" fmla="*/ 50 w 186"/>
              <a:gd name="T13" fmla="*/ 110 h 280"/>
              <a:gd name="T14" fmla="*/ 45 w 186"/>
              <a:gd name="T15" fmla="*/ 200 h 280"/>
              <a:gd name="T16" fmla="*/ 34 w 186"/>
              <a:gd name="T17" fmla="*/ 162 h 280"/>
              <a:gd name="T18" fmla="*/ 37 w 186"/>
              <a:gd name="T19" fmla="*/ 154 h 280"/>
              <a:gd name="T20" fmla="*/ 83 w 186"/>
              <a:gd name="T21" fmla="*/ 66 h 280"/>
              <a:gd name="T22" fmla="*/ 64 w 186"/>
              <a:gd name="T23" fmla="*/ 121 h 280"/>
              <a:gd name="T24" fmla="*/ 92 w 186"/>
              <a:gd name="T25" fmla="*/ 158 h 280"/>
              <a:gd name="T26" fmla="*/ 136 w 186"/>
              <a:gd name="T27" fmla="*/ 142 h 280"/>
              <a:gd name="T28" fmla="*/ 150 w 186"/>
              <a:gd name="T29" fmla="*/ 85 h 280"/>
              <a:gd name="T30" fmla="*/ 114 w 186"/>
              <a:gd name="T31" fmla="*/ 83 h 280"/>
              <a:gd name="T32" fmla="*/ 180 w 186"/>
              <a:gd name="T33" fmla="*/ 62 h 280"/>
              <a:gd name="T34" fmla="*/ 135 w 186"/>
              <a:gd name="T35" fmla="*/ 9 h 280"/>
              <a:gd name="T36" fmla="*/ 70 w 186"/>
              <a:gd name="T37" fmla="*/ 30 h 280"/>
              <a:gd name="T38" fmla="*/ 114 w 186"/>
              <a:gd name="T39" fmla="*/ 83 h 280"/>
              <a:gd name="T40" fmla="*/ 57 w 186"/>
              <a:gd name="T41" fmla="*/ 280 h 280"/>
              <a:gd name="T42" fmla="*/ 69 w 186"/>
              <a:gd name="T43" fmla="*/ 237 h 280"/>
              <a:gd name="T44" fmla="*/ 50 w 186"/>
              <a:gd name="T45" fmla="*/ 110 h 280"/>
              <a:gd name="T46" fmla="*/ 9 w 186"/>
              <a:gd name="T47" fmla="*/ 153 h 280"/>
              <a:gd name="T48" fmla="*/ 61 w 186"/>
              <a:gd name="T49" fmla="*/ 233 h 280"/>
              <a:gd name="T50" fmla="*/ 70 w 186"/>
              <a:gd name="T51" fmla="*/ 236 h 280"/>
              <a:gd name="T52" fmla="*/ 79 w 186"/>
              <a:gd name="T53" fmla="*/ 238 h 280"/>
              <a:gd name="T54" fmla="*/ 166 w 186"/>
              <a:gd name="T55" fmla="*/ 199 h 280"/>
              <a:gd name="T56" fmla="*/ 154 w 186"/>
              <a:gd name="T57" fmla="*/ 139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6" h="280">
                <a:moveTo>
                  <a:pt x="154" y="139"/>
                </a:moveTo>
                <a:cubicBezTo>
                  <a:pt x="166" y="158"/>
                  <a:pt x="171" y="180"/>
                  <a:pt x="166" y="199"/>
                </a:cubicBezTo>
                <a:cubicBezTo>
                  <a:pt x="157" y="229"/>
                  <a:pt x="114" y="247"/>
                  <a:pt x="79" y="238"/>
                </a:cubicBezTo>
                <a:cubicBezTo>
                  <a:pt x="75" y="237"/>
                  <a:pt x="72" y="236"/>
                  <a:pt x="70" y="236"/>
                </a:cubicBezTo>
                <a:cubicBezTo>
                  <a:pt x="64" y="234"/>
                  <a:pt x="61" y="233"/>
                  <a:pt x="61" y="233"/>
                </a:cubicBezTo>
                <a:cubicBezTo>
                  <a:pt x="23" y="218"/>
                  <a:pt x="0" y="184"/>
                  <a:pt x="9" y="153"/>
                </a:cubicBezTo>
                <a:cubicBezTo>
                  <a:pt x="14" y="135"/>
                  <a:pt x="30" y="119"/>
                  <a:pt x="50" y="110"/>
                </a:cubicBezTo>
                <a:moveTo>
                  <a:pt x="45" y="200"/>
                </a:moveTo>
                <a:cubicBezTo>
                  <a:pt x="35" y="189"/>
                  <a:pt x="30" y="175"/>
                  <a:pt x="34" y="162"/>
                </a:cubicBezTo>
                <a:cubicBezTo>
                  <a:pt x="35" y="159"/>
                  <a:pt x="36" y="157"/>
                  <a:pt x="37" y="154"/>
                </a:cubicBezTo>
                <a:moveTo>
                  <a:pt x="83" y="66"/>
                </a:moveTo>
                <a:cubicBezTo>
                  <a:pt x="64" y="121"/>
                  <a:pt x="64" y="121"/>
                  <a:pt x="64" y="121"/>
                </a:cubicBezTo>
                <a:cubicBezTo>
                  <a:pt x="59" y="135"/>
                  <a:pt x="72" y="152"/>
                  <a:pt x="92" y="158"/>
                </a:cubicBezTo>
                <a:cubicBezTo>
                  <a:pt x="113" y="163"/>
                  <a:pt x="132" y="157"/>
                  <a:pt x="136" y="142"/>
                </a:cubicBezTo>
                <a:cubicBezTo>
                  <a:pt x="150" y="85"/>
                  <a:pt x="150" y="85"/>
                  <a:pt x="150" y="85"/>
                </a:cubicBezTo>
                <a:moveTo>
                  <a:pt x="114" y="83"/>
                </a:moveTo>
                <a:cubicBezTo>
                  <a:pt x="144" y="92"/>
                  <a:pt x="174" y="83"/>
                  <a:pt x="180" y="62"/>
                </a:cubicBezTo>
                <a:cubicBezTo>
                  <a:pt x="186" y="42"/>
                  <a:pt x="166" y="18"/>
                  <a:pt x="135" y="9"/>
                </a:cubicBezTo>
                <a:cubicBezTo>
                  <a:pt x="105" y="0"/>
                  <a:pt x="76" y="10"/>
                  <a:pt x="70" y="30"/>
                </a:cubicBezTo>
                <a:cubicBezTo>
                  <a:pt x="64" y="51"/>
                  <a:pt x="84" y="74"/>
                  <a:pt x="114" y="83"/>
                </a:cubicBezTo>
                <a:close/>
                <a:moveTo>
                  <a:pt x="57" y="280"/>
                </a:moveTo>
                <a:cubicBezTo>
                  <a:pt x="69" y="237"/>
                  <a:pt x="69" y="237"/>
                  <a:pt x="69" y="237"/>
                </a:cubicBezTo>
                <a:moveTo>
                  <a:pt x="50" y="110"/>
                </a:moveTo>
                <a:cubicBezTo>
                  <a:pt x="30" y="119"/>
                  <a:pt x="14" y="135"/>
                  <a:pt x="9" y="153"/>
                </a:cubicBezTo>
                <a:cubicBezTo>
                  <a:pt x="0" y="184"/>
                  <a:pt x="23" y="218"/>
                  <a:pt x="61" y="233"/>
                </a:cubicBezTo>
                <a:cubicBezTo>
                  <a:pt x="61" y="233"/>
                  <a:pt x="64" y="234"/>
                  <a:pt x="70" y="236"/>
                </a:cubicBezTo>
                <a:cubicBezTo>
                  <a:pt x="72" y="236"/>
                  <a:pt x="75" y="237"/>
                  <a:pt x="79" y="238"/>
                </a:cubicBezTo>
                <a:cubicBezTo>
                  <a:pt x="114" y="247"/>
                  <a:pt x="157" y="229"/>
                  <a:pt x="166" y="199"/>
                </a:cubicBezTo>
                <a:cubicBezTo>
                  <a:pt x="171" y="180"/>
                  <a:pt x="166" y="158"/>
                  <a:pt x="154" y="13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464644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D77DC0-3D09-4155-A5CE-54FE9A644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Health, Food, Nature Icons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0C5E52-0361-46A5-83EB-8264EC093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841105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Food, Dairy, Vegetables, Fruits, Bread, Meat, Egg, Fish, Carrot, Apple</a:t>
            </a:r>
          </a:p>
        </p:txBody>
      </p:sp>
      <p:sp>
        <p:nvSpPr>
          <p:cNvPr id="4" name="Freeform 40"/>
          <p:cNvSpPr>
            <a:spLocks noChangeAspect="1" noEditPoints="1"/>
          </p:cNvSpPr>
          <p:nvPr/>
        </p:nvSpPr>
        <p:spPr bwMode="auto">
          <a:xfrm>
            <a:off x="2316360" y="3990317"/>
            <a:ext cx="854942" cy="1064694"/>
          </a:xfrm>
          <a:custGeom>
            <a:avLst/>
            <a:gdLst>
              <a:gd name="T0" fmla="*/ 145 w 228"/>
              <a:gd name="T1" fmla="*/ 85 h 283"/>
              <a:gd name="T2" fmla="*/ 212 w 228"/>
              <a:gd name="T3" fmla="*/ 118 h 283"/>
              <a:gd name="T4" fmla="*/ 183 w 228"/>
              <a:gd name="T5" fmla="*/ 249 h 283"/>
              <a:gd name="T6" fmla="*/ 114 w 228"/>
              <a:gd name="T7" fmla="*/ 267 h 283"/>
              <a:gd name="T8" fmla="*/ 46 w 228"/>
              <a:gd name="T9" fmla="*/ 249 h 283"/>
              <a:gd name="T10" fmla="*/ 17 w 228"/>
              <a:gd name="T11" fmla="*/ 118 h 283"/>
              <a:gd name="T12" fmla="*/ 114 w 228"/>
              <a:gd name="T13" fmla="*/ 93 h 283"/>
              <a:gd name="T14" fmla="*/ 38 w 228"/>
              <a:gd name="T15" fmla="*/ 177 h 283"/>
              <a:gd name="T16" fmla="*/ 63 w 228"/>
              <a:gd name="T17" fmla="*/ 229 h 283"/>
              <a:gd name="T18" fmla="*/ 128 w 228"/>
              <a:gd name="T19" fmla="*/ 68 h 283"/>
              <a:gd name="T20" fmla="*/ 144 w 228"/>
              <a:gd name="T21" fmla="*/ 0 h 283"/>
              <a:gd name="T22" fmla="*/ 105 w 228"/>
              <a:gd name="T23" fmla="*/ 67 h 283"/>
              <a:gd name="T24" fmla="*/ 128 w 228"/>
              <a:gd name="T25" fmla="*/ 28 h 283"/>
              <a:gd name="T26" fmla="*/ 105 w 228"/>
              <a:gd name="T27" fmla="*/ 67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8" h="283">
                <a:moveTo>
                  <a:pt x="145" y="85"/>
                </a:moveTo>
                <a:cubicBezTo>
                  <a:pt x="169" y="81"/>
                  <a:pt x="200" y="84"/>
                  <a:pt x="212" y="118"/>
                </a:cubicBezTo>
                <a:cubicBezTo>
                  <a:pt x="228" y="168"/>
                  <a:pt x="215" y="201"/>
                  <a:pt x="183" y="249"/>
                </a:cubicBezTo>
                <a:cubicBezTo>
                  <a:pt x="158" y="283"/>
                  <a:pt x="140" y="266"/>
                  <a:pt x="114" y="267"/>
                </a:cubicBezTo>
                <a:cubicBezTo>
                  <a:pt x="89" y="266"/>
                  <a:pt x="71" y="283"/>
                  <a:pt x="46" y="249"/>
                </a:cubicBezTo>
                <a:cubicBezTo>
                  <a:pt x="14" y="201"/>
                  <a:pt x="0" y="168"/>
                  <a:pt x="17" y="118"/>
                </a:cubicBezTo>
                <a:cubicBezTo>
                  <a:pt x="36" y="64"/>
                  <a:pt x="103" y="89"/>
                  <a:pt x="114" y="93"/>
                </a:cubicBezTo>
                <a:moveTo>
                  <a:pt x="38" y="177"/>
                </a:moveTo>
                <a:cubicBezTo>
                  <a:pt x="43" y="193"/>
                  <a:pt x="52" y="210"/>
                  <a:pt x="63" y="229"/>
                </a:cubicBezTo>
                <a:moveTo>
                  <a:pt x="128" y="68"/>
                </a:moveTo>
                <a:cubicBezTo>
                  <a:pt x="163" y="60"/>
                  <a:pt x="144" y="0"/>
                  <a:pt x="144" y="0"/>
                </a:cubicBezTo>
                <a:cubicBezTo>
                  <a:pt x="69" y="25"/>
                  <a:pt x="103" y="66"/>
                  <a:pt x="105" y="67"/>
                </a:cubicBezTo>
                <a:moveTo>
                  <a:pt x="128" y="28"/>
                </a:moveTo>
                <a:cubicBezTo>
                  <a:pt x="128" y="28"/>
                  <a:pt x="110" y="39"/>
                  <a:pt x="105" y="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41"/>
          <p:cNvSpPr>
            <a:spLocks noChangeAspect="1" noEditPoints="1"/>
          </p:cNvSpPr>
          <p:nvPr/>
        </p:nvSpPr>
        <p:spPr bwMode="auto">
          <a:xfrm>
            <a:off x="3810878" y="2030414"/>
            <a:ext cx="700946" cy="966458"/>
          </a:xfrm>
          <a:custGeom>
            <a:avLst/>
            <a:gdLst>
              <a:gd name="T0" fmla="*/ 153 w 186"/>
              <a:gd name="T1" fmla="*/ 47 h 257"/>
              <a:gd name="T2" fmla="*/ 186 w 186"/>
              <a:gd name="T3" fmla="*/ 142 h 257"/>
              <a:gd name="T4" fmla="*/ 93 w 186"/>
              <a:gd name="T5" fmla="*/ 257 h 257"/>
              <a:gd name="T6" fmla="*/ 0 w 186"/>
              <a:gd name="T7" fmla="*/ 142 h 257"/>
              <a:gd name="T8" fmla="*/ 93 w 186"/>
              <a:gd name="T9" fmla="*/ 0 h 257"/>
              <a:gd name="T10" fmla="*/ 135 w 186"/>
              <a:gd name="T11" fmla="*/ 24 h 257"/>
              <a:gd name="T12" fmla="*/ 72 w 186"/>
              <a:gd name="T13" fmla="*/ 49 h 257"/>
              <a:gd name="T14" fmla="*/ 38 w 186"/>
              <a:gd name="T15" fmla="*/ 11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6" h="257">
                <a:moveTo>
                  <a:pt x="153" y="47"/>
                </a:moveTo>
                <a:cubicBezTo>
                  <a:pt x="172" y="73"/>
                  <a:pt x="186" y="107"/>
                  <a:pt x="186" y="142"/>
                </a:cubicBezTo>
                <a:cubicBezTo>
                  <a:pt x="186" y="213"/>
                  <a:pt x="145" y="257"/>
                  <a:pt x="93" y="257"/>
                </a:cubicBezTo>
                <a:cubicBezTo>
                  <a:pt x="41" y="257"/>
                  <a:pt x="0" y="213"/>
                  <a:pt x="0" y="142"/>
                </a:cubicBezTo>
                <a:cubicBezTo>
                  <a:pt x="0" y="71"/>
                  <a:pt x="61" y="0"/>
                  <a:pt x="93" y="0"/>
                </a:cubicBezTo>
                <a:cubicBezTo>
                  <a:pt x="105" y="0"/>
                  <a:pt x="120" y="9"/>
                  <a:pt x="135" y="24"/>
                </a:cubicBezTo>
                <a:moveTo>
                  <a:pt x="72" y="49"/>
                </a:moveTo>
                <a:cubicBezTo>
                  <a:pt x="58" y="66"/>
                  <a:pt x="46" y="87"/>
                  <a:pt x="38" y="11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42"/>
          <p:cNvSpPr>
            <a:spLocks noChangeAspect="1" noEditPoints="1"/>
          </p:cNvSpPr>
          <p:nvPr/>
        </p:nvSpPr>
        <p:spPr bwMode="auto">
          <a:xfrm>
            <a:off x="3469866" y="4181483"/>
            <a:ext cx="1136382" cy="873528"/>
          </a:xfrm>
          <a:custGeom>
            <a:avLst/>
            <a:gdLst>
              <a:gd name="T0" fmla="*/ 146 w 302"/>
              <a:gd name="T1" fmla="*/ 17 h 232"/>
              <a:gd name="T2" fmla="*/ 196 w 302"/>
              <a:gd name="T3" fmla="*/ 42 h 232"/>
              <a:gd name="T4" fmla="*/ 277 w 302"/>
              <a:gd name="T5" fmla="*/ 193 h 232"/>
              <a:gd name="T6" fmla="*/ 106 w 302"/>
              <a:gd name="T7" fmla="*/ 182 h 232"/>
              <a:gd name="T8" fmla="*/ 25 w 302"/>
              <a:gd name="T9" fmla="*/ 31 h 232"/>
              <a:gd name="T10" fmla="*/ 120 w 302"/>
              <a:gd name="T11" fmla="*/ 9 h 232"/>
              <a:gd name="T12" fmla="*/ 123 w 302"/>
              <a:gd name="T13" fmla="*/ 42 h 232"/>
              <a:gd name="T14" fmla="*/ 69 w 302"/>
              <a:gd name="T15" fmla="*/ 112 h 232"/>
              <a:gd name="T16" fmla="*/ 181 w 302"/>
              <a:gd name="T17" fmla="*/ 78 h 232"/>
              <a:gd name="T18" fmla="*/ 122 w 302"/>
              <a:gd name="T19" fmla="*/ 153 h 232"/>
              <a:gd name="T20" fmla="*/ 228 w 302"/>
              <a:gd name="T21" fmla="*/ 117 h 232"/>
              <a:gd name="T22" fmla="*/ 177 w 302"/>
              <a:gd name="T23" fmla="*/ 18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232">
                <a:moveTo>
                  <a:pt x="146" y="17"/>
                </a:moveTo>
                <a:cubicBezTo>
                  <a:pt x="163" y="23"/>
                  <a:pt x="180" y="32"/>
                  <a:pt x="196" y="42"/>
                </a:cubicBezTo>
                <a:cubicBezTo>
                  <a:pt x="265" y="87"/>
                  <a:pt x="302" y="155"/>
                  <a:pt x="277" y="193"/>
                </a:cubicBezTo>
                <a:cubicBezTo>
                  <a:pt x="252" y="232"/>
                  <a:pt x="175" y="227"/>
                  <a:pt x="106" y="182"/>
                </a:cubicBezTo>
                <a:cubicBezTo>
                  <a:pt x="36" y="138"/>
                  <a:pt x="0" y="70"/>
                  <a:pt x="25" y="31"/>
                </a:cubicBezTo>
                <a:cubicBezTo>
                  <a:pt x="41" y="7"/>
                  <a:pt x="78" y="0"/>
                  <a:pt x="120" y="9"/>
                </a:cubicBezTo>
                <a:moveTo>
                  <a:pt x="123" y="42"/>
                </a:moveTo>
                <a:cubicBezTo>
                  <a:pt x="112" y="46"/>
                  <a:pt x="81" y="59"/>
                  <a:pt x="69" y="112"/>
                </a:cubicBezTo>
                <a:moveTo>
                  <a:pt x="181" y="78"/>
                </a:moveTo>
                <a:cubicBezTo>
                  <a:pt x="181" y="78"/>
                  <a:pt x="136" y="84"/>
                  <a:pt x="122" y="153"/>
                </a:cubicBezTo>
                <a:moveTo>
                  <a:pt x="228" y="117"/>
                </a:moveTo>
                <a:cubicBezTo>
                  <a:pt x="216" y="122"/>
                  <a:pt x="188" y="137"/>
                  <a:pt x="177" y="1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43"/>
          <p:cNvSpPr>
            <a:spLocks noChangeAspect="1" noEditPoints="1"/>
          </p:cNvSpPr>
          <p:nvPr/>
        </p:nvSpPr>
        <p:spPr bwMode="auto">
          <a:xfrm>
            <a:off x="5041924" y="2099448"/>
            <a:ext cx="1054076" cy="897424"/>
          </a:xfrm>
          <a:custGeom>
            <a:avLst/>
            <a:gdLst>
              <a:gd name="T0" fmla="*/ 190 w 280"/>
              <a:gd name="T1" fmla="*/ 91 h 239"/>
              <a:gd name="T2" fmla="*/ 119 w 280"/>
              <a:gd name="T3" fmla="*/ 215 h 239"/>
              <a:gd name="T4" fmla="*/ 23 w 280"/>
              <a:gd name="T5" fmla="*/ 205 h 239"/>
              <a:gd name="T6" fmla="*/ 39 w 280"/>
              <a:gd name="T7" fmla="*/ 109 h 239"/>
              <a:gd name="T8" fmla="*/ 179 w 280"/>
              <a:gd name="T9" fmla="*/ 77 h 239"/>
              <a:gd name="T10" fmla="*/ 225 w 280"/>
              <a:gd name="T11" fmla="*/ 42 h 239"/>
              <a:gd name="T12" fmla="*/ 221 w 280"/>
              <a:gd name="T13" fmla="*/ 14 h 239"/>
              <a:gd name="T14" fmla="*/ 242 w 280"/>
              <a:gd name="T15" fmla="*/ 2 h 239"/>
              <a:gd name="T16" fmla="*/ 256 w 280"/>
              <a:gd name="T17" fmla="*/ 22 h 239"/>
              <a:gd name="T18" fmla="*/ 252 w 280"/>
              <a:gd name="T19" fmla="*/ 33 h 239"/>
              <a:gd name="T20" fmla="*/ 264 w 280"/>
              <a:gd name="T21" fmla="*/ 32 h 239"/>
              <a:gd name="T22" fmla="*/ 279 w 280"/>
              <a:gd name="T23" fmla="*/ 51 h 239"/>
              <a:gd name="T24" fmla="*/ 261 w 280"/>
              <a:gd name="T25" fmla="*/ 68 h 239"/>
              <a:gd name="T26" fmla="*/ 236 w 280"/>
              <a:gd name="T27" fmla="*/ 56 h 239"/>
              <a:gd name="T28" fmla="*/ 207 w 280"/>
              <a:gd name="T29" fmla="*/ 79 h 239"/>
              <a:gd name="T30" fmla="*/ 55 w 280"/>
              <a:gd name="T31" fmla="*/ 129 h 239"/>
              <a:gd name="T32" fmla="*/ 40 w 280"/>
              <a:gd name="T33" fmla="*/ 173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0" h="239">
                <a:moveTo>
                  <a:pt x="190" y="91"/>
                </a:moveTo>
                <a:cubicBezTo>
                  <a:pt x="199" y="126"/>
                  <a:pt x="148" y="194"/>
                  <a:pt x="119" y="215"/>
                </a:cubicBezTo>
                <a:cubicBezTo>
                  <a:pt x="88" y="239"/>
                  <a:pt x="47" y="236"/>
                  <a:pt x="23" y="205"/>
                </a:cubicBezTo>
                <a:cubicBezTo>
                  <a:pt x="0" y="173"/>
                  <a:pt x="8" y="132"/>
                  <a:pt x="39" y="109"/>
                </a:cubicBezTo>
                <a:cubicBezTo>
                  <a:pt x="68" y="87"/>
                  <a:pt x="149" y="56"/>
                  <a:pt x="179" y="77"/>
                </a:cubicBezTo>
                <a:cubicBezTo>
                  <a:pt x="225" y="42"/>
                  <a:pt x="225" y="42"/>
                  <a:pt x="225" y="42"/>
                </a:cubicBezTo>
                <a:cubicBezTo>
                  <a:pt x="221" y="34"/>
                  <a:pt x="219" y="21"/>
                  <a:pt x="221" y="14"/>
                </a:cubicBezTo>
                <a:cubicBezTo>
                  <a:pt x="222" y="6"/>
                  <a:pt x="231" y="0"/>
                  <a:pt x="242" y="2"/>
                </a:cubicBezTo>
                <a:cubicBezTo>
                  <a:pt x="252" y="4"/>
                  <a:pt x="258" y="13"/>
                  <a:pt x="256" y="22"/>
                </a:cubicBezTo>
                <a:cubicBezTo>
                  <a:pt x="256" y="25"/>
                  <a:pt x="254" y="29"/>
                  <a:pt x="252" y="33"/>
                </a:cubicBezTo>
                <a:cubicBezTo>
                  <a:pt x="256" y="32"/>
                  <a:pt x="261" y="31"/>
                  <a:pt x="264" y="32"/>
                </a:cubicBezTo>
                <a:cubicBezTo>
                  <a:pt x="273" y="32"/>
                  <a:pt x="280" y="41"/>
                  <a:pt x="279" y="51"/>
                </a:cubicBezTo>
                <a:cubicBezTo>
                  <a:pt x="278" y="62"/>
                  <a:pt x="270" y="69"/>
                  <a:pt x="261" y="68"/>
                </a:cubicBezTo>
                <a:cubicBezTo>
                  <a:pt x="255" y="67"/>
                  <a:pt x="243" y="63"/>
                  <a:pt x="236" y="56"/>
                </a:cubicBezTo>
                <a:cubicBezTo>
                  <a:pt x="207" y="79"/>
                  <a:pt x="207" y="79"/>
                  <a:pt x="207" y="79"/>
                </a:cubicBezTo>
                <a:moveTo>
                  <a:pt x="55" y="129"/>
                </a:moveTo>
                <a:cubicBezTo>
                  <a:pt x="45" y="142"/>
                  <a:pt x="40" y="157"/>
                  <a:pt x="40" y="17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44"/>
          <p:cNvSpPr>
            <a:spLocks noChangeAspect="1" noEditPoints="1"/>
          </p:cNvSpPr>
          <p:nvPr/>
        </p:nvSpPr>
        <p:spPr bwMode="auto">
          <a:xfrm>
            <a:off x="6442025" y="1833936"/>
            <a:ext cx="998318" cy="1162936"/>
          </a:xfrm>
          <a:custGeom>
            <a:avLst/>
            <a:gdLst>
              <a:gd name="T0" fmla="*/ 88 w 266"/>
              <a:gd name="T1" fmla="*/ 140 h 309"/>
              <a:gd name="T2" fmla="*/ 28 w 266"/>
              <a:gd name="T3" fmla="*/ 117 h 309"/>
              <a:gd name="T4" fmla="*/ 88 w 266"/>
              <a:gd name="T5" fmla="*/ 140 h 309"/>
              <a:gd name="T6" fmla="*/ 99 w 266"/>
              <a:gd name="T7" fmla="*/ 129 h 309"/>
              <a:gd name="T8" fmla="*/ 68 w 266"/>
              <a:gd name="T9" fmla="*/ 48 h 309"/>
              <a:gd name="T10" fmla="*/ 99 w 266"/>
              <a:gd name="T11" fmla="*/ 129 h 309"/>
              <a:gd name="T12" fmla="*/ 165 w 266"/>
              <a:gd name="T13" fmla="*/ 138 h 309"/>
              <a:gd name="T14" fmla="*/ 107 w 266"/>
              <a:gd name="T15" fmla="*/ 150 h 309"/>
              <a:gd name="T16" fmla="*/ 124 w 266"/>
              <a:gd name="T17" fmla="*/ 241 h 309"/>
              <a:gd name="T18" fmla="*/ 131 w 266"/>
              <a:gd name="T19" fmla="*/ 247 h 309"/>
              <a:gd name="T20" fmla="*/ 266 w 266"/>
              <a:gd name="T21" fmla="*/ 309 h 309"/>
              <a:gd name="T22" fmla="*/ 225 w 266"/>
              <a:gd name="T23" fmla="*/ 209 h 309"/>
              <a:gd name="T24" fmla="*/ 220 w 266"/>
              <a:gd name="T25" fmla="*/ 200 h 309"/>
              <a:gd name="T26" fmla="*/ 185 w 266"/>
              <a:gd name="T27" fmla="*/ 152 h 309"/>
              <a:gd name="T28" fmla="*/ 105 w 266"/>
              <a:gd name="T29" fmla="*/ 221 h 309"/>
              <a:gd name="T30" fmla="*/ 127 w 266"/>
              <a:gd name="T31" fmla="*/ 194 h 309"/>
              <a:gd name="T32" fmla="*/ 179 w 266"/>
              <a:gd name="T33" fmla="*/ 202 h 309"/>
              <a:gd name="T34" fmla="*/ 200 w 266"/>
              <a:gd name="T35" fmla="*/ 173 h 309"/>
              <a:gd name="T36" fmla="*/ 172 w 266"/>
              <a:gd name="T37" fmla="*/ 272 h 309"/>
              <a:gd name="T38" fmla="*/ 195 w 266"/>
              <a:gd name="T39" fmla="*/ 24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6" h="309">
                <a:moveTo>
                  <a:pt x="88" y="140"/>
                </a:moveTo>
                <a:cubicBezTo>
                  <a:pt x="88" y="140"/>
                  <a:pt x="66" y="164"/>
                  <a:pt x="28" y="117"/>
                </a:cubicBezTo>
                <a:cubicBezTo>
                  <a:pt x="0" y="82"/>
                  <a:pt x="88" y="140"/>
                  <a:pt x="88" y="140"/>
                </a:cubicBezTo>
                <a:close/>
                <a:moveTo>
                  <a:pt x="99" y="129"/>
                </a:moveTo>
                <a:cubicBezTo>
                  <a:pt x="99" y="129"/>
                  <a:pt x="117" y="92"/>
                  <a:pt x="68" y="48"/>
                </a:cubicBezTo>
                <a:cubicBezTo>
                  <a:pt x="14" y="0"/>
                  <a:pt x="99" y="129"/>
                  <a:pt x="99" y="129"/>
                </a:cubicBezTo>
                <a:close/>
                <a:moveTo>
                  <a:pt x="165" y="138"/>
                </a:moveTo>
                <a:cubicBezTo>
                  <a:pt x="147" y="128"/>
                  <a:pt x="128" y="130"/>
                  <a:pt x="107" y="150"/>
                </a:cubicBezTo>
                <a:cubicBezTo>
                  <a:pt x="74" y="184"/>
                  <a:pt x="91" y="215"/>
                  <a:pt x="124" y="241"/>
                </a:cubicBezTo>
                <a:cubicBezTo>
                  <a:pt x="127" y="244"/>
                  <a:pt x="128" y="244"/>
                  <a:pt x="131" y="247"/>
                </a:cubicBezTo>
                <a:cubicBezTo>
                  <a:pt x="183" y="284"/>
                  <a:pt x="266" y="309"/>
                  <a:pt x="266" y="309"/>
                </a:cubicBezTo>
                <a:cubicBezTo>
                  <a:pt x="266" y="309"/>
                  <a:pt x="250" y="257"/>
                  <a:pt x="225" y="209"/>
                </a:cubicBezTo>
                <a:cubicBezTo>
                  <a:pt x="224" y="207"/>
                  <a:pt x="222" y="204"/>
                  <a:pt x="220" y="200"/>
                </a:cubicBezTo>
                <a:cubicBezTo>
                  <a:pt x="210" y="182"/>
                  <a:pt x="198" y="165"/>
                  <a:pt x="185" y="152"/>
                </a:cubicBezTo>
                <a:moveTo>
                  <a:pt x="105" y="221"/>
                </a:moveTo>
                <a:cubicBezTo>
                  <a:pt x="105" y="221"/>
                  <a:pt x="121" y="212"/>
                  <a:pt x="127" y="194"/>
                </a:cubicBezTo>
                <a:moveTo>
                  <a:pt x="179" y="202"/>
                </a:moveTo>
                <a:cubicBezTo>
                  <a:pt x="195" y="191"/>
                  <a:pt x="199" y="176"/>
                  <a:pt x="200" y="173"/>
                </a:cubicBezTo>
                <a:moveTo>
                  <a:pt x="172" y="272"/>
                </a:moveTo>
                <a:cubicBezTo>
                  <a:pt x="172" y="272"/>
                  <a:pt x="190" y="268"/>
                  <a:pt x="195" y="24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9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lipsa 19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1" name="Elipsa 20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pole tekstowe 21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3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pole tekstowe 26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33" name="Freeform 5"/>
          <p:cNvSpPr>
            <a:spLocks noChangeAspect="1" noEditPoints="1"/>
          </p:cNvSpPr>
          <p:nvPr/>
        </p:nvSpPr>
        <p:spPr bwMode="auto">
          <a:xfrm>
            <a:off x="2259845" y="2204038"/>
            <a:ext cx="911458" cy="688244"/>
          </a:xfrm>
          <a:custGeom>
            <a:avLst/>
            <a:gdLst>
              <a:gd name="T0" fmla="*/ 265 w 267"/>
              <a:gd name="T1" fmla="*/ 53 h 201"/>
              <a:gd name="T2" fmla="*/ 267 w 267"/>
              <a:gd name="T3" fmla="*/ 63 h 201"/>
              <a:gd name="T4" fmla="*/ 265 w 267"/>
              <a:gd name="T5" fmla="*/ 75 h 201"/>
              <a:gd name="T6" fmla="*/ 148 w 267"/>
              <a:gd name="T7" fmla="*/ 66 h 201"/>
              <a:gd name="T8" fmla="*/ 200 w 267"/>
              <a:gd name="T9" fmla="*/ 118 h 201"/>
              <a:gd name="T10" fmla="*/ 175 w 267"/>
              <a:gd name="T11" fmla="*/ 123 h 201"/>
              <a:gd name="T12" fmla="*/ 134 w 267"/>
              <a:gd name="T13" fmla="*/ 126 h 201"/>
              <a:gd name="T14" fmla="*/ 1 w 267"/>
              <a:gd name="T15" fmla="*/ 63 h 201"/>
              <a:gd name="T16" fmla="*/ 134 w 267"/>
              <a:gd name="T17" fmla="*/ 0 h 201"/>
              <a:gd name="T18" fmla="*/ 250 w 267"/>
              <a:gd name="T19" fmla="*/ 33 h 201"/>
              <a:gd name="T20" fmla="*/ 1 w 267"/>
              <a:gd name="T21" fmla="*/ 63 h 201"/>
              <a:gd name="T22" fmla="*/ 1 w 267"/>
              <a:gd name="T23" fmla="*/ 138 h 201"/>
              <a:gd name="T24" fmla="*/ 134 w 267"/>
              <a:gd name="T25" fmla="*/ 201 h 201"/>
              <a:gd name="T26" fmla="*/ 200 w 267"/>
              <a:gd name="T27" fmla="*/ 193 h 201"/>
              <a:gd name="T28" fmla="*/ 200 w 267"/>
              <a:gd name="T29" fmla="*/ 118 h 201"/>
              <a:gd name="T30" fmla="*/ 223 w 267"/>
              <a:gd name="T31" fmla="*/ 157 h 201"/>
              <a:gd name="T32" fmla="*/ 267 w 267"/>
              <a:gd name="T33" fmla="*/ 148 h 201"/>
              <a:gd name="T34" fmla="*/ 267 w 267"/>
              <a:gd name="T35" fmla="*/ 66 h 201"/>
              <a:gd name="T36" fmla="*/ 201 w 267"/>
              <a:gd name="T37" fmla="*/ 86 h 201"/>
              <a:gd name="T38" fmla="*/ 198 w 267"/>
              <a:gd name="T39" fmla="*/ 89 h 201"/>
              <a:gd name="T40" fmla="*/ 201 w 267"/>
              <a:gd name="T41" fmla="*/ 93 h 201"/>
              <a:gd name="T42" fmla="*/ 205 w 267"/>
              <a:gd name="T43" fmla="*/ 89 h 201"/>
              <a:gd name="T44" fmla="*/ 201 w 267"/>
              <a:gd name="T45" fmla="*/ 86 h 201"/>
              <a:gd name="T46" fmla="*/ 231 w 267"/>
              <a:gd name="T47" fmla="*/ 94 h 201"/>
              <a:gd name="T48" fmla="*/ 224 w 267"/>
              <a:gd name="T49" fmla="*/ 101 h 201"/>
              <a:gd name="T50" fmla="*/ 231 w 267"/>
              <a:gd name="T51" fmla="*/ 107 h 201"/>
              <a:gd name="T52" fmla="*/ 237 w 267"/>
              <a:gd name="T53" fmla="*/ 101 h 201"/>
              <a:gd name="T54" fmla="*/ 231 w 267"/>
              <a:gd name="T55" fmla="*/ 94 h 201"/>
              <a:gd name="T56" fmla="*/ 221 w 267"/>
              <a:gd name="T57" fmla="*/ 125 h 201"/>
              <a:gd name="T58" fmla="*/ 213 w 267"/>
              <a:gd name="T59" fmla="*/ 133 h 201"/>
              <a:gd name="T60" fmla="*/ 221 w 267"/>
              <a:gd name="T61" fmla="*/ 141 h 201"/>
              <a:gd name="T62" fmla="*/ 229 w 267"/>
              <a:gd name="T63" fmla="*/ 133 h 201"/>
              <a:gd name="T64" fmla="*/ 221 w 267"/>
              <a:gd name="T65" fmla="*/ 125 h 201"/>
              <a:gd name="T66" fmla="*/ 248 w 267"/>
              <a:gd name="T67" fmla="*/ 123 h 201"/>
              <a:gd name="T68" fmla="*/ 246 w 267"/>
              <a:gd name="T69" fmla="*/ 125 h 201"/>
              <a:gd name="T70" fmla="*/ 248 w 267"/>
              <a:gd name="T71" fmla="*/ 127 h 201"/>
              <a:gd name="T72" fmla="*/ 250 w 267"/>
              <a:gd name="T73" fmla="*/ 125 h 201"/>
              <a:gd name="T74" fmla="*/ 248 w 267"/>
              <a:gd name="T75" fmla="*/ 12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7" h="201">
                <a:moveTo>
                  <a:pt x="265" y="53"/>
                </a:moveTo>
                <a:cubicBezTo>
                  <a:pt x="266" y="56"/>
                  <a:pt x="267" y="60"/>
                  <a:pt x="267" y="63"/>
                </a:cubicBezTo>
                <a:cubicBezTo>
                  <a:pt x="267" y="67"/>
                  <a:pt x="266" y="71"/>
                  <a:pt x="265" y="7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200" y="118"/>
                  <a:pt x="200" y="118"/>
                  <a:pt x="200" y="118"/>
                </a:cubicBezTo>
                <a:cubicBezTo>
                  <a:pt x="192" y="120"/>
                  <a:pt x="184" y="122"/>
                  <a:pt x="175" y="123"/>
                </a:cubicBezTo>
                <a:cubicBezTo>
                  <a:pt x="162" y="125"/>
                  <a:pt x="149" y="126"/>
                  <a:pt x="134" y="126"/>
                </a:cubicBezTo>
                <a:cubicBezTo>
                  <a:pt x="61" y="126"/>
                  <a:pt x="1" y="98"/>
                  <a:pt x="1" y="63"/>
                </a:cubicBezTo>
                <a:cubicBezTo>
                  <a:pt x="1" y="28"/>
                  <a:pt x="61" y="0"/>
                  <a:pt x="134" y="0"/>
                </a:cubicBezTo>
                <a:cubicBezTo>
                  <a:pt x="184" y="0"/>
                  <a:pt x="228" y="13"/>
                  <a:pt x="250" y="33"/>
                </a:cubicBezTo>
                <a:moveTo>
                  <a:pt x="1" y="63"/>
                </a:moveTo>
                <a:cubicBezTo>
                  <a:pt x="0" y="95"/>
                  <a:pt x="1" y="124"/>
                  <a:pt x="1" y="138"/>
                </a:cubicBezTo>
                <a:cubicBezTo>
                  <a:pt x="1" y="173"/>
                  <a:pt x="61" y="201"/>
                  <a:pt x="134" y="201"/>
                </a:cubicBezTo>
                <a:cubicBezTo>
                  <a:pt x="158" y="201"/>
                  <a:pt x="181" y="198"/>
                  <a:pt x="200" y="193"/>
                </a:cubicBezTo>
                <a:cubicBezTo>
                  <a:pt x="200" y="118"/>
                  <a:pt x="200" y="118"/>
                  <a:pt x="200" y="118"/>
                </a:cubicBezTo>
                <a:moveTo>
                  <a:pt x="223" y="157"/>
                </a:moveTo>
                <a:cubicBezTo>
                  <a:pt x="267" y="148"/>
                  <a:pt x="267" y="148"/>
                  <a:pt x="267" y="148"/>
                </a:cubicBezTo>
                <a:cubicBezTo>
                  <a:pt x="267" y="66"/>
                  <a:pt x="267" y="66"/>
                  <a:pt x="267" y="66"/>
                </a:cubicBezTo>
                <a:moveTo>
                  <a:pt x="201" y="86"/>
                </a:moveTo>
                <a:cubicBezTo>
                  <a:pt x="200" y="86"/>
                  <a:pt x="198" y="87"/>
                  <a:pt x="198" y="89"/>
                </a:cubicBezTo>
                <a:cubicBezTo>
                  <a:pt x="198" y="91"/>
                  <a:pt x="200" y="93"/>
                  <a:pt x="201" y="93"/>
                </a:cubicBezTo>
                <a:cubicBezTo>
                  <a:pt x="203" y="93"/>
                  <a:pt x="205" y="91"/>
                  <a:pt x="205" y="89"/>
                </a:cubicBezTo>
                <a:cubicBezTo>
                  <a:pt x="205" y="87"/>
                  <a:pt x="203" y="86"/>
                  <a:pt x="201" y="86"/>
                </a:cubicBezTo>
                <a:close/>
                <a:moveTo>
                  <a:pt x="231" y="94"/>
                </a:moveTo>
                <a:cubicBezTo>
                  <a:pt x="227" y="94"/>
                  <a:pt x="224" y="97"/>
                  <a:pt x="224" y="101"/>
                </a:cubicBezTo>
                <a:cubicBezTo>
                  <a:pt x="224" y="104"/>
                  <a:pt x="227" y="107"/>
                  <a:pt x="231" y="107"/>
                </a:cubicBezTo>
                <a:cubicBezTo>
                  <a:pt x="234" y="107"/>
                  <a:pt x="237" y="104"/>
                  <a:pt x="237" y="101"/>
                </a:cubicBezTo>
                <a:cubicBezTo>
                  <a:pt x="237" y="97"/>
                  <a:pt x="234" y="94"/>
                  <a:pt x="231" y="94"/>
                </a:cubicBezTo>
                <a:close/>
                <a:moveTo>
                  <a:pt x="221" y="125"/>
                </a:moveTo>
                <a:cubicBezTo>
                  <a:pt x="216" y="125"/>
                  <a:pt x="213" y="128"/>
                  <a:pt x="213" y="133"/>
                </a:cubicBezTo>
                <a:cubicBezTo>
                  <a:pt x="213" y="137"/>
                  <a:pt x="216" y="141"/>
                  <a:pt x="221" y="141"/>
                </a:cubicBezTo>
                <a:cubicBezTo>
                  <a:pt x="225" y="141"/>
                  <a:pt x="229" y="137"/>
                  <a:pt x="229" y="133"/>
                </a:cubicBezTo>
                <a:cubicBezTo>
                  <a:pt x="229" y="128"/>
                  <a:pt x="225" y="125"/>
                  <a:pt x="221" y="125"/>
                </a:cubicBezTo>
                <a:close/>
                <a:moveTo>
                  <a:pt x="248" y="123"/>
                </a:moveTo>
                <a:cubicBezTo>
                  <a:pt x="247" y="123"/>
                  <a:pt x="246" y="124"/>
                  <a:pt x="246" y="125"/>
                </a:cubicBezTo>
                <a:cubicBezTo>
                  <a:pt x="246" y="126"/>
                  <a:pt x="247" y="127"/>
                  <a:pt x="248" y="127"/>
                </a:cubicBezTo>
                <a:cubicBezTo>
                  <a:pt x="249" y="127"/>
                  <a:pt x="250" y="126"/>
                  <a:pt x="250" y="125"/>
                </a:cubicBezTo>
                <a:cubicBezTo>
                  <a:pt x="250" y="124"/>
                  <a:pt x="249" y="123"/>
                  <a:pt x="248" y="12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7" name="Freeform 9"/>
          <p:cNvSpPr>
            <a:spLocks noChangeAspect="1" noEditPoints="1"/>
          </p:cNvSpPr>
          <p:nvPr/>
        </p:nvSpPr>
        <p:spPr bwMode="auto">
          <a:xfrm>
            <a:off x="6324425" y="4284078"/>
            <a:ext cx="1185863" cy="668338"/>
          </a:xfrm>
          <a:custGeom>
            <a:avLst/>
            <a:gdLst>
              <a:gd name="T0" fmla="*/ 97 w 313"/>
              <a:gd name="T1" fmla="*/ 29 h 175"/>
              <a:gd name="T2" fmla="*/ 118 w 313"/>
              <a:gd name="T3" fmla="*/ 90 h 175"/>
              <a:gd name="T4" fmla="*/ 59 w 313"/>
              <a:gd name="T5" fmla="*/ 163 h 175"/>
              <a:gd name="T6" fmla="*/ 0 w 313"/>
              <a:gd name="T7" fmla="*/ 90 h 175"/>
              <a:gd name="T8" fmla="*/ 59 w 313"/>
              <a:gd name="T9" fmla="*/ 0 h 175"/>
              <a:gd name="T10" fmla="*/ 85 w 313"/>
              <a:gd name="T11" fmla="*/ 15 h 175"/>
              <a:gd name="T12" fmla="*/ 46 w 313"/>
              <a:gd name="T13" fmla="*/ 31 h 175"/>
              <a:gd name="T14" fmla="*/ 24 w 313"/>
              <a:gd name="T15" fmla="*/ 70 h 175"/>
              <a:gd name="T16" fmla="*/ 275 w 313"/>
              <a:gd name="T17" fmla="*/ 137 h 175"/>
              <a:gd name="T18" fmla="*/ 313 w 313"/>
              <a:gd name="T19" fmla="*/ 129 h 175"/>
              <a:gd name="T20" fmla="*/ 313 w 313"/>
              <a:gd name="T21" fmla="*/ 59 h 175"/>
              <a:gd name="T22" fmla="*/ 256 w 313"/>
              <a:gd name="T23" fmla="*/ 76 h 175"/>
              <a:gd name="T24" fmla="*/ 253 w 313"/>
              <a:gd name="T25" fmla="*/ 78 h 175"/>
              <a:gd name="T26" fmla="*/ 256 w 313"/>
              <a:gd name="T27" fmla="*/ 81 h 175"/>
              <a:gd name="T28" fmla="*/ 259 w 313"/>
              <a:gd name="T29" fmla="*/ 78 h 175"/>
              <a:gd name="T30" fmla="*/ 256 w 313"/>
              <a:gd name="T31" fmla="*/ 76 h 175"/>
              <a:gd name="T32" fmla="*/ 281 w 313"/>
              <a:gd name="T33" fmla="*/ 83 h 175"/>
              <a:gd name="T34" fmla="*/ 276 w 313"/>
              <a:gd name="T35" fmla="*/ 88 h 175"/>
              <a:gd name="T36" fmla="*/ 281 w 313"/>
              <a:gd name="T37" fmla="*/ 94 h 175"/>
              <a:gd name="T38" fmla="*/ 287 w 313"/>
              <a:gd name="T39" fmla="*/ 88 h 175"/>
              <a:gd name="T40" fmla="*/ 281 w 313"/>
              <a:gd name="T41" fmla="*/ 83 h 175"/>
              <a:gd name="T42" fmla="*/ 273 w 313"/>
              <a:gd name="T43" fmla="*/ 109 h 175"/>
              <a:gd name="T44" fmla="*/ 266 w 313"/>
              <a:gd name="T45" fmla="*/ 116 h 175"/>
              <a:gd name="T46" fmla="*/ 273 w 313"/>
              <a:gd name="T47" fmla="*/ 123 h 175"/>
              <a:gd name="T48" fmla="*/ 280 w 313"/>
              <a:gd name="T49" fmla="*/ 116 h 175"/>
              <a:gd name="T50" fmla="*/ 273 w 313"/>
              <a:gd name="T51" fmla="*/ 109 h 175"/>
              <a:gd name="T52" fmla="*/ 296 w 313"/>
              <a:gd name="T53" fmla="*/ 107 h 175"/>
              <a:gd name="T54" fmla="*/ 294 w 313"/>
              <a:gd name="T55" fmla="*/ 109 h 175"/>
              <a:gd name="T56" fmla="*/ 296 w 313"/>
              <a:gd name="T57" fmla="*/ 111 h 175"/>
              <a:gd name="T58" fmla="*/ 298 w 313"/>
              <a:gd name="T59" fmla="*/ 109 h 175"/>
              <a:gd name="T60" fmla="*/ 296 w 313"/>
              <a:gd name="T61" fmla="*/ 107 h 175"/>
              <a:gd name="T62" fmla="*/ 116 w 313"/>
              <a:gd name="T63" fmla="*/ 159 h 175"/>
              <a:gd name="T64" fmla="*/ 198 w 313"/>
              <a:gd name="T65" fmla="*/ 175 h 175"/>
              <a:gd name="T66" fmla="*/ 255 w 313"/>
              <a:gd name="T67" fmla="*/ 168 h 175"/>
              <a:gd name="T68" fmla="*/ 255 w 313"/>
              <a:gd name="T69" fmla="*/ 103 h 175"/>
              <a:gd name="T70" fmla="*/ 298 w 313"/>
              <a:gd name="T71" fmla="*/ 29 h 175"/>
              <a:gd name="T72" fmla="*/ 198 w 313"/>
              <a:gd name="T73" fmla="*/ 1 h 175"/>
              <a:gd name="T74" fmla="*/ 113 w 313"/>
              <a:gd name="T75" fmla="*/ 19 h 175"/>
              <a:gd name="T76" fmla="*/ 136 w 313"/>
              <a:gd name="T77" fmla="*/ 102 h 175"/>
              <a:gd name="T78" fmla="*/ 198 w 313"/>
              <a:gd name="T79" fmla="*/ 110 h 175"/>
              <a:gd name="T80" fmla="*/ 233 w 313"/>
              <a:gd name="T81" fmla="*/ 107 h 175"/>
              <a:gd name="T82" fmla="*/ 255 w 313"/>
              <a:gd name="T83" fmla="*/ 103 h 175"/>
              <a:gd name="T84" fmla="*/ 209 w 313"/>
              <a:gd name="T85" fmla="*/ 58 h 175"/>
              <a:gd name="T86" fmla="*/ 311 w 313"/>
              <a:gd name="T87" fmla="*/ 66 h 175"/>
              <a:gd name="T88" fmla="*/ 313 w 313"/>
              <a:gd name="T89" fmla="*/ 56 h 175"/>
              <a:gd name="T90" fmla="*/ 311 w 313"/>
              <a:gd name="T91" fmla="*/ 4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3" h="175">
                <a:moveTo>
                  <a:pt x="97" y="29"/>
                </a:moveTo>
                <a:cubicBezTo>
                  <a:pt x="109" y="46"/>
                  <a:pt x="118" y="68"/>
                  <a:pt x="118" y="90"/>
                </a:cubicBezTo>
                <a:cubicBezTo>
                  <a:pt x="118" y="135"/>
                  <a:pt x="92" y="163"/>
                  <a:pt x="59" y="163"/>
                </a:cubicBezTo>
                <a:cubicBezTo>
                  <a:pt x="26" y="163"/>
                  <a:pt x="0" y="135"/>
                  <a:pt x="0" y="90"/>
                </a:cubicBezTo>
                <a:cubicBezTo>
                  <a:pt x="0" y="45"/>
                  <a:pt x="39" y="0"/>
                  <a:pt x="59" y="0"/>
                </a:cubicBezTo>
                <a:cubicBezTo>
                  <a:pt x="66" y="0"/>
                  <a:pt x="76" y="6"/>
                  <a:pt x="85" y="15"/>
                </a:cubicBezTo>
                <a:moveTo>
                  <a:pt x="46" y="31"/>
                </a:moveTo>
                <a:cubicBezTo>
                  <a:pt x="37" y="42"/>
                  <a:pt x="29" y="55"/>
                  <a:pt x="24" y="70"/>
                </a:cubicBezTo>
                <a:moveTo>
                  <a:pt x="275" y="137"/>
                </a:moveTo>
                <a:cubicBezTo>
                  <a:pt x="313" y="129"/>
                  <a:pt x="313" y="129"/>
                  <a:pt x="313" y="129"/>
                </a:cubicBezTo>
                <a:cubicBezTo>
                  <a:pt x="313" y="59"/>
                  <a:pt x="313" y="59"/>
                  <a:pt x="313" y="59"/>
                </a:cubicBezTo>
                <a:moveTo>
                  <a:pt x="256" y="76"/>
                </a:moveTo>
                <a:cubicBezTo>
                  <a:pt x="254" y="76"/>
                  <a:pt x="253" y="77"/>
                  <a:pt x="253" y="78"/>
                </a:cubicBezTo>
                <a:cubicBezTo>
                  <a:pt x="253" y="80"/>
                  <a:pt x="254" y="81"/>
                  <a:pt x="256" y="81"/>
                </a:cubicBezTo>
                <a:cubicBezTo>
                  <a:pt x="257" y="81"/>
                  <a:pt x="259" y="80"/>
                  <a:pt x="259" y="78"/>
                </a:cubicBezTo>
                <a:cubicBezTo>
                  <a:pt x="259" y="77"/>
                  <a:pt x="257" y="76"/>
                  <a:pt x="256" y="76"/>
                </a:cubicBezTo>
                <a:close/>
                <a:moveTo>
                  <a:pt x="281" y="83"/>
                </a:moveTo>
                <a:cubicBezTo>
                  <a:pt x="278" y="83"/>
                  <a:pt x="276" y="85"/>
                  <a:pt x="276" y="88"/>
                </a:cubicBezTo>
                <a:cubicBezTo>
                  <a:pt x="276" y="92"/>
                  <a:pt x="278" y="94"/>
                  <a:pt x="281" y="94"/>
                </a:cubicBezTo>
                <a:cubicBezTo>
                  <a:pt x="284" y="94"/>
                  <a:pt x="287" y="92"/>
                  <a:pt x="287" y="88"/>
                </a:cubicBezTo>
                <a:cubicBezTo>
                  <a:pt x="287" y="85"/>
                  <a:pt x="284" y="83"/>
                  <a:pt x="281" y="83"/>
                </a:cubicBezTo>
                <a:close/>
                <a:moveTo>
                  <a:pt x="273" y="109"/>
                </a:moveTo>
                <a:cubicBezTo>
                  <a:pt x="269" y="109"/>
                  <a:pt x="266" y="112"/>
                  <a:pt x="266" y="116"/>
                </a:cubicBezTo>
                <a:cubicBezTo>
                  <a:pt x="266" y="120"/>
                  <a:pt x="269" y="123"/>
                  <a:pt x="273" y="123"/>
                </a:cubicBezTo>
                <a:cubicBezTo>
                  <a:pt x="277" y="123"/>
                  <a:pt x="280" y="120"/>
                  <a:pt x="280" y="116"/>
                </a:cubicBezTo>
                <a:cubicBezTo>
                  <a:pt x="280" y="112"/>
                  <a:pt x="277" y="109"/>
                  <a:pt x="273" y="109"/>
                </a:cubicBezTo>
                <a:close/>
                <a:moveTo>
                  <a:pt x="296" y="107"/>
                </a:moveTo>
                <a:cubicBezTo>
                  <a:pt x="295" y="107"/>
                  <a:pt x="294" y="108"/>
                  <a:pt x="294" y="109"/>
                </a:cubicBezTo>
                <a:cubicBezTo>
                  <a:pt x="294" y="110"/>
                  <a:pt x="295" y="111"/>
                  <a:pt x="296" y="111"/>
                </a:cubicBezTo>
                <a:cubicBezTo>
                  <a:pt x="297" y="111"/>
                  <a:pt x="298" y="110"/>
                  <a:pt x="298" y="109"/>
                </a:cubicBezTo>
                <a:cubicBezTo>
                  <a:pt x="298" y="108"/>
                  <a:pt x="297" y="107"/>
                  <a:pt x="296" y="107"/>
                </a:cubicBezTo>
                <a:close/>
                <a:moveTo>
                  <a:pt x="116" y="159"/>
                </a:moveTo>
                <a:cubicBezTo>
                  <a:pt x="137" y="169"/>
                  <a:pt x="166" y="175"/>
                  <a:pt x="198" y="175"/>
                </a:cubicBezTo>
                <a:cubicBezTo>
                  <a:pt x="218" y="175"/>
                  <a:pt x="238" y="172"/>
                  <a:pt x="255" y="168"/>
                </a:cubicBezTo>
                <a:cubicBezTo>
                  <a:pt x="255" y="103"/>
                  <a:pt x="255" y="103"/>
                  <a:pt x="255" y="103"/>
                </a:cubicBezTo>
                <a:moveTo>
                  <a:pt x="298" y="29"/>
                </a:moveTo>
                <a:cubicBezTo>
                  <a:pt x="279" y="13"/>
                  <a:pt x="241" y="1"/>
                  <a:pt x="198" y="1"/>
                </a:cubicBezTo>
                <a:cubicBezTo>
                  <a:pt x="164" y="1"/>
                  <a:pt x="134" y="8"/>
                  <a:pt x="113" y="19"/>
                </a:cubicBezTo>
                <a:moveTo>
                  <a:pt x="136" y="102"/>
                </a:moveTo>
                <a:cubicBezTo>
                  <a:pt x="154" y="107"/>
                  <a:pt x="175" y="110"/>
                  <a:pt x="198" y="110"/>
                </a:cubicBezTo>
                <a:cubicBezTo>
                  <a:pt x="210" y="110"/>
                  <a:pt x="222" y="109"/>
                  <a:pt x="233" y="107"/>
                </a:cubicBezTo>
                <a:cubicBezTo>
                  <a:pt x="241" y="106"/>
                  <a:pt x="248" y="105"/>
                  <a:pt x="255" y="103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311" y="66"/>
                  <a:pt x="311" y="66"/>
                  <a:pt x="311" y="66"/>
                </a:cubicBezTo>
                <a:cubicBezTo>
                  <a:pt x="312" y="63"/>
                  <a:pt x="313" y="59"/>
                  <a:pt x="313" y="56"/>
                </a:cubicBezTo>
                <a:cubicBezTo>
                  <a:pt x="313" y="53"/>
                  <a:pt x="312" y="50"/>
                  <a:pt x="311" y="4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8" name="Freeform 5"/>
          <p:cNvSpPr>
            <a:spLocks noChangeAspect="1" noEditPoints="1"/>
          </p:cNvSpPr>
          <p:nvPr/>
        </p:nvSpPr>
        <p:spPr bwMode="auto">
          <a:xfrm>
            <a:off x="8655984" y="2464106"/>
            <a:ext cx="815514" cy="615796"/>
          </a:xfrm>
          <a:custGeom>
            <a:avLst/>
            <a:gdLst>
              <a:gd name="T0" fmla="*/ 265 w 267"/>
              <a:gd name="T1" fmla="*/ 53 h 201"/>
              <a:gd name="T2" fmla="*/ 267 w 267"/>
              <a:gd name="T3" fmla="*/ 63 h 201"/>
              <a:gd name="T4" fmla="*/ 265 w 267"/>
              <a:gd name="T5" fmla="*/ 75 h 201"/>
              <a:gd name="T6" fmla="*/ 148 w 267"/>
              <a:gd name="T7" fmla="*/ 66 h 201"/>
              <a:gd name="T8" fmla="*/ 200 w 267"/>
              <a:gd name="T9" fmla="*/ 118 h 201"/>
              <a:gd name="T10" fmla="*/ 175 w 267"/>
              <a:gd name="T11" fmla="*/ 123 h 201"/>
              <a:gd name="T12" fmla="*/ 134 w 267"/>
              <a:gd name="T13" fmla="*/ 126 h 201"/>
              <a:gd name="T14" fmla="*/ 1 w 267"/>
              <a:gd name="T15" fmla="*/ 63 h 201"/>
              <a:gd name="T16" fmla="*/ 134 w 267"/>
              <a:gd name="T17" fmla="*/ 0 h 201"/>
              <a:gd name="T18" fmla="*/ 250 w 267"/>
              <a:gd name="T19" fmla="*/ 33 h 201"/>
              <a:gd name="T20" fmla="*/ 1 w 267"/>
              <a:gd name="T21" fmla="*/ 63 h 201"/>
              <a:gd name="T22" fmla="*/ 1 w 267"/>
              <a:gd name="T23" fmla="*/ 138 h 201"/>
              <a:gd name="T24" fmla="*/ 134 w 267"/>
              <a:gd name="T25" fmla="*/ 201 h 201"/>
              <a:gd name="T26" fmla="*/ 200 w 267"/>
              <a:gd name="T27" fmla="*/ 193 h 201"/>
              <a:gd name="T28" fmla="*/ 200 w 267"/>
              <a:gd name="T29" fmla="*/ 118 h 201"/>
              <a:gd name="T30" fmla="*/ 223 w 267"/>
              <a:gd name="T31" fmla="*/ 157 h 201"/>
              <a:gd name="T32" fmla="*/ 267 w 267"/>
              <a:gd name="T33" fmla="*/ 148 h 201"/>
              <a:gd name="T34" fmla="*/ 267 w 267"/>
              <a:gd name="T35" fmla="*/ 66 h 201"/>
              <a:gd name="T36" fmla="*/ 201 w 267"/>
              <a:gd name="T37" fmla="*/ 86 h 201"/>
              <a:gd name="T38" fmla="*/ 198 w 267"/>
              <a:gd name="T39" fmla="*/ 89 h 201"/>
              <a:gd name="T40" fmla="*/ 201 w 267"/>
              <a:gd name="T41" fmla="*/ 93 h 201"/>
              <a:gd name="T42" fmla="*/ 205 w 267"/>
              <a:gd name="T43" fmla="*/ 89 h 201"/>
              <a:gd name="T44" fmla="*/ 201 w 267"/>
              <a:gd name="T45" fmla="*/ 86 h 201"/>
              <a:gd name="T46" fmla="*/ 231 w 267"/>
              <a:gd name="T47" fmla="*/ 94 h 201"/>
              <a:gd name="T48" fmla="*/ 224 w 267"/>
              <a:gd name="T49" fmla="*/ 101 h 201"/>
              <a:gd name="T50" fmla="*/ 231 w 267"/>
              <a:gd name="T51" fmla="*/ 107 h 201"/>
              <a:gd name="T52" fmla="*/ 237 w 267"/>
              <a:gd name="T53" fmla="*/ 101 h 201"/>
              <a:gd name="T54" fmla="*/ 231 w 267"/>
              <a:gd name="T55" fmla="*/ 94 h 201"/>
              <a:gd name="T56" fmla="*/ 221 w 267"/>
              <a:gd name="T57" fmla="*/ 125 h 201"/>
              <a:gd name="T58" fmla="*/ 213 w 267"/>
              <a:gd name="T59" fmla="*/ 133 h 201"/>
              <a:gd name="T60" fmla="*/ 221 w 267"/>
              <a:gd name="T61" fmla="*/ 141 h 201"/>
              <a:gd name="T62" fmla="*/ 229 w 267"/>
              <a:gd name="T63" fmla="*/ 133 h 201"/>
              <a:gd name="T64" fmla="*/ 221 w 267"/>
              <a:gd name="T65" fmla="*/ 125 h 201"/>
              <a:gd name="T66" fmla="*/ 248 w 267"/>
              <a:gd name="T67" fmla="*/ 123 h 201"/>
              <a:gd name="T68" fmla="*/ 246 w 267"/>
              <a:gd name="T69" fmla="*/ 125 h 201"/>
              <a:gd name="T70" fmla="*/ 248 w 267"/>
              <a:gd name="T71" fmla="*/ 127 h 201"/>
              <a:gd name="T72" fmla="*/ 250 w 267"/>
              <a:gd name="T73" fmla="*/ 125 h 201"/>
              <a:gd name="T74" fmla="*/ 248 w 267"/>
              <a:gd name="T75" fmla="*/ 12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7" h="201">
                <a:moveTo>
                  <a:pt x="265" y="53"/>
                </a:moveTo>
                <a:cubicBezTo>
                  <a:pt x="266" y="56"/>
                  <a:pt x="267" y="60"/>
                  <a:pt x="267" y="63"/>
                </a:cubicBezTo>
                <a:cubicBezTo>
                  <a:pt x="267" y="67"/>
                  <a:pt x="266" y="71"/>
                  <a:pt x="265" y="7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200" y="118"/>
                  <a:pt x="200" y="118"/>
                  <a:pt x="200" y="118"/>
                </a:cubicBezTo>
                <a:cubicBezTo>
                  <a:pt x="192" y="120"/>
                  <a:pt x="184" y="122"/>
                  <a:pt x="175" y="123"/>
                </a:cubicBezTo>
                <a:cubicBezTo>
                  <a:pt x="162" y="125"/>
                  <a:pt x="149" y="126"/>
                  <a:pt x="134" y="126"/>
                </a:cubicBezTo>
                <a:cubicBezTo>
                  <a:pt x="61" y="126"/>
                  <a:pt x="1" y="98"/>
                  <a:pt x="1" y="63"/>
                </a:cubicBezTo>
                <a:cubicBezTo>
                  <a:pt x="1" y="28"/>
                  <a:pt x="61" y="0"/>
                  <a:pt x="134" y="0"/>
                </a:cubicBezTo>
                <a:cubicBezTo>
                  <a:pt x="184" y="0"/>
                  <a:pt x="228" y="13"/>
                  <a:pt x="250" y="33"/>
                </a:cubicBezTo>
                <a:moveTo>
                  <a:pt x="1" y="63"/>
                </a:moveTo>
                <a:cubicBezTo>
                  <a:pt x="0" y="95"/>
                  <a:pt x="1" y="124"/>
                  <a:pt x="1" y="138"/>
                </a:cubicBezTo>
                <a:cubicBezTo>
                  <a:pt x="1" y="173"/>
                  <a:pt x="61" y="201"/>
                  <a:pt x="134" y="201"/>
                </a:cubicBezTo>
                <a:cubicBezTo>
                  <a:pt x="158" y="201"/>
                  <a:pt x="181" y="198"/>
                  <a:pt x="200" y="193"/>
                </a:cubicBezTo>
                <a:cubicBezTo>
                  <a:pt x="200" y="118"/>
                  <a:pt x="200" y="118"/>
                  <a:pt x="200" y="118"/>
                </a:cubicBezTo>
                <a:moveTo>
                  <a:pt x="223" y="157"/>
                </a:moveTo>
                <a:cubicBezTo>
                  <a:pt x="267" y="148"/>
                  <a:pt x="267" y="148"/>
                  <a:pt x="267" y="148"/>
                </a:cubicBezTo>
                <a:cubicBezTo>
                  <a:pt x="267" y="66"/>
                  <a:pt x="267" y="66"/>
                  <a:pt x="267" y="66"/>
                </a:cubicBezTo>
                <a:moveTo>
                  <a:pt x="201" y="86"/>
                </a:moveTo>
                <a:cubicBezTo>
                  <a:pt x="200" y="86"/>
                  <a:pt x="198" y="87"/>
                  <a:pt x="198" y="89"/>
                </a:cubicBezTo>
                <a:cubicBezTo>
                  <a:pt x="198" y="91"/>
                  <a:pt x="200" y="93"/>
                  <a:pt x="201" y="93"/>
                </a:cubicBezTo>
                <a:cubicBezTo>
                  <a:pt x="203" y="93"/>
                  <a:pt x="205" y="91"/>
                  <a:pt x="205" y="89"/>
                </a:cubicBezTo>
                <a:cubicBezTo>
                  <a:pt x="205" y="87"/>
                  <a:pt x="203" y="86"/>
                  <a:pt x="201" y="86"/>
                </a:cubicBezTo>
                <a:close/>
                <a:moveTo>
                  <a:pt x="231" y="94"/>
                </a:moveTo>
                <a:cubicBezTo>
                  <a:pt x="227" y="94"/>
                  <a:pt x="224" y="97"/>
                  <a:pt x="224" y="101"/>
                </a:cubicBezTo>
                <a:cubicBezTo>
                  <a:pt x="224" y="104"/>
                  <a:pt x="227" y="107"/>
                  <a:pt x="231" y="107"/>
                </a:cubicBezTo>
                <a:cubicBezTo>
                  <a:pt x="234" y="107"/>
                  <a:pt x="237" y="104"/>
                  <a:pt x="237" y="101"/>
                </a:cubicBezTo>
                <a:cubicBezTo>
                  <a:pt x="237" y="97"/>
                  <a:pt x="234" y="94"/>
                  <a:pt x="231" y="94"/>
                </a:cubicBezTo>
                <a:close/>
                <a:moveTo>
                  <a:pt x="221" y="125"/>
                </a:moveTo>
                <a:cubicBezTo>
                  <a:pt x="216" y="125"/>
                  <a:pt x="213" y="128"/>
                  <a:pt x="213" y="133"/>
                </a:cubicBezTo>
                <a:cubicBezTo>
                  <a:pt x="213" y="137"/>
                  <a:pt x="216" y="141"/>
                  <a:pt x="221" y="141"/>
                </a:cubicBezTo>
                <a:cubicBezTo>
                  <a:pt x="225" y="141"/>
                  <a:pt x="229" y="137"/>
                  <a:pt x="229" y="133"/>
                </a:cubicBezTo>
                <a:cubicBezTo>
                  <a:pt x="229" y="128"/>
                  <a:pt x="225" y="125"/>
                  <a:pt x="221" y="125"/>
                </a:cubicBezTo>
                <a:close/>
                <a:moveTo>
                  <a:pt x="248" y="123"/>
                </a:moveTo>
                <a:cubicBezTo>
                  <a:pt x="247" y="123"/>
                  <a:pt x="246" y="124"/>
                  <a:pt x="246" y="125"/>
                </a:cubicBezTo>
                <a:cubicBezTo>
                  <a:pt x="246" y="126"/>
                  <a:pt x="247" y="127"/>
                  <a:pt x="248" y="127"/>
                </a:cubicBezTo>
                <a:cubicBezTo>
                  <a:pt x="249" y="127"/>
                  <a:pt x="250" y="126"/>
                  <a:pt x="250" y="125"/>
                </a:cubicBezTo>
                <a:cubicBezTo>
                  <a:pt x="250" y="124"/>
                  <a:pt x="249" y="123"/>
                  <a:pt x="248" y="123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40"/>
          <p:cNvSpPr>
            <a:spLocks noChangeAspect="1" noEditPoints="1"/>
          </p:cNvSpPr>
          <p:nvPr/>
        </p:nvSpPr>
        <p:spPr bwMode="auto">
          <a:xfrm>
            <a:off x="8678137" y="4043965"/>
            <a:ext cx="771209" cy="960418"/>
          </a:xfrm>
          <a:custGeom>
            <a:avLst/>
            <a:gdLst>
              <a:gd name="T0" fmla="*/ 145 w 228"/>
              <a:gd name="T1" fmla="*/ 85 h 283"/>
              <a:gd name="T2" fmla="*/ 212 w 228"/>
              <a:gd name="T3" fmla="*/ 118 h 283"/>
              <a:gd name="T4" fmla="*/ 183 w 228"/>
              <a:gd name="T5" fmla="*/ 249 h 283"/>
              <a:gd name="T6" fmla="*/ 114 w 228"/>
              <a:gd name="T7" fmla="*/ 267 h 283"/>
              <a:gd name="T8" fmla="*/ 46 w 228"/>
              <a:gd name="T9" fmla="*/ 249 h 283"/>
              <a:gd name="T10" fmla="*/ 17 w 228"/>
              <a:gd name="T11" fmla="*/ 118 h 283"/>
              <a:gd name="T12" fmla="*/ 114 w 228"/>
              <a:gd name="T13" fmla="*/ 93 h 283"/>
              <a:gd name="T14" fmla="*/ 38 w 228"/>
              <a:gd name="T15" fmla="*/ 177 h 283"/>
              <a:gd name="T16" fmla="*/ 63 w 228"/>
              <a:gd name="T17" fmla="*/ 229 h 283"/>
              <a:gd name="T18" fmla="*/ 128 w 228"/>
              <a:gd name="T19" fmla="*/ 68 h 283"/>
              <a:gd name="T20" fmla="*/ 144 w 228"/>
              <a:gd name="T21" fmla="*/ 0 h 283"/>
              <a:gd name="T22" fmla="*/ 105 w 228"/>
              <a:gd name="T23" fmla="*/ 67 h 283"/>
              <a:gd name="T24" fmla="*/ 128 w 228"/>
              <a:gd name="T25" fmla="*/ 28 h 283"/>
              <a:gd name="T26" fmla="*/ 105 w 228"/>
              <a:gd name="T27" fmla="*/ 67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8" h="283">
                <a:moveTo>
                  <a:pt x="145" y="85"/>
                </a:moveTo>
                <a:cubicBezTo>
                  <a:pt x="169" y="81"/>
                  <a:pt x="200" y="84"/>
                  <a:pt x="212" y="118"/>
                </a:cubicBezTo>
                <a:cubicBezTo>
                  <a:pt x="228" y="168"/>
                  <a:pt x="215" y="201"/>
                  <a:pt x="183" y="249"/>
                </a:cubicBezTo>
                <a:cubicBezTo>
                  <a:pt x="158" y="283"/>
                  <a:pt x="140" y="266"/>
                  <a:pt x="114" y="267"/>
                </a:cubicBezTo>
                <a:cubicBezTo>
                  <a:pt x="89" y="266"/>
                  <a:pt x="71" y="283"/>
                  <a:pt x="46" y="249"/>
                </a:cubicBezTo>
                <a:cubicBezTo>
                  <a:pt x="14" y="201"/>
                  <a:pt x="0" y="168"/>
                  <a:pt x="17" y="118"/>
                </a:cubicBezTo>
                <a:cubicBezTo>
                  <a:pt x="36" y="64"/>
                  <a:pt x="103" y="89"/>
                  <a:pt x="114" y="93"/>
                </a:cubicBezTo>
                <a:moveTo>
                  <a:pt x="38" y="177"/>
                </a:moveTo>
                <a:cubicBezTo>
                  <a:pt x="43" y="193"/>
                  <a:pt x="52" y="210"/>
                  <a:pt x="63" y="229"/>
                </a:cubicBezTo>
                <a:moveTo>
                  <a:pt x="128" y="68"/>
                </a:moveTo>
                <a:cubicBezTo>
                  <a:pt x="163" y="60"/>
                  <a:pt x="144" y="0"/>
                  <a:pt x="144" y="0"/>
                </a:cubicBezTo>
                <a:cubicBezTo>
                  <a:pt x="69" y="25"/>
                  <a:pt x="103" y="66"/>
                  <a:pt x="105" y="67"/>
                </a:cubicBezTo>
                <a:moveTo>
                  <a:pt x="128" y="28"/>
                </a:moveTo>
                <a:cubicBezTo>
                  <a:pt x="128" y="28"/>
                  <a:pt x="110" y="39"/>
                  <a:pt x="105" y="6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95"/>
          <p:cNvSpPr>
            <a:spLocks noChangeAspect="1" noEditPoints="1"/>
          </p:cNvSpPr>
          <p:nvPr/>
        </p:nvSpPr>
        <p:spPr bwMode="auto">
          <a:xfrm>
            <a:off x="4956918" y="4351791"/>
            <a:ext cx="1139083" cy="641737"/>
          </a:xfrm>
          <a:custGeom>
            <a:avLst/>
            <a:gdLst>
              <a:gd name="T0" fmla="*/ 277 w 301"/>
              <a:gd name="T1" fmla="*/ 169 h 169"/>
              <a:gd name="T2" fmla="*/ 244 w 301"/>
              <a:gd name="T3" fmla="*/ 128 h 169"/>
              <a:gd name="T4" fmla="*/ 105 w 301"/>
              <a:gd name="T5" fmla="*/ 136 h 169"/>
              <a:gd name="T6" fmla="*/ 47 w 301"/>
              <a:gd name="T7" fmla="*/ 97 h 169"/>
              <a:gd name="T8" fmla="*/ 69 w 301"/>
              <a:gd name="T9" fmla="*/ 77 h 169"/>
              <a:gd name="T10" fmla="*/ 87 w 301"/>
              <a:gd name="T11" fmla="*/ 2 h 169"/>
              <a:gd name="T12" fmla="*/ 147 w 301"/>
              <a:gd name="T13" fmla="*/ 12 h 169"/>
              <a:gd name="T14" fmla="*/ 198 w 301"/>
              <a:gd name="T15" fmla="*/ 16 h 169"/>
              <a:gd name="T16" fmla="*/ 186 w 301"/>
              <a:gd name="T17" fmla="*/ 32 h 169"/>
              <a:gd name="T18" fmla="*/ 248 w 301"/>
              <a:gd name="T19" fmla="*/ 116 h 169"/>
              <a:gd name="T20" fmla="*/ 301 w 301"/>
              <a:gd name="T21" fmla="*/ 109 h 169"/>
              <a:gd name="T22" fmla="*/ 277 w 301"/>
              <a:gd name="T23" fmla="*/ 169 h 169"/>
              <a:gd name="T24" fmla="*/ 35 w 301"/>
              <a:gd name="T25" fmla="*/ 86 h 169"/>
              <a:gd name="T26" fmla="*/ 16 w 301"/>
              <a:gd name="T27" fmla="*/ 62 h 169"/>
              <a:gd name="T28" fmla="*/ 10 w 301"/>
              <a:gd name="T29" fmla="*/ 51 h 169"/>
              <a:gd name="T30" fmla="*/ 0 w 301"/>
              <a:gd name="T31" fmla="*/ 22 h 169"/>
              <a:gd name="T32" fmla="*/ 0 w 301"/>
              <a:gd name="T33" fmla="*/ 22 h 169"/>
              <a:gd name="T34" fmla="*/ 0 w 301"/>
              <a:gd name="T35" fmla="*/ 22 h 169"/>
              <a:gd name="T36" fmla="*/ 0 w 301"/>
              <a:gd name="T37" fmla="*/ 22 h 169"/>
              <a:gd name="T38" fmla="*/ 0 w 301"/>
              <a:gd name="T39" fmla="*/ 22 h 169"/>
              <a:gd name="T40" fmla="*/ 72 w 301"/>
              <a:gd name="T41" fmla="*/ 0 h 169"/>
              <a:gd name="T42" fmla="*/ 42 w 301"/>
              <a:gd name="T43" fmla="*/ 22 h 169"/>
              <a:gd name="T44" fmla="*/ 33 w 301"/>
              <a:gd name="T45" fmla="*/ 26 h 169"/>
              <a:gd name="T46" fmla="*/ 37 w 301"/>
              <a:gd name="T47" fmla="*/ 35 h 169"/>
              <a:gd name="T48" fmla="*/ 46 w 301"/>
              <a:gd name="T49" fmla="*/ 31 h 169"/>
              <a:gd name="T50" fmla="*/ 42 w 301"/>
              <a:gd name="T51" fmla="*/ 22 h 169"/>
              <a:gd name="T52" fmla="*/ 132 w 301"/>
              <a:gd name="T53" fmla="*/ 54 h 169"/>
              <a:gd name="T54" fmla="*/ 144 w 301"/>
              <a:gd name="T55" fmla="*/ 48 h 169"/>
              <a:gd name="T56" fmla="*/ 140 w 301"/>
              <a:gd name="T57" fmla="*/ 35 h 169"/>
              <a:gd name="T58" fmla="*/ 111 w 301"/>
              <a:gd name="T59" fmla="*/ 101 h 169"/>
              <a:gd name="T60" fmla="*/ 123 w 301"/>
              <a:gd name="T61" fmla="*/ 95 h 169"/>
              <a:gd name="T62" fmla="*/ 119 w 301"/>
              <a:gd name="T63" fmla="*/ 82 h 169"/>
              <a:gd name="T64" fmla="*/ 154 w 301"/>
              <a:gd name="T65" fmla="*/ 94 h 169"/>
              <a:gd name="T66" fmla="*/ 166 w 301"/>
              <a:gd name="T67" fmla="*/ 88 h 169"/>
              <a:gd name="T68" fmla="*/ 162 w 301"/>
              <a:gd name="T69" fmla="*/ 75 h 169"/>
              <a:gd name="T70" fmla="*/ 15 w 301"/>
              <a:gd name="T71" fmla="*/ 59 h 169"/>
              <a:gd name="T72" fmla="*/ 35 w 301"/>
              <a:gd name="T73" fmla="*/ 6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1" h="169">
                <a:moveTo>
                  <a:pt x="277" y="169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26" y="139"/>
                  <a:pt x="178" y="165"/>
                  <a:pt x="105" y="136"/>
                </a:cubicBezTo>
                <a:cubicBezTo>
                  <a:pt x="79" y="125"/>
                  <a:pt x="61" y="111"/>
                  <a:pt x="47" y="97"/>
                </a:cubicBezTo>
                <a:cubicBezTo>
                  <a:pt x="53" y="92"/>
                  <a:pt x="61" y="86"/>
                  <a:pt x="69" y="77"/>
                </a:cubicBezTo>
                <a:cubicBezTo>
                  <a:pt x="82" y="61"/>
                  <a:pt x="94" y="37"/>
                  <a:pt x="87" y="2"/>
                </a:cubicBezTo>
                <a:cubicBezTo>
                  <a:pt x="105" y="2"/>
                  <a:pt x="125" y="4"/>
                  <a:pt x="147" y="12"/>
                </a:cubicBezTo>
                <a:cubicBezTo>
                  <a:pt x="147" y="12"/>
                  <a:pt x="184" y="10"/>
                  <a:pt x="198" y="16"/>
                </a:cubicBezTo>
                <a:cubicBezTo>
                  <a:pt x="195" y="20"/>
                  <a:pt x="187" y="24"/>
                  <a:pt x="186" y="32"/>
                </a:cubicBezTo>
                <a:cubicBezTo>
                  <a:pt x="231" y="61"/>
                  <a:pt x="244" y="99"/>
                  <a:pt x="248" y="116"/>
                </a:cubicBezTo>
                <a:cubicBezTo>
                  <a:pt x="248" y="116"/>
                  <a:pt x="276" y="111"/>
                  <a:pt x="301" y="109"/>
                </a:cubicBezTo>
                <a:cubicBezTo>
                  <a:pt x="287" y="132"/>
                  <a:pt x="277" y="169"/>
                  <a:pt x="277" y="169"/>
                </a:cubicBezTo>
                <a:close/>
                <a:moveTo>
                  <a:pt x="35" y="86"/>
                </a:moveTo>
                <a:cubicBezTo>
                  <a:pt x="28" y="78"/>
                  <a:pt x="21" y="70"/>
                  <a:pt x="16" y="62"/>
                </a:cubicBezTo>
                <a:cubicBezTo>
                  <a:pt x="14" y="58"/>
                  <a:pt x="12" y="54"/>
                  <a:pt x="10" y="51"/>
                </a:cubicBezTo>
                <a:cubicBezTo>
                  <a:pt x="3" y="35"/>
                  <a:pt x="0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29" y="3"/>
                  <a:pt x="72" y="0"/>
                </a:cubicBezTo>
                <a:moveTo>
                  <a:pt x="42" y="22"/>
                </a:moveTo>
                <a:cubicBezTo>
                  <a:pt x="38" y="20"/>
                  <a:pt x="34" y="22"/>
                  <a:pt x="33" y="26"/>
                </a:cubicBezTo>
                <a:cubicBezTo>
                  <a:pt x="31" y="29"/>
                  <a:pt x="33" y="34"/>
                  <a:pt x="37" y="35"/>
                </a:cubicBezTo>
                <a:cubicBezTo>
                  <a:pt x="40" y="37"/>
                  <a:pt x="44" y="35"/>
                  <a:pt x="46" y="31"/>
                </a:cubicBezTo>
                <a:cubicBezTo>
                  <a:pt x="47" y="28"/>
                  <a:pt x="46" y="23"/>
                  <a:pt x="42" y="22"/>
                </a:cubicBezTo>
                <a:close/>
                <a:moveTo>
                  <a:pt x="132" y="54"/>
                </a:moveTo>
                <a:cubicBezTo>
                  <a:pt x="137" y="54"/>
                  <a:pt x="143" y="52"/>
                  <a:pt x="144" y="48"/>
                </a:cubicBezTo>
                <a:cubicBezTo>
                  <a:pt x="145" y="41"/>
                  <a:pt x="140" y="35"/>
                  <a:pt x="140" y="35"/>
                </a:cubicBezTo>
                <a:moveTo>
                  <a:pt x="111" y="101"/>
                </a:moveTo>
                <a:cubicBezTo>
                  <a:pt x="116" y="101"/>
                  <a:pt x="122" y="98"/>
                  <a:pt x="123" y="95"/>
                </a:cubicBezTo>
                <a:cubicBezTo>
                  <a:pt x="124" y="88"/>
                  <a:pt x="119" y="82"/>
                  <a:pt x="119" y="82"/>
                </a:cubicBezTo>
                <a:moveTo>
                  <a:pt x="154" y="94"/>
                </a:moveTo>
                <a:cubicBezTo>
                  <a:pt x="159" y="94"/>
                  <a:pt x="166" y="92"/>
                  <a:pt x="166" y="88"/>
                </a:cubicBezTo>
                <a:cubicBezTo>
                  <a:pt x="167" y="81"/>
                  <a:pt x="162" y="75"/>
                  <a:pt x="162" y="75"/>
                </a:cubicBezTo>
                <a:moveTo>
                  <a:pt x="15" y="59"/>
                </a:moveTo>
                <a:cubicBezTo>
                  <a:pt x="15" y="59"/>
                  <a:pt x="25" y="61"/>
                  <a:pt x="35" y="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265992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Food, Beverages, Milk, Coffee, Tea, Drink, Meal, Dish, Ice Cream, Sweets, Cutlery, Knife and Fork</a:t>
            </a:r>
          </a:p>
        </p:txBody>
      </p:sp>
      <p:sp>
        <p:nvSpPr>
          <p:cNvPr id="9" name="Freeform 45"/>
          <p:cNvSpPr>
            <a:spLocks noChangeAspect="1" noEditPoints="1"/>
          </p:cNvSpPr>
          <p:nvPr/>
        </p:nvSpPr>
        <p:spPr bwMode="auto">
          <a:xfrm>
            <a:off x="6833928" y="3993489"/>
            <a:ext cx="486651" cy="1000039"/>
          </a:xfrm>
          <a:custGeom>
            <a:avLst/>
            <a:gdLst>
              <a:gd name="T0" fmla="*/ 100 w 129"/>
              <a:gd name="T1" fmla="*/ 151 h 264"/>
              <a:gd name="T2" fmla="*/ 63 w 129"/>
              <a:gd name="T3" fmla="*/ 264 h 264"/>
              <a:gd name="T4" fmla="*/ 8 w 129"/>
              <a:gd name="T5" fmla="*/ 95 h 264"/>
              <a:gd name="T6" fmla="*/ 118 w 129"/>
              <a:gd name="T7" fmla="*/ 97 h 264"/>
              <a:gd name="T8" fmla="*/ 106 w 129"/>
              <a:gd name="T9" fmla="*/ 132 h 264"/>
              <a:gd name="T10" fmla="*/ 97 w 129"/>
              <a:gd name="T11" fmla="*/ 32 h 264"/>
              <a:gd name="T12" fmla="*/ 98 w 129"/>
              <a:gd name="T13" fmla="*/ 29 h 264"/>
              <a:gd name="T14" fmla="*/ 63 w 129"/>
              <a:gd name="T15" fmla="*/ 0 h 264"/>
              <a:gd name="T16" fmla="*/ 28 w 129"/>
              <a:gd name="T17" fmla="*/ 29 h 264"/>
              <a:gd name="T18" fmla="*/ 29 w 129"/>
              <a:gd name="T19" fmla="*/ 33 h 264"/>
              <a:gd name="T20" fmla="*/ 0 w 129"/>
              <a:gd name="T21" fmla="*/ 70 h 264"/>
              <a:gd name="T22" fmla="*/ 38 w 129"/>
              <a:gd name="T23" fmla="*/ 108 h 264"/>
              <a:gd name="T24" fmla="*/ 64 w 129"/>
              <a:gd name="T25" fmla="*/ 98 h 264"/>
              <a:gd name="T26" fmla="*/ 91 w 129"/>
              <a:gd name="T27" fmla="*/ 108 h 264"/>
              <a:gd name="T28" fmla="*/ 129 w 129"/>
              <a:gd name="T29" fmla="*/ 70 h 264"/>
              <a:gd name="T30" fmla="*/ 97 w 129"/>
              <a:gd name="T31" fmla="*/ 32 h 264"/>
              <a:gd name="T32" fmla="*/ 74 w 129"/>
              <a:gd name="T33" fmla="*/ 81 h 264"/>
              <a:gd name="T34" fmla="*/ 75 w 129"/>
              <a:gd name="T35" fmla="*/ 70 h 264"/>
              <a:gd name="T36" fmla="*/ 48 w 129"/>
              <a:gd name="T37" fmla="*/ 3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9" h="264">
                <a:moveTo>
                  <a:pt x="100" y="151"/>
                </a:moveTo>
                <a:cubicBezTo>
                  <a:pt x="63" y="264"/>
                  <a:pt x="63" y="264"/>
                  <a:pt x="63" y="264"/>
                </a:cubicBezTo>
                <a:cubicBezTo>
                  <a:pt x="8" y="95"/>
                  <a:pt x="8" y="95"/>
                  <a:pt x="8" y="95"/>
                </a:cubicBezTo>
                <a:moveTo>
                  <a:pt x="118" y="97"/>
                </a:moveTo>
                <a:cubicBezTo>
                  <a:pt x="106" y="132"/>
                  <a:pt x="106" y="132"/>
                  <a:pt x="106" y="132"/>
                </a:cubicBezTo>
                <a:moveTo>
                  <a:pt x="97" y="32"/>
                </a:moveTo>
                <a:cubicBezTo>
                  <a:pt x="97" y="31"/>
                  <a:pt x="98" y="30"/>
                  <a:pt x="98" y="29"/>
                </a:cubicBezTo>
                <a:cubicBezTo>
                  <a:pt x="98" y="13"/>
                  <a:pt x="82" y="0"/>
                  <a:pt x="63" y="0"/>
                </a:cubicBezTo>
                <a:cubicBezTo>
                  <a:pt x="44" y="0"/>
                  <a:pt x="28" y="13"/>
                  <a:pt x="28" y="29"/>
                </a:cubicBezTo>
                <a:cubicBezTo>
                  <a:pt x="28" y="30"/>
                  <a:pt x="29" y="32"/>
                  <a:pt x="29" y="33"/>
                </a:cubicBezTo>
                <a:cubicBezTo>
                  <a:pt x="12" y="37"/>
                  <a:pt x="0" y="52"/>
                  <a:pt x="0" y="70"/>
                </a:cubicBezTo>
                <a:cubicBezTo>
                  <a:pt x="0" y="91"/>
                  <a:pt x="17" y="108"/>
                  <a:pt x="38" y="108"/>
                </a:cubicBezTo>
                <a:cubicBezTo>
                  <a:pt x="48" y="108"/>
                  <a:pt x="58" y="104"/>
                  <a:pt x="64" y="98"/>
                </a:cubicBezTo>
                <a:cubicBezTo>
                  <a:pt x="71" y="104"/>
                  <a:pt x="81" y="108"/>
                  <a:pt x="91" y="108"/>
                </a:cubicBezTo>
                <a:cubicBezTo>
                  <a:pt x="112" y="108"/>
                  <a:pt x="129" y="91"/>
                  <a:pt x="129" y="70"/>
                </a:cubicBezTo>
                <a:cubicBezTo>
                  <a:pt x="129" y="51"/>
                  <a:pt x="115" y="36"/>
                  <a:pt x="97" y="32"/>
                </a:cubicBezTo>
                <a:close/>
                <a:moveTo>
                  <a:pt x="74" y="81"/>
                </a:moveTo>
                <a:cubicBezTo>
                  <a:pt x="75" y="78"/>
                  <a:pt x="75" y="74"/>
                  <a:pt x="75" y="70"/>
                </a:cubicBezTo>
                <a:cubicBezTo>
                  <a:pt x="75" y="53"/>
                  <a:pt x="64" y="39"/>
                  <a:pt x="48" y="3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46"/>
          <p:cNvSpPr>
            <a:spLocks noChangeAspect="1" noEditPoints="1"/>
          </p:cNvSpPr>
          <p:nvPr/>
        </p:nvSpPr>
        <p:spPr bwMode="auto">
          <a:xfrm>
            <a:off x="6895428" y="2010726"/>
            <a:ext cx="363650" cy="1026778"/>
          </a:xfrm>
          <a:custGeom>
            <a:avLst/>
            <a:gdLst>
              <a:gd name="T0" fmla="*/ 69 w 96"/>
              <a:gd name="T1" fmla="*/ 40 h 271"/>
              <a:gd name="T2" fmla="*/ 72 w 96"/>
              <a:gd name="T3" fmla="*/ 52 h 271"/>
              <a:gd name="T4" fmla="*/ 95 w 96"/>
              <a:gd name="T5" fmla="*/ 101 h 271"/>
              <a:gd name="T6" fmla="*/ 27 w 96"/>
              <a:gd name="T7" fmla="*/ 40 h 271"/>
              <a:gd name="T8" fmla="*/ 24 w 96"/>
              <a:gd name="T9" fmla="*/ 52 h 271"/>
              <a:gd name="T10" fmla="*/ 1 w 96"/>
              <a:gd name="T11" fmla="*/ 100 h 271"/>
              <a:gd name="T12" fmla="*/ 1 w 96"/>
              <a:gd name="T13" fmla="*/ 240 h 271"/>
              <a:gd name="T14" fmla="*/ 17 w 96"/>
              <a:gd name="T15" fmla="*/ 271 h 271"/>
              <a:gd name="T16" fmla="*/ 80 w 96"/>
              <a:gd name="T17" fmla="*/ 271 h 271"/>
              <a:gd name="T18" fmla="*/ 95 w 96"/>
              <a:gd name="T19" fmla="*/ 241 h 271"/>
              <a:gd name="T20" fmla="*/ 95 w 96"/>
              <a:gd name="T21" fmla="*/ 122 h 271"/>
              <a:gd name="T22" fmla="*/ 79 w 96"/>
              <a:gd name="T23" fmla="*/ 12 h 271"/>
              <a:gd name="T24" fmla="*/ 67 w 96"/>
              <a:gd name="T25" fmla="*/ 0 h 271"/>
              <a:gd name="T26" fmla="*/ 29 w 96"/>
              <a:gd name="T27" fmla="*/ 0 h 271"/>
              <a:gd name="T28" fmla="*/ 18 w 96"/>
              <a:gd name="T29" fmla="*/ 12 h 271"/>
              <a:gd name="T30" fmla="*/ 18 w 96"/>
              <a:gd name="T31" fmla="*/ 12 h 271"/>
              <a:gd name="T32" fmla="*/ 25 w 96"/>
              <a:gd name="T33" fmla="*/ 24 h 271"/>
              <a:gd name="T34" fmla="*/ 71 w 96"/>
              <a:gd name="T35" fmla="*/ 24 h 271"/>
              <a:gd name="T36" fmla="*/ 79 w 96"/>
              <a:gd name="T37" fmla="*/ 12 h 271"/>
              <a:gd name="T38" fmla="*/ 95 w 96"/>
              <a:gd name="T39" fmla="*/ 174 h 271"/>
              <a:gd name="T40" fmla="*/ 2 w 96"/>
              <a:gd name="T41" fmla="*/ 174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271">
                <a:moveTo>
                  <a:pt x="69" y="40"/>
                </a:moveTo>
                <a:cubicBezTo>
                  <a:pt x="69" y="47"/>
                  <a:pt x="69" y="48"/>
                  <a:pt x="72" y="52"/>
                </a:cubicBezTo>
                <a:cubicBezTo>
                  <a:pt x="80" y="68"/>
                  <a:pt x="96" y="89"/>
                  <a:pt x="95" y="101"/>
                </a:cubicBezTo>
                <a:moveTo>
                  <a:pt x="27" y="40"/>
                </a:moveTo>
                <a:cubicBezTo>
                  <a:pt x="27" y="40"/>
                  <a:pt x="27" y="47"/>
                  <a:pt x="24" y="52"/>
                </a:cubicBezTo>
                <a:cubicBezTo>
                  <a:pt x="20" y="60"/>
                  <a:pt x="1" y="88"/>
                  <a:pt x="1" y="100"/>
                </a:cubicBezTo>
                <a:cubicBezTo>
                  <a:pt x="1" y="113"/>
                  <a:pt x="1" y="240"/>
                  <a:pt x="1" y="240"/>
                </a:cubicBezTo>
                <a:cubicBezTo>
                  <a:pt x="1" y="240"/>
                  <a:pt x="0" y="269"/>
                  <a:pt x="17" y="271"/>
                </a:cubicBezTo>
                <a:cubicBezTo>
                  <a:pt x="32" y="271"/>
                  <a:pt x="77" y="271"/>
                  <a:pt x="80" y="271"/>
                </a:cubicBezTo>
                <a:cubicBezTo>
                  <a:pt x="84" y="270"/>
                  <a:pt x="95" y="267"/>
                  <a:pt x="95" y="241"/>
                </a:cubicBezTo>
                <a:cubicBezTo>
                  <a:pt x="95" y="221"/>
                  <a:pt x="95" y="155"/>
                  <a:pt x="95" y="122"/>
                </a:cubicBezTo>
                <a:moveTo>
                  <a:pt x="79" y="12"/>
                </a:moveTo>
                <a:cubicBezTo>
                  <a:pt x="79" y="6"/>
                  <a:pt x="73" y="0"/>
                  <a:pt x="67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3" y="0"/>
                  <a:pt x="18" y="6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9"/>
                  <a:pt x="19" y="24"/>
                  <a:pt x="25" y="24"/>
                </a:cubicBezTo>
                <a:cubicBezTo>
                  <a:pt x="71" y="24"/>
                  <a:pt x="71" y="24"/>
                  <a:pt x="71" y="24"/>
                </a:cubicBezTo>
                <a:cubicBezTo>
                  <a:pt x="77" y="24"/>
                  <a:pt x="79" y="19"/>
                  <a:pt x="79" y="12"/>
                </a:cubicBezTo>
                <a:close/>
                <a:moveTo>
                  <a:pt x="95" y="174"/>
                </a:moveTo>
                <a:cubicBezTo>
                  <a:pt x="59" y="153"/>
                  <a:pt x="35" y="191"/>
                  <a:pt x="2" y="17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47"/>
          <p:cNvSpPr>
            <a:spLocks noChangeAspect="1" noEditPoints="1"/>
          </p:cNvSpPr>
          <p:nvPr/>
        </p:nvSpPr>
        <p:spPr bwMode="auto">
          <a:xfrm>
            <a:off x="5611661" y="2045894"/>
            <a:ext cx="491999" cy="983996"/>
          </a:xfrm>
          <a:custGeom>
            <a:avLst/>
            <a:gdLst>
              <a:gd name="T0" fmla="*/ 105 w 130"/>
              <a:gd name="T1" fmla="*/ 0 h 260"/>
              <a:gd name="T2" fmla="*/ 106 w 130"/>
              <a:gd name="T3" fmla="*/ 15 h 260"/>
              <a:gd name="T4" fmla="*/ 130 w 130"/>
              <a:gd name="T5" fmla="*/ 54 h 260"/>
              <a:gd name="T6" fmla="*/ 130 w 130"/>
              <a:gd name="T7" fmla="*/ 260 h 260"/>
              <a:gd name="T8" fmla="*/ 0 w 130"/>
              <a:gd name="T9" fmla="*/ 260 h 260"/>
              <a:gd name="T10" fmla="*/ 0 w 130"/>
              <a:gd name="T11" fmla="*/ 54 h 260"/>
              <a:gd name="T12" fmla="*/ 22 w 130"/>
              <a:gd name="T13" fmla="*/ 17 h 260"/>
              <a:gd name="T14" fmla="*/ 22 w 130"/>
              <a:gd name="T15" fmla="*/ 0 h 260"/>
              <a:gd name="T16" fmla="*/ 105 w 130"/>
              <a:gd name="T17" fmla="*/ 0 h 260"/>
              <a:gd name="T18" fmla="*/ 84 w 130"/>
              <a:gd name="T19" fmla="*/ 256 h 260"/>
              <a:gd name="T20" fmla="*/ 84 w 130"/>
              <a:gd name="T21" fmla="*/ 94 h 260"/>
              <a:gd name="T22" fmla="*/ 106 w 130"/>
              <a:gd name="T23" fmla="*/ 16 h 260"/>
              <a:gd name="T24" fmla="*/ 84 w 130"/>
              <a:gd name="T25" fmla="*/ 53 h 260"/>
              <a:gd name="T26" fmla="*/ 84 w 130"/>
              <a:gd name="T27" fmla="*/ 71 h 260"/>
              <a:gd name="T28" fmla="*/ 86 w 130"/>
              <a:gd name="T29" fmla="*/ 54 h 260"/>
              <a:gd name="T30" fmla="*/ 130 w 130"/>
              <a:gd name="T31" fmla="*/ 54 h 260"/>
              <a:gd name="T32" fmla="*/ 85 w 130"/>
              <a:gd name="T33" fmla="*/ 54 h 260"/>
              <a:gd name="T34" fmla="*/ 5 w 130"/>
              <a:gd name="T35" fmla="*/ 54 h 260"/>
              <a:gd name="T36" fmla="*/ 56 w 130"/>
              <a:gd name="T37" fmla="*/ 14 h 260"/>
              <a:gd name="T38" fmla="*/ 43 w 130"/>
              <a:gd name="T39" fmla="*/ 27 h 260"/>
              <a:gd name="T40" fmla="*/ 56 w 130"/>
              <a:gd name="T41" fmla="*/ 40 h 260"/>
              <a:gd name="T42" fmla="*/ 68 w 130"/>
              <a:gd name="T43" fmla="*/ 27 h 260"/>
              <a:gd name="T44" fmla="*/ 56 w 130"/>
              <a:gd name="T45" fmla="*/ 1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0" h="260">
                <a:moveTo>
                  <a:pt x="105" y="0"/>
                </a:moveTo>
                <a:cubicBezTo>
                  <a:pt x="106" y="15"/>
                  <a:pt x="106" y="15"/>
                  <a:pt x="106" y="15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260"/>
                  <a:pt x="130" y="260"/>
                  <a:pt x="130" y="26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54"/>
                  <a:pt x="0" y="54"/>
                  <a:pt x="0" y="54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0"/>
                  <a:pt x="22" y="0"/>
                  <a:pt x="22" y="0"/>
                </a:cubicBezTo>
                <a:lnTo>
                  <a:pt x="105" y="0"/>
                </a:lnTo>
                <a:close/>
                <a:moveTo>
                  <a:pt x="84" y="256"/>
                </a:moveTo>
                <a:cubicBezTo>
                  <a:pt x="84" y="94"/>
                  <a:pt x="84" y="94"/>
                  <a:pt x="84" y="94"/>
                </a:cubicBezTo>
                <a:moveTo>
                  <a:pt x="106" y="16"/>
                </a:moveTo>
                <a:cubicBezTo>
                  <a:pt x="84" y="53"/>
                  <a:pt x="84" y="53"/>
                  <a:pt x="84" y="53"/>
                </a:cubicBezTo>
                <a:cubicBezTo>
                  <a:pt x="84" y="71"/>
                  <a:pt x="84" y="71"/>
                  <a:pt x="84" y="71"/>
                </a:cubicBezTo>
                <a:moveTo>
                  <a:pt x="86" y="54"/>
                </a:moveTo>
                <a:cubicBezTo>
                  <a:pt x="130" y="54"/>
                  <a:pt x="130" y="54"/>
                  <a:pt x="130" y="54"/>
                </a:cubicBezTo>
                <a:moveTo>
                  <a:pt x="85" y="54"/>
                </a:moveTo>
                <a:cubicBezTo>
                  <a:pt x="5" y="54"/>
                  <a:pt x="5" y="54"/>
                  <a:pt x="5" y="54"/>
                </a:cubicBezTo>
                <a:moveTo>
                  <a:pt x="56" y="14"/>
                </a:moveTo>
                <a:cubicBezTo>
                  <a:pt x="48" y="14"/>
                  <a:pt x="43" y="20"/>
                  <a:pt x="43" y="27"/>
                </a:cubicBezTo>
                <a:cubicBezTo>
                  <a:pt x="43" y="34"/>
                  <a:pt x="48" y="40"/>
                  <a:pt x="56" y="40"/>
                </a:cubicBezTo>
                <a:cubicBezTo>
                  <a:pt x="63" y="40"/>
                  <a:pt x="68" y="34"/>
                  <a:pt x="68" y="27"/>
                </a:cubicBezTo>
                <a:cubicBezTo>
                  <a:pt x="68" y="20"/>
                  <a:pt x="63" y="14"/>
                  <a:pt x="56" y="1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93"/>
          <p:cNvSpPr>
            <a:spLocks noChangeAspect="1" noEditPoints="1"/>
          </p:cNvSpPr>
          <p:nvPr/>
        </p:nvSpPr>
        <p:spPr bwMode="auto">
          <a:xfrm>
            <a:off x="4255697" y="2045894"/>
            <a:ext cx="564195" cy="1000040"/>
          </a:xfrm>
          <a:custGeom>
            <a:avLst/>
            <a:gdLst>
              <a:gd name="T0" fmla="*/ 140 w 149"/>
              <a:gd name="T1" fmla="*/ 55 h 264"/>
              <a:gd name="T2" fmla="*/ 149 w 149"/>
              <a:gd name="T3" fmla="*/ 80 h 264"/>
              <a:gd name="T4" fmla="*/ 13 w 149"/>
              <a:gd name="T5" fmla="*/ 54 h 264"/>
              <a:gd name="T6" fmla="*/ 0 w 149"/>
              <a:gd name="T7" fmla="*/ 80 h 264"/>
              <a:gd name="T8" fmla="*/ 0 w 149"/>
              <a:gd name="T9" fmla="*/ 244 h 264"/>
              <a:gd name="T10" fmla="*/ 0 w 149"/>
              <a:gd name="T11" fmla="*/ 245 h 264"/>
              <a:gd name="T12" fmla="*/ 75 w 149"/>
              <a:gd name="T13" fmla="*/ 264 h 264"/>
              <a:gd name="T14" fmla="*/ 149 w 149"/>
              <a:gd name="T15" fmla="*/ 245 h 264"/>
              <a:gd name="T16" fmla="*/ 149 w 149"/>
              <a:gd name="T17" fmla="*/ 245 h 264"/>
              <a:gd name="T18" fmla="*/ 149 w 149"/>
              <a:gd name="T19" fmla="*/ 106 h 264"/>
              <a:gd name="T20" fmla="*/ 74 w 149"/>
              <a:gd name="T21" fmla="*/ 0 h 264"/>
              <a:gd name="T22" fmla="*/ 4 w 149"/>
              <a:gd name="T23" fmla="*/ 19 h 264"/>
              <a:gd name="T24" fmla="*/ 74 w 149"/>
              <a:gd name="T25" fmla="*/ 38 h 264"/>
              <a:gd name="T26" fmla="*/ 144 w 149"/>
              <a:gd name="T27" fmla="*/ 19 h 264"/>
              <a:gd name="T28" fmla="*/ 74 w 149"/>
              <a:gd name="T29" fmla="*/ 0 h 264"/>
              <a:gd name="T30" fmla="*/ 4 w 149"/>
              <a:gd name="T31" fmla="*/ 20 h 264"/>
              <a:gd name="T32" fmla="*/ 4 w 149"/>
              <a:gd name="T33" fmla="*/ 42 h 264"/>
              <a:gd name="T34" fmla="*/ 4 w 149"/>
              <a:gd name="T35" fmla="*/ 42 h 264"/>
              <a:gd name="T36" fmla="*/ 74 w 149"/>
              <a:gd name="T37" fmla="*/ 61 h 264"/>
              <a:gd name="T38" fmla="*/ 144 w 149"/>
              <a:gd name="T39" fmla="*/ 42 h 264"/>
              <a:gd name="T40" fmla="*/ 144 w 149"/>
              <a:gd name="T41" fmla="*/ 42 h 264"/>
              <a:gd name="T42" fmla="*/ 144 w 149"/>
              <a:gd name="T43" fmla="*/ 20 h 264"/>
              <a:gd name="T44" fmla="*/ 28 w 149"/>
              <a:gd name="T45" fmla="*/ 168 h 264"/>
              <a:gd name="T46" fmla="*/ 28 w 149"/>
              <a:gd name="T47" fmla="*/ 222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9" h="264">
                <a:moveTo>
                  <a:pt x="140" y="55"/>
                </a:moveTo>
                <a:cubicBezTo>
                  <a:pt x="149" y="63"/>
                  <a:pt x="149" y="80"/>
                  <a:pt x="149" y="80"/>
                </a:cubicBezTo>
                <a:moveTo>
                  <a:pt x="13" y="54"/>
                </a:moveTo>
                <a:cubicBezTo>
                  <a:pt x="6" y="60"/>
                  <a:pt x="0" y="69"/>
                  <a:pt x="0" y="80"/>
                </a:cubicBezTo>
                <a:cubicBezTo>
                  <a:pt x="0" y="107"/>
                  <a:pt x="0" y="235"/>
                  <a:pt x="0" y="244"/>
                </a:cubicBezTo>
                <a:cubicBezTo>
                  <a:pt x="0" y="244"/>
                  <a:pt x="0" y="245"/>
                  <a:pt x="0" y="245"/>
                </a:cubicBezTo>
                <a:cubicBezTo>
                  <a:pt x="0" y="255"/>
                  <a:pt x="33" y="264"/>
                  <a:pt x="75" y="264"/>
                </a:cubicBezTo>
                <a:cubicBezTo>
                  <a:pt x="116" y="264"/>
                  <a:pt x="149" y="255"/>
                  <a:pt x="149" y="245"/>
                </a:cubicBezTo>
                <a:cubicBezTo>
                  <a:pt x="149" y="245"/>
                  <a:pt x="149" y="245"/>
                  <a:pt x="149" y="245"/>
                </a:cubicBezTo>
                <a:cubicBezTo>
                  <a:pt x="149" y="106"/>
                  <a:pt x="149" y="106"/>
                  <a:pt x="149" y="106"/>
                </a:cubicBezTo>
                <a:moveTo>
                  <a:pt x="74" y="0"/>
                </a:moveTo>
                <a:cubicBezTo>
                  <a:pt x="35" y="0"/>
                  <a:pt x="4" y="9"/>
                  <a:pt x="4" y="19"/>
                </a:cubicBezTo>
                <a:cubicBezTo>
                  <a:pt x="4" y="30"/>
                  <a:pt x="35" y="38"/>
                  <a:pt x="74" y="38"/>
                </a:cubicBezTo>
                <a:cubicBezTo>
                  <a:pt x="113" y="38"/>
                  <a:pt x="144" y="30"/>
                  <a:pt x="144" y="19"/>
                </a:cubicBezTo>
                <a:cubicBezTo>
                  <a:pt x="144" y="9"/>
                  <a:pt x="113" y="0"/>
                  <a:pt x="74" y="0"/>
                </a:cubicBezTo>
                <a:close/>
                <a:moveTo>
                  <a:pt x="4" y="20"/>
                </a:move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52"/>
                  <a:pt x="35" y="61"/>
                  <a:pt x="74" y="61"/>
                </a:cubicBezTo>
                <a:cubicBezTo>
                  <a:pt x="113" y="61"/>
                  <a:pt x="144" y="52"/>
                  <a:pt x="144" y="42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4" y="20"/>
                  <a:pt x="144" y="20"/>
                  <a:pt x="144" y="20"/>
                </a:cubicBezTo>
                <a:moveTo>
                  <a:pt x="28" y="168"/>
                </a:moveTo>
                <a:cubicBezTo>
                  <a:pt x="28" y="222"/>
                  <a:pt x="28" y="222"/>
                  <a:pt x="28" y="22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Freeform 94"/>
          <p:cNvSpPr>
            <a:spLocks noChangeAspect="1" noEditPoints="1"/>
          </p:cNvSpPr>
          <p:nvPr/>
        </p:nvSpPr>
        <p:spPr bwMode="auto">
          <a:xfrm>
            <a:off x="2374311" y="4175653"/>
            <a:ext cx="1066888" cy="703237"/>
          </a:xfrm>
          <a:custGeom>
            <a:avLst/>
            <a:gdLst>
              <a:gd name="T0" fmla="*/ 266 w 282"/>
              <a:gd name="T1" fmla="*/ 98 h 186"/>
              <a:gd name="T2" fmla="*/ 281 w 282"/>
              <a:gd name="T3" fmla="*/ 58 h 186"/>
              <a:gd name="T4" fmla="*/ 1 w 282"/>
              <a:gd name="T5" fmla="*/ 58 h 186"/>
              <a:gd name="T6" fmla="*/ 35 w 282"/>
              <a:gd name="T7" fmla="*/ 151 h 186"/>
              <a:gd name="T8" fmla="*/ 141 w 282"/>
              <a:gd name="T9" fmla="*/ 186 h 186"/>
              <a:gd name="T10" fmla="*/ 247 w 282"/>
              <a:gd name="T11" fmla="*/ 151 h 186"/>
              <a:gd name="T12" fmla="*/ 258 w 282"/>
              <a:gd name="T13" fmla="*/ 121 h 186"/>
              <a:gd name="T14" fmla="*/ 42 w 282"/>
              <a:gd name="T15" fmla="*/ 109 h 186"/>
              <a:gd name="T16" fmla="*/ 55 w 282"/>
              <a:gd name="T17" fmla="*/ 143 h 186"/>
              <a:gd name="T18" fmla="*/ 141 w 282"/>
              <a:gd name="T19" fmla="*/ 0 h 186"/>
              <a:gd name="T20" fmla="*/ 0 w 282"/>
              <a:gd name="T21" fmla="*/ 51 h 186"/>
              <a:gd name="T22" fmla="*/ 141 w 282"/>
              <a:gd name="T23" fmla="*/ 103 h 186"/>
              <a:gd name="T24" fmla="*/ 282 w 282"/>
              <a:gd name="T25" fmla="*/ 51 h 186"/>
              <a:gd name="T26" fmla="*/ 141 w 282"/>
              <a:gd name="T27" fmla="*/ 0 h 186"/>
              <a:gd name="T28" fmla="*/ 249 w 282"/>
              <a:gd name="T29" fmla="*/ 81 h 186"/>
              <a:gd name="T30" fmla="*/ 249 w 282"/>
              <a:gd name="T31" fmla="*/ 79 h 186"/>
              <a:gd name="T32" fmla="*/ 218 w 282"/>
              <a:gd name="T33" fmla="*/ 48 h 186"/>
              <a:gd name="T34" fmla="*/ 210 w 282"/>
              <a:gd name="T35" fmla="*/ 49 h 186"/>
              <a:gd name="T36" fmla="*/ 204 w 282"/>
              <a:gd name="T37" fmla="*/ 51 h 186"/>
              <a:gd name="T38" fmla="*/ 202 w 282"/>
              <a:gd name="T39" fmla="*/ 45 h 186"/>
              <a:gd name="T40" fmla="*/ 172 w 282"/>
              <a:gd name="T41" fmla="*/ 22 h 186"/>
              <a:gd name="T42" fmla="*/ 145 w 282"/>
              <a:gd name="T43" fmla="*/ 38 h 186"/>
              <a:gd name="T44" fmla="*/ 142 w 282"/>
              <a:gd name="T45" fmla="*/ 43 h 186"/>
              <a:gd name="T46" fmla="*/ 137 w 282"/>
              <a:gd name="T47" fmla="*/ 40 h 186"/>
              <a:gd name="T48" fmla="*/ 123 w 282"/>
              <a:gd name="T49" fmla="*/ 37 h 186"/>
              <a:gd name="T50" fmla="*/ 96 w 282"/>
              <a:gd name="T51" fmla="*/ 53 h 186"/>
              <a:gd name="T52" fmla="*/ 93 w 282"/>
              <a:gd name="T53" fmla="*/ 57 h 186"/>
              <a:gd name="T54" fmla="*/ 88 w 282"/>
              <a:gd name="T55" fmla="*/ 55 h 186"/>
              <a:gd name="T56" fmla="*/ 76 w 282"/>
              <a:gd name="T57" fmla="*/ 53 h 186"/>
              <a:gd name="T58" fmla="*/ 48 w 282"/>
              <a:gd name="T59" fmla="*/ 71 h 186"/>
              <a:gd name="T60" fmla="*/ 46 w 282"/>
              <a:gd name="T61" fmla="*/ 75 h 186"/>
              <a:gd name="T62" fmla="*/ 42 w 282"/>
              <a:gd name="T63" fmla="*/ 75 h 186"/>
              <a:gd name="T64" fmla="*/ 39 w 282"/>
              <a:gd name="T65" fmla="*/ 75 h 186"/>
              <a:gd name="T66" fmla="*/ 24 w 282"/>
              <a:gd name="T67" fmla="*/ 7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2" h="186">
                <a:moveTo>
                  <a:pt x="266" y="98"/>
                </a:moveTo>
                <a:cubicBezTo>
                  <a:pt x="281" y="58"/>
                  <a:pt x="281" y="58"/>
                  <a:pt x="281" y="58"/>
                </a:cubicBezTo>
                <a:moveTo>
                  <a:pt x="1" y="58"/>
                </a:moveTo>
                <a:cubicBezTo>
                  <a:pt x="35" y="151"/>
                  <a:pt x="35" y="151"/>
                  <a:pt x="35" y="151"/>
                </a:cubicBezTo>
                <a:cubicBezTo>
                  <a:pt x="40" y="170"/>
                  <a:pt x="85" y="186"/>
                  <a:pt x="141" y="186"/>
                </a:cubicBezTo>
                <a:cubicBezTo>
                  <a:pt x="197" y="186"/>
                  <a:pt x="242" y="170"/>
                  <a:pt x="247" y="151"/>
                </a:cubicBezTo>
                <a:cubicBezTo>
                  <a:pt x="258" y="121"/>
                  <a:pt x="258" y="121"/>
                  <a:pt x="258" y="121"/>
                </a:cubicBezTo>
                <a:moveTo>
                  <a:pt x="42" y="109"/>
                </a:moveTo>
                <a:cubicBezTo>
                  <a:pt x="55" y="143"/>
                  <a:pt x="55" y="143"/>
                  <a:pt x="55" y="143"/>
                </a:cubicBezTo>
                <a:moveTo>
                  <a:pt x="141" y="0"/>
                </a:moveTo>
                <a:cubicBezTo>
                  <a:pt x="63" y="0"/>
                  <a:pt x="0" y="23"/>
                  <a:pt x="0" y="51"/>
                </a:cubicBezTo>
                <a:cubicBezTo>
                  <a:pt x="0" y="80"/>
                  <a:pt x="63" y="103"/>
                  <a:pt x="141" y="103"/>
                </a:cubicBezTo>
                <a:cubicBezTo>
                  <a:pt x="219" y="103"/>
                  <a:pt x="282" y="80"/>
                  <a:pt x="282" y="51"/>
                </a:cubicBezTo>
                <a:cubicBezTo>
                  <a:pt x="282" y="23"/>
                  <a:pt x="219" y="0"/>
                  <a:pt x="141" y="0"/>
                </a:cubicBezTo>
                <a:close/>
                <a:moveTo>
                  <a:pt x="249" y="81"/>
                </a:moveTo>
                <a:cubicBezTo>
                  <a:pt x="249" y="81"/>
                  <a:pt x="249" y="80"/>
                  <a:pt x="249" y="79"/>
                </a:cubicBezTo>
                <a:cubicBezTo>
                  <a:pt x="249" y="62"/>
                  <a:pt x="235" y="48"/>
                  <a:pt x="218" y="48"/>
                </a:cubicBezTo>
                <a:cubicBezTo>
                  <a:pt x="215" y="48"/>
                  <a:pt x="212" y="48"/>
                  <a:pt x="210" y="49"/>
                </a:cubicBezTo>
                <a:cubicBezTo>
                  <a:pt x="204" y="51"/>
                  <a:pt x="204" y="51"/>
                  <a:pt x="204" y="51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198" y="32"/>
                  <a:pt x="186" y="22"/>
                  <a:pt x="172" y="22"/>
                </a:cubicBezTo>
                <a:cubicBezTo>
                  <a:pt x="161" y="22"/>
                  <a:pt x="150" y="28"/>
                  <a:pt x="145" y="38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2" y="38"/>
                  <a:pt x="128" y="37"/>
                  <a:pt x="123" y="37"/>
                </a:cubicBezTo>
                <a:cubicBezTo>
                  <a:pt x="112" y="37"/>
                  <a:pt x="102" y="43"/>
                  <a:pt x="96" y="53"/>
                </a:cubicBezTo>
                <a:cubicBezTo>
                  <a:pt x="93" y="57"/>
                  <a:pt x="93" y="57"/>
                  <a:pt x="93" y="57"/>
                </a:cubicBezTo>
                <a:cubicBezTo>
                  <a:pt x="88" y="55"/>
                  <a:pt x="88" y="55"/>
                  <a:pt x="88" y="55"/>
                </a:cubicBezTo>
                <a:cubicBezTo>
                  <a:pt x="84" y="54"/>
                  <a:pt x="80" y="53"/>
                  <a:pt x="76" y="53"/>
                </a:cubicBezTo>
                <a:cubicBezTo>
                  <a:pt x="64" y="53"/>
                  <a:pt x="53" y="60"/>
                  <a:pt x="48" y="71"/>
                </a:cubicBezTo>
                <a:cubicBezTo>
                  <a:pt x="46" y="75"/>
                  <a:pt x="46" y="75"/>
                  <a:pt x="46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1" y="75"/>
                  <a:pt x="40" y="75"/>
                  <a:pt x="39" y="75"/>
                </a:cubicBezTo>
                <a:cubicBezTo>
                  <a:pt x="33" y="75"/>
                  <a:pt x="28" y="76"/>
                  <a:pt x="24" y="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68"/>
          <p:cNvSpPr>
            <a:spLocks noChangeAspect="1" noEditPoints="1"/>
          </p:cNvSpPr>
          <p:nvPr/>
        </p:nvSpPr>
        <p:spPr bwMode="auto">
          <a:xfrm>
            <a:off x="2351585" y="2011534"/>
            <a:ext cx="1112343" cy="978647"/>
          </a:xfrm>
          <a:custGeom>
            <a:avLst/>
            <a:gdLst>
              <a:gd name="T0" fmla="*/ 238 w 298"/>
              <a:gd name="T1" fmla="*/ 137 h 262"/>
              <a:gd name="T2" fmla="*/ 293 w 298"/>
              <a:gd name="T3" fmla="*/ 167 h 262"/>
              <a:gd name="T4" fmla="*/ 219 w 298"/>
              <a:gd name="T5" fmla="*/ 214 h 262"/>
              <a:gd name="T6" fmla="*/ 123 w 298"/>
              <a:gd name="T7" fmla="*/ 77 h 262"/>
              <a:gd name="T8" fmla="*/ 123 w 298"/>
              <a:gd name="T9" fmla="*/ 50 h 262"/>
              <a:gd name="T10" fmla="*/ 128 w 298"/>
              <a:gd name="T11" fmla="*/ 25 h 262"/>
              <a:gd name="T12" fmla="*/ 123 w 298"/>
              <a:gd name="T13" fmla="*/ 0 h 262"/>
              <a:gd name="T14" fmla="*/ 76 w 298"/>
              <a:gd name="T15" fmla="*/ 78 h 262"/>
              <a:gd name="T16" fmla="*/ 77 w 298"/>
              <a:gd name="T17" fmla="*/ 57 h 262"/>
              <a:gd name="T18" fmla="*/ 79 w 298"/>
              <a:gd name="T19" fmla="*/ 32 h 262"/>
              <a:gd name="T20" fmla="*/ 75 w 298"/>
              <a:gd name="T21" fmla="*/ 13 h 262"/>
              <a:gd name="T22" fmla="*/ 173 w 298"/>
              <a:gd name="T23" fmla="*/ 78 h 262"/>
              <a:gd name="T24" fmla="*/ 174 w 298"/>
              <a:gd name="T25" fmla="*/ 57 h 262"/>
              <a:gd name="T26" fmla="*/ 176 w 298"/>
              <a:gd name="T27" fmla="*/ 32 h 262"/>
              <a:gd name="T28" fmla="*/ 172 w 298"/>
              <a:gd name="T29" fmla="*/ 13 h 262"/>
              <a:gd name="T30" fmla="*/ 207 w 298"/>
              <a:gd name="T31" fmla="*/ 135 h 262"/>
              <a:gd name="T32" fmla="*/ 237 w 298"/>
              <a:gd name="T33" fmla="*/ 118 h 262"/>
              <a:gd name="T34" fmla="*/ 126 w 298"/>
              <a:gd name="T35" fmla="*/ 93 h 262"/>
              <a:gd name="T36" fmla="*/ 14 w 298"/>
              <a:gd name="T37" fmla="*/ 118 h 262"/>
              <a:gd name="T38" fmla="*/ 126 w 298"/>
              <a:gd name="T39" fmla="*/ 143 h 262"/>
              <a:gd name="T40" fmla="*/ 173 w 298"/>
              <a:gd name="T41" fmla="*/ 141 h 262"/>
              <a:gd name="T42" fmla="*/ 14 w 298"/>
              <a:gd name="T43" fmla="*/ 118 h 262"/>
              <a:gd name="T44" fmla="*/ 73 w 298"/>
              <a:gd name="T45" fmla="*/ 253 h 262"/>
              <a:gd name="T46" fmla="*/ 178 w 298"/>
              <a:gd name="T47" fmla="*/ 253 h 262"/>
              <a:gd name="T48" fmla="*/ 237 w 298"/>
              <a:gd name="T49" fmla="*/ 118 h 262"/>
              <a:gd name="T50" fmla="*/ 44 w 298"/>
              <a:gd name="T51" fmla="*/ 171 h 262"/>
              <a:gd name="T52" fmla="*/ 67 w 298"/>
              <a:gd name="T53" fmla="*/ 221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8" h="262">
                <a:moveTo>
                  <a:pt x="238" y="137"/>
                </a:moveTo>
                <a:cubicBezTo>
                  <a:pt x="238" y="137"/>
                  <a:pt x="298" y="118"/>
                  <a:pt x="293" y="167"/>
                </a:cubicBezTo>
                <a:cubicBezTo>
                  <a:pt x="288" y="218"/>
                  <a:pt x="245" y="231"/>
                  <a:pt x="219" y="214"/>
                </a:cubicBezTo>
                <a:moveTo>
                  <a:pt x="123" y="77"/>
                </a:moveTo>
                <a:cubicBezTo>
                  <a:pt x="127" y="64"/>
                  <a:pt x="126" y="62"/>
                  <a:pt x="123" y="50"/>
                </a:cubicBezTo>
                <a:cubicBezTo>
                  <a:pt x="120" y="38"/>
                  <a:pt x="124" y="37"/>
                  <a:pt x="128" y="25"/>
                </a:cubicBezTo>
                <a:cubicBezTo>
                  <a:pt x="132" y="10"/>
                  <a:pt x="123" y="0"/>
                  <a:pt x="123" y="0"/>
                </a:cubicBezTo>
                <a:moveTo>
                  <a:pt x="76" y="78"/>
                </a:moveTo>
                <a:cubicBezTo>
                  <a:pt x="80" y="65"/>
                  <a:pt x="79" y="63"/>
                  <a:pt x="77" y="57"/>
                </a:cubicBezTo>
                <a:cubicBezTo>
                  <a:pt x="74" y="45"/>
                  <a:pt x="78" y="45"/>
                  <a:pt x="79" y="32"/>
                </a:cubicBezTo>
                <a:cubicBezTo>
                  <a:pt x="80" y="25"/>
                  <a:pt x="77" y="17"/>
                  <a:pt x="75" y="13"/>
                </a:cubicBezTo>
                <a:moveTo>
                  <a:pt x="173" y="78"/>
                </a:moveTo>
                <a:cubicBezTo>
                  <a:pt x="177" y="65"/>
                  <a:pt x="176" y="63"/>
                  <a:pt x="174" y="57"/>
                </a:cubicBezTo>
                <a:cubicBezTo>
                  <a:pt x="171" y="45"/>
                  <a:pt x="175" y="45"/>
                  <a:pt x="176" y="32"/>
                </a:cubicBezTo>
                <a:cubicBezTo>
                  <a:pt x="177" y="25"/>
                  <a:pt x="174" y="17"/>
                  <a:pt x="172" y="13"/>
                </a:cubicBezTo>
                <a:moveTo>
                  <a:pt x="207" y="135"/>
                </a:moveTo>
                <a:cubicBezTo>
                  <a:pt x="226" y="131"/>
                  <a:pt x="237" y="125"/>
                  <a:pt x="237" y="118"/>
                </a:cubicBezTo>
                <a:cubicBezTo>
                  <a:pt x="237" y="104"/>
                  <a:pt x="187" y="93"/>
                  <a:pt x="126" y="93"/>
                </a:cubicBezTo>
                <a:cubicBezTo>
                  <a:pt x="64" y="93"/>
                  <a:pt x="14" y="104"/>
                  <a:pt x="14" y="118"/>
                </a:cubicBezTo>
                <a:cubicBezTo>
                  <a:pt x="14" y="132"/>
                  <a:pt x="64" y="143"/>
                  <a:pt x="126" y="143"/>
                </a:cubicBezTo>
                <a:cubicBezTo>
                  <a:pt x="143" y="143"/>
                  <a:pt x="159" y="142"/>
                  <a:pt x="173" y="141"/>
                </a:cubicBezTo>
                <a:moveTo>
                  <a:pt x="14" y="118"/>
                </a:moveTo>
                <a:cubicBezTo>
                  <a:pt x="14" y="118"/>
                  <a:pt x="0" y="215"/>
                  <a:pt x="73" y="253"/>
                </a:cubicBezTo>
                <a:cubicBezTo>
                  <a:pt x="73" y="253"/>
                  <a:pt x="125" y="262"/>
                  <a:pt x="178" y="253"/>
                </a:cubicBezTo>
                <a:cubicBezTo>
                  <a:pt x="250" y="217"/>
                  <a:pt x="237" y="118"/>
                  <a:pt x="237" y="118"/>
                </a:cubicBezTo>
                <a:moveTo>
                  <a:pt x="44" y="171"/>
                </a:moveTo>
                <a:cubicBezTo>
                  <a:pt x="47" y="187"/>
                  <a:pt x="53" y="206"/>
                  <a:pt x="67" y="22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9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Elipsa 19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1" name="Elipsa 20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pole tekstowe 21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3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pole tekstowe 26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8" name="Freeform 68"/>
          <p:cNvSpPr>
            <a:spLocks noChangeAspect="1" noEditPoints="1"/>
          </p:cNvSpPr>
          <p:nvPr/>
        </p:nvSpPr>
        <p:spPr bwMode="auto">
          <a:xfrm>
            <a:off x="8701514" y="2379606"/>
            <a:ext cx="825668" cy="726428"/>
          </a:xfrm>
          <a:custGeom>
            <a:avLst/>
            <a:gdLst>
              <a:gd name="T0" fmla="*/ 238 w 298"/>
              <a:gd name="T1" fmla="*/ 137 h 262"/>
              <a:gd name="T2" fmla="*/ 293 w 298"/>
              <a:gd name="T3" fmla="*/ 167 h 262"/>
              <a:gd name="T4" fmla="*/ 219 w 298"/>
              <a:gd name="T5" fmla="*/ 214 h 262"/>
              <a:gd name="T6" fmla="*/ 123 w 298"/>
              <a:gd name="T7" fmla="*/ 77 h 262"/>
              <a:gd name="T8" fmla="*/ 123 w 298"/>
              <a:gd name="T9" fmla="*/ 50 h 262"/>
              <a:gd name="T10" fmla="*/ 128 w 298"/>
              <a:gd name="T11" fmla="*/ 25 h 262"/>
              <a:gd name="T12" fmla="*/ 123 w 298"/>
              <a:gd name="T13" fmla="*/ 0 h 262"/>
              <a:gd name="T14" fmla="*/ 76 w 298"/>
              <a:gd name="T15" fmla="*/ 78 h 262"/>
              <a:gd name="T16" fmla="*/ 77 w 298"/>
              <a:gd name="T17" fmla="*/ 57 h 262"/>
              <a:gd name="T18" fmla="*/ 79 w 298"/>
              <a:gd name="T19" fmla="*/ 32 h 262"/>
              <a:gd name="T20" fmla="*/ 75 w 298"/>
              <a:gd name="T21" fmla="*/ 13 h 262"/>
              <a:gd name="T22" fmla="*/ 173 w 298"/>
              <a:gd name="T23" fmla="*/ 78 h 262"/>
              <a:gd name="T24" fmla="*/ 174 w 298"/>
              <a:gd name="T25" fmla="*/ 57 h 262"/>
              <a:gd name="T26" fmla="*/ 176 w 298"/>
              <a:gd name="T27" fmla="*/ 32 h 262"/>
              <a:gd name="T28" fmla="*/ 172 w 298"/>
              <a:gd name="T29" fmla="*/ 13 h 262"/>
              <a:gd name="T30" fmla="*/ 207 w 298"/>
              <a:gd name="T31" fmla="*/ 135 h 262"/>
              <a:gd name="T32" fmla="*/ 237 w 298"/>
              <a:gd name="T33" fmla="*/ 118 h 262"/>
              <a:gd name="T34" fmla="*/ 126 w 298"/>
              <a:gd name="T35" fmla="*/ 93 h 262"/>
              <a:gd name="T36" fmla="*/ 14 w 298"/>
              <a:gd name="T37" fmla="*/ 118 h 262"/>
              <a:gd name="T38" fmla="*/ 126 w 298"/>
              <a:gd name="T39" fmla="*/ 143 h 262"/>
              <a:gd name="T40" fmla="*/ 173 w 298"/>
              <a:gd name="T41" fmla="*/ 141 h 262"/>
              <a:gd name="T42" fmla="*/ 14 w 298"/>
              <a:gd name="T43" fmla="*/ 118 h 262"/>
              <a:gd name="T44" fmla="*/ 73 w 298"/>
              <a:gd name="T45" fmla="*/ 253 h 262"/>
              <a:gd name="T46" fmla="*/ 178 w 298"/>
              <a:gd name="T47" fmla="*/ 253 h 262"/>
              <a:gd name="T48" fmla="*/ 237 w 298"/>
              <a:gd name="T49" fmla="*/ 118 h 262"/>
              <a:gd name="T50" fmla="*/ 44 w 298"/>
              <a:gd name="T51" fmla="*/ 171 h 262"/>
              <a:gd name="T52" fmla="*/ 67 w 298"/>
              <a:gd name="T53" fmla="*/ 221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8" h="262">
                <a:moveTo>
                  <a:pt x="238" y="137"/>
                </a:moveTo>
                <a:cubicBezTo>
                  <a:pt x="238" y="137"/>
                  <a:pt x="298" y="118"/>
                  <a:pt x="293" y="167"/>
                </a:cubicBezTo>
                <a:cubicBezTo>
                  <a:pt x="288" y="218"/>
                  <a:pt x="245" y="231"/>
                  <a:pt x="219" y="214"/>
                </a:cubicBezTo>
                <a:moveTo>
                  <a:pt x="123" y="77"/>
                </a:moveTo>
                <a:cubicBezTo>
                  <a:pt x="127" y="64"/>
                  <a:pt x="126" y="62"/>
                  <a:pt x="123" y="50"/>
                </a:cubicBezTo>
                <a:cubicBezTo>
                  <a:pt x="120" y="38"/>
                  <a:pt x="124" y="37"/>
                  <a:pt x="128" y="25"/>
                </a:cubicBezTo>
                <a:cubicBezTo>
                  <a:pt x="132" y="10"/>
                  <a:pt x="123" y="0"/>
                  <a:pt x="123" y="0"/>
                </a:cubicBezTo>
                <a:moveTo>
                  <a:pt x="76" y="78"/>
                </a:moveTo>
                <a:cubicBezTo>
                  <a:pt x="80" y="65"/>
                  <a:pt x="79" y="63"/>
                  <a:pt x="77" y="57"/>
                </a:cubicBezTo>
                <a:cubicBezTo>
                  <a:pt x="74" y="45"/>
                  <a:pt x="78" y="45"/>
                  <a:pt x="79" y="32"/>
                </a:cubicBezTo>
                <a:cubicBezTo>
                  <a:pt x="80" y="25"/>
                  <a:pt x="77" y="17"/>
                  <a:pt x="75" y="13"/>
                </a:cubicBezTo>
                <a:moveTo>
                  <a:pt x="173" y="78"/>
                </a:moveTo>
                <a:cubicBezTo>
                  <a:pt x="177" y="65"/>
                  <a:pt x="176" y="63"/>
                  <a:pt x="174" y="57"/>
                </a:cubicBezTo>
                <a:cubicBezTo>
                  <a:pt x="171" y="45"/>
                  <a:pt x="175" y="45"/>
                  <a:pt x="176" y="32"/>
                </a:cubicBezTo>
                <a:cubicBezTo>
                  <a:pt x="177" y="25"/>
                  <a:pt x="174" y="17"/>
                  <a:pt x="172" y="13"/>
                </a:cubicBezTo>
                <a:moveTo>
                  <a:pt x="207" y="135"/>
                </a:moveTo>
                <a:cubicBezTo>
                  <a:pt x="226" y="131"/>
                  <a:pt x="237" y="125"/>
                  <a:pt x="237" y="118"/>
                </a:cubicBezTo>
                <a:cubicBezTo>
                  <a:pt x="237" y="104"/>
                  <a:pt x="187" y="93"/>
                  <a:pt x="126" y="93"/>
                </a:cubicBezTo>
                <a:cubicBezTo>
                  <a:pt x="64" y="93"/>
                  <a:pt x="14" y="104"/>
                  <a:pt x="14" y="118"/>
                </a:cubicBezTo>
                <a:cubicBezTo>
                  <a:pt x="14" y="132"/>
                  <a:pt x="64" y="143"/>
                  <a:pt x="126" y="143"/>
                </a:cubicBezTo>
                <a:cubicBezTo>
                  <a:pt x="143" y="143"/>
                  <a:pt x="159" y="142"/>
                  <a:pt x="173" y="141"/>
                </a:cubicBezTo>
                <a:moveTo>
                  <a:pt x="14" y="118"/>
                </a:moveTo>
                <a:cubicBezTo>
                  <a:pt x="14" y="118"/>
                  <a:pt x="0" y="215"/>
                  <a:pt x="73" y="253"/>
                </a:cubicBezTo>
                <a:cubicBezTo>
                  <a:pt x="73" y="253"/>
                  <a:pt x="125" y="262"/>
                  <a:pt x="178" y="253"/>
                </a:cubicBezTo>
                <a:cubicBezTo>
                  <a:pt x="250" y="217"/>
                  <a:pt x="237" y="118"/>
                  <a:pt x="237" y="118"/>
                </a:cubicBezTo>
                <a:moveTo>
                  <a:pt x="44" y="171"/>
                </a:moveTo>
                <a:cubicBezTo>
                  <a:pt x="47" y="187"/>
                  <a:pt x="53" y="206"/>
                  <a:pt x="67" y="221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/>
          <p:cNvSpPr>
            <a:spLocks noChangeAspect="1" noEditPoints="1"/>
          </p:cNvSpPr>
          <p:nvPr/>
        </p:nvSpPr>
        <p:spPr bwMode="auto">
          <a:xfrm>
            <a:off x="5381763" y="4044543"/>
            <a:ext cx="971157" cy="948985"/>
          </a:xfrm>
          <a:custGeom>
            <a:avLst/>
            <a:gdLst>
              <a:gd name="T0" fmla="*/ 263 w 277"/>
              <a:gd name="T1" fmla="*/ 245 h 269"/>
              <a:gd name="T2" fmla="*/ 263 w 277"/>
              <a:gd name="T3" fmla="*/ 264 h 269"/>
              <a:gd name="T4" fmla="*/ 245 w 277"/>
              <a:gd name="T5" fmla="*/ 264 h 269"/>
              <a:gd name="T6" fmla="*/ 141 w 277"/>
              <a:gd name="T7" fmla="*/ 153 h 269"/>
              <a:gd name="T8" fmla="*/ 81 w 277"/>
              <a:gd name="T9" fmla="*/ 128 h 269"/>
              <a:gd name="T10" fmla="*/ 18 w 277"/>
              <a:gd name="T11" fmla="*/ 47 h 269"/>
              <a:gd name="T12" fmla="*/ 15 w 277"/>
              <a:gd name="T13" fmla="*/ 1 h 269"/>
              <a:gd name="T14" fmla="*/ 21 w 277"/>
              <a:gd name="T15" fmla="*/ 4 h 269"/>
              <a:gd name="T16" fmla="*/ 263 w 277"/>
              <a:gd name="T17" fmla="*/ 245 h 269"/>
              <a:gd name="T18" fmla="*/ 98 w 277"/>
              <a:gd name="T19" fmla="*/ 165 h 269"/>
              <a:gd name="T20" fmla="*/ 13 w 277"/>
              <a:gd name="T21" fmla="*/ 245 h 269"/>
              <a:gd name="T22" fmla="*/ 13 w 277"/>
              <a:gd name="T23" fmla="*/ 264 h 269"/>
              <a:gd name="T24" fmla="*/ 13 w 277"/>
              <a:gd name="T25" fmla="*/ 264 h 269"/>
              <a:gd name="T26" fmla="*/ 32 w 277"/>
              <a:gd name="T27" fmla="*/ 264 h 269"/>
              <a:gd name="T28" fmla="*/ 122 w 277"/>
              <a:gd name="T29" fmla="*/ 170 h 269"/>
              <a:gd name="T30" fmla="*/ 175 w 277"/>
              <a:gd name="T31" fmla="*/ 121 h 269"/>
              <a:gd name="T32" fmla="*/ 235 w 277"/>
              <a:gd name="T33" fmla="*/ 93 h 269"/>
              <a:gd name="T34" fmla="*/ 277 w 277"/>
              <a:gd name="T35" fmla="*/ 47 h 269"/>
              <a:gd name="T36" fmla="*/ 231 w 277"/>
              <a:gd name="T37" fmla="*/ 0 h 269"/>
              <a:gd name="T38" fmla="*/ 185 w 277"/>
              <a:gd name="T39" fmla="*/ 42 h 269"/>
              <a:gd name="T40" fmla="*/ 157 w 277"/>
              <a:gd name="T41" fmla="*/ 102 h 269"/>
              <a:gd name="T42" fmla="*/ 215 w 277"/>
              <a:gd name="T43" fmla="*/ 79 h 269"/>
              <a:gd name="T44" fmla="*/ 266 w 277"/>
              <a:gd name="T45" fmla="*/ 28 h 269"/>
              <a:gd name="T46" fmla="*/ 198 w 277"/>
              <a:gd name="T47" fmla="*/ 62 h 269"/>
              <a:gd name="T48" fmla="*/ 249 w 277"/>
              <a:gd name="T49" fmla="*/ 12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77" h="269">
                <a:moveTo>
                  <a:pt x="263" y="245"/>
                </a:moveTo>
                <a:cubicBezTo>
                  <a:pt x="268" y="251"/>
                  <a:pt x="268" y="259"/>
                  <a:pt x="263" y="264"/>
                </a:cubicBezTo>
                <a:cubicBezTo>
                  <a:pt x="258" y="269"/>
                  <a:pt x="250" y="269"/>
                  <a:pt x="245" y="264"/>
                </a:cubicBezTo>
                <a:cubicBezTo>
                  <a:pt x="141" y="153"/>
                  <a:pt x="141" y="153"/>
                  <a:pt x="141" y="153"/>
                </a:cubicBezTo>
                <a:cubicBezTo>
                  <a:pt x="126" y="137"/>
                  <a:pt x="97" y="145"/>
                  <a:pt x="81" y="128"/>
                </a:cubicBezTo>
                <a:cubicBezTo>
                  <a:pt x="64" y="110"/>
                  <a:pt x="36" y="78"/>
                  <a:pt x="18" y="47"/>
                </a:cubicBezTo>
                <a:cubicBezTo>
                  <a:pt x="0" y="14"/>
                  <a:pt x="9" y="3"/>
                  <a:pt x="15" y="1"/>
                </a:cubicBezTo>
                <a:cubicBezTo>
                  <a:pt x="18" y="1"/>
                  <a:pt x="21" y="4"/>
                  <a:pt x="21" y="4"/>
                </a:cubicBezTo>
                <a:lnTo>
                  <a:pt x="263" y="245"/>
                </a:lnTo>
                <a:close/>
                <a:moveTo>
                  <a:pt x="98" y="165"/>
                </a:moveTo>
                <a:cubicBezTo>
                  <a:pt x="13" y="245"/>
                  <a:pt x="13" y="245"/>
                  <a:pt x="13" y="245"/>
                </a:cubicBezTo>
                <a:cubicBezTo>
                  <a:pt x="8" y="251"/>
                  <a:pt x="8" y="259"/>
                  <a:pt x="13" y="264"/>
                </a:cubicBezTo>
                <a:cubicBezTo>
                  <a:pt x="13" y="264"/>
                  <a:pt x="13" y="264"/>
                  <a:pt x="13" y="264"/>
                </a:cubicBezTo>
                <a:cubicBezTo>
                  <a:pt x="19" y="269"/>
                  <a:pt x="27" y="269"/>
                  <a:pt x="32" y="264"/>
                </a:cubicBezTo>
                <a:cubicBezTo>
                  <a:pt x="122" y="170"/>
                  <a:pt x="122" y="170"/>
                  <a:pt x="122" y="170"/>
                </a:cubicBezTo>
                <a:moveTo>
                  <a:pt x="175" y="121"/>
                </a:moveTo>
                <a:cubicBezTo>
                  <a:pt x="201" y="95"/>
                  <a:pt x="214" y="113"/>
                  <a:pt x="235" y="93"/>
                </a:cubicBezTo>
                <a:cubicBezTo>
                  <a:pt x="277" y="47"/>
                  <a:pt x="277" y="47"/>
                  <a:pt x="277" y="47"/>
                </a:cubicBezTo>
                <a:moveTo>
                  <a:pt x="231" y="0"/>
                </a:moveTo>
                <a:cubicBezTo>
                  <a:pt x="185" y="42"/>
                  <a:pt x="185" y="42"/>
                  <a:pt x="185" y="42"/>
                </a:cubicBezTo>
                <a:cubicBezTo>
                  <a:pt x="165" y="64"/>
                  <a:pt x="182" y="77"/>
                  <a:pt x="157" y="102"/>
                </a:cubicBezTo>
                <a:moveTo>
                  <a:pt x="215" y="79"/>
                </a:moveTo>
                <a:cubicBezTo>
                  <a:pt x="266" y="28"/>
                  <a:pt x="266" y="28"/>
                  <a:pt x="266" y="28"/>
                </a:cubicBezTo>
                <a:moveTo>
                  <a:pt x="198" y="62"/>
                </a:moveTo>
                <a:cubicBezTo>
                  <a:pt x="249" y="12"/>
                  <a:pt x="249" y="12"/>
                  <a:pt x="249" y="1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"/>
          <p:cNvSpPr>
            <a:spLocks noChangeAspect="1" noEditPoints="1"/>
          </p:cNvSpPr>
          <p:nvPr/>
        </p:nvSpPr>
        <p:spPr bwMode="auto">
          <a:xfrm>
            <a:off x="3922207" y="3993488"/>
            <a:ext cx="978549" cy="990374"/>
          </a:xfrm>
          <a:custGeom>
            <a:avLst/>
            <a:gdLst>
              <a:gd name="T0" fmla="*/ 279 w 279"/>
              <a:gd name="T1" fmla="*/ 270 h 281"/>
              <a:gd name="T2" fmla="*/ 269 w 279"/>
              <a:gd name="T3" fmla="*/ 281 h 281"/>
              <a:gd name="T4" fmla="*/ 259 w 279"/>
              <a:gd name="T5" fmla="*/ 270 h 281"/>
              <a:gd name="T6" fmla="*/ 263 w 279"/>
              <a:gd name="T7" fmla="*/ 154 h 281"/>
              <a:gd name="T8" fmla="*/ 243 w 279"/>
              <a:gd name="T9" fmla="*/ 108 h 281"/>
              <a:gd name="T10" fmla="*/ 254 w 279"/>
              <a:gd name="T11" fmla="*/ 29 h 281"/>
              <a:gd name="T12" fmla="*/ 276 w 279"/>
              <a:gd name="T13" fmla="*/ 3 h 281"/>
              <a:gd name="T14" fmla="*/ 279 w 279"/>
              <a:gd name="T15" fmla="*/ 8 h 281"/>
              <a:gd name="T16" fmla="*/ 279 w 279"/>
              <a:gd name="T17" fmla="*/ 270 h 281"/>
              <a:gd name="T18" fmla="*/ 3 w 279"/>
              <a:gd name="T19" fmla="*/ 19 h 281"/>
              <a:gd name="T20" fmla="*/ 0 w 279"/>
              <a:gd name="T21" fmla="*/ 67 h 281"/>
              <a:gd name="T22" fmla="*/ 19 w 279"/>
              <a:gd name="T23" fmla="*/ 116 h 281"/>
              <a:gd name="T24" fmla="*/ 19 w 279"/>
              <a:gd name="T25" fmla="*/ 169 h 281"/>
              <a:gd name="T26" fmla="*/ 18 w 279"/>
              <a:gd name="T27" fmla="*/ 270 h 281"/>
              <a:gd name="T28" fmla="*/ 28 w 279"/>
              <a:gd name="T29" fmla="*/ 281 h 281"/>
              <a:gd name="T30" fmla="*/ 28 w 279"/>
              <a:gd name="T31" fmla="*/ 281 h 281"/>
              <a:gd name="T32" fmla="*/ 38 w 279"/>
              <a:gd name="T33" fmla="*/ 270 h 281"/>
              <a:gd name="T34" fmla="*/ 36 w 279"/>
              <a:gd name="T35" fmla="*/ 168 h 281"/>
              <a:gd name="T36" fmla="*/ 35 w 279"/>
              <a:gd name="T37" fmla="*/ 115 h 281"/>
              <a:gd name="T38" fmla="*/ 55 w 279"/>
              <a:gd name="T39" fmla="*/ 67 h 281"/>
              <a:gd name="T40" fmla="*/ 53 w 279"/>
              <a:gd name="T41" fmla="*/ 19 h 281"/>
              <a:gd name="T42" fmla="*/ 28 w 279"/>
              <a:gd name="T43" fmla="*/ 15 h 281"/>
              <a:gd name="T44" fmla="*/ 28 w 279"/>
              <a:gd name="T45" fmla="*/ 70 h 281"/>
              <a:gd name="T46" fmla="*/ 186 w 279"/>
              <a:gd name="T47" fmla="*/ 84 h 281"/>
              <a:gd name="T48" fmla="*/ 146 w 279"/>
              <a:gd name="T49" fmla="*/ 74 h 281"/>
              <a:gd name="T50" fmla="*/ 63 w 279"/>
              <a:gd name="T51" fmla="*/ 157 h 281"/>
              <a:gd name="T52" fmla="*/ 146 w 279"/>
              <a:gd name="T53" fmla="*/ 240 h 281"/>
              <a:gd name="T54" fmla="*/ 229 w 279"/>
              <a:gd name="T55" fmla="*/ 157 h 281"/>
              <a:gd name="T56" fmla="*/ 206 w 279"/>
              <a:gd name="T57" fmla="*/ 100 h 281"/>
              <a:gd name="T58" fmla="*/ 146 w 279"/>
              <a:gd name="T59" fmla="*/ 110 h 281"/>
              <a:gd name="T60" fmla="*/ 99 w 279"/>
              <a:gd name="T61" fmla="*/ 157 h 281"/>
              <a:gd name="T62" fmla="*/ 146 w 279"/>
              <a:gd name="T63" fmla="*/ 204 h 281"/>
              <a:gd name="T64" fmla="*/ 193 w 279"/>
              <a:gd name="T65" fmla="*/ 157 h 281"/>
              <a:gd name="T66" fmla="*/ 146 w 279"/>
              <a:gd name="T67" fmla="*/ 11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9" h="281">
                <a:moveTo>
                  <a:pt x="279" y="270"/>
                </a:moveTo>
                <a:cubicBezTo>
                  <a:pt x="279" y="276"/>
                  <a:pt x="274" y="281"/>
                  <a:pt x="269" y="281"/>
                </a:cubicBezTo>
                <a:cubicBezTo>
                  <a:pt x="263" y="281"/>
                  <a:pt x="259" y="276"/>
                  <a:pt x="259" y="270"/>
                </a:cubicBezTo>
                <a:cubicBezTo>
                  <a:pt x="263" y="154"/>
                  <a:pt x="263" y="154"/>
                  <a:pt x="263" y="154"/>
                </a:cubicBezTo>
                <a:cubicBezTo>
                  <a:pt x="263" y="137"/>
                  <a:pt x="243" y="126"/>
                  <a:pt x="243" y="108"/>
                </a:cubicBezTo>
                <a:cubicBezTo>
                  <a:pt x="244" y="89"/>
                  <a:pt x="246" y="56"/>
                  <a:pt x="254" y="29"/>
                </a:cubicBezTo>
                <a:cubicBezTo>
                  <a:pt x="261" y="1"/>
                  <a:pt x="272" y="0"/>
                  <a:pt x="276" y="3"/>
                </a:cubicBezTo>
                <a:cubicBezTo>
                  <a:pt x="278" y="4"/>
                  <a:pt x="279" y="8"/>
                  <a:pt x="279" y="8"/>
                </a:cubicBezTo>
                <a:lnTo>
                  <a:pt x="279" y="270"/>
                </a:lnTo>
                <a:close/>
                <a:moveTo>
                  <a:pt x="3" y="19"/>
                </a:moveTo>
                <a:cubicBezTo>
                  <a:pt x="0" y="67"/>
                  <a:pt x="0" y="67"/>
                  <a:pt x="0" y="67"/>
                </a:cubicBezTo>
                <a:cubicBezTo>
                  <a:pt x="1" y="89"/>
                  <a:pt x="19" y="88"/>
                  <a:pt x="19" y="116"/>
                </a:cubicBezTo>
                <a:cubicBezTo>
                  <a:pt x="19" y="131"/>
                  <a:pt x="20" y="160"/>
                  <a:pt x="19" y="169"/>
                </a:cubicBezTo>
                <a:cubicBezTo>
                  <a:pt x="19" y="189"/>
                  <a:pt x="18" y="270"/>
                  <a:pt x="18" y="270"/>
                </a:cubicBezTo>
                <a:cubicBezTo>
                  <a:pt x="18" y="276"/>
                  <a:pt x="22" y="281"/>
                  <a:pt x="28" y="281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33" y="281"/>
                  <a:pt x="38" y="276"/>
                  <a:pt x="38" y="270"/>
                </a:cubicBezTo>
                <a:cubicBezTo>
                  <a:pt x="38" y="270"/>
                  <a:pt x="36" y="190"/>
                  <a:pt x="36" y="168"/>
                </a:cubicBezTo>
                <a:cubicBezTo>
                  <a:pt x="35" y="157"/>
                  <a:pt x="35" y="115"/>
                  <a:pt x="35" y="115"/>
                </a:cubicBezTo>
                <a:cubicBezTo>
                  <a:pt x="35" y="87"/>
                  <a:pt x="54" y="89"/>
                  <a:pt x="55" y="67"/>
                </a:cubicBezTo>
                <a:cubicBezTo>
                  <a:pt x="53" y="19"/>
                  <a:pt x="53" y="19"/>
                  <a:pt x="53" y="19"/>
                </a:cubicBezTo>
                <a:moveTo>
                  <a:pt x="28" y="15"/>
                </a:moveTo>
                <a:cubicBezTo>
                  <a:pt x="28" y="70"/>
                  <a:pt x="28" y="70"/>
                  <a:pt x="28" y="70"/>
                </a:cubicBezTo>
                <a:moveTo>
                  <a:pt x="186" y="84"/>
                </a:moveTo>
                <a:cubicBezTo>
                  <a:pt x="174" y="77"/>
                  <a:pt x="160" y="74"/>
                  <a:pt x="146" y="74"/>
                </a:cubicBezTo>
                <a:cubicBezTo>
                  <a:pt x="100" y="74"/>
                  <a:pt x="63" y="111"/>
                  <a:pt x="63" y="157"/>
                </a:cubicBezTo>
                <a:cubicBezTo>
                  <a:pt x="63" y="202"/>
                  <a:pt x="100" y="240"/>
                  <a:pt x="146" y="240"/>
                </a:cubicBezTo>
                <a:cubicBezTo>
                  <a:pt x="191" y="240"/>
                  <a:pt x="229" y="202"/>
                  <a:pt x="229" y="157"/>
                </a:cubicBezTo>
                <a:cubicBezTo>
                  <a:pt x="229" y="134"/>
                  <a:pt x="220" y="114"/>
                  <a:pt x="206" y="100"/>
                </a:cubicBezTo>
                <a:moveTo>
                  <a:pt x="146" y="110"/>
                </a:moveTo>
                <a:cubicBezTo>
                  <a:pt x="120" y="110"/>
                  <a:pt x="99" y="131"/>
                  <a:pt x="99" y="157"/>
                </a:cubicBezTo>
                <a:cubicBezTo>
                  <a:pt x="99" y="183"/>
                  <a:pt x="120" y="204"/>
                  <a:pt x="146" y="204"/>
                </a:cubicBezTo>
                <a:cubicBezTo>
                  <a:pt x="171" y="204"/>
                  <a:pt x="193" y="183"/>
                  <a:pt x="193" y="157"/>
                </a:cubicBezTo>
                <a:cubicBezTo>
                  <a:pt x="193" y="131"/>
                  <a:pt x="171" y="110"/>
                  <a:pt x="146" y="11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6"/>
          <p:cNvSpPr>
            <a:spLocks noChangeAspect="1" noEditPoints="1"/>
          </p:cNvSpPr>
          <p:nvPr/>
        </p:nvSpPr>
        <p:spPr bwMode="auto">
          <a:xfrm>
            <a:off x="8674367" y="4106244"/>
            <a:ext cx="796282" cy="805904"/>
          </a:xfrm>
          <a:custGeom>
            <a:avLst/>
            <a:gdLst>
              <a:gd name="T0" fmla="*/ 279 w 279"/>
              <a:gd name="T1" fmla="*/ 270 h 281"/>
              <a:gd name="T2" fmla="*/ 269 w 279"/>
              <a:gd name="T3" fmla="*/ 281 h 281"/>
              <a:gd name="T4" fmla="*/ 259 w 279"/>
              <a:gd name="T5" fmla="*/ 270 h 281"/>
              <a:gd name="T6" fmla="*/ 263 w 279"/>
              <a:gd name="T7" fmla="*/ 154 h 281"/>
              <a:gd name="T8" fmla="*/ 243 w 279"/>
              <a:gd name="T9" fmla="*/ 108 h 281"/>
              <a:gd name="T10" fmla="*/ 254 w 279"/>
              <a:gd name="T11" fmla="*/ 29 h 281"/>
              <a:gd name="T12" fmla="*/ 276 w 279"/>
              <a:gd name="T13" fmla="*/ 3 h 281"/>
              <a:gd name="T14" fmla="*/ 279 w 279"/>
              <a:gd name="T15" fmla="*/ 8 h 281"/>
              <a:gd name="T16" fmla="*/ 279 w 279"/>
              <a:gd name="T17" fmla="*/ 270 h 281"/>
              <a:gd name="T18" fmla="*/ 3 w 279"/>
              <a:gd name="T19" fmla="*/ 19 h 281"/>
              <a:gd name="T20" fmla="*/ 0 w 279"/>
              <a:gd name="T21" fmla="*/ 67 h 281"/>
              <a:gd name="T22" fmla="*/ 19 w 279"/>
              <a:gd name="T23" fmla="*/ 116 h 281"/>
              <a:gd name="T24" fmla="*/ 19 w 279"/>
              <a:gd name="T25" fmla="*/ 169 h 281"/>
              <a:gd name="T26" fmla="*/ 18 w 279"/>
              <a:gd name="T27" fmla="*/ 270 h 281"/>
              <a:gd name="T28" fmla="*/ 28 w 279"/>
              <a:gd name="T29" fmla="*/ 281 h 281"/>
              <a:gd name="T30" fmla="*/ 28 w 279"/>
              <a:gd name="T31" fmla="*/ 281 h 281"/>
              <a:gd name="T32" fmla="*/ 38 w 279"/>
              <a:gd name="T33" fmla="*/ 270 h 281"/>
              <a:gd name="T34" fmla="*/ 36 w 279"/>
              <a:gd name="T35" fmla="*/ 168 h 281"/>
              <a:gd name="T36" fmla="*/ 35 w 279"/>
              <a:gd name="T37" fmla="*/ 115 h 281"/>
              <a:gd name="T38" fmla="*/ 55 w 279"/>
              <a:gd name="T39" fmla="*/ 67 h 281"/>
              <a:gd name="T40" fmla="*/ 53 w 279"/>
              <a:gd name="T41" fmla="*/ 19 h 281"/>
              <a:gd name="T42" fmla="*/ 28 w 279"/>
              <a:gd name="T43" fmla="*/ 15 h 281"/>
              <a:gd name="T44" fmla="*/ 28 w 279"/>
              <a:gd name="T45" fmla="*/ 70 h 281"/>
              <a:gd name="T46" fmla="*/ 186 w 279"/>
              <a:gd name="T47" fmla="*/ 84 h 281"/>
              <a:gd name="T48" fmla="*/ 146 w 279"/>
              <a:gd name="T49" fmla="*/ 74 h 281"/>
              <a:gd name="T50" fmla="*/ 63 w 279"/>
              <a:gd name="T51" fmla="*/ 157 h 281"/>
              <a:gd name="T52" fmla="*/ 146 w 279"/>
              <a:gd name="T53" fmla="*/ 240 h 281"/>
              <a:gd name="T54" fmla="*/ 229 w 279"/>
              <a:gd name="T55" fmla="*/ 157 h 281"/>
              <a:gd name="T56" fmla="*/ 206 w 279"/>
              <a:gd name="T57" fmla="*/ 100 h 281"/>
              <a:gd name="T58" fmla="*/ 146 w 279"/>
              <a:gd name="T59" fmla="*/ 110 h 281"/>
              <a:gd name="T60" fmla="*/ 99 w 279"/>
              <a:gd name="T61" fmla="*/ 157 h 281"/>
              <a:gd name="T62" fmla="*/ 146 w 279"/>
              <a:gd name="T63" fmla="*/ 204 h 281"/>
              <a:gd name="T64" fmla="*/ 193 w 279"/>
              <a:gd name="T65" fmla="*/ 157 h 281"/>
              <a:gd name="T66" fmla="*/ 146 w 279"/>
              <a:gd name="T67" fmla="*/ 11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9" h="281">
                <a:moveTo>
                  <a:pt x="279" y="270"/>
                </a:moveTo>
                <a:cubicBezTo>
                  <a:pt x="279" y="276"/>
                  <a:pt x="274" y="281"/>
                  <a:pt x="269" y="281"/>
                </a:cubicBezTo>
                <a:cubicBezTo>
                  <a:pt x="263" y="281"/>
                  <a:pt x="259" y="276"/>
                  <a:pt x="259" y="270"/>
                </a:cubicBezTo>
                <a:cubicBezTo>
                  <a:pt x="263" y="154"/>
                  <a:pt x="263" y="154"/>
                  <a:pt x="263" y="154"/>
                </a:cubicBezTo>
                <a:cubicBezTo>
                  <a:pt x="263" y="137"/>
                  <a:pt x="243" y="126"/>
                  <a:pt x="243" y="108"/>
                </a:cubicBezTo>
                <a:cubicBezTo>
                  <a:pt x="244" y="89"/>
                  <a:pt x="246" y="56"/>
                  <a:pt x="254" y="29"/>
                </a:cubicBezTo>
                <a:cubicBezTo>
                  <a:pt x="261" y="1"/>
                  <a:pt x="272" y="0"/>
                  <a:pt x="276" y="3"/>
                </a:cubicBezTo>
                <a:cubicBezTo>
                  <a:pt x="278" y="4"/>
                  <a:pt x="279" y="8"/>
                  <a:pt x="279" y="8"/>
                </a:cubicBezTo>
                <a:lnTo>
                  <a:pt x="279" y="270"/>
                </a:lnTo>
                <a:close/>
                <a:moveTo>
                  <a:pt x="3" y="19"/>
                </a:moveTo>
                <a:cubicBezTo>
                  <a:pt x="0" y="67"/>
                  <a:pt x="0" y="67"/>
                  <a:pt x="0" y="67"/>
                </a:cubicBezTo>
                <a:cubicBezTo>
                  <a:pt x="1" y="89"/>
                  <a:pt x="19" y="88"/>
                  <a:pt x="19" y="116"/>
                </a:cubicBezTo>
                <a:cubicBezTo>
                  <a:pt x="19" y="131"/>
                  <a:pt x="20" y="160"/>
                  <a:pt x="19" y="169"/>
                </a:cubicBezTo>
                <a:cubicBezTo>
                  <a:pt x="19" y="189"/>
                  <a:pt x="18" y="270"/>
                  <a:pt x="18" y="270"/>
                </a:cubicBezTo>
                <a:cubicBezTo>
                  <a:pt x="18" y="276"/>
                  <a:pt x="22" y="281"/>
                  <a:pt x="28" y="281"/>
                </a:cubicBezTo>
                <a:cubicBezTo>
                  <a:pt x="28" y="281"/>
                  <a:pt x="28" y="281"/>
                  <a:pt x="28" y="281"/>
                </a:cubicBezTo>
                <a:cubicBezTo>
                  <a:pt x="33" y="281"/>
                  <a:pt x="38" y="276"/>
                  <a:pt x="38" y="270"/>
                </a:cubicBezTo>
                <a:cubicBezTo>
                  <a:pt x="38" y="270"/>
                  <a:pt x="36" y="190"/>
                  <a:pt x="36" y="168"/>
                </a:cubicBezTo>
                <a:cubicBezTo>
                  <a:pt x="35" y="157"/>
                  <a:pt x="35" y="115"/>
                  <a:pt x="35" y="115"/>
                </a:cubicBezTo>
                <a:cubicBezTo>
                  <a:pt x="35" y="87"/>
                  <a:pt x="54" y="89"/>
                  <a:pt x="55" y="67"/>
                </a:cubicBezTo>
                <a:cubicBezTo>
                  <a:pt x="53" y="19"/>
                  <a:pt x="53" y="19"/>
                  <a:pt x="53" y="19"/>
                </a:cubicBezTo>
                <a:moveTo>
                  <a:pt x="28" y="15"/>
                </a:moveTo>
                <a:cubicBezTo>
                  <a:pt x="28" y="70"/>
                  <a:pt x="28" y="70"/>
                  <a:pt x="28" y="70"/>
                </a:cubicBezTo>
                <a:moveTo>
                  <a:pt x="186" y="84"/>
                </a:moveTo>
                <a:cubicBezTo>
                  <a:pt x="174" y="77"/>
                  <a:pt x="160" y="74"/>
                  <a:pt x="146" y="74"/>
                </a:cubicBezTo>
                <a:cubicBezTo>
                  <a:pt x="100" y="74"/>
                  <a:pt x="63" y="111"/>
                  <a:pt x="63" y="157"/>
                </a:cubicBezTo>
                <a:cubicBezTo>
                  <a:pt x="63" y="202"/>
                  <a:pt x="100" y="240"/>
                  <a:pt x="146" y="240"/>
                </a:cubicBezTo>
                <a:cubicBezTo>
                  <a:pt x="191" y="240"/>
                  <a:pt x="229" y="202"/>
                  <a:pt x="229" y="157"/>
                </a:cubicBezTo>
                <a:cubicBezTo>
                  <a:pt x="229" y="134"/>
                  <a:pt x="220" y="114"/>
                  <a:pt x="206" y="100"/>
                </a:cubicBezTo>
                <a:moveTo>
                  <a:pt x="146" y="110"/>
                </a:moveTo>
                <a:cubicBezTo>
                  <a:pt x="120" y="110"/>
                  <a:pt x="99" y="131"/>
                  <a:pt x="99" y="157"/>
                </a:cubicBezTo>
                <a:cubicBezTo>
                  <a:pt x="99" y="183"/>
                  <a:pt x="120" y="204"/>
                  <a:pt x="146" y="204"/>
                </a:cubicBezTo>
                <a:cubicBezTo>
                  <a:pt x="171" y="204"/>
                  <a:pt x="193" y="183"/>
                  <a:pt x="193" y="157"/>
                </a:cubicBezTo>
                <a:cubicBezTo>
                  <a:pt x="193" y="131"/>
                  <a:pt x="171" y="110"/>
                  <a:pt x="146" y="11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522756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981200" y="45631"/>
            <a:ext cx="8229600" cy="1423940"/>
          </a:xfrm>
        </p:spPr>
        <p:txBody>
          <a:bodyPr>
            <a:normAutofit/>
          </a:bodyPr>
          <a:lstStyle/>
          <a:p>
            <a:r>
              <a:rPr lang="en-US" dirty="0"/>
              <a:t>Human Body Parts, Senses</a:t>
            </a:r>
            <a:br>
              <a:rPr lang="en-US" dirty="0"/>
            </a:br>
            <a:r>
              <a:rPr lang="en-US" sz="2000" dirty="0"/>
              <a:t>to See, to Hear, to Feel, to Smell, to Touch, to Taste, </a:t>
            </a:r>
            <a:br>
              <a:rPr lang="en-US" sz="2000" dirty="0"/>
            </a:br>
            <a:r>
              <a:rPr lang="en-US" sz="2000" dirty="0"/>
              <a:t>Eye, Ear, Heart, Foot, Nose, Mouth, Lips, Palm</a:t>
            </a:r>
            <a:endParaRPr lang="en-US" dirty="0"/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>
            <a:off x="4512463" y="1799170"/>
            <a:ext cx="513130" cy="1037272"/>
          </a:xfrm>
          <a:custGeom>
            <a:avLst/>
            <a:gdLst>
              <a:gd name="T0" fmla="*/ 0 w 145"/>
              <a:gd name="T1" fmla="*/ 73 h 293"/>
              <a:gd name="T2" fmla="*/ 88 w 145"/>
              <a:gd name="T3" fmla="*/ 16 h 293"/>
              <a:gd name="T4" fmla="*/ 127 w 145"/>
              <a:gd name="T5" fmla="*/ 120 h 293"/>
              <a:gd name="T6" fmla="*/ 94 w 145"/>
              <a:gd name="T7" fmla="*/ 204 h 293"/>
              <a:gd name="T8" fmla="*/ 61 w 145"/>
              <a:gd name="T9" fmla="*/ 280 h 293"/>
              <a:gd name="T10" fmla="*/ 4 w 145"/>
              <a:gd name="T11" fmla="*/ 234 h 293"/>
              <a:gd name="T12" fmla="*/ 66 w 145"/>
              <a:gd name="T13" fmla="*/ 187 h 293"/>
              <a:gd name="T14" fmla="*/ 91 w 145"/>
              <a:gd name="T15" fmla="*/ 119 h 293"/>
              <a:gd name="T16" fmla="*/ 87 w 145"/>
              <a:gd name="T17" fmla="*/ 57 h 293"/>
              <a:gd name="T18" fmla="*/ 36 w 145"/>
              <a:gd name="T19" fmla="*/ 80 h 293"/>
              <a:gd name="T20" fmla="*/ 35 w 145"/>
              <a:gd name="T21" fmla="*/ 248 h 293"/>
              <a:gd name="T22" fmla="*/ 62 w 145"/>
              <a:gd name="T23" fmla="*/ 243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5" h="293">
                <a:moveTo>
                  <a:pt x="0" y="73"/>
                </a:moveTo>
                <a:cubicBezTo>
                  <a:pt x="0" y="73"/>
                  <a:pt x="19" y="0"/>
                  <a:pt x="88" y="16"/>
                </a:cubicBezTo>
                <a:cubicBezTo>
                  <a:pt x="145" y="29"/>
                  <a:pt x="145" y="86"/>
                  <a:pt x="127" y="120"/>
                </a:cubicBezTo>
                <a:cubicBezTo>
                  <a:pt x="112" y="148"/>
                  <a:pt x="92" y="173"/>
                  <a:pt x="94" y="204"/>
                </a:cubicBezTo>
                <a:cubicBezTo>
                  <a:pt x="95" y="233"/>
                  <a:pt x="92" y="269"/>
                  <a:pt x="61" y="280"/>
                </a:cubicBezTo>
                <a:cubicBezTo>
                  <a:pt x="23" y="293"/>
                  <a:pt x="0" y="254"/>
                  <a:pt x="4" y="234"/>
                </a:cubicBezTo>
                <a:moveTo>
                  <a:pt x="66" y="187"/>
                </a:moveTo>
                <a:cubicBezTo>
                  <a:pt x="67" y="162"/>
                  <a:pt x="80" y="140"/>
                  <a:pt x="91" y="119"/>
                </a:cubicBezTo>
                <a:cubicBezTo>
                  <a:pt x="93" y="116"/>
                  <a:pt x="116" y="74"/>
                  <a:pt x="87" y="57"/>
                </a:cubicBezTo>
                <a:cubicBezTo>
                  <a:pt x="58" y="39"/>
                  <a:pt x="35" y="69"/>
                  <a:pt x="36" y="80"/>
                </a:cubicBezTo>
                <a:moveTo>
                  <a:pt x="35" y="248"/>
                </a:moveTo>
                <a:cubicBezTo>
                  <a:pt x="35" y="248"/>
                  <a:pt x="50" y="261"/>
                  <a:pt x="62" y="24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8"/>
          <p:cNvSpPr>
            <a:spLocks noChangeAspect="1" noEditPoints="1"/>
          </p:cNvSpPr>
          <p:nvPr/>
        </p:nvSpPr>
        <p:spPr bwMode="auto">
          <a:xfrm>
            <a:off x="6132309" y="1857213"/>
            <a:ext cx="921188" cy="921188"/>
          </a:xfrm>
          <a:custGeom>
            <a:avLst/>
            <a:gdLst>
              <a:gd name="T0" fmla="*/ 266 w 285"/>
              <a:gd name="T1" fmla="*/ 57 h 284"/>
              <a:gd name="T2" fmla="*/ 279 w 285"/>
              <a:gd name="T3" fmla="*/ 129 h 284"/>
              <a:gd name="T4" fmla="*/ 143 w 285"/>
              <a:gd name="T5" fmla="*/ 284 h 284"/>
              <a:gd name="T6" fmla="*/ 7 w 285"/>
              <a:gd name="T7" fmla="*/ 129 h 284"/>
              <a:gd name="T8" fmla="*/ 46 w 285"/>
              <a:gd name="T9" fmla="*/ 33 h 284"/>
              <a:gd name="T10" fmla="*/ 143 w 285"/>
              <a:gd name="T11" fmla="*/ 64 h 284"/>
              <a:gd name="T12" fmla="*/ 239 w 285"/>
              <a:gd name="T13" fmla="*/ 32 h 284"/>
              <a:gd name="T14" fmla="*/ 44 w 285"/>
              <a:gd name="T15" fmla="*/ 149 h 284"/>
              <a:gd name="T16" fmla="*/ 115 w 285"/>
              <a:gd name="T17" fmla="*/ 231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5" h="284">
                <a:moveTo>
                  <a:pt x="266" y="57"/>
                </a:moveTo>
                <a:cubicBezTo>
                  <a:pt x="279" y="78"/>
                  <a:pt x="285" y="105"/>
                  <a:pt x="279" y="129"/>
                </a:cubicBezTo>
                <a:cubicBezTo>
                  <a:pt x="262" y="203"/>
                  <a:pt x="143" y="284"/>
                  <a:pt x="143" y="284"/>
                </a:cubicBezTo>
                <a:cubicBezTo>
                  <a:pt x="143" y="284"/>
                  <a:pt x="21" y="207"/>
                  <a:pt x="7" y="129"/>
                </a:cubicBezTo>
                <a:cubicBezTo>
                  <a:pt x="0" y="92"/>
                  <a:pt x="15" y="48"/>
                  <a:pt x="46" y="33"/>
                </a:cubicBezTo>
                <a:cubicBezTo>
                  <a:pt x="111" y="2"/>
                  <a:pt x="143" y="64"/>
                  <a:pt x="143" y="64"/>
                </a:cubicBezTo>
                <a:cubicBezTo>
                  <a:pt x="143" y="64"/>
                  <a:pt x="179" y="0"/>
                  <a:pt x="239" y="32"/>
                </a:cubicBezTo>
                <a:moveTo>
                  <a:pt x="44" y="149"/>
                </a:moveTo>
                <a:cubicBezTo>
                  <a:pt x="61" y="180"/>
                  <a:pt x="89" y="209"/>
                  <a:pt x="115" y="2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"/>
          <p:cNvSpPr>
            <a:spLocks noChangeAspect="1" noEditPoints="1"/>
          </p:cNvSpPr>
          <p:nvPr/>
        </p:nvSpPr>
        <p:spPr bwMode="auto">
          <a:xfrm>
            <a:off x="2585625" y="2100404"/>
            <a:ext cx="1107746" cy="477896"/>
          </a:xfrm>
          <a:custGeom>
            <a:avLst/>
            <a:gdLst>
              <a:gd name="T0" fmla="*/ 284 w 313"/>
              <a:gd name="T1" fmla="*/ 90 h 135"/>
              <a:gd name="T2" fmla="*/ 157 w 313"/>
              <a:gd name="T3" fmla="*/ 134 h 135"/>
              <a:gd name="T4" fmla="*/ 0 w 313"/>
              <a:gd name="T5" fmla="*/ 68 h 135"/>
              <a:gd name="T6" fmla="*/ 157 w 313"/>
              <a:gd name="T7" fmla="*/ 1 h 135"/>
              <a:gd name="T8" fmla="*/ 313 w 313"/>
              <a:gd name="T9" fmla="*/ 68 h 135"/>
              <a:gd name="T10" fmla="*/ 92 w 313"/>
              <a:gd name="T11" fmla="*/ 67 h 135"/>
              <a:gd name="T12" fmla="*/ 157 w 313"/>
              <a:gd name="T13" fmla="*/ 133 h 135"/>
              <a:gd name="T14" fmla="*/ 222 w 313"/>
              <a:gd name="T15" fmla="*/ 67 h 135"/>
              <a:gd name="T16" fmla="*/ 157 w 313"/>
              <a:gd name="T17" fmla="*/ 2 h 135"/>
              <a:gd name="T18" fmla="*/ 92 w 313"/>
              <a:gd name="T19" fmla="*/ 67 h 135"/>
              <a:gd name="T20" fmla="*/ 175 w 313"/>
              <a:gd name="T21" fmla="*/ 67 h 135"/>
              <a:gd name="T22" fmla="*/ 162 w 313"/>
              <a:gd name="T23" fmla="*/ 54 h 135"/>
              <a:gd name="T24" fmla="*/ 167 w 313"/>
              <a:gd name="T25" fmla="*/ 44 h 135"/>
              <a:gd name="T26" fmla="*/ 157 w 313"/>
              <a:gd name="T27" fmla="*/ 41 h 135"/>
              <a:gd name="T28" fmla="*/ 130 w 313"/>
              <a:gd name="T29" fmla="*/ 67 h 135"/>
              <a:gd name="T30" fmla="*/ 157 w 313"/>
              <a:gd name="T31" fmla="*/ 94 h 135"/>
              <a:gd name="T32" fmla="*/ 183 w 313"/>
              <a:gd name="T33" fmla="*/ 67 h 135"/>
              <a:gd name="T34" fmla="*/ 183 w 313"/>
              <a:gd name="T35" fmla="*/ 64 h 135"/>
              <a:gd name="T36" fmla="*/ 175 w 313"/>
              <a:gd name="T37" fmla="*/ 6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3" h="135">
                <a:moveTo>
                  <a:pt x="284" y="90"/>
                </a:moveTo>
                <a:cubicBezTo>
                  <a:pt x="249" y="113"/>
                  <a:pt x="196" y="135"/>
                  <a:pt x="157" y="134"/>
                </a:cubicBezTo>
                <a:cubicBezTo>
                  <a:pt x="103" y="133"/>
                  <a:pt x="39" y="102"/>
                  <a:pt x="0" y="68"/>
                </a:cubicBezTo>
                <a:cubicBezTo>
                  <a:pt x="33" y="37"/>
                  <a:pt x="89" y="0"/>
                  <a:pt x="157" y="1"/>
                </a:cubicBezTo>
                <a:cubicBezTo>
                  <a:pt x="225" y="2"/>
                  <a:pt x="281" y="40"/>
                  <a:pt x="313" y="68"/>
                </a:cubicBezTo>
                <a:moveTo>
                  <a:pt x="92" y="67"/>
                </a:moveTo>
                <a:cubicBezTo>
                  <a:pt x="92" y="103"/>
                  <a:pt x="121" y="133"/>
                  <a:pt x="157" y="133"/>
                </a:cubicBezTo>
                <a:cubicBezTo>
                  <a:pt x="193" y="133"/>
                  <a:pt x="222" y="103"/>
                  <a:pt x="222" y="67"/>
                </a:cubicBezTo>
                <a:cubicBezTo>
                  <a:pt x="222" y="31"/>
                  <a:pt x="193" y="2"/>
                  <a:pt x="157" y="2"/>
                </a:cubicBezTo>
                <a:cubicBezTo>
                  <a:pt x="121" y="2"/>
                  <a:pt x="92" y="31"/>
                  <a:pt x="92" y="67"/>
                </a:cubicBezTo>
                <a:moveTo>
                  <a:pt x="175" y="67"/>
                </a:moveTo>
                <a:cubicBezTo>
                  <a:pt x="168" y="67"/>
                  <a:pt x="162" y="61"/>
                  <a:pt x="162" y="54"/>
                </a:cubicBezTo>
                <a:cubicBezTo>
                  <a:pt x="162" y="50"/>
                  <a:pt x="164" y="46"/>
                  <a:pt x="167" y="44"/>
                </a:cubicBezTo>
                <a:cubicBezTo>
                  <a:pt x="164" y="42"/>
                  <a:pt x="161" y="41"/>
                  <a:pt x="157" y="41"/>
                </a:cubicBezTo>
                <a:cubicBezTo>
                  <a:pt x="142" y="41"/>
                  <a:pt x="130" y="53"/>
                  <a:pt x="130" y="67"/>
                </a:cubicBezTo>
                <a:cubicBezTo>
                  <a:pt x="130" y="82"/>
                  <a:pt x="142" y="94"/>
                  <a:pt x="157" y="94"/>
                </a:cubicBezTo>
                <a:cubicBezTo>
                  <a:pt x="171" y="94"/>
                  <a:pt x="183" y="82"/>
                  <a:pt x="183" y="67"/>
                </a:cubicBezTo>
                <a:cubicBezTo>
                  <a:pt x="183" y="66"/>
                  <a:pt x="183" y="65"/>
                  <a:pt x="183" y="64"/>
                </a:cubicBezTo>
                <a:cubicBezTo>
                  <a:pt x="180" y="66"/>
                  <a:pt x="178" y="67"/>
                  <a:pt x="175" y="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0"/>
          <p:cNvSpPr>
            <a:spLocks noChangeAspect="1"/>
          </p:cNvSpPr>
          <p:nvPr/>
        </p:nvSpPr>
        <p:spPr bwMode="auto">
          <a:xfrm>
            <a:off x="4385832" y="4941168"/>
            <a:ext cx="766392" cy="988822"/>
          </a:xfrm>
          <a:custGeom>
            <a:avLst/>
            <a:gdLst>
              <a:gd name="T0" fmla="*/ 214 w 217"/>
              <a:gd name="T1" fmla="*/ 180 h 279"/>
              <a:gd name="T2" fmla="*/ 154 w 217"/>
              <a:gd name="T3" fmla="*/ 272 h 279"/>
              <a:gd name="T4" fmla="*/ 9 w 217"/>
              <a:gd name="T5" fmla="*/ 178 h 279"/>
              <a:gd name="T6" fmla="*/ 28 w 217"/>
              <a:gd name="T7" fmla="*/ 154 h 279"/>
              <a:gd name="T8" fmla="*/ 81 w 217"/>
              <a:gd name="T9" fmla="*/ 183 h 279"/>
              <a:gd name="T10" fmla="*/ 67 w 217"/>
              <a:gd name="T11" fmla="*/ 46 h 279"/>
              <a:gd name="T12" fmla="*/ 91 w 217"/>
              <a:gd name="T13" fmla="*/ 39 h 279"/>
              <a:gd name="T14" fmla="*/ 107 w 217"/>
              <a:gd name="T15" fmla="*/ 132 h 279"/>
              <a:gd name="T16" fmla="*/ 110 w 217"/>
              <a:gd name="T17" fmla="*/ 17 h 279"/>
              <a:gd name="T18" fmla="*/ 139 w 217"/>
              <a:gd name="T19" fmla="*/ 15 h 279"/>
              <a:gd name="T20" fmla="*/ 146 w 217"/>
              <a:gd name="T21" fmla="*/ 130 h 279"/>
              <a:gd name="T22" fmla="*/ 157 w 217"/>
              <a:gd name="T23" fmla="*/ 29 h 279"/>
              <a:gd name="T24" fmla="*/ 184 w 217"/>
              <a:gd name="T25" fmla="*/ 33 h 279"/>
              <a:gd name="T26" fmla="*/ 185 w 217"/>
              <a:gd name="T27" fmla="*/ 132 h 279"/>
              <a:gd name="T28" fmla="*/ 195 w 217"/>
              <a:gd name="T29" fmla="*/ 73 h 279"/>
              <a:gd name="T30" fmla="*/ 217 w 217"/>
              <a:gd name="T31" fmla="*/ 74 h 279"/>
              <a:gd name="T32" fmla="*/ 215 w 217"/>
              <a:gd name="T33" fmla="*/ 156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7" h="279">
                <a:moveTo>
                  <a:pt x="214" y="180"/>
                </a:moveTo>
                <a:cubicBezTo>
                  <a:pt x="210" y="238"/>
                  <a:pt x="201" y="272"/>
                  <a:pt x="154" y="272"/>
                </a:cubicBezTo>
                <a:cubicBezTo>
                  <a:pt x="94" y="279"/>
                  <a:pt x="76" y="220"/>
                  <a:pt x="9" y="178"/>
                </a:cubicBezTo>
                <a:cubicBezTo>
                  <a:pt x="0" y="165"/>
                  <a:pt x="10" y="148"/>
                  <a:pt x="28" y="154"/>
                </a:cubicBezTo>
                <a:cubicBezTo>
                  <a:pt x="55" y="175"/>
                  <a:pt x="78" y="195"/>
                  <a:pt x="81" y="183"/>
                </a:cubicBezTo>
                <a:cubicBezTo>
                  <a:pt x="84" y="170"/>
                  <a:pt x="71" y="77"/>
                  <a:pt x="67" y="46"/>
                </a:cubicBezTo>
                <a:cubicBezTo>
                  <a:pt x="68" y="28"/>
                  <a:pt x="89" y="31"/>
                  <a:pt x="91" y="39"/>
                </a:cubicBezTo>
                <a:cubicBezTo>
                  <a:pt x="99" y="94"/>
                  <a:pt x="102" y="134"/>
                  <a:pt x="107" y="132"/>
                </a:cubicBezTo>
                <a:cubicBezTo>
                  <a:pt x="115" y="133"/>
                  <a:pt x="112" y="86"/>
                  <a:pt x="110" y="17"/>
                </a:cubicBezTo>
                <a:cubicBezTo>
                  <a:pt x="111" y="0"/>
                  <a:pt x="139" y="1"/>
                  <a:pt x="139" y="15"/>
                </a:cubicBezTo>
                <a:cubicBezTo>
                  <a:pt x="140" y="80"/>
                  <a:pt x="142" y="126"/>
                  <a:pt x="146" y="130"/>
                </a:cubicBezTo>
                <a:cubicBezTo>
                  <a:pt x="154" y="133"/>
                  <a:pt x="153" y="107"/>
                  <a:pt x="157" y="29"/>
                </a:cubicBezTo>
                <a:cubicBezTo>
                  <a:pt x="159" y="14"/>
                  <a:pt x="185" y="16"/>
                  <a:pt x="184" y="33"/>
                </a:cubicBezTo>
                <a:cubicBezTo>
                  <a:pt x="183" y="80"/>
                  <a:pt x="178" y="130"/>
                  <a:pt x="185" y="132"/>
                </a:cubicBezTo>
                <a:cubicBezTo>
                  <a:pt x="190" y="133"/>
                  <a:pt x="193" y="118"/>
                  <a:pt x="195" y="73"/>
                </a:cubicBezTo>
                <a:cubicBezTo>
                  <a:pt x="198" y="58"/>
                  <a:pt x="217" y="57"/>
                  <a:pt x="217" y="74"/>
                </a:cubicBezTo>
                <a:cubicBezTo>
                  <a:pt x="216" y="104"/>
                  <a:pt x="215" y="132"/>
                  <a:pt x="215" y="15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1"/>
          <p:cNvSpPr>
            <a:spLocks noChangeAspect="1"/>
          </p:cNvSpPr>
          <p:nvPr/>
        </p:nvSpPr>
        <p:spPr bwMode="auto">
          <a:xfrm>
            <a:off x="4371327" y="3363077"/>
            <a:ext cx="795402" cy="897638"/>
          </a:xfrm>
          <a:custGeom>
            <a:avLst/>
            <a:gdLst>
              <a:gd name="T0" fmla="*/ 167 w 242"/>
              <a:gd name="T1" fmla="*/ 43 h 273"/>
              <a:gd name="T2" fmla="*/ 121 w 242"/>
              <a:gd name="T3" fmla="*/ 0 h 273"/>
              <a:gd name="T4" fmla="*/ 74 w 242"/>
              <a:gd name="T5" fmla="*/ 43 h 273"/>
              <a:gd name="T6" fmla="*/ 60 w 242"/>
              <a:gd name="T7" fmla="*/ 130 h 273"/>
              <a:gd name="T8" fmla="*/ 23 w 242"/>
              <a:gd name="T9" fmla="*/ 186 h 273"/>
              <a:gd name="T10" fmla="*/ 0 w 242"/>
              <a:gd name="T11" fmla="*/ 229 h 273"/>
              <a:gd name="T12" fmla="*/ 23 w 242"/>
              <a:gd name="T13" fmla="*/ 266 h 273"/>
              <a:gd name="T14" fmla="*/ 62 w 242"/>
              <a:gd name="T15" fmla="*/ 259 h 273"/>
              <a:gd name="T16" fmla="*/ 51 w 242"/>
              <a:gd name="T17" fmla="*/ 240 h 273"/>
              <a:gd name="T18" fmla="*/ 89 w 242"/>
              <a:gd name="T19" fmla="*/ 259 h 273"/>
              <a:gd name="T20" fmla="*/ 121 w 242"/>
              <a:gd name="T21" fmla="*/ 271 h 273"/>
              <a:gd name="T22" fmla="*/ 153 w 242"/>
              <a:gd name="T23" fmla="*/ 259 h 273"/>
              <a:gd name="T24" fmla="*/ 191 w 242"/>
              <a:gd name="T25" fmla="*/ 240 h 273"/>
              <a:gd name="T26" fmla="*/ 179 w 242"/>
              <a:gd name="T27" fmla="*/ 259 h 273"/>
              <a:gd name="T28" fmla="*/ 218 w 242"/>
              <a:gd name="T29" fmla="*/ 266 h 273"/>
              <a:gd name="T30" fmla="*/ 242 w 242"/>
              <a:gd name="T31" fmla="*/ 229 h 273"/>
              <a:gd name="T32" fmla="*/ 218 w 242"/>
              <a:gd name="T33" fmla="*/ 186 h 273"/>
              <a:gd name="T34" fmla="*/ 181 w 242"/>
              <a:gd name="T35" fmla="*/ 130 h 273"/>
              <a:gd name="T36" fmla="*/ 171 w 242"/>
              <a:gd name="T37" fmla="*/ 70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2" h="273">
                <a:moveTo>
                  <a:pt x="167" y="43"/>
                </a:moveTo>
                <a:cubicBezTo>
                  <a:pt x="165" y="30"/>
                  <a:pt x="153" y="0"/>
                  <a:pt x="121" y="0"/>
                </a:cubicBezTo>
                <a:cubicBezTo>
                  <a:pt x="88" y="0"/>
                  <a:pt x="77" y="30"/>
                  <a:pt x="74" y="43"/>
                </a:cubicBezTo>
                <a:cubicBezTo>
                  <a:pt x="71" y="57"/>
                  <a:pt x="66" y="112"/>
                  <a:pt x="60" y="130"/>
                </a:cubicBezTo>
                <a:cubicBezTo>
                  <a:pt x="54" y="147"/>
                  <a:pt x="31" y="177"/>
                  <a:pt x="23" y="186"/>
                </a:cubicBezTo>
                <a:cubicBezTo>
                  <a:pt x="14" y="194"/>
                  <a:pt x="0" y="218"/>
                  <a:pt x="0" y="229"/>
                </a:cubicBezTo>
                <a:cubicBezTo>
                  <a:pt x="0" y="240"/>
                  <a:pt x="3" y="259"/>
                  <a:pt x="23" y="266"/>
                </a:cubicBezTo>
                <a:cubicBezTo>
                  <a:pt x="43" y="273"/>
                  <a:pt x="62" y="259"/>
                  <a:pt x="62" y="259"/>
                </a:cubicBezTo>
                <a:cubicBezTo>
                  <a:pt x="53" y="261"/>
                  <a:pt x="36" y="248"/>
                  <a:pt x="51" y="240"/>
                </a:cubicBezTo>
                <a:cubicBezTo>
                  <a:pt x="65" y="232"/>
                  <a:pt x="74" y="249"/>
                  <a:pt x="89" y="259"/>
                </a:cubicBezTo>
                <a:cubicBezTo>
                  <a:pt x="104" y="269"/>
                  <a:pt x="108" y="271"/>
                  <a:pt x="121" y="271"/>
                </a:cubicBezTo>
                <a:cubicBezTo>
                  <a:pt x="134" y="271"/>
                  <a:pt x="138" y="269"/>
                  <a:pt x="153" y="259"/>
                </a:cubicBezTo>
                <a:cubicBezTo>
                  <a:pt x="167" y="249"/>
                  <a:pt x="176" y="232"/>
                  <a:pt x="191" y="240"/>
                </a:cubicBezTo>
                <a:cubicBezTo>
                  <a:pt x="206" y="248"/>
                  <a:pt x="189" y="261"/>
                  <a:pt x="179" y="259"/>
                </a:cubicBezTo>
                <a:cubicBezTo>
                  <a:pt x="179" y="259"/>
                  <a:pt x="199" y="273"/>
                  <a:pt x="218" y="266"/>
                </a:cubicBezTo>
                <a:cubicBezTo>
                  <a:pt x="238" y="259"/>
                  <a:pt x="242" y="240"/>
                  <a:pt x="242" y="229"/>
                </a:cubicBezTo>
                <a:cubicBezTo>
                  <a:pt x="242" y="218"/>
                  <a:pt x="227" y="194"/>
                  <a:pt x="218" y="186"/>
                </a:cubicBezTo>
                <a:cubicBezTo>
                  <a:pt x="210" y="177"/>
                  <a:pt x="187" y="147"/>
                  <a:pt x="181" y="130"/>
                </a:cubicBezTo>
                <a:cubicBezTo>
                  <a:pt x="177" y="118"/>
                  <a:pt x="174" y="92"/>
                  <a:pt x="171" y="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2"/>
          <p:cNvSpPr>
            <a:spLocks noChangeAspect="1" noEditPoints="1"/>
          </p:cNvSpPr>
          <p:nvPr/>
        </p:nvSpPr>
        <p:spPr bwMode="auto">
          <a:xfrm>
            <a:off x="2902753" y="3297664"/>
            <a:ext cx="473490" cy="1028464"/>
          </a:xfrm>
          <a:custGeom>
            <a:avLst/>
            <a:gdLst>
              <a:gd name="T0" fmla="*/ 115 w 134"/>
              <a:gd name="T1" fmla="*/ 131 h 290"/>
              <a:gd name="T2" fmla="*/ 110 w 134"/>
              <a:gd name="T3" fmla="*/ 145 h 290"/>
              <a:gd name="T4" fmla="*/ 83 w 134"/>
              <a:gd name="T5" fmla="*/ 198 h 290"/>
              <a:gd name="T6" fmla="*/ 66 w 134"/>
              <a:gd name="T7" fmla="*/ 269 h 290"/>
              <a:gd name="T8" fmla="*/ 26 w 134"/>
              <a:gd name="T9" fmla="*/ 284 h 290"/>
              <a:gd name="T10" fmla="*/ 8 w 134"/>
              <a:gd name="T11" fmla="*/ 231 h 290"/>
              <a:gd name="T12" fmla="*/ 34 w 134"/>
              <a:gd name="T13" fmla="*/ 170 h 290"/>
              <a:gd name="T14" fmla="*/ 3 w 134"/>
              <a:gd name="T15" fmla="*/ 106 h 290"/>
              <a:gd name="T16" fmla="*/ 32 w 134"/>
              <a:gd name="T17" fmla="*/ 60 h 290"/>
              <a:gd name="T18" fmla="*/ 113 w 134"/>
              <a:gd name="T19" fmla="*/ 108 h 290"/>
              <a:gd name="T20" fmla="*/ 40 w 134"/>
              <a:gd name="T21" fmla="*/ 4 h 290"/>
              <a:gd name="T22" fmla="*/ 16 w 134"/>
              <a:gd name="T23" fmla="*/ 16 h 290"/>
              <a:gd name="T24" fmla="*/ 20 w 134"/>
              <a:gd name="T25" fmla="*/ 43 h 290"/>
              <a:gd name="T26" fmla="*/ 44 w 134"/>
              <a:gd name="T27" fmla="*/ 31 h 290"/>
              <a:gd name="T28" fmla="*/ 40 w 134"/>
              <a:gd name="T29" fmla="*/ 4 h 290"/>
              <a:gd name="T30" fmla="*/ 74 w 134"/>
              <a:gd name="T31" fmla="*/ 14 h 290"/>
              <a:gd name="T32" fmla="*/ 56 w 134"/>
              <a:gd name="T33" fmla="*/ 23 h 290"/>
              <a:gd name="T34" fmla="*/ 59 w 134"/>
              <a:gd name="T35" fmla="*/ 44 h 290"/>
              <a:gd name="T36" fmla="*/ 77 w 134"/>
              <a:gd name="T37" fmla="*/ 35 h 290"/>
              <a:gd name="T38" fmla="*/ 74 w 134"/>
              <a:gd name="T39" fmla="*/ 14 h 290"/>
              <a:gd name="T40" fmla="*/ 97 w 134"/>
              <a:gd name="T41" fmla="*/ 32 h 290"/>
              <a:gd name="T42" fmla="*/ 82 w 134"/>
              <a:gd name="T43" fmla="*/ 39 h 290"/>
              <a:gd name="T44" fmla="*/ 85 w 134"/>
              <a:gd name="T45" fmla="*/ 56 h 290"/>
              <a:gd name="T46" fmla="*/ 100 w 134"/>
              <a:gd name="T47" fmla="*/ 48 h 290"/>
              <a:gd name="T48" fmla="*/ 97 w 134"/>
              <a:gd name="T49" fmla="*/ 32 h 290"/>
              <a:gd name="T50" fmla="*/ 116 w 134"/>
              <a:gd name="T51" fmla="*/ 50 h 290"/>
              <a:gd name="T52" fmla="*/ 104 w 134"/>
              <a:gd name="T53" fmla="*/ 55 h 290"/>
              <a:gd name="T54" fmla="*/ 105 w 134"/>
              <a:gd name="T55" fmla="*/ 69 h 290"/>
              <a:gd name="T56" fmla="*/ 117 w 134"/>
              <a:gd name="T57" fmla="*/ 64 h 290"/>
              <a:gd name="T58" fmla="*/ 116 w 134"/>
              <a:gd name="T59" fmla="*/ 50 h 290"/>
              <a:gd name="T60" fmla="*/ 130 w 134"/>
              <a:gd name="T61" fmla="*/ 70 h 290"/>
              <a:gd name="T62" fmla="*/ 120 w 134"/>
              <a:gd name="T63" fmla="*/ 75 h 290"/>
              <a:gd name="T64" fmla="*/ 121 w 134"/>
              <a:gd name="T65" fmla="*/ 86 h 290"/>
              <a:gd name="T66" fmla="*/ 131 w 134"/>
              <a:gd name="T67" fmla="*/ 81 h 290"/>
              <a:gd name="T68" fmla="*/ 130 w 134"/>
              <a:gd name="T69" fmla="*/ 7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4" h="290">
                <a:moveTo>
                  <a:pt x="115" y="131"/>
                </a:moveTo>
                <a:cubicBezTo>
                  <a:pt x="114" y="136"/>
                  <a:pt x="112" y="141"/>
                  <a:pt x="110" y="145"/>
                </a:cubicBezTo>
                <a:cubicBezTo>
                  <a:pt x="105" y="155"/>
                  <a:pt x="87" y="180"/>
                  <a:pt x="83" y="198"/>
                </a:cubicBezTo>
                <a:cubicBezTo>
                  <a:pt x="78" y="217"/>
                  <a:pt x="74" y="255"/>
                  <a:pt x="66" y="269"/>
                </a:cubicBezTo>
                <a:cubicBezTo>
                  <a:pt x="59" y="281"/>
                  <a:pt x="49" y="290"/>
                  <a:pt x="26" y="284"/>
                </a:cubicBezTo>
                <a:cubicBezTo>
                  <a:pt x="1" y="278"/>
                  <a:pt x="0" y="247"/>
                  <a:pt x="8" y="231"/>
                </a:cubicBezTo>
                <a:cubicBezTo>
                  <a:pt x="16" y="215"/>
                  <a:pt x="35" y="192"/>
                  <a:pt x="34" y="170"/>
                </a:cubicBezTo>
                <a:cubicBezTo>
                  <a:pt x="32" y="136"/>
                  <a:pt x="6" y="130"/>
                  <a:pt x="3" y="106"/>
                </a:cubicBezTo>
                <a:cubicBezTo>
                  <a:pt x="1" y="81"/>
                  <a:pt x="9" y="63"/>
                  <a:pt x="32" y="60"/>
                </a:cubicBezTo>
                <a:cubicBezTo>
                  <a:pt x="61" y="55"/>
                  <a:pt x="107" y="90"/>
                  <a:pt x="113" y="108"/>
                </a:cubicBezTo>
                <a:moveTo>
                  <a:pt x="40" y="4"/>
                </a:moveTo>
                <a:cubicBezTo>
                  <a:pt x="33" y="0"/>
                  <a:pt x="22" y="6"/>
                  <a:pt x="16" y="16"/>
                </a:cubicBezTo>
                <a:cubicBezTo>
                  <a:pt x="11" y="27"/>
                  <a:pt x="12" y="39"/>
                  <a:pt x="20" y="43"/>
                </a:cubicBezTo>
                <a:cubicBezTo>
                  <a:pt x="28" y="47"/>
                  <a:pt x="39" y="41"/>
                  <a:pt x="44" y="31"/>
                </a:cubicBezTo>
                <a:cubicBezTo>
                  <a:pt x="50" y="20"/>
                  <a:pt x="48" y="8"/>
                  <a:pt x="40" y="4"/>
                </a:cubicBezTo>
                <a:close/>
                <a:moveTo>
                  <a:pt x="74" y="14"/>
                </a:moveTo>
                <a:cubicBezTo>
                  <a:pt x="68" y="11"/>
                  <a:pt x="60" y="15"/>
                  <a:pt x="56" y="23"/>
                </a:cubicBezTo>
                <a:cubicBezTo>
                  <a:pt x="52" y="32"/>
                  <a:pt x="53" y="41"/>
                  <a:pt x="59" y="44"/>
                </a:cubicBezTo>
                <a:cubicBezTo>
                  <a:pt x="65" y="47"/>
                  <a:pt x="73" y="43"/>
                  <a:pt x="77" y="35"/>
                </a:cubicBezTo>
                <a:cubicBezTo>
                  <a:pt x="81" y="27"/>
                  <a:pt x="80" y="18"/>
                  <a:pt x="74" y="14"/>
                </a:cubicBezTo>
                <a:close/>
                <a:moveTo>
                  <a:pt x="97" y="32"/>
                </a:moveTo>
                <a:cubicBezTo>
                  <a:pt x="92" y="29"/>
                  <a:pt x="86" y="32"/>
                  <a:pt x="82" y="39"/>
                </a:cubicBezTo>
                <a:cubicBezTo>
                  <a:pt x="79" y="46"/>
                  <a:pt x="80" y="53"/>
                  <a:pt x="85" y="56"/>
                </a:cubicBezTo>
                <a:cubicBezTo>
                  <a:pt x="89" y="58"/>
                  <a:pt x="96" y="55"/>
                  <a:pt x="100" y="48"/>
                </a:cubicBezTo>
                <a:cubicBezTo>
                  <a:pt x="103" y="42"/>
                  <a:pt x="102" y="34"/>
                  <a:pt x="97" y="32"/>
                </a:cubicBezTo>
                <a:close/>
                <a:moveTo>
                  <a:pt x="116" y="50"/>
                </a:moveTo>
                <a:cubicBezTo>
                  <a:pt x="113" y="48"/>
                  <a:pt x="107" y="50"/>
                  <a:pt x="104" y="55"/>
                </a:cubicBezTo>
                <a:cubicBezTo>
                  <a:pt x="101" y="61"/>
                  <a:pt x="101" y="66"/>
                  <a:pt x="105" y="69"/>
                </a:cubicBezTo>
                <a:cubicBezTo>
                  <a:pt x="109" y="71"/>
                  <a:pt x="114" y="69"/>
                  <a:pt x="117" y="64"/>
                </a:cubicBezTo>
                <a:cubicBezTo>
                  <a:pt x="120" y="59"/>
                  <a:pt x="120" y="53"/>
                  <a:pt x="116" y="50"/>
                </a:cubicBezTo>
                <a:close/>
                <a:moveTo>
                  <a:pt x="130" y="70"/>
                </a:moveTo>
                <a:cubicBezTo>
                  <a:pt x="127" y="68"/>
                  <a:pt x="123" y="70"/>
                  <a:pt x="120" y="75"/>
                </a:cubicBezTo>
                <a:cubicBezTo>
                  <a:pt x="118" y="79"/>
                  <a:pt x="118" y="84"/>
                  <a:pt x="121" y="86"/>
                </a:cubicBezTo>
                <a:cubicBezTo>
                  <a:pt x="124" y="88"/>
                  <a:pt x="129" y="86"/>
                  <a:pt x="131" y="81"/>
                </a:cubicBezTo>
                <a:cubicBezTo>
                  <a:pt x="134" y="77"/>
                  <a:pt x="134" y="72"/>
                  <a:pt x="130" y="7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3"/>
          <p:cNvSpPr>
            <a:spLocks noChangeAspect="1" noEditPoints="1"/>
          </p:cNvSpPr>
          <p:nvPr/>
        </p:nvSpPr>
        <p:spPr bwMode="auto">
          <a:xfrm>
            <a:off x="6051144" y="3591668"/>
            <a:ext cx="1083518" cy="440456"/>
          </a:xfrm>
          <a:custGeom>
            <a:avLst/>
            <a:gdLst>
              <a:gd name="T0" fmla="*/ 306 w 306"/>
              <a:gd name="T1" fmla="*/ 59 h 124"/>
              <a:gd name="T2" fmla="*/ 193 w 306"/>
              <a:gd name="T3" fmla="*/ 61 h 124"/>
              <a:gd name="T4" fmla="*/ 153 w 306"/>
              <a:gd name="T5" fmla="*/ 67 h 124"/>
              <a:gd name="T6" fmla="*/ 112 w 306"/>
              <a:gd name="T7" fmla="*/ 61 h 124"/>
              <a:gd name="T8" fmla="*/ 0 w 306"/>
              <a:gd name="T9" fmla="*/ 59 h 124"/>
              <a:gd name="T10" fmla="*/ 113 w 306"/>
              <a:gd name="T11" fmla="*/ 5 h 124"/>
              <a:gd name="T12" fmla="*/ 153 w 306"/>
              <a:gd name="T13" fmla="*/ 21 h 124"/>
              <a:gd name="T14" fmla="*/ 192 w 306"/>
              <a:gd name="T15" fmla="*/ 5 h 124"/>
              <a:gd name="T16" fmla="*/ 306 w 306"/>
              <a:gd name="T17" fmla="*/ 59 h 124"/>
              <a:gd name="T18" fmla="*/ 26 w 306"/>
              <a:gd name="T19" fmla="*/ 82 h 124"/>
              <a:gd name="T20" fmla="*/ 104 w 306"/>
              <a:gd name="T21" fmla="*/ 123 h 124"/>
              <a:gd name="T22" fmla="*/ 150 w 306"/>
              <a:gd name="T23" fmla="*/ 119 h 124"/>
              <a:gd name="T24" fmla="*/ 156 w 306"/>
              <a:gd name="T25" fmla="*/ 119 h 124"/>
              <a:gd name="T26" fmla="*/ 201 w 306"/>
              <a:gd name="T27" fmla="*/ 123 h 124"/>
              <a:gd name="T28" fmla="*/ 279 w 306"/>
              <a:gd name="T29" fmla="*/ 8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6" h="124">
                <a:moveTo>
                  <a:pt x="306" y="59"/>
                </a:moveTo>
                <a:cubicBezTo>
                  <a:pt x="296" y="67"/>
                  <a:pt x="242" y="51"/>
                  <a:pt x="193" y="61"/>
                </a:cubicBezTo>
                <a:cubicBezTo>
                  <a:pt x="182" y="63"/>
                  <a:pt x="169" y="67"/>
                  <a:pt x="153" y="67"/>
                </a:cubicBezTo>
                <a:cubicBezTo>
                  <a:pt x="137" y="67"/>
                  <a:pt x="123" y="63"/>
                  <a:pt x="112" y="61"/>
                </a:cubicBezTo>
                <a:cubicBezTo>
                  <a:pt x="58" y="49"/>
                  <a:pt x="9" y="67"/>
                  <a:pt x="0" y="59"/>
                </a:cubicBezTo>
                <a:cubicBezTo>
                  <a:pt x="16" y="53"/>
                  <a:pt x="63" y="13"/>
                  <a:pt x="113" y="5"/>
                </a:cubicBezTo>
                <a:cubicBezTo>
                  <a:pt x="135" y="1"/>
                  <a:pt x="146" y="20"/>
                  <a:pt x="153" y="21"/>
                </a:cubicBezTo>
                <a:cubicBezTo>
                  <a:pt x="160" y="20"/>
                  <a:pt x="170" y="0"/>
                  <a:pt x="192" y="5"/>
                </a:cubicBezTo>
                <a:cubicBezTo>
                  <a:pt x="248" y="17"/>
                  <a:pt x="289" y="53"/>
                  <a:pt x="306" y="59"/>
                </a:cubicBezTo>
                <a:close/>
                <a:moveTo>
                  <a:pt x="26" y="82"/>
                </a:moveTo>
                <a:cubicBezTo>
                  <a:pt x="45" y="111"/>
                  <a:pt x="89" y="123"/>
                  <a:pt x="104" y="123"/>
                </a:cubicBezTo>
                <a:cubicBezTo>
                  <a:pt x="121" y="124"/>
                  <a:pt x="132" y="119"/>
                  <a:pt x="150" y="119"/>
                </a:cubicBezTo>
                <a:cubicBezTo>
                  <a:pt x="151" y="119"/>
                  <a:pt x="155" y="119"/>
                  <a:pt x="156" y="119"/>
                </a:cubicBezTo>
                <a:cubicBezTo>
                  <a:pt x="174" y="119"/>
                  <a:pt x="185" y="124"/>
                  <a:pt x="201" y="123"/>
                </a:cubicBezTo>
                <a:cubicBezTo>
                  <a:pt x="216" y="123"/>
                  <a:pt x="260" y="111"/>
                  <a:pt x="279" y="8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pole tekstowe 11"/>
          <p:cNvSpPr txBox="1">
            <a:spLocks noChangeAspect="1"/>
          </p:cNvSpPr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3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lipsa 13"/>
          <p:cNvSpPr>
            <a:spLocks noChangeAspect="1"/>
          </p:cNvSpPr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Elipsa 14"/>
          <p:cNvSpPr>
            <a:spLocks noChangeAspect="1"/>
          </p:cNvSpPr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pole tekstowe 15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7" name="Łącznik prostoliniowy 21"/>
          <p:cNvCxnSpPr/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22"/>
          <p:cNvCxnSpPr>
            <a:cxnSpLocks noChangeAspect="1"/>
          </p:cNvCxnSpPr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10"/>
          <p:cNvSpPr>
            <a:spLocks noChangeAspect="1"/>
          </p:cNvSpPr>
          <p:nvPr/>
        </p:nvSpPr>
        <p:spPr bwMode="auto">
          <a:xfrm>
            <a:off x="8719832" y="2339353"/>
            <a:ext cx="655034" cy="845145"/>
          </a:xfrm>
          <a:custGeom>
            <a:avLst/>
            <a:gdLst>
              <a:gd name="T0" fmla="*/ 214 w 217"/>
              <a:gd name="T1" fmla="*/ 180 h 279"/>
              <a:gd name="T2" fmla="*/ 154 w 217"/>
              <a:gd name="T3" fmla="*/ 272 h 279"/>
              <a:gd name="T4" fmla="*/ 9 w 217"/>
              <a:gd name="T5" fmla="*/ 178 h 279"/>
              <a:gd name="T6" fmla="*/ 28 w 217"/>
              <a:gd name="T7" fmla="*/ 154 h 279"/>
              <a:gd name="T8" fmla="*/ 81 w 217"/>
              <a:gd name="T9" fmla="*/ 183 h 279"/>
              <a:gd name="T10" fmla="*/ 67 w 217"/>
              <a:gd name="T11" fmla="*/ 46 h 279"/>
              <a:gd name="T12" fmla="*/ 91 w 217"/>
              <a:gd name="T13" fmla="*/ 39 h 279"/>
              <a:gd name="T14" fmla="*/ 107 w 217"/>
              <a:gd name="T15" fmla="*/ 132 h 279"/>
              <a:gd name="T16" fmla="*/ 110 w 217"/>
              <a:gd name="T17" fmla="*/ 17 h 279"/>
              <a:gd name="T18" fmla="*/ 139 w 217"/>
              <a:gd name="T19" fmla="*/ 15 h 279"/>
              <a:gd name="T20" fmla="*/ 146 w 217"/>
              <a:gd name="T21" fmla="*/ 130 h 279"/>
              <a:gd name="T22" fmla="*/ 157 w 217"/>
              <a:gd name="T23" fmla="*/ 29 h 279"/>
              <a:gd name="T24" fmla="*/ 184 w 217"/>
              <a:gd name="T25" fmla="*/ 33 h 279"/>
              <a:gd name="T26" fmla="*/ 185 w 217"/>
              <a:gd name="T27" fmla="*/ 132 h 279"/>
              <a:gd name="T28" fmla="*/ 195 w 217"/>
              <a:gd name="T29" fmla="*/ 73 h 279"/>
              <a:gd name="T30" fmla="*/ 217 w 217"/>
              <a:gd name="T31" fmla="*/ 74 h 279"/>
              <a:gd name="T32" fmla="*/ 215 w 217"/>
              <a:gd name="T33" fmla="*/ 156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7" h="279">
                <a:moveTo>
                  <a:pt x="214" y="180"/>
                </a:moveTo>
                <a:cubicBezTo>
                  <a:pt x="210" y="238"/>
                  <a:pt x="201" y="272"/>
                  <a:pt x="154" y="272"/>
                </a:cubicBezTo>
                <a:cubicBezTo>
                  <a:pt x="94" y="279"/>
                  <a:pt x="76" y="220"/>
                  <a:pt x="9" y="178"/>
                </a:cubicBezTo>
                <a:cubicBezTo>
                  <a:pt x="0" y="165"/>
                  <a:pt x="10" y="148"/>
                  <a:pt x="28" y="154"/>
                </a:cubicBezTo>
                <a:cubicBezTo>
                  <a:pt x="55" y="175"/>
                  <a:pt x="78" y="195"/>
                  <a:pt x="81" y="183"/>
                </a:cubicBezTo>
                <a:cubicBezTo>
                  <a:pt x="84" y="170"/>
                  <a:pt x="71" y="77"/>
                  <a:pt x="67" y="46"/>
                </a:cubicBezTo>
                <a:cubicBezTo>
                  <a:pt x="68" y="28"/>
                  <a:pt x="89" y="31"/>
                  <a:pt x="91" y="39"/>
                </a:cubicBezTo>
                <a:cubicBezTo>
                  <a:pt x="99" y="94"/>
                  <a:pt x="102" y="134"/>
                  <a:pt x="107" y="132"/>
                </a:cubicBezTo>
                <a:cubicBezTo>
                  <a:pt x="115" y="133"/>
                  <a:pt x="112" y="86"/>
                  <a:pt x="110" y="17"/>
                </a:cubicBezTo>
                <a:cubicBezTo>
                  <a:pt x="111" y="0"/>
                  <a:pt x="139" y="1"/>
                  <a:pt x="139" y="15"/>
                </a:cubicBezTo>
                <a:cubicBezTo>
                  <a:pt x="140" y="80"/>
                  <a:pt x="142" y="126"/>
                  <a:pt x="146" y="130"/>
                </a:cubicBezTo>
                <a:cubicBezTo>
                  <a:pt x="154" y="133"/>
                  <a:pt x="153" y="107"/>
                  <a:pt x="157" y="29"/>
                </a:cubicBezTo>
                <a:cubicBezTo>
                  <a:pt x="159" y="14"/>
                  <a:pt x="185" y="16"/>
                  <a:pt x="184" y="33"/>
                </a:cubicBezTo>
                <a:cubicBezTo>
                  <a:pt x="183" y="80"/>
                  <a:pt x="178" y="130"/>
                  <a:pt x="185" y="132"/>
                </a:cubicBezTo>
                <a:cubicBezTo>
                  <a:pt x="190" y="133"/>
                  <a:pt x="193" y="118"/>
                  <a:pt x="195" y="73"/>
                </a:cubicBezTo>
                <a:cubicBezTo>
                  <a:pt x="198" y="58"/>
                  <a:pt x="217" y="57"/>
                  <a:pt x="217" y="74"/>
                </a:cubicBezTo>
                <a:cubicBezTo>
                  <a:pt x="216" y="104"/>
                  <a:pt x="215" y="132"/>
                  <a:pt x="215" y="156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12"/>
          <p:cNvSpPr>
            <a:spLocks noChangeAspect="1" noEditPoints="1"/>
          </p:cNvSpPr>
          <p:nvPr/>
        </p:nvSpPr>
        <p:spPr bwMode="auto">
          <a:xfrm>
            <a:off x="8920227" y="4079399"/>
            <a:ext cx="447546" cy="972112"/>
          </a:xfrm>
          <a:custGeom>
            <a:avLst/>
            <a:gdLst>
              <a:gd name="T0" fmla="*/ 115 w 134"/>
              <a:gd name="T1" fmla="*/ 131 h 290"/>
              <a:gd name="T2" fmla="*/ 110 w 134"/>
              <a:gd name="T3" fmla="*/ 145 h 290"/>
              <a:gd name="T4" fmla="*/ 83 w 134"/>
              <a:gd name="T5" fmla="*/ 198 h 290"/>
              <a:gd name="T6" fmla="*/ 66 w 134"/>
              <a:gd name="T7" fmla="*/ 269 h 290"/>
              <a:gd name="T8" fmla="*/ 26 w 134"/>
              <a:gd name="T9" fmla="*/ 284 h 290"/>
              <a:gd name="T10" fmla="*/ 8 w 134"/>
              <a:gd name="T11" fmla="*/ 231 h 290"/>
              <a:gd name="T12" fmla="*/ 34 w 134"/>
              <a:gd name="T13" fmla="*/ 170 h 290"/>
              <a:gd name="T14" fmla="*/ 3 w 134"/>
              <a:gd name="T15" fmla="*/ 106 h 290"/>
              <a:gd name="T16" fmla="*/ 32 w 134"/>
              <a:gd name="T17" fmla="*/ 60 h 290"/>
              <a:gd name="T18" fmla="*/ 113 w 134"/>
              <a:gd name="T19" fmla="*/ 108 h 290"/>
              <a:gd name="T20" fmla="*/ 40 w 134"/>
              <a:gd name="T21" fmla="*/ 4 h 290"/>
              <a:gd name="T22" fmla="*/ 16 w 134"/>
              <a:gd name="T23" fmla="*/ 16 h 290"/>
              <a:gd name="T24" fmla="*/ 20 w 134"/>
              <a:gd name="T25" fmla="*/ 43 h 290"/>
              <a:gd name="T26" fmla="*/ 44 w 134"/>
              <a:gd name="T27" fmla="*/ 31 h 290"/>
              <a:gd name="T28" fmla="*/ 40 w 134"/>
              <a:gd name="T29" fmla="*/ 4 h 290"/>
              <a:gd name="T30" fmla="*/ 74 w 134"/>
              <a:gd name="T31" fmla="*/ 14 h 290"/>
              <a:gd name="T32" fmla="*/ 56 w 134"/>
              <a:gd name="T33" fmla="*/ 23 h 290"/>
              <a:gd name="T34" fmla="*/ 59 w 134"/>
              <a:gd name="T35" fmla="*/ 44 h 290"/>
              <a:gd name="T36" fmla="*/ 77 w 134"/>
              <a:gd name="T37" fmla="*/ 35 h 290"/>
              <a:gd name="T38" fmla="*/ 74 w 134"/>
              <a:gd name="T39" fmla="*/ 14 h 290"/>
              <a:gd name="T40" fmla="*/ 97 w 134"/>
              <a:gd name="T41" fmla="*/ 32 h 290"/>
              <a:gd name="T42" fmla="*/ 82 w 134"/>
              <a:gd name="T43" fmla="*/ 39 h 290"/>
              <a:gd name="T44" fmla="*/ 85 w 134"/>
              <a:gd name="T45" fmla="*/ 56 h 290"/>
              <a:gd name="T46" fmla="*/ 100 w 134"/>
              <a:gd name="T47" fmla="*/ 48 h 290"/>
              <a:gd name="T48" fmla="*/ 97 w 134"/>
              <a:gd name="T49" fmla="*/ 32 h 290"/>
              <a:gd name="T50" fmla="*/ 116 w 134"/>
              <a:gd name="T51" fmla="*/ 50 h 290"/>
              <a:gd name="T52" fmla="*/ 104 w 134"/>
              <a:gd name="T53" fmla="*/ 55 h 290"/>
              <a:gd name="T54" fmla="*/ 105 w 134"/>
              <a:gd name="T55" fmla="*/ 69 h 290"/>
              <a:gd name="T56" fmla="*/ 117 w 134"/>
              <a:gd name="T57" fmla="*/ 64 h 290"/>
              <a:gd name="T58" fmla="*/ 116 w 134"/>
              <a:gd name="T59" fmla="*/ 50 h 290"/>
              <a:gd name="T60" fmla="*/ 130 w 134"/>
              <a:gd name="T61" fmla="*/ 70 h 290"/>
              <a:gd name="T62" fmla="*/ 120 w 134"/>
              <a:gd name="T63" fmla="*/ 75 h 290"/>
              <a:gd name="T64" fmla="*/ 121 w 134"/>
              <a:gd name="T65" fmla="*/ 86 h 290"/>
              <a:gd name="T66" fmla="*/ 131 w 134"/>
              <a:gd name="T67" fmla="*/ 81 h 290"/>
              <a:gd name="T68" fmla="*/ 130 w 134"/>
              <a:gd name="T69" fmla="*/ 7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4" h="290">
                <a:moveTo>
                  <a:pt x="115" y="131"/>
                </a:moveTo>
                <a:cubicBezTo>
                  <a:pt x="114" y="136"/>
                  <a:pt x="112" y="141"/>
                  <a:pt x="110" y="145"/>
                </a:cubicBezTo>
                <a:cubicBezTo>
                  <a:pt x="105" y="155"/>
                  <a:pt x="87" y="180"/>
                  <a:pt x="83" y="198"/>
                </a:cubicBezTo>
                <a:cubicBezTo>
                  <a:pt x="78" y="217"/>
                  <a:pt x="74" y="255"/>
                  <a:pt x="66" y="269"/>
                </a:cubicBezTo>
                <a:cubicBezTo>
                  <a:pt x="59" y="281"/>
                  <a:pt x="49" y="290"/>
                  <a:pt x="26" y="284"/>
                </a:cubicBezTo>
                <a:cubicBezTo>
                  <a:pt x="1" y="278"/>
                  <a:pt x="0" y="247"/>
                  <a:pt x="8" y="231"/>
                </a:cubicBezTo>
                <a:cubicBezTo>
                  <a:pt x="16" y="215"/>
                  <a:pt x="35" y="192"/>
                  <a:pt x="34" y="170"/>
                </a:cubicBezTo>
                <a:cubicBezTo>
                  <a:pt x="32" y="136"/>
                  <a:pt x="6" y="130"/>
                  <a:pt x="3" y="106"/>
                </a:cubicBezTo>
                <a:cubicBezTo>
                  <a:pt x="1" y="81"/>
                  <a:pt x="9" y="63"/>
                  <a:pt x="32" y="60"/>
                </a:cubicBezTo>
                <a:cubicBezTo>
                  <a:pt x="61" y="55"/>
                  <a:pt x="107" y="90"/>
                  <a:pt x="113" y="108"/>
                </a:cubicBezTo>
                <a:moveTo>
                  <a:pt x="40" y="4"/>
                </a:moveTo>
                <a:cubicBezTo>
                  <a:pt x="33" y="0"/>
                  <a:pt x="22" y="6"/>
                  <a:pt x="16" y="16"/>
                </a:cubicBezTo>
                <a:cubicBezTo>
                  <a:pt x="11" y="27"/>
                  <a:pt x="12" y="39"/>
                  <a:pt x="20" y="43"/>
                </a:cubicBezTo>
                <a:cubicBezTo>
                  <a:pt x="28" y="47"/>
                  <a:pt x="39" y="41"/>
                  <a:pt x="44" y="31"/>
                </a:cubicBezTo>
                <a:cubicBezTo>
                  <a:pt x="50" y="20"/>
                  <a:pt x="48" y="8"/>
                  <a:pt x="40" y="4"/>
                </a:cubicBezTo>
                <a:close/>
                <a:moveTo>
                  <a:pt x="74" y="14"/>
                </a:moveTo>
                <a:cubicBezTo>
                  <a:pt x="68" y="11"/>
                  <a:pt x="60" y="15"/>
                  <a:pt x="56" y="23"/>
                </a:cubicBezTo>
                <a:cubicBezTo>
                  <a:pt x="52" y="32"/>
                  <a:pt x="53" y="41"/>
                  <a:pt x="59" y="44"/>
                </a:cubicBezTo>
                <a:cubicBezTo>
                  <a:pt x="65" y="47"/>
                  <a:pt x="73" y="43"/>
                  <a:pt x="77" y="35"/>
                </a:cubicBezTo>
                <a:cubicBezTo>
                  <a:pt x="81" y="27"/>
                  <a:pt x="80" y="18"/>
                  <a:pt x="74" y="14"/>
                </a:cubicBezTo>
                <a:close/>
                <a:moveTo>
                  <a:pt x="97" y="32"/>
                </a:moveTo>
                <a:cubicBezTo>
                  <a:pt x="92" y="29"/>
                  <a:pt x="86" y="32"/>
                  <a:pt x="82" y="39"/>
                </a:cubicBezTo>
                <a:cubicBezTo>
                  <a:pt x="79" y="46"/>
                  <a:pt x="80" y="53"/>
                  <a:pt x="85" y="56"/>
                </a:cubicBezTo>
                <a:cubicBezTo>
                  <a:pt x="89" y="58"/>
                  <a:pt x="96" y="55"/>
                  <a:pt x="100" y="48"/>
                </a:cubicBezTo>
                <a:cubicBezTo>
                  <a:pt x="103" y="42"/>
                  <a:pt x="102" y="34"/>
                  <a:pt x="97" y="32"/>
                </a:cubicBezTo>
                <a:close/>
                <a:moveTo>
                  <a:pt x="116" y="50"/>
                </a:moveTo>
                <a:cubicBezTo>
                  <a:pt x="113" y="48"/>
                  <a:pt x="107" y="50"/>
                  <a:pt x="104" y="55"/>
                </a:cubicBezTo>
                <a:cubicBezTo>
                  <a:pt x="101" y="61"/>
                  <a:pt x="101" y="66"/>
                  <a:pt x="105" y="69"/>
                </a:cubicBezTo>
                <a:cubicBezTo>
                  <a:pt x="109" y="71"/>
                  <a:pt x="114" y="69"/>
                  <a:pt x="117" y="64"/>
                </a:cubicBezTo>
                <a:cubicBezTo>
                  <a:pt x="120" y="59"/>
                  <a:pt x="120" y="53"/>
                  <a:pt x="116" y="50"/>
                </a:cubicBezTo>
                <a:close/>
                <a:moveTo>
                  <a:pt x="130" y="70"/>
                </a:moveTo>
                <a:cubicBezTo>
                  <a:pt x="127" y="68"/>
                  <a:pt x="123" y="70"/>
                  <a:pt x="120" y="75"/>
                </a:cubicBezTo>
                <a:cubicBezTo>
                  <a:pt x="118" y="79"/>
                  <a:pt x="118" y="84"/>
                  <a:pt x="121" y="86"/>
                </a:cubicBezTo>
                <a:cubicBezTo>
                  <a:pt x="124" y="88"/>
                  <a:pt x="129" y="86"/>
                  <a:pt x="131" y="81"/>
                </a:cubicBezTo>
                <a:cubicBezTo>
                  <a:pt x="134" y="77"/>
                  <a:pt x="134" y="72"/>
                  <a:pt x="130" y="70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903882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Ecology, Sustainability, Trash, Bin, Garbage, Ecology, Reuse, Waste Sorting, Recycling Symbol, </a:t>
            </a:r>
          </a:p>
        </p:txBody>
      </p:sp>
      <p:sp>
        <p:nvSpPr>
          <p:cNvPr id="8" name="Freeform 31"/>
          <p:cNvSpPr>
            <a:spLocks noChangeAspect="1" noEditPoints="1"/>
          </p:cNvSpPr>
          <p:nvPr/>
        </p:nvSpPr>
        <p:spPr bwMode="auto">
          <a:xfrm>
            <a:off x="6189169" y="4279592"/>
            <a:ext cx="1096348" cy="1001014"/>
          </a:xfrm>
          <a:custGeom>
            <a:avLst/>
            <a:gdLst>
              <a:gd name="T0" fmla="*/ 240 w 274"/>
              <a:gd name="T1" fmla="*/ 142 h 249"/>
              <a:gd name="T2" fmla="*/ 82 w 274"/>
              <a:gd name="T3" fmla="*/ 205 h 249"/>
              <a:gd name="T4" fmla="*/ 62 w 274"/>
              <a:gd name="T5" fmla="*/ 242 h 249"/>
              <a:gd name="T6" fmla="*/ 59 w 274"/>
              <a:gd name="T7" fmla="*/ 242 h 249"/>
              <a:gd name="T8" fmla="*/ 1 w 274"/>
              <a:gd name="T9" fmla="*/ 139 h 249"/>
              <a:gd name="T10" fmla="*/ 2 w 274"/>
              <a:gd name="T11" fmla="*/ 136 h 249"/>
              <a:gd name="T12" fmla="*/ 123 w 274"/>
              <a:gd name="T13" fmla="*/ 123 h 249"/>
              <a:gd name="T14" fmla="*/ 124 w 274"/>
              <a:gd name="T15" fmla="*/ 125 h 249"/>
              <a:gd name="T16" fmla="*/ 106 w 274"/>
              <a:gd name="T17" fmla="*/ 161 h 249"/>
              <a:gd name="T18" fmla="*/ 107 w 274"/>
              <a:gd name="T19" fmla="*/ 165 h 249"/>
              <a:gd name="T20" fmla="*/ 240 w 274"/>
              <a:gd name="T21" fmla="*/ 142 h 249"/>
              <a:gd name="T22" fmla="*/ 167 w 274"/>
              <a:gd name="T23" fmla="*/ 84 h 249"/>
              <a:gd name="T24" fmla="*/ 168 w 274"/>
              <a:gd name="T25" fmla="*/ 88 h 249"/>
              <a:gd name="T26" fmla="*/ 149 w 274"/>
              <a:gd name="T27" fmla="*/ 124 h 249"/>
              <a:gd name="T28" fmla="*/ 151 w 274"/>
              <a:gd name="T29" fmla="*/ 126 h 249"/>
              <a:gd name="T30" fmla="*/ 271 w 274"/>
              <a:gd name="T31" fmla="*/ 112 h 249"/>
              <a:gd name="T32" fmla="*/ 273 w 274"/>
              <a:gd name="T33" fmla="*/ 109 h 249"/>
              <a:gd name="T34" fmla="*/ 214 w 274"/>
              <a:gd name="T35" fmla="*/ 7 h 249"/>
              <a:gd name="T36" fmla="*/ 211 w 274"/>
              <a:gd name="T37" fmla="*/ 7 h 249"/>
              <a:gd name="T38" fmla="*/ 191 w 274"/>
              <a:gd name="T39" fmla="*/ 44 h 249"/>
              <a:gd name="T40" fmla="*/ 34 w 274"/>
              <a:gd name="T41" fmla="*/ 107 h 249"/>
              <a:gd name="T42" fmla="*/ 167 w 274"/>
              <a:gd name="T43" fmla="*/ 8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4" h="249">
                <a:moveTo>
                  <a:pt x="240" y="142"/>
                </a:moveTo>
                <a:cubicBezTo>
                  <a:pt x="240" y="142"/>
                  <a:pt x="217" y="249"/>
                  <a:pt x="82" y="205"/>
                </a:cubicBezTo>
                <a:cubicBezTo>
                  <a:pt x="62" y="242"/>
                  <a:pt x="62" y="242"/>
                  <a:pt x="62" y="242"/>
                </a:cubicBezTo>
                <a:cubicBezTo>
                  <a:pt x="61" y="243"/>
                  <a:pt x="60" y="243"/>
                  <a:pt x="59" y="242"/>
                </a:cubicBezTo>
                <a:cubicBezTo>
                  <a:pt x="1" y="139"/>
                  <a:pt x="1" y="139"/>
                  <a:pt x="1" y="139"/>
                </a:cubicBezTo>
                <a:cubicBezTo>
                  <a:pt x="0" y="138"/>
                  <a:pt x="1" y="137"/>
                  <a:pt x="2" y="13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4" y="123"/>
                  <a:pt x="125" y="124"/>
                  <a:pt x="124" y="125"/>
                </a:cubicBezTo>
                <a:cubicBezTo>
                  <a:pt x="106" y="161"/>
                  <a:pt x="106" y="161"/>
                  <a:pt x="106" y="161"/>
                </a:cubicBezTo>
                <a:cubicBezTo>
                  <a:pt x="105" y="162"/>
                  <a:pt x="105" y="164"/>
                  <a:pt x="107" y="165"/>
                </a:cubicBezTo>
                <a:cubicBezTo>
                  <a:pt x="107" y="165"/>
                  <a:pt x="184" y="204"/>
                  <a:pt x="240" y="142"/>
                </a:cubicBezTo>
                <a:close/>
                <a:moveTo>
                  <a:pt x="167" y="84"/>
                </a:moveTo>
                <a:cubicBezTo>
                  <a:pt x="168" y="85"/>
                  <a:pt x="169" y="86"/>
                  <a:pt x="168" y="88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9" y="125"/>
                  <a:pt x="149" y="126"/>
                  <a:pt x="151" y="126"/>
                </a:cubicBezTo>
                <a:cubicBezTo>
                  <a:pt x="271" y="112"/>
                  <a:pt x="271" y="112"/>
                  <a:pt x="271" y="112"/>
                </a:cubicBezTo>
                <a:cubicBezTo>
                  <a:pt x="273" y="112"/>
                  <a:pt x="274" y="111"/>
                  <a:pt x="273" y="109"/>
                </a:cubicBezTo>
                <a:cubicBezTo>
                  <a:pt x="214" y="7"/>
                  <a:pt x="214" y="7"/>
                  <a:pt x="214" y="7"/>
                </a:cubicBezTo>
                <a:cubicBezTo>
                  <a:pt x="213" y="6"/>
                  <a:pt x="212" y="6"/>
                  <a:pt x="211" y="7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57" y="0"/>
                  <a:pt x="34" y="107"/>
                  <a:pt x="34" y="107"/>
                </a:cubicBezTo>
                <a:cubicBezTo>
                  <a:pt x="90" y="45"/>
                  <a:pt x="167" y="84"/>
                  <a:pt x="167" y="8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86"/>
          <p:cNvSpPr>
            <a:spLocks noChangeAspect="1" noEditPoints="1"/>
          </p:cNvSpPr>
          <p:nvPr/>
        </p:nvSpPr>
        <p:spPr bwMode="auto">
          <a:xfrm>
            <a:off x="4397898" y="4246185"/>
            <a:ext cx="1108842" cy="1058030"/>
          </a:xfrm>
          <a:custGeom>
            <a:avLst/>
            <a:gdLst>
              <a:gd name="T0" fmla="*/ 126 w 266"/>
              <a:gd name="T1" fmla="*/ 220 h 253"/>
              <a:gd name="T2" fmla="*/ 249 w 266"/>
              <a:gd name="T3" fmla="*/ 220 h 253"/>
              <a:gd name="T4" fmla="*/ 266 w 266"/>
              <a:gd name="T5" fmla="*/ 203 h 253"/>
              <a:gd name="T6" fmla="*/ 263 w 266"/>
              <a:gd name="T7" fmla="*/ 194 h 253"/>
              <a:gd name="T8" fmla="*/ 263 w 266"/>
              <a:gd name="T9" fmla="*/ 194 h 253"/>
              <a:gd name="T10" fmla="*/ 263 w 266"/>
              <a:gd name="T11" fmla="*/ 194 h 253"/>
              <a:gd name="T12" fmla="*/ 263 w 266"/>
              <a:gd name="T13" fmla="*/ 193 h 253"/>
              <a:gd name="T14" fmla="*/ 234 w 266"/>
              <a:gd name="T15" fmla="*/ 148 h 253"/>
              <a:gd name="T16" fmla="*/ 62 w 266"/>
              <a:gd name="T17" fmla="*/ 97 h 253"/>
              <a:gd name="T18" fmla="*/ 3 w 266"/>
              <a:gd name="T19" fmla="*/ 193 h 253"/>
              <a:gd name="T20" fmla="*/ 3 w 266"/>
              <a:gd name="T21" fmla="*/ 194 h 253"/>
              <a:gd name="T22" fmla="*/ 3 w 266"/>
              <a:gd name="T23" fmla="*/ 194 h 253"/>
              <a:gd name="T24" fmla="*/ 3 w 266"/>
              <a:gd name="T25" fmla="*/ 194 h 253"/>
              <a:gd name="T26" fmla="*/ 0 w 266"/>
              <a:gd name="T27" fmla="*/ 203 h 253"/>
              <a:gd name="T28" fmla="*/ 17 w 266"/>
              <a:gd name="T29" fmla="*/ 220 h 253"/>
              <a:gd name="T30" fmla="*/ 85 w 266"/>
              <a:gd name="T31" fmla="*/ 220 h 253"/>
              <a:gd name="T32" fmla="*/ 212 w 266"/>
              <a:gd name="T33" fmla="*/ 114 h 253"/>
              <a:gd name="T34" fmla="*/ 145 w 266"/>
              <a:gd name="T35" fmla="*/ 9 h 253"/>
              <a:gd name="T36" fmla="*/ 131 w 266"/>
              <a:gd name="T37" fmla="*/ 0 h 253"/>
              <a:gd name="T38" fmla="*/ 116 w 266"/>
              <a:gd name="T39" fmla="*/ 9 h 253"/>
              <a:gd name="T40" fmla="*/ 83 w 266"/>
              <a:gd name="T41" fmla="*/ 62 h 253"/>
              <a:gd name="T42" fmla="*/ 167 w 266"/>
              <a:gd name="T43" fmla="*/ 105 h 253"/>
              <a:gd name="T44" fmla="*/ 212 w 266"/>
              <a:gd name="T45" fmla="*/ 114 h 253"/>
              <a:gd name="T46" fmla="*/ 222 w 266"/>
              <a:gd name="T47" fmla="*/ 73 h 253"/>
              <a:gd name="T48" fmla="*/ 70 w 266"/>
              <a:gd name="T49" fmla="*/ 142 h 253"/>
              <a:gd name="T50" fmla="*/ 62 w 266"/>
              <a:gd name="T51" fmla="*/ 97 h 253"/>
              <a:gd name="T52" fmla="*/ 15 w 266"/>
              <a:gd name="T53" fmla="*/ 105 h 253"/>
              <a:gd name="T54" fmla="*/ 159 w 266"/>
              <a:gd name="T55" fmla="*/ 187 h 253"/>
              <a:gd name="T56" fmla="*/ 126 w 266"/>
              <a:gd name="T57" fmla="*/ 220 h 253"/>
              <a:gd name="T58" fmla="*/ 159 w 266"/>
              <a:gd name="T59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6" h="253">
                <a:moveTo>
                  <a:pt x="126" y="220"/>
                </a:moveTo>
                <a:cubicBezTo>
                  <a:pt x="249" y="220"/>
                  <a:pt x="249" y="220"/>
                  <a:pt x="249" y="220"/>
                </a:cubicBezTo>
                <a:cubicBezTo>
                  <a:pt x="258" y="220"/>
                  <a:pt x="266" y="213"/>
                  <a:pt x="266" y="203"/>
                </a:cubicBezTo>
                <a:cubicBezTo>
                  <a:pt x="266" y="200"/>
                  <a:pt x="265" y="196"/>
                  <a:pt x="263" y="194"/>
                </a:cubicBezTo>
                <a:cubicBezTo>
                  <a:pt x="263" y="194"/>
                  <a:pt x="263" y="194"/>
                  <a:pt x="263" y="194"/>
                </a:cubicBezTo>
                <a:cubicBezTo>
                  <a:pt x="263" y="194"/>
                  <a:pt x="263" y="194"/>
                  <a:pt x="263" y="194"/>
                </a:cubicBezTo>
                <a:cubicBezTo>
                  <a:pt x="263" y="193"/>
                  <a:pt x="263" y="193"/>
                  <a:pt x="263" y="193"/>
                </a:cubicBezTo>
                <a:cubicBezTo>
                  <a:pt x="234" y="148"/>
                  <a:pt x="234" y="148"/>
                  <a:pt x="234" y="148"/>
                </a:cubicBezTo>
                <a:moveTo>
                  <a:pt x="62" y="97"/>
                </a:moveTo>
                <a:cubicBezTo>
                  <a:pt x="3" y="193"/>
                  <a:pt x="3" y="193"/>
                  <a:pt x="3" y="193"/>
                </a:cubicBezTo>
                <a:cubicBezTo>
                  <a:pt x="3" y="193"/>
                  <a:pt x="3" y="193"/>
                  <a:pt x="3" y="194"/>
                </a:cubicBezTo>
                <a:cubicBezTo>
                  <a:pt x="3" y="194"/>
                  <a:pt x="3" y="194"/>
                  <a:pt x="3" y="194"/>
                </a:cubicBezTo>
                <a:cubicBezTo>
                  <a:pt x="3" y="194"/>
                  <a:pt x="3" y="194"/>
                  <a:pt x="3" y="194"/>
                </a:cubicBezTo>
                <a:cubicBezTo>
                  <a:pt x="1" y="196"/>
                  <a:pt x="0" y="200"/>
                  <a:pt x="0" y="203"/>
                </a:cubicBezTo>
                <a:cubicBezTo>
                  <a:pt x="0" y="213"/>
                  <a:pt x="8" y="220"/>
                  <a:pt x="17" y="220"/>
                </a:cubicBezTo>
                <a:cubicBezTo>
                  <a:pt x="85" y="220"/>
                  <a:pt x="85" y="220"/>
                  <a:pt x="85" y="220"/>
                </a:cubicBezTo>
                <a:moveTo>
                  <a:pt x="212" y="114"/>
                </a:moveTo>
                <a:cubicBezTo>
                  <a:pt x="145" y="9"/>
                  <a:pt x="145" y="9"/>
                  <a:pt x="145" y="9"/>
                </a:cubicBezTo>
                <a:cubicBezTo>
                  <a:pt x="142" y="4"/>
                  <a:pt x="137" y="0"/>
                  <a:pt x="131" y="0"/>
                </a:cubicBezTo>
                <a:cubicBezTo>
                  <a:pt x="124" y="0"/>
                  <a:pt x="119" y="4"/>
                  <a:pt x="116" y="9"/>
                </a:cubicBezTo>
                <a:cubicBezTo>
                  <a:pt x="83" y="62"/>
                  <a:pt x="83" y="62"/>
                  <a:pt x="83" y="62"/>
                </a:cubicBezTo>
                <a:moveTo>
                  <a:pt x="167" y="105"/>
                </a:moveTo>
                <a:cubicBezTo>
                  <a:pt x="212" y="114"/>
                  <a:pt x="212" y="114"/>
                  <a:pt x="212" y="114"/>
                </a:cubicBezTo>
                <a:cubicBezTo>
                  <a:pt x="222" y="73"/>
                  <a:pt x="222" y="73"/>
                  <a:pt x="222" y="73"/>
                </a:cubicBezTo>
                <a:moveTo>
                  <a:pt x="70" y="142"/>
                </a:moveTo>
                <a:cubicBezTo>
                  <a:pt x="62" y="97"/>
                  <a:pt x="62" y="97"/>
                  <a:pt x="62" y="97"/>
                </a:cubicBezTo>
                <a:cubicBezTo>
                  <a:pt x="15" y="105"/>
                  <a:pt x="15" y="105"/>
                  <a:pt x="15" y="105"/>
                </a:cubicBezTo>
                <a:moveTo>
                  <a:pt x="159" y="187"/>
                </a:moveTo>
                <a:cubicBezTo>
                  <a:pt x="126" y="220"/>
                  <a:pt x="126" y="220"/>
                  <a:pt x="126" y="220"/>
                </a:cubicBezTo>
                <a:cubicBezTo>
                  <a:pt x="159" y="253"/>
                  <a:pt x="159" y="253"/>
                  <a:pt x="159" y="25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8"/>
          <p:cNvSpPr>
            <a:spLocks noChangeAspect="1" noEditPoints="1"/>
          </p:cNvSpPr>
          <p:nvPr/>
        </p:nvSpPr>
        <p:spPr bwMode="auto">
          <a:xfrm>
            <a:off x="5876609" y="2045330"/>
            <a:ext cx="777026" cy="1043206"/>
          </a:xfrm>
          <a:custGeom>
            <a:avLst/>
            <a:gdLst>
              <a:gd name="T0" fmla="*/ 0 w 207"/>
              <a:gd name="T1" fmla="*/ 52 h 278"/>
              <a:gd name="T2" fmla="*/ 0 w 207"/>
              <a:gd name="T3" fmla="*/ 27 h 278"/>
              <a:gd name="T4" fmla="*/ 10 w 207"/>
              <a:gd name="T5" fmla="*/ 18 h 278"/>
              <a:gd name="T6" fmla="*/ 69 w 207"/>
              <a:gd name="T7" fmla="*/ 18 h 278"/>
              <a:gd name="T8" fmla="*/ 69 w 207"/>
              <a:gd name="T9" fmla="*/ 16 h 278"/>
              <a:gd name="T10" fmla="*/ 69 w 207"/>
              <a:gd name="T11" fmla="*/ 9 h 278"/>
              <a:gd name="T12" fmla="*/ 79 w 207"/>
              <a:gd name="T13" fmla="*/ 0 h 278"/>
              <a:gd name="T14" fmla="*/ 128 w 207"/>
              <a:gd name="T15" fmla="*/ 0 h 278"/>
              <a:gd name="T16" fmla="*/ 138 w 207"/>
              <a:gd name="T17" fmla="*/ 9 h 278"/>
              <a:gd name="T18" fmla="*/ 138 w 207"/>
              <a:gd name="T19" fmla="*/ 16 h 278"/>
              <a:gd name="T20" fmla="*/ 138 w 207"/>
              <a:gd name="T21" fmla="*/ 18 h 278"/>
              <a:gd name="T22" fmla="*/ 197 w 207"/>
              <a:gd name="T23" fmla="*/ 18 h 278"/>
              <a:gd name="T24" fmla="*/ 207 w 207"/>
              <a:gd name="T25" fmla="*/ 27 h 278"/>
              <a:gd name="T26" fmla="*/ 207 w 207"/>
              <a:gd name="T27" fmla="*/ 52 h 278"/>
              <a:gd name="T28" fmla="*/ 203 w 207"/>
              <a:gd name="T29" fmla="*/ 99 h 278"/>
              <a:gd name="T30" fmla="*/ 205 w 207"/>
              <a:gd name="T31" fmla="*/ 68 h 278"/>
              <a:gd name="T32" fmla="*/ 1 w 207"/>
              <a:gd name="T33" fmla="*/ 68 h 278"/>
              <a:gd name="T34" fmla="*/ 14 w 207"/>
              <a:gd name="T35" fmla="*/ 261 h 278"/>
              <a:gd name="T36" fmla="*/ 33 w 207"/>
              <a:gd name="T37" fmla="*/ 278 h 278"/>
              <a:gd name="T38" fmla="*/ 172 w 207"/>
              <a:gd name="T39" fmla="*/ 278 h 278"/>
              <a:gd name="T40" fmla="*/ 191 w 207"/>
              <a:gd name="T41" fmla="*/ 261 h 278"/>
              <a:gd name="T42" fmla="*/ 201 w 207"/>
              <a:gd name="T43" fmla="*/ 12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7" h="278">
                <a:moveTo>
                  <a:pt x="0" y="52"/>
                </a:moveTo>
                <a:cubicBezTo>
                  <a:pt x="0" y="27"/>
                  <a:pt x="0" y="27"/>
                  <a:pt x="0" y="27"/>
                </a:cubicBezTo>
                <a:cubicBezTo>
                  <a:pt x="0" y="22"/>
                  <a:pt x="4" y="18"/>
                  <a:pt x="10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7"/>
                  <a:pt x="69" y="16"/>
                  <a:pt x="69" y="16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4"/>
                  <a:pt x="73" y="0"/>
                  <a:pt x="79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4" y="0"/>
                  <a:pt x="138" y="4"/>
                  <a:pt x="138" y="9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38" y="17"/>
                  <a:pt x="138" y="18"/>
                </a:cubicBezTo>
                <a:cubicBezTo>
                  <a:pt x="197" y="18"/>
                  <a:pt x="197" y="18"/>
                  <a:pt x="197" y="18"/>
                </a:cubicBezTo>
                <a:cubicBezTo>
                  <a:pt x="203" y="18"/>
                  <a:pt x="207" y="22"/>
                  <a:pt x="207" y="27"/>
                </a:cubicBezTo>
                <a:cubicBezTo>
                  <a:pt x="207" y="52"/>
                  <a:pt x="207" y="52"/>
                  <a:pt x="207" y="52"/>
                </a:cubicBezTo>
                <a:moveTo>
                  <a:pt x="203" y="99"/>
                </a:moveTo>
                <a:cubicBezTo>
                  <a:pt x="205" y="68"/>
                  <a:pt x="205" y="68"/>
                  <a:pt x="205" y="68"/>
                </a:cubicBezTo>
                <a:cubicBezTo>
                  <a:pt x="1" y="68"/>
                  <a:pt x="1" y="68"/>
                  <a:pt x="1" y="68"/>
                </a:cubicBezTo>
                <a:cubicBezTo>
                  <a:pt x="14" y="261"/>
                  <a:pt x="14" y="261"/>
                  <a:pt x="14" y="261"/>
                </a:cubicBezTo>
                <a:cubicBezTo>
                  <a:pt x="15" y="271"/>
                  <a:pt x="24" y="278"/>
                  <a:pt x="33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82" y="278"/>
                  <a:pt x="190" y="271"/>
                  <a:pt x="191" y="261"/>
                </a:cubicBezTo>
                <a:cubicBezTo>
                  <a:pt x="201" y="128"/>
                  <a:pt x="201" y="128"/>
                  <a:pt x="201" y="12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85"/>
          <p:cNvSpPr>
            <a:spLocks noChangeAspect="1" noEditPoints="1"/>
          </p:cNvSpPr>
          <p:nvPr/>
        </p:nvSpPr>
        <p:spPr bwMode="auto">
          <a:xfrm>
            <a:off x="2999656" y="2194862"/>
            <a:ext cx="1207216" cy="844246"/>
          </a:xfrm>
          <a:custGeom>
            <a:avLst/>
            <a:gdLst>
              <a:gd name="T0" fmla="*/ 68 w 322"/>
              <a:gd name="T1" fmla="*/ 14 h 225"/>
              <a:gd name="T2" fmla="*/ 80 w 322"/>
              <a:gd name="T3" fmla="*/ 8 h 225"/>
              <a:gd name="T4" fmla="*/ 80 w 322"/>
              <a:gd name="T5" fmla="*/ 8 h 225"/>
              <a:gd name="T6" fmla="*/ 105 w 322"/>
              <a:gd name="T7" fmla="*/ 17 h 225"/>
              <a:gd name="T8" fmla="*/ 33 w 322"/>
              <a:gd name="T9" fmla="*/ 225 h 225"/>
              <a:gd name="T10" fmla="*/ 9 w 322"/>
              <a:gd name="T11" fmla="*/ 216 h 225"/>
              <a:gd name="T12" fmla="*/ 2 w 322"/>
              <a:gd name="T13" fmla="*/ 203 h 225"/>
              <a:gd name="T14" fmla="*/ 23 w 322"/>
              <a:gd name="T15" fmla="*/ 143 h 225"/>
              <a:gd name="T16" fmla="*/ 21 w 322"/>
              <a:gd name="T17" fmla="*/ 143 h 225"/>
              <a:gd name="T18" fmla="*/ 14 w 322"/>
              <a:gd name="T19" fmla="*/ 140 h 225"/>
              <a:gd name="T20" fmla="*/ 8 w 322"/>
              <a:gd name="T21" fmla="*/ 128 h 225"/>
              <a:gd name="T22" fmla="*/ 26 w 322"/>
              <a:gd name="T23" fmla="*/ 78 h 225"/>
              <a:gd name="T24" fmla="*/ 38 w 322"/>
              <a:gd name="T25" fmla="*/ 71 h 225"/>
              <a:gd name="T26" fmla="*/ 45 w 322"/>
              <a:gd name="T27" fmla="*/ 73 h 225"/>
              <a:gd name="T28" fmla="*/ 47 w 322"/>
              <a:gd name="T29" fmla="*/ 74 h 225"/>
              <a:gd name="T30" fmla="*/ 60 w 322"/>
              <a:gd name="T31" fmla="*/ 37 h 225"/>
              <a:gd name="T32" fmla="*/ 318 w 322"/>
              <a:gd name="T33" fmla="*/ 59 h 225"/>
              <a:gd name="T34" fmla="*/ 307 w 322"/>
              <a:gd name="T35" fmla="*/ 206 h 225"/>
              <a:gd name="T36" fmla="*/ 287 w 322"/>
              <a:gd name="T37" fmla="*/ 225 h 225"/>
              <a:gd name="T38" fmla="*/ 139 w 322"/>
              <a:gd name="T39" fmla="*/ 225 h 225"/>
              <a:gd name="T40" fmla="*/ 119 w 322"/>
              <a:gd name="T41" fmla="*/ 206 h 225"/>
              <a:gd name="T42" fmla="*/ 105 w 322"/>
              <a:gd name="T43" fmla="*/ 0 h 225"/>
              <a:gd name="T44" fmla="*/ 322 w 322"/>
              <a:gd name="T45" fmla="*/ 0 h 225"/>
              <a:gd name="T46" fmla="*/ 322 w 322"/>
              <a:gd name="T47" fmla="*/ 0 h 225"/>
              <a:gd name="T48" fmla="*/ 320 w 322"/>
              <a:gd name="T49" fmla="*/ 30 h 225"/>
              <a:gd name="T50" fmla="*/ 210 w 322"/>
              <a:gd name="T51" fmla="*/ 155 h 225"/>
              <a:gd name="T52" fmla="*/ 271 w 322"/>
              <a:gd name="T53" fmla="*/ 155 h 225"/>
              <a:gd name="T54" fmla="*/ 279 w 322"/>
              <a:gd name="T55" fmla="*/ 147 h 225"/>
              <a:gd name="T56" fmla="*/ 278 w 322"/>
              <a:gd name="T57" fmla="*/ 142 h 225"/>
              <a:gd name="T58" fmla="*/ 278 w 322"/>
              <a:gd name="T59" fmla="*/ 142 h 225"/>
              <a:gd name="T60" fmla="*/ 278 w 322"/>
              <a:gd name="T61" fmla="*/ 142 h 225"/>
              <a:gd name="T62" fmla="*/ 277 w 322"/>
              <a:gd name="T63" fmla="*/ 142 h 225"/>
              <a:gd name="T64" fmla="*/ 263 w 322"/>
              <a:gd name="T65" fmla="*/ 120 h 225"/>
              <a:gd name="T66" fmla="*/ 179 w 322"/>
              <a:gd name="T67" fmla="*/ 95 h 225"/>
              <a:gd name="T68" fmla="*/ 150 w 322"/>
              <a:gd name="T69" fmla="*/ 142 h 225"/>
              <a:gd name="T70" fmla="*/ 150 w 322"/>
              <a:gd name="T71" fmla="*/ 142 h 225"/>
              <a:gd name="T72" fmla="*/ 150 w 322"/>
              <a:gd name="T73" fmla="*/ 142 h 225"/>
              <a:gd name="T74" fmla="*/ 150 w 322"/>
              <a:gd name="T75" fmla="*/ 142 h 225"/>
              <a:gd name="T76" fmla="*/ 149 w 322"/>
              <a:gd name="T77" fmla="*/ 147 h 225"/>
              <a:gd name="T78" fmla="*/ 157 w 322"/>
              <a:gd name="T79" fmla="*/ 155 h 225"/>
              <a:gd name="T80" fmla="*/ 190 w 322"/>
              <a:gd name="T81" fmla="*/ 155 h 225"/>
              <a:gd name="T82" fmla="*/ 253 w 322"/>
              <a:gd name="T83" fmla="*/ 103 h 225"/>
              <a:gd name="T84" fmla="*/ 220 w 322"/>
              <a:gd name="T85" fmla="*/ 52 h 225"/>
              <a:gd name="T86" fmla="*/ 213 w 322"/>
              <a:gd name="T87" fmla="*/ 47 h 225"/>
              <a:gd name="T88" fmla="*/ 205 w 322"/>
              <a:gd name="T89" fmla="*/ 52 h 225"/>
              <a:gd name="T90" fmla="*/ 189 w 322"/>
              <a:gd name="T91" fmla="*/ 78 h 225"/>
              <a:gd name="T92" fmla="*/ 231 w 322"/>
              <a:gd name="T93" fmla="*/ 99 h 225"/>
              <a:gd name="T94" fmla="*/ 253 w 322"/>
              <a:gd name="T95" fmla="*/ 103 h 225"/>
              <a:gd name="T96" fmla="*/ 258 w 322"/>
              <a:gd name="T97" fmla="*/ 83 h 225"/>
              <a:gd name="T98" fmla="*/ 183 w 322"/>
              <a:gd name="T99" fmla="*/ 117 h 225"/>
              <a:gd name="T100" fmla="*/ 179 w 322"/>
              <a:gd name="T101" fmla="*/ 95 h 225"/>
              <a:gd name="T102" fmla="*/ 156 w 322"/>
              <a:gd name="T103" fmla="*/ 99 h 225"/>
              <a:gd name="T104" fmla="*/ 227 w 322"/>
              <a:gd name="T105" fmla="*/ 139 h 225"/>
              <a:gd name="T106" fmla="*/ 210 w 322"/>
              <a:gd name="T107" fmla="*/ 155 h 225"/>
              <a:gd name="T108" fmla="*/ 227 w 322"/>
              <a:gd name="T109" fmla="*/ 17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2" h="225">
                <a:moveTo>
                  <a:pt x="68" y="14"/>
                </a:moveTo>
                <a:cubicBezTo>
                  <a:pt x="70" y="9"/>
                  <a:pt x="75" y="6"/>
                  <a:pt x="80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33" y="225"/>
                  <a:pt x="33" y="225"/>
                  <a:pt x="33" y="225"/>
                </a:cubicBezTo>
                <a:cubicBezTo>
                  <a:pt x="9" y="216"/>
                  <a:pt x="9" y="216"/>
                  <a:pt x="9" y="216"/>
                </a:cubicBezTo>
                <a:cubicBezTo>
                  <a:pt x="3" y="214"/>
                  <a:pt x="0" y="208"/>
                  <a:pt x="2" y="20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2" y="143"/>
                  <a:pt x="21" y="143"/>
                  <a:pt x="21" y="143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9" y="138"/>
                  <a:pt x="6" y="133"/>
                  <a:pt x="8" y="128"/>
                </a:cubicBezTo>
                <a:cubicBezTo>
                  <a:pt x="26" y="78"/>
                  <a:pt x="26" y="78"/>
                  <a:pt x="26" y="78"/>
                </a:cubicBezTo>
                <a:cubicBezTo>
                  <a:pt x="27" y="72"/>
                  <a:pt x="33" y="69"/>
                  <a:pt x="38" y="71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4"/>
                  <a:pt x="46" y="74"/>
                  <a:pt x="47" y="74"/>
                </a:cubicBezTo>
                <a:cubicBezTo>
                  <a:pt x="53" y="58"/>
                  <a:pt x="57" y="46"/>
                  <a:pt x="60" y="37"/>
                </a:cubicBezTo>
                <a:moveTo>
                  <a:pt x="318" y="59"/>
                </a:moveTo>
                <a:cubicBezTo>
                  <a:pt x="307" y="206"/>
                  <a:pt x="307" y="206"/>
                  <a:pt x="307" y="206"/>
                </a:cubicBezTo>
                <a:cubicBezTo>
                  <a:pt x="306" y="216"/>
                  <a:pt x="297" y="225"/>
                  <a:pt x="287" y="225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29" y="225"/>
                  <a:pt x="120" y="216"/>
                  <a:pt x="119" y="206"/>
                </a:cubicBezTo>
                <a:cubicBezTo>
                  <a:pt x="105" y="0"/>
                  <a:pt x="105" y="0"/>
                  <a:pt x="105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1"/>
                  <a:pt x="321" y="21"/>
                  <a:pt x="320" y="30"/>
                </a:cubicBezTo>
                <a:moveTo>
                  <a:pt x="210" y="155"/>
                </a:moveTo>
                <a:cubicBezTo>
                  <a:pt x="271" y="155"/>
                  <a:pt x="271" y="155"/>
                  <a:pt x="271" y="155"/>
                </a:cubicBezTo>
                <a:cubicBezTo>
                  <a:pt x="275" y="155"/>
                  <a:pt x="279" y="152"/>
                  <a:pt x="279" y="147"/>
                </a:cubicBezTo>
                <a:cubicBezTo>
                  <a:pt x="279" y="145"/>
                  <a:pt x="278" y="144"/>
                  <a:pt x="278" y="142"/>
                </a:cubicBezTo>
                <a:cubicBezTo>
                  <a:pt x="278" y="142"/>
                  <a:pt x="278" y="142"/>
                  <a:pt x="278" y="142"/>
                </a:cubicBezTo>
                <a:cubicBezTo>
                  <a:pt x="278" y="142"/>
                  <a:pt x="278" y="142"/>
                  <a:pt x="278" y="142"/>
                </a:cubicBezTo>
                <a:cubicBezTo>
                  <a:pt x="278" y="142"/>
                  <a:pt x="277" y="142"/>
                  <a:pt x="277" y="142"/>
                </a:cubicBezTo>
                <a:cubicBezTo>
                  <a:pt x="263" y="120"/>
                  <a:pt x="263" y="120"/>
                  <a:pt x="263" y="120"/>
                </a:cubicBezTo>
                <a:moveTo>
                  <a:pt x="179" y="95"/>
                </a:move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49" y="144"/>
                  <a:pt x="149" y="145"/>
                  <a:pt x="149" y="147"/>
                </a:cubicBezTo>
                <a:cubicBezTo>
                  <a:pt x="149" y="152"/>
                  <a:pt x="152" y="155"/>
                  <a:pt x="157" y="155"/>
                </a:cubicBezTo>
                <a:cubicBezTo>
                  <a:pt x="190" y="155"/>
                  <a:pt x="190" y="155"/>
                  <a:pt x="190" y="155"/>
                </a:cubicBezTo>
                <a:moveTo>
                  <a:pt x="253" y="103"/>
                </a:moveTo>
                <a:cubicBezTo>
                  <a:pt x="220" y="52"/>
                  <a:pt x="220" y="52"/>
                  <a:pt x="220" y="52"/>
                </a:cubicBezTo>
                <a:cubicBezTo>
                  <a:pt x="218" y="49"/>
                  <a:pt x="216" y="47"/>
                  <a:pt x="213" y="47"/>
                </a:cubicBezTo>
                <a:cubicBezTo>
                  <a:pt x="209" y="47"/>
                  <a:pt x="207" y="49"/>
                  <a:pt x="205" y="52"/>
                </a:cubicBezTo>
                <a:cubicBezTo>
                  <a:pt x="189" y="78"/>
                  <a:pt x="189" y="78"/>
                  <a:pt x="189" y="78"/>
                </a:cubicBezTo>
                <a:moveTo>
                  <a:pt x="231" y="99"/>
                </a:moveTo>
                <a:cubicBezTo>
                  <a:pt x="253" y="103"/>
                  <a:pt x="253" y="103"/>
                  <a:pt x="253" y="103"/>
                </a:cubicBezTo>
                <a:cubicBezTo>
                  <a:pt x="258" y="83"/>
                  <a:pt x="258" y="83"/>
                  <a:pt x="258" y="83"/>
                </a:cubicBezTo>
                <a:moveTo>
                  <a:pt x="183" y="117"/>
                </a:moveTo>
                <a:cubicBezTo>
                  <a:pt x="179" y="95"/>
                  <a:pt x="179" y="95"/>
                  <a:pt x="179" y="95"/>
                </a:cubicBezTo>
                <a:cubicBezTo>
                  <a:pt x="156" y="99"/>
                  <a:pt x="156" y="99"/>
                  <a:pt x="156" y="99"/>
                </a:cubicBezTo>
                <a:moveTo>
                  <a:pt x="227" y="139"/>
                </a:moveTo>
                <a:cubicBezTo>
                  <a:pt x="210" y="155"/>
                  <a:pt x="210" y="155"/>
                  <a:pt x="210" y="155"/>
                </a:cubicBezTo>
                <a:cubicBezTo>
                  <a:pt x="227" y="172"/>
                  <a:pt x="227" y="172"/>
                  <a:pt x="227" y="17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12" name="Łącznik prostoliniowy 17"/>
          <p:cNvCxnSpPr>
            <a:cxnSpLocks noChangeAspect="1"/>
          </p:cNvCxnSpPr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Elipsa 12"/>
          <p:cNvSpPr>
            <a:spLocks noChangeAspect="1"/>
          </p:cNvSpPr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Elipsa 13"/>
          <p:cNvSpPr>
            <a:spLocks noChangeAspect="1"/>
          </p:cNvSpPr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pole tekstowe 14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6" name="Łącznik prostoliniowy 21"/>
          <p:cNvCxnSpPr>
            <a:cxnSpLocks noChangeAspect="1"/>
          </p:cNvCxnSpPr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Łącznik prostoliniowy 22"/>
          <p:cNvCxnSpPr>
            <a:cxnSpLocks noChangeAspect="1"/>
          </p:cNvCxnSpPr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ole tekstowe 1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sp>
        <p:nvSpPr>
          <p:cNvPr id="21" name="Freeform 85"/>
          <p:cNvSpPr>
            <a:spLocks noChangeAspect="1" noEditPoints="1"/>
          </p:cNvSpPr>
          <p:nvPr/>
        </p:nvSpPr>
        <p:spPr bwMode="auto">
          <a:xfrm>
            <a:off x="8636338" y="2501285"/>
            <a:ext cx="836925" cy="585289"/>
          </a:xfrm>
          <a:custGeom>
            <a:avLst/>
            <a:gdLst>
              <a:gd name="T0" fmla="*/ 68 w 322"/>
              <a:gd name="T1" fmla="*/ 14 h 225"/>
              <a:gd name="T2" fmla="*/ 80 w 322"/>
              <a:gd name="T3" fmla="*/ 8 h 225"/>
              <a:gd name="T4" fmla="*/ 80 w 322"/>
              <a:gd name="T5" fmla="*/ 8 h 225"/>
              <a:gd name="T6" fmla="*/ 105 w 322"/>
              <a:gd name="T7" fmla="*/ 17 h 225"/>
              <a:gd name="T8" fmla="*/ 33 w 322"/>
              <a:gd name="T9" fmla="*/ 225 h 225"/>
              <a:gd name="T10" fmla="*/ 9 w 322"/>
              <a:gd name="T11" fmla="*/ 216 h 225"/>
              <a:gd name="T12" fmla="*/ 2 w 322"/>
              <a:gd name="T13" fmla="*/ 203 h 225"/>
              <a:gd name="T14" fmla="*/ 23 w 322"/>
              <a:gd name="T15" fmla="*/ 143 h 225"/>
              <a:gd name="T16" fmla="*/ 21 w 322"/>
              <a:gd name="T17" fmla="*/ 143 h 225"/>
              <a:gd name="T18" fmla="*/ 14 w 322"/>
              <a:gd name="T19" fmla="*/ 140 h 225"/>
              <a:gd name="T20" fmla="*/ 8 w 322"/>
              <a:gd name="T21" fmla="*/ 128 h 225"/>
              <a:gd name="T22" fmla="*/ 26 w 322"/>
              <a:gd name="T23" fmla="*/ 78 h 225"/>
              <a:gd name="T24" fmla="*/ 38 w 322"/>
              <a:gd name="T25" fmla="*/ 71 h 225"/>
              <a:gd name="T26" fmla="*/ 45 w 322"/>
              <a:gd name="T27" fmla="*/ 73 h 225"/>
              <a:gd name="T28" fmla="*/ 47 w 322"/>
              <a:gd name="T29" fmla="*/ 74 h 225"/>
              <a:gd name="T30" fmla="*/ 60 w 322"/>
              <a:gd name="T31" fmla="*/ 37 h 225"/>
              <a:gd name="T32" fmla="*/ 318 w 322"/>
              <a:gd name="T33" fmla="*/ 59 h 225"/>
              <a:gd name="T34" fmla="*/ 307 w 322"/>
              <a:gd name="T35" fmla="*/ 206 h 225"/>
              <a:gd name="T36" fmla="*/ 287 w 322"/>
              <a:gd name="T37" fmla="*/ 225 h 225"/>
              <a:gd name="T38" fmla="*/ 139 w 322"/>
              <a:gd name="T39" fmla="*/ 225 h 225"/>
              <a:gd name="T40" fmla="*/ 119 w 322"/>
              <a:gd name="T41" fmla="*/ 206 h 225"/>
              <a:gd name="T42" fmla="*/ 105 w 322"/>
              <a:gd name="T43" fmla="*/ 0 h 225"/>
              <a:gd name="T44" fmla="*/ 322 w 322"/>
              <a:gd name="T45" fmla="*/ 0 h 225"/>
              <a:gd name="T46" fmla="*/ 322 w 322"/>
              <a:gd name="T47" fmla="*/ 0 h 225"/>
              <a:gd name="T48" fmla="*/ 320 w 322"/>
              <a:gd name="T49" fmla="*/ 30 h 225"/>
              <a:gd name="T50" fmla="*/ 210 w 322"/>
              <a:gd name="T51" fmla="*/ 155 h 225"/>
              <a:gd name="T52" fmla="*/ 271 w 322"/>
              <a:gd name="T53" fmla="*/ 155 h 225"/>
              <a:gd name="T54" fmla="*/ 279 w 322"/>
              <a:gd name="T55" fmla="*/ 147 h 225"/>
              <a:gd name="T56" fmla="*/ 278 w 322"/>
              <a:gd name="T57" fmla="*/ 142 h 225"/>
              <a:gd name="T58" fmla="*/ 278 w 322"/>
              <a:gd name="T59" fmla="*/ 142 h 225"/>
              <a:gd name="T60" fmla="*/ 278 w 322"/>
              <a:gd name="T61" fmla="*/ 142 h 225"/>
              <a:gd name="T62" fmla="*/ 277 w 322"/>
              <a:gd name="T63" fmla="*/ 142 h 225"/>
              <a:gd name="T64" fmla="*/ 263 w 322"/>
              <a:gd name="T65" fmla="*/ 120 h 225"/>
              <a:gd name="T66" fmla="*/ 179 w 322"/>
              <a:gd name="T67" fmla="*/ 95 h 225"/>
              <a:gd name="T68" fmla="*/ 150 w 322"/>
              <a:gd name="T69" fmla="*/ 142 h 225"/>
              <a:gd name="T70" fmla="*/ 150 w 322"/>
              <a:gd name="T71" fmla="*/ 142 h 225"/>
              <a:gd name="T72" fmla="*/ 150 w 322"/>
              <a:gd name="T73" fmla="*/ 142 h 225"/>
              <a:gd name="T74" fmla="*/ 150 w 322"/>
              <a:gd name="T75" fmla="*/ 142 h 225"/>
              <a:gd name="T76" fmla="*/ 149 w 322"/>
              <a:gd name="T77" fmla="*/ 147 h 225"/>
              <a:gd name="T78" fmla="*/ 157 w 322"/>
              <a:gd name="T79" fmla="*/ 155 h 225"/>
              <a:gd name="T80" fmla="*/ 190 w 322"/>
              <a:gd name="T81" fmla="*/ 155 h 225"/>
              <a:gd name="T82" fmla="*/ 253 w 322"/>
              <a:gd name="T83" fmla="*/ 103 h 225"/>
              <a:gd name="T84" fmla="*/ 220 w 322"/>
              <a:gd name="T85" fmla="*/ 52 h 225"/>
              <a:gd name="T86" fmla="*/ 213 w 322"/>
              <a:gd name="T87" fmla="*/ 47 h 225"/>
              <a:gd name="T88" fmla="*/ 205 w 322"/>
              <a:gd name="T89" fmla="*/ 52 h 225"/>
              <a:gd name="T90" fmla="*/ 189 w 322"/>
              <a:gd name="T91" fmla="*/ 78 h 225"/>
              <a:gd name="T92" fmla="*/ 231 w 322"/>
              <a:gd name="T93" fmla="*/ 99 h 225"/>
              <a:gd name="T94" fmla="*/ 253 w 322"/>
              <a:gd name="T95" fmla="*/ 103 h 225"/>
              <a:gd name="T96" fmla="*/ 258 w 322"/>
              <a:gd name="T97" fmla="*/ 83 h 225"/>
              <a:gd name="T98" fmla="*/ 183 w 322"/>
              <a:gd name="T99" fmla="*/ 117 h 225"/>
              <a:gd name="T100" fmla="*/ 179 w 322"/>
              <a:gd name="T101" fmla="*/ 95 h 225"/>
              <a:gd name="T102" fmla="*/ 156 w 322"/>
              <a:gd name="T103" fmla="*/ 99 h 225"/>
              <a:gd name="T104" fmla="*/ 227 w 322"/>
              <a:gd name="T105" fmla="*/ 139 h 225"/>
              <a:gd name="T106" fmla="*/ 210 w 322"/>
              <a:gd name="T107" fmla="*/ 155 h 225"/>
              <a:gd name="T108" fmla="*/ 227 w 322"/>
              <a:gd name="T109" fmla="*/ 17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2" h="225">
                <a:moveTo>
                  <a:pt x="68" y="14"/>
                </a:moveTo>
                <a:cubicBezTo>
                  <a:pt x="70" y="9"/>
                  <a:pt x="75" y="6"/>
                  <a:pt x="80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33" y="225"/>
                  <a:pt x="33" y="225"/>
                  <a:pt x="33" y="225"/>
                </a:cubicBezTo>
                <a:cubicBezTo>
                  <a:pt x="9" y="216"/>
                  <a:pt x="9" y="216"/>
                  <a:pt x="9" y="216"/>
                </a:cubicBezTo>
                <a:cubicBezTo>
                  <a:pt x="3" y="214"/>
                  <a:pt x="0" y="208"/>
                  <a:pt x="2" y="20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2" y="143"/>
                  <a:pt x="21" y="143"/>
                  <a:pt x="21" y="143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9" y="138"/>
                  <a:pt x="6" y="133"/>
                  <a:pt x="8" y="128"/>
                </a:cubicBezTo>
                <a:cubicBezTo>
                  <a:pt x="26" y="78"/>
                  <a:pt x="26" y="78"/>
                  <a:pt x="26" y="78"/>
                </a:cubicBezTo>
                <a:cubicBezTo>
                  <a:pt x="27" y="72"/>
                  <a:pt x="33" y="69"/>
                  <a:pt x="38" y="71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4"/>
                  <a:pt x="46" y="74"/>
                  <a:pt x="47" y="74"/>
                </a:cubicBezTo>
                <a:cubicBezTo>
                  <a:pt x="53" y="58"/>
                  <a:pt x="57" y="46"/>
                  <a:pt x="60" y="37"/>
                </a:cubicBezTo>
                <a:moveTo>
                  <a:pt x="318" y="59"/>
                </a:moveTo>
                <a:cubicBezTo>
                  <a:pt x="307" y="206"/>
                  <a:pt x="307" y="206"/>
                  <a:pt x="307" y="206"/>
                </a:cubicBezTo>
                <a:cubicBezTo>
                  <a:pt x="306" y="216"/>
                  <a:pt x="297" y="225"/>
                  <a:pt x="287" y="225"/>
                </a:cubicBezTo>
                <a:cubicBezTo>
                  <a:pt x="139" y="225"/>
                  <a:pt x="139" y="225"/>
                  <a:pt x="139" y="225"/>
                </a:cubicBezTo>
                <a:cubicBezTo>
                  <a:pt x="129" y="225"/>
                  <a:pt x="120" y="216"/>
                  <a:pt x="119" y="206"/>
                </a:cubicBezTo>
                <a:cubicBezTo>
                  <a:pt x="105" y="0"/>
                  <a:pt x="105" y="0"/>
                  <a:pt x="105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1"/>
                  <a:pt x="321" y="21"/>
                  <a:pt x="320" y="30"/>
                </a:cubicBezTo>
                <a:moveTo>
                  <a:pt x="210" y="155"/>
                </a:moveTo>
                <a:cubicBezTo>
                  <a:pt x="271" y="155"/>
                  <a:pt x="271" y="155"/>
                  <a:pt x="271" y="155"/>
                </a:cubicBezTo>
                <a:cubicBezTo>
                  <a:pt x="275" y="155"/>
                  <a:pt x="279" y="152"/>
                  <a:pt x="279" y="147"/>
                </a:cubicBezTo>
                <a:cubicBezTo>
                  <a:pt x="279" y="145"/>
                  <a:pt x="278" y="144"/>
                  <a:pt x="278" y="142"/>
                </a:cubicBezTo>
                <a:cubicBezTo>
                  <a:pt x="278" y="142"/>
                  <a:pt x="278" y="142"/>
                  <a:pt x="278" y="142"/>
                </a:cubicBezTo>
                <a:cubicBezTo>
                  <a:pt x="278" y="142"/>
                  <a:pt x="278" y="142"/>
                  <a:pt x="278" y="142"/>
                </a:cubicBezTo>
                <a:cubicBezTo>
                  <a:pt x="278" y="142"/>
                  <a:pt x="277" y="142"/>
                  <a:pt x="277" y="142"/>
                </a:cubicBezTo>
                <a:cubicBezTo>
                  <a:pt x="263" y="120"/>
                  <a:pt x="263" y="120"/>
                  <a:pt x="263" y="120"/>
                </a:cubicBezTo>
                <a:moveTo>
                  <a:pt x="179" y="95"/>
                </a:move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49" y="144"/>
                  <a:pt x="149" y="145"/>
                  <a:pt x="149" y="147"/>
                </a:cubicBezTo>
                <a:cubicBezTo>
                  <a:pt x="149" y="152"/>
                  <a:pt x="152" y="155"/>
                  <a:pt x="157" y="155"/>
                </a:cubicBezTo>
                <a:cubicBezTo>
                  <a:pt x="190" y="155"/>
                  <a:pt x="190" y="155"/>
                  <a:pt x="190" y="155"/>
                </a:cubicBezTo>
                <a:moveTo>
                  <a:pt x="253" y="103"/>
                </a:moveTo>
                <a:cubicBezTo>
                  <a:pt x="220" y="52"/>
                  <a:pt x="220" y="52"/>
                  <a:pt x="220" y="52"/>
                </a:cubicBezTo>
                <a:cubicBezTo>
                  <a:pt x="218" y="49"/>
                  <a:pt x="216" y="47"/>
                  <a:pt x="213" y="47"/>
                </a:cubicBezTo>
                <a:cubicBezTo>
                  <a:pt x="209" y="47"/>
                  <a:pt x="207" y="49"/>
                  <a:pt x="205" y="52"/>
                </a:cubicBezTo>
                <a:cubicBezTo>
                  <a:pt x="189" y="78"/>
                  <a:pt x="189" y="78"/>
                  <a:pt x="189" y="78"/>
                </a:cubicBezTo>
                <a:moveTo>
                  <a:pt x="231" y="99"/>
                </a:moveTo>
                <a:cubicBezTo>
                  <a:pt x="253" y="103"/>
                  <a:pt x="253" y="103"/>
                  <a:pt x="253" y="103"/>
                </a:cubicBezTo>
                <a:cubicBezTo>
                  <a:pt x="258" y="83"/>
                  <a:pt x="258" y="83"/>
                  <a:pt x="258" y="83"/>
                </a:cubicBezTo>
                <a:moveTo>
                  <a:pt x="183" y="117"/>
                </a:moveTo>
                <a:cubicBezTo>
                  <a:pt x="179" y="95"/>
                  <a:pt x="179" y="95"/>
                  <a:pt x="179" y="95"/>
                </a:cubicBezTo>
                <a:cubicBezTo>
                  <a:pt x="156" y="99"/>
                  <a:pt x="156" y="99"/>
                  <a:pt x="156" y="99"/>
                </a:cubicBezTo>
                <a:moveTo>
                  <a:pt x="227" y="139"/>
                </a:moveTo>
                <a:cubicBezTo>
                  <a:pt x="210" y="155"/>
                  <a:pt x="210" y="155"/>
                  <a:pt x="210" y="155"/>
                </a:cubicBezTo>
                <a:cubicBezTo>
                  <a:pt x="227" y="172"/>
                  <a:pt x="227" y="172"/>
                  <a:pt x="227" y="172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31"/>
          <p:cNvSpPr>
            <a:spLocks noChangeAspect="1" noEditPoints="1"/>
          </p:cNvSpPr>
          <p:nvPr/>
        </p:nvSpPr>
        <p:spPr bwMode="auto">
          <a:xfrm>
            <a:off x="8645015" y="4168480"/>
            <a:ext cx="837452" cy="764630"/>
          </a:xfrm>
          <a:custGeom>
            <a:avLst/>
            <a:gdLst>
              <a:gd name="T0" fmla="*/ 240 w 274"/>
              <a:gd name="T1" fmla="*/ 142 h 249"/>
              <a:gd name="T2" fmla="*/ 82 w 274"/>
              <a:gd name="T3" fmla="*/ 205 h 249"/>
              <a:gd name="T4" fmla="*/ 62 w 274"/>
              <a:gd name="T5" fmla="*/ 242 h 249"/>
              <a:gd name="T6" fmla="*/ 59 w 274"/>
              <a:gd name="T7" fmla="*/ 242 h 249"/>
              <a:gd name="T8" fmla="*/ 1 w 274"/>
              <a:gd name="T9" fmla="*/ 139 h 249"/>
              <a:gd name="T10" fmla="*/ 2 w 274"/>
              <a:gd name="T11" fmla="*/ 136 h 249"/>
              <a:gd name="T12" fmla="*/ 123 w 274"/>
              <a:gd name="T13" fmla="*/ 123 h 249"/>
              <a:gd name="T14" fmla="*/ 124 w 274"/>
              <a:gd name="T15" fmla="*/ 125 h 249"/>
              <a:gd name="T16" fmla="*/ 106 w 274"/>
              <a:gd name="T17" fmla="*/ 161 h 249"/>
              <a:gd name="T18" fmla="*/ 107 w 274"/>
              <a:gd name="T19" fmla="*/ 165 h 249"/>
              <a:gd name="T20" fmla="*/ 240 w 274"/>
              <a:gd name="T21" fmla="*/ 142 h 249"/>
              <a:gd name="T22" fmla="*/ 167 w 274"/>
              <a:gd name="T23" fmla="*/ 84 h 249"/>
              <a:gd name="T24" fmla="*/ 168 w 274"/>
              <a:gd name="T25" fmla="*/ 88 h 249"/>
              <a:gd name="T26" fmla="*/ 149 w 274"/>
              <a:gd name="T27" fmla="*/ 124 h 249"/>
              <a:gd name="T28" fmla="*/ 151 w 274"/>
              <a:gd name="T29" fmla="*/ 126 h 249"/>
              <a:gd name="T30" fmla="*/ 271 w 274"/>
              <a:gd name="T31" fmla="*/ 112 h 249"/>
              <a:gd name="T32" fmla="*/ 273 w 274"/>
              <a:gd name="T33" fmla="*/ 109 h 249"/>
              <a:gd name="T34" fmla="*/ 214 w 274"/>
              <a:gd name="T35" fmla="*/ 7 h 249"/>
              <a:gd name="T36" fmla="*/ 211 w 274"/>
              <a:gd name="T37" fmla="*/ 7 h 249"/>
              <a:gd name="T38" fmla="*/ 191 w 274"/>
              <a:gd name="T39" fmla="*/ 44 h 249"/>
              <a:gd name="T40" fmla="*/ 34 w 274"/>
              <a:gd name="T41" fmla="*/ 107 h 249"/>
              <a:gd name="T42" fmla="*/ 167 w 274"/>
              <a:gd name="T43" fmla="*/ 8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4" h="249">
                <a:moveTo>
                  <a:pt x="240" y="142"/>
                </a:moveTo>
                <a:cubicBezTo>
                  <a:pt x="240" y="142"/>
                  <a:pt x="217" y="249"/>
                  <a:pt x="82" y="205"/>
                </a:cubicBezTo>
                <a:cubicBezTo>
                  <a:pt x="62" y="242"/>
                  <a:pt x="62" y="242"/>
                  <a:pt x="62" y="242"/>
                </a:cubicBezTo>
                <a:cubicBezTo>
                  <a:pt x="61" y="243"/>
                  <a:pt x="60" y="243"/>
                  <a:pt x="59" y="242"/>
                </a:cubicBezTo>
                <a:cubicBezTo>
                  <a:pt x="1" y="139"/>
                  <a:pt x="1" y="139"/>
                  <a:pt x="1" y="139"/>
                </a:cubicBezTo>
                <a:cubicBezTo>
                  <a:pt x="0" y="138"/>
                  <a:pt x="1" y="137"/>
                  <a:pt x="2" y="136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4" y="123"/>
                  <a:pt x="125" y="124"/>
                  <a:pt x="124" y="125"/>
                </a:cubicBezTo>
                <a:cubicBezTo>
                  <a:pt x="106" y="161"/>
                  <a:pt x="106" y="161"/>
                  <a:pt x="106" y="161"/>
                </a:cubicBezTo>
                <a:cubicBezTo>
                  <a:pt x="105" y="162"/>
                  <a:pt x="105" y="164"/>
                  <a:pt x="107" y="165"/>
                </a:cubicBezTo>
                <a:cubicBezTo>
                  <a:pt x="107" y="165"/>
                  <a:pt x="184" y="204"/>
                  <a:pt x="240" y="142"/>
                </a:cubicBezTo>
                <a:close/>
                <a:moveTo>
                  <a:pt x="167" y="84"/>
                </a:moveTo>
                <a:cubicBezTo>
                  <a:pt x="168" y="85"/>
                  <a:pt x="169" y="86"/>
                  <a:pt x="168" y="88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49" y="125"/>
                  <a:pt x="149" y="126"/>
                  <a:pt x="151" y="126"/>
                </a:cubicBezTo>
                <a:cubicBezTo>
                  <a:pt x="271" y="112"/>
                  <a:pt x="271" y="112"/>
                  <a:pt x="271" y="112"/>
                </a:cubicBezTo>
                <a:cubicBezTo>
                  <a:pt x="273" y="112"/>
                  <a:pt x="274" y="111"/>
                  <a:pt x="273" y="109"/>
                </a:cubicBezTo>
                <a:cubicBezTo>
                  <a:pt x="214" y="7"/>
                  <a:pt x="214" y="7"/>
                  <a:pt x="214" y="7"/>
                </a:cubicBezTo>
                <a:cubicBezTo>
                  <a:pt x="213" y="6"/>
                  <a:pt x="212" y="6"/>
                  <a:pt x="211" y="7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57" y="0"/>
                  <a:pt x="34" y="107"/>
                  <a:pt x="34" y="107"/>
                </a:cubicBezTo>
                <a:cubicBezTo>
                  <a:pt x="90" y="45"/>
                  <a:pt x="167" y="84"/>
                  <a:pt x="167" y="84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A15590D1-C75D-473B-9900-C9BFA0F55D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84451" y="4201086"/>
            <a:ext cx="1154098" cy="1148228"/>
          </a:xfrm>
          <a:custGeom>
            <a:avLst/>
            <a:gdLst>
              <a:gd name="T0" fmla="*/ 609 w 2125"/>
              <a:gd name="T1" fmla="*/ 610 h 2113"/>
              <a:gd name="T2" fmla="*/ 661 w 2125"/>
              <a:gd name="T3" fmla="*/ 640 h 2113"/>
              <a:gd name="T4" fmla="*/ 761 w 2125"/>
              <a:gd name="T5" fmla="*/ 930 h 2113"/>
              <a:gd name="T6" fmla="*/ 761 w 2125"/>
              <a:gd name="T7" fmla="*/ 931 h 2113"/>
              <a:gd name="T8" fmla="*/ 852 w 2125"/>
              <a:gd name="T9" fmla="*/ 1194 h 2113"/>
              <a:gd name="T10" fmla="*/ 816 w 2125"/>
              <a:gd name="T11" fmla="*/ 1245 h 2113"/>
              <a:gd name="T12" fmla="*/ 637 w 2125"/>
              <a:gd name="T13" fmla="*/ 1147 h 2113"/>
              <a:gd name="T14" fmla="*/ 637 w 2125"/>
              <a:gd name="T15" fmla="*/ 1147 h 2113"/>
              <a:gd name="T16" fmla="*/ 586 w 2125"/>
              <a:gd name="T17" fmla="*/ 1235 h 2113"/>
              <a:gd name="T18" fmla="*/ 546 w 2125"/>
              <a:gd name="T19" fmla="*/ 1258 h 2113"/>
              <a:gd name="T20" fmla="*/ 20 w 2125"/>
              <a:gd name="T21" fmla="*/ 1227 h 2113"/>
              <a:gd name="T22" fmla="*/ 20 w 2125"/>
              <a:gd name="T23" fmla="*/ 1165 h 2113"/>
              <a:gd name="T24" fmla="*/ 121 w 2125"/>
              <a:gd name="T25" fmla="*/ 850 h 2113"/>
              <a:gd name="T26" fmla="*/ 3 w 2125"/>
              <a:gd name="T27" fmla="*/ 753 h 2113"/>
              <a:gd name="T28" fmla="*/ 133 w 2125"/>
              <a:gd name="T29" fmla="*/ 702 h 2113"/>
              <a:gd name="T30" fmla="*/ 871 w 2125"/>
              <a:gd name="T31" fmla="*/ 1655 h 2113"/>
              <a:gd name="T32" fmla="*/ 871 w 2125"/>
              <a:gd name="T33" fmla="*/ 1594 h 2113"/>
              <a:gd name="T34" fmla="*/ 1073 w 2125"/>
              <a:gd name="T35" fmla="*/ 1363 h 2113"/>
              <a:gd name="T36" fmla="*/ 1073 w 2125"/>
              <a:gd name="T37" fmla="*/ 1363 h 2113"/>
              <a:gd name="T38" fmla="*/ 1256 w 2125"/>
              <a:gd name="T39" fmla="*/ 1152 h 2113"/>
              <a:gd name="T40" fmla="*/ 1318 w 2125"/>
              <a:gd name="T41" fmla="*/ 1158 h 2113"/>
              <a:gd name="T42" fmla="*/ 1323 w 2125"/>
              <a:gd name="T43" fmla="*/ 1363 h 2113"/>
              <a:gd name="T44" fmla="*/ 1323 w 2125"/>
              <a:gd name="T45" fmla="*/ 1363 h 2113"/>
              <a:gd name="T46" fmla="*/ 1425 w 2125"/>
              <a:gd name="T47" fmla="*/ 1363 h 2113"/>
              <a:gd name="T48" fmla="*/ 1465 w 2125"/>
              <a:gd name="T49" fmla="*/ 1385 h 2113"/>
              <a:gd name="T50" fmla="*/ 1701 w 2125"/>
              <a:gd name="T51" fmla="*/ 1856 h 2113"/>
              <a:gd name="T52" fmla="*/ 1647 w 2125"/>
              <a:gd name="T53" fmla="*/ 1887 h 2113"/>
              <a:gd name="T54" fmla="*/ 1323 w 2125"/>
              <a:gd name="T55" fmla="*/ 1957 h 2113"/>
              <a:gd name="T56" fmla="*/ 1299 w 2125"/>
              <a:gd name="T57" fmla="*/ 2108 h 2113"/>
              <a:gd name="T58" fmla="*/ 1189 w 2125"/>
              <a:gd name="T59" fmla="*/ 2020 h 2113"/>
              <a:gd name="T60" fmla="*/ 1649 w 2125"/>
              <a:gd name="T61" fmla="*/ 899 h 2113"/>
              <a:gd name="T62" fmla="*/ 1597 w 2125"/>
              <a:gd name="T63" fmla="*/ 930 h 2113"/>
              <a:gd name="T64" fmla="*/ 1295 w 2125"/>
              <a:gd name="T65" fmla="*/ 871 h 2113"/>
              <a:gd name="T66" fmla="*/ 1295 w 2125"/>
              <a:gd name="T67" fmla="*/ 871 h 2113"/>
              <a:gd name="T68" fmla="*/ 1021 w 2125"/>
              <a:gd name="T69" fmla="*/ 817 h 2113"/>
              <a:gd name="T70" fmla="*/ 995 w 2125"/>
              <a:gd name="T71" fmla="*/ 761 h 2113"/>
              <a:gd name="T72" fmla="*/ 1170 w 2125"/>
              <a:gd name="T73" fmla="*/ 654 h 2113"/>
              <a:gd name="T74" fmla="*/ 1170 w 2125"/>
              <a:gd name="T75" fmla="*/ 654 h 2113"/>
              <a:gd name="T76" fmla="*/ 1119 w 2125"/>
              <a:gd name="T77" fmla="*/ 566 h 2113"/>
              <a:gd name="T78" fmla="*/ 1119 w 2125"/>
              <a:gd name="T79" fmla="*/ 521 h 2113"/>
              <a:gd name="T80" fmla="*/ 1409 w 2125"/>
              <a:gd name="T81" fmla="*/ 81 h 2113"/>
              <a:gd name="T82" fmla="*/ 1463 w 2125"/>
              <a:gd name="T83" fmla="*/ 112 h 2113"/>
              <a:gd name="T84" fmla="*/ 1685 w 2125"/>
              <a:gd name="T85" fmla="*/ 357 h 2113"/>
              <a:gd name="T86" fmla="*/ 1828 w 2125"/>
              <a:gd name="T87" fmla="*/ 303 h 2113"/>
              <a:gd name="T88" fmla="*/ 1807 w 2125"/>
              <a:gd name="T89" fmla="*/ 441 h 2113"/>
              <a:gd name="T90" fmla="*/ 960 w 2125"/>
              <a:gd name="T91" fmla="*/ 576 h 2113"/>
              <a:gd name="T92" fmla="*/ 1238 w 2125"/>
              <a:gd name="T93" fmla="*/ 31 h 2113"/>
              <a:gd name="T94" fmla="*/ 726 w 2125"/>
              <a:gd name="T95" fmla="*/ 0 h 2113"/>
              <a:gd name="T96" fmla="*/ 656 w 2125"/>
              <a:gd name="T97" fmla="*/ 53 h 2113"/>
              <a:gd name="T98" fmla="*/ 580 w 2125"/>
              <a:gd name="T99" fmla="*/ 184 h 2113"/>
              <a:gd name="T100" fmla="*/ 1471 w 2125"/>
              <a:gd name="T101" fmla="*/ 1176 h 2113"/>
              <a:gd name="T102" fmla="*/ 1776 w 2125"/>
              <a:gd name="T103" fmla="*/ 1703 h 2113"/>
              <a:gd name="T104" fmla="*/ 1883 w 2125"/>
              <a:gd name="T105" fmla="*/ 1703 h 2113"/>
              <a:gd name="T106" fmla="*/ 2112 w 2125"/>
              <a:gd name="T107" fmla="*/ 1236 h 2113"/>
              <a:gd name="T108" fmla="*/ 2026 w 2125"/>
              <a:gd name="T109" fmla="*/ 1087 h 2113"/>
              <a:gd name="T110" fmla="*/ 1926 w 2125"/>
              <a:gd name="T111" fmla="*/ 914 h 2113"/>
              <a:gd name="T112" fmla="*/ 673 w 2125"/>
              <a:gd name="T113" fmla="*/ 1369 h 2113"/>
              <a:gd name="T114" fmla="*/ 62 w 2125"/>
              <a:gd name="T115" fmla="*/ 1399 h 2113"/>
              <a:gd name="T116" fmla="*/ 291 w 2125"/>
              <a:gd name="T117" fmla="*/ 1858 h 2113"/>
              <a:gd name="T118" fmla="*/ 372 w 2125"/>
              <a:gd name="T119" fmla="*/ 1893 h 2113"/>
              <a:gd name="T120" fmla="*/ 524 w 2125"/>
              <a:gd name="T121" fmla="*/ 1893 h 2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25" h="2113">
                <a:moveTo>
                  <a:pt x="307" y="669"/>
                </a:moveTo>
                <a:cubicBezTo>
                  <a:pt x="430" y="645"/>
                  <a:pt x="550" y="621"/>
                  <a:pt x="609" y="610"/>
                </a:cubicBezTo>
                <a:cubicBezTo>
                  <a:pt x="612" y="609"/>
                  <a:pt x="615" y="609"/>
                  <a:pt x="618" y="609"/>
                </a:cubicBezTo>
                <a:cubicBezTo>
                  <a:pt x="637" y="609"/>
                  <a:pt x="655" y="621"/>
                  <a:pt x="661" y="640"/>
                </a:cubicBezTo>
                <a:cubicBezTo>
                  <a:pt x="681" y="697"/>
                  <a:pt x="721" y="813"/>
                  <a:pt x="761" y="930"/>
                </a:cubicBezTo>
                <a:cubicBezTo>
                  <a:pt x="761" y="930"/>
                  <a:pt x="761" y="930"/>
                  <a:pt x="761" y="930"/>
                </a:cubicBezTo>
                <a:cubicBezTo>
                  <a:pt x="761" y="930"/>
                  <a:pt x="761" y="930"/>
                  <a:pt x="761" y="931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76" y="971"/>
                  <a:pt x="789" y="1012"/>
                  <a:pt x="803" y="1051"/>
                </a:cubicBezTo>
                <a:cubicBezTo>
                  <a:pt x="821" y="1104"/>
                  <a:pt x="838" y="1154"/>
                  <a:pt x="852" y="1194"/>
                </a:cubicBezTo>
                <a:cubicBezTo>
                  <a:pt x="857" y="1209"/>
                  <a:pt x="853" y="1226"/>
                  <a:pt x="840" y="1236"/>
                </a:cubicBezTo>
                <a:cubicBezTo>
                  <a:pt x="833" y="1242"/>
                  <a:pt x="825" y="1245"/>
                  <a:pt x="816" y="1245"/>
                </a:cubicBezTo>
                <a:cubicBezTo>
                  <a:pt x="809" y="1245"/>
                  <a:pt x="803" y="1243"/>
                  <a:pt x="797" y="1240"/>
                </a:cubicBezTo>
                <a:cubicBezTo>
                  <a:pt x="637" y="1147"/>
                  <a:pt x="637" y="1147"/>
                  <a:pt x="637" y="1147"/>
                </a:cubicBezTo>
                <a:cubicBezTo>
                  <a:pt x="637" y="1147"/>
                  <a:pt x="637" y="1147"/>
                  <a:pt x="637" y="1147"/>
                </a:cubicBezTo>
                <a:cubicBezTo>
                  <a:pt x="637" y="1147"/>
                  <a:pt x="637" y="1147"/>
                  <a:pt x="637" y="1147"/>
                </a:cubicBezTo>
                <a:cubicBezTo>
                  <a:pt x="636" y="1147"/>
                  <a:pt x="636" y="1147"/>
                  <a:pt x="636" y="1147"/>
                </a:cubicBezTo>
                <a:cubicBezTo>
                  <a:pt x="617" y="1181"/>
                  <a:pt x="598" y="1214"/>
                  <a:pt x="586" y="1235"/>
                </a:cubicBezTo>
                <a:cubicBezTo>
                  <a:pt x="585" y="1235"/>
                  <a:pt x="585" y="1235"/>
                  <a:pt x="585" y="1235"/>
                </a:cubicBezTo>
                <a:cubicBezTo>
                  <a:pt x="577" y="1249"/>
                  <a:pt x="562" y="1258"/>
                  <a:pt x="546" y="1258"/>
                </a:cubicBezTo>
                <a:cubicBezTo>
                  <a:pt x="466" y="1258"/>
                  <a:pt x="218" y="1258"/>
                  <a:pt x="74" y="1258"/>
                </a:cubicBezTo>
                <a:cubicBezTo>
                  <a:pt x="52" y="1258"/>
                  <a:pt x="31" y="1246"/>
                  <a:pt x="20" y="1227"/>
                </a:cubicBezTo>
                <a:cubicBezTo>
                  <a:pt x="9" y="1208"/>
                  <a:pt x="9" y="1184"/>
                  <a:pt x="20" y="1165"/>
                </a:cubicBezTo>
                <a:cubicBezTo>
                  <a:pt x="20" y="1165"/>
                  <a:pt x="20" y="1165"/>
                  <a:pt x="20" y="1165"/>
                </a:cubicBezTo>
                <a:cubicBezTo>
                  <a:pt x="65" y="1087"/>
                  <a:pt x="130" y="975"/>
                  <a:pt x="182" y="885"/>
                </a:cubicBezTo>
                <a:cubicBezTo>
                  <a:pt x="121" y="850"/>
                  <a:pt x="121" y="850"/>
                  <a:pt x="121" y="850"/>
                </a:cubicBezTo>
                <a:cubicBezTo>
                  <a:pt x="21" y="792"/>
                  <a:pt x="21" y="792"/>
                  <a:pt x="21" y="792"/>
                </a:cubicBezTo>
                <a:cubicBezTo>
                  <a:pt x="8" y="784"/>
                  <a:pt x="0" y="769"/>
                  <a:pt x="3" y="753"/>
                </a:cubicBezTo>
                <a:cubicBezTo>
                  <a:pt x="6" y="737"/>
                  <a:pt x="18" y="725"/>
                  <a:pt x="33" y="722"/>
                </a:cubicBezTo>
                <a:cubicBezTo>
                  <a:pt x="62" y="716"/>
                  <a:pt x="96" y="709"/>
                  <a:pt x="133" y="702"/>
                </a:cubicBezTo>
                <a:moveTo>
                  <a:pt x="1073" y="1887"/>
                </a:moveTo>
                <a:cubicBezTo>
                  <a:pt x="991" y="1793"/>
                  <a:pt x="911" y="1701"/>
                  <a:pt x="871" y="1655"/>
                </a:cubicBezTo>
                <a:cubicBezTo>
                  <a:pt x="869" y="1652"/>
                  <a:pt x="867" y="1650"/>
                  <a:pt x="866" y="1648"/>
                </a:cubicBezTo>
                <a:cubicBezTo>
                  <a:pt x="856" y="1631"/>
                  <a:pt x="858" y="1610"/>
                  <a:pt x="871" y="1594"/>
                </a:cubicBezTo>
                <a:cubicBezTo>
                  <a:pt x="911" y="1549"/>
                  <a:pt x="991" y="1457"/>
                  <a:pt x="1073" y="1363"/>
                </a:cubicBezTo>
                <a:cubicBezTo>
                  <a:pt x="1073" y="1363"/>
                  <a:pt x="1073" y="1363"/>
                  <a:pt x="1073" y="1363"/>
                </a:cubicBezTo>
                <a:cubicBezTo>
                  <a:pt x="1073" y="1363"/>
                  <a:pt x="1073" y="1363"/>
                  <a:pt x="1073" y="1363"/>
                </a:cubicBezTo>
                <a:cubicBezTo>
                  <a:pt x="1073" y="1363"/>
                  <a:pt x="1073" y="1363"/>
                  <a:pt x="1073" y="1363"/>
                </a:cubicBezTo>
                <a:cubicBezTo>
                  <a:pt x="1101" y="1330"/>
                  <a:pt x="1130" y="1298"/>
                  <a:pt x="1157" y="1267"/>
                </a:cubicBezTo>
                <a:cubicBezTo>
                  <a:pt x="1194" y="1224"/>
                  <a:pt x="1228" y="1184"/>
                  <a:pt x="1256" y="1152"/>
                </a:cubicBezTo>
                <a:cubicBezTo>
                  <a:pt x="1267" y="1140"/>
                  <a:pt x="1284" y="1136"/>
                  <a:pt x="1299" y="1142"/>
                </a:cubicBezTo>
                <a:cubicBezTo>
                  <a:pt x="1307" y="1145"/>
                  <a:pt x="1314" y="1151"/>
                  <a:pt x="1318" y="1158"/>
                </a:cubicBezTo>
                <a:cubicBezTo>
                  <a:pt x="1322" y="1164"/>
                  <a:pt x="1323" y="1170"/>
                  <a:pt x="1323" y="1177"/>
                </a:cubicBezTo>
                <a:cubicBezTo>
                  <a:pt x="1323" y="1363"/>
                  <a:pt x="1323" y="1363"/>
                  <a:pt x="1323" y="1363"/>
                </a:cubicBezTo>
                <a:cubicBezTo>
                  <a:pt x="1323" y="1363"/>
                  <a:pt x="1323" y="1363"/>
                  <a:pt x="1323" y="1363"/>
                </a:cubicBezTo>
                <a:cubicBezTo>
                  <a:pt x="1323" y="1363"/>
                  <a:pt x="1323" y="1363"/>
                  <a:pt x="1323" y="1363"/>
                </a:cubicBezTo>
                <a:cubicBezTo>
                  <a:pt x="1323" y="1363"/>
                  <a:pt x="1323" y="1363"/>
                  <a:pt x="1323" y="1363"/>
                </a:cubicBezTo>
                <a:cubicBezTo>
                  <a:pt x="1363" y="1363"/>
                  <a:pt x="1401" y="1363"/>
                  <a:pt x="1425" y="1363"/>
                </a:cubicBezTo>
                <a:cubicBezTo>
                  <a:pt x="1425" y="1363"/>
                  <a:pt x="1425" y="1363"/>
                  <a:pt x="1425" y="1363"/>
                </a:cubicBezTo>
                <a:cubicBezTo>
                  <a:pt x="1441" y="1363"/>
                  <a:pt x="1456" y="1371"/>
                  <a:pt x="1465" y="1385"/>
                </a:cubicBezTo>
                <a:cubicBezTo>
                  <a:pt x="1505" y="1455"/>
                  <a:pt x="1628" y="1669"/>
                  <a:pt x="1701" y="1794"/>
                </a:cubicBezTo>
                <a:cubicBezTo>
                  <a:pt x="1712" y="1813"/>
                  <a:pt x="1712" y="1836"/>
                  <a:pt x="1701" y="1856"/>
                </a:cubicBezTo>
                <a:cubicBezTo>
                  <a:pt x="1690" y="1875"/>
                  <a:pt x="1669" y="1887"/>
                  <a:pt x="1647" y="1887"/>
                </a:cubicBezTo>
                <a:cubicBezTo>
                  <a:pt x="1647" y="1887"/>
                  <a:pt x="1647" y="1887"/>
                  <a:pt x="1647" y="1887"/>
                </a:cubicBezTo>
                <a:cubicBezTo>
                  <a:pt x="1557" y="1887"/>
                  <a:pt x="1427" y="1887"/>
                  <a:pt x="1323" y="1887"/>
                </a:cubicBezTo>
                <a:cubicBezTo>
                  <a:pt x="1323" y="1957"/>
                  <a:pt x="1323" y="1957"/>
                  <a:pt x="1323" y="1957"/>
                </a:cubicBezTo>
                <a:cubicBezTo>
                  <a:pt x="1323" y="2072"/>
                  <a:pt x="1323" y="2072"/>
                  <a:pt x="1323" y="2072"/>
                </a:cubicBezTo>
                <a:cubicBezTo>
                  <a:pt x="1323" y="2088"/>
                  <a:pt x="1313" y="2102"/>
                  <a:pt x="1299" y="2108"/>
                </a:cubicBezTo>
                <a:cubicBezTo>
                  <a:pt x="1284" y="2113"/>
                  <a:pt x="1267" y="2109"/>
                  <a:pt x="1256" y="2097"/>
                </a:cubicBezTo>
                <a:cubicBezTo>
                  <a:pt x="1237" y="2075"/>
                  <a:pt x="1214" y="2048"/>
                  <a:pt x="1189" y="2020"/>
                </a:cubicBezTo>
                <a:moveTo>
                  <a:pt x="1749" y="609"/>
                </a:moveTo>
                <a:cubicBezTo>
                  <a:pt x="1709" y="727"/>
                  <a:pt x="1669" y="842"/>
                  <a:pt x="1649" y="899"/>
                </a:cubicBezTo>
                <a:cubicBezTo>
                  <a:pt x="1648" y="902"/>
                  <a:pt x="1647" y="905"/>
                  <a:pt x="1646" y="907"/>
                </a:cubicBezTo>
                <a:cubicBezTo>
                  <a:pt x="1636" y="924"/>
                  <a:pt x="1617" y="933"/>
                  <a:pt x="1597" y="930"/>
                </a:cubicBezTo>
                <a:cubicBezTo>
                  <a:pt x="1537" y="918"/>
                  <a:pt x="1417" y="894"/>
                  <a:pt x="1295" y="871"/>
                </a:cubicBezTo>
                <a:cubicBezTo>
                  <a:pt x="1295" y="871"/>
                  <a:pt x="1295" y="871"/>
                  <a:pt x="1295" y="871"/>
                </a:cubicBezTo>
                <a:cubicBezTo>
                  <a:pt x="1295" y="871"/>
                  <a:pt x="1295" y="871"/>
                  <a:pt x="1295" y="871"/>
                </a:cubicBezTo>
                <a:cubicBezTo>
                  <a:pt x="1295" y="871"/>
                  <a:pt x="1295" y="871"/>
                  <a:pt x="1295" y="871"/>
                </a:cubicBezTo>
                <a:cubicBezTo>
                  <a:pt x="1253" y="863"/>
                  <a:pt x="1210" y="854"/>
                  <a:pt x="1170" y="847"/>
                </a:cubicBezTo>
                <a:cubicBezTo>
                  <a:pt x="1114" y="836"/>
                  <a:pt x="1063" y="826"/>
                  <a:pt x="1021" y="817"/>
                </a:cubicBezTo>
                <a:cubicBezTo>
                  <a:pt x="1005" y="814"/>
                  <a:pt x="993" y="802"/>
                  <a:pt x="991" y="786"/>
                </a:cubicBezTo>
                <a:cubicBezTo>
                  <a:pt x="989" y="777"/>
                  <a:pt x="991" y="768"/>
                  <a:pt x="995" y="761"/>
                </a:cubicBezTo>
                <a:cubicBezTo>
                  <a:pt x="998" y="755"/>
                  <a:pt x="1003" y="750"/>
                  <a:pt x="1009" y="747"/>
                </a:cubicBezTo>
                <a:cubicBezTo>
                  <a:pt x="1170" y="654"/>
                  <a:pt x="1170" y="654"/>
                  <a:pt x="1170" y="654"/>
                </a:cubicBezTo>
                <a:cubicBezTo>
                  <a:pt x="1170" y="654"/>
                  <a:pt x="1170" y="654"/>
                  <a:pt x="1170" y="654"/>
                </a:cubicBezTo>
                <a:cubicBezTo>
                  <a:pt x="1170" y="654"/>
                  <a:pt x="1170" y="654"/>
                  <a:pt x="1170" y="654"/>
                </a:cubicBezTo>
                <a:cubicBezTo>
                  <a:pt x="1170" y="654"/>
                  <a:pt x="1170" y="654"/>
                  <a:pt x="1170" y="654"/>
                </a:cubicBezTo>
                <a:cubicBezTo>
                  <a:pt x="1150" y="620"/>
                  <a:pt x="1131" y="587"/>
                  <a:pt x="1119" y="566"/>
                </a:cubicBezTo>
                <a:cubicBezTo>
                  <a:pt x="1119" y="566"/>
                  <a:pt x="1119" y="566"/>
                  <a:pt x="1119" y="566"/>
                </a:cubicBezTo>
                <a:cubicBezTo>
                  <a:pt x="1111" y="552"/>
                  <a:pt x="1111" y="535"/>
                  <a:pt x="1119" y="521"/>
                </a:cubicBezTo>
                <a:cubicBezTo>
                  <a:pt x="1159" y="451"/>
                  <a:pt x="1283" y="237"/>
                  <a:pt x="1355" y="112"/>
                </a:cubicBezTo>
                <a:cubicBezTo>
                  <a:pt x="1366" y="93"/>
                  <a:pt x="1387" y="81"/>
                  <a:pt x="1409" y="81"/>
                </a:cubicBezTo>
                <a:cubicBezTo>
                  <a:pt x="1431" y="81"/>
                  <a:pt x="1451" y="93"/>
                  <a:pt x="1462" y="112"/>
                </a:cubicBezTo>
                <a:cubicBezTo>
                  <a:pt x="1462" y="112"/>
                  <a:pt x="1462" y="112"/>
                  <a:pt x="1463" y="112"/>
                </a:cubicBezTo>
                <a:cubicBezTo>
                  <a:pt x="1507" y="190"/>
                  <a:pt x="1572" y="302"/>
                  <a:pt x="1624" y="392"/>
                </a:cubicBezTo>
                <a:cubicBezTo>
                  <a:pt x="1685" y="357"/>
                  <a:pt x="1685" y="357"/>
                  <a:pt x="1685" y="357"/>
                </a:cubicBezTo>
                <a:cubicBezTo>
                  <a:pt x="1785" y="300"/>
                  <a:pt x="1785" y="300"/>
                  <a:pt x="1785" y="300"/>
                </a:cubicBezTo>
                <a:cubicBezTo>
                  <a:pt x="1798" y="292"/>
                  <a:pt x="1816" y="293"/>
                  <a:pt x="1828" y="303"/>
                </a:cubicBezTo>
                <a:cubicBezTo>
                  <a:pt x="1841" y="313"/>
                  <a:pt x="1845" y="330"/>
                  <a:pt x="1840" y="345"/>
                </a:cubicBezTo>
                <a:cubicBezTo>
                  <a:pt x="1830" y="373"/>
                  <a:pt x="1819" y="406"/>
                  <a:pt x="1807" y="441"/>
                </a:cubicBezTo>
                <a:moveTo>
                  <a:pt x="934" y="619"/>
                </a:moveTo>
                <a:cubicBezTo>
                  <a:pt x="960" y="576"/>
                  <a:pt x="960" y="576"/>
                  <a:pt x="960" y="576"/>
                </a:cubicBezTo>
                <a:cubicBezTo>
                  <a:pt x="1238" y="93"/>
                  <a:pt x="1238" y="93"/>
                  <a:pt x="1238" y="93"/>
                </a:cubicBezTo>
                <a:cubicBezTo>
                  <a:pt x="1249" y="74"/>
                  <a:pt x="1249" y="50"/>
                  <a:pt x="1238" y="31"/>
                </a:cubicBezTo>
                <a:cubicBezTo>
                  <a:pt x="1227" y="12"/>
                  <a:pt x="1207" y="0"/>
                  <a:pt x="1185" y="0"/>
                </a:cubicBezTo>
                <a:cubicBezTo>
                  <a:pt x="1048" y="0"/>
                  <a:pt x="818" y="0"/>
                  <a:pt x="726" y="0"/>
                </a:cubicBezTo>
                <a:cubicBezTo>
                  <a:pt x="702" y="0"/>
                  <a:pt x="679" y="13"/>
                  <a:pt x="666" y="35"/>
                </a:cubicBezTo>
                <a:cubicBezTo>
                  <a:pt x="656" y="53"/>
                  <a:pt x="656" y="53"/>
                  <a:pt x="656" y="53"/>
                </a:cubicBezTo>
                <a:cubicBezTo>
                  <a:pt x="580" y="184"/>
                  <a:pt x="580" y="184"/>
                  <a:pt x="580" y="184"/>
                </a:cubicBezTo>
                <a:cubicBezTo>
                  <a:pt x="580" y="184"/>
                  <a:pt x="580" y="184"/>
                  <a:pt x="580" y="184"/>
                </a:cubicBezTo>
                <a:cubicBezTo>
                  <a:pt x="480" y="357"/>
                  <a:pt x="480" y="357"/>
                  <a:pt x="480" y="357"/>
                </a:cubicBezTo>
                <a:moveTo>
                  <a:pt x="1471" y="1176"/>
                </a:moveTo>
                <a:cubicBezTo>
                  <a:pt x="1497" y="1220"/>
                  <a:pt x="1497" y="1220"/>
                  <a:pt x="1497" y="1220"/>
                </a:cubicBezTo>
                <a:cubicBezTo>
                  <a:pt x="1776" y="1703"/>
                  <a:pt x="1776" y="1703"/>
                  <a:pt x="1776" y="1703"/>
                </a:cubicBezTo>
                <a:cubicBezTo>
                  <a:pt x="1787" y="1722"/>
                  <a:pt x="1807" y="1734"/>
                  <a:pt x="1829" y="1734"/>
                </a:cubicBezTo>
                <a:cubicBezTo>
                  <a:pt x="1852" y="1734"/>
                  <a:pt x="1872" y="1722"/>
                  <a:pt x="1883" y="1703"/>
                </a:cubicBezTo>
                <a:cubicBezTo>
                  <a:pt x="1951" y="1584"/>
                  <a:pt x="2066" y="1386"/>
                  <a:pt x="2112" y="1306"/>
                </a:cubicBezTo>
                <a:cubicBezTo>
                  <a:pt x="2125" y="1284"/>
                  <a:pt x="2125" y="1258"/>
                  <a:pt x="2112" y="1236"/>
                </a:cubicBezTo>
                <a:cubicBezTo>
                  <a:pt x="2102" y="1219"/>
                  <a:pt x="2102" y="1219"/>
                  <a:pt x="2102" y="1219"/>
                </a:cubicBezTo>
                <a:cubicBezTo>
                  <a:pt x="2026" y="1087"/>
                  <a:pt x="2026" y="1087"/>
                  <a:pt x="2026" y="1087"/>
                </a:cubicBezTo>
                <a:cubicBezTo>
                  <a:pt x="2026" y="1087"/>
                  <a:pt x="2026" y="1087"/>
                  <a:pt x="2026" y="1087"/>
                </a:cubicBezTo>
                <a:cubicBezTo>
                  <a:pt x="1926" y="914"/>
                  <a:pt x="1926" y="914"/>
                  <a:pt x="1926" y="914"/>
                </a:cubicBezTo>
                <a:moveTo>
                  <a:pt x="724" y="1369"/>
                </a:moveTo>
                <a:cubicBezTo>
                  <a:pt x="673" y="1369"/>
                  <a:pt x="673" y="1369"/>
                  <a:pt x="673" y="1369"/>
                </a:cubicBezTo>
                <a:cubicBezTo>
                  <a:pt x="116" y="1368"/>
                  <a:pt x="116" y="1368"/>
                  <a:pt x="116" y="1368"/>
                </a:cubicBezTo>
                <a:cubicBezTo>
                  <a:pt x="93" y="1369"/>
                  <a:pt x="73" y="1380"/>
                  <a:pt x="62" y="1399"/>
                </a:cubicBezTo>
                <a:cubicBezTo>
                  <a:pt x="51" y="1419"/>
                  <a:pt x="51" y="1442"/>
                  <a:pt x="62" y="1461"/>
                </a:cubicBezTo>
                <a:cubicBezTo>
                  <a:pt x="130" y="1580"/>
                  <a:pt x="245" y="1779"/>
                  <a:pt x="291" y="1858"/>
                </a:cubicBezTo>
                <a:cubicBezTo>
                  <a:pt x="304" y="1880"/>
                  <a:pt x="326" y="1893"/>
                  <a:pt x="351" y="1893"/>
                </a:cubicBezTo>
                <a:cubicBezTo>
                  <a:pt x="372" y="1893"/>
                  <a:pt x="372" y="1893"/>
                  <a:pt x="372" y="1893"/>
                </a:cubicBezTo>
                <a:cubicBezTo>
                  <a:pt x="524" y="1893"/>
                  <a:pt x="524" y="1893"/>
                  <a:pt x="524" y="1893"/>
                </a:cubicBezTo>
                <a:cubicBezTo>
                  <a:pt x="524" y="1893"/>
                  <a:pt x="524" y="1893"/>
                  <a:pt x="524" y="1893"/>
                </a:cubicBezTo>
                <a:cubicBezTo>
                  <a:pt x="724" y="1893"/>
                  <a:pt x="724" y="1893"/>
                  <a:pt x="724" y="189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084364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Ecology, Green Energy</a:t>
            </a:r>
            <a:br>
              <a:rPr lang="en-US" dirty="0"/>
            </a:br>
            <a:r>
              <a:rPr lang="en-US" sz="2200" dirty="0"/>
              <a:t>Eco House, Nature Friendly, Windmill, Economic Light Bulb, CFL Spiral Light Bulb, Leaves</a:t>
            </a:r>
          </a:p>
        </p:txBody>
      </p:sp>
      <p:sp>
        <p:nvSpPr>
          <p:cNvPr id="10" name="Freeform 16"/>
          <p:cNvSpPr>
            <a:spLocks noChangeAspect="1" noEditPoints="1"/>
          </p:cNvSpPr>
          <p:nvPr/>
        </p:nvSpPr>
        <p:spPr bwMode="auto">
          <a:xfrm>
            <a:off x="3029806" y="2043840"/>
            <a:ext cx="1155380" cy="804083"/>
          </a:xfrm>
          <a:custGeom>
            <a:avLst/>
            <a:gdLst>
              <a:gd name="T0" fmla="*/ 109 w 318"/>
              <a:gd name="T1" fmla="*/ 85 h 221"/>
              <a:gd name="T2" fmla="*/ 146 w 318"/>
              <a:gd name="T3" fmla="*/ 146 h 221"/>
              <a:gd name="T4" fmla="*/ 88 w 318"/>
              <a:gd name="T5" fmla="*/ 60 h 221"/>
              <a:gd name="T6" fmla="*/ 166 w 318"/>
              <a:gd name="T7" fmla="*/ 131 h 221"/>
              <a:gd name="T8" fmla="*/ 216 w 318"/>
              <a:gd name="T9" fmla="*/ 166 h 221"/>
              <a:gd name="T10" fmla="*/ 168 w 318"/>
              <a:gd name="T11" fmla="*/ 187 h 221"/>
              <a:gd name="T12" fmla="*/ 238 w 318"/>
              <a:gd name="T13" fmla="*/ 159 h 221"/>
              <a:gd name="T14" fmla="*/ 161 w 318"/>
              <a:gd name="T15" fmla="*/ 168 h 221"/>
              <a:gd name="T16" fmla="*/ 29 w 318"/>
              <a:gd name="T17" fmla="*/ 201 h 221"/>
              <a:gd name="T18" fmla="*/ 8 w 318"/>
              <a:gd name="T19" fmla="*/ 201 h 221"/>
              <a:gd name="T20" fmla="*/ 8 w 318"/>
              <a:gd name="T21" fmla="*/ 220 h 221"/>
              <a:gd name="T22" fmla="*/ 310 w 318"/>
              <a:gd name="T23" fmla="*/ 220 h 221"/>
              <a:gd name="T24" fmla="*/ 310 w 318"/>
              <a:gd name="T25" fmla="*/ 201 h 221"/>
              <a:gd name="T26" fmla="*/ 288 w 318"/>
              <a:gd name="T27" fmla="*/ 201 h 221"/>
              <a:gd name="T28" fmla="*/ 288 w 318"/>
              <a:gd name="T29" fmla="*/ 71 h 221"/>
              <a:gd name="T30" fmla="*/ 318 w 318"/>
              <a:gd name="T31" fmla="*/ 71 h 221"/>
              <a:gd name="T32" fmla="*/ 159 w 318"/>
              <a:gd name="T33" fmla="*/ 0 h 221"/>
              <a:gd name="T34" fmla="*/ 0 w 318"/>
              <a:gd name="T35" fmla="*/ 71 h 221"/>
              <a:gd name="T36" fmla="*/ 29 w 318"/>
              <a:gd name="T37" fmla="*/ 71 h 221"/>
              <a:gd name="T38" fmla="*/ 29 w 318"/>
              <a:gd name="T39" fmla="*/ 20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" h="221">
                <a:moveTo>
                  <a:pt x="109" y="85"/>
                </a:moveTo>
                <a:cubicBezTo>
                  <a:pt x="150" y="105"/>
                  <a:pt x="146" y="146"/>
                  <a:pt x="146" y="146"/>
                </a:cubicBezTo>
                <a:cubicBezTo>
                  <a:pt x="85" y="162"/>
                  <a:pt x="88" y="60"/>
                  <a:pt x="88" y="60"/>
                </a:cubicBezTo>
                <a:cubicBezTo>
                  <a:pt x="197" y="59"/>
                  <a:pt x="166" y="131"/>
                  <a:pt x="166" y="131"/>
                </a:cubicBezTo>
                <a:moveTo>
                  <a:pt x="216" y="166"/>
                </a:moveTo>
                <a:cubicBezTo>
                  <a:pt x="183" y="161"/>
                  <a:pt x="168" y="187"/>
                  <a:pt x="168" y="187"/>
                </a:cubicBezTo>
                <a:cubicBezTo>
                  <a:pt x="198" y="221"/>
                  <a:pt x="238" y="159"/>
                  <a:pt x="238" y="159"/>
                </a:cubicBezTo>
                <a:cubicBezTo>
                  <a:pt x="184" y="122"/>
                  <a:pt x="165" y="156"/>
                  <a:pt x="161" y="168"/>
                </a:cubicBezTo>
                <a:moveTo>
                  <a:pt x="29" y="201"/>
                </a:moveTo>
                <a:cubicBezTo>
                  <a:pt x="8" y="201"/>
                  <a:pt x="8" y="201"/>
                  <a:pt x="8" y="201"/>
                </a:cubicBezTo>
                <a:cubicBezTo>
                  <a:pt x="8" y="220"/>
                  <a:pt x="8" y="220"/>
                  <a:pt x="8" y="220"/>
                </a:cubicBezTo>
                <a:cubicBezTo>
                  <a:pt x="310" y="220"/>
                  <a:pt x="310" y="220"/>
                  <a:pt x="310" y="220"/>
                </a:cubicBezTo>
                <a:cubicBezTo>
                  <a:pt x="310" y="201"/>
                  <a:pt x="310" y="201"/>
                  <a:pt x="310" y="201"/>
                </a:cubicBezTo>
                <a:cubicBezTo>
                  <a:pt x="288" y="201"/>
                  <a:pt x="288" y="201"/>
                  <a:pt x="288" y="201"/>
                </a:cubicBezTo>
                <a:cubicBezTo>
                  <a:pt x="288" y="71"/>
                  <a:pt x="288" y="71"/>
                  <a:pt x="288" y="71"/>
                </a:cubicBezTo>
                <a:cubicBezTo>
                  <a:pt x="318" y="71"/>
                  <a:pt x="318" y="71"/>
                  <a:pt x="318" y="71"/>
                </a:cubicBezTo>
                <a:cubicBezTo>
                  <a:pt x="159" y="0"/>
                  <a:pt x="159" y="0"/>
                  <a:pt x="159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29" y="71"/>
                  <a:pt x="29" y="71"/>
                  <a:pt x="29" y="71"/>
                </a:cubicBezTo>
                <a:cubicBezTo>
                  <a:pt x="29" y="201"/>
                  <a:pt x="29" y="201"/>
                  <a:pt x="29" y="20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23"/>
          <p:cNvSpPr>
            <a:spLocks noChangeAspect="1" noEditPoints="1"/>
          </p:cNvSpPr>
          <p:nvPr/>
        </p:nvSpPr>
        <p:spPr bwMode="auto">
          <a:xfrm>
            <a:off x="6276067" y="3935188"/>
            <a:ext cx="869767" cy="1164759"/>
          </a:xfrm>
          <a:custGeom>
            <a:avLst/>
            <a:gdLst>
              <a:gd name="T0" fmla="*/ 59 w 205"/>
              <a:gd name="T1" fmla="*/ 71 h 274"/>
              <a:gd name="T2" fmla="*/ 90 w 205"/>
              <a:gd name="T3" fmla="*/ 121 h 274"/>
              <a:gd name="T4" fmla="*/ 43 w 205"/>
              <a:gd name="T5" fmla="*/ 52 h 274"/>
              <a:gd name="T6" fmla="*/ 105 w 205"/>
              <a:gd name="T7" fmla="*/ 108 h 274"/>
              <a:gd name="T8" fmla="*/ 140 w 205"/>
              <a:gd name="T9" fmla="*/ 136 h 274"/>
              <a:gd name="T10" fmla="*/ 107 w 205"/>
              <a:gd name="T11" fmla="*/ 153 h 274"/>
              <a:gd name="T12" fmla="*/ 163 w 205"/>
              <a:gd name="T13" fmla="*/ 131 h 274"/>
              <a:gd name="T14" fmla="*/ 101 w 205"/>
              <a:gd name="T15" fmla="*/ 138 h 274"/>
              <a:gd name="T16" fmla="*/ 146 w 205"/>
              <a:gd name="T17" fmla="*/ 197 h 274"/>
              <a:gd name="T18" fmla="*/ 148 w 205"/>
              <a:gd name="T19" fmla="*/ 193 h 274"/>
              <a:gd name="T20" fmla="*/ 166 w 205"/>
              <a:gd name="T21" fmla="*/ 170 h 274"/>
              <a:gd name="T22" fmla="*/ 198 w 205"/>
              <a:gd name="T23" fmla="*/ 127 h 274"/>
              <a:gd name="T24" fmla="*/ 196 w 205"/>
              <a:gd name="T25" fmla="*/ 62 h 274"/>
              <a:gd name="T26" fmla="*/ 158 w 205"/>
              <a:gd name="T27" fmla="*/ 16 h 274"/>
              <a:gd name="T28" fmla="*/ 103 w 205"/>
              <a:gd name="T29" fmla="*/ 0 h 274"/>
              <a:gd name="T30" fmla="*/ 47 w 205"/>
              <a:gd name="T31" fmla="*/ 16 h 274"/>
              <a:gd name="T32" fmla="*/ 10 w 205"/>
              <a:gd name="T33" fmla="*/ 62 h 274"/>
              <a:gd name="T34" fmla="*/ 8 w 205"/>
              <a:gd name="T35" fmla="*/ 127 h 274"/>
              <a:gd name="T36" fmla="*/ 39 w 205"/>
              <a:gd name="T37" fmla="*/ 170 h 274"/>
              <a:gd name="T38" fmla="*/ 58 w 205"/>
              <a:gd name="T39" fmla="*/ 193 h 274"/>
              <a:gd name="T40" fmla="*/ 64 w 205"/>
              <a:gd name="T41" fmla="*/ 219 h 274"/>
              <a:gd name="T42" fmla="*/ 73 w 205"/>
              <a:gd name="T43" fmla="*/ 227 h 274"/>
              <a:gd name="T44" fmla="*/ 132 w 205"/>
              <a:gd name="T45" fmla="*/ 227 h 274"/>
              <a:gd name="T46" fmla="*/ 132 w 205"/>
              <a:gd name="T47" fmla="*/ 227 h 274"/>
              <a:gd name="T48" fmla="*/ 141 w 205"/>
              <a:gd name="T49" fmla="*/ 219 h 274"/>
              <a:gd name="T50" fmla="*/ 68 w 205"/>
              <a:gd name="T51" fmla="*/ 251 h 274"/>
              <a:gd name="T52" fmla="*/ 137 w 205"/>
              <a:gd name="T53" fmla="*/ 251 h 274"/>
              <a:gd name="T54" fmla="*/ 79 w 205"/>
              <a:gd name="T55" fmla="*/ 274 h 274"/>
              <a:gd name="T56" fmla="*/ 126 w 205"/>
              <a:gd name="T57" fmla="*/ 27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5" h="274">
                <a:moveTo>
                  <a:pt x="59" y="71"/>
                </a:moveTo>
                <a:cubicBezTo>
                  <a:pt x="92" y="87"/>
                  <a:pt x="90" y="121"/>
                  <a:pt x="90" y="121"/>
                </a:cubicBezTo>
                <a:cubicBezTo>
                  <a:pt x="40" y="133"/>
                  <a:pt x="43" y="52"/>
                  <a:pt x="43" y="52"/>
                </a:cubicBezTo>
                <a:cubicBezTo>
                  <a:pt x="130" y="51"/>
                  <a:pt x="105" y="108"/>
                  <a:pt x="105" y="108"/>
                </a:cubicBezTo>
                <a:moveTo>
                  <a:pt x="140" y="136"/>
                </a:moveTo>
                <a:cubicBezTo>
                  <a:pt x="117" y="135"/>
                  <a:pt x="107" y="153"/>
                  <a:pt x="107" y="153"/>
                </a:cubicBezTo>
                <a:cubicBezTo>
                  <a:pt x="131" y="181"/>
                  <a:pt x="163" y="131"/>
                  <a:pt x="163" y="131"/>
                </a:cubicBezTo>
                <a:cubicBezTo>
                  <a:pt x="120" y="101"/>
                  <a:pt x="105" y="128"/>
                  <a:pt x="101" y="138"/>
                </a:cubicBezTo>
                <a:moveTo>
                  <a:pt x="146" y="197"/>
                </a:moveTo>
                <a:cubicBezTo>
                  <a:pt x="147" y="196"/>
                  <a:pt x="147" y="194"/>
                  <a:pt x="148" y="193"/>
                </a:cubicBezTo>
                <a:cubicBezTo>
                  <a:pt x="151" y="186"/>
                  <a:pt x="166" y="170"/>
                  <a:pt x="166" y="170"/>
                </a:cubicBezTo>
                <a:cubicBezTo>
                  <a:pt x="179" y="158"/>
                  <a:pt x="191" y="146"/>
                  <a:pt x="198" y="127"/>
                </a:cubicBezTo>
                <a:cubicBezTo>
                  <a:pt x="205" y="107"/>
                  <a:pt x="205" y="84"/>
                  <a:pt x="196" y="62"/>
                </a:cubicBezTo>
                <a:cubicBezTo>
                  <a:pt x="189" y="44"/>
                  <a:pt x="175" y="27"/>
                  <a:pt x="158" y="16"/>
                </a:cubicBezTo>
                <a:cubicBezTo>
                  <a:pt x="142" y="6"/>
                  <a:pt x="121" y="0"/>
                  <a:pt x="103" y="0"/>
                </a:cubicBezTo>
                <a:cubicBezTo>
                  <a:pt x="84" y="0"/>
                  <a:pt x="64" y="6"/>
                  <a:pt x="47" y="16"/>
                </a:cubicBezTo>
                <a:cubicBezTo>
                  <a:pt x="31" y="27"/>
                  <a:pt x="17" y="44"/>
                  <a:pt x="10" y="62"/>
                </a:cubicBezTo>
                <a:cubicBezTo>
                  <a:pt x="1" y="84"/>
                  <a:pt x="0" y="107"/>
                  <a:pt x="8" y="127"/>
                </a:cubicBezTo>
                <a:cubicBezTo>
                  <a:pt x="14" y="146"/>
                  <a:pt x="27" y="158"/>
                  <a:pt x="39" y="170"/>
                </a:cubicBezTo>
                <a:cubicBezTo>
                  <a:pt x="39" y="170"/>
                  <a:pt x="55" y="186"/>
                  <a:pt x="58" y="193"/>
                </a:cubicBezTo>
                <a:cubicBezTo>
                  <a:pt x="61" y="199"/>
                  <a:pt x="64" y="214"/>
                  <a:pt x="64" y="219"/>
                </a:cubicBezTo>
                <a:cubicBezTo>
                  <a:pt x="65" y="224"/>
                  <a:pt x="69" y="227"/>
                  <a:pt x="73" y="227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7" y="227"/>
                  <a:pt x="141" y="224"/>
                  <a:pt x="141" y="219"/>
                </a:cubicBezTo>
                <a:moveTo>
                  <a:pt x="68" y="251"/>
                </a:moveTo>
                <a:cubicBezTo>
                  <a:pt x="137" y="251"/>
                  <a:pt x="137" y="251"/>
                  <a:pt x="137" y="251"/>
                </a:cubicBezTo>
                <a:moveTo>
                  <a:pt x="79" y="274"/>
                </a:moveTo>
                <a:cubicBezTo>
                  <a:pt x="126" y="274"/>
                  <a:pt x="126" y="274"/>
                  <a:pt x="126" y="27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5"/>
          <p:cNvSpPr>
            <a:spLocks noChangeAspect="1" noEditPoints="1"/>
          </p:cNvSpPr>
          <p:nvPr/>
        </p:nvSpPr>
        <p:spPr bwMode="auto">
          <a:xfrm>
            <a:off x="5555940" y="1926147"/>
            <a:ext cx="1080120" cy="1147628"/>
          </a:xfrm>
          <a:custGeom>
            <a:avLst/>
            <a:gdLst>
              <a:gd name="T0" fmla="*/ 26 w 234"/>
              <a:gd name="T1" fmla="*/ 68 h 248"/>
              <a:gd name="T2" fmla="*/ 78 w 234"/>
              <a:gd name="T3" fmla="*/ 124 h 248"/>
              <a:gd name="T4" fmla="*/ 0 w 234"/>
              <a:gd name="T5" fmla="*/ 46 h 248"/>
              <a:gd name="T6" fmla="*/ 95 w 234"/>
              <a:gd name="T7" fmla="*/ 105 h 248"/>
              <a:gd name="T8" fmla="*/ 194 w 234"/>
              <a:gd name="T9" fmla="*/ 151 h 248"/>
              <a:gd name="T10" fmla="*/ 111 w 234"/>
              <a:gd name="T11" fmla="*/ 188 h 248"/>
              <a:gd name="T12" fmla="*/ 234 w 234"/>
              <a:gd name="T13" fmla="*/ 139 h 248"/>
              <a:gd name="T14" fmla="*/ 99 w 234"/>
              <a:gd name="T15" fmla="*/ 154 h 248"/>
              <a:gd name="T16" fmla="*/ 183 w 234"/>
              <a:gd name="T17" fmla="*/ 36 h 248"/>
              <a:gd name="T18" fmla="*/ 138 w 234"/>
              <a:gd name="T19" fmla="*/ 81 h 248"/>
              <a:gd name="T20" fmla="*/ 206 w 234"/>
              <a:gd name="T21" fmla="*/ 19 h 248"/>
              <a:gd name="T22" fmla="*/ 122 w 234"/>
              <a:gd name="T23" fmla="*/ 6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4" h="248">
                <a:moveTo>
                  <a:pt x="26" y="68"/>
                </a:moveTo>
                <a:cubicBezTo>
                  <a:pt x="73" y="81"/>
                  <a:pt x="78" y="124"/>
                  <a:pt x="78" y="124"/>
                </a:cubicBezTo>
                <a:cubicBezTo>
                  <a:pt x="18" y="154"/>
                  <a:pt x="0" y="46"/>
                  <a:pt x="0" y="46"/>
                </a:cubicBezTo>
                <a:cubicBezTo>
                  <a:pt x="114" y="24"/>
                  <a:pt x="95" y="105"/>
                  <a:pt x="95" y="105"/>
                </a:cubicBezTo>
                <a:moveTo>
                  <a:pt x="194" y="151"/>
                </a:moveTo>
                <a:cubicBezTo>
                  <a:pt x="137" y="142"/>
                  <a:pt x="111" y="188"/>
                  <a:pt x="111" y="188"/>
                </a:cubicBezTo>
                <a:cubicBezTo>
                  <a:pt x="164" y="248"/>
                  <a:pt x="234" y="139"/>
                  <a:pt x="234" y="139"/>
                </a:cubicBezTo>
                <a:cubicBezTo>
                  <a:pt x="139" y="74"/>
                  <a:pt x="106" y="133"/>
                  <a:pt x="99" y="154"/>
                </a:cubicBezTo>
                <a:moveTo>
                  <a:pt x="183" y="36"/>
                </a:moveTo>
                <a:cubicBezTo>
                  <a:pt x="144" y="45"/>
                  <a:pt x="138" y="81"/>
                  <a:pt x="138" y="81"/>
                </a:cubicBezTo>
                <a:cubicBezTo>
                  <a:pt x="187" y="107"/>
                  <a:pt x="206" y="19"/>
                  <a:pt x="206" y="19"/>
                </a:cubicBezTo>
                <a:cubicBezTo>
                  <a:pt x="128" y="0"/>
                  <a:pt x="121" y="47"/>
                  <a:pt x="122" y="6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pole tekstowe 18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20" name="Łącznik prostoliniowy 17"/>
          <p:cNvCxnSpPr/>
          <p:nvPr/>
        </p:nvCxnSpPr>
        <p:spPr>
          <a:xfrm>
            <a:off x="9048310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Elipsa 20"/>
          <p:cNvSpPr>
            <a:spLocks noChangeAspect="1"/>
          </p:cNvSpPr>
          <p:nvPr/>
        </p:nvSpPr>
        <p:spPr>
          <a:xfrm>
            <a:off x="8338951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Elipsa 21"/>
          <p:cNvSpPr>
            <a:spLocks noChangeAspect="1"/>
          </p:cNvSpPr>
          <p:nvPr/>
        </p:nvSpPr>
        <p:spPr>
          <a:xfrm>
            <a:off x="8338951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pole tekstowe 22"/>
          <p:cNvSpPr txBox="1"/>
          <p:nvPr/>
        </p:nvSpPr>
        <p:spPr>
          <a:xfrm>
            <a:off x="7917002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24" name="Łącznik prostoliniowy 21"/>
          <p:cNvCxnSpPr>
            <a:cxnSpLocks noChangeAspect="1"/>
          </p:cNvCxnSpPr>
          <p:nvPr/>
        </p:nvCxnSpPr>
        <p:spPr>
          <a:xfrm>
            <a:off x="7953006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Łącznik prostoliniowy 22"/>
          <p:cNvCxnSpPr/>
          <p:nvPr/>
        </p:nvCxnSpPr>
        <p:spPr>
          <a:xfrm>
            <a:off x="7953006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23"/>
          <p:cNvSpPr>
            <a:spLocks noChangeAspect="1" noEditPoints="1"/>
          </p:cNvSpPr>
          <p:nvPr/>
        </p:nvSpPr>
        <p:spPr bwMode="auto">
          <a:xfrm>
            <a:off x="8736161" y="2324558"/>
            <a:ext cx="661288" cy="885570"/>
          </a:xfrm>
          <a:custGeom>
            <a:avLst/>
            <a:gdLst>
              <a:gd name="T0" fmla="*/ 59 w 205"/>
              <a:gd name="T1" fmla="*/ 71 h 274"/>
              <a:gd name="T2" fmla="*/ 90 w 205"/>
              <a:gd name="T3" fmla="*/ 121 h 274"/>
              <a:gd name="T4" fmla="*/ 43 w 205"/>
              <a:gd name="T5" fmla="*/ 52 h 274"/>
              <a:gd name="T6" fmla="*/ 105 w 205"/>
              <a:gd name="T7" fmla="*/ 108 h 274"/>
              <a:gd name="T8" fmla="*/ 140 w 205"/>
              <a:gd name="T9" fmla="*/ 136 h 274"/>
              <a:gd name="T10" fmla="*/ 107 w 205"/>
              <a:gd name="T11" fmla="*/ 153 h 274"/>
              <a:gd name="T12" fmla="*/ 163 w 205"/>
              <a:gd name="T13" fmla="*/ 131 h 274"/>
              <a:gd name="T14" fmla="*/ 101 w 205"/>
              <a:gd name="T15" fmla="*/ 138 h 274"/>
              <a:gd name="T16" fmla="*/ 146 w 205"/>
              <a:gd name="T17" fmla="*/ 197 h 274"/>
              <a:gd name="T18" fmla="*/ 148 w 205"/>
              <a:gd name="T19" fmla="*/ 193 h 274"/>
              <a:gd name="T20" fmla="*/ 166 w 205"/>
              <a:gd name="T21" fmla="*/ 170 h 274"/>
              <a:gd name="T22" fmla="*/ 198 w 205"/>
              <a:gd name="T23" fmla="*/ 127 h 274"/>
              <a:gd name="T24" fmla="*/ 196 w 205"/>
              <a:gd name="T25" fmla="*/ 62 h 274"/>
              <a:gd name="T26" fmla="*/ 158 w 205"/>
              <a:gd name="T27" fmla="*/ 16 h 274"/>
              <a:gd name="T28" fmla="*/ 103 w 205"/>
              <a:gd name="T29" fmla="*/ 0 h 274"/>
              <a:gd name="T30" fmla="*/ 47 w 205"/>
              <a:gd name="T31" fmla="*/ 16 h 274"/>
              <a:gd name="T32" fmla="*/ 10 w 205"/>
              <a:gd name="T33" fmla="*/ 62 h 274"/>
              <a:gd name="T34" fmla="*/ 8 w 205"/>
              <a:gd name="T35" fmla="*/ 127 h 274"/>
              <a:gd name="T36" fmla="*/ 39 w 205"/>
              <a:gd name="T37" fmla="*/ 170 h 274"/>
              <a:gd name="T38" fmla="*/ 58 w 205"/>
              <a:gd name="T39" fmla="*/ 193 h 274"/>
              <a:gd name="T40" fmla="*/ 64 w 205"/>
              <a:gd name="T41" fmla="*/ 219 h 274"/>
              <a:gd name="T42" fmla="*/ 73 w 205"/>
              <a:gd name="T43" fmla="*/ 227 h 274"/>
              <a:gd name="T44" fmla="*/ 132 w 205"/>
              <a:gd name="T45" fmla="*/ 227 h 274"/>
              <a:gd name="T46" fmla="*/ 132 w 205"/>
              <a:gd name="T47" fmla="*/ 227 h 274"/>
              <a:gd name="T48" fmla="*/ 141 w 205"/>
              <a:gd name="T49" fmla="*/ 219 h 274"/>
              <a:gd name="T50" fmla="*/ 68 w 205"/>
              <a:gd name="T51" fmla="*/ 251 h 274"/>
              <a:gd name="T52" fmla="*/ 137 w 205"/>
              <a:gd name="T53" fmla="*/ 251 h 274"/>
              <a:gd name="T54" fmla="*/ 79 w 205"/>
              <a:gd name="T55" fmla="*/ 274 h 274"/>
              <a:gd name="T56" fmla="*/ 126 w 205"/>
              <a:gd name="T57" fmla="*/ 27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5" h="274">
                <a:moveTo>
                  <a:pt x="59" y="71"/>
                </a:moveTo>
                <a:cubicBezTo>
                  <a:pt x="92" y="87"/>
                  <a:pt x="90" y="121"/>
                  <a:pt x="90" y="121"/>
                </a:cubicBezTo>
                <a:cubicBezTo>
                  <a:pt x="40" y="133"/>
                  <a:pt x="43" y="52"/>
                  <a:pt x="43" y="52"/>
                </a:cubicBezTo>
                <a:cubicBezTo>
                  <a:pt x="130" y="51"/>
                  <a:pt x="105" y="108"/>
                  <a:pt x="105" y="108"/>
                </a:cubicBezTo>
                <a:moveTo>
                  <a:pt x="140" y="136"/>
                </a:moveTo>
                <a:cubicBezTo>
                  <a:pt x="117" y="135"/>
                  <a:pt x="107" y="153"/>
                  <a:pt x="107" y="153"/>
                </a:cubicBezTo>
                <a:cubicBezTo>
                  <a:pt x="131" y="181"/>
                  <a:pt x="163" y="131"/>
                  <a:pt x="163" y="131"/>
                </a:cubicBezTo>
                <a:cubicBezTo>
                  <a:pt x="120" y="101"/>
                  <a:pt x="105" y="128"/>
                  <a:pt x="101" y="138"/>
                </a:cubicBezTo>
                <a:moveTo>
                  <a:pt x="146" y="197"/>
                </a:moveTo>
                <a:cubicBezTo>
                  <a:pt x="147" y="196"/>
                  <a:pt x="147" y="194"/>
                  <a:pt x="148" y="193"/>
                </a:cubicBezTo>
                <a:cubicBezTo>
                  <a:pt x="151" y="186"/>
                  <a:pt x="166" y="170"/>
                  <a:pt x="166" y="170"/>
                </a:cubicBezTo>
                <a:cubicBezTo>
                  <a:pt x="179" y="158"/>
                  <a:pt x="191" y="146"/>
                  <a:pt x="198" y="127"/>
                </a:cubicBezTo>
                <a:cubicBezTo>
                  <a:pt x="205" y="107"/>
                  <a:pt x="205" y="84"/>
                  <a:pt x="196" y="62"/>
                </a:cubicBezTo>
                <a:cubicBezTo>
                  <a:pt x="189" y="44"/>
                  <a:pt x="175" y="27"/>
                  <a:pt x="158" y="16"/>
                </a:cubicBezTo>
                <a:cubicBezTo>
                  <a:pt x="142" y="6"/>
                  <a:pt x="121" y="0"/>
                  <a:pt x="103" y="0"/>
                </a:cubicBezTo>
                <a:cubicBezTo>
                  <a:pt x="84" y="0"/>
                  <a:pt x="64" y="6"/>
                  <a:pt x="47" y="16"/>
                </a:cubicBezTo>
                <a:cubicBezTo>
                  <a:pt x="31" y="27"/>
                  <a:pt x="17" y="44"/>
                  <a:pt x="10" y="62"/>
                </a:cubicBezTo>
                <a:cubicBezTo>
                  <a:pt x="1" y="84"/>
                  <a:pt x="0" y="107"/>
                  <a:pt x="8" y="127"/>
                </a:cubicBezTo>
                <a:cubicBezTo>
                  <a:pt x="14" y="146"/>
                  <a:pt x="27" y="158"/>
                  <a:pt x="39" y="170"/>
                </a:cubicBezTo>
                <a:cubicBezTo>
                  <a:pt x="39" y="170"/>
                  <a:pt x="55" y="186"/>
                  <a:pt x="58" y="193"/>
                </a:cubicBezTo>
                <a:cubicBezTo>
                  <a:pt x="61" y="199"/>
                  <a:pt x="64" y="214"/>
                  <a:pt x="64" y="219"/>
                </a:cubicBezTo>
                <a:cubicBezTo>
                  <a:pt x="65" y="224"/>
                  <a:pt x="69" y="227"/>
                  <a:pt x="73" y="227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7" y="227"/>
                  <a:pt x="141" y="224"/>
                  <a:pt x="141" y="219"/>
                </a:cubicBezTo>
                <a:moveTo>
                  <a:pt x="68" y="251"/>
                </a:moveTo>
                <a:cubicBezTo>
                  <a:pt x="137" y="251"/>
                  <a:pt x="137" y="251"/>
                  <a:pt x="137" y="251"/>
                </a:cubicBezTo>
                <a:moveTo>
                  <a:pt x="79" y="274"/>
                </a:moveTo>
                <a:cubicBezTo>
                  <a:pt x="126" y="274"/>
                  <a:pt x="126" y="274"/>
                  <a:pt x="126" y="27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35"/>
          <p:cNvSpPr>
            <a:spLocks noChangeAspect="1" noEditPoints="1"/>
          </p:cNvSpPr>
          <p:nvPr/>
        </p:nvSpPr>
        <p:spPr bwMode="auto">
          <a:xfrm>
            <a:off x="8637328" y="4131021"/>
            <a:ext cx="858954" cy="821026"/>
          </a:xfrm>
          <a:custGeom>
            <a:avLst/>
            <a:gdLst>
              <a:gd name="T0" fmla="*/ 102 w 276"/>
              <a:gd name="T1" fmla="*/ 25 h 263"/>
              <a:gd name="T2" fmla="*/ 140 w 276"/>
              <a:gd name="T3" fmla="*/ 87 h 263"/>
              <a:gd name="T4" fmla="*/ 81 w 276"/>
              <a:gd name="T5" fmla="*/ 1 h 263"/>
              <a:gd name="T6" fmla="*/ 159 w 276"/>
              <a:gd name="T7" fmla="*/ 71 h 263"/>
              <a:gd name="T8" fmla="*/ 209 w 276"/>
              <a:gd name="T9" fmla="*/ 106 h 263"/>
              <a:gd name="T10" fmla="*/ 161 w 276"/>
              <a:gd name="T11" fmla="*/ 127 h 263"/>
              <a:gd name="T12" fmla="*/ 231 w 276"/>
              <a:gd name="T13" fmla="*/ 100 h 263"/>
              <a:gd name="T14" fmla="*/ 154 w 276"/>
              <a:gd name="T15" fmla="*/ 108 h 263"/>
              <a:gd name="T16" fmla="*/ 37 w 276"/>
              <a:gd name="T17" fmla="*/ 221 h 263"/>
              <a:gd name="T18" fmla="*/ 56 w 276"/>
              <a:gd name="T19" fmla="*/ 223 h 263"/>
              <a:gd name="T20" fmla="*/ 136 w 276"/>
              <a:gd name="T21" fmla="*/ 256 h 263"/>
              <a:gd name="T22" fmla="*/ 219 w 276"/>
              <a:gd name="T23" fmla="*/ 250 h 263"/>
              <a:gd name="T24" fmla="*/ 270 w 276"/>
              <a:gd name="T25" fmla="*/ 216 h 263"/>
              <a:gd name="T26" fmla="*/ 272 w 276"/>
              <a:gd name="T27" fmla="*/ 198 h 263"/>
              <a:gd name="T28" fmla="*/ 251 w 276"/>
              <a:gd name="T29" fmla="*/ 200 h 263"/>
              <a:gd name="T30" fmla="*/ 190 w 276"/>
              <a:gd name="T31" fmla="*/ 220 h 263"/>
              <a:gd name="T32" fmla="*/ 142 w 276"/>
              <a:gd name="T33" fmla="*/ 200 h 263"/>
              <a:gd name="T34" fmla="*/ 188 w 276"/>
              <a:gd name="T35" fmla="*/ 200 h 263"/>
              <a:gd name="T36" fmla="*/ 221 w 276"/>
              <a:gd name="T37" fmla="*/ 183 h 263"/>
              <a:gd name="T38" fmla="*/ 149 w 276"/>
              <a:gd name="T39" fmla="*/ 166 h 263"/>
              <a:gd name="T40" fmla="*/ 98 w 276"/>
              <a:gd name="T41" fmla="*/ 148 h 263"/>
              <a:gd name="T42" fmla="*/ 37 w 276"/>
              <a:gd name="T43" fmla="*/ 158 h 263"/>
              <a:gd name="T44" fmla="*/ 37 w 276"/>
              <a:gd name="T45" fmla="*/ 221 h 263"/>
              <a:gd name="T46" fmla="*/ 26 w 276"/>
              <a:gd name="T47" fmla="*/ 146 h 263"/>
              <a:gd name="T48" fmla="*/ 0 w 276"/>
              <a:gd name="T49" fmla="*/ 146 h 263"/>
              <a:gd name="T50" fmla="*/ 0 w 276"/>
              <a:gd name="T51" fmla="*/ 230 h 263"/>
              <a:gd name="T52" fmla="*/ 26 w 276"/>
              <a:gd name="T53" fmla="*/ 23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6" h="263">
                <a:moveTo>
                  <a:pt x="102" y="25"/>
                </a:moveTo>
                <a:cubicBezTo>
                  <a:pt x="143" y="45"/>
                  <a:pt x="140" y="87"/>
                  <a:pt x="140" y="87"/>
                </a:cubicBezTo>
                <a:cubicBezTo>
                  <a:pt x="78" y="103"/>
                  <a:pt x="81" y="1"/>
                  <a:pt x="81" y="1"/>
                </a:cubicBezTo>
                <a:cubicBezTo>
                  <a:pt x="190" y="0"/>
                  <a:pt x="159" y="71"/>
                  <a:pt x="159" y="71"/>
                </a:cubicBezTo>
                <a:moveTo>
                  <a:pt x="209" y="106"/>
                </a:moveTo>
                <a:cubicBezTo>
                  <a:pt x="176" y="101"/>
                  <a:pt x="161" y="127"/>
                  <a:pt x="161" y="127"/>
                </a:cubicBezTo>
                <a:cubicBezTo>
                  <a:pt x="191" y="162"/>
                  <a:pt x="231" y="100"/>
                  <a:pt x="231" y="100"/>
                </a:cubicBezTo>
                <a:cubicBezTo>
                  <a:pt x="177" y="63"/>
                  <a:pt x="158" y="96"/>
                  <a:pt x="154" y="108"/>
                </a:cubicBezTo>
                <a:moveTo>
                  <a:pt x="37" y="221"/>
                </a:moveTo>
                <a:cubicBezTo>
                  <a:pt x="37" y="221"/>
                  <a:pt x="49" y="221"/>
                  <a:pt x="56" y="223"/>
                </a:cubicBezTo>
                <a:cubicBezTo>
                  <a:pt x="68" y="227"/>
                  <a:pt x="120" y="250"/>
                  <a:pt x="136" y="256"/>
                </a:cubicBezTo>
                <a:cubicBezTo>
                  <a:pt x="154" y="263"/>
                  <a:pt x="210" y="255"/>
                  <a:pt x="219" y="250"/>
                </a:cubicBezTo>
                <a:cubicBezTo>
                  <a:pt x="231" y="245"/>
                  <a:pt x="263" y="222"/>
                  <a:pt x="270" y="216"/>
                </a:cubicBezTo>
                <a:cubicBezTo>
                  <a:pt x="276" y="209"/>
                  <a:pt x="276" y="202"/>
                  <a:pt x="272" y="198"/>
                </a:cubicBezTo>
                <a:cubicBezTo>
                  <a:pt x="269" y="194"/>
                  <a:pt x="259" y="194"/>
                  <a:pt x="251" y="200"/>
                </a:cubicBezTo>
                <a:cubicBezTo>
                  <a:pt x="239" y="208"/>
                  <a:pt x="213" y="221"/>
                  <a:pt x="190" y="220"/>
                </a:cubicBezTo>
                <a:cubicBezTo>
                  <a:pt x="168" y="219"/>
                  <a:pt x="142" y="200"/>
                  <a:pt x="142" y="200"/>
                </a:cubicBezTo>
                <a:cubicBezTo>
                  <a:pt x="145" y="198"/>
                  <a:pt x="172" y="197"/>
                  <a:pt x="188" y="200"/>
                </a:cubicBezTo>
                <a:cubicBezTo>
                  <a:pt x="208" y="205"/>
                  <a:pt x="224" y="194"/>
                  <a:pt x="221" y="183"/>
                </a:cubicBezTo>
                <a:cubicBezTo>
                  <a:pt x="218" y="169"/>
                  <a:pt x="170" y="174"/>
                  <a:pt x="149" y="166"/>
                </a:cubicBezTo>
                <a:cubicBezTo>
                  <a:pt x="130" y="159"/>
                  <a:pt x="125" y="155"/>
                  <a:pt x="98" y="148"/>
                </a:cubicBezTo>
                <a:cubicBezTo>
                  <a:pt x="72" y="141"/>
                  <a:pt x="37" y="158"/>
                  <a:pt x="37" y="158"/>
                </a:cubicBezTo>
                <a:lnTo>
                  <a:pt x="37" y="221"/>
                </a:lnTo>
                <a:close/>
                <a:moveTo>
                  <a:pt x="26" y="146"/>
                </a:moveTo>
                <a:cubicBezTo>
                  <a:pt x="0" y="146"/>
                  <a:pt x="0" y="146"/>
                  <a:pt x="0" y="146"/>
                </a:cubicBezTo>
                <a:cubicBezTo>
                  <a:pt x="0" y="230"/>
                  <a:pt x="0" y="230"/>
                  <a:pt x="0" y="230"/>
                </a:cubicBezTo>
                <a:cubicBezTo>
                  <a:pt x="26" y="230"/>
                  <a:pt x="26" y="230"/>
                  <a:pt x="26" y="230"/>
                </a:cubicBezTo>
              </a:path>
            </a:pathLst>
          </a:custGeom>
          <a:noFill/>
          <a:ln w="28575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54"/>
          <p:cNvSpPr>
            <a:spLocks noChangeAspect="1" noEditPoints="1"/>
          </p:cNvSpPr>
          <p:nvPr/>
        </p:nvSpPr>
        <p:spPr bwMode="auto">
          <a:xfrm>
            <a:off x="2385544" y="3573016"/>
            <a:ext cx="1398048" cy="1524552"/>
          </a:xfrm>
          <a:custGeom>
            <a:avLst/>
            <a:gdLst>
              <a:gd name="T0" fmla="*/ 109 w 309"/>
              <a:gd name="T1" fmla="*/ 149 h 337"/>
              <a:gd name="T2" fmla="*/ 145 w 309"/>
              <a:gd name="T3" fmla="*/ 143 h 337"/>
              <a:gd name="T4" fmla="*/ 133 w 309"/>
              <a:gd name="T5" fmla="*/ 160 h 337"/>
              <a:gd name="T6" fmla="*/ 127 w 309"/>
              <a:gd name="T7" fmla="*/ 162 h 337"/>
              <a:gd name="T8" fmla="*/ 109 w 309"/>
              <a:gd name="T9" fmla="*/ 149 h 337"/>
              <a:gd name="T10" fmla="*/ 123 w 309"/>
              <a:gd name="T11" fmla="*/ 192 h 337"/>
              <a:gd name="T12" fmla="*/ 119 w 309"/>
              <a:gd name="T13" fmla="*/ 188 h 337"/>
              <a:gd name="T14" fmla="*/ 98 w 309"/>
              <a:gd name="T15" fmla="*/ 186 h 337"/>
              <a:gd name="T16" fmla="*/ 121 w 309"/>
              <a:gd name="T17" fmla="*/ 214 h 337"/>
              <a:gd name="T18" fmla="*/ 123 w 309"/>
              <a:gd name="T19" fmla="*/ 192 h 337"/>
              <a:gd name="T20" fmla="*/ 151 w 309"/>
              <a:gd name="T21" fmla="*/ 178 h 337"/>
              <a:gd name="T22" fmla="*/ 149 w 309"/>
              <a:gd name="T23" fmla="*/ 184 h 337"/>
              <a:gd name="T24" fmla="*/ 158 w 309"/>
              <a:gd name="T25" fmla="*/ 204 h 337"/>
              <a:gd name="T26" fmla="*/ 171 w 309"/>
              <a:gd name="T27" fmla="*/ 169 h 337"/>
              <a:gd name="T28" fmla="*/ 151 w 309"/>
              <a:gd name="T29" fmla="*/ 178 h 337"/>
              <a:gd name="T30" fmla="*/ 143 w 309"/>
              <a:gd name="T31" fmla="*/ 163 h 337"/>
              <a:gd name="T32" fmla="*/ 119 w 309"/>
              <a:gd name="T33" fmla="*/ 169 h 337"/>
              <a:gd name="T34" fmla="*/ 125 w 309"/>
              <a:gd name="T35" fmla="*/ 192 h 337"/>
              <a:gd name="T36" fmla="*/ 148 w 309"/>
              <a:gd name="T37" fmla="*/ 186 h 337"/>
              <a:gd name="T38" fmla="*/ 143 w 309"/>
              <a:gd name="T39" fmla="*/ 163 h 337"/>
              <a:gd name="T40" fmla="*/ 134 w 309"/>
              <a:gd name="T41" fmla="*/ 221 h 337"/>
              <a:gd name="T42" fmla="*/ 134 w 309"/>
              <a:gd name="T43" fmla="*/ 310 h 337"/>
              <a:gd name="T44" fmla="*/ 85 w 309"/>
              <a:gd name="T45" fmla="*/ 337 h 337"/>
              <a:gd name="T46" fmla="*/ 183 w 309"/>
              <a:gd name="T47" fmla="*/ 337 h 337"/>
              <a:gd name="T48" fmla="*/ 134 w 309"/>
              <a:gd name="T49" fmla="*/ 307 h 337"/>
              <a:gd name="T50" fmla="*/ 85 w 309"/>
              <a:gd name="T51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9" h="337">
                <a:moveTo>
                  <a:pt x="109" y="149"/>
                </a:moveTo>
                <a:cubicBezTo>
                  <a:pt x="92" y="0"/>
                  <a:pt x="114" y="55"/>
                  <a:pt x="145" y="143"/>
                </a:cubicBezTo>
                <a:cubicBezTo>
                  <a:pt x="142" y="148"/>
                  <a:pt x="137" y="155"/>
                  <a:pt x="133" y="160"/>
                </a:cubicBezTo>
                <a:cubicBezTo>
                  <a:pt x="131" y="161"/>
                  <a:pt x="129" y="161"/>
                  <a:pt x="127" y="162"/>
                </a:cubicBezTo>
                <a:cubicBezTo>
                  <a:pt x="121" y="157"/>
                  <a:pt x="115" y="153"/>
                  <a:pt x="109" y="149"/>
                </a:cubicBezTo>
                <a:close/>
                <a:moveTo>
                  <a:pt x="123" y="192"/>
                </a:moveTo>
                <a:cubicBezTo>
                  <a:pt x="122" y="191"/>
                  <a:pt x="121" y="189"/>
                  <a:pt x="119" y="188"/>
                </a:cubicBezTo>
                <a:cubicBezTo>
                  <a:pt x="112" y="187"/>
                  <a:pt x="104" y="186"/>
                  <a:pt x="98" y="186"/>
                </a:cubicBezTo>
                <a:cubicBezTo>
                  <a:pt x="38" y="257"/>
                  <a:pt x="0" y="304"/>
                  <a:pt x="121" y="214"/>
                </a:cubicBezTo>
                <a:cubicBezTo>
                  <a:pt x="122" y="207"/>
                  <a:pt x="123" y="200"/>
                  <a:pt x="123" y="192"/>
                </a:cubicBezTo>
                <a:close/>
                <a:moveTo>
                  <a:pt x="151" y="178"/>
                </a:moveTo>
                <a:cubicBezTo>
                  <a:pt x="151" y="180"/>
                  <a:pt x="150" y="182"/>
                  <a:pt x="149" y="184"/>
                </a:cubicBezTo>
                <a:cubicBezTo>
                  <a:pt x="152" y="191"/>
                  <a:pt x="156" y="198"/>
                  <a:pt x="158" y="204"/>
                </a:cubicBezTo>
                <a:cubicBezTo>
                  <a:pt x="250" y="220"/>
                  <a:pt x="309" y="229"/>
                  <a:pt x="171" y="169"/>
                </a:cubicBezTo>
                <a:cubicBezTo>
                  <a:pt x="165" y="172"/>
                  <a:pt x="158" y="175"/>
                  <a:pt x="151" y="178"/>
                </a:cubicBezTo>
                <a:close/>
                <a:moveTo>
                  <a:pt x="143" y="163"/>
                </a:moveTo>
                <a:cubicBezTo>
                  <a:pt x="135" y="158"/>
                  <a:pt x="124" y="161"/>
                  <a:pt x="119" y="169"/>
                </a:cubicBezTo>
                <a:cubicBezTo>
                  <a:pt x="114" y="177"/>
                  <a:pt x="117" y="187"/>
                  <a:pt x="125" y="192"/>
                </a:cubicBezTo>
                <a:cubicBezTo>
                  <a:pt x="133" y="197"/>
                  <a:pt x="143" y="194"/>
                  <a:pt x="148" y="186"/>
                </a:cubicBezTo>
                <a:cubicBezTo>
                  <a:pt x="153" y="178"/>
                  <a:pt x="151" y="168"/>
                  <a:pt x="143" y="163"/>
                </a:cubicBezTo>
                <a:close/>
                <a:moveTo>
                  <a:pt x="134" y="221"/>
                </a:moveTo>
                <a:cubicBezTo>
                  <a:pt x="134" y="310"/>
                  <a:pt x="134" y="310"/>
                  <a:pt x="134" y="310"/>
                </a:cubicBezTo>
                <a:moveTo>
                  <a:pt x="85" y="337"/>
                </a:moveTo>
                <a:cubicBezTo>
                  <a:pt x="183" y="337"/>
                  <a:pt x="183" y="337"/>
                  <a:pt x="183" y="337"/>
                </a:cubicBezTo>
                <a:cubicBezTo>
                  <a:pt x="134" y="307"/>
                  <a:pt x="134" y="307"/>
                  <a:pt x="134" y="307"/>
                </a:cubicBezTo>
                <a:lnTo>
                  <a:pt x="85" y="337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/>
          <p:cNvSpPr>
            <a:spLocks noChangeAspect="1" noEditPoints="1"/>
          </p:cNvSpPr>
          <p:nvPr/>
        </p:nvSpPr>
        <p:spPr bwMode="auto">
          <a:xfrm>
            <a:off x="4718120" y="3935188"/>
            <a:ext cx="478732" cy="1162381"/>
          </a:xfrm>
          <a:custGeom>
            <a:avLst/>
            <a:gdLst>
              <a:gd name="T0" fmla="*/ 34 w 112"/>
              <a:gd name="T1" fmla="*/ 186 h 276"/>
              <a:gd name="T2" fmla="*/ 0 w 112"/>
              <a:gd name="T3" fmla="*/ 146 h 276"/>
              <a:gd name="T4" fmla="*/ 112 w 112"/>
              <a:gd name="T5" fmla="*/ 107 h 276"/>
              <a:gd name="T6" fmla="*/ 112 w 112"/>
              <a:gd name="T7" fmla="*/ 146 h 276"/>
              <a:gd name="T8" fmla="*/ 79 w 112"/>
              <a:gd name="T9" fmla="*/ 186 h 276"/>
              <a:gd name="T10" fmla="*/ 112 w 112"/>
              <a:gd name="T11" fmla="*/ 62 h 276"/>
              <a:gd name="T12" fmla="*/ 0 w 112"/>
              <a:gd name="T13" fmla="*/ 107 h 276"/>
              <a:gd name="T14" fmla="*/ 112 w 112"/>
              <a:gd name="T15" fmla="*/ 17 h 276"/>
              <a:gd name="T16" fmla="*/ 0 w 112"/>
              <a:gd name="T17" fmla="*/ 62 h 276"/>
              <a:gd name="T18" fmla="*/ 45 w 112"/>
              <a:gd name="T19" fmla="*/ 0 h 276"/>
              <a:gd name="T20" fmla="*/ 0 w 112"/>
              <a:gd name="T21" fmla="*/ 17 h 276"/>
              <a:gd name="T22" fmla="*/ 101 w 112"/>
              <a:gd name="T23" fmla="*/ 186 h 276"/>
              <a:gd name="T24" fmla="*/ 11 w 112"/>
              <a:gd name="T25" fmla="*/ 186 h 276"/>
              <a:gd name="T26" fmla="*/ 11 w 112"/>
              <a:gd name="T27" fmla="*/ 227 h 276"/>
              <a:gd name="T28" fmla="*/ 101 w 112"/>
              <a:gd name="T29" fmla="*/ 227 h 276"/>
              <a:gd name="T30" fmla="*/ 101 w 112"/>
              <a:gd name="T31" fmla="*/ 186 h 276"/>
              <a:gd name="T32" fmla="*/ 11 w 112"/>
              <a:gd name="T33" fmla="*/ 229 h 276"/>
              <a:gd name="T34" fmla="*/ 23 w 112"/>
              <a:gd name="T35" fmla="*/ 257 h 276"/>
              <a:gd name="T36" fmla="*/ 45 w 112"/>
              <a:gd name="T37" fmla="*/ 276 h 276"/>
              <a:gd name="T38" fmla="*/ 67 w 112"/>
              <a:gd name="T39" fmla="*/ 276 h 276"/>
              <a:gd name="T40" fmla="*/ 89 w 112"/>
              <a:gd name="T41" fmla="*/ 257 h 276"/>
              <a:gd name="T42" fmla="*/ 95 w 112"/>
              <a:gd name="T43" fmla="*/ 25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2" h="276">
                <a:moveTo>
                  <a:pt x="34" y="186"/>
                </a:moveTo>
                <a:cubicBezTo>
                  <a:pt x="34" y="158"/>
                  <a:pt x="14" y="146"/>
                  <a:pt x="0" y="146"/>
                </a:cubicBezTo>
                <a:cubicBezTo>
                  <a:pt x="112" y="107"/>
                  <a:pt x="112" y="107"/>
                  <a:pt x="112" y="107"/>
                </a:cubicBezTo>
                <a:moveTo>
                  <a:pt x="112" y="146"/>
                </a:moveTo>
                <a:cubicBezTo>
                  <a:pt x="98" y="146"/>
                  <a:pt x="79" y="158"/>
                  <a:pt x="79" y="186"/>
                </a:cubicBezTo>
                <a:moveTo>
                  <a:pt x="112" y="62"/>
                </a:moveTo>
                <a:cubicBezTo>
                  <a:pt x="0" y="107"/>
                  <a:pt x="0" y="107"/>
                  <a:pt x="0" y="107"/>
                </a:cubicBezTo>
                <a:moveTo>
                  <a:pt x="112" y="17"/>
                </a:moveTo>
                <a:cubicBezTo>
                  <a:pt x="0" y="62"/>
                  <a:pt x="0" y="62"/>
                  <a:pt x="0" y="62"/>
                </a:cubicBezTo>
                <a:moveTo>
                  <a:pt x="45" y="0"/>
                </a:moveTo>
                <a:cubicBezTo>
                  <a:pt x="0" y="17"/>
                  <a:pt x="0" y="17"/>
                  <a:pt x="0" y="17"/>
                </a:cubicBezTo>
                <a:moveTo>
                  <a:pt x="101" y="186"/>
                </a:moveTo>
                <a:cubicBezTo>
                  <a:pt x="11" y="186"/>
                  <a:pt x="11" y="186"/>
                  <a:pt x="11" y="186"/>
                </a:cubicBezTo>
                <a:cubicBezTo>
                  <a:pt x="11" y="227"/>
                  <a:pt x="11" y="227"/>
                  <a:pt x="11" y="227"/>
                </a:cubicBezTo>
                <a:cubicBezTo>
                  <a:pt x="101" y="227"/>
                  <a:pt x="101" y="227"/>
                  <a:pt x="101" y="227"/>
                </a:cubicBezTo>
                <a:lnTo>
                  <a:pt x="101" y="186"/>
                </a:lnTo>
                <a:close/>
                <a:moveTo>
                  <a:pt x="11" y="229"/>
                </a:moveTo>
                <a:cubicBezTo>
                  <a:pt x="13" y="234"/>
                  <a:pt x="19" y="253"/>
                  <a:pt x="23" y="257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67" y="276"/>
                  <a:pt x="67" y="276"/>
                  <a:pt x="67" y="276"/>
                </a:cubicBezTo>
                <a:cubicBezTo>
                  <a:pt x="89" y="257"/>
                  <a:pt x="89" y="257"/>
                  <a:pt x="89" y="257"/>
                </a:cubicBezTo>
                <a:cubicBezTo>
                  <a:pt x="91" y="255"/>
                  <a:pt x="93" y="252"/>
                  <a:pt x="95" y="25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86358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Nature, Seasons</a:t>
            </a:r>
            <a:br>
              <a:rPr lang="en-US" dirty="0"/>
            </a:br>
            <a:r>
              <a:rPr lang="en-US" sz="2200" dirty="0"/>
              <a:t>Spring, Summer, Fall, Winter, Water Drop</a:t>
            </a:r>
            <a:br>
              <a:rPr lang="en-US" sz="2200" dirty="0"/>
            </a:br>
            <a:r>
              <a:rPr lang="en-US" sz="2200" dirty="0"/>
              <a:t>Flower, Sun, Leaf, Snowflake, Rain</a:t>
            </a:r>
            <a:endParaRPr lang="en-US" dirty="0"/>
          </a:p>
        </p:txBody>
      </p:sp>
      <p:sp>
        <p:nvSpPr>
          <p:cNvPr id="9" name="Freeform 114"/>
          <p:cNvSpPr>
            <a:spLocks noChangeAspect="1" noEditPoints="1"/>
          </p:cNvSpPr>
          <p:nvPr/>
        </p:nvSpPr>
        <p:spPr bwMode="auto">
          <a:xfrm>
            <a:off x="2368554" y="4005064"/>
            <a:ext cx="938813" cy="1072604"/>
          </a:xfrm>
          <a:custGeom>
            <a:avLst/>
            <a:gdLst>
              <a:gd name="T0" fmla="*/ 261 w 414"/>
              <a:gd name="T1" fmla="*/ 233 h 473"/>
              <a:gd name="T2" fmla="*/ 298 w 414"/>
              <a:gd name="T3" fmla="*/ 286 h 473"/>
              <a:gd name="T4" fmla="*/ 235 w 414"/>
              <a:gd name="T5" fmla="*/ 279 h 473"/>
              <a:gd name="T6" fmla="*/ 210 w 414"/>
              <a:gd name="T7" fmla="*/ 337 h 473"/>
              <a:gd name="T8" fmla="*/ 184 w 414"/>
              <a:gd name="T9" fmla="*/ 279 h 473"/>
              <a:gd name="T10" fmla="*/ 119 w 414"/>
              <a:gd name="T11" fmla="*/ 286 h 473"/>
              <a:gd name="T12" fmla="*/ 157 w 414"/>
              <a:gd name="T13" fmla="*/ 233 h 473"/>
              <a:gd name="T14" fmla="*/ 119 w 414"/>
              <a:gd name="T15" fmla="*/ 182 h 473"/>
              <a:gd name="T16" fmla="*/ 184 w 414"/>
              <a:gd name="T17" fmla="*/ 189 h 473"/>
              <a:gd name="T18" fmla="*/ 210 w 414"/>
              <a:gd name="T19" fmla="*/ 130 h 473"/>
              <a:gd name="T20" fmla="*/ 235 w 414"/>
              <a:gd name="T21" fmla="*/ 189 h 473"/>
              <a:gd name="T22" fmla="*/ 298 w 414"/>
              <a:gd name="T23" fmla="*/ 182 h 473"/>
              <a:gd name="T24" fmla="*/ 279 w 414"/>
              <a:gd name="T25" fmla="*/ 209 h 473"/>
              <a:gd name="T26" fmla="*/ 210 w 414"/>
              <a:gd name="T27" fmla="*/ 0 h 473"/>
              <a:gd name="T28" fmla="*/ 210 w 414"/>
              <a:gd name="T29" fmla="*/ 141 h 473"/>
              <a:gd name="T30" fmla="*/ 210 w 414"/>
              <a:gd name="T31" fmla="*/ 332 h 473"/>
              <a:gd name="T32" fmla="*/ 210 w 414"/>
              <a:gd name="T33" fmla="*/ 473 h 473"/>
              <a:gd name="T34" fmla="*/ 124 w 414"/>
              <a:gd name="T35" fmla="*/ 281 h 473"/>
              <a:gd name="T36" fmla="*/ 2 w 414"/>
              <a:gd name="T37" fmla="*/ 352 h 473"/>
              <a:gd name="T38" fmla="*/ 414 w 414"/>
              <a:gd name="T39" fmla="*/ 114 h 473"/>
              <a:gd name="T40" fmla="*/ 293 w 414"/>
              <a:gd name="T41" fmla="*/ 186 h 473"/>
              <a:gd name="T42" fmla="*/ 291 w 414"/>
              <a:gd name="T43" fmla="*/ 281 h 473"/>
              <a:gd name="T44" fmla="*/ 414 w 414"/>
              <a:gd name="T45" fmla="*/ 352 h 473"/>
              <a:gd name="T46" fmla="*/ 0 w 414"/>
              <a:gd name="T47" fmla="*/ 114 h 473"/>
              <a:gd name="T48" fmla="*/ 123 w 414"/>
              <a:gd name="T49" fmla="*/ 184 h 473"/>
              <a:gd name="T50" fmla="*/ 150 w 414"/>
              <a:gd name="T51" fmla="*/ 33 h 473"/>
              <a:gd name="T52" fmla="*/ 210 w 414"/>
              <a:gd name="T53" fmla="*/ 92 h 473"/>
              <a:gd name="T54" fmla="*/ 269 w 414"/>
              <a:gd name="T55" fmla="*/ 33 h 473"/>
              <a:gd name="T56" fmla="*/ 269 w 414"/>
              <a:gd name="T57" fmla="*/ 444 h 473"/>
              <a:gd name="T58" fmla="*/ 210 w 414"/>
              <a:gd name="T59" fmla="*/ 384 h 473"/>
              <a:gd name="T60" fmla="*/ 150 w 414"/>
              <a:gd name="T61" fmla="*/ 444 h 473"/>
              <a:gd name="T62" fmla="*/ 414 w 414"/>
              <a:gd name="T63" fmla="*/ 282 h 473"/>
              <a:gd name="T64" fmla="*/ 332 w 414"/>
              <a:gd name="T65" fmla="*/ 304 h 473"/>
              <a:gd name="T66" fmla="*/ 354 w 414"/>
              <a:gd name="T67" fmla="*/ 386 h 473"/>
              <a:gd name="T68" fmla="*/ 2 w 414"/>
              <a:gd name="T69" fmla="*/ 182 h 473"/>
              <a:gd name="T70" fmla="*/ 82 w 414"/>
              <a:gd name="T71" fmla="*/ 160 h 473"/>
              <a:gd name="T72" fmla="*/ 62 w 414"/>
              <a:gd name="T73" fmla="*/ 79 h 473"/>
              <a:gd name="T74" fmla="*/ 354 w 414"/>
              <a:gd name="T75" fmla="*/ 80 h 473"/>
              <a:gd name="T76" fmla="*/ 332 w 414"/>
              <a:gd name="T77" fmla="*/ 160 h 473"/>
              <a:gd name="T78" fmla="*/ 414 w 414"/>
              <a:gd name="T79" fmla="*/ 182 h 473"/>
              <a:gd name="T80" fmla="*/ 60 w 414"/>
              <a:gd name="T81" fmla="*/ 386 h 473"/>
              <a:gd name="T82" fmla="*/ 82 w 414"/>
              <a:gd name="T83" fmla="*/ 304 h 473"/>
              <a:gd name="T84" fmla="*/ 0 w 414"/>
              <a:gd name="T85" fmla="*/ 282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4" h="473">
                <a:moveTo>
                  <a:pt x="261" y="233"/>
                </a:moveTo>
                <a:lnTo>
                  <a:pt x="298" y="286"/>
                </a:lnTo>
                <a:lnTo>
                  <a:pt x="235" y="279"/>
                </a:lnTo>
                <a:lnTo>
                  <a:pt x="210" y="337"/>
                </a:lnTo>
                <a:lnTo>
                  <a:pt x="184" y="279"/>
                </a:lnTo>
                <a:lnTo>
                  <a:pt x="119" y="286"/>
                </a:lnTo>
                <a:lnTo>
                  <a:pt x="157" y="233"/>
                </a:lnTo>
                <a:lnTo>
                  <a:pt x="119" y="182"/>
                </a:lnTo>
                <a:lnTo>
                  <a:pt x="184" y="189"/>
                </a:lnTo>
                <a:lnTo>
                  <a:pt x="210" y="130"/>
                </a:lnTo>
                <a:lnTo>
                  <a:pt x="235" y="189"/>
                </a:lnTo>
                <a:lnTo>
                  <a:pt x="298" y="182"/>
                </a:lnTo>
                <a:lnTo>
                  <a:pt x="279" y="209"/>
                </a:lnTo>
                <a:moveTo>
                  <a:pt x="210" y="0"/>
                </a:moveTo>
                <a:lnTo>
                  <a:pt x="210" y="141"/>
                </a:lnTo>
                <a:moveTo>
                  <a:pt x="210" y="332"/>
                </a:moveTo>
                <a:lnTo>
                  <a:pt x="210" y="473"/>
                </a:lnTo>
                <a:moveTo>
                  <a:pt x="124" y="281"/>
                </a:moveTo>
                <a:lnTo>
                  <a:pt x="2" y="352"/>
                </a:lnTo>
                <a:moveTo>
                  <a:pt x="414" y="114"/>
                </a:moveTo>
                <a:lnTo>
                  <a:pt x="293" y="186"/>
                </a:lnTo>
                <a:moveTo>
                  <a:pt x="291" y="281"/>
                </a:moveTo>
                <a:lnTo>
                  <a:pt x="414" y="352"/>
                </a:lnTo>
                <a:moveTo>
                  <a:pt x="0" y="114"/>
                </a:moveTo>
                <a:lnTo>
                  <a:pt x="123" y="184"/>
                </a:lnTo>
                <a:moveTo>
                  <a:pt x="150" y="33"/>
                </a:moveTo>
                <a:lnTo>
                  <a:pt x="210" y="92"/>
                </a:lnTo>
                <a:lnTo>
                  <a:pt x="269" y="33"/>
                </a:lnTo>
                <a:moveTo>
                  <a:pt x="269" y="444"/>
                </a:moveTo>
                <a:lnTo>
                  <a:pt x="210" y="384"/>
                </a:lnTo>
                <a:lnTo>
                  <a:pt x="150" y="444"/>
                </a:lnTo>
                <a:moveTo>
                  <a:pt x="414" y="282"/>
                </a:moveTo>
                <a:lnTo>
                  <a:pt x="332" y="304"/>
                </a:lnTo>
                <a:lnTo>
                  <a:pt x="354" y="386"/>
                </a:lnTo>
                <a:moveTo>
                  <a:pt x="2" y="182"/>
                </a:moveTo>
                <a:lnTo>
                  <a:pt x="82" y="160"/>
                </a:lnTo>
                <a:lnTo>
                  <a:pt x="62" y="79"/>
                </a:lnTo>
                <a:moveTo>
                  <a:pt x="354" y="80"/>
                </a:moveTo>
                <a:lnTo>
                  <a:pt x="332" y="160"/>
                </a:lnTo>
                <a:lnTo>
                  <a:pt x="414" y="182"/>
                </a:lnTo>
                <a:moveTo>
                  <a:pt x="60" y="386"/>
                </a:moveTo>
                <a:lnTo>
                  <a:pt x="82" y="304"/>
                </a:lnTo>
                <a:lnTo>
                  <a:pt x="0" y="28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92"/>
          <p:cNvSpPr>
            <a:spLocks noChangeAspect="1" noEditPoints="1"/>
          </p:cNvSpPr>
          <p:nvPr/>
        </p:nvSpPr>
        <p:spPr bwMode="auto">
          <a:xfrm>
            <a:off x="4082917" y="1950367"/>
            <a:ext cx="1071299" cy="1071299"/>
          </a:xfrm>
          <a:custGeom>
            <a:avLst/>
            <a:gdLst>
              <a:gd name="T0" fmla="*/ 194 w 269"/>
              <a:gd name="T1" fmla="*/ 175 h 269"/>
              <a:gd name="T2" fmla="*/ 229 w 269"/>
              <a:gd name="T3" fmla="*/ 229 h 269"/>
              <a:gd name="T4" fmla="*/ 175 w 269"/>
              <a:gd name="T5" fmla="*/ 194 h 269"/>
              <a:gd name="T6" fmla="*/ 194 w 269"/>
              <a:gd name="T7" fmla="*/ 175 h 269"/>
              <a:gd name="T8" fmla="*/ 134 w 269"/>
              <a:gd name="T9" fmla="*/ 63 h 269"/>
              <a:gd name="T10" fmla="*/ 147 w 269"/>
              <a:gd name="T11" fmla="*/ 64 h 269"/>
              <a:gd name="T12" fmla="*/ 134 w 269"/>
              <a:gd name="T13" fmla="*/ 0 h 269"/>
              <a:gd name="T14" fmla="*/ 121 w 269"/>
              <a:gd name="T15" fmla="*/ 64 h 269"/>
              <a:gd name="T16" fmla="*/ 134 w 269"/>
              <a:gd name="T17" fmla="*/ 63 h 269"/>
              <a:gd name="T18" fmla="*/ 193 w 269"/>
              <a:gd name="T19" fmla="*/ 94 h 269"/>
              <a:gd name="T20" fmla="*/ 229 w 269"/>
              <a:gd name="T21" fmla="*/ 39 h 269"/>
              <a:gd name="T22" fmla="*/ 174 w 269"/>
              <a:gd name="T23" fmla="*/ 75 h 269"/>
              <a:gd name="T24" fmla="*/ 193 w 269"/>
              <a:gd name="T25" fmla="*/ 94 h 269"/>
              <a:gd name="T26" fmla="*/ 269 w 269"/>
              <a:gd name="T27" fmla="*/ 134 h 269"/>
              <a:gd name="T28" fmla="*/ 205 w 269"/>
              <a:gd name="T29" fmla="*/ 121 h 269"/>
              <a:gd name="T30" fmla="*/ 206 w 269"/>
              <a:gd name="T31" fmla="*/ 135 h 269"/>
              <a:gd name="T32" fmla="*/ 205 w 269"/>
              <a:gd name="T33" fmla="*/ 148 h 269"/>
              <a:gd name="T34" fmla="*/ 269 w 269"/>
              <a:gd name="T35" fmla="*/ 134 h 269"/>
              <a:gd name="T36" fmla="*/ 94 w 269"/>
              <a:gd name="T37" fmla="*/ 75 h 269"/>
              <a:gd name="T38" fmla="*/ 39 w 269"/>
              <a:gd name="T39" fmla="*/ 39 h 269"/>
              <a:gd name="T40" fmla="*/ 75 w 269"/>
              <a:gd name="T41" fmla="*/ 94 h 269"/>
              <a:gd name="T42" fmla="*/ 94 w 269"/>
              <a:gd name="T43" fmla="*/ 75 h 269"/>
              <a:gd name="T44" fmla="*/ 134 w 269"/>
              <a:gd name="T45" fmla="*/ 207 h 269"/>
              <a:gd name="T46" fmla="*/ 121 w 269"/>
              <a:gd name="T47" fmla="*/ 205 h 269"/>
              <a:gd name="T48" fmla="*/ 134 w 269"/>
              <a:gd name="T49" fmla="*/ 269 h 269"/>
              <a:gd name="T50" fmla="*/ 147 w 269"/>
              <a:gd name="T51" fmla="*/ 205 h 269"/>
              <a:gd name="T52" fmla="*/ 134 w 269"/>
              <a:gd name="T53" fmla="*/ 207 h 269"/>
              <a:gd name="T54" fmla="*/ 62 w 269"/>
              <a:gd name="T55" fmla="*/ 135 h 269"/>
              <a:gd name="T56" fmla="*/ 64 w 269"/>
              <a:gd name="T57" fmla="*/ 121 h 269"/>
              <a:gd name="T58" fmla="*/ 0 w 269"/>
              <a:gd name="T59" fmla="*/ 134 h 269"/>
              <a:gd name="T60" fmla="*/ 63 w 269"/>
              <a:gd name="T61" fmla="*/ 148 h 269"/>
              <a:gd name="T62" fmla="*/ 62 w 269"/>
              <a:gd name="T63" fmla="*/ 135 h 269"/>
              <a:gd name="T64" fmla="*/ 75 w 269"/>
              <a:gd name="T65" fmla="*/ 175 h 269"/>
              <a:gd name="T66" fmla="*/ 39 w 269"/>
              <a:gd name="T67" fmla="*/ 229 h 269"/>
              <a:gd name="T68" fmla="*/ 93 w 269"/>
              <a:gd name="T69" fmla="*/ 194 h 269"/>
              <a:gd name="T70" fmla="*/ 75 w 269"/>
              <a:gd name="T71" fmla="*/ 175 h 269"/>
              <a:gd name="T72" fmla="*/ 176 w 269"/>
              <a:gd name="T73" fmla="*/ 100 h 269"/>
              <a:gd name="T74" fmla="*/ 134 w 269"/>
              <a:gd name="T75" fmla="*/ 80 h 269"/>
              <a:gd name="T76" fmla="*/ 80 w 269"/>
              <a:gd name="T77" fmla="*/ 135 h 269"/>
              <a:gd name="T78" fmla="*/ 134 w 269"/>
              <a:gd name="T79" fmla="*/ 189 h 269"/>
              <a:gd name="T80" fmla="*/ 188 w 269"/>
              <a:gd name="T81" fmla="*/ 135 h 269"/>
              <a:gd name="T82" fmla="*/ 187 w 269"/>
              <a:gd name="T83" fmla="*/ 125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9" h="269">
                <a:moveTo>
                  <a:pt x="194" y="175"/>
                </a:moveTo>
                <a:cubicBezTo>
                  <a:pt x="229" y="229"/>
                  <a:pt x="229" y="229"/>
                  <a:pt x="229" y="229"/>
                </a:cubicBezTo>
                <a:cubicBezTo>
                  <a:pt x="175" y="194"/>
                  <a:pt x="175" y="194"/>
                  <a:pt x="175" y="194"/>
                </a:cubicBezTo>
                <a:cubicBezTo>
                  <a:pt x="182" y="189"/>
                  <a:pt x="189" y="182"/>
                  <a:pt x="194" y="175"/>
                </a:cubicBezTo>
                <a:close/>
                <a:moveTo>
                  <a:pt x="134" y="63"/>
                </a:moveTo>
                <a:cubicBezTo>
                  <a:pt x="139" y="63"/>
                  <a:pt x="143" y="63"/>
                  <a:pt x="147" y="64"/>
                </a:cubicBezTo>
                <a:cubicBezTo>
                  <a:pt x="134" y="0"/>
                  <a:pt x="134" y="0"/>
                  <a:pt x="134" y="0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5" y="63"/>
                  <a:pt x="130" y="63"/>
                  <a:pt x="134" y="63"/>
                </a:cubicBezTo>
                <a:close/>
                <a:moveTo>
                  <a:pt x="193" y="94"/>
                </a:moveTo>
                <a:cubicBezTo>
                  <a:pt x="229" y="39"/>
                  <a:pt x="229" y="39"/>
                  <a:pt x="229" y="39"/>
                </a:cubicBezTo>
                <a:cubicBezTo>
                  <a:pt x="174" y="75"/>
                  <a:pt x="174" y="75"/>
                  <a:pt x="174" y="75"/>
                </a:cubicBezTo>
                <a:cubicBezTo>
                  <a:pt x="182" y="80"/>
                  <a:pt x="188" y="87"/>
                  <a:pt x="193" y="94"/>
                </a:cubicBezTo>
                <a:close/>
                <a:moveTo>
                  <a:pt x="269" y="134"/>
                </a:moveTo>
                <a:cubicBezTo>
                  <a:pt x="205" y="121"/>
                  <a:pt x="205" y="121"/>
                  <a:pt x="205" y="121"/>
                </a:cubicBezTo>
                <a:cubicBezTo>
                  <a:pt x="206" y="126"/>
                  <a:pt x="206" y="130"/>
                  <a:pt x="206" y="135"/>
                </a:cubicBezTo>
                <a:cubicBezTo>
                  <a:pt x="206" y="139"/>
                  <a:pt x="206" y="143"/>
                  <a:pt x="205" y="148"/>
                </a:cubicBezTo>
                <a:lnTo>
                  <a:pt x="269" y="134"/>
                </a:lnTo>
                <a:close/>
                <a:moveTo>
                  <a:pt x="94" y="75"/>
                </a:moveTo>
                <a:cubicBezTo>
                  <a:pt x="39" y="39"/>
                  <a:pt x="39" y="39"/>
                  <a:pt x="39" y="39"/>
                </a:cubicBezTo>
                <a:cubicBezTo>
                  <a:pt x="75" y="94"/>
                  <a:pt x="75" y="94"/>
                  <a:pt x="75" y="94"/>
                </a:cubicBezTo>
                <a:cubicBezTo>
                  <a:pt x="80" y="87"/>
                  <a:pt x="86" y="80"/>
                  <a:pt x="94" y="75"/>
                </a:cubicBezTo>
                <a:close/>
                <a:moveTo>
                  <a:pt x="134" y="207"/>
                </a:moveTo>
                <a:cubicBezTo>
                  <a:pt x="130" y="207"/>
                  <a:pt x="125" y="206"/>
                  <a:pt x="121" y="205"/>
                </a:cubicBezTo>
                <a:cubicBezTo>
                  <a:pt x="134" y="269"/>
                  <a:pt x="134" y="269"/>
                  <a:pt x="134" y="269"/>
                </a:cubicBezTo>
                <a:cubicBezTo>
                  <a:pt x="147" y="205"/>
                  <a:pt x="147" y="205"/>
                  <a:pt x="147" y="205"/>
                </a:cubicBezTo>
                <a:cubicBezTo>
                  <a:pt x="143" y="206"/>
                  <a:pt x="139" y="207"/>
                  <a:pt x="134" y="207"/>
                </a:cubicBezTo>
                <a:close/>
                <a:moveTo>
                  <a:pt x="62" y="135"/>
                </a:moveTo>
                <a:cubicBezTo>
                  <a:pt x="62" y="130"/>
                  <a:pt x="63" y="126"/>
                  <a:pt x="64" y="121"/>
                </a:cubicBezTo>
                <a:cubicBezTo>
                  <a:pt x="0" y="134"/>
                  <a:pt x="0" y="134"/>
                  <a:pt x="0" y="134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3"/>
                  <a:pt x="62" y="139"/>
                  <a:pt x="62" y="135"/>
                </a:cubicBezTo>
                <a:close/>
                <a:moveTo>
                  <a:pt x="75" y="175"/>
                </a:moveTo>
                <a:cubicBezTo>
                  <a:pt x="39" y="229"/>
                  <a:pt x="39" y="229"/>
                  <a:pt x="39" y="229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86" y="189"/>
                  <a:pt x="80" y="182"/>
                  <a:pt x="75" y="175"/>
                </a:cubicBezTo>
                <a:close/>
                <a:moveTo>
                  <a:pt x="176" y="100"/>
                </a:moveTo>
                <a:cubicBezTo>
                  <a:pt x="166" y="88"/>
                  <a:pt x="151" y="80"/>
                  <a:pt x="134" y="80"/>
                </a:cubicBezTo>
                <a:cubicBezTo>
                  <a:pt x="104" y="80"/>
                  <a:pt x="80" y="105"/>
                  <a:pt x="80" y="135"/>
                </a:cubicBezTo>
                <a:cubicBezTo>
                  <a:pt x="80" y="165"/>
                  <a:pt x="104" y="189"/>
                  <a:pt x="134" y="189"/>
                </a:cubicBezTo>
                <a:cubicBezTo>
                  <a:pt x="164" y="189"/>
                  <a:pt x="188" y="165"/>
                  <a:pt x="188" y="135"/>
                </a:cubicBezTo>
                <a:cubicBezTo>
                  <a:pt x="188" y="131"/>
                  <a:pt x="188" y="128"/>
                  <a:pt x="187" y="1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96"/>
          <p:cNvSpPr>
            <a:spLocks noChangeAspect="1" noEditPoints="1"/>
          </p:cNvSpPr>
          <p:nvPr/>
        </p:nvSpPr>
        <p:spPr bwMode="auto">
          <a:xfrm>
            <a:off x="2273819" y="1956065"/>
            <a:ext cx="1128283" cy="1059903"/>
          </a:xfrm>
          <a:custGeom>
            <a:avLst/>
            <a:gdLst>
              <a:gd name="T0" fmla="*/ 142 w 283"/>
              <a:gd name="T1" fmla="*/ 220 h 266"/>
              <a:gd name="T2" fmla="*/ 140 w 283"/>
              <a:gd name="T3" fmla="*/ 223 h 266"/>
              <a:gd name="T4" fmla="*/ 55 w 283"/>
              <a:gd name="T5" fmla="*/ 266 h 266"/>
              <a:gd name="T6" fmla="*/ 69 w 283"/>
              <a:gd name="T7" fmla="*/ 172 h 266"/>
              <a:gd name="T8" fmla="*/ 72 w 283"/>
              <a:gd name="T9" fmla="*/ 169 h 266"/>
              <a:gd name="T10" fmla="*/ 111 w 283"/>
              <a:gd name="T11" fmla="*/ 157 h 266"/>
              <a:gd name="T12" fmla="*/ 139 w 283"/>
              <a:gd name="T13" fmla="*/ 180 h 266"/>
              <a:gd name="T14" fmla="*/ 142 w 283"/>
              <a:gd name="T15" fmla="*/ 220 h 266"/>
              <a:gd name="T16" fmla="*/ 109 w 283"/>
              <a:gd name="T17" fmla="*/ 147 h 266"/>
              <a:gd name="T18" fmla="*/ 120 w 283"/>
              <a:gd name="T19" fmla="*/ 122 h 266"/>
              <a:gd name="T20" fmla="*/ 98 w 283"/>
              <a:gd name="T21" fmla="*/ 86 h 266"/>
              <a:gd name="T22" fmla="*/ 94 w 283"/>
              <a:gd name="T23" fmla="*/ 85 h 266"/>
              <a:gd name="T24" fmla="*/ 0 w 283"/>
              <a:gd name="T25" fmla="*/ 100 h 266"/>
              <a:gd name="T26" fmla="*/ 67 w 283"/>
              <a:gd name="T27" fmla="*/ 167 h 266"/>
              <a:gd name="T28" fmla="*/ 72 w 283"/>
              <a:gd name="T29" fmla="*/ 169 h 266"/>
              <a:gd name="T30" fmla="*/ 110 w 283"/>
              <a:gd name="T31" fmla="*/ 155 h 266"/>
              <a:gd name="T32" fmla="*/ 109 w 283"/>
              <a:gd name="T33" fmla="*/ 147 h 266"/>
              <a:gd name="T34" fmla="*/ 142 w 283"/>
              <a:gd name="T35" fmla="*/ 0 h 266"/>
              <a:gd name="T36" fmla="*/ 98 w 283"/>
              <a:gd name="T37" fmla="*/ 84 h 266"/>
              <a:gd name="T38" fmla="*/ 98 w 283"/>
              <a:gd name="T39" fmla="*/ 86 h 266"/>
              <a:gd name="T40" fmla="*/ 124 w 283"/>
              <a:gd name="T41" fmla="*/ 120 h 266"/>
              <a:gd name="T42" fmla="*/ 142 w 283"/>
              <a:gd name="T43" fmla="*/ 114 h 266"/>
              <a:gd name="T44" fmla="*/ 160 w 283"/>
              <a:gd name="T45" fmla="*/ 120 h 266"/>
              <a:gd name="T46" fmla="*/ 185 w 283"/>
              <a:gd name="T47" fmla="*/ 86 h 266"/>
              <a:gd name="T48" fmla="*/ 185 w 283"/>
              <a:gd name="T49" fmla="*/ 84 h 266"/>
              <a:gd name="T50" fmla="*/ 142 w 283"/>
              <a:gd name="T51" fmla="*/ 0 h 266"/>
              <a:gd name="T52" fmla="*/ 266 w 283"/>
              <a:gd name="T53" fmla="*/ 122 h 266"/>
              <a:gd name="T54" fmla="*/ 283 w 283"/>
              <a:gd name="T55" fmla="*/ 100 h 266"/>
              <a:gd name="T56" fmla="*/ 189 w 283"/>
              <a:gd name="T57" fmla="*/ 85 h 266"/>
              <a:gd name="T58" fmla="*/ 185 w 283"/>
              <a:gd name="T59" fmla="*/ 86 h 266"/>
              <a:gd name="T60" fmla="*/ 163 w 283"/>
              <a:gd name="T61" fmla="*/ 122 h 266"/>
              <a:gd name="T62" fmla="*/ 174 w 283"/>
              <a:gd name="T63" fmla="*/ 147 h 266"/>
              <a:gd name="T64" fmla="*/ 173 w 283"/>
              <a:gd name="T65" fmla="*/ 155 h 266"/>
              <a:gd name="T66" fmla="*/ 211 w 283"/>
              <a:gd name="T67" fmla="*/ 169 h 266"/>
              <a:gd name="T68" fmla="*/ 216 w 283"/>
              <a:gd name="T69" fmla="*/ 167 h 266"/>
              <a:gd name="T70" fmla="*/ 247 w 283"/>
              <a:gd name="T71" fmla="*/ 142 h 266"/>
              <a:gd name="T72" fmla="*/ 214 w 283"/>
              <a:gd name="T73" fmla="*/ 172 h 266"/>
              <a:gd name="T74" fmla="*/ 211 w 283"/>
              <a:gd name="T75" fmla="*/ 169 h 266"/>
              <a:gd name="T76" fmla="*/ 173 w 283"/>
              <a:gd name="T77" fmla="*/ 157 h 266"/>
              <a:gd name="T78" fmla="*/ 144 w 283"/>
              <a:gd name="T79" fmla="*/ 180 h 266"/>
              <a:gd name="T80" fmla="*/ 142 w 283"/>
              <a:gd name="T81" fmla="*/ 220 h 266"/>
              <a:gd name="T82" fmla="*/ 144 w 283"/>
              <a:gd name="T83" fmla="*/ 223 h 266"/>
              <a:gd name="T84" fmla="*/ 229 w 283"/>
              <a:gd name="T85" fmla="*/ 266 h 266"/>
              <a:gd name="T86" fmla="*/ 214 w 283"/>
              <a:gd name="T87" fmla="*/ 172 h 266"/>
              <a:gd name="T88" fmla="*/ 141 w 283"/>
              <a:gd name="T89" fmla="*/ 96 h 266"/>
              <a:gd name="T90" fmla="*/ 141 w 283"/>
              <a:gd name="T91" fmla="*/ 72 h 266"/>
              <a:gd name="T92" fmla="*/ 95 w 283"/>
              <a:gd name="T93" fmla="*/ 128 h 266"/>
              <a:gd name="T94" fmla="*/ 72 w 283"/>
              <a:gd name="T95" fmla="*/ 120 h 266"/>
              <a:gd name="T96" fmla="*/ 98 w 283"/>
              <a:gd name="T97" fmla="*/ 210 h 266"/>
              <a:gd name="T98" fmla="*/ 113 w 283"/>
              <a:gd name="T99" fmla="*/ 191 h 266"/>
              <a:gd name="T100" fmla="*/ 174 w 283"/>
              <a:gd name="T101" fmla="*/ 186 h 266"/>
              <a:gd name="T102" fmla="*/ 189 w 283"/>
              <a:gd name="T103" fmla="*/ 206 h 266"/>
              <a:gd name="T104" fmla="*/ 211 w 283"/>
              <a:gd name="T105" fmla="*/ 124 h 266"/>
              <a:gd name="T106" fmla="*/ 188 w 283"/>
              <a:gd name="T107" fmla="*/ 13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3" h="266">
                <a:moveTo>
                  <a:pt x="142" y="220"/>
                </a:moveTo>
                <a:cubicBezTo>
                  <a:pt x="141" y="221"/>
                  <a:pt x="140" y="222"/>
                  <a:pt x="140" y="223"/>
                </a:cubicBezTo>
                <a:cubicBezTo>
                  <a:pt x="126" y="242"/>
                  <a:pt x="55" y="266"/>
                  <a:pt x="55" y="266"/>
                </a:cubicBezTo>
                <a:cubicBezTo>
                  <a:pt x="55" y="266"/>
                  <a:pt x="55" y="191"/>
                  <a:pt x="69" y="172"/>
                </a:cubicBezTo>
                <a:cubicBezTo>
                  <a:pt x="70" y="171"/>
                  <a:pt x="71" y="170"/>
                  <a:pt x="72" y="169"/>
                </a:cubicBezTo>
                <a:cubicBezTo>
                  <a:pt x="86" y="171"/>
                  <a:pt x="101" y="167"/>
                  <a:pt x="111" y="157"/>
                </a:cubicBezTo>
                <a:cubicBezTo>
                  <a:pt x="115" y="170"/>
                  <a:pt x="126" y="179"/>
                  <a:pt x="139" y="180"/>
                </a:cubicBezTo>
                <a:cubicBezTo>
                  <a:pt x="134" y="192"/>
                  <a:pt x="134" y="207"/>
                  <a:pt x="142" y="220"/>
                </a:cubicBezTo>
                <a:close/>
                <a:moveTo>
                  <a:pt x="109" y="147"/>
                </a:moveTo>
                <a:cubicBezTo>
                  <a:pt x="109" y="137"/>
                  <a:pt x="113" y="128"/>
                  <a:pt x="120" y="122"/>
                </a:cubicBezTo>
                <a:cubicBezTo>
                  <a:pt x="108" y="115"/>
                  <a:pt x="99" y="102"/>
                  <a:pt x="98" y="86"/>
                </a:cubicBezTo>
                <a:cubicBezTo>
                  <a:pt x="97" y="86"/>
                  <a:pt x="96" y="85"/>
                  <a:pt x="94" y="85"/>
                </a:cubicBezTo>
                <a:cubicBezTo>
                  <a:pt x="71" y="77"/>
                  <a:pt x="0" y="100"/>
                  <a:pt x="0" y="100"/>
                </a:cubicBezTo>
                <a:cubicBezTo>
                  <a:pt x="0" y="100"/>
                  <a:pt x="45" y="160"/>
                  <a:pt x="67" y="167"/>
                </a:cubicBezTo>
                <a:cubicBezTo>
                  <a:pt x="69" y="168"/>
                  <a:pt x="71" y="168"/>
                  <a:pt x="72" y="169"/>
                </a:cubicBezTo>
                <a:cubicBezTo>
                  <a:pt x="82" y="158"/>
                  <a:pt x="96" y="153"/>
                  <a:pt x="110" y="155"/>
                </a:cubicBezTo>
                <a:cubicBezTo>
                  <a:pt x="109" y="152"/>
                  <a:pt x="109" y="150"/>
                  <a:pt x="109" y="147"/>
                </a:cubicBezTo>
                <a:close/>
                <a:moveTo>
                  <a:pt x="142" y="0"/>
                </a:moveTo>
                <a:cubicBezTo>
                  <a:pt x="142" y="0"/>
                  <a:pt x="98" y="61"/>
                  <a:pt x="98" y="84"/>
                </a:cubicBezTo>
                <a:cubicBezTo>
                  <a:pt x="98" y="85"/>
                  <a:pt x="98" y="86"/>
                  <a:pt x="98" y="86"/>
                </a:cubicBezTo>
                <a:cubicBezTo>
                  <a:pt x="112" y="93"/>
                  <a:pt x="121" y="106"/>
                  <a:pt x="124" y="120"/>
                </a:cubicBezTo>
                <a:cubicBezTo>
                  <a:pt x="129" y="116"/>
                  <a:pt x="135" y="114"/>
                  <a:pt x="142" y="114"/>
                </a:cubicBezTo>
                <a:cubicBezTo>
                  <a:pt x="148" y="114"/>
                  <a:pt x="155" y="116"/>
                  <a:pt x="160" y="120"/>
                </a:cubicBezTo>
                <a:cubicBezTo>
                  <a:pt x="162" y="106"/>
                  <a:pt x="171" y="93"/>
                  <a:pt x="185" y="86"/>
                </a:cubicBezTo>
                <a:cubicBezTo>
                  <a:pt x="185" y="86"/>
                  <a:pt x="185" y="85"/>
                  <a:pt x="185" y="84"/>
                </a:cubicBezTo>
                <a:cubicBezTo>
                  <a:pt x="185" y="61"/>
                  <a:pt x="142" y="0"/>
                  <a:pt x="142" y="0"/>
                </a:cubicBezTo>
                <a:close/>
                <a:moveTo>
                  <a:pt x="266" y="122"/>
                </a:moveTo>
                <a:cubicBezTo>
                  <a:pt x="276" y="110"/>
                  <a:pt x="283" y="100"/>
                  <a:pt x="283" y="100"/>
                </a:cubicBezTo>
                <a:cubicBezTo>
                  <a:pt x="283" y="100"/>
                  <a:pt x="212" y="77"/>
                  <a:pt x="189" y="85"/>
                </a:cubicBezTo>
                <a:cubicBezTo>
                  <a:pt x="188" y="85"/>
                  <a:pt x="186" y="86"/>
                  <a:pt x="185" y="86"/>
                </a:cubicBezTo>
                <a:cubicBezTo>
                  <a:pt x="184" y="102"/>
                  <a:pt x="175" y="115"/>
                  <a:pt x="163" y="122"/>
                </a:cubicBezTo>
                <a:cubicBezTo>
                  <a:pt x="170" y="128"/>
                  <a:pt x="174" y="137"/>
                  <a:pt x="174" y="147"/>
                </a:cubicBezTo>
                <a:cubicBezTo>
                  <a:pt x="174" y="150"/>
                  <a:pt x="174" y="152"/>
                  <a:pt x="173" y="155"/>
                </a:cubicBezTo>
                <a:cubicBezTo>
                  <a:pt x="187" y="153"/>
                  <a:pt x="201" y="158"/>
                  <a:pt x="211" y="169"/>
                </a:cubicBezTo>
                <a:cubicBezTo>
                  <a:pt x="213" y="168"/>
                  <a:pt x="214" y="168"/>
                  <a:pt x="216" y="167"/>
                </a:cubicBezTo>
                <a:cubicBezTo>
                  <a:pt x="225" y="164"/>
                  <a:pt x="236" y="154"/>
                  <a:pt x="247" y="142"/>
                </a:cubicBezTo>
                <a:moveTo>
                  <a:pt x="214" y="172"/>
                </a:moveTo>
                <a:cubicBezTo>
                  <a:pt x="213" y="171"/>
                  <a:pt x="212" y="170"/>
                  <a:pt x="211" y="169"/>
                </a:cubicBezTo>
                <a:cubicBezTo>
                  <a:pt x="197" y="171"/>
                  <a:pt x="183" y="167"/>
                  <a:pt x="173" y="157"/>
                </a:cubicBezTo>
                <a:cubicBezTo>
                  <a:pt x="169" y="170"/>
                  <a:pt x="157" y="179"/>
                  <a:pt x="144" y="180"/>
                </a:cubicBezTo>
                <a:cubicBezTo>
                  <a:pt x="150" y="192"/>
                  <a:pt x="149" y="207"/>
                  <a:pt x="142" y="220"/>
                </a:cubicBezTo>
                <a:cubicBezTo>
                  <a:pt x="142" y="221"/>
                  <a:pt x="143" y="222"/>
                  <a:pt x="144" y="223"/>
                </a:cubicBezTo>
                <a:cubicBezTo>
                  <a:pt x="158" y="242"/>
                  <a:pt x="229" y="266"/>
                  <a:pt x="229" y="266"/>
                </a:cubicBezTo>
                <a:cubicBezTo>
                  <a:pt x="229" y="266"/>
                  <a:pt x="228" y="191"/>
                  <a:pt x="214" y="172"/>
                </a:cubicBezTo>
                <a:close/>
                <a:moveTo>
                  <a:pt x="141" y="96"/>
                </a:moveTo>
                <a:cubicBezTo>
                  <a:pt x="141" y="72"/>
                  <a:pt x="141" y="72"/>
                  <a:pt x="141" y="72"/>
                </a:cubicBezTo>
                <a:moveTo>
                  <a:pt x="95" y="128"/>
                </a:moveTo>
                <a:cubicBezTo>
                  <a:pt x="72" y="120"/>
                  <a:pt x="72" y="120"/>
                  <a:pt x="72" y="120"/>
                </a:cubicBezTo>
                <a:moveTo>
                  <a:pt x="98" y="210"/>
                </a:moveTo>
                <a:cubicBezTo>
                  <a:pt x="113" y="191"/>
                  <a:pt x="113" y="191"/>
                  <a:pt x="113" y="191"/>
                </a:cubicBezTo>
                <a:moveTo>
                  <a:pt x="174" y="186"/>
                </a:moveTo>
                <a:cubicBezTo>
                  <a:pt x="189" y="206"/>
                  <a:pt x="189" y="206"/>
                  <a:pt x="189" y="206"/>
                </a:cubicBezTo>
                <a:moveTo>
                  <a:pt x="211" y="124"/>
                </a:moveTo>
                <a:cubicBezTo>
                  <a:pt x="188" y="132"/>
                  <a:pt x="188" y="132"/>
                  <a:pt x="188" y="13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3"/>
          <p:cNvSpPr>
            <a:spLocks noChangeAspect="1" noEditPoints="1"/>
          </p:cNvSpPr>
          <p:nvPr/>
        </p:nvSpPr>
        <p:spPr bwMode="auto">
          <a:xfrm>
            <a:off x="6017379" y="1960339"/>
            <a:ext cx="945934" cy="1051355"/>
          </a:xfrm>
          <a:custGeom>
            <a:avLst/>
            <a:gdLst>
              <a:gd name="T0" fmla="*/ 111 w 238"/>
              <a:gd name="T1" fmla="*/ 208 h 264"/>
              <a:gd name="T2" fmla="*/ 17 w 238"/>
              <a:gd name="T3" fmla="*/ 199 h 264"/>
              <a:gd name="T4" fmla="*/ 48 w 238"/>
              <a:gd name="T5" fmla="*/ 182 h 264"/>
              <a:gd name="T6" fmla="*/ 0 w 238"/>
              <a:gd name="T7" fmla="*/ 76 h 264"/>
              <a:gd name="T8" fmla="*/ 80 w 238"/>
              <a:gd name="T9" fmla="*/ 118 h 264"/>
              <a:gd name="T10" fmla="*/ 119 w 238"/>
              <a:gd name="T11" fmla="*/ 0 h 264"/>
              <a:gd name="T12" fmla="*/ 159 w 238"/>
              <a:gd name="T13" fmla="*/ 118 h 264"/>
              <a:gd name="T14" fmla="*/ 238 w 238"/>
              <a:gd name="T15" fmla="*/ 76 h 264"/>
              <a:gd name="T16" fmla="*/ 191 w 238"/>
              <a:gd name="T17" fmla="*/ 182 h 264"/>
              <a:gd name="T18" fmla="*/ 222 w 238"/>
              <a:gd name="T19" fmla="*/ 199 h 264"/>
              <a:gd name="T20" fmla="*/ 131 w 238"/>
              <a:gd name="T21" fmla="*/ 209 h 264"/>
              <a:gd name="T22" fmla="*/ 111 w 238"/>
              <a:gd name="T23" fmla="*/ 208 h 264"/>
              <a:gd name="T24" fmla="*/ 107 w 238"/>
              <a:gd name="T25" fmla="*/ 264 h 264"/>
              <a:gd name="T26" fmla="*/ 125 w 238"/>
              <a:gd name="T27" fmla="*/ 26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8" h="264">
                <a:moveTo>
                  <a:pt x="111" y="208"/>
                </a:moveTo>
                <a:cubicBezTo>
                  <a:pt x="56" y="226"/>
                  <a:pt x="17" y="199"/>
                  <a:pt x="17" y="199"/>
                </a:cubicBezTo>
                <a:cubicBezTo>
                  <a:pt x="24" y="186"/>
                  <a:pt x="48" y="182"/>
                  <a:pt x="48" y="182"/>
                </a:cubicBezTo>
                <a:cubicBezTo>
                  <a:pt x="0" y="142"/>
                  <a:pt x="0" y="76"/>
                  <a:pt x="0" y="76"/>
                </a:cubicBezTo>
                <a:cubicBezTo>
                  <a:pt x="72" y="96"/>
                  <a:pt x="80" y="118"/>
                  <a:pt x="80" y="118"/>
                </a:cubicBezTo>
                <a:cubicBezTo>
                  <a:pt x="57" y="57"/>
                  <a:pt x="119" y="0"/>
                  <a:pt x="119" y="0"/>
                </a:cubicBezTo>
                <a:cubicBezTo>
                  <a:pt x="119" y="0"/>
                  <a:pt x="181" y="57"/>
                  <a:pt x="159" y="118"/>
                </a:cubicBezTo>
                <a:cubicBezTo>
                  <a:pt x="159" y="118"/>
                  <a:pt x="167" y="96"/>
                  <a:pt x="238" y="76"/>
                </a:cubicBezTo>
                <a:cubicBezTo>
                  <a:pt x="238" y="76"/>
                  <a:pt x="238" y="142"/>
                  <a:pt x="191" y="182"/>
                </a:cubicBezTo>
                <a:cubicBezTo>
                  <a:pt x="191" y="182"/>
                  <a:pt x="214" y="186"/>
                  <a:pt x="222" y="199"/>
                </a:cubicBezTo>
                <a:cubicBezTo>
                  <a:pt x="222" y="199"/>
                  <a:pt x="184" y="224"/>
                  <a:pt x="131" y="209"/>
                </a:cubicBezTo>
                <a:moveTo>
                  <a:pt x="111" y="208"/>
                </a:moveTo>
                <a:cubicBezTo>
                  <a:pt x="111" y="208"/>
                  <a:pt x="111" y="257"/>
                  <a:pt x="107" y="264"/>
                </a:cubicBezTo>
                <a:cubicBezTo>
                  <a:pt x="107" y="264"/>
                  <a:pt x="119" y="264"/>
                  <a:pt x="125" y="26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10"/>
          <p:cNvSpPr>
            <a:spLocks noChangeAspect="1" noEditPoints="1"/>
          </p:cNvSpPr>
          <p:nvPr/>
        </p:nvSpPr>
        <p:spPr bwMode="auto">
          <a:xfrm>
            <a:off x="4255156" y="4024361"/>
            <a:ext cx="720676" cy="1034013"/>
          </a:xfrm>
          <a:custGeom>
            <a:avLst/>
            <a:gdLst>
              <a:gd name="T0" fmla="*/ 145 w 197"/>
              <a:gd name="T1" fmla="*/ 70 h 283"/>
              <a:gd name="T2" fmla="*/ 197 w 197"/>
              <a:gd name="T3" fmla="*/ 185 h 283"/>
              <a:gd name="T4" fmla="*/ 97 w 197"/>
              <a:gd name="T5" fmla="*/ 283 h 283"/>
              <a:gd name="T6" fmla="*/ 97 w 197"/>
              <a:gd name="T7" fmla="*/ 283 h 283"/>
              <a:gd name="T8" fmla="*/ 0 w 197"/>
              <a:gd name="T9" fmla="*/ 185 h 283"/>
              <a:gd name="T10" fmla="*/ 97 w 197"/>
              <a:gd name="T11" fmla="*/ 0 h 283"/>
              <a:gd name="T12" fmla="*/ 124 w 197"/>
              <a:gd name="T13" fmla="*/ 38 h 283"/>
              <a:gd name="T14" fmla="*/ 61 w 197"/>
              <a:gd name="T15" fmla="*/ 234 h 283"/>
              <a:gd name="T16" fmla="*/ 28 w 197"/>
              <a:gd name="T17" fmla="*/ 182 h 283"/>
              <a:gd name="T18" fmla="*/ 35 w 197"/>
              <a:gd name="T19" fmla="*/ 157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7" h="283">
                <a:moveTo>
                  <a:pt x="145" y="70"/>
                </a:moveTo>
                <a:cubicBezTo>
                  <a:pt x="168" y="107"/>
                  <a:pt x="197" y="160"/>
                  <a:pt x="197" y="185"/>
                </a:cubicBezTo>
                <a:cubicBezTo>
                  <a:pt x="197" y="239"/>
                  <a:pt x="153" y="283"/>
                  <a:pt x="97" y="283"/>
                </a:cubicBezTo>
                <a:cubicBezTo>
                  <a:pt x="97" y="283"/>
                  <a:pt x="97" y="283"/>
                  <a:pt x="97" y="283"/>
                </a:cubicBezTo>
                <a:cubicBezTo>
                  <a:pt x="44" y="283"/>
                  <a:pt x="0" y="239"/>
                  <a:pt x="0" y="185"/>
                </a:cubicBezTo>
                <a:cubicBezTo>
                  <a:pt x="0" y="131"/>
                  <a:pt x="97" y="0"/>
                  <a:pt x="97" y="0"/>
                </a:cubicBezTo>
                <a:cubicBezTo>
                  <a:pt x="97" y="0"/>
                  <a:pt x="109" y="16"/>
                  <a:pt x="124" y="38"/>
                </a:cubicBezTo>
                <a:moveTo>
                  <a:pt x="61" y="234"/>
                </a:moveTo>
                <a:cubicBezTo>
                  <a:pt x="42" y="225"/>
                  <a:pt x="28" y="205"/>
                  <a:pt x="28" y="182"/>
                </a:cubicBezTo>
                <a:cubicBezTo>
                  <a:pt x="28" y="175"/>
                  <a:pt x="31" y="166"/>
                  <a:pt x="35" y="15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5"/>
          <p:cNvSpPr>
            <a:spLocks noChangeAspect="1" noEditPoints="1"/>
          </p:cNvSpPr>
          <p:nvPr/>
        </p:nvSpPr>
        <p:spPr bwMode="auto">
          <a:xfrm>
            <a:off x="6118259" y="4017831"/>
            <a:ext cx="744177" cy="1047070"/>
          </a:xfrm>
          <a:custGeom>
            <a:avLst/>
            <a:gdLst>
              <a:gd name="T0" fmla="*/ 183 w 204"/>
              <a:gd name="T1" fmla="*/ 39 h 287"/>
              <a:gd name="T2" fmla="*/ 204 w 204"/>
              <a:gd name="T3" fmla="*/ 88 h 287"/>
              <a:gd name="T4" fmla="*/ 156 w 204"/>
              <a:gd name="T5" fmla="*/ 135 h 287"/>
              <a:gd name="T6" fmla="*/ 156 w 204"/>
              <a:gd name="T7" fmla="*/ 135 h 287"/>
              <a:gd name="T8" fmla="*/ 110 w 204"/>
              <a:gd name="T9" fmla="*/ 88 h 287"/>
              <a:gd name="T10" fmla="*/ 156 w 204"/>
              <a:gd name="T11" fmla="*/ 0 h 287"/>
              <a:gd name="T12" fmla="*/ 169 w 204"/>
              <a:gd name="T13" fmla="*/ 18 h 287"/>
              <a:gd name="T14" fmla="*/ 144 w 204"/>
              <a:gd name="T15" fmla="*/ 111 h 287"/>
              <a:gd name="T16" fmla="*/ 128 w 204"/>
              <a:gd name="T17" fmla="*/ 86 h 287"/>
              <a:gd name="T18" fmla="*/ 132 w 204"/>
              <a:gd name="T19" fmla="*/ 75 h 287"/>
              <a:gd name="T20" fmla="*/ 67 w 204"/>
              <a:gd name="T21" fmla="*/ 115 h 287"/>
              <a:gd name="T22" fmla="*/ 87 w 204"/>
              <a:gd name="T23" fmla="*/ 161 h 287"/>
              <a:gd name="T24" fmla="*/ 43 w 204"/>
              <a:gd name="T25" fmla="*/ 204 h 287"/>
              <a:gd name="T26" fmla="*/ 43 w 204"/>
              <a:gd name="T27" fmla="*/ 204 h 287"/>
              <a:gd name="T28" fmla="*/ 0 w 204"/>
              <a:gd name="T29" fmla="*/ 161 h 287"/>
              <a:gd name="T30" fmla="*/ 43 w 204"/>
              <a:gd name="T31" fmla="*/ 79 h 287"/>
              <a:gd name="T32" fmla="*/ 55 w 204"/>
              <a:gd name="T33" fmla="*/ 96 h 287"/>
              <a:gd name="T34" fmla="*/ 32 w 204"/>
              <a:gd name="T35" fmla="*/ 183 h 287"/>
              <a:gd name="T36" fmla="*/ 17 w 204"/>
              <a:gd name="T37" fmla="*/ 159 h 287"/>
              <a:gd name="T38" fmla="*/ 20 w 204"/>
              <a:gd name="T39" fmla="*/ 148 h 287"/>
              <a:gd name="T40" fmla="*/ 170 w 204"/>
              <a:gd name="T41" fmla="*/ 210 h 287"/>
              <a:gd name="T42" fmla="*/ 187 w 204"/>
              <a:gd name="T43" fmla="*/ 250 h 287"/>
              <a:gd name="T44" fmla="*/ 149 w 204"/>
              <a:gd name="T45" fmla="*/ 287 h 287"/>
              <a:gd name="T46" fmla="*/ 149 w 204"/>
              <a:gd name="T47" fmla="*/ 287 h 287"/>
              <a:gd name="T48" fmla="*/ 111 w 204"/>
              <a:gd name="T49" fmla="*/ 250 h 287"/>
              <a:gd name="T50" fmla="*/ 149 w 204"/>
              <a:gd name="T51" fmla="*/ 179 h 287"/>
              <a:gd name="T52" fmla="*/ 159 w 204"/>
              <a:gd name="T53" fmla="*/ 194 h 287"/>
              <a:gd name="T54" fmla="*/ 139 w 204"/>
              <a:gd name="T55" fmla="*/ 269 h 287"/>
              <a:gd name="T56" fmla="*/ 126 w 204"/>
              <a:gd name="T57" fmla="*/ 249 h 287"/>
              <a:gd name="T58" fmla="*/ 129 w 204"/>
              <a:gd name="T59" fmla="*/ 23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87">
                <a:moveTo>
                  <a:pt x="183" y="39"/>
                </a:moveTo>
                <a:cubicBezTo>
                  <a:pt x="194" y="56"/>
                  <a:pt x="204" y="76"/>
                  <a:pt x="204" y="88"/>
                </a:cubicBezTo>
                <a:cubicBezTo>
                  <a:pt x="204" y="114"/>
                  <a:pt x="183" y="135"/>
                  <a:pt x="156" y="135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30" y="135"/>
                  <a:pt x="110" y="114"/>
                  <a:pt x="110" y="88"/>
                </a:cubicBezTo>
                <a:cubicBezTo>
                  <a:pt x="110" y="62"/>
                  <a:pt x="156" y="0"/>
                  <a:pt x="156" y="0"/>
                </a:cubicBezTo>
                <a:cubicBezTo>
                  <a:pt x="156" y="0"/>
                  <a:pt x="162" y="7"/>
                  <a:pt x="169" y="18"/>
                </a:cubicBezTo>
                <a:moveTo>
                  <a:pt x="144" y="111"/>
                </a:moveTo>
                <a:cubicBezTo>
                  <a:pt x="135" y="107"/>
                  <a:pt x="128" y="97"/>
                  <a:pt x="128" y="86"/>
                </a:cubicBezTo>
                <a:cubicBezTo>
                  <a:pt x="128" y="83"/>
                  <a:pt x="130" y="79"/>
                  <a:pt x="132" y="75"/>
                </a:cubicBezTo>
                <a:moveTo>
                  <a:pt x="67" y="115"/>
                </a:moveTo>
                <a:cubicBezTo>
                  <a:pt x="77" y="132"/>
                  <a:pt x="87" y="150"/>
                  <a:pt x="87" y="161"/>
                </a:cubicBezTo>
                <a:cubicBezTo>
                  <a:pt x="87" y="185"/>
                  <a:pt x="67" y="204"/>
                  <a:pt x="43" y="204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19" y="204"/>
                  <a:pt x="0" y="185"/>
                  <a:pt x="0" y="161"/>
                </a:cubicBezTo>
                <a:cubicBezTo>
                  <a:pt x="0" y="137"/>
                  <a:pt x="43" y="79"/>
                  <a:pt x="43" y="79"/>
                </a:cubicBezTo>
                <a:cubicBezTo>
                  <a:pt x="43" y="79"/>
                  <a:pt x="48" y="86"/>
                  <a:pt x="55" y="96"/>
                </a:cubicBezTo>
                <a:moveTo>
                  <a:pt x="32" y="183"/>
                </a:moveTo>
                <a:cubicBezTo>
                  <a:pt x="23" y="178"/>
                  <a:pt x="17" y="169"/>
                  <a:pt x="17" y="159"/>
                </a:cubicBezTo>
                <a:cubicBezTo>
                  <a:pt x="17" y="156"/>
                  <a:pt x="18" y="153"/>
                  <a:pt x="20" y="148"/>
                </a:cubicBezTo>
                <a:moveTo>
                  <a:pt x="170" y="210"/>
                </a:moveTo>
                <a:cubicBezTo>
                  <a:pt x="179" y="225"/>
                  <a:pt x="187" y="240"/>
                  <a:pt x="187" y="250"/>
                </a:cubicBezTo>
                <a:cubicBezTo>
                  <a:pt x="187" y="271"/>
                  <a:pt x="170" y="287"/>
                  <a:pt x="149" y="287"/>
                </a:cubicBezTo>
                <a:cubicBezTo>
                  <a:pt x="149" y="287"/>
                  <a:pt x="149" y="287"/>
                  <a:pt x="149" y="287"/>
                </a:cubicBezTo>
                <a:cubicBezTo>
                  <a:pt x="128" y="287"/>
                  <a:pt x="111" y="271"/>
                  <a:pt x="111" y="250"/>
                </a:cubicBezTo>
                <a:cubicBezTo>
                  <a:pt x="111" y="229"/>
                  <a:pt x="149" y="179"/>
                  <a:pt x="149" y="179"/>
                </a:cubicBezTo>
                <a:cubicBezTo>
                  <a:pt x="149" y="179"/>
                  <a:pt x="153" y="185"/>
                  <a:pt x="159" y="194"/>
                </a:cubicBezTo>
                <a:moveTo>
                  <a:pt x="139" y="269"/>
                </a:moveTo>
                <a:cubicBezTo>
                  <a:pt x="132" y="265"/>
                  <a:pt x="126" y="257"/>
                  <a:pt x="126" y="249"/>
                </a:cubicBezTo>
                <a:cubicBezTo>
                  <a:pt x="126" y="246"/>
                  <a:pt x="127" y="243"/>
                  <a:pt x="129" y="23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0B9D446-3C2F-4A60-BAF5-E7D14E414C7F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3A6AF19-5DFE-4473-9E2E-A8C484AC6AEE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sp>
            <p:nvSpPr>
              <p:cNvPr id="19" name="pole tekstowe 18"/>
              <p:cNvSpPr txBox="1"/>
              <p:nvPr/>
            </p:nvSpPr>
            <p:spPr>
              <a:xfrm>
                <a:off x="6118076" y="5623141"/>
                <a:ext cx="288032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Fully editable</a:t>
                </a:r>
              </a:p>
            </p:txBody>
          </p:sp>
          <p:cxnSp>
            <p:nvCxnSpPr>
              <p:cNvPr id="20" name="Łącznik prostoliniowy 17"/>
              <p:cNvCxnSpPr/>
              <p:nvPr/>
            </p:nvCxnSpPr>
            <p:spPr>
              <a:xfrm>
                <a:off x="7524310" y="1662701"/>
                <a:ext cx="36990" cy="3888432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Elipsa 20"/>
              <p:cNvSpPr>
                <a:spLocks noChangeAspect="1"/>
              </p:cNvSpPr>
              <p:nvPr/>
            </p:nvSpPr>
            <p:spPr>
              <a:xfrm>
                <a:off x="6814951" y="2034070"/>
                <a:ext cx="1455708" cy="1455708"/>
              </a:xfrm>
              <a:prstGeom prst="ellipse">
                <a:avLst/>
              </a:prstGeom>
              <a:solidFill>
                <a:schemeClr val="accent4"/>
              </a:solidFill>
              <a:ln w="101600">
                <a:solidFill>
                  <a:schemeClr val="accent4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pole tekstowe 22"/>
              <p:cNvSpPr txBox="1"/>
              <p:nvPr/>
            </p:nvSpPr>
            <p:spPr>
              <a:xfrm>
                <a:off x="6393002" y="1287810"/>
                <a:ext cx="2299606" cy="374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For dark background</a:t>
                </a:r>
              </a:p>
            </p:txBody>
          </p:sp>
          <p:cxnSp>
            <p:nvCxnSpPr>
              <p:cNvPr id="24" name="Łącznik prostoliniowy 21"/>
              <p:cNvCxnSpPr/>
              <p:nvPr/>
            </p:nvCxnSpPr>
            <p:spPr>
              <a:xfrm>
                <a:off x="6429006" y="1662701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Łącznik prostoliniowy 22"/>
              <p:cNvCxnSpPr/>
              <p:nvPr/>
            </p:nvCxnSpPr>
            <p:spPr>
              <a:xfrm>
                <a:off x="6429006" y="5551868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" name="Elipsa 21"/>
            <p:cNvSpPr>
              <a:spLocks noChangeAspect="1"/>
            </p:cNvSpPr>
            <p:nvPr/>
          </p:nvSpPr>
          <p:spPr>
            <a:xfrm>
              <a:off x="6814951" y="3822941"/>
              <a:ext cx="1455708" cy="1455708"/>
            </a:xfrm>
            <a:prstGeom prst="ellipse">
              <a:avLst/>
            </a:prstGeom>
            <a:solidFill>
              <a:schemeClr val="accent6"/>
            </a:solidFill>
            <a:ln w="101600">
              <a:solidFill>
                <a:schemeClr val="accent6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28" name="Freeform 92"/>
          <p:cNvSpPr>
            <a:spLocks noChangeAspect="1" noEditPoints="1"/>
          </p:cNvSpPr>
          <p:nvPr/>
        </p:nvSpPr>
        <p:spPr bwMode="auto">
          <a:xfrm>
            <a:off x="8596649" y="2272665"/>
            <a:ext cx="940312" cy="940312"/>
          </a:xfrm>
          <a:custGeom>
            <a:avLst/>
            <a:gdLst>
              <a:gd name="T0" fmla="*/ 194 w 269"/>
              <a:gd name="T1" fmla="*/ 175 h 269"/>
              <a:gd name="T2" fmla="*/ 229 w 269"/>
              <a:gd name="T3" fmla="*/ 229 h 269"/>
              <a:gd name="T4" fmla="*/ 175 w 269"/>
              <a:gd name="T5" fmla="*/ 194 h 269"/>
              <a:gd name="T6" fmla="*/ 194 w 269"/>
              <a:gd name="T7" fmla="*/ 175 h 269"/>
              <a:gd name="T8" fmla="*/ 134 w 269"/>
              <a:gd name="T9" fmla="*/ 63 h 269"/>
              <a:gd name="T10" fmla="*/ 147 w 269"/>
              <a:gd name="T11" fmla="*/ 64 h 269"/>
              <a:gd name="T12" fmla="*/ 134 w 269"/>
              <a:gd name="T13" fmla="*/ 0 h 269"/>
              <a:gd name="T14" fmla="*/ 121 w 269"/>
              <a:gd name="T15" fmla="*/ 64 h 269"/>
              <a:gd name="T16" fmla="*/ 134 w 269"/>
              <a:gd name="T17" fmla="*/ 63 h 269"/>
              <a:gd name="T18" fmla="*/ 193 w 269"/>
              <a:gd name="T19" fmla="*/ 94 h 269"/>
              <a:gd name="T20" fmla="*/ 229 w 269"/>
              <a:gd name="T21" fmla="*/ 39 h 269"/>
              <a:gd name="T22" fmla="*/ 174 w 269"/>
              <a:gd name="T23" fmla="*/ 75 h 269"/>
              <a:gd name="T24" fmla="*/ 193 w 269"/>
              <a:gd name="T25" fmla="*/ 94 h 269"/>
              <a:gd name="T26" fmla="*/ 269 w 269"/>
              <a:gd name="T27" fmla="*/ 134 h 269"/>
              <a:gd name="T28" fmla="*/ 205 w 269"/>
              <a:gd name="T29" fmla="*/ 121 h 269"/>
              <a:gd name="T30" fmla="*/ 206 w 269"/>
              <a:gd name="T31" fmla="*/ 135 h 269"/>
              <a:gd name="T32" fmla="*/ 205 w 269"/>
              <a:gd name="T33" fmla="*/ 148 h 269"/>
              <a:gd name="T34" fmla="*/ 269 w 269"/>
              <a:gd name="T35" fmla="*/ 134 h 269"/>
              <a:gd name="T36" fmla="*/ 94 w 269"/>
              <a:gd name="T37" fmla="*/ 75 h 269"/>
              <a:gd name="T38" fmla="*/ 39 w 269"/>
              <a:gd name="T39" fmla="*/ 39 h 269"/>
              <a:gd name="T40" fmla="*/ 75 w 269"/>
              <a:gd name="T41" fmla="*/ 94 h 269"/>
              <a:gd name="T42" fmla="*/ 94 w 269"/>
              <a:gd name="T43" fmla="*/ 75 h 269"/>
              <a:gd name="T44" fmla="*/ 134 w 269"/>
              <a:gd name="T45" fmla="*/ 207 h 269"/>
              <a:gd name="T46" fmla="*/ 121 w 269"/>
              <a:gd name="T47" fmla="*/ 205 h 269"/>
              <a:gd name="T48" fmla="*/ 134 w 269"/>
              <a:gd name="T49" fmla="*/ 269 h 269"/>
              <a:gd name="T50" fmla="*/ 147 w 269"/>
              <a:gd name="T51" fmla="*/ 205 h 269"/>
              <a:gd name="T52" fmla="*/ 134 w 269"/>
              <a:gd name="T53" fmla="*/ 207 h 269"/>
              <a:gd name="T54" fmla="*/ 62 w 269"/>
              <a:gd name="T55" fmla="*/ 135 h 269"/>
              <a:gd name="T56" fmla="*/ 64 w 269"/>
              <a:gd name="T57" fmla="*/ 121 h 269"/>
              <a:gd name="T58" fmla="*/ 0 w 269"/>
              <a:gd name="T59" fmla="*/ 134 h 269"/>
              <a:gd name="T60" fmla="*/ 63 w 269"/>
              <a:gd name="T61" fmla="*/ 148 h 269"/>
              <a:gd name="T62" fmla="*/ 62 w 269"/>
              <a:gd name="T63" fmla="*/ 135 h 269"/>
              <a:gd name="T64" fmla="*/ 75 w 269"/>
              <a:gd name="T65" fmla="*/ 175 h 269"/>
              <a:gd name="T66" fmla="*/ 39 w 269"/>
              <a:gd name="T67" fmla="*/ 229 h 269"/>
              <a:gd name="T68" fmla="*/ 93 w 269"/>
              <a:gd name="T69" fmla="*/ 194 h 269"/>
              <a:gd name="T70" fmla="*/ 75 w 269"/>
              <a:gd name="T71" fmla="*/ 175 h 269"/>
              <a:gd name="T72" fmla="*/ 176 w 269"/>
              <a:gd name="T73" fmla="*/ 100 h 269"/>
              <a:gd name="T74" fmla="*/ 134 w 269"/>
              <a:gd name="T75" fmla="*/ 80 h 269"/>
              <a:gd name="T76" fmla="*/ 80 w 269"/>
              <a:gd name="T77" fmla="*/ 135 h 269"/>
              <a:gd name="T78" fmla="*/ 134 w 269"/>
              <a:gd name="T79" fmla="*/ 189 h 269"/>
              <a:gd name="T80" fmla="*/ 188 w 269"/>
              <a:gd name="T81" fmla="*/ 135 h 269"/>
              <a:gd name="T82" fmla="*/ 187 w 269"/>
              <a:gd name="T83" fmla="*/ 125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9" h="269">
                <a:moveTo>
                  <a:pt x="194" y="175"/>
                </a:moveTo>
                <a:cubicBezTo>
                  <a:pt x="229" y="229"/>
                  <a:pt x="229" y="229"/>
                  <a:pt x="229" y="229"/>
                </a:cubicBezTo>
                <a:cubicBezTo>
                  <a:pt x="175" y="194"/>
                  <a:pt x="175" y="194"/>
                  <a:pt x="175" y="194"/>
                </a:cubicBezTo>
                <a:cubicBezTo>
                  <a:pt x="182" y="189"/>
                  <a:pt x="189" y="182"/>
                  <a:pt x="194" y="175"/>
                </a:cubicBezTo>
                <a:close/>
                <a:moveTo>
                  <a:pt x="134" y="63"/>
                </a:moveTo>
                <a:cubicBezTo>
                  <a:pt x="139" y="63"/>
                  <a:pt x="143" y="63"/>
                  <a:pt x="147" y="64"/>
                </a:cubicBezTo>
                <a:cubicBezTo>
                  <a:pt x="134" y="0"/>
                  <a:pt x="134" y="0"/>
                  <a:pt x="134" y="0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5" y="63"/>
                  <a:pt x="130" y="63"/>
                  <a:pt x="134" y="63"/>
                </a:cubicBezTo>
                <a:close/>
                <a:moveTo>
                  <a:pt x="193" y="94"/>
                </a:moveTo>
                <a:cubicBezTo>
                  <a:pt x="229" y="39"/>
                  <a:pt x="229" y="39"/>
                  <a:pt x="229" y="39"/>
                </a:cubicBezTo>
                <a:cubicBezTo>
                  <a:pt x="174" y="75"/>
                  <a:pt x="174" y="75"/>
                  <a:pt x="174" y="75"/>
                </a:cubicBezTo>
                <a:cubicBezTo>
                  <a:pt x="182" y="80"/>
                  <a:pt x="188" y="87"/>
                  <a:pt x="193" y="94"/>
                </a:cubicBezTo>
                <a:close/>
                <a:moveTo>
                  <a:pt x="269" y="134"/>
                </a:moveTo>
                <a:cubicBezTo>
                  <a:pt x="205" y="121"/>
                  <a:pt x="205" y="121"/>
                  <a:pt x="205" y="121"/>
                </a:cubicBezTo>
                <a:cubicBezTo>
                  <a:pt x="206" y="126"/>
                  <a:pt x="206" y="130"/>
                  <a:pt x="206" y="135"/>
                </a:cubicBezTo>
                <a:cubicBezTo>
                  <a:pt x="206" y="139"/>
                  <a:pt x="206" y="143"/>
                  <a:pt x="205" y="148"/>
                </a:cubicBezTo>
                <a:lnTo>
                  <a:pt x="269" y="134"/>
                </a:lnTo>
                <a:close/>
                <a:moveTo>
                  <a:pt x="94" y="75"/>
                </a:moveTo>
                <a:cubicBezTo>
                  <a:pt x="39" y="39"/>
                  <a:pt x="39" y="39"/>
                  <a:pt x="39" y="39"/>
                </a:cubicBezTo>
                <a:cubicBezTo>
                  <a:pt x="75" y="94"/>
                  <a:pt x="75" y="94"/>
                  <a:pt x="75" y="94"/>
                </a:cubicBezTo>
                <a:cubicBezTo>
                  <a:pt x="80" y="87"/>
                  <a:pt x="86" y="80"/>
                  <a:pt x="94" y="75"/>
                </a:cubicBezTo>
                <a:close/>
                <a:moveTo>
                  <a:pt x="134" y="207"/>
                </a:moveTo>
                <a:cubicBezTo>
                  <a:pt x="130" y="207"/>
                  <a:pt x="125" y="206"/>
                  <a:pt x="121" y="205"/>
                </a:cubicBezTo>
                <a:cubicBezTo>
                  <a:pt x="134" y="269"/>
                  <a:pt x="134" y="269"/>
                  <a:pt x="134" y="269"/>
                </a:cubicBezTo>
                <a:cubicBezTo>
                  <a:pt x="147" y="205"/>
                  <a:pt x="147" y="205"/>
                  <a:pt x="147" y="205"/>
                </a:cubicBezTo>
                <a:cubicBezTo>
                  <a:pt x="143" y="206"/>
                  <a:pt x="139" y="207"/>
                  <a:pt x="134" y="207"/>
                </a:cubicBezTo>
                <a:close/>
                <a:moveTo>
                  <a:pt x="62" y="135"/>
                </a:moveTo>
                <a:cubicBezTo>
                  <a:pt x="62" y="130"/>
                  <a:pt x="63" y="126"/>
                  <a:pt x="64" y="121"/>
                </a:cubicBezTo>
                <a:cubicBezTo>
                  <a:pt x="0" y="134"/>
                  <a:pt x="0" y="134"/>
                  <a:pt x="0" y="134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63" y="143"/>
                  <a:pt x="62" y="139"/>
                  <a:pt x="62" y="135"/>
                </a:cubicBezTo>
                <a:close/>
                <a:moveTo>
                  <a:pt x="75" y="175"/>
                </a:moveTo>
                <a:cubicBezTo>
                  <a:pt x="39" y="229"/>
                  <a:pt x="39" y="229"/>
                  <a:pt x="39" y="229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86" y="189"/>
                  <a:pt x="80" y="182"/>
                  <a:pt x="75" y="175"/>
                </a:cubicBezTo>
                <a:close/>
                <a:moveTo>
                  <a:pt x="176" y="100"/>
                </a:moveTo>
                <a:cubicBezTo>
                  <a:pt x="166" y="88"/>
                  <a:pt x="151" y="80"/>
                  <a:pt x="134" y="80"/>
                </a:cubicBezTo>
                <a:cubicBezTo>
                  <a:pt x="104" y="80"/>
                  <a:pt x="80" y="105"/>
                  <a:pt x="80" y="135"/>
                </a:cubicBezTo>
                <a:cubicBezTo>
                  <a:pt x="80" y="165"/>
                  <a:pt x="104" y="189"/>
                  <a:pt x="134" y="189"/>
                </a:cubicBezTo>
                <a:cubicBezTo>
                  <a:pt x="164" y="189"/>
                  <a:pt x="188" y="165"/>
                  <a:pt x="188" y="135"/>
                </a:cubicBezTo>
                <a:cubicBezTo>
                  <a:pt x="188" y="131"/>
                  <a:pt x="188" y="128"/>
                  <a:pt x="187" y="12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5"/>
          <p:cNvSpPr>
            <a:spLocks noChangeAspect="1" noEditPoints="1"/>
          </p:cNvSpPr>
          <p:nvPr/>
        </p:nvSpPr>
        <p:spPr bwMode="auto">
          <a:xfrm>
            <a:off x="8664115" y="4090277"/>
            <a:ext cx="681142" cy="958378"/>
          </a:xfrm>
          <a:custGeom>
            <a:avLst/>
            <a:gdLst>
              <a:gd name="T0" fmla="*/ 183 w 204"/>
              <a:gd name="T1" fmla="*/ 39 h 287"/>
              <a:gd name="T2" fmla="*/ 204 w 204"/>
              <a:gd name="T3" fmla="*/ 88 h 287"/>
              <a:gd name="T4" fmla="*/ 156 w 204"/>
              <a:gd name="T5" fmla="*/ 135 h 287"/>
              <a:gd name="T6" fmla="*/ 156 w 204"/>
              <a:gd name="T7" fmla="*/ 135 h 287"/>
              <a:gd name="T8" fmla="*/ 110 w 204"/>
              <a:gd name="T9" fmla="*/ 88 h 287"/>
              <a:gd name="T10" fmla="*/ 156 w 204"/>
              <a:gd name="T11" fmla="*/ 0 h 287"/>
              <a:gd name="T12" fmla="*/ 169 w 204"/>
              <a:gd name="T13" fmla="*/ 18 h 287"/>
              <a:gd name="T14" fmla="*/ 144 w 204"/>
              <a:gd name="T15" fmla="*/ 111 h 287"/>
              <a:gd name="T16" fmla="*/ 128 w 204"/>
              <a:gd name="T17" fmla="*/ 86 h 287"/>
              <a:gd name="T18" fmla="*/ 132 w 204"/>
              <a:gd name="T19" fmla="*/ 75 h 287"/>
              <a:gd name="T20" fmla="*/ 67 w 204"/>
              <a:gd name="T21" fmla="*/ 115 h 287"/>
              <a:gd name="T22" fmla="*/ 87 w 204"/>
              <a:gd name="T23" fmla="*/ 161 h 287"/>
              <a:gd name="T24" fmla="*/ 43 w 204"/>
              <a:gd name="T25" fmla="*/ 204 h 287"/>
              <a:gd name="T26" fmla="*/ 43 w 204"/>
              <a:gd name="T27" fmla="*/ 204 h 287"/>
              <a:gd name="T28" fmla="*/ 0 w 204"/>
              <a:gd name="T29" fmla="*/ 161 h 287"/>
              <a:gd name="T30" fmla="*/ 43 w 204"/>
              <a:gd name="T31" fmla="*/ 79 h 287"/>
              <a:gd name="T32" fmla="*/ 55 w 204"/>
              <a:gd name="T33" fmla="*/ 96 h 287"/>
              <a:gd name="T34" fmla="*/ 32 w 204"/>
              <a:gd name="T35" fmla="*/ 183 h 287"/>
              <a:gd name="T36" fmla="*/ 17 w 204"/>
              <a:gd name="T37" fmla="*/ 159 h 287"/>
              <a:gd name="T38" fmla="*/ 20 w 204"/>
              <a:gd name="T39" fmla="*/ 148 h 287"/>
              <a:gd name="T40" fmla="*/ 170 w 204"/>
              <a:gd name="T41" fmla="*/ 210 h 287"/>
              <a:gd name="T42" fmla="*/ 187 w 204"/>
              <a:gd name="T43" fmla="*/ 250 h 287"/>
              <a:gd name="T44" fmla="*/ 149 w 204"/>
              <a:gd name="T45" fmla="*/ 287 h 287"/>
              <a:gd name="T46" fmla="*/ 149 w 204"/>
              <a:gd name="T47" fmla="*/ 287 h 287"/>
              <a:gd name="T48" fmla="*/ 111 w 204"/>
              <a:gd name="T49" fmla="*/ 250 h 287"/>
              <a:gd name="T50" fmla="*/ 149 w 204"/>
              <a:gd name="T51" fmla="*/ 179 h 287"/>
              <a:gd name="T52" fmla="*/ 159 w 204"/>
              <a:gd name="T53" fmla="*/ 194 h 287"/>
              <a:gd name="T54" fmla="*/ 139 w 204"/>
              <a:gd name="T55" fmla="*/ 269 h 287"/>
              <a:gd name="T56" fmla="*/ 126 w 204"/>
              <a:gd name="T57" fmla="*/ 249 h 287"/>
              <a:gd name="T58" fmla="*/ 129 w 204"/>
              <a:gd name="T59" fmla="*/ 23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87">
                <a:moveTo>
                  <a:pt x="183" y="39"/>
                </a:moveTo>
                <a:cubicBezTo>
                  <a:pt x="194" y="56"/>
                  <a:pt x="204" y="76"/>
                  <a:pt x="204" y="88"/>
                </a:cubicBezTo>
                <a:cubicBezTo>
                  <a:pt x="204" y="114"/>
                  <a:pt x="183" y="135"/>
                  <a:pt x="156" y="135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30" y="135"/>
                  <a:pt x="110" y="114"/>
                  <a:pt x="110" y="88"/>
                </a:cubicBezTo>
                <a:cubicBezTo>
                  <a:pt x="110" y="62"/>
                  <a:pt x="156" y="0"/>
                  <a:pt x="156" y="0"/>
                </a:cubicBezTo>
                <a:cubicBezTo>
                  <a:pt x="156" y="0"/>
                  <a:pt x="162" y="7"/>
                  <a:pt x="169" y="18"/>
                </a:cubicBezTo>
                <a:moveTo>
                  <a:pt x="144" y="111"/>
                </a:moveTo>
                <a:cubicBezTo>
                  <a:pt x="135" y="107"/>
                  <a:pt x="128" y="97"/>
                  <a:pt x="128" y="86"/>
                </a:cubicBezTo>
                <a:cubicBezTo>
                  <a:pt x="128" y="83"/>
                  <a:pt x="130" y="79"/>
                  <a:pt x="132" y="75"/>
                </a:cubicBezTo>
                <a:moveTo>
                  <a:pt x="67" y="115"/>
                </a:moveTo>
                <a:cubicBezTo>
                  <a:pt x="77" y="132"/>
                  <a:pt x="87" y="150"/>
                  <a:pt x="87" y="161"/>
                </a:cubicBezTo>
                <a:cubicBezTo>
                  <a:pt x="87" y="185"/>
                  <a:pt x="67" y="204"/>
                  <a:pt x="43" y="204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19" y="204"/>
                  <a:pt x="0" y="185"/>
                  <a:pt x="0" y="161"/>
                </a:cubicBezTo>
                <a:cubicBezTo>
                  <a:pt x="0" y="137"/>
                  <a:pt x="43" y="79"/>
                  <a:pt x="43" y="79"/>
                </a:cubicBezTo>
                <a:cubicBezTo>
                  <a:pt x="43" y="79"/>
                  <a:pt x="48" y="86"/>
                  <a:pt x="55" y="96"/>
                </a:cubicBezTo>
                <a:moveTo>
                  <a:pt x="32" y="183"/>
                </a:moveTo>
                <a:cubicBezTo>
                  <a:pt x="23" y="178"/>
                  <a:pt x="17" y="169"/>
                  <a:pt x="17" y="159"/>
                </a:cubicBezTo>
                <a:cubicBezTo>
                  <a:pt x="17" y="156"/>
                  <a:pt x="18" y="153"/>
                  <a:pt x="20" y="148"/>
                </a:cubicBezTo>
                <a:moveTo>
                  <a:pt x="170" y="210"/>
                </a:moveTo>
                <a:cubicBezTo>
                  <a:pt x="179" y="225"/>
                  <a:pt x="187" y="240"/>
                  <a:pt x="187" y="250"/>
                </a:cubicBezTo>
                <a:cubicBezTo>
                  <a:pt x="187" y="271"/>
                  <a:pt x="170" y="287"/>
                  <a:pt x="149" y="287"/>
                </a:cubicBezTo>
                <a:cubicBezTo>
                  <a:pt x="149" y="287"/>
                  <a:pt x="149" y="287"/>
                  <a:pt x="149" y="287"/>
                </a:cubicBezTo>
                <a:cubicBezTo>
                  <a:pt x="128" y="287"/>
                  <a:pt x="111" y="271"/>
                  <a:pt x="111" y="250"/>
                </a:cubicBezTo>
                <a:cubicBezTo>
                  <a:pt x="111" y="229"/>
                  <a:pt x="149" y="179"/>
                  <a:pt x="149" y="179"/>
                </a:cubicBezTo>
                <a:cubicBezTo>
                  <a:pt x="149" y="179"/>
                  <a:pt x="153" y="185"/>
                  <a:pt x="159" y="194"/>
                </a:cubicBezTo>
                <a:moveTo>
                  <a:pt x="139" y="269"/>
                </a:moveTo>
                <a:cubicBezTo>
                  <a:pt x="132" y="265"/>
                  <a:pt x="126" y="257"/>
                  <a:pt x="126" y="249"/>
                </a:cubicBezTo>
                <a:cubicBezTo>
                  <a:pt x="126" y="246"/>
                  <a:pt x="127" y="243"/>
                  <a:pt x="129" y="239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120308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FF9837-00E8-4205-9E10-D1047FEE75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Food &amp; Drinks</a:t>
            </a:r>
            <a:br>
              <a:rPr lang="en-US" dirty="0"/>
            </a:br>
            <a:r>
              <a:rPr lang="en-US" sz="1800" dirty="0"/>
              <a:t>Pizza, Wrap, Burrito, Jam, Jars with Jam, Cookie</a:t>
            </a:r>
            <a:endParaRPr lang="en-US" dirty="0"/>
          </a:p>
        </p:txBody>
      </p:sp>
      <p:sp>
        <p:nvSpPr>
          <p:cNvPr id="3" name="Freeform 20">
            <a:extLst>
              <a:ext uri="{FF2B5EF4-FFF2-40B4-BE49-F238E27FC236}">
                <a16:creationId xmlns:a16="http://schemas.microsoft.com/office/drawing/2014/main" id="{1BD21115-2ADF-46C7-AB25-D25132885D6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06170" y="4111626"/>
            <a:ext cx="869950" cy="869948"/>
          </a:xfrm>
          <a:custGeom>
            <a:avLst/>
            <a:gdLst>
              <a:gd name="T0" fmla="*/ 157 w 414"/>
              <a:gd name="T1" fmla="*/ 292 h 414"/>
              <a:gd name="T2" fmla="*/ 137 w 414"/>
              <a:gd name="T3" fmla="*/ 313 h 414"/>
              <a:gd name="T4" fmla="*/ 157 w 414"/>
              <a:gd name="T5" fmla="*/ 333 h 414"/>
              <a:gd name="T6" fmla="*/ 177 w 414"/>
              <a:gd name="T7" fmla="*/ 313 h 414"/>
              <a:gd name="T8" fmla="*/ 157 w 414"/>
              <a:gd name="T9" fmla="*/ 292 h 414"/>
              <a:gd name="T10" fmla="*/ 253 w 414"/>
              <a:gd name="T11" fmla="*/ 215 h 414"/>
              <a:gd name="T12" fmla="*/ 233 w 414"/>
              <a:gd name="T13" fmla="*/ 235 h 414"/>
              <a:gd name="T14" fmla="*/ 253 w 414"/>
              <a:gd name="T15" fmla="*/ 255 h 414"/>
              <a:gd name="T16" fmla="*/ 273 w 414"/>
              <a:gd name="T17" fmla="*/ 235 h 414"/>
              <a:gd name="T18" fmla="*/ 253 w 414"/>
              <a:gd name="T19" fmla="*/ 215 h 414"/>
              <a:gd name="T20" fmla="*/ 220 w 414"/>
              <a:gd name="T21" fmla="*/ 138 h 414"/>
              <a:gd name="T22" fmla="*/ 200 w 414"/>
              <a:gd name="T23" fmla="*/ 159 h 414"/>
              <a:gd name="T24" fmla="*/ 220 w 414"/>
              <a:gd name="T25" fmla="*/ 179 h 414"/>
              <a:gd name="T26" fmla="*/ 240 w 414"/>
              <a:gd name="T27" fmla="*/ 159 h 414"/>
              <a:gd name="T28" fmla="*/ 220 w 414"/>
              <a:gd name="T29" fmla="*/ 138 h 414"/>
              <a:gd name="T30" fmla="*/ 95 w 414"/>
              <a:gd name="T31" fmla="*/ 138 h 414"/>
              <a:gd name="T32" fmla="*/ 75 w 414"/>
              <a:gd name="T33" fmla="*/ 159 h 414"/>
              <a:gd name="T34" fmla="*/ 95 w 414"/>
              <a:gd name="T35" fmla="*/ 179 h 414"/>
              <a:gd name="T36" fmla="*/ 115 w 414"/>
              <a:gd name="T37" fmla="*/ 159 h 414"/>
              <a:gd name="T38" fmla="*/ 95 w 414"/>
              <a:gd name="T39" fmla="*/ 138 h 414"/>
              <a:gd name="T40" fmla="*/ 273 w 414"/>
              <a:gd name="T41" fmla="*/ 300 h 414"/>
              <a:gd name="T42" fmla="*/ 260 w 414"/>
              <a:gd name="T43" fmla="*/ 313 h 414"/>
              <a:gd name="T44" fmla="*/ 273 w 414"/>
              <a:gd name="T45" fmla="*/ 325 h 414"/>
              <a:gd name="T46" fmla="*/ 285 w 414"/>
              <a:gd name="T47" fmla="*/ 313 h 414"/>
              <a:gd name="T48" fmla="*/ 273 w 414"/>
              <a:gd name="T49" fmla="*/ 300 h 414"/>
              <a:gd name="T50" fmla="*/ 296 w 414"/>
              <a:gd name="T51" fmla="*/ 150 h 414"/>
              <a:gd name="T52" fmla="*/ 283 w 414"/>
              <a:gd name="T53" fmla="*/ 162 h 414"/>
              <a:gd name="T54" fmla="*/ 296 w 414"/>
              <a:gd name="T55" fmla="*/ 175 h 414"/>
              <a:gd name="T56" fmla="*/ 309 w 414"/>
              <a:gd name="T57" fmla="*/ 162 h 414"/>
              <a:gd name="T58" fmla="*/ 296 w 414"/>
              <a:gd name="T59" fmla="*/ 150 h 414"/>
              <a:gd name="T60" fmla="*/ 336 w 414"/>
              <a:gd name="T61" fmla="*/ 197 h 414"/>
              <a:gd name="T62" fmla="*/ 323 w 414"/>
              <a:gd name="T63" fmla="*/ 210 h 414"/>
              <a:gd name="T64" fmla="*/ 336 w 414"/>
              <a:gd name="T65" fmla="*/ 222 h 414"/>
              <a:gd name="T66" fmla="*/ 348 w 414"/>
              <a:gd name="T67" fmla="*/ 210 h 414"/>
              <a:gd name="T68" fmla="*/ 336 w 414"/>
              <a:gd name="T69" fmla="*/ 197 h 414"/>
              <a:gd name="T70" fmla="*/ 157 w 414"/>
              <a:gd name="T71" fmla="*/ 210 h 414"/>
              <a:gd name="T72" fmla="*/ 145 w 414"/>
              <a:gd name="T73" fmla="*/ 222 h 414"/>
              <a:gd name="T74" fmla="*/ 157 w 414"/>
              <a:gd name="T75" fmla="*/ 235 h 414"/>
              <a:gd name="T76" fmla="*/ 170 w 414"/>
              <a:gd name="T77" fmla="*/ 222 h 414"/>
              <a:gd name="T78" fmla="*/ 157 w 414"/>
              <a:gd name="T79" fmla="*/ 210 h 414"/>
              <a:gd name="T80" fmla="*/ 170 w 414"/>
              <a:gd name="T81" fmla="*/ 73 h 414"/>
              <a:gd name="T82" fmla="*/ 157 w 414"/>
              <a:gd name="T83" fmla="*/ 85 h 414"/>
              <a:gd name="T84" fmla="*/ 170 w 414"/>
              <a:gd name="T85" fmla="*/ 98 h 414"/>
              <a:gd name="T86" fmla="*/ 182 w 414"/>
              <a:gd name="T87" fmla="*/ 85 h 414"/>
              <a:gd name="T88" fmla="*/ 170 w 414"/>
              <a:gd name="T89" fmla="*/ 73 h 414"/>
              <a:gd name="T90" fmla="*/ 88 w 414"/>
              <a:gd name="T91" fmla="*/ 265 h 414"/>
              <a:gd name="T92" fmla="*/ 75 w 414"/>
              <a:gd name="T93" fmla="*/ 278 h 414"/>
              <a:gd name="T94" fmla="*/ 88 w 414"/>
              <a:gd name="T95" fmla="*/ 291 h 414"/>
              <a:gd name="T96" fmla="*/ 100 w 414"/>
              <a:gd name="T97" fmla="*/ 278 h 414"/>
              <a:gd name="T98" fmla="*/ 88 w 414"/>
              <a:gd name="T99" fmla="*/ 265 h 414"/>
              <a:gd name="T100" fmla="*/ 335 w 414"/>
              <a:gd name="T101" fmla="*/ 369 h 414"/>
              <a:gd name="T102" fmla="*/ 207 w 414"/>
              <a:gd name="T103" fmla="*/ 414 h 414"/>
              <a:gd name="T104" fmla="*/ 0 w 414"/>
              <a:gd name="T105" fmla="*/ 207 h 414"/>
              <a:gd name="T106" fmla="*/ 207 w 414"/>
              <a:gd name="T107" fmla="*/ 0 h 414"/>
              <a:gd name="T108" fmla="*/ 249 w 414"/>
              <a:gd name="T109" fmla="*/ 5 h 414"/>
              <a:gd name="T110" fmla="*/ 327 w 414"/>
              <a:gd name="T111" fmla="*/ 75 h 414"/>
              <a:gd name="T112" fmla="*/ 395 w 414"/>
              <a:gd name="T113" fmla="*/ 122 h 414"/>
              <a:gd name="T114" fmla="*/ 414 w 414"/>
              <a:gd name="T115" fmla="*/ 207 h 414"/>
              <a:gd name="T116" fmla="*/ 375 w 414"/>
              <a:gd name="T117" fmla="*/ 327 h 414"/>
              <a:gd name="T118" fmla="*/ 252 w 414"/>
              <a:gd name="T119" fmla="*/ 382 h 414"/>
              <a:gd name="T120" fmla="*/ 139 w 414"/>
              <a:gd name="T121" fmla="*/ 375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414">
                <a:moveTo>
                  <a:pt x="157" y="292"/>
                </a:moveTo>
                <a:cubicBezTo>
                  <a:pt x="145" y="292"/>
                  <a:pt x="137" y="300"/>
                  <a:pt x="137" y="313"/>
                </a:cubicBezTo>
                <a:cubicBezTo>
                  <a:pt x="137" y="323"/>
                  <a:pt x="145" y="333"/>
                  <a:pt x="157" y="333"/>
                </a:cubicBezTo>
                <a:cubicBezTo>
                  <a:pt x="167" y="333"/>
                  <a:pt x="177" y="323"/>
                  <a:pt x="177" y="313"/>
                </a:cubicBezTo>
                <a:cubicBezTo>
                  <a:pt x="177" y="300"/>
                  <a:pt x="167" y="292"/>
                  <a:pt x="157" y="292"/>
                </a:cubicBezTo>
                <a:close/>
                <a:moveTo>
                  <a:pt x="253" y="215"/>
                </a:moveTo>
                <a:cubicBezTo>
                  <a:pt x="240" y="215"/>
                  <a:pt x="233" y="222"/>
                  <a:pt x="233" y="235"/>
                </a:cubicBezTo>
                <a:cubicBezTo>
                  <a:pt x="233" y="245"/>
                  <a:pt x="240" y="255"/>
                  <a:pt x="253" y="255"/>
                </a:cubicBezTo>
                <a:cubicBezTo>
                  <a:pt x="263" y="255"/>
                  <a:pt x="273" y="245"/>
                  <a:pt x="273" y="235"/>
                </a:cubicBezTo>
                <a:cubicBezTo>
                  <a:pt x="273" y="222"/>
                  <a:pt x="263" y="215"/>
                  <a:pt x="253" y="215"/>
                </a:cubicBezTo>
                <a:close/>
                <a:moveTo>
                  <a:pt x="220" y="138"/>
                </a:moveTo>
                <a:cubicBezTo>
                  <a:pt x="208" y="138"/>
                  <a:pt x="200" y="146"/>
                  <a:pt x="200" y="159"/>
                </a:cubicBezTo>
                <a:cubicBezTo>
                  <a:pt x="200" y="169"/>
                  <a:pt x="208" y="179"/>
                  <a:pt x="220" y="179"/>
                </a:cubicBezTo>
                <a:cubicBezTo>
                  <a:pt x="230" y="179"/>
                  <a:pt x="240" y="169"/>
                  <a:pt x="240" y="159"/>
                </a:cubicBezTo>
                <a:cubicBezTo>
                  <a:pt x="240" y="146"/>
                  <a:pt x="230" y="138"/>
                  <a:pt x="220" y="138"/>
                </a:cubicBezTo>
                <a:close/>
                <a:moveTo>
                  <a:pt x="95" y="138"/>
                </a:moveTo>
                <a:cubicBezTo>
                  <a:pt x="83" y="138"/>
                  <a:pt x="75" y="146"/>
                  <a:pt x="75" y="159"/>
                </a:cubicBezTo>
                <a:cubicBezTo>
                  <a:pt x="75" y="169"/>
                  <a:pt x="83" y="179"/>
                  <a:pt x="95" y="179"/>
                </a:cubicBezTo>
                <a:cubicBezTo>
                  <a:pt x="105" y="179"/>
                  <a:pt x="115" y="169"/>
                  <a:pt x="115" y="159"/>
                </a:cubicBezTo>
                <a:cubicBezTo>
                  <a:pt x="115" y="146"/>
                  <a:pt x="105" y="138"/>
                  <a:pt x="95" y="138"/>
                </a:cubicBezTo>
                <a:close/>
                <a:moveTo>
                  <a:pt x="273" y="300"/>
                </a:moveTo>
                <a:cubicBezTo>
                  <a:pt x="265" y="300"/>
                  <a:pt x="260" y="305"/>
                  <a:pt x="260" y="313"/>
                </a:cubicBezTo>
                <a:cubicBezTo>
                  <a:pt x="260" y="319"/>
                  <a:pt x="265" y="325"/>
                  <a:pt x="273" y="325"/>
                </a:cubicBezTo>
                <a:cubicBezTo>
                  <a:pt x="279" y="325"/>
                  <a:pt x="285" y="319"/>
                  <a:pt x="285" y="313"/>
                </a:cubicBezTo>
                <a:cubicBezTo>
                  <a:pt x="285" y="305"/>
                  <a:pt x="279" y="300"/>
                  <a:pt x="273" y="300"/>
                </a:cubicBezTo>
                <a:close/>
                <a:moveTo>
                  <a:pt x="296" y="150"/>
                </a:moveTo>
                <a:cubicBezTo>
                  <a:pt x="288" y="150"/>
                  <a:pt x="283" y="154"/>
                  <a:pt x="283" y="162"/>
                </a:cubicBezTo>
                <a:cubicBezTo>
                  <a:pt x="283" y="169"/>
                  <a:pt x="288" y="175"/>
                  <a:pt x="296" y="175"/>
                </a:cubicBezTo>
                <a:cubicBezTo>
                  <a:pt x="302" y="175"/>
                  <a:pt x="309" y="169"/>
                  <a:pt x="309" y="162"/>
                </a:cubicBezTo>
                <a:cubicBezTo>
                  <a:pt x="309" y="154"/>
                  <a:pt x="302" y="150"/>
                  <a:pt x="296" y="150"/>
                </a:cubicBezTo>
                <a:close/>
                <a:moveTo>
                  <a:pt x="336" y="197"/>
                </a:moveTo>
                <a:cubicBezTo>
                  <a:pt x="328" y="197"/>
                  <a:pt x="323" y="202"/>
                  <a:pt x="323" y="210"/>
                </a:cubicBezTo>
                <a:cubicBezTo>
                  <a:pt x="323" y="216"/>
                  <a:pt x="328" y="222"/>
                  <a:pt x="336" y="222"/>
                </a:cubicBezTo>
                <a:cubicBezTo>
                  <a:pt x="342" y="222"/>
                  <a:pt x="348" y="216"/>
                  <a:pt x="348" y="210"/>
                </a:cubicBezTo>
                <a:cubicBezTo>
                  <a:pt x="348" y="202"/>
                  <a:pt x="342" y="197"/>
                  <a:pt x="336" y="197"/>
                </a:cubicBezTo>
                <a:close/>
                <a:moveTo>
                  <a:pt x="157" y="210"/>
                </a:moveTo>
                <a:cubicBezTo>
                  <a:pt x="149" y="210"/>
                  <a:pt x="145" y="215"/>
                  <a:pt x="145" y="222"/>
                </a:cubicBezTo>
                <a:cubicBezTo>
                  <a:pt x="145" y="229"/>
                  <a:pt x="149" y="235"/>
                  <a:pt x="157" y="235"/>
                </a:cubicBezTo>
                <a:cubicBezTo>
                  <a:pt x="164" y="235"/>
                  <a:pt x="170" y="229"/>
                  <a:pt x="170" y="222"/>
                </a:cubicBezTo>
                <a:cubicBezTo>
                  <a:pt x="170" y="215"/>
                  <a:pt x="164" y="210"/>
                  <a:pt x="157" y="210"/>
                </a:cubicBezTo>
                <a:close/>
                <a:moveTo>
                  <a:pt x="170" y="73"/>
                </a:moveTo>
                <a:cubicBezTo>
                  <a:pt x="162" y="73"/>
                  <a:pt x="157" y="77"/>
                  <a:pt x="157" y="85"/>
                </a:cubicBezTo>
                <a:cubicBezTo>
                  <a:pt x="157" y="92"/>
                  <a:pt x="162" y="98"/>
                  <a:pt x="170" y="98"/>
                </a:cubicBezTo>
                <a:cubicBezTo>
                  <a:pt x="176" y="98"/>
                  <a:pt x="182" y="92"/>
                  <a:pt x="182" y="85"/>
                </a:cubicBezTo>
                <a:cubicBezTo>
                  <a:pt x="182" y="77"/>
                  <a:pt x="176" y="73"/>
                  <a:pt x="170" y="73"/>
                </a:cubicBezTo>
                <a:close/>
                <a:moveTo>
                  <a:pt x="88" y="265"/>
                </a:moveTo>
                <a:cubicBezTo>
                  <a:pt x="80" y="265"/>
                  <a:pt x="75" y="270"/>
                  <a:pt x="75" y="278"/>
                </a:cubicBezTo>
                <a:cubicBezTo>
                  <a:pt x="75" y="284"/>
                  <a:pt x="80" y="291"/>
                  <a:pt x="88" y="291"/>
                </a:cubicBezTo>
                <a:cubicBezTo>
                  <a:pt x="94" y="291"/>
                  <a:pt x="100" y="284"/>
                  <a:pt x="100" y="278"/>
                </a:cubicBezTo>
                <a:cubicBezTo>
                  <a:pt x="100" y="270"/>
                  <a:pt x="94" y="265"/>
                  <a:pt x="88" y="265"/>
                </a:cubicBezTo>
                <a:close/>
                <a:moveTo>
                  <a:pt x="335" y="369"/>
                </a:moveTo>
                <a:cubicBezTo>
                  <a:pt x="300" y="397"/>
                  <a:pt x="255" y="414"/>
                  <a:pt x="207" y="414"/>
                </a:cubicBezTo>
                <a:cubicBezTo>
                  <a:pt x="92" y="414"/>
                  <a:pt x="0" y="322"/>
                  <a:pt x="0" y="207"/>
                </a:cubicBezTo>
                <a:cubicBezTo>
                  <a:pt x="0" y="93"/>
                  <a:pt x="92" y="0"/>
                  <a:pt x="207" y="0"/>
                </a:cubicBezTo>
                <a:cubicBezTo>
                  <a:pt x="221" y="0"/>
                  <a:pt x="235" y="2"/>
                  <a:pt x="249" y="5"/>
                </a:cubicBezTo>
                <a:cubicBezTo>
                  <a:pt x="233" y="54"/>
                  <a:pt x="291" y="94"/>
                  <a:pt x="327" y="75"/>
                </a:cubicBezTo>
                <a:cubicBezTo>
                  <a:pt x="330" y="99"/>
                  <a:pt x="363" y="123"/>
                  <a:pt x="395" y="122"/>
                </a:cubicBezTo>
                <a:cubicBezTo>
                  <a:pt x="407" y="148"/>
                  <a:pt x="414" y="177"/>
                  <a:pt x="414" y="207"/>
                </a:cubicBezTo>
                <a:cubicBezTo>
                  <a:pt x="414" y="252"/>
                  <a:pt x="399" y="293"/>
                  <a:pt x="375" y="327"/>
                </a:cubicBezTo>
                <a:moveTo>
                  <a:pt x="252" y="382"/>
                </a:moveTo>
                <a:cubicBezTo>
                  <a:pt x="216" y="392"/>
                  <a:pt x="176" y="390"/>
                  <a:pt x="139" y="37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A1CF7444-9E74-4D0F-B583-ABD4DA90A1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393962" y="1944257"/>
            <a:ext cx="954420" cy="1089886"/>
          </a:xfrm>
          <a:custGeom>
            <a:avLst/>
            <a:gdLst>
              <a:gd name="T0" fmla="*/ 221 w 262"/>
              <a:gd name="T1" fmla="*/ 83 h 297"/>
              <a:gd name="T2" fmla="*/ 113 w 262"/>
              <a:gd name="T3" fmla="*/ 297 h 297"/>
              <a:gd name="T4" fmla="*/ 0 w 262"/>
              <a:gd name="T5" fmla="*/ 84 h 297"/>
              <a:gd name="T6" fmla="*/ 221 w 262"/>
              <a:gd name="T7" fmla="*/ 83 h 297"/>
              <a:gd name="T8" fmla="*/ 244 w 262"/>
              <a:gd name="T9" fmla="*/ 100 h 297"/>
              <a:gd name="T10" fmla="*/ 262 w 262"/>
              <a:gd name="T11" fmla="*/ 72 h 297"/>
              <a:gd name="T12" fmla="*/ 49 w 262"/>
              <a:gd name="T13" fmla="*/ 49 h 297"/>
              <a:gd name="T14" fmla="*/ 231 w 262"/>
              <a:gd name="T15" fmla="*/ 120 h 297"/>
              <a:gd name="T16" fmla="*/ 113 w 262"/>
              <a:gd name="T17" fmla="*/ 297 h 297"/>
              <a:gd name="T18" fmla="*/ 117 w 262"/>
              <a:gd name="T19" fmla="*/ 199 h 297"/>
              <a:gd name="T20" fmla="*/ 101 w 262"/>
              <a:gd name="T21" fmla="*/ 190 h 297"/>
              <a:gd name="T22" fmla="*/ 133 w 262"/>
              <a:gd name="T23" fmla="*/ 176 h 297"/>
              <a:gd name="T24" fmla="*/ 96 w 262"/>
              <a:gd name="T25" fmla="*/ 164 h 297"/>
              <a:gd name="T26" fmla="*/ 136 w 262"/>
              <a:gd name="T27" fmla="*/ 141 h 297"/>
              <a:gd name="T28" fmla="*/ 87 w 262"/>
              <a:gd name="T29" fmla="*/ 132 h 297"/>
              <a:gd name="T30" fmla="*/ 154 w 262"/>
              <a:gd name="T31" fmla="*/ 102 h 297"/>
              <a:gd name="T32" fmla="*/ 71 w 262"/>
              <a:gd name="T33" fmla="*/ 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2" h="297">
                <a:moveTo>
                  <a:pt x="221" y="83"/>
                </a:moveTo>
                <a:cubicBezTo>
                  <a:pt x="113" y="297"/>
                  <a:pt x="113" y="297"/>
                  <a:pt x="113" y="297"/>
                </a:cubicBezTo>
                <a:cubicBezTo>
                  <a:pt x="0" y="84"/>
                  <a:pt x="0" y="84"/>
                  <a:pt x="0" y="84"/>
                </a:cubicBezTo>
                <a:cubicBezTo>
                  <a:pt x="117" y="22"/>
                  <a:pt x="221" y="83"/>
                  <a:pt x="221" y="83"/>
                </a:cubicBezTo>
                <a:close/>
                <a:moveTo>
                  <a:pt x="244" y="100"/>
                </a:moveTo>
                <a:cubicBezTo>
                  <a:pt x="262" y="72"/>
                  <a:pt x="262" y="72"/>
                  <a:pt x="262" y="72"/>
                </a:cubicBezTo>
                <a:cubicBezTo>
                  <a:pt x="262" y="72"/>
                  <a:pt x="151" y="0"/>
                  <a:pt x="49" y="49"/>
                </a:cubicBezTo>
                <a:moveTo>
                  <a:pt x="231" y="120"/>
                </a:moveTo>
                <a:cubicBezTo>
                  <a:pt x="113" y="297"/>
                  <a:pt x="113" y="297"/>
                  <a:pt x="113" y="297"/>
                </a:cubicBezTo>
                <a:moveTo>
                  <a:pt x="117" y="199"/>
                </a:moveTo>
                <a:cubicBezTo>
                  <a:pt x="101" y="190"/>
                  <a:pt x="101" y="190"/>
                  <a:pt x="101" y="190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02"/>
                  <a:pt x="127" y="88"/>
                  <a:pt x="71" y="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1F76BF1B-8424-429B-BF3B-BC0A02A10B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47709" y="4078594"/>
            <a:ext cx="1129272" cy="924344"/>
          </a:xfrm>
          <a:custGeom>
            <a:avLst/>
            <a:gdLst>
              <a:gd name="T0" fmla="*/ 121 w 290"/>
              <a:gd name="T1" fmla="*/ 53 h 236"/>
              <a:gd name="T2" fmla="*/ 127 w 290"/>
              <a:gd name="T3" fmla="*/ 70 h 236"/>
              <a:gd name="T4" fmla="*/ 42 w 290"/>
              <a:gd name="T5" fmla="*/ 53 h 236"/>
              <a:gd name="T6" fmla="*/ 33 w 290"/>
              <a:gd name="T7" fmla="*/ 70 h 236"/>
              <a:gd name="T8" fmla="*/ 33 w 290"/>
              <a:gd name="T9" fmla="*/ 127 h 236"/>
              <a:gd name="T10" fmla="*/ 33 w 290"/>
              <a:gd name="T11" fmla="*/ 128 h 236"/>
              <a:gd name="T12" fmla="*/ 80 w 290"/>
              <a:gd name="T13" fmla="*/ 140 h 236"/>
              <a:gd name="T14" fmla="*/ 127 w 290"/>
              <a:gd name="T15" fmla="*/ 128 h 236"/>
              <a:gd name="T16" fmla="*/ 127 w 290"/>
              <a:gd name="T17" fmla="*/ 127 h 236"/>
              <a:gd name="T18" fmla="*/ 127 w 290"/>
              <a:gd name="T19" fmla="*/ 86 h 236"/>
              <a:gd name="T20" fmla="*/ 80 w 290"/>
              <a:gd name="T21" fmla="*/ 19 h 236"/>
              <a:gd name="T22" fmla="*/ 36 w 290"/>
              <a:gd name="T23" fmla="*/ 31 h 236"/>
              <a:gd name="T24" fmla="*/ 80 w 290"/>
              <a:gd name="T25" fmla="*/ 43 h 236"/>
              <a:gd name="T26" fmla="*/ 124 w 290"/>
              <a:gd name="T27" fmla="*/ 31 h 236"/>
              <a:gd name="T28" fmla="*/ 80 w 290"/>
              <a:gd name="T29" fmla="*/ 19 h 236"/>
              <a:gd name="T30" fmla="*/ 36 w 290"/>
              <a:gd name="T31" fmla="*/ 32 h 236"/>
              <a:gd name="T32" fmla="*/ 36 w 290"/>
              <a:gd name="T33" fmla="*/ 45 h 236"/>
              <a:gd name="T34" fmla="*/ 36 w 290"/>
              <a:gd name="T35" fmla="*/ 45 h 236"/>
              <a:gd name="T36" fmla="*/ 80 w 290"/>
              <a:gd name="T37" fmla="*/ 57 h 236"/>
              <a:gd name="T38" fmla="*/ 124 w 290"/>
              <a:gd name="T39" fmla="*/ 45 h 236"/>
              <a:gd name="T40" fmla="*/ 124 w 290"/>
              <a:gd name="T41" fmla="*/ 45 h 236"/>
              <a:gd name="T42" fmla="*/ 124 w 290"/>
              <a:gd name="T43" fmla="*/ 32 h 236"/>
              <a:gd name="T44" fmla="*/ 51 w 290"/>
              <a:gd name="T45" fmla="*/ 113 h 236"/>
              <a:gd name="T46" fmla="*/ 51 w 290"/>
              <a:gd name="T47" fmla="*/ 87 h 236"/>
              <a:gd name="T48" fmla="*/ 247 w 290"/>
              <a:gd name="T49" fmla="*/ 53 h 236"/>
              <a:gd name="T50" fmla="*/ 253 w 290"/>
              <a:gd name="T51" fmla="*/ 70 h 236"/>
              <a:gd name="T52" fmla="*/ 168 w 290"/>
              <a:gd name="T53" fmla="*/ 53 h 236"/>
              <a:gd name="T54" fmla="*/ 159 w 290"/>
              <a:gd name="T55" fmla="*/ 70 h 236"/>
              <a:gd name="T56" fmla="*/ 159 w 290"/>
              <a:gd name="T57" fmla="*/ 127 h 236"/>
              <a:gd name="T58" fmla="*/ 159 w 290"/>
              <a:gd name="T59" fmla="*/ 128 h 236"/>
              <a:gd name="T60" fmla="*/ 206 w 290"/>
              <a:gd name="T61" fmla="*/ 140 h 236"/>
              <a:gd name="T62" fmla="*/ 253 w 290"/>
              <a:gd name="T63" fmla="*/ 128 h 236"/>
              <a:gd name="T64" fmla="*/ 253 w 290"/>
              <a:gd name="T65" fmla="*/ 127 h 236"/>
              <a:gd name="T66" fmla="*/ 253 w 290"/>
              <a:gd name="T67" fmla="*/ 86 h 236"/>
              <a:gd name="T68" fmla="*/ 206 w 290"/>
              <a:gd name="T69" fmla="*/ 19 h 236"/>
              <a:gd name="T70" fmla="*/ 162 w 290"/>
              <a:gd name="T71" fmla="*/ 31 h 236"/>
              <a:gd name="T72" fmla="*/ 206 w 290"/>
              <a:gd name="T73" fmla="*/ 43 h 236"/>
              <a:gd name="T74" fmla="*/ 250 w 290"/>
              <a:gd name="T75" fmla="*/ 31 h 236"/>
              <a:gd name="T76" fmla="*/ 206 w 290"/>
              <a:gd name="T77" fmla="*/ 19 h 236"/>
              <a:gd name="T78" fmla="*/ 162 w 290"/>
              <a:gd name="T79" fmla="*/ 32 h 236"/>
              <a:gd name="T80" fmla="*/ 162 w 290"/>
              <a:gd name="T81" fmla="*/ 45 h 236"/>
              <a:gd name="T82" fmla="*/ 162 w 290"/>
              <a:gd name="T83" fmla="*/ 45 h 236"/>
              <a:gd name="T84" fmla="*/ 206 w 290"/>
              <a:gd name="T85" fmla="*/ 57 h 236"/>
              <a:gd name="T86" fmla="*/ 250 w 290"/>
              <a:gd name="T87" fmla="*/ 45 h 236"/>
              <a:gd name="T88" fmla="*/ 250 w 290"/>
              <a:gd name="T89" fmla="*/ 45 h 236"/>
              <a:gd name="T90" fmla="*/ 250 w 290"/>
              <a:gd name="T91" fmla="*/ 32 h 236"/>
              <a:gd name="T92" fmla="*/ 177 w 290"/>
              <a:gd name="T93" fmla="*/ 87 h 236"/>
              <a:gd name="T94" fmla="*/ 177 w 290"/>
              <a:gd name="T95" fmla="*/ 113 h 236"/>
              <a:gd name="T96" fmla="*/ 0 w 290"/>
              <a:gd name="T97" fmla="*/ 0 h 236"/>
              <a:gd name="T98" fmla="*/ 0 w 290"/>
              <a:gd name="T99" fmla="*/ 236 h 236"/>
              <a:gd name="T100" fmla="*/ 290 w 290"/>
              <a:gd name="T101" fmla="*/ 236 h 236"/>
              <a:gd name="T102" fmla="*/ 290 w 290"/>
              <a:gd name="T103" fmla="*/ 0 h 236"/>
              <a:gd name="T104" fmla="*/ 0 w 290"/>
              <a:gd name="T105" fmla="*/ 159 h 236"/>
              <a:gd name="T106" fmla="*/ 290 w 290"/>
              <a:gd name="T107" fmla="*/ 159 h 236"/>
              <a:gd name="T108" fmla="*/ 0 w 290"/>
              <a:gd name="T109" fmla="*/ 180 h 236"/>
              <a:gd name="T110" fmla="*/ 260 w 290"/>
              <a:gd name="T111" fmla="*/ 18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0" h="236">
                <a:moveTo>
                  <a:pt x="121" y="53"/>
                </a:moveTo>
                <a:cubicBezTo>
                  <a:pt x="127" y="59"/>
                  <a:pt x="127" y="70"/>
                  <a:pt x="127" y="70"/>
                </a:cubicBezTo>
                <a:moveTo>
                  <a:pt x="42" y="53"/>
                </a:moveTo>
                <a:cubicBezTo>
                  <a:pt x="37" y="57"/>
                  <a:pt x="33" y="62"/>
                  <a:pt x="33" y="70"/>
                </a:cubicBezTo>
                <a:cubicBezTo>
                  <a:pt x="33" y="86"/>
                  <a:pt x="33" y="122"/>
                  <a:pt x="33" y="127"/>
                </a:cubicBezTo>
                <a:cubicBezTo>
                  <a:pt x="33" y="127"/>
                  <a:pt x="33" y="127"/>
                  <a:pt x="33" y="128"/>
                </a:cubicBezTo>
                <a:cubicBezTo>
                  <a:pt x="33" y="134"/>
                  <a:pt x="54" y="140"/>
                  <a:pt x="80" y="140"/>
                </a:cubicBezTo>
                <a:cubicBezTo>
                  <a:pt x="106" y="140"/>
                  <a:pt x="127" y="134"/>
                  <a:pt x="127" y="128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86"/>
                  <a:pt x="127" y="86"/>
                  <a:pt x="127" y="86"/>
                </a:cubicBezTo>
                <a:moveTo>
                  <a:pt x="80" y="19"/>
                </a:moveTo>
                <a:cubicBezTo>
                  <a:pt x="56" y="19"/>
                  <a:pt x="36" y="25"/>
                  <a:pt x="36" y="31"/>
                </a:cubicBezTo>
                <a:cubicBezTo>
                  <a:pt x="36" y="38"/>
                  <a:pt x="56" y="43"/>
                  <a:pt x="80" y="43"/>
                </a:cubicBezTo>
                <a:cubicBezTo>
                  <a:pt x="104" y="43"/>
                  <a:pt x="124" y="38"/>
                  <a:pt x="124" y="31"/>
                </a:cubicBezTo>
                <a:cubicBezTo>
                  <a:pt x="124" y="25"/>
                  <a:pt x="104" y="19"/>
                  <a:pt x="80" y="19"/>
                </a:cubicBezTo>
                <a:close/>
                <a:moveTo>
                  <a:pt x="36" y="32"/>
                </a:move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52"/>
                  <a:pt x="56" y="57"/>
                  <a:pt x="80" y="57"/>
                </a:cubicBezTo>
                <a:cubicBezTo>
                  <a:pt x="104" y="57"/>
                  <a:pt x="124" y="52"/>
                  <a:pt x="124" y="45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32"/>
                  <a:pt x="124" y="32"/>
                  <a:pt x="124" y="32"/>
                </a:cubicBezTo>
                <a:moveTo>
                  <a:pt x="51" y="113"/>
                </a:moveTo>
                <a:cubicBezTo>
                  <a:pt x="51" y="87"/>
                  <a:pt x="51" y="87"/>
                  <a:pt x="51" y="87"/>
                </a:cubicBezTo>
                <a:moveTo>
                  <a:pt x="247" y="53"/>
                </a:moveTo>
                <a:cubicBezTo>
                  <a:pt x="253" y="59"/>
                  <a:pt x="253" y="70"/>
                  <a:pt x="253" y="70"/>
                </a:cubicBezTo>
                <a:moveTo>
                  <a:pt x="168" y="53"/>
                </a:moveTo>
                <a:cubicBezTo>
                  <a:pt x="163" y="57"/>
                  <a:pt x="159" y="62"/>
                  <a:pt x="159" y="70"/>
                </a:cubicBezTo>
                <a:cubicBezTo>
                  <a:pt x="159" y="86"/>
                  <a:pt x="159" y="122"/>
                  <a:pt x="159" y="127"/>
                </a:cubicBezTo>
                <a:cubicBezTo>
                  <a:pt x="159" y="127"/>
                  <a:pt x="159" y="127"/>
                  <a:pt x="159" y="128"/>
                </a:cubicBezTo>
                <a:cubicBezTo>
                  <a:pt x="159" y="134"/>
                  <a:pt x="180" y="140"/>
                  <a:pt x="206" y="140"/>
                </a:cubicBezTo>
                <a:cubicBezTo>
                  <a:pt x="232" y="140"/>
                  <a:pt x="253" y="134"/>
                  <a:pt x="253" y="128"/>
                </a:cubicBezTo>
                <a:cubicBezTo>
                  <a:pt x="253" y="127"/>
                  <a:pt x="253" y="127"/>
                  <a:pt x="253" y="127"/>
                </a:cubicBezTo>
                <a:cubicBezTo>
                  <a:pt x="253" y="86"/>
                  <a:pt x="253" y="86"/>
                  <a:pt x="253" y="86"/>
                </a:cubicBezTo>
                <a:moveTo>
                  <a:pt x="206" y="19"/>
                </a:moveTo>
                <a:cubicBezTo>
                  <a:pt x="182" y="19"/>
                  <a:pt x="162" y="25"/>
                  <a:pt x="162" y="31"/>
                </a:cubicBezTo>
                <a:cubicBezTo>
                  <a:pt x="162" y="38"/>
                  <a:pt x="182" y="43"/>
                  <a:pt x="206" y="43"/>
                </a:cubicBezTo>
                <a:cubicBezTo>
                  <a:pt x="230" y="43"/>
                  <a:pt x="250" y="38"/>
                  <a:pt x="250" y="31"/>
                </a:cubicBezTo>
                <a:cubicBezTo>
                  <a:pt x="250" y="25"/>
                  <a:pt x="230" y="19"/>
                  <a:pt x="206" y="19"/>
                </a:cubicBezTo>
                <a:close/>
                <a:moveTo>
                  <a:pt x="162" y="32"/>
                </a:moveTo>
                <a:cubicBezTo>
                  <a:pt x="162" y="45"/>
                  <a:pt x="162" y="45"/>
                  <a:pt x="162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52"/>
                  <a:pt x="182" y="57"/>
                  <a:pt x="206" y="57"/>
                </a:cubicBezTo>
                <a:cubicBezTo>
                  <a:pt x="230" y="57"/>
                  <a:pt x="250" y="52"/>
                  <a:pt x="250" y="45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50" y="32"/>
                  <a:pt x="250" y="32"/>
                  <a:pt x="250" y="32"/>
                </a:cubicBezTo>
                <a:moveTo>
                  <a:pt x="177" y="87"/>
                </a:moveTo>
                <a:cubicBezTo>
                  <a:pt x="177" y="113"/>
                  <a:pt x="177" y="113"/>
                  <a:pt x="177" y="113"/>
                </a:cubicBezTo>
                <a:moveTo>
                  <a:pt x="0" y="0"/>
                </a:moveTo>
                <a:cubicBezTo>
                  <a:pt x="0" y="236"/>
                  <a:pt x="0" y="236"/>
                  <a:pt x="0" y="236"/>
                </a:cubicBezTo>
                <a:moveTo>
                  <a:pt x="290" y="236"/>
                </a:moveTo>
                <a:cubicBezTo>
                  <a:pt x="290" y="0"/>
                  <a:pt x="290" y="0"/>
                  <a:pt x="290" y="0"/>
                </a:cubicBezTo>
                <a:moveTo>
                  <a:pt x="0" y="159"/>
                </a:moveTo>
                <a:cubicBezTo>
                  <a:pt x="290" y="159"/>
                  <a:pt x="290" y="159"/>
                  <a:pt x="290" y="159"/>
                </a:cubicBezTo>
                <a:moveTo>
                  <a:pt x="0" y="180"/>
                </a:moveTo>
                <a:cubicBezTo>
                  <a:pt x="260" y="180"/>
                  <a:pt x="260" y="180"/>
                  <a:pt x="260" y="1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7F78A2CC-9D90-42FD-BCCE-B7880188C70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6628" y="1933481"/>
            <a:ext cx="551102" cy="1111438"/>
          </a:xfrm>
          <a:custGeom>
            <a:avLst/>
            <a:gdLst>
              <a:gd name="T0" fmla="*/ 134 w 151"/>
              <a:gd name="T1" fmla="*/ 17 h 303"/>
              <a:gd name="T2" fmla="*/ 14 w 151"/>
              <a:gd name="T3" fmla="*/ 32 h 303"/>
              <a:gd name="T4" fmla="*/ 151 w 151"/>
              <a:gd name="T5" fmla="*/ 46 h 303"/>
              <a:gd name="T6" fmla="*/ 131 w 151"/>
              <a:gd name="T7" fmla="*/ 289 h 303"/>
              <a:gd name="T8" fmla="*/ 117 w 151"/>
              <a:gd name="T9" fmla="*/ 303 h 303"/>
              <a:gd name="T10" fmla="*/ 33 w 151"/>
              <a:gd name="T11" fmla="*/ 303 h 303"/>
              <a:gd name="T12" fmla="*/ 19 w 151"/>
              <a:gd name="T13" fmla="*/ 289 h 303"/>
              <a:gd name="T14" fmla="*/ 0 w 151"/>
              <a:gd name="T15" fmla="*/ 46 h 303"/>
              <a:gd name="T16" fmla="*/ 37 w 151"/>
              <a:gd name="T17" fmla="*/ 279 h 303"/>
              <a:gd name="T18" fmla="*/ 128 w 151"/>
              <a:gd name="T19" fmla="*/ 75 h 303"/>
              <a:gd name="T20" fmla="*/ 0 w 151"/>
              <a:gd name="T21" fmla="*/ 46 h 303"/>
              <a:gd name="T22" fmla="*/ 52 w 151"/>
              <a:gd name="T23" fmla="*/ 92 h 303"/>
              <a:gd name="T24" fmla="*/ 48 w 151"/>
              <a:gd name="T25" fmla="*/ 95 h 303"/>
              <a:gd name="T26" fmla="*/ 52 w 151"/>
              <a:gd name="T27" fmla="*/ 99 h 303"/>
              <a:gd name="T28" fmla="*/ 56 w 151"/>
              <a:gd name="T29" fmla="*/ 95 h 303"/>
              <a:gd name="T30" fmla="*/ 52 w 151"/>
              <a:gd name="T31" fmla="*/ 92 h 303"/>
              <a:gd name="T32" fmla="*/ 67 w 151"/>
              <a:gd name="T33" fmla="*/ 134 h 303"/>
              <a:gd name="T34" fmla="*/ 63 w 151"/>
              <a:gd name="T35" fmla="*/ 138 h 303"/>
              <a:gd name="T36" fmla="*/ 67 w 151"/>
              <a:gd name="T37" fmla="*/ 142 h 303"/>
              <a:gd name="T38" fmla="*/ 71 w 151"/>
              <a:gd name="T39" fmla="*/ 138 h 303"/>
              <a:gd name="T40" fmla="*/ 67 w 151"/>
              <a:gd name="T41" fmla="*/ 134 h 303"/>
              <a:gd name="T42" fmla="*/ 103 w 151"/>
              <a:gd name="T43" fmla="*/ 264 h 303"/>
              <a:gd name="T44" fmla="*/ 99 w 151"/>
              <a:gd name="T45" fmla="*/ 268 h 303"/>
              <a:gd name="T46" fmla="*/ 103 w 151"/>
              <a:gd name="T47" fmla="*/ 272 h 303"/>
              <a:gd name="T48" fmla="*/ 107 w 151"/>
              <a:gd name="T49" fmla="*/ 268 h 303"/>
              <a:gd name="T50" fmla="*/ 103 w 151"/>
              <a:gd name="T51" fmla="*/ 264 h 303"/>
              <a:gd name="T52" fmla="*/ 115 w 151"/>
              <a:gd name="T53" fmla="*/ 214 h 303"/>
              <a:gd name="T54" fmla="*/ 111 w 151"/>
              <a:gd name="T55" fmla="*/ 217 h 303"/>
              <a:gd name="T56" fmla="*/ 115 w 151"/>
              <a:gd name="T57" fmla="*/ 221 h 303"/>
              <a:gd name="T58" fmla="*/ 118 w 151"/>
              <a:gd name="T59" fmla="*/ 217 h 303"/>
              <a:gd name="T60" fmla="*/ 115 w 151"/>
              <a:gd name="T61" fmla="*/ 214 h 303"/>
              <a:gd name="T62" fmla="*/ 39 w 151"/>
              <a:gd name="T63" fmla="*/ 174 h 303"/>
              <a:gd name="T64" fmla="*/ 35 w 151"/>
              <a:gd name="T65" fmla="*/ 178 h 303"/>
              <a:gd name="T66" fmla="*/ 39 w 151"/>
              <a:gd name="T67" fmla="*/ 182 h 303"/>
              <a:gd name="T68" fmla="*/ 43 w 151"/>
              <a:gd name="T69" fmla="*/ 178 h 303"/>
              <a:gd name="T70" fmla="*/ 39 w 151"/>
              <a:gd name="T71" fmla="*/ 17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1" h="303">
                <a:moveTo>
                  <a:pt x="134" y="17"/>
                </a:moveTo>
                <a:cubicBezTo>
                  <a:pt x="52" y="0"/>
                  <a:pt x="14" y="32"/>
                  <a:pt x="14" y="32"/>
                </a:cubicBezTo>
                <a:cubicBezTo>
                  <a:pt x="14" y="32"/>
                  <a:pt x="84" y="20"/>
                  <a:pt x="151" y="46"/>
                </a:cubicBezTo>
                <a:cubicBezTo>
                  <a:pt x="131" y="289"/>
                  <a:pt x="131" y="289"/>
                  <a:pt x="131" y="289"/>
                </a:cubicBezTo>
                <a:cubicBezTo>
                  <a:pt x="131" y="297"/>
                  <a:pt x="125" y="303"/>
                  <a:pt x="117" y="303"/>
                </a:cubicBezTo>
                <a:cubicBezTo>
                  <a:pt x="33" y="303"/>
                  <a:pt x="33" y="303"/>
                  <a:pt x="33" y="303"/>
                </a:cubicBezTo>
                <a:cubicBezTo>
                  <a:pt x="26" y="303"/>
                  <a:pt x="19" y="297"/>
                  <a:pt x="19" y="289"/>
                </a:cubicBezTo>
                <a:cubicBezTo>
                  <a:pt x="0" y="46"/>
                  <a:pt x="0" y="46"/>
                  <a:pt x="0" y="46"/>
                </a:cubicBezTo>
                <a:moveTo>
                  <a:pt x="37" y="279"/>
                </a:moveTo>
                <a:cubicBezTo>
                  <a:pt x="37" y="279"/>
                  <a:pt x="131" y="76"/>
                  <a:pt x="128" y="75"/>
                </a:cubicBezTo>
                <a:cubicBezTo>
                  <a:pt x="126" y="74"/>
                  <a:pt x="92" y="47"/>
                  <a:pt x="0" y="46"/>
                </a:cubicBezTo>
                <a:moveTo>
                  <a:pt x="52" y="92"/>
                </a:moveTo>
                <a:cubicBezTo>
                  <a:pt x="50" y="92"/>
                  <a:pt x="48" y="93"/>
                  <a:pt x="48" y="95"/>
                </a:cubicBezTo>
                <a:cubicBezTo>
                  <a:pt x="48" y="97"/>
                  <a:pt x="50" y="99"/>
                  <a:pt x="52" y="99"/>
                </a:cubicBezTo>
                <a:cubicBezTo>
                  <a:pt x="54" y="99"/>
                  <a:pt x="56" y="97"/>
                  <a:pt x="56" y="95"/>
                </a:cubicBezTo>
                <a:cubicBezTo>
                  <a:pt x="56" y="93"/>
                  <a:pt x="54" y="92"/>
                  <a:pt x="52" y="92"/>
                </a:cubicBezTo>
                <a:close/>
                <a:moveTo>
                  <a:pt x="67" y="134"/>
                </a:moveTo>
                <a:cubicBezTo>
                  <a:pt x="65" y="134"/>
                  <a:pt x="63" y="136"/>
                  <a:pt x="63" y="138"/>
                </a:cubicBezTo>
                <a:cubicBezTo>
                  <a:pt x="63" y="140"/>
                  <a:pt x="65" y="142"/>
                  <a:pt x="67" y="142"/>
                </a:cubicBezTo>
                <a:cubicBezTo>
                  <a:pt x="69" y="142"/>
                  <a:pt x="71" y="140"/>
                  <a:pt x="71" y="138"/>
                </a:cubicBezTo>
                <a:cubicBezTo>
                  <a:pt x="71" y="136"/>
                  <a:pt x="69" y="134"/>
                  <a:pt x="67" y="134"/>
                </a:cubicBezTo>
                <a:close/>
                <a:moveTo>
                  <a:pt x="103" y="264"/>
                </a:moveTo>
                <a:cubicBezTo>
                  <a:pt x="101" y="264"/>
                  <a:pt x="99" y="266"/>
                  <a:pt x="99" y="268"/>
                </a:cubicBezTo>
                <a:cubicBezTo>
                  <a:pt x="99" y="270"/>
                  <a:pt x="101" y="272"/>
                  <a:pt x="103" y="272"/>
                </a:cubicBezTo>
                <a:cubicBezTo>
                  <a:pt x="105" y="272"/>
                  <a:pt x="107" y="270"/>
                  <a:pt x="107" y="268"/>
                </a:cubicBezTo>
                <a:cubicBezTo>
                  <a:pt x="107" y="266"/>
                  <a:pt x="105" y="264"/>
                  <a:pt x="103" y="264"/>
                </a:cubicBezTo>
                <a:close/>
                <a:moveTo>
                  <a:pt x="115" y="214"/>
                </a:moveTo>
                <a:cubicBezTo>
                  <a:pt x="112" y="214"/>
                  <a:pt x="111" y="215"/>
                  <a:pt x="111" y="217"/>
                </a:cubicBezTo>
                <a:cubicBezTo>
                  <a:pt x="111" y="219"/>
                  <a:pt x="112" y="221"/>
                  <a:pt x="115" y="221"/>
                </a:cubicBezTo>
                <a:cubicBezTo>
                  <a:pt x="117" y="221"/>
                  <a:pt x="118" y="219"/>
                  <a:pt x="118" y="217"/>
                </a:cubicBezTo>
                <a:cubicBezTo>
                  <a:pt x="118" y="215"/>
                  <a:pt x="117" y="214"/>
                  <a:pt x="115" y="214"/>
                </a:cubicBezTo>
                <a:close/>
                <a:moveTo>
                  <a:pt x="39" y="174"/>
                </a:moveTo>
                <a:cubicBezTo>
                  <a:pt x="37" y="174"/>
                  <a:pt x="35" y="176"/>
                  <a:pt x="35" y="178"/>
                </a:cubicBezTo>
                <a:cubicBezTo>
                  <a:pt x="35" y="180"/>
                  <a:pt x="37" y="182"/>
                  <a:pt x="39" y="182"/>
                </a:cubicBezTo>
                <a:cubicBezTo>
                  <a:pt x="41" y="182"/>
                  <a:pt x="43" y="180"/>
                  <a:pt x="43" y="178"/>
                </a:cubicBezTo>
                <a:cubicBezTo>
                  <a:pt x="43" y="176"/>
                  <a:pt x="41" y="174"/>
                  <a:pt x="39" y="17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27948196-8A69-4EA3-B010-81BA8D54B14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91418" y="4146196"/>
            <a:ext cx="584256" cy="800808"/>
          </a:xfrm>
          <a:custGeom>
            <a:avLst/>
            <a:gdLst>
              <a:gd name="T0" fmla="*/ 140 w 150"/>
              <a:gd name="T1" fmla="*/ 55 h 204"/>
              <a:gd name="T2" fmla="*/ 150 w 150"/>
              <a:gd name="T3" fmla="*/ 81 h 204"/>
              <a:gd name="T4" fmla="*/ 14 w 150"/>
              <a:gd name="T5" fmla="*/ 55 h 204"/>
              <a:gd name="T6" fmla="*/ 0 w 150"/>
              <a:gd name="T7" fmla="*/ 80 h 204"/>
              <a:gd name="T8" fmla="*/ 0 w 150"/>
              <a:gd name="T9" fmla="*/ 184 h 204"/>
              <a:gd name="T10" fmla="*/ 0 w 150"/>
              <a:gd name="T11" fmla="*/ 185 h 204"/>
              <a:gd name="T12" fmla="*/ 75 w 150"/>
              <a:gd name="T13" fmla="*/ 204 h 204"/>
              <a:gd name="T14" fmla="*/ 150 w 150"/>
              <a:gd name="T15" fmla="*/ 185 h 204"/>
              <a:gd name="T16" fmla="*/ 150 w 150"/>
              <a:gd name="T17" fmla="*/ 185 h 204"/>
              <a:gd name="T18" fmla="*/ 150 w 150"/>
              <a:gd name="T19" fmla="*/ 106 h 204"/>
              <a:gd name="T20" fmla="*/ 75 w 150"/>
              <a:gd name="T21" fmla="*/ 0 h 204"/>
              <a:gd name="T22" fmla="*/ 4 w 150"/>
              <a:gd name="T23" fmla="*/ 19 h 204"/>
              <a:gd name="T24" fmla="*/ 75 w 150"/>
              <a:gd name="T25" fmla="*/ 39 h 204"/>
              <a:gd name="T26" fmla="*/ 145 w 150"/>
              <a:gd name="T27" fmla="*/ 19 h 204"/>
              <a:gd name="T28" fmla="*/ 75 w 150"/>
              <a:gd name="T29" fmla="*/ 0 h 204"/>
              <a:gd name="T30" fmla="*/ 4 w 150"/>
              <a:gd name="T31" fmla="*/ 20 h 204"/>
              <a:gd name="T32" fmla="*/ 4 w 150"/>
              <a:gd name="T33" fmla="*/ 42 h 204"/>
              <a:gd name="T34" fmla="*/ 4 w 150"/>
              <a:gd name="T35" fmla="*/ 42 h 204"/>
              <a:gd name="T36" fmla="*/ 75 w 150"/>
              <a:gd name="T37" fmla="*/ 61 h 204"/>
              <a:gd name="T38" fmla="*/ 145 w 150"/>
              <a:gd name="T39" fmla="*/ 42 h 204"/>
              <a:gd name="T40" fmla="*/ 145 w 150"/>
              <a:gd name="T41" fmla="*/ 42 h 204"/>
              <a:gd name="T42" fmla="*/ 145 w 150"/>
              <a:gd name="T43" fmla="*/ 20 h 204"/>
              <a:gd name="T44" fmla="*/ 28 w 150"/>
              <a:gd name="T45" fmla="*/ 108 h 204"/>
              <a:gd name="T46" fmla="*/ 28 w 150"/>
              <a:gd name="T47" fmla="*/ 16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204">
                <a:moveTo>
                  <a:pt x="140" y="55"/>
                </a:moveTo>
                <a:cubicBezTo>
                  <a:pt x="150" y="64"/>
                  <a:pt x="150" y="81"/>
                  <a:pt x="150" y="81"/>
                </a:cubicBezTo>
                <a:moveTo>
                  <a:pt x="14" y="55"/>
                </a:moveTo>
                <a:cubicBezTo>
                  <a:pt x="6" y="60"/>
                  <a:pt x="0" y="69"/>
                  <a:pt x="0" y="80"/>
                </a:cubicBezTo>
                <a:cubicBezTo>
                  <a:pt x="0" y="107"/>
                  <a:pt x="0" y="175"/>
                  <a:pt x="0" y="184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95"/>
                  <a:pt x="34" y="204"/>
                  <a:pt x="75" y="204"/>
                </a:cubicBezTo>
                <a:cubicBezTo>
                  <a:pt x="116" y="204"/>
                  <a:pt x="150" y="195"/>
                  <a:pt x="150" y="185"/>
                </a:cubicBezTo>
                <a:cubicBezTo>
                  <a:pt x="150" y="185"/>
                  <a:pt x="150" y="185"/>
                  <a:pt x="150" y="185"/>
                </a:cubicBezTo>
                <a:cubicBezTo>
                  <a:pt x="150" y="106"/>
                  <a:pt x="150" y="106"/>
                  <a:pt x="150" y="106"/>
                </a:cubicBezTo>
                <a:moveTo>
                  <a:pt x="75" y="0"/>
                </a:moveTo>
                <a:cubicBezTo>
                  <a:pt x="36" y="0"/>
                  <a:pt x="4" y="9"/>
                  <a:pt x="4" y="19"/>
                </a:cubicBezTo>
                <a:cubicBezTo>
                  <a:pt x="4" y="30"/>
                  <a:pt x="36" y="39"/>
                  <a:pt x="75" y="39"/>
                </a:cubicBezTo>
                <a:cubicBezTo>
                  <a:pt x="113" y="39"/>
                  <a:pt x="145" y="30"/>
                  <a:pt x="145" y="19"/>
                </a:cubicBezTo>
                <a:cubicBezTo>
                  <a:pt x="145" y="9"/>
                  <a:pt x="113" y="0"/>
                  <a:pt x="75" y="0"/>
                </a:cubicBezTo>
                <a:close/>
                <a:moveTo>
                  <a:pt x="4" y="20"/>
                </a:move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53"/>
                  <a:pt x="36" y="61"/>
                  <a:pt x="75" y="61"/>
                </a:cubicBezTo>
                <a:cubicBezTo>
                  <a:pt x="113" y="61"/>
                  <a:pt x="145" y="53"/>
                  <a:pt x="145" y="42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45" y="20"/>
                  <a:pt x="145" y="20"/>
                  <a:pt x="145" y="20"/>
                </a:cubicBezTo>
                <a:moveTo>
                  <a:pt x="28" y="108"/>
                </a:moveTo>
                <a:cubicBezTo>
                  <a:pt x="28" y="162"/>
                  <a:pt x="28" y="162"/>
                  <a:pt x="28" y="16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B46D540-74EF-4C15-A1CA-2742E5E273E5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50" name="Group 9">
              <a:extLst>
                <a:ext uri="{FF2B5EF4-FFF2-40B4-BE49-F238E27FC236}">
                  <a16:creationId xmlns:a16="http://schemas.microsoft.com/office/drawing/2014/main" id="{DE3B3E2B-0952-4231-B20E-E3F10934D393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0C207D49-D136-4F3F-B1A8-7D1FA2E0BAA1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53" name="pole tekstowe 18">
                  <a:extLst>
                    <a:ext uri="{FF2B5EF4-FFF2-40B4-BE49-F238E27FC236}">
                      <a16:creationId xmlns:a16="http://schemas.microsoft.com/office/drawing/2014/main" id="{CD4ECBC2-E863-4003-B240-D4C6683B2D85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54" name="Łącznik prostoliniowy 17">
                  <a:extLst>
                    <a:ext uri="{FF2B5EF4-FFF2-40B4-BE49-F238E27FC236}">
                      <a16:creationId xmlns:a16="http://schemas.microsoft.com/office/drawing/2014/main" id="{94C62C79-1440-4473-AE52-CCB965B44052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5" name="Elipsa 20">
                  <a:extLst>
                    <a:ext uri="{FF2B5EF4-FFF2-40B4-BE49-F238E27FC236}">
                      <a16:creationId xmlns:a16="http://schemas.microsoft.com/office/drawing/2014/main" id="{F6A709D4-36FC-4C22-B586-6985FE5402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pole tekstowe 22">
                  <a:extLst>
                    <a:ext uri="{FF2B5EF4-FFF2-40B4-BE49-F238E27FC236}">
                      <a16:creationId xmlns:a16="http://schemas.microsoft.com/office/drawing/2014/main" id="{1714626B-4A27-446A-A8F5-59B66285123C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7" name="Łącznik prostoliniowy 21">
                  <a:extLst>
                    <a:ext uri="{FF2B5EF4-FFF2-40B4-BE49-F238E27FC236}">
                      <a16:creationId xmlns:a16="http://schemas.microsoft.com/office/drawing/2014/main" id="{E142AA45-9D77-42DC-B543-47270F5E3EE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Łącznik prostoliniowy 22">
                  <a:extLst>
                    <a:ext uri="{FF2B5EF4-FFF2-40B4-BE49-F238E27FC236}">
                      <a16:creationId xmlns:a16="http://schemas.microsoft.com/office/drawing/2014/main" id="{6D429657-DD96-45E4-8B96-04B5EF30B62A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" name="Elipsa 21">
                <a:extLst>
                  <a:ext uri="{FF2B5EF4-FFF2-40B4-BE49-F238E27FC236}">
                    <a16:creationId xmlns:a16="http://schemas.microsoft.com/office/drawing/2014/main" id="{AF5BAF97-F330-4D89-B7C5-7FDD8DF726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CFD581DB-B5A2-4FA8-AD1A-81D22C43310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00643" y="4208634"/>
              <a:ext cx="684324" cy="684322"/>
            </a:xfrm>
            <a:custGeom>
              <a:avLst/>
              <a:gdLst>
                <a:gd name="T0" fmla="*/ 157 w 414"/>
                <a:gd name="T1" fmla="*/ 292 h 414"/>
                <a:gd name="T2" fmla="*/ 137 w 414"/>
                <a:gd name="T3" fmla="*/ 313 h 414"/>
                <a:gd name="T4" fmla="*/ 157 w 414"/>
                <a:gd name="T5" fmla="*/ 333 h 414"/>
                <a:gd name="T6" fmla="*/ 177 w 414"/>
                <a:gd name="T7" fmla="*/ 313 h 414"/>
                <a:gd name="T8" fmla="*/ 157 w 414"/>
                <a:gd name="T9" fmla="*/ 292 h 414"/>
                <a:gd name="T10" fmla="*/ 253 w 414"/>
                <a:gd name="T11" fmla="*/ 215 h 414"/>
                <a:gd name="T12" fmla="*/ 233 w 414"/>
                <a:gd name="T13" fmla="*/ 235 h 414"/>
                <a:gd name="T14" fmla="*/ 253 w 414"/>
                <a:gd name="T15" fmla="*/ 255 h 414"/>
                <a:gd name="T16" fmla="*/ 273 w 414"/>
                <a:gd name="T17" fmla="*/ 235 h 414"/>
                <a:gd name="T18" fmla="*/ 253 w 414"/>
                <a:gd name="T19" fmla="*/ 215 h 414"/>
                <a:gd name="T20" fmla="*/ 220 w 414"/>
                <a:gd name="T21" fmla="*/ 138 h 414"/>
                <a:gd name="T22" fmla="*/ 200 w 414"/>
                <a:gd name="T23" fmla="*/ 159 h 414"/>
                <a:gd name="T24" fmla="*/ 220 w 414"/>
                <a:gd name="T25" fmla="*/ 179 h 414"/>
                <a:gd name="T26" fmla="*/ 240 w 414"/>
                <a:gd name="T27" fmla="*/ 159 h 414"/>
                <a:gd name="T28" fmla="*/ 220 w 414"/>
                <a:gd name="T29" fmla="*/ 138 h 414"/>
                <a:gd name="T30" fmla="*/ 95 w 414"/>
                <a:gd name="T31" fmla="*/ 138 h 414"/>
                <a:gd name="T32" fmla="*/ 75 w 414"/>
                <a:gd name="T33" fmla="*/ 159 h 414"/>
                <a:gd name="T34" fmla="*/ 95 w 414"/>
                <a:gd name="T35" fmla="*/ 179 h 414"/>
                <a:gd name="T36" fmla="*/ 115 w 414"/>
                <a:gd name="T37" fmla="*/ 159 h 414"/>
                <a:gd name="T38" fmla="*/ 95 w 414"/>
                <a:gd name="T39" fmla="*/ 138 h 414"/>
                <a:gd name="T40" fmla="*/ 273 w 414"/>
                <a:gd name="T41" fmla="*/ 300 h 414"/>
                <a:gd name="T42" fmla="*/ 260 w 414"/>
                <a:gd name="T43" fmla="*/ 313 h 414"/>
                <a:gd name="T44" fmla="*/ 273 w 414"/>
                <a:gd name="T45" fmla="*/ 325 h 414"/>
                <a:gd name="T46" fmla="*/ 285 w 414"/>
                <a:gd name="T47" fmla="*/ 313 h 414"/>
                <a:gd name="T48" fmla="*/ 273 w 414"/>
                <a:gd name="T49" fmla="*/ 300 h 414"/>
                <a:gd name="T50" fmla="*/ 296 w 414"/>
                <a:gd name="T51" fmla="*/ 150 h 414"/>
                <a:gd name="T52" fmla="*/ 283 w 414"/>
                <a:gd name="T53" fmla="*/ 162 h 414"/>
                <a:gd name="T54" fmla="*/ 296 w 414"/>
                <a:gd name="T55" fmla="*/ 175 h 414"/>
                <a:gd name="T56" fmla="*/ 309 w 414"/>
                <a:gd name="T57" fmla="*/ 162 h 414"/>
                <a:gd name="T58" fmla="*/ 296 w 414"/>
                <a:gd name="T59" fmla="*/ 150 h 414"/>
                <a:gd name="T60" fmla="*/ 336 w 414"/>
                <a:gd name="T61" fmla="*/ 197 h 414"/>
                <a:gd name="T62" fmla="*/ 323 w 414"/>
                <a:gd name="T63" fmla="*/ 210 h 414"/>
                <a:gd name="T64" fmla="*/ 336 w 414"/>
                <a:gd name="T65" fmla="*/ 222 h 414"/>
                <a:gd name="T66" fmla="*/ 348 w 414"/>
                <a:gd name="T67" fmla="*/ 210 h 414"/>
                <a:gd name="T68" fmla="*/ 336 w 414"/>
                <a:gd name="T69" fmla="*/ 197 h 414"/>
                <a:gd name="T70" fmla="*/ 157 w 414"/>
                <a:gd name="T71" fmla="*/ 210 h 414"/>
                <a:gd name="T72" fmla="*/ 145 w 414"/>
                <a:gd name="T73" fmla="*/ 222 h 414"/>
                <a:gd name="T74" fmla="*/ 157 w 414"/>
                <a:gd name="T75" fmla="*/ 235 h 414"/>
                <a:gd name="T76" fmla="*/ 170 w 414"/>
                <a:gd name="T77" fmla="*/ 222 h 414"/>
                <a:gd name="T78" fmla="*/ 157 w 414"/>
                <a:gd name="T79" fmla="*/ 210 h 414"/>
                <a:gd name="T80" fmla="*/ 170 w 414"/>
                <a:gd name="T81" fmla="*/ 73 h 414"/>
                <a:gd name="T82" fmla="*/ 157 w 414"/>
                <a:gd name="T83" fmla="*/ 85 h 414"/>
                <a:gd name="T84" fmla="*/ 170 w 414"/>
                <a:gd name="T85" fmla="*/ 98 h 414"/>
                <a:gd name="T86" fmla="*/ 182 w 414"/>
                <a:gd name="T87" fmla="*/ 85 h 414"/>
                <a:gd name="T88" fmla="*/ 170 w 414"/>
                <a:gd name="T89" fmla="*/ 73 h 414"/>
                <a:gd name="T90" fmla="*/ 88 w 414"/>
                <a:gd name="T91" fmla="*/ 265 h 414"/>
                <a:gd name="T92" fmla="*/ 75 w 414"/>
                <a:gd name="T93" fmla="*/ 278 h 414"/>
                <a:gd name="T94" fmla="*/ 88 w 414"/>
                <a:gd name="T95" fmla="*/ 291 h 414"/>
                <a:gd name="T96" fmla="*/ 100 w 414"/>
                <a:gd name="T97" fmla="*/ 278 h 414"/>
                <a:gd name="T98" fmla="*/ 88 w 414"/>
                <a:gd name="T99" fmla="*/ 265 h 414"/>
                <a:gd name="T100" fmla="*/ 335 w 414"/>
                <a:gd name="T101" fmla="*/ 369 h 414"/>
                <a:gd name="T102" fmla="*/ 207 w 414"/>
                <a:gd name="T103" fmla="*/ 414 h 414"/>
                <a:gd name="T104" fmla="*/ 0 w 414"/>
                <a:gd name="T105" fmla="*/ 207 h 414"/>
                <a:gd name="T106" fmla="*/ 207 w 414"/>
                <a:gd name="T107" fmla="*/ 0 h 414"/>
                <a:gd name="T108" fmla="*/ 249 w 414"/>
                <a:gd name="T109" fmla="*/ 5 h 414"/>
                <a:gd name="T110" fmla="*/ 327 w 414"/>
                <a:gd name="T111" fmla="*/ 75 h 414"/>
                <a:gd name="T112" fmla="*/ 395 w 414"/>
                <a:gd name="T113" fmla="*/ 122 h 414"/>
                <a:gd name="T114" fmla="*/ 414 w 414"/>
                <a:gd name="T115" fmla="*/ 207 h 414"/>
                <a:gd name="T116" fmla="*/ 375 w 414"/>
                <a:gd name="T117" fmla="*/ 327 h 414"/>
                <a:gd name="T118" fmla="*/ 252 w 414"/>
                <a:gd name="T119" fmla="*/ 382 h 414"/>
                <a:gd name="T120" fmla="*/ 139 w 414"/>
                <a:gd name="T121" fmla="*/ 3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4" h="414">
                  <a:moveTo>
                    <a:pt x="157" y="292"/>
                  </a:moveTo>
                  <a:cubicBezTo>
                    <a:pt x="145" y="292"/>
                    <a:pt x="137" y="300"/>
                    <a:pt x="137" y="313"/>
                  </a:cubicBezTo>
                  <a:cubicBezTo>
                    <a:pt x="137" y="323"/>
                    <a:pt x="145" y="333"/>
                    <a:pt x="157" y="333"/>
                  </a:cubicBezTo>
                  <a:cubicBezTo>
                    <a:pt x="167" y="333"/>
                    <a:pt x="177" y="323"/>
                    <a:pt x="177" y="313"/>
                  </a:cubicBezTo>
                  <a:cubicBezTo>
                    <a:pt x="177" y="300"/>
                    <a:pt x="167" y="292"/>
                    <a:pt x="157" y="292"/>
                  </a:cubicBezTo>
                  <a:close/>
                  <a:moveTo>
                    <a:pt x="253" y="215"/>
                  </a:moveTo>
                  <a:cubicBezTo>
                    <a:pt x="240" y="215"/>
                    <a:pt x="233" y="222"/>
                    <a:pt x="233" y="235"/>
                  </a:cubicBezTo>
                  <a:cubicBezTo>
                    <a:pt x="233" y="245"/>
                    <a:pt x="240" y="255"/>
                    <a:pt x="253" y="255"/>
                  </a:cubicBezTo>
                  <a:cubicBezTo>
                    <a:pt x="263" y="255"/>
                    <a:pt x="273" y="245"/>
                    <a:pt x="273" y="235"/>
                  </a:cubicBezTo>
                  <a:cubicBezTo>
                    <a:pt x="273" y="222"/>
                    <a:pt x="263" y="215"/>
                    <a:pt x="253" y="215"/>
                  </a:cubicBezTo>
                  <a:close/>
                  <a:moveTo>
                    <a:pt x="220" y="138"/>
                  </a:moveTo>
                  <a:cubicBezTo>
                    <a:pt x="208" y="138"/>
                    <a:pt x="200" y="146"/>
                    <a:pt x="200" y="159"/>
                  </a:cubicBezTo>
                  <a:cubicBezTo>
                    <a:pt x="200" y="169"/>
                    <a:pt x="208" y="179"/>
                    <a:pt x="220" y="179"/>
                  </a:cubicBezTo>
                  <a:cubicBezTo>
                    <a:pt x="230" y="179"/>
                    <a:pt x="240" y="169"/>
                    <a:pt x="240" y="159"/>
                  </a:cubicBezTo>
                  <a:cubicBezTo>
                    <a:pt x="240" y="146"/>
                    <a:pt x="230" y="138"/>
                    <a:pt x="220" y="138"/>
                  </a:cubicBezTo>
                  <a:close/>
                  <a:moveTo>
                    <a:pt x="95" y="138"/>
                  </a:moveTo>
                  <a:cubicBezTo>
                    <a:pt x="83" y="138"/>
                    <a:pt x="75" y="146"/>
                    <a:pt x="75" y="159"/>
                  </a:cubicBezTo>
                  <a:cubicBezTo>
                    <a:pt x="75" y="169"/>
                    <a:pt x="83" y="179"/>
                    <a:pt x="95" y="179"/>
                  </a:cubicBezTo>
                  <a:cubicBezTo>
                    <a:pt x="105" y="179"/>
                    <a:pt x="115" y="169"/>
                    <a:pt x="115" y="159"/>
                  </a:cubicBezTo>
                  <a:cubicBezTo>
                    <a:pt x="115" y="146"/>
                    <a:pt x="105" y="138"/>
                    <a:pt x="95" y="138"/>
                  </a:cubicBezTo>
                  <a:close/>
                  <a:moveTo>
                    <a:pt x="273" y="300"/>
                  </a:moveTo>
                  <a:cubicBezTo>
                    <a:pt x="265" y="300"/>
                    <a:pt x="260" y="305"/>
                    <a:pt x="260" y="313"/>
                  </a:cubicBezTo>
                  <a:cubicBezTo>
                    <a:pt x="260" y="319"/>
                    <a:pt x="265" y="325"/>
                    <a:pt x="273" y="325"/>
                  </a:cubicBezTo>
                  <a:cubicBezTo>
                    <a:pt x="279" y="325"/>
                    <a:pt x="285" y="319"/>
                    <a:pt x="285" y="313"/>
                  </a:cubicBezTo>
                  <a:cubicBezTo>
                    <a:pt x="285" y="305"/>
                    <a:pt x="279" y="300"/>
                    <a:pt x="273" y="300"/>
                  </a:cubicBezTo>
                  <a:close/>
                  <a:moveTo>
                    <a:pt x="296" y="150"/>
                  </a:moveTo>
                  <a:cubicBezTo>
                    <a:pt x="288" y="150"/>
                    <a:pt x="283" y="154"/>
                    <a:pt x="283" y="162"/>
                  </a:cubicBezTo>
                  <a:cubicBezTo>
                    <a:pt x="283" y="169"/>
                    <a:pt x="288" y="175"/>
                    <a:pt x="296" y="175"/>
                  </a:cubicBezTo>
                  <a:cubicBezTo>
                    <a:pt x="302" y="175"/>
                    <a:pt x="309" y="169"/>
                    <a:pt x="309" y="162"/>
                  </a:cubicBezTo>
                  <a:cubicBezTo>
                    <a:pt x="309" y="154"/>
                    <a:pt x="302" y="150"/>
                    <a:pt x="296" y="150"/>
                  </a:cubicBezTo>
                  <a:close/>
                  <a:moveTo>
                    <a:pt x="336" y="197"/>
                  </a:moveTo>
                  <a:cubicBezTo>
                    <a:pt x="328" y="197"/>
                    <a:pt x="323" y="202"/>
                    <a:pt x="323" y="210"/>
                  </a:cubicBezTo>
                  <a:cubicBezTo>
                    <a:pt x="323" y="216"/>
                    <a:pt x="328" y="222"/>
                    <a:pt x="336" y="222"/>
                  </a:cubicBezTo>
                  <a:cubicBezTo>
                    <a:pt x="342" y="222"/>
                    <a:pt x="348" y="216"/>
                    <a:pt x="348" y="210"/>
                  </a:cubicBezTo>
                  <a:cubicBezTo>
                    <a:pt x="348" y="202"/>
                    <a:pt x="342" y="197"/>
                    <a:pt x="336" y="197"/>
                  </a:cubicBezTo>
                  <a:close/>
                  <a:moveTo>
                    <a:pt x="157" y="210"/>
                  </a:moveTo>
                  <a:cubicBezTo>
                    <a:pt x="149" y="210"/>
                    <a:pt x="145" y="215"/>
                    <a:pt x="145" y="222"/>
                  </a:cubicBezTo>
                  <a:cubicBezTo>
                    <a:pt x="145" y="229"/>
                    <a:pt x="149" y="235"/>
                    <a:pt x="157" y="235"/>
                  </a:cubicBezTo>
                  <a:cubicBezTo>
                    <a:pt x="164" y="235"/>
                    <a:pt x="170" y="229"/>
                    <a:pt x="170" y="222"/>
                  </a:cubicBezTo>
                  <a:cubicBezTo>
                    <a:pt x="170" y="215"/>
                    <a:pt x="164" y="210"/>
                    <a:pt x="157" y="210"/>
                  </a:cubicBezTo>
                  <a:close/>
                  <a:moveTo>
                    <a:pt x="170" y="73"/>
                  </a:moveTo>
                  <a:cubicBezTo>
                    <a:pt x="162" y="73"/>
                    <a:pt x="157" y="77"/>
                    <a:pt x="157" y="85"/>
                  </a:cubicBezTo>
                  <a:cubicBezTo>
                    <a:pt x="157" y="92"/>
                    <a:pt x="162" y="98"/>
                    <a:pt x="170" y="98"/>
                  </a:cubicBezTo>
                  <a:cubicBezTo>
                    <a:pt x="176" y="98"/>
                    <a:pt x="182" y="92"/>
                    <a:pt x="182" y="85"/>
                  </a:cubicBezTo>
                  <a:cubicBezTo>
                    <a:pt x="182" y="77"/>
                    <a:pt x="176" y="73"/>
                    <a:pt x="170" y="73"/>
                  </a:cubicBezTo>
                  <a:close/>
                  <a:moveTo>
                    <a:pt x="88" y="265"/>
                  </a:moveTo>
                  <a:cubicBezTo>
                    <a:pt x="80" y="265"/>
                    <a:pt x="75" y="270"/>
                    <a:pt x="75" y="278"/>
                  </a:cubicBezTo>
                  <a:cubicBezTo>
                    <a:pt x="75" y="284"/>
                    <a:pt x="80" y="291"/>
                    <a:pt x="88" y="291"/>
                  </a:cubicBezTo>
                  <a:cubicBezTo>
                    <a:pt x="94" y="291"/>
                    <a:pt x="100" y="284"/>
                    <a:pt x="100" y="278"/>
                  </a:cubicBezTo>
                  <a:cubicBezTo>
                    <a:pt x="100" y="270"/>
                    <a:pt x="94" y="265"/>
                    <a:pt x="88" y="265"/>
                  </a:cubicBezTo>
                  <a:close/>
                  <a:moveTo>
                    <a:pt x="335" y="369"/>
                  </a:moveTo>
                  <a:cubicBezTo>
                    <a:pt x="300" y="397"/>
                    <a:pt x="255" y="414"/>
                    <a:pt x="207" y="414"/>
                  </a:cubicBezTo>
                  <a:cubicBezTo>
                    <a:pt x="92" y="414"/>
                    <a:pt x="0" y="322"/>
                    <a:pt x="0" y="207"/>
                  </a:cubicBezTo>
                  <a:cubicBezTo>
                    <a:pt x="0" y="93"/>
                    <a:pt x="92" y="0"/>
                    <a:pt x="207" y="0"/>
                  </a:cubicBezTo>
                  <a:cubicBezTo>
                    <a:pt x="221" y="0"/>
                    <a:pt x="235" y="2"/>
                    <a:pt x="249" y="5"/>
                  </a:cubicBezTo>
                  <a:cubicBezTo>
                    <a:pt x="233" y="54"/>
                    <a:pt x="291" y="94"/>
                    <a:pt x="327" y="75"/>
                  </a:cubicBezTo>
                  <a:cubicBezTo>
                    <a:pt x="330" y="99"/>
                    <a:pt x="363" y="123"/>
                    <a:pt x="395" y="122"/>
                  </a:cubicBezTo>
                  <a:cubicBezTo>
                    <a:pt x="407" y="148"/>
                    <a:pt x="414" y="177"/>
                    <a:pt x="414" y="207"/>
                  </a:cubicBezTo>
                  <a:cubicBezTo>
                    <a:pt x="414" y="252"/>
                    <a:pt x="399" y="293"/>
                    <a:pt x="375" y="327"/>
                  </a:cubicBezTo>
                  <a:moveTo>
                    <a:pt x="252" y="382"/>
                  </a:moveTo>
                  <a:cubicBezTo>
                    <a:pt x="216" y="392"/>
                    <a:pt x="176" y="390"/>
                    <a:pt x="139" y="37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D74A83D4-ACC5-49FB-A960-A67A682442C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46695" y="2366418"/>
              <a:ext cx="392220" cy="791012"/>
            </a:xfrm>
            <a:custGeom>
              <a:avLst/>
              <a:gdLst>
                <a:gd name="T0" fmla="*/ 134 w 151"/>
                <a:gd name="T1" fmla="*/ 17 h 303"/>
                <a:gd name="T2" fmla="*/ 14 w 151"/>
                <a:gd name="T3" fmla="*/ 32 h 303"/>
                <a:gd name="T4" fmla="*/ 151 w 151"/>
                <a:gd name="T5" fmla="*/ 46 h 303"/>
                <a:gd name="T6" fmla="*/ 131 w 151"/>
                <a:gd name="T7" fmla="*/ 289 h 303"/>
                <a:gd name="T8" fmla="*/ 117 w 151"/>
                <a:gd name="T9" fmla="*/ 303 h 303"/>
                <a:gd name="T10" fmla="*/ 33 w 151"/>
                <a:gd name="T11" fmla="*/ 303 h 303"/>
                <a:gd name="T12" fmla="*/ 19 w 151"/>
                <a:gd name="T13" fmla="*/ 289 h 303"/>
                <a:gd name="T14" fmla="*/ 0 w 151"/>
                <a:gd name="T15" fmla="*/ 46 h 303"/>
                <a:gd name="T16" fmla="*/ 37 w 151"/>
                <a:gd name="T17" fmla="*/ 279 h 303"/>
                <a:gd name="T18" fmla="*/ 128 w 151"/>
                <a:gd name="T19" fmla="*/ 75 h 303"/>
                <a:gd name="T20" fmla="*/ 0 w 151"/>
                <a:gd name="T21" fmla="*/ 46 h 303"/>
                <a:gd name="T22" fmla="*/ 52 w 151"/>
                <a:gd name="T23" fmla="*/ 92 h 303"/>
                <a:gd name="T24" fmla="*/ 48 w 151"/>
                <a:gd name="T25" fmla="*/ 95 h 303"/>
                <a:gd name="T26" fmla="*/ 52 w 151"/>
                <a:gd name="T27" fmla="*/ 99 h 303"/>
                <a:gd name="T28" fmla="*/ 56 w 151"/>
                <a:gd name="T29" fmla="*/ 95 h 303"/>
                <a:gd name="T30" fmla="*/ 52 w 151"/>
                <a:gd name="T31" fmla="*/ 92 h 303"/>
                <a:gd name="T32" fmla="*/ 67 w 151"/>
                <a:gd name="T33" fmla="*/ 134 h 303"/>
                <a:gd name="T34" fmla="*/ 63 w 151"/>
                <a:gd name="T35" fmla="*/ 138 h 303"/>
                <a:gd name="T36" fmla="*/ 67 w 151"/>
                <a:gd name="T37" fmla="*/ 142 h 303"/>
                <a:gd name="T38" fmla="*/ 71 w 151"/>
                <a:gd name="T39" fmla="*/ 138 h 303"/>
                <a:gd name="T40" fmla="*/ 67 w 151"/>
                <a:gd name="T41" fmla="*/ 134 h 303"/>
                <a:gd name="T42" fmla="*/ 103 w 151"/>
                <a:gd name="T43" fmla="*/ 264 h 303"/>
                <a:gd name="T44" fmla="*/ 99 w 151"/>
                <a:gd name="T45" fmla="*/ 268 h 303"/>
                <a:gd name="T46" fmla="*/ 103 w 151"/>
                <a:gd name="T47" fmla="*/ 272 h 303"/>
                <a:gd name="T48" fmla="*/ 107 w 151"/>
                <a:gd name="T49" fmla="*/ 268 h 303"/>
                <a:gd name="T50" fmla="*/ 103 w 151"/>
                <a:gd name="T51" fmla="*/ 264 h 303"/>
                <a:gd name="T52" fmla="*/ 115 w 151"/>
                <a:gd name="T53" fmla="*/ 214 h 303"/>
                <a:gd name="T54" fmla="*/ 111 w 151"/>
                <a:gd name="T55" fmla="*/ 217 h 303"/>
                <a:gd name="T56" fmla="*/ 115 w 151"/>
                <a:gd name="T57" fmla="*/ 221 h 303"/>
                <a:gd name="T58" fmla="*/ 118 w 151"/>
                <a:gd name="T59" fmla="*/ 217 h 303"/>
                <a:gd name="T60" fmla="*/ 115 w 151"/>
                <a:gd name="T61" fmla="*/ 214 h 303"/>
                <a:gd name="T62" fmla="*/ 39 w 151"/>
                <a:gd name="T63" fmla="*/ 174 h 303"/>
                <a:gd name="T64" fmla="*/ 35 w 151"/>
                <a:gd name="T65" fmla="*/ 178 h 303"/>
                <a:gd name="T66" fmla="*/ 39 w 151"/>
                <a:gd name="T67" fmla="*/ 182 h 303"/>
                <a:gd name="T68" fmla="*/ 43 w 151"/>
                <a:gd name="T69" fmla="*/ 178 h 303"/>
                <a:gd name="T70" fmla="*/ 39 w 151"/>
                <a:gd name="T71" fmla="*/ 17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1" h="303">
                  <a:moveTo>
                    <a:pt x="134" y="17"/>
                  </a:moveTo>
                  <a:cubicBezTo>
                    <a:pt x="52" y="0"/>
                    <a:pt x="14" y="32"/>
                    <a:pt x="14" y="32"/>
                  </a:cubicBezTo>
                  <a:cubicBezTo>
                    <a:pt x="14" y="32"/>
                    <a:pt x="84" y="20"/>
                    <a:pt x="151" y="46"/>
                  </a:cubicBezTo>
                  <a:cubicBezTo>
                    <a:pt x="131" y="289"/>
                    <a:pt x="131" y="289"/>
                    <a:pt x="131" y="289"/>
                  </a:cubicBezTo>
                  <a:cubicBezTo>
                    <a:pt x="131" y="297"/>
                    <a:pt x="125" y="303"/>
                    <a:pt x="117" y="303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26" y="303"/>
                    <a:pt x="19" y="297"/>
                    <a:pt x="19" y="289"/>
                  </a:cubicBezTo>
                  <a:cubicBezTo>
                    <a:pt x="0" y="46"/>
                    <a:pt x="0" y="46"/>
                    <a:pt x="0" y="46"/>
                  </a:cubicBezTo>
                  <a:moveTo>
                    <a:pt x="37" y="279"/>
                  </a:moveTo>
                  <a:cubicBezTo>
                    <a:pt x="37" y="279"/>
                    <a:pt x="131" y="76"/>
                    <a:pt x="128" y="75"/>
                  </a:cubicBezTo>
                  <a:cubicBezTo>
                    <a:pt x="126" y="74"/>
                    <a:pt x="92" y="47"/>
                    <a:pt x="0" y="46"/>
                  </a:cubicBezTo>
                  <a:moveTo>
                    <a:pt x="52" y="92"/>
                  </a:moveTo>
                  <a:cubicBezTo>
                    <a:pt x="50" y="92"/>
                    <a:pt x="48" y="93"/>
                    <a:pt x="48" y="95"/>
                  </a:cubicBezTo>
                  <a:cubicBezTo>
                    <a:pt x="48" y="97"/>
                    <a:pt x="50" y="99"/>
                    <a:pt x="52" y="99"/>
                  </a:cubicBezTo>
                  <a:cubicBezTo>
                    <a:pt x="54" y="99"/>
                    <a:pt x="56" y="97"/>
                    <a:pt x="56" y="95"/>
                  </a:cubicBezTo>
                  <a:cubicBezTo>
                    <a:pt x="56" y="93"/>
                    <a:pt x="54" y="92"/>
                    <a:pt x="52" y="92"/>
                  </a:cubicBezTo>
                  <a:close/>
                  <a:moveTo>
                    <a:pt x="67" y="134"/>
                  </a:moveTo>
                  <a:cubicBezTo>
                    <a:pt x="65" y="134"/>
                    <a:pt x="63" y="136"/>
                    <a:pt x="63" y="138"/>
                  </a:cubicBezTo>
                  <a:cubicBezTo>
                    <a:pt x="63" y="140"/>
                    <a:pt x="65" y="142"/>
                    <a:pt x="67" y="142"/>
                  </a:cubicBezTo>
                  <a:cubicBezTo>
                    <a:pt x="69" y="142"/>
                    <a:pt x="71" y="140"/>
                    <a:pt x="71" y="138"/>
                  </a:cubicBezTo>
                  <a:cubicBezTo>
                    <a:pt x="71" y="136"/>
                    <a:pt x="69" y="134"/>
                    <a:pt x="67" y="134"/>
                  </a:cubicBezTo>
                  <a:close/>
                  <a:moveTo>
                    <a:pt x="103" y="264"/>
                  </a:moveTo>
                  <a:cubicBezTo>
                    <a:pt x="101" y="264"/>
                    <a:pt x="99" y="266"/>
                    <a:pt x="99" y="268"/>
                  </a:cubicBezTo>
                  <a:cubicBezTo>
                    <a:pt x="99" y="270"/>
                    <a:pt x="101" y="272"/>
                    <a:pt x="103" y="272"/>
                  </a:cubicBezTo>
                  <a:cubicBezTo>
                    <a:pt x="105" y="272"/>
                    <a:pt x="107" y="270"/>
                    <a:pt x="107" y="268"/>
                  </a:cubicBezTo>
                  <a:cubicBezTo>
                    <a:pt x="107" y="266"/>
                    <a:pt x="105" y="264"/>
                    <a:pt x="103" y="264"/>
                  </a:cubicBezTo>
                  <a:close/>
                  <a:moveTo>
                    <a:pt x="115" y="214"/>
                  </a:moveTo>
                  <a:cubicBezTo>
                    <a:pt x="112" y="214"/>
                    <a:pt x="111" y="215"/>
                    <a:pt x="111" y="217"/>
                  </a:cubicBezTo>
                  <a:cubicBezTo>
                    <a:pt x="111" y="219"/>
                    <a:pt x="112" y="221"/>
                    <a:pt x="115" y="221"/>
                  </a:cubicBezTo>
                  <a:cubicBezTo>
                    <a:pt x="117" y="221"/>
                    <a:pt x="118" y="219"/>
                    <a:pt x="118" y="217"/>
                  </a:cubicBezTo>
                  <a:cubicBezTo>
                    <a:pt x="118" y="215"/>
                    <a:pt x="117" y="214"/>
                    <a:pt x="115" y="214"/>
                  </a:cubicBezTo>
                  <a:close/>
                  <a:moveTo>
                    <a:pt x="39" y="174"/>
                  </a:moveTo>
                  <a:cubicBezTo>
                    <a:pt x="37" y="174"/>
                    <a:pt x="35" y="176"/>
                    <a:pt x="35" y="178"/>
                  </a:cubicBezTo>
                  <a:cubicBezTo>
                    <a:pt x="35" y="180"/>
                    <a:pt x="37" y="182"/>
                    <a:pt x="39" y="182"/>
                  </a:cubicBezTo>
                  <a:cubicBezTo>
                    <a:pt x="41" y="182"/>
                    <a:pt x="43" y="180"/>
                    <a:pt x="43" y="178"/>
                  </a:cubicBezTo>
                  <a:cubicBezTo>
                    <a:pt x="43" y="176"/>
                    <a:pt x="41" y="174"/>
                    <a:pt x="39" y="174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554009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Customer Care, Teamwork, Meetings, Work Distribution</a:t>
            </a:r>
            <a:br>
              <a:rPr lang="en-US" dirty="0"/>
            </a:br>
            <a:r>
              <a:rPr lang="en-US" sz="2000" dirty="0"/>
              <a:t>Round Table, Planning Board, Structure Hierarchy</a:t>
            </a:r>
          </a:p>
        </p:txBody>
      </p:sp>
      <p:sp>
        <p:nvSpPr>
          <p:cNvPr id="4" name="Freeform 67"/>
          <p:cNvSpPr>
            <a:spLocks noChangeAspect="1" noEditPoints="1"/>
          </p:cNvSpPr>
          <p:nvPr/>
        </p:nvSpPr>
        <p:spPr bwMode="auto">
          <a:xfrm>
            <a:off x="6419792" y="2096722"/>
            <a:ext cx="814475" cy="947350"/>
          </a:xfrm>
          <a:custGeom>
            <a:avLst/>
            <a:gdLst>
              <a:gd name="T0" fmla="*/ 49 w 234"/>
              <a:gd name="T1" fmla="*/ 264 h 272"/>
              <a:gd name="T2" fmla="*/ 40 w 234"/>
              <a:gd name="T3" fmla="*/ 272 h 272"/>
              <a:gd name="T4" fmla="*/ 35 w 234"/>
              <a:gd name="T5" fmla="*/ 272 h 272"/>
              <a:gd name="T6" fmla="*/ 26 w 234"/>
              <a:gd name="T7" fmla="*/ 264 h 272"/>
              <a:gd name="T8" fmla="*/ 17 w 234"/>
              <a:gd name="T9" fmla="*/ 167 h 272"/>
              <a:gd name="T10" fmla="*/ 7 w 234"/>
              <a:gd name="T11" fmla="*/ 150 h 272"/>
              <a:gd name="T12" fmla="*/ 0 w 234"/>
              <a:gd name="T13" fmla="*/ 84 h 272"/>
              <a:gd name="T14" fmla="*/ 22 w 234"/>
              <a:gd name="T15" fmla="*/ 60 h 272"/>
              <a:gd name="T16" fmla="*/ 39 w 234"/>
              <a:gd name="T17" fmla="*/ 60 h 272"/>
              <a:gd name="T18" fmla="*/ 45 w 234"/>
              <a:gd name="T19" fmla="*/ 112 h 272"/>
              <a:gd name="T20" fmla="*/ 50 w 234"/>
              <a:gd name="T21" fmla="*/ 116 h 272"/>
              <a:gd name="T22" fmla="*/ 54 w 234"/>
              <a:gd name="T23" fmla="*/ 112 h 272"/>
              <a:gd name="T24" fmla="*/ 58 w 234"/>
              <a:gd name="T25" fmla="*/ 60 h 272"/>
              <a:gd name="T26" fmla="*/ 78 w 234"/>
              <a:gd name="T27" fmla="*/ 60 h 272"/>
              <a:gd name="T28" fmla="*/ 49 w 234"/>
              <a:gd name="T29" fmla="*/ 264 h 272"/>
              <a:gd name="T30" fmla="*/ 60 w 234"/>
              <a:gd name="T31" fmla="*/ 272 h 272"/>
              <a:gd name="T32" fmla="*/ 65 w 234"/>
              <a:gd name="T33" fmla="*/ 272 h 272"/>
              <a:gd name="T34" fmla="*/ 74 w 234"/>
              <a:gd name="T35" fmla="*/ 264 h 272"/>
              <a:gd name="T36" fmla="*/ 84 w 234"/>
              <a:gd name="T37" fmla="*/ 166 h 272"/>
              <a:gd name="T38" fmla="*/ 92 w 234"/>
              <a:gd name="T39" fmla="*/ 150 h 272"/>
              <a:gd name="T40" fmla="*/ 98 w 234"/>
              <a:gd name="T41" fmla="*/ 84 h 272"/>
              <a:gd name="T42" fmla="*/ 78 w 234"/>
              <a:gd name="T43" fmla="*/ 60 h 272"/>
              <a:gd name="T44" fmla="*/ 26 w 234"/>
              <a:gd name="T45" fmla="*/ 22 h 272"/>
              <a:gd name="T46" fmla="*/ 48 w 234"/>
              <a:gd name="T47" fmla="*/ 44 h 272"/>
              <a:gd name="T48" fmla="*/ 70 w 234"/>
              <a:gd name="T49" fmla="*/ 22 h 272"/>
              <a:gd name="T50" fmla="*/ 48 w 234"/>
              <a:gd name="T51" fmla="*/ 0 h 272"/>
              <a:gd name="T52" fmla="*/ 26 w 234"/>
              <a:gd name="T53" fmla="*/ 22 h 272"/>
              <a:gd name="T54" fmla="*/ 49 w 234"/>
              <a:gd name="T55" fmla="*/ 264 h 272"/>
              <a:gd name="T56" fmla="*/ 49 w 234"/>
              <a:gd name="T57" fmla="*/ 172 h 272"/>
              <a:gd name="T58" fmla="*/ 178 w 234"/>
              <a:gd name="T59" fmla="*/ 37 h 272"/>
              <a:gd name="T60" fmla="*/ 140 w 234"/>
              <a:gd name="T61" fmla="*/ 37 h 272"/>
              <a:gd name="T62" fmla="*/ 140 w 234"/>
              <a:gd name="T63" fmla="*/ 235 h 272"/>
              <a:gd name="T64" fmla="*/ 178 w 234"/>
              <a:gd name="T65" fmla="*/ 235 h 272"/>
              <a:gd name="T66" fmla="*/ 176 w 234"/>
              <a:gd name="T67" fmla="*/ 136 h 272"/>
              <a:gd name="T68" fmla="*/ 115 w 234"/>
              <a:gd name="T69" fmla="*/ 136 h 272"/>
              <a:gd name="T70" fmla="*/ 234 w 234"/>
              <a:gd name="T71" fmla="*/ 25 h 272"/>
              <a:gd name="T72" fmla="*/ 228 w 234"/>
              <a:gd name="T73" fmla="*/ 18 h 272"/>
              <a:gd name="T74" fmla="*/ 203 w 234"/>
              <a:gd name="T75" fmla="*/ 18 h 272"/>
              <a:gd name="T76" fmla="*/ 197 w 234"/>
              <a:gd name="T77" fmla="*/ 25 h 272"/>
              <a:gd name="T78" fmla="*/ 197 w 234"/>
              <a:gd name="T79" fmla="*/ 50 h 272"/>
              <a:gd name="T80" fmla="*/ 203 w 234"/>
              <a:gd name="T81" fmla="*/ 56 h 272"/>
              <a:gd name="T82" fmla="*/ 228 w 234"/>
              <a:gd name="T83" fmla="*/ 56 h 272"/>
              <a:gd name="T84" fmla="*/ 234 w 234"/>
              <a:gd name="T85" fmla="*/ 50 h 272"/>
              <a:gd name="T86" fmla="*/ 234 w 234"/>
              <a:gd name="T87" fmla="*/ 25 h 272"/>
              <a:gd name="T88" fmla="*/ 234 w 234"/>
              <a:gd name="T89" fmla="*/ 124 h 272"/>
              <a:gd name="T90" fmla="*/ 228 w 234"/>
              <a:gd name="T91" fmla="*/ 117 h 272"/>
              <a:gd name="T92" fmla="*/ 203 w 234"/>
              <a:gd name="T93" fmla="*/ 117 h 272"/>
              <a:gd name="T94" fmla="*/ 197 w 234"/>
              <a:gd name="T95" fmla="*/ 124 h 272"/>
              <a:gd name="T96" fmla="*/ 197 w 234"/>
              <a:gd name="T97" fmla="*/ 149 h 272"/>
              <a:gd name="T98" fmla="*/ 203 w 234"/>
              <a:gd name="T99" fmla="*/ 155 h 272"/>
              <a:gd name="T100" fmla="*/ 228 w 234"/>
              <a:gd name="T101" fmla="*/ 155 h 272"/>
              <a:gd name="T102" fmla="*/ 234 w 234"/>
              <a:gd name="T103" fmla="*/ 149 h 272"/>
              <a:gd name="T104" fmla="*/ 234 w 234"/>
              <a:gd name="T105" fmla="*/ 124 h 272"/>
              <a:gd name="T106" fmla="*/ 234 w 234"/>
              <a:gd name="T107" fmla="*/ 223 h 272"/>
              <a:gd name="T108" fmla="*/ 228 w 234"/>
              <a:gd name="T109" fmla="*/ 216 h 272"/>
              <a:gd name="T110" fmla="*/ 203 w 234"/>
              <a:gd name="T111" fmla="*/ 216 h 272"/>
              <a:gd name="T112" fmla="*/ 197 w 234"/>
              <a:gd name="T113" fmla="*/ 223 h 272"/>
              <a:gd name="T114" fmla="*/ 197 w 234"/>
              <a:gd name="T115" fmla="*/ 248 h 272"/>
              <a:gd name="T116" fmla="*/ 203 w 234"/>
              <a:gd name="T117" fmla="*/ 254 h 272"/>
              <a:gd name="T118" fmla="*/ 228 w 234"/>
              <a:gd name="T119" fmla="*/ 254 h 272"/>
              <a:gd name="T120" fmla="*/ 234 w 234"/>
              <a:gd name="T121" fmla="*/ 248 h 272"/>
              <a:gd name="T122" fmla="*/ 234 w 234"/>
              <a:gd name="T123" fmla="*/ 22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272">
                <a:moveTo>
                  <a:pt x="49" y="264"/>
                </a:moveTo>
                <a:cubicBezTo>
                  <a:pt x="49" y="269"/>
                  <a:pt x="44" y="272"/>
                  <a:pt x="40" y="272"/>
                </a:cubicBezTo>
                <a:cubicBezTo>
                  <a:pt x="40" y="272"/>
                  <a:pt x="38" y="272"/>
                  <a:pt x="35" y="272"/>
                </a:cubicBezTo>
                <a:cubicBezTo>
                  <a:pt x="30" y="272"/>
                  <a:pt x="26" y="269"/>
                  <a:pt x="26" y="264"/>
                </a:cubicBezTo>
                <a:cubicBezTo>
                  <a:pt x="26" y="264"/>
                  <a:pt x="26" y="264"/>
                  <a:pt x="17" y="167"/>
                </a:cubicBezTo>
                <a:cubicBezTo>
                  <a:pt x="11" y="163"/>
                  <a:pt x="8" y="157"/>
                  <a:pt x="7" y="150"/>
                </a:cubicBezTo>
                <a:cubicBezTo>
                  <a:pt x="7" y="150"/>
                  <a:pt x="7" y="150"/>
                  <a:pt x="0" y="84"/>
                </a:cubicBezTo>
                <a:cubicBezTo>
                  <a:pt x="0" y="72"/>
                  <a:pt x="9" y="60"/>
                  <a:pt x="22" y="60"/>
                </a:cubicBezTo>
                <a:cubicBezTo>
                  <a:pt x="22" y="60"/>
                  <a:pt x="22" y="60"/>
                  <a:pt x="39" y="60"/>
                </a:cubicBezTo>
                <a:cubicBezTo>
                  <a:pt x="39" y="60"/>
                  <a:pt x="39" y="60"/>
                  <a:pt x="45" y="112"/>
                </a:cubicBezTo>
                <a:cubicBezTo>
                  <a:pt x="45" y="112"/>
                  <a:pt x="45" y="112"/>
                  <a:pt x="50" y="116"/>
                </a:cubicBezTo>
                <a:cubicBezTo>
                  <a:pt x="50" y="116"/>
                  <a:pt x="50" y="116"/>
                  <a:pt x="54" y="112"/>
                </a:cubicBezTo>
                <a:cubicBezTo>
                  <a:pt x="54" y="112"/>
                  <a:pt x="54" y="112"/>
                  <a:pt x="58" y="60"/>
                </a:cubicBezTo>
                <a:cubicBezTo>
                  <a:pt x="58" y="60"/>
                  <a:pt x="58" y="60"/>
                  <a:pt x="78" y="60"/>
                </a:cubicBezTo>
                <a:moveTo>
                  <a:pt x="49" y="264"/>
                </a:moveTo>
                <a:cubicBezTo>
                  <a:pt x="49" y="269"/>
                  <a:pt x="56" y="272"/>
                  <a:pt x="60" y="272"/>
                </a:cubicBezTo>
                <a:cubicBezTo>
                  <a:pt x="64" y="272"/>
                  <a:pt x="65" y="272"/>
                  <a:pt x="65" y="272"/>
                </a:cubicBezTo>
                <a:cubicBezTo>
                  <a:pt x="70" y="272"/>
                  <a:pt x="74" y="269"/>
                  <a:pt x="74" y="264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8" y="162"/>
                  <a:pt x="91" y="156"/>
                  <a:pt x="92" y="150"/>
                </a:cubicBezTo>
                <a:cubicBezTo>
                  <a:pt x="98" y="84"/>
                  <a:pt x="98" y="84"/>
                  <a:pt x="98" y="84"/>
                </a:cubicBezTo>
                <a:cubicBezTo>
                  <a:pt x="99" y="72"/>
                  <a:pt x="90" y="60"/>
                  <a:pt x="78" y="60"/>
                </a:cubicBezTo>
                <a:moveTo>
                  <a:pt x="26" y="22"/>
                </a:moveTo>
                <a:cubicBezTo>
                  <a:pt x="26" y="34"/>
                  <a:pt x="36" y="44"/>
                  <a:pt x="48" y="44"/>
                </a:cubicBezTo>
                <a:cubicBezTo>
                  <a:pt x="60" y="44"/>
                  <a:pt x="70" y="34"/>
                  <a:pt x="70" y="22"/>
                </a:cubicBezTo>
                <a:cubicBezTo>
                  <a:pt x="70" y="10"/>
                  <a:pt x="60" y="0"/>
                  <a:pt x="48" y="0"/>
                </a:cubicBezTo>
                <a:cubicBezTo>
                  <a:pt x="36" y="0"/>
                  <a:pt x="26" y="10"/>
                  <a:pt x="26" y="22"/>
                </a:cubicBezTo>
                <a:moveTo>
                  <a:pt x="49" y="264"/>
                </a:moveTo>
                <a:cubicBezTo>
                  <a:pt x="49" y="172"/>
                  <a:pt x="49" y="172"/>
                  <a:pt x="49" y="172"/>
                </a:cubicBezTo>
                <a:moveTo>
                  <a:pt x="178" y="37"/>
                </a:moveTo>
                <a:cubicBezTo>
                  <a:pt x="140" y="37"/>
                  <a:pt x="140" y="37"/>
                  <a:pt x="140" y="37"/>
                </a:cubicBezTo>
                <a:cubicBezTo>
                  <a:pt x="140" y="235"/>
                  <a:pt x="140" y="235"/>
                  <a:pt x="140" y="235"/>
                </a:cubicBezTo>
                <a:cubicBezTo>
                  <a:pt x="178" y="235"/>
                  <a:pt x="178" y="235"/>
                  <a:pt x="178" y="235"/>
                </a:cubicBezTo>
                <a:moveTo>
                  <a:pt x="176" y="136"/>
                </a:moveTo>
                <a:cubicBezTo>
                  <a:pt x="115" y="136"/>
                  <a:pt x="115" y="136"/>
                  <a:pt x="115" y="136"/>
                </a:cubicBezTo>
                <a:moveTo>
                  <a:pt x="234" y="25"/>
                </a:moveTo>
                <a:cubicBezTo>
                  <a:pt x="234" y="21"/>
                  <a:pt x="231" y="18"/>
                  <a:pt x="228" y="18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200" y="18"/>
                  <a:pt x="197" y="21"/>
                  <a:pt x="197" y="25"/>
                </a:cubicBezTo>
                <a:cubicBezTo>
                  <a:pt x="197" y="50"/>
                  <a:pt x="197" y="50"/>
                  <a:pt x="197" y="50"/>
                </a:cubicBezTo>
                <a:cubicBezTo>
                  <a:pt x="197" y="53"/>
                  <a:pt x="200" y="56"/>
                  <a:pt x="203" y="56"/>
                </a:cubicBezTo>
                <a:cubicBezTo>
                  <a:pt x="228" y="56"/>
                  <a:pt x="228" y="56"/>
                  <a:pt x="228" y="56"/>
                </a:cubicBezTo>
                <a:cubicBezTo>
                  <a:pt x="231" y="56"/>
                  <a:pt x="234" y="53"/>
                  <a:pt x="234" y="50"/>
                </a:cubicBezTo>
                <a:lnTo>
                  <a:pt x="234" y="25"/>
                </a:lnTo>
                <a:close/>
                <a:moveTo>
                  <a:pt x="234" y="124"/>
                </a:moveTo>
                <a:cubicBezTo>
                  <a:pt x="234" y="120"/>
                  <a:pt x="231" y="117"/>
                  <a:pt x="228" y="117"/>
                </a:cubicBezTo>
                <a:cubicBezTo>
                  <a:pt x="203" y="117"/>
                  <a:pt x="203" y="117"/>
                  <a:pt x="203" y="117"/>
                </a:cubicBezTo>
                <a:cubicBezTo>
                  <a:pt x="200" y="117"/>
                  <a:pt x="197" y="120"/>
                  <a:pt x="197" y="124"/>
                </a:cubicBezTo>
                <a:cubicBezTo>
                  <a:pt x="197" y="149"/>
                  <a:pt x="197" y="149"/>
                  <a:pt x="197" y="149"/>
                </a:cubicBezTo>
                <a:cubicBezTo>
                  <a:pt x="197" y="152"/>
                  <a:pt x="200" y="155"/>
                  <a:pt x="203" y="155"/>
                </a:cubicBezTo>
                <a:cubicBezTo>
                  <a:pt x="228" y="155"/>
                  <a:pt x="228" y="155"/>
                  <a:pt x="228" y="155"/>
                </a:cubicBezTo>
                <a:cubicBezTo>
                  <a:pt x="231" y="155"/>
                  <a:pt x="234" y="152"/>
                  <a:pt x="234" y="149"/>
                </a:cubicBezTo>
                <a:lnTo>
                  <a:pt x="234" y="124"/>
                </a:lnTo>
                <a:close/>
                <a:moveTo>
                  <a:pt x="234" y="223"/>
                </a:moveTo>
                <a:cubicBezTo>
                  <a:pt x="234" y="219"/>
                  <a:pt x="231" y="216"/>
                  <a:pt x="228" y="216"/>
                </a:cubicBezTo>
                <a:cubicBezTo>
                  <a:pt x="203" y="216"/>
                  <a:pt x="203" y="216"/>
                  <a:pt x="203" y="216"/>
                </a:cubicBezTo>
                <a:cubicBezTo>
                  <a:pt x="200" y="216"/>
                  <a:pt x="197" y="219"/>
                  <a:pt x="197" y="223"/>
                </a:cubicBezTo>
                <a:cubicBezTo>
                  <a:pt x="197" y="248"/>
                  <a:pt x="197" y="248"/>
                  <a:pt x="197" y="248"/>
                </a:cubicBezTo>
                <a:cubicBezTo>
                  <a:pt x="197" y="251"/>
                  <a:pt x="200" y="254"/>
                  <a:pt x="203" y="254"/>
                </a:cubicBezTo>
                <a:cubicBezTo>
                  <a:pt x="228" y="254"/>
                  <a:pt x="228" y="254"/>
                  <a:pt x="228" y="254"/>
                </a:cubicBezTo>
                <a:cubicBezTo>
                  <a:pt x="231" y="254"/>
                  <a:pt x="234" y="251"/>
                  <a:pt x="234" y="248"/>
                </a:cubicBezTo>
                <a:lnTo>
                  <a:pt x="234" y="223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80"/>
          <p:cNvSpPr>
            <a:spLocks noChangeAspect="1" noEditPoints="1"/>
          </p:cNvSpPr>
          <p:nvPr/>
        </p:nvSpPr>
        <p:spPr bwMode="auto">
          <a:xfrm>
            <a:off x="2448840" y="4281849"/>
            <a:ext cx="972748" cy="947350"/>
          </a:xfrm>
          <a:custGeom>
            <a:avLst/>
            <a:gdLst>
              <a:gd name="T0" fmla="*/ 115 w 274"/>
              <a:gd name="T1" fmla="*/ 26 h 267"/>
              <a:gd name="T2" fmla="*/ 139 w 274"/>
              <a:gd name="T3" fmla="*/ 2 h 267"/>
              <a:gd name="T4" fmla="*/ 163 w 274"/>
              <a:gd name="T5" fmla="*/ 26 h 267"/>
              <a:gd name="T6" fmla="*/ 139 w 274"/>
              <a:gd name="T7" fmla="*/ 50 h 267"/>
              <a:gd name="T8" fmla="*/ 115 w 274"/>
              <a:gd name="T9" fmla="*/ 26 h 267"/>
              <a:gd name="T10" fmla="*/ 191 w 274"/>
              <a:gd name="T11" fmla="*/ 121 h 267"/>
              <a:gd name="T12" fmla="*/ 194 w 274"/>
              <a:gd name="T13" fmla="*/ 93 h 267"/>
              <a:gd name="T14" fmla="*/ 171 w 274"/>
              <a:gd name="T15" fmla="*/ 67 h 267"/>
              <a:gd name="T16" fmla="*/ 150 w 274"/>
              <a:gd name="T17" fmla="*/ 67 h 267"/>
              <a:gd name="T18" fmla="*/ 145 w 274"/>
              <a:gd name="T19" fmla="*/ 102 h 267"/>
              <a:gd name="T20" fmla="*/ 141 w 274"/>
              <a:gd name="T21" fmla="*/ 106 h 267"/>
              <a:gd name="T22" fmla="*/ 136 w 274"/>
              <a:gd name="T23" fmla="*/ 102 h 267"/>
              <a:gd name="T24" fmla="*/ 130 w 274"/>
              <a:gd name="T25" fmla="*/ 67 h 267"/>
              <a:gd name="T26" fmla="*/ 110 w 274"/>
              <a:gd name="T27" fmla="*/ 67 h 267"/>
              <a:gd name="T28" fmla="*/ 87 w 274"/>
              <a:gd name="T29" fmla="*/ 93 h 267"/>
              <a:gd name="T30" fmla="*/ 90 w 274"/>
              <a:gd name="T31" fmla="*/ 121 h 267"/>
              <a:gd name="T32" fmla="*/ 58 w 274"/>
              <a:gd name="T33" fmla="*/ 142 h 267"/>
              <a:gd name="T34" fmla="*/ 223 w 274"/>
              <a:gd name="T35" fmla="*/ 142 h 267"/>
              <a:gd name="T36" fmla="*/ 0 w 274"/>
              <a:gd name="T37" fmla="*/ 24 h 267"/>
              <a:gd name="T38" fmla="*/ 24 w 274"/>
              <a:gd name="T39" fmla="*/ 49 h 267"/>
              <a:gd name="T40" fmla="*/ 48 w 274"/>
              <a:gd name="T41" fmla="*/ 24 h 267"/>
              <a:gd name="T42" fmla="*/ 24 w 274"/>
              <a:gd name="T43" fmla="*/ 0 h 267"/>
              <a:gd name="T44" fmla="*/ 0 w 274"/>
              <a:gd name="T45" fmla="*/ 24 h 267"/>
              <a:gd name="T46" fmla="*/ 20 w 274"/>
              <a:gd name="T47" fmla="*/ 75 h 267"/>
              <a:gd name="T48" fmla="*/ 13 w 274"/>
              <a:gd name="T49" fmla="*/ 176 h 267"/>
              <a:gd name="T50" fmla="*/ 81 w 274"/>
              <a:gd name="T51" fmla="*/ 176 h 267"/>
              <a:gd name="T52" fmla="*/ 81 w 274"/>
              <a:gd name="T53" fmla="*/ 267 h 267"/>
              <a:gd name="T54" fmla="*/ 274 w 274"/>
              <a:gd name="T55" fmla="*/ 24 h 267"/>
              <a:gd name="T56" fmla="*/ 251 w 274"/>
              <a:gd name="T57" fmla="*/ 0 h 267"/>
              <a:gd name="T58" fmla="*/ 227 w 274"/>
              <a:gd name="T59" fmla="*/ 24 h 267"/>
              <a:gd name="T60" fmla="*/ 251 w 274"/>
              <a:gd name="T61" fmla="*/ 49 h 267"/>
              <a:gd name="T62" fmla="*/ 274 w 274"/>
              <a:gd name="T63" fmla="*/ 24 h 267"/>
              <a:gd name="T64" fmla="*/ 194 w 274"/>
              <a:gd name="T65" fmla="*/ 267 h 267"/>
              <a:gd name="T66" fmla="*/ 194 w 274"/>
              <a:gd name="T67" fmla="*/ 176 h 267"/>
              <a:gd name="T68" fmla="*/ 262 w 274"/>
              <a:gd name="T69" fmla="*/ 176 h 267"/>
              <a:gd name="T70" fmla="*/ 255 w 274"/>
              <a:gd name="T71" fmla="*/ 7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4" h="267">
                <a:moveTo>
                  <a:pt x="115" y="26"/>
                </a:moveTo>
                <a:cubicBezTo>
                  <a:pt x="115" y="12"/>
                  <a:pt x="126" y="2"/>
                  <a:pt x="139" y="2"/>
                </a:cubicBezTo>
                <a:cubicBezTo>
                  <a:pt x="152" y="2"/>
                  <a:pt x="163" y="12"/>
                  <a:pt x="163" y="26"/>
                </a:cubicBezTo>
                <a:cubicBezTo>
                  <a:pt x="163" y="39"/>
                  <a:pt x="152" y="50"/>
                  <a:pt x="139" y="50"/>
                </a:cubicBezTo>
                <a:cubicBezTo>
                  <a:pt x="126" y="50"/>
                  <a:pt x="115" y="39"/>
                  <a:pt x="115" y="26"/>
                </a:cubicBezTo>
                <a:moveTo>
                  <a:pt x="191" y="121"/>
                </a:moveTo>
                <a:cubicBezTo>
                  <a:pt x="194" y="93"/>
                  <a:pt x="194" y="93"/>
                  <a:pt x="194" y="93"/>
                </a:cubicBezTo>
                <a:cubicBezTo>
                  <a:pt x="195" y="79"/>
                  <a:pt x="185" y="67"/>
                  <a:pt x="171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96" y="67"/>
                  <a:pt x="86" y="79"/>
                  <a:pt x="87" y="93"/>
                </a:cubicBezTo>
                <a:cubicBezTo>
                  <a:pt x="88" y="104"/>
                  <a:pt x="89" y="113"/>
                  <a:pt x="90" y="121"/>
                </a:cubicBezTo>
                <a:moveTo>
                  <a:pt x="58" y="142"/>
                </a:moveTo>
                <a:cubicBezTo>
                  <a:pt x="223" y="142"/>
                  <a:pt x="223" y="142"/>
                  <a:pt x="223" y="142"/>
                </a:cubicBezTo>
                <a:moveTo>
                  <a:pt x="0" y="24"/>
                </a:moveTo>
                <a:cubicBezTo>
                  <a:pt x="0" y="38"/>
                  <a:pt x="11" y="49"/>
                  <a:pt x="24" y="49"/>
                </a:cubicBezTo>
                <a:cubicBezTo>
                  <a:pt x="37" y="49"/>
                  <a:pt x="48" y="38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moveTo>
                  <a:pt x="20" y="75"/>
                </a:moveTo>
                <a:cubicBezTo>
                  <a:pt x="13" y="176"/>
                  <a:pt x="13" y="176"/>
                  <a:pt x="13" y="176"/>
                </a:cubicBezTo>
                <a:cubicBezTo>
                  <a:pt x="81" y="176"/>
                  <a:pt x="81" y="176"/>
                  <a:pt x="81" y="176"/>
                </a:cubicBezTo>
                <a:cubicBezTo>
                  <a:pt x="81" y="267"/>
                  <a:pt x="81" y="267"/>
                  <a:pt x="81" y="267"/>
                </a:cubicBezTo>
                <a:moveTo>
                  <a:pt x="274" y="24"/>
                </a:moveTo>
                <a:cubicBezTo>
                  <a:pt x="274" y="11"/>
                  <a:pt x="264" y="0"/>
                  <a:pt x="251" y="0"/>
                </a:cubicBezTo>
                <a:cubicBezTo>
                  <a:pt x="238" y="0"/>
                  <a:pt x="227" y="11"/>
                  <a:pt x="227" y="24"/>
                </a:cubicBezTo>
                <a:cubicBezTo>
                  <a:pt x="227" y="38"/>
                  <a:pt x="238" y="49"/>
                  <a:pt x="251" y="49"/>
                </a:cubicBezTo>
                <a:cubicBezTo>
                  <a:pt x="264" y="49"/>
                  <a:pt x="274" y="38"/>
                  <a:pt x="274" y="24"/>
                </a:cubicBezTo>
                <a:moveTo>
                  <a:pt x="194" y="267"/>
                </a:moveTo>
                <a:cubicBezTo>
                  <a:pt x="194" y="176"/>
                  <a:pt x="194" y="176"/>
                  <a:pt x="194" y="176"/>
                </a:cubicBezTo>
                <a:cubicBezTo>
                  <a:pt x="262" y="176"/>
                  <a:pt x="262" y="176"/>
                  <a:pt x="262" y="176"/>
                </a:cubicBezTo>
                <a:cubicBezTo>
                  <a:pt x="255" y="75"/>
                  <a:pt x="255" y="75"/>
                  <a:pt x="255" y="7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37"/>
          <p:cNvSpPr>
            <a:spLocks noChangeAspect="1" noEditPoints="1"/>
          </p:cNvSpPr>
          <p:nvPr/>
        </p:nvSpPr>
        <p:spPr bwMode="auto">
          <a:xfrm>
            <a:off x="2407505" y="2102758"/>
            <a:ext cx="1043301" cy="940642"/>
          </a:xfrm>
          <a:custGeom>
            <a:avLst/>
            <a:gdLst>
              <a:gd name="T0" fmla="*/ 133 w 313"/>
              <a:gd name="T1" fmla="*/ 22 h 282"/>
              <a:gd name="T2" fmla="*/ 155 w 313"/>
              <a:gd name="T3" fmla="*/ 0 h 282"/>
              <a:gd name="T4" fmla="*/ 177 w 313"/>
              <a:gd name="T5" fmla="*/ 22 h 282"/>
              <a:gd name="T6" fmla="*/ 155 w 313"/>
              <a:gd name="T7" fmla="*/ 45 h 282"/>
              <a:gd name="T8" fmla="*/ 133 w 313"/>
              <a:gd name="T9" fmla="*/ 22 h 282"/>
              <a:gd name="T10" fmla="*/ 111 w 313"/>
              <a:gd name="T11" fmla="*/ 121 h 282"/>
              <a:gd name="T12" fmla="*/ 202 w 313"/>
              <a:gd name="T13" fmla="*/ 121 h 282"/>
              <a:gd name="T14" fmla="*/ 206 w 313"/>
              <a:gd name="T15" fmla="*/ 82 h 282"/>
              <a:gd name="T16" fmla="*/ 185 w 313"/>
              <a:gd name="T17" fmla="*/ 58 h 282"/>
              <a:gd name="T18" fmla="*/ 166 w 313"/>
              <a:gd name="T19" fmla="*/ 58 h 282"/>
              <a:gd name="T20" fmla="*/ 161 w 313"/>
              <a:gd name="T21" fmla="*/ 102 h 282"/>
              <a:gd name="T22" fmla="*/ 156 w 313"/>
              <a:gd name="T23" fmla="*/ 107 h 282"/>
              <a:gd name="T24" fmla="*/ 152 w 313"/>
              <a:gd name="T25" fmla="*/ 102 h 282"/>
              <a:gd name="T26" fmla="*/ 146 w 313"/>
              <a:gd name="T27" fmla="*/ 58 h 282"/>
              <a:gd name="T28" fmla="*/ 128 w 313"/>
              <a:gd name="T29" fmla="*/ 58 h 282"/>
              <a:gd name="T30" fmla="*/ 106 w 313"/>
              <a:gd name="T31" fmla="*/ 82 h 282"/>
              <a:gd name="T32" fmla="*/ 111 w 313"/>
              <a:gd name="T33" fmla="*/ 121 h 282"/>
              <a:gd name="T34" fmla="*/ 226 w 313"/>
              <a:gd name="T35" fmla="*/ 282 h 282"/>
              <a:gd name="T36" fmla="*/ 235 w 313"/>
              <a:gd name="T37" fmla="*/ 252 h 282"/>
              <a:gd name="T38" fmla="*/ 290 w 313"/>
              <a:gd name="T39" fmla="*/ 191 h 282"/>
              <a:gd name="T40" fmla="*/ 311 w 313"/>
              <a:gd name="T41" fmla="*/ 115 h 282"/>
              <a:gd name="T42" fmla="*/ 296 w 313"/>
              <a:gd name="T43" fmla="*/ 59 h 282"/>
              <a:gd name="T44" fmla="*/ 281 w 313"/>
              <a:gd name="T45" fmla="*/ 51 h 282"/>
              <a:gd name="T46" fmla="*/ 276 w 313"/>
              <a:gd name="T47" fmla="*/ 71 h 282"/>
              <a:gd name="T48" fmla="*/ 275 w 313"/>
              <a:gd name="T49" fmla="*/ 131 h 282"/>
              <a:gd name="T50" fmla="*/ 242 w 313"/>
              <a:gd name="T51" fmla="*/ 168 h 282"/>
              <a:gd name="T52" fmla="*/ 256 w 313"/>
              <a:gd name="T53" fmla="*/ 127 h 282"/>
              <a:gd name="T54" fmla="*/ 252 w 313"/>
              <a:gd name="T55" fmla="*/ 92 h 282"/>
              <a:gd name="T56" fmla="*/ 213 w 313"/>
              <a:gd name="T57" fmla="*/ 151 h 282"/>
              <a:gd name="T58" fmla="*/ 181 w 313"/>
              <a:gd name="T59" fmla="*/ 190 h 282"/>
              <a:gd name="T60" fmla="*/ 170 w 313"/>
              <a:gd name="T61" fmla="*/ 244 h 282"/>
              <a:gd name="T62" fmla="*/ 170 w 313"/>
              <a:gd name="T63" fmla="*/ 282 h 282"/>
              <a:gd name="T64" fmla="*/ 226 w 313"/>
              <a:gd name="T65" fmla="*/ 282 h 282"/>
              <a:gd name="T66" fmla="*/ 142 w 313"/>
              <a:gd name="T67" fmla="*/ 282 h 282"/>
              <a:gd name="T68" fmla="*/ 142 w 313"/>
              <a:gd name="T69" fmla="*/ 244 h 282"/>
              <a:gd name="T70" fmla="*/ 131 w 313"/>
              <a:gd name="T71" fmla="*/ 190 h 282"/>
              <a:gd name="T72" fmla="*/ 99 w 313"/>
              <a:gd name="T73" fmla="*/ 151 h 282"/>
              <a:gd name="T74" fmla="*/ 61 w 313"/>
              <a:gd name="T75" fmla="*/ 92 h 282"/>
              <a:gd name="T76" fmla="*/ 56 w 313"/>
              <a:gd name="T77" fmla="*/ 127 h 282"/>
              <a:gd name="T78" fmla="*/ 71 w 313"/>
              <a:gd name="T79" fmla="*/ 168 h 282"/>
              <a:gd name="T80" fmla="*/ 38 w 313"/>
              <a:gd name="T81" fmla="*/ 131 h 282"/>
              <a:gd name="T82" fmla="*/ 37 w 313"/>
              <a:gd name="T83" fmla="*/ 71 h 282"/>
              <a:gd name="T84" fmla="*/ 31 w 313"/>
              <a:gd name="T85" fmla="*/ 51 h 282"/>
              <a:gd name="T86" fmla="*/ 16 w 313"/>
              <a:gd name="T87" fmla="*/ 59 h 282"/>
              <a:gd name="T88" fmla="*/ 1 w 313"/>
              <a:gd name="T89" fmla="*/ 115 h 282"/>
              <a:gd name="T90" fmla="*/ 23 w 313"/>
              <a:gd name="T91" fmla="*/ 191 h 282"/>
              <a:gd name="T92" fmla="*/ 78 w 313"/>
              <a:gd name="T93" fmla="*/ 252 h 282"/>
              <a:gd name="T94" fmla="*/ 86 w 313"/>
              <a:gd name="T95" fmla="*/ 282 h 282"/>
              <a:gd name="T96" fmla="*/ 142 w 313"/>
              <a:gd name="T97" fmla="*/ 28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3" h="282">
                <a:moveTo>
                  <a:pt x="133" y="22"/>
                </a:moveTo>
                <a:cubicBezTo>
                  <a:pt x="133" y="10"/>
                  <a:pt x="143" y="0"/>
                  <a:pt x="155" y="0"/>
                </a:cubicBezTo>
                <a:cubicBezTo>
                  <a:pt x="167" y="0"/>
                  <a:pt x="177" y="10"/>
                  <a:pt x="177" y="22"/>
                </a:cubicBezTo>
                <a:cubicBezTo>
                  <a:pt x="177" y="35"/>
                  <a:pt x="167" y="45"/>
                  <a:pt x="155" y="45"/>
                </a:cubicBezTo>
                <a:cubicBezTo>
                  <a:pt x="143" y="45"/>
                  <a:pt x="133" y="35"/>
                  <a:pt x="133" y="22"/>
                </a:cubicBezTo>
                <a:close/>
                <a:moveTo>
                  <a:pt x="111" y="121"/>
                </a:moveTo>
                <a:cubicBezTo>
                  <a:pt x="158" y="139"/>
                  <a:pt x="202" y="121"/>
                  <a:pt x="202" y="121"/>
                </a:cubicBezTo>
                <a:cubicBezTo>
                  <a:pt x="205" y="97"/>
                  <a:pt x="206" y="82"/>
                  <a:pt x="206" y="82"/>
                </a:cubicBezTo>
                <a:cubicBezTo>
                  <a:pt x="208" y="69"/>
                  <a:pt x="198" y="58"/>
                  <a:pt x="185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1" y="110"/>
                  <a:pt x="161" y="102"/>
                  <a:pt x="161" y="102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47" y="66"/>
                  <a:pt x="146" y="58"/>
                  <a:pt x="146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14" y="58"/>
                  <a:pt x="105" y="69"/>
                  <a:pt x="106" y="82"/>
                </a:cubicBezTo>
                <a:cubicBezTo>
                  <a:pt x="108" y="104"/>
                  <a:pt x="110" y="107"/>
                  <a:pt x="111" y="121"/>
                </a:cubicBezTo>
                <a:close/>
                <a:moveTo>
                  <a:pt x="226" y="282"/>
                </a:moveTo>
                <a:cubicBezTo>
                  <a:pt x="226" y="282"/>
                  <a:pt x="227" y="267"/>
                  <a:pt x="235" y="252"/>
                </a:cubicBezTo>
                <a:cubicBezTo>
                  <a:pt x="241" y="242"/>
                  <a:pt x="279" y="203"/>
                  <a:pt x="290" y="191"/>
                </a:cubicBezTo>
                <a:cubicBezTo>
                  <a:pt x="302" y="177"/>
                  <a:pt x="313" y="124"/>
                  <a:pt x="311" y="115"/>
                </a:cubicBezTo>
                <a:cubicBezTo>
                  <a:pt x="310" y="103"/>
                  <a:pt x="300" y="67"/>
                  <a:pt x="296" y="59"/>
                </a:cubicBezTo>
                <a:cubicBezTo>
                  <a:pt x="292" y="51"/>
                  <a:pt x="286" y="48"/>
                  <a:pt x="281" y="51"/>
                </a:cubicBezTo>
                <a:cubicBezTo>
                  <a:pt x="277" y="53"/>
                  <a:pt x="273" y="61"/>
                  <a:pt x="276" y="71"/>
                </a:cubicBezTo>
                <a:cubicBezTo>
                  <a:pt x="280" y="84"/>
                  <a:pt x="283" y="111"/>
                  <a:pt x="275" y="131"/>
                </a:cubicBezTo>
                <a:cubicBezTo>
                  <a:pt x="267" y="150"/>
                  <a:pt x="242" y="168"/>
                  <a:pt x="242" y="168"/>
                </a:cubicBezTo>
                <a:cubicBezTo>
                  <a:pt x="241" y="165"/>
                  <a:pt x="248" y="140"/>
                  <a:pt x="256" y="127"/>
                </a:cubicBezTo>
                <a:cubicBezTo>
                  <a:pt x="267" y="110"/>
                  <a:pt x="263" y="93"/>
                  <a:pt x="252" y="92"/>
                </a:cubicBezTo>
                <a:cubicBezTo>
                  <a:pt x="238" y="90"/>
                  <a:pt x="227" y="135"/>
                  <a:pt x="213" y="151"/>
                </a:cubicBezTo>
                <a:cubicBezTo>
                  <a:pt x="202" y="165"/>
                  <a:pt x="196" y="169"/>
                  <a:pt x="181" y="190"/>
                </a:cubicBezTo>
                <a:cubicBezTo>
                  <a:pt x="170" y="207"/>
                  <a:pt x="170" y="233"/>
                  <a:pt x="170" y="244"/>
                </a:cubicBezTo>
                <a:cubicBezTo>
                  <a:pt x="170" y="247"/>
                  <a:pt x="170" y="282"/>
                  <a:pt x="170" y="282"/>
                </a:cubicBezTo>
                <a:lnTo>
                  <a:pt x="226" y="282"/>
                </a:lnTo>
                <a:close/>
                <a:moveTo>
                  <a:pt x="142" y="282"/>
                </a:moveTo>
                <a:cubicBezTo>
                  <a:pt x="142" y="282"/>
                  <a:pt x="142" y="247"/>
                  <a:pt x="142" y="244"/>
                </a:cubicBezTo>
                <a:cubicBezTo>
                  <a:pt x="143" y="233"/>
                  <a:pt x="143" y="207"/>
                  <a:pt x="131" y="190"/>
                </a:cubicBezTo>
                <a:cubicBezTo>
                  <a:pt x="116" y="169"/>
                  <a:pt x="111" y="165"/>
                  <a:pt x="99" y="151"/>
                </a:cubicBezTo>
                <a:cubicBezTo>
                  <a:pt x="85" y="135"/>
                  <a:pt x="74" y="90"/>
                  <a:pt x="61" y="92"/>
                </a:cubicBezTo>
                <a:cubicBezTo>
                  <a:pt x="50" y="93"/>
                  <a:pt x="46" y="110"/>
                  <a:pt x="56" y="127"/>
                </a:cubicBezTo>
                <a:cubicBezTo>
                  <a:pt x="64" y="140"/>
                  <a:pt x="71" y="165"/>
                  <a:pt x="71" y="168"/>
                </a:cubicBezTo>
                <a:cubicBezTo>
                  <a:pt x="71" y="168"/>
                  <a:pt x="45" y="150"/>
                  <a:pt x="38" y="131"/>
                </a:cubicBezTo>
                <a:cubicBezTo>
                  <a:pt x="29" y="111"/>
                  <a:pt x="33" y="84"/>
                  <a:pt x="37" y="71"/>
                </a:cubicBezTo>
                <a:cubicBezTo>
                  <a:pt x="39" y="61"/>
                  <a:pt x="36" y="53"/>
                  <a:pt x="31" y="51"/>
                </a:cubicBezTo>
                <a:cubicBezTo>
                  <a:pt x="27" y="48"/>
                  <a:pt x="20" y="51"/>
                  <a:pt x="16" y="59"/>
                </a:cubicBezTo>
                <a:cubicBezTo>
                  <a:pt x="13" y="67"/>
                  <a:pt x="3" y="103"/>
                  <a:pt x="1" y="115"/>
                </a:cubicBezTo>
                <a:cubicBezTo>
                  <a:pt x="0" y="124"/>
                  <a:pt x="11" y="177"/>
                  <a:pt x="23" y="191"/>
                </a:cubicBezTo>
                <a:cubicBezTo>
                  <a:pt x="33" y="203"/>
                  <a:pt x="72" y="242"/>
                  <a:pt x="78" y="252"/>
                </a:cubicBezTo>
                <a:cubicBezTo>
                  <a:pt x="86" y="267"/>
                  <a:pt x="86" y="282"/>
                  <a:pt x="86" y="282"/>
                </a:cubicBezTo>
                <a:lnTo>
                  <a:pt x="142" y="282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08"/>
          <p:cNvSpPr>
            <a:spLocks noChangeAspect="1" noEditPoints="1"/>
          </p:cNvSpPr>
          <p:nvPr/>
        </p:nvSpPr>
        <p:spPr bwMode="auto">
          <a:xfrm>
            <a:off x="4472491" y="2021261"/>
            <a:ext cx="1024789" cy="947350"/>
          </a:xfrm>
          <a:custGeom>
            <a:avLst/>
            <a:gdLst>
              <a:gd name="T0" fmla="*/ 124 w 284"/>
              <a:gd name="T1" fmla="*/ 19 h 263"/>
              <a:gd name="T2" fmla="*/ 143 w 284"/>
              <a:gd name="T3" fmla="*/ 0 h 263"/>
              <a:gd name="T4" fmla="*/ 162 w 284"/>
              <a:gd name="T5" fmla="*/ 19 h 263"/>
              <a:gd name="T6" fmla="*/ 143 w 284"/>
              <a:gd name="T7" fmla="*/ 38 h 263"/>
              <a:gd name="T8" fmla="*/ 124 w 284"/>
              <a:gd name="T9" fmla="*/ 19 h 263"/>
              <a:gd name="T10" fmla="*/ 106 w 284"/>
              <a:gd name="T11" fmla="*/ 102 h 263"/>
              <a:gd name="T12" fmla="*/ 182 w 284"/>
              <a:gd name="T13" fmla="*/ 102 h 263"/>
              <a:gd name="T14" fmla="*/ 186 w 284"/>
              <a:gd name="T15" fmla="*/ 69 h 263"/>
              <a:gd name="T16" fmla="*/ 168 w 284"/>
              <a:gd name="T17" fmla="*/ 48 h 263"/>
              <a:gd name="T18" fmla="*/ 152 w 284"/>
              <a:gd name="T19" fmla="*/ 48 h 263"/>
              <a:gd name="T20" fmla="*/ 148 w 284"/>
              <a:gd name="T21" fmla="*/ 86 h 263"/>
              <a:gd name="T22" fmla="*/ 144 w 284"/>
              <a:gd name="T23" fmla="*/ 90 h 263"/>
              <a:gd name="T24" fmla="*/ 140 w 284"/>
              <a:gd name="T25" fmla="*/ 86 h 263"/>
              <a:gd name="T26" fmla="*/ 135 w 284"/>
              <a:gd name="T27" fmla="*/ 48 h 263"/>
              <a:gd name="T28" fmla="*/ 120 w 284"/>
              <a:gd name="T29" fmla="*/ 48 h 263"/>
              <a:gd name="T30" fmla="*/ 102 w 284"/>
              <a:gd name="T31" fmla="*/ 69 h 263"/>
              <a:gd name="T32" fmla="*/ 106 w 284"/>
              <a:gd name="T33" fmla="*/ 102 h 263"/>
              <a:gd name="T34" fmla="*/ 42 w 284"/>
              <a:gd name="T35" fmla="*/ 184 h 263"/>
              <a:gd name="T36" fmla="*/ 60 w 284"/>
              <a:gd name="T37" fmla="*/ 165 h 263"/>
              <a:gd name="T38" fmla="*/ 42 w 284"/>
              <a:gd name="T39" fmla="*/ 146 h 263"/>
              <a:gd name="T40" fmla="*/ 23 w 284"/>
              <a:gd name="T41" fmla="*/ 165 h 263"/>
              <a:gd name="T42" fmla="*/ 42 w 284"/>
              <a:gd name="T43" fmla="*/ 184 h 263"/>
              <a:gd name="T44" fmla="*/ 5 w 284"/>
              <a:gd name="T45" fmla="*/ 248 h 263"/>
              <a:gd name="T46" fmla="*/ 81 w 284"/>
              <a:gd name="T47" fmla="*/ 248 h 263"/>
              <a:gd name="T48" fmla="*/ 85 w 284"/>
              <a:gd name="T49" fmla="*/ 215 h 263"/>
              <a:gd name="T50" fmla="*/ 67 w 284"/>
              <a:gd name="T51" fmla="*/ 195 h 263"/>
              <a:gd name="T52" fmla="*/ 51 w 284"/>
              <a:gd name="T53" fmla="*/ 195 h 263"/>
              <a:gd name="T54" fmla="*/ 46 w 284"/>
              <a:gd name="T55" fmla="*/ 233 h 263"/>
              <a:gd name="T56" fmla="*/ 43 w 284"/>
              <a:gd name="T57" fmla="*/ 236 h 263"/>
              <a:gd name="T58" fmla="*/ 39 w 284"/>
              <a:gd name="T59" fmla="*/ 233 h 263"/>
              <a:gd name="T60" fmla="*/ 34 w 284"/>
              <a:gd name="T61" fmla="*/ 195 h 263"/>
              <a:gd name="T62" fmla="*/ 19 w 284"/>
              <a:gd name="T63" fmla="*/ 195 h 263"/>
              <a:gd name="T64" fmla="*/ 0 w 284"/>
              <a:gd name="T65" fmla="*/ 215 h 263"/>
              <a:gd name="T66" fmla="*/ 5 w 284"/>
              <a:gd name="T67" fmla="*/ 248 h 263"/>
              <a:gd name="T68" fmla="*/ 240 w 284"/>
              <a:gd name="T69" fmla="*/ 184 h 263"/>
              <a:gd name="T70" fmla="*/ 259 w 284"/>
              <a:gd name="T71" fmla="*/ 165 h 263"/>
              <a:gd name="T72" fmla="*/ 240 w 284"/>
              <a:gd name="T73" fmla="*/ 146 h 263"/>
              <a:gd name="T74" fmla="*/ 221 w 284"/>
              <a:gd name="T75" fmla="*/ 165 h 263"/>
              <a:gd name="T76" fmla="*/ 240 w 284"/>
              <a:gd name="T77" fmla="*/ 184 h 263"/>
              <a:gd name="T78" fmla="*/ 203 w 284"/>
              <a:gd name="T79" fmla="*/ 248 h 263"/>
              <a:gd name="T80" fmla="*/ 280 w 284"/>
              <a:gd name="T81" fmla="*/ 248 h 263"/>
              <a:gd name="T82" fmla="*/ 283 w 284"/>
              <a:gd name="T83" fmla="*/ 215 h 263"/>
              <a:gd name="T84" fmla="*/ 266 w 284"/>
              <a:gd name="T85" fmla="*/ 195 h 263"/>
              <a:gd name="T86" fmla="*/ 249 w 284"/>
              <a:gd name="T87" fmla="*/ 195 h 263"/>
              <a:gd name="T88" fmla="*/ 245 w 284"/>
              <a:gd name="T89" fmla="*/ 233 h 263"/>
              <a:gd name="T90" fmla="*/ 241 w 284"/>
              <a:gd name="T91" fmla="*/ 236 h 263"/>
              <a:gd name="T92" fmla="*/ 237 w 284"/>
              <a:gd name="T93" fmla="*/ 233 h 263"/>
              <a:gd name="T94" fmla="*/ 232 w 284"/>
              <a:gd name="T95" fmla="*/ 195 h 263"/>
              <a:gd name="T96" fmla="*/ 217 w 284"/>
              <a:gd name="T97" fmla="*/ 195 h 263"/>
              <a:gd name="T98" fmla="*/ 199 w 284"/>
              <a:gd name="T99" fmla="*/ 215 h 263"/>
              <a:gd name="T100" fmla="*/ 203 w 284"/>
              <a:gd name="T101" fmla="*/ 248 h 263"/>
              <a:gd name="T102" fmla="*/ 80 w 284"/>
              <a:gd name="T103" fmla="*/ 78 h 263"/>
              <a:gd name="T104" fmla="*/ 45 w 284"/>
              <a:gd name="T105" fmla="*/ 128 h 263"/>
              <a:gd name="T106" fmla="*/ 103 w 284"/>
              <a:gd name="T107" fmla="*/ 254 h 263"/>
              <a:gd name="T108" fmla="*/ 142 w 284"/>
              <a:gd name="T109" fmla="*/ 262 h 263"/>
              <a:gd name="T110" fmla="*/ 182 w 284"/>
              <a:gd name="T111" fmla="*/ 254 h 263"/>
              <a:gd name="T112" fmla="*/ 241 w 284"/>
              <a:gd name="T113" fmla="*/ 130 h 263"/>
              <a:gd name="T114" fmla="*/ 208 w 284"/>
              <a:gd name="T115" fmla="*/ 8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4" h="263">
                <a:moveTo>
                  <a:pt x="124" y="19"/>
                </a:moveTo>
                <a:cubicBezTo>
                  <a:pt x="124" y="8"/>
                  <a:pt x="133" y="0"/>
                  <a:pt x="143" y="0"/>
                </a:cubicBezTo>
                <a:cubicBezTo>
                  <a:pt x="153" y="0"/>
                  <a:pt x="162" y="8"/>
                  <a:pt x="162" y="19"/>
                </a:cubicBezTo>
                <a:cubicBezTo>
                  <a:pt x="162" y="29"/>
                  <a:pt x="153" y="38"/>
                  <a:pt x="143" y="38"/>
                </a:cubicBezTo>
                <a:cubicBezTo>
                  <a:pt x="133" y="38"/>
                  <a:pt x="124" y="29"/>
                  <a:pt x="124" y="19"/>
                </a:cubicBezTo>
                <a:close/>
                <a:moveTo>
                  <a:pt x="106" y="102"/>
                </a:moveTo>
                <a:cubicBezTo>
                  <a:pt x="146" y="117"/>
                  <a:pt x="182" y="102"/>
                  <a:pt x="182" y="102"/>
                </a:cubicBezTo>
                <a:cubicBezTo>
                  <a:pt x="185" y="82"/>
                  <a:pt x="186" y="69"/>
                  <a:pt x="186" y="69"/>
                </a:cubicBezTo>
                <a:cubicBezTo>
                  <a:pt x="187" y="58"/>
                  <a:pt x="179" y="48"/>
                  <a:pt x="168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8" y="93"/>
                  <a:pt x="148" y="86"/>
                  <a:pt x="148" y="86"/>
                </a:cubicBezTo>
                <a:cubicBezTo>
                  <a:pt x="144" y="90"/>
                  <a:pt x="144" y="90"/>
                  <a:pt x="144" y="90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7" y="56"/>
                  <a:pt x="135" y="48"/>
                  <a:pt x="135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09" y="48"/>
                  <a:pt x="101" y="58"/>
                  <a:pt x="102" y="69"/>
                </a:cubicBezTo>
                <a:cubicBezTo>
                  <a:pt x="104" y="87"/>
                  <a:pt x="105" y="90"/>
                  <a:pt x="106" y="102"/>
                </a:cubicBezTo>
                <a:close/>
                <a:moveTo>
                  <a:pt x="42" y="184"/>
                </a:moveTo>
                <a:cubicBezTo>
                  <a:pt x="52" y="184"/>
                  <a:pt x="60" y="176"/>
                  <a:pt x="60" y="165"/>
                </a:cubicBezTo>
                <a:cubicBezTo>
                  <a:pt x="60" y="155"/>
                  <a:pt x="52" y="146"/>
                  <a:pt x="42" y="146"/>
                </a:cubicBezTo>
                <a:cubicBezTo>
                  <a:pt x="31" y="146"/>
                  <a:pt x="23" y="155"/>
                  <a:pt x="23" y="165"/>
                </a:cubicBezTo>
                <a:cubicBezTo>
                  <a:pt x="23" y="176"/>
                  <a:pt x="31" y="184"/>
                  <a:pt x="42" y="184"/>
                </a:cubicBezTo>
                <a:close/>
                <a:moveTo>
                  <a:pt x="5" y="248"/>
                </a:moveTo>
                <a:cubicBezTo>
                  <a:pt x="45" y="263"/>
                  <a:pt x="81" y="248"/>
                  <a:pt x="81" y="248"/>
                </a:cubicBezTo>
                <a:cubicBezTo>
                  <a:pt x="83" y="228"/>
                  <a:pt x="85" y="215"/>
                  <a:pt x="85" y="215"/>
                </a:cubicBezTo>
                <a:cubicBezTo>
                  <a:pt x="86" y="205"/>
                  <a:pt x="78" y="195"/>
                  <a:pt x="67" y="195"/>
                </a:cubicBezTo>
                <a:cubicBezTo>
                  <a:pt x="51" y="195"/>
                  <a:pt x="51" y="195"/>
                  <a:pt x="51" y="195"/>
                </a:cubicBezTo>
                <a:cubicBezTo>
                  <a:pt x="46" y="240"/>
                  <a:pt x="46" y="233"/>
                  <a:pt x="46" y="233"/>
                </a:cubicBezTo>
                <a:cubicBezTo>
                  <a:pt x="43" y="236"/>
                  <a:pt x="43" y="236"/>
                  <a:pt x="43" y="236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5" y="203"/>
                  <a:pt x="34" y="195"/>
                  <a:pt x="34" y="195"/>
                </a:cubicBezTo>
                <a:cubicBezTo>
                  <a:pt x="19" y="195"/>
                  <a:pt x="19" y="195"/>
                  <a:pt x="19" y="195"/>
                </a:cubicBezTo>
                <a:cubicBezTo>
                  <a:pt x="8" y="195"/>
                  <a:pt x="0" y="205"/>
                  <a:pt x="0" y="215"/>
                </a:cubicBezTo>
                <a:cubicBezTo>
                  <a:pt x="2" y="234"/>
                  <a:pt x="3" y="237"/>
                  <a:pt x="5" y="248"/>
                </a:cubicBezTo>
                <a:close/>
                <a:moveTo>
                  <a:pt x="240" y="184"/>
                </a:moveTo>
                <a:cubicBezTo>
                  <a:pt x="250" y="184"/>
                  <a:pt x="259" y="176"/>
                  <a:pt x="259" y="165"/>
                </a:cubicBezTo>
                <a:cubicBezTo>
                  <a:pt x="259" y="155"/>
                  <a:pt x="250" y="146"/>
                  <a:pt x="240" y="146"/>
                </a:cubicBezTo>
                <a:cubicBezTo>
                  <a:pt x="230" y="146"/>
                  <a:pt x="221" y="155"/>
                  <a:pt x="221" y="165"/>
                </a:cubicBezTo>
                <a:cubicBezTo>
                  <a:pt x="221" y="176"/>
                  <a:pt x="230" y="184"/>
                  <a:pt x="240" y="184"/>
                </a:cubicBezTo>
                <a:close/>
                <a:moveTo>
                  <a:pt x="203" y="248"/>
                </a:moveTo>
                <a:cubicBezTo>
                  <a:pt x="243" y="263"/>
                  <a:pt x="280" y="248"/>
                  <a:pt x="280" y="248"/>
                </a:cubicBezTo>
                <a:cubicBezTo>
                  <a:pt x="282" y="228"/>
                  <a:pt x="283" y="215"/>
                  <a:pt x="283" y="215"/>
                </a:cubicBezTo>
                <a:cubicBezTo>
                  <a:pt x="284" y="205"/>
                  <a:pt x="276" y="195"/>
                  <a:pt x="266" y="195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45" y="240"/>
                  <a:pt x="245" y="233"/>
                  <a:pt x="245" y="233"/>
                </a:cubicBezTo>
                <a:cubicBezTo>
                  <a:pt x="241" y="236"/>
                  <a:pt x="241" y="236"/>
                  <a:pt x="241" y="236"/>
                </a:cubicBezTo>
                <a:cubicBezTo>
                  <a:pt x="237" y="233"/>
                  <a:pt x="237" y="233"/>
                  <a:pt x="237" y="233"/>
                </a:cubicBezTo>
                <a:cubicBezTo>
                  <a:pt x="234" y="203"/>
                  <a:pt x="232" y="195"/>
                  <a:pt x="232" y="195"/>
                </a:cubicBezTo>
                <a:cubicBezTo>
                  <a:pt x="217" y="195"/>
                  <a:pt x="217" y="195"/>
                  <a:pt x="217" y="195"/>
                </a:cubicBezTo>
                <a:cubicBezTo>
                  <a:pt x="206" y="195"/>
                  <a:pt x="198" y="205"/>
                  <a:pt x="199" y="215"/>
                </a:cubicBezTo>
                <a:cubicBezTo>
                  <a:pt x="201" y="234"/>
                  <a:pt x="202" y="237"/>
                  <a:pt x="203" y="248"/>
                </a:cubicBezTo>
                <a:close/>
                <a:moveTo>
                  <a:pt x="80" y="78"/>
                </a:moveTo>
                <a:cubicBezTo>
                  <a:pt x="64" y="91"/>
                  <a:pt x="51" y="108"/>
                  <a:pt x="45" y="128"/>
                </a:cubicBezTo>
                <a:moveTo>
                  <a:pt x="103" y="254"/>
                </a:moveTo>
                <a:cubicBezTo>
                  <a:pt x="115" y="259"/>
                  <a:pt x="128" y="262"/>
                  <a:pt x="142" y="262"/>
                </a:cubicBezTo>
                <a:cubicBezTo>
                  <a:pt x="156" y="262"/>
                  <a:pt x="170" y="259"/>
                  <a:pt x="182" y="254"/>
                </a:cubicBezTo>
                <a:moveTo>
                  <a:pt x="241" y="130"/>
                </a:moveTo>
                <a:cubicBezTo>
                  <a:pt x="235" y="110"/>
                  <a:pt x="223" y="93"/>
                  <a:pt x="208" y="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30"/>
          <p:cNvSpPr>
            <a:spLocks noChangeAspect="1" noEditPoints="1"/>
          </p:cNvSpPr>
          <p:nvPr/>
        </p:nvSpPr>
        <p:spPr bwMode="auto">
          <a:xfrm>
            <a:off x="6333920" y="4281850"/>
            <a:ext cx="986216" cy="947350"/>
          </a:xfrm>
          <a:custGeom>
            <a:avLst/>
            <a:gdLst>
              <a:gd name="T0" fmla="*/ 124 w 406"/>
              <a:gd name="T1" fmla="*/ 0 h 390"/>
              <a:gd name="T2" fmla="*/ 124 w 406"/>
              <a:gd name="T3" fmla="*/ 390 h 390"/>
              <a:gd name="T4" fmla="*/ 284 w 406"/>
              <a:gd name="T5" fmla="*/ 390 h 390"/>
              <a:gd name="T6" fmla="*/ 284 w 406"/>
              <a:gd name="T7" fmla="*/ 0 h 390"/>
              <a:gd name="T8" fmla="*/ 0 w 406"/>
              <a:gd name="T9" fmla="*/ 83 h 390"/>
              <a:gd name="T10" fmla="*/ 406 w 406"/>
              <a:gd name="T11" fmla="*/ 83 h 390"/>
              <a:gd name="T12" fmla="*/ 87 w 406"/>
              <a:gd name="T13" fmla="*/ 136 h 390"/>
              <a:gd name="T14" fmla="*/ 9 w 406"/>
              <a:gd name="T15" fmla="*/ 136 h 390"/>
              <a:gd name="T16" fmla="*/ 9 w 406"/>
              <a:gd name="T17" fmla="*/ 199 h 390"/>
              <a:gd name="T18" fmla="*/ 87 w 406"/>
              <a:gd name="T19" fmla="*/ 199 h 390"/>
              <a:gd name="T20" fmla="*/ 87 w 406"/>
              <a:gd name="T21" fmla="*/ 136 h 390"/>
              <a:gd name="T22" fmla="*/ 243 w 406"/>
              <a:gd name="T23" fmla="*/ 136 h 390"/>
              <a:gd name="T24" fmla="*/ 164 w 406"/>
              <a:gd name="T25" fmla="*/ 136 h 390"/>
              <a:gd name="T26" fmla="*/ 164 w 406"/>
              <a:gd name="T27" fmla="*/ 199 h 390"/>
              <a:gd name="T28" fmla="*/ 243 w 406"/>
              <a:gd name="T29" fmla="*/ 199 h 390"/>
              <a:gd name="T30" fmla="*/ 243 w 406"/>
              <a:gd name="T31" fmla="*/ 136 h 390"/>
              <a:gd name="T32" fmla="*/ 243 w 406"/>
              <a:gd name="T33" fmla="*/ 258 h 390"/>
              <a:gd name="T34" fmla="*/ 164 w 406"/>
              <a:gd name="T35" fmla="*/ 258 h 390"/>
              <a:gd name="T36" fmla="*/ 164 w 406"/>
              <a:gd name="T37" fmla="*/ 320 h 390"/>
              <a:gd name="T38" fmla="*/ 243 w 406"/>
              <a:gd name="T39" fmla="*/ 320 h 390"/>
              <a:gd name="T40" fmla="*/ 243 w 406"/>
              <a:gd name="T41" fmla="*/ 258 h 390"/>
              <a:gd name="T42" fmla="*/ 87 w 406"/>
              <a:gd name="T43" fmla="*/ 258 h 390"/>
              <a:gd name="T44" fmla="*/ 9 w 406"/>
              <a:gd name="T45" fmla="*/ 258 h 390"/>
              <a:gd name="T46" fmla="*/ 9 w 406"/>
              <a:gd name="T47" fmla="*/ 320 h 390"/>
              <a:gd name="T48" fmla="*/ 87 w 406"/>
              <a:gd name="T49" fmla="*/ 320 h 390"/>
              <a:gd name="T50" fmla="*/ 87 w 406"/>
              <a:gd name="T51" fmla="*/ 258 h 390"/>
              <a:gd name="T52" fmla="*/ 397 w 406"/>
              <a:gd name="T53" fmla="*/ 136 h 390"/>
              <a:gd name="T54" fmla="*/ 318 w 406"/>
              <a:gd name="T55" fmla="*/ 136 h 390"/>
              <a:gd name="T56" fmla="*/ 318 w 406"/>
              <a:gd name="T57" fmla="*/ 199 h 390"/>
              <a:gd name="T58" fmla="*/ 397 w 406"/>
              <a:gd name="T59" fmla="*/ 199 h 390"/>
              <a:gd name="T60" fmla="*/ 397 w 406"/>
              <a:gd name="T61" fmla="*/ 136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6" h="390">
                <a:moveTo>
                  <a:pt x="124" y="0"/>
                </a:moveTo>
                <a:lnTo>
                  <a:pt x="124" y="390"/>
                </a:lnTo>
                <a:moveTo>
                  <a:pt x="284" y="390"/>
                </a:moveTo>
                <a:lnTo>
                  <a:pt x="284" y="0"/>
                </a:lnTo>
                <a:moveTo>
                  <a:pt x="0" y="83"/>
                </a:moveTo>
                <a:lnTo>
                  <a:pt x="406" y="83"/>
                </a:lnTo>
                <a:moveTo>
                  <a:pt x="87" y="136"/>
                </a:moveTo>
                <a:lnTo>
                  <a:pt x="9" y="136"/>
                </a:lnTo>
                <a:lnTo>
                  <a:pt x="9" y="199"/>
                </a:lnTo>
                <a:lnTo>
                  <a:pt x="87" y="199"/>
                </a:lnTo>
                <a:lnTo>
                  <a:pt x="87" y="136"/>
                </a:lnTo>
                <a:moveTo>
                  <a:pt x="243" y="136"/>
                </a:moveTo>
                <a:lnTo>
                  <a:pt x="164" y="136"/>
                </a:lnTo>
                <a:lnTo>
                  <a:pt x="164" y="199"/>
                </a:lnTo>
                <a:lnTo>
                  <a:pt x="243" y="199"/>
                </a:lnTo>
                <a:lnTo>
                  <a:pt x="243" y="136"/>
                </a:lnTo>
                <a:moveTo>
                  <a:pt x="243" y="258"/>
                </a:moveTo>
                <a:lnTo>
                  <a:pt x="164" y="258"/>
                </a:lnTo>
                <a:lnTo>
                  <a:pt x="164" y="320"/>
                </a:lnTo>
                <a:lnTo>
                  <a:pt x="243" y="320"/>
                </a:lnTo>
                <a:lnTo>
                  <a:pt x="243" y="258"/>
                </a:lnTo>
                <a:moveTo>
                  <a:pt x="87" y="258"/>
                </a:moveTo>
                <a:lnTo>
                  <a:pt x="9" y="258"/>
                </a:lnTo>
                <a:lnTo>
                  <a:pt x="9" y="320"/>
                </a:lnTo>
                <a:lnTo>
                  <a:pt x="87" y="320"/>
                </a:lnTo>
                <a:lnTo>
                  <a:pt x="87" y="258"/>
                </a:lnTo>
                <a:moveTo>
                  <a:pt x="397" y="136"/>
                </a:moveTo>
                <a:lnTo>
                  <a:pt x="318" y="136"/>
                </a:lnTo>
                <a:lnTo>
                  <a:pt x="318" y="199"/>
                </a:lnTo>
                <a:lnTo>
                  <a:pt x="397" y="199"/>
                </a:lnTo>
                <a:lnTo>
                  <a:pt x="397" y="136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49"/>
          <p:cNvSpPr>
            <a:spLocks noChangeAspect="1" noEditPoints="1"/>
          </p:cNvSpPr>
          <p:nvPr/>
        </p:nvSpPr>
        <p:spPr bwMode="auto">
          <a:xfrm>
            <a:off x="4345565" y="4281850"/>
            <a:ext cx="1179464" cy="947350"/>
          </a:xfrm>
          <a:custGeom>
            <a:avLst/>
            <a:gdLst>
              <a:gd name="T0" fmla="*/ 238 w 300"/>
              <a:gd name="T1" fmla="*/ 120 h 240"/>
              <a:gd name="T2" fmla="*/ 150 w 300"/>
              <a:gd name="T3" fmla="*/ 189 h 240"/>
              <a:gd name="T4" fmla="*/ 62 w 300"/>
              <a:gd name="T5" fmla="*/ 120 h 240"/>
              <a:gd name="T6" fmla="*/ 150 w 300"/>
              <a:gd name="T7" fmla="*/ 51 h 240"/>
              <a:gd name="T8" fmla="*/ 238 w 300"/>
              <a:gd name="T9" fmla="*/ 120 h 240"/>
              <a:gd name="T10" fmla="*/ 118 w 300"/>
              <a:gd name="T11" fmla="*/ 73 h 240"/>
              <a:gd name="T12" fmla="*/ 83 w 300"/>
              <a:gd name="T13" fmla="*/ 120 h 240"/>
              <a:gd name="T14" fmla="*/ 89 w 300"/>
              <a:gd name="T15" fmla="*/ 141 h 240"/>
              <a:gd name="T16" fmla="*/ 83 w 300"/>
              <a:gd name="T17" fmla="*/ 0 h 240"/>
              <a:gd name="T18" fmla="*/ 61 w 300"/>
              <a:gd name="T19" fmla="*/ 22 h 240"/>
              <a:gd name="T20" fmla="*/ 83 w 300"/>
              <a:gd name="T21" fmla="*/ 44 h 240"/>
              <a:gd name="T22" fmla="*/ 105 w 300"/>
              <a:gd name="T23" fmla="*/ 22 h 240"/>
              <a:gd name="T24" fmla="*/ 83 w 300"/>
              <a:gd name="T25" fmla="*/ 0 h 240"/>
              <a:gd name="T26" fmla="*/ 218 w 300"/>
              <a:gd name="T27" fmla="*/ 0 h 240"/>
              <a:gd name="T28" fmla="*/ 196 w 300"/>
              <a:gd name="T29" fmla="*/ 22 h 240"/>
              <a:gd name="T30" fmla="*/ 218 w 300"/>
              <a:gd name="T31" fmla="*/ 44 h 240"/>
              <a:gd name="T32" fmla="*/ 240 w 300"/>
              <a:gd name="T33" fmla="*/ 22 h 240"/>
              <a:gd name="T34" fmla="*/ 218 w 300"/>
              <a:gd name="T35" fmla="*/ 0 h 240"/>
              <a:gd name="T36" fmla="*/ 83 w 300"/>
              <a:gd name="T37" fmla="*/ 196 h 240"/>
              <a:gd name="T38" fmla="*/ 61 w 300"/>
              <a:gd name="T39" fmla="*/ 218 h 240"/>
              <a:gd name="T40" fmla="*/ 83 w 300"/>
              <a:gd name="T41" fmla="*/ 240 h 240"/>
              <a:gd name="T42" fmla="*/ 105 w 300"/>
              <a:gd name="T43" fmla="*/ 218 h 240"/>
              <a:gd name="T44" fmla="*/ 83 w 300"/>
              <a:gd name="T45" fmla="*/ 196 h 240"/>
              <a:gd name="T46" fmla="*/ 218 w 300"/>
              <a:gd name="T47" fmla="*/ 196 h 240"/>
              <a:gd name="T48" fmla="*/ 196 w 300"/>
              <a:gd name="T49" fmla="*/ 218 h 240"/>
              <a:gd name="T50" fmla="*/ 218 w 300"/>
              <a:gd name="T51" fmla="*/ 240 h 240"/>
              <a:gd name="T52" fmla="*/ 240 w 300"/>
              <a:gd name="T53" fmla="*/ 218 h 240"/>
              <a:gd name="T54" fmla="*/ 218 w 300"/>
              <a:gd name="T55" fmla="*/ 196 h 240"/>
              <a:gd name="T56" fmla="*/ 278 w 300"/>
              <a:gd name="T57" fmla="*/ 98 h 240"/>
              <a:gd name="T58" fmla="*/ 256 w 300"/>
              <a:gd name="T59" fmla="*/ 120 h 240"/>
              <a:gd name="T60" fmla="*/ 278 w 300"/>
              <a:gd name="T61" fmla="*/ 142 h 240"/>
              <a:gd name="T62" fmla="*/ 300 w 300"/>
              <a:gd name="T63" fmla="*/ 120 h 240"/>
              <a:gd name="T64" fmla="*/ 278 w 300"/>
              <a:gd name="T65" fmla="*/ 98 h 240"/>
              <a:gd name="T66" fmla="*/ 23 w 300"/>
              <a:gd name="T67" fmla="*/ 98 h 240"/>
              <a:gd name="T68" fmla="*/ 0 w 300"/>
              <a:gd name="T69" fmla="*/ 120 h 240"/>
              <a:gd name="T70" fmla="*/ 23 w 300"/>
              <a:gd name="T71" fmla="*/ 142 h 240"/>
              <a:gd name="T72" fmla="*/ 45 w 300"/>
              <a:gd name="T73" fmla="*/ 120 h 240"/>
              <a:gd name="T74" fmla="*/ 23 w 300"/>
              <a:gd name="T75" fmla="*/ 9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0" h="240">
                <a:moveTo>
                  <a:pt x="238" y="120"/>
                </a:moveTo>
                <a:cubicBezTo>
                  <a:pt x="238" y="158"/>
                  <a:pt x="199" y="189"/>
                  <a:pt x="150" y="189"/>
                </a:cubicBezTo>
                <a:cubicBezTo>
                  <a:pt x="102" y="189"/>
                  <a:pt x="62" y="158"/>
                  <a:pt x="62" y="120"/>
                </a:cubicBezTo>
                <a:cubicBezTo>
                  <a:pt x="62" y="82"/>
                  <a:pt x="102" y="51"/>
                  <a:pt x="150" y="51"/>
                </a:cubicBezTo>
                <a:cubicBezTo>
                  <a:pt x="199" y="51"/>
                  <a:pt x="238" y="82"/>
                  <a:pt x="238" y="120"/>
                </a:cubicBezTo>
                <a:close/>
                <a:moveTo>
                  <a:pt x="118" y="73"/>
                </a:moveTo>
                <a:cubicBezTo>
                  <a:pt x="97" y="82"/>
                  <a:pt x="83" y="100"/>
                  <a:pt x="83" y="120"/>
                </a:cubicBezTo>
                <a:cubicBezTo>
                  <a:pt x="83" y="127"/>
                  <a:pt x="85" y="134"/>
                  <a:pt x="89" y="141"/>
                </a:cubicBezTo>
                <a:moveTo>
                  <a:pt x="83" y="0"/>
                </a:moveTo>
                <a:cubicBezTo>
                  <a:pt x="71" y="0"/>
                  <a:pt x="61" y="10"/>
                  <a:pt x="61" y="22"/>
                </a:cubicBezTo>
                <a:cubicBezTo>
                  <a:pt x="61" y="34"/>
                  <a:pt x="71" y="44"/>
                  <a:pt x="83" y="44"/>
                </a:cubicBezTo>
                <a:cubicBezTo>
                  <a:pt x="95" y="44"/>
                  <a:pt x="105" y="34"/>
                  <a:pt x="105" y="22"/>
                </a:cubicBezTo>
                <a:cubicBezTo>
                  <a:pt x="105" y="10"/>
                  <a:pt x="95" y="0"/>
                  <a:pt x="83" y="0"/>
                </a:cubicBezTo>
                <a:close/>
                <a:moveTo>
                  <a:pt x="218" y="0"/>
                </a:moveTo>
                <a:cubicBezTo>
                  <a:pt x="206" y="0"/>
                  <a:pt x="196" y="10"/>
                  <a:pt x="196" y="22"/>
                </a:cubicBezTo>
                <a:cubicBezTo>
                  <a:pt x="196" y="34"/>
                  <a:pt x="206" y="44"/>
                  <a:pt x="218" y="44"/>
                </a:cubicBezTo>
                <a:cubicBezTo>
                  <a:pt x="230" y="44"/>
                  <a:pt x="240" y="34"/>
                  <a:pt x="240" y="22"/>
                </a:cubicBezTo>
                <a:cubicBezTo>
                  <a:pt x="240" y="10"/>
                  <a:pt x="230" y="0"/>
                  <a:pt x="218" y="0"/>
                </a:cubicBezTo>
                <a:close/>
                <a:moveTo>
                  <a:pt x="83" y="196"/>
                </a:moveTo>
                <a:cubicBezTo>
                  <a:pt x="71" y="196"/>
                  <a:pt x="61" y="206"/>
                  <a:pt x="61" y="218"/>
                </a:cubicBezTo>
                <a:cubicBezTo>
                  <a:pt x="61" y="230"/>
                  <a:pt x="71" y="240"/>
                  <a:pt x="83" y="240"/>
                </a:cubicBezTo>
                <a:cubicBezTo>
                  <a:pt x="95" y="240"/>
                  <a:pt x="105" y="230"/>
                  <a:pt x="105" y="218"/>
                </a:cubicBezTo>
                <a:cubicBezTo>
                  <a:pt x="105" y="206"/>
                  <a:pt x="95" y="196"/>
                  <a:pt x="83" y="196"/>
                </a:cubicBezTo>
                <a:close/>
                <a:moveTo>
                  <a:pt x="218" y="196"/>
                </a:moveTo>
                <a:cubicBezTo>
                  <a:pt x="206" y="196"/>
                  <a:pt x="196" y="206"/>
                  <a:pt x="196" y="218"/>
                </a:cubicBezTo>
                <a:cubicBezTo>
                  <a:pt x="196" y="230"/>
                  <a:pt x="206" y="240"/>
                  <a:pt x="218" y="240"/>
                </a:cubicBezTo>
                <a:cubicBezTo>
                  <a:pt x="230" y="240"/>
                  <a:pt x="240" y="230"/>
                  <a:pt x="240" y="218"/>
                </a:cubicBezTo>
                <a:cubicBezTo>
                  <a:pt x="240" y="206"/>
                  <a:pt x="230" y="196"/>
                  <a:pt x="218" y="196"/>
                </a:cubicBezTo>
                <a:close/>
                <a:moveTo>
                  <a:pt x="278" y="98"/>
                </a:moveTo>
                <a:cubicBezTo>
                  <a:pt x="266" y="98"/>
                  <a:pt x="256" y="108"/>
                  <a:pt x="256" y="120"/>
                </a:cubicBezTo>
                <a:cubicBezTo>
                  <a:pt x="256" y="132"/>
                  <a:pt x="266" y="142"/>
                  <a:pt x="278" y="142"/>
                </a:cubicBezTo>
                <a:cubicBezTo>
                  <a:pt x="290" y="142"/>
                  <a:pt x="300" y="132"/>
                  <a:pt x="300" y="120"/>
                </a:cubicBezTo>
                <a:cubicBezTo>
                  <a:pt x="300" y="108"/>
                  <a:pt x="290" y="98"/>
                  <a:pt x="278" y="98"/>
                </a:cubicBezTo>
                <a:close/>
                <a:moveTo>
                  <a:pt x="23" y="98"/>
                </a:moveTo>
                <a:cubicBezTo>
                  <a:pt x="10" y="98"/>
                  <a:pt x="0" y="108"/>
                  <a:pt x="0" y="120"/>
                </a:cubicBezTo>
                <a:cubicBezTo>
                  <a:pt x="0" y="132"/>
                  <a:pt x="10" y="142"/>
                  <a:pt x="23" y="142"/>
                </a:cubicBezTo>
                <a:cubicBezTo>
                  <a:pt x="35" y="142"/>
                  <a:pt x="45" y="132"/>
                  <a:pt x="45" y="120"/>
                </a:cubicBezTo>
                <a:cubicBezTo>
                  <a:pt x="45" y="108"/>
                  <a:pt x="35" y="98"/>
                  <a:pt x="23" y="9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pole tekstowe 9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1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a 11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Elipsa 12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5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Freeform 108"/>
          <p:cNvSpPr>
            <a:spLocks noChangeAspect="1" noEditPoints="1"/>
          </p:cNvSpPr>
          <p:nvPr/>
        </p:nvSpPr>
        <p:spPr bwMode="auto">
          <a:xfrm>
            <a:off x="8606385" y="2253935"/>
            <a:ext cx="951702" cy="879786"/>
          </a:xfrm>
          <a:custGeom>
            <a:avLst/>
            <a:gdLst>
              <a:gd name="T0" fmla="*/ 124 w 284"/>
              <a:gd name="T1" fmla="*/ 19 h 263"/>
              <a:gd name="T2" fmla="*/ 143 w 284"/>
              <a:gd name="T3" fmla="*/ 0 h 263"/>
              <a:gd name="T4" fmla="*/ 162 w 284"/>
              <a:gd name="T5" fmla="*/ 19 h 263"/>
              <a:gd name="T6" fmla="*/ 143 w 284"/>
              <a:gd name="T7" fmla="*/ 38 h 263"/>
              <a:gd name="T8" fmla="*/ 124 w 284"/>
              <a:gd name="T9" fmla="*/ 19 h 263"/>
              <a:gd name="T10" fmla="*/ 106 w 284"/>
              <a:gd name="T11" fmla="*/ 102 h 263"/>
              <a:gd name="T12" fmla="*/ 182 w 284"/>
              <a:gd name="T13" fmla="*/ 102 h 263"/>
              <a:gd name="T14" fmla="*/ 186 w 284"/>
              <a:gd name="T15" fmla="*/ 69 h 263"/>
              <a:gd name="T16" fmla="*/ 168 w 284"/>
              <a:gd name="T17" fmla="*/ 48 h 263"/>
              <a:gd name="T18" fmla="*/ 152 w 284"/>
              <a:gd name="T19" fmla="*/ 48 h 263"/>
              <a:gd name="T20" fmla="*/ 148 w 284"/>
              <a:gd name="T21" fmla="*/ 86 h 263"/>
              <a:gd name="T22" fmla="*/ 144 w 284"/>
              <a:gd name="T23" fmla="*/ 90 h 263"/>
              <a:gd name="T24" fmla="*/ 140 w 284"/>
              <a:gd name="T25" fmla="*/ 86 h 263"/>
              <a:gd name="T26" fmla="*/ 135 w 284"/>
              <a:gd name="T27" fmla="*/ 48 h 263"/>
              <a:gd name="T28" fmla="*/ 120 w 284"/>
              <a:gd name="T29" fmla="*/ 48 h 263"/>
              <a:gd name="T30" fmla="*/ 102 w 284"/>
              <a:gd name="T31" fmla="*/ 69 h 263"/>
              <a:gd name="T32" fmla="*/ 106 w 284"/>
              <a:gd name="T33" fmla="*/ 102 h 263"/>
              <a:gd name="T34" fmla="*/ 42 w 284"/>
              <a:gd name="T35" fmla="*/ 184 h 263"/>
              <a:gd name="T36" fmla="*/ 60 w 284"/>
              <a:gd name="T37" fmla="*/ 165 h 263"/>
              <a:gd name="T38" fmla="*/ 42 w 284"/>
              <a:gd name="T39" fmla="*/ 146 h 263"/>
              <a:gd name="T40" fmla="*/ 23 w 284"/>
              <a:gd name="T41" fmla="*/ 165 h 263"/>
              <a:gd name="T42" fmla="*/ 42 w 284"/>
              <a:gd name="T43" fmla="*/ 184 h 263"/>
              <a:gd name="T44" fmla="*/ 5 w 284"/>
              <a:gd name="T45" fmla="*/ 248 h 263"/>
              <a:gd name="T46" fmla="*/ 81 w 284"/>
              <a:gd name="T47" fmla="*/ 248 h 263"/>
              <a:gd name="T48" fmla="*/ 85 w 284"/>
              <a:gd name="T49" fmla="*/ 215 h 263"/>
              <a:gd name="T50" fmla="*/ 67 w 284"/>
              <a:gd name="T51" fmla="*/ 195 h 263"/>
              <a:gd name="T52" fmla="*/ 51 w 284"/>
              <a:gd name="T53" fmla="*/ 195 h 263"/>
              <a:gd name="T54" fmla="*/ 46 w 284"/>
              <a:gd name="T55" fmla="*/ 233 h 263"/>
              <a:gd name="T56" fmla="*/ 43 w 284"/>
              <a:gd name="T57" fmla="*/ 236 h 263"/>
              <a:gd name="T58" fmla="*/ 39 w 284"/>
              <a:gd name="T59" fmla="*/ 233 h 263"/>
              <a:gd name="T60" fmla="*/ 34 w 284"/>
              <a:gd name="T61" fmla="*/ 195 h 263"/>
              <a:gd name="T62" fmla="*/ 19 w 284"/>
              <a:gd name="T63" fmla="*/ 195 h 263"/>
              <a:gd name="T64" fmla="*/ 0 w 284"/>
              <a:gd name="T65" fmla="*/ 215 h 263"/>
              <a:gd name="T66" fmla="*/ 5 w 284"/>
              <a:gd name="T67" fmla="*/ 248 h 263"/>
              <a:gd name="T68" fmla="*/ 240 w 284"/>
              <a:gd name="T69" fmla="*/ 184 h 263"/>
              <a:gd name="T70" fmla="*/ 259 w 284"/>
              <a:gd name="T71" fmla="*/ 165 h 263"/>
              <a:gd name="T72" fmla="*/ 240 w 284"/>
              <a:gd name="T73" fmla="*/ 146 h 263"/>
              <a:gd name="T74" fmla="*/ 221 w 284"/>
              <a:gd name="T75" fmla="*/ 165 h 263"/>
              <a:gd name="T76" fmla="*/ 240 w 284"/>
              <a:gd name="T77" fmla="*/ 184 h 263"/>
              <a:gd name="T78" fmla="*/ 203 w 284"/>
              <a:gd name="T79" fmla="*/ 248 h 263"/>
              <a:gd name="T80" fmla="*/ 280 w 284"/>
              <a:gd name="T81" fmla="*/ 248 h 263"/>
              <a:gd name="T82" fmla="*/ 283 w 284"/>
              <a:gd name="T83" fmla="*/ 215 h 263"/>
              <a:gd name="T84" fmla="*/ 266 w 284"/>
              <a:gd name="T85" fmla="*/ 195 h 263"/>
              <a:gd name="T86" fmla="*/ 249 w 284"/>
              <a:gd name="T87" fmla="*/ 195 h 263"/>
              <a:gd name="T88" fmla="*/ 245 w 284"/>
              <a:gd name="T89" fmla="*/ 233 h 263"/>
              <a:gd name="T90" fmla="*/ 241 w 284"/>
              <a:gd name="T91" fmla="*/ 236 h 263"/>
              <a:gd name="T92" fmla="*/ 237 w 284"/>
              <a:gd name="T93" fmla="*/ 233 h 263"/>
              <a:gd name="T94" fmla="*/ 232 w 284"/>
              <a:gd name="T95" fmla="*/ 195 h 263"/>
              <a:gd name="T96" fmla="*/ 217 w 284"/>
              <a:gd name="T97" fmla="*/ 195 h 263"/>
              <a:gd name="T98" fmla="*/ 199 w 284"/>
              <a:gd name="T99" fmla="*/ 215 h 263"/>
              <a:gd name="T100" fmla="*/ 203 w 284"/>
              <a:gd name="T101" fmla="*/ 248 h 263"/>
              <a:gd name="T102" fmla="*/ 80 w 284"/>
              <a:gd name="T103" fmla="*/ 78 h 263"/>
              <a:gd name="T104" fmla="*/ 45 w 284"/>
              <a:gd name="T105" fmla="*/ 128 h 263"/>
              <a:gd name="T106" fmla="*/ 103 w 284"/>
              <a:gd name="T107" fmla="*/ 254 h 263"/>
              <a:gd name="T108" fmla="*/ 142 w 284"/>
              <a:gd name="T109" fmla="*/ 262 h 263"/>
              <a:gd name="T110" fmla="*/ 182 w 284"/>
              <a:gd name="T111" fmla="*/ 254 h 263"/>
              <a:gd name="T112" fmla="*/ 241 w 284"/>
              <a:gd name="T113" fmla="*/ 130 h 263"/>
              <a:gd name="T114" fmla="*/ 208 w 284"/>
              <a:gd name="T115" fmla="*/ 8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4" h="263">
                <a:moveTo>
                  <a:pt x="124" y="19"/>
                </a:moveTo>
                <a:cubicBezTo>
                  <a:pt x="124" y="8"/>
                  <a:pt x="133" y="0"/>
                  <a:pt x="143" y="0"/>
                </a:cubicBezTo>
                <a:cubicBezTo>
                  <a:pt x="153" y="0"/>
                  <a:pt x="162" y="8"/>
                  <a:pt x="162" y="19"/>
                </a:cubicBezTo>
                <a:cubicBezTo>
                  <a:pt x="162" y="29"/>
                  <a:pt x="153" y="38"/>
                  <a:pt x="143" y="38"/>
                </a:cubicBezTo>
                <a:cubicBezTo>
                  <a:pt x="133" y="38"/>
                  <a:pt x="124" y="29"/>
                  <a:pt x="124" y="19"/>
                </a:cubicBezTo>
                <a:close/>
                <a:moveTo>
                  <a:pt x="106" y="102"/>
                </a:moveTo>
                <a:cubicBezTo>
                  <a:pt x="146" y="117"/>
                  <a:pt x="182" y="102"/>
                  <a:pt x="182" y="102"/>
                </a:cubicBezTo>
                <a:cubicBezTo>
                  <a:pt x="185" y="82"/>
                  <a:pt x="186" y="69"/>
                  <a:pt x="186" y="69"/>
                </a:cubicBezTo>
                <a:cubicBezTo>
                  <a:pt x="187" y="58"/>
                  <a:pt x="179" y="48"/>
                  <a:pt x="168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8" y="93"/>
                  <a:pt x="148" y="86"/>
                  <a:pt x="148" y="86"/>
                </a:cubicBezTo>
                <a:cubicBezTo>
                  <a:pt x="144" y="90"/>
                  <a:pt x="144" y="90"/>
                  <a:pt x="144" y="90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7" y="56"/>
                  <a:pt x="135" y="48"/>
                  <a:pt x="135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09" y="48"/>
                  <a:pt x="101" y="58"/>
                  <a:pt x="102" y="69"/>
                </a:cubicBezTo>
                <a:cubicBezTo>
                  <a:pt x="104" y="87"/>
                  <a:pt x="105" y="90"/>
                  <a:pt x="106" y="102"/>
                </a:cubicBezTo>
                <a:close/>
                <a:moveTo>
                  <a:pt x="42" y="184"/>
                </a:moveTo>
                <a:cubicBezTo>
                  <a:pt x="52" y="184"/>
                  <a:pt x="60" y="176"/>
                  <a:pt x="60" y="165"/>
                </a:cubicBezTo>
                <a:cubicBezTo>
                  <a:pt x="60" y="155"/>
                  <a:pt x="52" y="146"/>
                  <a:pt x="42" y="146"/>
                </a:cubicBezTo>
                <a:cubicBezTo>
                  <a:pt x="31" y="146"/>
                  <a:pt x="23" y="155"/>
                  <a:pt x="23" y="165"/>
                </a:cubicBezTo>
                <a:cubicBezTo>
                  <a:pt x="23" y="176"/>
                  <a:pt x="31" y="184"/>
                  <a:pt x="42" y="184"/>
                </a:cubicBezTo>
                <a:close/>
                <a:moveTo>
                  <a:pt x="5" y="248"/>
                </a:moveTo>
                <a:cubicBezTo>
                  <a:pt x="45" y="263"/>
                  <a:pt x="81" y="248"/>
                  <a:pt x="81" y="248"/>
                </a:cubicBezTo>
                <a:cubicBezTo>
                  <a:pt x="83" y="228"/>
                  <a:pt x="85" y="215"/>
                  <a:pt x="85" y="215"/>
                </a:cubicBezTo>
                <a:cubicBezTo>
                  <a:pt x="86" y="205"/>
                  <a:pt x="78" y="195"/>
                  <a:pt x="67" y="195"/>
                </a:cubicBezTo>
                <a:cubicBezTo>
                  <a:pt x="51" y="195"/>
                  <a:pt x="51" y="195"/>
                  <a:pt x="51" y="195"/>
                </a:cubicBezTo>
                <a:cubicBezTo>
                  <a:pt x="46" y="240"/>
                  <a:pt x="46" y="233"/>
                  <a:pt x="46" y="233"/>
                </a:cubicBezTo>
                <a:cubicBezTo>
                  <a:pt x="43" y="236"/>
                  <a:pt x="43" y="236"/>
                  <a:pt x="43" y="236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5" y="203"/>
                  <a:pt x="34" y="195"/>
                  <a:pt x="34" y="195"/>
                </a:cubicBezTo>
                <a:cubicBezTo>
                  <a:pt x="19" y="195"/>
                  <a:pt x="19" y="195"/>
                  <a:pt x="19" y="195"/>
                </a:cubicBezTo>
                <a:cubicBezTo>
                  <a:pt x="8" y="195"/>
                  <a:pt x="0" y="205"/>
                  <a:pt x="0" y="215"/>
                </a:cubicBezTo>
                <a:cubicBezTo>
                  <a:pt x="2" y="234"/>
                  <a:pt x="3" y="237"/>
                  <a:pt x="5" y="248"/>
                </a:cubicBezTo>
                <a:close/>
                <a:moveTo>
                  <a:pt x="240" y="184"/>
                </a:moveTo>
                <a:cubicBezTo>
                  <a:pt x="250" y="184"/>
                  <a:pt x="259" y="176"/>
                  <a:pt x="259" y="165"/>
                </a:cubicBezTo>
                <a:cubicBezTo>
                  <a:pt x="259" y="155"/>
                  <a:pt x="250" y="146"/>
                  <a:pt x="240" y="146"/>
                </a:cubicBezTo>
                <a:cubicBezTo>
                  <a:pt x="230" y="146"/>
                  <a:pt x="221" y="155"/>
                  <a:pt x="221" y="165"/>
                </a:cubicBezTo>
                <a:cubicBezTo>
                  <a:pt x="221" y="176"/>
                  <a:pt x="230" y="184"/>
                  <a:pt x="240" y="184"/>
                </a:cubicBezTo>
                <a:close/>
                <a:moveTo>
                  <a:pt x="203" y="248"/>
                </a:moveTo>
                <a:cubicBezTo>
                  <a:pt x="243" y="263"/>
                  <a:pt x="280" y="248"/>
                  <a:pt x="280" y="248"/>
                </a:cubicBezTo>
                <a:cubicBezTo>
                  <a:pt x="282" y="228"/>
                  <a:pt x="283" y="215"/>
                  <a:pt x="283" y="215"/>
                </a:cubicBezTo>
                <a:cubicBezTo>
                  <a:pt x="284" y="205"/>
                  <a:pt x="276" y="195"/>
                  <a:pt x="266" y="195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45" y="240"/>
                  <a:pt x="245" y="233"/>
                  <a:pt x="245" y="233"/>
                </a:cubicBezTo>
                <a:cubicBezTo>
                  <a:pt x="241" y="236"/>
                  <a:pt x="241" y="236"/>
                  <a:pt x="241" y="236"/>
                </a:cubicBezTo>
                <a:cubicBezTo>
                  <a:pt x="237" y="233"/>
                  <a:pt x="237" y="233"/>
                  <a:pt x="237" y="233"/>
                </a:cubicBezTo>
                <a:cubicBezTo>
                  <a:pt x="234" y="203"/>
                  <a:pt x="232" y="195"/>
                  <a:pt x="232" y="195"/>
                </a:cubicBezTo>
                <a:cubicBezTo>
                  <a:pt x="217" y="195"/>
                  <a:pt x="217" y="195"/>
                  <a:pt x="217" y="195"/>
                </a:cubicBezTo>
                <a:cubicBezTo>
                  <a:pt x="206" y="195"/>
                  <a:pt x="198" y="205"/>
                  <a:pt x="199" y="215"/>
                </a:cubicBezTo>
                <a:cubicBezTo>
                  <a:pt x="201" y="234"/>
                  <a:pt x="202" y="237"/>
                  <a:pt x="203" y="248"/>
                </a:cubicBezTo>
                <a:close/>
                <a:moveTo>
                  <a:pt x="80" y="78"/>
                </a:moveTo>
                <a:cubicBezTo>
                  <a:pt x="64" y="91"/>
                  <a:pt x="51" y="108"/>
                  <a:pt x="45" y="128"/>
                </a:cubicBezTo>
                <a:moveTo>
                  <a:pt x="103" y="254"/>
                </a:moveTo>
                <a:cubicBezTo>
                  <a:pt x="115" y="259"/>
                  <a:pt x="128" y="262"/>
                  <a:pt x="142" y="262"/>
                </a:cubicBezTo>
                <a:cubicBezTo>
                  <a:pt x="156" y="262"/>
                  <a:pt x="170" y="259"/>
                  <a:pt x="182" y="254"/>
                </a:cubicBezTo>
                <a:moveTo>
                  <a:pt x="241" y="130"/>
                </a:moveTo>
                <a:cubicBezTo>
                  <a:pt x="235" y="110"/>
                  <a:pt x="223" y="93"/>
                  <a:pt x="208" y="80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80"/>
          <p:cNvSpPr>
            <a:spLocks noChangeAspect="1" noEditPoints="1"/>
          </p:cNvSpPr>
          <p:nvPr/>
        </p:nvSpPr>
        <p:spPr bwMode="auto">
          <a:xfrm>
            <a:off x="8701605" y="4219014"/>
            <a:ext cx="761262" cy="741386"/>
          </a:xfrm>
          <a:custGeom>
            <a:avLst/>
            <a:gdLst>
              <a:gd name="T0" fmla="*/ 115 w 274"/>
              <a:gd name="T1" fmla="*/ 26 h 267"/>
              <a:gd name="T2" fmla="*/ 139 w 274"/>
              <a:gd name="T3" fmla="*/ 2 h 267"/>
              <a:gd name="T4" fmla="*/ 163 w 274"/>
              <a:gd name="T5" fmla="*/ 26 h 267"/>
              <a:gd name="T6" fmla="*/ 139 w 274"/>
              <a:gd name="T7" fmla="*/ 50 h 267"/>
              <a:gd name="T8" fmla="*/ 115 w 274"/>
              <a:gd name="T9" fmla="*/ 26 h 267"/>
              <a:gd name="T10" fmla="*/ 191 w 274"/>
              <a:gd name="T11" fmla="*/ 121 h 267"/>
              <a:gd name="T12" fmla="*/ 194 w 274"/>
              <a:gd name="T13" fmla="*/ 93 h 267"/>
              <a:gd name="T14" fmla="*/ 171 w 274"/>
              <a:gd name="T15" fmla="*/ 67 h 267"/>
              <a:gd name="T16" fmla="*/ 150 w 274"/>
              <a:gd name="T17" fmla="*/ 67 h 267"/>
              <a:gd name="T18" fmla="*/ 145 w 274"/>
              <a:gd name="T19" fmla="*/ 102 h 267"/>
              <a:gd name="T20" fmla="*/ 141 w 274"/>
              <a:gd name="T21" fmla="*/ 106 h 267"/>
              <a:gd name="T22" fmla="*/ 136 w 274"/>
              <a:gd name="T23" fmla="*/ 102 h 267"/>
              <a:gd name="T24" fmla="*/ 130 w 274"/>
              <a:gd name="T25" fmla="*/ 67 h 267"/>
              <a:gd name="T26" fmla="*/ 110 w 274"/>
              <a:gd name="T27" fmla="*/ 67 h 267"/>
              <a:gd name="T28" fmla="*/ 87 w 274"/>
              <a:gd name="T29" fmla="*/ 93 h 267"/>
              <a:gd name="T30" fmla="*/ 90 w 274"/>
              <a:gd name="T31" fmla="*/ 121 h 267"/>
              <a:gd name="T32" fmla="*/ 58 w 274"/>
              <a:gd name="T33" fmla="*/ 142 h 267"/>
              <a:gd name="T34" fmla="*/ 223 w 274"/>
              <a:gd name="T35" fmla="*/ 142 h 267"/>
              <a:gd name="T36" fmla="*/ 0 w 274"/>
              <a:gd name="T37" fmla="*/ 24 h 267"/>
              <a:gd name="T38" fmla="*/ 24 w 274"/>
              <a:gd name="T39" fmla="*/ 49 h 267"/>
              <a:gd name="T40" fmla="*/ 48 w 274"/>
              <a:gd name="T41" fmla="*/ 24 h 267"/>
              <a:gd name="T42" fmla="*/ 24 w 274"/>
              <a:gd name="T43" fmla="*/ 0 h 267"/>
              <a:gd name="T44" fmla="*/ 0 w 274"/>
              <a:gd name="T45" fmla="*/ 24 h 267"/>
              <a:gd name="T46" fmla="*/ 20 w 274"/>
              <a:gd name="T47" fmla="*/ 75 h 267"/>
              <a:gd name="T48" fmla="*/ 13 w 274"/>
              <a:gd name="T49" fmla="*/ 176 h 267"/>
              <a:gd name="T50" fmla="*/ 81 w 274"/>
              <a:gd name="T51" fmla="*/ 176 h 267"/>
              <a:gd name="T52" fmla="*/ 81 w 274"/>
              <a:gd name="T53" fmla="*/ 267 h 267"/>
              <a:gd name="T54" fmla="*/ 274 w 274"/>
              <a:gd name="T55" fmla="*/ 24 h 267"/>
              <a:gd name="T56" fmla="*/ 251 w 274"/>
              <a:gd name="T57" fmla="*/ 0 h 267"/>
              <a:gd name="T58" fmla="*/ 227 w 274"/>
              <a:gd name="T59" fmla="*/ 24 h 267"/>
              <a:gd name="T60" fmla="*/ 251 w 274"/>
              <a:gd name="T61" fmla="*/ 49 h 267"/>
              <a:gd name="T62" fmla="*/ 274 w 274"/>
              <a:gd name="T63" fmla="*/ 24 h 267"/>
              <a:gd name="T64" fmla="*/ 194 w 274"/>
              <a:gd name="T65" fmla="*/ 267 h 267"/>
              <a:gd name="T66" fmla="*/ 194 w 274"/>
              <a:gd name="T67" fmla="*/ 176 h 267"/>
              <a:gd name="T68" fmla="*/ 262 w 274"/>
              <a:gd name="T69" fmla="*/ 176 h 267"/>
              <a:gd name="T70" fmla="*/ 255 w 274"/>
              <a:gd name="T71" fmla="*/ 7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4" h="267">
                <a:moveTo>
                  <a:pt x="115" y="26"/>
                </a:moveTo>
                <a:cubicBezTo>
                  <a:pt x="115" y="12"/>
                  <a:pt x="126" y="2"/>
                  <a:pt x="139" y="2"/>
                </a:cubicBezTo>
                <a:cubicBezTo>
                  <a:pt x="152" y="2"/>
                  <a:pt x="163" y="12"/>
                  <a:pt x="163" y="26"/>
                </a:cubicBezTo>
                <a:cubicBezTo>
                  <a:pt x="163" y="39"/>
                  <a:pt x="152" y="50"/>
                  <a:pt x="139" y="50"/>
                </a:cubicBezTo>
                <a:cubicBezTo>
                  <a:pt x="126" y="50"/>
                  <a:pt x="115" y="39"/>
                  <a:pt x="115" y="26"/>
                </a:cubicBezTo>
                <a:moveTo>
                  <a:pt x="191" y="121"/>
                </a:moveTo>
                <a:cubicBezTo>
                  <a:pt x="194" y="93"/>
                  <a:pt x="194" y="93"/>
                  <a:pt x="194" y="93"/>
                </a:cubicBezTo>
                <a:cubicBezTo>
                  <a:pt x="195" y="79"/>
                  <a:pt x="185" y="67"/>
                  <a:pt x="171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96" y="67"/>
                  <a:pt x="86" y="79"/>
                  <a:pt x="87" y="93"/>
                </a:cubicBezTo>
                <a:cubicBezTo>
                  <a:pt x="88" y="104"/>
                  <a:pt x="89" y="113"/>
                  <a:pt x="90" y="121"/>
                </a:cubicBezTo>
                <a:moveTo>
                  <a:pt x="58" y="142"/>
                </a:moveTo>
                <a:cubicBezTo>
                  <a:pt x="223" y="142"/>
                  <a:pt x="223" y="142"/>
                  <a:pt x="223" y="142"/>
                </a:cubicBezTo>
                <a:moveTo>
                  <a:pt x="0" y="24"/>
                </a:moveTo>
                <a:cubicBezTo>
                  <a:pt x="0" y="38"/>
                  <a:pt x="11" y="49"/>
                  <a:pt x="24" y="49"/>
                </a:cubicBezTo>
                <a:cubicBezTo>
                  <a:pt x="37" y="49"/>
                  <a:pt x="48" y="38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moveTo>
                  <a:pt x="20" y="75"/>
                </a:moveTo>
                <a:cubicBezTo>
                  <a:pt x="13" y="176"/>
                  <a:pt x="13" y="176"/>
                  <a:pt x="13" y="176"/>
                </a:cubicBezTo>
                <a:cubicBezTo>
                  <a:pt x="81" y="176"/>
                  <a:pt x="81" y="176"/>
                  <a:pt x="81" y="176"/>
                </a:cubicBezTo>
                <a:cubicBezTo>
                  <a:pt x="81" y="267"/>
                  <a:pt x="81" y="267"/>
                  <a:pt x="81" y="267"/>
                </a:cubicBezTo>
                <a:moveTo>
                  <a:pt x="274" y="24"/>
                </a:moveTo>
                <a:cubicBezTo>
                  <a:pt x="274" y="11"/>
                  <a:pt x="264" y="0"/>
                  <a:pt x="251" y="0"/>
                </a:cubicBezTo>
                <a:cubicBezTo>
                  <a:pt x="238" y="0"/>
                  <a:pt x="227" y="11"/>
                  <a:pt x="227" y="24"/>
                </a:cubicBezTo>
                <a:cubicBezTo>
                  <a:pt x="227" y="38"/>
                  <a:pt x="238" y="49"/>
                  <a:pt x="251" y="49"/>
                </a:cubicBezTo>
                <a:cubicBezTo>
                  <a:pt x="264" y="49"/>
                  <a:pt x="274" y="38"/>
                  <a:pt x="274" y="24"/>
                </a:cubicBezTo>
                <a:moveTo>
                  <a:pt x="194" y="267"/>
                </a:moveTo>
                <a:cubicBezTo>
                  <a:pt x="194" y="176"/>
                  <a:pt x="194" y="176"/>
                  <a:pt x="194" y="176"/>
                </a:cubicBezTo>
                <a:cubicBezTo>
                  <a:pt x="262" y="176"/>
                  <a:pt x="262" y="176"/>
                  <a:pt x="262" y="176"/>
                </a:cubicBezTo>
                <a:cubicBezTo>
                  <a:pt x="255" y="75"/>
                  <a:pt x="255" y="75"/>
                  <a:pt x="255" y="7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292809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FF9837-00E8-4205-9E10-D1047FEE75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Food &amp; Drinks</a:t>
            </a:r>
            <a:br>
              <a:rPr lang="en-US" dirty="0"/>
            </a:br>
            <a:r>
              <a:rPr lang="en-US" sz="2000" dirty="0"/>
              <a:t>Person Eating, Plate, Knife, Fort, Meal Break, Soft Cocktail Drink, Glass, Wine, Leftovers, Fishbone</a:t>
            </a:r>
            <a:endParaRPr lang="en-US" sz="2700" dirty="0"/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43C7B8EB-27DD-43D8-94BC-58F9C347C5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04061" y="3964261"/>
            <a:ext cx="586278" cy="1042080"/>
          </a:xfrm>
          <a:custGeom>
            <a:avLst/>
            <a:gdLst>
              <a:gd name="T0" fmla="*/ 275 w 346"/>
              <a:gd name="T1" fmla="*/ 248 h 615"/>
              <a:gd name="T2" fmla="*/ 251 w 346"/>
              <a:gd name="T3" fmla="*/ 615 h 615"/>
              <a:gd name="T4" fmla="*/ 28 w 346"/>
              <a:gd name="T5" fmla="*/ 615 h 615"/>
              <a:gd name="T6" fmla="*/ 0 w 346"/>
              <a:gd name="T7" fmla="*/ 140 h 615"/>
              <a:gd name="T8" fmla="*/ 279 w 346"/>
              <a:gd name="T9" fmla="*/ 140 h 615"/>
              <a:gd name="T10" fmla="*/ 277 w 346"/>
              <a:gd name="T11" fmla="*/ 183 h 615"/>
              <a:gd name="T12" fmla="*/ 208 w 346"/>
              <a:gd name="T13" fmla="*/ 336 h 615"/>
              <a:gd name="T14" fmla="*/ 12 w 346"/>
              <a:gd name="T15" fmla="*/ 336 h 615"/>
              <a:gd name="T16" fmla="*/ 346 w 346"/>
              <a:gd name="T17" fmla="*/ 0 h 615"/>
              <a:gd name="T18" fmla="*/ 194 w 346"/>
              <a:gd name="T19" fmla="*/ 40 h 615"/>
              <a:gd name="T20" fmla="*/ 130 w 346"/>
              <a:gd name="T21" fmla="*/ 336 h 615"/>
              <a:gd name="T22" fmla="*/ 73 w 346"/>
              <a:gd name="T23" fmla="*/ 412 h 615"/>
              <a:gd name="T24" fmla="*/ 118 w 346"/>
              <a:gd name="T25" fmla="*/ 412 h 615"/>
              <a:gd name="T26" fmla="*/ 199 w 346"/>
              <a:gd name="T27" fmla="*/ 472 h 615"/>
              <a:gd name="T28" fmla="*/ 144 w 346"/>
              <a:gd name="T29" fmla="*/ 472 h 615"/>
              <a:gd name="T30" fmla="*/ 97 w 346"/>
              <a:gd name="T31" fmla="*/ 543 h 615"/>
              <a:gd name="T32" fmla="*/ 142 w 346"/>
              <a:gd name="T33" fmla="*/ 543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6" h="615">
                <a:moveTo>
                  <a:pt x="275" y="248"/>
                </a:moveTo>
                <a:lnTo>
                  <a:pt x="251" y="615"/>
                </a:lnTo>
                <a:lnTo>
                  <a:pt x="28" y="615"/>
                </a:lnTo>
                <a:lnTo>
                  <a:pt x="0" y="140"/>
                </a:lnTo>
                <a:lnTo>
                  <a:pt x="279" y="140"/>
                </a:lnTo>
                <a:lnTo>
                  <a:pt x="277" y="183"/>
                </a:lnTo>
                <a:moveTo>
                  <a:pt x="208" y="336"/>
                </a:moveTo>
                <a:lnTo>
                  <a:pt x="12" y="336"/>
                </a:lnTo>
                <a:moveTo>
                  <a:pt x="346" y="0"/>
                </a:moveTo>
                <a:lnTo>
                  <a:pt x="194" y="40"/>
                </a:lnTo>
                <a:lnTo>
                  <a:pt x="130" y="336"/>
                </a:lnTo>
                <a:moveTo>
                  <a:pt x="73" y="412"/>
                </a:moveTo>
                <a:lnTo>
                  <a:pt x="118" y="412"/>
                </a:lnTo>
                <a:moveTo>
                  <a:pt x="199" y="472"/>
                </a:moveTo>
                <a:lnTo>
                  <a:pt x="144" y="472"/>
                </a:lnTo>
                <a:moveTo>
                  <a:pt x="97" y="543"/>
                </a:moveTo>
                <a:lnTo>
                  <a:pt x="142" y="543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AD806095-865E-4B3E-8C14-64BE1BF553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435646" y="4086861"/>
            <a:ext cx="412032" cy="919480"/>
          </a:xfrm>
          <a:custGeom>
            <a:avLst/>
            <a:gdLst>
              <a:gd name="T0" fmla="*/ 59 w 118"/>
              <a:gd name="T1" fmla="*/ 177 h 266"/>
              <a:gd name="T2" fmla="*/ 59 w 118"/>
              <a:gd name="T3" fmla="*/ 266 h 266"/>
              <a:gd name="T4" fmla="*/ 10 w 118"/>
              <a:gd name="T5" fmla="*/ 266 h 266"/>
              <a:gd name="T6" fmla="*/ 109 w 118"/>
              <a:gd name="T7" fmla="*/ 266 h 266"/>
              <a:gd name="T8" fmla="*/ 118 w 118"/>
              <a:gd name="T9" fmla="*/ 113 h 266"/>
              <a:gd name="T10" fmla="*/ 118 w 118"/>
              <a:gd name="T11" fmla="*/ 113 h 266"/>
              <a:gd name="T12" fmla="*/ 110 w 118"/>
              <a:gd name="T13" fmla="*/ 20 h 266"/>
              <a:gd name="T14" fmla="*/ 109 w 118"/>
              <a:gd name="T15" fmla="*/ 0 h 266"/>
              <a:gd name="T16" fmla="*/ 10 w 118"/>
              <a:gd name="T17" fmla="*/ 0 h 266"/>
              <a:gd name="T18" fmla="*/ 0 w 118"/>
              <a:gd name="T19" fmla="*/ 114 h 266"/>
              <a:gd name="T20" fmla="*/ 59 w 118"/>
              <a:gd name="T21" fmla="*/ 177 h 266"/>
              <a:gd name="T22" fmla="*/ 118 w 118"/>
              <a:gd name="T23" fmla="*/ 114 h 266"/>
              <a:gd name="T24" fmla="*/ 112 w 118"/>
              <a:gd name="T25" fmla="*/ 45 h 266"/>
              <a:gd name="T26" fmla="*/ 24 w 118"/>
              <a:gd name="T27" fmla="*/ 129 h 266"/>
              <a:gd name="T28" fmla="*/ 45 w 118"/>
              <a:gd name="T29" fmla="*/ 152 h 266"/>
              <a:gd name="T30" fmla="*/ 96 w 118"/>
              <a:gd name="T31" fmla="*/ 98 h 266"/>
              <a:gd name="T32" fmla="*/ 4 w 118"/>
              <a:gd name="T33" fmla="*/ 9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8" h="266">
                <a:moveTo>
                  <a:pt x="59" y="177"/>
                </a:moveTo>
                <a:cubicBezTo>
                  <a:pt x="59" y="266"/>
                  <a:pt x="59" y="266"/>
                  <a:pt x="59" y="266"/>
                </a:cubicBezTo>
                <a:moveTo>
                  <a:pt x="10" y="266"/>
                </a:moveTo>
                <a:cubicBezTo>
                  <a:pt x="109" y="266"/>
                  <a:pt x="109" y="266"/>
                  <a:pt x="109" y="266"/>
                </a:cubicBezTo>
                <a:moveTo>
                  <a:pt x="118" y="113"/>
                </a:moveTo>
                <a:cubicBezTo>
                  <a:pt x="118" y="113"/>
                  <a:pt x="118" y="113"/>
                  <a:pt x="118" y="113"/>
                </a:cubicBezTo>
                <a:moveTo>
                  <a:pt x="110" y="20"/>
                </a:moveTo>
                <a:cubicBezTo>
                  <a:pt x="109" y="0"/>
                  <a:pt x="109" y="0"/>
                  <a:pt x="10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49"/>
                  <a:pt x="27" y="177"/>
                  <a:pt x="59" y="177"/>
                </a:cubicBezTo>
                <a:cubicBezTo>
                  <a:pt x="92" y="177"/>
                  <a:pt x="118" y="149"/>
                  <a:pt x="118" y="114"/>
                </a:cubicBezTo>
                <a:cubicBezTo>
                  <a:pt x="112" y="45"/>
                  <a:pt x="112" y="45"/>
                  <a:pt x="112" y="45"/>
                </a:cubicBezTo>
                <a:moveTo>
                  <a:pt x="24" y="129"/>
                </a:moveTo>
                <a:cubicBezTo>
                  <a:pt x="29" y="138"/>
                  <a:pt x="37" y="146"/>
                  <a:pt x="45" y="152"/>
                </a:cubicBezTo>
                <a:moveTo>
                  <a:pt x="96" y="98"/>
                </a:moveTo>
                <a:cubicBezTo>
                  <a:pt x="4" y="98"/>
                  <a:pt x="4" y="98"/>
                  <a:pt x="4" y="9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0A96EF3C-15E2-4B72-9A38-EC2AF52313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92986" y="4180821"/>
            <a:ext cx="1327150" cy="731558"/>
          </a:xfrm>
          <a:custGeom>
            <a:avLst/>
            <a:gdLst>
              <a:gd name="T0" fmla="*/ 1374 w 1374"/>
              <a:gd name="T1" fmla="*/ 457 h 756"/>
              <a:gd name="T2" fmla="*/ 1373 w 1374"/>
              <a:gd name="T3" fmla="*/ 469 h 756"/>
              <a:gd name="T4" fmla="*/ 1373 w 1374"/>
              <a:gd name="T5" fmla="*/ 470 h 756"/>
              <a:gd name="T6" fmla="*/ 1363 w 1374"/>
              <a:gd name="T7" fmla="*/ 478 h 756"/>
              <a:gd name="T8" fmla="*/ 1361 w 1374"/>
              <a:gd name="T9" fmla="*/ 478 h 756"/>
              <a:gd name="T10" fmla="*/ 1360 w 1374"/>
              <a:gd name="T11" fmla="*/ 478 h 756"/>
              <a:gd name="T12" fmla="*/ 1319 w 1374"/>
              <a:gd name="T13" fmla="*/ 465 h 756"/>
              <a:gd name="T14" fmla="*/ 1319 w 1374"/>
              <a:gd name="T15" fmla="*/ 465 h 756"/>
              <a:gd name="T16" fmla="*/ 1312 w 1374"/>
              <a:gd name="T17" fmla="*/ 462 h 756"/>
              <a:gd name="T18" fmla="*/ 1312 w 1374"/>
              <a:gd name="T19" fmla="*/ 462 h 756"/>
              <a:gd name="T20" fmla="*/ 1312 w 1374"/>
              <a:gd name="T21" fmla="*/ 462 h 756"/>
              <a:gd name="T22" fmla="*/ 1268 w 1374"/>
              <a:gd name="T23" fmla="*/ 470 h 756"/>
              <a:gd name="T24" fmla="*/ 1291 w 1374"/>
              <a:gd name="T25" fmla="*/ 515 h 756"/>
              <a:gd name="T26" fmla="*/ 1294 w 1374"/>
              <a:gd name="T27" fmla="*/ 516 h 756"/>
              <a:gd name="T28" fmla="*/ 1294 w 1374"/>
              <a:gd name="T29" fmla="*/ 516 h 756"/>
              <a:gd name="T30" fmla="*/ 1295 w 1374"/>
              <a:gd name="T31" fmla="*/ 517 h 756"/>
              <a:gd name="T32" fmla="*/ 1300 w 1374"/>
              <a:gd name="T33" fmla="*/ 519 h 756"/>
              <a:gd name="T34" fmla="*/ 1322 w 1374"/>
              <a:gd name="T35" fmla="*/ 525 h 756"/>
              <a:gd name="T36" fmla="*/ 1322 w 1374"/>
              <a:gd name="T37" fmla="*/ 525 h 756"/>
              <a:gd name="T38" fmla="*/ 1330 w 1374"/>
              <a:gd name="T39" fmla="*/ 535 h 756"/>
              <a:gd name="T40" fmla="*/ 1329 w 1374"/>
              <a:gd name="T41" fmla="*/ 541 h 756"/>
              <a:gd name="T42" fmla="*/ 1327 w 1374"/>
              <a:gd name="T43" fmla="*/ 543 h 756"/>
              <a:gd name="T44" fmla="*/ 1080 w 1374"/>
              <a:gd name="T45" fmla="*/ 671 h 756"/>
              <a:gd name="T46" fmla="*/ 1066 w 1374"/>
              <a:gd name="T47" fmla="*/ 670 h 756"/>
              <a:gd name="T48" fmla="*/ 1042 w 1374"/>
              <a:gd name="T49" fmla="*/ 648 h 756"/>
              <a:gd name="T50" fmla="*/ 1042 w 1374"/>
              <a:gd name="T51" fmla="*/ 100 h 756"/>
              <a:gd name="T52" fmla="*/ 1066 w 1374"/>
              <a:gd name="T53" fmla="*/ 77 h 756"/>
              <a:gd name="T54" fmla="*/ 1080 w 1374"/>
              <a:gd name="T55" fmla="*/ 77 h 756"/>
              <a:gd name="T56" fmla="*/ 1374 w 1374"/>
              <a:gd name="T57" fmla="*/ 457 h 756"/>
              <a:gd name="T58" fmla="*/ 291 w 1374"/>
              <a:gd name="T59" fmla="*/ 374 h 756"/>
              <a:gd name="T60" fmla="*/ 274 w 1374"/>
              <a:gd name="T61" fmla="*/ 350 h 756"/>
              <a:gd name="T62" fmla="*/ 274 w 1374"/>
              <a:gd name="T63" fmla="*/ 350 h 756"/>
              <a:gd name="T64" fmla="*/ 86 w 1374"/>
              <a:gd name="T65" fmla="*/ 120 h 756"/>
              <a:gd name="T66" fmla="*/ 65 w 1374"/>
              <a:gd name="T67" fmla="*/ 125 h 756"/>
              <a:gd name="T68" fmla="*/ 26 w 1374"/>
              <a:gd name="T69" fmla="*/ 149 h 756"/>
              <a:gd name="T70" fmla="*/ 33 w 1374"/>
              <a:gd name="T71" fmla="*/ 192 h 756"/>
              <a:gd name="T72" fmla="*/ 128 w 1374"/>
              <a:gd name="T73" fmla="*/ 364 h 756"/>
              <a:gd name="T74" fmla="*/ 128 w 1374"/>
              <a:gd name="T75" fmla="*/ 383 h 756"/>
              <a:gd name="T76" fmla="*/ 33 w 1374"/>
              <a:gd name="T77" fmla="*/ 555 h 756"/>
              <a:gd name="T78" fmla="*/ 26 w 1374"/>
              <a:gd name="T79" fmla="*/ 599 h 756"/>
              <a:gd name="T80" fmla="*/ 65 w 1374"/>
              <a:gd name="T81" fmla="*/ 622 h 756"/>
              <a:gd name="T82" fmla="*/ 86 w 1374"/>
              <a:gd name="T83" fmla="*/ 627 h 756"/>
              <a:gd name="T84" fmla="*/ 274 w 1374"/>
              <a:gd name="T85" fmla="*/ 397 h 756"/>
              <a:gd name="T86" fmla="*/ 274 w 1374"/>
              <a:gd name="T87" fmla="*/ 397 h 756"/>
              <a:gd name="T88" fmla="*/ 291 w 1374"/>
              <a:gd name="T89" fmla="*/ 374 h 756"/>
              <a:gd name="T90" fmla="*/ 291 w 1374"/>
              <a:gd name="T91" fmla="*/ 374 h 756"/>
              <a:gd name="T92" fmla="*/ 1042 w 1374"/>
              <a:gd name="T93" fmla="*/ 374 h 756"/>
              <a:gd name="T94" fmla="*/ 331 w 1374"/>
              <a:gd name="T95" fmla="*/ 662 h 756"/>
              <a:gd name="T96" fmla="*/ 454 w 1374"/>
              <a:gd name="T97" fmla="*/ 378 h 756"/>
              <a:gd name="T98" fmla="*/ 331 w 1374"/>
              <a:gd name="T99" fmla="*/ 95 h 756"/>
              <a:gd name="T100" fmla="*/ 785 w 1374"/>
              <a:gd name="T101" fmla="*/ 717 h 756"/>
              <a:gd name="T102" fmla="*/ 908 w 1374"/>
              <a:gd name="T103" fmla="*/ 378 h 756"/>
              <a:gd name="T104" fmla="*/ 785 w 1374"/>
              <a:gd name="T105" fmla="*/ 39 h 756"/>
              <a:gd name="T106" fmla="*/ 558 w 1374"/>
              <a:gd name="T107" fmla="*/ 756 h 756"/>
              <a:gd name="T108" fmla="*/ 681 w 1374"/>
              <a:gd name="T109" fmla="*/ 378 h 756"/>
              <a:gd name="T110" fmla="*/ 558 w 1374"/>
              <a:gd name="T111" fmla="*/ 0 h 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74" h="756">
                <a:moveTo>
                  <a:pt x="1374" y="457"/>
                </a:moveTo>
                <a:cubicBezTo>
                  <a:pt x="1374" y="461"/>
                  <a:pt x="1374" y="465"/>
                  <a:pt x="1373" y="469"/>
                </a:cubicBezTo>
                <a:cubicBezTo>
                  <a:pt x="1373" y="470"/>
                  <a:pt x="1373" y="470"/>
                  <a:pt x="1373" y="470"/>
                </a:cubicBezTo>
                <a:cubicBezTo>
                  <a:pt x="1372" y="475"/>
                  <a:pt x="1368" y="478"/>
                  <a:pt x="1363" y="478"/>
                </a:cubicBezTo>
                <a:cubicBezTo>
                  <a:pt x="1362" y="478"/>
                  <a:pt x="1362" y="478"/>
                  <a:pt x="1361" y="478"/>
                </a:cubicBezTo>
                <a:cubicBezTo>
                  <a:pt x="1361" y="478"/>
                  <a:pt x="1361" y="478"/>
                  <a:pt x="1360" y="478"/>
                </a:cubicBezTo>
                <a:cubicBezTo>
                  <a:pt x="1348" y="476"/>
                  <a:pt x="1334" y="472"/>
                  <a:pt x="1319" y="465"/>
                </a:cubicBezTo>
                <a:cubicBezTo>
                  <a:pt x="1319" y="465"/>
                  <a:pt x="1319" y="465"/>
                  <a:pt x="1319" y="465"/>
                </a:cubicBezTo>
                <a:cubicBezTo>
                  <a:pt x="1317" y="464"/>
                  <a:pt x="1314" y="463"/>
                  <a:pt x="1312" y="462"/>
                </a:cubicBezTo>
                <a:cubicBezTo>
                  <a:pt x="1312" y="462"/>
                  <a:pt x="1312" y="462"/>
                  <a:pt x="1312" y="462"/>
                </a:cubicBezTo>
                <a:cubicBezTo>
                  <a:pt x="1312" y="462"/>
                  <a:pt x="1312" y="462"/>
                  <a:pt x="1312" y="462"/>
                </a:cubicBezTo>
                <a:cubicBezTo>
                  <a:pt x="1294" y="454"/>
                  <a:pt x="1275" y="457"/>
                  <a:pt x="1268" y="470"/>
                </a:cubicBezTo>
                <a:cubicBezTo>
                  <a:pt x="1261" y="483"/>
                  <a:pt x="1271" y="504"/>
                  <a:pt x="1291" y="515"/>
                </a:cubicBezTo>
                <a:cubicBezTo>
                  <a:pt x="1292" y="515"/>
                  <a:pt x="1293" y="516"/>
                  <a:pt x="1294" y="516"/>
                </a:cubicBezTo>
                <a:cubicBezTo>
                  <a:pt x="1294" y="516"/>
                  <a:pt x="1294" y="516"/>
                  <a:pt x="1294" y="516"/>
                </a:cubicBezTo>
                <a:cubicBezTo>
                  <a:pt x="1294" y="516"/>
                  <a:pt x="1294" y="517"/>
                  <a:pt x="1295" y="517"/>
                </a:cubicBezTo>
                <a:cubicBezTo>
                  <a:pt x="1296" y="517"/>
                  <a:pt x="1298" y="518"/>
                  <a:pt x="1300" y="519"/>
                </a:cubicBezTo>
                <a:cubicBezTo>
                  <a:pt x="1307" y="521"/>
                  <a:pt x="1314" y="524"/>
                  <a:pt x="1322" y="525"/>
                </a:cubicBezTo>
                <a:cubicBezTo>
                  <a:pt x="1322" y="525"/>
                  <a:pt x="1322" y="525"/>
                  <a:pt x="1322" y="525"/>
                </a:cubicBezTo>
                <a:cubicBezTo>
                  <a:pt x="1327" y="526"/>
                  <a:pt x="1330" y="531"/>
                  <a:pt x="1330" y="535"/>
                </a:cubicBezTo>
                <a:cubicBezTo>
                  <a:pt x="1330" y="538"/>
                  <a:pt x="1330" y="540"/>
                  <a:pt x="1329" y="541"/>
                </a:cubicBezTo>
                <a:cubicBezTo>
                  <a:pt x="1328" y="542"/>
                  <a:pt x="1327" y="543"/>
                  <a:pt x="1327" y="543"/>
                </a:cubicBezTo>
                <a:cubicBezTo>
                  <a:pt x="1269" y="606"/>
                  <a:pt x="1167" y="671"/>
                  <a:pt x="1080" y="671"/>
                </a:cubicBezTo>
                <a:cubicBezTo>
                  <a:pt x="1076" y="671"/>
                  <a:pt x="1071" y="670"/>
                  <a:pt x="1066" y="670"/>
                </a:cubicBezTo>
                <a:cubicBezTo>
                  <a:pt x="1052" y="668"/>
                  <a:pt x="1042" y="659"/>
                  <a:pt x="1042" y="648"/>
                </a:cubicBezTo>
                <a:cubicBezTo>
                  <a:pt x="1042" y="648"/>
                  <a:pt x="1042" y="648"/>
                  <a:pt x="1042" y="100"/>
                </a:cubicBezTo>
                <a:cubicBezTo>
                  <a:pt x="1042" y="89"/>
                  <a:pt x="1052" y="80"/>
                  <a:pt x="1066" y="77"/>
                </a:cubicBezTo>
                <a:cubicBezTo>
                  <a:pt x="1071" y="77"/>
                  <a:pt x="1076" y="77"/>
                  <a:pt x="1080" y="77"/>
                </a:cubicBezTo>
                <a:cubicBezTo>
                  <a:pt x="1213" y="77"/>
                  <a:pt x="1364" y="328"/>
                  <a:pt x="1374" y="457"/>
                </a:cubicBezTo>
                <a:close/>
                <a:moveTo>
                  <a:pt x="291" y="374"/>
                </a:moveTo>
                <a:cubicBezTo>
                  <a:pt x="291" y="363"/>
                  <a:pt x="284" y="353"/>
                  <a:pt x="274" y="350"/>
                </a:cubicBezTo>
                <a:cubicBezTo>
                  <a:pt x="274" y="350"/>
                  <a:pt x="274" y="350"/>
                  <a:pt x="274" y="350"/>
                </a:cubicBezTo>
                <a:cubicBezTo>
                  <a:pt x="174" y="310"/>
                  <a:pt x="213" y="133"/>
                  <a:pt x="86" y="120"/>
                </a:cubicBezTo>
                <a:cubicBezTo>
                  <a:pt x="79" y="119"/>
                  <a:pt x="70" y="122"/>
                  <a:pt x="65" y="125"/>
                </a:cubicBezTo>
                <a:cubicBezTo>
                  <a:pt x="56" y="130"/>
                  <a:pt x="42" y="139"/>
                  <a:pt x="26" y="149"/>
                </a:cubicBezTo>
                <a:cubicBezTo>
                  <a:pt x="0" y="165"/>
                  <a:pt x="6" y="177"/>
                  <a:pt x="33" y="192"/>
                </a:cubicBezTo>
                <a:cubicBezTo>
                  <a:pt x="89" y="225"/>
                  <a:pt x="94" y="309"/>
                  <a:pt x="128" y="364"/>
                </a:cubicBezTo>
                <a:cubicBezTo>
                  <a:pt x="131" y="370"/>
                  <a:pt x="131" y="378"/>
                  <a:pt x="128" y="383"/>
                </a:cubicBezTo>
                <a:cubicBezTo>
                  <a:pt x="94" y="438"/>
                  <a:pt x="89" y="522"/>
                  <a:pt x="33" y="555"/>
                </a:cubicBezTo>
                <a:cubicBezTo>
                  <a:pt x="6" y="571"/>
                  <a:pt x="0" y="582"/>
                  <a:pt x="26" y="599"/>
                </a:cubicBezTo>
                <a:cubicBezTo>
                  <a:pt x="65" y="622"/>
                  <a:pt x="65" y="622"/>
                  <a:pt x="65" y="622"/>
                </a:cubicBezTo>
                <a:cubicBezTo>
                  <a:pt x="70" y="625"/>
                  <a:pt x="79" y="628"/>
                  <a:pt x="86" y="627"/>
                </a:cubicBezTo>
                <a:cubicBezTo>
                  <a:pt x="213" y="614"/>
                  <a:pt x="173" y="436"/>
                  <a:pt x="274" y="397"/>
                </a:cubicBezTo>
                <a:cubicBezTo>
                  <a:pt x="274" y="397"/>
                  <a:pt x="274" y="397"/>
                  <a:pt x="274" y="397"/>
                </a:cubicBezTo>
                <a:cubicBezTo>
                  <a:pt x="284" y="394"/>
                  <a:pt x="291" y="385"/>
                  <a:pt x="291" y="374"/>
                </a:cubicBezTo>
                <a:close/>
                <a:moveTo>
                  <a:pt x="291" y="374"/>
                </a:moveTo>
                <a:cubicBezTo>
                  <a:pt x="1042" y="374"/>
                  <a:pt x="1042" y="374"/>
                  <a:pt x="1042" y="374"/>
                </a:cubicBezTo>
                <a:moveTo>
                  <a:pt x="331" y="662"/>
                </a:moveTo>
                <a:cubicBezTo>
                  <a:pt x="399" y="662"/>
                  <a:pt x="454" y="535"/>
                  <a:pt x="454" y="378"/>
                </a:cubicBezTo>
                <a:cubicBezTo>
                  <a:pt x="454" y="221"/>
                  <a:pt x="399" y="95"/>
                  <a:pt x="331" y="95"/>
                </a:cubicBezTo>
                <a:moveTo>
                  <a:pt x="785" y="717"/>
                </a:moveTo>
                <a:cubicBezTo>
                  <a:pt x="853" y="717"/>
                  <a:pt x="908" y="565"/>
                  <a:pt x="908" y="378"/>
                </a:cubicBezTo>
                <a:cubicBezTo>
                  <a:pt x="908" y="191"/>
                  <a:pt x="853" y="39"/>
                  <a:pt x="785" y="39"/>
                </a:cubicBezTo>
                <a:moveTo>
                  <a:pt x="558" y="756"/>
                </a:moveTo>
                <a:cubicBezTo>
                  <a:pt x="626" y="756"/>
                  <a:pt x="681" y="587"/>
                  <a:pt x="681" y="378"/>
                </a:cubicBezTo>
                <a:cubicBezTo>
                  <a:pt x="681" y="169"/>
                  <a:pt x="626" y="0"/>
                  <a:pt x="558" y="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BFC62FD6-4187-4E7B-9E2F-874A43792B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997200" y="1993854"/>
            <a:ext cx="1499958" cy="990692"/>
          </a:xfrm>
          <a:custGeom>
            <a:avLst/>
            <a:gdLst>
              <a:gd name="T0" fmla="*/ 377 w 387"/>
              <a:gd name="T1" fmla="*/ 172 h 253"/>
              <a:gd name="T2" fmla="*/ 364 w 387"/>
              <a:gd name="T3" fmla="*/ 142 h 253"/>
              <a:gd name="T4" fmla="*/ 371 w 387"/>
              <a:gd name="T5" fmla="*/ 92 h 253"/>
              <a:gd name="T6" fmla="*/ 385 w 387"/>
              <a:gd name="T7" fmla="*/ 75 h 253"/>
              <a:gd name="T8" fmla="*/ 387 w 387"/>
              <a:gd name="T9" fmla="*/ 78 h 253"/>
              <a:gd name="T10" fmla="*/ 387 w 387"/>
              <a:gd name="T11" fmla="*/ 247 h 253"/>
              <a:gd name="T12" fmla="*/ 380 w 387"/>
              <a:gd name="T13" fmla="*/ 253 h 253"/>
              <a:gd name="T14" fmla="*/ 374 w 387"/>
              <a:gd name="T15" fmla="*/ 247 h 253"/>
              <a:gd name="T16" fmla="*/ 219 w 387"/>
              <a:gd name="T17" fmla="*/ 247 h 253"/>
              <a:gd name="T18" fmla="*/ 225 w 387"/>
              <a:gd name="T19" fmla="*/ 253 h 253"/>
              <a:gd name="T20" fmla="*/ 225 w 387"/>
              <a:gd name="T21" fmla="*/ 253 h 253"/>
              <a:gd name="T22" fmla="*/ 232 w 387"/>
              <a:gd name="T23" fmla="*/ 247 h 253"/>
              <a:gd name="T24" fmla="*/ 230 w 387"/>
              <a:gd name="T25" fmla="*/ 181 h 253"/>
              <a:gd name="T26" fmla="*/ 230 w 387"/>
              <a:gd name="T27" fmla="*/ 147 h 253"/>
              <a:gd name="T28" fmla="*/ 243 w 387"/>
              <a:gd name="T29" fmla="*/ 116 h 253"/>
              <a:gd name="T30" fmla="*/ 242 w 387"/>
              <a:gd name="T31" fmla="*/ 85 h 253"/>
              <a:gd name="T32" fmla="*/ 209 w 387"/>
              <a:gd name="T33" fmla="*/ 85 h 253"/>
              <a:gd name="T34" fmla="*/ 208 w 387"/>
              <a:gd name="T35" fmla="*/ 116 h 253"/>
              <a:gd name="T36" fmla="*/ 220 w 387"/>
              <a:gd name="T37" fmla="*/ 148 h 253"/>
              <a:gd name="T38" fmla="*/ 225 w 387"/>
              <a:gd name="T39" fmla="*/ 83 h 253"/>
              <a:gd name="T40" fmla="*/ 225 w 387"/>
              <a:gd name="T41" fmla="*/ 118 h 253"/>
              <a:gd name="T42" fmla="*/ 327 w 387"/>
              <a:gd name="T43" fmla="*/ 127 h 253"/>
              <a:gd name="T44" fmla="*/ 301 w 387"/>
              <a:gd name="T45" fmla="*/ 120 h 253"/>
              <a:gd name="T46" fmla="*/ 248 w 387"/>
              <a:gd name="T47" fmla="*/ 174 h 253"/>
              <a:gd name="T48" fmla="*/ 301 w 387"/>
              <a:gd name="T49" fmla="*/ 227 h 253"/>
              <a:gd name="T50" fmla="*/ 355 w 387"/>
              <a:gd name="T51" fmla="*/ 174 h 253"/>
              <a:gd name="T52" fmla="*/ 340 w 387"/>
              <a:gd name="T53" fmla="*/ 137 h 253"/>
              <a:gd name="T54" fmla="*/ 301 w 387"/>
              <a:gd name="T55" fmla="*/ 143 h 253"/>
              <a:gd name="T56" fmla="*/ 271 w 387"/>
              <a:gd name="T57" fmla="*/ 174 h 253"/>
              <a:gd name="T58" fmla="*/ 301 w 387"/>
              <a:gd name="T59" fmla="*/ 204 h 253"/>
              <a:gd name="T60" fmla="*/ 331 w 387"/>
              <a:gd name="T61" fmla="*/ 174 h 253"/>
              <a:gd name="T62" fmla="*/ 301 w 387"/>
              <a:gd name="T63" fmla="*/ 143 h 253"/>
              <a:gd name="T64" fmla="*/ 170 w 387"/>
              <a:gd name="T65" fmla="*/ 149 h 253"/>
              <a:gd name="T66" fmla="*/ 158 w 387"/>
              <a:gd name="T67" fmla="*/ 141 h 253"/>
              <a:gd name="T68" fmla="*/ 154 w 387"/>
              <a:gd name="T69" fmla="*/ 123 h 253"/>
              <a:gd name="T70" fmla="*/ 159 w 387"/>
              <a:gd name="T71" fmla="*/ 103 h 253"/>
              <a:gd name="T72" fmla="*/ 171 w 387"/>
              <a:gd name="T73" fmla="*/ 73 h 253"/>
              <a:gd name="T74" fmla="*/ 169 w 387"/>
              <a:gd name="T75" fmla="*/ 57 h 253"/>
              <a:gd name="T76" fmla="*/ 169 w 387"/>
              <a:gd name="T77" fmla="*/ 43 h 253"/>
              <a:gd name="T78" fmla="*/ 167 w 387"/>
              <a:gd name="T79" fmla="*/ 29 h 253"/>
              <a:gd name="T80" fmla="*/ 147 w 387"/>
              <a:gd name="T81" fmla="*/ 7 h 253"/>
              <a:gd name="T82" fmla="*/ 128 w 387"/>
              <a:gd name="T83" fmla="*/ 1 h 253"/>
              <a:gd name="T84" fmla="*/ 114 w 387"/>
              <a:gd name="T85" fmla="*/ 1 h 253"/>
              <a:gd name="T86" fmla="*/ 100 w 387"/>
              <a:gd name="T87" fmla="*/ 5 h 253"/>
              <a:gd name="T88" fmla="*/ 88 w 387"/>
              <a:gd name="T89" fmla="*/ 13 h 253"/>
              <a:gd name="T90" fmla="*/ 75 w 387"/>
              <a:gd name="T91" fmla="*/ 33 h 253"/>
              <a:gd name="T92" fmla="*/ 74 w 387"/>
              <a:gd name="T93" fmla="*/ 57 h 253"/>
              <a:gd name="T94" fmla="*/ 76 w 387"/>
              <a:gd name="T95" fmla="*/ 90 h 253"/>
              <a:gd name="T96" fmla="*/ 84 w 387"/>
              <a:gd name="T97" fmla="*/ 103 h 253"/>
              <a:gd name="T98" fmla="*/ 92 w 387"/>
              <a:gd name="T99" fmla="*/ 132 h 253"/>
              <a:gd name="T100" fmla="*/ 64 w 387"/>
              <a:gd name="T101" fmla="*/ 151 h 253"/>
              <a:gd name="T102" fmla="*/ 37 w 387"/>
              <a:gd name="T103" fmla="*/ 162 h 253"/>
              <a:gd name="T104" fmla="*/ 9 w 387"/>
              <a:gd name="T105" fmla="*/ 190 h 253"/>
              <a:gd name="T106" fmla="*/ 1 w 387"/>
              <a:gd name="T107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7" h="253">
                <a:moveTo>
                  <a:pt x="377" y="172"/>
                </a:moveTo>
                <a:cubicBezTo>
                  <a:pt x="377" y="161"/>
                  <a:pt x="364" y="154"/>
                  <a:pt x="364" y="142"/>
                </a:cubicBezTo>
                <a:cubicBezTo>
                  <a:pt x="364" y="130"/>
                  <a:pt x="366" y="109"/>
                  <a:pt x="371" y="92"/>
                </a:cubicBezTo>
                <a:cubicBezTo>
                  <a:pt x="376" y="74"/>
                  <a:pt x="383" y="73"/>
                  <a:pt x="385" y="75"/>
                </a:cubicBezTo>
                <a:cubicBezTo>
                  <a:pt x="387" y="75"/>
                  <a:pt x="387" y="78"/>
                  <a:pt x="387" y="78"/>
                </a:cubicBezTo>
                <a:cubicBezTo>
                  <a:pt x="387" y="247"/>
                  <a:pt x="387" y="247"/>
                  <a:pt x="387" y="247"/>
                </a:cubicBezTo>
                <a:cubicBezTo>
                  <a:pt x="387" y="251"/>
                  <a:pt x="384" y="253"/>
                  <a:pt x="380" y="253"/>
                </a:cubicBezTo>
                <a:cubicBezTo>
                  <a:pt x="377" y="253"/>
                  <a:pt x="374" y="251"/>
                  <a:pt x="374" y="247"/>
                </a:cubicBezTo>
                <a:moveTo>
                  <a:pt x="219" y="247"/>
                </a:moveTo>
                <a:cubicBezTo>
                  <a:pt x="219" y="251"/>
                  <a:pt x="222" y="253"/>
                  <a:pt x="225" y="253"/>
                </a:cubicBezTo>
                <a:cubicBezTo>
                  <a:pt x="225" y="253"/>
                  <a:pt x="225" y="253"/>
                  <a:pt x="225" y="253"/>
                </a:cubicBezTo>
                <a:cubicBezTo>
                  <a:pt x="229" y="253"/>
                  <a:pt x="232" y="251"/>
                  <a:pt x="232" y="247"/>
                </a:cubicBezTo>
                <a:cubicBezTo>
                  <a:pt x="232" y="247"/>
                  <a:pt x="231" y="195"/>
                  <a:pt x="230" y="181"/>
                </a:cubicBezTo>
                <a:cubicBezTo>
                  <a:pt x="230" y="174"/>
                  <a:pt x="230" y="147"/>
                  <a:pt x="230" y="147"/>
                </a:cubicBezTo>
                <a:cubicBezTo>
                  <a:pt x="230" y="129"/>
                  <a:pt x="242" y="131"/>
                  <a:pt x="243" y="116"/>
                </a:cubicBezTo>
                <a:cubicBezTo>
                  <a:pt x="242" y="85"/>
                  <a:pt x="242" y="85"/>
                  <a:pt x="242" y="85"/>
                </a:cubicBezTo>
                <a:moveTo>
                  <a:pt x="209" y="85"/>
                </a:moveTo>
                <a:cubicBezTo>
                  <a:pt x="208" y="116"/>
                  <a:pt x="208" y="116"/>
                  <a:pt x="208" y="116"/>
                </a:cubicBezTo>
                <a:cubicBezTo>
                  <a:pt x="208" y="131"/>
                  <a:pt x="220" y="130"/>
                  <a:pt x="220" y="148"/>
                </a:cubicBezTo>
                <a:moveTo>
                  <a:pt x="225" y="83"/>
                </a:moveTo>
                <a:cubicBezTo>
                  <a:pt x="225" y="118"/>
                  <a:pt x="225" y="118"/>
                  <a:pt x="225" y="118"/>
                </a:cubicBezTo>
                <a:moveTo>
                  <a:pt x="327" y="127"/>
                </a:moveTo>
                <a:cubicBezTo>
                  <a:pt x="320" y="123"/>
                  <a:pt x="311" y="120"/>
                  <a:pt x="301" y="120"/>
                </a:cubicBezTo>
                <a:cubicBezTo>
                  <a:pt x="272" y="120"/>
                  <a:pt x="248" y="144"/>
                  <a:pt x="248" y="174"/>
                </a:cubicBezTo>
                <a:cubicBezTo>
                  <a:pt x="248" y="203"/>
                  <a:pt x="272" y="227"/>
                  <a:pt x="301" y="227"/>
                </a:cubicBezTo>
                <a:cubicBezTo>
                  <a:pt x="331" y="227"/>
                  <a:pt x="355" y="203"/>
                  <a:pt x="355" y="174"/>
                </a:cubicBezTo>
                <a:cubicBezTo>
                  <a:pt x="355" y="160"/>
                  <a:pt x="349" y="147"/>
                  <a:pt x="340" y="137"/>
                </a:cubicBezTo>
                <a:moveTo>
                  <a:pt x="301" y="143"/>
                </a:moveTo>
                <a:cubicBezTo>
                  <a:pt x="284" y="143"/>
                  <a:pt x="271" y="157"/>
                  <a:pt x="271" y="174"/>
                </a:cubicBezTo>
                <a:cubicBezTo>
                  <a:pt x="271" y="190"/>
                  <a:pt x="284" y="204"/>
                  <a:pt x="301" y="204"/>
                </a:cubicBezTo>
                <a:cubicBezTo>
                  <a:pt x="318" y="204"/>
                  <a:pt x="331" y="190"/>
                  <a:pt x="331" y="174"/>
                </a:cubicBezTo>
                <a:cubicBezTo>
                  <a:pt x="331" y="157"/>
                  <a:pt x="318" y="143"/>
                  <a:pt x="301" y="143"/>
                </a:cubicBezTo>
                <a:close/>
                <a:moveTo>
                  <a:pt x="170" y="149"/>
                </a:moveTo>
                <a:cubicBezTo>
                  <a:pt x="165" y="147"/>
                  <a:pt x="160" y="144"/>
                  <a:pt x="158" y="141"/>
                </a:cubicBezTo>
                <a:cubicBezTo>
                  <a:pt x="155" y="138"/>
                  <a:pt x="153" y="133"/>
                  <a:pt x="154" y="123"/>
                </a:cubicBezTo>
                <a:cubicBezTo>
                  <a:pt x="154" y="114"/>
                  <a:pt x="155" y="113"/>
                  <a:pt x="159" y="103"/>
                </a:cubicBezTo>
                <a:cubicBezTo>
                  <a:pt x="163" y="97"/>
                  <a:pt x="170" y="84"/>
                  <a:pt x="171" y="73"/>
                </a:cubicBezTo>
                <a:cubicBezTo>
                  <a:pt x="172" y="64"/>
                  <a:pt x="169" y="57"/>
                  <a:pt x="169" y="57"/>
                </a:cubicBezTo>
                <a:cubicBezTo>
                  <a:pt x="169" y="43"/>
                  <a:pt x="169" y="43"/>
                  <a:pt x="169" y="43"/>
                </a:cubicBezTo>
                <a:cubicBezTo>
                  <a:pt x="169" y="43"/>
                  <a:pt x="170" y="36"/>
                  <a:pt x="167" y="29"/>
                </a:cubicBezTo>
                <a:cubicBezTo>
                  <a:pt x="163" y="16"/>
                  <a:pt x="150" y="9"/>
                  <a:pt x="147" y="7"/>
                </a:cubicBezTo>
                <a:cubicBezTo>
                  <a:pt x="144" y="4"/>
                  <a:pt x="132" y="1"/>
                  <a:pt x="128" y="1"/>
                </a:cubicBezTo>
                <a:cubicBezTo>
                  <a:pt x="124" y="0"/>
                  <a:pt x="119" y="1"/>
                  <a:pt x="114" y="1"/>
                </a:cubicBezTo>
                <a:cubicBezTo>
                  <a:pt x="109" y="1"/>
                  <a:pt x="103" y="4"/>
                  <a:pt x="100" y="5"/>
                </a:cubicBezTo>
                <a:cubicBezTo>
                  <a:pt x="97" y="5"/>
                  <a:pt x="91" y="10"/>
                  <a:pt x="88" y="13"/>
                </a:cubicBezTo>
                <a:cubicBezTo>
                  <a:pt x="86" y="15"/>
                  <a:pt x="78" y="27"/>
                  <a:pt x="75" y="33"/>
                </a:cubicBezTo>
                <a:cubicBezTo>
                  <a:pt x="72" y="38"/>
                  <a:pt x="74" y="57"/>
                  <a:pt x="74" y="57"/>
                </a:cubicBezTo>
                <a:cubicBezTo>
                  <a:pt x="69" y="65"/>
                  <a:pt x="75" y="88"/>
                  <a:pt x="76" y="90"/>
                </a:cubicBezTo>
                <a:cubicBezTo>
                  <a:pt x="77" y="92"/>
                  <a:pt x="80" y="99"/>
                  <a:pt x="84" y="103"/>
                </a:cubicBezTo>
                <a:cubicBezTo>
                  <a:pt x="88" y="108"/>
                  <a:pt x="94" y="124"/>
                  <a:pt x="92" y="132"/>
                </a:cubicBezTo>
                <a:cubicBezTo>
                  <a:pt x="91" y="142"/>
                  <a:pt x="68" y="149"/>
                  <a:pt x="64" y="151"/>
                </a:cubicBezTo>
                <a:cubicBezTo>
                  <a:pt x="59" y="153"/>
                  <a:pt x="48" y="158"/>
                  <a:pt x="37" y="162"/>
                </a:cubicBezTo>
                <a:cubicBezTo>
                  <a:pt x="29" y="166"/>
                  <a:pt x="14" y="179"/>
                  <a:pt x="9" y="190"/>
                </a:cubicBezTo>
                <a:cubicBezTo>
                  <a:pt x="3" y="202"/>
                  <a:pt x="0" y="246"/>
                  <a:pt x="1" y="25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DECEC0D7-43D8-4255-A65B-340B2020125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69236" y="1992216"/>
            <a:ext cx="1460658" cy="993968"/>
          </a:xfrm>
          <a:custGeom>
            <a:avLst/>
            <a:gdLst>
              <a:gd name="T0" fmla="*/ 363 w 377"/>
              <a:gd name="T1" fmla="*/ 83 h 254"/>
              <a:gd name="T2" fmla="*/ 368 w 377"/>
              <a:gd name="T3" fmla="*/ 81 h 254"/>
              <a:gd name="T4" fmla="*/ 365 w 377"/>
              <a:gd name="T5" fmla="*/ 111 h 254"/>
              <a:gd name="T6" fmla="*/ 325 w 377"/>
              <a:gd name="T7" fmla="*/ 163 h 254"/>
              <a:gd name="T8" fmla="*/ 286 w 377"/>
              <a:gd name="T9" fmla="*/ 179 h 254"/>
              <a:gd name="T10" fmla="*/ 219 w 377"/>
              <a:gd name="T11" fmla="*/ 251 h 254"/>
              <a:gd name="T12" fmla="*/ 207 w 377"/>
              <a:gd name="T13" fmla="*/ 251 h 254"/>
              <a:gd name="T14" fmla="*/ 207 w 377"/>
              <a:gd name="T15" fmla="*/ 239 h 254"/>
              <a:gd name="T16" fmla="*/ 363 w 377"/>
              <a:gd name="T17" fmla="*/ 83 h 254"/>
              <a:gd name="T18" fmla="*/ 298 w 377"/>
              <a:gd name="T19" fmla="*/ 191 h 254"/>
              <a:gd name="T20" fmla="*/ 356 w 377"/>
              <a:gd name="T21" fmla="*/ 251 h 254"/>
              <a:gd name="T22" fmla="*/ 368 w 377"/>
              <a:gd name="T23" fmla="*/ 251 h 254"/>
              <a:gd name="T24" fmla="*/ 368 w 377"/>
              <a:gd name="T25" fmla="*/ 251 h 254"/>
              <a:gd name="T26" fmla="*/ 368 w 377"/>
              <a:gd name="T27" fmla="*/ 239 h 254"/>
              <a:gd name="T28" fmla="*/ 313 w 377"/>
              <a:gd name="T29" fmla="*/ 187 h 254"/>
              <a:gd name="T30" fmla="*/ 198 w 377"/>
              <a:gd name="T31" fmla="*/ 111 h 254"/>
              <a:gd name="T32" fmla="*/ 225 w 377"/>
              <a:gd name="T33" fmla="*/ 140 h 254"/>
              <a:gd name="T34" fmla="*/ 264 w 377"/>
              <a:gd name="T35" fmla="*/ 158 h 254"/>
              <a:gd name="T36" fmla="*/ 276 w 377"/>
              <a:gd name="T37" fmla="*/ 146 h 254"/>
              <a:gd name="T38" fmla="*/ 258 w 377"/>
              <a:gd name="T39" fmla="*/ 108 h 254"/>
              <a:gd name="T40" fmla="*/ 228 w 377"/>
              <a:gd name="T41" fmla="*/ 81 h 254"/>
              <a:gd name="T42" fmla="*/ 205 w 377"/>
              <a:gd name="T43" fmla="*/ 98 h 254"/>
              <a:gd name="T44" fmla="*/ 238 w 377"/>
              <a:gd name="T45" fmla="*/ 131 h 254"/>
              <a:gd name="T46" fmla="*/ 216 w 377"/>
              <a:gd name="T47" fmla="*/ 88 h 254"/>
              <a:gd name="T48" fmla="*/ 249 w 377"/>
              <a:gd name="T49" fmla="*/ 121 h 254"/>
              <a:gd name="T50" fmla="*/ 171 w 377"/>
              <a:gd name="T51" fmla="*/ 149 h 254"/>
              <a:gd name="T52" fmla="*/ 158 w 377"/>
              <a:gd name="T53" fmla="*/ 141 h 254"/>
              <a:gd name="T54" fmla="*/ 154 w 377"/>
              <a:gd name="T55" fmla="*/ 123 h 254"/>
              <a:gd name="T56" fmla="*/ 159 w 377"/>
              <a:gd name="T57" fmla="*/ 103 h 254"/>
              <a:gd name="T58" fmla="*/ 172 w 377"/>
              <a:gd name="T59" fmla="*/ 73 h 254"/>
              <a:gd name="T60" fmla="*/ 169 w 377"/>
              <a:gd name="T61" fmla="*/ 57 h 254"/>
              <a:gd name="T62" fmla="*/ 170 w 377"/>
              <a:gd name="T63" fmla="*/ 43 h 254"/>
              <a:gd name="T64" fmla="*/ 168 w 377"/>
              <a:gd name="T65" fmla="*/ 29 h 254"/>
              <a:gd name="T66" fmla="*/ 148 w 377"/>
              <a:gd name="T67" fmla="*/ 7 h 254"/>
              <a:gd name="T68" fmla="*/ 129 w 377"/>
              <a:gd name="T69" fmla="*/ 1 h 254"/>
              <a:gd name="T70" fmla="*/ 114 w 377"/>
              <a:gd name="T71" fmla="*/ 1 h 254"/>
              <a:gd name="T72" fmla="*/ 101 w 377"/>
              <a:gd name="T73" fmla="*/ 5 h 254"/>
              <a:gd name="T74" fmla="*/ 88 w 377"/>
              <a:gd name="T75" fmla="*/ 13 h 254"/>
              <a:gd name="T76" fmla="*/ 76 w 377"/>
              <a:gd name="T77" fmla="*/ 33 h 254"/>
              <a:gd name="T78" fmla="*/ 75 w 377"/>
              <a:gd name="T79" fmla="*/ 57 h 254"/>
              <a:gd name="T80" fmla="*/ 77 w 377"/>
              <a:gd name="T81" fmla="*/ 90 h 254"/>
              <a:gd name="T82" fmla="*/ 84 w 377"/>
              <a:gd name="T83" fmla="*/ 103 h 254"/>
              <a:gd name="T84" fmla="*/ 93 w 377"/>
              <a:gd name="T85" fmla="*/ 132 h 254"/>
              <a:gd name="T86" fmla="*/ 64 w 377"/>
              <a:gd name="T87" fmla="*/ 151 h 254"/>
              <a:gd name="T88" fmla="*/ 38 w 377"/>
              <a:gd name="T89" fmla="*/ 162 h 254"/>
              <a:gd name="T90" fmla="*/ 9 w 377"/>
              <a:gd name="T91" fmla="*/ 190 h 254"/>
              <a:gd name="T92" fmla="*/ 1 w 377"/>
              <a:gd name="T93" fmla="*/ 253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77" h="254">
                <a:moveTo>
                  <a:pt x="363" y="83"/>
                </a:moveTo>
                <a:cubicBezTo>
                  <a:pt x="363" y="83"/>
                  <a:pt x="366" y="81"/>
                  <a:pt x="368" y="81"/>
                </a:cubicBezTo>
                <a:cubicBezTo>
                  <a:pt x="372" y="82"/>
                  <a:pt x="377" y="89"/>
                  <a:pt x="365" y="111"/>
                </a:cubicBezTo>
                <a:cubicBezTo>
                  <a:pt x="354" y="131"/>
                  <a:pt x="336" y="152"/>
                  <a:pt x="325" y="163"/>
                </a:cubicBezTo>
                <a:cubicBezTo>
                  <a:pt x="314" y="174"/>
                  <a:pt x="296" y="169"/>
                  <a:pt x="286" y="179"/>
                </a:cubicBezTo>
                <a:cubicBezTo>
                  <a:pt x="219" y="251"/>
                  <a:pt x="219" y="251"/>
                  <a:pt x="219" y="251"/>
                </a:cubicBezTo>
                <a:cubicBezTo>
                  <a:pt x="216" y="254"/>
                  <a:pt x="210" y="254"/>
                  <a:pt x="207" y="251"/>
                </a:cubicBezTo>
                <a:cubicBezTo>
                  <a:pt x="204" y="248"/>
                  <a:pt x="204" y="242"/>
                  <a:pt x="207" y="239"/>
                </a:cubicBezTo>
                <a:lnTo>
                  <a:pt x="363" y="83"/>
                </a:lnTo>
                <a:close/>
                <a:moveTo>
                  <a:pt x="298" y="191"/>
                </a:moveTo>
                <a:cubicBezTo>
                  <a:pt x="356" y="251"/>
                  <a:pt x="356" y="251"/>
                  <a:pt x="356" y="251"/>
                </a:cubicBezTo>
                <a:cubicBezTo>
                  <a:pt x="360" y="254"/>
                  <a:pt x="365" y="254"/>
                  <a:pt x="368" y="251"/>
                </a:cubicBezTo>
                <a:cubicBezTo>
                  <a:pt x="368" y="251"/>
                  <a:pt x="368" y="251"/>
                  <a:pt x="368" y="251"/>
                </a:cubicBezTo>
                <a:cubicBezTo>
                  <a:pt x="372" y="248"/>
                  <a:pt x="372" y="242"/>
                  <a:pt x="368" y="239"/>
                </a:cubicBezTo>
                <a:cubicBezTo>
                  <a:pt x="313" y="187"/>
                  <a:pt x="313" y="187"/>
                  <a:pt x="313" y="187"/>
                </a:cubicBezTo>
                <a:moveTo>
                  <a:pt x="198" y="111"/>
                </a:moveTo>
                <a:cubicBezTo>
                  <a:pt x="225" y="140"/>
                  <a:pt x="225" y="140"/>
                  <a:pt x="225" y="140"/>
                </a:cubicBezTo>
                <a:cubicBezTo>
                  <a:pt x="239" y="153"/>
                  <a:pt x="247" y="142"/>
                  <a:pt x="264" y="158"/>
                </a:cubicBezTo>
                <a:moveTo>
                  <a:pt x="276" y="146"/>
                </a:moveTo>
                <a:cubicBezTo>
                  <a:pt x="259" y="130"/>
                  <a:pt x="270" y="122"/>
                  <a:pt x="258" y="108"/>
                </a:cubicBezTo>
                <a:cubicBezTo>
                  <a:pt x="228" y="81"/>
                  <a:pt x="228" y="81"/>
                  <a:pt x="228" y="81"/>
                </a:cubicBezTo>
                <a:moveTo>
                  <a:pt x="205" y="98"/>
                </a:moveTo>
                <a:cubicBezTo>
                  <a:pt x="238" y="131"/>
                  <a:pt x="238" y="131"/>
                  <a:pt x="238" y="131"/>
                </a:cubicBezTo>
                <a:moveTo>
                  <a:pt x="216" y="88"/>
                </a:moveTo>
                <a:cubicBezTo>
                  <a:pt x="249" y="121"/>
                  <a:pt x="249" y="121"/>
                  <a:pt x="249" y="121"/>
                </a:cubicBezTo>
                <a:moveTo>
                  <a:pt x="171" y="149"/>
                </a:moveTo>
                <a:cubicBezTo>
                  <a:pt x="165" y="147"/>
                  <a:pt x="160" y="144"/>
                  <a:pt x="158" y="141"/>
                </a:cubicBezTo>
                <a:cubicBezTo>
                  <a:pt x="155" y="138"/>
                  <a:pt x="153" y="133"/>
                  <a:pt x="154" y="123"/>
                </a:cubicBezTo>
                <a:cubicBezTo>
                  <a:pt x="155" y="114"/>
                  <a:pt x="156" y="113"/>
                  <a:pt x="159" y="103"/>
                </a:cubicBezTo>
                <a:cubicBezTo>
                  <a:pt x="164" y="97"/>
                  <a:pt x="171" y="84"/>
                  <a:pt x="172" y="73"/>
                </a:cubicBezTo>
                <a:cubicBezTo>
                  <a:pt x="172" y="64"/>
                  <a:pt x="169" y="57"/>
                  <a:pt x="169" y="57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0" y="43"/>
                  <a:pt x="170" y="36"/>
                  <a:pt x="168" y="29"/>
                </a:cubicBezTo>
                <a:cubicBezTo>
                  <a:pt x="164" y="16"/>
                  <a:pt x="150" y="9"/>
                  <a:pt x="148" y="7"/>
                </a:cubicBezTo>
                <a:cubicBezTo>
                  <a:pt x="144" y="4"/>
                  <a:pt x="133" y="1"/>
                  <a:pt x="129" y="1"/>
                </a:cubicBezTo>
                <a:cubicBezTo>
                  <a:pt x="125" y="0"/>
                  <a:pt x="120" y="1"/>
                  <a:pt x="114" y="1"/>
                </a:cubicBezTo>
                <a:cubicBezTo>
                  <a:pt x="109" y="1"/>
                  <a:pt x="104" y="4"/>
                  <a:pt x="101" y="5"/>
                </a:cubicBezTo>
                <a:cubicBezTo>
                  <a:pt x="97" y="5"/>
                  <a:pt x="91" y="10"/>
                  <a:pt x="88" y="13"/>
                </a:cubicBezTo>
                <a:cubicBezTo>
                  <a:pt x="87" y="15"/>
                  <a:pt x="79" y="27"/>
                  <a:pt x="76" y="33"/>
                </a:cubicBezTo>
                <a:cubicBezTo>
                  <a:pt x="73" y="38"/>
                  <a:pt x="75" y="57"/>
                  <a:pt x="75" y="57"/>
                </a:cubicBezTo>
                <a:cubicBezTo>
                  <a:pt x="69" y="65"/>
                  <a:pt x="75" y="88"/>
                  <a:pt x="77" y="90"/>
                </a:cubicBezTo>
                <a:cubicBezTo>
                  <a:pt x="78" y="92"/>
                  <a:pt x="81" y="99"/>
                  <a:pt x="84" y="103"/>
                </a:cubicBezTo>
                <a:cubicBezTo>
                  <a:pt x="89" y="108"/>
                  <a:pt x="94" y="124"/>
                  <a:pt x="93" y="132"/>
                </a:cubicBezTo>
                <a:cubicBezTo>
                  <a:pt x="91" y="142"/>
                  <a:pt x="69" y="149"/>
                  <a:pt x="64" y="151"/>
                </a:cubicBezTo>
                <a:cubicBezTo>
                  <a:pt x="60" y="153"/>
                  <a:pt x="49" y="158"/>
                  <a:pt x="38" y="162"/>
                </a:cubicBezTo>
                <a:cubicBezTo>
                  <a:pt x="29" y="166"/>
                  <a:pt x="15" y="179"/>
                  <a:pt x="9" y="190"/>
                </a:cubicBezTo>
                <a:cubicBezTo>
                  <a:pt x="3" y="202"/>
                  <a:pt x="0" y="246"/>
                  <a:pt x="1" y="25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46CB412-DB5E-4770-9774-74AB54A0AB95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50" name="Group 9">
              <a:extLst>
                <a:ext uri="{FF2B5EF4-FFF2-40B4-BE49-F238E27FC236}">
                  <a16:creationId xmlns:a16="http://schemas.microsoft.com/office/drawing/2014/main" id="{DE3B3E2B-0952-4231-B20E-E3F10934D393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0C207D49-D136-4F3F-B1A8-7D1FA2E0BAA1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53" name="pole tekstowe 18">
                  <a:extLst>
                    <a:ext uri="{FF2B5EF4-FFF2-40B4-BE49-F238E27FC236}">
                      <a16:creationId xmlns:a16="http://schemas.microsoft.com/office/drawing/2014/main" id="{CD4ECBC2-E863-4003-B240-D4C6683B2D85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54" name="Łącznik prostoliniowy 17">
                  <a:extLst>
                    <a:ext uri="{FF2B5EF4-FFF2-40B4-BE49-F238E27FC236}">
                      <a16:creationId xmlns:a16="http://schemas.microsoft.com/office/drawing/2014/main" id="{94C62C79-1440-4473-AE52-CCB965B44052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5" name="Elipsa 20">
                  <a:extLst>
                    <a:ext uri="{FF2B5EF4-FFF2-40B4-BE49-F238E27FC236}">
                      <a16:creationId xmlns:a16="http://schemas.microsoft.com/office/drawing/2014/main" id="{F6A709D4-36FC-4C22-B586-6985FE5402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pole tekstowe 22">
                  <a:extLst>
                    <a:ext uri="{FF2B5EF4-FFF2-40B4-BE49-F238E27FC236}">
                      <a16:creationId xmlns:a16="http://schemas.microsoft.com/office/drawing/2014/main" id="{1714626B-4A27-446A-A8F5-59B66285123C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7" name="Łącznik prostoliniowy 21">
                  <a:extLst>
                    <a:ext uri="{FF2B5EF4-FFF2-40B4-BE49-F238E27FC236}">
                      <a16:creationId xmlns:a16="http://schemas.microsoft.com/office/drawing/2014/main" id="{E142AA45-9D77-42DC-B543-47270F5E3EE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Łącznik prostoliniowy 22">
                  <a:extLst>
                    <a:ext uri="{FF2B5EF4-FFF2-40B4-BE49-F238E27FC236}">
                      <a16:creationId xmlns:a16="http://schemas.microsoft.com/office/drawing/2014/main" id="{6D429657-DD96-45E4-8B96-04B5EF30B62A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" name="Elipsa 21">
                <a:extLst>
                  <a:ext uri="{FF2B5EF4-FFF2-40B4-BE49-F238E27FC236}">
                    <a16:creationId xmlns:a16="http://schemas.microsoft.com/office/drawing/2014/main" id="{AF5BAF97-F330-4D89-B7C5-7FDD8DF726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EB166A92-BA77-428E-A774-C48C38AD096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23016" y="2371258"/>
              <a:ext cx="439579" cy="781333"/>
            </a:xfrm>
            <a:custGeom>
              <a:avLst/>
              <a:gdLst>
                <a:gd name="T0" fmla="*/ 275 w 346"/>
                <a:gd name="T1" fmla="*/ 248 h 615"/>
                <a:gd name="T2" fmla="*/ 251 w 346"/>
                <a:gd name="T3" fmla="*/ 615 h 615"/>
                <a:gd name="T4" fmla="*/ 28 w 346"/>
                <a:gd name="T5" fmla="*/ 615 h 615"/>
                <a:gd name="T6" fmla="*/ 0 w 346"/>
                <a:gd name="T7" fmla="*/ 140 h 615"/>
                <a:gd name="T8" fmla="*/ 279 w 346"/>
                <a:gd name="T9" fmla="*/ 140 h 615"/>
                <a:gd name="T10" fmla="*/ 277 w 346"/>
                <a:gd name="T11" fmla="*/ 183 h 615"/>
                <a:gd name="T12" fmla="*/ 208 w 346"/>
                <a:gd name="T13" fmla="*/ 336 h 615"/>
                <a:gd name="T14" fmla="*/ 12 w 346"/>
                <a:gd name="T15" fmla="*/ 336 h 615"/>
                <a:gd name="T16" fmla="*/ 346 w 346"/>
                <a:gd name="T17" fmla="*/ 0 h 615"/>
                <a:gd name="T18" fmla="*/ 194 w 346"/>
                <a:gd name="T19" fmla="*/ 40 h 615"/>
                <a:gd name="T20" fmla="*/ 130 w 346"/>
                <a:gd name="T21" fmla="*/ 336 h 615"/>
                <a:gd name="T22" fmla="*/ 73 w 346"/>
                <a:gd name="T23" fmla="*/ 412 h 615"/>
                <a:gd name="T24" fmla="*/ 118 w 346"/>
                <a:gd name="T25" fmla="*/ 412 h 615"/>
                <a:gd name="T26" fmla="*/ 199 w 346"/>
                <a:gd name="T27" fmla="*/ 472 h 615"/>
                <a:gd name="T28" fmla="*/ 144 w 346"/>
                <a:gd name="T29" fmla="*/ 472 h 615"/>
                <a:gd name="T30" fmla="*/ 97 w 346"/>
                <a:gd name="T31" fmla="*/ 543 h 615"/>
                <a:gd name="T32" fmla="*/ 142 w 346"/>
                <a:gd name="T33" fmla="*/ 54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6" h="615">
                  <a:moveTo>
                    <a:pt x="275" y="248"/>
                  </a:moveTo>
                  <a:lnTo>
                    <a:pt x="251" y="615"/>
                  </a:lnTo>
                  <a:lnTo>
                    <a:pt x="28" y="615"/>
                  </a:lnTo>
                  <a:lnTo>
                    <a:pt x="0" y="140"/>
                  </a:lnTo>
                  <a:lnTo>
                    <a:pt x="279" y="140"/>
                  </a:lnTo>
                  <a:lnTo>
                    <a:pt x="277" y="183"/>
                  </a:lnTo>
                  <a:moveTo>
                    <a:pt x="208" y="336"/>
                  </a:moveTo>
                  <a:lnTo>
                    <a:pt x="12" y="336"/>
                  </a:lnTo>
                  <a:moveTo>
                    <a:pt x="346" y="0"/>
                  </a:moveTo>
                  <a:lnTo>
                    <a:pt x="194" y="40"/>
                  </a:lnTo>
                  <a:lnTo>
                    <a:pt x="130" y="336"/>
                  </a:lnTo>
                  <a:moveTo>
                    <a:pt x="73" y="412"/>
                  </a:moveTo>
                  <a:lnTo>
                    <a:pt x="118" y="412"/>
                  </a:lnTo>
                  <a:moveTo>
                    <a:pt x="199" y="472"/>
                  </a:moveTo>
                  <a:lnTo>
                    <a:pt x="144" y="472"/>
                  </a:lnTo>
                  <a:moveTo>
                    <a:pt x="97" y="543"/>
                  </a:moveTo>
                  <a:lnTo>
                    <a:pt x="142" y="543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28CC4A62-E742-47B7-9E19-F1E119AAFEA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80111" y="4295746"/>
              <a:ext cx="925388" cy="510098"/>
            </a:xfrm>
            <a:custGeom>
              <a:avLst/>
              <a:gdLst>
                <a:gd name="T0" fmla="*/ 1374 w 1374"/>
                <a:gd name="T1" fmla="*/ 457 h 756"/>
                <a:gd name="T2" fmla="*/ 1373 w 1374"/>
                <a:gd name="T3" fmla="*/ 469 h 756"/>
                <a:gd name="T4" fmla="*/ 1373 w 1374"/>
                <a:gd name="T5" fmla="*/ 470 h 756"/>
                <a:gd name="T6" fmla="*/ 1363 w 1374"/>
                <a:gd name="T7" fmla="*/ 478 h 756"/>
                <a:gd name="T8" fmla="*/ 1361 w 1374"/>
                <a:gd name="T9" fmla="*/ 478 h 756"/>
                <a:gd name="T10" fmla="*/ 1360 w 1374"/>
                <a:gd name="T11" fmla="*/ 478 h 756"/>
                <a:gd name="T12" fmla="*/ 1319 w 1374"/>
                <a:gd name="T13" fmla="*/ 465 h 756"/>
                <a:gd name="T14" fmla="*/ 1319 w 1374"/>
                <a:gd name="T15" fmla="*/ 465 h 756"/>
                <a:gd name="T16" fmla="*/ 1312 w 1374"/>
                <a:gd name="T17" fmla="*/ 462 h 756"/>
                <a:gd name="T18" fmla="*/ 1312 w 1374"/>
                <a:gd name="T19" fmla="*/ 462 h 756"/>
                <a:gd name="T20" fmla="*/ 1312 w 1374"/>
                <a:gd name="T21" fmla="*/ 462 h 756"/>
                <a:gd name="T22" fmla="*/ 1268 w 1374"/>
                <a:gd name="T23" fmla="*/ 470 h 756"/>
                <a:gd name="T24" fmla="*/ 1291 w 1374"/>
                <a:gd name="T25" fmla="*/ 515 h 756"/>
                <a:gd name="T26" fmla="*/ 1294 w 1374"/>
                <a:gd name="T27" fmla="*/ 516 h 756"/>
                <a:gd name="T28" fmla="*/ 1294 w 1374"/>
                <a:gd name="T29" fmla="*/ 516 h 756"/>
                <a:gd name="T30" fmla="*/ 1295 w 1374"/>
                <a:gd name="T31" fmla="*/ 517 h 756"/>
                <a:gd name="T32" fmla="*/ 1300 w 1374"/>
                <a:gd name="T33" fmla="*/ 519 h 756"/>
                <a:gd name="T34" fmla="*/ 1322 w 1374"/>
                <a:gd name="T35" fmla="*/ 525 h 756"/>
                <a:gd name="T36" fmla="*/ 1322 w 1374"/>
                <a:gd name="T37" fmla="*/ 525 h 756"/>
                <a:gd name="T38" fmla="*/ 1330 w 1374"/>
                <a:gd name="T39" fmla="*/ 535 h 756"/>
                <a:gd name="T40" fmla="*/ 1329 w 1374"/>
                <a:gd name="T41" fmla="*/ 541 h 756"/>
                <a:gd name="T42" fmla="*/ 1327 w 1374"/>
                <a:gd name="T43" fmla="*/ 543 h 756"/>
                <a:gd name="T44" fmla="*/ 1080 w 1374"/>
                <a:gd name="T45" fmla="*/ 671 h 756"/>
                <a:gd name="T46" fmla="*/ 1066 w 1374"/>
                <a:gd name="T47" fmla="*/ 670 h 756"/>
                <a:gd name="T48" fmla="*/ 1042 w 1374"/>
                <a:gd name="T49" fmla="*/ 648 h 756"/>
                <a:gd name="T50" fmla="*/ 1042 w 1374"/>
                <a:gd name="T51" fmla="*/ 100 h 756"/>
                <a:gd name="T52" fmla="*/ 1066 w 1374"/>
                <a:gd name="T53" fmla="*/ 77 h 756"/>
                <a:gd name="T54" fmla="*/ 1080 w 1374"/>
                <a:gd name="T55" fmla="*/ 77 h 756"/>
                <a:gd name="T56" fmla="*/ 1374 w 1374"/>
                <a:gd name="T57" fmla="*/ 457 h 756"/>
                <a:gd name="T58" fmla="*/ 291 w 1374"/>
                <a:gd name="T59" fmla="*/ 374 h 756"/>
                <a:gd name="T60" fmla="*/ 274 w 1374"/>
                <a:gd name="T61" fmla="*/ 350 h 756"/>
                <a:gd name="T62" fmla="*/ 274 w 1374"/>
                <a:gd name="T63" fmla="*/ 350 h 756"/>
                <a:gd name="T64" fmla="*/ 86 w 1374"/>
                <a:gd name="T65" fmla="*/ 120 h 756"/>
                <a:gd name="T66" fmla="*/ 65 w 1374"/>
                <a:gd name="T67" fmla="*/ 125 h 756"/>
                <a:gd name="T68" fmla="*/ 26 w 1374"/>
                <a:gd name="T69" fmla="*/ 149 h 756"/>
                <a:gd name="T70" fmla="*/ 33 w 1374"/>
                <a:gd name="T71" fmla="*/ 192 h 756"/>
                <a:gd name="T72" fmla="*/ 128 w 1374"/>
                <a:gd name="T73" fmla="*/ 364 h 756"/>
                <a:gd name="T74" fmla="*/ 128 w 1374"/>
                <a:gd name="T75" fmla="*/ 383 h 756"/>
                <a:gd name="T76" fmla="*/ 33 w 1374"/>
                <a:gd name="T77" fmla="*/ 555 h 756"/>
                <a:gd name="T78" fmla="*/ 26 w 1374"/>
                <a:gd name="T79" fmla="*/ 599 h 756"/>
                <a:gd name="T80" fmla="*/ 65 w 1374"/>
                <a:gd name="T81" fmla="*/ 622 h 756"/>
                <a:gd name="T82" fmla="*/ 86 w 1374"/>
                <a:gd name="T83" fmla="*/ 627 h 756"/>
                <a:gd name="T84" fmla="*/ 274 w 1374"/>
                <a:gd name="T85" fmla="*/ 397 h 756"/>
                <a:gd name="T86" fmla="*/ 274 w 1374"/>
                <a:gd name="T87" fmla="*/ 397 h 756"/>
                <a:gd name="T88" fmla="*/ 291 w 1374"/>
                <a:gd name="T89" fmla="*/ 374 h 756"/>
                <a:gd name="T90" fmla="*/ 291 w 1374"/>
                <a:gd name="T91" fmla="*/ 374 h 756"/>
                <a:gd name="T92" fmla="*/ 1042 w 1374"/>
                <a:gd name="T93" fmla="*/ 374 h 756"/>
                <a:gd name="T94" fmla="*/ 331 w 1374"/>
                <a:gd name="T95" fmla="*/ 662 h 756"/>
                <a:gd name="T96" fmla="*/ 454 w 1374"/>
                <a:gd name="T97" fmla="*/ 378 h 756"/>
                <a:gd name="T98" fmla="*/ 331 w 1374"/>
                <a:gd name="T99" fmla="*/ 95 h 756"/>
                <a:gd name="T100" fmla="*/ 785 w 1374"/>
                <a:gd name="T101" fmla="*/ 717 h 756"/>
                <a:gd name="T102" fmla="*/ 908 w 1374"/>
                <a:gd name="T103" fmla="*/ 378 h 756"/>
                <a:gd name="T104" fmla="*/ 785 w 1374"/>
                <a:gd name="T105" fmla="*/ 39 h 756"/>
                <a:gd name="T106" fmla="*/ 558 w 1374"/>
                <a:gd name="T107" fmla="*/ 756 h 756"/>
                <a:gd name="T108" fmla="*/ 681 w 1374"/>
                <a:gd name="T109" fmla="*/ 378 h 756"/>
                <a:gd name="T110" fmla="*/ 558 w 1374"/>
                <a:gd name="T111" fmla="*/ 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74" h="756">
                  <a:moveTo>
                    <a:pt x="1374" y="457"/>
                  </a:moveTo>
                  <a:cubicBezTo>
                    <a:pt x="1374" y="461"/>
                    <a:pt x="1374" y="465"/>
                    <a:pt x="1373" y="469"/>
                  </a:cubicBezTo>
                  <a:cubicBezTo>
                    <a:pt x="1373" y="470"/>
                    <a:pt x="1373" y="470"/>
                    <a:pt x="1373" y="470"/>
                  </a:cubicBezTo>
                  <a:cubicBezTo>
                    <a:pt x="1372" y="475"/>
                    <a:pt x="1368" y="478"/>
                    <a:pt x="1363" y="478"/>
                  </a:cubicBezTo>
                  <a:cubicBezTo>
                    <a:pt x="1362" y="478"/>
                    <a:pt x="1362" y="478"/>
                    <a:pt x="1361" y="478"/>
                  </a:cubicBezTo>
                  <a:cubicBezTo>
                    <a:pt x="1361" y="478"/>
                    <a:pt x="1361" y="478"/>
                    <a:pt x="1360" y="478"/>
                  </a:cubicBezTo>
                  <a:cubicBezTo>
                    <a:pt x="1348" y="476"/>
                    <a:pt x="1334" y="472"/>
                    <a:pt x="1319" y="465"/>
                  </a:cubicBezTo>
                  <a:cubicBezTo>
                    <a:pt x="1319" y="465"/>
                    <a:pt x="1319" y="465"/>
                    <a:pt x="1319" y="465"/>
                  </a:cubicBezTo>
                  <a:cubicBezTo>
                    <a:pt x="1317" y="464"/>
                    <a:pt x="1314" y="463"/>
                    <a:pt x="1312" y="462"/>
                  </a:cubicBezTo>
                  <a:cubicBezTo>
                    <a:pt x="1312" y="462"/>
                    <a:pt x="1312" y="462"/>
                    <a:pt x="1312" y="462"/>
                  </a:cubicBezTo>
                  <a:cubicBezTo>
                    <a:pt x="1312" y="462"/>
                    <a:pt x="1312" y="462"/>
                    <a:pt x="1312" y="462"/>
                  </a:cubicBezTo>
                  <a:cubicBezTo>
                    <a:pt x="1294" y="454"/>
                    <a:pt x="1275" y="457"/>
                    <a:pt x="1268" y="470"/>
                  </a:cubicBezTo>
                  <a:cubicBezTo>
                    <a:pt x="1261" y="483"/>
                    <a:pt x="1271" y="504"/>
                    <a:pt x="1291" y="515"/>
                  </a:cubicBezTo>
                  <a:cubicBezTo>
                    <a:pt x="1292" y="515"/>
                    <a:pt x="1293" y="516"/>
                    <a:pt x="1294" y="516"/>
                  </a:cubicBezTo>
                  <a:cubicBezTo>
                    <a:pt x="1294" y="516"/>
                    <a:pt x="1294" y="516"/>
                    <a:pt x="1294" y="516"/>
                  </a:cubicBezTo>
                  <a:cubicBezTo>
                    <a:pt x="1294" y="516"/>
                    <a:pt x="1294" y="517"/>
                    <a:pt x="1295" y="517"/>
                  </a:cubicBezTo>
                  <a:cubicBezTo>
                    <a:pt x="1296" y="517"/>
                    <a:pt x="1298" y="518"/>
                    <a:pt x="1300" y="519"/>
                  </a:cubicBezTo>
                  <a:cubicBezTo>
                    <a:pt x="1307" y="521"/>
                    <a:pt x="1314" y="524"/>
                    <a:pt x="1322" y="525"/>
                  </a:cubicBezTo>
                  <a:cubicBezTo>
                    <a:pt x="1322" y="525"/>
                    <a:pt x="1322" y="525"/>
                    <a:pt x="1322" y="525"/>
                  </a:cubicBezTo>
                  <a:cubicBezTo>
                    <a:pt x="1327" y="526"/>
                    <a:pt x="1330" y="531"/>
                    <a:pt x="1330" y="535"/>
                  </a:cubicBezTo>
                  <a:cubicBezTo>
                    <a:pt x="1330" y="538"/>
                    <a:pt x="1330" y="540"/>
                    <a:pt x="1329" y="541"/>
                  </a:cubicBezTo>
                  <a:cubicBezTo>
                    <a:pt x="1328" y="542"/>
                    <a:pt x="1327" y="543"/>
                    <a:pt x="1327" y="543"/>
                  </a:cubicBezTo>
                  <a:cubicBezTo>
                    <a:pt x="1269" y="606"/>
                    <a:pt x="1167" y="671"/>
                    <a:pt x="1080" y="671"/>
                  </a:cubicBezTo>
                  <a:cubicBezTo>
                    <a:pt x="1076" y="671"/>
                    <a:pt x="1071" y="670"/>
                    <a:pt x="1066" y="670"/>
                  </a:cubicBezTo>
                  <a:cubicBezTo>
                    <a:pt x="1052" y="668"/>
                    <a:pt x="1042" y="659"/>
                    <a:pt x="1042" y="648"/>
                  </a:cubicBezTo>
                  <a:cubicBezTo>
                    <a:pt x="1042" y="648"/>
                    <a:pt x="1042" y="648"/>
                    <a:pt x="1042" y="100"/>
                  </a:cubicBezTo>
                  <a:cubicBezTo>
                    <a:pt x="1042" y="89"/>
                    <a:pt x="1052" y="80"/>
                    <a:pt x="1066" y="77"/>
                  </a:cubicBezTo>
                  <a:cubicBezTo>
                    <a:pt x="1071" y="77"/>
                    <a:pt x="1076" y="77"/>
                    <a:pt x="1080" y="77"/>
                  </a:cubicBezTo>
                  <a:cubicBezTo>
                    <a:pt x="1213" y="77"/>
                    <a:pt x="1364" y="328"/>
                    <a:pt x="1374" y="457"/>
                  </a:cubicBezTo>
                  <a:close/>
                  <a:moveTo>
                    <a:pt x="291" y="374"/>
                  </a:moveTo>
                  <a:cubicBezTo>
                    <a:pt x="291" y="363"/>
                    <a:pt x="284" y="353"/>
                    <a:pt x="274" y="350"/>
                  </a:cubicBezTo>
                  <a:cubicBezTo>
                    <a:pt x="274" y="350"/>
                    <a:pt x="274" y="350"/>
                    <a:pt x="274" y="350"/>
                  </a:cubicBezTo>
                  <a:cubicBezTo>
                    <a:pt x="174" y="310"/>
                    <a:pt x="213" y="133"/>
                    <a:pt x="86" y="120"/>
                  </a:cubicBezTo>
                  <a:cubicBezTo>
                    <a:pt x="79" y="119"/>
                    <a:pt x="70" y="122"/>
                    <a:pt x="65" y="125"/>
                  </a:cubicBezTo>
                  <a:cubicBezTo>
                    <a:pt x="56" y="130"/>
                    <a:pt x="42" y="139"/>
                    <a:pt x="26" y="149"/>
                  </a:cubicBezTo>
                  <a:cubicBezTo>
                    <a:pt x="0" y="165"/>
                    <a:pt x="6" y="177"/>
                    <a:pt x="33" y="192"/>
                  </a:cubicBezTo>
                  <a:cubicBezTo>
                    <a:pt x="89" y="225"/>
                    <a:pt x="94" y="309"/>
                    <a:pt x="128" y="364"/>
                  </a:cubicBezTo>
                  <a:cubicBezTo>
                    <a:pt x="131" y="370"/>
                    <a:pt x="131" y="378"/>
                    <a:pt x="128" y="383"/>
                  </a:cubicBezTo>
                  <a:cubicBezTo>
                    <a:pt x="94" y="438"/>
                    <a:pt x="89" y="522"/>
                    <a:pt x="33" y="555"/>
                  </a:cubicBezTo>
                  <a:cubicBezTo>
                    <a:pt x="6" y="571"/>
                    <a:pt x="0" y="582"/>
                    <a:pt x="26" y="599"/>
                  </a:cubicBezTo>
                  <a:cubicBezTo>
                    <a:pt x="65" y="622"/>
                    <a:pt x="65" y="622"/>
                    <a:pt x="65" y="622"/>
                  </a:cubicBezTo>
                  <a:cubicBezTo>
                    <a:pt x="70" y="625"/>
                    <a:pt x="79" y="628"/>
                    <a:pt x="86" y="627"/>
                  </a:cubicBezTo>
                  <a:cubicBezTo>
                    <a:pt x="213" y="614"/>
                    <a:pt x="173" y="436"/>
                    <a:pt x="274" y="397"/>
                  </a:cubicBezTo>
                  <a:cubicBezTo>
                    <a:pt x="274" y="397"/>
                    <a:pt x="274" y="397"/>
                    <a:pt x="274" y="397"/>
                  </a:cubicBezTo>
                  <a:cubicBezTo>
                    <a:pt x="284" y="394"/>
                    <a:pt x="291" y="385"/>
                    <a:pt x="291" y="374"/>
                  </a:cubicBezTo>
                  <a:close/>
                  <a:moveTo>
                    <a:pt x="291" y="374"/>
                  </a:moveTo>
                  <a:cubicBezTo>
                    <a:pt x="1042" y="374"/>
                    <a:pt x="1042" y="374"/>
                    <a:pt x="1042" y="374"/>
                  </a:cubicBezTo>
                  <a:moveTo>
                    <a:pt x="331" y="662"/>
                  </a:moveTo>
                  <a:cubicBezTo>
                    <a:pt x="399" y="662"/>
                    <a:pt x="454" y="535"/>
                    <a:pt x="454" y="378"/>
                  </a:cubicBezTo>
                  <a:cubicBezTo>
                    <a:pt x="454" y="221"/>
                    <a:pt x="399" y="95"/>
                    <a:pt x="331" y="95"/>
                  </a:cubicBezTo>
                  <a:moveTo>
                    <a:pt x="785" y="717"/>
                  </a:moveTo>
                  <a:cubicBezTo>
                    <a:pt x="853" y="717"/>
                    <a:pt x="908" y="565"/>
                    <a:pt x="908" y="378"/>
                  </a:cubicBezTo>
                  <a:cubicBezTo>
                    <a:pt x="908" y="191"/>
                    <a:pt x="853" y="39"/>
                    <a:pt x="785" y="39"/>
                  </a:cubicBezTo>
                  <a:moveTo>
                    <a:pt x="558" y="756"/>
                  </a:moveTo>
                  <a:cubicBezTo>
                    <a:pt x="626" y="756"/>
                    <a:pt x="681" y="587"/>
                    <a:pt x="681" y="378"/>
                  </a:cubicBezTo>
                  <a:cubicBezTo>
                    <a:pt x="681" y="169"/>
                    <a:pt x="626" y="0"/>
                    <a:pt x="558" y="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7796162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189792-40E7-4AED-BB06-06FCA1D99E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1458" y="4028432"/>
            <a:ext cx="6966911" cy="780680"/>
          </a:xfrm>
        </p:spPr>
        <p:txBody>
          <a:bodyPr>
            <a:noAutofit/>
          </a:bodyPr>
          <a:lstStyle/>
          <a:p>
            <a:r>
              <a:rPr lang="en-US" sz="3200" dirty="0"/>
              <a:t>People Roles, HR Management, </a:t>
            </a:r>
            <a:br>
              <a:rPr lang="en-US" sz="3200" dirty="0"/>
            </a:br>
            <a:r>
              <a:rPr lang="en-US" sz="3200" dirty="0"/>
              <a:t>Communication (icons update)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23BA2BE-327B-4B31-A287-7BC984C377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AF96CCF-8D12-469C-8094-D62CC9053C47}"/>
              </a:ext>
            </a:extLst>
          </p:cNvPr>
          <p:cNvSpPr/>
          <p:nvPr/>
        </p:nvSpPr>
        <p:spPr>
          <a:xfrm>
            <a:off x="6950369" y="5065728"/>
            <a:ext cx="30315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accent1"/>
                </a:solidFill>
              </a:rPr>
              <a:t>New icons added, Jan 2020</a:t>
            </a:r>
          </a:p>
        </p:txBody>
      </p:sp>
    </p:spTree>
    <p:extLst>
      <p:ext uri="{BB962C8B-B14F-4D97-AF65-F5344CB8AC3E}">
        <p14:creationId xmlns:p14="http://schemas.microsoft.com/office/powerpoint/2010/main" val="369607002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0A086C-91FC-4186-A456-8933A636FF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Person Outline Silhouette</a:t>
            </a:r>
            <a:br>
              <a:rPr lang="en-US" dirty="0"/>
            </a:br>
            <a:r>
              <a:rPr lang="en-US" sz="1800" dirty="0"/>
              <a:t>User, Man, HR Organization Structure Tree, Avatar, Awarded Stars, Experts, Group of People, Team, Cooperation, Consensus</a:t>
            </a:r>
            <a:endParaRPr lang="en-US" sz="2400" dirty="0"/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640DD16D-48B5-4D03-85A4-B84978FDAD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75443" y="2035947"/>
            <a:ext cx="669340" cy="906506"/>
          </a:xfrm>
          <a:custGeom>
            <a:avLst/>
            <a:gdLst>
              <a:gd name="T0" fmla="*/ 105 w 212"/>
              <a:gd name="T1" fmla="*/ 93 h 288"/>
              <a:gd name="T2" fmla="*/ 152 w 212"/>
              <a:gd name="T3" fmla="*/ 46 h 288"/>
              <a:gd name="T4" fmla="*/ 105 w 212"/>
              <a:gd name="T5" fmla="*/ 0 h 288"/>
              <a:gd name="T6" fmla="*/ 59 w 212"/>
              <a:gd name="T7" fmla="*/ 46 h 288"/>
              <a:gd name="T8" fmla="*/ 105 w 212"/>
              <a:gd name="T9" fmla="*/ 93 h 288"/>
              <a:gd name="T10" fmla="*/ 12 w 212"/>
              <a:gd name="T11" fmla="*/ 250 h 288"/>
              <a:gd name="T12" fmla="*/ 200 w 212"/>
              <a:gd name="T13" fmla="*/ 250 h 288"/>
              <a:gd name="T14" fmla="*/ 209 w 212"/>
              <a:gd name="T15" fmla="*/ 169 h 288"/>
              <a:gd name="T16" fmla="*/ 166 w 212"/>
              <a:gd name="T17" fmla="*/ 119 h 288"/>
              <a:gd name="T18" fmla="*/ 130 w 212"/>
              <a:gd name="T19" fmla="*/ 119 h 288"/>
              <a:gd name="T20" fmla="*/ 79 w 212"/>
              <a:gd name="T21" fmla="*/ 119 h 288"/>
              <a:gd name="T22" fmla="*/ 47 w 212"/>
              <a:gd name="T23" fmla="*/ 119 h 288"/>
              <a:gd name="T24" fmla="*/ 2 w 212"/>
              <a:gd name="T25" fmla="*/ 169 h 288"/>
              <a:gd name="T26" fmla="*/ 12 w 212"/>
              <a:gd name="T27" fmla="*/ 25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2" h="288">
                <a:moveTo>
                  <a:pt x="105" y="93"/>
                </a:moveTo>
                <a:cubicBezTo>
                  <a:pt x="131" y="93"/>
                  <a:pt x="152" y="73"/>
                  <a:pt x="152" y="46"/>
                </a:cubicBezTo>
                <a:cubicBezTo>
                  <a:pt x="152" y="21"/>
                  <a:pt x="131" y="0"/>
                  <a:pt x="105" y="0"/>
                </a:cubicBezTo>
                <a:cubicBezTo>
                  <a:pt x="80" y="0"/>
                  <a:pt x="59" y="21"/>
                  <a:pt x="59" y="46"/>
                </a:cubicBezTo>
                <a:cubicBezTo>
                  <a:pt x="59" y="73"/>
                  <a:pt x="80" y="93"/>
                  <a:pt x="105" y="93"/>
                </a:cubicBezTo>
                <a:close/>
                <a:moveTo>
                  <a:pt x="12" y="250"/>
                </a:moveTo>
                <a:cubicBezTo>
                  <a:pt x="110" y="288"/>
                  <a:pt x="200" y="250"/>
                  <a:pt x="200" y="250"/>
                </a:cubicBezTo>
                <a:cubicBezTo>
                  <a:pt x="206" y="201"/>
                  <a:pt x="209" y="169"/>
                  <a:pt x="209" y="169"/>
                </a:cubicBezTo>
                <a:cubicBezTo>
                  <a:pt x="212" y="143"/>
                  <a:pt x="192" y="119"/>
                  <a:pt x="166" y="119"/>
                </a:cubicBezTo>
                <a:cubicBezTo>
                  <a:pt x="125" y="119"/>
                  <a:pt x="130" y="119"/>
                  <a:pt x="130" y="119"/>
                </a:cubicBezTo>
                <a:cubicBezTo>
                  <a:pt x="101" y="154"/>
                  <a:pt x="79" y="119"/>
                  <a:pt x="79" y="119"/>
                </a:cubicBezTo>
                <a:cubicBezTo>
                  <a:pt x="41" y="119"/>
                  <a:pt x="47" y="119"/>
                  <a:pt x="47" y="119"/>
                </a:cubicBezTo>
                <a:cubicBezTo>
                  <a:pt x="19" y="119"/>
                  <a:pt x="0" y="143"/>
                  <a:pt x="2" y="169"/>
                </a:cubicBezTo>
                <a:cubicBezTo>
                  <a:pt x="6" y="215"/>
                  <a:pt x="9" y="222"/>
                  <a:pt x="12" y="25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22">
            <a:extLst>
              <a:ext uri="{FF2B5EF4-FFF2-40B4-BE49-F238E27FC236}">
                <a16:creationId xmlns:a16="http://schemas.microsoft.com/office/drawing/2014/main" id="{B616BBC8-AB3A-4207-9081-3ECF6A5FD3D4}"/>
              </a:ext>
            </a:extLst>
          </p:cNvPr>
          <p:cNvSpPr>
            <a:spLocks noChangeAspect="1"/>
          </p:cNvSpPr>
          <p:nvPr/>
        </p:nvSpPr>
        <p:spPr bwMode="auto">
          <a:xfrm>
            <a:off x="2422525" y="2043887"/>
            <a:ext cx="819150" cy="890626"/>
          </a:xfrm>
          <a:custGeom>
            <a:avLst/>
            <a:gdLst>
              <a:gd name="T0" fmla="*/ 231 w 240"/>
              <a:gd name="T1" fmla="*/ 189 h 261"/>
              <a:gd name="T2" fmla="*/ 203 w 240"/>
              <a:gd name="T3" fmla="*/ 161 h 261"/>
              <a:gd name="T4" fmla="*/ 176 w 240"/>
              <a:gd name="T5" fmla="*/ 150 h 261"/>
              <a:gd name="T6" fmla="*/ 148 w 240"/>
              <a:gd name="T7" fmla="*/ 131 h 261"/>
              <a:gd name="T8" fmla="*/ 151 w 240"/>
              <a:gd name="T9" fmla="*/ 103 h 261"/>
              <a:gd name="T10" fmla="*/ 167 w 240"/>
              <a:gd name="T11" fmla="*/ 58 h 261"/>
              <a:gd name="T12" fmla="*/ 165 w 240"/>
              <a:gd name="T13" fmla="*/ 32 h 261"/>
              <a:gd name="T14" fmla="*/ 140 w 240"/>
              <a:gd name="T15" fmla="*/ 4 h 261"/>
              <a:gd name="T16" fmla="*/ 120 w 240"/>
              <a:gd name="T17" fmla="*/ 0 h 261"/>
              <a:gd name="T18" fmla="*/ 100 w 240"/>
              <a:gd name="T19" fmla="*/ 4 h 261"/>
              <a:gd name="T20" fmla="*/ 75 w 240"/>
              <a:gd name="T21" fmla="*/ 32 h 261"/>
              <a:gd name="T22" fmla="*/ 73 w 240"/>
              <a:gd name="T23" fmla="*/ 58 h 261"/>
              <a:gd name="T24" fmla="*/ 89 w 240"/>
              <a:gd name="T25" fmla="*/ 103 h 261"/>
              <a:gd name="T26" fmla="*/ 92 w 240"/>
              <a:gd name="T27" fmla="*/ 131 h 261"/>
              <a:gd name="T28" fmla="*/ 64 w 240"/>
              <a:gd name="T29" fmla="*/ 150 h 261"/>
              <a:gd name="T30" fmla="*/ 37 w 240"/>
              <a:gd name="T31" fmla="*/ 161 h 261"/>
              <a:gd name="T32" fmla="*/ 9 w 240"/>
              <a:gd name="T33" fmla="*/ 189 h 261"/>
              <a:gd name="T34" fmla="*/ 1 w 240"/>
              <a:gd name="T35" fmla="*/ 252 h 261"/>
              <a:gd name="T36" fmla="*/ 120 w 240"/>
              <a:gd name="T37" fmla="*/ 261 h 261"/>
              <a:gd name="T38" fmla="*/ 239 w 240"/>
              <a:gd name="T39" fmla="*/ 252 h 261"/>
              <a:gd name="T40" fmla="*/ 231 w 240"/>
              <a:gd name="T41" fmla="*/ 189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0" h="261">
                <a:moveTo>
                  <a:pt x="231" y="189"/>
                </a:moveTo>
                <a:cubicBezTo>
                  <a:pt x="226" y="178"/>
                  <a:pt x="211" y="165"/>
                  <a:pt x="203" y="161"/>
                </a:cubicBezTo>
                <a:cubicBezTo>
                  <a:pt x="192" y="157"/>
                  <a:pt x="181" y="152"/>
                  <a:pt x="176" y="150"/>
                </a:cubicBezTo>
                <a:cubicBezTo>
                  <a:pt x="172" y="148"/>
                  <a:pt x="149" y="141"/>
                  <a:pt x="148" y="131"/>
                </a:cubicBezTo>
                <a:cubicBezTo>
                  <a:pt x="146" y="123"/>
                  <a:pt x="148" y="109"/>
                  <a:pt x="151" y="103"/>
                </a:cubicBezTo>
                <a:cubicBezTo>
                  <a:pt x="155" y="93"/>
                  <a:pt x="167" y="74"/>
                  <a:pt x="167" y="58"/>
                </a:cubicBezTo>
                <a:cubicBezTo>
                  <a:pt x="167" y="58"/>
                  <a:pt x="168" y="42"/>
                  <a:pt x="165" y="32"/>
                </a:cubicBezTo>
                <a:cubicBezTo>
                  <a:pt x="159" y="18"/>
                  <a:pt x="148" y="7"/>
                  <a:pt x="140" y="4"/>
                </a:cubicBezTo>
                <a:cubicBezTo>
                  <a:pt x="135" y="2"/>
                  <a:pt x="131" y="0"/>
                  <a:pt x="120" y="0"/>
                </a:cubicBezTo>
                <a:cubicBezTo>
                  <a:pt x="110" y="0"/>
                  <a:pt x="104" y="2"/>
                  <a:pt x="100" y="4"/>
                </a:cubicBezTo>
                <a:cubicBezTo>
                  <a:pt x="93" y="7"/>
                  <a:pt x="81" y="17"/>
                  <a:pt x="75" y="32"/>
                </a:cubicBezTo>
                <a:cubicBezTo>
                  <a:pt x="71" y="42"/>
                  <a:pt x="73" y="58"/>
                  <a:pt x="73" y="58"/>
                </a:cubicBezTo>
                <a:cubicBezTo>
                  <a:pt x="73" y="74"/>
                  <a:pt x="85" y="93"/>
                  <a:pt x="89" y="103"/>
                </a:cubicBezTo>
                <a:cubicBezTo>
                  <a:pt x="92" y="109"/>
                  <a:pt x="94" y="123"/>
                  <a:pt x="92" y="131"/>
                </a:cubicBezTo>
                <a:cubicBezTo>
                  <a:pt x="91" y="141"/>
                  <a:pt x="68" y="148"/>
                  <a:pt x="64" y="150"/>
                </a:cubicBezTo>
                <a:cubicBezTo>
                  <a:pt x="60" y="152"/>
                  <a:pt x="48" y="157"/>
                  <a:pt x="37" y="161"/>
                </a:cubicBezTo>
                <a:cubicBezTo>
                  <a:pt x="29" y="165"/>
                  <a:pt x="14" y="178"/>
                  <a:pt x="9" y="189"/>
                </a:cubicBezTo>
                <a:cubicBezTo>
                  <a:pt x="3" y="201"/>
                  <a:pt x="0" y="245"/>
                  <a:pt x="1" y="252"/>
                </a:cubicBezTo>
                <a:cubicBezTo>
                  <a:pt x="2" y="258"/>
                  <a:pt x="61" y="261"/>
                  <a:pt x="120" y="261"/>
                </a:cubicBezTo>
                <a:cubicBezTo>
                  <a:pt x="179" y="261"/>
                  <a:pt x="238" y="258"/>
                  <a:pt x="239" y="252"/>
                </a:cubicBezTo>
                <a:cubicBezTo>
                  <a:pt x="240" y="245"/>
                  <a:pt x="237" y="201"/>
                  <a:pt x="231" y="18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A41F3255-FF48-4D5C-9913-13F5D38EA0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24820" y="4046161"/>
            <a:ext cx="1014560" cy="873878"/>
          </a:xfrm>
          <a:custGeom>
            <a:avLst/>
            <a:gdLst>
              <a:gd name="T0" fmla="*/ 230 w 6907"/>
              <a:gd name="T1" fmla="*/ 4491 h 5946"/>
              <a:gd name="T2" fmla="*/ 1527 w 6907"/>
              <a:gd name="T3" fmla="*/ 3550 h 5946"/>
              <a:gd name="T4" fmla="*/ 1985 w 6907"/>
              <a:gd name="T5" fmla="*/ 2419 h 5946"/>
              <a:gd name="T6" fmla="*/ 1756 w 6907"/>
              <a:gd name="T7" fmla="*/ 1352 h 5946"/>
              <a:gd name="T8" fmla="*/ 2080 w 6907"/>
              <a:gd name="T9" fmla="*/ 324 h 5946"/>
              <a:gd name="T10" fmla="*/ 2697 w 6907"/>
              <a:gd name="T11" fmla="*/ 32 h 5946"/>
              <a:gd name="T12" fmla="*/ 3511 w 6907"/>
              <a:gd name="T13" fmla="*/ 190 h 5946"/>
              <a:gd name="T14" fmla="*/ 4033 w 6907"/>
              <a:gd name="T15" fmla="*/ 1028 h 5946"/>
              <a:gd name="T16" fmla="*/ 4065 w 6907"/>
              <a:gd name="T17" fmla="*/ 1708 h 5946"/>
              <a:gd name="T18" fmla="*/ 3646 w 6907"/>
              <a:gd name="T19" fmla="*/ 2902 h 5946"/>
              <a:gd name="T20" fmla="*/ 4358 w 6907"/>
              <a:gd name="T21" fmla="*/ 3645 h 5946"/>
              <a:gd name="T22" fmla="*/ 2352 w 6907"/>
              <a:gd name="T23" fmla="*/ 4455 h 5946"/>
              <a:gd name="T24" fmla="*/ 2139 w 6907"/>
              <a:gd name="T25" fmla="*/ 4952 h 5946"/>
              <a:gd name="T26" fmla="*/ 1616 w 6907"/>
              <a:gd name="T27" fmla="*/ 4996 h 5946"/>
              <a:gd name="T28" fmla="*/ 2015 w 6907"/>
              <a:gd name="T29" fmla="*/ 5333 h 5946"/>
              <a:gd name="T30" fmla="*/ 1900 w 6907"/>
              <a:gd name="T31" fmla="*/ 5866 h 5946"/>
              <a:gd name="T32" fmla="*/ 1988 w 6907"/>
              <a:gd name="T33" fmla="*/ 5928 h 5946"/>
              <a:gd name="T34" fmla="*/ 2459 w 6907"/>
              <a:gd name="T35" fmla="*/ 5653 h 5946"/>
              <a:gd name="T36" fmla="*/ 2902 w 6907"/>
              <a:gd name="T37" fmla="*/ 5928 h 5946"/>
              <a:gd name="T38" fmla="*/ 2778 w 6907"/>
              <a:gd name="T39" fmla="*/ 5422 h 5946"/>
              <a:gd name="T40" fmla="*/ 3186 w 6907"/>
              <a:gd name="T41" fmla="*/ 5058 h 5946"/>
              <a:gd name="T42" fmla="*/ 3151 w 6907"/>
              <a:gd name="T43" fmla="*/ 4952 h 5946"/>
              <a:gd name="T44" fmla="*/ 2609 w 6907"/>
              <a:gd name="T45" fmla="*/ 4899 h 5946"/>
              <a:gd name="T46" fmla="*/ 2414 w 6907"/>
              <a:gd name="T47" fmla="*/ 4419 h 5946"/>
              <a:gd name="T48" fmla="*/ 4199 w 6907"/>
              <a:gd name="T49" fmla="*/ 4455 h 5946"/>
              <a:gd name="T50" fmla="*/ 4315 w 6907"/>
              <a:gd name="T51" fmla="*/ 4455 h 5946"/>
              <a:gd name="T52" fmla="*/ 4528 w 6907"/>
              <a:gd name="T53" fmla="*/ 4952 h 5946"/>
              <a:gd name="T54" fmla="*/ 5051 w 6907"/>
              <a:gd name="T55" fmla="*/ 4996 h 5946"/>
              <a:gd name="T56" fmla="*/ 4652 w 6907"/>
              <a:gd name="T57" fmla="*/ 5333 h 5946"/>
              <a:gd name="T58" fmla="*/ 4767 w 6907"/>
              <a:gd name="T59" fmla="*/ 5866 h 5946"/>
              <a:gd name="T60" fmla="*/ 4678 w 6907"/>
              <a:gd name="T61" fmla="*/ 5928 h 5946"/>
              <a:gd name="T62" fmla="*/ 4208 w 6907"/>
              <a:gd name="T63" fmla="*/ 5653 h 5946"/>
              <a:gd name="T64" fmla="*/ 3764 w 6907"/>
              <a:gd name="T65" fmla="*/ 5928 h 5946"/>
              <a:gd name="T66" fmla="*/ 3889 w 6907"/>
              <a:gd name="T67" fmla="*/ 5422 h 5946"/>
              <a:gd name="T68" fmla="*/ 3489 w 6907"/>
              <a:gd name="T69" fmla="*/ 5058 h 5946"/>
              <a:gd name="T70" fmla="*/ 3516 w 6907"/>
              <a:gd name="T71" fmla="*/ 4952 h 5946"/>
              <a:gd name="T72" fmla="*/ 4057 w 6907"/>
              <a:gd name="T73" fmla="*/ 4899 h 5946"/>
              <a:gd name="T74" fmla="*/ 6046 w 6907"/>
              <a:gd name="T75" fmla="*/ 4455 h 5946"/>
              <a:gd name="T76" fmla="*/ 6162 w 6907"/>
              <a:gd name="T77" fmla="*/ 4455 h 5946"/>
              <a:gd name="T78" fmla="*/ 6375 w 6907"/>
              <a:gd name="T79" fmla="*/ 4952 h 5946"/>
              <a:gd name="T80" fmla="*/ 6898 w 6907"/>
              <a:gd name="T81" fmla="*/ 4996 h 5946"/>
              <a:gd name="T82" fmla="*/ 6499 w 6907"/>
              <a:gd name="T83" fmla="*/ 5333 h 5946"/>
              <a:gd name="T84" fmla="*/ 6614 w 6907"/>
              <a:gd name="T85" fmla="*/ 5866 h 5946"/>
              <a:gd name="T86" fmla="*/ 6526 w 6907"/>
              <a:gd name="T87" fmla="*/ 5928 h 5946"/>
              <a:gd name="T88" fmla="*/ 6055 w 6907"/>
              <a:gd name="T89" fmla="*/ 5653 h 5946"/>
              <a:gd name="T90" fmla="*/ 5612 w 6907"/>
              <a:gd name="T91" fmla="*/ 5928 h 5946"/>
              <a:gd name="T92" fmla="*/ 5736 w 6907"/>
              <a:gd name="T93" fmla="*/ 5422 h 5946"/>
              <a:gd name="T94" fmla="*/ 5336 w 6907"/>
              <a:gd name="T95" fmla="*/ 5058 h 5946"/>
              <a:gd name="T96" fmla="*/ 5363 w 6907"/>
              <a:gd name="T97" fmla="*/ 4952 h 5946"/>
              <a:gd name="T98" fmla="*/ 5904 w 6907"/>
              <a:gd name="T99" fmla="*/ 4899 h 5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907" h="5946">
                <a:moveTo>
                  <a:pt x="32" y="5946"/>
                </a:moveTo>
                <a:cubicBezTo>
                  <a:pt x="0" y="5780"/>
                  <a:pt x="95" y="4744"/>
                  <a:pt x="230" y="4491"/>
                </a:cubicBezTo>
                <a:cubicBezTo>
                  <a:pt x="356" y="4198"/>
                  <a:pt x="680" y="3906"/>
                  <a:pt x="910" y="3811"/>
                </a:cubicBezTo>
                <a:cubicBezTo>
                  <a:pt x="1139" y="3716"/>
                  <a:pt x="1432" y="3613"/>
                  <a:pt x="1527" y="3550"/>
                </a:cubicBezTo>
                <a:cubicBezTo>
                  <a:pt x="1622" y="3487"/>
                  <a:pt x="2175" y="3360"/>
                  <a:pt x="2215" y="3099"/>
                </a:cubicBezTo>
                <a:cubicBezTo>
                  <a:pt x="2215" y="2941"/>
                  <a:pt x="2112" y="2546"/>
                  <a:pt x="1985" y="2419"/>
                </a:cubicBezTo>
                <a:cubicBezTo>
                  <a:pt x="1922" y="2356"/>
                  <a:pt x="1851" y="2158"/>
                  <a:pt x="1819" y="2127"/>
                </a:cubicBezTo>
                <a:cubicBezTo>
                  <a:pt x="1788" y="2064"/>
                  <a:pt x="1622" y="1550"/>
                  <a:pt x="1756" y="1352"/>
                </a:cubicBezTo>
                <a:cubicBezTo>
                  <a:pt x="1756" y="1352"/>
                  <a:pt x="1724" y="901"/>
                  <a:pt x="1788" y="775"/>
                </a:cubicBezTo>
                <a:cubicBezTo>
                  <a:pt x="1851" y="640"/>
                  <a:pt x="2048" y="356"/>
                  <a:pt x="2080" y="324"/>
                </a:cubicBezTo>
                <a:cubicBezTo>
                  <a:pt x="2143" y="253"/>
                  <a:pt x="2309" y="126"/>
                  <a:pt x="2373" y="126"/>
                </a:cubicBezTo>
                <a:cubicBezTo>
                  <a:pt x="2468" y="126"/>
                  <a:pt x="2570" y="32"/>
                  <a:pt x="2697" y="32"/>
                </a:cubicBezTo>
                <a:cubicBezTo>
                  <a:pt x="2831" y="32"/>
                  <a:pt x="2958" y="0"/>
                  <a:pt x="3053" y="32"/>
                </a:cubicBezTo>
                <a:cubicBezTo>
                  <a:pt x="3156" y="32"/>
                  <a:pt x="3416" y="126"/>
                  <a:pt x="3511" y="190"/>
                </a:cubicBezTo>
                <a:cubicBezTo>
                  <a:pt x="3543" y="221"/>
                  <a:pt x="3867" y="387"/>
                  <a:pt x="3970" y="712"/>
                </a:cubicBezTo>
                <a:cubicBezTo>
                  <a:pt x="4033" y="870"/>
                  <a:pt x="4033" y="1028"/>
                  <a:pt x="4033" y="1028"/>
                </a:cubicBezTo>
                <a:cubicBezTo>
                  <a:pt x="4033" y="1028"/>
                  <a:pt x="4033" y="1028"/>
                  <a:pt x="4002" y="1352"/>
                </a:cubicBezTo>
                <a:cubicBezTo>
                  <a:pt x="4002" y="1352"/>
                  <a:pt x="4065" y="1518"/>
                  <a:pt x="4065" y="1708"/>
                </a:cubicBezTo>
                <a:cubicBezTo>
                  <a:pt x="4033" y="2000"/>
                  <a:pt x="3867" y="2293"/>
                  <a:pt x="3772" y="2419"/>
                </a:cubicBezTo>
                <a:cubicBezTo>
                  <a:pt x="3677" y="2649"/>
                  <a:pt x="3677" y="2680"/>
                  <a:pt x="3646" y="2902"/>
                </a:cubicBezTo>
                <a:cubicBezTo>
                  <a:pt x="3646" y="3131"/>
                  <a:pt x="3677" y="3258"/>
                  <a:pt x="3741" y="3329"/>
                </a:cubicBezTo>
                <a:cubicBezTo>
                  <a:pt x="3836" y="3424"/>
                  <a:pt x="4231" y="3613"/>
                  <a:pt x="4358" y="3645"/>
                </a:cubicBezTo>
                <a:cubicBezTo>
                  <a:pt x="4389" y="3685"/>
                  <a:pt x="5006" y="3938"/>
                  <a:pt x="5140" y="4032"/>
                </a:cubicBezTo>
                <a:moveTo>
                  <a:pt x="2352" y="4455"/>
                </a:moveTo>
                <a:cubicBezTo>
                  <a:pt x="2308" y="4606"/>
                  <a:pt x="2246" y="4801"/>
                  <a:pt x="2210" y="4899"/>
                </a:cubicBezTo>
                <a:cubicBezTo>
                  <a:pt x="2201" y="4934"/>
                  <a:pt x="2175" y="4952"/>
                  <a:pt x="2139" y="4952"/>
                </a:cubicBezTo>
                <a:cubicBezTo>
                  <a:pt x="2033" y="4952"/>
                  <a:pt x="1829" y="4952"/>
                  <a:pt x="1669" y="4952"/>
                </a:cubicBezTo>
                <a:cubicBezTo>
                  <a:pt x="1651" y="4952"/>
                  <a:pt x="1624" y="4970"/>
                  <a:pt x="1616" y="4996"/>
                </a:cubicBezTo>
                <a:cubicBezTo>
                  <a:pt x="1607" y="5014"/>
                  <a:pt x="1616" y="5041"/>
                  <a:pt x="1642" y="5058"/>
                </a:cubicBezTo>
                <a:cubicBezTo>
                  <a:pt x="1766" y="5147"/>
                  <a:pt x="1935" y="5271"/>
                  <a:pt x="2015" y="5333"/>
                </a:cubicBezTo>
                <a:cubicBezTo>
                  <a:pt x="2042" y="5351"/>
                  <a:pt x="2050" y="5387"/>
                  <a:pt x="2042" y="5422"/>
                </a:cubicBezTo>
                <a:cubicBezTo>
                  <a:pt x="2015" y="5520"/>
                  <a:pt x="1944" y="5715"/>
                  <a:pt x="1900" y="5866"/>
                </a:cubicBezTo>
                <a:cubicBezTo>
                  <a:pt x="1891" y="5884"/>
                  <a:pt x="1900" y="5910"/>
                  <a:pt x="1917" y="5928"/>
                </a:cubicBezTo>
                <a:cubicBezTo>
                  <a:pt x="1944" y="5946"/>
                  <a:pt x="1970" y="5946"/>
                  <a:pt x="1988" y="5928"/>
                </a:cubicBezTo>
                <a:cubicBezTo>
                  <a:pt x="2112" y="5839"/>
                  <a:pt x="2281" y="5715"/>
                  <a:pt x="2361" y="5653"/>
                </a:cubicBezTo>
                <a:cubicBezTo>
                  <a:pt x="2396" y="5635"/>
                  <a:pt x="2432" y="5635"/>
                  <a:pt x="2459" y="5653"/>
                </a:cubicBezTo>
                <a:cubicBezTo>
                  <a:pt x="2538" y="5715"/>
                  <a:pt x="2707" y="5839"/>
                  <a:pt x="2831" y="5928"/>
                </a:cubicBezTo>
                <a:cubicBezTo>
                  <a:pt x="2858" y="5946"/>
                  <a:pt x="2885" y="5946"/>
                  <a:pt x="2902" y="5928"/>
                </a:cubicBezTo>
                <a:cubicBezTo>
                  <a:pt x="2920" y="5910"/>
                  <a:pt x="2929" y="5884"/>
                  <a:pt x="2920" y="5866"/>
                </a:cubicBezTo>
                <a:cubicBezTo>
                  <a:pt x="2876" y="5715"/>
                  <a:pt x="2814" y="5520"/>
                  <a:pt x="2778" y="5422"/>
                </a:cubicBezTo>
                <a:cubicBezTo>
                  <a:pt x="2769" y="5387"/>
                  <a:pt x="2778" y="5351"/>
                  <a:pt x="2805" y="5333"/>
                </a:cubicBezTo>
                <a:cubicBezTo>
                  <a:pt x="2893" y="5271"/>
                  <a:pt x="3062" y="5147"/>
                  <a:pt x="3186" y="5058"/>
                </a:cubicBezTo>
                <a:cubicBezTo>
                  <a:pt x="3204" y="5041"/>
                  <a:pt x="3213" y="5014"/>
                  <a:pt x="3204" y="4996"/>
                </a:cubicBezTo>
                <a:cubicBezTo>
                  <a:pt x="3195" y="4970"/>
                  <a:pt x="3177" y="4952"/>
                  <a:pt x="3151" y="4952"/>
                </a:cubicBezTo>
                <a:cubicBezTo>
                  <a:pt x="3000" y="4952"/>
                  <a:pt x="2787" y="4952"/>
                  <a:pt x="2689" y="4952"/>
                </a:cubicBezTo>
                <a:cubicBezTo>
                  <a:pt x="2654" y="4952"/>
                  <a:pt x="2618" y="4934"/>
                  <a:pt x="2609" y="4899"/>
                </a:cubicBezTo>
                <a:cubicBezTo>
                  <a:pt x="2583" y="4801"/>
                  <a:pt x="2512" y="4606"/>
                  <a:pt x="2467" y="4455"/>
                </a:cubicBezTo>
                <a:cubicBezTo>
                  <a:pt x="2459" y="4437"/>
                  <a:pt x="2432" y="4419"/>
                  <a:pt x="2414" y="4419"/>
                </a:cubicBezTo>
                <a:cubicBezTo>
                  <a:pt x="2388" y="4419"/>
                  <a:pt x="2361" y="4437"/>
                  <a:pt x="2352" y="4455"/>
                </a:cubicBezTo>
                <a:close/>
                <a:moveTo>
                  <a:pt x="4199" y="4455"/>
                </a:moveTo>
                <a:cubicBezTo>
                  <a:pt x="4208" y="4437"/>
                  <a:pt x="4235" y="4419"/>
                  <a:pt x="4261" y="4419"/>
                </a:cubicBezTo>
                <a:cubicBezTo>
                  <a:pt x="4279" y="4419"/>
                  <a:pt x="4306" y="4437"/>
                  <a:pt x="4315" y="4455"/>
                </a:cubicBezTo>
                <a:cubicBezTo>
                  <a:pt x="4359" y="4606"/>
                  <a:pt x="4421" y="4801"/>
                  <a:pt x="4457" y="4899"/>
                </a:cubicBezTo>
                <a:cubicBezTo>
                  <a:pt x="4465" y="4934"/>
                  <a:pt x="4501" y="4952"/>
                  <a:pt x="4528" y="4952"/>
                </a:cubicBezTo>
                <a:cubicBezTo>
                  <a:pt x="4634" y="4952"/>
                  <a:pt x="4847" y="4952"/>
                  <a:pt x="4998" y="4952"/>
                </a:cubicBezTo>
                <a:cubicBezTo>
                  <a:pt x="5025" y="4952"/>
                  <a:pt x="5042" y="4970"/>
                  <a:pt x="5051" y="4996"/>
                </a:cubicBezTo>
                <a:cubicBezTo>
                  <a:pt x="5060" y="5014"/>
                  <a:pt x="5051" y="5041"/>
                  <a:pt x="5033" y="5058"/>
                </a:cubicBezTo>
                <a:cubicBezTo>
                  <a:pt x="4909" y="5147"/>
                  <a:pt x="4732" y="5271"/>
                  <a:pt x="4652" y="5333"/>
                </a:cubicBezTo>
                <a:cubicBezTo>
                  <a:pt x="4625" y="5351"/>
                  <a:pt x="4616" y="5387"/>
                  <a:pt x="4625" y="5422"/>
                </a:cubicBezTo>
                <a:cubicBezTo>
                  <a:pt x="4661" y="5520"/>
                  <a:pt x="4723" y="5715"/>
                  <a:pt x="4767" y="5866"/>
                </a:cubicBezTo>
                <a:cubicBezTo>
                  <a:pt x="4776" y="5884"/>
                  <a:pt x="4767" y="5910"/>
                  <a:pt x="4749" y="5928"/>
                </a:cubicBezTo>
                <a:cubicBezTo>
                  <a:pt x="4732" y="5946"/>
                  <a:pt x="4696" y="5946"/>
                  <a:pt x="4678" y="5928"/>
                </a:cubicBezTo>
                <a:cubicBezTo>
                  <a:pt x="4554" y="5839"/>
                  <a:pt x="4386" y="5715"/>
                  <a:pt x="4306" y="5653"/>
                </a:cubicBezTo>
                <a:cubicBezTo>
                  <a:pt x="4279" y="5635"/>
                  <a:pt x="4235" y="5635"/>
                  <a:pt x="4208" y="5653"/>
                </a:cubicBezTo>
                <a:cubicBezTo>
                  <a:pt x="4128" y="5715"/>
                  <a:pt x="3960" y="5839"/>
                  <a:pt x="3835" y="5928"/>
                </a:cubicBezTo>
                <a:cubicBezTo>
                  <a:pt x="3818" y="5946"/>
                  <a:pt x="3791" y="5946"/>
                  <a:pt x="3764" y="5928"/>
                </a:cubicBezTo>
                <a:cubicBezTo>
                  <a:pt x="3747" y="5910"/>
                  <a:pt x="3738" y="5884"/>
                  <a:pt x="3747" y="5866"/>
                </a:cubicBezTo>
                <a:cubicBezTo>
                  <a:pt x="3791" y="5715"/>
                  <a:pt x="3862" y="5520"/>
                  <a:pt x="3889" y="5422"/>
                </a:cubicBezTo>
                <a:cubicBezTo>
                  <a:pt x="3898" y="5387"/>
                  <a:pt x="3889" y="5351"/>
                  <a:pt x="3862" y="5333"/>
                </a:cubicBezTo>
                <a:cubicBezTo>
                  <a:pt x="3782" y="5271"/>
                  <a:pt x="3614" y="5147"/>
                  <a:pt x="3489" y="5058"/>
                </a:cubicBezTo>
                <a:cubicBezTo>
                  <a:pt x="3463" y="5041"/>
                  <a:pt x="3454" y="5014"/>
                  <a:pt x="3463" y="4996"/>
                </a:cubicBezTo>
                <a:cubicBezTo>
                  <a:pt x="3472" y="4970"/>
                  <a:pt x="3498" y="4952"/>
                  <a:pt x="3516" y="4952"/>
                </a:cubicBezTo>
                <a:cubicBezTo>
                  <a:pt x="3676" y="4952"/>
                  <a:pt x="3880" y="4952"/>
                  <a:pt x="3986" y="4952"/>
                </a:cubicBezTo>
                <a:cubicBezTo>
                  <a:pt x="4022" y="4952"/>
                  <a:pt x="4048" y="4934"/>
                  <a:pt x="4057" y="4899"/>
                </a:cubicBezTo>
                <a:cubicBezTo>
                  <a:pt x="4093" y="4801"/>
                  <a:pt x="4155" y="4606"/>
                  <a:pt x="4199" y="4455"/>
                </a:cubicBezTo>
                <a:close/>
                <a:moveTo>
                  <a:pt x="6046" y="4455"/>
                </a:moveTo>
                <a:cubicBezTo>
                  <a:pt x="6055" y="4437"/>
                  <a:pt x="6082" y="4419"/>
                  <a:pt x="6109" y="4419"/>
                </a:cubicBezTo>
                <a:cubicBezTo>
                  <a:pt x="6126" y="4419"/>
                  <a:pt x="6153" y="4437"/>
                  <a:pt x="6162" y="4455"/>
                </a:cubicBezTo>
                <a:cubicBezTo>
                  <a:pt x="6206" y="4606"/>
                  <a:pt x="6268" y="4801"/>
                  <a:pt x="6304" y="4899"/>
                </a:cubicBezTo>
                <a:cubicBezTo>
                  <a:pt x="6313" y="4934"/>
                  <a:pt x="6348" y="4952"/>
                  <a:pt x="6375" y="4952"/>
                </a:cubicBezTo>
                <a:cubicBezTo>
                  <a:pt x="6481" y="4952"/>
                  <a:pt x="6685" y="4952"/>
                  <a:pt x="6845" y="4952"/>
                </a:cubicBezTo>
                <a:cubicBezTo>
                  <a:pt x="6872" y="4952"/>
                  <a:pt x="6889" y="4970"/>
                  <a:pt x="6898" y="4996"/>
                </a:cubicBezTo>
                <a:cubicBezTo>
                  <a:pt x="6907" y="5014"/>
                  <a:pt x="6898" y="5041"/>
                  <a:pt x="6881" y="5058"/>
                </a:cubicBezTo>
                <a:cubicBezTo>
                  <a:pt x="6756" y="5147"/>
                  <a:pt x="6579" y="5271"/>
                  <a:pt x="6499" y="5333"/>
                </a:cubicBezTo>
                <a:cubicBezTo>
                  <a:pt x="6472" y="5351"/>
                  <a:pt x="6464" y="5387"/>
                  <a:pt x="6472" y="5422"/>
                </a:cubicBezTo>
                <a:cubicBezTo>
                  <a:pt x="6508" y="5520"/>
                  <a:pt x="6570" y="5715"/>
                  <a:pt x="6614" y="5866"/>
                </a:cubicBezTo>
                <a:cubicBezTo>
                  <a:pt x="6623" y="5884"/>
                  <a:pt x="6614" y="5910"/>
                  <a:pt x="6597" y="5928"/>
                </a:cubicBezTo>
                <a:cubicBezTo>
                  <a:pt x="6579" y="5946"/>
                  <a:pt x="6543" y="5946"/>
                  <a:pt x="6526" y="5928"/>
                </a:cubicBezTo>
                <a:cubicBezTo>
                  <a:pt x="6401" y="5839"/>
                  <a:pt x="6233" y="5715"/>
                  <a:pt x="6153" y="5653"/>
                </a:cubicBezTo>
                <a:cubicBezTo>
                  <a:pt x="6126" y="5635"/>
                  <a:pt x="6082" y="5635"/>
                  <a:pt x="6055" y="5653"/>
                </a:cubicBezTo>
                <a:cubicBezTo>
                  <a:pt x="5975" y="5715"/>
                  <a:pt x="5807" y="5839"/>
                  <a:pt x="5683" y="5928"/>
                </a:cubicBezTo>
                <a:cubicBezTo>
                  <a:pt x="5665" y="5946"/>
                  <a:pt x="5638" y="5946"/>
                  <a:pt x="5612" y="5928"/>
                </a:cubicBezTo>
                <a:cubicBezTo>
                  <a:pt x="5594" y="5910"/>
                  <a:pt x="5585" y="5884"/>
                  <a:pt x="5594" y="5866"/>
                </a:cubicBezTo>
                <a:cubicBezTo>
                  <a:pt x="5638" y="5715"/>
                  <a:pt x="5709" y="5520"/>
                  <a:pt x="5736" y="5422"/>
                </a:cubicBezTo>
                <a:cubicBezTo>
                  <a:pt x="5745" y="5387"/>
                  <a:pt x="5736" y="5351"/>
                  <a:pt x="5709" y="5333"/>
                </a:cubicBezTo>
                <a:cubicBezTo>
                  <a:pt x="5629" y="5271"/>
                  <a:pt x="5452" y="5147"/>
                  <a:pt x="5336" y="5058"/>
                </a:cubicBezTo>
                <a:cubicBezTo>
                  <a:pt x="5310" y="5041"/>
                  <a:pt x="5301" y="5014"/>
                  <a:pt x="5310" y="4996"/>
                </a:cubicBezTo>
                <a:cubicBezTo>
                  <a:pt x="5319" y="4970"/>
                  <a:pt x="5345" y="4952"/>
                  <a:pt x="5363" y="4952"/>
                </a:cubicBezTo>
                <a:cubicBezTo>
                  <a:pt x="5523" y="4952"/>
                  <a:pt x="5727" y="4952"/>
                  <a:pt x="5833" y="4952"/>
                </a:cubicBezTo>
                <a:cubicBezTo>
                  <a:pt x="5869" y="4952"/>
                  <a:pt x="5896" y="4934"/>
                  <a:pt x="5904" y="4899"/>
                </a:cubicBezTo>
                <a:cubicBezTo>
                  <a:pt x="5940" y="4801"/>
                  <a:pt x="6002" y="4606"/>
                  <a:pt x="6046" y="445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3F20438-5DDF-4383-AB2E-45B6FB0B30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1391" y="4156574"/>
            <a:ext cx="1389820" cy="653052"/>
          </a:xfrm>
          <a:custGeom>
            <a:avLst/>
            <a:gdLst>
              <a:gd name="T0" fmla="*/ 727 w 1628"/>
              <a:gd name="T1" fmla="*/ 682 h 763"/>
              <a:gd name="T2" fmla="*/ 791 w 1628"/>
              <a:gd name="T3" fmla="*/ 726 h 763"/>
              <a:gd name="T4" fmla="*/ 898 w 1628"/>
              <a:gd name="T5" fmla="*/ 750 h 763"/>
              <a:gd name="T6" fmla="*/ 948 w 1628"/>
              <a:gd name="T7" fmla="*/ 605 h 763"/>
              <a:gd name="T8" fmla="*/ 847 w 1628"/>
              <a:gd name="T9" fmla="*/ 564 h 763"/>
              <a:gd name="T10" fmla="*/ 766 w 1628"/>
              <a:gd name="T11" fmla="*/ 564 h 763"/>
              <a:gd name="T12" fmla="*/ 666 w 1628"/>
              <a:gd name="T13" fmla="*/ 605 h 763"/>
              <a:gd name="T14" fmla="*/ 56 w 1628"/>
              <a:gd name="T15" fmla="*/ 632 h 763"/>
              <a:gd name="T16" fmla="*/ 65 w 1628"/>
              <a:gd name="T17" fmla="*/ 742 h 763"/>
              <a:gd name="T18" fmla="*/ 216 w 1628"/>
              <a:gd name="T19" fmla="*/ 742 h 763"/>
              <a:gd name="T20" fmla="*/ 225 w 1628"/>
              <a:gd name="T21" fmla="*/ 632 h 763"/>
              <a:gd name="T22" fmla="*/ 202 w 1628"/>
              <a:gd name="T23" fmla="*/ 555 h 763"/>
              <a:gd name="T24" fmla="*/ 134 w 1628"/>
              <a:gd name="T25" fmla="*/ 472 h 763"/>
              <a:gd name="T26" fmla="*/ 11 w 1628"/>
              <a:gd name="T27" fmla="*/ 566 h 763"/>
              <a:gd name="T28" fmla="*/ 1598 w 1628"/>
              <a:gd name="T29" fmla="*/ 603 h 763"/>
              <a:gd name="T30" fmla="*/ 1572 w 1628"/>
              <a:gd name="T31" fmla="*/ 732 h 763"/>
              <a:gd name="T32" fmla="*/ 1466 w 1628"/>
              <a:gd name="T33" fmla="*/ 707 h 763"/>
              <a:gd name="T34" fmla="*/ 1401 w 1628"/>
              <a:gd name="T35" fmla="*/ 661 h 763"/>
              <a:gd name="T36" fmla="*/ 1345 w 1628"/>
              <a:gd name="T37" fmla="*/ 566 h 763"/>
              <a:gd name="T38" fmla="*/ 1473 w 1628"/>
              <a:gd name="T39" fmla="*/ 472 h 763"/>
              <a:gd name="T40" fmla="*/ 1545 w 1628"/>
              <a:gd name="T41" fmla="*/ 555 h 763"/>
              <a:gd name="T42" fmla="*/ 1598 w 1628"/>
              <a:gd name="T43" fmla="*/ 603 h 763"/>
              <a:gd name="T44" fmla="*/ 1114 w 1628"/>
              <a:gd name="T45" fmla="*/ 319 h 763"/>
              <a:gd name="T46" fmla="*/ 1106 w 1628"/>
              <a:gd name="T47" fmla="*/ 35 h 763"/>
              <a:gd name="T48" fmla="*/ 1182 w 1628"/>
              <a:gd name="T49" fmla="*/ 19 h 763"/>
              <a:gd name="T50" fmla="*/ 1237 w 1628"/>
              <a:gd name="T51" fmla="*/ 315 h 763"/>
              <a:gd name="T52" fmla="*/ 1316 w 1628"/>
              <a:gd name="T53" fmla="*/ 389 h 763"/>
              <a:gd name="T54" fmla="*/ 1134 w 1628"/>
              <a:gd name="T55" fmla="*/ 556 h 763"/>
              <a:gd name="T56" fmla="*/ 916 w 1628"/>
              <a:gd name="T57" fmla="*/ 397 h 763"/>
              <a:gd name="T58" fmla="*/ 952 w 1628"/>
              <a:gd name="T59" fmla="*/ 206 h 763"/>
              <a:gd name="T60" fmla="*/ 944 w 1628"/>
              <a:gd name="T61" fmla="*/ 81 h 763"/>
              <a:gd name="T62" fmla="*/ 789 w 1628"/>
              <a:gd name="T63" fmla="*/ 3 h 763"/>
              <a:gd name="T64" fmla="*/ 678 w 1628"/>
              <a:gd name="T65" fmla="*/ 93 h 763"/>
              <a:gd name="T66" fmla="*/ 702 w 1628"/>
              <a:gd name="T67" fmla="*/ 291 h 763"/>
              <a:gd name="T68" fmla="*/ 567 w 1628"/>
              <a:gd name="T69" fmla="*/ 455 h 763"/>
              <a:gd name="T70" fmla="*/ 591 w 1628"/>
              <a:gd name="T71" fmla="*/ 365 h 763"/>
              <a:gd name="T72" fmla="*/ 559 w 1628"/>
              <a:gd name="T73" fmla="*/ 253 h 763"/>
              <a:gd name="T74" fmla="*/ 587 w 1628"/>
              <a:gd name="T75" fmla="*/ 105 h 763"/>
              <a:gd name="T76" fmla="*/ 484 w 1628"/>
              <a:gd name="T77" fmla="*/ 0 h 763"/>
              <a:gd name="T78" fmla="*/ 380 w 1628"/>
              <a:gd name="T79" fmla="*/ 31 h 763"/>
              <a:gd name="T80" fmla="*/ 353 w 1628"/>
              <a:gd name="T81" fmla="*/ 218 h 763"/>
              <a:gd name="T82" fmla="*/ 321 w 1628"/>
              <a:gd name="T83" fmla="*/ 369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28" h="763">
                <a:moveTo>
                  <a:pt x="689" y="627"/>
                </a:moveTo>
                <a:cubicBezTo>
                  <a:pt x="717" y="654"/>
                  <a:pt x="717" y="654"/>
                  <a:pt x="717" y="654"/>
                </a:cubicBezTo>
                <a:cubicBezTo>
                  <a:pt x="724" y="660"/>
                  <a:pt x="728" y="673"/>
                  <a:pt x="727" y="682"/>
                </a:cubicBezTo>
                <a:cubicBezTo>
                  <a:pt x="715" y="750"/>
                  <a:pt x="715" y="750"/>
                  <a:pt x="715" y="750"/>
                </a:cubicBezTo>
                <a:cubicBezTo>
                  <a:pt x="713" y="759"/>
                  <a:pt x="719" y="763"/>
                  <a:pt x="727" y="759"/>
                </a:cubicBezTo>
                <a:cubicBezTo>
                  <a:pt x="791" y="726"/>
                  <a:pt x="791" y="726"/>
                  <a:pt x="791" y="726"/>
                </a:cubicBezTo>
                <a:cubicBezTo>
                  <a:pt x="799" y="722"/>
                  <a:pt x="813" y="722"/>
                  <a:pt x="821" y="726"/>
                </a:cubicBezTo>
                <a:cubicBezTo>
                  <a:pt x="886" y="759"/>
                  <a:pt x="886" y="759"/>
                  <a:pt x="886" y="759"/>
                </a:cubicBezTo>
                <a:cubicBezTo>
                  <a:pt x="894" y="763"/>
                  <a:pt x="900" y="759"/>
                  <a:pt x="898" y="750"/>
                </a:cubicBezTo>
                <a:cubicBezTo>
                  <a:pt x="886" y="682"/>
                  <a:pt x="886" y="682"/>
                  <a:pt x="886" y="682"/>
                </a:cubicBezTo>
                <a:cubicBezTo>
                  <a:pt x="885" y="673"/>
                  <a:pt x="889" y="660"/>
                  <a:pt x="896" y="654"/>
                </a:cubicBezTo>
                <a:cubicBezTo>
                  <a:pt x="948" y="605"/>
                  <a:pt x="948" y="605"/>
                  <a:pt x="948" y="605"/>
                </a:cubicBezTo>
                <a:cubicBezTo>
                  <a:pt x="954" y="598"/>
                  <a:pt x="952" y="593"/>
                  <a:pt x="942" y="592"/>
                </a:cubicBezTo>
                <a:cubicBezTo>
                  <a:pt x="871" y="581"/>
                  <a:pt x="871" y="581"/>
                  <a:pt x="871" y="581"/>
                </a:cubicBezTo>
                <a:cubicBezTo>
                  <a:pt x="862" y="580"/>
                  <a:pt x="851" y="572"/>
                  <a:pt x="847" y="564"/>
                </a:cubicBezTo>
                <a:cubicBezTo>
                  <a:pt x="814" y="502"/>
                  <a:pt x="814" y="502"/>
                  <a:pt x="814" y="502"/>
                </a:cubicBezTo>
                <a:cubicBezTo>
                  <a:pt x="810" y="494"/>
                  <a:pt x="803" y="494"/>
                  <a:pt x="799" y="502"/>
                </a:cubicBezTo>
                <a:cubicBezTo>
                  <a:pt x="766" y="564"/>
                  <a:pt x="766" y="564"/>
                  <a:pt x="766" y="564"/>
                </a:cubicBezTo>
                <a:cubicBezTo>
                  <a:pt x="762" y="572"/>
                  <a:pt x="751" y="580"/>
                  <a:pt x="742" y="581"/>
                </a:cubicBezTo>
                <a:cubicBezTo>
                  <a:pt x="670" y="592"/>
                  <a:pt x="670" y="592"/>
                  <a:pt x="670" y="592"/>
                </a:cubicBezTo>
                <a:cubicBezTo>
                  <a:pt x="660" y="593"/>
                  <a:pt x="659" y="598"/>
                  <a:pt x="666" y="605"/>
                </a:cubicBezTo>
                <a:lnTo>
                  <a:pt x="689" y="627"/>
                </a:lnTo>
                <a:close/>
                <a:moveTo>
                  <a:pt x="29" y="603"/>
                </a:moveTo>
                <a:cubicBezTo>
                  <a:pt x="56" y="632"/>
                  <a:pt x="56" y="632"/>
                  <a:pt x="56" y="632"/>
                </a:cubicBezTo>
                <a:cubicBezTo>
                  <a:pt x="62" y="638"/>
                  <a:pt x="66" y="651"/>
                  <a:pt x="65" y="661"/>
                </a:cubicBezTo>
                <a:cubicBezTo>
                  <a:pt x="53" y="732"/>
                  <a:pt x="53" y="732"/>
                  <a:pt x="53" y="732"/>
                </a:cubicBezTo>
                <a:cubicBezTo>
                  <a:pt x="52" y="742"/>
                  <a:pt x="57" y="746"/>
                  <a:pt x="65" y="742"/>
                </a:cubicBezTo>
                <a:cubicBezTo>
                  <a:pt x="126" y="707"/>
                  <a:pt x="126" y="707"/>
                  <a:pt x="126" y="707"/>
                </a:cubicBezTo>
                <a:cubicBezTo>
                  <a:pt x="134" y="703"/>
                  <a:pt x="146" y="703"/>
                  <a:pt x="154" y="707"/>
                </a:cubicBezTo>
                <a:cubicBezTo>
                  <a:pt x="216" y="742"/>
                  <a:pt x="216" y="742"/>
                  <a:pt x="216" y="742"/>
                </a:cubicBezTo>
                <a:cubicBezTo>
                  <a:pt x="224" y="746"/>
                  <a:pt x="229" y="742"/>
                  <a:pt x="228" y="732"/>
                </a:cubicBezTo>
                <a:cubicBezTo>
                  <a:pt x="216" y="661"/>
                  <a:pt x="216" y="661"/>
                  <a:pt x="216" y="661"/>
                </a:cubicBezTo>
                <a:cubicBezTo>
                  <a:pt x="215" y="651"/>
                  <a:pt x="219" y="638"/>
                  <a:pt x="225" y="632"/>
                </a:cubicBezTo>
                <a:cubicBezTo>
                  <a:pt x="275" y="580"/>
                  <a:pt x="275" y="580"/>
                  <a:pt x="275" y="580"/>
                </a:cubicBezTo>
                <a:cubicBezTo>
                  <a:pt x="281" y="573"/>
                  <a:pt x="278" y="568"/>
                  <a:pt x="269" y="566"/>
                </a:cubicBezTo>
                <a:cubicBezTo>
                  <a:pt x="202" y="555"/>
                  <a:pt x="202" y="555"/>
                  <a:pt x="202" y="555"/>
                </a:cubicBezTo>
                <a:cubicBezTo>
                  <a:pt x="193" y="554"/>
                  <a:pt x="183" y="546"/>
                  <a:pt x="179" y="538"/>
                </a:cubicBezTo>
                <a:cubicBezTo>
                  <a:pt x="148" y="472"/>
                  <a:pt x="148" y="472"/>
                  <a:pt x="148" y="472"/>
                </a:cubicBezTo>
                <a:cubicBezTo>
                  <a:pt x="144" y="464"/>
                  <a:pt x="137" y="464"/>
                  <a:pt x="134" y="472"/>
                </a:cubicBezTo>
                <a:cubicBezTo>
                  <a:pt x="102" y="538"/>
                  <a:pt x="102" y="538"/>
                  <a:pt x="102" y="538"/>
                </a:cubicBezTo>
                <a:cubicBezTo>
                  <a:pt x="99" y="546"/>
                  <a:pt x="88" y="554"/>
                  <a:pt x="79" y="555"/>
                </a:cubicBezTo>
                <a:cubicBezTo>
                  <a:pt x="11" y="566"/>
                  <a:pt x="11" y="566"/>
                  <a:pt x="11" y="566"/>
                </a:cubicBezTo>
                <a:cubicBezTo>
                  <a:pt x="2" y="568"/>
                  <a:pt x="0" y="573"/>
                  <a:pt x="7" y="580"/>
                </a:cubicBezTo>
                <a:lnTo>
                  <a:pt x="29" y="603"/>
                </a:lnTo>
                <a:close/>
                <a:moveTo>
                  <a:pt x="1598" y="603"/>
                </a:moveTo>
                <a:cubicBezTo>
                  <a:pt x="1570" y="632"/>
                  <a:pt x="1570" y="632"/>
                  <a:pt x="1570" y="632"/>
                </a:cubicBezTo>
                <a:cubicBezTo>
                  <a:pt x="1563" y="638"/>
                  <a:pt x="1559" y="651"/>
                  <a:pt x="1560" y="661"/>
                </a:cubicBezTo>
                <a:cubicBezTo>
                  <a:pt x="1572" y="732"/>
                  <a:pt x="1572" y="732"/>
                  <a:pt x="1572" y="732"/>
                </a:cubicBezTo>
                <a:cubicBezTo>
                  <a:pt x="1574" y="742"/>
                  <a:pt x="1568" y="746"/>
                  <a:pt x="1560" y="742"/>
                </a:cubicBezTo>
                <a:cubicBezTo>
                  <a:pt x="1496" y="707"/>
                  <a:pt x="1496" y="707"/>
                  <a:pt x="1496" y="707"/>
                </a:cubicBezTo>
                <a:cubicBezTo>
                  <a:pt x="1488" y="703"/>
                  <a:pt x="1474" y="703"/>
                  <a:pt x="1466" y="707"/>
                </a:cubicBezTo>
                <a:cubicBezTo>
                  <a:pt x="1401" y="742"/>
                  <a:pt x="1401" y="742"/>
                  <a:pt x="1401" y="742"/>
                </a:cubicBezTo>
                <a:cubicBezTo>
                  <a:pt x="1392" y="746"/>
                  <a:pt x="1387" y="742"/>
                  <a:pt x="1388" y="732"/>
                </a:cubicBezTo>
                <a:cubicBezTo>
                  <a:pt x="1401" y="661"/>
                  <a:pt x="1401" y="661"/>
                  <a:pt x="1401" y="661"/>
                </a:cubicBezTo>
                <a:cubicBezTo>
                  <a:pt x="1402" y="651"/>
                  <a:pt x="1398" y="638"/>
                  <a:pt x="1391" y="632"/>
                </a:cubicBezTo>
                <a:cubicBezTo>
                  <a:pt x="1339" y="580"/>
                  <a:pt x="1339" y="580"/>
                  <a:pt x="1339" y="580"/>
                </a:cubicBezTo>
                <a:cubicBezTo>
                  <a:pt x="1333" y="573"/>
                  <a:pt x="1335" y="568"/>
                  <a:pt x="1345" y="566"/>
                </a:cubicBezTo>
                <a:cubicBezTo>
                  <a:pt x="1416" y="555"/>
                  <a:pt x="1416" y="555"/>
                  <a:pt x="1416" y="555"/>
                </a:cubicBezTo>
                <a:cubicBezTo>
                  <a:pt x="1425" y="554"/>
                  <a:pt x="1436" y="546"/>
                  <a:pt x="1440" y="538"/>
                </a:cubicBezTo>
                <a:cubicBezTo>
                  <a:pt x="1473" y="472"/>
                  <a:pt x="1473" y="472"/>
                  <a:pt x="1473" y="472"/>
                </a:cubicBezTo>
                <a:cubicBezTo>
                  <a:pt x="1477" y="464"/>
                  <a:pt x="1484" y="464"/>
                  <a:pt x="1488" y="472"/>
                </a:cubicBezTo>
                <a:cubicBezTo>
                  <a:pt x="1520" y="538"/>
                  <a:pt x="1520" y="538"/>
                  <a:pt x="1520" y="538"/>
                </a:cubicBezTo>
                <a:cubicBezTo>
                  <a:pt x="1525" y="546"/>
                  <a:pt x="1535" y="554"/>
                  <a:pt x="1545" y="555"/>
                </a:cubicBezTo>
                <a:cubicBezTo>
                  <a:pt x="1617" y="566"/>
                  <a:pt x="1617" y="566"/>
                  <a:pt x="1617" y="566"/>
                </a:cubicBezTo>
                <a:cubicBezTo>
                  <a:pt x="1627" y="568"/>
                  <a:pt x="1628" y="573"/>
                  <a:pt x="1621" y="580"/>
                </a:cubicBezTo>
                <a:lnTo>
                  <a:pt x="1598" y="603"/>
                </a:lnTo>
                <a:close/>
                <a:moveTo>
                  <a:pt x="1035" y="385"/>
                </a:moveTo>
                <a:cubicBezTo>
                  <a:pt x="1047" y="377"/>
                  <a:pt x="1114" y="358"/>
                  <a:pt x="1118" y="334"/>
                </a:cubicBezTo>
                <a:cubicBezTo>
                  <a:pt x="1118" y="330"/>
                  <a:pt x="1118" y="327"/>
                  <a:pt x="1114" y="319"/>
                </a:cubicBezTo>
                <a:cubicBezTo>
                  <a:pt x="1078" y="315"/>
                  <a:pt x="1035" y="307"/>
                  <a:pt x="1031" y="299"/>
                </a:cubicBezTo>
                <a:cubicBezTo>
                  <a:pt x="1023" y="280"/>
                  <a:pt x="1019" y="124"/>
                  <a:pt x="1059" y="74"/>
                </a:cubicBezTo>
                <a:cubicBezTo>
                  <a:pt x="1074" y="54"/>
                  <a:pt x="1090" y="42"/>
                  <a:pt x="1106" y="35"/>
                </a:cubicBezTo>
                <a:cubicBezTo>
                  <a:pt x="1114" y="35"/>
                  <a:pt x="1126" y="31"/>
                  <a:pt x="1130" y="31"/>
                </a:cubicBezTo>
                <a:cubicBezTo>
                  <a:pt x="1138" y="31"/>
                  <a:pt x="1142" y="23"/>
                  <a:pt x="1150" y="23"/>
                </a:cubicBezTo>
                <a:cubicBezTo>
                  <a:pt x="1170" y="19"/>
                  <a:pt x="1182" y="19"/>
                  <a:pt x="1182" y="19"/>
                </a:cubicBezTo>
                <a:cubicBezTo>
                  <a:pt x="1182" y="19"/>
                  <a:pt x="1285" y="31"/>
                  <a:pt x="1301" y="112"/>
                </a:cubicBezTo>
                <a:cubicBezTo>
                  <a:pt x="1320" y="194"/>
                  <a:pt x="1324" y="272"/>
                  <a:pt x="1301" y="303"/>
                </a:cubicBezTo>
                <a:cubicBezTo>
                  <a:pt x="1289" y="303"/>
                  <a:pt x="1265" y="311"/>
                  <a:pt x="1237" y="315"/>
                </a:cubicBezTo>
                <a:cubicBezTo>
                  <a:pt x="1237" y="315"/>
                  <a:pt x="1237" y="315"/>
                  <a:pt x="1237" y="315"/>
                </a:cubicBezTo>
                <a:cubicBezTo>
                  <a:pt x="1233" y="338"/>
                  <a:pt x="1249" y="350"/>
                  <a:pt x="1257" y="358"/>
                </a:cubicBezTo>
                <a:cubicBezTo>
                  <a:pt x="1269" y="365"/>
                  <a:pt x="1304" y="385"/>
                  <a:pt x="1316" y="389"/>
                </a:cubicBezTo>
                <a:cubicBezTo>
                  <a:pt x="1324" y="393"/>
                  <a:pt x="1384" y="416"/>
                  <a:pt x="1396" y="428"/>
                </a:cubicBezTo>
                <a:moveTo>
                  <a:pt x="1150" y="712"/>
                </a:moveTo>
                <a:cubicBezTo>
                  <a:pt x="1150" y="692"/>
                  <a:pt x="1142" y="611"/>
                  <a:pt x="1134" y="556"/>
                </a:cubicBezTo>
                <a:cubicBezTo>
                  <a:pt x="1130" y="525"/>
                  <a:pt x="1102" y="498"/>
                  <a:pt x="1086" y="486"/>
                </a:cubicBezTo>
                <a:cubicBezTo>
                  <a:pt x="1071" y="471"/>
                  <a:pt x="995" y="439"/>
                  <a:pt x="987" y="436"/>
                </a:cubicBezTo>
                <a:cubicBezTo>
                  <a:pt x="971" y="432"/>
                  <a:pt x="928" y="412"/>
                  <a:pt x="916" y="397"/>
                </a:cubicBezTo>
                <a:cubicBezTo>
                  <a:pt x="908" y="389"/>
                  <a:pt x="900" y="373"/>
                  <a:pt x="904" y="346"/>
                </a:cubicBezTo>
                <a:cubicBezTo>
                  <a:pt x="904" y="323"/>
                  <a:pt x="908" y="319"/>
                  <a:pt x="916" y="291"/>
                </a:cubicBezTo>
                <a:cubicBezTo>
                  <a:pt x="928" y="272"/>
                  <a:pt x="952" y="237"/>
                  <a:pt x="952" y="206"/>
                </a:cubicBezTo>
                <a:cubicBezTo>
                  <a:pt x="956" y="179"/>
                  <a:pt x="948" y="159"/>
                  <a:pt x="948" y="159"/>
                </a:cubicBezTo>
                <a:cubicBezTo>
                  <a:pt x="948" y="120"/>
                  <a:pt x="948" y="120"/>
                  <a:pt x="948" y="120"/>
                </a:cubicBezTo>
                <a:cubicBezTo>
                  <a:pt x="948" y="120"/>
                  <a:pt x="948" y="101"/>
                  <a:pt x="944" y="81"/>
                </a:cubicBezTo>
                <a:cubicBezTo>
                  <a:pt x="932" y="42"/>
                  <a:pt x="892" y="23"/>
                  <a:pt x="884" y="19"/>
                </a:cubicBezTo>
                <a:cubicBezTo>
                  <a:pt x="872" y="11"/>
                  <a:pt x="840" y="3"/>
                  <a:pt x="829" y="0"/>
                </a:cubicBezTo>
                <a:cubicBezTo>
                  <a:pt x="817" y="0"/>
                  <a:pt x="805" y="0"/>
                  <a:pt x="789" y="3"/>
                </a:cubicBezTo>
                <a:cubicBezTo>
                  <a:pt x="773" y="3"/>
                  <a:pt x="757" y="11"/>
                  <a:pt x="749" y="11"/>
                </a:cubicBezTo>
                <a:cubicBezTo>
                  <a:pt x="737" y="15"/>
                  <a:pt x="718" y="27"/>
                  <a:pt x="714" y="38"/>
                </a:cubicBezTo>
                <a:cubicBezTo>
                  <a:pt x="710" y="42"/>
                  <a:pt x="686" y="77"/>
                  <a:pt x="678" y="93"/>
                </a:cubicBezTo>
                <a:cubicBezTo>
                  <a:pt x="670" y="109"/>
                  <a:pt x="674" y="159"/>
                  <a:pt x="674" y="159"/>
                </a:cubicBezTo>
                <a:cubicBezTo>
                  <a:pt x="658" y="183"/>
                  <a:pt x="678" y="245"/>
                  <a:pt x="678" y="253"/>
                </a:cubicBezTo>
                <a:cubicBezTo>
                  <a:pt x="682" y="256"/>
                  <a:pt x="690" y="280"/>
                  <a:pt x="702" y="291"/>
                </a:cubicBezTo>
                <a:cubicBezTo>
                  <a:pt x="714" y="303"/>
                  <a:pt x="729" y="350"/>
                  <a:pt x="725" y="373"/>
                </a:cubicBezTo>
                <a:cubicBezTo>
                  <a:pt x="722" y="400"/>
                  <a:pt x="658" y="420"/>
                  <a:pt x="646" y="424"/>
                </a:cubicBezTo>
                <a:cubicBezTo>
                  <a:pt x="630" y="432"/>
                  <a:pt x="599" y="443"/>
                  <a:pt x="567" y="455"/>
                </a:cubicBezTo>
                <a:cubicBezTo>
                  <a:pt x="543" y="467"/>
                  <a:pt x="503" y="506"/>
                  <a:pt x="488" y="537"/>
                </a:cubicBezTo>
                <a:cubicBezTo>
                  <a:pt x="468" y="568"/>
                  <a:pt x="460" y="692"/>
                  <a:pt x="464" y="712"/>
                </a:cubicBezTo>
                <a:moveTo>
                  <a:pt x="591" y="365"/>
                </a:moveTo>
                <a:cubicBezTo>
                  <a:pt x="579" y="362"/>
                  <a:pt x="563" y="354"/>
                  <a:pt x="559" y="346"/>
                </a:cubicBezTo>
                <a:cubicBezTo>
                  <a:pt x="551" y="338"/>
                  <a:pt x="547" y="323"/>
                  <a:pt x="547" y="303"/>
                </a:cubicBezTo>
                <a:cubicBezTo>
                  <a:pt x="551" y="280"/>
                  <a:pt x="551" y="276"/>
                  <a:pt x="559" y="253"/>
                </a:cubicBezTo>
                <a:cubicBezTo>
                  <a:pt x="571" y="237"/>
                  <a:pt x="591" y="206"/>
                  <a:pt x="591" y="179"/>
                </a:cubicBezTo>
                <a:cubicBezTo>
                  <a:pt x="595" y="155"/>
                  <a:pt x="587" y="136"/>
                  <a:pt x="587" y="136"/>
                </a:cubicBezTo>
                <a:cubicBezTo>
                  <a:pt x="587" y="105"/>
                  <a:pt x="587" y="105"/>
                  <a:pt x="587" y="105"/>
                </a:cubicBezTo>
                <a:cubicBezTo>
                  <a:pt x="587" y="105"/>
                  <a:pt x="587" y="89"/>
                  <a:pt x="583" y="70"/>
                </a:cubicBezTo>
                <a:cubicBezTo>
                  <a:pt x="571" y="35"/>
                  <a:pt x="539" y="19"/>
                  <a:pt x="531" y="15"/>
                </a:cubicBezTo>
                <a:cubicBezTo>
                  <a:pt x="523" y="7"/>
                  <a:pt x="495" y="0"/>
                  <a:pt x="484" y="0"/>
                </a:cubicBezTo>
                <a:cubicBezTo>
                  <a:pt x="472" y="0"/>
                  <a:pt x="460" y="0"/>
                  <a:pt x="448" y="0"/>
                </a:cubicBezTo>
                <a:cubicBezTo>
                  <a:pt x="436" y="0"/>
                  <a:pt x="420" y="7"/>
                  <a:pt x="412" y="11"/>
                </a:cubicBezTo>
                <a:cubicBezTo>
                  <a:pt x="404" y="11"/>
                  <a:pt x="388" y="23"/>
                  <a:pt x="380" y="31"/>
                </a:cubicBezTo>
                <a:cubicBezTo>
                  <a:pt x="380" y="35"/>
                  <a:pt x="357" y="66"/>
                  <a:pt x="349" y="77"/>
                </a:cubicBezTo>
                <a:cubicBezTo>
                  <a:pt x="345" y="93"/>
                  <a:pt x="349" y="136"/>
                  <a:pt x="349" y="136"/>
                </a:cubicBezTo>
                <a:cubicBezTo>
                  <a:pt x="333" y="159"/>
                  <a:pt x="349" y="214"/>
                  <a:pt x="353" y="218"/>
                </a:cubicBezTo>
                <a:cubicBezTo>
                  <a:pt x="357" y="225"/>
                  <a:pt x="361" y="245"/>
                  <a:pt x="373" y="253"/>
                </a:cubicBezTo>
                <a:cubicBezTo>
                  <a:pt x="384" y="264"/>
                  <a:pt x="396" y="303"/>
                  <a:pt x="392" y="323"/>
                </a:cubicBezTo>
                <a:cubicBezTo>
                  <a:pt x="388" y="350"/>
                  <a:pt x="333" y="365"/>
                  <a:pt x="321" y="369"/>
                </a:cubicBezTo>
                <a:cubicBezTo>
                  <a:pt x="309" y="377"/>
                  <a:pt x="281" y="385"/>
                  <a:pt x="254" y="397"/>
                </a:cubicBezTo>
                <a:cubicBezTo>
                  <a:pt x="247" y="400"/>
                  <a:pt x="240" y="406"/>
                  <a:pt x="232" y="41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C638F36B-9FC6-43A7-AC50-4861C7EE8F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78551" y="2031770"/>
            <a:ext cx="850900" cy="914860"/>
          </a:xfrm>
          <a:custGeom>
            <a:avLst/>
            <a:gdLst>
              <a:gd name="T0" fmla="*/ 757 w 952"/>
              <a:gd name="T1" fmla="*/ 262 h 1022"/>
              <a:gd name="T2" fmla="*/ 625 w 952"/>
              <a:gd name="T3" fmla="*/ 262 h 1022"/>
              <a:gd name="T4" fmla="*/ 625 w 952"/>
              <a:gd name="T5" fmla="*/ 957 h 1022"/>
              <a:gd name="T6" fmla="*/ 757 w 952"/>
              <a:gd name="T7" fmla="*/ 957 h 1022"/>
              <a:gd name="T8" fmla="*/ 748 w 952"/>
              <a:gd name="T9" fmla="*/ 608 h 1022"/>
              <a:gd name="T10" fmla="*/ 535 w 952"/>
              <a:gd name="T11" fmla="*/ 608 h 1022"/>
              <a:gd name="T12" fmla="*/ 952 w 952"/>
              <a:gd name="T13" fmla="*/ 221 h 1022"/>
              <a:gd name="T14" fmla="*/ 930 w 952"/>
              <a:gd name="T15" fmla="*/ 197 h 1022"/>
              <a:gd name="T16" fmla="*/ 844 w 952"/>
              <a:gd name="T17" fmla="*/ 197 h 1022"/>
              <a:gd name="T18" fmla="*/ 822 w 952"/>
              <a:gd name="T19" fmla="*/ 221 h 1022"/>
              <a:gd name="T20" fmla="*/ 822 w 952"/>
              <a:gd name="T21" fmla="*/ 308 h 1022"/>
              <a:gd name="T22" fmla="*/ 844 w 952"/>
              <a:gd name="T23" fmla="*/ 330 h 1022"/>
              <a:gd name="T24" fmla="*/ 930 w 952"/>
              <a:gd name="T25" fmla="*/ 330 h 1022"/>
              <a:gd name="T26" fmla="*/ 952 w 952"/>
              <a:gd name="T27" fmla="*/ 308 h 1022"/>
              <a:gd name="T28" fmla="*/ 952 w 952"/>
              <a:gd name="T29" fmla="*/ 221 h 1022"/>
              <a:gd name="T30" fmla="*/ 952 w 952"/>
              <a:gd name="T31" fmla="*/ 221 h 1022"/>
              <a:gd name="T32" fmla="*/ 952 w 952"/>
              <a:gd name="T33" fmla="*/ 567 h 1022"/>
              <a:gd name="T34" fmla="*/ 930 w 952"/>
              <a:gd name="T35" fmla="*/ 543 h 1022"/>
              <a:gd name="T36" fmla="*/ 844 w 952"/>
              <a:gd name="T37" fmla="*/ 543 h 1022"/>
              <a:gd name="T38" fmla="*/ 822 w 952"/>
              <a:gd name="T39" fmla="*/ 567 h 1022"/>
              <a:gd name="T40" fmla="*/ 822 w 952"/>
              <a:gd name="T41" fmla="*/ 654 h 1022"/>
              <a:gd name="T42" fmla="*/ 844 w 952"/>
              <a:gd name="T43" fmla="*/ 676 h 1022"/>
              <a:gd name="T44" fmla="*/ 930 w 952"/>
              <a:gd name="T45" fmla="*/ 676 h 1022"/>
              <a:gd name="T46" fmla="*/ 952 w 952"/>
              <a:gd name="T47" fmla="*/ 654 h 1022"/>
              <a:gd name="T48" fmla="*/ 952 w 952"/>
              <a:gd name="T49" fmla="*/ 567 h 1022"/>
              <a:gd name="T50" fmla="*/ 952 w 952"/>
              <a:gd name="T51" fmla="*/ 567 h 1022"/>
              <a:gd name="T52" fmla="*/ 952 w 952"/>
              <a:gd name="T53" fmla="*/ 914 h 1022"/>
              <a:gd name="T54" fmla="*/ 930 w 952"/>
              <a:gd name="T55" fmla="*/ 889 h 1022"/>
              <a:gd name="T56" fmla="*/ 844 w 952"/>
              <a:gd name="T57" fmla="*/ 889 h 1022"/>
              <a:gd name="T58" fmla="*/ 822 w 952"/>
              <a:gd name="T59" fmla="*/ 914 h 1022"/>
              <a:gd name="T60" fmla="*/ 822 w 952"/>
              <a:gd name="T61" fmla="*/ 1000 h 1022"/>
              <a:gd name="T62" fmla="*/ 844 w 952"/>
              <a:gd name="T63" fmla="*/ 1022 h 1022"/>
              <a:gd name="T64" fmla="*/ 930 w 952"/>
              <a:gd name="T65" fmla="*/ 1022 h 1022"/>
              <a:gd name="T66" fmla="*/ 952 w 952"/>
              <a:gd name="T67" fmla="*/ 1000 h 1022"/>
              <a:gd name="T68" fmla="*/ 952 w 952"/>
              <a:gd name="T69" fmla="*/ 914 h 1022"/>
              <a:gd name="T70" fmla="*/ 952 w 952"/>
              <a:gd name="T71" fmla="*/ 914 h 1022"/>
              <a:gd name="T72" fmla="*/ 205 w 952"/>
              <a:gd name="T73" fmla="*/ 220 h 1022"/>
              <a:gd name="T74" fmla="*/ 312 w 952"/>
              <a:gd name="T75" fmla="*/ 110 h 1022"/>
              <a:gd name="T76" fmla="*/ 205 w 952"/>
              <a:gd name="T77" fmla="*/ 0 h 1022"/>
              <a:gd name="T78" fmla="*/ 94 w 952"/>
              <a:gd name="T79" fmla="*/ 110 h 1022"/>
              <a:gd name="T80" fmla="*/ 205 w 952"/>
              <a:gd name="T81" fmla="*/ 220 h 1022"/>
              <a:gd name="T82" fmla="*/ 326 w 952"/>
              <a:gd name="T83" fmla="*/ 256 h 1022"/>
              <a:gd name="T84" fmla="*/ 274 w 952"/>
              <a:gd name="T85" fmla="*/ 256 h 1022"/>
              <a:gd name="T86" fmla="*/ 274 w 952"/>
              <a:gd name="T87" fmla="*/ 256 h 1022"/>
              <a:gd name="T88" fmla="*/ 202 w 952"/>
              <a:gd name="T89" fmla="*/ 291 h 1022"/>
              <a:gd name="T90" fmla="*/ 127 w 952"/>
              <a:gd name="T91" fmla="*/ 258 h 1022"/>
              <a:gd name="T92" fmla="*/ 127 w 952"/>
              <a:gd name="T93" fmla="*/ 256 h 1022"/>
              <a:gd name="T94" fmla="*/ 77 w 952"/>
              <a:gd name="T95" fmla="*/ 256 h 1022"/>
              <a:gd name="T96" fmla="*/ 0 w 952"/>
              <a:gd name="T97" fmla="*/ 346 h 1022"/>
              <a:gd name="T98" fmla="*/ 0 w 952"/>
              <a:gd name="T99" fmla="*/ 538 h 1022"/>
              <a:gd name="T100" fmla="*/ 77 w 952"/>
              <a:gd name="T101" fmla="*/ 624 h 1022"/>
              <a:gd name="T102" fmla="*/ 91 w 952"/>
              <a:gd name="T103" fmla="*/ 648 h 1022"/>
              <a:gd name="T104" fmla="*/ 91 w 952"/>
              <a:gd name="T105" fmla="*/ 961 h 1022"/>
              <a:gd name="T106" fmla="*/ 152 w 952"/>
              <a:gd name="T107" fmla="*/ 1022 h 1022"/>
              <a:gd name="T108" fmla="*/ 251 w 952"/>
              <a:gd name="T109" fmla="*/ 1022 h 1022"/>
              <a:gd name="T110" fmla="*/ 315 w 952"/>
              <a:gd name="T111" fmla="*/ 961 h 1022"/>
              <a:gd name="T112" fmla="*/ 315 w 952"/>
              <a:gd name="T113" fmla="*/ 648 h 1022"/>
              <a:gd name="T114" fmla="*/ 326 w 952"/>
              <a:gd name="T115" fmla="*/ 624 h 1022"/>
              <a:gd name="T116" fmla="*/ 406 w 952"/>
              <a:gd name="T117" fmla="*/ 538 h 1022"/>
              <a:gd name="T118" fmla="*/ 406 w 952"/>
              <a:gd name="T119" fmla="*/ 346 h 1022"/>
              <a:gd name="T120" fmla="*/ 326 w 952"/>
              <a:gd name="T121" fmla="*/ 25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52" h="1022">
                <a:moveTo>
                  <a:pt x="757" y="262"/>
                </a:moveTo>
                <a:cubicBezTo>
                  <a:pt x="625" y="262"/>
                  <a:pt x="625" y="262"/>
                  <a:pt x="625" y="262"/>
                </a:cubicBezTo>
                <a:cubicBezTo>
                  <a:pt x="625" y="957"/>
                  <a:pt x="625" y="957"/>
                  <a:pt x="625" y="957"/>
                </a:cubicBezTo>
                <a:cubicBezTo>
                  <a:pt x="757" y="957"/>
                  <a:pt x="757" y="957"/>
                  <a:pt x="757" y="957"/>
                </a:cubicBezTo>
                <a:moveTo>
                  <a:pt x="748" y="608"/>
                </a:moveTo>
                <a:cubicBezTo>
                  <a:pt x="535" y="608"/>
                  <a:pt x="535" y="608"/>
                  <a:pt x="535" y="608"/>
                </a:cubicBezTo>
                <a:moveTo>
                  <a:pt x="952" y="221"/>
                </a:moveTo>
                <a:cubicBezTo>
                  <a:pt x="952" y="206"/>
                  <a:pt x="940" y="197"/>
                  <a:pt x="930" y="197"/>
                </a:cubicBezTo>
                <a:cubicBezTo>
                  <a:pt x="844" y="197"/>
                  <a:pt x="844" y="197"/>
                  <a:pt x="844" y="197"/>
                </a:cubicBezTo>
                <a:cubicBezTo>
                  <a:pt x="832" y="197"/>
                  <a:pt x="822" y="206"/>
                  <a:pt x="822" y="221"/>
                </a:cubicBezTo>
                <a:cubicBezTo>
                  <a:pt x="822" y="308"/>
                  <a:pt x="822" y="308"/>
                  <a:pt x="822" y="308"/>
                </a:cubicBezTo>
                <a:cubicBezTo>
                  <a:pt x="822" y="317"/>
                  <a:pt x="832" y="330"/>
                  <a:pt x="844" y="330"/>
                </a:cubicBezTo>
                <a:cubicBezTo>
                  <a:pt x="930" y="330"/>
                  <a:pt x="930" y="330"/>
                  <a:pt x="930" y="330"/>
                </a:cubicBezTo>
                <a:cubicBezTo>
                  <a:pt x="940" y="330"/>
                  <a:pt x="952" y="317"/>
                  <a:pt x="952" y="308"/>
                </a:cubicBezTo>
                <a:cubicBezTo>
                  <a:pt x="952" y="221"/>
                  <a:pt x="952" y="221"/>
                  <a:pt x="952" y="221"/>
                </a:cubicBezTo>
                <a:cubicBezTo>
                  <a:pt x="952" y="221"/>
                  <a:pt x="952" y="221"/>
                  <a:pt x="952" y="221"/>
                </a:cubicBezTo>
                <a:close/>
                <a:moveTo>
                  <a:pt x="952" y="567"/>
                </a:moveTo>
                <a:cubicBezTo>
                  <a:pt x="952" y="552"/>
                  <a:pt x="940" y="543"/>
                  <a:pt x="930" y="543"/>
                </a:cubicBezTo>
                <a:cubicBezTo>
                  <a:pt x="844" y="543"/>
                  <a:pt x="844" y="543"/>
                  <a:pt x="844" y="543"/>
                </a:cubicBezTo>
                <a:cubicBezTo>
                  <a:pt x="832" y="543"/>
                  <a:pt x="822" y="552"/>
                  <a:pt x="822" y="567"/>
                </a:cubicBezTo>
                <a:cubicBezTo>
                  <a:pt x="822" y="654"/>
                  <a:pt x="822" y="654"/>
                  <a:pt x="822" y="654"/>
                </a:cubicBezTo>
                <a:cubicBezTo>
                  <a:pt x="822" y="666"/>
                  <a:pt x="832" y="676"/>
                  <a:pt x="844" y="676"/>
                </a:cubicBezTo>
                <a:cubicBezTo>
                  <a:pt x="930" y="676"/>
                  <a:pt x="930" y="676"/>
                  <a:pt x="930" y="676"/>
                </a:cubicBezTo>
                <a:cubicBezTo>
                  <a:pt x="940" y="676"/>
                  <a:pt x="952" y="666"/>
                  <a:pt x="952" y="654"/>
                </a:cubicBezTo>
                <a:cubicBezTo>
                  <a:pt x="952" y="567"/>
                  <a:pt x="952" y="567"/>
                  <a:pt x="952" y="567"/>
                </a:cubicBezTo>
                <a:cubicBezTo>
                  <a:pt x="952" y="567"/>
                  <a:pt x="952" y="567"/>
                  <a:pt x="952" y="567"/>
                </a:cubicBezTo>
                <a:close/>
                <a:moveTo>
                  <a:pt x="952" y="914"/>
                </a:moveTo>
                <a:cubicBezTo>
                  <a:pt x="952" y="898"/>
                  <a:pt x="940" y="889"/>
                  <a:pt x="930" y="889"/>
                </a:cubicBezTo>
                <a:cubicBezTo>
                  <a:pt x="844" y="889"/>
                  <a:pt x="844" y="889"/>
                  <a:pt x="844" y="889"/>
                </a:cubicBezTo>
                <a:cubicBezTo>
                  <a:pt x="832" y="889"/>
                  <a:pt x="822" y="898"/>
                  <a:pt x="822" y="914"/>
                </a:cubicBezTo>
                <a:cubicBezTo>
                  <a:pt x="822" y="1000"/>
                  <a:pt x="822" y="1000"/>
                  <a:pt x="822" y="1000"/>
                </a:cubicBezTo>
                <a:cubicBezTo>
                  <a:pt x="822" y="1012"/>
                  <a:pt x="832" y="1022"/>
                  <a:pt x="844" y="1022"/>
                </a:cubicBezTo>
                <a:cubicBezTo>
                  <a:pt x="930" y="1022"/>
                  <a:pt x="930" y="1022"/>
                  <a:pt x="930" y="1022"/>
                </a:cubicBezTo>
                <a:cubicBezTo>
                  <a:pt x="940" y="1022"/>
                  <a:pt x="952" y="1012"/>
                  <a:pt x="952" y="1000"/>
                </a:cubicBezTo>
                <a:cubicBezTo>
                  <a:pt x="952" y="914"/>
                  <a:pt x="952" y="914"/>
                  <a:pt x="952" y="914"/>
                </a:cubicBezTo>
                <a:cubicBezTo>
                  <a:pt x="952" y="914"/>
                  <a:pt x="952" y="914"/>
                  <a:pt x="952" y="914"/>
                </a:cubicBezTo>
                <a:close/>
                <a:moveTo>
                  <a:pt x="205" y="220"/>
                </a:moveTo>
                <a:cubicBezTo>
                  <a:pt x="263" y="220"/>
                  <a:pt x="312" y="170"/>
                  <a:pt x="312" y="110"/>
                </a:cubicBezTo>
                <a:cubicBezTo>
                  <a:pt x="312" y="47"/>
                  <a:pt x="263" y="0"/>
                  <a:pt x="205" y="0"/>
                </a:cubicBezTo>
                <a:cubicBezTo>
                  <a:pt x="144" y="0"/>
                  <a:pt x="94" y="47"/>
                  <a:pt x="94" y="110"/>
                </a:cubicBezTo>
                <a:cubicBezTo>
                  <a:pt x="94" y="170"/>
                  <a:pt x="144" y="220"/>
                  <a:pt x="205" y="220"/>
                </a:cubicBezTo>
                <a:close/>
                <a:moveTo>
                  <a:pt x="326" y="256"/>
                </a:moveTo>
                <a:cubicBezTo>
                  <a:pt x="274" y="256"/>
                  <a:pt x="274" y="256"/>
                  <a:pt x="274" y="256"/>
                </a:cubicBezTo>
                <a:cubicBezTo>
                  <a:pt x="274" y="256"/>
                  <a:pt x="274" y="256"/>
                  <a:pt x="274" y="256"/>
                </a:cubicBezTo>
                <a:cubicBezTo>
                  <a:pt x="257" y="278"/>
                  <a:pt x="229" y="291"/>
                  <a:pt x="202" y="291"/>
                </a:cubicBezTo>
                <a:cubicBezTo>
                  <a:pt x="171" y="294"/>
                  <a:pt x="144" y="280"/>
                  <a:pt x="127" y="258"/>
                </a:cubicBezTo>
                <a:cubicBezTo>
                  <a:pt x="127" y="256"/>
                  <a:pt x="127" y="256"/>
                  <a:pt x="127" y="256"/>
                </a:cubicBezTo>
                <a:cubicBezTo>
                  <a:pt x="77" y="256"/>
                  <a:pt x="77" y="256"/>
                  <a:pt x="77" y="256"/>
                </a:cubicBezTo>
                <a:cubicBezTo>
                  <a:pt x="30" y="256"/>
                  <a:pt x="0" y="297"/>
                  <a:pt x="0" y="346"/>
                </a:cubicBezTo>
                <a:cubicBezTo>
                  <a:pt x="0" y="538"/>
                  <a:pt x="0" y="538"/>
                  <a:pt x="0" y="538"/>
                </a:cubicBezTo>
                <a:cubicBezTo>
                  <a:pt x="0" y="588"/>
                  <a:pt x="30" y="624"/>
                  <a:pt x="77" y="624"/>
                </a:cubicBezTo>
                <a:cubicBezTo>
                  <a:pt x="77" y="624"/>
                  <a:pt x="88" y="624"/>
                  <a:pt x="91" y="648"/>
                </a:cubicBezTo>
                <a:cubicBezTo>
                  <a:pt x="91" y="961"/>
                  <a:pt x="91" y="961"/>
                  <a:pt x="91" y="961"/>
                </a:cubicBezTo>
                <a:cubicBezTo>
                  <a:pt x="91" y="997"/>
                  <a:pt x="119" y="1022"/>
                  <a:pt x="152" y="1022"/>
                </a:cubicBezTo>
                <a:cubicBezTo>
                  <a:pt x="251" y="1022"/>
                  <a:pt x="251" y="1022"/>
                  <a:pt x="251" y="1022"/>
                </a:cubicBezTo>
                <a:cubicBezTo>
                  <a:pt x="287" y="1022"/>
                  <a:pt x="315" y="997"/>
                  <a:pt x="315" y="961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2" y="629"/>
                  <a:pt x="326" y="624"/>
                  <a:pt x="326" y="624"/>
                </a:cubicBezTo>
                <a:cubicBezTo>
                  <a:pt x="376" y="624"/>
                  <a:pt x="406" y="588"/>
                  <a:pt x="406" y="538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406" y="297"/>
                  <a:pt x="376" y="256"/>
                  <a:pt x="326" y="25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id="{034FEED8-BF13-4505-9291-D084C9D40F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92826" y="4039520"/>
            <a:ext cx="1022350" cy="887160"/>
          </a:xfrm>
          <a:custGeom>
            <a:avLst/>
            <a:gdLst>
              <a:gd name="T0" fmla="*/ 151 w 304"/>
              <a:gd name="T1" fmla="*/ 0 h 264"/>
              <a:gd name="T2" fmla="*/ 151 w 304"/>
              <a:gd name="T3" fmla="*/ 38 h 264"/>
              <a:gd name="T4" fmla="*/ 114 w 304"/>
              <a:gd name="T5" fmla="*/ 102 h 264"/>
              <a:gd name="T6" fmla="*/ 194 w 304"/>
              <a:gd name="T7" fmla="*/ 69 h 264"/>
              <a:gd name="T8" fmla="*/ 160 w 304"/>
              <a:gd name="T9" fmla="*/ 49 h 264"/>
              <a:gd name="T10" fmla="*/ 152 w 304"/>
              <a:gd name="T11" fmla="*/ 90 h 264"/>
              <a:gd name="T12" fmla="*/ 143 w 304"/>
              <a:gd name="T13" fmla="*/ 49 h 264"/>
              <a:gd name="T14" fmla="*/ 110 w 304"/>
              <a:gd name="T15" fmla="*/ 69 h 264"/>
              <a:gd name="T16" fmla="*/ 41 w 304"/>
              <a:gd name="T17" fmla="*/ 185 h 264"/>
              <a:gd name="T18" fmla="*/ 41 w 304"/>
              <a:gd name="T19" fmla="*/ 147 h 264"/>
              <a:gd name="T20" fmla="*/ 41 w 304"/>
              <a:gd name="T21" fmla="*/ 185 h 264"/>
              <a:gd name="T22" fmla="*/ 81 w 304"/>
              <a:gd name="T23" fmla="*/ 248 h 264"/>
              <a:gd name="T24" fmla="*/ 67 w 304"/>
              <a:gd name="T25" fmla="*/ 195 h 264"/>
              <a:gd name="T26" fmla="*/ 46 w 304"/>
              <a:gd name="T27" fmla="*/ 233 h 264"/>
              <a:gd name="T28" fmla="*/ 39 w 304"/>
              <a:gd name="T29" fmla="*/ 233 h 264"/>
              <a:gd name="T30" fmla="*/ 19 w 304"/>
              <a:gd name="T31" fmla="*/ 195 h 264"/>
              <a:gd name="T32" fmla="*/ 4 w 304"/>
              <a:gd name="T33" fmla="*/ 248 h 264"/>
              <a:gd name="T34" fmla="*/ 279 w 304"/>
              <a:gd name="T35" fmla="*/ 166 h 264"/>
              <a:gd name="T36" fmla="*/ 241 w 304"/>
              <a:gd name="T37" fmla="*/ 166 h 264"/>
              <a:gd name="T38" fmla="*/ 223 w 304"/>
              <a:gd name="T39" fmla="*/ 248 h 264"/>
              <a:gd name="T40" fmla="*/ 303 w 304"/>
              <a:gd name="T41" fmla="*/ 215 h 264"/>
              <a:gd name="T42" fmla="*/ 269 w 304"/>
              <a:gd name="T43" fmla="*/ 195 h 264"/>
              <a:gd name="T44" fmla="*/ 261 w 304"/>
              <a:gd name="T45" fmla="*/ 237 h 264"/>
              <a:gd name="T46" fmla="*/ 252 w 304"/>
              <a:gd name="T47" fmla="*/ 195 h 264"/>
              <a:gd name="T48" fmla="*/ 219 w 304"/>
              <a:gd name="T49" fmla="*/ 215 h 264"/>
              <a:gd name="T50" fmla="*/ 152 w 304"/>
              <a:gd name="T51" fmla="*/ 128 h 264"/>
              <a:gd name="T52" fmla="*/ 130 w 304"/>
              <a:gd name="T53" fmla="*/ 151 h 264"/>
              <a:gd name="T54" fmla="*/ 174 w 304"/>
              <a:gd name="T55" fmla="*/ 151 h 264"/>
              <a:gd name="T56" fmla="*/ 103 w 304"/>
              <a:gd name="T57" fmla="*/ 211 h 264"/>
              <a:gd name="T58" fmla="*/ 141 w 304"/>
              <a:gd name="T59" fmla="*/ 189 h 264"/>
              <a:gd name="T60" fmla="*/ 200 w 304"/>
              <a:gd name="T61" fmla="*/ 211 h 264"/>
              <a:gd name="T62" fmla="*/ 192 w 304"/>
              <a:gd name="T63" fmla="*/ 181 h 264"/>
              <a:gd name="T64" fmla="*/ 170 w 304"/>
              <a:gd name="T65" fmla="*/ 219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4" h="264">
                <a:moveTo>
                  <a:pt x="132" y="19"/>
                </a:moveTo>
                <a:cubicBezTo>
                  <a:pt x="132" y="9"/>
                  <a:pt x="140" y="0"/>
                  <a:pt x="151" y="0"/>
                </a:cubicBezTo>
                <a:cubicBezTo>
                  <a:pt x="161" y="0"/>
                  <a:pt x="169" y="9"/>
                  <a:pt x="169" y="19"/>
                </a:cubicBezTo>
                <a:cubicBezTo>
                  <a:pt x="169" y="30"/>
                  <a:pt x="161" y="38"/>
                  <a:pt x="151" y="38"/>
                </a:cubicBezTo>
                <a:cubicBezTo>
                  <a:pt x="140" y="38"/>
                  <a:pt x="132" y="30"/>
                  <a:pt x="132" y="19"/>
                </a:cubicBezTo>
                <a:close/>
                <a:moveTo>
                  <a:pt x="114" y="102"/>
                </a:moveTo>
                <a:cubicBezTo>
                  <a:pt x="154" y="117"/>
                  <a:pt x="190" y="102"/>
                  <a:pt x="190" y="102"/>
                </a:cubicBezTo>
                <a:cubicBezTo>
                  <a:pt x="193" y="82"/>
                  <a:pt x="194" y="69"/>
                  <a:pt x="194" y="69"/>
                </a:cubicBezTo>
                <a:cubicBezTo>
                  <a:pt x="195" y="58"/>
                  <a:pt x="187" y="49"/>
                  <a:pt x="176" y="49"/>
                </a:cubicBezTo>
                <a:cubicBezTo>
                  <a:pt x="160" y="49"/>
                  <a:pt x="160" y="49"/>
                  <a:pt x="160" y="49"/>
                </a:cubicBezTo>
                <a:cubicBezTo>
                  <a:pt x="156" y="93"/>
                  <a:pt x="156" y="87"/>
                  <a:pt x="156" y="87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4" y="56"/>
                  <a:pt x="143" y="49"/>
                  <a:pt x="143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17" y="49"/>
                  <a:pt x="109" y="58"/>
                  <a:pt x="110" y="69"/>
                </a:cubicBezTo>
                <a:cubicBezTo>
                  <a:pt x="111" y="88"/>
                  <a:pt x="113" y="90"/>
                  <a:pt x="114" y="102"/>
                </a:cubicBezTo>
                <a:close/>
                <a:moveTo>
                  <a:pt x="41" y="185"/>
                </a:moveTo>
                <a:cubicBezTo>
                  <a:pt x="52" y="185"/>
                  <a:pt x="60" y="176"/>
                  <a:pt x="60" y="166"/>
                </a:cubicBezTo>
                <a:cubicBezTo>
                  <a:pt x="60" y="155"/>
                  <a:pt x="52" y="147"/>
                  <a:pt x="41" y="147"/>
                </a:cubicBezTo>
                <a:cubicBezTo>
                  <a:pt x="31" y="147"/>
                  <a:pt x="23" y="155"/>
                  <a:pt x="23" y="166"/>
                </a:cubicBezTo>
                <a:cubicBezTo>
                  <a:pt x="23" y="176"/>
                  <a:pt x="31" y="185"/>
                  <a:pt x="41" y="185"/>
                </a:cubicBezTo>
                <a:close/>
                <a:moveTo>
                  <a:pt x="4" y="248"/>
                </a:moveTo>
                <a:cubicBezTo>
                  <a:pt x="44" y="264"/>
                  <a:pt x="81" y="248"/>
                  <a:pt x="81" y="248"/>
                </a:cubicBezTo>
                <a:cubicBezTo>
                  <a:pt x="83" y="229"/>
                  <a:pt x="85" y="215"/>
                  <a:pt x="85" y="215"/>
                </a:cubicBezTo>
                <a:cubicBezTo>
                  <a:pt x="86" y="205"/>
                  <a:pt x="77" y="195"/>
                  <a:pt x="67" y="195"/>
                </a:cubicBezTo>
                <a:cubicBezTo>
                  <a:pt x="50" y="195"/>
                  <a:pt x="50" y="195"/>
                  <a:pt x="50" y="195"/>
                </a:cubicBezTo>
                <a:cubicBezTo>
                  <a:pt x="46" y="240"/>
                  <a:pt x="46" y="233"/>
                  <a:pt x="46" y="233"/>
                </a:cubicBezTo>
                <a:cubicBezTo>
                  <a:pt x="43" y="237"/>
                  <a:pt x="43" y="237"/>
                  <a:pt x="43" y="237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5" y="203"/>
                  <a:pt x="34" y="195"/>
                  <a:pt x="34" y="195"/>
                </a:cubicBezTo>
                <a:cubicBezTo>
                  <a:pt x="19" y="195"/>
                  <a:pt x="19" y="195"/>
                  <a:pt x="19" y="195"/>
                </a:cubicBezTo>
                <a:cubicBezTo>
                  <a:pt x="7" y="195"/>
                  <a:pt x="0" y="205"/>
                  <a:pt x="0" y="215"/>
                </a:cubicBezTo>
                <a:cubicBezTo>
                  <a:pt x="2" y="234"/>
                  <a:pt x="3" y="237"/>
                  <a:pt x="4" y="248"/>
                </a:cubicBezTo>
                <a:close/>
                <a:moveTo>
                  <a:pt x="260" y="185"/>
                </a:moveTo>
                <a:cubicBezTo>
                  <a:pt x="270" y="185"/>
                  <a:pt x="279" y="176"/>
                  <a:pt x="279" y="166"/>
                </a:cubicBezTo>
                <a:cubicBezTo>
                  <a:pt x="279" y="155"/>
                  <a:pt x="270" y="147"/>
                  <a:pt x="260" y="147"/>
                </a:cubicBezTo>
                <a:cubicBezTo>
                  <a:pt x="249" y="147"/>
                  <a:pt x="241" y="155"/>
                  <a:pt x="241" y="166"/>
                </a:cubicBezTo>
                <a:cubicBezTo>
                  <a:pt x="241" y="176"/>
                  <a:pt x="249" y="185"/>
                  <a:pt x="260" y="185"/>
                </a:cubicBezTo>
                <a:close/>
                <a:moveTo>
                  <a:pt x="223" y="248"/>
                </a:moveTo>
                <a:cubicBezTo>
                  <a:pt x="263" y="264"/>
                  <a:pt x="299" y="248"/>
                  <a:pt x="299" y="248"/>
                </a:cubicBezTo>
                <a:cubicBezTo>
                  <a:pt x="302" y="229"/>
                  <a:pt x="303" y="215"/>
                  <a:pt x="303" y="215"/>
                </a:cubicBezTo>
                <a:cubicBezTo>
                  <a:pt x="304" y="205"/>
                  <a:pt x="296" y="195"/>
                  <a:pt x="285" y="195"/>
                </a:cubicBezTo>
                <a:cubicBezTo>
                  <a:pt x="269" y="195"/>
                  <a:pt x="269" y="195"/>
                  <a:pt x="269" y="195"/>
                </a:cubicBezTo>
                <a:cubicBezTo>
                  <a:pt x="265" y="240"/>
                  <a:pt x="265" y="233"/>
                  <a:pt x="265" y="233"/>
                </a:cubicBezTo>
                <a:cubicBezTo>
                  <a:pt x="261" y="237"/>
                  <a:pt x="261" y="237"/>
                  <a:pt x="261" y="237"/>
                </a:cubicBezTo>
                <a:cubicBezTo>
                  <a:pt x="257" y="233"/>
                  <a:pt x="257" y="233"/>
                  <a:pt x="257" y="233"/>
                </a:cubicBezTo>
                <a:cubicBezTo>
                  <a:pt x="253" y="203"/>
                  <a:pt x="252" y="195"/>
                  <a:pt x="252" y="195"/>
                </a:cubicBezTo>
                <a:cubicBezTo>
                  <a:pt x="237" y="195"/>
                  <a:pt x="237" y="195"/>
                  <a:pt x="237" y="195"/>
                </a:cubicBezTo>
                <a:cubicBezTo>
                  <a:pt x="226" y="195"/>
                  <a:pt x="218" y="205"/>
                  <a:pt x="219" y="215"/>
                </a:cubicBezTo>
                <a:cubicBezTo>
                  <a:pt x="221" y="234"/>
                  <a:pt x="222" y="237"/>
                  <a:pt x="223" y="248"/>
                </a:cubicBezTo>
                <a:close/>
                <a:moveTo>
                  <a:pt x="152" y="128"/>
                </a:moveTo>
                <a:cubicBezTo>
                  <a:pt x="152" y="170"/>
                  <a:pt x="152" y="170"/>
                  <a:pt x="152" y="170"/>
                </a:cubicBezTo>
                <a:moveTo>
                  <a:pt x="130" y="151"/>
                </a:moveTo>
                <a:cubicBezTo>
                  <a:pt x="152" y="173"/>
                  <a:pt x="152" y="173"/>
                  <a:pt x="152" y="173"/>
                </a:cubicBezTo>
                <a:cubicBezTo>
                  <a:pt x="174" y="151"/>
                  <a:pt x="174" y="151"/>
                  <a:pt x="174" y="151"/>
                </a:cubicBezTo>
                <a:moveTo>
                  <a:pt x="139" y="190"/>
                </a:moveTo>
                <a:cubicBezTo>
                  <a:pt x="103" y="211"/>
                  <a:pt x="103" y="211"/>
                  <a:pt x="103" y="211"/>
                </a:cubicBezTo>
                <a:moveTo>
                  <a:pt x="133" y="219"/>
                </a:moveTo>
                <a:cubicBezTo>
                  <a:pt x="141" y="189"/>
                  <a:pt x="141" y="189"/>
                  <a:pt x="141" y="189"/>
                </a:cubicBezTo>
                <a:cubicBezTo>
                  <a:pt x="111" y="181"/>
                  <a:pt x="111" y="181"/>
                  <a:pt x="111" y="181"/>
                </a:cubicBezTo>
                <a:moveTo>
                  <a:pt x="200" y="211"/>
                </a:moveTo>
                <a:cubicBezTo>
                  <a:pt x="164" y="190"/>
                  <a:pt x="164" y="190"/>
                  <a:pt x="164" y="190"/>
                </a:cubicBezTo>
                <a:moveTo>
                  <a:pt x="192" y="181"/>
                </a:moveTo>
                <a:cubicBezTo>
                  <a:pt x="162" y="189"/>
                  <a:pt x="162" y="189"/>
                  <a:pt x="162" y="189"/>
                </a:cubicBezTo>
                <a:cubicBezTo>
                  <a:pt x="170" y="219"/>
                  <a:pt x="170" y="219"/>
                  <a:pt x="170" y="2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44D3237-C7C6-4A9E-89D6-E1898CA6FD25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EF3D474-2B05-4531-AFF6-A8C46D8919AF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2116BE03-97AE-40C2-914A-C9A2478D3751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3" name="pole tekstowe 18">
                  <a:extLst>
                    <a:ext uri="{FF2B5EF4-FFF2-40B4-BE49-F238E27FC236}">
                      <a16:creationId xmlns:a16="http://schemas.microsoft.com/office/drawing/2014/main" id="{EB1CFFB2-6465-4E94-9238-F12E8AB41409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4" name="Łącznik prostoliniowy 17">
                  <a:extLst>
                    <a:ext uri="{FF2B5EF4-FFF2-40B4-BE49-F238E27FC236}">
                      <a16:creationId xmlns:a16="http://schemas.microsoft.com/office/drawing/2014/main" id="{B957A706-7588-4766-868D-D5CDC0F6AEDB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Elipsa 20">
                  <a:extLst>
                    <a:ext uri="{FF2B5EF4-FFF2-40B4-BE49-F238E27FC236}">
                      <a16:creationId xmlns:a16="http://schemas.microsoft.com/office/drawing/2014/main" id="{93A6C08F-234E-482F-904D-6EAF1B8D18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" name="pole tekstowe 22">
                  <a:extLst>
                    <a:ext uri="{FF2B5EF4-FFF2-40B4-BE49-F238E27FC236}">
                      <a16:creationId xmlns:a16="http://schemas.microsoft.com/office/drawing/2014/main" id="{00F39394-637D-43E8-BFE8-62D13DB9BFEF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7" name="Łącznik prostoliniowy 21">
                  <a:extLst>
                    <a:ext uri="{FF2B5EF4-FFF2-40B4-BE49-F238E27FC236}">
                      <a16:creationId xmlns:a16="http://schemas.microsoft.com/office/drawing/2014/main" id="{25C0F89F-B55B-4B86-B1E9-DA50FA674B88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Łącznik prostoliniowy 22">
                  <a:extLst>
                    <a:ext uri="{FF2B5EF4-FFF2-40B4-BE49-F238E27FC236}">
                      <a16:creationId xmlns:a16="http://schemas.microsoft.com/office/drawing/2014/main" id="{EE405094-9FEB-4028-BCC7-E26D23D328F4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" name="Elipsa 21">
                <a:extLst>
                  <a:ext uri="{FF2B5EF4-FFF2-40B4-BE49-F238E27FC236}">
                    <a16:creationId xmlns:a16="http://schemas.microsoft.com/office/drawing/2014/main" id="{20E37DC9-8E95-4F59-89E7-2382AD55957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F3C6F29F-0EA3-41BA-AC6C-A9398E3D6B3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08693" y="4098061"/>
              <a:ext cx="911104" cy="784768"/>
            </a:xfrm>
            <a:custGeom>
              <a:avLst/>
              <a:gdLst>
                <a:gd name="T0" fmla="*/ 230 w 6907"/>
                <a:gd name="T1" fmla="*/ 4491 h 5946"/>
                <a:gd name="T2" fmla="*/ 1527 w 6907"/>
                <a:gd name="T3" fmla="*/ 3550 h 5946"/>
                <a:gd name="T4" fmla="*/ 1985 w 6907"/>
                <a:gd name="T5" fmla="*/ 2419 h 5946"/>
                <a:gd name="T6" fmla="*/ 1756 w 6907"/>
                <a:gd name="T7" fmla="*/ 1352 h 5946"/>
                <a:gd name="T8" fmla="*/ 2080 w 6907"/>
                <a:gd name="T9" fmla="*/ 324 h 5946"/>
                <a:gd name="T10" fmla="*/ 2697 w 6907"/>
                <a:gd name="T11" fmla="*/ 32 h 5946"/>
                <a:gd name="T12" fmla="*/ 3511 w 6907"/>
                <a:gd name="T13" fmla="*/ 190 h 5946"/>
                <a:gd name="T14" fmla="*/ 4033 w 6907"/>
                <a:gd name="T15" fmla="*/ 1028 h 5946"/>
                <a:gd name="T16" fmla="*/ 4065 w 6907"/>
                <a:gd name="T17" fmla="*/ 1708 h 5946"/>
                <a:gd name="T18" fmla="*/ 3646 w 6907"/>
                <a:gd name="T19" fmla="*/ 2902 h 5946"/>
                <a:gd name="T20" fmla="*/ 4358 w 6907"/>
                <a:gd name="T21" fmla="*/ 3645 h 5946"/>
                <a:gd name="T22" fmla="*/ 2352 w 6907"/>
                <a:gd name="T23" fmla="*/ 4455 h 5946"/>
                <a:gd name="T24" fmla="*/ 2139 w 6907"/>
                <a:gd name="T25" fmla="*/ 4952 h 5946"/>
                <a:gd name="T26" fmla="*/ 1616 w 6907"/>
                <a:gd name="T27" fmla="*/ 4996 h 5946"/>
                <a:gd name="T28" fmla="*/ 2015 w 6907"/>
                <a:gd name="T29" fmla="*/ 5333 h 5946"/>
                <a:gd name="T30" fmla="*/ 1900 w 6907"/>
                <a:gd name="T31" fmla="*/ 5866 h 5946"/>
                <a:gd name="T32" fmla="*/ 1988 w 6907"/>
                <a:gd name="T33" fmla="*/ 5928 h 5946"/>
                <a:gd name="T34" fmla="*/ 2459 w 6907"/>
                <a:gd name="T35" fmla="*/ 5653 h 5946"/>
                <a:gd name="T36" fmla="*/ 2902 w 6907"/>
                <a:gd name="T37" fmla="*/ 5928 h 5946"/>
                <a:gd name="T38" fmla="*/ 2778 w 6907"/>
                <a:gd name="T39" fmla="*/ 5422 h 5946"/>
                <a:gd name="T40" fmla="*/ 3186 w 6907"/>
                <a:gd name="T41" fmla="*/ 5058 h 5946"/>
                <a:gd name="T42" fmla="*/ 3151 w 6907"/>
                <a:gd name="T43" fmla="*/ 4952 h 5946"/>
                <a:gd name="T44" fmla="*/ 2609 w 6907"/>
                <a:gd name="T45" fmla="*/ 4899 h 5946"/>
                <a:gd name="T46" fmla="*/ 2414 w 6907"/>
                <a:gd name="T47" fmla="*/ 4419 h 5946"/>
                <a:gd name="T48" fmla="*/ 4199 w 6907"/>
                <a:gd name="T49" fmla="*/ 4455 h 5946"/>
                <a:gd name="T50" fmla="*/ 4315 w 6907"/>
                <a:gd name="T51" fmla="*/ 4455 h 5946"/>
                <a:gd name="T52" fmla="*/ 4528 w 6907"/>
                <a:gd name="T53" fmla="*/ 4952 h 5946"/>
                <a:gd name="T54" fmla="*/ 5051 w 6907"/>
                <a:gd name="T55" fmla="*/ 4996 h 5946"/>
                <a:gd name="T56" fmla="*/ 4652 w 6907"/>
                <a:gd name="T57" fmla="*/ 5333 h 5946"/>
                <a:gd name="T58" fmla="*/ 4767 w 6907"/>
                <a:gd name="T59" fmla="*/ 5866 h 5946"/>
                <a:gd name="T60" fmla="*/ 4678 w 6907"/>
                <a:gd name="T61" fmla="*/ 5928 h 5946"/>
                <a:gd name="T62" fmla="*/ 4208 w 6907"/>
                <a:gd name="T63" fmla="*/ 5653 h 5946"/>
                <a:gd name="T64" fmla="*/ 3764 w 6907"/>
                <a:gd name="T65" fmla="*/ 5928 h 5946"/>
                <a:gd name="T66" fmla="*/ 3889 w 6907"/>
                <a:gd name="T67" fmla="*/ 5422 h 5946"/>
                <a:gd name="T68" fmla="*/ 3489 w 6907"/>
                <a:gd name="T69" fmla="*/ 5058 h 5946"/>
                <a:gd name="T70" fmla="*/ 3516 w 6907"/>
                <a:gd name="T71" fmla="*/ 4952 h 5946"/>
                <a:gd name="T72" fmla="*/ 4057 w 6907"/>
                <a:gd name="T73" fmla="*/ 4899 h 5946"/>
                <a:gd name="T74" fmla="*/ 6046 w 6907"/>
                <a:gd name="T75" fmla="*/ 4455 h 5946"/>
                <a:gd name="T76" fmla="*/ 6162 w 6907"/>
                <a:gd name="T77" fmla="*/ 4455 h 5946"/>
                <a:gd name="T78" fmla="*/ 6375 w 6907"/>
                <a:gd name="T79" fmla="*/ 4952 h 5946"/>
                <a:gd name="T80" fmla="*/ 6898 w 6907"/>
                <a:gd name="T81" fmla="*/ 4996 h 5946"/>
                <a:gd name="T82" fmla="*/ 6499 w 6907"/>
                <a:gd name="T83" fmla="*/ 5333 h 5946"/>
                <a:gd name="T84" fmla="*/ 6614 w 6907"/>
                <a:gd name="T85" fmla="*/ 5866 h 5946"/>
                <a:gd name="T86" fmla="*/ 6526 w 6907"/>
                <a:gd name="T87" fmla="*/ 5928 h 5946"/>
                <a:gd name="T88" fmla="*/ 6055 w 6907"/>
                <a:gd name="T89" fmla="*/ 5653 h 5946"/>
                <a:gd name="T90" fmla="*/ 5612 w 6907"/>
                <a:gd name="T91" fmla="*/ 5928 h 5946"/>
                <a:gd name="T92" fmla="*/ 5736 w 6907"/>
                <a:gd name="T93" fmla="*/ 5422 h 5946"/>
                <a:gd name="T94" fmla="*/ 5336 w 6907"/>
                <a:gd name="T95" fmla="*/ 5058 h 5946"/>
                <a:gd name="T96" fmla="*/ 5363 w 6907"/>
                <a:gd name="T97" fmla="*/ 4952 h 5946"/>
                <a:gd name="T98" fmla="*/ 5904 w 6907"/>
                <a:gd name="T99" fmla="*/ 4899 h 5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07" h="5946">
                  <a:moveTo>
                    <a:pt x="32" y="5946"/>
                  </a:moveTo>
                  <a:cubicBezTo>
                    <a:pt x="0" y="5780"/>
                    <a:pt x="95" y="4744"/>
                    <a:pt x="230" y="4491"/>
                  </a:cubicBezTo>
                  <a:cubicBezTo>
                    <a:pt x="356" y="4198"/>
                    <a:pt x="680" y="3906"/>
                    <a:pt x="910" y="3811"/>
                  </a:cubicBezTo>
                  <a:cubicBezTo>
                    <a:pt x="1139" y="3716"/>
                    <a:pt x="1432" y="3613"/>
                    <a:pt x="1527" y="3550"/>
                  </a:cubicBezTo>
                  <a:cubicBezTo>
                    <a:pt x="1622" y="3487"/>
                    <a:pt x="2175" y="3360"/>
                    <a:pt x="2215" y="3099"/>
                  </a:cubicBezTo>
                  <a:cubicBezTo>
                    <a:pt x="2215" y="2941"/>
                    <a:pt x="2112" y="2546"/>
                    <a:pt x="1985" y="2419"/>
                  </a:cubicBezTo>
                  <a:cubicBezTo>
                    <a:pt x="1922" y="2356"/>
                    <a:pt x="1851" y="2158"/>
                    <a:pt x="1819" y="2127"/>
                  </a:cubicBezTo>
                  <a:cubicBezTo>
                    <a:pt x="1788" y="2064"/>
                    <a:pt x="1622" y="1550"/>
                    <a:pt x="1756" y="1352"/>
                  </a:cubicBezTo>
                  <a:cubicBezTo>
                    <a:pt x="1756" y="1352"/>
                    <a:pt x="1724" y="901"/>
                    <a:pt x="1788" y="775"/>
                  </a:cubicBezTo>
                  <a:cubicBezTo>
                    <a:pt x="1851" y="640"/>
                    <a:pt x="2048" y="356"/>
                    <a:pt x="2080" y="324"/>
                  </a:cubicBezTo>
                  <a:cubicBezTo>
                    <a:pt x="2143" y="253"/>
                    <a:pt x="2309" y="126"/>
                    <a:pt x="2373" y="126"/>
                  </a:cubicBezTo>
                  <a:cubicBezTo>
                    <a:pt x="2468" y="126"/>
                    <a:pt x="2570" y="32"/>
                    <a:pt x="2697" y="32"/>
                  </a:cubicBezTo>
                  <a:cubicBezTo>
                    <a:pt x="2831" y="32"/>
                    <a:pt x="2958" y="0"/>
                    <a:pt x="3053" y="32"/>
                  </a:cubicBezTo>
                  <a:cubicBezTo>
                    <a:pt x="3156" y="32"/>
                    <a:pt x="3416" y="126"/>
                    <a:pt x="3511" y="190"/>
                  </a:cubicBezTo>
                  <a:cubicBezTo>
                    <a:pt x="3543" y="221"/>
                    <a:pt x="3867" y="387"/>
                    <a:pt x="3970" y="712"/>
                  </a:cubicBezTo>
                  <a:cubicBezTo>
                    <a:pt x="4033" y="870"/>
                    <a:pt x="4033" y="1028"/>
                    <a:pt x="4033" y="1028"/>
                  </a:cubicBezTo>
                  <a:cubicBezTo>
                    <a:pt x="4033" y="1028"/>
                    <a:pt x="4033" y="1028"/>
                    <a:pt x="4002" y="1352"/>
                  </a:cubicBezTo>
                  <a:cubicBezTo>
                    <a:pt x="4002" y="1352"/>
                    <a:pt x="4065" y="1518"/>
                    <a:pt x="4065" y="1708"/>
                  </a:cubicBezTo>
                  <a:cubicBezTo>
                    <a:pt x="4033" y="2000"/>
                    <a:pt x="3867" y="2293"/>
                    <a:pt x="3772" y="2419"/>
                  </a:cubicBezTo>
                  <a:cubicBezTo>
                    <a:pt x="3677" y="2649"/>
                    <a:pt x="3677" y="2680"/>
                    <a:pt x="3646" y="2902"/>
                  </a:cubicBezTo>
                  <a:cubicBezTo>
                    <a:pt x="3646" y="3131"/>
                    <a:pt x="3677" y="3258"/>
                    <a:pt x="3741" y="3329"/>
                  </a:cubicBezTo>
                  <a:cubicBezTo>
                    <a:pt x="3836" y="3424"/>
                    <a:pt x="4231" y="3613"/>
                    <a:pt x="4358" y="3645"/>
                  </a:cubicBezTo>
                  <a:cubicBezTo>
                    <a:pt x="4389" y="3685"/>
                    <a:pt x="5006" y="3938"/>
                    <a:pt x="5140" y="4032"/>
                  </a:cubicBezTo>
                  <a:moveTo>
                    <a:pt x="2352" y="4455"/>
                  </a:moveTo>
                  <a:cubicBezTo>
                    <a:pt x="2308" y="4606"/>
                    <a:pt x="2246" y="4801"/>
                    <a:pt x="2210" y="4899"/>
                  </a:cubicBezTo>
                  <a:cubicBezTo>
                    <a:pt x="2201" y="4934"/>
                    <a:pt x="2175" y="4952"/>
                    <a:pt x="2139" y="4952"/>
                  </a:cubicBezTo>
                  <a:cubicBezTo>
                    <a:pt x="2033" y="4952"/>
                    <a:pt x="1829" y="4952"/>
                    <a:pt x="1669" y="4952"/>
                  </a:cubicBezTo>
                  <a:cubicBezTo>
                    <a:pt x="1651" y="4952"/>
                    <a:pt x="1624" y="4970"/>
                    <a:pt x="1616" y="4996"/>
                  </a:cubicBezTo>
                  <a:cubicBezTo>
                    <a:pt x="1607" y="5014"/>
                    <a:pt x="1616" y="5041"/>
                    <a:pt x="1642" y="5058"/>
                  </a:cubicBezTo>
                  <a:cubicBezTo>
                    <a:pt x="1766" y="5147"/>
                    <a:pt x="1935" y="5271"/>
                    <a:pt x="2015" y="5333"/>
                  </a:cubicBezTo>
                  <a:cubicBezTo>
                    <a:pt x="2042" y="5351"/>
                    <a:pt x="2050" y="5387"/>
                    <a:pt x="2042" y="5422"/>
                  </a:cubicBezTo>
                  <a:cubicBezTo>
                    <a:pt x="2015" y="5520"/>
                    <a:pt x="1944" y="5715"/>
                    <a:pt x="1900" y="5866"/>
                  </a:cubicBezTo>
                  <a:cubicBezTo>
                    <a:pt x="1891" y="5884"/>
                    <a:pt x="1900" y="5910"/>
                    <a:pt x="1917" y="5928"/>
                  </a:cubicBezTo>
                  <a:cubicBezTo>
                    <a:pt x="1944" y="5946"/>
                    <a:pt x="1970" y="5946"/>
                    <a:pt x="1988" y="5928"/>
                  </a:cubicBezTo>
                  <a:cubicBezTo>
                    <a:pt x="2112" y="5839"/>
                    <a:pt x="2281" y="5715"/>
                    <a:pt x="2361" y="5653"/>
                  </a:cubicBezTo>
                  <a:cubicBezTo>
                    <a:pt x="2396" y="5635"/>
                    <a:pt x="2432" y="5635"/>
                    <a:pt x="2459" y="5653"/>
                  </a:cubicBezTo>
                  <a:cubicBezTo>
                    <a:pt x="2538" y="5715"/>
                    <a:pt x="2707" y="5839"/>
                    <a:pt x="2831" y="5928"/>
                  </a:cubicBezTo>
                  <a:cubicBezTo>
                    <a:pt x="2858" y="5946"/>
                    <a:pt x="2885" y="5946"/>
                    <a:pt x="2902" y="5928"/>
                  </a:cubicBezTo>
                  <a:cubicBezTo>
                    <a:pt x="2920" y="5910"/>
                    <a:pt x="2929" y="5884"/>
                    <a:pt x="2920" y="5866"/>
                  </a:cubicBezTo>
                  <a:cubicBezTo>
                    <a:pt x="2876" y="5715"/>
                    <a:pt x="2814" y="5520"/>
                    <a:pt x="2778" y="5422"/>
                  </a:cubicBezTo>
                  <a:cubicBezTo>
                    <a:pt x="2769" y="5387"/>
                    <a:pt x="2778" y="5351"/>
                    <a:pt x="2805" y="5333"/>
                  </a:cubicBezTo>
                  <a:cubicBezTo>
                    <a:pt x="2893" y="5271"/>
                    <a:pt x="3062" y="5147"/>
                    <a:pt x="3186" y="5058"/>
                  </a:cubicBezTo>
                  <a:cubicBezTo>
                    <a:pt x="3204" y="5041"/>
                    <a:pt x="3213" y="5014"/>
                    <a:pt x="3204" y="4996"/>
                  </a:cubicBezTo>
                  <a:cubicBezTo>
                    <a:pt x="3195" y="4970"/>
                    <a:pt x="3177" y="4952"/>
                    <a:pt x="3151" y="4952"/>
                  </a:cubicBezTo>
                  <a:cubicBezTo>
                    <a:pt x="3000" y="4952"/>
                    <a:pt x="2787" y="4952"/>
                    <a:pt x="2689" y="4952"/>
                  </a:cubicBezTo>
                  <a:cubicBezTo>
                    <a:pt x="2654" y="4952"/>
                    <a:pt x="2618" y="4934"/>
                    <a:pt x="2609" y="4899"/>
                  </a:cubicBezTo>
                  <a:cubicBezTo>
                    <a:pt x="2583" y="4801"/>
                    <a:pt x="2512" y="4606"/>
                    <a:pt x="2467" y="4455"/>
                  </a:cubicBezTo>
                  <a:cubicBezTo>
                    <a:pt x="2459" y="4437"/>
                    <a:pt x="2432" y="4419"/>
                    <a:pt x="2414" y="4419"/>
                  </a:cubicBezTo>
                  <a:cubicBezTo>
                    <a:pt x="2388" y="4419"/>
                    <a:pt x="2361" y="4437"/>
                    <a:pt x="2352" y="4455"/>
                  </a:cubicBezTo>
                  <a:close/>
                  <a:moveTo>
                    <a:pt x="4199" y="4455"/>
                  </a:moveTo>
                  <a:cubicBezTo>
                    <a:pt x="4208" y="4437"/>
                    <a:pt x="4235" y="4419"/>
                    <a:pt x="4261" y="4419"/>
                  </a:cubicBezTo>
                  <a:cubicBezTo>
                    <a:pt x="4279" y="4419"/>
                    <a:pt x="4306" y="4437"/>
                    <a:pt x="4315" y="4455"/>
                  </a:cubicBezTo>
                  <a:cubicBezTo>
                    <a:pt x="4359" y="4606"/>
                    <a:pt x="4421" y="4801"/>
                    <a:pt x="4457" y="4899"/>
                  </a:cubicBezTo>
                  <a:cubicBezTo>
                    <a:pt x="4465" y="4934"/>
                    <a:pt x="4501" y="4952"/>
                    <a:pt x="4528" y="4952"/>
                  </a:cubicBezTo>
                  <a:cubicBezTo>
                    <a:pt x="4634" y="4952"/>
                    <a:pt x="4847" y="4952"/>
                    <a:pt x="4998" y="4952"/>
                  </a:cubicBezTo>
                  <a:cubicBezTo>
                    <a:pt x="5025" y="4952"/>
                    <a:pt x="5042" y="4970"/>
                    <a:pt x="5051" y="4996"/>
                  </a:cubicBezTo>
                  <a:cubicBezTo>
                    <a:pt x="5060" y="5014"/>
                    <a:pt x="5051" y="5041"/>
                    <a:pt x="5033" y="5058"/>
                  </a:cubicBezTo>
                  <a:cubicBezTo>
                    <a:pt x="4909" y="5147"/>
                    <a:pt x="4732" y="5271"/>
                    <a:pt x="4652" y="5333"/>
                  </a:cubicBezTo>
                  <a:cubicBezTo>
                    <a:pt x="4625" y="5351"/>
                    <a:pt x="4616" y="5387"/>
                    <a:pt x="4625" y="5422"/>
                  </a:cubicBezTo>
                  <a:cubicBezTo>
                    <a:pt x="4661" y="5520"/>
                    <a:pt x="4723" y="5715"/>
                    <a:pt x="4767" y="5866"/>
                  </a:cubicBezTo>
                  <a:cubicBezTo>
                    <a:pt x="4776" y="5884"/>
                    <a:pt x="4767" y="5910"/>
                    <a:pt x="4749" y="5928"/>
                  </a:cubicBezTo>
                  <a:cubicBezTo>
                    <a:pt x="4732" y="5946"/>
                    <a:pt x="4696" y="5946"/>
                    <a:pt x="4678" y="5928"/>
                  </a:cubicBezTo>
                  <a:cubicBezTo>
                    <a:pt x="4554" y="5839"/>
                    <a:pt x="4386" y="5715"/>
                    <a:pt x="4306" y="5653"/>
                  </a:cubicBezTo>
                  <a:cubicBezTo>
                    <a:pt x="4279" y="5635"/>
                    <a:pt x="4235" y="5635"/>
                    <a:pt x="4208" y="5653"/>
                  </a:cubicBezTo>
                  <a:cubicBezTo>
                    <a:pt x="4128" y="5715"/>
                    <a:pt x="3960" y="5839"/>
                    <a:pt x="3835" y="5928"/>
                  </a:cubicBezTo>
                  <a:cubicBezTo>
                    <a:pt x="3818" y="5946"/>
                    <a:pt x="3791" y="5946"/>
                    <a:pt x="3764" y="5928"/>
                  </a:cubicBezTo>
                  <a:cubicBezTo>
                    <a:pt x="3747" y="5910"/>
                    <a:pt x="3738" y="5884"/>
                    <a:pt x="3747" y="5866"/>
                  </a:cubicBezTo>
                  <a:cubicBezTo>
                    <a:pt x="3791" y="5715"/>
                    <a:pt x="3862" y="5520"/>
                    <a:pt x="3889" y="5422"/>
                  </a:cubicBezTo>
                  <a:cubicBezTo>
                    <a:pt x="3898" y="5387"/>
                    <a:pt x="3889" y="5351"/>
                    <a:pt x="3862" y="5333"/>
                  </a:cubicBezTo>
                  <a:cubicBezTo>
                    <a:pt x="3782" y="5271"/>
                    <a:pt x="3614" y="5147"/>
                    <a:pt x="3489" y="5058"/>
                  </a:cubicBezTo>
                  <a:cubicBezTo>
                    <a:pt x="3463" y="5041"/>
                    <a:pt x="3454" y="5014"/>
                    <a:pt x="3463" y="4996"/>
                  </a:cubicBezTo>
                  <a:cubicBezTo>
                    <a:pt x="3472" y="4970"/>
                    <a:pt x="3498" y="4952"/>
                    <a:pt x="3516" y="4952"/>
                  </a:cubicBezTo>
                  <a:cubicBezTo>
                    <a:pt x="3676" y="4952"/>
                    <a:pt x="3880" y="4952"/>
                    <a:pt x="3986" y="4952"/>
                  </a:cubicBezTo>
                  <a:cubicBezTo>
                    <a:pt x="4022" y="4952"/>
                    <a:pt x="4048" y="4934"/>
                    <a:pt x="4057" y="4899"/>
                  </a:cubicBezTo>
                  <a:cubicBezTo>
                    <a:pt x="4093" y="4801"/>
                    <a:pt x="4155" y="4606"/>
                    <a:pt x="4199" y="4455"/>
                  </a:cubicBezTo>
                  <a:close/>
                  <a:moveTo>
                    <a:pt x="6046" y="4455"/>
                  </a:moveTo>
                  <a:cubicBezTo>
                    <a:pt x="6055" y="4437"/>
                    <a:pt x="6082" y="4419"/>
                    <a:pt x="6109" y="4419"/>
                  </a:cubicBezTo>
                  <a:cubicBezTo>
                    <a:pt x="6126" y="4419"/>
                    <a:pt x="6153" y="4437"/>
                    <a:pt x="6162" y="4455"/>
                  </a:cubicBezTo>
                  <a:cubicBezTo>
                    <a:pt x="6206" y="4606"/>
                    <a:pt x="6268" y="4801"/>
                    <a:pt x="6304" y="4899"/>
                  </a:cubicBezTo>
                  <a:cubicBezTo>
                    <a:pt x="6313" y="4934"/>
                    <a:pt x="6348" y="4952"/>
                    <a:pt x="6375" y="4952"/>
                  </a:cubicBezTo>
                  <a:cubicBezTo>
                    <a:pt x="6481" y="4952"/>
                    <a:pt x="6685" y="4952"/>
                    <a:pt x="6845" y="4952"/>
                  </a:cubicBezTo>
                  <a:cubicBezTo>
                    <a:pt x="6872" y="4952"/>
                    <a:pt x="6889" y="4970"/>
                    <a:pt x="6898" y="4996"/>
                  </a:cubicBezTo>
                  <a:cubicBezTo>
                    <a:pt x="6907" y="5014"/>
                    <a:pt x="6898" y="5041"/>
                    <a:pt x="6881" y="5058"/>
                  </a:cubicBezTo>
                  <a:cubicBezTo>
                    <a:pt x="6756" y="5147"/>
                    <a:pt x="6579" y="5271"/>
                    <a:pt x="6499" y="5333"/>
                  </a:cubicBezTo>
                  <a:cubicBezTo>
                    <a:pt x="6472" y="5351"/>
                    <a:pt x="6464" y="5387"/>
                    <a:pt x="6472" y="5422"/>
                  </a:cubicBezTo>
                  <a:cubicBezTo>
                    <a:pt x="6508" y="5520"/>
                    <a:pt x="6570" y="5715"/>
                    <a:pt x="6614" y="5866"/>
                  </a:cubicBezTo>
                  <a:cubicBezTo>
                    <a:pt x="6623" y="5884"/>
                    <a:pt x="6614" y="5910"/>
                    <a:pt x="6597" y="5928"/>
                  </a:cubicBezTo>
                  <a:cubicBezTo>
                    <a:pt x="6579" y="5946"/>
                    <a:pt x="6543" y="5946"/>
                    <a:pt x="6526" y="5928"/>
                  </a:cubicBezTo>
                  <a:cubicBezTo>
                    <a:pt x="6401" y="5839"/>
                    <a:pt x="6233" y="5715"/>
                    <a:pt x="6153" y="5653"/>
                  </a:cubicBezTo>
                  <a:cubicBezTo>
                    <a:pt x="6126" y="5635"/>
                    <a:pt x="6082" y="5635"/>
                    <a:pt x="6055" y="5653"/>
                  </a:cubicBezTo>
                  <a:cubicBezTo>
                    <a:pt x="5975" y="5715"/>
                    <a:pt x="5807" y="5839"/>
                    <a:pt x="5683" y="5928"/>
                  </a:cubicBezTo>
                  <a:cubicBezTo>
                    <a:pt x="5665" y="5946"/>
                    <a:pt x="5638" y="5946"/>
                    <a:pt x="5612" y="5928"/>
                  </a:cubicBezTo>
                  <a:cubicBezTo>
                    <a:pt x="5594" y="5910"/>
                    <a:pt x="5585" y="5884"/>
                    <a:pt x="5594" y="5866"/>
                  </a:cubicBezTo>
                  <a:cubicBezTo>
                    <a:pt x="5638" y="5715"/>
                    <a:pt x="5709" y="5520"/>
                    <a:pt x="5736" y="5422"/>
                  </a:cubicBezTo>
                  <a:cubicBezTo>
                    <a:pt x="5745" y="5387"/>
                    <a:pt x="5736" y="5351"/>
                    <a:pt x="5709" y="5333"/>
                  </a:cubicBezTo>
                  <a:cubicBezTo>
                    <a:pt x="5629" y="5271"/>
                    <a:pt x="5452" y="5147"/>
                    <a:pt x="5336" y="5058"/>
                  </a:cubicBezTo>
                  <a:cubicBezTo>
                    <a:pt x="5310" y="5041"/>
                    <a:pt x="5301" y="5014"/>
                    <a:pt x="5310" y="4996"/>
                  </a:cubicBezTo>
                  <a:cubicBezTo>
                    <a:pt x="5319" y="4970"/>
                    <a:pt x="5345" y="4952"/>
                    <a:pt x="5363" y="4952"/>
                  </a:cubicBezTo>
                  <a:cubicBezTo>
                    <a:pt x="5523" y="4952"/>
                    <a:pt x="5727" y="4952"/>
                    <a:pt x="5833" y="4952"/>
                  </a:cubicBezTo>
                  <a:cubicBezTo>
                    <a:pt x="5869" y="4952"/>
                    <a:pt x="5896" y="4934"/>
                    <a:pt x="5904" y="4899"/>
                  </a:cubicBezTo>
                  <a:cubicBezTo>
                    <a:pt x="5940" y="4801"/>
                    <a:pt x="6002" y="4606"/>
                    <a:pt x="6046" y="4455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316D30A8-B41A-4173-894D-3A04C9FB87B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184784" y="2334925"/>
              <a:ext cx="716042" cy="778522"/>
            </a:xfrm>
            <a:custGeom>
              <a:avLst/>
              <a:gdLst>
                <a:gd name="T0" fmla="*/ 231 w 240"/>
                <a:gd name="T1" fmla="*/ 189 h 261"/>
                <a:gd name="T2" fmla="*/ 203 w 240"/>
                <a:gd name="T3" fmla="*/ 161 h 261"/>
                <a:gd name="T4" fmla="*/ 176 w 240"/>
                <a:gd name="T5" fmla="*/ 150 h 261"/>
                <a:gd name="T6" fmla="*/ 148 w 240"/>
                <a:gd name="T7" fmla="*/ 131 h 261"/>
                <a:gd name="T8" fmla="*/ 151 w 240"/>
                <a:gd name="T9" fmla="*/ 103 h 261"/>
                <a:gd name="T10" fmla="*/ 167 w 240"/>
                <a:gd name="T11" fmla="*/ 58 h 261"/>
                <a:gd name="T12" fmla="*/ 165 w 240"/>
                <a:gd name="T13" fmla="*/ 32 h 261"/>
                <a:gd name="T14" fmla="*/ 140 w 240"/>
                <a:gd name="T15" fmla="*/ 4 h 261"/>
                <a:gd name="T16" fmla="*/ 120 w 240"/>
                <a:gd name="T17" fmla="*/ 0 h 261"/>
                <a:gd name="T18" fmla="*/ 100 w 240"/>
                <a:gd name="T19" fmla="*/ 4 h 261"/>
                <a:gd name="T20" fmla="*/ 75 w 240"/>
                <a:gd name="T21" fmla="*/ 32 h 261"/>
                <a:gd name="T22" fmla="*/ 73 w 240"/>
                <a:gd name="T23" fmla="*/ 58 h 261"/>
                <a:gd name="T24" fmla="*/ 89 w 240"/>
                <a:gd name="T25" fmla="*/ 103 h 261"/>
                <a:gd name="T26" fmla="*/ 92 w 240"/>
                <a:gd name="T27" fmla="*/ 131 h 261"/>
                <a:gd name="T28" fmla="*/ 64 w 240"/>
                <a:gd name="T29" fmla="*/ 150 h 261"/>
                <a:gd name="T30" fmla="*/ 37 w 240"/>
                <a:gd name="T31" fmla="*/ 161 h 261"/>
                <a:gd name="T32" fmla="*/ 9 w 240"/>
                <a:gd name="T33" fmla="*/ 189 h 261"/>
                <a:gd name="T34" fmla="*/ 1 w 240"/>
                <a:gd name="T35" fmla="*/ 252 h 261"/>
                <a:gd name="T36" fmla="*/ 120 w 240"/>
                <a:gd name="T37" fmla="*/ 261 h 261"/>
                <a:gd name="T38" fmla="*/ 239 w 240"/>
                <a:gd name="T39" fmla="*/ 252 h 261"/>
                <a:gd name="T40" fmla="*/ 231 w 240"/>
                <a:gd name="T41" fmla="*/ 18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0" h="261">
                  <a:moveTo>
                    <a:pt x="231" y="189"/>
                  </a:moveTo>
                  <a:cubicBezTo>
                    <a:pt x="226" y="178"/>
                    <a:pt x="211" y="165"/>
                    <a:pt x="203" y="161"/>
                  </a:cubicBezTo>
                  <a:cubicBezTo>
                    <a:pt x="192" y="157"/>
                    <a:pt x="181" y="152"/>
                    <a:pt x="176" y="150"/>
                  </a:cubicBezTo>
                  <a:cubicBezTo>
                    <a:pt x="172" y="148"/>
                    <a:pt x="149" y="141"/>
                    <a:pt x="148" y="131"/>
                  </a:cubicBezTo>
                  <a:cubicBezTo>
                    <a:pt x="146" y="123"/>
                    <a:pt x="148" y="109"/>
                    <a:pt x="151" y="103"/>
                  </a:cubicBezTo>
                  <a:cubicBezTo>
                    <a:pt x="155" y="93"/>
                    <a:pt x="167" y="74"/>
                    <a:pt x="167" y="58"/>
                  </a:cubicBezTo>
                  <a:cubicBezTo>
                    <a:pt x="167" y="58"/>
                    <a:pt x="168" y="42"/>
                    <a:pt x="165" y="32"/>
                  </a:cubicBezTo>
                  <a:cubicBezTo>
                    <a:pt x="159" y="18"/>
                    <a:pt x="148" y="7"/>
                    <a:pt x="140" y="4"/>
                  </a:cubicBezTo>
                  <a:cubicBezTo>
                    <a:pt x="135" y="2"/>
                    <a:pt x="131" y="0"/>
                    <a:pt x="120" y="0"/>
                  </a:cubicBezTo>
                  <a:cubicBezTo>
                    <a:pt x="110" y="0"/>
                    <a:pt x="104" y="2"/>
                    <a:pt x="100" y="4"/>
                  </a:cubicBezTo>
                  <a:cubicBezTo>
                    <a:pt x="93" y="7"/>
                    <a:pt x="81" y="17"/>
                    <a:pt x="75" y="32"/>
                  </a:cubicBezTo>
                  <a:cubicBezTo>
                    <a:pt x="71" y="42"/>
                    <a:pt x="73" y="58"/>
                    <a:pt x="73" y="58"/>
                  </a:cubicBezTo>
                  <a:cubicBezTo>
                    <a:pt x="73" y="74"/>
                    <a:pt x="85" y="93"/>
                    <a:pt x="89" y="103"/>
                  </a:cubicBezTo>
                  <a:cubicBezTo>
                    <a:pt x="92" y="109"/>
                    <a:pt x="94" y="123"/>
                    <a:pt x="92" y="131"/>
                  </a:cubicBezTo>
                  <a:cubicBezTo>
                    <a:pt x="91" y="141"/>
                    <a:pt x="68" y="148"/>
                    <a:pt x="64" y="150"/>
                  </a:cubicBezTo>
                  <a:cubicBezTo>
                    <a:pt x="60" y="152"/>
                    <a:pt x="48" y="157"/>
                    <a:pt x="37" y="161"/>
                  </a:cubicBezTo>
                  <a:cubicBezTo>
                    <a:pt x="29" y="165"/>
                    <a:pt x="14" y="178"/>
                    <a:pt x="9" y="189"/>
                  </a:cubicBezTo>
                  <a:cubicBezTo>
                    <a:pt x="3" y="201"/>
                    <a:pt x="0" y="245"/>
                    <a:pt x="1" y="252"/>
                  </a:cubicBezTo>
                  <a:cubicBezTo>
                    <a:pt x="2" y="258"/>
                    <a:pt x="61" y="261"/>
                    <a:pt x="120" y="261"/>
                  </a:cubicBezTo>
                  <a:cubicBezTo>
                    <a:pt x="179" y="261"/>
                    <a:pt x="238" y="258"/>
                    <a:pt x="239" y="252"/>
                  </a:cubicBezTo>
                  <a:cubicBezTo>
                    <a:pt x="240" y="245"/>
                    <a:pt x="237" y="201"/>
                    <a:pt x="231" y="189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281533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>
            <a:extLst>
              <a:ext uri="{FF2B5EF4-FFF2-40B4-BE49-F238E27FC236}">
                <a16:creationId xmlns:a16="http://schemas.microsoft.com/office/drawing/2014/main" id="{CAAD43E4-691B-4E92-BDCD-AA5FFCFF76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58840" y="4194673"/>
            <a:ext cx="1461720" cy="703857"/>
          </a:xfrm>
          <a:custGeom>
            <a:avLst/>
            <a:gdLst>
              <a:gd name="T0" fmla="*/ 883 w 2633"/>
              <a:gd name="T1" fmla="*/ 779 h 1266"/>
              <a:gd name="T2" fmla="*/ 1107 w 2633"/>
              <a:gd name="T3" fmla="*/ 615 h 1266"/>
              <a:gd name="T4" fmla="*/ 1186 w 2633"/>
              <a:gd name="T5" fmla="*/ 418 h 1266"/>
              <a:gd name="T6" fmla="*/ 1149 w 2633"/>
              <a:gd name="T7" fmla="*/ 230 h 1266"/>
              <a:gd name="T8" fmla="*/ 1205 w 2633"/>
              <a:gd name="T9" fmla="*/ 56 h 1266"/>
              <a:gd name="T10" fmla="*/ 1308 w 2633"/>
              <a:gd name="T11" fmla="*/ 5 h 1266"/>
              <a:gd name="T12" fmla="*/ 1448 w 2633"/>
              <a:gd name="T13" fmla="*/ 28 h 1266"/>
              <a:gd name="T14" fmla="*/ 1536 w 2633"/>
              <a:gd name="T15" fmla="*/ 178 h 1266"/>
              <a:gd name="T16" fmla="*/ 1541 w 2633"/>
              <a:gd name="T17" fmla="*/ 296 h 1266"/>
              <a:gd name="T18" fmla="*/ 1471 w 2633"/>
              <a:gd name="T19" fmla="*/ 507 h 1266"/>
              <a:gd name="T20" fmla="*/ 1587 w 2633"/>
              <a:gd name="T21" fmla="*/ 634 h 1266"/>
              <a:gd name="T22" fmla="*/ 1793 w 2633"/>
              <a:gd name="T23" fmla="*/ 803 h 1266"/>
              <a:gd name="T24" fmla="*/ 880 w 2633"/>
              <a:gd name="T25" fmla="*/ 1188 h 1266"/>
              <a:gd name="T26" fmla="*/ 682 w 2633"/>
              <a:gd name="T27" fmla="*/ 1033 h 1266"/>
              <a:gd name="T28" fmla="*/ 568 w 2633"/>
              <a:gd name="T29" fmla="*/ 909 h 1266"/>
              <a:gd name="T30" fmla="*/ 634 w 2633"/>
              <a:gd name="T31" fmla="*/ 710 h 1266"/>
              <a:gd name="T32" fmla="*/ 629 w 2633"/>
              <a:gd name="T33" fmla="*/ 599 h 1266"/>
              <a:gd name="T34" fmla="*/ 546 w 2633"/>
              <a:gd name="T35" fmla="*/ 458 h 1266"/>
              <a:gd name="T36" fmla="*/ 414 w 2633"/>
              <a:gd name="T37" fmla="*/ 436 h 1266"/>
              <a:gd name="T38" fmla="*/ 312 w 2633"/>
              <a:gd name="T39" fmla="*/ 484 h 1266"/>
              <a:gd name="T40" fmla="*/ 259 w 2633"/>
              <a:gd name="T41" fmla="*/ 648 h 1266"/>
              <a:gd name="T42" fmla="*/ 299 w 2633"/>
              <a:gd name="T43" fmla="*/ 825 h 1266"/>
              <a:gd name="T44" fmla="*/ 220 w 2633"/>
              <a:gd name="T45" fmla="*/ 1011 h 1266"/>
              <a:gd name="T46" fmla="*/ 4 w 2633"/>
              <a:gd name="T47" fmla="*/ 1166 h 1266"/>
              <a:gd name="T48" fmla="*/ 2633 w 2633"/>
              <a:gd name="T49" fmla="*/ 1173 h 1266"/>
              <a:gd name="T50" fmla="*/ 2435 w 2633"/>
              <a:gd name="T51" fmla="*/ 1013 h 1266"/>
              <a:gd name="T52" fmla="*/ 2325 w 2633"/>
              <a:gd name="T53" fmla="*/ 893 h 1266"/>
              <a:gd name="T54" fmla="*/ 2391 w 2633"/>
              <a:gd name="T55" fmla="*/ 694 h 1266"/>
              <a:gd name="T56" fmla="*/ 2386 w 2633"/>
              <a:gd name="T57" fmla="*/ 583 h 1266"/>
              <a:gd name="T58" fmla="*/ 2298 w 2633"/>
              <a:gd name="T59" fmla="*/ 441 h 1266"/>
              <a:gd name="T60" fmla="*/ 2166 w 2633"/>
              <a:gd name="T61" fmla="*/ 419 h 1266"/>
              <a:gd name="T62" fmla="*/ 2065 w 2633"/>
              <a:gd name="T63" fmla="*/ 468 h 1266"/>
              <a:gd name="T64" fmla="*/ 2012 w 2633"/>
              <a:gd name="T65" fmla="*/ 632 h 1266"/>
              <a:gd name="T66" fmla="*/ 2052 w 2633"/>
              <a:gd name="T67" fmla="*/ 809 h 1266"/>
              <a:gd name="T68" fmla="*/ 1973 w 2633"/>
              <a:gd name="T69" fmla="*/ 995 h 1266"/>
              <a:gd name="T70" fmla="*/ 1761 w 2633"/>
              <a:gd name="T71" fmla="*/ 1151 h 1266"/>
              <a:gd name="T72" fmla="*/ 675 w 2633"/>
              <a:gd name="T73" fmla="*/ 406 h 1266"/>
              <a:gd name="T74" fmla="*/ 947 w 2633"/>
              <a:gd name="T75" fmla="*/ 437 h 1266"/>
              <a:gd name="T76" fmla="*/ 801 w 2633"/>
              <a:gd name="T77" fmla="*/ 173 h 1266"/>
              <a:gd name="T78" fmla="*/ 1639 w 2633"/>
              <a:gd name="T79" fmla="*/ 201 h 1266"/>
              <a:gd name="T80" fmla="*/ 1966 w 2633"/>
              <a:gd name="T81" fmla="*/ 376 h 1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33" h="1266">
                <a:moveTo>
                  <a:pt x="865" y="840"/>
                </a:moveTo>
                <a:cubicBezTo>
                  <a:pt x="869" y="812"/>
                  <a:pt x="879" y="793"/>
                  <a:pt x="883" y="779"/>
                </a:cubicBezTo>
                <a:cubicBezTo>
                  <a:pt x="907" y="728"/>
                  <a:pt x="967" y="676"/>
                  <a:pt x="1000" y="662"/>
                </a:cubicBezTo>
                <a:cubicBezTo>
                  <a:pt x="1042" y="643"/>
                  <a:pt x="1088" y="624"/>
                  <a:pt x="1107" y="615"/>
                </a:cubicBezTo>
                <a:cubicBezTo>
                  <a:pt x="1121" y="606"/>
                  <a:pt x="1214" y="577"/>
                  <a:pt x="1224" y="540"/>
                </a:cubicBezTo>
                <a:cubicBezTo>
                  <a:pt x="1228" y="507"/>
                  <a:pt x="1205" y="441"/>
                  <a:pt x="1186" y="418"/>
                </a:cubicBezTo>
                <a:cubicBezTo>
                  <a:pt x="1172" y="408"/>
                  <a:pt x="1158" y="376"/>
                  <a:pt x="1154" y="366"/>
                </a:cubicBezTo>
                <a:cubicBezTo>
                  <a:pt x="1149" y="357"/>
                  <a:pt x="1126" y="263"/>
                  <a:pt x="1149" y="230"/>
                </a:cubicBezTo>
                <a:cubicBezTo>
                  <a:pt x="1149" y="230"/>
                  <a:pt x="1144" y="160"/>
                  <a:pt x="1154" y="131"/>
                </a:cubicBezTo>
                <a:cubicBezTo>
                  <a:pt x="1163" y="108"/>
                  <a:pt x="1196" y="61"/>
                  <a:pt x="1205" y="56"/>
                </a:cubicBezTo>
                <a:cubicBezTo>
                  <a:pt x="1214" y="38"/>
                  <a:pt x="1238" y="24"/>
                  <a:pt x="1252" y="19"/>
                </a:cubicBezTo>
                <a:cubicBezTo>
                  <a:pt x="1266" y="19"/>
                  <a:pt x="1289" y="5"/>
                  <a:pt x="1308" y="5"/>
                </a:cubicBezTo>
                <a:cubicBezTo>
                  <a:pt x="1326" y="5"/>
                  <a:pt x="1354" y="0"/>
                  <a:pt x="1364" y="5"/>
                </a:cubicBezTo>
                <a:cubicBezTo>
                  <a:pt x="1387" y="5"/>
                  <a:pt x="1429" y="19"/>
                  <a:pt x="1448" y="28"/>
                </a:cubicBezTo>
                <a:cubicBezTo>
                  <a:pt x="1452" y="38"/>
                  <a:pt x="1508" y="66"/>
                  <a:pt x="1527" y="117"/>
                </a:cubicBezTo>
                <a:cubicBezTo>
                  <a:pt x="1536" y="150"/>
                  <a:pt x="1536" y="178"/>
                  <a:pt x="1536" y="178"/>
                </a:cubicBezTo>
                <a:cubicBezTo>
                  <a:pt x="1531" y="230"/>
                  <a:pt x="1531" y="230"/>
                  <a:pt x="1531" y="230"/>
                </a:cubicBezTo>
                <a:cubicBezTo>
                  <a:pt x="1531" y="230"/>
                  <a:pt x="1541" y="258"/>
                  <a:pt x="1541" y="296"/>
                </a:cubicBezTo>
                <a:cubicBezTo>
                  <a:pt x="1536" y="343"/>
                  <a:pt x="1508" y="399"/>
                  <a:pt x="1490" y="418"/>
                </a:cubicBezTo>
                <a:cubicBezTo>
                  <a:pt x="1480" y="460"/>
                  <a:pt x="1476" y="465"/>
                  <a:pt x="1471" y="507"/>
                </a:cubicBezTo>
                <a:cubicBezTo>
                  <a:pt x="1466" y="540"/>
                  <a:pt x="1476" y="568"/>
                  <a:pt x="1485" y="577"/>
                </a:cubicBezTo>
                <a:cubicBezTo>
                  <a:pt x="1503" y="596"/>
                  <a:pt x="1569" y="629"/>
                  <a:pt x="1587" y="634"/>
                </a:cubicBezTo>
                <a:cubicBezTo>
                  <a:pt x="1601" y="634"/>
                  <a:pt x="1704" y="685"/>
                  <a:pt x="1727" y="699"/>
                </a:cubicBezTo>
                <a:cubicBezTo>
                  <a:pt x="1751" y="723"/>
                  <a:pt x="1783" y="761"/>
                  <a:pt x="1793" y="803"/>
                </a:cubicBezTo>
                <a:moveTo>
                  <a:pt x="889" y="1263"/>
                </a:moveTo>
                <a:cubicBezTo>
                  <a:pt x="889" y="1237"/>
                  <a:pt x="885" y="1210"/>
                  <a:pt x="880" y="1188"/>
                </a:cubicBezTo>
                <a:cubicBezTo>
                  <a:pt x="872" y="1153"/>
                  <a:pt x="841" y="1113"/>
                  <a:pt x="819" y="1091"/>
                </a:cubicBezTo>
                <a:cubicBezTo>
                  <a:pt x="797" y="1077"/>
                  <a:pt x="695" y="1033"/>
                  <a:pt x="682" y="1033"/>
                </a:cubicBezTo>
                <a:cubicBezTo>
                  <a:pt x="660" y="1024"/>
                  <a:pt x="599" y="993"/>
                  <a:pt x="585" y="975"/>
                </a:cubicBezTo>
                <a:cubicBezTo>
                  <a:pt x="572" y="967"/>
                  <a:pt x="563" y="945"/>
                  <a:pt x="568" y="909"/>
                </a:cubicBezTo>
                <a:cubicBezTo>
                  <a:pt x="572" y="869"/>
                  <a:pt x="577" y="865"/>
                  <a:pt x="590" y="825"/>
                </a:cubicBezTo>
                <a:cubicBezTo>
                  <a:pt x="603" y="807"/>
                  <a:pt x="629" y="754"/>
                  <a:pt x="634" y="710"/>
                </a:cubicBezTo>
                <a:cubicBezTo>
                  <a:pt x="638" y="679"/>
                  <a:pt x="629" y="648"/>
                  <a:pt x="629" y="648"/>
                </a:cubicBezTo>
                <a:cubicBezTo>
                  <a:pt x="629" y="648"/>
                  <a:pt x="629" y="648"/>
                  <a:pt x="629" y="599"/>
                </a:cubicBezTo>
                <a:cubicBezTo>
                  <a:pt x="629" y="599"/>
                  <a:pt x="629" y="573"/>
                  <a:pt x="625" y="542"/>
                </a:cubicBezTo>
                <a:cubicBezTo>
                  <a:pt x="607" y="493"/>
                  <a:pt x="555" y="467"/>
                  <a:pt x="546" y="458"/>
                </a:cubicBezTo>
                <a:cubicBezTo>
                  <a:pt x="528" y="449"/>
                  <a:pt x="488" y="440"/>
                  <a:pt x="466" y="436"/>
                </a:cubicBezTo>
                <a:cubicBezTo>
                  <a:pt x="458" y="431"/>
                  <a:pt x="431" y="436"/>
                  <a:pt x="414" y="436"/>
                </a:cubicBezTo>
                <a:cubicBezTo>
                  <a:pt x="396" y="436"/>
                  <a:pt x="374" y="449"/>
                  <a:pt x="361" y="449"/>
                </a:cubicBezTo>
                <a:cubicBezTo>
                  <a:pt x="348" y="453"/>
                  <a:pt x="326" y="471"/>
                  <a:pt x="312" y="484"/>
                </a:cubicBezTo>
                <a:cubicBezTo>
                  <a:pt x="304" y="489"/>
                  <a:pt x="273" y="533"/>
                  <a:pt x="264" y="560"/>
                </a:cubicBezTo>
                <a:cubicBezTo>
                  <a:pt x="255" y="582"/>
                  <a:pt x="259" y="648"/>
                  <a:pt x="259" y="648"/>
                </a:cubicBezTo>
                <a:cubicBezTo>
                  <a:pt x="237" y="679"/>
                  <a:pt x="264" y="767"/>
                  <a:pt x="264" y="776"/>
                </a:cubicBezTo>
                <a:cubicBezTo>
                  <a:pt x="268" y="785"/>
                  <a:pt x="281" y="816"/>
                  <a:pt x="299" y="825"/>
                </a:cubicBezTo>
                <a:cubicBezTo>
                  <a:pt x="312" y="847"/>
                  <a:pt x="334" y="909"/>
                  <a:pt x="330" y="940"/>
                </a:cubicBezTo>
                <a:cubicBezTo>
                  <a:pt x="326" y="975"/>
                  <a:pt x="233" y="1002"/>
                  <a:pt x="220" y="1011"/>
                </a:cubicBezTo>
                <a:cubicBezTo>
                  <a:pt x="202" y="1020"/>
                  <a:pt x="158" y="1037"/>
                  <a:pt x="119" y="1055"/>
                </a:cubicBezTo>
                <a:cubicBezTo>
                  <a:pt x="83" y="1068"/>
                  <a:pt x="30" y="1122"/>
                  <a:pt x="4" y="1166"/>
                </a:cubicBezTo>
                <a:cubicBezTo>
                  <a:pt x="4" y="1170"/>
                  <a:pt x="0" y="1175"/>
                  <a:pt x="0" y="1183"/>
                </a:cubicBezTo>
                <a:moveTo>
                  <a:pt x="2633" y="1173"/>
                </a:moveTo>
                <a:cubicBezTo>
                  <a:pt x="2624" y="1133"/>
                  <a:pt x="2593" y="1097"/>
                  <a:pt x="2571" y="1075"/>
                </a:cubicBezTo>
                <a:cubicBezTo>
                  <a:pt x="2549" y="1062"/>
                  <a:pt x="2448" y="1013"/>
                  <a:pt x="2435" y="1013"/>
                </a:cubicBezTo>
                <a:cubicBezTo>
                  <a:pt x="2417" y="1009"/>
                  <a:pt x="2356" y="978"/>
                  <a:pt x="2338" y="960"/>
                </a:cubicBezTo>
                <a:cubicBezTo>
                  <a:pt x="2325" y="951"/>
                  <a:pt x="2320" y="925"/>
                  <a:pt x="2325" y="893"/>
                </a:cubicBezTo>
                <a:cubicBezTo>
                  <a:pt x="2325" y="854"/>
                  <a:pt x="2329" y="849"/>
                  <a:pt x="2342" y="809"/>
                </a:cubicBezTo>
                <a:cubicBezTo>
                  <a:pt x="2360" y="792"/>
                  <a:pt x="2386" y="738"/>
                  <a:pt x="2391" y="694"/>
                </a:cubicBezTo>
                <a:cubicBezTo>
                  <a:pt x="2391" y="659"/>
                  <a:pt x="2382" y="632"/>
                  <a:pt x="2382" y="632"/>
                </a:cubicBezTo>
                <a:cubicBezTo>
                  <a:pt x="2382" y="632"/>
                  <a:pt x="2382" y="632"/>
                  <a:pt x="2386" y="583"/>
                </a:cubicBezTo>
                <a:cubicBezTo>
                  <a:pt x="2386" y="583"/>
                  <a:pt x="2386" y="557"/>
                  <a:pt x="2378" y="526"/>
                </a:cubicBezTo>
                <a:cubicBezTo>
                  <a:pt x="2360" y="477"/>
                  <a:pt x="2307" y="450"/>
                  <a:pt x="2298" y="441"/>
                </a:cubicBezTo>
                <a:cubicBezTo>
                  <a:pt x="2285" y="432"/>
                  <a:pt x="2241" y="424"/>
                  <a:pt x="2224" y="419"/>
                </a:cubicBezTo>
                <a:cubicBezTo>
                  <a:pt x="2210" y="415"/>
                  <a:pt x="2188" y="419"/>
                  <a:pt x="2166" y="419"/>
                </a:cubicBezTo>
                <a:cubicBezTo>
                  <a:pt x="2149" y="419"/>
                  <a:pt x="2127" y="432"/>
                  <a:pt x="2114" y="432"/>
                </a:cubicBezTo>
                <a:cubicBezTo>
                  <a:pt x="2100" y="437"/>
                  <a:pt x="2078" y="450"/>
                  <a:pt x="2065" y="468"/>
                </a:cubicBezTo>
                <a:cubicBezTo>
                  <a:pt x="2061" y="472"/>
                  <a:pt x="2025" y="517"/>
                  <a:pt x="2021" y="539"/>
                </a:cubicBezTo>
                <a:cubicBezTo>
                  <a:pt x="2008" y="565"/>
                  <a:pt x="2012" y="632"/>
                  <a:pt x="2012" y="632"/>
                </a:cubicBezTo>
                <a:cubicBezTo>
                  <a:pt x="1995" y="663"/>
                  <a:pt x="2017" y="752"/>
                  <a:pt x="2021" y="760"/>
                </a:cubicBezTo>
                <a:cubicBezTo>
                  <a:pt x="2025" y="769"/>
                  <a:pt x="2034" y="800"/>
                  <a:pt x="2052" y="809"/>
                </a:cubicBezTo>
                <a:cubicBezTo>
                  <a:pt x="2065" y="831"/>
                  <a:pt x="2092" y="893"/>
                  <a:pt x="2087" y="925"/>
                </a:cubicBezTo>
                <a:cubicBezTo>
                  <a:pt x="2078" y="960"/>
                  <a:pt x="1990" y="987"/>
                  <a:pt x="1973" y="995"/>
                </a:cubicBezTo>
                <a:cubicBezTo>
                  <a:pt x="1959" y="1004"/>
                  <a:pt x="1911" y="1022"/>
                  <a:pt x="1871" y="1040"/>
                </a:cubicBezTo>
                <a:cubicBezTo>
                  <a:pt x="1836" y="1053"/>
                  <a:pt x="1783" y="1102"/>
                  <a:pt x="1761" y="1151"/>
                </a:cubicBezTo>
                <a:cubicBezTo>
                  <a:pt x="1748" y="1168"/>
                  <a:pt x="1739" y="1217"/>
                  <a:pt x="1735" y="1266"/>
                </a:cubicBezTo>
                <a:moveTo>
                  <a:pt x="675" y="406"/>
                </a:moveTo>
                <a:cubicBezTo>
                  <a:pt x="1005" y="231"/>
                  <a:pt x="1005" y="231"/>
                  <a:pt x="1005" y="231"/>
                </a:cubicBezTo>
                <a:moveTo>
                  <a:pt x="947" y="437"/>
                </a:moveTo>
                <a:cubicBezTo>
                  <a:pt x="1005" y="231"/>
                  <a:pt x="1005" y="231"/>
                  <a:pt x="1005" y="231"/>
                </a:cubicBezTo>
                <a:cubicBezTo>
                  <a:pt x="801" y="173"/>
                  <a:pt x="801" y="173"/>
                  <a:pt x="801" y="173"/>
                </a:cubicBezTo>
                <a:moveTo>
                  <a:pt x="1966" y="376"/>
                </a:moveTo>
                <a:cubicBezTo>
                  <a:pt x="1639" y="201"/>
                  <a:pt x="1639" y="201"/>
                  <a:pt x="1639" y="201"/>
                </a:cubicBezTo>
                <a:moveTo>
                  <a:pt x="1765" y="434"/>
                </a:moveTo>
                <a:cubicBezTo>
                  <a:pt x="1966" y="376"/>
                  <a:pt x="1966" y="376"/>
                  <a:pt x="1966" y="376"/>
                </a:cubicBezTo>
                <a:cubicBezTo>
                  <a:pt x="1901" y="170"/>
                  <a:pt x="1901" y="170"/>
                  <a:pt x="1901" y="1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8C48E7B-50EB-4AE8-BAEF-4A712299FD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People Groups, Communication</a:t>
            </a:r>
            <a:br>
              <a:rPr lang="en-US" dirty="0"/>
            </a:br>
            <a:r>
              <a:rPr lang="en-US" sz="2000" dirty="0"/>
              <a:t>Giving/Receiving Information, Speaking, Active Listening, Delegating, Teamwork, Female &amp; Males Mixed Group, Middleman, Mediator, Facilitator, Intermediary</a:t>
            </a:r>
            <a:endParaRPr lang="en-US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7C3FC8D6-2866-4850-B868-B9056C3909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11849" y="2011480"/>
            <a:ext cx="1155702" cy="955440"/>
          </a:xfrm>
          <a:custGeom>
            <a:avLst/>
            <a:gdLst>
              <a:gd name="T0" fmla="*/ 454 w 612"/>
              <a:gd name="T1" fmla="*/ 323 h 505"/>
              <a:gd name="T2" fmla="*/ 413 w 612"/>
              <a:gd name="T3" fmla="*/ 306 h 505"/>
              <a:gd name="T4" fmla="*/ 448 w 612"/>
              <a:gd name="T5" fmla="*/ 178 h 505"/>
              <a:gd name="T6" fmla="*/ 469 w 612"/>
              <a:gd name="T7" fmla="*/ 172 h 505"/>
              <a:gd name="T8" fmla="*/ 541 w 612"/>
              <a:gd name="T9" fmla="*/ 216 h 505"/>
              <a:gd name="T10" fmla="*/ 510 w 612"/>
              <a:gd name="T11" fmla="*/ 313 h 505"/>
              <a:gd name="T12" fmla="*/ 520 w 612"/>
              <a:gd name="T13" fmla="*/ 334 h 505"/>
              <a:gd name="T14" fmla="*/ 586 w 612"/>
              <a:gd name="T15" fmla="*/ 368 h 505"/>
              <a:gd name="T16" fmla="*/ 610 w 612"/>
              <a:gd name="T17" fmla="*/ 458 h 505"/>
              <a:gd name="T18" fmla="*/ 462 w 612"/>
              <a:gd name="T19" fmla="*/ 430 h 505"/>
              <a:gd name="T20" fmla="*/ 392 w 612"/>
              <a:gd name="T21" fmla="*/ 372 h 505"/>
              <a:gd name="T22" fmla="*/ 352 w 612"/>
              <a:gd name="T23" fmla="*/ 328 h 505"/>
              <a:gd name="T24" fmla="*/ 375 w 612"/>
              <a:gd name="T25" fmla="*/ 261 h 505"/>
              <a:gd name="T26" fmla="*/ 373 w 612"/>
              <a:gd name="T27" fmla="*/ 219 h 505"/>
              <a:gd name="T28" fmla="*/ 343 w 612"/>
              <a:gd name="T29" fmla="*/ 170 h 505"/>
              <a:gd name="T30" fmla="*/ 298 w 612"/>
              <a:gd name="T31" fmla="*/ 163 h 505"/>
              <a:gd name="T32" fmla="*/ 262 w 612"/>
              <a:gd name="T33" fmla="*/ 180 h 505"/>
              <a:gd name="T34" fmla="*/ 243 w 612"/>
              <a:gd name="T35" fmla="*/ 238 h 505"/>
              <a:gd name="T36" fmla="*/ 256 w 612"/>
              <a:gd name="T37" fmla="*/ 302 h 505"/>
              <a:gd name="T38" fmla="*/ 230 w 612"/>
              <a:gd name="T39" fmla="*/ 366 h 505"/>
              <a:gd name="T40" fmla="*/ 155 w 612"/>
              <a:gd name="T41" fmla="*/ 420 h 505"/>
              <a:gd name="T42" fmla="*/ 204 w 612"/>
              <a:gd name="T43" fmla="*/ 338 h 505"/>
              <a:gd name="T44" fmla="*/ 183 w 612"/>
              <a:gd name="T45" fmla="*/ 308 h 505"/>
              <a:gd name="T46" fmla="*/ 204 w 612"/>
              <a:gd name="T47" fmla="*/ 247 h 505"/>
              <a:gd name="T48" fmla="*/ 202 w 612"/>
              <a:gd name="T49" fmla="*/ 212 h 505"/>
              <a:gd name="T50" fmla="*/ 175 w 612"/>
              <a:gd name="T51" fmla="*/ 169 h 505"/>
              <a:gd name="T52" fmla="*/ 136 w 612"/>
              <a:gd name="T53" fmla="*/ 161 h 505"/>
              <a:gd name="T54" fmla="*/ 104 w 612"/>
              <a:gd name="T55" fmla="*/ 176 h 505"/>
              <a:gd name="T56" fmla="*/ 89 w 612"/>
              <a:gd name="T57" fmla="*/ 227 h 505"/>
              <a:gd name="T58" fmla="*/ 100 w 612"/>
              <a:gd name="T59" fmla="*/ 283 h 505"/>
              <a:gd name="T60" fmla="*/ 76 w 612"/>
              <a:gd name="T61" fmla="*/ 340 h 505"/>
              <a:gd name="T62" fmla="*/ 10 w 612"/>
              <a:gd name="T63" fmla="*/ 387 h 505"/>
              <a:gd name="T64" fmla="*/ 547 w 612"/>
              <a:gd name="T65" fmla="*/ 132 h 505"/>
              <a:gd name="T66" fmla="*/ 611 w 612"/>
              <a:gd name="T67" fmla="*/ 131 h 505"/>
              <a:gd name="T68" fmla="*/ 548 w 612"/>
              <a:gd name="T69" fmla="*/ 68 h 505"/>
              <a:gd name="T70" fmla="*/ 82 w 612"/>
              <a:gd name="T71" fmla="*/ 132 h 505"/>
              <a:gd name="T72" fmla="*/ 19 w 612"/>
              <a:gd name="T73" fmla="*/ 69 h 505"/>
              <a:gd name="T74" fmla="*/ 305 w 612"/>
              <a:gd name="T75" fmla="*/ 5 h 505"/>
              <a:gd name="T76" fmla="*/ 349 w 612"/>
              <a:gd name="T77" fmla="*/ 44 h 505"/>
              <a:gd name="T78" fmla="*/ 262 w 612"/>
              <a:gd name="T79" fmla="*/ 44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12" h="505">
                <a:moveTo>
                  <a:pt x="414" y="347"/>
                </a:moveTo>
                <a:cubicBezTo>
                  <a:pt x="420" y="343"/>
                  <a:pt x="452" y="334"/>
                  <a:pt x="454" y="323"/>
                </a:cubicBezTo>
                <a:cubicBezTo>
                  <a:pt x="454" y="321"/>
                  <a:pt x="454" y="319"/>
                  <a:pt x="452" y="315"/>
                </a:cubicBezTo>
                <a:cubicBezTo>
                  <a:pt x="435" y="313"/>
                  <a:pt x="414" y="310"/>
                  <a:pt x="413" y="306"/>
                </a:cubicBezTo>
                <a:cubicBezTo>
                  <a:pt x="409" y="296"/>
                  <a:pt x="407" y="221"/>
                  <a:pt x="426" y="197"/>
                </a:cubicBezTo>
                <a:cubicBezTo>
                  <a:pt x="433" y="187"/>
                  <a:pt x="441" y="182"/>
                  <a:pt x="448" y="178"/>
                </a:cubicBezTo>
                <a:cubicBezTo>
                  <a:pt x="452" y="178"/>
                  <a:pt x="458" y="176"/>
                  <a:pt x="460" y="176"/>
                </a:cubicBezTo>
                <a:cubicBezTo>
                  <a:pt x="463" y="176"/>
                  <a:pt x="465" y="172"/>
                  <a:pt x="469" y="172"/>
                </a:cubicBezTo>
                <a:cubicBezTo>
                  <a:pt x="478" y="170"/>
                  <a:pt x="484" y="170"/>
                  <a:pt x="484" y="170"/>
                </a:cubicBezTo>
                <a:cubicBezTo>
                  <a:pt x="484" y="170"/>
                  <a:pt x="533" y="176"/>
                  <a:pt x="541" y="216"/>
                </a:cubicBezTo>
                <a:cubicBezTo>
                  <a:pt x="550" y="255"/>
                  <a:pt x="552" y="293"/>
                  <a:pt x="541" y="308"/>
                </a:cubicBezTo>
                <a:cubicBezTo>
                  <a:pt x="535" y="308"/>
                  <a:pt x="524" y="311"/>
                  <a:pt x="510" y="313"/>
                </a:cubicBezTo>
                <a:cubicBezTo>
                  <a:pt x="510" y="313"/>
                  <a:pt x="510" y="313"/>
                  <a:pt x="510" y="313"/>
                </a:cubicBezTo>
                <a:cubicBezTo>
                  <a:pt x="509" y="325"/>
                  <a:pt x="516" y="330"/>
                  <a:pt x="520" y="334"/>
                </a:cubicBezTo>
                <a:cubicBezTo>
                  <a:pt x="526" y="338"/>
                  <a:pt x="542" y="347"/>
                  <a:pt x="548" y="349"/>
                </a:cubicBezTo>
                <a:cubicBezTo>
                  <a:pt x="552" y="351"/>
                  <a:pt x="580" y="362"/>
                  <a:pt x="586" y="368"/>
                </a:cubicBezTo>
                <a:cubicBezTo>
                  <a:pt x="593" y="373"/>
                  <a:pt x="603" y="385"/>
                  <a:pt x="605" y="396"/>
                </a:cubicBezTo>
                <a:cubicBezTo>
                  <a:pt x="608" y="419"/>
                  <a:pt x="612" y="449"/>
                  <a:pt x="610" y="458"/>
                </a:cubicBezTo>
                <a:moveTo>
                  <a:pt x="469" y="505"/>
                </a:moveTo>
                <a:cubicBezTo>
                  <a:pt x="469" y="496"/>
                  <a:pt x="465" y="456"/>
                  <a:pt x="462" y="430"/>
                </a:cubicBezTo>
                <a:cubicBezTo>
                  <a:pt x="460" y="415"/>
                  <a:pt x="446" y="402"/>
                  <a:pt x="439" y="396"/>
                </a:cubicBezTo>
                <a:cubicBezTo>
                  <a:pt x="431" y="388"/>
                  <a:pt x="396" y="373"/>
                  <a:pt x="392" y="372"/>
                </a:cubicBezTo>
                <a:cubicBezTo>
                  <a:pt x="384" y="370"/>
                  <a:pt x="364" y="360"/>
                  <a:pt x="358" y="353"/>
                </a:cubicBezTo>
                <a:cubicBezTo>
                  <a:pt x="354" y="349"/>
                  <a:pt x="350" y="341"/>
                  <a:pt x="352" y="328"/>
                </a:cubicBezTo>
                <a:cubicBezTo>
                  <a:pt x="352" y="317"/>
                  <a:pt x="354" y="315"/>
                  <a:pt x="358" y="302"/>
                </a:cubicBezTo>
                <a:cubicBezTo>
                  <a:pt x="364" y="293"/>
                  <a:pt x="375" y="276"/>
                  <a:pt x="375" y="261"/>
                </a:cubicBezTo>
                <a:cubicBezTo>
                  <a:pt x="377" y="247"/>
                  <a:pt x="373" y="238"/>
                  <a:pt x="373" y="238"/>
                </a:cubicBezTo>
                <a:cubicBezTo>
                  <a:pt x="373" y="219"/>
                  <a:pt x="373" y="219"/>
                  <a:pt x="373" y="219"/>
                </a:cubicBezTo>
                <a:cubicBezTo>
                  <a:pt x="373" y="219"/>
                  <a:pt x="373" y="210"/>
                  <a:pt x="371" y="200"/>
                </a:cubicBezTo>
                <a:cubicBezTo>
                  <a:pt x="366" y="182"/>
                  <a:pt x="347" y="172"/>
                  <a:pt x="343" y="170"/>
                </a:cubicBezTo>
                <a:cubicBezTo>
                  <a:pt x="337" y="167"/>
                  <a:pt x="322" y="163"/>
                  <a:pt x="317" y="161"/>
                </a:cubicBezTo>
                <a:cubicBezTo>
                  <a:pt x="311" y="161"/>
                  <a:pt x="305" y="161"/>
                  <a:pt x="298" y="163"/>
                </a:cubicBezTo>
                <a:cubicBezTo>
                  <a:pt x="290" y="163"/>
                  <a:pt x="283" y="167"/>
                  <a:pt x="279" y="167"/>
                </a:cubicBezTo>
                <a:cubicBezTo>
                  <a:pt x="273" y="169"/>
                  <a:pt x="264" y="174"/>
                  <a:pt x="262" y="180"/>
                </a:cubicBezTo>
                <a:cubicBezTo>
                  <a:pt x="260" y="182"/>
                  <a:pt x="249" y="199"/>
                  <a:pt x="245" y="206"/>
                </a:cubicBezTo>
                <a:cubicBezTo>
                  <a:pt x="241" y="214"/>
                  <a:pt x="243" y="238"/>
                  <a:pt x="243" y="238"/>
                </a:cubicBezTo>
                <a:cubicBezTo>
                  <a:pt x="236" y="249"/>
                  <a:pt x="245" y="279"/>
                  <a:pt x="245" y="283"/>
                </a:cubicBezTo>
                <a:cubicBezTo>
                  <a:pt x="247" y="285"/>
                  <a:pt x="251" y="296"/>
                  <a:pt x="256" y="302"/>
                </a:cubicBezTo>
                <a:cubicBezTo>
                  <a:pt x="262" y="308"/>
                  <a:pt x="270" y="330"/>
                  <a:pt x="268" y="341"/>
                </a:cubicBezTo>
                <a:cubicBezTo>
                  <a:pt x="266" y="355"/>
                  <a:pt x="236" y="364"/>
                  <a:pt x="230" y="366"/>
                </a:cubicBezTo>
                <a:cubicBezTo>
                  <a:pt x="222" y="370"/>
                  <a:pt x="207" y="375"/>
                  <a:pt x="192" y="381"/>
                </a:cubicBezTo>
                <a:cubicBezTo>
                  <a:pt x="181" y="387"/>
                  <a:pt x="162" y="405"/>
                  <a:pt x="155" y="420"/>
                </a:cubicBezTo>
                <a:cubicBezTo>
                  <a:pt x="145" y="435"/>
                  <a:pt x="142" y="496"/>
                  <a:pt x="143" y="505"/>
                </a:cubicBezTo>
                <a:moveTo>
                  <a:pt x="204" y="338"/>
                </a:moveTo>
                <a:cubicBezTo>
                  <a:pt x="198" y="336"/>
                  <a:pt x="190" y="332"/>
                  <a:pt x="189" y="328"/>
                </a:cubicBezTo>
                <a:cubicBezTo>
                  <a:pt x="185" y="325"/>
                  <a:pt x="183" y="317"/>
                  <a:pt x="183" y="308"/>
                </a:cubicBezTo>
                <a:cubicBezTo>
                  <a:pt x="185" y="296"/>
                  <a:pt x="185" y="294"/>
                  <a:pt x="189" y="283"/>
                </a:cubicBezTo>
                <a:cubicBezTo>
                  <a:pt x="194" y="276"/>
                  <a:pt x="204" y="261"/>
                  <a:pt x="204" y="247"/>
                </a:cubicBezTo>
                <a:cubicBezTo>
                  <a:pt x="206" y="236"/>
                  <a:pt x="202" y="227"/>
                  <a:pt x="202" y="227"/>
                </a:cubicBezTo>
                <a:cubicBezTo>
                  <a:pt x="202" y="212"/>
                  <a:pt x="202" y="212"/>
                  <a:pt x="202" y="212"/>
                </a:cubicBezTo>
                <a:cubicBezTo>
                  <a:pt x="202" y="212"/>
                  <a:pt x="202" y="204"/>
                  <a:pt x="200" y="195"/>
                </a:cubicBezTo>
                <a:cubicBezTo>
                  <a:pt x="194" y="178"/>
                  <a:pt x="179" y="170"/>
                  <a:pt x="175" y="169"/>
                </a:cubicBezTo>
                <a:cubicBezTo>
                  <a:pt x="172" y="165"/>
                  <a:pt x="158" y="161"/>
                  <a:pt x="153" y="161"/>
                </a:cubicBezTo>
                <a:cubicBezTo>
                  <a:pt x="147" y="161"/>
                  <a:pt x="142" y="161"/>
                  <a:pt x="136" y="161"/>
                </a:cubicBezTo>
                <a:cubicBezTo>
                  <a:pt x="130" y="161"/>
                  <a:pt x="123" y="165"/>
                  <a:pt x="119" y="167"/>
                </a:cubicBezTo>
                <a:cubicBezTo>
                  <a:pt x="115" y="167"/>
                  <a:pt x="108" y="172"/>
                  <a:pt x="104" y="176"/>
                </a:cubicBezTo>
                <a:cubicBezTo>
                  <a:pt x="104" y="178"/>
                  <a:pt x="93" y="193"/>
                  <a:pt x="89" y="199"/>
                </a:cubicBezTo>
                <a:cubicBezTo>
                  <a:pt x="87" y="206"/>
                  <a:pt x="89" y="227"/>
                  <a:pt x="89" y="227"/>
                </a:cubicBezTo>
                <a:cubicBezTo>
                  <a:pt x="81" y="238"/>
                  <a:pt x="89" y="264"/>
                  <a:pt x="91" y="266"/>
                </a:cubicBezTo>
                <a:cubicBezTo>
                  <a:pt x="93" y="270"/>
                  <a:pt x="95" y="279"/>
                  <a:pt x="100" y="283"/>
                </a:cubicBezTo>
                <a:cubicBezTo>
                  <a:pt x="106" y="289"/>
                  <a:pt x="111" y="308"/>
                  <a:pt x="110" y="317"/>
                </a:cubicBezTo>
                <a:cubicBezTo>
                  <a:pt x="108" y="330"/>
                  <a:pt x="81" y="338"/>
                  <a:pt x="76" y="340"/>
                </a:cubicBezTo>
                <a:cubicBezTo>
                  <a:pt x="70" y="343"/>
                  <a:pt x="57" y="347"/>
                  <a:pt x="44" y="353"/>
                </a:cubicBezTo>
                <a:cubicBezTo>
                  <a:pt x="34" y="358"/>
                  <a:pt x="17" y="373"/>
                  <a:pt x="10" y="387"/>
                </a:cubicBezTo>
                <a:cubicBezTo>
                  <a:pt x="4" y="402"/>
                  <a:pt x="0" y="452"/>
                  <a:pt x="0" y="462"/>
                </a:cubicBezTo>
                <a:moveTo>
                  <a:pt x="547" y="132"/>
                </a:moveTo>
                <a:cubicBezTo>
                  <a:pt x="606" y="73"/>
                  <a:pt x="606" y="73"/>
                  <a:pt x="606" y="73"/>
                </a:cubicBezTo>
                <a:moveTo>
                  <a:pt x="611" y="131"/>
                </a:moveTo>
                <a:cubicBezTo>
                  <a:pt x="610" y="70"/>
                  <a:pt x="610" y="70"/>
                  <a:pt x="610" y="70"/>
                </a:cubicBezTo>
                <a:cubicBezTo>
                  <a:pt x="548" y="68"/>
                  <a:pt x="548" y="68"/>
                  <a:pt x="548" y="68"/>
                </a:cubicBezTo>
                <a:moveTo>
                  <a:pt x="23" y="73"/>
                </a:moveTo>
                <a:cubicBezTo>
                  <a:pt x="82" y="132"/>
                  <a:pt x="82" y="132"/>
                  <a:pt x="82" y="132"/>
                </a:cubicBezTo>
                <a:moveTo>
                  <a:pt x="82" y="69"/>
                </a:moveTo>
                <a:cubicBezTo>
                  <a:pt x="19" y="69"/>
                  <a:pt x="19" y="69"/>
                  <a:pt x="19" y="69"/>
                </a:cubicBezTo>
                <a:cubicBezTo>
                  <a:pt x="20" y="131"/>
                  <a:pt x="20" y="131"/>
                  <a:pt x="20" y="131"/>
                </a:cubicBezTo>
                <a:moveTo>
                  <a:pt x="305" y="5"/>
                </a:moveTo>
                <a:cubicBezTo>
                  <a:pt x="305" y="89"/>
                  <a:pt x="305" y="89"/>
                  <a:pt x="305" y="89"/>
                </a:cubicBezTo>
                <a:moveTo>
                  <a:pt x="349" y="44"/>
                </a:moveTo>
                <a:cubicBezTo>
                  <a:pt x="305" y="0"/>
                  <a:pt x="305" y="0"/>
                  <a:pt x="305" y="0"/>
                </a:cubicBezTo>
                <a:cubicBezTo>
                  <a:pt x="262" y="44"/>
                  <a:pt x="262" y="44"/>
                  <a:pt x="262" y="4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29">
            <a:extLst>
              <a:ext uri="{FF2B5EF4-FFF2-40B4-BE49-F238E27FC236}">
                <a16:creationId xmlns:a16="http://schemas.microsoft.com/office/drawing/2014/main" id="{FC61099F-7B14-4693-96C0-957263D169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75101" y="1990044"/>
            <a:ext cx="713999" cy="998312"/>
          </a:xfrm>
          <a:custGeom>
            <a:avLst/>
            <a:gdLst>
              <a:gd name="T0" fmla="*/ 190 w 207"/>
              <a:gd name="T1" fmla="*/ 288 h 288"/>
              <a:gd name="T2" fmla="*/ 186 w 207"/>
              <a:gd name="T3" fmla="*/ 247 h 288"/>
              <a:gd name="T4" fmla="*/ 174 w 207"/>
              <a:gd name="T5" fmla="*/ 229 h 288"/>
              <a:gd name="T6" fmla="*/ 149 w 207"/>
              <a:gd name="T7" fmla="*/ 217 h 288"/>
              <a:gd name="T8" fmla="*/ 131 w 207"/>
              <a:gd name="T9" fmla="*/ 207 h 288"/>
              <a:gd name="T10" fmla="*/ 128 w 207"/>
              <a:gd name="T11" fmla="*/ 194 h 288"/>
              <a:gd name="T12" fmla="*/ 132 w 207"/>
              <a:gd name="T13" fmla="*/ 179 h 288"/>
              <a:gd name="T14" fmla="*/ 141 w 207"/>
              <a:gd name="T15" fmla="*/ 157 h 288"/>
              <a:gd name="T16" fmla="*/ 139 w 207"/>
              <a:gd name="T17" fmla="*/ 145 h 288"/>
              <a:gd name="T18" fmla="*/ 140 w 207"/>
              <a:gd name="T19" fmla="*/ 135 h 288"/>
              <a:gd name="T20" fmla="*/ 138 w 207"/>
              <a:gd name="T21" fmla="*/ 125 h 288"/>
              <a:gd name="T22" fmla="*/ 124 w 207"/>
              <a:gd name="T23" fmla="*/ 109 h 288"/>
              <a:gd name="T24" fmla="*/ 109 w 207"/>
              <a:gd name="T25" fmla="*/ 105 h 288"/>
              <a:gd name="T26" fmla="*/ 99 w 207"/>
              <a:gd name="T27" fmla="*/ 105 h 288"/>
              <a:gd name="T28" fmla="*/ 89 w 207"/>
              <a:gd name="T29" fmla="*/ 108 h 288"/>
              <a:gd name="T30" fmla="*/ 80 w 207"/>
              <a:gd name="T31" fmla="*/ 114 h 288"/>
              <a:gd name="T32" fmla="*/ 71 w 207"/>
              <a:gd name="T33" fmla="*/ 128 h 288"/>
              <a:gd name="T34" fmla="*/ 70 w 207"/>
              <a:gd name="T35" fmla="*/ 145 h 288"/>
              <a:gd name="T36" fmla="*/ 72 w 207"/>
              <a:gd name="T37" fmla="*/ 169 h 288"/>
              <a:gd name="T38" fmla="*/ 77 w 207"/>
              <a:gd name="T39" fmla="*/ 179 h 288"/>
              <a:gd name="T40" fmla="*/ 84 w 207"/>
              <a:gd name="T41" fmla="*/ 200 h 288"/>
              <a:gd name="T42" fmla="*/ 63 w 207"/>
              <a:gd name="T43" fmla="*/ 214 h 288"/>
              <a:gd name="T44" fmla="*/ 44 w 207"/>
              <a:gd name="T45" fmla="*/ 222 h 288"/>
              <a:gd name="T46" fmla="*/ 23 w 207"/>
              <a:gd name="T47" fmla="*/ 242 h 288"/>
              <a:gd name="T48" fmla="*/ 17 w 207"/>
              <a:gd name="T49" fmla="*/ 288 h 288"/>
              <a:gd name="T50" fmla="*/ 203 w 207"/>
              <a:gd name="T51" fmla="*/ 54 h 288"/>
              <a:gd name="T52" fmla="*/ 160 w 207"/>
              <a:gd name="T53" fmla="*/ 97 h 288"/>
              <a:gd name="T54" fmla="*/ 207 w 207"/>
              <a:gd name="T55" fmla="*/ 96 h 288"/>
              <a:gd name="T56" fmla="*/ 206 w 207"/>
              <a:gd name="T57" fmla="*/ 51 h 288"/>
              <a:gd name="T58" fmla="*/ 161 w 207"/>
              <a:gd name="T59" fmla="*/ 50 h 288"/>
              <a:gd name="T60" fmla="*/ 3 w 207"/>
              <a:gd name="T61" fmla="*/ 54 h 288"/>
              <a:gd name="T62" fmla="*/ 47 w 207"/>
              <a:gd name="T63" fmla="*/ 97 h 288"/>
              <a:gd name="T64" fmla="*/ 47 w 207"/>
              <a:gd name="T65" fmla="*/ 51 h 288"/>
              <a:gd name="T66" fmla="*/ 0 w 207"/>
              <a:gd name="T67" fmla="*/ 51 h 288"/>
              <a:gd name="T68" fmla="*/ 1 w 207"/>
              <a:gd name="T69" fmla="*/ 96 h 288"/>
              <a:gd name="T70" fmla="*/ 103 w 207"/>
              <a:gd name="T71" fmla="*/ 4 h 288"/>
              <a:gd name="T72" fmla="*/ 103 w 207"/>
              <a:gd name="T73" fmla="*/ 65 h 288"/>
              <a:gd name="T74" fmla="*/ 136 w 207"/>
              <a:gd name="T75" fmla="*/ 32 h 288"/>
              <a:gd name="T76" fmla="*/ 103 w 207"/>
              <a:gd name="T77" fmla="*/ 0 h 288"/>
              <a:gd name="T78" fmla="*/ 72 w 207"/>
              <a:gd name="T79" fmla="*/ 3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7" h="288">
                <a:moveTo>
                  <a:pt x="190" y="288"/>
                </a:moveTo>
                <a:cubicBezTo>
                  <a:pt x="190" y="282"/>
                  <a:pt x="189" y="262"/>
                  <a:pt x="186" y="247"/>
                </a:cubicBezTo>
                <a:cubicBezTo>
                  <a:pt x="185" y="240"/>
                  <a:pt x="179" y="233"/>
                  <a:pt x="174" y="229"/>
                </a:cubicBezTo>
                <a:cubicBezTo>
                  <a:pt x="170" y="226"/>
                  <a:pt x="151" y="217"/>
                  <a:pt x="149" y="217"/>
                </a:cubicBezTo>
                <a:cubicBezTo>
                  <a:pt x="146" y="216"/>
                  <a:pt x="134" y="210"/>
                  <a:pt x="131" y="207"/>
                </a:cubicBezTo>
                <a:cubicBezTo>
                  <a:pt x="129" y="204"/>
                  <a:pt x="128" y="200"/>
                  <a:pt x="128" y="194"/>
                </a:cubicBezTo>
                <a:cubicBezTo>
                  <a:pt x="129" y="187"/>
                  <a:pt x="129" y="186"/>
                  <a:pt x="132" y="179"/>
                </a:cubicBezTo>
                <a:cubicBezTo>
                  <a:pt x="135" y="175"/>
                  <a:pt x="140" y="165"/>
                  <a:pt x="141" y="157"/>
                </a:cubicBezTo>
                <a:cubicBezTo>
                  <a:pt x="141" y="150"/>
                  <a:pt x="139" y="145"/>
                  <a:pt x="139" y="145"/>
                </a:cubicBezTo>
                <a:cubicBezTo>
                  <a:pt x="140" y="135"/>
                  <a:pt x="140" y="135"/>
                  <a:pt x="140" y="135"/>
                </a:cubicBezTo>
                <a:cubicBezTo>
                  <a:pt x="140" y="135"/>
                  <a:pt x="140" y="131"/>
                  <a:pt x="138" y="125"/>
                </a:cubicBezTo>
                <a:cubicBezTo>
                  <a:pt x="135" y="115"/>
                  <a:pt x="125" y="110"/>
                  <a:pt x="124" y="109"/>
                </a:cubicBezTo>
                <a:cubicBezTo>
                  <a:pt x="121" y="107"/>
                  <a:pt x="113" y="105"/>
                  <a:pt x="109" y="105"/>
                </a:cubicBezTo>
                <a:cubicBezTo>
                  <a:pt x="107" y="104"/>
                  <a:pt x="103" y="105"/>
                  <a:pt x="99" y="105"/>
                </a:cubicBezTo>
                <a:cubicBezTo>
                  <a:pt x="95" y="105"/>
                  <a:pt x="92" y="107"/>
                  <a:pt x="89" y="108"/>
                </a:cubicBezTo>
                <a:cubicBezTo>
                  <a:pt x="87" y="108"/>
                  <a:pt x="82" y="111"/>
                  <a:pt x="80" y="114"/>
                </a:cubicBezTo>
                <a:cubicBezTo>
                  <a:pt x="79" y="115"/>
                  <a:pt x="73" y="124"/>
                  <a:pt x="71" y="128"/>
                </a:cubicBezTo>
                <a:cubicBezTo>
                  <a:pt x="69" y="132"/>
                  <a:pt x="70" y="145"/>
                  <a:pt x="70" y="145"/>
                </a:cubicBezTo>
                <a:cubicBezTo>
                  <a:pt x="66" y="151"/>
                  <a:pt x="71" y="168"/>
                  <a:pt x="72" y="169"/>
                </a:cubicBezTo>
                <a:cubicBezTo>
                  <a:pt x="72" y="171"/>
                  <a:pt x="75" y="176"/>
                  <a:pt x="77" y="179"/>
                </a:cubicBezTo>
                <a:cubicBezTo>
                  <a:pt x="81" y="182"/>
                  <a:pt x="84" y="194"/>
                  <a:pt x="84" y="200"/>
                </a:cubicBezTo>
                <a:cubicBezTo>
                  <a:pt x="82" y="207"/>
                  <a:pt x="66" y="212"/>
                  <a:pt x="63" y="214"/>
                </a:cubicBezTo>
                <a:cubicBezTo>
                  <a:pt x="60" y="215"/>
                  <a:pt x="51" y="218"/>
                  <a:pt x="44" y="222"/>
                </a:cubicBezTo>
                <a:cubicBezTo>
                  <a:pt x="37" y="225"/>
                  <a:pt x="27" y="234"/>
                  <a:pt x="23" y="242"/>
                </a:cubicBezTo>
                <a:cubicBezTo>
                  <a:pt x="19" y="251"/>
                  <a:pt x="16" y="282"/>
                  <a:pt x="17" y="288"/>
                </a:cubicBezTo>
                <a:moveTo>
                  <a:pt x="203" y="54"/>
                </a:moveTo>
                <a:cubicBezTo>
                  <a:pt x="203" y="54"/>
                  <a:pt x="203" y="54"/>
                  <a:pt x="160" y="97"/>
                </a:cubicBezTo>
                <a:moveTo>
                  <a:pt x="207" y="96"/>
                </a:moveTo>
                <a:cubicBezTo>
                  <a:pt x="206" y="51"/>
                  <a:pt x="206" y="51"/>
                  <a:pt x="206" y="51"/>
                </a:cubicBezTo>
                <a:cubicBezTo>
                  <a:pt x="161" y="50"/>
                  <a:pt x="161" y="50"/>
                  <a:pt x="161" y="50"/>
                </a:cubicBezTo>
                <a:moveTo>
                  <a:pt x="3" y="54"/>
                </a:moveTo>
                <a:cubicBezTo>
                  <a:pt x="47" y="97"/>
                  <a:pt x="47" y="97"/>
                  <a:pt x="47" y="97"/>
                </a:cubicBezTo>
                <a:moveTo>
                  <a:pt x="47" y="51"/>
                </a:moveTo>
                <a:cubicBezTo>
                  <a:pt x="0" y="51"/>
                  <a:pt x="0" y="51"/>
                  <a:pt x="0" y="51"/>
                </a:cubicBezTo>
                <a:cubicBezTo>
                  <a:pt x="1" y="96"/>
                  <a:pt x="1" y="96"/>
                  <a:pt x="1" y="96"/>
                </a:cubicBezTo>
                <a:moveTo>
                  <a:pt x="103" y="4"/>
                </a:moveTo>
                <a:cubicBezTo>
                  <a:pt x="103" y="65"/>
                  <a:pt x="103" y="65"/>
                  <a:pt x="103" y="65"/>
                </a:cubicBezTo>
                <a:moveTo>
                  <a:pt x="136" y="32"/>
                </a:moveTo>
                <a:cubicBezTo>
                  <a:pt x="103" y="0"/>
                  <a:pt x="103" y="0"/>
                  <a:pt x="103" y="0"/>
                </a:cubicBezTo>
                <a:cubicBezTo>
                  <a:pt x="72" y="32"/>
                  <a:pt x="72" y="32"/>
                  <a:pt x="72" y="3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30">
            <a:extLst>
              <a:ext uri="{FF2B5EF4-FFF2-40B4-BE49-F238E27FC236}">
                <a16:creationId xmlns:a16="http://schemas.microsoft.com/office/drawing/2014/main" id="{AD6ACC93-FC9E-4309-B9D2-733F368697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97468" y="1993904"/>
            <a:ext cx="726864" cy="990593"/>
          </a:xfrm>
          <a:custGeom>
            <a:avLst/>
            <a:gdLst>
              <a:gd name="T0" fmla="*/ 192 w 211"/>
              <a:gd name="T1" fmla="*/ 286 h 286"/>
              <a:gd name="T2" fmla="*/ 188 w 211"/>
              <a:gd name="T3" fmla="*/ 245 h 286"/>
              <a:gd name="T4" fmla="*/ 176 w 211"/>
              <a:gd name="T5" fmla="*/ 227 h 286"/>
              <a:gd name="T6" fmla="*/ 151 w 211"/>
              <a:gd name="T7" fmla="*/ 215 h 286"/>
              <a:gd name="T8" fmla="*/ 133 w 211"/>
              <a:gd name="T9" fmla="*/ 205 h 286"/>
              <a:gd name="T10" fmla="*/ 130 w 211"/>
              <a:gd name="T11" fmla="*/ 192 h 286"/>
              <a:gd name="T12" fmla="*/ 134 w 211"/>
              <a:gd name="T13" fmla="*/ 177 h 286"/>
              <a:gd name="T14" fmla="*/ 143 w 211"/>
              <a:gd name="T15" fmla="*/ 155 h 286"/>
              <a:gd name="T16" fmla="*/ 141 w 211"/>
              <a:gd name="T17" fmla="*/ 143 h 286"/>
              <a:gd name="T18" fmla="*/ 142 w 211"/>
              <a:gd name="T19" fmla="*/ 133 h 286"/>
              <a:gd name="T20" fmla="*/ 140 w 211"/>
              <a:gd name="T21" fmla="*/ 123 h 286"/>
              <a:gd name="T22" fmla="*/ 126 w 211"/>
              <a:gd name="T23" fmla="*/ 107 h 286"/>
              <a:gd name="T24" fmla="*/ 111 w 211"/>
              <a:gd name="T25" fmla="*/ 103 h 286"/>
              <a:gd name="T26" fmla="*/ 101 w 211"/>
              <a:gd name="T27" fmla="*/ 103 h 286"/>
              <a:gd name="T28" fmla="*/ 91 w 211"/>
              <a:gd name="T29" fmla="*/ 106 h 286"/>
              <a:gd name="T30" fmla="*/ 82 w 211"/>
              <a:gd name="T31" fmla="*/ 112 h 286"/>
              <a:gd name="T32" fmla="*/ 73 w 211"/>
              <a:gd name="T33" fmla="*/ 126 h 286"/>
              <a:gd name="T34" fmla="*/ 72 w 211"/>
              <a:gd name="T35" fmla="*/ 143 h 286"/>
              <a:gd name="T36" fmla="*/ 74 w 211"/>
              <a:gd name="T37" fmla="*/ 167 h 286"/>
              <a:gd name="T38" fmla="*/ 79 w 211"/>
              <a:gd name="T39" fmla="*/ 177 h 286"/>
              <a:gd name="T40" fmla="*/ 86 w 211"/>
              <a:gd name="T41" fmla="*/ 198 h 286"/>
              <a:gd name="T42" fmla="*/ 65 w 211"/>
              <a:gd name="T43" fmla="*/ 212 h 286"/>
              <a:gd name="T44" fmla="*/ 45 w 211"/>
              <a:gd name="T45" fmla="*/ 220 h 286"/>
              <a:gd name="T46" fmla="*/ 25 w 211"/>
              <a:gd name="T47" fmla="*/ 240 h 286"/>
              <a:gd name="T48" fmla="*/ 19 w 211"/>
              <a:gd name="T49" fmla="*/ 286 h 286"/>
              <a:gd name="T50" fmla="*/ 0 w 211"/>
              <a:gd name="T51" fmla="*/ 48 h 286"/>
              <a:gd name="T52" fmla="*/ 43 w 211"/>
              <a:gd name="T53" fmla="*/ 92 h 286"/>
              <a:gd name="T54" fmla="*/ 1 w 211"/>
              <a:gd name="T55" fmla="*/ 95 h 286"/>
              <a:gd name="T56" fmla="*/ 46 w 211"/>
              <a:gd name="T57" fmla="*/ 94 h 286"/>
              <a:gd name="T58" fmla="*/ 47 w 211"/>
              <a:gd name="T59" fmla="*/ 49 h 286"/>
              <a:gd name="T60" fmla="*/ 211 w 211"/>
              <a:gd name="T61" fmla="*/ 49 h 286"/>
              <a:gd name="T62" fmla="*/ 168 w 211"/>
              <a:gd name="T63" fmla="*/ 92 h 286"/>
              <a:gd name="T64" fmla="*/ 165 w 211"/>
              <a:gd name="T65" fmla="*/ 49 h 286"/>
              <a:gd name="T66" fmla="*/ 165 w 211"/>
              <a:gd name="T67" fmla="*/ 95 h 286"/>
              <a:gd name="T68" fmla="*/ 211 w 211"/>
              <a:gd name="T69" fmla="*/ 95 h 286"/>
              <a:gd name="T70" fmla="*/ 105 w 211"/>
              <a:gd name="T71" fmla="*/ 62 h 286"/>
              <a:gd name="T72" fmla="*/ 105 w 211"/>
              <a:gd name="T73" fmla="*/ 0 h 286"/>
              <a:gd name="T74" fmla="*/ 74 w 211"/>
              <a:gd name="T75" fmla="*/ 33 h 286"/>
              <a:gd name="T76" fmla="*/ 105 w 211"/>
              <a:gd name="T77" fmla="*/ 66 h 286"/>
              <a:gd name="T78" fmla="*/ 138 w 211"/>
              <a:gd name="T79" fmla="*/ 33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1" h="286">
                <a:moveTo>
                  <a:pt x="192" y="286"/>
                </a:moveTo>
                <a:cubicBezTo>
                  <a:pt x="192" y="280"/>
                  <a:pt x="191" y="260"/>
                  <a:pt x="188" y="245"/>
                </a:cubicBezTo>
                <a:cubicBezTo>
                  <a:pt x="187" y="238"/>
                  <a:pt x="181" y="231"/>
                  <a:pt x="176" y="227"/>
                </a:cubicBezTo>
                <a:cubicBezTo>
                  <a:pt x="172" y="224"/>
                  <a:pt x="153" y="215"/>
                  <a:pt x="151" y="215"/>
                </a:cubicBezTo>
                <a:cubicBezTo>
                  <a:pt x="148" y="214"/>
                  <a:pt x="136" y="208"/>
                  <a:pt x="133" y="205"/>
                </a:cubicBezTo>
                <a:cubicBezTo>
                  <a:pt x="131" y="202"/>
                  <a:pt x="130" y="198"/>
                  <a:pt x="130" y="192"/>
                </a:cubicBezTo>
                <a:cubicBezTo>
                  <a:pt x="131" y="185"/>
                  <a:pt x="131" y="184"/>
                  <a:pt x="134" y="177"/>
                </a:cubicBezTo>
                <a:cubicBezTo>
                  <a:pt x="137" y="173"/>
                  <a:pt x="142" y="163"/>
                  <a:pt x="143" y="155"/>
                </a:cubicBezTo>
                <a:cubicBezTo>
                  <a:pt x="143" y="148"/>
                  <a:pt x="141" y="143"/>
                  <a:pt x="141" y="14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29"/>
                  <a:pt x="140" y="123"/>
                </a:cubicBezTo>
                <a:cubicBezTo>
                  <a:pt x="137" y="113"/>
                  <a:pt x="127" y="108"/>
                  <a:pt x="126" y="107"/>
                </a:cubicBezTo>
                <a:cubicBezTo>
                  <a:pt x="123" y="105"/>
                  <a:pt x="115" y="103"/>
                  <a:pt x="111" y="103"/>
                </a:cubicBezTo>
                <a:cubicBezTo>
                  <a:pt x="109" y="102"/>
                  <a:pt x="105" y="103"/>
                  <a:pt x="101" y="103"/>
                </a:cubicBezTo>
                <a:cubicBezTo>
                  <a:pt x="97" y="103"/>
                  <a:pt x="94" y="105"/>
                  <a:pt x="91" y="106"/>
                </a:cubicBezTo>
                <a:cubicBezTo>
                  <a:pt x="89" y="106"/>
                  <a:pt x="84" y="109"/>
                  <a:pt x="82" y="112"/>
                </a:cubicBezTo>
                <a:cubicBezTo>
                  <a:pt x="81" y="113"/>
                  <a:pt x="75" y="122"/>
                  <a:pt x="73" y="126"/>
                </a:cubicBezTo>
                <a:cubicBezTo>
                  <a:pt x="71" y="130"/>
                  <a:pt x="72" y="143"/>
                  <a:pt x="72" y="143"/>
                </a:cubicBezTo>
                <a:cubicBezTo>
                  <a:pt x="68" y="149"/>
                  <a:pt x="73" y="166"/>
                  <a:pt x="74" y="167"/>
                </a:cubicBezTo>
                <a:cubicBezTo>
                  <a:pt x="74" y="169"/>
                  <a:pt x="76" y="174"/>
                  <a:pt x="79" y="177"/>
                </a:cubicBezTo>
                <a:cubicBezTo>
                  <a:pt x="82" y="180"/>
                  <a:pt x="86" y="192"/>
                  <a:pt x="86" y="198"/>
                </a:cubicBezTo>
                <a:cubicBezTo>
                  <a:pt x="84" y="205"/>
                  <a:pt x="68" y="210"/>
                  <a:pt x="65" y="212"/>
                </a:cubicBezTo>
                <a:cubicBezTo>
                  <a:pt x="62" y="213"/>
                  <a:pt x="53" y="216"/>
                  <a:pt x="45" y="220"/>
                </a:cubicBezTo>
                <a:cubicBezTo>
                  <a:pt x="39" y="223"/>
                  <a:pt x="29" y="232"/>
                  <a:pt x="25" y="240"/>
                </a:cubicBezTo>
                <a:cubicBezTo>
                  <a:pt x="20" y="249"/>
                  <a:pt x="18" y="280"/>
                  <a:pt x="19" y="286"/>
                </a:cubicBezTo>
                <a:moveTo>
                  <a:pt x="0" y="48"/>
                </a:moveTo>
                <a:cubicBezTo>
                  <a:pt x="43" y="92"/>
                  <a:pt x="43" y="92"/>
                  <a:pt x="43" y="92"/>
                </a:cubicBezTo>
                <a:moveTo>
                  <a:pt x="1" y="95"/>
                </a:moveTo>
                <a:cubicBezTo>
                  <a:pt x="1" y="95"/>
                  <a:pt x="1" y="95"/>
                  <a:pt x="46" y="94"/>
                </a:cubicBezTo>
                <a:cubicBezTo>
                  <a:pt x="46" y="94"/>
                  <a:pt x="46" y="94"/>
                  <a:pt x="47" y="49"/>
                </a:cubicBezTo>
                <a:moveTo>
                  <a:pt x="211" y="49"/>
                </a:moveTo>
                <a:cubicBezTo>
                  <a:pt x="211" y="49"/>
                  <a:pt x="211" y="49"/>
                  <a:pt x="168" y="92"/>
                </a:cubicBezTo>
                <a:moveTo>
                  <a:pt x="165" y="49"/>
                </a:moveTo>
                <a:cubicBezTo>
                  <a:pt x="165" y="49"/>
                  <a:pt x="165" y="49"/>
                  <a:pt x="165" y="95"/>
                </a:cubicBezTo>
                <a:cubicBezTo>
                  <a:pt x="165" y="95"/>
                  <a:pt x="165" y="95"/>
                  <a:pt x="211" y="95"/>
                </a:cubicBezTo>
                <a:moveTo>
                  <a:pt x="105" y="62"/>
                </a:moveTo>
                <a:cubicBezTo>
                  <a:pt x="105" y="0"/>
                  <a:pt x="105" y="0"/>
                  <a:pt x="105" y="0"/>
                </a:cubicBezTo>
                <a:moveTo>
                  <a:pt x="74" y="33"/>
                </a:moveTo>
                <a:cubicBezTo>
                  <a:pt x="74" y="33"/>
                  <a:pt x="74" y="33"/>
                  <a:pt x="105" y="66"/>
                </a:cubicBezTo>
                <a:cubicBezTo>
                  <a:pt x="105" y="66"/>
                  <a:pt x="105" y="66"/>
                  <a:pt x="138" y="3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15">
            <a:extLst>
              <a:ext uri="{FF2B5EF4-FFF2-40B4-BE49-F238E27FC236}">
                <a16:creationId xmlns:a16="http://schemas.microsoft.com/office/drawing/2014/main" id="{45FD21A9-B52F-48D8-A418-880EF608B4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44724" y="4051736"/>
            <a:ext cx="1174752" cy="989728"/>
          </a:xfrm>
          <a:custGeom>
            <a:avLst/>
            <a:gdLst>
              <a:gd name="T0" fmla="*/ 118 w 345"/>
              <a:gd name="T1" fmla="*/ 98 h 290"/>
              <a:gd name="T2" fmla="*/ 144 w 345"/>
              <a:gd name="T3" fmla="*/ 80 h 290"/>
              <a:gd name="T4" fmla="*/ 161 w 345"/>
              <a:gd name="T5" fmla="*/ 66 h 290"/>
              <a:gd name="T6" fmla="*/ 148 w 345"/>
              <a:gd name="T7" fmla="*/ 12 h 290"/>
              <a:gd name="T8" fmla="*/ 164 w 345"/>
              <a:gd name="T9" fmla="*/ 3 h 290"/>
              <a:gd name="T10" fmla="*/ 175 w 345"/>
              <a:gd name="T11" fmla="*/ 0 h 290"/>
              <a:gd name="T12" fmla="*/ 200 w 345"/>
              <a:gd name="T13" fmla="*/ 62 h 290"/>
              <a:gd name="T14" fmla="*/ 187 w 345"/>
              <a:gd name="T15" fmla="*/ 65 h 290"/>
              <a:gd name="T16" fmla="*/ 203 w 345"/>
              <a:gd name="T17" fmla="*/ 81 h 290"/>
              <a:gd name="T18" fmla="*/ 229 w 345"/>
              <a:gd name="T19" fmla="*/ 102 h 290"/>
              <a:gd name="T20" fmla="*/ 1 w 345"/>
              <a:gd name="T21" fmla="*/ 290 h 290"/>
              <a:gd name="T22" fmla="*/ 14 w 345"/>
              <a:gd name="T23" fmla="*/ 257 h 290"/>
              <a:gd name="T24" fmla="*/ 36 w 345"/>
              <a:gd name="T25" fmla="*/ 244 h 290"/>
              <a:gd name="T26" fmla="*/ 22 w 345"/>
              <a:gd name="T27" fmla="*/ 239 h 290"/>
              <a:gd name="T28" fmla="*/ 35 w 345"/>
              <a:gd name="T29" fmla="*/ 196 h 290"/>
              <a:gd name="T30" fmla="*/ 42 w 345"/>
              <a:gd name="T31" fmla="*/ 193 h 290"/>
              <a:gd name="T32" fmla="*/ 66 w 345"/>
              <a:gd name="T33" fmla="*/ 208 h 290"/>
              <a:gd name="T34" fmla="*/ 55 w 345"/>
              <a:gd name="T35" fmla="*/ 241 h 290"/>
              <a:gd name="T36" fmla="*/ 59 w 345"/>
              <a:gd name="T37" fmla="*/ 248 h 290"/>
              <a:gd name="T38" fmla="*/ 81 w 345"/>
              <a:gd name="T39" fmla="*/ 260 h 290"/>
              <a:gd name="T40" fmla="*/ 89 w 345"/>
              <a:gd name="T41" fmla="*/ 290 h 290"/>
              <a:gd name="T42" fmla="*/ 259 w 345"/>
              <a:gd name="T43" fmla="*/ 267 h 290"/>
              <a:gd name="T44" fmla="*/ 279 w 345"/>
              <a:gd name="T45" fmla="*/ 252 h 290"/>
              <a:gd name="T46" fmla="*/ 287 w 345"/>
              <a:gd name="T47" fmla="*/ 234 h 290"/>
              <a:gd name="T48" fmla="*/ 283 w 345"/>
              <a:gd name="T49" fmla="*/ 217 h 290"/>
              <a:gd name="T50" fmla="*/ 288 w 345"/>
              <a:gd name="T51" fmla="*/ 201 h 290"/>
              <a:gd name="T52" fmla="*/ 298 w 345"/>
              <a:gd name="T53" fmla="*/ 196 h 290"/>
              <a:gd name="T54" fmla="*/ 311 w 345"/>
              <a:gd name="T55" fmla="*/ 199 h 290"/>
              <a:gd name="T56" fmla="*/ 319 w 345"/>
              <a:gd name="T57" fmla="*/ 212 h 290"/>
              <a:gd name="T58" fmla="*/ 319 w 345"/>
              <a:gd name="T59" fmla="*/ 223 h 290"/>
              <a:gd name="T60" fmla="*/ 313 w 345"/>
              <a:gd name="T61" fmla="*/ 242 h 290"/>
              <a:gd name="T62" fmla="*/ 324 w 345"/>
              <a:gd name="T63" fmla="*/ 254 h 290"/>
              <a:gd name="T64" fmla="*/ 343 w 345"/>
              <a:gd name="T65" fmla="*/ 269 h 290"/>
              <a:gd name="T66" fmla="*/ 90 w 345"/>
              <a:gd name="T67" fmla="*/ 115 h 290"/>
              <a:gd name="T68" fmla="*/ 41 w 345"/>
              <a:gd name="T69" fmla="*/ 143 h 290"/>
              <a:gd name="T70" fmla="*/ 80 w 345"/>
              <a:gd name="T71" fmla="*/ 161 h 290"/>
              <a:gd name="T72" fmla="*/ 256 w 345"/>
              <a:gd name="T73" fmla="*/ 115 h 290"/>
              <a:gd name="T74" fmla="*/ 296 w 345"/>
              <a:gd name="T75" fmla="*/ 172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5" h="290">
                <a:moveTo>
                  <a:pt x="114" y="129"/>
                </a:moveTo>
                <a:cubicBezTo>
                  <a:pt x="113" y="126"/>
                  <a:pt x="115" y="104"/>
                  <a:pt x="118" y="98"/>
                </a:cubicBezTo>
                <a:cubicBezTo>
                  <a:pt x="121" y="92"/>
                  <a:pt x="127" y="87"/>
                  <a:pt x="132" y="85"/>
                </a:cubicBezTo>
                <a:cubicBezTo>
                  <a:pt x="137" y="83"/>
                  <a:pt x="141" y="81"/>
                  <a:pt x="144" y="80"/>
                </a:cubicBezTo>
                <a:cubicBezTo>
                  <a:pt x="146" y="79"/>
                  <a:pt x="160" y="74"/>
                  <a:pt x="161" y="69"/>
                </a:cubicBezTo>
                <a:cubicBezTo>
                  <a:pt x="161" y="68"/>
                  <a:pt x="161" y="67"/>
                  <a:pt x="161" y="66"/>
                </a:cubicBezTo>
                <a:cubicBezTo>
                  <a:pt x="152" y="65"/>
                  <a:pt x="143" y="63"/>
                  <a:pt x="142" y="61"/>
                </a:cubicBezTo>
                <a:cubicBezTo>
                  <a:pt x="141" y="57"/>
                  <a:pt x="140" y="23"/>
                  <a:pt x="148" y="12"/>
                </a:cubicBezTo>
                <a:cubicBezTo>
                  <a:pt x="152" y="8"/>
                  <a:pt x="155" y="5"/>
                  <a:pt x="159" y="4"/>
                </a:cubicBezTo>
                <a:cubicBezTo>
                  <a:pt x="160" y="3"/>
                  <a:pt x="163" y="3"/>
                  <a:pt x="164" y="3"/>
                </a:cubicBezTo>
                <a:cubicBezTo>
                  <a:pt x="165" y="2"/>
                  <a:pt x="166" y="1"/>
                  <a:pt x="168" y="1"/>
                </a:cubicBezTo>
                <a:cubicBezTo>
                  <a:pt x="172" y="0"/>
                  <a:pt x="175" y="0"/>
                  <a:pt x="175" y="0"/>
                </a:cubicBezTo>
                <a:cubicBezTo>
                  <a:pt x="175" y="0"/>
                  <a:pt x="197" y="3"/>
                  <a:pt x="200" y="20"/>
                </a:cubicBezTo>
                <a:cubicBezTo>
                  <a:pt x="204" y="39"/>
                  <a:pt x="206" y="55"/>
                  <a:pt x="200" y="62"/>
                </a:cubicBezTo>
                <a:cubicBezTo>
                  <a:pt x="198" y="63"/>
                  <a:pt x="192" y="64"/>
                  <a:pt x="187" y="65"/>
                </a:cubicBezTo>
                <a:cubicBezTo>
                  <a:pt x="187" y="65"/>
                  <a:pt x="187" y="65"/>
                  <a:pt x="187" y="65"/>
                </a:cubicBezTo>
                <a:cubicBezTo>
                  <a:pt x="186" y="70"/>
                  <a:pt x="190" y="72"/>
                  <a:pt x="191" y="74"/>
                </a:cubicBezTo>
                <a:cubicBezTo>
                  <a:pt x="193" y="76"/>
                  <a:pt x="201" y="80"/>
                  <a:pt x="203" y="81"/>
                </a:cubicBezTo>
                <a:cubicBezTo>
                  <a:pt x="205" y="81"/>
                  <a:pt x="218" y="87"/>
                  <a:pt x="221" y="89"/>
                </a:cubicBezTo>
                <a:cubicBezTo>
                  <a:pt x="224" y="92"/>
                  <a:pt x="228" y="97"/>
                  <a:pt x="229" y="102"/>
                </a:cubicBezTo>
                <a:cubicBezTo>
                  <a:pt x="231" y="112"/>
                  <a:pt x="232" y="126"/>
                  <a:pt x="232" y="129"/>
                </a:cubicBezTo>
                <a:moveTo>
                  <a:pt x="1" y="290"/>
                </a:moveTo>
                <a:cubicBezTo>
                  <a:pt x="0" y="287"/>
                  <a:pt x="2" y="271"/>
                  <a:pt x="4" y="267"/>
                </a:cubicBezTo>
                <a:cubicBezTo>
                  <a:pt x="6" y="262"/>
                  <a:pt x="11" y="258"/>
                  <a:pt x="14" y="257"/>
                </a:cubicBezTo>
                <a:cubicBezTo>
                  <a:pt x="18" y="255"/>
                  <a:pt x="21" y="253"/>
                  <a:pt x="23" y="253"/>
                </a:cubicBezTo>
                <a:cubicBezTo>
                  <a:pt x="25" y="252"/>
                  <a:pt x="36" y="248"/>
                  <a:pt x="36" y="244"/>
                </a:cubicBezTo>
                <a:cubicBezTo>
                  <a:pt x="36" y="244"/>
                  <a:pt x="36" y="243"/>
                  <a:pt x="36" y="242"/>
                </a:cubicBezTo>
                <a:cubicBezTo>
                  <a:pt x="30" y="241"/>
                  <a:pt x="23" y="240"/>
                  <a:pt x="22" y="239"/>
                </a:cubicBezTo>
                <a:cubicBezTo>
                  <a:pt x="21" y="236"/>
                  <a:pt x="20" y="210"/>
                  <a:pt x="27" y="201"/>
                </a:cubicBezTo>
                <a:cubicBezTo>
                  <a:pt x="30" y="199"/>
                  <a:pt x="32" y="197"/>
                  <a:pt x="35" y="196"/>
                </a:cubicBezTo>
                <a:cubicBezTo>
                  <a:pt x="36" y="195"/>
                  <a:pt x="38" y="195"/>
                  <a:pt x="38" y="195"/>
                </a:cubicBezTo>
                <a:cubicBezTo>
                  <a:pt x="39" y="194"/>
                  <a:pt x="40" y="194"/>
                  <a:pt x="42" y="193"/>
                </a:cubicBezTo>
                <a:cubicBezTo>
                  <a:pt x="45" y="193"/>
                  <a:pt x="47" y="193"/>
                  <a:pt x="47" y="193"/>
                </a:cubicBezTo>
                <a:cubicBezTo>
                  <a:pt x="47" y="193"/>
                  <a:pt x="63" y="195"/>
                  <a:pt x="66" y="208"/>
                </a:cubicBezTo>
                <a:cubicBezTo>
                  <a:pt x="69" y="222"/>
                  <a:pt x="70" y="234"/>
                  <a:pt x="66" y="239"/>
                </a:cubicBezTo>
                <a:cubicBezTo>
                  <a:pt x="64" y="240"/>
                  <a:pt x="60" y="241"/>
                  <a:pt x="55" y="241"/>
                </a:cubicBezTo>
                <a:cubicBezTo>
                  <a:pt x="55" y="241"/>
                  <a:pt x="55" y="241"/>
                  <a:pt x="55" y="242"/>
                </a:cubicBezTo>
                <a:cubicBezTo>
                  <a:pt x="55" y="245"/>
                  <a:pt x="58" y="247"/>
                  <a:pt x="59" y="248"/>
                </a:cubicBezTo>
                <a:cubicBezTo>
                  <a:pt x="60" y="250"/>
                  <a:pt x="66" y="253"/>
                  <a:pt x="68" y="253"/>
                </a:cubicBezTo>
                <a:cubicBezTo>
                  <a:pt x="69" y="254"/>
                  <a:pt x="79" y="258"/>
                  <a:pt x="81" y="260"/>
                </a:cubicBezTo>
                <a:cubicBezTo>
                  <a:pt x="84" y="262"/>
                  <a:pt x="87" y="265"/>
                  <a:pt x="88" y="269"/>
                </a:cubicBezTo>
                <a:cubicBezTo>
                  <a:pt x="89" y="277"/>
                  <a:pt x="90" y="287"/>
                  <a:pt x="89" y="290"/>
                </a:cubicBezTo>
                <a:moveTo>
                  <a:pt x="256" y="290"/>
                </a:moveTo>
                <a:cubicBezTo>
                  <a:pt x="255" y="288"/>
                  <a:pt x="257" y="271"/>
                  <a:pt x="259" y="267"/>
                </a:cubicBezTo>
                <a:cubicBezTo>
                  <a:pt x="261" y="263"/>
                  <a:pt x="266" y="258"/>
                  <a:pt x="270" y="256"/>
                </a:cubicBezTo>
                <a:cubicBezTo>
                  <a:pt x="273" y="255"/>
                  <a:pt x="278" y="253"/>
                  <a:pt x="279" y="252"/>
                </a:cubicBezTo>
                <a:cubicBezTo>
                  <a:pt x="281" y="251"/>
                  <a:pt x="289" y="249"/>
                  <a:pt x="290" y="245"/>
                </a:cubicBezTo>
                <a:cubicBezTo>
                  <a:pt x="291" y="242"/>
                  <a:pt x="288" y="236"/>
                  <a:pt x="287" y="234"/>
                </a:cubicBezTo>
                <a:cubicBezTo>
                  <a:pt x="285" y="233"/>
                  <a:pt x="284" y="230"/>
                  <a:pt x="284" y="230"/>
                </a:cubicBezTo>
                <a:cubicBezTo>
                  <a:pt x="284" y="229"/>
                  <a:pt x="281" y="220"/>
                  <a:pt x="283" y="217"/>
                </a:cubicBezTo>
                <a:cubicBezTo>
                  <a:pt x="283" y="217"/>
                  <a:pt x="283" y="211"/>
                  <a:pt x="284" y="208"/>
                </a:cubicBezTo>
                <a:cubicBezTo>
                  <a:pt x="285" y="206"/>
                  <a:pt x="288" y="202"/>
                  <a:pt x="288" y="201"/>
                </a:cubicBezTo>
                <a:cubicBezTo>
                  <a:pt x="289" y="200"/>
                  <a:pt x="292" y="198"/>
                  <a:pt x="293" y="198"/>
                </a:cubicBezTo>
                <a:cubicBezTo>
                  <a:pt x="294" y="198"/>
                  <a:pt x="296" y="196"/>
                  <a:pt x="298" y="196"/>
                </a:cubicBezTo>
                <a:cubicBezTo>
                  <a:pt x="300" y="196"/>
                  <a:pt x="302" y="196"/>
                  <a:pt x="303" y="196"/>
                </a:cubicBezTo>
                <a:cubicBezTo>
                  <a:pt x="305" y="197"/>
                  <a:pt x="309" y="198"/>
                  <a:pt x="311" y="199"/>
                </a:cubicBezTo>
                <a:cubicBezTo>
                  <a:pt x="312" y="199"/>
                  <a:pt x="317" y="202"/>
                  <a:pt x="318" y="207"/>
                </a:cubicBezTo>
                <a:cubicBezTo>
                  <a:pt x="319" y="210"/>
                  <a:pt x="319" y="212"/>
                  <a:pt x="319" y="212"/>
                </a:cubicBezTo>
                <a:cubicBezTo>
                  <a:pt x="319" y="217"/>
                  <a:pt x="319" y="217"/>
                  <a:pt x="319" y="217"/>
                </a:cubicBezTo>
                <a:cubicBezTo>
                  <a:pt x="319" y="217"/>
                  <a:pt x="320" y="220"/>
                  <a:pt x="319" y="223"/>
                </a:cubicBezTo>
                <a:cubicBezTo>
                  <a:pt x="319" y="227"/>
                  <a:pt x="316" y="232"/>
                  <a:pt x="315" y="234"/>
                </a:cubicBezTo>
                <a:cubicBezTo>
                  <a:pt x="314" y="238"/>
                  <a:pt x="313" y="238"/>
                  <a:pt x="313" y="242"/>
                </a:cubicBezTo>
                <a:cubicBezTo>
                  <a:pt x="313" y="246"/>
                  <a:pt x="313" y="248"/>
                  <a:pt x="315" y="249"/>
                </a:cubicBezTo>
                <a:cubicBezTo>
                  <a:pt x="316" y="250"/>
                  <a:pt x="322" y="253"/>
                  <a:pt x="324" y="254"/>
                </a:cubicBezTo>
                <a:cubicBezTo>
                  <a:pt x="325" y="254"/>
                  <a:pt x="335" y="259"/>
                  <a:pt x="337" y="260"/>
                </a:cubicBezTo>
                <a:cubicBezTo>
                  <a:pt x="339" y="262"/>
                  <a:pt x="342" y="266"/>
                  <a:pt x="343" y="269"/>
                </a:cubicBezTo>
                <a:cubicBezTo>
                  <a:pt x="344" y="277"/>
                  <a:pt x="345" y="288"/>
                  <a:pt x="345" y="290"/>
                </a:cubicBezTo>
                <a:moveTo>
                  <a:pt x="90" y="115"/>
                </a:moveTo>
                <a:cubicBezTo>
                  <a:pt x="71" y="130"/>
                  <a:pt x="56" y="149"/>
                  <a:pt x="50" y="172"/>
                </a:cubicBezTo>
                <a:moveTo>
                  <a:pt x="41" y="143"/>
                </a:moveTo>
                <a:cubicBezTo>
                  <a:pt x="50" y="172"/>
                  <a:pt x="50" y="172"/>
                  <a:pt x="50" y="172"/>
                </a:cubicBezTo>
                <a:cubicBezTo>
                  <a:pt x="80" y="161"/>
                  <a:pt x="80" y="161"/>
                  <a:pt x="80" y="161"/>
                </a:cubicBezTo>
                <a:moveTo>
                  <a:pt x="296" y="172"/>
                </a:moveTo>
                <a:cubicBezTo>
                  <a:pt x="289" y="149"/>
                  <a:pt x="274" y="130"/>
                  <a:pt x="256" y="115"/>
                </a:cubicBezTo>
                <a:moveTo>
                  <a:pt x="265" y="161"/>
                </a:moveTo>
                <a:cubicBezTo>
                  <a:pt x="296" y="172"/>
                  <a:pt x="296" y="172"/>
                  <a:pt x="296" y="172"/>
                </a:cubicBezTo>
                <a:cubicBezTo>
                  <a:pt x="304" y="143"/>
                  <a:pt x="304" y="143"/>
                  <a:pt x="304" y="14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4DF75C06-C0B4-42CA-9050-E34AF122D3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01054" y="4030729"/>
            <a:ext cx="1119692" cy="1031742"/>
          </a:xfrm>
          <a:custGeom>
            <a:avLst/>
            <a:gdLst>
              <a:gd name="T0" fmla="*/ 48 w 317"/>
              <a:gd name="T1" fmla="*/ 139 h 292"/>
              <a:gd name="T2" fmla="*/ 159 w 317"/>
              <a:gd name="T3" fmla="*/ 292 h 292"/>
              <a:gd name="T4" fmla="*/ 271 w 317"/>
              <a:gd name="T5" fmla="*/ 141 h 292"/>
              <a:gd name="T6" fmla="*/ 115 w 317"/>
              <a:gd name="T7" fmla="*/ 94 h 292"/>
              <a:gd name="T8" fmla="*/ 128 w 317"/>
              <a:gd name="T9" fmla="*/ 61 h 292"/>
              <a:gd name="T10" fmla="*/ 149 w 317"/>
              <a:gd name="T11" fmla="*/ 49 h 292"/>
              <a:gd name="T12" fmla="*/ 143 w 317"/>
              <a:gd name="T13" fmla="*/ 34 h 292"/>
              <a:gd name="T14" fmla="*/ 143 w 317"/>
              <a:gd name="T15" fmla="*/ 13 h 292"/>
              <a:gd name="T16" fmla="*/ 152 w 317"/>
              <a:gd name="T17" fmla="*/ 2 h 292"/>
              <a:gd name="T18" fmla="*/ 162 w 317"/>
              <a:gd name="T19" fmla="*/ 1 h 292"/>
              <a:gd name="T20" fmla="*/ 177 w 317"/>
              <a:gd name="T21" fmla="*/ 11 h 292"/>
              <a:gd name="T22" fmla="*/ 177 w 317"/>
              <a:gd name="T23" fmla="*/ 22 h 292"/>
              <a:gd name="T24" fmla="*/ 174 w 317"/>
              <a:gd name="T25" fmla="*/ 39 h 292"/>
              <a:gd name="T26" fmla="*/ 173 w 317"/>
              <a:gd name="T27" fmla="*/ 53 h 292"/>
              <a:gd name="T28" fmla="*/ 196 w 317"/>
              <a:gd name="T29" fmla="*/ 64 h 292"/>
              <a:gd name="T30" fmla="*/ 204 w 317"/>
              <a:gd name="T31" fmla="*/ 94 h 292"/>
              <a:gd name="T32" fmla="*/ 231 w 317"/>
              <a:gd name="T33" fmla="*/ 244 h 292"/>
              <a:gd name="T34" fmla="*/ 250 w 317"/>
              <a:gd name="T35" fmla="*/ 230 h 292"/>
              <a:gd name="T36" fmla="*/ 263 w 317"/>
              <a:gd name="T37" fmla="*/ 219 h 292"/>
              <a:gd name="T38" fmla="*/ 254 w 317"/>
              <a:gd name="T39" fmla="*/ 178 h 292"/>
              <a:gd name="T40" fmla="*/ 265 w 317"/>
              <a:gd name="T41" fmla="*/ 172 h 292"/>
              <a:gd name="T42" fmla="*/ 274 w 317"/>
              <a:gd name="T43" fmla="*/ 170 h 292"/>
              <a:gd name="T44" fmla="*/ 293 w 317"/>
              <a:gd name="T45" fmla="*/ 216 h 292"/>
              <a:gd name="T46" fmla="*/ 282 w 317"/>
              <a:gd name="T47" fmla="*/ 219 h 292"/>
              <a:gd name="T48" fmla="*/ 295 w 317"/>
              <a:gd name="T49" fmla="*/ 230 h 292"/>
              <a:gd name="T50" fmla="*/ 315 w 317"/>
              <a:gd name="T51" fmla="*/ 246 h 292"/>
              <a:gd name="T52" fmla="*/ 1 w 317"/>
              <a:gd name="T53" fmla="*/ 267 h 292"/>
              <a:gd name="T54" fmla="*/ 14 w 317"/>
              <a:gd name="T55" fmla="*/ 234 h 292"/>
              <a:gd name="T56" fmla="*/ 36 w 317"/>
              <a:gd name="T57" fmla="*/ 221 h 292"/>
              <a:gd name="T58" fmla="*/ 22 w 317"/>
              <a:gd name="T59" fmla="*/ 216 h 292"/>
              <a:gd name="T60" fmla="*/ 35 w 317"/>
              <a:gd name="T61" fmla="*/ 173 h 292"/>
              <a:gd name="T62" fmla="*/ 42 w 317"/>
              <a:gd name="T63" fmla="*/ 170 h 292"/>
              <a:gd name="T64" fmla="*/ 66 w 317"/>
              <a:gd name="T65" fmla="*/ 185 h 292"/>
              <a:gd name="T66" fmla="*/ 56 w 317"/>
              <a:gd name="T67" fmla="*/ 218 h 292"/>
              <a:gd name="T68" fmla="*/ 59 w 317"/>
              <a:gd name="T69" fmla="*/ 225 h 292"/>
              <a:gd name="T70" fmla="*/ 82 w 317"/>
              <a:gd name="T71" fmla="*/ 237 h 292"/>
              <a:gd name="T72" fmla="*/ 90 w 317"/>
              <a:gd name="T73" fmla="*/ 267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7" h="292">
                <a:moveTo>
                  <a:pt x="88" y="82"/>
                </a:moveTo>
                <a:cubicBezTo>
                  <a:pt x="70" y="97"/>
                  <a:pt x="55" y="116"/>
                  <a:pt x="48" y="139"/>
                </a:cubicBezTo>
                <a:moveTo>
                  <a:pt x="114" y="282"/>
                </a:moveTo>
                <a:cubicBezTo>
                  <a:pt x="128" y="288"/>
                  <a:pt x="143" y="292"/>
                  <a:pt x="159" y="292"/>
                </a:cubicBezTo>
                <a:cubicBezTo>
                  <a:pt x="175" y="292"/>
                  <a:pt x="191" y="288"/>
                  <a:pt x="204" y="282"/>
                </a:cubicBezTo>
                <a:moveTo>
                  <a:pt x="271" y="141"/>
                </a:moveTo>
                <a:cubicBezTo>
                  <a:pt x="265" y="118"/>
                  <a:pt x="251" y="99"/>
                  <a:pt x="234" y="84"/>
                </a:cubicBezTo>
                <a:moveTo>
                  <a:pt x="115" y="94"/>
                </a:moveTo>
                <a:cubicBezTo>
                  <a:pt x="114" y="92"/>
                  <a:pt x="115" y="75"/>
                  <a:pt x="118" y="71"/>
                </a:cubicBezTo>
                <a:cubicBezTo>
                  <a:pt x="120" y="67"/>
                  <a:pt x="125" y="62"/>
                  <a:pt x="128" y="61"/>
                </a:cubicBezTo>
                <a:cubicBezTo>
                  <a:pt x="132" y="59"/>
                  <a:pt x="137" y="57"/>
                  <a:pt x="138" y="56"/>
                </a:cubicBezTo>
                <a:cubicBezTo>
                  <a:pt x="140" y="56"/>
                  <a:pt x="148" y="53"/>
                  <a:pt x="149" y="49"/>
                </a:cubicBezTo>
                <a:cubicBezTo>
                  <a:pt x="149" y="46"/>
                  <a:pt x="147" y="40"/>
                  <a:pt x="146" y="39"/>
                </a:cubicBezTo>
                <a:cubicBezTo>
                  <a:pt x="144" y="38"/>
                  <a:pt x="143" y="35"/>
                  <a:pt x="143" y="34"/>
                </a:cubicBezTo>
                <a:cubicBezTo>
                  <a:pt x="142" y="33"/>
                  <a:pt x="140" y="24"/>
                  <a:pt x="142" y="22"/>
                </a:cubicBezTo>
                <a:cubicBezTo>
                  <a:pt x="142" y="22"/>
                  <a:pt x="141" y="15"/>
                  <a:pt x="143" y="13"/>
                </a:cubicBezTo>
                <a:cubicBezTo>
                  <a:pt x="143" y="10"/>
                  <a:pt x="146" y="6"/>
                  <a:pt x="147" y="6"/>
                </a:cubicBezTo>
                <a:cubicBezTo>
                  <a:pt x="148" y="4"/>
                  <a:pt x="150" y="3"/>
                  <a:pt x="152" y="2"/>
                </a:cubicBezTo>
                <a:cubicBezTo>
                  <a:pt x="153" y="2"/>
                  <a:pt x="155" y="1"/>
                  <a:pt x="157" y="1"/>
                </a:cubicBezTo>
                <a:cubicBezTo>
                  <a:pt x="159" y="1"/>
                  <a:pt x="161" y="0"/>
                  <a:pt x="162" y="1"/>
                </a:cubicBezTo>
                <a:cubicBezTo>
                  <a:pt x="164" y="1"/>
                  <a:pt x="168" y="2"/>
                  <a:pt x="169" y="3"/>
                </a:cubicBezTo>
                <a:cubicBezTo>
                  <a:pt x="170" y="4"/>
                  <a:pt x="175" y="6"/>
                  <a:pt x="177" y="11"/>
                </a:cubicBezTo>
                <a:cubicBezTo>
                  <a:pt x="178" y="14"/>
                  <a:pt x="178" y="17"/>
                  <a:pt x="178" y="17"/>
                </a:cubicBezTo>
                <a:cubicBezTo>
                  <a:pt x="177" y="22"/>
                  <a:pt x="177" y="22"/>
                  <a:pt x="177" y="22"/>
                </a:cubicBezTo>
                <a:cubicBezTo>
                  <a:pt x="177" y="22"/>
                  <a:pt x="178" y="24"/>
                  <a:pt x="178" y="27"/>
                </a:cubicBezTo>
                <a:cubicBezTo>
                  <a:pt x="178" y="32"/>
                  <a:pt x="175" y="37"/>
                  <a:pt x="174" y="39"/>
                </a:cubicBezTo>
                <a:cubicBezTo>
                  <a:pt x="172" y="42"/>
                  <a:pt x="172" y="43"/>
                  <a:pt x="172" y="46"/>
                </a:cubicBezTo>
                <a:cubicBezTo>
                  <a:pt x="171" y="50"/>
                  <a:pt x="172" y="52"/>
                  <a:pt x="173" y="53"/>
                </a:cubicBezTo>
                <a:cubicBezTo>
                  <a:pt x="175" y="55"/>
                  <a:pt x="181" y="58"/>
                  <a:pt x="183" y="58"/>
                </a:cubicBezTo>
                <a:cubicBezTo>
                  <a:pt x="184" y="58"/>
                  <a:pt x="193" y="63"/>
                  <a:pt x="196" y="64"/>
                </a:cubicBezTo>
                <a:cubicBezTo>
                  <a:pt x="198" y="66"/>
                  <a:pt x="201" y="70"/>
                  <a:pt x="202" y="74"/>
                </a:cubicBezTo>
                <a:cubicBezTo>
                  <a:pt x="203" y="81"/>
                  <a:pt x="204" y="92"/>
                  <a:pt x="204" y="94"/>
                </a:cubicBezTo>
                <a:moveTo>
                  <a:pt x="228" y="267"/>
                </a:moveTo>
                <a:cubicBezTo>
                  <a:pt x="227" y="264"/>
                  <a:pt x="229" y="248"/>
                  <a:pt x="231" y="244"/>
                </a:cubicBezTo>
                <a:cubicBezTo>
                  <a:pt x="233" y="239"/>
                  <a:pt x="238" y="235"/>
                  <a:pt x="241" y="234"/>
                </a:cubicBezTo>
                <a:cubicBezTo>
                  <a:pt x="245" y="232"/>
                  <a:pt x="248" y="230"/>
                  <a:pt x="250" y="230"/>
                </a:cubicBezTo>
                <a:cubicBezTo>
                  <a:pt x="252" y="229"/>
                  <a:pt x="263" y="225"/>
                  <a:pt x="263" y="221"/>
                </a:cubicBezTo>
                <a:cubicBezTo>
                  <a:pt x="263" y="221"/>
                  <a:pt x="263" y="220"/>
                  <a:pt x="263" y="219"/>
                </a:cubicBezTo>
                <a:cubicBezTo>
                  <a:pt x="257" y="218"/>
                  <a:pt x="250" y="217"/>
                  <a:pt x="249" y="216"/>
                </a:cubicBezTo>
                <a:cubicBezTo>
                  <a:pt x="248" y="213"/>
                  <a:pt x="247" y="187"/>
                  <a:pt x="254" y="178"/>
                </a:cubicBezTo>
                <a:cubicBezTo>
                  <a:pt x="257" y="176"/>
                  <a:pt x="259" y="174"/>
                  <a:pt x="262" y="173"/>
                </a:cubicBezTo>
                <a:cubicBezTo>
                  <a:pt x="263" y="172"/>
                  <a:pt x="265" y="172"/>
                  <a:pt x="265" y="172"/>
                </a:cubicBezTo>
                <a:cubicBezTo>
                  <a:pt x="266" y="171"/>
                  <a:pt x="267" y="171"/>
                  <a:pt x="268" y="170"/>
                </a:cubicBezTo>
                <a:cubicBezTo>
                  <a:pt x="272" y="170"/>
                  <a:pt x="274" y="170"/>
                  <a:pt x="274" y="170"/>
                </a:cubicBezTo>
                <a:cubicBezTo>
                  <a:pt x="274" y="170"/>
                  <a:pt x="290" y="172"/>
                  <a:pt x="293" y="185"/>
                </a:cubicBezTo>
                <a:cubicBezTo>
                  <a:pt x="296" y="199"/>
                  <a:pt x="297" y="211"/>
                  <a:pt x="293" y="216"/>
                </a:cubicBezTo>
                <a:cubicBezTo>
                  <a:pt x="291" y="217"/>
                  <a:pt x="287" y="218"/>
                  <a:pt x="282" y="218"/>
                </a:cubicBezTo>
                <a:cubicBezTo>
                  <a:pt x="282" y="218"/>
                  <a:pt x="282" y="218"/>
                  <a:pt x="282" y="219"/>
                </a:cubicBezTo>
                <a:cubicBezTo>
                  <a:pt x="282" y="222"/>
                  <a:pt x="285" y="224"/>
                  <a:pt x="286" y="225"/>
                </a:cubicBezTo>
                <a:cubicBezTo>
                  <a:pt x="287" y="227"/>
                  <a:pt x="293" y="230"/>
                  <a:pt x="295" y="230"/>
                </a:cubicBezTo>
                <a:cubicBezTo>
                  <a:pt x="296" y="231"/>
                  <a:pt x="306" y="235"/>
                  <a:pt x="308" y="237"/>
                </a:cubicBezTo>
                <a:cubicBezTo>
                  <a:pt x="311" y="239"/>
                  <a:pt x="314" y="242"/>
                  <a:pt x="315" y="246"/>
                </a:cubicBezTo>
                <a:cubicBezTo>
                  <a:pt x="316" y="254"/>
                  <a:pt x="317" y="264"/>
                  <a:pt x="316" y="267"/>
                </a:cubicBezTo>
                <a:moveTo>
                  <a:pt x="1" y="267"/>
                </a:moveTo>
                <a:cubicBezTo>
                  <a:pt x="0" y="264"/>
                  <a:pt x="2" y="248"/>
                  <a:pt x="4" y="244"/>
                </a:cubicBezTo>
                <a:cubicBezTo>
                  <a:pt x="7" y="239"/>
                  <a:pt x="11" y="235"/>
                  <a:pt x="14" y="234"/>
                </a:cubicBezTo>
                <a:cubicBezTo>
                  <a:pt x="18" y="232"/>
                  <a:pt x="22" y="230"/>
                  <a:pt x="24" y="230"/>
                </a:cubicBezTo>
                <a:cubicBezTo>
                  <a:pt x="25" y="229"/>
                  <a:pt x="36" y="225"/>
                  <a:pt x="36" y="221"/>
                </a:cubicBezTo>
                <a:cubicBezTo>
                  <a:pt x="37" y="221"/>
                  <a:pt x="36" y="220"/>
                  <a:pt x="36" y="219"/>
                </a:cubicBezTo>
                <a:cubicBezTo>
                  <a:pt x="30" y="218"/>
                  <a:pt x="23" y="217"/>
                  <a:pt x="22" y="216"/>
                </a:cubicBezTo>
                <a:cubicBezTo>
                  <a:pt x="22" y="213"/>
                  <a:pt x="20" y="187"/>
                  <a:pt x="27" y="178"/>
                </a:cubicBezTo>
                <a:cubicBezTo>
                  <a:pt x="30" y="176"/>
                  <a:pt x="32" y="174"/>
                  <a:pt x="35" y="173"/>
                </a:cubicBezTo>
                <a:cubicBezTo>
                  <a:pt x="36" y="172"/>
                  <a:pt x="38" y="172"/>
                  <a:pt x="39" y="172"/>
                </a:cubicBezTo>
                <a:cubicBezTo>
                  <a:pt x="39" y="171"/>
                  <a:pt x="41" y="171"/>
                  <a:pt x="42" y="170"/>
                </a:cubicBezTo>
                <a:cubicBezTo>
                  <a:pt x="45" y="170"/>
                  <a:pt x="47" y="170"/>
                  <a:pt x="47" y="170"/>
                </a:cubicBezTo>
                <a:cubicBezTo>
                  <a:pt x="47" y="170"/>
                  <a:pt x="63" y="172"/>
                  <a:pt x="66" y="185"/>
                </a:cubicBezTo>
                <a:cubicBezTo>
                  <a:pt x="69" y="199"/>
                  <a:pt x="70" y="211"/>
                  <a:pt x="66" y="216"/>
                </a:cubicBezTo>
                <a:cubicBezTo>
                  <a:pt x="64" y="217"/>
                  <a:pt x="60" y="218"/>
                  <a:pt x="56" y="218"/>
                </a:cubicBezTo>
                <a:cubicBezTo>
                  <a:pt x="56" y="218"/>
                  <a:pt x="56" y="218"/>
                  <a:pt x="56" y="219"/>
                </a:cubicBezTo>
                <a:cubicBezTo>
                  <a:pt x="55" y="222"/>
                  <a:pt x="58" y="224"/>
                  <a:pt x="59" y="225"/>
                </a:cubicBezTo>
                <a:cubicBezTo>
                  <a:pt x="60" y="227"/>
                  <a:pt x="66" y="230"/>
                  <a:pt x="68" y="230"/>
                </a:cubicBezTo>
                <a:cubicBezTo>
                  <a:pt x="70" y="231"/>
                  <a:pt x="79" y="235"/>
                  <a:pt x="82" y="237"/>
                </a:cubicBezTo>
                <a:cubicBezTo>
                  <a:pt x="84" y="239"/>
                  <a:pt x="87" y="242"/>
                  <a:pt x="88" y="246"/>
                </a:cubicBezTo>
                <a:cubicBezTo>
                  <a:pt x="89" y="254"/>
                  <a:pt x="90" y="264"/>
                  <a:pt x="90" y="2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2755D04-671B-4B19-8F5C-68D7A36E6266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62" name="Group 9">
              <a:extLst>
                <a:ext uri="{FF2B5EF4-FFF2-40B4-BE49-F238E27FC236}">
                  <a16:creationId xmlns:a16="http://schemas.microsoft.com/office/drawing/2014/main" id="{C894707C-6F80-4AFA-9479-64FEE3283AF4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9219F4BC-3997-4048-838F-546296462102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65" name="pole tekstowe 18">
                  <a:extLst>
                    <a:ext uri="{FF2B5EF4-FFF2-40B4-BE49-F238E27FC236}">
                      <a16:creationId xmlns:a16="http://schemas.microsoft.com/office/drawing/2014/main" id="{238904E2-513C-4E8E-96DC-6BF438CDC413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6" name="Łącznik prostoliniowy 17">
                  <a:extLst>
                    <a:ext uri="{FF2B5EF4-FFF2-40B4-BE49-F238E27FC236}">
                      <a16:creationId xmlns:a16="http://schemas.microsoft.com/office/drawing/2014/main" id="{AA732865-612D-46D9-BCE5-A9FF7C7C9E93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7" name="Elipsa 20">
                  <a:extLst>
                    <a:ext uri="{FF2B5EF4-FFF2-40B4-BE49-F238E27FC236}">
                      <a16:creationId xmlns:a16="http://schemas.microsoft.com/office/drawing/2014/main" id="{DDAA19AE-BB2F-4D25-9E23-43B6CC69AA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pole tekstowe 22">
                  <a:extLst>
                    <a:ext uri="{FF2B5EF4-FFF2-40B4-BE49-F238E27FC236}">
                      <a16:creationId xmlns:a16="http://schemas.microsoft.com/office/drawing/2014/main" id="{3F02F4E3-D628-44F4-87CD-C5E7A61A4BC9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69" name="Łącznik prostoliniowy 21">
                  <a:extLst>
                    <a:ext uri="{FF2B5EF4-FFF2-40B4-BE49-F238E27FC236}">
                      <a16:creationId xmlns:a16="http://schemas.microsoft.com/office/drawing/2014/main" id="{D73A8F96-5046-4722-A313-13365C763ED9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Łącznik prostoliniowy 22">
                  <a:extLst>
                    <a:ext uri="{FF2B5EF4-FFF2-40B4-BE49-F238E27FC236}">
                      <a16:creationId xmlns:a16="http://schemas.microsoft.com/office/drawing/2014/main" id="{AD5CCDD5-BEBC-47ED-8137-CF383B0BA280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4" name="Elipsa 21">
                <a:extLst>
                  <a:ext uri="{FF2B5EF4-FFF2-40B4-BE49-F238E27FC236}">
                    <a16:creationId xmlns:a16="http://schemas.microsoft.com/office/drawing/2014/main" id="{20B99C03-030E-4EB7-813F-89FE9D6EAC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CCAA7712-9412-49A5-8491-3C0C77142E5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28176" y="2266463"/>
              <a:ext cx="629258" cy="857572"/>
            </a:xfrm>
            <a:custGeom>
              <a:avLst/>
              <a:gdLst>
                <a:gd name="T0" fmla="*/ 192 w 211"/>
                <a:gd name="T1" fmla="*/ 286 h 286"/>
                <a:gd name="T2" fmla="*/ 188 w 211"/>
                <a:gd name="T3" fmla="*/ 245 h 286"/>
                <a:gd name="T4" fmla="*/ 176 w 211"/>
                <a:gd name="T5" fmla="*/ 227 h 286"/>
                <a:gd name="T6" fmla="*/ 151 w 211"/>
                <a:gd name="T7" fmla="*/ 215 h 286"/>
                <a:gd name="T8" fmla="*/ 133 w 211"/>
                <a:gd name="T9" fmla="*/ 205 h 286"/>
                <a:gd name="T10" fmla="*/ 130 w 211"/>
                <a:gd name="T11" fmla="*/ 192 h 286"/>
                <a:gd name="T12" fmla="*/ 134 w 211"/>
                <a:gd name="T13" fmla="*/ 177 h 286"/>
                <a:gd name="T14" fmla="*/ 143 w 211"/>
                <a:gd name="T15" fmla="*/ 155 h 286"/>
                <a:gd name="T16" fmla="*/ 141 w 211"/>
                <a:gd name="T17" fmla="*/ 143 h 286"/>
                <a:gd name="T18" fmla="*/ 142 w 211"/>
                <a:gd name="T19" fmla="*/ 133 h 286"/>
                <a:gd name="T20" fmla="*/ 140 w 211"/>
                <a:gd name="T21" fmla="*/ 123 h 286"/>
                <a:gd name="T22" fmla="*/ 126 w 211"/>
                <a:gd name="T23" fmla="*/ 107 h 286"/>
                <a:gd name="T24" fmla="*/ 111 w 211"/>
                <a:gd name="T25" fmla="*/ 103 h 286"/>
                <a:gd name="T26" fmla="*/ 101 w 211"/>
                <a:gd name="T27" fmla="*/ 103 h 286"/>
                <a:gd name="T28" fmla="*/ 91 w 211"/>
                <a:gd name="T29" fmla="*/ 106 h 286"/>
                <a:gd name="T30" fmla="*/ 82 w 211"/>
                <a:gd name="T31" fmla="*/ 112 h 286"/>
                <a:gd name="T32" fmla="*/ 73 w 211"/>
                <a:gd name="T33" fmla="*/ 126 h 286"/>
                <a:gd name="T34" fmla="*/ 72 w 211"/>
                <a:gd name="T35" fmla="*/ 143 h 286"/>
                <a:gd name="T36" fmla="*/ 74 w 211"/>
                <a:gd name="T37" fmla="*/ 167 h 286"/>
                <a:gd name="T38" fmla="*/ 79 w 211"/>
                <a:gd name="T39" fmla="*/ 177 h 286"/>
                <a:gd name="T40" fmla="*/ 86 w 211"/>
                <a:gd name="T41" fmla="*/ 198 h 286"/>
                <a:gd name="T42" fmla="*/ 65 w 211"/>
                <a:gd name="T43" fmla="*/ 212 h 286"/>
                <a:gd name="T44" fmla="*/ 45 w 211"/>
                <a:gd name="T45" fmla="*/ 220 h 286"/>
                <a:gd name="T46" fmla="*/ 25 w 211"/>
                <a:gd name="T47" fmla="*/ 240 h 286"/>
                <a:gd name="T48" fmla="*/ 19 w 211"/>
                <a:gd name="T49" fmla="*/ 286 h 286"/>
                <a:gd name="T50" fmla="*/ 0 w 211"/>
                <a:gd name="T51" fmla="*/ 48 h 286"/>
                <a:gd name="T52" fmla="*/ 43 w 211"/>
                <a:gd name="T53" fmla="*/ 92 h 286"/>
                <a:gd name="T54" fmla="*/ 1 w 211"/>
                <a:gd name="T55" fmla="*/ 95 h 286"/>
                <a:gd name="T56" fmla="*/ 46 w 211"/>
                <a:gd name="T57" fmla="*/ 94 h 286"/>
                <a:gd name="T58" fmla="*/ 47 w 211"/>
                <a:gd name="T59" fmla="*/ 49 h 286"/>
                <a:gd name="T60" fmla="*/ 211 w 211"/>
                <a:gd name="T61" fmla="*/ 49 h 286"/>
                <a:gd name="T62" fmla="*/ 168 w 211"/>
                <a:gd name="T63" fmla="*/ 92 h 286"/>
                <a:gd name="T64" fmla="*/ 165 w 211"/>
                <a:gd name="T65" fmla="*/ 49 h 286"/>
                <a:gd name="T66" fmla="*/ 165 w 211"/>
                <a:gd name="T67" fmla="*/ 95 h 286"/>
                <a:gd name="T68" fmla="*/ 211 w 211"/>
                <a:gd name="T69" fmla="*/ 95 h 286"/>
                <a:gd name="T70" fmla="*/ 105 w 211"/>
                <a:gd name="T71" fmla="*/ 62 h 286"/>
                <a:gd name="T72" fmla="*/ 105 w 211"/>
                <a:gd name="T73" fmla="*/ 0 h 286"/>
                <a:gd name="T74" fmla="*/ 74 w 211"/>
                <a:gd name="T75" fmla="*/ 33 h 286"/>
                <a:gd name="T76" fmla="*/ 105 w 211"/>
                <a:gd name="T77" fmla="*/ 66 h 286"/>
                <a:gd name="T78" fmla="*/ 138 w 211"/>
                <a:gd name="T79" fmla="*/ 33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1" h="286">
                  <a:moveTo>
                    <a:pt x="192" y="286"/>
                  </a:moveTo>
                  <a:cubicBezTo>
                    <a:pt x="192" y="280"/>
                    <a:pt x="191" y="260"/>
                    <a:pt x="188" y="245"/>
                  </a:cubicBezTo>
                  <a:cubicBezTo>
                    <a:pt x="187" y="238"/>
                    <a:pt x="181" y="231"/>
                    <a:pt x="176" y="227"/>
                  </a:cubicBezTo>
                  <a:cubicBezTo>
                    <a:pt x="172" y="224"/>
                    <a:pt x="153" y="215"/>
                    <a:pt x="151" y="215"/>
                  </a:cubicBezTo>
                  <a:cubicBezTo>
                    <a:pt x="148" y="214"/>
                    <a:pt x="136" y="208"/>
                    <a:pt x="133" y="205"/>
                  </a:cubicBezTo>
                  <a:cubicBezTo>
                    <a:pt x="131" y="202"/>
                    <a:pt x="130" y="198"/>
                    <a:pt x="130" y="192"/>
                  </a:cubicBezTo>
                  <a:cubicBezTo>
                    <a:pt x="131" y="185"/>
                    <a:pt x="131" y="184"/>
                    <a:pt x="134" y="177"/>
                  </a:cubicBezTo>
                  <a:cubicBezTo>
                    <a:pt x="137" y="173"/>
                    <a:pt x="142" y="163"/>
                    <a:pt x="143" y="155"/>
                  </a:cubicBezTo>
                  <a:cubicBezTo>
                    <a:pt x="143" y="148"/>
                    <a:pt x="141" y="143"/>
                    <a:pt x="141" y="14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29"/>
                    <a:pt x="140" y="123"/>
                  </a:cubicBezTo>
                  <a:cubicBezTo>
                    <a:pt x="137" y="113"/>
                    <a:pt x="127" y="108"/>
                    <a:pt x="126" y="107"/>
                  </a:cubicBezTo>
                  <a:cubicBezTo>
                    <a:pt x="123" y="105"/>
                    <a:pt x="115" y="103"/>
                    <a:pt x="111" y="103"/>
                  </a:cubicBezTo>
                  <a:cubicBezTo>
                    <a:pt x="109" y="102"/>
                    <a:pt x="105" y="103"/>
                    <a:pt x="101" y="103"/>
                  </a:cubicBezTo>
                  <a:cubicBezTo>
                    <a:pt x="97" y="103"/>
                    <a:pt x="94" y="105"/>
                    <a:pt x="91" y="106"/>
                  </a:cubicBezTo>
                  <a:cubicBezTo>
                    <a:pt x="89" y="106"/>
                    <a:pt x="84" y="109"/>
                    <a:pt x="82" y="112"/>
                  </a:cubicBezTo>
                  <a:cubicBezTo>
                    <a:pt x="81" y="113"/>
                    <a:pt x="75" y="122"/>
                    <a:pt x="73" y="126"/>
                  </a:cubicBezTo>
                  <a:cubicBezTo>
                    <a:pt x="71" y="130"/>
                    <a:pt x="72" y="143"/>
                    <a:pt x="72" y="143"/>
                  </a:cubicBezTo>
                  <a:cubicBezTo>
                    <a:pt x="68" y="149"/>
                    <a:pt x="73" y="166"/>
                    <a:pt x="74" y="167"/>
                  </a:cubicBezTo>
                  <a:cubicBezTo>
                    <a:pt x="74" y="169"/>
                    <a:pt x="76" y="174"/>
                    <a:pt x="79" y="177"/>
                  </a:cubicBezTo>
                  <a:cubicBezTo>
                    <a:pt x="82" y="180"/>
                    <a:pt x="86" y="192"/>
                    <a:pt x="86" y="198"/>
                  </a:cubicBezTo>
                  <a:cubicBezTo>
                    <a:pt x="84" y="205"/>
                    <a:pt x="68" y="210"/>
                    <a:pt x="65" y="212"/>
                  </a:cubicBezTo>
                  <a:cubicBezTo>
                    <a:pt x="62" y="213"/>
                    <a:pt x="53" y="216"/>
                    <a:pt x="45" y="220"/>
                  </a:cubicBezTo>
                  <a:cubicBezTo>
                    <a:pt x="39" y="223"/>
                    <a:pt x="29" y="232"/>
                    <a:pt x="25" y="240"/>
                  </a:cubicBezTo>
                  <a:cubicBezTo>
                    <a:pt x="20" y="249"/>
                    <a:pt x="18" y="280"/>
                    <a:pt x="19" y="286"/>
                  </a:cubicBezTo>
                  <a:moveTo>
                    <a:pt x="0" y="48"/>
                  </a:moveTo>
                  <a:cubicBezTo>
                    <a:pt x="43" y="92"/>
                    <a:pt x="43" y="92"/>
                    <a:pt x="43" y="92"/>
                  </a:cubicBezTo>
                  <a:moveTo>
                    <a:pt x="1" y="95"/>
                  </a:moveTo>
                  <a:cubicBezTo>
                    <a:pt x="1" y="95"/>
                    <a:pt x="1" y="95"/>
                    <a:pt x="46" y="94"/>
                  </a:cubicBezTo>
                  <a:cubicBezTo>
                    <a:pt x="46" y="94"/>
                    <a:pt x="46" y="94"/>
                    <a:pt x="47" y="49"/>
                  </a:cubicBezTo>
                  <a:moveTo>
                    <a:pt x="211" y="49"/>
                  </a:moveTo>
                  <a:cubicBezTo>
                    <a:pt x="211" y="49"/>
                    <a:pt x="211" y="49"/>
                    <a:pt x="168" y="92"/>
                  </a:cubicBezTo>
                  <a:moveTo>
                    <a:pt x="165" y="49"/>
                  </a:moveTo>
                  <a:cubicBezTo>
                    <a:pt x="165" y="49"/>
                    <a:pt x="165" y="49"/>
                    <a:pt x="165" y="95"/>
                  </a:cubicBezTo>
                  <a:cubicBezTo>
                    <a:pt x="165" y="95"/>
                    <a:pt x="165" y="95"/>
                    <a:pt x="211" y="95"/>
                  </a:cubicBezTo>
                  <a:moveTo>
                    <a:pt x="105" y="62"/>
                  </a:moveTo>
                  <a:cubicBezTo>
                    <a:pt x="105" y="0"/>
                    <a:pt x="105" y="0"/>
                    <a:pt x="105" y="0"/>
                  </a:cubicBezTo>
                  <a:moveTo>
                    <a:pt x="74" y="33"/>
                  </a:moveTo>
                  <a:cubicBezTo>
                    <a:pt x="74" y="33"/>
                    <a:pt x="74" y="33"/>
                    <a:pt x="105" y="66"/>
                  </a:cubicBezTo>
                  <a:cubicBezTo>
                    <a:pt x="105" y="66"/>
                    <a:pt x="105" y="66"/>
                    <a:pt x="138" y="33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5">
              <a:extLst>
                <a:ext uri="{FF2B5EF4-FFF2-40B4-BE49-F238E27FC236}">
                  <a16:creationId xmlns:a16="http://schemas.microsoft.com/office/drawing/2014/main" id="{988C2AF7-3F91-4F07-A4B8-A61030D5346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49662" y="4294672"/>
              <a:ext cx="986286" cy="474923"/>
            </a:xfrm>
            <a:custGeom>
              <a:avLst/>
              <a:gdLst>
                <a:gd name="T0" fmla="*/ 883 w 2633"/>
                <a:gd name="T1" fmla="*/ 779 h 1266"/>
                <a:gd name="T2" fmla="*/ 1107 w 2633"/>
                <a:gd name="T3" fmla="*/ 615 h 1266"/>
                <a:gd name="T4" fmla="*/ 1186 w 2633"/>
                <a:gd name="T5" fmla="*/ 418 h 1266"/>
                <a:gd name="T6" fmla="*/ 1149 w 2633"/>
                <a:gd name="T7" fmla="*/ 230 h 1266"/>
                <a:gd name="T8" fmla="*/ 1205 w 2633"/>
                <a:gd name="T9" fmla="*/ 56 h 1266"/>
                <a:gd name="T10" fmla="*/ 1308 w 2633"/>
                <a:gd name="T11" fmla="*/ 5 h 1266"/>
                <a:gd name="T12" fmla="*/ 1448 w 2633"/>
                <a:gd name="T13" fmla="*/ 28 h 1266"/>
                <a:gd name="T14" fmla="*/ 1536 w 2633"/>
                <a:gd name="T15" fmla="*/ 178 h 1266"/>
                <a:gd name="T16" fmla="*/ 1541 w 2633"/>
                <a:gd name="T17" fmla="*/ 296 h 1266"/>
                <a:gd name="T18" fmla="*/ 1471 w 2633"/>
                <a:gd name="T19" fmla="*/ 507 h 1266"/>
                <a:gd name="T20" fmla="*/ 1587 w 2633"/>
                <a:gd name="T21" fmla="*/ 634 h 1266"/>
                <a:gd name="T22" fmla="*/ 1793 w 2633"/>
                <a:gd name="T23" fmla="*/ 803 h 1266"/>
                <a:gd name="T24" fmla="*/ 880 w 2633"/>
                <a:gd name="T25" fmla="*/ 1188 h 1266"/>
                <a:gd name="T26" fmla="*/ 682 w 2633"/>
                <a:gd name="T27" fmla="*/ 1033 h 1266"/>
                <a:gd name="T28" fmla="*/ 568 w 2633"/>
                <a:gd name="T29" fmla="*/ 909 h 1266"/>
                <a:gd name="T30" fmla="*/ 634 w 2633"/>
                <a:gd name="T31" fmla="*/ 710 h 1266"/>
                <a:gd name="T32" fmla="*/ 629 w 2633"/>
                <a:gd name="T33" fmla="*/ 599 h 1266"/>
                <a:gd name="T34" fmla="*/ 546 w 2633"/>
                <a:gd name="T35" fmla="*/ 458 h 1266"/>
                <a:gd name="T36" fmla="*/ 414 w 2633"/>
                <a:gd name="T37" fmla="*/ 436 h 1266"/>
                <a:gd name="T38" fmla="*/ 312 w 2633"/>
                <a:gd name="T39" fmla="*/ 484 h 1266"/>
                <a:gd name="T40" fmla="*/ 259 w 2633"/>
                <a:gd name="T41" fmla="*/ 648 h 1266"/>
                <a:gd name="T42" fmla="*/ 299 w 2633"/>
                <a:gd name="T43" fmla="*/ 825 h 1266"/>
                <a:gd name="T44" fmla="*/ 220 w 2633"/>
                <a:gd name="T45" fmla="*/ 1011 h 1266"/>
                <a:gd name="T46" fmla="*/ 4 w 2633"/>
                <a:gd name="T47" fmla="*/ 1166 h 1266"/>
                <a:gd name="T48" fmla="*/ 2633 w 2633"/>
                <a:gd name="T49" fmla="*/ 1173 h 1266"/>
                <a:gd name="T50" fmla="*/ 2435 w 2633"/>
                <a:gd name="T51" fmla="*/ 1013 h 1266"/>
                <a:gd name="T52" fmla="*/ 2325 w 2633"/>
                <a:gd name="T53" fmla="*/ 893 h 1266"/>
                <a:gd name="T54" fmla="*/ 2391 w 2633"/>
                <a:gd name="T55" fmla="*/ 694 h 1266"/>
                <a:gd name="T56" fmla="*/ 2386 w 2633"/>
                <a:gd name="T57" fmla="*/ 583 h 1266"/>
                <a:gd name="T58" fmla="*/ 2298 w 2633"/>
                <a:gd name="T59" fmla="*/ 441 h 1266"/>
                <a:gd name="T60" fmla="*/ 2166 w 2633"/>
                <a:gd name="T61" fmla="*/ 419 h 1266"/>
                <a:gd name="T62" fmla="*/ 2065 w 2633"/>
                <a:gd name="T63" fmla="*/ 468 h 1266"/>
                <a:gd name="T64" fmla="*/ 2012 w 2633"/>
                <a:gd name="T65" fmla="*/ 632 h 1266"/>
                <a:gd name="T66" fmla="*/ 2052 w 2633"/>
                <a:gd name="T67" fmla="*/ 809 h 1266"/>
                <a:gd name="T68" fmla="*/ 1973 w 2633"/>
                <a:gd name="T69" fmla="*/ 995 h 1266"/>
                <a:gd name="T70" fmla="*/ 1761 w 2633"/>
                <a:gd name="T71" fmla="*/ 1151 h 1266"/>
                <a:gd name="T72" fmla="*/ 675 w 2633"/>
                <a:gd name="T73" fmla="*/ 406 h 1266"/>
                <a:gd name="T74" fmla="*/ 947 w 2633"/>
                <a:gd name="T75" fmla="*/ 437 h 1266"/>
                <a:gd name="T76" fmla="*/ 801 w 2633"/>
                <a:gd name="T77" fmla="*/ 173 h 1266"/>
                <a:gd name="T78" fmla="*/ 1639 w 2633"/>
                <a:gd name="T79" fmla="*/ 201 h 1266"/>
                <a:gd name="T80" fmla="*/ 1966 w 2633"/>
                <a:gd name="T81" fmla="*/ 37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33" h="1266">
                  <a:moveTo>
                    <a:pt x="865" y="840"/>
                  </a:moveTo>
                  <a:cubicBezTo>
                    <a:pt x="869" y="812"/>
                    <a:pt x="879" y="793"/>
                    <a:pt x="883" y="779"/>
                  </a:cubicBezTo>
                  <a:cubicBezTo>
                    <a:pt x="907" y="728"/>
                    <a:pt x="967" y="676"/>
                    <a:pt x="1000" y="662"/>
                  </a:cubicBezTo>
                  <a:cubicBezTo>
                    <a:pt x="1042" y="643"/>
                    <a:pt x="1088" y="624"/>
                    <a:pt x="1107" y="615"/>
                  </a:cubicBezTo>
                  <a:cubicBezTo>
                    <a:pt x="1121" y="606"/>
                    <a:pt x="1214" y="577"/>
                    <a:pt x="1224" y="540"/>
                  </a:cubicBezTo>
                  <a:cubicBezTo>
                    <a:pt x="1228" y="507"/>
                    <a:pt x="1205" y="441"/>
                    <a:pt x="1186" y="418"/>
                  </a:cubicBezTo>
                  <a:cubicBezTo>
                    <a:pt x="1172" y="408"/>
                    <a:pt x="1158" y="376"/>
                    <a:pt x="1154" y="366"/>
                  </a:cubicBezTo>
                  <a:cubicBezTo>
                    <a:pt x="1149" y="357"/>
                    <a:pt x="1126" y="263"/>
                    <a:pt x="1149" y="230"/>
                  </a:cubicBezTo>
                  <a:cubicBezTo>
                    <a:pt x="1149" y="230"/>
                    <a:pt x="1144" y="160"/>
                    <a:pt x="1154" y="131"/>
                  </a:cubicBezTo>
                  <a:cubicBezTo>
                    <a:pt x="1163" y="108"/>
                    <a:pt x="1196" y="61"/>
                    <a:pt x="1205" y="56"/>
                  </a:cubicBezTo>
                  <a:cubicBezTo>
                    <a:pt x="1214" y="38"/>
                    <a:pt x="1238" y="24"/>
                    <a:pt x="1252" y="19"/>
                  </a:cubicBezTo>
                  <a:cubicBezTo>
                    <a:pt x="1266" y="19"/>
                    <a:pt x="1289" y="5"/>
                    <a:pt x="1308" y="5"/>
                  </a:cubicBezTo>
                  <a:cubicBezTo>
                    <a:pt x="1326" y="5"/>
                    <a:pt x="1354" y="0"/>
                    <a:pt x="1364" y="5"/>
                  </a:cubicBezTo>
                  <a:cubicBezTo>
                    <a:pt x="1387" y="5"/>
                    <a:pt x="1429" y="19"/>
                    <a:pt x="1448" y="28"/>
                  </a:cubicBezTo>
                  <a:cubicBezTo>
                    <a:pt x="1452" y="38"/>
                    <a:pt x="1508" y="66"/>
                    <a:pt x="1527" y="117"/>
                  </a:cubicBezTo>
                  <a:cubicBezTo>
                    <a:pt x="1536" y="150"/>
                    <a:pt x="1536" y="178"/>
                    <a:pt x="1536" y="178"/>
                  </a:cubicBezTo>
                  <a:cubicBezTo>
                    <a:pt x="1531" y="230"/>
                    <a:pt x="1531" y="230"/>
                    <a:pt x="1531" y="230"/>
                  </a:cubicBezTo>
                  <a:cubicBezTo>
                    <a:pt x="1531" y="230"/>
                    <a:pt x="1541" y="258"/>
                    <a:pt x="1541" y="296"/>
                  </a:cubicBezTo>
                  <a:cubicBezTo>
                    <a:pt x="1536" y="343"/>
                    <a:pt x="1508" y="399"/>
                    <a:pt x="1490" y="418"/>
                  </a:cubicBezTo>
                  <a:cubicBezTo>
                    <a:pt x="1480" y="460"/>
                    <a:pt x="1476" y="465"/>
                    <a:pt x="1471" y="507"/>
                  </a:cubicBezTo>
                  <a:cubicBezTo>
                    <a:pt x="1466" y="540"/>
                    <a:pt x="1476" y="568"/>
                    <a:pt x="1485" y="577"/>
                  </a:cubicBezTo>
                  <a:cubicBezTo>
                    <a:pt x="1503" y="596"/>
                    <a:pt x="1569" y="629"/>
                    <a:pt x="1587" y="634"/>
                  </a:cubicBezTo>
                  <a:cubicBezTo>
                    <a:pt x="1601" y="634"/>
                    <a:pt x="1704" y="685"/>
                    <a:pt x="1727" y="699"/>
                  </a:cubicBezTo>
                  <a:cubicBezTo>
                    <a:pt x="1751" y="723"/>
                    <a:pt x="1783" y="761"/>
                    <a:pt x="1793" y="803"/>
                  </a:cubicBezTo>
                  <a:moveTo>
                    <a:pt x="889" y="1263"/>
                  </a:moveTo>
                  <a:cubicBezTo>
                    <a:pt x="889" y="1237"/>
                    <a:pt x="885" y="1210"/>
                    <a:pt x="880" y="1188"/>
                  </a:cubicBezTo>
                  <a:cubicBezTo>
                    <a:pt x="872" y="1153"/>
                    <a:pt x="841" y="1113"/>
                    <a:pt x="819" y="1091"/>
                  </a:cubicBezTo>
                  <a:cubicBezTo>
                    <a:pt x="797" y="1077"/>
                    <a:pt x="695" y="1033"/>
                    <a:pt x="682" y="1033"/>
                  </a:cubicBezTo>
                  <a:cubicBezTo>
                    <a:pt x="660" y="1024"/>
                    <a:pt x="599" y="993"/>
                    <a:pt x="585" y="975"/>
                  </a:cubicBezTo>
                  <a:cubicBezTo>
                    <a:pt x="572" y="967"/>
                    <a:pt x="563" y="945"/>
                    <a:pt x="568" y="909"/>
                  </a:cubicBezTo>
                  <a:cubicBezTo>
                    <a:pt x="572" y="869"/>
                    <a:pt x="577" y="865"/>
                    <a:pt x="590" y="825"/>
                  </a:cubicBezTo>
                  <a:cubicBezTo>
                    <a:pt x="603" y="807"/>
                    <a:pt x="629" y="754"/>
                    <a:pt x="634" y="710"/>
                  </a:cubicBezTo>
                  <a:cubicBezTo>
                    <a:pt x="638" y="679"/>
                    <a:pt x="629" y="648"/>
                    <a:pt x="629" y="648"/>
                  </a:cubicBezTo>
                  <a:cubicBezTo>
                    <a:pt x="629" y="648"/>
                    <a:pt x="629" y="648"/>
                    <a:pt x="629" y="599"/>
                  </a:cubicBezTo>
                  <a:cubicBezTo>
                    <a:pt x="629" y="599"/>
                    <a:pt x="629" y="573"/>
                    <a:pt x="625" y="542"/>
                  </a:cubicBezTo>
                  <a:cubicBezTo>
                    <a:pt x="607" y="493"/>
                    <a:pt x="555" y="467"/>
                    <a:pt x="546" y="458"/>
                  </a:cubicBezTo>
                  <a:cubicBezTo>
                    <a:pt x="528" y="449"/>
                    <a:pt x="488" y="440"/>
                    <a:pt x="466" y="436"/>
                  </a:cubicBezTo>
                  <a:cubicBezTo>
                    <a:pt x="458" y="431"/>
                    <a:pt x="431" y="436"/>
                    <a:pt x="414" y="436"/>
                  </a:cubicBezTo>
                  <a:cubicBezTo>
                    <a:pt x="396" y="436"/>
                    <a:pt x="374" y="449"/>
                    <a:pt x="361" y="449"/>
                  </a:cubicBezTo>
                  <a:cubicBezTo>
                    <a:pt x="348" y="453"/>
                    <a:pt x="326" y="471"/>
                    <a:pt x="312" y="484"/>
                  </a:cubicBezTo>
                  <a:cubicBezTo>
                    <a:pt x="304" y="489"/>
                    <a:pt x="273" y="533"/>
                    <a:pt x="264" y="560"/>
                  </a:cubicBezTo>
                  <a:cubicBezTo>
                    <a:pt x="255" y="582"/>
                    <a:pt x="259" y="648"/>
                    <a:pt x="259" y="648"/>
                  </a:cubicBezTo>
                  <a:cubicBezTo>
                    <a:pt x="237" y="679"/>
                    <a:pt x="264" y="767"/>
                    <a:pt x="264" y="776"/>
                  </a:cubicBezTo>
                  <a:cubicBezTo>
                    <a:pt x="268" y="785"/>
                    <a:pt x="281" y="816"/>
                    <a:pt x="299" y="825"/>
                  </a:cubicBezTo>
                  <a:cubicBezTo>
                    <a:pt x="312" y="847"/>
                    <a:pt x="334" y="909"/>
                    <a:pt x="330" y="940"/>
                  </a:cubicBezTo>
                  <a:cubicBezTo>
                    <a:pt x="326" y="975"/>
                    <a:pt x="233" y="1002"/>
                    <a:pt x="220" y="1011"/>
                  </a:cubicBezTo>
                  <a:cubicBezTo>
                    <a:pt x="202" y="1020"/>
                    <a:pt x="158" y="1037"/>
                    <a:pt x="119" y="1055"/>
                  </a:cubicBezTo>
                  <a:cubicBezTo>
                    <a:pt x="83" y="1068"/>
                    <a:pt x="30" y="1122"/>
                    <a:pt x="4" y="1166"/>
                  </a:cubicBezTo>
                  <a:cubicBezTo>
                    <a:pt x="4" y="1170"/>
                    <a:pt x="0" y="1175"/>
                    <a:pt x="0" y="1183"/>
                  </a:cubicBezTo>
                  <a:moveTo>
                    <a:pt x="2633" y="1173"/>
                  </a:moveTo>
                  <a:cubicBezTo>
                    <a:pt x="2624" y="1133"/>
                    <a:pt x="2593" y="1097"/>
                    <a:pt x="2571" y="1075"/>
                  </a:cubicBezTo>
                  <a:cubicBezTo>
                    <a:pt x="2549" y="1062"/>
                    <a:pt x="2448" y="1013"/>
                    <a:pt x="2435" y="1013"/>
                  </a:cubicBezTo>
                  <a:cubicBezTo>
                    <a:pt x="2417" y="1009"/>
                    <a:pt x="2356" y="978"/>
                    <a:pt x="2338" y="960"/>
                  </a:cubicBezTo>
                  <a:cubicBezTo>
                    <a:pt x="2325" y="951"/>
                    <a:pt x="2320" y="925"/>
                    <a:pt x="2325" y="893"/>
                  </a:cubicBezTo>
                  <a:cubicBezTo>
                    <a:pt x="2325" y="854"/>
                    <a:pt x="2329" y="849"/>
                    <a:pt x="2342" y="809"/>
                  </a:cubicBezTo>
                  <a:cubicBezTo>
                    <a:pt x="2360" y="792"/>
                    <a:pt x="2386" y="738"/>
                    <a:pt x="2391" y="694"/>
                  </a:cubicBezTo>
                  <a:cubicBezTo>
                    <a:pt x="2391" y="659"/>
                    <a:pt x="2382" y="632"/>
                    <a:pt x="2382" y="632"/>
                  </a:cubicBezTo>
                  <a:cubicBezTo>
                    <a:pt x="2382" y="632"/>
                    <a:pt x="2382" y="632"/>
                    <a:pt x="2386" y="583"/>
                  </a:cubicBezTo>
                  <a:cubicBezTo>
                    <a:pt x="2386" y="583"/>
                    <a:pt x="2386" y="557"/>
                    <a:pt x="2378" y="526"/>
                  </a:cubicBezTo>
                  <a:cubicBezTo>
                    <a:pt x="2360" y="477"/>
                    <a:pt x="2307" y="450"/>
                    <a:pt x="2298" y="441"/>
                  </a:cubicBezTo>
                  <a:cubicBezTo>
                    <a:pt x="2285" y="432"/>
                    <a:pt x="2241" y="424"/>
                    <a:pt x="2224" y="419"/>
                  </a:cubicBezTo>
                  <a:cubicBezTo>
                    <a:pt x="2210" y="415"/>
                    <a:pt x="2188" y="419"/>
                    <a:pt x="2166" y="419"/>
                  </a:cubicBezTo>
                  <a:cubicBezTo>
                    <a:pt x="2149" y="419"/>
                    <a:pt x="2127" y="432"/>
                    <a:pt x="2114" y="432"/>
                  </a:cubicBezTo>
                  <a:cubicBezTo>
                    <a:pt x="2100" y="437"/>
                    <a:pt x="2078" y="450"/>
                    <a:pt x="2065" y="468"/>
                  </a:cubicBezTo>
                  <a:cubicBezTo>
                    <a:pt x="2061" y="472"/>
                    <a:pt x="2025" y="517"/>
                    <a:pt x="2021" y="539"/>
                  </a:cubicBezTo>
                  <a:cubicBezTo>
                    <a:pt x="2008" y="565"/>
                    <a:pt x="2012" y="632"/>
                    <a:pt x="2012" y="632"/>
                  </a:cubicBezTo>
                  <a:cubicBezTo>
                    <a:pt x="1995" y="663"/>
                    <a:pt x="2017" y="752"/>
                    <a:pt x="2021" y="760"/>
                  </a:cubicBezTo>
                  <a:cubicBezTo>
                    <a:pt x="2025" y="769"/>
                    <a:pt x="2034" y="800"/>
                    <a:pt x="2052" y="809"/>
                  </a:cubicBezTo>
                  <a:cubicBezTo>
                    <a:pt x="2065" y="831"/>
                    <a:pt x="2092" y="893"/>
                    <a:pt x="2087" y="925"/>
                  </a:cubicBezTo>
                  <a:cubicBezTo>
                    <a:pt x="2078" y="960"/>
                    <a:pt x="1990" y="987"/>
                    <a:pt x="1973" y="995"/>
                  </a:cubicBezTo>
                  <a:cubicBezTo>
                    <a:pt x="1959" y="1004"/>
                    <a:pt x="1911" y="1022"/>
                    <a:pt x="1871" y="1040"/>
                  </a:cubicBezTo>
                  <a:cubicBezTo>
                    <a:pt x="1836" y="1053"/>
                    <a:pt x="1783" y="1102"/>
                    <a:pt x="1761" y="1151"/>
                  </a:cubicBezTo>
                  <a:cubicBezTo>
                    <a:pt x="1748" y="1168"/>
                    <a:pt x="1739" y="1217"/>
                    <a:pt x="1735" y="1266"/>
                  </a:cubicBezTo>
                  <a:moveTo>
                    <a:pt x="675" y="406"/>
                  </a:moveTo>
                  <a:cubicBezTo>
                    <a:pt x="1005" y="231"/>
                    <a:pt x="1005" y="231"/>
                    <a:pt x="1005" y="231"/>
                  </a:cubicBezTo>
                  <a:moveTo>
                    <a:pt x="947" y="437"/>
                  </a:moveTo>
                  <a:cubicBezTo>
                    <a:pt x="1005" y="231"/>
                    <a:pt x="1005" y="231"/>
                    <a:pt x="1005" y="231"/>
                  </a:cubicBezTo>
                  <a:cubicBezTo>
                    <a:pt x="801" y="173"/>
                    <a:pt x="801" y="173"/>
                    <a:pt x="801" y="173"/>
                  </a:cubicBezTo>
                  <a:moveTo>
                    <a:pt x="1966" y="376"/>
                  </a:moveTo>
                  <a:cubicBezTo>
                    <a:pt x="1639" y="201"/>
                    <a:pt x="1639" y="201"/>
                    <a:pt x="1639" y="201"/>
                  </a:cubicBezTo>
                  <a:moveTo>
                    <a:pt x="1765" y="434"/>
                  </a:moveTo>
                  <a:cubicBezTo>
                    <a:pt x="1966" y="376"/>
                    <a:pt x="1966" y="376"/>
                    <a:pt x="1966" y="376"/>
                  </a:cubicBezTo>
                  <a:cubicBezTo>
                    <a:pt x="1901" y="170"/>
                    <a:pt x="1901" y="170"/>
                    <a:pt x="1901" y="17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2549694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People Groups, Communication</a:t>
            </a:r>
            <a:br>
              <a:rPr lang="en-US" dirty="0"/>
            </a:br>
            <a:r>
              <a:rPr lang="en-US" sz="2000" dirty="0"/>
              <a:t>Two-way Conversation, Messaging, One Way Listening, Conflict, Misunderstanding, Feedback, Monologue, Information Transfer</a:t>
            </a:r>
            <a:endParaRPr lang="en-US" sz="2700" dirty="0"/>
          </a:p>
        </p:txBody>
      </p:sp>
      <p:sp>
        <p:nvSpPr>
          <p:cNvPr id="30" name="Freeform 19">
            <a:extLst>
              <a:ext uri="{FF2B5EF4-FFF2-40B4-BE49-F238E27FC236}">
                <a16:creationId xmlns:a16="http://schemas.microsoft.com/office/drawing/2014/main" id="{7D179148-38F1-47F9-8241-5B047EA8F6E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33599" y="4206104"/>
            <a:ext cx="1422402" cy="680993"/>
          </a:xfrm>
          <a:custGeom>
            <a:avLst/>
            <a:gdLst>
              <a:gd name="T0" fmla="*/ 213 w 483"/>
              <a:gd name="T1" fmla="*/ 182 h 232"/>
              <a:gd name="T2" fmla="*/ 167 w 483"/>
              <a:gd name="T3" fmla="*/ 143 h 232"/>
              <a:gd name="T4" fmla="*/ 140 w 483"/>
              <a:gd name="T5" fmla="*/ 114 h 232"/>
              <a:gd name="T6" fmla="*/ 156 w 483"/>
              <a:gd name="T7" fmla="*/ 67 h 232"/>
              <a:gd name="T8" fmla="*/ 155 w 483"/>
              <a:gd name="T9" fmla="*/ 40 h 232"/>
              <a:gd name="T10" fmla="*/ 135 w 483"/>
              <a:gd name="T11" fmla="*/ 8 h 232"/>
              <a:gd name="T12" fmla="*/ 104 w 483"/>
              <a:gd name="T13" fmla="*/ 1 h 232"/>
              <a:gd name="T14" fmla="*/ 80 w 483"/>
              <a:gd name="T15" fmla="*/ 13 h 232"/>
              <a:gd name="T16" fmla="*/ 67 w 483"/>
              <a:gd name="T17" fmla="*/ 53 h 232"/>
              <a:gd name="T18" fmla="*/ 76 w 483"/>
              <a:gd name="T19" fmla="*/ 95 h 232"/>
              <a:gd name="T20" fmla="*/ 58 w 483"/>
              <a:gd name="T21" fmla="*/ 139 h 232"/>
              <a:gd name="T22" fmla="*/ 8 w 483"/>
              <a:gd name="T23" fmla="*/ 175 h 232"/>
              <a:gd name="T24" fmla="*/ 483 w 483"/>
              <a:gd name="T25" fmla="*/ 232 h 232"/>
              <a:gd name="T26" fmla="*/ 463 w 483"/>
              <a:gd name="T27" fmla="*/ 158 h 232"/>
              <a:gd name="T28" fmla="*/ 409 w 483"/>
              <a:gd name="T29" fmla="*/ 130 h 232"/>
              <a:gd name="T30" fmla="*/ 411 w 483"/>
              <a:gd name="T31" fmla="*/ 95 h 232"/>
              <a:gd name="T32" fmla="*/ 419 w 483"/>
              <a:gd name="T33" fmla="*/ 53 h 232"/>
              <a:gd name="T34" fmla="*/ 418 w 483"/>
              <a:gd name="T35" fmla="*/ 28 h 232"/>
              <a:gd name="T36" fmla="*/ 382 w 483"/>
              <a:gd name="T37" fmla="*/ 1 h 232"/>
              <a:gd name="T38" fmla="*/ 357 w 483"/>
              <a:gd name="T39" fmla="*/ 5 h 232"/>
              <a:gd name="T40" fmla="*/ 334 w 483"/>
              <a:gd name="T41" fmla="*/ 30 h 232"/>
              <a:gd name="T42" fmla="*/ 335 w 483"/>
              <a:gd name="T43" fmla="*/ 83 h 232"/>
              <a:gd name="T44" fmla="*/ 349 w 483"/>
              <a:gd name="T45" fmla="*/ 121 h 232"/>
              <a:gd name="T46" fmla="*/ 299 w 483"/>
              <a:gd name="T47" fmla="*/ 149 h 232"/>
              <a:gd name="T48" fmla="*/ 266 w 483"/>
              <a:gd name="T49" fmla="*/ 232 h 232"/>
              <a:gd name="T50" fmla="*/ 190 w 483"/>
              <a:gd name="T51" fmla="*/ 87 h 232"/>
              <a:gd name="T52" fmla="*/ 212 w 483"/>
              <a:gd name="T53" fmla="*/ 87 h 232"/>
              <a:gd name="T54" fmla="*/ 242 w 483"/>
              <a:gd name="T55" fmla="*/ 76 h 232"/>
              <a:gd name="T56" fmla="*/ 242 w 483"/>
              <a:gd name="T57" fmla="*/ 98 h 232"/>
              <a:gd name="T58" fmla="*/ 242 w 483"/>
              <a:gd name="T59" fmla="*/ 76 h 232"/>
              <a:gd name="T60" fmla="*/ 273 w 483"/>
              <a:gd name="T61" fmla="*/ 87 h 232"/>
              <a:gd name="T62" fmla="*/ 293 w 483"/>
              <a:gd name="T63" fmla="*/ 87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3" h="232">
                <a:moveTo>
                  <a:pt x="218" y="232"/>
                </a:moveTo>
                <a:cubicBezTo>
                  <a:pt x="218" y="226"/>
                  <a:pt x="216" y="199"/>
                  <a:pt x="213" y="182"/>
                </a:cubicBezTo>
                <a:cubicBezTo>
                  <a:pt x="211" y="172"/>
                  <a:pt x="204" y="163"/>
                  <a:pt x="198" y="158"/>
                </a:cubicBezTo>
                <a:cubicBezTo>
                  <a:pt x="193" y="154"/>
                  <a:pt x="169" y="144"/>
                  <a:pt x="167" y="143"/>
                </a:cubicBezTo>
                <a:cubicBezTo>
                  <a:pt x="162" y="141"/>
                  <a:pt x="147" y="134"/>
                  <a:pt x="144" y="130"/>
                </a:cubicBezTo>
                <a:cubicBezTo>
                  <a:pt x="141" y="127"/>
                  <a:pt x="140" y="122"/>
                  <a:pt x="140" y="114"/>
                </a:cubicBezTo>
                <a:cubicBezTo>
                  <a:pt x="141" y="105"/>
                  <a:pt x="141" y="104"/>
                  <a:pt x="145" y="95"/>
                </a:cubicBezTo>
                <a:cubicBezTo>
                  <a:pt x="149" y="90"/>
                  <a:pt x="155" y="78"/>
                  <a:pt x="156" y="67"/>
                </a:cubicBezTo>
                <a:cubicBezTo>
                  <a:pt x="156" y="59"/>
                  <a:pt x="154" y="53"/>
                  <a:pt x="154" y="53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40"/>
                  <a:pt x="155" y="34"/>
                  <a:pt x="152" y="28"/>
                </a:cubicBezTo>
                <a:cubicBezTo>
                  <a:pt x="149" y="15"/>
                  <a:pt x="136" y="9"/>
                  <a:pt x="135" y="8"/>
                </a:cubicBezTo>
                <a:cubicBezTo>
                  <a:pt x="131" y="5"/>
                  <a:pt x="121" y="1"/>
                  <a:pt x="117" y="1"/>
                </a:cubicBezTo>
                <a:cubicBezTo>
                  <a:pt x="114" y="0"/>
                  <a:pt x="109" y="1"/>
                  <a:pt x="104" y="1"/>
                </a:cubicBezTo>
                <a:cubicBezTo>
                  <a:pt x="99" y="1"/>
                  <a:pt x="95" y="5"/>
                  <a:pt x="91" y="5"/>
                </a:cubicBezTo>
                <a:cubicBezTo>
                  <a:pt x="89" y="5"/>
                  <a:pt x="82" y="10"/>
                  <a:pt x="80" y="13"/>
                </a:cubicBezTo>
                <a:cubicBezTo>
                  <a:pt x="78" y="14"/>
                  <a:pt x="71" y="25"/>
                  <a:pt x="68" y="30"/>
                </a:cubicBezTo>
                <a:cubicBezTo>
                  <a:pt x="66" y="35"/>
                  <a:pt x="67" y="53"/>
                  <a:pt x="67" y="53"/>
                </a:cubicBezTo>
                <a:cubicBezTo>
                  <a:pt x="62" y="61"/>
                  <a:pt x="68" y="81"/>
                  <a:pt x="70" y="83"/>
                </a:cubicBezTo>
                <a:cubicBezTo>
                  <a:pt x="71" y="85"/>
                  <a:pt x="73" y="92"/>
                  <a:pt x="76" y="95"/>
                </a:cubicBezTo>
                <a:cubicBezTo>
                  <a:pt x="81" y="100"/>
                  <a:pt x="85" y="115"/>
                  <a:pt x="85" y="121"/>
                </a:cubicBezTo>
                <a:cubicBezTo>
                  <a:pt x="83" y="131"/>
                  <a:pt x="62" y="136"/>
                  <a:pt x="58" y="139"/>
                </a:cubicBezTo>
                <a:cubicBezTo>
                  <a:pt x="55" y="141"/>
                  <a:pt x="43" y="145"/>
                  <a:pt x="35" y="149"/>
                </a:cubicBezTo>
                <a:cubicBezTo>
                  <a:pt x="26" y="153"/>
                  <a:pt x="13" y="164"/>
                  <a:pt x="8" y="175"/>
                </a:cubicBezTo>
                <a:cubicBezTo>
                  <a:pt x="3" y="185"/>
                  <a:pt x="0" y="226"/>
                  <a:pt x="1" y="232"/>
                </a:cubicBezTo>
                <a:moveTo>
                  <a:pt x="483" y="232"/>
                </a:moveTo>
                <a:cubicBezTo>
                  <a:pt x="483" y="226"/>
                  <a:pt x="482" y="199"/>
                  <a:pt x="478" y="182"/>
                </a:cubicBezTo>
                <a:cubicBezTo>
                  <a:pt x="477" y="172"/>
                  <a:pt x="469" y="163"/>
                  <a:pt x="463" y="158"/>
                </a:cubicBezTo>
                <a:cubicBezTo>
                  <a:pt x="458" y="154"/>
                  <a:pt x="434" y="144"/>
                  <a:pt x="432" y="143"/>
                </a:cubicBezTo>
                <a:cubicBezTo>
                  <a:pt x="428" y="141"/>
                  <a:pt x="413" y="134"/>
                  <a:pt x="409" y="130"/>
                </a:cubicBezTo>
                <a:cubicBezTo>
                  <a:pt x="407" y="127"/>
                  <a:pt x="404" y="122"/>
                  <a:pt x="406" y="114"/>
                </a:cubicBezTo>
                <a:cubicBezTo>
                  <a:pt x="407" y="105"/>
                  <a:pt x="407" y="104"/>
                  <a:pt x="411" y="95"/>
                </a:cubicBezTo>
                <a:cubicBezTo>
                  <a:pt x="414" y="90"/>
                  <a:pt x="421" y="78"/>
                  <a:pt x="422" y="67"/>
                </a:cubicBezTo>
                <a:cubicBezTo>
                  <a:pt x="422" y="59"/>
                  <a:pt x="419" y="53"/>
                  <a:pt x="419" y="53"/>
                </a:cubicBezTo>
                <a:cubicBezTo>
                  <a:pt x="421" y="40"/>
                  <a:pt x="421" y="40"/>
                  <a:pt x="421" y="40"/>
                </a:cubicBezTo>
                <a:cubicBezTo>
                  <a:pt x="421" y="40"/>
                  <a:pt x="421" y="34"/>
                  <a:pt x="418" y="28"/>
                </a:cubicBezTo>
                <a:cubicBezTo>
                  <a:pt x="414" y="15"/>
                  <a:pt x="402" y="9"/>
                  <a:pt x="399" y="8"/>
                </a:cubicBezTo>
                <a:cubicBezTo>
                  <a:pt x="397" y="5"/>
                  <a:pt x="387" y="1"/>
                  <a:pt x="382" y="1"/>
                </a:cubicBezTo>
                <a:cubicBezTo>
                  <a:pt x="379" y="0"/>
                  <a:pt x="374" y="1"/>
                  <a:pt x="369" y="1"/>
                </a:cubicBezTo>
                <a:cubicBezTo>
                  <a:pt x="364" y="1"/>
                  <a:pt x="360" y="5"/>
                  <a:pt x="357" y="5"/>
                </a:cubicBezTo>
                <a:cubicBezTo>
                  <a:pt x="354" y="5"/>
                  <a:pt x="348" y="10"/>
                  <a:pt x="345" y="13"/>
                </a:cubicBezTo>
                <a:cubicBezTo>
                  <a:pt x="344" y="14"/>
                  <a:pt x="337" y="25"/>
                  <a:pt x="334" y="30"/>
                </a:cubicBezTo>
                <a:cubicBezTo>
                  <a:pt x="332" y="35"/>
                  <a:pt x="333" y="53"/>
                  <a:pt x="333" y="53"/>
                </a:cubicBezTo>
                <a:cubicBezTo>
                  <a:pt x="328" y="61"/>
                  <a:pt x="334" y="81"/>
                  <a:pt x="335" y="83"/>
                </a:cubicBezTo>
                <a:cubicBezTo>
                  <a:pt x="335" y="85"/>
                  <a:pt x="338" y="92"/>
                  <a:pt x="342" y="95"/>
                </a:cubicBezTo>
                <a:cubicBezTo>
                  <a:pt x="345" y="100"/>
                  <a:pt x="350" y="115"/>
                  <a:pt x="349" y="121"/>
                </a:cubicBezTo>
                <a:cubicBezTo>
                  <a:pt x="348" y="131"/>
                  <a:pt x="328" y="136"/>
                  <a:pt x="324" y="139"/>
                </a:cubicBezTo>
                <a:cubicBezTo>
                  <a:pt x="320" y="141"/>
                  <a:pt x="309" y="145"/>
                  <a:pt x="299" y="149"/>
                </a:cubicBezTo>
                <a:cubicBezTo>
                  <a:pt x="292" y="153"/>
                  <a:pt x="279" y="164"/>
                  <a:pt x="274" y="175"/>
                </a:cubicBezTo>
                <a:cubicBezTo>
                  <a:pt x="268" y="185"/>
                  <a:pt x="265" y="226"/>
                  <a:pt x="266" y="232"/>
                </a:cubicBezTo>
                <a:moveTo>
                  <a:pt x="201" y="76"/>
                </a:moveTo>
                <a:cubicBezTo>
                  <a:pt x="195" y="76"/>
                  <a:pt x="190" y="81"/>
                  <a:pt x="190" y="87"/>
                </a:cubicBezTo>
                <a:cubicBezTo>
                  <a:pt x="190" y="93"/>
                  <a:pt x="195" y="98"/>
                  <a:pt x="201" y="98"/>
                </a:cubicBezTo>
                <a:cubicBezTo>
                  <a:pt x="207" y="98"/>
                  <a:pt x="212" y="93"/>
                  <a:pt x="212" y="87"/>
                </a:cubicBezTo>
                <a:cubicBezTo>
                  <a:pt x="212" y="81"/>
                  <a:pt x="207" y="76"/>
                  <a:pt x="201" y="76"/>
                </a:cubicBezTo>
                <a:close/>
                <a:moveTo>
                  <a:pt x="242" y="76"/>
                </a:moveTo>
                <a:cubicBezTo>
                  <a:pt x="236" y="76"/>
                  <a:pt x="231" y="81"/>
                  <a:pt x="231" y="87"/>
                </a:cubicBezTo>
                <a:cubicBezTo>
                  <a:pt x="231" y="93"/>
                  <a:pt x="236" y="98"/>
                  <a:pt x="242" y="98"/>
                </a:cubicBezTo>
                <a:cubicBezTo>
                  <a:pt x="248" y="98"/>
                  <a:pt x="253" y="93"/>
                  <a:pt x="253" y="87"/>
                </a:cubicBezTo>
                <a:cubicBezTo>
                  <a:pt x="253" y="81"/>
                  <a:pt x="248" y="76"/>
                  <a:pt x="242" y="76"/>
                </a:cubicBezTo>
                <a:close/>
                <a:moveTo>
                  <a:pt x="283" y="76"/>
                </a:moveTo>
                <a:cubicBezTo>
                  <a:pt x="278" y="76"/>
                  <a:pt x="273" y="81"/>
                  <a:pt x="273" y="87"/>
                </a:cubicBezTo>
                <a:cubicBezTo>
                  <a:pt x="273" y="93"/>
                  <a:pt x="278" y="98"/>
                  <a:pt x="283" y="98"/>
                </a:cubicBezTo>
                <a:cubicBezTo>
                  <a:pt x="289" y="98"/>
                  <a:pt x="293" y="93"/>
                  <a:pt x="293" y="87"/>
                </a:cubicBezTo>
                <a:cubicBezTo>
                  <a:pt x="293" y="81"/>
                  <a:pt x="289" y="76"/>
                  <a:pt x="283" y="7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0" name="Freeform 5">
            <a:extLst>
              <a:ext uri="{FF2B5EF4-FFF2-40B4-BE49-F238E27FC236}">
                <a16:creationId xmlns:a16="http://schemas.microsoft.com/office/drawing/2014/main" id="{0E62CD17-04C6-4399-A1B7-3D5D84BA70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8499" y="4190227"/>
            <a:ext cx="1422402" cy="712747"/>
          </a:xfrm>
          <a:custGeom>
            <a:avLst/>
            <a:gdLst>
              <a:gd name="T0" fmla="*/ 175 w 386"/>
              <a:gd name="T1" fmla="*/ 192 h 192"/>
              <a:gd name="T2" fmla="*/ 171 w 386"/>
              <a:gd name="T3" fmla="*/ 152 h 192"/>
              <a:gd name="T4" fmla="*/ 159 w 386"/>
              <a:gd name="T5" fmla="*/ 134 h 192"/>
              <a:gd name="T6" fmla="*/ 134 w 386"/>
              <a:gd name="T7" fmla="*/ 121 h 192"/>
              <a:gd name="T8" fmla="*/ 115 w 386"/>
              <a:gd name="T9" fmla="*/ 111 h 192"/>
              <a:gd name="T10" fmla="*/ 112 w 386"/>
              <a:gd name="T11" fmla="*/ 98 h 192"/>
              <a:gd name="T12" fmla="*/ 116 w 386"/>
              <a:gd name="T13" fmla="*/ 84 h 192"/>
              <a:gd name="T14" fmla="*/ 125 w 386"/>
              <a:gd name="T15" fmla="*/ 61 h 192"/>
              <a:gd name="T16" fmla="*/ 123 w 386"/>
              <a:gd name="T17" fmla="*/ 50 h 192"/>
              <a:gd name="T18" fmla="*/ 124 w 386"/>
              <a:gd name="T19" fmla="*/ 40 h 192"/>
              <a:gd name="T20" fmla="*/ 122 w 386"/>
              <a:gd name="T21" fmla="*/ 30 h 192"/>
              <a:gd name="T22" fmla="*/ 108 w 386"/>
              <a:gd name="T23" fmla="*/ 14 h 192"/>
              <a:gd name="T24" fmla="*/ 94 w 386"/>
              <a:gd name="T25" fmla="*/ 9 h 192"/>
              <a:gd name="T26" fmla="*/ 83 w 386"/>
              <a:gd name="T27" fmla="*/ 9 h 192"/>
              <a:gd name="T28" fmla="*/ 73 w 386"/>
              <a:gd name="T29" fmla="*/ 12 h 192"/>
              <a:gd name="T30" fmla="*/ 64 w 386"/>
              <a:gd name="T31" fmla="*/ 18 h 192"/>
              <a:gd name="T32" fmla="*/ 55 w 386"/>
              <a:gd name="T33" fmla="*/ 32 h 192"/>
              <a:gd name="T34" fmla="*/ 55 w 386"/>
              <a:gd name="T35" fmla="*/ 50 h 192"/>
              <a:gd name="T36" fmla="*/ 56 w 386"/>
              <a:gd name="T37" fmla="*/ 74 h 192"/>
              <a:gd name="T38" fmla="*/ 61 w 386"/>
              <a:gd name="T39" fmla="*/ 84 h 192"/>
              <a:gd name="T40" fmla="*/ 68 w 386"/>
              <a:gd name="T41" fmla="*/ 105 h 192"/>
              <a:gd name="T42" fmla="*/ 47 w 386"/>
              <a:gd name="T43" fmla="*/ 118 h 192"/>
              <a:gd name="T44" fmla="*/ 28 w 386"/>
              <a:gd name="T45" fmla="*/ 126 h 192"/>
              <a:gd name="T46" fmla="*/ 7 w 386"/>
              <a:gd name="T47" fmla="*/ 147 h 192"/>
              <a:gd name="T48" fmla="*/ 1 w 386"/>
              <a:gd name="T49" fmla="*/ 192 h 192"/>
              <a:gd name="T50" fmla="*/ 386 w 386"/>
              <a:gd name="T51" fmla="*/ 192 h 192"/>
              <a:gd name="T52" fmla="*/ 382 w 386"/>
              <a:gd name="T53" fmla="*/ 152 h 192"/>
              <a:gd name="T54" fmla="*/ 371 w 386"/>
              <a:gd name="T55" fmla="*/ 134 h 192"/>
              <a:gd name="T56" fmla="*/ 346 w 386"/>
              <a:gd name="T57" fmla="*/ 121 h 192"/>
              <a:gd name="T58" fmla="*/ 327 w 386"/>
              <a:gd name="T59" fmla="*/ 111 h 192"/>
              <a:gd name="T60" fmla="*/ 324 w 386"/>
              <a:gd name="T61" fmla="*/ 98 h 192"/>
              <a:gd name="T62" fmla="*/ 328 w 386"/>
              <a:gd name="T63" fmla="*/ 84 h 192"/>
              <a:gd name="T64" fmla="*/ 337 w 386"/>
              <a:gd name="T65" fmla="*/ 61 h 192"/>
              <a:gd name="T66" fmla="*/ 335 w 386"/>
              <a:gd name="T67" fmla="*/ 50 h 192"/>
              <a:gd name="T68" fmla="*/ 336 w 386"/>
              <a:gd name="T69" fmla="*/ 40 h 192"/>
              <a:gd name="T70" fmla="*/ 334 w 386"/>
              <a:gd name="T71" fmla="*/ 30 h 192"/>
              <a:gd name="T72" fmla="*/ 320 w 386"/>
              <a:gd name="T73" fmla="*/ 14 h 192"/>
              <a:gd name="T74" fmla="*/ 306 w 386"/>
              <a:gd name="T75" fmla="*/ 9 h 192"/>
              <a:gd name="T76" fmla="*/ 295 w 386"/>
              <a:gd name="T77" fmla="*/ 9 h 192"/>
              <a:gd name="T78" fmla="*/ 285 w 386"/>
              <a:gd name="T79" fmla="*/ 12 h 192"/>
              <a:gd name="T80" fmla="*/ 276 w 386"/>
              <a:gd name="T81" fmla="*/ 18 h 192"/>
              <a:gd name="T82" fmla="*/ 267 w 386"/>
              <a:gd name="T83" fmla="*/ 32 h 192"/>
              <a:gd name="T84" fmla="*/ 266 w 386"/>
              <a:gd name="T85" fmla="*/ 50 h 192"/>
              <a:gd name="T86" fmla="*/ 268 w 386"/>
              <a:gd name="T87" fmla="*/ 74 h 192"/>
              <a:gd name="T88" fmla="*/ 273 w 386"/>
              <a:gd name="T89" fmla="*/ 84 h 192"/>
              <a:gd name="T90" fmla="*/ 280 w 386"/>
              <a:gd name="T91" fmla="*/ 105 h 192"/>
              <a:gd name="T92" fmla="*/ 259 w 386"/>
              <a:gd name="T93" fmla="*/ 118 h 192"/>
              <a:gd name="T94" fmla="*/ 240 w 386"/>
              <a:gd name="T95" fmla="*/ 126 h 192"/>
              <a:gd name="T96" fmla="*/ 219 w 386"/>
              <a:gd name="T97" fmla="*/ 147 h 192"/>
              <a:gd name="T98" fmla="*/ 213 w 386"/>
              <a:gd name="T99" fmla="*/ 192 h 192"/>
              <a:gd name="T100" fmla="*/ 172 w 386"/>
              <a:gd name="T101" fmla="*/ 99 h 192"/>
              <a:gd name="T102" fmla="*/ 228 w 386"/>
              <a:gd name="T103" fmla="*/ 48 h 192"/>
              <a:gd name="T104" fmla="*/ 179 w 386"/>
              <a:gd name="T105" fmla="*/ 48 h 192"/>
              <a:gd name="T106" fmla="*/ 226 w 386"/>
              <a:gd name="T107" fmla="*/ 0 h 192"/>
              <a:gd name="T108" fmla="*/ 179 w 386"/>
              <a:gd name="T109" fmla="*/ 72 h 192"/>
              <a:gd name="T110" fmla="*/ 171 w 386"/>
              <a:gd name="T111" fmla="*/ 100 h 192"/>
              <a:gd name="T112" fmla="*/ 200 w 386"/>
              <a:gd name="T113" fmla="*/ 9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86" h="192">
                <a:moveTo>
                  <a:pt x="175" y="192"/>
                </a:moveTo>
                <a:cubicBezTo>
                  <a:pt x="175" y="187"/>
                  <a:pt x="173" y="166"/>
                  <a:pt x="171" y="152"/>
                </a:cubicBezTo>
                <a:cubicBezTo>
                  <a:pt x="169" y="144"/>
                  <a:pt x="163" y="137"/>
                  <a:pt x="159" y="134"/>
                </a:cubicBezTo>
                <a:cubicBezTo>
                  <a:pt x="154" y="130"/>
                  <a:pt x="135" y="122"/>
                  <a:pt x="134" y="121"/>
                </a:cubicBezTo>
                <a:cubicBezTo>
                  <a:pt x="130" y="120"/>
                  <a:pt x="118" y="115"/>
                  <a:pt x="115" y="111"/>
                </a:cubicBezTo>
                <a:cubicBezTo>
                  <a:pt x="113" y="109"/>
                  <a:pt x="112" y="105"/>
                  <a:pt x="112" y="98"/>
                </a:cubicBezTo>
                <a:cubicBezTo>
                  <a:pt x="113" y="91"/>
                  <a:pt x="114" y="91"/>
                  <a:pt x="116" y="84"/>
                </a:cubicBezTo>
                <a:cubicBezTo>
                  <a:pt x="119" y="79"/>
                  <a:pt x="124" y="70"/>
                  <a:pt x="125" y="61"/>
                </a:cubicBezTo>
                <a:cubicBezTo>
                  <a:pt x="126" y="55"/>
                  <a:pt x="123" y="50"/>
                  <a:pt x="123" y="5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4" y="40"/>
                  <a:pt x="124" y="35"/>
                  <a:pt x="122" y="30"/>
                </a:cubicBezTo>
                <a:cubicBezTo>
                  <a:pt x="119" y="20"/>
                  <a:pt x="110" y="15"/>
                  <a:pt x="108" y="14"/>
                </a:cubicBezTo>
                <a:cubicBezTo>
                  <a:pt x="105" y="12"/>
                  <a:pt x="97" y="10"/>
                  <a:pt x="94" y="9"/>
                </a:cubicBezTo>
                <a:cubicBezTo>
                  <a:pt x="91" y="9"/>
                  <a:pt x="87" y="9"/>
                  <a:pt x="83" y="9"/>
                </a:cubicBezTo>
                <a:cubicBezTo>
                  <a:pt x="80" y="9"/>
                  <a:pt x="76" y="12"/>
                  <a:pt x="73" y="12"/>
                </a:cubicBezTo>
                <a:cubicBezTo>
                  <a:pt x="71" y="12"/>
                  <a:pt x="67" y="16"/>
                  <a:pt x="64" y="18"/>
                </a:cubicBezTo>
                <a:cubicBezTo>
                  <a:pt x="63" y="19"/>
                  <a:pt x="57" y="28"/>
                  <a:pt x="55" y="32"/>
                </a:cubicBezTo>
                <a:cubicBezTo>
                  <a:pt x="53" y="37"/>
                  <a:pt x="55" y="50"/>
                  <a:pt x="55" y="50"/>
                </a:cubicBezTo>
                <a:cubicBezTo>
                  <a:pt x="51" y="56"/>
                  <a:pt x="55" y="72"/>
                  <a:pt x="56" y="74"/>
                </a:cubicBezTo>
                <a:cubicBezTo>
                  <a:pt x="57" y="75"/>
                  <a:pt x="59" y="81"/>
                  <a:pt x="61" y="84"/>
                </a:cubicBezTo>
                <a:cubicBezTo>
                  <a:pt x="65" y="87"/>
                  <a:pt x="69" y="99"/>
                  <a:pt x="68" y="105"/>
                </a:cubicBezTo>
                <a:cubicBezTo>
                  <a:pt x="67" y="112"/>
                  <a:pt x="50" y="117"/>
                  <a:pt x="47" y="118"/>
                </a:cubicBezTo>
                <a:cubicBezTo>
                  <a:pt x="44" y="120"/>
                  <a:pt x="36" y="123"/>
                  <a:pt x="28" y="126"/>
                </a:cubicBezTo>
                <a:cubicBezTo>
                  <a:pt x="22" y="129"/>
                  <a:pt x="11" y="139"/>
                  <a:pt x="7" y="147"/>
                </a:cubicBezTo>
                <a:cubicBezTo>
                  <a:pt x="3" y="155"/>
                  <a:pt x="0" y="187"/>
                  <a:pt x="1" y="192"/>
                </a:cubicBezTo>
                <a:moveTo>
                  <a:pt x="386" y="192"/>
                </a:moveTo>
                <a:cubicBezTo>
                  <a:pt x="386" y="187"/>
                  <a:pt x="385" y="166"/>
                  <a:pt x="382" y="152"/>
                </a:cubicBezTo>
                <a:cubicBezTo>
                  <a:pt x="381" y="144"/>
                  <a:pt x="375" y="137"/>
                  <a:pt x="371" y="134"/>
                </a:cubicBezTo>
                <a:cubicBezTo>
                  <a:pt x="366" y="130"/>
                  <a:pt x="347" y="122"/>
                  <a:pt x="346" y="121"/>
                </a:cubicBezTo>
                <a:cubicBezTo>
                  <a:pt x="342" y="120"/>
                  <a:pt x="330" y="115"/>
                  <a:pt x="327" y="111"/>
                </a:cubicBezTo>
                <a:cubicBezTo>
                  <a:pt x="325" y="109"/>
                  <a:pt x="324" y="105"/>
                  <a:pt x="324" y="98"/>
                </a:cubicBezTo>
                <a:cubicBezTo>
                  <a:pt x="325" y="91"/>
                  <a:pt x="326" y="91"/>
                  <a:pt x="328" y="84"/>
                </a:cubicBezTo>
                <a:cubicBezTo>
                  <a:pt x="331" y="79"/>
                  <a:pt x="336" y="70"/>
                  <a:pt x="337" y="61"/>
                </a:cubicBezTo>
                <a:cubicBezTo>
                  <a:pt x="337" y="55"/>
                  <a:pt x="335" y="50"/>
                  <a:pt x="335" y="50"/>
                </a:cubicBezTo>
                <a:cubicBezTo>
                  <a:pt x="336" y="40"/>
                  <a:pt x="336" y="40"/>
                  <a:pt x="336" y="40"/>
                </a:cubicBezTo>
                <a:cubicBezTo>
                  <a:pt x="336" y="40"/>
                  <a:pt x="336" y="35"/>
                  <a:pt x="334" y="30"/>
                </a:cubicBezTo>
                <a:cubicBezTo>
                  <a:pt x="331" y="20"/>
                  <a:pt x="321" y="15"/>
                  <a:pt x="320" y="14"/>
                </a:cubicBezTo>
                <a:cubicBezTo>
                  <a:pt x="317" y="12"/>
                  <a:pt x="309" y="10"/>
                  <a:pt x="306" y="9"/>
                </a:cubicBezTo>
                <a:cubicBezTo>
                  <a:pt x="303" y="9"/>
                  <a:pt x="299" y="9"/>
                  <a:pt x="295" y="9"/>
                </a:cubicBezTo>
                <a:cubicBezTo>
                  <a:pt x="291" y="9"/>
                  <a:pt x="288" y="12"/>
                  <a:pt x="285" y="12"/>
                </a:cubicBezTo>
                <a:cubicBezTo>
                  <a:pt x="283" y="12"/>
                  <a:pt x="279" y="16"/>
                  <a:pt x="276" y="18"/>
                </a:cubicBezTo>
                <a:cubicBezTo>
                  <a:pt x="275" y="19"/>
                  <a:pt x="269" y="28"/>
                  <a:pt x="267" y="32"/>
                </a:cubicBezTo>
                <a:cubicBezTo>
                  <a:pt x="265" y="37"/>
                  <a:pt x="266" y="50"/>
                  <a:pt x="266" y="50"/>
                </a:cubicBezTo>
                <a:cubicBezTo>
                  <a:pt x="263" y="56"/>
                  <a:pt x="267" y="72"/>
                  <a:pt x="268" y="74"/>
                </a:cubicBezTo>
                <a:cubicBezTo>
                  <a:pt x="269" y="75"/>
                  <a:pt x="271" y="81"/>
                  <a:pt x="273" y="84"/>
                </a:cubicBezTo>
                <a:cubicBezTo>
                  <a:pt x="277" y="87"/>
                  <a:pt x="281" y="99"/>
                  <a:pt x="280" y="105"/>
                </a:cubicBezTo>
                <a:cubicBezTo>
                  <a:pt x="279" y="112"/>
                  <a:pt x="262" y="117"/>
                  <a:pt x="259" y="118"/>
                </a:cubicBezTo>
                <a:cubicBezTo>
                  <a:pt x="256" y="120"/>
                  <a:pt x="247" y="123"/>
                  <a:pt x="240" y="126"/>
                </a:cubicBezTo>
                <a:cubicBezTo>
                  <a:pt x="233" y="129"/>
                  <a:pt x="223" y="139"/>
                  <a:pt x="219" y="147"/>
                </a:cubicBezTo>
                <a:cubicBezTo>
                  <a:pt x="215" y="155"/>
                  <a:pt x="212" y="187"/>
                  <a:pt x="213" y="192"/>
                </a:cubicBezTo>
                <a:moveTo>
                  <a:pt x="172" y="99"/>
                </a:moveTo>
                <a:cubicBezTo>
                  <a:pt x="228" y="48"/>
                  <a:pt x="228" y="48"/>
                  <a:pt x="228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226" y="0"/>
                  <a:pt x="226" y="0"/>
                  <a:pt x="226" y="0"/>
                </a:cubicBezTo>
                <a:moveTo>
                  <a:pt x="179" y="72"/>
                </a:moveTo>
                <a:cubicBezTo>
                  <a:pt x="171" y="100"/>
                  <a:pt x="171" y="100"/>
                  <a:pt x="171" y="100"/>
                </a:cubicBezTo>
                <a:cubicBezTo>
                  <a:pt x="200" y="95"/>
                  <a:pt x="200" y="95"/>
                  <a:pt x="200" y="9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8" name="Group 9">
            <a:extLst>
              <a:ext uri="{FF2B5EF4-FFF2-40B4-BE49-F238E27FC236}">
                <a16:creationId xmlns:a16="http://schemas.microsoft.com/office/drawing/2014/main" id="{66CE1430-0BA4-45FC-8939-D1562C731A98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A38C4EC8-12BA-4A82-BD85-9F8574A87C22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sp>
            <p:nvSpPr>
              <p:cNvPr id="53" name="pole tekstowe 18">
                <a:extLst>
                  <a:ext uri="{FF2B5EF4-FFF2-40B4-BE49-F238E27FC236}">
                    <a16:creationId xmlns:a16="http://schemas.microsoft.com/office/drawing/2014/main" id="{8F74573F-CC85-4174-8705-3124C9BBBD12}"/>
                  </a:ext>
                </a:extLst>
              </p:cNvPr>
              <p:cNvSpPr txBox="1"/>
              <p:nvPr/>
            </p:nvSpPr>
            <p:spPr>
              <a:xfrm>
                <a:off x="6118076" y="5623141"/>
                <a:ext cx="288032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Fully editable</a:t>
                </a:r>
              </a:p>
            </p:txBody>
          </p:sp>
          <p:cxnSp>
            <p:nvCxnSpPr>
              <p:cNvPr id="54" name="Łącznik prostoliniowy 17">
                <a:extLst>
                  <a:ext uri="{FF2B5EF4-FFF2-40B4-BE49-F238E27FC236}">
                    <a16:creationId xmlns:a16="http://schemas.microsoft.com/office/drawing/2014/main" id="{7B269ECC-8062-4DBE-9A25-3ADFC6722005}"/>
                  </a:ext>
                </a:extLst>
              </p:cNvPr>
              <p:cNvCxnSpPr/>
              <p:nvPr/>
            </p:nvCxnSpPr>
            <p:spPr>
              <a:xfrm>
                <a:off x="7524310" y="1662701"/>
                <a:ext cx="36990" cy="3888432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Elipsa 20">
                <a:extLst>
                  <a:ext uri="{FF2B5EF4-FFF2-40B4-BE49-F238E27FC236}">
                    <a16:creationId xmlns:a16="http://schemas.microsoft.com/office/drawing/2014/main" id="{DC019331-6D8C-4687-87AF-522CB561DC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2034070"/>
                <a:ext cx="1455708" cy="1455708"/>
              </a:xfrm>
              <a:prstGeom prst="ellipse">
                <a:avLst/>
              </a:prstGeom>
              <a:solidFill>
                <a:schemeClr val="accent4"/>
              </a:solidFill>
              <a:ln w="101600">
                <a:solidFill>
                  <a:schemeClr val="accent4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pole tekstowe 22">
                <a:extLst>
                  <a:ext uri="{FF2B5EF4-FFF2-40B4-BE49-F238E27FC236}">
                    <a16:creationId xmlns:a16="http://schemas.microsoft.com/office/drawing/2014/main" id="{251C475A-F68D-4C40-9DFE-E56BB9C548E4}"/>
                  </a:ext>
                </a:extLst>
              </p:cNvPr>
              <p:cNvSpPr txBox="1"/>
              <p:nvPr/>
            </p:nvSpPr>
            <p:spPr>
              <a:xfrm>
                <a:off x="6393002" y="1287810"/>
                <a:ext cx="2299606" cy="3748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/>
                  <a:t>For dark background</a:t>
                </a:r>
              </a:p>
            </p:txBody>
          </p:sp>
          <p:cxnSp>
            <p:nvCxnSpPr>
              <p:cNvPr id="57" name="Łącznik prostoliniowy 21">
                <a:extLst>
                  <a:ext uri="{FF2B5EF4-FFF2-40B4-BE49-F238E27FC236}">
                    <a16:creationId xmlns:a16="http://schemas.microsoft.com/office/drawing/2014/main" id="{C9D1A810-81BF-413B-A4D7-8D5345516524}"/>
                  </a:ext>
                </a:extLst>
              </p:cNvPr>
              <p:cNvCxnSpPr/>
              <p:nvPr/>
            </p:nvCxnSpPr>
            <p:spPr>
              <a:xfrm>
                <a:off x="6429006" y="1662701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Łącznik prostoliniowy 22">
                <a:extLst>
                  <a:ext uri="{FF2B5EF4-FFF2-40B4-BE49-F238E27FC236}">
                    <a16:creationId xmlns:a16="http://schemas.microsoft.com/office/drawing/2014/main" id="{0D11A419-944A-46D9-80C8-29898799037E}"/>
                  </a:ext>
                </a:extLst>
              </p:cNvPr>
              <p:cNvCxnSpPr/>
              <p:nvPr/>
            </p:nvCxnSpPr>
            <p:spPr>
              <a:xfrm>
                <a:off x="6429006" y="5551868"/>
                <a:ext cx="2227598" cy="0"/>
              </a:xfrm>
              <a:prstGeom prst="line">
                <a:avLst/>
              </a:prstGeom>
              <a:ln w="19050">
                <a:solidFill>
                  <a:schemeClr val="accent3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Elipsa 21">
              <a:extLst>
                <a:ext uri="{FF2B5EF4-FFF2-40B4-BE49-F238E27FC236}">
                  <a16:creationId xmlns:a16="http://schemas.microsoft.com/office/drawing/2014/main" id="{3607CD10-9A59-43FC-BD65-5E7BF60CB3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14951" y="3822941"/>
              <a:ext cx="1455708" cy="1455708"/>
            </a:xfrm>
            <a:prstGeom prst="ellipse">
              <a:avLst/>
            </a:prstGeom>
            <a:solidFill>
              <a:schemeClr val="accent6"/>
            </a:solidFill>
            <a:ln w="101600">
              <a:solidFill>
                <a:schemeClr val="accent6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20" name="Freeform 5">
            <a:extLst>
              <a:ext uri="{FF2B5EF4-FFF2-40B4-BE49-F238E27FC236}">
                <a16:creationId xmlns:a16="http://schemas.microsoft.com/office/drawing/2014/main" id="{272AB337-A774-4C19-BAD6-AE757ACCD40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30071" y="2168690"/>
            <a:ext cx="1422402" cy="649401"/>
          </a:xfrm>
          <a:custGeom>
            <a:avLst/>
            <a:gdLst>
              <a:gd name="T0" fmla="*/ 4214 w 11208"/>
              <a:gd name="T1" fmla="*/ 1787 h 5114"/>
              <a:gd name="T2" fmla="*/ 7083 w 11208"/>
              <a:gd name="T3" fmla="*/ 1787 h 5114"/>
              <a:gd name="T4" fmla="*/ 6315 w 11208"/>
              <a:gd name="T5" fmla="*/ 2602 h 5114"/>
              <a:gd name="T6" fmla="*/ 7083 w 11208"/>
              <a:gd name="T7" fmla="*/ 1787 h 5114"/>
              <a:gd name="T8" fmla="*/ 6315 w 11208"/>
              <a:gd name="T9" fmla="*/ 987 h 5114"/>
              <a:gd name="T10" fmla="*/ 4982 w 11208"/>
              <a:gd name="T11" fmla="*/ 987 h 5114"/>
              <a:gd name="T12" fmla="*/ 4214 w 11208"/>
              <a:gd name="T13" fmla="*/ 1787 h 5114"/>
              <a:gd name="T14" fmla="*/ 4982 w 11208"/>
              <a:gd name="T15" fmla="*/ 2602 h 5114"/>
              <a:gd name="T16" fmla="*/ 11194 w 11208"/>
              <a:gd name="T17" fmla="*/ 5114 h 5114"/>
              <a:gd name="T18" fmla="*/ 11094 w 11208"/>
              <a:gd name="T19" fmla="*/ 4027 h 5114"/>
              <a:gd name="T20" fmla="*/ 10779 w 11208"/>
              <a:gd name="T21" fmla="*/ 3527 h 5114"/>
              <a:gd name="T22" fmla="*/ 10108 w 11208"/>
              <a:gd name="T23" fmla="*/ 3189 h 5114"/>
              <a:gd name="T24" fmla="*/ 9636 w 11208"/>
              <a:gd name="T25" fmla="*/ 2925 h 5114"/>
              <a:gd name="T26" fmla="*/ 9450 w 11208"/>
              <a:gd name="T27" fmla="*/ 2587 h 5114"/>
              <a:gd name="T28" fmla="*/ 9450 w 11208"/>
              <a:gd name="T29" fmla="*/ 2557 h 5114"/>
              <a:gd name="T30" fmla="*/ 9979 w 11208"/>
              <a:gd name="T31" fmla="*/ 2440 h 5114"/>
              <a:gd name="T32" fmla="*/ 9979 w 11208"/>
              <a:gd name="T33" fmla="*/ 809 h 5114"/>
              <a:gd name="T34" fmla="*/ 9007 w 11208"/>
              <a:gd name="T35" fmla="*/ 30 h 5114"/>
              <a:gd name="T36" fmla="*/ 8750 w 11208"/>
              <a:gd name="T37" fmla="*/ 44 h 5114"/>
              <a:gd name="T38" fmla="*/ 8593 w 11208"/>
              <a:gd name="T39" fmla="*/ 118 h 5114"/>
              <a:gd name="T40" fmla="*/ 8393 w 11208"/>
              <a:gd name="T41" fmla="*/ 162 h 5114"/>
              <a:gd name="T42" fmla="*/ 7993 w 11208"/>
              <a:gd name="T43" fmla="*/ 471 h 5114"/>
              <a:gd name="T44" fmla="*/ 7764 w 11208"/>
              <a:gd name="T45" fmla="*/ 2425 h 5114"/>
              <a:gd name="T46" fmla="*/ 8464 w 11208"/>
              <a:gd name="T47" fmla="*/ 2601 h 5114"/>
              <a:gd name="T48" fmla="*/ 8464 w 11208"/>
              <a:gd name="T49" fmla="*/ 2719 h 5114"/>
              <a:gd name="T50" fmla="*/ 7821 w 11208"/>
              <a:gd name="T51" fmla="*/ 3145 h 5114"/>
              <a:gd name="T52" fmla="*/ 7350 w 11208"/>
              <a:gd name="T53" fmla="*/ 3365 h 5114"/>
              <a:gd name="T54" fmla="*/ 6835 w 11208"/>
              <a:gd name="T55" fmla="*/ 3880 h 5114"/>
              <a:gd name="T56" fmla="*/ 6664 w 11208"/>
              <a:gd name="T57" fmla="*/ 5114 h 5114"/>
              <a:gd name="T58" fmla="*/ 4752 w 11208"/>
              <a:gd name="T59" fmla="*/ 5114 h 5114"/>
              <a:gd name="T60" fmla="*/ 4637 w 11208"/>
              <a:gd name="T61" fmla="*/ 3983 h 5114"/>
              <a:gd name="T62" fmla="*/ 4323 w 11208"/>
              <a:gd name="T63" fmla="*/ 3483 h 5114"/>
              <a:gd name="T64" fmla="*/ 3621 w 11208"/>
              <a:gd name="T65" fmla="*/ 3160 h 5114"/>
              <a:gd name="T66" fmla="*/ 3135 w 11208"/>
              <a:gd name="T67" fmla="*/ 2880 h 5114"/>
              <a:gd name="T68" fmla="*/ 3049 w 11208"/>
              <a:gd name="T69" fmla="*/ 2513 h 5114"/>
              <a:gd name="T70" fmla="*/ 3149 w 11208"/>
              <a:gd name="T71" fmla="*/ 2087 h 5114"/>
              <a:gd name="T72" fmla="*/ 3392 w 11208"/>
              <a:gd name="T73" fmla="*/ 1485 h 5114"/>
              <a:gd name="T74" fmla="*/ 3349 w 11208"/>
              <a:gd name="T75" fmla="*/ 1161 h 5114"/>
              <a:gd name="T76" fmla="*/ 3364 w 11208"/>
              <a:gd name="T77" fmla="*/ 897 h 5114"/>
              <a:gd name="T78" fmla="*/ 3335 w 11208"/>
              <a:gd name="T79" fmla="*/ 588 h 5114"/>
              <a:gd name="T80" fmla="*/ 2934 w 11208"/>
              <a:gd name="T81" fmla="*/ 147 h 5114"/>
              <a:gd name="T82" fmla="*/ 2533 w 11208"/>
              <a:gd name="T83" fmla="*/ 30 h 5114"/>
              <a:gd name="T84" fmla="*/ 2261 w 11208"/>
              <a:gd name="T85" fmla="*/ 30 h 5114"/>
              <a:gd name="T86" fmla="*/ 1989 w 11208"/>
              <a:gd name="T87" fmla="*/ 103 h 5114"/>
              <a:gd name="T88" fmla="*/ 1746 w 11208"/>
              <a:gd name="T89" fmla="*/ 294 h 5114"/>
              <a:gd name="T90" fmla="*/ 1503 w 11208"/>
              <a:gd name="T91" fmla="*/ 676 h 5114"/>
              <a:gd name="T92" fmla="*/ 1474 w 11208"/>
              <a:gd name="T93" fmla="*/ 1161 h 5114"/>
              <a:gd name="T94" fmla="*/ 1503 w 11208"/>
              <a:gd name="T95" fmla="*/ 1823 h 5114"/>
              <a:gd name="T96" fmla="*/ 1674 w 11208"/>
              <a:gd name="T97" fmla="*/ 2087 h 5114"/>
              <a:gd name="T98" fmla="*/ 1846 w 11208"/>
              <a:gd name="T99" fmla="*/ 2675 h 5114"/>
              <a:gd name="T100" fmla="*/ 1274 w 11208"/>
              <a:gd name="T101" fmla="*/ 3057 h 5114"/>
              <a:gd name="T102" fmla="*/ 758 w 11208"/>
              <a:gd name="T103" fmla="*/ 3277 h 5114"/>
              <a:gd name="T104" fmla="*/ 186 w 11208"/>
              <a:gd name="T105" fmla="*/ 3865 h 5114"/>
              <a:gd name="T106" fmla="*/ 28 w 11208"/>
              <a:gd name="T107" fmla="*/ 5114 h 5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208" h="5114">
                <a:moveTo>
                  <a:pt x="4214" y="1787"/>
                </a:moveTo>
                <a:cubicBezTo>
                  <a:pt x="7083" y="1787"/>
                  <a:pt x="7083" y="1787"/>
                  <a:pt x="7083" y="1787"/>
                </a:cubicBezTo>
                <a:moveTo>
                  <a:pt x="6315" y="2602"/>
                </a:moveTo>
                <a:cubicBezTo>
                  <a:pt x="7083" y="1787"/>
                  <a:pt x="7083" y="1787"/>
                  <a:pt x="7083" y="1787"/>
                </a:cubicBezTo>
                <a:cubicBezTo>
                  <a:pt x="6315" y="987"/>
                  <a:pt x="6315" y="987"/>
                  <a:pt x="6315" y="987"/>
                </a:cubicBezTo>
                <a:moveTo>
                  <a:pt x="4982" y="987"/>
                </a:moveTo>
                <a:cubicBezTo>
                  <a:pt x="4982" y="987"/>
                  <a:pt x="4982" y="987"/>
                  <a:pt x="4214" y="1787"/>
                </a:cubicBezTo>
                <a:cubicBezTo>
                  <a:pt x="4214" y="1787"/>
                  <a:pt x="4214" y="1787"/>
                  <a:pt x="4982" y="2602"/>
                </a:cubicBezTo>
                <a:moveTo>
                  <a:pt x="11194" y="5114"/>
                </a:moveTo>
                <a:cubicBezTo>
                  <a:pt x="11208" y="4982"/>
                  <a:pt x="11165" y="4423"/>
                  <a:pt x="11094" y="4027"/>
                </a:cubicBezTo>
                <a:cubicBezTo>
                  <a:pt x="11051" y="3821"/>
                  <a:pt x="10894" y="3630"/>
                  <a:pt x="10779" y="3527"/>
                </a:cubicBezTo>
                <a:cubicBezTo>
                  <a:pt x="10651" y="3439"/>
                  <a:pt x="10165" y="3204"/>
                  <a:pt x="10108" y="3189"/>
                </a:cubicBezTo>
                <a:cubicBezTo>
                  <a:pt x="10008" y="3174"/>
                  <a:pt x="9693" y="3013"/>
                  <a:pt x="9636" y="2925"/>
                </a:cubicBezTo>
                <a:cubicBezTo>
                  <a:pt x="9579" y="2866"/>
                  <a:pt x="9436" y="2763"/>
                  <a:pt x="9450" y="2587"/>
                </a:cubicBezTo>
                <a:cubicBezTo>
                  <a:pt x="9450" y="2557"/>
                  <a:pt x="9450" y="2557"/>
                  <a:pt x="9450" y="2557"/>
                </a:cubicBezTo>
                <a:cubicBezTo>
                  <a:pt x="9665" y="2513"/>
                  <a:pt x="9893" y="2484"/>
                  <a:pt x="9979" y="2440"/>
                </a:cubicBezTo>
                <a:cubicBezTo>
                  <a:pt x="10179" y="2175"/>
                  <a:pt x="10122" y="1543"/>
                  <a:pt x="9979" y="809"/>
                </a:cubicBezTo>
                <a:cubicBezTo>
                  <a:pt x="9850" y="118"/>
                  <a:pt x="9007" y="30"/>
                  <a:pt x="9007" y="30"/>
                </a:cubicBezTo>
                <a:cubicBezTo>
                  <a:pt x="9007" y="30"/>
                  <a:pt x="8907" y="0"/>
                  <a:pt x="8750" y="44"/>
                </a:cubicBezTo>
                <a:cubicBezTo>
                  <a:pt x="8693" y="59"/>
                  <a:pt x="8621" y="103"/>
                  <a:pt x="8593" y="118"/>
                </a:cubicBezTo>
                <a:cubicBezTo>
                  <a:pt x="8550" y="118"/>
                  <a:pt x="8450" y="147"/>
                  <a:pt x="8393" y="162"/>
                </a:cubicBezTo>
                <a:cubicBezTo>
                  <a:pt x="8250" y="221"/>
                  <a:pt x="8136" y="324"/>
                  <a:pt x="7993" y="471"/>
                </a:cubicBezTo>
                <a:cubicBezTo>
                  <a:pt x="7664" y="911"/>
                  <a:pt x="7721" y="2249"/>
                  <a:pt x="7764" y="2425"/>
                </a:cubicBezTo>
                <a:cubicBezTo>
                  <a:pt x="7778" y="2498"/>
                  <a:pt x="8136" y="2557"/>
                  <a:pt x="8464" y="2601"/>
                </a:cubicBezTo>
                <a:cubicBezTo>
                  <a:pt x="8464" y="2645"/>
                  <a:pt x="8493" y="2675"/>
                  <a:pt x="8464" y="2719"/>
                </a:cubicBezTo>
                <a:cubicBezTo>
                  <a:pt x="8450" y="2925"/>
                  <a:pt x="7893" y="3101"/>
                  <a:pt x="7821" y="3145"/>
                </a:cubicBezTo>
                <a:cubicBezTo>
                  <a:pt x="7721" y="3189"/>
                  <a:pt x="7550" y="3277"/>
                  <a:pt x="7350" y="3365"/>
                </a:cubicBezTo>
                <a:cubicBezTo>
                  <a:pt x="7164" y="3439"/>
                  <a:pt x="6949" y="3659"/>
                  <a:pt x="6835" y="3880"/>
                </a:cubicBezTo>
                <a:cubicBezTo>
                  <a:pt x="6721" y="4130"/>
                  <a:pt x="6635" y="4982"/>
                  <a:pt x="6664" y="5114"/>
                </a:cubicBezTo>
                <a:moveTo>
                  <a:pt x="4752" y="5114"/>
                </a:moveTo>
                <a:cubicBezTo>
                  <a:pt x="4752" y="4982"/>
                  <a:pt x="4695" y="4394"/>
                  <a:pt x="4637" y="3983"/>
                </a:cubicBezTo>
                <a:cubicBezTo>
                  <a:pt x="4595" y="3792"/>
                  <a:pt x="4437" y="3586"/>
                  <a:pt x="4323" y="3483"/>
                </a:cubicBezTo>
                <a:cubicBezTo>
                  <a:pt x="4194" y="3395"/>
                  <a:pt x="3693" y="3160"/>
                  <a:pt x="3621" y="3160"/>
                </a:cubicBezTo>
                <a:cubicBezTo>
                  <a:pt x="3521" y="3116"/>
                  <a:pt x="3206" y="2954"/>
                  <a:pt x="3135" y="2880"/>
                </a:cubicBezTo>
                <a:cubicBezTo>
                  <a:pt x="3077" y="2807"/>
                  <a:pt x="3034" y="2689"/>
                  <a:pt x="3049" y="2513"/>
                </a:cubicBezTo>
                <a:cubicBezTo>
                  <a:pt x="3077" y="2307"/>
                  <a:pt x="3092" y="2293"/>
                  <a:pt x="3149" y="2087"/>
                </a:cubicBezTo>
                <a:cubicBezTo>
                  <a:pt x="3235" y="1984"/>
                  <a:pt x="3364" y="1705"/>
                  <a:pt x="3392" y="1485"/>
                </a:cubicBezTo>
                <a:cubicBezTo>
                  <a:pt x="3406" y="1294"/>
                  <a:pt x="3349" y="1161"/>
                  <a:pt x="3349" y="1161"/>
                </a:cubicBezTo>
                <a:cubicBezTo>
                  <a:pt x="3349" y="1161"/>
                  <a:pt x="3349" y="1161"/>
                  <a:pt x="3364" y="897"/>
                </a:cubicBezTo>
                <a:cubicBezTo>
                  <a:pt x="3364" y="897"/>
                  <a:pt x="3364" y="750"/>
                  <a:pt x="3335" y="588"/>
                </a:cubicBezTo>
                <a:cubicBezTo>
                  <a:pt x="3249" y="324"/>
                  <a:pt x="2977" y="191"/>
                  <a:pt x="2934" y="147"/>
                </a:cubicBezTo>
                <a:cubicBezTo>
                  <a:pt x="2848" y="103"/>
                  <a:pt x="2633" y="44"/>
                  <a:pt x="2533" y="30"/>
                </a:cubicBezTo>
                <a:cubicBezTo>
                  <a:pt x="2476" y="0"/>
                  <a:pt x="2362" y="30"/>
                  <a:pt x="2261" y="30"/>
                </a:cubicBezTo>
                <a:cubicBezTo>
                  <a:pt x="2161" y="30"/>
                  <a:pt x="2061" y="103"/>
                  <a:pt x="1989" y="103"/>
                </a:cubicBezTo>
                <a:cubicBezTo>
                  <a:pt x="1918" y="133"/>
                  <a:pt x="1803" y="206"/>
                  <a:pt x="1746" y="294"/>
                </a:cubicBezTo>
                <a:cubicBezTo>
                  <a:pt x="1703" y="309"/>
                  <a:pt x="1546" y="544"/>
                  <a:pt x="1503" y="676"/>
                </a:cubicBezTo>
                <a:cubicBezTo>
                  <a:pt x="1445" y="794"/>
                  <a:pt x="1474" y="1161"/>
                  <a:pt x="1474" y="1161"/>
                </a:cubicBezTo>
                <a:cubicBezTo>
                  <a:pt x="1374" y="1323"/>
                  <a:pt x="1488" y="1778"/>
                  <a:pt x="1503" y="1823"/>
                </a:cubicBezTo>
                <a:cubicBezTo>
                  <a:pt x="1531" y="1867"/>
                  <a:pt x="1589" y="2028"/>
                  <a:pt x="1674" y="2087"/>
                </a:cubicBezTo>
                <a:cubicBezTo>
                  <a:pt x="1746" y="2190"/>
                  <a:pt x="1861" y="2513"/>
                  <a:pt x="1846" y="2675"/>
                </a:cubicBezTo>
                <a:cubicBezTo>
                  <a:pt x="1803" y="2880"/>
                  <a:pt x="1345" y="3013"/>
                  <a:pt x="1274" y="3057"/>
                </a:cubicBezTo>
                <a:cubicBezTo>
                  <a:pt x="1188" y="3101"/>
                  <a:pt x="959" y="3204"/>
                  <a:pt x="758" y="3277"/>
                </a:cubicBezTo>
                <a:cubicBezTo>
                  <a:pt x="572" y="3365"/>
                  <a:pt x="300" y="3630"/>
                  <a:pt x="186" y="3865"/>
                </a:cubicBezTo>
                <a:cubicBezTo>
                  <a:pt x="71" y="4085"/>
                  <a:pt x="0" y="4982"/>
                  <a:pt x="28" y="511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9FB7D380-EE55-4EE9-A6E7-6DFCB018CF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954285" y="2159608"/>
            <a:ext cx="1422402" cy="677331"/>
          </a:xfrm>
          <a:custGeom>
            <a:avLst/>
            <a:gdLst>
              <a:gd name="T0" fmla="*/ 148 w 386"/>
              <a:gd name="T1" fmla="*/ 47 h 184"/>
              <a:gd name="T2" fmla="*/ 193 w 386"/>
              <a:gd name="T3" fmla="*/ 47 h 184"/>
              <a:gd name="T4" fmla="*/ 173 w 386"/>
              <a:gd name="T5" fmla="*/ 71 h 184"/>
              <a:gd name="T6" fmla="*/ 196 w 386"/>
              <a:gd name="T7" fmla="*/ 47 h 184"/>
              <a:gd name="T8" fmla="*/ 173 w 386"/>
              <a:gd name="T9" fmla="*/ 23 h 184"/>
              <a:gd name="T10" fmla="*/ 194 w 386"/>
              <a:gd name="T11" fmla="*/ 85 h 184"/>
              <a:gd name="T12" fmla="*/ 239 w 386"/>
              <a:gd name="T13" fmla="*/ 85 h 184"/>
              <a:gd name="T14" fmla="*/ 215 w 386"/>
              <a:gd name="T15" fmla="*/ 61 h 184"/>
              <a:gd name="T16" fmla="*/ 191 w 386"/>
              <a:gd name="T17" fmla="*/ 85 h 184"/>
              <a:gd name="T18" fmla="*/ 215 w 386"/>
              <a:gd name="T19" fmla="*/ 108 h 184"/>
              <a:gd name="T20" fmla="*/ 174 w 386"/>
              <a:gd name="T21" fmla="*/ 184 h 184"/>
              <a:gd name="T22" fmla="*/ 170 w 386"/>
              <a:gd name="T23" fmla="*/ 144 h 184"/>
              <a:gd name="T24" fmla="*/ 158 w 386"/>
              <a:gd name="T25" fmla="*/ 125 h 184"/>
              <a:gd name="T26" fmla="*/ 134 w 386"/>
              <a:gd name="T27" fmla="*/ 113 h 184"/>
              <a:gd name="T28" fmla="*/ 115 w 386"/>
              <a:gd name="T29" fmla="*/ 103 h 184"/>
              <a:gd name="T30" fmla="*/ 112 w 386"/>
              <a:gd name="T31" fmla="*/ 90 h 184"/>
              <a:gd name="T32" fmla="*/ 116 w 386"/>
              <a:gd name="T33" fmla="*/ 75 h 184"/>
              <a:gd name="T34" fmla="*/ 125 w 386"/>
              <a:gd name="T35" fmla="*/ 53 h 184"/>
              <a:gd name="T36" fmla="*/ 123 w 386"/>
              <a:gd name="T37" fmla="*/ 42 h 184"/>
              <a:gd name="T38" fmla="*/ 124 w 386"/>
              <a:gd name="T39" fmla="*/ 32 h 184"/>
              <a:gd name="T40" fmla="*/ 122 w 386"/>
              <a:gd name="T41" fmla="*/ 22 h 184"/>
              <a:gd name="T42" fmla="*/ 108 w 386"/>
              <a:gd name="T43" fmla="*/ 6 h 184"/>
              <a:gd name="T44" fmla="*/ 94 w 386"/>
              <a:gd name="T45" fmla="*/ 1 h 184"/>
              <a:gd name="T46" fmla="*/ 83 w 386"/>
              <a:gd name="T47" fmla="*/ 1 h 184"/>
              <a:gd name="T48" fmla="*/ 73 w 386"/>
              <a:gd name="T49" fmla="*/ 4 h 184"/>
              <a:gd name="T50" fmla="*/ 64 w 386"/>
              <a:gd name="T51" fmla="*/ 10 h 184"/>
              <a:gd name="T52" fmla="*/ 55 w 386"/>
              <a:gd name="T53" fmla="*/ 24 h 184"/>
              <a:gd name="T54" fmla="*/ 54 w 386"/>
              <a:gd name="T55" fmla="*/ 42 h 184"/>
              <a:gd name="T56" fmla="*/ 56 w 386"/>
              <a:gd name="T57" fmla="*/ 66 h 184"/>
              <a:gd name="T58" fmla="*/ 61 w 386"/>
              <a:gd name="T59" fmla="*/ 75 h 184"/>
              <a:gd name="T60" fmla="*/ 68 w 386"/>
              <a:gd name="T61" fmla="*/ 96 h 184"/>
              <a:gd name="T62" fmla="*/ 47 w 386"/>
              <a:gd name="T63" fmla="*/ 110 h 184"/>
              <a:gd name="T64" fmla="*/ 28 w 386"/>
              <a:gd name="T65" fmla="*/ 118 h 184"/>
              <a:gd name="T66" fmla="*/ 7 w 386"/>
              <a:gd name="T67" fmla="*/ 139 h 184"/>
              <a:gd name="T68" fmla="*/ 1 w 386"/>
              <a:gd name="T69" fmla="*/ 184 h 184"/>
              <a:gd name="T70" fmla="*/ 386 w 386"/>
              <a:gd name="T71" fmla="*/ 184 h 184"/>
              <a:gd name="T72" fmla="*/ 382 w 386"/>
              <a:gd name="T73" fmla="*/ 144 h 184"/>
              <a:gd name="T74" fmla="*/ 370 w 386"/>
              <a:gd name="T75" fmla="*/ 125 h 184"/>
              <a:gd name="T76" fmla="*/ 345 w 386"/>
              <a:gd name="T77" fmla="*/ 113 h 184"/>
              <a:gd name="T78" fmla="*/ 327 w 386"/>
              <a:gd name="T79" fmla="*/ 103 h 184"/>
              <a:gd name="T80" fmla="*/ 324 w 386"/>
              <a:gd name="T81" fmla="*/ 90 h 184"/>
              <a:gd name="T82" fmla="*/ 328 w 386"/>
              <a:gd name="T83" fmla="*/ 75 h 184"/>
              <a:gd name="T84" fmla="*/ 337 w 386"/>
              <a:gd name="T85" fmla="*/ 53 h 184"/>
              <a:gd name="T86" fmla="*/ 335 w 386"/>
              <a:gd name="T87" fmla="*/ 42 h 184"/>
              <a:gd name="T88" fmla="*/ 336 w 386"/>
              <a:gd name="T89" fmla="*/ 32 h 184"/>
              <a:gd name="T90" fmla="*/ 334 w 386"/>
              <a:gd name="T91" fmla="*/ 22 h 184"/>
              <a:gd name="T92" fmla="*/ 319 w 386"/>
              <a:gd name="T93" fmla="*/ 6 h 184"/>
              <a:gd name="T94" fmla="*/ 305 w 386"/>
              <a:gd name="T95" fmla="*/ 1 h 184"/>
              <a:gd name="T96" fmla="*/ 295 w 386"/>
              <a:gd name="T97" fmla="*/ 1 h 184"/>
              <a:gd name="T98" fmla="*/ 285 w 386"/>
              <a:gd name="T99" fmla="*/ 4 h 184"/>
              <a:gd name="T100" fmla="*/ 276 w 386"/>
              <a:gd name="T101" fmla="*/ 10 h 184"/>
              <a:gd name="T102" fmla="*/ 267 w 386"/>
              <a:gd name="T103" fmla="*/ 24 h 184"/>
              <a:gd name="T104" fmla="*/ 266 w 386"/>
              <a:gd name="T105" fmla="*/ 42 h 184"/>
              <a:gd name="T106" fmla="*/ 268 w 386"/>
              <a:gd name="T107" fmla="*/ 66 h 184"/>
              <a:gd name="T108" fmla="*/ 273 w 386"/>
              <a:gd name="T109" fmla="*/ 75 h 184"/>
              <a:gd name="T110" fmla="*/ 279 w 386"/>
              <a:gd name="T111" fmla="*/ 96 h 184"/>
              <a:gd name="T112" fmla="*/ 259 w 386"/>
              <a:gd name="T113" fmla="*/ 110 h 184"/>
              <a:gd name="T114" fmla="*/ 239 w 386"/>
              <a:gd name="T115" fmla="*/ 118 h 184"/>
              <a:gd name="T116" fmla="*/ 219 w 386"/>
              <a:gd name="T117" fmla="*/ 139 h 184"/>
              <a:gd name="T118" fmla="*/ 213 w 386"/>
              <a:gd name="T11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6" h="184">
                <a:moveTo>
                  <a:pt x="148" y="47"/>
                </a:moveTo>
                <a:cubicBezTo>
                  <a:pt x="193" y="47"/>
                  <a:pt x="193" y="47"/>
                  <a:pt x="193" y="47"/>
                </a:cubicBezTo>
                <a:moveTo>
                  <a:pt x="173" y="71"/>
                </a:moveTo>
                <a:cubicBezTo>
                  <a:pt x="196" y="47"/>
                  <a:pt x="196" y="47"/>
                  <a:pt x="196" y="47"/>
                </a:cubicBezTo>
                <a:cubicBezTo>
                  <a:pt x="173" y="23"/>
                  <a:pt x="173" y="23"/>
                  <a:pt x="173" y="23"/>
                </a:cubicBezTo>
                <a:moveTo>
                  <a:pt x="194" y="85"/>
                </a:moveTo>
                <a:cubicBezTo>
                  <a:pt x="239" y="85"/>
                  <a:pt x="239" y="85"/>
                  <a:pt x="239" y="85"/>
                </a:cubicBezTo>
                <a:moveTo>
                  <a:pt x="215" y="61"/>
                </a:moveTo>
                <a:cubicBezTo>
                  <a:pt x="191" y="85"/>
                  <a:pt x="191" y="85"/>
                  <a:pt x="191" y="85"/>
                </a:cubicBezTo>
                <a:cubicBezTo>
                  <a:pt x="215" y="108"/>
                  <a:pt x="215" y="108"/>
                  <a:pt x="215" y="108"/>
                </a:cubicBezTo>
                <a:moveTo>
                  <a:pt x="174" y="184"/>
                </a:moveTo>
                <a:cubicBezTo>
                  <a:pt x="174" y="179"/>
                  <a:pt x="173" y="158"/>
                  <a:pt x="170" y="144"/>
                </a:cubicBezTo>
                <a:cubicBezTo>
                  <a:pt x="169" y="136"/>
                  <a:pt x="163" y="129"/>
                  <a:pt x="158" y="125"/>
                </a:cubicBezTo>
                <a:cubicBezTo>
                  <a:pt x="154" y="122"/>
                  <a:pt x="135" y="114"/>
                  <a:pt x="134" y="113"/>
                </a:cubicBezTo>
                <a:cubicBezTo>
                  <a:pt x="130" y="112"/>
                  <a:pt x="118" y="106"/>
                  <a:pt x="115" y="103"/>
                </a:cubicBezTo>
                <a:cubicBezTo>
                  <a:pt x="113" y="101"/>
                  <a:pt x="112" y="97"/>
                  <a:pt x="112" y="90"/>
                </a:cubicBezTo>
                <a:cubicBezTo>
                  <a:pt x="113" y="83"/>
                  <a:pt x="113" y="82"/>
                  <a:pt x="116" y="75"/>
                </a:cubicBezTo>
                <a:cubicBezTo>
                  <a:pt x="119" y="71"/>
                  <a:pt x="124" y="62"/>
                  <a:pt x="125" y="53"/>
                </a:cubicBezTo>
                <a:cubicBezTo>
                  <a:pt x="125" y="47"/>
                  <a:pt x="123" y="42"/>
                  <a:pt x="123" y="4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32"/>
                  <a:pt x="124" y="27"/>
                  <a:pt x="122" y="22"/>
                </a:cubicBezTo>
                <a:cubicBezTo>
                  <a:pt x="119" y="12"/>
                  <a:pt x="109" y="7"/>
                  <a:pt x="108" y="6"/>
                </a:cubicBezTo>
                <a:cubicBezTo>
                  <a:pt x="105" y="4"/>
                  <a:pt x="97" y="1"/>
                  <a:pt x="94" y="1"/>
                </a:cubicBezTo>
                <a:cubicBezTo>
                  <a:pt x="91" y="0"/>
                  <a:pt x="87" y="1"/>
                  <a:pt x="83" y="1"/>
                </a:cubicBezTo>
                <a:cubicBezTo>
                  <a:pt x="79" y="1"/>
                  <a:pt x="76" y="4"/>
                  <a:pt x="73" y="4"/>
                </a:cubicBezTo>
                <a:cubicBezTo>
                  <a:pt x="71" y="4"/>
                  <a:pt x="66" y="8"/>
                  <a:pt x="64" y="10"/>
                </a:cubicBezTo>
                <a:cubicBezTo>
                  <a:pt x="63" y="11"/>
                  <a:pt x="57" y="20"/>
                  <a:pt x="55" y="24"/>
                </a:cubicBezTo>
                <a:cubicBezTo>
                  <a:pt x="53" y="28"/>
                  <a:pt x="54" y="42"/>
                  <a:pt x="54" y="42"/>
                </a:cubicBezTo>
                <a:cubicBezTo>
                  <a:pt x="50" y="48"/>
                  <a:pt x="55" y="64"/>
                  <a:pt x="56" y="66"/>
                </a:cubicBezTo>
                <a:cubicBezTo>
                  <a:pt x="57" y="67"/>
                  <a:pt x="59" y="73"/>
                  <a:pt x="61" y="75"/>
                </a:cubicBezTo>
                <a:cubicBezTo>
                  <a:pt x="65" y="79"/>
                  <a:pt x="68" y="91"/>
                  <a:pt x="68" y="96"/>
                </a:cubicBezTo>
                <a:cubicBezTo>
                  <a:pt x="67" y="104"/>
                  <a:pt x="50" y="108"/>
                  <a:pt x="47" y="110"/>
                </a:cubicBezTo>
                <a:cubicBezTo>
                  <a:pt x="44" y="112"/>
                  <a:pt x="35" y="115"/>
                  <a:pt x="28" y="118"/>
                </a:cubicBezTo>
                <a:cubicBezTo>
                  <a:pt x="21" y="121"/>
                  <a:pt x="11" y="130"/>
                  <a:pt x="7" y="139"/>
                </a:cubicBezTo>
                <a:cubicBezTo>
                  <a:pt x="3" y="147"/>
                  <a:pt x="0" y="179"/>
                  <a:pt x="1" y="184"/>
                </a:cubicBezTo>
                <a:moveTo>
                  <a:pt x="386" y="184"/>
                </a:moveTo>
                <a:cubicBezTo>
                  <a:pt x="386" y="179"/>
                  <a:pt x="385" y="158"/>
                  <a:pt x="382" y="144"/>
                </a:cubicBezTo>
                <a:cubicBezTo>
                  <a:pt x="381" y="136"/>
                  <a:pt x="375" y="129"/>
                  <a:pt x="370" y="125"/>
                </a:cubicBezTo>
                <a:cubicBezTo>
                  <a:pt x="366" y="122"/>
                  <a:pt x="347" y="114"/>
                  <a:pt x="345" y="113"/>
                </a:cubicBezTo>
                <a:cubicBezTo>
                  <a:pt x="342" y="112"/>
                  <a:pt x="330" y="106"/>
                  <a:pt x="327" y="103"/>
                </a:cubicBezTo>
                <a:cubicBezTo>
                  <a:pt x="325" y="101"/>
                  <a:pt x="323" y="97"/>
                  <a:pt x="324" y="90"/>
                </a:cubicBezTo>
                <a:cubicBezTo>
                  <a:pt x="325" y="83"/>
                  <a:pt x="325" y="82"/>
                  <a:pt x="328" y="75"/>
                </a:cubicBezTo>
                <a:cubicBezTo>
                  <a:pt x="331" y="71"/>
                  <a:pt x="336" y="62"/>
                  <a:pt x="337" y="53"/>
                </a:cubicBezTo>
                <a:cubicBezTo>
                  <a:pt x="337" y="47"/>
                  <a:pt x="335" y="42"/>
                  <a:pt x="335" y="42"/>
                </a:cubicBezTo>
                <a:cubicBezTo>
                  <a:pt x="336" y="32"/>
                  <a:pt x="336" y="32"/>
                  <a:pt x="336" y="32"/>
                </a:cubicBezTo>
                <a:cubicBezTo>
                  <a:pt x="336" y="32"/>
                  <a:pt x="336" y="27"/>
                  <a:pt x="334" y="22"/>
                </a:cubicBezTo>
                <a:cubicBezTo>
                  <a:pt x="331" y="12"/>
                  <a:pt x="321" y="7"/>
                  <a:pt x="319" y="6"/>
                </a:cubicBezTo>
                <a:cubicBezTo>
                  <a:pt x="317" y="4"/>
                  <a:pt x="309" y="1"/>
                  <a:pt x="305" y="1"/>
                </a:cubicBezTo>
                <a:cubicBezTo>
                  <a:pt x="303" y="0"/>
                  <a:pt x="299" y="1"/>
                  <a:pt x="295" y="1"/>
                </a:cubicBezTo>
                <a:cubicBezTo>
                  <a:pt x="291" y="1"/>
                  <a:pt x="288" y="4"/>
                  <a:pt x="285" y="4"/>
                </a:cubicBezTo>
                <a:cubicBezTo>
                  <a:pt x="283" y="4"/>
                  <a:pt x="278" y="8"/>
                  <a:pt x="276" y="10"/>
                </a:cubicBezTo>
                <a:cubicBezTo>
                  <a:pt x="275" y="11"/>
                  <a:pt x="269" y="20"/>
                  <a:pt x="267" y="24"/>
                </a:cubicBezTo>
                <a:cubicBezTo>
                  <a:pt x="265" y="28"/>
                  <a:pt x="266" y="42"/>
                  <a:pt x="266" y="42"/>
                </a:cubicBezTo>
                <a:cubicBezTo>
                  <a:pt x="262" y="48"/>
                  <a:pt x="267" y="64"/>
                  <a:pt x="268" y="66"/>
                </a:cubicBezTo>
                <a:cubicBezTo>
                  <a:pt x="268" y="67"/>
                  <a:pt x="270" y="73"/>
                  <a:pt x="273" y="75"/>
                </a:cubicBezTo>
                <a:cubicBezTo>
                  <a:pt x="276" y="79"/>
                  <a:pt x="280" y="91"/>
                  <a:pt x="279" y="96"/>
                </a:cubicBezTo>
                <a:cubicBezTo>
                  <a:pt x="278" y="104"/>
                  <a:pt x="262" y="108"/>
                  <a:pt x="259" y="110"/>
                </a:cubicBezTo>
                <a:cubicBezTo>
                  <a:pt x="256" y="112"/>
                  <a:pt x="247" y="115"/>
                  <a:pt x="239" y="118"/>
                </a:cubicBezTo>
                <a:cubicBezTo>
                  <a:pt x="233" y="121"/>
                  <a:pt x="223" y="130"/>
                  <a:pt x="219" y="139"/>
                </a:cubicBezTo>
                <a:cubicBezTo>
                  <a:pt x="214" y="147"/>
                  <a:pt x="212" y="179"/>
                  <a:pt x="213" y="1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34">
            <a:extLst>
              <a:ext uri="{FF2B5EF4-FFF2-40B4-BE49-F238E27FC236}">
                <a16:creationId xmlns:a16="http://schemas.microsoft.com/office/drawing/2014/main" id="{56D76C9A-709A-4D71-AE1E-1C01FA24B5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8499" y="2143713"/>
            <a:ext cx="1422402" cy="690976"/>
          </a:xfrm>
          <a:custGeom>
            <a:avLst/>
            <a:gdLst>
              <a:gd name="T0" fmla="*/ 190 w 472"/>
              <a:gd name="T1" fmla="*/ 74 h 228"/>
              <a:gd name="T2" fmla="*/ 275 w 472"/>
              <a:gd name="T3" fmla="*/ 74 h 228"/>
              <a:gd name="T4" fmla="*/ 238 w 472"/>
              <a:gd name="T5" fmla="*/ 120 h 228"/>
              <a:gd name="T6" fmla="*/ 281 w 472"/>
              <a:gd name="T7" fmla="*/ 74 h 228"/>
              <a:gd name="T8" fmla="*/ 238 w 472"/>
              <a:gd name="T9" fmla="*/ 28 h 228"/>
              <a:gd name="T10" fmla="*/ 213 w 472"/>
              <a:gd name="T11" fmla="*/ 228 h 228"/>
              <a:gd name="T12" fmla="*/ 208 w 472"/>
              <a:gd name="T13" fmla="*/ 178 h 228"/>
              <a:gd name="T14" fmla="*/ 193 w 472"/>
              <a:gd name="T15" fmla="*/ 155 h 228"/>
              <a:gd name="T16" fmla="*/ 164 w 472"/>
              <a:gd name="T17" fmla="*/ 140 h 228"/>
              <a:gd name="T18" fmla="*/ 140 w 472"/>
              <a:gd name="T19" fmla="*/ 128 h 228"/>
              <a:gd name="T20" fmla="*/ 137 w 472"/>
              <a:gd name="T21" fmla="*/ 112 h 228"/>
              <a:gd name="T22" fmla="*/ 142 w 472"/>
              <a:gd name="T23" fmla="*/ 93 h 228"/>
              <a:gd name="T24" fmla="*/ 153 w 472"/>
              <a:gd name="T25" fmla="*/ 66 h 228"/>
              <a:gd name="T26" fmla="*/ 150 w 472"/>
              <a:gd name="T27" fmla="*/ 52 h 228"/>
              <a:gd name="T28" fmla="*/ 151 w 472"/>
              <a:gd name="T29" fmla="*/ 40 h 228"/>
              <a:gd name="T30" fmla="*/ 149 w 472"/>
              <a:gd name="T31" fmla="*/ 27 h 228"/>
              <a:gd name="T32" fmla="*/ 132 w 472"/>
              <a:gd name="T33" fmla="*/ 7 h 228"/>
              <a:gd name="T34" fmla="*/ 115 w 472"/>
              <a:gd name="T35" fmla="*/ 1 h 228"/>
              <a:gd name="T36" fmla="*/ 101 w 472"/>
              <a:gd name="T37" fmla="*/ 1 h 228"/>
              <a:gd name="T38" fmla="*/ 89 w 472"/>
              <a:gd name="T39" fmla="*/ 5 h 228"/>
              <a:gd name="T40" fmla="*/ 78 w 472"/>
              <a:gd name="T41" fmla="*/ 12 h 228"/>
              <a:gd name="T42" fmla="*/ 67 w 472"/>
              <a:gd name="T43" fmla="*/ 30 h 228"/>
              <a:gd name="T44" fmla="*/ 66 w 472"/>
              <a:gd name="T45" fmla="*/ 52 h 228"/>
              <a:gd name="T46" fmla="*/ 68 w 472"/>
              <a:gd name="T47" fmla="*/ 82 h 228"/>
              <a:gd name="T48" fmla="*/ 75 w 472"/>
              <a:gd name="T49" fmla="*/ 93 h 228"/>
              <a:gd name="T50" fmla="*/ 83 w 472"/>
              <a:gd name="T51" fmla="*/ 119 h 228"/>
              <a:gd name="T52" fmla="*/ 57 w 472"/>
              <a:gd name="T53" fmla="*/ 136 h 228"/>
              <a:gd name="T54" fmla="*/ 34 w 472"/>
              <a:gd name="T55" fmla="*/ 146 h 228"/>
              <a:gd name="T56" fmla="*/ 9 w 472"/>
              <a:gd name="T57" fmla="*/ 172 h 228"/>
              <a:gd name="T58" fmla="*/ 1 w 472"/>
              <a:gd name="T59" fmla="*/ 228 h 228"/>
              <a:gd name="T60" fmla="*/ 472 w 472"/>
              <a:gd name="T61" fmla="*/ 228 h 228"/>
              <a:gd name="T62" fmla="*/ 467 w 472"/>
              <a:gd name="T63" fmla="*/ 178 h 228"/>
              <a:gd name="T64" fmla="*/ 452 w 472"/>
              <a:gd name="T65" fmla="*/ 155 h 228"/>
              <a:gd name="T66" fmla="*/ 422 w 472"/>
              <a:gd name="T67" fmla="*/ 140 h 228"/>
              <a:gd name="T68" fmla="*/ 400 w 472"/>
              <a:gd name="T69" fmla="*/ 128 h 228"/>
              <a:gd name="T70" fmla="*/ 396 w 472"/>
              <a:gd name="T71" fmla="*/ 112 h 228"/>
              <a:gd name="T72" fmla="*/ 401 w 472"/>
              <a:gd name="T73" fmla="*/ 93 h 228"/>
              <a:gd name="T74" fmla="*/ 412 w 472"/>
              <a:gd name="T75" fmla="*/ 66 h 228"/>
              <a:gd name="T76" fmla="*/ 409 w 472"/>
              <a:gd name="T77" fmla="*/ 52 h 228"/>
              <a:gd name="T78" fmla="*/ 411 w 472"/>
              <a:gd name="T79" fmla="*/ 40 h 228"/>
              <a:gd name="T80" fmla="*/ 408 w 472"/>
              <a:gd name="T81" fmla="*/ 27 h 228"/>
              <a:gd name="T82" fmla="*/ 390 w 472"/>
              <a:gd name="T83" fmla="*/ 7 h 228"/>
              <a:gd name="T84" fmla="*/ 373 w 472"/>
              <a:gd name="T85" fmla="*/ 1 h 228"/>
              <a:gd name="T86" fmla="*/ 360 w 472"/>
              <a:gd name="T87" fmla="*/ 1 h 228"/>
              <a:gd name="T88" fmla="*/ 348 w 472"/>
              <a:gd name="T89" fmla="*/ 5 h 228"/>
              <a:gd name="T90" fmla="*/ 337 w 472"/>
              <a:gd name="T91" fmla="*/ 12 h 228"/>
              <a:gd name="T92" fmla="*/ 326 w 472"/>
              <a:gd name="T93" fmla="*/ 30 h 228"/>
              <a:gd name="T94" fmla="*/ 325 w 472"/>
              <a:gd name="T95" fmla="*/ 52 h 228"/>
              <a:gd name="T96" fmla="*/ 327 w 472"/>
              <a:gd name="T97" fmla="*/ 82 h 228"/>
              <a:gd name="T98" fmla="*/ 334 w 472"/>
              <a:gd name="T99" fmla="*/ 93 h 228"/>
              <a:gd name="T100" fmla="*/ 341 w 472"/>
              <a:gd name="T101" fmla="*/ 119 h 228"/>
              <a:gd name="T102" fmla="*/ 316 w 472"/>
              <a:gd name="T103" fmla="*/ 136 h 228"/>
              <a:gd name="T104" fmla="*/ 292 w 472"/>
              <a:gd name="T105" fmla="*/ 146 h 228"/>
              <a:gd name="T106" fmla="*/ 268 w 472"/>
              <a:gd name="T107" fmla="*/ 172 h 228"/>
              <a:gd name="T108" fmla="*/ 260 w 472"/>
              <a:gd name="T109" fmla="*/ 2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2" h="228">
                <a:moveTo>
                  <a:pt x="190" y="74"/>
                </a:moveTo>
                <a:cubicBezTo>
                  <a:pt x="275" y="74"/>
                  <a:pt x="275" y="74"/>
                  <a:pt x="275" y="74"/>
                </a:cubicBezTo>
                <a:moveTo>
                  <a:pt x="238" y="120"/>
                </a:moveTo>
                <a:cubicBezTo>
                  <a:pt x="281" y="74"/>
                  <a:pt x="281" y="74"/>
                  <a:pt x="281" y="74"/>
                </a:cubicBezTo>
                <a:cubicBezTo>
                  <a:pt x="238" y="28"/>
                  <a:pt x="238" y="28"/>
                  <a:pt x="238" y="28"/>
                </a:cubicBezTo>
                <a:moveTo>
                  <a:pt x="213" y="228"/>
                </a:moveTo>
                <a:cubicBezTo>
                  <a:pt x="213" y="222"/>
                  <a:pt x="211" y="196"/>
                  <a:pt x="208" y="178"/>
                </a:cubicBezTo>
                <a:cubicBezTo>
                  <a:pt x="206" y="169"/>
                  <a:pt x="199" y="160"/>
                  <a:pt x="193" y="155"/>
                </a:cubicBezTo>
                <a:cubicBezTo>
                  <a:pt x="188" y="151"/>
                  <a:pt x="165" y="141"/>
                  <a:pt x="164" y="140"/>
                </a:cubicBezTo>
                <a:cubicBezTo>
                  <a:pt x="159" y="139"/>
                  <a:pt x="144" y="131"/>
                  <a:pt x="140" y="128"/>
                </a:cubicBezTo>
                <a:cubicBezTo>
                  <a:pt x="138" y="125"/>
                  <a:pt x="137" y="120"/>
                  <a:pt x="137" y="112"/>
                </a:cubicBezTo>
                <a:cubicBezTo>
                  <a:pt x="138" y="103"/>
                  <a:pt x="138" y="102"/>
                  <a:pt x="142" y="93"/>
                </a:cubicBezTo>
                <a:cubicBezTo>
                  <a:pt x="145" y="88"/>
                  <a:pt x="151" y="77"/>
                  <a:pt x="153" y="66"/>
                </a:cubicBezTo>
                <a:cubicBezTo>
                  <a:pt x="153" y="58"/>
                  <a:pt x="150" y="52"/>
                  <a:pt x="150" y="52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51" y="40"/>
                  <a:pt x="151" y="33"/>
                  <a:pt x="149" y="27"/>
                </a:cubicBezTo>
                <a:cubicBezTo>
                  <a:pt x="145" y="15"/>
                  <a:pt x="133" y="9"/>
                  <a:pt x="132" y="7"/>
                </a:cubicBezTo>
                <a:cubicBezTo>
                  <a:pt x="128" y="5"/>
                  <a:pt x="118" y="1"/>
                  <a:pt x="115" y="1"/>
                </a:cubicBezTo>
                <a:cubicBezTo>
                  <a:pt x="111" y="0"/>
                  <a:pt x="106" y="1"/>
                  <a:pt x="101" y="1"/>
                </a:cubicBezTo>
                <a:cubicBezTo>
                  <a:pt x="97" y="1"/>
                  <a:pt x="93" y="5"/>
                  <a:pt x="89" y="5"/>
                </a:cubicBezTo>
                <a:cubicBezTo>
                  <a:pt x="87" y="5"/>
                  <a:pt x="81" y="10"/>
                  <a:pt x="78" y="12"/>
                </a:cubicBezTo>
                <a:cubicBezTo>
                  <a:pt x="77" y="14"/>
                  <a:pt x="70" y="25"/>
                  <a:pt x="67" y="30"/>
                </a:cubicBezTo>
                <a:cubicBezTo>
                  <a:pt x="65" y="35"/>
                  <a:pt x="66" y="52"/>
                  <a:pt x="66" y="52"/>
                </a:cubicBezTo>
                <a:cubicBezTo>
                  <a:pt x="61" y="59"/>
                  <a:pt x="67" y="79"/>
                  <a:pt x="68" y="82"/>
                </a:cubicBezTo>
                <a:cubicBezTo>
                  <a:pt x="70" y="83"/>
                  <a:pt x="72" y="90"/>
                  <a:pt x="75" y="93"/>
                </a:cubicBezTo>
                <a:cubicBezTo>
                  <a:pt x="79" y="98"/>
                  <a:pt x="83" y="113"/>
                  <a:pt x="83" y="119"/>
                </a:cubicBezTo>
                <a:cubicBezTo>
                  <a:pt x="82" y="129"/>
                  <a:pt x="61" y="134"/>
                  <a:pt x="57" y="136"/>
                </a:cubicBezTo>
                <a:cubicBezTo>
                  <a:pt x="54" y="139"/>
                  <a:pt x="43" y="142"/>
                  <a:pt x="34" y="146"/>
                </a:cubicBezTo>
                <a:cubicBezTo>
                  <a:pt x="26" y="150"/>
                  <a:pt x="13" y="161"/>
                  <a:pt x="9" y="172"/>
                </a:cubicBezTo>
                <a:cubicBezTo>
                  <a:pt x="4" y="182"/>
                  <a:pt x="0" y="222"/>
                  <a:pt x="1" y="228"/>
                </a:cubicBezTo>
                <a:moveTo>
                  <a:pt x="472" y="228"/>
                </a:moveTo>
                <a:cubicBezTo>
                  <a:pt x="472" y="222"/>
                  <a:pt x="471" y="196"/>
                  <a:pt x="467" y="178"/>
                </a:cubicBezTo>
                <a:cubicBezTo>
                  <a:pt x="466" y="169"/>
                  <a:pt x="458" y="160"/>
                  <a:pt x="452" y="155"/>
                </a:cubicBezTo>
                <a:cubicBezTo>
                  <a:pt x="447" y="151"/>
                  <a:pt x="424" y="141"/>
                  <a:pt x="422" y="140"/>
                </a:cubicBezTo>
                <a:cubicBezTo>
                  <a:pt x="418" y="139"/>
                  <a:pt x="403" y="131"/>
                  <a:pt x="400" y="128"/>
                </a:cubicBezTo>
                <a:cubicBezTo>
                  <a:pt x="397" y="125"/>
                  <a:pt x="395" y="120"/>
                  <a:pt x="396" y="112"/>
                </a:cubicBezTo>
                <a:cubicBezTo>
                  <a:pt x="397" y="103"/>
                  <a:pt x="397" y="102"/>
                  <a:pt x="401" y="93"/>
                </a:cubicBezTo>
                <a:cubicBezTo>
                  <a:pt x="404" y="88"/>
                  <a:pt x="411" y="77"/>
                  <a:pt x="412" y="66"/>
                </a:cubicBezTo>
                <a:cubicBezTo>
                  <a:pt x="412" y="58"/>
                  <a:pt x="409" y="52"/>
                  <a:pt x="409" y="52"/>
                </a:cubicBezTo>
                <a:cubicBezTo>
                  <a:pt x="411" y="40"/>
                  <a:pt x="411" y="40"/>
                  <a:pt x="411" y="40"/>
                </a:cubicBezTo>
                <a:cubicBezTo>
                  <a:pt x="411" y="40"/>
                  <a:pt x="411" y="33"/>
                  <a:pt x="408" y="27"/>
                </a:cubicBezTo>
                <a:cubicBezTo>
                  <a:pt x="404" y="15"/>
                  <a:pt x="392" y="9"/>
                  <a:pt x="390" y="7"/>
                </a:cubicBezTo>
                <a:cubicBezTo>
                  <a:pt x="387" y="5"/>
                  <a:pt x="378" y="1"/>
                  <a:pt x="373" y="1"/>
                </a:cubicBezTo>
                <a:cubicBezTo>
                  <a:pt x="370" y="0"/>
                  <a:pt x="365" y="1"/>
                  <a:pt x="360" y="1"/>
                </a:cubicBezTo>
                <a:cubicBezTo>
                  <a:pt x="356" y="1"/>
                  <a:pt x="352" y="5"/>
                  <a:pt x="348" y="5"/>
                </a:cubicBezTo>
                <a:cubicBezTo>
                  <a:pt x="346" y="5"/>
                  <a:pt x="340" y="10"/>
                  <a:pt x="337" y="12"/>
                </a:cubicBezTo>
                <a:cubicBezTo>
                  <a:pt x="336" y="14"/>
                  <a:pt x="329" y="25"/>
                  <a:pt x="326" y="30"/>
                </a:cubicBezTo>
                <a:cubicBezTo>
                  <a:pt x="324" y="35"/>
                  <a:pt x="325" y="52"/>
                  <a:pt x="325" y="52"/>
                </a:cubicBezTo>
                <a:cubicBezTo>
                  <a:pt x="320" y="59"/>
                  <a:pt x="326" y="79"/>
                  <a:pt x="327" y="82"/>
                </a:cubicBezTo>
                <a:cubicBezTo>
                  <a:pt x="327" y="83"/>
                  <a:pt x="330" y="90"/>
                  <a:pt x="334" y="93"/>
                </a:cubicBezTo>
                <a:cubicBezTo>
                  <a:pt x="337" y="98"/>
                  <a:pt x="342" y="113"/>
                  <a:pt x="341" y="119"/>
                </a:cubicBezTo>
                <a:cubicBezTo>
                  <a:pt x="340" y="129"/>
                  <a:pt x="320" y="134"/>
                  <a:pt x="316" y="136"/>
                </a:cubicBezTo>
                <a:cubicBezTo>
                  <a:pt x="313" y="139"/>
                  <a:pt x="302" y="142"/>
                  <a:pt x="292" y="146"/>
                </a:cubicBezTo>
                <a:cubicBezTo>
                  <a:pt x="285" y="150"/>
                  <a:pt x="272" y="161"/>
                  <a:pt x="268" y="172"/>
                </a:cubicBezTo>
                <a:cubicBezTo>
                  <a:pt x="261" y="182"/>
                  <a:pt x="259" y="222"/>
                  <a:pt x="260" y="22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306AA8C6-1F08-447E-9E77-9D127E0BFC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70509" y="4301519"/>
            <a:ext cx="992592" cy="497374"/>
          </a:xfrm>
          <a:custGeom>
            <a:avLst/>
            <a:gdLst>
              <a:gd name="T0" fmla="*/ 175 w 386"/>
              <a:gd name="T1" fmla="*/ 192 h 192"/>
              <a:gd name="T2" fmla="*/ 171 w 386"/>
              <a:gd name="T3" fmla="*/ 152 h 192"/>
              <a:gd name="T4" fmla="*/ 159 w 386"/>
              <a:gd name="T5" fmla="*/ 134 h 192"/>
              <a:gd name="T6" fmla="*/ 134 w 386"/>
              <a:gd name="T7" fmla="*/ 121 h 192"/>
              <a:gd name="T8" fmla="*/ 115 w 386"/>
              <a:gd name="T9" fmla="*/ 111 h 192"/>
              <a:gd name="T10" fmla="*/ 112 w 386"/>
              <a:gd name="T11" fmla="*/ 98 h 192"/>
              <a:gd name="T12" fmla="*/ 116 w 386"/>
              <a:gd name="T13" fmla="*/ 84 h 192"/>
              <a:gd name="T14" fmla="*/ 125 w 386"/>
              <a:gd name="T15" fmla="*/ 61 h 192"/>
              <a:gd name="T16" fmla="*/ 123 w 386"/>
              <a:gd name="T17" fmla="*/ 50 h 192"/>
              <a:gd name="T18" fmla="*/ 124 w 386"/>
              <a:gd name="T19" fmla="*/ 40 h 192"/>
              <a:gd name="T20" fmla="*/ 122 w 386"/>
              <a:gd name="T21" fmla="*/ 30 h 192"/>
              <a:gd name="T22" fmla="*/ 108 w 386"/>
              <a:gd name="T23" fmla="*/ 14 h 192"/>
              <a:gd name="T24" fmla="*/ 94 w 386"/>
              <a:gd name="T25" fmla="*/ 9 h 192"/>
              <a:gd name="T26" fmla="*/ 83 w 386"/>
              <a:gd name="T27" fmla="*/ 9 h 192"/>
              <a:gd name="T28" fmla="*/ 73 w 386"/>
              <a:gd name="T29" fmla="*/ 12 h 192"/>
              <a:gd name="T30" fmla="*/ 64 w 386"/>
              <a:gd name="T31" fmla="*/ 18 h 192"/>
              <a:gd name="T32" fmla="*/ 55 w 386"/>
              <a:gd name="T33" fmla="*/ 32 h 192"/>
              <a:gd name="T34" fmla="*/ 55 w 386"/>
              <a:gd name="T35" fmla="*/ 50 h 192"/>
              <a:gd name="T36" fmla="*/ 56 w 386"/>
              <a:gd name="T37" fmla="*/ 74 h 192"/>
              <a:gd name="T38" fmla="*/ 61 w 386"/>
              <a:gd name="T39" fmla="*/ 84 h 192"/>
              <a:gd name="T40" fmla="*/ 68 w 386"/>
              <a:gd name="T41" fmla="*/ 105 h 192"/>
              <a:gd name="T42" fmla="*/ 47 w 386"/>
              <a:gd name="T43" fmla="*/ 118 h 192"/>
              <a:gd name="T44" fmla="*/ 28 w 386"/>
              <a:gd name="T45" fmla="*/ 126 h 192"/>
              <a:gd name="T46" fmla="*/ 7 w 386"/>
              <a:gd name="T47" fmla="*/ 147 h 192"/>
              <a:gd name="T48" fmla="*/ 1 w 386"/>
              <a:gd name="T49" fmla="*/ 192 h 192"/>
              <a:gd name="T50" fmla="*/ 386 w 386"/>
              <a:gd name="T51" fmla="*/ 192 h 192"/>
              <a:gd name="T52" fmla="*/ 382 w 386"/>
              <a:gd name="T53" fmla="*/ 152 h 192"/>
              <a:gd name="T54" fmla="*/ 371 w 386"/>
              <a:gd name="T55" fmla="*/ 134 h 192"/>
              <a:gd name="T56" fmla="*/ 346 w 386"/>
              <a:gd name="T57" fmla="*/ 121 h 192"/>
              <a:gd name="T58" fmla="*/ 327 w 386"/>
              <a:gd name="T59" fmla="*/ 111 h 192"/>
              <a:gd name="T60" fmla="*/ 324 w 386"/>
              <a:gd name="T61" fmla="*/ 98 h 192"/>
              <a:gd name="T62" fmla="*/ 328 w 386"/>
              <a:gd name="T63" fmla="*/ 84 h 192"/>
              <a:gd name="T64" fmla="*/ 337 w 386"/>
              <a:gd name="T65" fmla="*/ 61 h 192"/>
              <a:gd name="T66" fmla="*/ 335 w 386"/>
              <a:gd name="T67" fmla="*/ 50 h 192"/>
              <a:gd name="T68" fmla="*/ 336 w 386"/>
              <a:gd name="T69" fmla="*/ 40 h 192"/>
              <a:gd name="T70" fmla="*/ 334 w 386"/>
              <a:gd name="T71" fmla="*/ 30 h 192"/>
              <a:gd name="T72" fmla="*/ 320 w 386"/>
              <a:gd name="T73" fmla="*/ 14 h 192"/>
              <a:gd name="T74" fmla="*/ 306 w 386"/>
              <a:gd name="T75" fmla="*/ 9 h 192"/>
              <a:gd name="T76" fmla="*/ 295 w 386"/>
              <a:gd name="T77" fmla="*/ 9 h 192"/>
              <a:gd name="T78" fmla="*/ 285 w 386"/>
              <a:gd name="T79" fmla="*/ 12 h 192"/>
              <a:gd name="T80" fmla="*/ 276 w 386"/>
              <a:gd name="T81" fmla="*/ 18 h 192"/>
              <a:gd name="T82" fmla="*/ 267 w 386"/>
              <a:gd name="T83" fmla="*/ 32 h 192"/>
              <a:gd name="T84" fmla="*/ 266 w 386"/>
              <a:gd name="T85" fmla="*/ 50 h 192"/>
              <a:gd name="T86" fmla="*/ 268 w 386"/>
              <a:gd name="T87" fmla="*/ 74 h 192"/>
              <a:gd name="T88" fmla="*/ 273 w 386"/>
              <a:gd name="T89" fmla="*/ 84 h 192"/>
              <a:gd name="T90" fmla="*/ 280 w 386"/>
              <a:gd name="T91" fmla="*/ 105 h 192"/>
              <a:gd name="T92" fmla="*/ 259 w 386"/>
              <a:gd name="T93" fmla="*/ 118 h 192"/>
              <a:gd name="T94" fmla="*/ 240 w 386"/>
              <a:gd name="T95" fmla="*/ 126 h 192"/>
              <a:gd name="T96" fmla="*/ 219 w 386"/>
              <a:gd name="T97" fmla="*/ 147 h 192"/>
              <a:gd name="T98" fmla="*/ 213 w 386"/>
              <a:gd name="T99" fmla="*/ 192 h 192"/>
              <a:gd name="T100" fmla="*/ 172 w 386"/>
              <a:gd name="T101" fmla="*/ 99 h 192"/>
              <a:gd name="T102" fmla="*/ 228 w 386"/>
              <a:gd name="T103" fmla="*/ 48 h 192"/>
              <a:gd name="T104" fmla="*/ 179 w 386"/>
              <a:gd name="T105" fmla="*/ 48 h 192"/>
              <a:gd name="T106" fmla="*/ 226 w 386"/>
              <a:gd name="T107" fmla="*/ 0 h 192"/>
              <a:gd name="T108" fmla="*/ 179 w 386"/>
              <a:gd name="T109" fmla="*/ 72 h 192"/>
              <a:gd name="T110" fmla="*/ 171 w 386"/>
              <a:gd name="T111" fmla="*/ 100 h 192"/>
              <a:gd name="T112" fmla="*/ 200 w 386"/>
              <a:gd name="T113" fmla="*/ 9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86" h="192">
                <a:moveTo>
                  <a:pt x="175" y="192"/>
                </a:moveTo>
                <a:cubicBezTo>
                  <a:pt x="175" y="187"/>
                  <a:pt x="173" y="166"/>
                  <a:pt x="171" y="152"/>
                </a:cubicBezTo>
                <a:cubicBezTo>
                  <a:pt x="169" y="144"/>
                  <a:pt x="163" y="137"/>
                  <a:pt x="159" y="134"/>
                </a:cubicBezTo>
                <a:cubicBezTo>
                  <a:pt x="154" y="130"/>
                  <a:pt x="135" y="122"/>
                  <a:pt x="134" y="121"/>
                </a:cubicBezTo>
                <a:cubicBezTo>
                  <a:pt x="130" y="120"/>
                  <a:pt x="118" y="115"/>
                  <a:pt x="115" y="111"/>
                </a:cubicBezTo>
                <a:cubicBezTo>
                  <a:pt x="113" y="109"/>
                  <a:pt x="112" y="105"/>
                  <a:pt x="112" y="98"/>
                </a:cubicBezTo>
                <a:cubicBezTo>
                  <a:pt x="113" y="91"/>
                  <a:pt x="114" y="91"/>
                  <a:pt x="116" y="84"/>
                </a:cubicBezTo>
                <a:cubicBezTo>
                  <a:pt x="119" y="79"/>
                  <a:pt x="124" y="70"/>
                  <a:pt x="125" y="61"/>
                </a:cubicBezTo>
                <a:cubicBezTo>
                  <a:pt x="126" y="55"/>
                  <a:pt x="123" y="50"/>
                  <a:pt x="123" y="5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4" y="40"/>
                  <a:pt x="124" y="35"/>
                  <a:pt x="122" y="30"/>
                </a:cubicBezTo>
                <a:cubicBezTo>
                  <a:pt x="119" y="20"/>
                  <a:pt x="110" y="15"/>
                  <a:pt x="108" y="14"/>
                </a:cubicBezTo>
                <a:cubicBezTo>
                  <a:pt x="105" y="12"/>
                  <a:pt x="97" y="10"/>
                  <a:pt x="94" y="9"/>
                </a:cubicBezTo>
                <a:cubicBezTo>
                  <a:pt x="91" y="9"/>
                  <a:pt x="87" y="9"/>
                  <a:pt x="83" y="9"/>
                </a:cubicBezTo>
                <a:cubicBezTo>
                  <a:pt x="80" y="9"/>
                  <a:pt x="76" y="12"/>
                  <a:pt x="73" y="12"/>
                </a:cubicBezTo>
                <a:cubicBezTo>
                  <a:pt x="71" y="12"/>
                  <a:pt x="67" y="16"/>
                  <a:pt x="64" y="18"/>
                </a:cubicBezTo>
                <a:cubicBezTo>
                  <a:pt x="63" y="19"/>
                  <a:pt x="57" y="28"/>
                  <a:pt x="55" y="32"/>
                </a:cubicBezTo>
                <a:cubicBezTo>
                  <a:pt x="53" y="37"/>
                  <a:pt x="55" y="50"/>
                  <a:pt x="55" y="50"/>
                </a:cubicBezTo>
                <a:cubicBezTo>
                  <a:pt x="51" y="56"/>
                  <a:pt x="55" y="72"/>
                  <a:pt x="56" y="74"/>
                </a:cubicBezTo>
                <a:cubicBezTo>
                  <a:pt x="57" y="75"/>
                  <a:pt x="59" y="81"/>
                  <a:pt x="61" y="84"/>
                </a:cubicBezTo>
                <a:cubicBezTo>
                  <a:pt x="65" y="87"/>
                  <a:pt x="69" y="99"/>
                  <a:pt x="68" y="105"/>
                </a:cubicBezTo>
                <a:cubicBezTo>
                  <a:pt x="67" y="112"/>
                  <a:pt x="50" y="117"/>
                  <a:pt x="47" y="118"/>
                </a:cubicBezTo>
                <a:cubicBezTo>
                  <a:pt x="44" y="120"/>
                  <a:pt x="36" y="123"/>
                  <a:pt x="28" y="126"/>
                </a:cubicBezTo>
                <a:cubicBezTo>
                  <a:pt x="22" y="129"/>
                  <a:pt x="11" y="139"/>
                  <a:pt x="7" y="147"/>
                </a:cubicBezTo>
                <a:cubicBezTo>
                  <a:pt x="3" y="155"/>
                  <a:pt x="0" y="187"/>
                  <a:pt x="1" y="192"/>
                </a:cubicBezTo>
                <a:moveTo>
                  <a:pt x="386" y="192"/>
                </a:moveTo>
                <a:cubicBezTo>
                  <a:pt x="386" y="187"/>
                  <a:pt x="385" y="166"/>
                  <a:pt x="382" y="152"/>
                </a:cubicBezTo>
                <a:cubicBezTo>
                  <a:pt x="381" y="144"/>
                  <a:pt x="375" y="137"/>
                  <a:pt x="371" y="134"/>
                </a:cubicBezTo>
                <a:cubicBezTo>
                  <a:pt x="366" y="130"/>
                  <a:pt x="347" y="122"/>
                  <a:pt x="346" y="121"/>
                </a:cubicBezTo>
                <a:cubicBezTo>
                  <a:pt x="342" y="120"/>
                  <a:pt x="330" y="115"/>
                  <a:pt x="327" y="111"/>
                </a:cubicBezTo>
                <a:cubicBezTo>
                  <a:pt x="325" y="109"/>
                  <a:pt x="324" y="105"/>
                  <a:pt x="324" y="98"/>
                </a:cubicBezTo>
                <a:cubicBezTo>
                  <a:pt x="325" y="91"/>
                  <a:pt x="326" y="91"/>
                  <a:pt x="328" y="84"/>
                </a:cubicBezTo>
                <a:cubicBezTo>
                  <a:pt x="331" y="79"/>
                  <a:pt x="336" y="70"/>
                  <a:pt x="337" y="61"/>
                </a:cubicBezTo>
                <a:cubicBezTo>
                  <a:pt x="337" y="55"/>
                  <a:pt x="335" y="50"/>
                  <a:pt x="335" y="50"/>
                </a:cubicBezTo>
                <a:cubicBezTo>
                  <a:pt x="336" y="40"/>
                  <a:pt x="336" y="40"/>
                  <a:pt x="336" y="40"/>
                </a:cubicBezTo>
                <a:cubicBezTo>
                  <a:pt x="336" y="40"/>
                  <a:pt x="336" y="35"/>
                  <a:pt x="334" y="30"/>
                </a:cubicBezTo>
                <a:cubicBezTo>
                  <a:pt x="331" y="20"/>
                  <a:pt x="321" y="15"/>
                  <a:pt x="320" y="14"/>
                </a:cubicBezTo>
                <a:cubicBezTo>
                  <a:pt x="317" y="12"/>
                  <a:pt x="309" y="10"/>
                  <a:pt x="306" y="9"/>
                </a:cubicBezTo>
                <a:cubicBezTo>
                  <a:pt x="303" y="9"/>
                  <a:pt x="299" y="9"/>
                  <a:pt x="295" y="9"/>
                </a:cubicBezTo>
                <a:cubicBezTo>
                  <a:pt x="291" y="9"/>
                  <a:pt x="288" y="12"/>
                  <a:pt x="285" y="12"/>
                </a:cubicBezTo>
                <a:cubicBezTo>
                  <a:pt x="283" y="12"/>
                  <a:pt x="279" y="16"/>
                  <a:pt x="276" y="18"/>
                </a:cubicBezTo>
                <a:cubicBezTo>
                  <a:pt x="275" y="19"/>
                  <a:pt x="269" y="28"/>
                  <a:pt x="267" y="32"/>
                </a:cubicBezTo>
                <a:cubicBezTo>
                  <a:pt x="265" y="37"/>
                  <a:pt x="266" y="50"/>
                  <a:pt x="266" y="50"/>
                </a:cubicBezTo>
                <a:cubicBezTo>
                  <a:pt x="263" y="56"/>
                  <a:pt x="267" y="72"/>
                  <a:pt x="268" y="74"/>
                </a:cubicBezTo>
                <a:cubicBezTo>
                  <a:pt x="269" y="75"/>
                  <a:pt x="271" y="81"/>
                  <a:pt x="273" y="84"/>
                </a:cubicBezTo>
                <a:cubicBezTo>
                  <a:pt x="277" y="87"/>
                  <a:pt x="281" y="99"/>
                  <a:pt x="280" y="105"/>
                </a:cubicBezTo>
                <a:cubicBezTo>
                  <a:pt x="279" y="112"/>
                  <a:pt x="262" y="117"/>
                  <a:pt x="259" y="118"/>
                </a:cubicBezTo>
                <a:cubicBezTo>
                  <a:pt x="256" y="120"/>
                  <a:pt x="247" y="123"/>
                  <a:pt x="240" y="126"/>
                </a:cubicBezTo>
                <a:cubicBezTo>
                  <a:pt x="233" y="129"/>
                  <a:pt x="223" y="139"/>
                  <a:pt x="219" y="147"/>
                </a:cubicBezTo>
                <a:cubicBezTo>
                  <a:pt x="215" y="155"/>
                  <a:pt x="212" y="187"/>
                  <a:pt x="213" y="192"/>
                </a:cubicBezTo>
                <a:moveTo>
                  <a:pt x="172" y="99"/>
                </a:moveTo>
                <a:cubicBezTo>
                  <a:pt x="228" y="48"/>
                  <a:pt x="228" y="48"/>
                  <a:pt x="228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226" y="0"/>
                  <a:pt x="226" y="0"/>
                  <a:pt x="226" y="0"/>
                </a:cubicBezTo>
                <a:moveTo>
                  <a:pt x="179" y="72"/>
                </a:moveTo>
                <a:cubicBezTo>
                  <a:pt x="171" y="100"/>
                  <a:pt x="171" y="100"/>
                  <a:pt x="171" y="100"/>
                </a:cubicBezTo>
                <a:cubicBezTo>
                  <a:pt x="200" y="95"/>
                  <a:pt x="200" y="95"/>
                  <a:pt x="200" y="9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14">
            <a:extLst>
              <a:ext uri="{FF2B5EF4-FFF2-40B4-BE49-F238E27FC236}">
                <a16:creationId xmlns:a16="http://schemas.microsoft.com/office/drawing/2014/main" id="{CD9BF362-5382-489A-8CC7-3BD1381EC1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70509" y="2398149"/>
            <a:ext cx="992592" cy="472660"/>
          </a:xfrm>
          <a:custGeom>
            <a:avLst/>
            <a:gdLst>
              <a:gd name="T0" fmla="*/ 148 w 386"/>
              <a:gd name="T1" fmla="*/ 47 h 184"/>
              <a:gd name="T2" fmla="*/ 193 w 386"/>
              <a:gd name="T3" fmla="*/ 47 h 184"/>
              <a:gd name="T4" fmla="*/ 173 w 386"/>
              <a:gd name="T5" fmla="*/ 71 h 184"/>
              <a:gd name="T6" fmla="*/ 196 w 386"/>
              <a:gd name="T7" fmla="*/ 47 h 184"/>
              <a:gd name="T8" fmla="*/ 173 w 386"/>
              <a:gd name="T9" fmla="*/ 23 h 184"/>
              <a:gd name="T10" fmla="*/ 194 w 386"/>
              <a:gd name="T11" fmla="*/ 85 h 184"/>
              <a:gd name="T12" fmla="*/ 239 w 386"/>
              <a:gd name="T13" fmla="*/ 85 h 184"/>
              <a:gd name="T14" fmla="*/ 215 w 386"/>
              <a:gd name="T15" fmla="*/ 61 h 184"/>
              <a:gd name="T16" fmla="*/ 191 w 386"/>
              <a:gd name="T17" fmla="*/ 85 h 184"/>
              <a:gd name="T18" fmla="*/ 215 w 386"/>
              <a:gd name="T19" fmla="*/ 108 h 184"/>
              <a:gd name="T20" fmla="*/ 174 w 386"/>
              <a:gd name="T21" fmla="*/ 184 h 184"/>
              <a:gd name="T22" fmla="*/ 170 w 386"/>
              <a:gd name="T23" fmla="*/ 144 h 184"/>
              <a:gd name="T24" fmla="*/ 158 w 386"/>
              <a:gd name="T25" fmla="*/ 125 h 184"/>
              <a:gd name="T26" fmla="*/ 134 w 386"/>
              <a:gd name="T27" fmla="*/ 113 h 184"/>
              <a:gd name="T28" fmla="*/ 115 w 386"/>
              <a:gd name="T29" fmla="*/ 103 h 184"/>
              <a:gd name="T30" fmla="*/ 112 w 386"/>
              <a:gd name="T31" fmla="*/ 90 h 184"/>
              <a:gd name="T32" fmla="*/ 116 w 386"/>
              <a:gd name="T33" fmla="*/ 75 h 184"/>
              <a:gd name="T34" fmla="*/ 125 w 386"/>
              <a:gd name="T35" fmla="*/ 53 h 184"/>
              <a:gd name="T36" fmla="*/ 123 w 386"/>
              <a:gd name="T37" fmla="*/ 42 h 184"/>
              <a:gd name="T38" fmla="*/ 124 w 386"/>
              <a:gd name="T39" fmla="*/ 32 h 184"/>
              <a:gd name="T40" fmla="*/ 122 w 386"/>
              <a:gd name="T41" fmla="*/ 22 h 184"/>
              <a:gd name="T42" fmla="*/ 108 w 386"/>
              <a:gd name="T43" fmla="*/ 6 h 184"/>
              <a:gd name="T44" fmla="*/ 94 w 386"/>
              <a:gd name="T45" fmla="*/ 1 h 184"/>
              <a:gd name="T46" fmla="*/ 83 w 386"/>
              <a:gd name="T47" fmla="*/ 1 h 184"/>
              <a:gd name="T48" fmla="*/ 73 w 386"/>
              <a:gd name="T49" fmla="*/ 4 h 184"/>
              <a:gd name="T50" fmla="*/ 64 w 386"/>
              <a:gd name="T51" fmla="*/ 10 h 184"/>
              <a:gd name="T52" fmla="*/ 55 w 386"/>
              <a:gd name="T53" fmla="*/ 24 h 184"/>
              <a:gd name="T54" fmla="*/ 54 w 386"/>
              <a:gd name="T55" fmla="*/ 42 h 184"/>
              <a:gd name="T56" fmla="*/ 56 w 386"/>
              <a:gd name="T57" fmla="*/ 66 h 184"/>
              <a:gd name="T58" fmla="*/ 61 w 386"/>
              <a:gd name="T59" fmla="*/ 75 h 184"/>
              <a:gd name="T60" fmla="*/ 68 w 386"/>
              <a:gd name="T61" fmla="*/ 96 h 184"/>
              <a:gd name="T62" fmla="*/ 47 w 386"/>
              <a:gd name="T63" fmla="*/ 110 h 184"/>
              <a:gd name="T64" fmla="*/ 28 w 386"/>
              <a:gd name="T65" fmla="*/ 118 h 184"/>
              <a:gd name="T66" fmla="*/ 7 w 386"/>
              <a:gd name="T67" fmla="*/ 139 h 184"/>
              <a:gd name="T68" fmla="*/ 1 w 386"/>
              <a:gd name="T69" fmla="*/ 184 h 184"/>
              <a:gd name="T70" fmla="*/ 386 w 386"/>
              <a:gd name="T71" fmla="*/ 184 h 184"/>
              <a:gd name="T72" fmla="*/ 382 w 386"/>
              <a:gd name="T73" fmla="*/ 144 h 184"/>
              <a:gd name="T74" fmla="*/ 370 w 386"/>
              <a:gd name="T75" fmla="*/ 125 h 184"/>
              <a:gd name="T76" fmla="*/ 345 w 386"/>
              <a:gd name="T77" fmla="*/ 113 h 184"/>
              <a:gd name="T78" fmla="*/ 327 w 386"/>
              <a:gd name="T79" fmla="*/ 103 h 184"/>
              <a:gd name="T80" fmla="*/ 324 w 386"/>
              <a:gd name="T81" fmla="*/ 90 h 184"/>
              <a:gd name="T82" fmla="*/ 328 w 386"/>
              <a:gd name="T83" fmla="*/ 75 h 184"/>
              <a:gd name="T84" fmla="*/ 337 w 386"/>
              <a:gd name="T85" fmla="*/ 53 h 184"/>
              <a:gd name="T86" fmla="*/ 335 w 386"/>
              <a:gd name="T87" fmla="*/ 42 h 184"/>
              <a:gd name="T88" fmla="*/ 336 w 386"/>
              <a:gd name="T89" fmla="*/ 32 h 184"/>
              <a:gd name="T90" fmla="*/ 334 w 386"/>
              <a:gd name="T91" fmla="*/ 22 h 184"/>
              <a:gd name="T92" fmla="*/ 319 w 386"/>
              <a:gd name="T93" fmla="*/ 6 h 184"/>
              <a:gd name="T94" fmla="*/ 305 w 386"/>
              <a:gd name="T95" fmla="*/ 1 h 184"/>
              <a:gd name="T96" fmla="*/ 295 w 386"/>
              <a:gd name="T97" fmla="*/ 1 h 184"/>
              <a:gd name="T98" fmla="*/ 285 w 386"/>
              <a:gd name="T99" fmla="*/ 4 h 184"/>
              <a:gd name="T100" fmla="*/ 276 w 386"/>
              <a:gd name="T101" fmla="*/ 10 h 184"/>
              <a:gd name="T102" fmla="*/ 267 w 386"/>
              <a:gd name="T103" fmla="*/ 24 h 184"/>
              <a:gd name="T104" fmla="*/ 266 w 386"/>
              <a:gd name="T105" fmla="*/ 42 h 184"/>
              <a:gd name="T106" fmla="*/ 268 w 386"/>
              <a:gd name="T107" fmla="*/ 66 h 184"/>
              <a:gd name="T108" fmla="*/ 273 w 386"/>
              <a:gd name="T109" fmla="*/ 75 h 184"/>
              <a:gd name="T110" fmla="*/ 279 w 386"/>
              <a:gd name="T111" fmla="*/ 96 h 184"/>
              <a:gd name="T112" fmla="*/ 259 w 386"/>
              <a:gd name="T113" fmla="*/ 110 h 184"/>
              <a:gd name="T114" fmla="*/ 239 w 386"/>
              <a:gd name="T115" fmla="*/ 118 h 184"/>
              <a:gd name="T116" fmla="*/ 219 w 386"/>
              <a:gd name="T117" fmla="*/ 139 h 184"/>
              <a:gd name="T118" fmla="*/ 213 w 386"/>
              <a:gd name="T119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6" h="184">
                <a:moveTo>
                  <a:pt x="148" y="47"/>
                </a:moveTo>
                <a:cubicBezTo>
                  <a:pt x="193" y="47"/>
                  <a:pt x="193" y="47"/>
                  <a:pt x="193" y="47"/>
                </a:cubicBezTo>
                <a:moveTo>
                  <a:pt x="173" y="71"/>
                </a:moveTo>
                <a:cubicBezTo>
                  <a:pt x="196" y="47"/>
                  <a:pt x="196" y="47"/>
                  <a:pt x="196" y="47"/>
                </a:cubicBezTo>
                <a:cubicBezTo>
                  <a:pt x="173" y="23"/>
                  <a:pt x="173" y="23"/>
                  <a:pt x="173" y="23"/>
                </a:cubicBezTo>
                <a:moveTo>
                  <a:pt x="194" y="85"/>
                </a:moveTo>
                <a:cubicBezTo>
                  <a:pt x="239" y="85"/>
                  <a:pt x="239" y="85"/>
                  <a:pt x="239" y="85"/>
                </a:cubicBezTo>
                <a:moveTo>
                  <a:pt x="215" y="61"/>
                </a:moveTo>
                <a:cubicBezTo>
                  <a:pt x="191" y="85"/>
                  <a:pt x="191" y="85"/>
                  <a:pt x="191" y="85"/>
                </a:cubicBezTo>
                <a:cubicBezTo>
                  <a:pt x="215" y="108"/>
                  <a:pt x="215" y="108"/>
                  <a:pt x="215" y="108"/>
                </a:cubicBezTo>
                <a:moveTo>
                  <a:pt x="174" y="184"/>
                </a:moveTo>
                <a:cubicBezTo>
                  <a:pt x="174" y="179"/>
                  <a:pt x="173" y="158"/>
                  <a:pt x="170" y="144"/>
                </a:cubicBezTo>
                <a:cubicBezTo>
                  <a:pt x="169" y="136"/>
                  <a:pt x="163" y="129"/>
                  <a:pt x="158" y="125"/>
                </a:cubicBezTo>
                <a:cubicBezTo>
                  <a:pt x="154" y="122"/>
                  <a:pt x="135" y="114"/>
                  <a:pt x="134" y="113"/>
                </a:cubicBezTo>
                <a:cubicBezTo>
                  <a:pt x="130" y="112"/>
                  <a:pt x="118" y="106"/>
                  <a:pt x="115" y="103"/>
                </a:cubicBezTo>
                <a:cubicBezTo>
                  <a:pt x="113" y="101"/>
                  <a:pt x="112" y="97"/>
                  <a:pt x="112" y="90"/>
                </a:cubicBezTo>
                <a:cubicBezTo>
                  <a:pt x="113" y="83"/>
                  <a:pt x="113" y="82"/>
                  <a:pt x="116" y="75"/>
                </a:cubicBezTo>
                <a:cubicBezTo>
                  <a:pt x="119" y="71"/>
                  <a:pt x="124" y="62"/>
                  <a:pt x="125" y="53"/>
                </a:cubicBezTo>
                <a:cubicBezTo>
                  <a:pt x="125" y="47"/>
                  <a:pt x="123" y="42"/>
                  <a:pt x="123" y="4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4" y="32"/>
                  <a:pt x="124" y="27"/>
                  <a:pt x="122" y="22"/>
                </a:cubicBezTo>
                <a:cubicBezTo>
                  <a:pt x="119" y="12"/>
                  <a:pt x="109" y="7"/>
                  <a:pt x="108" y="6"/>
                </a:cubicBezTo>
                <a:cubicBezTo>
                  <a:pt x="105" y="4"/>
                  <a:pt x="97" y="1"/>
                  <a:pt x="94" y="1"/>
                </a:cubicBezTo>
                <a:cubicBezTo>
                  <a:pt x="91" y="0"/>
                  <a:pt x="87" y="1"/>
                  <a:pt x="83" y="1"/>
                </a:cubicBezTo>
                <a:cubicBezTo>
                  <a:pt x="79" y="1"/>
                  <a:pt x="76" y="4"/>
                  <a:pt x="73" y="4"/>
                </a:cubicBezTo>
                <a:cubicBezTo>
                  <a:pt x="71" y="4"/>
                  <a:pt x="66" y="8"/>
                  <a:pt x="64" y="10"/>
                </a:cubicBezTo>
                <a:cubicBezTo>
                  <a:pt x="63" y="11"/>
                  <a:pt x="57" y="20"/>
                  <a:pt x="55" y="24"/>
                </a:cubicBezTo>
                <a:cubicBezTo>
                  <a:pt x="53" y="28"/>
                  <a:pt x="54" y="42"/>
                  <a:pt x="54" y="42"/>
                </a:cubicBezTo>
                <a:cubicBezTo>
                  <a:pt x="50" y="48"/>
                  <a:pt x="55" y="64"/>
                  <a:pt x="56" y="66"/>
                </a:cubicBezTo>
                <a:cubicBezTo>
                  <a:pt x="57" y="67"/>
                  <a:pt x="59" y="73"/>
                  <a:pt x="61" y="75"/>
                </a:cubicBezTo>
                <a:cubicBezTo>
                  <a:pt x="65" y="79"/>
                  <a:pt x="68" y="91"/>
                  <a:pt x="68" y="96"/>
                </a:cubicBezTo>
                <a:cubicBezTo>
                  <a:pt x="67" y="104"/>
                  <a:pt x="50" y="108"/>
                  <a:pt x="47" y="110"/>
                </a:cubicBezTo>
                <a:cubicBezTo>
                  <a:pt x="44" y="112"/>
                  <a:pt x="35" y="115"/>
                  <a:pt x="28" y="118"/>
                </a:cubicBezTo>
                <a:cubicBezTo>
                  <a:pt x="21" y="121"/>
                  <a:pt x="11" y="130"/>
                  <a:pt x="7" y="139"/>
                </a:cubicBezTo>
                <a:cubicBezTo>
                  <a:pt x="3" y="147"/>
                  <a:pt x="0" y="179"/>
                  <a:pt x="1" y="184"/>
                </a:cubicBezTo>
                <a:moveTo>
                  <a:pt x="386" y="184"/>
                </a:moveTo>
                <a:cubicBezTo>
                  <a:pt x="386" y="179"/>
                  <a:pt x="385" y="158"/>
                  <a:pt x="382" y="144"/>
                </a:cubicBezTo>
                <a:cubicBezTo>
                  <a:pt x="381" y="136"/>
                  <a:pt x="375" y="129"/>
                  <a:pt x="370" y="125"/>
                </a:cubicBezTo>
                <a:cubicBezTo>
                  <a:pt x="366" y="122"/>
                  <a:pt x="347" y="114"/>
                  <a:pt x="345" y="113"/>
                </a:cubicBezTo>
                <a:cubicBezTo>
                  <a:pt x="342" y="112"/>
                  <a:pt x="330" y="106"/>
                  <a:pt x="327" y="103"/>
                </a:cubicBezTo>
                <a:cubicBezTo>
                  <a:pt x="325" y="101"/>
                  <a:pt x="323" y="97"/>
                  <a:pt x="324" y="90"/>
                </a:cubicBezTo>
                <a:cubicBezTo>
                  <a:pt x="325" y="83"/>
                  <a:pt x="325" y="82"/>
                  <a:pt x="328" y="75"/>
                </a:cubicBezTo>
                <a:cubicBezTo>
                  <a:pt x="331" y="71"/>
                  <a:pt x="336" y="62"/>
                  <a:pt x="337" y="53"/>
                </a:cubicBezTo>
                <a:cubicBezTo>
                  <a:pt x="337" y="47"/>
                  <a:pt x="335" y="42"/>
                  <a:pt x="335" y="42"/>
                </a:cubicBezTo>
                <a:cubicBezTo>
                  <a:pt x="336" y="32"/>
                  <a:pt x="336" y="32"/>
                  <a:pt x="336" y="32"/>
                </a:cubicBezTo>
                <a:cubicBezTo>
                  <a:pt x="336" y="32"/>
                  <a:pt x="336" y="27"/>
                  <a:pt x="334" y="22"/>
                </a:cubicBezTo>
                <a:cubicBezTo>
                  <a:pt x="331" y="12"/>
                  <a:pt x="321" y="7"/>
                  <a:pt x="319" y="6"/>
                </a:cubicBezTo>
                <a:cubicBezTo>
                  <a:pt x="317" y="4"/>
                  <a:pt x="309" y="1"/>
                  <a:pt x="305" y="1"/>
                </a:cubicBezTo>
                <a:cubicBezTo>
                  <a:pt x="303" y="0"/>
                  <a:pt x="299" y="1"/>
                  <a:pt x="295" y="1"/>
                </a:cubicBezTo>
                <a:cubicBezTo>
                  <a:pt x="291" y="1"/>
                  <a:pt x="288" y="4"/>
                  <a:pt x="285" y="4"/>
                </a:cubicBezTo>
                <a:cubicBezTo>
                  <a:pt x="283" y="4"/>
                  <a:pt x="278" y="8"/>
                  <a:pt x="276" y="10"/>
                </a:cubicBezTo>
                <a:cubicBezTo>
                  <a:pt x="275" y="11"/>
                  <a:pt x="269" y="20"/>
                  <a:pt x="267" y="24"/>
                </a:cubicBezTo>
                <a:cubicBezTo>
                  <a:pt x="265" y="28"/>
                  <a:pt x="266" y="42"/>
                  <a:pt x="266" y="42"/>
                </a:cubicBezTo>
                <a:cubicBezTo>
                  <a:pt x="262" y="48"/>
                  <a:pt x="267" y="64"/>
                  <a:pt x="268" y="66"/>
                </a:cubicBezTo>
                <a:cubicBezTo>
                  <a:pt x="268" y="67"/>
                  <a:pt x="270" y="73"/>
                  <a:pt x="273" y="75"/>
                </a:cubicBezTo>
                <a:cubicBezTo>
                  <a:pt x="276" y="79"/>
                  <a:pt x="280" y="91"/>
                  <a:pt x="279" y="96"/>
                </a:cubicBezTo>
                <a:cubicBezTo>
                  <a:pt x="278" y="104"/>
                  <a:pt x="262" y="108"/>
                  <a:pt x="259" y="110"/>
                </a:cubicBezTo>
                <a:cubicBezTo>
                  <a:pt x="256" y="112"/>
                  <a:pt x="247" y="115"/>
                  <a:pt x="239" y="118"/>
                </a:cubicBezTo>
                <a:cubicBezTo>
                  <a:pt x="233" y="121"/>
                  <a:pt x="223" y="130"/>
                  <a:pt x="219" y="139"/>
                </a:cubicBezTo>
                <a:cubicBezTo>
                  <a:pt x="214" y="147"/>
                  <a:pt x="212" y="179"/>
                  <a:pt x="213" y="184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759345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>
            <a:extLst>
              <a:ext uri="{FF2B5EF4-FFF2-40B4-BE49-F238E27FC236}">
                <a16:creationId xmlns:a16="http://schemas.microsoft.com/office/drawing/2014/main" id="{0E207F82-33E9-4324-AF4B-CD74E746BC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91181" y="2068016"/>
            <a:ext cx="881838" cy="842368"/>
          </a:xfrm>
          <a:custGeom>
            <a:avLst/>
            <a:gdLst>
              <a:gd name="T0" fmla="*/ 2746 w 2885"/>
              <a:gd name="T1" fmla="*/ 1999 h 2754"/>
              <a:gd name="T2" fmla="*/ 1377 w 2885"/>
              <a:gd name="T3" fmla="*/ 1999 h 2754"/>
              <a:gd name="T4" fmla="*/ 1377 w 2885"/>
              <a:gd name="T5" fmla="*/ 192 h 2754"/>
              <a:gd name="T6" fmla="*/ 2746 w 2885"/>
              <a:gd name="T7" fmla="*/ 192 h 2754"/>
              <a:gd name="T8" fmla="*/ 2746 w 2885"/>
              <a:gd name="T9" fmla="*/ 1999 h 2754"/>
              <a:gd name="T10" fmla="*/ 2058 w 2885"/>
              <a:gd name="T11" fmla="*/ 2754 h 2754"/>
              <a:gd name="T12" fmla="*/ 2058 w 2885"/>
              <a:gd name="T13" fmla="*/ 2198 h 2754"/>
              <a:gd name="T14" fmla="*/ 1450 w 2885"/>
              <a:gd name="T15" fmla="*/ 2754 h 2754"/>
              <a:gd name="T16" fmla="*/ 1675 w 2885"/>
              <a:gd name="T17" fmla="*/ 2198 h 2754"/>
              <a:gd name="T18" fmla="*/ 2449 w 2885"/>
              <a:gd name="T19" fmla="*/ 2198 h 2754"/>
              <a:gd name="T20" fmla="*/ 2680 w 2885"/>
              <a:gd name="T21" fmla="*/ 2754 h 2754"/>
              <a:gd name="T22" fmla="*/ 1238 w 2885"/>
              <a:gd name="T23" fmla="*/ 0 h 2754"/>
              <a:gd name="T24" fmla="*/ 2885 w 2885"/>
              <a:gd name="T25" fmla="*/ 0 h 2754"/>
              <a:gd name="T26" fmla="*/ 1238 w 2885"/>
              <a:gd name="T27" fmla="*/ 2198 h 2754"/>
              <a:gd name="T28" fmla="*/ 2885 w 2885"/>
              <a:gd name="T29" fmla="*/ 2198 h 2754"/>
              <a:gd name="T30" fmla="*/ 445 w 2885"/>
              <a:gd name="T31" fmla="*/ 981 h 2754"/>
              <a:gd name="T32" fmla="*/ 689 w 2885"/>
              <a:gd name="T33" fmla="*/ 745 h 2754"/>
              <a:gd name="T34" fmla="*/ 445 w 2885"/>
              <a:gd name="T35" fmla="*/ 503 h 2754"/>
              <a:gd name="T36" fmla="*/ 208 w 2885"/>
              <a:gd name="T37" fmla="*/ 745 h 2754"/>
              <a:gd name="T38" fmla="*/ 445 w 2885"/>
              <a:gd name="T39" fmla="*/ 981 h 2754"/>
              <a:gd name="T40" fmla="*/ 719 w 2885"/>
              <a:gd name="T41" fmla="*/ 1066 h 2754"/>
              <a:gd name="T42" fmla="*/ 604 w 2885"/>
              <a:gd name="T43" fmla="*/ 1066 h 2754"/>
              <a:gd name="T44" fmla="*/ 604 w 2885"/>
              <a:gd name="T45" fmla="*/ 1066 h 2754"/>
              <a:gd name="T46" fmla="*/ 439 w 2885"/>
              <a:gd name="T47" fmla="*/ 1144 h 2754"/>
              <a:gd name="T48" fmla="*/ 281 w 2885"/>
              <a:gd name="T49" fmla="*/ 1072 h 2754"/>
              <a:gd name="T50" fmla="*/ 275 w 2885"/>
              <a:gd name="T51" fmla="*/ 1066 h 2754"/>
              <a:gd name="T52" fmla="*/ 165 w 2885"/>
              <a:gd name="T53" fmla="*/ 1066 h 2754"/>
              <a:gd name="T54" fmla="*/ 0 w 2885"/>
              <a:gd name="T55" fmla="*/ 1265 h 2754"/>
              <a:gd name="T56" fmla="*/ 0 w 2885"/>
              <a:gd name="T57" fmla="*/ 1689 h 2754"/>
              <a:gd name="T58" fmla="*/ 165 w 2885"/>
              <a:gd name="T59" fmla="*/ 1876 h 2754"/>
              <a:gd name="T60" fmla="*/ 202 w 2885"/>
              <a:gd name="T61" fmla="*/ 1925 h 2754"/>
              <a:gd name="T62" fmla="*/ 202 w 2885"/>
              <a:gd name="T63" fmla="*/ 2621 h 2754"/>
              <a:gd name="T64" fmla="*/ 336 w 2885"/>
              <a:gd name="T65" fmla="*/ 2754 h 2754"/>
              <a:gd name="T66" fmla="*/ 549 w 2885"/>
              <a:gd name="T67" fmla="*/ 2754 h 2754"/>
              <a:gd name="T68" fmla="*/ 695 w 2885"/>
              <a:gd name="T69" fmla="*/ 2621 h 2754"/>
              <a:gd name="T70" fmla="*/ 695 w 2885"/>
              <a:gd name="T71" fmla="*/ 1925 h 2754"/>
              <a:gd name="T72" fmla="*/ 719 w 2885"/>
              <a:gd name="T73" fmla="*/ 1876 h 2754"/>
              <a:gd name="T74" fmla="*/ 890 w 2885"/>
              <a:gd name="T75" fmla="*/ 1689 h 2754"/>
              <a:gd name="T76" fmla="*/ 890 w 2885"/>
              <a:gd name="T77" fmla="*/ 1265 h 2754"/>
              <a:gd name="T78" fmla="*/ 719 w 2885"/>
              <a:gd name="T79" fmla="*/ 1066 h 2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85" h="2754">
                <a:moveTo>
                  <a:pt x="2746" y="1999"/>
                </a:moveTo>
                <a:cubicBezTo>
                  <a:pt x="1377" y="1999"/>
                  <a:pt x="1377" y="1999"/>
                  <a:pt x="1377" y="1999"/>
                </a:cubicBezTo>
                <a:cubicBezTo>
                  <a:pt x="1377" y="192"/>
                  <a:pt x="1377" y="192"/>
                  <a:pt x="1377" y="192"/>
                </a:cubicBezTo>
                <a:cubicBezTo>
                  <a:pt x="2746" y="192"/>
                  <a:pt x="2746" y="192"/>
                  <a:pt x="2746" y="192"/>
                </a:cubicBezTo>
                <a:cubicBezTo>
                  <a:pt x="2746" y="1999"/>
                  <a:pt x="2746" y="1999"/>
                  <a:pt x="2746" y="1999"/>
                </a:cubicBezTo>
                <a:moveTo>
                  <a:pt x="2058" y="2754"/>
                </a:moveTo>
                <a:cubicBezTo>
                  <a:pt x="2058" y="2198"/>
                  <a:pt x="2058" y="2198"/>
                  <a:pt x="2058" y="2198"/>
                </a:cubicBezTo>
                <a:moveTo>
                  <a:pt x="1450" y="2754"/>
                </a:moveTo>
                <a:cubicBezTo>
                  <a:pt x="1675" y="2198"/>
                  <a:pt x="1675" y="2198"/>
                  <a:pt x="1675" y="2198"/>
                </a:cubicBezTo>
                <a:moveTo>
                  <a:pt x="2449" y="2198"/>
                </a:moveTo>
                <a:cubicBezTo>
                  <a:pt x="2680" y="2754"/>
                  <a:pt x="2680" y="2754"/>
                  <a:pt x="2680" y="2754"/>
                </a:cubicBezTo>
                <a:moveTo>
                  <a:pt x="1238" y="0"/>
                </a:moveTo>
                <a:cubicBezTo>
                  <a:pt x="2885" y="0"/>
                  <a:pt x="2885" y="0"/>
                  <a:pt x="2885" y="0"/>
                </a:cubicBezTo>
                <a:moveTo>
                  <a:pt x="1238" y="2198"/>
                </a:moveTo>
                <a:cubicBezTo>
                  <a:pt x="2885" y="2198"/>
                  <a:pt x="2885" y="2198"/>
                  <a:pt x="2885" y="2198"/>
                </a:cubicBezTo>
                <a:moveTo>
                  <a:pt x="445" y="981"/>
                </a:moveTo>
                <a:cubicBezTo>
                  <a:pt x="579" y="981"/>
                  <a:pt x="689" y="878"/>
                  <a:pt x="689" y="745"/>
                </a:cubicBezTo>
                <a:cubicBezTo>
                  <a:pt x="689" y="606"/>
                  <a:pt x="579" y="503"/>
                  <a:pt x="445" y="503"/>
                </a:cubicBezTo>
                <a:cubicBezTo>
                  <a:pt x="311" y="503"/>
                  <a:pt x="208" y="606"/>
                  <a:pt x="208" y="745"/>
                </a:cubicBezTo>
                <a:cubicBezTo>
                  <a:pt x="208" y="878"/>
                  <a:pt x="311" y="981"/>
                  <a:pt x="445" y="981"/>
                </a:cubicBezTo>
                <a:close/>
                <a:moveTo>
                  <a:pt x="719" y="1066"/>
                </a:moveTo>
                <a:cubicBezTo>
                  <a:pt x="604" y="1066"/>
                  <a:pt x="604" y="1066"/>
                  <a:pt x="604" y="1066"/>
                </a:cubicBezTo>
                <a:cubicBezTo>
                  <a:pt x="604" y="1066"/>
                  <a:pt x="604" y="1066"/>
                  <a:pt x="604" y="1066"/>
                </a:cubicBezTo>
                <a:cubicBezTo>
                  <a:pt x="561" y="1114"/>
                  <a:pt x="506" y="1144"/>
                  <a:pt x="439" y="1144"/>
                </a:cubicBezTo>
                <a:cubicBezTo>
                  <a:pt x="378" y="1150"/>
                  <a:pt x="317" y="1120"/>
                  <a:pt x="281" y="1072"/>
                </a:cubicBezTo>
                <a:cubicBezTo>
                  <a:pt x="275" y="1066"/>
                  <a:pt x="275" y="1066"/>
                  <a:pt x="275" y="1066"/>
                </a:cubicBezTo>
                <a:cubicBezTo>
                  <a:pt x="165" y="1066"/>
                  <a:pt x="165" y="1066"/>
                  <a:pt x="165" y="1066"/>
                </a:cubicBezTo>
                <a:cubicBezTo>
                  <a:pt x="67" y="1066"/>
                  <a:pt x="0" y="1156"/>
                  <a:pt x="0" y="1265"/>
                </a:cubicBezTo>
                <a:cubicBezTo>
                  <a:pt x="0" y="1689"/>
                  <a:pt x="0" y="1689"/>
                  <a:pt x="0" y="1689"/>
                </a:cubicBezTo>
                <a:cubicBezTo>
                  <a:pt x="0" y="1798"/>
                  <a:pt x="67" y="1876"/>
                  <a:pt x="165" y="1876"/>
                </a:cubicBezTo>
                <a:cubicBezTo>
                  <a:pt x="165" y="1876"/>
                  <a:pt x="195" y="1876"/>
                  <a:pt x="202" y="1925"/>
                </a:cubicBezTo>
                <a:cubicBezTo>
                  <a:pt x="202" y="2621"/>
                  <a:pt x="202" y="2621"/>
                  <a:pt x="202" y="2621"/>
                </a:cubicBezTo>
                <a:cubicBezTo>
                  <a:pt x="202" y="2699"/>
                  <a:pt x="256" y="2754"/>
                  <a:pt x="336" y="2754"/>
                </a:cubicBezTo>
                <a:cubicBezTo>
                  <a:pt x="549" y="2754"/>
                  <a:pt x="549" y="2754"/>
                  <a:pt x="549" y="2754"/>
                </a:cubicBezTo>
                <a:cubicBezTo>
                  <a:pt x="634" y="2754"/>
                  <a:pt x="695" y="2699"/>
                  <a:pt x="695" y="2621"/>
                </a:cubicBezTo>
                <a:cubicBezTo>
                  <a:pt x="695" y="1925"/>
                  <a:pt x="695" y="1925"/>
                  <a:pt x="695" y="1925"/>
                </a:cubicBezTo>
                <a:cubicBezTo>
                  <a:pt x="683" y="1888"/>
                  <a:pt x="719" y="1876"/>
                  <a:pt x="719" y="1876"/>
                </a:cubicBezTo>
                <a:cubicBezTo>
                  <a:pt x="823" y="1876"/>
                  <a:pt x="890" y="1798"/>
                  <a:pt x="890" y="1689"/>
                </a:cubicBezTo>
                <a:cubicBezTo>
                  <a:pt x="890" y="1265"/>
                  <a:pt x="890" y="1265"/>
                  <a:pt x="890" y="1265"/>
                </a:cubicBezTo>
                <a:cubicBezTo>
                  <a:pt x="890" y="1156"/>
                  <a:pt x="823" y="1066"/>
                  <a:pt x="719" y="106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Presentation Meetings</a:t>
            </a:r>
            <a:br>
              <a:rPr lang="en-US" dirty="0"/>
            </a:br>
            <a:r>
              <a:rPr lang="en-US" sz="2000" dirty="0"/>
              <a:t>Workshop, Presenting, Presenter, Flipchart Agenda, Meeting, Speaker Stand, Microphone, Group, Specialists, Expert, Lecture, Host</a:t>
            </a:r>
            <a:endParaRPr lang="en-US" dirty="0"/>
          </a:p>
        </p:txBody>
      </p:sp>
      <p:sp>
        <p:nvSpPr>
          <p:cNvPr id="37" name="Freeform 19">
            <a:extLst>
              <a:ext uri="{FF2B5EF4-FFF2-40B4-BE49-F238E27FC236}">
                <a16:creationId xmlns:a16="http://schemas.microsoft.com/office/drawing/2014/main" id="{6D8D003F-E3F6-4C32-99EA-EAE3AE2EF8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4250" y="4094291"/>
            <a:ext cx="1155700" cy="904618"/>
          </a:xfrm>
          <a:custGeom>
            <a:avLst/>
            <a:gdLst>
              <a:gd name="T0" fmla="*/ 163 w 593"/>
              <a:gd name="T1" fmla="*/ 311 h 463"/>
              <a:gd name="T2" fmla="*/ 84 w 593"/>
              <a:gd name="T3" fmla="*/ 311 h 463"/>
              <a:gd name="T4" fmla="*/ 301 w 593"/>
              <a:gd name="T5" fmla="*/ 350 h 463"/>
              <a:gd name="T6" fmla="*/ 301 w 593"/>
              <a:gd name="T7" fmla="*/ 271 h 463"/>
              <a:gd name="T8" fmla="*/ 301 w 593"/>
              <a:gd name="T9" fmla="*/ 350 h 463"/>
              <a:gd name="T10" fmla="*/ 509 w 593"/>
              <a:gd name="T11" fmla="*/ 311 h 463"/>
              <a:gd name="T12" fmla="*/ 430 w 593"/>
              <a:gd name="T13" fmla="*/ 311 h 463"/>
              <a:gd name="T14" fmla="*/ 374 w 593"/>
              <a:gd name="T15" fmla="*/ 463 h 463"/>
              <a:gd name="T16" fmla="*/ 346 w 593"/>
              <a:gd name="T17" fmla="*/ 364 h 463"/>
              <a:gd name="T18" fmla="*/ 327 w 593"/>
              <a:gd name="T19" fmla="*/ 364 h 463"/>
              <a:gd name="T20" fmla="*/ 274 w 593"/>
              <a:gd name="T21" fmla="*/ 365 h 463"/>
              <a:gd name="T22" fmla="*/ 255 w 593"/>
              <a:gd name="T23" fmla="*/ 364 h 463"/>
              <a:gd name="T24" fmla="*/ 228 w 593"/>
              <a:gd name="T25" fmla="*/ 463 h 463"/>
              <a:gd name="T26" fmla="*/ 197 w 593"/>
              <a:gd name="T27" fmla="*/ 397 h 463"/>
              <a:gd name="T28" fmla="*/ 149 w 593"/>
              <a:gd name="T29" fmla="*/ 364 h 463"/>
              <a:gd name="T30" fmla="*/ 123 w 593"/>
              <a:gd name="T31" fmla="*/ 377 h 463"/>
              <a:gd name="T32" fmla="*/ 96 w 593"/>
              <a:gd name="T33" fmla="*/ 364 h 463"/>
              <a:gd name="T34" fmla="*/ 50 w 593"/>
              <a:gd name="T35" fmla="*/ 397 h 463"/>
              <a:gd name="T36" fmla="*/ 44 w 593"/>
              <a:gd name="T37" fmla="*/ 463 h 463"/>
              <a:gd name="T38" fmla="*/ 0 w 593"/>
              <a:gd name="T39" fmla="*/ 226 h 463"/>
              <a:gd name="T40" fmla="*/ 549 w 593"/>
              <a:gd name="T41" fmla="*/ 192 h 463"/>
              <a:gd name="T42" fmla="*/ 593 w 593"/>
              <a:gd name="T43" fmla="*/ 429 h 463"/>
              <a:gd name="T44" fmla="*/ 542 w 593"/>
              <a:gd name="T45" fmla="*/ 463 h 463"/>
              <a:gd name="T46" fmla="*/ 514 w 593"/>
              <a:gd name="T47" fmla="*/ 364 h 463"/>
              <a:gd name="T48" fmla="*/ 495 w 593"/>
              <a:gd name="T49" fmla="*/ 364 h 463"/>
              <a:gd name="T50" fmla="*/ 442 w 593"/>
              <a:gd name="T51" fmla="*/ 365 h 463"/>
              <a:gd name="T52" fmla="*/ 423 w 593"/>
              <a:gd name="T53" fmla="*/ 364 h 463"/>
              <a:gd name="T54" fmla="*/ 396 w 593"/>
              <a:gd name="T55" fmla="*/ 463 h 463"/>
              <a:gd name="T56" fmla="*/ 296 w 593"/>
              <a:gd name="T57" fmla="*/ 79 h 463"/>
              <a:gd name="T58" fmla="*/ 296 w 593"/>
              <a:gd name="T59" fmla="*/ 0 h 463"/>
              <a:gd name="T60" fmla="*/ 296 w 593"/>
              <a:gd name="T61" fmla="*/ 79 h 463"/>
              <a:gd name="T62" fmla="*/ 223 w 593"/>
              <a:gd name="T63" fmla="*/ 126 h 463"/>
              <a:gd name="T64" fmla="*/ 268 w 593"/>
              <a:gd name="T65" fmla="*/ 93 h 463"/>
              <a:gd name="T66" fmla="*/ 295 w 593"/>
              <a:gd name="T67" fmla="*/ 106 h 463"/>
              <a:gd name="T68" fmla="*/ 322 w 593"/>
              <a:gd name="T69" fmla="*/ 93 h 463"/>
              <a:gd name="T70" fmla="*/ 370 w 593"/>
              <a:gd name="T71" fmla="*/ 126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93" h="463">
                <a:moveTo>
                  <a:pt x="124" y="350"/>
                </a:moveTo>
                <a:cubicBezTo>
                  <a:pt x="145" y="350"/>
                  <a:pt x="163" y="332"/>
                  <a:pt x="163" y="311"/>
                </a:cubicBezTo>
                <a:cubicBezTo>
                  <a:pt x="163" y="287"/>
                  <a:pt x="145" y="271"/>
                  <a:pt x="124" y="271"/>
                </a:cubicBezTo>
                <a:cubicBezTo>
                  <a:pt x="102" y="271"/>
                  <a:pt x="84" y="287"/>
                  <a:pt x="84" y="311"/>
                </a:cubicBezTo>
                <a:cubicBezTo>
                  <a:pt x="84" y="332"/>
                  <a:pt x="102" y="350"/>
                  <a:pt x="124" y="350"/>
                </a:cubicBezTo>
                <a:close/>
                <a:moveTo>
                  <a:pt x="301" y="350"/>
                </a:moveTo>
                <a:cubicBezTo>
                  <a:pt x="323" y="350"/>
                  <a:pt x="341" y="332"/>
                  <a:pt x="341" y="311"/>
                </a:cubicBezTo>
                <a:cubicBezTo>
                  <a:pt x="341" y="287"/>
                  <a:pt x="323" y="271"/>
                  <a:pt x="301" y="271"/>
                </a:cubicBezTo>
                <a:cubicBezTo>
                  <a:pt x="279" y="271"/>
                  <a:pt x="262" y="287"/>
                  <a:pt x="262" y="311"/>
                </a:cubicBezTo>
                <a:cubicBezTo>
                  <a:pt x="262" y="332"/>
                  <a:pt x="279" y="350"/>
                  <a:pt x="301" y="350"/>
                </a:cubicBezTo>
                <a:close/>
                <a:moveTo>
                  <a:pt x="469" y="350"/>
                </a:moveTo>
                <a:cubicBezTo>
                  <a:pt x="491" y="350"/>
                  <a:pt x="509" y="332"/>
                  <a:pt x="509" y="311"/>
                </a:cubicBezTo>
                <a:cubicBezTo>
                  <a:pt x="509" y="287"/>
                  <a:pt x="491" y="271"/>
                  <a:pt x="469" y="271"/>
                </a:cubicBezTo>
                <a:cubicBezTo>
                  <a:pt x="447" y="271"/>
                  <a:pt x="430" y="287"/>
                  <a:pt x="430" y="311"/>
                </a:cubicBezTo>
                <a:cubicBezTo>
                  <a:pt x="430" y="332"/>
                  <a:pt x="447" y="350"/>
                  <a:pt x="469" y="350"/>
                </a:cubicBezTo>
                <a:close/>
                <a:moveTo>
                  <a:pt x="374" y="463"/>
                </a:moveTo>
                <a:cubicBezTo>
                  <a:pt x="374" y="397"/>
                  <a:pt x="374" y="397"/>
                  <a:pt x="374" y="397"/>
                </a:cubicBezTo>
                <a:cubicBezTo>
                  <a:pt x="374" y="379"/>
                  <a:pt x="363" y="364"/>
                  <a:pt x="346" y="364"/>
                </a:cubicBezTo>
                <a:cubicBezTo>
                  <a:pt x="327" y="364"/>
                  <a:pt x="327" y="364"/>
                  <a:pt x="327" y="364"/>
                </a:cubicBezTo>
                <a:cubicBezTo>
                  <a:pt x="327" y="364"/>
                  <a:pt x="327" y="364"/>
                  <a:pt x="327" y="364"/>
                </a:cubicBezTo>
                <a:cubicBezTo>
                  <a:pt x="320" y="372"/>
                  <a:pt x="311" y="377"/>
                  <a:pt x="300" y="377"/>
                </a:cubicBezTo>
                <a:cubicBezTo>
                  <a:pt x="290" y="377"/>
                  <a:pt x="280" y="373"/>
                  <a:pt x="274" y="365"/>
                </a:cubicBezTo>
                <a:cubicBezTo>
                  <a:pt x="273" y="364"/>
                  <a:pt x="273" y="364"/>
                  <a:pt x="273" y="364"/>
                </a:cubicBezTo>
                <a:cubicBezTo>
                  <a:pt x="255" y="364"/>
                  <a:pt x="255" y="364"/>
                  <a:pt x="255" y="364"/>
                </a:cubicBezTo>
                <a:cubicBezTo>
                  <a:pt x="239" y="364"/>
                  <a:pt x="228" y="379"/>
                  <a:pt x="228" y="397"/>
                </a:cubicBezTo>
                <a:cubicBezTo>
                  <a:pt x="228" y="463"/>
                  <a:pt x="228" y="463"/>
                  <a:pt x="228" y="463"/>
                </a:cubicBezTo>
                <a:cubicBezTo>
                  <a:pt x="197" y="463"/>
                  <a:pt x="197" y="463"/>
                  <a:pt x="197" y="463"/>
                </a:cubicBezTo>
                <a:cubicBezTo>
                  <a:pt x="197" y="397"/>
                  <a:pt x="197" y="397"/>
                  <a:pt x="197" y="397"/>
                </a:cubicBezTo>
                <a:cubicBezTo>
                  <a:pt x="197" y="379"/>
                  <a:pt x="186" y="364"/>
                  <a:pt x="168" y="364"/>
                </a:cubicBezTo>
                <a:cubicBezTo>
                  <a:pt x="149" y="364"/>
                  <a:pt x="149" y="364"/>
                  <a:pt x="149" y="364"/>
                </a:cubicBezTo>
                <a:cubicBezTo>
                  <a:pt x="149" y="364"/>
                  <a:pt x="149" y="364"/>
                  <a:pt x="149" y="364"/>
                </a:cubicBezTo>
                <a:cubicBezTo>
                  <a:pt x="143" y="372"/>
                  <a:pt x="133" y="377"/>
                  <a:pt x="123" y="377"/>
                </a:cubicBezTo>
                <a:cubicBezTo>
                  <a:pt x="112" y="377"/>
                  <a:pt x="103" y="373"/>
                  <a:pt x="96" y="365"/>
                </a:cubicBezTo>
                <a:cubicBezTo>
                  <a:pt x="96" y="364"/>
                  <a:pt x="96" y="364"/>
                  <a:pt x="96" y="364"/>
                </a:cubicBezTo>
                <a:cubicBezTo>
                  <a:pt x="78" y="364"/>
                  <a:pt x="78" y="364"/>
                  <a:pt x="78" y="364"/>
                </a:cubicBezTo>
                <a:cubicBezTo>
                  <a:pt x="61" y="364"/>
                  <a:pt x="50" y="379"/>
                  <a:pt x="50" y="397"/>
                </a:cubicBezTo>
                <a:cubicBezTo>
                  <a:pt x="50" y="463"/>
                  <a:pt x="50" y="463"/>
                  <a:pt x="50" y="463"/>
                </a:cubicBezTo>
                <a:cubicBezTo>
                  <a:pt x="44" y="463"/>
                  <a:pt x="44" y="463"/>
                  <a:pt x="44" y="463"/>
                </a:cubicBezTo>
                <a:cubicBezTo>
                  <a:pt x="20" y="463"/>
                  <a:pt x="0" y="448"/>
                  <a:pt x="0" y="429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7"/>
                  <a:pt x="20" y="192"/>
                  <a:pt x="44" y="192"/>
                </a:cubicBezTo>
                <a:cubicBezTo>
                  <a:pt x="549" y="192"/>
                  <a:pt x="549" y="192"/>
                  <a:pt x="549" y="192"/>
                </a:cubicBezTo>
                <a:cubicBezTo>
                  <a:pt x="573" y="192"/>
                  <a:pt x="593" y="207"/>
                  <a:pt x="593" y="226"/>
                </a:cubicBezTo>
                <a:cubicBezTo>
                  <a:pt x="593" y="429"/>
                  <a:pt x="593" y="429"/>
                  <a:pt x="593" y="429"/>
                </a:cubicBezTo>
                <a:cubicBezTo>
                  <a:pt x="593" y="448"/>
                  <a:pt x="573" y="463"/>
                  <a:pt x="549" y="463"/>
                </a:cubicBezTo>
                <a:cubicBezTo>
                  <a:pt x="542" y="463"/>
                  <a:pt x="542" y="463"/>
                  <a:pt x="542" y="463"/>
                </a:cubicBezTo>
                <a:cubicBezTo>
                  <a:pt x="542" y="397"/>
                  <a:pt x="542" y="397"/>
                  <a:pt x="542" y="397"/>
                </a:cubicBezTo>
                <a:cubicBezTo>
                  <a:pt x="542" y="379"/>
                  <a:pt x="531" y="364"/>
                  <a:pt x="514" y="364"/>
                </a:cubicBezTo>
                <a:cubicBezTo>
                  <a:pt x="495" y="364"/>
                  <a:pt x="495" y="364"/>
                  <a:pt x="495" y="364"/>
                </a:cubicBezTo>
                <a:cubicBezTo>
                  <a:pt x="495" y="364"/>
                  <a:pt x="495" y="364"/>
                  <a:pt x="495" y="364"/>
                </a:cubicBezTo>
                <a:cubicBezTo>
                  <a:pt x="488" y="372"/>
                  <a:pt x="479" y="377"/>
                  <a:pt x="468" y="377"/>
                </a:cubicBezTo>
                <a:cubicBezTo>
                  <a:pt x="458" y="377"/>
                  <a:pt x="448" y="373"/>
                  <a:pt x="442" y="365"/>
                </a:cubicBezTo>
                <a:cubicBezTo>
                  <a:pt x="441" y="364"/>
                  <a:pt x="441" y="364"/>
                  <a:pt x="441" y="364"/>
                </a:cubicBezTo>
                <a:cubicBezTo>
                  <a:pt x="423" y="364"/>
                  <a:pt x="423" y="364"/>
                  <a:pt x="423" y="364"/>
                </a:cubicBezTo>
                <a:cubicBezTo>
                  <a:pt x="407" y="364"/>
                  <a:pt x="396" y="379"/>
                  <a:pt x="396" y="397"/>
                </a:cubicBezTo>
                <a:cubicBezTo>
                  <a:pt x="396" y="463"/>
                  <a:pt x="396" y="463"/>
                  <a:pt x="396" y="463"/>
                </a:cubicBezTo>
                <a:lnTo>
                  <a:pt x="374" y="463"/>
                </a:lnTo>
                <a:close/>
                <a:moveTo>
                  <a:pt x="296" y="79"/>
                </a:moveTo>
                <a:cubicBezTo>
                  <a:pt x="318" y="79"/>
                  <a:pt x="336" y="62"/>
                  <a:pt x="336" y="40"/>
                </a:cubicBezTo>
                <a:cubicBezTo>
                  <a:pt x="336" y="16"/>
                  <a:pt x="318" y="0"/>
                  <a:pt x="296" y="0"/>
                </a:cubicBezTo>
                <a:cubicBezTo>
                  <a:pt x="275" y="0"/>
                  <a:pt x="257" y="16"/>
                  <a:pt x="257" y="40"/>
                </a:cubicBezTo>
                <a:cubicBezTo>
                  <a:pt x="257" y="62"/>
                  <a:pt x="275" y="79"/>
                  <a:pt x="296" y="79"/>
                </a:cubicBezTo>
                <a:close/>
                <a:moveTo>
                  <a:pt x="223" y="160"/>
                </a:moveTo>
                <a:cubicBezTo>
                  <a:pt x="223" y="126"/>
                  <a:pt x="223" y="126"/>
                  <a:pt x="223" y="126"/>
                </a:cubicBezTo>
                <a:cubicBezTo>
                  <a:pt x="223" y="108"/>
                  <a:pt x="234" y="93"/>
                  <a:pt x="251" y="93"/>
                </a:cubicBezTo>
                <a:cubicBezTo>
                  <a:pt x="268" y="93"/>
                  <a:pt x="268" y="93"/>
                  <a:pt x="268" y="93"/>
                </a:cubicBezTo>
                <a:cubicBezTo>
                  <a:pt x="268" y="93"/>
                  <a:pt x="269" y="93"/>
                  <a:pt x="269" y="94"/>
                </a:cubicBezTo>
                <a:cubicBezTo>
                  <a:pt x="275" y="102"/>
                  <a:pt x="285" y="106"/>
                  <a:pt x="295" y="106"/>
                </a:cubicBezTo>
                <a:cubicBezTo>
                  <a:pt x="306" y="106"/>
                  <a:pt x="315" y="101"/>
                  <a:pt x="322" y="93"/>
                </a:cubicBezTo>
                <a:cubicBezTo>
                  <a:pt x="322" y="93"/>
                  <a:pt x="322" y="93"/>
                  <a:pt x="322" y="93"/>
                </a:cubicBezTo>
                <a:cubicBezTo>
                  <a:pt x="341" y="93"/>
                  <a:pt x="341" y="93"/>
                  <a:pt x="341" y="93"/>
                </a:cubicBezTo>
                <a:cubicBezTo>
                  <a:pt x="359" y="93"/>
                  <a:pt x="370" y="108"/>
                  <a:pt x="370" y="126"/>
                </a:cubicBezTo>
                <a:cubicBezTo>
                  <a:pt x="370" y="160"/>
                  <a:pt x="370" y="160"/>
                  <a:pt x="370" y="1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CE7C33F5-FC8D-46CB-80E1-E8D62F4DE8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4194" y="4096500"/>
            <a:ext cx="873412" cy="900202"/>
          </a:xfrm>
          <a:custGeom>
            <a:avLst/>
            <a:gdLst>
              <a:gd name="T0" fmla="*/ 706 w 2568"/>
              <a:gd name="T1" fmla="*/ 1849 h 2506"/>
              <a:gd name="T2" fmla="*/ 364 w 2568"/>
              <a:gd name="T3" fmla="*/ 1849 h 2506"/>
              <a:gd name="T4" fmla="*/ 1304 w 2568"/>
              <a:gd name="T5" fmla="*/ 2017 h 2506"/>
              <a:gd name="T6" fmla="*/ 1304 w 2568"/>
              <a:gd name="T7" fmla="*/ 1675 h 2506"/>
              <a:gd name="T8" fmla="*/ 1304 w 2568"/>
              <a:gd name="T9" fmla="*/ 2017 h 2506"/>
              <a:gd name="T10" fmla="*/ 2205 w 2568"/>
              <a:gd name="T11" fmla="*/ 1849 h 2506"/>
              <a:gd name="T12" fmla="*/ 1863 w 2568"/>
              <a:gd name="T13" fmla="*/ 1849 h 2506"/>
              <a:gd name="T14" fmla="*/ 1620 w 2568"/>
              <a:gd name="T15" fmla="*/ 2506 h 2506"/>
              <a:gd name="T16" fmla="*/ 1499 w 2568"/>
              <a:gd name="T17" fmla="*/ 2078 h 2506"/>
              <a:gd name="T18" fmla="*/ 1417 w 2568"/>
              <a:gd name="T19" fmla="*/ 2078 h 2506"/>
              <a:gd name="T20" fmla="*/ 1187 w 2568"/>
              <a:gd name="T21" fmla="*/ 2082 h 2506"/>
              <a:gd name="T22" fmla="*/ 1105 w 2568"/>
              <a:gd name="T23" fmla="*/ 2078 h 2506"/>
              <a:gd name="T24" fmla="*/ 988 w 2568"/>
              <a:gd name="T25" fmla="*/ 2506 h 2506"/>
              <a:gd name="T26" fmla="*/ 854 w 2568"/>
              <a:gd name="T27" fmla="*/ 2221 h 2506"/>
              <a:gd name="T28" fmla="*/ 646 w 2568"/>
              <a:gd name="T29" fmla="*/ 2078 h 2506"/>
              <a:gd name="T30" fmla="*/ 533 w 2568"/>
              <a:gd name="T31" fmla="*/ 2134 h 2506"/>
              <a:gd name="T32" fmla="*/ 416 w 2568"/>
              <a:gd name="T33" fmla="*/ 2078 h 2506"/>
              <a:gd name="T34" fmla="*/ 217 w 2568"/>
              <a:gd name="T35" fmla="*/ 2221 h 2506"/>
              <a:gd name="T36" fmla="*/ 191 w 2568"/>
              <a:gd name="T37" fmla="*/ 2506 h 2506"/>
              <a:gd name="T38" fmla="*/ 0 w 2568"/>
              <a:gd name="T39" fmla="*/ 1481 h 2506"/>
              <a:gd name="T40" fmla="*/ 2378 w 2568"/>
              <a:gd name="T41" fmla="*/ 1334 h 2506"/>
              <a:gd name="T42" fmla="*/ 2568 w 2568"/>
              <a:gd name="T43" fmla="*/ 2359 h 2506"/>
              <a:gd name="T44" fmla="*/ 2347 w 2568"/>
              <a:gd name="T45" fmla="*/ 2506 h 2506"/>
              <a:gd name="T46" fmla="*/ 2226 w 2568"/>
              <a:gd name="T47" fmla="*/ 2078 h 2506"/>
              <a:gd name="T48" fmla="*/ 2144 w 2568"/>
              <a:gd name="T49" fmla="*/ 2078 h 2506"/>
              <a:gd name="T50" fmla="*/ 1914 w 2568"/>
              <a:gd name="T51" fmla="*/ 2082 h 2506"/>
              <a:gd name="T52" fmla="*/ 1832 w 2568"/>
              <a:gd name="T53" fmla="*/ 2078 h 2506"/>
              <a:gd name="T54" fmla="*/ 1715 w 2568"/>
              <a:gd name="T55" fmla="*/ 2506 h 2506"/>
              <a:gd name="T56" fmla="*/ 1620 w 2568"/>
              <a:gd name="T57" fmla="*/ 2506 h 2506"/>
              <a:gd name="T58" fmla="*/ 1455 w 2568"/>
              <a:gd name="T59" fmla="*/ 676 h 2506"/>
              <a:gd name="T60" fmla="*/ 1113 w 2568"/>
              <a:gd name="T61" fmla="*/ 676 h 2506"/>
              <a:gd name="T62" fmla="*/ 966 w 2568"/>
              <a:gd name="T63" fmla="*/ 1195 h 2506"/>
              <a:gd name="T64" fmla="*/ 1087 w 2568"/>
              <a:gd name="T65" fmla="*/ 905 h 2506"/>
              <a:gd name="T66" fmla="*/ 1165 w 2568"/>
              <a:gd name="T67" fmla="*/ 910 h 2506"/>
              <a:gd name="T68" fmla="*/ 1395 w 2568"/>
              <a:gd name="T69" fmla="*/ 905 h 2506"/>
              <a:gd name="T70" fmla="*/ 1477 w 2568"/>
              <a:gd name="T71" fmla="*/ 905 h 2506"/>
              <a:gd name="T72" fmla="*/ 1603 w 2568"/>
              <a:gd name="T73" fmla="*/ 1195 h 2506"/>
              <a:gd name="T74" fmla="*/ 285 w 2568"/>
              <a:gd name="T75" fmla="*/ 1106 h 2506"/>
              <a:gd name="T76" fmla="*/ 101 w 2568"/>
              <a:gd name="T77" fmla="*/ 185 h 2506"/>
              <a:gd name="T78" fmla="*/ 2283 w 2568"/>
              <a:gd name="T79" fmla="*/ 0 h 2506"/>
              <a:gd name="T80" fmla="*/ 2468 w 2568"/>
              <a:gd name="T81" fmla="*/ 922 h 2506"/>
              <a:gd name="T82" fmla="*/ 1603 w 2568"/>
              <a:gd name="T83" fmla="*/ 1106 h 2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68" h="2506">
                <a:moveTo>
                  <a:pt x="537" y="2017"/>
                </a:moveTo>
                <a:cubicBezTo>
                  <a:pt x="628" y="2017"/>
                  <a:pt x="706" y="1939"/>
                  <a:pt x="706" y="1849"/>
                </a:cubicBezTo>
                <a:cubicBezTo>
                  <a:pt x="706" y="1745"/>
                  <a:pt x="628" y="1675"/>
                  <a:pt x="537" y="1675"/>
                </a:cubicBezTo>
                <a:cubicBezTo>
                  <a:pt x="442" y="1675"/>
                  <a:pt x="364" y="1745"/>
                  <a:pt x="364" y="1849"/>
                </a:cubicBezTo>
                <a:cubicBezTo>
                  <a:pt x="364" y="1939"/>
                  <a:pt x="442" y="2017"/>
                  <a:pt x="537" y="2017"/>
                </a:cubicBezTo>
                <a:close/>
                <a:moveTo>
                  <a:pt x="1304" y="2017"/>
                </a:moveTo>
                <a:cubicBezTo>
                  <a:pt x="1399" y="2017"/>
                  <a:pt x="1477" y="1939"/>
                  <a:pt x="1477" y="1849"/>
                </a:cubicBezTo>
                <a:cubicBezTo>
                  <a:pt x="1477" y="1745"/>
                  <a:pt x="1399" y="1675"/>
                  <a:pt x="1304" y="1675"/>
                </a:cubicBezTo>
                <a:cubicBezTo>
                  <a:pt x="1209" y="1675"/>
                  <a:pt x="1135" y="1745"/>
                  <a:pt x="1135" y="1849"/>
                </a:cubicBezTo>
                <a:cubicBezTo>
                  <a:pt x="1135" y="1939"/>
                  <a:pt x="1209" y="2017"/>
                  <a:pt x="1304" y="2017"/>
                </a:cubicBezTo>
                <a:close/>
                <a:moveTo>
                  <a:pt x="2031" y="2017"/>
                </a:moveTo>
                <a:cubicBezTo>
                  <a:pt x="2127" y="2017"/>
                  <a:pt x="2205" y="1939"/>
                  <a:pt x="2205" y="1849"/>
                </a:cubicBezTo>
                <a:cubicBezTo>
                  <a:pt x="2205" y="1745"/>
                  <a:pt x="2127" y="1675"/>
                  <a:pt x="2031" y="1675"/>
                </a:cubicBezTo>
                <a:cubicBezTo>
                  <a:pt x="1936" y="1675"/>
                  <a:pt x="1863" y="1745"/>
                  <a:pt x="1863" y="1849"/>
                </a:cubicBezTo>
                <a:cubicBezTo>
                  <a:pt x="1863" y="1939"/>
                  <a:pt x="1936" y="2017"/>
                  <a:pt x="2031" y="2017"/>
                </a:cubicBezTo>
                <a:close/>
                <a:moveTo>
                  <a:pt x="1620" y="2506"/>
                </a:moveTo>
                <a:cubicBezTo>
                  <a:pt x="1620" y="2221"/>
                  <a:pt x="1620" y="2221"/>
                  <a:pt x="1620" y="2221"/>
                </a:cubicBezTo>
                <a:cubicBezTo>
                  <a:pt x="1620" y="2143"/>
                  <a:pt x="1572" y="2078"/>
                  <a:pt x="1499" y="2078"/>
                </a:cubicBezTo>
                <a:cubicBezTo>
                  <a:pt x="1417" y="2078"/>
                  <a:pt x="1417" y="2078"/>
                  <a:pt x="1417" y="2078"/>
                </a:cubicBezTo>
                <a:cubicBezTo>
                  <a:pt x="1417" y="2078"/>
                  <a:pt x="1417" y="2078"/>
                  <a:pt x="1417" y="2078"/>
                </a:cubicBezTo>
                <a:cubicBezTo>
                  <a:pt x="1386" y="2112"/>
                  <a:pt x="1347" y="2134"/>
                  <a:pt x="1300" y="2134"/>
                </a:cubicBezTo>
                <a:cubicBezTo>
                  <a:pt x="1256" y="2134"/>
                  <a:pt x="1213" y="2117"/>
                  <a:pt x="1187" y="2082"/>
                </a:cubicBezTo>
                <a:cubicBezTo>
                  <a:pt x="1183" y="2078"/>
                  <a:pt x="1183" y="2078"/>
                  <a:pt x="1183" y="2078"/>
                </a:cubicBezTo>
                <a:cubicBezTo>
                  <a:pt x="1105" y="2078"/>
                  <a:pt x="1105" y="2078"/>
                  <a:pt x="1105" y="2078"/>
                </a:cubicBezTo>
                <a:cubicBezTo>
                  <a:pt x="1035" y="2078"/>
                  <a:pt x="988" y="2143"/>
                  <a:pt x="988" y="2221"/>
                </a:cubicBezTo>
                <a:cubicBezTo>
                  <a:pt x="988" y="2506"/>
                  <a:pt x="988" y="2506"/>
                  <a:pt x="988" y="2506"/>
                </a:cubicBezTo>
                <a:cubicBezTo>
                  <a:pt x="854" y="2506"/>
                  <a:pt x="854" y="2506"/>
                  <a:pt x="854" y="2506"/>
                </a:cubicBezTo>
                <a:cubicBezTo>
                  <a:pt x="854" y="2221"/>
                  <a:pt x="854" y="2221"/>
                  <a:pt x="854" y="2221"/>
                </a:cubicBezTo>
                <a:cubicBezTo>
                  <a:pt x="854" y="2143"/>
                  <a:pt x="806" y="2078"/>
                  <a:pt x="728" y="2078"/>
                </a:cubicBezTo>
                <a:cubicBezTo>
                  <a:pt x="646" y="2078"/>
                  <a:pt x="646" y="2078"/>
                  <a:pt x="646" y="2078"/>
                </a:cubicBezTo>
                <a:cubicBezTo>
                  <a:pt x="646" y="2078"/>
                  <a:pt x="646" y="2078"/>
                  <a:pt x="646" y="2078"/>
                </a:cubicBezTo>
                <a:cubicBezTo>
                  <a:pt x="620" y="2112"/>
                  <a:pt x="576" y="2134"/>
                  <a:pt x="533" y="2134"/>
                </a:cubicBezTo>
                <a:cubicBezTo>
                  <a:pt x="486" y="2134"/>
                  <a:pt x="446" y="2117"/>
                  <a:pt x="416" y="2082"/>
                </a:cubicBezTo>
                <a:cubicBezTo>
                  <a:pt x="416" y="2078"/>
                  <a:pt x="416" y="2078"/>
                  <a:pt x="416" y="2078"/>
                </a:cubicBezTo>
                <a:cubicBezTo>
                  <a:pt x="338" y="2078"/>
                  <a:pt x="338" y="2078"/>
                  <a:pt x="338" y="2078"/>
                </a:cubicBezTo>
                <a:cubicBezTo>
                  <a:pt x="265" y="2078"/>
                  <a:pt x="217" y="2143"/>
                  <a:pt x="217" y="2221"/>
                </a:cubicBezTo>
                <a:cubicBezTo>
                  <a:pt x="217" y="2506"/>
                  <a:pt x="217" y="2506"/>
                  <a:pt x="217" y="2506"/>
                </a:cubicBezTo>
                <a:cubicBezTo>
                  <a:pt x="191" y="2506"/>
                  <a:pt x="191" y="2506"/>
                  <a:pt x="191" y="2506"/>
                </a:cubicBezTo>
                <a:cubicBezTo>
                  <a:pt x="87" y="2506"/>
                  <a:pt x="0" y="2441"/>
                  <a:pt x="0" y="2359"/>
                </a:cubicBezTo>
                <a:cubicBezTo>
                  <a:pt x="0" y="1481"/>
                  <a:pt x="0" y="1481"/>
                  <a:pt x="0" y="1481"/>
                </a:cubicBezTo>
                <a:cubicBezTo>
                  <a:pt x="0" y="1399"/>
                  <a:pt x="87" y="1334"/>
                  <a:pt x="191" y="1334"/>
                </a:cubicBezTo>
                <a:cubicBezTo>
                  <a:pt x="2378" y="1334"/>
                  <a:pt x="2378" y="1334"/>
                  <a:pt x="2378" y="1334"/>
                </a:cubicBezTo>
                <a:cubicBezTo>
                  <a:pt x="2482" y="1334"/>
                  <a:pt x="2568" y="1399"/>
                  <a:pt x="2568" y="1481"/>
                </a:cubicBezTo>
                <a:cubicBezTo>
                  <a:pt x="2568" y="2359"/>
                  <a:pt x="2568" y="2359"/>
                  <a:pt x="2568" y="2359"/>
                </a:cubicBezTo>
                <a:cubicBezTo>
                  <a:pt x="2568" y="2441"/>
                  <a:pt x="2482" y="2506"/>
                  <a:pt x="2378" y="2506"/>
                </a:cubicBezTo>
                <a:cubicBezTo>
                  <a:pt x="2347" y="2506"/>
                  <a:pt x="2347" y="2506"/>
                  <a:pt x="2347" y="2506"/>
                </a:cubicBezTo>
                <a:cubicBezTo>
                  <a:pt x="2347" y="2221"/>
                  <a:pt x="2347" y="2221"/>
                  <a:pt x="2347" y="2221"/>
                </a:cubicBezTo>
                <a:cubicBezTo>
                  <a:pt x="2347" y="2143"/>
                  <a:pt x="2300" y="2078"/>
                  <a:pt x="2226" y="2078"/>
                </a:cubicBezTo>
                <a:cubicBezTo>
                  <a:pt x="2144" y="2078"/>
                  <a:pt x="2144" y="2078"/>
                  <a:pt x="2144" y="2078"/>
                </a:cubicBezTo>
                <a:cubicBezTo>
                  <a:pt x="2144" y="2078"/>
                  <a:pt x="2144" y="2078"/>
                  <a:pt x="2144" y="2078"/>
                </a:cubicBezTo>
                <a:cubicBezTo>
                  <a:pt x="2114" y="2112"/>
                  <a:pt x="2075" y="2134"/>
                  <a:pt x="2027" y="2134"/>
                </a:cubicBezTo>
                <a:cubicBezTo>
                  <a:pt x="1984" y="2134"/>
                  <a:pt x="1940" y="2117"/>
                  <a:pt x="1914" y="2082"/>
                </a:cubicBezTo>
                <a:cubicBezTo>
                  <a:pt x="1910" y="2078"/>
                  <a:pt x="1910" y="2078"/>
                  <a:pt x="1910" y="2078"/>
                </a:cubicBezTo>
                <a:cubicBezTo>
                  <a:pt x="1832" y="2078"/>
                  <a:pt x="1832" y="2078"/>
                  <a:pt x="1832" y="2078"/>
                </a:cubicBezTo>
                <a:cubicBezTo>
                  <a:pt x="1763" y="2078"/>
                  <a:pt x="1715" y="2143"/>
                  <a:pt x="1715" y="2221"/>
                </a:cubicBezTo>
                <a:cubicBezTo>
                  <a:pt x="1715" y="2506"/>
                  <a:pt x="1715" y="2506"/>
                  <a:pt x="1715" y="2506"/>
                </a:cubicBezTo>
                <a:cubicBezTo>
                  <a:pt x="1620" y="2506"/>
                  <a:pt x="1620" y="2506"/>
                  <a:pt x="1620" y="2506"/>
                </a:cubicBezTo>
                <a:cubicBezTo>
                  <a:pt x="1620" y="2506"/>
                  <a:pt x="1620" y="2506"/>
                  <a:pt x="1620" y="2506"/>
                </a:cubicBezTo>
                <a:close/>
                <a:moveTo>
                  <a:pt x="1282" y="845"/>
                </a:moveTo>
                <a:cubicBezTo>
                  <a:pt x="1378" y="845"/>
                  <a:pt x="1455" y="771"/>
                  <a:pt x="1455" y="676"/>
                </a:cubicBezTo>
                <a:cubicBezTo>
                  <a:pt x="1455" y="572"/>
                  <a:pt x="1378" y="503"/>
                  <a:pt x="1282" y="503"/>
                </a:cubicBezTo>
                <a:cubicBezTo>
                  <a:pt x="1191" y="503"/>
                  <a:pt x="1113" y="572"/>
                  <a:pt x="1113" y="676"/>
                </a:cubicBezTo>
                <a:cubicBezTo>
                  <a:pt x="1113" y="771"/>
                  <a:pt x="1191" y="845"/>
                  <a:pt x="1282" y="845"/>
                </a:cubicBezTo>
                <a:close/>
                <a:moveTo>
                  <a:pt x="966" y="1195"/>
                </a:moveTo>
                <a:cubicBezTo>
                  <a:pt x="966" y="1048"/>
                  <a:pt x="966" y="1048"/>
                  <a:pt x="966" y="1048"/>
                </a:cubicBezTo>
                <a:cubicBezTo>
                  <a:pt x="966" y="970"/>
                  <a:pt x="1014" y="905"/>
                  <a:pt x="1087" y="905"/>
                </a:cubicBezTo>
                <a:cubicBezTo>
                  <a:pt x="1161" y="905"/>
                  <a:pt x="1161" y="905"/>
                  <a:pt x="1161" y="905"/>
                </a:cubicBezTo>
                <a:cubicBezTo>
                  <a:pt x="1161" y="905"/>
                  <a:pt x="1165" y="905"/>
                  <a:pt x="1165" y="910"/>
                </a:cubicBezTo>
                <a:cubicBezTo>
                  <a:pt x="1191" y="944"/>
                  <a:pt x="1235" y="962"/>
                  <a:pt x="1278" y="962"/>
                </a:cubicBezTo>
                <a:cubicBezTo>
                  <a:pt x="1326" y="962"/>
                  <a:pt x="1365" y="940"/>
                  <a:pt x="1395" y="905"/>
                </a:cubicBezTo>
                <a:cubicBezTo>
                  <a:pt x="1395" y="905"/>
                  <a:pt x="1395" y="905"/>
                  <a:pt x="1395" y="905"/>
                </a:cubicBezTo>
                <a:cubicBezTo>
                  <a:pt x="1477" y="905"/>
                  <a:pt x="1477" y="905"/>
                  <a:pt x="1477" y="905"/>
                </a:cubicBezTo>
                <a:cubicBezTo>
                  <a:pt x="1555" y="905"/>
                  <a:pt x="1603" y="970"/>
                  <a:pt x="1603" y="1048"/>
                </a:cubicBezTo>
                <a:cubicBezTo>
                  <a:pt x="1603" y="1195"/>
                  <a:pt x="1603" y="1195"/>
                  <a:pt x="1603" y="1195"/>
                </a:cubicBezTo>
                <a:moveTo>
                  <a:pt x="966" y="1106"/>
                </a:moveTo>
                <a:cubicBezTo>
                  <a:pt x="285" y="1106"/>
                  <a:pt x="285" y="1106"/>
                  <a:pt x="285" y="1106"/>
                </a:cubicBezTo>
                <a:cubicBezTo>
                  <a:pt x="184" y="1106"/>
                  <a:pt x="101" y="1024"/>
                  <a:pt x="101" y="922"/>
                </a:cubicBezTo>
                <a:cubicBezTo>
                  <a:pt x="101" y="185"/>
                  <a:pt x="101" y="185"/>
                  <a:pt x="101" y="185"/>
                </a:cubicBezTo>
                <a:cubicBezTo>
                  <a:pt x="101" y="83"/>
                  <a:pt x="184" y="0"/>
                  <a:pt x="285" y="0"/>
                </a:cubicBezTo>
                <a:cubicBezTo>
                  <a:pt x="2283" y="0"/>
                  <a:pt x="2283" y="0"/>
                  <a:pt x="2283" y="0"/>
                </a:cubicBezTo>
                <a:cubicBezTo>
                  <a:pt x="2385" y="0"/>
                  <a:pt x="2468" y="83"/>
                  <a:pt x="2468" y="185"/>
                </a:cubicBezTo>
                <a:cubicBezTo>
                  <a:pt x="2468" y="922"/>
                  <a:pt x="2468" y="922"/>
                  <a:pt x="2468" y="922"/>
                </a:cubicBezTo>
                <a:cubicBezTo>
                  <a:pt x="2468" y="1024"/>
                  <a:pt x="2385" y="1106"/>
                  <a:pt x="2283" y="1106"/>
                </a:cubicBezTo>
                <a:cubicBezTo>
                  <a:pt x="1603" y="1106"/>
                  <a:pt x="1603" y="1106"/>
                  <a:pt x="1603" y="110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FA242A74-C860-4933-BB33-233BF28344B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5" y="2032727"/>
            <a:ext cx="1060450" cy="912946"/>
          </a:xfrm>
          <a:custGeom>
            <a:avLst/>
            <a:gdLst>
              <a:gd name="T0" fmla="*/ 162 w 810"/>
              <a:gd name="T1" fmla="*/ 481 h 696"/>
              <a:gd name="T2" fmla="*/ 177 w 810"/>
              <a:gd name="T3" fmla="*/ 363 h 696"/>
              <a:gd name="T4" fmla="*/ 232 w 810"/>
              <a:gd name="T5" fmla="*/ 308 h 696"/>
              <a:gd name="T6" fmla="*/ 282 w 810"/>
              <a:gd name="T7" fmla="*/ 288 h 696"/>
              <a:gd name="T8" fmla="*/ 340 w 810"/>
              <a:gd name="T9" fmla="*/ 250 h 696"/>
              <a:gd name="T10" fmla="*/ 322 w 810"/>
              <a:gd name="T11" fmla="*/ 195 h 696"/>
              <a:gd name="T12" fmla="*/ 307 w 810"/>
              <a:gd name="T13" fmla="*/ 170 h 696"/>
              <a:gd name="T14" fmla="*/ 302 w 810"/>
              <a:gd name="T15" fmla="*/ 107 h 696"/>
              <a:gd name="T16" fmla="*/ 307 w 810"/>
              <a:gd name="T17" fmla="*/ 62 h 696"/>
              <a:gd name="T18" fmla="*/ 330 w 810"/>
              <a:gd name="T19" fmla="*/ 25 h 696"/>
              <a:gd name="T20" fmla="*/ 352 w 810"/>
              <a:gd name="T21" fmla="*/ 7 h 696"/>
              <a:gd name="T22" fmla="*/ 380 w 810"/>
              <a:gd name="T23" fmla="*/ 0 h 696"/>
              <a:gd name="T24" fmla="*/ 407 w 810"/>
              <a:gd name="T25" fmla="*/ 0 h 696"/>
              <a:gd name="T26" fmla="*/ 448 w 810"/>
              <a:gd name="T27" fmla="*/ 12 h 696"/>
              <a:gd name="T28" fmla="*/ 485 w 810"/>
              <a:gd name="T29" fmla="*/ 55 h 696"/>
              <a:gd name="T30" fmla="*/ 490 w 810"/>
              <a:gd name="T31" fmla="*/ 82 h 696"/>
              <a:gd name="T32" fmla="*/ 488 w 810"/>
              <a:gd name="T33" fmla="*/ 107 h 696"/>
              <a:gd name="T34" fmla="*/ 490 w 810"/>
              <a:gd name="T35" fmla="*/ 138 h 696"/>
              <a:gd name="T36" fmla="*/ 468 w 810"/>
              <a:gd name="T37" fmla="*/ 195 h 696"/>
              <a:gd name="T38" fmla="*/ 458 w 810"/>
              <a:gd name="T39" fmla="*/ 235 h 696"/>
              <a:gd name="T40" fmla="*/ 465 w 810"/>
              <a:gd name="T41" fmla="*/ 270 h 696"/>
              <a:gd name="T42" fmla="*/ 515 w 810"/>
              <a:gd name="T43" fmla="*/ 295 h 696"/>
              <a:gd name="T44" fmla="*/ 583 w 810"/>
              <a:gd name="T45" fmla="*/ 328 h 696"/>
              <a:gd name="T46" fmla="*/ 613 w 810"/>
              <a:gd name="T47" fmla="*/ 376 h 696"/>
              <a:gd name="T48" fmla="*/ 625 w 810"/>
              <a:gd name="T49" fmla="*/ 481 h 696"/>
              <a:gd name="T50" fmla="*/ 770 w 810"/>
              <a:gd name="T51" fmla="*/ 644 h 696"/>
              <a:gd name="T52" fmla="*/ 730 w 810"/>
              <a:gd name="T53" fmla="*/ 696 h 696"/>
              <a:gd name="T54" fmla="*/ 80 w 810"/>
              <a:gd name="T55" fmla="*/ 696 h 696"/>
              <a:gd name="T56" fmla="*/ 0 w 810"/>
              <a:gd name="T57" fmla="*/ 589 h 696"/>
              <a:gd name="T58" fmla="*/ 0 w 810"/>
              <a:gd name="T59" fmla="*/ 541 h 696"/>
              <a:gd name="T60" fmla="*/ 810 w 810"/>
              <a:gd name="T61" fmla="*/ 541 h 696"/>
              <a:gd name="T62" fmla="*/ 810 w 810"/>
              <a:gd name="T63" fmla="*/ 589 h 696"/>
              <a:gd name="T64" fmla="*/ 770 w 810"/>
              <a:gd name="T65" fmla="*/ 644 h 696"/>
              <a:gd name="T66" fmla="*/ 785 w 810"/>
              <a:gd name="T67" fmla="*/ 378 h 696"/>
              <a:gd name="T68" fmla="*/ 785 w 810"/>
              <a:gd name="T69" fmla="*/ 378 h 696"/>
              <a:gd name="T70" fmla="*/ 785 w 810"/>
              <a:gd name="T71" fmla="*/ 438 h 696"/>
              <a:gd name="T72" fmla="*/ 743 w 810"/>
              <a:gd name="T73" fmla="*/ 478 h 696"/>
              <a:gd name="T74" fmla="*/ 743 w 810"/>
              <a:gd name="T75" fmla="*/ 478 h 696"/>
              <a:gd name="T76" fmla="*/ 703 w 810"/>
              <a:gd name="T77" fmla="*/ 438 h 696"/>
              <a:gd name="T78" fmla="*/ 703 w 810"/>
              <a:gd name="T79" fmla="*/ 378 h 696"/>
              <a:gd name="T80" fmla="*/ 743 w 810"/>
              <a:gd name="T81" fmla="*/ 335 h 696"/>
              <a:gd name="T82" fmla="*/ 743 w 810"/>
              <a:gd name="T83" fmla="*/ 335 h 696"/>
              <a:gd name="T84" fmla="*/ 785 w 810"/>
              <a:gd name="T85" fmla="*/ 378 h 696"/>
              <a:gd name="T86" fmla="*/ 743 w 810"/>
              <a:gd name="T87" fmla="*/ 536 h 696"/>
              <a:gd name="T88" fmla="*/ 743 w 810"/>
              <a:gd name="T89" fmla="*/ 481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10" h="696">
                <a:moveTo>
                  <a:pt x="162" y="481"/>
                </a:moveTo>
                <a:cubicBezTo>
                  <a:pt x="160" y="468"/>
                  <a:pt x="165" y="386"/>
                  <a:pt x="177" y="363"/>
                </a:cubicBezTo>
                <a:cubicBezTo>
                  <a:pt x="187" y="341"/>
                  <a:pt x="215" y="315"/>
                  <a:pt x="232" y="308"/>
                </a:cubicBezTo>
                <a:cubicBezTo>
                  <a:pt x="252" y="300"/>
                  <a:pt x="275" y="290"/>
                  <a:pt x="282" y="288"/>
                </a:cubicBezTo>
                <a:cubicBezTo>
                  <a:pt x="292" y="283"/>
                  <a:pt x="335" y="270"/>
                  <a:pt x="340" y="250"/>
                </a:cubicBezTo>
                <a:cubicBezTo>
                  <a:pt x="342" y="235"/>
                  <a:pt x="330" y="205"/>
                  <a:pt x="322" y="195"/>
                </a:cubicBezTo>
                <a:cubicBezTo>
                  <a:pt x="315" y="190"/>
                  <a:pt x="307" y="175"/>
                  <a:pt x="307" y="170"/>
                </a:cubicBezTo>
                <a:cubicBezTo>
                  <a:pt x="305" y="168"/>
                  <a:pt x="292" y="122"/>
                  <a:pt x="302" y="107"/>
                </a:cubicBezTo>
                <a:cubicBezTo>
                  <a:pt x="302" y="107"/>
                  <a:pt x="300" y="72"/>
                  <a:pt x="307" y="62"/>
                </a:cubicBezTo>
                <a:cubicBezTo>
                  <a:pt x="310" y="50"/>
                  <a:pt x="325" y="27"/>
                  <a:pt x="330" y="25"/>
                </a:cubicBezTo>
                <a:cubicBezTo>
                  <a:pt x="335" y="17"/>
                  <a:pt x="347" y="10"/>
                  <a:pt x="352" y="7"/>
                </a:cubicBezTo>
                <a:cubicBezTo>
                  <a:pt x="360" y="7"/>
                  <a:pt x="370" y="0"/>
                  <a:pt x="380" y="0"/>
                </a:cubicBezTo>
                <a:cubicBezTo>
                  <a:pt x="390" y="0"/>
                  <a:pt x="402" y="0"/>
                  <a:pt x="407" y="0"/>
                </a:cubicBezTo>
                <a:cubicBezTo>
                  <a:pt x="417" y="2"/>
                  <a:pt x="438" y="7"/>
                  <a:pt x="448" y="12"/>
                </a:cubicBezTo>
                <a:cubicBezTo>
                  <a:pt x="450" y="15"/>
                  <a:pt x="478" y="30"/>
                  <a:pt x="485" y="55"/>
                </a:cubicBezTo>
                <a:cubicBezTo>
                  <a:pt x="490" y="70"/>
                  <a:pt x="490" y="82"/>
                  <a:pt x="490" y="82"/>
                </a:cubicBezTo>
                <a:cubicBezTo>
                  <a:pt x="488" y="107"/>
                  <a:pt x="488" y="107"/>
                  <a:pt x="488" y="107"/>
                </a:cubicBezTo>
                <a:cubicBezTo>
                  <a:pt x="488" y="107"/>
                  <a:pt x="493" y="120"/>
                  <a:pt x="490" y="138"/>
                </a:cubicBezTo>
                <a:cubicBezTo>
                  <a:pt x="490" y="160"/>
                  <a:pt x="475" y="185"/>
                  <a:pt x="468" y="195"/>
                </a:cubicBezTo>
                <a:cubicBezTo>
                  <a:pt x="463" y="215"/>
                  <a:pt x="460" y="215"/>
                  <a:pt x="458" y="235"/>
                </a:cubicBezTo>
                <a:cubicBezTo>
                  <a:pt x="455" y="253"/>
                  <a:pt x="460" y="265"/>
                  <a:pt x="465" y="270"/>
                </a:cubicBezTo>
                <a:cubicBezTo>
                  <a:pt x="473" y="278"/>
                  <a:pt x="505" y="293"/>
                  <a:pt x="515" y="295"/>
                </a:cubicBezTo>
                <a:cubicBezTo>
                  <a:pt x="520" y="295"/>
                  <a:pt x="570" y="320"/>
                  <a:pt x="583" y="328"/>
                </a:cubicBezTo>
                <a:cubicBezTo>
                  <a:pt x="593" y="338"/>
                  <a:pt x="610" y="356"/>
                  <a:pt x="613" y="376"/>
                </a:cubicBezTo>
                <a:cubicBezTo>
                  <a:pt x="618" y="413"/>
                  <a:pt x="625" y="468"/>
                  <a:pt x="625" y="481"/>
                </a:cubicBezTo>
                <a:moveTo>
                  <a:pt x="770" y="644"/>
                </a:moveTo>
                <a:cubicBezTo>
                  <a:pt x="770" y="644"/>
                  <a:pt x="770" y="644"/>
                  <a:pt x="730" y="696"/>
                </a:cubicBezTo>
                <a:cubicBezTo>
                  <a:pt x="730" y="696"/>
                  <a:pt x="730" y="696"/>
                  <a:pt x="80" y="696"/>
                </a:cubicBezTo>
                <a:cubicBezTo>
                  <a:pt x="80" y="696"/>
                  <a:pt x="80" y="696"/>
                  <a:pt x="0" y="589"/>
                </a:cubicBezTo>
                <a:cubicBezTo>
                  <a:pt x="0" y="589"/>
                  <a:pt x="0" y="589"/>
                  <a:pt x="0" y="541"/>
                </a:cubicBezTo>
                <a:cubicBezTo>
                  <a:pt x="0" y="541"/>
                  <a:pt x="0" y="541"/>
                  <a:pt x="810" y="541"/>
                </a:cubicBezTo>
                <a:cubicBezTo>
                  <a:pt x="810" y="541"/>
                  <a:pt x="810" y="541"/>
                  <a:pt x="810" y="589"/>
                </a:cubicBezTo>
                <a:lnTo>
                  <a:pt x="770" y="644"/>
                </a:lnTo>
                <a:close/>
                <a:moveTo>
                  <a:pt x="785" y="378"/>
                </a:moveTo>
                <a:cubicBezTo>
                  <a:pt x="785" y="378"/>
                  <a:pt x="785" y="378"/>
                  <a:pt x="785" y="378"/>
                </a:cubicBezTo>
                <a:cubicBezTo>
                  <a:pt x="785" y="438"/>
                  <a:pt x="785" y="438"/>
                  <a:pt x="785" y="438"/>
                </a:cubicBezTo>
                <a:cubicBezTo>
                  <a:pt x="785" y="461"/>
                  <a:pt x="768" y="478"/>
                  <a:pt x="743" y="478"/>
                </a:cubicBezTo>
                <a:cubicBezTo>
                  <a:pt x="743" y="478"/>
                  <a:pt x="743" y="478"/>
                  <a:pt x="743" y="478"/>
                </a:cubicBezTo>
                <a:cubicBezTo>
                  <a:pt x="720" y="478"/>
                  <a:pt x="703" y="461"/>
                  <a:pt x="703" y="438"/>
                </a:cubicBezTo>
                <a:cubicBezTo>
                  <a:pt x="703" y="438"/>
                  <a:pt x="703" y="438"/>
                  <a:pt x="703" y="378"/>
                </a:cubicBezTo>
                <a:cubicBezTo>
                  <a:pt x="703" y="353"/>
                  <a:pt x="720" y="335"/>
                  <a:pt x="743" y="335"/>
                </a:cubicBezTo>
                <a:cubicBezTo>
                  <a:pt x="743" y="335"/>
                  <a:pt x="743" y="335"/>
                  <a:pt x="743" y="335"/>
                </a:cubicBezTo>
                <a:cubicBezTo>
                  <a:pt x="768" y="335"/>
                  <a:pt x="785" y="353"/>
                  <a:pt x="785" y="378"/>
                </a:cubicBezTo>
                <a:close/>
                <a:moveTo>
                  <a:pt x="743" y="536"/>
                </a:moveTo>
                <a:cubicBezTo>
                  <a:pt x="743" y="481"/>
                  <a:pt x="743" y="481"/>
                  <a:pt x="743" y="48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6">
            <a:extLst>
              <a:ext uri="{FF2B5EF4-FFF2-40B4-BE49-F238E27FC236}">
                <a16:creationId xmlns:a16="http://schemas.microsoft.com/office/drawing/2014/main" id="{158DDC36-09D0-435B-8BE5-38EBD0CB7C1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8739" y="2019004"/>
            <a:ext cx="1061922" cy="940392"/>
          </a:xfrm>
          <a:custGeom>
            <a:avLst/>
            <a:gdLst>
              <a:gd name="T0" fmla="*/ 166 w 811"/>
              <a:gd name="T1" fmla="*/ 501 h 717"/>
              <a:gd name="T2" fmla="*/ 184 w 811"/>
              <a:gd name="T3" fmla="*/ 380 h 717"/>
              <a:gd name="T4" fmla="*/ 235 w 811"/>
              <a:gd name="T5" fmla="*/ 330 h 717"/>
              <a:gd name="T6" fmla="*/ 283 w 811"/>
              <a:gd name="T7" fmla="*/ 308 h 717"/>
              <a:gd name="T8" fmla="*/ 348 w 811"/>
              <a:gd name="T9" fmla="*/ 266 h 717"/>
              <a:gd name="T10" fmla="*/ 348 w 811"/>
              <a:gd name="T11" fmla="*/ 254 h 717"/>
              <a:gd name="T12" fmla="*/ 277 w 811"/>
              <a:gd name="T13" fmla="*/ 237 h 717"/>
              <a:gd name="T14" fmla="*/ 301 w 811"/>
              <a:gd name="T15" fmla="*/ 46 h 717"/>
              <a:gd name="T16" fmla="*/ 340 w 811"/>
              <a:gd name="T17" fmla="*/ 16 h 717"/>
              <a:gd name="T18" fmla="*/ 360 w 811"/>
              <a:gd name="T19" fmla="*/ 12 h 717"/>
              <a:gd name="T20" fmla="*/ 376 w 811"/>
              <a:gd name="T21" fmla="*/ 4 h 717"/>
              <a:gd name="T22" fmla="*/ 402 w 811"/>
              <a:gd name="T23" fmla="*/ 2 h 717"/>
              <a:gd name="T24" fmla="*/ 501 w 811"/>
              <a:gd name="T25" fmla="*/ 80 h 717"/>
              <a:gd name="T26" fmla="*/ 501 w 811"/>
              <a:gd name="T27" fmla="*/ 239 h 717"/>
              <a:gd name="T28" fmla="*/ 447 w 811"/>
              <a:gd name="T29" fmla="*/ 250 h 717"/>
              <a:gd name="T30" fmla="*/ 447 w 811"/>
              <a:gd name="T31" fmla="*/ 252 h 717"/>
              <a:gd name="T32" fmla="*/ 465 w 811"/>
              <a:gd name="T33" fmla="*/ 286 h 717"/>
              <a:gd name="T34" fmla="*/ 513 w 811"/>
              <a:gd name="T35" fmla="*/ 312 h 717"/>
              <a:gd name="T36" fmla="*/ 580 w 811"/>
              <a:gd name="T37" fmla="*/ 346 h 717"/>
              <a:gd name="T38" fmla="*/ 612 w 811"/>
              <a:gd name="T39" fmla="*/ 393 h 717"/>
              <a:gd name="T40" fmla="*/ 622 w 811"/>
              <a:gd name="T41" fmla="*/ 501 h 717"/>
              <a:gd name="T42" fmla="*/ 811 w 811"/>
              <a:gd name="T43" fmla="*/ 609 h 717"/>
              <a:gd name="T44" fmla="*/ 811 w 811"/>
              <a:gd name="T45" fmla="*/ 562 h 717"/>
              <a:gd name="T46" fmla="*/ 0 w 811"/>
              <a:gd name="T47" fmla="*/ 562 h 717"/>
              <a:gd name="T48" fmla="*/ 0 w 811"/>
              <a:gd name="T49" fmla="*/ 609 h 717"/>
              <a:gd name="T50" fmla="*/ 80 w 811"/>
              <a:gd name="T51" fmla="*/ 717 h 717"/>
              <a:gd name="T52" fmla="*/ 731 w 811"/>
              <a:gd name="T53" fmla="*/ 717 h 717"/>
              <a:gd name="T54" fmla="*/ 771 w 811"/>
              <a:gd name="T55" fmla="*/ 664 h 717"/>
              <a:gd name="T56" fmla="*/ 811 w 811"/>
              <a:gd name="T57" fmla="*/ 609 h 717"/>
              <a:gd name="T58" fmla="*/ 786 w 811"/>
              <a:gd name="T59" fmla="*/ 399 h 717"/>
              <a:gd name="T60" fmla="*/ 743 w 811"/>
              <a:gd name="T61" fmla="*/ 356 h 717"/>
              <a:gd name="T62" fmla="*/ 743 w 811"/>
              <a:gd name="T63" fmla="*/ 356 h 717"/>
              <a:gd name="T64" fmla="*/ 703 w 811"/>
              <a:gd name="T65" fmla="*/ 399 h 717"/>
              <a:gd name="T66" fmla="*/ 703 w 811"/>
              <a:gd name="T67" fmla="*/ 459 h 717"/>
              <a:gd name="T68" fmla="*/ 743 w 811"/>
              <a:gd name="T69" fmla="*/ 499 h 717"/>
              <a:gd name="T70" fmla="*/ 743 w 811"/>
              <a:gd name="T71" fmla="*/ 499 h 717"/>
              <a:gd name="T72" fmla="*/ 786 w 811"/>
              <a:gd name="T73" fmla="*/ 459 h 717"/>
              <a:gd name="T74" fmla="*/ 786 w 811"/>
              <a:gd name="T75" fmla="*/ 399 h 717"/>
              <a:gd name="T76" fmla="*/ 786 w 811"/>
              <a:gd name="T77" fmla="*/ 399 h 717"/>
              <a:gd name="T78" fmla="*/ 743 w 811"/>
              <a:gd name="T79" fmla="*/ 557 h 717"/>
              <a:gd name="T80" fmla="*/ 743 w 811"/>
              <a:gd name="T81" fmla="*/ 502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11" h="717">
                <a:moveTo>
                  <a:pt x="166" y="501"/>
                </a:moveTo>
                <a:cubicBezTo>
                  <a:pt x="164" y="487"/>
                  <a:pt x="172" y="403"/>
                  <a:pt x="184" y="380"/>
                </a:cubicBezTo>
                <a:cubicBezTo>
                  <a:pt x="196" y="358"/>
                  <a:pt x="217" y="336"/>
                  <a:pt x="235" y="330"/>
                </a:cubicBezTo>
                <a:cubicBezTo>
                  <a:pt x="255" y="320"/>
                  <a:pt x="273" y="312"/>
                  <a:pt x="283" y="308"/>
                </a:cubicBezTo>
                <a:cubicBezTo>
                  <a:pt x="291" y="304"/>
                  <a:pt x="346" y="286"/>
                  <a:pt x="348" y="266"/>
                </a:cubicBezTo>
                <a:cubicBezTo>
                  <a:pt x="350" y="262"/>
                  <a:pt x="348" y="258"/>
                  <a:pt x="348" y="254"/>
                </a:cubicBezTo>
                <a:cubicBezTo>
                  <a:pt x="315" y="250"/>
                  <a:pt x="279" y="245"/>
                  <a:pt x="277" y="237"/>
                </a:cubicBezTo>
                <a:cubicBezTo>
                  <a:pt x="273" y="221"/>
                  <a:pt x="267" y="90"/>
                  <a:pt x="301" y="46"/>
                </a:cubicBezTo>
                <a:cubicBezTo>
                  <a:pt x="315" y="32"/>
                  <a:pt x="326" y="22"/>
                  <a:pt x="340" y="16"/>
                </a:cubicBezTo>
                <a:cubicBezTo>
                  <a:pt x="346" y="14"/>
                  <a:pt x="356" y="12"/>
                  <a:pt x="360" y="12"/>
                </a:cubicBezTo>
                <a:cubicBezTo>
                  <a:pt x="364" y="10"/>
                  <a:pt x="370" y="6"/>
                  <a:pt x="376" y="4"/>
                </a:cubicBezTo>
                <a:cubicBezTo>
                  <a:pt x="392" y="0"/>
                  <a:pt x="402" y="2"/>
                  <a:pt x="402" y="2"/>
                </a:cubicBezTo>
                <a:cubicBezTo>
                  <a:pt x="402" y="2"/>
                  <a:pt x="487" y="12"/>
                  <a:pt x="501" y="80"/>
                </a:cubicBezTo>
                <a:cubicBezTo>
                  <a:pt x="515" y="151"/>
                  <a:pt x="521" y="213"/>
                  <a:pt x="501" y="239"/>
                </a:cubicBezTo>
                <a:cubicBezTo>
                  <a:pt x="491" y="243"/>
                  <a:pt x="469" y="246"/>
                  <a:pt x="447" y="250"/>
                </a:cubicBezTo>
                <a:cubicBezTo>
                  <a:pt x="447" y="250"/>
                  <a:pt x="447" y="250"/>
                  <a:pt x="447" y="252"/>
                </a:cubicBezTo>
                <a:cubicBezTo>
                  <a:pt x="445" y="270"/>
                  <a:pt x="459" y="280"/>
                  <a:pt x="465" y="286"/>
                </a:cubicBezTo>
                <a:cubicBezTo>
                  <a:pt x="471" y="294"/>
                  <a:pt x="503" y="310"/>
                  <a:pt x="513" y="312"/>
                </a:cubicBezTo>
                <a:cubicBezTo>
                  <a:pt x="519" y="314"/>
                  <a:pt x="568" y="336"/>
                  <a:pt x="580" y="346"/>
                </a:cubicBezTo>
                <a:cubicBezTo>
                  <a:pt x="592" y="356"/>
                  <a:pt x="608" y="374"/>
                  <a:pt x="612" y="393"/>
                </a:cubicBezTo>
                <a:cubicBezTo>
                  <a:pt x="620" y="433"/>
                  <a:pt x="624" y="487"/>
                  <a:pt x="622" y="501"/>
                </a:cubicBezTo>
                <a:moveTo>
                  <a:pt x="811" y="609"/>
                </a:moveTo>
                <a:cubicBezTo>
                  <a:pt x="811" y="562"/>
                  <a:pt x="811" y="562"/>
                  <a:pt x="811" y="562"/>
                </a:cubicBezTo>
                <a:cubicBezTo>
                  <a:pt x="0" y="562"/>
                  <a:pt x="0" y="562"/>
                  <a:pt x="0" y="562"/>
                </a:cubicBezTo>
                <a:cubicBezTo>
                  <a:pt x="0" y="609"/>
                  <a:pt x="0" y="609"/>
                  <a:pt x="0" y="609"/>
                </a:cubicBezTo>
                <a:cubicBezTo>
                  <a:pt x="80" y="717"/>
                  <a:pt x="80" y="717"/>
                  <a:pt x="80" y="717"/>
                </a:cubicBezTo>
                <a:cubicBezTo>
                  <a:pt x="731" y="717"/>
                  <a:pt x="731" y="717"/>
                  <a:pt x="731" y="717"/>
                </a:cubicBezTo>
                <a:cubicBezTo>
                  <a:pt x="771" y="664"/>
                  <a:pt x="771" y="664"/>
                  <a:pt x="771" y="664"/>
                </a:cubicBezTo>
                <a:lnTo>
                  <a:pt x="811" y="609"/>
                </a:lnTo>
                <a:close/>
                <a:moveTo>
                  <a:pt x="786" y="399"/>
                </a:moveTo>
                <a:cubicBezTo>
                  <a:pt x="786" y="374"/>
                  <a:pt x="768" y="356"/>
                  <a:pt x="743" y="356"/>
                </a:cubicBezTo>
                <a:cubicBezTo>
                  <a:pt x="743" y="356"/>
                  <a:pt x="743" y="356"/>
                  <a:pt x="743" y="356"/>
                </a:cubicBezTo>
                <a:cubicBezTo>
                  <a:pt x="721" y="356"/>
                  <a:pt x="703" y="374"/>
                  <a:pt x="703" y="399"/>
                </a:cubicBezTo>
                <a:cubicBezTo>
                  <a:pt x="703" y="459"/>
                  <a:pt x="703" y="459"/>
                  <a:pt x="703" y="459"/>
                </a:cubicBezTo>
                <a:cubicBezTo>
                  <a:pt x="703" y="482"/>
                  <a:pt x="721" y="499"/>
                  <a:pt x="743" y="499"/>
                </a:cubicBezTo>
                <a:cubicBezTo>
                  <a:pt x="743" y="499"/>
                  <a:pt x="743" y="499"/>
                  <a:pt x="743" y="499"/>
                </a:cubicBezTo>
                <a:cubicBezTo>
                  <a:pt x="768" y="499"/>
                  <a:pt x="786" y="482"/>
                  <a:pt x="786" y="459"/>
                </a:cubicBezTo>
                <a:cubicBezTo>
                  <a:pt x="786" y="459"/>
                  <a:pt x="786" y="459"/>
                  <a:pt x="786" y="399"/>
                </a:cubicBezTo>
                <a:cubicBezTo>
                  <a:pt x="786" y="399"/>
                  <a:pt x="786" y="399"/>
                  <a:pt x="786" y="399"/>
                </a:cubicBezTo>
                <a:close/>
                <a:moveTo>
                  <a:pt x="743" y="557"/>
                </a:moveTo>
                <a:cubicBezTo>
                  <a:pt x="743" y="502"/>
                  <a:pt x="743" y="502"/>
                  <a:pt x="743" y="50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6">
            <a:extLst>
              <a:ext uri="{FF2B5EF4-FFF2-40B4-BE49-F238E27FC236}">
                <a16:creationId xmlns:a16="http://schemas.microsoft.com/office/drawing/2014/main" id="{A361FA24-E937-4601-B003-CB2F11D1C9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49950" y="4065960"/>
            <a:ext cx="1079500" cy="961282"/>
          </a:xfrm>
          <a:custGeom>
            <a:avLst/>
            <a:gdLst>
              <a:gd name="T0" fmla="*/ 234 w 362"/>
              <a:gd name="T1" fmla="*/ 98 h 320"/>
              <a:gd name="T2" fmla="*/ 209 w 362"/>
              <a:gd name="T3" fmla="*/ 76 h 320"/>
              <a:gd name="T4" fmla="*/ 194 w 362"/>
              <a:gd name="T5" fmla="*/ 61 h 320"/>
              <a:gd name="T6" fmla="*/ 203 w 362"/>
              <a:gd name="T7" fmla="*/ 36 h 320"/>
              <a:gd name="T8" fmla="*/ 202 w 362"/>
              <a:gd name="T9" fmla="*/ 21 h 320"/>
              <a:gd name="T10" fmla="*/ 191 w 362"/>
              <a:gd name="T11" fmla="*/ 3 h 320"/>
              <a:gd name="T12" fmla="*/ 174 w 362"/>
              <a:gd name="T13" fmla="*/ 0 h 320"/>
              <a:gd name="T14" fmla="*/ 161 w 362"/>
              <a:gd name="T15" fmla="*/ 6 h 320"/>
              <a:gd name="T16" fmla="*/ 154 w 362"/>
              <a:gd name="T17" fmla="*/ 28 h 320"/>
              <a:gd name="T18" fmla="*/ 159 w 362"/>
              <a:gd name="T19" fmla="*/ 51 h 320"/>
              <a:gd name="T20" fmla="*/ 150 w 362"/>
              <a:gd name="T21" fmla="*/ 74 h 320"/>
              <a:gd name="T22" fmla="*/ 122 w 362"/>
              <a:gd name="T23" fmla="*/ 94 h 320"/>
              <a:gd name="T24" fmla="*/ 116 w 362"/>
              <a:gd name="T25" fmla="*/ 279 h 320"/>
              <a:gd name="T26" fmla="*/ 107 w 362"/>
              <a:gd name="T27" fmla="*/ 254 h 320"/>
              <a:gd name="T28" fmla="*/ 77 w 362"/>
              <a:gd name="T29" fmla="*/ 239 h 320"/>
              <a:gd name="T30" fmla="*/ 77 w 362"/>
              <a:gd name="T31" fmla="*/ 220 h 320"/>
              <a:gd name="T32" fmla="*/ 83 w 362"/>
              <a:gd name="T33" fmla="*/ 197 h 320"/>
              <a:gd name="T34" fmla="*/ 82 w 362"/>
              <a:gd name="T35" fmla="*/ 183 h 320"/>
              <a:gd name="T36" fmla="*/ 62 w 362"/>
              <a:gd name="T37" fmla="*/ 169 h 320"/>
              <a:gd name="T38" fmla="*/ 48 w 362"/>
              <a:gd name="T39" fmla="*/ 171 h 320"/>
              <a:gd name="T40" fmla="*/ 36 w 362"/>
              <a:gd name="T41" fmla="*/ 185 h 320"/>
              <a:gd name="T42" fmla="*/ 36 w 362"/>
              <a:gd name="T43" fmla="*/ 213 h 320"/>
              <a:gd name="T44" fmla="*/ 44 w 362"/>
              <a:gd name="T45" fmla="*/ 234 h 320"/>
              <a:gd name="T46" fmla="*/ 17 w 362"/>
              <a:gd name="T47" fmla="*/ 249 h 320"/>
              <a:gd name="T48" fmla="*/ 0 w 362"/>
              <a:gd name="T49" fmla="*/ 279 h 320"/>
              <a:gd name="T50" fmla="*/ 234 w 362"/>
              <a:gd name="T51" fmla="*/ 308 h 320"/>
              <a:gd name="T52" fmla="*/ 209 w 362"/>
              <a:gd name="T53" fmla="*/ 286 h 320"/>
              <a:gd name="T54" fmla="*/ 194 w 362"/>
              <a:gd name="T55" fmla="*/ 271 h 320"/>
              <a:gd name="T56" fmla="*/ 203 w 362"/>
              <a:gd name="T57" fmla="*/ 246 h 320"/>
              <a:gd name="T58" fmla="*/ 202 w 362"/>
              <a:gd name="T59" fmla="*/ 231 h 320"/>
              <a:gd name="T60" fmla="*/ 191 w 362"/>
              <a:gd name="T61" fmla="*/ 213 h 320"/>
              <a:gd name="T62" fmla="*/ 174 w 362"/>
              <a:gd name="T63" fmla="*/ 210 h 320"/>
              <a:gd name="T64" fmla="*/ 161 w 362"/>
              <a:gd name="T65" fmla="*/ 216 h 320"/>
              <a:gd name="T66" fmla="*/ 154 w 362"/>
              <a:gd name="T67" fmla="*/ 238 h 320"/>
              <a:gd name="T68" fmla="*/ 159 w 362"/>
              <a:gd name="T69" fmla="*/ 261 h 320"/>
              <a:gd name="T70" fmla="*/ 150 w 362"/>
              <a:gd name="T71" fmla="*/ 284 h 320"/>
              <a:gd name="T72" fmla="*/ 122 w 362"/>
              <a:gd name="T73" fmla="*/ 304 h 320"/>
              <a:gd name="T74" fmla="*/ 355 w 362"/>
              <a:gd name="T75" fmla="*/ 279 h 320"/>
              <a:gd name="T76" fmla="*/ 345 w 362"/>
              <a:gd name="T77" fmla="*/ 254 h 320"/>
              <a:gd name="T78" fmla="*/ 316 w 362"/>
              <a:gd name="T79" fmla="*/ 239 h 320"/>
              <a:gd name="T80" fmla="*/ 316 w 362"/>
              <a:gd name="T81" fmla="*/ 220 h 320"/>
              <a:gd name="T82" fmla="*/ 321 w 362"/>
              <a:gd name="T83" fmla="*/ 197 h 320"/>
              <a:gd name="T84" fmla="*/ 320 w 362"/>
              <a:gd name="T85" fmla="*/ 183 h 320"/>
              <a:gd name="T86" fmla="*/ 300 w 362"/>
              <a:gd name="T87" fmla="*/ 169 h 320"/>
              <a:gd name="T88" fmla="*/ 287 w 362"/>
              <a:gd name="T89" fmla="*/ 171 h 320"/>
              <a:gd name="T90" fmla="*/ 274 w 362"/>
              <a:gd name="T91" fmla="*/ 185 h 320"/>
              <a:gd name="T92" fmla="*/ 274 w 362"/>
              <a:gd name="T93" fmla="*/ 213 h 320"/>
              <a:gd name="T94" fmla="*/ 282 w 362"/>
              <a:gd name="T95" fmla="*/ 234 h 320"/>
              <a:gd name="T96" fmla="*/ 255 w 362"/>
              <a:gd name="T97" fmla="*/ 249 h 320"/>
              <a:gd name="T98" fmla="*/ 238 w 362"/>
              <a:gd name="T99" fmla="*/ 279 h 320"/>
              <a:gd name="T100" fmla="*/ 0 w 362"/>
              <a:gd name="T101" fmla="*/ 212 h 320"/>
              <a:gd name="T102" fmla="*/ 362 w 362"/>
              <a:gd name="T103" fmla="*/ 212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2" h="320">
                <a:moveTo>
                  <a:pt x="236" y="110"/>
                </a:moveTo>
                <a:cubicBezTo>
                  <a:pt x="235" y="106"/>
                  <a:pt x="235" y="101"/>
                  <a:pt x="234" y="98"/>
                </a:cubicBezTo>
                <a:cubicBezTo>
                  <a:pt x="233" y="92"/>
                  <a:pt x="229" y="87"/>
                  <a:pt x="226" y="85"/>
                </a:cubicBezTo>
                <a:cubicBezTo>
                  <a:pt x="223" y="83"/>
                  <a:pt x="210" y="77"/>
                  <a:pt x="209" y="76"/>
                </a:cubicBezTo>
                <a:cubicBezTo>
                  <a:pt x="206" y="76"/>
                  <a:pt x="199" y="72"/>
                  <a:pt x="197" y="70"/>
                </a:cubicBezTo>
                <a:cubicBezTo>
                  <a:pt x="195" y="68"/>
                  <a:pt x="194" y="65"/>
                  <a:pt x="194" y="61"/>
                </a:cubicBezTo>
                <a:cubicBezTo>
                  <a:pt x="194" y="57"/>
                  <a:pt x="195" y="56"/>
                  <a:pt x="197" y="51"/>
                </a:cubicBezTo>
                <a:cubicBezTo>
                  <a:pt x="199" y="48"/>
                  <a:pt x="203" y="41"/>
                  <a:pt x="203" y="36"/>
                </a:cubicBezTo>
                <a:cubicBezTo>
                  <a:pt x="203" y="31"/>
                  <a:pt x="202" y="28"/>
                  <a:pt x="202" y="28"/>
                </a:cubicBezTo>
                <a:cubicBezTo>
                  <a:pt x="202" y="21"/>
                  <a:pt x="202" y="21"/>
                  <a:pt x="202" y="21"/>
                </a:cubicBezTo>
                <a:cubicBezTo>
                  <a:pt x="202" y="21"/>
                  <a:pt x="202" y="17"/>
                  <a:pt x="201" y="14"/>
                </a:cubicBezTo>
                <a:cubicBezTo>
                  <a:pt x="199" y="7"/>
                  <a:pt x="192" y="4"/>
                  <a:pt x="191" y="3"/>
                </a:cubicBezTo>
                <a:cubicBezTo>
                  <a:pt x="189" y="2"/>
                  <a:pt x="183" y="0"/>
                  <a:pt x="181" y="0"/>
                </a:cubicBezTo>
                <a:cubicBezTo>
                  <a:pt x="179" y="0"/>
                  <a:pt x="177" y="0"/>
                  <a:pt x="174" y="0"/>
                </a:cubicBezTo>
                <a:cubicBezTo>
                  <a:pt x="172" y="0"/>
                  <a:pt x="169" y="2"/>
                  <a:pt x="167" y="2"/>
                </a:cubicBezTo>
                <a:cubicBezTo>
                  <a:pt x="165" y="2"/>
                  <a:pt x="162" y="4"/>
                  <a:pt x="161" y="6"/>
                </a:cubicBezTo>
                <a:cubicBezTo>
                  <a:pt x="161" y="7"/>
                  <a:pt x="156" y="13"/>
                  <a:pt x="155" y="16"/>
                </a:cubicBezTo>
                <a:cubicBezTo>
                  <a:pt x="154" y="19"/>
                  <a:pt x="154" y="28"/>
                  <a:pt x="154" y="28"/>
                </a:cubicBezTo>
                <a:cubicBezTo>
                  <a:pt x="152" y="32"/>
                  <a:pt x="155" y="43"/>
                  <a:pt x="155" y="44"/>
                </a:cubicBezTo>
                <a:cubicBezTo>
                  <a:pt x="156" y="45"/>
                  <a:pt x="157" y="49"/>
                  <a:pt x="159" y="51"/>
                </a:cubicBezTo>
                <a:cubicBezTo>
                  <a:pt x="161" y="53"/>
                  <a:pt x="164" y="61"/>
                  <a:pt x="163" y="65"/>
                </a:cubicBezTo>
                <a:cubicBezTo>
                  <a:pt x="163" y="70"/>
                  <a:pt x="152" y="74"/>
                  <a:pt x="150" y="74"/>
                </a:cubicBezTo>
                <a:cubicBezTo>
                  <a:pt x="147" y="76"/>
                  <a:pt x="141" y="78"/>
                  <a:pt x="136" y="80"/>
                </a:cubicBezTo>
                <a:cubicBezTo>
                  <a:pt x="132" y="82"/>
                  <a:pt x="125" y="89"/>
                  <a:pt x="122" y="94"/>
                </a:cubicBezTo>
                <a:cubicBezTo>
                  <a:pt x="121" y="97"/>
                  <a:pt x="119" y="104"/>
                  <a:pt x="119" y="110"/>
                </a:cubicBezTo>
                <a:moveTo>
                  <a:pt x="116" y="279"/>
                </a:moveTo>
                <a:cubicBezTo>
                  <a:pt x="116" y="275"/>
                  <a:pt x="116" y="270"/>
                  <a:pt x="115" y="267"/>
                </a:cubicBezTo>
                <a:cubicBezTo>
                  <a:pt x="114" y="261"/>
                  <a:pt x="110" y="257"/>
                  <a:pt x="107" y="254"/>
                </a:cubicBezTo>
                <a:cubicBezTo>
                  <a:pt x="104" y="252"/>
                  <a:pt x="91" y="246"/>
                  <a:pt x="90" y="246"/>
                </a:cubicBezTo>
                <a:cubicBezTo>
                  <a:pt x="87" y="245"/>
                  <a:pt x="79" y="241"/>
                  <a:pt x="77" y="239"/>
                </a:cubicBezTo>
                <a:cubicBezTo>
                  <a:pt x="76" y="237"/>
                  <a:pt x="75" y="234"/>
                  <a:pt x="75" y="230"/>
                </a:cubicBezTo>
                <a:cubicBezTo>
                  <a:pt x="75" y="226"/>
                  <a:pt x="76" y="225"/>
                  <a:pt x="77" y="220"/>
                </a:cubicBezTo>
                <a:cubicBezTo>
                  <a:pt x="79" y="217"/>
                  <a:pt x="84" y="210"/>
                  <a:pt x="84" y="205"/>
                </a:cubicBezTo>
                <a:cubicBezTo>
                  <a:pt x="84" y="200"/>
                  <a:pt x="83" y="197"/>
                  <a:pt x="83" y="197"/>
                </a:cubicBezTo>
                <a:cubicBezTo>
                  <a:pt x="83" y="190"/>
                  <a:pt x="83" y="190"/>
                  <a:pt x="83" y="190"/>
                </a:cubicBezTo>
                <a:cubicBezTo>
                  <a:pt x="83" y="190"/>
                  <a:pt x="83" y="186"/>
                  <a:pt x="82" y="183"/>
                </a:cubicBezTo>
                <a:cubicBezTo>
                  <a:pt x="80" y="176"/>
                  <a:pt x="73" y="173"/>
                  <a:pt x="72" y="172"/>
                </a:cubicBezTo>
                <a:cubicBezTo>
                  <a:pt x="70" y="171"/>
                  <a:pt x="64" y="169"/>
                  <a:pt x="62" y="169"/>
                </a:cubicBezTo>
                <a:cubicBezTo>
                  <a:pt x="60" y="169"/>
                  <a:pt x="58" y="169"/>
                  <a:pt x="55" y="169"/>
                </a:cubicBezTo>
                <a:cubicBezTo>
                  <a:pt x="53" y="169"/>
                  <a:pt x="50" y="171"/>
                  <a:pt x="48" y="171"/>
                </a:cubicBezTo>
                <a:cubicBezTo>
                  <a:pt x="46" y="171"/>
                  <a:pt x="43" y="173"/>
                  <a:pt x="42" y="175"/>
                </a:cubicBezTo>
                <a:cubicBezTo>
                  <a:pt x="41" y="176"/>
                  <a:pt x="37" y="182"/>
                  <a:pt x="36" y="185"/>
                </a:cubicBezTo>
                <a:cubicBezTo>
                  <a:pt x="35" y="188"/>
                  <a:pt x="35" y="197"/>
                  <a:pt x="35" y="197"/>
                </a:cubicBezTo>
                <a:cubicBezTo>
                  <a:pt x="32" y="201"/>
                  <a:pt x="36" y="212"/>
                  <a:pt x="36" y="213"/>
                </a:cubicBezTo>
                <a:cubicBezTo>
                  <a:pt x="37" y="214"/>
                  <a:pt x="38" y="218"/>
                  <a:pt x="40" y="220"/>
                </a:cubicBezTo>
                <a:cubicBezTo>
                  <a:pt x="42" y="222"/>
                  <a:pt x="45" y="231"/>
                  <a:pt x="44" y="234"/>
                </a:cubicBezTo>
                <a:cubicBezTo>
                  <a:pt x="44" y="239"/>
                  <a:pt x="32" y="243"/>
                  <a:pt x="30" y="243"/>
                </a:cubicBezTo>
                <a:cubicBezTo>
                  <a:pt x="28" y="245"/>
                  <a:pt x="22" y="247"/>
                  <a:pt x="17" y="249"/>
                </a:cubicBezTo>
                <a:cubicBezTo>
                  <a:pt x="13" y="251"/>
                  <a:pt x="6" y="258"/>
                  <a:pt x="3" y="263"/>
                </a:cubicBezTo>
                <a:cubicBezTo>
                  <a:pt x="2" y="266"/>
                  <a:pt x="0" y="273"/>
                  <a:pt x="0" y="279"/>
                </a:cubicBezTo>
                <a:moveTo>
                  <a:pt x="236" y="320"/>
                </a:moveTo>
                <a:cubicBezTo>
                  <a:pt x="235" y="316"/>
                  <a:pt x="235" y="311"/>
                  <a:pt x="234" y="308"/>
                </a:cubicBezTo>
                <a:cubicBezTo>
                  <a:pt x="233" y="302"/>
                  <a:pt x="229" y="297"/>
                  <a:pt x="226" y="295"/>
                </a:cubicBezTo>
                <a:cubicBezTo>
                  <a:pt x="223" y="293"/>
                  <a:pt x="210" y="287"/>
                  <a:pt x="209" y="286"/>
                </a:cubicBezTo>
                <a:cubicBezTo>
                  <a:pt x="206" y="286"/>
                  <a:pt x="199" y="282"/>
                  <a:pt x="197" y="280"/>
                </a:cubicBezTo>
                <a:cubicBezTo>
                  <a:pt x="195" y="278"/>
                  <a:pt x="194" y="275"/>
                  <a:pt x="194" y="271"/>
                </a:cubicBezTo>
                <a:cubicBezTo>
                  <a:pt x="194" y="267"/>
                  <a:pt x="195" y="266"/>
                  <a:pt x="197" y="261"/>
                </a:cubicBezTo>
                <a:cubicBezTo>
                  <a:pt x="199" y="258"/>
                  <a:pt x="203" y="251"/>
                  <a:pt x="203" y="246"/>
                </a:cubicBezTo>
                <a:cubicBezTo>
                  <a:pt x="203" y="241"/>
                  <a:pt x="202" y="238"/>
                  <a:pt x="202" y="238"/>
                </a:cubicBezTo>
                <a:cubicBezTo>
                  <a:pt x="202" y="231"/>
                  <a:pt x="202" y="231"/>
                  <a:pt x="202" y="231"/>
                </a:cubicBezTo>
                <a:cubicBezTo>
                  <a:pt x="202" y="231"/>
                  <a:pt x="202" y="227"/>
                  <a:pt x="201" y="224"/>
                </a:cubicBezTo>
                <a:cubicBezTo>
                  <a:pt x="199" y="217"/>
                  <a:pt x="192" y="214"/>
                  <a:pt x="191" y="213"/>
                </a:cubicBezTo>
                <a:cubicBezTo>
                  <a:pt x="189" y="212"/>
                  <a:pt x="183" y="210"/>
                  <a:pt x="181" y="210"/>
                </a:cubicBezTo>
                <a:cubicBezTo>
                  <a:pt x="179" y="210"/>
                  <a:pt x="177" y="210"/>
                  <a:pt x="174" y="210"/>
                </a:cubicBezTo>
                <a:cubicBezTo>
                  <a:pt x="172" y="210"/>
                  <a:pt x="169" y="212"/>
                  <a:pt x="167" y="212"/>
                </a:cubicBezTo>
                <a:cubicBezTo>
                  <a:pt x="165" y="212"/>
                  <a:pt x="162" y="214"/>
                  <a:pt x="161" y="216"/>
                </a:cubicBezTo>
                <a:cubicBezTo>
                  <a:pt x="161" y="217"/>
                  <a:pt x="156" y="223"/>
                  <a:pt x="155" y="226"/>
                </a:cubicBezTo>
                <a:cubicBezTo>
                  <a:pt x="154" y="229"/>
                  <a:pt x="154" y="238"/>
                  <a:pt x="154" y="238"/>
                </a:cubicBezTo>
                <a:cubicBezTo>
                  <a:pt x="152" y="242"/>
                  <a:pt x="155" y="253"/>
                  <a:pt x="155" y="254"/>
                </a:cubicBezTo>
                <a:cubicBezTo>
                  <a:pt x="156" y="255"/>
                  <a:pt x="157" y="259"/>
                  <a:pt x="159" y="261"/>
                </a:cubicBezTo>
                <a:cubicBezTo>
                  <a:pt x="161" y="263"/>
                  <a:pt x="164" y="271"/>
                  <a:pt x="163" y="275"/>
                </a:cubicBezTo>
                <a:cubicBezTo>
                  <a:pt x="163" y="280"/>
                  <a:pt x="152" y="284"/>
                  <a:pt x="150" y="284"/>
                </a:cubicBezTo>
                <a:cubicBezTo>
                  <a:pt x="147" y="286"/>
                  <a:pt x="141" y="288"/>
                  <a:pt x="136" y="290"/>
                </a:cubicBezTo>
                <a:cubicBezTo>
                  <a:pt x="132" y="292"/>
                  <a:pt x="125" y="299"/>
                  <a:pt x="122" y="304"/>
                </a:cubicBezTo>
                <a:cubicBezTo>
                  <a:pt x="121" y="307"/>
                  <a:pt x="119" y="314"/>
                  <a:pt x="119" y="320"/>
                </a:cubicBezTo>
                <a:moveTo>
                  <a:pt x="355" y="279"/>
                </a:moveTo>
                <a:cubicBezTo>
                  <a:pt x="354" y="275"/>
                  <a:pt x="354" y="270"/>
                  <a:pt x="353" y="267"/>
                </a:cubicBezTo>
                <a:cubicBezTo>
                  <a:pt x="352" y="261"/>
                  <a:pt x="348" y="257"/>
                  <a:pt x="345" y="254"/>
                </a:cubicBezTo>
                <a:cubicBezTo>
                  <a:pt x="342" y="252"/>
                  <a:pt x="329" y="246"/>
                  <a:pt x="328" y="246"/>
                </a:cubicBezTo>
                <a:cubicBezTo>
                  <a:pt x="325" y="245"/>
                  <a:pt x="318" y="241"/>
                  <a:pt x="316" y="239"/>
                </a:cubicBezTo>
                <a:cubicBezTo>
                  <a:pt x="314" y="237"/>
                  <a:pt x="313" y="234"/>
                  <a:pt x="313" y="230"/>
                </a:cubicBezTo>
                <a:cubicBezTo>
                  <a:pt x="313" y="226"/>
                  <a:pt x="314" y="225"/>
                  <a:pt x="316" y="220"/>
                </a:cubicBezTo>
                <a:cubicBezTo>
                  <a:pt x="318" y="217"/>
                  <a:pt x="322" y="210"/>
                  <a:pt x="322" y="205"/>
                </a:cubicBezTo>
                <a:cubicBezTo>
                  <a:pt x="322" y="200"/>
                  <a:pt x="321" y="197"/>
                  <a:pt x="321" y="197"/>
                </a:cubicBezTo>
                <a:cubicBezTo>
                  <a:pt x="321" y="190"/>
                  <a:pt x="321" y="190"/>
                  <a:pt x="321" y="190"/>
                </a:cubicBezTo>
                <a:cubicBezTo>
                  <a:pt x="321" y="190"/>
                  <a:pt x="321" y="186"/>
                  <a:pt x="320" y="183"/>
                </a:cubicBezTo>
                <a:cubicBezTo>
                  <a:pt x="318" y="176"/>
                  <a:pt x="311" y="173"/>
                  <a:pt x="310" y="172"/>
                </a:cubicBezTo>
                <a:cubicBezTo>
                  <a:pt x="308" y="171"/>
                  <a:pt x="302" y="169"/>
                  <a:pt x="300" y="169"/>
                </a:cubicBezTo>
                <a:cubicBezTo>
                  <a:pt x="298" y="169"/>
                  <a:pt x="296" y="169"/>
                  <a:pt x="294" y="169"/>
                </a:cubicBezTo>
                <a:cubicBezTo>
                  <a:pt x="291" y="169"/>
                  <a:pt x="288" y="171"/>
                  <a:pt x="287" y="171"/>
                </a:cubicBezTo>
                <a:cubicBezTo>
                  <a:pt x="285" y="171"/>
                  <a:pt x="281" y="173"/>
                  <a:pt x="280" y="175"/>
                </a:cubicBezTo>
                <a:cubicBezTo>
                  <a:pt x="280" y="176"/>
                  <a:pt x="275" y="182"/>
                  <a:pt x="274" y="185"/>
                </a:cubicBezTo>
                <a:cubicBezTo>
                  <a:pt x="273" y="188"/>
                  <a:pt x="274" y="197"/>
                  <a:pt x="274" y="197"/>
                </a:cubicBezTo>
                <a:cubicBezTo>
                  <a:pt x="271" y="201"/>
                  <a:pt x="274" y="212"/>
                  <a:pt x="274" y="213"/>
                </a:cubicBezTo>
                <a:cubicBezTo>
                  <a:pt x="275" y="214"/>
                  <a:pt x="276" y="218"/>
                  <a:pt x="278" y="220"/>
                </a:cubicBezTo>
                <a:cubicBezTo>
                  <a:pt x="280" y="222"/>
                  <a:pt x="283" y="231"/>
                  <a:pt x="282" y="234"/>
                </a:cubicBezTo>
                <a:cubicBezTo>
                  <a:pt x="282" y="239"/>
                  <a:pt x="271" y="243"/>
                  <a:pt x="269" y="243"/>
                </a:cubicBezTo>
                <a:cubicBezTo>
                  <a:pt x="266" y="245"/>
                  <a:pt x="260" y="247"/>
                  <a:pt x="255" y="249"/>
                </a:cubicBezTo>
                <a:cubicBezTo>
                  <a:pt x="251" y="251"/>
                  <a:pt x="244" y="258"/>
                  <a:pt x="241" y="263"/>
                </a:cubicBezTo>
                <a:cubicBezTo>
                  <a:pt x="240" y="266"/>
                  <a:pt x="238" y="273"/>
                  <a:pt x="238" y="279"/>
                </a:cubicBezTo>
                <a:moveTo>
                  <a:pt x="3" y="231"/>
                </a:moveTo>
                <a:cubicBezTo>
                  <a:pt x="1" y="225"/>
                  <a:pt x="0" y="218"/>
                  <a:pt x="0" y="212"/>
                </a:cubicBezTo>
                <a:cubicBezTo>
                  <a:pt x="0" y="154"/>
                  <a:pt x="81" y="107"/>
                  <a:pt x="181" y="107"/>
                </a:cubicBezTo>
                <a:cubicBezTo>
                  <a:pt x="281" y="107"/>
                  <a:pt x="362" y="154"/>
                  <a:pt x="362" y="212"/>
                </a:cubicBezTo>
                <a:cubicBezTo>
                  <a:pt x="362" y="218"/>
                  <a:pt x="361" y="225"/>
                  <a:pt x="359" y="2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7265C32-9815-46CF-BB1F-3A9BEA3BE8AE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2" name="Group 9">
              <a:extLst>
                <a:ext uri="{FF2B5EF4-FFF2-40B4-BE49-F238E27FC236}">
                  <a16:creationId xmlns:a16="http://schemas.microsoft.com/office/drawing/2014/main" id="{84992500-3FDF-41CA-9966-E5B2EA227F90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7CE1ECB5-B414-4107-A211-7C2183E1F060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5" name="pole tekstowe 18">
                  <a:extLst>
                    <a:ext uri="{FF2B5EF4-FFF2-40B4-BE49-F238E27FC236}">
                      <a16:creationId xmlns:a16="http://schemas.microsoft.com/office/drawing/2014/main" id="{4B8D826E-2133-49F8-A38F-8DF053240387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6" name="Łącznik prostoliniowy 17">
                  <a:extLst>
                    <a:ext uri="{FF2B5EF4-FFF2-40B4-BE49-F238E27FC236}">
                      <a16:creationId xmlns:a16="http://schemas.microsoft.com/office/drawing/2014/main" id="{F76CB5AC-9242-4A12-B8B7-8511341F029E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8" name="Elipsa 20">
                  <a:extLst>
                    <a:ext uri="{FF2B5EF4-FFF2-40B4-BE49-F238E27FC236}">
                      <a16:creationId xmlns:a16="http://schemas.microsoft.com/office/drawing/2014/main" id="{C350F258-00F1-4E05-ACBB-D5B7ADADF3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" name="pole tekstowe 22">
                  <a:extLst>
                    <a:ext uri="{FF2B5EF4-FFF2-40B4-BE49-F238E27FC236}">
                      <a16:creationId xmlns:a16="http://schemas.microsoft.com/office/drawing/2014/main" id="{578EB67D-88EC-4C4F-94FA-CCB334BD4A81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0" name="Łącznik prostoliniowy 21">
                  <a:extLst>
                    <a:ext uri="{FF2B5EF4-FFF2-40B4-BE49-F238E27FC236}">
                      <a16:creationId xmlns:a16="http://schemas.microsoft.com/office/drawing/2014/main" id="{6A6940E0-3E4F-4696-A37B-991D62C63B0E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Łącznik prostoliniowy 22">
                  <a:extLst>
                    <a:ext uri="{FF2B5EF4-FFF2-40B4-BE49-F238E27FC236}">
                      <a16:creationId xmlns:a16="http://schemas.microsoft.com/office/drawing/2014/main" id="{A1B9BF1E-4CC3-4F33-820A-79D8E952DC10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" name="Elipsa 21">
                <a:extLst>
                  <a:ext uri="{FF2B5EF4-FFF2-40B4-BE49-F238E27FC236}">
                    <a16:creationId xmlns:a16="http://schemas.microsoft.com/office/drawing/2014/main" id="{9440F9B7-ECB0-42B5-849C-9B837982C2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77F4D4DF-FF3A-4EC6-9EAF-6B28E29AB90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15194" y="4177985"/>
              <a:ext cx="855222" cy="669420"/>
            </a:xfrm>
            <a:custGeom>
              <a:avLst/>
              <a:gdLst>
                <a:gd name="T0" fmla="*/ 163 w 593"/>
                <a:gd name="T1" fmla="*/ 311 h 463"/>
                <a:gd name="T2" fmla="*/ 84 w 593"/>
                <a:gd name="T3" fmla="*/ 311 h 463"/>
                <a:gd name="T4" fmla="*/ 301 w 593"/>
                <a:gd name="T5" fmla="*/ 350 h 463"/>
                <a:gd name="T6" fmla="*/ 301 w 593"/>
                <a:gd name="T7" fmla="*/ 271 h 463"/>
                <a:gd name="T8" fmla="*/ 301 w 593"/>
                <a:gd name="T9" fmla="*/ 350 h 463"/>
                <a:gd name="T10" fmla="*/ 509 w 593"/>
                <a:gd name="T11" fmla="*/ 311 h 463"/>
                <a:gd name="T12" fmla="*/ 430 w 593"/>
                <a:gd name="T13" fmla="*/ 311 h 463"/>
                <a:gd name="T14" fmla="*/ 374 w 593"/>
                <a:gd name="T15" fmla="*/ 463 h 463"/>
                <a:gd name="T16" fmla="*/ 346 w 593"/>
                <a:gd name="T17" fmla="*/ 364 h 463"/>
                <a:gd name="T18" fmla="*/ 327 w 593"/>
                <a:gd name="T19" fmla="*/ 364 h 463"/>
                <a:gd name="T20" fmla="*/ 274 w 593"/>
                <a:gd name="T21" fmla="*/ 365 h 463"/>
                <a:gd name="T22" fmla="*/ 255 w 593"/>
                <a:gd name="T23" fmla="*/ 364 h 463"/>
                <a:gd name="T24" fmla="*/ 228 w 593"/>
                <a:gd name="T25" fmla="*/ 463 h 463"/>
                <a:gd name="T26" fmla="*/ 197 w 593"/>
                <a:gd name="T27" fmla="*/ 397 h 463"/>
                <a:gd name="T28" fmla="*/ 149 w 593"/>
                <a:gd name="T29" fmla="*/ 364 h 463"/>
                <a:gd name="T30" fmla="*/ 123 w 593"/>
                <a:gd name="T31" fmla="*/ 377 h 463"/>
                <a:gd name="T32" fmla="*/ 96 w 593"/>
                <a:gd name="T33" fmla="*/ 364 h 463"/>
                <a:gd name="T34" fmla="*/ 50 w 593"/>
                <a:gd name="T35" fmla="*/ 397 h 463"/>
                <a:gd name="T36" fmla="*/ 44 w 593"/>
                <a:gd name="T37" fmla="*/ 463 h 463"/>
                <a:gd name="T38" fmla="*/ 0 w 593"/>
                <a:gd name="T39" fmla="*/ 226 h 463"/>
                <a:gd name="T40" fmla="*/ 549 w 593"/>
                <a:gd name="T41" fmla="*/ 192 h 463"/>
                <a:gd name="T42" fmla="*/ 593 w 593"/>
                <a:gd name="T43" fmla="*/ 429 h 463"/>
                <a:gd name="T44" fmla="*/ 542 w 593"/>
                <a:gd name="T45" fmla="*/ 463 h 463"/>
                <a:gd name="T46" fmla="*/ 514 w 593"/>
                <a:gd name="T47" fmla="*/ 364 h 463"/>
                <a:gd name="T48" fmla="*/ 495 w 593"/>
                <a:gd name="T49" fmla="*/ 364 h 463"/>
                <a:gd name="T50" fmla="*/ 442 w 593"/>
                <a:gd name="T51" fmla="*/ 365 h 463"/>
                <a:gd name="T52" fmla="*/ 423 w 593"/>
                <a:gd name="T53" fmla="*/ 364 h 463"/>
                <a:gd name="T54" fmla="*/ 396 w 593"/>
                <a:gd name="T55" fmla="*/ 463 h 463"/>
                <a:gd name="T56" fmla="*/ 296 w 593"/>
                <a:gd name="T57" fmla="*/ 79 h 463"/>
                <a:gd name="T58" fmla="*/ 296 w 593"/>
                <a:gd name="T59" fmla="*/ 0 h 463"/>
                <a:gd name="T60" fmla="*/ 296 w 593"/>
                <a:gd name="T61" fmla="*/ 79 h 463"/>
                <a:gd name="T62" fmla="*/ 223 w 593"/>
                <a:gd name="T63" fmla="*/ 126 h 463"/>
                <a:gd name="T64" fmla="*/ 268 w 593"/>
                <a:gd name="T65" fmla="*/ 93 h 463"/>
                <a:gd name="T66" fmla="*/ 295 w 593"/>
                <a:gd name="T67" fmla="*/ 106 h 463"/>
                <a:gd name="T68" fmla="*/ 322 w 593"/>
                <a:gd name="T69" fmla="*/ 93 h 463"/>
                <a:gd name="T70" fmla="*/ 370 w 593"/>
                <a:gd name="T71" fmla="*/ 126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3" h="463">
                  <a:moveTo>
                    <a:pt x="124" y="350"/>
                  </a:moveTo>
                  <a:cubicBezTo>
                    <a:pt x="145" y="350"/>
                    <a:pt x="163" y="332"/>
                    <a:pt x="163" y="311"/>
                  </a:cubicBezTo>
                  <a:cubicBezTo>
                    <a:pt x="163" y="287"/>
                    <a:pt x="145" y="271"/>
                    <a:pt x="124" y="271"/>
                  </a:cubicBezTo>
                  <a:cubicBezTo>
                    <a:pt x="102" y="271"/>
                    <a:pt x="84" y="287"/>
                    <a:pt x="84" y="311"/>
                  </a:cubicBezTo>
                  <a:cubicBezTo>
                    <a:pt x="84" y="332"/>
                    <a:pt x="102" y="350"/>
                    <a:pt x="124" y="350"/>
                  </a:cubicBezTo>
                  <a:close/>
                  <a:moveTo>
                    <a:pt x="301" y="350"/>
                  </a:moveTo>
                  <a:cubicBezTo>
                    <a:pt x="323" y="350"/>
                    <a:pt x="341" y="332"/>
                    <a:pt x="341" y="311"/>
                  </a:cubicBezTo>
                  <a:cubicBezTo>
                    <a:pt x="341" y="287"/>
                    <a:pt x="323" y="271"/>
                    <a:pt x="301" y="271"/>
                  </a:cubicBezTo>
                  <a:cubicBezTo>
                    <a:pt x="279" y="271"/>
                    <a:pt x="262" y="287"/>
                    <a:pt x="262" y="311"/>
                  </a:cubicBezTo>
                  <a:cubicBezTo>
                    <a:pt x="262" y="332"/>
                    <a:pt x="279" y="350"/>
                    <a:pt x="301" y="350"/>
                  </a:cubicBezTo>
                  <a:close/>
                  <a:moveTo>
                    <a:pt x="469" y="350"/>
                  </a:moveTo>
                  <a:cubicBezTo>
                    <a:pt x="491" y="350"/>
                    <a:pt x="509" y="332"/>
                    <a:pt x="509" y="311"/>
                  </a:cubicBezTo>
                  <a:cubicBezTo>
                    <a:pt x="509" y="287"/>
                    <a:pt x="491" y="271"/>
                    <a:pt x="469" y="271"/>
                  </a:cubicBezTo>
                  <a:cubicBezTo>
                    <a:pt x="447" y="271"/>
                    <a:pt x="430" y="287"/>
                    <a:pt x="430" y="311"/>
                  </a:cubicBezTo>
                  <a:cubicBezTo>
                    <a:pt x="430" y="332"/>
                    <a:pt x="447" y="350"/>
                    <a:pt x="469" y="350"/>
                  </a:cubicBezTo>
                  <a:close/>
                  <a:moveTo>
                    <a:pt x="374" y="463"/>
                  </a:moveTo>
                  <a:cubicBezTo>
                    <a:pt x="374" y="397"/>
                    <a:pt x="374" y="397"/>
                    <a:pt x="374" y="397"/>
                  </a:cubicBezTo>
                  <a:cubicBezTo>
                    <a:pt x="374" y="379"/>
                    <a:pt x="363" y="364"/>
                    <a:pt x="346" y="364"/>
                  </a:cubicBezTo>
                  <a:cubicBezTo>
                    <a:pt x="327" y="364"/>
                    <a:pt x="327" y="364"/>
                    <a:pt x="327" y="364"/>
                  </a:cubicBezTo>
                  <a:cubicBezTo>
                    <a:pt x="327" y="364"/>
                    <a:pt x="327" y="364"/>
                    <a:pt x="327" y="364"/>
                  </a:cubicBezTo>
                  <a:cubicBezTo>
                    <a:pt x="320" y="372"/>
                    <a:pt x="311" y="377"/>
                    <a:pt x="300" y="377"/>
                  </a:cubicBezTo>
                  <a:cubicBezTo>
                    <a:pt x="290" y="377"/>
                    <a:pt x="280" y="373"/>
                    <a:pt x="274" y="365"/>
                  </a:cubicBezTo>
                  <a:cubicBezTo>
                    <a:pt x="273" y="364"/>
                    <a:pt x="273" y="364"/>
                    <a:pt x="273" y="364"/>
                  </a:cubicBezTo>
                  <a:cubicBezTo>
                    <a:pt x="255" y="364"/>
                    <a:pt x="255" y="364"/>
                    <a:pt x="255" y="364"/>
                  </a:cubicBezTo>
                  <a:cubicBezTo>
                    <a:pt x="239" y="364"/>
                    <a:pt x="228" y="379"/>
                    <a:pt x="228" y="397"/>
                  </a:cubicBezTo>
                  <a:cubicBezTo>
                    <a:pt x="228" y="463"/>
                    <a:pt x="228" y="463"/>
                    <a:pt x="228" y="463"/>
                  </a:cubicBezTo>
                  <a:cubicBezTo>
                    <a:pt x="197" y="463"/>
                    <a:pt x="197" y="463"/>
                    <a:pt x="197" y="463"/>
                  </a:cubicBezTo>
                  <a:cubicBezTo>
                    <a:pt x="197" y="397"/>
                    <a:pt x="197" y="397"/>
                    <a:pt x="197" y="397"/>
                  </a:cubicBezTo>
                  <a:cubicBezTo>
                    <a:pt x="197" y="379"/>
                    <a:pt x="186" y="364"/>
                    <a:pt x="168" y="364"/>
                  </a:cubicBezTo>
                  <a:cubicBezTo>
                    <a:pt x="149" y="364"/>
                    <a:pt x="149" y="364"/>
                    <a:pt x="149" y="364"/>
                  </a:cubicBezTo>
                  <a:cubicBezTo>
                    <a:pt x="149" y="364"/>
                    <a:pt x="149" y="364"/>
                    <a:pt x="149" y="364"/>
                  </a:cubicBezTo>
                  <a:cubicBezTo>
                    <a:pt x="143" y="372"/>
                    <a:pt x="133" y="377"/>
                    <a:pt x="123" y="377"/>
                  </a:cubicBezTo>
                  <a:cubicBezTo>
                    <a:pt x="112" y="377"/>
                    <a:pt x="103" y="373"/>
                    <a:pt x="96" y="365"/>
                  </a:cubicBezTo>
                  <a:cubicBezTo>
                    <a:pt x="96" y="364"/>
                    <a:pt x="96" y="364"/>
                    <a:pt x="96" y="364"/>
                  </a:cubicBezTo>
                  <a:cubicBezTo>
                    <a:pt x="78" y="364"/>
                    <a:pt x="78" y="364"/>
                    <a:pt x="78" y="364"/>
                  </a:cubicBezTo>
                  <a:cubicBezTo>
                    <a:pt x="61" y="364"/>
                    <a:pt x="50" y="379"/>
                    <a:pt x="50" y="397"/>
                  </a:cubicBezTo>
                  <a:cubicBezTo>
                    <a:pt x="50" y="463"/>
                    <a:pt x="50" y="463"/>
                    <a:pt x="50" y="463"/>
                  </a:cubicBezTo>
                  <a:cubicBezTo>
                    <a:pt x="44" y="463"/>
                    <a:pt x="44" y="463"/>
                    <a:pt x="44" y="463"/>
                  </a:cubicBezTo>
                  <a:cubicBezTo>
                    <a:pt x="20" y="463"/>
                    <a:pt x="0" y="448"/>
                    <a:pt x="0" y="42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07"/>
                    <a:pt x="20" y="192"/>
                    <a:pt x="44" y="192"/>
                  </a:cubicBezTo>
                  <a:cubicBezTo>
                    <a:pt x="549" y="192"/>
                    <a:pt x="549" y="192"/>
                    <a:pt x="549" y="192"/>
                  </a:cubicBezTo>
                  <a:cubicBezTo>
                    <a:pt x="573" y="192"/>
                    <a:pt x="593" y="207"/>
                    <a:pt x="593" y="226"/>
                  </a:cubicBezTo>
                  <a:cubicBezTo>
                    <a:pt x="593" y="429"/>
                    <a:pt x="593" y="429"/>
                    <a:pt x="593" y="429"/>
                  </a:cubicBezTo>
                  <a:cubicBezTo>
                    <a:pt x="593" y="448"/>
                    <a:pt x="573" y="463"/>
                    <a:pt x="549" y="463"/>
                  </a:cubicBezTo>
                  <a:cubicBezTo>
                    <a:pt x="542" y="463"/>
                    <a:pt x="542" y="463"/>
                    <a:pt x="542" y="463"/>
                  </a:cubicBezTo>
                  <a:cubicBezTo>
                    <a:pt x="542" y="397"/>
                    <a:pt x="542" y="397"/>
                    <a:pt x="542" y="397"/>
                  </a:cubicBezTo>
                  <a:cubicBezTo>
                    <a:pt x="542" y="379"/>
                    <a:pt x="531" y="364"/>
                    <a:pt x="514" y="364"/>
                  </a:cubicBezTo>
                  <a:cubicBezTo>
                    <a:pt x="495" y="364"/>
                    <a:pt x="495" y="364"/>
                    <a:pt x="495" y="364"/>
                  </a:cubicBezTo>
                  <a:cubicBezTo>
                    <a:pt x="495" y="364"/>
                    <a:pt x="495" y="364"/>
                    <a:pt x="495" y="364"/>
                  </a:cubicBezTo>
                  <a:cubicBezTo>
                    <a:pt x="488" y="372"/>
                    <a:pt x="479" y="377"/>
                    <a:pt x="468" y="377"/>
                  </a:cubicBezTo>
                  <a:cubicBezTo>
                    <a:pt x="458" y="377"/>
                    <a:pt x="448" y="373"/>
                    <a:pt x="442" y="365"/>
                  </a:cubicBezTo>
                  <a:cubicBezTo>
                    <a:pt x="441" y="364"/>
                    <a:pt x="441" y="364"/>
                    <a:pt x="441" y="364"/>
                  </a:cubicBezTo>
                  <a:cubicBezTo>
                    <a:pt x="423" y="364"/>
                    <a:pt x="423" y="364"/>
                    <a:pt x="423" y="364"/>
                  </a:cubicBezTo>
                  <a:cubicBezTo>
                    <a:pt x="407" y="364"/>
                    <a:pt x="396" y="379"/>
                    <a:pt x="396" y="397"/>
                  </a:cubicBezTo>
                  <a:cubicBezTo>
                    <a:pt x="396" y="463"/>
                    <a:pt x="396" y="463"/>
                    <a:pt x="396" y="463"/>
                  </a:cubicBezTo>
                  <a:lnTo>
                    <a:pt x="374" y="463"/>
                  </a:lnTo>
                  <a:close/>
                  <a:moveTo>
                    <a:pt x="296" y="79"/>
                  </a:moveTo>
                  <a:cubicBezTo>
                    <a:pt x="318" y="79"/>
                    <a:pt x="336" y="62"/>
                    <a:pt x="336" y="40"/>
                  </a:cubicBezTo>
                  <a:cubicBezTo>
                    <a:pt x="336" y="16"/>
                    <a:pt x="318" y="0"/>
                    <a:pt x="296" y="0"/>
                  </a:cubicBezTo>
                  <a:cubicBezTo>
                    <a:pt x="275" y="0"/>
                    <a:pt x="257" y="16"/>
                    <a:pt x="257" y="40"/>
                  </a:cubicBezTo>
                  <a:cubicBezTo>
                    <a:pt x="257" y="62"/>
                    <a:pt x="275" y="79"/>
                    <a:pt x="296" y="79"/>
                  </a:cubicBezTo>
                  <a:close/>
                  <a:moveTo>
                    <a:pt x="223" y="160"/>
                  </a:moveTo>
                  <a:cubicBezTo>
                    <a:pt x="223" y="126"/>
                    <a:pt x="223" y="126"/>
                    <a:pt x="223" y="126"/>
                  </a:cubicBezTo>
                  <a:cubicBezTo>
                    <a:pt x="223" y="108"/>
                    <a:pt x="234" y="93"/>
                    <a:pt x="251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68" y="93"/>
                    <a:pt x="269" y="93"/>
                    <a:pt x="269" y="94"/>
                  </a:cubicBezTo>
                  <a:cubicBezTo>
                    <a:pt x="275" y="102"/>
                    <a:pt x="285" y="106"/>
                    <a:pt x="295" y="106"/>
                  </a:cubicBezTo>
                  <a:cubicBezTo>
                    <a:pt x="306" y="106"/>
                    <a:pt x="315" y="101"/>
                    <a:pt x="322" y="93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41" y="93"/>
                    <a:pt x="341" y="93"/>
                    <a:pt x="341" y="93"/>
                  </a:cubicBezTo>
                  <a:cubicBezTo>
                    <a:pt x="359" y="93"/>
                    <a:pt x="370" y="108"/>
                    <a:pt x="370" y="126"/>
                  </a:cubicBezTo>
                  <a:cubicBezTo>
                    <a:pt x="370" y="160"/>
                    <a:pt x="370" y="160"/>
                    <a:pt x="370" y="16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8354C3A1-7618-456C-9EE6-CAEE5EFB0306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69726" y="2405543"/>
              <a:ext cx="746159" cy="712762"/>
            </a:xfrm>
            <a:custGeom>
              <a:avLst/>
              <a:gdLst>
                <a:gd name="T0" fmla="*/ 2746 w 2885"/>
                <a:gd name="T1" fmla="*/ 1999 h 2754"/>
                <a:gd name="T2" fmla="*/ 1377 w 2885"/>
                <a:gd name="T3" fmla="*/ 1999 h 2754"/>
                <a:gd name="T4" fmla="*/ 1377 w 2885"/>
                <a:gd name="T5" fmla="*/ 192 h 2754"/>
                <a:gd name="T6" fmla="*/ 2746 w 2885"/>
                <a:gd name="T7" fmla="*/ 192 h 2754"/>
                <a:gd name="T8" fmla="*/ 2746 w 2885"/>
                <a:gd name="T9" fmla="*/ 1999 h 2754"/>
                <a:gd name="T10" fmla="*/ 2058 w 2885"/>
                <a:gd name="T11" fmla="*/ 2754 h 2754"/>
                <a:gd name="T12" fmla="*/ 2058 w 2885"/>
                <a:gd name="T13" fmla="*/ 2198 h 2754"/>
                <a:gd name="T14" fmla="*/ 1450 w 2885"/>
                <a:gd name="T15" fmla="*/ 2754 h 2754"/>
                <a:gd name="T16" fmla="*/ 1675 w 2885"/>
                <a:gd name="T17" fmla="*/ 2198 h 2754"/>
                <a:gd name="T18" fmla="*/ 2449 w 2885"/>
                <a:gd name="T19" fmla="*/ 2198 h 2754"/>
                <a:gd name="T20" fmla="*/ 2680 w 2885"/>
                <a:gd name="T21" fmla="*/ 2754 h 2754"/>
                <a:gd name="T22" fmla="*/ 1238 w 2885"/>
                <a:gd name="T23" fmla="*/ 0 h 2754"/>
                <a:gd name="T24" fmla="*/ 2885 w 2885"/>
                <a:gd name="T25" fmla="*/ 0 h 2754"/>
                <a:gd name="T26" fmla="*/ 1238 w 2885"/>
                <a:gd name="T27" fmla="*/ 2198 h 2754"/>
                <a:gd name="T28" fmla="*/ 2885 w 2885"/>
                <a:gd name="T29" fmla="*/ 2198 h 2754"/>
                <a:gd name="T30" fmla="*/ 445 w 2885"/>
                <a:gd name="T31" fmla="*/ 981 h 2754"/>
                <a:gd name="T32" fmla="*/ 689 w 2885"/>
                <a:gd name="T33" fmla="*/ 745 h 2754"/>
                <a:gd name="T34" fmla="*/ 445 w 2885"/>
                <a:gd name="T35" fmla="*/ 503 h 2754"/>
                <a:gd name="T36" fmla="*/ 208 w 2885"/>
                <a:gd name="T37" fmla="*/ 745 h 2754"/>
                <a:gd name="T38" fmla="*/ 445 w 2885"/>
                <a:gd name="T39" fmla="*/ 981 h 2754"/>
                <a:gd name="T40" fmla="*/ 719 w 2885"/>
                <a:gd name="T41" fmla="*/ 1066 h 2754"/>
                <a:gd name="T42" fmla="*/ 604 w 2885"/>
                <a:gd name="T43" fmla="*/ 1066 h 2754"/>
                <a:gd name="T44" fmla="*/ 604 w 2885"/>
                <a:gd name="T45" fmla="*/ 1066 h 2754"/>
                <a:gd name="T46" fmla="*/ 439 w 2885"/>
                <a:gd name="T47" fmla="*/ 1144 h 2754"/>
                <a:gd name="T48" fmla="*/ 281 w 2885"/>
                <a:gd name="T49" fmla="*/ 1072 h 2754"/>
                <a:gd name="T50" fmla="*/ 275 w 2885"/>
                <a:gd name="T51" fmla="*/ 1066 h 2754"/>
                <a:gd name="T52" fmla="*/ 165 w 2885"/>
                <a:gd name="T53" fmla="*/ 1066 h 2754"/>
                <a:gd name="T54" fmla="*/ 0 w 2885"/>
                <a:gd name="T55" fmla="*/ 1265 h 2754"/>
                <a:gd name="T56" fmla="*/ 0 w 2885"/>
                <a:gd name="T57" fmla="*/ 1689 h 2754"/>
                <a:gd name="T58" fmla="*/ 165 w 2885"/>
                <a:gd name="T59" fmla="*/ 1876 h 2754"/>
                <a:gd name="T60" fmla="*/ 202 w 2885"/>
                <a:gd name="T61" fmla="*/ 1925 h 2754"/>
                <a:gd name="T62" fmla="*/ 202 w 2885"/>
                <a:gd name="T63" fmla="*/ 2621 h 2754"/>
                <a:gd name="T64" fmla="*/ 336 w 2885"/>
                <a:gd name="T65" fmla="*/ 2754 h 2754"/>
                <a:gd name="T66" fmla="*/ 549 w 2885"/>
                <a:gd name="T67" fmla="*/ 2754 h 2754"/>
                <a:gd name="T68" fmla="*/ 695 w 2885"/>
                <a:gd name="T69" fmla="*/ 2621 h 2754"/>
                <a:gd name="T70" fmla="*/ 695 w 2885"/>
                <a:gd name="T71" fmla="*/ 1925 h 2754"/>
                <a:gd name="T72" fmla="*/ 719 w 2885"/>
                <a:gd name="T73" fmla="*/ 1876 h 2754"/>
                <a:gd name="T74" fmla="*/ 890 w 2885"/>
                <a:gd name="T75" fmla="*/ 1689 h 2754"/>
                <a:gd name="T76" fmla="*/ 890 w 2885"/>
                <a:gd name="T77" fmla="*/ 1265 h 2754"/>
                <a:gd name="T78" fmla="*/ 719 w 2885"/>
                <a:gd name="T79" fmla="*/ 106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85" h="2754">
                  <a:moveTo>
                    <a:pt x="2746" y="1999"/>
                  </a:moveTo>
                  <a:cubicBezTo>
                    <a:pt x="1377" y="1999"/>
                    <a:pt x="1377" y="1999"/>
                    <a:pt x="1377" y="1999"/>
                  </a:cubicBezTo>
                  <a:cubicBezTo>
                    <a:pt x="1377" y="192"/>
                    <a:pt x="1377" y="192"/>
                    <a:pt x="1377" y="192"/>
                  </a:cubicBezTo>
                  <a:cubicBezTo>
                    <a:pt x="2746" y="192"/>
                    <a:pt x="2746" y="192"/>
                    <a:pt x="2746" y="192"/>
                  </a:cubicBezTo>
                  <a:cubicBezTo>
                    <a:pt x="2746" y="1999"/>
                    <a:pt x="2746" y="1999"/>
                    <a:pt x="2746" y="1999"/>
                  </a:cubicBezTo>
                  <a:moveTo>
                    <a:pt x="2058" y="2754"/>
                  </a:moveTo>
                  <a:cubicBezTo>
                    <a:pt x="2058" y="2198"/>
                    <a:pt x="2058" y="2198"/>
                    <a:pt x="2058" y="2198"/>
                  </a:cubicBezTo>
                  <a:moveTo>
                    <a:pt x="1450" y="2754"/>
                  </a:moveTo>
                  <a:cubicBezTo>
                    <a:pt x="1675" y="2198"/>
                    <a:pt x="1675" y="2198"/>
                    <a:pt x="1675" y="2198"/>
                  </a:cubicBezTo>
                  <a:moveTo>
                    <a:pt x="2449" y="2198"/>
                  </a:moveTo>
                  <a:cubicBezTo>
                    <a:pt x="2680" y="2754"/>
                    <a:pt x="2680" y="2754"/>
                    <a:pt x="2680" y="2754"/>
                  </a:cubicBezTo>
                  <a:moveTo>
                    <a:pt x="1238" y="0"/>
                  </a:moveTo>
                  <a:cubicBezTo>
                    <a:pt x="2885" y="0"/>
                    <a:pt x="2885" y="0"/>
                    <a:pt x="2885" y="0"/>
                  </a:cubicBezTo>
                  <a:moveTo>
                    <a:pt x="1238" y="2198"/>
                  </a:moveTo>
                  <a:cubicBezTo>
                    <a:pt x="2885" y="2198"/>
                    <a:pt x="2885" y="2198"/>
                    <a:pt x="2885" y="2198"/>
                  </a:cubicBezTo>
                  <a:moveTo>
                    <a:pt x="445" y="981"/>
                  </a:moveTo>
                  <a:cubicBezTo>
                    <a:pt x="579" y="981"/>
                    <a:pt x="689" y="878"/>
                    <a:pt x="689" y="745"/>
                  </a:cubicBezTo>
                  <a:cubicBezTo>
                    <a:pt x="689" y="606"/>
                    <a:pt x="579" y="503"/>
                    <a:pt x="445" y="503"/>
                  </a:cubicBezTo>
                  <a:cubicBezTo>
                    <a:pt x="311" y="503"/>
                    <a:pt x="208" y="606"/>
                    <a:pt x="208" y="745"/>
                  </a:cubicBezTo>
                  <a:cubicBezTo>
                    <a:pt x="208" y="878"/>
                    <a:pt x="311" y="981"/>
                    <a:pt x="445" y="981"/>
                  </a:cubicBezTo>
                  <a:close/>
                  <a:moveTo>
                    <a:pt x="719" y="1066"/>
                  </a:moveTo>
                  <a:cubicBezTo>
                    <a:pt x="604" y="1066"/>
                    <a:pt x="604" y="1066"/>
                    <a:pt x="604" y="1066"/>
                  </a:cubicBezTo>
                  <a:cubicBezTo>
                    <a:pt x="604" y="1066"/>
                    <a:pt x="604" y="1066"/>
                    <a:pt x="604" y="1066"/>
                  </a:cubicBezTo>
                  <a:cubicBezTo>
                    <a:pt x="561" y="1114"/>
                    <a:pt x="506" y="1144"/>
                    <a:pt x="439" y="1144"/>
                  </a:cubicBezTo>
                  <a:cubicBezTo>
                    <a:pt x="378" y="1150"/>
                    <a:pt x="317" y="1120"/>
                    <a:pt x="281" y="1072"/>
                  </a:cubicBezTo>
                  <a:cubicBezTo>
                    <a:pt x="275" y="1066"/>
                    <a:pt x="275" y="1066"/>
                    <a:pt x="275" y="1066"/>
                  </a:cubicBezTo>
                  <a:cubicBezTo>
                    <a:pt x="165" y="1066"/>
                    <a:pt x="165" y="1066"/>
                    <a:pt x="165" y="1066"/>
                  </a:cubicBezTo>
                  <a:cubicBezTo>
                    <a:pt x="67" y="1066"/>
                    <a:pt x="0" y="1156"/>
                    <a:pt x="0" y="1265"/>
                  </a:cubicBezTo>
                  <a:cubicBezTo>
                    <a:pt x="0" y="1689"/>
                    <a:pt x="0" y="1689"/>
                    <a:pt x="0" y="1689"/>
                  </a:cubicBezTo>
                  <a:cubicBezTo>
                    <a:pt x="0" y="1798"/>
                    <a:pt x="67" y="1876"/>
                    <a:pt x="165" y="1876"/>
                  </a:cubicBezTo>
                  <a:cubicBezTo>
                    <a:pt x="165" y="1876"/>
                    <a:pt x="195" y="1876"/>
                    <a:pt x="202" y="1925"/>
                  </a:cubicBezTo>
                  <a:cubicBezTo>
                    <a:pt x="202" y="2621"/>
                    <a:pt x="202" y="2621"/>
                    <a:pt x="202" y="2621"/>
                  </a:cubicBezTo>
                  <a:cubicBezTo>
                    <a:pt x="202" y="2699"/>
                    <a:pt x="256" y="2754"/>
                    <a:pt x="336" y="2754"/>
                  </a:cubicBezTo>
                  <a:cubicBezTo>
                    <a:pt x="549" y="2754"/>
                    <a:pt x="549" y="2754"/>
                    <a:pt x="549" y="2754"/>
                  </a:cubicBezTo>
                  <a:cubicBezTo>
                    <a:pt x="634" y="2754"/>
                    <a:pt x="695" y="2699"/>
                    <a:pt x="695" y="2621"/>
                  </a:cubicBezTo>
                  <a:cubicBezTo>
                    <a:pt x="695" y="1925"/>
                    <a:pt x="695" y="1925"/>
                    <a:pt x="695" y="1925"/>
                  </a:cubicBezTo>
                  <a:cubicBezTo>
                    <a:pt x="683" y="1888"/>
                    <a:pt x="719" y="1876"/>
                    <a:pt x="719" y="1876"/>
                  </a:cubicBezTo>
                  <a:cubicBezTo>
                    <a:pt x="823" y="1876"/>
                    <a:pt x="890" y="1798"/>
                    <a:pt x="890" y="1689"/>
                  </a:cubicBezTo>
                  <a:cubicBezTo>
                    <a:pt x="890" y="1265"/>
                    <a:pt x="890" y="1265"/>
                    <a:pt x="890" y="1265"/>
                  </a:cubicBezTo>
                  <a:cubicBezTo>
                    <a:pt x="890" y="1156"/>
                    <a:pt x="823" y="1066"/>
                    <a:pt x="719" y="1066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9088632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39A949-B393-4126-B05A-5C3C916975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People Roles</a:t>
            </a:r>
            <a:br>
              <a:rPr lang="en-US" dirty="0"/>
            </a:br>
            <a:r>
              <a:rPr lang="en-US" sz="2000" dirty="0"/>
              <a:t>Product Business Development, Planner, Controlling, Manager, Data Security Officer,  Accounting, Accountant, Engineer, Repair Service Technician, Salesman</a:t>
            </a:r>
          </a:p>
        </p:txBody>
      </p:sp>
      <p:sp>
        <p:nvSpPr>
          <p:cNvPr id="5" name="Freeform 14">
            <a:extLst>
              <a:ext uri="{FF2B5EF4-FFF2-40B4-BE49-F238E27FC236}">
                <a16:creationId xmlns:a16="http://schemas.microsoft.com/office/drawing/2014/main" id="{7C7630AA-89D7-410C-8BDC-C251310B1C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26409" y="2040475"/>
            <a:ext cx="1134755" cy="1104649"/>
          </a:xfrm>
          <a:custGeom>
            <a:avLst/>
            <a:gdLst>
              <a:gd name="T0" fmla="*/ 275 w 364"/>
              <a:gd name="T1" fmla="*/ 336 h 355"/>
              <a:gd name="T2" fmla="*/ 268 w 364"/>
              <a:gd name="T3" fmla="*/ 282 h 355"/>
              <a:gd name="T4" fmla="*/ 248 w 364"/>
              <a:gd name="T5" fmla="*/ 293 h 355"/>
              <a:gd name="T6" fmla="*/ 232 w 364"/>
              <a:gd name="T7" fmla="*/ 281 h 355"/>
              <a:gd name="T8" fmla="*/ 216 w 364"/>
              <a:gd name="T9" fmla="*/ 268 h 355"/>
              <a:gd name="T10" fmla="*/ 223 w 364"/>
              <a:gd name="T11" fmla="*/ 246 h 355"/>
              <a:gd name="T12" fmla="*/ 168 w 364"/>
              <a:gd name="T13" fmla="*/ 251 h 355"/>
              <a:gd name="T14" fmla="*/ 193 w 364"/>
              <a:gd name="T15" fmla="*/ 220 h 355"/>
              <a:gd name="T16" fmla="*/ 248 w 364"/>
              <a:gd name="T17" fmla="*/ 200 h 355"/>
              <a:gd name="T18" fmla="*/ 268 w 364"/>
              <a:gd name="T19" fmla="*/ 175 h 355"/>
              <a:gd name="T20" fmla="*/ 309 w 364"/>
              <a:gd name="T21" fmla="*/ 138 h 355"/>
              <a:gd name="T22" fmla="*/ 327 w 364"/>
              <a:gd name="T23" fmla="*/ 157 h 355"/>
              <a:gd name="T24" fmla="*/ 354 w 364"/>
              <a:gd name="T25" fmla="*/ 171 h 355"/>
              <a:gd name="T26" fmla="*/ 328 w 364"/>
              <a:gd name="T27" fmla="*/ 222 h 355"/>
              <a:gd name="T28" fmla="*/ 308 w 364"/>
              <a:gd name="T29" fmla="*/ 247 h 355"/>
              <a:gd name="T30" fmla="*/ 300 w 364"/>
              <a:gd name="T31" fmla="*/ 304 h 355"/>
              <a:gd name="T32" fmla="*/ 275 w 364"/>
              <a:gd name="T33" fmla="*/ 336 h 355"/>
              <a:gd name="T34" fmla="*/ 275 w 364"/>
              <a:gd name="T35" fmla="*/ 336 h 355"/>
              <a:gd name="T36" fmla="*/ 320 w 364"/>
              <a:gd name="T37" fmla="*/ 191 h 355"/>
              <a:gd name="T38" fmla="*/ 318 w 364"/>
              <a:gd name="T39" fmla="*/ 173 h 355"/>
              <a:gd name="T40" fmla="*/ 301 w 364"/>
              <a:gd name="T41" fmla="*/ 175 h 355"/>
              <a:gd name="T42" fmla="*/ 303 w 364"/>
              <a:gd name="T43" fmla="*/ 192 h 355"/>
              <a:gd name="T44" fmla="*/ 320 w 364"/>
              <a:gd name="T45" fmla="*/ 191 h 355"/>
              <a:gd name="T46" fmla="*/ 358 w 364"/>
              <a:gd name="T47" fmla="*/ 159 h 355"/>
              <a:gd name="T48" fmla="*/ 364 w 364"/>
              <a:gd name="T49" fmla="*/ 116 h 355"/>
              <a:gd name="T50" fmla="*/ 321 w 364"/>
              <a:gd name="T51" fmla="*/ 132 h 355"/>
              <a:gd name="T52" fmla="*/ 222 w 364"/>
              <a:gd name="T53" fmla="*/ 291 h 355"/>
              <a:gd name="T54" fmla="*/ 179 w 364"/>
              <a:gd name="T55" fmla="*/ 307 h 355"/>
              <a:gd name="T56" fmla="*/ 160 w 364"/>
              <a:gd name="T57" fmla="*/ 345 h 355"/>
              <a:gd name="T58" fmla="*/ 222 w 364"/>
              <a:gd name="T59" fmla="*/ 291 h 355"/>
              <a:gd name="T60" fmla="*/ 203 w 364"/>
              <a:gd name="T61" fmla="*/ 176 h 355"/>
              <a:gd name="T62" fmla="*/ 188 w 364"/>
              <a:gd name="T63" fmla="*/ 167 h 355"/>
              <a:gd name="T64" fmla="*/ 183 w 364"/>
              <a:gd name="T65" fmla="*/ 145 h 355"/>
              <a:gd name="T66" fmla="*/ 190 w 364"/>
              <a:gd name="T67" fmla="*/ 122 h 355"/>
              <a:gd name="T68" fmla="*/ 204 w 364"/>
              <a:gd name="T69" fmla="*/ 86 h 355"/>
              <a:gd name="T70" fmla="*/ 201 w 364"/>
              <a:gd name="T71" fmla="*/ 66 h 355"/>
              <a:gd name="T72" fmla="*/ 202 w 364"/>
              <a:gd name="T73" fmla="*/ 51 h 355"/>
              <a:gd name="T74" fmla="*/ 200 w 364"/>
              <a:gd name="T75" fmla="*/ 34 h 355"/>
              <a:gd name="T76" fmla="*/ 176 w 364"/>
              <a:gd name="T77" fmla="*/ 8 h 355"/>
              <a:gd name="T78" fmla="*/ 153 w 364"/>
              <a:gd name="T79" fmla="*/ 0 h 355"/>
              <a:gd name="T80" fmla="*/ 135 w 364"/>
              <a:gd name="T81" fmla="*/ 1 h 355"/>
              <a:gd name="T82" fmla="*/ 120 w 364"/>
              <a:gd name="T83" fmla="*/ 6 h 355"/>
              <a:gd name="T84" fmla="*/ 105 w 364"/>
              <a:gd name="T85" fmla="*/ 15 h 355"/>
              <a:gd name="T86" fmla="*/ 90 w 364"/>
              <a:gd name="T87" fmla="*/ 38 h 355"/>
              <a:gd name="T88" fmla="*/ 89 w 364"/>
              <a:gd name="T89" fmla="*/ 66 h 355"/>
              <a:gd name="T90" fmla="*/ 92 w 364"/>
              <a:gd name="T91" fmla="*/ 105 h 355"/>
              <a:gd name="T92" fmla="*/ 100 w 364"/>
              <a:gd name="T93" fmla="*/ 122 h 355"/>
              <a:gd name="T94" fmla="*/ 111 w 364"/>
              <a:gd name="T95" fmla="*/ 156 h 355"/>
              <a:gd name="T96" fmla="*/ 76 w 364"/>
              <a:gd name="T97" fmla="*/ 179 h 355"/>
              <a:gd name="T98" fmla="*/ 45 w 364"/>
              <a:gd name="T99" fmla="*/ 192 h 355"/>
              <a:gd name="T100" fmla="*/ 11 w 364"/>
              <a:gd name="T101" fmla="*/ 225 h 355"/>
              <a:gd name="T102" fmla="*/ 1 w 364"/>
              <a:gd name="T103" fmla="*/ 299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4" h="355">
                <a:moveTo>
                  <a:pt x="275" y="336"/>
                </a:moveTo>
                <a:cubicBezTo>
                  <a:pt x="268" y="282"/>
                  <a:pt x="268" y="282"/>
                  <a:pt x="268" y="282"/>
                </a:cubicBezTo>
                <a:cubicBezTo>
                  <a:pt x="256" y="291"/>
                  <a:pt x="248" y="293"/>
                  <a:pt x="248" y="293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16" y="268"/>
                  <a:pt x="216" y="268"/>
                  <a:pt x="216" y="268"/>
                </a:cubicBezTo>
                <a:cubicBezTo>
                  <a:pt x="216" y="268"/>
                  <a:pt x="217" y="259"/>
                  <a:pt x="223" y="246"/>
                </a:cubicBezTo>
                <a:cubicBezTo>
                  <a:pt x="168" y="251"/>
                  <a:pt x="168" y="251"/>
                  <a:pt x="168" y="251"/>
                </a:cubicBezTo>
                <a:cubicBezTo>
                  <a:pt x="193" y="220"/>
                  <a:pt x="193" y="220"/>
                  <a:pt x="193" y="220"/>
                </a:cubicBezTo>
                <a:cubicBezTo>
                  <a:pt x="248" y="200"/>
                  <a:pt x="248" y="200"/>
                  <a:pt x="248" y="200"/>
                </a:cubicBezTo>
                <a:cubicBezTo>
                  <a:pt x="253" y="191"/>
                  <a:pt x="260" y="183"/>
                  <a:pt x="268" y="175"/>
                </a:cubicBezTo>
                <a:cubicBezTo>
                  <a:pt x="281" y="159"/>
                  <a:pt x="296" y="147"/>
                  <a:pt x="309" y="138"/>
                </a:cubicBezTo>
                <a:cubicBezTo>
                  <a:pt x="314" y="145"/>
                  <a:pt x="320" y="152"/>
                  <a:pt x="327" y="157"/>
                </a:cubicBezTo>
                <a:cubicBezTo>
                  <a:pt x="336" y="164"/>
                  <a:pt x="345" y="169"/>
                  <a:pt x="354" y="171"/>
                </a:cubicBezTo>
                <a:cubicBezTo>
                  <a:pt x="349" y="186"/>
                  <a:pt x="341" y="204"/>
                  <a:pt x="328" y="222"/>
                </a:cubicBezTo>
                <a:cubicBezTo>
                  <a:pt x="321" y="231"/>
                  <a:pt x="314" y="239"/>
                  <a:pt x="308" y="247"/>
                </a:cubicBezTo>
                <a:cubicBezTo>
                  <a:pt x="300" y="304"/>
                  <a:pt x="300" y="304"/>
                  <a:pt x="300" y="304"/>
                </a:cubicBezTo>
                <a:cubicBezTo>
                  <a:pt x="275" y="336"/>
                  <a:pt x="275" y="336"/>
                  <a:pt x="275" y="336"/>
                </a:cubicBezTo>
                <a:cubicBezTo>
                  <a:pt x="275" y="336"/>
                  <a:pt x="275" y="336"/>
                  <a:pt x="275" y="336"/>
                </a:cubicBezTo>
                <a:close/>
                <a:moveTo>
                  <a:pt x="320" y="191"/>
                </a:moveTo>
                <a:cubicBezTo>
                  <a:pt x="325" y="185"/>
                  <a:pt x="324" y="177"/>
                  <a:pt x="318" y="173"/>
                </a:cubicBezTo>
                <a:cubicBezTo>
                  <a:pt x="313" y="169"/>
                  <a:pt x="305" y="169"/>
                  <a:pt x="301" y="175"/>
                </a:cubicBezTo>
                <a:cubicBezTo>
                  <a:pt x="296" y="180"/>
                  <a:pt x="297" y="188"/>
                  <a:pt x="303" y="192"/>
                </a:cubicBezTo>
                <a:cubicBezTo>
                  <a:pt x="308" y="196"/>
                  <a:pt x="316" y="196"/>
                  <a:pt x="320" y="191"/>
                </a:cubicBezTo>
                <a:close/>
                <a:moveTo>
                  <a:pt x="358" y="159"/>
                </a:moveTo>
                <a:cubicBezTo>
                  <a:pt x="364" y="135"/>
                  <a:pt x="364" y="118"/>
                  <a:pt x="364" y="116"/>
                </a:cubicBezTo>
                <a:cubicBezTo>
                  <a:pt x="361" y="116"/>
                  <a:pt x="344" y="119"/>
                  <a:pt x="321" y="132"/>
                </a:cubicBezTo>
                <a:moveTo>
                  <a:pt x="222" y="291"/>
                </a:moveTo>
                <a:cubicBezTo>
                  <a:pt x="196" y="272"/>
                  <a:pt x="181" y="297"/>
                  <a:pt x="179" y="307"/>
                </a:cubicBezTo>
                <a:cubicBezTo>
                  <a:pt x="173" y="328"/>
                  <a:pt x="168" y="338"/>
                  <a:pt x="160" y="345"/>
                </a:cubicBezTo>
                <a:cubicBezTo>
                  <a:pt x="223" y="355"/>
                  <a:pt x="256" y="315"/>
                  <a:pt x="222" y="291"/>
                </a:cubicBezTo>
                <a:close/>
                <a:moveTo>
                  <a:pt x="203" y="176"/>
                </a:moveTo>
                <a:cubicBezTo>
                  <a:pt x="196" y="173"/>
                  <a:pt x="190" y="169"/>
                  <a:pt x="188" y="167"/>
                </a:cubicBezTo>
                <a:cubicBezTo>
                  <a:pt x="184" y="163"/>
                  <a:pt x="183" y="156"/>
                  <a:pt x="183" y="145"/>
                </a:cubicBezTo>
                <a:cubicBezTo>
                  <a:pt x="184" y="135"/>
                  <a:pt x="185" y="134"/>
                  <a:pt x="190" y="122"/>
                </a:cubicBezTo>
                <a:cubicBezTo>
                  <a:pt x="195" y="115"/>
                  <a:pt x="203" y="99"/>
                  <a:pt x="204" y="86"/>
                </a:cubicBezTo>
                <a:cubicBezTo>
                  <a:pt x="204" y="76"/>
                  <a:pt x="201" y="66"/>
                  <a:pt x="201" y="66"/>
                </a:cubicBezTo>
                <a:cubicBezTo>
                  <a:pt x="201" y="66"/>
                  <a:pt x="201" y="66"/>
                  <a:pt x="202" y="51"/>
                </a:cubicBezTo>
                <a:cubicBezTo>
                  <a:pt x="202" y="51"/>
                  <a:pt x="202" y="42"/>
                  <a:pt x="200" y="34"/>
                </a:cubicBezTo>
                <a:cubicBezTo>
                  <a:pt x="195" y="18"/>
                  <a:pt x="178" y="9"/>
                  <a:pt x="176" y="8"/>
                </a:cubicBezTo>
                <a:cubicBezTo>
                  <a:pt x="171" y="5"/>
                  <a:pt x="158" y="1"/>
                  <a:pt x="153" y="0"/>
                </a:cubicBezTo>
                <a:cubicBezTo>
                  <a:pt x="149" y="0"/>
                  <a:pt x="143" y="0"/>
                  <a:pt x="135" y="1"/>
                </a:cubicBezTo>
                <a:cubicBezTo>
                  <a:pt x="130" y="1"/>
                  <a:pt x="124" y="5"/>
                  <a:pt x="120" y="6"/>
                </a:cubicBezTo>
                <a:cubicBezTo>
                  <a:pt x="115" y="6"/>
                  <a:pt x="108" y="10"/>
                  <a:pt x="105" y="15"/>
                </a:cubicBezTo>
                <a:cubicBezTo>
                  <a:pt x="103" y="18"/>
                  <a:pt x="94" y="32"/>
                  <a:pt x="90" y="38"/>
                </a:cubicBezTo>
                <a:cubicBezTo>
                  <a:pt x="87" y="45"/>
                  <a:pt x="89" y="66"/>
                  <a:pt x="89" y="66"/>
                </a:cubicBezTo>
                <a:cubicBezTo>
                  <a:pt x="82" y="77"/>
                  <a:pt x="89" y="103"/>
                  <a:pt x="92" y="105"/>
                </a:cubicBezTo>
                <a:cubicBezTo>
                  <a:pt x="93" y="108"/>
                  <a:pt x="96" y="117"/>
                  <a:pt x="100" y="122"/>
                </a:cubicBezTo>
                <a:cubicBezTo>
                  <a:pt x="106" y="128"/>
                  <a:pt x="112" y="147"/>
                  <a:pt x="111" y="156"/>
                </a:cubicBezTo>
                <a:cubicBezTo>
                  <a:pt x="109" y="168"/>
                  <a:pt x="82" y="175"/>
                  <a:pt x="76" y="179"/>
                </a:cubicBezTo>
                <a:cubicBezTo>
                  <a:pt x="71" y="181"/>
                  <a:pt x="58" y="186"/>
                  <a:pt x="45" y="192"/>
                </a:cubicBezTo>
                <a:cubicBezTo>
                  <a:pt x="35" y="196"/>
                  <a:pt x="18" y="212"/>
                  <a:pt x="11" y="225"/>
                </a:cubicBezTo>
                <a:cubicBezTo>
                  <a:pt x="4" y="239"/>
                  <a:pt x="0" y="290"/>
                  <a:pt x="1" y="2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22">
            <a:extLst>
              <a:ext uri="{FF2B5EF4-FFF2-40B4-BE49-F238E27FC236}">
                <a16:creationId xmlns:a16="http://schemas.microsoft.com/office/drawing/2014/main" id="{4C1DF0EB-58AB-4A8C-BC26-C662A7409C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05702" y="3877781"/>
            <a:ext cx="1136745" cy="1169257"/>
          </a:xfrm>
          <a:custGeom>
            <a:avLst/>
            <a:gdLst>
              <a:gd name="T0" fmla="*/ 11 w 364"/>
              <a:gd name="T1" fmla="*/ 225 h 375"/>
              <a:gd name="T2" fmla="*/ 76 w 364"/>
              <a:gd name="T3" fmla="*/ 178 h 375"/>
              <a:gd name="T4" fmla="*/ 100 w 364"/>
              <a:gd name="T5" fmla="*/ 122 h 375"/>
              <a:gd name="T6" fmla="*/ 89 w 364"/>
              <a:gd name="T7" fmla="*/ 66 h 375"/>
              <a:gd name="T8" fmla="*/ 105 w 364"/>
              <a:gd name="T9" fmla="*/ 15 h 375"/>
              <a:gd name="T10" fmla="*/ 136 w 364"/>
              <a:gd name="T11" fmla="*/ 1 h 375"/>
              <a:gd name="T12" fmla="*/ 176 w 364"/>
              <a:gd name="T13" fmla="*/ 8 h 375"/>
              <a:gd name="T14" fmla="*/ 202 w 364"/>
              <a:gd name="T15" fmla="*/ 50 h 375"/>
              <a:gd name="T16" fmla="*/ 204 w 364"/>
              <a:gd name="T17" fmla="*/ 86 h 375"/>
              <a:gd name="T18" fmla="*/ 183 w 364"/>
              <a:gd name="T19" fmla="*/ 145 h 375"/>
              <a:gd name="T20" fmla="*/ 203 w 364"/>
              <a:gd name="T21" fmla="*/ 176 h 375"/>
              <a:gd name="T22" fmla="*/ 305 w 364"/>
              <a:gd name="T23" fmla="*/ 253 h 375"/>
              <a:gd name="T24" fmla="*/ 321 w 364"/>
              <a:gd name="T25" fmla="*/ 267 h 375"/>
              <a:gd name="T26" fmla="*/ 337 w 364"/>
              <a:gd name="T27" fmla="*/ 285 h 375"/>
              <a:gd name="T28" fmla="*/ 363 w 364"/>
              <a:gd name="T29" fmla="*/ 260 h 375"/>
              <a:gd name="T30" fmla="*/ 348 w 364"/>
              <a:gd name="T31" fmla="*/ 243 h 375"/>
              <a:gd name="T32" fmla="*/ 335 w 364"/>
              <a:gd name="T33" fmla="*/ 239 h 375"/>
              <a:gd name="T34" fmla="*/ 331 w 364"/>
              <a:gd name="T35" fmla="*/ 226 h 375"/>
              <a:gd name="T36" fmla="*/ 245 w 364"/>
              <a:gd name="T37" fmla="*/ 183 h 375"/>
              <a:gd name="T38" fmla="*/ 233 w 364"/>
              <a:gd name="T39" fmla="*/ 193 h 375"/>
              <a:gd name="T40" fmla="*/ 275 w 364"/>
              <a:gd name="T41" fmla="*/ 223 h 375"/>
              <a:gd name="T42" fmla="*/ 233 w 364"/>
              <a:gd name="T43" fmla="*/ 276 h 375"/>
              <a:gd name="T44" fmla="*/ 211 w 364"/>
              <a:gd name="T45" fmla="*/ 243 h 375"/>
              <a:gd name="T46" fmla="*/ 199 w 364"/>
              <a:gd name="T47" fmla="*/ 201 h 375"/>
              <a:gd name="T48" fmla="*/ 176 w 364"/>
              <a:gd name="T49" fmla="*/ 217 h 375"/>
              <a:gd name="T50" fmla="*/ 163 w 364"/>
              <a:gd name="T51" fmla="*/ 246 h 375"/>
              <a:gd name="T52" fmla="*/ 122 w 364"/>
              <a:gd name="T53" fmla="*/ 220 h 375"/>
              <a:gd name="T54" fmla="*/ 179 w 364"/>
              <a:gd name="T55" fmla="*/ 277 h 375"/>
              <a:gd name="T56" fmla="*/ 185 w 364"/>
              <a:gd name="T57" fmla="*/ 276 h 375"/>
              <a:gd name="T58" fmla="*/ 157 w 364"/>
              <a:gd name="T59" fmla="*/ 346 h 375"/>
              <a:gd name="T60" fmla="*/ 179 w 364"/>
              <a:gd name="T61" fmla="*/ 368 h 375"/>
              <a:gd name="T62" fmla="*/ 270 w 364"/>
              <a:gd name="T63" fmla="*/ 366 h 375"/>
              <a:gd name="T64" fmla="*/ 300 w 364"/>
              <a:gd name="T65" fmla="*/ 336 h 375"/>
              <a:gd name="T66" fmla="*/ 267 w 364"/>
              <a:gd name="T67" fmla="*/ 277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4" h="375">
                <a:moveTo>
                  <a:pt x="1" y="299"/>
                </a:moveTo>
                <a:cubicBezTo>
                  <a:pt x="0" y="290"/>
                  <a:pt x="4" y="239"/>
                  <a:pt x="11" y="225"/>
                </a:cubicBezTo>
                <a:cubicBezTo>
                  <a:pt x="18" y="212"/>
                  <a:pt x="35" y="196"/>
                  <a:pt x="45" y="191"/>
                </a:cubicBezTo>
                <a:cubicBezTo>
                  <a:pt x="58" y="185"/>
                  <a:pt x="71" y="181"/>
                  <a:pt x="76" y="178"/>
                </a:cubicBezTo>
                <a:cubicBezTo>
                  <a:pt x="82" y="175"/>
                  <a:pt x="109" y="168"/>
                  <a:pt x="111" y="156"/>
                </a:cubicBezTo>
                <a:cubicBezTo>
                  <a:pt x="112" y="146"/>
                  <a:pt x="106" y="127"/>
                  <a:pt x="100" y="122"/>
                </a:cubicBezTo>
                <a:cubicBezTo>
                  <a:pt x="96" y="117"/>
                  <a:pt x="93" y="107"/>
                  <a:pt x="92" y="105"/>
                </a:cubicBezTo>
                <a:cubicBezTo>
                  <a:pt x="89" y="103"/>
                  <a:pt x="82" y="77"/>
                  <a:pt x="89" y="66"/>
                </a:cubicBezTo>
                <a:cubicBezTo>
                  <a:pt x="89" y="66"/>
                  <a:pt x="87" y="45"/>
                  <a:pt x="90" y="37"/>
                </a:cubicBezTo>
                <a:cubicBezTo>
                  <a:pt x="94" y="32"/>
                  <a:pt x="103" y="17"/>
                  <a:pt x="105" y="15"/>
                </a:cubicBezTo>
                <a:cubicBezTo>
                  <a:pt x="108" y="10"/>
                  <a:pt x="115" y="5"/>
                  <a:pt x="120" y="5"/>
                </a:cubicBezTo>
                <a:cubicBezTo>
                  <a:pt x="124" y="4"/>
                  <a:pt x="130" y="1"/>
                  <a:pt x="136" y="1"/>
                </a:cubicBezTo>
                <a:cubicBezTo>
                  <a:pt x="143" y="0"/>
                  <a:pt x="149" y="0"/>
                  <a:pt x="153" y="0"/>
                </a:cubicBezTo>
                <a:cubicBezTo>
                  <a:pt x="158" y="1"/>
                  <a:pt x="171" y="4"/>
                  <a:pt x="176" y="8"/>
                </a:cubicBezTo>
                <a:cubicBezTo>
                  <a:pt x="178" y="9"/>
                  <a:pt x="195" y="17"/>
                  <a:pt x="200" y="34"/>
                </a:cubicBezTo>
                <a:cubicBezTo>
                  <a:pt x="202" y="42"/>
                  <a:pt x="202" y="50"/>
                  <a:pt x="202" y="50"/>
                </a:cubicBezTo>
                <a:cubicBezTo>
                  <a:pt x="201" y="66"/>
                  <a:pt x="201" y="66"/>
                  <a:pt x="201" y="66"/>
                </a:cubicBezTo>
                <a:cubicBezTo>
                  <a:pt x="201" y="66"/>
                  <a:pt x="204" y="75"/>
                  <a:pt x="204" y="86"/>
                </a:cubicBezTo>
                <a:cubicBezTo>
                  <a:pt x="203" y="99"/>
                  <a:pt x="195" y="114"/>
                  <a:pt x="190" y="122"/>
                </a:cubicBezTo>
                <a:cubicBezTo>
                  <a:pt x="185" y="133"/>
                  <a:pt x="184" y="135"/>
                  <a:pt x="183" y="145"/>
                </a:cubicBezTo>
                <a:cubicBezTo>
                  <a:pt x="183" y="156"/>
                  <a:pt x="184" y="163"/>
                  <a:pt x="188" y="167"/>
                </a:cubicBezTo>
                <a:cubicBezTo>
                  <a:pt x="190" y="169"/>
                  <a:pt x="196" y="172"/>
                  <a:pt x="203" y="176"/>
                </a:cubicBezTo>
                <a:moveTo>
                  <a:pt x="281" y="262"/>
                </a:moveTo>
                <a:cubicBezTo>
                  <a:pt x="289" y="256"/>
                  <a:pt x="297" y="253"/>
                  <a:pt x="305" y="253"/>
                </a:cubicBezTo>
                <a:cubicBezTo>
                  <a:pt x="309" y="252"/>
                  <a:pt x="313" y="253"/>
                  <a:pt x="316" y="256"/>
                </a:cubicBezTo>
                <a:cubicBezTo>
                  <a:pt x="319" y="259"/>
                  <a:pt x="321" y="263"/>
                  <a:pt x="321" y="267"/>
                </a:cubicBezTo>
                <a:cubicBezTo>
                  <a:pt x="321" y="269"/>
                  <a:pt x="321" y="269"/>
                  <a:pt x="321" y="269"/>
                </a:cubicBezTo>
                <a:cubicBezTo>
                  <a:pt x="337" y="285"/>
                  <a:pt x="337" y="285"/>
                  <a:pt x="337" y="285"/>
                </a:cubicBezTo>
                <a:cubicBezTo>
                  <a:pt x="337" y="285"/>
                  <a:pt x="338" y="285"/>
                  <a:pt x="340" y="285"/>
                </a:cubicBezTo>
                <a:cubicBezTo>
                  <a:pt x="363" y="260"/>
                  <a:pt x="363" y="260"/>
                  <a:pt x="363" y="260"/>
                </a:cubicBezTo>
                <a:cubicBezTo>
                  <a:pt x="364" y="260"/>
                  <a:pt x="364" y="259"/>
                  <a:pt x="364" y="257"/>
                </a:cubicBezTo>
                <a:cubicBezTo>
                  <a:pt x="364" y="257"/>
                  <a:pt x="353" y="249"/>
                  <a:pt x="348" y="243"/>
                </a:cubicBezTo>
                <a:cubicBezTo>
                  <a:pt x="347" y="243"/>
                  <a:pt x="347" y="243"/>
                  <a:pt x="347" y="243"/>
                </a:cubicBezTo>
                <a:cubicBezTo>
                  <a:pt x="343" y="243"/>
                  <a:pt x="338" y="241"/>
                  <a:pt x="335" y="239"/>
                </a:cubicBezTo>
                <a:cubicBezTo>
                  <a:pt x="331" y="236"/>
                  <a:pt x="329" y="230"/>
                  <a:pt x="331" y="227"/>
                </a:cubicBezTo>
                <a:cubicBezTo>
                  <a:pt x="331" y="226"/>
                  <a:pt x="331" y="226"/>
                  <a:pt x="331" y="226"/>
                </a:cubicBezTo>
                <a:cubicBezTo>
                  <a:pt x="325" y="220"/>
                  <a:pt x="302" y="197"/>
                  <a:pt x="302" y="197"/>
                </a:cubicBezTo>
                <a:cubicBezTo>
                  <a:pt x="278" y="175"/>
                  <a:pt x="252" y="181"/>
                  <a:pt x="245" y="183"/>
                </a:cubicBezTo>
                <a:cubicBezTo>
                  <a:pt x="245" y="183"/>
                  <a:pt x="243" y="184"/>
                  <a:pt x="242" y="184"/>
                </a:cubicBezTo>
                <a:cubicBezTo>
                  <a:pt x="233" y="193"/>
                  <a:pt x="233" y="193"/>
                  <a:pt x="233" y="193"/>
                </a:cubicBezTo>
                <a:cubicBezTo>
                  <a:pt x="233" y="193"/>
                  <a:pt x="233" y="194"/>
                  <a:pt x="235" y="194"/>
                </a:cubicBezTo>
                <a:cubicBezTo>
                  <a:pt x="277" y="195"/>
                  <a:pt x="275" y="223"/>
                  <a:pt x="275" y="223"/>
                </a:cubicBezTo>
                <a:cubicBezTo>
                  <a:pt x="274" y="230"/>
                  <a:pt x="270" y="239"/>
                  <a:pt x="264" y="247"/>
                </a:cubicBezTo>
                <a:cubicBezTo>
                  <a:pt x="233" y="276"/>
                  <a:pt x="233" y="276"/>
                  <a:pt x="233" y="276"/>
                </a:cubicBezTo>
                <a:cubicBezTo>
                  <a:pt x="208" y="253"/>
                  <a:pt x="208" y="253"/>
                  <a:pt x="208" y="253"/>
                </a:cubicBezTo>
                <a:cubicBezTo>
                  <a:pt x="210" y="249"/>
                  <a:pt x="210" y="246"/>
                  <a:pt x="211" y="243"/>
                </a:cubicBezTo>
                <a:cubicBezTo>
                  <a:pt x="213" y="239"/>
                  <a:pt x="213" y="233"/>
                  <a:pt x="213" y="231"/>
                </a:cubicBezTo>
                <a:cubicBezTo>
                  <a:pt x="213" y="221"/>
                  <a:pt x="208" y="210"/>
                  <a:pt x="199" y="201"/>
                </a:cubicBezTo>
                <a:cubicBezTo>
                  <a:pt x="186" y="188"/>
                  <a:pt x="167" y="185"/>
                  <a:pt x="151" y="193"/>
                </a:cubicBezTo>
                <a:cubicBezTo>
                  <a:pt x="176" y="217"/>
                  <a:pt x="176" y="217"/>
                  <a:pt x="176" y="217"/>
                </a:cubicBezTo>
                <a:cubicBezTo>
                  <a:pt x="181" y="221"/>
                  <a:pt x="181" y="227"/>
                  <a:pt x="176" y="231"/>
                </a:cubicBezTo>
                <a:cubicBezTo>
                  <a:pt x="163" y="246"/>
                  <a:pt x="163" y="246"/>
                  <a:pt x="163" y="246"/>
                </a:cubicBezTo>
                <a:cubicBezTo>
                  <a:pt x="159" y="250"/>
                  <a:pt x="153" y="249"/>
                  <a:pt x="148" y="246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16" y="237"/>
                  <a:pt x="119" y="256"/>
                  <a:pt x="132" y="269"/>
                </a:cubicBezTo>
                <a:cubicBezTo>
                  <a:pt x="145" y="280"/>
                  <a:pt x="163" y="283"/>
                  <a:pt x="179" y="277"/>
                </a:cubicBezTo>
                <a:cubicBezTo>
                  <a:pt x="179" y="277"/>
                  <a:pt x="179" y="277"/>
                  <a:pt x="179" y="277"/>
                </a:cubicBezTo>
                <a:cubicBezTo>
                  <a:pt x="182" y="277"/>
                  <a:pt x="183" y="276"/>
                  <a:pt x="185" y="276"/>
                </a:cubicBezTo>
                <a:cubicBezTo>
                  <a:pt x="207" y="300"/>
                  <a:pt x="207" y="300"/>
                  <a:pt x="207" y="300"/>
                </a:cubicBezTo>
                <a:cubicBezTo>
                  <a:pt x="157" y="346"/>
                  <a:pt x="157" y="346"/>
                  <a:pt x="157" y="346"/>
                </a:cubicBezTo>
                <a:cubicBezTo>
                  <a:pt x="150" y="354"/>
                  <a:pt x="153" y="361"/>
                  <a:pt x="159" y="366"/>
                </a:cubicBezTo>
                <a:cubicBezTo>
                  <a:pt x="164" y="372"/>
                  <a:pt x="172" y="375"/>
                  <a:pt x="179" y="368"/>
                </a:cubicBezTo>
                <a:cubicBezTo>
                  <a:pt x="226" y="319"/>
                  <a:pt x="226" y="319"/>
                  <a:pt x="226" y="319"/>
                </a:cubicBezTo>
                <a:cubicBezTo>
                  <a:pt x="270" y="366"/>
                  <a:pt x="270" y="366"/>
                  <a:pt x="270" y="366"/>
                </a:cubicBezTo>
                <a:cubicBezTo>
                  <a:pt x="277" y="374"/>
                  <a:pt x="290" y="374"/>
                  <a:pt x="299" y="365"/>
                </a:cubicBezTo>
                <a:cubicBezTo>
                  <a:pt x="307" y="356"/>
                  <a:pt x="307" y="345"/>
                  <a:pt x="300" y="336"/>
                </a:cubicBezTo>
                <a:cubicBezTo>
                  <a:pt x="252" y="292"/>
                  <a:pt x="252" y="292"/>
                  <a:pt x="252" y="292"/>
                </a:cubicBezTo>
                <a:cubicBezTo>
                  <a:pt x="267" y="277"/>
                  <a:pt x="267" y="277"/>
                  <a:pt x="267" y="27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0063FA38-47DD-4E4F-AB34-1E52DB9DC8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82297" y="3877780"/>
            <a:ext cx="1136804" cy="1095436"/>
          </a:xfrm>
          <a:custGeom>
            <a:avLst/>
            <a:gdLst>
              <a:gd name="T0" fmla="*/ 37 w 311"/>
              <a:gd name="T1" fmla="*/ 162 h 300"/>
              <a:gd name="T2" fmla="*/ 83 w 311"/>
              <a:gd name="T3" fmla="*/ 103 h 300"/>
              <a:gd name="T4" fmla="*/ 75 w 311"/>
              <a:gd name="T5" fmla="*/ 32 h 300"/>
              <a:gd name="T6" fmla="*/ 114 w 311"/>
              <a:gd name="T7" fmla="*/ 1 h 300"/>
              <a:gd name="T8" fmla="*/ 167 w 311"/>
              <a:gd name="T9" fmla="*/ 29 h 300"/>
              <a:gd name="T10" fmla="*/ 171 w 311"/>
              <a:gd name="T11" fmla="*/ 73 h 300"/>
              <a:gd name="T12" fmla="*/ 158 w 311"/>
              <a:gd name="T13" fmla="*/ 141 h 300"/>
              <a:gd name="T14" fmla="*/ 212 w 311"/>
              <a:gd name="T15" fmla="*/ 158 h 300"/>
              <a:gd name="T16" fmla="*/ 261 w 311"/>
              <a:gd name="T17" fmla="*/ 188 h 300"/>
              <a:gd name="T18" fmla="*/ 245 w 311"/>
              <a:gd name="T19" fmla="*/ 173 h 300"/>
              <a:gd name="T20" fmla="*/ 221 w 311"/>
              <a:gd name="T21" fmla="*/ 176 h 300"/>
              <a:gd name="T22" fmla="*/ 211 w 311"/>
              <a:gd name="T23" fmla="*/ 158 h 300"/>
              <a:gd name="T24" fmla="*/ 193 w 311"/>
              <a:gd name="T25" fmla="*/ 170 h 300"/>
              <a:gd name="T26" fmla="*/ 172 w 311"/>
              <a:gd name="T27" fmla="*/ 179 h 300"/>
              <a:gd name="T28" fmla="*/ 149 w 311"/>
              <a:gd name="T29" fmla="*/ 182 h 300"/>
              <a:gd name="T30" fmla="*/ 155 w 311"/>
              <a:gd name="T31" fmla="*/ 203 h 300"/>
              <a:gd name="T32" fmla="*/ 137 w 311"/>
              <a:gd name="T33" fmla="*/ 219 h 300"/>
              <a:gd name="T34" fmla="*/ 137 w 311"/>
              <a:gd name="T35" fmla="*/ 241 h 300"/>
              <a:gd name="T36" fmla="*/ 155 w 311"/>
              <a:gd name="T37" fmla="*/ 256 h 300"/>
              <a:gd name="T38" fmla="*/ 149 w 311"/>
              <a:gd name="T39" fmla="*/ 277 h 300"/>
              <a:gd name="T40" fmla="*/ 170 w 311"/>
              <a:gd name="T41" fmla="*/ 280 h 300"/>
              <a:gd name="T42" fmla="*/ 193 w 311"/>
              <a:gd name="T43" fmla="*/ 290 h 300"/>
              <a:gd name="T44" fmla="*/ 211 w 311"/>
              <a:gd name="T45" fmla="*/ 300 h 300"/>
              <a:gd name="T46" fmla="*/ 221 w 311"/>
              <a:gd name="T47" fmla="*/ 284 h 300"/>
              <a:gd name="T48" fmla="*/ 245 w 311"/>
              <a:gd name="T49" fmla="*/ 285 h 300"/>
              <a:gd name="T50" fmla="*/ 261 w 311"/>
              <a:gd name="T51" fmla="*/ 270 h 300"/>
              <a:gd name="T52" fmla="*/ 259 w 311"/>
              <a:gd name="T53" fmla="*/ 246 h 300"/>
              <a:gd name="T54" fmla="*/ 277 w 311"/>
              <a:gd name="T55" fmla="*/ 236 h 300"/>
              <a:gd name="T56" fmla="*/ 265 w 311"/>
              <a:gd name="T57" fmla="*/ 218 h 300"/>
              <a:gd name="T58" fmla="*/ 205 w 311"/>
              <a:gd name="T59" fmla="*/ 208 h 300"/>
              <a:gd name="T60" fmla="*/ 298 w 311"/>
              <a:gd name="T61" fmla="*/ 89 h 300"/>
              <a:gd name="T62" fmla="*/ 296 w 311"/>
              <a:gd name="T63" fmla="*/ 75 h 300"/>
              <a:gd name="T64" fmla="*/ 283 w 311"/>
              <a:gd name="T65" fmla="*/ 79 h 300"/>
              <a:gd name="T66" fmla="*/ 274 w 311"/>
              <a:gd name="T67" fmla="*/ 68 h 300"/>
              <a:gd name="T68" fmla="*/ 261 w 311"/>
              <a:gd name="T69" fmla="*/ 68 h 300"/>
              <a:gd name="T70" fmla="*/ 252 w 311"/>
              <a:gd name="T71" fmla="*/ 79 h 300"/>
              <a:gd name="T72" fmla="*/ 239 w 311"/>
              <a:gd name="T73" fmla="*/ 75 h 300"/>
              <a:gd name="T74" fmla="*/ 237 w 311"/>
              <a:gd name="T75" fmla="*/ 89 h 300"/>
              <a:gd name="T76" fmla="*/ 231 w 311"/>
              <a:gd name="T77" fmla="*/ 103 h 300"/>
              <a:gd name="T78" fmla="*/ 223 w 311"/>
              <a:gd name="T79" fmla="*/ 114 h 300"/>
              <a:gd name="T80" fmla="*/ 234 w 311"/>
              <a:gd name="T81" fmla="*/ 120 h 300"/>
              <a:gd name="T82" fmla="*/ 233 w 311"/>
              <a:gd name="T83" fmla="*/ 135 h 300"/>
              <a:gd name="T84" fmla="*/ 242 w 311"/>
              <a:gd name="T85" fmla="*/ 144 h 300"/>
              <a:gd name="T86" fmla="*/ 258 w 311"/>
              <a:gd name="T87" fmla="*/ 143 h 300"/>
              <a:gd name="T88" fmla="*/ 264 w 311"/>
              <a:gd name="T89" fmla="*/ 153 h 300"/>
              <a:gd name="T90" fmla="*/ 275 w 311"/>
              <a:gd name="T91" fmla="*/ 147 h 300"/>
              <a:gd name="T92" fmla="*/ 289 w 311"/>
              <a:gd name="T93" fmla="*/ 141 h 300"/>
              <a:gd name="T94" fmla="*/ 301 w 311"/>
              <a:gd name="T95" fmla="*/ 139 h 300"/>
              <a:gd name="T96" fmla="*/ 298 w 311"/>
              <a:gd name="T97" fmla="*/ 126 h 300"/>
              <a:gd name="T98" fmla="*/ 309 w 311"/>
              <a:gd name="T99" fmla="*/ 117 h 300"/>
              <a:gd name="T100" fmla="*/ 309 w 311"/>
              <a:gd name="T101" fmla="*/ 103 h 300"/>
              <a:gd name="T102" fmla="*/ 255 w 311"/>
              <a:gd name="T103" fmla="*/ 109 h 300"/>
              <a:gd name="T104" fmla="*/ 267 w 311"/>
              <a:gd name="T105" fmla="*/ 12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1" h="300">
                <a:moveTo>
                  <a:pt x="1" y="253"/>
                </a:moveTo>
                <a:cubicBezTo>
                  <a:pt x="0" y="245"/>
                  <a:pt x="3" y="202"/>
                  <a:pt x="9" y="190"/>
                </a:cubicBezTo>
                <a:cubicBezTo>
                  <a:pt x="14" y="179"/>
                  <a:pt x="29" y="166"/>
                  <a:pt x="37" y="162"/>
                </a:cubicBezTo>
                <a:cubicBezTo>
                  <a:pt x="48" y="157"/>
                  <a:pt x="59" y="153"/>
                  <a:pt x="64" y="151"/>
                </a:cubicBezTo>
                <a:cubicBezTo>
                  <a:pt x="68" y="148"/>
                  <a:pt x="91" y="142"/>
                  <a:pt x="92" y="132"/>
                </a:cubicBezTo>
                <a:cubicBezTo>
                  <a:pt x="93" y="124"/>
                  <a:pt x="88" y="108"/>
                  <a:pt x="83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5"/>
                  <a:pt x="74" y="56"/>
                </a:cubicBezTo>
                <a:cubicBezTo>
                  <a:pt x="74" y="56"/>
                  <a:pt x="72" y="38"/>
                  <a:pt x="75" y="32"/>
                </a:cubicBezTo>
                <a:cubicBezTo>
                  <a:pt x="78" y="27"/>
                  <a:pt x="86" y="15"/>
                  <a:pt x="87" y="13"/>
                </a:cubicBezTo>
                <a:cubicBezTo>
                  <a:pt x="91" y="10"/>
                  <a:pt x="97" y="5"/>
                  <a:pt x="100" y="5"/>
                </a:cubicBezTo>
                <a:cubicBezTo>
                  <a:pt x="103" y="4"/>
                  <a:pt x="108" y="1"/>
                  <a:pt x="114" y="1"/>
                </a:cubicBezTo>
                <a:cubicBezTo>
                  <a:pt x="119" y="0"/>
                  <a:pt x="124" y="0"/>
                  <a:pt x="128" y="0"/>
                </a:cubicBezTo>
                <a:cubicBezTo>
                  <a:pt x="132" y="1"/>
                  <a:pt x="144" y="4"/>
                  <a:pt x="147" y="7"/>
                </a:cubicBezTo>
                <a:cubicBezTo>
                  <a:pt x="150" y="8"/>
                  <a:pt x="163" y="15"/>
                  <a:pt x="167" y="29"/>
                </a:cubicBezTo>
                <a:cubicBezTo>
                  <a:pt x="169" y="36"/>
                  <a:pt x="169" y="43"/>
                  <a:pt x="169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4"/>
                  <a:pt x="171" y="73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5" y="113"/>
                  <a:pt x="154" y="114"/>
                  <a:pt x="153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0" y="143"/>
                  <a:pt x="165" y="146"/>
                  <a:pt x="170" y="149"/>
                </a:cubicBezTo>
                <a:moveTo>
                  <a:pt x="212" y="158"/>
                </a:moveTo>
                <a:cubicBezTo>
                  <a:pt x="212" y="158"/>
                  <a:pt x="212" y="158"/>
                  <a:pt x="212" y="158"/>
                </a:cubicBezTo>
                <a:moveTo>
                  <a:pt x="254" y="202"/>
                </a:moveTo>
                <a:cubicBezTo>
                  <a:pt x="253" y="200"/>
                  <a:pt x="253" y="197"/>
                  <a:pt x="255" y="195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2" y="186"/>
                  <a:pt x="262" y="183"/>
                  <a:pt x="260" y="18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1"/>
                  <a:pt x="247" y="171"/>
                  <a:pt x="245" y="173"/>
                </a:cubicBezTo>
                <a:cubicBezTo>
                  <a:pt x="238" y="179"/>
                  <a:pt x="238" y="179"/>
                  <a:pt x="238" y="179"/>
                </a:cubicBezTo>
                <a:cubicBezTo>
                  <a:pt x="236" y="180"/>
                  <a:pt x="233" y="181"/>
                  <a:pt x="231" y="180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19" y="175"/>
                  <a:pt x="217" y="173"/>
                  <a:pt x="217" y="170"/>
                </a:cubicBezTo>
                <a:cubicBezTo>
                  <a:pt x="216" y="162"/>
                  <a:pt x="216" y="162"/>
                  <a:pt x="216" y="162"/>
                </a:cubicBezTo>
                <a:cubicBezTo>
                  <a:pt x="215" y="159"/>
                  <a:pt x="213" y="158"/>
                  <a:pt x="211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7" y="158"/>
                  <a:pt x="194" y="159"/>
                  <a:pt x="194" y="162"/>
                </a:cubicBezTo>
                <a:cubicBezTo>
                  <a:pt x="193" y="170"/>
                  <a:pt x="193" y="170"/>
                  <a:pt x="193" y="170"/>
                </a:cubicBezTo>
                <a:cubicBezTo>
                  <a:pt x="193" y="173"/>
                  <a:pt x="191" y="175"/>
                  <a:pt x="189" y="176"/>
                </a:cubicBezTo>
                <a:cubicBezTo>
                  <a:pt x="179" y="180"/>
                  <a:pt x="179" y="180"/>
                  <a:pt x="179" y="180"/>
                </a:cubicBezTo>
                <a:cubicBezTo>
                  <a:pt x="177" y="181"/>
                  <a:pt x="173" y="181"/>
                  <a:pt x="172" y="179"/>
                </a:cubicBezTo>
                <a:cubicBezTo>
                  <a:pt x="164" y="173"/>
                  <a:pt x="164" y="173"/>
                  <a:pt x="164" y="173"/>
                </a:cubicBezTo>
                <a:cubicBezTo>
                  <a:pt x="162" y="171"/>
                  <a:pt x="159" y="171"/>
                  <a:pt x="157" y="173"/>
                </a:cubicBezTo>
                <a:cubicBezTo>
                  <a:pt x="149" y="182"/>
                  <a:pt x="149" y="182"/>
                  <a:pt x="149" y="182"/>
                </a:cubicBezTo>
                <a:cubicBezTo>
                  <a:pt x="147" y="183"/>
                  <a:pt x="147" y="186"/>
                  <a:pt x="149" y="188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6" y="197"/>
                  <a:pt x="156" y="201"/>
                  <a:pt x="155" y="203"/>
                </a:cubicBezTo>
                <a:cubicBezTo>
                  <a:pt x="151" y="214"/>
                  <a:pt x="151" y="214"/>
                  <a:pt x="151" y="214"/>
                </a:cubicBezTo>
                <a:cubicBezTo>
                  <a:pt x="150" y="216"/>
                  <a:pt x="148" y="218"/>
                  <a:pt x="145" y="218"/>
                </a:cubicBezTo>
                <a:cubicBezTo>
                  <a:pt x="137" y="219"/>
                  <a:pt x="137" y="219"/>
                  <a:pt x="137" y="219"/>
                </a:cubicBezTo>
                <a:cubicBezTo>
                  <a:pt x="135" y="219"/>
                  <a:pt x="133" y="222"/>
                  <a:pt x="133" y="224"/>
                </a:cubicBezTo>
                <a:cubicBezTo>
                  <a:pt x="133" y="236"/>
                  <a:pt x="133" y="236"/>
                  <a:pt x="133" y="236"/>
                </a:cubicBezTo>
                <a:cubicBezTo>
                  <a:pt x="133" y="238"/>
                  <a:pt x="135" y="241"/>
                  <a:pt x="137" y="241"/>
                </a:cubicBezTo>
                <a:cubicBezTo>
                  <a:pt x="145" y="242"/>
                  <a:pt x="145" y="242"/>
                  <a:pt x="145" y="242"/>
                </a:cubicBezTo>
                <a:cubicBezTo>
                  <a:pt x="148" y="242"/>
                  <a:pt x="150" y="244"/>
                  <a:pt x="151" y="246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6" y="258"/>
                  <a:pt x="156" y="262"/>
                  <a:pt x="154" y="263"/>
                </a:cubicBezTo>
                <a:cubicBezTo>
                  <a:pt x="149" y="270"/>
                  <a:pt x="149" y="270"/>
                  <a:pt x="149" y="270"/>
                </a:cubicBezTo>
                <a:cubicBezTo>
                  <a:pt x="147" y="272"/>
                  <a:pt x="147" y="275"/>
                  <a:pt x="149" y="277"/>
                </a:cubicBezTo>
                <a:cubicBezTo>
                  <a:pt x="157" y="285"/>
                  <a:pt x="157" y="285"/>
                  <a:pt x="157" y="285"/>
                </a:cubicBezTo>
                <a:cubicBezTo>
                  <a:pt x="159" y="287"/>
                  <a:pt x="162" y="287"/>
                  <a:pt x="164" y="285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72" y="279"/>
                  <a:pt x="176" y="278"/>
                  <a:pt x="178" y="280"/>
                </a:cubicBezTo>
                <a:cubicBezTo>
                  <a:pt x="189" y="284"/>
                  <a:pt x="189" y="284"/>
                  <a:pt x="189" y="284"/>
                </a:cubicBezTo>
                <a:cubicBezTo>
                  <a:pt x="191" y="285"/>
                  <a:pt x="193" y="287"/>
                  <a:pt x="193" y="290"/>
                </a:cubicBezTo>
                <a:cubicBezTo>
                  <a:pt x="194" y="296"/>
                  <a:pt x="194" y="296"/>
                  <a:pt x="194" y="296"/>
                </a:cubicBezTo>
                <a:cubicBezTo>
                  <a:pt x="194" y="298"/>
                  <a:pt x="197" y="300"/>
                  <a:pt x="199" y="300"/>
                </a:cubicBezTo>
                <a:cubicBezTo>
                  <a:pt x="211" y="300"/>
                  <a:pt x="211" y="300"/>
                  <a:pt x="211" y="300"/>
                </a:cubicBezTo>
                <a:cubicBezTo>
                  <a:pt x="213" y="300"/>
                  <a:pt x="215" y="298"/>
                  <a:pt x="216" y="296"/>
                </a:cubicBezTo>
                <a:cubicBezTo>
                  <a:pt x="216" y="290"/>
                  <a:pt x="216" y="290"/>
                  <a:pt x="216" y="290"/>
                </a:cubicBezTo>
                <a:cubicBezTo>
                  <a:pt x="217" y="287"/>
                  <a:pt x="219" y="285"/>
                  <a:pt x="221" y="284"/>
                </a:cubicBezTo>
                <a:cubicBezTo>
                  <a:pt x="232" y="280"/>
                  <a:pt x="232" y="280"/>
                  <a:pt x="232" y="280"/>
                </a:cubicBezTo>
                <a:cubicBezTo>
                  <a:pt x="234" y="279"/>
                  <a:pt x="237" y="279"/>
                  <a:pt x="239" y="280"/>
                </a:cubicBezTo>
                <a:cubicBezTo>
                  <a:pt x="245" y="285"/>
                  <a:pt x="245" y="285"/>
                  <a:pt x="245" y="285"/>
                </a:cubicBezTo>
                <a:cubicBezTo>
                  <a:pt x="247" y="287"/>
                  <a:pt x="250" y="287"/>
                  <a:pt x="252" y="285"/>
                </a:cubicBezTo>
                <a:cubicBezTo>
                  <a:pt x="260" y="277"/>
                  <a:pt x="260" y="277"/>
                  <a:pt x="260" y="277"/>
                </a:cubicBezTo>
                <a:cubicBezTo>
                  <a:pt x="262" y="275"/>
                  <a:pt x="262" y="272"/>
                  <a:pt x="261" y="270"/>
                </a:cubicBezTo>
                <a:cubicBezTo>
                  <a:pt x="256" y="264"/>
                  <a:pt x="256" y="264"/>
                  <a:pt x="256" y="264"/>
                </a:cubicBezTo>
                <a:cubicBezTo>
                  <a:pt x="254" y="262"/>
                  <a:pt x="254" y="259"/>
                  <a:pt x="255" y="257"/>
                </a:cubicBezTo>
                <a:cubicBezTo>
                  <a:pt x="259" y="246"/>
                  <a:pt x="259" y="246"/>
                  <a:pt x="259" y="246"/>
                </a:cubicBezTo>
                <a:cubicBezTo>
                  <a:pt x="260" y="244"/>
                  <a:pt x="262" y="242"/>
                  <a:pt x="265" y="242"/>
                </a:cubicBezTo>
                <a:cubicBezTo>
                  <a:pt x="272" y="241"/>
                  <a:pt x="272" y="241"/>
                  <a:pt x="272" y="241"/>
                </a:cubicBezTo>
                <a:cubicBezTo>
                  <a:pt x="275" y="241"/>
                  <a:pt x="277" y="238"/>
                  <a:pt x="277" y="236"/>
                </a:cubicBezTo>
                <a:cubicBezTo>
                  <a:pt x="277" y="224"/>
                  <a:pt x="277" y="224"/>
                  <a:pt x="277" y="224"/>
                </a:cubicBezTo>
                <a:cubicBezTo>
                  <a:pt x="277" y="222"/>
                  <a:pt x="275" y="219"/>
                  <a:pt x="272" y="219"/>
                </a:cubicBezTo>
                <a:cubicBezTo>
                  <a:pt x="265" y="218"/>
                  <a:pt x="265" y="218"/>
                  <a:pt x="265" y="218"/>
                </a:cubicBezTo>
                <a:moveTo>
                  <a:pt x="205" y="250"/>
                </a:moveTo>
                <a:cubicBezTo>
                  <a:pt x="193" y="250"/>
                  <a:pt x="184" y="240"/>
                  <a:pt x="184" y="229"/>
                </a:cubicBezTo>
                <a:cubicBezTo>
                  <a:pt x="184" y="218"/>
                  <a:pt x="193" y="208"/>
                  <a:pt x="205" y="208"/>
                </a:cubicBezTo>
                <a:cubicBezTo>
                  <a:pt x="216" y="208"/>
                  <a:pt x="225" y="218"/>
                  <a:pt x="225" y="229"/>
                </a:cubicBezTo>
                <a:cubicBezTo>
                  <a:pt x="225" y="240"/>
                  <a:pt x="216" y="250"/>
                  <a:pt x="205" y="250"/>
                </a:cubicBezTo>
                <a:close/>
                <a:moveTo>
                  <a:pt x="298" y="89"/>
                </a:moveTo>
                <a:cubicBezTo>
                  <a:pt x="302" y="84"/>
                  <a:pt x="302" y="84"/>
                  <a:pt x="302" y="84"/>
                </a:cubicBezTo>
                <a:cubicBezTo>
                  <a:pt x="303" y="83"/>
                  <a:pt x="303" y="81"/>
                  <a:pt x="301" y="80"/>
                </a:cubicBezTo>
                <a:cubicBezTo>
                  <a:pt x="296" y="75"/>
                  <a:pt x="296" y="75"/>
                  <a:pt x="296" y="75"/>
                </a:cubicBezTo>
                <a:cubicBezTo>
                  <a:pt x="295" y="74"/>
                  <a:pt x="294" y="74"/>
                  <a:pt x="292" y="75"/>
                </a:cubicBezTo>
                <a:cubicBezTo>
                  <a:pt x="288" y="79"/>
                  <a:pt x="288" y="79"/>
                  <a:pt x="288" y="79"/>
                </a:cubicBezTo>
                <a:cubicBezTo>
                  <a:pt x="287" y="80"/>
                  <a:pt x="285" y="80"/>
                  <a:pt x="283" y="79"/>
                </a:cubicBezTo>
                <a:cubicBezTo>
                  <a:pt x="278" y="77"/>
                  <a:pt x="278" y="77"/>
                  <a:pt x="278" y="77"/>
                </a:cubicBezTo>
                <a:cubicBezTo>
                  <a:pt x="276" y="76"/>
                  <a:pt x="275" y="75"/>
                  <a:pt x="275" y="73"/>
                </a:cubicBezTo>
                <a:cubicBezTo>
                  <a:pt x="274" y="68"/>
                  <a:pt x="274" y="68"/>
                  <a:pt x="274" y="68"/>
                </a:cubicBezTo>
                <a:cubicBezTo>
                  <a:pt x="274" y="67"/>
                  <a:pt x="273" y="66"/>
                  <a:pt x="271" y="66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2" y="66"/>
                  <a:pt x="261" y="67"/>
                  <a:pt x="261" y="68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0" y="75"/>
                  <a:pt x="259" y="76"/>
                  <a:pt x="258" y="77"/>
                </a:cubicBezTo>
                <a:cubicBezTo>
                  <a:pt x="252" y="79"/>
                  <a:pt x="252" y="79"/>
                  <a:pt x="252" y="79"/>
                </a:cubicBezTo>
                <a:cubicBezTo>
                  <a:pt x="250" y="80"/>
                  <a:pt x="248" y="80"/>
                  <a:pt x="247" y="79"/>
                </a:cubicBezTo>
                <a:cubicBezTo>
                  <a:pt x="242" y="75"/>
                  <a:pt x="242" y="75"/>
                  <a:pt x="242" y="75"/>
                </a:cubicBezTo>
                <a:cubicBezTo>
                  <a:pt x="241" y="74"/>
                  <a:pt x="240" y="74"/>
                  <a:pt x="239" y="75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2" y="81"/>
                  <a:pt x="232" y="83"/>
                  <a:pt x="233" y="84"/>
                </a:cubicBezTo>
                <a:cubicBezTo>
                  <a:pt x="237" y="89"/>
                  <a:pt x="237" y="89"/>
                  <a:pt x="237" y="89"/>
                </a:cubicBezTo>
                <a:cubicBezTo>
                  <a:pt x="238" y="90"/>
                  <a:pt x="238" y="92"/>
                  <a:pt x="237" y="93"/>
                </a:cubicBezTo>
                <a:cubicBezTo>
                  <a:pt x="234" y="100"/>
                  <a:pt x="234" y="100"/>
                  <a:pt x="234" y="100"/>
                </a:cubicBezTo>
                <a:cubicBezTo>
                  <a:pt x="234" y="101"/>
                  <a:pt x="232" y="103"/>
                  <a:pt x="231" y="103"/>
                </a:cubicBezTo>
                <a:cubicBezTo>
                  <a:pt x="226" y="103"/>
                  <a:pt x="226" y="103"/>
                  <a:pt x="226" y="103"/>
                </a:cubicBezTo>
                <a:cubicBezTo>
                  <a:pt x="225" y="104"/>
                  <a:pt x="223" y="105"/>
                  <a:pt x="223" y="106"/>
                </a:cubicBezTo>
                <a:cubicBezTo>
                  <a:pt x="223" y="114"/>
                  <a:pt x="223" y="114"/>
                  <a:pt x="223" y="114"/>
                </a:cubicBezTo>
                <a:cubicBezTo>
                  <a:pt x="223" y="115"/>
                  <a:pt x="225" y="116"/>
                  <a:pt x="226" y="117"/>
                </a:cubicBezTo>
                <a:cubicBezTo>
                  <a:pt x="231" y="117"/>
                  <a:pt x="231" y="117"/>
                  <a:pt x="231" y="117"/>
                </a:cubicBezTo>
                <a:cubicBezTo>
                  <a:pt x="232" y="117"/>
                  <a:pt x="234" y="119"/>
                  <a:pt x="234" y="120"/>
                </a:cubicBezTo>
                <a:cubicBezTo>
                  <a:pt x="237" y="126"/>
                  <a:pt x="237" y="126"/>
                  <a:pt x="237" y="126"/>
                </a:cubicBezTo>
                <a:cubicBezTo>
                  <a:pt x="238" y="127"/>
                  <a:pt x="237" y="129"/>
                  <a:pt x="236" y="131"/>
                </a:cubicBezTo>
                <a:cubicBezTo>
                  <a:pt x="233" y="135"/>
                  <a:pt x="233" y="135"/>
                  <a:pt x="233" y="135"/>
                </a:cubicBezTo>
                <a:cubicBezTo>
                  <a:pt x="232" y="136"/>
                  <a:pt x="232" y="138"/>
                  <a:pt x="233" y="139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40" y="145"/>
                  <a:pt x="241" y="145"/>
                  <a:pt x="242" y="144"/>
                </a:cubicBezTo>
                <a:cubicBezTo>
                  <a:pt x="246" y="141"/>
                  <a:pt x="246" y="141"/>
                  <a:pt x="246" y="141"/>
                </a:cubicBezTo>
                <a:cubicBezTo>
                  <a:pt x="248" y="140"/>
                  <a:pt x="250" y="140"/>
                  <a:pt x="251" y="140"/>
                </a:cubicBezTo>
                <a:cubicBezTo>
                  <a:pt x="258" y="143"/>
                  <a:pt x="258" y="143"/>
                  <a:pt x="258" y="143"/>
                </a:cubicBezTo>
                <a:cubicBezTo>
                  <a:pt x="259" y="144"/>
                  <a:pt x="260" y="145"/>
                  <a:pt x="261" y="147"/>
                </a:cubicBezTo>
                <a:cubicBezTo>
                  <a:pt x="261" y="150"/>
                  <a:pt x="261" y="150"/>
                  <a:pt x="261" y="150"/>
                </a:cubicBezTo>
                <a:cubicBezTo>
                  <a:pt x="261" y="152"/>
                  <a:pt x="262" y="153"/>
                  <a:pt x="264" y="153"/>
                </a:cubicBezTo>
                <a:cubicBezTo>
                  <a:pt x="271" y="153"/>
                  <a:pt x="271" y="153"/>
                  <a:pt x="271" y="153"/>
                </a:cubicBezTo>
                <a:cubicBezTo>
                  <a:pt x="273" y="153"/>
                  <a:pt x="274" y="152"/>
                  <a:pt x="274" y="150"/>
                </a:cubicBezTo>
                <a:cubicBezTo>
                  <a:pt x="275" y="147"/>
                  <a:pt x="275" y="147"/>
                  <a:pt x="275" y="147"/>
                </a:cubicBezTo>
                <a:cubicBezTo>
                  <a:pt x="275" y="145"/>
                  <a:pt x="276" y="144"/>
                  <a:pt x="277" y="143"/>
                </a:cubicBezTo>
                <a:cubicBezTo>
                  <a:pt x="284" y="140"/>
                  <a:pt x="284" y="140"/>
                  <a:pt x="284" y="140"/>
                </a:cubicBezTo>
                <a:cubicBezTo>
                  <a:pt x="285" y="140"/>
                  <a:pt x="287" y="140"/>
                  <a:pt x="289" y="141"/>
                </a:cubicBezTo>
                <a:cubicBezTo>
                  <a:pt x="292" y="144"/>
                  <a:pt x="292" y="144"/>
                  <a:pt x="292" y="144"/>
                </a:cubicBezTo>
                <a:cubicBezTo>
                  <a:pt x="294" y="145"/>
                  <a:pt x="295" y="145"/>
                  <a:pt x="296" y="144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3" y="138"/>
                  <a:pt x="303" y="136"/>
                  <a:pt x="302" y="135"/>
                </a:cubicBezTo>
                <a:cubicBezTo>
                  <a:pt x="299" y="131"/>
                  <a:pt x="299" y="131"/>
                  <a:pt x="299" y="131"/>
                </a:cubicBezTo>
                <a:cubicBezTo>
                  <a:pt x="298" y="130"/>
                  <a:pt x="297" y="128"/>
                  <a:pt x="298" y="126"/>
                </a:cubicBezTo>
                <a:cubicBezTo>
                  <a:pt x="301" y="120"/>
                  <a:pt x="301" y="120"/>
                  <a:pt x="301" y="120"/>
                </a:cubicBezTo>
                <a:cubicBezTo>
                  <a:pt x="301" y="119"/>
                  <a:pt x="303" y="117"/>
                  <a:pt x="304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10" y="116"/>
                  <a:pt x="311" y="115"/>
                  <a:pt x="311" y="114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0" y="104"/>
                  <a:pt x="309" y="103"/>
                </a:cubicBezTo>
                <a:cubicBezTo>
                  <a:pt x="304" y="103"/>
                  <a:pt x="304" y="103"/>
                  <a:pt x="304" y="103"/>
                </a:cubicBezTo>
                <a:moveTo>
                  <a:pt x="267" y="122"/>
                </a:moveTo>
                <a:cubicBezTo>
                  <a:pt x="260" y="122"/>
                  <a:pt x="255" y="116"/>
                  <a:pt x="255" y="109"/>
                </a:cubicBezTo>
                <a:cubicBezTo>
                  <a:pt x="255" y="102"/>
                  <a:pt x="260" y="97"/>
                  <a:pt x="267" y="97"/>
                </a:cubicBezTo>
                <a:cubicBezTo>
                  <a:pt x="274" y="97"/>
                  <a:pt x="280" y="102"/>
                  <a:pt x="280" y="109"/>
                </a:cubicBezTo>
                <a:cubicBezTo>
                  <a:pt x="280" y="116"/>
                  <a:pt x="274" y="122"/>
                  <a:pt x="267" y="12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CFF05F11-A54C-4700-8D71-1180A27D2D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58954" y="3877780"/>
            <a:ext cx="960737" cy="1086106"/>
          </a:xfrm>
          <a:custGeom>
            <a:avLst/>
            <a:gdLst>
              <a:gd name="T0" fmla="*/ 4 w 1108"/>
              <a:gd name="T1" fmla="*/ 1073 h 1251"/>
              <a:gd name="T2" fmla="*/ 38 w 1108"/>
              <a:gd name="T3" fmla="*/ 806 h 1251"/>
              <a:gd name="T4" fmla="*/ 162 w 1108"/>
              <a:gd name="T5" fmla="*/ 687 h 1251"/>
              <a:gd name="T6" fmla="*/ 277 w 1108"/>
              <a:gd name="T7" fmla="*/ 640 h 1251"/>
              <a:gd name="T8" fmla="*/ 397 w 1108"/>
              <a:gd name="T9" fmla="*/ 560 h 1251"/>
              <a:gd name="T10" fmla="*/ 358 w 1108"/>
              <a:gd name="T11" fmla="*/ 437 h 1251"/>
              <a:gd name="T12" fmla="*/ 328 w 1108"/>
              <a:gd name="T13" fmla="*/ 377 h 1251"/>
              <a:gd name="T14" fmla="*/ 320 w 1108"/>
              <a:gd name="T15" fmla="*/ 237 h 1251"/>
              <a:gd name="T16" fmla="*/ 324 w 1108"/>
              <a:gd name="T17" fmla="*/ 140 h 1251"/>
              <a:gd name="T18" fmla="*/ 375 w 1108"/>
              <a:gd name="T19" fmla="*/ 55 h 1251"/>
              <a:gd name="T20" fmla="*/ 431 w 1108"/>
              <a:gd name="T21" fmla="*/ 21 h 1251"/>
              <a:gd name="T22" fmla="*/ 491 w 1108"/>
              <a:gd name="T23" fmla="*/ 4 h 1251"/>
              <a:gd name="T24" fmla="*/ 550 w 1108"/>
              <a:gd name="T25" fmla="*/ 0 h 1251"/>
              <a:gd name="T26" fmla="*/ 631 w 1108"/>
              <a:gd name="T27" fmla="*/ 29 h 1251"/>
              <a:gd name="T28" fmla="*/ 717 w 1108"/>
              <a:gd name="T29" fmla="*/ 123 h 1251"/>
              <a:gd name="T30" fmla="*/ 725 w 1108"/>
              <a:gd name="T31" fmla="*/ 182 h 1251"/>
              <a:gd name="T32" fmla="*/ 725 w 1108"/>
              <a:gd name="T33" fmla="*/ 241 h 1251"/>
              <a:gd name="T34" fmla="*/ 734 w 1108"/>
              <a:gd name="T35" fmla="*/ 309 h 1251"/>
              <a:gd name="T36" fmla="*/ 683 w 1108"/>
              <a:gd name="T37" fmla="*/ 437 h 1251"/>
              <a:gd name="T38" fmla="*/ 657 w 1108"/>
              <a:gd name="T39" fmla="*/ 522 h 1251"/>
              <a:gd name="T40" fmla="*/ 674 w 1108"/>
              <a:gd name="T41" fmla="*/ 598 h 1251"/>
              <a:gd name="T42" fmla="*/ 712 w 1108"/>
              <a:gd name="T43" fmla="*/ 623 h 1251"/>
              <a:gd name="T44" fmla="*/ 1088 w 1108"/>
              <a:gd name="T45" fmla="*/ 840 h 1251"/>
              <a:gd name="T46" fmla="*/ 1103 w 1108"/>
              <a:gd name="T47" fmla="*/ 805 h 1251"/>
              <a:gd name="T48" fmla="*/ 1085 w 1108"/>
              <a:gd name="T49" fmla="*/ 768 h 1251"/>
              <a:gd name="T50" fmla="*/ 865 w 1108"/>
              <a:gd name="T51" fmla="*/ 678 h 1251"/>
              <a:gd name="T52" fmla="*/ 829 w 1108"/>
              <a:gd name="T53" fmla="*/ 693 h 1251"/>
              <a:gd name="T54" fmla="*/ 655 w 1108"/>
              <a:gd name="T55" fmla="*/ 1118 h 1251"/>
              <a:gd name="T56" fmla="*/ 670 w 1108"/>
              <a:gd name="T57" fmla="*/ 1155 h 1251"/>
              <a:gd name="T58" fmla="*/ 890 w 1108"/>
              <a:gd name="T59" fmla="*/ 1245 h 1251"/>
              <a:gd name="T60" fmla="*/ 929 w 1108"/>
              <a:gd name="T61" fmla="*/ 1230 h 1251"/>
              <a:gd name="T62" fmla="*/ 1070 w 1108"/>
              <a:gd name="T63" fmla="*/ 884 h 1251"/>
              <a:gd name="T64" fmla="*/ 813 w 1108"/>
              <a:gd name="T65" fmla="*/ 1157 h 1251"/>
              <a:gd name="T66" fmla="*/ 796 w 1108"/>
              <a:gd name="T67" fmla="*/ 1164 h 1251"/>
              <a:gd name="T68" fmla="*/ 789 w 1108"/>
              <a:gd name="T69" fmla="*/ 1147 h 1251"/>
              <a:gd name="T70" fmla="*/ 806 w 1108"/>
              <a:gd name="T71" fmla="*/ 1140 h 1251"/>
              <a:gd name="T72" fmla="*/ 813 w 1108"/>
              <a:gd name="T73" fmla="*/ 1157 h 1251"/>
              <a:gd name="T74" fmla="*/ 683 w 1108"/>
              <a:gd name="T75" fmla="*/ 1055 h 1251"/>
              <a:gd name="T76" fmla="*/ 951 w 1108"/>
              <a:gd name="T77" fmla="*/ 1165 h 1251"/>
              <a:gd name="T78" fmla="*/ 818 w 1108"/>
              <a:gd name="T79" fmla="*/ 729 h 1251"/>
              <a:gd name="T80" fmla="*/ 1083 w 1108"/>
              <a:gd name="T81" fmla="*/ 837 h 1251"/>
              <a:gd name="T82" fmla="*/ 931 w 1108"/>
              <a:gd name="T83" fmla="*/ 739 h 1251"/>
              <a:gd name="T84" fmla="*/ 995 w 1108"/>
              <a:gd name="T85" fmla="*/ 765 h 1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08" h="1251">
                <a:moveTo>
                  <a:pt x="4" y="1073"/>
                </a:moveTo>
                <a:cubicBezTo>
                  <a:pt x="0" y="1039"/>
                  <a:pt x="17" y="857"/>
                  <a:pt x="38" y="806"/>
                </a:cubicBezTo>
                <a:cubicBezTo>
                  <a:pt x="64" y="759"/>
                  <a:pt x="128" y="704"/>
                  <a:pt x="162" y="687"/>
                </a:cubicBezTo>
                <a:cubicBezTo>
                  <a:pt x="209" y="666"/>
                  <a:pt x="256" y="649"/>
                  <a:pt x="277" y="640"/>
                </a:cubicBezTo>
                <a:cubicBezTo>
                  <a:pt x="294" y="628"/>
                  <a:pt x="392" y="602"/>
                  <a:pt x="397" y="560"/>
                </a:cubicBezTo>
                <a:cubicBezTo>
                  <a:pt x="401" y="526"/>
                  <a:pt x="380" y="458"/>
                  <a:pt x="358" y="437"/>
                </a:cubicBezTo>
                <a:cubicBezTo>
                  <a:pt x="345" y="420"/>
                  <a:pt x="333" y="386"/>
                  <a:pt x="328" y="377"/>
                </a:cubicBezTo>
                <a:cubicBezTo>
                  <a:pt x="324" y="369"/>
                  <a:pt x="294" y="275"/>
                  <a:pt x="320" y="237"/>
                </a:cubicBezTo>
                <a:cubicBezTo>
                  <a:pt x="320" y="237"/>
                  <a:pt x="311" y="161"/>
                  <a:pt x="324" y="140"/>
                </a:cubicBezTo>
                <a:cubicBezTo>
                  <a:pt x="337" y="114"/>
                  <a:pt x="371" y="63"/>
                  <a:pt x="375" y="55"/>
                </a:cubicBezTo>
                <a:cubicBezTo>
                  <a:pt x="392" y="42"/>
                  <a:pt x="418" y="21"/>
                  <a:pt x="431" y="21"/>
                </a:cubicBezTo>
                <a:cubicBezTo>
                  <a:pt x="444" y="17"/>
                  <a:pt x="465" y="4"/>
                  <a:pt x="491" y="4"/>
                </a:cubicBezTo>
                <a:cubicBezTo>
                  <a:pt x="512" y="0"/>
                  <a:pt x="533" y="0"/>
                  <a:pt x="550" y="0"/>
                </a:cubicBezTo>
                <a:cubicBezTo>
                  <a:pt x="567" y="4"/>
                  <a:pt x="614" y="17"/>
                  <a:pt x="631" y="29"/>
                </a:cubicBezTo>
                <a:cubicBezTo>
                  <a:pt x="644" y="38"/>
                  <a:pt x="700" y="67"/>
                  <a:pt x="717" y="123"/>
                </a:cubicBezTo>
                <a:cubicBezTo>
                  <a:pt x="725" y="152"/>
                  <a:pt x="725" y="182"/>
                  <a:pt x="725" y="182"/>
                </a:cubicBezTo>
                <a:cubicBezTo>
                  <a:pt x="725" y="182"/>
                  <a:pt x="725" y="182"/>
                  <a:pt x="725" y="241"/>
                </a:cubicBezTo>
                <a:cubicBezTo>
                  <a:pt x="725" y="241"/>
                  <a:pt x="738" y="271"/>
                  <a:pt x="734" y="309"/>
                </a:cubicBezTo>
                <a:cubicBezTo>
                  <a:pt x="729" y="356"/>
                  <a:pt x="700" y="411"/>
                  <a:pt x="683" y="437"/>
                </a:cubicBezTo>
                <a:cubicBezTo>
                  <a:pt x="665" y="479"/>
                  <a:pt x="661" y="483"/>
                  <a:pt x="657" y="522"/>
                </a:cubicBezTo>
                <a:cubicBezTo>
                  <a:pt x="657" y="560"/>
                  <a:pt x="665" y="585"/>
                  <a:pt x="674" y="598"/>
                </a:cubicBezTo>
                <a:cubicBezTo>
                  <a:pt x="683" y="606"/>
                  <a:pt x="695" y="615"/>
                  <a:pt x="712" y="623"/>
                </a:cubicBezTo>
                <a:moveTo>
                  <a:pt x="1088" y="840"/>
                </a:moveTo>
                <a:cubicBezTo>
                  <a:pt x="1088" y="840"/>
                  <a:pt x="1088" y="840"/>
                  <a:pt x="1103" y="805"/>
                </a:cubicBezTo>
                <a:cubicBezTo>
                  <a:pt x="1108" y="791"/>
                  <a:pt x="1101" y="774"/>
                  <a:pt x="1085" y="768"/>
                </a:cubicBezTo>
                <a:cubicBezTo>
                  <a:pt x="1085" y="768"/>
                  <a:pt x="1085" y="768"/>
                  <a:pt x="865" y="678"/>
                </a:cubicBezTo>
                <a:cubicBezTo>
                  <a:pt x="851" y="672"/>
                  <a:pt x="834" y="679"/>
                  <a:pt x="829" y="693"/>
                </a:cubicBezTo>
                <a:cubicBezTo>
                  <a:pt x="829" y="693"/>
                  <a:pt x="829" y="693"/>
                  <a:pt x="655" y="1118"/>
                </a:cubicBezTo>
                <a:cubicBezTo>
                  <a:pt x="649" y="1134"/>
                  <a:pt x="657" y="1149"/>
                  <a:pt x="670" y="1155"/>
                </a:cubicBezTo>
                <a:cubicBezTo>
                  <a:pt x="670" y="1155"/>
                  <a:pt x="670" y="1155"/>
                  <a:pt x="890" y="1245"/>
                </a:cubicBezTo>
                <a:cubicBezTo>
                  <a:pt x="906" y="1251"/>
                  <a:pt x="922" y="1246"/>
                  <a:pt x="929" y="1230"/>
                </a:cubicBezTo>
                <a:cubicBezTo>
                  <a:pt x="929" y="1230"/>
                  <a:pt x="929" y="1230"/>
                  <a:pt x="1070" y="884"/>
                </a:cubicBezTo>
                <a:moveTo>
                  <a:pt x="813" y="1157"/>
                </a:moveTo>
                <a:cubicBezTo>
                  <a:pt x="810" y="1164"/>
                  <a:pt x="803" y="1167"/>
                  <a:pt x="796" y="1164"/>
                </a:cubicBezTo>
                <a:cubicBezTo>
                  <a:pt x="789" y="1161"/>
                  <a:pt x="786" y="1154"/>
                  <a:pt x="789" y="1147"/>
                </a:cubicBezTo>
                <a:cubicBezTo>
                  <a:pt x="792" y="1140"/>
                  <a:pt x="799" y="1137"/>
                  <a:pt x="806" y="1140"/>
                </a:cubicBezTo>
                <a:cubicBezTo>
                  <a:pt x="813" y="1142"/>
                  <a:pt x="816" y="1150"/>
                  <a:pt x="813" y="1157"/>
                </a:cubicBezTo>
                <a:close/>
                <a:moveTo>
                  <a:pt x="683" y="1055"/>
                </a:moveTo>
                <a:cubicBezTo>
                  <a:pt x="951" y="1165"/>
                  <a:pt x="951" y="1165"/>
                  <a:pt x="951" y="1165"/>
                </a:cubicBezTo>
                <a:moveTo>
                  <a:pt x="818" y="729"/>
                </a:moveTo>
                <a:cubicBezTo>
                  <a:pt x="1083" y="837"/>
                  <a:pt x="1083" y="837"/>
                  <a:pt x="1083" y="837"/>
                </a:cubicBezTo>
                <a:moveTo>
                  <a:pt x="931" y="739"/>
                </a:moveTo>
                <a:cubicBezTo>
                  <a:pt x="931" y="739"/>
                  <a:pt x="931" y="739"/>
                  <a:pt x="995" y="7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FC7390C2-6427-44B1-8EBB-9CA892A581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4865" y="2040474"/>
            <a:ext cx="1281434" cy="982644"/>
          </a:xfrm>
          <a:custGeom>
            <a:avLst/>
            <a:gdLst>
              <a:gd name="T0" fmla="*/ 0 w 526"/>
              <a:gd name="T1" fmla="*/ 380 h 403"/>
              <a:gd name="T2" fmla="*/ 14 w 526"/>
              <a:gd name="T3" fmla="*/ 287 h 403"/>
              <a:gd name="T4" fmla="*/ 56 w 526"/>
              <a:gd name="T5" fmla="*/ 245 h 403"/>
              <a:gd name="T6" fmla="*/ 97 w 526"/>
              <a:gd name="T7" fmla="*/ 226 h 403"/>
              <a:gd name="T8" fmla="*/ 139 w 526"/>
              <a:gd name="T9" fmla="*/ 199 h 403"/>
              <a:gd name="T10" fmla="*/ 126 w 526"/>
              <a:gd name="T11" fmla="*/ 156 h 403"/>
              <a:gd name="T12" fmla="*/ 115 w 526"/>
              <a:gd name="T13" fmla="*/ 134 h 403"/>
              <a:gd name="T14" fmla="*/ 112 w 526"/>
              <a:gd name="T15" fmla="*/ 85 h 403"/>
              <a:gd name="T16" fmla="*/ 114 w 526"/>
              <a:gd name="T17" fmla="*/ 49 h 403"/>
              <a:gd name="T18" fmla="*/ 132 w 526"/>
              <a:gd name="T19" fmla="*/ 20 h 403"/>
              <a:gd name="T20" fmla="*/ 151 w 526"/>
              <a:gd name="T21" fmla="*/ 6 h 403"/>
              <a:gd name="T22" fmla="*/ 173 w 526"/>
              <a:gd name="T23" fmla="*/ 0 h 403"/>
              <a:gd name="T24" fmla="*/ 194 w 526"/>
              <a:gd name="T25" fmla="*/ 0 h 403"/>
              <a:gd name="T26" fmla="*/ 223 w 526"/>
              <a:gd name="T27" fmla="*/ 9 h 403"/>
              <a:gd name="T28" fmla="*/ 253 w 526"/>
              <a:gd name="T29" fmla="*/ 44 h 403"/>
              <a:gd name="T30" fmla="*/ 256 w 526"/>
              <a:gd name="T31" fmla="*/ 65 h 403"/>
              <a:gd name="T32" fmla="*/ 256 w 526"/>
              <a:gd name="T33" fmla="*/ 85 h 403"/>
              <a:gd name="T34" fmla="*/ 259 w 526"/>
              <a:gd name="T35" fmla="*/ 109 h 403"/>
              <a:gd name="T36" fmla="*/ 241 w 526"/>
              <a:gd name="T37" fmla="*/ 156 h 403"/>
              <a:gd name="T38" fmla="*/ 232 w 526"/>
              <a:gd name="T39" fmla="*/ 186 h 403"/>
              <a:gd name="T40" fmla="*/ 239 w 526"/>
              <a:gd name="T41" fmla="*/ 213 h 403"/>
              <a:gd name="T42" fmla="*/ 277 w 526"/>
              <a:gd name="T43" fmla="*/ 234 h 403"/>
              <a:gd name="T44" fmla="*/ 523 w 526"/>
              <a:gd name="T45" fmla="*/ 263 h 403"/>
              <a:gd name="T46" fmla="*/ 422 w 526"/>
              <a:gd name="T47" fmla="*/ 403 h 403"/>
              <a:gd name="T48" fmla="*/ 318 w 526"/>
              <a:gd name="T49" fmla="*/ 227 h 403"/>
              <a:gd name="T50" fmla="*/ 322 w 526"/>
              <a:gd name="T51" fmla="*/ 183 h 403"/>
              <a:gd name="T52" fmla="*/ 422 w 526"/>
              <a:gd name="T53" fmla="*/ 134 h 403"/>
              <a:gd name="T54" fmla="*/ 522 w 526"/>
              <a:gd name="T55" fmla="*/ 183 h 403"/>
              <a:gd name="T56" fmla="*/ 526 w 526"/>
              <a:gd name="T57" fmla="*/ 227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6" h="403">
                <a:moveTo>
                  <a:pt x="0" y="380"/>
                </a:moveTo>
                <a:cubicBezTo>
                  <a:pt x="0" y="370"/>
                  <a:pt x="5" y="305"/>
                  <a:pt x="14" y="287"/>
                </a:cubicBezTo>
                <a:cubicBezTo>
                  <a:pt x="21" y="269"/>
                  <a:pt x="44" y="249"/>
                  <a:pt x="56" y="245"/>
                </a:cubicBezTo>
                <a:cubicBezTo>
                  <a:pt x="73" y="237"/>
                  <a:pt x="89" y="231"/>
                  <a:pt x="97" y="226"/>
                </a:cubicBezTo>
                <a:cubicBezTo>
                  <a:pt x="103" y="223"/>
                  <a:pt x="138" y="214"/>
                  <a:pt x="139" y="199"/>
                </a:cubicBezTo>
                <a:cubicBezTo>
                  <a:pt x="141" y="187"/>
                  <a:pt x="133" y="162"/>
                  <a:pt x="126" y="156"/>
                </a:cubicBezTo>
                <a:cubicBezTo>
                  <a:pt x="121" y="150"/>
                  <a:pt x="117" y="137"/>
                  <a:pt x="115" y="134"/>
                </a:cubicBezTo>
                <a:cubicBezTo>
                  <a:pt x="114" y="131"/>
                  <a:pt x="105" y="97"/>
                  <a:pt x="112" y="85"/>
                </a:cubicBezTo>
                <a:cubicBezTo>
                  <a:pt x="112" y="85"/>
                  <a:pt x="109" y="58"/>
                  <a:pt x="114" y="49"/>
                </a:cubicBezTo>
                <a:cubicBezTo>
                  <a:pt x="118" y="39"/>
                  <a:pt x="130" y="21"/>
                  <a:pt x="132" y="20"/>
                </a:cubicBezTo>
                <a:cubicBezTo>
                  <a:pt x="138" y="14"/>
                  <a:pt x="147" y="8"/>
                  <a:pt x="151" y="6"/>
                </a:cubicBezTo>
                <a:cubicBezTo>
                  <a:pt x="156" y="6"/>
                  <a:pt x="164" y="2"/>
                  <a:pt x="173" y="0"/>
                </a:cubicBezTo>
                <a:cubicBezTo>
                  <a:pt x="180" y="0"/>
                  <a:pt x="188" y="0"/>
                  <a:pt x="194" y="0"/>
                </a:cubicBezTo>
                <a:cubicBezTo>
                  <a:pt x="200" y="2"/>
                  <a:pt x="217" y="6"/>
                  <a:pt x="223" y="9"/>
                </a:cubicBezTo>
                <a:cubicBezTo>
                  <a:pt x="227" y="12"/>
                  <a:pt x="247" y="23"/>
                  <a:pt x="253" y="44"/>
                </a:cubicBezTo>
                <a:cubicBezTo>
                  <a:pt x="256" y="55"/>
                  <a:pt x="256" y="65"/>
                  <a:pt x="256" y="65"/>
                </a:cubicBezTo>
                <a:cubicBezTo>
                  <a:pt x="256" y="85"/>
                  <a:pt x="256" y="85"/>
                  <a:pt x="256" y="85"/>
                </a:cubicBezTo>
                <a:cubicBezTo>
                  <a:pt x="256" y="85"/>
                  <a:pt x="260" y="95"/>
                  <a:pt x="259" y="109"/>
                </a:cubicBezTo>
                <a:cubicBezTo>
                  <a:pt x="257" y="127"/>
                  <a:pt x="247" y="147"/>
                  <a:pt x="241" y="156"/>
                </a:cubicBezTo>
                <a:cubicBezTo>
                  <a:pt x="235" y="169"/>
                  <a:pt x="233" y="171"/>
                  <a:pt x="232" y="186"/>
                </a:cubicBezTo>
                <a:cubicBezTo>
                  <a:pt x="232" y="199"/>
                  <a:pt x="235" y="208"/>
                  <a:pt x="239" y="213"/>
                </a:cubicBezTo>
                <a:cubicBezTo>
                  <a:pt x="245" y="219"/>
                  <a:pt x="270" y="231"/>
                  <a:pt x="277" y="234"/>
                </a:cubicBezTo>
                <a:moveTo>
                  <a:pt x="523" y="263"/>
                </a:moveTo>
                <a:cubicBezTo>
                  <a:pt x="506" y="347"/>
                  <a:pt x="437" y="403"/>
                  <a:pt x="422" y="403"/>
                </a:cubicBezTo>
                <a:cubicBezTo>
                  <a:pt x="405" y="403"/>
                  <a:pt x="318" y="332"/>
                  <a:pt x="318" y="227"/>
                </a:cubicBezTo>
                <a:cubicBezTo>
                  <a:pt x="318" y="211"/>
                  <a:pt x="318" y="196"/>
                  <a:pt x="322" y="183"/>
                </a:cubicBezTo>
                <a:cubicBezTo>
                  <a:pt x="322" y="183"/>
                  <a:pt x="379" y="180"/>
                  <a:pt x="422" y="134"/>
                </a:cubicBezTo>
                <a:cubicBezTo>
                  <a:pt x="465" y="180"/>
                  <a:pt x="522" y="183"/>
                  <a:pt x="522" y="183"/>
                </a:cubicBezTo>
                <a:cubicBezTo>
                  <a:pt x="526" y="196"/>
                  <a:pt x="526" y="211"/>
                  <a:pt x="526" y="22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18">
            <a:extLst>
              <a:ext uri="{FF2B5EF4-FFF2-40B4-BE49-F238E27FC236}">
                <a16:creationId xmlns:a16="http://schemas.microsoft.com/office/drawing/2014/main" id="{4FCC5BA4-5BDE-4F71-B0D1-26323E81E6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9323" y="2040474"/>
            <a:ext cx="1151977" cy="1195828"/>
          </a:xfrm>
          <a:custGeom>
            <a:avLst/>
            <a:gdLst>
              <a:gd name="T0" fmla="*/ 358 w 361"/>
              <a:gd name="T1" fmla="*/ 262 h 376"/>
              <a:gd name="T2" fmla="*/ 277 w 361"/>
              <a:gd name="T3" fmla="*/ 376 h 376"/>
              <a:gd name="T4" fmla="*/ 192 w 361"/>
              <a:gd name="T5" fmla="*/ 232 h 376"/>
              <a:gd name="T6" fmla="*/ 196 w 361"/>
              <a:gd name="T7" fmla="*/ 196 h 376"/>
              <a:gd name="T8" fmla="*/ 277 w 361"/>
              <a:gd name="T9" fmla="*/ 156 h 376"/>
              <a:gd name="T10" fmla="*/ 357 w 361"/>
              <a:gd name="T11" fmla="*/ 196 h 376"/>
              <a:gd name="T12" fmla="*/ 361 w 361"/>
              <a:gd name="T13" fmla="*/ 232 h 376"/>
              <a:gd name="T14" fmla="*/ 338 w 361"/>
              <a:gd name="T15" fmla="*/ 214 h 376"/>
              <a:gd name="T16" fmla="*/ 277 w 361"/>
              <a:gd name="T17" fmla="*/ 183 h 376"/>
              <a:gd name="T18" fmla="*/ 216 w 361"/>
              <a:gd name="T19" fmla="*/ 214 h 376"/>
              <a:gd name="T20" fmla="*/ 213 w 361"/>
              <a:gd name="T21" fmla="*/ 241 h 376"/>
              <a:gd name="T22" fmla="*/ 277 w 361"/>
              <a:gd name="T23" fmla="*/ 349 h 376"/>
              <a:gd name="T24" fmla="*/ 340 w 361"/>
              <a:gd name="T25" fmla="*/ 241 h 376"/>
              <a:gd name="T26" fmla="*/ 338 w 361"/>
              <a:gd name="T27" fmla="*/ 214 h 376"/>
              <a:gd name="T28" fmla="*/ 199 w 361"/>
              <a:gd name="T29" fmla="*/ 172 h 376"/>
              <a:gd name="T30" fmla="*/ 184 w 361"/>
              <a:gd name="T31" fmla="*/ 163 h 376"/>
              <a:gd name="T32" fmla="*/ 180 w 361"/>
              <a:gd name="T33" fmla="*/ 142 h 376"/>
              <a:gd name="T34" fmla="*/ 187 w 361"/>
              <a:gd name="T35" fmla="*/ 119 h 376"/>
              <a:gd name="T36" fmla="*/ 200 w 361"/>
              <a:gd name="T37" fmla="*/ 85 h 376"/>
              <a:gd name="T38" fmla="*/ 197 w 361"/>
              <a:gd name="T39" fmla="*/ 65 h 376"/>
              <a:gd name="T40" fmla="*/ 198 w 361"/>
              <a:gd name="T41" fmla="*/ 50 h 376"/>
              <a:gd name="T42" fmla="*/ 196 w 361"/>
              <a:gd name="T43" fmla="*/ 34 h 376"/>
              <a:gd name="T44" fmla="*/ 173 w 361"/>
              <a:gd name="T45" fmla="*/ 9 h 376"/>
              <a:gd name="T46" fmla="*/ 150 w 361"/>
              <a:gd name="T47" fmla="*/ 0 h 376"/>
              <a:gd name="T48" fmla="*/ 133 w 361"/>
              <a:gd name="T49" fmla="*/ 2 h 376"/>
              <a:gd name="T50" fmla="*/ 118 w 361"/>
              <a:gd name="T51" fmla="*/ 6 h 376"/>
              <a:gd name="T52" fmla="*/ 103 w 361"/>
              <a:gd name="T53" fmla="*/ 15 h 376"/>
              <a:gd name="T54" fmla="*/ 89 w 361"/>
              <a:gd name="T55" fmla="*/ 37 h 376"/>
              <a:gd name="T56" fmla="*/ 88 w 361"/>
              <a:gd name="T57" fmla="*/ 65 h 376"/>
              <a:gd name="T58" fmla="*/ 90 w 361"/>
              <a:gd name="T59" fmla="*/ 103 h 376"/>
              <a:gd name="T60" fmla="*/ 98 w 361"/>
              <a:gd name="T61" fmla="*/ 119 h 376"/>
              <a:gd name="T62" fmla="*/ 109 w 361"/>
              <a:gd name="T63" fmla="*/ 153 h 376"/>
              <a:gd name="T64" fmla="*/ 75 w 361"/>
              <a:gd name="T65" fmla="*/ 175 h 376"/>
              <a:gd name="T66" fmla="*/ 45 w 361"/>
              <a:gd name="T67" fmla="*/ 187 h 376"/>
              <a:gd name="T68" fmla="*/ 11 w 361"/>
              <a:gd name="T69" fmla="*/ 219 h 376"/>
              <a:gd name="T70" fmla="*/ 2 w 361"/>
              <a:gd name="T71" fmla="*/ 292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1" h="376">
                <a:moveTo>
                  <a:pt x="358" y="262"/>
                </a:moveTo>
                <a:cubicBezTo>
                  <a:pt x="344" y="331"/>
                  <a:pt x="289" y="376"/>
                  <a:pt x="277" y="376"/>
                </a:cubicBezTo>
                <a:cubicBezTo>
                  <a:pt x="263" y="376"/>
                  <a:pt x="192" y="318"/>
                  <a:pt x="192" y="232"/>
                </a:cubicBezTo>
                <a:cubicBezTo>
                  <a:pt x="192" y="219"/>
                  <a:pt x="192" y="207"/>
                  <a:pt x="196" y="196"/>
                </a:cubicBezTo>
                <a:cubicBezTo>
                  <a:pt x="196" y="196"/>
                  <a:pt x="242" y="194"/>
                  <a:pt x="277" y="156"/>
                </a:cubicBezTo>
                <a:cubicBezTo>
                  <a:pt x="312" y="194"/>
                  <a:pt x="357" y="196"/>
                  <a:pt x="357" y="196"/>
                </a:cubicBezTo>
                <a:cubicBezTo>
                  <a:pt x="361" y="207"/>
                  <a:pt x="361" y="219"/>
                  <a:pt x="361" y="232"/>
                </a:cubicBezTo>
                <a:moveTo>
                  <a:pt x="338" y="214"/>
                </a:moveTo>
                <a:cubicBezTo>
                  <a:pt x="338" y="214"/>
                  <a:pt x="303" y="212"/>
                  <a:pt x="277" y="183"/>
                </a:cubicBezTo>
                <a:cubicBezTo>
                  <a:pt x="251" y="212"/>
                  <a:pt x="216" y="214"/>
                  <a:pt x="216" y="214"/>
                </a:cubicBezTo>
                <a:cubicBezTo>
                  <a:pt x="213" y="222"/>
                  <a:pt x="213" y="231"/>
                  <a:pt x="213" y="241"/>
                </a:cubicBezTo>
                <a:cubicBezTo>
                  <a:pt x="213" y="305"/>
                  <a:pt x="266" y="349"/>
                  <a:pt x="277" y="349"/>
                </a:cubicBezTo>
                <a:cubicBezTo>
                  <a:pt x="287" y="349"/>
                  <a:pt x="340" y="305"/>
                  <a:pt x="340" y="241"/>
                </a:cubicBezTo>
                <a:cubicBezTo>
                  <a:pt x="340" y="231"/>
                  <a:pt x="340" y="222"/>
                  <a:pt x="338" y="214"/>
                </a:cubicBezTo>
                <a:close/>
                <a:moveTo>
                  <a:pt x="199" y="172"/>
                </a:moveTo>
                <a:cubicBezTo>
                  <a:pt x="192" y="169"/>
                  <a:pt x="187" y="165"/>
                  <a:pt x="184" y="163"/>
                </a:cubicBezTo>
                <a:cubicBezTo>
                  <a:pt x="181" y="160"/>
                  <a:pt x="180" y="153"/>
                  <a:pt x="180" y="142"/>
                </a:cubicBezTo>
                <a:cubicBezTo>
                  <a:pt x="181" y="132"/>
                  <a:pt x="182" y="131"/>
                  <a:pt x="187" y="119"/>
                </a:cubicBezTo>
                <a:cubicBezTo>
                  <a:pt x="191" y="112"/>
                  <a:pt x="199" y="97"/>
                  <a:pt x="200" y="85"/>
                </a:cubicBezTo>
                <a:cubicBezTo>
                  <a:pt x="200" y="74"/>
                  <a:pt x="197" y="65"/>
                  <a:pt x="197" y="65"/>
                </a:cubicBezTo>
                <a:cubicBezTo>
                  <a:pt x="197" y="65"/>
                  <a:pt x="197" y="65"/>
                  <a:pt x="198" y="50"/>
                </a:cubicBezTo>
                <a:cubicBezTo>
                  <a:pt x="198" y="50"/>
                  <a:pt x="198" y="42"/>
                  <a:pt x="196" y="34"/>
                </a:cubicBezTo>
                <a:cubicBezTo>
                  <a:pt x="191" y="18"/>
                  <a:pt x="175" y="10"/>
                  <a:pt x="173" y="9"/>
                </a:cubicBezTo>
                <a:cubicBezTo>
                  <a:pt x="168" y="5"/>
                  <a:pt x="155" y="2"/>
                  <a:pt x="150" y="0"/>
                </a:cubicBezTo>
                <a:cubicBezTo>
                  <a:pt x="146" y="0"/>
                  <a:pt x="140" y="0"/>
                  <a:pt x="133" y="2"/>
                </a:cubicBezTo>
                <a:cubicBezTo>
                  <a:pt x="127" y="2"/>
                  <a:pt x="121" y="5"/>
                  <a:pt x="118" y="6"/>
                </a:cubicBezTo>
                <a:cubicBezTo>
                  <a:pt x="113" y="6"/>
                  <a:pt x="106" y="11"/>
                  <a:pt x="103" y="15"/>
                </a:cubicBezTo>
                <a:cubicBezTo>
                  <a:pt x="102" y="18"/>
                  <a:pt x="92" y="32"/>
                  <a:pt x="89" y="37"/>
                </a:cubicBezTo>
                <a:cubicBezTo>
                  <a:pt x="85" y="44"/>
                  <a:pt x="88" y="65"/>
                  <a:pt x="88" y="65"/>
                </a:cubicBezTo>
                <a:cubicBezTo>
                  <a:pt x="81" y="75"/>
                  <a:pt x="88" y="101"/>
                  <a:pt x="90" y="103"/>
                </a:cubicBezTo>
                <a:cubicBezTo>
                  <a:pt x="91" y="105"/>
                  <a:pt x="95" y="115"/>
                  <a:pt x="98" y="119"/>
                </a:cubicBezTo>
                <a:cubicBezTo>
                  <a:pt x="104" y="125"/>
                  <a:pt x="110" y="143"/>
                  <a:pt x="109" y="153"/>
                </a:cubicBezTo>
                <a:cubicBezTo>
                  <a:pt x="107" y="164"/>
                  <a:pt x="81" y="171"/>
                  <a:pt x="75" y="175"/>
                </a:cubicBezTo>
                <a:cubicBezTo>
                  <a:pt x="70" y="177"/>
                  <a:pt x="57" y="181"/>
                  <a:pt x="45" y="187"/>
                </a:cubicBezTo>
                <a:cubicBezTo>
                  <a:pt x="34" y="192"/>
                  <a:pt x="18" y="207"/>
                  <a:pt x="11" y="219"/>
                </a:cubicBezTo>
                <a:cubicBezTo>
                  <a:pt x="4" y="233"/>
                  <a:pt x="0" y="283"/>
                  <a:pt x="2" y="29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2A43C24-6AB8-4E86-A393-F7436EBCBA49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2" name="Group 9">
              <a:extLst>
                <a:ext uri="{FF2B5EF4-FFF2-40B4-BE49-F238E27FC236}">
                  <a16:creationId xmlns:a16="http://schemas.microsoft.com/office/drawing/2014/main" id="{29908C7F-EB8F-4F2E-BCC4-AE0A9A7A2210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5E86B369-EF66-43CE-BFB1-CF70CFF3AF1D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5" name="pole tekstowe 18">
                  <a:extLst>
                    <a:ext uri="{FF2B5EF4-FFF2-40B4-BE49-F238E27FC236}">
                      <a16:creationId xmlns:a16="http://schemas.microsoft.com/office/drawing/2014/main" id="{F9CFAABB-D947-4971-BA72-998E007B2D66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6" name="Łącznik prostoliniowy 17">
                  <a:extLst>
                    <a:ext uri="{FF2B5EF4-FFF2-40B4-BE49-F238E27FC236}">
                      <a16:creationId xmlns:a16="http://schemas.microsoft.com/office/drawing/2014/main" id="{8AEC91CF-E108-4BCE-8FE6-55CC1937988C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" name="Elipsa 20">
                  <a:extLst>
                    <a:ext uri="{FF2B5EF4-FFF2-40B4-BE49-F238E27FC236}">
                      <a16:creationId xmlns:a16="http://schemas.microsoft.com/office/drawing/2014/main" id="{90C2EE1F-F62A-41C9-BF60-74902B0683B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pole tekstowe 22">
                  <a:extLst>
                    <a:ext uri="{FF2B5EF4-FFF2-40B4-BE49-F238E27FC236}">
                      <a16:creationId xmlns:a16="http://schemas.microsoft.com/office/drawing/2014/main" id="{7EA6A7BB-FEDE-43B6-B682-F02600150067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9" name="Łącznik prostoliniowy 21">
                  <a:extLst>
                    <a:ext uri="{FF2B5EF4-FFF2-40B4-BE49-F238E27FC236}">
                      <a16:creationId xmlns:a16="http://schemas.microsoft.com/office/drawing/2014/main" id="{BF1189AA-7543-40AA-902C-8DD71395370D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Łącznik prostoliniowy 22">
                  <a:extLst>
                    <a:ext uri="{FF2B5EF4-FFF2-40B4-BE49-F238E27FC236}">
                      <a16:creationId xmlns:a16="http://schemas.microsoft.com/office/drawing/2014/main" id="{204D5016-94CC-493A-B6E6-F17C321E5FEB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" name="Elipsa 21">
                <a:extLst>
                  <a:ext uri="{FF2B5EF4-FFF2-40B4-BE49-F238E27FC236}">
                    <a16:creationId xmlns:a16="http://schemas.microsoft.com/office/drawing/2014/main" id="{FC1F04F5-817D-44B0-893E-9126FD4D88D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560C4E43-0B0D-4A01-94CB-BD1CD5A3C49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46549" y="2334132"/>
              <a:ext cx="792512" cy="855585"/>
            </a:xfrm>
            <a:custGeom>
              <a:avLst/>
              <a:gdLst>
                <a:gd name="T0" fmla="*/ 431 w 431"/>
                <a:gd name="T1" fmla="*/ 443 h 465"/>
                <a:gd name="T2" fmla="*/ 360 w 431"/>
                <a:gd name="T3" fmla="*/ 270 h 465"/>
                <a:gd name="T4" fmla="*/ 282 w 431"/>
                <a:gd name="T5" fmla="*/ 443 h 465"/>
                <a:gd name="T6" fmla="*/ 399 w 431"/>
                <a:gd name="T7" fmla="*/ 304 h 465"/>
                <a:gd name="T8" fmla="*/ 313 w 431"/>
                <a:gd name="T9" fmla="*/ 304 h 465"/>
                <a:gd name="T10" fmla="*/ 392 w 431"/>
                <a:gd name="T11" fmla="*/ 326 h 465"/>
                <a:gd name="T12" fmla="*/ 399 w 431"/>
                <a:gd name="T13" fmla="*/ 304 h 465"/>
                <a:gd name="T14" fmla="*/ 319 w 431"/>
                <a:gd name="T15" fmla="*/ 358 h 465"/>
                <a:gd name="T16" fmla="*/ 319 w 431"/>
                <a:gd name="T17" fmla="*/ 366 h 465"/>
                <a:gd name="T18" fmla="*/ 326 w 431"/>
                <a:gd name="T19" fmla="*/ 360 h 465"/>
                <a:gd name="T20" fmla="*/ 360 w 431"/>
                <a:gd name="T21" fmla="*/ 358 h 465"/>
                <a:gd name="T22" fmla="*/ 353 w 431"/>
                <a:gd name="T23" fmla="*/ 365 h 465"/>
                <a:gd name="T24" fmla="*/ 361 w 431"/>
                <a:gd name="T25" fmla="*/ 365 h 465"/>
                <a:gd name="T26" fmla="*/ 397 w 431"/>
                <a:gd name="T27" fmla="*/ 360 h 465"/>
                <a:gd name="T28" fmla="*/ 389 w 431"/>
                <a:gd name="T29" fmla="*/ 360 h 465"/>
                <a:gd name="T30" fmla="*/ 395 w 431"/>
                <a:gd name="T31" fmla="*/ 366 h 465"/>
                <a:gd name="T32" fmla="*/ 397 w 431"/>
                <a:gd name="T33" fmla="*/ 360 h 465"/>
                <a:gd name="T34" fmla="*/ 319 w 431"/>
                <a:gd name="T35" fmla="*/ 424 h 465"/>
                <a:gd name="T36" fmla="*/ 319 w 431"/>
                <a:gd name="T37" fmla="*/ 432 h 465"/>
                <a:gd name="T38" fmla="*/ 326 w 431"/>
                <a:gd name="T39" fmla="*/ 426 h 465"/>
                <a:gd name="T40" fmla="*/ 360 w 431"/>
                <a:gd name="T41" fmla="*/ 424 h 465"/>
                <a:gd name="T42" fmla="*/ 353 w 431"/>
                <a:gd name="T43" fmla="*/ 430 h 465"/>
                <a:gd name="T44" fmla="*/ 361 w 431"/>
                <a:gd name="T45" fmla="*/ 430 h 465"/>
                <a:gd name="T46" fmla="*/ 397 w 431"/>
                <a:gd name="T47" fmla="*/ 426 h 465"/>
                <a:gd name="T48" fmla="*/ 389 w 431"/>
                <a:gd name="T49" fmla="*/ 426 h 465"/>
                <a:gd name="T50" fmla="*/ 395 w 431"/>
                <a:gd name="T51" fmla="*/ 432 h 465"/>
                <a:gd name="T52" fmla="*/ 397 w 431"/>
                <a:gd name="T53" fmla="*/ 426 h 465"/>
                <a:gd name="T54" fmla="*/ 319 w 431"/>
                <a:gd name="T55" fmla="*/ 391 h 465"/>
                <a:gd name="T56" fmla="*/ 319 w 431"/>
                <a:gd name="T57" fmla="*/ 399 h 465"/>
                <a:gd name="T58" fmla="*/ 326 w 431"/>
                <a:gd name="T59" fmla="*/ 393 h 465"/>
                <a:gd name="T60" fmla="*/ 360 w 431"/>
                <a:gd name="T61" fmla="*/ 391 h 465"/>
                <a:gd name="T62" fmla="*/ 353 w 431"/>
                <a:gd name="T63" fmla="*/ 397 h 465"/>
                <a:gd name="T64" fmla="*/ 361 w 431"/>
                <a:gd name="T65" fmla="*/ 397 h 465"/>
                <a:gd name="T66" fmla="*/ 397 w 431"/>
                <a:gd name="T67" fmla="*/ 393 h 465"/>
                <a:gd name="T68" fmla="*/ 389 w 431"/>
                <a:gd name="T69" fmla="*/ 393 h 465"/>
                <a:gd name="T70" fmla="*/ 395 w 431"/>
                <a:gd name="T71" fmla="*/ 399 h 465"/>
                <a:gd name="T72" fmla="*/ 397 w 431"/>
                <a:gd name="T73" fmla="*/ 393 h 465"/>
                <a:gd name="T74" fmla="*/ 249 w 431"/>
                <a:gd name="T75" fmla="*/ 200 h 465"/>
                <a:gd name="T76" fmla="*/ 274 w 431"/>
                <a:gd name="T77" fmla="*/ 92 h 465"/>
                <a:gd name="T78" fmla="*/ 240 w 431"/>
                <a:gd name="T79" fmla="*/ 11 h 465"/>
                <a:gd name="T80" fmla="*/ 163 w 431"/>
                <a:gd name="T81" fmla="*/ 8 h 465"/>
                <a:gd name="T82" fmla="*/ 122 w 431"/>
                <a:gd name="T83" fmla="*/ 92 h 465"/>
                <a:gd name="T84" fmla="*/ 150 w 431"/>
                <a:gd name="T85" fmla="*/ 215 h 465"/>
                <a:gd name="T86" fmla="*/ 16 w 431"/>
                <a:gd name="T87" fmla="*/ 31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465">
                  <a:moveTo>
                    <a:pt x="357" y="465"/>
                  </a:moveTo>
                  <a:cubicBezTo>
                    <a:pt x="385" y="465"/>
                    <a:pt x="357" y="465"/>
                    <a:pt x="411" y="465"/>
                  </a:cubicBezTo>
                  <a:cubicBezTo>
                    <a:pt x="422" y="465"/>
                    <a:pt x="431" y="454"/>
                    <a:pt x="431" y="443"/>
                  </a:cubicBezTo>
                  <a:cubicBezTo>
                    <a:pt x="431" y="443"/>
                    <a:pt x="431" y="443"/>
                    <a:pt x="431" y="292"/>
                  </a:cubicBezTo>
                  <a:cubicBezTo>
                    <a:pt x="431" y="280"/>
                    <a:pt x="422" y="270"/>
                    <a:pt x="411" y="270"/>
                  </a:cubicBezTo>
                  <a:cubicBezTo>
                    <a:pt x="411" y="270"/>
                    <a:pt x="386" y="270"/>
                    <a:pt x="360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290" y="270"/>
                    <a:pt x="282" y="280"/>
                    <a:pt x="282" y="292"/>
                  </a:cubicBezTo>
                  <a:cubicBezTo>
                    <a:pt x="282" y="443"/>
                    <a:pt x="282" y="443"/>
                    <a:pt x="282" y="443"/>
                  </a:cubicBezTo>
                  <a:cubicBezTo>
                    <a:pt x="282" y="454"/>
                    <a:pt x="290" y="465"/>
                    <a:pt x="302" y="465"/>
                  </a:cubicBezTo>
                  <a:lnTo>
                    <a:pt x="357" y="465"/>
                  </a:lnTo>
                  <a:close/>
                  <a:moveTo>
                    <a:pt x="399" y="304"/>
                  </a:moveTo>
                  <a:cubicBezTo>
                    <a:pt x="399" y="300"/>
                    <a:pt x="396" y="297"/>
                    <a:pt x="392" y="297"/>
                  </a:cubicBezTo>
                  <a:cubicBezTo>
                    <a:pt x="322" y="297"/>
                    <a:pt x="322" y="297"/>
                    <a:pt x="322" y="297"/>
                  </a:cubicBezTo>
                  <a:cubicBezTo>
                    <a:pt x="317" y="297"/>
                    <a:pt x="313" y="300"/>
                    <a:pt x="313" y="304"/>
                  </a:cubicBezTo>
                  <a:cubicBezTo>
                    <a:pt x="313" y="318"/>
                    <a:pt x="313" y="318"/>
                    <a:pt x="313" y="318"/>
                  </a:cubicBezTo>
                  <a:cubicBezTo>
                    <a:pt x="313" y="322"/>
                    <a:pt x="317" y="326"/>
                    <a:pt x="322" y="326"/>
                  </a:cubicBezTo>
                  <a:cubicBezTo>
                    <a:pt x="392" y="326"/>
                    <a:pt x="392" y="326"/>
                    <a:pt x="392" y="326"/>
                  </a:cubicBezTo>
                  <a:cubicBezTo>
                    <a:pt x="396" y="326"/>
                    <a:pt x="399" y="322"/>
                    <a:pt x="399" y="318"/>
                  </a:cubicBezTo>
                  <a:cubicBezTo>
                    <a:pt x="399" y="304"/>
                    <a:pt x="399" y="304"/>
                    <a:pt x="399" y="304"/>
                  </a:cubicBezTo>
                  <a:cubicBezTo>
                    <a:pt x="399" y="304"/>
                    <a:pt x="399" y="304"/>
                    <a:pt x="399" y="304"/>
                  </a:cubicBezTo>
                  <a:close/>
                  <a:moveTo>
                    <a:pt x="326" y="360"/>
                  </a:moveTo>
                  <a:cubicBezTo>
                    <a:pt x="326" y="359"/>
                    <a:pt x="325" y="358"/>
                    <a:pt x="324" y="358"/>
                  </a:cubicBezTo>
                  <a:cubicBezTo>
                    <a:pt x="319" y="358"/>
                    <a:pt x="319" y="358"/>
                    <a:pt x="319" y="358"/>
                  </a:cubicBezTo>
                  <a:cubicBezTo>
                    <a:pt x="318" y="358"/>
                    <a:pt x="318" y="359"/>
                    <a:pt x="318" y="360"/>
                  </a:cubicBezTo>
                  <a:cubicBezTo>
                    <a:pt x="318" y="365"/>
                    <a:pt x="318" y="365"/>
                    <a:pt x="318" y="365"/>
                  </a:cubicBezTo>
                  <a:cubicBezTo>
                    <a:pt x="318" y="365"/>
                    <a:pt x="318" y="366"/>
                    <a:pt x="319" y="366"/>
                  </a:cubicBezTo>
                  <a:cubicBezTo>
                    <a:pt x="324" y="366"/>
                    <a:pt x="324" y="366"/>
                    <a:pt x="324" y="366"/>
                  </a:cubicBezTo>
                  <a:cubicBezTo>
                    <a:pt x="325" y="366"/>
                    <a:pt x="326" y="365"/>
                    <a:pt x="326" y="365"/>
                  </a:cubicBezTo>
                  <a:cubicBezTo>
                    <a:pt x="326" y="360"/>
                    <a:pt x="326" y="360"/>
                    <a:pt x="326" y="360"/>
                  </a:cubicBezTo>
                  <a:cubicBezTo>
                    <a:pt x="326" y="360"/>
                    <a:pt x="326" y="360"/>
                    <a:pt x="326" y="360"/>
                  </a:cubicBezTo>
                  <a:close/>
                  <a:moveTo>
                    <a:pt x="361" y="360"/>
                  </a:moveTo>
                  <a:cubicBezTo>
                    <a:pt x="361" y="359"/>
                    <a:pt x="361" y="358"/>
                    <a:pt x="360" y="358"/>
                  </a:cubicBezTo>
                  <a:cubicBezTo>
                    <a:pt x="355" y="358"/>
                    <a:pt x="355" y="358"/>
                    <a:pt x="355" y="358"/>
                  </a:cubicBezTo>
                  <a:cubicBezTo>
                    <a:pt x="354" y="358"/>
                    <a:pt x="353" y="359"/>
                    <a:pt x="353" y="360"/>
                  </a:cubicBezTo>
                  <a:cubicBezTo>
                    <a:pt x="353" y="365"/>
                    <a:pt x="353" y="365"/>
                    <a:pt x="353" y="365"/>
                  </a:cubicBezTo>
                  <a:cubicBezTo>
                    <a:pt x="353" y="365"/>
                    <a:pt x="354" y="366"/>
                    <a:pt x="355" y="366"/>
                  </a:cubicBezTo>
                  <a:cubicBezTo>
                    <a:pt x="360" y="366"/>
                    <a:pt x="360" y="366"/>
                    <a:pt x="360" y="366"/>
                  </a:cubicBezTo>
                  <a:cubicBezTo>
                    <a:pt x="361" y="366"/>
                    <a:pt x="361" y="365"/>
                    <a:pt x="361" y="365"/>
                  </a:cubicBezTo>
                  <a:cubicBezTo>
                    <a:pt x="361" y="360"/>
                    <a:pt x="361" y="360"/>
                    <a:pt x="361" y="360"/>
                  </a:cubicBezTo>
                  <a:cubicBezTo>
                    <a:pt x="361" y="360"/>
                    <a:pt x="361" y="360"/>
                    <a:pt x="361" y="360"/>
                  </a:cubicBezTo>
                  <a:close/>
                  <a:moveTo>
                    <a:pt x="397" y="360"/>
                  </a:moveTo>
                  <a:cubicBezTo>
                    <a:pt x="397" y="359"/>
                    <a:pt x="396" y="358"/>
                    <a:pt x="395" y="358"/>
                  </a:cubicBezTo>
                  <a:cubicBezTo>
                    <a:pt x="391" y="358"/>
                    <a:pt x="391" y="358"/>
                    <a:pt x="391" y="358"/>
                  </a:cubicBezTo>
                  <a:cubicBezTo>
                    <a:pt x="390" y="358"/>
                    <a:pt x="389" y="359"/>
                    <a:pt x="389" y="360"/>
                  </a:cubicBezTo>
                  <a:cubicBezTo>
                    <a:pt x="389" y="365"/>
                    <a:pt x="389" y="365"/>
                    <a:pt x="389" y="365"/>
                  </a:cubicBezTo>
                  <a:cubicBezTo>
                    <a:pt x="389" y="365"/>
                    <a:pt x="390" y="366"/>
                    <a:pt x="391" y="366"/>
                  </a:cubicBezTo>
                  <a:cubicBezTo>
                    <a:pt x="395" y="366"/>
                    <a:pt x="395" y="366"/>
                    <a:pt x="395" y="366"/>
                  </a:cubicBezTo>
                  <a:cubicBezTo>
                    <a:pt x="396" y="366"/>
                    <a:pt x="397" y="365"/>
                    <a:pt x="397" y="365"/>
                  </a:cubicBezTo>
                  <a:cubicBezTo>
                    <a:pt x="397" y="360"/>
                    <a:pt x="397" y="360"/>
                    <a:pt x="397" y="360"/>
                  </a:cubicBezTo>
                  <a:cubicBezTo>
                    <a:pt x="397" y="360"/>
                    <a:pt x="397" y="360"/>
                    <a:pt x="397" y="360"/>
                  </a:cubicBezTo>
                  <a:close/>
                  <a:moveTo>
                    <a:pt x="326" y="426"/>
                  </a:moveTo>
                  <a:cubicBezTo>
                    <a:pt x="326" y="425"/>
                    <a:pt x="325" y="424"/>
                    <a:pt x="324" y="424"/>
                  </a:cubicBezTo>
                  <a:cubicBezTo>
                    <a:pt x="319" y="424"/>
                    <a:pt x="319" y="424"/>
                    <a:pt x="319" y="424"/>
                  </a:cubicBezTo>
                  <a:cubicBezTo>
                    <a:pt x="318" y="424"/>
                    <a:pt x="318" y="425"/>
                    <a:pt x="318" y="426"/>
                  </a:cubicBezTo>
                  <a:cubicBezTo>
                    <a:pt x="318" y="430"/>
                    <a:pt x="318" y="430"/>
                    <a:pt x="318" y="430"/>
                  </a:cubicBezTo>
                  <a:cubicBezTo>
                    <a:pt x="318" y="431"/>
                    <a:pt x="318" y="432"/>
                    <a:pt x="319" y="432"/>
                  </a:cubicBezTo>
                  <a:cubicBezTo>
                    <a:pt x="324" y="432"/>
                    <a:pt x="324" y="432"/>
                    <a:pt x="324" y="432"/>
                  </a:cubicBezTo>
                  <a:cubicBezTo>
                    <a:pt x="325" y="432"/>
                    <a:pt x="326" y="431"/>
                    <a:pt x="326" y="430"/>
                  </a:cubicBezTo>
                  <a:cubicBezTo>
                    <a:pt x="326" y="426"/>
                    <a:pt x="326" y="426"/>
                    <a:pt x="326" y="426"/>
                  </a:cubicBezTo>
                  <a:cubicBezTo>
                    <a:pt x="326" y="426"/>
                    <a:pt x="326" y="426"/>
                    <a:pt x="326" y="426"/>
                  </a:cubicBezTo>
                  <a:close/>
                  <a:moveTo>
                    <a:pt x="361" y="426"/>
                  </a:moveTo>
                  <a:cubicBezTo>
                    <a:pt x="361" y="425"/>
                    <a:pt x="361" y="424"/>
                    <a:pt x="360" y="424"/>
                  </a:cubicBezTo>
                  <a:cubicBezTo>
                    <a:pt x="355" y="424"/>
                    <a:pt x="355" y="424"/>
                    <a:pt x="355" y="424"/>
                  </a:cubicBezTo>
                  <a:cubicBezTo>
                    <a:pt x="354" y="424"/>
                    <a:pt x="353" y="425"/>
                    <a:pt x="353" y="426"/>
                  </a:cubicBezTo>
                  <a:cubicBezTo>
                    <a:pt x="353" y="430"/>
                    <a:pt x="353" y="430"/>
                    <a:pt x="353" y="430"/>
                  </a:cubicBezTo>
                  <a:cubicBezTo>
                    <a:pt x="353" y="431"/>
                    <a:pt x="354" y="432"/>
                    <a:pt x="355" y="432"/>
                  </a:cubicBezTo>
                  <a:cubicBezTo>
                    <a:pt x="360" y="432"/>
                    <a:pt x="360" y="432"/>
                    <a:pt x="360" y="432"/>
                  </a:cubicBezTo>
                  <a:cubicBezTo>
                    <a:pt x="361" y="432"/>
                    <a:pt x="361" y="431"/>
                    <a:pt x="361" y="430"/>
                  </a:cubicBezTo>
                  <a:cubicBezTo>
                    <a:pt x="361" y="426"/>
                    <a:pt x="361" y="426"/>
                    <a:pt x="361" y="426"/>
                  </a:cubicBezTo>
                  <a:cubicBezTo>
                    <a:pt x="361" y="426"/>
                    <a:pt x="361" y="426"/>
                    <a:pt x="361" y="426"/>
                  </a:cubicBezTo>
                  <a:close/>
                  <a:moveTo>
                    <a:pt x="397" y="426"/>
                  </a:moveTo>
                  <a:cubicBezTo>
                    <a:pt x="397" y="425"/>
                    <a:pt x="396" y="424"/>
                    <a:pt x="395" y="424"/>
                  </a:cubicBezTo>
                  <a:cubicBezTo>
                    <a:pt x="391" y="424"/>
                    <a:pt x="391" y="424"/>
                    <a:pt x="391" y="424"/>
                  </a:cubicBezTo>
                  <a:cubicBezTo>
                    <a:pt x="390" y="424"/>
                    <a:pt x="389" y="425"/>
                    <a:pt x="389" y="426"/>
                  </a:cubicBezTo>
                  <a:cubicBezTo>
                    <a:pt x="389" y="430"/>
                    <a:pt x="389" y="430"/>
                    <a:pt x="389" y="430"/>
                  </a:cubicBezTo>
                  <a:cubicBezTo>
                    <a:pt x="389" y="431"/>
                    <a:pt x="390" y="432"/>
                    <a:pt x="391" y="432"/>
                  </a:cubicBezTo>
                  <a:cubicBezTo>
                    <a:pt x="395" y="432"/>
                    <a:pt x="395" y="432"/>
                    <a:pt x="395" y="432"/>
                  </a:cubicBezTo>
                  <a:cubicBezTo>
                    <a:pt x="396" y="432"/>
                    <a:pt x="397" y="431"/>
                    <a:pt x="397" y="430"/>
                  </a:cubicBezTo>
                  <a:cubicBezTo>
                    <a:pt x="397" y="426"/>
                    <a:pt x="397" y="426"/>
                    <a:pt x="397" y="426"/>
                  </a:cubicBezTo>
                  <a:cubicBezTo>
                    <a:pt x="397" y="426"/>
                    <a:pt x="397" y="426"/>
                    <a:pt x="397" y="426"/>
                  </a:cubicBezTo>
                  <a:close/>
                  <a:moveTo>
                    <a:pt x="326" y="393"/>
                  </a:moveTo>
                  <a:cubicBezTo>
                    <a:pt x="326" y="392"/>
                    <a:pt x="325" y="391"/>
                    <a:pt x="324" y="391"/>
                  </a:cubicBezTo>
                  <a:cubicBezTo>
                    <a:pt x="319" y="391"/>
                    <a:pt x="319" y="391"/>
                    <a:pt x="319" y="391"/>
                  </a:cubicBezTo>
                  <a:cubicBezTo>
                    <a:pt x="318" y="391"/>
                    <a:pt x="318" y="392"/>
                    <a:pt x="318" y="393"/>
                  </a:cubicBezTo>
                  <a:cubicBezTo>
                    <a:pt x="318" y="397"/>
                    <a:pt x="318" y="397"/>
                    <a:pt x="318" y="397"/>
                  </a:cubicBezTo>
                  <a:cubicBezTo>
                    <a:pt x="318" y="398"/>
                    <a:pt x="318" y="399"/>
                    <a:pt x="319" y="399"/>
                  </a:cubicBezTo>
                  <a:cubicBezTo>
                    <a:pt x="324" y="399"/>
                    <a:pt x="324" y="399"/>
                    <a:pt x="324" y="399"/>
                  </a:cubicBezTo>
                  <a:cubicBezTo>
                    <a:pt x="325" y="399"/>
                    <a:pt x="326" y="398"/>
                    <a:pt x="326" y="397"/>
                  </a:cubicBezTo>
                  <a:cubicBezTo>
                    <a:pt x="326" y="393"/>
                    <a:pt x="326" y="393"/>
                    <a:pt x="326" y="393"/>
                  </a:cubicBezTo>
                  <a:cubicBezTo>
                    <a:pt x="326" y="393"/>
                    <a:pt x="326" y="393"/>
                    <a:pt x="326" y="393"/>
                  </a:cubicBezTo>
                  <a:close/>
                  <a:moveTo>
                    <a:pt x="361" y="393"/>
                  </a:moveTo>
                  <a:cubicBezTo>
                    <a:pt x="361" y="392"/>
                    <a:pt x="361" y="391"/>
                    <a:pt x="360" y="391"/>
                  </a:cubicBezTo>
                  <a:cubicBezTo>
                    <a:pt x="355" y="391"/>
                    <a:pt x="355" y="391"/>
                    <a:pt x="355" y="391"/>
                  </a:cubicBezTo>
                  <a:cubicBezTo>
                    <a:pt x="354" y="391"/>
                    <a:pt x="353" y="392"/>
                    <a:pt x="353" y="393"/>
                  </a:cubicBezTo>
                  <a:cubicBezTo>
                    <a:pt x="353" y="397"/>
                    <a:pt x="353" y="397"/>
                    <a:pt x="353" y="397"/>
                  </a:cubicBezTo>
                  <a:cubicBezTo>
                    <a:pt x="353" y="398"/>
                    <a:pt x="354" y="399"/>
                    <a:pt x="355" y="399"/>
                  </a:cubicBezTo>
                  <a:cubicBezTo>
                    <a:pt x="360" y="399"/>
                    <a:pt x="360" y="399"/>
                    <a:pt x="360" y="399"/>
                  </a:cubicBezTo>
                  <a:cubicBezTo>
                    <a:pt x="361" y="399"/>
                    <a:pt x="361" y="398"/>
                    <a:pt x="361" y="397"/>
                  </a:cubicBezTo>
                  <a:cubicBezTo>
                    <a:pt x="361" y="393"/>
                    <a:pt x="361" y="393"/>
                    <a:pt x="361" y="393"/>
                  </a:cubicBezTo>
                  <a:cubicBezTo>
                    <a:pt x="361" y="393"/>
                    <a:pt x="361" y="393"/>
                    <a:pt x="361" y="393"/>
                  </a:cubicBezTo>
                  <a:close/>
                  <a:moveTo>
                    <a:pt x="397" y="393"/>
                  </a:moveTo>
                  <a:cubicBezTo>
                    <a:pt x="397" y="392"/>
                    <a:pt x="396" y="391"/>
                    <a:pt x="395" y="391"/>
                  </a:cubicBezTo>
                  <a:cubicBezTo>
                    <a:pt x="391" y="391"/>
                    <a:pt x="391" y="391"/>
                    <a:pt x="391" y="391"/>
                  </a:cubicBezTo>
                  <a:cubicBezTo>
                    <a:pt x="390" y="391"/>
                    <a:pt x="389" y="392"/>
                    <a:pt x="389" y="393"/>
                  </a:cubicBezTo>
                  <a:cubicBezTo>
                    <a:pt x="389" y="397"/>
                    <a:pt x="389" y="397"/>
                    <a:pt x="389" y="397"/>
                  </a:cubicBezTo>
                  <a:cubicBezTo>
                    <a:pt x="389" y="398"/>
                    <a:pt x="390" y="399"/>
                    <a:pt x="391" y="399"/>
                  </a:cubicBezTo>
                  <a:cubicBezTo>
                    <a:pt x="395" y="399"/>
                    <a:pt x="395" y="399"/>
                    <a:pt x="395" y="399"/>
                  </a:cubicBezTo>
                  <a:cubicBezTo>
                    <a:pt x="396" y="399"/>
                    <a:pt x="397" y="398"/>
                    <a:pt x="397" y="397"/>
                  </a:cubicBezTo>
                  <a:cubicBezTo>
                    <a:pt x="397" y="393"/>
                    <a:pt x="397" y="393"/>
                    <a:pt x="397" y="393"/>
                  </a:cubicBezTo>
                  <a:cubicBezTo>
                    <a:pt x="397" y="393"/>
                    <a:pt x="397" y="393"/>
                    <a:pt x="397" y="393"/>
                  </a:cubicBezTo>
                  <a:close/>
                  <a:moveTo>
                    <a:pt x="274" y="243"/>
                  </a:moveTo>
                  <a:cubicBezTo>
                    <a:pt x="267" y="238"/>
                    <a:pt x="259" y="234"/>
                    <a:pt x="256" y="231"/>
                  </a:cubicBezTo>
                  <a:cubicBezTo>
                    <a:pt x="252" y="225"/>
                    <a:pt x="249" y="216"/>
                    <a:pt x="249" y="200"/>
                  </a:cubicBezTo>
                  <a:cubicBezTo>
                    <a:pt x="250" y="186"/>
                    <a:pt x="252" y="184"/>
                    <a:pt x="258" y="168"/>
                  </a:cubicBezTo>
                  <a:cubicBezTo>
                    <a:pt x="265" y="159"/>
                    <a:pt x="276" y="137"/>
                    <a:pt x="277" y="119"/>
                  </a:cubicBezTo>
                  <a:cubicBezTo>
                    <a:pt x="279" y="105"/>
                    <a:pt x="274" y="92"/>
                    <a:pt x="274" y="92"/>
                  </a:cubicBezTo>
                  <a:cubicBezTo>
                    <a:pt x="276" y="71"/>
                    <a:pt x="276" y="71"/>
                    <a:pt x="276" y="71"/>
                  </a:cubicBezTo>
                  <a:cubicBezTo>
                    <a:pt x="276" y="71"/>
                    <a:pt x="276" y="60"/>
                    <a:pt x="272" y="47"/>
                  </a:cubicBezTo>
                  <a:cubicBezTo>
                    <a:pt x="265" y="26"/>
                    <a:pt x="243" y="15"/>
                    <a:pt x="240" y="11"/>
                  </a:cubicBezTo>
                  <a:cubicBezTo>
                    <a:pt x="233" y="8"/>
                    <a:pt x="215" y="2"/>
                    <a:pt x="208" y="2"/>
                  </a:cubicBezTo>
                  <a:cubicBezTo>
                    <a:pt x="202" y="0"/>
                    <a:pt x="193" y="2"/>
                    <a:pt x="184" y="2"/>
                  </a:cubicBezTo>
                  <a:cubicBezTo>
                    <a:pt x="177" y="2"/>
                    <a:pt x="168" y="8"/>
                    <a:pt x="163" y="8"/>
                  </a:cubicBezTo>
                  <a:cubicBezTo>
                    <a:pt x="157" y="9"/>
                    <a:pt x="149" y="17"/>
                    <a:pt x="143" y="22"/>
                  </a:cubicBezTo>
                  <a:cubicBezTo>
                    <a:pt x="140" y="26"/>
                    <a:pt x="127" y="44"/>
                    <a:pt x="123" y="54"/>
                  </a:cubicBezTo>
                  <a:cubicBezTo>
                    <a:pt x="118" y="63"/>
                    <a:pt x="122" y="92"/>
                    <a:pt x="122" y="92"/>
                  </a:cubicBezTo>
                  <a:cubicBezTo>
                    <a:pt x="113" y="107"/>
                    <a:pt x="122" y="143"/>
                    <a:pt x="123" y="146"/>
                  </a:cubicBezTo>
                  <a:cubicBezTo>
                    <a:pt x="125" y="150"/>
                    <a:pt x="131" y="162"/>
                    <a:pt x="136" y="168"/>
                  </a:cubicBezTo>
                  <a:cubicBezTo>
                    <a:pt x="143" y="177"/>
                    <a:pt x="152" y="202"/>
                    <a:pt x="150" y="215"/>
                  </a:cubicBezTo>
                  <a:cubicBezTo>
                    <a:pt x="149" y="231"/>
                    <a:pt x="111" y="242"/>
                    <a:pt x="104" y="245"/>
                  </a:cubicBezTo>
                  <a:cubicBezTo>
                    <a:pt x="97" y="249"/>
                    <a:pt x="79" y="256"/>
                    <a:pt x="61" y="265"/>
                  </a:cubicBezTo>
                  <a:cubicBezTo>
                    <a:pt x="48" y="270"/>
                    <a:pt x="25" y="292"/>
                    <a:pt x="16" y="310"/>
                  </a:cubicBezTo>
                  <a:cubicBezTo>
                    <a:pt x="5" y="330"/>
                    <a:pt x="0" y="400"/>
                    <a:pt x="2" y="411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108F6247-B9BD-417D-9BDB-AE41E246E40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46549" y="4031384"/>
              <a:ext cx="792512" cy="895929"/>
            </a:xfrm>
            <a:custGeom>
              <a:avLst/>
              <a:gdLst>
                <a:gd name="T0" fmla="*/ 4 w 1108"/>
                <a:gd name="T1" fmla="*/ 1073 h 1251"/>
                <a:gd name="T2" fmla="*/ 38 w 1108"/>
                <a:gd name="T3" fmla="*/ 806 h 1251"/>
                <a:gd name="T4" fmla="*/ 162 w 1108"/>
                <a:gd name="T5" fmla="*/ 687 h 1251"/>
                <a:gd name="T6" fmla="*/ 277 w 1108"/>
                <a:gd name="T7" fmla="*/ 640 h 1251"/>
                <a:gd name="T8" fmla="*/ 397 w 1108"/>
                <a:gd name="T9" fmla="*/ 560 h 1251"/>
                <a:gd name="T10" fmla="*/ 358 w 1108"/>
                <a:gd name="T11" fmla="*/ 437 h 1251"/>
                <a:gd name="T12" fmla="*/ 328 w 1108"/>
                <a:gd name="T13" fmla="*/ 377 h 1251"/>
                <a:gd name="T14" fmla="*/ 320 w 1108"/>
                <a:gd name="T15" fmla="*/ 237 h 1251"/>
                <a:gd name="T16" fmla="*/ 324 w 1108"/>
                <a:gd name="T17" fmla="*/ 140 h 1251"/>
                <a:gd name="T18" fmla="*/ 375 w 1108"/>
                <a:gd name="T19" fmla="*/ 55 h 1251"/>
                <a:gd name="T20" fmla="*/ 431 w 1108"/>
                <a:gd name="T21" fmla="*/ 21 h 1251"/>
                <a:gd name="T22" fmla="*/ 491 w 1108"/>
                <a:gd name="T23" fmla="*/ 4 h 1251"/>
                <a:gd name="T24" fmla="*/ 550 w 1108"/>
                <a:gd name="T25" fmla="*/ 0 h 1251"/>
                <a:gd name="T26" fmla="*/ 631 w 1108"/>
                <a:gd name="T27" fmla="*/ 29 h 1251"/>
                <a:gd name="T28" fmla="*/ 717 w 1108"/>
                <a:gd name="T29" fmla="*/ 123 h 1251"/>
                <a:gd name="T30" fmla="*/ 725 w 1108"/>
                <a:gd name="T31" fmla="*/ 182 h 1251"/>
                <a:gd name="T32" fmla="*/ 725 w 1108"/>
                <a:gd name="T33" fmla="*/ 241 h 1251"/>
                <a:gd name="T34" fmla="*/ 734 w 1108"/>
                <a:gd name="T35" fmla="*/ 309 h 1251"/>
                <a:gd name="T36" fmla="*/ 683 w 1108"/>
                <a:gd name="T37" fmla="*/ 437 h 1251"/>
                <a:gd name="T38" fmla="*/ 657 w 1108"/>
                <a:gd name="T39" fmla="*/ 522 h 1251"/>
                <a:gd name="T40" fmla="*/ 674 w 1108"/>
                <a:gd name="T41" fmla="*/ 598 h 1251"/>
                <a:gd name="T42" fmla="*/ 712 w 1108"/>
                <a:gd name="T43" fmla="*/ 623 h 1251"/>
                <a:gd name="T44" fmla="*/ 1088 w 1108"/>
                <a:gd name="T45" fmla="*/ 840 h 1251"/>
                <a:gd name="T46" fmla="*/ 1103 w 1108"/>
                <a:gd name="T47" fmla="*/ 805 h 1251"/>
                <a:gd name="T48" fmla="*/ 1085 w 1108"/>
                <a:gd name="T49" fmla="*/ 768 h 1251"/>
                <a:gd name="T50" fmla="*/ 865 w 1108"/>
                <a:gd name="T51" fmla="*/ 678 h 1251"/>
                <a:gd name="T52" fmla="*/ 829 w 1108"/>
                <a:gd name="T53" fmla="*/ 693 h 1251"/>
                <a:gd name="T54" fmla="*/ 655 w 1108"/>
                <a:gd name="T55" fmla="*/ 1118 h 1251"/>
                <a:gd name="T56" fmla="*/ 670 w 1108"/>
                <a:gd name="T57" fmla="*/ 1155 h 1251"/>
                <a:gd name="T58" fmla="*/ 890 w 1108"/>
                <a:gd name="T59" fmla="*/ 1245 h 1251"/>
                <a:gd name="T60" fmla="*/ 929 w 1108"/>
                <a:gd name="T61" fmla="*/ 1230 h 1251"/>
                <a:gd name="T62" fmla="*/ 1070 w 1108"/>
                <a:gd name="T63" fmla="*/ 884 h 1251"/>
                <a:gd name="T64" fmla="*/ 813 w 1108"/>
                <a:gd name="T65" fmla="*/ 1157 h 1251"/>
                <a:gd name="T66" fmla="*/ 796 w 1108"/>
                <a:gd name="T67" fmla="*/ 1164 h 1251"/>
                <a:gd name="T68" fmla="*/ 789 w 1108"/>
                <a:gd name="T69" fmla="*/ 1147 h 1251"/>
                <a:gd name="T70" fmla="*/ 806 w 1108"/>
                <a:gd name="T71" fmla="*/ 1140 h 1251"/>
                <a:gd name="T72" fmla="*/ 813 w 1108"/>
                <a:gd name="T73" fmla="*/ 1157 h 1251"/>
                <a:gd name="T74" fmla="*/ 683 w 1108"/>
                <a:gd name="T75" fmla="*/ 1055 h 1251"/>
                <a:gd name="T76" fmla="*/ 951 w 1108"/>
                <a:gd name="T77" fmla="*/ 1165 h 1251"/>
                <a:gd name="T78" fmla="*/ 818 w 1108"/>
                <a:gd name="T79" fmla="*/ 729 h 1251"/>
                <a:gd name="T80" fmla="*/ 1083 w 1108"/>
                <a:gd name="T81" fmla="*/ 837 h 1251"/>
                <a:gd name="T82" fmla="*/ 931 w 1108"/>
                <a:gd name="T83" fmla="*/ 739 h 1251"/>
                <a:gd name="T84" fmla="*/ 995 w 1108"/>
                <a:gd name="T85" fmla="*/ 765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8" h="1251">
                  <a:moveTo>
                    <a:pt x="4" y="1073"/>
                  </a:moveTo>
                  <a:cubicBezTo>
                    <a:pt x="0" y="1039"/>
                    <a:pt x="17" y="857"/>
                    <a:pt x="38" y="806"/>
                  </a:cubicBezTo>
                  <a:cubicBezTo>
                    <a:pt x="64" y="759"/>
                    <a:pt x="128" y="704"/>
                    <a:pt x="162" y="687"/>
                  </a:cubicBezTo>
                  <a:cubicBezTo>
                    <a:pt x="209" y="666"/>
                    <a:pt x="256" y="649"/>
                    <a:pt x="277" y="640"/>
                  </a:cubicBezTo>
                  <a:cubicBezTo>
                    <a:pt x="294" y="628"/>
                    <a:pt x="392" y="602"/>
                    <a:pt x="397" y="560"/>
                  </a:cubicBezTo>
                  <a:cubicBezTo>
                    <a:pt x="401" y="526"/>
                    <a:pt x="380" y="458"/>
                    <a:pt x="358" y="437"/>
                  </a:cubicBezTo>
                  <a:cubicBezTo>
                    <a:pt x="345" y="420"/>
                    <a:pt x="333" y="386"/>
                    <a:pt x="328" y="377"/>
                  </a:cubicBezTo>
                  <a:cubicBezTo>
                    <a:pt x="324" y="369"/>
                    <a:pt x="294" y="275"/>
                    <a:pt x="320" y="237"/>
                  </a:cubicBezTo>
                  <a:cubicBezTo>
                    <a:pt x="320" y="237"/>
                    <a:pt x="311" y="161"/>
                    <a:pt x="324" y="140"/>
                  </a:cubicBezTo>
                  <a:cubicBezTo>
                    <a:pt x="337" y="114"/>
                    <a:pt x="371" y="63"/>
                    <a:pt x="375" y="55"/>
                  </a:cubicBezTo>
                  <a:cubicBezTo>
                    <a:pt x="392" y="42"/>
                    <a:pt x="418" y="21"/>
                    <a:pt x="431" y="21"/>
                  </a:cubicBezTo>
                  <a:cubicBezTo>
                    <a:pt x="444" y="17"/>
                    <a:pt x="465" y="4"/>
                    <a:pt x="491" y="4"/>
                  </a:cubicBezTo>
                  <a:cubicBezTo>
                    <a:pt x="512" y="0"/>
                    <a:pt x="533" y="0"/>
                    <a:pt x="550" y="0"/>
                  </a:cubicBezTo>
                  <a:cubicBezTo>
                    <a:pt x="567" y="4"/>
                    <a:pt x="614" y="17"/>
                    <a:pt x="631" y="29"/>
                  </a:cubicBezTo>
                  <a:cubicBezTo>
                    <a:pt x="644" y="38"/>
                    <a:pt x="700" y="67"/>
                    <a:pt x="717" y="123"/>
                  </a:cubicBezTo>
                  <a:cubicBezTo>
                    <a:pt x="725" y="152"/>
                    <a:pt x="725" y="182"/>
                    <a:pt x="725" y="182"/>
                  </a:cubicBezTo>
                  <a:cubicBezTo>
                    <a:pt x="725" y="182"/>
                    <a:pt x="725" y="182"/>
                    <a:pt x="725" y="241"/>
                  </a:cubicBezTo>
                  <a:cubicBezTo>
                    <a:pt x="725" y="241"/>
                    <a:pt x="738" y="271"/>
                    <a:pt x="734" y="309"/>
                  </a:cubicBezTo>
                  <a:cubicBezTo>
                    <a:pt x="729" y="356"/>
                    <a:pt x="700" y="411"/>
                    <a:pt x="683" y="437"/>
                  </a:cubicBezTo>
                  <a:cubicBezTo>
                    <a:pt x="665" y="479"/>
                    <a:pt x="661" y="483"/>
                    <a:pt x="657" y="522"/>
                  </a:cubicBezTo>
                  <a:cubicBezTo>
                    <a:pt x="657" y="560"/>
                    <a:pt x="665" y="585"/>
                    <a:pt x="674" y="598"/>
                  </a:cubicBezTo>
                  <a:cubicBezTo>
                    <a:pt x="683" y="606"/>
                    <a:pt x="695" y="615"/>
                    <a:pt x="712" y="623"/>
                  </a:cubicBezTo>
                  <a:moveTo>
                    <a:pt x="1088" y="840"/>
                  </a:moveTo>
                  <a:cubicBezTo>
                    <a:pt x="1088" y="840"/>
                    <a:pt x="1088" y="840"/>
                    <a:pt x="1103" y="805"/>
                  </a:cubicBezTo>
                  <a:cubicBezTo>
                    <a:pt x="1108" y="791"/>
                    <a:pt x="1101" y="774"/>
                    <a:pt x="1085" y="768"/>
                  </a:cubicBezTo>
                  <a:cubicBezTo>
                    <a:pt x="1085" y="768"/>
                    <a:pt x="1085" y="768"/>
                    <a:pt x="865" y="678"/>
                  </a:cubicBezTo>
                  <a:cubicBezTo>
                    <a:pt x="851" y="672"/>
                    <a:pt x="834" y="679"/>
                    <a:pt x="829" y="693"/>
                  </a:cubicBezTo>
                  <a:cubicBezTo>
                    <a:pt x="829" y="693"/>
                    <a:pt x="829" y="693"/>
                    <a:pt x="655" y="1118"/>
                  </a:cubicBezTo>
                  <a:cubicBezTo>
                    <a:pt x="649" y="1134"/>
                    <a:pt x="657" y="1149"/>
                    <a:pt x="670" y="1155"/>
                  </a:cubicBezTo>
                  <a:cubicBezTo>
                    <a:pt x="670" y="1155"/>
                    <a:pt x="670" y="1155"/>
                    <a:pt x="890" y="1245"/>
                  </a:cubicBezTo>
                  <a:cubicBezTo>
                    <a:pt x="906" y="1251"/>
                    <a:pt x="922" y="1246"/>
                    <a:pt x="929" y="1230"/>
                  </a:cubicBezTo>
                  <a:cubicBezTo>
                    <a:pt x="929" y="1230"/>
                    <a:pt x="929" y="1230"/>
                    <a:pt x="1070" y="884"/>
                  </a:cubicBezTo>
                  <a:moveTo>
                    <a:pt x="813" y="1157"/>
                  </a:moveTo>
                  <a:cubicBezTo>
                    <a:pt x="810" y="1164"/>
                    <a:pt x="803" y="1167"/>
                    <a:pt x="796" y="1164"/>
                  </a:cubicBezTo>
                  <a:cubicBezTo>
                    <a:pt x="789" y="1161"/>
                    <a:pt x="786" y="1154"/>
                    <a:pt x="789" y="1147"/>
                  </a:cubicBezTo>
                  <a:cubicBezTo>
                    <a:pt x="792" y="1140"/>
                    <a:pt x="799" y="1137"/>
                    <a:pt x="806" y="1140"/>
                  </a:cubicBezTo>
                  <a:cubicBezTo>
                    <a:pt x="813" y="1142"/>
                    <a:pt x="816" y="1150"/>
                    <a:pt x="813" y="1157"/>
                  </a:cubicBezTo>
                  <a:close/>
                  <a:moveTo>
                    <a:pt x="683" y="1055"/>
                  </a:moveTo>
                  <a:cubicBezTo>
                    <a:pt x="951" y="1165"/>
                    <a:pt x="951" y="1165"/>
                    <a:pt x="951" y="1165"/>
                  </a:cubicBezTo>
                  <a:moveTo>
                    <a:pt x="818" y="729"/>
                  </a:moveTo>
                  <a:cubicBezTo>
                    <a:pt x="1083" y="837"/>
                    <a:pt x="1083" y="837"/>
                    <a:pt x="1083" y="837"/>
                  </a:cubicBezTo>
                  <a:moveTo>
                    <a:pt x="931" y="739"/>
                  </a:moveTo>
                  <a:cubicBezTo>
                    <a:pt x="931" y="739"/>
                    <a:pt x="931" y="739"/>
                    <a:pt x="995" y="76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id="{8D5D048F-4B1A-4287-B73B-9B5745A6DD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86983" y="2040474"/>
            <a:ext cx="962062" cy="1038628"/>
          </a:xfrm>
          <a:custGeom>
            <a:avLst/>
            <a:gdLst>
              <a:gd name="T0" fmla="*/ 431 w 431"/>
              <a:gd name="T1" fmla="*/ 443 h 465"/>
              <a:gd name="T2" fmla="*/ 360 w 431"/>
              <a:gd name="T3" fmla="*/ 270 h 465"/>
              <a:gd name="T4" fmla="*/ 282 w 431"/>
              <a:gd name="T5" fmla="*/ 443 h 465"/>
              <a:gd name="T6" fmla="*/ 399 w 431"/>
              <a:gd name="T7" fmla="*/ 304 h 465"/>
              <a:gd name="T8" fmla="*/ 313 w 431"/>
              <a:gd name="T9" fmla="*/ 304 h 465"/>
              <a:gd name="T10" fmla="*/ 392 w 431"/>
              <a:gd name="T11" fmla="*/ 326 h 465"/>
              <a:gd name="T12" fmla="*/ 399 w 431"/>
              <a:gd name="T13" fmla="*/ 304 h 465"/>
              <a:gd name="T14" fmla="*/ 319 w 431"/>
              <a:gd name="T15" fmla="*/ 358 h 465"/>
              <a:gd name="T16" fmla="*/ 319 w 431"/>
              <a:gd name="T17" fmla="*/ 366 h 465"/>
              <a:gd name="T18" fmla="*/ 326 w 431"/>
              <a:gd name="T19" fmla="*/ 360 h 465"/>
              <a:gd name="T20" fmla="*/ 360 w 431"/>
              <a:gd name="T21" fmla="*/ 358 h 465"/>
              <a:gd name="T22" fmla="*/ 353 w 431"/>
              <a:gd name="T23" fmla="*/ 365 h 465"/>
              <a:gd name="T24" fmla="*/ 361 w 431"/>
              <a:gd name="T25" fmla="*/ 365 h 465"/>
              <a:gd name="T26" fmla="*/ 397 w 431"/>
              <a:gd name="T27" fmla="*/ 360 h 465"/>
              <a:gd name="T28" fmla="*/ 389 w 431"/>
              <a:gd name="T29" fmla="*/ 360 h 465"/>
              <a:gd name="T30" fmla="*/ 395 w 431"/>
              <a:gd name="T31" fmla="*/ 366 h 465"/>
              <a:gd name="T32" fmla="*/ 397 w 431"/>
              <a:gd name="T33" fmla="*/ 360 h 465"/>
              <a:gd name="T34" fmla="*/ 319 w 431"/>
              <a:gd name="T35" fmla="*/ 424 h 465"/>
              <a:gd name="T36" fmla="*/ 319 w 431"/>
              <a:gd name="T37" fmla="*/ 432 h 465"/>
              <a:gd name="T38" fmla="*/ 326 w 431"/>
              <a:gd name="T39" fmla="*/ 426 h 465"/>
              <a:gd name="T40" fmla="*/ 360 w 431"/>
              <a:gd name="T41" fmla="*/ 424 h 465"/>
              <a:gd name="T42" fmla="*/ 353 w 431"/>
              <a:gd name="T43" fmla="*/ 430 h 465"/>
              <a:gd name="T44" fmla="*/ 361 w 431"/>
              <a:gd name="T45" fmla="*/ 430 h 465"/>
              <a:gd name="T46" fmla="*/ 397 w 431"/>
              <a:gd name="T47" fmla="*/ 426 h 465"/>
              <a:gd name="T48" fmla="*/ 389 w 431"/>
              <a:gd name="T49" fmla="*/ 426 h 465"/>
              <a:gd name="T50" fmla="*/ 395 w 431"/>
              <a:gd name="T51" fmla="*/ 432 h 465"/>
              <a:gd name="T52" fmla="*/ 397 w 431"/>
              <a:gd name="T53" fmla="*/ 426 h 465"/>
              <a:gd name="T54" fmla="*/ 319 w 431"/>
              <a:gd name="T55" fmla="*/ 391 h 465"/>
              <a:gd name="T56" fmla="*/ 319 w 431"/>
              <a:gd name="T57" fmla="*/ 399 h 465"/>
              <a:gd name="T58" fmla="*/ 326 w 431"/>
              <a:gd name="T59" fmla="*/ 393 h 465"/>
              <a:gd name="T60" fmla="*/ 360 w 431"/>
              <a:gd name="T61" fmla="*/ 391 h 465"/>
              <a:gd name="T62" fmla="*/ 353 w 431"/>
              <a:gd name="T63" fmla="*/ 397 h 465"/>
              <a:gd name="T64" fmla="*/ 361 w 431"/>
              <a:gd name="T65" fmla="*/ 397 h 465"/>
              <a:gd name="T66" fmla="*/ 397 w 431"/>
              <a:gd name="T67" fmla="*/ 393 h 465"/>
              <a:gd name="T68" fmla="*/ 389 w 431"/>
              <a:gd name="T69" fmla="*/ 393 h 465"/>
              <a:gd name="T70" fmla="*/ 395 w 431"/>
              <a:gd name="T71" fmla="*/ 399 h 465"/>
              <a:gd name="T72" fmla="*/ 397 w 431"/>
              <a:gd name="T73" fmla="*/ 393 h 465"/>
              <a:gd name="T74" fmla="*/ 249 w 431"/>
              <a:gd name="T75" fmla="*/ 200 h 465"/>
              <a:gd name="T76" fmla="*/ 274 w 431"/>
              <a:gd name="T77" fmla="*/ 92 h 465"/>
              <a:gd name="T78" fmla="*/ 240 w 431"/>
              <a:gd name="T79" fmla="*/ 11 h 465"/>
              <a:gd name="T80" fmla="*/ 163 w 431"/>
              <a:gd name="T81" fmla="*/ 8 h 465"/>
              <a:gd name="T82" fmla="*/ 122 w 431"/>
              <a:gd name="T83" fmla="*/ 92 h 465"/>
              <a:gd name="T84" fmla="*/ 150 w 431"/>
              <a:gd name="T85" fmla="*/ 215 h 465"/>
              <a:gd name="T86" fmla="*/ 16 w 431"/>
              <a:gd name="T87" fmla="*/ 310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1" h="465">
                <a:moveTo>
                  <a:pt x="357" y="465"/>
                </a:moveTo>
                <a:cubicBezTo>
                  <a:pt x="385" y="465"/>
                  <a:pt x="357" y="465"/>
                  <a:pt x="411" y="465"/>
                </a:cubicBezTo>
                <a:cubicBezTo>
                  <a:pt x="422" y="465"/>
                  <a:pt x="431" y="454"/>
                  <a:pt x="431" y="443"/>
                </a:cubicBezTo>
                <a:cubicBezTo>
                  <a:pt x="431" y="443"/>
                  <a:pt x="431" y="443"/>
                  <a:pt x="431" y="292"/>
                </a:cubicBezTo>
                <a:cubicBezTo>
                  <a:pt x="431" y="280"/>
                  <a:pt x="422" y="270"/>
                  <a:pt x="411" y="270"/>
                </a:cubicBezTo>
                <a:cubicBezTo>
                  <a:pt x="411" y="270"/>
                  <a:pt x="386" y="270"/>
                  <a:pt x="360" y="270"/>
                </a:cubicBezTo>
                <a:cubicBezTo>
                  <a:pt x="302" y="270"/>
                  <a:pt x="302" y="270"/>
                  <a:pt x="302" y="270"/>
                </a:cubicBezTo>
                <a:cubicBezTo>
                  <a:pt x="290" y="270"/>
                  <a:pt x="282" y="280"/>
                  <a:pt x="282" y="292"/>
                </a:cubicBezTo>
                <a:cubicBezTo>
                  <a:pt x="282" y="443"/>
                  <a:pt x="282" y="443"/>
                  <a:pt x="282" y="443"/>
                </a:cubicBezTo>
                <a:cubicBezTo>
                  <a:pt x="282" y="454"/>
                  <a:pt x="290" y="465"/>
                  <a:pt x="302" y="465"/>
                </a:cubicBezTo>
                <a:lnTo>
                  <a:pt x="357" y="465"/>
                </a:lnTo>
                <a:close/>
                <a:moveTo>
                  <a:pt x="399" y="304"/>
                </a:moveTo>
                <a:cubicBezTo>
                  <a:pt x="399" y="300"/>
                  <a:pt x="396" y="297"/>
                  <a:pt x="392" y="297"/>
                </a:cubicBezTo>
                <a:cubicBezTo>
                  <a:pt x="322" y="297"/>
                  <a:pt x="322" y="297"/>
                  <a:pt x="322" y="297"/>
                </a:cubicBezTo>
                <a:cubicBezTo>
                  <a:pt x="317" y="297"/>
                  <a:pt x="313" y="300"/>
                  <a:pt x="313" y="304"/>
                </a:cubicBezTo>
                <a:cubicBezTo>
                  <a:pt x="313" y="318"/>
                  <a:pt x="313" y="318"/>
                  <a:pt x="313" y="318"/>
                </a:cubicBezTo>
                <a:cubicBezTo>
                  <a:pt x="313" y="322"/>
                  <a:pt x="317" y="326"/>
                  <a:pt x="322" y="326"/>
                </a:cubicBezTo>
                <a:cubicBezTo>
                  <a:pt x="392" y="326"/>
                  <a:pt x="392" y="326"/>
                  <a:pt x="392" y="326"/>
                </a:cubicBezTo>
                <a:cubicBezTo>
                  <a:pt x="396" y="326"/>
                  <a:pt x="399" y="322"/>
                  <a:pt x="399" y="318"/>
                </a:cubicBezTo>
                <a:cubicBezTo>
                  <a:pt x="399" y="304"/>
                  <a:pt x="399" y="304"/>
                  <a:pt x="399" y="304"/>
                </a:cubicBezTo>
                <a:cubicBezTo>
                  <a:pt x="399" y="304"/>
                  <a:pt x="399" y="304"/>
                  <a:pt x="399" y="304"/>
                </a:cubicBezTo>
                <a:close/>
                <a:moveTo>
                  <a:pt x="326" y="360"/>
                </a:moveTo>
                <a:cubicBezTo>
                  <a:pt x="326" y="359"/>
                  <a:pt x="325" y="358"/>
                  <a:pt x="324" y="358"/>
                </a:cubicBezTo>
                <a:cubicBezTo>
                  <a:pt x="319" y="358"/>
                  <a:pt x="319" y="358"/>
                  <a:pt x="319" y="358"/>
                </a:cubicBezTo>
                <a:cubicBezTo>
                  <a:pt x="318" y="358"/>
                  <a:pt x="318" y="359"/>
                  <a:pt x="318" y="360"/>
                </a:cubicBezTo>
                <a:cubicBezTo>
                  <a:pt x="318" y="365"/>
                  <a:pt x="318" y="365"/>
                  <a:pt x="318" y="365"/>
                </a:cubicBezTo>
                <a:cubicBezTo>
                  <a:pt x="318" y="365"/>
                  <a:pt x="318" y="366"/>
                  <a:pt x="319" y="366"/>
                </a:cubicBezTo>
                <a:cubicBezTo>
                  <a:pt x="324" y="366"/>
                  <a:pt x="324" y="366"/>
                  <a:pt x="324" y="366"/>
                </a:cubicBezTo>
                <a:cubicBezTo>
                  <a:pt x="325" y="366"/>
                  <a:pt x="326" y="365"/>
                  <a:pt x="326" y="365"/>
                </a:cubicBezTo>
                <a:cubicBezTo>
                  <a:pt x="326" y="360"/>
                  <a:pt x="326" y="360"/>
                  <a:pt x="326" y="360"/>
                </a:cubicBezTo>
                <a:cubicBezTo>
                  <a:pt x="326" y="360"/>
                  <a:pt x="326" y="360"/>
                  <a:pt x="326" y="360"/>
                </a:cubicBezTo>
                <a:close/>
                <a:moveTo>
                  <a:pt x="361" y="360"/>
                </a:moveTo>
                <a:cubicBezTo>
                  <a:pt x="361" y="359"/>
                  <a:pt x="361" y="358"/>
                  <a:pt x="360" y="358"/>
                </a:cubicBezTo>
                <a:cubicBezTo>
                  <a:pt x="355" y="358"/>
                  <a:pt x="355" y="358"/>
                  <a:pt x="355" y="358"/>
                </a:cubicBezTo>
                <a:cubicBezTo>
                  <a:pt x="354" y="358"/>
                  <a:pt x="353" y="359"/>
                  <a:pt x="353" y="360"/>
                </a:cubicBezTo>
                <a:cubicBezTo>
                  <a:pt x="353" y="365"/>
                  <a:pt x="353" y="365"/>
                  <a:pt x="353" y="365"/>
                </a:cubicBezTo>
                <a:cubicBezTo>
                  <a:pt x="353" y="365"/>
                  <a:pt x="354" y="366"/>
                  <a:pt x="355" y="366"/>
                </a:cubicBezTo>
                <a:cubicBezTo>
                  <a:pt x="360" y="366"/>
                  <a:pt x="360" y="366"/>
                  <a:pt x="360" y="366"/>
                </a:cubicBezTo>
                <a:cubicBezTo>
                  <a:pt x="361" y="366"/>
                  <a:pt x="361" y="365"/>
                  <a:pt x="361" y="365"/>
                </a:cubicBezTo>
                <a:cubicBezTo>
                  <a:pt x="361" y="360"/>
                  <a:pt x="361" y="360"/>
                  <a:pt x="361" y="360"/>
                </a:cubicBezTo>
                <a:cubicBezTo>
                  <a:pt x="361" y="360"/>
                  <a:pt x="361" y="360"/>
                  <a:pt x="361" y="360"/>
                </a:cubicBezTo>
                <a:close/>
                <a:moveTo>
                  <a:pt x="397" y="360"/>
                </a:moveTo>
                <a:cubicBezTo>
                  <a:pt x="397" y="359"/>
                  <a:pt x="396" y="358"/>
                  <a:pt x="395" y="358"/>
                </a:cubicBezTo>
                <a:cubicBezTo>
                  <a:pt x="391" y="358"/>
                  <a:pt x="391" y="358"/>
                  <a:pt x="391" y="358"/>
                </a:cubicBezTo>
                <a:cubicBezTo>
                  <a:pt x="390" y="358"/>
                  <a:pt x="389" y="359"/>
                  <a:pt x="389" y="360"/>
                </a:cubicBezTo>
                <a:cubicBezTo>
                  <a:pt x="389" y="365"/>
                  <a:pt x="389" y="365"/>
                  <a:pt x="389" y="365"/>
                </a:cubicBezTo>
                <a:cubicBezTo>
                  <a:pt x="389" y="365"/>
                  <a:pt x="390" y="366"/>
                  <a:pt x="391" y="366"/>
                </a:cubicBezTo>
                <a:cubicBezTo>
                  <a:pt x="395" y="366"/>
                  <a:pt x="395" y="366"/>
                  <a:pt x="395" y="366"/>
                </a:cubicBezTo>
                <a:cubicBezTo>
                  <a:pt x="396" y="366"/>
                  <a:pt x="397" y="365"/>
                  <a:pt x="397" y="365"/>
                </a:cubicBezTo>
                <a:cubicBezTo>
                  <a:pt x="397" y="360"/>
                  <a:pt x="397" y="360"/>
                  <a:pt x="397" y="360"/>
                </a:cubicBezTo>
                <a:cubicBezTo>
                  <a:pt x="397" y="360"/>
                  <a:pt x="397" y="360"/>
                  <a:pt x="397" y="360"/>
                </a:cubicBezTo>
                <a:close/>
                <a:moveTo>
                  <a:pt x="326" y="426"/>
                </a:moveTo>
                <a:cubicBezTo>
                  <a:pt x="326" y="425"/>
                  <a:pt x="325" y="424"/>
                  <a:pt x="324" y="424"/>
                </a:cubicBezTo>
                <a:cubicBezTo>
                  <a:pt x="319" y="424"/>
                  <a:pt x="319" y="424"/>
                  <a:pt x="319" y="424"/>
                </a:cubicBezTo>
                <a:cubicBezTo>
                  <a:pt x="318" y="424"/>
                  <a:pt x="318" y="425"/>
                  <a:pt x="318" y="426"/>
                </a:cubicBezTo>
                <a:cubicBezTo>
                  <a:pt x="318" y="430"/>
                  <a:pt x="318" y="430"/>
                  <a:pt x="318" y="430"/>
                </a:cubicBezTo>
                <a:cubicBezTo>
                  <a:pt x="318" y="431"/>
                  <a:pt x="318" y="432"/>
                  <a:pt x="319" y="432"/>
                </a:cubicBezTo>
                <a:cubicBezTo>
                  <a:pt x="324" y="432"/>
                  <a:pt x="324" y="432"/>
                  <a:pt x="324" y="432"/>
                </a:cubicBezTo>
                <a:cubicBezTo>
                  <a:pt x="325" y="432"/>
                  <a:pt x="326" y="431"/>
                  <a:pt x="326" y="430"/>
                </a:cubicBezTo>
                <a:cubicBezTo>
                  <a:pt x="326" y="426"/>
                  <a:pt x="326" y="426"/>
                  <a:pt x="326" y="426"/>
                </a:cubicBezTo>
                <a:cubicBezTo>
                  <a:pt x="326" y="426"/>
                  <a:pt x="326" y="426"/>
                  <a:pt x="326" y="426"/>
                </a:cubicBezTo>
                <a:close/>
                <a:moveTo>
                  <a:pt x="361" y="426"/>
                </a:moveTo>
                <a:cubicBezTo>
                  <a:pt x="361" y="425"/>
                  <a:pt x="361" y="424"/>
                  <a:pt x="360" y="424"/>
                </a:cubicBezTo>
                <a:cubicBezTo>
                  <a:pt x="355" y="424"/>
                  <a:pt x="355" y="424"/>
                  <a:pt x="355" y="424"/>
                </a:cubicBezTo>
                <a:cubicBezTo>
                  <a:pt x="354" y="424"/>
                  <a:pt x="353" y="425"/>
                  <a:pt x="353" y="426"/>
                </a:cubicBezTo>
                <a:cubicBezTo>
                  <a:pt x="353" y="430"/>
                  <a:pt x="353" y="430"/>
                  <a:pt x="353" y="430"/>
                </a:cubicBezTo>
                <a:cubicBezTo>
                  <a:pt x="353" y="431"/>
                  <a:pt x="354" y="432"/>
                  <a:pt x="355" y="432"/>
                </a:cubicBezTo>
                <a:cubicBezTo>
                  <a:pt x="360" y="432"/>
                  <a:pt x="360" y="432"/>
                  <a:pt x="360" y="432"/>
                </a:cubicBezTo>
                <a:cubicBezTo>
                  <a:pt x="361" y="432"/>
                  <a:pt x="361" y="431"/>
                  <a:pt x="361" y="430"/>
                </a:cubicBezTo>
                <a:cubicBezTo>
                  <a:pt x="361" y="426"/>
                  <a:pt x="361" y="426"/>
                  <a:pt x="361" y="426"/>
                </a:cubicBezTo>
                <a:cubicBezTo>
                  <a:pt x="361" y="426"/>
                  <a:pt x="361" y="426"/>
                  <a:pt x="361" y="426"/>
                </a:cubicBezTo>
                <a:close/>
                <a:moveTo>
                  <a:pt x="397" y="426"/>
                </a:moveTo>
                <a:cubicBezTo>
                  <a:pt x="397" y="425"/>
                  <a:pt x="396" y="424"/>
                  <a:pt x="395" y="424"/>
                </a:cubicBezTo>
                <a:cubicBezTo>
                  <a:pt x="391" y="424"/>
                  <a:pt x="391" y="424"/>
                  <a:pt x="391" y="424"/>
                </a:cubicBezTo>
                <a:cubicBezTo>
                  <a:pt x="390" y="424"/>
                  <a:pt x="389" y="425"/>
                  <a:pt x="389" y="426"/>
                </a:cubicBezTo>
                <a:cubicBezTo>
                  <a:pt x="389" y="430"/>
                  <a:pt x="389" y="430"/>
                  <a:pt x="389" y="430"/>
                </a:cubicBezTo>
                <a:cubicBezTo>
                  <a:pt x="389" y="431"/>
                  <a:pt x="390" y="432"/>
                  <a:pt x="391" y="432"/>
                </a:cubicBezTo>
                <a:cubicBezTo>
                  <a:pt x="395" y="432"/>
                  <a:pt x="395" y="432"/>
                  <a:pt x="395" y="432"/>
                </a:cubicBezTo>
                <a:cubicBezTo>
                  <a:pt x="396" y="432"/>
                  <a:pt x="397" y="431"/>
                  <a:pt x="397" y="430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7" y="426"/>
                  <a:pt x="397" y="426"/>
                  <a:pt x="397" y="426"/>
                </a:cubicBezTo>
                <a:close/>
                <a:moveTo>
                  <a:pt x="326" y="393"/>
                </a:moveTo>
                <a:cubicBezTo>
                  <a:pt x="326" y="392"/>
                  <a:pt x="325" y="391"/>
                  <a:pt x="324" y="391"/>
                </a:cubicBezTo>
                <a:cubicBezTo>
                  <a:pt x="319" y="391"/>
                  <a:pt x="319" y="391"/>
                  <a:pt x="319" y="391"/>
                </a:cubicBezTo>
                <a:cubicBezTo>
                  <a:pt x="318" y="391"/>
                  <a:pt x="318" y="392"/>
                  <a:pt x="318" y="393"/>
                </a:cubicBezTo>
                <a:cubicBezTo>
                  <a:pt x="318" y="397"/>
                  <a:pt x="318" y="397"/>
                  <a:pt x="318" y="397"/>
                </a:cubicBezTo>
                <a:cubicBezTo>
                  <a:pt x="318" y="398"/>
                  <a:pt x="318" y="399"/>
                  <a:pt x="319" y="399"/>
                </a:cubicBezTo>
                <a:cubicBezTo>
                  <a:pt x="324" y="399"/>
                  <a:pt x="324" y="399"/>
                  <a:pt x="324" y="399"/>
                </a:cubicBezTo>
                <a:cubicBezTo>
                  <a:pt x="325" y="399"/>
                  <a:pt x="326" y="398"/>
                  <a:pt x="326" y="397"/>
                </a:cubicBezTo>
                <a:cubicBezTo>
                  <a:pt x="326" y="393"/>
                  <a:pt x="326" y="393"/>
                  <a:pt x="326" y="393"/>
                </a:cubicBezTo>
                <a:cubicBezTo>
                  <a:pt x="326" y="393"/>
                  <a:pt x="326" y="393"/>
                  <a:pt x="326" y="393"/>
                </a:cubicBezTo>
                <a:close/>
                <a:moveTo>
                  <a:pt x="361" y="393"/>
                </a:moveTo>
                <a:cubicBezTo>
                  <a:pt x="361" y="392"/>
                  <a:pt x="361" y="391"/>
                  <a:pt x="360" y="391"/>
                </a:cubicBezTo>
                <a:cubicBezTo>
                  <a:pt x="355" y="391"/>
                  <a:pt x="355" y="391"/>
                  <a:pt x="355" y="391"/>
                </a:cubicBezTo>
                <a:cubicBezTo>
                  <a:pt x="354" y="391"/>
                  <a:pt x="353" y="392"/>
                  <a:pt x="353" y="393"/>
                </a:cubicBezTo>
                <a:cubicBezTo>
                  <a:pt x="353" y="397"/>
                  <a:pt x="353" y="397"/>
                  <a:pt x="353" y="397"/>
                </a:cubicBezTo>
                <a:cubicBezTo>
                  <a:pt x="353" y="398"/>
                  <a:pt x="354" y="399"/>
                  <a:pt x="355" y="399"/>
                </a:cubicBezTo>
                <a:cubicBezTo>
                  <a:pt x="360" y="399"/>
                  <a:pt x="360" y="399"/>
                  <a:pt x="360" y="399"/>
                </a:cubicBezTo>
                <a:cubicBezTo>
                  <a:pt x="361" y="399"/>
                  <a:pt x="361" y="398"/>
                  <a:pt x="361" y="397"/>
                </a:cubicBezTo>
                <a:cubicBezTo>
                  <a:pt x="361" y="393"/>
                  <a:pt x="361" y="393"/>
                  <a:pt x="361" y="393"/>
                </a:cubicBezTo>
                <a:cubicBezTo>
                  <a:pt x="361" y="393"/>
                  <a:pt x="361" y="393"/>
                  <a:pt x="361" y="393"/>
                </a:cubicBezTo>
                <a:close/>
                <a:moveTo>
                  <a:pt x="397" y="393"/>
                </a:moveTo>
                <a:cubicBezTo>
                  <a:pt x="397" y="392"/>
                  <a:pt x="396" y="391"/>
                  <a:pt x="395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0" y="391"/>
                  <a:pt x="389" y="392"/>
                  <a:pt x="389" y="393"/>
                </a:cubicBezTo>
                <a:cubicBezTo>
                  <a:pt x="389" y="397"/>
                  <a:pt x="389" y="397"/>
                  <a:pt x="389" y="397"/>
                </a:cubicBezTo>
                <a:cubicBezTo>
                  <a:pt x="389" y="398"/>
                  <a:pt x="390" y="399"/>
                  <a:pt x="391" y="399"/>
                </a:cubicBezTo>
                <a:cubicBezTo>
                  <a:pt x="395" y="399"/>
                  <a:pt x="395" y="399"/>
                  <a:pt x="395" y="399"/>
                </a:cubicBezTo>
                <a:cubicBezTo>
                  <a:pt x="396" y="399"/>
                  <a:pt x="397" y="398"/>
                  <a:pt x="397" y="397"/>
                </a:cubicBezTo>
                <a:cubicBezTo>
                  <a:pt x="397" y="393"/>
                  <a:pt x="397" y="393"/>
                  <a:pt x="397" y="393"/>
                </a:cubicBezTo>
                <a:cubicBezTo>
                  <a:pt x="397" y="393"/>
                  <a:pt x="397" y="393"/>
                  <a:pt x="397" y="393"/>
                </a:cubicBezTo>
                <a:close/>
                <a:moveTo>
                  <a:pt x="274" y="243"/>
                </a:moveTo>
                <a:cubicBezTo>
                  <a:pt x="267" y="238"/>
                  <a:pt x="259" y="234"/>
                  <a:pt x="256" y="231"/>
                </a:cubicBezTo>
                <a:cubicBezTo>
                  <a:pt x="252" y="225"/>
                  <a:pt x="249" y="216"/>
                  <a:pt x="249" y="200"/>
                </a:cubicBezTo>
                <a:cubicBezTo>
                  <a:pt x="250" y="186"/>
                  <a:pt x="252" y="184"/>
                  <a:pt x="258" y="168"/>
                </a:cubicBezTo>
                <a:cubicBezTo>
                  <a:pt x="265" y="159"/>
                  <a:pt x="276" y="137"/>
                  <a:pt x="277" y="119"/>
                </a:cubicBezTo>
                <a:cubicBezTo>
                  <a:pt x="279" y="105"/>
                  <a:pt x="274" y="92"/>
                  <a:pt x="274" y="92"/>
                </a:cubicBezTo>
                <a:cubicBezTo>
                  <a:pt x="276" y="71"/>
                  <a:pt x="276" y="71"/>
                  <a:pt x="276" y="71"/>
                </a:cubicBezTo>
                <a:cubicBezTo>
                  <a:pt x="276" y="71"/>
                  <a:pt x="276" y="60"/>
                  <a:pt x="272" y="47"/>
                </a:cubicBezTo>
                <a:cubicBezTo>
                  <a:pt x="265" y="26"/>
                  <a:pt x="243" y="15"/>
                  <a:pt x="240" y="11"/>
                </a:cubicBezTo>
                <a:cubicBezTo>
                  <a:pt x="233" y="8"/>
                  <a:pt x="215" y="2"/>
                  <a:pt x="208" y="2"/>
                </a:cubicBezTo>
                <a:cubicBezTo>
                  <a:pt x="202" y="0"/>
                  <a:pt x="193" y="2"/>
                  <a:pt x="184" y="2"/>
                </a:cubicBezTo>
                <a:cubicBezTo>
                  <a:pt x="177" y="2"/>
                  <a:pt x="168" y="8"/>
                  <a:pt x="163" y="8"/>
                </a:cubicBezTo>
                <a:cubicBezTo>
                  <a:pt x="157" y="9"/>
                  <a:pt x="149" y="17"/>
                  <a:pt x="143" y="22"/>
                </a:cubicBezTo>
                <a:cubicBezTo>
                  <a:pt x="140" y="26"/>
                  <a:pt x="127" y="44"/>
                  <a:pt x="123" y="54"/>
                </a:cubicBezTo>
                <a:cubicBezTo>
                  <a:pt x="118" y="63"/>
                  <a:pt x="122" y="92"/>
                  <a:pt x="122" y="92"/>
                </a:cubicBezTo>
                <a:cubicBezTo>
                  <a:pt x="113" y="107"/>
                  <a:pt x="122" y="143"/>
                  <a:pt x="123" y="146"/>
                </a:cubicBezTo>
                <a:cubicBezTo>
                  <a:pt x="125" y="150"/>
                  <a:pt x="131" y="162"/>
                  <a:pt x="136" y="168"/>
                </a:cubicBezTo>
                <a:cubicBezTo>
                  <a:pt x="143" y="177"/>
                  <a:pt x="152" y="202"/>
                  <a:pt x="150" y="215"/>
                </a:cubicBezTo>
                <a:cubicBezTo>
                  <a:pt x="149" y="231"/>
                  <a:pt x="111" y="242"/>
                  <a:pt x="104" y="245"/>
                </a:cubicBezTo>
                <a:cubicBezTo>
                  <a:pt x="97" y="249"/>
                  <a:pt x="79" y="256"/>
                  <a:pt x="61" y="265"/>
                </a:cubicBezTo>
                <a:cubicBezTo>
                  <a:pt x="48" y="270"/>
                  <a:pt x="25" y="292"/>
                  <a:pt x="16" y="310"/>
                </a:cubicBezTo>
                <a:cubicBezTo>
                  <a:pt x="5" y="330"/>
                  <a:pt x="0" y="400"/>
                  <a:pt x="2" y="41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45366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51AAB0-5AC0-4591-A106-58956DD240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People Actions</a:t>
            </a:r>
            <a:br>
              <a:rPr lang="en-US" dirty="0"/>
            </a:br>
            <a:r>
              <a:rPr lang="en-US" sz="2000" dirty="0"/>
              <a:t>Study, Learning, Writing, Creating, Presenting, Teaching, Training, Talking, Communication, Feeling, Emotion, Heart</a:t>
            </a:r>
            <a:endParaRPr lang="en-US" sz="2700" dirty="0"/>
          </a:p>
        </p:txBody>
      </p:sp>
      <p:sp>
        <p:nvSpPr>
          <p:cNvPr id="20" name="Freeform 7">
            <a:extLst>
              <a:ext uri="{FF2B5EF4-FFF2-40B4-BE49-F238E27FC236}">
                <a16:creationId xmlns:a16="http://schemas.microsoft.com/office/drawing/2014/main" id="{554F1D20-3807-441E-9485-09EBB44BBD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987801" y="2052280"/>
            <a:ext cx="1346200" cy="873840"/>
          </a:xfrm>
          <a:custGeom>
            <a:avLst/>
            <a:gdLst>
              <a:gd name="T0" fmla="*/ 3894 w 4519"/>
              <a:gd name="T1" fmla="*/ 2875 h 2930"/>
              <a:gd name="T2" fmla="*/ 2481 w 4519"/>
              <a:gd name="T3" fmla="*/ 2930 h 2930"/>
              <a:gd name="T4" fmla="*/ 2427 w 4519"/>
              <a:gd name="T5" fmla="*/ 1060 h 2930"/>
              <a:gd name="T6" fmla="*/ 3387 w 4519"/>
              <a:gd name="T7" fmla="*/ 1005 h 2930"/>
              <a:gd name="T8" fmla="*/ 3851 w 4519"/>
              <a:gd name="T9" fmla="*/ 1436 h 2930"/>
              <a:gd name="T10" fmla="*/ 3894 w 4519"/>
              <a:gd name="T11" fmla="*/ 1636 h 2930"/>
              <a:gd name="T12" fmla="*/ 3430 w 4519"/>
              <a:gd name="T13" fmla="*/ 1392 h 2930"/>
              <a:gd name="T14" fmla="*/ 3861 w 4519"/>
              <a:gd name="T15" fmla="*/ 1470 h 2930"/>
              <a:gd name="T16" fmla="*/ 3096 w 4519"/>
              <a:gd name="T17" fmla="*/ 1636 h 2930"/>
              <a:gd name="T18" fmla="*/ 2708 w 4519"/>
              <a:gd name="T19" fmla="*/ 2233 h 2930"/>
              <a:gd name="T20" fmla="*/ 2697 w 4519"/>
              <a:gd name="T21" fmla="*/ 1934 h 2930"/>
              <a:gd name="T22" fmla="*/ 4498 w 4519"/>
              <a:gd name="T23" fmla="*/ 1824 h 2930"/>
              <a:gd name="T24" fmla="*/ 4260 w 4519"/>
              <a:gd name="T25" fmla="*/ 1514 h 2930"/>
              <a:gd name="T26" fmla="*/ 4174 w 4519"/>
              <a:gd name="T27" fmla="*/ 1846 h 2930"/>
              <a:gd name="T28" fmla="*/ 3257 w 4519"/>
              <a:gd name="T29" fmla="*/ 2344 h 2930"/>
              <a:gd name="T30" fmla="*/ 3257 w 4519"/>
              <a:gd name="T31" fmla="*/ 2344 h 2930"/>
              <a:gd name="T32" fmla="*/ 3107 w 4519"/>
              <a:gd name="T33" fmla="*/ 2720 h 2930"/>
              <a:gd name="T34" fmla="*/ 3495 w 4519"/>
              <a:gd name="T35" fmla="*/ 2654 h 2930"/>
              <a:gd name="T36" fmla="*/ 3495 w 4519"/>
              <a:gd name="T37" fmla="*/ 2654 h 2930"/>
              <a:gd name="T38" fmla="*/ 4174 w 4519"/>
              <a:gd name="T39" fmla="*/ 1846 h 2930"/>
              <a:gd name="T40" fmla="*/ 3506 w 4519"/>
              <a:gd name="T41" fmla="*/ 2521 h 2930"/>
              <a:gd name="T42" fmla="*/ 3387 w 4519"/>
              <a:gd name="T43" fmla="*/ 2366 h 2930"/>
              <a:gd name="T44" fmla="*/ 3506 w 4519"/>
              <a:gd name="T45" fmla="*/ 2598 h 2930"/>
              <a:gd name="T46" fmla="*/ 3290 w 4519"/>
              <a:gd name="T47" fmla="*/ 2654 h 2930"/>
              <a:gd name="T48" fmla="*/ 3311 w 4519"/>
              <a:gd name="T49" fmla="*/ 2676 h 2930"/>
              <a:gd name="T50" fmla="*/ 3214 w 4519"/>
              <a:gd name="T51" fmla="*/ 2554 h 2930"/>
              <a:gd name="T52" fmla="*/ 3301 w 4519"/>
              <a:gd name="T53" fmla="*/ 2355 h 2930"/>
              <a:gd name="T54" fmla="*/ 2134 w 4519"/>
              <a:gd name="T55" fmla="*/ 1804 h 2930"/>
              <a:gd name="T56" fmla="*/ 1781 w 4519"/>
              <a:gd name="T57" fmla="*/ 1432 h 2930"/>
              <a:gd name="T58" fmla="*/ 1991 w 4519"/>
              <a:gd name="T59" fmla="*/ 842 h 2930"/>
              <a:gd name="T60" fmla="*/ 1968 w 4519"/>
              <a:gd name="T61" fmla="*/ 503 h 2930"/>
              <a:gd name="T62" fmla="*/ 1714 w 4519"/>
              <a:gd name="T63" fmla="*/ 66 h 2930"/>
              <a:gd name="T64" fmla="*/ 1327 w 4519"/>
              <a:gd name="T65" fmla="*/ 0 h 2930"/>
              <a:gd name="T66" fmla="*/ 1018 w 4519"/>
              <a:gd name="T67" fmla="*/ 153 h 2930"/>
              <a:gd name="T68" fmla="*/ 863 w 4519"/>
              <a:gd name="T69" fmla="*/ 656 h 2930"/>
              <a:gd name="T70" fmla="*/ 962 w 4519"/>
              <a:gd name="T71" fmla="*/ 1203 h 2930"/>
              <a:gd name="T72" fmla="*/ 741 w 4519"/>
              <a:gd name="T73" fmla="*/ 1749 h 2930"/>
              <a:gd name="T74" fmla="*/ 100 w 4519"/>
              <a:gd name="T75" fmla="*/ 2209 h 2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519" h="2930">
                <a:moveTo>
                  <a:pt x="3894" y="2521"/>
                </a:moveTo>
                <a:cubicBezTo>
                  <a:pt x="3894" y="2875"/>
                  <a:pt x="3894" y="2875"/>
                  <a:pt x="3894" y="2875"/>
                </a:cubicBezTo>
                <a:cubicBezTo>
                  <a:pt x="3894" y="2908"/>
                  <a:pt x="3861" y="2930"/>
                  <a:pt x="3829" y="2930"/>
                </a:cubicBezTo>
                <a:cubicBezTo>
                  <a:pt x="2481" y="2930"/>
                  <a:pt x="2481" y="2930"/>
                  <a:pt x="2481" y="2930"/>
                </a:cubicBezTo>
                <a:cubicBezTo>
                  <a:pt x="2449" y="2930"/>
                  <a:pt x="2427" y="2908"/>
                  <a:pt x="2427" y="2875"/>
                </a:cubicBezTo>
                <a:cubicBezTo>
                  <a:pt x="2427" y="1060"/>
                  <a:pt x="2427" y="1060"/>
                  <a:pt x="2427" y="1060"/>
                </a:cubicBezTo>
                <a:cubicBezTo>
                  <a:pt x="2427" y="1027"/>
                  <a:pt x="2449" y="1005"/>
                  <a:pt x="2481" y="1005"/>
                </a:cubicBezTo>
                <a:cubicBezTo>
                  <a:pt x="3387" y="1005"/>
                  <a:pt x="3387" y="1005"/>
                  <a:pt x="3387" y="1005"/>
                </a:cubicBezTo>
                <a:cubicBezTo>
                  <a:pt x="3408" y="1005"/>
                  <a:pt x="3452" y="1027"/>
                  <a:pt x="3473" y="1049"/>
                </a:cubicBezTo>
                <a:cubicBezTo>
                  <a:pt x="3851" y="1436"/>
                  <a:pt x="3851" y="1436"/>
                  <a:pt x="3851" y="1436"/>
                </a:cubicBezTo>
                <a:cubicBezTo>
                  <a:pt x="3872" y="1458"/>
                  <a:pt x="3894" y="1503"/>
                  <a:pt x="3894" y="1536"/>
                </a:cubicBezTo>
                <a:cubicBezTo>
                  <a:pt x="3894" y="1636"/>
                  <a:pt x="3894" y="1636"/>
                  <a:pt x="3894" y="1636"/>
                </a:cubicBezTo>
                <a:moveTo>
                  <a:pt x="3430" y="1204"/>
                </a:moveTo>
                <a:cubicBezTo>
                  <a:pt x="3430" y="1392"/>
                  <a:pt x="3430" y="1392"/>
                  <a:pt x="3430" y="1392"/>
                </a:cubicBezTo>
                <a:cubicBezTo>
                  <a:pt x="3430" y="1425"/>
                  <a:pt x="3473" y="1470"/>
                  <a:pt x="3506" y="1470"/>
                </a:cubicBezTo>
                <a:cubicBezTo>
                  <a:pt x="3861" y="1470"/>
                  <a:pt x="3861" y="1470"/>
                  <a:pt x="3861" y="1470"/>
                </a:cubicBezTo>
                <a:moveTo>
                  <a:pt x="2708" y="1636"/>
                </a:moveTo>
                <a:cubicBezTo>
                  <a:pt x="3096" y="1636"/>
                  <a:pt x="3096" y="1636"/>
                  <a:pt x="3096" y="1636"/>
                </a:cubicBezTo>
                <a:moveTo>
                  <a:pt x="3096" y="2233"/>
                </a:moveTo>
                <a:cubicBezTo>
                  <a:pt x="2708" y="2233"/>
                  <a:pt x="2708" y="2233"/>
                  <a:pt x="2708" y="2233"/>
                </a:cubicBezTo>
                <a:moveTo>
                  <a:pt x="3355" y="1934"/>
                </a:moveTo>
                <a:cubicBezTo>
                  <a:pt x="2697" y="1934"/>
                  <a:pt x="2697" y="1934"/>
                  <a:pt x="2697" y="1934"/>
                </a:cubicBezTo>
                <a:moveTo>
                  <a:pt x="4401" y="1901"/>
                </a:moveTo>
                <a:cubicBezTo>
                  <a:pt x="4498" y="1824"/>
                  <a:pt x="4498" y="1824"/>
                  <a:pt x="4498" y="1824"/>
                </a:cubicBezTo>
                <a:cubicBezTo>
                  <a:pt x="4519" y="1813"/>
                  <a:pt x="4476" y="1724"/>
                  <a:pt x="4411" y="1647"/>
                </a:cubicBezTo>
                <a:cubicBezTo>
                  <a:pt x="4347" y="1558"/>
                  <a:pt x="4271" y="1503"/>
                  <a:pt x="4260" y="1514"/>
                </a:cubicBezTo>
                <a:cubicBezTo>
                  <a:pt x="4163" y="1591"/>
                  <a:pt x="4163" y="1591"/>
                  <a:pt x="4163" y="1591"/>
                </a:cubicBezTo>
                <a:moveTo>
                  <a:pt x="4174" y="1846"/>
                </a:moveTo>
                <a:cubicBezTo>
                  <a:pt x="4109" y="1757"/>
                  <a:pt x="4088" y="1691"/>
                  <a:pt x="4088" y="1658"/>
                </a:cubicBezTo>
                <a:cubicBezTo>
                  <a:pt x="3257" y="2344"/>
                  <a:pt x="3257" y="2344"/>
                  <a:pt x="3257" y="2344"/>
                </a:cubicBezTo>
                <a:cubicBezTo>
                  <a:pt x="3257" y="2344"/>
                  <a:pt x="3257" y="2344"/>
                  <a:pt x="3257" y="2344"/>
                </a:cubicBezTo>
                <a:cubicBezTo>
                  <a:pt x="3257" y="2344"/>
                  <a:pt x="3257" y="2344"/>
                  <a:pt x="3257" y="2344"/>
                </a:cubicBezTo>
                <a:cubicBezTo>
                  <a:pt x="3096" y="2698"/>
                  <a:pt x="3096" y="2698"/>
                  <a:pt x="3096" y="2698"/>
                </a:cubicBezTo>
                <a:cubicBezTo>
                  <a:pt x="3096" y="2698"/>
                  <a:pt x="3096" y="2709"/>
                  <a:pt x="3107" y="2720"/>
                </a:cubicBezTo>
                <a:cubicBezTo>
                  <a:pt x="3117" y="2720"/>
                  <a:pt x="3128" y="2731"/>
                  <a:pt x="3128" y="2720"/>
                </a:cubicBezTo>
                <a:cubicBezTo>
                  <a:pt x="3495" y="2654"/>
                  <a:pt x="3495" y="2654"/>
                  <a:pt x="3495" y="2654"/>
                </a:cubicBezTo>
                <a:cubicBezTo>
                  <a:pt x="3495" y="2654"/>
                  <a:pt x="3495" y="2654"/>
                  <a:pt x="3495" y="2654"/>
                </a:cubicBezTo>
                <a:cubicBezTo>
                  <a:pt x="3495" y="2654"/>
                  <a:pt x="3495" y="2654"/>
                  <a:pt x="3495" y="2654"/>
                </a:cubicBezTo>
                <a:cubicBezTo>
                  <a:pt x="4325" y="1979"/>
                  <a:pt x="4325" y="1979"/>
                  <a:pt x="4325" y="1979"/>
                </a:cubicBezTo>
                <a:cubicBezTo>
                  <a:pt x="4282" y="1956"/>
                  <a:pt x="4228" y="1923"/>
                  <a:pt x="4174" y="1846"/>
                </a:cubicBezTo>
                <a:close/>
                <a:moveTo>
                  <a:pt x="3495" y="2654"/>
                </a:moveTo>
                <a:cubicBezTo>
                  <a:pt x="3506" y="2521"/>
                  <a:pt x="3506" y="2521"/>
                  <a:pt x="3506" y="2521"/>
                </a:cubicBezTo>
                <a:cubicBezTo>
                  <a:pt x="3376" y="2499"/>
                  <a:pt x="3376" y="2499"/>
                  <a:pt x="3376" y="2499"/>
                </a:cubicBezTo>
                <a:cubicBezTo>
                  <a:pt x="3387" y="2366"/>
                  <a:pt x="3387" y="2366"/>
                  <a:pt x="3387" y="2366"/>
                </a:cubicBezTo>
                <a:cubicBezTo>
                  <a:pt x="3257" y="2344"/>
                  <a:pt x="3257" y="2344"/>
                  <a:pt x="3257" y="2344"/>
                </a:cubicBezTo>
                <a:moveTo>
                  <a:pt x="3506" y="2598"/>
                </a:moveTo>
                <a:cubicBezTo>
                  <a:pt x="3506" y="2598"/>
                  <a:pt x="3506" y="2598"/>
                  <a:pt x="3506" y="2598"/>
                </a:cubicBezTo>
                <a:moveTo>
                  <a:pt x="3290" y="2654"/>
                </a:moveTo>
                <a:cubicBezTo>
                  <a:pt x="3290" y="2654"/>
                  <a:pt x="3290" y="2654"/>
                  <a:pt x="3290" y="2654"/>
                </a:cubicBezTo>
                <a:moveTo>
                  <a:pt x="3311" y="2676"/>
                </a:moveTo>
                <a:cubicBezTo>
                  <a:pt x="3290" y="2598"/>
                  <a:pt x="3225" y="2543"/>
                  <a:pt x="3193" y="2521"/>
                </a:cubicBezTo>
                <a:moveTo>
                  <a:pt x="3214" y="2554"/>
                </a:moveTo>
                <a:cubicBezTo>
                  <a:pt x="3214" y="2554"/>
                  <a:pt x="3214" y="2554"/>
                  <a:pt x="3214" y="2554"/>
                </a:cubicBezTo>
                <a:moveTo>
                  <a:pt x="3301" y="2355"/>
                </a:moveTo>
                <a:cubicBezTo>
                  <a:pt x="3301" y="2355"/>
                  <a:pt x="3301" y="2355"/>
                  <a:pt x="3301" y="2355"/>
                </a:cubicBezTo>
                <a:moveTo>
                  <a:pt x="2134" y="1804"/>
                </a:moveTo>
                <a:cubicBezTo>
                  <a:pt x="2068" y="1782"/>
                  <a:pt x="1891" y="1684"/>
                  <a:pt x="1836" y="1640"/>
                </a:cubicBezTo>
                <a:cubicBezTo>
                  <a:pt x="1803" y="1607"/>
                  <a:pt x="1781" y="1531"/>
                  <a:pt x="1781" y="1432"/>
                </a:cubicBezTo>
                <a:cubicBezTo>
                  <a:pt x="1792" y="1312"/>
                  <a:pt x="1803" y="1301"/>
                  <a:pt x="1847" y="1203"/>
                </a:cubicBezTo>
                <a:cubicBezTo>
                  <a:pt x="1902" y="1126"/>
                  <a:pt x="1980" y="973"/>
                  <a:pt x="1991" y="842"/>
                </a:cubicBezTo>
                <a:cubicBezTo>
                  <a:pt x="2002" y="733"/>
                  <a:pt x="1968" y="656"/>
                  <a:pt x="1968" y="656"/>
                </a:cubicBezTo>
                <a:cubicBezTo>
                  <a:pt x="1968" y="656"/>
                  <a:pt x="1968" y="656"/>
                  <a:pt x="1968" y="503"/>
                </a:cubicBezTo>
                <a:cubicBezTo>
                  <a:pt x="1968" y="503"/>
                  <a:pt x="1968" y="416"/>
                  <a:pt x="1946" y="339"/>
                </a:cubicBezTo>
                <a:cubicBezTo>
                  <a:pt x="1902" y="175"/>
                  <a:pt x="1747" y="98"/>
                  <a:pt x="1714" y="66"/>
                </a:cubicBezTo>
                <a:cubicBezTo>
                  <a:pt x="1670" y="44"/>
                  <a:pt x="1537" y="11"/>
                  <a:pt x="1493" y="0"/>
                </a:cubicBezTo>
                <a:cubicBezTo>
                  <a:pt x="1449" y="0"/>
                  <a:pt x="1382" y="0"/>
                  <a:pt x="1327" y="0"/>
                </a:cubicBezTo>
                <a:cubicBezTo>
                  <a:pt x="1261" y="11"/>
                  <a:pt x="1195" y="44"/>
                  <a:pt x="1161" y="44"/>
                </a:cubicBezTo>
                <a:cubicBezTo>
                  <a:pt x="1128" y="55"/>
                  <a:pt x="1062" y="109"/>
                  <a:pt x="1018" y="153"/>
                </a:cubicBezTo>
                <a:cubicBezTo>
                  <a:pt x="996" y="164"/>
                  <a:pt x="907" y="306"/>
                  <a:pt x="874" y="372"/>
                </a:cubicBezTo>
                <a:cubicBezTo>
                  <a:pt x="841" y="437"/>
                  <a:pt x="863" y="656"/>
                  <a:pt x="863" y="656"/>
                </a:cubicBezTo>
                <a:cubicBezTo>
                  <a:pt x="808" y="744"/>
                  <a:pt x="874" y="1017"/>
                  <a:pt x="885" y="1039"/>
                </a:cubicBezTo>
                <a:cubicBezTo>
                  <a:pt x="896" y="1061"/>
                  <a:pt x="929" y="1148"/>
                  <a:pt x="962" y="1203"/>
                </a:cubicBezTo>
                <a:cubicBezTo>
                  <a:pt x="1029" y="1247"/>
                  <a:pt x="1084" y="1443"/>
                  <a:pt x="1073" y="1531"/>
                </a:cubicBezTo>
                <a:cubicBezTo>
                  <a:pt x="1062" y="1651"/>
                  <a:pt x="797" y="1717"/>
                  <a:pt x="741" y="1749"/>
                </a:cubicBezTo>
                <a:cubicBezTo>
                  <a:pt x="686" y="1782"/>
                  <a:pt x="553" y="1826"/>
                  <a:pt x="432" y="1881"/>
                </a:cubicBezTo>
                <a:cubicBezTo>
                  <a:pt x="332" y="1924"/>
                  <a:pt x="166" y="2067"/>
                  <a:pt x="100" y="2209"/>
                </a:cubicBezTo>
                <a:cubicBezTo>
                  <a:pt x="34" y="2351"/>
                  <a:pt x="0" y="2854"/>
                  <a:pt x="0" y="29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6">
            <a:extLst>
              <a:ext uri="{FF2B5EF4-FFF2-40B4-BE49-F238E27FC236}">
                <a16:creationId xmlns:a16="http://schemas.microsoft.com/office/drawing/2014/main" id="{12785A2A-35E9-4588-A5C5-EF5D8480DB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06626" y="1997137"/>
            <a:ext cx="1250950" cy="984126"/>
          </a:xfrm>
          <a:custGeom>
            <a:avLst/>
            <a:gdLst>
              <a:gd name="T0" fmla="*/ 5 w 1922"/>
              <a:gd name="T1" fmla="*/ 1403 h 1510"/>
              <a:gd name="T2" fmla="*/ 50 w 1922"/>
              <a:gd name="T3" fmla="*/ 1059 h 1510"/>
              <a:gd name="T4" fmla="*/ 211 w 1922"/>
              <a:gd name="T5" fmla="*/ 898 h 1510"/>
              <a:gd name="T6" fmla="*/ 355 w 1922"/>
              <a:gd name="T7" fmla="*/ 837 h 1510"/>
              <a:gd name="T8" fmla="*/ 516 w 1922"/>
              <a:gd name="T9" fmla="*/ 732 h 1510"/>
              <a:gd name="T10" fmla="*/ 466 w 1922"/>
              <a:gd name="T11" fmla="*/ 571 h 1510"/>
              <a:gd name="T12" fmla="*/ 422 w 1922"/>
              <a:gd name="T13" fmla="*/ 499 h 1510"/>
              <a:gd name="T14" fmla="*/ 411 w 1922"/>
              <a:gd name="T15" fmla="*/ 316 h 1510"/>
              <a:gd name="T16" fmla="*/ 422 w 1922"/>
              <a:gd name="T17" fmla="*/ 183 h 1510"/>
              <a:gd name="T18" fmla="*/ 489 w 1922"/>
              <a:gd name="T19" fmla="*/ 78 h 1510"/>
              <a:gd name="T20" fmla="*/ 555 w 1922"/>
              <a:gd name="T21" fmla="*/ 28 h 1510"/>
              <a:gd name="T22" fmla="*/ 633 w 1922"/>
              <a:gd name="T23" fmla="*/ 6 h 1510"/>
              <a:gd name="T24" fmla="*/ 711 w 1922"/>
              <a:gd name="T25" fmla="*/ 6 h 1510"/>
              <a:gd name="T26" fmla="*/ 822 w 1922"/>
              <a:gd name="T27" fmla="*/ 39 h 1510"/>
              <a:gd name="T28" fmla="*/ 933 w 1922"/>
              <a:gd name="T29" fmla="*/ 161 h 1510"/>
              <a:gd name="T30" fmla="*/ 944 w 1922"/>
              <a:gd name="T31" fmla="*/ 244 h 1510"/>
              <a:gd name="T32" fmla="*/ 939 w 1922"/>
              <a:gd name="T33" fmla="*/ 316 h 1510"/>
              <a:gd name="T34" fmla="*/ 950 w 1922"/>
              <a:gd name="T35" fmla="*/ 405 h 1510"/>
              <a:gd name="T36" fmla="*/ 883 w 1922"/>
              <a:gd name="T37" fmla="*/ 571 h 1510"/>
              <a:gd name="T38" fmla="*/ 855 w 1922"/>
              <a:gd name="T39" fmla="*/ 687 h 1510"/>
              <a:gd name="T40" fmla="*/ 878 w 1922"/>
              <a:gd name="T41" fmla="*/ 787 h 1510"/>
              <a:gd name="T42" fmla="*/ 922 w 1922"/>
              <a:gd name="T43" fmla="*/ 818 h 1510"/>
              <a:gd name="T44" fmla="*/ 1411 w 1922"/>
              <a:gd name="T45" fmla="*/ 859 h 1510"/>
              <a:gd name="T46" fmla="*/ 1014 w 1922"/>
              <a:gd name="T47" fmla="*/ 877 h 1510"/>
              <a:gd name="T48" fmla="*/ 1014 w 1922"/>
              <a:gd name="T49" fmla="*/ 1478 h 1510"/>
              <a:gd name="T50" fmla="*/ 1419 w 1922"/>
              <a:gd name="T51" fmla="*/ 1464 h 1510"/>
              <a:gd name="T52" fmla="*/ 1092 w 1922"/>
              <a:gd name="T53" fmla="*/ 1003 h 1510"/>
              <a:gd name="T54" fmla="*/ 1390 w 1922"/>
              <a:gd name="T55" fmla="*/ 1003 h 1510"/>
              <a:gd name="T56" fmla="*/ 1092 w 1922"/>
              <a:gd name="T57" fmla="*/ 1107 h 1510"/>
              <a:gd name="T58" fmla="*/ 1390 w 1922"/>
              <a:gd name="T59" fmla="*/ 1107 h 1510"/>
              <a:gd name="T60" fmla="*/ 1092 w 1922"/>
              <a:gd name="T61" fmla="*/ 1208 h 1510"/>
              <a:gd name="T62" fmla="*/ 1390 w 1922"/>
              <a:gd name="T63" fmla="*/ 1208 h 1510"/>
              <a:gd name="T64" fmla="*/ 1092 w 1922"/>
              <a:gd name="T65" fmla="*/ 1311 h 1510"/>
              <a:gd name="T66" fmla="*/ 1390 w 1922"/>
              <a:gd name="T67" fmla="*/ 1311 h 1510"/>
              <a:gd name="T68" fmla="*/ 1468 w 1922"/>
              <a:gd name="T69" fmla="*/ 1426 h 1510"/>
              <a:gd name="T70" fmla="*/ 1468 w 1922"/>
              <a:gd name="T71" fmla="*/ 877 h 1510"/>
              <a:gd name="T72" fmla="*/ 1922 w 1922"/>
              <a:gd name="T73" fmla="*/ 877 h 1510"/>
              <a:gd name="T74" fmla="*/ 1922 w 1922"/>
              <a:gd name="T75" fmla="*/ 1478 h 1510"/>
              <a:gd name="T76" fmla="*/ 1520 w 1922"/>
              <a:gd name="T77" fmla="*/ 1464 h 1510"/>
              <a:gd name="T78" fmla="*/ 1546 w 1922"/>
              <a:gd name="T79" fmla="*/ 1003 h 1510"/>
              <a:gd name="T80" fmla="*/ 1844 w 1922"/>
              <a:gd name="T81" fmla="*/ 1003 h 1510"/>
              <a:gd name="T82" fmla="*/ 1546 w 1922"/>
              <a:gd name="T83" fmla="*/ 1107 h 1510"/>
              <a:gd name="T84" fmla="*/ 1844 w 1922"/>
              <a:gd name="T85" fmla="*/ 1107 h 1510"/>
              <a:gd name="T86" fmla="*/ 1546 w 1922"/>
              <a:gd name="T87" fmla="*/ 1208 h 1510"/>
              <a:gd name="T88" fmla="*/ 1844 w 1922"/>
              <a:gd name="T89" fmla="*/ 1208 h 1510"/>
              <a:gd name="T90" fmla="*/ 1546 w 1922"/>
              <a:gd name="T91" fmla="*/ 1311 h 1510"/>
              <a:gd name="T92" fmla="*/ 1844 w 1922"/>
              <a:gd name="T93" fmla="*/ 1311 h 1510"/>
              <a:gd name="T94" fmla="*/ 1517 w 1922"/>
              <a:gd name="T95" fmla="*/ 1464 h 1510"/>
              <a:gd name="T96" fmla="*/ 1419 w 1922"/>
              <a:gd name="T97" fmla="*/ 1464 h 1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22" h="1510">
                <a:moveTo>
                  <a:pt x="5" y="1403"/>
                </a:moveTo>
                <a:cubicBezTo>
                  <a:pt x="0" y="1364"/>
                  <a:pt x="16" y="1120"/>
                  <a:pt x="50" y="1059"/>
                </a:cubicBezTo>
                <a:cubicBezTo>
                  <a:pt x="83" y="992"/>
                  <a:pt x="161" y="920"/>
                  <a:pt x="211" y="898"/>
                </a:cubicBezTo>
                <a:cubicBezTo>
                  <a:pt x="266" y="876"/>
                  <a:pt x="333" y="848"/>
                  <a:pt x="355" y="837"/>
                </a:cubicBezTo>
                <a:cubicBezTo>
                  <a:pt x="377" y="826"/>
                  <a:pt x="505" y="787"/>
                  <a:pt x="516" y="732"/>
                </a:cubicBezTo>
                <a:cubicBezTo>
                  <a:pt x="522" y="687"/>
                  <a:pt x="489" y="599"/>
                  <a:pt x="466" y="571"/>
                </a:cubicBezTo>
                <a:cubicBezTo>
                  <a:pt x="444" y="554"/>
                  <a:pt x="427" y="510"/>
                  <a:pt x="422" y="499"/>
                </a:cubicBezTo>
                <a:cubicBezTo>
                  <a:pt x="416" y="488"/>
                  <a:pt x="383" y="360"/>
                  <a:pt x="411" y="316"/>
                </a:cubicBezTo>
                <a:cubicBezTo>
                  <a:pt x="411" y="316"/>
                  <a:pt x="405" y="216"/>
                  <a:pt x="422" y="183"/>
                </a:cubicBezTo>
                <a:cubicBezTo>
                  <a:pt x="433" y="150"/>
                  <a:pt x="477" y="83"/>
                  <a:pt x="489" y="78"/>
                </a:cubicBezTo>
                <a:cubicBezTo>
                  <a:pt x="505" y="56"/>
                  <a:pt x="539" y="33"/>
                  <a:pt x="555" y="28"/>
                </a:cubicBezTo>
                <a:cubicBezTo>
                  <a:pt x="578" y="28"/>
                  <a:pt x="605" y="6"/>
                  <a:pt x="633" y="6"/>
                </a:cubicBezTo>
                <a:cubicBezTo>
                  <a:pt x="661" y="6"/>
                  <a:pt x="694" y="0"/>
                  <a:pt x="711" y="6"/>
                </a:cubicBezTo>
                <a:cubicBezTo>
                  <a:pt x="739" y="11"/>
                  <a:pt x="800" y="28"/>
                  <a:pt x="822" y="39"/>
                </a:cubicBezTo>
                <a:cubicBezTo>
                  <a:pt x="833" y="50"/>
                  <a:pt x="911" y="89"/>
                  <a:pt x="933" y="161"/>
                </a:cubicBezTo>
                <a:cubicBezTo>
                  <a:pt x="944" y="205"/>
                  <a:pt x="944" y="244"/>
                  <a:pt x="944" y="244"/>
                </a:cubicBezTo>
                <a:cubicBezTo>
                  <a:pt x="939" y="316"/>
                  <a:pt x="939" y="316"/>
                  <a:pt x="939" y="316"/>
                </a:cubicBezTo>
                <a:cubicBezTo>
                  <a:pt x="939" y="316"/>
                  <a:pt x="955" y="355"/>
                  <a:pt x="950" y="405"/>
                </a:cubicBezTo>
                <a:cubicBezTo>
                  <a:pt x="944" y="466"/>
                  <a:pt x="905" y="543"/>
                  <a:pt x="883" y="571"/>
                </a:cubicBezTo>
                <a:cubicBezTo>
                  <a:pt x="866" y="626"/>
                  <a:pt x="861" y="632"/>
                  <a:pt x="855" y="687"/>
                </a:cubicBezTo>
                <a:cubicBezTo>
                  <a:pt x="850" y="737"/>
                  <a:pt x="861" y="771"/>
                  <a:pt x="878" y="787"/>
                </a:cubicBezTo>
                <a:cubicBezTo>
                  <a:pt x="886" y="795"/>
                  <a:pt x="903" y="806"/>
                  <a:pt x="922" y="818"/>
                </a:cubicBezTo>
                <a:moveTo>
                  <a:pt x="1411" y="859"/>
                </a:moveTo>
                <a:cubicBezTo>
                  <a:pt x="1278" y="831"/>
                  <a:pt x="1144" y="836"/>
                  <a:pt x="1014" y="877"/>
                </a:cubicBezTo>
                <a:cubicBezTo>
                  <a:pt x="1014" y="1075"/>
                  <a:pt x="1014" y="1277"/>
                  <a:pt x="1014" y="1478"/>
                </a:cubicBezTo>
                <a:cubicBezTo>
                  <a:pt x="1146" y="1438"/>
                  <a:pt x="1287" y="1432"/>
                  <a:pt x="1419" y="1464"/>
                </a:cubicBezTo>
                <a:moveTo>
                  <a:pt x="1092" y="1003"/>
                </a:moveTo>
                <a:cubicBezTo>
                  <a:pt x="1192" y="983"/>
                  <a:pt x="1293" y="983"/>
                  <a:pt x="1390" y="1003"/>
                </a:cubicBezTo>
                <a:moveTo>
                  <a:pt x="1092" y="1107"/>
                </a:moveTo>
                <a:cubicBezTo>
                  <a:pt x="1192" y="1087"/>
                  <a:pt x="1293" y="1087"/>
                  <a:pt x="1390" y="1107"/>
                </a:cubicBezTo>
                <a:moveTo>
                  <a:pt x="1092" y="1208"/>
                </a:moveTo>
                <a:cubicBezTo>
                  <a:pt x="1192" y="1187"/>
                  <a:pt x="1293" y="1187"/>
                  <a:pt x="1390" y="1208"/>
                </a:cubicBezTo>
                <a:moveTo>
                  <a:pt x="1092" y="1311"/>
                </a:moveTo>
                <a:cubicBezTo>
                  <a:pt x="1192" y="1291"/>
                  <a:pt x="1293" y="1291"/>
                  <a:pt x="1390" y="1311"/>
                </a:cubicBezTo>
                <a:moveTo>
                  <a:pt x="1468" y="1426"/>
                </a:moveTo>
                <a:cubicBezTo>
                  <a:pt x="1468" y="1225"/>
                  <a:pt x="1468" y="1075"/>
                  <a:pt x="1468" y="877"/>
                </a:cubicBezTo>
                <a:cubicBezTo>
                  <a:pt x="1617" y="831"/>
                  <a:pt x="1775" y="831"/>
                  <a:pt x="1922" y="877"/>
                </a:cubicBezTo>
                <a:cubicBezTo>
                  <a:pt x="1922" y="1075"/>
                  <a:pt x="1922" y="1277"/>
                  <a:pt x="1922" y="1478"/>
                </a:cubicBezTo>
                <a:cubicBezTo>
                  <a:pt x="1792" y="1438"/>
                  <a:pt x="1652" y="1432"/>
                  <a:pt x="1520" y="1464"/>
                </a:cubicBezTo>
                <a:moveTo>
                  <a:pt x="1546" y="1003"/>
                </a:moveTo>
                <a:cubicBezTo>
                  <a:pt x="1643" y="983"/>
                  <a:pt x="1747" y="983"/>
                  <a:pt x="1844" y="1003"/>
                </a:cubicBezTo>
                <a:moveTo>
                  <a:pt x="1546" y="1107"/>
                </a:moveTo>
                <a:cubicBezTo>
                  <a:pt x="1643" y="1087"/>
                  <a:pt x="1747" y="1087"/>
                  <a:pt x="1844" y="1107"/>
                </a:cubicBezTo>
                <a:moveTo>
                  <a:pt x="1546" y="1208"/>
                </a:moveTo>
                <a:cubicBezTo>
                  <a:pt x="1643" y="1187"/>
                  <a:pt x="1747" y="1187"/>
                  <a:pt x="1844" y="1208"/>
                </a:cubicBezTo>
                <a:moveTo>
                  <a:pt x="1546" y="1311"/>
                </a:moveTo>
                <a:cubicBezTo>
                  <a:pt x="1643" y="1291"/>
                  <a:pt x="1747" y="1291"/>
                  <a:pt x="1844" y="1311"/>
                </a:cubicBezTo>
                <a:moveTo>
                  <a:pt x="1517" y="1464"/>
                </a:moveTo>
                <a:cubicBezTo>
                  <a:pt x="1468" y="1510"/>
                  <a:pt x="1419" y="1464"/>
                  <a:pt x="1419" y="146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0E4D5209-CFA7-4AF7-8FD6-497A50AFD9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26571" y="2060998"/>
            <a:ext cx="1126258" cy="856404"/>
          </a:xfrm>
          <a:custGeom>
            <a:avLst/>
            <a:gdLst>
              <a:gd name="T0" fmla="*/ 194 w 333"/>
              <a:gd name="T1" fmla="*/ 121 h 252"/>
              <a:gd name="T2" fmla="*/ 194 w 333"/>
              <a:gd name="T3" fmla="*/ 234 h 252"/>
              <a:gd name="T4" fmla="*/ 333 w 333"/>
              <a:gd name="T5" fmla="*/ 252 h 252"/>
              <a:gd name="T6" fmla="*/ 333 w 333"/>
              <a:gd name="T7" fmla="*/ 252 h 252"/>
              <a:gd name="T8" fmla="*/ 212 w 333"/>
              <a:gd name="T9" fmla="*/ 252 h 252"/>
              <a:gd name="T10" fmla="*/ 194 w 333"/>
              <a:gd name="T11" fmla="*/ 234 h 252"/>
              <a:gd name="T12" fmla="*/ 212 w 333"/>
              <a:gd name="T13" fmla="*/ 216 h 252"/>
              <a:gd name="T14" fmla="*/ 333 w 333"/>
              <a:gd name="T15" fmla="*/ 216 h 252"/>
              <a:gd name="T16" fmla="*/ 333 w 333"/>
              <a:gd name="T17" fmla="*/ 216 h 252"/>
              <a:gd name="T18" fmla="*/ 328 w 333"/>
              <a:gd name="T19" fmla="*/ 234 h 252"/>
              <a:gd name="T20" fmla="*/ 213 w 333"/>
              <a:gd name="T21" fmla="*/ 234 h 252"/>
              <a:gd name="T22" fmla="*/ 333 w 333"/>
              <a:gd name="T23" fmla="*/ 101 h 252"/>
              <a:gd name="T24" fmla="*/ 333 w 333"/>
              <a:gd name="T25" fmla="*/ 101 h 252"/>
              <a:gd name="T26" fmla="*/ 212 w 333"/>
              <a:gd name="T27" fmla="*/ 101 h 252"/>
              <a:gd name="T28" fmla="*/ 194 w 333"/>
              <a:gd name="T29" fmla="*/ 119 h 252"/>
              <a:gd name="T30" fmla="*/ 333 w 333"/>
              <a:gd name="T31" fmla="*/ 216 h 252"/>
              <a:gd name="T32" fmla="*/ 333 w 333"/>
              <a:gd name="T33" fmla="*/ 101 h 252"/>
              <a:gd name="T34" fmla="*/ 304 w 333"/>
              <a:gd name="T35" fmla="*/ 131 h 252"/>
              <a:gd name="T36" fmla="*/ 223 w 333"/>
              <a:gd name="T37" fmla="*/ 131 h 252"/>
              <a:gd name="T38" fmla="*/ 223 w 333"/>
              <a:gd name="T39" fmla="*/ 158 h 252"/>
              <a:gd name="T40" fmla="*/ 304 w 333"/>
              <a:gd name="T41" fmla="*/ 158 h 252"/>
              <a:gd name="T42" fmla="*/ 304 w 333"/>
              <a:gd name="T43" fmla="*/ 131 h 252"/>
              <a:gd name="T44" fmla="*/ 1 w 333"/>
              <a:gd name="T45" fmla="*/ 252 h 252"/>
              <a:gd name="T46" fmla="*/ 9 w 333"/>
              <a:gd name="T47" fmla="*/ 190 h 252"/>
              <a:gd name="T48" fmla="*/ 38 w 333"/>
              <a:gd name="T49" fmla="*/ 162 h 252"/>
              <a:gd name="T50" fmla="*/ 64 w 333"/>
              <a:gd name="T51" fmla="*/ 151 h 252"/>
              <a:gd name="T52" fmla="*/ 93 w 333"/>
              <a:gd name="T53" fmla="*/ 132 h 252"/>
              <a:gd name="T54" fmla="*/ 84 w 333"/>
              <a:gd name="T55" fmla="*/ 103 h 252"/>
              <a:gd name="T56" fmla="*/ 76 w 333"/>
              <a:gd name="T57" fmla="*/ 89 h 252"/>
              <a:gd name="T58" fmla="*/ 74 w 333"/>
              <a:gd name="T59" fmla="*/ 56 h 252"/>
              <a:gd name="T60" fmla="*/ 76 w 333"/>
              <a:gd name="T61" fmla="*/ 32 h 252"/>
              <a:gd name="T62" fmla="*/ 88 w 333"/>
              <a:gd name="T63" fmla="*/ 13 h 252"/>
              <a:gd name="T64" fmla="*/ 100 w 333"/>
              <a:gd name="T65" fmla="*/ 4 h 252"/>
              <a:gd name="T66" fmla="*/ 114 w 333"/>
              <a:gd name="T67" fmla="*/ 1 h 252"/>
              <a:gd name="T68" fmla="*/ 128 w 333"/>
              <a:gd name="T69" fmla="*/ 0 h 252"/>
              <a:gd name="T70" fmla="*/ 148 w 333"/>
              <a:gd name="T71" fmla="*/ 7 h 252"/>
              <a:gd name="T72" fmla="*/ 168 w 333"/>
              <a:gd name="T73" fmla="*/ 29 h 252"/>
              <a:gd name="T74" fmla="*/ 170 w 333"/>
              <a:gd name="T75" fmla="*/ 43 h 252"/>
              <a:gd name="T76" fmla="*/ 169 w 333"/>
              <a:gd name="T77" fmla="*/ 56 h 252"/>
              <a:gd name="T78" fmla="*/ 171 w 333"/>
              <a:gd name="T79" fmla="*/ 72 h 252"/>
              <a:gd name="T80" fmla="*/ 159 w 333"/>
              <a:gd name="T81" fmla="*/ 103 h 252"/>
              <a:gd name="T82" fmla="*/ 154 w 333"/>
              <a:gd name="T83" fmla="*/ 123 h 252"/>
              <a:gd name="T84" fmla="*/ 158 w 333"/>
              <a:gd name="T85" fmla="*/ 141 h 252"/>
              <a:gd name="T86" fmla="*/ 170 w 333"/>
              <a:gd name="T87" fmla="*/ 149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252">
                <a:moveTo>
                  <a:pt x="194" y="121"/>
                </a:moveTo>
                <a:cubicBezTo>
                  <a:pt x="194" y="234"/>
                  <a:pt x="194" y="234"/>
                  <a:pt x="194" y="234"/>
                </a:cubicBezTo>
                <a:moveTo>
                  <a:pt x="333" y="252"/>
                </a:moveTo>
                <a:cubicBezTo>
                  <a:pt x="333" y="252"/>
                  <a:pt x="333" y="252"/>
                  <a:pt x="333" y="252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02" y="252"/>
                  <a:pt x="194" y="244"/>
                  <a:pt x="194" y="234"/>
                </a:cubicBezTo>
                <a:cubicBezTo>
                  <a:pt x="194" y="224"/>
                  <a:pt x="202" y="216"/>
                  <a:pt x="212" y="216"/>
                </a:cubicBezTo>
                <a:cubicBezTo>
                  <a:pt x="333" y="216"/>
                  <a:pt x="333" y="216"/>
                  <a:pt x="333" y="216"/>
                </a:cubicBezTo>
                <a:cubicBezTo>
                  <a:pt x="333" y="216"/>
                  <a:pt x="333" y="216"/>
                  <a:pt x="333" y="216"/>
                </a:cubicBezTo>
                <a:moveTo>
                  <a:pt x="328" y="234"/>
                </a:moveTo>
                <a:cubicBezTo>
                  <a:pt x="213" y="234"/>
                  <a:pt x="213" y="234"/>
                  <a:pt x="213" y="234"/>
                </a:cubicBezTo>
                <a:moveTo>
                  <a:pt x="333" y="101"/>
                </a:moveTo>
                <a:cubicBezTo>
                  <a:pt x="333" y="101"/>
                  <a:pt x="333" y="101"/>
                  <a:pt x="333" y="101"/>
                </a:cubicBezTo>
                <a:cubicBezTo>
                  <a:pt x="212" y="101"/>
                  <a:pt x="212" y="101"/>
                  <a:pt x="212" y="101"/>
                </a:cubicBezTo>
                <a:cubicBezTo>
                  <a:pt x="202" y="101"/>
                  <a:pt x="194" y="109"/>
                  <a:pt x="194" y="119"/>
                </a:cubicBezTo>
                <a:moveTo>
                  <a:pt x="333" y="216"/>
                </a:moveTo>
                <a:cubicBezTo>
                  <a:pt x="333" y="101"/>
                  <a:pt x="333" y="101"/>
                  <a:pt x="333" y="101"/>
                </a:cubicBezTo>
                <a:moveTo>
                  <a:pt x="304" y="131"/>
                </a:moveTo>
                <a:cubicBezTo>
                  <a:pt x="223" y="131"/>
                  <a:pt x="223" y="131"/>
                  <a:pt x="223" y="131"/>
                </a:cubicBezTo>
                <a:cubicBezTo>
                  <a:pt x="223" y="158"/>
                  <a:pt x="223" y="158"/>
                  <a:pt x="223" y="158"/>
                </a:cubicBezTo>
                <a:cubicBezTo>
                  <a:pt x="304" y="158"/>
                  <a:pt x="304" y="158"/>
                  <a:pt x="304" y="158"/>
                </a:cubicBezTo>
                <a:lnTo>
                  <a:pt x="304" y="131"/>
                </a:lnTo>
                <a:close/>
                <a:moveTo>
                  <a:pt x="1" y="252"/>
                </a:moveTo>
                <a:cubicBezTo>
                  <a:pt x="0" y="245"/>
                  <a:pt x="3" y="202"/>
                  <a:pt x="9" y="190"/>
                </a:cubicBezTo>
                <a:cubicBezTo>
                  <a:pt x="15" y="178"/>
                  <a:pt x="29" y="165"/>
                  <a:pt x="38" y="162"/>
                </a:cubicBezTo>
                <a:cubicBezTo>
                  <a:pt x="48" y="157"/>
                  <a:pt x="60" y="153"/>
                  <a:pt x="64" y="151"/>
                </a:cubicBezTo>
                <a:cubicBezTo>
                  <a:pt x="68" y="148"/>
                  <a:pt x="91" y="142"/>
                  <a:pt x="93" y="132"/>
                </a:cubicBezTo>
                <a:cubicBezTo>
                  <a:pt x="94" y="124"/>
                  <a:pt x="88" y="108"/>
                  <a:pt x="84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5"/>
                  <a:pt x="74" y="56"/>
                </a:cubicBezTo>
                <a:cubicBezTo>
                  <a:pt x="74" y="56"/>
                  <a:pt x="73" y="38"/>
                  <a:pt x="76" y="32"/>
                </a:cubicBezTo>
                <a:cubicBezTo>
                  <a:pt x="78" y="27"/>
                  <a:pt x="86" y="15"/>
                  <a:pt x="88" y="13"/>
                </a:cubicBezTo>
                <a:cubicBezTo>
                  <a:pt x="91" y="9"/>
                  <a:pt x="97" y="5"/>
                  <a:pt x="100" y="4"/>
                </a:cubicBezTo>
                <a:cubicBezTo>
                  <a:pt x="104" y="4"/>
                  <a:pt x="109" y="1"/>
                  <a:pt x="114" y="1"/>
                </a:cubicBezTo>
                <a:cubicBezTo>
                  <a:pt x="119" y="0"/>
                  <a:pt x="125" y="0"/>
                  <a:pt x="128" y="0"/>
                </a:cubicBezTo>
                <a:cubicBezTo>
                  <a:pt x="133" y="1"/>
                  <a:pt x="144" y="4"/>
                  <a:pt x="148" y="7"/>
                </a:cubicBezTo>
                <a:cubicBezTo>
                  <a:pt x="150" y="8"/>
                  <a:pt x="164" y="15"/>
                  <a:pt x="168" y="29"/>
                </a:cubicBezTo>
                <a:cubicBezTo>
                  <a:pt x="170" y="36"/>
                  <a:pt x="170" y="43"/>
                  <a:pt x="170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3"/>
                  <a:pt x="171" y="72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6" y="113"/>
                  <a:pt x="155" y="114"/>
                  <a:pt x="154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0" y="143"/>
                  <a:pt x="165" y="146"/>
                  <a:pt x="170" y="14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9">
            <a:extLst>
              <a:ext uri="{FF2B5EF4-FFF2-40B4-BE49-F238E27FC236}">
                <a16:creationId xmlns:a16="http://schemas.microsoft.com/office/drawing/2014/main" id="{C6356C15-55C0-40CB-87CB-FF63EE6371B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7421" y="4004679"/>
            <a:ext cx="1129360" cy="1083842"/>
          </a:xfrm>
          <a:custGeom>
            <a:avLst/>
            <a:gdLst>
              <a:gd name="T0" fmla="*/ 2941 w 3040"/>
              <a:gd name="T1" fmla="*/ 2381 h 2915"/>
              <a:gd name="T2" fmla="*/ 1970 w 3040"/>
              <a:gd name="T3" fmla="*/ 2381 h 2915"/>
              <a:gd name="T4" fmla="*/ 1970 w 3040"/>
              <a:gd name="T5" fmla="*/ 1102 h 2915"/>
              <a:gd name="T6" fmla="*/ 2941 w 3040"/>
              <a:gd name="T7" fmla="*/ 1102 h 2915"/>
              <a:gd name="T8" fmla="*/ 2941 w 3040"/>
              <a:gd name="T9" fmla="*/ 2381 h 2915"/>
              <a:gd name="T10" fmla="*/ 2453 w 3040"/>
              <a:gd name="T11" fmla="*/ 2915 h 2915"/>
              <a:gd name="T12" fmla="*/ 2453 w 3040"/>
              <a:gd name="T13" fmla="*/ 2522 h 2915"/>
              <a:gd name="T14" fmla="*/ 2022 w 3040"/>
              <a:gd name="T15" fmla="*/ 2915 h 2915"/>
              <a:gd name="T16" fmla="*/ 2181 w 3040"/>
              <a:gd name="T17" fmla="*/ 2522 h 2915"/>
              <a:gd name="T18" fmla="*/ 2730 w 3040"/>
              <a:gd name="T19" fmla="*/ 2522 h 2915"/>
              <a:gd name="T20" fmla="*/ 2894 w 3040"/>
              <a:gd name="T21" fmla="*/ 2915 h 2915"/>
              <a:gd name="T22" fmla="*/ 1872 w 3040"/>
              <a:gd name="T23" fmla="*/ 966 h 2915"/>
              <a:gd name="T24" fmla="*/ 3040 w 3040"/>
              <a:gd name="T25" fmla="*/ 966 h 2915"/>
              <a:gd name="T26" fmla="*/ 1872 w 3040"/>
              <a:gd name="T27" fmla="*/ 2522 h 2915"/>
              <a:gd name="T28" fmla="*/ 3040 w 3040"/>
              <a:gd name="T29" fmla="*/ 2522 h 2915"/>
              <a:gd name="T30" fmla="*/ 1568 w 3040"/>
              <a:gd name="T31" fmla="*/ 1375 h 2915"/>
              <a:gd name="T32" fmla="*/ 1483 w 3040"/>
              <a:gd name="T33" fmla="*/ 1319 h 2915"/>
              <a:gd name="T34" fmla="*/ 1446 w 3040"/>
              <a:gd name="T35" fmla="*/ 1150 h 2915"/>
              <a:gd name="T36" fmla="*/ 1502 w 3040"/>
              <a:gd name="T37" fmla="*/ 963 h 2915"/>
              <a:gd name="T38" fmla="*/ 1615 w 3040"/>
              <a:gd name="T39" fmla="*/ 682 h 2915"/>
              <a:gd name="T40" fmla="*/ 1596 w 3040"/>
              <a:gd name="T41" fmla="*/ 533 h 2915"/>
              <a:gd name="T42" fmla="*/ 1596 w 3040"/>
              <a:gd name="T43" fmla="*/ 402 h 2915"/>
              <a:gd name="T44" fmla="*/ 1577 w 3040"/>
              <a:gd name="T45" fmla="*/ 271 h 2915"/>
              <a:gd name="T46" fmla="*/ 1390 w 3040"/>
              <a:gd name="T47" fmla="*/ 65 h 2915"/>
              <a:gd name="T48" fmla="*/ 1211 w 3040"/>
              <a:gd name="T49" fmla="*/ 0 h 2915"/>
              <a:gd name="T50" fmla="*/ 1080 w 3040"/>
              <a:gd name="T51" fmla="*/ 9 h 2915"/>
              <a:gd name="T52" fmla="*/ 948 w 3040"/>
              <a:gd name="T53" fmla="*/ 46 h 2915"/>
              <a:gd name="T54" fmla="*/ 826 w 3040"/>
              <a:gd name="T55" fmla="*/ 121 h 2915"/>
              <a:gd name="T56" fmla="*/ 714 w 3040"/>
              <a:gd name="T57" fmla="*/ 308 h 2915"/>
              <a:gd name="T58" fmla="*/ 704 w 3040"/>
              <a:gd name="T59" fmla="*/ 523 h 2915"/>
              <a:gd name="T60" fmla="*/ 723 w 3040"/>
              <a:gd name="T61" fmla="*/ 832 h 2915"/>
              <a:gd name="T62" fmla="*/ 789 w 3040"/>
              <a:gd name="T63" fmla="*/ 963 h 2915"/>
              <a:gd name="T64" fmla="*/ 873 w 3040"/>
              <a:gd name="T65" fmla="*/ 1234 h 2915"/>
              <a:gd name="T66" fmla="*/ 610 w 3040"/>
              <a:gd name="T67" fmla="*/ 1412 h 2915"/>
              <a:gd name="T68" fmla="*/ 357 w 3040"/>
              <a:gd name="T69" fmla="*/ 1515 h 2915"/>
              <a:gd name="T70" fmla="*/ 85 w 3040"/>
              <a:gd name="T71" fmla="*/ 1777 h 2915"/>
              <a:gd name="T72" fmla="*/ 9 w 3040"/>
              <a:gd name="T73" fmla="*/ 2366 h 2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40" h="2915">
                <a:moveTo>
                  <a:pt x="2941" y="2381"/>
                </a:moveTo>
                <a:cubicBezTo>
                  <a:pt x="1970" y="2381"/>
                  <a:pt x="1970" y="2381"/>
                  <a:pt x="1970" y="2381"/>
                </a:cubicBezTo>
                <a:cubicBezTo>
                  <a:pt x="1970" y="1102"/>
                  <a:pt x="1970" y="1102"/>
                  <a:pt x="1970" y="1102"/>
                </a:cubicBezTo>
                <a:cubicBezTo>
                  <a:pt x="2941" y="1102"/>
                  <a:pt x="2941" y="1102"/>
                  <a:pt x="2941" y="1102"/>
                </a:cubicBezTo>
                <a:cubicBezTo>
                  <a:pt x="2941" y="2381"/>
                  <a:pt x="2941" y="2381"/>
                  <a:pt x="2941" y="2381"/>
                </a:cubicBezTo>
                <a:moveTo>
                  <a:pt x="2453" y="2915"/>
                </a:moveTo>
                <a:cubicBezTo>
                  <a:pt x="2453" y="2522"/>
                  <a:pt x="2453" y="2522"/>
                  <a:pt x="2453" y="2522"/>
                </a:cubicBezTo>
                <a:moveTo>
                  <a:pt x="2022" y="2915"/>
                </a:moveTo>
                <a:cubicBezTo>
                  <a:pt x="2181" y="2522"/>
                  <a:pt x="2181" y="2522"/>
                  <a:pt x="2181" y="2522"/>
                </a:cubicBezTo>
                <a:moveTo>
                  <a:pt x="2730" y="2522"/>
                </a:moveTo>
                <a:cubicBezTo>
                  <a:pt x="2894" y="2915"/>
                  <a:pt x="2894" y="2915"/>
                  <a:pt x="2894" y="2915"/>
                </a:cubicBezTo>
                <a:moveTo>
                  <a:pt x="1872" y="966"/>
                </a:moveTo>
                <a:cubicBezTo>
                  <a:pt x="3040" y="966"/>
                  <a:pt x="3040" y="966"/>
                  <a:pt x="3040" y="966"/>
                </a:cubicBezTo>
                <a:moveTo>
                  <a:pt x="1872" y="2522"/>
                </a:moveTo>
                <a:cubicBezTo>
                  <a:pt x="3040" y="2522"/>
                  <a:pt x="3040" y="2522"/>
                  <a:pt x="3040" y="2522"/>
                </a:cubicBezTo>
                <a:moveTo>
                  <a:pt x="1568" y="1375"/>
                </a:moveTo>
                <a:cubicBezTo>
                  <a:pt x="1530" y="1356"/>
                  <a:pt x="1502" y="1337"/>
                  <a:pt x="1483" y="1319"/>
                </a:cubicBezTo>
                <a:cubicBezTo>
                  <a:pt x="1465" y="1291"/>
                  <a:pt x="1446" y="1234"/>
                  <a:pt x="1446" y="1150"/>
                </a:cubicBezTo>
                <a:cubicBezTo>
                  <a:pt x="1455" y="1066"/>
                  <a:pt x="1465" y="1057"/>
                  <a:pt x="1502" y="963"/>
                </a:cubicBezTo>
                <a:cubicBezTo>
                  <a:pt x="1540" y="907"/>
                  <a:pt x="1605" y="785"/>
                  <a:pt x="1615" y="682"/>
                </a:cubicBezTo>
                <a:cubicBezTo>
                  <a:pt x="1624" y="598"/>
                  <a:pt x="1596" y="533"/>
                  <a:pt x="1596" y="533"/>
                </a:cubicBezTo>
                <a:cubicBezTo>
                  <a:pt x="1596" y="402"/>
                  <a:pt x="1596" y="402"/>
                  <a:pt x="1596" y="402"/>
                </a:cubicBezTo>
                <a:cubicBezTo>
                  <a:pt x="1596" y="402"/>
                  <a:pt x="1596" y="336"/>
                  <a:pt x="1577" y="271"/>
                </a:cubicBezTo>
                <a:cubicBezTo>
                  <a:pt x="1540" y="149"/>
                  <a:pt x="1418" y="84"/>
                  <a:pt x="1390" y="65"/>
                </a:cubicBezTo>
                <a:cubicBezTo>
                  <a:pt x="1352" y="37"/>
                  <a:pt x="1249" y="9"/>
                  <a:pt x="1211" y="0"/>
                </a:cubicBezTo>
                <a:cubicBezTo>
                  <a:pt x="1174" y="0"/>
                  <a:pt x="1127" y="0"/>
                  <a:pt x="1080" y="9"/>
                </a:cubicBezTo>
                <a:cubicBezTo>
                  <a:pt x="1023" y="9"/>
                  <a:pt x="976" y="37"/>
                  <a:pt x="948" y="46"/>
                </a:cubicBezTo>
                <a:cubicBezTo>
                  <a:pt x="920" y="46"/>
                  <a:pt x="864" y="93"/>
                  <a:pt x="826" y="121"/>
                </a:cubicBezTo>
                <a:cubicBezTo>
                  <a:pt x="817" y="140"/>
                  <a:pt x="742" y="252"/>
                  <a:pt x="714" y="308"/>
                </a:cubicBezTo>
                <a:cubicBezTo>
                  <a:pt x="685" y="355"/>
                  <a:pt x="704" y="523"/>
                  <a:pt x="704" y="523"/>
                </a:cubicBezTo>
                <a:cubicBezTo>
                  <a:pt x="648" y="608"/>
                  <a:pt x="714" y="813"/>
                  <a:pt x="723" y="832"/>
                </a:cubicBezTo>
                <a:cubicBezTo>
                  <a:pt x="732" y="851"/>
                  <a:pt x="761" y="926"/>
                  <a:pt x="789" y="963"/>
                </a:cubicBezTo>
                <a:cubicBezTo>
                  <a:pt x="836" y="1010"/>
                  <a:pt x="883" y="1160"/>
                  <a:pt x="873" y="1234"/>
                </a:cubicBezTo>
                <a:cubicBezTo>
                  <a:pt x="864" y="1328"/>
                  <a:pt x="648" y="1384"/>
                  <a:pt x="610" y="1412"/>
                </a:cubicBezTo>
                <a:cubicBezTo>
                  <a:pt x="563" y="1431"/>
                  <a:pt x="460" y="1468"/>
                  <a:pt x="357" y="1515"/>
                </a:cubicBezTo>
                <a:cubicBezTo>
                  <a:pt x="282" y="1552"/>
                  <a:pt x="141" y="1674"/>
                  <a:pt x="85" y="1777"/>
                </a:cubicBezTo>
                <a:cubicBezTo>
                  <a:pt x="38" y="1889"/>
                  <a:pt x="0" y="2291"/>
                  <a:pt x="9" y="236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20">
            <a:extLst>
              <a:ext uri="{FF2B5EF4-FFF2-40B4-BE49-F238E27FC236}">
                <a16:creationId xmlns:a16="http://schemas.microsoft.com/office/drawing/2014/main" id="{41A08A3E-69A1-4218-8526-C173477A39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13283" y="4048922"/>
            <a:ext cx="1095236" cy="995356"/>
          </a:xfrm>
          <a:custGeom>
            <a:avLst/>
            <a:gdLst>
              <a:gd name="T0" fmla="*/ 208 w 360"/>
              <a:gd name="T1" fmla="*/ 72 h 328"/>
              <a:gd name="T2" fmla="*/ 197 w 360"/>
              <a:gd name="T3" fmla="*/ 83 h 328"/>
              <a:gd name="T4" fmla="*/ 208 w 360"/>
              <a:gd name="T5" fmla="*/ 93 h 328"/>
              <a:gd name="T6" fmla="*/ 218 w 360"/>
              <a:gd name="T7" fmla="*/ 83 h 328"/>
              <a:gd name="T8" fmla="*/ 208 w 360"/>
              <a:gd name="T9" fmla="*/ 72 h 328"/>
              <a:gd name="T10" fmla="*/ 259 w 360"/>
              <a:gd name="T11" fmla="*/ 72 h 328"/>
              <a:gd name="T12" fmla="*/ 249 w 360"/>
              <a:gd name="T13" fmla="*/ 83 h 328"/>
              <a:gd name="T14" fmla="*/ 259 w 360"/>
              <a:gd name="T15" fmla="*/ 93 h 328"/>
              <a:gd name="T16" fmla="*/ 270 w 360"/>
              <a:gd name="T17" fmla="*/ 83 h 328"/>
              <a:gd name="T18" fmla="*/ 259 w 360"/>
              <a:gd name="T19" fmla="*/ 72 h 328"/>
              <a:gd name="T20" fmla="*/ 310 w 360"/>
              <a:gd name="T21" fmla="*/ 72 h 328"/>
              <a:gd name="T22" fmla="*/ 300 w 360"/>
              <a:gd name="T23" fmla="*/ 83 h 328"/>
              <a:gd name="T24" fmla="*/ 310 w 360"/>
              <a:gd name="T25" fmla="*/ 93 h 328"/>
              <a:gd name="T26" fmla="*/ 321 w 360"/>
              <a:gd name="T27" fmla="*/ 83 h 328"/>
              <a:gd name="T28" fmla="*/ 310 w 360"/>
              <a:gd name="T29" fmla="*/ 72 h 328"/>
              <a:gd name="T30" fmla="*/ 119 w 360"/>
              <a:gd name="T31" fmla="*/ 45 h 328"/>
              <a:gd name="T32" fmla="*/ 232 w 360"/>
              <a:gd name="T33" fmla="*/ 0 h 328"/>
              <a:gd name="T34" fmla="*/ 360 w 360"/>
              <a:gd name="T35" fmla="*/ 82 h 328"/>
              <a:gd name="T36" fmla="*/ 315 w 360"/>
              <a:gd name="T37" fmla="*/ 145 h 328"/>
              <a:gd name="T38" fmla="*/ 232 w 360"/>
              <a:gd name="T39" fmla="*/ 203 h 328"/>
              <a:gd name="T40" fmla="*/ 266 w 360"/>
              <a:gd name="T41" fmla="*/ 162 h 328"/>
              <a:gd name="T42" fmla="*/ 232 w 360"/>
              <a:gd name="T43" fmla="*/ 165 h 328"/>
              <a:gd name="T44" fmla="*/ 203 w 360"/>
              <a:gd name="T45" fmla="*/ 163 h 328"/>
              <a:gd name="T46" fmla="*/ 249 w 360"/>
              <a:gd name="T47" fmla="*/ 328 h 328"/>
              <a:gd name="T48" fmla="*/ 244 w 360"/>
              <a:gd name="T49" fmla="*/ 271 h 328"/>
              <a:gd name="T50" fmla="*/ 227 w 360"/>
              <a:gd name="T51" fmla="*/ 244 h 328"/>
              <a:gd name="T52" fmla="*/ 191 w 360"/>
              <a:gd name="T53" fmla="*/ 227 h 328"/>
              <a:gd name="T54" fmla="*/ 165 w 360"/>
              <a:gd name="T55" fmla="*/ 213 h 328"/>
              <a:gd name="T56" fmla="*/ 159 w 360"/>
              <a:gd name="T57" fmla="*/ 195 h 328"/>
              <a:gd name="T58" fmla="*/ 166 w 360"/>
              <a:gd name="T59" fmla="*/ 174 h 328"/>
              <a:gd name="T60" fmla="*/ 178 w 360"/>
              <a:gd name="T61" fmla="*/ 143 h 328"/>
              <a:gd name="T62" fmla="*/ 175 w 360"/>
              <a:gd name="T63" fmla="*/ 126 h 328"/>
              <a:gd name="T64" fmla="*/ 177 w 360"/>
              <a:gd name="T65" fmla="*/ 113 h 328"/>
              <a:gd name="T66" fmla="*/ 174 w 360"/>
              <a:gd name="T67" fmla="*/ 98 h 328"/>
              <a:gd name="T68" fmla="*/ 154 w 360"/>
              <a:gd name="T69" fmla="*/ 75 h 328"/>
              <a:gd name="T70" fmla="*/ 133 w 360"/>
              <a:gd name="T71" fmla="*/ 68 h 328"/>
              <a:gd name="T72" fmla="*/ 119 w 360"/>
              <a:gd name="T73" fmla="*/ 68 h 328"/>
              <a:gd name="T74" fmla="*/ 104 w 360"/>
              <a:gd name="T75" fmla="*/ 73 h 328"/>
              <a:gd name="T76" fmla="*/ 92 w 360"/>
              <a:gd name="T77" fmla="*/ 81 h 328"/>
              <a:gd name="T78" fmla="*/ 79 w 360"/>
              <a:gd name="T79" fmla="*/ 102 h 328"/>
              <a:gd name="T80" fmla="*/ 78 w 360"/>
              <a:gd name="T81" fmla="*/ 126 h 328"/>
              <a:gd name="T82" fmla="*/ 79 w 360"/>
              <a:gd name="T83" fmla="*/ 160 h 328"/>
              <a:gd name="T84" fmla="*/ 87 w 360"/>
              <a:gd name="T85" fmla="*/ 174 h 328"/>
              <a:gd name="T86" fmla="*/ 96 w 360"/>
              <a:gd name="T87" fmla="*/ 204 h 328"/>
              <a:gd name="T88" fmla="*/ 67 w 360"/>
              <a:gd name="T89" fmla="*/ 224 h 328"/>
              <a:gd name="T90" fmla="*/ 39 w 360"/>
              <a:gd name="T91" fmla="*/ 234 h 328"/>
              <a:gd name="T92" fmla="*/ 9 w 360"/>
              <a:gd name="T93" fmla="*/ 264 h 328"/>
              <a:gd name="T94" fmla="*/ 1 w 360"/>
              <a:gd name="T95" fmla="*/ 32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0" h="328">
                <a:moveTo>
                  <a:pt x="208" y="72"/>
                </a:moveTo>
                <a:cubicBezTo>
                  <a:pt x="202" y="72"/>
                  <a:pt x="197" y="77"/>
                  <a:pt x="197" y="83"/>
                </a:cubicBezTo>
                <a:cubicBezTo>
                  <a:pt x="197" y="89"/>
                  <a:pt x="202" y="93"/>
                  <a:pt x="208" y="93"/>
                </a:cubicBezTo>
                <a:cubicBezTo>
                  <a:pt x="214" y="93"/>
                  <a:pt x="218" y="89"/>
                  <a:pt x="218" y="83"/>
                </a:cubicBezTo>
                <a:cubicBezTo>
                  <a:pt x="218" y="77"/>
                  <a:pt x="214" y="72"/>
                  <a:pt x="208" y="72"/>
                </a:cubicBezTo>
                <a:close/>
                <a:moveTo>
                  <a:pt x="259" y="72"/>
                </a:moveTo>
                <a:cubicBezTo>
                  <a:pt x="253" y="72"/>
                  <a:pt x="249" y="77"/>
                  <a:pt x="249" y="83"/>
                </a:cubicBezTo>
                <a:cubicBezTo>
                  <a:pt x="249" y="89"/>
                  <a:pt x="253" y="93"/>
                  <a:pt x="259" y="93"/>
                </a:cubicBezTo>
                <a:cubicBezTo>
                  <a:pt x="265" y="93"/>
                  <a:pt x="270" y="89"/>
                  <a:pt x="270" y="83"/>
                </a:cubicBezTo>
                <a:cubicBezTo>
                  <a:pt x="270" y="77"/>
                  <a:pt x="265" y="72"/>
                  <a:pt x="259" y="72"/>
                </a:cubicBezTo>
                <a:close/>
                <a:moveTo>
                  <a:pt x="310" y="72"/>
                </a:moveTo>
                <a:cubicBezTo>
                  <a:pt x="305" y="72"/>
                  <a:pt x="300" y="77"/>
                  <a:pt x="300" y="83"/>
                </a:cubicBezTo>
                <a:cubicBezTo>
                  <a:pt x="300" y="89"/>
                  <a:pt x="305" y="93"/>
                  <a:pt x="310" y="93"/>
                </a:cubicBezTo>
                <a:cubicBezTo>
                  <a:pt x="316" y="93"/>
                  <a:pt x="321" y="89"/>
                  <a:pt x="321" y="83"/>
                </a:cubicBezTo>
                <a:cubicBezTo>
                  <a:pt x="321" y="77"/>
                  <a:pt x="316" y="72"/>
                  <a:pt x="310" y="72"/>
                </a:cubicBezTo>
                <a:close/>
                <a:moveTo>
                  <a:pt x="119" y="45"/>
                </a:moveTo>
                <a:cubicBezTo>
                  <a:pt x="140" y="18"/>
                  <a:pt x="183" y="0"/>
                  <a:pt x="232" y="0"/>
                </a:cubicBezTo>
                <a:cubicBezTo>
                  <a:pt x="303" y="0"/>
                  <a:pt x="360" y="38"/>
                  <a:pt x="360" y="82"/>
                </a:cubicBezTo>
                <a:cubicBezTo>
                  <a:pt x="360" y="107"/>
                  <a:pt x="343" y="131"/>
                  <a:pt x="315" y="145"/>
                </a:cubicBezTo>
                <a:cubicBezTo>
                  <a:pt x="310" y="165"/>
                  <a:pt x="287" y="203"/>
                  <a:pt x="232" y="203"/>
                </a:cubicBezTo>
                <a:cubicBezTo>
                  <a:pt x="260" y="187"/>
                  <a:pt x="265" y="171"/>
                  <a:pt x="266" y="162"/>
                </a:cubicBezTo>
                <a:cubicBezTo>
                  <a:pt x="254" y="165"/>
                  <a:pt x="244" y="165"/>
                  <a:pt x="232" y="165"/>
                </a:cubicBezTo>
                <a:cubicBezTo>
                  <a:pt x="221" y="165"/>
                  <a:pt x="212" y="165"/>
                  <a:pt x="203" y="163"/>
                </a:cubicBezTo>
                <a:moveTo>
                  <a:pt x="249" y="328"/>
                </a:moveTo>
                <a:cubicBezTo>
                  <a:pt x="249" y="320"/>
                  <a:pt x="246" y="292"/>
                  <a:pt x="244" y="271"/>
                </a:cubicBezTo>
                <a:cubicBezTo>
                  <a:pt x="241" y="260"/>
                  <a:pt x="233" y="250"/>
                  <a:pt x="227" y="244"/>
                </a:cubicBezTo>
                <a:cubicBezTo>
                  <a:pt x="220" y="241"/>
                  <a:pt x="194" y="229"/>
                  <a:pt x="191" y="227"/>
                </a:cubicBezTo>
                <a:cubicBezTo>
                  <a:pt x="186" y="226"/>
                  <a:pt x="169" y="218"/>
                  <a:pt x="165" y="213"/>
                </a:cubicBezTo>
                <a:cubicBezTo>
                  <a:pt x="161" y="211"/>
                  <a:pt x="159" y="204"/>
                  <a:pt x="159" y="195"/>
                </a:cubicBezTo>
                <a:cubicBezTo>
                  <a:pt x="161" y="186"/>
                  <a:pt x="162" y="184"/>
                  <a:pt x="166" y="174"/>
                </a:cubicBezTo>
                <a:cubicBezTo>
                  <a:pt x="170" y="167"/>
                  <a:pt x="178" y="154"/>
                  <a:pt x="178" y="143"/>
                </a:cubicBezTo>
                <a:cubicBezTo>
                  <a:pt x="179" y="133"/>
                  <a:pt x="175" y="126"/>
                  <a:pt x="175" y="126"/>
                </a:cubicBezTo>
                <a:cubicBezTo>
                  <a:pt x="177" y="113"/>
                  <a:pt x="177" y="113"/>
                  <a:pt x="177" y="113"/>
                </a:cubicBezTo>
                <a:cubicBezTo>
                  <a:pt x="177" y="113"/>
                  <a:pt x="177" y="105"/>
                  <a:pt x="174" y="98"/>
                </a:cubicBezTo>
                <a:cubicBezTo>
                  <a:pt x="170" y="84"/>
                  <a:pt x="155" y="77"/>
                  <a:pt x="154" y="75"/>
                </a:cubicBezTo>
                <a:cubicBezTo>
                  <a:pt x="150" y="72"/>
                  <a:pt x="138" y="69"/>
                  <a:pt x="133" y="68"/>
                </a:cubicBezTo>
                <a:cubicBezTo>
                  <a:pt x="129" y="68"/>
                  <a:pt x="124" y="68"/>
                  <a:pt x="119" y="68"/>
                </a:cubicBezTo>
                <a:cubicBezTo>
                  <a:pt x="113" y="69"/>
                  <a:pt x="108" y="72"/>
                  <a:pt x="104" y="73"/>
                </a:cubicBezTo>
                <a:cubicBezTo>
                  <a:pt x="101" y="73"/>
                  <a:pt x="94" y="79"/>
                  <a:pt x="92" y="81"/>
                </a:cubicBezTo>
                <a:cubicBezTo>
                  <a:pt x="90" y="84"/>
                  <a:pt x="82" y="96"/>
                  <a:pt x="79" y="102"/>
                </a:cubicBezTo>
                <a:cubicBezTo>
                  <a:pt x="76" y="107"/>
                  <a:pt x="78" y="126"/>
                  <a:pt x="78" y="126"/>
                </a:cubicBezTo>
                <a:cubicBezTo>
                  <a:pt x="72" y="135"/>
                  <a:pt x="78" y="158"/>
                  <a:pt x="79" y="160"/>
                </a:cubicBezTo>
                <a:cubicBezTo>
                  <a:pt x="80" y="162"/>
                  <a:pt x="83" y="170"/>
                  <a:pt x="87" y="174"/>
                </a:cubicBezTo>
                <a:cubicBezTo>
                  <a:pt x="92" y="179"/>
                  <a:pt x="97" y="195"/>
                  <a:pt x="96" y="204"/>
                </a:cubicBezTo>
                <a:cubicBezTo>
                  <a:pt x="95" y="214"/>
                  <a:pt x="71" y="221"/>
                  <a:pt x="67" y="224"/>
                </a:cubicBezTo>
                <a:cubicBezTo>
                  <a:pt x="62" y="225"/>
                  <a:pt x="50" y="230"/>
                  <a:pt x="39" y="234"/>
                </a:cubicBezTo>
                <a:cubicBezTo>
                  <a:pt x="30" y="238"/>
                  <a:pt x="16" y="252"/>
                  <a:pt x="9" y="264"/>
                </a:cubicBezTo>
                <a:cubicBezTo>
                  <a:pt x="4" y="276"/>
                  <a:pt x="0" y="320"/>
                  <a:pt x="1" y="32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25">
            <a:extLst>
              <a:ext uri="{FF2B5EF4-FFF2-40B4-BE49-F238E27FC236}">
                <a16:creationId xmlns:a16="http://schemas.microsoft.com/office/drawing/2014/main" id="{BD91DDA4-4897-4B0D-9DA3-DDB51517FD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88697" y="4101046"/>
            <a:ext cx="1002006" cy="891108"/>
          </a:xfrm>
          <a:custGeom>
            <a:avLst/>
            <a:gdLst>
              <a:gd name="T0" fmla="*/ 166 w 285"/>
              <a:gd name="T1" fmla="*/ 147 h 253"/>
              <a:gd name="T2" fmla="*/ 158 w 285"/>
              <a:gd name="T3" fmla="*/ 141 h 253"/>
              <a:gd name="T4" fmla="*/ 154 w 285"/>
              <a:gd name="T5" fmla="*/ 123 h 253"/>
              <a:gd name="T6" fmla="*/ 159 w 285"/>
              <a:gd name="T7" fmla="*/ 103 h 253"/>
              <a:gd name="T8" fmla="*/ 171 w 285"/>
              <a:gd name="T9" fmla="*/ 72 h 253"/>
              <a:gd name="T10" fmla="*/ 169 w 285"/>
              <a:gd name="T11" fmla="*/ 56 h 253"/>
              <a:gd name="T12" fmla="*/ 170 w 285"/>
              <a:gd name="T13" fmla="*/ 43 h 253"/>
              <a:gd name="T14" fmla="*/ 168 w 285"/>
              <a:gd name="T15" fmla="*/ 29 h 253"/>
              <a:gd name="T16" fmla="*/ 148 w 285"/>
              <a:gd name="T17" fmla="*/ 7 h 253"/>
              <a:gd name="T18" fmla="*/ 128 w 285"/>
              <a:gd name="T19" fmla="*/ 0 h 253"/>
              <a:gd name="T20" fmla="*/ 114 w 285"/>
              <a:gd name="T21" fmla="*/ 1 h 253"/>
              <a:gd name="T22" fmla="*/ 100 w 285"/>
              <a:gd name="T23" fmla="*/ 4 h 253"/>
              <a:gd name="T24" fmla="*/ 88 w 285"/>
              <a:gd name="T25" fmla="*/ 13 h 253"/>
              <a:gd name="T26" fmla="*/ 76 w 285"/>
              <a:gd name="T27" fmla="*/ 32 h 253"/>
              <a:gd name="T28" fmla="*/ 74 w 285"/>
              <a:gd name="T29" fmla="*/ 56 h 253"/>
              <a:gd name="T30" fmla="*/ 76 w 285"/>
              <a:gd name="T31" fmla="*/ 89 h 253"/>
              <a:gd name="T32" fmla="*/ 84 w 285"/>
              <a:gd name="T33" fmla="*/ 103 h 253"/>
              <a:gd name="T34" fmla="*/ 93 w 285"/>
              <a:gd name="T35" fmla="*/ 132 h 253"/>
              <a:gd name="T36" fmla="*/ 64 w 285"/>
              <a:gd name="T37" fmla="*/ 151 h 253"/>
              <a:gd name="T38" fmla="*/ 38 w 285"/>
              <a:gd name="T39" fmla="*/ 162 h 253"/>
              <a:gd name="T40" fmla="*/ 9 w 285"/>
              <a:gd name="T41" fmla="*/ 190 h 253"/>
              <a:gd name="T42" fmla="*/ 1 w 285"/>
              <a:gd name="T43" fmla="*/ 253 h 253"/>
              <a:gd name="T44" fmla="*/ 268 w 285"/>
              <a:gd name="T45" fmla="*/ 152 h 253"/>
              <a:gd name="T46" fmla="*/ 230 w 285"/>
              <a:gd name="T47" fmla="*/ 164 h 253"/>
              <a:gd name="T48" fmla="*/ 193 w 285"/>
              <a:gd name="T49" fmla="*/ 152 h 253"/>
              <a:gd name="T50" fmla="*/ 177 w 285"/>
              <a:gd name="T51" fmla="*/ 189 h 253"/>
              <a:gd name="T52" fmla="*/ 230 w 285"/>
              <a:gd name="T53" fmla="*/ 249 h 253"/>
              <a:gd name="T54" fmla="*/ 283 w 285"/>
              <a:gd name="T55" fmla="*/ 189 h 253"/>
              <a:gd name="T56" fmla="*/ 279 w 285"/>
              <a:gd name="T57" fmla="*/ 163 h 253"/>
              <a:gd name="T58" fmla="*/ 219 w 285"/>
              <a:gd name="T59" fmla="*/ 218 h 253"/>
              <a:gd name="T60" fmla="*/ 199 w 285"/>
              <a:gd name="T61" fmla="*/ 191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5" h="253">
                <a:moveTo>
                  <a:pt x="166" y="147"/>
                </a:moveTo>
                <a:cubicBezTo>
                  <a:pt x="163" y="145"/>
                  <a:pt x="160" y="143"/>
                  <a:pt x="158" y="141"/>
                </a:cubicBezTo>
                <a:cubicBezTo>
                  <a:pt x="155" y="138"/>
                  <a:pt x="153" y="132"/>
                  <a:pt x="154" y="123"/>
                </a:cubicBezTo>
                <a:cubicBezTo>
                  <a:pt x="155" y="114"/>
                  <a:pt x="156" y="113"/>
                  <a:pt x="159" y="103"/>
                </a:cubicBezTo>
                <a:cubicBezTo>
                  <a:pt x="163" y="97"/>
                  <a:pt x="171" y="84"/>
                  <a:pt x="171" y="72"/>
                </a:cubicBezTo>
                <a:cubicBezTo>
                  <a:pt x="172" y="63"/>
                  <a:pt x="169" y="56"/>
                  <a:pt x="169" y="56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0" y="43"/>
                  <a:pt x="170" y="36"/>
                  <a:pt x="168" y="29"/>
                </a:cubicBezTo>
                <a:cubicBezTo>
                  <a:pt x="164" y="15"/>
                  <a:pt x="150" y="8"/>
                  <a:pt x="148" y="7"/>
                </a:cubicBezTo>
                <a:cubicBezTo>
                  <a:pt x="144" y="4"/>
                  <a:pt x="133" y="1"/>
                  <a:pt x="128" y="0"/>
                </a:cubicBezTo>
                <a:cubicBezTo>
                  <a:pt x="125" y="0"/>
                  <a:pt x="119" y="0"/>
                  <a:pt x="114" y="1"/>
                </a:cubicBezTo>
                <a:cubicBezTo>
                  <a:pt x="109" y="1"/>
                  <a:pt x="104" y="4"/>
                  <a:pt x="100" y="4"/>
                </a:cubicBezTo>
                <a:cubicBezTo>
                  <a:pt x="97" y="5"/>
                  <a:pt x="91" y="9"/>
                  <a:pt x="88" y="13"/>
                </a:cubicBezTo>
                <a:cubicBezTo>
                  <a:pt x="86" y="15"/>
                  <a:pt x="78" y="27"/>
                  <a:pt x="76" y="32"/>
                </a:cubicBezTo>
                <a:cubicBezTo>
                  <a:pt x="73" y="38"/>
                  <a:pt x="74" y="56"/>
                  <a:pt x="74" y="56"/>
                </a:cubicBezTo>
                <a:cubicBezTo>
                  <a:pt x="69" y="65"/>
                  <a:pt x="75" y="87"/>
                  <a:pt x="76" y="89"/>
                </a:cubicBezTo>
                <a:cubicBezTo>
                  <a:pt x="77" y="91"/>
                  <a:pt x="80" y="99"/>
                  <a:pt x="84" y="103"/>
                </a:cubicBezTo>
                <a:cubicBezTo>
                  <a:pt x="89" y="108"/>
                  <a:pt x="94" y="124"/>
                  <a:pt x="93" y="132"/>
                </a:cubicBezTo>
                <a:cubicBezTo>
                  <a:pt x="91" y="142"/>
                  <a:pt x="68" y="148"/>
                  <a:pt x="64" y="151"/>
                </a:cubicBezTo>
                <a:cubicBezTo>
                  <a:pt x="60" y="153"/>
                  <a:pt x="48" y="157"/>
                  <a:pt x="38" y="162"/>
                </a:cubicBezTo>
                <a:cubicBezTo>
                  <a:pt x="29" y="166"/>
                  <a:pt x="15" y="179"/>
                  <a:pt x="9" y="190"/>
                </a:cubicBezTo>
                <a:cubicBezTo>
                  <a:pt x="3" y="202"/>
                  <a:pt x="0" y="245"/>
                  <a:pt x="1" y="253"/>
                </a:cubicBezTo>
                <a:moveTo>
                  <a:pt x="268" y="152"/>
                </a:moveTo>
                <a:cubicBezTo>
                  <a:pt x="244" y="139"/>
                  <a:pt x="230" y="164"/>
                  <a:pt x="230" y="164"/>
                </a:cubicBezTo>
                <a:cubicBezTo>
                  <a:pt x="230" y="164"/>
                  <a:pt x="218" y="140"/>
                  <a:pt x="193" y="152"/>
                </a:cubicBezTo>
                <a:cubicBezTo>
                  <a:pt x="180" y="158"/>
                  <a:pt x="175" y="175"/>
                  <a:pt x="177" y="189"/>
                </a:cubicBezTo>
                <a:cubicBezTo>
                  <a:pt x="183" y="219"/>
                  <a:pt x="230" y="249"/>
                  <a:pt x="230" y="249"/>
                </a:cubicBezTo>
                <a:cubicBezTo>
                  <a:pt x="230" y="249"/>
                  <a:pt x="276" y="218"/>
                  <a:pt x="283" y="189"/>
                </a:cubicBezTo>
                <a:cubicBezTo>
                  <a:pt x="285" y="180"/>
                  <a:pt x="283" y="171"/>
                  <a:pt x="279" y="163"/>
                </a:cubicBezTo>
                <a:moveTo>
                  <a:pt x="219" y="218"/>
                </a:moveTo>
                <a:cubicBezTo>
                  <a:pt x="211" y="210"/>
                  <a:pt x="203" y="201"/>
                  <a:pt x="199" y="19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D6948C6-63A1-4580-A804-212BE3FF5B66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37" name="Group 9">
              <a:extLst>
                <a:ext uri="{FF2B5EF4-FFF2-40B4-BE49-F238E27FC236}">
                  <a16:creationId xmlns:a16="http://schemas.microsoft.com/office/drawing/2014/main" id="{358D7769-43D0-4CDB-9A6B-EA2DC1456755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995561E8-31FD-4E93-A978-0E00D7107100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0" name="pole tekstowe 18">
                  <a:extLst>
                    <a:ext uri="{FF2B5EF4-FFF2-40B4-BE49-F238E27FC236}">
                      <a16:creationId xmlns:a16="http://schemas.microsoft.com/office/drawing/2014/main" id="{1F11B78F-8B42-4401-BD24-D7E6599FC415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1" name="Łącznik prostoliniowy 17">
                  <a:extLst>
                    <a:ext uri="{FF2B5EF4-FFF2-40B4-BE49-F238E27FC236}">
                      <a16:creationId xmlns:a16="http://schemas.microsoft.com/office/drawing/2014/main" id="{A66C8AFA-700F-4F62-9E81-2D17A22266C2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" name="Elipsa 20">
                  <a:extLst>
                    <a:ext uri="{FF2B5EF4-FFF2-40B4-BE49-F238E27FC236}">
                      <a16:creationId xmlns:a16="http://schemas.microsoft.com/office/drawing/2014/main" id="{4D97FF9F-5DBA-455F-B581-03D9B72567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" name="pole tekstowe 22">
                  <a:extLst>
                    <a:ext uri="{FF2B5EF4-FFF2-40B4-BE49-F238E27FC236}">
                      <a16:creationId xmlns:a16="http://schemas.microsoft.com/office/drawing/2014/main" id="{E6E1B083-1D86-4672-B911-84CDC1ADED58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4" name="Łącznik prostoliniowy 21">
                  <a:extLst>
                    <a:ext uri="{FF2B5EF4-FFF2-40B4-BE49-F238E27FC236}">
                      <a16:creationId xmlns:a16="http://schemas.microsoft.com/office/drawing/2014/main" id="{D145FFC2-C727-429A-AB64-553C3404E092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Łącznik prostoliniowy 22">
                  <a:extLst>
                    <a:ext uri="{FF2B5EF4-FFF2-40B4-BE49-F238E27FC236}">
                      <a16:creationId xmlns:a16="http://schemas.microsoft.com/office/drawing/2014/main" id="{A0E1190E-9195-436A-B506-6DF1F6455702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9" name="Elipsa 21">
                <a:extLst>
                  <a:ext uri="{FF2B5EF4-FFF2-40B4-BE49-F238E27FC236}">
                    <a16:creationId xmlns:a16="http://schemas.microsoft.com/office/drawing/2014/main" id="{CB28F9D5-C4D9-4869-8F5A-D6E0942484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EAF6FFB5-EF1D-4C4F-931C-9EDD05060ED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07956" y="2357215"/>
              <a:ext cx="907798" cy="714168"/>
            </a:xfrm>
            <a:custGeom>
              <a:avLst/>
              <a:gdLst>
                <a:gd name="T0" fmla="*/ 5 w 1922"/>
                <a:gd name="T1" fmla="*/ 1403 h 1510"/>
                <a:gd name="T2" fmla="*/ 50 w 1922"/>
                <a:gd name="T3" fmla="*/ 1059 h 1510"/>
                <a:gd name="T4" fmla="*/ 211 w 1922"/>
                <a:gd name="T5" fmla="*/ 898 h 1510"/>
                <a:gd name="T6" fmla="*/ 355 w 1922"/>
                <a:gd name="T7" fmla="*/ 837 h 1510"/>
                <a:gd name="T8" fmla="*/ 516 w 1922"/>
                <a:gd name="T9" fmla="*/ 732 h 1510"/>
                <a:gd name="T10" fmla="*/ 466 w 1922"/>
                <a:gd name="T11" fmla="*/ 571 h 1510"/>
                <a:gd name="T12" fmla="*/ 422 w 1922"/>
                <a:gd name="T13" fmla="*/ 499 h 1510"/>
                <a:gd name="T14" fmla="*/ 411 w 1922"/>
                <a:gd name="T15" fmla="*/ 316 h 1510"/>
                <a:gd name="T16" fmla="*/ 422 w 1922"/>
                <a:gd name="T17" fmla="*/ 183 h 1510"/>
                <a:gd name="T18" fmla="*/ 489 w 1922"/>
                <a:gd name="T19" fmla="*/ 78 h 1510"/>
                <a:gd name="T20" fmla="*/ 555 w 1922"/>
                <a:gd name="T21" fmla="*/ 28 h 1510"/>
                <a:gd name="T22" fmla="*/ 633 w 1922"/>
                <a:gd name="T23" fmla="*/ 6 h 1510"/>
                <a:gd name="T24" fmla="*/ 711 w 1922"/>
                <a:gd name="T25" fmla="*/ 6 h 1510"/>
                <a:gd name="T26" fmla="*/ 822 w 1922"/>
                <a:gd name="T27" fmla="*/ 39 h 1510"/>
                <a:gd name="T28" fmla="*/ 933 w 1922"/>
                <a:gd name="T29" fmla="*/ 161 h 1510"/>
                <a:gd name="T30" fmla="*/ 944 w 1922"/>
                <a:gd name="T31" fmla="*/ 244 h 1510"/>
                <a:gd name="T32" fmla="*/ 939 w 1922"/>
                <a:gd name="T33" fmla="*/ 316 h 1510"/>
                <a:gd name="T34" fmla="*/ 950 w 1922"/>
                <a:gd name="T35" fmla="*/ 405 h 1510"/>
                <a:gd name="T36" fmla="*/ 883 w 1922"/>
                <a:gd name="T37" fmla="*/ 571 h 1510"/>
                <a:gd name="T38" fmla="*/ 855 w 1922"/>
                <a:gd name="T39" fmla="*/ 687 h 1510"/>
                <a:gd name="T40" fmla="*/ 878 w 1922"/>
                <a:gd name="T41" fmla="*/ 787 h 1510"/>
                <a:gd name="T42" fmla="*/ 922 w 1922"/>
                <a:gd name="T43" fmla="*/ 818 h 1510"/>
                <a:gd name="T44" fmla="*/ 1411 w 1922"/>
                <a:gd name="T45" fmla="*/ 859 h 1510"/>
                <a:gd name="T46" fmla="*/ 1014 w 1922"/>
                <a:gd name="T47" fmla="*/ 877 h 1510"/>
                <a:gd name="T48" fmla="*/ 1014 w 1922"/>
                <a:gd name="T49" fmla="*/ 1478 h 1510"/>
                <a:gd name="T50" fmla="*/ 1419 w 1922"/>
                <a:gd name="T51" fmla="*/ 1464 h 1510"/>
                <a:gd name="T52" fmla="*/ 1092 w 1922"/>
                <a:gd name="T53" fmla="*/ 1003 h 1510"/>
                <a:gd name="T54" fmla="*/ 1390 w 1922"/>
                <a:gd name="T55" fmla="*/ 1003 h 1510"/>
                <a:gd name="T56" fmla="*/ 1092 w 1922"/>
                <a:gd name="T57" fmla="*/ 1107 h 1510"/>
                <a:gd name="T58" fmla="*/ 1390 w 1922"/>
                <a:gd name="T59" fmla="*/ 1107 h 1510"/>
                <a:gd name="T60" fmla="*/ 1092 w 1922"/>
                <a:gd name="T61" fmla="*/ 1208 h 1510"/>
                <a:gd name="T62" fmla="*/ 1390 w 1922"/>
                <a:gd name="T63" fmla="*/ 1208 h 1510"/>
                <a:gd name="T64" fmla="*/ 1092 w 1922"/>
                <a:gd name="T65" fmla="*/ 1311 h 1510"/>
                <a:gd name="T66" fmla="*/ 1390 w 1922"/>
                <a:gd name="T67" fmla="*/ 1311 h 1510"/>
                <a:gd name="T68" fmla="*/ 1468 w 1922"/>
                <a:gd name="T69" fmla="*/ 1426 h 1510"/>
                <a:gd name="T70" fmla="*/ 1468 w 1922"/>
                <a:gd name="T71" fmla="*/ 877 h 1510"/>
                <a:gd name="T72" fmla="*/ 1922 w 1922"/>
                <a:gd name="T73" fmla="*/ 877 h 1510"/>
                <a:gd name="T74" fmla="*/ 1922 w 1922"/>
                <a:gd name="T75" fmla="*/ 1478 h 1510"/>
                <a:gd name="T76" fmla="*/ 1520 w 1922"/>
                <a:gd name="T77" fmla="*/ 1464 h 1510"/>
                <a:gd name="T78" fmla="*/ 1546 w 1922"/>
                <a:gd name="T79" fmla="*/ 1003 h 1510"/>
                <a:gd name="T80" fmla="*/ 1844 w 1922"/>
                <a:gd name="T81" fmla="*/ 1003 h 1510"/>
                <a:gd name="T82" fmla="*/ 1546 w 1922"/>
                <a:gd name="T83" fmla="*/ 1107 h 1510"/>
                <a:gd name="T84" fmla="*/ 1844 w 1922"/>
                <a:gd name="T85" fmla="*/ 1107 h 1510"/>
                <a:gd name="T86" fmla="*/ 1546 w 1922"/>
                <a:gd name="T87" fmla="*/ 1208 h 1510"/>
                <a:gd name="T88" fmla="*/ 1844 w 1922"/>
                <a:gd name="T89" fmla="*/ 1208 h 1510"/>
                <a:gd name="T90" fmla="*/ 1546 w 1922"/>
                <a:gd name="T91" fmla="*/ 1311 h 1510"/>
                <a:gd name="T92" fmla="*/ 1844 w 1922"/>
                <a:gd name="T93" fmla="*/ 1311 h 1510"/>
                <a:gd name="T94" fmla="*/ 1517 w 1922"/>
                <a:gd name="T95" fmla="*/ 1464 h 1510"/>
                <a:gd name="T96" fmla="*/ 1419 w 1922"/>
                <a:gd name="T97" fmla="*/ 1464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2" h="1510">
                  <a:moveTo>
                    <a:pt x="5" y="1403"/>
                  </a:moveTo>
                  <a:cubicBezTo>
                    <a:pt x="0" y="1364"/>
                    <a:pt x="16" y="1120"/>
                    <a:pt x="50" y="1059"/>
                  </a:cubicBezTo>
                  <a:cubicBezTo>
                    <a:pt x="83" y="992"/>
                    <a:pt x="161" y="920"/>
                    <a:pt x="211" y="898"/>
                  </a:cubicBezTo>
                  <a:cubicBezTo>
                    <a:pt x="266" y="876"/>
                    <a:pt x="333" y="848"/>
                    <a:pt x="355" y="837"/>
                  </a:cubicBezTo>
                  <a:cubicBezTo>
                    <a:pt x="377" y="826"/>
                    <a:pt x="505" y="787"/>
                    <a:pt x="516" y="732"/>
                  </a:cubicBezTo>
                  <a:cubicBezTo>
                    <a:pt x="522" y="687"/>
                    <a:pt x="489" y="599"/>
                    <a:pt x="466" y="571"/>
                  </a:cubicBezTo>
                  <a:cubicBezTo>
                    <a:pt x="444" y="554"/>
                    <a:pt x="427" y="510"/>
                    <a:pt x="422" y="499"/>
                  </a:cubicBezTo>
                  <a:cubicBezTo>
                    <a:pt x="416" y="488"/>
                    <a:pt x="383" y="360"/>
                    <a:pt x="411" y="316"/>
                  </a:cubicBezTo>
                  <a:cubicBezTo>
                    <a:pt x="411" y="316"/>
                    <a:pt x="405" y="216"/>
                    <a:pt x="422" y="183"/>
                  </a:cubicBezTo>
                  <a:cubicBezTo>
                    <a:pt x="433" y="150"/>
                    <a:pt x="477" y="83"/>
                    <a:pt x="489" y="78"/>
                  </a:cubicBezTo>
                  <a:cubicBezTo>
                    <a:pt x="505" y="56"/>
                    <a:pt x="539" y="33"/>
                    <a:pt x="555" y="28"/>
                  </a:cubicBezTo>
                  <a:cubicBezTo>
                    <a:pt x="578" y="28"/>
                    <a:pt x="605" y="6"/>
                    <a:pt x="633" y="6"/>
                  </a:cubicBezTo>
                  <a:cubicBezTo>
                    <a:pt x="661" y="6"/>
                    <a:pt x="694" y="0"/>
                    <a:pt x="711" y="6"/>
                  </a:cubicBezTo>
                  <a:cubicBezTo>
                    <a:pt x="739" y="11"/>
                    <a:pt x="800" y="28"/>
                    <a:pt x="822" y="39"/>
                  </a:cubicBezTo>
                  <a:cubicBezTo>
                    <a:pt x="833" y="50"/>
                    <a:pt x="911" y="89"/>
                    <a:pt x="933" y="161"/>
                  </a:cubicBezTo>
                  <a:cubicBezTo>
                    <a:pt x="944" y="205"/>
                    <a:pt x="944" y="244"/>
                    <a:pt x="944" y="244"/>
                  </a:cubicBezTo>
                  <a:cubicBezTo>
                    <a:pt x="939" y="316"/>
                    <a:pt x="939" y="316"/>
                    <a:pt x="939" y="316"/>
                  </a:cubicBezTo>
                  <a:cubicBezTo>
                    <a:pt x="939" y="316"/>
                    <a:pt x="955" y="355"/>
                    <a:pt x="950" y="405"/>
                  </a:cubicBezTo>
                  <a:cubicBezTo>
                    <a:pt x="944" y="466"/>
                    <a:pt x="905" y="543"/>
                    <a:pt x="883" y="571"/>
                  </a:cubicBezTo>
                  <a:cubicBezTo>
                    <a:pt x="866" y="626"/>
                    <a:pt x="861" y="632"/>
                    <a:pt x="855" y="687"/>
                  </a:cubicBezTo>
                  <a:cubicBezTo>
                    <a:pt x="850" y="737"/>
                    <a:pt x="861" y="771"/>
                    <a:pt x="878" y="787"/>
                  </a:cubicBezTo>
                  <a:cubicBezTo>
                    <a:pt x="886" y="795"/>
                    <a:pt x="903" y="806"/>
                    <a:pt x="922" y="818"/>
                  </a:cubicBezTo>
                  <a:moveTo>
                    <a:pt x="1411" y="859"/>
                  </a:moveTo>
                  <a:cubicBezTo>
                    <a:pt x="1278" y="831"/>
                    <a:pt x="1144" y="836"/>
                    <a:pt x="1014" y="877"/>
                  </a:cubicBezTo>
                  <a:cubicBezTo>
                    <a:pt x="1014" y="1075"/>
                    <a:pt x="1014" y="1277"/>
                    <a:pt x="1014" y="1478"/>
                  </a:cubicBezTo>
                  <a:cubicBezTo>
                    <a:pt x="1146" y="1438"/>
                    <a:pt x="1287" y="1432"/>
                    <a:pt x="1419" y="1464"/>
                  </a:cubicBezTo>
                  <a:moveTo>
                    <a:pt x="1092" y="1003"/>
                  </a:moveTo>
                  <a:cubicBezTo>
                    <a:pt x="1192" y="983"/>
                    <a:pt x="1293" y="983"/>
                    <a:pt x="1390" y="1003"/>
                  </a:cubicBezTo>
                  <a:moveTo>
                    <a:pt x="1092" y="1107"/>
                  </a:moveTo>
                  <a:cubicBezTo>
                    <a:pt x="1192" y="1087"/>
                    <a:pt x="1293" y="1087"/>
                    <a:pt x="1390" y="1107"/>
                  </a:cubicBezTo>
                  <a:moveTo>
                    <a:pt x="1092" y="1208"/>
                  </a:moveTo>
                  <a:cubicBezTo>
                    <a:pt x="1192" y="1187"/>
                    <a:pt x="1293" y="1187"/>
                    <a:pt x="1390" y="1208"/>
                  </a:cubicBezTo>
                  <a:moveTo>
                    <a:pt x="1092" y="1311"/>
                  </a:moveTo>
                  <a:cubicBezTo>
                    <a:pt x="1192" y="1291"/>
                    <a:pt x="1293" y="1291"/>
                    <a:pt x="1390" y="1311"/>
                  </a:cubicBezTo>
                  <a:moveTo>
                    <a:pt x="1468" y="1426"/>
                  </a:moveTo>
                  <a:cubicBezTo>
                    <a:pt x="1468" y="1225"/>
                    <a:pt x="1468" y="1075"/>
                    <a:pt x="1468" y="877"/>
                  </a:cubicBezTo>
                  <a:cubicBezTo>
                    <a:pt x="1617" y="831"/>
                    <a:pt x="1775" y="831"/>
                    <a:pt x="1922" y="877"/>
                  </a:cubicBezTo>
                  <a:cubicBezTo>
                    <a:pt x="1922" y="1075"/>
                    <a:pt x="1922" y="1277"/>
                    <a:pt x="1922" y="1478"/>
                  </a:cubicBezTo>
                  <a:cubicBezTo>
                    <a:pt x="1792" y="1438"/>
                    <a:pt x="1652" y="1432"/>
                    <a:pt x="1520" y="1464"/>
                  </a:cubicBezTo>
                  <a:moveTo>
                    <a:pt x="1546" y="1003"/>
                  </a:moveTo>
                  <a:cubicBezTo>
                    <a:pt x="1643" y="983"/>
                    <a:pt x="1747" y="983"/>
                    <a:pt x="1844" y="1003"/>
                  </a:cubicBezTo>
                  <a:moveTo>
                    <a:pt x="1546" y="1107"/>
                  </a:moveTo>
                  <a:cubicBezTo>
                    <a:pt x="1643" y="1087"/>
                    <a:pt x="1747" y="1087"/>
                    <a:pt x="1844" y="1107"/>
                  </a:cubicBezTo>
                  <a:moveTo>
                    <a:pt x="1546" y="1208"/>
                  </a:moveTo>
                  <a:cubicBezTo>
                    <a:pt x="1643" y="1187"/>
                    <a:pt x="1747" y="1187"/>
                    <a:pt x="1844" y="1208"/>
                  </a:cubicBezTo>
                  <a:moveTo>
                    <a:pt x="1546" y="1311"/>
                  </a:moveTo>
                  <a:cubicBezTo>
                    <a:pt x="1643" y="1291"/>
                    <a:pt x="1747" y="1291"/>
                    <a:pt x="1844" y="1311"/>
                  </a:cubicBezTo>
                  <a:moveTo>
                    <a:pt x="1517" y="1464"/>
                  </a:moveTo>
                  <a:cubicBezTo>
                    <a:pt x="1468" y="1510"/>
                    <a:pt x="1419" y="1464"/>
                    <a:pt x="1419" y="1464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5515228C-2789-4AD8-8A0C-D64406A323F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14735" y="4114138"/>
              <a:ext cx="856140" cy="778064"/>
            </a:xfrm>
            <a:custGeom>
              <a:avLst/>
              <a:gdLst>
                <a:gd name="T0" fmla="*/ 208 w 360"/>
                <a:gd name="T1" fmla="*/ 72 h 328"/>
                <a:gd name="T2" fmla="*/ 197 w 360"/>
                <a:gd name="T3" fmla="*/ 83 h 328"/>
                <a:gd name="T4" fmla="*/ 208 w 360"/>
                <a:gd name="T5" fmla="*/ 93 h 328"/>
                <a:gd name="T6" fmla="*/ 218 w 360"/>
                <a:gd name="T7" fmla="*/ 83 h 328"/>
                <a:gd name="T8" fmla="*/ 208 w 360"/>
                <a:gd name="T9" fmla="*/ 72 h 328"/>
                <a:gd name="T10" fmla="*/ 259 w 360"/>
                <a:gd name="T11" fmla="*/ 72 h 328"/>
                <a:gd name="T12" fmla="*/ 249 w 360"/>
                <a:gd name="T13" fmla="*/ 83 h 328"/>
                <a:gd name="T14" fmla="*/ 259 w 360"/>
                <a:gd name="T15" fmla="*/ 93 h 328"/>
                <a:gd name="T16" fmla="*/ 270 w 360"/>
                <a:gd name="T17" fmla="*/ 83 h 328"/>
                <a:gd name="T18" fmla="*/ 259 w 360"/>
                <a:gd name="T19" fmla="*/ 72 h 328"/>
                <a:gd name="T20" fmla="*/ 310 w 360"/>
                <a:gd name="T21" fmla="*/ 72 h 328"/>
                <a:gd name="T22" fmla="*/ 300 w 360"/>
                <a:gd name="T23" fmla="*/ 83 h 328"/>
                <a:gd name="T24" fmla="*/ 310 w 360"/>
                <a:gd name="T25" fmla="*/ 93 h 328"/>
                <a:gd name="T26" fmla="*/ 321 w 360"/>
                <a:gd name="T27" fmla="*/ 83 h 328"/>
                <a:gd name="T28" fmla="*/ 310 w 360"/>
                <a:gd name="T29" fmla="*/ 72 h 328"/>
                <a:gd name="T30" fmla="*/ 119 w 360"/>
                <a:gd name="T31" fmla="*/ 45 h 328"/>
                <a:gd name="T32" fmla="*/ 232 w 360"/>
                <a:gd name="T33" fmla="*/ 0 h 328"/>
                <a:gd name="T34" fmla="*/ 360 w 360"/>
                <a:gd name="T35" fmla="*/ 82 h 328"/>
                <a:gd name="T36" fmla="*/ 315 w 360"/>
                <a:gd name="T37" fmla="*/ 145 h 328"/>
                <a:gd name="T38" fmla="*/ 232 w 360"/>
                <a:gd name="T39" fmla="*/ 203 h 328"/>
                <a:gd name="T40" fmla="*/ 266 w 360"/>
                <a:gd name="T41" fmla="*/ 162 h 328"/>
                <a:gd name="T42" fmla="*/ 232 w 360"/>
                <a:gd name="T43" fmla="*/ 165 h 328"/>
                <a:gd name="T44" fmla="*/ 203 w 360"/>
                <a:gd name="T45" fmla="*/ 163 h 328"/>
                <a:gd name="T46" fmla="*/ 249 w 360"/>
                <a:gd name="T47" fmla="*/ 328 h 328"/>
                <a:gd name="T48" fmla="*/ 244 w 360"/>
                <a:gd name="T49" fmla="*/ 271 h 328"/>
                <a:gd name="T50" fmla="*/ 227 w 360"/>
                <a:gd name="T51" fmla="*/ 244 h 328"/>
                <a:gd name="T52" fmla="*/ 191 w 360"/>
                <a:gd name="T53" fmla="*/ 227 h 328"/>
                <a:gd name="T54" fmla="*/ 165 w 360"/>
                <a:gd name="T55" fmla="*/ 213 h 328"/>
                <a:gd name="T56" fmla="*/ 159 w 360"/>
                <a:gd name="T57" fmla="*/ 195 h 328"/>
                <a:gd name="T58" fmla="*/ 166 w 360"/>
                <a:gd name="T59" fmla="*/ 174 h 328"/>
                <a:gd name="T60" fmla="*/ 178 w 360"/>
                <a:gd name="T61" fmla="*/ 143 h 328"/>
                <a:gd name="T62" fmla="*/ 175 w 360"/>
                <a:gd name="T63" fmla="*/ 126 h 328"/>
                <a:gd name="T64" fmla="*/ 177 w 360"/>
                <a:gd name="T65" fmla="*/ 113 h 328"/>
                <a:gd name="T66" fmla="*/ 174 w 360"/>
                <a:gd name="T67" fmla="*/ 98 h 328"/>
                <a:gd name="T68" fmla="*/ 154 w 360"/>
                <a:gd name="T69" fmla="*/ 75 h 328"/>
                <a:gd name="T70" fmla="*/ 133 w 360"/>
                <a:gd name="T71" fmla="*/ 68 h 328"/>
                <a:gd name="T72" fmla="*/ 119 w 360"/>
                <a:gd name="T73" fmla="*/ 68 h 328"/>
                <a:gd name="T74" fmla="*/ 104 w 360"/>
                <a:gd name="T75" fmla="*/ 73 h 328"/>
                <a:gd name="T76" fmla="*/ 92 w 360"/>
                <a:gd name="T77" fmla="*/ 81 h 328"/>
                <a:gd name="T78" fmla="*/ 79 w 360"/>
                <a:gd name="T79" fmla="*/ 102 h 328"/>
                <a:gd name="T80" fmla="*/ 78 w 360"/>
                <a:gd name="T81" fmla="*/ 126 h 328"/>
                <a:gd name="T82" fmla="*/ 79 w 360"/>
                <a:gd name="T83" fmla="*/ 160 h 328"/>
                <a:gd name="T84" fmla="*/ 87 w 360"/>
                <a:gd name="T85" fmla="*/ 174 h 328"/>
                <a:gd name="T86" fmla="*/ 96 w 360"/>
                <a:gd name="T87" fmla="*/ 204 h 328"/>
                <a:gd name="T88" fmla="*/ 67 w 360"/>
                <a:gd name="T89" fmla="*/ 224 h 328"/>
                <a:gd name="T90" fmla="*/ 39 w 360"/>
                <a:gd name="T91" fmla="*/ 234 h 328"/>
                <a:gd name="T92" fmla="*/ 9 w 360"/>
                <a:gd name="T93" fmla="*/ 264 h 328"/>
                <a:gd name="T94" fmla="*/ 1 w 360"/>
                <a:gd name="T95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0" h="328">
                  <a:moveTo>
                    <a:pt x="208" y="72"/>
                  </a:moveTo>
                  <a:cubicBezTo>
                    <a:pt x="202" y="72"/>
                    <a:pt x="197" y="77"/>
                    <a:pt x="197" y="83"/>
                  </a:cubicBezTo>
                  <a:cubicBezTo>
                    <a:pt x="197" y="89"/>
                    <a:pt x="202" y="93"/>
                    <a:pt x="208" y="93"/>
                  </a:cubicBezTo>
                  <a:cubicBezTo>
                    <a:pt x="214" y="93"/>
                    <a:pt x="218" y="89"/>
                    <a:pt x="218" y="83"/>
                  </a:cubicBezTo>
                  <a:cubicBezTo>
                    <a:pt x="218" y="77"/>
                    <a:pt x="214" y="72"/>
                    <a:pt x="208" y="72"/>
                  </a:cubicBezTo>
                  <a:close/>
                  <a:moveTo>
                    <a:pt x="259" y="72"/>
                  </a:moveTo>
                  <a:cubicBezTo>
                    <a:pt x="253" y="72"/>
                    <a:pt x="249" y="77"/>
                    <a:pt x="249" y="83"/>
                  </a:cubicBezTo>
                  <a:cubicBezTo>
                    <a:pt x="249" y="89"/>
                    <a:pt x="253" y="93"/>
                    <a:pt x="259" y="93"/>
                  </a:cubicBezTo>
                  <a:cubicBezTo>
                    <a:pt x="265" y="93"/>
                    <a:pt x="270" y="89"/>
                    <a:pt x="270" y="83"/>
                  </a:cubicBezTo>
                  <a:cubicBezTo>
                    <a:pt x="270" y="77"/>
                    <a:pt x="265" y="72"/>
                    <a:pt x="259" y="72"/>
                  </a:cubicBezTo>
                  <a:close/>
                  <a:moveTo>
                    <a:pt x="310" y="72"/>
                  </a:moveTo>
                  <a:cubicBezTo>
                    <a:pt x="305" y="72"/>
                    <a:pt x="300" y="77"/>
                    <a:pt x="300" y="83"/>
                  </a:cubicBezTo>
                  <a:cubicBezTo>
                    <a:pt x="300" y="89"/>
                    <a:pt x="305" y="93"/>
                    <a:pt x="310" y="93"/>
                  </a:cubicBezTo>
                  <a:cubicBezTo>
                    <a:pt x="316" y="93"/>
                    <a:pt x="321" y="89"/>
                    <a:pt x="321" y="83"/>
                  </a:cubicBezTo>
                  <a:cubicBezTo>
                    <a:pt x="321" y="77"/>
                    <a:pt x="316" y="72"/>
                    <a:pt x="310" y="72"/>
                  </a:cubicBezTo>
                  <a:close/>
                  <a:moveTo>
                    <a:pt x="119" y="45"/>
                  </a:moveTo>
                  <a:cubicBezTo>
                    <a:pt x="140" y="18"/>
                    <a:pt x="183" y="0"/>
                    <a:pt x="232" y="0"/>
                  </a:cubicBezTo>
                  <a:cubicBezTo>
                    <a:pt x="303" y="0"/>
                    <a:pt x="360" y="38"/>
                    <a:pt x="360" y="82"/>
                  </a:cubicBezTo>
                  <a:cubicBezTo>
                    <a:pt x="360" y="107"/>
                    <a:pt x="343" y="131"/>
                    <a:pt x="315" y="145"/>
                  </a:cubicBezTo>
                  <a:cubicBezTo>
                    <a:pt x="310" y="165"/>
                    <a:pt x="287" y="203"/>
                    <a:pt x="232" y="203"/>
                  </a:cubicBezTo>
                  <a:cubicBezTo>
                    <a:pt x="260" y="187"/>
                    <a:pt x="265" y="171"/>
                    <a:pt x="266" y="162"/>
                  </a:cubicBezTo>
                  <a:cubicBezTo>
                    <a:pt x="254" y="165"/>
                    <a:pt x="244" y="165"/>
                    <a:pt x="232" y="165"/>
                  </a:cubicBezTo>
                  <a:cubicBezTo>
                    <a:pt x="221" y="165"/>
                    <a:pt x="212" y="165"/>
                    <a:pt x="203" y="163"/>
                  </a:cubicBezTo>
                  <a:moveTo>
                    <a:pt x="249" y="328"/>
                  </a:moveTo>
                  <a:cubicBezTo>
                    <a:pt x="249" y="320"/>
                    <a:pt x="246" y="292"/>
                    <a:pt x="244" y="271"/>
                  </a:cubicBezTo>
                  <a:cubicBezTo>
                    <a:pt x="241" y="260"/>
                    <a:pt x="233" y="250"/>
                    <a:pt x="227" y="244"/>
                  </a:cubicBezTo>
                  <a:cubicBezTo>
                    <a:pt x="220" y="241"/>
                    <a:pt x="194" y="229"/>
                    <a:pt x="191" y="227"/>
                  </a:cubicBezTo>
                  <a:cubicBezTo>
                    <a:pt x="186" y="226"/>
                    <a:pt x="169" y="218"/>
                    <a:pt x="165" y="213"/>
                  </a:cubicBezTo>
                  <a:cubicBezTo>
                    <a:pt x="161" y="211"/>
                    <a:pt x="159" y="204"/>
                    <a:pt x="159" y="195"/>
                  </a:cubicBezTo>
                  <a:cubicBezTo>
                    <a:pt x="161" y="186"/>
                    <a:pt x="162" y="184"/>
                    <a:pt x="166" y="174"/>
                  </a:cubicBezTo>
                  <a:cubicBezTo>
                    <a:pt x="170" y="167"/>
                    <a:pt x="178" y="154"/>
                    <a:pt x="178" y="143"/>
                  </a:cubicBezTo>
                  <a:cubicBezTo>
                    <a:pt x="179" y="133"/>
                    <a:pt x="175" y="126"/>
                    <a:pt x="175" y="126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3"/>
                    <a:pt x="177" y="105"/>
                    <a:pt x="174" y="98"/>
                  </a:cubicBezTo>
                  <a:cubicBezTo>
                    <a:pt x="170" y="84"/>
                    <a:pt x="155" y="77"/>
                    <a:pt x="154" y="75"/>
                  </a:cubicBezTo>
                  <a:cubicBezTo>
                    <a:pt x="150" y="72"/>
                    <a:pt x="138" y="69"/>
                    <a:pt x="133" y="68"/>
                  </a:cubicBezTo>
                  <a:cubicBezTo>
                    <a:pt x="129" y="68"/>
                    <a:pt x="124" y="68"/>
                    <a:pt x="119" y="68"/>
                  </a:cubicBezTo>
                  <a:cubicBezTo>
                    <a:pt x="113" y="69"/>
                    <a:pt x="108" y="72"/>
                    <a:pt x="104" y="73"/>
                  </a:cubicBezTo>
                  <a:cubicBezTo>
                    <a:pt x="101" y="73"/>
                    <a:pt x="94" y="79"/>
                    <a:pt x="92" y="81"/>
                  </a:cubicBezTo>
                  <a:cubicBezTo>
                    <a:pt x="90" y="84"/>
                    <a:pt x="82" y="96"/>
                    <a:pt x="79" y="102"/>
                  </a:cubicBezTo>
                  <a:cubicBezTo>
                    <a:pt x="76" y="107"/>
                    <a:pt x="78" y="126"/>
                    <a:pt x="78" y="126"/>
                  </a:cubicBezTo>
                  <a:cubicBezTo>
                    <a:pt x="72" y="135"/>
                    <a:pt x="78" y="158"/>
                    <a:pt x="79" y="160"/>
                  </a:cubicBezTo>
                  <a:cubicBezTo>
                    <a:pt x="80" y="162"/>
                    <a:pt x="83" y="170"/>
                    <a:pt x="87" y="174"/>
                  </a:cubicBezTo>
                  <a:cubicBezTo>
                    <a:pt x="92" y="179"/>
                    <a:pt x="97" y="195"/>
                    <a:pt x="96" y="204"/>
                  </a:cubicBezTo>
                  <a:cubicBezTo>
                    <a:pt x="95" y="214"/>
                    <a:pt x="71" y="221"/>
                    <a:pt x="67" y="224"/>
                  </a:cubicBezTo>
                  <a:cubicBezTo>
                    <a:pt x="62" y="225"/>
                    <a:pt x="50" y="230"/>
                    <a:pt x="39" y="234"/>
                  </a:cubicBezTo>
                  <a:cubicBezTo>
                    <a:pt x="30" y="238"/>
                    <a:pt x="16" y="252"/>
                    <a:pt x="9" y="264"/>
                  </a:cubicBezTo>
                  <a:cubicBezTo>
                    <a:pt x="4" y="276"/>
                    <a:pt x="0" y="320"/>
                    <a:pt x="1" y="328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2350794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9">
            <a:extLst>
              <a:ext uri="{FF2B5EF4-FFF2-40B4-BE49-F238E27FC236}">
                <a16:creationId xmlns:a16="http://schemas.microsoft.com/office/drawing/2014/main" id="{AEDB3F88-CBFD-43EB-B23C-E4633E2DAF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931624" y="2043839"/>
            <a:ext cx="1350352" cy="1009650"/>
          </a:xfrm>
          <a:custGeom>
            <a:avLst/>
            <a:gdLst>
              <a:gd name="T0" fmla="*/ 422 w 444"/>
              <a:gd name="T1" fmla="*/ 210 h 332"/>
              <a:gd name="T2" fmla="*/ 422 w 444"/>
              <a:gd name="T3" fmla="*/ 310 h 332"/>
              <a:gd name="T4" fmla="*/ 422 w 444"/>
              <a:gd name="T5" fmla="*/ 189 h 332"/>
              <a:gd name="T6" fmla="*/ 412 w 444"/>
              <a:gd name="T7" fmla="*/ 180 h 332"/>
              <a:gd name="T8" fmla="*/ 232 w 444"/>
              <a:gd name="T9" fmla="*/ 180 h 332"/>
              <a:gd name="T10" fmla="*/ 223 w 444"/>
              <a:gd name="T11" fmla="*/ 189 h 332"/>
              <a:gd name="T12" fmla="*/ 223 w 444"/>
              <a:gd name="T13" fmla="*/ 310 h 332"/>
              <a:gd name="T14" fmla="*/ 405 w 444"/>
              <a:gd name="T15" fmla="*/ 310 h 332"/>
              <a:gd name="T16" fmla="*/ 405 w 444"/>
              <a:gd name="T17" fmla="*/ 196 h 332"/>
              <a:gd name="T18" fmla="*/ 405 w 444"/>
              <a:gd name="T19" fmla="*/ 196 h 332"/>
              <a:gd name="T20" fmla="*/ 240 w 444"/>
              <a:gd name="T21" fmla="*/ 196 h 332"/>
              <a:gd name="T22" fmla="*/ 240 w 444"/>
              <a:gd name="T23" fmla="*/ 196 h 332"/>
              <a:gd name="T24" fmla="*/ 240 w 444"/>
              <a:gd name="T25" fmla="*/ 310 h 332"/>
              <a:gd name="T26" fmla="*/ 200 w 444"/>
              <a:gd name="T27" fmla="*/ 313 h 332"/>
              <a:gd name="T28" fmla="*/ 200 w 444"/>
              <a:gd name="T29" fmla="*/ 322 h 332"/>
              <a:gd name="T30" fmla="*/ 210 w 444"/>
              <a:gd name="T31" fmla="*/ 332 h 332"/>
              <a:gd name="T32" fmla="*/ 435 w 444"/>
              <a:gd name="T33" fmla="*/ 332 h 332"/>
              <a:gd name="T34" fmla="*/ 444 w 444"/>
              <a:gd name="T35" fmla="*/ 322 h 332"/>
              <a:gd name="T36" fmla="*/ 444 w 444"/>
              <a:gd name="T37" fmla="*/ 313 h 332"/>
              <a:gd name="T38" fmla="*/ 200 w 444"/>
              <a:gd name="T39" fmla="*/ 313 h 332"/>
              <a:gd name="T40" fmla="*/ 200 w 444"/>
              <a:gd name="T41" fmla="*/ 313 h 332"/>
              <a:gd name="T42" fmla="*/ 195 w 444"/>
              <a:gd name="T43" fmla="*/ 172 h 332"/>
              <a:gd name="T44" fmla="*/ 180 w 444"/>
              <a:gd name="T45" fmla="*/ 163 h 332"/>
              <a:gd name="T46" fmla="*/ 175 w 444"/>
              <a:gd name="T47" fmla="*/ 142 h 332"/>
              <a:gd name="T48" fmla="*/ 182 w 444"/>
              <a:gd name="T49" fmla="*/ 119 h 332"/>
              <a:gd name="T50" fmla="*/ 196 w 444"/>
              <a:gd name="T51" fmla="*/ 84 h 332"/>
              <a:gd name="T52" fmla="*/ 193 w 444"/>
              <a:gd name="T53" fmla="*/ 65 h 332"/>
              <a:gd name="T54" fmla="*/ 194 w 444"/>
              <a:gd name="T55" fmla="*/ 50 h 332"/>
              <a:gd name="T56" fmla="*/ 191 w 444"/>
              <a:gd name="T57" fmla="*/ 33 h 332"/>
              <a:gd name="T58" fmla="*/ 169 w 444"/>
              <a:gd name="T59" fmla="*/ 8 h 332"/>
              <a:gd name="T60" fmla="*/ 147 w 444"/>
              <a:gd name="T61" fmla="*/ 0 h 332"/>
              <a:gd name="T62" fmla="*/ 130 w 444"/>
              <a:gd name="T63" fmla="*/ 1 h 332"/>
              <a:gd name="T64" fmla="*/ 115 w 444"/>
              <a:gd name="T65" fmla="*/ 6 h 332"/>
              <a:gd name="T66" fmla="*/ 100 w 444"/>
              <a:gd name="T67" fmla="*/ 15 h 332"/>
              <a:gd name="T68" fmla="*/ 87 w 444"/>
              <a:gd name="T69" fmla="*/ 37 h 332"/>
              <a:gd name="T70" fmla="*/ 85 w 444"/>
              <a:gd name="T71" fmla="*/ 65 h 332"/>
              <a:gd name="T72" fmla="*/ 88 w 444"/>
              <a:gd name="T73" fmla="*/ 103 h 332"/>
              <a:gd name="T74" fmla="*/ 96 w 444"/>
              <a:gd name="T75" fmla="*/ 119 h 332"/>
              <a:gd name="T76" fmla="*/ 106 w 444"/>
              <a:gd name="T77" fmla="*/ 152 h 332"/>
              <a:gd name="T78" fmla="*/ 73 w 444"/>
              <a:gd name="T79" fmla="*/ 174 h 332"/>
              <a:gd name="T80" fmla="*/ 43 w 444"/>
              <a:gd name="T81" fmla="*/ 187 h 332"/>
              <a:gd name="T82" fmla="*/ 10 w 444"/>
              <a:gd name="T83" fmla="*/ 219 h 332"/>
              <a:gd name="T84" fmla="*/ 1 w 444"/>
              <a:gd name="T85" fmla="*/ 29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44" h="332">
                <a:moveTo>
                  <a:pt x="422" y="210"/>
                </a:moveTo>
                <a:cubicBezTo>
                  <a:pt x="422" y="310"/>
                  <a:pt x="422" y="310"/>
                  <a:pt x="422" y="310"/>
                </a:cubicBezTo>
                <a:moveTo>
                  <a:pt x="422" y="189"/>
                </a:moveTo>
                <a:cubicBezTo>
                  <a:pt x="422" y="184"/>
                  <a:pt x="418" y="180"/>
                  <a:pt x="412" y="180"/>
                </a:cubicBezTo>
                <a:cubicBezTo>
                  <a:pt x="232" y="180"/>
                  <a:pt x="232" y="180"/>
                  <a:pt x="232" y="180"/>
                </a:cubicBezTo>
                <a:cubicBezTo>
                  <a:pt x="227" y="180"/>
                  <a:pt x="223" y="184"/>
                  <a:pt x="223" y="189"/>
                </a:cubicBezTo>
                <a:cubicBezTo>
                  <a:pt x="223" y="310"/>
                  <a:pt x="223" y="310"/>
                  <a:pt x="223" y="310"/>
                </a:cubicBezTo>
                <a:moveTo>
                  <a:pt x="405" y="310"/>
                </a:moveTo>
                <a:cubicBezTo>
                  <a:pt x="405" y="196"/>
                  <a:pt x="405" y="196"/>
                  <a:pt x="405" y="196"/>
                </a:cubicBezTo>
                <a:cubicBezTo>
                  <a:pt x="405" y="196"/>
                  <a:pt x="405" y="196"/>
                  <a:pt x="405" y="196"/>
                </a:cubicBezTo>
                <a:cubicBezTo>
                  <a:pt x="240" y="196"/>
                  <a:pt x="240" y="196"/>
                  <a:pt x="240" y="196"/>
                </a:cubicBezTo>
                <a:cubicBezTo>
                  <a:pt x="240" y="196"/>
                  <a:pt x="240" y="196"/>
                  <a:pt x="240" y="196"/>
                </a:cubicBezTo>
                <a:cubicBezTo>
                  <a:pt x="240" y="310"/>
                  <a:pt x="240" y="310"/>
                  <a:pt x="240" y="310"/>
                </a:cubicBezTo>
                <a:moveTo>
                  <a:pt x="200" y="313"/>
                </a:moveTo>
                <a:cubicBezTo>
                  <a:pt x="200" y="322"/>
                  <a:pt x="200" y="322"/>
                  <a:pt x="200" y="322"/>
                </a:cubicBezTo>
                <a:cubicBezTo>
                  <a:pt x="200" y="327"/>
                  <a:pt x="204" y="332"/>
                  <a:pt x="210" y="332"/>
                </a:cubicBezTo>
                <a:cubicBezTo>
                  <a:pt x="435" y="332"/>
                  <a:pt x="435" y="332"/>
                  <a:pt x="435" y="332"/>
                </a:cubicBezTo>
                <a:cubicBezTo>
                  <a:pt x="440" y="332"/>
                  <a:pt x="444" y="327"/>
                  <a:pt x="444" y="322"/>
                </a:cubicBezTo>
                <a:cubicBezTo>
                  <a:pt x="444" y="313"/>
                  <a:pt x="444" y="313"/>
                  <a:pt x="444" y="313"/>
                </a:cubicBezTo>
                <a:cubicBezTo>
                  <a:pt x="200" y="313"/>
                  <a:pt x="200" y="313"/>
                  <a:pt x="200" y="313"/>
                </a:cubicBezTo>
                <a:cubicBezTo>
                  <a:pt x="200" y="313"/>
                  <a:pt x="200" y="313"/>
                  <a:pt x="200" y="313"/>
                </a:cubicBezTo>
                <a:close/>
                <a:moveTo>
                  <a:pt x="195" y="172"/>
                </a:moveTo>
                <a:cubicBezTo>
                  <a:pt x="188" y="168"/>
                  <a:pt x="182" y="165"/>
                  <a:pt x="180" y="163"/>
                </a:cubicBezTo>
                <a:cubicBezTo>
                  <a:pt x="177" y="159"/>
                  <a:pt x="175" y="152"/>
                  <a:pt x="175" y="142"/>
                </a:cubicBezTo>
                <a:cubicBezTo>
                  <a:pt x="177" y="131"/>
                  <a:pt x="178" y="130"/>
                  <a:pt x="182" y="119"/>
                </a:cubicBezTo>
                <a:cubicBezTo>
                  <a:pt x="187" y="112"/>
                  <a:pt x="195" y="97"/>
                  <a:pt x="196" y="84"/>
                </a:cubicBezTo>
                <a:cubicBezTo>
                  <a:pt x="196" y="74"/>
                  <a:pt x="193" y="65"/>
                  <a:pt x="193" y="65"/>
                </a:cubicBezTo>
                <a:cubicBezTo>
                  <a:pt x="193" y="65"/>
                  <a:pt x="193" y="65"/>
                  <a:pt x="194" y="50"/>
                </a:cubicBezTo>
                <a:cubicBezTo>
                  <a:pt x="194" y="50"/>
                  <a:pt x="194" y="41"/>
                  <a:pt x="191" y="33"/>
                </a:cubicBezTo>
                <a:cubicBezTo>
                  <a:pt x="187" y="17"/>
                  <a:pt x="171" y="9"/>
                  <a:pt x="169" y="8"/>
                </a:cubicBezTo>
                <a:cubicBezTo>
                  <a:pt x="164" y="5"/>
                  <a:pt x="151" y="1"/>
                  <a:pt x="147" y="0"/>
                </a:cubicBezTo>
                <a:cubicBezTo>
                  <a:pt x="142" y="0"/>
                  <a:pt x="137" y="0"/>
                  <a:pt x="130" y="1"/>
                </a:cubicBezTo>
                <a:cubicBezTo>
                  <a:pt x="124" y="1"/>
                  <a:pt x="118" y="5"/>
                  <a:pt x="115" y="6"/>
                </a:cubicBezTo>
                <a:cubicBezTo>
                  <a:pt x="110" y="6"/>
                  <a:pt x="104" y="10"/>
                  <a:pt x="100" y="15"/>
                </a:cubicBezTo>
                <a:cubicBezTo>
                  <a:pt x="99" y="17"/>
                  <a:pt x="90" y="31"/>
                  <a:pt x="87" y="37"/>
                </a:cubicBezTo>
                <a:cubicBezTo>
                  <a:pt x="83" y="44"/>
                  <a:pt x="85" y="65"/>
                  <a:pt x="85" y="65"/>
                </a:cubicBezTo>
                <a:cubicBezTo>
                  <a:pt x="79" y="75"/>
                  <a:pt x="85" y="100"/>
                  <a:pt x="88" y="103"/>
                </a:cubicBezTo>
                <a:cubicBezTo>
                  <a:pt x="89" y="105"/>
                  <a:pt x="92" y="114"/>
                  <a:pt x="96" y="119"/>
                </a:cubicBezTo>
                <a:cubicBezTo>
                  <a:pt x="101" y="124"/>
                  <a:pt x="107" y="143"/>
                  <a:pt x="106" y="152"/>
                </a:cubicBezTo>
                <a:cubicBezTo>
                  <a:pt x="105" y="164"/>
                  <a:pt x="79" y="171"/>
                  <a:pt x="73" y="174"/>
                </a:cubicBezTo>
                <a:cubicBezTo>
                  <a:pt x="68" y="176"/>
                  <a:pt x="56" y="181"/>
                  <a:pt x="43" y="187"/>
                </a:cubicBezTo>
                <a:cubicBezTo>
                  <a:pt x="33" y="191"/>
                  <a:pt x="17" y="206"/>
                  <a:pt x="10" y="219"/>
                </a:cubicBezTo>
                <a:cubicBezTo>
                  <a:pt x="3" y="233"/>
                  <a:pt x="0" y="282"/>
                  <a:pt x="1" y="29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9CEF833-D830-4AC4-8E4C-269BCEAE6E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IT Profession People</a:t>
            </a:r>
            <a:br>
              <a:rPr lang="en-US" dirty="0"/>
            </a:br>
            <a:r>
              <a:rPr lang="en-US" sz="2000" dirty="0"/>
              <a:t>Computer Science Specialist, Web Developer, Software Engineer, Coder, Database System Administrator</a:t>
            </a:r>
            <a:endParaRPr lang="en-US" sz="2700" dirty="0"/>
          </a:p>
        </p:txBody>
      </p:sp>
      <p:sp>
        <p:nvSpPr>
          <p:cNvPr id="3" name="Freeform 35">
            <a:extLst>
              <a:ext uri="{FF2B5EF4-FFF2-40B4-BE49-F238E27FC236}">
                <a16:creationId xmlns:a16="http://schemas.microsoft.com/office/drawing/2014/main" id="{19B7B197-1091-4CB9-92DC-B2F080E751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25984" y="2043839"/>
            <a:ext cx="1412378" cy="1009650"/>
          </a:xfrm>
          <a:custGeom>
            <a:avLst/>
            <a:gdLst>
              <a:gd name="T0" fmla="*/ 441 w 464"/>
              <a:gd name="T1" fmla="*/ 308 h 331"/>
              <a:gd name="T2" fmla="*/ 441 w 464"/>
              <a:gd name="T3" fmla="*/ 204 h 331"/>
              <a:gd name="T4" fmla="*/ 441 w 464"/>
              <a:gd name="T5" fmla="*/ 181 h 331"/>
              <a:gd name="T6" fmla="*/ 431 w 464"/>
              <a:gd name="T7" fmla="*/ 171 h 331"/>
              <a:gd name="T8" fmla="*/ 245 w 464"/>
              <a:gd name="T9" fmla="*/ 171 h 331"/>
              <a:gd name="T10" fmla="*/ 235 w 464"/>
              <a:gd name="T11" fmla="*/ 181 h 331"/>
              <a:gd name="T12" fmla="*/ 235 w 464"/>
              <a:gd name="T13" fmla="*/ 308 h 331"/>
              <a:gd name="T14" fmla="*/ 424 w 464"/>
              <a:gd name="T15" fmla="*/ 308 h 331"/>
              <a:gd name="T16" fmla="*/ 424 w 464"/>
              <a:gd name="T17" fmla="*/ 189 h 331"/>
              <a:gd name="T18" fmla="*/ 423 w 464"/>
              <a:gd name="T19" fmla="*/ 188 h 331"/>
              <a:gd name="T20" fmla="*/ 254 w 464"/>
              <a:gd name="T21" fmla="*/ 188 h 331"/>
              <a:gd name="T22" fmla="*/ 253 w 464"/>
              <a:gd name="T23" fmla="*/ 189 h 331"/>
              <a:gd name="T24" fmla="*/ 253 w 464"/>
              <a:gd name="T25" fmla="*/ 308 h 331"/>
              <a:gd name="T26" fmla="*/ 212 w 464"/>
              <a:gd name="T27" fmla="*/ 312 h 331"/>
              <a:gd name="T28" fmla="*/ 212 w 464"/>
              <a:gd name="T29" fmla="*/ 322 h 331"/>
              <a:gd name="T30" fmla="*/ 222 w 464"/>
              <a:gd name="T31" fmla="*/ 331 h 331"/>
              <a:gd name="T32" fmla="*/ 454 w 464"/>
              <a:gd name="T33" fmla="*/ 331 h 331"/>
              <a:gd name="T34" fmla="*/ 464 w 464"/>
              <a:gd name="T35" fmla="*/ 322 h 331"/>
              <a:gd name="T36" fmla="*/ 464 w 464"/>
              <a:gd name="T37" fmla="*/ 312 h 331"/>
              <a:gd name="T38" fmla="*/ 212 w 464"/>
              <a:gd name="T39" fmla="*/ 312 h 331"/>
              <a:gd name="T40" fmla="*/ 212 w 464"/>
              <a:gd name="T41" fmla="*/ 312 h 331"/>
              <a:gd name="T42" fmla="*/ 370 w 464"/>
              <a:gd name="T43" fmla="*/ 257 h 331"/>
              <a:gd name="T44" fmla="*/ 320 w 464"/>
              <a:gd name="T45" fmla="*/ 213 h 331"/>
              <a:gd name="T46" fmla="*/ 318 w 464"/>
              <a:gd name="T47" fmla="*/ 281 h 331"/>
              <a:gd name="T48" fmla="*/ 341 w 464"/>
              <a:gd name="T49" fmla="*/ 260 h 331"/>
              <a:gd name="T50" fmla="*/ 370 w 464"/>
              <a:gd name="T51" fmla="*/ 257 h 331"/>
              <a:gd name="T52" fmla="*/ 370 w 464"/>
              <a:gd name="T53" fmla="*/ 257 h 331"/>
              <a:gd name="T54" fmla="*/ 354 w 464"/>
              <a:gd name="T55" fmla="*/ 293 h 331"/>
              <a:gd name="T56" fmla="*/ 341 w 464"/>
              <a:gd name="T57" fmla="*/ 260 h 331"/>
              <a:gd name="T58" fmla="*/ 207 w 464"/>
              <a:gd name="T59" fmla="*/ 178 h 331"/>
              <a:gd name="T60" fmla="*/ 191 w 464"/>
              <a:gd name="T61" fmla="*/ 169 h 331"/>
              <a:gd name="T62" fmla="*/ 186 w 464"/>
              <a:gd name="T63" fmla="*/ 147 h 331"/>
              <a:gd name="T64" fmla="*/ 193 w 464"/>
              <a:gd name="T65" fmla="*/ 123 h 331"/>
              <a:gd name="T66" fmla="*/ 208 w 464"/>
              <a:gd name="T67" fmla="*/ 87 h 331"/>
              <a:gd name="T68" fmla="*/ 204 w 464"/>
              <a:gd name="T69" fmla="*/ 67 h 331"/>
              <a:gd name="T70" fmla="*/ 205 w 464"/>
              <a:gd name="T71" fmla="*/ 51 h 331"/>
              <a:gd name="T72" fmla="*/ 203 w 464"/>
              <a:gd name="T73" fmla="*/ 34 h 331"/>
              <a:gd name="T74" fmla="*/ 179 w 464"/>
              <a:gd name="T75" fmla="*/ 8 h 331"/>
              <a:gd name="T76" fmla="*/ 156 w 464"/>
              <a:gd name="T77" fmla="*/ 0 h 331"/>
              <a:gd name="T78" fmla="*/ 138 w 464"/>
              <a:gd name="T79" fmla="*/ 1 h 331"/>
              <a:gd name="T80" fmla="*/ 122 w 464"/>
              <a:gd name="T81" fmla="*/ 6 h 331"/>
              <a:gd name="T82" fmla="*/ 106 w 464"/>
              <a:gd name="T83" fmla="*/ 15 h 331"/>
              <a:gd name="T84" fmla="*/ 92 w 464"/>
              <a:gd name="T85" fmla="*/ 38 h 331"/>
              <a:gd name="T86" fmla="*/ 90 w 464"/>
              <a:gd name="T87" fmla="*/ 67 h 331"/>
              <a:gd name="T88" fmla="*/ 93 w 464"/>
              <a:gd name="T89" fmla="*/ 106 h 331"/>
              <a:gd name="T90" fmla="*/ 101 w 464"/>
              <a:gd name="T91" fmla="*/ 123 h 331"/>
              <a:gd name="T92" fmla="*/ 112 w 464"/>
              <a:gd name="T93" fmla="*/ 158 h 331"/>
              <a:gd name="T94" fmla="*/ 77 w 464"/>
              <a:gd name="T95" fmla="*/ 181 h 331"/>
              <a:gd name="T96" fmla="*/ 46 w 464"/>
              <a:gd name="T97" fmla="*/ 194 h 331"/>
              <a:gd name="T98" fmla="*/ 11 w 464"/>
              <a:gd name="T99" fmla="*/ 228 h 331"/>
              <a:gd name="T100" fmla="*/ 1 w 464"/>
              <a:gd name="T101" fmla="*/ 303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64" h="331">
                <a:moveTo>
                  <a:pt x="441" y="308"/>
                </a:moveTo>
                <a:cubicBezTo>
                  <a:pt x="441" y="204"/>
                  <a:pt x="441" y="204"/>
                  <a:pt x="441" y="204"/>
                </a:cubicBezTo>
                <a:moveTo>
                  <a:pt x="441" y="181"/>
                </a:moveTo>
                <a:cubicBezTo>
                  <a:pt x="441" y="176"/>
                  <a:pt x="437" y="171"/>
                  <a:pt x="431" y="171"/>
                </a:cubicBezTo>
                <a:cubicBezTo>
                  <a:pt x="245" y="171"/>
                  <a:pt x="245" y="171"/>
                  <a:pt x="245" y="171"/>
                </a:cubicBezTo>
                <a:cubicBezTo>
                  <a:pt x="240" y="171"/>
                  <a:pt x="235" y="176"/>
                  <a:pt x="235" y="181"/>
                </a:cubicBezTo>
                <a:cubicBezTo>
                  <a:pt x="235" y="308"/>
                  <a:pt x="235" y="308"/>
                  <a:pt x="235" y="308"/>
                </a:cubicBezTo>
                <a:moveTo>
                  <a:pt x="424" y="308"/>
                </a:moveTo>
                <a:cubicBezTo>
                  <a:pt x="424" y="189"/>
                  <a:pt x="424" y="189"/>
                  <a:pt x="424" y="189"/>
                </a:cubicBezTo>
                <a:cubicBezTo>
                  <a:pt x="424" y="188"/>
                  <a:pt x="423" y="188"/>
                  <a:pt x="423" y="188"/>
                </a:cubicBezTo>
                <a:cubicBezTo>
                  <a:pt x="254" y="188"/>
                  <a:pt x="254" y="188"/>
                  <a:pt x="254" y="188"/>
                </a:cubicBezTo>
                <a:cubicBezTo>
                  <a:pt x="254" y="188"/>
                  <a:pt x="253" y="188"/>
                  <a:pt x="253" y="189"/>
                </a:cubicBezTo>
                <a:cubicBezTo>
                  <a:pt x="253" y="308"/>
                  <a:pt x="253" y="308"/>
                  <a:pt x="253" y="308"/>
                </a:cubicBezTo>
                <a:moveTo>
                  <a:pt x="212" y="312"/>
                </a:moveTo>
                <a:cubicBezTo>
                  <a:pt x="212" y="322"/>
                  <a:pt x="212" y="322"/>
                  <a:pt x="212" y="322"/>
                </a:cubicBezTo>
                <a:cubicBezTo>
                  <a:pt x="212" y="327"/>
                  <a:pt x="216" y="331"/>
                  <a:pt x="222" y="331"/>
                </a:cubicBezTo>
                <a:cubicBezTo>
                  <a:pt x="454" y="331"/>
                  <a:pt x="454" y="331"/>
                  <a:pt x="454" y="331"/>
                </a:cubicBezTo>
                <a:cubicBezTo>
                  <a:pt x="460" y="331"/>
                  <a:pt x="464" y="327"/>
                  <a:pt x="464" y="322"/>
                </a:cubicBezTo>
                <a:cubicBezTo>
                  <a:pt x="464" y="312"/>
                  <a:pt x="464" y="312"/>
                  <a:pt x="464" y="312"/>
                </a:cubicBezTo>
                <a:cubicBezTo>
                  <a:pt x="212" y="312"/>
                  <a:pt x="212" y="312"/>
                  <a:pt x="212" y="312"/>
                </a:cubicBezTo>
                <a:cubicBezTo>
                  <a:pt x="212" y="312"/>
                  <a:pt x="212" y="312"/>
                  <a:pt x="212" y="312"/>
                </a:cubicBezTo>
                <a:close/>
                <a:moveTo>
                  <a:pt x="370" y="257"/>
                </a:moveTo>
                <a:cubicBezTo>
                  <a:pt x="320" y="213"/>
                  <a:pt x="320" y="213"/>
                  <a:pt x="320" y="213"/>
                </a:cubicBezTo>
                <a:cubicBezTo>
                  <a:pt x="318" y="281"/>
                  <a:pt x="318" y="281"/>
                  <a:pt x="318" y="281"/>
                </a:cubicBezTo>
                <a:cubicBezTo>
                  <a:pt x="341" y="260"/>
                  <a:pt x="341" y="260"/>
                  <a:pt x="341" y="260"/>
                </a:cubicBezTo>
                <a:cubicBezTo>
                  <a:pt x="370" y="257"/>
                  <a:pt x="370" y="257"/>
                  <a:pt x="370" y="257"/>
                </a:cubicBezTo>
                <a:cubicBezTo>
                  <a:pt x="370" y="257"/>
                  <a:pt x="370" y="257"/>
                  <a:pt x="370" y="257"/>
                </a:cubicBezTo>
                <a:close/>
                <a:moveTo>
                  <a:pt x="354" y="293"/>
                </a:moveTo>
                <a:cubicBezTo>
                  <a:pt x="341" y="260"/>
                  <a:pt x="341" y="260"/>
                  <a:pt x="341" y="260"/>
                </a:cubicBezTo>
                <a:moveTo>
                  <a:pt x="207" y="178"/>
                </a:moveTo>
                <a:cubicBezTo>
                  <a:pt x="199" y="175"/>
                  <a:pt x="193" y="171"/>
                  <a:pt x="191" y="169"/>
                </a:cubicBezTo>
                <a:cubicBezTo>
                  <a:pt x="187" y="165"/>
                  <a:pt x="186" y="158"/>
                  <a:pt x="186" y="147"/>
                </a:cubicBezTo>
                <a:cubicBezTo>
                  <a:pt x="187" y="136"/>
                  <a:pt x="188" y="135"/>
                  <a:pt x="193" y="123"/>
                </a:cubicBezTo>
                <a:cubicBezTo>
                  <a:pt x="198" y="116"/>
                  <a:pt x="207" y="100"/>
                  <a:pt x="208" y="87"/>
                </a:cubicBezTo>
                <a:cubicBezTo>
                  <a:pt x="208" y="76"/>
                  <a:pt x="204" y="67"/>
                  <a:pt x="204" y="67"/>
                </a:cubicBezTo>
                <a:cubicBezTo>
                  <a:pt x="204" y="67"/>
                  <a:pt x="204" y="67"/>
                  <a:pt x="205" y="51"/>
                </a:cubicBezTo>
                <a:cubicBezTo>
                  <a:pt x="205" y="51"/>
                  <a:pt x="205" y="43"/>
                  <a:pt x="203" y="34"/>
                </a:cubicBezTo>
                <a:cubicBezTo>
                  <a:pt x="198" y="18"/>
                  <a:pt x="181" y="9"/>
                  <a:pt x="179" y="8"/>
                </a:cubicBezTo>
                <a:cubicBezTo>
                  <a:pt x="174" y="4"/>
                  <a:pt x="161" y="1"/>
                  <a:pt x="156" y="0"/>
                </a:cubicBezTo>
                <a:cubicBezTo>
                  <a:pt x="151" y="0"/>
                  <a:pt x="145" y="0"/>
                  <a:pt x="138" y="1"/>
                </a:cubicBezTo>
                <a:cubicBezTo>
                  <a:pt x="132" y="1"/>
                  <a:pt x="126" y="4"/>
                  <a:pt x="122" y="6"/>
                </a:cubicBezTo>
                <a:cubicBezTo>
                  <a:pt x="117" y="6"/>
                  <a:pt x="110" y="10"/>
                  <a:pt x="106" y="15"/>
                </a:cubicBezTo>
                <a:cubicBezTo>
                  <a:pt x="105" y="18"/>
                  <a:pt x="95" y="32"/>
                  <a:pt x="92" y="38"/>
                </a:cubicBezTo>
                <a:cubicBezTo>
                  <a:pt x="88" y="45"/>
                  <a:pt x="90" y="67"/>
                  <a:pt x="90" y="67"/>
                </a:cubicBezTo>
                <a:cubicBezTo>
                  <a:pt x="83" y="78"/>
                  <a:pt x="90" y="104"/>
                  <a:pt x="93" y="106"/>
                </a:cubicBezTo>
                <a:cubicBezTo>
                  <a:pt x="94" y="109"/>
                  <a:pt x="98" y="118"/>
                  <a:pt x="101" y="123"/>
                </a:cubicBezTo>
                <a:cubicBezTo>
                  <a:pt x="107" y="129"/>
                  <a:pt x="113" y="148"/>
                  <a:pt x="112" y="158"/>
                </a:cubicBezTo>
                <a:cubicBezTo>
                  <a:pt x="111" y="170"/>
                  <a:pt x="83" y="177"/>
                  <a:pt x="77" y="181"/>
                </a:cubicBezTo>
                <a:cubicBezTo>
                  <a:pt x="72" y="183"/>
                  <a:pt x="59" y="188"/>
                  <a:pt x="46" y="194"/>
                </a:cubicBezTo>
                <a:cubicBezTo>
                  <a:pt x="35" y="199"/>
                  <a:pt x="18" y="214"/>
                  <a:pt x="11" y="228"/>
                </a:cubicBezTo>
                <a:cubicBezTo>
                  <a:pt x="3" y="242"/>
                  <a:pt x="0" y="294"/>
                  <a:pt x="1" y="30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0DDEB54A-9A22-4C6B-B4A5-4777E99DD8C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913291" y="4087918"/>
            <a:ext cx="1387019" cy="1009650"/>
          </a:xfrm>
          <a:custGeom>
            <a:avLst/>
            <a:gdLst>
              <a:gd name="T0" fmla="*/ 395 w 415"/>
              <a:gd name="T1" fmla="*/ 279 h 300"/>
              <a:gd name="T2" fmla="*/ 395 w 415"/>
              <a:gd name="T3" fmla="*/ 184 h 300"/>
              <a:gd name="T4" fmla="*/ 395 w 415"/>
              <a:gd name="T5" fmla="*/ 164 h 300"/>
              <a:gd name="T6" fmla="*/ 385 w 415"/>
              <a:gd name="T7" fmla="*/ 155 h 300"/>
              <a:gd name="T8" fmla="*/ 219 w 415"/>
              <a:gd name="T9" fmla="*/ 155 h 300"/>
              <a:gd name="T10" fmla="*/ 211 w 415"/>
              <a:gd name="T11" fmla="*/ 164 h 300"/>
              <a:gd name="T12" fmla="*/ 211 w 415"/>
              <a:gd name="T13" fmla="*/ 279 h 300"/>
              <a:gd name="T14" fmla="*/ 379 w 415"/>
              <a:gd name="T15" fmla="*/ 279 h 300"/>
              <a:gd name="T16" fmla="*/ 379 w 415"/>
              <a:gd name="T17" fmla="*/ 171 h 300"/>
              <a:gd name="T18" fmla="*/ 378 w 415"/>
              <a:gd name="T19" fmla="*/ 170 h 300"/>
              <a:gd name="T20" fmla="*/ 227 w 415"/>
              <a:gd name="T21" fmla="*/ 170 h 300"/>
              <a:gd name="T22" fmla="*/ 226 w 415"/>
              <a:gd name="T23" fmla="*/ 171 h 300"/>
              <a:gd name="T24" fmla="*/ 226 w 415"/>
              <a:gd name="T25" fmla="*/ 279 h 300"/>
              <a:gd name="T26" fmla="*/ 190 w 415"/>
              <a:gd name="T27" fmla="*/ 283 h 300"/>
              <a:gd name="T28" fmla="*/ 190 w 415"/>
              <a:gd name="T29" fmla="*/ 291 h 300"/>
              <a:gd name="T30" fmla="*/ 199 w 415"/>
              <a:gd name="T31" fmla="*/ 300 h 300"/>
              <a:gd name="T32" fmla="*/ 406 w 415"/>
              <a:gd name="T33" fmla="*/ 300 h 300"/>
              <a:gd name="T34" fmla="*/ 415 w 415"/>
              <a:gd name="T35" fmla="*/ 291 h 300"/>
              <a:gd name="T36" fmla="*/ 415 w 415"/>
              <a:gd name="T37" fmla="*/ 283 h 300"/>
              <a:gd name="T38" fmla="*/ 190 w 415"/>
              <a:gd name="T39" fmla="*/ 283 h 300"/>
              <a:gd name="T40" fmla="*/ 190 w 415"/>
              <a:gd name="T41" fmla="*/ 283 h 300"/>
              <a:gd name="T42" fmla="*/ 184 w 415"/>
              <a:gd name="T43" fmla="*/ 162 h 300"/>
              <a:gd name="T44" fmla="*/ 170 w 415"/>
              <a:gd name="T45" fmla="*/ 153 h 300"/>
              <a:gd name="T46" fmla="*/ 165 w 415"/>
              <a:gd name="T47" fmla="*/ 134 h 300"/>
              <a:gd name="T48" fmla="*/ 172 w 415"/>
              <a:gd name="T49" fmla="*/ 112 h 300"/>
              <a:gd name="T50" fmla="*/ 185 w 415"/>
              <a:gd name="T51" fmla="*/ 79 h 300"/>
              <a:gd name="T52" fmla="*/ 181 w 415"/>
              <a:gd name="T53" fmla="*/ 61 h 300"/>
              <a:gd name="T54" fmla="*/ 182 w 415"/>
              <a:gd name="T55" fmla="*/ 47 h 300"/>
              <a:gd name="T56" fmla="*/ 180 w 415"/>
              <a:gd name="T57" fmla="*/ 31 h 300"/>
              <a:gd name="T58" fmla="*/ 159 w 415"/>
              <a:gd name="T59" fmla="*/ 8 h 300"/>
              <a:gd name="T60" fmla="*/ 138 w 415"/>
              <a:gd name="T61" fmla="*/ 0 h 300"/>
              <a:gd name="T62" fmla="*/ 122 w 415"/>
              <a:gd name="T63" fmla="*/ 1 h 300"/>
              <a:gd name="T64" fmla="*/ 108 w 415"/>
              <a:gd name="T65" fmla="*/ 5 h 300"/>
              <a:gd name="T66" fmla="*/ 94 w 415"/>
              <a:gd name="T67" fmla="*/ 14 h 300"/>
              <a:gd name="T68" fmla="*/ 81 w 415"/>
              <a:gd name="T69" fmla="*/ 35 h 300"/>
              <a:gd name="T70" fmla="*/ 80 w 415"/>
              <a:gd name="T71" fmla="*/ 61 h 300"/>
              <a:gd name="T72" fmla="*/ 82 w 415"/>
              <a:gd name="T73" fmla="*/ 97 h 300"/>
              <a:gd name="T74" fmla="*/ 90 w 415"/>
              <a:gd name="T75" fmla="*/ 112 h 300"/>
              <a:gd name="T76" fmla="*/ 100 w 415"/>
              <a:gd name="T77" fmla="*/ 143 h 300"/>
              <a:gd name="T78" fmla="*/ 68 w 415"/>
              <a:gd name="T79" fmla="*/ 164 h 300"/>
              <a:gd name="T80" fmla="*/ 40 w 415"/>
              <a:gd name="T81" fmla="*/ 176 h 300"/>
              <a:gd name="T82" fmla="*/ 9 w 415"/>
              <a:gd name="T83" fmla="*/ 206 h 300"/>
              <a:gd name="T84" fmla="*/ 1 w 415"/>
              <a:gd name="T85" fmla="*/ 275 h 300"/>
              <a:gd name="T86" fmla="*/ 325 w 415"/>
              <a:gd name="T87" fmla="*/ 245 h 300"/>
              <a:gd name="T88" fmla="*/ 350 w 415"/>
              <a:gd name="T89" fmla="*/ 229 h 300"/>
              <a:gd name="T90" fmla="*/ 325 w 415"/>
              <a:gd name="T91" fmla="*/ 213 h 300"/>
              <a:gd name="T92" fmla="*/ 279 w 415"/>
              <a:gd name="T93" fmla="*/ 214 h 300"/>
              <a:gd name="T94" fmla="*/ 254 w 415"/>
              <a:gd name="T95" fmla="*/ 230 h 300"/>
              <a:gd name="T96" fmla="*/ 279 w 415"/>
              <a:gd name="T97" fmla="*/ 245 h 300"/>
              <a:gd name="T98" fmla="*/ 293 w 415"/>
              <a:gd name="T99" fmla="*/ 258 h 300"/>
              <a:gd name="T100" fmla="*/ 311 w 415"/>
              <a:gd name="T101" fmla="*/ 20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15" h="300">
                <a:moveTo>
                  <a:pt x="395" y="279"/>
                </a:moveTo>
                <a:cubicBezTo>
                  <a:pt x="395" y="184"/>
                  <a:pt x="395" y="184"/>
                  <a:pt x="395" y="184"/>
                </a:cubicBezTo>
                <a:moveTo>
                  <a:pt x="395" y="164"/>
                </a:moveTo>
                <a:cubicBezTo>
                  <a:pt x="395" y="159"/>
                  <a:pt x="391" y="155"/>
                  <a:pt x="385" y="155"/>
                </a:cubicBezTo>
                <a:cubicBezTo>
                  <a:pt x="219" y="155"/>
                  <a:pt x="219" y="155"/>
                  <a:pt x="219" y="155"/>
                </a:cubicBezTo>
                <a:cubicBezTo>
                  <a:pt x="215" y="155"/>
                  <a:pt x="211" y="159"/>
                  <a:pt x="211" y="164"/>
                </a:cubicBezTo>
                <a:cubicBezTo>
                  <a:pt x="211" y="279"/>
                  <a:pt x="211" y="279"/>
                  <a:pt x="211" y="279"/>
                </a:cubicBezTo>
                <a:moveTo>
                  <a:pt x="379" y="279"/>
                </a:moveTo>
                <a:cubicBezTo>
                  <a:pt x="379" y="171"/>
                  <a:pt x="379" y="171"/>
                  <a:pt x="379" y="171"/>
                </a:cubicBezTo>
                <a:cubicBezTo>
                  <a:pt x="379" y="170"/>
                  <a:pt x="378" y="170"/>
                  <a:pt x="378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6" y="170"/>
                  <a:pt x="226" y="171"/>
                </a:cubicBezTo>
                <a:cubicBezTo>
                  <a:pt x="226" y="279"/>
                  <a:pt x="226" y="279"/>
                  <a:pt x="226" y="279"/>
                </a:cubicBezTo>
                <a:moveTo>
                  <a:pt x="190" y="283"/>
                </a:moveTo>
                <a:cubicBezTo>
                  <a:pt x="190" y="291"/>
                  <a:pt x="190" y="291"/>
                  <a:pt x="190" y="291"/>
                </a:cubicBezTo>
                <a:cubicBezTo>
                  <a:pt x="190" y="296"/>
                  <a:pt x="194" y="300"/>
                  <a:pt x="199" y="300"/>
                </a:cubicBezTo>
                <a:cubicBezTo>
                  <a:pt x="406" y="300"/>
                  <a:pt x="406" y="300"/>
                  <a:pt x="406" y="300"/>
                </a:cubicBezTo>
                <a:cubicBezTo>
                  <a:pt x="411" y="300"/>
                  <a:pt x="415" y="296"/>
                  <a:pt x="415" y="291"/>
                </a:cubicBezTo>
                <a:cubicBezTo>
                  <a:pt x="415" y="283"/>
                  <a:pt x="415" y="283"/>
                  <a:pt x="415" y="283"/>
                </a:cubicBezTo>
                <a:cubicBezTo>
                  <a:pt x="190" y="283"/>
                  <a:pt x="190" y="283"/>
                  <a:pt x="190" y="283"/>
                </a:cubicBezTo>
                <a:cubicBezTo>
                  <a:pt x="190" y="283"/>
                  <a:pt x="190" y="283"/>
                  <a:pt x="190" y="283"/>
                </a:cubicBezTo>
                <a:close/>
                <a:moveTo>
                  <a:pt x="184" y="162"/>
                </a:moveTo>
                <a:cubicBezTo>
                  <a:pt x="177" y="159"/>
                  <a:pt x="172" y="155"/>
                  <a:pt x="170" y="153"/>
                </a:cubicBezTo>
                <a:cubicBezTo>
                  <a:pt x="166" y="150"/>
                  <a:pt x="165" y="143"/>
                  <a:pt x="165" y="134"/>
                </a:cubicBezTo>
                <a:cubicBezTo>
                  <a:pt x="166" y="124"/>
                  <a:pt x="167" y="123"/>
                  <a:pt x="172" y="112"/>
                </a:cubicBezTo>
                <a:cubicBezTo>
                  <a:pt x="176" y="105"/>
                  <a:pt x="184" y="91"/>
                  <a:pt x="185" y="79"/>
                </a:cubicBezTo>
                <a:cubicBezTo>
                  <a:pt x="185" y="69"/>
                  <a:pt x="181" y="61"/>
                  <a:pt x="181" y="61"/>
                </a:cubicBezTo>
                <a:cubicBezTo>
                  <a:pt x="181" y="61"/>
                  <a:pt x="181" y="61"/>
                  <a:pt x="182" y="47"/>
                </a:cubicBezTo>
                <a:cubicBezTo>
                  <a:pt x="182" y="47"/>
                  <a:pt x="182" y="39"/>
                  <a:pt x="180" y="31"/>
                </a:cubicBezTo>
                <a:cubicBezTo>
                  <a:pt x="176" y="16"/>
                  <a:pt x="161" y="9"/>
                  <a:pt x="159" y="8"/>
                </a:cubicBezTo>
                <a:cubicBezTo>
                  <a:pt x="154" y="4"/>
                  <a:pt x="143" y="1"/>
                  <a:pt x="138" y="0"/>
                </a:cubicBezTo>
                <a:cubicBezTo>
                  <a:pt x="134" y="0"/>
                  <a:pt x="129" y="0"/>
                  <a:pt x="122" y="1"/>
                </a:cubicBezTo>
                <a:cubicBezTo>
                  <a:pt x="117" y="1"/>
                  <a:pt x="111" y="4"/>
                  <a:pt x="108" y="5"/>
                </a:cubicBezTo>
                <a:cubicBezTo>
                  <a:pt x="104" y="5"/>
                  <a:pt x="97" y="10"/>
                  <a:pt x="94" y="14"/>
                </a:cubicBezTo>
                <a:cubicBezTo>
                  <a:pt x="93" y="16"/>
                  <a:pt x="85" y="29"/>
                  <a:pt x="81" y="35"/>
                </a:cubicBezTo>
                <a:cubicBezTo>
                  <a:pt x="78" y="41"/>
                  <a:pt x="80" y="61"/>
                  <a:pt x="80" y="61"/>
                </a:cubicBezTo>
                <a:cubicBezTo>
                  <a:pt x="74" y="71"/>
                  <a:pt x="80" y="95"/>
                  <a:pt x="82" y="97"/>
                </a:cubicBezTo>
                <a:cubicBezTo>
                  <a:pt x="84" y="99"/>
                  <a:pt x="87" y="108"/>
                  <a:pt x="90" y="112"/>
                </a:cubicBezTo>
                <a:cubicBezTo>
                  <a:pt x="95" y="117"/>
                  <a:pt x="101" y="135"/>
                  <a:pt x="100" y="143"/>
                </a:cubicBezTo>
                <a:cubicBezTo>
                  <a:pt x="99" y="154"/>
                  <a:pt x="74" y="161"/>
                  <a:pt x="68" y="164"/>
                </a:cubicBezTo>
                <a:cubicBezTo>
                  <a:pt x="64" y="166"/>
                  <a:pt x="52" y="171"/>
                  <a:pt x="40" y="176"/>
                </a:cubicBezTo>
                <a:cubicBezTo>
                  <a:pt x="31" y="180"/>
                  <a:pt x="16" y="195"/>
                  <a:pt x="9" y="206"/>
                </a:cubicBezTo>
                <a:cubicBezTo>
                  <a:pt x="3" y="220"/>
                  <a:pt x="0" y="266"/>
                  <a:pt x="1" y="275"/>
                </a:cubicBezTo>
                <a:moveTo>
                  <a:pt x="325" y="245"/>
                </a:moveTo>
                <a:cubicBezTo>
                  <a:pt x="350" y="229"/>
                  <a:pt x="350" y="229"/>
                  <a:pt x="350" y="229"/>
                </a:cubicBezTo>
                <a:cubicBezTo>
                  <a:pt x="325" y="213"/>
                  <a:pt x="325" y="213"/>
                  <a:pt x="325" y="213"/>
                </a:cubicBezTo>
                <a:moveTo>
                  <a:pt x="279" y="214"/>
                </a:moveTo>
                <a:cubicBezTo>
                  <a:pt x="254" y="230"/>
                  <a:pt x="254" y="230"/>
                  <a:pt x="254" y="230"/>
                </a:cubicBezTo>
                <a:cubicBezTo>
                  <a:pt x="279" y="245"/>
                  <a:pt x="279" y="245"/>
                  <a:pt x="279" y="245"/>
                </a:cubicBezTo>
                <a:moveTo>
                  <a:pt x="293" y="258"/>
                </a:moveTo>
                <a:cubicBezTo>
                  <a:pt x="311" y="203"/>
                  <a:pt x="311" y="203"/>
                  <a:pt x="311" y="20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03AE752B-BBB3-49B9-AA55-82848F10B9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98306" y="4087918"/>
            <a:ext cx="1271588" cy="1009650"/>
          </a:xfrm>
          <a:custGeom>
            <a:avLst/>
            <a:gdLst>
              <a:gd name="T0" fmla="*/ 338 w 338"/>
              <a:gd name="T1" fmla="*/ 110 h 266"/>
              <a:gd name="T2" fmla="*/ 270 w 338"/>
              <a:gd name="T3" fmla="*/ 120 h 266"/>
              <a:gd name="T4" fmla="*/ 201 w 338"/>
              <a:gd name="T5" fmla="*/ 110 h 266"/>
              <a:gd name="T6" fmla="*/ 270 w 338"/>
              <a:gd name="T7" fmla="*/ 101 h 266"/>
              <a:gd name="T8" fmla="*/ 338 w 338"/>
              <a:gd name="T9" fmla="*/ 110 h 266"/>
              <a:gd name="T10" fmla="*/ 201 w 338"/>
              <a:gd name="T11" fmla="*/ 110 h 266"/>
              <a:gd name="T12" fmla="*/ 201 w 338"/>
              <a:gd name="T13" fmla="*/ 147 h 266"/>
              <a:gd name="T14" fmla="*/ 270 w 338"/>
              <a:gd name="T15" fmla="*/ 156 h 266"/>
              <a:gd name="T16" fmla="*/ 338 w 338"/>
              <a:gd name="T17" fmla="*/ 147 h 266"/>
              <a:gd name="T18" fmla="*/ 338 w 338"/>
              <a:gd name="T19" fmla="*/ 126 h 266"/>
              <a:gd name="T20" fmla="*/ 270 w 338"/>
              <a:gd name="T21" fmla="*/ 174 h 266"/>
              <a:gd name="T22" fmla="*/ 201 w 338"/>
              <a:gd name="T23" fmla="*/ 164 h 266"/>
              <a:gd name="T24" fmla="*/ 201 w 338"/>
              <a:gd name="T25" fmla="*/ 201 h 266"/>
              <a:gd name="T26" fmla="*/ 270 w 338"/>
              <a:gd name="T27" fmla="*/ 210 h 266"/>
              <a:gd name="T28" fmla="*/ 338 w 338"/>
              <a:gd name="T29" fmla="*/ 201 h 266"/>
              <a:gd name="T30" fmla="*/ 338 w 338"/>
              <a:gd name="T31" fmla="*/ 164 h 266"/>
              <a:gd name="T32" fmla="*/ 270 w 338"/>
              <a:gd name="T33" fmla="*/ 174 h 266"/>
              <a:gd name="T34" fmla="*/ 270 w 338"/>
              <a:gd name="T35" fmla="*/ 229 h 266"/>
              <a:gd name="T36" fmla="*/ 201 w 338"/>
              <a:gd name="T37" fmla="*/ 220 h 266"/>
              <a:gd name="T38" fmla="*/ 201 w 338"/>
              <a:gd name="T39" fmla="*/ 257 h 266"/>
              <a:gd name="T40" fmla="*/ 270 w 338"/>
              <a:gd name="T41" fmla="*/ 266 h 266"/>
              <a:gd name="T42" fmla="*/ 338 w 338"/>
              <a:gd name="T43" fmla="*/ 257 h 266"/>
              <a:gd name="T44" fmla="*/ 338 w 338"/>
              <a:gd name="T45" fmla="*/ 220 h 266"/>
              <a:gd name="T46" fmla="*/ 270 w 338"/>
              <a:gd name="T47" fmla="*/ 229 h 266"/>
              <a:gd name="T48" fmla="*/ 1 w 338"/>
              <a:gd name="T49" fmla="*/ 253 h 266"/>
              <a:gd name="T50" fmla="*/ 9 w 338"/>
              <a:gd name="T51" fmla="*/ 190 h 266"/>
              <a:gd name="T52" fmla="*/ 38 w 338"/>
              <a:gd name="T53" fmla="*/ 162 h 266"/>
              <a:gd name="T54" fmla="*/ 64 w 338"/>
              <a:gd name="T55" fmla="*/ 151 h 266"/>
              <a:gd name="T56" fmla="*/ 93 w 338"/>
              <a:gd name="T57" fmla="*/ 132 h 266"/>
              <a:gd name="T58" fmla="*/ 84 w 338"/>
              <a:gd name="T59" fmla="*/ 103 h 266"/>
              <a:gd name="T60" fmla="*/ 77 w 338"/>
              <a:gd name="T61" fmla="*/ 90 h 266"/>
              <a:gd name="T62" fmla="*/ 75 w 338"/>
              <a:gd name="T63" fmla="*/ 57 h 266"/>
              <a:gd name="T64" fmla="*/ 76 w 338"/>
              <a:gd name="T65" fmla="*/ 33 h 266"/>
              <a:gd name="T66" fmla="*/ 88 w 338"/>
              <a:gd name="T67" fmla="*/ 13 h 266"/>
              <a:gd name="T68" fmla="*/ 101 w 338"/>
              <a:gd name="T69" fmla="*/ 5 h 266"/>
              <a:gd name="T70" fmla="*/ 114 w 338"/>
              <a:gd name="T71" fmla="*/ 1 h 266"/>
              <a:gd name="T72" fmla="*/ 129 w 338"/>
              <a:gd name="T73" fmla="*/ 1 h 266"/>
              <a:gd name="T74" fmla="*/ 148 w 338"/>
              <a:gd name="T75" fmla="*/ 7 h 266"/>
              <a:gd name="T76" fmla="*/ 168 w 338"/>
              <a:gd name="T77" fmla="*/ 29 h 266"/>
              <a:gd name="T78" fmla="*/ 170 w 338"/>
              <a:gd name="T79" fmla="*/ 43 h 266"/>
              <a:gd name="T80" fmla="*/ 170 w 338"/>
              <a:gd name="T81" fmla="*/ 57 h 266"/>
              <a:gd name="T82" fmla="*/ 172 w 338"/>
              <a:gd name="T83" fmla="*/ 73 h 266"/>
              <a:gd name="T84" fmla="*/ 160 w 338"/>
              <a:gd name="T85" fmla="*/ 103 h 266"/>
              <a:gd name="T86" fmla="*/ 154 w 338"/>
              <a:gd name="T87" fmla="*/ 123 h 266"/>
              <a:gd name="T88" fmla="*/ 158 w 338"/>
              <a:gd name="T89" fmla="*/ 141 h 266"/>
              <a:gd name="T90" fmla="*/ 171 w 338"/>
              <a:gd name="T91" fmla="*/ 149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8" h="266">
                <a:moveTo>
                  <a:pt x="338" y="110"/>
                </a:moveTo>
                <a:cubicBezTo>
                  <a:pt x="338" y="116"/>
                  <a:pt x="308" y="120"/>
                  <a:pt x="270" y="120"/>
                </a:cubicBezTo>
                <a:cubicBezTo>
                  <a:pt x="232" y="120"/>
                  <a:pt x="201" y="116"/>
                  <a:pt x="201" y="110"/>
                </a:cubicBezTo>
                <a:cubicBezTo>
                  <a:pt x="201" y="105"/>
                  <a:pt x="232" y="101"/>
                  <a:pt x="270" y="101"/>
                </a:cubicBezTo>
                <a:cubicBezTo>
                  <a:pt x="308" y="101"/>
                  <a:pt x="338" y="105"/>
                  <a:pt x="338" y="110"/>
                </a:cubicBezTo>
                <a:close/>
                <a:moveTo>
                  <a:pt x="201" y="110"/>
                </a:moveTo>
                <a:cubicBezTo>
                  <a:pt x="201" y="147"/>
                  <a:pt x="201" y="147"/>
                  <a:pt x="201" y="147"/>
                </a:cubicBezTo>
                <a:cubicBezTo>
                  <a:pt x="201" y="152"/>
                  <a:pt x="232" y="156"/>
                  <a:pt x="270" y="156"/>
                </a:cubicBezTo>
                <a:cubicBezTo>
                  <a:pt x="308" y="156"/>
                  <a:pt x="338" y="152"/>
                  <a:pt x="338" y="147"/>
                </a:cubicBezTo>
                <a:cubicBezTo>
                  <a:pt x="338" y="126"/>
                  <a:pt x="338" y="126"/>
                  <a:pt x="338" y="126"/>
                </a:cubicBezTo>
                <a:moveTo>
                  <a:pt x="270" y="174"/>
                </a:moveTo>
                <a:cubicBezTo>
                  <a:pt x="232" y="174"/>
                  <a:pt x="201" y="169"/>
                  <a:pt x="201" y="164"/>
                </a:cubicBezTo>
                <a:cubicBezTo>
                  <a:pt x="201" y="201"/>
                  <a:pt x="201" y="201"/>
                  <a:pt x="201" y="201"/>
                </a:cubicBezTo>
                <a:cubicBezTo>
                  <a:pt x="201" y="206"/>
                  <a:pt x="232" y="210"/>
                  <a:pt x="270" y="210"/>
                </a:cubicBezTo>
                <a:cubicBezTo>
                  <a:pt x="308" y="210"/>
                  <a:pt x="338" y="206"/>
                  <a:pt x="338" y="201"/>
                </a:cubicBezTo>
                <a:cubicBezTo>
                  <a:pt x="338" y="164"/>
                  <a:pt x="338" y="164"/>
                  <a:pt x="338" y="164"/>
                </a:cubicBezTo>
                <a:cubicBezTo>
                  <a:pt x="338" y="169"/>
                  <a:pt x="308" y="174"/>
                  <a:pt x="270" y="174"/>
                </a:cubicBezTo>
                <a:close/>
                <a:moveTo>
                  <a:pt x="270" y="229"/>
                </a:moveTo>
                <a:cubicBezTo>
                  <a:pt x="232" y="229"/>
                  <a:pt x="201" y="225"/>
                  <a:pt x="201" y="220"/>
                </a:cubicBezTo>
                <a:cubicBezTo>
                  <a:pt x="201" y="257"/>
                  <a:pt x="201" y="257"/>
                  <a:pt x="201" y="257"/>
                </a:cubicBezTo>
                <a:cubicBezTo>
                  <a:pt x="201" y="262"/>
                  <a:pt x="232" y="266"/>
                  <a:pt x="270" y="266"/>
                </a:cubicBezTo>
                <a:cubicBezTo>
                  <a:pt x="308" y="266"/>
                  <a:pt x="338" y="262"/>
                  <a:pt x="338" y="257"/>
                </a:cubicBezTo>
                <a:cubicBezTo>
                  <a:pt x="338" y="220"/>
                  <a:pt x="338" y="220"/>
                  <a:pt x="338" y="220"/>
                </a:cubicBezTo>
                <a:cubicBezTo>
                  <a:pt x="338" y="225"/>
                  <a:pt x="308" y="229"/>
                  <a:pt x="270" y="229"/>
                </a:cubicBezTo>
                <a:close/>
                <a:moveTo>
                  <a:pt x="1" y="253"/>
                </a:moveTo>
                <a:cubicBezTo>
                  <a:pt x="0" y="246"/>
                  <a:pt x="3" y="202"/>
                  <a:pt x="9" y="190"/>
                </a:cubicBezTo>
                <a:cubicBezTo>
                  <a:pt x="15" y="179"/>
                  <a:pt x="29" y="166"/>
                  <a:pt x="38" y="162"/>
                </a:cubicBezTo>
                <a:cubicBezTo>
                  <a:pt x="49" y="158"/>
                  <a:pt x="60" y="153"/>
                  <a:pt x="64" y="151"/>
                </a:cubicBezTo>
                <a:cubicBezTo>
                  <a:pt x="69" y="149"/>
                  <a:pt x="92" y="142"/>
                  <a:pt x="93" y="132"/>
                </a:cubicBezTo>
                <a:cubicBezTo>
                  <a:pt x="94" y="124"/>
                  <a:pt x="89" y="108"/>
                  <a:pt x="84" y="103"/>
                </a:cubicBezTo>
                <a:cubicBezTo>
                  <a:pt x="81" y="99"/>
                  <a:pt x="78" y="92"/>
                  <a:pt x="77" y="90"/>
                </a:cubicBezTo>
                <a:cubicBezTo>
                  <a:pt x="75" y="88"/>
                  <a:pt x="69" y="65"/>
                  <a:pt x="75" y="57"/>
                </a:cubicBezTo>
                <a:cubicBezTo>
                  <a:pt x="75" y="57"/>
                  <a:pt x="73" y="38"/>
                  <a:pt x="76" y="33"/>
                </a:cubicBezTo>
                <a:cubicBezTo>
                  <a:pt x="79" y="27"/>
                  <a:pt x="87" y="15"/>
                  <a:pt x="88" y="13"/>
                </a:cubicBezTo>
                <a:cubicBezTo>
                  <a:pt x="91" y="10"/>
                  <a:pt x="97" y="5"/>
                  <a:pt x="101" y="5"/>
                </a:cubicBezTo>
                <a:cubicBezTo>
                  <a:pt x="104" y="4"/>
                  <a:pt x="109" y="1"/>
                  <a:pt x="114" y="1"/>
                </a:cubicBezTo>
                <a:cubicBezTo>
                  <a:pt x="120" y="1"/>
                  <a:pt x="125" y="0"/>
                  <a:pt x="129" y="1"/>
                </a:cubicBezTo>
                <a:cubicBezTo>
                  <a:pt x="133" y="1"/>
                  <a:pt x="144" y="4"/>
                  <a:pt x="148" y="7"/>
                </a:cubicBezTo>
                <a:cubicBezTo>
                  <a:pt x="150" y="9"/>
                  <a:pt x="164" y="16"/>
                  <a:pt x="168" y="29"/>
                </a:cubicBezTo>
                <a:cubicBezTo>
                  <a:pt x="170" y="36"/>
                  <a:pt x="170" y="43"/>
                  <a:pt x="170" y="43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70" y="57"/>
                  <a:pt x="172" y="64"/>
                  <a:pt x="172" y="73"/>
                </a:cubicBezTo>
                <a:cubicBezTo>
                  <a:pt x="171" y="84"/>
                  <a:pt x="164" y="97"/>
                  <a:pt x="160" y="103"/>
                </a:cubicBezTo>
                <a:cubicBezTo>
                  <a:pt x="156" y="113"/>
                  <a:pt x="155" y="114"/>
                  <a:pt x="154" y="123"/>
                </a:cubicBezTo>
                <a:cubicBezTo>
                  <a:pt x="154" y="133"/>
                  <a:pt x="155" y="138"/>
                  <a:pt x="158" y="141"/>
                </a:cubicBezTo>
                <a:cubicBezTo>
                  <a:pt x="160" y="144"/>
                  <a:pt x="165" y="147"/>
                  <a:pt x="171" y="14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982B505-17F9-4F91-BE52-8236275B74C3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4" name="Group 9">
              <a:extLst>
                <a:ext uri="{FF2B5EF4-FFF2-40B4-BE49-F238E27FC236}">
                  <a16:creationId xmlns:a16="http://schemas.microsoft.com/office/drawing/2014/main" id="{88C0BD05-8DCB-47A1-9FAD-0CEBAFC62B8E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F08A0A9F-02E3-45C2-B5DC-3F32F21E535E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7" name="pole tekstowe 18">
                  <a:extLst>
                    <a:ext uri="{FF2B5EF4-FFF2-40B4-BE49-F238E27FC236}">
                      <a16:creationId xmlns:a16="http://schemas.microsoft.com/office/drawing/2014/main" id="{D5697C65-05F8-4DF5-9DAC-09A2097BBC6D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8" name="Łącznik prostoliniowy 17">
                  <a:extLst>
                    <a:ext uri="{FF2B5EF4-FFF2-40B4-BE49-F238E27FC236}">
                      <a16:creationId xmlns:a16="http://schemas.microsoft.com/office/drawing/2014/main" id="{CD484735-415F-41C2-ACD2-EA3A8EDCE59D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" name="Elipsa 20">
                  <a:extLst>
                    <a:ext uri="{FF2B5EF4-FFF2-40B4-BE49-F238E27FC236}">
                      <a16:creationId xmlns:a16="http://schemas.microsoft.com/office/drawing/2014/main" id="{C3A8B863-81FF-496A-B229-41E762463E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" name="pole tekstowe 22">
                  <a:extLst>
                    <a:ext uri="{FF2B5EF4-FFF2-40B4-BE49-F238E27FC236}">
                      <a16:creationId xmlns:a16="http://schemas.microsoft.com/office/drawing/2014/main" id="{B687C035-7B5A-4423-A413-7AF3570B9404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1" name="Łącznik prostoliniowy 21">
                  <a:extLst>
                    <a:ext uri="{FF2B5EF4-FFF2-40B4-BE49-F238E27FC236}">
                      <a16:creationId xmlns:a16="http://schemas.microsoft.com/office/drawing/2014/main" id="{80FD4B56-E954-4AA7-ABE8-E9776FC5DCF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Łącznik prostoliniowy 22">
                  <a:extLst>
                    <a:ext uri="{FF2B5EF4-FFF2-40B4-BE49-F238E27FC236}">
                      <a16:creationId xmlns:a16="http://schemas.microsoft.com/office/drawing/2014/main" id="{00897A22-7CE4-4EBD-9B8D-8EF818484088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" name="Elipsa 21">
                <a:extLst>
                  <a:ext uri="{FF2B5EF4-FFF2-40B4-BE49-F238E27FC236}">
                    <a16:creationId xmlns:a16="http://schemas.microsoft.com/office/drawing/2014/main" id="{19520944-8AAE-4ACE-9AEA-87FC199C87D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F7BFDF63-EDAB-46EB-8BB6-523DE698ED9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98617" y="2393728"/>
              <a:ext cx="925700" cy="661744"/>
            </a:xfrm>
            <a:custGeom>
              <a:avLst/>
              <a:gdLst>
                <a:gd name="T0" fmla="*/ 441 w 464"/>
                <a:gd name="T1" fmla="*/ 308 h 331"/>
                <a:gd name="T2" fmla="*/ 441 w 464"/>
                <a:gd name="T3" fmla="*/ 204 h 331"/>
                <a:gd name="T4" fmla="*/ 441 w 464"/>
                <a:gd name="T5" fmla="*/ 181 h 331"/>
                <a:gd name="T6" fmla="*/ 431 w 464"/>
                <a:gd name="T7" fmla="*/ 171 h 331"/>
                <a:gd name="T8" fmla="*/ 245 w 464"/>
                <a:gd name="T9" fmla="*/ 171 h 331"/>
                <a:gd name="T10" fmla="*/ 235 w 464"/>
                <a:gd name="T11" fmla="*/ 181 h 331"/>
                <a:gd name="T12" fmla="*/ 235 w 464"/>
                <a:gd name="T13" fmla="*/ 308 h 331"/>
                <a:gd name="T14" fmla="*/ 424 w 464"/>
                <a:gd name="T15" fmla="*/ 308 h 331"/>
                <a:gd name="T16" fmla="*/ 424 w 464"/>
                <a:gd name="T17" fmla="*/ 189 h 331"/>
                <a:gd name="T18" fmla="*/ 423 w 464"/>
                <a:gd name="T19" fmla="*/ 188 h 331"/>
                <a:gd name="T20" fmla="*/ 254 w 464"/>
                <a:gd name="T21" fmla="*/ 188 h 331"/>
                <a:gd name="T22" fmla="*/ 253 w 464"/>
                <a:gd name="T23" fmla="*/ 189 h 331"/>
                <a:gd name="T24" fmla="*/ 253 w 464"/>
                <a:gd name="T25" fmla="*/ 308 h 331"/>
                <a:gd name="T26" fmla="*/ 212 w 464"/>
                <a:gd name="T27" fmla="*/ 312 h 331"/>
                <a:gd name="T28" fmla="*/ 212 w 464"/>
                <a:gd name="T29" fmla="*/ 322 h 331"/>
                <a:gd name="T30" fmla="*/ 222 w 464"/>
                <a:gd name="T31" fmla="*/ 331 h 331"/>
                <a:gd name="T32" fmla="*/ 454 w 464"/>
                <a:gd name="T33" fmla="*/ 331 h 331"/>
                <a:gd name="T34" fmla="*/ 464 w 464"/>
                <a:gd name="T35" fmla="*/ 322 h 331"/>
                <a:gd name="T36" fmla="*/ 464 w 464"/>
                <a:gd name="T37" fmla="*/ 312 h 331"/>
                <a:gd name="T38" fmla="*/ 212 w 464"/>
                <a:gd name="T39" fmla="*/ 312 h 331"/>
                <a:gd name="T40" fmla="*/ 212 w 464"/>
                <a:gd name="T41" fmla="*/ 312 h 331"/>
                <a:gd name="T42" fmla="*/ 370 w 464"/>
                <a:gd name="T43" fmla="*/ 257 h 331"/>
                <a:gd name="T44" fmla="*/ 320 w 464"/>
                <a:gd name="T45" fmla="*/ 213 h 331"/>
                <a:gd name="T46" fmla="*/ 318 w 464"/>
                <a:gd name="T47" fmla="*/ 281 h 331"/>
                <a:gd name="T48" fmla="*/ 341 w 464"/>
                <a:gd name="T49" fmla="*/ 260 h 331"/>
                <a:gd name="T50" fmla="*/ 370 w 464"/>
                <a:gd name="T51" fmla="*/ 257 h 331"/>
                <a:gd name="T52" fmla="*/ 370 w 464"/>
                <a:gd name="T53" fmla="*/ 257 h 331"/>
                <a:gd name="T54" fmla="*/ 354 w 464"/>
                <a:gd name="T55" fmla="*/ 293 h 331"/>
                <a:gd name="T56" fmla="*/ 341 w 464"/>
                <a:gd name="T57" fmla="*/ 260 h 331"/>
                <a:gd name="T58" fmla="*/ 207 w 464"/>
                <a:gd name="T59" fmla="*/ 178 h 331"/>
                <a:gd name="T60" fmla="*/ 191 w 464"/>
                <a:gd name="T61" fmla="*/ 169 h 331"/>
                <a:gd name="T62" fmla="*/ 186 w 464"/>
                <a:gd name="T63" fmla="*/ 147 h 331"/>
                <a:gd name="T64" fmla="*/ 193 w 464"/>
                <a:gd name="T65" fmla="*/ 123 h 331"/>
                <a:gd name="T66" fmla="*/ 208 w 464"/>
                <a:gd name="T67" fmla="*/ 87 h 331"/>
                <a:gd name="T68" fmla="*/ 204 w 464"/>
                <a:gd name="T69" fmla="*/ 67 h 331"/>
                <a:gd name="T70" fmla="*/ 205 w 464"/>
                <a:gd name="T71" fmla="*/ 51 h 331"/>
                <a:gd name="T72" fmla="*/ 203 w 464"/>
                <a:gd name="T73" fmla="*/ 34 h 331"/>
                <a:gd name="T74" fmla="*/ 179 w 464"/>
                <a:gd name="T75" fmla="*/ 8 h 331"/>
                <a:gd name="T76" fmla="*/ 156 w 464"/>
                <a:gd name="T77" fmla="*/ 0 h 331"/>
                <a:gd name="T78" fmla="*/ 138 w 464"/>
                <a:gd name="T79" fmla="*/ 1 h 331"/>
                <a:gd name="T80" fmla="*/ 122 w 464"/>
                <a:gd name="T81" fmla="*/ 6 h 331"/>
                <a:gd name="T82" fmla="*/ 106 w 464"/>
                <a:gd name="T83" fmla="*/ 15 h 331"/>
                <a:gd name="T84" fmla="*/ 92 w 464"/>
                <a:gd name="T85" fmla="*/ 38 h 331"/>
                <a:gd name="T86" fmla="*/ 90 w 464"/>
                <a:gd name="T87" fmla="*/ 67 h 331"/>
                <a:gd name="T88" fmla="*/ 93 w 464"/>
                <a:gd name="T89" fmla="*/ 106 h 331"/>
                <a:gd name="T90" fmla="*/ 101 w 464"/>
                <a:gd name="T91" fmla="*/ 123 h 331"/>
                <a:gd name="T92" fmla="*/ 112 w 464"/>
                <a:gd name="T93" fmla="*/ 158 h 331"/>
                <a:gd name="T94" fmla="*/ 77 w 464"/>
                <a:gd name="T95" fmla="*/ 181 h 331"/>
                <a:gd name="T96" fmla="*/ 46 w 464"/>
                <a:gd name="T97" fmla="*/ 194 h 331"/>
                <a:gd name="T98" fmla="*/ 11 w 464"/>
                <a:gd name="T99" fmla="*/ 228 h 331"/>
                <a:gd name="T100" fmla="*/ 1 w 464"/>
                <a:gd name="T101" fmla="*/ 303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331">
                  <a:moveTo>
                    <a:pt x="441" y="308"/>
                  </a:moveTo>
                  <a:cubicBezTo>
                    <a:pt x="441" y="204"/>
                    <a:pt x="441" y="204"/>
                    <a:pt x="441" y="204"/>
                  </a:cubicBezTo>
                  <a:moveTo>
                    <a:pt x="441" y="181"/>
                  </a:moveTo>
                  <a:cubicBezTo>
                    <a:pt x="441" y="176"/>
                    <a:pt x="437" y="171"/>
                    <a:pt x="431" y="171"/>
                  </a:cubicBezTo>
                  <a:cubicBezTo>
                    <a:pt x="245" y="171"/>
                    <a:pt x="245" y="171"/>
                    <a:pt x="245" y="171"/>
                  </a:cubicBezTo>
                  <a:cubicBezTo>
                    <a:pt x="240" y="171"/>
                    <a:pt x="235" y="176"/>
                    <a:pt x="235" y="181"/>
                  </a:cubicBezTo>
                  <a:cubicBezTo>
                    <a:pt x="235" y="308"/>
                    <a:pt x="235" y="308"/>
                    <a:pt x="235" y="308"/>
                  </a:cubicBezTo>
                  <a:moveTo>
                    <a:pt x="424" y="308"/>
                  </a:moveTo>
                  <a:cubicBezTo>
                    <a:pt x="424" y="189"/>
                    <a:pt x="424" y="189"/>
                    <a:pt x="424" y="189"/>
                  </a:cubicBezTo>
                  <a:cubicBezTo>
                    <a:pt x="424" y="188"/>
                    <a:pt x="423" y="188"/>
                    <a:pt x="423" y="188"/>
                  </a:cubicBezTo>
                  <a:cubicBezTo>
                    <a:pt x="254" y="188"/>
                    <a:pt x="254" y="188"/>
                    <a:pt x="254" y="188"/>
                  </a:cubicBezTo>
                  <a:cubicBezTo>
                    <a:pt x="254" y="188"/>
                    <a:pt x="253" y="188"/>
                    <a:pt x="253" y="189"/>
                  </a:cubicBezTo>
                  <a:cubicBezTo>
                    <a:pt x="253" y="308"/>
                    <a:pt x="253" y="308"/>
                    <a:pt x="253" y="308"/>
                  </a:cubicBezTo>
                  <a:moveTo>
                    <a:pt x="212" y="312"/>
                  </a:moveTo>
                  <a:cubicBezTo>
                    <a:pt x="212" y="322"/>
                    <a:pt x="212" y="322"/>
                    <a:pt x="212" y="322"/>
                  </a:cubicBezTo>
                  <a:cubicBezTo>
                    <a:pt x="212" y="327"/>
                    <a:pt x="216" y="331"/>
                    <a:pt x="222" y="331"/>
                  </a:cubicBezTo>
                  <a:cubicBezTo>
                    <a:pt x="454" y="331"/>
                    <a:pt x="454" y="331"/>
                    <a:pt x="454" y="331"/>
                  </a:cubicBezTo>
                  <a:cubicBezTo>
                    <a:pt x="460" y="331"/>
                    <a:pt x="464" y="327"/>
                    <a:pt x="464" y="322"/>
                  </a:cubicBezTo>
                  <a:cubicBezTo>
                    <a:pt x="464" y="312"/>
                    <a:pt x="464" y="312"/>
                    <a:pt x="464" y="312"/>
                  </a:cubicBezTo>
                  <a:cubicBezTo>
                    <a:pt x="212" y="312"/>
                    <a:pt x="212" y="312"/>
                    <a:pt x="212" y="312"/>
                  </a:cubicBezTo>
                  <a:cubicBezTo>
                    <a:pt x="212" y="312"/>
                    <a:pt x="212" y="312"/>
                    <a:pt x="212" y="312"/>
                  </a:cubicBezTo>
                  <a:close/>
                  <a:moveTo>
                    <a:pt x="370" y="257"/>
                  </a:moveTo>
                  <a:cubicBezTo>
                    <a:pt x="320" y="213"/>
                    <a:pt x="320" y="213"/>
                    <a:pt x="320" y="213"/>
                  </a:cubicBezTo>
                  <a:cubicBezTo>
                    <a:pt x="318" y="281"/>
                    <a:pt x="318" y="281"/>
                    <a:pt x="318" y="281"/>
                  </a:cubicBezTo>
                  <a:cubicBezTo>
                    <a:pt x="341" y="260"/>
                    <a:pt x="341" y="260"/>
                    <a:pt x="341" y="260"/>
                  </a:cubicBezTo>
                  <a:cubicBezTo>
                    <a:pt x="370" y="257"/>
                    <a:pt x="370" y="257"/>
                    <a:pt x="370" y="257"/>
                  </a:cubicBezTo>
                  <a:cubicBezTo>
                    <a:pt x="370" y="257"/>
                    <a:pt x="370" y="257"/>
                    <a:pt x="370" y="257"/>
                  </a:cubicBezTo>
                  <a:close/>
                  <a:moveTo>
                    <a:pt x="354" y="293"/>
                  </a:moveTo>
                  <a:cubicBezTo>
                    <a:pt x="341" y="260"/>
                    <a:pt x="341" y="260"/>
                    <a:pt x="341" y="260"/>
                  </a:cubicBezTo>
                  <a:moveTo>
                    <a:pt x="207" y="178"/>
                  </a:moveTo>
                  <a:cubicBezTo>
                    <a:pt x="199" y="175"/>
                    <a:pt x="193" y="171"/>
                    <a:pt x="191" y="169"/>
                  </a:cubicBezTo>
                  <a:cubicBezTo>
                    <a:pt x="187" y="165"/>
                    <a:pt x="186" y="158"/>
                    <a:pt x="186" y="147"/>
                  </a:cubicBezTo>
                  <a:cubicBezTo>
                    <a:pt x="187" y="136"/>
                    <a:pt x="188" y="135"/>
                    <a:pt x="193" y="123"/>
                  </a:cubicBezTo>
                  <a:cubicBezTo>
                    <a:pt x="198" y="116"/>
                    <a:pt x="207" y="100"/>
                    <a:pt x="208" y="87"/>
                  </a:cubicBezTo>
                  <a:cubicBezTo>
                    <a:pt x="208" y="76"/>
                    <a:pt x="204" y="67"/>
                    <a:pt x="204" y="67"/>
                  </a:cubicBezTo>
                  <a:cubicBezTo>
                    <a:pt x="204" y="67"/>
                    <a:pt x="204" y="67"/>
                    <a:pt x="205" y="51"/>
                  </a:cubicBezTo>
                  <a:cubicBezTo>
                    <a:pt x="205" y="51"/>
                    <a:pt x="205" y="43"/>
                    <a:pt x="203" y="34"/>
                  </a:cubicBezTo>
                  <a:cubicBezTo>
                    <a:pt x="198" y="18"/>
                    <a:pt x="181" y="9"/>
                    <a:pt x="179" y="8"/>
                  </a:cubicBezTo>
                  <a:cubicBezTo>
                    <a:pt x="174" y="4"/>
                    <a:pt x="161" y="1"/>
                    <a:pt x="156" y="0"/>
                  </a:cubicBezTo>
                  <a:cubicBezTo>
                    <a:pt x="151" y="0"/>
                    <a:pt x="145" y="0"/>
                    <a:pt x="138" y="1"/>
                  </a:cubicBezTo>
                  <a:cubicBezTo>
                    <a:pt x="132" y="1"/>
                    <a:pt x="126" y="4"/>
                    <a:pt x="122" y="6"/>
                  </a:cubicBezTo>
                  <a:cubicBezTo>
                    <a:pt x="117" y="6"/>
                    <a:pt x="110" y="10"/>
                    <a:pt x="106" y="15"/>
                  </a:cubicBezTo>
                  <a:cubicBezTo>
                    <a:pt x="105" y="18"/>
                    <a:pt x="95" y="32"/>
                    <a:pt x="92" y="38"/>
                  </a:cubicBezTo>
                  <a:cubicBezTo>
                    <a:pt x="88" y="45"/>
                    <a:pt x="90" y="67"/>
                    <a:pt x="90" y="67"/>
                  </a:cubicBezTo>
                  <a:cubicBezTo>
                    <a:pt x="83" y="78"/>
                    <a:pt x="90" y="104"/>
                    <a:pt x="93" y="106"/>
                  </a:cubicBezTo>
                  <a:cubicBezTo>
                    <a:pt x="94" y="109"/>
                    <a:pt x="98" y="118"/>
                    <a:pt x="101" y="123"/>
                  </a:cubicBezTo>
                  <a:cubicBezTo>
                    <a:pt x="107" y="129"/>
                    <a:pt x="113" y="148"/>
                    <a:pt x="112" y="158"/>
                  </a:cubicBezTo>
                  <a:cubicBezTo>
                    <a:pt x="111" y="170"/>
                    <a:pt x="83" y="177"/>
                    <a:pt x="77" y="181"/>
                  </a:cubicBezTo>
                  <a:cubicBezTo>
                    <a:pt x="72" y="183"/>
                    <a:pt x="59" y="188"/>
                    <a:pt x="46" y="194"/>
                  </a:cubicBezTo>
                  <a:cubicBezTo>
                    <a:pt x="35" y="199"/>
                    <a:pt x="18" y="214"/>
                    <a:pt x="11" y="228"/>
                  </a:cubicBezTo>
                  <a:cubicBezTo>
                    <a:pt x="3" y="242"/>
                    <a:pt x="0" y="294"/>
                    <a:pt x="1" y="30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D1B8C693-2FC0-4B81-BBC1-127DF3AC415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17102" y="4190005"/>
              <a:ext cx="888730" cy="646932"/>
            </a:xfrm>
            <a:custGeom>
              <a:avLst/>
              <a:gdLst>
                <a:gd name="T0" fmla="*/ 395 w 415"/>
                <a:gd name="T1" fmla="*/ 279 h 300"/>
                <a:gd name="T2" fmla="*/ 395 w 415"/>
                <a:gd name="T3" fmla="*/ 184 h 300"/>
                <a:gd name="T4" fmla="*/ 395 w 415"/>
                <a:gd name="T5" fmla="*/ 164 h 300"/>
                <a:gd name="T6" fmla="*/ 385 w 415"/>
                <a:gd name="T7" fmla="*/ 155 h 300"/>
                <a:gd name="T8" fmla="*/ 219 w 415"/>
                <a:gd name="T9" fmla="*/ 155 h 300"/>
                <a:gd name="T10" fmla="*/ 211 w 415"/>
                <a:gd name="T11" fmla="*/ 164 h 300"/>
                <a:gd name="T12" fmla="*/ 211 w 415"/>
                <a:gd name="T13" fmla="*/ 279 h 300"/>
                <a:gd name="T14" fmla="*/ 379 w 415"/>
                <a:gd name="T15" fmla="*/ 279 h 300"/>
                <a:gd name="T16" fmla="*/ 379 w 415"/>
                <a:gd name="T17" fmla="*/ 171 h 300"/>
                <a:gd name="T18" fmla="*/ 378 w 415"/>
                <a:gd name="T19" fmla="*/ 170 h 300"/>
                <a:gd name="T20" fmla="*/ 227 w 415"/>
                <a:gd name="T21" fmla="*/ 170 h 300"/>
                <a:gd name="T22" fmla="*/ 226 w 415"/>
                <a:gd name="T23" fmla="*/ 171 h 300"/>
                <a:gd name="T24" fmla="*/ 226 w 415"/>
                <a:gd name="T25" fmla="*/ 279 h 300"/>
                <a:gd name="T26" fmla="*/ 190 w 415"/>
                <a:gd name="T27" fmla="*/ 283 h 300"/>
                <a:gd name="T28" fmla="*/ 190 w 415"/>
                <a:gd name="T29" fmla="*/ 291 h 300"/>
                <a:gd name="T30" fmla="*/ 199 w 415"/>
                <a:gd name="T31" fmla="*/ 300 h 300"/>
                <a:gd name="T32" fmla="*/ 406 w 415"/>
                <a:gd name="T33" fmla="*/ 300 h 300"/>
                <a:gd name="T34" fmla="*/ 415 w 415"/>
                <a:gd name="T35" fmla="*/ 291 h 300"/>
                <a:gd name="T36" fmla="*/ 415 w 415"/>
                <a:gd name="T37" fmla="*/ 283 h 300"/>
                <a:gd name="T38" fmla="*/ 190 w 415"/>
                <a:gd name="T39" fmla="*/ 283 h 300"/>
                <a:gd name="T40" fmla="*/ 190 w 415"/>
                <a:gd name="T41" fmla="*/ 283 h 300"/>
                <a:gd name="T42" fmla="*/ 184 w 415"/>
                <a:gd name="T43" fmla="*/ 162 h 300"/>
                <a:gd name="T44" fmla="*/ 170 w 415"/>
                <a:gd name="T45" fmla="*/ 153 h 300"/>
                <a:gd name="T46" fmla="*/ 165 w 415"/>
                <a:gd name="T47" fmla="*/ 134 h 300"/>
                <a:gd name="T48" fmla="*/ 172 w 415"/>
                <a:gd name="T49" fmla="*/ 112 h 300"/>
                <a:gd name="T50" fmla="*/ 185 w 415"/>
                <a:gd name="T51" fmla="*/ 79 h 300"/>
                <a:gd name="T52" fmla="*/ 181 w 415"/>
                <a:gd name="T53" fmla="*/ 61 h 300"/>
                <a:gd name="T54" fmla="*/ 182 w 415"/>
                <a:gd name="T55" fmla="*/ 47 h 300"/>
                <a:gd name="T56" fmla="*/ 180 w 415"/>
                <a:gd name="T57" fmla="*/ 31 h 300"/>
                <a:gd name="T58" fmla="*/ 159 w 415"/>
                <a:gd name="T59" fmla="*/ 8 h 300"/>
                <a:gd name="T60" fmla="*/ 138 w 415"/>
                <a:gd name="T61" fmla="*/ 0 h 300"/>
                <a:gd name="T62" fmla="*/ 122 w 415"/>
                <a:gd name="T63" fmla="*/ 1 h 300"/>
                <a:gd name="T64" fmla="*/ 108 w 415"/>
                <a:gd name="T65" fmla="*/ 5 h 300"/>
                <a:gd name="T66" fmla="*/ 94 w 415"/>
                <a:gd name="T67" fmla="*/ 14 h 300"/>
                <a:gd name="T68" fmla="*/ 81 w 415"/>
                <a:gd name="T69" fmla="*/ 35 h 300"/>
                <a:gd name="T70" fmla="*/ 80 w 415"/>
                <a:gd name="T71" fmla="*/ 61 h 300"/>
                <a:gd name="T72" fmla="*/ 82 w 415"/>
                <a:gd name="T73" fmla="*/ 97 h 300"/>
                <a:gd name="T74" fmla="*/ 90 w 415"/>
                <a:gd name="T75" fmla="*/ 112 h 300"/>
                <a:gd name="T76" fmla="*/ 100 w 415"/>
                <a:gd name="T77" fmla="*/ 143 h 300"/>
                <a:gd name="T78" fmla="*/ 68 w 415"/>
                <a:gd name="T79" fmla="*/ 164 h 300"/>
                <a:gd name="T80" fmla="*/ 40 w 415"/>
                <a:gd name="T81" fmla="*/ 176 h 300"/>
                <a:gd name="T82" fmla="*/ 9 w 415"/>
                <a:gd name="T83" fmla="*/ 206 h 300"/>
                <a:gd name="T84" fmla="*/ 1 w 415"/>
                <a:gd name="T85" fmla="*/ 275 h 300"/>
                <a:gd name="T86" fmla="*/ 325 w 415"/>
                <a:gd name="T87" fmla="*/ 245 h 300"/>
                <a:gd name="T88" fmla="*/ 350 w 415"/>
                <a:gd name="T89" fmla="*/ 229 h 300"/>
                <a:gd name="T90" fmla="*/ 325 w 415"/>
                <a:gd name="T91" fmla="*/ 213 h 300"/>
                <a:gd name="T92" fmla="*/ 279 w 415"/>
                <a:gd name="T93" fmla="*/ 214 h 300"/>
                <a:gd name="T94" fmla="*/ 254 w 415"/>
                <a:gd name="T95" fmla="*/ 230 h 300"/>
                <a:gd name="T96" fmla="*/ 279 w 415"/>
                <a:gd name="T97" fmla="*/ 245 h 300"/>
                <a:gd name="T98" fmla="*/ 293 w 415"/>
                <a:gd name="T99" fmla="*/ 258 h 300"/>
                <a:gd name="T100" fmla="*/ 311 w 415"/>
                <a:gd name="T101" fmla="*/ 20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5" h="300">
                  <a:moveTo>
                    <a:pt x="395" y="279"/>
                  </a:moveTo>
                  <a:cubicBezTo>
                    <a:pt x="395" y="184"/>
                    <a:pt x="395" y="184"/>
                    <a:pt x="395" y="184"/>
                  </a:cubicBezTo>
                  <a:moveTo>
                    <a:pt x="395" y="164"/>
                  </a:moveTo>
                  <a:cubicBezTo>
                    <a:pt x="395" y="159"/>
                    <a:pt x="391" y="155"/>
                    <a:pt x="385" y="155"/>
                  </a:cubicBezTo>
                  <a:cubicBezTo>
                    <a:pt x="219" y="155"/>
                    <a:pt x="219" y="155"/>
                    <a:pt x="219" y="155"/>
                  </a:cubicBezTo>
                  <a:cubicBezTo>
                    <a:pt x="215" y="155"/>
                    <a:pt x="211" y="159"/>
                    <a:pt x="211" y="164"/>
                  </a:cubicBezTo>
                  <a:cubicBezTo>
                    <a:pt x="211" y="279"/>
                    <a:pt x="211" y="279"/>
                    <a:pt x="211" y="279"/>
                  </a:cubicBezTo>
                  <a:moveTo>
                    <a:pt x="379" y="279"/>
                  </a:moveTo>
                  <a:cubicBezTo>
                    <a:pt x="379" y="171"/>
                    <a:pt x="379" y="171"/>
                    <a:pt x="379" y="171"/>
                  </a:cubicBezTo>
                  <a:cubicBezTo>
                    <a:pt x="379" y="170"/>
                    <a:pt x="378" y="170"/>
                    <a:pt x="378" y="170"/>
                  </a:cubicBezTo>
                  <a:cubicBezTo>
                    <a:pt x="227" y="170"/>
                    <a:pt x="227" y="170"/>
                    <a:pt x="227" y="170"/>
                  </a:cubicBezTo>
                  <a:cubicBezTo>
                    <a:pt x="227" y="170"/>
                    <a:pt x="226" y="170"/>
                    <a:pt x="226" y="171"/>
                  </a:cubicBezTo>
                  <a:cubicBezTo>
                    <a:pt x="226" y="279"/>
                    <a:pt x="226" y="279"/>
                    <a:pt x="226" y="279"/>
                  </a:cubicBezTo>
                  <a:moveTo>
                    <a:pt x="190" y="283"/>
                  </a:moveTo>
                  <a:cubicBezTo>
                    <a:pt x="190" y="291"/>
                    <a:pt x="190" y="291"/>
                    <a:pt x="190" y="291"/>
                  </a:cubicBezTo>
                  <a:cubicBezTo>
                    <a:pt x="190" y="296"/>
                    <a:pt x="194" y="300"/>
                    <a:pt x="199" y="300"/>
                  </a:cubicBezTo>
                  <a:cubicBezTo>
                    <a:pt x="406" y="300"/>
                    <a:pt x="406" y="300"/>
                    <a:pt x="406" y="300"/>
                  </a:cubicBezTo>
                  <a:cubicBezTo>
                    <a:pt x="411" y="300"/>
                    <a:pt x="415" y="296"/>
                    <a:pt x="415" y="291"/>
                  </a:cubicBezTo>
                  <a:cubicBezTo>
                    <a:pt x="415" y="283"/>
                    <a:pt x="415" y="283"/>
                    <a:pt x="415" y="283"/>
                  </a:cubicBezTo>
                  <a:cubicBezTo>
                    <a:pt x="190" y="283"/>
                    <a:pt x="190" y="283"/>
                    <a:pt x="190" y="283"/>
                  </a:cubicBezTo>
                  <a:cubicBezTo>
                    <a:pt x="190" y="283"/>
                    <a:pt x="190" y="283"/>
                    <a:pt x="190" y="283"/>
                  </a:cubicBezTo>
                  <a:close/>
                  <a:moveTo>
                    <a:pt x="184" y="162"/>
                  </a:moveTo>
                  <a:cubicBezTo>
                    <a:pt x="177" y="159"/>
                    <a:pt x="172" y="155"/>
                    <a:pt x="170" y="153"/>
                  </a:cubicBezTo>
                  <a:cubicBezTo>
                    <a:pt x="166" y="150"/>
                    <a:pt x="165" y="143"/>
                    <a:pt x="165" y="134"/>
                  </a:cubicBezTo>
                  <a:cubicBezTo>
                    <a:pt x="166" y="124"/>
                    <a:pt x="167" y="123"/>
                    <a:pt x="172" y="112"/>
                  </a:cubicBezTo>
                  <a:cubicBezTo>
                    <a:pt x="176" y="105"/>
                    <a:pt x="184" y="91"/>
                    <a:pt x="185" y="79"/>
                  </a:cubicBezTo>
                  <a:cubicBezTo>
                    <a:pt x="185" y="69"/>
                    <a:pt x="181" y="61"/>
                    <a:pt x="181" y="61"/>
                  </a:cubicBezTo>
                  <a:cubicBezTo>
                    <a:pt x="181" y="61"/>
                    <a:pt x="181" y="61"/>
                    <a:pt x="182" y="47"/>
                  </a:cubicBezTo>
                  <a:cubicBezTo>
                    <a:pt x="182" y="47"/>
                    <a:pt x="182" y="39"/>
                    <a:pt x="180" y="31"/>
                  </a:cubicBezTo>
                  <a:cubicBezTo>
                    <a:pt x="176" y="16"/>
                    <a:pt x="161" y="9"/>
                    <a:pt x="159" y="8"/>
                  </a:cubicBezTo>
                  <a:cubicBezTo>
                    <a:pt x="154" y="4"/>
                    <a:pt x="143" y="1"/>
                    <a:pt x="138" y="0"/>
                  </a:cubicBezTo>
                  <a:cubicBezTo>
                    <a:pt x="134" y="0"/>
                    <a:pt x="129" y="0"/>
                    <a:pt x="122" y="1"/>
                  </a:cubicBezTo>
                  <a:cubicBezTo>
                    <a:pt x="117" y="1"/>
                    <a:pt x="111" y="4"/>
                    <a:pt x="108" y="5"/>
                  </a:cubicBezTo>
                  <a:cubicBezTo>
                    <a:pt x="104" y="5"/>
                    <a:pt x="97" y="10"/>
                    <a:pt x="94" y="14"/>
                  </a:cubicBezTo>
                  <a:cubicBezTo>
                    <a:pt x="93" y="16"/>
                    <a:pt x="85" y="29"/>
                    <a:pt x="81" y="35"/>
                  </a:cubicBezTo>
                  <a:cubicBezTo>
                    <a:pt x="78" y="41"/>
                    <a:pt x="80" y="61"/>
                    <a:pt x="80" y="61"/>
                  </a:cubicBezTo>
                  <a:cubicBezTo>
                    <a:pt x="74" y="71"/>
                    <a:pt x="80" y="95"/>
                    <a:pt x="82" y="97"/>
                  </a:cubicBezTo>
                  <a:cubicBezTo>
                    <a:pt x="84" y="99"/>
                    <a:pt x="87" y="108"/>
                    <a:pt x="90" y="112"/>
                  </a:cubicBezTo>
                  <a:cubicBezTo>
                    <a:pt x="95" y="117"/>
                    <a:pt x="101" y="135"/>
                    <a:pt x="100" y="143"/>
                  </a:cubicBezTo>
                  <a:cubicBezTo>
                    <a:pt x="99" y="154"/>
                    <a:pt x="74" y="161"/>
                    <a:pt x="68" y="164"/>
                  </a:cubicBezTo>
                  <a:cubicBezTo>
                    <a:pt x="64" y="166"/>
                    <a:pt x="52" y="171"/>
                    <a:pt x="40" y="176"/>
                  </a:cubicBezTo>
                  <a:cubicBezTo>
                    <a:pt x="31" y="180"/>
                    <a:pt x="16" y="195"/>
                    <a:pt x="9" y="206"/>
                  </a:cubicBezTo>
                  <a:cubicBezTo>
                    <a:pt x="3" y="220"/>
                    <a:pt x="0" y="266"/>
                    <a:pt x="1" y="275"/>
                  </a:cubicBezTo>
                  <a:moveTo>
                    <a:pt x="325" y="245"/>
                  </a:moveTo>
                  <a:cubicBezTo>
                    <a:pt x="350" y="229"/>
                    <a:pt x="350" y="229"/>
                    <a:pt x="350" y="229"/>
                  </a:cubicBezTo>
                  <a:cubicBezTo>
                    <a:pt x="325" y="213"/>
                    <a:pt x="325" y="213"/>
                    <a:pt x="325" y="213"/>
                  </a:cubicBezTo>
                  <a:moveTo>
                    <a:pt x="279" y="214"/>
                  </a:moveTo>
                  <a:cubicBezTo>
                    <a:pt x="254" y="230"/>
                    <a:pt x="254" y="230"/>
                    <a:pt x="254" y="230"/>
                  </a:cubicBezTo>
                  <a:cubicBezTo>
                    <a:pt x="279" y="245"/>
                    <a:pt x="279" y="245"/>
                    <a:pt x="279" y="245"/>
                  </a:cubicBezTo>
                  <a:moveTo>
                    <a:pt x="293" y="258"/>
                  </a:moveTo>
                  <a:cubicBezTo>
                    <a:pt x="311" y="203"/>
                    <a:pt x="311" y="203"/>
                    <a:pt x="311" y="203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7853907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9">
            <a:extLst>
              <a:ext uri="{FF2B5EF4-FFF2-40B4-BE49-F238E27FC236}">
                <a16:creationId xmlns:a16="http://schemas.microsoft.com/office/drawing/2014/main" id="{B01E4201-6621-44B9-8237-73035C9DF8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4508" y="2133600"/>
            <a:ext cx="710384" cy="711200"/>
          </a:xfrm>
          <a:custGeom>
            <a:avLst/>
            <a:gdLst>
              <a:gd name="T0" fmla="*/ 1104 w 3341"/>
              <a:gd name="T1" fmla="*/ 2229 h 3343"/>
              <a:gd name="T2" fmla="*/ 1535 w 3341"/>
              <a:gd name="T3" fmla="*/ 1537 h 3343"/>
              <a:gd name="T4" fmla="*/ 1796 w 3341"/>
              <a:gd name="T5" fmla="*/ 1798 h 3343"/>
              <a:gd name="T6" fmla="*/ 1104 w 3341"/>
              <a:gd name="T7" fmla="*/ 2229 h 3343"/>
              <a:gd name="T8" fmla="*/ 1104 w 3341"/>
              <a:gd name="T9" fmla="*/ 2229 h 3343"/>
              <a:gd name="T10" fmla="*/ 1535 w 3341"/>
              <a:gd name="T11" fmla="*/ 1537 h 3343"/>
              <a:gd name="T12" fmla="*/ 1796 w 3341"/>
              <a:gd name="T13" fmla="*/ 1798 h 3343"/>
              <a:gd name="T14" fmla="*/ 2227 w 3341"/>
              <a:gd name="T15" fmla="*/ 1105 h 3343"/>
              <a:gd name="T16" fmla="*/ 1535 w 3341"/>
              <a:gd name="T17" fmla="*/ 1537 h 3343"/>
              <a:gd name="T18" fmla="*/ 1535 w 3341"/>
              <a:gd name="T19" fmla="*/ 1537 h 3343"/>
              <a:gd name="T20" fmla="*/ 1853 w 3341"/>
              <a:gd name="T21" fmla="*/ 1708 h 3343"/>
              <a:gd name="T22" fmla="*/ 1625 w 3341"/>
              <a:gd name="T23" fmla="*/ 1480 h 3343"/>
              <a:gd name="T24" fmla="*/ 1723 w 3341"/>
              <a:gd name="T25" fmla="*/ 1423 h 3343"/>
              <a:gd name="T26" fmla="*/ 1910 w 3341"/>
              <a:gd name="T27" fmla="*/ 1610 h 3343"/>
              <a:gd name="T28" fmla="*/ 1812 w 3341"/>
              <a:gd name="T29" fmla="*/ 1366 h 3343"/>
              <a:gd name="T30" fmla="*/ 1967 w 3341"/>
              <a:gd name="T31" fmla="*/ 1521 h 3343"/>
              <a:gd name="T32" fmla="*/ 1911 w 3341"/>
              <a:gd name="T33" fmla="*/ 1302 h 3343"/>
              <a:gd name="T34" fmla="*/ 2030 w 3341"/>
              <a:gd name="T35" fmla="*/ 1421 h 3343"/>
              <a:gd name="T36" fmla="*/ 2002 w 3341"/>
              <a:gd name="T37" fmla="*/ 1246 h 3343"/>
              <a:gd name="T38" fmla="*/ 2087 w 3341"/>
              <a:gd name="T39" fmla="*/ 1331 h 3343"/>
              <a:gd name="T40" fmla="*/ 2092 w 3341"/>
              <a:gd name="T41" fmla="*/ 1190 h 3343"/>
              <a:gd name="T42" fmla="*/ 2142 w 3341"/>
              <a:gd name="T43" fmla="*/ 1240 h 3343"/>
              <a:gd name="T44" fmla="*/ 1832 w 3341"/>
              <a:gd name="T45" fmla="*/ 667 h 3343"/>
              <a:gd name="T46" fmla="*/ 1832 w 3341"/>
              <a:gd name="T47" fmla="*/ 986 h 3343"/>
              <a:gd name="T48" fmla="*/ 1500 w 3341"/>
              <a:gd name="T49" fmla="*/ 667 h 3343"/>
              <a:gd name="T50" fmla="*/ 1500 w 3341"/>
              <a:gd name="T51" fmla="*/ 986 h 3343"/>
              <a:gd name="T52" fmla="*/ 656 w 3341"/>
              <a:gd name="T53" fmla="*/ 1667 h 3343"/>
              <a:gd name="T54" fmla="*/ 966 w 3341"/>
              <a:gd name="T55" fmla="*/ 1667 h 3343"/>
              <a:gd name="T56" fmla="*/ 1666 w 3341"/>
              <a:gd name="T57" fmla="*/ 2677 h 3343"/>
              <a:gd name="T58" fmla="*/ 1666 w 3341"/>
              <a:gd name="T59" fmla="*/ 2367 h 3343"/>
              <a:gd name="T60" fmla="*/ 2675 w 3341"/>
              <a:gd name="T61" fmla="*/ 1667 h 3343"/>
              <a:gd name="T62" fmla="*/ 2365 w 3341"/>
              <a:gd name="T63" fmla="*/ 1667 h 3343"/>
              <a:gd name="T64" fmla="*/ 3341 w 3341"/>
              <a:gd name="T65" fmla="*/ 1667 h 3343"/>
              <a:gd name="T66" fmla="*/ 1666 w 3341"/>
              <a:gd name="T67" fmla="*/ 0 h 3343"/>
              <a:gd name="T68" fmla="*/ 0 w 3341"/>
              <a:gd name="T69" fmla="*/ 1667 h 3343"/>
              <a:gd name="T70" fmla="*/ 1666 w 3341"/>
              <a:gd name="T71" fmla="*/ 3343 h 3343"/>
              <a:gd name="T72" fmla="*/ 3341 w 3341"/>
              <a:gd name="T73" fmla="*/ 1667 h 3343"/>
              <a:gd name="T74" fmla="*/ 2958 w 3341"/>
              <a:gd name="T75" fmla="*/ 1667 h 3343"/>
              <a:gd name="T76" fmla="*/ 1666 w 3341"/>
              <a:gd name="T77" fmla="*/ 374 h 3343"/>
              <a:gd name="T78" fmla="*/ 373 w 3341"/>
              <a:gd name="T79" fmla="*/ 1667 h 3343"/>
              <a:gd name="T80" fmla="*/ 1666 w 3341"/>
              <a:gd name="T81" fmla="*/ 2961 h 3343"/>
              <a:gd name="T82" fmla="*/ 2958 w 3341"/>
              <a:gd name="T83" fmla="*/ 1667 h 3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1" h="3343">
                <a:moveTo>
                  <a:pt x="1104" y="2229"/>
                </a:moveTo>
                <a:cubicBezTo>
                  <a:pt x="1535" y="1537"/>
                  <a:pt x="1535" y="1537"/>
                  <a:pt x="1535" y="1537"/>
                </a:cubicBezTo>
                <a:cubicBezTo>
                  <a:pt x="1796" y="1798"/>
                  <a:pt x="1796" y="1798"/>
                  <a:pt x="1796" y="1798"/>
                </a:cubicBezTo>
                <a:cubicBezTo>
                  <a:pt x="1104" y="2229"/>
                  <a:pt x="1104" y="2229"/>
                  <a:pt x="1104" y="2229"/>
                </a:cubicBezTo>
                <a:cubicBezTo>
                  <a:pt x="1104" y="2229"/>
                  <a:pt x="1104" y="2229"/>
                  <a:pt x="1104" y="2229"/>
                </a:cubicBezTo>
                <a:close/>
                <a:moveTo>
                  <a:pt x="1535" y="1537"/>
                </a:moveTo>
                <a:cubicBezTo>
                  <a:pt x="1796" y="1798"/>
                  <a:pt x="1796" y="1798"/>
                  <a:pt x="1796" y="1798"/>
                </a:cubicBezTo>
                <a:cubicBezTo>
                  <a:pt x="2227" y="1105"/>
                  <a:pt x="2227" y="1105"/>
                  <a:pt x="2227" y="1105"/>
                </a:cubicBezTo>
                <a:cubicBezTo>
                  <a:pt x="1535" y="1537"/>
                  <a:pt x="1535" y="1537"/>
                  <a:pt x="1535" y="1537"/>
                </a:cubicBezTo>
                <a:cubicBezTo>
                  <a:pt x="1535" y="1537"/>
                  <a:pt x="1535" y="1537"/>
                  <a:pt x="1535" y="1537"/>
                </a:cubicBezTo>
                <a:close/>
                <a:moveTo>
                  <a:pt x="1853" y="1708"/>
                </a:moveTo>
                <a:cubicBezTo>
                  <a:pt x="1625" y="1480"/>
                  <a:pt x="1625" y="1480"/>
                  <a:pt x="1625" y="1480"/>
                </a:cubicBezTo>
                <a:moveTo>
                  <a:pt x="1723" y="1423"/>
                </a:moveTo>
                <a:cubicBezTo>
                  <a:pt x="1910" y="1610"/>
                  <a:pt x="1910" y="1610"/>
                  <a:pt x="1910" y="1610"/>
                </a:cubicBezTo>
                <a:moveTo>
                  <a:pt x="1812" y="1366"/>
                </a:moveTo>
                <a:cubicBezTo>
                  <a:pt x="1967" y="1521"/>
                  <a:pt x="1967" y="1521"/>
                  <a:pt x="1967" y="1521"/>
                </a:cubicBezTo>
                <a:moveTo>
                  <a:pt x="1911" y="1302"/>
                </a:moveTo>
                <a:cubicBezTo>
                  <a:pt x="2030" y="1421"/>
                  <a:pt x="2030" y="1421"/>
                  <a:pt x="2030" y="1421"/>
                </a:cubicBezTo>
                <a:moveTo>
                  <a:pt x="2002" y="1246"/>
                </a:moveTo>
                <a:cubicBezTo>
                  <a:pt x="2087" y="1331"/>
                  <a:pt x="2087" y="1331"/>
                  <a:pt x="2087" y="1331"/>
                </a:cubicBezTo>
                <a:moveTo>
                  <a:pt x="2092" y="1190"/>
                </a:moveTo>
                <a:cubicBezTo>
                  <a:pt x="2142" y="1240"/>
                  <a:pt x="2142" y="1240"/>
                  <a:pt x="2142" y="1240"/>
                </a:cubicBezTo>
                <a:moveTo>
                  <a:pt x="1832" y="667"/>
                </a:moveTo>
                <a:cubicBezTo>
                  <a:pt x="1832" y="986"/>
                  <a:pt x="1832" y="986"/>
                  <a:pt x="1832" y="986"/>
                </a:cubicBezTo>
                <a:cubicBezTo>
                  <a:pt x="1500" y="667"/>
                  <a:pt x="1500" y="667"/>
                  <a:pt x="1500" y="667"/>
                </a:cubicBezTo>
                <a:cubicBezTo>
                  <a:pt x="1500" y="986"/>
                  <a:pt x="1500" y="986"/>
                  <a:pt x="1500" y="986"/>
                </a:cubicBezTo>
                <a:moveTo>
                  <a:pt x="656" y="1667"/>
                </a:moveTo>
                <a:cubicBezTo>
                  <a:pt x="966" y="1667"/>
                  <a:pt x="966" y="1667"/>
                  <a:pt x="966" y="1667"/>
                </a:cubicBezTo>
                <a:moveTo>
                  <a:pt x="1666" y="2677"/>
                </a:moveTo>
                <a:cubicBezTo>
                  <a:pt x="1666" y="2367"/>
                  <a:pt x="1666" y="2367"/>
                  <a:pt x="1666" y="2367"/>
                </a:cubicBezTo>
                <a:moveTo>
                  <a:pt x="2675" y="1667"/>
                </a:moveTo>
                <a:cubicBezTo>
                  <a:pt x="2365" y="1667"/>
                  <a:pt x="2365" y="1667"/>
                  <a:pt x="2365" y="1667"/>
                </a:cubicBezTo>
                <a:moveTo>
                  <a:pt x="3341" y="1667"/>
                </a:moveTo>
                <a:cubicBezTo>
                  <a:pt x="3341" y="747"/>
                  <a:pt x="2585" y="0"/>
                  <a:pt x="1666" y="0"/>
                </a:cubicBezTo>
                <a:cubicBezTo>
                  <a:pt x="746" y="0"/>
                  <a:pt x="0" y="747"/>
                  <a:pt x="0" y="1667"/>
                </a:cubicBezTo>
                <a:cubicBezTo>
                  <a:pt x="0" y="2587"/>
                  <a:pt x="746" y="3343"/>
                  <a:pt x="1666" y="3343"/>
                </a:cubicBezTo>
                <a:cubicBezTo>
                  <a:pt x="2585" y="3343"/>
                  <a:pt x="3341" y="2587"/>
                  <a:pt x="3341" y="1667"/>
                </a:cubicBezTo>
                <a:close/>
                <a:moveTo>
                  <a:pt x="2958" y="1667"/>
                </a:moveTo>
                <a:cubicBezTo>
                  <a:pt x="2958" y="948"/>
                  <a:pt x="2385" y="374"/>
                  <a:pt x="1666" y="374"/>
                </a:cubicBezTo>
                <a:cubicBezTo>
                  <a:pt x="946" y="374"/>
                  <a:pt x="373" y="948"/>
                  <a:pt x="373" y="1667"/>
                </a:cubicBezTo>
                <a:cubicBezTo>
                  <a:pt x="373" y="2387"/>
                  <a:pt x="946" y="2961"/>
                  <a:pt x="1666" y="2961"/>
                </a:cubicBezTo>
                <a:cubicBezTo>
                  <a:pt x="2385" y="2961"/>
                  <a:pt x="2958" y="2387"/>
                  <a:pt x="2958" y="166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796EF5-CB1F-4955-8066-9896D317F7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Leadership Icons</a:t>
            </a:r>
            <a:br>
              <a:rPr lang="en-US" dirty="0"/>
            </a:br>
            <a:r>
              <a:rPr lang="en-US" sz="2000" dirty="0"/>
              <a:t>Strategy, CEO, Director, Manager, Boss, Supervisor, Giving Directions, Compass, Chess Figure – Queen, Female, Male Leader</a:t>
            </a:r>
            <a:endParaRPr lang="en-US" sz="2200" dirty="0"/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681303B0-5244-4085-B93B-3201730445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83050" y="2037374"/>
            <a:ext cx="1155700" cy="903652"/>
          </a:xfrm>
          <a:custGeom>
            <a:avLst/>
            <a:gdLst>
              <a:gd name="T0" fmla="*/ 314 w 420"/>
              <a:gd name="T1" fmla="*/ 250 h 328"/>
              <a:gd name="T2" fmla="*/ 321 w 420"/>
              <a:gd name="T3" fmla="*/ 245 h 328"/>
              <a:gd name="T4" fmla="*/ 315 w 420"/>
              <a:gd name="T5" fmla="*/ 234 h 328"/>
              <a:gd name="T6" fmla="*/ 308 w 420"/>
              <a:gd name="T7" fmla="*/ 196 h 328"/>
              <a:gd name="T8" fmla="*/ 279 w 420"/>
              <a:gd name="T9" fmla="*/ 196 h 328"/>
              <a:gd name="T10" fmla="*/ 272 w 420"/>
              <a:gd name="T11" fmla="*/ 234 h 328"/>
              <a:gd name="T12" fmla="*/ 265 w 420"/>
              <a:gd name="T13" fmla="*/ 245 h 328"/>
              <a:gd name="T14" fmla="*/ 273 w 420"/>
              <a:gd name="T15" fmla="*/ 250 h 328"/>
              <a:gd name="T16" fmla="*/ 323 w 420"/>
              <a:gd name="T17" fmla="*/ 283 h 328"/>
              <a:gd name="T18" fmla="*/ 318 w 420"/>
              <a:gd name="T19" fmla="*/ 279 h 328"/>
              <a:gd name="T20" fmla="*/ 316 w 420"/>
              <a:gd name="T21" fmla="*/ 275 h 328"/>
              <a:gd name="T22" fmla="*/ 316 w 420"/>
              <a:gd name="T23" fmla="*/ 266 h 328"/>
              <a:gd name="T24" fmla="*/ 271 w 420"/>
              <a:gd name="T25" fmla="*/ 266 h 328"/>
              <a:gd name="T26" fmla="*/ 271 w 420"/>
              <a:gd name="T27" fmla="*/ 275 h 328"/>
              <a:gd name="T28" fmla="*/ 268 w 420"/>
              <a:gd name="T29" fmla="*/ 279 h 328"/>
              <a:gd name="T30" fmla="*/ 263 w 420"/>
              <a:gd name="T31" fmla="*/ 283 h 328"/>
              <a:gd name="T32" fmla="*/ 261 w 420"/>
              <a:gd name="T33" fmla="*/ 288 h 328"/>
              <a:gd name="T34" fmla="*/ 261 w 420"/>
              <a:gd name="T35" fmla="*/ 290 h 328"/>
              <a:gd name="T36" fmla="*/ 264 w 420"/>
              <a:gd name="T37" fmla="*/ 293 h 328"/>
              <a:gd name="T38" fmla="*/ 322 w 420"/>
              <a:gd name="T39" fmla="*/ 293 h 328"/>
              <a:gd name="T40" fmla="*/ 325 w 420"/>
              <a:gd name="T41" fmla="*/ 290 h 328"/>
              <a:gd name="T42" fmla="*/ 325 w 420"/>
              <a:gd name="T43" fmla="*/ 288 h 328"/>
              <a:gd name="T44" fmla="*/ 323 w 420"/>
              <a:gd name="T45" fmla="*/ 283 h 328"/>
              <a:gd name="T46" fmla="*/ 272 w 420"/>
              <a:gd name="T47" fmla="*/ 180 h 328"/>
              <a:gd name="T48" fmla="*/ 314 w 420"/>
              <a:gd name="T49" fmla="*/ 180 h 328"/>
              <a:gd name="T50" fmla="*/ 279 w 420"/>
              <a:gd name="T51" fmla="*/ 163 h 328"/>
              <a:gd name="T52" fmla="*/ 266 w 420"/>
              <a:gd name="T53" fmla="*/ 138 h 328"/>
              <a:gd name="T54" fmla="*/ 267 w 420"/>
              <a:gd name="T55" fmla="*/ 135 h 328"/>
              <a:gd name="T56" fmla="*/ 293 w 420"/>
              <a:gd name="T57" fmla="*/ 129 h 328"/>
              <a:gd name="T58" fmla="*/ 320 w 420"/>
              <a:gd name="T59" fmla="*/ 135 h 328"/>
              <a:gd name="T60" fmla="*/ 321 w 420"/>
              <a:gd name="T61" fmla="*/ 138 h 328"/>
              <a:gd name="T62" fmla="*/ 307 w 420"/>
              <a:gd name="T63" fmla="*/ 163 h 328"/>
              <a:gd name="T64" fmla="*/ 286 w 420"/>
              <a:gd name="T65" fmla="*/ 116 h 328"/>
              <a:gd name="T66" fmla="*/ 286 w 420"/>
              <a:gd name="T67" fmla="*/ 115 h 328"/>
              <a:gd name="T68" fmla="*/ 293 w 420"/>
              <a:gd name="T69" fmla="*/ 109 h 328"/>
              <a:gd name="T70" fmla="*/ 301 w 420"/>
              <a:gd name="T71" fmla="*/ 115 h 328"/>
              <a:gd name="T72" fmla="*/ 301 w 420"/>
              <a:gd name="T73" fmla="*/ 117 h 328"/>
              <a:gd name="T74" fmla="*/ 122 w 420"/>
              <a:gd name="T75" fmla="*/ 111 h 328"/>
              <a:gd name="T76" fmla="*/ 177 w 420"/>
              <a:gd name="T77" fmla="*/ 56 h 328"/>
              <a:gd name="T78" fmla="*/ 122 w 420"/>
              <a:gd name="T79" fmla="*/ 0 h 328"/>
              <a:gd name="T80" fmla="*/ 68 w 420"/>
              <a:gd name="T81" fmla="*/ 56 h 328"/>
              <a:gd name="T82" fmla="*/ 122 w 420"/>
              <a:gd name="T83" fmla="*/ 111 h 328"/>
              <a:gd name="T84" fmla="*/ 148 w 420"/>
              <a:gd name="T85" fmla="*/ 142 h 328"/>
              <a:gd name="T86" fmla="*/ 137 w 420"/>
              <a:gd name="T87" fmla="*/ 273 h 328"/>
              <a:gd name="T88" fmla="*/ 126 w 420"/>
              <a:gd name="T89" fmla="*/ 284 h 328"/>
              <a:gd name="T90" fmla="*/ 114 w 420"/>
              <a:gd name="T91" fmla="*/ 273 h 328"/>
              <a:gd name="T92" fmla="*/ 100 w 420"/>
              <a:gd name="T93" fmla="*/ 142 h 328"/>
              <a:gd name="T94" fmla="*/ 55 w 420"/>
              <a:gd name="T95" fmla="*/ 142 h 328"/>
              <a:gd name="T96" fmla="*/ 3 w 420"/>
              <a:gd name="T97" fmla="*/ 202 h 328"/>
              <a:gd name="T98" fmla="*/ 14 w 420"/>
              <a:gd name="T99" fmla="*/ 319 h 328"/>
              <a:gd name="T100" fmla="*/ 194 w 420"/>
              <a:gd name="T101" fmla="*/ 319 h 328"/>
              <a:gd name="T102" fmla="*/ 293 w 420"/>
              <a:gd name="T103" fmla="*/ 74 h 328"/>
              <a:gd name="T104" fmla="*/ 166 w 420"/>
              <a:gd name="T105" fmla="*/ 200 h 328"/>
              <a:gd name="T106" fmla="*/ 293 w 420"/>
              <a:gd name="T107" fmla="*/ 328 h 328"/>
              <a:gd name="T108" fmla="*/ 420 w 420"/>
              <a:gd name="T109" fmla="*/ 200 h 328"/>
              <a:gd name="T110" fmla="*/ 293 w 420"/>
              <a:gd name="T111" fmla="*/ 7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0" h="328">
                <a:moveTo>
                  <a:pt x="314" y="250"/>
                </a:moveTo>
                <a:cubicBezTo>
                  <a:pt x="316" y="249"/>
                  <a:pt x="321" y="247"/>
                  <a:pt x="321" y="245"/>
                </a:cubicBezTo>
                <a:cubicBezTo>
                  <a:pt x="321" y="243"/>
                  <a:pt x="318" y="239"/>
                  <a:pt x="315" y="234"/>
                </a:cubicBezTo>
                <a:cubicBezTo>
                  <a:pt x="309" y="221"/>
                  <a:pt x="308" y="196"/>
                  <a:pt x="308" y="196"/>
                </a:cubicBezTo>
                <a:moveTo>
                  <a:pt x="279" y="196"/>
                </a:moveTo>
                <a:cubicBezTo>
                  <a:pt x="279" y="196"/>
                  <a:pt x="277" y="221"/>
                  <a:pt x="272" y="234"/>
                </a:cubicBezTo>
                <a:cubicBezTo>
                  <a:pt x="269" y="239"/>
                  <a:pt x="265" y="243"/>
                  <a:pt x="265" y="245"/>
                </a:cubicBezTo>
                <a:cubicBezTo>
                  <a:pt x="265" y="247"/>
                  <a:pt x="270" y="249"/>
                  <a:pt x="273" y="250"/>
                </a:cubicBezTo>
                <a:moveTo>
                  <a:pt x="323" y="283"/>
                </a:moveTo>
                <a:cubicBezTo>
                  <a:pt x="318" y="279"/>
                  <a:pt x="318" y="279"/>
                  <a:pt x="318" y="279"/>
                </a:cubicBezTo>
                <a:cubicBezTo>
                  <a:pt x="317" y="278"/>
                  <a:pt x="316" y="276"/>
                  <a:pt x="316" y="275"/>
                </a:cubicBezTo>
                <a:cubicBezTo>
                  <a:pt x="316" y="266"/>
                  <a:pt x="316" y="266"/>
                  <a:pt x="316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75"/>
                  <a:pt x="271" y="275"/>
                  <a:pt x="271" y="275"/>
                </a:cubicBezTo>
                <a:cubicBezTo>
                  <a:pt x="271" y="276"/>
                  <a:pt x="269" y="278"/>
                  <a:pt x="268" y="279"/>
                </a:cubicBezTo>
                <a:cubicBezTo>
                  <a:pt x="263" y="283"/>
                  <a:pt x="263" y="283"/>
                  <a:pt x="263" y="283"/>
                </a:cubicBezTo>
                <a:cubicBezTo>
                  <a:pt x="262" y="285"/>
                  <a:pt x="261" y="286"/>
                  <a:pt x="261" y="288"/>
                </a:cubicBezTo>
                <a:cubicBezTo>
                  <a:pt x="261" y="290"/>
                  <a:pt x="261" y="290"/>
                  <a:pt x="261" y="290"/>
                </a:cubicBezTo>
                <a:cubicBezTo>
                  <a:pt x="261" y="292"/>
                  <a:pt x="263" y="293"/>
                  <a:pt x="264" y="293"/>
                </a:cubicBezTo>
                <a:cubicBezTo>
                  <a:pt x="322" y="293"/>
                  <a:pt x="322" y="293"/>
                  <a:pt x="322" y="293"/>
                </a:cubicBezTo>
                <a:cubicBezTo>
                  <a:pt x="324" y="293"/>
                  <a:pt x="325" y="292"/>
                  <a:pt x="325" y="290"/>
                </a:cubicBezTo>
                <a:cubicBezTo>
                  <a:pt x="325" y="288"/>
                  <a:pt x="325" y="288"/>
                  <a:pt x="325" y="288"/>
                </a:cubicBezTo>
                <a:cubicBezTo>
                  <a:pt x="325" y="286"/>
                  <a:pt x="324" y="285"/>
                  <a:pt x="323" y="283"/>
                </a:cubicBezTo>
                <a:close/>
                <a:moveTo>
                  <a:pt x="272" y="180"/>
                </a:moveTo>
                <a:cubicBezTo>
                  <a:pt x="314" y="180"/>
                  <a:pt x="314" y="180"/>
                  <a:pt x="314" y="180"/>
                </a:cubicBezTo>
                <a:moveTo>
                  <a:pt x="279" y="163"/>
                </a:moveTo>
                <a:cubicBezTo>
                  <a:pt x="279" y="150"/>
                  <a:pt x="266" y="138"/>
                  <a:pt x="266" y="138"/>
                </a:cubicBezTo>
                <a:cubicBezTo>
                  <a:pt x="266" y="138"/>
                  <a:pt x="263" y="136"/>
                  <a:pt x="267" y="135"/>
                </a:cubicBezTo>
                <a:cubicBezTo>
                  <a:pt x="270" y="134"/>
                  <a:pt x="279" y="129"/>
                  <a:pt x="293" y="129"/>
                </a:cubicBezTo>
                <a:cubicBezTo>
                  <a:pt x="305" y="129"/>
                  <a:pt x="316" y="134"/>
                  <a:pt x="320" y="135"/>
                </a:cubicBezTo>
                <a:cubicBezTo>
                  <a:pt x="323" y="136"/>
                  <a:pt x="321" y="138"/>
                  <a:pt x="321" y="138"/>
                </a:cubicBezTo>
                <a:cubicBezTo>
                  <a:pt x="321" y="138"/>
                  <a:pt x="307" y="150"/>
                  <a:pt x="307" y="163"/>
                </a:cubicBezTo>
                <a:moveTo>
                  <a:pt x="286" y="116"/>
                </a:moveTo>
                <a:cubicBezTo>
                  <a:pt x="286" y="116"/>
                  <a:pt x="286" y="116"/>
                  <a:pt x="286" y="115"/>
                </a:cubicBezTo>
                <a:cubicBezTo>
                  <a:pt x="286" y="112"/>
                  <a:pt x="289" y="109"/>
                  <a:pt x="293" y="109"/>
                </a:cubicBezTo>
                <a:cubicBezTo>
                  <a:pt x="297" y="109"/>
                  <a:pt x="301" y="112"/>
                  <a:pt x="301" y="115"/>
                </a:cubicBezTo>
                <a:cubicBezTo>
                  <a:pt x="301" y="116"/>
                  <a:pt x="301" y="116"/>
                  <a:pt x="301" y="117"/>
                </a:cubicBezTo>
                <a:moveTo>
                  <a:pt x="122" y="111"/>
                </a:moveTo>
                <a:cubicBezTo>
                  <a:pt x="152" y="111"/>
                  <a:pt x="177" y="86"/>
                  <a:pt x="177" y="56"/>
                </a:cubicBezTo>
                <a:cubicBezTo>
                  <a:pt x="177" y="25"/>
                  <a:pt x="152" y="0"/>
                  <a:pt x="122" y="0"/>
                </a:cubicBezTo>
                <a:cubicBezTo>
                  <a:pt x="93" y="0"/>
                  <a:pt x="68" y="25"/>
                  <a:pt x="68" y="56"/>
                </a:cubicBezTo>
                <a:cubicBezTo>
                  <a:pt x="68" y="86"/>
                  <a:pt x="93" y="111"/>
                  <a:pt x="122" y="111"/>
                </a:cubicBezTo>
                <a:close/>
                <a:moveTo>
                  <a:pt x="148" y="142"/>
                </a:moveTo>
                <a:cubicBezTo>
                  <a:pt x="137" y="273"/>
                  <a:pt x="137" y="273"/>
                  <a:pt x="137" y="273"/>
                </a:cubicBezTo>
                <a:cubicBezTo>
                  <a:pt x="126" y="284"/>
                  <a:pt x="126" y="284"/>
                  <a:pt x="126" y="284"/>
                </a:cubicBezTo>
                <a:cubicBezTo>
                  <a:pt x="114" y="273"/>
                  <a:pt x="114" y="273"/>
                  <a:pt x="114" y="273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55" y="142"/>
                  <a:pt x="55" y="142"/>
                  <a:pt x="55" y="142"/>
                </a:cubicBezTo>
                <a:cubicBezTo>
                  <a:pt x="22" y="142"/>
                  <a:pt x="0" y="170"/>
                  <a:pt x="3" y="202"/>
                </a:cubicBezTo>
                <a:cubicBezTo>
                  <a:pt x="8" y="256"/>
                  <a:pt x="11" y="294"/>
                  <a:pt x="14" y="319"/>
                </a:cubicBezTo>
                <a:cubicBezTo>
                  <a:pt x="194" y="319"/>
                  <a:pt x="194" y="319"/>
                  <a:pt x="194" y="319"/>
                </a:cubicBezTo>
                <a:moveTo>
                  <a:pt x="293" y="74"/>
                </a:moveTo>
                <a:cubicBezTo>
                  <a:pt x="223" y="74"/>
                  <a:pt x="166" y="131"/>
                  <a:pt x="166" y="200"/>
                </a:cubicBezTo>
                <a:cubicBezTo>
                  <a:pt x="166" y="271"/>
                  <a:pt x="223" y="328"/>
                  <a:pt x="293" y="328"/>
                </a:cubicBezTo>
                <a:cubicBezTo>
                  <a:pt x="363" y="328"/>
                  <a:pt x="420" y="271"/>
                  <a:pt x="420" y="200"/>
                </a:cubicBezTo>
                <a:cubicBezTo>
                  <a:pt x="420" y="131"/>
                  <a:pt x="363" y="74"/>
                  <a:pt x="293" y="7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6E8825CD-9D29-4CB0-9D13-5F401B1853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26547" y="3966986"/>
            <a:ext cx="1011107" cy="1159228"/>
          </a:xfrm>
          <a:custGeom>
            <a:avLst/>
            <a:gdLst>
              <a:gd name="T0" fmla="*/ 12 w 2407"/>
              <a:gd name="T1" fmla="*/ 2129 h 2757"/>
              <a:gd name="T2" fmla="*/ 82 w 2407"/>
              <a:gd name="T3" fmla="*/ 1608 h 2757"/>
              <a:gd name="T4" fmla="*/ 325 w 2407"/>
              <a:gd name="T5" fmla="*/ 1365 h 2757"/>
              <a:gd name="T6" fmla="*/ 545 w 2407"/>
              <a:gd name="T7" fmla="*/ 1271 h 2757"/>
              <a:gd name="T8" fmla="*/ 790 w 2407"/>
              <a:gd name="T9" fmla="*/ 1110 h 2757"/>
              <a:gd name="T10" fmla="*/ 709 w 2407"/>
              <a:gd name="T11" fmla="*/ 866 h 2757"/>
              <a:gd name="T12" fmla="*/ 649 w 2407"/>
              <a:gd name="T13" fmla="*/ 761 h 2757"/>
              <a:gd name="T14" fmla="*/ 627 w 2407"/>
              <a:gd name="T15" fmla="*/ 484 h 2757"/>
              <a:gd name="T16" fmla="*/ 638 w 2407"/>
              <a:gd name="T17" fmla="*/ 277 h 2757"/>
              <a:gd name="T18" fmla="*/ 742 w 2407"/>
              <a:gd name="T19" fmla="*/ 116 h 2757"/>
              <a:gd name="T20" fmla="*/ 847 w 2407"/>
              <a:gd name="T21" fmla="*/ 45 h 2757"/>
              <a:gd name="T22" fmla="*/ 963 w 2407"/>
              <a:gd name="T23" fmla="*/ 11 h 2757"/>
              <a:gd name="T24" fmla="*/ 1089 w 2407"/>
              <a:gd name="T25" fmla="*/ 11 h 2757"/>
              <a:gd name="T26" fmla="*/ 1253 w 2407"/>
              <a:gd name="T27" fmla="*/ 68 h 2757"/>
              <a:gd name="T28" fmla="*/ 1417 w 2407"/>
              <a:gd name="T29" fmla="*/ 254 h 2757"/>
              <a:gd name="T30" fmla="*/ 1439 w 2407"/>
              <a:gd name="T31" fmla="*/ 368 h 2757"/>
              <a:gd name="T32" fmla="*/ 1428 w 2407"/>
              <a:gd name="T33" fmla="*/ 484 h 2757"/>
              <a:gd name="T34" fmla="*/ 1451 w 2407"/>
              <a:gd name="T35" fmla="*/ 611 h 2757"/>
              <a:gd name="T36" fmla="*/ 1346 w 2407"/>
              <a:gd name="T37" fmla="*/ 866 h 2757"/>
              <a:gd name="T38" fmla="*/ 1301 w 2407"/>
              <a:gd name="T39" fmla="*/ 1039 h 2757"/>
              <a:gd name="T40" fmla="*/ 1335 w 2407"/>
              <a:gd name="T41" fmla="*/ 1192 h 2757"/>
              <a:gd name="T42" fmla="*/ 1555 w 2407"/>
              <a:gd name="T43" fmla="*/ 1305 h 2757"/>
              <a:gd name="T44" fmla="*/ 1834 w 2407"/>
              <a:gd name="T45" fmla="*/ 1444 h 2757"/>
              <a:gd name="T46" fmla="*/ 1607 w 2407"/>
              <a:gd name="T47" fmla="*/ 2418 h 2757"/>
              <a:gd name="T48" fmla="*/ 1607 w 2407"/>
              <a:gd name="T49" fmla="*/ 2418 h 2757"/>
              <a:gd name="T50" fmla="*/ 1891 w 2407"/>
              <a:gd name="T51" fmla="*/ 2239 h 2757"/>
              <a:gd name="T52" fmla="*/ 1784 w 2407"/>
              <a:gd name="T53" fmla="*/ 2130 h 2757"/>
              <a:gd name="T54" fmla="*/ 1607 w 2407"/>
              <a:gd name="T55" fmla="*/ 2418 h 2757"/>
              <a:gd name="T56" fmla="*/ 1784 w 2407"/>
              <a:gd name="T57" fmla="*/ 2130 h 2757"/>
              <a:gd name="T58" fmla="*/ 1784 w 2407"/>
              <a:gd name="T59" fmla="*/ 2130 h 2757"/>
              <a:gd name="T60" fmla="*/ 2068 w 2407"/>
              <a:gd name="T61" fmla="*/ 1951 h 2757"/>
              <a:gd name="T62" fmla="*/ 1891 w 2407"/>
              <a:gd name="T63" fmla="*/ 2239 h 2757"/>
              <a:gd name="T64" fmla="*/ 1784 w 2407"/>
              <a:gd name="T65" fmla="*/ 2130 h 2757"/>
              <a:gd name="T66" fmla="*/ 1914 w 2407"/>
              <a:gd name="T67" fmla="*/ 2201 h 2757"/>
              <a:gd name="T68" fmla="*/ 1821 w 2407"/>
              <a:gd name="T69" fmla="*/ 2107 h 2757"/>
              <a:gd name="T70" fmla="*/ 1861 w 2407"/>
              <a:gd name="T71" fmla="*/ 2083 h 2757"/>
              <a:gd name="T72" fmla="*/ 1938 w 2407"/>
              <a:gd name="T73" fmla="*/ 2161 h 2757"/>
              <a:gd name="T74" fmla="*/ 1897 w 2407"/>
              <a:gd name="T75" fmla="*/ 2059 h 2757"/>
              <a:gd name="T76" fmla="*/ 1961 w 2407"/>
              <a:gd name="T77" fmla="*/ 2124 h 2757"/>
              <a:gd name="T78" fmla="*/ 1938 w 2407"/>
              <a:gd name="T79" fmla="*/ 2033 h 2757"/>
              <a:gd name="T80" fmla="*/ 1987 w 2407"/>
              <a:gd name="T81" fmla="*/ 2082 h 2757"/>
              <a:gd name="T82" fmla="*/ 1975 w 2407"/>
              <a:gd name="T83" fmla="*/ 2009 h 2757"/>
              <a:gd name="T84" fmla="*/ 2011 w 2407"/>
              <a:gd name="T85" fmla="*/ 2045 h 2757"/>
              <a:gd name="T86" fmla="*/ 2013 w 2407"/>
              <a:gd name="T87" fmla="*/ 1986 h 2757"/>
              <a:gd name="T88" fmla="*/ 2033 w 2407"/>
              <a:gd name="T89" fmla="*/ 2007 h 2757"/>
              <a:gd name="T90" fmla="*/ 1416 w 2407"/>
              <a:gd name="T91" fmla="*/ 2188 h 2757"/>
              <a:gd name="T92" fmla="*/ 1838 w 2407"/>
              <a:gd name="T93" fmla="*/ 2609 h 2757"/>
              <a:gd name="T94" fmla="*/ 2259 w 2407"/>
              <a:gd name="T95" fmla="*/ 2188 h 2757"/>
              <a:gd name="T96" fmla="*/ 1838 w 2407"/>
              <a:gd name="T97" fmla="*/ 1766 h 2757"/>
              <a:gd name="T98" fmla="*/ 1416 w 2407"/>
              <a:gd name="T99" fmla="*/ 2188 h 2757"/>
              <a:gd name="T100" fmla="*/ 1268 w 2407"/>
              <a:gd name="T101" fmla="*/ 2188 h 2757"/>
              <a:gd name="T102" fmla="*/ 1838 w 2407"/>
              <a:gd name="T103" fmla="*/ 2757 h 2757"/>
              <a:gd name="T104" fmla="*/ 2407 w 2407"/>
              <a:gd name="T105" fmla="*/ 2188 h 2757"/>
              <a:gd name="T106" fmla="*/ 1838 w 2407"/>
              <a:gd name="T107" fmla="*/ 1618 h 2757"/>
              <a:gd name="T108" fmla="*/ 1268 w 2407"/>
              <a:gd name="T109" fmla="*/ 2188 h 2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07" h="2757">
                <a:moveTo>
                  <a:pt x="12" y="2129"/>
                </a:moveTo>
                <a:cubicBezTo>
                  <a:pt x="0" y="2070"/>
                  <a:pt x="34" y="1699"/>
                  <a:pt x="82" y="1608"/>
                </a:cubicBezTo>
                <a:cubicBezTo>
                  <a:pt x="127" y="1503"/>
                  <a:pt x="243" y="1399"/>
                  <a:pt x="325" y="1365"/>
                </a:cubicBezTo>
                <a:cubicBezTo>
                  <a:pt x="407" y="1331"/>
                  <a:pt x="511" y="1294"/>
                  <a:pt x="545" y="1271"/>
                </a:cubicBezTo>
                <a:cubicBezTo>
                  <a:pt x="579" y="1248"/>
                  <a:pt x="776" y="1203"/>
                  <a:pt x="790" y="1110"/>
                </a:cubicBezTo>
                <a:cubicBezTo>
                  <a:pt x="790" y="1053"/>
                  <a:pt x="754" y="911"/>
                  <a:pt x="709" y="866"/>
                </a:cubicBezTo>
                <a:cubicBezTo>
                  <a:pt x="686" y="843"/>
                  <a:pt x="661" y="773"/>
                  <a:pt x="649" y="761"/>
                </a:cubicBezTo>
                <a:cubicBezTo>
                  <a:pt x="638" y="739"/>
                  <a:pt x="579" y="555"/>
                  <a:pt x="627" y="484"/>
                </a:cubicBezTo>
                <a:cubicBezTo>
                  <a:pt x="627" y="484"/>
                  <a:pt x="615" y="322"/>
                  <a:pt x="638" y="277"/>
                </a:cubicBezTo>
                <a:cubicBezTo>
                  <a:pt x="661" y="229"/>
                  <a:pt x="731" y="127"/>
                  <a:pt x="742" y="116"/>
                </a:cubicBezTo>
                <a:cubicBezTo>
                  <a:pt x="765" y="90"/>
                  <a:pt x="824" y="45"/>
                  <a:pt x="847" y="45"/>
                </a:cubicBezTo>
                <a:cubicBezTo>
                  <a:pt x="881" y="45"/>
                  <a:pt x="917" y="11"/>
                  <a:pt x="963" y="11"/>
                </a:cubicBezTo>
                <a:cubicBezTo>
                  <a:pt x="1010" y="11"/>
                  <a:pt x="1056" y="0"/>
                  <a:pt x="1089" y="11"/>
                </a:cubicBezTo>
                <a:cubicBezTo>
                  <a:pt x="1126" y="11"/>
                  <a:pt x="1219" y="45"/>
                  <a:pt x="1253" y="68"/>
                </a:cubicBezTo>
                <a:cubicBezTo>
                  <a:pt x="1264" y="79"/>
                  <a:pt x="1380" y="138"/>
                  <a:pt x="1417" y="254"/>
                </a:cubicBezTo>
                <a:cubicBezTo>
                  <a:pt x="1439" y="311"/>
                  <a:pt x="1439" y="368"/>
                  <a:pt x="1439" y="368"/>
                </a:cubicBezTo>
                <a:cubicBezTo>
                  <a:pt x="1439" y="368"/>
                  <a:pt x="1439" y="368"/>
                  <a:pt x="1428" y="484"/>
                </a:cubicBezTo>
                <a:cubicBezTo>
                  <a:pt x="1428" y="484"/>
                  <a:pt x="1451" y="543"/>
                  <a:pt x="1451" y="611"/>
                </a:cubicBezTo>
                <a:cubicBezTo>
                  <a:pt x="1439" y="716"/>
                  <a:pt x="1380" y="821"/>
                  <a:pt x="1346" y="866"/>
                </a:cubicBezTo>
                <a:cubicBezTo>
                  <a:pt x="1312" y="948"/>
                  <a:pt x="1312" y="960"/>
                  <a:pt x="1301" y="1039"/>
                </a:cubicBezTo>
                <a:cubicBezTo>
                  <a:pt x="1301" y="1121"/>
                  <a:pt x="1312" y="1166"/>
                  <a:pt x="1335" y="1192"/>
                </a:cubicBezTo>
                <a:cubicBezTo>
                  <a:pt x="1369" y="1226"/>
                  <a:pt x="1510" y="1294"/>
                  <a:pt x="1555" y="1305"/>
                </a:cubicBezTo>
                <a:cubicBezTo>
                  <a:pt x="1566" y="1319"/>
                  <a:pt x="1786" y="1410"/>
                  <a:pt x="1834" y="1444"/>
                </a:cubicBezTo>
                <a:moveTo>
                  <a:pt x="1607" y="2418"/>
                </a:moveTo>
                <a:cubicBezTo>
                  <a:pt x="1607" y="2418"/>
                  <a:pt x="1607" y="2418"/>
                  <a:pt x="1607" y="2418"/>
                </a:cubicBezTo>
                <a:cubicBezTo>
                  <a:pt x="1607" y="2418"/>
                  <a:pt x="1607" y="2418"/>
                  <a:pt x="1891" y="2239"/>
                </a:cubicBezTo>
                <a:cubicBezTo>
                  <a:pt x="1891" y="2239"/>
                  <a:pt x="1891" y="2239"/>
                  <a:pt x="1784" y="2130"/>
                </a:cubicBezTo>
                <a:cubicBezTo>
                  <a:pt x="1784" y="2130"/>
                  <a:pt x="1784" y="2130"/>
                  <a:pt x="1607" y="2418"/>
                </a:cubicBezTo>
                <a:close/>
                <a:moveTo>
                  <a:pt x="1784" y="2130"/>
                </a:moveTo>
                <a:cubicBezTo>
                  <a:pt x="1784" y="2130"/>
                  <a:pt x="1784" y="2130"/>
                  <a:pt x="1784" y="2130"/>
                </a:cubicBezTo>
                <a:cubicBezTo>
                  <a:pt x="1784" y="2130"/>
                  <a:pt x="1784" y="2130"/>
                  <a:pt x="2068" y="1951"/>
                </a:cubicBezTo>
                <a:cubicBezTo>
                  <a:pt x="2068" y="1951"/>
                  <a:pt x="2068" y="1951"/>
                  <a:pt x="1891" y="2239"/>
                </a:cubicBezTo>
                <a:cubicBezTo>
                  <a:pt x="1891" y="2239"/>
                  <a:pt x="1891" y="2239"/>
                  <a:pt x="1784" y="2130"/>
                </a:cubicBezTo>
                <a:close/>
                <a:moveTo>
                  <a:pt x="1914" y="2201"/>
                </a:moveTo>
                <a:cubicBezTo>
                  <a:pt x="1821" y="2107"/>
                  <a:pt x="1821" y="2107"/>
                  <a:pt x="1821" y="2107"/>
                </a:cubicBezTo>
                <a:moveTo>
                  <a:pt x="1861" y="2083"/>
                </a:moveTo>
                <a:cubicBezTo>
                  <a:pt x="1938" y="2161"/>
                  <a:pt x="1938" y="2161"/>
                  <a:pt x="1938" y="2161"/>
                </a:cubicBezTo>
                <a:moveTo>
                  <a:pt x="1897" y="2059"/>
                </a:moveTo>
                <a:cubicBezTo>
                  <a:pt x="1961" y="2124"/>
                  <a:pt x="1961" y="2124"/>
                  <a:pt x="1961" y="2124"/>
                </a:cubicBezTo>
                <a:moveTo>
                  <a:pt x="1938" y="2033"/>
                </a:moveTo>
                <a:cubicBezTo>
                  <a:pt x="1987" y="2082"/>
                  <a:pt x="1987" y="2082"/>
                  <a:pt x="1987" y="2082"/>
                </a:cubicBezTo>
                <a:moveTo>
                  <a:pt x="1975" y="2009"/>
                </a:moveTo>
                <a:cubicBezTo>
                  <a:pt x="2011" y="2045"/>
                  <a:pt x="2011" y="2045"/>
                  <a:pt x="2011" y="2045"/>
                </a:cubicBezTo>
                <a:moveTo>
                  <a:pt x="2013" y="1986"/>
                </a:moveTo>
                <a:cubicBezTo>
                  <a:pt x="2033" y="2007"/>
                  <a:pt x="2033" y="2007"/>
                  <a:pt x="2033" y="2007"/>
                </a:cubicBezTo>
                <a:moveTo>
                  <a:pt x="1416" y="2188"/>
                </a:moveTo>
                <a:cubicBezTo>
                  <a:pt x="1416" y="2420"/>
                  <a:pt x="1605" y="2609"/>
                  <a:pt x="1838" y="2609"/>
                </a:cubicBezTo>
                <a:cubicBezTo>
                  <a:pt x="2070" y="2609"/>
                  <a:pt x="2259" y="2420"/>
                  <a:pt x="2259" y="2188"/>
                </a:cubicBezTo>
                <a:cubicBezTo>
                  <a:pt x="2259" y="1955"/>
                  <a:pt x="2070" y="1766"/>
                  <a:pt x="1838" y="1766"/>
                </a:cubicBezTo>
                <a:cubicBezTo>
                  <a:pt x="1605" y="1766"/>
                  <a:pt x="1416" y="1955"/>
                  <a:pt x="1416" y="2188"/>
                </a:cubicBezTo>
                <a:close/>
                <a:moveTo>
                  <a:pt x="1268" y="2188"/>
                </a:moveTo>
                <a:cubicBezTo>
                  <a:pt x="1268" y="2502"/>
                  <a:pt x="1523" y="2757"/>
                  <a:pt x="1838" y="2757"/>
                </a:cubicBezTo>
                <a:cubicBezTo>
                  <a:pt x="2152" y="2757"/>
                  <a:pt x="2407" y="2502"/>
                  <a:pt x="2407" y="2188"/>
                </a:cubicBezTo>
                <a:cubicBezTo>
                  <a:pt x="2407" y="1873"/>
                  <a:pt x="2152" y="1618"/>
                  <a:pt x="1838" y="1618"/>
                </a:cubicBezTo>
                <a:cubicBezTo>
                  <a:pt x="1523" y="1618"/>
                  <a:pt x="1268" y="1873"/>
                  <a:pt x="1268" y="218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C6298167-ECA5-4AFF-89FF-96CCC21BB3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5347" y="4016865"/>
            <a:ext cx="1011106" cy="1059470"/>
          </a:xfrm>
          <a:custGeom>
            <a:avLst/>
            <a:gdLst>
              <a:gd name="T0" fmla="*/ 8 w 2622"/>
              <a:gd name="T1" fmla="*/ 2474 h 2745"/>
              <a:gd name="T2" fmla="*/ 99 w 2622"/>
              <a:gd name="T3" fmla="*/ 1878 h 2745"/>
              <a:gd name="T4" fmla="*/ 349 w 2622"/>
              <a:gd name="T5" fmla="*/ 1634 h 2745"/>
              <a:gd name="T6" fmla="*/ 584 w 2622"/>
              <a:gd name="T7" fmla="*/ 1519 h 2745"/>
              <a:gd name="T8" fmla="*/ 911 w 2622"/>
              <a:gd name="T9" fmla="*/ 1313 h 2745"/>
              <a:gd name="T10" fmla="*/ 911 w 2622"/>
              <a:gd name="T11" fmla="*/ 1260 h 2745"/>
              <a:gd name="T12" fmla="*/ 554 w 2622"/>
              <a:gd name="T13" fmla="*/ 1168 h 2745"/>
              <a:gd name="T14" fmla="*/ 676 w 2622"/>
              <a:gd name="T15" fmla="*/ 229 h 2745"/>
              <a:gd name="T16" fmla="*/ 873 w 2622"/>
              <a:gd name="T17" fmla="*/ 76 h 2745"/>
              <a:gd name="T18" fmla="*/ 971 w 2622"/>
              <a:gd name="T19" fmla="*/ 61 h 2745"/>
              <a:gd name="T20" fmla="*/ 1047 w 2622"/>
              <a:gd name="T21" fmla="*/ 22 h 2745"/>
              <a:gd name="T22" fmla="*/ 1176 w 2622"/>
              <a:gd name="T23" fmla="*/ 7 h 2745"/>
              <a:gd name="T24" fmla="*/ 1662 w 2622"/>
              <a:gd name="T25" fmla="*/ 397 h 2745"/>
              <a:gd name="T26" fmla="*/ 1662 w 2622"/>
              <a:gd name="T27" fmla="*/ 1176 h 2745"/>
              <a:gd name="T28" fmla="*/ 1396 w 2622"/>
              <a:gd name="T29" fmla="*/ 1237 h 2745"/>
              <a:gd name="T30" fmla="*/ 1396 w 2622"/>
              <a:gd name="T31" fmla="*/ 1244 h 2745"/>
              <a:gd name="T32" fmla="*/ 1487 w 2622"/>
              <a:gd name="T33" fmla="*/ 1412 h 2745"/>
              <a:gd name="T34" fmla="*/ 1723 w 2622"/>
              <a:gd name="T35" fmla="*/ 1542 h 2745"/>
              <a:gd name="T36" fmla="*/ 1816 w 2622"/>
              <a:gd name="T37" fmla="*/ 2406 h 2745"/>
              <a:gd name="T38" fmla="*/ 1816 w 2622"/>
              <a:gd name="T39" fmla="*/ 2406 h 2745"/>
              <a:gd name="T40" fmla="*/ 2104 w 2622"/>
              <a:gd name="T41" fmla="*/ 2229 h 2745"/>
              <a:gd name="T42" fmla="*/ 1995 w 2622"/>
              <a:gd name="T43" fmla="*/ 2122 h 2745"/>
              <a:gd name="T44" fmla="*/ 1816 w 2622"/>
              <a:gd name="T45" fmla="*/ 2406 h 2745"/>
              <a:gd name="T46" fmla="*/ 1995 w 2622"/>
              <a:gd name="T47" fmla="*/ 2122 h 2745"/>
              <a:gd name="T48" fmla="*/ 1995 w 2622"/>
              <a:gd name="T49" fmla="*/ 2122 h 2745"/>
              <a:gd name="T50" fmla="*/ 2284 w 2622"/>
              <a:gd name="T51" fmla="*/ 1944 h 2745"/>
              <a:gd name="T52" fmla="*/ 2104 w 2622"/>
              <a:gd name="T53" fmla="*/ 2229 h 2745"/>
              <a:gd name="T54" fmla="*/ 1995 w 2622"/>
              <a:gd name="T55" fmla="*/ 2122 h 2745"/>
              <a:gd name="T56" fmla="*/ 2128 w 2622"/>
              <a:gd name="T57" fmla="*/ 2192 h 2745"/>
              <a:gd name="T58" fmla="*/ 2033 w 2622"/>
              <a:gd name="T59" fmla="*/ 2098 h 2745"/>
              <a:gd name="T60" fmla="*/ 2073 w 2622"/>
              <a:gd name="T61" fmla="*/ 2075 h 2745"/>
              <a:gd name="T62" fmla="*/ 2151 w 2622"/>
              <a:gd name="T63" fmla="*/ 2152 h 2745"/>
              <a:gd name="T64" fmla="*/ 2175 w 2622"/>
              <a:gd name="T65" fmla="*/ 2115 h 2745"/>
              <a:gd name="T66" fmla="*/ 2111 w 2622"/>
              <a:gd name="T67" fmla="*/ 2052 h 2745"/>
              <a:gd name="T68" fmla="*/ 2202 w 2622"/>
              <a:gd name="T69" fmla="*/ 2074 h 2745"/>
              <a:gd name="T70" fmla="*/ 2152 w 2622"/>
              <a:gd name="T71" fmla="*/ 2025 h 2745"/>
              <a:gd name="T72" fmla="*/ 2225 w 2622"/>
              <a:gd name="T73" fmla="*/ 2037 h 2745"/>
              <a:gd name="T74" fmla="*/ 2190 w 2622"/>
              <a:gd name="T75" fmla="*/ 2002 h 2745"/>
              <a:gd name="T76" fmla="*/ 2227 w 2622"/>
              <a:gd name="T77" fmla="*/ 1979 h 2745"/>
              <a:gd name="T78" fmla="*/ 2248 w 2622"/>
              <a:gd name="T79" fmla="*/ 2000 h 2745"/>
              <a:gd name="T80" fmla="*/ 1631 w 2622"/>
              <a:gd name="T81" fmla="*/ 2175 h 2745"/>
              <a:gd name="T82" fmla="*/ 2053 w 2622"/>
              <a:gd name="T83" fmla="*/ 2597 h 2745"/>
              <a:gd name="T84" fmla="*/ 2475 w 2622"/>
              <a:gd name="T85" fmla="*/ 2175 h 2745"/>
              <a:gd name="T86" fmla="*/ 2053 w 2622"/>
              <a:gd name="T87" fmla="*/ 1754 h 2745"/>
              <a:gd name="T88" fmla="*/ 1631 w 2622"/>
              <a:gd name="T89" fmla="*/ 2175 h 2745"/>
              <a:gd name="T90" fmla="*/ 1484 w 2622"/>
              <a:gd name="T91" fmla="*/ 2175 h 2745"/>
              <a:gd name="T92" fmla="*/ 2053 w 2622"/>
              <a:gd name="T93" fmla="*/ 2745 h 2745"/>
              <a:gd name="T94" fmla="*/ 2622 w 2622"/>
              <a:gd name="T95" fmla="*/ 2175 h 2745"/>
              <a:gd name="T96" fmla="*/ 2053 w 2622"/>
              <a:gd name="T97" fmla="*/ 1606 h 2745"/>
              <a:gd name="T98" fmla="*/ 1484 w 2622"/>
              <a:gd name="T99" fmla="*/ 2175 h 2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22" h="2745">
                <a:moveTo>
                  <a:pt x="8" y="2474"/>
                </a:moveTo>
                <a:cubicBezTo>
                  <a:pt x="0" y="2405"/>
                  <a:pt x="38" y="1993"/>
                  <a:pt x="99" y="1878"/>
                </a:cubicBezTo>
                <a:cubicBezTo>
                  <a:pt x="152" y="1771"/>
                  <a:pt x="266" y="1657"/>
                  <a:pt x="349" y="1634"/>
                </a:cubicBezTo>
                <a:cubicBezTo>
                  <a:pt x="448" y="1580"/>
                  <a:pt x="539" y="1542"/>
                  <a:pt x="584" y="1519"/>
                </a:cubicBezTo>
                <a:cubicBezTo>
                  <a:pt x="622" y="1504"/>
                  <a:pt x="903" y="1412"/>
                  <a:pt x="911" y="1313"/>
                </a:cubicBezTo>
                <a:cubicBezTo>
                  <a:pt x="918" y="1298"/>
                  <a:pt x="911" y="1275"/>
                  <a:pt x="911" y="1260"/>
                </a:cubicBezTo>
                <a:cubicBezTo>
                  <a:pt x="744" y="1237"/>
                  <a:pt x="569" y="1206"/>
                  <a:pt x="554" y="1168"/>
                </a:cubicBezTo>
                <a:cubicBezTo>
                  <a:pt x="539" y="1092"/>
                  <a:pt x="509" y="442"/>
                  <a:pt x="676" y="229"/>
                </a:cubicBezTo>
                <a:cubicBezTo>
                  <a:pt x="744" y="160"/>
                  <a:pt x="805" y="106"/>
                  <a:pt x="873" y="76"/>
                </a:cubicBezTo>
                <a:cubicBezTo>
                  <a:pt x="903" y="68"/>
                  <a:pt x="949" y="61"/>
                  <a:pt x="971" y="61"/>
                </a:cubicBezTo>
                <a:cubicBezTo>
                  <a:pt x="987" y="53"/>
                  <a:pt x="1017" y="30"/>
                  <a:pt x="1047" y="22"/>
                </a:cubicBezTo>
                <a:cubicBezTo>
                  <a:pt x="1123" y="0"/>
                  <a:pt x="1176" y="7"/>
                  <a:pt x="1176" y="7"/>
                </a:cubicBezTo>
                <a:cubicBezTo>
                  <a:pt x="1176" y="7"/>
                  <a:pt x="1594" y="61"/>
                  <a:pt x="1662" y="397"/>
                </a:cubicBezTo>
                <a:cubicBezTo>
                  <a:pt x="1730" y="748"/>
                  <a:pt x="1761" y="1053"/>
                  <a:pt x="1662" y="1176"/>
                </a:cubicBezTo>
                <a:cubicBezTo>
                  <a:pt x="1616" y="1198"/>
                  <a:pt x="1510" y="1221"/>
                  <a:pt x="1396" y="1237"/>
                </a:cubicBezTo>
                <a:cubicBezTo>
                  <a:pt x="1396" y="1237"/>
                  <a:pt x="1396" y="1237"/>
                  <a:pt x="1396" y="1244"/>
                </a:cubicBezTo>
                <a:cubicBezTo>
                  <a:pt x="1389" y="1336"/>
                  <a:pt x="1457" y="1382"/>
                  <a:pt x="1487" y="1412"/>
                </a:cubicBezTo>
                <a:cubicBezTo>
                  <a:pt x="1518" y="1450"/>
                  <a:pt x="1677" y="1534"/>
                  <a:pt x="1723" y="1542"/>
                </a:cubicBezTo>
                <a:moveTo>
                  <a:pt x="1816" y="2406"/>
                </a:moveTo>
                <a:cubicBezTo>
                  <a:pt x="1816" y="2406"/>
                  <a:pt x="1816" y="2406"/>
                  <a:pt x="1816" y="2406"/>
                </a:cubicBezTo>
                <a:cubicBezTo>
                  <a:pt x="1816" y="2406"/>
                  <a:pt x="1816" y="2406"/>
                  <a:pt x="2104" y="2229"/>
                </a:cubicBezTo>
                <a:cubicBezTo>
                  <a:pt x="2104" y="2229"/>
                  <a:pt x="2104" y="2229"/>
                  <a:pt x="1995" y="2122"/>
                </a:cubicBezTo>
                <a:cubicBezTo>
                  <a:pt x="1995" y="2122"/>
                  <a:pt x="1995" y="2122"/>
                  <a:pt x="1816" y="2406"/>
                </a:cubicBezTo>
                <a:close/>
                <a:moveTo>
                  <a:pt x="1995" y="2122"/>
                </a:moveTo>
                <a:cubicBezTo>
                  <a:pt x="1995" y="2122"/>
                  <a:pt x="1995" y="2122"/>
                  <a:pt x="1995" y="2122"/>
                </a:cubicBezTo>
                <a:cubicBezTo>
                  <a:pt x="1995" y="2122"/>
                  <a:pt x="1995" y="2122"/>
                  <a:pt x="2284" y="1944"/>
                </a:cubicBezTo>
                <a:cubicBezTo>
                  <a:pt x="2284" y="1944"/>
                  <a:pt x="2284" y="1944"/>
                  <a:pt x="2104" y="2229"/>
                </a:cubicBezTo>
                <a:cubicBezTo>
                  <a:pt x="2104" y="2229"/>
                  <a:pt x="2104" y="2229"/>
                  <a:pt x="1995" y="2122"/>
                </a:cubicBezTo>
                <a:close/>
                <a:moveTo>
                  <a:pt x="2128" y="2192"/>
                </a:moveTo>
                <a:cubicBezTo>
                  <a:pt x="2033" y="2098"/>
                  <a:pt x="2033" y="2098"/>
                  <a:pt x="2033" y="2098"/>
                </a:cubicBezTo>
                <a:moveTo>
                  <a:pt x="2073" y="2075"/>
                </a:moveTo>
                <a:cubicBezTo>
                  <a:pt x="2151" y="2152"/>
                  <a:pt x="2151" y="2152"/>
                  <a:pt x="2151" y="2152"/>
                </a:cubicBezTo>
                <a:moveTo>
                  <a:pt x="2175" y="2115"/>
                </a:moveTo>
                <a:cubicBezTo>
                  <a:pt x="2175" y="2115"/>
                  <a:pt x="2175" y="2115"/>
                  <a:pt x="2111" y="2052"/>
                </a:cubicBezTo>
                <a:moveTo>
                  <a:pt x="2202" y="2074"/>
                </a:moveTo>
                <a:cubicBezTo>
                  <a:pt x="2202" y="2074"/>
                  <a:pt x="2202" y="2074"/>
                  <a:pt x="2152" y="2025"/>
                </a:cubicBezTo>
                <a:moveTo>
                  <a:pt x="2225" y="2037"/>
                </a:moveTo>
                <a:cubicBezTo>
                  <a:pt x="2225" y="2037"/>
                  <a:pt x="2225" y="2037"/>
                  <a:pt x="2190" y="2002"/>
                </a:cubicBezTo>
                <a:moveTo>
                  <a:pt x="2227" y="1979"/>
                </a:moveTo>
                <a:cubicBezTo>
                  <a:pt x="2248" y="2000"/>
                  <a:pt x="2248" y="2000"/>
                  <a:pt x="2248" y="2000"/>
                </a:cubicBezTo>
                <a:moveTo>
                  <a:pt x="1631" y="2175"/>
                </a:moveTo>
                <a:cubicBezTo>
                  <a:pt x="1631" y="2408"/>
                  <a:pt x="1820" y="2597"/>
                  <a:pt x="2053" y="2597"/>
                </a:cubicBezTo>
                <a:cubicBezTo>
                  <a:pt x="2286" y="2597"/>
                  <a:pt x="2475" y="2408"/>
                  <a:pt x="2475" y="2175"/>
                </a:cubicBezTo>
                <a:cubicBezTo>
                  <a:pt x="2475" y="1942"/>
                  <a:pt x="2286" y="1754"/>
                  <a:pt x="2053" y="1754"/>
                </a:cubicBezTo>
                <a:cubicBezTo>
                  <a:pt x="1820" y="1754"/>
                  <a:pt x="1631" y="1942"/>
                  <a:pt x="1631" y="2175"/>
                </a:cubicBezTo>
                <a:close/>
                <a:moveTo>
                  <a:pt x="1484" y="2175"/>
                </a:moveTo>
                <a:cubicBezTo>
                  <a:pt x="1484" y="2490"/>
                  <a:pt x="1738" y="2745"/>
                  <a:pt x="2053" y="2745"/>
                </a:cubicBezTo>
                <a:cubicBezTo>
                  <a:pt x="2367" y="2745"/>
                  <a:pt x="2622" y="2490"/>
                  <a:pt x="2622" y="2175"/>
                </a:cubicBezTo>
                <a:cubicBezTo>
                  <a:pt x="2622" y="1861"/>
                  <a:pt x="2367" y="1606"/>
                  <a:pt x="2053" y="1606"/>
                </a:cubicBezTo>
                <a:cubicBezTo>
                  <a:pt x="1738" y="1606"/>
                  <a:pt x="1484" y="1861"/>
                  <a:pt x="1484" y="217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id="{BF2E96BA-AC90-4E2D-9C12-CBF8C2E566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5725" y="1944818"/>
            <a:ext cx="412750" cy="1088764"/>
          </a:xfrm>
          <a:custGeom>
            <a:avLst/>
            <a:gdLst>
              <a:gd name="T0" fmla="*/ 132 w 160"/>
              <a:gd name="T1" fmla="*/ 335 h 427"/>
              <a:gd name="T2" fmla="*/ 151 w 160"/>
              <a:gd name="T3" fmla="*/ 319 h 427"/>
              <a:gd name="T4" fmla="*/ 135 w 160"/>
              <a:gd name="T5" fmla="*/ 289 h 427"/>
              <a:gd name="T6" fmla="*/ 117 w 160"/>
              <a:gd name="T7" fmla="*/ 184 h 427"/>
              <a:gd name="T8" fmla="*/ 43 w 160"/>
              <a:gd name="T9" fmla="*/ 184 h 427"/>
              <a:gd name="T10" fmla="*/ 25 w 160"/>
              <a:gd name="T11" fmla="*/ 289 h 427"/>
              <a:gd name="T12" fmla="*/ 9 w 160"/>
              <a:gd name="T13" fmla="*/ 319 h 427"/>
              <a:gd name="T14" fmla="*/ 28 w 160"/>
              <a:gd name="T15" fmla="*/ 335 h 427"/>
              <a:gd name="T16" fmla="*/ 156 w 160"/>
              <a:gd name="T17" fmla="*/ 402 h 427"/>
              <a:gd name="T18" fmla="*/ 143 w 160"/>
              <a:gd name="T19" fmla="*/ 392 h 427"/>
              <a:gd name="T20" fmla="*/ 137 w 160"/>
              <a:gd name="T21" fmla="*/ 381 h 427"/>
              <a:gd name="T22" fmla="*/ 137 w 160"/>
              <a:gd name="T23" fmla="*/ 358 h 427"/>
              <a:gd name="T24" fmla="*/ 23 w 160"/>
              <a:gd name="T25" fmla="*/ 358 h 427"/>
              <a:gd name="T26" fmla="*/ 23 w 160"/>
              <a:gd name="T27" fmla="*/ 381 h 427"/>
              <a:gd name="T28" fmla="*/ 17 w 160"/>
              <a:gd name="T29" fmla="*/ 392 h 427"/>
              <a:gd name="T30" fmla="*/ 4 w 160"/>
              <a:gd name="T31" fmla="*/ 402 h 427"/>
              <a:gd name="T32" fmla="*/ 0 w 160"/>
              <a:gd name="T33" fmla="*/ 414 h 427"/>
              <a:gd name="T34" fmla="*/ 0 w 160"/>
              <a:gd name="T35" fmla="*/ 419 h 427"/>
              <a:gd name="T36" fmla="*/ 6 w 160"/>
              <a:gd name="T37" fmla="*/ 427 h 427"/>
              <a:gd name="T38" fmla="*/ 153 w 160"/>
              <a:gd name="T39" fmla="*/ 427 h 427"/>
              <a:gd name="T40" fmla="*/ 160 w 160"/>
              <a:gd name="T41" fmla="*/ 419 h 427"/>
              <a:gd name="T42" fmla="*/ 160 w 160"/>
              <a:gd name="T43" fmla="*/ 414 h 427"/>
              <a:gd name="T44" fmla="*/ 156 w 160"/>
              <a:gd name="T45" fmla="*/ 402 h 427"/>
              <a:gd name="T46" fmla="*/ 26 w 160"/>
              <a:gd name="T47" fmla="*/ 160 h 427"/>
              <a:gd name="T48" fmla="*/ 133 w 160"/>
              <a:gd name="T49" fmla="*/ 160 h 427"/>
              <a:gd name="T50" fmla="*/ 44 w 160"/>
              <a:gd name="T51" fmla="*/ 140 h 427"/>
              <a:gd name="T52" fmla="*/ 10 w 160"/>
              <a:gd name="T53" fmla="*/ 68 h 427"/>
              <a:gd name="T54" fmla="*/ 13 w 160"/>
              <a:gd name="T55" fmla="*/ 58 h 427"/>
              <a:gd name="T56" fmla="*/ 80 w 160"/>
              <a:gd name="T57" fmla="*/ 39 h 427"/>
              <a:gd name="T58" fmla="*/ 147 w 160"/>
              <a:gd name="T59" fmla="*/ 58 h 427"/>
              <a:gd name="T60" fmla="*/ 150 w 160"/>
              <a:gd name="T61" fmla="*/ 68 h 427"/>
              <a:gd name="T62" fmla="*/ 116 w 160"/>
              <a:gd name="T63" fmla="*/ 140 h 427"/>
              <a:gd name="T64" fmla="*/ 67 w 160"/>
              <a:gd name="T65" fmla="*/ 20 h 427"/>
              <a:gd name="T66" fmla="*/ 66 w 160"/>
              <a:gd name="T67" fmla="*/ 16 h 427"/>
              <a:gd name="T68" fmla="*/ 80 w 160"/>
              <a:gd name="T69" fmla="*/ 0 h 427"/>
              <a:gd name="T70" fmla="*/ 94 w 160"/>
              <a:gd name="T71" fmla="*/ 16 h 427"/>
              <a:gd name="T72" fmla="*/ 93 w 160"/>
              <a:gd name="T73" fmla="*/ 2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427">
                <a:moveTo>
                  <a:pt x="132" y="335"/>
                </a:moveTo>
                <a:cubicBezTo>
                  <a:pt x="138" y="331"/>
                  <a:pt x="150" y="327"/>
                  <a:pt x="151" y="319"/>
                </a:cubicBezTo>
                <a:cubicBezTo>
                  <a:pt x="151" y="314"/>
                  <a:pt x="142" y="304"/>
                  <a:pt x="135" y="289"/>
                </a:cubicBezTo>
                <a:cubicBezTo>
                  <a:pt x="120" y="254"/>
                  <a:pt x="117" y="184"/>
                  <a:pt x="117" y="184"/>
                </a:cubicBezTo>
                <a:moveTo>
                  <a:pt x="43" y="184"/>
                </a:moveTo>
                <a:cubicBezTo>
                  <a:pt x="43" y="184"/>
                  <a:pt x="40" y="254"/>
                  <a:pt x="25" y="289"/>
                </a:cubicBezTo>
                <a:cubicBezTo>
                  <a:pt x="18" y="304"/>
                  <a:pt x="9" y="314"/>
                  <a:pt x="9" y="319"/>
                </a:cubicBezTo>
                <a:cubicBezTo>
                  <a:pt x="9" y="327"/>
                  <a:pt x="20" y="331"/>
                  <a:pt x="28" y="335"/>
                </a:cubicBezTo>
                <a:moveTo>
                  <a:pt x="156" y="402"/>
                </a:moveTo>
                <a:cubicBezTo>
                  <a:pt x="143" y="392"/>
                  <a:pt x="143" y="392"/>
                  <a:pt x="143" y="392"/>
                </a:cubicBezTo>
                <a:cubicBezTo>
                  <a:pt x="140" y="389"/>
                  <a:pt x="137" y="384"/>
                  <a:pt x="137" y="381"/>
                </a:cubicBezTo>
                <a:cubicBezTo>
                  <a:pt x="137" y="358"/>
                  <a:pt x="137" y="358"/>
                  <a:pt x="137" y="358"/>
                </a:cubicBezTo>
                <a:cubicBezTo>
                  <a:pt x="23" y="358"/>
                  <a:pt x="23" y="358"/>
                  <a:pt x="23" y="358"/>
                </a:cubicBezTo>
                <a:cubicBezTo>
                  <a:pt x="23" y="381"/>
                  <a:pt x="23" y="381"/>
                  <a:pt x="23" y="381"/>
                </a:cubicBezTo>
                <a:cubicBezTo>
                  <a:pt x="23" y="384"/>
                  <a:pt x="20" y="389"/>
                  <a:pt x="17" y="392"/>
                </a:cubicBezTo>
                <a:cubicBezTo>
                  <a:pt x="4" y="402"/>
                  <a:pt x="4" y="402"/>
                  <a:pt x="4" y="402"/>
                </a:cubicBezTo>
                <a:cubicBezTo>
                  <a:pt x="1" y="405"/>
                  <a:pt x="0" y="409"/>
                  <a:pt x="0" y="414"/>
                </a:cubicBezTo>
                <a:cubicBezTo>
                  <a:pt x="0" y="419"/>
                  <a:pt x="0" y="419"/>
                  <a:pt x="0" y="419"/>
                </a:cubicBezTo>
                <a:cubicBezTo>
                  <a:pt x="0" y="424"/>
                  <a:pt x="3" y="427"/>
                  <a:pt x="6" y="427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7" y="427"/>
                  <a:pt x="160" y="424"/>
                  <a:pt x="160" y="419"/>
                </a:cubicBezTo>
                <a:cubicBezTo>
                  <a:pt x="160" y="414"/>
                  <a:pt x="160" y="414"/>
                  <a:pt x="160" y="414"/>
                </a:cubicBezTo>
                <a:cubicBezTo>
                  <a:pt x="160" y="409"/>
                  <a:pt x="159" y="405"/>
                  <a:pt x="156" y="402"/>
                </a:cubicBezTo>
                <a:close/>
                <a:moveTo>
                  <a:pt x="26" y="160"/>
                </a:moveTo>
                <a:cubicBezTo>
                  <a:pt x="133" y="160"/>
                  <a:pt x="133" y="160"/>
                  <a:pt x="133" y="160"/>
                </a:cubicBezTo>
                <a:moveTo>
                  <a:pt x="44" y="140"/>
                </a:moveTo>
                <a:cubicBezTo>
                  <a:pt x="44" y="103"/>
                  <a:pt x="10" y="68"/>
                  <a:pt x="10" y="68"/>
                </a:cubicBezTo>
                <a:cubicBezTo>
                  <a:pt x="10" y="68"/>
                  <a:pt x="5" y="62"/>
                  <a:pt x="13" y="58"/>
                </a:cubicBezTo>
                <a:cubicBezTo>
                  <a:pt x="21" y="54"/>
                  <a:pt x="44" y="39"/>
                  <a:pt x="80" y="39"/>
                </a:cubicBezTo>
                <a:cubicBezTo>
                  <a:pt x="111" y="39"/>
                  <a:pt x="138" y="54"/>
                  <a:pt x="147" y="58"/>
                </a:cubicBezTo>
                <a:cubicBezTo>
                  <a:pt x="155" y="61"/>
                  <a:pt x="150" y="68"/>
                  <a:pt x="150" y="68"/>
                </a:cubicBezTo>
                <a:cubicBezTo>
                  <a:pt x="150" y="68"/>
                  <a:pt x="116" y="103"/>
                  <a:pt x="116" y="140"/>
                </a:cubicBezTo>
                <a:moveTo>
                  <a:pt x="67" y="20"/>
                </a:moveTo>
                <a:cubicBezTo>
                  <a:pt x="67" y="19"/>
                  <a:pt x="66" y="18"/>
                  <a:pt x="66" y="16"/>
                </a:cubicBezTo>
                <a:cubicBezTo>
                  <a:pt x="66" y="8"/>
                  <a:pt x="73" y="0"/>
                  <a:pt x="80" y="0"/>
                </a:cubicBezTo>
                <a:cubicBezTo>
                  <a:pt x="87" y="0"/>
                  <a:pt x="94" y="8"/>
                  <a:pt x="94" y="16"/>
                </a:cubicBezTo>
                <a:cubicBezTo>
                  <a:pt x="94" y="18"/>
                  <a:pt x="93" y="19"/>
                  <a:pt x="93" y="2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843970F4-BCAE-438A-9C0C-D14DA619A1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3580" y="4191002"/>
            <a:ext cx="710384" cy="709347"/>
          </a:xfrm>
          <a:custGeom>
            <a:avLst/>
            <a:gdLst>
              <a:gd name="T0" fmla="*/ 151 w 512"/>
              <a:gd name="T1" fmla="*/ 360 h 511"/>
              <a:gd name="T2" fmla="*/ 232 w 512"/>
              <a:gd name="T3" fmla="*/ 231 h 511"/>
              <a:gd name="T4" fmla="*/ 280 w 512"/>
              <a:gd name="T5" fmla="*/ 280 h 511"/>
              <a:gd name="T6" fmla="*/ 151 w 512"/>
              <a:gd name="T7" fmla="*/ 360 h 511"/>
              <a:gd name="T8" fmla="*/ 151 w 512"/>
              <a:gd name="T9" fmla="*/ 360 h 511"/>
              <a:gd name="T10" fmla="*/ 232 w 512"/>
              <a:gd name="T11" fmla="*/ 231 h 511"/>
              <a:gd name="T12" fmla="*/ 280 w 512"/>
              <a:gd name="T13" fmla="*/ 280 h 511"/>
              <a:gd name="T14" fmla="*/ 361 w 512"/>
              <a:gd name="T15" fmla="*/ 151 h 511"/>
              <a:gd name="T16" fmla="*/ 232 w 512"/>
              <a:gd name="T17" fmla="*/ 231 h 511"/>
              <a:gd name="T18" fmla="*/ 232 w 512"/>
              <a:gd name="T19" fmla="*/ 231 h 511"/>
              <a:gd name="T20" fmla="*/ 291 w 512"/>
              <a:gd name="T21" fmla="*/ 263 h 511"/>
              <a:gd name="T22" fmla="*/ 248 w 512"/>
              <a:gd name="T23" fmla="*/ 221 h 511"/>
              <a:gd name="T24" fmla="*/ 267 w 512"/>
              <a:gd name="T25" fmla="*/ 210 h 511"/>
              <a:gd name="T26" fmla="*/ 302 w 512"/>
              <a:gd name="T27" fmla="*/ 245 h 511"/>
              <a:gd name="T28" fmla="*/ 283 w 512"/>
              <a:gd name="T29" fmla="*/ 199 h 511"/>
              <a:gd name="T30" fmla="*/ 312 w 512"/>
              <a:gd name="T31" fmla="*/ 228 h 511"/>
              <a:gd name="T32" fmla="*/ 302 w 512"/>
              <a:gd name="T33" fmla="*/ 187 h 511"/>
              <a:gd name="T34" fmla="*/ 324 w 512"/>
              <a:gd name="T35" fmla="*/ 210 h 511"/>
              <a:gd name="T36" fmla="*/ 319 w 512"/>
              <a:gd name="T37" fmla="*/ 177 h 511"/>
              <a:gd name="T38" fmla="*/ 334 w 512"/>
              <a:gd name="T39" fmla="*/ 193 h 511"/>
              <a:gd name="T40" fmla="*/ 335 w 512"/>
              <a:gd name="T41" fmla="*/ 166 h 511"/>
              <a:gd name="T42" fmla="*/ 345 w 512"/>
              <a:gd name="T43" fmla="*/ 176 h 511"/>
              <a:gd name="T44" fmla="*/ 66 w 512"/>
              <a:gd name="T45" fmla="*/ 255 h 511"/>
              <a:gd name="T46" fmla="*/ 255 w 512"/>
              <a:gd name="T47" fmla="*/ 444 h 511"/>
              <a:gd name="T48" fmla="*/ 445 w 512"/>
              <a:gd name="T49" fmla="*/ 255 h 511"/>
              <a:gd name="T50" fmla="*/ 255 w 512"/>
              <a:gd name="T51" fmla="*/ 65 h 511"/>
              <a:gd name="T52" fmla="*/ 66 w 512"/>
              <a:gd name="T53" fmla="*/ 255 h 511"/>
              <a:gd name="T54" fmla="*/ 0 w 512"/>
              <a:gd name="T55" fmla="*/ 255 h 511"/>
              <a:gd name="T56" fmla="*/ 256 w 512"/>
              <a:gd name="T57" fmla="*/ 511 h 511"/>
              <a:gd name="T58" fmla="*/ 512 w 512"/>
              <a:gd name="T59" fmla="*/ 255 h 511"/>
              <a:gd name="T60" fmla="*/ 256 w 512"/>
              <a:gd name="T61" fmla="*/ 0 h 511"/>
              <a:gd name="T62" fmla="*/ 0 w 512"/>
              <a:gd name="T63" fmla="*/ 255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12" h="511">
                <a:moveTo>
                  <a:pt x="151" y="360"/>
                </a:moveTo>
                <a:cubicBezTo>
                  <a:pt x="232" y="231"/>
                  <a:pt x="232" y="231"/>
                  <a:pt x="232" y="231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151" y="360"/>
                  <a:pt x="151" y="360"/>
                  <a:pt x="151" y="360"/>
                </a:cubicBezTo>
                <a:cubicBezTo>
                  <a:pt x="151" y="360"/>
                  <a:pt x="151" y="360"/>
                  <a:pt x="151" y="360"/>
                </a:cubicBezTo>
                <a:close/>
                <a:moveTo>
                  <a:pt x="232" y="231"/>
                </a:moveTo>
                <a:cubicBezTo>
                  <a:pt x="280" y="280"/>
                  <a:pt x="280" y="280"/>
                  <a:pt x="280" y="280"/>
                </a:cubicBezTo>
                <a:cubicBezTo>
                  <a:pt x="361" y="151"/>
                  <a:pt x="361" y="151"/>
                  <a:pt x="361" y="151"/>
                </a:cubicBezTo>
                <a:cubicBezTo>
                  <a:pt x="232" y="231"/>
                  <a:pt x="232" y="231"/>
                  <a:pt x="232" y="231"/>
                </a:cubicBezTo>
                <a:cubicBezTo>
                  <a:pt x="232" y="231"/>
                  <a:pt x="232" y="231"/>
                  <a:pt x="232" y="231"/>
                </a:cubicBezTo>
                <a:close/>
                <a:moveTo>
                  <a:pt x="291" y="263"/>
                </a:moveTo>
                <a:cubicBezTo>
                  <a:pt x="248" y="221"/>
                  <a:pt x="248" y="221"/>
                  <a:pt x="248" y="221"/>
                </a:cubicBezTo>
                <a:moveTo>
                  <a:pt x="267" y="210"/>
                </a:moveTo>
                <a:cubicBezTo>
                  <a:pt x="302" y="245"/>
                  <a:pt x="302" y="245"/>
                  <a:pt x="302" y="245"/>
                </a:cubicBezTo>
                <a:moveTo>
                  <a:pt x="283" y="199"/>
                </a:moveTo>
                <a:cubicBezTo>
                  <a:pt x="312" y="228"/>
                  <a:pt x="312" y="228"/>
                  <a:pt x="312" y="228"/>
                </a:cubicBezTo>
                <a:moveTo>
                  <a:pt x="302" y="187"/>
                </a:moveTo>
                <a:cubicBezTo>
                  <a:pt x="324" y="210"/>
                  <a:pt x="324" y="210"/>
                  <a:pt x="324" y="210"/>
                </a:cubicBezTo>
                <a:moveTo>
                  <a:pt x="319" y="177"/>
                </a:moveTo>
                <a:cubicBezTo>
                  <a:pt x="334" y="193"/>
                  <a:pt x="334" y="193"/>
                  <a:pt x="334" y="193"/>
                </a:cubicBezTo>
                <a:moveTo>
                  <a:pt x="335" y="166"/>
                </a:moveTo>
                <a:cubicBezTo>
                  <a:pt x="345" y="176"/>
                  <a:pt x="345" y="176"/>
                  <a:pt x="345" y="176"/>
                </a:cubicBezTo>
                <a:moveTo>
                  <a:pt x="66" y="255"/>
                </a:moveTo>
                <a:cubicBezTo>
                  <a:pt x="66" y="359"/>
                  <a:pt x="151" y="444"/>
                  <a:pt x="255" y="444"/>
                </a:cubicBezTo>
                <a:cubicBezTo>
                  <a:pt x="360" y="444"/>
                  <a:pt x="445" y="359"/>
                  <a:pt x="445" y="255"/>
                </a:cubicBezTo>
                <a:cubicBezTo>
                  <a:pt x="445" y="150"/>
                  <a:pt x="360" y="65"/>
                  <a:pt x="255" y="65"/>
                </a:cubicBezTo>
                <a:cubicBezTo>
                  <a:pt x="151" y="65"/>
                  <a:pt x="66" y="150"/>
                  <a:pt x="66" y="255"/>
                </a:cubicBezTo>
                <a:close/>
                <a:moveTo>
                  <a:pt x="0" y="255"/>
                </a:moveTo>
                <a:cubicBezTo>
                  <a:pt x="0" y="397"/>
                  <a:pt x="115" y="511"/>
                  <a:pt x="256" y="511"/>
                </a:cubicBezTo>
                <a:cubicBezTo>
                  <a:pt x="397" y="511"/>
                  <a:pt x="512" y="397"/>
                  <a:pt x="512" y="255"/>
                </a:cubicBezTo>
                <a:cubicBezTo>
                  <a:pt x="512" y="114"/>
                  <a:pt x="397" y="0"/>
                  <a:pt x="256" y="0"/>
                </a:cubicBezTo>
                <a:cubicBezTo>
                  <a:pt x="115" y="0"/>
                  <a:pt x="0" y="114"/>
                  <a:pt x="0" y="25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BCED41B-F724-4605-A517-8407312F2210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1" name="Group 9">
              <a:extLst>
                <a:ext uri="{FF2B5EF4-FFF2-40B4-BE49-F238E27FC236}">
                  <a16:creationId xmlns:a16="http://schemas.microsoft.com/office/drawing/2014/main" id="{80598A50-C9FB-4134-8CCB-14A1A0BFC6A6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4F10B66-4449-426C-839C-F7FDF2485F49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4" name="pole tekstowe 18">
                  <a:extLst>
                    <a:ext uri="{FF2B5EF4-FFF2-40B4-BE49-F238E27FC236}">
                      <a16:creationId xmlns:a16="http://schemas.microsoft.com/office/drawing/2014/main" id="{C2554532-81F9-4720-9A53-9B632F170947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5" name="Łącznik prostoliniowy 17">
                  <a:extLst>
                    <a:ext uri="{FF2B5EF4-FFF2-40B4-BE49-F238E27FC236}">
                      <a16:creationId xmlns:a16="http://schemas.microsoft.com/office/drawing/2014/main" id="{920AFEBD-AE39-4F65-BC0E-8FBC94CEB67A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" name="Elipsa 20">
                  <a:extLst>
                    <a:ext uri="{FF2B5EF4-FFF2-40B4-BE49-F238E27FC236}">
                      <a16:creationId xmlns:a16="http://schemas.microsoft.com/office/drawing/2014/main" id="{F5383C9D-D54C-4374-9E45-9ED38684F7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pole tekstowe 22">
                  <a:extLst>
                    <a:ext uri="{FF2B5EF4-FFF2-40B4-BE49-F238E27FC236}">
                      <a16:creationId xmlns:a16="http://schemas.microsoft.com/office/drawing/2014/main" id="{2881BBC4-A974-4AE8-9B97-4BC56BD9D35C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8" name="Łącznik prostoliniowy 21">
                  <a:extLst>
                    <a:ext uri="{FF2B5EF4-FFF2-40B4-BE49-F238E27FC236}">
                      <a16:creationId xmlns:a16="http://schemas.microsoft.com/office/drawing/2014/main" id="{30CB0727-CE65-4E4B-BB4C-E0919790A3F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Łącznik prostoliniowy 22">
                  <a:extLst>
                    <a:ext uri="{FF2B5EF4-FFF2-40B4-BE49-F238E27FC236}">
                      <a16:creationId xmlns:a16="http://schemas.microsoft.com/office/drawing/2014/main" id="{2F5064D2-40D0-45EE-BB9F-163EF4D06FD1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" name="Elipsa 21">
                <a:extLst>
                  <a:ext uri="{FF2B5EF4-FFF2-40B4-BE49-F238E27FC236}">
                    <a16:creationId xmlns:a16="http://schemas.microsoft.com/office/drawing/2014/main" id="{2E786567-3D9D-4A61-AB29-28EC120891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28840EAE-4E57-4FCA-A770-F52BBA3D152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79885" y="2332168"/>
              <a:ext cx="325840" cy="859512"/>
            </a:xfrm>
            <a:custGeom>
              <a:avLst/>
              <a:gdLst>
                <a:gd name="T0" fmla="*/ 132 w 160"/>
                <a:gd name="T1" fmla="*/ 335 h 427"/>
                <a:gd name="T2" fmla="*/ 151 w 160"/>
                <a:gd name="T3" fmla="*/ 319 h 427"/>
                <a:gd name="T4" fmla="*/ 135 w 160"/>
                <a:gd name="T5" fmla="*/ 289 h 427"/>
                <a:gd name="T6" fmla="*/ 117 w 160"/>
                <a:gd name="T7" fmla="*/ 184 h 427"/>
                <a:gd name="T8" fmla="*/ 43 w 160"/>
                <a:gd name="T9" fmla="*/ 184 h 427"/>
                <a:gd name="T10" fmla="*/ 25 w 160"/>
                <a:gd name="T11" fmla="*/ 289 h 427"/>
                <a:gd name="T12" fmla="*/ 9 w 160"/>
                <a:gd name="T13" fmla="*/ 319 h 427"/>
                <a:gd name="T14" fmla="*/ 28 w 160"/>
                <a:gd name="T15" fmla="*/ 335 h 427"/>
                <a:gd name="T16" fmla="*/ 156 w 160"/>
                <a:gd name="T17" fmla="*/ 402 h 427"/>
                <a:gd name="T18" fmla="*/ 143 w 160"/>
                <a:gd name="T19" fmla="*/ 392 h 427"/>
                <a:gd name="T20" fmla="*/ 137 w 160"/>
                <a:gd name="T21" fmla="*/ 381 h 427"/>
                <a:gd name="T22" fmla="*/ 137 w 160"/>
                <a:gd name="T23" fmla="*/ 358 h 427"/>
                <a:gd name="T24" fmla="*/ 23 w 160"/>
                <a:gd name="T25" fmla="*/ 358 h 427"/>
                <a:gd name="T26" fmla="*/ 23 w 160"/>
                <a:gd name="T27" fmla="*/ 381 h 427"/>
                <a:gd name="T28" fmla="*/ 17 w 160"/>
                <a:gd name="T29" fmla="*/ 392 h 427"/>
                <a:gd name="T30" fmla="*/ 4 w 160"/>
                <a:gd name="T31" fmla="*/ 402 h 427"/>
                <a:gd name="T32" fmla="*/ 0 w 160"/>
                <a:gd name="T33" fmla="*/ 414 h 427"/>
                <a:gd name="T34" fmla="*/ 0 w 160"/>
                <a:gd name="T35" fmla="*/ 419 h 427"/>
                <a:gd name="T36" fmla="*/ 6 w 160"/>
                <a:gd name="T37" fmla="*/ 427 h 427"/>
                <a:gd name="T38" fmla="*/ 153 w 160"/>
                <a:gd name="T39" fmla="*/ 427 h 427"/>
                <a:gd name="T40" fmla="*/ 160 w 160"/>
                <a:gd name="T41" fmla="*/ 419 h 427"/>
                <a:gd name="T42" fmla="*/ 160 w 160"/>
                <a:gd name="T43" fmla="*/ 414 h 427"/>
                <a:gd name="T44" fmla="*/ 156 w 160"/>
                <a:gd name="T45" fmla="*/ 402 h 427"/>
                <a:gd name="T46" fmla="*/ 26 w 160"/>
                <a:gd name="T47" fmla="*/ 160 h 427"/>
                <a:gd name="T48" fmla="*/ 133 w 160"/>
                <a:gd name="T49" fmla="*/ 160 h 427"/>
                <a:gd name="T50" fmla="*/ 44 w 160"/>
                <a:gd name="T51" fmla="*/ 140 h 427"/>
                <a:gd name="T52" fmla="*/ 10 w 160"/>
                <a:gd name="T53" fmla="*/ 68 h 427"/>
                <a:gd name="T54" fmla="*/ 13 w 160"/>
                <a:gd name="T55" fmla="*/ 58 h 427"/>
                <a:gd name="T56" fmla="*/ 80 w 160"/>
                <a:gd name="T57" fmla="*/ 39 h 427"/>
                <a:gd name="T58" fmla="*/ 147 w 160"/>
                <a:gd name="T59" fmla="*/ 58 h 427"/>
                <a:gd name="T60" fmla="*/ 150 w 160"/>
                <a:gd name="T61" fmla="*/ 68 h 427"/>
                <a:gd name="T62" fmla="*/ 116 w 160"/>
                <a:gd name="T63" fmla="*/ 140 h 427"/>
                <a:gd name="T64" fmla="*/ 67 w 160"/>
                <a:gd name="T65" fmla="*/ 20 h 427"/>
                <a:gd name="T66" fmla="*/ 66 w 160"/>
                <a:gd name="T67" fmla="*/ 16 h 427"/>
                <a:gd name="T68" fmla="*/ 80 w 160"/>
                <a:gd name="T69" fmla="*/ 0 h 427"/>
                <a:gd name="T70" fmla="*/ 94 w 160"/>
                <a:gd name="T71" fmla="*/ 16 h 427"/>
                <a:gd name="T72" fmla="*/ 93 w 160"/>
                <a:gd name="T73" fmla="*/ 2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0" h="427">
                  <a:moveTo>
                    <a:pt x="132" y="335"/>
                  </a:moveTo>
                  <a:cubicBezTo>
                    <a:pt x="138" y="331"/>
                    <a:pt x="150" y="327"/>
                    <a:pt x="151" y="319"/>
                  </a:cubicBezTo>
                  <a:cubicBezTo>
                    <a:pt x="151" y="314"/>
                    <a:pt x="142" y="304"/>
                    <a:pt x="135" y="289"/>
                  </a:cubicBezTo>
                  <a:cubicBezTo>
                    <a:pt x="120" y="254"/>
                    <a:pt x="117" y="184"/>
                    <a:pt x="117" y="184"/>
                  </a:cubicBezTo>
                  <a:moveTo>
                    <a:pt x="43" y="184"/>
                  </a:moveTo>
                  <a:cubicBezTo>
                    <a:pt x="43" y="184"/>
                    <a:pt x="40" y="254"/>
                    <a:pt x="25" y="289"/>
                  </a:cubicBezTo>
                  <a:cubicBezTo>
                    <a:pt x="18" y="304"/>
                    <a:pt x="9" y="314"/>
                    <a:pt x="9" y="319"/>
                  </a:cubicBezTo>
                  <a:cubicBezTo>
                    <a:pt x="9" y="327"/>
                    <a:pt x="20" y="331"/>
                    <a:pt x="28" y="335"/>
                  </a:cubicBezTo>
                  <a:moveTo>
                    <a:pt x="156" y="402"/>
                  </a:moveTo>
                  <a:cubicBezTo>
                    <a:pt x="143" y="392"/>
                    <a:pt x="143" y="392"/>
                    <a:pt x="143" y="392"/>
                  </a:cubicBezTo>
                  <a:cubicBezTo>
                    <a:pt x="140" y="389"/>
                    <a:pt x="137" y="384"/>
                    <a:pt x="137" y="381"/>
                  </a:cubicBezTo>
                  <a:cubicBezTo>
                    <a:pt x="137" y="358"/>
                    <a:pt x="137" y="358"/>
                    <a:pt x="137" y="358"/>
                  </a:cubicBezTo>
                  <a:cubicBezTo>
                    <a:pt x="23" y="358"/>
                    <a:pt x="23" y="358"/>
                    <a:pt x="23" y="358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4"/>
                    <a:pt x="20" y="389"/>
                    <a:pt x="17" y="392"/>
                  </a:cubicBezTo>
                  <a:cubicBezTo>
                    <a:pt x="4" y="402"/>
                    <a:pt x="4" y="402"/>
                    <a:pt x="4" y="402"/>
                  </a:cubicBezTo>
                  <a:cubicBezTo>
                    <a:pt x="1" y="405"/>
                    <a:pt x="0" y="409"/>
                    <a:pt x="0" y="414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0" y="424"/>
                    <a:pt x="3" y="427"/>
                    <a:pt x="6" y="427"/>
                  </a:cubicBezTo>
                  <a:cubicBezTo>
                    <a:pt x="153" y="427"/>
                    <a:pt x="153" y="427"/>
                    <a:pt x="153" y="427"/>
                  </a:cubicBezTo>
                  <a:cubicBezTo>
                    <a:pt x="157" y="427"/>
                    <a:pt x="160" y="424"/>
                    <a:pt x="160" y="419"/>
                  </a:cubicBezTo>
                  <a:cubicBezTo>
                    <a:pt x="160" y="414"/>
                    <a:pt x="160" y="414"/>
                    <a:pt x="160" y="414"/>
                  </a:cubicBezTo>
                  <a:cubicBezTo>
                    <a:pt x="160" y="409"/>
                    <a:pt x="159" y="405"/>
                    <a:pt x="156" y="402"/>
                  </a:cubicBezTo>
                  <a:close/>
                  <a:moveTo>
                    <a:pt x="26" y="160"/>
                  </a:moveTo>
                  <a:cubicBezTo>
                    <a:pt x="133" y="160"/>
                    <a:pt x="133" y="160"/>
                    <a:pt x="133" y="160"/>
                  </a:cubicBezTo>
                  <a:moveTo>
                    <a:pt x="44" y="140"/>
                  </a:moveTo>
                  <a:cubicBezTo>
                    <a:pt x="44" y="103"/>
                    <a:pt x="10" y="68"/>
                    <a:pt x="10" y="68"/>
                  </a:cubicBezTo>
                  <a:cubicBezTo>
                    <a:pt x="10" y="68"/>
                    <a:pt x="5" y="62"/>
                    <a:pt x="13" y="58"/>
                  </a:cubicBezTo>
                  <a:cubicBezTo>
                    <a:pt x="21" y="54"/>
                    <a:pt x="44" y="39"/>
                    <a:pt x="80" y="39"/>
                  </a:cubicBezTo>
                  <a:cubicBezTo>
                    <a:pt x="111" y="39"/>
                    <a:pt x="138" y="54"/>
                    <a:pt x="147" y="58"/>
                  </a:cubicBezTo>
                  <a:cubicBezTo>
                    <a:pt x="155" y="61"/>
                    <a:pt x="150" y="68"/>
                    <a:pt x="150" y="68"/>
                  </a:cubicBezTo>
                  <a:cubicBezTo>
                    <a:pt x="150" y="68"/>
                    <a:pt x="116" y="103"/>
                    <a:pt x="116" y="140"/>
                  </a:cubicBezTo>
                  <a:moveTo>
                    <a:pt x="67" y="20"/>
                  </a:moveTo>
                  <a:cubicBezTo>
                    <a:pt x="67" y="19"/>
                    <a:pt x="66" y="18"/>
                    <a:pt x="66" y="16"/>
                  </a:cubicBezTo>
                  <a:cubicBezTo>
                    <a:pt x="66" y="8"/>
                    <a:pt x="73" y="0"/>
                    <a:pt x="80" y="0"/>
                  </a:cubicBezTo>
                  <a:cubicBezTo>
                    <a:pt x="87" y="0"/>
                    <a:pt x="94" y="8"/>
                    <a:pt x="94" y="16"/>
                  </a:cubicBezTo>
                  <a:cubicBezTo>
                    <a:pt x="94" y="18"/>
                    <a:pt x="93" y="19"/>
                    <a:pt x="93" y="2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47B3BD18-BFF7-4854-B9BC-2A81A232251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89385" y="4197891"/>
              <a:ext cx="706840" cy="705808"/>
            </a:xfrm>
            <a:custGeom>
              <a:avLst/>
              <a:gdLst>
                <a:gd name="T0" fmla="*/ 151 w 512"/>
                <a:gd name="T1" fmla="*/ 360 h 511"/>
                <a:gd name="T2" fmla="*/ 232 w 512"/>
                <a:gd name="T3" fmla="*/ 231 h 511"/>
                <a:gd name="T4" fmla="*/ 280 w 512"/>
                <a:gd name="T5" fmla="*/ 280 h 511"/>
                <a:gd name="T6" fmla="*/ 151 w 512"/>
                <a:gd name="T7" fmla="*/ 360 h 511"/>
                <a:gd name="T8" fmla="*/ 151 w 512"/>
                <a:gd name="T9" fmla="*/ 360 h 511"/>
                <a:gd name="T10" fmla="*/ 232 w 512"/>
                <a:gd name="T11" fmla="*/ 231 h 511"/>
                <a:gd name="T12" fmla="*/ 280 w 512"/>
                <a:gd name="T13" fmla="*/ 280 h 511"/>
                <a:gd name="T14" fmla="*/ 361 w 512"/>
                <a:gd name="T15" fmla="*/ 151 h 511"/>
                <a:gd name="T16" fmla="*/ 232 w 512"/>
                <a:gd name="T17" fmla="*/ 231 h 511"/>
                <a:gd name="T18" fmla="*/ 232 w 512"/>
                <a:gd name="T19" fmla="*/ 231 h 511"/>
                <a:gd name="T20" fmla="*/ 291 w 512"/>
                <a:gd name="T21" fmla="*/ 263 h 511"/>
                <a:gd name="T22" fmla="*/ 248 w 512"/>
                <a:gd name="T23" fmla="*/ 221 h 511"/>
                <a:gd name="T24" fmla="*/ 267 w 512"/>
                <a:gd name="T25" fmla="*/ 210 h 511"/>
                <a:gd name="T26" fmla="*/ 302 w 512"/>
                <a:gd name="T27" fmla="*/ 245 h 511"/>
                <a:gd name="T28" fmla="*/ 283 w 512"/>
                <a:gd name="T29" fmla="*/ 199 h 511"/>
                <a:gd name="T30" fmla="*/ 312 w 512"/>
                <a:gd name="T31" fmla="*/ 228 h 511"/>
                <a:gd name="T32" fmla="*/ 302 w 512"/>
                <a:gd name="T33" fmla="*/ 187 h 511"/>
                <a:gd name="T34" fmla="*/ 324 w 512"/>
                <a:gd name="T35" fmla="*/ 210 h 511"/>
                <a:gd name="T36" fmla="*/ 319 w 512"/>
                <a:gd name="T37" fmla="*/ 177 h 511"/>
                <a:gd name="T38" fmla="*/ 334 w 512"/>
                <a:gd name="T39" fmla="*/ 193 h 511"/>
                <a:gd name="T40" fmla="*/ 335 w 512"/>
                <a:gd name="T41" fmla="*/ 166 h 511"/>
                <a:gd name="T42" fmla="*/ 345 w 512"/>
                <a:gd name="T43" fmla="*/ 176 h 511"/>
                <a:gd name="T44" fmla="*/ 66 w 512"/>
                <a:gd name="T45" fmla="*/ 255 h 511"/>
                <a:gd name="T46" fmla="*/ 255 w 512"/>
                <a:gd name="T47" fmla="*/ 444 h 511"/>
                <a:gd name="T48" fmla="*/ 445 w 512"/>
                <a:gd name="T49" fmla="*/ 255 h 511"/>
                <a:gd name="T50" fmla="*/ 255 w 512"/>
                <a:gd name="T51" fmla="*/ 65 h 511"/>
                <a:gd name="T52" fmla="*/ 66 w 512"/>
                <a:gd name="T53" fmla="*/ 255 h 511"/>
                <a:gd name="T54" fmla="*/ 0 w 512"/>
                <a:gd name="T55" fmla="*/ 255 h 511"/>
                <a:gd name="T56" fmla="*/ 256 w 512"/>
                <a:gd name="T57" fmla="*/ 511 h 511"/>
                <a:gd name="T58" fmla="*/ 512 w 512"/>
                <a:gd name="T59" fmla="*/ 255 h 511"/>
                <a:gd name="T60" fmla="*/ 256 w 512"/>
                <a:gd name="T61" fmla="*/ 0 h 511"/>
                <a:gd name="T62" fmla="*/ 0 w 512"/>
                <a:gd name="T63" fmla="*/ 25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2" h="511">
                  <a:moveTo>
                    <a:pt x="151" y="360"/>
                  </a:moveTo>
                  <a:cubicBezTo>
                    <a:pt x="232" y="231"/>
                    <a:pt x="232" y="231"/>
                    <a:pt x="232" y="231"/>
                  </a:cubicBezTo>
                  <a:cubicBezTo>
                    <a:pt x="280" y="280"/>
                    <a:pt x="280" y="280"/>
                    <a:pt x="280" y="280"/>
                  </a:cubicBezTo>
                  <a:cubicBezTo>
                    <a:pt x="151" y="360"/>
                    <a:pt x="151" y="360"/>
                    <a:pt x="151" y="360"/>
                  </a:cubicBezTo>
                  <a:cubicBezTo>
                    <a:pt x="151" y="360"/>
                    <a:pt x="151" y="360"/>
                    <a:pt x="151" y="360"/>
                  </a:cubicBezTo>
                  <a:close/>
                  <a:moveTo>
                    <a:pt x="232" y="231"/>
                  </a:moveTo>
                  <a:cubicBezTo>
                    <a:pt x="280" y="280"/>
                    <a:pt x="280" y="280"/>
                    <a:pt x="280" y="280"/>
                  </a:cubicBezTo>
                  <a:cubicBezTo>
                    <a:pt x="361" y="151"/>
                    <a:pt x="361" y="151"/>
                    <a:pt x="361" y="151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2" y="231"/>
                    <a:pt x="232" y="231"/>
                    <a:pt x="232" y="231"/>
                  </a:cubicBezTo>
                  <a:close/>
                  <a:moveTo>
                    <a:pt x="291" y="263"/>
                  </a:moveTo>
                  <a:cubicBezTo>
                    <a:pt x="248" y="221"/>
                    <a:pt x="248" y="221"/>
                    <a:pt x="248" y="221"/>
                  </a:cubicBezTo>
                  <a:moveTo>
                    <a:pt x="267" y="210"/>
                  </a:moveTo>
                  <a:cubicBezTo>
                    <a:pt x="302" y="245"/>
                    <a:pt x="302" y="245"/>
                    <a:pt x="302" y="245"/>
                  </a:cubicBezTo>
                  <a:moveTo>
                    <a:pt x="283" y="199"/>
                  </a:moveTo>
                  <a:cubicBezTo>
                    <a:pt x="312" y="228"/>
                    <a:pt x="312" y="228"/>
                    <a:pt x="312" y="228"/>
                  </a:cubicBezTo>
                  <a:moveTo>
                    <a:pt x="302" y="187"/>
                  </a:moveTo>
                  <a:cubicBezTo>
                    <a:pt x="324" y="210"/>
                    <a:pt x="324" y="210"/>
                    <a:pt x="324" y="210"/>
                  </a:cubicBezTo>
                  <a:moveTo>
                    <a:pt x="319" y="177"/>
                  </a:moveTo>
                  <a:cubicBezTo>
                    <a:pt x="334" y="193"/>
                    <a:pt x="334" y="193"/>
                    <a:pt x="334" y="193"/>
                  </a:cubicBezTo>
                  <a:moveTo>
                    <a:pt x="335" y="166"/>
                  </a:moveTo>
                  <a:cubicBezTo>
                    <a:pt x="345" y="176"/>
                    <a:pt x="345" y="176"/>
                    <a:pt x="345" y="176"/>
                  </a:cubicBezTo>
                  <a:moveTo>
                    <a:pt x="66" y="255"/>
                  </a:moveTo>
                  <a:cubicBezTo>
                    <a:pt x="66" y="359"/>
                    <a:pt x="151" y="444"/>
                    <a:pt x="255" y="444"/>
                  </a:cubicBezTo>
                  <a:cubicBezTo>
                    <a:pt x="360" y="444"/>
                    <a:pt x="445" y="359"/>
                    <a:pt x="445" y="255"/>
                  </a:cubicBezTo>
                  <a:cubicBezTo>
                    <a:pt x="445" y="150"/>
                    <a:pt x="360" y="65"/>
                    <a:pt x="255" y="65"/>
                  </a:cubicBezTo>
                  <a:cubicBezTo>
                    <a:pt x="151" y="65"/>
                    <a:pt x="66" y="150"/>
                    <a:pt x="66" y="255"/>
                  </a:cubicBezTo>
                  <a:close/>
                  <a:moveTo>
                    <a:pt x="0" y="255"/>
                  </a:moveTo>
                  <a:cubicBezTo>
                    <a:pt x="0" y="397"/>
                    <a:pt x="115" y="511"/>
                    <a:pt x="256" y="511"/>
                  </a:cubicBezTo>
                  <a:cubicBezTo>
                    <a:pt x="397" y="511"/>
                    <a:pt x="512" y="397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8881011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People Roles, Profession, Function, Specializations</a:t>
            </a:r>
            <a:br>
              <a:rPr lang="en-US" dirty="0"/>
            </a:br>
            <a:r>
              <a:rPr lang="en-US" sz="2000" dirty="0"/>
              <a:t>IT, Product Development, Reporting, Administration, Value / Treasury, Management </a:t>
            </a:r>
          </a:p>
        </p:txBody>
      </p:sp>
      <p:sp>
        <p:nvSpPr>
          <p:cNvPr id="4" name="Freeform 66"/>
          <p:cNvSpPr>
            <a:spLocks noChangeAspect="1" noEditPoints="1"/>
          </p:cNvSpPr>
          <p:nvPr/>
        </p:nvSpPr>
        <p:spPr bwMode="auto">
          <a:xfrm>
            <a:off x="4474686" y="4869161"/>
            <a:ext cx="967414" cy="934405"/>
          </a:xfrm>
          <a:custGeom>
            <a:avLst/>
            <a:gdLst>
              <a:gd name="T0" fmla="*/ 72 w 269"/>
              <a:gd name="T1" fmla="*/ 60 h 260"/>
              <a:gd name="T2" fmla="*/ 131 w 269"/>
              <a:gd name="T3" fmla="*/ 0 h 260"/>
              <a:gd name="T4" fmla="*/ 189 w 269"/>
              <a:gd name="T5" fmla="*/ 60 h 260"/>
              <a:gd name="T6" fmla="*/ 131 w 269"/>
              <a:gd name="T7" fmla="*/ 119 h 260"/>
              <a:gd name="T8" fmla="*/ 72 w 269"/>
              <a:gd name="T9" fmla="*/ 60 h 260"/>
              <a:gd name="T10" fmla="*/ 261 w 269"/>
              <a:gd name="T11" fmla="*/ 260 h 260"/>
              <a:gd name="T12" fmla="*/ 266 w 269"/>
              <a:gd name="T13" fmla="*/ 211 h 260"/>
              <a:gd name="T14" fmla="*/ 211 w 269"/>
              <a:gd name="T15" fmla="*/ 148 h 260"/>
              <a:gd name="T16" fmla="*/ 185 w 269"/>
              <a:gd name="T17" fmla="*/ 148 h 260"/>
              <a:gd name="T18" fmla="*/ 150 w 269"/>
              <a:gd name="T19" fmla="*/ 237 h 260"/>
              <a:gd name="T20" fmla="*/ 140 w 269"/>
              <a:gd name="T21" fmla="*/ 179 h 260"/>
              <a:gd name="T22" fmla="*/ 148 w 269"/>
              <a:gd name="T23" fmla="*/ 169 h 260"/>
              <a:gd name="T24" fmla="*/ 134 w 269"/>
              <a:gd name="T25" fmla="*/ 148 h 260"/>
              <a:gd name="T26" fmla="*/ 121 w 269"/>
              <a:gd name="T27" fmla="*/ 169 h 260"/>
              <a:gd name="T28" fmla="*/ 128 w 269"/>
              <a:gd name="T29" fmla="*/ 179 h 260"/>
              <a:gd name="T30" fmla="*/ 118 w 269"/>
              <a:gd name="T31" fmla="*/ 237 h 260"/>
              <a:gd name="T32" fmla="*/ 81 w 269"/>
              <a:gd name="T33" fmla="*/ 148 h 260"/>
              <a:gd name="T34" fmla="*/ 60 w 269"/>
              <a:gd name="T35" fmla="*/ 148 h 260"/>
              <a:gd name="T36" fmla="*/ 2 w 269"/>
              <a:gd name="T37" fmla="*/ 211 h 260"/>
              <a:gd name="T38" fmla="*/ 8 w 269"/>
              <a:gd name="T39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9" h="260">
                <a:moveTo>
                  <a:pt x="72" y="60"/>
                </a:moveTo>
                <a:cubicBezTo>
                  <a:pt x="72" y="27"/>
                  <a:pt x="99" y="0"/>
                  <a:pt x="131" y="0"/>
                </a:cubicBezTo>
                <a:cubicBezTo>
                  <a:pt x="163" y="0"/>
                  <a:pt x="189" y="27"/>
                  <a:pt x="189" y="60"/>
                </a:cubicBezTo>
                <a:cubicBezTo>
                  <a:pt x="189" y="93"/>
                  <a:pt x="163" y="119"/>
                  <a:pt x="131" y="119"/>
                </a:cubicBezTo>
                <a:cubicBezTo>
                  <a:pt x="99" y="119"/>
                  <a:pt x="72" y="93"/>
                  <a:pt x="72" y="60"/>
                </a:cubicBezTo>
                <a:close/>
                <a:moveTo>
                  <a:pt x="261" y="260"/>
                </a:moveTo>
                <a:cubicBezTo>
                  <a:pt x="266" y="206"/>
                  <a:pt x="266" y="211"/>
                  <a:pt x="266" y="211"/>
                </a:cubicBezTo>
                <a:cubicBezTo>
                  <a:pt x="269" y="178"/>
                  <a:pt x="244" y="148"/>
                  <a:pt x="211" y="148"/>
                </a:cubicBezTo>
                <a:cubicBezTo>
                  <a:pt x="193" y="148"/>
                  <a:pt x="185" y="148"/>
                  <a:pt x="185" y="148"/>
                </a:cubicBezTo>
                <a:cubicBezTo>
                  <a:pt x="150" y="237"/>
                  <a:pt x="150" y="237"/>
                  <a:pt x="150" y="237"/>
                </a:cubicBezTo>
                <a:cubicBezTo>
                  <a:pt x="148" y="220"/>
                  <a:pt x="140" y="179"/>
                  <a:pt x="140" y="17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34" y="148"/>
                  <a:pt x="134" y="148"/>
                  <a:pt x="134" y="148"/>
                </a:cubicBezTo>
                <a:cubicBezTo>
                  <a:pt x="121" y="169"/>
                  <a:pt x="121" y="169"/>
                  <a:pt x="121" y="169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18" y="237"/>
                  <a:pt x="118" y="237"/>
                  <a:pt x="118" y="237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24" y="148"/>
                  <a:pt x="0" y="178"/>
                  <a:pt x="2" y="211"/>
                </a:cubicBezTo>
                <a:cubicBezTo>
                  <a:pt x="5" y="233"/>
                  <a:pt x="6" y="245"/>
                  <a:pt x="8" y="26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/>
          <p:cNvSpPr>
            <a:spLocks noChangeAspect="1" noEditPoints="1"/>
          </p:cNvSpPr>
          <p:nvPr/>
        </p:nvSpPr>
        <p:spPr bwMode="auto">
          <a:xfrm>
            <a:off x="3065752" y="1770106"/>
            <a:ext cx="1157735" cy="950995"/>
          </a:xfrm>
          <a:custGeom>
            <a:avLst/>
            <a:gdLst>
              <a:gd name="T0" fmla="*/ 241 w 325"/>
              <a:gd name="T1" fmla="*/ 87 h 265"/>
              <a:gd name="T2" fmla="*/ 219 w 325"/>
              <a:gd name="T3" fmla="*/ 77 h 265"/>
              <a:gd name="T4" fmla="*/ 239 w 325"/>
              <a:gd name="T5" fmla="*/ 10 h 265"/>
              <a:gd name="T6" fmla="*/ 249 w 325"/>
              <a:gd name="T7" fmla="*/ 6 h 265"/>
              <a:gd name="T8" fmla="*/ 288 w 325"/>
              <a:gd name="T9" fmla="*/ 30 h 265"/>
              <a:gd name="T10" fmla="*/ 271 w 325"/>
              <a:gd name="T11" fmla="*/ 81 h 265"/>
              <a:gd name="T12" fmla="*/ 276 w 325"/>
              <a:gd name="T13" fmla="*/ 92 h 265"/>
              <a:gd name="T14" fmla="*/ 312 w 325"/>
              <a:gd name="T15" fmla="*/ 110 h 265"/>
              <a:gd name="T16" fmla="*/ 325 w 325"/>
              <a:gd name="T17" fmla="*/ 158 h 265"/>
              <a:gd name="T18" fmla="*/ 208 w 325"/>
              <a:gd name="T19" fmla="*/ 113 h 265"/>
              <a:gd name="T20" fmla="*/ 187 w 325"/>
              <a:gd name="T21" fmla="*/ 90 h 265"/>
              <a:gd name="T22" fmla="*/ 200 w 325"/>
              <a:gd name="T23" fmla="*/ 53 h 265"/>
              <a:gd name="T24" fmla="*/ 198 w 325"/>
              <a:gd name="T25" fmla="*/ 32 h 265"/>
              <a:gd name="T26" fmla="*/ 182 w 325"/>
              <a:gd name="T27" fmla="*/ 6 h 265"/>
              <a:gd name="T28" fmla="*/ 158 w 325"/>
              <a:gd name="T29" fmla="*/ 1 h 265"/>
              <a:gd name="T30" fmla="*/ 139 w 325"/>
              <a:gd name="T31" fmla="*/ 10 h 265"/>
              <a:gd name="T32" fmla="*/ 129 w 325"/>
              <a:gd name="T33" fmla="*/ 41 h 265"/>
              <a:gd name="T34" fmla="*/ 136 w 325"/>
              <a:gd name="T35" fmla="*/ 75 h 265"/>
              <a:gd name="T36" fmla="*/ 122 w 325"/>
              <a:gd name="T37" fmla="*/ 110 h 265"/>
              <a:gd name="T38" fmla="*/ 108 w 325"/>
              <a:gd name="T39" fmla="*/ 95 h 265"/>
              <a:gd name="T40" fmla="*/ 97 w 325"/>
              <a:gd name="T41" fmla="*/ 78 h 265"/>
              <a:gd name="T42" fmla="*/ 108 w 325"/>
              <a:gd name="T43" fmla="*/ 46 h 265"/>
              <a:gd name="T44" fmla="*/ 107 w 325"/>
              <a:gd name="T45" fmla="*/ 27 h 265"/>
              <a:gd name="T46" fmla="*/ 93 w 325"/>
              <a:gd name="T47" fmla="*/ 4 h 265"/>
              <a:gd name="T48" fmla="*/ 72 w 325"/>
              <a:gd name="T49" fmla="*/ 1 h 265"/>
              <a:gd name="T50" fmla="*/ 56 w 325"/>
              <a:gd name="T51" fmla="*/ 8 h 265"/>
              <a:gd name="T52" fmla="*/ 47 w 325"/>
              <a:gd name="T53" fmla="*/ 36 h 265"/>
              <a:gd name="T54" fmla="*/ 53 w 325"/>
              <a:gd name="T55" fmla="*/ 65 h 265"/>
              <a:gd name="T56" fmla="*/ 40 w 325"/>
              <a:gd name="T57" fmla="*/ 96 h 265"/>
              <a:gd name="T58" fmla="*/ 6 w 325"/>
              <a:gd name="T59" fmla="*/ 120 h 265"/>
              <a:gd name="T60" fmla="*/ 245 w 325"/>
              <a:gd name="T61" fmla="*/ 246 h 265"/>
              <a:gd name="T62" fmla="*/ 245 w 325"/>
              <a:gd name="T63" fmla="*/ 145 h 265"/>
              <a:gd name="T64" fmla="*/ 88 w 325"/>
              <a:gd name="T65" fmla="*/ 137 h 265"/>
              <a:gd name="T66" fmla="*/ 81 w 325"/>
              <a:gd name="T67" fmla="*/ 246 h 265"/>
              <a:gd name="T68" fmla="*/ 225 w 325"/>
              <a:gd name="T69" fmla="*/ 159 h 265"/>
              <a:gd name="T70" fmla="*/ 100 w 325"/>
              <a:gd name="T71" fmla="*/ 159 h 265"/>
              <a:gd name="T72" fmla="*/ 100 w 325"/>
              <a:gd name="T73" fmla="*/ 246 h 265"/>
              <a:gd name="T74" fmla="*/ 62 w 325"/>
              <a:gd name="T75" fmla="*/ 257 h 265"/>
              <a:gd name="T76" fmla="*/ 255 w 325"/>
              <a:gd name="T77" fmla="*/ 265 h 265"/>
              <a:gd name="T78" fmla="*/ 263 w 325"/>
              <a:gd name="T79" fmla="*/ 24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5" h="265">
                <a:moveTo>
                  <a:pt x="221" y="99"/>
                </a:moveTo>
                <a:cubicBezTo>
                  <a:pt x="223" y="98"/>
                  <a:pt x="240" y="92"/>
                  <a:pt x="241" y="87"/>
                </a:cubicBezTo>
                <a:cubicBezTo>
                  <a:pt x="241" y="85"/>
                  <a:pt x="241" y="84"/>
                  <a:pt x="241" y="83"/>
                </a:cubicBezTo>
                <a:cubicBezTo>
                  <a:pt x="231" y="81"/>
                  <a:pt x="220" y="80"/>
                  <a:pt x="219" y="77"/>
                </a:cubicBezTo>
                <a:cubicBezTo>
                  <a:pt x="218" y="73"/>
                  <a:pt x="216" y="32"/>
                  <a:pt x="226" y="19"/>
                </a:cubicBezTo>
                <a:cubicBezTo>
                  <a:pt x="230" y="15"/>
                  <a:pt x="234" y="12"/>
                  <a:pt x="239" y="10"/>
                </a:cubicBezTo>
                <a:cubicBezTo>
                  <a:pt x="240" y="9"/>
                  <a:pt x="243" y="9"/>
                  <a:pt x="244" y="9"/>
                </a:cubicBezTo>
                <a:cubicBezTo>
                  <a:pt x="246" y="8"/>
                  <a:pt x="248" y="7"/>
                  <a:pt x="249" y="6"/>
                </a:cubicBezTo>
                <a:cubicBezTo>
                  <a:pt x="254" y="5"/>
                  <a:pt x="257" y="6"/>
                  <a:pt x="257" y="6"/>
                </a:cubicBezTo>
                <a:cubicBezTo>
                  <a:pt x="257" y="6"/>
                  <a:pt x="284" y="9"/>
                  <a:pt x="288" y="30"/>
                </a:cubicBezTo>
                <a:cubicBezTo>
                  <a:pt x="292" y="51"/>
                  <a:pt x="293" y="70"/>
                  <a:pt x="287" y="78"/>
                </a:cubicBezTo>
                <a:cubicBezTo>
                  <a:pt x="285" y="79"/>
                  <a:pt x="278" y="80"/>
                  <a:pt x="271" y="81"/>
                </a:cubicBezTo>
                <a:cubicBezTo>
                  <a:pt x="271" y="82"/>
                  <a:pt x="271" y="82"/>
                  <a:pt x="271" y="82"/>
                </a:cubicBezTo>
                <a:cubicBezTo>
                  <a:pt x="271" y="87"/>
                  <a:pt x="275" y="90"/>
                  <a:pt x="276" y="92"/>
                </a:cubicBezTo>
                <a:cubicBezTo>
                  <a:pt x="279" y="95"/>
                  <a:pt x="288" y="99"/>
                  <a:pt x="291" y="101"/>
                </a:cubicBezTo>
                <a:cubicBezTo>
                  <a:pt x="293" y="101"/>
                  <a:pt x="308" y="108"/>
                  <a:pt x="312" y="110"/>
                </a:cubicBezTo>
                <a:cubicBezTo>
                  <a:pt x="315" y="113"/>
                  <a:pt x="320" y="119"/>
                  <a:pt x="321" y="125"/>
                </a:cubicBezTo>
                <a:cubicBezTo>
                  <a:pt x="324" y="137"/>
                  <a:pt x="325" y="154"/>
                  <a:pt x="325" y="158"/>
                </a:cubicBezTo>
                <a:moveTo>
                  <a:pt x="221" y="118"/>
                </a:moveTo>
                <a:cubicBezTo>
                  <a:pt x="215" y="116"/>
                  <a:pt x="209" y="113"/>
                  <a:pt x="208" y="113"/>
                </a:cubicBezTo>
                <a:cubicBezTo>
                  <a:pt x="205" y="112"/>
                  <a:pt x="193" y="106"/>
                  <a:pt x="190" y="103"/>
                </a:cubicBezTo>
                <a:cubicBezTo>
                  <a:pt x="188" y="101"/>
                  <a:pt x="186" y="96"/>
                  <a:pt x="187" y="90"/>
                </a:cubicBezTo>
                <a:cubicBezTo>
                  <a:pt x="187" y="83"/>
                  <a:pt x="188" y="82"/>
                  <a:pt x="191" y="75"/>
                </a:cubicBezTo>
                <a:cubicBezTo>
                  <a:pt x="194" y="71"/>
                  <a:pt x="199" y="61"/>
                  <a:pt x="200" y="53"/>
                </a:cubicBezTo>
                <a:cubicBezTo>
                  <a:pt x="200" y="47"/>
                  <a:pt x="198" y="42"/>
                  <a:pt x="198" y="42"/>
                </a:cubicBezTo>
                <a:cubicBezTo>
                  <a:pt x="198" y="32"/>
                  <a:pt x="198" y="32"/>
                  <a:pt x="198" y="32"/>
                </a:cubicBezTo>
                <a:cubicBezTo>
                  <a:pt x="198" y="32"/>
                  <a:pt x="198" y="27"/>
                  <a:pt x="197" y="21"/>
                </a:cubicBezTo>
                <a:cubicBezTo>
                  <a:pt x="194" y="12"/>
                  <a:pt x="184" y="7"/>
                  <a:pt x="182" y="6"/>
                </a:cubicBezTo>
                <a:cubicBezTo>
                  <a:pt x="180" y="4"/>
                  <a:pt x="172" y="1"/>
                  <a:pt x="168" y="1"/>
                </a:cubicBezTo>
                <a:cubicBezTo>
                  <a:pt x="166" y="0"/>
                  <a:pt x="162" y="1"/>
                  <a:pt x="158" y="1"/>
                </a:cubicBezTo>
                <a:cubicBezTo>
                  <a:pt x="154" y="1"/>
                  <a:pt x="150" y="4"/>
                  <a:pt x="148" y="4"/>
                </a:cubicBezTo>
                <a:cubicBezTo>
                  <a:pt x="146" y="4"/>
                  <a:pt x="141" y="8"/>
                  <a:pt x="139" y="10"/>
                </a:cubicBezTo>
                <a:cubicBezTo>
                  <a:pt x="138" y="11"/>
                  <a:pt x="132" y="20"/>
                  <a:pt x="130" y="24"/>
                </a:cubicBezTo>
                <a:cubicBezTo>
                  <a:pt x="128" y="28"/>
                  <a:pt x="129" y="41"/>
                  <a:pt x="129" y="41"/>
                </a:cubicBezTo>
                <a:cubicBezTo>
                  <a:pt x="125" y="48"/>
                  <a:pt x="130" y="64"/>
                  <a:pt x="131" y="65"/>
                </a:cubicBezTo>
                <a:cubicBezTo>
                  <a:pt x="131" y="67"/>
                  <a:pt x="133" y="73"/>
                  <a:pt x="136" y="75"/>
                </a:cubicBezTo>
                <a:cubicBezTo>
                  <a:pt x="139" y="79"/>
                  <a:pt x="143" y="90"/>
                  <a:pt x="143" y="96"/>
                </a:cubicBezTo>
                <a:cubicBezTo>
                  <a:pt x="141" y="103"/>
                  <a:pt x="125" y="108"/>
                  <a:pt x="122" y="110"/>
                </a:cubicBezTo>
                <a:cubicBezTo>
                  <a:pt x="119" y="111"/>
                  <a:pt x="110" y="115"/>
                  <a:pt x="103" y="118"/>
                </a:cubicBezTo>
                <a:moveTo>
                  <a:pt x="108" y="95"/>
                </a:moveTo>
                <a:cubicBezTo>
                  <a:pt x="105" y="93"/>
                  <a:pt x="101" y="91"/>
                  <a:pt x="100" y="90"/>
                </a:cubicBezTo>
                <a:cubicBezTo>
                  <a:pt x="98" y="88"/>
                  <a:pt x="97" y="84"/>
                  <a:pt x="97" y="78"/>
                </a:cubicBezTo>
                <a:cubicBezTo>
                  <a:pt x="98" y="72"/>
                  <a:pt x="98" y="71"/>
                  <a:pt x="101" y="65"/>
                </a:cubicBezTo>
                <a:cubicBezTo>
                  <a:pt x="103" y="62"/>
                  <a:pt x="108" y="53"/>
                  <a:pt x="108" y="46"/>
                </a:cubicBezTo>
                <a:cubicBezTo>
                  <a:pt x="109" y="40"/>
                  <a:pt x="107" y="36"/>
                  <a:pt x="107" y="3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27"/>
                  <a:pt x="107" y="23"/>
                  <a:pt x="106" y="18"/>
                </a:cubicBezTo>
                <a:cubicBezTo>
                  <a:pt x="104" y="10"/>
                  <a:pt x="95" y="6"/>
                  <a:pt x="93" y="4"/>
                </a:cubicBezTo>
                <a:cubicBezTo>
                  <a:pt x="91" y="3"/>
                  <a:pt x="84" y="1"/>
                  <a:pt x="81" y="0"/>
                </a:cubicBezTo>
                <a:cubicBezTo>
                  <a:pt x="79" y="0"/>
                  <a:pt x="75" y="0"/>
                  <a:pt x="72" y="1"/>
                </a:cubicBezTo>
                <a:cubicBezTo>
                  <a:pt x="69" y="1"/>
                  <a:pt x="66" y="3"/>
                  <a:pt x="63" y="3"/>
                </a:cubicBezTo>
                <a:cubicBezTo>
                  <a:pt x="61" y="3"/>
                  <a:pt x="57" y="6"/>
                  <a:pt x="56" y="8"/>
                </a:cubicBezTo>
                <a:cubicBezTo>
                  <a:pt x="55" y="10"/>
                  <a:pt x="49" y="17"/>
                  <a:pt x="48" y="21"/>
                </a:cubicBezTo>
                <a:cubicBezTo>
                  <a:pt x="46" y="24"/>
                  <a:pt x="47" y="36"/>
                  <a:pt x="47" y="36"/>
                </a:cubicBezTo>
                <a:cubicBezTo>
                  <a:pt x="44" y="41"/>
                  <a:pt x="47" y="55"/>
                  <a:pt x="48" y="57"/>
                </a:cubicBezTo>
                <a:cubicBezTo>
                  <a:pt x="49" y="58"/>
                  <a:pt x="51" y="63"/>
                  <a:pt x="53" y="65"/>
                </a:cubicBezTo>
                <a:cubicBezTo>
                  <a:pt x="56" y="68"/>
                  <a:pt x="59" y="79"/>
                  <a:pt x="59" y="84"/>
                </a:cubicBezTo>
                <a:cubicBezTo>
                  <a:pt x="58" y="90"/>
                  <a:pt x="43" y="94"/>
                  <a:pt x="40" y="96"/>
                </a:cubicBezTo>
                <a:cubicBezTo>
                  <a:pt x="38" y="97"/>
                  <a:pt x="30" y="100"/>
                  <a:pt x="24" y="103"/>
                </a:cubicBezTo>
                <a:cubicBezTo>
                  <a:pt x="18" y="105"/>
                  <a:pt x="9" y="113"/>
                  <a:pt x="6" y="120"/>
                </a:cubicBezTo>
                <a:cubicBezTo>
                  <a:pt x="2" y="128"/>
                  <a:pt x="0" y="155"/>
                  <a:pt x="0" y="160"/>
                </a:cubicBezTo>
                <a:moveTo>
                  <a:pt x="245" y="246"/>
                </a:moveTo>
                <a:cubicBezTo>
                  <a:pt x="245" y="163"/>
                  <a:pt x="245" y="163"/>
                  <a:pt x="245" y="163"/>
                </a:cubicBezTo>
                <a:moveTo>
                  <a:pt x="245" y="145"/>
                </a:moveTo>
                <a:cubicBezTo>
                  <a:pt x="245" y="141"/>
                  <a:pt x="241" y="137"/>
                  <a:pt x="237" y="137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4" y="137"/>
                  <a:pt x="81" y="141"/>
                  <a:pt x="81" y="145"/>
                </a:cubicBezTo>
                <a:cubicBezTo>
                  <a:pt x="81" y="246"/>
                  <a:pt x="81" y="246"/>
                  <a:pt x="81" y="246"/>
                </a:cubicBezTo>
                <a:moveTo>
                  <a:pt x="225" y="246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5" y="159"/>
                  <a:pt x="225" y="159"/>
                  <a:pt x="225" y="159"/>
                </a:cubicBezTo>
                <a:cubicBezTo>
                  <a:pt x="100" y="159"/>
                  <a:pt x="100" y="159"/>
                  <a:pt x="100" y="159"/>
                </a:cubicBezTo>
                <a:cubicBezTo>
                  <a:pt x="100" y="159"/>
                  <a:pt x="100" y="159"/>
                  <a:pt x="100" y="159"/>
                </a:cubicBezTo>
                <a:cubicBezTo>
                  <a:pt x="100" y="246"/>
                  <a:pt x="100" y="246"/>
                  <a:pt x="100" y="246"/>
                </a:cubicBezTo>
                <a:moveTo>
                  <a:pt x="62" y="249"/>
                </a:moveTo>
                <a:cubicBezTo>
                  <a:pt x="62" y="257"/>
                  <a:pt x="62" y="257"/>
                  <a:pt x="62" y="257"/>
                </a:cubicBezTo>
                <a:cubicBezTo>
                  <a:pt x="62" y="261"/>
                  <a:pt x="66" y="265"/>
                  <a:pt x="70" y="265"/>
                </a:cubicBezTo>
                <a:cubicBezTo>
                  <a:pt x="255" y="265"/>
                  <a:pt x="255" y="265"/>
                  <a:pt x="255" y="265"/>
                </a:cubicBezTo>
                <a:cubicBezTo>
                  <a:pt x="260" y="265"/>
                  <a:pt x="263" y="261"/>
                  <a:pt x="263" y="257"/>
                </a:cubicBezTo>
                <a:cubicBezTo>
                  <a:pt x="263" y="249"/>
                  <a:pt x="263" y="249"/>
                  <a:pt x="263" y="249"/>
                </a:cubicBezTo>
                <a:lnTo>
                  <a:pt x="62" y="249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"/>
          <p:cNvSpPr>
            <a:spLocks noChangeAspect="1" noEditPoints="1"/>
          </p:cNvSpPr>
          <p:nvPr/>
        </p:nvSpPr>
        <p:spPr bwMode="auto">
          <a:xfrm>
            <a:off x="5566188" y="1862199"/>
            <a:ext cx="1233075" cy="857102"/>
          </a:xfrm>
          <a:custGeom>
            <a:avLst/>
            <a:gdLst>
              <a:gd name="T0" fmla="*/ 1 w 368"/>
              <a:gd name="T1" fmla="*/ 253 h 254"/>
              <a:gd name="T2" fmla="*/ 9 w 368"/>
              <a:gd name="T3" fmla="*/ 190 h 254"/>
              <a:gd name="T4" fmla="*/ 37 w 368"/>
              <a:gd name="T5" fmla="*/ 162 h 254"/>
              <a:gd name="T6" fmla="*/ 64 w 368"/>
              <a:gd name="T7" fmla="*/ 151 h 254"/>
              <a:gd name="T8" fmla="*/ 92 w 368"/>
              <a:gd name="T9" fmla="*/ 132 h 254"/>
              <a:gd name="T10" fmla="*/ 84 w 368"/>
              <a:gd name="T11" fmla="*/ 103 h 254"/>
              <a:gd name="T12" fmla="*/ 76 w 368"/>
              <a:gd name="T13" fmla="*/ 89 h 254"/>
              <a:gd name="T14" fmla="*/ 74 w 368"/>
              <a:gd name="T15" fmla="*/ 56 h 254"/>
              <a:gd name="T16" fmla="*/ 75 w 368"/>
              <a:gd name="T17" fmla="*/ 32 h 254"/>
              <a:gd name="T18" fmla="*/ 88 w 368"/>
              <a:gd name="T19" fmla="*/ 13 h 254"/>
              <a:gd name="T20" fmla="*/ 100 w 368"/>
              <a:gd name="T21" fmla="*/ 5 h 254"/>
              <a:gd name="T22" fmla="*/ 114 w 368"/>
              <a:gd name="T23" fmla="*/ 1 h 254"/>
              <a:gd name="T24" fmla="*/ 128 w 368"/>
              <a:gd name="T25" fmla="*/ 0 h 254"/>
              <a:gd name="T26" fmla="*/ 147 w 368"/>
              <a:gd name="T27" fmla="*/ 7 h 254"/>
              <a:gd name="T28" fmla="*/ 168 w 368"/>
              <a:gd name="T29" fmla="*/ 29 h 254"/>
              <a:gd name="T30" fmla="*/ 170 w 368"/>
              <a:gd name="T31" fmla="*/ 43 h 254"/>
              <a:gd name="T32" fmla="*/ 169 w 368"/>
              <a:gd name="T33" fmla="*/ 56 h 254"/>
              <a:gd name="T34" fmla="*/ 171 w 368"/>
              <a:gd name="T35" fmla="*/ 73 h 254"/>
              <a:gd name="T36" fmla="*/ 159 w 368"/>
              <a:gd name="T37" fmla="*/ 103 h 254"/>
              <a:gd name="T38" fmla="*/ 154 w 368"/>
              <a:gd name="T39" fmla="*/ 123 h 254"/>
              <a:gd name="T40" fmla="*/ 158 w 368"/>
              <a:gd name="T41" fmla="*/ 141 h 254"/>
              <a:gd name="T42" fmla="*/ 183 w 368"/>
              <a:gd name="T43" fmla="*/ 155 h 254"/>
              <a:gd name="T44" fmla="*/ 247 w 368"/>
              <a:gd name="T45" fmla="*/ 94 h 254"/>
              <a:gd name="T46" fmla="*/ 367 w 368"/>
              <a:gd name="T47" fmla="*/ 94 h 254"/>
              <a:gd name="T48" fmla="*/ 325 w 368"/>
              <a:gd name="T49" fmla="*/ 134 h 254"/>
              <a:gd name="T50" fmla="*/ 368 w 368"/>
              <a:gd name="T51" fmla="*/ 94 h 254"/>
              <a:gd name="T52" fmla="*/ 368 w 368"/>
              <a:gd name="T53" fmla="*/ 94 h 254"/>
              <a:gd name="T54" fmla="*/ 368 w 368"/>
              <a:gd name="T55" fmla="*/ 214 h 254"/>
              <a:gd name="T56" fmla="*/ 325 w 368"/>
              <a:gd name="T57" fmla="*/ 254 h 254"/>
              <a:gd name="T58" fmla="*/ 204 w 368"/>
              <a:gd name="T59" fmla="*/ 134 h 254"/>
              <a:gd name="T60" fmla="*/ 247 w 368"/>
              <a:gd name="T61" fmla="*/ 94 h 254"/>
              <a:gd name="T62" fmla="*/ 325 w 368"/>
              <a:gd name="T63" fmla="*/ 161 h 254"/>
              <a:gd name="T64" fmla="*/ 325 w 368"/>
              <a:gd name="T65" fmla="*/ 254 h 254"/>
              <a:gd name="T66" fmla="*/ 204 w 368"/>
              <a:gd name="T67" fmla="*/ 254 h 254"/>
              <a:gd name="T68" fmla="*/ 204 w 368"/>
              <a:gd name="T69" fmla="*/ 134 h 254"/>
              <a:gd name="T70" fmla="*/ 325 w 368"/>
              <a:gd name="T71" fmla="*/ 134 h 254"/>
              <a:gd name="T72" fmla="*/ 289 w 368"/>
              <a:gd name="T73" fmla="*/ 135 h 254"/>
              <a:gd name="T74" fmla="*/ 289 w 368"/>
              <a:gd name="T75" fmla="*/ 195 h 254"/>
              <a:gd name="T76" fmla="*/ 266 w 368"/>
              <a:gd name="T77" fmla="*/ 185 h 254"/>
              <a:gd name="T78" fmla="*/ 242 w 368"/>
              <a:gd name="T79" fmla="*/ 195 h 254"/>
              <a:gd name="T80" fmla="*/ 242 w 368"/>
              <a:gd name="T81" fmla="*/ 135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68" h="254">
                <a:moveTo>
                  <a:pt x="1" y="253"/>
                </a:moveTo>
                <a:cubicBezTo>
                  <a:pt x="0" y="245"/>
                  <a:pt x="3" y="202"/>
                  <a:pt x="9" y="190"/>
                </a:cubicBezTo>
                <a:cubicBezTo>
                  <a:pt x="14" y="179"/>
                  <a:pt x="29" y="166"/>
                  <a:pt x="37" y="162"/>
                </a:cubicBezTo>
                <a:cubicBezTo>
                  <a:pt x="48" y="157"/>
                  <a:pt x="59" y="153"/>
                  <a:pt x="64" y="151"/>
                </a:cubicBezTo>
                <a:cubicBezTo>
                  <a:pt x="68" y="148"/>
                  <a:pt x="91" y="142"/>
                  <a:pt x="92" y="132"/>
                </a:cubicBezTo>
                <a:cubicBezTo>
                  <a:pt x="94" y="124"/>
                  <a:pt x="88" y="108"/>
                  <a:pt x="84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5"/>
                  <a:pt x="74" y="56"/>
                </a:cubicBezTo>
                <a:cubicBezTo>
                  <a:pt x="74" y="56"/>
                  <a:pt x="73" y="38"/>
                  <a:pt x="75" y="32"/>
                </a:cubicBezTo>
                <a:cubicBezTo>
                  <a:pt x="78" y="27"/>
                  <a:pt x="86" y="15"/>
                  <a:pt x="88" y="13"/>
                </a:cubicBezTo>
                <a:cubicBezTo>
                  <a:pt x="91" y="9"/>
                  <a:pt x="97" y="5"/>
                  <a:pt x="100" y="5"/>
                </a:cubicBezTo>
                <a:cubicBezTo>
                  <a:pt x="103" y="4"/>
                  <a:pt x="109" y="1"/>
                  <a:pt x="114" y="1"/>
                </a:cubicBezTo>
                <a:cubicBezTo>
                  <a:pt x="119" y="0"/>
                  <a:pt x="124" y="0"/>
                  <a:pt x="128" y="0"/>
                </a:cubicBezTo>
                <a:cubicBezTo>
                  <a:pt x="132" y="1"/>
                  <a:pt x="144" y="4"/>
                  <a:pt x="147" y="7"/>
                </a:cubicBezTo>
                <a:cubicBezTo>
                  <a:pt x="150" y="8"/>
                  <a:pt x="164" y="15"/>
                  <a:pt x="168" y="29"/>
                </a:cubicBezTo>
                <a:cubicBezTo>
                  <a:pt x="170" y="36"/>
                  <a:pt x="170" y="43"/>
                  <a:pt x="170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4"/>
                  <a:pt x="171" y="73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6" y="113"/>
                  <a:pt x="154" y="114"/>
                  <a:pt x="154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2" y="146"/>
                  <a:pt x="178" y="153"/>
                  <a:pt x="183" y="155"/>
                </a:cubicBezTo>
                <a:moveTo>
                  <a:pt x="247" y="94"/>
                </a:moveTo>
                <a:cubicBezTo>
                  <a:pt x="367" y="94"/>
                  <a:pt x="367" y="94"/>
                  <a:pt x="367" y="94"/>
                </a:cubicBezTo>
                <a:moveTo>
                  <a:pt x="325" y="134"/>
                </a:moveTo>
                <a:cubicBezTo>
                  <a:pt x="368" y="94"/>
                  <a:pt x="368" y="94"/>
                  <a:pt x="368" y="94"/>
                </a:cubicBezTo>
                <a:moveTo>
                  <a:pt x="368" y="94"/>
                </a:moveTo>
                <a:cubicBezTo>
                  <a:pt x="368" y="214"/>
                  <a:pt x="368" y="214"/>
                  <a:pt x="368" y="214"/>
                </a:cubicBezTo>
                <a:cubicBezTo>
                  <a:pt x="325" y="254"/>
                  <a:pt x="325" y="254"/>
                  <a:pt x="325" y="254"/>
                </a:cubicBezTo>
                <a:moveTo>
                  <a:pt x="204" y="134"/>
                </a:moveTo>
                <a:cubicBezTo>
                  <a:pt x="247" y="94"/>
                  <a:pt x="247" y="94"/>
                  <a:pt x="247" y="94"/>
                </a:cubicBezTo>
                <a:moveTo>
                  <a:pt x="325" y="161"/>
                </a:moveTo>
                <a:cubicBezTo>
                  <a:pt x="325" y="254"/>
                  <a:pt x="325" y="254"/>
                  <a:pt x="325" y="254"/>
                </a:cubicBezTo>
                <a:cubicBezTo>
                  <a:pt x="204" y="254"/>
                  <a:pt x="204" y="254"/>
                  <a:pt x="204" y="254"/>
                </a:cubicBezTo>
                <a:cubicBezTo>
                  <a:pt x="204" y="134"/>
                  <a:pt x="204" y="134"/>
                  <a:pt x="204" y="134"/>
                </a:cubicBezTo>
                <a:cubicBezTo>
                  <a:pt x="325" y="134"/>
                  <a:pt x="325" y="134"/>
                  <a:pt x="325" y="134"/>
                </a:cubicBezTo>
                <a:moveTo>
                  <a:pt x="289" y="135"/>
                </a:moveTo>
                <a:cubicBezTo>
                  <a:pt x="289" y="195"/>
                  <a:pt x="289" y="195"/>
                  <a:pt x="289" y="195"/>
                </a:cubicBezTo>
                <a:cubicBezTo>
                  <a:pt x="266" y="185"/>
                  <a:pt x="266" y="185"/>
                  <a:pt x="266" y="185"/>
                </a:cubicBezTo>
                <a:cubicBezTo>
                  <a:pt x="242" y="195"/>
                  <a:pt x="242" y="195"/>
                  <a:pt x="242" y="195"/>
                </a:cubicBezTo>
                <a:cubicBezTo>
                  <a:pt x="242" y="135"/>
                  <a:pt x="242" y="135"/>
                  <a:pt x="242" y="13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63"/>
          <p:cNvSpPr>
            <a:spLocks noChangeAspect="1" noEditPoints="1"/>
          </p:cNvSpPr>
          <p:nvPr/>
        </p:nvSpPr>
        <p:spPr bwMode="auto">
          <a:xfrm>
            <a:off x="2973739" y="3419273"/>
            <a:ext cx="1341761" cy="1028251"/>
          </a:xfrm>
          <a:custGeom>
            <a:avLst/>
            <a:gdLst>
              <a:gd name="T0" fmla="*/ 177 w 347"/>
              <a:gd name="T1" fmla="*/ 180 h 265"/>
              <a:gd name="T2" fmla="*/ 346 w 347"/>
              <a:gd name="T3" fmla="*/ 180 h 265"/>
              <a:gd name="T4" fmla="*/ 213 w 347"/>
              <a:gd name="T5" fmla="*/ 181 h 265"/>
              <a:gd name="T6" fmla="*/ 261 w 347"/>
              <a:gd name="T7" fmla="*/ 265 h 265"/>
              <a:gd name="T8" fmla="*/ 261 w 347"/>
              <a:gd name="T9" fmla="*/ 265 h 265"/>
              <a:gd name="T10" fmla="*/ 314 w 347"/>
              <a:gd name="T11" fmla="*/ 180 h 265"/>
              <a:gd name="T12" fmla="*/ 261 w 347"/>
              <a:gd name="T13" fmla="*/ 265 h 265"/>
              <a:gd name="T14" fmla="*/ 177 w 347"/>
              <a:gd name="T15" fmla="*/ 180 h 265"/>
              <a:gd name="T16" fmla="*/ 261 w 347"/>
              <a:gd name="T17" fmla="*/ 265 h 265"/>
              <a:gd name="T18" fmla="*/ 347 w 347"/>
              <a:gd name="T19" fmla="*/ 180 h 265"/>
              <a:gd name="T20" fmla="*/ 214 w 347"/>
              <a:gd name="T21" fmla="*/ 179 h 265"/>
              <a:gd name="T22" fmla="*/ 262 w 347"/>
              <a:gd name="T23" fmla="*/ 128 h 265"/>
              <a:gd name="T24" fmla="*/ 265 w 347"/>
              <a:gd name="T25" fmla="*/ 128 h 265"/>
              <a:gd name="T26" fmla="*/ 312 w 347"/>
              <a:gd name="T27" fmla="*/ 179 h 265"/>
              <a:gd name="T28" fmla="*/ 176 w 347"/>
              <a:gd name="T29" fmla="*/ 179 h 265"/>
              <a:gd name="T30" fmla="*/ 212 w 347"/>
              <a:gd name="T31" fmla="*/ 128 h 265"/>
              <a:gd name="T32" fmla="*/ 315 w 347"/>
              <a:gd name="T33" fmla="*/ 128 h 265"/>
              <a:gd name="T34" fmla="*/ 347 w 347"/>
              <a:gd name="T35" fmla="*/ 180 h 265"/>
              <a:gd name="T36" fmla="*/ 314 w 347"/>
              <a:gd name="T37" fmla="*/ 128 h 265"/>
              <a:gd name="T38" fmla="*/ 212 w 347"/>
              <a:gd name="T39" fmla="*/ 128 h 265"/>
              <a:gd name="T40" fmla="*/ 213 w 347"/>
              <a:gd name="T41" fmla="*/ 180 h 265"/>
              <a:gd name="T42" fmla="*/ 213 w 347"/>
              <a:gd name="T43" fmla="*/ 130 h 265"/>
              <a:gd name="T44" fmla="*/ 314 w 347"/>
              <a:gd name="T45" fmla="*/ 180 h 265"/>
              <a:gd name="T46" fmla="*/ 314 w 347"/>
              <a:gd name="T47" fmla="*/ 130 h 265"/>
              <a:gd name="T48" fmla="*/ 170 w 347"/>
              <a:gd name="T49" fmla="*/ 149 h 265"/>
              <a:gd name="T50" fmla="*/ 158 w 347"/>
              <a:gd name="T51" fmla="*/ 141 h 265"/>
              <a:gd name="T52" fmla="*/ 154 w 347"/>
              <a:gd name="T53" fmla="*/ 123 h 265"/>
              <a:gd name="T54" fmla="*/ 159 w 347"/>
              <a:gd name="T55" fmla="*/ 103 h 265"/>
              <a:gd name="T56" fmla="*/ 171 w 347"/>
              <a:gd name="T57" fmla="*/ 72 h 265"/>
              <a:gd name="T58" fmla="*/ 169 w 347"/>
              <a:gd name="T59" fmla="*/ 56 h 265"/>
              <a:gd name="T60" fmla="*/ 170 w 347"/>
              <a:gd name="T61" fmla="*/ 43 h 265"/>
              <a:gd name="T62" fmla="*/ 168 w 347"/>
              <a:gd name="T63" fmla="*/ 29 h 265"/>
              <a:gd name="T64" fmla="*/ 148 w 347"/>
              <a:gd name="T65" fmla="*/ 6 h 265"/>
              <a:gd name="T66" fmla="*/ 128 w 347"/>
              <a:gd name="T67" fmla="*/ 0 h 265"/>
              <a:gd name="T68" fmla="*/ 114 w 347"/>
              <a:gd name="T69" fmla="*/ 0 h 265"/>
              <a:gd name="T70" fmla="*/ 100 w 347"/>
              <a:gd name="T71" fmla="*/ 4 h 265"/>
              <a:gd name="T72" fmla="*/ 88 w 347"/>
              <a:gd name="T73" fmla="*/ 13 h 265"/>
              <a:gd name="T74" fmla="*/ 76 w 347"/>
              <a:gd name="T75" fmla="*/ 32 h 265"/>
              <a:gd name="T76" fmla="*/ 74 w 347"/>
              <a:gd name="T77" fmla="*/ 56 h 265"/>
              <a:gd name="T78" fmla="*/ 76 w 347"/>
              <a:gd name="T79" fmla="*/ 89 h 265"/>
              <a:gd name="T80" fmla="*/ 84 w 347"/>
              <a:gd name="T81" fmla="*/ 103 h 265"/>
              <a:gd name="T82" fmla="*/ 93 w 347"/>
              <a:gd name="T83" fmla="*/ 132 h 265"/>
              <a:gd name="T84" fmla="*/ 64 w 347"/>
              <a:gd name="T85" fmla="*/ 150 h 265"/>
              <a:gd name="T86" fmla="*/ 38 w 347"/>
              <a:gd name="T87" fmla="*/ 162 h 265"/>
              <a:gd name="T88" fmla="*/ 9 w 347"/>
              <a:gd name="T89" fmla="*/ 190 h 265"/>
              <a:gd name="T90" fmla="*/ 1 w 347"/>
              <a:gd name="T91" fmla="*/ 25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7" h="265">
                <a:moveTo>
                  <a:pt x="177" y="180"/>
                </a:moveTo>
                <a:cubicBezTo>
                  <a:pt x="346" y="180"/>
                  <a:pt x="346" y="180"/>
                  <a:pt x="346" y="180"/>
                </a:cubicBezTo>
                <a:moveTo>
                  <a:pt x="213" y="181"/>
                </a:moveTo>
                <a:cubicBezTo>
                  <a:pt x="261" y="265"/>
                  <a:pt x="261" y="265"/>
                  <a:pt x="261" y="265"/>
                </a:cubicBezTo>
                <a:moveTo>
                  <a:pt x="261" y="265"/>
                </a:moveTo>
                <a:cubicBezTo>
                  <a:pt x="314" y="180"/>
                  <a:pt x="314" y="180"/>
                  <a:pt x="314" y="180"/>
                </a:cubicBezTo>
                <a:moveTo>
                  <a:pt x="261" y="265"/>
                </a:moveTo>
                <a:cubicBezTo>
                  <a:pt x="177" y="180"/>
                  <a:pt x="177" y="180"/>
                  <a:pt x="177" y="180"/>
                </a:cubicBezTo>
                <a:moveTo>
                  <a:pt x="261" y="265"/>
                </a:moveTo>
                <a:cubicBezTo>
                  <a:pt x="347" y="180"/>
                  <a:pt x="347" y="180"/>
                  <a:pt x="347" y="180"/>
                </a:cubicBezTo>
                <a:moveTo>
                  <a:pt x="214" y="179"/>
                </a:moveTo>
                <a:cubicBezTo>
                  <a:pt x="262" y="128"/>
                  <a:pt x="262" y="128"/>
                  <a:pt x="262" y="128"/>
                </a:cubicBezTo>
                <a:moveTo>
                  <a:pt x="265" y="128"/>
                </a:moveTo>
                <a:cubicBezTo>
                  <a:pt x="312" y="179"/>
                  <a:pt x="312" y="179"/>
                  <a:pt x="312" y="179"/>
                </a:cubicBezTo>
                <a:moveTo>
                  <a:pt x="176" y="179"/>
                </a:moveTo>
                <a:cubicBezTo>
                  <a:pt x="212" y="128"/>
                  <a:pt x="212" y="128"/>
                  <a:pt x="212" y="128"/>
                </a:cubicBezTo>
                <a:moveTo>
                  <a:pt x="315" y="128"/>
                </a:moveTo>
                <a:cubicBezTo>
                  <a:pt x="347" y="180"/>
                  <a:pt x="347" y="180"/>
                  <a:pt x="347" y="180"/>
                </a:cubicBezTo>
                <a:moveTo>
                  <a:pt x="314" y="128"/>
                </a:moveTo>
                <a:cubicBezTo>
                  <a:pt x="212" y="128"/>
                  <a:pt x="212" y="128"/>
                  <a:pt x="212" y="128"/>
                </a:cubicBezTo>
                <a:moveTo>
                  <a:pt x="213" y="180"/>
                </a:moveTo>
                <a:cubicBezTo>
                  <a:pt x="213" y="130"/>
                  <a:pt x="213" y="130"/>
                  <a:pt x="213" y="130"/>
                </a:cubicBezTo>
                <a:moveTo>
                  <a:pt x="314" y="180"/>
                </a:moveTo>
                <a:cubicBezTo>
                  <a:pt x="314" y="130"/>
                  <a:pt x="314" y="130"/>
                  <a:pt x="314" y="130"/>
                </a:cubicBezTo>
                <a:moveTo>
                  <a:pt x="170" y="149"/>
                </a:moveTo>
                <a:cubicBezTo>
                  <a:pt x="165" y="146"/>
                  <a:pt x="160" y="143"/>
                  <a:pt x="158" y="141"/>
                </a:cubicBezTo>
                <a:cubicBezTo>
                  <a:pt x="155" y="138"/>
                  <a:pt x="153" y="132"/>
                  <a:pt x="154" y="123"/>
                </a:cubicBezTo>
                <a:cubicBezTo>
                  <a:pt x="155" y="113"/>
                  <a:pt x="156" y="112"/>
                  <a:pt x="159" y="103"/>
                </a:cubicBezTo>
                <a:cubicBezTo>
                  <a:pt x="163" y="97"/>
                  <a:pt x="170" y="84"/>
                  <a:pt x="171" y="72"/>
                </a:cubicBezTo>
                <a:cubicBezTo>
                  <a:pt x="172" y="63"/>
                  <a:pt x="169" y="56"/>
                  <a:pt x="169" y="56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0" y="43"/>
                  <a:pt x="170" y="36"/>
                  <a:pt x="168" y="29"/>
                </a:cubicBezTo>
                <a:cubicBezTo>
                  <a:pt x="164" y="15"/>
                  <a:pt x="150" y="8"/>
                  <a:pt x="148" y="6"/>
                </a:cubicBezTo>
                <a:cubicBezTo>
                  <a:pt x="144" y="4"/>
                  <a:pt x="133" y="1"/>
                  <a:pt x="128" y="0"/>
                </a:cubicBezTo>
                <a:cubicBezTo>
                  <a:pt x="124" y="0"/>
                  <a:pt x="119" y="0"/>
                  <a:pt x="114" y="0"/>
                </a:cubicBezTo>
                <a:cubicBezTo>
                  <a:pt x="109" y="1"/>
                  <a:pt x="104" y="4"/>
                  <a:pt x="100" y="4"/>
                </a:cubicBezTo>
                <a:cubicBezTo>
                  <a:pt x="97" y="5"/>
                  <a:pt x="91" y="9"/>
                  <a:pt x="88" y="13"/>
                </a:cubicBezTo>
                <a:cubicBezTo>
                  <a:pt x="86" y="14"/>
                  <a:pt x="78" y="26"/>
                  <a:pt x="76" y="32"/>
                </a:cubicBezTo>
                <a:cubicBezTo>
                  <a:pt x="73" y="38"/>
                  <a:pt x="74" y="56"/>
                  <a:pt x="74" y="56"/>
                </a:cubicBezTo>
                <a:cubicBezTo>
                  <a:pt x="69" y="64"/>
                  <a:pt x="75" y="87"/>
                  <a:pt x="76" y="89"/>
                </a:cubicBezTo>
                <a:cubicBezTo>
                  <a:pt x="77" y="91"/>
                  <a:pt x="80" y="99"/>
                  <a:pt x="84" y="103"/>
                </a:cubicBezTo>
                <a:cubicBezTo>
                  <a:pt x="88" y="107"/>
                  <a:pt x="94" y="124"/>
                  <a:pt x="93" y="132"/>
                </a:cubicBezTo>
                <a:cubicBezTo>
                  <a:pt x="91" y="142"/>
                  <a:pt x="68" y="148"/>
                  <a:pt x="64" y="150"/>
                </a:cubicBezTo>
                <a:cubicBezTo>
                  <a:pt x="60" y="153"/>
                  <a:pt x="48" y="157"/>
                  <a:pt x="38" y="162"/>
                </a:cubicBezTo>
                <a:cubicBezTo>
                  <a:pt x="29" y="165"/>
                  <a:pt x="15" y="178"/>
                  <a:pt x="9" y="190"/>
                </a:cubicBezTo>
                <a:cubicBezTo>
                  <a:pt x="3" y="202"/>
                  <a:pt x="0" y="245"/>
                  <a:pt x="1" y="2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"/>
          <p:cNvSpPr>
            <a:spLocks noChangeAspect="1" noEditPoints="1"/>
          </p:cNvSpPr>
          <p:nvPr/>
        </p:nvSpPr>
        <p:spPr bwMode="auto">
          <a:xfrm>
            <a:off x="5575959" y="3419272"/>
            <a:ext cx="1213533" cy="907892"/>
          </a:xfrm>
          <a:custGeom>
            <a:avLst/>
            <a:gdLst>
              <a:gd name="T0" fmla="*/ 0 w 338"/>
              <a:gd name="T1" fmla="*/ 252 h 252"/>
              <a:gd name="T2" fmla="*/ 9 w 338"/>
              <a:gd name="T3" fmla="*/ 190 h 252"/>
              <a:gd name="T4" fmla="*/ 37 w 338"/>
              <a:gd name="T5" fmla="*/ 162 h 252"/>
              <a:gd name="T6" fmla="*/ 64 w 338"/>
              <a:gd name="T7" fmla="*/ 150 h 252"/>
              <a:gd name="T8" fmla="*/ 92 w 338"/>
              <a:gd name="T9" fmla="*/ 132 h 252"/>
              <a:gd name="T10" fmla="*/ 83 w 338"/>
              <a:gd name="T11" fmla="*/ 103 h 252"/>
              <a:gd name="T12" fmla="*/ 76 w 338"/>
              <a:gd name="T13" fmla="*/ 89 h 252"/>
              <a:gd name="T14" fmla="*/ 74 w 338"/>
              <a:gd name="T15" fmla="*/ 56 h 252"/>
              <a:gd name="T16" fmla="*/ 75 w 338"/>
              <a:gd name="T17" fmla="*/ 32 h 252"/>
              <a:gd name="T18" fmla="*/ 87 w 338"/>
              <a:gd name="T19" fmla="*/ 13 h 252"/>
              <a:gd name="T20" fmla="*/ 100 w 338"/>
              <a:gd name="T21" fmla="*/ 4 h 252"/>
              <a:gd name="T22" fmla="*/ 114 w 338"/>
              <a:gd name="T23" fmla="*/ 0 h 252"/>
              <a:gd name="T24" fmla="*/ 128 w 338"/>
              <a:gd name="T25" fmla="*/ 0 h 252"/>
              <a:gd name="T26" fmla="*/ 147 w 338"/>
              <a:gd name="T27" fmla="*/ 6 h 252"/>
              <a:gd name="T28" fmla="*/ 167 w 338"/>
              <a:gd name="T29" fmla="*/ 29 h 252"/>
              <a:gd name="T30" fmla="*/ 169 w 338"/>
              <a:gd name="T31" fmla="*/ 43 h 252"/>
              <a:gd name="T32" fmla="*/ 169 w 338"/>
              <a:gd name="T33" fmla="*/ 56 h 252"/>
              <a:gd name="T34" fmla="*/ 171 w 338"/>
              <a:gd name="T35" fmla="*/ 72 h 252"/>
              <a:gd name="T36" fmla="*/ 159 w 338"/>
              <a:gd name="T37" fmla="*/ 103 h 252"/>
              <a:gd name="T38" fmla="*/ 153 w 338"/>
              <a:gd name="T39" fmla="*/ 123 h 252"/>
              <a:gd name="T40" fmla="*/ 158 w 338"/>
              <a:gd name="T41" fmla="*/ 141 h 252"/>
              <a:gd name="T42" fmla="*/ 183 w 338"/>
              <a:gd name="T43" fmla="*/ 155 h 252"/>
              <a:gd name="T44" fmla="*/ 301 w 338"/>
              <a:gd name="T45" fmla="*/ 91 h 252"/>
              <a:gd name="T46" fmla="*/ 293 w 338"/>
              <a:gd name="T47" fmla="*/ 87 h 252"/>
              <a:gd name="T48" fmla="*/ 214 w 338"/>
              <a:gd name="T49" fmla="*/ 87 h 252"/>
              <a:gd name="T50" fmla="*/ 209 w 338"/>
              <a:gd name="T51" fmla="*/ 92 h 252"/>
              <a:gd name="T52" fmla="*/ 209 w 338"/>
              <a:gd name="T53" fmla="*/ 248 h 252"/>
              <a:gd name="T54" fmla="*/ 214 w 338"/>
              <a:gd name="T55" fmla="*/ 252 h 252"/>
              <a:gd name="T56" fmla="*/ 333 w 338"/>
              <a:gd name="T57" fmla="*/ 252 h 252"/>
              <a:gd name="T58" fmla="*/ 338 w 338"/>
              <a:gd name="T59" fmla="*/ 248 h 252"/>
              <a:gd name="T60" fmla="*/ 338 w 338"/>
              <a:gd name="T61" fmla="*/ 132 h 252"/>
              <a:gd name="T62" fmla="*/ 335 w 338"/>
              <a:gd name="T63" fmla="*/ 125 h 252"/>
              <a:gd name="T64" fmla="*/ 301 w 338"/>
              <a:gd name="T65" fmla="*/ 91 h 252"/>
              <a:gd name="T66" fmla="*/ 336 w 338"/>
              <a:gd name="T67" fmla="*/ 127 h 252"/>
              <a:gd name="T68" fmla="*/ 304 w 338"/>
              <a:gd name="T69" fmla="*/ 127 h 252"/>
              <a:gd name="T70" fmla="*/ 298 w 338"/>
              <a:gd name="T71" fmla="*/ 120 h 252"/>
              <a:gd name="T72" fmla="*/ 298 w 338"/>
              <a:gd name="T73" fmla="*/ 103 h 252"/>
              <a:gd name="T74" fmla="*/ 269 w 338"/>
              <a:gd name="T75" fmla="*/ 141 h 252"/>
              <a:gd name="T76" fmla="*/ 234 w 338"/>
              <a:gd name="T77" fmla="*/ 141 h 252"/>
              <a:gd name="T78" fmla="*/ 314 w 338"/>
              <a:gd name="T79" fmla="*/ 169 h 252"/>
              <a:gd name="T80" fmla="*/ 233 w 338"/>
              <a:gd name="T81" fmla="*/ 169 h 252"/>
              <a:gd name="T82" fmla="*/ 314 w 338"/>
              <a:gd name="T83" fmla="*/ 196 h 252"/>
              <a:gd name="T84" fmla="*/ 233 w 338"/>
              <a:gd name="T85" fmla="*/ 196 h 252"/>
              <a:gd name="T86" fmla="*/ 233 w 338"/>
              <a:gd name="T87" fmla="*/ 224 h 252"/>
              <a:gd name="T88" fmla="*/ 314 w 338"/>
              <a:gd name="T89" fmla="*/ 2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8" h="252">
                <a:moveTo>
                  <a:pt x="0" y="252"/>
                </a:moveTo>
                <a:cubicBezTo>
                  <a:pt x="0" y="245"/>
                  <a:pt x="3" y="202"/>
                  <a:pt x="9" y="190"/>
                </a:cubicBezTo>
                <a:cubicBezTo>
                  <a:pt x="14" y="178"/>
                  <a:pt x="29" y="165"/>
                  <a:pt x="37" y="162"/>
                </a:cubicBezTo>
                <a:cubicBezTo>
                  <a:pt x="48" y="157"/>
                  <a:pt x="59" y="153"/>
                  <a:pt x="64" y="150"/>
                </a:cubicBezTo>
                <a:cubicBezTo>
                  <a:pt x="68" y="148"/>
                  <a:pt x="91" y="142"/>
                  <a:pt x="92" y="132"/>
                </a:cubicBezTo>
                <a:cubicBezTo>
                  <a:pt x="93" y="124"/>
                  <a:pt x="88" y="107"/>
                  <a:pt x="83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4"/>
                  <a:pt x="74" y="56"/>
                </a:cubicBezTo>
                <a:cubicBezTo>
                  <a:pt x="74" y="56"/>
                  <a:pt x="72" y="38"/>
                  <a:pt x="75" y="32"/>
                </a:cubicBezTo>
                <a:cubicBezTo>
                  <a:pt x="78" y="26"/>
                  <a:pt x="86" y="14"/>
                  <a:pt x="87" y="13"/>
                </a:cubicBezTo>
                <a:cubicBezTo>
                  <a:pt x="91" y="9"/>
                  <a:pt x="97" y="5"/>
                  <a:pt x="100" y="4"/>
                </a:cubicBezTo>
                <a:cubicBezTo>
                  <a:pt x="103" y="4"/>
                  <a:pt x="108" y="1"/>
                  <a:pt x="114" y="0"/>
                </a:cubicBezTo>
                <a:cubicBezTo>
                  <a:pt x="119" y="0"/>
                  <a:pt x="124" y="0"/>
                  <a:pt x="128" y="0"/>
                </a:cubicBezTo>
                <a:cubicBezTo>
                  <a:pt x="132" y="1"/>
                  <a:pt x="143" y="4"/>
                  <a:pt x="147" y="6"/>
                </a:cubicBezTo>
                <a:cubicBezTo>
                  <a:pt x="150" y="8"/>
                  <a:pt x="163" y="15"/>
                  <a:pt x="167" y="29"/>
                </a:cubicBezTo>
                <a:cubicBezTo>
                  <a:pt x="169" y="36"/>
                  <a:pt x="169" y="43"/>
                  <a:pt x="169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3"/>
                  <a:pt x="171" y="72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5" y="112"/>
                  <a:pt x="154" y="113"/>
                  <a:pt x="153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2" y="145"/>
                  <a:pt x="178" y="153"/>
                  <a:pt x="183" y="155"/>
                </a:cubicBezTo>
                <a:moveTo>
                  <a:pt x="301" y="91"/>
                </a:moveTo>
                <a:cubicBezTo>
                  <a:pt x="299" y="89"/>
                  <a:pt x="296" y="87"/>
                  <a:pt x="293" y="87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1" y="87"/>
                  <a:pt x="209" y="90"/>
                  <a:pt x="209" y="92"/>
                </a:cubicBezTo>
                <a:cubicBezTo>
                  <a:pt x="209" y="248"/>
                  <a:pt x="209" y="248"/>
                  <a:pt x="209" y="248"/>
                </a:cubicBezTo>
                <a:cubicBezTo>
                  <a:pt x="209" y="250"/>
                  <a:pt x="211" y="252"/>
                  <a:pt x="214" y="252"/>
                </a:cubicBezTo>
                <a:cubicBezTo>
                  <a:pt x="333" y="252"/>
                  <a:pt x="333" y="252"/>
                  <a:pt x="333" y="252"/>
                </a:cubicBezTo>
                <a:cubicBezTo>
                  <a:pt x="336" y="252"/>
                  <a:pt x="338" y="250"/>
                  <a:pt x="338" y="24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0"/>
                  <a:pt x="337" y="126"/>
                  <a:pt x="335" y="125"/>
                </a:cubicBezTo>
                <a:lnTo>
                  <a:pt x="301" y="91"/>
                </a:lnTo>
                <a:close/>
                <a:moveTo>
                  <a:pt x="336" y="127"/>
                </a:moveTo>
                <a:cubicBezTo>
                  <a:pt x="304" y="127"/>
                  <a:pt x="304" y="127"/>
                  <a:pt x="304" y="127"/>
                </a:cubicBezTo>
                <a:cubicBezTo>
                  <a:pt x="301" y="127"/>
                  <a:pt x="298" y="124"/>
                  <a:pt x="298" y="120"/>
                </a:cubicBezTo>
                <a:cubicBezTo>
                  <a:pt x="298" y="103"/>
                  <a:pt x="298" y="103"/>
                  <a:pt x="298" y="103"/>
                </a:cubicBezTo>
                <a:moveTo>
                  <a:pt x="269" y="141"/>
                </a:moveTo>
                <a:cubicBezTo>
                  <a:pt x="234" y="141"/>
                  <a:pt x="234" y="141"/>
                  <a:pt x="234" y="141"/>
                </a:cubicBezTo>
                <a:moveTo>
                  <a:pt x="314" y="169"/>
                </a:moveTo>
                <a:cubicBezTo>
                  <a:pt x="233" y="169"/>
                  <a:pt x="233" y="169"/>
                  <a:pt x="233" y="169"/>
                </a:cubicBezTo>
                <a:moveTo>
                  <a:pt x="314" y="196"/>
                </a:moveTo>
                <a:cubicBezTo>
                  <a:pt x="233" y="196"/>
                  <a:pt x="233" y="196"/>
                  <a:pt x="233" y="196"/>
                </a:cubicBezTo>
                <a:moveTo>
                  <a:pt x="233" y="224"/>
                </a:moveTo>
                <a:cubicBezTo>
                  <a:pt x="314" y="224"/>
                  <a:pt x="314" y="224"/>
                  <a:pt x="314" y="2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" name="pole tekstowe 13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15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ipsa 15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7" name="Elipsa 16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pole tekstowe 17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9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6"/>
          <p:cNvSpPr>
            <a:spLocks noChangeAspect="1" noEditPoints="1"/>
          </p:cNvSpPr>
          <p:nvPr/>
        </p:nvSpPr>
        <p:spPr bwMode="auto">
          <a:xfrm>
            <a:off x="8575097" y="2379648"/>
            <a:ext cx="977288" cy="679306"/>
          </a:xfrm>
          <a:custGeom>
            <a:avLst/>
            <a:gdLst>
              <a:gd name="T0" fmla="*/ 1 w 368"/>
              <a:gd name="T1" fmla="*/ 253 h 254"/>
              <a:gd name="T2" fmla="*/ 9 w 368"/>
              <a:gd name="T3" fmla="*/ 190 h 254"/>
              <a:gd name="T4" fmla="*/ 37 w 368"/>
              <a:gd name="T5" fmla="*/ 162 h 254"/>
              <a:gd name="T6" fmla="*/ 64 w 368"/>
              <a:gd name="T7" fmla="*/ 151 h 254"/>
              <a:gd name="T8" fmla="*/ 92 w 368"/>
              <a:gd name="T9" fmla="*/ 132 h 254"/>
              <a:gd name="T10" fmla="*/ 84 w 368"/>
              <a:gd name="T11" fmla="*/ 103 h 254"/>
              <a:gd name="T12" fmla="*/ 76 w 368"/>
              <a:gd name="T13" fmla="*/ 89 h 254"/>
              <a:gd name="T14" fmla="*/ 74 w 368"/>
              <a:gd name="T15" fmla="*/ 56 h 254"/>
              <a:gd name="T16" fmla="*/ 75 w 368"/>
              <a:gd name="T17" fmla="*/ 32 h 254"/>
              <a:gd name="T18" fmla="*/ 88 w 368"/>
              <a:gd name="T19" fmla="*/ 13 h 254"/>
              <a:gd name="T20" fmla="*/ 100 w 368"/>
              <a:gd name="T21" fmla="*/ 5 h 254"/>
              <a:gd name="T22" fmla="*/ 114 w 368"/>
              <a:gd name="T23" fmla="*/ 1 h 254"/>
              <a:gd name="T24" fmla="*/ 128 w 368"/>
              <a:gd name="T25" fmla="*/ 0 h 254"/>
              <a:gd name="T26" fmla="*/ 147 w 368"/>
              <a:gd name="T27" fmla="*/ 7 h 254"/>
              <a:gd name="T28" fmla="*/ 168 w 368"/>
              <a:gd name="T29" fmla="*/ 29 h 254"/>
              <a:gd name="T30" fmla="*/ 170 w 368"/>
              <a:gd name="T31" fmla="*/ 43 h 254"/>
              <a:gd name="T32" fmla="*/ 169 w 368"/>
              <a:gd name="T33" fmla="*/ 56 h 254"/>
              <a:gd name="T34" fmla="*/ 171 w 368"/>
              <a:gd name="T35" fmla="*/ 73 h 254"/>
              <a:gd name="T36" fmla="*/ 159 w 368"/>
              <a:gd name="T37" fmla="*/ 103 h 254"/>
              <a:gd name="T38" fmla="*/ 154 w 368"/>
              <a:gd name="T39" fmla="*/ 123 h 254"/>
              <a:gd name="T40" fmla="*/ 158 w 368"/>
              <a:gd name="T41" fmla="*/ 141 h 254"/>
              <a:gd name="T42" fmla="*/ 183 w 368"/>
              <a:gd name="T43" fmla="*/ 155 h 254"/>
              <a:gd name="T44" fmla="*/ 247 w 368"/>
              <a:gd name="T45" fmla="*/ 94 h 254"/>
              <a:gd name="T46" fmla="*/ 367 w 368"/>
              <a:gd name="T47" fmla="*/ 94 h 254"/>
              <a:gd name="T48" fmla="*/ 325 w 368"/>
              <a:gd name="T49" fmla="*/ 134 h 254"/>
              <a:gd name="T50" fmla="*/ 368 w 368"/>
              <a:gd name="T51" fmla="*/ 94 h 254"/>
              <a:gd name="T52" fmla="*/ 368 w 368"/>
              <a:gd name="T53" fmla="*/ 94 h 254"/>
              <a:gd name="T54" fmla="*/ 368 w 368"/>
              <a:gd name="T55" fmla="*/ 214 h 254"/>
              <a:gd name="T56" fmla="*/ 325 w 368"/>
              <a:gd name="T57" fmla="*/ 254 h 254"/>
              <a:gd name="T58" fmla="*/ 204 w 368"/>
              <a:gd name="T59" fmla="*/ 134 h 254"/>
              <a:gd name="T60" fmla="*/ 247 w 368"/>
              <a:gd name="T61" fmla="*/ 94 h 254"/>
              <a:gd name="T62" fmla="*/ 325 w 368"/>
              <a:gd name="T63" fmla="*/ 161 h 254"/>
              <a:gd name="T64" fmla="*/ 325 w 368"/>
              <a:gd name="T65" fmla="*/ 254 h 254"/>
              <a:gd name="T66" fmla="*/ 204 w 368"/>
              <a:gd name="T67" fmla="*/ 254 h 254"/>
              <a:gd name="T68" fmla="*/ 204 w 368"/>
              <a:gd name="T69" fmla="*/ 134 h 254"/>
              <a:gd name="T70" fmla="*/ 325 w 368"/>
              <a:gd name="T71" fmla="*/ 134 h 254"/>
              <a:gd name="T72" fmla="*/ 289 w 368"/>
              <a:gd name="T73" fmla="*/ 135 h 254"/>
              <a:gd name="T74" fmla="*/ 289 w 368"/>
              <a:gd name="T75" fmla="*/ 195 h 254"/>
              <a:gd name="T76" fmla="*/ 266 w 368"/>
              <a:gd name="T77" fmla="*/ 185 h 254"/>
              <a:gd name="T78" fmla="*/ 242 w 368"/>
              <a:gd name="T79" fmla="*/ 195 h 254"/>
              <a:gd name="T80" fmla="*/ 242 w 368"/>
              <a:gd name="T81" fmla="*/ 135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68" h="254">
                <a:moveTo>
                  <a:pt x="1" y="253"/>
                </a:moveTo>
                <a:cubicBezTo>
                  <a:pt x="0" y="245"/>
                  <a:pt x="3" y="202"/>
                  <a:pt x="9" y="190"/>
                </a:cubicBezTo>
                <a:cubicBezTo>
                  <a:pt x="14" y="179"/>
                  <a:pt x="29" y="166"/>
                  <a:pt x="37" y="162"/>
                </a:cubicBezTo>
                <a:cubicBezTo>
                  <a:pt x="48" y="157"/>
                  <a:pt x="59" y="153"/>
                  <a:pt x="64" y="151"/>
                </a:cubicBezTo>
                <a:cubicBezTo>
                  <a:pt x="68" y="148"/>
                  <a:pt x="91" y="142"/>
                  <a:pt x="92" y="132"/>
                </a:cubicBezTo>
                <a:cubicBezTo>
                  <a:pt x="94" y="124"/>
                  <a:pt x="88" y="108"/>
                  <a:pt x="84" y="103"/>
                </a:cubicBezTo>
                <a:cubicBezTo>
                  <a:pt x="80" y="99"/>
                  <a:pt x="77" y="91"/>
                  <a:pt x="76" y="89"/>
                </a:cubicBezTo>
                <a:cubicBezTo>
                  <a:pt x="75" y="87"/>
                  <a:pt x="69" y="65"/>
                  <a:pt x="74" y="56"/>
                </a:cubicBezTo>
                <a:cubicBezTo>
                  <a:pt x="74" y="56"/>
                  <a:pt x="73" y="38"/>
                  <a:pt x="75" y="32"/>
                </a:cubicBezTo>
                <a:cubicBezTo>
                  <a:pt x="78" y="27"/>
                  <a:pt x="86" y="15"/>
                  <a:pt x="88" y="13"/>
                </a:cubicBezTo>
                <a:cubicBezTo>
                  <a:pt x="91" y="9"/>
                  <a:pt x="97" y="5"/>
                  <a:pt x="100" y="5"/>
                </a:cubicBezTo>
                <a:cubicBezTo>
                  <a:pt x="103" y="4"/>
                  <a:pt x="109" y="1"/>
                  <a:pt x="114" y="1"/>
                </a:cubicBezTo>
                <a:cubicBezTo>
                  <a:pt x="119" y="0"/>
                  <a:pt x="124" y="0"/>
                  <a:pt x="128" y="0"/>
                </a:cubicBezTo>
                <a:cubicBezTo>
                  <a:pt x="132" y="1"/>
                  <a:pt x="144" y="4"/>
                  <a:pt x="147" y="7"/>
                </a:cubicBezTo>
                <a:cubicBezTo>
                  <a:pt x="150" y="8"/>
                  <a:pt x="164" y="15"/>
                  <a:pt x="168" y="29"/>
                </a:cubicBezTo>
                <a:cubicBezTo>
                  <a:pt x="170" y="36"/>
                  <a:pt x="170" y="43"/>
                  <a:pt x="170" y="43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2" y="64"/>
                  <a:pt x="171" y="73"/>
                </a:cubicBezTo>
                <a:cubicBezTo>
                  <a:pt x="170" y="84"/>
                  <a:pt x="163" y="97"/>
                  <a:pt x="159" y="103"/>
                </a:cubicBezTo>
                <a:cubicBezTo>
                  <a:pt x="156" y="113"/>
                  <a:pt x="154" y="114"/>
                  <a:pt x="154" y="123"/>
                </a:cubicBezTo>
                <a:cubicBezTo>
                  <a:pt x="153" y="132"/>
                  <a:pt x="155" y="138"/>
                  <a:pt x="158" y="141"/>
                </a:cubicBezTo>
                <a:cubicBezTo>
                  <a:pt x="162" y="146"/>
                  <a:pt x="178" y="153"/>
                  <a:pt x="183" y="155"/>
                </a:cubicBezTo>
                <a:moveTo>
                  <a:pt x="247" y="94"/>
                </a:moveTo>
                <a:cubicBezTo>
                  <a:pt x="367" y="94"/>
                  <a:pt x="367" y="94"/>
                  <a:pt x="367" y="94"/>
                </a:cubicBezTo>
                <a:moveTo>
                  <a:pt x="325" y="134"/>
                </a:moveTo>
                <a:cubicBezTo>
                  <a:pt x="368" y="94"/>
                  <a:pt x="368" y="94"/>
                  <a:pt x="368" y="94"/>
                </a:cubicBezTo>
                <a:moveTo>
                  <a:pt x="368" y="94"/>
                </a:moveTo>
                <a:cubicBezTo>
                  <a:pt x="368" y="214"/>
                  <a:pt x="368" y="214"/>
                  <a:pt x="368" y="214"/>
                </a:cubicBezTo>
                <a:cubicBezTo>
                  <a:pt x="325" y="254"/>
                  <a:pt x="325" y="254"/>
                  <a:pt x="325" y="254"/>
                </a:cubicBezTo>
                <a:moveTo>
                  <a:pt x="204" y="134"/>
                </a:moveTo>
                <a:cubicBezTo>
                  <a:pt x="247" y="94"/>
                  <a:pt x="247" y="94"/>
                  <a:pt x="247" y="94"/>
                </a:cubicBezTo>
                <a:moveTo>
                  <a:pt x="325" y="161"/>
                </a:moveTo>
                <a:cubicBezTo>
                  <a:pt x="325" y="254"/>
                  <a:pt x="325" y="254"/>
                  <a:pt x="325" y="254"/>
                </a:cubicBezTo>
                <a:cubicBezTo>
                  <a:pt x="204" y="254"/>
                  <a:pt x="204" y="254"/>
                  <a:pt x="204" y="254"/>
                </a:cubicBezTo>
                <a:cubicBezTo>
                  <a:pt x="204" y="134"/>
                  <a:pt x="204" y="134"/>
                  <a:pt x="204" y="134"/>
                </a:cubicBezTo>
                <a:cubicBezTo>
                  <a:pt x="325" y="134"/>
                  <a:pt x="325" y="134"/>
                  <a:pt x="325" y="134"/>
                </a:cubicBezTo>
                <a:moveTo>
                  <a:pt x="289" y="135"/>
                </a:moveTo>
                <a:cubicBezTo>
                  <a:pt x="289" y="195"/>
                  <a:pt x="289" y="195"/>
                  <a:pt x="289" y="195"/>
                </a:cubicBezTo>
                <a:cubicBezTo>
                  <a:pt x="266" y="185"/>
                  <a:pt x="266" y="185"/>
                  <a:pt x="266" y="185"/>
                </a:cubicBezTo>
                <a:cubicBezTo>
                  <a:pt x="242" y="195"/>
                  <a:pt x="242" y="195"/>
                  <a:pt x="242" y="195"/>
                </a:cubicBezTo>
                <a:cubicBezTo>
                  <a:pt x="242" y="135"/>
                  <a:pt x="242" y="135"/>
                  <a:pt x="242" y="135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66"/>
          <p:cNvSpPr>
            <a:spLocks noChangeAspect="1" noEditPoints="1"/>
          </p:cNvSpPr>
          <p:nvPr/>
        </p:nvSpPr>
        <p:spPr bwMode="auto">
          <a:xfrm>
            <a:off x="8655385" y="4108537"/>
            <a:ext cx="853702" cy="824574"/>
          </a:xfrm>
          <a:custGeom>
            <a:avLst/>
            <a:gdLst>
              <a:gd name="T0" fmla="*/ 72 w 269"/>
              <a:gd name="T1" fmla="*/ 60 h 260"/>
              <a:gd name="T2" fmla="*/ 131 w 269"/>
              <a:gd name="T3" fmla="*/ 0 h 260"/>
              <a:gd name="T4" fmla="*/ 189 w 269"/>
              <a:gd name="T5" fmla="*/ 60 h 260"/>
              <a:gd name="T6" fmla="*/ 131 w 269"/>
              <a:gd name="T7" fmla="*/ 119 h 260"/>
              <a:gd name="T8" fmla="*/ 72 w 269"/>
              <a:gd name="T9" fmla="*/ 60 h 260"/>
              <a:gd name="T10" fmla="*/ 261 w 269"/>
              <a:gd name="T11" fmla="*/ 260 h 260"/>
              <a:gd name="T12" fmla="*/ 266 w 269"/>
              <a:gd name="T13" fmla="*/ 211 h 260"/>
              <a:gd name="T14" fmla="*/ 211 w 269"/>
              <a:gd name="T15" fmla="*/ 148 h 260"/>
              <a:gd name="T16" fmla="*/ 185 w 269"/>
              <a:gd name="T17" fmla="*/ 148 h 260"/>
              <a:gd name="T18" fmla="*/ 150 w 269"/>
              <a:gd name="T19" fmla="*/ 237 h 260"/>
              <a:gd name="T20" fmla="*/ 140 w 269"/>
              <a:gd name="T21" fmla="*/ 179 h 260"/>
              <a:gd name="T22" fmla="*/ 148 w 269"/>
              <a:gd name="T23" fmla="*/ 169 h 260"/>
              <a:gd name="T24" fmla="*/ 134 w 269"/>
              <a:gd name="T25" fmla="*/ 148 h 260"/>
              <a:gd name="T26" fmla="*/ 121 w 269"/>
              <a:gd name="T27" fmla="*/ 169 h 260"/>
              <a:gd name="T28" fmla="*/ 128 w 269"/>
              <a:gd name="T29" fmla="*/ 179 h 260"/>
              <a:gd name="T30" fmla="*/ 118 w 269"/>
              <a:gd name="T31" fmla="*/ 237 h 260"/>
              <a:gd name="T32" fmla="*/ 81 w 269"/>
              <a:gd name="T33" fmla="*/ 148 h 260"/>
              <a:gd name="T34" fmla="*/ 60 w 269"/>
              <a:gd name="T35" fmla="*/ 148 h 260"/>
              <a:gd name="T36" fmla="*/ 2 w 269"/>
              <a:gd name="T37" fmla="*/ 211 h 260"/>
              <a:gd name="T38" fmla="*/ 8 w 269"/>
              <a:gd name="T39" fmla="*/ 26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9" h="260">
                <a:moveTo>
                  <a:pt x="72" y="60"/>
                </a:moveTo>
                <a:cubicBezTo>
                  <a:pt x="72" y="27"/>
                  <a:pt x="99" y="0"/>
                  <a:pt x="131" y="0"/>
                </a:cubicBezTo>
                <a:cubicBezTo>
                  <a:pt x="163" y="0"/>
                  <a:pt x="189" y="27"/>
                  <a:pt x="189" y="60"/>
                </a:cubicBezTo>
                <a:cubicBezTo>
                  <a:pt x="189" y="93"/>
                  <a:pt x="163" y="119"/>
                  <a:pt x="131" y="119"/>
                </a:cubicBezTo>
                <a:cubicBezTo>
                  <a:pt x="99" y="119"/>
                  <a:pt x="72" y="93"/>
                  <a:pt x="72" y="60"/>
                </a:cubicBezTo>
                <a:close/>
                <a:moveTo>
                  <a:pt x="261" y="260"/>
                </a:moveTo>
                <a:cubicBezTo>
                  <a:pt x="266" y="206"/>
                  <a:pt x="266" y="211"/>
                  <a:pt x="266" y="211"/>
                </a:cubicBezTo>
                <a:cubicBezTo>
                  <a:pt x="269" y="178"/>
                  <a:pt x="244" y="148"/>
                  <a:pt x="211" y="148"/>
                </a:cubicBezTo>
                <a:cubicBezTo>
                  <a:pt x="193" y="148"/>
                  <a:pt x="185" y="148"/>
                  <a:pt x="185" y="148"/>
                </a:cubicBezTo>
                <a:cubicBezTo>
                  <a:pt x="150" y="237"/>
                  <a:pt x="150" y="237"/>
                  <a:pt x="150" y="237"/>
                </a:cubicBezTo>
                <a:cubicBezTo>
                  <a:pt x="148" y="220"/>
                  <a:pt x="140" y="179"/>
                  <a:pt x="140" y="17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34" y="148"/>
                  <a:pt x="134" y="148"/>
                  <a:pt x="134" y="148"/>
                </a:cubicBezTo>
                <a:cubicBezTo>
                  <a:pt x="121" y="169"/>
                  <a:pt x="121" y="169"/>
                  <a:pt x="121" y="169"/>
                </a:cubicBezTo>
                <a:cubicBezTo>
                  <a:pt x="128" y="179"/>
                  <a:pt x="128" y="179"/>
                  <a:pt x="128" y="179"/>
                </a:cubicBezTo>
                <a:cubicBezTo>
                  <a:pt x="118" y="237"/>
                  <a:pt x="118" y="237"/>
                  <a:pt x="118" y="237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24" y="148"/>
                  <a:pt x="0" y="178"/>
                  <a:pt x="2" y="211"/>
                </a:cubicBezTo>
                <a:cubicBezTo>
                  <a:pt x="5" y="233"/>
                  <a:pt x="6" y="245"/>
                  <a:pt x="8" y="260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175972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 Symbols - Strategy, Finance, Care</a:t>
            </a:r>
            <a:br>
              <a:rPr lang="en-US" dirty="0"/>
            </a:br>
            <a:r>
              <a:rPr lang="en-US" sz="1800" dirty="0"/>
              <a:t>Gears, Implementation Cost, Financial Value, Investment, Payer, Profitability, Personal Care, Hearth, HR</a:t>
            </a:r>
            <a:endParaRPr lang="en-US" dirty="0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6F6932DE-5028-4727-BEC7-E81190D1727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30810" y="4114105"/>
            <a:ext cx="953482" cy="954660"/>
          </a:xfrm>
          <a:custGeom>
            <a:avLst/>
            <a:gdLst>
              <a:gd name="T0" fmla="*/ 682 w 909"/>
              <a:gd name="T1" fmla="*/ 386 h 909"/>
              <a:gd name="T2" fmla="*/ 682 w 909"/>
              <a:gd name="T3" fmla="*/ 473 h 909"/>
              <a:gd name="T4" fmla="*/ 642 w 909"/>
              <a:gd name="T5" fmla="*/ 524 h 909"/>
              <a:gd name="T6" fmla="*/ 570 w 909"/>
              <a:gd name="T7" fmla="*/ 524 h 909"/>
              <a:gd name="T8" fmla="*/ 522 w 909"/>
              <a:gd name="T9" fmla="*/ 473 h 909"/>
              <a:gd name="T10" fmla="*/ 522 w 909"/>
              <a:gd name="T11" fmla="*/ 342 h 909"/>
              <a:gd name="T12" fmla="*/ 389 w 909"/>
              <a:gd name="T13" fmla="*/ 342 h 909"/>
              <a:gd name="T14" fmla="*/ 342 w 909"/>
              <a:gd name="T15" fmla="*/ 292 h 909"/>
              <a:gd name="T16" fmla="*/ 342 w 909"/>
              <a:gd name="T17" fmla="*/ 218 h 909"/>
              <a:gd name="T18" fmla="*/ 389 w 909"/>
              <a:gd name="T19" fmla="*/ 181 h 909"/>
              <a:gd name="T20" fmla="*/ 522 w 909"/>
              <a:gd name="T21" fmla="*/ 181 h 909"/>
              <a:gd name="T22" fmla="*/ 522 w 909"/>
              <a:gd name="T23" fmla="*/ 37 h 909"/>
              <a:gd name="T24" fmla="*/ 570 w 909"/>
              <a:gd name="T25" fmla="*/ 0 h 909"/>
              <a:gd name="T26" fmla="*/ 642 w 909"/>
              <a:gd name="T27" fmla="*/ 0 h 909"/>
              <a:gd name="T28" fmla="*/ 682 w 909"/>
              <a:gd name="T29" fmla="*/ 37 h 909"/>
              <a:gd name="T30" fmla="*/ 682 w 909"/>
              <a:gd name="T31" fmla="*/ 181 h 909"/>
              <a:gd name="T32" fmla="*/ 824 w 909"/>
              <a:gd name="T33" fmla="*/ 181 h 909"/>
              <a:gd name="T34" fmla="*/ 855 w 909"/>
              <a:gd name="T35" fmla="*/ 218 h 909"/>
              <a:gd name="T36" fmla="*/ 855 w 909"/>
              <a:gd name="T37" fmla="*/ 292 h 909"/>
              <a:gd name="T38" fmla="*/ 824 w 909"/>
              <a:gd name="T39" fmla="*/ 342 h 909"/>
              <a:gd name="T40" fmla="*/ 682 w 909"/>
              <a:gd name="T41" fmla="*/ 342 h 909"/>
              <a:gd name="T42" fmla="*/ 682 w 909"/>
              <a:gd name="T43" fmla="*/ 386 h 909"/>
              <a:gd name="T44" fmla="*/ 125 w 909"/>
              <a:gd name="T45" fmla="*/ 765 h 909"/>
              <a:gd name="T46" fmla="*/ 125 w 909"/>
              <a:gd name="T47" fmla="*/ 765 h 909"/>
              <a:gd name="T48" fmla="*/ 125 w 909"/>
              <a:gd name="T49" fmla="*/ 559 h 909"/>
              <a:gd name="T50" fmla="*/ 325 w 909"/>
              <a:gd name="T51" fmla="*/ 526 h 909"/>
              <a:gd name="T52" fmla="*/ 492 w 909"/>
              <a:gd name="T53" fmla="*/ 586 h 909"/>
              <a:gd name="T54" fmla="*/ 728 w 909"/>
              <a:gd name="T55" fmla="*/ 642 h 909"/>
              <a:gd name="T56" fmla="*/ 617 w 909"/>
              <a:gd name="T57" fmla="*/ 699 h 909"/>
              <a:gd name="T58" fmla="*/ 469 w 909"/>
              <a:gd name="T59" fmla="*/ 699 h 909"/>
              <a:gd name="T60" fmla="*/ 627 w 909"/>
              <a:gd name="T61" fmla="*/ 765 h 909"/>
              <a:gd name="T62" fmla="*/ 827 w 909"/>
              <a:gd name="T63" fmla="*/ 695 h 909"/>
              <a:gd name="T64" fmla="*/ 895 w 909"/>
              <a:gd name="T65" fmla="*/ 692 h 909"/>
              <a:gd name="T66" fmla="*/ 889 w 909"/>
              <a:gd name="T67" fmla="*/ 749 h 909"/>
              <a:gd name="T68" fmla="*/ 722 w 909"/>
              <a:gd name="T69" fmla="*/ 865 h 909"/>
              <a:gd name="T70" fmla="*/ 449 w 909"/>
              <a:gd name="T71" fmla="*/ 885 h 909"/>
              <a:gd name="T72" fmla="*/ 187 w 909"/>
              <a:gd name="T73" fmla="*/ 775 h 909"/>
              <a:gd name="T74" fmla="*/ 125 w 909"/>
              <a:gd name="T75" fmla="*/ 765 h 909"/>
              <a:gd name="T76" fmla="*/ 89 w 909"/>
              <a:gd name="T77" fmla="*/ 795 h 909"/>
              <a:gd name="T78" fmla="*/ 0 w 909"/>
              <a:gd name="T79" fmla="*/ 795 h 909"/>
              <a:gd name="T80" fmla="*/ 0 w 909"/>
              <a:gd name="T81" fmla="*/ 519 h 909"/>
              <a:gd name="T82" fmla="*/ 89 w 909"/>
              <a:gd name="T83" fmla="*/ 519 h 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09" h="909">
                <a:moveTo>
                  <a:pt x="682" y="386"/>
                </a:moveTo>
                <a:cubicBezTo>
                  <a:pt x="682" y="386"/>
                  <a:pt x="682" y="386"/>
                  <a:pt x="682" y="473"/>
                </a:cubicBezTo>
                <a:cubicBezTo>
                  <a:pt x="682" y="497"/>
                  <a:pt x="665" y="524"/>
                  <a:pt x="642" y="524"/>
                </a:cubicBezTo>
                <a:cubicBezTo>
                  <a:pt x="642" y="524"/>
                  <a:pt x="642" y="524"/>
                  <a:pt x="570" y="524"/>
                </a:cubicBezTo>
                <a:cubicBezTo>
                  <a:pt x="547" y="524"/>
                  <a:pt x="522" y="497"/>
                  <a:pt x="522" y="473"/>
                </a:cubicBezTo>
                <a:cubicBezTo>
                  <a:pt x="522" y="473"/>
                  <a:pt x="522" y="473"/>
                  <a:pt x="522" y="342"/>
                </a:cubicBezTo>
                <a:cubicBezTo>
                  <a:pt x="522" y="342"/>
                  <a:pt x="522" y="342"/>
                  <a:pt x="389" y="342"/>
                </a:cubicBezTo>
                <a:cubicBezTo>
                  <a:pt x="366" y="342"/>
                  <a:pt x="342" y="315"/>
                  <a:pt x="342" y="292"/>
                </a:cubicBezTo>
                <a:cubicBezTo>
                  <a:pt x="342" y="292"/>
                  <a:pt x="342" y="292"/>
                  <a:pt x="342" y="218"/>
                </a:cubicBezTo>
                <a:cubicBezTo>
                  <a:pt x="342" y="195"/>
                  <a:pt x="366" y="181"/>
                  <a:pt x="389" y="181"/>
                </a:cubicBezTo>
                <a:cubicBezTo>
                  <a:pt x="389" y="181"/>
                  <a:pt x="389" y="181"/>
                  <a:pt x="522" y="181"/>
                </a:cubicBezTo>
                <a:cubicBezTo>
                  <a:pt x="522" y="181"/>
                  <a:pt x="522" y="181"/>
                  <a:pt x="522" y="37"/>
                </a:cubicBezTo>
                <a:cubicBezTo>
                  <a:pt x="522" y="13"/>
                  <a:pt x="547" y="0"/>
                  <a:pt x="570" y="0"/>
                </a:cubicBezTo>
                <a:cubicBezTo>
                  <a:pt x="570" y="0"/>
                  <a:pt x="570" y="0"/>
                  <a:pt x="642" y="0"/>
                </a:cubicBezTo>
                <a:cubicBezTo>
                  <a:pt x="665" y="0"/>
                  <a:pt x="682" y="13"/>
                  <a:pt x="682" y="37"/>
                </a:cubicBezTo>
                <a:cubicBezTo>
                  <a:pt x="682" y="37"/>
                  <a:pt x="682" y="37"/>
                  <a:pt x="682" y="181"/>
                </a:cubicBezTo>
                <a:cubicBezTo>
                  <a:pt x="682" y="181"/>
                  <a:pt x="682" y="181"/>
                  <a:pt x="824" y="181"/>
                </a:cubicBezTo>
                <a:cubicBezTo>
                  <a:pt x="845" y="181"/>
                  <a:pt x="855" y="195"/>
                  <a:pt x="855" y="218"/>
                </a:cubicBezTo>
                <a:cubicBezTo>
                  <a:pt x="855" y="218"/>
                  <a:pt x="855" y="218"/>
                  <a:pt x="855" y="292"/>
                </a:cubicBezTo>
                <a:cubicBezTo>
                  <a:pt x="855" y="315"/>
                  <a:pt x="845" y="342"/>
                  <a:pt x="824" y="342"/>
                </a:cubicBezTo>
                <a:cubicBezTo>
                  <a:pt x="824" y="342"/>
                  <a:pt x="824" y="342"/>
                  <a:pt x="682" y="342"/>
                </a:cubicBezTo>
                <a:cubicBezTo>
                  <a:pt x="682" y="342"/>
                  <a:pt x="682" y="342"/>
                  <a:pt x="682" y="386"/>
                </a:cubicBezTo>
                <a:moveTo>
                  <a:pt x="125" y="765"/>
                </a:moveTo>
                <a:cubicBezTo>
                  <a:pt x="125" y="765"/>
                  <a:pt x="125" y="765"/>
                  <a:pt x="125" y="765"/>
                </a:cubicBezTo>
                <a:cubicBezTo>
                  <a:pt x="125" y="559"/>
                  <a:pt x="125" y="559"/>
                  <a:pt x="125" y="559"/>
                </a:cubicBezTo>
                <a:cubicBezTo>
                  <a:pt x="125" y="559"/>
                  <a:pt x="236" y="502"/>
                  <a:pt x="325" y="526"/>
                </a:cubicBezTo>
                <a:cubicBezTo>
                  <a:pt x="413" y="549"/>
                  <a:pt x="430" y="562"/>
                  <a:pt x="492" y="586"/>
                </a:cubicBezTo>
                <a:cubicBezTo>
                  <a:pt x="558" y="609"/>
                  <a:pt x="718" y="596"/>
                  <a:pt x="728" y="642"/>
                </a:cubicBezTo>
                <a:cubicBezTo>
                  <a:pt x="738" y="679"/>
                  <a:pt x="686" y="712"/>
                  <a:pt x="617" y="699"/>
                </a:cubicBezTo>
                <a:cubicBezTo>
                  <a:pt x="568" y="685"/>
                  <a:pt x="479" y="692"/>
                  <a:pt x="469" y="699"/>
                </a:cubicBezTo>
                <a:cubicBezTo>
                  <a:pt x="469" y="699"/>
                  <a:pt x="554" y="762"/>
                  <a:pt x="627" y="765"/>
                </a:cubicBezTo>
                <a:cubicBezTo>
                  <a:pt x="702" y="769"/>
                  <a:pt x="787" y="725"/>
                  <a:pt x="827" y="695"/>
                </a:cubicBezTo>
                <a:cubicBezTo>
                  <a:pt x="853" y="675"/>
                  <a:pt x="882" y="679"/>
                  <a:pt x="895" y="692"/>
                </a:cubicBezTo>
                <a:cubicBezTo>
                  <a:pt x="909" y="702"/>
                  <a:pt x="909" y="729"/>
                  <a:pt x="889" y="749"/>
                </a:cubicBezTo>
                <a:cubicBezTo>
                  <a:pt x="866" y="772"/>
                  <a:pt x="761" y="845"/>
                  <a:pt x="722" y="865"/>
                </a:cubicBezTo>
                <a:cubicBezTo>
                  <a:pt x="692" y="882"/>
                  <a:pt x="509" y="909"/>
                  <a:pt x="449" y="885"/>
                </a:cubicBezTo>
                <a:cubicBezTo>
                  <a:pt x="397" y="862"/>
                  <a:pt x="223" y="789"/>
                  <a:pt x="187" y="775"/>
                </a:cubicBezTo>
                <a:cubicBezTo>
                  <a:pt x="164" y="765"/>
                  <a:pt x="125" y="765"/>
                  <a:pt x="125" y="765"/>
                </a:cubicBezTo>
                <a:close/>
                <a:moveTo>
                  <a:pt x="89" y="795"/>
                </a:moveTo>
                <a:cubicBezTo>
                  <a:pt x="89" y="795"/>
                  <a:pt x="89" y="795"/>
                  <a:pt x="0" y="795"/>
                </a:cubicBezTo>
                <a:cubicBezTo>
                  <a:pt x="0" y="795"/>
                  <a:pt x="0" y="795"/>
                  <a:pt x="0" y="519"/>
                </a:cubicBezTo>
                <a:cubicBezTo>
                  <a:pt x="0" y="519"/>
                  <a:pt x="0" y="519"/>
                  <a:pt x="89" y="51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6">
            <a:extLst>
              <a:ext uri="{FF2B5EF4-FFF2-40B4-BE49-F238E27FC236}">
                <a16:creationId xmlns:a16="http://schemas.microsoft.com/office/drawing/2014/main" id="{64D48B12-2312-40BD-90A2-684B11842D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64092" y="4136245"/>
            <a:ext cx="953482" cy="932521"/>
          </a:xfrm>
          <a:custGeom>
            <a:avLst/>
            <a:gdLst>
              <a:gd name="T0" fmla="*/ 102 w 733"/>
              <a:gd name="T1" fmla="*/ 434 h 715"/>
              <a:gd name="T2" fmla="*/ 262 w 733"/>
              <a:gd name="T3" fmla="*/ 407 h 715"/>
              <a:gd name="T4" fmla="*/ 397 w 733"/>
              <a:gd name="T5" fmla="*/ 455 h 715"/>
              <a:gd name="T6" fmla="*/ 587 w 733"/>
              <a:gd name="T7" fmla="*/ 500 h 715"/>
              <a:gd name="T8" fmla="*/ 499 w 733"/>
              <a:gd name="T9" fmla="*/ 547 h 715"/>
              <a:gd name="T10" fmla="*/ 376 w 733"/>
              <a:gd name="T11" fmla="*/ 547 h 715"/>
              <a:gd name="T12" fmla="*/ 506 w 733"/>
              <a:gd name="T13" fmla="*/ 601 h 715"/>
              <a:gd name="T14" fmla="*/ 668 w 733"/>
              <a:gd name="T15" fmla="*/ 547 h 715"/>
              <a:gd name="T16" fmla="*/ 723 w 733"/>
              <a:gd name="T17" fmla="*/ 541 h 715"/>
              <a:gd name="T18" fmla="*/ 717 w 733"/>
              <a:gd name="T19" fmla="*/ 590 h 715"/>
              <a:gd name="T20" fmla="*/ 582 w 733"/>
              <a:gd name="T21" fmla="*/ 683 h 715"/>
              <a:gd name="T22" fmla="*/ 363 w 733"/>
              <a:gd name="T23" fmla="*/ 697 h 715"/>
              <a:gd name="T24" fmla="*/ 152 w 733"/>
              <a:gd name="T25" fmla="*/ 608 h 715"/>
              <a:gd name="T26" fmla="*/ 102 w 733"/>
              <a:gd name="T27" fmla="*/ 602 h 715"/>
              <a:gd name="T28" fmla="*/ 102 w 733"/>
              <a:gd name="T29" fmla="*/ 434 h 715"/>
              <a:gd name="T30" fmla="*/ 102 w 733"/>
              <a:gd name="T31" fmla="*/ 434 h 715"/>
              <a:gd name="T32" fmla="*/ 72 w 733"/>
              <a:gd name="T33" fmla="*/ 402 h 715"/>
              <a:gd name="T34" fmla="*/ 0 w 733"/>
              <a:gd name="T35" fmla="*/ 402 h 715"/>
              <a:gd name="T36" fmla="*/ 0 w 733"/>
              <a:gd name="T37" fmla="*/ 627 h 715"/>
              <a:gd name="T38" fmla="*/ 72 w 733"/>
              <a:gd name="T39" fmla="*/ 627 h 715"/>
              <a:gd name="T40" fmla="*/ 434 w 733"/>
              <a:gd name="T41" fmla="*/ 258 h 715"/>
              <a:gd name="T42" fmla="*/ 491 w 733"/>
              <a:gd name="T43" fmla="*/ 166 h 715"/>
              <a:gd name="T44" fmla="*/ 526 w 733"/>
              <a:gd name="T45" fmla="*/ 201 h 715"/>
              <a:gd name="T46" fmla="*/ 434 w 733"/>
              <a:gd name="T47" fmla="*/ 258 h 715"/>
              <a:gd name="T48" fmla="*/ 434 w 733"/>
              <a:gd name="T49" fmla="*/ 258 h 715"/>
              <a:gd name="T50" fmla="*/ 491 w 733"/>
              <a:gd name="T51" fmla="*/ 166 h 715"/>
              <a:gd name="T52" fmla="*/ 526 w 733"/>
              <a:gd name="T53" fmla="*/ 201 h 715"/>
              <a:gd name="T54" fmla="*/ 583 w 733"/>
              <a:gd name="T55" fmla="*/ 108 h 715"/>
              <a:gd name="T56" fmla="*/ 491 w 733"/>
              <a:gd name="T57" fmla="*/ 166 h 715"/>
              <a:gd name="T58" fmla="*/ 491 w 733"/>
              <a:gd name="T59" fmla="*/ 166 h 715"/>
              <a:gd name="T60" fmla="*/ 533 w 733"/>
              <a:gd name="T61" fmla="*/ 189 h 715"/>
              <a:gd name="T62" fmla="*/ 503 w 733"/>
              <a:gd name="T63" fmla="*/ 158 h 715"/>
              <a:gd name="T64" fmla="*/ 516 w 733"/>
              <a:gd name="T65" fmla="*/ 150 h 715"/>
              <a:gd name="T66" fmla="*/ 541 w 733"/>
              <a:gd name="T67" fmla="*/ 175 h 715"/>
              <a:gd name="T68" fmla="*/ 528 w 733"/>
              <a:gd name="T69" fmla="*/ 143 h 715"/>
              <a:gd name="T70" fmla="*/ 548 w 733"/>
              <a:gd name="T71" fmla="*/ 164 h 715"/>
              <a:gd name="T72" fmla="*/ 541 w 733"/>
              <a:gd name="T73" fmla="*/ 134 h 715"/>
              <a:gd name="T74" fmla="*/ 557 w 733"/>
              <a:gd name="T75" fmla="*/ 150 h 715"/>
              <a:gd name="T76" fmla="*/ 553 w 733"/>
              <a:gd name="T77" fmla="*/ 127 h 715"/>
              <a:gd name="T78" fmla="*/ 564 w 733"/>
              <a:gd name="T79" fmla="*/ 138 h 715"/>
              <a:gd name="T80" fmla="*/ 565 w 733"/>
              <a:gd name="T81" fmla="*/ 119 h 715"/>
              <a:gd name="T82" fmla="*/ 571 w 733"/>
              <a:gd name="T83" fmla="*/ 126 h 715"/>
              <a:gd name="T84" fmla="*/ 373 w 733"/>
              <a:gd name="T85" fmla="*/ 183 h 715"/>
              <a:gd name="T86" fmla="*/ 508 w 733"/>
              <a:gd name="T87" fmla="*/ 318 h 715"/>
              <a:gd name="T88" fmla="*/ 644 w 733"/>
              <a:gd name="T89" fmla="*/ 183 h 715"/>
              <a:gd name="T90" fmla="*/ 508 w 733"/>
              <a:gd name="T91" fmla="*/ 49 h 715"/>
              <a:gd name="T92" fmla="*/ 373 w 733"/>
              <a:gd name="T93" fmla="*/ 183 h 715"/>
              <a:gd name="T94" fmla="*/ 327 w 733"/>
              <a:gd name="T95" fmla="*/ 183 h 715"/>
              <a:gd name="T96" fmla="*/ 508 w 733"/>
              <a:gd name="T97" fmla="*/ 366 h 715"/>
              <a:gd name="T98" fmla="*/ 690 w 733"/>
              <a:gd name="T99" fmla="*/ 183 h 715"/>
              <a:gd name="T100" fmla="*/ 508 w 733"/>
              <a:gd name="T101" fmla="*/ 0 h 715"/>
              <a:gd name="T102" fmla="*/ 327 w 733"/>
              <a:gd name="T103" fmla="*/ 183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33" h="715">
                <a:moveTo>
                  <a:pt x="102" y="434"/>
                </a:moveTo>
                <a:cubicBezTo>
                  <a:pt x="102" y="434"/>
                  <a:pt x="191" y="387"/>
                  <a:pt x="262" y="407"/>
                </a:cubicBezTo>
                <a:cubicBezTo>
                  <a:pt x="333" y="425"/>
                  <a:pt x="347" y="436"/>
                  <a:pt x="397" y="455"/>
                </a:cubicBezTo>
                <a:cubicBezTo>
                  <a:pt x="451" y="477"/>
                  <a:pt x="577" y="466"/>
                  <a:pt x="587" y="500"/>
                </a:cubicBezTo>
                <a:cubicBezTo>
                  <a:pt x="593" y="531"/>
                  <a:pt x="554" y="559"/>
                  <a:pt x="499" y="547"/>
                </a:cubicBezTo>
                <a:cubicBezTo>
                  <a:pt x="458" y="538"/>
                  <a:pt x="386" y="543"/>
                  <a:pt x="376" y="547"/>
                </a:cubicBezTo>
                <a:cubicBezTo>
                  <a:pt x="376" y="547"/>
                  <a:pt x="447" y="597"/>
                  <a:pt x="506" y="601"/>
                </a:cubicBezTo>
                <a:cubicBezTo>
                  <a:pt x="566" y="602"/>
                  <a:pt x="635" y="568"/>
                  <a:pt x="668" y="547"/>
                </a:cubicBezTo>
                <a:cubicBezTo>
                  <a:pt x="689" y="531"/>
                  <a:pt x="712" y="531"/>
                  <a:pt x="723" y="541"/>
                </a:cubicBezTo>
                <a:cubicBezTo>
                  <a:pt x="733" y="552"/>
                  <a:pt x="733" y="570"/>
                  <a:pt x="717" y="590"/>
                </a:cubicBezTo>
                <a:cubicBezTo>
                  <a:pt x="700" y="606"/>
                  <a:pt x="612" y="667"/>
                  <a:pt x="582" y="683"/>
                </a:cubicBezTo>
                <a:cubicBezTo>
                  <a:pt x="559" y="694"/>
                  <a:pt x="411" y="715"/>
                  <a:pt x="363" y="697"/>
                </a:cubicBezTo>
                <a:cubicBezTo>
                  <a:pt x="321" y="681"/>
                  <a:pt x="180" y="619"/>
                  <a:pt x="152" y="608"/>
                </a:cubicBezTo>
                <a:cubicBezTo>
                  <a:pt x="132" y="602"/>
                  <a:pt x="102" y="602"/>
                  <a:pt x="102" y="602"/>
                </a:cubicBezTo>
                <a:cubicBezTo>
                  <a:pt x="102" y="434"/>
                  <a:pt x="102" y="434"/>
                  <a:pt x="102" y="434"/>
                </a:cubicBezTo>
                <a:cubicBezTo>
                  <a:pt x="102" y="434"/>
                  <a:pt x="102" y="434"/>
                  <a:pt x="102" y="434"/>
                </a:cubicBezTo>
                <a:close/>
                <a:moveTo>
                  <a:pt x="72" y="402"/>
                </a:moveTo>
                <a:cubicBezTo>
                  <a:pt x="0" y="402"/>
                  <a:pt x="0" y="402"/>
                  <a:pt x="0" y="402"/>
                </a:cubicBezTo>
                <a:cubicBezTo>
                  <a:pt x="0" y="627"/>
                  <a:pt x="0" y="627"/>
                  <a:pt x="0" y="627"/>
                </a:cubicBezTo>
                <a:cubicBezTo>
                  <a:pt x="72" y="627"/>
                  <a:pt x="72" y="627"/>
                  <a:pt x="72" y="627"/>
                </a:cubicBezTo>
                <a:moveTo>
                  <a:pt x="434" y="258"/>
                </a:moveTo>
                <a:cubicBezTo>
                  <a:pt x="491" y="166"/>
                  <a:pt x="491" y="166"/>
                  <a:pt x="491" y="166"/>
                </a:cubicBezTo>
                <a:cubicBezTo>
                  <a:pt x="526" y="201"/>
                  <a:pt x="526" y="201"/>
                  <a:pt x="526" y="201"/>
                </a:cubicBezTo>
                <a:cubicBezTo>
                  <a:pt x="434" y="258"/>
                  <a:pt x="434" y="258"/>
                  <a:pt x="434" y="258"/>
                </a:cubicBezTo>
                <a:cubicBezTo>
                  <a:pt x="434" y="258"/>
                  <a:pt x="434" y="258"/>
                  <a:pt x="434" y="258"/>
                </a:cubicBezTo>
                <a:close/>
                <a:moveTo>
                  <a:pt x="491" y="166"/>
                </a:moveTo>
                <a:cubicBezTo>
                  <a:pt x="526" y="201"/>
                  <a:pt x="526" y="201"/>
                  <a:pt x="526" y="201"/>
                </a:cubicBezTo>
                <a:cubicBezTo>
                  <a:pt x="583" y="108"/>
                  <a:pt x="583" y="108"/>
                  <a:pt x="583" y="108"/>
                </a:cubicBezTo>
                <a:cubicBezTo>
                  <a:pt x="491" y="166"/>
                  <a:pt x="491" y="166"/>
                  <a:pt x="491" y="166"/>
                </a:cubicBezTo>
                <a:cubicBezTo>
                  <a:pt x="491" y="166"/>
                  <a:pt x="491" y="166"/>
                  <a:pt x="491" y="166"/>
                </a:cubicBezTo>
                <a:close/>
                <a:moveTo>
                  <a:pt x="533" y="189"/>
                </a:moveTo>
                <a:cubicBezTo>
                  <a:pt x="503" y="158"/>
                  <a:pt x="503" y="158"/>
                  <a:pt x="503" y="158"/>
                </a:cubicBezTo>
                <a:moveTo>
                  <a:pt x="516" y="150"/>
                </a:moveTo>
                <a:cubicBezTo>
                  <a:pt x="541" y="175"/>
                  <a:pt x="541" y="175"/>
                  <a:pt x="541" y="175"/>
                </a:cubicBezTo>
                <a:moveTo>
                  <a:pt x="528" y="143"/>
                </a:moveTo>
                <a:cubicBezTo>
                  <a:pt x="548" y="164"/>
                  <a:pt x="548" y="164"/>
                  <a:pt x="548" y="164"/>
                </a:cubicBezTo>
                <a:moveTo>
                  <a:pt x="541" y="134"/>
                </a:moveTo>
                <a:cubicBezTo>
                  <a:pt x="557" y="150"/>
                  <a:pt x="557" y="150"/>
                  <a:pt x="557" y="150"/>
                </a:cubicBezTo>
                <a:moveTo>
                  <a:pt x="553" y="127"/>
                </a:moveTo>
                <a:cubicBezTo>
                  <a:pt x="564" y="138"/>
                  <a:pt x="564" y="138"/>
                  <a:pt x="564" y="138"/>
                </a:cubicBezTo>
                <a:moveTo>
                  <a:pt x="565" y="119"/>
                </a:moveTo>
                <a:cubicBezTo>
                  <a:pt x="571" y="126"/>
                  <a:pt x="571" y="126"/>
                  <a:pt x="571" y="126"/>
                </a:cubicBezTo>
                <a:moveTo>
                  <a:pt x="373" y="183"/>
                </a:moveTo>
                <a:cubicBezTo>
                  <a:pt x="373" y="257"/>
                  <a:pt x="434" y="318"/>
                  <a:pt x="508" y="318"/>
                </a:cubicBezTo>
                <a:cubicBezTo>
                  <a:pt x="583" y="318"/>
                  <a:pt x="644" y="257"/>
                  <a:pt x="644" y="183"/>
                </a:cubicBezTo>
                <a:cubicBezTo>
                  <a:pt x="644" y="109"/>
                  <a:pt x="583" y="49"/>
                  <a:pt x="508" y="49"/>
                </a:cubicBezTo>
                <a:cubicBezTo>
                  <a:pt x="434" y="49"/>
                  <a:pt x="373" y="109"/>
                  <a:pt x="373" y="183"/>
                </a:cubicBezTo>
                <a:close/>
                <a:moveTo>
                  <a:pt x="327" y="183"/>
                </a:moveTo>
                <a:cubicBezTo>
                  <a:pt x="327" y="284"/>
                  <a:pt x="408" y="366"/>
                  <a:pt x="508" y="366"/>
                </a:cubicBezTo>
                <a:cubicBezTo>
                  <a:pt x="609" y="366"/>
                  <a:pt x="690" y="284"/>
                  <a:pt x="690" y="183"/>
                </a:cubicBezTo>
                <a:cubicBezTo>
                  <a:pt x="690" y="82"/>
                  <a:pt x="609" y="0"/>
                  <a:pt x="508" y="0"/>
                </a:cubicBezTo>
                <a:cubicBezTo>
                  <a:pt x="408" y="0"/>
                  <a:pt x="327" y="82"/>
                  <a:pt x="327" y="18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E1351076-2EBD-4C11-A9A3-B414B38A2A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55359" y="2054621"/>
            <a:ext cx="953482" cy="802251"/>
          </a:xfrm>
          <a:custGeom>
            <a:avLst/>
            <a:gdLst>
              <a:gd name="T0" fmla="*/ 137 w 277"/>
              <a:gd name="T1" fmla="*/ 226 h 233"/>
              <a:gd name="T2" fmla="*/ 273 w 277"/>
              <a:gd name="T3" fmla="*/ 168 h 233"/>
              <a:gd name="T4" fmla="*/ 142 w 277"/>
              <a:gd name="T5" fmla="*/ 170 h 233"/>
              <a:gd name="T6" fmla="*/ 149 w 277"/>
              <a:gd name="T7" fmla="*/ 137 h 233"/>
              <a:gd name="T8" fmla="*/ 37 w 277"/>
              <a:gd name="T9" fmla="*/ 191 h 233"/>
              <a:gd name="T10" fmla="*/ 0 w 277"/>
              <a:gd name="T11" fmla="*/ 200 h 233"/>
              <a:gd name="T12" fmla="*/ 245 w 277"/>
              <a:gd name="T13" fmla="*/ 50 h 233"/>
              <a:gd name="T14" fmla="*/ 245 w 277"/>
              <a:gd name="T15" fmla="*/ 68 h 233"/>
              <a:gd name="T16" fmla="*/ 231 w 277"/>
              <a:gd name="T17" fmla="*/ 81 h 233"/>
              <a:gd name="T18" fmla="*/ 235 w 277"/>
              <a:gd name="T19" fmla="*/ 97 h 233"/>
              <a:gd name="T20" fmla="*/ 218 w 277"/>
              <a:gd name="T21" fmla="*/ 100 h 233"/>
              <a:gd name="T22" fmla="*/ 199 w 277"/>
              <a:gd name="T23" fmla="*/ 108 h 233"/>
              <a:gd name="T24" fmla="*/ 185 w 277"/>
              <a:gd name="T25" fmla="*/ 117 h 233"/>
              <a:gd name="T26" fmla="*/ 177 w 277"/>
              <a:gd name="T27" fmla="*/ 103 h 233"/>
              <a:gd name="T28" fmla="*/ 156 w 277"/>
              <a:gd name="T29" fmla="*/ 105 h 233"/>
              <a:gd name="T30" fmla="*/ 144 w 277"/>
              <a:gd name="T31" fmla="*/ 92 h 233"/>
              <a:gd name="T32" fmla="*/ 145 w 277"/>
              <a:gd name="T33" fmla="*/ 72 h 233"/>
              <a:gd name="T34" fmla="*/ 131 w 277"/>
              <a:gd name="T35" fmla="*/ 64 h 233"/>
              <a:gd name="T36" fmla="*/ 141 w 277"/>
              <a:gd name="T37" fmla="*/ 49 h 233"/>
              <a:gd name="T38" fmla="*/ 149 w 277"/>
              <a:gd name="T39" fmla="*/ 31 h 233"/>
              <a:gd name="T40" fmla="*/ 151 w 277"/>
              <a:gd name="T41" fmla="*/ 12 h 233"/>
              <a:gd name="T42" fmla="*/ 168 w 277"/>
              <a:gd name="T43" fmla="*/ 18 h 233"/>
              <a:gd name="T44" fmla="*/ 181 w 277"/>
              <a:gd name="T45" fmla="*/ 3 h 233"/>
              <a:gd name="T46" fmla="*/ 199 w 277"/>
              <a:gd name="T47" fmla="*/ 3 h 233"/>
              <a:gd name="T48" fmla="*/ 211 w 277"/>
              <a:gd name="T49" fmla="*/ 18 h 233"/>
              <a:gd name="T50" fmla="*/ 228 w 277"/>
              <a:gd name="T51" fmla="*/ 12 h 233"/>
              <a:gd name="T52" fmla="*/ 231 w 277"/>
              <a:gd name="T53" fmla="*/ 30 h 233"/>
              <a:gd name="T54" fmla="*/ 190 w 277"/>
              <a:gd name="T55" fmla="*/ 41 h 233"/>
              <a:gd name="T56" fmla="*/ 207 w 277"/>
              <a:gd name="T57" fmla="*/ 58 h 233"/>
              <a:gd name="T58" fmla="*/ 104 w 277"/>
              <a:gd name="T59" fmla="*/ 15 h 233"/>
              <a:gd name="T60" fmla="*/ 93 w 277"/>
              <a:gd name="T61" fmla="*/ 15 h 233"/>
              <a:gd name="T62" fmla="*/ 83 w 277"/>
              <a:gd name="T63" fmla="*/ 13 h 233"/>
              <a:gd name="T64" fmla="*/ 74 w 277"/>
              <a:gd name="T65" fmla="*/ 8 h 233"/>
              <a:gd name="T66" fmla="*/ 70 w 277"/>
              <a:gd name="T67" fmla="*/ 18 h 233"/>
              <a:gd name="T68" fmla="*/ 58 w 277"/>
              <a:gd name="T69" fmla="*/ 18 h 233"/>
              <a:gd name="T70" fmla="*/ 53 w 277"/>
              <a:gd name="T71" fmla="*/ 26 h 233"/>
              <a:gd name="T72" fmla="*/ 56 w 277"/>
              <a:gd name="T73" fmla="*/ 38 h 233"/>
              <a:gd name="T74" fmla="*/ 48 w 277"/>
              <a:gd name="T75" fmla="*/ 44 h 233"/>
              <a:gd name="T76" fmla="*/ 55 w 277"/>
              <a:gd name="T77" fmla="*/ 52 h 233"/>
              <a:gd name="T78" fmla="*/ 61 w 277"/>
              <a:gd name="T79" fmla="*/ 61 h 233"/>
              <a:gd name="T80" fmla="*/ 64 w 277"/>
              <a:gd name="T81" fmla="*/ 71 h 233"/>
              <a:gd name="T82" fmla="*/ 73 w 277"/>
              <a:gd name="T83" fmla="*/ 67 h 233"/>
              <a:gd name="T84" fmla="*/ 82 w 277"/>
              <a:gd name="T85" fmla="*/ 73 h 233"/>
              <a:gd name="T86" fmla="*/ 92 w 277"/>
              <a:gd name="T87" fmla="*/ 71 h 233"/>
              <a:gd name="T88" fmla="*/ 99 w 277"/>
              <a:gd name="T89" fmla="*/ 63 h 233"/>
              <a:gd name="T90" fmla="*/ 108 w 277"/>
              <a:gd name="T91" fmla="*/ 64 h 233"/>
              <a:gd name="T92" fmla="*/ 108 w 277"/>
              <a:gd name="T93" fmla="*/ 53 h 233"/>
              <a:gd name="T94" fmla="*/ 111 w 277"/>
              <a:gd name="T95" fmla="*/ 42 h 233"/>
              <a:gd name="T96" fmla="*/ 115 w 277"/>
              <a:gd name="T97" fmla="*/ 33 h 233"/>
              <a:gd name="T98" fmla="*/ 87 w 277"/>
              <a:gd name="T99" fmla="*/ 40 h 233"/>
              <a:gd name="T100" fmla="*/ 83 w 277"/>
              <a:gd name="T101" fmla="*/ 4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7" h="233">
                <a:moveTo>
                  <a:pt x="37" y="191"/>
                </a:moveTo>
                <a:cubicBezTo>
                  <a:pt x="37" y="191"/>
                  <a:pt x="49" y="191"/>
                  <a:pt x="56" y="193"/>
                </a:cubicBezTo>
                <a:cubicBezTo>
                  <a:pt x="68" y="197"/>
                  <a:pt x="120" y="220"/>
                  <a:pt x="137" y="226"/>
                </a:cubicBezTo>
                <a:cubicBezTo>
                  <a:pt x="155" y="233"/>
                  <a:pt x="211" y="226"/>
                  <a:pt x="220" y="221"/>
                </a:cubicBezTo>
                <a:cubicBezTo>
                  <a:pt x="231" y="215"/>
                  <a:pt x="264" y="192"/>
                  <a:pt x="270" y="186"/>
                </a:cubicBezTo>
                <a:cubicBezTo>
                  <a:pt x="277" y="179"/>
                  <a:pt x="277" y="172"/>
                  <a:pt x="273" y="168"/>
                </a:cubicBezTo>
                <a:cubicBezTo>
                  <a:pt x="269" y="164"/>
                  <a:pt x="259" y="164"/>
                  <a:pt x="251" y="170"/>
                </a:cubicBezTo>
                <a:cubicBezTo>
                  <a:pt x="239" y="179"/>
                  <a:pt x="214" y="191"/>
                  <a:pt x="191" y="190"/>
                </a:cubicBezTo>
                <a:cubicBezTo>
                  <a:pt x="169" y="189"/>
                  <a:pt x="142" y="170"/>
                  <a:pt x="142" y="170"/>
                </a:cubicBezTo>
                <a:cubicBezTo>
                  <a:pt x="145" y="169"/>
                  <a:pt x="172" y="167"/>
                  <a:pt x="188" y="171"/>
                </a:cubicBezTo>
                <a:cubicBezTo>
                  <a:pt x="208" y="175"/>
                  <a:pt x="224" y="165"/>
                  <a:pt x="221" y="154"/>
                </a:cubicBezTo>
                <a:cubicBezTo>
                  <a:pt x="218" y="140"/>
                  <a:pt x="170" y="144"/>
                  <a:pt x="149" y="137"/>
                </a:cubicBezTo>
                <a:cubicBezTo>
                  <a:pt x="131" y="130"/>
                  <a:pt x="126" y="126"/>
                  <a:pt x="99" y="118"/>
                </a:cubicBezTo>
                <a:cubicBezTo>
                  <a:pt x="72" y="111"/>
                  <a:pt x="37" y="128"/>
                  <a:pt x="37" y="128"/>
                </a:cubicBezTo>
                <a:lnTo>
                  <a:pt x="37" y="191"/>
                </a:lnTo>
                <a:close/>
                <a:moveTo>
                  <a:pt x="26" y="117"/>
                </a:moveTo>
                <a:cubicBezTo>
                  <a:pt x="0" y="117"/>
                  <a:pt x="0" y="117"/>
                  <a:pt x="0" y="117"/>
                </a:cubicBezTo>
                <a:cubicBezTo>
                  <a:pt x="0" y="200"/>
                  <a:pt x="0" y="200"/>
                  <a:pt x="0" y="200"/>
                </a:cubicBezTo>
                <a:cubicBezTo>
                  <a:pt x="26" y="200"/>
                  <a:pt x="26" y="200"/>
                  <a:pt x="26" y="200"/>
                </a:cubicBezTo>
                <a:moveTo>
                  <a:pt x="239" y="49"/>
                </a:moveTo>
                <a:cubicBezTo>
                  <a:pt x="245" y="50"/>
                  <a:pt x="245" y="50"/>
                  <a:pt x="245" y="50"/>
                </a:cubicBezTo>
                <a:cubicBezTo>
                  <a:pt x="247" y="50"/>
                  <a:pt x="249" y="52"/>
                  <a:pt x="249" y="54"/>
                </a:cubicBezTo>
                <a:cubicBezTo>
                  <a:pt x="249" y="64"/>
                  <a:pt x="249" y="64"/>
                  <a:pt x="249" y="64"/>
                </a:cubicBezTo>
                <a:cubicBezTo>
                  <a:pt x="249" y="66"/>
                  <a:pt x="247" y="68"/>
                  <a:pt x="245" y="68"/>
                </a:cubicBezTo>
                <a:cubicBezTo>
                  <a:pt x="239" y="68"/>
                  <a:pt x="239" y="68"/>
                  <a:pt x="239" y="68"/>
                </a:cubicBezTo>
                <a:cubicBezTo>
                  <a:pt x="237" y="69"/>
                  <a:pt x="235" y="70"/>
                  <a:pt x="234" y="72"/>
                </a:cubicBezTo>
                <a:cubicBezTo>
                  <a:pt x="231" y="81"/>
                  <a:pt x="231" y="81"/>
                  <a:pt x="231" y="81"/>
                </a:cubicBezTo>
                <a:cubicBezTo>
                  <a:pt x="230" y="83"/>
                  <a:pt x="230" y="85"/>
                  <a:pt x="231" y="87"/>
                </a:cubicBezTo>
                <a:cubicBezTo>
                  <a:pt x="236" y="92"/>
                  <a:pt x="236" y="92"/>
                  <a:pt x="236" y="92"/>
                </a:cubicBezTo>
                <a:cubicBezTo>
                  <a:pt x="237" y="94"/>
                  <a:pt x="237" y="96"/>
                  <a:pt x="235" y="97"/>
                </a:cubicBezTo>
                <a:cubicBezTo>
                  <a:pt x="228" y="104"/>
                  <a:pt x="228" y="104"/>
                  <a:pt x="228" y="104"/>
                </a:cubicBezTo>
                <a:cubicBezTo>
                  <a:pt x="227" y="106"/>
                  <a:pt x="225" y="106"/>
                  <a:pt x="223" y="105"/>
                </a:cubicBezTo>
                <a:cubicBezTo>
                  <a:pt x="218" y="100"/>
                  <a:pt x="218" y="100"/>
                  <a:pt x="218" y="100"/>
                </a:cubicBezTo>
                <a:cubicBezTo>
                  <a:pt x="216" y="99"/>
                  <a:pt x="214" y="99"/>
                  <a:pt x="212" y="100"/>
                </a:cubicBezTo>
                <a:cubicBezTo>
                  <a:pt x="203" y="103"/>
                  <a:pt x="203" y="103"/>
                  <a:pt x="203" y="103"/>
                </a:cubicBezTo>
                <a:cubicBezTo>
                  <a:pt x="201" y="104"/>
                  <a:pt x="199" y="106"/>
                  <a:pt x="199" y="108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198" y="115"/>
                  <a:pt x="197" y="117"/>
                  <a:pt x="195" y="117"/>
                </a:cubicBezTo>
                <a:cubicBezTo>
                  <a:pt x="185" y="117"/>
                  <a:pt x="185" y="117"/>
                  <a:pt x="185" y="117"/>
                </a:cubicBezTo>
                <a:cubicBezTo>
                  <a:pt x="183" y="117"/>
                  <a:pt x="181" y="115"/>
                  <a:pt x="181" y="113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80" y="106"/>
                  <a:pt x="178" y="104"/>
                  <a:pt x="177" y="103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6" y="99"/>
                  <a:pt x="163" y="99"/>
                  <a:pt x="162" y="100"/>
                </a:cubicBezTo>
                <a:cubicBezTo>
                  <a:pt x="156" y="105"/>
                  <a:pt x="156" y="105"/>
                  <a:pt x="156" y="105"/>
                </a:cubicBezTo>
                <a:cubicBezTo>
                  <a:pt x="155" y="106"/>
                  <a:pt x="152" y="106"/>
                  <a:pt x="151" y="104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143" y="96"/>
                  <a:pt x="142" y="94"/>
                  <a:pt x="144" y="92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9" y="85"/>
                  <a:pt x="150" y="82"/>
                  <a:pt x="149" y="80"/>
                </a:cubicBezTo>
                <a:cubicBezTo>
                  <a:pt x="145" y="72"/>
                  <a:pt x="145" y="72"/>
                  <a:pt x="145" y="72"/>
                </a:cubicBezTo>
                <a:cubicBezTo>
                  <a:pt x="145" y="70"/>
                  <a:pt x="143" y="69"/>
                  <a:pt x="141" y="69"/>
                </a:cubicBezTo>
                <a:cubicBezTo>
                  <a:pt x="134" y="68"/>
                  <a:pt x="134" y="68"/>
                  <a:pt x="134" y="68"/>
                </a:cubicBezTo>
                <a:cubicBezTo>
                  <a:pt x="132" y="68"/>
                  <a:pt x="131" y="66"/>
                  <a:pt x="131" y="64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31" y="52"/>
                  <a:pt x="132" y="50"/>
                  <a:pt x="134" y="50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43" y="49"/>
                  <a:pt x="145" y="47"/>
                  <a:pt x="145" y="46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0" y="35"/>
                  <a:pt x="150" y="32"/>
                  <a:pt x="149" y="31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2" y="23"/>
                  <a:pt x="143" y="21"/>
                  <a:pt x="144" y="19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2" y="11"/>
                  <a:pt x="155" y="11"/>
                  <a:pt x="156" y="12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4" y="18"/>
                  <a:pt x="167" y="19"/>
                  <a:pt x="168" y="18"/>
                </a:cubicBezTo>
                <a:cubicBezTo>
                  <a:pt x="176" y="15"/>
                  <a:pt x="176" y="15"/>
                  <a:pt x="176" y="15"/>
                </a:cubicBezTo>
                <a:cubicBezTo>
                  <a:pt x="178" y="14"/>
                  <a:pt x="180" y="12"/>
                  <a:pt x="180" y="10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1"/>
                  <a:pt x="183" y="0"/>
                  <a:pt x="18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7" y="0"/>
                  <a:pt x="198" y="1"/>
                  <a:pt x="199" y="3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200" y="12"/>
                  <a:pt x="201" y="14"/>
                  <a:pt x="203" y="15"/>
                </a:cubicBezTo>
                <a:cubicBezTo>
                  <a:pt x="211" y="18"/>
                  <a:pt x="211" y="18"/>
                  <a:pt x="211" y="18"/>
                </a:cubicBezTo>
                <a:cubicBezTo>
                  <a:pt x="213" y="19"/>
                  <a:pt x="215" y="18"/>
                  <a:pt x="217" y="17"/>
                </a:cubicBezTo>
                <a:cubicBezTo>
                  <a:pt x="223" y="12"/>
                  <a:pt x="223" y="12"/>
                  <a:pt x="223" y="12"/>
                </a:cubicBezTo>
                <a:cubicBezTo>
                  <a:pt x="225" y="11"/>
                  <a:pt x="227" y="11"/>
                  <a:pt x="228" y="12"/>
                </a:cubicBezTo>
                <a:cubicBezTo>
                  <a:pt x="235" y="19"/>
                  <a:pt x="235" y="19"/>
                  <a:pt x="235" y="19"/>
                </a:cubicBezTo>
                <a:cubicBezTo>
                  <a:pt x="237" y="21"/>
                  <a:pt x="237" y="23"/>
                  <a:pt x="236" y="25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0" y="32"/>
                  <a:pt x="229" y="35"/>
                  <a:pt x="230" y="36"/>
                </a:cubicBezTo>
                <a:moveTo>
                  <a:pt x="207" y="58"/>
                </a:moveTo>
                <a:cubicBezTo>
                  <a:pt x="207" y="49"/>
                  <a:pt x="199" y="41"/>
                  <a:pt x="190" y="41"/>
                </a:cubicBezTo>
                <a:cubicBezTo>
                  <a:pt x="180" y="41"/>
                  <a:pt x="173" y="49"/>
                  <a:pt x="173" y="58"/>
                </a:cubicBezTo>
                <a:cubicBezTo>
                  <a:pt x="173" y="68"/>
                  <a:pt x="180" y="75"/>
                  <a:pt x="190" y="75"/>
                </a:cubicBezTo>
                <a:cubicBezTo>
                  <a:pt x="199" y="75"/>
                  <a:pt x="207" y="68"/>
                  <a:pt x="207" y="58"/>
                </a:cubicBezTo>
                <a:close/>
                <a:moveTo>
                  <a:pt x="103" y="21"/>
                </a:moveTo>
                <a:cubicBezTo>
                  <a:pt x="105" y="18"/>
                  <a:pt x="105" y="18"/>
                  <a:pt x="105" y="18"/>
                </a:cubicBezTo>
                <a:cubicBezTo>
                  <a:pt x="105" y="17"/>
                  <a:pt x="105" y="15"/>
                  <a:pt x="104" y="15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99" y="11"/>
                  <a:pt x="97" y="11"/>
                  <a:pt x="96" y="12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6"/>
                  <a:pt x="91" y="16"/>
                  <a:pt x="90" y="16"/>
                </a:cubicBezTo>
                <a:cubicBezTo>
                  <a:pt x="85" y="15"/>
                  <a:pt x="85" y="15"/>
                  <a:pt x="85" y="15"/>
                </a:cubicBezTo>
                <a:cubicBezTo>
                  <a:pt x="84" y="15"/>
                  <a:pt x="83" y="14"/>
                  <a:pt x="83" y="13"/>
                </a:cubicBezTo>
                <a:cubicBezTo>
                  <a:pt x="82" y="9"/>
                  <a:pt x="82" y="9"/>
                  <a:pt x="82" y="9"/>
                </a:cubicBezTo>
                <a:cubicBezTo>
                  <a:pt x="81" y="8"/>
                  <a:pt x="80" y="7"/>
                  <a:pt x="79" y="7"/>
                </a:cubicBezTo>
                <a:cubicBezTo>
                  <a:pt x="74" y="8"/>
                  <a:pt x="74" y="8"/>
                  <a:pt x="74" y="8"/>
                </a:cubicBezTo>
                <a:cubicBezTo>
                  <a:pt x="72" y="8"/>
                  <a:pt x="72" y="9"/>
                  <a:pt x="72" y="11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6"/>
                  <a:pt x="71" y="17"/>
                  <a:pt x="70" y="18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1"/>
                  <a:pt x="64" y="21"/>
                  <a:pt x="63" y="20"/>
                </a:cubicBezTo>
                <a:cubicBezTo>
                  <a:pt x="58" y="18"/>
                  <a:pt x="58" y="18"/>
                  <a:pt x="58" y="18"/>
                </a:cubicBezTo>
                <a:cubicBezTo>
                  <a:pt x="57" y="17"/>
                  <a:pt x="56" y="18"/>
                  <a:pt x="55" y="19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4"/>
                  <a:pt x="52" y="26"/>
                  <a:pt x="53" y="26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30"/>
                  <a:pt x="57" y="32"/>
                  <a:pt x="57" y="33"/>
                </a:cubicBezTo>
                <a:cubicBezTo>
                  <a:pt x="56" y="38"/>
                  <a:pt x="56" y="38"/>
                  <a:pt x="56" y="38"/>
                </a:cubicBezTo>
                <a:cubicBezTo>
                  <a:pt x="55" y="39"/>
                  <a:pt x="54" y="40"/>
                  <a:pt x="53" y="41"/>
                </a:cubicBezTo>
                <a:cubicBezTo>
                  <a:pt x="50" y="42"/>
                  <a:pt x="50" y="42"/>
                  <a:pt x="50" y="42"/>
                </a:cubicBezTo>
                <a:cubicBezTo>
                  <a:pt x="48" y="42"/>
                  <a:pt x="48" y="43"/>
                  <a:pt x="48" y="44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51"/>
                  <a:pt x="50" y="52"/>
                  <a:pt x="51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2"/>
                  <a:pt x="58" y="52"/>
                  <a:pt x="58" y="53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9"/>
                  <a:pt x="62" y="60"/>
                  <a:pt x="61" y="61"/>
                </a:cubicBezTo>
                <a:cubicBezTo>
                  <a:pt x="59" y="65"/>
                  <a:pt x="59" y="65"/>
                  <a:pt x="59" y="65"/>
                </a:cubicBezTo>
                <a:cubicBezTo>
                  <a:pt x="58" y="66"/>
                  <a:pt x="59" y="67"/>
                  <a:pt x="60" y="68"/>
                </a:cubicBezTo>
                <a:cubicBezTo>
                  <a:pt x="64" y="71"/>
                  <a:pt x="64" y="71"/>
                  <a:pt x="64" y="71"/>
                </a:cubicBezTo>
                <a:cubicBezTo>
                  <a:pt x="65" y="72"/>
                  <a:pt x="67" y="71"/>
                  <a:pt x="67" y="71"/>
                </a:cubicBezTo>
                <a:cubicBezTo>
                  <a:pt x="70" y="68"/>
                  <a:pt x="70" y="68"/>
                  <a:pt x="70" y="68"/>
                </a:cubicBezTo>
                <a:cubicBezTo>
                  <a:pt x="71" y="67"/>
                  <a:pt x="72" y="66"/>
                  <a:pt x="73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1" y="69"/>
                  <a:pt x="81" y="70"/>
                </a:cubicBezTo>
                <a:cubicBezTo>
                  <a:pt x="82" y="73"/>
                  <a:pt x="82" y="73"/>
                  <a:pt x="82" y="73"/>
                </a:cubicBezTo>
                <a:cubicBezTo>
                  <a:pt x="83" y="74"/>
                  <a:pt x="84" y="75"/>
                  <a:pt x="85" y="75"/>
                </a:cubicBezTo>
                <a:cubicBezTo>
                  <a:pt x="90" y="74"/>
                  <a:pt x="90" y="74"/>
                  <a:pt x="90" y="74"/>
                </a:cubicBezTo>
                <a:cubicBezTo>
                  <a:pt x="92" y="74"/>
                  <a:pt x="92" y="73"/>
                  <a:pt x="92" y="71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7"/>
                  <a:pt x="93" y="66"/>
                  <a:pt x="94" y="65"/>
                </a:cubicBezTo>
                <a:cubicBezTo>
                  <a:pt x="99" y="63"/>
                  <a:pt x="99" y="63"/>
                  <a:pt x="99" y="63"/>
                </a:cubicBezTo>
                <a:cubicBezTo>
                  <a:pt x="99" y="62"/>
                  <a:pt x="101" y="62"/>
                  <a:pt x="102" y="62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6" y="65"/>
                  <a:pt x="108" y="64"/>
                  <a:pt x="108" y="64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58"/>
                  <a:pt x="112" y="57"/>
                  <a:pt x="111" y="56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3"/>
                  <a:pt x="107" y="51"/>
                  <a:pt x="107" y="50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4"/>
                  <a:pt x="110" y="42"/>
                  <a:pt x="111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5" y="41"/>
                  <a:pt x="116" y="40"/>
                  <a:pt x="116" y="39"/>
                </a:cubicBezTo>
                <a:cubicBezTo>
                  <a:pt x="115" y="33"/>
                  <a:pt x="115" y="33"/>
                  <a:pt x="115" y="33"/>
                </a:cubicBezTo>
                <a:cubicBezTo>
                  <a:pt x="115" y="32"/>
                  <a:pt x="114" y="31"/>
                  <a:pt x="113" y="31"/>
                </a:cubicBezTo>
                <a:cubicBezTo>
                  <a:pt x="109" y="31"/>
                  <a:pt x="109" y="31"/>
                  <a:pt x="109" y="31"/>
                </a:cubicBezTo>
                <a:moveTo>
                  <a:pt x="87" y="40"/>
                </a:moveTo>
                <a:cubicBezTo>
                  <a:pt x="87" y="37"/>
                  <a:pt x="84" y="35"/>
                  <a:pt x="81" y="36"/>
                </a:cubicBezTo>
                <a:cubicBezTo>
                  <a:pt x="78" y="36"/>
                  <a:pt x="76" y="39"/>
                  <a:pt x="77" y="42"/>
                </a:cubicBezTo>
                <a:cubicBezTo>
                  <a:pt x="77" y="45"/>
                  <a:pt x="80" y="47"/>
                  <a:pt x="83" y="46"/>
                </a:cubicBezTo>
                <a:cubicBezTo>
                  <a:pt x="86" y="46"/>
                  <a:pt x="88" y="43"/>
                  <a:pt x="87" y="4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8" name="Freeform 17">
            <a:extLst>
              <a:ext uri="{FF2B5EF4-FFF2-40B4-BE49-F238E27FC236}">
                <a16:creationId xmlns:a16="http://schemas.microsoft.com/office/drawing/2014/main" id="{FA99DF6B-A998-437E-83EC-5F52ECE2BF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52050" y="2034071"/>
            <a:ext cx="1128119" cy="822801"/>
          </a:xfrm>
          <a:custGeom>
            <a:avLst/>
            <a:gdLst>
              <a:gd name="T0" fmla="*/ 629 w 5280"/>
              <a:gd name="T1" fmla="*/ 2123 h 3847"/>
              <a:gd name="T2" fmla="*/ 1633 w 5280"/>
              <a:gd name="T3" fmla="*/ 1959 h 3847"/>
              <a:gd name="T4" fmla="*/ 2483 w 5280"/>
              <a:gd name="T5" fmla="*/ 2255 h 3847"/>
              <a:gd name="T6" fmla="*/ 3675 w 5280"/>
              <a:gd name="T7" fmla="*/ 2530 h 3847"/>
              <a:gd name="T8" fmla="*/ 3112 w 5280"/>
              <a:gd name="T9" fmla="*/ 2815 h 3847"/>
              <a:gd name="T10" fmla="*/ 2350 w 5280"/>
              <a:gd name="T11" fmla="*/ 2815 h 3847"/>
              <a:gd name="T12" fmla="*/ 3167 w 5280"/>
              <a:gd name="T13" fmla="*/ 3145 h 3847"/>
              <a:gd name="T14" fmla="*/ 4171 w 5280"/>
              <a:gd name="T15" fmla="*/ 2815 h 3847"/>
              <a:gd name="T16" fmla="*/ 4525 w 5280"/>
              <a:gd name="T17" fmla="*/ 2782 h 3847"/>
              <a:gd name="T18" fmla="*/ 4492 w 5280"/>
              <a:gd name="T19" fmla="*/ 3079 h 3847"/>
              <a:gd name="T20" fmla="*/ 3642 w 5280"/>
              <a:gd name="T21" fmla="*/ 3650 h 3847"/>
              <a:gd name="T22" fmla="*/ 2262 w 5280"/>
              <a:gd name="T23" fmla="*/ 3738 h 3847"/>
              <a:gd name="T24" fmla="*/ 938 w 5280"/>
              <a:gd name="T25" fmla="*/ 3188 h 3847"/>
              <a:gd name="T26" fmla="*/ 629 w 5280"/>
              <a:gd name="T27" fmla="*/ 3155 h 3847"/>
              <a:gd name="T28" fmla="*/ 629 w 5280"/>
              <a:gd name="T29" fmla="*/ 2123 h 3847"/>
              <a:gd name="T30" fmla="*/ 629 w 5280"/>
              <a:gd name="T31" fmla="*/ 2123 h 3847"/>
              <a:gd name="T32" fmla="*/ 441 w 5280"/>
              <a:gd name="T33" fmla="*/ 1926 h 3847"/>
              <a:gd name="T34" fmla="*/ 0 w 5280"/>
              <a:gd name="T35" fmla="*/ 1926 h 3847"/>
              <a:gd name="T36" fmla="*/ 0 w 5280"/>
              <a:gd name="T37" fmla="*/ 3309 h 3847"/>
              <a:gd name="T38" fmla="*/ 441 w 5280"/>
              <a:gd name="T39" fmla="*/ 3309 h 3847"/>
              <a:gd name="T40" fmla="*/ 4578 w 5280"/>
              <a:gd name="T41" fmla="*/ 687 h 3847"/>
              <a:gd name="T42" fmla="*/ 4578 w 5280"/>
              <a:gd name="T43" fmla="*/ 1216 h 3847"/>
              <a:gd name="T44" fmla="*/ 4578 w 5280"/>
              <a:gd name="T45" fmla="*/ 687 h 3847"/>
              <a:gd name="T46" fmla="*/ 4356 w 5280"/>
              <a:gd name="T47" fmla="*/ 912 h 3847"/>
              <a:gd name="T48" fmla="*/ 4545 w 5280"/>
              <a:gd name="T49" fmla="*/ 451 h 3847"/>
              <a:gd name="T50" fmla="*/ 4044 w 5280"/>
              <a:gd name="T51" fmla="*/ 946 h 3847"/>
              <a:gd name="T52" fmla="*/ 4545 w 5280"/>
              <a:gd name="T53" fmla="*/ 1453 h 3847"/>
              <a:gd name="T54" fmla="*/ 5035 w 5280"/>
              <a:gd name="T55" fmla="*/ 946 h 3847"/>
              <a:gd name="T56" fmla="*/ 4545 w 5280"/>
              <a:gd name="T57" fmla="*/ 451 h 3847"/>
              <a:gd name="T58" fmla="*/ 4545 w 5280"/>
              <a:gd name="T59" fmla="*/ 214 h 3847"/>
              <a:gd name="T60" fmla="*/ 3810 w 5280"/>
              <a:gd name="T61" fmla="*/ 946 h 3847"/>
              <a:gd name="T62" fmla="*/ 4545 w 5280"/>
              <a:gd name="T63" fmla="*/ 1689 h 3847"/>
              <a:gd name="T64" fmla="*/ 5280 w 5280"/>
              <a:gd name="T65" fmla="*/ 946 h 3847"/>
              <a:gd name="T66" fmla="*/ 4545 w 5280"/>
              <a:gd name="T67" fmla="*/ 214 h 3847"/>
              <a:gd name="T68" fmla="*/ 1951 w 5280"/>
              <a:gd name="T69" fmla="*/ 529 h 3847"/>
              <a:gd name="T70" fmla="*/ 2875 w 5280"/>
              <a:gd name="T71" fmla="*/ 811 h 3847"/>
              <a:gd name="T72" fmla="*/ 3554 w 5280"/>
              <a:gd name="T73" fmla="*/ 732 h 3847"/>
              <a:gd name="T74" fmla="*/ 1951 w 5280"/>
              <a:gd name="T75" fmla="*/ 833 h 3847"/>
              <a:gd name="T76" fmla="*/ 2875 w 5280"/>
              <a:gd name="T77" fmla="*/ 1115 h 3847"/>
              <a:gd name="T78" fmla="*/ 3521 w 5280"/>
              <a:gd name="T79" fmla="*/ 1036 h 3847"/>
              <a:gd name="T80" fmla="*/ 1951 w 5280"/>
              <a:gd name="T81" fmla="*/ 1137 h 3847"/>
              <a:gd name="T82" fmla="*/ 2875 w 5280"/>
              <a:gd name="T83" fmla="*/ 1419 h 3847"/>
              <a:gd name="T84" fmla="*/ 3554 w 5280"/>
              <a:gd name="T85" fmla="*/ 1329 h 3847"/>
              <a:gd name="T86" fmla="*/ 3587 w 5280"/>
              <a:gd name="T87" fmla="*/ 1306 h 3847"/>
              <a:gd name="T88" fmla="*/ 1951 w 5280"/>
              <a:gd name="T89" fmla="*/ 1441 h 3847"/>
              <a:gd name="T90" fmla="*/ 2875 w 5280"/>
              <a:gd name="T91" fmla="*/ 1723 h 3847"/>
              <a:gd name="T92" fmla="*/ 3676 w 5280"/>
              <a:gd name="T93" fmla="*/ 1577 h 3847"/>
              <a:gd name="T94" fmla="*/ 3721 w 5280"/>
              <a:gd name="T95" fmla="*/ 1543 h 3847"/>
              <a:gd name="T96" fmla="*/ 2875 w 5280"/>
              <a:gd name="T97" fmla="*/ 0 h 3847"/>
              <a:gd name="T98" fmla="*/ 1951 w 5280"/>
              <a:gd name="T99" fmla="*/ 282 h 3847"/>
              <a:gd name="T100" fmla="*/ 2875 w 5280"/>
              <a:gd name="T101" fmla="*/ 563 h 3847"/>
              <a:gd name="T102" fmla="*/ 3788 w 5280"/>
              <a:gd name="T103" fmla="*/ 282 h 3847"/>
              <a:gd name="T104" fmla="*/ 2875 w 5280"/>
              <a:gd name="T105" fmla="*/ 0 h 3847"/>
              <a:gd name="T106" fmla="*/ 2875 w 5280"/>
              <a:gd name="T107" fmla="*/ 192 h 3847"/>
              <a:gd name="T108" fmla="*/ 2374 w 5280"/>
              <a:gd name="T109" fmla="*/ 282 h 3847"/>
              <a:gd name="T110" fmla="*/ 2875 w 5280"/>
              <a:gd name="T111" fmla="*/ 361 h 3847"/>
              <a:gd name="T112" fmla="*/ 3365 w 5280"/>
              <a:gd name="T113" fmla="*/ 282 h 3847"/>
              <a:gd name="T114" fmla="*/ 2875 w 5280"/>
              <a:gd name="T115" fmla="*/ 192 h 3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280" h="3847">
                <a:moveTo>
                  <a:pt x="629" y="2123"/>
                </a:moveTo>
                <a:cubicBezTo>
                  <a:pt x="629" y="2123"/>
                  <a:pt x="1192" y="1838"/>
                  <a:pt x="1633" y="1959"/>
                </a:cubicBezTo>
                <a:cubicBezTo>
                  <a:pt x="2086" y="2068"/>
                  <a:pt x="2163" y="2134"/>
                  <a:pt x="2483" y="2255"/>
                </a:cubicBezTo>
                <a:cubicBezTo>
                  <a:pt x="2814" y="2387"/>
                  <a:pt x="3609" y="2321"/>
                  <a:pt x="3675" y="2530"/>
                </a:cubicBezTo>
                <a:cubicBezTo>
                  <a:pt x="3708" y="2716"/>
                  <a:pt x="3465" y="2892"/>
                  <a:pt x="3112" y="2815"/>
                </a:cubicBezTo>
                <a:cubicBezTo>
                  <a:pt x="2858" y="2760"/>
                  <a:pt x="2417" y="2793"/>
                  <a:pt x="2350" y="2815"/>
                </a:cubicBezTo>
                <a:cubicBezTo>
                  <a:pt x="2350" y="2815"/>
                  <a:pt x="2792" y="3123"/>
                  <a:pt x="3167" y="3145"/>
                </a:cubicBezTo>
                <a:cubicBezTo>
                  <a:pt x="3542" y="3155"/>
                  <a:pt x="3973" y="2947"/>
                  <a:pt x="4171" y="2815"/>
                </a:cubicBezTo>
                <a:cubicBezTo>
                  <a:pt x="4304" y="2716"/>
                  <a:pt x="4458" y="2716"/>
                  <a:pt x="4525" y="2782"/>
                </a:cubicBezTo>
                <a:cubicBezTo>
                  <a:pt x="4591" y="2848"/>
                  <a:pt x="4591" y="2958"/>
                  <a:pt x="4492" y="3079"/>
                </a:cubicBezTo>
                <a:cubicBezTo>
                  <a:pt x="4370" y="3177"/>
                  <a:pt x="3829" y="3551"/>
                  <a:pt x="3642" y="3650"/>
                </a:cubicBezTo>
                <a:cubicBezTo>
                  <a:pt x="3498" y="3716"/>
                  <a:pt x="2560" y="3847"/>
                  <a:pt x="2262" y="3738"/>
                </a:cubicBezTo>
                <a:cubicBezTo>
                  <a:pt x="1997" y="3639"/>
                  <a:pt x="1125" y="3254"/>
                  <a:pt x="938" y="3188"/>
                </a:cubicBezTo>
                <a:cubicBezTo>
                  <a:pt x="827" y="3155"/>
                  <a:pt x="629" y="3155"/>
                  <a:pt x="629" y="3155"/>
                </a:cubicBezTo>
                <a:cubicBezTo>
                  <a:pt x="629" y="2123"/>
                  <a:pt x="629" y="2123"/>
                  <a:pt x="629" y="2123"/>
                </a:cubicBezTo>
                <a:cubicBezTo>
                  <a:pt x="629" y="2123"/>
                  <a:pt x="629" y="2123"/>
                  <a:pt x="629" y="2123"/>
                </a:cubicBezTo>
                <a:close/>
                <a:moveTo>
                  <a:pt x="441" y="1926"/>
                </a:moveTo>
                <a:cubicBezTo>
                  <a:pt x="0" y="1926"/>
                  <a:pt x="0" y="1926"/>
                  <a:pt x="0" y="1926"/>
                </a:cubicBezTo>
                <a:cubicBezTo>
                  <a:pt x="0" y="3309"/>
                  <a:pt x="0" y="3309"/>
                  <a:pt x="0" y="3309"/>
                </a:cubicBezTo>
                <a:cubicBezTo>
                  <a:pt x="441" y="3309"/>
                  <a:pt x="441" y="3309"/>
                  <a:pt x="441" y="3309"/>
                </a:cubicBezTo>
                <a:moveTo>
                  <a:pt x="4578" y="687"/>
                </a:moveTo>
                <a:cubicBezTo>
                  <a:pt x="4578" y="1216"/>
                  <a:pt x="4578" y="1216"/>
                  <a:pt x="4578" y="1216"/>
                </a:cubicBezTo>
                <a:moveTo>
                  <a:pt x="4578" y="687"/>
                </a:moveTo>
                <a:cubicBezTo>
                  <a:pt x="4356" y="912"/>
                  <a:pt x="4356" y="912"/>
                  <a:pt x="4356" y="912"/>
                </a:cubicBezTo>
                <a:moveTo>
                  <a:pt x="4545" y="451"/>
                </a:moveTo>
                <a:cubicBezTo>
                  <a:pt x="4266" y="451"/>
                  <a:pt x="4044" y="676"/>
                  <a:pt x="4044" y="946"/>
                </a:cubicBezTo>
                <a:cubicBezTo>
                  <a:pt x="4044" y="1227"/>
                  <a:pt x="4266" y="1453"/>
                  <a:pt x="4545" y="1453"/>
                </a:cubicBezTo>
                <a:cubicBezTo>
                  <a:pt x="4823" y="1453"/>
                  <a:pt x="5035" y="1227"/>
                  <a:pt x="5035" y="946"/>
                </a:cubicBezTo>
                <a:cubicBezTo>
                  <a:pt x="5035" y="676"/>
                  <a:pt x="4823" y="451"/>
                  <a:pt x="4545" y="451"/>
                </a:cubicBezTo>
                <a:close/>
                <a:moveTo>
                  <a:pt x="4545" y="214"/>
                </a:moveTo>
                <a:cubicBezTo>
                  <a:pt x="4133" y="214"/>
                  <a:pt x="3810" y="541"/>
                  <a:pt x="3810" y="946"/>
                </a:cubicBezTo>
                <a:cubicBezTo>
                  <a:pt x="3810" y="1363"/>
                  <a:pt x="4133" y="1689"/>
                  <a:pt x="4545" y="1689"/>
                </a:cubicBezTo>
                <a:cubicBezTo>
                  <a:pt x="4946" y="1689"/>
                  <a:pt x="5280" y="1363"/>
                  <a:pt x="5280" y="946"/>
                </a:cubicBezTo>
                <a:cubicBezTo>
                  <a:pt x="5280" y="541"/>
                  <a:pt x="4946" y="214"/>
                  <a:pt x="4545" y="214"/>
                </a:cubicBezTo>
                <a:close/>
                <a:moveTo>
                  <a:pt x="1951" y="529"/>
                </a:moveTo>
                <a:cubicBezTo>
                  <a:pt x="1951" y="687"/>
                  <a:pt x="2363" y="811"/>
                  <a:pt x="2875" y="811"/>
                </a:cubicBezTo>
                <a:cubicBezTo>
                  <a:pt x="3142" y="811"/>
                  <a:pt x="3376" y="777"/>
                  <a:pt x="3554" y="732"/>
                </a:cubicBezTo>
                <a:moveTo>
                  <a:pt x="1951" y="833"/>
                </a:moveTo>
                <a:cubicBezTo>
                  <a:pt x="1951" y="1002"/>
                  <a:pt x="2363" y="1115"/>
                  <a:pt x="2875" y="1115"/>
                </a:cubicBezTo>
                <a:cubicBezTo>
                  <a:pt x="3131" y="1115"/>
                  <a:pt x="3365" y="1081"/>
                  <a:pt x="3521" y="1036"/>
                </a:cubicBezTo>
                <a:moveTo>
                  <a:pt x="1951" y="1137"/>
                </a:moveTo>
                <a:cubicBezTo>
                  <a:pt x="1951" y="1295"/>
                  <a:pt x="2363" y="1419"/>
                  <a:pt x="2875" y="1419"/>
                </a:cubicBezTo>
                <a:cubicBezTo>
                  <a:pt x="3142" y="1419"/>
                  <a:pt x="3376" y="1385"/>
                  <a:pt x="3554" y="1329"/>
                </a:cubicBezTo>
                <a:cubicBezTo>
                  <a:pt x="3565" y="1318"/>
                  <a:pt x="3576" y="1318"/>
                  <a:pt x="3587" y="1306"/>
                </a:cubicBezTo>
                <a:moveTo>
                  <a:pt x="1951" y="1441"/>
                </a:moveTo>
                <a:cubicBezTo>
                  <a:pt x="1951" y="1599"/>
                  <a:pt x="2363" y="1723"/>
                  <a:pt x="2875" y="1723"/>
                </a:cubicBezTo>
                <a:cubicBezTo>
                  <a:pt x="3220" y="1723"/>
                  <a:pt x="3521" y="1667"/>
                  <a:pt x="3676" y="1577"/>
                </a:cubicBezTo>
                <a:cubicBezTo>
                  <a:pt x="3688" y="1565"/>
                  <a:pt x="3710" y="1554"/>
                  <a:pt x="3721" y="1543"/>
                </a:cubicBezTo>
                <a:moveTo>
                  <a:pt x="2875" y="0"/>
                </a:moveTo>
                <a:cubicBezTo>
                  <a:pt x="2363" y="0"/>
                  <a:pt x="1951" y="124"/>
                  <a:pt x="1951" y="282"/>
                </a:cubicBezTo>
                <a:cubicBezTo>
                  <a:pt x="1951" y="439"/>
                  <a:pt x="2363" y="563"/>
                  <a:pt x="2875" y="563"/>
                </a:cubicBezTo>
                <a:cubicBezTo>
                  <a:pt x="3376" y="563"/>
                  <a:pt x="3788" y="439"/>
                  <a:pt x="3788" y="282"/>
                </a:cubicBezTo>
                <a:cubicBezTo>
                  <a:pt x="3788" y="124"/>
                  <a:pt x="3376" y="0"/>
                  <a:pt x="2875" y="0"/>
                </a:cubicBezTo>
                <a:close/>
                <a:moveTo>
                  <a:pt x="2875" y="192"/>
                </a:moveTo>
                <a:cubicBezTo>
                  <a:pt x="2597" y="192"/>
                  <a:pt x="2374" y="237"/>
                  <a:pt x="2374" y="282"/>
                </a:cubicBezTo>
                <a:cubicBezTo>
                  <a:pt x="2374" y="327"/>
                  <a:pt x="2597" y="361"/>
                  <a:pt x="2875" y="361"/>
                </a:cubicBezTo>
                <a:cubicBezTo>
                  <a:pt x="3142" y="361"/>
                  <a:pt x="3365" y="327"/>
                  <a:pt x="3365" y="282"/>
                </a:cubicBezTo>
                <a:cubicBezTo>
                  <a:pt x="3365" y="237"/>
                  <a:pt x="3142" y="192"/>
                  <a:pt x="2875" y="19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8" name="Freeform 5">
            <a:extLst>
              <a:ext uri="{FF2B5EF4-FFF2-40B4-BE49-F238E27FC236}">
                <a16:creationId xmlns:a16="http://schemas.microsoft.com/office/drawing/2014/main" id="{61F20E7B-F3E5-4FA1-A552-84EDBA0482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23377" y="2038299"/>
            <a:ext cx="1073641" cy="818572"/>
          </a:xfrm>
          <a:custGeom>
            <a:avLst/>
            <a:gdLst>
              <a:gd name="T0" fmla="*/ 157 w 1288"/>
              <a:gd name="T1" fmla="*/ 800 h 981"/>
              <a:gd name="T2" fmla="*/ 234 w 1288"/>
              <a:gd name="T3" fmla="*/ 813 h 981"/>
              <a:gd name="T4" fmla="*/ 565 w 1288"/>
              <a:gd name="T5" fmla="*/ 952 h 981"/>
              <a:gd name="T6" fmla="*/ 907 w 1288"/>
              <a:gd name="T7" fmla="*/ 926 h 981"/>
              <a:gd name="T8" fmla="*/ 1117 w 1288"/>
              <a:gd name="T9" fmla="*/ 779 h 981"/>
              <a:gd name="T10" fmla="*/ 1125 w 1288"/>
              <a:gd name="T11" fmla="*/ 708 h 981"/>
              <a:gd name="T12" fmla="*/ 1039 w 1288"/>
              <a:gd name="T13" fmla="*/ 712 h 981"/>
              <a:gd name="T14" fmla="*/ 787 w 1288"/>
              <a:gd name="T15" fmla="*/ 800 h 981"/>
              <a:gd name="T16" fmla="*/ 589 w 1288"/>
              <a:gd name="T17" fmla="*/ 717 h 981"/>
              <a:gd name="T18" fmla="*/ 775 w 1288"/>
              <a:gd name="T19" fmla="*/ 717 h 981"/>
              <a:gd name="T20" fmla="*/ 915 w 1288"/>
              <a:gd name="T21" fmla="*/ 645 h 981"/>
              <a:gd name="T22" fmla="*/ 618 w 1288"/>
              <a:gd name="T23" fmla="*/ 574 h 981"/>
              <a:gd name="T24" fmla="*/ 408 w 1288"/>
              <a:gd name="T25" fmla="*/ 498 h 981"/>
              <a:gd name="T26" fmla="*/ 157 w 1288"/>
              <a:gd name="T27" fmla="*/ 540 h 981"/>
              <a:gd name="T28" fmla="*/ 157 w 1288"/>
              <a:gd name="T29" fmla="*/ 800 h 981"/>
              <a:gd name="T30" fmla="*/ 157 w 1288"/>
              <a:gd name="T31" fmla="*/ 800 h 981"/>
              <a:gd name="T32" fmla="*/ 110 w 1288"/>
              <a:gd name="T33" fmla="*/ 489 h 981"/>
              <a:gd name="T34" fmla="*/ 0 w 1288"/>
              <a:gd name="T35" fmla="*/ 489 h 981"/>
              <a:gd name="T36" fmla="*/ 0 w 1288"/>
              <a:gd name="T37" fmla="*/ 839 h 981"/>
              <a:gd name="T38" fmla="*/ 110 w 1288"/>
              <a:gd name="T39" fmla="*/ 839 h 981"/>
              <a:gd name="T40" fmla="*/ 1245 w 1288"/>
              <a:gd name="T41" fmla="*/ 457 h 981"/>
              <a:gd name="T42" fmla="*/ 600 w 1288"/>
              <a:gd name="T43" fmla="*/ 461 h 981"/>
              <a:gd name="T44" fmla="*/ 600 w 1288"/>
              <a:gd name="T45" fmla="*/ 145 h 981"/>
              <a:gd name="T46" fmla="*/ 1288 w 1288"/>
              <a:gd name="T47" fmla="*/ 67 h 981"/>
              <a:gd name="T48" fmla="*/ 651 w 1288"/>
              <a:gd name="T49" fmla="*/ 67 h 981"/>
              <a:gd name="T50" fmla="*/ 651 w 1288"/>
              <a:gd name="T51" fmla="*/ 399 h 981"/>
              <a:gd name="T52" fmla="*/ 1288 w 1288"/>
              <a:gd name="T53" fmla="*/ 399 h 981"/>
              <a:gd name="T54" fmla="*/ 1288 w 1288"/>
              <a:gd name="T55" fmla="*/ 67 h 9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8" h="981">
                <a:moveTo>
                  <a:pt x="157" y="800"/>
                </a:moveTo>
                <a:cubicBezTo>
                  <a:pt x="157" y="800"/>
                  <a:pt x="205" y="800"/>
                  <a:pt x="234" y="813"/>
                </a:cubicBezTo>
                <a:cubicBezTo>
                  <a:pt x="280" y="830"/>
                  <a:pt x="498" y="922"/>
                  <a:pt x="565" y="952"/>
                </a:cubicBezTo>
                <a:cubicBezTo>
                  <a:pt x="639" y="981"/>
                  <a:pt x="870" y="947"/>
                  <a:pt x="907" y="926"/>
                </a:cubicBezTo>
                <a:cubicBezTo>
                  <a:pt x="956" y="901"/>
                  <a:pt x="1088" y="809"/>
                  <a:pt x="1117" y="779"/>
                </a:cubicBezTo>
                <a:cubicBezTo>
                  <a:pt x="1142" y="754"/>
                  <a:pt x="1142" y="721"/>
                  <a:pt x="1125" y="708"/>
                </a:cubicBezTo>
                <a:cubicBezTo>
                  <a:pt x="1109" y="691"/>
                  <a:pt x="1072" y="687"/>
                  <a:pt x="1039" y="712"/>
                </a:cubicBezTo>
                <a:cubicBezTo>
                  <a:pt x="989" y="750"/>
                  <a:pt x="882" y="805"/>
                  <a:pt x="787" y="800"/>
                </a:cubicBezTo>
                <a:cubicBezTo>
                  <a:pt x="696" y="797"/>
                  <a:pt x="589" y="717"/>
                  <a:pt x="589" y="717"/>
                </a:cubicBezTo>
                <a:cubicBezTo>
                  <a:pt x="602" y="708"/>
                  <a:pt x="713" y="700"/>
                  <a:pt x="775" y="717"/>
                </a:cubicBezTo>
                <a:cubicBezTo>
                  <a:pt x="862" y="733"/>
                  <a:pt x="927" y="691"/>
                  <a:pt x="915" y="645"/>
                </a:cubicBezTo>
                <a:cubicBezTo>
                  <a:pt x="903" y="586"/>
                  <a:pt x="701" y="603"/>
                  <a:pt x="618" y="574"/>
                </a:cubicBezTo>
                <a:cubicBezTo>
                  <a:pt x="540" y="544"/>
                  <a:pt x="519" y="528"/>
                  <a:pt x="408" y="498"/>
                </a:cubicBezTo>
                <a:cubicBezTo>
                  <a:pt x="296" y="468"/>
                  <a:pt x="157" y="540"/>
                  <a:pt x="157" y="540"/>
                </a:cubicBezTo>
                <a:cubicBezTo>
                  <a:pt x="157" y="800"/>
                  <a:pt x="157" y="800"/>
                  <a:pt x="157" y="800"/>
                </a:cubicBezTo>
                <a:cubicBezTo>
                  <a:pt x="157" y="800"/>
                  <a:pt x="157" y="800"/>
                  <a:pt x="157" y="800"/>
                </a:cubicBezTo>
                <a:close/>
                <a:moveTo>
                  <a:pt x="110" y="489"/>
                </a:moveTo>
                <a:cubicBezTo>
                  <a:pt x="0" y="489"/>
                  <a:pt x="0" y="489"/>
                  <a:pt x="0" y="489"/>
                </a:cubicBezTo>
                <a:cubicBezTo>
                  <a:pt x="0" y="839"/>
                  <a:pt x="0" y="839"/>
                  <a:pt x="0" y="839"/>
                </a:cubicBezTo>
                <a:cubicBezTo>
                  <a:pt x="110" y="839"/>
                  <a:pt x="110" y="839"/>
                  <a:pt x="110" y="839"/>
                </a:cubicBezTo>
                <a:moveTo>
                  <a:pt x="1245" y="457"/>
                </a:moveTo>
                <a:cubicBezTo>
                  <a:pt x="1030" y="513"/>
                  <a:pt x="895" y="369"/>
                  <a:pt x="600" y="461"/>
                </a:cubicBezTo>
                <a:cubicBezTo>
                  <a:pt x="600" y="365"/>
                  <a:pt x="600" y="246"/>
                  <a:pt x="600" y="145"/>
                </a:cubicBezTo>
                <a:moveTo>
                  <a:pt x="1288" y="67"/>
                </a:moveTo>
                <a:cubicBezTo>
                  <a:pt x="1075" y="132"/>
                  <a:pt x="862" y="0"/>
                  <a:pt x="651" y="67"/>
                </a:cubicBezTo>
                <a:cubicBezTo>
                  <a:pt x="651" y="178"/>
                  <a:pt x="651" y="286"/>
                  <a:pt x="651" y="399"/>
                </a:cubicBezTo>
                <a:cubicBezTo>
                  <a:pt x="862" y="332"/>
                  <a:pt x="1075" y="465"/>
                  <a:pt x="1288" y="399"/>
                </a:cubicBezTo>
                <a:cubicBezTo>
                  <a:pt x="1288" y="307"/>
                  <a:pt x="1288" y="156"/>
                  <a:pt x="1288" y="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17">
            <a:extLst>
              <a:ext uri="{FF2B5EF4-FFF2-40B4-BE49-F238E27FC236}">
                <a16:creationId xmlns:a16="http://schemas.microsoft.com/office/drawing/2014/main" id="{2EC56E20-B07C-4B56-8C27-B6B560DEC7A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47451" y="4156295"/>
            <a:ext cx="953482" cy="912470"/>
          </a:xfrm>
          <a:custGeom>
            <a:avLst/>
            <a:gdLst>
              <a:gd name="T0" fmla="*/ 37 w 276"/>
              <a:gd name="T1" fmla="*/ 221 h 264"/>
              <a:gd name="T2" fmla="*/ 56 w 276"/>
              <a:gd name="T3" fmla="*/ 224 h 264"/>
              <a:gd name="T4" fmla="*/ 136 w 276"/>
              <a:gd name="T5" fmla="*/ 257 h 264"/>
              <a:gd name="T6" fmla="*/ 219 w 276"/>
              <a:gd name="T7" fmla="*/ 251 h 264"/>
              <a:gd name="T8" fmla="*/ 270 w 276"/>
              <a:gd name="T9" fmla="*/ 216 h 264"/>
              <a:gd name="T10" fmla="*/ 273 w 276"/>
              <a:gd name="T11" fmla="*/ 199 h 264"/>
              <a:gd name="T12" fmla="*/ 251 w 276"/>
              <a:gd name="T13" fmla="*/ 200 h 264"/>
              <a:gd name="T14" fmla="*/ 190 w 276"/>
              <a:gd name="T15" fmla="*/ 221 h 264"/>
              <a:gd name="T16" fmla="*/ 142 w 276"/>
              <a:gd name="T17" fmla="*/ 201 h 264"/>
              <a:gd name="T18" fmla="*/ 188 w 276"/>
              <a:gd name="T19" fmla="*/ 201 h 264"/>
              <a:gd name="T20" fmla="*/ 221 w 276"/>
              <a:gd name="T21" fmla="*/ 184 h 264"/>
              <a:gd name="T22" fmla="*/ 149 w 276"/>
              <a:gd name="T23" fmla="*/ 167 h 264"/>
              <a:gd name="T24" fmla="*/ 99 w 276"/>
              <a:gd name="T25" fmla="*/ 149 h 264"/>
              <a:gd name="T26" fmla="*/ 37 w 276"/>
              <a:gd name="T27" fmla="*/ 159 h 264"/>
              <a:gd name="T28" fmla="*/ 37 w 276"/>
              <a:gd name="T29" fmla="*/ 221 h 264"/>
              <a:gd name="T30" fmla="*/ 26 w 276"/>
              <a:gd name="T31" fmla="*/ 147 h 264"/>
              <a:gd name="T32" fmla="*/ 0 w 276"/>
              <a:gd name="T33" fmla="*/ 147 h 264"/>
              <a:gd name="T34" fmla="*/ 0 w 276"/>
              <a:gd name="T35" fmla="*/ 230 h 264"/>
              <a:gd name="T36" fmla="*/ 26 w 276"/>
              <a:gd name="T37" fmla="*/ 230 h 264"/>
              <a:gd name="T38" fmla="*/ 208 w 276"/>
              <a:gd name="T39" fmla="*/ 16 h 264"/>
              <a:gd name="T40" fmla="*/ 162 w 276"/>
              <a:gd name="T41" fmla="*/ 31 h 264"/>
              <a:gd name="T42" fmla="*/ 115 w 276"/>
              <a:gd name="T43" fmla="*/ 16 h 264"/>
              <a:gd name="T44" fmla="*/ 96 w 276"/>
              <a:gd name="T45" fmla="*/ 62 h 264"/>
              <a:gd name="T46" fmla="*/ 162 w 276"/>
              <a:gd name="T47" fmla="*/ 136 h 264"/>
              <a:gd name="T48" fmla="*/ 227 w 276"/>
              <a:gd name="T49" fmla="*/ 62 h 264"/>
              <a:gd name="T50" fmla="*/ 222 w 276"/>
              <a:gd name="T51" fmla="*/ 30 h 264"/>
              <a:gd name="T52" fmla="*/ 149 w 276"/>
              <a:gd name="T53" fmla="*/ 97 h 264"/>
              <a:gd name="T54" fmla="*/ 123 w 276"/>
              <a:gd name="T55" fmla="*/ 65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6" h="264">
                <a:moveTo>
                  <a:pt x="37" y="221"/>
                </a:moveTo>
                <a:cubicBezTo>
                  <a:pt x="37" y="221"/>
                  <a:pt x="49" y="222"/>
                  <a:pt x="56" y="224"/>
                </a:cubicBezTo>
                <a:cubicBezTo>
                  <a:pt x="68" y="228"/>
                  <a:pt x="120" y="250"/>
                  <a:pt x="136" y="257"/>
                </a:cubicBezTo>
                <a:cubicBezTo>
                  <a:pt x="155" y="264"/>
                  <a:pt x="210" y="256"/>
                  <a:pt x="219" y="251"/>
                </a:cubicBezTo>
                <a:cubicBezTo>
                  <a:pt x="231" y="245"/>
                  <a:pt x="263" y="223"/>
                  <a:pt x="270" y="216"/>
                </a:cubicBezTo>
                <a:cubicBezTo>
                  <a:pt x="276" y="210"/>
                  <a:pt x="276" y="202"/>
                  <a:pt x="273" y="199"/>
                </a:cubicBezTo>
                <a:cubicBezTo>
                  <a:pt x="269" y="195"/>
                  <a:pt x="259" y="194"/>
                  <a:pt x="251" y="200"/>
                </a:cubicBezTo>
                <a:cubicBezTo>
                  <a:pt x="239" y="209"/>
                  <a:pt x="213" y="222"/>
                  <a:pt x="190" y="221"/>
                </a:cubicBezTo>
                <a:cubicBezTo>
                  <a:pt x="169" y="220"/>
                  <a:pt x="142" y="201"/>
                  <a:pt x="142" y="201"/>
                </a:cubicBezTo>
                <a:cubicBezTo>
                  <a:pt x="145" y="199"/>
                  <a:pt x="172" y="197"/>
                  <a:pt x="188" y="201"/>
                </a:cubicBezTo>
                <a:cubicBezTo>
                  <a:pt x="208" y="205"/>
                  <a:pt x="224" y="195"/>
                  <a:pt x="221" y="184"/>
                </a:cubicBezTo>
                <a:cubicBezTo>
                  <a:pt x="218" y="170"/>
                  <a:pt x="170" y="175"/>
                  <a:pt x="149" y="167"/>
                </a:cubicBezTo>
                <a:cubicBezTo>
                  <a:pt x="130" y="160"/>
                  <a:pt x="125" y="156"/>
                  <a:pt x="99" y="149"/>
                </a:cubicBezTo>
                <a:cubicBezTo>
                  <a:pt x="72" y="142"/>
                  <a:pt x="37" y="159"/>
                  <a:pt x="37" y="159"/>
                </a:cubicBezTo>
                <a:lnTo>
                  <a:pt x="37" y="221"/>
                </a:lnTo>
                <a:close/>
                <a:moveTo>
                  <a:pt x="26" y="147"/>
                </a:moveTo>
                <a:cubicBezTo>
                  <a:pt x="0" y="147"/>
                  <a:pt x="0" y="147"/>
                  <a:pt x="0" y="147"/>
                </a:cubicBezTo>
                <a:cubicBezTo>
                  <a:pt x="0" y="230"/>
                  <a:pt x="0" y="230"/>
                  <a:pt x="0" y="230"/>
                </a:cubicBezTo>
                <a:cubicBezTo>
                  <a:pt x="26" y="230"/>
                  <a:pt x="26" y="230"/>
                  <a:pt x="26" y="230"/>
                </a:cubicBezTo>
                <a:moveTo>
                  <a:pt x="208" y="16"/>
                </a:moveTo>
                <a:cubicBezTo>
                  <a:pt x="179" y="0"/>
                  <a:pt x="162" y="31"/>
                  <a:pt x="162" y="31"/>
                </a:cubicBezTo>
                <a:cubicBezTo>
                  <a:pt x="162" y="31"/>
                  <a:pt x="146" y="1"/>
                  <a:pt x="115" y="16"/>
                </a:cubicBezTo>
                <a:cubicBezTo>
                  <a:pt x="100" y="23"/>
                  <a:pt x="93" y="44"/>
                  <a:pt x="96" y="62"/>
                </a:cubicBezTo>
                <a:cubicBezTo>
                  <a:pt x="103" y="100"/>
                  <a:pt x="162" y="136"/>
                  <a:pt x="162" y="136"/>
                </a:cubicBezTo>
                <a:cubicBezTo>
                  <a:pt x="162" y="136"/>
                  <a:pt x="219" y="98"/>
                  <a:pt x="227" y="62"/>
                </a:cubicBezTo>
                <a:cubicBezTo>
                  <a:pt x="230" y="51"/>
                  <a:pt x="228" y="39"/>
                  <a:pt x="222" y="30"/>
                </a:cubicBezTo>
                <a:moveTo>
                  <a:pt x="149" y="97"/>
                </a:moveTo>
                <a:cubicBezTo>
                  <a:pt x="139" y="88"/>
                  <a:pt x="129" y="77"/>
                  <a:pt x="123" y="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E345E9C-8A83-40A0-9C47-69CABD9F8531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14A0FB2F-6B4B-4876-8516-D083FB001CD3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D32130CE-C5CC-492D-ACB6-C605649EE771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59" name="pole tekstowe 18">
                  <a:extLst>
                    <a:ext uri="{FF2B5EF4-FFF2-40B4-BE49-F238E27FC236}">
                      <a16:creationId xmlns:a16="http://schemas.microsoft.com/office/drawing/2014/main" id="{0E170C63-E22C-4BD2-B484-6D3970870D3A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0" name="Łącznik prostoliniowy 17">
                  <a:extLst>
                    <a:ext uri="{FF2B5EF4-FFF2-40B4-BE49-F238E27FC236}">
                      <a16:creationId xmlns:a16="http://schemas.microsoft.com/office/drawing/2014/main" id="{07DF18B2-1995-4F17-BE25-D864DF45A2D0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1" name="Elipsa 20">
                  <a:extLst>
                    <a:ext uri="{FF2B5EF4-FFF2-40B4-BE49-F238E27FC236}">
                      <a16:creationId xmlns:a16="http://schemas.microsoft.com/office/drawing/2014/main" id="{37BDA488-B0FA-432E-8AEE-0CFFD7F6CD9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" name="pole tekstowe 22">
                  <a:extLst>
                    <a:ext uri="{FF2B5EF4-FFF2-40B4-BE49-F238E27FC236}">
                      <a16:creationId xmlns:a16="http://schemas.microsoft.com/office/drawing/2014/main" id="{9081CA2D-6622-43B1-9FE2-72B70EF8E480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63" name="Łącznik prostoliniowy 21">
                  <a:extLst>
                    <a:ext uri="{FF2B5EF4-FFF2-40B4-BE49-F238E27FC236}">
                      <a16:creationId xmlns:a16="http://schemas.microsoft.com/office/drawing/2014/main" id="{ED9E6F17-404C-48B0-8F0D-22AB9DBEF3A6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Łącznik prostoliniowy 22">
                  <a:extLst>
                    <a:ext uri="{FF2B5EF4-FFF2-40B4-BE49-F238E27FC236}">
                      <a16:creationId xmlns:a16="http://schemas.microsoft.com/office/drawing/2014/main" id="{595EEEA7-DE32-4846-AC34-0E4941AF0579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" name="Elipsa 21">
                <a:extLst>
                  <a:ext uri="{FF2B5EF4-FFF2-40B4-BE49-F238E27FC236}">
                    <a16:creationId xmlns:a16="http://schemas.microsoft.com/office/drawing/2014/main" id="{B4B2E0CE-D18C-4497-95EF-556DE259BA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D6C9D998-FB7C-415A-A93B-B3E550CFE38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83294" y="2410316"/>
              <a:ext cx="719022" cy="703216"/>
            </a:xfrm>
            <a:custGeom>
              <a:avLst/>
              <a:gdLst>
                <a:gd name="T0" fmla="*/ 102 w 733"/>
                <a:gd name="T1" fmla="*/ 434 h 715"/>
                <a:gd name="T2" fmla="*/ 262 w 733"/>
                <a:gd name="T3" fmla="*/ 407 h 715"/>
                <a:gd name="T4" fmla="*/ 397 w 733"/>
                <a:gd name="T5" fmla="*/ 455 h 715"/>
                <a:gd name="T6" fmla="*/ 587 w 733"/>
                <a:gd name="T7" fmla="*/ 500 h 715"/>
                <a:gd name="T8" fmla="*/ 499 w 733"/>
                <a:gd name="T9" fmla="*/ 547 h 715"/>
                <a:gd name="T10" fmla="*/ 376 w 733"/>
                <a:gd name="T11" fmla="*/ 547 h 715"/>
                <a:gd name="T12" fmla="*/ 506 w 733"/>
                <a:gd name="T13" fmla="*/ 601 h 715"/>
                <a:gd name="T14" fmla="*/ 668 w 733"/>
                <a:gd name="T15" fmla="*/ 547 h 715"/>
                <a:gd name="T16" fmla="*/ 723 w 733"/>
                <a:gd name="T17" fmla="*/ 541 h 715"/>
                <a:gd name="T18" fmla="*/ 717 w 733"/>
                <a:gd name="T19" fmla="*/ 590 h 715"/>
                <a:gd name="T20" fmla="*/ 582 w 733"/>
                <a:gd name="T21" fmla="*/ 683 h 715"/>
                <a:gd name="T22" fmla="*/ 363 w 733"/>
                <a:gd name="T23" fmla="*/ 697 h 715"/>
                <a:gd name="T24" fmla="*/ 152 w 733"/>
                <a:gd name="T25" fmla="*/ 608 h 715"/>
                <a:gd name="T26" fmla="*/ 102 w 733"/>
                <a:gd name="T27" fmla="*/ 602 h 715"/>
                <a:gd name="T28" fmla="*/ 102 w 733"/>
                <a:gd name="T29" fmla="*/ 434 h 715"/>
                <a:gd name="T30" fmla="*/ 102 w 733"/>
                <a:gd name="T31" fmla="*/ 434 h 715"/>
                <a:gd name="T32" fmla="*/ 72 w 733"/>
                <a:gd name="T33" fmla="*/ 402 h 715"/>
                <a:gd name="T34" fmla="*/ 0 w 733"/>
                <a:gd name="T35" fmla="*/ 402 h 715"/>
                <a:gd name="T36" fmla="*/ 0 w 733"/>
                <a:gd name="T37" fmla="*/ 627 h 715"/>
                <a:gd name="T38" fmla="*/ 72 w 733"/>
                <a:gd name="T39" fmla="*/ 627 h 715"/>
                <a:gd name="T40" fmla="*/ 434 w 733"/>
                <a:gd name="T41" fmla="*/ 258 h 715"/>
                <a:gd name="T42" fmla="*/ 491 w 733"/>
                <a:gd name="T43" fmla="*/ 166 h 715"/>
                <a:gd name="T44" fmla="*/ 526 w 733"/>
                <a:gd name="T45" fmla="*/ 201 h 715"/>
                <a:gd name="T46" fmla="*/ 434 w 733"/>
                <a:gd name="T47" fmla="*/ 258 h 715"/>
                <a:gd name="T48" fmla="*/ 434 w 733"/>
                <a:gd name="T49" fmla="*/ 258 h 715"/>
                <a:gd name="T50" fmla="*/ 491 w 733"/>
                <a:gd name="T51" fmla="*/ 166 h 715"/>
                <a:gd name="T52" fmla="*/ 526 w 733"/>
                <a:gd name="T53" fmla="*/ 201 h 715"/>
                <a:gd name="T54" fmla="*/ 583 w 733"/>
                <a:gd name="T55" fmla="*/ 108 h 715"/>
                <a:gd name="T56" fmla="*/ 491 w 733"/>
                <a:gd name="T57" fmla="*/ 166 h 715"/>
                <a:gd name="T58" fmla="*/ 491 w 733"/>
                <a:gd name="T59" fmla="*/ 166 h 715"/>
                <a:gd name="T60" fmla="*/ 533 w 733"/>
                <a:gd name="T61" fmla="*/ 189 h 715"/>
                <a:gd name="T62" fmla="*/ 503 w 733"/>
                <a:gd name="T63" fmla="*/ 158 h 715"/>
                <a:gd name="T64" fmla="*/ 516 w 733"/>
                <a:gd name="T65" fmla="*/ 150 h 715"/>
                <a:gd name="T66" fmla="*/ 541 w 733"/>
                <a:gd name="T67" fmla="*/ 175 h 715"/>
                <a:gd name="T68" fmla="*/ 528 w 733"/>
                <a:gd name="T69" fmla="*/ 143 h 715"/>
                <a:gd name="T70" fmla="*/ 548 w 733"/>
                <a:gd name="T71" fmla="*/ 164 h 715"/>
                <a:gd name="T72" fmla="*/ 541 w 733"/>
                <a:gd name="T73" fmla="*/ 134 h 715"/>
                <a:gd name="T74" fmla="*/ 557 w 733"/>
                <a:gd name="T75" fmla="*/ 150 h 715"/>
                <a:gd name="T76" fmla="*/ 553 w 733"/>
                <a:gd name="T77" fmla="*/ 127 h 715"/>
                <a:gd name="T78" fmla="*/ 564 w 733"/>
                <a:gd name="T79" fmla="*/ 138 h 715"/>
                <a:gd name="T80" fmla="*/ 565 w 733"/>
                <a:gd name="T81" fmla="*/ 119 h 715"/>
                <a:gd name="T82" fmla="*/ 571 w 733"/>
                <a:gd name="T83" fmla="*/ 126 h 715"/>
                <a:gd name="T84" fmla="*/ 373 w 733"/>
                <a:gd name="T85" fmla="*/ 183 h 715"/>
                <a:gd name="T86" fmla="*/ 508 w 733"/>
                <a:gd name="T87" fmla="*/ 318 h 715"/>
                <a:gd name="T88" fmla="*/ 644 w 733"/>
                <a:gd name="T89" fmla="*/ 183 h 715"/>
                <a:gd name="T90" fmla="*/ 508 w 733"/>
                <a:gd name="T91" fmla="*/ 49 h 715"/>
                <a:gd name="T92" fmla="*/ 373 w 733"/>
                <a:gd name="T93" fmla="*/ 183 h 715"/>
                <a:gd name="T94" fmla="*/ 327 w 733"/>
                <a:gd name="T95" fmla="*/ 183 h 715"/>
                <a:gd name="T96" fmla="*/ 508 w 733"/>
                <a:gd name="T97" fmla="*/ 366 h 715"/>
                <a:gd name="T98" fmla="*/ 690 w 733"/>
                <a:gd name="T99" fmla="*/ 183 h 715"/>
                <a:gd name="T100" fmla="*/ 508 w 733"/>
                <a:gd name="T101" fmla="*/ 0 h 715"/>
                <a:gd name="T102" fmla="*/ 327 w 733"/>
                <a:gd name="T103" fmla="*/ 183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3" h="715">
                  <a:moveTo>
                    <a:pt x="102" y="434"/>
                  </a:moveTo>
                  <a:cubicBezTo>
                    <a:pt x="102" y="434"/>
                    <a:pt x="191" y="387"/>
                    <a:pt x="262" y="407"/>
                  </a:cubicBezTo>
                  <a:cubicBezTo>
                    <a:pt x="333" y="425"/>
                    <a:pt x="347" y="436"/>
                    <a:pt x="397" y="455"/>
                  </a:cubicBezTo>
                  <a:cubicBezTo>
                    <a:pt x="451" y="477"/>
                    <a:pt x="577" y="466"/>
                    <a:pt x="587" y="500"/>
                  </a:cubicBezTo>
                  <a:cubicBezTo>
                    <a:pt x="593" y="531"/>
                    <a:pt x="554" y="559"/>
                    <a:pt x="499" y="547"/>
                  </a:cubicBezTo>
                  <a:cubicBezTo>
                    <a:pt x="458" y="538"/>
                    <a:pt x="386" y="543"/>
                    <a:pt x="376" y="547"/>
                  </a:cubicBezTo>
                  <a:cubicBezTo>
                    <a:pt x="376" y="547"/>
                    <a:pt x="447" y="597"/>
                    <a:pt x="506" y="601"/>
                  </a:cubicBezTo>
                  <a:cubicBezTo>
                    <a:pt x="566" y="602"/>
                    <a:pt x="635" y="568"/>
                    <a:pt x="668" y="547"/>
                  </a:cubicBezTo>
                  <a:cubicBezTo>
                    <a:pt x="689" y="531"/>
                    <a:pt x="712" y="531"/>
                    <a:pt x="723" y="541"/>
                  </a:cubicBezTo>
                  <a:cubicBezTo>
                    <a:pt x="733" y="552"/>
                    <a:pt x="733" y="570"/>
                    <a:pt x="717" y="590"/>
                  </a:cubicBezTo>
                  <a:cubicBezTo>
                    <a:pt x="700" y="606"/>
                    <a:pt x="612" y="667"/>
                    <a:pt x="582" y="683"/>
                  </a:cubicBezTo>
                  <a:cubicBezTo>
                    <a:pt x="559" y="694"/>
                    <a:pt x="411" y="715"/>
                    <a:pt x="363" y="697"/>
                  </a:cubicBezTo>
                  <a:cubicBezTo>
                    <a:pt x="321" y="681"/>
                    <a:pt x="180" y="619"/>
                    <a:pt x="152" y="608"/>
                  </a:cubicBezTo>
                  <a:cubicBezTo>
                    <a:pt x="132" y="602"/>
                    <a:pt x="102" y="602"/>
                    <a:pt x="102" y="602"/>
                  </a:cubicBezTo>
                  <a:cubicBezTo>
                    <a:pt x="102" y="434"/>
                    <a:pt x="102" y="434"/>
                    <a:pt x="102" y="434"/>
                  </a:cubicBezTo>
                  <a:cubicBezTo>
                    <a:pt x="102" y="434"/>
                    <a:pt x="102" y="434"/>
                    <a:pt x="102" y="434"/>
                  </a:cubicBezTo>
                  <a:close/>
                  <a:moveTo>
                    <a:pt x="72" y="402"/>
                  </a:moveTo>
                  <a:cubicBezTo>
                    <a:pt x="0" y="402"/>
                    <a:pt x="0" y="402"/>
                    <a:pt x="0" y="402"/>
                  </a:cubicBezTo>
                  <a:cubicBezTo>
                    <a:pt x="0" y="627"/>
                    <a:pt x="0" y="627"/>
                    <a:pt x="0" y="627"/>
                  </a:cubicBezTo>
                  <a:cubicBezTo>
                    <a:pt x="72" y="627"/>
                    <a:pt x="72" y="627"/>
                    <a:pt x="72" y="627"/>
                  </a:cubicBezTo>
                  <a:moveTo>
                    <a:pt x="434" y="258"/>
                  </a:moveTo>
                  <a:cubicBezTo>
                    <a:pt x="491" y="166"/>
                    <a:pt x="491" y="166"/>
                    <a:pt x="491" y="166"/>
                  </a:cubicBezTo>
                  <a:cubicBezTo>
                    <a:pt x="526" y="201"/>
                    <a:pt x="526" y="201"/>
                    <a:pt x="526" y="201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4" y="258"/>
                    <a:pt x="434" y="258"/>
                    <a:pt x="434" y="258"/>
                  </a:cubicBezTo>
                  <a:close/>
                  <a:moveTo>
                    <a:pt x="491" y="166"/>
                  </a:moveTo>
                  <a:cubicBezTo>
                    <a:pt x="526" y="201"/>
                    <a:pt x="526" y="201"/>
                    <a:pt x="526" y="201"/>
                  </a:cubicBezTo>
                  <a:cubicBezTo>
                    <a:pt x="583" y="108"/>
                    <a:pt x="583" y="108"/>
                    <a:pt x="583" y="108"/>
                  </a:cubicBezTo>
                  <a:cubicBezTo>
                    <a:pt x="491" y="166"/>
                    <a:pt x="491" y="166"/>
                    <a:pt x="491" y="166"/>
                  </a:cubicBezTo>
                  <a:cubicBezTo>
                    <a:pt x="491" y="166"/>
                    <a:pt x="491" y="166"/>
                    <a:pt x="491" y="166"/>
                  </a:cubicBezTo>
                  <a:close/>
                  <a:moveTo>
                    <a:pt x="533" y="189"/>
                  </a:moveTo>
                  <a:cubicBezTo>
                    <a:pt x="503" y="158"/>
                    <a:pt x="503" y="158"/>
                    <a:pt x="503" y="158"/>
                  </a:cubicBezTo>
                  <a:moveTo>
                    <a:pt x="516" y="150"/>
                  </a:moveTo>
                  <a:cubicBezTo>
                    <a:pt x="541" y="175"/>
                    <a:pt x="541" y="175"/>
                    <a:pt x="541" y="175"/>
                  </a:cubicBezTo>
                  <a:moveTo>
                    <a:pt x="528" y="143"/>
                  </a:moveTo>
                  <a:cubicBezTo>
                    <a:pt x="548" y="164"/>
                    <a:pt x="548" y="164"/>
                    <a:pt x="548" y="164"/>
                  </a:cubicBezTo>
                  <a:moveTo>
                    <a:pt x="541" y="134"/>
                  </a:moveTo>
                  <a:cubicBezTo>
                    <a:pt x="557" y="150"/>
                    <a:pt x="557" y="150"/>
                    <a:pt x="557" y="150"/>
                  </a:cubicBezTo>
                  <a:moveTo>
                    <a:pt x="553" y="127"/>
                  </a:moveTo>
                  <a:cubicBezTo>
                    <a:pt x="564" y="138"/>
                    <a:pt x="564" y="138"/>
                    <a:pt x="564" y="138"/>
                  </a:cubicBezTo>
                  <a:moveTo>
                    <a:pt x="565" y="119"/>
                  </a:moveTo>
                  <a:cubicBezTo>
                    <a:pt x="571" y="126"/>
                    <a:pt x="571" y="126"/>
                    <a:pt x="571" y="126"/>
                  </a:cubicBezTo>
                  <a:moveTo>
                    <a:pt x="373" y="183"/>
                  </a:moveTo>
                  <a:cubicBezTo>
                    <a:pt x="373" y="257"/>
                    <a:pt x="434" y="318"/>
                    <a:pt x="508" y="318"/>
                  </a:cubicBezTo>
                  <a:cubicBezTo>
                    <a:pt x="583" y="318"/>
                    <a:pt x="644" y="257"/>
                    <a:pt x="644" y="183"/>
                  </a:cubicBezTo>
                  <a:cubicBezTo>
                    <a:pt x="644" y="109"/>
                    <a:pt x="583" y="49"/>
                    <a:pt x="508" y="49"/>
                  </a:cubicBezTo>
                  <a:cubicBezTo>
                    <a:pt x="434" y="49"/>
                    <a:pt x="373" y="109"/>
                    <a:pt x="373" y="183"/>
                  </a:cubicBezTo>
                  <a:close/>
                  <a:moveTo>
                    <a:pt x="327" y="183"/>
                  </a:moveTo>
                  <a:cubicBezTo>
                    <a:pt x="327" y="284"/>
                    <a:pt x="408" y="366"/>
                    <a:pt x="508" y="366"/>
                  </a:cubicBezTo>
                  <a:cubicBezTo>
                    <a:pt x="609" y="366"/>
                    <a:pt x="690" y="284"/>
                    <a:pt x="690" y="183"/>
                  </a:cubicBezTo>
                  <a:cubicBezTo>
                    <a:pt x="690" y="82"/>
                    <a:pt x="609" y="0"/>
                    <a:pt x="508" y="0"/>
                  </a:cubicBezTo>
                  <a:cubicBezTo>
                    <a:pt x="408" y="0"/>
                    <a:pt x="327" y="82"/>
                    <a:pt x="327" y="183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21D14687-DB78-46F0-9B71-385B0643D32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69786" y="4193821"/>
              <a:ext cx="746038" cy="713948"/>
            </a:xfrm>
            <a:custGeom>
              <a:avLst/>
              <a:gdLst>
                <a:gd name="T0" fmla="*/ 37 w 276"/>
                <a:gd name="T1" fmla="*/ 221 h 264"/>
                <a:gd name="T2" fmla="*/ 56 w 276"/>
                <a:gd name="T3" fmla="*/ 224 h 264"/>
                <a:gd name="T4" fmla="*/ 136 w 276"/>
                <a:gd name="T5" fmla="*/ 257 h 264"/>
                <a:gd name="T6" fmla="*/ 219 w 276"/>
                <a:gd name="T7" fmla="*/ 251 h 264"/>
                <a:gd name="T8" fmla="*/ 270 w 276"/>
                <a:gd name="T9" fmla="*/ 216 h 264"/>
                <a:gd name="T10" fmla="*/ 273 w 276"/>
                <a:gd name="T11" fmla="*/ 199 h 264"/>
                <a:gd name="T12" fmla="*/ 251 w 276"/>
                <a:gd name="T13" fmla="*/ 200 h 264"/>
                <a:gd name="T14" fmla="*/ 190 w 276"/>
                <a:gd name="T15" fmla="*/ 221 h 264"/>
                <a:gd name="T16" fmla="*/ 142 w 276"/>
                <a:gd name="T17" fmla="*/ 201 h 264"/>
                <a:gd name="T18" fmla="*/ 188 w 276"/>
                <a:gd name="T19" fmla="*/ 201 h 264"/>
                <a:gd name="T20" fmla="*/ 221 w 276"/>
                <a:gd name="T21" fmla="*/ 184 h 264"/>
                <a:gd name="T22" fmla="*/ 149 w 276"/>
                <a:gd name="T23" fmla="*/ 167 h 264"/>
                <a:gd name="T24" fmla="*/ 99 w 276"/>
                <a:gd name="T25" fmla="*/ 149 h 264"/>
                <a:gd name="T26" fmla="*/ 37 w 276"/>
                <a:gd name="T27" fmla="*/ 159 h 264"/>
                <a:gd name="T28" fmla="*/ 37 w 276"/>
                <a:gd name="T29" fmla="*/ 221 h 264"/>
                <a:gd name="T30" fmla="*/ 26 w 276"/>
                <a:gd name="T31" fmla="*/ 147 h 264"/>
                <a:gd name="T32" fmla="*/ 0 w 276"/>
                <a:gd name="T33" fmla="*/ 147 h 264"/>
                <a:gd name="T34" fmla="*/ 0 w 276"/>
                <a:gd name="T35" fmla="*/ 230 h 264"/>
                <a:gd name="T36" fmla="*/ 26 w 276"/>
                <a:gd name="T37" fmla="*/ 230 h 264"/>
                <a:gd name="T38" fmla="*/ 208 w 276"/>
                <a:gd name="T39" fmla="*/ 16 h 264"/>
                <a:gd name="T40" fmla="*/ 162 w 276"/>
                <a:gd name="T41" fmla="*/ 31 h 264"/>
                <a:gd name="T42" fmla="*/ 115 w 276"/>
                <a:gd name="T43" fmla="*/ 16 h 264"/>
                <a:gd name="T44" fmla="*/ 96 w 276"/>
                <a:gd name="T45" fmla="*/ 62 h 264"/>
                <a:gd name="T46" fmla="*/ 162 w 276"/>
                <a:gd name="T47" fmla="*/ 136 h 264"/>
                <a:gd name="T48" fmla="*/ 227 w 276"/>
                <a:gd name="T49" fmla="*/ 62 h 264"/>
                <a:gd name="T50" fmla="*/ 222 w 276"/>
                <a:gd name="T51" fmla="*/ 30 h 264"/>
                <a:gd name="T52" fmla="*/ 149 w 276"/>
                <a:gd name="T53" fmla="*/ 97 h 264"/>
                <a:gd name="T54" fmla="*/ 123 w 276"/>
                <a:gd name="T55" fmla="*/ 6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6" h="264">
                  <a:moveTo>
                    <a:pt x="37" y="221"/>
                  </a:moveTo>
                  <a:cubicBezTo>
                    <a:pt x="37" y="221"/>
                    <a:pt x="49" y="222"/>
                    <a:pt x="56" y="224"/>
                  </a:cubicBezTo>
                  <a:cubicBezTo>
                    <a:pt x="68" y="228"/>
                    <a:pt x="120" y="250"/>
                    <a:pt x="136" y="257"/>
                  </a:cubicBezTo>
                  <a:cubicBezTo>
                    <a:pt x="155" y="264"/>
                    <a:pt x="210" y="256"/>
                    <a:pt x="219" y="251"/>
                  </a:cubicBezTo>
                  <a:cubicBezTo>
                    <a:pt x="231" y="245"/>
                    <a:pt x="263" y="223"/>
                    <a:pt x="270" y="216"/>
                  </a:cubicBezTo>
                  <a:cubicBezTo>
                    <a:pt x="276" y="210"/>
                    <a:pt x="276" y="202"/>
                    <a:pt x="273" y="199"/>
                  </a:cubicBezTo>
                  <a:cubicBezTo>
                    <a:pt x="269" y="195"/>
                    <a:pt x="259" y="194"/>
                    <a:pt x="251" y="200"/>
                  </a:cubicBezTo>
                  <a:cubicBezTo>
                    <a:pt x="239" y="209"/>
                    <a:pt x="213" y="222"/>
                    <a:pt x="190" y="221"/>
                  </a:cubicBezTo>
                  <a:cubicBezTo>
                    <a:pt x="169" y="220"/>
                    <a:pt x="142" y="201"/>
                    <a:pt x="142" y="201"/>
                  </a:cubicBezTo>
                  <a:cubicBezTo>
                    <a:pt x="145" y="199"/>
                    <a:pt x="172" y="197"/>
                    <a:pt x="188" y="201"/>
                  </a:cubicBezTo>
                  <a:cubicBezTo>
                    <a:pt x="208" y="205"/>
                    <a:pt x="224" y="195"/>
                    <a:pt x="221" y="184"/>
                  </a:cubicBezTo>
                  <a:cubicBezTo>
                    <a:pt x="218" y="170"/>
                    <a:pt x="170" y="175"/>
                    <a:pt x="149" y="167"/>
                  </a:cubicBezTo>
                  <a:cubicBezTo>
                    <a:pt x="130" y="160"/>
                    <a:pt x="125" y="156"/>
                    <a:pt x="99" y="149"/>
                  </a:cubicBezTo>
                  <a:cubicBezTo>
                    <a:pt x="72" y="142"/>
                    <a:pt x="37" y="159"/>
                    <a:pt x="37" y="159"/>
                  </a:cubicBezTo>
                  <a:lnTo>
                    <a:pt x="37" y="221"/>
                  </a:lnTo>
                  <a:close/>
                  <a:moveTo>
                    <a:pt x="26" y="147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26" y="230"/>
                    <a:pt x="26" y="230"/>
                    <a:pt x="26" y="230"/>
                  </a:cubicBezTo>
                  <a:moveTo>
                    <a:pt x="208" y="16"/>
                  </a:moveTo>
                  <a:cubicBezTo>
                    <a:pt x="179" y="0"/>
                    <a:pt x="162" y="31"/>
                    <a:pt x="162" y="31"/>
                  </a:cubicBezTo>
                  <a:cubicBezTo>
                    <a:pt x="162" y="31"/>
                    <a:pt x="146" y="1"/>
                    <a:pt x="115" y="16"/>
                  </a:cubicBezTo>
                  <a:cubicBezTo>
                    <a:pt x="100" y="23"/>
                    <a:pt x="93" y="44"/>
                    <a:pt x="96" y="62"/>
                  </a:cubicBezTo>
                  <a:cubicBezTo>
                    <a:pt x="103" y="100"/>
                    <a:pt x="162" y="136"/>
                    <a:pt x="162" y="136"/>
                  </a:cubicBezTo>
                  <a:cubicBezTo>
                    <a:pt x="162" y="136"/>
                    <a:pt x="219" y="98"/>
                    <a:pt x="227" y="62"/>
                  </a:cubicBezTo>
                  <a:cubicBezTo>
                    <a:pt x="230" y="51"/>
                    <a:pt x="228" y="39"/>
                    <a:pt x="222" y="30"/>
                  </a:cubicBezTo>
                  <a:moveTo>
                    <a:pt x="149" y="97"/>
                  </a:moveTo>
                  <a:cubicBezTo>
                    <a:pt x="139" y="88"/>
                    <a:pt x="129" y="77"/>
                    <a:pt x="123" y="6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" name="Freeform 17">
            <a:extLst>
              <a:ext uri="{FF2B5EF4-FFF2-40B4-BE49-F238E27FC236}">
                <a16:creationId xmlns:a16="http://schemas.microsoft.com/office/drawing/2014/main" id="{0C192644-2CA2-AD46-8B5B-F18CEFEB0A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99851" y="4308695"/>
            <a:ext cx="953482" cy="912470"/>
          </a:xfrm>
          <a:custGeom>
            <a:avLst/>
            <a:gdLst>
              <a:gd name="T0" fmla="*/ 37 w 276"/>
              <a:gd name="T1" fmla="*/ 221 h 264"/>
              <a:gd name="T2" fmla="*/ 56 w 276"/>
              <a:gd name="T3" fmla="*/ 224 h 264"/>
              <a:gd name="T4" fmla="*/ 136 w 276"/>
              <a:gd name="T5" fmla="*/ 257 h 264"/>
              <a:gd name="T6" fmla="*/ 219 w 276"/>
              <a:gd name="T7" fmla="*/ 251 h 264"/>
              <a:gd name="T8" fmla="*/ 270 w 276"/>
              <a:gd name="T9" fmla="*/ 216 h 264"/>
              <a:gd name="T10" fmla="*/ 273 w 276"/>
              <a:gd name="T11" fmla="*/ 199 h 264"/>
              <a:gd name="T12" fmla="*/ 251 w 276"/>
              <a:gd name="T13" fmla="*/ 200 h 264"/>
              <a:gd name="T14" fmla="*/ 190 w 276"/>
              <a:gd name="T15" fmla="*/ 221 h 264"/>
              <a:gd name="T16" fmla="*/ 142 w 276"/>
              <a:gd name="T17" fmla="*/ 201 h 264"/>
              <a:gd name="T18" fmla="*/ 188 w 276"/>
              <a:gd name="T19" fmla="*/ 201 h 264"/>
              <a:gd name="T20" fmla="*/ 221 w 276"/>
              <a:gd name="T21" fmla="*/ 184 h 264"/>
              <a:gd name="T22" fmla="*/ 149 w 276"/>
              <a:gd name="T23" fmla="*/ 167 h 264"/>
              <a:gd name="T24" fmla="*/ 99 w 276"/>
              <a:gd name="T25" fmla="*/ 149 h 264"/>
              <a:gd name="T26" fmla="*/ 37 w 276"/>
              <a:gd name="T27" fmla="*/ 159 h 264"/>
              <a:gd name="T28" fmla="*/ 37 w 276"/>
              <a:gd name="T29" fmla="*/ 221 h 264"/>
              <a:gd name="T30" fmla="*/ 26 w 276"/>
              <a:gd name="T31" fmla="*/ 147 h 264"/>
              <a:gd name="T32" fmla="*/ 0 w 276"/>
              <a:gd name="T33" fmla="*/ 147 h 264"/>
              <a:gd name="T34" fmla="*/ 0 w 276"/>
              <a:gd name="T35" fmla="*/ 230 h 264"/>
              <a:gd name="T36" fmla="*/ 26 w 276"/>
              <a:gd name="T37" fmla="*/ 230 h 264"/>
              <a:gd name="T38" fmla="*/ 208 w 276"/>
              <a:gd name="T39" fmla="*/ 16 h 264"/>
              <a:gd name="T40" fmla="*/ 162 w 276"/>
              <a:gd name="T41" fmla="*/ 31 h 264"/>
              <a:gd name="T42" fmla="*/ 115 w 276"/>
              <a:gd name="T43" fmla="*/ 16 h 264"/>
              <a:gd name="T44" fmla="*/ 96 w 276"/>
              <a:gd name="T45" fmla="*/ 62 h 264"/>
              <a:gd name="T46" fmla="*/ 162 w 276"/>
              <a:gd name="T47" fmla="*/ 136 h 264"/>
              <a:gd name="T48" fmla="*/ 227 w 276"/>
              <a:gd name="T49" fmla="*/ 62 h 264"/>
              <a:gd name="T50" fmla="*/ 222 w 276"/>
              <a:gd name="T51" fmla="*/ 30 h 264"/>
              <a:gd name="T52" fmla="*/ 149 w 276"/>
              <a:gd name="T53" fmla="*/ 97 h 264"/>
              <a:gd name="T54" fmla="*/ 123 w 276"/>
              <a:gd name="T55" fmla="*/ 65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6" h="264">
                <a:moveTo>
                  <a:pt x="37" y="221"/>
                </a:moveTo>
                <a:cubicBezTo>
                  <a:pt x="37" y="221"/>
                  <a:pt x="49" y="222"/>
                  <a:pt x="56" y="224"/>
                </a:cubicBezTo>
                <a:cubicBezTo>
                  <a:pt x="68" y="228"/>
                  <a:pt x="120" y="250"/>
                  <a:pt x="136" y="257"/>
                </a:cubicBezTo>
                <a:cubicBezTo>
                  <a:pt x="155" y="264"/>
                  <a:pt x="210" y="256"/>
                  <a:pt x="219" y="251"/>
                </a:cubicBezTo>
                <a:cubicBezTo>
                  <a:pt x="231" y="245"/>
                  <a:pt x="263" y="223"/>
                  <a:pt x="270" y="216"/>
                </a:cubicBezTo>
                <a:cubicBezTo>
                  <a:pt x="276" y="210"/>
                  <a:pt x="276" y="202"/>
                  <a:pt x="273" y="199"/>
                </a:cubicBezTo>
                <a:cubicBezTo>
                  <a:pt x="269" y="195"/>
                  <a:pt x="259" y="194"/>
                  <a:pt x="251" y="200"/>
                </a:cubicBezTo>
                <a:cubicBezTo>
                  <a:pt x="239" y="209"/>
                  <a:pt x="213" y="222"/>
                  <a:pt x="190" y="221"/>
                </a:cubicBezTo>
                <a:cubicBezTo>
                  <a:pt x="169" y="220"/>
                  <a:pt x="142" y="201"/>
                  <a:pt x="142" y="201"/>
                </a:cubicBezTo>
                <a:cubicBezTo>
                  <a:pt x="145" y="199"/>
                  <a:pt x="172" y="197"/>
                  <a:pt x="188" y="201"/>
                </a:cubicBezTo>
                <a:cubicBezTo>
                  <a:pt x="208" y="205"/>
                  <a:pt x="224" y="195"/>
                  <a:pt x="221" y="184"/>
                </a:cubicBezTo>
                <a:cubicBezTo>
                  <a:pt x="218" y="170"/>
                  <a:pt x="170" y="175"/>
                  <a:pt x="149" y="167"/>
                </a:cubicBezTo>
                <a:cubicBezTo>
                  <a:pt x="130" y="160"/>
                  <a:pt x="125" y="156"/>
                  <a:pt x="99" y="149"/>
                </a:cubicBezTo>
                <a:cubicBezTo>
                  <a:pt x="72" y="142"/>
                  <a:pt x="37" y="159"/>
                  <a:pt x="37" y="159"/>
                </a:cubicBezTo>
                <a:lnTo>
                  <a:pt x="37" y="221"/>
                </a:lnTo>
                <a:close/>
                <a:moveTo>
                  <a:pt x="26" y="147"/>
                </a:moveTo>
                <a:cubicBezTo>
                  <a:pt x="0" y="147"/>
                  <a:pt x="0" y="147"/>
                  <a:pt x="0" y="147"/>
                </a:cubicBezTo>
                <a:cubicBezTo>
                  <a:pt x="0" y="230"/>
                  <a:pt x="0" y="230"/>
                  <a:pt x="0" y="230"/>
                </a:cubicBezTo>
                <a:cubicBezTo>
                  <a:pt x="26" y="230"/>
                  <a:pt x="26" y="230"/>
                  <a:pt x="26" y="230"/>
                </a:cubicBezTo>
                <a:moveTo>
                  <a:pt x="208" y="16"/>
                </a:moveTo>
                <a:cubicBezTo>
                  <a:pt x="179" y="0"/>
                  <a:pt x="162" y="31"/>
                  <a:pt x="162" y="31"/>
                </a:cubicBezTo>
                <a:cubicBezTo>
                  <a:pt x="162" y="31"/>
                  <a:pt x="146" y="1"/>
                  <a:pt x="115" y="16"/>
                </a:cubicBezTo>
                <a:cubicBezTo>
                  <a:pt x="100" y="23"/>
                  <a:pt x="93" y="44"/>
                  <a:pt x="96" y="62"/>
                </a:cubicBezTo>
                <a:cubicBezTo>
                  <a:pt x="103" y="100"/>
                  <a:pt x="162" y="136"/>
                  <a:pt x="162" y="136"/>
                </a:cubicBezTo>
                <a:cubicBezTo>
                  <a:pt x="162" y="136"/>
                  <a:pt x="219" y="98"/>
                  <a:pt x="227" y="62"/>
                </a:cubicBezTo>
                <a:cubicBezTo>
                  <a:pt x="230" y="51"/>
                  <a:pt x="228" y="39"/>
                  <a:pt x="222" y="30"/>
                </a:cubicBezTo>
                <a:moveTo>
                  <a:pt x="149" y="97"/>
                </a:moveTo>
                <a:cubicBezTo>
                  <a:pt x="139" y="88"/>
                  <a:pt x="129" y="77"/>
                  <a:pt x="123" y="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705799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3">
            <a:extLst>
              <a:ext uri="{FF2B5EF4-FFF2-40B4-BE49-F238E27FC236}">
                <a16:creationId xmlns:a16="http://schemas.microsoft.com/office/drawing/2014/main" id="{599614AB-4A57-48DD-8241-D83C2447A7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20925" y="2062582"/>
            <a:ext cx="1022350" cy="853236"/>
          </a:xfrm>
          <a:custGeom>
            <a:avLst/>
            <a:gdLst>
              <a:gd name="T0" fmla="*/ 155 w 279"/>
              <a:gd name="T1" fmla="*/ 232 h 232"/>
              <a:gd name="T2" fmla="*/ 0 w 279"/>
              <a:gd name="T3" fmla="*/ 232 h 232"/>
              <a:gd name="T4" fmla="*/ 112 w 279"/>
              <a:gd name="T5" fmla="*/ 61 h 232"/>
              <a:gd name="T6" fmla="*/ 218 w 279"/>
              <a:gd name="T7" fmla="*/ 232 h 232"/>
              <a:gd name="T8" fmla="*/ 279 w 279"/>
              <a:gd name="T9" fmla="*/ 232 h 232"/>
              <a:gd name="T10" fmla="*/ 201 w 279"/>
              <a:gd name="T11" fmla="*/ 105 h 232"/>
              <a:gd name="T12" fmla="*/ 169 w 279"/>
              <a:gd name="T13" fmla="*/ 153 h 232"/>
              <a:gd name="T14" fmla="*/ 111 w 279"/>
              <a:gd name="T15" fmla="*/ 0 h 232"/>
              <a:gd name="T16" fmla="*/ 111 w 279"/>
              <a:gd name="T17" fmla="*/ 63 h 232"/>
              <a:gd name="T18" fmla="*/ 111 w 279"/>
              <a:gd name="T19" fmla="*/ 38 h 232"/>
              <a:gd name="T20" fmla="*/ 170 w 279"/>
              <a:gd name="T21" fmla="*/ 11 h 232"/>
              <a:gd name="T22" fmla="*/ 111 w 279"/>
              <a:gd name="T23" fmla="*/ 0 h 232"/>
              <a:gd name="T24" fmla="*/ 65 w 279"/>
              <a:gd name="T25" fmla="*/ 132 h 232"/>
              <a:gd name="T26" fmla="*/ 86 w 279"/>
              <a:gd name="T27" fmla="*/ 164 h 232"/>
              <a:gd name="T28" fmla="*/ 111 w 279"/>
              <a:gd name="T29" fmla="*/ 132 h 232"/>
              <a:gd name="T30" fmla="*/ 136 w 279"/>
              <a:gd name="T31" fmla="*/ 164 h 232"/>
              <a:gd name="T32" fmla="*/ 156 w 279"/>
              <a:gd name="T33" fmla="*/ 13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9" h="232">
                <a:moveTo>
                  <a:pt x="155" y="232"/>
                </a:moveTo>
                <a:cubicBezTo>
                  <a:pt x="0" y="232"/>
                  <a:pt x="0" y="232"/>
                  <a:pt x="0" y="232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218" y="232"/>
                  <a:pt x="218" y="232"/>
                  <a:pt x="218" y="232"/>
                </a:cubicBezTo>
                <a:moveTo>
                  <a:pt x="279" y="232"/>
                </a:moveTo>
                <a:cubicBezTo>
                  <a:pt x="201" y="105"/>
                  <a:pt x="201" y="105"/>
                  <a:pt x="201" y="105"/>
                </a:cubicBezTo>
                <a:cubicBezTo>
                  <a:pt x="169" y="153"/>
                  <a:pt x="169" y="153"/>
                  <a:pt x="169" y="153"/>
                </a:cubicBezTo>
                <a:moveTo>
                  <a:pt x="111" y="0"/>
                </a:moveTo>
                <a:cubicBezTo>
                  <a:pt x="111" y="63"/>
                  <a:pt x="111" y="63"/>
                  <a:pt x="111" y="63"/>
                </a:cubicBezTo>
                <a:moveTo>
                  <a:pt x="111" y="38"/>
                </a:moveTo>
                <a:cubicBezTo>
                  <a:pt x="149" y="39"/>
                  <a:pt x="170" y="11"/>
                  <a:pt x="170" y="11"/>
                </a:cubicBezTo>
                <a:cubicBezTo>
                  <a:pt x="144" y="13"/>
                  <a:pt x="111" y="0"/>
                  <a:pt x="111" y="0"/>
                </a:cubicBezTo>
                <a:moveTo>
                  <a:pt x="65" y="132"/>
                </a:moveTo>
                <a:cubicBezTo>
                  <a:pt x="86" y="164"/>
                  <a:pt x="86" y="164"/>
                  <a:pt x="86" y="164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56" y="132"/>
                  <a:pt x="156" y="132"/>
                  <a:pt x="156" y="13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E4EA2A1-86DD-4227-8509-7D5DEA6B77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Personal Development Aspiration</a:t>
            </a:r>
            <a:br>
              <a:rPr lang="en-US" dirty="0"/>
            </a:br>
            <a:r>
              <a:rPr lang="en-US" sz="2000" dirty="0"/>
              <a:t>Challenge, Mountain, Aim, Goal, Objective, Destination, Climbing Career Ladder, Motivate, Reward Stars</a:t>
            </a:r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F5513CA2-9C21-480E-B78C-7CCB50A885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72050" y="2024623"/>
            <a:ext cx="577700" cy="929154"/>
          </a:xfrm>
          <a:custGeom>
            <a:avLst/>
            <a:gdLst>
              <a:gd name="T0" fmla="*/ 73 w 203"/>
              <a:gd name="T1" fmla="*/ 323 h 328"/>
              <a:gd name="T2" fmla="*/ 65 w 203"/>
              <a:gd name="T3" fmla="*/ 328 h 328"/>
              <a:gd name="T4" fmla="*/ 65 w 203"/>
              <a:gd name="T5" fmla="*/ 328 h 328"/>
              <a:gd name="T6" fmla="*/ 56 w 203"/>
              <a:gd name="T7" fmla="*/ 323 h 328"/>
              <a:gd name="T8" fmla="*/ 56 w 203"/>
              <a:gd name="T9" fmla="*/ 5 h 328"/>
              <a:gd name="T10" fmla="*/ 65 w 203"/>
              <a:gd name="T11" fmla="*/ 0 h 328"/>
              <a:gd name="T12" fmla="*/ 65 w 203"/>
              <a:gd name="T13" fmla="*/ 0 h 328"/>
              <a:gd name="T14" fmla="*/ 73 w 203"/>
              <a:gd name="T15" fmla="*/ 5 h 328"/>
              <a:gd name="T16" fmla="*/ 73 w 203"/>
              <a:gd name="T17" fmla="*/ 323 h 328"/>
              <a:gd name="T18" fmla="*/ 203 w 203"/>
              <a:gd name="T19" fmla="*/ 323 h 328"/>
              <a:gd name="T20" fmla="*/ 203 w 203"/>
              <a:gd name="T21" fmla="*/ 5 h 328"/>
              <a:gd name="T22" fmla="*/ 195 w 203"/>
              <a:gd name="T23" fmla="*/ 0 h 328"/>
              <a:gd name="T24" fmla="*/ 195 w 203"/>
              <a:gd name="T25" fmla="*/ 0 h 328"/>
              <a:gd name="T26" fmla="*/ 186 w 203"/>
              <a:gd name="T27" fmla="*/ 5 h 328"/>
              <a:gd name="T28" fmla="*/ 186 w 203"/>
              <a:gd name="T29" fmla="*/ 323 h 328"/>
              <a:gd name="T30" fmla="*/ 195 w 203"/>
              <a:gd name="T31" fmla="*/ 328 h 328"/>
              <a:gd name="T32" fmla="*/ 195 w 203"/>
              <a:gd name="T33" fmla="*/ 328 h 328"/>
              <a:gd name="T34" fmla="*/ 203 w 203"/>
              <a:gd name="T35" fmla="*/ 323 h 328"/>
              <a:gd name="T36" fmla="*/ 173 w 203"/>
              <a:gd name="T37" fmla="*/ 65 h 328"/>
              <a:gd name="T38" fmla="*/ 86 w 203"/>
              <a:gd name="T39" fmla="*/ 65 h 328"/>
              <a:gd name="T40" fmla="*/ 86 w 203"/>
              <a:gd name="T41" fmla="*/ 47 h 328"/>
              <a:gd name="T42" fmla="*/ 173 w 203"/>
              <a:gd name="T43" fmla="*/ 47 h 328"/>
              <a:gd name="T44" fmla="*/ 173 w 203"/>
              <a:gd name="T45" fmla="*/ 137 h 328"/>
              <a:gd name="T46" fmla="*/ 86 w 203"/>
              <a:gd name="T47" fmla="*/ 137 h 328"/>
              <a:gd name="T48" fmla="*/ 86 w 203"/>
              <a:gd name="T49" fmla="*/ 119 h 328"/>
              <a:gd name="T50" fmla="*/ 173 w 203"/>
              <a:gd name="T51" fmla="*/ 119 h 328"/>
              <a:gd name="T52" fmla="*/ 173 w 203"/>
              <a:gd name="T53" fmla="*/ 209 h 328"/>
              <a:gd name="T54" fmla="*/ 86 w 203"/>
              <a:gd name="T55" fmla="*/ 209 h 328"/>
              <a:gd name="T56" fmla="*/ 86 w 203"/>
              <a:gd name="T57" fmla="*/ 191 h 328"/>
              <a:gd name="T58" fmla="*/ 173 w 203"/>
              <a:gd name="T59" fmla="*/ 191 h 328"/>
              <a:gd name="T60" fmla="*/ 173 w 203"/>
              <a:gd name="T61" fmla="*/ 281 h 328"/>
              <a:gd name="T62" fmla="*/ 86 w 203"/>
              <a:gd name="T63" fmla="*/ 281 h 328"/>
              <a:gd name="T64" fmla="*/ 86 w 203"/>
              <a:gd name="T65" fmla="*/ 263 h 328"/>
              <a:gd name="T66" fmla="*/ 173 w 203"/>
              <a:gd name="T67" fmla="*/ 263 h 328"/>
              <a:gd name="T68" fmla="*/ 17 w 203"/>
              <a:gd name="T69" fmla="*/ 209 h 328"/>
              <a:gd name="T70" fmla="*/ 17 w 203"/>
              <a:gd name="T71" fmla="*/ 109 h 328"/>
              <a:gd name="T72" fmla="*/ 17 w 203"/>
              <a:gd name="T73" fmla="*/ 109 h 328"/>
              <a:gd name="T74" fmla="*/ 0 w 203"/>
              <a:gd name="T75" fmla="*/ 126 h 328"/>
              <a:gd name="T76" fmla="*/ 17 w 203"/>
              <a:gd name="T77" fmla="*/ 109 h 328"/>
              <a:gd name="T78" fmla="*/ 33 w 203"/>
              <a:gd name="T79" fmla="*/ 125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3" h="328">
                <a:moveTo>
                  <a:pt x="73" y="323"/>
                </a:moveTo>
                <a:cubicBezTo>
                  <a:pt x="73" y="326"/>
                  <a:pt x="69" y="328"/>
                  <a:pt x="65" y="328"/>
                </a:cubicBezTo>
                <a:cubicBezTo>
                  <a:pt x="65" y="328"/>
                  <a:pt x="65" y="328"/>
                  <a:pt x="65" y="328"/>
                </a:cubicBezTo>
                <a:cubicBezTo>
                  <a:pt x="60" y="328"/>
                  <a:pt x="56" y="326"/>
                  <a:pt x="56" y="323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60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9" y="0"/>
                  <a:pt x="73" y="2"/>
                  <a:pt x="73" y="5"/>
                </a:cubicBezTo>
                <a:lnTo>
                  <a:pt x="73" y="323"/>
                </a:lnTo>
                <a:close/>
                <a:moveTo>
                  <a:pt x="203" y="323"/>
                </a:moveTo>
                <a:cubicBezTo>
                  <a:pt x="203" y="5"/>
                  <a:pt x="203" y="5"/>
                  <a:pt x="203" y="5"/>
                </a:cubicBezTo>
                <a:cubicBezTo>
                  <a:pt x="203" y="2"/>
                  <a:pt x="199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0" y="0"/>
                  <a:pt x="186" y="2"/>
                  <a:pt x="186" y="5"/>
                </a:cubicBezTo>
                <a:cubicBezTo>
                  <a:pt x="186" y="323"/>
                  <a:pt x="186" y="323"/>
                  <a:pt x="186" y="323"/>
                </a:cubicBezTo>
                <a:cubicBezTo>
                  <a:pt x="186" y="326"/>
                  <a:pt x="190" y="328"/>
                  <a:pt x="195" y="328"/>
                </a:cubicBezTo>
                <a:cubicBezTo>
                  <a:pt x="195" y="328"/>
                  <a:pt x="195" y="328"/>
                  <a:pt x="195" y="328"/>
                </a:cubicBezTo>
                <a:cubicBezTo>
                  <a:pt x="199" y="328"/>
                  <a:pt x="203" y="326"/>
                  <a:pt x="203" y="323"/>
                </a:cubicBezTo>
                <a:moveTo>
                  <a:pt x="173" y="65"/>
                </a:moveTo>
                <a:cubicBezTo>
                  <a:pt x="86" y="65"/>
                  <a:pt x="86" y="65"/>
                  <a:pt x="86" y="65"/>
                </a:cubicBezTo>
                <a:moveTo>
                  <a:pt x="86" y="47"/>
                </a:moveTo>
                <a:cubicBezTo>
                  <a:pt x="173" y="47"/>
                  <a:pt x="173" y="47"/>
                  <a:pt x="173" y="47"/>
                </a:cubicBezTo>
                <a:moveTo>
                  <a:pt x="173" y="137"/>
                </a:moveTo>
                <a:cubicBezTo>
                  <a:pt x="86" y="137"/>
                  <a:pt x="86" y="137"/>
                  <a:pt x="86" y="137"/>
                </a:cubicBezTo>
                <a:moveTo>
                  <a:pt x="86" y="119"/>
                </a:moveTo>
                <a:cubicBezTo>
                  <a:pt x="173" y="119"/>
                  <a:pt x="173" y="119"/>
                  <a:pt x="173" y="119"/>
                </a:cubicBezTo>
                <a:moveTo>
                  <a:pt x="173" y="209"/>
                </a:moveTo>
                <a:cubicBezTo>
                  <a:pt x="86" y="209"/>
                  <a:pt x="86" y="209"/>
                  <a:pt x="86" y="209"/>
                </a:cubicBezTo>
                <a:moveTo>
                  <a:pt x="86" y="191"/>
                </a:moveTo>
                <a:cubicBezTo>
                  <a:pt x="173" y="191"/>
                  <a:pt x="173" y="191"/>
                  <a:pt x="173" y="191"/>
                </a:cubicBezTo>
                <a:moveTo>
                  <a:pt x="173" y="281"/>
                </a:moveTo>
                <a:cubicBezTo>
                  <a:pt x="86" y="281"/>
                  <a:pt x="86" y="281"/>
                  <a:pt x="86" y="281"/>
                </a:cubicBezTo>
                <a:moveTo>
                  <a:pt x="86" y="263"/>
                </a:moveTo>
                <a:cubicBezTo>
                  <a:pt x="173" y="263"/>
                  <a:pt x="173" y="263"/>
                  <a:pt x="173" y="263"/>
                </a:cubicBezTo>
                <a:moveTo>
                  <a:pt x="17" y="209"/>
                </a:moveTo>
                <a:cubicBezTo>
                  <a:pt x="17" y="109"/>
                  <a:pt x="17" y="109"/>
                  <a:pt x="17" y="109"/>
                </a:cubicBezTo>
                <a:moveTo>
                  <a:pt x="17" y="109"/>
                </a:moveTo>
                <a:cubicBezTo>
                  <a:pt x="0" y="126"/>
                  <a:pt x="0" y="126"/>
                  <a:pt x="0" y="126"/>
                </a:cubicBezTo>
                <a:moveTo>
                  <a:pt x="17" y="109"/>
                </a:moveTo>
                <a:cubicBezTo>
                  <a:pt x="33" y="125"/>
                  <a:pt x="33" y="125"/>
                  <a:pt x="33" y="12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78CEBF9D-84F3-491A-B8C6-EF0D632020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65876" y="4072282"/>
            <a:ext cx="932448" cy="948638"/>
          </a:xfrm>
          <a:custGeom>
            <a:avLst/>
            <a:gdLst>
              <a:gd name="T0" fmla="*/ 681 w 777"/>
              <a:gd name="T1" fmla="*/ 276 h 788"/>
              <a:gd name="T2" fmla="*/ 643 w 777"/>
              <a:gd name="T3" fmla="*/ 314 h 788"/>
              <a:gd name="T4" fmla="*/ 631 w 777"/>
              <a:gd name="T5" fmla="*/ 351 h 788"/>
              <a:gd name="T6" fmla="*/ 647 w 777"/>
              <a:gd name="T7" fmla="*/ 443 h 788"/>
              <a:gd name="T8" fmla="*/ 631 w 777"/>
              <a:gd name="T9" fmla="*/ 456 h 788"/>
              <a:gd name="T10" fmla="*/ 547 w 777"/>
              <a:gd name="T11" fmla="*/ 411 h 788"/>
              <a:gd name="T12" fmla="*/ 508 w 777"/>
              <a:gd name="T13" fmla="*/ 411 h 788"/>
              <a:gd name="T14" fmla="*/ 422 w 777"/>
              <a:gd name="T15" fmla="*/ 456 h 788"/>
              <a:gd name="T16" fmla="*/ 406 w 777"/>
              <a:gd name="T17" fmla="*/ 443 h 788"/>
              <a:gd name="T18" fmla="*/ 422 w 777"/>
              <a:gd name="T19" fmla="*/ 351 h 788"/>
              <a:gd name="T20" fmla="*/ 410 w 777"/>
              <a:gd name="T21" fmla="*/ 314 h 788"/>
              <a:gd name="T22" fmla="*/ 342 w 777"/>
              <a:gd name="T23" fmla="*/ 246 h 788"/>
              <a:gd name="T24" fmla="*/ 349 w 777"/>
              <a:gd name="T25" fmla="*/ 229 h 788"/>
              <a:gd name="T26" fmla="*/ 442 w 777"/>
              <a:gd name="T27" fmla="*/ 214 h 788"/>
              <a:gd name="T28" fmla="*/ 474 w 777"/>
              <a:gd name="T29" fmla="*/ 191 h 788"/>
              <a:gd name="T30" fmla="*/ 517 w 777"/>
              <a:gd name="T31" fmla="*/ 106 h 788"/>
              <a:gd name="T32" fmla="*/ 536 w 777"/>
              <a:gd name="T33" fmla="*/ 106 h 788"/>
              <a:gd name="T34" fmla="*/ 579 w 777"/>
              <a:gd name="T35" fmla="*/ 191 h 788"/>
              <a:gd name="T36" fmla="*/ 611 w 777"/>
              <a:gd name="T37" fmla="*/ 214 h 788"/>
              <a:gd name="T38" fmla="*/ 706 w 777"/>
              <a:gd name="T39" fmla="*/ 229 h 788"/>
              <a:gd name="T40" fmla="*/ 711 w 777"/>
              <a:gd name="T41" fmla="*/ 246 h 788"/>
              <a:gd name="T42" fmla="*/ 773 w 777"/>
              <a:gd name="T43" fmla="*/ 74 h 788"/>
              <a:gd name="T44" fmla="*/ 770 w 777"/>
              <a:gd name="T45" fmla="*/ 65 h 788"/>
              <a:gd name="T46" fmla="*/ 725 w 777"/>
              <a:gd name="T47" fmla="*/ 58 h 788"/>
              <a:gd name="T48" fmla="*/ 709 w 777"/>
              <a:gd name="T49" fmla="*/ 46 h 788"/>
              <a:gd name="T50" fmla="*/ 688 w 777"/>
              <a:gd name="T51" fmla="*/ 5 h 788"/>
              <a:gd name="T52" fmla="*/ 679 w 777"/>
              <a:gd name="T53" fmla="*/ 5 h 788"/>
              <a:gd name="T54" fmla="*/ 658 w 777"/>
              <a:gd name="T55" fmla="*/ 46 h 788"/>
              <a:gd name="T56" fmla="*/ 643 w 777"/>
              <a:gd name="T57" fmla="*/ 58 h 788"/>
              <a:gd name="T58" fmla="*/ 597 w 777"/>
              <a:gd name="T59" fmla="*/ 65 h 788"/>
              <a:gd name="T60" fmla="*/ 593 w 777"/>
              <a:gd name="T61" fmla="*/ 74 h 788"/>
              <a:gd name="T62" fmla="*/ 627 w 777"/>
              <a:gd name="T63" fmla="*/ 106 h 788"/>
              <a:gd name="T64" fmla="*/ 633 w 777"/>
              <a:gd name="T65" fmla="*/ 124 h 788"/>
              <a:gd name="T66" fmla="*/ 625 w 777"/>
              <a:gd name="T67" fmla="*/ 170 h 788"/>
              <a:gd name="T68" fmla="*/ 633 w 777"/>
              <a:gd name="T69" fmla="*/ 175 h 788"/>
              <a:gd name="T70" fmla="*/ 674 w 777"/>
              <a:gd name="T71" fmla="*/ 154 h 788"/>
              <a:gd name="T72" fmla="*/ 693 w 777"/>
              <a:gd name="T73" fmla="*/ 154 h 788"/>
              <a:gd name="T74" fmla="*/ 734 w 777"/>
              <a:gd name="T75" fmla="*/ 175 h 788"/>
              <a:gd name="T76" fmla="*/ 741 w 777"/>
              <a:gd name="T77" fmla="*/ 170 h 788"/>
              <a:gd name="T78" fmla="*/ 734 w 777"/>
              <a:gd name="T79" fmla="*/ 124 h 788"/>
              <a:gd name="T80" fmla="*/ 740 w 777"/>
              <a:gd name="T81" fmla="*/ 106 h 788"/>
              <a:gd name="T82" fmla="*/ 749 w 777"/>
              <a:gd name="T83" fmla="*/ 97 h 788"/>
              <a:gd name="T84" fmla="*/ 100 w 777"/>
              <a:gd name="T85" fmla="*/ 673 h 788"/>
              <a:gd name="T86" fmla="*/ 150 w 777"/>
              <a:gd name="T87" fmla="*/ 681 h 788"/>
              <a:gd name="T88" fmla="*/ 361 w 777"/>
              <a:gd name="T89" fmla="*/ 769 h 788"/>
              <a:gd name="T90" fmla="*/ 579 w 777"/>
              <a:gd name="T91" fmla="*/ 753 h 788"/>
              <a:gd name="T92" fmla="*/ 713 w 777"/>
              <a:gd name="T93" fmla="*/ 660 h 788"/>
              <a:gd name="T94" fmla="*/ 718 w 777"/>
              <a:gd name="T95" fmla="*/ 615 h 788"/>
              <a:gd name="T96" fmla="*/ 663 w 777"/>
              <a:gd name="T97" fmla="*/ 617 h 788"/>
              <a:gd name="T98" fmla="*/ 503 w 777"/>
              <a:gd name="T99" fmla="*/ 673 h 788"/>
              <a:gd name="T100" fmla="*/ 376 w 777"/>
              <a:gd name="T101" fmla="*/ 620 h 788"/>
              <a:gd name="T102" fmla="*/ 495 w 777"/>
              <a:gd name="T103" fmla="*/ 620 h 788"/>
              <a:gd name="T104" fmla="*/ 584 w 777"/>
              <a:gd name="T105" fmla="*/ 575 h 788"/>
              <a:gd name="T106" fmla="*/ 395 w 777"/>
              <a:gd name="T107" fmla="*/ 530 h 788"/>
              <a:gd name="T108" fmla="*/ 261 w 777"/>
              <a:gd name="T109" fmla="*/ 482 h 788"/>
              <a:gd name="T110" fmla="*/ 100 w 777"/>
              <a:gd name="T111" fmla="*/ 508 h 788"/>
              <a:gd name="T112" fmla="*/ 100 w 777"/>
              <a:gd name="T113" fmla="*/ 673 h 788"/>
              <a:gd name="T114" fmla="*/ 100 w 777"/>
              <a:gd name="T115" fmla="*/ 673 h 788"/>
              <a:gd name="T116" fmla="*/ 71 w 777"/>
              <a:gd name="T117" fmla="*/ 476 h 788"/>
              <a:gd name="T118" fmla="*/ 0 w 777"/>
              <a:gd name="T119" fmla="*/ 476 h 788"/>
              <a:gd name="T120" fmla="*/ 0 w 777"/>
              <a:gd name="T121" fmla="*/ 697 h 788"/>
              <a:gd name="T122" fmla="*/ 71 w 777"/>
              <a:gd name="T123" fmla="*/ 697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7" h="788">
                <a:moveTo>
                  <a:pt x="681" y="276"/>
                </a:moveTo>
                <a:cubicBezTo>
                  <a:pt x="643" y="314"/>
                  <a:pt x="643" y="314"/>
                  <a:pt x="643" y="314"/>
                </a:cubicBezTo>
                <a:cubicBezTo>
                  <a:pt x="634" y="321"/>
                  <a:pt x="629" y="339"/>
                  <a:pt x="631" y="351"/>
                </a:cubicBezTo>
                <a:cubicBezTo>
                  <a:pt x="647" y="443"/>
                  <a:pt x="647" y="443"/>
                  <a:pt x="647" y="443"/>
                </a:cubicBezTo>
                <a:cubicBezTo>
                  <a:pt x="649" y="456"/>
                  <a:pt x="641" y="461"/>
                  <a:pt x="631" y="456"/>
                </a:cubicBezTo>
                <a:cubicBezTo>
                  <a:pt x="547" y="411"/>
                  <a:pt x="547" y="411"/>
                  <a:pt x="547" y="411"/>
                </a:cubicBezTo>
                <a:cubicBezTo>
                  <a:pt x="536" y="406"/>
                  <a:pt x="518" y="406"/>
                  <a:pt x="508" y="411"/>
                </a:cubicBezTo>
                <a:cubicBezTo>
                  <a:pt x="422" y="456"/>
                  <a:pt x="422" y="456"/>
                  <a:pt x="422" y="456"/>
                </a:cubicBezTo>
                <a:cubicBezTo>
                  <a:pt x="411" y="461"/>
                  <a:pt x="404" y="456"/>
                  <a:pt x="406" y="443"/>
                </a:cubicBezTo>
                <a:cubicBezTo>
                  <a:pt x="422" y="351"/>
                  <a:pt x="422" y="351"/>
                  <a:pt x="422" y="351"/>
                </a:cubicBezTo>
                <a:cubicBezTo>
                  <a:pt x="424" y="339"/>
                  <a:pt x="419" y="321"/>
                  <a:pt x="410" y="314"/>
                </a:cubicBezTo>
                <a:cubicBezTo>
                  <a:pt x="342" y="246"/>
                  <a:pt x="342" y="246"/>
                  <a:pt x="342" y="246"/>
                </a:cubicBezTo>
                <a:cubicBezTo>
                  <a:pt x="333" y="237"/>
                  <a:pt x="336" y="230"/>
                  <a:pt x="349" y="229"/>
                </a:cubicBezTo>
                <a:cubicBezTo>
                  <a:pt x="442" y="214"/>
                  <a:pt x="442" y="214"/>
                  <a:pt x="442" y="214"/>
                </a:cubicBezTo>
                <a:cubicBezTo>
                  <a:pt x="454" y="213"/>
                  <a:pt x="468" y="202"/>
                  <a:pt x="474" y="191"/>
                </a:cubicBezTo>
                <a:cubicBezTo>
                  <a:pt x="517" y="106"/>
                  <a:pt x="517" y="106"/>
                  <a:pt x="517" y="106"/>
                </a:cubicBezTo>
                <a:cubicBezTo>
                  <a:pt x="522" y="95"/>
                  <a:pt x="531" y="95"/>
                  <a:pt x="536" y="106"/>
                </a:cubicBezTo>
                <a:cubicBezTo>
                  <a:pt x="579" y="191"/>
                  <a:pt x="579" y="191"/>
                  <a:pt x="579" y="191"/>
                </a:cubicBezTo>
                <a:cubicBezTo>
                  <a:pt x="584" y="202"/>
                  <a:pt x="599" y="213"/>
                  <a:pt x="611" y="214"/>
                </a:cubicBezTo>
                <a:cubicBezTo>
                  <a:pt x="706" y="229"/>
                  <a:pt x="706" y="229"/>
                  <a:pt x="706" y="229"/>
                </a:cubicBezTo>
                <a:cubicBezTo>
                  <a:pt x="718" y="230"/>
                  <a:pt x="720" y="237"/>
                  <a:pt x="711" y="246"/>
                </a:cubicBezTo>
                <a:moveTo>
                  <a:pt x="773" y="74"/>
                </a:moveTo>
                <a:cubicBezTo>
                  <a:pt x="777" y="69"/>
                  <a:pt x="777" y="65"/>
                  <a:pt x="770" y="65"/>
                </a:cubicBezTo>
                <a:cubicBezTo>
                  <a:pt x="725" y="58"/>
                  <a:pt x="725" y="58"/>
                  <a:pt x="725" y="58"/>
                </a:cubicBezTo>
                <a:cubicBezTo>
                  <a:pt x="718" y="56"/>
                  <a:pt x="711" y="53"/>
                  <a:pt x="709" y="46"/>
                </a:cubicBezTo>
                <a:cubicBezTo>
                  <a:pt x="688" y="5"/>
                  <a:pt x="688" y="5"/>
                  <a:pt x="688" y="5"/>
                </a:cubicBezTo>
                <a:cubicBezTo>
                  <a:pt x="686" y="0"/>
                  <a:pt x="681" y="0"/>
                  <a:pt x="679" y="5"/>
                </a:cubicBezTo>
                <a:cubicBezTo>
                  <a:pt x="658" y="46"/>
                  <a:pt x="658" y="46"/>
                  <a:pt x="658" y="46"/>
                </a:cubicBezTo>
                <a:cubicBezTo>
                  <a:pt x="656" y="53"/>
                  <a:pt x="649" y="56"/>
                  <a:pt x="643" y="58"/>
                </a:cubicBezTo>
                <a:cubicBezTo>
                  <a:pt x="597" y="65"/>
                  <a:pt x="597" y="65"/>
                  <a:pt x="597" y="65"/>
                </a:cubicBezTo>
                <a:cubicBezTo>
                  <a:pt x="590" y="65"/>
                  <a:pt x="590" y="69"/>
                  <a:pt x="593" y="74"/>
                </a:cubicBezTo>
                <a:cubicBezTo>
                  <a:pt x="627" y="106"/>
                  <a:pt x="627" y="106"/>
                  <a:pt x="627" y="106"/>
                </a:cubicBezTo>
                <a:cubicBezTo>
                  <a:pt x="631" y="110"/>
                  <a:pt x="634" y="119"/>
                  <a:pt x="633" y="124"/>
                </a:cubicBezTo>
                <a:cubicBezTo>
                  <a:pt x="625" y="170"/>
                  <a:pt x="625" y="170"/>
                  <a:pt x="625" y="170"/>
                </a:cubicBezTo>
                <a:cubicBezTo>
                  <a:pt x="624" y="175"/>
                  <a:pt x="627" y="179"/>
                  <a:pt x="633" y="175"/>
                </a:cubicBezTo>
                <a:cubicBezTo>
                  <a:pt x="674" y="154"/>
                  <a:pt x="674" y="154"/>
                  <a:pt x="674" y="154"/>
                </a:cubicBezTo>
                <a:cubicBezTo>
                  <a:pt x="679" y="150"/>
                  <a:pt x="688" y="150"/>
                  <a:pt x="693" y="154"/>
                </a:cubicBezTo>
                <a:cubicBezTo>
                  <a:pt x="734" y="175"/>
                  <a:pt x="734" y="175"/>
                  <a:pt x="734" y="175"/>
                </a:cubicBezTo>
                <a:cubicBezTo>
                  <a:pt x="740" y="179"/>
                  <a:pt x="743" y="175"/>
                  <a:pt x="741" y="170"/>
                </a:cubicBezTo>
                <a:cubicBezTo>
                  <a:pt x="734" y="124"/>
                  <a:pt x="734" y="124"/>
                  <a:pt x="734" y="124"/>
                </a:cubicBezTo>
                <a:cubicBezTo>
                  <a:pt x="732" y="119"/>
                  <a:pt x="736" y="110"/>
                  <a:pt x="740" y="106"/>
                </a:cubicBezTo>
                <a:cubicBezTo>
                  <a:pt x="749" y="97"/>
                  <a:pt x="749" y="97"/>
                  <a:pt x="749" y="97"/>
                </a:cubicBezTo>
                <a:moveTo>
                  <a:pt x="100" y="673"/>
                </a:moveTo>
                <a:cubicBezTo>
                  <a:pt x="100" y="673"/>
                  <a:pt x="132" y="673"/>
                  <a:pt x="150" y="681"/>
                </a:cubicBezTo>
                <a:cubicBezTo>
                  <a:pt x="179" y="692"/>
                  <a:pt x="319" y="751"/>
                  <a:pt x="361" y="769"/>
                </a:cubicBezTo>
                <a:cubicBezTo>
                  <a:pt x="408" y="788"/>
                  <a:pt x="555" y="767"/>
                  <a:pt x="579" y="753"/>
                </a:cubicBezTo>
                <a:cubicBezTo>
                  <a:pt x="611" y="737"/>
                  <a:pt x="695" y="679"/>
                  <a:pt x="713" y="660"/>
                </a:cubicBezTo>
                <a:cubicBezTo>
                  <a:pt x="729" y="644"/>
                  <a:pt x="729" y="623"/>
                  <a:pt x="718" y="615"/>
                </a:cubicBezTo>
                <a:cubicBezTo>
                  <a:pt x="708" y="604"/>
                  <a:pt x="684" y="601"/>
                  <a:pt x="663" y="617"/>
                </a:cubicBezTo>
                <a:cubicBezTo>
                  <a:pt x="632" y="641"/>
                  <a:pt x="563" y="676"/>
                  <a:pt x="503" y="673"/>
                </a:cubicBezTo>
                <a:cubicBezTo>
                  <a:pt x="445" y="671"/>
                  <a:pt x="376" y="620"/>
                  <a:pt x="376" y="620"/>
                </a:cubicBezTo>
                <a:cubicBezTo>
                  <a:pt x="384" y="615"/>
                  <a:pt x="455" y="609"/>
                  <a:pt x="495" y="620"/>
                </a:cubicBezTo>
                <a:cubicBezTo>
                  <a:pt x="550" y="631"/>
                  <a:pt x="592" y="604"/>
                  <a:pt x="584" y="575"/>
                </a:cubicBezTo>
                <a:cubicBezTo>
                  <a:pt x="576" y="538"/>
                  <a:pt x="448" y="548"/>
                  <a:pt x="395" y="530"/>
                </a:cubicBezTo>
                <a:cubicBezTo>
                  <a:pt x="345" y="511"/>
                  <a:pt x="332" y="500"/>
                  <a:pt x="261" y="482"/>
                </a:cubicBezTo>
                <a:cubicBezTo>
                  <a:pt x="190" y="463"/>
                  <a:pt x="100" y="508"/>
                  <a:pt x="100" y="508"/>
                </a:cubicBezTo>
                <a:cubicBezTo>
                  <a:pt x="100" y="673"/>
                  <a:pt x="100" y="673"/>
                  <a:pt x="100" y="673"/>
                </a:cubicBezTo>
                <a:cubicBezTo>
                  <a:pt x="100" y="673"/>
                  <a:pt x="100" y="673"/>
                  <a:pt x="100" y="673"/>
                </a:cubicBezTo>
                <a:close/>
                <a:moveTo>
                  <a:pt x="71" y="476"/>
                </a:moveTo>
                <a:cubicBezTo>
                  <a:pt x="0" y="476"/>
                  <a:pt x="0" y="476"/>
                  <a:pt x="0" y="476"/>
                </a:cubicBezTo>
                <a:cubicBezTo>
                  <a:pt x="0" y="697"/>
                  <a:pt x="0" y="697"/>
                  <a:pt x="0" y="697"/>
                </a:cubicBezTo>
                <a:cubicBezTo>
                  <a:pt x="71" y="697"/>
                  <a:pt x="71" y="697"/>
                  <a:pt x="71" y="6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F8EDFA4-2967-49ED-9455-005E800795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54725" y="4121978"/>
            <a:ext cx="869950" cy="849246"/>
          </a:xfrm>
          <a:custGeom>
            <a:avLst/>
            <a:gdLst>
              <a:gd name="T0" fmla="*/ 615 w 677"/>
              <a:gd name="T1" fmla="*/ 186 h 659"/>
              <a:gd name="T2" fmla="*/ 599 w 677"/>
              <a:gd name="T3" fmla="*/ 205 h 659"/>
              <a:gd name="T4" fmla="*/ 588 w 677"/>
              <a:gd name="T5" fmla="*/ 238 h 659"/>
              <a:gd name="T6" fmla="*/ 602 w 677"/>
              <a:gd name="T7" fmla="*/ 327 h 659"/>
              <a:gd name="T8" fmla="*/ 588 w 677"/>
              <a:gd name="T9" fmla="*/ 338 h 659"/>
              <a:gd name="T10" fmla="*/ 510 w 677"/>
              <a:gd name="T11" fmla="*/ 297 h 659"/>
              <a:gd name="T12" fmla="*/ 472 w 677"/>
              <a:gd name="T13" fmla="*/ 297 h 659"/>
              <a:gd name="T14" fmla="*/ 393 w 677"/>
              <a:gd name="T15" fmla="*/ 338 h 659"/>
              <a:gd name="T16" fmla="*/ 380 w 677"/>
              <a:gd name="T17" fmla="*/ 327 h 659"/>
              <a:gd name="T18" fmla="*/ 393 w 677"/>
              <a:gd name="T19" fmla="*/ 238 h 659"/>
              <a:gd name="T20" fmla="*/ 385 w 677"/>
              <a:gd name="T21" fmla="*/ 205 h 659"/>
              <a:gd name="T22" fmla="*/ 320 w 677"/>
              <a:gd name="T23" fmla="*/ 143 h 659"/>
              <a:gd name="T24" fmla="*/ 325 w 677"/>
              <a:gd name="T25" fmla="*/ 127 h 659"/>
              <a:gd name="T26" fmla="*/ 415 w 677"/>
              <a:gd name="T27" fmla="*/ 113 h 659"/>
              <a:gd name="T28" fmla="*/ 442 w 677"/>
              <a:gd name="T29" fmla="*/ 89 h 659"/>
              <a:gd name="T30" fmla="*/ 482 w 677"/>
              <a:gd name="T31" fmla="*/ 10 h 659"/>
              <a:gd name="T32" fmla="*/ 499 w 677"/>
              <a:gd name="T33" fmla="*/ 10 h 659"/>
              <a:gd name="T34" fmla="*/ 542 w 677"/>
              <a:gd name="T35" fmla="*/ 89 h 659"/>
              <a:gd name="T36" fmla="*/ 572 w 677"/>
              <a:gd name="T37" fmla="*/ 113 h 659"/>
              <a:gd name="T38" fmla="*/ 656 w 677"/>
              <a:gd name="T39" fmla="*/ 127 h 659"/>
              <a:gd name="T40" fmla="*/ 664 w 677"/>
              <a:gd name="T41" fmla="*/ 143 h 659"/>
              <a:gd name="T42" fmla="*/ 93 w 677"/>
              <a:gd name="T43" fmla="*/ 553 h 659"/>
              <a:gd name="T44" fmla="*/ 93 w 677"/>
              <a:gd name="T45" fmla="*/ 553 h 659"/>
              <a:gd name="T46" fmla="*/ 93 w 677"/>
              <a:gd name="T47" fmla="*/ 399 h 659"/>
              <a:gd name="T48" fmla="*/ 242 w 677"/>
              <a:gd name="T49" fmla="*/ 375 h 659"/>
              <a:gd name="T50" fmla="*/ 366 w 677"/>
              <a:gd name="T51" fmla="*/ 419 h 659"/>
              <a:gd name="T52" fmla="*/ 542 w 677"/>
              <a:gd name="T53" fmla="*/ 461 h 659"/>
              <a:gd name="T54" fmla="*/ 459 w 677"/>
              <a:gd name="T55" fmla="*/ 503 h 659"/>
              <a:gd name="T56" fmla="*/ 349 w 677"/>
              <a:gd name="T57" fmla="*/ 503 h 659"/>
              <a:gd name="T58" fmla="*/ 467 w 677"/>
              <a:gd name="T59" fmla="*/ 553 h 659"/>
              <a:gd name="T60" fmla="*/ 616 w 677"/>
              <a:gd name="T61" fmla="*/ 501 h 659"/>
              <a:gd name="T62" fmla="*/ 667 w 677"/>
              <a:gd name="T63" fmla="*/ 498 h 659"/>
              <a:gd name="T64" fmla="*/ 662 w 677"/>
              <a:gd name="T65" fmla="*/ 540 h 659"/>
              <a:gd name="T66" fmla="*/ 537 w 677"/>
              <a:gd name="T67" fmla="*/ 627 h 659"/>
              <a:gd name="T68" fmla="*/ 335 w 677"/>
              <a:gd name="T69" fmla="*/ 642 h 659"/>
              <a:gd name="T70" fmla="*/ 139 w 677"/>
              <a:gd name="T71" fmla="*/ 560 h 659"/>
              <a:gd name="T72" fmla="*/ 93 w 677"/>
              <a:gd name="T73" fmla="*/ 553 h 659"/>
              <a:gd name="T74" fmla="*/ 66 w 677"/>
              <a:gd name="T75" fmla="*/ 575 h 659"/>
              <a:gd name="T76" fmla="*/ 0 w 677"/>
              <a:gd name="T77" fmla="*/ 575 h 659"/>
              <a:gd name="T78" fmla="*/ 0 w 677"/>
              <a:gd name="T79" fmla="*/ 370 h 659"/>
              <a:gd name="T80" fmla="*/ 66 w 677"/>
              <a:gd name="T81" fmla="*/ 370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77" h="659">
                <a:moveTo>
                  <a:pt x="615" y="186"/>
                </a:moveTo>
                <a:cubicBezTo>
                  <a:pt x="615" y="186"/>
                  <a:pt x="615" y="186"/>
                  <a:pt x="599" y="205"/>
                </a:cubicBezTo>
                <a:cubicBezTo>
                  <a:pt x="591" y="211"/>
                  <a:pt x="585" y="227"/>
                  <a:pt x="588" y="238"/>
                </a:cubicBezTo>
                <a:cubicBezTo>
                  <a:pt x="588" y="238"/>
                  <a:pt x="588" y="238"/>
                  <a:pt x="602" y="327"/>
                </a:cubicBezTo>
                <a:cubicBezTo>
                  <a:pt x="604" y="338"/>
                  <a:pt x="599" y="343"/>
                  <a:pt x="588" y="338"/>
                </a:cubicBezTo>
                <a:cubicBezTo>
                  <a:pt x="588" y="338"/>
                  <a:pt x="588" y="338"/>
                  <a:pt x="510" y="297"/>
                </a:cubicBezTo>
                <a:cubicBezTo>
                  <a:pt x="499" y="289"/>
                  <a:pt x="482" y="289"/>
                  <a:pt x="472" y="297"/>
                </a:cubicBezTo>
                <a:cubicBezTo>
                  <a:pt x="472" y="297"/>
                  <a:pt x="472" y="297"/>
                  <a:pt x="393" y="338"/>
                </a:cubicBezTo>
                <a:cubicBezTo>
                  <a:pt x="385" y="343"/>
                  <a:pt x="377" y="338"/>
                  <a:pt x="380" y="327"/>
                </a:cubicBezTo>
                <a:cubicBezTo>
                  <a:pt x="380" y="327"/>
                  <a:pt x="380" y="327"/>
                  <a:pt x="393" y="238"/>
                </a:cubicBezTo>
                <a:cubicBezTo>
                  <a:pt x="399" y="227"/>
                  <a:pt x="390" y="211"/>
                  <a:pt x="385" y="205"/>
                </a:cubicBezTo>
                <a:cubicBezTo>
                  <a:pt x="385" y="205"/>
                  <a:pt x="385" y="205"/>
                  <a:pt x="320" y="143"/>
                </a:cubicBezTo>
                <a:cubicBezTo>
                  <a:pt x="312" y="132"/>
                  <a:pt x="312" y="127"/>
                  <a:pt x="325" y="127"/>
                </a:cubicBezTo>
                <a:cubicBezTo>
                  <a:pt x="325" y="127"/>
                  <a:pt x="325" y="127"/>
                  <a:pt x="415" y="113"/>
                </a:cubicBezTo>
                <a:cubicBezTo>
                  <a:pt x="426" y="108"/>
                  <a:pt x="439" y="102"/>
                  <a:pt x="442" y="89"/>
                </a:cubicBezTo>
                <a:cubicBezTo>
                  <a:pt x="442" y="89"/>
                  <a:pt x="442" y="89"/>
                  <a:pt x="482" y="10"/>
                </a:cubicBezTo>
                <a:cubicBezTo>
                  <a:pt x="485" y="0"/>
                  <a:pt x="496" y="0"/>
                  <a:pt x="499" y="10"/>
                </a:cubicBezTo>
                <a:cubicBezTo>
                  <a:pt x="499" y="10"/>
                  <a:pt x="499" y="10"/>
                  <a:pt x="542" y="89"/>
                </a:cubicBezTo>
                <a:cubicBezTo>
                  <a:pt x="545" y="102"/>
                  <a:pt x="558" y="108"/>
                  <a:pt x="572" y="113"/>
                </a:cubicBezTo>
                <a:cubicBezTo>
                  <a:pt x="572" y="113"/>
                  <a:pt x="572" y="113"/>
                  <a:pt x="656" y="127"/>
                </a:cubicBezTo>
                <a:cubicBezTo>
                  <a:pt x="669" y="127"/>
                  <a:pt x="669" y="132"/>
                  <a:pt x="664" y="143"/>
                </a:cubicBezTo>
                <a:moveTo>
                  <a:pt x="93" y="553"/>
                </a:moveTo>
                <a:cubicBezTo>
                  <a:pt x="93" y="553"/>
                  <a:pt x="93" y="553"/>
                  <a:pt x="93" y="553"/>
                </a:cubicBezTo>
                <a:cubicBezTo>
                  <a:pt x="93" y="399"/>
                  <a:pt x="93" y="399"/>
                  <a:pt x="93" y="399"/>
                </a:cubicBezTo>
                <a:cubicBezTo>
                  <a:pt x="93" y="399"/>
                  <a:pt x="176" y="357"/>
                  <a:pt x="242" y="375"/>
                </a:cubicBezTo>
                <a:cubicBezTo>
                  <a:pt x="308" y="392"/>
                  <a:pt x="320" y="402"/>
                  <a:pt x="366" y="419"/>
                </a:cubicBezTo>
                <a:cubicBezTo>
                  <a:pt x="415" y="436"/>
                  <a:pt x="535" y="426"/>
                  <a:pt x="542" y="461"/>
                </a:cubicBezTo>
                <a:cubicBezTo>
                  <a:pt x="550" y="488"/>
                  <a:pt x="511" y="513"/>
                  <a:pt x="459" y="503"/>
                </a:cubicBezTo>
                <a:cubicBezTo>
                  <a:pt x="423" y="493"/>
                  <a:pt x="357" y="498"/>
                  <a:pt x="349" y="503"/>
                </a:cubicBezTo>
                <a:cubicBezTo>
                  <a:pt x="349" y="503"/>
                  <a:pt x="413" y="550"/>
                  <a:pt x="467" y="553"/>
                </a:cubicBezTo>
                <a:cubicBezTo>
                  <a:pt x="523" y="555"/>
                  <a:pt x="586" y="523"/>
                  <a:pt x="616" y="501"/>
                </a:cubicBezTo>
                <a:cubicBezTo>
                  <a:pt x="635" y="486"/>
                  <a:pt x="657" y="488"/>
                  <a:pt x="667" y="498"/>
                </a:cubicBezTo>
                <a:cubicBezTo>
                  <a:pt x="677" y="506"/>
                  <a:pt x="677" y="525"/>
                  <a:pt x="662" y="540"/>
                </a:cubicBezTo>
                <a:cubicBezTo>
                  <a:pt x="645" y="558"/>
                  <a:pt x="567" y="612"/>
                  <a:pt x="537" y="627"/>
                </a:cubicBezTo>
                <a:cubicBezTo>
                  <a:pt x="515" y="639"/>
                  <a:pt x="379" y="659"/>
                  <a:pt x="335" y="642"/>
                </a:cubicBezTo>
                <a:cubicBezTo>
                  <a:pt x="295" y="624"/>
                  <a:pt x="166" y="570"/>
                  <a:pt x="139" y="560"/>
                </a:cubicBezTo>
                <a:cubicBezTo>
                  <a:pt x="122" y="553"/>
                  <a:pt x="93" y="553"/>
                  <a:pt x="93" y="553"/>
                </a:cubicBezTo>
                <a:close/>
                <a:moveTo>
                  <a:pt x="66" y="575"/>
                </a:moveTo>
                <a:cubicBezTo>
                  <a:pt x="66" y="575"/>
                  <a:pt x="66" y="575"/>
                  <a:pt x="0" y="575"/>
                </a:cubicBezTo>
                <a:cubicBezTo>
                  <a:pt x="0" y="575"/>
                  <a:pt x="0" y="575"/>
                  <a:pt x="0" y="370"/>
                </a:cubicBezTo>
                <a:cubicBezTo>
                  <a:pt x="0" y="370"/>
                  <a:pt x="0" y="370"/>
                  <a:pt x="66" y="37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31D31831-C7F1-4784-9958-8830EAE613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06314" y="2104112"/>
            <a:ext cx="966772" cy="770176"/>
          </a:xfrm>
          <a:custGeom>
            <a:avLst/>
            <a:gdLst>
              <a:gd name="T0" fmla="*/ 1241 w 1900"/>
              <a:gd name="T1" fmla="*/ 598 h 1512"/>
              <a:gd name="T2" fmla="*/ 1169 w 1900"/>
              <a:gd name="T3" fmla="*/ 670 h 1512"/>
              <a:gd name="T4" fmla="*/ 1145 w 1900"/>
              <a:gd name="T5" fmla="*/ 741 h 1512"/>
              <a:gd name="T6" fmla="*/ 1176 w 1900"/>
              <a:gd name="T7" fmla="*/ 920 h 1512"/>
              <a:gd name="T8" fmla="*/ 1145 w 1900"/>
              <a:gd name="T9" fmla="*/ 944 h 1512"/>
              <a:gd name="T10" fmla="*/ 984 w 1900"/>
              <a:gd name="T11" fmla="*/ 858 h 1512"/>
              <a:gd name="T12" fmla="*/ 908 w 1900"/>
              <a:gd name="T13" fmla="*/ 858 h 1512"/>
              <a:gd name="T14" fmla="*/ 743 w 1900"/>
              <a:gd name="T15" fmla="*/ 944 h 1512"/>
              <a:gd name="T16" fmla="*/ 713 w 1900"/>
              <a:gd name="T17" fmla="*/ 920 h 1512"/>
              <a:gd name="T18" fmla="*/ 743 w 1900"/>
              <a:gd name="T19" fmla="*/ 741 h 1512"/>
              <a:gd name="T20" fmla="*/ 719 w 1900"/>
              <a:gd name="T21" fmla="*/ 670 h 1512"/>
              <a:gd name="T22" fmla="*/ 589 w 1900"/>
              <a:gd name="T23" fmla="*/ 539 h 1512"/>
              <a:gd name="T24" fmla="*/ 603 w 1900"/>
              <a:gd name="T25" fmla="*/ 505 h 1512"/>
              <a:gd name="T26" fmla="*/ 781 w 1900"/>
              <a:gd name="T27" fmla="*/ 478 h 1512"/>
              <a:gd name="T28" fmla="*/ 843 w 1900"/>
              <a:gd name="T29" fmla="*/ 433 h 1512"/>
              <a:gd name="T30" fmla="*/ 925 w 1900"/>
              <a:gd name="T31" fmla="*/ 268 h 1512"/>
              <a:gd name="T32" fmla="*/ 963 w 1900"/>
              <a:gd name="T33" fmla="*/ 268 h 1512"/>
              <a:gd name="T34" fmla="*/ 1046 w 1900"/>
              <a:gd name="T35" fmla="*/ 433 h 1512"/>
              <a:gd name="T36" fmla="*/ 1108 w 1900"/>
              <a:gd name="T37" fmla="*/ 478 h 1512"/>
              <a:gd name="T38" fmla="*/ 1290 w 1900"/>
              <a:gd name="T39" fmla="*/ 505 h 1512"/>
              <a:gd name="T40" fmla="*/ 1300 w 1900"/>
              <a:gd name="T41" fmla="*/ 539 h 1512"/>
              <a:gd name="T42" fmla="*/ 1241 w 1900"/>
              <a:gd name="T43" fmla="*/ 598 h 1512"/>
              <a:gd name="T44" fmla="*/ 1198 w 1900"/>
              <a:gd name="T45" fmla="*/ 1210 h 1512"/>
              <a:gd name="T46" fmla="*/ 943 w 1900"/>
              <a:gd name="T47" fmla="*/ 1512 h 1512"/>
              <a:gd name="T48" fmla="*/ 1569 w 1900"/>
              <a:gd name="T49" fmla="*/ 1086 h 1512"/>
              <a:gd name="T50" fmla="*/ 1900 w 1900"/>
              <a:gd name="T51" fmla="*/ 618 h 1512"/>
              <a:gd name="T52" fmla="*/ 950 w 1900"/>
              <a:gd name="T53" fmla="*/ 0 h 1512"/>
              <a:gd name="T54" fmla="*/ 0 w 1900"/>
              <a:gd name="T55" fmla="*/ 618 h 1512"/>
              <a:gd name="T56" fmla="*/ 950 w 1900"/>
              <a:gd name="T57" fmla="*/ 1230 h 1512"/>
              <a:gd name="T58" fmla="*/ 1032 w 1900"/>
              <a:gd name="T59" fmla="*/ 1230 h 1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00" h="1512">
                <a:moveTo>
                  <a:pt x="1241" y="598"/>
                </a:moveTo>
                <a:cubicBezTo>
                  <a:pt x="1169" y="670"/>
                  <a:pt x="1169" y="670"/>
                  <a:pt x="1169" y="670"/>
                </a:cubicBezTo>
                <a:cubicBezTo>
                  <a:pt x="1152" y="683"/>
                  <a:pt x="1142" y="717"/>
                  <a:pt x="1145" y="741"/>
                </a:cubicBezTo>
                <a:cubicBezTo>
                  <a:pt x="1176" y="920"/>
                  <a:pt x="1176" y="920"/>
                  <a:pt x="1176" y="920"/>
                </a:cubicBezTo>
                <a:cubicBezTo>
                  <a:pt x="1180" y="944"/>
                  <a:pt x="1166" y="954"/>
                  <a:pt x="1145" y="944"/>
                </a:cubicBezTo>
                <a:cubicBezTo>
                  <a:pt x="984" y="858"/>
                  <a:pt x="984" y="858"/>
                  <a:pt x="984" y="858"/>
                </a:cubicBezTo>
                <a:cubicBezTo>
                  <a:pt x="963" y="848"/>
                  <a:pt x="929" y="848"/>
                  <a:pt x="908" y="858"/>
                </a:cubicBezTo>
                <a:cubicBezTo>
                  <a:pt x="743" y="944"/>
                  <a:pt x="743" y="944"/>
                  <a:pt x="743" y="944"/>
                </a:cubicBezTo>
                <a:cubicBezTo>
                  <a:pt x="723" y="954"/>
                  <a:pt x="709" y="944"/>
                  <a:pt x="713" y="920"/>
                </a:cubicBezTo>
                <a:cubicBezTo>
                  <a:pt x="743" y="741"/>
                  <a:pt x="743" y="741"/>
                  <a:pt x="743" y="741"/>
                </a:cubicBezTo>
                <a:cubicBezTo>
                  <a:pt x="747" y="717"/>
                  <a:pt x="737" y="683"/>
                  <a:pt x="719" y="670"/>
                </a:cubicBezTo>
                <a:cubicBezTo>
                  <a:pt x="589" y="539"/>
                  <a:pt x="589" y="539"/>
                  <a:pt x="589" y="539"/>
                </a:cubicBezTo>
                <a:cubicBezTo>
                  <a:pt x="572" y="522"/>
                  <a:pt x="579" y="508"/>
                  <a:pt x="603" y="505"/>
                </a:cubicBezTo>
                <a:cubicBezTo>
                  <a:pt x="781" y="478"/>
                  <a:pt x="781" y="478"/>
                  <a:pt x="781" y="478"/>
                </a:cubicBezTo>
                <a:cubicBezTo>
                  <a:pt x="805" y="474"/>
                  <a:pt x="833" y="454"/>
                  <a:pt x="843" y="433"/>
                </a:cubicBezTo>
                <a:cubicBezTo>
                  <a:pt x="925" y="268"/>
                  <a:pt x="925" y="268"/>
                  <a:pt x="925" y="268"/>
                </a:cubicBezTo>
                <a:cubicBezTo>
                  <a:pt x="936" y="248"/>
                  <a:pt x="953" y="248"/>
                  <a:pt x="963" y="268"/>
                </a:cubicBezTo>
                <a:cubicBezTo>
                  <a:pt x="1046" y="433"/>
                  <a:pt x="1046" y="433"/>
                  <a:pt x="1046" y="433"/>
                </a:cubicBezTo>
                <a:cubicBezTo>
                  <a:pt x="1056" y="454"/>
                  <a:pt x="1083" y="474"/>
                  <a:pt x="1108" y="478"/>
                </a:cubicBezTo>
                <a:cubicBezTo>
                  <a:pt x="1290" y="505"/>
                  <a:pt x="1290" y="505"/>
                  <a:pt x="1290" y="505"/>
                </a:cubicBezTo>
                <a:cubicBezTo>
                  <a:pt x="1314" y="508"/>
                  <a:pt x="1317" y="522"/>
                  <a:pt x="1300" y="539"/>
                </a:cubicBezTo>
                <a:lnTo>
                  <a:pt x="1241" y="598"/>
                </a:lnTo>
                <a:close/>
                <a:moveTo>
                  <a:pt x="1198" y="1210"/>
                </a:moveTo>
                <a:cubicBezTo>
                  <a:pt x="1191" y="1278"/>
                  <a:pt x="1156" y="1395"/>
                  <a:pt x="943" y="1512"/>
                </a:cubicBezTo>
                <a:cubicBezTo>
                  <a:pt x="1363" y="1512"/>
                  <a:pt x="1521" y="1230"/>
                  <a:pt x="1569" y="1086"/>
                </a:cubicBezTo>
                <a:cubicBezTo>
                  <a:pt x="1769" y="969"/>
                  <a:pt x="1900" y="804"/>
                  <a:pt x="1900" y="618"/>
                </a:cubicBezTo>
                <a:cubicBezTo>
                  <a:pt x="1900" y="275"/>
                  <a:pt x="1473" y="0"/>
                  <a:pt x="950" y="0"/>
                </a:cubicBezTo>
                <a:cubicBezTo>
                  <a:pt x="420" y="0"/>
                  <a:pt x="0" y="275"/>
                  <a:pt x="0" y="618"/>
                </a:cubicBezTo>
                <a:cubicBezTo>
                  <a:pt x="0" y="955"/>
                  <a:pt x="420" y="1230"/>
                  <a:pt x="950" y="1230"/>
                </a:cubicBezTo>
                <a:cubicBezTo>
                  <a:pt x="977" y="1230"/>
                  <a:pt x="1005" y="1230"/>
                  <a:pt x="1032" y="12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086C31A-E16D-49EC-87CB-E472F4E9D08A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1" name="Group 9">
              <a:extLst>
                <a:ext uri="{FF2B5EF4-FFF2-40B4-BE49-F238E27FC236}">
                  <a16:creationId xmlns:a16="http://schemas.microsoft.com/office/drawing/2014/main" id="{6F9873F4-861C-47C3-A728-F1BBC817F485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51C8E167-C6C5-4FF0-9A87-3B087ADE217D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4" name="pole tekstowe 18">
                  <a:extLst>
                    <a:ext uri="{FF2B5EF4-FFF2-40B4-BE49-F238E27FC236}">
                      <a16:creationId xmlns:a16="http://schemas.microsoft.com/office/drawing/2014/main" id="{6F3475AF-2E4B-42A3-A598-9CF68974F8DE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5" name="Łącznik prostoliniowy 17">
                  <a:extLst>
                    <a:ext uri="{FF2B5EF4-FFF2-40B4-BE49-F238E27FC236}">
                      <a16:creationId xmlns:a16="http://schemas.microsoft.com/office/drawing/2014/main" id="{8BB06995-723A-4FEA-8868-D079F60B9285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" name="Elipsa 20">
                  <a:extLst>
                    <a:ext uri="{FF2B5EF4-FFF2-40B4-BE49-F238E27FC236}">
                      <a16:creationId xmlns:a16="http://schemas.microsoft.com/office/drawing/2014/main" id="{FB7B54BF-424D-4A00-B94B-FCA11A5D41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pole tekstowe 22">
                  <a:extLst>
                    <a:ext uri="{FF2B5EF4-FFF2-40B4-BE49-F238E27FC236}">
                      <a16:creationId xmlns:a16="http://schemas.microsoft.com/office/drawing/2014/main" id="{E81F1565-9659-4E8C-AEDE-19BA8C990C98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8" name="Łącznik prostoliniowy 21">
                  <a:extLst>
                    <a:ext uri="{FF2B5EF4-FFF2-40B4-BE49-F238E27FC236}">
                      <a16:creationId xmlns:a16="http://schemas.microsoft.com/office/drawing/2014/main" id="{EF5F8042-67FB-4481-B0AB-DFAF1D5E4DA0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Łącznik prostoliniowy 22">
                  <a:extLst>
                    <a:ext uri="{FF2B5EF4-FFF2-40B4-BE49-F238E27FC236}">
                      <a16:creationId xmlns:a16="http://schemas.microsoft.com/office/drawing/2014/main" id="{E7B98C62-6214-4826-ABCF-32C8EA5818BD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" name="Elipsa 21">
                <a:extLst>
                  <a:ext uri="{FF2B5EF4-FFF2-40B4-BE49-F238E27FC236}">
                    <a16:creationId xmlns:a16="http://schemas.microsoft.com/office/drawing/2014/main" id="{CE4C6311-C488-40DC-B1A4-DA768AE82A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" name="Freeform 23">
              <a:extLst>
                <a:ext uri="{FF2B5EF4-FFF2-40B4-BE49-F238E27FC236}">
                  <a16:creationId xmlns:a16="http://schemas.microsoft.com/office/drawing/2014/main" id="{C34C59A9-17D2-4758-B572-07EBBA41776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79060" y="2401198"/>
              <a:ext cx="727490" cy="607152"/>
            </a:xfrm>
            <a:custGeom>
              <a:avLst/>
              <a:gdLst>
                <a:gd name="T0" fmla="*/ 155 w 279"/>
                <a:gd name="T1" fmla="*/ 232 h 232"/>
                <a:gd name="T2" fmla="*/ 0 w 279"/>
                <a:gd name="T3" fmla="*/ 232 h 232"/>
                <a:gd name="T4" fmla="*/ 112 w 279"/>
                <a:gd name="T5" fmla="*/ 61 h 232"/>
                <a:gd name="T6" fmla="*/ 218 w 279"/>
                <a:gd name="T7" fmla="*/ 232 h 232"/>
                <a:gd name="T8" fmla="*/ 279 w 279"/>
                <a:gd name="T9" fmla="*/ 232 h 232"/>
                <a:gd name="T10" fmla="*/ 201 w 279"/>
                <a:gd name="T11" fmla="*/ 105 h 232"/>
                <a:gd name="T12" fmla="*/ 169 w 279"/>
                <a:gd name="T13" fmla="*/ 153 h 232"/>
                <a:gd name="T14" fmla="*/ 111 w 279"/>
                <a:gd name="T15" fmla="*/ 0 h 232"/>
                <a:gd name="T16" fmla="*/ 111 w 279"/>
                <a:gd name="T17" fmla="*/ 63 h 232"/>
                <a:gd name="T18" fmla="*/ 111 w 279"/>
                <a:gd name="T19" fmla="*/ 38 h 232"/>
                <a:gd name="T20" fmla="*/ 170 w 279"/>
                <a:gd name="T21" fmla="*/ 11 h 232"/>
                <a:gd name="T22" fmla="*/ 111 w 279"/>
                <a:gd name="T23" fmla="*/ 0 h 232"/>
                <a:gd name="T24" fmla="*/ 65 w 279"/>
                <a:gd name="T25" fmla="*/ 132 h 232"/>
                <a:gd name="T26" fmla="*/ 86 w 279"/>
                <a:gd name="T27" fmla="*/ 164 h 232"/>
                <a:gd name="T28" fmla="*/ 111 w 279"/>
                <a:gd name="T29" fmla="*/ 132 h 232"/>
                <a:gd name="T30" fmla="*/ 136 w 279"/>
                <a:gd name="T31" fmla="*/ 164 h 232"/>
                <a:gd name="T32" fmla="*/ 156 w 279"/>
                <a:gd name="T33" fmla="*/ 1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32">
                  <a:moveTo>
                    <a:pt x="155" y="232"/>
                  </a:moveTo>
                  <a:cubicBezTo>
                    <a:pt x="0" y="232"/>
                    <a:pt x="0" y="232"/>
                    <a:pt x="0" y="232"/>
                  </a:cubicBezTo>
                  <a:cubicBezTo>
                    <a:pt x="112" y="61"/>
                    <a:pt x="112" y="61"/>
                    <a:pt x="112" y="61"/>
                  </a:cubicBezTo>
                  <a:cubicBezTo>
                    <a:pt x="218" y="232"/>
                    <a:pt x="218" y="232"/>
                    <a:pt x="218" y="232"/>
                  </a:cubicBezTo>
                  <a:moveTo>
                    <a:pt x="279" y="232"/>
                  </a:moveTo>
                  <a:cubicBezTo>
                    <a:pt x="201" y="105"/>
                    <a:pt x="201" y="105"/>
                    <a:pt x="201" y="105"/>
                  </a:cubicBezTo>
                  <a:cubicBezTo>
                    <a:pt x="169" y="153"/>
                    <a:pt x="169" y="153"/>
                    <a:pt x="169" y="153"/>
                  </a:cubicBezTo>
                  <a:moveTo>
                    <a:pt x="111" y="0"/>
                  </a:moveTo>
                  <a:cubicBezTo>
                    <a:pt x="111" y="63"/>
                    <a:pt x="111" y="63"/>
                    <a:pt x="111" y="63"/>
                  </a:cubicBezTo>
                  <a:moveTo>
                    <a:pt x="111" y="38"/>
                  </a:moveTo>
                  <a:cubicBezTo>
                    <a:pt x="149" y="39"/>
                    <a:pt x="170" y="11"/>
                    <a:pt x="170" y="11"/>
                  </a:cubicBezTo>
                  <a:cubicBezTo>
                    <a:pt x="144" y="13"/>
                    <a:pt x="111" y="0"/>
                    <a:pt x="111" y="0"/>
                  </a:cubicBezTo>
                  <a:moveTo>
                    <a:pt x="65" y="132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56" y="132"/>
                    <a:pt x="156" y="132"/>
                    <a:pt x="156" y="132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30F87A82-6DBE-4AB0-B35D-1FD2A59BF4E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5537" y="4242279"/>
              <a:ext cx="774536" cy="617032"/>
            </a:xfrm>
            <a:custGeom>
              <a:avLst/>
              <a:gdLst>
                <a:gd name="T0" fmla="*/ 1241 w 1900"/>
                <a:gd name="T1" fmla="*/ 598 h 1512"/>
                <a:gd name="T2" fmla="*/ 1169 w 1900"/>
                <a:gd name="T3" fmla="*/ 670 h 1512"/>
                <a:gd name="T4" fmla="*/ 1145 w 1900"/>
                <a:gd name="T5" fmla="*/ 741 h 1512"/>
                <a:gd name="T6" fmla="*/ 1176 w 1900"/>
                <a:gd name="T7" fmla="*/ 920 h 1512"/>
                <a:gd name="T8" fmla="*/ 1145 w 1900"/>
                <a:gd name="T9" fmla="*/ 944 h 1512"/>
                <a:gd name="T10" fmla="*/ 984 w 1900"/>
                <a:gd name="T11" fmla="*/ 858 h 1512"/>
                <a:gd name="T12" fmla="*/ 908 w 1900"/>
                <a:gd name="T13" fmla="*/ 858 h 1512"/>
                <a:gd name="T14" fmla="*/ 743 w 1900"/>
                <a:gd name="T15" fmla="*/ 944 h 1512"/>
                <a:gd name="T16" fmla="*/ 713 w 1900"/>
                <a:gd name="T17" fmla="*/ 920 h 1512"/>
                <a:gd name="T18" fmla="*/ 743 w 1900"/>
                <a:gd name="T19" fmla="*/ 741 h 1512"/>
                <a:gd name="T20" fmla="*/ 719 w 1900"/>
                <a:gd name="T21" fmla="*/ 670 h 1512"/>
                <a:gd name="T22" fmla="*/ 589 w 1900"/>
                <a:gd name="T23" fmla="*/ 539 h 1512"/>
                <a:gd name="T24" fmla="*/ 603 w 1900"/>
                <a:gd name="T25" fmla="*/ 505 h 1512"/>
                <a:gd name="T26" fmla="*/ 781 w 1900"/>
                <a:gd name="T27" fmla="*/ 478 h 1512"/>
                <a:gd name="T28" fmla="*/ 843 w 1900"/>
                <a:gd name="T29" fmla="*/ 433 h 1512"/>
                <a:gd name="T30" fmla="*/ 925 w 1900"/>
                <a:gd name="T31" fmla="*/ 268 h 1512"/>
                <a:gd name="T32" fmla="*/ 963 w 1900"/>
                <a:gd name="T33" fmla="*/ 268 h 1512"/>
                <a:gd name="T34" fmla="*/ 1046 w 1900"/>
                <a:gd name="T35" fmla="*/ 433 h 1512"/>
                <a:gd name="T36" fmla="*/ 1108 w 1900"/>
                <a:gd name="T37" fmla="*/ 478 h 1512"/>
                <a:gd name="T38" fmla="*/ 1290 w 1900"/>
                <a:gd name="T39" fmla="*/ 505 h 1512"/>
                <a:gd name="T40" fmla="*/ 1300 w 1900"/>
                <a:gd name="T41" fmla="*/ 539 h 1512"/>
                <a:gd name="T42" fmla="*/ 1241 w 1900"/>
                <a:gd name="T43" fmla="*/ 598 h 1512"/>
                <a:gd name="T44" fmla="*/ 1198 w 1900"/>
                <a:gd name="T45" fmla="*/ 1210 h 1512"/>
                <a:gd name="T46" fmla="*/ 943 w 1900"/>
                <a:gd name="T47" fmla="*/ 1512 h 1512"/>
                <a:gd name="T48" fmla="*/ 1569 w 1900"/>
                <a:gd name="T49" fmla="*/ 1086 h 1512"/>
                <a:gd name="T50" fmla="*/ 1900 w 1900"/>
                <a:gd name="T51" fmla="*/ 618 h 1512"/>
                <a:gd name="T52" fmla="*/ 950 w 1900"/>
                <a:gd name="T53" fmla="*/ 0 h 1512"/>
                <a:gd name="T54" fmla="*/ 0 w 1900"/>
                <a:gd name="T55" fmla="*/ 618 h 1512"/>
                <a:gd name="T56" fmla="*/ 950 w 1900"/>
                <a:gd name="T57" fmla="*/ 1230 h 1512"/>
                <a:gd name="T58" fmla="*/ 1032 w 1900"/>
                <a:gd name="T59" fmla="*/ 123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00" h="1512">
                  <a:moveTo>
                    <a:pt x="1241" y="598"/>
                  </a:moveTo>
                  <a:cubicBezTo>
                    <a:pt x="1169" y="670"/>
                    <a:pt x="1169" y="670"/>
                    <a:pt x="1169" y="670"/>
                  </a:cubicBezTo>
                  <a:cubicBezTo>
                    <a:pt x="1152" y="683"/>
                    <a:pt x="1142" y="717"/>
                    <a:pt x="1145" y="741"/>
                  </a:cubicBezTo>
                  <a:cubicBezTo>
                    <a:pt x="1176" y="920"/>
                    <a:pt x="1176" y="920"/>
                    <a:pt x="1176" y="920"/>
                  </a:cubicBezTo>
                  <a:cubicBezTo>
                    <a:pt x="1180" y="944"/>
                    <a:pt x="1166" y="954"/>
                    <a:pt x="1145" y="944"/>
                  </a:cubicBezTo>
                  <a:cubicBezTo>
                    <a:pt x="984" y="858"/>
                    <a:pt x="984" y="858"/>
                    <a:pt x="984" y="858"/>
                  </a:cubicBezTo>
                  <a:cubicBezTo>
                    <a:pt x="963" y="848"/>
                    <a:pt x="929" y="848"/>
                    <a:pt x="908" y="858"/>
                  </a:cubicBezTo>
                  <a:cubicBezTo>
                    <a:pt x="743" y="944"/>
                    <a:pt x="743" y="944"/>
                    <a:pt x="743" y="944"/>
                  </a:cubicBezTo>
                  <a:cubicBezTo>
                    <a:pt x="723" y="954"/>
                    <a:pt x="709" y="944"/>
                    <a:pt x="713" y="920"/>
                  </a:cubicBezTo>
                  <a:cubicBezTo>
                    <a:pt x="743" y="741"/>
                    <a:pt x="743" y="741"/>
                    <a:pt x="743" y="741"/>
                  </a:cubicBezTo>
                  <a:cubicBezTo>
                    <a:pt x="747" y="717"/>
                    <a:pt x="737" y="683"/>
                    <a:pt x="719" y="670"/>
                  </a:cubicBezTo>
                  <a:cubicBezTo>
                    <a:pt x="589" y="539"/>
                    <a:pt x="589" y="539"/>
                    <a:pt x="589" y="539"/>
                  </a:cubicBezTo>
                  <a:cubicBezTo>
                    <a:pt x="572" y="522"/>
                    <a:pt x="579" y="508"/>
                    <a:pt x="603" y="505"/>
                  </a:cubicBezTo>
                  <a:cubicBezTo>
                    <a:pt x="781" y="478"/>
                    <a:pt x="781" y="478"/>
                    <a:pt x="781" y="478"/>
                  </a:cubicBezTo>
                  <a:cubicBezTo>
                    <a:pt x="805" y="474"/>
                    <a:pt x="833" y="454"/>
                    <a:pt x="843" y="433"/>
                  </a:cubicBezTo>
                  <a:cubicBezTo>
                    <a:pt x="925" y="268"/>
                    <a:pt x="925" y="268"/>
                    <a:pt x="925" y="268"/>
                  </a:cubicBezTo>
                  <a:cubicBezTo>
                    <a:pt x="936" y="248"/>
                    <a:pt x="953" y="248"/>
                    <a:pt x="963" y="268"/>
                  </a:cubicBezTo>
                  <a:cubicBezTo>
                    <a:pt x="1046" y="433"/>
                    <a:pt x="1046" y="433"/>
                    <a:pt x="1046" y="433"/>
                  </a:cubicBezTo>
                  <a:cubicBezTo>
                    <a:pt x="1056" y="454"/>
                    <a:pt x="1083" y="474"/>
                    <a:pt x="1108" y="478"/>
                  </a:cubicBezTo>
                  <a:cubicBezTo>
                    <a:pt x="1290" y="505"/>
                    <a:pt x="1290" y="505"/>
                    <a:pt x="1290" y="505"/>
                  </a:cubicBezTo>
                  <a:cubicBezTo>
                    <a:pt x="1314" y="508"/>
                    <a:pt x="1317" y="522"/>
                    <a:pt x="1300" y="539"/>
                  </a:cubicBezTo>
                  <a:lnTo>
                    <a:pt x="1241" y="598"/>
                  </a:lnTo>
                  <a:close/>
                  <a:moveTo>
                    <a:pt x="1198" y="1210"/>
                  </a:moveTo>
                  <a:cubicBezTo>
                    <a:pt x="1191" y="1278"/>
                    <a:pt x="1156" y="1395"/>
                    <a:pt x="943" y="1512"/>
                  </a:cubicBezTo>
                  <a:cubicBezTo>
                    <a:pt x="1363" y="1512"/>
                    <a:pt x="1521" y="1230"/>
                    <a:pt x="1569" y="1086"/>
                  </a:cubicBezTo>
                  <a:cubicBezTo>
                    <a:pt x="1769" y="969"/>
                    <a:pt x="1900" y="804"/>
                    <a:pt x="1900" y="618"/>
                  </a:cubicBezTo>
                  <a:cubicBezTo>
                    <a:pt x="1900" y="275"/>
                    <a:pt x="1473" y="0"/>
                    <a:pt x="950" y="0"/>
                  </a:cubicBezTo>
                  <a:cubicBezTo>
                    <a:pt x="420" y="0"/>
                    <a:pt x="0" y="275"/>
                    <a:pt x="0" y="618"/>
                  </a:cubicBezTo>
                  <a:cubicBezTo>
                    <a:pt x="0" y="955"/>
                    <a:pt x="420" y="1230"/>
                    <a:pt x="950" y="1230"/>
                  </a:cubicBezTo>
                  <a:cubicBezTo>
                    <a:pt x="977" y="1230"/>
                    <a:pt x="1005" y="1230"/>
                    <a:pt x="1032" y="123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1" name="Freeform 11">
            <a:extLst>
              <a:ext uri="{FF2B5EF4-FFF2-40B4-BE49-F238E27FC236}">
                <a16:creationId xmlns:a16="http://schemas.microsoft.com/office/drawing/2014/main" id="{74FBCC83-1BB7-4CE8-867F-CE1A2B6472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46674" y="4061472"/>
            <a:ext cx="1228452" cy="970256"/>
          </a:xfrm>
          <a:custGeom>
            <a:avLst/>
            <a:gdLst>
              <a:gd name="T0" fmla="*/ 968 w 1421"/>
              <a:gd name="T1" fmla="*/ 646 h 1121"/>
              <a:gd name="T2" fmla="*/ 925 w 1421"/>
              <a:gd name="T3" fmla="*/ 646 h 1121"/>
              <a:gd name="T4" fmla="*/ 429 w 1421"/>
              <a:gd name="T5" fmla="*/ 325 h 1121"/>
              <a:gd name="T6" fmla="*/ 925 w 1421"/>
              <a:gd name="T7" fmla="*/ 0 h 1121"/>
              <a:gd name="T8" fmla="*/ 1421 w 1421"/>
              <a:gd name="T9" fmla="*/ 325 h 1121"/>
              <a:gd name="T10" fmla="*/ 1248 w 1421"/>
              <a:gd name="T11" fmla="*/ 570 h 1121"/>
              <a:gd name="T12" fmla="*/ 921 w 1421"/>
              <a:gd name="T13" fmla="*/ 794 h 1121"/>
              <a:gd name="T14" fmla="*/ 1054 w 1421"/>
              <a:gd name="T15" fmla="*/ 635 h 1121"/>
              <a:gd name="T16" fmla="*/ 1110 w 1421"/>
              <a:gd name="T17" fmla="*/ 274 h 1121"/>
              <a:gd name="T18" fmla="*/ 1105 w 1421"/>
              <a:gd name="T19" fmla="*/ 256 h 1121"/>
              <a:gd name="T20" fmla="*/ 1010 w 1421"/>
              <a:gd name="T21" fmla="*/ 241 h 1121"/>
              <a:gd name="T22" fmla="*/ 978 w 1421"/>
              <a:gd name="T23" fmla="*/ 218 h 1121"/>
              <a:gd name="T24" fmla="*/ 935 w 1421"/>
              <a:gd name="T25" fmla="*/ 132 h 1121"/>
              <a:gd name="T26" fmla="*/ 915 w 1421"/>
              <a:gd name="T27" fmla="*/ 132 h 1121"/>
              <a:gd name="T28" fmla="*/ 872 w 1421"/>
              <a:gd name="T29" fmla="*/ 218 h 1121"/>
              <a:gd name="T30" fmla="*/ 840 w 1421"/>
              <a:gd name="T31" fmla="*/ 241 h 1121"/>
              <a:gd name="T32" fmla="*/ 746 w 1421"/>
              <a:gd name="T33" fmla="*/ 256 h 1121"/>
              <a:gd name="T34" fmla="*/ 739 w 1421"/>
              <a:gd name="T35" fmla="*/ 274 h 1121"/>
              <a:gd name="T36" fmla="*/ 807 w 1421"/>
              <a:gd name="T37" fmla="*/ 342 h 1121"/>
              <a:gd name="T38" fmla="*/ 820 w 1421"/>
              <a:gd name="T39" fmla="*/ 379 h 1121"/>
              <a:gd name="T40" fmla="*/ 804 w 1421"/>
              <a:gd name="T41" fmla="*/ 473 h 1121"/>
              <a:gd name="T42" fmla="*/ 820 w 1421"/>
              <a:gd name="T43" fmla="*/ 485 h 1121"/>
              <a:gd name="T44" fmla="*/ 906 w 1421"/>
              <a:gd name="T45" fmla="*/ 440 h 1121"/>
              <a:gd name="T46" fmla="*/ 945 w 1421"/>
              <a:gd name="T47" fmla="*/ 440 h 1121"/>
              <a:gd name="T48" fmla="*/ 1030 w 1421"/>
              <a:gd name="T49" fmla="*/ 485 h 1121"/>
              <a:gd name="T50" fmla="*/ 1046 w 1421"/>
              <a:gd name="T51" fmla="*/ 473 h 1121"/>
              <a:gd name="T52" fmla="*/ 1030 w 1421"/>
              <a:gd name="T53" fmla="*/ 379 h 1121"/>
              <a:gd name="T54" fmla="*/ 1042 w 1421"/>
              <a:gd name="T55" fmla="*/ 342 h 1121"/>
              <a:gd name="T56" fmla="*/ 1080 w 1421"/>
              <a:gd name="T57" fmla="*/ 304 h 1121"/>
              <a:gd name="T58" fmla="*/ 1110 w 1421"/>
              <a:gd name="T59" fmla="*/ 274 h 1121"/>
              <a:gd name="T60" fmla="*/ 438 w 1421"/>
              <a:gd name="T61" fmla="*/ 1121 h 1121"/>
              <a:gd name="T62" fmla="*/ 447 w 1421"/>
              <a:gd name="T63" fmla="*/ 1003 h 1121"/>
              <a:gd name="T64" fmla="*/ 515 w 1421"/>
              <a:gd name="T65" fmla="*/ 1020 h 1121"/>
              <a:gd name="T66" fmla="*/ 588 w 1421"/>
              <a:gd name="T67" fmla="*/ 949 h 1121"/>
              <a:gd name="T68" fmla="*/ 597 w 1421"/>
              <a:gd name="T69" fmla="*/ 924 h 1121"/>
              <a:gd name="T70" fmla="*/ 588 w 1421"/>
              <a:gd name="T71" fmla="*/ 907 h 1121"/>
              <a:gd name="T72" fmla="*/ 557 w 1421"/>
              <a:gd name="T73" fmla="*/ 893 h 1121"/>
              <a:gd name="T74" fmla="*/ 585 w 1421"/>
              <a:gd name="T75" fmla="*/ 884 h 1121"/>
              <a:gd name="T76" fmla="*/ 602 w 1421"/>
              <a:gd name="T77" fmla="*/ 876 h 1121"/>
              <a:gd name="T78" fmla="*/ 597 w 1421"/>
              <a:gd name="T79" fmla="*/ 862 h 1121"/>
              <a:gd name="T80" fmla="*/ 597 w 1421"/>
              <a:gd name="T81" fmla="*/ 836 h 1121"/>
              <a:gd name="T82" fmla="*/ 636 w 1421"/>
              <a:gd name="T83" fmla="*/ 825 h 1121"/>
              <a:gd name="T84" fmla="*/ 659 w 1421"/>
              <a:gd name="T85" fmla="*/ 768 h 1121"/>
              <a:gd name="T86" fmla="*/ 597 w 1421"/>
              <a:gd name="T87" fmla="*/ 650 h 1121"/>
              <a:gd name="T88" fmla="*/ 597 w 1421"/>
              <a:gd name="T89" fmla="*/ 619 h 1121"/>
              <a:gd name="T90" fmla="*/ 591 w 1421"/>
              <a:gd name="T91" fmla="*/ 563 h 1121"/>
              <a:gd name="T92" fmla="*/ 432 w 1421"/>
              <a:gd name="T93" fmla="*/ 315 h 1121"/>
              <a:gd name="T94" fmla="*/ 150 w 1421"/>
              <a:gd name="T95" fmla="*/ 362 h 1121"/>
              <a:gd name="T96" fmla="*/ 0 w 1421"/>
              <a:gd name="T97" fmla="*/ 619 h 1121"/>
              <a:gd name="T98" fmla="*/ 96 w 1421"/>
              <a:gd name="T99" fmla="*/ 831 h 1121"/>
              <a:gd name="T100" fmla="*/ 105 w 1421"/>
              <a:gd name="T101" fmla="*/ 1121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21" h="1121">
                <a:moveTo>
                  <a:pt x="968" y="646"/>
                </a:moveTo>
                <a:cubicBezTo>
                  <a:pt x="954" y="646"/>
                  <a:pt x="939" y="646"/>
                  <a:pt x="925" y="646"/>
                </a:cubicBezTo>
                <a:cubicBezTo>
                  <a:pt x="648" y="646"/>
                  <a:pt x="429" y="501"/>
                  <a:pt x="429" y="325"/>
                </a:cubicBezTo>
                <a:cubicBezTo>
                  <a:pt x="429" y="144"/>
                  <a:pt x="648" y="0"/>
                  <a:pt x="925" y="0"/>
                </a:cubicBezTo>
                <a:cubicBezTo>
                  <a:pt x="1198" y="0"/>
                  <a:pt x="1421" y="144"/>
                  <a:pt x="1421" y="325"/>
                </a:cubicBezTo>
                <a:cubicBezTo>
                  <a:pt x="1421" y="422"/>
                  <a:pt x="1352" y="509"/>
                  <a:pt x="1248" y="570"/>
                </a:cubicBezTo>
                <a:cubicBezTo>
                  <a:pt x="1223" y="646"/>
                  <a:pt x="1141" y="794"/>
                  <a:pt x="921" y="794"/>
                </a:cubicBezTo>
                <a:cubicBezTo>
                  <a:pt x="1033" y="732"/>
                  <a:pt x="1051" y="671"/>
                  <a:pt x="1054" y="635"/>
                </a:cubicBezTo>
                <a:moveTo>
                  <a:pt x="1110" y="274"/>
                </a:moveTo>
                <a:cubicBezTo>
                  <a:pt x="1119" y="265"/>
                  <a:pt x="1117" y="257"/>
                  <a:pt x="1105" y="256"/>
                </a:cubicBezTo>
                <a:cubicBezTo>
                  <a:pt x="1105" y="256"/>
                  <a:pt x="1105" y="256"/>
                  <a:pt x="1010" y="241"/>
                </a:cubicBezTo>
                <a:cubicBezTo>
                  <a:pt x="997" y="239"/>
                  <a:pt x="983" y="229"/>
                  <a:pt x="978" y="218"/>
                </a:cubicBezTo>
                <a:cubicBezTo>
                  <a:pt x="978" y="218"/>
                  <a:pt x="978" y="218"/>
                  <a:pt x="935" y="132"/>
                </a:cubicBezTo>
                <a:cubicBezTo>
                  <a:pt x="929" y="121"/>
                  <a:pt x="920" y="121"/>
                  <a:pt x="915" y="132"/>
                </a:cubicBezTo>
                <a:cubicBezTo>
                  <a:pt x="915" y="132"/>
                  <a:pt x="915" y="132"/>
                  <a:pt x="872" y="218"/>
                </a:cubicBezTo>
                <a:cubicBezTo>
                  <a:pt x="866" y="229"/>
                  <a:pt x="852" y="239"/>
                  <a:pt x="840" y="241"/>
                </a:cubicBezTo>
                <a:cubicBezTo>
                  <a:pt x="840" y="241"/>
                  <a:pt x="840" y="241"/>
                  <a:pt x="746" y="256"/>
                </a:cubicBezTo>
                <a:cubicBezTo>
                  <a:pt x="734" y="257"/>
                  <a:pt x="730" y="265"/>
                  <a:pt x="739" y="274"/>
                </a:cubicBezTo>
                <a:cubicBezTo>
                  <a:pt x="739" y="274"/>
                  <a:pt x="739" y="274"/>
                  <a:pt x="807" y="342"/>
                </a:cubicBezTo>
                <a:cubicBezTo>
                  <a:pt x="816" y="349"/>
                  <a:pt x="822" y="367"/>
                  <a:pt x="820" y="379"/>
                </a:cubicBezTo>
                <a:cubicBezTo>
                  <a:pt x="820" y="379"/>
                  <a:pt x="820" y="379"/>
                  <a:pt x="804" y="473"/>
                </a:cubicBezTo>
                <a:cubicBezTo>
                  <a:pt x="802" y="485"/>
                  <a:pt x="809" y="491"/>
                  <a:pt x="820" y="485"/>
                </a:cubicBezTo>
                <a:cubicBezTo>
                  <a:pt x="820" y="485"/>
                  <a:pt x="820" y="485"/>
                  <a:pt x="906" y="440"/>
                </a:cubicBezTo>
                <a:cubicBezTo>
                  <a:pt x="917" y="435"/>
                  <a:pt x="935" y="435"/>
                  <a:pt x="945" y="440"/>
                </a:cubicBezTo>
                <a:cubicBezTo>
                  <a:pt x="945" y="440"/>
                  <a:pt x="945" y="440"/>
                  <a:pt x="1030" y="485"/>
                </a:cubicBezTo>
                <a:cubicBezTo>
                  <a:pt x="1040" y="491"/>
                  <a:pt x="1048" y="485"/>
                  <a:pt x="1046" y="473"/>
                </a:cubicBezTo>
                <a:cubicBezTo>
                  <a:pt x="1046" y="473"/>
                  <a:pt x="1046" y="473"/>
                  <a:pt x="1030" y="379"/>
                </a:cubicBezTo>
                <a:cubicBezTo>
                  <a:pt x="1028" y="367"/>
                  <a:pt x="1033" y="349"/>
                  <a:pt x="1042" y="342"/>
                </a:cubicBezTo>
                <a:cubicBezTo>
                  <a:pt x="1042" y="342"/>
                  <a:pt x="1042" y="342"/>
                  <a:pt x="1080" y="304"/>
                </a:cubicBezTo>
                <a:lnTo>
                  <a:pt x="1110" y="274"/>
                </a:lnTo>
                <a:close/>
                <a:moveTo>
                  <a:pt x="438" y="1121"/>
                </a:moveTo>
                <a:cubicBezTo>
                  <a:pt x="438" y="1121"/>
                  <a:pt x="438" y="1121"/>
                  <a:pt x="447" y="1003"/>
                </a:cubicBezTo>
                <a:cubicBezTo>
                  <a:pt x="447" y="1003"/>
                  <a:pt x="447" y="1003"/>
                  <a:pt x="515" y="1020"/>
                </a:cubicBezTo>
                <a:cubicBezTo>
                  <a:pt x="563" y="1031"/>
                  <a:pt x="597" y="1003"/>
                  <a:pt x="588" y="949"/>
                </a:cubicBezTo>
                <a:cubicBezTo>
                  <a:pt x="585" y="943"/>
                  <a:pt x="594" y="932"/>
                  <a:pt x="597" y="924"/>
                </a:cubicBezTo>
                <a:cubicBezTo>
                  <a:pt x="600" y="921"/>
                  <a:pt x="602" y="910"/>
                  <a:pt x="588" y="907"/>
                </a:cubicBezTo>
                <a:cubicBezTo>
                  <a:pt x="585" y="907"/>
                  <a:pt x="560" y="904"/>
                  <a:pt x="557" y="893"/>
                </a:cubicBezTo>
                <a:cubicBezTo>
                  <a:pt x="571" y="893"/>
                  <a:pt x="580" y="887"/>
                  <a:pt x="585" y="884"/>
                </a:cubicBezTo>
                <a:cubicBezTo>
                  <a:pt x="597" y="881"/>
                  <a:pt x="602" y="879"/>
                  <a:pt x="602" y="876"/>
                </a:cubicBezTo>
                <a:cubicBezTo>
                  <a:pt x="602" y="870"/>
                  <a:pt x="597" y="864"/>
                  <a:pt x="597" y="862"/>
                </a:cubicBezTo>
                <a:cubicBezTo>
                  <a:pt x="597" y="845"/>
                  <a:pt x="597" y="842"/>
                  <a:pt x="597" y="836"/>
                </a:cubicBezTo>
                <a:cubicBezTo>
                  <a:pt x="602" y="831"/>
                  <a:pt x="636" y="825"/>
                  <a:pt x="636" y="825"/>
                </a:cubicBezTo>
                <a:cubicBezTo>
                  <a:pt x="665" y="816"/>
                  <a:pt x="679" y="794"/>
                  <a:pt x="659" y="768"/>
                </a:cubicBezTo>
                <a:cubicBezTo>
                  <a:pt x="636" y="740"/>
                  <a:pt x="600" y="684"/>
                  <a:pt x="597" y="650"/>
                </a:cubicBezTo>
                <a:cubicBezTo>
                  <a:pt x="597" y="641"/>
                  <a:pt x="597" y="627"/>
                  <a:pt x="597" y="619"/>
                </a:cubicBezTo>
                <a:cubicBezTo>
                  <a:pt x="597" y="600"/>
                  <a:pt x="595" y="581"/>
                  <a:pt x="591" y="563"/>
                </a:cubicBezTo>
                <a:moveTo>
                  <a:pt x="432" y="315"/>
                </a:moveTo>
                <a:cubicBezTo>
                  <a:pt x="348" y="293"/>
                  <a:pt x="245" y="305"/>
                  <a:pt x="150" y="362"/>
                </a:cubicBezTo>
                <a:cubicBezTo>
                  <a:pt x="60" y="413"/>
                  <a:pt x="0" y="509"/>
                  <a:pt x="0" y="619"/>
                </a:cubicBezTo>
                <a:cubicBezTo>
                  <a:pt x="0" y="704"/>
                  <a:pt x="54" y="797"/>
                  <a:pt x="96" y="831"/>
                </a:cubicBezTo>
                <a:cubicBezTo>
                  <a:pt x="176" y="904"/>
                  <a:pt x="105" y="1121"/>
                  <a:pt x="105" y="112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71385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4EA2A1-86DD-4227-8509-7D5DEA6B77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Motivation</a:t>
            </a:r>
            <a:br>
              <a:rPr lang="en-US" dirty="0"/>
            </a:br>
            <a:r>
              <a:rPr lang="en-US" sz="2000" dirty="0"/>
              <a:t>Rewarding, Idea Seed, Plant, Seedling, Carrot and Stick System, Entertainment, Theatre, Reward, Award, Value, Jewels, Diamond</a:t>
            </a:r>
            <a:endParaRPr lang="en-US" sz="2700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D27698D7-DE7B-4B5A-9F59-A4EDF78A6C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73325" y="1933437"/>
            <a:ext cx="717550" cy="1111528"/>
          </a:xfrm>
          <a:custGeom>
            <a:avLst/>
            <a:gdLst>
              <a:gd name="T0" fmla="*/ 650 w 957"/>
              <a:gd name="T1" fmla="*/ 412 h 1480"/>
              <a:gd name="T2" fmla="*/ 842 w 957"/>
              <a:gd name="T3" fmla="*/ 768 h 1480"/>
              <a:gd name="T4" fmla="*/ 842 w 957"/>
              <a:gd name="T5" fmla="*/ 812 h 1480"/>
              <a:gd name="T6" fmla="*/ 930 w 957"/>
              <a:gd name="T7" fmla="*/ 980 h 1480"/>
              <a:gd name="T8" fmla="*/ 898 w 957"/>
              <a:gd name="T9" fmla="*/ 1060 h 1480"/>
              <a:gd name="T10" fmla="*/ 842 w 957"/>
              <a:gd name="T11" fmla="*/ 1076 h 1480"/>
              <a:gd name="T12" fmla="*/ 842 w 957"/>
              <a:gd name="T13" fmla="*/ 1112 h 1480"/>
              <a:gd name="T14" fmla="*/ 850 w 957"/>
              <a:gd name="T15" fmla="*/ 1132 h 1480"/>
              <a:gd name="T16" fmla="*/ 826 w 957"/>
              <a:gd name="T17" fmla="*/ 1144 h 1480"/>
              <a:gd name="T18" fmla="*/ 786 w 957"/>
              <a:gd name="T19" fmla="*/ 1156 h 1480"/>
              <a:gd name="T20" fmla="*/ 830 w 957"/>
              <a:gd name="T21" fmla="*/ 1176 h 1480"/>
              <a:gd name="T22" fmla="*/ 842 w 957"/>
              <a:gd name="T23" fmla="*/ 1200 h 1480"/>
              <a:gd name="T24" fmla="*/ 830 w 957"/>
              <a:gd name="T25" fmla="*/ 1236 h 1480"/>
              <a:gd name="T26" fmla="*/ 726 w 957"/>
              <a:gd name="T27" fmla="*/ 1336 h 1480"/>
              <a:gd name="T28" fmla="*/ 630 w 957"/>
              <a:gd name="T29" fmla="*/ 1312 h 1480"/>
              <a:gd name="T30" fmla="*/ 618 w 957"/>
              <a:gd name="T31" fmla="*/ 1480 h 1480"/>
              <a:gd name="T32" fmla="*/ 147 w 957"/>
              <a:gd name="T33" fmla="*/ 1480 h 1480"/>
              <a:gd name="T34" fmla="*/ 135 w 957"/>
              <a:gd name="T35" fmla="*/ 1068 h 1480"/>
              <a:gd name="T36" fmla="*/ 0 w 957"/>
              <a:gd name="T37" fmla="*/ 768 h 1480"/>
              <a:gd name="T38" fmla="*/ 211 w 957"/>
              <a:gd name="T39" fmla="*/ 404 h 1480"/>
              <a:gd name="T40" fmla="*/ 325 w 957"/>
              <a:gd name="T41" fmla="*/ 618 h 1480"/>
              <a:gd name="T42" fmla="*/ 440 w 957"/>
              <a:gd name="T43" fmla="*/ 599 h 1480"/>
              <a:gd name="T44" fmla="*/ 560 w 957"/>
              <a:gd name="T45" fmla="*/ 622 h 1480"/>
              <a:gd name="T46" fmla="*/ 440 w 957"/>
              <a:gd name="T47" fmla="*/ 228 h 1480"/>
              <a:gd name="T48" fmla="*/ 575 w 957"/>
              <a:gd name="T49" fmla="*/ 228 h 1480"/>
              <a:gd name="T50" fmla="*/ 655 w 957"/>
              <a:gd name="T51" fmla="*/ 120 h 1480"/>
              <a:gd name="T52" fmla="*/ 520 w 957"/>
              <a:gd name="T53" fmla="*/ 120 h 1480"/>
              <a:gd name="T54" fmla="*/ 440 w 957"/>
              <a:gd name="T55" fmla="*/ 228 h 1480"/>
              <a:gd name="T56" fmla="*/ 528 w 957"/>
              <a:gd name="T57" fmla="*/ 182 h 1480"/>
              <a:gd name="T58" fmla="*/ 444 w 957"/>
              <a:gd name="T59" fmla="*/ 224 h 1480"/>
              <a:gd name="T60" fmla="*/ 436 w 957"/>
              <a:gd name="T61" fmla="*/ 228 h 1480"/>
              <a:gd name="T62" fmla="*/ 380 w 957"/>
              <a:gd name="T63" fmla="*/ 62 h 1480"/>
              <a:gd name="T64" fmla="*/ 209 w 957"/>
              <a:gd name="T65" fmla="*/ 8 h 1480"/>
              <a:gd name="T66" fmla="*/ 265 w 957"/>
              <a:gd name="T67" fmla="*/ 174 h 1480"/>
              <a:gd name="T68" fmla="*/ 436 w 957"/>
              <a:gd name="T69" fmla="*/ 228 h 1480"/>
              <a:gd name="T70" fmla="*/ 432 w 957"/>
              <a:gd name="T71" fmla="*/ 224 h 1480"/>
              <a:gd name="T72" fmla="*/ 333 w 957"/>
              <a:gd name="T73" fmla="*/ 135 h 1480"/>
              <a:gd name="T74" fmla="*/ 440 w 957"/>
              <a:gd name="T75" fmla="*/ 599 h 1480"/>
              <a:gd name="T76" fmla="*/ 440 w 957"/>
              <a:gd name="T77" fmla="*/ 232 h 1480"/>
              <a:gd name="T78" fmla="*/ 440 w 957"/>
              <a:gd name="T79" fmla="*/ 433 h 1480"/>
              <a:gd name="T80" fmla="*/ 357 w 957"/>
              <a:gd name="T81" fmla="*/ 352 h 1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57" h="1480">
                <a:moveTo>
                  <a:pt x="650" y="412"/>
                </a:moveTo>
                <a:cubicBezTo>
                  <a:pt x="766" y="488"/>
                  <a:pt x="842" y="620"/>
                  <a:pt x="842" y="768"/>
                </a:cubicBezTo>
                <a:cubicBezTo>
                  <a:pt x="842" y="780"/>
                  <a:pt x="842" y="800"/>
                  <a:pt x="842" y="812"/>
                </a:cubicBezTo>
                <a:cubicBezTo>
                  <a:pt x="846" y="860"/>
                  <a:pt x="898" y="940"/>
                  <a:pt x="930" y="980"/>
                </a:cubicBezTo>
                <a:cubicBezTo>
                  <a:pt x="957" y="1016"/>
                  <a:pt x="938" y="1048"/>
                  <a:pt x="898" y="1060"/>
                </a:cubicBezTo>
                <a:cubicBezTo>
                  <a:pt x="898" y="1060"/>
                  <a:pt x="850" y="1068"/>
                  <a:pt x="842" y="1076"/>
                </a:cubicBezTo>
                <a:cubicBezTo>
                  <a:pt x="842" y="1084"/>
                  <a:pt x="842" y="1088"/>
                  <a:pt x="842" y="1112"/>
                </a:cubicBezTo>
                <a:cubicBezTo>
                  <a:pt x="842" y="1116"/>
                  <a:pt x="850" y="1124"/>
                  <a:pt x="850" y="1132"/>
                </a:cubicBezTo>
                <a:cubicBezTo>
                  <a:pt x="850" y="1136"/>
                  <a:pt x="842" y="1140"/>
                  <a:pt x="826" y="1144"/>
                </a:cubicBezTo>
                <a:cubicBezTo>
                  <a:pt x="818" y="1148"/>
                  <a:pt x="806" y="1156"/>
                  <a:pt x="786" y="1156"/>
                </a:cubicBezTo>
                <a:cubicBezTo>
                  <a:pt x="790" y="1172"/>
                  <a:pt x="826" y="1176"/>
                  <a:pt x="830" y="1176"/>
                </a:cubicBezTo>
                <a:cubicBezTo>
                  <a:pt x="850" y="1180"/>
                  <a:pt x="846" y="1196"/>
                  <a:pt x="842" y="1200"/>
                </a:cubicBezTo>
                <a:cubicBezTo>
                  <a:pt x="838" y="1212"/>
                  <a:pt x="826" y="1228"/>
                  <a:pt x="830" y="1236"/>
                </a:cubicBezTo>
                <a:cubicBezTo>
                  <a:pt x="842" y="1312"/>
                  <a:pt x="794" y="1352"/>
                  <a:pt x="726" y="1336"/>
                </a:cubicBezTo>
                <a:cubicBezTo>
                  <a:pt x="630" y="1312"/>
                  <a:pt x="630" y="1312"/>
                  <a:pt x="630" y="1312"/>
                </a:cubicBezTo>
                <a:cubicBezTo>
                  <a:pt x="618" y="1480"/>
                  <a:pt x="618" y="1480"/>
                  <a:pt x="618" y="1480"/>
                </a:cubicBezTo>
                <a:moveTo>
                  <a:pt x="147" y="1480"/>
                </a:moveTo>
                <a:cubicBezTo>
                  <a:pt x="147" y="1480"/>
                  <a:pt x="247" y="1172"/>
                  <a:pt x="135" y="1068"/>
                </a:cubicBezTo>
                <a:cubicBezTo>
                  <a:pt x="76" y="1020"/>
                  <a:pt x="0" y="888"/>
                  <a:pt x="0" y="768"/>
                </a:cubicBezTo>
                <a:cubicBezTo>
                  <a:pt x="0" y="612"/>
                  <a:pt x="83" y="476"/>
                  <a:pt x="211" y="404"/>
                </a:cubicBezTo>
                <a:moveTo>
                  <a:pt x="325" y="618"/>
                </a:moveTo>
                <a:cubicBezTo>
                  <a:pt x="357" y="607"/>
                  <a:pt x="396" y="599"/>
                  <a:pt x="440" y="599"/>
                </a:cubicBezTo>
                <a:cubicBezTo>
                  <a:pt x="484" y="599"/>
                  <a:pt x="524" y="607"/>
                  <a:pt x="560" y="622"/>
                </a:cubicBezTo>
                <a:moveTo>
                  <a:pt x="440" y="228"/>
                </a:moveTo>
                <a:cubicBezTo>
                  <a:pt x="484" y="248"/>
                  <a:pt x="532" y="248"/>
                  <a:pt x="575" y="228"/>
                </a:cubicBezTo>
                <a:cubicBezTo>
                  <a:pt x="623" y="205"/>
                  <a:pt x="651" y="163"/>
                  <a:pt x="655" y="120"/>
                </a:cubicBezTo>
                <a:cubicBezTo>
                  <a:pt x="615" y="101"/>
                  <a:pt x="563" y="97"/>
                  <a:pt x="520" y="120"/>
                </a:cubicBezTo>
                <a:cubicBezTo>
                  <a:pt x="476" y="143"/>
                  <a:pt x="448" y="182"/>
                  <a:pt x="440" y="228"/>
                </a:cubicBezTo>
                <a:close/>
                <a:moveTo>
                  <a:pt x="528" y="182"/>
                </a:moveTo>
                <a:cubicBezTo>
                  <a:pt x="496" y="193"/>
                  <a:pt x="468" y="205"/>
                  <a:pt x="444" y="224"/>
                </a:cubicBezTo>
                <a:moveTo>
                  <a:pt x="436" y="228"/>
                </a:moveTo>
                <a:cubicBezTo>
                  <a:pt x="448" y="170"/>
                  <a:pt x="428" y="108"/>
                  <a:pt x="380" y="62"/>
                </a:cubicBezTo>
                <a:cubicBezTo>
                  <a:pt x="337" y="16"/>
                  <a:pt x="269" y="0"/>
                  <a:pt x="209" y="8"/>
                </a:cubicBezTo>
                <a:cubicBezTo>
                  <a:pt x="201" y="66"/>
                  <a:pt x="217" y="128"/>
                  <a:pt x="265" y="174"/>
                </a:cubicBezTo>
                <a:cubicBezTo>
                  <a:pt x="313" y="220"/>
                  <a:pt x="376" y="236"/>
                  <a:pt x="436" y="228"/>
                </a:cubicBezTo>
                <a:close/>
                <a:moveTo>
                  <a:pt x="432" y="224"/>
                </a:moveTo>
                <a:cubicBezTo>
                  <a:pt x="404" y="190"/>
                  <a:pt x="368" y="159"/>
                  <a:pt x="333" y="135"/>
                </a:cubicBezTo>
                <a:moveTo>
                  <a:pt x="440" y="599"/>
                </a:moveTo>
                <a:cubicBezTo>
                  <a:pt x="440" y="232"/>
                  <a:pt x="440" y="232"/>
                  <a:pt x="440" y="232"/>
                </a:cubicBezTo>
                <a:moveTo>
                  <a:pt x="440" y="433"/>
                </a:moveTo>
                <a:cubicBezTo>
                  <a:pt x="357" y="352"/>
                  <a:pt x="357" y="352"/>
                  <a:pt x="357" y="3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13">
            <a:extLst>
              <a:ext uri="{FF2B5EF4-FFF2-40B4-BE49-F238E27FC236}">
                <a16:creationId xmlns:a16="http://schemas.microsoft.com/office/drawing/2014/main" id="{C45D46D1-EED2-41DE-BF5D-C79C15DF0B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06625" y="4186383"/>
            <a:ext cx="1250950" cy="720434"/>
          </a:xfrm>
          <a:custGeom>
            <a:avLst/>
            <a:gdLst>
              <a:gd name="T0" fmla="*/ 169 w 810"/>
              <a:gd name="T1" fmla="*/ 176 h 465"/>
              <a:gd name="T2" fmla="*/ 120 w 810"/>
              <a:gd name="T3" fmla="*/ 166 h 465"/>
              <a:gd name="T4" fmla="*/ 73 w 810"/>
              <a:gd name="T5" fmla="*/ 185 h 465"/>
              <a:gd name="T6" fmla="*/ 118 w 810"/>
              <a:gd name="T7" fmla="*/ 142 h 465"/>
              <a:gd name="T8" fmla="*/ 169 w 810"/>
              <a:gd name="T9" fmla="*/ 176 h 465"/>
              <a:gd name="T10" fmla="*/ 308 w 810"/>
              <a:gd name="T11" fmla="*/ 126 h 465"/>
              <a:gd name="T12" fmla="*/ 264 w 810"/>
              <a:gd name="T13" fmla="*/ 168 h 465"/>
              <a:gd name="T14" fmla="*/ 310 w 810"/>
              <a:gd name="T15" fmla="*/ 149 h 465"/>
              <a:gd name="T16" fmla="*/ 359 w 810"/>
              <a:gd name="T17" fmla="*/ 160 h 465"/>
              <a:gd name="T18" fmla="*/ 308 w 810"/>
              <a:gd name="T19" fmla="*/ 126 h 465"/>
              <a:gd name="T20" fmla="*/ 231 w 810"/>
              <a:gd name="T21" fmla="*/ 348 h 465"/>
              <a:gd name="T22" fmla="*/ 320 w 810"/>
              <a:gd name="T23" fmla="*/ 263 h 465"/>
              <a:gd name="T24" fmla="*/ 227 w 810"/>
              <a:gd name="T25" fmla="*/ 302 h 465"/>
              <a:gd name="T26" fmla="*/ 130 w 810"/>
              <a:gd name="T27" fmla="*/ 280 h 465"/>
              <a:gd name="T28" fmla="*/ 231 w 810"/>
              <a:gd name="T29" fmla="*/ 348 h 465"/>
              <a:gd name="T30" fmla="*/ 430 w 810"/>
              <a:gd name="T31" fmla="*/ 202 h 465"/>
              <a:gd name="T32" fmla="*/ 202 w 810"/>
              <a:gd name="T33" fmla="*/ 10 h 465"/>
              <a:gd name="T34" fmla="*/ 10 w 810"/>
              <a:gd name="T35" fmla="*/ 239 h 465"/>
              <a:gd name="T36" fmla="*/ 239 w 810"/>
              <a:gd name="T37" fmla="*/ 430 h 465"/>
              <a:gd name="T38" fmla="*/ 430 w 810"/>
              <a:gd name="T39" fmla="*/ 202 h 465"/>
              <a:gd name="T40" fmla="*/ 502 w 810"/>
              <a:gd name="T41" fmla="*/ 192 h 465"/>
              <a:gd name="T42" fmla="*/ 558 w 810"/>
              <a:gd name="T43" fmla="*/ 162 h 465"/>
              <a:gd name="T44" fmla="*/ 506 w 810"/>
              <a:gd name="T45" fmla="*/ 168 h 465"/>
              <a:gd name="T46" fmla="*/ 460 w 810"/>
              <a:gd name="T47" fmla="*/ 144 h 465"/>
              <a:gd name="T48" fmla="*/ 502 w 810"/>
              <a:gd name="T49" fmla="*/ 192 h 465"/>
              <a:gd name="T50" fmla="*/ 697 w 810"/>
              <a:gd name="T51" fmla="*/ 227 h 465"/>
              <a:gd name="T52" fmla="*/ 753 w 810"/>
              <a:gd name="T53" fmla="*/ 197 h 465"/>
              <a:gd name="T54" fmla="*/ 701 w 810"/>
              <a:gd name="T55" fmla="*/ 204 h 465"/>
              <a:gd name="T56" fmla="*/ 655 w 810"/>
              <a:gd name="T57" fmla="*/ 179 h 465"/>
              <a:gd name="T58" fmla="*/ 697 w 810"/>
              <a:gd name="T59" fmla="*/ 227 h 465"/>
              <a:gd name="T60" fmla="*/ 581 w 810"/>
              <a:gd name="T61" fmla="*/ 311 h 465"/>
              <a:gd name="T62" fmla="*/ 469 w 810"/>
              <a:gd name="T63" fmla="*/ 372 h 465"/>
              <a:gd name="T64" fmla="*/ 572 w 810"/>
              <a:gd name="T65" fmla="*/ 359 h 465"/>
              <a:gd name="T66" fmla="*/ 664 w 810"/>
              <a:gd name="T67" fmla="*/ 407 h 465"/>
              <a:gd name="T68" fmla="*/ 581 w 810"/>
              <a:gd name="T69" fmla="*/ 311 h 465"/>
              <a:gd name="T70" fmla="*/ 383 w 810"/>
              <a:gd name="T71" fmla="*/ 400 h 465"/>
              <a:gd name="T72" fmla="*/ 734 w 810"/>
              <a:gd name="T73" fmla="*/ 464 h 465"/>
              <a:gd name="T74" fmla="*/ 745 w 810"/>
              <a:gd name="T75" fmla="*/ 456 h 465"/>
              <a:gd name="T76" fmla="*/ 809 w 810"/>
              <a:gd name="T77" fmla="*/ 106 h 465"/>
              <a:gd name="T78" fmla="*/ 801 w 810"/>
              <a:gd name="T79" fmla="*/ 95 h 465"/>
              <a:gd name="T80" fmla="*/ 451 w 810"/>
              <a:gd name="T81" fmla="*/ 31 h 465"/>
              <a:gd name="T82" fmla="*/ 440 w 810"/>
              <a:gd name="T83" fmla="*/ 39 h 465"/>
              <a:gd name="T84" fmla="*/ 430 w 810"/>
              <a:gd name="T85" fmla="*/ 94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10" h="465">
                <a:moveTo>
                  <a:pt x="169" y="176"/>
                </a:moveTo>
                <a:cubicBezTo>
                  <a:pt x="154" y="168"/>
                  <a:pt x="137" y="164"/>
                  <a:pt x="120" y="166"/>
                </a:cubicBezTo>
                <a:cubicBezTo>
                  <a:pt x="102" y="167"/>
                  <a:pt x="86" y="174"/>
                  <a:pt x="73" y="185"/>
                </a:cubicBezTo>
                <a:cubicBezTo>
                  <a:pt x="76" y="162"/>
                  <a:pt x="94" y="144"/>
                  <a:pt x="118" y="142"/>
                </a:cubicBezTo>
                <a:cubicBezTo>
                  <a:pt x="141" y="140"/>
                  <a:pt x="162" y="155"/>
                  <a:pt x="169" y="176"/>
                </a:cubicBezTo>
                <a:close/>
                <a:moveTo>
                  <a:pt x="308" y="126"/>
                </a:moveTo>
                <a:cubicBezTo>
                  <a:pt x="285" y="128"/>
                  <a:pt x="267" y="146"/>
                  <a:pt x="264" y="168"/>
                </a:cubicBezTo>
                <a:cubicBezTo>
                  <a:pt x="276" y="158"/>
                  <a:pt x="292" y="151"/>
                  <a:pt x="310" y="149"/>
                </a:cubicBezTo>
                <a:cubicBezTo>
                  <a:pt x="328" y="147"/>
                  <a:pt x="345" y="152"/>
                  <a:pt x="359" y="160"/>
                </a:cubicBezTo>
                <a:cubicBezTo>
                  <a:pt x="352" y="138"/>
                  <a:pt x="331" y="124"/>
                  <a:pt x="308" y="126"/>
                </a:cubicBezTo>
                <a:close/>
                <a:moveTo>
                  <a:pt x="231" y="348"/>
                </a:moveTo>
                <a:cubicBezTo>
                  <a:pt x="278" y="344"/>
                  <a:pt x="314" y="308"/>
                  <a:pt x="320" y="263"/>
                </a:cubicBezTo>
                <a:cubicBezTo>
                  <a:pt x="295" y="285"/>
                  <a:pt x="263" y="298"/>
                  <a:pt x="227" y="302"/>
                </a:cubicBezTo>
                <a:cubicBezTo>
                  <a:pt x="192" y="305"/>
                  <a:pt x="158" y="296"/>
                  <a:pt x="130" y="280"/>
                </a:cubicBezTo>
                <a:cubicBezTo>
                  <a:pt x="143" y="323"/>
                  <a:pt x="185" y="352"/>
                  <a:pt x="231" y="348"/>
                </a:cubicBezTo>
                <a:close/>
                <a:moveTo>
                  <a:pt x="430" y="202"/>
                </a:moveTo>
                <a:cubicBezTo>
                  <a:pt x="420" y="86"/>
                  <a:pt x="318" y="0"/>
                  <a:pt x="202" y="10"/>
                </a:cubicBezTo>
                <a:cubicBezTo>
                  <a:pt x="86" y="21"/>
                  <a:pt x="0" y="123"/>
                  <a:pt x="10" y="239"/>
                </a:cubicBezTo>
                <a:cubicBezTo>
                  <a:pt x="21" y="354"/>
                  <a:pt x="123" y="440"/>
                  <a:pt x="239" y="430"/>
                </a:cubicBezTo>
                <a:cubicBezTo>
                  <a:pt x="354" y="420"/>
                  <a:pt x="440" y="318"/>
                  <a:pt x="430" y="202"/>
                </a:cubicBezTo>
                <a:close/>
                <a:moveTo>
                  <a:pt x="502" y="192"/>
                </a:moveTo>
                <a:cubicBezTo>
                  <a:pt x="526" y="196"/>
                  <a:pt x="549" y="183"/>
                  <a:pt x="558" y="162"/>
                </a:cubicBezTo>
                <a:cubicBezTo>
                  <a:pt x="542" y="169"/>
                  <a:pt x="524" y="171"/>
                  <a:pt x="506" y="168"/>
                </a:cubicBezTo>
                <a:cubicBezTo>
                  <a:pt x="488" y="165"/>
                  <a:pt x="472" y="156"/>
                  <a:pt x="460" y="144"/>
                </a:cubicBezTo>
                <a:cubicBezTo>
                  <a:pt x="461" y="167"/>
                  <a:pt x="478" y="188"/>
                  <a:pt x="502" y="192"/>
                </a:cubicBezTo>
                <a:close/>
                <a:moveTo>
                  <a:pt x="697" y="227"/>
                </a:moveTo>
                <a:cubicBezTo>
                  <a:pt x="721" y="232"/>
                  <a:pt x="744" y="219"/>
                  <a:pt x="753" y="197"/>
                </a:cubicBezTo>
                <a:cubicBezTo>
                  <a:pt x="737" y="204"/>
                  <a:pt x="719" y="207"/>
                  <a:pt x="701" y="204"/>
                </a:cubicBezTo>
                <a:cubicBezTo>
                  <a:pt x="683" y="200"/>
                  <a:pt x="667" y="192"/>
                  <a:pt x="655" y="179"/>
                </a:cubicBezTo>
                <a:cubicBezTo>
                  <a:pt x="656" y="203"/>
                  <a:pt x="673" y="223"/>
                  <a:pt x="697" y="227"/>
                </a:cubicBezTo>
                <a:close/>
                <a:moveTo>
                  <a:pt x="581" y="311"/>
                </a:moveTo>
                <a:cubicBezTo>
                  <a:pt x="533" y="303"/>
                  <a:pt x="487" y="329"/>
                  <a:pt x="469" y="372"/>
                </a:cubicBezTo>
                <a:cubicBezTo>
                  <a:pt x="500" y="357"/>
                  <a:pt x="536" y="352"/>
                  <a:pt x="572" y="359"/>
                </a:cubicBezTo>
                <a:cubicBezTo>
                  <a:pt x="608" y="365"/>
                  <a:pt x="640" y="383"/>
                  <a:pt x="664" y="407"/>
                </a:cubicBezTo>
                <a:cubicBezTo>
                  <a:pt x="662" y="361"/>
                  <a:pt x="628" y="320"/>
                  <a:pt x="581" y="311"/>
                </a:cubicBezTo>
                <a:close/>
                <a:moveTo>
                  <a:pt x="383" y="400"/>
                </a:moveTo>
                <a:cubicBezTo>
                  <a:pt x="734" y="464"/>
                  <a:pt x="734" y="464"/>
                  <a:pt x="734" y="464"/>
                </a:cubicBezTo>
                <a:cubicBezTo>
                  <a:pt x="739" y="465"/>
                  <a:pt x="744" y="462"/>
                  <a:pt x="745" y="456"/>
                </a:cubicBezTo>
                <a:cubicBezTo>
                  <a:pt x="809" y="106"/>
                  <a:pt x="809" y="106"/>
                  <a:pt x="809" y="106"/>
                </a:cubicBezTo>
                <a:cubicBezTo>
                  <a:pt x="810" y="101"/>
                  <a:pt x="807" y="96"/>
                  <a:pt x="801" y="95"/>
                </a:cubicBezTo>
                <a:cubicBezTo>
                  <a:pt x="451" y="31"/>
                  <a:pt x="451" y="31"/>
                  <a:pt x="451" y="31"/>
                </a:cubicBezTo>
                <a:cubicBezTo>
                  <a:pt x="446" y="30"/>
                  <a:pt x="441" y="33"/>
                  <a:pt x="440" y="39"/>
                </a:cubicBezTo>
                <a:cubicBezTo>
                  <a:pt x="430" y="94"/>
                  <a:pt x="430" y="94"/>
                  <a:pt x="430" y="9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7">
            <a:extLst>
              <a:ext uri="{FF2B5EF4-FFF2-40B4-BE49-F238E27FC236}">
                <a16:creationId xmlns:a16="http://schemas.microsoft.com/office/drawing/2014/main" id="{01CA53D4-D234-4B3B-ADDC-19C110C69AD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59275" y="2060995"/>
            <a:ext cx="603250" cy="856412"/>
          </a:xfrm>
          <a:custGeom>
            <a:avLst/>
            <a:gdLst>
              <a:gd name="T0" fmla="*/ 30 w 114"/>
              <a:gd name="T1" fmla="*/ 161 h 161"/>
              <a:gd name="T2" fmla="*/ 60 w 114"/>
              <a:gd name="T3" fmla="*/ 156 h 161"/>
              <a:gd name="T4" fmla="*/ 90 w 114"/>
              <a:gd name="T5" fmla="*/ 161 h 161"/>
              <a:gd name="T6" fmla="*/ 60 w 114"/>
              <a:gd name="T7" fmla="*/ 59 h 161"/>
              <a:gd name="T8" fmla="*/ 94 w 114"/>
              <a:gd name="T9" fmla="*/ 59 h 161"/>
              <a:gd name="T10" fmla="*/ 114 w 114"/>
              <a:gd name="T11" fmla="*/ 31 h 161"/>
              <a:gd name="T12" fmla="*/ 80 w 114"/>
              <a:gd name="T13" fmla="*/ 31 h 161"/>
              <a:gd name="T14" fmla="*/ 60 w 114"/>
              <a:gd name="T15" fmla="*/ 59 h 161"/>
              <a:gd name="T16" fmla="*/ 82 w 114"/>
              <a:gd name="T17" fmla="*/ 48 h 161"/>
              <a:gd name="T18" fmla="*/ 61 w 114"/>
              <a:gd name="T19" fmla="*/ 58 h 161"/>
              <a:gd name="T20" fmla="*/ 59 w 114"/>
              <a:gd name="T21" fmla="*/ 59 h 161"/>
              <a:gd name="T22" fmla="*/ 45 w 114"/>
              <a:gd name="T23" fmla="*/ 16 h 161"/>
              <a:gd name="T24" fmla="*/ 2 w 114"/>
              <a:gd name="T25" fmla="*/ 2 h 161"/>
              <a:gd name="T26" fmla="*/ 16 w 114"/>
              <a:gd name="T27" fmla="*/ 45 h 161"/>
              <a:gd name="T28" fmla="*/ 59 w 114"/>
              <a:gd name="T29" fmla="*/ 59 h 161"/>
              <a:gd name="T30" fmla="*/ 58 w 114"/>
              <a:gd name="T31" fmla="*/ 59 h 161"/>
              <a:gd name="T32" fmla="*/ 33 w 114"/>
              <a:gd name="T33" fmla="*/ 35 h 161"/>
              <a:gd name="T34" fmla="*/ 60 w 114"/>
              <a:gd name="T35" fmla="*/ 155 h 161"/>
              <a:gd name="T36" fmla="*/ 60 w 114"/>
              <a:gd name="T37" fmla="*/ 60 h 161"/>
              <a:gd name="T38" fmla="*/ 60 w 114"/>
              <a:gd name="T39" fmla="*/ 112 h 161"/>
              <a:gd name="T40" fmla="*/ 39 w 114"/>
              <a:gd name="T41" fmla="*/ 9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4" h="161">
                <a:moveTo>
                  <a:pt x="30" y="161"/>
                </a:moveTo>
                <a:cubicBezTo>
                  <a:pt x="39" y="158"/>
                  <a:pt x="49" y="156"/>
                  <a:pt x="60" y="156"/>
                </a:cubicBezTo>
                <a:cubicBezTo>
                  <a:pt x="71" y="156"/>
                  <a:pt x="81" y="158"/>
                  <a:pt x="90" y="161"/>
                </a:cubicBezTo>
                <a:moveTo>
                  <a:pt x="60" y="59"/>
                </a:moveTo>
                <a:cubicBezTo>
                  <a:pt x="71" y="64"/>
                  <a:pt x="83" y="65"/>
                  <a:pt x="94" y="59"/>
                </a:cubicBezTo>
                <a:cubicBezTo>
                  <a:pt x="105" y="53"/>
                  <a:pt x="112" y="43"/>
                  <a:pt x="114" y="31"/>
                </a:cubicBezTo>
                <a:cubicBezTo>
                  <a:pt x="104" y="26"/>
                  <a:pt x="91" y="26"/>
                  <a:pt x="80" y="31"/>
                </a:cubicBezTo>
                <a:cubicBezTo>
                  <a:pt x="69" y="37"/>
                  <a:pt x="62" y="48"/>
                  <a:pt x="60" y="59"/>
                </a:cubicBezTo>
                <a:close/>
                <a:moveTo>
                  <a:pt x="82" y="48"/>
                </a:moveTo>
                <a:cubicBezTo>
                  <a:pt x="74" y="50"/>
                  <a:pt x="66" y="54"/>
                  <a:pt x="61" y="58"/>
                </a:cubicBezTo>
                <a:moveTo>
                  <a:pt x="59" y="59"/>
                </a:moveTo>
                <a:cubicBezTo>
                  <a:pt x="61" y="44"/>
                  <a:pt x="57" y="28"/>
                  <a:pt x="45" y="16"/>
                </a:cubicBezTo>
                <a:cubicBezTo>
                  <a:pt x="33" y="5"/>
                  <a:pt x="17" y="0"/>
                  <a:pt x="2" y="2"/>
                </a:cubicBezTo>
                <a:cubicBezTo>
                  <a:pt x="0" y="18"/>
                  <a:pt x="4" y="34"/>
                  <a:pt x="16" y="45"/>
                </a:cubicBezTo>
                <a:cubicBezTo>
                  <a:pt x="28" y="57"/>
                  <a:pt x="44" y="62"/>
                  <a:pt x="59" y="59"/>
                </a:cubicBezTo>
                <a:close/>
                <a:moveTo>
                  <a:pt x="58" y="59"/>
                </a:moveTo>
                <a:cubicBezTo>
                  <a:pt x="51" y="49"/>
                  <a:pt x="42" y="41"/>
                  <a:pt x="33" y="35"/>
                </a:cubicBezTo>
                <a:moveTo>
                  <a:pt x="60" y="155"/>
                </a:moveTo>
                <a:cubicBezTo>
                  <a:pt x="60" y="60"/>
                  <a:pt x="60" y="60"/>
                  <a:pt x="60" y="60"/>
                </a:cubicBezTo>
                <a:moveTo>
                  <a:pt x="60" y="112"/>
                </a:moveTo>
                <a:cubicBezTo>
                  <a:pt x="39" y="92"/>
                  <a:pt x="39" y="92"/>
                  <a:pt x="39" y="9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id="{832A83F8-51B5-478C-B2E3-E042E36A950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7792" y="4069193"/>
            <a:ext cx="846219" cy="954814"/>
          </a:xfrm>
          <a:custGeom>
            <a:avLst/>
            <a:gdLst>
              <a:gd name="T0" fmla="*/ 623 w 953"/>
              <a:gd name="T1" fmla="*/ 297 h 1075"/>
              <a:gd name="T2" fmla="*/ 794 w 953"/>
              <a:gd name="T3" fmla="*/ 76 h 1075"/>
              <a:gd name="T4" fmla="*/ 169 w 953"/>
              <a:gd name="T5" fmla="*/ 76 h 1075"/>
              <a:gd name="T6" fmla="*/ 338 w 953"/>
              <a:gd name="T7" fmla="*/ 297 h 1075"/>
              <a:gd name="T8" fmla="*/ 661 w 953"/>
              <a:gd name="T9" fmla="*/ 0 h 1075"/>
              <a:gd name="T10" fmla="*/ 481 w 953"/>
              <a:gd name="T11" fmla="*/ 0 h 1075"/>
              <a:gd name="T12" fmla="*/ 283 w 953"/>
              <a:gd name="T13" fmla="*/ 9 h 1075"/>
              <a:gd name="T14" fmla="*/ 481 w 953"/>
              <a:gd name="T15" fmla="*/ 380 h 1075"/>
              <a:gd name="T16" fmla="*/ 481 w 953"/>
              <a:gd name="T17" fmla="*/ 380 h 1075"/>
              <a:gd name="T18" fmla="*/ 481 w 953"/>
              <a:gd name="T19" fmla="*/ 380 h 1075"/>
              <a:gd name="T20" fmla="*/ 678 w 953"/>
              <a:gd name="T21" fmla="*/ 9 h 1075"/>
              <a:gd name="T22" fmla="*/ 378 w 953"/>
              <a:gd name="T23" fmla="*/ 480 h 1075"/>
              <a:gd name="T24" fmla="*/ 326 w 953"/>
              <a:gd name="T25" fmla="*/ 566 h 1075"/>
              <a:gd name="T26" fmla="*/ 635 w 953"/>
              <a:gd name="T27" fmla="*/ 535 h 1075"/>
              <a:gd name="T28" fmla="*/ 533 w 953"/>
              <a:gd name="T29" fmla="*/ 425 h 1075"/>
              <a:gd name="T30" fmla="*/ 715 w 953"/>
              <a:gd name="T31" fmla="*/ 987 h 1075"/>
              <a:gd name="T32" fmla="*/ 950 w 953"/>
              <a:gd name="T33" fmla="*/ 566 h 1075"/>
              <a:gd name="T34" fmla="*/ 858 w 953"/>
              <a:gd name="T35" fmla="*/ 371 h 1075"/>
              <a:gd name="T36" fmla="*/ 837 w 953"/>
              <a:gd name="T37" fmla="*/ 618 h 1075"/>
              <a:gd name="T38" fmla="*/ 782 w 953"/>
              <a:gd name="T39" fmla="*/ 605 h 1075"/>
              <a:gd name="T40" fmla="*/ 651 w 953"/>
              <a:gd name="T41" fmla="*/ 679 h 1075"/>
              <a:gd name="T42" fmla="*/ 521 w 953"/>
              <a:gd name="T43" fmla="*/ 959 h 1075"/>
              <a:gd name="T44" fmla="*/ 691 w 953"/>
              <a:gd name="T45" fmla="*/ 1075 h 1075"/>
              <a:gd name="T46" fmla="*/ 435 w 953"/>
              <a:gd name="T47" fmla="*/ 1075 h 1075"/>
              <a:gd name="T48" fmla="*/ 402 w 953"/>
              <a:gd name="T49" fmla="*/ 798 h 1075"/>
              <a:gd name="T50" fmla="*/ 186 w 953"/>
              <a:gd name="T51" fmla="*/ 496 h 1075"/>
              <a:gd name="T52" fmla="*/ 216 w 953"/>
              <a:gd name="T53" fmla="*/ 730 h 1075"/>
              <a:gd name="T54" fmla="*/ 113 w 953"/>
              <a:gd name="T55" fmla="*/ 432 h 1075"/>
              <a:gd name="T56" fmla="*/ 52 w 953"/>
              <a:gd name="T57" fmla="*/ 395 h 1075"/>
              <a:gd name="T58" fmla="*/ 70 w 953"/>
              <a:gd name="T59" fmla="*/ 798 h 1075"/>
              <a:gd name="T60" fmla="*/ 265 w 953"/>
              <a:gd name="T61" fmla="*/ 1075 h 1075"/>
              <a:gd name="T62" fmla="*/ 435 w 953"/>
              <a:gd name="T63" fmla="*/ 1075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53" h="1075">
                <a:moveTo>
                  <a:pt x="794" y="126"/>
                </a:moveTo>
                <a:cubicBezTo>
                  <a:pt x="792" y="173"/>
                  <a:pt x="775" y="287"/>
                  <a:pt x="623" y="297"/>
                </a:cubicBezTo>
                <a:moveTo>
                  <a:pt x="683" y="76"/>
                </a:moveTo>
                <a:cubicBezTo>
                  <a:pt x="794" y="76"/>
                  <a:pt x="794" y="76"/>
                  <a:pt x="794" y="76"/>
                </a:cubicBezTo>
                <a:moveTo>
                  <a:pt x="281" y="76"/>
                </a:moveTo>
                <a:cubicBezTo>
                  <a:pt x="169" y="76"/>
                  <a:pt x="169" y="76"/>
                  <a:pt x="169" y="76"/>
                </a:cubicBezTo>
                <a:cubicBezTo>
                  <a:pt x="169" y="76"/>
                  <a:pt x="167" y="78"/>
                  <a:pt x="169" y="116"/>
                </a:cubicBezTo>
                <a:cubicBezTo>
                  <a:pt x="169" y="152"/>
                  <a:pt x="172" y="287"/>
                  <a:pt x="338" y="297"/>
                </a:cubicBezTo>
                <a:moveTo>
                  <a:pt x="678" y="9"/>
                </a:moveTo>
                <a:cubicBezTo>
                  <a:pt x="673" y="0"/>
                  <a:pt x="661" y="0"/>
                  <a:pt x="661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300" y="0"/>
                  <a:pt x="290" y="0"/>
                  <a:pt x="283" y="9"/>
                </a:cubicBezTo>
                <a:cubicBezTo>
                  <a:pt x="279" y="16"/>
                  <a:pt x="281" y="45"/>
                  <a:pt x="281" y="69"/>
                </a:cubicBezTo>
                <a:cubicBezTo>
                  <a:pt x="281" y="240"/>
                  <a:pt x="355" y="380"/>
                  <a:pt x="481" y="380"/>
                </a:cubicBezTo>
                <a:cubicBezTo>
                  <a:pt x="481" y="380"/>
                  <a:pt x="481" y="380"/>
                  <a:pt x="481" y="380"/>
                </a:cubicBezTo>
                <a:cubicBezTo>
                  <a:pt x="481" y="380"/>
                  <a:pt x="481" y="380"/>
                  <a:pt x="481" y="380"/>
                </a:cubicBezTo>
                <a:cubicBezTo>
                  <a:pt x="481" y="380"/>
                  <a:pt x="481" y="380"/>
                  <a:pt x="481" y="380"/>
                </a:cubicBezTo>
                <a:cubicBezTo>
                  <a:pt x="481" y="380"/>
                  <a:pt x="481" y="380"/>
                  <a:pt x="481" y="380"/>
                </a:cubicBezTo>
                <a:cubicBezTo>
                  <a:pt x="609" y="380"/>
                  <a:pt x="683" y="240"/>
                  <a:pt x="683" y="69"/>
                </a:cubicBezTo>
                <a:cubicBezTo>
                  <a:pt x="683" y="45"/>
                  <a:pt x="683" y="16"/>
                  <a:pt x="678" y="9"/>
                </a:cubicBezTo>
                <a:close/>
                <a:moveTo>
                  <a:pt x="431" y="425"/>
                </a:moveTo>
                <a:cubicBezTo>
                  <a:pt x="431" y="454"/>
                  <a:pt x="402" y="473"/>
                  <a:pt x="378" y="480"/>
                </a:cubicBezTo>
                <a:cubicBezTo>
                  <a:pt x="355" y="489"/>
                  <a:pt x="326" y="511"/>
                  <a:pt x="326" y="535"/>
                </a:cubicBezTo>
                <a:cubicBezTo>
                  <a:pt x="326" y="566"/>
                  <a:pt x="326" y="566"/>
                  <a:pt x="326" y="566"/>
                </a:cubicBezTo>
                <a:cubicBezTo>
                  <a:pt x="635" y="566"/>
                  <a:pt x="635" y="566"/>
                  <a:pt x="635" y="566"/>
                </a:cubicBezTo>
                <a:cubicBezTo>
                  <a:pt x="635" y="535"/>
                  <a:pt x="635" y="535"/>
                  <a:pt x="635" y="535"/>
                </a:cubicBezTo>
                <a:cubicBezTo>
                  <a:pt x="635" y="511"/>
                  <a:pt x="607" y="489"/>
                  <a:pt x="583" y="480"/>
                </a:cubicBezTo>
                <a:cubicBezTo>
                  <a:pt x="561" y="473"/>
                  <a:pt x="533" y="454"/>
                  <a:pt x="533" y="425"/>
                </a:cubicBezTo>
                <a:moveTo>
                  <a:pt x="691" y="1075"/>
                </a:moveTo>
                <a:cubicBezTo>
                  <a:pt x="691" y="1075"/>
                  <a:pt x="691" y="1029"/>
                  <a:pt x="715" y="987"/>
                </a:cubicBezTo>
                <a:cubicBezTo>
                  <a:pt x="734" y="956"/>
                  <a:pt x="852" y="837"/>
                  <a:pt x="883" y="798"/>
                </a:cubicBezTo>
                <a:cubicBezTo>
                  <a:pt x="919" y="755"/>
                  <a:pt x="953" y="596"/>
                  <a:pt x="950" y="566"/>
                </a:cubicBezTo>
                <a:cubicBezTo>
                  <a:pt x="944" y="529"/>
                  <a:pt x="913" y="419"/>
                  <a:pt x="904" y="395"/>
                </a:cubicBezTo>
                <a:cubicBezTo>
                  <a:pt x="892" y="371"/>
                  <a:pt x="871" y="364"/>
                  <a:pt x="858" y="371"/>
                </a:cubicBezTo>
                <a:cubicBezTo>
                  <a:pt x="843" y="377"/>
                  <a:pt x="834" y="404"/>
                  <a:pt x="840" y="432"/>
                </a:cubicBezTo>
                <a:cubicBezTo>
                  <a:pt x="852" y="471"/>
                  <a:pt x="864" y="554"/>
                  <a:pt x="837" y="618"/>
                </a:cubicBezTo>
                <a:cubicBezTo>
                  <a:pt x="816" y="676"/>
                  <a:pt x="737" y="730"/>
                  <a:pt x="737" y="730"/>
                </a:cubicBezTo>
                <a:cubicBezTo>
                  <a:pt x="737" y="718"/>
                  <a:pt x="758" y="642"/>
                  <a:pt x="782" y="605"/>
                </a:cubicBezTo>
                <a:cubicBezTo>
                  <a:pt x="813" y="554"/>
                  <a:pt x="801" y="502"/>
                  <a:pt x="767" y="496"/>
                </a:cubicBezTo>
                <a:cubicBezTo>
                  <a:pt x="728" y="493"/>
                  <a:pt x="694" y="627"/>
                  <a:pt x="651" y="679"/>
                </a:cubicBezTo>
                <a:cubicBezTo>
                  <a:pt x="615" y="721"/>
                  <a:pt x="600" y="730"/>
                  <a:pt x="554" y="798"/>
                </a:cubicBezTo>
                <a:cubicBezTo>
                  <a:pt x="518" y="849"/>
                  <a:pt x="518" y="929"/>
                  <a:pt x="521" y="959"/>
                </a:cubicBezTo>
                <a:cubicBezTo>
                  <a:pt x="521" y="968"/>
                  <a:pt x="521" y="1075"/>
                  <a:pt x="521" y="1075"/>
                </a:cubicBezTo>
                <a:cubicBezTo>
                  <a:pt x="691" y="1075"/>
                  <a:pt x="691" y="1075"/>
                  <a:pt x="691" y="1075"/>
                </a:cubicBezTo>
                <a:cubicBezTo>
                  <a:pt x="691" y="1075"/>
                  <a:pt x="691" y="1075"/>
                  <a:pt x="691" y="1075"/>
                </a:cubicBezTo>
                <a:close/>
                <a:moveTo>
                  <a:pt x="435" y="1075"/>
                </a:moveTo>
                <a:cubicBezTo>
                  <a:pt x="435" y="1075"/>
                  <a:pt x="435" y="968"/>
                  <a:pt x="435" y="959"/>
                </a:cubicBezTo>
                <a:cubicBezTo>
                  <a:pt x="435" y="929"/>
                  <a:pt x="435" y="849"/>
                  <a:pt x="402" y="798"/>
                </a:cubicBezTo>
                <a:cubicBezTo>
                  <a:pt x="356" y="730"/>
                  <a:pt x="338" y="721"/>
                  <a:pt x="305" y="679"/>
                </a:cubicBezTo>
                <a:cubicBezTo>
                  <a:pt x="262" y="627"/>
                  <a:pt x="229" y="493"/>
                  <a:pt x="186" y="496"/>
                </a:cubicBezTo>
                <a:cubicBezTo>
                  <a:pt x="153" y="502"/>
                  <a:pt x="140" y="554"/>
                  <a:pt x="174" y="605"/>
                </a:cubicBezTo>
                <a:cubicBezTo>
                  <a:pt x="198" y="642"/>
                  <a:pt x="219" y="718"/>
                  <a:pt x="216" y="730"/>
                </a:cubicBezTo>
                <a:cubicBezTo>
                  <a:pt x="216" y="730"/>
                  <a:pt x="140" y="676"/>
                  <a:pt x="116" y="618"/>
                </a:cubicBezTo>
                <a:cubicBezTo>
                  <a:pt x="92" y="554"/>
                  <a:pt x="101" y="471"/>
                  <a:pt x="113" y="432"/>
                </a:cubicBezTo>
                <a:cubicBezTo>
                  <a:pt x="122" y="404"/>
                  <a:pt x="110" y="377"/>
                  <a:pt x="98" y="371"/>
                </a:cubicBezTo>
                <a:cubicBezTo>
                  <a:pt x="83" y="364"/>
                  <a:pt x="64" y="371"/>
                  <a:pt x="52" y="395"/>
                </a:cubicBezTo>
                <a:cubicBezTo>
                  <a:pt x="40" y="419"/>
                  <a:pt x="10" y="529"/>
                  <a:pt x="7" y="566"/>
                </a:cubicBezTo>
                <a:cubicBezTo>
                  <a:pt x="0" y="596"/>
                  <a:pt x="34" y="755"/>
                  <a:pt x="70" y="798"/>
                </a:cubicBezTo>
                <a:cubicBezTo>
                  <a:pt x="104" y="837"/>
                  <a:pt x="219" y="956"/>
                  <a:pt x="238" y="987"/>
                </a:cubicBezTo>
                <a:cubicBezTo>
                  <a:pt x="262" y="1029"/>
                  <a:pt x="265" y="1075"/>
                  <a:pt x="265" y="1075"/>
                </a:cubicBezTo>
                <a:cubicBezTo>
                  <a:pt x="435" y="1075"/>
                  <a:pt x="435" y="1075"/>
                  <a:pt x="435" y="1075"/>
                </a:cubicBezTo>
                <a:cubicBezTo>
                  <a:pt x="435" y="1075"/>
                  <a:pt x="435" y="1075"/>
                  <a:pt x="435" y="107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BFD89DFB-EE35-44B4-86EE-280E80D5DF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66592" y="4089825"/>
            <a:ext cx="846219" cy="913553"/>
          </a:xfrm>
          <a:custGeom>
            <a:avLst/>
            <a:gdLst>
              <a:gd name="T0" fmla="*/ 226 w 313"/>
              <a:gd name="T1" fmla="*/ 338 h 338"/>
              <a:gd name="T2" fmla="*/ 235 w 313"/>
              <a:gd name="T3" fmla="*/ 308 h 338"/>
              <a:gd name="T4" fmla="*/ 290 w 313"/>
              <a:gd name="T5" fmla="*/ 247 h 338"/>
              <a:gd name="T6" fmla="*/ 311 w 313"/>
              <a:gd name="T7" fmla="*/ 171 h 338"/>
              <a:gd name="T8" fmla="*/ 296 w 313"/>
              <a:gd name="T9" fmla="*/ 115 h 338"/>
              <a:gd name="T10" fmla="*/ 281 w 313"/>
              <a:gd name="T11" fmla="*/ 107 h 338"/>
              <a:gd name="T12" fmla="*/ 276 w 313"/>
              <a:gd name="T13" fmla="*/ 127 h 338"/>
              <a:gd name="T14" fmla="*/ 275 w 313"/>
              <a:gd name="T15" fmla="*/ 187 h 338"/>
              <a:gd name="T16" fmla="*/ 242 w 313"/>
              <a:gd name="T17" fmla="*/ 224 h 338"/>
              <a:gd name="T18" fmla="*/ 256 w 313"/>
              <a:gd name="T19" fmla="*/ 183 h 338"/>
              <a:gd name="T20" fmla="*/ 252 w 313"/>
              <a:gd name="T21" fmla="*/ 148 h 338"/>
              <a:gd name="T22" fmla="*/ 213 w 313"/>
              <a:gd name="T23" fmla="*/ 207 h 338"/>
              <a:gd name="T24" fmla="*/ 181 w 313"/>
              <a:gd name="T25" fmla="*/ 246 h 338"/>
              <a:gd name="T26" fmla="*/ 170 w 313"/>
              <a:gd name="T27" fmla="*/ 300 h 338"/>
              <a:gd name="T28" fmla="*/ 170 w 313"/>
              <a:gd name="T29" fmla="*/ 338 h 338"/>
              <a:gd name="T30" fmla="*/ 226 w 313"/>
              <a:gd name="T31" fmla="*/ 338 h 338"/>
              <a:gd name="T32" fmla="*/ 142 w 313"/>
              <a:gd name="T33" fmla="*/ 338 h 338"/>
              <a:gd name="T34" fmla="*/ 142 w 313"/>
              <a:gd name="T35" fmla="*/ 300 h 338"/>
              <a:gd name="T36" fmla="*/ 131 w 313"/>
              <a:gd name="T37" fmla="*/ 246 h 338"/>
              <a:gd name="T38" fmla="*/ 99 w 313"/>
              <a:gd name="T39" fmla="*/ 207 h 338"/>
              <a:gd name="T40" fmla="*/ 61 w 313"/>
              <a:gd name="T41" fmla="*/ 148 h 338"/>
              <a:gd name="T42" fmla="*/ 56 w 313"/>
              <a:gd name="T43" fmla="*/ 183 h 338"/>
              <a:gd name="T44" fmla="*/ 71 w 313"/>
              <a:gd name="T45" fmla="*/ 224 h 338"/>
              <a:gd name="T46" fmla="*/ 38 w 313"/>
              <a:gd name="T47" fmla="*/ 187 h 338"/>
              <a:gd name="T48" fmla="*/ 37 w 313"/>
              <a:gd name="T49" fmla="*/ 127 h 338"/>
              <a:gd name="T50" fmla="*/ 31 w 313"/>
              <a:gd name="T51" fmla="*/ 107 h 338"/>
              <a:gd name="T52" fmla="*/ 16 w 313"/>
              <a:gd name="T53" fmla="*/ 115 h 338"/>
              <a:gd name="T54" fmla="*/ 1 w 313"/>
              <a:gd name="T55" fmla="*/ 171 h 338"/>
              <a:gd name="T56" fmla="*/ 23 w 313"/>
              <a:gd name="T57" fmla="*/ 247 h 338"/>
              <a:gd name="T58" fmla="*/ 78 w 313"/>
              <a:gd name="T59" fmla="*/ 308 h 338"/>
              <a:gd name="T60" fmla="*/ 86 w 313"/>
              <a:gd name="T61" fmla="*/ 338 h 338"/>
              <a:gd name="T62" fmla="*/ 142 w 313"/>
              <a:gd name="T63" fmla="*/ 338 h 338"/>
              <a:gd name="T64" fmla="*/ 58 w 313"/>
              <a:gd name="T65" fmla="*/ 60 h 338"/>
              <a:gd name="T66" fmla="*/ 254 w 313"/>
              <a:gd name="T67" fmla="*/ 60 h 338"/>
              <a:gd name="T68" fmla="*/ 100 w 313"/>
              <a:gd name="T69" fmla="*/ 61 h 338"/>
              <a:gd name="T70" fmla="*/ 155 w 313"/>
              <a:gd name="T71" fmla="*/ 158 h 338"/>
              <a:gd name="T72" fmla="*/ 155 w 313"/>
              <a:gd name="T73" fmla="*/ 158 h 338"/>
              <a:gd name="T74" fmla="*/ 217 w 313"/>
              <a:gd name="T75" fmla="*/ 60 h 338"/>
              <a:gd name="T76" fmla="*/ 155 w 313"/>
              <a:gd name="T77" fmla="*/ 158 h 338"/>
              <a:gd name="T78" fmla="*/ 59 w 313"/>
              <a:gd name="T79" fmla="*/ 60 h 338"/>
              <a:gd name="T80" fmla="*/ 156 w 313"/>
              <a:gd name="T81" fmla="*/ 158 h 338"/>
              <a:gd name="T82" fmla="*/ 254 w 313"/>
              <a:gd name="T83" fmla="*/ 60 h 338"/>
              <a:gd name="T84" fmla="*/ 102 w 313"/>
              <a:gd name="T85" fmla="*/ 59 h 338"/>
              <a:gd name="T86" fmla="*/ 157 w 313"/>
              <a:gd name="T87" fmla="*/ 0 h 338"/>
              <a:gd name="T88" fmla="*/ 160 w 313"/>
              <a:gd name="T89" fmla="*/ 0 h 338"/>
              <a:gd name="T90" fmla="*/ 214 w 313"/>
              <a:gd name="T91" fmla="*/ 59 h 338"/>
              <a:gd name="T92" fmla="*/ 58 w 313"/>
              <a:gd name="T93" fmla="*/ 59 h 338"/>
              <a:gd name="T94" fmla="*/ 98 w 313"/>
              <a:gd name="T95" fmla="*/ 0 h 338"/>
              <a:gd name="T96" fmla="*/ 217 w 313"/>
              <a:gd name="T97" fmla="*/ 0 h 338"/>
              <a:gd name="T98" fmla="*/ 254 w 313"/>
              <a:gd name="T99" fmla="*/ 60 h 338"/>
              <a:gd name="T100" fmla="*/ 217 w 313"/>
              <a:gd name="T101" fmla="*/ 0 h 338"/>
              <a:gd name="T102" fmla="*/ 99 w 313"/>
              <a:gd name="T103" fmla="*/ 0 h 338"/>
              <a:gd name="T104" fmla="*/ 100 w 313"/>
              <a:gd name="T105" fmla="*/ 60 h 338"/>
              <a:gd name="T106" fmla="*/ 100 w 313"/>
              <a:gd name="T107" fmla="*/ 3 h 338"/>
              <a:gd name="T108" fmla="*/ 217 w 313"/>
              <a:gd name="T109" fmla="*/ 60 h 338"/>
              <a:gd name="T110" fmla="*/ 217 w 313"/>
              <a:gd name="T111" fmla="*/ 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13" h="338">
                <a:moveTo>
                  <a:pt x="226" y="338"/>
                </a:moveTo>
                <a:cubicBezTo>
                  <a:pt x="226" y="338"/>
                  <a:pt x="227" y="323"/>
                  <a:pt x="235" y="308"/>
                </a:cubicBezTo>
                <a:cubicBezTo>
                  <a:pt x="241" y="298"/>
                  <a:pt x="279" y="259"/>
                  <a:pt x="290" y="247"/>
                </a:cubicBezTo>
                <a:cubicBezTo>
                  <a:pt x="302" y="233"/>
                  <a:pt x="313" y="180"/>
                  <a:pt x="311" y="171"/>
                </a:cubicBezTo>
                <a:cubicBezTo>
                  <a:pt x="310" y="159"/>
                  <a:pt x="300" y="123"/>
                  <a:pt x="296" y="115"/>
                </a:cubicBezTo>
                <a:cubicBezTo>
                  <a:pt x="292" y="107"/>
                  <a:pt x="286" y="104"/>
                  <a:pt x="281" y="107"/>
                </a:cubicBezTo>
                <a:cubicBezTo>
                  <a:pt x="276" y="109"/>
                  <a:pt x="273" y="117"/>
                  <a:pt x="276" y="127"/>
                </a:cubicBezTo>
                <a:cubicBezTo>
                  <a:pt x="280" y="140"/>
                  <a:pt x="283" y="167"/>
                  <a:pt x="275" y="187"/>
                </a:cubicBezTo>
                <a:cubicBezTo>
                  <a:pt x="267" y="206"/>
                  <a:pt x="242" y="224"/>
                  <a:pt x="242" y="224"/>
                </a:cubicBezTo>
                <a:cubicBezTo>
                  <a:pt x="241" y="221"/>
                  <a:pt x="248" y="196"/>
                  <a:pt x="256" y="183"/>
                </a:cubicBezTo>
                <a:cubicBezTo>
                  <a:pt x="267" y="166"/>
                  <a:pt x="263" y="149"/>
                  <a:pt x="252" y="148"/>
                </a:cubicBezTo>
                <a:cubicBezTo>
                  <a:pt x="238" y="146"/>
                  <a:pt x="227" y="191"/>
                  <a:pt x="213" y="207"/>
                </a:cubicBezTo>
                <a:cubicBezTo>
                  <a:pt x="202" y="221"/>
                  <a:pt x="196" y="225"/>
                  <a:pt x="181" y="246"/>
                </a:cubicBezTo>
                <a:cubicBezTo>
                  <a:pt x="170" y="263"/>
                  <a:pt x="170" y="289"/>
                  <a:pt x="170" y="300"/>
                </a:cubicBezTo>
                <a:cubicBezTo>
                  <a:pt x="170" y="303"/>
                  <a:pt x="170" y="338"/>
                  <a:pt x="170" y="338"/>
                </a:cubicBezTo>
                <a:lnTo>
                  <a:pt x="226" y="338"/>
                </a:lnTo>
                <a:close/>
                <a:moveTo>
                  <a:pt x="142" y="338"/>
                </a:moveTo>
                <a:cubicBezTo>
                  <a:pt x="142" y="338"/>
                  <a:pt x="142" y="303"/>
                  <a:pt x="142" y="300"/>
                </a:cubicBezTo>
                <a:cubicBezTo>
                  <a:pt x="143" y="289"/>
                  <a:pt x="143" y="263"/>
                  <a:pt x="131" y="246"/>
                </a:cubicBezTo>
                <a:cubicBezTo>
                  <a:pt x="116" y="225"/>
                  <a:pt x="111" y="221"/>
                  <a:pt x="99" y="207"/>
                </a:cubicBezTo>
                <a:cubicBezTo>
                  <a:pt x="85" y="191"/>
                  <a:pt x="74" y="146"/>
                  <a:pt x="61" y="148"/>
                </a:cubicBezTo>
                <a:cubicBezTo>
                  <a:pt x="50" y="149"/>
                  <a:pt x="46" y="166"/>
                  <a:pt x="56" y="183"/>
                </a:cubicBezTo>
                <a:cubicBezTo>
                  <a:pt x="64" y="196"/>
                  <a:pt x="71" y="221"/>
                  <a:pt x="71" y="224"/>
                </a:cubicBezTo>
                <a:cubicBezTo>
                  <a:pt x="71" y="224"/>
                  <a:pt x="45" y="206"/>
                  <a:pt x="38" y="187"/>
                </a:cubicBezTo>
                <a:cubicBezTo>
                  <a:pt x="29" y="167"/>
                  <a:pt x="33" y="140"/>
                  <a:pt x="37" y="127"/>
                </a:cubicBezTo>
                <a:cubicBezTo>
                  <a:pt x="39" y="117"/>
                  <a:pt x="36" y="109"/>
                  <a:pt x="31" y="107"/>
                </a:cubicBezTo>
                <a:cubicBezTo>
                  <a:pt x="27" y="104"/>
                  <a:pt x="20" y="107"/>
                  <a:pt x="16" y="115"/>
                </a:cubicBezTo>
                <a:cubicBezTo>
                  <a:pt x="13" y="123"/>
                  <a:pt x="3" y="159"/>
                  <a:pt x="1" y="171"/>
                </a:cubicBezTo>
                <a:cubicBezTo>
                  <a:pt x="0" y="180"/>
                  <a:pt x="11" y="233"/>
                  <a:pt x="23" y="247"/>
                </a:cubicBezTo>
                <a:cubicBezTo>
                  <a:pt x="33" y="259"/>
                  <a:pt x="72" y="298"/>
                  <a:pt x="78" y="308"/>
                </a:cubicBezTo>
                <a:cubicBezTo>
                  <a:pt x="86" y="323"/>
                  <a:pt x="86" y="338"/>
                  <a:pt x="86" y="338"/>
                </a:cubicBezTo>
                <a:lnTo>
                  <a:pt x="142" y="338"/>
                </a:lnTo>
                <a:close/>
                <a:moveTo>
                  <a:pt x="58" y="60"/>
                </a:moveTo>
                <a:cubicBezTo>
                  <a:pt x="254" y="60"/>
                  <a:pt x="254" y="60"/>
                  <a:pt x="254" y="60"/>
                </a:cubicBezTo>
                <a:moveTo>
                  <a:pt x="100" y="61"/>
                </a:moveTo>
                <a:cubicBezTo>
                  <a:pt x="155" y="158"/>
                  <a:pt x="155" y="158"/>
                  <a:pt x="155" y="158"/>
                </a:cubicBezTo>
                <a:moveTo>
                  <a:pt x="155" y="158"/>
                </a:moveTo>
                <a:cubicBezTo>
                  <a:pt x="217" y="60"/>
                  <a:pt x="217" y="60"/>
                  <a:pt x="217" y="60"/>
                </a:cubicBezTo>
                <a:moveTo>
                  <a:pt x="155" y="158"/>
                </a:moveTo>
                <a:cubicBezTo>
                  <a:pt x="59" y="60"/>
                  <a:pt x="59" y="60"/>
                  <a:pt x="59" y="60"/>
                </a:cubicBezTo>
                <a:moveTo>
                  <a:pt x="156" y="158"/>
                </a:moveTo>
                <a:cubicBezTo>
                  <a:pt x="254" y="60"/>
                  <a:pt x="254" y="60"/>
                  <a:pt x="254" y="60"/>
                </a:cubicBezTo>
                <a:moveTo>
                  <a:pt x="102" y="59"/>
                </a:moveTo>
                <a:cubicBezTo>
                  <a:pt x="157" y="0"/>
                  <a:pt x="157" y="0"/>
                  <a:pt x="157" y="0"/>
                </a:cubicBezTo>
                <a:moveTo>
                  <a:pt x="160" y="0"/>
                </a:moveTo>
                <a:cubicBezTo>
                  <a:pt x="214" y="59"/>
                  <a:pt x="214" y="59"/>
                  <a:pt x="214" y="59"/>
                </a:cubicBezTo>
                <a:moveTo>
                  <a:pt x="58" y="59"/>
                </a:moveTo>
                <a:cubicBezTo>
                  <a:pt x="98" y="0"/>
                  <a:pt x="98" y="0"/>
                  <a:pt x="98" y="0"/>
                </a:cubicBezTo>
                <a:moveTo>
                  <a:pt x="217" y="0"/>
                </a:moveTo>
                <a:cubicBezTo>
                  <a:pt x="254" y="60"/>
                  <a:pt x="254" y="60"/>
                  <a:pt x="254" y="60"/>
                </a:cubicBezTo>
                <a:moveTo>
                  <a:pt x="217" y="0"/>
                </a:moveTo>
                <a:cubicBezTo>
                  <a:pt x="99" y="0"/>
                  <a:pt x="99" y="0"/>
                  <a:pt x="99" y="0"/>
                </a:cubicBezTo>
                <a:moveTo>
                  <a:pt x="100" y="60"/>
                </a:moveTo>
                <a:cubicBezTo>
                  <a:pt x="100" y="3"/>
                  <a:pt x="100" y="3"/>
                  <a:pt x="100" y="3"/>
                </a:cubicBezTo>
                <a:moveTo>
                  <a:pt x="217" y="60"/>
                </a:moveTo>
                <a:cubicBezTo>
                  <a:pt x="217" y="3"/>
                  <a:pt x="217" y="3"/>
                  <a:pt x="217" y="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3A3B8D9-72ED-42A7-BEBE-8D45B7023EA2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1" name="Group 9">
              <a:extLst>
                <a:ext uri="{FF2B5EF4-FFF2-40B4-BE49-F238E27FC236}">
                  <a16:creationId xmlns:a16="http://schemas.microsoft.com/office/drawing/2014/main" id="{6F9873F4-861C-47C3-A728-F1BBC817F485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51C8E167-C6C5-4FF0-9A87-3B087ADE217D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4" name="pole tekstowe 18">
                  <a:extLst>
                    <a:ext uri="{FF2B5EF4-FFF2-40B4-BE49-F238E27FC236}">
                      <a16:creationId xmlns:a16="http://schemas.microsoft.com/office/drawing/2014/main" id="{6F3475AF-2E4B-42A3-A598-9CF68974F8DE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5" name="Łącznik prostoliniowy 17">
                  <a:extLst>
                    <a:ext uri="{FF2B5EF4-FFF2-40B4-BE49-F238E27FC236}">
                      <a16:creationId xmlns:a16="http://schemas.microsoft.com/office/drawing/2014/main" id="{8BB06995-723A-4FEA-8868-D079F60B9285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" name="Elipsa 20">
                  <a:extLst>
                    <a:ext uri="{FF2B5EF4-FFF2-40B4-BE49-F238E27FC236}">
                      <a16:creationId xmlns:a16="http://schemas.microsoft.com/office/drawing/2014/main" id="{FB7B54BF-424D-4A00-B94B-FCA11A5D41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pole tekstowe 22">
                  <a:extLst>
                    <a:ext uri="{FF2B5EF4-FFF2-40B4-BE49-F238E27FC236}">
                      <a16:creationId xmlns:a16="http://schemas.microsoft.com/office/drawing/2014/main" id="{E81F1565-9659-4E8C-AEDE-19BA8C990C98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8" name="Łącznik prostoliniowy 21">
                  <a:extLst>
                    <a:ext uri="{FF2B5EF4-FFF2-40B4-BE49-F238E27FC236}">
                      <a16:creationId xmlns:a16="http://schemas.microsoft.com/office/drawing/2014/main" id="{EF5F8042-67FB-4481-B0AB-DFAF1D5E4DA0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Łącznik prostoliniowy 22">
                  <a:extLst>
                    <a:ext uri="{FF2B5EF4-FFF2-40B4-BE49-F238E27FC236}">
                      <a16:creationId xmlns:a16="http://schemas.microsoft.com/office/drawing/2014/main" id="{E7B98C62-6214-4826-ABCF-32C8EA5818BD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" name="Elipsa 21">
                <a:extLst>
                  <a:ext uri="{FF2B5EF4-FFF2-40B4-BE49-F238E27FC236}">
                    <a16:creationId xmlns:a16="http://schemas.microsoft.com/office/drawing/2014/main" id="{CE4C6311-C488-40DC-B1A4-DA768AE82A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35FCECA4-286B-487E-B64B-50C29234A08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85554" y="2396713"/>
              <a:ext cx="514503" cy="730422"/>
            </a:xfrm>
            <a:custGeom>
              <a:avLst/>
              <a:gdLst>
                <a:gd name="T0" fmla="*/ 30 w 114"/>
                <a:gd name="T1" fmla="*/ 161 h 161"/>
                <a:gd name="T2" fmla="*/ 60 w 114"/>
                <a:gd name="T3" fmla="*/ 156 h 161"/>
                <a:gd name="T4" fmla="*/ 90 w 114"/>
                <a:gd name="T5" fmla="*/ 161 h 161"/>
                <a:gd name="T6" fmla="*/ 60 w 114"/>
                <a:gd name="T7" fmla="*/ 59 h 161"/>
                <a:gd name="T8" fmla="*/ 94 w 114"/>
                <a:gd name="T9" fmla="*/ 59 h 161"/>
                <a:gd name="T10" fmla="*/ 114 w 114"/>
                <a:gd name="T11" fmla="*/ 31 h 161"/>
                <a:gd name="T12" fmla="*/ 80 w 114"/>
                <a:gd name="T13" fmla="*/ 31 h 161"/>
                <a:gd name="T14" fmla="*/ 60 w 114"/>
                <a:gd name="T15" fmla="*/ 59 h 161"/>
                <a:gd name="T16" fmla="*/ 82 w 114"/>
                <a:gd name="T17" fmla="*/ 48 h 161"/>
                <a:gd name="T18" fmla="*/ 61 w 114"/>
                <a:gd name="T19" fmla="*/ 58 h 161"/>
                <a:gd name="T20" fmla="*/ 59 w 114"/>
                <a:gd name="T21" fmla="*/ 59 h 161"/>
                <a:gd name="T22" fmla="*/ 45 w 114"/>
                <a:gd name="T23" fmla="*/ 16 h 161"/>
                <a:gd name="T24" fmla="*/ 2 w 114"/>
                <a:gd name="T25" fmla="*/ 2 h 161"/>
                <a:gd name="T26" fmla="*/ 16 w 114"/>
                <a:gd name="T27" fmla="*/ 45 h 161"/>
                <a:gd name="T28" fmla="*/ 59 w 114"/>
                <a:gd name="T29" fmla="*/ 59 h 161"/>
                <a:gd name="T30" fmla="*/ 58 w 114"/>
                <a:gd name="T31" fmla="*/ 59 h 161"/>
                <a:gd name="T32" fmla="*/ 33 w 114"/>
                <a:gd name="T33" fmla="*/ 35 h 161"/>
                <a:gd name="T34" fmla="*/ 60 w 114"/>
                <a:gd name="T35" fmla="*/ 155 h 161"/>
                <a:gd name="T36" fmla="*/ 60 w 114"/>
                <a:gd name="T37" fmla="*/ 60 h 161"/>
                <a:gd name="T38" fmla="*/ 60 w 114"/>
                <a:gd name="T39" fmla="*/ 112 h 161"/>
                <a:gd name="T40" fmla="*/ 39 w 114"/>
                <a:gd name="T41" fmla="*/ 9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4" h="161">
                  <a:moveTo>
                    <a:pt x="30" y="161"/>
                  </a:moveTo>
                  <a:cubicBezTo>
                    <a:pt x="39" y="158"/>
                    <a:pt x="49" y="156"/>
                    <a:pt x="60" y="156"/>
                  </a:cubicBezTo>
                  <a:cubicBezTo>
                    <a:pt x="71" y="156"/>
                    <a:pt x="81" y="158"/>
                    <a:pt x="90" y="161"/>
                  </a:cubicBezTo>
                  <a:moveTo>
                    <a:pt x="60" y="59"/>
                  </a:moveTo>
                  <a:cubicBezTo>
                    <a:pt x="71" y="64"/>
                    <a:pt x="83" y="65"/>
                    <a:pt x="94" y="59"/>
                  </a:cubicBezTo>
                  <a:cubicBezTo>
                    <a:pt x="105" y="53"/>
                    <a:pt x="112" y="43"/>
                    <a:pt x="114" y="31"/>
                  </a:cubicBezTo>
                  <a:cubicBezTo>
                    <a:pt x="104" y="26"/>
                    <a:pt x="91" y="26"/>
                    <a:pt x="80" y="31"/>
                  </a:cubicBezTo>
                  <a:cubicBezTo>
                    <a:pt x="69" y="37"/>
                    <a:pt x="62" y="48"/>
                    <a:pt x="60" y="59"/>
                  </a:cubicBezTo>
                  <a:close/>
                  <a:moveTo>
                    <a:pt x="82" y="48"/>
                  </a:moveTo>
                  <a:cubicBezTo>
                    <a:pt x="74" y="50"/>
                    <a:pt x="66" y="54"/>
                    <a:pt x="61" y="58"/>
                  </a:cubicBezTo>
                  <a:moveTo>
                    <a:pt x="59" y="59"/>
                  </a:moveTo>
                  <a:cubicBezTo>
                    <a:pt x="61" y="44"/>
                    <a:pt x="57" y="28"/>
                    <a:pt x="45" y="16"/>
                  </a:cubicBezTo>
                  <a:cubicBezTo>
                    <a:pt x="33" y="5"/>
                    <a:pt x="17" y="0"/>
                    <a:pt x="2" y="2"/>
                  </a:cubicBezTo>
                  <a:cubicBezTo>
                    <a:pt x="0" y="18"/>
                    <a:pt x="4" y="34"/>
                    <a:pt x="16" y="45"/>
                  </a:cubicBezTo>
                  <a:cubicBezTo>
                    <a:pt x="28" y="57"/>
                    <a:pt x="44" y="62"/>
                    <a:pt x="59" y="59"/>
                  </a:cubicBezTo>
                  <a:close/>
                  <a:moveTo>
                    <a:pt x="58" y="59"/>
                  </a:moveTo>
                  <a:cubicBezTo>
                    <a:pt x="51" y="49"/>
                    <a:pt x="42" y="41"/>
                    <a:pt x="33" y="35"/>
                  </a:cubicBezTo>
                  <a:moveTo>
                    <a:pt x="60" y="155"/>
                  </a:moveTo>
                  <a:cubicBezTo>
                    <a:pt x="60" y="60"/>
                    <a:pt x="60" y="60"/>
                    <a:pt x="60" y="60"/>
                  </a:cubicBezTo>
                  <a:moveTo>
                    <a:pt x="60" y="112"/>
                  </a:moveTo>
                  <a:cubicBezTo>
                    <a:pt x="39" y="92"/>
                    <a:pt x="39" y="92"/>
                    <a:pt x="39" y="92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A350D02B-EED8-42A2-83F5-A062775A2E4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88896" y="4168724"/>
              <a:ext cx="707819" cy="764143"/>
            </a:xfrm>
            <a:custGeom>
              <a:avLst/>
              <a:gdLst>
                <a:gd name="T0" fmla="*/ 226 w 313"/>
                <a:gd name="T1" fmla="*/ 338 h 338"/>
                <a:gd name="T2" fmla="*/ 235 w 313"/>
                <a:gd name="T3" fmla="*/ 308 h 338"/>
                <a:gd name="T4" fmla="*/ 290 w 313"/>
                <a:gd name="T5" fmla="*/ 247 h 338"/>
                <a:gd name="T6" fmla="*/ 311 w 313"/>
                <a:gd name="T7" fmla="*/ 171 h 338"/>
                <a:gd name="T8" fmla="*/ 296 w 313"/>
                <a:gd name="T9" fmla="*/ 115 h 338"/>
                <a:gd name="T10" fmla="*/ 281 w 313"/>
                <a:gd name="T11" fmla="*/ 107 h 338"/>
                <a:gd name="T12" fmla="*/ 276 w 313"/>
                <a:gd name="T13" fmla="*/ 127 h 338"/>
                <a:gd name="T14" fmla="*/ 275 w 313"/>
                <a:gd name="T15" fmla="*/ 187 h 338"/>
                <a:gd name="T16" fmla="*/ 242 w 313"/>
                <a:gd name="T17" fmla="*/ 224 h 338"/>
                <a:gd name="T18" fmla="*/ 256 w 313"/>
                <a:gd name="T19" fmla="*/ 183 h 338"/>
                <a:gd name="T20" fmla="*/ 252 w 313"/>
                <a:gd name="T21" fmla="*/ 148 h 338"/>
                <a:gd name="T22" fmla="*/ 213 w 313"/>
                <a:gd name="T23" fmla="*/ 207 h 338"/>
                <a:gd name="T24" fmla="*/ 181 w 313"/>
                <a:gd name="T25" fmla="*/ 246 h 338"/>
                <a:gd name="T26" fmla="*/ 170 w 313"/>
                <a:gd name="T27" fmla="*/ 300 h 338"/>
                <a:gd name="T28" fmla="*/ 170 w 313"/>
                <a:gd name="T29" fmla="*/ 338 h 338"/>
                <a:gd name="T30" fmla="*/ 226 w 313"/>
                <a:gd name="T31" fmla="*/ 338 h 338"/>
                <a:gd name="T32" fmla="*/ 142 w 313"/>
                <a:gd name="T33" fmla="*/ 338 h 338"/>
                <a:gd name="T34" fmla="*/ 142 w 313"/>
                <a:gd name="T35" fmla="*/ 300 h 338"/>
                <a:gd name="T36" fmla="*/ 131 w 313"/>
                <a:gd name="T37" fmla="*/ 246 h 338"/>
                <a:gd name="T38" fmla="*/ 99 w 313"/>
                <a:gd name="T39" fmla="*/ 207 h 338"/>
                <a:gd name="T40" fmla="*/ 61 w 313"/>
                <a:gd name="T41" fmla="*/ 148 h 338"/>
                <a:gd name="T42" fmla="*/ 56 w 313"/>
                <a:gd name="T43" fmla="*/ 183 h 338"/>
                <a:gd name="T44" fmla="*/ 71 w 313"/>
                <a:gd name="T45" fmla="*/ 224 h 338"/>
                <a:gd name="T46" fmla="*/ 38 w 313"/>
                <a:gd name="T47" fmla="*/ 187 h 338"/>
                <a:gd name="T48" fmla="*/ 37 w 313"/>
                <a:gd name="T49" fmla="*/ 127 h 338"/>
                <a:gd name="T50" fmla="*/ 31 w 313"/>
                <a:gd name="T51" fmla="*/ 107 h 338"/>
                <a:gd name="T52" fmla="*/ 16 w 313"/>
                <a:gd name="T53" fmla="*/ 115 h 338"/>
                <a:gd name="T54" fmla="*/ 1 w 313"/>
                <a:gd name="T55" fmla="*/ 171 h 338"/>
                <a:gd name="T56" fmla="*/ 23 w 313"/>
                <a:gd name="T57" fmla="*/ 247 h 338"/>
                <a:gd name="T58" fmla="*/ 78 w 313"/>
                <a:gd name="T59" fmla="*/ 308 h 338"/>
                <a:gd name="T60" fmla="*/ 86 w 313"/>
                <a:gd name="T61" fmla="*/ 338 h 338"/>
                <a:gd name="T62" fmla="*/ 142 w 313"/>
                <a:gd name="T63" fmla="*/ 338 h 338"/>
                <a:gd name="T64" fmla="*/ 58 w 313"/>
                <a:gd name="T65" fmla="*/ 60 h 338"/>
                <a:gd name="T66" fmla="*/ 254 w 313"/>
                <a:gd name="T67" fmla="*/ 60 h 338"/>
                <a:gd name="T68" fmla="*/ 100 w 313"/>
                <a:gd name="T69" fmla="*/ 61 h 338"/>
                <a:gd name="T70" fmla="*/ 155 w 313"/>
                <a:gd name="T71" fmla="*/ 158 h 338"/>
                <a:gd name="T72" fmla="*/ 155 w 313"/>
                <a:gd name="T73" fmla="*/ 158 h 338"/>
                <a:gd name="T74" fmla="*/ 217 w 313"/>
                <a:gd name="T75" fmla="*/ 60 h 338"/>
                <a:gd name="T76" fmla="*/ 155 w 313"/>
                <a:gd name="T77" fmla="*/ 158 h 338"/>
                <a:gd name="T78" fmla="*/ 59 w 313"/>
                <a:gd name="T79" fmla="*/ 60 h 338"/>
                <a:gd name="T80" fmla="*/ 156 w 313"/>
                <a:gd name="T81" fmla="*/ 158 h 338"/>
                <a:gd name="T82" fmla="*/ 254 w 313"/>
                <a:gd name="T83" fmla="*/ 60 h 338"/>
                <a:gd name="T84" fmla="*/ 102 w 313"/>
                <a:gd name="T85" fmla="*/ 59 h 338"/>
                <a:gd name="T86" fmla="*/ 157 w 313"/>
                <a:gd name="T87" fmla="*/ 0 h 338"/>
                <a:gd name="T88" fmla="*/ 160 w 313"/>
                <a:gd name="T89" fmla="*/ 0 h 338"/>
                <a:gd name="T90" fmla="*/ 214 w 313"/>
                <a:gd name="T91" fmla="*/ 59 h 338"/>
                <a:gd name="T92" fmla="*/ 58 w 313"/>
                <a:gd name="T93" fmla="*/ 59 h 338"/>
                <a:gd name="T94" fmla="*/ 98 w 313"/>
                <a:gd name="T95" fmla="*/ 0 h 338"/>
                <a:gd name="T96" fmla="*/ 217 w 313"/>
                <a:gd name="T97" fmla="*/ 0 h 338"/>
                <a:gd name="T98" fmla="*/ 254 w 313"/>
                <a:gd name="T99" fmla="*/ 60 h 338"/>
                <a:gd name="T100" fmla="*/ 217 w 313"/>
                <a:gd name="T101" fmla="*/ 0 h 338"/>
                <a:gd name="T102" fmla="*/ 99 w 313"/>
                <a:gd name="T103" fmla="*/ 0 h 338"/>
                <a:gd name="T104" fmla="*/ 100 w 313"/>
                <a:gd name="T105" fmla="*/ 60 h 338"/>
                <a:gd name="T106" fmla="*/ 100 w 313"/>
                <a:gd name="T107" fmla="*/ 3 h 338"/>
                <a:gd name="T108" fmla="*/ 217 w 313"/>
                <a:gd name="T109" fmla="*/ 60 h 338"/>
                <a:gd name="T110" fmla="*/ 217 w 313"/>
                <a:gd name="T111" fmla="*/ 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338">
                  <a:moveTo>
                    <a:pt x="226" y="338"/>
                  </a:moveTo>
                  <a:cubicBezTo>
                    <a:pt x="226" y="338"/>
                    <a:pt x="227" y="323"/>
                    <a:pt x="235" y="308"/>
                  </a:cubicBezTo>
                  <a:cubicBezTo>
                    <a:pt x="241" y="298"/>
                    <a:pt x="279" y="259"/>
                    <a:pt x="290" y="247"/>
                  </a:cubicBezTo>
                  <a:cubicBezTo>
                    <a:pt x="302" y="233"/>
                    <a:pt x="313" y="180"/>
                    <a:pt x="311" y="171"/>
                  </a:cubicBezTo>
                  <a:cubicBezTo>
                    <a:pt x="310" y="159"/>
                    <a:pt x="300" y="123"/>
                    <a:pt x="296" y="115"/>
                  </a:cubicBezTo>
                  <a:cubicBezTo>
                    <a:pt x="292" y="107"/>
                    <a:pt x="286" y="104"/>
                    <a:pt x="281" y="107"/>
                  </a:cubicBezTo>
                  <a:cubicBezTo>
                    <a:pt x="276" y="109"/>
                    <a:pt x="273" y="117"/>
                    <a:pt x="276" y="127"/>
                  </a:cubicBezTo>
                  <a:cubicBezTo>
                    <a:pt x="280" y="140"/>
                    <a:pt x="283" y="167"/>
                    <a:pt x="275" y="187"/>
                  </a:cubicBezTo>
                  <a:cubicBezTo>
                    <a:pt x="267" y="206"/>
                    <a:pt x="242" y="224"/>
                    <a:pt x="242" y="224"/>
                  </a:cubicBezTo>
                  <a:cubicBezTo>
                    <a:pt x="241" y="221"/>
                    <a:pt x="248" y="196"/>
                    <a:pt x="256" y="183"/>
                  </a:cubicBezTo>
                  <a:cubicBezTo>
                    <a:pt x="267" y="166"/>
                    <a:pt x="263" y="149"/>
                    <a:pt x="252" y="148"/>
                  </a:cubicBezTo>
                  <a:cubicBezTo>
                    <a:pt x="238" y="146"/>
                    <a:pt x="227" y="191"/>
                    <a:pt x="213" y="207"/>
                  </a:cubicBezTo>
                  <a:cubicBezTo>
                    <a:pt x="202" y="221"/>
                    <a:pt x="196" y="225"/>
                    <a:pt x="181" y="246"/>
                  </a:cubicBezTo>
                  <a:cubicBezTo>
                    <a:pt x="170" y="263"/>
                    <a:pt x="170" y="289"/>
                    <a:pt x="170" y="300"/>
                  </a:cubicBezTo>
                  <a:cubicBezTo>
                    <a:pt x="170" y="303"/>
                    <a:pt x="170" y="338"/>
                    <a:pt x="170" y="338"/>
                  </a:cubicBezTo>
                  <a:lnTo>
                    <a:pt x="226" y="338"/>
                  </a:lnTo>
                  <a:close/>
                  <a:moveTo>
                    <a:pt x="142" y="338"/>
                  </a:moveTo>
                  <a:cubicBezTo>
                    <a:pt x="142" y="338"/>
                    <a:pt x="142" y="303"/>
                    <a:pt x="142" y="300"/>
                  </a:cubicBezTo>
                  <a:cubicBezTo>
                    <a:pt x="143" y="289"/>
                    <a:pt x="143" y="263"/>
                    <a:pt x="131" y="246"/>
                  </a:cubicBezTo>
                  <a:cubicBezTo>
                    <a:pt x="116" y="225"/>
                    <a:pt x="111" y="221"/>
                    <a:pt x="99" y="207"/>
                  </a:cubicBezTo>
                  <a:cubicBezTo>
                    <a:pt x="85" y="191"/>
                    <a:pt x="74" y="146"/>
                    <a:pt x="61" y="148"/>
                  </a:cubicBezTo>
                  <a:cubicBezTo>
                    <a:pt x="50" y="149"/>
                    <a:pt x="46" y="166"/>
                    <a:pt x="56" y="183"/>
                  </a:cubicBezTo>
                  <a:cubicBezTo>
                    <a:pt x="64" y="196"/>
                    <a:pt x="71" y="221"/>
                    <a:pt x="71" y="224"/>
                  </a:cubicBezTo>
                  <a:cubicBezTo>
                    <a:pt x="71" y="224"/>
                    <a:pt x="45" y="206"/>
                    <a:pt x="38" y="187"/>
                  </a:cubicBezTo>
                  <a:cubicBezTo>
                    <a:pt x="29" y="167"/>
                    <a:pt x="33" y="140"/>
                    <a:pt x="37" y="127"/>
                  </a:cubicBezTo>
                  <a:cubicBezTo>
                    <a:pt x="39" y="117"/>
                    <a:pt x="36" y="109"/>
                    <a:pt x="31" y="107"/>
                  </a:cubicBezTo>
                  <a:cubicBezTo>
                    <a:pt x="27" y="104"/>
                    <a:pt x="20" y="107"/>
                    <a:pt x="16" y="115"/>
                  </a:cubicBezTo>
                  <a:cubicBezTo>
                    <a:pt x="13" y="123"/>
                    <a:pt x="3" y="159"/>
                    <a:pt x="1" y="171"/>
                  </a:cubicBezTo>
                  <a:cubicBezTo>
                    <a:pt x="0" y="180"/>
                    <a:pt x="11" y="233"/>
                    <a:pt x="23" y="247"/>
                  </a:cubicBezTo>
                  <a:cubicBezTo>
                    <a:pt x="33" y="259"/>
                    <a:pt x="72" y="298"/>
                    <a:pt x="78" y="308"/>
                  </a:cubicBezTo>
                  <a:cubicBezTo>
                    <a:pt x="86" y="323"/>
                    <a:pt x="86" y="338"/>
                    <a:pt x="86" y="338"/>
                  </a:cubicBezTo>
                  <a:lnTo>
                    <a:pt x="142" y="338"/>
                  </a:lnTo>
                  <a:close/>
                  <a:moveTo>
                    <a:pt x="58" y="60"/>
                  </a:moveTo>
                  <a:cubicBezTo>
                    <a:pt x="254" y="60"/>
                    <a:pt x="254" y="60"/>
                    <a:pt x="254" y="60"/>
                  </a:cubicBezTo>
                  <a:moveTo>
                    <a:pt x="100" y="61"/>
                  </a:moveTo>
                  <a:cubicBezTo>
                    <a:pt x="155" y="158"/>
                    <a:pt x="155" y="158"/>
                    <a:pt x="155" y="158"/>
                  </a:cubicBezTo>
                  <a:moveTo>
                    <a:pt x="155" y="158"/>
                  </a:moveTo>
                  <a:cubicBezTo>
                    <a:pt x="217" y="60"/>
                    <a:pt x="217" y="60"/>
                    <a:pt x="217" y="60"/>
                  </a:cubicBezTo>
                  <a:moveTo>
                    <a:pt x="155" y="158"/>
                  </a:moveTo>
                  <a:cubicBezTo>
                    <a:pt x="59" y="60"/>
                    <a:pt x="59" y="60"/>
                    <a:pt x="59" y="60"/>
                  </a:cubicBezTo>
                  <a:moveTo>
                    <a:pt x="156" y="158"/>
                  </a:moveTo>
                  <a:cubicBezTo>
                    <a:pt x="254" y="60"/>
                    <a:pt x="254" y="60"/>
                    <a:pt x="254" y="60"/>
                  </a:cubicBezTo>
                  <a:moveTo>
                    <a:pt x="102" y="59"/>
                  </a:moveTo>
                  <a:cubicBezTo>
                    <a:pt x="157" y="0"/>
                    <a:pt x="157" y="0"/>
                    <a:pt x="157" y="0"/>
                  </a:cubicBezTo>
                  <a:moveTo>
                    <a:pt x="160" y="0"/>
                  </a:moveTo>
                  <a:cubicBezTo>
                    <a:pt x="214" y="59"/>
                    <a:pt x="214" y="59"/>
                    <a:pt x="214" y="59"/>
                  </a:cubicBezTo>
                  <a:moveTo>
                    <a:pt x="58" y="59"/>
                  </a:moveTo>
                  <a:cubicBezTo>
                    <a:pt x="98" y="0"/>
                    <a:pt x="98" y="0"/>
                    <a:pt x="98" y="0"/>
                  </a:cubicBezTo>
                  <a:moveTo>
                    <a:pt x="217" y="0"/>
                  </a:moveTo>
                  <a:cubicBezTo>
                    <a:pt x="254" y="60"/>
                    <a:pt x="254" y="60"/>
                    <a:pt x="254" y="60"/>
                  </a:cubicBezTo>
                  <a:moveTo>
                    <a:pt x="217" y="0"/>
                  </a:moveTo>
                  <a:cubicBezTo>
                    <a:pt x="99" y="0"/>
                    <a:pt x="99" y="0"/>
                    <a:pt x="99" y="0"/>
                  </a:cubicBezTo>
                  <a:moveTo>
                    <a:pt x="100" y="60"/>
                  </a:moveTo>
                  <a:cubicBezTo>
                    <a:pt x="100" y="3"/>
                    <a:pt x="100" y="3"/>
                    <a:pt x="100" y="3"/>
                  </a:cubicBezTo>
                  <a:moveTo>
                    <a:pt x="217" y="60"/>
                  </a:moveTo>
                  <a:cubicBezTo>
                    <a:pt x="217" y="3"/>
                    <a:pt x="217" y="3"/>
                    <a:pt x="217" y="3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32" name="Freeform 21">
            <a:extLst>
              <a:ext uri="{FF2B5EF4-FFF2-40B4-BE49-F238E27FC236}">
                <a16:creationId xmlns:a16="http://schemas.microsoft.com/office/drawing/2014/main" id="{F8756DCB-052E-4A9E-A31E-F73A86C760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34313" y="2026058"/>
            <a:ext cx="910774" cy="926284"/>
          </a:xfrm>
          <a:custGeom>
            <a:avLst/>
            <a:gdLst>
              <a:gd name="T0" fmla="*/ 89 w 305"/>
              <a:gd name="T1" fmla="*/ 141 h 310"/>
              <a:gd name="T2" fmla="*/ 29 w 305"/>
              <a:gd name="T3" fmla="*/ 117 h 310"/>
              <a:gd name="T4" fmla="*/ 89 w 305"/>
              <a:gd name="T5" fmla="*/ 141 h 310"/>
              <a:gd name="T6" fmla="*/ 100 w 305"/>
              <a:gd name="T7" fmla="*/ 130 h 310"/>
              <a:gd name="T8" fmla="*/ 69 w 305"/>
              <a:gd name="T9" fmla="*/ 49 h 310"/>
              <a:gd name="T10" fmla="*/ 100 w 305"/>
              <a:gd name="T11" fmla="*/ 130 h 310"/>
              <a:gd name="T12" fmla="*/ 166 w 305"/>
              <a:gd name="T13" fmla="*/ 138 h 310"/>
              <a:gd name="T14" fmla="*/ 108 w 305"/>
              <a:gd name="T15" fmla="*/ 151 h 310"/>
              <a:gd name="T16" fmla="*/ 124 w 305"/>
              <a:gd name="T17" fmla="*/ 242 h 310"/>
              <a:gd name="T18" fmla="*/ 132 w 305"/>
              <a:gd name="T19" fmla="*/ 247 h 310"/>
              <a:gd name="T20" fmla="*/ 267 w 305"/>
              <a:gd name="T21" fmla="*/ 310 h 310"/>
              <a:gd name="T22" fmla="*/ 226 w 305"/>
              <a:gd name="T23" fmla="*/ 209 h 310"/>
              <a:gd name="T24" fmla="*/ 221 w 305"/>
              <a:gd name="T25" fmla="*/ 201 h 310"/>
              <a:gd name="T26" fmla="*/ 186 w 305"/>
              <a:gd name="T27" fmla="*/ 153 h 310"/>
              <a:gd name="T28" fmla="*/ 105 w 305"/>
              <a:gd name="T29" fmla="*/ 221 h 310"/>
              <a:gd name="T30" fmla="*/ 128 w 305"/>
              <a:gd name="T31" fmla="*/ 195 h 310"/>
              <a:gd name="T32" fmla="*/ 180 w 305"/>
              <a:gd name="T33" fmla="*/ 203 h 310"/>
              <a:gd name="T34" fmla="*/ 201 w 305"/>
              <a:gd name="T35" fmla="*/ 174 h 310"/>
              <a:gd name="T36" fmla="*/ 173 w 305"/>
              <a:gd name="T37" fmla="*/ 272 h 310"/>
              <a:gd name="T38" fmla="*/ 196 w 305"/>
              <a:gd name="T39" fmla="*/ 245 h 310"/>
              <a:gd name="T40" fmla="*/ 154 w 305"/>
              <a:gd name="T41" fmla="*/ 310 h 310"/>
              <a:gd name="T42" fmla="*/ 163 w 305"/>
              <a:gd name="T43" fmla="*/ 288 h 310"/>
              <a:gd name="T44" fmla="*/ 305 w 305"/>
              <a:gd name="T45" fmla="*/ 38 h 310"/>
              <a:gd name="T46" fmla="*/ 225 w 305"/>
              <a:gd name="T47" fmla="*/ 146 h 310"/>
              <a:gd name="T48" fmla="*/ 218 w 305"/>
              <a:gd name="T49" fmla="*/ 163 h 310"/>
              <a:gd name="T50" fmla="*/ 252 w 305"/>
              <a:gd name="T51" fmla="*/ 62 h 310"/>
              <a:gd name="T52" fmla="*/ 252 w 305"/>
              <a:gd name="T53" fmla="*/ 109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5" h="310">
                <a:moveTo>
                  <a:pt x="89" y="141"/>
                </a:moveTo>
                <a:cubicBezTo>
                  <a:pt x="89" y="141"/>
                  <a:pt x="67" y="164"/>
                  <a:pt x="29" y="117"/>
                </a:cubicBezTo>
                <a:cubicBezTo>
                  <a:pt x="0" y="82"/>
                  <a:pt x="89" y="141"/>
                  <a:pt x="89" y="141"/>
                </a:cubicBezTo>
                <a:close/>
                <a:moveTo>
                  <a:pt x="100" y="130"/>
                </a:moveTo>
                <a:cubicBezTo>
                  <a:pt x="100" y="130"/>
                  <a:pt x="117" y="92"/>
                  <a:pt x="69" y="49"/>
                </a:cubicBezTo>
                <a:cubicBezTo>
                  <a:pt x="15" y="0"/>
                  <a:pt x="100" y="130"/>
                  <a:pt x="100" y="130"/>
                </a:cubicBezTo>
                <a:close/>
                <a:moveTo>
                  <a:pt x="166" y="138"/>
                </a:moveTo>
                <a:cubicBezTo>
                  <a:pt x="148" y="129"/>
                  <a:pt x="128" y="131"/>
                  <a:pt x="108" y="151"/>
                </a:cubicBezTo>
                <a:cubicBezTo>
                  <a:pt x="75" y="184"/>
                  <a:pt x="92" y="216"/>
                  <a:pt x="124" y="242"/>
                </a:cubicBezTo>
                <a:cubicBezTo>
                  <a:pt x="128" y="244"/>
                  <a:pt x="129" y="245"/>
                  <a:pt x="132" y="247"/>
                </a:cubicBezTo>
                <a:cubicBezTo>
                  <a:pt x="184" y="285"/>
                  <a:pt x="267" y="310"/>
                  <a:pt x="267" y="310"/>
                </a:cubicBezTo>
                <a:cubicBezTo>
                  <a:pt x="267" y="310"/>
                  <a:pt x="251" y="257"/>
                  <a:pt x="226" y="209"/>
                </a:cubicBezTo>
                <a:cubicBezTo>
                  <a:pt x="224" y="207"/>
                  <a:pt x="223" y="205"/>
                  <a:pt x="221" y="201"/>
                </a:cubicBezTo>
                <a:cubicBezTo>
                  <a:pt x="210" y="182"/>
                  <a:pt x="199" y="165"/>
                  <a:pt x="186" y="153"/>
                </a:cubicBezTo>
                <a:moveTo>
                  <a:pt x="105" y="221"/>
                </a:moveTo>
                <a:cubicBezTo>
                  <a:pt x="105" y="221"/>
                  <a:pt x="121" y="212"/>
                  <a:pt x="128" y="195"/>
                </a:cubicBezTo>
                <a:moveTo>
                  <a:pt x="180" y="203"/>
                </a:moveTo>
                <a:cubicBezTo>
                  <a:pt x="196" y="191"/>
                  <a:pt x="200" y="176"/>
                  <a:pt x="201" y="174"/>
                </a:cubicBezTo>
                <a:moveTo>
                  <a:pt x="173" y="272"/>
                </a:moveTo>
                <a:cubicBezTo>
                  <a:pt x="173" y="272"/>
                  <a:pt x="191" y="268"/>
                  <a:pt x="196" y="245"/>
                </a:cubicBezTo>
                <a:moveTo>
                  <a:pt x="154" y="310"/>
                </a:moveTo>
                <a:cubicBezTo>
                  <a:pt x="163" y="288"/>
                  <a:pt x="163" y="288"/>
                  <a:pt x="163" y="288"/>
                </a:cubicBezTo>
                <a:moveTo>
                  <a:pt x="305" y="38"/>
                </a:moveTo>
                <a:cubicBezTo>
                  <a:pt x="304" y="38"/>
                  <a:pt x="225" y="146"/>
                  <a:pt x="225" y="146"/>
                </a:cubicBezTo>
                <a:cubicBezTo>
                  <a:pt x="218" y="163"/>
                  <a:pt x="218" y="163"/>
                  <a:pt x="218" y="163"/>
                </a:cubicBezTo>
                <a:moveTo>
                  <a:pt x="252" y="62"/>
                </a:moveTo>
                <a:cubicBezTo>
                  <a:pt x="252" y="109"/>
                  <a:pt x="252" y="109"/>
                  <a:pt x="252" y="10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428055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189792-40E7-4AED-BB06-06FCA1D99E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1458" y="4028432"/>
            <a:ext cx="6966911" cy="780680"/>
          </a:xfrm>
        </p:spPr>
        <p:txBody>
          <a:bodyPr>
            <a:noAutofit/>
          </a:bodyPr>
          <a:lstStyle/>
          <a:p>
            <a:r>
              <a:rPr lang="en-US" sz="3200" dirty="0"/>
              <a:t>Data, IT, Technology, Industries</a:t>
            </a:r>
            <a:br>
              <a:rPr lang="en-US" sz="3200" dirty="0"/>
            </a:br>
            <a:r>
              <a:rPr lang="en-US" sz="3200" dirty="0"/>
              <a:t>(icons update)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23BA2BE-327B-4B31-A287-7BC984C377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AF96CCF-8D12-469C-8094-D62CC9053C47}"/>
              </a:ext>
            </a:extLst>
          </p:cNvPr>
          <p:cNvSpPr/>
          <p:nvPr/>
        </p:nvSpPr>
        <p:spPr>
          <a:xfrm>
            <a:off x="6950369" y="5065728"/>
            <a:ext cx="30315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accent1"/>
                </a:solidFill>
              </a:rPr>
              <a:t>New icons added, Jan 2020</a:t>
            </a:r>
          </a:p>
        </p:txBody>
      </p:sp>
    </p:spTree>
    <p:extLst>
      <p:ext uri="{BB962C8B-B14F-4D97-AF65-F5344CB8AC3E}">
        <p14:creationId xmlns:p14="http://schemas.microsoft.com/office/powerpoint/2010/main" val="212907041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F03682-DDAB-4A15-9871-7688DA45C5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IT Coding</a:t>
            </a:r>
            <a:br>
              <a:rPr lang="en-US" dirty="0"/>
            </a:br>
            <a:r>
              <a:rPr lang="en-US" sz="2000" dirty="0"/>
              <a:t>Artificial Intelligence, STEM, Digital Brain, Machine Learning, Digitalization, Program Code, Binary, HTML UI, Interface Development, Calculus, Document Calculation</a:t>
            </a:r>
            <a:endParaRPr lang="en-US" dirty="0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15E6BBF8-C73C-406C-BB80-C2209C77AB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65303" y="1749196"/>
            <a:ext cx="1066800" cy="692887"/>
          </a:xfrm>
          <a:custGeom>
            <a:avLst/>
            <a:gdLst>
              <a:gd name="T0" fmla="*/ 205 w 225"/>
              <a:gd name="T1" fmla="*/ 124 h 145"/>
              <a:gd name="T2" fmla="*/ 205 w 225"/>
              <a:gd name="T3" fmla="*/ 29 h 145"/>
              <a:gd name="T4" fmla="*/ 205 w 225"/>
              <a:gd name="T5" fmla="*/ 9 h 145"/>
              <a:gd name="T6" fmla="*/ 195 w 225"/>
              <a:gd name="T7" fmla="*/ 0 h 145"/>
              <a:gd name="T8" fmla="*/ 29 w 225"/>
              <a:gd name="T9" fmla="*/ 0 h 145"/>
              <a:gd name="T10" fmla="*/ 21 w 225"/>
              <a:gd name="T11" fmla="*/ 9 h 145"/>
              <a:gd name="T12" fmla="*/ 21 w 225"/>
              <a:gd name="T13" fmla="*/ 124 h 145"/>
              <a:gd name="T14" fmla="*/ 189 w 225"/>
              <a:gd name="T15" fmla="*/ 124 h 145"/>
              <a:gd name="T16" fmla="*/ 189 w 225"/>
              <a:gd name="T17" fmla="*/ 16 h 145"/>
              <a:gd name="T18" fmla="*/ 188 w 225"/>
              <a:gd name="T19" fmla="*/ 15 h 145"/>
              <a:gd name="T20" fmla="*/ 37 w 225"/>
              <a:gd name="T21" fmla="*/ 15 h 145"/>
              <a:gd name="T22" fmla="*/ 36 w 225"/>
              <a:gd name="T23" fmla="*/ 16 h 145"/>
              <a:gd name="T24" fmla="*/ 36 w 225"/>
              <a:gd name="T25" fmla="*/ 124 h 145"/>
              <a:gd name="T26" fmla="*/ 0 w 225"/>
              <a:gd name="T27" fmla="*/ 128 h 145"/>
              <a:gd name="T28" fmla="*/ 0 w 225"/>
              <a:gd name="T29" fmla="*/ 136 h 145"/>
              <a:gd name="T30" fmla="*/ 9 w 225"/>
              <a:gd name="T31" fmla="*/ 145 h 145"/>
              <a:gd name="T32" fmla="*/ 216 w 225"/>
              <a:gd name="T33" fmla="*/ 145 h 145"/>
              <a:gd name="T34" fmla="*/ 225 w 225"/>
              <a:gd name="T35" fmla="*/ 136 h 145"/>
              <a:gd name="T36" fmla="*/ 225 w 225"/>
              <a:gd name="T37" fmla="*/ 128 h 145"/>
              <a:gd name="T38" fmla="*/ 0 w 225"/>
              <a:gd name="T39" fmla="*/ 128 h 145"/>
              <a:gd name="T40" fmla="*/ 0 w 225"/>
              <a:gd name="T41" fmla="*/ 128 h 145"/>
              <a:gd name="T42" fmla="*/ 135 w 225"/>
              <a:gd name="T43" fmla="*/ 90 h 145"/>
              <a:gd name="T44" fmla="*/ 160 w 225"/>
              <a:gd name="T45" fmla="*/ 74 h 145"/>
              <a:gd name="T46" fmla="*/ 135 w 225"/>
              <a:gd name="T47" fmla="*/ 58 h 145"/>
              <a:gd name="T48" fmla="*/ 89 w 225"/>
              <a:gd name="T49" fmla="*/ 59 h 145"/>
              <a:gd name="T50" fmla="*/ 64 w 225"/>
              <a:gd name="T51" fmla="*/ 75 h 145"/>
              <a:gd name="T52" fmla="*/ 89 w 225"/>
              <a:gd name="T53" fmla="*/ 90 h 145"/>
              <a:gd name="T54" fmla="*/ 103 w 225"/>
              <a:gd name="T55" fmla="*/ 103 h 145"/>
              <a:gd name="T56" fmla="*/ 121 w 225"/>
              <a:gd name="T57" fmla="*/ 4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5" h="145">
                <a:moveTo>
                  <a:pt x="205" y="124"/>
                </a:moveTo>
                <a:cubicBezTo>
                  <a:pt x="205" y="29"/>
                  <a:pt x="205" y="29"/>
                  <a:pt x="205" y="29"/>
                </a:cubicBezTo>
                <a:moveTo>
                  <a:pt x="205" y="9"/>
                </a:moveTo>
                <a:cubicBezTo>
                  <a:pt x="205" y="4"/>
                  <a:pt x="201" y="0"/>
                  <a:pt x="19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4"/>
                  <a:pt x="21" y="9"/>
                </a:cubicBezTo>
                <a:cubicBezTo>
                  <a:pt x="21" y="124"/>
                  <a:pt x="21" y="124"/>
                  <a:pt x="21" y="124"/>
                </a:cubicBezTo>
                <a:moveTo>
                  <a:pt x="189" y="124"/>
                </a:moveTo>
                <a:cubicBezTo>
                  <a:pt x="189" y="16"/>
                  <a:pt x="189" y="16"/>
                  <a:pt x="189" y="16"/>
                </a:cubicBezTo>
                <a:cubicBezTo>
                  <a:pt x="189" y="15"/>
                  <a:pt x="188" y="15"/>
                  <a:pt x="188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6" y="15"/>
                  <a:pt x="36" y="16"/>
                </a:cubicBezTo>
                <a:cubicBezTo>
                  <a:pt x="36" y="124"/>
                  <a:pt x="36" y="124"/>
                  <a:pt x="36" y="124"/>
                </a:cubicBezTo>
                <a:moveTo>
                  <a:pt x="0" y="128"/>
                </a:move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4" y="145"/>
                  <a:pt x="9" y="145"/>
                </a:cubicBezTo>
                <a:cubicBezTo>
                  <a:pt x="216" y="145"/>
                  <a:pt x="216" y="145"/>
                  <a:pt x="216" y="145"/>
                </a:cubicBezTo>
                <a:cubicBezTo>
                  <a:pt x="221" y="145"/>
                  <a:pt x="225" y="141"/>
                  <a:pt x="225" y="136"/>
                </a:cubicBezTo>
                <a:cubicBezTo>
                  <a:pt x="225" y="128"/>
                  <a:pt x="225" y="128"/>
                  <a:pt x="225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135" y="90"/>
                </a:moveTo>
                <a:cubicBezTo>
                  <a:pt x="160" y="74"/>
                  <a:pt x="160" y="74"/>
                  <a:pt x="160" y="74"/>
                </a:cubicBezTo>
                <a:cubicBezTo>
                  <a:pt x="135" y="58"/>
                  <a:pt x="135" y="58"/>
                  <a:pt x="135" y="58"/>
                </a:cubicBezTo>
                <a:moveTo>
                  <a:pt x="89" y="59"/>
                </a:moveTo>
                <a:cubicBezTo>
                  <a:pt x="64" y="75"/>
                  <a:pt x="64" y="75"/>
                  <a:pt x="64" y="75"/>
                </a:cubicBezTo>
                <a:cubicBezTo>
                  <a:pt x="89" y="90"/>
                  <a:pt x="89" y="90"/>
                  <a:pt x="89" y="90"/>
                </a:cubicBezTo>
                <a:moveTo>
                  <a:pt x="103" y="103"/>
                </a:moveTo>
                <a:cubicBezTo>
                  <a:pt x="121" y="48"/>
                  <a:pt x="121" y="48"/>
                  <a:pt x="121" y="4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19">
            <a:extLst>
              <a:ext uri="{FF2B5EF4-FFF2-40B4-BE49-F238E27FC236}">
                <a16:creationId xmlns:a16="http://schemas.microsoft.com/office/drawing/2014/main" id="{70068E77-FBD7-4CE0-82EF-5BF9064E6D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4654965"/>
            <a:ext cx="660400" cy="737514"/>
          </a:xfrm>
          <a:custGeom>
            <a:avLst/>
            <a:gdLst>
              <a:gd name="T0" fmla="*/ 67 w 454"/>
              <a:gd name="T1" fmla="*/ 107 h 507"/>
              <a:gd name="T2" fmla="*/ 0 w 454"/>
              <a:gd name="T3" fmla="*/ 60 h 507"/>
              <a:gd name="T4" fmla="*/ 68 w 454"/>
              <a:gd name="T5" fmla="*/ 11 h 507"/>
              <a:gd name="T6" fmla="*/ 3 w 454"/>
              <a:gd name="T7" fmla="*/ 86 h 507"/>
              <a:gd name="T8" fmla="*/ 168 w 454"/>
              <a:gd name="T9" fmla="*/ 115 h 507"/>
              <a:gd name="T10" fmla="*/ 134 w 454"/>
              <a:gd name="T11" fmla="*/ 22 h 507"/>
              <a:gd name="T12" fmla="*/ 136 w 454"/>
              <a:gd name="T13" fmla="*/ 115 h 507"/>
              <a:gd name="T14" fmla="*/ 313 w 454"/>
              <a:gd name="T15" fmla="*/ 108 h 507"/>
              <a:gd name="T16" fmla="*/ 246 w 454"/>
              <a:gd name="T17" fmla="*/ 60 h 507"/>
              <a:gd name="T18" fmla="*/ 314 w 454"/>
              <a:gd name="T19" fmla="*/ 11 h 507"/>
              <a:gd name="T20" fmla="*/ 250 w 454"/>
              <a:gd name="T21" fmla="*/ 86 h 507"/>
              <a:gd name="T22" fmla="*/ 415 w 454"/>
              <a:gd name="T23" fmla="*/ 115 h 507"/>
              <a:gd name="T24" fmla="*/ 380 w 454"/>
              <a:gd name="T25" fmla="*/ 22 h 507"/>
              <a:gd name="T26" fmla="*/ 444 w 454"/>
              <a:gd name="T27" fmla="*/ 115 h 507"/>
              <a:gd name="T28" fmla="*/ 436 w 454"/>
              <a:gd name="T29" fmla="*/ 301 h 507"/>
              <a:gd name="T30" fmla="*/ 369 w 454"/>
              <a:gd name="T31" fmla="*/ 254 h 507"/>
              <a:gd name="T32" fmla="*/ 438 w 454"/>
              <a:gd name="T33" fmla="*/ 205 h 507"/>
              <a:gd name="T34" fmla="*/ 450 w 454"/>
              <a:gd name="T35" fmla="*/ 224 h 507"/>
              <a:gd name="T36" fmla="*/ 168 w 454"/>
              <a:gd name="T37" fmla="*/ 309 h 507"/>
              <a:gd name="T38" fmla="*/ 134 w 454"/>
              <a:gd name="T39" fmla="*/ 216 h 507"/>
              <a:gd name="T40" fmla="*/ 197 w 454"/>
              <a:gd name="T41" fmla="*/ 309 h 507"/>
              <a:gd name="T42" fmla="*/ 313 w 454"/>
              <a:gd name="T43" fmla="*/ 302 h 507"/>
              <a:gd name="T44" fmla="*/ 246 w 454"/>
              <a:gd name="T45" fmla="*/ 254 h 507"/>
              <a:gd name="T46" fmla="*/ 314 w 454"/>
              <a:gd name="T47" fmla="*/ 205 h 507"/>
              <a:gd name="T48" fmla="*/ 327 w 454"/>
              <a:gd name="T49" fmla="*/ 224 h 507"/>
              <a:gd name="T50" fmla="*/ 45 w 454"/>
              <a:gd name="T51" fmla="*/ 309 h 507"/>
              <a:gd name="T52" fmla="*/ 11 w 454"/>
              <a:gd name="T53" fmla="*/ 216 h 507"/>
              <a:gd name="T54" fmla="*/ 74 w 454"/>
              <a:gd name="T55" fmla="*/ 309 h 507"/>
              <a:gd name="T56" fmla="*/ 436 w 454"/>
              <a:gd name="T57" fmla="*/ 496 h 507"/>
              <a:gd name="T58" fmla="*/ 369 w 454"/>
              <a:gd name="T59" fmla="*/ 448 h 507"/>
              <a:gd name="T60" fmla="*/ 438 w 454"/>
              <a:gd name="T61" fmla="*/ 399 h 507"/>
              <a:gd name="T62" fmla="*/ 450 w 454"/>
              <a:gd name="T63" fmla="*/ 418 h 507"/>
              <a:gd name="T64" fmla="*/ 292 w 454"/>
              <a:gd name="T65" fmla="*/ 503 h 507"/>
              <a:gd name="T66" fmla="*/ 257 w 454"/>
              <a:gd name="T67" fmla="*/ 410 h 507"/>
              <a:gd name="T68" fmla="*/ 320 w 454"/>
              <a:gd name="T69" fmla="*/ 503 h 507"/>
              <a:gd name="T70" fmla="*/ 190 w 454"/>
              <a:gd name="T71" fmla="*/ 495 h 507"/>
              <a:gd name="T72" fmla="*/ 123 w 454"/>
              <a:gd name="T73" fmla="*/ 448 h 507"/>
              <a:gd name="T74" fmla="*/ 191 w 454"/>
              <a:gd name="T75" fmla="*/ 399 h 507"/>
              <a:gd name="T76" fmla="*/ 204 w 454"/>
              <a:gd name="T77" fmla="*/ 418 h 507"/>
              <a:gd name="T78" fmla="*/ 45 w 454"/>
              <a:gd name="T79" fmla="*/ 503 h 507"/>
              <a:gd name="T80" fmla="*/ 11 w 454"/>
              <a:gd name="T81" fmla="*/ 411 h 507"/>
              <a:gd name="T82" fmla="*/ 74 w 454"/>
              <a:gd name="T83" fmla="*/ 503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4" h="507">
                <a:moveTo>
                  <a:pt x="85" y="59"/>
                </a:moveTo>
                <a:cubicBezTo>
                  <a:pt x="85" y="76"/>
                  <a:pt x="81" y="96"/>
                  <a:pt x="67" y="107"/>
                </a:cubicBezTo>
                <a:cubicBezTo>
                  <a:pt x="53" y="118"/>
                  <a:pt x="30" y="119"/>
                  <a:pt x="17" y="108"/>
                </a:cubicBezTo>
                <a:cubicBezTo>
                  <a:pt x="3" y="96"/>
                  <a:pt x="0" y="77"/>
                  <a:pt x="0" y="60"/>
                </a:cubicBezTo>
                <a:cubicBezTo>
                  <a:pt x="0" y="42"/>
                  <a:pt x="3" y="22"/>
                  <a:pt x="18" y="11"/>
                </a:cubicBezTo>
                <a:cubicBezTo>
                  <a:pt x="32" y="0"/>
                  <a:pt x="54" y="0"/>
                  <a:pt x="68" y="11"/>
                </a:cubicBezTo>
                <a:cubicBezTo>
                  <a:pt x="82" y="22"/>
                  <a:pt x="85" y="42"/>
                  <a:pt x="85" y="59"/>
                </a:cubicBezTo>
                <a:moveTo>
                  <a:pt x="3" y="86"/>
                </a:moveTo>
                <a:cubicBezTo>
                  <a:pt x="81" y="30"/>
                  <a:pt x="81" y="30"/>
                  <a:pt x="81" y="30"/>
                </a:cubicBezTo>
                <a:moveTo>
                  <a:pt x="168" y="115"/>
                </a:moveTo>
                <a:cubicBezTo>
                  <a:pt x="168" y="4"/>
                  <a:pt x="168" y="4"/>
                  <a:pt x="168" y="4"/>
                </a:cubicBezTo>
                <a:cubicBezTo>
                  <a:pt x="134" y="22"/>
                  <a:pt x="134" y="22"/>
                  <a:pt x="134" y="22"/>
                </a:cubicBezTo>
                <a:moveTo>
                  <a:pt x="197" y="115"/>
                </a:moveTo>
                <a:cubicBezTo>
                  <a:pt x="136" y="115"/>
                  <a:pt x="136" y="115"/>
                  <a:pt x="136" y="115"/>
                </a:cubicBezTo>
                <a:moveTo>
                  <a:pt x="331" y="59"/>
                </a:moveTo>
                <a:cubicBezTo>
                  <a:pt x="331" y="76"/>
                  <a:pt x="328" y="96"/>
                  <a:pt x="313" y="108"/>
                </a:cubicBezTo>
                <a:cubicBezTo>
                  <a:pt x="299" y="119"/>
                  <a:pt x="277" y="119"/>
                  <a:pt x="263" y="108"/>
                </a:cubicBezTo>
                <a:cubicBezTo>
                  <a:pt x="249" y="97"/>
                  <a:pt x="246" y="77"/>
                  <a:pt x="246" y="60"/>
                </a:cubicBezTo>
                <a:cubicBezTo>
                  <a:pt x="246" y="43"/>
                  <a:pt x="250" y="23"/>
                  <a:pt x="264" y="11"/>
                </a:cubicBezTo>
                <a:cubicBezTo>
                  <a:pt x="278" y="1"/>
                  <a:pt x="301" y="0"/>
                  <a:pt x="314" y="11"/>
                </a:cubicBezTo>
                <a:cubicBezTo>
                  <a:pt x="328" y="22"/>
                  <a:pt x="331" y="42"/>
                  <a:pt x="331" y="59"/>
                </a:cubicBezTo>
                <a:moveTo>
                  <a:pt x="250" y="86"/>
                </a:moveTo>
                <a:cubicBezTo>
                  <a:pt x="327" y="30"/>
                  <a:pt x="327" y="30"/>
                  <a:pt x="327" y="30"/>
                </a:cubicBezTo>
                <a:moveTo>
                  <a:pt x="415" y="115"/>
                </a:moveTo>
                <a:cubicBezTo>
                  <a:pt x="415" y="4"/>
                  <a:pt x="415" y="4"/>
                  <a:pt x="415" y="4"/>
                </a:cubicBezTo>
                <a:cubicBezTo>
                  <a:pt x="380" y="22"/>
                  <a:pt x="380" y="22"/>
                  <a:pt x="380" y="22"/>
                </a:cubicBezTo>
                <a:moveTo>
                  <a:pt x="382" y="115"/>
                </a:moveTo>
                <a:cubicBezTo>
                  <a:pt x="444" y="115"/>
                  <a:pt x="444" y="115"/>
                  <a:pt x="444" y="115"/>
                </a:cubicBezTo>
                <a:moveTo>
                  <a:pt x="454" y="253"/>
                </a:moveTo>
                <a:cubicBezTo>
                  <a:pt x="454" y="270"/>
                  <a:pt x="451" y="290"/>
                  <a:pt x="436" y="301"/>
                </a:cubicBezTo>
                <a:cubicBezTo>
                  <a:pt x="423" y="312"/>
                  <a:pt x="400" y="313"/>
                  <a:pt x="386" y="302"/>
                </a:cubicBezTo>
                <a:cubicBezTo>
                  <a:pt x="372" y="290"/>
                  <a:pt x="369" y="271"/>
                  <a:pt x="369" y="254"/>
                </a:cubicBezTo>
                <a:cubicBezTo>
                  <a:pt x="369" y="236"/>
                  <a:pt x="373" y="216"/>
                  <a:pt x="388" y="205"/>
                </a:cubicBezTo>
                <a:cubicBezTo>
                  <a:pt x="401" y="194"/>
                  <a:pt x="424" y="193"/>
                  <a:pt x="438" y="205"/>
                </a:cubicBezTo>
                <a:cubicBezTo>
                  <a:pt x="452" y="216"/>
                  <a:pt x="454" y="236"/>
                  <a:pt x="454" y="253"/>
                </a:cubicBezTo>
                <a:moveTo>
                  <a:pt x="450" y="224"/>
                </a:moveTo>
                <a:cubicBezTo>
                  <a:pt x="373" y="280"/>
                  <a:pt x="373" y="280"/>
                  <a:pt x="373" y="280"/>
                </a:cubicBezTo>
                <a:moveTo>
                  <a:pt x="168" y="309"/>
                </a:moveTo>
                <a:cubicBezTo>
                  <a:pt x="168" y="197"/>
                  <a:pt x="168" y="197"/>
                  <a:pt x="168" y="197"/>
                </a:cubicBezTo>
                <a:cubicBezTo>
                  <a:pt x="134" y="216"/>
                  <a:pt x="134" y="216"/>
                  <a:pt x="134" y="216"/>
                </a:cubicBezTo>
                <a:moveTo>
                  <a:pt x="136" y="309"/>
                </a:moveTo>
                <a:cubicBezTo>
                  <a:pt x="197" y="309"/>
                  <a:pt x="197" y="309"/>
                  <a:pt x="197" y="309"/>
                </a:cubicBezTo>
                <a:moveTo>
                  <a:pt x="331" y="253"/>
                </a:moveTo>
                <a:cubicBezTo>
                  <a:pt x="331" y="270"/>
                  <a:pt x="328" y="290"/>
                  <a:pt x="313" y="302"/>
                </a:cubicBezTo>
                <a:cubicBezTo>
                  <a:pt x="299" y="312"/>
                  <a:pt x="277" y="313"/>
                  <a:pt x="263" y="302"/>
                </a:cubicBezTo>
                <a:cubicBezTo>
                  <a:pt x="249" y="291"/>
                  <a:pt x="246" y="271"/>
                  <a:pt x="246" y="254"/>
                </a:cubicBezTo>
                <a:cubicBezTo>
                  <a:pt x="246" y="237"/>
                  <a:pt x="250" y="217"/>
                  <a:pt x="264" y="205"/>
                </a:cubicBezTo>
                <a:cubicBezTo>
                  <a:pt x="278" y="194"/>
                  <a:pt x="301" y="194"/>
                  <a:pt x="314" y="205"/>
                </a:cubicBezTo>
                <a:cubicBezTo>
                  <a:pt x="328" y="216"/>
                  <a:pt x="331" y="236"/>
                  <a:pt x="331" y="253"/>
                </a:cubicBezTo>
                <a:moveTo>
                  <a:pt x="327" y="224"/>
                </a:moveTo>
                <a:cubicBezTo>
                  <a:pt x="250" y="280"/>
                  <a:pt x="250" y="280"/>
                  <a:pt x="250" y="280"/>
                </a:cubicBezTo>
                <a:moveTo>
                  <a:pt x="45" y="309"/>
                </a:moveTo>
                <a:cubicBezTo>
                  <a:pt x="45" y="198"/>
                  <a:pt x="45" y="198"/>
                  <a:pt x="45" y="198"/>
                </a:cubicBezTo>
                <a:cubicBezTo>
                  <a:pt x="11" y="216"/>
                  <a:pt x="11" y="216"/>
                  <a:pt x="11" y="216"/>
                </a:cubicBezTo>
                <a:moveTo>
                  <a:pt x="12" y="309"/>
                </a:moveTo>
                <a:cubicBezTo>
                  <a:pt x="74" y="309"/>
                  <a:pt x="74" y="309"/>
                  <a:pt x="74" y="309"/>
                </a:cubicBezTo>
                <a:moveTo>
                  <a:pt x="454" y="447"/>
                </a:moveTo>
                <a:cubicBezTo>
                  <a:pt x="454" y="464"/>
                  <a:pt x="451" y="484"/>
                  <a:pt x="436" y="496"/>
                </a:cubicBezTo>
                <a:cubicBezTo>
                  <a:pt x="423" y="506"/>
                  <a:pt x="400" y="507"/>
                  <a:pt x="386" y="496"/>
                </a:cubicBezTo>
                <a:cubicBezTo>
                  <a:pt x="372" y="485"/>
                  <a:pt x="369" y="465"/>
                  <a:pt x="369" y="448"/>
                </a:cubicBezTo>
                <a:cubicBezTo>
                  <a:pt x="369" y="431"/>
                  <a:pt x="373" y="411"/>
                  <a:pt x="388" y="399"/>
                </a:cubicBezTo>
                <a:cubicBezTo>
                  <a:pt x="401" y="388"/>
                  <a:pt x="424" y="388"/>
                  <a:pt x="438" y="399"/>
                </a:cubicBezTo>
                <a:cubicBezTo>
                  <a:pt x="452" y="410"/>
                  <a:pt x="454" y="430"/>
                  <a:pt x="454" y="447"/>
                </a:cubicBezTo>
                <a:moveTo>
                  <a:pt x="450" y="418"/>
                </a:moveTo>
                <a:cubicBezTo>
                  <a:pt x="373" y="474"/>
                  <a:pt x="373" y="474"/>
                  <a:pt x="373" y="474"/>
                </a:cubicBezTo>
                <a:moveTo>
                  <a:pt x="292" y="503"/>
                </a:moveTo>
                <a:cubicBezTo>
                  <a:pt x="292" y="392"/>
                  <a:pt x="292" y="392"/>
                  <a:pt x="292" y="392"/>
                </a:cubicBezTo>
                <a:cubicBezTo>
                  <a:pt x="257" y="410"/>
                  <a:pt x="257" y="410"/>
                  <a:pt x="257" y="410"/>
                </a:cubicBezTo>
                <a:moveTo>
                  <a:pt x="259" y="503"/>
                </a:moveTo>
                <a:cubicBezTo>
                  <a:pt x="320" y="503"/>
                  <a:pt x="320" y="503"/>
                  <a:pt x="320" y="503"/>
                </a:cubicBezTo>
                <a:moveTo>
                  <a:pt x="208" y="447"/>
                </a:moveTo>
                <a:cubicBezTo>
                  <a:pt x="208" y="464"/>
                  <a:pt x="204" y="484"/>
                  <a:pt x="190" y="495"/>
                </a:cubicBezTo>
                <a:cubicBezTo>
                  <a:pt x="176" y="506"/>
                  <a:pt x="154" y="507"/>
                  <a:pt x="140" y="496"/>
                </a:cubicBezTo>
                <a:cubicBezTo>
                  <a:pt x="126" y="484"/>
                  <a:pt x="123" y="464"/>
                  <a:pt x="123" y="448"/>
                </a:cubicBezTo>
                <a:cubicBezTo>
                  <a:pt x="123" y="430"/>
                  <a:pt x="127" y="410"/>
                  <a:pt x="141" y="399"/>
                </a:cubicBezTo>
                <a:cubicBezTo>
                  <a:pt x="155" y="388"/>
                  <a:pt x="178" y="387"/>
                  <a:pt x="191" y="399"/>
                </a:cubicBezTo>
                <a:cubicBezTo>
                  <a:pt x="205" y="410"/>
                  <a:pt x="208" y="430"/>
                  <a:pt x="208" y="447"/>
                </a:cubicBezTo>
                <a:moveTo>
                  <a:pt x="204" y="418"/>
                </a:moveTo>
                <a:cubicBezTo>
                  <a:pt x="126" y="474"/>
                  <a:pt x="126" y="474"/>
                  <a:pt x="126" y="474"/>
                </a:cubicBezTo>
                <a:moveTo>
                  <a:pt x="45" y="503"/>
                </a:moveTo>
                <a:cubicBezTo>
                  <a:pt x="45" y="392"/>
                  <a:pt x="45" y="392"/>
                  <a:pt x="45" y="392"/>
                </a:cubicBezTo>
                <a:cubicBezTo>
                  <a:pt x="11" y="411"/>
                  <a:pt x="11" y="411"/>
                  <a:pt x="11" y="411"/>
                </a:cubicBezTo>
                <a:moveTo>
                  <a:pt x="12" y="503"/>
                </a:moveTo>
                <a:cubicBezTo>
                  <a:pt x="74" y="503"/>
                  <a:pt x="74" y="503"/>
                  <a:pt x="74" y="50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9">
            <a:extLst>
              <a:ext uri="{FF2B5EF4-FFF2-40B4-BE49-F238E27FC236}">
                <a16:creationId xmlns:a16="http://schemas.microsoft.com/office/drawing/2014/main" id="{2339A336-83A8-4593-AC38-D072C97A07B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6301" y="4684961"/>
            <a:ext cx="1066800" cy="677522"/>
          </a:xfrm>
          <a:custGeom>
            <a:avLst/>
            <a:gdLst>
              <a:gd name="T0" fmla="*/ 273 w 301"/>
              <a:gd name="T1" fmla="*/ 163 h 190"/>
              <a:gd name="T2" fmla="*/ 262 w 301"/>
              <a:gd name="T3" fmla="*/ 0 h 190"/>
              <a:gd name="T4" fmla="*/ 28 w 301"/>
              <a:gd name="T5" fmla="*/ 12 h 190"/>
              <a:gd name="T6" fmla="*/ 253 w 301"/>
              <a:gd name="T7" fmla="*/ 163 h 190"/>
              <a:gd name="T8" fmla="*/ 252 w 301"/>
              <a:gd name="T9" fmla="*/ 20 h 190"/>
              <a:gd name="T10" fmla="*/ 49 w 301"/>
              <a:gd name="T11" fmla="*/ 21 h 190"/>
              <a:gd name="T12" fmla="*/ 0 w 301"/>
              <a:gd name="T13" fmla="*/ 167 h 190"/>
              <a:gd name="T14" fmla="*/ 13 w 301"/>
              <a:gd name="T15" fmla="*/ 190 h 190"/>
              <a:gd name="T16" fmla="*/ 301 w 301"/>
              <a:gd name="T17" fmla="*/ 178 h 190"/>
              <a:gd name="T18" fmla="*/ 0 w 301"/>
              <a:gd name="T19" fmla="*/ 167 h 190"/>
              <a:gd name="T20" fmla="*/ 95 w 301"/>
              <a:gd name="T21" fmla="*/ 80 h 190"/>
              <a:gd name="T22" fmla="*/ 72 w 301"/>
              <a:gd name="T23" fmla="*/ 64 h 190"/>
              <a:gd name="T24" fmla="*/ 96 w 301"/>
              <a:gd name="T25" fmla="*/ 47 h 190"/>
              <a:gd name="T26" fmla="*/ 73 w 301"/>
              <a:gd name="T27" fmla="*/ 73 h 190"/>
              <a:gd name="T28" fmla="*/ 130 w 301"/>
              <a:gd name="T29" fmla="*/ 83 h 190"/>
              <a:gd name="T30" fmla="*/ 119 w 301"/>
              <a:gd name="T31" fmla="*/ 51 h 190"/>
              <a:gd name="T32" fmla="*/ 119 w 301"/>
              <a:gd name="T33" fmla="*/ 83 h 190"/>
              <a:gd name="T34" fmla="*/ 180 w 301"/>
              <a:gd name="T35" fmla="*/ 80 h 190"/>
              <a:gd name="T36" fmla="*/ 157 w 301"/>
              <a:gd name="T37" fmla="*/ 64 h 190"/>
              <a:gd name="T38" fmla="*/ 181 w 301"/>
              <a:gd name="T39" fmla="*/ 47 h 190"/>
              <a:gd name="T40" fmla="*/ 158 w 301"/>
              <a:gd name="T41" fmla="*/ 73 h 190"/>
              <a:gd name="T42" fmla="*/ 215 w 301"/>
              <a:gd name="T43" fmla="*/ 83 h 190"/>
              <a:gd name="T44" fmla="*/ 204 w 301"/>
              <a:gd name="T45" fmla="*/ 51 h 190"/>
              <a:gd name="T46" fmla="*/ 225 w 301"/>
              <a:gd name="T47" fmla="*/ 83 h 190"/>
              <a:gd name="T48" fmla="*/ 223 w 301"/>
              <a:gd name="T49" fmla="*/ 143 h 190"/>
              <a:gd name="T50" fmla="*/ 200 w 301"/>
              <a:gd name="T51" fmla="*/ 127 h 190"/>
              <a:gd name="T52" fmla="*/ 223 w 301"/>
              <a:gd name="T53" fmla="*/ 110 h 190"/>
              <a:gd name="T54" fmla="*/ 228 w 301"/>
              <a:gd name="T55" fmla="*/ 116 h 190"/>
              <a:gd name="T56" fmla="*/ 130 w 301"/>
              <a:gd name="T57" fmla="*/ 146 h 190"/>
              <a:gd name="T58" fmla="*/ 119 w 301"/>
              <a:gd name="T59" fmla="*/ 114 h 190"/>
              <a:gd name="T60" fmla="*/ 140 w 301"/>
              <a:gd name="T61" fmla="*/ 146 h 190"/>
              <a:gd name="T62" fmla="*/ 180 w 301"/>
              <a:gd name="T63" fmla="*/ 143 h 190"/>
              <a:gd name="T64" fmla="*/ 157 w 301"/>
              <a:gd name="T65" fmla="*/ 127 h 190"/>
              <a:gd name="T66" fmla="*/ 181 w 301"/>
              <a:gd name="T67" fmla="*/ 110 h 190"/>
              <a:gd name="T68" fmla="*/ 185 w 301"/>
              <a:gd name="T69" fmla="*/ 117 h 190"/>
              <a:gd name="T70" fmla="*/ 88 w 301"/>
              <a:gd name="T71" fmla="*/ 146 h 190"/>
              <a:gd name="T72" fmla="*/ 76 w 301"/>
              <a:gd name="T73" fmla="*/ 114 h 190"/>
              <a:gd name="T74" fmla="*/ 98 w 301"/>
              <a:gd name="T75" fmla="*/ 146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1" h="190">
                <a:moveTo>
                  <a:pt x="273" y="39"/>
                </a:moveTo>
                <a:cubicBezTo>
                  <a:pt x="273" y="163"/>
                  <a:pt x="273" y="163"/>
                  <a:pt x="273" y="163"/>
                </a:cubicBezTo>
                <a:moveTo>
                  <a:pt x="274" y="12"/>
                </a:moveTo>
                <a:cubicBezTo>
                  <a:pt x="274" y="5"/>
                  <a:pt x="269" y="0"/>
                  <a:pt x="26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3" y="0"/>
                  <a:pt x="28" y="5"/>
                  <a:pt x="28" y="12"/>
                </a:cubicBezTo>
                <a:cubicBezTo>
                  <a:pt x="28" y="163"/>
                  <a:pt x="28" y="163"/>
                  <a:pt x="28" y="163"/>
                </a:cubicBezTo>
                <a:moveTo>
                  <a:pt x="253" y="163"/>
                </a:moveTo>
                <a:cubicBezTo>
                  <a:pt x="253" y="21"/>
                  <a:pt x="253" y="21"/>
                  <a:pt x="253" y="21"/>
                </a:cubicBezTo>
                <a:cubicBezTo>
                  <a:pt x="253" y="20"/>
                  <a:pt x="252" y="20"/>
                  <a:pt x="252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49" y="163"/>
                  <a:pt x="49" y="163"/>
                  <a:pt x="49" y="163"/>
                </a:cubicBezTo>
                <a:moveTo>
                  <a:pt x="0" y="167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85"/>
                  <a:pt x="5" y="190"/>
                  <a:pt x="13" y="190"/>
                </a:cubicBezTo>
                <a:cubicBezTo>
                  <a:pt x="290" y="190"/>
                  <a:pt x="290" y="190"/>
                  <a:pt x="290" y="190"/>
                </a:cubicBezTo>
                <a:cubicBezTo>
                  <a:pt x="296" y="190"/>
                  <a:pt x="301" y="185"/>
                  <a:pt x="301" y="178"/>
                </a:cubicBezTo>
                <a:cubicBezTo>
                  <a:pt x="301" y="167"/>
                  <a:pt x="301" y="167"/>
                  <a:pt x="301" y="167"/>
                </a:cubicBezTo>
                <a:cubicBezTo>
                  <a:pt x="0" y="167"/>
                  <a:pt x="0" y="167"/>
                  <a:pt x="0" y="167"/>
                </a:cubicBezTo>
                <a:close/>
                <a:moveTo>
                  <a:pt x="102" y="63"/>
                </a:moveTo>
                <a:cubicBezTo>
                  <a:pt x="102" y="69"/>
                  <a:pt x="100" y="76"/>
                  <a:pt x="95" y="80"/>
                </a:cubicBezTo>
                <a:cubicBezTo>
                  <a:pt x="91" y="84"/>
                  <a:pt x="83" y="84"/>
                  <a:pt x="78" y="80"/>
                </a:cubicBezTo>
                <a:cubicBezTo>
                  <a:pt x="73" y="76"/>
                  <a:pt x="72" y="70"/>
                  <a:pt x="72" y="64"/>
                </a:cubicBezTo>
                <a:cubicBezTo>
                  <a:pt x="72" y="58"/>
                  <a:pt x="74" y="51"/>
                  <a:pt x="78" y="47"/>
                </a:cubicBezTo>
                <a:cubicBezTo>
                  <a:pt x="83" y="43"/>
                  <a:pt x="91" y="43"/>
                  <a:pt x="96" y="47"/>
                </a:cubicBezTo>
                <a:cubicBezTo>
                  <a:pt x="101" y="51"/>
                  <a:pt x="102" y="58"/>
                  <a:pt x="102" y="63"/>
                </a:cubicBezTo>
                <a:moveTo>
                  <a:pt x="73" y="73"/>
                </a:moveTo>
                <a:cubicBezTo>
                  <a:pt x="100" y="54"/>
                  <a:pt x="100" y="54"/>
                  <a:pt x="100" y="54"/>
                </a:cubicBezTo>
                <a:moveTo>
                  <a:pt x="130" y="83"/>
                </a:moveTo>
                <a:cubicBezTo>
                  <a:pt x="130" y="44"/>
                  <a:pt x="130" y="44"/>
                  <a:pt x="130" y="44"/>
                </a:cubicBezTo>
                <a:cubicBezTo>
                  <a:pt x="119" y="51"/>
                  <a:pt x="119" y="51"/>
                  <a:pt x="119" y="51"/>
                </a:cubicBezTo>
                <a:moveTo>
                  <a:pt x="140" y="83"/>
                </a:moveTo>
                <a:cubicBezTo>
                  <a:pt x="119" y="83"/>
                  <a:pt x="119" y="83"/>
                  <a:pt x="119" y="83"/>
                </a:cubicBezTo>
                <a:moveTo>
                  <a:pt x="187" y="64"/>
                </a:moveTo>
                <a:cubicBezTo>
                  <a:pt x="187" y="70"/>
                  <a:pt x="185" y="76"/>
                  <a:pt x="180" y="80"/>
                </a:cubicBezTo>
                <a:cubicBezTo>
                  <a:pt x="176" y="84"/>
                  <a:pt x="168" y="84"/>
                  <a:pt x="163" y="80"/>
                </a:cubicBezTo>
                <a:cubicBezTo>
                  <a:pt x="158" y="77"/>
                  <a:pt x="157" y="70"/>
                  <a:pt x="157" y="64"/>
                </a:cubicBezTo>
                <a:cubicBezTo>
                  <a:pt x="157" y="58"/>
                  <a:pt x="159" y="51"/>
                  <a:pt x="164" y="47"/>
                </a:cubicBezTo>
                <a:cubicBezTo>
                  <a:pt x="168" y="43"/>
                  <a:pt x="176" y="43"/>
                  <a:pt x="181" y="47"/>
                </a:cubicBezTo>
                <a:cubicBezTo>
                  <a:pt x="186" y="51"/>
                  <a:pt x="187" y="58"/>
                  <a:pt x="187" y="64"/>
                </a:cubicBezTo>
                <a:moveTo>
                  <a:pt x="158" y="73"/>
                </a:moveTo>
                <a:cubicBezTo>
                  <a:pt x="185" y="54"/>
                  <a:pt x="185" y="54"/>
                  <a:pt x="185" y="54"/>
                </a:cubicBezTo>
                <a:moveTo>
                  <a:pt x="215" y="83"/>
                </a:moveTo>
                <a:cubicBezTo>
                  <a:pt x="215" y="44"/>
                  <a:pt x="215" y="44"/>
                  <a:pt x="215" y="44"/>
                </a:cubicBezTo>
                <a:cubicBezTo>
                  <a:pt x="204" y="51"/>
                  <a:pt x="204" y="51"/>
                  <a:pt x="204" y="51"/>
                </a:cubicBezTo>
                <a:moveTo>
                  <a:pt x="204" y="83"/>
                </a:moveTo>
                <a:cubicBezTo>
                  <a:pt x="225" y="83"/>
                  <a:pt x="225" y="83"/>
                  <a:pt x="225" y="83"/>
                </a:cubicBezTo>
                <a:moveTo>
                  <a:pt x="229" y="126"/>
                </a:moveTo>
                <a:cubicBezTo>
                  <a:pt x="229" y="132"/>
                  <a:pt x="228" y="139"/>
                  <a:pt x="223" y="143"/>
                </a:cubicBezTo>
                <a:cubicBezTo>
                  <a:pt x="218" y="147"/>
                  <a:pt x="210" y="147"/>
                  <a:pt x="206" y="143"/>
                </a:cubicBezTo>
                <a:cubicBezTo>
                  <a:pt x="201" y="139"/>
                  <a:pt x="200" y="133"/>
                  <a:pt x="200" y="127"/>
                </a:cubicBezTo>
                <a:cubicBezTo>
                  <a:pt x="200" y="121"/>
                  <a:pt x="201" y="114"/>
                  <a:pt x="206" y="110"/>
                </a:cubicBezTo>
                <a:cubicBezTo>
                  <a:pt x="211" y="106"/>
                  <a:pt x="219" y="106"/>
                  <a:pt x="223" y="110"/>
                </a:cubicBezTo>
                <a:cubicBezTo>
                  <a:pt x="228" y="114"/>
                  <a:pt x="229" y="121"/>
                  <a:pt x="229" y="126"/>
                </a:cubicBezTo>
                <a:moveTo>
                  <a:pt x="228" y="116"/>
                </a:moveTo>
                <a:cubicBezTo>
                  <a:pt x="201" y="136"/>
                  <a:pt x="201" y="136"/>
                  <a:pt x="201" y="136"/>
                </a:cubicBezTo>
                <a:moveTo>
                  <a:pt x="130" y="146"/>
                </a:moveTo>
                <a:cubicBezTo>
                  <a:pt x="130" y="107"/>
                  <a:pt x="130" y="107"/>
                  <a:pt x="130" y="107"/>
                </a:cubicBezTo>
                <a:cubicBezTo>
                  <a:pt x="119" y="114"/>
                  <a:pt x="119" y="114"/>
                  <a:pt x="119" y="114"/>
                </a:cubicBezTo>
                <a:moveTo>
                  <a:pt x="119" y="146"/>
                </a:moveTo>
                <a:cubicBezTo>
                  <a:pt x="140" y="146"/>
                  <a:pt x="140" y="146"/>
                  <a:pt x="140" y="146"/>
                </a:cubicBezTo>
                <a:moveTo>
                  <a:pt x="187" y="126"/>
                </a:moveTo>
                <a:cubicBezTo>
                  <a:pt x="187" y="132"/>
                  <a:pt x="185" y="139"/>
                  <a:pt x="180" y="143"/>
                </a:cubicBezTo>
                <a:cubicBezTo>
                  <a:pt x="176" y="147"/>
                  <a:pt x="168" y="147"/>
                  <a:pt x="163" y="143"/>
                </a:cubicBezTo>
                <a:cubicBezTo>
                  <a:pt x="158" y="139"/>
                  <a:pt x="157" y="133"/>
                  <a:pt x="157" y="127"/>
                </a:cubicBezTo>
                <a:cubicBezTo>
                  <a:pt x="157" y="121"/>
                  <a:pt x="159" y="114"/>
                  <a:pt x="164" y="110"/>
                </a:cubicBezTo>
                <a:cubicBezTo>
                  <a:pt x="168" y="106"/>
                  <a:pt x="176" y="106"/>
                  <a:pt x="181" y="110"/>
                </a:cubicBezTo>
                <a:cubicBezTo>
                  <a:pt x="186" y="114"/>
                  <a:pt x="187" y="121"/>
                  <a:pt x="187" y="126"/>
                </a:cubicBezTo>
                <a:moveTo>
                  <a:pt x="185" y="117"/>
                </a:moveTo>
                <a:cubicBezTo>
                  <a:pt x="158" y="136"/>
                  <a:pt x="158" y="136"/>
                  <a:pt x="158" y="136"/>
                </a:cubicBezTo>
                <a:moveTo>
                  <a:pt x="88" y="146"/>
                </a:moveTo>
                <a:cubicBezTo>
                  <a:pt x="88" y="107"/>
                  <a:pt x="88" y="107"/>
                  <a:pt x="88" y="107"/>
                </a:cubicBezTo>
                <a:cubicBezTo>
                  <a:pt x="76" y="114"/>
                  <a:pt x="76" y="114"/>
                  <a:pt x="76" y="114"/>
                </a:cubicBezTo>
                <a:moveTo>
                  <a:pt x="77" y="146"/>
                </a:moveTo>
                <a:cubicBezTo>
                  <a:pt x="98" y="146"/>
                  <a:pt x="98" y="146"/>
                  <a:pt x="98" y="14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7208C5F7-C96E-4318-ADFD-127E9127F8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24739" y="4558167"/>
            <a:ext cx="813762" cy="931110"/>
          </a:xfrm>
          <a:custGeom>
            <a:avLst/>
            <a:gdLst>
              <a:gd name="T0" fmla="*/ 235 w 313"/>
              <a:gd name="T1" fmla="*/ 328 h 357"/>
              <a:gd name="T2" fmla="*/ 312 w 313"/>
              <a:gd name="T3" fmla="*/ 190 h 357"/>
              <a:gd name="T4" fmla="*/ 282 w 313"/>
              <a:gd name="T5" fmla="*/ 126 h 357"/>
              <a:gd name="T6" fmla="*/ 275 w 313"/>
              <a:gd name="T7" fmla="*/ 206 h 357"/>
              <a:gd name="T8" fmla="*/ 257 w 313"/>
              <a:gd name="T9" fmla="*/ 203 h 357"/>
              <a:gd name="T10" fmla="*/ 214 w 313"/>
              <a:gd name="T11" fmla="*/ 227 h 357"/>
              <a:gd name="T12" fmla="*/ 171 w 313"/>
              <a:gd name="T13" fmla="*/ 319 h 357"/>
              <a:gd name="T14" fmla="*/ 227 w 313"/>
              <a:gd name="T15" fmla="*/ 357 h 357"/>
              <a:gd name="T16" fmla="*/ 143 w 313"/>
              <a:gd name="T17" fmla="*/ 319 h 357"/>
              <a:gd name="T18" fmla="*/ 100 w 313"/>
              <a:gd name="T19" fmla="*/ 227 h 357"/>
              <a:gd name="T20" fmla="*/ 57 w 313"/>
              <a:gd name="T21" fmla="*/ 203 h 357"/>
              <a:gd name="T22" fmla="*/ 38 w 313"/>
              <a:gd name="T23" fmla="*/ 206 h 357"/>
              <a:gd name="T24" fmla="*/ 32 w 313"/>
              <a:gd name="T25" fmla="*/ 126 h 357"/>
              <a:gd name="T26" fmla="*/ 2 w 313"/>
              <a:gd name="T27" fmla="*/ 190 h 357"/>
              <a:gd name="T28" fmla="*/ 78 w 313"/>
              <a:gd name="T29" fmla="*/ 328 h 357"/>
              <a:gd name="T30" fmla="*/ 143 w 313"/>
              <a:gd name="T31" fmla="*/ 357 h 357"/>
              <a:gd name="T32" fmla="*/ 89 w 313"/>
              <a:gd name="T33" fmla="*/ 46 h 357"/>
              <a:gd name="T34" fmla="*/ 61 w 313"/>
              <a:gd name="T35" fmla="*/ 25 h 357"/>
              <a:gd name="T36" fmla="*/ 90 w 313"/>
              <a:gd name="T37" fmla="*/ 5 h 357"/>
              <a:gd name="T38" fmla="*/ 62 w 313"/>
              <a:gd name="T39" fmla="*/ 36 h 357"/>
              <a:gd name="T40" fmla="*/ 132 w 313"/>
              <a:gd name="T41" fmla="*/ 49 h 357"/>
              <a:gd name="T42" fmla="*/ 117 w 313"/>
              <a:gd name="T43" fmla="*/ 9 h 357"/>
              <a:gd name="T44" fmla="*/ 118 w 313"/>
              <a:gd name="T45" fmla="*/ 49 h 357"/>
              <a:gd name="T46" fmla="*/ 193 w 313"/>
              <a:gd name="T47" fmla="*/ 46 h 357"/>
              <a:gd name="T48" fmla="*/ 165 w 313"/>
              <a:gd name="T49" fmla="*/ 25 h 357"/>
              <a:gd name="T50" fmla="*/ 194 w 313"/>
              <a:gd name="T51" fmla="*/ 5 h 357"/>
              <a:gd name="T52" fmla="*/ 166 w 313"/>
              <a:gd name="T53" fmla="*/ 37 h 357"/>
              <a:gd name="T54" fmla="*/ 236 w 313"/>
              <a:gd name="T55" fmla="*/ 49 h 357"/>
              <a:gd name="T56" fmla="*/ 222 w 313"/>
              <a:gd name="T57" fmla="*/ 10 h 357"/>
              <a:gd name="T58" fmla="*/ 222 w 313"/>
              <a:gd name="T59" fmla="*/ 49 h 357"/>
              <a:gd name="T60" fmla="*/ 245 w 313"/>
              <a:gd name="T61" fmla="*/ 128 h 357"/>
              <a:gd name="T62" fmla="*/ 217 w 313"/>
              <a:gd name="T63" fmla="*/ 107 h 357"/>
              <a:gd name="T64" fmla="*/ 246 w 313"/>
              <a:gd name="T65" fmla="*/ 87 h 357"/>
              <a:gd name="T66" fmla="*/ 219 w 313"/>
              <a:gd name="T67" fmla="*/ 118 h 357"/>
              <a:gd name="T68" fmla="*/ 132 w 313"/>
              <a:gd name="T69" fmla="*/ 131 h 357"/>
              <a:gd name="T70" fmla="*/ 117 w 313"/>
              <a:gd name="T71" fmla="*/ 91 h 357"/>
              <a:gd name="T72" fmla="*/ 144 w 313"/>
              <a:gd name="T73" fmla="*/ 131 h 357"/>
              <a:gd name="T74" fmla="*/ 193 w 313"/>
              <a:gd name="T75" fmla="*/ 128 h 357"/>
              <a:gd name="T76" fmla="*/ 165 w 313"/>
              <a:gd name="T77" fmla="*/ 107 h 357"/>
              <a:gd name="T78" fmla="*/ 194 w 313"/>
              <a:gd name="T79" fmla="*/ 87 h 357"/>
              <a:gd name="T80" fmla="*/ 166 w 313"/>
              <a:gd name="T81" fmla="*/ 119 h 357"/>
              <a:gd name="T82" fmla="*/ 80 w 313"/>
              <a:gd name="T83" fmla="*/ 131 h 357"/>
              <a:gd name="T84" fmla="*/ 65 w 313"/>
              <a:gd name="T85" fmla="*/ 92 h 357"/>
              <a:gd name="T86" fmla="*/ 92 w 313"/>
              <a:gd name="T87" fmla="*/ 131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13" h="357">
                <a:moveTo>
                  <a:pt x="227" y="357"/>
                </a:moveTo>
                <a:cubicBezTo>
                  <a:pt x="227" y="357"/>
                  <a:pt x="227" y="342"/>
                  <a:pt x="235" y="328"/>
                </a:cubicBezTo>
                <a:cubicBezTo>
                  <a:pt x="241" y="317"/>
                  <a:pt x="280" y="279"/>
                  <a:pt x="290" y="266"/>
                </a:cubicBezTo>
                <a:cubicBezTo>
                  <a:pt x="302" y="252"/>
                  <a:pt x="313" y="200"/>
                  <a:pt x="312" y="190"/>
                </a:cubicBezTo>
                <a:cubicBezTo>
                  <a:pt x="310" y="178"/>
                  <a:pt x="300" y="142"/>
                  <a:pt x="297" y="134"/>
                </a:cubicBezTo>
                <a:cubicBezTo>
                  <a:pt x="293" y="126"/>
                  <a:pt x="286" y="124"/>
                  <a:pt x="282" y="126"/>
                </a:cubicBezTo>
                <a:cubicBezTo>
                  <a:pt x="277" y="128"/>
                  <a:pt x="274" y="137"/>
                  <a:pt x="276" y="146"/>
                </a:cubicBezTo>
                <a:cubicBezTo>
                  <a:pt x="280" y="159"/>
                  <a:pt x="284" y="186"/>
                  <a:pt x="275" y="206"/>
                </a:cubicBezTo>
                <a:cubicBezTo>
                  <a:pt x="268" y="226"/>
                  <a:pt x="242" y="244"/>
                  <a:pt x="242" y="244"/>
                </a:cubicBezTo>
                <a:cubicBezTo>
                  <a:pt x="242" y="240"/>
                  <a:pt x="249" y="215"/>
                  <a:pt x="257" y="203"/>
                </a:cubicBezTo>
                <a:cubicBezTo>
                  <a:pt x="267" y="186"/>
                  <a:pt x="263" y="169"/>
                  <a:pt x="252" y="167"/>
                </a:cubicBezTo>
                <a:cubicBezTo>
                  <a:pt x="239" y="166"/>
                  <a:pt x="228" y="210"/>
                  <a:pt x="214" y="227"/>
                </a:cubicBezTo>
                <a:cubicBezTo>
                  <a:pt x="202" y="241"/>
                  <a:pt x="197" y="244"/>
                  <a:pt x="182" y="266"/>
                </a:cubicBezTo>
                <a:cubicBezTo>
                  <a:pt x="170" y="283"/>
                  <a:pt x="170" y="309"/>
                  <a:pt x="171" y="319"/>
                </a:cubicBezTo>
                <a:cubicBezTo>
                  <a:pt x="171" y="322"/>
                  <a:pt x="171" y="357"/>
                  <a:pt x="171" y="357"/>
                </a:cubicBezTo>
                <a:lnTo>
                  <a:pt x="227" y="357"/>
                </a:lnTo>
                <a:close/>
                <a:moveTo>
                  <a:pt x="143" y="357"/>
                </a:moveTo>
                <a:cubicBezTo>
                  <a:pt x="143" y="357"/>
                  <a:pt x="143" y="322"/>
                  <a:pt x="143" y="319"/>
                </a:cubicBezTo>
                <a:cubicBezTo>
                  <a:pt x="143" y="309"/>
                  <a:pt x="143" y="283"/>
                  <a:pt x="132" y="266"/>
                </a:cubicBezTo>
                <a:cubicBezTo>
                  <a:pt x="117" y="244"/>
                  <a:pt x="111" y="241"/>
                  <a:pt x="100" y="227"/>
                </a:cubicBezTo>
                <a:cubicBezTo>
                  <a:pt x="86" y="210"/>
                  <a:pt x="75" y="166"/>
                  <a:pt x="61" y="167"/>
                </a:cubicBezTo>
                <a:cubicBezTo>
                  <a:pt x="50" y="169"/>
                  <a:pt x="46" y="186"/>
                  <a:pt x="57" y="203"/>
                </a:cubicBezTo>
                <a:cubicBezTo>
                  <a:pt x="65" y="215"/>
                  <a:pt x="72" y="240"/>
                  <a:pt x="71" y="244"/>
                </a:cubicBezTo>
                <a:cubicBezTo>
                  <a:pt x="71" y="244"/>
                  <a:pt x="46" y="226"/>
                  <a:pt x="38" y="206"/>
                </a:cubicBezTo>
                <a:cubicBezTo>
                  <a:pt x="30" y="186"/>
                  <a:pt x="33" y="159"/>
                  <a:pt x="37" y="146"/>
                </a:cubicBezTo>
                <a:cubicBezTo>
                  <a:pt x="40" y="137"/>
                  <a:pt x="37" y="128"/>
                  <a:pt x="32" y="126"/>
                </a:cubicBezTo>
                <a:cubicBezTo>
                  <a:pt x="27" y="124"/>
                  <a:pt x="21" y="126"/>
                  <a:pt x="17" y="134"/>
                </a:cubicBezTo>
                <a:cubicBezTo>
                  <a:pt x="13" y="142"/>
                  <a:pt x="3" y="178"/>
                  <a:pt x="2" y="190"/>
                </a:cubicBezTo>
                <a:cubicBezTo>
                  <a:pt x="0" y="200"/>
                  <a:pt x="11" y="252"/>
                  <a:pt x="23" y="266"/>
                </a:cubicBezTo>
                <a:cubicBezTo>
                  <a:pt x="34" y="279"/>
                  <a:pt x="72" y="317"/>
                  <a:pt x="78" y="328"/>
                </a:cubicBezTo>
                <a:cubicBezTo>
                  <a:pt x="86" y="342"/>
                  <a:pt x="87" y="357"/>
                  <a:pt x="87" y="357"/>
                </a:cubicBezTo>
                <a:lnTo>
                  <a:pt x="143" y="357"/>
                </a:lnTo>
                <a:close/>
                <a:moveTo>
                  <a:pt x="97" y="25"/>
                </a:moveTo>
                <a:cubicBezTo>
                  <a:pt x="97" y="32"/>
                  <a:pt x="95" y="41"/>
                  <a:pt x="89" y="46"/>
                </a:cubicBezTo>
                <a:cubicBezTo>
                  <a:pt x="83" y="50"/>
                  <a:pt x="74" y="50"/>
                  <a:pt x="68" y="46"/>
                </a:cubicBezTo>
                <a:cubicBezTo>
                  <a:pt x="62" y="41"/>
                  <a:pt x="61" y="32"/>
                  <a:pt x="61" y="25"/>
                </a:cubicBezTo>
                <a:cubicBezTo>
                  <a:pt x="61" y="18"/>
                  <a:pt x="62" y="10"/>
                  <a:pt x="68" y="5"/>
                </a:cubicBezTo>
                <a:cubicBezTo>
                  <a:pt x="74" y="0"/>
                  <a:pt x="84" y="0"/>
                  <a:pt x="90" y="5"/>
                </a:cubicBezTo>
                <a:cubicBezTo>
                  <a:pt x="95" y="9"/>
                  <a:pt x="97" y="18"/>
                  <a:pt x="97" y="25"/>
                </a:cubicBezTo>
                <a:moveTo>
                  <a:pt x="62" y="36"/>
                </a:moveTo>
                <a:cubicBezTo>
                  <a:pt x="95" y="13"/>
                  <a:pt x="95" y="13"/>
                  <a:pt x="95" y="13"/>
                </a:cubicBezTo>
                <a:moveTo>
                  <a:pt x="132" y="49"/>
                </a:moveTo>
                <a:cubicBezTo>
                  <a:pt x="132" y="2"/>
                  <a:pt x="132" y="2"/>
                  <a:pt x="132" y="2"/>
                </a:cubicBezTo>
                <a:cubicBezTo>
                  <a:pt x="117" y="9"/>
                  <a:pt x="117" y="9"/>
                  <a:pt x="117" y="9"/>
                </a:cubicBezTo>
                <a:moveTo>
                  <a:pt x="144" y="49"/>
                </a:moveTo>
                <a:cubicBezTo>
                  <a:pt x="118" y="49"/>
                  <a:pt x="118" y="49"/>
                  <a:pt x="118" y="49"/>
                </a:cubicBezTo>
                <a:moveTo>
                  <a:pt x="201" y="25"/>
                </a:moveTo>
                <a:cubicBezTo>
                  <a:pt x="201" y="32"/>
                  <a:pt x="199" y="41"/>
                  <a:pt x="193" y="46"/>
                </a:cubicBezTo>
                <a:cubicBezTo>
                  <a:pt x="187" y="50"/>
                  <a:pt x="178" y="50"/>
                  <a:pt x="172" y="46"/>
                </a:cubicBezTo>
                <a:cubicBezTo>
                  <a:pt x="166" y="41"/>
                  <a:pt x="165" y="33"/>
                  <a:pt x="165" y="25"/>
                </a:cubicBezTo>
                <a:cubicBezTo>
                  <a:pt x="165" y="18"/>
                  <a:pt x="166" y="10"/>
                  <a:pt x="173" y="5"/>
                </a:cubicBezTo>
                <a:cubicBezTo>
                  <a:pt x="178" y="0"/>
                  <a:pt x="188" y="0"/>
                  <a:pt x="194" y="5"/>
                </a:cubicBezTo>
                <a:cubicBezTo>
                  <a:pt x="200" y="9"/>
                  <a:pt x="201" y="18"/>
                  <a:pt x="201" y="25"/>
                </a:cubicBezTo>
                <a:moveTo>
                  <a:pt x="166" y="37"/>
                </a:moveTo>
                <a:cubicBezTo>
                  <a:pt x="199" y="13"/>
                  <a:pt x="199" y="13"/>
                  <a:pt x="199" y="13"/>
                </a:cubicBezTo>
                <a:moveTo>
                  <a:pt x="236" y="49"/>
                </a:moveTo>
                <a:cubicBezTo>
                  <a:pt x="236" y="2"/>
                  <a:pt x="236" y="2"/>
                  <a:pt x="236" y="2"/>
                </a:cubicBezTo>
                <a:cubicBezTo>
                  <a:pt x="222" y="10"/>
                  <a:pt x="222" y="10"/>
                  <a:pt x="222" y="10"/>
                </a:cubicBezTo>
                <a:moveTo>
                  <a:pt x="248" y="49"/>
                </a:moveTo>
                <a:cubicBezTo>
                  <a:pt x="222" y="49"/>
                  <a:pt x="222" y="49"/>
                  <a:pt x="222" y="49"/>
                </a:cubicBezTo>
                <a:moveTo>
                  <a:pt x="253" y="107"/>
                </a:moveTo>
                <a:cubicBezTo>
                  <a:pt x="253" y="114"/>
                  <a:pt x="252" y="123"/>
                  <a:pt x="245" y="128"/>
                </a:cubicBezTo>
                <a:cubicBezTo>
                  <a:pt x="240" y="132"/>
                  <a:pt x="230" y="132"/>
                  <a:pt x="224" y="128"/>
                </a:cubicBezTo>
                <a:cubicBezTo>
                  <a:pt x="218" y="123"/>
                  <a:pt x="217" y="115"/>
                  <a:pt x="217" y="107"/>
                </a:cubicBezTo>
                <a:cubicBezTo>
                  <a:pt x="217" y="100"/>
                  <a:pt x="219" y="92"/>
                  <a:pt x="225" y="87"/>
                </a:cubicBezTo>
                <a:cubicBezTo>
                  <a:pt x="231" y="82"/>
                  <a:pt x="240" y="82"/>
                  <a:pt x="246" y="87"/>
                </a:cubicBezTo>
                <a:cubicBezTo>
                  <a:pt x="252" y="91"/>
                  <a:pt x="253" y="100"/>
                  <a:pt x="253" y="107"/>
                </a:cubicBezTo>
                <a:moveTo>
                  <a:pt x="219" y="118"/>
                </a:moveTo>
                <a:cubicBezTo>
                  <a:pt x="251" y="95"/>
                  <a:pt x="251" y="95"/>
                  <a:pt x="251" y="95"/>
                </a:cubicBezTo>
                <a:moveTo>
                  <a:pt x="132" y="131"/>
                </a:moveTo>
                <a:cubicBezTo>
                  <a:pt x="132" y="84"/>
                  <a:pt x="132" y="84"/>
                  <a:pt x="132" y="84"/>
                </a:cubicBezTo>
                <a:cubicBezTo>
                  <a:pt x="117" y="91"/>
                  <a:pt x="117" y="91"/>
                  <a:pt x="117" y="91"/>
                </a:cubicBezTo>
                <a:moveTo>
                  <a:pt x="118" y="131"/>
                </a:moveTo>
                <a:cubicBezTo>
                  <a:pt x="144" y="131"/>
                  <a:pt x="144" y="131"/>
                  <a:pt x="144" y="131"/>
                </a:cubicBezTo>
                <a:moveTo>
                  <a:pt x="201" y="107"/>
                </a:moveTo>
                <a:cubicBezTo>
                  <a:pt x="201" y="114"/>
                  <a:pt x="199" y="123"/>
                  <a:pt x="193" y="128"/>
                </a:cubicBezTo>
                <a:cubicBezTo>
                  <a:pt x="187" y="132"/>
                  <a:pt x="178" y="133"/>
                  <a:pt x="172" y="128"/>
                </a:cubicBezTo>
                <a:cubicBezTo>
                  <a:pt x="166" y="123"/>
                  <a:pt x="165" y="115"/>
                  <a:pt x="165" y="107"/>
                </a:cubicBezTo>
                <a:cubicBezTo>
                  <a:pt x="165" y="100"/>
                  <a:pt x="166" y="92"/>
                  <a:pt x="173" y="87"/>
                </a:cubicBezTo>
                <a:cubicBezTo>
                  <a:pt x="178" y="82"/>
                  <a:pt x="188" y="82"/>
                  <a:pt x="194" y="87"/>
                </a:cubicBezTo>
                <a:cubicBezTo>
                  <a:pt x="200" y="92"/>
                  <a:pt x="201" y="100"/>
                  <a:pt x="201" y="107"/>
                </a:cubicBezTo>
                <a:moveTo>
                  <a:pt x="166" y="119"/>
                </a:moveTo>
                <a:cubicBezTo>
                  <a:pt x="199" y="95"/>
                  <a:pt x="199" y="95"/>
                  <a:pt x="199" y="95"/>
                </a:cubicBezTo>
                <a:moveTo>
                  <a:pt x="80" y="131"/>
                </a:moveTo>
                <a:cubicBezTo>
                  <a:pt x="80" y="84"/>
                  <a:pt x="80" y="84"/>
                  <a:pt x="80" y="84"/>
                </a:cubicBezTo>
                <a:cubicBezTo>
                  <a:pt x="65" y="92"/>
                  <a:pt x="65" y="92"/>
                  <a:pt x="65" y="92"/>
                </a:cubicBezTo>
                <a:moveTo>
                  <a:pt x="66" y="131"/>
                </a:moveTo>
                <a:cubicBezTo>
                  <a:pt x="92" y="131"/>
                  <a:pt x="92" y="131"/>
                  <a:pt x="92" y="13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9547C55D-1D16-4731-8CA1-D71A115531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17807" y="1683536"/>
            <a:ext cx="1027624" cy="824204"/>
          </a:xfrm>
          <a:custGeom>
            <a:avLst/>
            <a:gdLst>
              <a:gd name="T0" fmla="*/ 24 w 656"/>
              <a:gd name="T1" fmla="*/ 217 h 526"/>
              <a:gd name="T2" fmla="*/ 139 w 656"/>
              <a:gd name="T3" fmla="*/ 312 h 526"/>
              <a:gd name="T4" fmla="*/ 116 w 656"/>
              <a:gd name="T5" fmla="*/ 335 h 526"/>
              <a:gd name="T6" fmla="*/ 289 w 656"/>
              <a:gd name="T7" fmla="*/ 288 h 526"/>
              <a:gd name="T8" fmla="*/ 313 w 656"/>
              <a:gd name="T9" fmla="*/ 312 h 526"/>
              <a:gd name="T10" fmla="*/ 178 w 656"/>
              <a:gd name="T11" fmla="*/ 195 h 526"/>
              <a:gd name="T12" fmla="*/ 371 w 656"/>
              <a:gd name="T13" fmla="*/ 195 h 526"/>
              <a:gd name="T14" fmla="*/ 348 w 656"/>
              <a:gd name="T15" fmla="*/ 219 h 526"/>
              <a:gd name="T16" fmla="*/ 497 w 656"/>
              <a:gd name="T17" fmla="*/ 194 h 526"/>
              <a:gd name="T18" fmla="*/ 521 w 656"/>
              <a:gd name="T19" fmla="*/ 217 h 526"/>
              <a:gd name="T20" fmla="*/ 410 w 656"/>
              <a:gd name="T21" fmla="*/ 351 h 526"/>
              <a:gd name="T22" fmla="*/ 473 w 656"/>
              <a:gd name="T23" fmla="*/ 503 h 526"/>
              <a:gd name="T24" fmla="*/ 450 w 656"/>
              <a:gd name="T25" fmla="*/ 526 h 526"/>
              <a:gd name="T26" fmla="*/ 104 w 656"/>
              <a:gd name="T27" fmla="*/ 71 h 526"/>
              <a:gd name="T28" fmla="*/ 127 w 656"/>
              <a:gd name="T29" fmla="*/ 94 h 526"/>
              <a:gd name="T30" fmla="*/ 266 w 656"/>
              <a:gd name="T31" fmla="*/ 24 h 526"/>
              <a:gd name="T32" fmla="*/ 508 w 656"/>
              <a:gd name="T33" fmla="*/ 63 h 526"/>
              <a:gd name="T34" fmla="*/ 485 w 656"/>
              <a:gd name="T35" fmla="*/ 86 h 526"/>
              <a:gd name="T36" fmla="*/ 615 w 656"/>
              <a:gd name="T37" fmla="*/ 182 h 526"/>
              <a:gd name="T38" fmla="*/ 638 w 656"/>
              <a:gd name="T39" fmla="*/ 205 h 526"/>
              <a:gd name="T40" fmla="*/ 609 w 656"/>
              <a:gd name="T41" fmla="*/ 329 h 526"/>
              <a:gd name="T42" fmla="*/ 568 w 656"/>
              <a:gd name="T43" fmla="*/ 413 h 526"/>
              <a:gd name="T44" fmla="*/ 545 w 656"/>
              <a:gd name="T45" fmla="*/ 436 h 526"/>
              <a:gd name="T46" fmla="*/ 32 w 656"/>
              <a:gd name="T47" fmla="*/ 219 h 526"/>
              <a:gd name="T48" fmla="*/ 313 w 656"/>
              <a:gd name="T49" fmla="*/ 22 h 526"/>
              <a:gd name="T50" fmla="*/ 602 w 656"/>
              <a:gd name="T51" fmla="*/ 186 h 526"/>
              <a:gd name="T52" fmla="*/ 617 w 656"/>
              <a:gd name="T53" fmla="*/ 347 h 526"/>
              <a:gd name="T54" fmla="*/ 299 w 656"/>
              <a:gd name="T55" fmla="*/ 333 h 526"/>
              <a:gd name="T56" fmla="*/ 93 w 656"/>
              <a:gd name="T57" fmla="*/ 305 h 526"/>
              <a:gd name="T58" fmla="*/ 116 w 656"/>
              <a:gd name="T59" fmla="*/ 114 h 526"/>
              <a:gd name="T60" fmla="*/ 190 w 656"/>
              <a:gd name="T61" fmla="*/ 215 h 526"/>
              <a:gd name="T62" fmla="*/ 299 w 656"/>
              <a:gd name="T63" fmla="*/ 45 h 526"/>
              <a:gd name="T64" fmla="*/ 525 w 656"/>
              <a:gd name="T65" fmla="*/ 400 h 526"/>
              <a:gd name="T66" fmla="*/ 609 w 656"/>
              <a:gd name="T67" fmla="*/ 328 h 526"/>
              <a:gd name="T68" fmla="*/ 592 w 656"/>
              <a:gd name="T69" fmla="*/ 205 h 526"/>
              <a:gd name="T70" fmla="*/ 617 w 656"/>
              <a:gd name="T71" fmla="*/ 311 h 526"/>
              <a:gd name="T72" fmla="*/ 279 w 656"/>
              <a:gd name="T73" fmla="*/ 291 h 526"/>
              <a:gd name="T74" fmla="*/ 299 w 656"/>
              <a:gd name="T75" fmla="*/ 291 h 526"/>
              <a:gd name="T76" fmla="*/ 420 w 656"/>
              <a:gd name="T77" fmla="*/ 332 h 526"/>
              <a:gd name="T78" fmla="*/ 489 w 656"/>
              <a:gd name="T79" fmla="*/ 86 h 526"/>
              <a:gd name="T80" fmla="*/ 215 w 656"/>
              <a:gd name="T81" fmla="*/ 176 h 526"/>
              <a:gd name="T82" fmla="*/ 533 w 656"/>
              <a:gd name="T83" fmla="*/ 433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6" h="526">
                <a:moveTo>
                  <a:pt x="24" y="264"/>
                </a:moveTo>
                <a:cubicBezTo>
                  <a:pt x="11" y="264"/>
                  <a:pt x="0" y="253"/>
                  <a:pt x="0" y="240"/>
                </a:cubicBezTo>
                <a:cubicBezTo>
                  <a:pt x="0" y="228"/>
                  <a:pt x="11" y="217"/>
                  <a:pt x="24" y="217"/>
                </a:cubicBezTo>
                <a:cubicBezTo>
                  <a:pt x="37" y="217"/>
                  <a:pt x="47" y="228"/>
                  <a:pt x="47" y="240"/>
                </a:cubicBezTo>
                <a:cubicBezTo>
                  <a:pt x="47" y="253"/>
                  <a:pt x="37" y="264"/>
                  <a:pt x="24" y="264"/>
                </a:cubicBezTo>
                <a:close/>
                <a:moveTo>
                  <a:pt x="139" y="312"/>
                </a:moveTo>
                <a:cubicBezTo>
                  <a:pt x="139" y="299"/>
                  <a:pt x="129" y="288"/>
                  <a:pt x="116" y="288"/>
                </a:cubicBezTo>
                <a:cubicBezTo>
                  <a:pt x="103" y="288"/>
                  <a:pt x="92" y="299"/>
                  <a:pt x="92" y="312"/>
                </a:cubicBezTo>
                <a:cubicBezTo>
                  <a:pt x="92" y="325"/>
                  <a:pt x="103" y="335"/>
                  <a:pt x="116" y="335"/>
                </a:cubicBezTo>
                <a:cubicBezTo>
                  <a:pt x="129" y="335"/>
                  <a:pt x="139" y="325"/>
                  <a:pt x="139" y="312"/>
                </a:cubicBezTo>
                <a:close/>
                <a:moveTo>
                  <a:pt x="313" y="312"/>
                </a:moveTo>
                <a:cubicBezTo>
                  <a:pt x="313" y="299"/>
                  <a:pt x="302" y="288"/>
                  <a:pt x="289" y="288"/>
                </a:cubicBezTo>
                <a:cubicBezTo>
                  <a:pt x="276" y="288"/>
                  <a:pt x="266" y="299"/>
                  <a:pt x="266" y="312"/>
                </a:cubicBezTo>
                <a:cubicBezTo>
                  <a:pt x="266" y="325"/>
                  <a:pt x="276" y="335"/>
                  <a:pt x="289" y="335"/>
                </a:cubicBezTo>
                <a:cubicBezTo>
                  <a:pt x="302" y="335"/>
                  <a:pt x="313" y="325"/>
                  <a:pt x="313" y="312"/>
                </a:cubicBezTo>
                <a:close/>
                <a:moveTo>
                  <a:pt x="225" y="195"/>
                </a:moveTo>
                <a:cubicBezTo>
                  <a:pt x="225" y="182"/>
                  <a:pt x="215" y="172"/>
                  <a:pt x="202" y="172"/>
                </a:cubicBezTo>
                <a:cubicBezTo>
                  <a:pt x="189" y="172"/>
                  <a:pt x="178" y="182"/>
                  <a:pt x="178" y="195"/>
                </a:cubicBezTo>
                <a:cubicBezTo>
                  <a:pt x="178" y="208"/>
                  <a:pt x="189" y="219"/>
                  <a:pt x="202" y="219"/>
                </a:cubicBezTo>
                <a:cubicBezTo>
                  <a:pt x="215" y="219"/>
                  <a:pt x="225" y="208"/>
                  <a:pt x="225" y="195"/>
                </a:cubicBezTo>
                <a:close/>
                <a:moveTo>
                  <a:pt x="371" y="195"/>
                </a:moveTo>
                <a:cubicBezTo>
                  <a:pt x="371" y="182"/>
                  <a:pt x="361" y="172"/>
                  <a:pt x="348" y="172"/>
                </a:cubicBezTo>
                <a:cubicBezTo>
                  <a:pt x="335" y="172"/>
                  <a:pt x="324" y="182"/>
                  <a:pt x="324" y="195"/>
                </a:cubicBezTo>
                <a:cubicBezTo>
                  <a:pt x="324" y="208"/>
                  <a:pt x="335" y="219"/>
                  <a:pt x="348" y="219"/>
                </a:cubicBezTo>
                <a:cubicBezTo>
                  <a:pt x="361" y="219"/>
                  <a:pt x="371" y="208"/>
                  <a:pt x="371" y="195"/>
                </a:cubicBezTo>
                <a:close/>
                <a:moveTo>
                  <a:pt x="521" y="217"/>
                </a:moveTo>
                <a:cubicBezTo>
                  <a:pt x="521" y="204"/>
                  <a:pt x="510" y="194"/>
                  <a:pt x="497" y="194"/>
                </a:cubicBezTo>
                <a:cubicBezTo>
                  <a:pt x="484" y="194"/>
                  <a:pt x="474" y="204"/>
                  <a:pt x="474" y="217"/>
                </a:cubicBezTo>
                <a:cubicBezTo>
                  <a:pt x="474" y="230"/>
                  <a:pt x="484" y="240"/>
                  <a:pt x="497" y="240"/>
                </a:cubicBezTo>
                <a:cubicBezTo>
                  <a:pt x="510" y="240"/>
                  <a:pt x="521" y="230"/>
                  <a:pt x="521" y="217"/>
                </a:cubicBezTo>
                <a:close/>
                <a:moveTo>
                  <a:pt x="457" y="351"/>
                </a:moveTo>
                <a:cubicBezTo>
                  <a:pt x="457" y="338"/>
                  <a:pt x="447" y="328"/>
                  <a:pt x="434" y="328"/>
                </a:cubicBezTo>
                <a:cubicBezTo>
                  <a:pt x="421" y="328"/>
                  <a:pt x="410" y="338"/>
                  <a:pt x="410" y="351"/>
                </a:cubicBezTo>
                <a:cubicBezTo>
                  <a:pt x="410" y="364"/>
                  <a:pt x="421" y="375"/>
                  <a:pt x="434" y="375"/>
                </a:cubicBezTo>
                <a:cubicBezTo>
                  <a:pt x="447" y="375"/>
                  <a:pt x="457" y="364"/>
                  <a:pt x="457" y="351"/>
                </a:cubicBezTo>
                <a:close/>
                <a:moveTo>
                  <a:pt x="473" y="503"/>
                </a:moveTo>
                <a:cubicBezTo>
                  <a:pt x="473" y="490"/>
                  <a:pt x="463" y="479"/>
                  <a:pt x="450" y="479"/>
                </a:cubicBezTo>
                <a:cubicBezTo>
                  <a:pt x="437" y="479"/>
                  <a:pt x="427" y="490"/>
                  <a:pt x="427" y="503"/>
                </a:cubicBezTo>
                <a:cubicBezTo>
                  <a:pt x="427" y="516"/>
                  <a:pt x="437" y="526"/>
                  <a:pt x="450" y="526"/>
                </a:cubicBezTo>
                <a:cubicBezTo>
                  <a:pt x="463" y="526"/>
                  <a:pt x="473" y="516"/>
                  <a:pt x="473" y="503"/>
                </a:cubicBezTo>
                <a:close/>
                <a:moveTo>
                  <a:pt x="127" y="94"/>
                </a:moveTo>
                <a:cubicBezTo>
                  <a:pt x="127" y="81"/>
                  <a:pt x="117" y="71"/>
                  <a:pt x="104" y="71"/>
                </a:cubicBezTo>
                <a:cubicBezTo>
                  <a:pt x="91" y="71"/>
                  <a:pt x="80" y="81"/>
                  <a:pt x="80" y="94"/>
                </a:cubicBezTo>
                <a:cubicBezTo>
                  <a:pt x="80" y="107"/>
                  <a:pt x="91" y="118"/>
                  <a:pt x="104" y="118"/>
                </a:cubicBezTo>
                <a:cubicBezTo>
                  <a:pt x="117" y="118"/>
                  <a:pt x="127" y="107"/>
                  <a:pt x="127" y="94"/>
                </a:cubicBezTo>
                <a:close/>
                <a:moveTo>
                  <a:pt x="313" y="24"/>
                </a:moveTo>
                <a:cubicBezTo>
                  <a:pt x="313" y="11"/>
                  <a:pt x="302" y="0"/>
                  <a:pt x="289" y="0"/>
                </a:cubicBezTo>
                <a:cubicBezTo>
                  <a:pt x="276" y="0"/>
                  <a:pt x="266" y="11"/>
                  <a:pt x="266" y="24"/>
                </a:cubicBezTo>
                <a:cubicBezTo>
                  <a:pt x="266" y="37"/>
                  <a:pt x="276" y="47"/>
                  <a:pt x="289" y="47"/>
                </a:cubicBezTo>
                <a:cubicBezTo>
                  <a:pt x="302" y="47"/>
                  <a:pt x="313" y="37"/>
                  <a:pt x="313" y="24"/>
                </a:cubicBezTo>
                <a:close/>
                <a:moveTo>
                  <a:pt x="508" y="63"/>
                </a:moveTo>
                <a:cubicBezTo>
                  <a:pt x="508" y="50"/>
                  <a:pt x="498" y="40"/>
                  <a:pt x="485" y="40"/>
                </a:cubicBezTo>
                <a:cubicBezTo>
                  <a:pt x="472" y="40"/>
                  <a:pt x="461" y="50"/>
                  <a:pt x="461" y="63"/>
                </a:cubicBezTo>
                <a:cubicBezTo>
                  <a:pt x="461" y="76"/>
                  <a:pt x="472" y="86"/>
                  <a:pt x="485" y="86"/>
                </a:cubicBezTo>
                <a:cubicBezTo>
                  <a:pt x="498" y="86"/>
                  <a:pt x="508" y="76"/>
                  <a:pt x="508" y="63"/>
                </a:cubicBezTo>
                <a:close/>
                <a:moveTo>
                  <a:pt x="638" y="205"/>
                </a:moveTo>
                <a:cubicBezTo>
                  <a:pt x="638" y="192"/>
                  <a:pt x="628" y="182"/>
                  <a:pt x="615" y="182"/>
                </a:cubicBezTo>
                <a:cubicBezTo>
                  <a:pt x="602" y="182"/>
                  <a:pt x="592" y="192"/>
                  <a:pt x="592" y="205"/>
                </a:cubicBezTo>
                <a:cubicBezTo>
                  <a:pt x="592" y="218"/>
                  <a:pt x="602" y="228"/>
                  <a:pt x="615" y="228"/>
                </a:cubicBezTo>
                <a:cubicBezTo>
                  <a:pt x="628" y="228"/>
                  <a:pt x="638" y="218"/>
                  <a:pt x="638" y="205"/>
                </a:cubicBezTo>
                <a:close/>
                <a:moveTo>
                  <a:pt x="656" y="329"/>
                </a:moveTo>
                <a:cubicBezTo>
                  <a:pt x="656" y="317"/>
                  <a:pt x="645" y="306"/>
                  <a:pt x="632" y="306"/>
                </a:cubicBezTo>
                <a:cubicBezTo>
                  <a:pt x="619" y="306"/>
                  <a:pt x="609" y="317"/>
                  <a:pt x="609" y="329"/>
                </a:cubicBezTo>
                <a:cubicBezTo>
                  <a:pt x="609" y="342"/>
                  <a:pt x="619" y="353"/>
                  <a:pt x="632" y="353"/>
                </a:cubicBezTo>
                <a:cubicBezTo>
                  <a:pt x="645" y="353"/>
                  <a:pt x="656" y="342"/>
                  <a:pt x="656" y="329"/>
                </a:cubicBezTo>
                <a:close/>
                <a:moveTo>
                  <a:pt x="568" y="413"/>
                </a:moveTo>
                <a:cubicBezTo>
                  <a:pt x="568" y="400"/>
                  <a:pt x="558" y="389"/>
                  <a:pt x="545" y="389"/>
                </a:cubicBezTo>
                <a:cubicBezTo>
                  <a:pt x="532" y="389"/>
                  <a:pt x="521" y="400"/>
                  <a:pt x="521" y="413"/>
                </a:cubicBezTo>
                <a:cubicBezTo>
                  <a:pt x="521" y="426"/>
                  <a:pt x="532" y="436"/>
                  <a:pt x="545" y="436"/>
                </a:cubicBezTo>
                <a:cubicBezTo>
                  <a:pt x="558" y="436"/>
                  <a:pt x="568" y="426"/>
                  <a:pt x="568" y="413"/>
                </a:cubicBezTo>
                <a:close/>
                <a:moveTo>
                  <a:pt x="90" y="113"/>
                </a:moveTo>
                <a:cubicBezTo>
                  <a:pt x="32" y="219"/>
                  <a:pt x="32" y="219"/>
                  <a:pt x="32" y="219"/>
                </a:cubicBezTo>
                <a:moveTo>
                  <a:pt x="267" y="32"/>
                </a:moveTo>
                <a:cubicBezTo>
                  <a:pt x="126" y="86"/>
                  <a:pt x="126" y="86"/>
                  <a:pt x="126" y="86"/>
                </a:cubicBezTo>
                <a:moveTo>
                  <a:pt x="313" y="22"/>
                </a:moveTo>
                <a:cubicBezTo>
                  <a:pt x="461" y="55"/>
                  <a:pt x="461" y="55"/>
                  <a:pt x="461" y="55"/>
                </a:cubicBezTo>
                <a:moveTo>
                  <a:pt x="505" y="74"/>
                </a:moveTo>
                <a:cubicBezTo>
                  <a:pt x="602" y="186"/>
                  <a:pt x="602" y="186"/>
                  <a:pt x="602" y="186"/>
                </a:cubicBezTo>
                <a:moveTo>
                  <a:pt x="632" y="306"/>
                </a:moveTo>
                <a:cubicBezTo>
                  <a:pt x="619" y="228"/>
                  <a:pt x="619" y="228"/>
                  <a:pt x="619" y="228"/>
                </a:cubicBezTo>
                <a:moveTo>
                  <a:pt x="617" y="347"/>
                </a:moveTo>
                <a:cubicBezTo>
                  <a:pt x="564" y="399"/>
                  <a:pt x="564" y="399"/>
                  <a:pt x="564" y="399"/>
                </a:cubicBezTo>
                <a:moveTo>
                  <a:pt x="428" y="495"/>
                </a:moveTo>
                <a:cubicBezTo>
                  <a:pt x="299" y="333"/>
                  <a:pt x="299" y="333"/>
                  <a:pt x="299" y="333"/>
                </a:cubicBezTo>
                <a:moveTo>
                  <a:pt x="266" y="312"/>
                </a:moveTo>
                <a:cubicBezTo>
                  <a:pt x="139" y="312"/>
                  <a:pt x="139" y="312"/>
                  <a:pt x="139" y="312"/>
                </a:cubicBezTo>
                <a:moveTo>
                  <a:pt x="93" y="305"/>
                </a:moveTo>
                <a:cubicBezTo>
                  <a:pt x="30" y="263"/>
                  <a:pt x="30" y="263"/>
                  <a:pt x="30" y="263"/>
                </a:cubicBezTo>
                <a:moveTo>
                  <a:pt x="192" y="174"/>
                </a:moveTo>
                <a:cubicBezTo>
                  <a:pt x="116" y="114"/>
                  <a:pt x="116" y="114"/>
                  <a:pt x="116" y="114"/>
                </a:cubicBezTo>
                <a:moveTo>
                  <a:pt x="181" y="205"/>
                </a:moveTo>
                <a:cubicBezTo>
                  <a:pt x="47" y="240"/>
                  <a:pt x="47" y="240"/>
                  <a:pt x="47" y="240"/>
                </a:cubicBezTo>
                <a:moveTo>
                  <a:pt x="190" y="215"/>
                </a:moveTo>
                <a:cubicBezTo>
                  <a:pt x="128" y="292"/>
                  <a:pt x="128" y="292"/>
                  <a:pt x="128" y="292"/>
                </a:cubicBezTo>
                <a:moveTo>
                  <a:pt x="348" y="172"/>
                </a:moveTo>
                <a:cubicBezTo>
                  <a:pt x="299" y="45"/>
                  <a:pt x="299" y="45"/>
                  <a:pt x="299" y="45"/>
                </a:cubicBezTo>
                <a:moveTo>
                  <a:pt x="366" y="181"/>
                </a:moveTo>
                <a:cubicBezTo>
                  <a:pt x="468" y="80"/>
                  <a:pt x="468" y="80"/>
                  <a:pt x="468" y="80"/>
                </a:cubicBezTo>
                <a:moveTo>
                  <a:pt x="525" y="400"/>
                </a:moveTo>
                <a:cubicBezTo>
                  <a:pt x="450" y="368"/>
                  <a:pt x="450" y="368"/>
                  <a:pt x="450" y="368"/>
                </a:cubicBezTo>
                <a:moveTo>
                  <a:pt x="457" y="349"/>
                </a:moveTo>
                <a:cubicBezTo>
                  <a:pt x="609" y="328"/>
                  <a:pt x="609" y="328"/>
                  <a:pt x="609" y="328"/>
                </a:cubicBezTo>
                <a:moveTo>
                  <a:pt x="447" y="332"/>
                </a:moveTo>
                <a:cubicBezTo>
                  <a:pt x="486" y="237"/>
                  <a:pt x="486" y="237"/>
                  <a:pt x="486" y="237"/>
                </a:cubicBezTo>
                <a:moveTo>
                  <a:pt x="592" y="205"/>
                </a:moveTo>
                <a:cubicBezTo>
                  <a:pt x="521" y="217"/>
                  <a:pt x="521" y="217"/>
                  <a:pt x="521" y="217"/>
                </a:cubicBezTo>
                <a:moveTo>
                  <a:pt x="511" y="236"/>
                </a:moveTo>
                <a:cubicBezTo>
                  <a:pt x="617" y="311"/>
                  <a:pt x="617" y="311"/>
                  <a:pt x="617" y="311"/>
                </a:cubicBezTo>
                <a:moveTo>
                  <a:pt x="474" y="217"/>
                </a:moveTo>
                <a:cubicBezTo>
                  <a:pt x="370" y="201"/>
                  <a:pt x="370" y="201"/>
                  <a:pt x="370" y="201"/>
                </a:cubicBezTo>
                <a:moveTo>
                  <a:pt x="279" y="291"/>
                </a:moveTo>
                <a:cubicBezTo>
                  <a:pt x="217" y="213"/>
                  <a:pt x="217" y="213"/>
                  <a:pt x="217" y="213"/>
                </a:cubicBezTo>
                <a:moveTo>
                  <a:pt x="342" y="218"/>
                </a:moveTo>
                <a:cubicBezTo>
                  <a:pt x="299" y="291"/>
                  <a:pt x="299" y="291"/>
                  <a:pt x="299" y="291"/>
                </a:cubicBezTo>
                <a:moveTo>
                  <a:pt x="411" y="345"/>
                </a:moveTo>
                <a:cubicBezTo>
                  <a:pt x="312" y="316"/>
                  <a:pt x="312" y="316"/>
                  <a:pt x="312" y="316"/>
                </a:cubicBezTo>
                <a:moveTo>
                  <a:pt x="420" y="332"/>
                </a:moveTo>
                <a:cubicBezTo>
                  <a:pt x="363" y="213"/>
                  <a:pt x="363" y="213"/>
                  <a:pt x="363" y="213"/>
                </a:cubicBezTo>
                <a:moveTo>
                  <a:pt x="496" y="194"/>
                </a:moveTo>
                <a:cubicBezTo>
                  <a:pt x="489" y="86"/>
                  <a:pt x="489" y="86"/>
                  <a:pt x="489" y="86"/>
                </a:cubicBezTo>
                <a:moveTo>
                  <a:pt x="324" y="195"/>
                </a:moveTo>
                <a:cubicBezTo>
                  <a:pt x="225" y="195"/>
                  <a:pt x="225" y="195"/>
                  <a:pt x="225" y="195"/>
                </a:cubicBezTo>
                <a:moveTo>
                  <a:pt x="215" y="176"/>
                </a:moveTo>
                <a:cubicBezTo>
                  <a:pt x="282" y="46"/>
                  <a:pt x="282" y="46"/>
                  <a:pt x="282" y="46"/>
                </a:cubicBezTo>
                <a:moveTo>
                  <a:pt x="473" y="503"/>
                </a:moveTo>
                <a:cubicBezTo>
                  <a:pt x="533" y="433"/>
                  <a:pt x="533" y="433"/>
                  <a:pt x="533" y="433"/>
                </a:cubicBezTo>
                <a:moveTo>
                  <a:pt x="450" y="479"/>
                </a:moveTo>
                <a:cubicBezTo>
                  <a:pt x="434" y="375"/>
                  <a:pt x="434" y="375"/>
                  <a:pt x="434" y="37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FF6955E6-EAA9-43BA-9DD0-59E80B5887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339069" y="3174506"/>
            <a:ext cx="547988" cy="719056"/>
          </a:xfrm>
          <a:custGeom>
            <a:avLst/>
            <a:gdLst>
              <a:gd name="T0" fmla="*/ 220 w 254"/>
              <a:gd name="T1" fmla="*/ 333 h 333"/>
              <a:gd name="T2" fmla="*/ 254 w 254"/>
              <a:gd name="T3" fmla="*/ 38 h 333"/>
              <a:gd name="T4" fmla="*/ 133 w 254"/>
              <a:gd name="T5" fmla="*/ 0 h 333"/>
              <a:gd name="T6" fmla="*/ 0 w 254"/>
              <a:gd name="T7" fmla="*/ 38 h 333"/>
              <a:gd name="T8" fmla="*/ 34 w 254"/>
              <a:gd name="T9" fmla="*/ 333 h 333"/>
              <a:gd name="T10" fmla="*/ 222 w 254"/>
              <a:gd name="T11" fmla="*/ 56 h 333"/>
              <a:gd name="T12" fmla="*/ 51 w 254"/>
              <a:gd name="T13" fmla="*/ 39 h 333"/>
              <a:gd name="T14" fmla="*/ 33 w 254"/>
              <a:gd name="T15" fmla="*/ 85 h 333"/>
              <a:gd name="T16" fmla="*/ 205 w 254"/>
              <a:gd name="T17" fmla="*/ 103 h 333"/>
              <a:gd name="T18" fmla="*/ 222 w 254"/>
              <a:gd name="T19" fmla="*/ 56 h 333"/>
              <a:gd name="T20" fmla="*/ 77 w 254"/>
              <a:gd name="T21" fmla="*/ 140 h 333"/>
              <a:gd name="T22" fmla="*/ 48 w 254"/>
              <a:gd name="T23" fmla="*/ 132 h 333"/>
              <a:gd name="T24" fmla="*/ 40 w 254"/>
              <a:gd name="T25" fmla="*/ 159 h 333"/>
              <a:gd name="T26" fmla="*/ 69 w 254"/>
              <a:gd name="T27" fmla="*/ 167 h 333"/>
              <a:gd name="T28" fmla="*/ 77 w 254"/>
              <a:gd name="T29" fmla="*/ 140 h 333"/>
              <a:gd name="T30" fmla="*/ 147 w 254"/>
              <a:gd name="T31" fmla="*/ 140 h 333"/>
              <a:gd name="T32" fmla="*/ 118 w 254"/>
              <a:gd name="T33" fmla="*/ 132 h 333"/>
              <a:gd name="T34" fmla="*/ 110 w 254"/>
              <a:gd name="T35" fmla="*/ 159 h 333"/>
              <a:gd name="T36" fmla="*/ 139 w 254"/>
              <a:gd name="T37" fmla="*/ 167 h 333"/>
              <a:gd name="T38" fmla="*/ 147 w 254"/>
              <a:gd name="T39" fmla="*/ 140 h 333"/>
              <a:gd name="T40" fmla="*/ 217 w 254"/>
              <a:gd name="T41" fmla="*/ 140 h 333"/>
              <a:gd name="T42" fmla="*/ 190 w 254"/>
              <a:gd name="T43" fmla="*/ 132 h 333"/>
              <a:gd name="T44" fmla="*/ 182 w 254"/>
              <a:gd name="T45" fmla="*/ 159 h 333"/>
              <a:gd name="T46" fmla="*/ 209 w 254"/>
              <a:gd name="T47" fmla="*/ 167 h 333"/>
              <a:gd name="T48" fmla="*/ 217 w 254"/>
              <a:gd name="T49" fmla="*/ 140 h 333"/>
              <a:gd name="T50" fmla="*/ 77 w 254"/>
              <a:gd name="T51" fmla="*/ 203 h 333"/>
              <a:gd name="T52" fmla="*/ 48 w 254"/>
              <a:gd name="T53" fmla="*/ 195 h 333"/>
              <a:gd name="T54" fmla="*/ 40 w 254"/>
              <a:gd name="T55" fmla="*/ 224 h 333"/>
              <a:gd name="T56" fmla="*/ 69 w 254"/>
              <a:gd name="T57" fmla="*/ 232 h 333"/>
              <a:gd name="T58" fmla="*/ 77 w 254"/>
              <a:gd name="T59" fmla="*/ 203 h 333"/>
              <a:gd name="T60" fmla="*/ 147 w 254"/>
              <a:gd name="T61" fmla="*/ 203 h 333"/>
              <a:gd name="T62" fmla="*/ 118 w 254"/>
              <a:gd name="T63" fmla="*/ 195 h 333"/>
              <a:gd name="T64" fmla="*/ 110 w 254"/>
              <a:gd name="T65" fmla="*/ 224 h 333"/>
              <a:gd name="T66" fmla="*/ 139 w 254"/>
              <a:gd name="T67" fmla="*/ 232 h 333"/>
              <a:gd name="T68" fmla="*/ 147 w 254"/>
              <a:gd name="T69" fmla="*/ 203 h 333"/>
              <a:gd name="T70" fmla="*/ 217 w 254"/>
              <a:gd name="T71" fmla="*/ 203 h 333"/>
              <a:gd name="T72" fmla="*/ 190 w 254"/>
              <a:gd name="T73" fmla="*/ 195 h 333"/>
              <a:gd name="T74" fmla="*/ 182 w 254"/>
              <a:gd name="T75" fmla="*/ 224 h 333"/>
              <a:gd name="T76" fmla="*/ 209 w 254"/>
              <a:gd name="T77" fmla="*/ 232 h 333"/>
              <a:gd name="T78" fmla="*/ 217 w 254"/>
              <a:gd name="T79" fmla="*/ 203 h 333"/>
              <a:gd name="T80" fmla="*/ 77 w 254"/>
              <a:gd name="T81" fmla="*/ 268 h 333"/>
              <a:gd name="T82" fmla="*/ 48 w 254"/>
              <a:gd name="T83" fmla="*/ 260 h 333"/>
              <a:gd name="T84" fmla="*/ 40 w 254"/>
              <a:gd name="T85" fmla="*/ 287 h 333"/>
              <a:gd name="T86" fmla="*/ 69 w 254"/>
              <a:gd name="T87" fmla="*/ 295 h 333"/>
              <a:gd name="T88" fmla="*/ 77 w 254"/>
              <a:gd name="T89" fmla="*/ 268 h 333"/>
              <a:gd name="T90" fmla="*/ 147 w 254"/>
              <a:gd name="T91" fmla="*/ 268 h 333"/>
              <a:gd name="T92" fmla="*/ 118 w 254"/>
              <a:gd name="T93" fmla="*/ 260 h 333"/>
              <a:gd name="T94" fmla="*/ 110 w 254"/>
              <a:gd name="T95" fmla="*/ 287 h 333"/>
              <a:gd name="T96" fmla="*/ 139 w 254"/>
              <a:gd name="T97" fmla="*/ 295 h 333"/>
              <a:gd name="T98" fmla="*/ 147 w 254"/>
              <a:gd name="T99" fmla="*/ 268 h 333"/>
              <a:gd name="T100" fmla="*/ 217 w 254"/>
              <a:gd name="T101" fmla="*/ 268 h 333"/>
              <a:gd name="T102" fmla="*/ 190 w 254"/>
              <a:gd name="T103" fmla="*/ 260 h 333"/>
              <a:gd name="T104" fmla="*/ 182 w 254"/>
              <a:gd name="T105" fmla="*/ 287 h 333"/>
              <a:gd name="T106" fmla="*/ 209 w 254"/>
              <a:gd name="T107" fmla="*/ 295 h 333"/>
              <a:gd name="T108" fmla="*/ 217 w 254"/>
              <a:gd name="T109" fmla="*/ 26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4" h="333">
                <a:moveTo>
                  <a:pt x="128" y="333"/>
                </a:moveTo>
                <a:cubicBezTo>
                  <a:pt x="176" y="333"/>
                  <a:pt x="129" y="333"/>
                  <a:pt x="220" y="333"/>
                </a:cubicBezTo>
                <a:cubicBezTo>
                  <a:pt x="240" y="333"/>
                  <a:pt x="254" y="315"/>
                  <a:pt x="254" y="295"/>
                </a:cubicBezTo>
                <a:cubicBezTo>
                  <a:pt x="254" y="295"/>
                  <a:pt x="254" y="295"/>
                  <a:pt x="254" y="38"/>
                </a:cubicBezTo>
                <a:cubicBezTo>
                  <a:pt x="254" y="18"/>
                  <a:pt x="240" y="0"/>
                  <a:pt x="220" y="0"/>
                </a:cubicBezTo>
                <a:cubicBezTo>
                  <a:pt x="220" y="0"/>
                  <a:pt x="177" y="0"/>
                  <a:pt x="1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4" y="0"/>
                  <a:pt x="0" y="18"/>
                  <a:pt x="0" y="38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5"/>
                  <a:pt x="14" y="333"/>
                  <a:pt x="34" y="333"/>
                </a:cubicBezTo>
                <a:lnTo>
                  <a:pt x="128" y="333"/>
                </a:lnTo>
                <a:close/>
                <a:moveTo>
                  <a:pt x="222" y="56"/>
                </a:moveTo>
                <a:cubicBezTo>
                  <a:pt x="222" y="47"/>
                  <a:pt x="214" y="39"/>
                  <a:pt x="205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42" y="39"/>
                  <a:pt x="33" y="47"/>
                  <a:pt x="33" y="56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95"/>
                  <a:pt x="42" y="103"/>
                  <a:pt x="51" y="103"/>
                </a:cubicBezTo>
                <a:cubicBezTo>
                  <a:pt x="205" y="103"/>
                  <a:pt x="205" y="103"/>
                  <a:pt x="205" y="103"/>
                </a:cubicBezTo>
                <a:cubicBezTo>
                  <a:pt x="214" y="103"/>
                  <a:pt x="222" y="95"/>
                  <a:pt x="222" y="85"/>
                </a:cubicBezTo>
                <a:cubicBezTo>
                  <a:pt x="222" y="56"/>
                  <a:pt x="222" y="56"/>
                  <a:pt x="222" y="56"/>
                </a:cubicBezTo>
                <a:cubicBezTo>
                  <a:pt x="222" y="56"/>
                  <a:pt x="222" y="56"/>
                  <a:pt x="222" y="56"/>
                </a:cubicBezTo>
                <a:close/>
                <a:moveTo>
                  <a:pt x="77" y="140"/>
                </a:moveTo>
                <a:cubicBezTo>
                  <a:pt x="77" y="136"/>
                  <a:pt x="73" y="132"/>
                  <a:pt x="69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4" y="132"/>
                  <a:pt x="40" y="136"/>
                  <a:pt x="40" y="140"/>
                </a:cubicBezTo>
                <a:cubicBezTo>
                  <a:pt x="40" y="159"/>
                  <a:pt x="40" y="159"/>
                  <a:pt x="40" y="159"/>
                </a:cubicBezTo>
                <a:cubicBezTo>
                  <a:pt x="40" y="163"/>
                  <a:pt x="44" y="167"/>
                  <a:pt x="48" y="167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73" y="167"/>
                  <a:pt x="77" y="163"/>
                  <a:pt x="77" y="159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40"/>
                  <a:pt x="77" y="140"/>
                  <a:pt x="77" y="140"/>
                </a:cubicBezTo>
                <a:close/>
                <a:moveTo>
                  <a:pt x="147" y="140"/>
                </a:moveTo>
                <a:cubicBezTo>
                  <a:pt x="147" y="136"/>
                  <a:pt x="143" y="132"/>
                  <a:pt x="139" y="132"/>
                </a:cubicBezTo>
                <a:cubicBezTo>
                  <a:pt x="118" y="132"/>
                  <a:pt x="118" y="132"/>
                  <a:pt x="118" y="132"/>
                </a:cubicBezTo>
                <a:cubicBezTo>
                  <a:pt x="114" y="132"/>
                  <a:pt x="110" y="136"/>
                  <a:pt x="110" y="140"/>
                </a:cubicBezTo>
                <a:cubicBezTo>
                  <a:pt x="110" y="159"/>
                  <a:pt x="110" y="159"/>
                  <a:pt x="110" y="159"/>
                </a:cubicBezTo>
                <a:cubicBezTo>
                  <a:pt x="110" y="163"/>
                  <a:pt x="114" y="167"/>
                  <a:pt x="118" y="167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43" y="167"/>
                  <a:pt x="147" y="163"/>
                  <a:pt x="147" y="159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0"/>
                  <a:pt x="147" y="140"/>
                  <a:pt x="147" y="140"/>
                </a:cubicBezTo>
                <a:close/>
                <a:moveTo>
                  <a:pt x="217" y="140"/>
                </a:moveTo>
                <a:cubicBezTo>
                  <a:pt x="217" y="136"/>
                  <a:pt x="213" y="132"/>
                  <a:pt x="209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86" y="132"/>
                  <a:pt x="182" y="136"/>
                  <a:pt x="182" y="140"/>
                </a:cubicBezTo>
                <a:cubicBezTo>
                  <a:pt x="182" y="159"/>
                  <a:pt x="182" y="159"/>
                  <a:pt x="182" y="159"/>
                </a:cubicBezTo>
                <a:cubicBezTo>
                  <a:pt x="182" y="163"/>
                  <a:pt x="186" y="167"/>
                  <a:pt x="190" y="167"/>
                </a:cubicBezTo>
                <a:cubicBezTo>
                  <a:pt x="209" y="167"/>
                  <a:pt x="209" y="167"/>
                  <a:pt x="209" y="167"/>
                </a:cubicBezTo>
                <a:cubicBezTo>
                  <a:pt x="213" y="167"/>
                  <a:pt x="217" y="163"/>
                  <a:pt x="217" y="159"/>
                </a:cubicBezTo>
                <a:cubicBezTo>
                  <a:pt x="217" y="140"/>
                  <a:pt x="217" y="140"/>
                  <a:pt x="217" y="140"/>
                </a:cubicBezTo>
                <a:cubicBezTo>
                  <a:pt x="217" y="140"/>
                  <a:pt x="217" y="140"/>
                  <a:pt x="217" y="140"/>
                </a:cubicBezTo>
                <a:close/>
                <a:moveTo>
                  <a:pt x="77" y="203"/>
                </a:moveTo>
                <a:cubicBezTo>
                  <a:pt x="77" y="199"/>
                  <a:pt x="73" y="195"/>
                  <a:pt x="69" y="195"/>
                </a:cubicBezTo>
                <a:cubicBezTo>
                  <a:pt x="48" y="195"/>
                  <a:pt x="48" y="195"/>
                  <a:pt x="48" y="195"/>
                </a:cubicBezTo>
                <a:cubicBezTo>
                  <a:pt x="44" y="195"/>
                  <a:pt x="40" y="199"/>
                  <a:pt x="40" y="203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40" y="228"/>
                  <a:pt x="44" y="232"/>
                  <a:pt x="48" y="232"/>
                </a:cubicBezTo>
                <a:cubicBezTo>
                  <a:pt x="69" y="232"/>
                  <a:pt x="69" y="232"/>
                  <a:pt x="69" y="232"/>
                </a:cubicBezTo>
                <a:cubicBezTo>
                  <a:pt x="73" y="232"/>
                  <a:pt x="77" y="228"/>
                  <a:pt x="77" y="224"/>
                </a:cubicBezTo>
                <a:cubicBezTo>
                  <a:pt x="77" y="203"/>
                  <a:pt x="77" y="203"/>
                  <a:pt x="77" y="203"/>
                </a:cubicBezTo>
                <a:cubicBezTo>
                  <a:pt x="77" y="203"/>
                  <a:pt x="77" y="203"/>
                  <a:pt x="77" y="203"/>
                </a:cubicBezTo>
                <a:close/>
                <a:moveTo>
                  <a:pt x="147" y="203"/>
                </a:moveTo>
                <a:cubicBezTo>
                  <a:pt x="147" y="199"/>
                  <a:pt x="143" y="195"/>
                  <a:pt x="139" y="195"/>
                </a:cubicBezTo>
                <a:cubicBezTo>
                  <a:pt x="118" y="195"/>
                  <a:pt x="118" y="195"/>
                  <a:pt x="118" y="195"/>
                </a:cubicBezTo>
                <a:cubicBezTo>
                  <a:pt x="114" y="195"/>
                  <a:pt x="110" y="199"/>
                  <a:pt x="110" y="203"/>
                </a:cubicBezTo>
                <a:cubicBezTo>
                  <a:pt x="110" y="224"/>
                  <a:pt x="110" y="224"/>
                  <a:pt x="110" y="224"/>
                </a:cubicBezTo>
                <a:cubicBezTo>
                  <a:pt x="110" y="228"/>
                  <a:pt x="114" y="232"/>
                  <a:pt x="118" y="232"/>
                </a:cubicBezTo>
                <a:cubicBezTo>
                  <a:pt x="139" y="232"/>
                  <a:pt x="139" y="232"/>
                  <a:pt x="139" y="232"/>
                </a:cubicBezTo>
                <a:cubicBezTo>
                  <a:pt x="143" y="232"/>
                  <a:pt x="147" y="228"/>
                  <a:pt x="147" y="224"/>
                </a:cubicBezTo>
                <a:cubicBezTo>
                  <a:pt x="147" y="203"/>
                  <a:pt x="147" y="203"/>
                  <a:pt x="147" y="203"/>
                </a:cubicBezTo>
                <a:cubicBezTo>
                  <a:pt x="147" y="203"/>
                  <a:pt x="147" y="203"/>
                  <a:pt x="147" y="203"/>
                </a:cubicBezTo>
                <a:close/>
                <a:moveTo>
                  <a:pt x="217" y="203"/>
                </a:moveTo>
                <a:cubicBezTo>
                  <a:pt x="217" y="199"/>
                  <a:pt x="213" y="195"/>
                  <a:pt x="209" y="195"/>
                </a:cubicBezTo>
                <a:cubicBezTo>
                  <a:pt x="190" y="195"/>
                  <a:pt x="190" y="195"/>
                  <a:pt x="190" y="195"/>
                </a:cubicBezTo>
                <a:cubicBezTo>
                  <a:pt x="186" y="195"/>
                  <a:pt x="182" y="199"/>
                  <a:pt x="182" y="203"/>
                </a:cubicBezTo>
                <a:cubicBezTo>
                  <a:pt x="182" y="224"/>
                  <a:pt x="182" y="224"/>
                  <a:pt x="182" y="224"/>
                </a:cubicBezTo>
                <a:cubicBezTo>
                  <a:pt x="182" y="228"/>
                  <a:pt x="186" y="232"/>
                  <a:pt x="190" y="232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13" y="232"/>
                  <a:pt x="217" y="228"/>
                  <a:pt x="217" y="224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7" y="203"/>
                  <a:pt x="217" y="203"/>
                  <a:pt x="217" y="203"/>
                </a:cubicBezTo>
                <a:close/>
                <a:moveTo>
                  <a:pt x="77" y="268"/>
                </a:moveTo>
                <a:cubicBezTo>
                  <a:pt x="77" y="262"/>
                  <a:pt x="73" y="260"/>
                  <a:pt x="69" y="260"/>
                </a:cubicBezTo>
                <a:cubicBezTo>
                  <a:pt x="48" y="260"/>
                  <a:pt x="48" y="260"/>
                  <a:pt x="48" y="260"/>
                </a:cubicBezTo>
                <a:cubicBezTo>
                  <a:pt x="44" y="260"/>
                  <a:pt x="40" y="262"/>
                  <a:pt x="40" y="26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0" y="291"/>
                  <a:pt x="44" y="295"/>
                  <a:pt x="48" y="295"/>
                </a:cubicBezTo>
                <a:cubicBezTo>
                  <a:pt x="69" y="295"/>
                  <a:pt x="69" y="295"/>
                  <a:pt x="69" y="295"/>
                </a:cubicBezTo>
                <a:cubicBezTo>
                  <a:pt x="73" y="295"/>
                  <a:pt x="77" y="291"/>
                  <a:pt x="77" y="287"/>
                </a:cubicBezTo>
                <a:cubicBezTo>
                  <a:pt x="77" y="268"/>
                  <a:pt x="77" y="268"/>
                  <a:pt x="77" y="268"/>
                </a:cubicBezTo>
                <a:cubicBezTo>
                  <a:pt x="77" y="268"/>
                  <a:pt x="77" y="268"/>
                  <a:pt x="77" y="268"/>
                </a:cubicBezTo>
                <a:close/>
                <a:moveTo>
                  <a:pt x="147" y="268"/>
                </a:moveTo>
                <a:cubicBezTo>
                  <a:pt x="147" y="262"/>
                  <a:pt x="143" y="260"/>
                  <a:pt x="139" y="260"/>
                </a:cubicBezTo>
                <a:cubicBezTo>
                  <a:pt x="118" y="260"/>
                  <a:pt x="118" y="260"/>
                  <a:pt x="118" y="260"/>
                </a:cubicBezTo>
                <a:cubicBezTo>
                  <a:pt x="114" y="260"/>
                  <a:pt x="110" y="262"/>
                  <a:pt x="110" y="268"/>
                </a:cubicBezTo>
                <a:cubicBezTo>
                  <a:pt x="110" y="287"/>
                  <a:pt x="110" y="287"/>
                  <a:pt x="110" y="287"/>
                </a:cubicBezTo>
                <a:cubicBezTo>
                  <a:pt x="110" y="291"/>
                  <a:pt x="114" y="295"/>
                  <a:pt x="118" y="295"/>
                </a:cubicBezTo>
                <a:cubicBezTo>
                  <a:pt x="139" y="295"/>
                  <a:pt x="139" y="295"/>
                  <a:pt x="139" y="295"/>
                </a:cubicBezTo>
                <a:cubicBezTo>
                  <a:pt x="143" y="295"/>
                  <a:pt x="147" y="291"/>
                  <a:pt x="147" y="287"/>
                </a:cubicBezTo>
                <a:cubicBezTo>
                  <a:pt x="147" y="268"/>
                  <a:pt x="147" y="268"/>
                  <a:pt x="147" y="268"/>
                </a:cubicBezTo>
                <a:cubicBezTo>
                  <a:pt x="147" y="268"/>
                  <a:pt x="147" y="268"/>
                  <a:pt x="147" y="268"/>
                </a:cubicBezTo>
                <a:close/>
                <a:moveTo>
                  <a:pt x="217" y="268"/>
                </a:moveTo>
                <a:cubicBezTo>
                  <a:pt x="217" y="262"/>
                  <a:pt x="213" y="260"/>
                  <a:pt x="209" y="260"/>
                </a:cubicBezTo>
                <a:cubicBezTo>
                  <a:pt x="190" y="260"/>
                  <a:pt x="190" y="260"/>
                  <a:pt x="190" y="260"/>
                </a:cubicBezTo>
                <a:cubicBezTo>
                  <a:pt x="186" y="260"/>
                  <a:pt x="182" y="262"/>
                  <a:pt x="182" y="268"/>
                </a:cubicBezTo>
                <a:cubicBezTo>
                  <a:pt x="182" y="287"/>
                  <a:pt x="182" y="287"/>
                  <a:pt x="182" y="287"/>
                </a:cubicBezTo>
                <a:cubicBezTo>
                  <a:pt x="182" y="291"/>
                  <a:pt x="186" y="295"/>
                  <a:pt x="190" y="295"/>
                </a:cubicBezTo>
                <a:cubicBezTo>
                  <a:pt x="209" y="295"/>
                  <a:pt x="209" y="295"/>
                  <a:pt x="209" y="295"/>
                </a:cubicBezTo>
                <a:cubicBezTo>
                  <a:pt x="213" y="295"/>
                  <a:pt x="217" y="291"/>
                  <a:pt x="217" y="287"/>
                </a:cubicBezTo>
                <a:cubicBezTo>
                  <a:pt x="217" y="268"/>
                  <a:pt x="217" y="268"/>
                  <a:pt x="217" y="268"/>
                </a:cubicBezTo>
                <a:cubicBezTo>
                  <a:pt x="217" y="268"/>
                  <a:pt x="217" y="268"/>
                  <a:pt x="217" y="26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3BB605D7-ADB7-415D-8891-D380ED2358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300626" y="3080469"/>
            <a:ext cx="771038" cy="900262"/>
          </a:xfrm>
          <a:custGeom>
            <a:avLst/>
            <a:gdLst>
              <a:gd name="T0" fmla="*/ 312 w 312"/>
              <a:gd name="T1" fmla="*/ 285 h 364"/>
              <a:gd name="T2" fmla="*/ 235 w 312"/>
              <a:gd name="T3" fmla="*/ 99 h 364"/>
              <a:gd name="T4" fmla="*/ 151 w 312"/>
              <a:gd name="T5" fmla="*/ 285 h 364"/>
              <a:gd name="T6" fmla="*/ 291 w 312"/>
              <a:gd name="T7" fmla="*/ 134 h 364"/>
              <a:gd name="T8" fmla="*/ 172 w 312"/>
              <a:gd name="T9" fmla="*/ 134 h 364"/>
              <a:gd name="T10" fmla="*/ 281 w 312"/>
              <a:gd name="T11" fmla="*/ 164 h 364"/>
              <a:gd name="T12" fmla="*/ 291 w 312"/>
              <a:gd name="T13" fmla="*/ 134 h 364"/>
              <a:gd name="T14" fmla="*/ 182 w 312"/>
              <a:gd name="T15" fmla="*/ 182 h 364"/>
              <a:gd name="T16" fmla="*/ 182 w 312"/>
              <a:gd name="T17" fmla="*/ 204 h 364"/>
              <a:gd name="T18" fmla="*/ 200 w 312"/>
              <a:gd name="T19" fmla="*/ 187 h 364"/>
              <a:gd name="T20" fmla="*/ 239 w 312"/>
              <a:gd name="T21" fmla="*/ 182 h 364"/>
              <a:gd name="T22" fmla="*/ 221 w 312"/>
              <a:gd name="T23" fmla="*/ 199 h 364"/>
              <a:gd name="T24" fmla="*/ 244 w 312"/>
              <a:gd name="T25" fmla="*/ 199 h 364"/>
              <a:gd name="T26" fmla="*/ 288 w 312"/>
              <a:gd name="T27" fmla="*/ 187 h 364"/>
              <a:gd name="T28" fmla="*/ 266 w 312"/>
              <a:gd name="T29" fmla="*/ 187 h 364"/>
              <a:gd name="T30" fmla="*/ 283 w 312"/>
              <a:gd name="T31" fmla="*/ 204 h 364"/>
              <a:gd name="T32" fmla="*/ 288 w 312"/>
              <a:gd name="T33" fmla="*/ 187 h 364"/>
              <a:gd name="T34" fmla="*/ 182 w 312"/>
              <a:gd name="T35" fmla="*/ 222 h 364"/>
              <a:gd name="T36" fmla="*/ 182 w 312"/>
              <a:gd name="T37" fmla="*/ 245 h 364"/>
              <a:gd name="T38" fmla="*/ 200 w 312"/>
              <a:gd name="T39" fmla="*/ 227 h 364"/>
              <a:gd name="T40" fmla="*/ 239 w 312"/>
              <a:gd name="T41" fmla="*/ 222 h 364"/>
              <a:gd name="T42" fmla="*/ 221 w 312"/>
              <a:gd name="T43" fmla="*/ 240 h 364"/>
              <a:gd name="T44" fmla="*/ 244 w 312"/>
              <a:gd name="T45" fmla="*/ 240 h 364"/>
              <a:gd name="T46" fmla="*/ 288 w 312"/>
              <a:gd name="T47" fmla="*/ 227 h 364"/>
              <a:gd name="T48" fmla="*/ 266 w 312"/>
              <a:gd name="T49" fmla="*/ 227 h 364"/>
              <a:gd name="T50" fmla="*/ 283 w 312"/>
              <a:gd name="T51" fmla="*/ 245 h 364"/>
              <a:gd name="T52" fmla="*/ 288 w 312"/>
              <a:gd name="T53" fmla="*/ 227 h 364"/>
              <a:gd name="T54" fmla="*/ 182 w 312"/>
              <a:gd name="T55" fmla="*/ 263 h 364"/>
              <a:gd name="T56" fmla="*/ 182 w 312"/>
              <a:gd name="T57" fmla="*/ 285 h 364"/>
              <a:gd name="T58" fmla="*/ 200 w 312"/>
              <a:gd name="T59" fmla="*/ 268 h 364"/>
              <a:gd name="T60" fmla="*/ 239 w 312"/>
              <a:gd name="T61" fmla="*/ 263 h 364"/>
              <a:gd name="T62" fmla="*/ 221 w 312"/>
              <a:gd name="T63" fmla="*/ 280 h 364"/>
              <a:gd name="T64" fmla="*/ 244 w 312"/>
              <a:gd name="T65" fmla="*/ 280 h 364"/>
              <a:gd name="T66" fmla="*/ 288 w 312"/>
              <a:gd name="T67" fmla="*/ 268 h 364"/>
              <a:gd name="T68" fmla="*/ 266 w 312"/>
              <a:gd name="T69" fmla="*/ 268 h 364"/>
              <a:gd name="T70" fmla="*/ 283 w 312"/>
              <a:gd name="T71" fmla="*/ 285 h 364"/>
              <a:gd name="T72" fmla="*/ 288 w 312"/>
              <a:gd name="T73" fmla="*/ 268 h 364"/>
              <a:gd name="T74" fmla="*/ 41 w 312"/>
              <a:gd name="T75" fmla="*/ 306 h 364"/>
              <a:gd name="T76" fmla="*/ 105 w 312"/>
              <a:gd name="T77" fmla="*/ 243 h 364"/>
              <a:gd name="T78" fmla="*/ 232 w 312"/>
              <a:gd name="T79" fmla="*/ 69 h 364"/>
              <a:gd name="T80" fmla="*/ 52 w 312"/>
              <a:gd name="T81" fmla="*/ 39 h 364"/>
              <a:gd name="T82" fmla="*/ 232 w 312"/>
              <a:gd name="T83" fmla="*/ 364 h 364"/>
              <a:gd name="T84" fmla="*/ 152 w 312"/>
              <a:gd name="T85" fmla="*/ 31 h 364"/>
              <a:gd name="T86" fmla="*/ 76 w 312"/>
              <a:gd name="T87" fmla="*/ 31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12" h="364">
                <a:moveTo>
                  <a:pt x="232" y="308"/>
                </a:moveTo>
                <a:cubicBezTo>
                  <a:pt x="263" y="308"/>
                  <a:pt x="233" y="308"/>
                  <a:pt x="290" y="308"/>
                </a:cubicBezTo>
                <a:cubicBezTo>
                  <a:pt x="302" y="308"/>
                  <a:pt x="312" y="297"/>
                  <a:pt x="312" y="285"/>
                </a:cubicBezTo>
                <a:cubicBezTo>
                  <a:pt x="312" y="285"/>
                  <a:pt x="312" y="285"/>
                  <a:pt x="312" y="123"/>
                </a:cubicBezTo>
                <a:cubicBezTo>
                  <a:pt x="312" y="111"/>
                  <a:pt x="302" y="99"/>
                  <a:pt x="290" y="99"/>
                </a:cubicBezTo>
                <a:cubicBezTo>
                  <a:pt x="290" y="99"/>
                  <a:pt x="263" y="99"/>
                  <a:pt x="235" y="99"/>
                </a:cubicBezTo>
                <a:cubicBezTo>
                  <a:pt x="173" y="99"/>
                  <a:pt x="173" y="99"/>
                  <a:pt x="173" y="99"/>
                </a:cubicBezTo>
                <a:cubicBezTo>
                  <a:pt x="161" y="99"/>
                  <a:pt x="151" y="111"/>
                  <a:pt x="151" y="123"/>
                </a:cubicBezTo>
                <a:cubicBezTo>
                  <a:pt x="151" y="285"/>
                  <a:pt x="151" y="285"/>
                  <a:pt x="151" y="285"/>
                </a:cubicBezTo>
                <a:cubicBezTo>
                  <a:pt x="151" y="297"/>
                  <a:pt x="161" y="308"/>
                  <a:pt x="173" y="308"/>
                </a:cubicBezTo>
                <a:lnTo>
                  <a:pt x="232" y="308"/>
                </a:lnTo>
                <a:close/>
                <a:moveTo>
                  <a:pt x="291" y="134"/>
                </a:moveTo>
                <a:cubicBezTo>
                  <a:pt x="291" y="129"/>
                  <a:pt x="286" y="124"/>
                  <a:pt x="281" y="124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78" y="124"/>
                  <a:pt x="172" y="129"/>
                  <a:pt x="172" y="134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2" y="159"/>
                  <a:pt x="178" y="164"/>
                  <a:pt x="184" y="164"/>
                </a:cubicBezTo>
                <a:cubicBezTo>
                  <a:pt x="281" y="164"/>
                  <a:pt x="281" y="164"/>
                  <a:pt x="281" y="164"/>
                </a:cubicBezTo>
                <a:cubicBezTo>
                  <a:pt x="286" y="164"/>
                  <a:pt x="291" y="159"/>
                  <a:pt x="291" y="152"/>
                </a:cubicBezTo>
                <a:cubicBezTo>
                  <a:pt x="291" y="134"/>
                  <a:pt x="291" y="134"/>
                  <a:pt x="291" y="134"/>
                </a:cubicBezTo>
                <a:cubicBezTo>
                  <a:pt x="291" y="134"/>
                  <a:pt x="291" y="134"/>
                  <a:pt x="291" y="134"/>
                </a:cubicBezTo>
                <a:close/>
                <a:moveTo>
                  <a:pt x="200" y="187"/>
                </a:moveTo>
                <a:cubicBezTo>
                  <a:pt x="200" y="185"/>
                  <a:pt x="197" y="182"/>
                  <a:pt x="195" y="182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179" y="182"/>
                  <a:pt x="177" y="185"/>
                  <a:pt x="177" y="187"/>
                </a:cubicBezTo>
                <a:cubicBezTo>
                  <a:pt x="177" y="199"/>
                  <a:pt x="177" y="199"/>
                  <a:pt x="177" y="199"/>
                </a:cubicBezTo>
                <a:cubicBezTo>
                  <a:pt x="177" y="202"/>
                  <a:pt x="179" y="204"/>
                  <a:pt x="182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7" y="204"/>
                  <a:pt x="200" y="202"/>
                  <a:pt x="200" y="199"/>
                </a:cubicBezTo>
                <a:cubicBezTo>
                  <a:pt x="200" y="187"/>
                  <a:pt x="200" y="187"/>
                  <a:pt x="200" y="187"/>
                </a:cubicBezTo>
                <a:cubicBezTo>
                  <a:pt x="200" y="187"/>
                  <a:pt x="200" y="187"/>
                  <a:pt x="200" y="187"/>
                </a:cubicBezTo>
                <a:close/>
                <a:moveTo>
                  <a:pt x="244" y="187"/>
                </a:moveTo>
                <a:cubicBezTo>
                  <a:pt x="244" y="185"/>
                  <a:pt x="241" y="182"/>
                  <a:pt x="239" y="182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4" y="182"/>
                  <a:pt x="221" y="185"/>
                  <a:pt x="221" y="187"/>
                </a:cubicBezTo>
                <a:cubicBezTo>
                  <a:pt x="221" y="199"/>
                  <a:pt x="221" y="199"/>
                  <a:pt x="221" y="199"/>
                </a:cubicBezTo>
                <a:cubicBezTo>
                  <a:pt x="221" y="202"/>
                  <a:pt x="224" y="204"/>
                  <a:pt x="226" y="204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41" y="204"/>
                  <a:pt x="244" y="202"/>
                  <a:pt x="244" y="199"/>
                </a:cubicBezTo>
                <a:cubicBezTo>
                  <a:pt x="244" y="187"/>
                  <a:pt x="244" y="187"/>
                  <a:pt x="244" y="187"/>
                </a:cubicBezTo>
                <a:cubicBezTo>
                  <a:pt x="244" y="187"/>
                  <a:pt x="244" y="187"/>
                  <a:pt x="244" y="187"/>
                </a:cubicBezTo>
                <a:close/>
                <a:moveTo>
                  <a:pt x="288" y="187"/>
                </a:moveTo>
                <a:cubicBezTo>
                  <a:pt x="288" y="185"/>
                  <a:pt x="286" y="182"/>
                  <a:pt x="283" y="182"/>
                </a:cubicBezTo>
                <a:cubicBezTo>
                  <a:pt x="271" y="182"/>
                  <a:pt x="271" y="182"/>
                  <a:pt x="271" y="182"/>
                </a:cubicBezTo>
                <a:cubicBezTo>
                  <a:pt x="269" y="182"/>
                  <a:pt x="266" y="185"/>
                  <a:pt x="266" y="187"/>
                </a:cubicBezTo>
                <a:cubicBezTo>
                  <a:pt x="266" y="199"/>
                  <a:pt x="266" y="199"/>
                  <a:pt x="266" y="199"/>
                </a:cubicBezTo>
                <a:cubicBezTo>
                  <a:pt x="266" y="202"/>
                  <a:pt x="269" y="204"/>
                  <a:pt x="271" y="204"/>
                </a:cubicBezTo>
                <a:cubicBezTo>
                  <a:pt x="283" y="204"/>
                  <a:pt x="283" y="204"/>
                  <a:pt x="283" y="204"/>
                </a:cubicBezTo>
                <a:cubicBezTo>
                  <a:pt x="286" y="204"/>
                  <a:pt x="288" y="202"/>
                  <a:pt x="288" y="199"/>
                </a:cubicBezTo>
                <a:cubicBezTo>
                  <a:pt x="288" y="187"/>
                  <a:pt x="288" y="187"/>
                  <a:pt x="288" y="187"/>
                </a:cubicBezTo>
                <a:cubicBezTo>
                  <a:pt x="288" y="187"/>
                  <a:pt x="288" y="187"/>
                  <a:pt x="288" y="187"/>
                </a:cubicBezTo>
                <a:close/>
                <a:moveTo>
                  <a:pt x="200" y="227"/>
                </a:moveTo>
                <a:cubicBezTo>
                  <a:pt x="200" y="225"/>
                  <a:pt x="197" y="222"/>
                  <a:pt x="195" y="222"/>
                </a:cubicBezTo>
                <a:cubicBezTo>
                  <a:pt x="182" y="222"/>
                  <a:pt x="182" y="222"/>
                  <a:pt x="182" y="222"/>
                </a:cubicBezTo>
                <a:cubicBezTo>
                  <a:pt x="179" y="222"/>
                  <a:pt x="177" y="225"/>
                  <a:pt x="177" y="227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7" y="243"/>
                  <a:pt x="179" y="245"/>
                  <a:pt x="182" y="245"/>
                </a:cubicBezTo>
                <a:cubicBezTo>
                  <a:pt x="195" y="245"/>
                  <a:pt x="195" y="245"/>
                  <a:pt x="195" y="245"/>
                </a:cubicBezTo>
                <a:cubicBezTo>
                  <a:pt x="197" y="245"/>
                  <a:pt x="200" y="243"/>
                  <a:pt x="200" y="240"/>
                </a:cubicBezTo>
                <a:cubicBezTo>
                  <a:pt x="200" y="227"/>
                  <a:pt x="200" y="227"/>
                  <a:pt x="200" y="227"/>
                </a:cubicBezTo>
                <a:cubicBezTo>
                  <a:pt x="200" y="227"/>
                  <a:pt x="200" y="227"/>
                  <a:pt x="200" y="227"/>
                </a:cubicBezTo>
                <a:close/>
                <a:moveTo>
                  <a:pt x="244" y="227"/>
                </a:moveTo>
                <a:cubicBezTo>
                  <a:pt x="244" y="225"/>
                  <a:pt x="241" y="222"/>
                  <a:pt x="239" y="222"/>
                </a:cubicBezTo>
                <a:cubicBezTo>
                  <a:pt x="226" y="222"/>
                  <a:pt x="226" y="222"/>
                  <a:pt x="226" y="222"/>
                </a:cubicBezTo>
                <a:cubicBezTo>
                  <a:pt x="224" y="222"/>
                  <a:pt x="221" y="225"/>
                  <a:pt x="221" y="227"/>
                </a:cubicBezTo>
                <a:cubicBezTo>
                  <a:pt x="221" y="240"/>
                  <a:pt x="221" y="240"/>
                  <a:pt x="221" y="240"/>
                </a:cubicBezTo>
                <a:cubicBezTo>
                  <a:pt x="221" y="243"/>
                  <a:pt x="224" y="245"/>
                  <a:pt x="226" y="245"/>
                </a:cubicBezTo>
                <a:cubicBezTo>
                  <a:pt x="239" y="245"/>
                  <a:pt x="239" y="245"/>
                  <a:pt x="239" y="245"/>
                </a:cubicBezTo>
                <a:cubicBezTo>
                  <a:pt x="241" y="245"/>
                  <a:pt x="244" y="243"/>
                  <a:pt x="244" y="240"/>
                </a:cubicBezTo>
                <a:cubicBezTo>
                  <a:pt x="244" y="227"/>
                  <a:pt x="244" y="227"/>
                  <a:pt x="244" y="227"/>
                </a:cubicBezTo>
                <a:cubicBezTo>
                  <a:pt x="244" y="227"/>
                  <a:pt x="244" y="227"/>
                  <a:pt x="244" y="227"/>
                </a:cubicBezTo>
                <a:close/>
                <a:moveTo>
                  <a:pt x="288" y="227"/>
                </a:moveTo>
                <a:cubicBezTo>
                  <a:pt x="288" y="225"/>
                  <a:pt x="286" y="222"/>
                  <a:pt x="283" y="222"/>
                </a:cubicBezTo>
                <a:cubicBezTo>
                  <a:pt x="271" y="222"/>
                  <a:pt x="271" y="222"/>
                  <a:pt x="271" y="222"/>
                </a:cubicBezTo>
                <a:cubicBezTo>
                  <a:pt x="269" y="222"/>
                  <a:pt x="266" y="225"/>
                  <a:pt x="266" y="227"/>
                </a:cubicBezTo>
                <a:cubicBezTo>
                  <a:pt x="266" y="240"/>
                  <a:pt x="266" y="240"/>
                  <a:pt x="266" y="240"/>
                </a:cubicBezTo>
                <a:cubicBezTo>
                  <a:pt x="266" y="243"/>
                  <a:pt x="269" y="245"/>
                  <a:pt x="271" y="245"/>
                </a:cubicBezTo>
                <a:cubicBezTo>
                  <a:pt x="283" y="245"/>
                  <a:pt x="283" y="245"/>
                  <a:pt x="283" y="245"/>
                </a:cubicBezTo>
                <a:cubicBezTo>
                  <a:pt x="286" y="245"/>
                  <a:pt x="288" y="243"/>
                  <a:pt x="288" y="240"/>
                </a:cubicBezTo>
                <a:cubicBezTo>
                  <a:pt x="288" y="227"/>
                  <a:pt x="288" y="227"/>
                  <a:pt x="288" y="227"/>
                </a:cubicBezTo>
                <a:cubicBezTo>
                  <a:pt x="288" y="227"/>
                  <a:pt x="288" y="227"/>
                  <a:pt x="288" y="227"/>
                </a:cubicBezTo>
                <a:close/>
                <a:moveTo>
                  <a:pt x="200" y="268"/>
                </a:moveTo>
                <a:cubicBezTo>
                  <a:pt x="200" y="264"/>
                  <a:pt x="197" y="263"/>
                  <a:pt x="195" y="263"/>
                </a:cubicBezTo>
                <a:cubicBezTo>
                  <a:pt x="182" y="263"/>
                  <a:pt x="182" y="263"/>
                  <a:pt x="182" y="263"/>
                </a:cubicBezTo>
                <a:cubicBezTo>
                  <a:pt x="179" y="263"/>
                  <a:pt x="177" y="264"/>
                  <a:pt x="177" y="268"/>
                </a:cubicBezTo>
                <a:cubicBezTo>
                  <a:pt x="177" y="280"/>
                  <a:pt x="177" y="280"/>
                  <a:pt x="177" y="280"/>
                </a:cubicBezTo>
                <a:cubicBezTo>
                  <a:pt x="177" y="282"/>
                  <a:pt x="179" y="285"/>
                  <a:pt x="182" y="285"/>
                </a:cubicBezTo>
                <a:cubicBezTo>
                  <a:pt x="195" y="285"/>
                  <a:pt x="195" y="285"/>
                  <a:pt x="195" y="285"/>
                </a:cubicBezTo>
                <a:cubicBezTo>
                  <a:pt x="197" y="285"/>
                  <a:pt x="200" y="282"/>
                  <a:pt x="200" y="280"/>
                </a:cubicBezTo>
                <a:cubicBezTo>
                  <a:pt x="200" y="268"/>
                  <a:pt x="200" y="268"/>
                  <a:pt x="200" y="268"/>
                </a:cubicBezTo>
                <a:cubicBezTo>
                  <a:pt x="200" y="268"/>
                  <a:pt x="200" y="268"/>
                  <a:pt x="200" y="268"/>
                </a:cubicBezTo>
                <a:close/>
                <a:moveTo>
                  <a:pt x="244" y="268"/>
                </a:moveTo>
                <a:cubicBezTo>
                  <a:pt x="244" y="264"/>
                  <a:pt x="241" y="263"/>
                  <a:pt x="239" y="263"/>
                </a:cubicBezTo>
                <a:cubicBezTo>
                  <a:pt x="226" y="263"/>
                  <a:pt x="226" y="263"/>
                  <a:pt x="226" y="263"/>
                </a:cubicBezTo>
                <a:cubicBezTo>
                  <a:pt x="224" y="263"/>
                  <a:pt x="221" y="264"/>
                  <a:pt x="221" y="268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2"/>
                  <a:pt x="224" y="285"/>
                  <a:pt x="226" y="285"/>
                </a:cubicBezTo>
                <a:cubicBezTo>
                  <a:pt x="239" y="285"/>
                  <a:pt x="239" y="285"/>
                  <a:pt x="239" y="285"/>
                </a:cubicBezTo>
                <a:cubicBezTo>
                  <a:pt x="241" y="285"/>
                  <a:pt x="244" y="282"/>
                  <a:pt x="244" y="280"/>
                </a:cubicBezTo>
                <a:cubicBezTo>
                  <a:pt x="244" y="268"/>
                  <a:pt x="244" y="268"/>
                  <a:pt x="244" y="268"/>
                </a:cubicBezTo>
                <a:cubicBezTo>
                  <a:pt x="244" y="268"/>
                  <a:pt x="244" y="268"/>
                  <a:pt x="244" y="268"/>
                </a:cubicBezTo>
                <a:close/>
                <a:moveTo>
                  <a:pt x="288" y="268"/>
                </a:moveTo>
                <a:cubicBezTo>
                  <a:pt x="288" y="264"/>
                  <a:pt x="286" y="263"/>
                  <a:pt x="283" y="263"/>
                </a:cubicBezTo>
                <a:cubicBezTo>
                  <a:pt x="271" y="263"/>
                  <a:pt x="271" y="263"/>
                  <a:pt x="271" y="263"/>
                </a:cubicBezTo>
                <a:cubicBezTo>
                  <a:pt x="269" y="263"/>
                  <a:pt x="266" y="264"/>
                  <a:pt x="266" y="268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66" y="282"/>
                  <a:pt x="269" y="285"/>
                  <a:pt x="271" y="285"/>
                </a:cubicBezTo>
                <a:cubicBezTo>
                  <a:pt x="283" y="285"/>
                  <a:pt x="283" y="285"/>
                  <a:pt x="283" y="285"/>
                </a:cubicBezTo>
                <a:cubicBezTo>
                  <a:pt x="286" y="285"/>
                  <a:pt x="288" y="282"/>
                  <a:pt x="288" y="280"/>
                </a:cubicBezTo>
                <a:cubicBezTo>
                  <a:pt x="288" y="268"/>
                  <a:pt x="288" y="268"/>
                  <a:pt x="288" y="268"/>
                </a:cubicBezTo>
                <a:cubicBezTo>
                  <a:pt x="288" y="268"/>
                  <a:pt x="288" y="268"/>
                  <a:pt x="288" y="268"/>
                </a:cubicBezTo>
                <a:close/>
                <a:moveTo>
                  <a:pt x="41" y="116"/>
                </a:moveTo>
                <a:cubicBezTo>
                  <a:pt x="105" y="116"/>
                  <a:pt x="105" y="116"/>
                  <a:pt x="105" y="116"/>
                </a:cubicBezTo>
                <a:moveTo>
                  <a:pt x="41" y="306"/>
                </a:moveTo>
                <a:cubicBezTo>
                  <a:pt x="105" y="306"/>
                  <a:pt x="105" y="306"/>
                  <a:pt x="105" y="306"/>
                </a:cubicBezTo>
                <a:moveTo>
                  <a:pt x="41" y="243"/>
                </a:moveTo>
                <a:cubicBezTo>
                  <a:pt x="105" y="243"/>
                  <a:pt x="105" y="243"/>
                  <a:pt x="105" y="243"/>
                </a:cubicBezTo>
                <a:moveTo>
                  <a:pt x="41" y="179"/>
                </a:moveTo>
                <a:cubicBezTo>
                  <a:pt x="105" y="179"/>
                  <a:pt x="105" y="179"/>
                  <a:pt x="105" y="179"/>
                </a:cubicBezTo>
                <a:moveTo>
                  <a:pt x="232" y="69"/>
                </a:moveTo>
                <a:cubicBezTo>
                  <a:pt x="232" y="39"/>
                  <a:pt x="232" y="39"/>
                  <a:pt x="232" y="39"/>
                </a:cubicBezTo>
                <a:cubicBezTo>
                  <a:pt x="177" y="39"/>
                  <a:pt x="177" y="39"/>
                  <a:pt x="177" y="39"/>
                </a:cubicBezTo>
                <a:moveTo>
                  <a:pt x="52" y="39"/>
                </a:moveTo>
                <a:cubicBezTo>
                  <a:pt x="0" y="39"/>
                  <a:pt x="0" y="39"/>
                  <a:pt x="0" y="39"/>
                </a:cubicBezTo>
                <a:cubicBezTo>
                  <a:pt x="0" y="364"/>
                  <a:pt x="0" y="364"/>
                  <a:pt x="0" y="364"/>
                </a:cubicBezTo>
                <a:cubicBezTo>
                  <a:pt x="232" y="364"/>
                  <a:pt x="232" y="364"/>
                  <a:pt x="232" y="364"/>
                </a:cubicBezTo>
                <a:cubicBezTo>
                  <a:pt x="232" y="339"/>
                  <a:pt x="232" y="339"/>
                  <a:pt x="232" y="339"/>
                </a:cubicBezTo>
                <a:moveTo>
                  <a:pt x="159" y="63"/>
                </a:moveTo>
                <a:cubicBezTo>
                  <a:pt x="152" y="31"/>
                  <a:pt x="152" y="31"/>
                  <a:pt x="152" y="31"/>
                </a:cubicBezTo>
                <a:cubicBezTo>
                  <a:pt x="159" y="0"/>
                  <a:pt x="159" y="0"/>
                  <a:pt x="159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6" y="31"/>
                  <a:pt x="76" y="31"/>
                  <a:pt x="76" y="31"/>
                </a:cubicBezTo>
                <a:cubicBezTo>
                  <a:pt x="70" y="63"/>
                  <a:pt x="70" y="63"/>
                  <a:pt x="70" y="63"/>
                </a:cubicBezTo>
                <a:cubicBezTo>
                  <a:pt x="159" y="63"/>
                  <a:pt x="159" y="63"/>
                  <a:pt x="159" y="6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94">
            <a:extLst>
              <a:ext uri="{FF2B5EF4-FFF2-40B4-BE49-F238E27FC236}">
                <a16:creationId xmlns:a16="http://schemas.microsoft.com/office/drawing/2014/main" id="{602B8747-A25F-4558-89D9-CB7FF2076B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71967" y="1757160"/>
            <a:ext cx="1066800" cy="676959"/>
          </a:xfrm>
          <a:custGeom>
            <a:avLst/>
            <a:gdLst>
              <a:gd name="T0" fmla="*/ 263 w 290"/>
              <a:gd name="T1" fmla="*/ 37 h 184"/>
              <a:gd name="T2" fmla="*/ 252 w 290"/>
              <a:gd name="T3" fmla="*/ 0 h 184"/>
              <a:gd name="T4" fmla="*/ 27 w 290"/>
              <a:gd name="T5" fmla="*/ 11 h 184"/>
              <a:gd name="T6" fmla="*/ 244 w 290"/>
              <a:gd name="T7" fmla="*/ 158 h 184"/>
              <a:gd name="T8" fmla="*/ 243 w 290"/>
              <a:gd name="T9" fmla="*/ 19 h 184"/>
              <a:gd name="T10" fmla="*/ 47 w 290"/>
              <a:gd name="T11" fmla="*/ 20 h 184"/>
              <a:gd name="T12" fmla="*/ 0 w 290"/>
              <a:gd name="T13" fmla="*/ 161 h 184"/>
              <a:gd name="T14" fmla="*/ 11 w 290"/>
              <a:gd name="T15" fmla="*/ 184 h 184"/>
              <a:gd name="T16" fmla="*/ 290 w 290"/>
              <a:gd name="T17" fmla="*/ 173 h 184"/>
              <a:gd name="T18" fmla="*/ 0 w 290"/>
              <a:gd name="T19" fmla="*/ 161 h 184"/>
              <a:gd name="T20" fmla="*/ 192 w 290"/>
              <a:gd name="T21" fmla="*/ 133 h 184"/>
              <a:gd name="T22" fmla="*/ 205 w 290"/>
              <a:gd name="T23" fmla="*/ 115 h 184"/>
              <a:gd name="T24" fmla="*/ 207 w 290"/>
              <a:gd name="T25" fmla="*/ 90 h 184"/>
              <a:gd name="T26" fmla="*/ 200 w 290"/>
              <a:gd name="T27" fmla="*/ 67 h 184"/>
              <a:gd name="T28" fmla="*/ 173 w 290"/>
              <a:gd name="T29" fmla="*/ 50 h 184"/>
              <a:gd name="T30" fmla="*/ 155 w 290"/>
              <a:gd name="T31" fmla="*/ 45 h 184"/>
              <a:gd name="T32" fmla="*/ 133 w 290"/>
              <a:gd name="T33" fmla="*/ 46 h 184"/>
              <a:gd name="T34" fmla="*/ 114 w 290"/>
              <a:gd name="T35" fmla="*/ 55 h 184"/>
              <a:gd name="T36" fmla="*/ 80 w 290"/>
              <a:gd name="T37" fmla="*/ 91 h 184"/>
              <a:gd name="T38" fmla="*/ 113 w 290"/>
              <a:gd name="T39" fmla="*/ 109 h 184"/>
              <a:gd name="T40" fmla="*/ 137 w 290"/>
              <a:gd name="T41" fmla="*/ 109 h 184"/>
              <a:gd name="T42" fmla="*/ 157 w 290"/>
              <a:gd name="T43" fmla="*/ 156 h 184"/>
              <a:gd name="T44" fmla="*/ 168 w 290"/>
              <a:gd name="T45" fmla="*/ 122 h 184"/>
              <a:gd name="T46" fmla="*/ 173 w 290"/>
              <a:gd name="T47" fmla="*/ 82 h 184"/>
              <a:gd name="T48" fmla="*/ 148 w 290"/>
              <a:gd name="T49" fmla="*/ 62 h 184"/>
              <a:gd name="T50" fmla="*/ 166 w 290"/>
              <a:gd name="T51" fmla="*/ 80 h 184"/>
              <a:gd name="T52" fmla="*/ 197 w 290"/>
              <a:gd name="T53" fmla="*/ 86 h 184"/>
              <a:gd name="T54" fmla="*/ 105 w 290"/>
              <a:gd name="T55" fmla="*/ 79 h 184"/>
              <a:gd name="T56" fmla="*/ 150 w 290"/>
              <a:gd name="T57" fmla="*/ 91 h 184"/>
              <a:gd name="T58" fmla="*/ 150 w 290"/>
              <a:gd name="T59" fmla="*/ 92 h 184"/>
              <a:gd name="T60" fmla="*/ 136 w 290"/>
              <a:gd name="T61" fmla="*/ 94 h 184"/>
              <a:gd name="T62" fmla="*/ 135 w 290"/>
              <a:gd name="T63" fmla="*/ 73 h 184"/>
              <a:gd name="T64" fmla="*/ 109 w 290"/>
              <a:gd name="T65" fmla="*/ 90 h 184"/>
              <a:gd name="T66" fmla="*/ 110 w 290"/>
              <a:gd name="T67" fmla="*/ 90 h 184"/>
              <a:gd name="T68" fmla="*/ 184 w 290"/>
              <a:gd name="T69" fmla="*/ 102 h 184"/>
              <a:gd name="T70" fmla="*/ 193 w 290"/>
              <a:gd name="T71" fmla="*/ 121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0" h="184">
                <a:moveTo>
                  <a:pt x="263" y="157"/>
                </a:moveTo>
                <a:cubicBezTo>
                  <a:pt x="263" y="37"/>
                  <a:pt x="263" y="37"/>
                  <a:pt x="263" y="37"/>
                </a:cubicBezTo>
                <a:moveTo>
                  <a:pt x="263" y="11"/>
                </a:moveTo>
                <a:cubicBezTo>
                  <a:pt x="263" y="5"/>
                  <a:pt x="258" y="0"/>
                  <a:pt x="252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57"/>
                  <a:pt x="27" y="157"/>
                  <a:pt x="27" y="157"/>
                </a:cubicBezTo>
                <a:moveTo>
                  <a:pt x="244" y="158"/>
                </a:moveTo>
                <a:cubicBezTo>
                  <a:pt x="244" y="20"/>
                  <a:pt x="244" y="20"/>
                  <a:pt x="244" y="20"/>
                </a:cubicBezTo>
                <a:cubicBezTo>
                  <a:pt x="244" y="20"/>
                  <a:pt x="243" y="19"/>
                  <a:pt x="243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7" y="20"/>
                  <a:pt x="47" y="20"/>
                </a:cubicBezTo>
                <a:cubicBezTo>
                  <a:pt x="47" y="158"/>
                  <a:pt x="47" y="158"/>
                  <a:pt x="47" y="158"/>
                </a:cubicBezTo>
                <a:moveTo>
                  <a:pt x="0" y="161"/>
                </a:moveTo>
                <a:cubicBezTo>
                  <a:pt x="0" y="173"/>
                  <a:pt x="0" y="173"/>
                  <a:pt x="0" y="173"/>
                </a:cubicBezTo>
                <a:cubicBezTo>
                  <a:pt x="0" y="179"/>
                  <a:pt x="5" y="184"/>
                  <a:pt x="11" y="184"/>
                </a:cubicBezTo>
                <a:cubicBezTo>
                  <a:pt x="279" y="184"/>
                  <a:pt x="279" y="184"/>
                  <a:pt x="279" y="184"/>
                </a:cubicBezTo>
                <a:cubicBezTo>
                  <a:pt x="285" y="184"/>
                  <a:pt x="290" y="179"/>
                  <a:pt x="290" y="173"/>
                </a:cubicBezTo>
                <a:cubicBezTo>
                  <a:pt x="290" y="161"/>
                  <a:pt x="290" y="161"/>
                  <a:pt x="290" y="161"/>
                </a:cubicBezTo>
                <a:lnTo>
                  <a:pt x="0" y="161"/>
                </a:lnTo>
                <a:close/>
                <a:moveTo>
                  <a:pt x="177" y="156"/>
                </a:moveTo>
                <a:cubicBezTo>
                  <a:pt x="177" y="156"/>
                  <a:pt x="176" y="139"/>
                  <a:pt x="192" y="133"/>
                </a:cubicBezTo>
                <a:cubicBezTo>
                  <a:pt x="199" y="130"/>
                  <a:pt x="205" y="123"/>
                  <a:pt x="205" y="115"/>
                </a:cubicBezTo>
                <a:cubicBezTo>
                  <a:pt x="205" y="115"/>
                  <a:pt x="205" y="115"/>
                  <a:pt x="205" y="115"/>
                </a:cubicBezTo>
                <a:cubicBezTo>
                  <a:pt x="208" y="112"/>
                  <a:pt x="211" y="107"/>
                  <a:pt x="211" y="101"/>
                </a:cubicBezTo>
                <a:cubicBezTo>
                  <a:pt x="211" y="97"/>
                  <a:pt x="209" y="93"/>
                  <a:pt x="207" y="90"/>
                </a:cubicBezTo>
                <a:cubicBezTo>
                  <a:pt x="207" y="88"/>
                  <a:pt x="208" y="86"/>
                  <a:pt x="208" y="83"/>
                </a:cubicBezTo>
                <a:cubicBezTo>
                  <a:pt x="208" y="77"/>
                  <a:pt x="205" y="71"/>
                  <a:pt x="200" y="67"/>
                </a:cubicBezTo>
                <a:cubicBezTo>
                  <a:pt x="198" y="65"/>
                  <a:pt x="195" y="64"/>
                  <a:pt x="192" y="63"/>
                </a:cubicBezTo>
                <a:cubicBezTo>
                  <a:pt x="189" y="55"/>
                  <a:pt x="181" y="50"/>
                  <a:pt x="173" y="50"/>
                </a:cubicBezTo>
                <a:cubicBezTo>
                  <a:pt x="171" y="50"/>
                  <a:pt x="170" y="50"/>
                  <a:pt x="169" y="50"/>
                </a:cubicBezTo>
                <a:cubicBezTo>
                  <a:pt x="165" y="47"/>
                  <a:pt x="160" y="45"/>
                  <a:pt x="155" y="45"/>
                </a:cubicBezTo>
                <a:cubicBezTo>
                  <a:pt x="150" y="45"/>
                  <a:pt x="146" y="46"/>
                  <a:pt x="143" y="49"/>
                </a:cubicBezTo>
                <a:cubicBezTo>
                  <a:pt x="140" y="47"/>
                  <a:pt x="136" y="46"/>
                  <a:pt x="133" y="46"/>
                </a:cubicBezTo>
                <a:cubicBezTo>
                  <a:pt x="126" y="46"/>
                  <a:pt x="119" y="50"/>
                  <a:pt x="115" y="55"/>
                </a:cubicBezTo>
                <a:cubicBezTo>
                  <a:pt x="115" y="55"/>
                  <a:pt x="114" y="55"/>
                  <a:pt x="114" y="55"/>
                </a:cubicBezTo>
                <a:cubicBezTo>
                  <a:pt x="104" y="55"/>
                  <a:pt x="95" y="62"/>
                  <a:pt x="93" y="72"/>
                </a:cubicBezTo>
                <a:cubicBezTo>
                  <a:pt x="86" y="75"/>
                  <a:pt x="80" y="82"/>
                  <a:pt x="80" y="91"/>
                </a:cubicBezTo>
                <a:cubicBezTo>
                  <a:pt x="80" y="103"/>
                  <a:pt x="90" y="112"/>
                  <a:pt x="101" y="112"/>
                </a:cubicBezTo>
                <a:cubicBezTo>
                  <a:pt x="106" y="112"/>
                  <a:pt x="110" y="111"/>
                  <a:pt x="113" y="109"/>
                </a:cubicBezTo>
                <a:cubicBezTo>
                  <a:pt x="117" y="111"/>
                  <a:pt x="121" y="113"/>
                  <a:pt x="126" y="113"/>
                </a:cubicBezTo>
                <a:cubicBezTo>
                  <a:pt x="130" y="113"/>
                  <a:pt x="134" y="112"/>
                  <a:pt x="137" y="109"/>
                </a:cubicBezTo>
                <a:cubicBezTo>
                  <a:pt x="144" y="112"/>
                  <a:pt x="157" y="120"/>
                  <a:pt x="157" y="130"/>
                </a:cubicBezTo>
                <a:cubicBezTo>
                  <a:pt x="157" y="142"/>
                  <a:pt x="157" y="156"/>
                  <a:pt x="157" y="156"/>
                </a:cubicBezTo>
                <a:moveTo>
                  <a:pt x="168" y="156"/>
                </a:moveTo>
                <a:cubicBezTo>
                  <a:pt x="168" y="156"/>
                  <a:pt x="167" y="126"/>
                  <a:pt x="168" y="122"/>
                </a:cubicBezTo>
                <a:cubicBezTo>
                  <a:pt x="170" y="118"/>
                  <a:pt x="185" y="111"/>
                  <a:pt x="185" y="100"/>
                </a:cubicBezTo>
                <a:cubicBezTo>
                  <a:pt x="184" y="90"/>
                  <a:pt x="178" y="84"/>
                  <a:pt x="173" y="82"/>
                </a:cubicBezTo>
                <a:cubicBezTo>
                  <a:pt x="168" y="81"/>
                  <a:pt x="159" y="81"/>
                  <a:pt x="156" y="78"/>
                </a:cubicBezTo>
                <a:cubicBezTo>
                  <a:pt x="154" y="76"/>
                  <a:pt x="147" y="71"/>
                  <a:pt x="148" y="62"/>
                </a:cubicBezTo>
                <a:moveTo>
                  <a:pt x="171" y="68"/>
                </a:moveTo>
                <a:cubicBezTo>
                  <a:pt x="168" y="71"/>
                  <a:pt x="166" y="75"/>
                  <a:pt x="166" y="80"/>
                </a:cubicBezTo>
                <a:moveTo>
                  <a:pt x="183" y="92"/>
                </a:moveTo>
                <a:cubicBezTo>
                  <a:pt x="189" y="92"/>
                  <a:pt x="194" y="90"/>
                  <a:pt x="197" y="86"/>
                </a:cubicBezTo>
                <a:moveTo>
                  <a:pt x="117" y="88"/>
                </a:moveTo>
                <a:cubicBezTo>
                  <a:pt x="114" y="83"/>
                  <a:pt x="110" y="80"/>
                  <a:pt x="105" y="79"/>
                </a:cubicBezTo>
                <a:moveTo>
                  <a:pt x="156" y="78"/>
                </a:moveTo>
                <a:cubicBezTo>
                  <a:pt x="152" y="81"/>
                  <a:pt x="150" y="86"/>
                  <a:pt x="150" y="91"/>
                </a:cubicBezTo>
                <a:cubicBezTo>
                  <a:pt x="150" y="97"/>
                  <a:pt x="153" y="101"/>
                  <a:pt x="156" y="105"/>
                </a:cubicBezTo>
                <a:moveTo>
                  <a:pt x="150" y="92"/>
                </a:moveTo>
                <a:cubicBezTo>
                  <a:pt x="149" y="91"/>
                  <a:pt x="147" y="91"/>
                  <a:pt x="146" y="91"/>
                </a:cubicBezTo>
                <a:cubicBezTo>
                  <a:pt x="142" y="91"/>
                  <a:pt x="139" y="92"/>
                  <a:pt x="136" y="94"/>
                </a:cubicBezTo>
                <a:moveTo>
                  <a:pt x="121" y="67"/>
                </a:moveTo>
                <a:cubicBezTo>
                  <a:pt x="124" y="70"/>
                  <a:pt x="129" y="73"/>
                  <a:pt x="135" y="73"/>
                </a:cubicBezTo>
                <a:cubicBezTo>
                  <a:pt x="140" y="73"/>
                  <a:pt x="145" y="71"/>
                  <a:pt x="148" y="67"/>
                </a:cubicBezTo>
                <a:moveTo>
                  <a:pt x="109" y="90"/>
                </a:moveTo>
                <a:cubicBezTo>
                  <a:pt x="119" y="90"/>
                  <a:pt x="128" y="82"/>
                  <a:pt x="128" y="71"/>
                </a:cubicBezTo>
                <a:moveTo>
                  <a:pt x="110" y="90"/>
                </a:moveTo>
                <a:cubicBezTo>
                  <a:pt x="105" y="90"/>
                  <a:pt x="100" y="92"/>
                  <a:pt x="96" y="96"/>
                </a:cubicBezTo>
                <a:moveTo>
                  <a:pt x="184" y="102"/>
                </a:moveTo>
                <a:cubicBezTo>
                  <a:pt x="179" y="100"/>
                  <a:pt x="173" y="101"/>
                  <a:pt x="169" y="103"/>
                </a:cubicBezTo>
                <a:moveTo>
                  <a:pt x="193" y="121"/>
                </a:moveTo>
                <a:cubicBezTo>
                  <a:pt x="190" y="116"/>
                  <a:pt x="186" y="113"/>
                  <a:pt x="180" y="11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ED18D69-A70E-4CB8-B635-80E6E72EA30A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1" name="Group 9">
              <a:extLst>
                <a:ext uri="{FF2B5EF4-FFF2-40B4-BE49-F238E27FC236}">
                  <a16:creationId xmlns:a16="http://schemas.microsoft.com/office/drawing/2014/main" id="{AA93A31A-C6B4-49B2-BACF-015E61D2B0AA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03C44A87-7C16-457A-AFAB-6CCB38BFD09B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4" name="pole tekstowe 18">
                  <a:extLst>
                    <a:ext uri="{FF2B5EF4-FFF2-40B4-BE49-F238E27FC236}">
                      <a16:creationId xmlns:a16="http://schemas.microsoft.com/office/drawing/2014/main" id="{23DB2E50-BE31-4B50-80DF-6232327088FD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5" name="Łącznik prostoliniowy 17">
                  <a:extLst>
                    <a:ext uri="{FF2B5EF4-FFF2-40B4-BE49-F238E27FC236}">
                      <a16:creationId xmlns:a16="http://schemas.microsoft.com/office/drawing/2014/main" id="{BEAC6D52-B786-4C1D-AB90-C1F2F7466B1B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Elipsa 20">
                  <a:extLst>
                    <a:ext uri="{FF2B5EF4-FFF2-40B4-BE49-F238E27FC236}">
                      <a16:creationId xmlns:a16="http://schemas.microsoft.com/office/drawing/2014/main" id="{58E7BEBD-02C1-442A-9E84-CFBCD3961D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" name="pole tekstowe 22">
                  <a:extLst>
                    <a:ext uri="{FF2B5EF4-FFF2-40B4-BE49-F238E27FC236}">
                      <a16:creationId xmlns:a16="http://schemas.microsoft.com/office/drawing/2014/main" id="{854AE618-977E-41CA-93DA-9D7369FE2E28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8" name="Łącznik prostoliniowy 21">
                  <a:extLst>
                    <a:ext uri="{FF2B5EF4-FFF2-40B4-BE49-F238E27FC236}">
                      <a16:creationId xmlns:a16="http://schemas.microsoft.com/office/drawing/2014/main" id="{4747EAD4-5D3F-4646-AB87-F4D7A2495490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Łącznik prostoliniowy 22">
                  <a:extLst>
                    <a:ext uri="{FF2B5EF4-FFF2-40B4-BE49-F238E27FC236}">
                      <a16:creationId xmlns:a16="http://schemas.microsoft.com/office/drawing/2014/main" id="{55EFF51B-8016-4A2B-804C-38E4586479AA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" name="Elipsa 21">
                <a:extLst>
                  <a:ext uri="{FF2B5EF4-FFF2-40B4-BE49-F238E27FC236}">
                    <a16:creationId xmlns:a16="http://schemas.microsoft.com/office/drawing/2014/main" id="{18EDE488-D3CE-4C78-96BA-003AB6F7D6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1EA19A52-4D9B-43A5-A053-A6ACEF76204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39372" y="2438352"/>
              <a:ext cx="806866" cy="647145"/>
            </a:xfrm>
            <a:custGeom>
              <a:avLst/>
              <a:gdLst>
                <a:gd name="T0" fmla="*/ 24 w 656"/>
                <a:gd name="T1" fmla="*/ 217 h 526"/>
                <a:gd name="T2" fmla="*/ 139 w 656"/>
                <a:gd name="T3" fmla="*/ 312 h 526"/>
                <a:gd name="T4" fmla="*/ 116 w 656"/>
                <a:gd name="T5" fmla="*/ 335 h 526"/>
                <a:gd name="T6" fmla="*/ 289 w 656"/>
                <a:gd name="T7" fmla="*/ 288 h 526"/>
                <a:gd name="T8" fmla="*/ 313 w 656"/>
                <a:gd name="T9" fmla="*/ 312 h 526"/>
                <a:gd name="T10" fmla="*/ 178 w 656"/>
                <a:gd name="T11" fmla="*/ 195 h 526"/>
                <a:gd name="T12" fmla="*/ 371 w 656"/>
                <a:gd name="T13" fmla="*/ 195 h 526"/>
                <a:gd name="T14" fmla="*/ 348 w 656"/>
                <a:gd name="T15" fmla="*/ 219 h 526"/>
                <a:gd name="T16" fmla="*/ 497 w 656"/>
                <a:gd name="T17" fmla="*/ 194 h 526"/>
                <a:gd name="T18" fmla="*/ 521 w 656"/>
                <a:gd name="T19" fmla="*/ 217 h 526"/>
                <a:gd name="T20" fmla="*/ 410 w 656"/>
                <a:gd name="T21" fmla="*/ 351 h 526"/>
                <a:gd name="T22" fmla="*/ 473 w 656"/>
                <a:gd name="T23" fmla="*/ 503 h 526"/>
                <a:gd name="T24" fmla="*/ 450 w 656"/>
                <a:gd name="T25" fmla="*/ 526 h 526"/>
                <a:gd name="T26" fmla="*/ 104 w 656"/>
                <a:gd name="T27" fmla="*/ 71 h 526"/>
                <a:gd name="T28" fmla="*/ 127 w 656"/>
                <a:gd name="T29" fmla="*/ 94 h 526"/>
                <a:gd name="T30" fmla="*/ 266 w 656"/>
                <a:gd name="T31" fmla="*/ 24 h 526"/>
                <a:gd name="T32" fmla="*/ 508 w 656"/>
                <a:gd name="T33" fmla="*/ 63 h 526"/>
                <a:gd name="T34" fmla="*/ 485 w 656"/>
                <a:gd name="T35" fmla="*/ 86 h 526"/>
                <a:gd name="T36" fmla="*/ 615 w 656"/>
                <a:gd name="T37" fmla="*/ 182 h 526"/>
                <a:gd name="T38" fmla="*/ 638 w 656"/>
                <a:gd name="T39" fmla="*/ 205 h 526"/>
                <a:gd name="T40" fmla="*/ 609 w 656"/>
                <a:gd name="T41" fmla="*/ 329 h 526"/>
                <a:gd name="T42" fmla="*/ 568 w 656"/>
                <a:gd name="T43" fmla="*/ 413 h 526"/>
                <a:gd name="T44" fmla="*/ 545 w 656"/>
                <a:gd name="T45" fmla="*/ 436 h 526"/>
                <a:gd name="T46" fmla="*/ 32 w 656"/>
                <a:gd name="T47" fmla="*/ 219 h 526"/>
                <a:gd name="T48" fmla="*/ 313 w 656"/>
                <a:gd name="T49" fmla="*/ 22 h 526"/>
                <a:gd name="T50" fmla="*/ 602 w 656"/>
                <a:gd name="T51" fmla="*/ 186 h 526"/>
                <a:gd name="T52" fmla="*/ 617 w 656"/>
                <a:gd name="T53" fmla="*/ 347 h 526"/>
                <a:gd name="T54" fmla="*/ 299 w 656"/>
                <a:gd name="T55" fmla="*/ 333 h 526"/>
                <a:gd name="T56" fmla="*/ 93 w 656"/>
                <a:gd name="T57" fmla="*/ 305 h 526"/>
                <a:gd name="T58" fmla="*/ 116 w 656"/>
                <a:gd name="T59" fmla="*/ 114 h 526"/>
                <a:gd name="T60" fmla="*/ 190 w 656"/>
                <a:gd name="T61" fmla="*/ 215 h 526"/>
                <a:gd name="T62" fmla="*/ 299 w 656"/>
                <a:gd name="T63" fmla="*/ 45 h 526"/>
                <a:gd name="T64" fmla="*/ 525 w 656"/>
                <a:gd name="T65" fmla="*/ 400 h 526"/>
                <a:gd name="T66" fmla="*/ 609 w 656"/>
                <a:gd name="T67" fmla="*/ 328 h 526"/>
                <a:gd name="T68" fmla="*/ 592 w 656"/>
                <a:gd name="T69" fmla="*/ 205 h 526"/>
                <a:gd name="T70" fmla="*/ 617 w 656"/>
                <a:gd name="T71" fmla="*/ 311 h 526"/>
                <a:gd name="T72" fmla="*/ 279 w 656"/>
                <a:gd name="T73" fmla="*/ 291 h 526"/>
                <a:gd name="T74" fmla="*/ 299 w 656"/>
                <a:gd name="T75" fmla="*/ 291 h 526"/>
                <a:gd name="T76" fmla="*/ 420 w 656"/>
                <a:gd name="T77" fmla="*/ 332 h 526"/>
                <a:gd name="T78" fmla="*/ 489 w 656"/>
                <a:gd name="T79" fmla="*/ 86 h 526"/>
                <a:gd name="T80" fmla="*/ 215 w 656"/>
                <a:gd name="T81" fmla="*/ 176 h 526"/>
                <a:gd name="T82" fmla="*/ 533 w 656"/>
                <a:gd name="T83" fmla="*/ 433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6" h="526">
                  <a:moveTo>
                    <a:pt x="24" y="264"/>
                  </a:moveTo>
                  <a:cubicBezTo>
                    <a:pt x="11" y="264"/>
                    <a:pt x="0" y="253"/>
                    <a:pt x="0" y="240"/>
                  </a:cubicBezTo>
                  <a:cubicBezTo>
                    <a:pt x="0" y="228"/>
                    <a:pt x="11" y="217"/>
                    <a:pt x="24" y="217"/>
                  </a:cubicBezTo>
                  <a:cubicBezTo>
                    <a:pt x="37" y="217"/>
                    <a:pt x="47" y="228"/>
                    <a:pt x="47" y="240"/>
                  </a:cubicBezTo>
                  <a:cubicBezTo>
                    <a:pt x="47" y="253"/>
                    <a:pt x="37" y="264"/>
                    <a:pt x="24" y="264"/>
                  </a:cubicBezTo>
                  <a:close/>
                  <a:moveTo>
                    <a:pt x="139" y="312"/>
                  </a:moveTo>
                  <a:cubicBezTo>
                    <a:pt x="139" y="299"/>
                    <a:pt x="129" y="288"/>
                    <a:pt x="116" y="288"/>
                  </a:cubicBezTo>
                  <a:cubicBezTo>
                    <a:pt x="103" y="288"/>
                    <a:pt x="92" y="299"/>
                    <a:pt x="92" y="312"/>
                  </a:cubicBezTo>
                  <a:cubicBezTo>
                    <a:pt x="92" y="325"/>
                    <a:pt x="103" y="335"/>
                    <a:pt x="116" y="335"/>
                  </a:cubicBezTo>
                  <a:cubicBezTo>
                    <a:pt x="129" y="335"/>
                    <a:pt x="139" y="325"/>
                    <a:pt x="139" y="312"/>
                  </a:cubicBezTo>
                  <a:close/>
                  <a:moveTo>
                    <a:pt x="313" y="312"/>
                  </a:moveTo>
                  <a:cubicBezTo>
                    <a:pt x="313" y="299"/>
                    <a:pt x="302" y="288"/>
                    <a:pt x="289" y="288"/>
                  </a:cubicBezTo>
                  <a:cubicBezTo>
                    <a:pt x="276" y="288"/>
                    <a:pt x="266" y="299"/>
                    <a:pt x="266" y="312"/>
                  </a:cubicBezTo>
                  <a:cubicBezTo>
                    <a:pt x="266" y="325"/>
                    <a:pt x="276" y="335"/>
                    <a:pt x="289" y="335"/>
                  </a:cubicBezTo>
                  <a:cubicBezTo>
                    <a:pt x="302" y="335"/>
                    <a:pt x="313" y="325"/>
                    <a:pt x="313" y="312"/>
                  </a:cubicBezTo>
                  <a:close/>
                  <a:moveTo>
                    <a:pt x="225" y="195"/>
                  </a:moveTo>
                  <a:cubicBezTo>
                    <a:pt x="225" y="182"/>
                    <a:pt x="215" y="172"/>
                    <a:pt x="202" y="172"/>
                  </a:cubicBezTo>
                  <a:cubicBezTo>
                    <a:pt x="189" y="172"/>
                    <a:pt x="178" y="182"/>
                    <a:pt x="178" y="195"/>
                  </a:cubicBezTo>
                  <a:cubicBezTo>
                    <a:pt x="178" y="208"/>
                    <a:pt x="189" y="219"/>
                    <a:pt x="202" y="219"/>
                  </a:cubicBezTo>
                  <a:cubicBezTo>
                    <a:pt x="215" y="219"/>
                    <a:pt x="225" y="208"/>
                    <a:pt x="225" y="195"/>
                  </a:cubicBezTo>
                  <a:close/>
                  <a:moveTo>
                    <a:pt x="371" y="195"/>
                  </a:moveTo>
                  <a:cubicBezTo>
                    <a:pt x="371" y="182"/>
                    <a:pt x="361" y="172"/>
                    <a:pt x="348" y="172"/>
                  </a:cubicBezTo>
                  <a:cubicBezTo>
                    <a:pt x="335" y="172"/>
                    <a:pt x="324" y="182"/>
                    <a:pt x="324" y="195"/>
                  </a:cubicBezTo>
                  <a:cubicBezTo>
                    <a:pt x="324" y="208"/>
                    <a:pt x="335" y="219"/>
                    <a:pt x="348" y="219"/>
                  </a:cubicBezTo>
                  <a:cubicBezTo>
                    <a:pt x="361" y="219"/>
                    <a:pt x="371" y="208"/>
                    <a:pt x="371" y="195"/>
                  </a:cubicBezTo>
                  <a:close/>
                  <a:moveTo>
                    <a:pt x="521" y="217"/>
                  </a:moveTo>
                  <a:cubicBezTo>
                    <a:pt x="521" y="204"/>
                    <a:pt x="510" y="194"/>
                    <a:pt x="497" y="194"/>
                  </a:cubicBezTo>
                  <a:cubicBezTo>
                    <a:pt x="484" y="194"/>
                    <a:pt x="474" y="204"/>
                    <a:pt x="474" y="217"/>
                  </a:cubicBezTo>
                  <a:cubicBezTo>
                    <a:pt x="474" y="230"/>
                    <a:pt x="484" y="240"/>
                    <a:pt x="497" y="240"/>
                  </a:cubicBezTo>
                  <a:cubicBezTo>
                    <a:pt x="510" y="240"/>
                    <a:pt x="521" y="230"/>
                    <a:pt x="521" y="217"/>
                  </a:cubicBezTo>
                  <a:close/>
                  <a:moveTo>
                    <a:pt x="457" y="351"/>
                  </a:moveTo>
                  <a:cubicBezTo>
                    <a:pt x="457" y="338"/>
                    <a:pt x="447" y="328"/>
                    <a:pt x="434" y="328"/>
                  </a:cubicBezTo>
                  <a:cubicBezTo>
                    <a:pt x="421" y="328"/>
                    <a:pt x="410" y="338"/>
                    <a:pt x="410" y="351"/>
                  </a:cubicBezTo>
                  <a:cubicBezTo>
                    <a:pt x="410" y="364"/>
                    <a:pt x="421" y="375"/>
                    <a:pt x="434" y="375"/>
                  </a:cubicBezTo>
                  <a:cubicBezTo>
                    <a:pt x="447" y="375"/>
                    <a:pt x="457" y="364"/>
                    <a:pt x="457" y="351"/>
                  </a:cubicBezTo>
                  <a:close/>
                  <a:moveTo>
                    <a:pt x="473" y="503"/>
                  </a:moveTo>
                  <a:cubicBezTo>
                    <a:pt x="473" y="490"/>
                    <a:pt x="463" y="479"/>
                    <a:pt x="450" y="479"/>
                  </a:cubicBezTo>
                  <a:cubicBezTo>
                    <a:pt x="437" y="479"/>
                    <a:pt x="427" y="490"/>
                    <a:pt x="427" y="503"/>
                  </a:cubicBezTo>
                  <a:cubicBezTo>
                    <a:pt x="427" y="516"/>
                    <a:pt x="437" y="526"/>
                    <a:pt x="450" y="526"/>
                  </a:cubicBezTo>
                  <a:cubicBezTo>
                    <a:pt x="463" y="526"/>
                    <a:pt x="473" y="516"/>
                    <a:pt x="473" y="503"/>
                  </a:cubicBezTo>
                  <a:close/>
                  <a:moveTo>
                    <a:pt x="127" y="94"/>
                  </a:moveTo>
                  <a:cubicBezTo>
                    <a:pt x="127" y="81"/>
                    <a:pt x="117" y="71"/>
                    <a:pt x="104" y="71"/>
                  </a:cubicBezTo>
                  <a:cubicBezTo>
                    <a:pt x="91" y="71"/>
                    <a:pt x="80" y="81"/>
                    <a:pt x="80" y="94"/>
                  </a:cubicBezTo>
                  <a:cubicBezTo>
                    <a:pt x="80" y="107"/>
                    <a:pt x="91" y="118"/>
                    <a:pt x="104" y="118"/>
                  </a:cubicBezTo>
                  <a:cubicBezTo>
                    <a:pt x="117" y="118"/>
                    <a:pt x="127" y="107"/>
                    <a:pt x="127" y="94"/>
                  </a:cubicBezTo>
                  <a:close/>
                  <a:moveTo>
                    <a:pt x="313" y="24"/>
                  </a:moveTo>
                  <a:cubicBezTo>
                    <a:pt x="313" y="11"/>
                    <a:pt x="302" y="0"/>
                    <a:pt x="289" y="0"/>
                  </a:cubicBezTo>
                  <a:cubicBezTo>
                    <a:pt x="276" y="0"/>
                    <a:pt x="266" y="11"/>
                    <a:pt x="266" y="24"/>
                  </a:cubicBezTo>
                  <a:cubicBezTo>
                    <a:pt x="266" y="37"/>
                    <a:pt x="276" y="47"/>
                    <a:pt x="289" y="47"/>
                  </a:cubicBezTo>
                  <a:cubicBezTo>
                    <a:pt x="302" y="47"/>
                    <a:pt x="313" y="37"/>
                    <a:pt x="313" y="24"/>
                  </a:cubicBezTo>
                  <a:close/>
                  <a:moveTo>
                    <a:pt x="508" y="63"/>
                  </a:moveTo>
                  <a:cubicBezTo>
                    <a:pt x="508" y="50"/>
                    <a:pt x="498" y="40"/>
                    <a:pt x="485" y="40"/>
                  </a:cubicBezTo>
                  <a:cubicBezTo>
                    <a:pt x="472" y="40"/>
                    <a:pt x="461" y="50"/>
                    <a:pt x="461" y="63"/>
                  </a:cubicBezTo>
                  <a:cubicBezTo>
                    <a:pt x="461" y="76"/>
                    <a:pt x="472" y="86"/>
                    <a:pt x="485" y="86"/>
                  </a:cubicBezTo>
                  <a:cubicBezTo>
                    <a:pt x="498" y="86"/>
                    <a:pt x="508" y="76"/>
                    <a:pt x="508" y="63"/>
                  </a:cubicBezTo>
                  <a:close/>
                  <a:moveTo>
                    <a:pt x="638" y="205"/>
                  </a:moveTo>
                  <a:cubicBezTo>
                    <a:pt x="638" y="192"/>
                    <a:pt x="628" y="182"/>
                    <a:pt x="615" y="182"/>
                  </a:cubicBezTo>
                  <a:cubicBezTo>
                    <a:pt x="602" y="182"/>
                    <a:pt x="592" y="192"/>
                    <a:pt x="592" y="205"/>
                  </a:cubicBezTo>
                  <a:cubicBezTo>
                    <a:pt x="592" y="218"/>
                    <a:pt x="602" y="228"/>
                    <a:pt x="615" y="228"/>
                  </a:cubicBezTo>
                  <a:cubicBezTo>
                    <a:pt x="628" y="228"/>
                    <a:pt x="638" y="218"/>
                    <a:pt x="638" y="205"/>
                  </a:cubicBezTo>
                  <a:close/>
                  <a:moveTo>
                    <a:pt x="656" y="329"/>
                  </a:moveTo>
                  <a:cubicBezTo>
                    <a:pt x="656" y="317"/>
                    <a:pt x="645" y="306"/>
                    <a:pt x="632" y="306"/>
                  </a:cubicBezTo>
                  <a:cubicBezTo>
                    <a:pt x="619" y="306"/>
                    <a:pt x="609" y="317"/>
                    <a:pt x="609" y="329"/>
                  </a:cubicBezTo>
                  <a:cubicBezTo>
                    <a:pt x="609" y="342"/>
                    <a:pt x="619" y="353"/>
                    <a:pt x="632" y="353"/>
                  </a:cubicBezTo>
                  <a:cubicBezTo>
                    <a:pt x="645" y="353"/>
                    <a:pt x="656" y="342"/>
                    <a:pt x="656" y="329"/>
                  </a:cubicBezTo>
                  <a:close/>
                  <a:moveTo>
                    <a:pt x="568" y="413"/>
                  </a:moveTo>
                  <a:cubicBezTo>
                    <a:pt x="568" y="400"/>
                    <a:pt x="558" y="389"/>
                    <a:pt x="545" y="389"/>
                  </a:cubicBezTo>
                  <a:cubicBezTo>
                    <a:pt x="532" y="389"/>
                    <a:pt x="521" y="400"/>
                    <a:pt x="521" y="413"/>
                  </a:cubicBezTo>
                  <a:cubicBezTo>
                    <a:pt x="521" y="426"/>
                    <a:pt x="532" y="436"/>
                    <a:pt x="545" y="436"/>
                  </a:cubicBezTo>
                  <a:cubicBezTo>
                    <a:pt x="558" y="436"/>
                    <a:pt x="568" y="426"/>
                    <a:pt x="568" y="413"/>
                  </a:cubicBezTo>
                  <a:close/>
                  <a:moveTo>
                    <a:pt x="90" y="113"/>
                  </a:moveTo>
                  <a:cubicBezTo>
                    <a:pt x="32" y="219"/>
                    <a:pt x="32" y="219"/>
                    <a:pt x="32" y="219"/>
                  </a:cubicBezTo>
                  <a:moveTo>
                    <a:pt x="267" y="32"/>
                  </a:moveTo>
                  <a:cubicBezTo>
                    <a:pt x="126" y="86"/>
                    <a:pt x="126" y="86"/>
                    <a:pt x="126" y="86"/>
                  </a:cubicBezTo>
                  <a:moveTo>
                    <a:pt x="313" y="22"/>
                  </a:moveTo>
                  <a:cubicBezTo>
                    <a:pt x="461" y="55"/>
                    <a:pt x="461" y="55"/>
                    <a:pt x="461" y="55"/>
                  </a:cubicBezTo>
                  <a:moveTo>
                    <a:pt x="505" y="74"/>
                  </a:moveTo>
                  <a:cubicBezTo>
                    <a:pt x="602" y="186"/>
                    <a:pt x="602" y="186"/>
                    <a:pt x="602" y="186"/>
                  </a:cubicBezTo>
                  <a:moveTo>
                    <a:pt x="632" y="306"/>
                  </a:moveTo>
                  <a:cubicBezTo>
                    <a:pt x="619" y="228"/>
                    <a:pt x="619" y="228"/>
                    <a:pt x="619" y="228"/>
                  </a:cubicBezTo>
                  <a:moveTo>
                    <a:pt x="617" y="347"/>
                  </a:moveTo>
                  <a:cubicBezTo>
                    <a:pt x="564" y="399"/>
                    <a:pt x="564" y="399"/>
                    <a:pt x="564" y="399"/>
                  </a:cubicBezTo>
                  <a:moveTo>
                    <a:pt x="428" y="495"/>
                  </a:moveTo>
                  <a:cubicBezTo>
                    <a:pt x="299" y="333"/>
                    <a:pt x="299" y="333"/>
                    <a:pt x="299" y="333"/>
                  </a:cubicBezTo>
                  <a:moveTo>
                    <a:pt x="266" y="312"/>
                  </a:moveTo>
                  <a:cubicBezTo>
                    <a:pt x="139" y="312"/>
                    <a:pt x="139" y="312"/>
                    <a:pt x="139" y="312"/>
                  </a:cubicBezTo>
                  <a:moveTo>
                    <a:pt x="93" y="305"/>
                  </a:moveTo>
                  <a:cubicBezTo>
                    <a:pt x="30" y="263"/>
                    <a:pt x="30" y="263"/>
                    <a:pt x="30" y="263"/>
                  </a:cubicBezTo>
                  <a:moveTo>
                    <a:pt x="192" y="174"/>
                  </a:moveTo>
                  <a:cubicBezTo>
                    <a:pt x="116" y="114"/>
                    <a:pt x="116" y="114"/>
                    <a:pt x="116" y="114"/>
                  </a:cubicBezTo>
                  <a:moveTo>
                    <a:pt x="181" y="205"/>
                  </a:moveTo>
                  <a:cubicBezTo>
                    <a:pt x="47" y="240"/>
                    <a:pt x="47" y="240"/>
                    <a:pt x="47" y="240"/>
                  </a:cubicBezTo>
                  <a:moveTo>
                    <a:pt x="190" y="215"/>
                  </a:moveTo>
                  <a:cubicBezTo>
                    <a:pt x="128" y="292"/>
                    <a:pt x="128" y="292"/>
                    <a:pt x="128" y="292"/>
                  </a:cubicBezTo>
                  <a:moveTo>
                    <a:pt x="348" y="172"/>
                  </a:moveTo>
                  <a:cubicBezTo>
                    <a:pt x="299" y="45"/>
                    <a:pt x="299" y="45"/>
                    <a:pt x="299" y="45"/>
                  </a:cubicBezTo>
                  <a:moveTo>
                    <a:pt x="366" y="181"/>
                  </a:moveTo>
                  <a:cubicBezTo>
                    <a:pt x="468" y="80"/>
                    <a:pt x="468" y="80"/>
                    <a:pt x="468" y="80"/>
                  </a:cubicBezTo>
                  <a:moveTo>
                    <a:pt x="525" y="400"/>
                  </a:moveTo>
                  <a:cubicBezTo>
                    <a:pt x="450" y="368"/>
                    <a:pt x="450" y="368"/>
                    <a:pt x="450" y="368"/>
                  </a:cubicBezTo>
                  <a:moveTo>
                    <a:pt x="457" y="349"/>
                  </a:moveTo>
                  <a:cubicBezTo>
                    <a:pt x="609" y="328"/>
                    <a:pt x="609" y="328"/>
                    <a:pt x="609" y="328"/>
                  </a:cubicBezTo>
                  <a:moveTo>
                    <a:pt x="447" y="332"/>
                  </a:moveTo>
                  <a:cubicBezTo>
                    <a:pt x="486" y="237"/>
                    <a:pt x="486" y="237"/>
                    <a:pt x="486" y="237"/>
                  </a:cubicBezTo>
                  <a:moveTo>
                    <a:pt x="592" y="205"/>
                  </a:moveTo>
                  <a:cubicBezTo>
                    <a:pt x="521" y="217"/>
                    <a:pt x="521" y="217"/>
                    <a:pt x="521" y="217"/>
                  </a:cubicBezTo>
                  <a:moveTo>
                    <a:pt x="511" y="236"/>
                  </a:moveTo>
                  <a:cubicBezTo>
                    <a:pt x="617" y="311"/>
                    <a:pt x="617" y="311"/>
                    <a:pt x="617" y="311"/>
                  </a:cubicBezTo>
                  <a:moveTo>
                    <a:pt x="474" y="217"/>
                  </a:moveTo>
                  <a:cubicBezTo>
                    <a:pt x="370" y="201"/>
                    <a:pt x="370" y="201"/>
                    <a:pt x="370" y="201"/>
                  </a:cubicBezTo>
                  <a:moveTo>
                    <a:pt x="279" y="291"/>
                  </a:moveTo>
                  <a:cubicBezTo>
                    <a:pt x="217" y="213"/>
                    <a:pt x="217" y="213"/>
                    <a:pt x="217" y="213"/>
                  </a:cubicBezTo>
                  <a:moveTo>
                    <a:pt x="342" y="218"/>
                  </a:moveTo>
                  <a:cubicBezTo>
                    <a:pt x="299" y="291"/>
                    <a:pt x="299" y="291"/>
                    <a:pt x="299" y="291"/>
                  </a:cubicBezTo>
                  <a:moveTo>
                    <a:pt x="411" y="345"/>
                  </a:moveTo>
                  <a:cubicBezTo>
                    <a:pt x="312" y="316"/>
                    <a:pt x="312" y="316"/>
                    <a:pt x="312" y="316"/>
                  </a:cubicBezTo>
                  <a:moveTo>
                    <a:pt x="420" y="332"/>
                  </a:moveTo>
                  <a:cubicBezTo>
                    <a:pt x="363" y="213"/>
                    <a:pt x="363" y="213"/>
                    <a:pt x="363" y="213"/>
                  </a:cubicBezTo>
                  <a:moveTo>
                    <a:pt x="496" y="194"/>
                  </a:moveTo>
                  <a:cubicBezTo>
                    <a:pt x="489" y="86"/>
                    <a:pt x="489" y="86"/>
                    <a:pt x="489" y="86"/>
                  </a:cubicBezTo>
                  <a:moveTo>
                    <a:pt x="324" y="195"/>
                  </a:moveTo>
                  <a:cubicBezTo>
                    <a:pt x="225" y="195"/>
                    <a:pt x="225" y="195"/>
                    <a:pt x="225" y="195"/>
                  </a:cubicBezTo>
                  <a:moveTo>
                    <a:pt x="215" y="176"/>
                  </a:moveTo>
                  <a:cubicBezTo>
                    <a:pt x="282" y="46"/>
                    <a:pt x="282" y="46"/>
                    <a:pt x="282" y="46"/>
                  </a:cubicBezTo>
                  <a:moveTo>
                    <a:pt x="473" y="503"/>
                  </a:moveTo>
                  <a:cubicBezTo>
                    <a:pt x="533" y="433"/>
                    <a:pt x="533" y="433"/>
                    <a:pt x="533" y="433"/>
                  </a:cubicBezTo>
                  <a:moveTo>
                    <a:pt x="450" y="479"/>
                  </a:moveTo>
                  <a:cubicBezTo>
                    <a:pt x="434" y="375"/>
                    <a:pt x="434" y="375"/>
                    <a:pt x="434" y="37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ED225E8D-674B-4218-9F0E-28977AB70DA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74863" y="4251566"/>
              <a:ext cx="535884" cy="598458"/>
            </a:xfrm>
            <a:custGeom>
              <a:avLst/>
              <a:gdLst>
                <a:gd name="T0" fmla="*/ 67 w 454"/>
                <a:gd name="T1" fmla="*/ 107 h 507"/>
                <a:gd name="T2" fmla="*/ 0 w 454"/>
                <a:gd name="T3" fmla="*/ 60 h 507"/>
                <a:gd name="T4" fmla="*/ 68 w 454"/>
                <a:gd name="T5" fmla="*/ 11 h 507"/>
                <a:gd name="T6" fmla="*/ 3 w 454"/>
                <a:gd name="T7" fmla="*/ 86 h 507"/>
                <a:gd name="T8" fmla="*/ 168 w 454"/>
                <a:gd name="T9" fmla="*/ 115 h 507"/>
                <a:gd name="T10" fmla="*/ 134 w 454"/>
                <a:gd name="T11" fmla="*/ 22 h 507"/>
                <a:gd name="T12" fmla="*/ 136 w 454"/>
                <a:gd name="T13" fmla="*/ 115 h 507"/>
                <a:gd name="T14" fmla="*/ 313 w 454"/>
                <a:gd name="T15" fmla="*/ 108 h 507"/>
                <a:gd name="T16" fmla="*/ 246 w 454"/>
                <a:gd name="T17" fmla="*/ 60 h 507"/>
                <a:gd name="T18" fmla="*/ 314 w 454"/>
                <a:gd name="T19" fmla="*/ 11 h 507"/>
                <a:gd name="T20" fmla="*/ 250 w 454"/>
                <a:gd name="T21" fmla="*/ 86 h 507"/>
                <a:gd name="T22" fmla="*/ 415 w 454"/>
                <a:gd name="T23" fmla="*/ 115 h 507"/>
                <a:gd name="T24" fmla="*/ 380 w 454"/>
                <a:gd name="T25" fmla="*/ 22 h 507"/>
                <a:gd name="T26" fmla="*/ 444 w 454"/>
                <a:gd name="T27" fmla="*/ 115 h 507"/>
                <a:gd name="T28" fmla="*/ 436 w 454"/>
                <a:gd name="T29" fmla="*/ 301 h 507"/>
                <a:gd name="T30" fmla="*/ 369 w 454"/>
                <a:gd name="T31" fmla="*/ 254 h 507"/>
                <a:gd name="T32" fmla="*/ 438 w 454"/>
                <a:gd name="T33" fmla="*/ 205 h 507"/>
                <a:gd name="T34" fmla="*/ 450 w 454"/>
                <a:gd name="T35" fmla="*/ 224 h 507"/>
                <a:gd name="T36" fmla="*/ 168 w 454"/>
                <a:gd name="T37" fmla="*/ 309 h 507"/>
                <a:gd name="T38" fmla="*/ 134 w 454"/>
                <a:gd name="T39" fmla="*/ 216 h 507"/>
                <a:gd name="T40" fmla="*/ 197 w 454"/>
                <a:gd name="T41" fmla="*/ 309 h 507"/>
                <a:gd name="T42" fmla="*/ 313 w 454"/>
                <a:gd name="T43" fmla="*/ 302 h 507"/>
                <a:gd name="T44" fmla="*/ 246 w 454"/>
                <a:gd name="T45" fmla="*/ 254 h 507"/>
                <a:gd name="T46" fmla="*/ 314 w 454"/>
                <a:gd name="T47" fmla="*/ 205 h 507"/>
                <a:gd name="T48" fmla="*/ 327 w 454"/>
                <a:gd name="T49" fmla="*/ 224 h 507"/>
                <a:gd name="T50" fmla="*/ 45 w 454"/>
                <a:gd name="T51" fmla="*/ 309 h 507"/>
                <a:gd name="T52" fmla="*/ 11 w 454"/>
                <a:gd name="T53" fmla="*/ 216 h 507"/>
                <a:gd name="T54" fmla="*/ 74 w 454"/>
                <a:gd name="T55" fmla="*/ 309 h 507"/>
                <a:gd name="T56" fmla="*/ 436 w 454"/>
                <a:gd name="T57" fmla="*/ 496 h 507"/>
                <a:gd name="T58" fmla="*/ 369 w 454"/>
                <a:gd name="T59" fmla="*/ 448 h 507"/>
                <a:gd name="T60" fmla="*/ 438 w 454"/>
                <a:gd name="T61" fmla="*/ 399 h 507"/>
                <a:gd name="T62" fmla="*/ 450 w 454"/>
                <a:gd name="T63" fmla="*/ 418 h 507"/>
                <a:gd name="T64" fmla="*/ 292 w 454"/>
                <a:gd name="T65" fmla="*/ 503 h 507"/>
                <a:gd name="T66" fmla="*/ 257 w 454"/>
                <a:gd name="T67" fmla="*/ 410 h 507"/>
                <a:gd name="T68" fmla="*/ 320 w 454"/>
                <a:gd name="T69" fmla="*/ 503 h 507"/>
                <a:gd name="T70" fmla="*/ 190 w 454"/>
                <a:gd name="T71" fmla="*/ 495 h 507"/>
                <a:gd name="T72" fmla="*/ 123 w 454"/>
                <a:gd name="T73" fmla="*/ 448 h 507"/>
                <a:gd name="T74" fmla="*/ 191 w 454"/>
                <a:gd name="T75" fmla="*/ 399 h 507"/>
                <a:gd name="T76" fmla="*/ 204 w 454"/>
                <a:gd name="T77" fmla="*/ 418 h 507"/>
                <a:gd name="T78" fmla="*/ 45 w 454"/>
                <a:gd name="T79" fmla="*/ 503 h 507"/>
                <a:gd name="T80" fmla="*/ 11 w 454"/>
                <a:gd name="T81" fmla="*/ 411 h 507"/>
                <a:gd name="T82" fmla="*/ 74 w 454"/>
                <a:gd name="T83" fmla="*/ 503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4" h="507">
                  <a:moveTo>
                    <a:pt x="85" y="59"/>
                  </a:moveTo>
                  <a:cubicBezTo>
                    <a:pt x="85" y="76"/>
                    <a:pt x="81" y="96"/>
                    <a:pt x="67" y="107"/>
                  </a:cubicBezTo>
                  <a:cubicBezTo>
                    <a:pt x="53" y="118"/>
                    <a:pt x="30" y="119"/>
                    <a:pt x="17" y="108"/>
                  </a:cubicBezTo>
                  <a:cubicBezTo>
                    <a:pt x="3" y="96"/>
                    <a:pt x="0" y="77"/>
                    <a:pt x="0" y="60"/>
                  </a:cubicBezTo>
                  <a:cubicBezTo>
                    <a:pt x="0" y="42"/>
                    <a:pt x="3" y="22"/>
                    <a:pt x="18" y="11"/>
                  </a:cubicBezTo>
                  <a:cubicBezTo>
                    <a:pt x="32" y="0"/>
                    <a:pt x="54" y="0"/>
                    <a:pt x="68" y="11"/>
                  </a:cubicBezTo>
                  <a:cubicBezTo>
                    <a:pt x="82" y="22"/>
                    <a:pt x="85" y="42"/>
                    <a:pt x="85" y="59"/>
                  </a:cubicBezTo>
                  <a:moveTo>
                    <a:pt x="3" y="86"/>
                  </a:moveTo>
                  <a:cubicBezTo>
                    <a:pt x="81" y="30"/>
                    <a:pt x="81" y="30"/>
                    <a:pt x="81" y="30"/>
                  </a:cubicBezTo>
                  <a:moveTo>
                    <a:pt x="168" y="115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34" y="22"/>
                    <a:pt x="134" y="22"/>
                    <a:pt x="134" y="22"/>
                  </a:cubicBezTo>
                  <a:moveTo>
                    <a:pt x="197" y="115"/>
                  </a:moveTo>
                  <a:cubicBezTo>
                    <a:pt x="136" y="115"/>
                    <a:pt x="136" y="115"/>
                    <a:pt x="136" y="115"/>
                  </a:cubicBezTo>
                  <a:moveTo>
                    <a:pt x="331" y="59"/>
                  </a:moveTo>
                  <a:cubicBezTo>
                    <a:pt x="331" y="76"/>
                    <a:pt x="328" y="96"/>
                    <a:pt x="313" y="108"/>
                  </a:cubicBezTo>
                  <a:cubicBezTo>
                    <a:pt x="299" y="119"/>
                    <a:pt x="277" y="119"/>
                    <a:pt x="263" y="108"/>
                  </a:cubicBezTo>
                  <a:cubicBezTo>
                    <a:pt x="249" y="97"/>
                    <a:pt x="246" y="77"/>
                    <a:pt x="246" y="60"/>
                  </a:cubicBezTo>
                  <a:cubicBezTo>
                    <a:pt x="246" y="43"/>
                    <a:pt x="250" y="23"/>
                    <a:pt x="264" y="11"/>
                  </a:cubicBezTo>
                  <a:cubicBezTo>
                    <a:pt x="278" y="1"/>
                    <a:pt x="301" y="0"/>
                    <a:pt x="314" y="11"/>
                  </a:cubicBezTo>
                  <a:cubicBezTo>
                    <a:pt x="328" y="22"/>
                    <a:pt x="331" y="42"/>
                    <a:pt x="331" y="59"/>
                  </a:cubicBezTo>
                  <a:moveTo>
                    <a:pt x="250" y="86"/>
                  </a:moveTo>
                  <a:cubicBezTo>
                    <a:pt x="327" y="30"/>
                    <a:pt x="327" y="30"/>
                    <a:pt x="327" y="30"/>
                  </a:cubicBezTo>
                  <a:moveTo>
                    <a:pt x="415" y="115"/>
                  </a:moveTo>
                  <a:cubicBezTo>
                    <a:pt x="415" y="4"/>
                    <a:pt x="415" y="4"/>
                    <a:pt x="415" y="4"/>
                  </a:cubicBezTo>
                  <a:cubicBezTo>
                    <a:pt x="380" y="22"/>
                    <a:pt x="380" y="22"/>
                    <a:pt x="380" y="22"/>
                  </a:cubicBezTo>
                  <a:moveTo>
                    <a:pt x="382" y="115"/>
                  </a:moveTo>
                  <a:cubicBezTo>
                    <a:pt x="444" y="115"/>
                    <a:pt x="444" y="115"/>
                    <a:pt x="444" y="115"/>
                  </a:cubicBezTo>
                  <a:moveTo>
                    <a:pt x="454" y="253"/>
                  </a:moveTo>
                  <a:cubicBezTo>
                    <a:pt x="454" y="270"/>
                    <a:pt x="451" y="290"/>
                    <a:pt x="436" y="301"/>
                  </a:cubicBezTo>
                  <a:cubicBezTo>
                    <a:pt x="423" y="312"/>
                    <a:pt x="400" y="313"/>
                    <a:pt x="386" y="302"/>
                  </a:cubicBezTo>
                  <a:cubicBezTo>
                    <a:pt x="372" y="290"/>
                    <a:pt x="369" y="271"/>
                    <a:pt x="369" y="254"/>
                  </a:cubicBezTo>
                  <a:cubicBezTo>
                    <a:pt x="369" y="236"/>
                    <a:pt x="373" y="216"/>
                    <a:pt x="388" y="205"/>
                  </a:cubicBezTo>
                  <a:cubicBezTo>
                    <a:pt x="401" y="194"/>
                    <a:pt x="424" y="193"/>
                    <a:pt x="438" y="205"/>
                  </a:cubicBezTo>
                  <a:cubicBezTo>
                    <a:pt x="452" y="216"/>
                    <a:pt x="454" y="236"/>
                    <a:pt x="454" y="253"/>
                  </a:cubicBezTo>
                  <a:moveTo>
                    <a:pt x="450" y="224"/>
                  </a:moveTo>
                  <a:cubicBezTo>
                    <a:pt x="373" y="280"/>
                    <a:pt x="373" y="280"/>
                    <a:pt x="373" y="280"/>
                  </a:cubicBezTo>
                  <a:moveTo>
                    <a:pt x="168" y="309"/>
                  </a:moveTo>
                  <a:cubicBezTo>
                    <a:pt x="168" y="197"/>
                    <a:pt x="168" y="197"/>
                    <a:pt x="168" y="197"/>
                  </a:cubicBezTo>
                  <a:cubicBezTo>
                    <a:pt x="134" y="216"/>
                    <a:pt x="134" y="216"/>
                    <a:pt x="134" y="216"/>
                  </a:cubicBezTo>
                  <a:moveTo>
                    <a:pt x="136" y="309"/>
                  </a:moveTo>
                  <a:cubicBezTo>
                    <a:pt x="197" y="309"/>
                    <a:pt x="197" y="309"/>
                    <a:pt x="197" y="309"/>
                  </a:cubicBezTo>
                  <a:moveTo>
                    <a:pt x="331" y="253"/>
                  </a:moveTo>
                  <a:cubicBezTo>
                    <a:pt x="331" y="270"/>
                    <a:pt x="328" y="290"/>
                    <a:pt x="313" y="302"/>
                  </a:cubicBezTo>
                  <a:cubicBezTo>
                    <a:pt x="299" y="312"/>
                    <a:pt x="277" y="313"/>
                    <a:pt x="263" y="302"/>
                  </a:cubicBezTo>
                  <a:cubicBezTo>
                    <a:pt x="249" y="291"/>
                    <a:pt x="246" y="271"/>
                    <a:pt x="246" y="254"/>
                  </a:cubicBezTo>
                  <a:cubicBezTo>
                    <a:pt x="246" y="237"/>
                    <a:pt x="250" y="217"/>
                    <a:pt x="264" y="205"/>
                  </a:cubicBezTo>
                  <a:cubicBezTo>
                    <a:pt x="278" y="194"/>
                    <a:pt x="301" y="194"/>
                    <a:pt x="314" y="205"/>
                  </a:cubicBezTo>
                  <a:cubicBezTo>
                    <a:pt x="328" y="216"/>
                    <a:pt x="331" y="236"/>
                    <a:pt x="331" y="253"/>
                  </a:cubicBezTo>
                  <a:moveTo>
                    <a:pt x="327" y="224"/>
                  </a:moveTo>
                  <a:cubicBezTo>
                    <a:pt x="250" y="280"/>
                    <a:pt x="250" y="280"/>
                    <a:pt x="250" y="280"/>
                  </a:cubicBezTo>
                  <a:moveTo>
                    <a:pt x="45" y="309"/>
                  </a:moveTo>
                  <a:cubicBezTo>
                    <a:pt x="45" y="198"/>
                    <a:pt x="45" y="198"/>
                    <a:pt x="45" y="198"/>
                  </a:cubicBezTo>
                  <a:cubicBezTo>
                    <a:pt x="11" y="216"/>
                    <a:pt x="11" y="216"/>
                    <a:pt x="11" y="216"/>
                  </a:cubicBezTo>
                  <a:moveTo>
                    <a:pt x="12" y="309"/>
                  </a:moveTo>
                  <a:cubicBezTo>
                    <a:pt x="74" y="309"/>
                    <a:pt x="74" y="309"/>
                    <a:pt x="74" y="309"/>
                  </a:cubicBezTo>
                  <a:moveTo>
                    <a:pt x="454" y="447"/>
                  </a:moveTo>
                  <a:cubicBezTo>
                    <a:pt x="454" y="464"/>
                    <a:pt x="451" y="484"/>
                    <a:pt x="436" y="496"/>
                  </a:cubicBezTo>
                  <a:cubicBezTo>
                    <a:pt x="423" y="506"/>
                    <a:pt x="400" y="507"/>
                    <a:pt x="386" y="496"/>
                  </a:cubicBezTo>
                  <a:cubicBezTo>
                    <a:pt x="372" y="485"/>
                    <a:pt x="369" y="465"/>
                    <a:pt x="369" y="448"/>
                  </a:cubicBezTo>
                  <a:cubicBezTo>
                    <a:pt x="369" y="431"/>
                    <a:pt x="373" y="411"/>
                    <a:pt x="388" y="399"/>
                  </a:cubicBezTo>
                  <a:cubicBezTo>
                    <a:pt x="401" y="388"/>
                    <a:pt x="424" y="388"/>
                    <a:pt x="438" y="399"/>
                  </a:cubicBezTo>
                  <a:cubicBezTo>
                    <a:pt x="452" y="410"/>
                    <a:pt x="454" y="430"/>
                    <a:pt x="454" y="447"/>
                  </a:cubicBezTo>
                  <a:moveTo>
                    <a:pt x="450" y="418"/>
                  </a:moveTo>
                  <a:cubicBezTo>
                    <a:pt x="373" y="474"/>
                    <a:pt x="373" y="474"/>
                    <a:pt x="373" y="474"/>
                  </a:cubicBezTo>
                  <a:moveTo>
                    <a:pt x="292" y="503"/>
                  </a:moveTo>
                  <a:cubicBezTo>
                    <a:pt x="292" y="392"/>
                    <a:pt x="292" y="392"/>
                    <a:pt x="292" y="392"/>
                  </a:cubicBezTo>
                  <a:cubicBezTo>
                    <a:pt x="257" y="410"/>
                    <a:pt x="257" y="410"/>
                    <a:pt x="257" y="410"/>
                  </a:cubicBezTo>
                  <a:moveTo>
                    <a:pt x="259" y="503"/>
                  </a:moveTo>
                  <a:cubicBezTo>
                    <a:pt x="320" y="503"/>
                    <a:pt x="320" y="503"/>
                    <a:pt x="320" y="503"/>
                  </a:cubicBezTo>
                  <a:moveTo>
                    <a:pt x="208" y="447"/>
                  </a:moveTo>
                  <a:cubicBezTo>
                    <a:pt x="208" y="464"/>
                    <a:pt x="204" y="484"/>
                    <a:pt x="190" y="495"/>
                  </a:cubicBezTo>
                  <a:cubicBezTo>
                    <a:pt x="176" y="506"/>
                    <a:pt x="154" y="507"/>
                    <a:pt x="140" y="496"/>
                  </a:cubicBezTo>
                  <a:cubicBezTo>
                    <a:pt x="126" y="484"/>
                    <a:pt x="123" y="464"/>
                    <a:pt x="123" y="448"/>
                  </a:cubicBezTo>
                  <a:cubicBezTo>
                    <a:pt x="123" y="430"/>
                    <a:pt x="127" y="410"/>
                    <a:pt x="141" y="399"/>
                  </a:cubicBezTo>
                  <a:cubicBezTo>
                    <a:pt x="155" y="388"/>
                    <a:pt x="178" y="387"/>
                    <a:pt x="191" y="399"/>
                  </a:cubicBezTo>
                  <a:cubicBezTo>
                    <a:pt x="205" y="410"/>
                    <a:pt x="208" y="430"/>
                    <a:pt x="208" y="447"/>
                  </a:cubicBezTo>
                  <a:moveTo>
                    <a:pt x="204" y="418"/>
                  </a:moveTo>
                  <a:cubicBezTo>
                    <a:pt x="126" y="474"/>
                    <a:pt x="126" y="474"/>
                    <a:pt x="126" y="474"/>
                  </a:cubicBezTo>
                  <a:moveTo>
                    <a:pt x="45" y="503"/>
                  </a:moveTo>
                  <a:cubicBezTo>
                    <a:pt x="45" y="392"/>
                    <a:pt x="45" y="392"/>
                    <a:pt x="45" y="392"/>
                  </a:cubicBezTo>
                  <a:cubicBezTo>
                    <a:pt x="11" y="411"/>
                    <a:pt x="11" y="411"/>
                    <a:pt x="11" y="411"/>
                  </a:cubicBezTo>
                  <a:moveTo>
                    <a:pt x="12" y="503"/>
                  </a:moveTo>
                  <a:cubicBezTo>
                    <a:pt x="74" y="503"/>
                    <a:pt x="74" y="503"/>
                    <a:pt x="74" y="503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</p:spTree>
    <p:extLst>
      <p:ext uri="{BB962C8B-B14F-4D97-AF65-F5344CB8AC3E}">
        <p14:creationId xmlns:p14="http://schemas.microsoft.com/office/powerpoint/2010/main" val="186842724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CEF833-D830-4AC4-8E4C-269BCEAE6E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IT Technology</a:t>
            </a:r>
            <a:br>
              <a:rPr lang="en-US" dirty="0"/>
            </a:br>
            <a:r>
              <a:rPr lang="en-US" sz="2000" dirty="0"/>
              <a:t>Big Data, Connected Cloud, Distributed Storage, Data Silo</a:t>
            </a:r>
            <a:endParaRPr lang="en-US" dirty="0"/>
          </a:p>
        </p:txBody>
      </p:sp>
      <p:sp>
        <p:nvSpPr>
          <p:cNvPr id="16" name="Freeform 10">
            <a:extLst>
              <a:ext uri="{FF2B5EF4-FFF2-40B4-BE49-F238E27FC236}">
                <a16:creationId xmlns:a16="http://schemas.microsoft.com/office/drawing/2014/main" id="{A1FE93F2-5CF0-4E22-89CC-B0DAE1B58B4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45831" y="1977433"/>
            <a:ext cx="1230138" cy="1023536"/>
          </a:xfrm>
          <a:custGeom>
            <a:avLst/>
            <a:gdLst>
              <a:gd name="T0" fmla="*/ 454 w 533"/>
              <a:gd name="T1" fmla="*/ 265 h 443"/>
              <a:gd name="T2" fmla="*/ 181 w 533"/>
              <a:gd name="T3" fmla="*/ 326 h 443"/>
              <a:gd name="T4" fmla="*/ 106 w 533"/>
              <a:gd name="T5" fmla="*/ 249 h 443"/>
              <a:gd name="T6" fmla="*/ 140 w 533"/>
              <a:gd name="T7" fmla="*/ 173 h 443"/>
              <a:gd name="T8" fmla="*/ 288 w 533"/>
              <a:gd name="T9" fmla="*/ 142 h 443"/>
              <a:gd name="T10" fmla="*/ 372 w 533"/>
              <a:gd name="T11" fmla="*/ 165 h 443"/>
              <a:gd name="T12" fmla="*/ 425 w 533"/>
              <a:gd name="T13" fmla="*/ 205 h 443"/>
              <a:gd name="T14" fmla="*/ 447 w 533"/>
              <a:gd name="T15" fmla="*/ 240 h 443"/>
              <a:gd name="T16" fmla="*/ 282 w 533"/>
              <a:gd name="T17" fmla="*/ 327 h 443"/>
              <a:gd name="T18" fmla="*/ 262 w 533"/>
              <a:gd name="T19" fmla="*/ 423 h 443"/>
              <a:gd name="T20" fmla="*/ 304 w 533"/>
              <a:gd name="T21" fmla="*/ 423 h 443"/>
              <a:gd name="T22" fmla="*/ 358 w 533"/>
              <a:gd name="T23" fmla="*/ 327 h 443"/>
              <a:gd name="T24" fmla="*/ 358 w 533"/>
              <a:gd name="T25" fmla="*/ 360 h 443"/>
              <a:gd name="T26" fmla="*/ 358 w 533"/>
              <a:gd name="T27" fmla="*/ 403 h 443"/>
              <a:gd name="T28" fmla="*/ 358 w 533"/>
              <a:gd name="T29" fmla="*/ 360 h 443"/>
              <a:gd name="T30" fmla="*/ 336 w 533"/>
              <a:gd name="T31" fmla="*/ 124 h 443"/>
              <a:gd name="T32" fmla="*/ 357 w 533"/>
              <a:gd name="T33" fmla="*/ 22 h 443"/>
              <a:gd name="T34" fmla="*/ 314 w 533"/>
              <a:gd name="T35" fmla="*/ 22 h 443"/>
              <a:gd name="T36" fmla="*/ 241 w 533"/>
              <a:gd name="T37" fmla="*/ 69 h 443"/>
              <a:gd name="T38" fmla="*/ 241 w 533"/>
              <a:gd name="T39" fmla="*/ 69 h 443"/>
              <a:gd name="T40" fmla="*/ 241 w 533"/>
              <a:gd name="T41" fmla="*/ 26 h 443"/>
              <a:gd name="T42" fmla="*/ 241 w 533"/>
              <a:gd name="T43" fmla="*/ 69 h 443"/>
              <a:gd name="T44" fmla="*/ 44 w 533"/>
              <a:gd name="T45" fmla="*/ 236 h 443"/>
              <a:gd name="T46" fmla="*/ 22 w 533"/>
              <a:gd name="T47" fmla="*/ 214 h 443"/>
              <a:gd name="T48" fmla="*/ 22 w 533"/>
              <a:gd name="T49" fmla="*/ 257 h 443"/>
              <a:gd name="T50" fmla="*/ 142 w 533"/>
              <a:gd name="T51" fmla="*/ 153 h 443"/>
              <a:gd name="T52" fmla="*/ 110 w 533"/>
              <a:gd name="T53" fmla="*/ 153 h 443"/>
              <a:gd name="T54" fmla="*/ 66 w 533"/>
              <a:gd name="T55" fmla="*/ 153 h 443"/>
              <a:gd name="T56" fmla="*/ 110 w 533"/>
              <a:gd name="T57" fmla="*/ 153 h 443"/>
              <a:gd name="T58" fmla="*/ 489 w 533"/>
              <a:gd name="T59" fmla="*/ 273 h 443"/>
              <a:gd name="T60" fmla="*/ 511 w 533"/>
              <a:gd name="T61" fmla="*/ 295 h 443"/>
              <a:gd name="T62" fmla="*/ 511 w 533"/>
              <a:gd name="T63" fmla="*/ 253 h 443"/>
              <a:gd name="T64" fmla="*/ 147 w 533"/>
              <a:gd name="T65" fmla="*/ 374 h 443"/>
              <a:gd name="T66" fmla="*/ 147 w 533"/>
              <a:gd name="T67" fmla="*/ 418 h 443"/>
              <a:gd name="T68" fmla="*/ 147 w 533"/>
              <a:gd name="T69" fmla="*/ 374 h 443"/>
              <a:gd name="T70" fmla="*/ 219 w 533"/>
              <a:gd name="T71" fmla="*/ 397 h 443"/>
              <a:gd name="T72" fmla="*/ 466 w 533"/>
              <a:gd name="T73" fmla="*/ 141 h 443"/>
              <a:gd name="T74" fmla="*/ 466 w 533"/>
              <a:gd name="T75" fmla="*/ 97 h 443"/>
              <a:gd name="T76" fmla="*/ 466 w 533"/>
              <a:gd name="T77" fmla="*/ 141 h 443"/>
              <a:gd name="T78" fmla="*/ 395 w 533"/>
              <a:gd name="T79" fmla="*/ 118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3" h="443">
                <a:moveTo>
                  <a:pt x="447" y="240"/>
                </a:moveTo>
                <a:cubicBezTo>
                  <a:pt x="451" y="248"/>
                  <a:pt x="454" y="256"/>
                  <a:pt x="454" y="265"/>
                </a:cubicBezTo>
                <a:cubicBezTo>
                  <a:pt x="454" y="299"/>
                  <a:pt x="426" y="326"/>
                  <a:pt x="393" y="326"/>
                </a:cubicBezTo>
                <a:cubicBezTo>
                  <a:pt x="181" y="326"/>
                  <a:pt x="181" y="326"/>
                  <a:pt x="181" y="326"/>
                </a:cubicBezTo>
                <a:cubicBezTo>
                  <a:pt x="181" y="326"/>
                  <a:pt x="181" y="326"/>
                  <a:pt x="181" y="326"/>
                </a:cubicBezTo>
                <a:cubicBezTo>
                  <a:pt x="140" y="325"/>
                  <a:pt x="106" y="290"/>
                  <a:pt x="106" y="249"/>
                </a:cubicBezTo>
                <a:cubicBezTo>
                  <a:pt x="106" y="222"/>
                  <a:pt x="120" y="197"/>
                  <a:pt x="141" y="184"/>
                </a:cubicBezTo>
                <a:cubicBezTo>
                  <a:pt x="140" y="180"/>
                  <a:pt x="140" y="176"/>
                  <a:pt x="140" y="173"/>
                </a:cubicBezTo>
                <a:cubicBezTo>
                  <a:pt x="140" y="130"/>
                  <a:pt x="175" y="95"/>
                  <a:pt x="216" y="95"/>
                </a:cubicBezTo>
                <a:cubicBezTo>
                  <a:pt x="249" y="95"/>
                  <a:pt x="275" y="115"/>
                  <a:pt x="288" y="142"/>
                </a:cubicBezTo>
                <a:cubicBezTo>
                  <a:pt x="295" y="130"/>
                  <a:pt x="310" y="122"/>
                  <a:pt x="325" y="122"/>
                </a:cubicBezTo>
                <a:cubicBezTo>
                  <a:pt x="349" y="122"/>
                  <a:pt x="369" y="142"/>
                  <a:pt x="372" y="165"/>
                </a:cubicBezTo>
                <a:cubicBezTo>
                  <a:pt x="374" y="164"/>
                  <a:pt x="378" y="164"/>
                  <a:pt x="382" y="164"/>
                </a:cubicBezTo>
                <a:cubicBezTo>
                  <a:pt x="406" y="164"/>
                  <a:pt x="425" y="182"/>
                  <a:pt x="425" y="205"/>
                </a:cubicBezTo>
                <a:cubicBezTo>
                  <a:pt x="425" y="209"/>
                  <a:pt x="425" y="211"/>
                  <a:pt x="424" y="214"/>
                </a:cubicBezTo>
                <a:cubicBezTo>
                  <a:pt x="424" y="214"/>
                  <a:pt x="441" y="225"/>
                  <a:pt x="447" y="240"/>
                </a:cubicBezTo>
                <a:close/>
                <a:moveTo>
                  <a:pt x="282" y="401"/>
                </a:moveTo>
                <a:cubicBezTo>
                  <a:pt x="282" y="327"/>
                  <a:pt x="282" y="327"/>
                  <a:pt x="282" y="327"/>
                </a:cubicBezTo>
                <a:moveTo>
                  <a:pt x="282" y="401"/>
                </a:moveTo>
                <a:cubicBezTo>
                  <a:pt x="271" y="401"/>
                  <a:pt x="262" y="410"/>
                  <a:pt x="262" y="423"/>
                </a:cubicBezTo>
                <a:cubicBezTo>
                  <a:pt x="262" y="434"/>
                  <a:pt x="271" y="443"/>
                  <a:pt x="282" y="443"/>
                </a:cubicBezTo>
                <a:cubicBezTo>
                  <a:pt x="295" y="443"/>
                  <a:pt x="304" y="434"/>
                  <a:pt x="304" y="423"/>
                </a:cubicBezTo>
                <a:cubicBezTo>
                  <a:pt x="304" y="410"/>
                  <a:pt x="295" y="401"/>
                  <a:pt x="282" y="401"/>
                </a:cubicBezTo>
                <a:close/>
                <a:moveTo>
                  <a:pt x="358" y="327"/>
                </a:moveTo>
                <a:cubicBezTo>
                  <a:pt x="358" y="360"/>
                  <a:pt x="358" y="360"/>
                  <a:pt x="358" y="360"/>
                </a:cubicBezTo>
                <a:moveTo>
                  <a:pt x="358" y="360"/>
                </a:moveTo>
                <a:cubicBezTo>
                  <a:pt x="345" y="360"/>
                  <a:pt x="336" y="370"/>
                  <a:pt x="336" y="381"/>
                </a:cubicBezTo>
                <a:cubicBezTo>
                  <a:pt x="336" y="393"/>
                  <a:pt x="345" y="403"/>
                  <a:pt x="358" y="403"/>
                </a:cubicBezTo>
                <a:cubicBezTo>
                  <a:pt x="369" y="403"/>
                  <a:pt x="378" y="393"/>
                  <a:pt x="378" y="381"/>
                </a:cubicBezTo>
                <a:cubicBezTo>
                  <a:pt x="378" y="370"/>
                  <a:pt x="369" y="360"/>
                  <a:pt x="358" y="360"/>
                </a:cubicBezTo>
                <a:close/>
                <a:moveTo>
                  <a:pt x="336" y="44"/>
                </a:moveTo>
                <a:cubicBezTo>
                  <a:pt x="336" y="44"/>
                  <a:pt x="336" y="44"/>
                  <a:pt x="336" y="124"/>
                </a:cubicBezTo>
                <a:moveTo>
                  <a:pt x="336" y="44"/>
                </a:moveTo>
                <a:cubicBezTo>
                  <a:pt x="348" y="44"/>
                  <a:pt x="357" y="33"/>
                  <a:pt x="357" y="22"/>
                </a:cubicBezTo>
                <a:cubicBezTo>
                  <a:pt x="357" y="10"/>
                  <a:pt x="348" y="0"/>
                  <a:pt x="336" y="0"/>
                </a:cubicBezTo>
                <a:cubicBezTo>
                  <a:pt x="323" y="0"/>
                  <a:pt x="314" y="10"/>
                  <a:pt x="314" y="22"/>
                </a:cubicBezTo>
                <a:cubicBezTo>
                  <a:pt x="314" y="33"/>
                  <a:pt x="323" y="44"/>
                  <a:pt x="336" y="44"/>
                </a:cubicBezTo>
                <a:close/>
                <a:moveTo>
                  <a:pt x="241" y="69"/>
                </a:moveTo>
                <a:cubicBezTo>
                  <a:pt x="241" y="69"/>
                  <a:pt x="241" y="69"/>
                  <a:pt x="241" y="99"/>
                </a:cubicBezTo>
                <a:moveTo>
                  <a:pt x="241" y="69"/>
                </a:moveTo>
                <a:cubicBezTo>
                  <a:pt x="252" y="69"/>
                  <a:pt x="262" y="59"/>
                  <a:pt x="262" y="47"/>
                </a:cubicBezTo>
                <a:cubicBezTo>
                  <a:pt x="262" y="36"/>
                  <a:pt x="252" y="26"/>
                  <a:pt x="241" y="26"/>
                </a:cubicBezTo>
                <a:cubicBezTo>
                  <a:pt x="228" y="26"/>
                  <a:pt x="219" y="36"/>
                  <a:pt x="219" y="47"/>
                </a:cubicBezTo>
                <a:cubicBezTo>
                  <a:pt x="219" y="59"/>
                  <a:pt x="228" y="69"/>
                  <a:pt x="241" y="69"/>
                </a:cubicBezTo>
                <a:close/>
                <a:moveTo>
                  <a:pt x="103" y="236"/>
                </a:moveTo>
                <a:cubicBezTo>
                  <a:pt x="44" y="236"/>
                  <a:pt x="44" y="236"/>
                  <a:pt x="44" y="236"/>
                </a:cubicBezTo>
                <a:moveTo>
                  <a:pt x="44" y="236"/>
                </a:moveTo>
                <a:cubicBezTo>
                  <a:pt x="44" y="223"/>
                  <a:pt x="34" y="214"/>
                  <a:pt x="22" y="214"/>
                </a:cubicBezTo>
                <a:cubicBezTo>
                  <a:pt x="11" y="214"/>
                  <a:pt x="0" y="223"/>
                  <a:pt x="0" y="236"/>
                </a:cubicBezTo>
                <a:cubicBezTo>
                  <a:pt x="0" y="248"/>
                  <a:pt x="11" y="257"/>
                  <a:pt x="22" y="257"/>
                </a:cubicBezTo>
                <a:cubicBezTo>
                  <a:pt x="34" y="257"/>
                  <a:pt x="44" y="248"/>
                  <a:pt x="44" y="236"/>
                </a:cubicBezTo>
                <a:close/>
                <a:moveTo>
                  <a:pt x="142" y="153"/>
                </a:moveTo>
                <a:cubicBezTo>
                  <a:pt x="110" y="153"/>
                  <a:pt x="110" y="153"/>
                  <a:pt x="110" y="153"/>
                </a:cubicBezTo>
                <a:moveTo>
                  <a:pt x="110" y="153"/>
                </a:moveTo>
                <a:cubicBezTo>
                  <a:pt x="110" y="140"/>
                  <a:pt x="99" y="131"/>
                  <a:pt x="88" y="131"/>
                </a:cubicBezTo>
                <a:cubicBezTo>
                  <a:pt x="76" y="131"/>
                  <a:pt x="66" y="140"/>
                  <a:pt x="66" y="153"/>
                </a:cubicBezTo>
                <a:cubicBezTo>
                  <a:pt x="66" y="165"/>
                  <a:pt x="76" y="174"/>
                  <a:pt x="88" y="174"/>
                </a:cubicBezTo>
                <a:cubicBezTo>
                  <a:pt x="99" y="174"/>
                  <a:pt x="110" y="165"/>
                  <a:pt x="110" y="153"/>
                </a:cubicBezTo>
                <a:close/>
                <a:moveTo>
                  <a:pt x="453" y="273"/>
                </a:moveTo>
                <a:cubicBezTo>
                  <a:pt x="489" y="273"/>
                  <a:pt x="489" y="273"/>
                  <a:pt x="489" y="273"/>
                </a:cubicBezTo>
                <a:moveTo>
                  <a:pt x="489" y="273"/>
                </a:moveTo>
                <a:cubicBezTo>
                  <a:pt x="489" y="286"/>
                  <a:pt x="499" y="295"/>
                  <a:pt x="511" y="295"/>
                </a:cubicBezTo>
                <a:cubicBezTo>
                  <a:pt x="522" y="295"/>
                  <a:pt x="533" y="286"/>
                  <a:pt x="533" y="273"/>
                </a:cubicBezTo>
                <a:cubicBezTo>
                  <a:pt x="533" y="262"/>
                  <a:pt x="522" y="253"/>
                  <a:pt x="511" y="253"/>
                </a:cubicBezTo>
                <a:cubicBezTo>
                  <a:pt x="499" y="253"/>
                  <a:pt x="489" y="262"/>
                  <a:pt x="489" y="273"/>
                </a:cubicBezTo>
                <a:close/>
                <a:moveTo>
                  <a:pt x="147" y="374"/>
                </a:moveTo>
                <a:cubicBezTo>
                  <a:pt x="136" y="374"/>
                  <a:pt x="125" y="384"/>
                  <a:pt x="125" y="396"/>
                </a:cubicBezTo>
                <a:cubicBezTo>
                  <a:pt x="125" y="407"/>
                  <a:pt x="136" y="418"/>
                  <a:pt x="147" y="418"/>
                </a:cubicBezTo>
                <a:cubicBezTo>
                  <a:pt x="159" y="418"/>
                  <a:pt x="169" y="407"/>
                  <a:pt x="169" y="396"/>
                </a:cubicBezTo>
                <a:cubicBezTo>
                  <a:pt x="169" y="384"/>
                  <a:pt x="159" y="374"/>
                  <a:pt x="147" y="374"/>
                </a:cubicBezTo>
                <a:close/>
                <a:moveTo>
                  <a:pt x="169" y="397"/>
                </a:moveTo>
                <a:cubicBezTo>
                  <a:pt x="219" y="397"/>
                  <a:pt x="219" y="397"/>
                  <a:pt x="219" y="397"/>
                </a:cubicBezTo>
                <a:cubicBezTo>
                  <a:pt x="219" y="327"/>
                  <a:pt x="219" y="327"/>
                  <a:pt x="219" y="327"/>
                </a:cubicBezTo>
                <a:moveTo>
                  <a:pt x="466" y="141"/>
                </a:moveTo>
                <a:cubicBezTo>
                  <a:pt x="478" y="141"/>
                  <a:pt x="488" y="131"/>
                  <a:pt x="488" y="119"/>
                </a:cubicBezTo>
                <a:cubicBezTo>
                  <a:pt x="488" y="108"/>
                  <a:pt x="478" y="97"/>
                  <a:pt x="466" y="97"/>
                </a:cubicBezTo>
                <a:cubicBezTo>
                  <a:pt x="454" y="97"/>
                  <a:pt x="444" y="108"/>
                  <a:pt x="444" y="119"/>
                </a:cubicBezTo>
                <a:cubicBezTo>
                  <a:pt x="444" y="131"/>
                  <a:pt x="454" y="141"/>
                  <a:pt x="466" y="141"/>
                </a:cubicBezTo>
                <a:close/>
                <a:moveTo>
                  <a:pt x="444" y="118"/>
                </a:moveTo>
                <a:cubicBezTo>
                  <a:pt x="395" y="118"/>
                  <a:pt x="395" y="118"/>
                  <a:pt x="395" y="118"/>
                </a:cubicBezTo>
                <a:cubicBezTo>
                  <a:pt x="395" y="165"/>
                  <a:pt x="395" y="165"/>
                  <a:pt x="395" y="16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DC6EC93A-98F5-4EA7-9C1B-540F7CBF60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74900" y="1962022"/>
            <a:ext cx="914400" cy="1054356"/>
          </a:xfrm>
          <a:custGeom>
            <a:avLst/>
            <a:gdLst>
              <a:gd name="T0" fmla="*/ 0 w 1466"/>
              <a:gd name="T1" fmla="*/ 646 h 1691"/>
              <a:gd name="T2" fmla="*/ 142 w 1466"/>
              <a:gd name="T3" fmla="*/ 326 h 1691"/>
              <a:gd name="T4" fmla="*/ 766 w 1466"/>
              <a:gd name="T5" fmla="*/ 195 h 1691"/>
              <a:gd name="T6" fmla="*/ 1122 w 1466"/>
              <a:gd name="T7" fmla="*/ 293 h 1691"/>
              <a:gd name="T8" fmla="*/ 1346 w 1466"/>
              <a:gd name="T9" fmla="*/ 462 h 1691"/>
              <a:gd name="T10" fmla="*/ 1439 w 1466"/>
              <a:gd name="T11" fmla="*/ 608 h 1691"/>
              <a:gd name="T12" fmla="*/ 1298 w 1466"/>
              <a:gd name="T13" fmla="*/ 957 h 1691"/>
              <a:gd name="T14" fmla="*/ 741 w 1466"/>
              <a:gd name="T15" fmla="*/ 1379 h 1691"/>
              <a:gd name="T16" fmla="*/ 654 w 1466"/>
              <a:gd name="T17" fmla="*/ 1604 h 1691"/>
              <a:gd name="T18" fmla="*/ 834 w 1466"/>
              <a:gd name="T19" fmla="*/ 1604 h 1691"/>
              <a:gd name="T20" fmla="*/ 1266 w 1466"/>
              <a:gd name="T21" fmla="*/ 1598 h 1691"/>
              <a:gd name="T22" fmla="*/ 1451 w 1466"/>
              <a:gd name="T23" fmla="*/ 1598 h 1691"/>
              <a:gd name="T24" fmla="*/ 1266 w 1466"/>
              <a:gd name="T25" fmla="*/ 1598 h 1691"/>
              <a:gd name="T26" fmla="*/ 1364 w 1466"/>
              <a:gd name="T27" fmla="*/ 1188 h 1691"/>
              <a:gd name="T28" fmla="*/ 233 w 1466"/>
              <a:gd name="T29" fmla="*/ 1598 h 1691"/>
              <a:gd name="T30" fmla="*/ 48 w 1466"/>
              <a:gd name="T31" fmla="*/ 1598 h 1691"/>
              <a:gd name="T32" fmla="*/ 233 w 1466"/>
              <a:gd name="T33" fmla="*/ 1598 h 1691"/>
              <a:gd name="T34" fmla="*/ 135 w 1466"/>
              <a:gd name="T35" fmla="*/ 1188 h 1691"/>
              <a:gd name="T36" fmla="*/ 1027 w 1466"/>
              <a:gd name="T37" fmla="*/ 734 h 1691"/>
              <a:gd name="T38" fmla="*/ 1062 w 1466"/>
              <a:gd name="T39" fmla="*/ 654 h 1691"/>
              <a:gd name="T40" fmla="*/ 1012 w 1466"/>
              <a:gd name="T41" fmla="*/ 570 h 1691"/>
              <a:gd name="T42" fmla="*/ 935 w 1466"/>
              <a:gd name="T43" fmla="*/ 604 h 1691"/>
              <a:gd name="T44" fmla="*/ 843 w 1466"/>
              <a:gd name="T45" fmla="*/ 585 h 1691"/>
              <a:gd name="T46" fmla="*/ 813 w 1466"/>
              <a:gd name="T47" fmla="*/ 509 h 1691"/>
              <a:gd name="T48" fmla="*/ 717 w 1466"/>
              <a:gd name="T49" fmla="*/ 486 h 1691"/>
              <a:gd name="T50" fmla="*/ 686 w 1466"/>
              <a:gd name="T51" fmla="*/ 555 h 1691"/>
              <a:gd name="T52" fmla="*/ 606 w 1466"/>
              <a:gd name="T53" fmla="*/ 608 h 1691"/>
              <a:gd name="T54" fmla="*/ 521 w 1466"/>
              <a:gd name="T55" fmla="*/ 570 h 1691"/>
              <a:gd name="T56" fmla="*/ 437 w 1466"/>
              <a:gd name="T57" fmla="*/ 620 h 1691"/>
              <a:gd name="T58" fmla="*/ 471 w 1466"/>
              <a:gd name="T59" fmla="*/ 696 h 1691"/>
              <a:gd name="T60" fmla="*/ 448 w 1466"/>
              <a:gd name="T61" fmla="*/ 795 h 1691"/>
              <a:gd name="T62" fmla="*/ 372 w 1466"/>
              <a:gd name="T63" fmla="*/ 826 h 1691"/>
              <a:gd name="T64" fmla="*/ 349 w 1466"/>
              <a:gd name="T65" fmla="*/ 921 h 1691"/>
              <a:gd name="T66" fmla="*/ 418 w 1466"/>
              <a:gd name="T67" fmla="*/ 952 h 1691"/>
              <a:gd name="T68" fmla="*/ 471 w 1466"/>
              <a:gd name="T69" fmla="*/ 1032 h 1691"/>
              <a:gd name="T70" fmla="*/ 437 w 1466"/>
              <a:gd name="T71" fmla="*/ 1112 h 1691"/>
              <a:gd name="T72" fmla="*/ 487 w 1466"/>
              <a:gd name="T73" fmla="*/ 1192 h 1691"/>
              <a:gd name="T74" fmla="*/ 560 w 1466"/>
              <a:gd name="T75" fmla="*/ 1165 h 1691"/>
              <a:gd name="T76" fmla="*/ 659 w 1466"/>
              <a:gd name="T77" fmla="*/ 1188 h 1691"/>
              <a:gd name="T78" fmla="*/ 690 w 1466"/>
              <a:gd name="T79" fmla="*/ 1253 h 1691"/>
              <a:gd name="T80" fmla="*/ 786 w 1466"/>
              <a:gd name="T81" fmla="*/ 1280 h 1691"/>
              <a:gd name="T82" fmla="*/ 816 w 1466"/>
              <a:gd name="T83" fmla="*/ 1219 h 1691"/>
              <a:gd name="T84" fmla="*/ 901 w 1466"/>
              <a:gd name="T85" fmla="*/ 1165 h 1691"/>
              <a:gd name="T86" fmla="*/ 977 w 1466"/>
              <a:gd name="T87" fmla="*/ 1196 h 1691"/>
              <a:gd name="T88" fmla="*/ 1062 w 1466"/>
              <a:gd name="T89" fmla="*/ 1146 h 1691"/>
              <a:gd name="T90" fmla="*/ 1035 w 1466"/>
              <a:gd name="T91" fmla="*/ 1074 h 1691"/>
              <a:gd name="T92" fmla="*/ 1054 w 1466"/>
              <a:gd name="T93" fmla="*/ 978 h 1691"/>
              <a:gd name="T94" fmla="*/ 1127 w 1466"/>
              <a:gd name="T95" fmla="*/ 948 h 1691"/>
              <a:gd name="T96" fmla="*/ 1150 w 1466"/>
              <a:gd name="T97" fmla="*/ 852 h 1691"/>
              <a:gd name="T98" fmla="*/ 1085 w 1466"/>
              <a:gd name="T99" fmla="*/ 822 h 1691"/>
              <a:gd name="T100" fmla="*/ 751 w 1466"/>
              <a:gd name="T101" fmla="*/ 997 h 1691"/>
              <a:gd name="T102" fmla="*/ 751 w 1466"/>
              <a:gd name="T103" fmla="*/ 768 h 1691"/>
              <a:gd name="T104" fmla="*/ 751 w 1466"/>
              <a:gd name="T105" fmla="*/ 997 h 1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66" h="1691">
                <a:moveTo>
                  <a:pt x="208" y="950"/>
                </a:moveTo>
                <a:cubicBezTo>
                  <a:pt x="86" y="901"/>
                  <a:pt x="0" y="782"/>
                  <a:pt x="0" y="646"/>
                </a:cubicBezTo>
                <a:cubicBezTo>
                  <a:pt x="0" y="532"/>
                  <a:pt x="60" y="429"/>
                  <a:pt x="147" y="375"/>
                </a:cubicBezTo>
                <a:cubicBezTo>
                  <a:pt x="142" y="358"/>
                  <a:pt x="142" y="342"/>
                  <a:pt x="142" y="326"/>
                </a:cubicBezTo>
                <a:cubicBezTo>
                  <a:pt x="142" y="146"/>
                  <a:pt x="290" y="0"/>
                  <a:pt x="465" y="0"/>
                </a:cubicBezTo>
                <a:cubicBezTo>
                  <a:pt x="602" y="0"/>
                  <a:pt x="711" y="81"/>
                  <a:pt x="766" y="195"/>
                </a:cubicBezTo>
                <a:cubicBezTo>
                  <a:pt x="799" y="146"/>
                  <a:pt x="859" y="114"/>
                  <a:pt x="925" y="114"/>
                </a:cubicBezTo>
                <a:cubicBezTo>
                  <a:pt x="1023" y="114"/>
                  <a:pt x="1111" y="195"/>
                  <a:pt x="1122" y="293"/>
                </a:cubicBezTo>
                <a:cubicBezTo>
                  <a:pt x="1133" y="288"/>
                  <a:pt x="1149" y="288"/>
                  <a:pt x="1165" y="288"/>
                </a:cubicBezTo>
                <a:cubicBezTo>
                  <a:pt x="1264" y="288"/>
                  <a:pt x="1346" y="364"/>
                  <a:pt x="1346" y="462"/>
                </a:cubicBezTo>
                <a:cubicBezTo>
                  <a:pt x="1346" y="478"/>
                  <a:pt x="1346" y="489"/>
                  <a:pt x="1341" y="500"/>
                </a:cubicBezTo>
                <a:cubicBezTo>
                  <a:pt x="1439" y="608"/>
                  <a:pt x="1439" y="608"/>
                  <a:pt x="1439" y="608"/>
                </a:cubicBezTo>
                <a:cubicBezTo>
                  <a:pt x="1456" y="641"/>
                  <a:pt x="1466" y="679"/>
                  <a:pt x="1466" y="717"/>
                </a:cubicBezTo>
                <a:cubicBezTo>
                  <a:pt x="1466" y="827"/>
                  <a:pt x="1397" y="921"/>
                  <a:pt x="1298" y="957"/>
                </a:cubicBezTo>
                <a:moveTo>
                  <a:pt x="741" y="1512"/>
                </a:moveTo>
                <a:cubicBezTo>
                  <a:pt x="741" y="1379"/>
                  <a:pt x="741" y="1379"/>
                  <a:pt x="741" y="1379"/>
                </a:cubicBezTo>
                <a:moveTo>
                  <a:pt x="741" y="1512"/>
                </a:moveTo>
                <a:cubicBezTo>
                  <a:pt x="692" y="1512"/>
                  <a:pt x="654" y="1550"/>
                  <a:pt x="654" y="1604"/>
                </a:cubicBezTo>
                <a:cubicBezTo>
                  <a:pt x="654" y="1653"/>
                  <a:pt x="692" y="1691"/>
                  <a:pt x="741" y="1691"/>
                </a:cubicBezTo>
                <a:cubicBezTo>
                  <a:pt x="796" y="1691"/>
                  <a:pt x="834" y="1653"/>
                  <a:pt x="834" y="1604"/>
                </a:cubicBezTo>
                <a:cubicBezTo>
                  <a:pt x="834" y="1550"/>
                  <a:pt x="796" y="1512"/>
                  <a:pt x="741" y="1512"/>
                </a:cubicBezTo>
                <a:close/>
                <a:moveTo>
                  <a:pt x="1266" y="1598"/>
                </a:moveTo>
                <a:cubicBezTo>
                  <a:pt x="1266" y="1647"/>
                  <a:pt x="1309" y="1691"/>
                  <a:pt x="1358" y="1691"/>
                </a:cubicBezTo>
                <a:cubicBezTo>
                  <a:pt x="1407" y="1691"/>
                  <a:pt x="1451" y="1647"/>
                  <a:pt x="1451" y="1598"/>
                </a:cubicBezTo>
                <a:cubicBezTo>
                  <a:pt x="1451" y="1549"/>
                  <a:pt x="1407" y="1505"/>
                  <a:pt x="1358" y="1505"/>
                </a:cubicBezTo>
                <a:cubicBezTo>
                  <a:pt x="1309" y="1505"/>
                  <a:pt x="1266" y="1549"/>
                  <a:pt x="1266" y="1598"/>
                </a:cubicBezTo>
                <a:close/>
                <a:moveTo>
                  <a:pt x="1364" y="1505"/>
                </a:moveTo>
                <a:cubicBezTo>
                  <a:pt x="1364" y="1188"/>
                  <a:pt x="1364" y="1188"/>
                  <a:pt x="1364" y="1188"/>
                </a:cubicBezTo>
                <a:cubicBezTo>
                  <a:pt x="1132" y="1188"/>
                  <a:pt x="1132" y="1188"/>
                  <a:pt x="1132" y="1188"/>
                </a:cubicBezTo>
                <a:moveTo>
                  <a:pt x="233" y="1598"/>
                </a:moveTo>
                <a:cubicBezTo>
                  <a:pt x="233" y="1549"/>
                  <a:pt x="189" y="1505"/>
                  <a:pt x="140" y="1505"/>
                </a:cubicBezTo>
                <a:cubicBezTo>
                  <a:pt x="92" y="1505"/>
                  <a:pt x="48" y="1549"/>
                  <a:pt x="48" y="1598"/>
                </a:cubicBezTo>
                <a:cubicBezTo>
                  <a:pt x="48" y="1647"/>
                  <a:pt x="92" y="1691"/>
                  <a:pt x="140" y="1691"/>
                </a:cubicBezTo>
                <a:cubicBezTo>
                  <a:pt x="189" y="1691"/>
                  <a:pt x="233" y="1647"/>
                  <a:pt x="233" y="1598"/>
                </a:cubicBezTo>
                <a:close/>
                <a:moveTo>
                  <a:pt x="367" y="1188"/>
                </a:moveTo>
                <a:cubicBezTo>
                  <a:pt x="367" y="1188"/>
                  <a:pt x="367" y="1188"/>
                  <a:pt x="135" y="1188"/>
                </a:cubicBezTo>
                <a:cubicBezTo>
                  <a:pt x="135" y="1188"/>
                  <a:pt x="135" y="1188"/>
                  <a:pt x="135" y="1505"/>
                </a:cubicBezTo>
                <a:moveTo>
                  <a:pt x="1027" y="734"/>
                </a:moveTo>
                <a:cubicBezTo>
                  <a:pt x="1020" y="723"/>
                  <a:pt x="1024" y="704"/>
                  <a:pt x="1031" y="696"/>
                </a:cubicBezTo>
                <a:cubicBezTo>
                  <a:pt x="1062" y="654"/>
                  <a:pt x="1062" y="654"/>
                  <a:pt x="1062" y="654"/>
                </a:cubicBezTo>
                <a:cubicBezTo>
                  <a:pt x="1070" y="642"/>
                  <a:pt x="1070" y="627"/>
                  <a:pt x="1062" y="620"/>
                </a:cubicBezTo>
                <a:cubicBezTo>
                  <a:pt x="1012" y="570"/>
                  <a:pt x="1012" y="570"/>
                  <a:pt x="1012" y="570"/>
                </a:cubicBezTo>
                <a:cubicBezTo>
                  <a:pt x="1004" y="562"/>
                  <a:pt x="989" y="562"/>
                  <a:pt x="977" y="570"/>
                </a:cubicBezTo>
                <a:cubicBezTo>
                  <a:pt x="935" y="604"/>
                  <a:pt x="935" y="604"/>
                  <a:pt x="935" y="604"/>
                </a:cubicBezTo>
                <a:cubicBezTo>
                  <a:pt x="924" y="612"/>
                  <a:pt x="905" y="612"/>
                  <a:pt x="893" y="608"/>
                </a:cubicBezTo>
                <a:cubicBezTo>
                  <a:pt x="843" y="585"/>
                  <a:pt x="843" y="585"/>
                  <a:pt x="843" y="585"/>
                </a:cubicBezTo>
                <a:cubicBezTo>
                  <a:pt x="828" y="581"/>
                  <a:pt x="816" y="570"/>
                  <a:pt x="816" y="555"/>
                </a:cubicBezTo>
                <a:cubicBezTo>
                  <a:pt x="813" y="509"/>
                  <a:pt x="813" y="509"/>
                  <a:pt x="813" y="509"/>
                </a:cubicBezTo>
                <a:cubicBezTo>
                  <a:pt x="809" y="497"/>
                  <a:pt x="797" y="486"/>
                  <a:pt x="786" y="486"/>
                </a:cubicBezTo>
                <a:cubicBezTo>
                  <a:pt x="717" y="486"/>
                  <a:pt x="717" y="486"/>
                  <a:pt x="717" y="486"/>
                </a:cubicBezTo>
                <a:cubicBezTo>
                  <a:pt x="705" y="486"/>
                  <a:pt x="694" y="497"/>
                  <a:pt x="690" y="509"/>
                </a:cubicBezTo>
                <a:cubicBezTo>
                  <a:pt x="686" y="555"/>
                  <a:pt x="686" y="555"/>
                  <a:pt x="686" y="555"/>
                </a:cubicBezTo>
                <a:cubicBezTo>
                  <a:pt x="682" y="570"/>
                  <a:pt x="671" y="581"/>
                  <a:pt x="659" y="585"/>
                </a:cubicBezTo>
                <a:cubicBezTo>
                  <a:pt x="606" y="608"/>
                  <a:pt x="606" y="608"/>
                  <a:pt x="606" y="608"/>
                </a:cubicBezTo>
                <a:cubicBezTo>
                  <a:pt x="594" y="616"/>
                  <a:pt x="575" y="612"/>
                  <a:pt x="563" y="604"/>
                </a:cubicBezTo>
                <a:cubicBezTo>
                  <a:pt x="521" y="570"/>
                  <a:pt x="521" y="570"/>
                  <a:pt x="521" y="570"/>
                </a:cubicBezTo>
                <a:cubicBezTo>
                  <a:pt x="510" y="562"/>
                  <a:pt x="494" y="562"/>
                  <a:pt x="487" y="570"/>
                </a:cubicBezTo>
                <a:cubicBezTo>
                  <a:pt x="437" y="620"/>
                  <a:pt x="437" y="620"/>
                  <a:pt x="437" y="620"/>
                </a:cubicBezTo>
                <a:cubicBezTo>
                  <a:pt x="429" y="627"/>
                  <a:pt x="429" y="642"/>
                  <a:pt x="437" y="654"/>
                </a:cubicBezTo>
                <a:cubicBezTo>
                  <a:pt x="471" y="696"/>
                  <a:pt x="471" y="696"/>
                  <a:pt x="471" y="696"/>
                </a:cubicBezTo>
                <a:cubicBezTo>
                  <a:pt x="479" y="707"/>
                  <a:pt x="479" y="723"/>
                  <a:pt x="475" y="738"/>
                </a:cubicBezTo>
                <a:cubicBezTo>
                  <a:pt x="448" y="795"/>
                  <a:pt x="448" y="795"/>
                  <a:pt x="448" y="795"/>
                </a:cubicBezTo>
                <a:cubicBezTo>
                  <a:pt x="445" y="810"/>
                  <a:pt x="429" y="822"/>
                  <a:pt x="418" y="822"/>
                </a:cubicBezTo>
                <a:cubicBezTo>
                  <a:pt x="372" y="826"/>
                  <a:pt x="372" y="826"/>
                  <a:pt x="372" y="826"/>
                </a:cubicBezTo>
                <a:cubicBezTo>
                  <a:pt x="360" y="830"/>
                  <a:pt x="349" y="841"/>
                  <a:pt x="349" y="852"/>
                </a:cubicBezTo>
                <a:cubicBezTo>
                  <a:pt x="349" y="921"/>
                  <a:pt x="349" y="921"/>
                  <a:pt x="349" y="921"/>
                </a:cubicBezTo>
                <a:cubicBezTo>
                  <a:pt x="349" y="933"/>
                  <a:pt x="360" y="944"/>
                  <a:pt x="372" y="948"/>
                </a:cubicBezTo>
                <a:cubicBezTo>
                  <a:pt x="418" y="952"/>
                  <a:pt x="418" y="952"/>
                  <a:pt x="418" y="952"/>
                </a:cubicBezTo>
                <a:cubicBezTo>
                  <a:pt x="429" y="952"/>
                  <a:pt x="445" y="967"/>
                  <a:pt x="448" y="978"/>
                </a:cubicBezTo>
                <a:cubicBezTo>
                  <a:pt x="471" y="1032"/>
                  <a:pt x="471" y="1032"/>
                  <a:pt x="471" y="1032"/>
                </a:cubicBezTo>
                <a:cubicBezTo>
                  <a:pt x="479" y="1043"/>
                  <a:pt x="475" y="1062"/>
                  <a:pt x="468" y="1074"/>
                </a:cubicBezTo>
                <a:cubicBezTo>
                  <a:pt x="437" y="1112"/>
                  <a:pt x="437" y="1112"/>
                  <a:pt x="437" y="1112"/>
                </a:cubicBezTo>
                <a:cubicBezTo>
                  <a:pt x="429" y="1120"/>
                  <a:pt x="429" y="1139"/>
                  <a:pt x="437" y="1146"/>
                </a:cubicBezTo>
                <a:cubicBezTo>
                  <a:pt x="487" y="1192"/>
                  <a:pt x="487" y="1192"/>
                  <a:pt x="487" y="1192"/>
                </a:cubicBezTo>
                <a:cubicBezTo>
                  <a:pt x="494" y="1204"/>
                  <a:pt x="510" y="1204"/>
                  <a:pt x="521" y="1196"/>
                </a:cubicBezTo>
                <a:cubicBezTo>
                  <a:pt x="560" y="1165"/>
                  <a:pt x="560" y="1165"/>
                  <a:pt x="560" y="1165"/>
                </a:cubicBezTo>
                <a:cubicBezTo>
                  <a:pt x="567" y="1158"/>
                  <a:pt x="586" y="1158"/>
                  <a:pt x="598" y="1162"/>
                </a:cubicBezTo>
                <a:cubicBezTo>
                  <a:pt x="659" y="1188"/>
                  <a:pt x="659" y="1188"/>
                  <a:pt x="659" y="1188"/>
                </a:cubicBezTo>
                <a:cubicBezTo>
                  <a:pt x="675" y="1192"/>
                  <a:pt x="686" y="1207"/>
                  <a:pt x="686" y="1219"/>
                </a:cubicBezTo>
                <a:cubicBezTo>
                  <a:pt x="690" y="1253"/>
                  <a:pt x="690" y="1253"/>
                  <a:pt x="690" y="1253"/>
                </a:cubicBezTo>
                <a:cubicBezTo>
                  <a:pt x="694" y="1269"/>
                  <a:pt x="705" y="1280"/>
                  <a:pt x="717" y="1280"/>
                </a:cubicBezTo>
                <a:cubicBezTo>
                  <a:pt x="786" y="1280"/>
                  <a:pt x="786" y="1280"/>
                  <a:pt x="786" y="1280"/>
                </a:cubicBezTo>
                <a:cubicBezTo>
                  <a:pt x="797" y="1280"/>
                  <a:pt x="809" y="1269"/>
                  <a:pt x="813" y="1253"/>
                </a:cubicBezTo>
                <a:cubicBezTo>
                  <a:pt x="816" y="1219"/>
                  <a:pt x="816" y="1219"/>
                  <a:pt x="816" y="1219"/>
                </a:cubicBezTo>
                <a:cubicBezTo>
                  <a:pt x="816" y="1207"/>
                  <a:pt x="828" y="1192"/>
                  <a:pt x="839" y="1188"/>
                </a:cubicBezTo>
                <a:cubicBezTo>
                  <a:pt x="901" y="1165"/>
                  <a:pt x="901" y="1165"/>
                  <a:pt x="901" y="1165"/>
                </a:cubicBezTo>
                <a:cubicBezTo>
                  <a:pt x="912" y="1158"/>
                  <a:pt x="931" y="1158"/>
                  <a:pt x="943" y="1169"/>
                </a:cubicBezTo>
                <a:cubicBezTo>
                  <a:pt x="977" y="1196"/>
                  <a:pt x="977" y="1196"/>
                  <a:pt x="977" y="1196"/>
                </a:cubicBezTo>
                <a:cubicBezTo>
                  <a:pt x="989" y="1204"/>
                  <a:pt x="1004" y="1204"/>
                  <a:pt x="1012" y="1192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70" y="1139"/>
                  <a:pt x="1070" y="1120"/>
                  <a:pt x="1062" y="1112"/>
                </a:cubicBezTo>
                <a:cubicBezTo>
                  <a:pt x="1035" y="1074"/>
                  <a:pt x="1035" y="1074"/>
                  <a:pt x="1035" y="1074"/>
                </a:cubicBezTo>
                <a:cubicBezTo>
                  <a:pt x="1024" y="1066"/>
                  <a:pt x="1024" y="1047"/>
                  <a:pt x="1031" y="1036"/>
                </a:cubicBezTo>
                <a:cubicBezTo>
                  <a:pt x="1054" y="978"/>
                  <a:pt x="1054" y="978"/>
                  <a:pt x="1054" y="978"/>
                </a:cubicBezTo>
                <a:cubicBezTo>
                  <a:pt x="1058" y="963"/>
                  <a:pt x="1070" y="952"/>
                  <a:pt x="1085" y="952"/>
                </a:cubicBezTo>
                <a:cubicBezTo>
                  <a:pt x="1127" y="948"/>
                  <a:pt x="1127" y="948"/>
                  <a:pt x="1127" y="948"/>
                </a:cubicBezTo>
                <a:cubicBezTo>
                  <a:pt x="1139" y="944"/>
                  <a:pt x="1150" y="933"/>
                  <a:pt x="1150" y="921"/>
                </a:cubicBezTo>
                <a:cubicBezTo>
                  <a:pt x="1150" y="852"/>
                  <a:pt x="1150" y="852"/>
                  <a:pt x="1150" y="852"/>
                </a:cubicBezTo>
                <a:cubicBezTo>
                  <a:pt x="1150" y="841"/>
                  <a:pt x="1139" y="830"/>
                  <a:pt x="1127" y="826"/>
                </a:cubicBezTo>
                <a:cubicBezTo>
                  <a:pt x="1085" y="822"/>
                  <a:pt x="1085" y="822"/>
                  <a:pt x="1085" y="822"/>
                </a:cubicBezTo>
                <a:lnTo>
                  <a:pt x="1027" y="734"/>
                </a:lnTo>
                <a:close/>
                <a:moveTo>
                  <a:pt x="751" y="997"/>
                </a:moveTo>
                <a:cubicBezTo>
                  <a:pt x="686" y="997"/>
                  <a:pt x="632" y="944"/>
                  <a:pt x="632" y="883"/>
                </a:cubicBezTo>
                <a:cubicBezTo>
                  <a:pt x="632" y="818"/>
                  <a:pt x="686" y="768"/>
                  <a:pt x="751" y="768"/>
                </a:cubicBezTo>
                <a:cubicBezTo>
                  <a:pt x="813" y="768"/>
                  <a:pt x="866" y="818"/>
                  <a:pt x="866" y="883"/>
                </a:cubicBezTo>
                <a:cubicBezTo>
                  <a:pt x="866" y="944"/>
                  <a:pt x="813" y="997"/>
                  <a:pt x="751" y="99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23800754-A478-4F66-BF1D-885D447AD6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851665" y="1850196"/>
            <a:ext cx="1276070" cy="1278008"/>
          </a:xfrm>
          <a:custGeom>
            <a:avLst/>
            <a:gdLst>
              <a:gd name="T0" fmla="*/ 0 w 1233"/>
              <a:gd name="T1" fmla="*/ 617 h 1233"/>
              <a:gd name="T2" fmla="*/ 1105 w 1233"/>
              <a:gd name="T3" fmla="*/ 691 h 1233"/>
              <a:gd name="T4" fmla="*/ 1106 w 1233"/>
              <a:gd name="T5" fmla="*/ 543 h 1233"/>
              <a:gd name="T6" fmla="*/ 179 w 1233"/>
              <a:gd name="T7" fmla="*/ 1052 h 1233"/>
              <a:gd name="T8" fmla="*/ 1015 w 1233"/>
              <a:gd name="T9" fmla="*/ 321 h 1233"/>
              <a:gd name="T10" fmla="*/ 910 w 1233"/>
              <a:gd name="T11" fmla="*/ 216 h 1233"/>
              <a:gd name="T12" fmla="*/ 617 w 1233"/>
              <a:gd name="T13" fmla="*/ 0 h 1233"/>
              <a:gd name="T14" fmla="*/ 543 w 1233"/>
              <a:gd name="T15" fmla="*/ 1105 h 1233"/>
              <a:gd name="T16" fmla="*/ 691 w 1233"/>
              <a:gd name="T17" fmla="*/ 1105 h 1233"/>
              <a:gd name="T18" fmla="*/ 179 w 1233"/>
              <a:gd name="T19" fmla="*/ 178 h 1233"/>
              <a:gd name="T20" fmla="*/ 910 w 1233"/>
              <a:gd name="T21" fmla="*/ 1014 h 1233"/>
              <a:gd name="T22" fmla="*/ 1015 w 1233"/>
              <a:gd name="T23" fmla="*/ 909 h 1233"/>
              <a:gd name="T24" fmla="*/ 0 w 1233"/>
              <a:gd name="T25" fmla="*/ 617 h 1233"/>
              <a:gd name="T26" fmla="*/ 995 w 1233"/>
              <a:gd name="T27" fmla="*/ 617 h 1233"/>
              <a:gd name="T28" fmla="*/ 179 w 1233"/>
              <a:gd name="T29" fmla="*/ 1052 h 1233"/>
              <a:gd name="T30" fmla="*/ 1052 w 1233"/>
              <a:gd name="T31" fmla="*/ 178 h 1233"/>
              <a:gd name="T32" fmla="*/ 617 w 1233"/>
              <a:gd name="T33" fmla="*/ 0 h 1233"/>
              <a:gd name="T34" fmla="*/ 617 w 1233"/>
              <a:gd name="T35" fmla="*/ 1233 h 1233"/>
              <a:gd name="T36" fmla="*/ 179 w 1233"/>
              <a:gd name="T37" fmla="*/ 178 h 1233"/>
              <a:gd name="T38" fmla="*/ 1052 w 1233"/>
              <a:gd name="T39" fmla="*/ 1052 h 1233"/>
              <a:gd name="T40" fmla="*/ 616 w 1233"/>
              <a:gd name="T41" fmla="*/ 350 h 1233"/>
              <a:gd name="T42" fmla="*/ 616 w 1233"/>
              <a:gd name="T43" fmla="*/ 410 h 1233"/>
              <a:gd name="T44" fmla="*/ 836 w 1233"/>
              <a:gd name="T45" fmla="*/ 432 h 1233"/>
              <a:gd name="T46" fmla="*/ 616 w 1233"/>
              <a:gd name="T47" fmla="*/ 528 h 1233"/>
              <a:gd name="T48" fmla="*/ 396 w 1233"/>
              <a:gd name="T49" fmla="*/ 381 h 1233"/>
              <a:gd name="T50" fmla="*/ 836 w 1233"/>
              <a:gd name="T51" fmla="*/ 553 h 1233"/>
              <a:gd name="T52" fmla="*/ 616 w 1233"/>
              <a:gd name="T53" fmla="*/ 702 h 1233"/>
              <a:gd name="T54" fmla="*/ 396 w 1233"/>
              <a:gd name="T55" fmla="*/ 553 h 1233"/>
              <a:gd name="T56" fmla="*/ 616 w 1233"/>
              <a:gd name="T57" fmla="*/ 764 h 1233"/>
              <a:gd name="T58" fmla="*/ 836 w 1233"/>
              <a:gd name="T59" fmla="*/ 852 h 1233"/>
              <a:gd name="T60" fmla="*/ 396 w 1233"/>
              <a:gd name="T61" fmla="*/ 852 h 1233"/>
              <a:gd name="T62" fmla="*/ 616 w 1233"/>
              <a:gd name="T63" fmla="*/ 764 h 1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33" h="1233">
                <a:moveTo>
                  <a:pt x="128" y="691"/>
                </a:moveTo>
                <a:cubicBezTo>
                  <a:pt x="0" y="617"/>
                  <a:pt x="0" y="617"/>
                  <a:pt x="0" y="617"/>
                </a:cubicBezTo>
                <a:cubicBezTo>
                  <a:pt x="128" y="543"/>
                  <a:pt x="128" y="543"/>
                  <a:pt x="128" y="543"/>
                </a:cubicBezTo>
                <a:moveTo>
                  <a:pt x="1105" y="691"/>
                </a:moveTo>
                <a:cubicBezTo>
                  <a:pt x="1233" y="617"/>
                  <a:pt x="1233" y="617"/>
                  <a:pt x="1233" y="617"/>
                </a:cubicBezTo>
                <a:cubicBezTo>
                  <a:pt x="1106" y="543"/>
                  <a:pt x="1106" y="543"/>
                  <a:pt x="1106" y="543"/>
                </a:cubicBezTo>
                <a:moveTo>
                  <a:pt x="216" y="909"/>
                </a:moveTo>
                <a:cubicBezTo>
                  <a:pt x="179" y="1052"/>
                  <a:pt x="179" y="1052"/>
                  <a:pt x="179" y="1052"/>
                </a:cubicBezTo>
                <a:cubicBezTo>
                  <a:pt x="321" y="1014"/>
                  <a:pt x="321" y="1014"/>
                  <a:pt x="321" y="1014"/>
                </a:cubicBezTo>
                <a:moveTo>
                  <a:pt x="1015" y="321"/>
                </a:moveTo>
                <a:cubicBezTo>
                  <a:pt x="1052" y="178"/>
                  <a:pt x="1052" y="178"/>
                  <a:pt x="1052" y="178"/>
                </a:cubicBezTo>
                <a:cubicBezTo>
                  <a:pt x="910" y="216"/>
                  <a:pt x="910" y="216"/>
                  <a:pt x="910" y="216"/>
                </a:cubicBezTo>
                <a:moveTo>
                  <a:pt x="691" y="128"/>
                </a:moveTo>
                <a:cubicBezTo>
                  <a:pt x="617" y="0"/>
                  <a:pt x="617" y="0"/>
                  <a:pt x="617" y="0"/>
                </a:cubicBezTo>
                <a:cubicBezTo>
                  <a:pt x="543" y="128"/>
                  <a:pt x="543" y="128"/>
                  <a:pt x="543" y="128"/>
                </a:cubicBezTo>
                <a:moveTo>
                  <a:pt x="543" y="1105"/>
                </a:moveTo>
                <a:cubicBezTo>
                  <a:pt x="617" y="1233"/>
                  <a:pt x="617" y="1233"/>
                  <a:pt x="617" y="1233"/>
                </a:cubicBezTo>
                <a:cubicBezTo>
                  <a:pt x="691" y="1105"/>
                  <a:pt x="691" y="1105"/>
                  <a:pt x="691" y="1105"/>
                </a:cubicBezTo>
                <a:moveTo>
                  <a:pt x="321" y="216"/>
                </a:moveTo>
                <a:cubicBezTo>
                  <a:pt x="179" y="178"/>
                  <a:pt x="179" y="178"/>
                  <a:pt x="179" y="178"/>
                </a:cubicBezTo>
                <a:cubicBezTo>
                  <a:pt x="216" y="321"/>
                  <a:pt x="216" y="321"/>
                  <a:pt x="216" y="321"/>
                </a:cubicBezTo>
                <a:moveTo>
                  <a:pt x="910" y="1014"/>
                </a:moveTo>
                <a:cubicBezTo>
                  <a:pt x="1052" y="1052"/>
                  <a:pt x="1052" y="1052"/>
                  <a:pt x="1052" y="1052"/>
                </a:cubicBezTo>
                <a:cubicBezTo>
                  <a:pt x="1015" y="909"/>
                  <a:pt x="1015" y="909"/>
                  <a:pt x="1015" y="909"/>
                </a:cubicBezTo>
                <a:moveTo>
                  <a:pt x="236" y="617"/>
                </a:moveTo>
                <a:cubicBezTo>
                  <a:pt x="0" y="617"/>
                  <a:pt x="0" y="617"/>
                  <a:pt x="0" y="617"/>
                </a:cubicBezTo>
                <a:moveTo>
                  <a:pt x="1233" y="617"/>
                </a:moveTo>
                <a:cubicBezTo>
                  <a:pt x="995" y="617"/>
                  <a:pt x="995" y="617"/>
                  <a:pt x="995" y="617"/>
                </a:cubicBezTo>
                <a:moveTo>
                  <a:pt x="347" y="883"/>
                </a:moveTo>
                <a:cubicBezTo>
                  <a:pt x="179" y="1052"/>
                  <a:pt x="179" y="1052"/>
                  <a:pt x="179" y="1052"/>
                </a:cubicBezTo>
                <a:moveTo>
                  <a:pt x="884" y="347"/>
                </a:moveTo>
                <a:cubicBezTo>
                  <a:pt x="1052" y="178"/>
                  <a:pt x="1052" y="178"/>
                  <a:pt x="1052" y="178"/>
                </a:cubicBezTo>
                <a:moveTo>
                  <a:pt x="617" y="236"/>
                </a:moveTo>
                <a:cubicBezTo>
                  <a:pt x="617" y="0"/>
                  <a:pt x="617" y="0"/>
                  <a:pt x="617" y="0"/>
                </a:cubicBezTo>
                <a:moveTo>
                  <a:pt x="617" y="995"/>
                </a:moveTo>
                <a:cubicBezTo>
                  <a:pt x="617" y="1233"/>
                  <a:pt x="617" y="1233"/>
                  <a:pt x="617" y="1233"/>
                </a:cubicBezTo>
                <a:moveTo>
                  <a:pt x="348" y="347"/>
                </a:moveTo>
                <a:cubicBezTo>
                  <a:pt x="179" y="178"/>
                  <a:pt x="179" y="178"/>
                  <a:pt x="179" y="178"/>
                </a:cubicBezTo>
                <a:moveTo>
                  <a:pt x="884" y="884"/>
                </a:moveTo>
                <a:cubicBezTo>
                  <a:pt x="1052" y="1052"/>
                  <a:pt x="1052" y="1052"/>
                  <a:pt x="1052" y="1052"/>
                </a:cubicBezTo>
                <a:moveTo>
                  <a:pt x="836" y="381"/>
                </a:moveTo>
                <a:cubicBezTo>
                  <a:pt x="836" y="363"/>
                  <a:pt x="739" y="350"/>
                  <a:pt x="616" y="350"/>
                </a:cubicBezTo>
                <a:cubicBezTo>
                  <a:pt x="493" y="350"/>
                  <a:pt x="396" y="363"/>
                  <a:pt x="396" y="381"/>
                </a:cubicBezTo>
                <a:cubicBezTo>
                  <a:pt x="396" y="397"/>
                  <a:pt x="493" y="410"/>
                  <a:pt x="616" y="410"/>
                </a:cubicBezTo>
                <a:cubicBezTo>
                  <a:pt x="739" y="410"/>
                  <a:pt x="836" y="397"/>
                  <a:pt x="836" y="381"/>
                </a:cubicBezTo>
                <a:close/>
                <a:moveTo>
                  <a:pt x="836" y="432"/>
                </a:moveTo>
                <a:cubicBezTo>
                  <a:pt x="836" y="432"/>
                  <a:pt x="836" y="432"/>
                  <a:pt x="836" y="498"/>
                </a:cubicBezTo>
                <a:cubicBezTo>
                  <a:pt x="836" y="516"/>
                  <a:pt x="739" y="528"/>
                  <a:pt x="616" y="528"/>
                </a:cubicBezTo>
                <a:cubicBezTo>
                  <a:pt x="493" y="528"/>
                  <a:pt x="396" y="516"/>
                  <a:pt x="396" y="498"/>
                </a:cubicBezTo>
                <a:cubicBezTo>
                  <a:pt x="396" y="498"/>
                  <a:pt x="396" y="498"/>
                  <a:pt x="396" y="381"/>
                </a:cubicBezTo>
                <a:moveTo>
                  <a:pt x="616" y="584"/>
                </a:moveTo>
                <a:cubicBezTo>
                  <a:pt x="739" y="584"/>
                  <a:pt x="836" y="571"/>
                  <a:pt x="836" y="553"/>
                </a:cubicBezTo>
                <a:cubicBezTo>
                  <a:pt x="836" y="553"/>
                  <a:pt x="836" y="553"/>
                  <a:pt x="836" y="672"/>
                </a:cubicBezTo>
                <a:cubicBezTo>
                  <a:pt x="836" y="688"/>
                  <a:pt x="739" y="702"/>
                  <a:pt x="616" y="702"/>
                </a:cubicBezTo>
                <a:cubicBezTo>
                  <a:pt x="493" y="702"/>
                  <a:pt x="396" y="688"/>
                  <a:pt x="396" y="672"/>
                </a:cubicBezTo>
                <a:cubicBezTo>
                  <a:pt x="396" y="672"/>
                  <a:pt x="396" y="672"/>
                  <a:pt x="396" y="553"/>
                </a:cubicBezTo>
                <a:cubicBezTo>
                  <a:pt x="396" y="571"/>
                  <a:pt x="493" y="584"/>
                  <a:pt x="616" y="584"/>
                </a:cubicBezTo>
                <a:close/>
                <a:moveTo>
                  <a:pt x="616" y="764"/>
                </a:moveTo>
                <a:cubicBezTo>
                  <a:pt x="739" y="764"/>
                  <a:pt x="836" y="751"/>
                  <a:pt x="836" y="733"/>
                </a:cubicBezTo>
                <a:cubicBezTo>
                  <a:pt x="836" y="733"/>
                  <a:pt x="836" y="733"/>
                  <a:pt x="836" y="852"/>
                </a:cubicBezTo>
                <a:cubicBezTo>
                  <a:pt x="836" y="868"/>
                  <a:pt x="739" y="882"/>
                  <a:pt x="616" y="882"/>
                </a:cubicBezTo>
                <a:cubicBezTo>
                  <a:pt x="493" y="882"/>
                  <a:pt x="396" y="868"/>
                  <a:pt x="396" y="852"/>
                </a:cubicBezTo>
                <a:cubicBezTo>
                  <a:pt x="396" y="852"/>
                  <a:pt x="396" y="852"/>
                  <a:pt x="396" y="733"/>
                </a:cubicBezTo>
                <a:cubicBezTo>
                  <a:pt x="396" y="751"/>
                  <a:pt x="493" y="764"/>
                  <a:pt x="616" y="76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6">
            <a:extLst>
              <a:ext uri="{FF2B5EF4-FFF2-40B4-BE49-F238E27FC236}">
                <a16:creationId xmlns:a16="http://schemas.microsoft.com/office/drawing/2014/main" id="{5C35D60D-A377-4093-AB1A-DA18BE01A3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8714" y="3936061"/>
            <a:ext cx="801972" cy="1221078"/>
          </a:xfrm>
          <a:custGeom>
            <a:avLst/>
            <a:gdLst>
              <a:gd name="T0" fmla="*/ 167 w 206"/>
              <a:gd name="T1" fmla="*/ 26 h 313"/>
              <a:gd name="T2" fmla="*/ 115 w 206"/>
              <a:gd name="T3" fmla="*/ 301 h 313"/>
              <a:gd name="T4" fmla="*/ 115 w 206"/>
              <a:gd name="T5" fmla="*/ 96 h 313"/>
              <a:gd name="T6" fmla="*/ 0 w 206"/>
              <a:gd name="T7" fmla="*/ 96 h 313"/>
              <a:gd name="T8" fmla="*/ 0 w 206"/>
              <a:gd name="T9" fmla="*/ 301 h 313"/>
              <a:gd name="T10" fmla="*/ 36 w 206"/>
              <a:gd name="T11" fmla="*/ 312 h 313"/>
              <a:gd name="T12" fmla="*/ 95 w 206"/>
              <a:gd name="T13" fmla="*/ 108 h 313"/>
              <a:gd name="T14" fmla="*/ 61 w 206"/>
              <a:gd name="T15" fmla="*/ 108 h 313"/>
              <a:gd name="T16" fmla="*/ 61 w 206"/>
              <a:gd name="T17" fmla="*/ 127 h 313"/>
              <a:gd name="T18" fmla="*/ 61 w 206"/>
              <a:gd name="T19" fmla="*/ 159 h 313"/>
              <a:gd name="T20" fmla="*/ 61 w 206"/>
              <a:gd name="T21" fmla="*/ 191 h 313"/>
              <a:gd name="T22" fmla="*/ 61 w 206"/>
              <a:gd name="T23" fmla="*/ 223 h 313"/>
              <a:gd name="T24" fmla="*/ 61 w 206"/>
              <a:gd name="T25" fmla="*/ 255 h 313"/>
              <a:gd name="T26" fmla="*/ 61 w 206"/>
              <a:gd name="T27" fmla="*/ 288 h 313"/>
              <a:gd name="T28" fmla="*/ 203 w 206"/>
              <a:gd name="T29" fmla="*/ 294 h 313"/>
              <a:gd name="T30" fmla="*/ 203 w 206"/>
              <a:gd name="T31" fmla="*/ 112 h 313"/>
              <a:gd name="T32" fmla="*/ 135 w 206"/>
              <a:gd name="T33" fmla="*/ 98 h 313"/>
              <a:gd name="T34" fmla="*/ 184 w 206"/>
              <a:gd name="T35" fmla="*/ 123 h 313"/>
              <a:gd name="T36" fmla="*/ 155 w 206"/>
              <a:gd name="T37" fmla="*/ 123 h 313"/>
              <a:gd name="T38" fmla="*/ 155 w 206"/>
              <a:gd name="T39" fmla="*/ 139 h 313"/>
              <a:gd name="T40" fmla="*/ 155 w 206"/>
              <a:gd name="T41" fmla="*/ 173 h 313"/>
              <a:gd name="T42" fmla="*/ 155 w 206"/>
              <a:gd name="T43" fmla="*/ 207 h 313"/>
              <a:gd name="T44" fmla="*/ 155 w 206"/>
              <a:gd name="T45" fmla="*/ 241 h 313"/>
              <a:gd name="T46" fmla="*/ 155 w 206"/>
              <a:gd name="T47" fmla="*/ 275 h 313"/>
              <a:gd name="T48" fmla="*/ 159 w 206"/>
              <a:gd name="T49" fmla="*/ 57 h 313"/>
              <a:gd name="T50" fmla="*/ 150 w 206"/>
              <a:gd name="T51" fmla="*/ 44 h 313"/>
              <a:gd name="T52" fmla="*/ 142 w 206"/>
              <a:gd name="T53" fmla="*/ 57 h 313"/>
              <a:gd name="T54" fmla="*/ 115 w 206"/>
              <a:gd name="T55" fmla="*/ 289 h 313"/>
              <a:gd name="T56" fmla="*/ 115 w 206"/>
              <a:gd name="T57" fmla="*/ 289 h 313"/>
              <a:gd name="T58" fmla="*/ 115 w 206"/>
              <a:gd name="T59" fmla="*/ 71 h 313"/>
              <a:gd name="T60" fmla="*/ 66 w 206"/>
              <a:gd name="T61" fmla="*/ 26 h 313"/>
              <a:gd name="T62" fmla="*/ 49 w 206"/>
              <a:gd name="T63" fmla="*/ 26 h 313"/>
              <a:gd name="T64" fmla="*/ 0 w 206"/>
              <a:gd name="T65" fmla="*/ 71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6" h="313">
                <a:moveTo>
                  <a:pt x="47" y="0"/>
                </a:moveTo>
                <a:cubicBezTo>
                  <a:pt x="167" y="26"/>
                  <a:pt x="167" y="26"/>
                  <a:pt x="167" y="26"/>
                </a:cubicBezTo>
                <a:moveTo>
                  <a:pt x="115" y="301"/>
                </a:moveTo>
                <a:cubicBezTo>
                  <a:pt x="115" y="301"/>
                  <a:pt x="115" y="301"/>
                  <a:pt x="115" y="301"/>
                </a:cubicBezTo>
                <a:cubicBezTo>
                  <a:pt x="115" y="301"/>
                  <a:pt x="115" y="301"/>
                  <a:pt x="115" y="301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86"/>
                  <a:pt x="89" y="79"/>
                  <a:pt x="58" y="79"/>
                </a:cubicBezTo>
                <a:cubicBezTo>
                  <a:pt x="26" y="79"/>
                  <a:pt x="0" y="86"/>
                  <a:pt x="0" y="96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06"/>
                  <a:pt x="15" y="310"/>
                  <a:pt x="36" y="312"/>
                </a:cubicBezTo>
                <a:moveTo>
                  <a:pt x="95" y="310"/>
                </a:moveTo>
                <a:cubicBezTo>
                  <a:pt x="95" y="108"/>
                  <a:pt x="95" y="108"/>
                  <a:pt x="95" y="108"/>
                </a:cubicBezTo>
                <a:moveTo>
                  <a:pt x="61" y="313"/>
                </a:moveTo>
                <a:cubicBezTo>
                  <a:pt x="61" y="108"/>
                  <a:pt x="61" y="108"/>
                  <a:pt x="61" y="108"/>
                </a:cubicBezTo>
                <a:moveTo>
                  <a:pt x="95" y="127"/>
                </a:moveTo>
                <a:cubicBezTo>
                  <a:pt x="61" y="127"/>
                  <a:pt x="61" y="127"/>
                  <a:pt x="61" y="127"/>
                </a:cubicBezTo>
                <a:moveTo>
                  <a:pt x="95" y="159"/>
                </a:moveTo>
                <a:cubicBezTo>
                  <a:pt x="61" y="159"/>
                  <a:pt x="61" y="159"/>
                  <a:pt x="61" y="159"/>
                </a:cubicBezTo>
                <a:moveTo>
                  <a:pt x="95" y="191"/>
                </a:moveTo>
                <a:cubicBezTo>
                  <a:pt x="61" y="191"/>
                  <a:pt x="61" y="191"/>
                  <a:pt x="61" y="191"/>
                </a:cubicBezTo>
                <a:moveTo>
                  <a:pt x="95" y="223"/>
                </a:moveTo>
                <a:cubicBezTo>
                  <a:pt x="61" y="223"/>
                  <a:pt x="61" y="223"/>
                  <a:pt x="61" y="223"/>
                </a:cubicBezTo>
                <a:moveTo>
                  <a:pt x="95" y="255"/>
                </a:moveTo>
                <a:cubicBezTo>
                  <a:pt x="61" y="255"/>
                  <a:pt x="61" y="255"/>
                  <a:pt x="61" y="255"/>
                </a:cubicBezTo>
                <a:moveTo>
                  <a:pt x="95" y="288"/>
                </a:moveTo>
                <a:cubicBezTo>
                  <a:pt x="61" y="288"/>
                  <a:pt x="61" y="288"/>
                  <a:pt x="61" y="288"/>
                </a:cubicBezTo>
                <a:moveTo>
                  <a:pt x="203" y="294"/>
                </a:moveTo>
                <a:cubicBezTo>
                  <a:pt x="203" y="294"/>
                  <a:pt x="203" y="294"/>
                  <a:pt x="203" y="294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3" y="112"/>
                  <a:pt x="203" y="112"/>
                  <a:pt x="203" y="112"/>
                </a:cubicBezTo>
                <a:cubicBezTo>
                  <a:pt x="203" y="104"/>
                  <a:pt x="180" y="97"/>
                  <a:pt x="152" y="97"/>
                </a:cubicBezTo>
                <a:cubicBezTo>
                  <a:pt x="146" y="97"/>
                  <a:pt x="140" y="97"/>
                  <a:pt x="135" y="98"/>
                </a:cubicBezTo>
                <a:moveTo>
                  <a:pt x="184" y="294"/>
                </a:moveTo>
                <a:cubicBezTo>
                  <a:pt x="184" y="123"/>
                  <a:pt x="184" y="123"/>
                  <a:pt x="184" y="123"/>
                </a:cubicBezTo>
                <a:moveTo>
                  <a:pt x="155" y="297"/>
                </a:moveTo>
                <a:cubicBezTo>
                  <a:pt x="155" y="123"/>
                  <a:pt x="155" y="123"/>
                  <a:pt x="155" y="123"/>
                </a:cubicBezTo>
                <a:moveTo>
                  <a:pt x="184" y="139"/>
                </a:moveTo>
                <a:cubicBezTo>
                  <a:pt x="155" y="139"/>
                  <a:pt x="155" y="139"/>
                  <a:pt x="155" y="139"/>
                </a:cubicBezTo>
                <a:moveTo>
                  <a:pt x="184" y="173"/>
                </a:moveTo>
                <a:cubicBezTo>
                  <a:pt x="155" y="173"/>
                  <a:pt x="155" y="173"/>
                  <a:pt x="155" y="173"/>
                </a:cubicBezTo>
                <a:moveTo>
                  <a:pt x="184" y="207"/>
                </a:moveTo>
                <a:cubicBezTo>
                  <a:pt x="155" y="207"/>
                  <a:pt x="155" y="207"/>
                  <a:pt x="155" y="207"/>
                </a:cubicBezTo>
                <a:moveTo>
                  <a:pt x="184" y="241"/>
                </a:moveTo>
                <a:cubicBezTo>
                  <a:pt x="155" y="241"/>
                  <a:pt x="155" y="241"/>
                  <a:pt x="155" y="241"/>
                </a:cubicBezTo>
                <a:moveTo>
                  <a:pt x="184" y="275"/>
                </a:moveTo>
                <a:cubicBezTo>
                  <a:pt x="155" y="275"/>
                  <a:pt x="155" y="275"/>
                  <a:pt x="155" y="275"/>
                </a:cubicBezTo>
                <a:moveTo>
                  <a:pt x="206" y="90"/>
                </a:moveTo>
                <a:cubicBezTo>
                  <a:pt x="159" y="57"/>
                  <a:pt x="159" y="57"/>
                  <a:pt x="159" y="5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9" y="45"/>
                  <a:pt x="155" y="44"/>
                  <a:pt x="150" y="44"/>
                </a:cubicBezTo>
                <a:cubicBezTo>
                  <a:pt x="146" y="44"/>
                  <a:pt x="142" y="45"/>
                  <a:pt x="142" y="46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5" y="63"/>
                  <a:pt x="135" y="63"/>
                  <a:pt x="135" y="63"/>
                </a:cubicBezTo>
                <a:moveTo>
                  <a:pt x="115" y="289"/>
                </a:moveTo>
                <a:cubicBezTo>
                  <a:pt x="115" y="289"/>
                  <a:pt x="115" y="289"/>
                  <a:pt x="115" y="289"/>
                </a:cubicBezTo>
                <a:cubicBezTo>
                  <a:pt x="115" y="289"/>
                  <a:pt x="115" y="289"/>
                  <a:pt x="115" y="289"/>
                </a:cubicBezTo>
                <a:cubicBezTo>
                  <a:pt x="115" y="291"/>
                  <a:pt x="122" y="293"/>
                  <a:pt x="131" y="294"/>
                </a:cubicBezTo>
                <a:moveTo>
                  <a:pt x="115" y="71"/>
                </a:moveTo>
                <a:cubicBezTo>
                  <a:pt x="66" y="38"/>
                  <a:pt x="66" y="38"/>
                  <a:pt x="66" y="38"/>
                </a:cubicBezTo>
                <a:cubicBezTo>
                  <a:pt x="66" y="26"/>
                  <a:pt x="66" y="26"/>
                  <a:pt x="66" y="26"/>
                </a:cubicBezTo>
                <a:cubicBezTo>
                  <a:pt x="66" y="25"/>
                  <a:pt x="62" y="24"/>
                  <a:pt x="58" y="24"/>
                </a:cubicBezTo>
                <a:cubicBezTo>
                  <a:pt x="53" y="24"/>
                  <a:pt x="49" y="25"/>
                  <a:pt x="49" y="26"/>
                </a:cubicBezTo>
                <a:cubicBezTo>
                  <a:pt x="49" y="38"/>
                  <a:pt x="49" y="38"/>
                  <a:pt x="49" y="38"/>
                </a:cubicBezTo>
                <a:cubicBezTo>
                  <a:pt x="0" y="71"/>
                  <a:pt x="0" y="71"/>
                  <a:pt x="0" y="7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" name="Freeform 7">
            <a:extLst>
              <a:ext uri="{FF2B5EF4-FFF2-40B4-BE49-F238E27FC236}">
                <a16:creationId xmlns:a16="http://schemas.microsoft.com/office/drawing/2014/main" id="{4C93B6F1-F3A1-4DAC-AF51-75B1B04D54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78100" y="3982467"/>
            <a:ext cx="508000" cy="1128266"/>
          </a:xfrm>
          <a:custGeom>
            <a:avLst/>
            <a:gdLst>
              <a:gd name="T0" fmla="*/ 134 w 135"/>
              <a:gd name="T1" fmla="*/ 77 h 299"/>
              <a:gd name="T2" fmla="*/ 134 w 135"/>
              <a:gd name="T3" fmla="*/ 227 h 299"/>
              <a:gd name="T4" fmla="*/ 0 w 135"/>
              <a:gd name="T5" fmla="*/ 227 h 299"/>
              <a:gd name="T6" fmla="*/ 0 w 135"/>
              <a:gd name="T7" fmla="*/ 77 h 299"/>
              <a:gd name="T8" fmla="*/ 67 w 135"/>
              <a:gd name="T9" fmla="*/ 54 h 299"/>
              <a:gd name="T10" fmla="*/ 134 w 135"/>
              <a:gd name="T11" fmla="*/ 77 h 299"/>
              <a:gd name="T12" fmla="*/ 16 w 135"/>
              <a:gd name="T13" fmla="*/ 243 h 299"/>
              <a:gd name="T14" fmla="*/ 68 w 135"/>
              <a:gd name="T15" fmla="*/ 274 h 299"/>
              <a:gd name="T16" fmla="*/ 119 w 135"/>
              <a:gd name="T17" fmla="*/ 243 h 299"/>
              <a:gd name="T18" fmla="*/ 0 w 135"/>
              <a:gd name="T19" fmla="*/ 53 h 299"/>
              <a:gd name="T20" fmla="*/ 59 w 135"/>
              <a:gd name="T21" fmla="*/ 13 h 299"/>
              <a:gd name="T22" fmla="*/ 59 w 135"/>
              <a:gd name="T23" fmla="*/ 2 h 299"/>
              <a:gd name="T24" fmla="*/ 67 w 135"/>
              <a:gd name="T25" fmla="*/ 0 h 299"/>
              <a:gd name="T26" fmla="*/ 76 w 135"/>
              <a:gd name="T27" fmla="*/ 2 h 299"/>
              <a:gd name="T28" fmla="*/ 76 w 135"/>
              <a:gd name="T29" fmla="*/ 13 h 299"/>
              <a:gd name="T30" fmla="*/ 135 w 135"/>
              <a:gd name="T31" fmla="*/ 53 h 299"/>
              <a:gd name="T32" fmla="*/ 26 w 135"/>
              <a:gd name="T33" fmla="*/ 89 h 299"/>
              <a:gd name="T34" fmla="*/ 50 w 135"/>
              <a:gd name="T35" fmla="*/ 89 h 299"/>
              <a:gd name="T36" fmla="*/ 26 w 135"/>
              <a:gd name="T37" fmla="*/ 116 h 299"/>
              <a:gd name="T38" fmla="*/ 50 w 135"/>
              <a:gd name="T39" fmla="*/ 116 h 299"/>
              <a:gd name="T40" fmla="*/ 26 w 135"/>
              <a:gd name="T41" fmla="*/ 143 h 299"/>
              <a:gd name="T42" fmla="*/ 50 w 135"/>
              <a:gd name="T43" fmla="*/ 143 h 299"/>
              <a:gd name="T44" fmla="*/ 26 w 135"/>
              <a:gd name="T45" fmla="*/ 170 h 299"/>
              <a:gd name="T46" fmla="*/ 50 w 135"/>
              <a:gd name="T47" fmla="*/ 170 h 299"/>
              <a:gd name="T48" fmla="*/ 26 w 135"/>
              <a:gd name="T49" fmla="*/ 197 h 299"/>
              <a:gd name="T50" fmla="*/ 50 w 135"/>
              <a:gd name="T51" fmla="*/ 197 h 299"/>
              <a:gd name="T52" fmla="*/ 0 w 135"/>
              <a:gd name="T53" fmla="*/ 227 h 299"/>
              <a:gd name="T54" fmla="*/ 0 w 135"/>
              <a:gd name="T55" fmla="*/ 299 h 299"/>
              <a:gd name="T56" fmla="*/ 45 w 135"/>
              <a:gd name="T57" fmla="*/ 227 h 299"/>
              <a:gd name="T58" fmla="*/ 45 w 135"/>
              <a:gd name="T59" fmla="*/ 299 h 299"/>
              <a:gd name="T60" fmla="*/ 90 w 135"/>
              <a:gd name="T61" fmla="*/ 261 h 299"/>
              <a:gd name="T62" fmla="*/ 90 w 135"/>
              <a:gd name="T63" fmla="*/ 299 h 299"/>
              <a:gd name="T64" fmla="*/ 134 w 135"/>
              <a:gd name="T65" fmla="*/ 227 h 299"/>
              <a:gd name="T66" fmla="*/ 134 w 135"/>
              <a:gd name="T67" fmla="*/ 299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5" h="299">
                <a:moveTo>
                  <a:pt x="134" y="77"/>
                </a:moveTo>
                <a:cubicBezTo>
                  <a:pt x="134" y="227"/>
                  <a:pt x="134" y="227"/>
                  <a:pt x="134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64"/>
                  <a:pt x="30" y="54"/>
                  <a:pt x="67" y="54"/>
                </a:cubicBezTo>
                <a:cubicBezTo>
                  <a:pt x="104" y="54"/>
                  <a:pt x="134" y="64"/>
                  <a:pt x="134" y="77"/>
                </a:cubicBezTo>
                <a:close/>
                <a:moveTo>
                  <a:pt x="16" y="243"/>
                </a:moveTo>
                <a:cubicBezTo>
                  <a:pt x="68" y="274"/>
                  <a:pt x="68" y="274"/>
                  <a:pt x="68" y="274"/>
                </a:cubicBezTo>
                <a:cubicBezTo>
                  <a:pt x="119" y="243"/>
                  <a:pt x="119" y="243"/>
                  <a:pt x="119" y="243"/>
                </a:cubicBezTo>
                <a:moveTo>
                  <a:pt x="0" y="53"/>
                </a:moveTo>
                <a:cubicBezTo>
                  <a:pt x="59" y="13"/>
                  <a:pt x="59" y="13"/>
                  <a:pt x="59" y="13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1"/>
                  <a:pt x="63" y="0"/>
                  <a:pt x="67" y="0"/>
                </a:cubicBezTo>
                <a:cubicBezTo>
                  <a:pt x="72" y="0"/>
                  <a:pt x="76" y="1"/>
                  <a:pt x="76" y="2"/>
                </a:cubicBezTo>
                <a:cubicBezTo>
                  <a:pt x="76" y="13"/>
                  <a:pt x="76" y="13"/>
                  <a:pt x="76" y="13"/>
                </a:cubicBezTo>
                <a:cubicBezTo>
                  <a:pt x="135" y="53"/>
                  <a:pt x="135" y="53"/>
                  <a:pt x="135" y="53"/>
                </a:cubicBezTo>
                <a:moveTo>
                  <a:pt x="26" y="89"/>
                </a:moveTo>
                <a:cubicBezTo>
                  <a:pt x="50" y="89"/>
                  <a:pt x="50" y="89"/>
                  <a:pt x="50" y="89"/>
                </a:cubicBezTo>
                <a:moveTo>
                  <a:pt x="26" y="116"/>
                </a:moveTo>
                <a:cubicBezTo>
                  <a:pt x="50" y="116"/>
                  <a:pt x="50" y="116"/>
                  <a:pt x="50" y="116"/>
                </a:cubicBezTo>
                <a:moveTo>
                  <a:pt x="26" y="143"/>
                </a:moveTo>
                <a:cubicBezTo>
                  <a:pt x="50" y="143"/>
                  <a:pt x="50" y="143"/>
                  <a:pt x="50" y="143"/>
                </a:cubicBezTo>
                <a:moveTo>
                  <a:pt x="26" y="170"/>
                </a:moveTo>
                <a:cubicBezTo>
                  <a:pt x="50" y="170"/>
                  <a:pt x="50" y="170"/>
                  <a:pt x="50" y="170"/>
                </a:cubicBezTo>
                <a:moveTo>
                  <a:pt x="26" y="197"/>
                </a:moveTo>
                <a:cubicBezTo>
                  <a:pt x="50" y="197"/>
                  <a:pt x="50" y="197"/>
                  <a:pt x="50" y="197"/>
                </a:cubicBezTo>
                <a:moveTo>
                  <a:pt x="0" y="227"/>
                </a:moveTo>
                <a:cubicBezTo>
                  <a:pt x="0" y="299"/>
                  <a:pt x="0" y="299"/>
                  <a:pt x="0" y="299"/>
                </a:cubicBezTo>
                <a:moveTo>
                  <a:pt x="45" y="227"/>
                </a:moveTo>
                <a:cubicBezTo>
                  <a:pt x="45" y="299"/>
                  <a:pt x="45" y="299"/>
                  <a:pt x="45" y="299"/>
                </a:cubicBezTo>
                <a:moveTo>
                  <a:pt x="90" y="261"/>
                </a:moveTo>
                <a:cubicBezTo>
                  <a:pt x="90" y="299"/>
                  <a:pt x="90" y="299"/>
                  <a:pt x="90" y="299"/>
                </a:cubicBezTo>
                <a:moveTo>
                  <a:pt x="134" y="227"/>
                </a:moveTo>
                <a:cubicBezTo>
                  <a:pt x="134" y="299"/>
                  <a:pt x="134" y="299"/>
                  <a:pt x="134" y="29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8" name="Freeform 5">
            <a:extLst>
              <a:ext uri="{FF2B5EF4-FFF2-40B4-BE49-F238E27FC236}">
                <a16:creationId xmlns:a16="http://schemas.microsoft.com/office/drawing/2014/main" id="{D0B1C8DA-46CA-4C2C-83C5-1736F3CEF3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436841" y="3982466"/>
            <a:ext cx="448118" cy="1128268"/>
          </a:xfrm>
          <a:custGeom>
            <a:avLst/>
            <a:gdLst>
              <a:gd name="T0" fmla="*/ 36 w 115"/>
              <a:gd name="T1" fmla="*/ 288 h 289"/>
              <a:gd name="T2" fmla="*/ 0 w 115"/>
              <a:gd name="T3" fmla="*/ 277 h 289"/>
              <a:gd name="T4" fmla="*/ 0 w 115"/>
              <a:gd name="T5" fmla="*/ 277 h 289"/>
              <a:gd name="T6" fmla="*/ 0 w 115"/>
              <a:gd name="T7" fmla="*/ 277 h 289"/>
              <a:gd name="T8" fmla="*/ 0 w 115"/>
              <a:gd name="T9" fmla="*/ 70 h 289"/>
              <a:gd name="T10" fmla="*/ 57 w 115"/>
              <a:gd name="T11" fmla="*/ 53 h 289"/>
              <a:gd name="T12" fmla="*/ 115 w 115"/>
              <a:gd name="T13" fmla="*/ 70 h 289"/>
              <a:gd name="T14" fmla="*/ 115 w 115"/>
              <a:gd name="T15" fmla="*/ 277 h 289"/>
              <a:gd name="T16" fmla="*/ 115 w 115"/>
              <a:gd name="T17" fmla="*/ 277 h 289"/>
              <a:gd name="T18" fmla="*/ 115 w 115"/>
              <a:gd name="T19" fmla="*/ 277 h 289"/>
              <a:gd name="T20" fmla="*/ 95 w 115"/>
              <a:gd name="T21" fmla="*/ 286 h 289"/>
              <a:gd name="T22" fmla="*/ 95 w 115"/>
              <a:gd name="T23" fmla="*/ 83 h 289"/>
              <a:gd name="T24" fmla="*/ 61 w 115"/>
              <a:gd name="T25" fmla="*/ 289 h 289"/>
              <a:gd name="T26" fmla="*/ 61 w 115"/>
              <a:gd name="T27" fmla="*/ 83 h 289"/>
              <a:gd name="T28" fmla="*/ 95 w 115"/>
              <a:gd name="T29" fmla="*/ 102 h 289"/>
              <a:gd name="T30" fmla="*/ 61 w 115"/>
              <a:gd name="T31" fmla="*/ 102 h 289"/>
              <a:gd name="T32" fmla="*/ 95 w 115"/>
              <a:gd name="T33" fmla="*/ 134 h 289"/>
              <a:gd name="T34" fmla="*/ 61 w 115"/>
              <a:gd name="T35" fmla="*/ 134 h 289"/>
              <a:gd name="T36" fmla="*/ 95 w 115"/>
              <a:gd name="T37" fmla="*/ 166 h 289"/>
              <a:gd name="T38" fmla="*/ 61 w 115"/>
              <a:gd name="T39" fmla="*/ 166 h 289"/>
              <a:gd name="T40" fmla="*/ 95 w 115"/>
              <a:gd name="T41" fmla="*/ 199 h 289"/>
              <a:gd name="T42" fmla="*/ 61 w 115"/>
              <a:gd name="T43" fmla="*/ 199 h 289"/>
              <a:gd name="T44" fmla="*/ 95 w 115"/>
              <a:gd name="T45" fmla="*/ 231 h 289"/>
              <a:gd name="T46" fmla="*/ 61 w 115"/>
              <a:gd name="T47" fmla="*/ 231 h 289"/>
              <a:gd name="T48" fmla="*/ 95 w 115"/>
              <a:gd name="T49" fmla="*/ 264 h 289"/>
              <a:gd name="T50" fmla="*/ 61 w 115"/>
              <a:gd name="T51" fmla="*/ 264 h 289"/>
              <a:gd name="T52" fmla="*/ 115 w 115"/>
              <a:gd name="T53" fmla="*/ 48 h 289"/>
              <a:gd name="T54" fmla="*/ 67 w 115"/>
              <a:gd name="T55" fmla="*/ 15 h 289"/>
              <a:gd name="T56" fmla="*/ 67 w 115"/>
              <a:gd name="T57" fmla="*/ 3 h 289"/>
              <a:gd name="T58" fmla="*/ 57 w 115"/>
              <a:gd name="T59" fmla="*/ 0 h 289"/>
              <a:gd name="T60" fmla="*/ 48 w 115"/>
              <a:gd name="T61" fmla="*/ 3 h 289"/>
              <a:gd name="T62" fmla="*/ 48 w 115"/>
              <a:gd name="T63" fmla="*/ 15 h 289"/>
              <a:gd name="T64" fmla="*/ 0 w 115"/>
              <a:gd name="T65" fmla="*/ 4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5" h="289">
                <a:moveTo>
                  <a:pt x="36" y="288"/>
                </a:moveTo>
                <a:cubicBezTo>
                  <a:pt x="15" y="287"/>
                  <a:pt x="0" y="282"/>
                  <a:pt x="0" y="277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1"/>
                  <a:pt x="25" y="53"/>
                  <a:pt x="57" y="53"/>
                </a:cubicBezTo>
                <a:cubicBezTo>
                  <a:pt x="89" y="53"/>
                  <a:pt x="115" y="61"/>
                  <a:pt x="115" y="70"/>
                </a:cubicBezTo>
                <a:cubicBezTo>
                  <a:pt x="115" y="277"/>
                  <a:pt x="115" y="277"/>
                  <a:pt x="115" y="277"/>
                </a:cubicBezTo>
                <a:cubicBezTo>
                  <a:pt x="115" y="277"/>
                  <a:pt x="115" y="277"/>
                  <a:pt x="115" y="277"/>
                </a:cubicBezTo>
                <a:cubicBezTo>
                  <a:pt x="115" y="277"/>
                  <a:pt x="115" y="277"/>
                  <a:pt x="115" y="277"/>
                </a:cubicBezTo>
                <a:moveTo>
                  <a:pt x="95" y="286"/>
                </a:moveTo>
                <a:cubicBezTo>
                  <a:pt x="95" y="83"/>
                  <a:pt x="95" y="83"/>
                  <a:pt x="95" y="83"/>
                </a:cubicBezTo>
                <a:moveTo>
                  <a:pt x="61" y="289"/>
                </a:moveTo>
                <a:cubicBezTo>
                  <a:pt x="61" y="83"/>
                  <a:pt x="61" y="83"/>
                  <a:pt x="61" y="83"/>
                </a:cubicBezTo>
                <a:moveTo>
                  <a:pt x="95" y="102"/>
                </a:moveTo>
                <a:cubicBezTo>
                  <a:pt x="61" y="102"/>
                  <a:pt x="61" y="102"/>
                  <a:pt x="61" y="102"/>
                </a:cubicBezTo>
                <a:moveTo>
                  <a:pt x="95" y="134"/>
                </a:moveTo>
                <a:cubicBezTo>
                  <a:pt x="61" y="134"/>
                  <a:pt x="61" y="134"/>
                  <a:pt x="61" y="134"/>
                </a:cubicBezTo>
                <a:moveTo>
                  <a:pt x="95" y="166"/>
                </a:moveTo>
                <a:cubicBezTo>
                  <a:pt x="61" y="166"/>
                  <a:pt x="61" y="166"/>
                  <a:pt x="61" y="166"/>
                </a:cubicBezTo>
                <a:moveTo>
                  <a:pt x="95" y="199"/>
                </a:moveTo>
                <a:cubicBezTo>
                  <a:pt x="61" y="199"/>
                  <a:pt x="61" y="199"/>
                  <a:pt x="61" y="199"/>
                </a:cubicBezTo>
                <a:moveTo>
                  <a:pt x="95" y="231"/>
                </a:moveTo>
                <a:cubicBezTo>
                  <a:pt x="61" y="231"/>
                  <a:pt x="61" y="231"/>
                  <a:pt x="61" y="231"/>
                </a:cubicBezTo>
                <a:moveTo>
                  <a:pt x="95" y="264"/>
                </a:moveTo>
                <a:cubicBezTo>
                  <a:pt x="61" y="264"/>
                  <a:pt x="61" y="264"/>
                  <a:pt x="61" y="264"/>
                </a:cubicBezTo>
                <a:moveTo>
                  <a:pt x="115" y="48"/>
                </a:moveTo>
                <a:cubicBezTo>
                  <a:pt x="67" y="15"/>
                  <a:pt x="67" y="15"/>
                  <a:pt x="67" y="15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2" y="0"/>
                  <a:pt x="57" y="0"/>
                </a:cubicBezTo>
                <a:cubicBezTo>
                  <a:pt x="52" y="0"/>
                  <a:pt x="48" y="1"/>
                  <a:pt x="48" y="3"/>
                </a:cubicBezTo>
                <a:cubicBezTo>
                  <a:pt x="48" y="15"/>
                  <a:pt x="48" y="15"/>
                  <a:pt x="48" y="15"/>
                </a:cubicBezTo>
                <a:cubicBezTo>
                  <a:pt x="0" y="48"/>
                  <a:pt x="0" y="48"/>
                  <a:pt x="0" y="4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9AB190-6A8C-43C8-B02B-373A217681FB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4" name="Group 9">
              <a:extLst>
                <a:ext uri="{FF2B5EF4-FFF2-40B4-BE49-F238E27FC236}">
                  <a16:creationId xmlns:a16="http://schemas.microsoft.com/office/drawing/2014/main" id="{88C0BD05-8DCB-47A1-9FAD-0CEBAFC62B8E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F08A0A9F-02E3-45C2-B5DC-3F32F21E535E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7" name="pole tekstowe 18">
                  <a:extLst>
                    <a:ext uri="{FF2B5EF4-FFF2-40B4-BE49-F238E27FC236}">
                      <a16:creationId xmlns:a16="http://schemas.microsoft.com/office/drawing/2014/main" id="{D5697C65-05F8-4DF5-9DAC-09A2097BBC6D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8" name="Łącznik prostoliniowy 17">
                  <a:extLst>
                    <a:ext uri="{FF2B5EF4-FFF2-40B4-BE49-F238E27FC236}">
                      <a16:creationId xmlns:a16="http://schemas.microsoft.com/office/drawing/2014/main" id="{CD484735-415F-41C2-ACD2-EA3A8EDCE59D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" name="Elipsa 20">
                  <a:extLst>
                    <a:ext uri="{FF2B5EF4-FFF2-40B4-BE49-F238E27FC236}">
                      <a16:creationId xmlns:a16="http://schemas.microsoft.com/office/drawing/2014/main" id="{C3A8B863-81FF-496A-B229-41E762463E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" name="pole tekstowe 22">
                  <a:extLst>
                    <a:ext uri="{FF2B5EF4-FFF2-40B4-BE49-F238E27FC236}">
                      <a16:creationId xmlns:a16="http://schemas.microsoft.com/office/drawing/2014/main" id="{B687C035-7B5A-4423-A413-7AF3570B9404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1" name="Łącznik prostoliniowy 21">
                  <a:extLst>
                    <a:ext uri="{FF2B5EF4-FFF2-40B4-BE49-F238E27FC236}">
                      <a16:creationId xmlns:a16="http://schemas.microsoft.com/office/drawing/2014/main" id="{80FD4B56-E954-4AA7-ABE8-E9776FC5DCF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Łącznik prostoliniowy 22">
                  <a:extLst>
                    <a:ext uri="{FF2B5EF4-FFF2-40B4-BE49-F238E27FC236}">
                      <a16:creationId xmlns:a16="http://schemas.microsoft.com/office/drawing/2014/main" id="{00897A22-7CE4-4EBD-9B8D-8EF818484088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" name="Elipsa 21">
                <a:extLst>
                  <a:ext uri="{FF2B5EF4-FFF2-40B4-BE49-F238E27FC236}">
                    <a16:creationId xmlns:a16="http://schemas.microsoft.com/office/drawing/2014/main" id="{19520944-8AAE-4ACE-9AEA-87FC199C87D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E728547B-5A4B-43AE-BC95-F5E86A8F828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67852" y="2366739"/>
              <a:ext cx="949906" cy="790370"/>
            </a:xfrm>
            <a:custGeom>
              <a:avLst/>
              <a:gdLst>
                <a:gd name="T0" fmla="*/ 454 w 533"/>
                <a:gd name="T1" fmla="*/ 265 h 443"/>
                <a:gd name="T2" fmla="*/ 181 w 533"/>
                <a:gd name="T3" fmla="*/ 326 h 443"/>
                <a:gd name="T4" fmla="*/ 106 w 533"/>
                <a:gd name="T5" fmla="*/ 249 h 443"/>
                <a:gd name="T6" fmla="*/ 140 w 533"/>
                <a:gd name="T7" fmla="*/ 173 h 443"/>
                <a:gd name="T8" fmla="*/ 288 w 533"/>
                <a:gd name="T9" fmla="*/ 142 h 443"/>
                <a:gd name="T10" fmla="*/ 372 w 533"/>
                <a:gd name="T11" fmla="*/ 165 h 443"/>
                <a:gd name="T12" fmla="*/ 425 w 533"/>
                <a:gd name="T13" fmla="*/ 205 h 443"/>
                <a:gd name="T14" fmla="*/ 447 w 533"/>
                <a:gd name="T15" fmla="*/ 240 h 443"/>
                <a:gd name="T16" fmla="*/ 282 w 533"/>
                <a:gd name="T17" fmla="*/ 327 h 443"/>
                <a:gd name="T18" fmla="*/ 262 w 533"/>
                <a:gd name="T19" fmla="*/ 423 h 443"/>
                <a:gd name="T20" fmla="*/ 304 w 533"/>
                <a:gd name="T21" fmla="*/ 423 h 443"/>
                <a:gd name="T22" fmla="*/ 358 w 533"/>
                <a:gd name="T23" fmla="*/ 327 h 443"/>
                <a:gd name="T24" fmla="*/ 358 w 533"/>
                <a:gd name="T25" fmla="*/ 360 h 443"/>
                <a:gd name="T26" fmla="*/ 358 w 533"/>
                <a:gd name="T27" fmla="*/ 403 h 443"/>
                <a:gd name="T28" fmla="*/ 358 w 533"/>
                <a:gd name="T29" fmla="*/ 360 h 443"/>
                <a:gd name="T30" fmla="*/ 336 w 533"/>
                <a:gd name="T31" fmla="*/ 124 h 443"/>
                <a:gd name="T32" fmla="*/ 357 w 533"/>
                <a:gd name="T33" fmla="*/ 22 h 443"/>
                <a:gd name="T34" fmla="*/ 314 w 533"/>
                <a:gd name="T35" fmla="*/ 22 h 443"/>
                <a:gd name="T36" fmla="*/ 241 w 533"/>
                <a:gd name="T37" fmla="*/ 69 h 443"/>
                <a:gd name="T38" fmla="*/ 241 w 533"/>
                <a:gd name="T39" fmla="*/ 69 h 443"/>
                <a:gd name="T40" fmla="*/ 241 w 533"/>
                <a:gd name="T41" fmla="*/ 26 h 443"/>
                <a:gd name="T42" fmla="*/ 241 w 533"/>
                <a:gd name="T43" fmla="*/ 69 h 443"/>
                <a:gd name="T44" fmla="*/ 44 w 533"/>
                <a:gd name="T45" fmla="*/ 236 h 443"/>
                <a:gd name="T46" fmla="*/ 22 w 533"/>
                <a:gd name="T47" fmla="*/ 214 h 443"/>
                <a:gd name="T48" fmla="*/ 22 w 533"/>
                <a:gd name="T49" fmla="*/ 257 h 443"/>
                <a:gd name="T50" fmla="*/ 142 w 533"/>
                <a:gd name="T51" fmla="*/ 153 h 443"/>
                <a:gd name="T52" fmla="*/ 110 w 533"/>
                <a:gd name="T53" fmla="*/ 153 h 443"/>
                <a:gd name="T54" fmla="*/ 66 w 533"/>
                <a:gd name="T55" fmla="*/ 153 h 443"/>
                <a:gd name="T56" fmla="*/ 110 w 533"/>
                <a:gd name="T57" fmla="*/ 153 h 443"/>
                <a:gd name="T58" fmla="*/ 489 w 533"/>
                <a:gd name="T59" fmla="*/ 273 h 443"/>
                <a:gd name="T60" fmla="*/ 511 w 533"/>
                <a:gd name="T61" fmla="*/ 295 h 443"/>
                <a:gd name="T62" fmla="*/ 511 w 533"/>
                <a:gd name="T63" fmla="*/ 253 h 443"/>
                <a:gd name="T64" fmla="*/ 147 w 533"/>
                <a:gd name="T65" fmla="*/ 374 h 443"/>
                <a:gd name="T66" fmla="*/ 147 w 533"/>
                <a:gd name="T67" fmla="*/ 418 h 443"/>
                <a:gd name="T68" fmla="*/ 147 w 533"/>
                <a:gd name="T69" fmla="*/ 374 h 443"/>
                <a:gd name="T70" fmla="*/ 219 w 533"/>
                <a:gd name="T71" fmla="*/ 397 h 443"/>
                <a:gd name="T72" fmla="*/ 466 w 533"/>
                <a:gd name="T73" fmla="*/ 141 h 443"/>
                <a:gd name="T74" fmla="*/ 466 w 533"/>
                <a:gd name="T75" fmla="*/ 97 h 443"/>
                <a:gd name="T76" fmla="*/ 466 w 533"/>
                <a:gd name="T77" fmla="*/ 141 h 443"/>
                <a:gd name="T78" fmla="*/ 395 w 533"/>
                <a:gd name="T79" fmla="*/ 118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3" h="443">
                  <a:moveTo>
                    <a:pt x="447" y="240"/>
                  </a:moveTo>
                  <a:cubicBezTo>
                    <a:pt x="451" y="248"/>
                    <a:pt x="454" y="256"/>
                    <a:pt x="454" y="265"/>
                  </a:cubicBezTo>
                  <a:cubicBezTo>
                    <a:pt x="454" y="299"/>
                    <a:pt x="426" y="326"/>
                    <a:pt x="393" y="326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40" y="325"/>
                    <a:pt x="106" y="290"/>
                    <a:pt x="106" y="249"/>
                  </a:cubicBezTo>
                  <a:cubicBezTo>
                    <a:pt x="106" y="222"/>
                    <a:pt x="120" y="197"/>
                    <a:pt x="141" y="184"/>
                  </a:cubicBezTo>
                  <a:cubicBezTo>
                    <a:pt x="140" y="180"/>
                    <a:pt x="140" y="176"/>
                    <a:pt x="140" y="173"/>
                  </a:cubicBezTo>
                  <a:cubicBezTo>
                    <a:pt x="140" y="130"/>
                    <a:pt x="175" y="95"/>
                    <a:pt x="216" y="95"/>
                  </a:cubicBezTo>
                  <a:cubicBezTo>
                    <a:pt x="249" y="95"/>
                    <a:pt x="275" y="115"/>
                    <a:pt x="288" y="142"/>
                  </a:cubicBezTo>
                  <a:cubicBezTo>
                    <a:pt x="295" y="130"/>
                    <a:pt x="310" y="122"/>
                    <a:pt x="325" y="122"/>
                  </a:cubicBezTo>
                  <a:cubicBezTo>
                    <a:pt x="349" y="122"/>
                    <a:pt x="369" y="142"/>
                    <a:pt x="372" y="165"/>
                  </a:cubicBezTo>
                  <a:cubicBezTo>
                    <a:pt x="374" y="164"/>
                    <a:pt x="378" y="164"/>
                    <a:pt x="382" y="164"/>
                  </a:cubicBezTo>
                  <a:cubicBezTo>
                    <a:pt x="406" y="164"/>
                    <a:pt x="425" y="182"/>
                    <a:pt x="425" y="205"/>
                  </a:cubicBezTo>
                  <a:cubicBezTo>
                    <a:pt x="425" y="209"/>
                    <a:pt x="425" y="211"/>
                    <a:pt x="424" y="214"/>
                  </a:cubicBezTo>
                  <a:cubicBezTo>
                    <a:pt x="424" y="214"/>
                    <a:pt x="441" y="225"/>
                    <a:pt x="447" y="240"/>
                  </a:cubicBezTo>
                  <a:close/>
                  <a:moveTo>
                    <a:pt x="282" y="401"/>
                  </a:moveTo>
                  <a:cubicBezTo>
                    <a:pt x="282" y="327"/>
                    <a:pt x="282" y="327"/>
                    <a:pt x="282" y="327"/>
                  </a:cubicBezTo>
                  <a:moveTo>
                    <a:pt x="282" y="401"/>
                  </a:moveTo>
                  <a:cubicBezTo>
                    <a:pt x="271" y="401"/>
                    <a:pt x="262" y="410"/>
                    <a:pt x="262" y="423"/>
                  </a:cubicBezTo>
                  <a:cubicBezTo>
                    <a:pt x="262" y="434"/>
                    <a:pt x="271" y="443"/>
                    <a:pt x="282" y="443"/>
                  </a:cubicBezTo>
                  <a:cubicBezTo>
                    <a:pt x="295" y="443"/>
                    <a:pt x="304" y="434"/>
                    <a:pt x="304" y="423"/>
                  </a:cubicBezTo>
                  <a:cubicBezTo>
                    <a:pt x="304" y="410"/>
                    <a:pt x="295" y="401"/>
                    <a:pt x="282" y="401"/>
                  </a:cubicBezTo>
                  <a:close/>
                  <a:moveTo>
                    <a:pt x="358" y="327"/>
                  </a:moveTo>
                  <a:cubicBezTo>
                    <a:pt x="358" y="360"/>
                    <a:pt x="358" y="360"/>
                    <a:pt x="358" y="360"/>
                  </a:cubicBezTo>
                  <a:moveTo>
                    <a:pt x="358" y="360"/>
                  </a:moveTo>
                  <a:cubicBezTo>
                    <a:pt x="345" y="360"/>
                    <a:pt x="336" y="370"/>
                    <a:pt x="336" y="381"/>
                  </a:cubicBezTo>
                  <a:cubicBezTo>
                    <a:pt x="336" y="393"/>
                    <a:pt x="345" y="403"/>
                    <a:pt x="358" y="403"/>
                  </a:cubicBezTo>
                  <a:cubicBezTo>
                    <a:pt x="369" y="403"/>
                    <a:pt x="378" y="393"/>
                    <a:pt x="378" y="381"/>
                  </a:cubicBezTo>
                  <a:cubicBezTo>
                    <a:pt x="378" y="370"/>
                    <a:pt x="369" y="360"/>
                    <a:pt x="358" y="360"/>
                  </a:cubicBezTo>
                  <a:close/>
                  <a:moveTo>
                    <a:pt x="336" y="44"/>
                  </a:moveTo>
                  <a:cubicBezTo>
                    <a:pt x="336" y="44"/>
                    <a:pt x="336" y="44"/>
                    <a:pt x="336" y="124"/>
                  </a:cubicBezTo>
                  <a:moveTo>
                    <a:pt x="336" y="44"/>
                  </a:moveTo>
                  <a:cubicBezTo>
                    <a:pt x="348" y="44"/>
                    <a:pt x="357" y="33"/>
                    <a:pt x="357" y="22"/>
                  </a:cubicBezTo>
                  <a:cubicBezTo>
                    <a:pt x="357" y="10"/>
                    <a:pt x="348" y="0"/>
                    <a:pt x="336" y="0"/>
                  </a:cubicBezTo>
                  <a:cubicBezTo>
                    <a:pt x="323" y="0"/>
                    <a:pt x="314" y="10"/>
                    <a:pt x="314" y="22"/>
                  </a:cubicBezTo>
                  <a:cubicBezTo>
                    <a:pt x="314" y="33"/>
                    <a:pt x="323" y="44"/>
                    <a:pt x="336" y="44"/>
                  </a:cubicBezTo>
                  <a:close/>
                  <a:moveTo>
                    <a:pt x="241" y="69"/>
                  </a:moveTo>
                  <a:cubicBezTo>
                    <a:pt x="241" y="69"/>
                    <a:pt x="241" y="69"/>
                    <a:pt x="241" y="99"/>
                  </a:cubicBezTo>
                  <a:moveTo>
                    <a:pt x="241" y="69"/>
                  </a:moveTo>
                  <a:cubicBezTo>
                    <a:pt x="252" y="69"/>
                    <a:pt x="262" y="59"/>
                    <a:pt x="262" y="47"/>
                  </a:cubicBezTo>
                  <a:cubicBezTo>
                    <a:pt x="262" y="36"/>
                    <a:pt x="252" y="26"/>
                    <a:pt x="241" y="26"/>
                  </a:cubicBezTo>
                  <a:cubicBezTo>
                    <a:pt x="228" y="26"/>
                    <a:pt x="219" y="36"/>
                    <a:pt x="219" y="47"/>
                  </a:cubicBezTo>
                  <a:cubicBezTo>
                    <a:pt x="219" y="59"/>
                    <a:pt x="228" y="69"/>
                    <a:pt x="241" y="69"/>
                  </a:cubicBezTo>
                  <a:close/>
                  <a:moveTo>
                    <a:pt x="103" y="236"/>
                  </a:moveTo>
                  <a:cubicBezTo>
                    <a:pt x="44" y="236"/>
                    <a:pt x="44" y="236"/>
                    <a:pt x="44" y="236"/>
                  </a:cubicBezTo>
                  <a:moveTo>
                    <a:pt x="44" y="236"/>
                  </a:moveTo>
                  <a:cubicBezTo>
                    <a:pt x="44" y="223"/>
                    <a:pt x="34" y="214"/>
                    <a:pt x="22" y="214"/>
                  </a:cubicBezTo>
                  <a:cubicBezTo>
                    <a:pt x="11" y="214"/>
                    <a:pt x="0" y="223"/>
                    <a:pt x="0" y="236"/>
                  </a:cubicBezTo>
                  <a:cubicBezTo>
                    <a:pt x="0" y="248"/>
                    <a:pt x="11" y="257"/>
                    <a:pt x="22" y="257"/>
                  </a:cubicBezTo>
                  <a:cubicBezTo>
                    <a:pt x="34" y="257"/>
                    <a:pt x="44" y="248"/>
                    <a:pt x="44" y="236"/>
                  </a:cubicBezTo>
                  <a:close/>
                  <a:moveTo>
                    <a:pt x="142" y="153"/>
                  </a:moveTo>
                  <a:cubicBezTo>
                    <a:pt x="110" y="153"/>
                    <a:pt x="110" y="153"/>
                    <a:pt x="110" y="153"/>
                  </a:cubicBezTo>
                  <a:moveTo>
                    <a:pt x="110" y="153"/>
                  </a:moveTo>
                  <a:cubicBezTo>
                    <a:pt x="110" y="140"/>
                    <a:pt x="99" y="131"/>
                    <a:pt x="88" y="131"/>
                  </a:cubicBezTo>
                  <a:cubicBezTo>
                    <a:pt x="76" y="131"/>
                    <a:pt x="66" y="140"/>
                    <a:pt x="66" y="153"/>
                  </a:cubicBezTo>
                  <a:cubicBezTo>
                    <a:pt x="66" y="165"/>
                    <a:pt x="76" y="174"/>
                    <a:pt x="88" y="174"/>
                  </a:cubicBezTo>
                  <a:cubicBezTo>
                    <a:pt x="99" y="174"/>
                    <a:pt x="110" y="165"/>
                    <a:pt x="110" y="153"/>
                  </a:cubicBezTo>
                  <a:close/>
                  <a:moveTo>
                    <a:pt x="453" y="273"/>
                  </a:moveTo>
                  <a:cubicBezTo>
                    <a:pt x="489" y="273"/>
                    <a:pt x="489" y="273"/>
                    <a:pt x="489" y="273"/>
                  </a:cubicBezTo>
                  <a:moveTo>
                    <a:pt x="489" y="273"/>
                  </a:moveTo>
                  <a:cubicBezTo>
                    <a:pt x="489" y="286"/>
                    <a:pt x="499" y="295"/>
                    <a:pt x="511" y="295"/>
                  </a:cubicBezTo>
                  <a:cubicBezTo>
                    <a:pt x="522" y="295"/>
                    <a:pt x="533" y="286"/>
                    <a:pt x="533" y="273"/>
                  </a:cubicBezTo>
                  <a:cubicBezTo>
                    <a:pt x="533" y="262"/>
                    <a:pt x="522" y="253"/>
                    <a:pt x="511" y="253"/>
                  </a:cubicBezTo>
                  <a:cubicBezTo>
                    <a:pt x="499" y="253"/>
                    <a:pt x="489" y="262"/>
                    <a:pt x="489" y="273"/>
                  </a:cubicBezTo>
                  <a:close/>
                  <a:moveTo>
                    <a:pt x="147" y="374"/>
                  </a:moveTo>
                  <a:cubicBezTo>
                    <a:pt x="136" y="374"/>
                    <a:pt x="125" y="384"/>
                    <a:pt x="125" y="396"/>
                  </a:cubicBezTo>
                  <a:cubicBezTo>
                    <a:pt x="125" y="407"/>
                    <a:pt x="136" y="418"/>
                    <a:pt x="147" y="418"/>
                  </a:cubicBezTo>
                  <a:cubicBezTo>
                    <a:pt x="159" y="418"/>
                    <a:pt x="169" y="407"/>
                    <a:pt x="169" y="396"/>
                  </a:cubicBezTo>
                  <a:cubicBezTo>
                    <a:pt x="169" y="384"/>
                    <a:pt x="159" y="374"/>
                    <a:pt x="147" y="374"/>
                  </a:cubicBezTo>
                  <a:close/>
                  <a:moveTo>
                    <a:pt x="169" y="397"/>
                  </a:moveTo>
                  <a:cubicBezTo>
                    <a:pt x="219" y="397"/>
                    <a:pt x="219" y="397"/>
                    <a:pt x="219" y="397"/>
                  </a:cubicBezTo>
                  <a:cubicBezTo>
                    <a:pt x="219" y="327"/>
                    <a:pt x="219" y="327"/>
                    <a:pt x="219" y="327"/>
                  </a:cubicBezTo>
                  <a:moveTo>
                    <a:pt x="466" y="141"/>
                  </a:moveTo>
                  <a:cubicBezTo>
                    <a:pt x="478" y="141"/>
                    <a:pt x="488" y="131"/>
                    <a:pt x="488" y="119"/>
                  </a:cubicBezTo>
                  <a:cubicBezTo>
                    <a:pt x="488" y="108"/>
                    <a:pt x="478" y="97"/>
                    <a:pt x="466" y="97"/>
                  </a:cubicBezTo>
                  <a:cubicBezTo>
                    <a:pt x="454" y="97"/>
                    <a:pt x="444" y="108"/>
                    <a:pt x="444" y="119"/>
                  </a:cubicBezTo>
                  <a:cubicBezTo>
                    <a:pt x="444" y="131"/>
                    <a:pt x="454" y="141"/>
                    <a:pt x="466" y="141"/>
                  </a:cubicBezTo>
                  <a:close/>
                  <a:moveTo>
                    <a:pt x="444" y="118"/>
                  </a:moveTo>
                  <a:cubicBezTo>
                    <a:pt x="395" y="118"/>
                    <a:pt x="395" y="118"/>
                    <a:pt x="395" y="118"/>
                  </a:cubicBezTo>
                  <a:cubicBezTo>
                    <a:pt x="395" y="165"/>
                    <a:pt x="395" y="165"/>
                    <a:pt x="395" y="16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02382FB7-9CE8-4CC9-92F9-61A832F4EF6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70062" y="4167133"/>
              <a:ext cx="345486" cy="767324"/>
            </a:xfrm>
            <a:custGeom>
              <a:avLst/>
              <a:gdLst>
                <a:gd name="T0" fmla="*/ 134 w 135"/>
                <a:gd name="T1" fmla="*/ 77 h 299"/>
                <a:gd name="T2" fmla="*/ 134 w 135"/>
                <a:gd name="T3" fmla="*/ 227 h 299"/>
                <a:gd name="T4" fmla="*/ 0 w 135"/>
                <a:gd name="T5" fmla="*/ 227 h 299"/>
                <a:gd name="T6" fmla="*/ 0 w 135"/>
                <a:gd name="T7" fmla="*/ 77 h 299"/>
                <a:gd name="T8" fmla="*/ 67 w 135"/>
                <a:gd name="T9" fmla="*/ 54 h 299"/>
                <a:gd name="T10" fmla="*/ 134 w 135"/>
                <a:gd name="T11" fmla="*/ 77 h 299"/>
                <a:gd name="T12" fmla="*/ 16 w 135"/>
                <a:gd name="T13" fmla="*/ 243 h 299"/>
                <a:gd name="T14" fmla="*/ 68 w 135"/>
                <a:gd name="T15" fmla="*/ 274 h 299"/>
                <a:gd name="T16" fmla="*/ 119 w 135"/>
                <a:gd name="T17" fmla="*/ 243 h 299"/>
                <a:gd name="T18" fmla="*/ 0 w 135"/>
                <a:gd name="T19" fmla="*/ 53 h 299"/>
                <a:gd name="T20" fmla="*/ 59 w 135"/>
                <a:gd name="T21" fmla="*/ 13 h 299"/>
                <a:gd name="T22" fmla="*/ 59 w 135"/>
                <a:gd name="T23" fmla="*/ 2 h 299"/>
                <a:gd name="T24" fmla="*/ 67 w 135"/>
                <a:gd name="T25" fmla="*/ 0 h 299"/>
                <a:gd name="T26" fmla="*/ 76 w 135"/>
                <a:gd name="T27" fmla="*/ 2 h 299"/>
                <a:gd name="T28" fmla="*/ 76 w 135"/>
                <a:gd name="T29" fmla="*/ 13 h 299"/>
                <a:gd name="T30" fmla="*/ 135 w 135"/>
                <a:gd name="T31" fmla="*/ 53 h 299"/>
                <a:gd name="T32" fmla="*/ 26 w 135"/>
                <a:gd name="T33" fmla="*/ 89 h 299"/>
                <a:gd name="T34" fmla="*/ 50 w 135"/>
                <a:gd name="T35" fmla="*/ 89 h 299"/>
                <a:gd name="T36" fmla="*/ 26 w 135"/>
                <a:gd name="T37" fmla="*/ 116 h 299"/>
                <a:gd name="T38" fmla="*/ 50 w 135"/>
                <a:gd name="T39" fmla="*/ 116 h 299"/>
                <a:gd name="T40" fmla="*/ 26 w 135"/>
                <a:gd name="T41" fmla="*/ 143 h 299"/>
                <a:gd name="T42" fmla="*/ 50 w 135"/>
                <a:gd name="T43" fmla="*/ 143 h 299"/>
                <a:gd name="T44" fmla="*/ 26 w 135"/>
                <a:gd name="T45" fmla="*/ 170 h 299"/>
                <a:gd name="T46" fmla="*/ 50 w 135"/>
                <a:gd name="T47" fmla="*/ 170 h 299"/>
                <a:gd name="T48" fmla="*/ 26 w 135"/>
                <a:gd name="T49" fmla="*/ 197 h 299"/>
                <a:gd name="T50" fmla="*/ 50 w 135"/>
                <a:gd name="T51" fmla="*/ 197 h 299"/>
                <a:gd name="T52" fmla="*/ 0 w 135"/>
                <a:gd name="T53" fmla="*/ 227 h 299"/>
                <a:gd name="T54" fmla="*/ 0 w 135"/>
                <a:gd name="T55" fmla="*/ 299 h 299"/>
                <a:gd name="T56" fmla="*/ 45 w 135"/>
                <a:gd name="T57" fmla="*/ 227 h 299"/>
                <a:gd name="T58" fmla="*/ 45 w 135"/>
                <a:gd name="T59" fmla="*/ 299 h 299"/>
                <a:gd name="T60" fmla="*/ 90 w 135"/>
                <a:gd name="T61" fmla="*/ 261 h 299"/>
                <a:gd name="T62" fmla="*/ 90 w 135"/>
                <a:gd name="T63" fmla="*/ 299 h 299"/>
                <a:gd name="T64" fmla="*/ 134 w 135"/>
                <a:gd name="T65" fmla="*/ 227 h 299"/>
                <a:gd name="T66" fmla="*/ 134 w 135"/>
                <a:gd name="T67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99">
                  <a:moveTo>
                    <a:pt x="134" y="77"/>
                  </a:moveTo>
                  <a:cubicBezTo>
                    <a:pt x="134" y="227"/>
                    <a:pt x="134" y="227"/>
                    <a:pt x="134" y="22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64"/>
                    <a:pt x="30" y="54"/>
                    <a:pt x="67" y="54"/>
                  </a:cubicBezTo>
                  <a:cubicBezTo>
                    <a:pt x="104" y="54"/>
                    <a:pt x="134" y="64"/>
                    <a:pt x="134" y="77"/>
                  </a:cubicBezTo>
                  <a:close/>
                  <a:moveTo>
                    <a:pt x="16" y="243"/>
                  </a:moveTo>
                  <a:cubicBezTo>
                    <a:pt x="68" y="274"/>
                    <a:pt x="68" y="274"/>
                    <a:pt x="68" y="274"/>
                  </a:cubicBezTo>
                  <a:cubicBezTo>
                    <a:pt x="119" y="243"/>
                    <a:pt x="119" y="243"/>
                    <a:pt x="119" y="243"/>
                  </a:cubicBezTo>
                  <a:moveTo>
                    <a:pt x="0" y="53"/>
                  </a:moveTo>
                  <a:cubicBezTo>
                    <a:pt x="59" y="13"/>
                    <a:pt x="59" y="13"/>
                    <a:pt x="59" y="1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63" y="0"/>
                    <a:pt x="67" y="0"/>
                  </a:cubicBezTo>
                  <a:cubicBezTo>
                    <a:pt x="72" y="0"/>
                    <a:pt x="76" y="1"/>
                    <a:pt x="76" y="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135" y="53"/>
                    <a:pt x="135" y="53"/>
                    <a:pt x="135" y="53"/>
                  </a:cubicBezTo>
                  <a:moveTo>
                    <a:pt x="26" y="89"/>
                  </a:moveTo>
                  <a:cubicBezTo>
                    <a:pt x="50" y="89"/>
                    <a:pt x="50" y="89"/>
                    <a:pt x="50" y="89"/>
                  </a:cubicBezTo>
                  <a:moveTo>
                    <a:pt x="26" y="116"/>
                  </a:moveTo>
                  <a:cubicBezTo>
                    <a:pt x="50" y="116"/>
                    <a:pt x="50" y="116"/>
                    <a:pt x="50" y="116"/>
                  </a:cubicBezTo>
                  <a:moveTo>
                    <a:pt x="26" y="143"/>
                  </a:moveTo>
                  <a:cubicBezTo>
                    <a:pt x="50" y="143"/>
                    <a:pt x="50" y="143"/>
                    <a:pt x="50" y="143"/>
                  </a:cubicBezTo>
                  <a:moveTo>
                    <a:pt x="26" y="170"/>
                  </a:moveTo>
                  <a:cubicBezTo>
                    <a:pt x="50" y="170"/>
                    <a:pt x="50" y="170"/>
                    <a:pt x="50" y="170"/>
                  </a:cubicBezTo>
                  <a:moveTo>
                    <a:pt x="26" y="197"/>
                  </a:moveTo>
                  <a:cubicBezTo>
                    <a:pt x="50" y="197"/>
                    <a:pt x="50" y="197"/>
                    <a:pt x="50" y="197"/>
                  </a:cubicBezTo>
                  <a:moveTo>
                    <a:pt x="0" y="227"/>
                  </a:moveTo>
                  <a:cubicBezTo>
                    <a:pt x="0" y="299"/>
                    <a:pt x="0" y="299"/>
                    <a:pt x="0" y="299"/>
                  </a:cubicBezTo>
                  <a:moveTo>
                    <a:pt x="45" y="227"/>
                  </a:moveTo>
                  <a:cubicBezTo>
                    <a:pt x="45" y="299"/>
                    <a:pt x="45" y="299"/>
                    <a:pt x="45" y="299"/>
                  </a:cubicBezTo>
                  <a:moveTo>
                    <a:pt x="90" y="261"/>
                  </a:moveTo>
                  <a:cubicBezTo>
                    <a:pt x="90" y="299"/>
                    <a:pt x="90" y="299"/>
                    <a:pt x="90" y="299"/>
                  </a:cubicBezTo>
                  <a:moveTo>
                    <a:pt x="134" y="227"/>
                  </a:moveTo>
                  <a:cubicBezTo>
                    <a:pt x="134" y="299"/>
                    <a:pt x="134" y="299"/>
                    <a:pt x="134" y="299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</p:spTree>
    <p:extLst>
      <p:ext uri="{BB962C8B-B14F-4D97-AF65-F5344CB8AC3E}">
        <p14:creationId xmlns:p14="http://schemas.microsoft.com/office/powerpoint/2010/main" val="243186449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B50394-8B07-4E48-A64A-9C7E2741D5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Data, Trend Line Charts</a:t>
            </a:r>
            <a:br>
              <a:rPr lang="en-US" dirty="0"/>
            </a:br>
            <a:r>
              <a:rPr lang="en-US" sz="2200" dirty="0"/>
              <a:t>Increase, Decrease, Growth, Data Analysis, Finance Development, Sales, Math, Statistics, Gauss Distribution Curve, 3D Dimension Axes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8DBBBF69-FD07-45A1-A80B-5FC2F9EA59A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33551" y="1984946"/>
            <a:ext cx="775483" cy="842220"/>
          </a:xfrm>
          <a:custGeom>
            <a:avLst/>
            <a:gdLst>
              <a:gd name="T0" fmla="*/ 0 w 243"/>
              <a:gd name="T1" fmla="*/ 264 h 264"/>
              <a:gd name="T2" fmla="*/ 243 w 243"/>
              <a:gd name="T3" fmla="*/ 264 h 264"/>
              <a:gd name="T4" fmla="*/ 227 w 243"/>
              <a:gd name="T5" fmla="*/ 39 h 264"/>
              <a:gd name="T6" fmla="*/ 227 w 243"/>
              <a:gd name="T7" fmla="*/ 0 h 264"/>
              <a:gd name="T8" fmla="*/ 188 w 243"/>
              <a:gd name="T9" fmla="*/ 0 h 264"/>
              <a:gd name="T10" fmla="*/ 176 w 243"/>
              <a:gd name="T11" fmla="*/ 95 h 264"/>
              <a:gd name="T12" fmla="*/ 198 w 243"/>
              <a:gd name="T13" fmla="*/ 79 h 264"/>
              <a:gd name="T14" fmla="*/ 198 w 243"/>
              <a:gd name="T15" fmla="*/ 79 h 264"/>
              <a:gd name="T16" fmla="*/ 221 w 243"/>
              <a:gd name="T17" fmla="*/ 95 h 264"/>
              <a:gd name="T18" fmla="*/ 221 w 243"/>
              <a:gd name="T19" fmla="*/ 223 h 264"/>
              <a:gd name="T20" fmla="*/ 198 w 243"/>
              <a:gd name="T21" fmla="*/ 239 h 264"/>
              <a:gd name="T22" fmla="*/ 198 w 243"/>
              <a:gd name="T23" fmla="*/ 239 h 264"/>
              <a:gd name="T24" fmla="*/ 176 w 243"/>
              <a:gd name="T25" fmla="*/ 223 h 264"/>
              <a:gd name="T26" fmla="*/ 176 w 243"/>
              <a:gd name="T27" fmla="*/ 95 h 264"/>
              <a:gd name="T28" fmla="*/ 97 w 243"/>
              <a:gd name="T29" fmla="*/ 223 h 264"/>
              <a:gd name="T30" fmla="*/ 119 w 243"/>
              <a:gd name="T31" fmla="*/ 239 h 264"/>
              <a:gd name="T32" fmla="*/ 119 w 243"/>
              <a:gd name="T33" fmla="*/ 239 h 264"/>
              <a:gd name="T34" fmla="*/ 141 w 243"/>
              <a:gd name="T35" fmla="*/ 223 h 264"/>
              <a:gd name="T36" fmla="*/ 141 w 243"/>
              <a:gd name="T37" fmla="*/ 145 h 264"/>
              <a:gd name="T38" fmla="*/ 119 w 243"/>
              <a:gd name="T39" fmla="*/ 128 h 264"/>
              <a:gd name="T40" fmla="*/ 119 w 243"/>
              <a:gd name="T41" fmla="*/ 128 h 264"/>
              <a:gd name="T42" fmla="*/ 97 w 243"/>
              <a:gd name="T43" fmla="*/ 145 h 264"/>
              <a:gd name="T44" fmla="*/ 97 w 243"/>
              <a:gd name="T45" fmla="*/ 223 h 264"/>
              <a:gd name="T46" fmla="*/ 17 w 243"/>
              <a:gd name="T47" fmla="*/ 223 h 264"/>
              <a:gd name="T48" fmla="*/ 39 w 243"/>
              <a:gd name="T49" fmla="*/ 239 h 264"/>
              <a:gd name="T50" fmla="*/ 39 w 243"/>
              <a:gd name="T51" fmla="*/ 239 h 264"/>
              <a:gd name="T52" fmla="*/ 62 w 243"/>
              <a:gd name="T53" fmla="*/ 223 h 264"/>
              <a:gd name="T54" fmla="*/ 62 w 243"/>
              <a:gd name="T55" fmla="*/ 180 h 264"/>
              <a:gd name="T56" fmla="*/ 39 w 243"/>
              <a:gd name="T57" fmla="*/ 163 h 264"/>
              <a:gd name="T58" fmla="*/ 39 w 243"/>
              <a:gd name="T59" fmla="*/ 163 h 264"/>
              <a:gd name="T60" fmla="*/ 17 w 243"/>
              <a:gd name="T61" fmla="*/ 180 h 264"/>
              <a:gd name="T62" fmla="*/ 17 w 243"/>
              <a:gd name="T63" fmla="*/ 223 h 264"/>
              <a:gd name="T64" fmla="*/ 17 w 243"/>
              <a:gd name="T65" fmla="*/ 139 h 264"/>
              <a:gd name="T66" fmla="*/ 224 w 243"/>
              <a:gd name="T67" fmla="*/ 0 h 264"/>
              <a:gd name="T68" fmla="*/ 4 w 243"/>
              <a:gd name="T69" fmla="*/ 264 h 264"/>
              <a:gd name="T70" fmla="*/ 239 w 243"/>
              <a:gd name="T71" fmla="*/ 26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3" h="264">
                <a:moveTo>
                  <a:pt x="0" y="264"/>
                </a:moveTo>
                <a:cubicBezTo>
                  <a:pt x="243" y="264"/>
                  <a:pt x="243" y="264"/>
                  <a:pt x="243" y="264"/>
                </a:cubicBezTo>
                <a:moveTo>
                  <a:pt x="227" y="39"/>
                </a:moveTo>
                <a:cubicBezTo>
                  <a:pt x="227" y="0"/>
                  <a:pt x="227" y="0"/>
                  <a:pt x="227" y="0"/>
                </a:cubicBezTo>
                <a:cubicBezTo>
                  <a:pt x="188" y="0"/>
                  <a:pt x="188" y="0"/>
                  <a:pt x="188" y="0"/>
                </a:cubicBezTo>
                <a:moveTo>
                  <a:pt x="176" y="95"/>
                </a:moveTo>
                <a:cubicBezTo>
                  <a:pt x="176" y="86"/>
                  <a:pt x="186" y="79"/>
                  <a:pt x="198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211" y="79"/>
                  <a:pt x="221" y="86"/>
                  <a:pt x="221" y="95"/>
                </a:cubicBezTo>
                <a:cubicBezTo>
                  <a:pt x="221" y="223"/>
                  <a:pt x="221" y="223"/>
                  <a:pt x="221" y="223"/>
                </a:cubicBezTo>
                <a:cubicBezTo>
                  <a:pt x="221" y="232"/>
                  <a:pt x="211" y="239"/>
                  <a:pt x="198" y="239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186" y="239"/>
                  <a:pt x="176" y="232"/>
                  <a:pt x="176" y="223"/>
                </a:cubicBezTo>
                <a:lnTo>
                  <a:pt x="176" y="95"/>
                </a:lnTo>
                <a:close/>
                <a:moveTo>
                  <a:pt x="97" y="223"/>
                </a:moveTo>
                <a:cubicBezTo>
                  <a:pt x="97" y="232"/>
                  <a:pt x="107" y="239"/>
                  <a:pt x="119" y="239"/>
                </a:cubicBezTo>
                <a:cubicBezTo>
                  <a:pt x="119" y="239"/>
                  <a:pt x="119" y="239"/>
                  <a:pt x="119" y="239"/>
                </a:cubicBezTo>
                <a:cubicBezTo>
                  <a:pt x="131" y="239"/>
                  <a:pt x="141" y="232"/>
                  <a:pt x="141" y="223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36"/>
                  <a:pt x="131" y="128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07" y="128"/>
                  <a:pt x="97" y="136"/>
                  <a:pt x="97" y="145"/>
                </a:cubicBezTo>
                <a:lnTo>
                  <a:pt x="97" y="223"/>
                </a:lnTo>
                <a:close/>
                <a:moveTo>
                  <a:pt x="17" y="223"/>
                </a:moveTo>
                <a:cubicBezTo>
                  <a:pt x="17" y="232"/>
                  <a:pt x="27" y="239"/>
                  <a:pt x="39" y="239"/>
                </a:cubicBezTo>
                <a:cubicBezTo>
                  <a:pt x="39" y="239"/>
                  <a:pt x="39" y="239"/>
                  <a:pt x="39" y="239"/>
                </a:cubicBezTo>
                <a:cubicBezTo>
                  <a:pt x="52" y="239"/>
                  <a:pt x="62" y="232"/>
                  <a:pt x="62" y="223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2" y="171"/>
                  <a:pt x="52" y="163"/>
                  <a:pt x="39" y="163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27" y="163"/>
                  <a:pt x="17" y="171"/>
                  <a:pt x="17" y="180"/>
                </a:cubicBezTo>
                <a:lnTo>
                  <a:pt x="17" y="223"/>
                </a:lnTo>
                <a:close/>
                <a:moveTo>
                  <a:pt x="17" y="139"/>
                </a:moveTo>
                <a:cubicBezTo>
                  <a:pt x="28" y="136"/>
                  <a:pt x="160" y="84"/>
                  <a:pt x="224" y="0"/>
                </a:cubicBezTo>
                <a:moveTo>
                  <a:pt x="4" y="264"/>
                </a:moveTo>
                <a:cubicBezTo>
                  <a:pt x="239" y="264"/>
                  <a:pt x="239" y="264"/>
                  <a:pt x="239" y="26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44B7A76-2281-4398-8602-268C35713E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978973" y="2097212"/>
            <a:ext cx="975098" cy="729954"/>
          </a:xfrm>
          <a:custGeom>
            <a:avLst/>
            <a:gdLst>
              <a:gd name="T0" fmla="*/ 0 w 264"/>
              <a:gd name="T1" fmla="*/ 197 h 197"/>
              <a:gd name="T2" fmla="*/ 243 w 264"/>
              <a:gd name="T3" fmla="*/ 197 h 197"/>
              <a:gd name="T4" fmla="*/ 251 w 264"/>
              <a:gd name="T5" fmla="*/ 43 h 197"/>
              <a:gd name="T6" fmla="*/ 228 w 264"/>
              <a:gd name="T7" fmla="*/ 12 h 197"/>
              <a:gd name="T8" fmla="*/ 197 w 264"/>
              <a:gd name="T9" fmla="*/ 36 h 197"/>
              <a:gd name="T10" fmla="*/ 33 w 264"/>
              <a:gd name="T11" fmla="*/ 163 h 197"/>
              <a:gd name="T12" fmla="*/ 228 w 264"/>
              <a:gd name="T13" fmla="*/ 13 h 197"/>
              <a:gd name="T14" fmla="*/ 4 w 264"/>
              <a:gd name="T15" fmla="*/ 197 h 197"/>
              <a:gd name="T16" fmla="*/ 264 w 264"/>
              <a:gd name="T17" fmla="*/ 197 h 197"/>
              <a:gd name="T18" fmla="*/ 0 w 264"/>
              <a:gd name="T19" fmla="*/ 0 h 197"/>
              <a:gd name="T20" fmla="*/ 0 w 264"/>
              <a:gd name="T21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4" h="197">
                <a:moveTo>
                  <a:pt x="0" y="197"/>
                </a:moveTo>
                <a:cubicBezTo>
                  <a:pt x="243" y="197"/>
                  <a:pt x="243" y="197"/>
                  <a:pt x="243" y="197"/>
                </a:cubicBezTo>
                <a:moveTo>
                  <a:pt x="251" y="43"/>
                </a:moveTo>
                <a:cubicBezTo>
                  <a:pt x="228" y="12"/>
                  <a:pt x="228" y="12"/>
                  <a:pt x="228" y="12"/>
                </a:cubicBezTo>
                <a:cubicBezTo>
                  <a:pt x="197" y="36"/>
                  <a:pt x="197" y="36"/>
                  <a:pt x="197" y="36"/>
                </a:cubicBezTo>
                <a:moveTo>
                  <a:pt x="33" y="163"/>
                </a:moveTo>
                <a:cubicBezTo>
                  <a:pt x="136" y="165"/>
                  <a:pt x="211" y="156"/>
                  <a:pt x="228" y="13"/>
                </a:cubicBezTo>
                <a:moveTo>
                  <a:pt x="4" y="197"/>
                </a:moveTo>
                <a:cubicBezTo>
                  <a:pt x="264" y="197"/>
                  <a:pt x="264" y="197"/>
                  <a:pt x="264" y="197"/>
                </a:cubicBezTo>
                <a:moveTo>
                  <a:pt x="0" y="0"/>
                </a:moveTo>
                <a:cubicBezTo>
                  <a:pt x="0" y="197"/>
                  <a:pt x="0" y="197"/>
                  <a:pt x="0" y="1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8CC5EE53-45C3-4A8C-B7C7-2ACA139AD68F}"/>
              </a:ext>
            </a:extLst>
          </p:cNvPr>
          <p:cNvSpPr>
            <a:spLocks noChangeAspect="1"/>
          </p:cNvSpPr>
          <p:nvPr/>
        </p:nvSpPr>
        <p:spPr>
          <a:xfrm>
            <a:off x="3674219" y="2151234"/>
            <a:ext cx="925275" cy="675933"/>
          </a:xfrm>
          <a:custGeom>
            <a:avLst/>
            <a:gdLst>
              <a:gd name="connsiteX0" fmla="*/ 2935435 w 2933700"/>
              <a:gd name="connsiteY0" fmla="*/ 2143128 h 2143125"/>
              <a:gd name="connsiteX1" fmla="*/ 0 w 2933700"/>
              <a:gd name="connsiteY1" fmla="*/ 2143128 h 2143125"/>
              <a:gd name="connsiteX2" fmla="*/ 0 w 2933700"/>
              <a:gd name="connsiteY2" fmla="*/ 0 h 2143125"/>
              <a:gd name="connsiteX3" fmla="*/ 2454460 w 2933700"/>
              <a:gd name="connsiteY3" fmla="*/ 1679280 h 2143125"/>
              <a:gd name="connsiteX4" fmla="*/ 2104092 w 2933700"/>
              <a:gd name="connsiteY4" fmla="*/ 1086174 h 2143125"/>
              <a:gd name="connsiteX5" fmla="*/ 1949536 w 2933700"/>
              <a:gd name="connsiteY5" fmla="*/ 987342 h 2143125"/>
              <a:gd name="connsiteX6" fmla="*/ 1778319 w 2933700"/>
              <a:gd name="connsiteY6" fmla="*/ 1053273 h 2143125"/>
              <a:gd name="connsiteX7" fmla="*/ 1738180 w 2933700"/>
              <a:gd name="connsiteY7" fmla="*/ 1097706 h 2143125"/>
              <a:gd name="connsiteX8" fmla="*/ 1561558 w 2933700"/>
              <a:gd name="connsiteY8" fmla="*/ 1163014 h 2143125"/>
              <a:gd name="connsiteX9" fmla="*/ 1407125 w 2933700"/>
              <a:gd name="connsiteY9" fmla="*/ 1055245 h 2143125"/>
              <a:gd name="connsiteX10" fmla="*/ 1320078 w 2933700"/>
              <a:gd name="connsiteY10" fmla="*/ 887997 h 2143125"/>
              <a:gd name="connsiteX11" fmla="*/ 1174844 w 2933700"/>
              <a:gd name="connsiteY11" fmla="*/ 781622 h 2143125"/>
              <a:gd name="connsiteX12" fmla="*/ 1002114 w 2933700"/>
              <a:gd name="connsiteY12" fmla="*/ 832332 h 2143125"/>
              <a:gd name="connsiteX13" fmla="*/ 979057 w 2933700"/>
              <a:gd name="connsiteY13" fmla="*/ 853570 h 2143125"/>
              <a:gd name="connsiteX14" fmla="*/ 809972 w 2933700"/>
              <a:gd name="connsiteY14" fmla="*/ 904886 h 2143125"/>
              <a:gd name="connsiteX15" fmla="*/ 664613 w 2933700"/>
              <a:gd name="connsiteY15" fmla="*/ 804397 h 2143125"/>
              <a:gd name="connsiteX16" fmla="*/ 354533 w 2933700"/>
              <a:gd name="connsiteY16" fmla="*/ 257969 h 2143125"/>
              <a:gd name="connsiteX17" fmla="*/ 2025550 w 2933700"/>
              <a:gd name="connsiteY17" fmla="*/ 1624709 h 2143125"/>
              <a:gd name="connsiteX18" fmla="*/ 2484211 w 2933700"/>
              <a:gd name="connsiteY18" fmla="*/ 1733850 h 2143125"/>
              <a:gd name="connsiteX19" fmla="*/ 2590819 w 2933700"/>
              <a:gd name="connsiteY19" fmla="*/ 1282404 h 2143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933700" h="2143125">
                <a:moveTo>
                  <a:pt x="2935435" y="2143128"/>
                </a:moveTo>
                <a:lnTo>
                  <a:pt x="0" y="2143128"/>
                </a:lnTo>
                <a:lnTo>
                  <a:pt x="0" y="0"/>
                </a:lnTo>
                <a:moveTo>
                  <a:pt x="2454460" y="1679280"/>
                </a:moveTo>
                <a:cubicBezTo>
                  <a:pt x="2454460" y="1679280"/>
                  <a:pt x="2249153" y="1331736"/>
                  <a:pt x="2104092" y="1086174"/>
                </a:cubicBezTo>
                <a:cubicBezTo>
                  <a:pt x="2071217" y="1030529"/>
                  <a:pt x="2013823" y="993838"/>
                  <a:pt x="1949536" y="987342"/>
                </a:cubicBezTo>
                <a:cubicBezTo>
                  <a:pt x="1885224" y="980848"/>
                  <a:pt x="1821656" y="1005325"/>
                  <a:pt x="1778319" y="1053273"/>
                </a:cubicBezTo>
                <a:cubicBezTo>
                  <a:pt x="1765005" y="1068012"/>
                  <a:pt x="1751542" y="1082902"/>
                  <a:pt x="1738180" y="1097706"/>
                </a:cubicBezTo>
                <a:cubicBezTo>
                  <a:pt x="1693553" y="1147087"/>
                  <a:pt x="1627555" y="1171482"/>
                  <a:pt x="1561558" y="1163014"/>
                </a:cubicBezTo>
                <a:cubicBezTo>
                  <a:pt x="1495535" y="1154546"/>
                  <a:pt x="1437843" y="1114290"/>
                  <a:pt x="1407125" y="1055245"/>
                </a:cubicBezTo>
                <a:cubicBezTo>
                  <a:pt x="1378440" y="1000111"/>
                  <a:pt x="1348292" y="942187"/>
                  <a:pt x="1320078" y="887997"/>
                </a:cubicBezTo>
                <a:cubicBezTo>
                  <a:pt x="1290872" y="831861"/>
                  <a:pt x="1237172" y="792533"/>
                  <a:pt x="1174844" y="781622"/>
                </a:cubicBezTo>
                <a:cubicBezTo>
                  <a:pt x="1112515" y="770710"/>
                  <a:pt x="1048650" y="789457"/>
                  <a:pt x="1002114" y="832332"/>
                </a:cubicBezTo>
                <a:cubicBezTo>
                  <a:pt x="994429" y="839412"/>
                  <a:pt x="986718" y="846503"/>
                  <a:pt x="979057" y="853570"/>
                </a:cubicBezTo>
                <a:cubicBezTo>
                  <a:pt x="933463" y="895567"/>
                  <a:pt x="871209" y="914463"/>
                  <a:pt x="809972" y="904886"/>
                </a:cubicBezTo>
                <a:cubicBezTo>
                  <a:pt x="748734" y="895309"/>
                  <a:pt x="695207" y="858308"/>
                  <a:pt x="664613" y="804397"/>
                </a:cubicBezTo>
                <a:cubicBezTo>
                  <a:pt x="535742" y="577305"/>
                  <a:pt x="354533" y="257969"/>
                  <a:pt x="354533" y="257969"/>
                </a:cubicBezTo>
                <a:moveTo>
                  <a:pt x="2025550" y="1624709"/>
                </a:moveTo>
                <a:lnTo>
                  <a:pt x="2484211" y="1733850"/>
                </a:lnTo>
                <a:lnTo>
                  <a:pt x="2590819" y="1282404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3B8045C2-7FD7-481D-8AE7-5880C6F590CE}"/>
              </a:ext>
            </a:extLst>
          </p:cNvPr>
          <p:cNvSpPr>
            <a:spLocks noChangeAspect="1"/>
          </p:cNvSpPr>
          <p:nvPr/>
        </p:nvSpPr>
        <p:spPr>
          <a:xfrm>
            <a:off x="2369464" y="2151234"/>
            <a:ext cx="925275" cy="675933"/>
          </a:xfrm>
          <a:custGeom>
            <a:avLst/>
            <a:gdLst>
              <a:gd name="connsiteX0" fmla="*/ 2935435 w 2933700"/>
              <a:gd name="connsiteY0" fmla="*/ 2143128 h 2143125"/>
              <a:gd name="connsiteX1" fmla="*/ 0 w 2933700"/>
              <a:gd name="connsiteY1" fmla="*/ 2143128 h 2143125"/>
              <a:gd name="connsiteX2" fmla="*/ 0 w 2933700"/>
              <a:gd name="connsiteY2" fmla="*/ 0 h 2143125"/>
              <a:gd name="connsiteX3" fmla="*/ 354533 w 2933700"/>
              <a:gd name="connsiteY3" fmla="*/ 1733850 h 2143125"/>
              <a:gd name="connsiteX4" fmla="*/ 664546 w 2933700"/>
              <a:gd name="connsiteY4" fmla="*/ 1192822 h 2143125"/>
              <a:gd name="connsiteX5" fmla="*/ 809652 w 2933700"/>
              <a:gd name="connsiteY5" fmla="*/ 1093045 h 2143125"/>
              <a:gd name="connsiteX6" fmla="*/ 978202 w 2933700"/>
              <a:gd name="connsiteY6" fmla="*/ 1144046 h 2143125"/>
              <a:gd name="connsiteX7" fmla="*/ 1008111 w 2933700"/>
              <a:gd name="connsiteY7" fmla="*/ 1171462 h 2143125"/>
              <a:gd name="connsiteX8" fmla="*/ 1181463 w 2933700"/>
              <a:gd name="connsiteY8" fmla="*/ 1221657 h 2143125"/>
              <a:gd name="connsiteX9" fmla="*/ 1326403 w 2933700"/>
              <a:gd name="connsiteY9" fmla="*/ 1114129 h 2143125"/>
              <a:gd name="connsiteX10" fmla="*/ 1409121 w 2933700"/>
              <a:gd name="connsiteY10" fmla="*/ 952263 h 2143125"/>
              <a:gd name="connsiteX11" fmla="*/ 1562685 w 2933700"/>
              <a:gd name="connsiteY11" fmla="*/ 843368 h 2143125"/>
              <a:gd name="connsiteX12" fmla="*/ 1739766 w 2933700"/>
              <a:gd name="connsiteY12" fmla="*/ 907270 h 2143125"/>
              <a:gd name="connsiteX13" fmla="*/ 1777498 w 2933700"/>
              <a:gd name="connsiteY13" fmla="*/ 948351 h 2143125"/>
              <a:gd name="connsiteX14" fmla="*/ 1948802 w 2933700"/>
              <a:gd name="connsiteY14" fmla="*/ 1012953 h 2143125"/>
              <a:gd name="connsiteX15" fmla="*/ 2102553 w 2933700"/>
              <a:gd name="connsiteY15" fmla="*/ 913565 h 2143125"/>
              <a:gd name="connsiteX16" fmla="*/ 2454460 w 2933700"/>
              <a:gd name="connsiteY16" fmla="*/ 312539 h 2143125"/>
              <a:gd name="connsiteX17" fmla="*/ 2590819 w 2933700"/>
              <a:gd name="connsiteY17" fmla="*/ 724298 h 2143125"/>
              <a:gd name="connsiteX18" fmla="*/ 2484211 w 2933700"/>
              <a:gd name="connsiteY18" fmla="*/ 257969 h 2143125"/>
              <a:gd name="connsiteX19" fmla="*/ 2025550 w 2933700"/>
              <a:gd name="connsiteY19" fmla="*/ 367110 h 2143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933700" h="2143125">
                <a:moveTo>
                  <a:pt x="2935435" y="2143128"/>
                </a:moveTo>
                <a:lnTo>
                  <a:pt x="0" y="2143128"/>
                </a:lnTo>
                <a:lnTo>
                  <a:pt x="0" y="0"/>
                </a:lnTo>
                <a:moveTo>
                  <a:pt x="354533" y="1733850"/>
                </a:moveTo>
                <a:cubicBezTo>
                  <a:pt x="354533" y="1733850"/>
                  <a:pt x="535685" y="1417709"/>
                  <a:pt x="664546" y="1192822"/>
                </a:cubicBezTo>
                <a:cubicBezTo>
                  <a:pt x="695247" y="1139246"/>
                  <a:pt x="748638" y="1102533"/>
                  <a:pt x="809652" y="1093045"/>
                </a:cubicBezTo>
                <a:cubicBezTo>
                  <a:pt x="870664" y="1083557"/>
                  <a:pt x="932683" y="1102324"/>
                  <a:pt x="978202" y="1144046"/>
                </a:cubicBezTo>
                <a:cubicBezTo>
                  <a:pt x="988141" y="1153157"/>
                  <a:pt x="998142" y="1162324"/>
                  <a:pt x="1008111" y="1171462"/>
                </a:cubicBezTo>
                <a:cubicBezTo>
                  <a:pt x="1054890" y="1214340"/>
                  <a:pt x="1119013" y="1232906"/>
                  <a:pt x="1181463" y="1221657"/>
                </a:cubicBezTo>
                <a:cubicBezTo>
                  <a:pt x="1243916" y="1210408"/>
                  <a:pt x="1297527" y="1170634"/>
                  <a:pt x="1326403" y="1114129"/>
                </a:cubicBezTo>
                <a:cubicBezTo>
                  <a:pt x="1353255" y="1061583"/>
                  <a:pt x="1381839" y="1005648"/>
                  <a:pt x="1409121" y="952263"/>
                </a:cubicBezTo>
                <a:cubicBezTo>
                  <a:pt x="1439397" y="893015"/>
                  <a:pt x="1496760" y="852340"/>
                  <a:pt x="1562685" y="843368"/>
                </a:cubicBezTo>
                <a:cubicBezTo>
                  <a:pt x="1628614" y="834399"/>
                  <a:pt x="1694758" y="858266"/>
                  <a:pt x="1739766" y="907270"/>
                </a:cubicBezTo>
                <a:cubicBezTo>
                  <a:pt x="1752341" y="920962"/>
                  <a:pt x="1764978" y="934721"/>
                  <a:pt x="1777498" y="948351"/>
                </a:cubicBezTo>
                <a:cubicBezTo>
                  <a:pt x="1821118" y="995843"/>
                  <a:pt x="1884686" y="1019816"/>
                  <a:pt x="1948802" y="1012953"/>
                </a:cubicBezTo>
                <a:cubicBezTo>
                  <a:pt x="2012918" y="1006092"/>
                  <a:pt x="2069973" y="969210"/>
                  <a:pt x="2102553" y="913565"/>
                </a:cubicBezTo>
                <a:cubicBezTo>
                  <a:pt x="2247701" y="665664"/>
                  <a:pt x="2454460" y="312539"/>
                  <a:pt x="2454460" y="312539"/>
                </a:cubicBezTo>
                <a:moveTo>
                  <a:pt x="2590819" y="724298"/>
                </a:moveTo>
                <a:lnTo>
                  <a:pt x="2484211" y="257969"/>
                </a:lnTo>
                <a:lnTo>
                  <a:pt x="2025550" y="367110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39A7BB43-8493-47E6-A634-D121C0E286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69463" y="4174878"/>
            <a:ext cx="1109808" cy="729953"/>
          </a:xfrm>
          <a:custGeom>
            <a:avLst/>
            <a:gdLst>
              <a:gd name="T0" fmla="*/ 417 w 417"/>
              <a:gd name="T1" fmla="*/ 273 h 273"/>
              <a:gd name="T2" fmla="*/ 29 w 417"/>
              <a:gd name="T3" fmla="*/ 273 h 273"/>
              <a:gd name="T4" fmla="*/ 29 w 417"/>
              <a:gd name="T5" fmla="*/ 176 h 273"/>
              <a:gd name="T6" fmla="*/ 76 w 417"/>
              <a:gd name="T7" fmla="*/ 219 h 273"/>
              <a:gd name="T8" fmla="*/ 133 w 417"/>
              <a:gd name="T9" fmla="*/ 119 h 273"/>
              <a:gd name="T10" fmla="*/ 188 w 417"/>
              <a:gd name="T11" fmla="*/ 169 h 273"/>
              <a:gd name="T12" fmla="*/ 233 w 417"/>
              <a:gd name="T13" fmla="*/ 83 h 273"/>
              <a:gd name="T14" fmla="*/ 288 w 417"/>
              <a:gd name="T15" fmla="*/ 143 h 273"/>
              <a:gd name="T16" fmla="*/ 353 w 417"/>
              <a:gd name="T17" fmla="*/ 33 h 273"/>
              <a:gd name="T18" fmla="*/ 372 w 417"/>
              <a:gd name="T19" fmla="*/ 87 h 273"/>
              <a:gd name="T20" fmla="*/ 357 w 417"/>
              <a:gd name="T21" fmla="*/ 26 h 273"/>
              <a:gd name="T22" fmla="*/ 297 w 417"/>
              <a:gd name="T23" fmla="*/ 40 h 273"/>
              <a:gd name="T24" fmla="*/ 51 w 417"/>
              <a:gd name="T25" fmla="*/ 25 h 273"/>
              <a:gd name="T26" fmla="*/ 7 w 417"/>
              <a:gd name="T27" fmla="*/ 41 h 273"/>
              <a:gd name="T28" fmla="*/ 58 w 417"/>
              <a:gd name="T29" fmla="*/ 84 h 273"/>
              <a:gd name="T30" fmla="*/ 0 w 417"/>
              <a:gd name="T31" fmla="*/ 95 h 273"/>
              <a:gd name="T32" fmla="*/ 29 w 417"/>
              <a:gd name="T33" fmla="*/ 17 h 273"/>
              <a:gd name="T34" fmla="*/ 29 w 417"/>
              <a:gd name="T35" fmla="*/ 0 h 273"/>
              <a:gd name="T36" fmla="*/ 29 w 417"/>
              <a:gd name="T37" fmla="*/ 123 h 273"/>
              <a:gd name="T38" fmla="*/ 29 w 417"/>
              <a:gd name="T39" fmla="*/ 106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7" h="273">
                <a:moveTo>
                  <a:pt x="417" y="273"/>
                </a:moveTo>
                <a:cubicBezTo>
                  <a:pt x="29" y="273"/>
                  <a:pt x="29" y="273"/>
                  <a:pt x="29" y="273"/>
                </a:cubicBezTo>
                <a:cubicBezTo>
                  <a:pt x="29" y="176"/>
                  <a:pt x="29" y="176"/>
                  <a:pt x="29" y="176"/>
                </a:cubicBezTo>
                <a:moveTo>
                  <a:pt x="76" y="219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233" y="83"/>
                  <a:pt x="233" y="83"/>
                  <a:pt x="233" y="8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353" y="33"/>
                  <a:pt x="353" y="33"/>
                  <a:pt x="353" y="33"/>
                </a:cubicBezTo>
                <a:moveTo>
                  <a:pt x="372" y="87"/>
                </a:moveTo>
                <a:cubicBezTo>
                  <a:pt x="357" y="26"/>
                  <a:pt x="357" y="26"/>
                  <a:pt x="357" y="26"/>
                </a:cubicBezTo>
                <a:cubicBezTo>
                  <a:pt x="297" y="40"/>
                  <a:pt x="297" y="40"/>
                  <a:pt x="297" y="40"/>
                </a:cubicBezTo>
                <a:moveTo>
                  <a:pt x="51" y="25"/>
                </a:moveTo>
                <a:cubicBezTo>
                  <a:pt x="46" y="15"/>
                  <a:pt x="6" y="10"/>
                  <a:pt x="7" y="41"/>
                </a:cubicBezTo>
                <a:cubicBezTo>
                  <a:pt x="9" y="67"/>
                  <a:pt x="60" y="52"/>
                  <a:pt x="58" y="84"/>
                </a:cubicBezTo>
                <a:cubicBezTo>
                  <a:pt x="56" y="112"/>
                  <a:pt x="11" y="111"/>
                  <a:pt x="0" y="95"/>
                </a:cubicBezTo>
                <a:moveTo>
                  <a:pt x="29" y="17"/>
                </a:moveTo>
                <a:cubicBezTo>
                  <a:pt x="29" y="0"/>
                  <a:pt x="29" y="0"/>
                  <a:pt x="29" y="0"/>
                </a:cubicBezTo>
                <a:moveTo>
                  <a:pt x="29" y="123"/>
                </a:moveTo>
                <a:cubicBezTo>
                  <a:pt x="29" y="106"/>
                  <a:pt x="29" y="106"/>
                  <a:pt x="29" y="10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B272AD92-A84F-4768-80B7-76D360D1E7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99730" y="4156484"/>
            <a:ext cx="1197770" cy="817540"/>
          </a:xfrm>
          <a:custGeom>
            <a:avLst/>
            <a:gdLst>
              <a:gd name="T0" fmla="*/ 0 w 4230"/>
              <a:gd name="T1" fmla="*/ 2589 h 2886"/>
              <a:gd name="T2" fmla="*/ 4230 w 4230"/>
              <a:gd name="T3" fmla="*/ 2589 h 2886"/>
              <a:gd name="T4" fmla="*/ 3920 w 4230"/>
              <a:gd name="T5" fmla="*/ 2589 h 2886"/>
              <a:gd name="T6" fmla="*/ 2957 w 4230"/>
              <a:gd name="T7" fmla="*/ 1944 h 2886"/>
              <a:gd name="T8" fmla="*/ 2122 w 4230"/>
              <a:gd name="T9" fmla="*/ 364 h 2886"/>
              <a:gd name="T10" fmla="*/ 1277 w 4230"/>
              <a:gd name="T11" fmla="*/ 1965 h 2886"/>
              <a:gd name="T12" fmla="*/ 310 w 4230"/>
              <a:gd name="T13" fmla="*/ 2589 h 2886"/>
              <a:gd name="T14" fmla="*/ 2115 w 4230"/>
              <a:gd name="T15" fmla="*/ 0 h 2886"/>
              <a:gd name="T16" fmla="*/ 2115 w 4230"/>
              <a:gd name="T17" fmla="*/ 2886 h 2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30" h="2886">
                <a:moveTo>
                  <a:pt x="0" y="2589"/>
                </a:moveTo>
                <a:cubicBezTo>
                  <a:pt x="4230" y="2589"/>
                  <a:pt x="4230" y="2589"/>
                  <a:pt x="4230" y="2589"/>
                </a:cubicBezTo>
                <a:moveTo>
                  <a:pt x="3920" y="2589"/>
                </a:moveTo>
                <a:cubicBezTo>
                  <a:pt x="3400" y="2478"/>
                  <a:pt x="3242" y="2518"/>
                  <a:pt x="2957" y="1944"/>
                </a:cubicBezTo>
                <a:cubicBezTo>
                  <a:pt x="2695" y="1421"/>
                  <a:pt x="2415" y="364"/>
                  <a:pt x="2122" y="364"/>
                </a:cubicBezTo>
                <a:cubicBezTo>
                  <a:pt x="1810" y="364"/>
                  <a:pt x="1552" y="1421"/>
                  <a:pt x="1277" y="1965"/>
                </a:cubicBezTo>
                <a:cubicBezTo>
                  <a:pt x="1010" y="2493"/>
                  <a:pt x="837" y="2453"/>
                  <a:pt x="310" y="2589"/>
                </a:cubicBezTo>
                <a:moveTo>
                  <a:pt x="2115" y="0"/>
                </a:moveTo>
                <a:cubicBezTo>
                  <a:pt x="2115" y="2886"/>
                  <a:pt x="2115" y="2886"/>
                  <a:pt x="2115" y="288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0AC65FD1-9A62-470E-BF85-7B342B1FA3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1783" y="4108055"/>
            <a:ext cx="851018" cy="851016"/>
          </a:xfrm>
          <a:custGeom>
            <a:avLst/>
            <a:gdLst>
              <a:gd name="T0" fmla="*/ 51 w 682"/>
              <a:gd name="T1" fmla="*/ 631 h 682"/>
              <a:gd name="T2" fmla="*/ 51 w 682"/>
              <a:gd name="T3" fmla="*/ 0 h 682"/>
              <a:gd name="T4" fmla="*/ 103 w 682"/>
              <a:gd name="T5" fmla="*/ 86 h 682"/>
              <a:gd name="T6" fmla="*/ 51 w 682"/>
              <a:gd name="T7" fmla="*/ 0 h 682"/>
              <a:gd name="T8" fmla="*/ 0 w 682"/>
              <a:gd name="T9" fmla="*/ 86 h 682"/>
              <a:gd name="T10" fmla="*/ 51 w 682"/>
              <a:gd name="T11" fmla="*/ 631 h 682"/>
              <a:gd name="T12" fmla="*/ 682 w 682"/>
              <a:gd name="T13" fmla="*/ 631 h 682"/>
              <a:gd name="T14" fmla="*/ 596 w 682"/>
              <a:gd name="T15" fmla="*/ 682 h 682"/>
              <a:gd name="T16" fmla="*/ 682 w 682"/>
              <a:gd name="T17" fmla="*/ 631 h 682"/>
              <a:gd name="T18" fmla="*/ 596 w 682"/>
              <a:gd name="T19" fmla="*/ 579 h 682"/>
              <a:gd name="T20" fmla="*/ 51 w 682"/>
              <a:gd name="T21" fmla="*/ 631 h 682"/>
              <a:gd name="T22" fmla="*/ 407 w 682"/>
              <a:gd name="T23" fmla="*/ 275 h 682"/>
              <a:gd name="T24" fmla="*/ 383 w 682"/>
              <a:gd name="T25" fmla="*/ 372 h 682"/>
              <a:gd name="T26" fmla="*/ 407 w 682"/>
              <a:gd name="T27" fmla="*/ 275 h 682"/>
              <a:gd name="T28" fmla="*/ 310 w 682"/>
              <a:gd name="T29" fmla="*/ 299 h 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82" h="682">
                <a:moveTo>
                  <a:pt x="51" y="631"/>
                </a:moveTo>
                <a:lnTo>
                  <a:pt x="51" y="0"/>
                </a:lnTo>
                <a:moveTo>
                  <a:pt x="103" y="86"/>
                </a:moveTo>
                <a:lnTo>
                  <a:pt x="51" y="0"/>
                </a:lnTo>
                <a:lnTo>
                  <a:pt x="0" y="86"/>
                </a:lnTo>
                <a:moveTo>
                  <a:pt x="51" y="631"/>
                </a:moveTo>
                <a:lnTo>
                  <a:pt x="682" y="631"/>
                </a:lnTo>
                <a:moveTo>
                  <a:pt x="596" y="682"/>
                </a:moveTo>
                <a:lnTo>
                  <a:pt x="682" y="631"/>
                </a:lnTo>
                <a:lnTo>
                  <a:pt x="596" y="579"/>
                </a:lnTo>
                <a:moveTo>
                  <a:pt x="51" y="631"/>
                </a:moveTo>
                <a:lnTo>
                  <a:pt x="407" y="275"/>
                </a:lnTo>
                <a:moveTo>
                  <a:pt x="383" y="372"/>
                </a:moveTo>
                <a:lnTo>
                  <a:pt x="407" y="275"/>
                </a:lnTo>
                <a:lnTo>
                  <a:pt x="310" y="299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214EEAF-C5FA-440E-8F6D-0ED5BB109931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62" name="Group 9">
              <a:extLst>
                <a:ext uri="{FF2B5EF4-FFF2-40B4-BE49-F238E27FC236}">
                  <a16:creationId xmlns:a16="http://schemas.microsoft.com/office/drawing/2014/main" id="{F8BFF3C7-4795-4A0D-97A9-0015D1B83A01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4B1CBF15-2D53-43A8-9360-912F33535967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65" name="pole tekstowe 18">
                  <a:extLst>
                    <a:ext uri="{FF2B5EF4-FFF2-40B4-BE49-F238E27FC236}">
                      <a16:creationId xmlns:a16="http://schemas.microsoft.com/office/drawing/2014/main" id="{911F4B5F-1584-4476-97FA-E9479678FB80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6" name="Łącznik prostoliniowy 17">
                  <a:extLst>
                    <a:ext uri="{FF2B5EF4-FFF2-40B4-BE49-F238E27FC236}">
                      <a16:creationId xmlns:a16="http://schemas.microsoft.com/office/drawing/2014/main" id="{4535D1C3-F79C-4B6A-81D7-093A1ED0D10B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7" name="Elipsa 20">
                  <a:extLst>
                    <a:ext uri="{FF2B5EF4-FFF2-40B4-BE49-F238E27FC236}">
                      <a16:creationId xmlns:a16="http://schemas.microsoft.com/office/drawing/2014/main" id="{A5A082B4-D8C0-4E9A-BA8A-F7D73E9F0F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pole tekstowe 22">
                  <a:extLst>
                    <a:ext uri="{FF2B5EF4-FFF2-40B4-BE49-F238E27FC236}">
                      <a16:creationId xmlns:a16="http://schemas.microsoft.com/office/drawing/2014/main" id="{23629E6C-ABB4-4569-BB9B-E402D7E6798B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69" name="Łącznik prostoliniowy 21">
                  <a:extLst>
                    <a:ext uri="{FF2B5EF4-FFF2-40B4-BE49-F238E27FC236}">
                      <a16:creationId xmlns:a16="http://schemas.microsoft.com/office/drawing/2014/main" id="{E3DA5DE3-1406-48AA-AB84-D844D9889866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Łącznik prostoliniowy 22">
                  <a:extLst>
                    <a:ext uri="{FF2B5EF4-FFF2-40B4-BE49-F238E27FC236}">
                      <a16:creationId xmlns:a16="http://schemas.microsoft.com/office/drawing/2014/main" id="{A9EA9E84-E126-43FE-97A1-97569E89B315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4" name="Elipsa 21">
                <a:extLst>
                  <a:ext uri="{FF2B5EF4-FFF2-40B4-BE49-F238E27FC236}">
                    <a16:creationId xmlns:a16="http://schemas.microsoft.com/office/drawing/2014/main" id="{B6A3B273-AD75-42E8-86F8-7048FFE98E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7929184B-6315-4A7A-B002-25C3C44D4EF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14951" y="2368531"/>
              <a:ext cx="655709" cy="712138"/>
            </a:xfrm>
            <a:custGeom>
              <a:avLst/>
              <a:gdLst>
                <a:gd name="T0" fmla="*/ 0 w 243"/>
                <a:gd name="T1" fmla="*/ 264 h 264"/>
                <a:gd name="T2" fmla="*/ 243 w 243"/>
                <a:gd name="T3" fmla="*/ 264 h 264"/>
                <a:gd name="T4" fmla="*/ 227 w 243"/>
                <a:gd name="T5" fmla="*/ 39 h 264"/>
                <a:gd name="T6" fmla="*/ 227 w 243"/>
                <a:gd name="T7" fmla="*/ 0 h 264"/>
                <a:gd name="T8" fmla="*/ 188 w 243"/>
                <a:gd name="T9" fmla="*/ 0 h 264"/>
                <a:gd name="T10" fmla="*/ 176 w 243"/>
                <a:gd name="T11" fmla="*/ 95 h 264"/>
                <a:gd name="T12" fmla="*/ 198 w 243"/>
                <a:gd name="T13" fmla="*/ 79 h 264"/>
                <a:gd name="T14" fmla="*/ 198 w 243"/>
                <a:gd name="T15" fmla="*/ 79 h 264"/>
                <a:gd name="T16" fmla="*/ 221 w 243"/>
                <a:gd name="T17" fmla="*/ 95 h 264"/>
                <a:gd name="T18" fmla="*/ 221 w 243"/>
                <a:gd name="T19" fmla="*/ 223 h 264"/>
                <a:gd name="T20" fmla="*/ 198 w 243"/>
                <a:gd name="T21" fmla="*/ 239 h 264"/>
                <a:gd name="T22" fmla="*/ 198 w 243"/>
                <a:gd name="T23" fmla="*/ 239 h 264"/>
                <a:gd name="T24" fmla="*/ 176 w 243"/>
                <a:gd name="T25" fmla="*/ 223 h 264"/>
                <a:gd name="T26" fmla="*/ 176 w 243"/>
                <a:gd name="T27" fmla="*/ 95 h 264"/>
                <a:gd name="T28" fmla="*/ 97 w 243"/>
                <a:gd name="T29" fmla="*/ 223 h 264"/>
                <a:gd name="T30" fmla="*/ 119 w 243"/>
                <a:gd name="T31" fmla="*/ 239 h 264"/>
                <a:gd name="T32" fmla="*/ 119 w 243"/>
                <a:gd name="T33" fmla="*/ 239 h 264"/>
                <a:gd name="T34" fmla="*/ 141 w 243"/>
                <a:gd name="T35" fmla="*/ 223 h 264"/>
                <a:gd name="T36" fmla="*/ 141 w 243"/>
                <a:gd name="T37" fmla="*/ 145 h 264"/>
                <a:gd name="T38" fmla="*/ 119 w 243"/>
                <a:gd name="T39" fmla="*/ 128 h 264"/>
                <a:gd name="T40" fmla="*/ 119 w 243"/>
                <a:gd name="T41" fmla="*/ 128 h 264"/>
                <a:gd name="T42" fmla="*/ 97 w 243"/>
                <a:gd name="T43" fmla="*/ 145 h 264"/>
                <a:gd name="T44" fmla="*/ 97 w 243"/>
                <a:gd name="T45" fmla="*/ 223 h 264"/>
                <a:gd name="T46" fmla="*/ 17 w 243"/>
                <a:gd name="T47" fmla="*/ 223 h 264"/>
                <a:gd name="T48" fmla="*/ 39 w 243"/>
                <a:gd name="T49" fmla="*/ 239 h 264"/>
                <a:gd name="T50" fmla="*/ 39 w 243"/>
                <a:gd name="T51" fmla="*/ 239 h 264"/>
                <a:gd name="T52" fmla="*/ 62 w 243"/>
                <a:gd name="T53" fmla="*/ 223 h 264"/>
                <a:gd name="T54" fmla="*/ 62 w 243"/>
                <a:gd name="T55" fmla="*/ 180 h 264"/>
                <a:gd name="T56" fmla="*/ 39 w 243"/>
                <a:gd name="T57" fmla="*/ 163 h 264"/>
                <a:gd name="T58" fmla="*/ 39 w 243"/>
                <a:gd name="T59" fmla="*/ 163 h 264"/>
                <a:gd name="T60" fmla="*/ 17 w 243"/>
                <a:gd name="T61" fmla="*/ 180 h 264"/>
                <a:gd name="T62" fmla="*/ 17 w 243"/>
                <a:gd name="T63" fmla="*/ 223 h 264"/>
                <a:gd name="T64" fmla="*/ 17 w 243"/>
                <a:gd name="T65" fmla="*/ 139 h 264"/>
                <a:gd name="T66" fmla="*/ 224 w 243"/>
                <a:gd name="T67" fmla="*/ 0 h 264"/>
                <a:gd name="T68" fmla="*/ 4 w 243"/>
                <a:gd name="T69" fmla="*/ 264 h 264"/>
                <a:gd name="T70" fmla="*/ 239 w 243"/>
                <a:gd name="T71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3" h="264">
                  <a:moveTo>
                    <a:pt x="0" y="264"/>
                  </a:moveTo>
                  <a:cubicBezTo>
                    <a:pt x="243" y="264"/>
                    <a:pt x="243" y="264"/>
                    <a:pt x="243" y="264"/>
                  </a:cubicBezTo>
                  <a:moveTo>
                    <a:pt x="227" y="39"/>
                  </a:moveTo>
                  <a:cubicBezTo>
                    <a:pt x="227" y="0"/>
                    <a:pt x="227" y="0"/>
                    <a:pt x="227" y="0"/>
                  </a:cubicBezTo>
                  <a:cubicBezTo>
                    <a:pt x="188" y="0"/>
                    <a:pt x="188" y="0"/>
                    <a:pt x="188" y="0"/>
                  </a:cubicBezTo>
                  <a:moveTo>
                    <a:pt x="176" y="95"/>
                  </a:moveTo>
                  <a:cubicBezTo>
                    <a:pt x="176" y="86"/>
                    <a:pt x="186" y="79"/>
                    <a:pt x="198" y="79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211" y="79"/>
                    <a:pt x="221" y="86"/>
                    <a:pt x="221" y="95"/>
                  </a:cubicBezTo>
                  <a:cubicBezTo>
                    <a:pt x="221" y="223"/>
                    <a:pt x="221" y="223"/>
                    <a:pt x="221" y="223"/>
                  </a:cubicBezTo>
                  <a:cubicBezTo>
                    <a:pt x="221" y="232"/>
                    <a:pt x="211" y="239"/>
                    <a:pt x="198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86" y="239"/>
                    <a:pt x="176" y="232"/>
                    <a:pt x="176" y="223"/>
                  </a:cubicBezTo>
                  <a:lnTo>
                    <a:pt x="176" y="95"/>
                  </a:lnTo>
                  <a:close/>
                  <a:moveTo>
                    <a:pt x="97" y="223"/>
                  </a:moveTo>
                  <a:cubicBezTo>
                    <a:pt x="97" y="232"/>
                    <a:pt x="107" y="239"/>
                    <a:pt x="119" y="239"/>
                  </a:cubicBezTo>
                  <a:cubicBezTo>
                    <a:pt x="119" y="239"/>
                    <a:pt x="119" y="239"/>
                    <a:pt x="119" y="239"/>
                  </a:cubicBezTo>
                  <a:cubicBezTo>
                    <a:pt x="131" y="239"/>
                    <a:pt x="141" y="232"/>
                    <a:pt x="141" y="22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1" y="136"/>
                    <a:pt x="131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07" y="128"/>
                    <a:pt x="97" y="136"/>
                    <a:pt x="97" y="145"/>
                  </a:cubicBezTo>
                  <a:lnTo>
                    <a:pt x="97" y="223"/>
                  </a:lnTo>
                  <a:close/>
                  <a:moveTo>
                    <a:pt x="17" y="223"/>
                  </a:moveTo>
                  <a:cubicBezTo>
                    <a:pt x="17" y="232"/>
                    <a:pt x="27" y="239"/>
                    <a:pt x="39" y="239"/>
                  </a:cubicBezTo>
                  <a:cubicBezTo>
                    <a:pt x="39" y="239"/>
                    <a:pt x="39" y="239"/>
                    <a:pt x="39" y="239"/>
                  </a:cubicBezTo>
                  <a:cubicBezTo>
                    <a:pt x="52" y="239"/>
                    <a:pt x="62" y="232"/>
                    <a:pt x="62" y="223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71"/>
                    <a:pt x="52" y="163"/>
                    <a:pt x="39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27" y="163"/>
                    <a:pt x="17" y="171"/>
                    <a:pt x="17" y="180"/>
                  </a:cubicBezTo>
                  <a:lnTo>
                    <a:pt x="17" y="223"/>
                  </a:lnTo>
                  <a:close/>
                  <a:moveTo>
                    <a:pt x="17" y="139"/>
                  </a:moveTo>
                  <a:cubicBezTo>
                    <a:pt x="28" y="136"/>
                    <a:pt x="160" y="84"/>
                    <a:pt x="224" y="0"/>
                  </a:cubicBezTo>
                  <a:moveTo>
                    <a:pt x="4" y="264"/>
                  </a:moveTo>
                  <a:cubicBezTo>
                    <a:pt x="239" y="264"/>
                    <a:pt x="239" y="264"/>
                    <a:pt x="239" y="264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146C81A0-990C-434F-96AD-B71E87D967F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53054" y="4200885"/>
              <a:ext cx="651696" cy="651694"/>
            </a:xfrm>
            <a:custGeom>
              <a:avLst/>
              <a:gdLst>
                <a:gd name="T0" fmla="*/ 51 w 682"/>
                <a:gd name="T1" fmla="*/ 631 h 682"/>
                <a:gd name="T2" fmla="*/ 51 w 682"/>
                <a:gd name="T3" fmla="*/ 0 h 682"/>
                <a:gd name="T4" fmla="*/ 103 w 682"/>
                <a:gd name="T5" fmla="*/ 86 h 682"/>
                <a:gd name="T6" fmla="*/ 51 w 682"/>
                <a:gd name="T7" fmla="*/ 0 h 682"/>
                <a:gd name="T8" fmla="*/ 0 w 682"/>
                <a:gd name="T9" fmla="*/ 86 h 682"/>
                <a:gd name="T10" fmla="*/ 51 w 682"/>
                <a:gd name="T11" fmla="*/ 631 h 682"/>
                <a:gd name="T12" fmla="*/ 682 w 682"/>
                <a:gd name="T13" fmla="*/ 631 h 682"/>
                <a:gd name="T14" fmla="*/ 596 w 682"/>
                <a:gd name="T15" fmla="*/ 682 h 682"/>
                <a:gd name="T16" fmla="*/ 682 w 682"/>
                <a:gd name="T17" fmla="*/ 631 h 682"/>
                <a:gd name="T18" fmla="*/ 596 w 682"/>
                <a:gd name="T19" fmla="*/ 579 h 682"/>
                <a:gd name="T20" fmla="*/ 51 w 682"/>
                <a:gd name="T21" fmla="*/ 631 h 682"/>
                <a:gd name="T22" fmla="*/ 407 w 682"/>
                <a:gd name="T23" fmla="*/ 275 h 682"/>
                <a:gd name="T24" fmla="*/ 383 w 682"/>
                <a:gd name="T25" fmla="*/ 372 h 682"/>
                <a:gd name="T26" fmla="*/ 407 w 682"/>
                <a:gd name="T27" fmla="*/ 275 h 682"/>
                <a:gd name="T28" fmla="*/ 310 w 682"/>
                <a:gd name="T29" fmla="*/ 299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2" h="682">
                  <a:moveTo>
                    <a:pt x="51" y="631"/>
                  </a:moveTo>
                  <a:lnTo>
                    <a:pt x="51" y="0"/>
                  </a:lnTo>
                  <a:moveTo>
                    <a:pt x="103" y="86"/>
                  </a:moveTo>
                  <a:lnTo>
                    <a:pt x="51" y="0"/>
                  </a:lnTo>
                  <a:lnTo>
                    <a:pt x="0" y="86"/>
                  </a:lnTo>
                  <a:moveTo>
                    <a:pt x="51" y="631"/>
                  </a:moveTo>
                  <a:lnTo>
                    <a:pt x="682" y="631"/>
                  </a:lnTo>
                  <a:moveTo>
                    <a:pt x="596" y="682"/>
                  </a:moveTo>
                  <a:lnTo>
                    <a:pt x="682" y="631"/>
                  </a:lnTo>
                  <a:lnTo>
                    <a:pt x="596" y="579"/>
                  </a:lnTo>
                  <a:moveTo>
                    <a:pt x="51" y="631"/>
                  </a:moveTo>
                  <a:lnTo>
                    <a:pt x="407" y="275"/>
                  </a:lnTo>
                  <a:moveTo>
                    <a:pt x="383" y="372"/>
                  </a:moveTo>
                  <a:lnTo>
                    <a:pt x="407" y="275"/>
                  </a:lnTo>
                  <a:lnTo>
                    <a:pt x="310" y="299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</p:spTree>
    <p:extLst>
      <p:ext uri="{BB962C8B-B14F-4D97-AF65-F5344CB8AC3E}">
        <p14:creationId xmlns:p14="http://schemas.microsoft.com/office/powerpoint/2010/main" val="237905886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9D8BF0-4D4B-42A0-B9A6-41137C35EF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Data Analysis</a:t>
            </a:r>
            <a:br>
              <a:rPr lang="en-US" dirty="0"/>
            </a:br>
            <a:r>
              <a:rPr lang="en-US" sz="2000" dirty="0"/>
              <a:t>Business Trends Analytics, Bar Chart, Increasing Line, Numbers Zoom, Detail Search, Magnifier glass</a:t>
            </a:r>
            <a:endParaRPr lang="en-US" dirty="0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0682CCFE-D4D8-4CC0-9C28-AE147EFF981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7669" y="1957917"/>
            <a:ext cx="1128862" cy="1062566"/>
          </a:xfrm>
          <a:custGeom>
            <a:avLst/>
            <a:gdLst>
              <a:gd name="T0" fmla="*/ 109 w 242"/>
              <a:gd name="T1" fmla="*/ 180 h 228"/>
              <a:gd name="T2" fmla="*/ 127 w 242"/>
              <a:gd name="T3" fmla="*/ 218 h 228"/>
              <a:gd name="T4" fmla="*/ 146 w 242"/>
              <a:gd name="T5" fmla="*/ 224 h 228"/>
              <a:gd name="T6" fmla="*/ 153 w 242"/>
              <a:gd name="T7" fmla="*/ 204 h 228"/>
              <a:gd name="T8" fmla="*/ 134 w 242"/>
              <a:gd name="T9" fmla="*/ 166 h 228"/>
              <a:gd name="T10" fmla="*/ 76 w 242"/>
              <a:gd name="T11" fmla="*/ 45 h 228"/>
              <a:gd name="T12" fmla="*/ 58 w 242"/>
              <a:gd name="T13" fmla="*/ 50 h 228"/>
              <a:gd name="T14" fmla="*/ 39 w 242"/>
              <a:gd name="T15" fmla="*/ 118 h 228"/>
              <a:gd name="T16" fmla="*/ 103 w 242"/>
              <a:gd name="T17" fmla="*/ 139 h 228"/>
              <a:gd name="T18" fmla="*/ 118 w 242"/>
              <a:gd name="T19" fmla="*/ 125 h 228"/>
              <a:gd name="T20" fmla="*/ 145 w 242"/>
              <a:gd name="T21" fmla="*/ 125 h 228"/>
              <a:gd name="T22" fmla="*/ 137 w 242"/>
              <a:gd name="T23" fmla="*/ 138 h 228"/>
              <a:gd name="T24" fmla="*/ 113 w 242"/>
              <a:gd name="T25" fmla="*/ 160 h 228"/>
              <a:gd name="T26" fmla="*/ 18 w 242"/>
              <a:gd name="T27" fmla="*/ 130 h 228"/>
              <a:gd name="T28" fmla="*/ 47 w 242"/>
              <a:gd name="T29" fmla="*/ 29 h 228"/>
              <a:gd name="T30" fmla="*/ 77 w 242"/>
              <a:gd name="T31" fmla="*/ 20 h 228"/>
              <a:gd name="T32" fmla="*/ 188 w 242"/>
              <a:gd name="T33" fmla="*/ 72 h 228"/>
              <a:gd name="T34" fmla="*/ 175 w 242"/>
              <a:gd name="T35" fmla="*/ 84 h 228"/>
              <a:gd name="T36" fmla="*/ 162 w 242"/>
              <a:gd name="T37" fmla="*/ 72 h 228"/>
              <a:gd name="T38" fmla="*/ 162 w 242"/>
              <a:gd name="T39" fmla="*/ 19 h 228"/>
              <a:gd name="T40" fmla="*/ 175 w 242"/>
              <a:gd name="T41" fmla="*/ 7 h 228"/>
              <a:gd name="T42" fmla="*/ 188 w 242"/>
              <a:gd name="T43" fmla="*/ 19 h 228"/>
              <a:gd name="T44" fmla="*/ 188 w 242"/>
              <a:gd name="T45" fmla="*/ 72 h 228"/>
              <a:gd name="T46" fmla="*/ 218 w 242"/>
              <a:gd name="T47" fmla="*/ 84 h 228"/>
              <a:gd name="T48" fmla="*/ 230 w 242"/>
              <a:gd name="T49" fmla="*/ 72 h 228"/>
              <a:gd name="T50" fmla="*/ 230 w 242"/>
              <a:gd name="T51" fmla="*/ 36 h 228"/>
              <a:gd name="T52" fmla="*/ 218 w 242"/>
              <a:gd name="T53" fmla="*/ 23 h 228"/>
              <a:gd name="T54" fmla="*/ 205 w 242"/>
              <a:gd name="T55" fmla="*/ 36 h 228"/>
              <a:gd name="T56" fmla="*/ 205 w 242"/>
              <a:gd name="T57" fmla="*/ 72 h 228"/>
              <a:gd name="T58" fmla="*/ 218 w 242"/>
              <a:gd name="T59" fmla="*/ 84 h 228"/>
              <a:gd name="T60" fmla="*/ 132 w 242"/>
              <a:gd name="T61" fmla="*/ 84 h 228"/>
              <a:gd name="T62" fmla="*/ 145 w 242"/>
              <a:gd name="T63" fmla="*/ 72 h 228"/>
              <a:gd name="T64" fmla="*/ 145 w 242"/>
              <a:gd name="T65" fmla="*/ 50 h 228"/>
              <a:gd name="T66" fmla="*/ 132 w 242"/>
              <a:gd name="T67" fmla="*/ 38 h 228"/>
              <a:gd name="T68" fmla="*/ 120 w 242"/>
              <a:gd name="T69" fmla="*/ 50 h 228"/>
              <a:gd name="T70" fmla="*/ 120 w 242"/>
              <a:gd name="T71" fmla="*/ 72 h 228"/>
              <a:gd name="T72" fmla="*/ 132 w 242"/>
              <a:gd name="T73" fmla="*/ 84 h 228"/>
              <a:gd name="T74" fmla="*/ 242 w 242"/>
              <a:gd name="T75" fmla="*/ 106 h 228"/>
              <a:gd name="T76" fmla="*/ 95 w 242"/>
              <a:gd name="T77" fmla="*/ 106 h 228"/>
              <a:gd name="T78" fmla="*/ 95 w 242"/>
              <a:gd name="T79" fmla="*/ 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2" h="228">
                <a:moveTo>
                  <a:pt x="109" y="180"/>
                </a:moveTo>
                <a:cubicBezTo>
                  <a:pt x="127" y="218"/>
                  <a:pt x="127" y="218"/>
                  <a:pt x="127" y="218"/>
                </a:cubicBezTo>
                <a:cubicBezTo>
                  <a:pt x="131" y="225"/>
                  <a:pt x="140" y="228"/>
                  <a:pt x="146" y="224"/>
                </a:cubicBezTo>
                <a:cubicBezTo>
                  <a:pt x="153" y="220"/>
                  <a:pt x="156" y="211"/>
                  <a:pt x="153" y="204"/>
                </a:cubicBezTo>
                <a:cubicBezTo>
                  <a:pt x="134" y="166"/>
                  <a:pt x="134" y="166"/>
                  <a:pt x="134" y="166"/>
                </a:cubicBezTo>
                <a:moveTo>
                  <a:pt x="76" y="45"/>
                </a:moveTo>
                <a:cubicBezTo>
                  <a:pt x="70" y="45"/>
                  <a:pt x="64" y="47"/>
                  <a:pt x="58" y="50"/>
                </a:cubicBezTo>
                <a:cubicBezTo>
                  <a:pt x="35" y="64"/>
                  <a:pt x="27" y="94"/>
                  <a:pt x="39" y="118"/>
                </a:cubicBezTo>
                <a:cubicBezTo>
                  <a:pt x="51" y="142"/>
                  <a:pt x="80" y="151"/>
                  <a:pt x="103" y="139"/>
                </a:cubicBezTo>
                <a:cubicBezTo>
                  <a:pt x="109" y="135"/>
                  <a:pt x="114" y="131"/>
                  <a:pt x="118" y="125"/>
                </a:cubicBezTo>
                <a:moveTo>
                  <a:pt x="145" y="125"/>
                </a:moveTo>
                <a:cubicBezTo>
                  <a:pt x="142" y="133"/>
                  <a:pt x="138" y="137"/>
                  <a:pt x="137" y="138"/>
                </a:cubicBezTo>
                <a:cubicBezTo>
                  <a:pt x="131" y="147"/>
                  <a:pt x="123" y="155"/>
                  <a:pt x="113" y="160"/>
                </a:cubicBezTo>
                <a:cubicBezTo>
                  <a:pt x="79" y="179"/>
                  <a:pt x="36" y="166"/>
                  <a:pt x="18" y="130"/>
                </a:cubicBezTo>
                <a:cubicBezTo>
                  <a:pt x="0" y="94"/>
                  <a:pt x="13" y="48"/>
                  <a:pt x="47" y="29"/>
                </a:cubicBezTo>
                <a:cubicBezTo>
                  <a:pt x="56" y="23"/>
                  <a:pt x="67" y="20"/>
                  <a:pt x="77" y="20"/>
                </a:cubicBezTo>
                <a:moveTo>
                  <a:pt x="188" y="72"/>
                </a:moveTo>
                <a:cubicBezTo>
                  <a:pt x="188" y="79"/>
                  <a:pt x="181" y="84"/>
                  <a:pt x="175" y="84"/>
                </a:cubicBezTo>
                <a:cubicBezTo>
                  <a:pt x="168" y="84"/>
                  <a:pt x="162" y="79"/>
                  <a:pt x="162" y="72"/>
                </a:cubicBezTo>
                <a:cubicBezTo>
                  <a:pt x="162" y="72"/>
                  <a:pt x="162" y="72"/>
                  <a:pt x="162" y="19"/>
                </a:cubicBezTo>
                <a:cubicBezTo>
                  <a:pt x="162" y="12"/>
                  <a:pt x="168" y="7"/>
                  <a:pt x="175" y="7"/>
                </a:cubicBezTo>
                <a:cubicBezTo>
                  <a:pt x="181" y="7"/>
                  <a:pt x="188" y="12"/>
                  <a:pt x="188" y="19"/>
                </a:cubicBezTo>
                <a:cubicBezTo>
                  <a:pt x="188" y="19"/>
                  <a:pt x="188" y="19"/>
                  <a:pt x="188" y="72"/>
                </a:cubicBezTo>
                <a:close/>
                <a:moveTo>
                  <a:pt x="218" y="84"/>
                </a:moveTo>
                <a:cubicBezTo>
                  <a:pt x="225" y="84"/>
                  <a:pt x="230" y="79"/>
                  <a:pt x="230" y="72"/>
                </a:cubicBezTo>
                <a:cubicBezTo>
                  <a:pt x="230" y="72"/>
                  <a:pt x="230" y="72"/>
                  <a:pt x="230" y="36"/>
                </a:cubicBezTo>
                <a:cubicBezTo>
                  <a:pt x="230" y="29"/>
                  <a:pt x="225" y="23"/>
                  <a:pt x="218" y="23"/>
                </a:cubicBezTo>
                <a:cubicBezTo>
                  <a:pt x="211" y="23"/>
                  <a:pt x="205" y="29"/>
                  <a:pt x="205" y="36"/>
                </a:cubicBezTo>
                <a:cubicBezTo>
                  <a:pt x="205" y="36"/>
                  <a:pt x="205" y="36"/>
                  <a:pt x="205" y="72"/>
                </a:cubicBezTo>
                <a:cubicBezTo>
                  <a:pt x="205" y="79"/>
                  <a:pt x="211" y="84"/>
                  <a:pt x="218" y="84"/>
                </a:cubicBezTo>
                <a:close/>
                <a:moveTo>
                  <a:pt x="132" y="84"/>
                </a:moveTo>
                <a:cubicBezTo>
                  <a:pt x="139" y="84"/>
                  <a:pt x="145" y="79"/>
                  <a:pt x="145" y="72"/>
                </a:cubicBezTo>
                <a:cubicBezTo>
                  <a:pt x="145" y="72"/>
                  <a:pt x="145" y="72"/>
                  <a:pt x="145" y="50"/>
                </a:cubicBezTo>
                <a:cubicBezTo>
                  <a:pt x="145" y="43"/>
                  <a:pt x="139" y="38"/>
                  <a:pt x="132" y="38"/>
                </a:cubicBezTo>
                <a:cubicBezTo>
                  <a:pt x="125" y="38"/>
                  <a:pt x="120" y="43"/>
                  <a:pt x="120" y="50"/>
                </a:cubicBezTo>
                <a:cubicBezTo>
                  <a:pt x="120" y="50"/>
                  <a:pt x="120" y="50"/>
                  <a:pt x="120" y="72"/>
                </a:cubicBezTo>
                <a:cubicBezTo>
                  <a:pt x="120" y="79"/>
                  <a:pt x="125" y="84"/>
                  <a:pt x="132" y="84"/>
                </a:cubicBezTo>
                <a:close/>
                <a:moveTo>
                  <a:pt x="242" y="106"/>
                </a:moveTo>
                <a:cubicBezTo>
                  <a:pt x="95" y="106"/>
                  <a:pt x="95" y="106"/>
                  <a:pt x="95" y="106"/>
                </a:cubicBezTo>
                <a:cubicBezTo>
                  <a:pt x="95" y="0"/>
                  <a:pt x="95" y="0"/>
                  <a:pt x="95" y="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dirty="0"/>
              <a:t> </a:t>
            </a:r>
          </a:p>
        </p:txBody>
      </p:sp>
      <p:sp>
        <p:nvSpPr>
          <p:cNvPr id="4" name="Freeform 10">
            <a:extLst>
              <a:ext uri="{FF2B5EF4-FFF2-40B4-BE49-F238E27FC236}">
                <a16:creationId xmlns:a16="http://schemas.microsoft.com/office/drawing/2014/main" id="{DBF8E801-7506-40E6-9169-A4F65D2660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16215" y="1969755"/>
            <a:ext cx="889370" cy="1038890"/>
          </a:xfrm>
          <a:custGeom>
            <a:avLst/>
            <a:gdLst>
              <a:gd name="T0" fmla="*/ 557 w 945"/>
              <a:gd name="T1" fmla="*/ 856 h 1102"/>
              <a:gd name="T2" fmla="*/ 653 w 945"/>
              <a:gd name="T3" fmla="*/ 1050 h 1102"/>
              <a:gd name="T4" fmla="*/ 751 w 945"/>
              <a:gd name="T5" fmla="*/ 1079 h 1102"/>
              <a:gd name="T6" fmla="*/ 784 w 945"/>
              <a:gd name="T7" fmla="*/ 976 h 1102"/>
              <a:gd name="T8" fmla="*/ 686 w 945"/>
              <a:gd name="T9" fmla="*/ 782 h 1102"/>
              <a:gd name="T10" fmla="*/ 550 w 945"/>
              <a:gd name="T11" fmla="*/ 206 h 1102"/>
              <a:gd name="T12" fmla="*/ 299 w 945"/>
              <a:gd name="T13" fmla="*/ 190 h 1102"/>
              <a:gd name="T14" fmla="*/ 201 w 945"/>
              <a:gd name="T15" fmla="*/ 536 h 1102"/>
              <a:gd name="T16" fmla="*/ 528 w 945"/>
              <a:gd name="T17" fmla="*/ 644 h 1102"/>
              <a:gd name="T18" fmla="*/ 653 w 945"/>
              <a:gd name="T19" fmla="*/ 422 h 1102"/>
              <a:gd name="T20" fmla="*/ 773 w 945"/>
              <a:gd name="T21" fmla="*/ 373 h 1102"/>
              <a:gd name="T22" fmla="*/ 582 w 945"/>
              <a:gd name="T23" fmla="*/ 753 h 1102"/>
              <a:gd name="T24" fmla="*/ 94 w 945"/>
              <a:gd name="T25" fmla="*/ 597 h 1102"/>
              <a:gd name="T26" fmla="*/ 241 w 945"/>
              <a:gd name="T27" fmla="*/ 81 h 1102"/>
              <a:gd name="T28" fmla="*/ 651 w 945"/>
              <a:gd name="T29" fmla="*/ 125 h 1102"/>
              <a:gd name="T30" fmla="*/ 357 w 945"/>
              <a:gd name="T31" fmla="*/ 470 h 1102"/>
              <a:gd name="T32" fmla="*/ 441 w 945"/>
              <a:gd name="T33" fmla="*/ 323 h 1102"/>
              <a:gd name="T34" fmla="*/ 479 w 945"/>
              <a:gd name="T35" fmla="*/ 296 h 1102"/>
              <a:gd name="T36" fmla="*/ 525 w 945"/>
              <a:gd name="T37" fmla="*/ 310 h 1102"/>
              <a:gd name="T38" fmla="*/ 532 w 945"/>
              <a:gd name="T39" fmla="*/ 316 h 1102"/>
              <a:gd name="T40" fmla="*/ 579 w 945"/>
              <a:gd name="T41" fmla="*/ 330 h 1102"/>
              <a:gd name="T42" fmla="*/ 619 w 945"/>
              <a:gd name="T43" fmla="*/ 301 h 1102"/>
              <a:gd name="T44" fmla="*/ 641 w 945"/>
              <a:gd name="T45" fmla="*/ 258 h 1102"/>
              <a:gd name="T46" fmla="*/ 681 w 945"/>
              <a:gd name="T47" fmla="*/ 227 h 1102"/>
              <a:gd name="T48" fmla="*/ 730 w 945"/>
              <a:gd name="T49" fmla="*/ 245 h 1102"/>
              <a:gd name="T50" fmla="*/ 741 w 945"/>
              <a:gd name="T51" fmla="*/ 256 h 1102"/>
              <a:gd name="T52" fmla="*/ 785 w 945"/>
              <a:gd name="T53" fmla="*/ 274 h 1102"/>
              <a:gd name="T54" fmla="*/ 827 w 945"/>
              <a:gd name="T55" fmla="*/ 247 h 1102"/>
              <a:gd name="T56" fmla="*/ 921 w 945"/>
              <a:gd name="T57" fmla="*/ 85 h 1102"/>
              <a:gd name="T58" fmla="*/ 927 w 945"/>
              <a:gd name="T59" fmla="*/ 76 h 1102"/>
              <a:gd name="T60" fmla="*/ 836 w 945"/>
              <a:gd name="T61" fmla="*/ 96 h 1102"/>
              <a:gd name="T62" fmla="*/ 927 w 945"/>
              <a:gd name="T63" fmla="*/ 76 h 1102"/>
              <a:gd name="T64" fmla="*/ 945 w 945"/>
              <a:gd name="T65" fmla="*/ 167 h 1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5" h="1102">
                <a:moveTo>
                  <a:pt x="557" y="856"/>
                </a:moveTo>
                <a:cubicBezTo>
                  <a:pt x="653" y="1050"/>
                  <a:pt x="653" y="1050"/>
                  <a:pt x="653" y="1050"/>
                </a:cubicBezTo>
                <a:cubicBezTo>
                  <a:pt x="673" y="1088"/>
                  <a:pt x="717" y="1102"/>
                  <a:pt x="751" y="1079"/>
                </a:cubicBezTo>
                <a:cubicBezTo>
                  <a:pt x="786" y="1061"/>
                  <a:pt x="802" y="1014"/>
                  <a:pt x="784" y="976"/>
                </a:cubicBezTo>
                <a:cubicBezTo>
                  <a:pt x="686" y="782"/>
                  <a:pt x="686" y="782"/>
                  <a:pt x="686" y="782"/>
                </a:cubicBezTo>
                <a:moveTo>
                  <a:pt x="550" y="206"/>
                </a:moveTo>
                <a:cubicBezTo>
                  <a:pt x="477" y="152"/>
                  <a:pt x="381" y="143"/>
                  <a:pt x="299" y="190"/>
                </a:cubicBezTo>
                <a:cubicBezTo>
                  <a:pt x="181" y="259"/>
                  <a:pt x="136" y="413"/>
                  <a:pt x="201" y="536"/>
                </a:cubicBezTo>
                <a:cubicBezTo>
                  <a:pt x="263" y="661"/>
                  <a:pt x="410" y="708"/>
                  <a:pt x="528" y="644"/>
                </a:cubicBezTo>
                <a:cubicBezTo>
                  <a:pt x="606" y="597"/>
                  <a:pt x="651" y="512"/>
                  <a:pt x="653" y="422"/>
                </a:cubicBezTo>
                <a:moveTo>
                  <a:pt x="773" y="373"/>
                </a:moveTo>
                <a:cubicBezTo>
                  <a:pt x="789" y="525"/>
                  <a:pt x="717" y="677"/>
                  <a:pt x="582" y="753"/>
                </a:cubicBezTo>
                <a:cubicBezTo>
                  <a:pt x="406" y="851"/>
                  <a:pt x="187" y="782"/>
                  <a:pt x="94" y="597"/>
                </a:cubicBezTo>
                <a:cubicBezTo>
                  <a:pt x="0" y="411"/>
                  <a:pt x="65" y="179"/>
                  <a:pt x="241" y="81"/>
                </a:cubicBezTo>
                <a:cubicBezTo>
                  <a:pt x="377" y="0"/>
                  <a:pt x="539" y="27"/>
                  <a:pt x="651" y="125"/>
                </a:cubicBezTo>
                <a:moveTo>
                  <a:pt x="357" y="470"/>
                </a:moveTo>
                <a:cubicBezTo>
                  <a:pt x="357" y="470"/>
                  <a:pt x="406" y="383"/>
                  <a:pt x="441" y="323"/>
                </a:cubicBezTo>
                <a:cubicBezTo>
                  <a:pt x="450" y="307"/>
                  <a:pt x="463" y="298"/>
                  <a:pt x="479" y="296"/>
                </a:cubicBezTo>
                <a:cubicBezTo>
                  <a:pt x="497" y="294"/>
                  <a:pt x="512" y="298"/>
                  <a:pt x="525" y="310"/>
                </a:cubicBezTo>
                <a:cubicBezTo>
                  <a:pt x="528" y="312"/>
                  <a:pt x="530" y="314"/>
                  <a:pt x="532" y="316"/>
                </a:cubicBezTo>
                <a:cubicBezTo>
                  <a:pt x="545" y="327"/>
                  <a:pt x="563" y="334"/>
                  <a:pt x="579" y="330"/>
                </a:cubicBezTo>
                <a:cubicBezTo>
                  <a:pt x="596" y="327"/>
                  <a:pt x="610" y="316"/>
                  <a:pt x="619" y="301"/>
                </a:cubicBezTo>
                <a:cubicBezTo>
                  <a:pt x="625" y="287"/>
                  <a:pt x="634" y="272"/>
                  <a:pt x="641" y="258"/>
                </a:cubicBezTo>
                <a:cubicBezTo>
                  <a:pt x="650" y="241"/>
                  <a:pt x="665" y="229"/>
                  <a:pt x="681" y="227"/>
                </a:cubicBezTo>
                <a:cubicBezTo>
                  <a:pt x="701" y="225"/>
                  <a:pt x="716" y="232"/>
                  <a:pt x="730" y="245"/>
                </a:cubicBezTo>
                <a:cubicBezTo>
                  <a:pt x="732" y="249"/>
                  <a:pt x="736" y="252"/>
                  <a:pt x="741" y="256"/>
                </a:cubicBezTo>
                <a:cubicBezTo>
                  <a:pt x="752" y="269"/>
                  <a:pt x="767" y="276"/>
                  <a:pt x="785" y="274"/>
                </a:cubicBezTo>
                <a:cubicBezTo>
                  <a:pt x="803" y="272"/>
                  <a:pt x="819" y="263"/>
                  <a:pt x="827" y="247"/>
                </a:cubicBezTo>
                <a:cubicBezTo>
                  <a:pt x="865" y="180"/>
                  <a:pt x="921" y="85"/>
                  <a:pt x="921" y="85"/>
                </a:cubicBezTo>
                <a:moveTo>
                  <a:pt x="927" y="76"/>
                </a:moveTo>
                <a:cubicBezTo>
                  <a:pt x="836" y="96"/>
                  <a:pt x="836" y="96"/>
                  <a:pt x="836" y="96"/>
                </a:cubicBezTo>
                <a:moveTo>
                  <a:pt x="927" y="76"/>
                </a:moveTo>
                <a:cubicBezTo>
                  <a:pt x="945" y="167"/>
                  <a:pt x="945" y="167"/>
                  <a:pt x="945" y="1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C636145D-DA2A-4164-81F5-3967662EDD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43957" y="1993383"/>
            <a:ext cx="891486" cy="991634"/>
          </a:xfrm>
          <a:custGeom>
            <a:avLst/>
            <a:gdLst>
              <a:gd name="T0" fmla="*/ 536 w 947"/>
              <a:gd name="T1" fmla="*/ 816 h 1052"/>
              <a:gd name="T2" fmla="*/ 630 w 947"/>
              <a:gd name="T3" fmla="*/ 1003 h 1052"/>
              <a:gd name="T4" fmla="*/ 723 w 947"/>
              <a:gd name="T5" fmla="*/ 1031 h 1052"/>
              <a:gd name="T6" fmla="*/ 755 w 947"/>
              <a:gd name="T7" fmla="*/ 932 h 1052"/>
              <a:gd name="T8" fmla="*/ 660 w 947"/>
              <a:gd name="T9" fmla="*/ 745 h 1052"/>
              <a:gd name="T10" fmla="*/ 502 w 947"/>
              <a:gd name="T11" fmla="*/ 172 h 1052"/>
              <a:gd name="T12" fmla="*/ 287 w 947"/>
              <a:gd name="T13" fmla="*/ 174 h 1052"/>
              <a:gd name="T14" fmla="*/ 193 w 947"/>
              <a:gd name="T15" fmla="*/ 508 h 1052"/>
              <a:gd name="T16" fmla="*/ 508 w 947"/>
              <a:gd name="T17" fmla="*/ 611 h 1052"/>
              <a:gd name="T18" fmla="*/ 570 w 947"/>
              <a:gd name="T19" fmla="*/ 557 h 1052"/>
              <a:gd name="T20" fmla="*/ 673 w 947"/>
              <a:gd name="T21" fmla="*/ 618 h 1052"/>
              <a:gd name="T22" fmla="*/ 562 w 947"/>
              <a:gd name="T23" fmla="*/ 717 h 1052"/>
              <a:gd name="T24" fmla="*/ 90 w 947"/>
              <a:gd name="T25" fmla="*/ 566 h 1052"/>
              <a:gd name="T26" fmla="*/ 232 w 947"/>
              <a:gd name="T27" fmla="*/ 69 h 1052"/>
              <a:gd name="T28" fmla="*/ 583 w 947"/>
              <a:gd name="T29" fmla="*/ 79 h 1052"/>
              <a:gd name="T30" fmla="*/ 711 w 947"/>
              <a:gd name="T31" fmla="*/ 510 h 1052"/>
              <a:gd name="T32" fmla="*/ 885 w 947"/>
              <a:gd name="T33" fmla="*/ 335 h 1052"/>
              <a:gd name="T34" fmla="*/ 711 w 947"/>
              <a:gd name="T35" fmla="*/ 335 h 1052"/>
              <a:gd name="T36" fmla="*/ 711 w 947"/>
              <a:gd name="T37" fmla="*/ 158 h 1052"/>
              <a:gd name="T38" fmla="*/ 537 w 947"/>
              <a:gd name="T39" fmla="*/ 335 h 1052"/>
              <a:gd name="T40" fmla="*/ 711 w 947"/>
              <a:gd name="T41" fmla="*/ 510 h 1052"/>
              <a:gd name="T42" fmla="*/ 773 w 947"/>
              <a:gd name="T43" fmla="*/ 100 h 1052"/>
              <a:gd name="T44" fmla="*/ 773 w 947"/>
              <a:gd name="T45" fmla="*/ 272 h 1052"/>
              <a:gd name="T46" fmla="*/ 947 w 947"/>
              <a:gd name="T47" fmla="*/ 272 h 1052"/>
              <a:gd name="T48" fmla="*/ 773 w 947"/>
              <a:gd name="T49" fmla="*/ 100 h 1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47" h="1052">
                <a:moveTo>
                  <a:pt x="536" y="816"/>
                </a:moveTo>
                <a:cubicBezTo>
                  <a:pt x="630" y="1003"/>
                  <a:pt x="630" y="1003"/>
                  <a:pt x="630" y="1003"/>
                </a:cubicBezTo>
                <a:cubicBezTo>
                  <a:pt x="648" y="1039"/>
                  <a:pt x="693" y="1052"/>
                  <a:pt x="723" y="1031"/>
                </a:cubicBezTo>
                <a:cubicBezTo>
                  <a:pt x="759" y="1014"/>
                  <a:pt x="772" y="968"/>
                  <a:pt x="755" y="932"/>
                </a:cubicBezTo>
                <a:cubicBezTo>
                  <a:pt x="660" y="745"/>
                  <a:pt x="660" y="745"/>
                  <a:pt x="660" y="745"/>
                </a:cubicBezTo>
                <a:moveTo>
                  <a:pt x="502" y="172"/>
                </a:moveTo>
                <a:cubicBezTo>
                  <a:pt x="435" y="137"/>
                  <a:pt x="356" y="135"/>
                  <a:pt x="287" y="174"/>
                </a:cubicBezTo>
                <a:cubicBezTo>
                  <a:pt x="174" y="241"/>
                  <a:pt x="133" y="389"/>
                  <a:pt x="193" y="508"/>
                </a:cubicBezTo>
                <a:cubicBezTo>
                  <a:pt x="253" y="628"/>
                  <a:pt x="395" y="674"/>
                  <a:pt x="508" y="611"/>
                </a:cubicBezTo>
                <a:cubicBezTo>
                  <a:pt x="534" y="596"/>
                  <a:pt x="553" y="579"/>
                  <a:pt x="570" y="557"/>
                </a:cubicBezTo>
                <a:moveTo>
                  <a:pt x="673" y="618"/>
                </a:moveTo>
                <a:cubicBezTo>
                  <a:pt x="645" y="656"/>
                  <a:pt x="607" y="691"/>
                  <a:pt x="562" y="717"/>
                </a:cubicBezTo>
                <a:cubicBezTo>
                  <a:pt x="392" y="811"/>
                  <a:pt x="180" y="745"/>
                  <a:pt x="90" y="566"/>
                </a:cubicBezTo>
                <a:cubicBezTo>
                  <a:pt x="0" y="387"/>
                  <a:pt x="62" y="163"/>
                  <a:pt x="232" y="69"/>
                </a:cubicBezTo>
                <a:cubicBezTo>
                  <a:pt x="347" y="0"/>
                  <a:pt x="480" y="13"/>
                  <a:pt x="583" y="79"/>
                </a:cubicBezTo>
                <a:moveTo>
                  <a:pt x="711" y="510"/>
                </a:moveTo>
                <a:cubicBezTo>
                  <a:pt x="810" y="510"/>
                  <a:pt x="885" y="430"/>
                  <a:pt x="885" y="335"/>
                </a:cubicBezTo>
                <a:cubicBezTo>
                  <a:pt x="711" y="335"/>
                  <a:pt x="711" y="335"/>
                  <a:pt x="711" y="335"/>
                </a:cubicBezTo>
                <a:cubicBezTo>
                  <a:pt x="711" y="158"/>
                  <a:pt x="711" y="158"/>
                  <a:pt x="711" y="158"/>
                </a:cubicBezTo>
                <a:cubicBezTo>
                  <a:pt x="619" y="158"/>
                  <a:pt x="537" y="238"/>
                  <a:pt x="537" y="335"/>
                </a:cubicBezTo>
                <a:cubicBezTo>
                  <a:pt x="537" y="430"/>
                  <a:pt x="619" y="510"/>
                  <a:pt x="711" y="510"/>
                </a:cubicBezTo>
                <a:close/>
                <a:moveTo>
                  <a:pt x="773" y="100"/>
                </a:moveTo>
                <a:cubicBezTo>
                  <a:pt x="773" y="272"/>
                  <a:pt x="773" y="272"/>
                  <a:pt x="773" y="272"/>
                </a:cubicBezTo>
                <a:cubicBezTo>
                  <a:pt x="947" y="272"/>
                  <a:pt x="947" y="272"/>
                  <a:pt x="947" y="272"/>
                </a:cubicBezTo>
                <a:cubicBezTo>
                  <a:pt x="947" y="175"/>
                  <a:pt x="868" y="100"/>
                  <a:pt x="773" y="10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16C8DABB-6B39-4872-A492-9A7FFD4E96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4165393"/>
            <a:ext cx="1060450" cy="762414"/>
          </a:xfrm>
          <a:custGeom>
            <a:avLst/>
            <a:gdLst>
              <a:gd name="T0" fmla="*/ 117 w 229"/>
              <a:gd name="T1" fmla="*/ 120 h 163"/>
              <a:gd name="T2" fmla="*/ 101 w 229"/>
              <a:gd name="T3" fmla="*/ 136 h 163"/>
              <a:gd name="T4" fmla="*/ 85 w 229"/>
              <a:gd name="T5" fmla="*/ 120 h 163"/>
              <a:gd name="T6" fmla="*/ 85 w 229"/>
              <a:gd name="T7" fmla="*/ 54 h 163"/>
              <a:gd name="T8" fmla="*/ 101 w 229"/>
              <a:gd name="T9" fmla="*/ 38 h 163"/>
              <a:gd name="T10" fmla="*/ 117 w 229"/>
              <a:gd name="T11" fmla="*/ 54 h 163"/>
              <a:gd name="T12" fmla="*/ 117 w 229"/>
              <a:gd name="T13" fmla="*/ 120 h 163"/>
              <a:gd name="T14" fmla="*/ 139 w 229"/>
              <a:gd name="T15" fmla="*/ 98 h 163"/>
              <a:gd name="T16" fmla="*/ 139 w 229"/>
              <a:gd name="T17" fmla="*/ 120 h 163"/>
              <a:gd name="T18" fmla="*/ 155 w 229"/>
              <a:gd name="T19" fmla="*/ 136 h 163"/>
              <a:gd name="T20" fmla="*/ 155 w 229"/>
              <a:gd name="T21" fmla="*/ 136 h 163"/>
              <a:gd name="T22" fmla="*/ 170 w 229"/>
              <a:gd name="T23" fmla="*/ 120 h 163"/>
              <a:gd name="T24" fmla="*/ 170 w 229"/>
              <a:gd name="T25" fmla="*/ 112 h 163"/>
              <a:gd name="T26" fmla="*/ 47 w 229"/>
              <a:gd name="T27" fmla="*/ 136 h 163"/>
              <a:gd name="T28" fmla="*/ 63 w 229"/>
              <a:gd name="T29" fmla="*/ 120 h 163"/>
              <a:gd name="T30" fmla="*/ 63 w 229"/>
              <a:gd name="T31" fmla="*/ 93 h 163"/>
              <a:gd name="T32" fmla="*/ 47 w 229"/>
              <a:gd name="T33" fmla="*/ 77 h 163"/>
              <a:gd name="T34" fmla="*/ 32 w 229"/>
              <a:gd name="T35" fmla="*/ 93 h 163"/>
              <a:gd name="T36" fmla="*/ 32 w 229"/>
              <a:gd name="T37" fmla="*/ 120 h 163"/>
              <a:gd name="T38" fmla="*/ 47 w 229"/>
              <a:gd name="T39" fmla="*/ 136 h 163"/>
              <a:gd name="T40" fmla="*/ 186 w 229"/>
              <a:gd name="T41" fmla="*/ 163 h 163"/>
              <a:gd name="T42" fmla="*/ 0 w 229"/>
              <a:gd name="T43" fmla="*/ 163 h 163"/>
              <a:gd name="T44" fmla="*/ 0 w 229"/>
              <a:gd name="T45" fmla="*/ 29 h 163"/>
              <a:gd name="T46" fmla="*/ 218 w 229"/>
              <a:gd name="T47" fmla="*/ 28 h 163"/>
              <a:gd name="T48" fmla="*/ 200 w 229"/>
              <a:gd name="T49" fmla="*/ 85 h 163"/>
              <a:gd name="T50" fmla="*/ 144 w 229"/>
              <a:gd name="T51" fmla="*/ 68 h 163"/>
              <a:gd name="T52" fmla="*/ 161 w 229"/>
              <a:gd name="T53" fmla="*/ 11 h 163"/>
              <a:gd name="T54" fmla="*/ 218 w 229"/>
              <a:gd name="T55" fmla="*/ 28 h 163"/>
              <a:gd name="T56" fmla="*/ 167 w 229"/>
              <a:gd name="T57" fmla="*/ 23 h 163"/>
              <a:gd name="T58" fmla="*/ 156 w 229"/>
              <a:gd name="T59" fmla="*/ 61 h 163"/>
              <a:gd name="T60" fmla="*/ 194 w 229"/>
              <a:gd name="T61" fmla="*/ 73 h 163"/>
              <a:gd name="T62" fmla="*/ 205 w 229"/>
              <a:gd name="T63" fmla="*/ 35 h 163"/>
              <a:gd name="T64" fmla="*/ 167 w 229"/>
              <a:gd name="T65" fmla="*/ 23 h 163"/>
              <a:gd name="T66" fmla="*/ 197 w 229"/>
              <a:gd name="T67" fmla="*/ 96 h 163"/>
              <a:gd name="T68" fmla="*/ 209 w 229"/>
              <a:gd name="T69" fmla="*/ 118 h 163"/>
              <a:gd name="T70" fmla="*/ 220 w 229"/>
              <a:gd name="T71" fmla="*/ 121 h 163"/>
              <a:gd name="T72" fmla="*/ 224 w 229"/>
              <a:gd name="T73" fmla="*/ 110 h 163"/>
              <a:gd name="T74" fmla="*/ 212 w 229"/>
              <a:gd name="T75" fmla="*/ 8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9" h="163">
                <a:moveTo>
                  <a:pt x="117" y="120"/>
                </a:moveTo>
                <a:cubicBezTo>
                  <a:pt x="117" y="129"/>
                  <a:pt x="109" y="136"/>
                  <a:pt x="101" y="136"/>
                </a:cubicBezTo>
                <a:cubicBezTo>
                  <a:pt x="93" y="136"/>
                  <a:pt x="85" y="129"/>
                  <a:pt x="85" y="120"/>
                </a:cubicBezTo>
                <a:cubicBezTo>
                  <a:pt x="85" y="120"/>
                  <a:pt x="85" y="120"/>
                  <a:pt x="85" y="54"/>
                </a:cubicBezTo>
                <a:cubicBezTo>
                  <a:pt x="85" y="45"/>
                  <a:pt x="93" y="38"/>
                  <a:pt x="101" y="38"/>
                </a:cubicBezTo>
                <a:cubicBezTo>
                  <a:pt x="109" y="38"/>
                  <a:pt x="117" y="45"/>
                  <a:pt x="117" y="54"/>
                </a:cubicBezTo>
                <a:cubicBezTo>
                  <a:pt x="117" y="54"/>
                  <a:pt x="117" y="54"/>
                  <a:pt x="117" y="120"/>
                </a:cubicBezTo>
                <a:close/>
                <a:moveTo>
                  <a:pt x="139" y="98"/>
                </a:moveTo>
                <a:cubicBezTo>
                  <a:pt x="139" y="104"/>
                  <a:pt x="139" y="111"/>
                  <a:pt x="139" y="120"/>
                </a:cubicBezTo>
                <a:cubicBezTo>
                  <a:pt x="139" y="129"/>
                  <a:pt x="146" y="136"/>
                  <a:pt x="155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64" y="136"/>
                  <a:pt x="170" y="129"/>
                  <a:pt x="170" y="120"/>
                </a:cubicBezTo>
                <a:cubicBezTo>
                  <a:pt x="170" y="120"/>
                  <a:pt x="170" y="120"/>
                  <a:pt x="170" y="112"/>
                </a:cubicBezTo>
                <a:moveTo>
                  <a:pt x="47" y="136"/>
                </a:moveTo>
                <a:cubicBezTo>
                  <a:pt x="56" y="136"/>
                  <a:pt x="63" y="129"/>
                  <a:pt x="63" y="120"/>
                </a:cubicBezTo>
                <a:cubicBezTo>
                  <a:pt x="63" y="120"/>
                  <a:pt x="63" y="120"/>
                  <a:pt x="63" y="93"/>
                </a:cubicBezTo>
                <a:cubicBezTo>
                  <a:pt x="63" y="84"/>
                  <a:pt x="56" y="77"/>
                  <a:pt x="47" y="77"/>
                </a:cubicBezTo>
                <a:cubicBezTo>
                  <a:pt x="38" y="77"/>
                  <a:pt x="32" y="84"/>
                  <a:pt x="32" y="93"/>
                </a:cubicBezTo>
                <a:cubicBezTo>
                  <a:pt x="32" y="93"/>
                  <a:pt x="32" y="93"/>
                  <a:pt x="32" y="120"/>
                </a:cubicBezTo>
                <a:cubicBezTo>
                  <a:pt x="32" y="129"/>
                  <a:pt x="38" y="136"/>
                  <a:pt x="47" y="136"/>
                </a:cubicBezTo>
                <a:close/>
                <a:moveTo>
                  <a:pt x="186" y="163"/>
                </a:moveTo>
                <a:cubicBezTo>
                  <a:pt x="0" y="163"/>
                  <a:pt x="0" y="163"/>
                  <a:pt x="0" y="163"/>
                </a:cubicBezTo>
                <a:cubicBezTo>
                  <a:pt x="0" y="29"/>
                  <a:pt x="0" y="29"/>
                  <a:pt x="0" y="29"/>
                </a:cubicBezTo>
                <a:moveTo>
                  <a:pt x="218" y="28"/>
                </a:moveTo>
                <a:cubicBezTo>
                  <a:pt x="229" y="49"/>
                  <a:pt x="221" y="74"/>
                  <a:pt x="200" y="85"/>
                </a:cubicBezTo>
                <a:cubicBezTo>
                  <a:pt x="180" y="96"/>
                  <a:pt x="155" y="88"/>
                  <a:pt x="144" y="68"/>
                </a:cubicBezTo>
                <a:cubicBezTo>
                  <a:pt x="133" y="47"/>
                  <a:pt x="140" y="22"/>
                  <a:pt x="161" y="11"/>
                </a:cubicBezTo>
                <a:cubicBezTo>
                  <a:pt x="181" y="0"/>
                  <a:pt x="207" y="8"/>
                  <a:pt x="218" y="28"/>
                </a:cubicBezTo>
                <a:close/>
                <a:moveTo>
                  <a:pt x="167" y="23"/>
                </a:moveTo>
                <a:cubicBezTo>
                  <a:pt x="154" y="31"/>
                  <a:pt x="149" y="48"/>
                  <a:pt x="156" y="61"/>
                </a:cubicBezTo>
                <a:cubicBezTo>
                  <a:pt x="163" y="75"/>
                  <a:pt x="180" y="80"/>
                  <a:pt x="194" y="73"/>
                </a:cubicBezTo>
                <a:cubicBezTo>
                  <a:pt x="208" y="65"/>
                  <a:pt x="213" y="48"/>
                  <a:pt x="205" y="35"/>
                </a:cubicBezTo>
                <a:cubicBezTo>
                  <a:pt x="198" y="21"/>
                  <a:pt x="181" y="16"/>
                  <a:pt x="167" y="23"/>
                </a:cubicBezTo>
                <a:close/>
                <a:moveTo>
                  <a:pt x="197" y="96"/>
                </a:moveTo>
                <a:cubicBezTo>
                  <a:pt x="209" y="118"/>
                  <a:pt x="209" y="118"/>
                  <a:pt x="209" y="118"/>
                </a:cubicBezTo>
                <a:cubicBezTo>
                  <a:pt x="211" y="122"/>
                  <a:pt x="216" y="123"/>
                  <a:pt x="220" y="121"/>
                </a:cubicBezTo>
                <a:cubicBezTo>
                  <a:pt x="224" y="119"/>
                  <a:pt x="226" y="114"/>
                  <a:pt x="224" y="110"/>
                </a:cubicBezTo>
                <a:cubicBezTo>
                  <a:pt x="212" y="89"/>
                  <a:pt x="212" y="89"/>
                  <a:pt x="212" y="8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588C79C9-521D-4535-928D-3895074039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29600" y="4193983"/>
            <a:ext cx="1005000" cy="705234"/>
          </a:xfrm>
          <a:custGeom>
            <a:avLst/>
            <a:gdLst>
              <a:gd name="T0" fmla="*/ 109 w 217"/>
              <a:gd name="T1" fmla="*/ 116 h 151"/>
              <a:gd name="T2" fmla="*/ 93 w 217"/>
              <a:gd name="T3" fmla="*/ 132 h 151"/>
              <a:gd name="T4" fmla="*/ 78 w 217"/>
              <a:gd name="T5" fmla="*/ 116 h 151"/>
              <a:gd name="T6" fmla="*/ 78 w 217"/>
              <a:gd name="T7" fmla="*/ 50 h 151"/>
              <a:gd name="T8" fmla="*/ 93 w 217"/>
              <a:gd name="T9" fmla="*/ 34 h 151"/>
              <a:gd name="T10" fmla="*/ 109 w 217"/>
              <a:gd name="T11" fmla="*/ 50 h 151"/>
              <a:gd name="T12" fmla="*/ 109 w 217"/>
              <a:gd name="T13" fmla="*/ 116 h 151"/>
              <a:gd name="T14" fmla="*/ 132 w 217"/>
              <a:gd name="T15" fmla="*/ 94 h 151"/>
              <a:gd name="T16" fmla="*/ 132 w 217"/>
              <a:gd name="T17" fmla="*/ 116 h 151"/>
              <a:gd name="T18" fmla="*/ 147 w 217"/>
              <a:gd name="T19" fmla="*/ 132 h 151"/>
              <a:gd name="T20" fmla="*/ 147 w 217"/>
              <a:gd name="T21" fmla="*/ 132 h 151"/>
              <a:gd name="T22" fmla="*/ 163 w 217"/>
              <a:gd name="T23" fmla="*/ 116 h 151"/>
              <a:gd name="T24" fmla="*/ 163 w 217"/>
              <a:gd name="T25" fmla="*/ 108 h 151"/>
              <a:gd name="T26" fmla="*/ 182 w 217"/>
              <a:gd name="T27" fmla="*/ 61 h 151"/>
              <a:gd name="T28" fmla="*/ 163 w 217"/>
              <a:gd name="T29" fmla="*/ 46 h 151"/>
              <a:gd name="T30" fmla="*/ 163 w 217"/>
              <a:gd name="T31" fmla="*/ 46 h 151"/>
              <a:gd name="T32" fmla="*/ 151 w 217"/>
              <a:gd name="T33" fmla="*/ 50 h 151"/>
              <a:gd name="T34" fmla="*/ 39 w 217"/>
              <a:gd name="T35" fmla="*/ 132 h 151"/>
              <a:gd name="T36" fmla="*/ 55 w 217"/>
              <a:gd name="T37" fmla="*/ 116 h 151"/>
              <a:gd name="T38" fmla="*/ 55 w 217"/>
              <a:gd name="T39" fmla="*/ 89 h 151"/>
              <a:gd name="T40" fmla="*/ 39 w 217"/>
              <a:gd name="T41" fmla="*/ 73 h 151"/>
              <a:gd name="T42" fmla="*/ 24 w 217"/>
              <a:gd name="T43" fmla="*/ 89 h 151"/>
              <a:gd name="T44" fmla="*/ 24 w 217"/>
              <a:gd name="T45" fmla="*/ 116 h 151"/>
              <a:gd name="T46" fmla="*/ 39 w 217"/>
              <a:gd name="T47" fmla="*/ 132 h 151"/>
              <a:gd name="T48" fmla="*/ 186 w 217"/>
              <a:gd name="T49" fmla="*/ 151 h 151"/>
              <a:gd name="T50" fmla="*/ 0 w 217"/>
              <a:gd name="T51" fmla="*/ 151 h 151"/>
              <a:gd name="T52" fmla="*/ 0 w 217"/>
              <a:gd name="T53" fmla="*/ 17 h 151"/>
              <a:gd name="T54" fmla="*/ 206 w 217"/>
              <a:gd name="T55" fmla="*/ 28 h 151"/>
              <a:gd name="T56" fmla="*/ 189 w 217"/>
              <a:gd name="T57" fmla="*/ 85 h 151"/>
              <a:gd name="T58" fmla="*/ 132 w 217"/>
              <a:gd name="T59" fmla="*/ 68 h 151"/>
              <a:gd name="T60" fmla="*/ 149 w 217"/>
              <a:gd name="T61" fmla="*/ 11 h 151"/>
              <a:gd name="T62" fmla="*/ 206 w 217"/>
              <a:gd name="T63" fmla="*/ 28 h 151"/>
              <a:gd name="T64" fmla="*/ 156 w 217"/>
              <a:gd name="T65" fmla="*/ 23 h 151"/>
              <a:gd name="T66" fmla="*/ 144 w 217"/>
              <a:gd name="T67" fmla="*/ 61 h 151"/>
              <a:gd name="T68" fmla="*/ 182 w 217"/>
              <a:gd name="T69" fmla="*/ 73 h 151"/>
              <a:gd name="T70" fmla="*/ 194 w 217"/>
              <a:gd name="T71" fmla="*/ 35 h 151"/>
              <a:gd name="T72" fmla="*/ 156 w 217"/>
              <a:gd name="T73" fmla="*/ 23 h 151"/>
              <a:gd name="T74" fmla="*/ 186 w 217"/>
              <a:gd name="T75" fmla="*/ 96 h 151"/>
              <a:gd name="T76" fmla="*/ 197 w 217"/>
              <a:gd name="T77" fmla="*/ 118 h 151"/>
              <a:gd name="T78" fmla="*/ 208 w 217"/>
              <a:gd name="T79" fmla="*/ 121 h 151"/>
              <a:gd name="T80" fmla="*/ 212 w 217"/>
              <a:gd name="T81" fmla="*/ 110 h 151"/>
              <a:gd name="T82" fmla="*/ 201 w 217"/>
              <a:gd name="T83" fmla="*/ 8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7" h="151">
                <a:moveTo>
                  <a:pt x="109" y="116"/>
                </a:moveTo>
                <a:cubicBezTo>
                  <a:pt x="109" y="125"/>
                  <a:pt x="102" y="132"/>
                  <a:pt x="93" y="132"/>
                </a:cubicBezTo>
                <a:cubicBezTo>
                  <a:pt x="85" y="132"/>
                  <a:pt x="78" y="125"/>
                  <a:pt x="78" y="116"/>
                </a:cubicBezTo>
                <a:cubicBezTo>
                  <a:pt x="78" y="116"/>
                  <a:pt x="78" y="116"/>
                  <a:pt x="78" y="50"/>
                </a:cubicBezTo>
                <a:cubicBezTo>
                  <a:pt x="78" y="41"/>
                  <a:pt x="85" y="34"/>
                  <a:pt x="93" y="34"/>
                </a:cubicBezTo>
                <a:cubicBezTo>
                  <a:pt x="102" y="34"/>
                  <a:pt x="109" y="41"/>
                  <a:pt x="109" y="50"/>
                </a:cubicBezTo>
                <a:cubicBezTo>
                  <a:pt x="109" y="50"/>
                  <a:pt x="109" y="50"/>
                  <a:pt x="109" y="116"/>
                </a:cubicBezTo>
                <a:close/>
                <a:moveTo>
                  <a:pt x="132" y="94"/>
                </a:moveTo>
                <a:cubicBezTo>
                  <a:pt x="132" y="100"/>
                  <a:pt x="132" y="107"/>
                  <a:pt x="132" y="116"/>
                </a:cubicBezTo>
                <a:cubicBezTo>
                  <a:pt x="132" y="125"/>
                  <a:pt x="139" y="132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56" y="132"/>
                  <a:pt x="163" y="125"/>
                  <a:pt x="163" y="116"/>
                </a:cubicBezTo>
                <a:cubicBezTo>
                  <a:pt x="163" y="116"/>
                  <a:pt x="163" y="116"/>
                  <a:pt x="163" y="108"/>
                </a:cubicBezTo>
                <a:moveTo>
                  <a:pt x="182" y="61"/>
                </a:moveTo>
                <a:cubicBezTo>
                  <a:pt x="180" y="52"/>
                  <a:pt x="172" y="46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58" y="46"/>
                  <a:pt x="154" y="48"/>
                  <a:pt x="151" y="50"/>
                </a:cubicBezTo>
                <a:moveTo>
                  <a:pt x="39" y="132"/>
                </a:moveTo>
                <a:cubicBezTo>
                  <a:pt x="48" y="132"/>
                  <a:pt x="55" y="125"/>
                  <a:pt x="55" y="116"/>
                </a:cubicBezTo>
                <a:cubicBezTo>
                  <a:pt x="55" y="116"/>
                  <a:pt x="55" y="116"/>
                  <a:pt x="55" y="89"/>
                </a:cubicBezTo>
                <a:cubicBezTo>
                  <a:pt x="55" y="80"/>
                  <a:pt x="48" y="73"/>
                  <a:pt x="39" y="73"/>
                </a:cubicBezTo>
                <a:cubicBezTo>
                  <a:pt x="31" y="73"/>
                  <a:pt x="24" y="80"/>
                  <a:pt x="24" y="89"/>
                </a:cubicBezTo>
                <a:cubicBezTo>
                  <a:pt x="24" y="89"/>
                  <a:pt x="24" y="89"/>
                  <a:pt x="24" y="116"/>
                </a:cubicBezTo>
                <a:cubicBezTo>
                  <a:pt x="24" y="125"/>
                  <a:pt x="31" y="132"/>
                  <a:pt x="39" y="132"/>
                </a:cubicBezTo>
                <a:close/>
                <a:moveTo>
                  <a:pt x="186" y="151"/>
                </a:moveTo>
                <a:cubicBezTo>
                  <a:pt x="0" y="151"/>
                  <a:pt x="0" y="151"/>
                  <a:pt x="0" y="151"/>
                </a:cubicBezTo>
                <a:cubicBezTo>
                  <a:pt x="0" y="17"/>
                  <a:pt x="0" y="17"/>
                  <a:pt x="0" y="17"/>
                </a:cubicBezTo>
                <a:moveTo>
                  <a:pt x="206" y="28"/>
                </a:moveTo>
                <a:cubicBezTo>
                  <a:pt x="217" y="49"/>
                  <a:pt x="209" y="74"/>
                  <a:pt x="189" y="85"/>
                </a:cubicBezTo>
                <a:cubicBezTo>
                  <a:pt x="168" y="96"/>
                  <a:pt x="143" y="88"/>
                  <a:pt x="132" y="68"/>
                </a:cubicBezTo>
                <a:cubicBezTo>
                  <a:pt x="121" y="47"/>
                  <a:pt x="129" y="22"/>
                  <a:pt x="149" y="11"/>
                </a:cubicBezTo>
                <a:cubicBezTo>
                  <a:pt x="169" y="0"/>
                  <a:pt x="195" y="8"/>
                  <a:pt x="206" y="28"/>
                </a:cubicBezTo>
                <a:close/>
                <a:moveTo>
                  <a:pt x="156" y="23"/>
                </a:moveTo>
                <a:cubicBezTo>
                  <a:pt x="142" y="31"/>
                  <a:pt x="137" y="48"/>
                  <a:pt x="144" y="61"/>
                </a:cubicBezTo>
                <a:cubicBezTo>
                  <a:pt x="152" y="75"/>
                  <a:pt x="169" y="80"/>
                  <a:pt x="182" y="73"/>
                </a:cubicBezTo>
                <a:cubicBezTo>
                  <a:pt x="196" y="65"/>
                  <a:pt x="201" y="48"/>
                  <a:pt x="194" y="35"/>
                </a:cubicBezTo>
                <a:cubicBezTo>
                  <a:pt x="186" y="21"/>
                  <a:pt x="169" y="16"/>
                  <a:pt x="156" y="23"/>
                </a:cubicBezTo>
                <a:close/>
                <a:moveTo>
                  <a:pt x="186" y="96"/>
                </a:moveTo>
                <a:cubicBezTo>
                  <a:pt x="197" y="118"/>
                  <a:pt x="197" y="118"/>
                  <a:pt x="197" y="118"/>
                </a:cubicBezTo>
                <a:cubicBezTo>
                  <a:pt x="199" y="122"/>
                  <a:pt x="204" y="123"/>
                  <a:pt x="208" y="121"/>
                </a:cubicBezTo>
                <a:cubicBezTo>
                  <a:pt x="213" y="119"/>
                  <a:pt x="214" y="114"/>
                  <a:pt x="212" y="110"/>
                </a:cubicBezTo>
                <a:cubicBezTo>
                  <a:pt x="201" y="89"/>
                  <a:pt x="201" y="89"/>
                  <a:pt x="201" y="8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2A749875-F894-4F43-95CC-1DF5D78FFB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87522" y="4152900"/>
            <a:ext cx="1004358" cy="787400"/>
          </a:xfrm>
          <a:custGeom>
            <a:avLst/>
            <a:gdLst>
              <a:gd name="T0" fmla="*/ 647 w 1067"/>
              <a:gd name="T1" fmla="*/ 46 h 835"/>
              <a:gd name="T2" fmla="*/ 323 w 1067"/>
              <a:gd name="T3" fmla="*/ 89 h 835"/>
              <a:gd name="T4" fmla="*/ 0 w 1067"/>
              <a:gd name="T5" fmla="*/ 46 h 835"/>
              <a:gd name="T6" fmla="*/ 323 w 1067"/>
              <a:gd name="T7" fmla="*/ 0 h 835"/>
              <a:gd name="T8" fmla="*/ 647 w 1067"/>
              <a:gd name="T9" fmla="*/ 46 h 835"/>
              <a:gd name="T10" fmla="*/ 0 w 1067"/>
              <a:gd name="T11" fmla="*/ 46 h 835"/>
              <a:gd name="T12" fmla="*/ 0 w 1067"/>
              <a:gd name="T13" fmla="*/ 218 h 835"/>
              <a:gd name="T14" fmla="*/ 323 w 1067"/>
              <a:gd name="T15" fmla="*/ 261 h 835"/>
              <a:gd name="T16" fmla="*/ 647 w 1067"/>
              <a:gd name="T17" fmla="*/ 218 h 835"/>
              <a:gd name="T18" fmla="*/ 647 w 1067"/>
              <a:gd name="T19" fmla="*/ 120 h 835"/>
              <a:gd name="T20" fmla="*/ 307 w 1067"/>
              <a:gd name="T21" fmla="*/ 344 h 835"/>
              <a:gd name="T22" fmla="*/ 0 w 1067"/>
              <a:gd name="T23" fmla="*/ 299 h 835"/>
              <a:gd name="T24" fmla="*/ 0 w 1067"/>
              <a:gd name="T25" fmla="*/ 474 h 835"/>
              <a:gd name="T26" fmla="*/ 307 w 1067"/>
              <a:gd name="T27" fmla="*/ 517 h 835"/>
              <a:gd name="T28" fmla="*/ 307 w 1067"/>
              <a:gd name="T29" fmla="*/ 609 h 835"/>
              <a:gd name="T30" fmla="*/ 0 w 1067"/>
              <a:gd name="T31" fmla="*/ 563 h 835"/>
              <a:gd name="T32" fmla="*/ 0 w 1067"/>
              <a:gd name="T33" fmla="*/ 738 h 835"/>
              <a:gd name="T34" fmla="*/ 307 w 1067"/>
              <a:gd name="T35" fmla="*/ 781 h 835"/>
              <a:gd name="T36" fmla="*/ 891 w 1067"/>
              <a:gd name="T37" fmla="*/ 436 h 835"/>
              <a:gd name="T38" fmla="*/ 941 w 1067"/>
              <a:gd name="T39" fmla="*/ 400 h 835"/>
              <a:gd name="T40" fmla="*/ 941 w 1067"/>
              <a:gd name="T41" fmla="*/ 400 h 835"/>
              <a:gd name="T42" fmla="*/ 990 w 1067"/>
              <a:gd name="T43" fmla="*/ 436 h 835"/>
              <a:gd name="T44" fmla="*/ 990 w 1067"/>
              <a:gd name="T45" fmla="*/ 743 h 835"/>
              <a:gd name="T46" fmla="*/ 941 w 1067"/>
              <a:gd name="T47" fmla="*/ 779 h 835"/>
              <a:gd name="T48" fmla="*/ 941 w 1067"/>
              <a:gd name="T49" fmla="*/ 779 h 835"/>
              <a:gd name="T50" fmla="*/ 891 w 1067"/>
              <a:gd name="T51" fmla="*/ 743 h 835"/>
              <a:gd name="T52" fmla="*/ 891 w 1067"/>
              <a:gd name="T53" fmla="*/ 436 h 835"/>
              <a:gd name="T54" fmla="*/ 891 w 1067"/>
              <a:gd name="T55" fmla="*/ 436 h 835"/>
              <a:gd name="T56" fmla="*/ 710 w 1067"/>
              <a:gd name="T57" fmla="*/ 743 h 835"/>
              <a:gd name="T58" fmla="*/ 762 w 1067"/>
              <a:gd name="T59" fmla="*/ 779 h 835"/>
              <a:gd name="T60" fmla="*/ 762 w 1067"/>
              <a:gd name="T61" fmla="*/ 779 h 835"/>
              <a:gd name="T62" fmla="*/ 812 w 1067"/>
              <a:gd name="T63" fmla="*/ 743 h 835"/>
              <a:gd name="T64" fmla="*/ 812 w 1067"/>
              <a:gd name="T65" fmla="*/ 531 h 835"/>
              <a:gd name="T66" fmla="*/ 762 w 1067"/>
              <a:gd name="T67" fmla="*/ 493 h 835"/>
              <a:gd name="T68" fmla="*/ 762 w 1067"/>
              <a:gd name="T69" fmla="*/ 493 h 835"/>
              <a:gd name="T70" fmla="*/ 710 w 1067"/>
              <a:gd name="T71" fmla="*/ 531 h 835"/>
              <a:gd name="T72" fmla="*/ 710 w 1067"/>
              <a:gd name="T73" fmla="*/ 743 h 835"/>
              <a:gd name="T74" fmla="*/ 710 w 1067"/>
              <a:gd name="T75" fmla="*/ 743 h 835"/>
              <a:gd name="T76" fmla="*/ 532 w 1067"/>
              <a:gd name="T77" fmla="*/ 743 h 835"/>
              <a:gd name="T78" fmla="*/ 581 w 1067"/>
              <a:gd name="T79" fmla="*/ 779 h 835"/>
              <a:gd name="T80" fmla="*/ 581 w 1067"/>
              <a:gd name="T81" fmla="*/ 779 h 835"/>
              <a:gd name="T82" fmla="*/ 631 w 1067"/>
              <a:gd name="T83" fmla="*/ 743 h 835"/>
              <a:gd name="T84" fmla="*/ 631 w 1067"/>
              <a:gd name="T85" fmla="*/ 628 h 835"/>
              <a:gd name="T86" fmla="*/ 581 w 1067"/>
              <a:gd name="T87" fmla="*/ 589 h 835"/>
              <a:gd name="T88" fmla="*/ 581 w 1067"/>
              <a:gd name="T89" fmla="*/ 589 h 835"/>
              <a:gd name="T90" fmla="*/ 532 w 1067"/>
              <a:gd name="T91" fmla="*/ 628 h 835"/>
              <a:gd name="T92" fmla="*/ 532 w 1067"/>
              <a:gd name="T93" fmla="*/ 743 h 835"/>
              <a:gd name="T94" fmla="*/ 532 w 1067"/>
              <a:gd name="T95" fmla="*/ 743 h 835"/>
              <a:gd name="T96" fmla="*/ 448 w 1067"/>
              <a:gd name="T97" fmla="*/ 387 h 835"/>
              <a:gd name="T98" fmla="*/ 448 w 1067"/>
              <a:gd name="T99" fmla="*/ 835 h 835"/>
              <a:gd name="T100" fmla="*/ 1067 w 1067"/>
              <a:gd name="T101" fmla="*/ 835 h 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67" h="835">
                <a:moveTo>
                  <a:pt x="647" y="46"/>
                </a:moveTo>
                <a:cubicBezTo>
                  <a:pt x="647" y="69"/>
                  <a:pt x="504" y="89"/>
                  <a:pt x="323" y="89"/>
                </a:cubicBezTo>
                <a:cubicBezTo>
                  <a:pt x="143" y="89"/>
                  <a:pt x="0" y="69"/>
                  <a:pt x="0" y="46"/>
                </a:cubicBezTo>
                <a:cubicBezTo>
                  <a:pt x="0" y="20"/>
                  <a:pt x="143" y="0"/>
                  <a:pt x="323" y="0"/>
                </a:cubicBezTo>
                <a:cubicBezTo>
                  <a:pt x="504" y="0"/>
                  <a:pt x="647" y="20"/>
                  <a:pt x="647" y="46"/>
                </a:cubicBezTo>
                <a:close/>
                <a:moveTo>
                  <a:pt x="0" y="46"/>
                </a:moveTo>
                <a:cubicBezTo>
                  <a:pt x="0" y="218"/>
                  <a:pt x="0" y="218"/>
                  <a:pt x="0" y="218"/>
                </a:cubicBezTo>
                <a:cubicBezTo>
                  <a:pt x="0" y="244"/>
                  <a:pt x="143" y="261"/>
                  <a:pt x="323" y="261"/>
                </a:cubicBezTo>
                <a:cubicBezTo>
                  <a:pt x="504" y="261"/>
                  <a:pt x="647" y="244"/>
                  <a:pt x="647" y="218"/>
                </a:cubicBezTo>
                <a:cubicBezTo>
                  <a:pt x="647" y="120"/>
                  <a:pt x="647" y="120"/>
                  <a:pt x="647" y="120"/>
                </a:cubicBezTo>
                <a:moveTo>
                  <a:pt x="307" y="344"/>
                </a:moveTo>
                <a:cubicBezTo>
                  <a:pt x="135" y="343"/>
                  <a:pt x="0" y="324"/>
                  <a:pt x="0" y="299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496"/>
                  <a:pt x="135" y="516"/>
                  <a:pt x="307" y="517"/>
                </a:cubicBezTo>
                <a:moveTo>
                  <a:pt x="307" y="609"/>
                </a:moveTo>
                <a:cubicBezTo>
                  <a:pt x="135" y="608"/>
                  <a:pt x="0" y="588"/>
                  <a:pt x="0" y="563"/>
                </a:cubicBezTo>
                <a:cubicBezTo>
                  <a:pt x="0" y="738"/>
                  <a:pt x="0" y="738"/>
                  <a:pt x="0" y="738"/>
                </a:cubicBezTo>
                <a:cubicBezTo>
                  <a:pt x="0" y="761"/>
                  <a:pt x="135" y="780"/>
                  <a:pt x="307" y="781"/>
                </a:cubicBezTo>
                <a:moveTo>
                  <a:pt x="891" y="436"/>
                </a:moveTo>
                <a:cubicBezTo>
                  <a:pt x="891" y="416"/>
                  <a:pt x="913" y="400"/>
                  <a:pt x="941" y="400"/>
                </a:cubicBezTo>
                <a:cubicBezTo>
                  <a:pt x="941" y="400"/>
                  <a:pt x="941" y="400"/>
                  <a:pt x="941" y="400"/>
                </a:cubicBezTo>
                <a:cubicBezTo>
                  <a:pt x="968" y="400"/>
                  <a:pt x="990" y="416"/>
                  <a:pt x="990" y="436"/>
                </a:cubicBezTo>
                <a:cubicBezTo>
                  <a:pt x="990" y="743"/>
                  <a:pt x="990" y="743"/>
                  <a:pt x="990" y="743"/>
                </a:cubicBezTo>
                <a:cubicBezTo>
                  <a:pt x="990" y="763"/>
                  <a:pt x="968" y="779"/>
                  <a:pt x="941" y="779"/>
                </a:cubicBezTo>
                <a:cubicBezTo>
                  <a:pt x="941" y="779"/>
                  <a:pt x="941" y="779"/>
                  <a:pt x="941" y="779"/>
                </a:cubicBezTo>
                <a:cubicBezTo>
                  <a:pt x="913" y="779"/>
                  <a:pt x="891" y="763"/>
                  <a:pt x="891" y="743"/>
                </a:cubicBezTo>
                <a:cubicBezTo>
                  <a:pt x="891" y="436"/>
                  <a:pt x="891" y="436"/>
                  <a:pt x="891" y="436"/>
                </a:cubicBezTo>
                <a:cubicBezTo>
                  <a:pt x="891" y="436"/>
                  <a:pt x="891" y="436"/>
                  <a:pt x="891" y="436"/>
                </a:cubicBezTo>
                <a:close/>
                <a:moveTo>
                  <a:pt x="710" y="743"/>
                </a:moveTo>
                <a:cubicBezTo>
                  <a:pt x="710" y="763"/>
                  <a:pt x="733" y="779"/>
                  <a:pt x="762" y="779"/>
                </a:cubicBezTo>
                <a:cubicBezTo>
                  <a:pt x="762" y="779"/>
                  <a:pt x="762" y="779"/>
                  <a:pt x="762" y="779"/>
                </a:cubicBezTo>
                <a:cubicBezTo>
                  <a:pt x="789" y="779"/>
                  <a:pt x="812" y="763"/>
                  <a:pt x="812" y="743"/>
                </a:cubicBezTo>
                <a:cubicBezTo>
                  <a:pt x="812" y="531"/>
                  <a:pt x="812" y="531"/>
                  <a:pt x="812" y="531"/>
                </a:cubicBezTo>
                <a:cubicBezTo>
                  <a:pt x="812" y="511"/>
                  <a:pt x="789" y="493"/>
                  <a:pt x="762" y="493"/>
                </a:cubicBezTo>
                <a:cubicBezTo>
                  <a:pt x="762" y="493"/>
                  <a:pt x="762" y="493"/>
                  <a:pt x="762" y="493"/>
                </a:cubicBezTo>
                <a:cubicBezTo>
                  <a:pt x="733" y="493"/>
                  <a:pt x="710" y="511"/>
                  <a:pt x="710" y="531"/>
                </a:cubicBezTo>
                <a:cubicBezTo>
                  <a:pt x="710" y="743"/>
                  <a:pt x="710" y="743"/>
                  <a:pt x="710" y="743"/>
                </a:cubicBezTo>
                <a:cubicBezTo>
                  <a:pt x="710" y="743"/>
                  <a:pt x="710" y="743"/>
                  <a:pt x="710" y="743"/>
                </a:cubicBezTo>
                <a:close/>
                <a:moveTo>
                  <a:pt x="532" y="743"/>
                </a:moveTo>
                <a:cubicBezTo>
                  <a:pt x="532" y="763"/>
                  <a:pt x="554" y="779"/>
                  <a:pt x="581" y="779"/>
                </a:cubicBezTo>
                <a:cubicBezTo>
                  <a:pt x="581" y="779"/>
                  <a:pt x="581" y="779"/>
                  <a:pt x="581" y="779"/>
                </a:cubicBezTo>
                <a:cubicBezTo>
                  <a:pt x="609" y="779"/>
                  <a:pt x="631" y="763"/>
                  <a:pt x="631" y="743"/>
                </a:cubicBezTo>
                <a:cubicBezTo>
                  <a:pt x="631" y="628"/>
                  <a:pt x="631" y="628"/>
                  <a:pt x="631" y="628"/>
                </a:cubicBezTo>
                <a:cubicBezTo>
                  <a:pt x="631" y="607"/>
                  <a:pt x="609" y="589"/>
                  <a:pt x="581" y="589"/>
                </a:cubicBezTo>
                <a:cubicBezTo>
                  <a:pt x="581" y="589"/>
                  <a:pt x="581" y="589"/>
                  <a:pt x="581" y="589"/>
                </a:cubicBezTo>
                <a:cubicBezTo>
                  <a:pt x="554" y="589"/>
                  <a:pt x="532" y="607"/>
                  <a:pt x="532" y="628"/>
                </a:cubicBezTo>
                <a:cubicBezTo>
                  <a:pt x="532" y="743"/>
                  <a:pt x="532" y="743"/>
                  <a:pt x="532" y="743"/>
                </a:cubicBezTo>
                <a:cubicBezTo>
                  <a:pt x="532" y="743"/>
                  <a:pt x="532" y="743"/>
                  <a:pt x="532" y="743"/>
                </a:cubicBezTo>
                <a:close/>
                <a:moveTo>
                  <a:pt x="448" y="387"/>
                </a:moveTo>
                <a:cubicBezTo>
                  <a:pt x="448" y="835"/>
                  <a:pt x="448" y="835"/>
                  <a:pt x="448" y="835"/>
                </a:cubicBezTo>
                <a:cubicBezTo>
                  <a:pt x="1067" y="835"/>
                  <a:pt x="1067" y="835"/>
                  <a:pt x="1067" y="83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46A845-F2D8-427A-A936-61DF2B31CDA4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9" name="Group 9">
              <a:extLst>
                <a:ext uri="{FF2B5EF4-FFF2-40B4-BE49-F238E27FC236}">
                  <a16:creationId xmlns:a16="http://schemas.microsoft.com/office/drawing/2014/main" id="{489AD80B-3168-4647-AC69-975F1F12C1B4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29ABCD11-512E-4C8C-AD16-A857DB43F5DF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3" name="pole tekstowe 18">
                  <a:extLst>
                    <a:ext uri="{FF2B5EF4-FFF2-40B4-BE49-F238E27FC236}">
                      <a16:creationId xmlns:a16="http://schemas.microsoft.com/office/drawing/2014/main" id="{3B1CFBCC-EA2E-4BF4-8D22-24F6DF15FE00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4" name="Łącznik prostoliniowy 17">
                  <a:extLst>
                    <a:ext uri="{FF2B5EF4-FFF2-40B4-BE49-F238E27FC236}">
                      <a16:creationId xmlns:a16="http://schemas.microsoft.com/office/drawing/2014/main" id="{C88472DF-AB8B-42BB-A930-70B90AE9DE4D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Elipsa 20">
                  <a:extLst>
                    <a:ext uri="{FF2B5EF4-FFF2-40B4-BE49-F238E27FC236}">
                      <a16:creationId xmlns:a16="http://schemas.microsoft.com/office/drawing/2014/main" id="{F6B39613-802C-4591-B685-DF5D2AA17D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" name="pole tekstowe 22">
                  <a:extLst>
                    <a:ext uri="{FF2B5EF4-FFF2-40B4-BE49-F238E27FC236}">
                      <a16:creationId xmlns:a16="http://schemas.microsoft.com/office/drawing/2014/main" id="{6E353782-6ABA-4EB6-AE0D-E59E299BE534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7" name="Łącznik prostoliniowy 21">
                  <a:extLst>
                    <a:ext uri="{FF2B5EF4-FFF2-40B4-BE49-F238E27FC236}">
                      <a16:creationId xmlns:a16="http://schemas.microsoft.com/office/drawing/2014/main" id="{D8E65D8C-A167-4226-8044-6ABC5796B3BA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Łącznik prostoliniowy 22">
                  <a:extLst>
                    <a:ext uri="{FF2B5EF4-FFF2-40B4-BE49-F238E27FC236}">
                      <a16:creationId xmlns:a16="http://schemas.microsoft.com/office/drawing/2014/main" id="{D59609EF-6DF9-481E-99B3-C0DB2DB59B75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" name="Elipsa 21">
                <a:extLst>
                  <a:ext uri="{FF2B5EF4-FFF2-40B4-BE49-F238E27FC236}">
                    <a16:creationId xmlns:a16="http://schemas.microsoft.com/office/drawing/2014/main" id="{88B3DAAA-D6C2-42C1-ABE4-8793D11A5F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EB37284D-CF05-4A4E-AEE4-D8124BD10A14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39474" y="4267769"/>
              <a:ext cx="806662" cy="566054"/>
            </a:xfrm>
            <a:custGeom>
              <a:avLst/>
              <a:gdLst>
                <a:gd name="T0" fmla="*/ 109 w 217"/>
                <a:gd name="T1" fmla="*/ 116 h 151"/>
                <a:gd name="T2" fmla="*/ 93 w 217"/>
                <a:gd name="T3" fmla="*/ 132 h 151"/>
                <a:gd name="T4" fmla="*/ 78 w 217"/>
                <a:gd name="T5" fmla="*/ 116 h 151"/>
                <a:gd name="T6" fmla="*/ 78 w 217"/>
                <a:gd name="T7" fmla="*/ 50 h 151"/>
                <a:gd name="T8" fmla="*/ 93 w 217"/>
                <a:gd name="T9" fmla="*/ 34 h 151"/>
                <a:gd name="T10" fmla="*/ 109 w 217"/>
                <a:gd name="T11" fmla="*/ 50 h 151"/>
                <a:gd name="T12" fmla="*/ 109 w 217"/>
                <a:gd name="T13" fmla="*/ 116 h 151"/>
                <a:gd name="T14" fmla="*/ 132 w 217"/>
                <a:gd name="T15" fmla="*/ 94 h 151"/>
                <a:gd name="T16" fmla="*/ 132 w 217"/>
                <a:gd name="T17" fmla="*/ 116 h 151"/>
                <a:gd name="T18" fmla="*/ 147 w 217"/>
                <a:gd name="T19" fmla="*/ 132 h 151"/>
                <a:gd name="T20" fmla="*/ 147 w 217"/>
                <a:gd name="T21" fmla="*/ 132 h 151"/>
                <a:gd name="T22" fmla="*/ 163 w 217"/>
                <a:gd name="T23" fmla="*/ 116 h 151"/>
                <a:gd name="T24" fmla="*/ 163 w 217"/>
                <a:gd name="T25" fmla="*/ 108 h 151"/>
                <a:gd name="T26" fmla="*/ 182 w 217"/>
                <a:gd name="T27" fmla="*/ 61 h 151"/>
                <a:gd name="T28" fmla="*/ 163 w 217"/>
                <a:gd name="T29" fmla="*/ 46 h 151"/>
                <a:gd name="T30" fmla="*/ 163 w 217"/>
                <a:gd name="T31" fmla="*/ 46 h 151"/>
                <a:gd name="T32" fmla="*/ 151 w 217"/>
                <a:gd name="T33" fmla="*/ 50 h 151"/>
                <a:gd name="T34" fmla="*/ 39 w 217"/>
                <a:gd name="T35" fmla="*/ 132 h 151"/>
                <a:gd name="T36" fmla="*/ 55 w 217"/>
                <a:gd name="T37" fmla="*/ 116 h 151"/>
                <a:gd name="T38" fmla="*/ 55 w 217"/>
                <a:gd name="T39" fmla="*/ 89 h 151"/>
                <a:gd name="T40" fmla="*/ 39 w 217"/>
                <a:gd name="T41" fmla="*/ 73 h 151"/>
                <a:gd name="T42" fmla="*/ 24 w 217"/>
                <a:gd name="T43" fmla="*/ 89 h 151"/>
                <a:gd name="T44" fmla="*/ 24 w 217"/>
                <a:gd name="T45" fmla="*/ 116 h 151"/>
                <a:gd name="T46" fmla="*/ 39 w 217"/>
                <a:gd name="T47" fmla="*/ 132 h 151"/>
                <a:gd name="T48" fmla="*/ 186 w 217"/>
                <a:gd name="T49" fmla="*/ 151 h 151"/>
                <a:gd name="T50" fmla="*/ 0 w 217"/>
                <a:gd name="T51" fmla="*/ 151 h 151"/>
                <a:gd name="T52" fmla="*/ 0 w 217"/>
                <a:gd name="T53" fmla="*/ 17 h 151"/>
                <a:gd name="T54" fmla="*/ 206 w 217"/>
                <a:gd name="T55" fmla="*/ 28 h 151"/>
                <a:gd name="T56" fmla="*/ 189 w 217"/>
                <a:gd name="T57" fmla="*/ 85 h 151"/>
                <a:gd name="T58" fmla="*/ 132 w 217"/>
                <a:gd name="T59" fmla="*/ 68 h 151"/>
                <a:gd name="T60" fmla="*/ 149 w 217"/>
                <a:gd name="T61" fmla="*/ 11 h 151"/>
                <a:gd name="T62" fmla="*/ 206 w 217"/>
                <a:gd name="T63" fmla="*/ 28 h 151"/>
                <a:gd name="T64" fmla="*/ 156 w 217"/>
                <a:gd name="T65" fmla="*/ 23 h 151"/>
                <a:gd name="T66" fmla="*/ 144 w 217"/>
                <a:gd name="T67" fmla="*/ 61 h 151"/>
                <a:gd name="T68" fmla="*/ 182 w 217"/>
                <a:gd name="T69" fmla="*/ 73 h 151"/>
                <a:gd name="T70" fmla="*/ 194 w 217"/>
                <a:gd name="T71" fmla="*/ 35 h 151"/>
                <a:gd name="T72" fmla="*/ 156 w 217"/>
                <a:gd name="T73" fmla="*/ 23 h 151"/>
                <a:gd name="T74" fmla="*/ 186 w 217"/>
                <a:gd name="T75" fmla="*/ 96 h 151"/>
                <a:gd name="T76" fmla="*/ 197 w 217"/>
                <a:gd name="T77" fmla="*/ 118 h 151"/>
                <a:gd name="T78" fmla="*/ 208 w 217"/>
                <a:gd name="T79" fmla="*/ 121 h 151"/>
                <a:gd name="T80" fmla="*/ 212 w 217"/>
                <a:gd name="T81" fmla="*/ 110 h 151"/>
                <a:gd name="T82" fmla="*/ 201 w 217"/>
                <a:gd name="T83" fmla="*/ 8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7" h="151">
                  <a:moveTo>
                    <a:pt x="109" y="116"/>
                  </a:moveTo>
                  <a:cubicBezTo>
                    <a:pt x="109" y="125"/>
                    <a:pt x="102" y="132"/>
                    <a:pt x="93" y="132"/>
                  </a:cubicBezTo>
                  <a:cubicBezTo>
                    <a:pt x="85" y="132"/>
                    <a:pt x="78" y="125"/>
                    <a:pt x="78" y="116"/>
                  </a:cubicBezTo>
                  <a:cubicBezTo>
                    <a:pt x="78" y="116"/>
                    <a:pt x="78" y="116"/>
                    <a:pt x="78" y="50"/>
                  </a:cubicBezTo>
                  <a:cubicBezTo>
                    <a:pt x="78" y="41"/>
                    <a:pt x="85" y="34"/>
                    <a:pt x="93" y="34"/>
                  </a:cubicBezTo>
                  <a:cubicBezTo>
                    <a:pt x="102" y="34"/>
                    <a:pt x="109" y="41"/>
                    <a:pt x="109" y="50"/>
                  </a:cubicBezTo>
                  <a:cubicBezTo>
                    <a:pt x="109" y="50"/>
                    <a:pt x="109" y="50"/>
                    <a:pt x="109" y="116"/>
                  </a:cubicBezTo>
                  <a:close/>
                  <a:moveTo>
                    <a:pt x="132" y="94"/>
                  </a:moveTo>
                  <a:cubicBezTo>
                    <a:pt x="132" y="100"/>
                    <a:pt x="132" y="107"/>
                    <a:pt x="132" y="116"/>
                  </a:cubicBezTo>
                  <a:cubicBezTo>
                    <a:pt x="132" y="125"/>
                    <a:pt x="139" y="132"/>
                    <a:pt x="147" y="132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56" y="132"/>
                    <a:pt x="163" y="125"/>
                    <a:pt x="163" y="116"/>
                  </a:cubicBezTo>
                  <a:cubicBezTo>
                    <a:pt x="163" y="116"/>
                    <a:pt x="163" y="116"/>
                    <a:pt x="163" y="108"/>
                  </a:cubicBezTo>
                  <a:moveTo>
                    <a:pt x="182" y="61"/>
                  </a:moveTo>
                  <a:cubicBezTo>
                    <a:pt x="180" y="52"/>
                    <a:pt x="172" y="46"/>
                    <a:pt x="163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58" y="46"/>
                    <a:pt x="154" y="48"/>
                    <a:pt x="151" y="50"/>
                  </a:cubicBezTo>
                  <a:moveTo>
                    <a:pt x="39" y="132"/>
                  </a:moveTo>
                  <a:cubicBezTo>
                    <a:pt x="48" y="132"/>
                    <a:pt x="55" y="125"/>
                    <a:pt x="55" y="116"/>
                  </a:cubicBezTo>
                  <a:cubicBezTo>
                    <a:pt x="55" y="116"/>
                    <a:pt x="55" y="116"/>
                    <a:pt x="55" y="89"/>
                  </a:cubicBezTo>
                  <a:cubicBezTo>
                    <a:pt x="55" y="80"/>
                    <a:pt x="48" y="73"/>
                    <a:pt x="39" y="73"/>
                  </a:cubicBezTo>
                  <a:cubicBezTo>
                    <a:pt x="31" y="73"/>
                    <a:pt x="24" y="80"/>
                    <a:pt x="24" y="89"/>
                  </a:cubicBezTo>
                  <a:cubicBezTo>
                    <a:pt x="24" y="89"/>
                    <a:pt x="24" y="89"/>
                    <a:pt x="24" y="116"/>
                  </a:cubicBezTo>
                  <a:cubicBezTo>
                    <a:pt x="24" y="125"/>
                    <a:pt x="31" y="132"/>
                    <a:pt x="39" y="132"/>
                  </a:cubicBezTo>
                  <a:close/>
                  <a:moveTo>
                    <a:pt x="186" y="151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206" y="28"/>
                  </a:moveTo>
                  <a:cubicBezTo>
                    <a:pt x="217" y="49"/>
                    <a:pt x="209" y="74"/>
                    <a:pt x="189" y="85"/>
                  </a:cubicBezTo>
                  <a:cubicBezTo>
                    <a:pt x="168" y="96"/>
                    <a:pt x="143" y="88"/>
                    <a:pt x="132" y="68"/>
                  </a:cubicBezTo>
                  <a:cubicBezTo>
                    <a:pt x="121" y="47"/>
                    <a:pt x="129" y="22"/>
                    <a:pt x="149" y="11"/>
                  </a:cubicBezTo>
                  <a:cubicBezTo>
                    <a:pt x="169" y="0"/>
                    <a:pt x="195" y="8"/>
                    <a:pt x="206" y="28"/>
                  </a:cubicBezTo>
                  <a:close/>
                  <a:moveTo>
                    <a:pt x="156" y="23"/>
                  </a:moveTo>
                  <a:cubicBezTo>
                    <a:pt x="142" y="31"/>
                    <a:pt x="137" y="48"/>
                    <a:pt x="144" y="61"/>
                  </a:cubicBezTo>
                  <a:cubicBezTo>
                    <a:pt x="152" y="75"/>
                    <a:pt x="169" y="80"/>
                    <a:pt x="182" y="73"/>
                  </a:cubicBezTo>
                  <a:cubicBezTo>
                    <a:pt x="196" y="65"/>
                    <a:pt x="201" y="48"/>
                    <a:pt x="194" y="35"/>
                  </a:cubicBezTo>
                  <a:cubicBezTo>
                    <a:pt x="186" y="21"/>
                    <a:pt x="169" y="16"/>
                    <a:pt x="156" y="23"/>
                  </a:cubicBezTo>
                  <a:close/>
                  <a:moveTo>
                    <a:pt x="186" y="96"/>
                  </a:moveTo>
                  <a:cubicBezTo>
                    <a:pt x="197" y="118"/>
                    <a:pt x="197" y="118"/>
                    <a:pt x="197" y="118"/>
                  </a:cubicBezTo>
                  <a:cubicBezTo>
                    <a:pt x="199" y="122"/>
                    <a:pt x="204" y="123"/>
                    <a:pt x="208" y="121"/>
                  </a:cubicBezTo>
                  <a:cubicBezTo>
                    <a:pt x="213" y="119"/>
                    <a:pt x="214" y="114"/>
                    <a:pt x="212" y="110"/>
                  </a:cubicBezTo>
                  <a:cubicBezTo>
                    <a:pt x="201" y="89"/>
                    <a:pt x="201" y="89"/>
                    <a:pt x="201" y="89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88B55FA-B39D-445D-AF05-1689E64E0A0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0272" y="2325295"/>
              <a:ext cx="785066" cy="873259"/>
            </a:xfrm>
            <a:custGeom>
              <a:avLst/>
              <a:gdLst>
                <a:gd name="T0" fmla="*/ 536 w 947"/>
                <a:gd name="T1" fmla="*/ 816 h 1052"/>
                <a:gd name="T2" fmla="*/ 630 w 947"/>
                <a:gd name="T3" fmla="*/ 1003 h 1052"/>
                <a:gd name="T4" fmla="*/ 723 w 947"/>
                <a:gd name="T5" fmla="*/ 1031 h 1052"/>
                <a:gd name="T6" fmla="*/ 755 w 947"/>
                <a:gd name="T7" fmla="*/ 932 h 1052"/>
                <a:gd name="T8" fmla="*/ 660 w 947"/>
                <a:gd name="T9" fmla="*/ 745 h 1052"/>
                <a:gd name="T10" fmla="*/ 502 w 947"/>
                <a:gd name="T11" fmla="*/ 172 h 1052"/>
                <a:gd name="T12" fmla="*/ 287 w 947"/>
                <a:gd name="T13" fmla="*/ 174 h 1052"/>
                <a:gd name="T14" fmla="*/ 193 w 947"/>
                <a:gd name="T15" fmla="*/ 508 h 1052"/>
                <a:gd name="T16" fmla="*/ 508 w 947"/>
                <a:gd name="T17" fmla="*/ 611 h 1052"/>
                <a:gd name="T18" fmla="*/ 570 w 947"/>
                <a:gd name="T19" fmla="*/ 557 h 1052"/>
                <a:gd name="T20" fmla="*/ 673 w 947"/>
                <a:gd name="T21" fmla="*/ 618 h 1052"/>
                <a:gd name="T22" fmla="*/ 562 w 947"/>
                <a:gd name="T23" fmla="*/ 717 h 1052"/>
                <a:gd name="T24" fmla="*/ 90 w 947"/>
                <a:gd name="T25" fmla="*/ 566 h 1052"/>
                <a:gd name="T26" fmla="*/ 232 w 947"/>
                <a:gd name="T27" fmla="*/ 69 h 1052"/>
                <a:gd name="T28" fmla="*/ 583 w 947"/>
                <a:gd name="T29" fmla="*/ 79 h 1052"/>
                <a:gd name="T30" fmla="*/ 711 w 947"/>
                <a:gd name="T31" fmla="*/ 510 h 1052"/>
                <a:gd name="T32" fmla="*/ 885 w 947"/>
                <a:gd name="T33" fmla="*/ 335 h 1052"/>
                <a:gd name="T34" fmla="*/ 711 w 947"/>
                <a:gd name="T35" fmla="*/ 335 h 1052"/>
                <a:gd name="T36" fmla="*/ 711 w 947"/>
                <a:gd name="T37" fmla="*/ 158 h 1052"/>
                <a:gd name="T38" fmla="*/ 537 w 947"/>
                <a:gd name="T39" fmla="*/ 335 h 1052"/>
                <a:gd name="T40" fmla="*/ 711 w 947"/>
                <a:gd name="T41" fmla="*/ 510 h 1052"/>
                <a:gd name="T42" fmla="*/ 773 w 947"/>
                <a:gd name="T43" fmla="*/ 100 h 1052"/>
                <a:gd name="T44" fmla="*/ 773 w 947"/>
                <a:gd name="T45" fmla="*/ 272 h 1052"/>
                <a:gd name="T46" fmla="*/ 947 w 947"/>
                <a:gd name="T47" fmla="*/ 272 h 1052"/>
                <a:gd name="T48" fmla="*/ 773 w 947"/>
                <a:gd name="T49" fmla="*/ 10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7" h="1052">
                  <a:moveTo>
                    <a:pt x="536" y="816"/>
                  </a:moveTo>
                  <a:cubicBezTo>
                    <a:pt x="630" y="1003"/>
                    <a:pt x="630" y="1003"/>
                    <a:pt x="630" y="1003"/>
                  </a:cubicBezTo>
                  <a:cubicBezTo>
                    <a:pt x="648" y="1039"/>
                    <a:pt x="693" y="1052"/>
                    <a:pt x="723" y="1031"/>
                  </a:cubicBezTo>
                  <a:cubicBezTo>
                    <a:pt x="759" y="1014"/>
                    <a:pt x="772" y="968"/>
                    <a:pt x="755" y="932"/>
                  </a:cubicBezTo>
                  <a:cubicBezTo>
                    <a:pt x="660" y="745"/>
                    <a:pt x="660" y="745"/>
                    <a:pt x="660" y="745"/>
                  </a:cubicBezTo>
                  <a:moveTo>
                    <a:pt x="502" y="172"/>
                  </a:moveTo>
                  <a:cubicBezTo>
                    <a:pt x="435" y="137"/>
                    <a:pt x="356" y="135"/>
                    <a:pt x="287" y="174"/>
                  </a:cubicBezTo>
                  <a:cubicBezTo>
                    <a:pt x="174" y="241"/>
                    <a:pt x="133" y="389"/>
                    <a:pt x="193" y="508"/>
                  </a:cubicBezTo>
                  <a:cubicBezTo>
                    <a:pt x="253" y="628"/>
                    <a:pt x="395" y="674"/>
                    <a:pt x="508" y="611"/>
                  </a:cubicBezTo>
                  <a:cubicBezTo>
                    <a:pt x="534" y="596"/>
                    <a:pt x="553" y="579"/>
                    <a:pt x="570" y="557"/>
                  </a:cubicBezTo>
                  <a:moveTo>
                    <a:pt x="673" y="618"/>
                  </a:moveTo>
                  <a:cubicBezTo>
                    <a:pt x="645" y="656"/>
                    <a:pt x="607" y="691"/>
                    <a:pt x="562" y="717"/>
                  </a:cubicBezTo>
                  <a:cubicBezTo>
                    <a:pt x="392" y="811"/>
                    <a:pt x="180" y="745"/>
                    <a:pt x="90" y="566"/>
                  </a:cubicBezTo>
                  <a:cubicBezTo>
                    <a:pt x="0" y="387"/>
                    <a:pt x="62" y="163"/>
                    <a:pt x="232" y="69"/>
                  </a:cubicBezTo>
                  <a:cubicBezTo>
                    <a:pt x="347" y="0"/>
                    <a:pt x="480" y="13"/>
                    <a:pt x="583" y="79"/>
                  </a:cubicBezTo>
                  <a:moveTo>
                    <a:pt x="711" y="510"/>
                  </a:moveTo>
                  <a:cubicBezTo>
                    <a:pt x="810" y="510"/>
                    <a:pt x="885" y="430"/>
                    <a:pt x="885" y="335"/>
                  </a:cubicBezTo>
                  <a:cubicBezTo>
                    <a:pt x="711" y="335"/>
                    <a:pt x="711" y="335"/>
                    <a:pt x="711" y="335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619" y="158"/>
                    <a:pt x="537" y="238"/>
                    <a:pt x="537" y="335"/>
                  </a:cubicBezTo>
                  <a:cubicBezTo>
                    <a:pt x="537" y="430"/>
                    <a:pt x="619" y="510"/>
                    <a:pt x="711" y="510"/>
                  </a:cubicBezTo>
                  <a:close/>
                  <a:moveTo>
                    <a:pt x="773" y="100"/>
                  </a:moveTo>
                  <a:cubicBezTo>
                    <a:pt x="773" y="272"/>
                    <a:pt x="773" y="272"/>
                    <a:pt x="773" y="272"/>
                  </a:cubicBezTo>
                  <a:cubicBezTo>
                    <a:pt x="947" y="272"/>
                    <a:pt x="947" y="272"/>
                    <a:pt x="947" y="272"/>
                  </a:cubicBezTo>
                  <a:cubicBezTo>
                    <a:pt x="947" y="175"/>
                    <a:pt x="868" y="100"/>
                    <a:pt x="773" y="100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</p:grpSp>
    </p:spTree>
    <p:extLst>
      <p:ext uri="{BB962C8B-B14F-4D97-AF65-F5344CB8AC3E}">
        <p14:creationId xmlns:p14="http://schemas.microsoft.com/office/powerpoint/2010/main" val="351925264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91E756AE-F6E4-47E1-9C05-8601C0998B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Status Harvey Balls</a:t>
            </a:r>
            <a:br>
              <a:rPr lang="en-US" dirty="0"/>
            </a:br>
            <a:r>
              <a:rPr lang="en-US" sz="2400" dirty="0"/>
              <a:t>Full, Empty, Half, Quarter, ¾, Three Fourth</a:t>
            </a:r>
            <a:endParaRPr lang="en-US" dirty="0"/>
          </a:p>
        </p:txBody>
      </p:sp>
      <p:sp>
        <p:nvSpPr>
          <p:cNvPr id="14" name="Dowolny kształt: kształt 13">
            <a:extLst>
              <a:ext uri="{FF2B5EF4-FFF2-40B4-BE49-F238E27FC236}">
                <a16:creationId xmlns:a16="http://schemas.microsoft.com/office/drawing/2014/main" id="{C2F27BEA-100C-4679-914C-42C5EECAA060}"/>
              </a:ext>
            </a:extLst>
          </p:cNvPr>
          <p:cNvSpPr>
            <a:spLocks noChangeAspect="1"/>
          </p:cNvSpPr>
          <p:nvPr/>
        </p:nvSpPr>
        <p:spPr>
          <a:xfrm>
            <a:off x="4206874" y="2035175"/>
            <a:ext cx="908052" cy="908050"/>
          </a:xfrm>
          <a:custGeom>
            <a:avLst/>
            <a:gdLst>
              <a:gd name="connsiteX0" fmla="*/ 673519 w 742107"/>
              <a:gd name="connsiteY0" fmla="*/ 474499 h 742107"/>
              <a:gd name="connsiteX1" fmla="*/ 679141 w 742107"/>
              <a:gd name="connsiteY1" fmla="*/ 404786 h 742107"/>
              <a:gd name="connsiteX2" fmla="*/ 340695 w 742107"/>
              <a:gd name="connsiteY2" fmla="*/ 404786 h 742107"/>
              <a:gd name="connsiteX3" fmla="*/ 340695 w 742107"/>
              <a:gd name="connsiteY3" fmla="*/ 67464 h 742107"/>
              <a:gd name="connsiteX4" fmla="*/ 0 w 742107"/>
              <a:gd name="connsiteY4" fmla="*/ 404786 h 742107"/>
              <a:gd name="connsiteX5" fmla="*/ 340695 w 742107"/>
              <a:gd name="connsiteY5" fmla="*/ 742107 h 742107"/>
              <a:gd name="connsiteX6" fmla="*/ 646533 w 742107"/>
              <a:gd name="connsiteY6" fmla="*/ 553207 h 742107"/>
              <a:gd name="connsiteX7" fmla="*/ 411532 w 742107"/>
              <a:gd name="connsiteY7" fmla="*/ 0 h 742107"/>
              <a:gd name="connsiteX8" fmla="*/ 411532 w 742107"/>
              <a:gd name="connsiteY8" fmla="*/ 337322 h 742107"/>
              <a:gd name="connsiteX9" fmla="*/ 752227 w 742107"/>
              <a:gd name="connsiteY9" fmla="*/ 337322 h 742107"/>
              <a:gd name="connsiteX10" fmla="*/ 411532 w 742107"/>
              <a:gd name="connsiteY10" fmla="*/ 0 h 742107"/>
              <a:gd name="connsiteX11" fmla="*/ 411532 w 742107"/>
              <a:gd name="connsiteY11" fmla="*/ 0 h 742107"/>
              <a:gd name="connsiteX12" fmla="*/ 585815 w 742107"/>
              <a:gd name="connsiteY12" fmla="*/ 47225 h 742107"/>
              <a:gd name="connsiteX13" fmla="*/ 414906 w 742107"/>
              <a:gd name="connsiteY13" fmla="*/ 218135 h 742107"/>
              <a:gd name="connsiteX14" fmla="*/ 501485 w 742107"/>
              <a:gd name="connsiteY14" fmla="*/ 11244 h 742107"/>
              <a:gd name="connsiteX15" fmla="*/ 414906 w 742107"/>
              <a:gd name="connsiteY15" fmla="*/ 97823 h 742107"/>
              <a:gd name="connsiteX16" fmla="*/ 706126 w 742107"/>
              <a:gd name="connsiteY16" fmla="*/ 167536 h 742107"/>
              <a:gd name="connsiteX17" fmla="*/ 536341 w 742107"/>
              <a:gd name="connsiteY17" fmla="*/ 337322 h 742107"/>
              <a:gd name="connsiteX18" fmla="*/ 653279 w 742107"/>
              <a:gd name="connsiteY18" fmla="*/ 100072 h 742107"/>
              <a:gd name="connsiteX19" fmla="*/ 421652 w 742107"/>
              <a:gd name="connsiteY19" fmla="*/ 331700 h 742107"/>
              <a:gd name="connsiteX20" fmla="*/ 742107 w 742107"/>
              <a:gd name="connsiteY20" fmla="*/ 251867 h 742107"/>
              <a:gd name="connsiteX21" fmla="*/ 656653 w 742107"/>
              <a:gd name="connsiteY21" fmla="*/ 337322 h 74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42107" h="742107">
                <a:moveTo>
                  <a:pt x="673519" y="474499"/>
                </a:moveTo>
                <a:cubicBezTo>
                  <a:pt x="675768" y="453135"/>
                  <a:pt x="679141" y="428398"/>
                  <a:pt x="679141" y="404786"/>
                </a:cubicBezTo>
                <a:cubicBezTo>
                  <a:pt x="340695" y="404786"/>
                  <a:pt x="340695" y="404786"/>
                  <a:pt x="340695" y="404786"/>
                </a:cubicBezTo>
                <a:cubicBezTo>
                  <a:pt x="340695" y="67464"/>
                  <a:pt x="340695" y="67464"/>
                  <a:pt x="340695" y="67464"/>
                </a:cubicBezTo>
                <a:cubicBezTo>
                  <a:pt x="152919" y="67464"/>
                  <a:pt x="0" y="218135"/>
                  <a:pt x="0" y="404786"/>
                </a:cubicBezTo>
                <a:cubicBezTo>
                  <a:pt x="0" y="591437"/>
                  <a:pt x="152919" y="742107"/>
                  <a:pt x="340695" y="742107"/>
                </a:cubicBezTo>
                <a:cubicBezTo>
                  <a:pt x="474499" y="742107"/>
                  <a:pt x="589188" y="666772"/>
                  <a:pt x="646533" y="553207"/>
                </a:cubicBezTo>
                <a:moveTo>
                  <a:pt x="411532" y="0"/>
                </a:moveTo>
                <a:cubicBezTo>
                  <a:pt x="411532" y="337322"/>
                  <a:pt x="411532" y="337322"/>
                  <a:pt x="411532" y="337322"/>
                </a:cubicBezTo>
                <a:cubicBezTo>
                  <a:pt x="752227" y="337322"/>
                  <a:pt x="752227" y="337322"/>
                  <a:pt x="752227" y="337322"/>
                </a:cubicBezTo>
                <a:cubicBezTo>
                  <a:pt x="752227" y="150670"/>
                  <a:pt x="600432" y="0"/>
                  <a:pt x="411532" y="0"/>
                </a:cubicBezTo>
                <a:lnTo>
                  <a:pt x="411532" y="0"/>
                </a:lnTo>
                <a:close/>
                <a:moveTo>
                  <a:pt x="585815" y="47225"/>
                </a:moveTo>
                <a:lnTo>
                  <a:pt x="414906" y="218135"/>
                </a:lnTo>
                <a:moveTo>
                  <a:pt x="501485" y="11244"/>
                </a:moveTo>
                <a:lnTo>
                  <a:pt x="414906" y="97823"/>
                </a:lnTo>
                <a:moveTo>
                  <a:pt x="706126" y="167536"/>
                </a:moveTo>
                <a:lnTo>
                  <a:pt x="536341" y="337322"/>
                </a:lnTo>
                <a:moveTo>
                  <a:pt x="653279" y="100072"/>
                </a:moveTo>
                <a:lnTo>
                  <a:pt x="421652" y="331700"/>
                </a:lnTo>
                <a:moveTo>
                  <a:pt x="742107" y="251867"/>
                </a:moveTo>
                <a:lnTo>
                  <a:pt x="656653" y="337322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Dowolny kształt: kształt 15">
            <a:extLst>
              <a:ext uri="{FF2B5EF4-FFF2-40B4-BE49-F238E27FC236}">
                <a16:creationId xmlns:a16="http://schemas.microsoft.com/office/drawing/2014/main" id="{A072CF3E-BB64-4E9B-AC7E-39B39841DCF0}"/>
              </a:ext>
            </a:extLst>
          </p:cNvPr>
          <p:cNvSpPr>
            <a:spLocks noChangeAspect="1"/>
          </p:cNvSpPr>
          <p:nvPr/>
        </p:nvSpPr>
        <p:spPr>
          <a:xfrm>
            <a:off x="2378074" y="2035175"/>
            <a:ext cx="908052" cy="908050"/>
          </a:xfrm>
          <a:custGeom>
            <a:avLst/>
            <a:gdLst>
              <a:gd name="connsiteX0" fmla="*/ 673519 w 742107"/>
              <a:gd name="connsiteY0" fmla="*/ 474499 h 742107"/>
              <a:gd name="connsiteX1" fmla="*/ 679141 w 742107"/>
              <a:gd name="connsiteY1" fmla="*/ 404786 h 742107"/>
              <a:gd name="connsiteX2" fmla="*/ 340695 w 742107"/>
              <a:gd name="connsiteY2" fmla="*/ 404786 h 742107"/>
              <a:gd name="connsiteX3" fmla="*/ 340695 w 742107"/>
              <a:gd name="connsiteY3" fmla="*/ 67464 h 742107"/>
              <a:gd name="connsiteX4" fmla="*/ 0 w 742107"/>
              <a:gd name="connsiteY4" fmla="*/ 404786 h 742107"/>
              <a:gd name="connsiteX5" fmla="*/ 340695 w 742107"/>
              <a:gd name="connsiteY5" fmla="*/ 742107 h 742107"/>
              <a:gd name="connsiteX6" fmla="*/ 646533 w 742107"/>
              <a:gd name="connsiteY6" fmla="*/ 553207 h 742107"/>
              <a:gd name="connsiteX7" fmla="*/ 412657 w 742107"/>
              <a:gd name="connsiteY7" fmla="*/ 0 h 742107"/>
              <a:gd name="connsiteX8" fmla="*/ 412657 w 742107"/>
              <a:gd name="connsiteY8" fmla="*/ 337322 h 742107"/>
              <a:gd name="connsiteX9" fmla="*/ 753351 w 742107"/>
              <a:gd name="connsiteY9" fmla="*/ 337322 h 742107"/>
              <a:gd name="connsiteX10" fmla="*/ 412657 w 742107"/>
              <a:gd name="connsiteY10" fmla="*/ 0 h 742107"/>
              <a:gd name="connsiteX11" fmla="*/ 412657 w 742107"/>
              <a:gd name="connsiteY11" fmla="*/ 0 h 742107"/>
              <a:gd name="connsiteX12" fmla="*/ 337322 w 742107"/>
              <a:gd name="connsiteY12" fmla="*/ 165288 h 742107"/>
              <a:gd name="connsiteX13" fmla="*/ 11244 w 742107"/>
              <a:gd name="connsiteY13" fmla="*/ 491365 h 742107"/>
              <a:gd name="connsiteX14" fmla="*/ 308087 w 742107"/>
              <a:gd name="connsiteY14" fmla="*/ 74211 h 742107"/>
              <a:gd name="connsiteX15" fmla="*/ 4498 w 742107"/>
              <a:gd name="connsiteY15" fmla="*/ 377800 h 742107"/>
              <a:gd name="connsiteX16" fmla="*/ 341819 w 742107"/>
              <a:gd name="connsiteY16" fmla="*/ 401413 h 742107"/>
              <a:gd name="connsiteX17" fmla="*/ 100072 w 742107"/>
              <a:gd name="connsiteY17" fmla="*/ 643160 h 742107"/>
              <a:gd name="connsiteX18" fmla="*/ 340695 w 742107"/>
              <a:gd name="connsiteY18" fmla="*/ 282226 h 742107"/>
              <a:gd name="connsiteX19" fmla="*/ 49474 w 742107"/>
              <a:gd name="connsiteY19" fmla="*/ 573447 h 742107"/>
              <a:gd name="connsiteX20" fmla="*/ 573447 w 742107"/>
              <a:gd name="connsiteY20" fmla="*/ 410408 h 742107"/>
              <a:gd name="connsiteX21" fmla="*/ 258613 w 742107"/>
              <a:gd name="connsiteY21" fmla="*/ 725241 h 742107"/>
              <a:gd name="connsiteX22" fmla="*/ 455384 w 742107"/>
              <a:gd name="connsiteY22" fmla="*/ 408159 h 742107"/>
              <a:gd name="connsiteX23" fmla="*/ 168661 w 742107"/>
              <a:gd name="connsiteY23" fmla="*/ 694882 h 742107"/>
              <a:gd name="connsiteX24" fmla="*/ 362058 w 742107"/>
              <a:gd name="connsiteY24" fmla="*/ 742107 h 742107"/>
              <a:gd name="connsiteX25" fmla="*/ 676892 w 742107"/>
              <a:gd name="connsiteY25" fmla="*/ 427274 h 74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2107" h="742107">
                <a:moveTo>
                  <a:pt x="673519" y="474499"/>
                </a:moveTo>
                <a:cubicBezTo>
                  <a:pt x="675768" y="453135"/>
                  <a:pt x="679141" y="428398"/>
                  <a:pt x="679141" y="404786"/>
                </a:cubicBezTo>
                <a:cubicBezTo>
                  <a:pt x="340695" y="404786"/>
                  <a:pt x="340695" y="404786"/>
                  <a:pt x="340695" y="404786"/>
                </a:cubicBezTo>
                <a:cubicBezTo>
                  <a:pt x="340695" y="67464"/>
                  <a:pt x="340695" y="67464"/>
                  <a:pt x="340695" y="67464"/>
                </a:cubicBezTo>
                <a:cubicBezTo>
                  <a:pt x="152919" y="67464"/>
                  <a:pt x="0" y="218135"/>
                  <a:pt x="0" y="404786"/>
                </a:cubicBezTo>
                <a:cubicBezTo>
                  <a:pt x="0" y="591437"/>
                  <a:pt x="152919" y="742107"/>
                  <a:pt x="340695" y="742107"/>
                </a:cubicBezTo>
                <a:cubicBezTo>
                  <a:pt x="474499" y="742107"/>
                  <a:pt x="589188" y="666772"/>
                  <a:pt x="646533" y="553207"/>
                </a:cubicBezTo>
                <a:moveTo>
                  <a:pt x="412657" y="0"/>
                </a:moveTo>
                <a:cubicBezTo>
                  <a:pt x="412657" y="337322"/>
                  <a:pt x="412657" y="337322"/>
                  <a:pt x="412657" y="337322"/>
                </a:cubicBezTo>
                <a:cubicBezTo>
                  <a:pt x="753351" y="337322"/>
                  <a:pt x="753351" y="337322"/>
                  <a:pt x="753351" y="337322"/>
                </a:cubicBezTo>
                <a:cubicBezTo>
                  <a:pt x="753351" y="150670"/>
                  <a:pt x="600432" y="0"/>
                  <a:pt x="412657" y="0"/>
                </a:cubicBezTo>
                <a:lnTo>
                  <a:pt x="412657" y="0"/>
                </a:lnTo>
                <a:close/>
                <a:moveTo>
                  <a:pt x="337322" y="165288"/>
                </a:moveTo>
                <a:lnTo>
                  <a:pt x="11244" y="491365"/>
                </a:lnTo>
                <a:moveTo>
                  <a:pt x="308087" y="74211"/>
                </a:moveTo>
                <a:lnTo>
                  <a:pt x="4498" y="377800"/>
                </a:lnTo>
                <a:moveTo>
                  <a:pt x="341819" y="401413"/>
                </a:moveTo>
                <a:lnTo>
                  <a:pt x="100072" y="643160"/>
                </a:lnTo>
                <a:moveTo>
                  <a:pt x="340695" y="282226"/>
                </a:moveTo>
                <a:lnTo>
                  <a:pt x="49474" y="573447"/>
                </a:lnTo>
                <a:moveTo>
                  <a:pt x="573447" y="410408"/>
                </a:moveTo>
                <a:lnTo>
                  <a:pt x="258613" y="725241"/>
                </a:lnTo>
                <a:moveTo>
                  <a:pt x="455384" y="408159"/>
                </a:moveTo>
                <a:lnTo>
                  <a:pt x="168661" y="694882"/>
                </a:lnTo>
                <a:moveTo>
                  <a:pt x="362058" y="742107"/>
                </a:moveTo>
                <a:lnTo>
                  <a:pt x="676892" y="427274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Dowolny kształt: kształt 16">
            <a:extLst>
              <a:ext uri="{FF2B5EF4-FFF2-40B4-BE49-F238E27FC236}">
                <a16:creationId xmlns:a16="http://schemas.microsoft.com/office/drawing/2014/main" id="{F59F5F57-EA4E-459E-B2F7-5A28AE0D039C}"/>
              </a:ext>
            </a:extLst>
          </p:cNvPr>
          <p:cNvSpPr>
            <a:spLocks noChangeAspect="1"/>
          </p:cNvSpPr>
          <p:nvPr/>
        </p:nvSpPr>
        <p:spPr>
          <a:xfrm>
            <a:off x="6035674" y="2076450"/>
            <a:ext cx="908052" cy="825500"/>
          </a:xfrm>
          <a:custGeom>
            <a:avLst/>
            <a:gdLst>
              <a:gd name="connsiteX0" fmla="*/ 340695 w 742107"/>
              <a:gd name="connsiteY0" fmla="*/ 676892 h 674643"/>
              <a:gd name="connsiteX1" fmla="*/ 340695 w 742107"/>
              <a:gd name="connsiteY1" fmla="*/ 2249 h 674643"/>
              <a:gd name="connsiteX2" fmla="*/ 0 w 742107"/>
              <a:gd name="connsiteY2" fmla="*/ 339570 h 674643"/>
              <a:gd name="connsiteX3" fmla="*/ 340695 w 742107"/>
              <a:gd name="connsiteY3" fmla="*/ 676892 h 674643"/>
              <a:gd name="connsiteX4" fmla="*/ 556581 w 742107"/>
              <a:gd name="connsiteY4" fmla="*/ 646533 h 674643"/>
              <a:gd name="connsiteX5" fmla="*/ 745481 w 742107"/>
              <a:gd name="connsiteY5" fmla="*/ 340695 h 674643"/>
              <a:gd name="connsiteX6" fmla="*/ 408159 w 742107"/>
              <a:gd name="connsiteY6" fmla="*/ 0 h 674643"/>
              <a:gd name="connsiteX7" fmla="*/ 408159 w 742107"/>
              <a:gd name="connsiteY7" fmla="*/ 679141 h 674643"/>
              <a:gd name="connsiteX8" fmla="*/ 477872 w 742107"/>
              <a:gd name="connsiteY8" fmla="*/ 673519 h 674643"/>
              <a:gd name="connsiteX9" fmla="*/ 336197 w 742107"/>
              <a:gd name="connsiteY9" fmla="*/ 97823 h 674643"/>
              <a:gd name="connsiteX10" fmla="*/ 14617 w 742107"/>
              <a:gd name="connsiteY10" fmla="*/ 419403 h 674643"/>
              <a:gd name="connsiteX11" fmla="*/ 305838 w 742107"/>
              <a:gd name="connsiteY11" fmla="*/ 7871 h 674643"/>
              <a:gd name="connsiteX12" fmla="*/ 7871 w 742107"/>
              <a:gd name="connsiteY12" fmla="*/ 305838 h 674643"/>
              <a:gd name="connsiteX13" fmla="*/ 335073 w 742107"/>
              <a:gd name="connsiteY13" fmla="*/ 339570 h 674643"/>
              <a:gd name="connsiteX14" fmla="*/ 104570 w 742107"/>
              <a:gd name="connsiteY14" fmla="*/ 570074 h 674643"/>
              <a:gd name="connsiteX15" fmla="*/ 336197 w 742107"/>
              <a:gd name="connsiteY15" fmla="*/ 218135 h 674643"/>
              <a:gd name="connsiteX16" fmla="*/ 51723 w 742107"/>
              <a:gd name="connsiteY16" fmla="*/ 502609 h 674643"/>
              <a:gd name="connsiteX17" fmla="*/ 335073 w 742107"/>
              <a:gd name="connsiteY17" fmla="*/ 581318 h 674643"/>
              <a:gd name="connsiteX18" fmla="*/ 254116 w 742107"/>
              <a:gd name="connsiteY18" fmla="*/ 662275 h 674643"/>
              <a:gd name="connsiteX19" fmla="*/ 335073 w 742107"/>
              <a:gd name="connsiteY19" fmla="*/ 459882 h 674643"/>
              <a:gd name="connsiteX20" fmla="*/ 170910 w 742107"/>
              <a:gd name="connsiteY20" fmla="*/ 624045 h 67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42107" h="674643">
                <a:moveTo>
                  <a:pt x="340695" y="676892"/>
                </a:moveTo>
                <a:cubicBezTo>
                  <a:pt x="340695" y="339570"/>
                  <a:pt x="340695" y="2249"/>
                  <a:pt x="340695" y="2249"/>
                </a:cubicBezTo>
                <a:cubicBezTo>
                  <a:pt x="152919" y="2249"/>
                  <a:pt x="0" y="152919"/>
                  <a:pt x="0" y="339570"/>
                </a:cubicBezTo>
                <a:cubicBezTo>
                  <a:pt x="0" y="526222"/>
                  <a:pt x="152919" y="676892"/>
                  <a:pt x="340695" y="676892"/>
                </a:cubicBezTo>
                <a:moveTo>
                  <a:pt x="556581" y="646533"/>
                </a:moveTo>
                <a:cubicBezTo>
                  <a:pt x="670146" y="589188"/>
                  <a:pt x="745481" y="474499"/>
                  <a:pt x="745481" y="340695"/>
                </a:cubicBezTo>
                <a:cubicBezTo>
                  <a:pt x="745481" y="152919"/>
                  <a:pt x="594810" y="0"/>
                  <a:pt x="408159" y="0"/>
                </a:cubicBezTo>
                <a:cubicBezTo>
                  <a:pt x="408159" y="0"/>
                  <a:pt x="408159" y="340695"/>
                  <a:pt x="408159" y="679141"/>
                </a:cubicBezTo>
                <a:cubicBezTo>
                  <a:pt x="432896" y="679141"/>
                  <a:pt x="456509" y="676892"/>
                  <a:pt x="477872" y="673519"/>
                </a:cubicBezTo>
                <a:moveTo>
                  <a:pt x="336197" y="97823"/>
                </a:moveTo>
                <a:lnTo>
                  <a:pt x="14617" y="419403"/>
                </a:lnTo>
                <a:moveTo>
                  <a:pt x="305838" y="7871"/>
                </a:moveTo>
                <a:lnTo>
                  <a:pt x="7871" y="305838"/>
                </a:lnTo>
                <a:moveTo>
                  <a:pt x="335073" y="339570"/>
                </a:moveTo>
                <a:lnTo>
                  <a:pt x="104570" y="570074"/>
                </a:lnTo>
                <a:moveTo>
                  <a:pt x="336197" y="218135"/>
                </a:moveTo>
                <a:lnTo>
                  <a:pt x="51723" y="502609"/>
                </a:lnTo>
                <a:moveTo>
                  <a:pt x="335073" y="581318"/>
                </a:moveTo>
                <a:lnTo>
                  <a:pt x="254116" y="662275"/>
                </a:lnTo>
                <a:moveTo>
                  <a:pt x="335073" y="459882"/>
                </a:moveTo>
                <a:lnTo>
                  <a:pt x="170910" y="62404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Dowolny kształt: kształt 17">
            <a:extLst>
              <a:ext uri="{FF2B5EF4-FFF2-40B4-BE49-F238E27FC236}">
                <a16:creationId xmlns:a16="http://schemas.microsoft.com/office/drawing/2014/main" id="{3E66808D-89C0-4405-BA0D-86E566701723}"/>
              </a:ext>
            </a:extLst>
          </p:cNvPr>
          <p:cNvSpPr>
            <a:spLocks noChangeAspect="1"/>
          </p:cNvSpPr>
          <p:nvPr/>
        </p:nvSpPr>
        <p:spPr>
          <a:xfrm>
            <a:off x="6076949" y="4133850"/>
            <a:ext cx="825502" cy="825500"/>
          </a:xfrm>
          <a:custGeom>
            <a:avLst/>
            <a:gdLst>
              <a:gd name="connsiteX0" fmla="*/ 627418 w 674643"/>
              <a:gd name="connsiteY0" fmla="*/ 509356 h 674643"/>
              <a:gd name="connsiteX1" fmla="*/ 337322 w 674643"/>
              <a:gd name="connsiteY1" fmla="*/ 674643 h 674643"/>
              <a:gd name="connsiteX2" fmla="*/ 0 w 674643"/>
              <a:gd name="connsiteY2" fmla="*/ 337322 h 674643"/>
              <a:gd name="connsiteX3" fmla="*/ 337322 w 674643"/>
              <a:gd name="connsiteY3" fmla="*/ 0 h 674643"/>
              <a:gd name="connsiteX4" fmla="*/ 674643 w 674643"/>
              <a:gd name="connsiteY4" fmla="*/ 337322 h 674643"/>
              <a:gd name="connsiteX5" fmla="*/ 658901 w 674643"/>
              <a:gd name="connsiteY5" fmla="*/ 440767 h 67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4643" h="674643">
                <a:moveTo>
                  <a:pt x="627418" y="509356"/>
                </a:moveTo>
                <a:cubicBezTo>
                  <a:pt x="568949" y="608303"/>
                  <a:pt x="461006" y="674643"/>
                  <a:pt x="337322" y="674643"/>
                </a:cubicBezTo>
                <a:cubicBezTo>
                  <a:pt x="150670" y="674643"/>
                  <a:pt x="0" y="523973"/>
                  <a:pt x="0" y="337322"/>
                </a:cubicBezTo>
                <a:cubicBezTo>
                  <a:pt x="0" y="150670"/>
                  <a:pt x="150670" y="0"/>
                  <a:pt x="337322" y="0"/>
                </a:cubicBezTo>
                <a:cubicBezTo>
                  <a:pt x="523973" y="0"/>
                  <a:pt x="674643" y="150670"/>
                  <a:pt x="674643" y="337322"/>
                </a:cubicBezTo>
                <a:cubicBezTo>
                  <a:pt x="674643" y="373303"/>
                  <a:pt x="669021" y="408159"/>
                  <a:pt x="658901" y="4407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Dowolny kształt: kształt 19">
            <a:extLst>
              <a:ext uri="{FF2B5EF4-FFF2-40B4-BE49-F238E27FC236}">
                <a16:creationId xmlns:a16="http://schemas.microsoft.com/office/drawing/2014/main" id="{48481701-E2E7-4B34-8174-99AB770B5CFF}"/>
              </a:ext>
            </a:extLst>
          </p:cNvPr>
          <p:cNvSpPr>
            <a:spLocks noChangeAspect="1"/>
          </p:cNvSpPr>
          <p:nvPr/>
        </p:nvSpPr>
        <p:spPr>
          <a:xfrm>
            <a:off x="2419349" y="4133850"/>
            <a:ext cx="825502" cy="825500"/>
          </a:xfrm>
          <a:custGeom>
            <a:avLst/>
            <a:gdLst>
              <a:gd name="connsiteX0" fmla="*/ 254115 w 674643"/>
              <a:gd name="connsiteY0" fmla="*/ 661150 h 674643"/>
              <a:gd name="connsiteX1" fmla="*/ 662275 w 674643"/>
              <a:gd name="connsiteY1" fmla="*/ 252991 h 674643"/>
              <a:gd name="connsiteX2" fmla="*/ 365432 w 674643"/>
              <a:gd name="connsiteY2" fmla="*/ 670146 h 674643"/>
              <a:gd name="connsiteX3" fmla="*/ 669021 w 674643"/>
              <a:gd name="connsiteY3" fmla="*/ 366556 h 674643"/>
              <a:gd name="connsiteX4" fmla="*/ 100072 w 674643"/>
              <a:gd name="connsiteY4" fmla="*/ 573447 h 674643"/>
              <a:gd name="connsiteX5" fmla="*/ 572322 w 674643"/>
              <a:gd name="connsiteY5" fmla="*/ 101196 h 674643"/>
              <a:gd name="connsiteX6" fmla="*/ 169785 w 674643"/>
              <a:gd name="connsiteY6" fmla="*/ 625169 h 674643"/>
              <a:gd name="connsiteX7" fmla="*/ 624045 w 674643"/>
              <a:gd name="connsiteY7" fmla="*/ 170910 h 674643"/>
              <a:gd name="connsiteX8" fmla="*/ 13493 w 674643"/>
              <a:gd name="connsiteY8" fmla="*/ 419403 h 674643"/>
              <a:gd name="connsiteX9" fmla="*/ 422776 w 674643"/>
              <a:gd name="connsiteY9" fmla="*/ 10120 h 674643"/>
              <a:gd name="connsiteX10" fmla="*/ 1124 w 674643"/>
              <a:gd name="connsiteY10" fmla="*/ 311460 h 674643"/>
              <a:gd name="connsiteX11" fmla="*/ 312585 w 674643"/>
              <a:gd name="connsiteY11" fmla="*/ 0 h 674643"/>
              <a:gd name="connsiteX12" fmla="*/ 51723 w 674643"/>
              <a:gd name="connsiteY12" fmla="*/ 502609 h 674643"/>
              <a:gd name="connsiteX13" fmla="*/ 505982 w 674643"/>
              <a:gd name="connsiteY13" fmla="*/ 48349 h 674643"/>
              <a:gd name="connsiteX14" fmla="*/ 658901 w 674643"/>
              <a:gd name="connsiteY14" fmla="*/ 440767 h 674643"/>
              <a:gd name="connsiteX15" fmla="*/ 674643 w 674643"/>
              <a:gd name="connsiteY15" fmla="*/ 337322 h 674643"/>
              <a:gd name="connsiteX16" fmla="*/ 337322 w 674643"/>
              <a:gd name="connsiteY16" fmla="*/ 0 h 674643"/>
              <a:gd name="connsiteX17" fmla="*/ 0 w 674643"/>
              <a:gd name="connsiteY17" fmla="*/ 337322 h 674643"/>
              <a:gd name="connsiteX18" fmla="*/ 337322 w 674643"/>
              <a:gd name="connsiteY18" fmla="*/ 674643 h 674643"/>
              <a:gd name="connsiteX19" fmla="*/ 627418 w 674643"/>
              <a:gd name="connsiteY19" fmla="*/ 509356 h 67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4643" h="674643">
                <a:moveTo>
                  <a:pt x="254115" y="661150"/>
                </a:moveTo>
                <a:lnTo>
                  <a:pt x="662275" y="252991"/>
                </a:lnTo>
                <a:moveTo>
                  <a:pt x="365432" y="670146"/>
                </a:moveTo>
                <a:lnTo>
                  <a:pt x="669021" y="366556"/>
                </a:lnTo>
                <a:moveTo>
                  <a:pt x="100072" y="573447"/>
                </a:moveTo>
                <a:lnTo>
                  <a:pt x="572322" y="101196"/>
                </a:lnTo>
                <a:moveTo>
                  <a:pt x="169785" y="625169"/>
                </a:moveTo>
                <a:lnTo>
                  <a:pt x="624045" y="170910"/>
                </a:lnTo>
                <a:moveTo>
                  <a:pt x="13493" y="419403"/>
                </a:moveTo>
                <a:lnTo>
                  <a:pt x="422776" y="10120"/>
                </a:lnTo>
                <a:moveTo>
                  <a:pt x="1124" y="311460"/>
                </a:moveTo>
                <a:lnTo>
                  <a:pt x="312585" y="0"/>
                </a:lnTo>
                <a:moveTo>
                  <a:pt x="51723" y="502609"/>
                </a:moveTo>
                <a:lnTo>
                  <a:pt x="505982" y="48349"/>
                </a:lnTo>
                <a:moveTo>
                  <a:pt x="658901" y="440767"/>
                </a:moveTo>
                <a:cubicBezTo>
                  <a:pt x="669021" y="408159"/>
                  <a:pt x="674643" y="373303"/>
                  <a:pt x="674643" y="337322"/>
                </a:cubicBezTo>
                <a:cubicBezTo>
                  <a:pt x="674643" y="150670"/>
                  <a:pt x="523973" y="0"/>
                  <a:pt x="337322" y="0"/>
                </a:cubicBezTo>
                <a:cubicBezTo>
                  <a:pt x="150670" y="0"/>
                  <a:pt x="0" y="150670"/>
                  <a:pt x="0" y="337322"/>
                </a:cubicBezTo>
                <a:cubicBezTo>
                  <a:pt x="0" y="523973"/>
                  <a:pt x="150670" y="674643"/>
                  <a:pt x="337322" y="674643"/>
                </a:cubicBezTo>
                <a:cubicBezTo>
                  <a:pt x="461006" y="674643"/>
                  <a:pt x="568949" y="608303"/>
                  <a:pt x="627418" y="50935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3FC6BC-55E3-49DA-8010-1388EE85D50E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8" name="Group 9">
              <a:extLst>
                <a:ext uri="{FF2B5EF4-FFF2-40B4-BE49-F238E27FC236}">
                  <a16:creationId xmlns:a16="http://schemas.microsoft.com/office/drawing/2014/main" id="{E5BA4AF0-AA19-4B99-8580-7CAB23E4A5FF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7B3F0C9-BF7E-4DA6-B9E4-2958A7CD4E42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1" name="pole tekstowe 18">
                  <a:extLst>
                    <a:ext uri="{FF2B5EF4-FFF2-40B4-BE49-F238E27FC236}">
                      <a16:creationId xmlns:a16="http://schemas.microsoft.com/office/drawing/2014/main" id="{C138B8F3-7D91-4945-BA7C-CBDEA5182B27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2" name="Łącznik prostoliniowy 17">
                  <a:extLst>
                    <a:ext uri="{FF2B5EF4-FFF2-40B4-BE49-F238E27FC236}">
                      <a16:creationId xmlns:a16="http://schemas.microsoft.com/office/drawing/2014/main" id="{DCE9C27D-2B28-4840-9F08-256C8806A3A7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" name="Elipsa 20">
                  <a:extLst>
                    <a:ext uri="{FF2B5EF4-FFF2-40B4-BE49-F238E27FC236}">
                      <a16:creationId xmlns:a16="http://schemas.microsoft.com/office/drawing/2014/main" id="{02E435A3-2CAF-42A5-83F9-F72E5EBC3DF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" name="pole tekstowe 22">
                  <a:extLst>
                    <a:ext uri="{FF2B5EF4-FFF2-40B4-BE49-F238E27FC236}">
                      <a16:creationId xmlns:a16="http://schemas.microsoft.com/office/drawing/2014/main" id="{D9599202-B67C-47DE-BF12-C3EF105D7740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9" name="Łącznik prostoliniowy 21">
                  <a:extLst>
                    <a:ext uri="{FF2B5EF4-FFF2-40B4-BE49-F238E27FC236}">
                      <a16:creationId xmlns:a16="http://schemas.microsoft.com/office/drawing/2014/main" id="{3F47EE72-116B-4391-B469-F367DB5FB9D0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Łącznik prostoliniowy 22">
                  <a:extLst>
                    <a:ext uri="{FF2B5EF4-FFF2-40B4-BE49-F238E27FC236}">
                      <a16:creationId xmlns:a16="http://schemas.microsoft.com/office/drawing/2014/main" id="{152E3543-C90B-4566-B766-9121E4E0C78C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Elipsa 21">
                <a:extLst>
                  <a:ext uri="{FF2B5EF4-FFF2-40B4-BE49-F238E27FC236}">
                    <a16:creationId xmlns:a16="http://schemas.microsoft.com/office/drawing/2014/main" id="{8792FABC-E4F7-40EE-A9A5-A533FDE29D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Dowolny kształt: kształt 15">
              <a:extLst>
                <a:ext uri="{FF2B5EF4-FFF2-40B4-BE49-F238E27FC236}">
                  <a16:creationId xmlns:a16="http://schemas.microsoft.com/office/drawing/2014/main" id="{DBB9C77B-3522-475D-978B-39E3E0455C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171752" y="2390871"/>
              <a:ext cx="742107" cy="742107"/>
            </a:xfrm>
            <a:custGeom>
              <a:avLst/>
              <a:gdLst>
                <a:gd name="connsiteX0" fmla="*/ 673519 w 742107"/>
                <a:gd name="connsiteY0" fmla="*/ 474499 h 742107"/>
                <a:gd name="connsiteX1" fmla="*/ 679141 w 742107"/>
                <a:gd name="connsiteY1" fmla="*/ 404786 h 742107"/>
                <a:gd name="connsiteX2" fmla="*/ 340695 w 742107"/>
                <a:gd name="connsiteY2" fmla="*/ 404786 h 742107"/>
                <a:gd name="connsiteX3" fmla="*/ 340695 w 742107"/>
                <a:gd name="connsiteY3" fmla="*/ 67464 h 742107"/>
                <a:gd name="connsiteX4" fmla="*/ 0 w 742107"/>
                <a:gd name="connsiteY4" fmla="*/ 404786 h 742107"/>
                <a:gd name="connsiteX5" fmla="*/ 340695 w 742107"/>
                <a:gd name="connsiteY5" fmla="*/ 742107 h 742107"/>
                <a:gd name="connsiteX6" fmla="*/ 646533 w 742107"/>
                <a:gd name="connsiteY6" fmla="*/ 553207 h 742107"/>
                <a:gd name="connsiteX7" fmla="*/ 412657 w 742107"/>
                <a:gd name="connsiteY7" fmla="*/ 0 h 742107"/>
                <a:gd name="connsiteX8" fmla="*/ 412657 w 742107"/>
                <a:gd name="connsiteY8" fmla="*/ 337322 h 742107"/>
                <a:gd name="connsiteX9" fmla="*/ 753351 w 742107"/>
                <a:gd name="connsiteY9" fmla="*/ 337322 h 742107"/>
                <a:gd name="connsiteX10" fmla="*/ 412657 w 742107"/>
                <a:gd name="connsiteY10" fmla="*/ 0 h 742107"/>
                <a:gd name="connsiteX11" fmla="*/ 412657 w 742107"/>
                <a:gd name="connsiteY11" fmla="*/ 0 h 742107"/>
                <a:gd name="connsiteX12" fmla="*/ 337322 w 742107"/>
                <a:gd name="connsiteY12" fmla="*/ 165288 h 742107"/>
                <a:gd name="connsiteX13" fmla="*/ 11244 w 742107"/>
                <a:gd name="connsiteY13" fmla="*/ 491365 h 742107"/>
                <a:gd name="connsiteX14" fmla="*/ 308087 w 742107"/>
                <a:gd name="connsiteY14" fmla="*/ 74211 h 742107"/>
                <a:gd name="connsiteX15" fmla="*/ 4498 w 742107"/>
                <a:gd name="connsiteY15" fmla="*/ 377800 h 742107"/>
                <a:gd name="connsiteX16" fmla="*/ 341819 w 742107"/>
                <a:gd name="connsiteY16" fmla="*/ 401413 h 742107"/>
                <a:gd name="connsiteX17" fmla="*/ 100072 w 742107"/>
                <a:gd name="connsiteY17" fmla="*/ 643160 h 742107"/>
                <a:gd name="connsiteX18" fmla="*/ 340695 w 742107"/>
                <a:gd name="connsiteY18" fmla="*/ 282226 h 742107"/>
                <a:gd name="connsiteX19" fmla="*/ 49474 w 742107"/>
                <a:gd name="connsiteY19" fmla="*/ 573447 h 742107"/>
                <a:gd name="connsiteX20" fmla="*/ 573447 w 742107"/>
                <a:gd name="connsiteY20" fmla="*/ 410408 h 742107"/>
                <a:gd name="connsiteX21" fmla="*/ 258613 w 742107"/>
                <a:gd name="connsiteY21" fmla="*/ 725241 h 742107"/>
                <a:gd name="connsiteX22" fmla="*/ 455384 w 742107"/>
                <a:gd name="connsiteY22" fmla="*/ 408159 h 742107"/>
                <a:gd name="connsiteX23" fmla="*/ 168661 w 742107"/>
                <a:gd name="connsiteY23" fmla="*/ 694882 h 742107"/>
                <a:gd name="connsiteX24" fmla="*/ 362058 w 742107"/>
                <a:gd name="connsiteY24" fmla="*/ 742107 h 742107"/>
                <a:gd name="connsiteX25" fmla="*/ 676892 w 742107"/>
                <a:gd name="connsiteY25" fmla="*/ 427274 h 7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2107" h="742107">
                  <a:moveTo>
                    <a:pt x="673519" y="474499"/>
                  </a:moveTo>
                  <a:cubicBezTo>
                    <a:pt x="675768" y="453135"/>
                    <a:pt x="679141" y="428398"/>
                    <a:pt x="679141" y="404786"/>
                  </a:cubicBezTo>
                  <a:cubicBezTo>
                    <a:pt x="340695" y="404786"/>
                    <a:pt x="340695" y="404786"/>
                    <a:pt x="340695" y="404786"/>
                  </a:cubicBezTo>
                  <a:cubicBezTo>
                    <a:pt x="340695" y="67464"/>
                    <a:pt x="340695" y="67464"/>
                    <a:pt x="340695" y="67464"/>
                  </a:cubicBezTo>
                  <a:cubicBezTo>
                    <a:pt x="152919" y="67464"/>
                    <a:pt x="0" y="218135"/>
                    <a:pt x="0" y="404786"/>
                  </a:cubicBezTo>
                  <a:cubicBezTo>
                    <a:pt x="0" y="591437"/>
                    <a:pt x="152919" y="742107"/>
                    <a:pt x="340695" y="742107"/>
                  </a:cubicBezTo>
                  <a:cubicBezTo>
                    <a:pt x="474499" y="742107"/>
                    <a:pt x="589188" y="666772"/>
                    <a:pt x="646533" y="553207"/>
                  </a:cubicBezTo>
                  <a:moveTo>
                    <a:pt x="412657" y="0"/>
                  </a:moveTo>
                  <a:cubicBezTo>
                    <a:pt x="412657" y="337322"/>
                    <a:pt x="412657" y="337322"/>
                    <a:pt x="412657" y="337322"/>
                  </a:cubicBezTo>
                  <a:cubicBezTo>
                    <a:pt x="753351" y="337322"/>
                    <a:pt x="753351" y="337322"/>
                    <a:pt x="753351" y="337322"/>
                  </a:cubicBezTo>
                  <a:cubicBezTo>
                    <a:pt x="753351" y="150670"/>
                    <a:pt x="600432" y="0"/>
                    <a:pt x="412657" y="0"/>
                  </a:cubicBezTo>
                  <a:lnTo>
                    <a:pt x="412657" y="0"/>
                  </a:lnTo>
                  <a:close/>
                  <a:moveTo>
                    <a:pt x="337322" y="165288"/>
                  </a:moveTo>
                  <a:lnTo>
                    <a:pt x="11244" y="491365"/>
                  </a:lnTo>
                  <a:moveTo>
                    <a:pt x="308087" y="74211"/>
                  </a:moveTo>
                  <a:lnTo>
                    <a:pt x="4498" y="377800"/>
                  </a:lnTo>
                  <a:moveTo>
                    <a:pt x="341819" y="401413"/>
                  </a:moveTo>
                  <a:lnTo>
                    <a:pt x="100072" y="643160"/>
                  </a:lnTo>
                  <a:moveTo>
                    <a:pt x="340695" y="282226"/>
                  </a:moveTo>
                  <a:lnTo>
                    <a:pt x="49474" y="573447"/>
                  </a:lnTo>
                  <a:moveTo>
                    <a:pt x="573447" y="410408"/>
                  </a:moveTo>
                  <a:lnTo>
                    <a:pt x="258613" y="725241"/>
                  </a:lnTo>
                  <a:moveTo>
                    <a:pt x="455384" y="408159"/>
                  </a:moveTo>
                  <a:lnTo>
                    <a:pt x="168661" y="694882"/>
                  </a:lnTo>
                  <a:moveTo>
                    <a:pt x="362058" y="742107"/>
                  </a:moveTo>
                  <a:lnTo>
                    <a:pt x="676892" y="427274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Dowolny kształt: kształt 16">
              <a:extLst>
                <a:ext uri="{FF2B5EF4-FFF2-40B4-BE49-F238E27FC236}">
                  <a16:creationId xmlns:a16="http://schemas.microsoft.com/office/drawing/2014/main" id="{1CEC266E-BC4A-4F47-A1B9-FCC6DE6089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171752" y="4213474"/>
              <a:ext cx="742107" cy="674643"/>
            </a:xfrm>
            <a:custGeom>
              <a:avLst/>
              <a:gdLst>
                <a:gd name="connsiteX0" fmla="*/ 340695 w 742107"/>
                <a:gd name="connsiteY0" fmla="*/ 676892 h 674643"/>
                <a:gd name="connsiteX1" fmla="*/ 340695 w 742107"/>
                <a:gd name="connsiteY1" fmla="*/ 2249 h 674643"/>
                <a:gd name="connsiteX2" fmla="*/ 0 w 742107"/>
                <a:gd name="connsiteY2" fmla="*/ 339570 h 674643"/>
                <a:gd name="connsiteX3" fmla="*/ 340695 w 742107"/>
                <a:gd name="connsiteY3" fmla="*/ 676892 h 674643"/>
                <a:gd name="connsiteX4" fmla="*/ 556581 w 742107"/>
                <a:gd name="connsiteY4" fmla="*/ 646533 h 674643"/>
                <a:gd name="connsiteX5" fmla="*/ 745481 w 742107"/>
                <a:gd name="connsiteY5" fmla="*/ 340695 h 674643"/>
                <a:gd name="connsiteX6" fmla="*/ 408159 w 742107"/>
                <a:gd name="connsiteY6" fmla="*/ 0 h 674643"/>
                <a:gd name="connsiteX7" fmla="*/ 408159 w 742107"/>
                <a:gd name="connsiteY7" fmla="*/ 679141 h 674643"/>
                <a:gd name="connsiteX8" fmla="*/ 477872 w 742107"/>
                <a:gd name="connsiteY8" fmla="*/ 673519 h 674643"/>
                <a:gd name="connsiteX9" fmla="*/ 336197 w 742107"/>
                <a:gd name="connsiteY9" fmla="*/ 97823 h 674643"/>
                <a:gd name="connsiteX10" fmla="*/ 14617 w 742107"/>
                <a:gd name="connsiteY10" fmla="*/ 419403 h 674643"/>
                <a:gd name="connsiteX11" fmla="*/ 305838 w 742107"/>
                <a:gd name="connsiteY11" fmla="*/ 7871 h 674643"/>
                <a:gd name="connsiteX12" fmla="*/ 7871 w 742107"/>
                <a:gd name="connsiteY12" fmla="*/ 305838 h 674643"/>
                <a:gd name="connsiteX13" fmla="*/ 335073 w 742107"/>
                <a:gd name="connsiteY13" fmla="*/ 339570 h 674643"/>
                <a:gd name="connsiteX14" fmla="*/ 104570 w 742107"/>
                <a:gd name="connsiteY14" fmla="*/ 570074 h 674643"/>
                <a:gd name="connsiteX15" fmla="*/ 336197 w 742107"/>
                <a:gd name="connsiteY15" fmla="*/ 218135 h 674643"/>
                <a:gd name="connsiteX16" fmla="*/ 51723 w 742107"/>
                <a:gd name="connsiteY16" fmla="*/ 502609 h 674643"/>
                <a:gd name="connsiteX17" fmla="*/ 335073 w 742107"/>
                <a:gd name="connsiteY17" fmla="*/ 581318 h 674643"/>
                <a:gd name="connsiteX18" fmla="*/ 254116 w 742107"/>
                <a:gd name="connsiteY18" fmla="*/ 662275 h 674643"/>
                <a:gd name="connsiteX19" fmla="*/ 335073 w 742107"/>
                <a:gd name="connsiteY19" fmla="*/ 459882 h 674643"/>
                <a:gd name="connsiteX20" fmla="*/ 170910 w 742107"/>
                <a:gd name="connsiteY20" fmla="*/ 624045 h 67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2107" h="674643">
                  <a:moveTo>
                    <a:pt x="340695" y="676892"/>
                  </a:moveTo>
                  <a:cubicBezTo>
                    <a:pt x="340695" y="339570"/>
                    <a:pt x="340695" y="2249"/>
                    <a:pt x="340695" y="2249"/>
                  </a:cubicBezTo>
                  <a:cubicBezTo>
                    <a:pt x="152919" y="2249"/>
                    <a:pt x="0" y="152919"/>
                    <a:pt x="0" y="339570"/>
                  </a:cubicBezTo>
                  <a:cubicBezTo>
                    <a:pt x="0" y="526222"/>
                    <a:pt x="152919" y="676892"/>
                    <a:pt x="340695" y="676892"/>
                  </a:cubicBezTo>
                  <a:moveTo>
                    <a:pt x="556581" y="646533"/>
                  </a:moveTo>
                  <a:cubicBezTo>
                    <a:pt x="670146" y="589188"/>
                    <a:pt x="745481" y="474499"/>
                    <a:pt x="745481" y="340695"/>
                  </a:cubicBezTo>
                  <a:cubicBezTo>
                    <a:pt x="745481" y="152919"/>
                    <a:pt x="594810" y="0"/>
                    <a:pt x="408159" y="0"/>
                  </a:cubicBezTo>
                  <a:cubicBezTo>
                    <a:pt x="408159" y="0"/>
                    <a:pt x="408159" y="340695"/>
                    <a:pt x="408159" y="679141"/>
                  </a:cubicBezTo>
                  <a:cubicBezTo>
                    <a:pt x="432896" y="679141"/>
                    <a:pt x="456509" y="676892"/>
                    <a:pt x="477872" y="673519"/>
                  </a:cubicBezTo>
                  <a:moveTo>
                    <a:pt x="336197" y="97823"/>
                  </a:moveTo>
                  <a:lnTo>
                    <a:pt x="14617" y="419403"/>
                  </a:lnTo>
                  <a:moveTo>
                    <a:pt x="305838" y="7871"/>
                  </a:moveTo>
                  <a:lnTo>
                    <a:pt x="7871" y="305838"/>
                  </a:lnTo>
                  <a:moveTo>
                    <a:pt x="335073" y="339570"/>
                  </a:moveTo>
                  <a:lnTo>
                    <a:pt x="104570" y="570074"/>
                  </a:lnTo>
                  <a:moveTo>
                    <a:pt x="336197" y="218135"/>
                  </a:moveTo>
                  <a:lnTo>
                    <a:pt x="51723" y="502609"/>
                  </a:lnTo>
                  <a:moveTo>
                    <a:pt x="335073" y="581318"/>
                  </a:moveTo>
                  <a:lnTo>
                    <a:pt x="254116" y="662275"/>
                  </a:lnTo>
                  <a:moveTo>
                    <a:pt x="335073" y="459882"/>
                  </a:moveTo>
                  <a:lnTo>
                    <a:pt x="170910" y="624045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14879682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32">
            <a:extLst>
              <a:ext uri="{FF2B5EF4-FFF2-40B4-BE49-F238E27FC236}">
                <a16:creationId xmlns:a16="http://schemas.microsoft.com/office/drawing/2014/main" id="{28EA1417-DBA2-43DA-BF99-3F2924F8FB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56027" y="2055913"/>
            <a:ext cx="867346" cy="866574"/>
          </a:xfrm>
          <a:custGeom>
            <a:avLst/>
            <a:gdLst>
              <a:gd name="T0" fmla="*/ 246 w 419"/>
              <a:gd name="T1" fmla="*/ 103 h 418"/>
              <a:gd name="T2" fmla="*/ 349 w 419"/>
              <a:gd name="T3" fmla="*/ 0 h 418"/>
              <a:gd name="T4" fmla="*/ 419 w 419"/>
              <a:gd name="T5" fmla="*/ 70 h 418"/>
              <a:gd name="T6" fmla="*/ 316 w 419"/>
              <a:gd name="T7" fmla="*/ 172 h 418"/>
              <a:gd name="T8" fmla="*/ 269 w 419"/>
              <a:gd name="T9" fmla="*/ 180 h 418"/>
              <a:gd name="T10" fmla="*/ 258 w 419"/>
              <a:gd name="T11" fmla="*/ 169 h 418"/>
              <a:gd name="T12" fmla="*/ 250 w 419"/>
              <a:gd name="T13" fmla="*/ 160 h 418"/>
              <a:gd name="T14" fmla="*/ 239 w 419"/>
              <a:gd name="T15" fmla="*/ 149 h 418"/>
              <a:gd name="T16" fmla="*/ 246 w 419"/>
              <a:gd name="T17" fmla="*/ 103 h 418"/>
              <a:gd name="T18" fmla="*/ 279 w 419"/>
              <a:gd name="T19" fmla="*/ 139 h 418"/>
              <a:gd name="T20" fmla="*/ 366 w 419"/>
              <a:gd name="T21" fmla="*/ 52 h 418"/>
              <a:gd name="T22" fmla="*/ 311 w 419"/>
              <a:gd name="T23" fmla="*/ 143 h 418"/>
              <a:gd name="T24" fmla="*/ 276 w 419"/>
              <a:gd name="T25" fmla="*/ 107 h 418"/>
              <a:gd name="T26" fmla="*/ 302 w 419"/>
              <a:gd name="T27" fmla="*/ 80 h 418"/>
              <a:gd name="T28" fmla="*/ 338 w 419"/>
              <a:gd name="T29" fmla="*/ 116 h 418"/>
              <a:gd name="T30" fmla="*/ 365 w 419"/>
              <a:gd name="T31" fmla="*/ 90 h 418"/>
              <a:gd name="T32" fmla="*/ 329 w 419"/>
              <a:gd name="T33" fmla="*/ 54 h 418"/>
              <a:gd name="T34" fmla="*/ 196 w 419"/>
              <a:gd name="T35" fmla="*/ 140 h 418"/>
              <a:gd name="T36" fmla="*/ 188 w 419"/>
              <a:gd name="T37" fmla="*/ 132 h 418"/>
              <a:gd name="T38" fmla="*/ 178 w 419"/>
              <a:gd name="T39" fmla="*/ 132 h 418"/>
              <a:gd name="T40" fmla="*/ 133 w 419"/>
              <a:gd name="T41" fmla="*/ 178 h 418"/>
              <a:gd name="T42" fmla="*/ 133 w 419"/>
              <a:gd name="T43" fmla="*/ 188 h 418"/>
              <a:gd name="T44" fmla="*/ 224 w 419"/>
              <a:gd name="T45" fmla="*/ 278 h 418"/>
              <a:gd name="T46" fmla="*/ 233 w 419"/>
              <a:gd name="T47" fmla="*/ 278 h 418"/>
              <a:gd name="T48" fmla="*/ 279 w 419"/>
              <a:gd name="T49" fmla="*/ 233 h 418"/>
              <a:gd name="T50" fmla="*/ 279 w 419"/>
              <a:gd name="T51" fmla="*/ 223 h 418"/>
              <a:gd name="T52" fmla="*/ 259 w 419"/>
              <a:gd name="T53" fmla="*/ 203 h 418"/>
              <a:gd name="T54" fmla="*/ 213 w 419"/>
              <a:gd name="T55" fmla="*/ 157 h 418"/>
              <a:gd name="T56" fmla="*/ 232 w 419"/>
              <a:gd name="T57" fmla="*/ 176 h 418"/>
              <a:gd name="T58" fmla="*/ 103 w 419"/>
              <a:gd name="T59" fmla="*/ 246 h 418"/>
              <a:gd name="T60" fmla="*/ 0 w 419"/>
              <a:gd name="T61" fmla="*/ 348 h 418"/>
              <a:gd name="T62" fmla="*/ 70 w 419"/>
              <a:gd name="T63" fmla="*/ 418 h 418"/>
              <a:gd name="T64" fmla="*/ 173 w 419"/>
              <a:gd name="T65" fmla="*/ 315 h 418"/>
              <a:gd name="T66" fmla="*/ 180 w 419"/>
              <a:gd name="T67" fmla="*/ 269 h 418"/>
              <a:gd name="T68" fmla="*/ 169 w 419"/>
              <a:gd name="T69" fmla="*/ 258 h 418"/>
              <a:gd name="T70" fmla="*/ 161 w 419"/>
              <a:gd name="T71" fmla="*/ 249 h 418"/>
              <a:gd name="T72" fmla="*/ 150 w 419"/>
              <a:gd name="T73" fmla="*/ 238 h 418"/>
              <a:gd name="T74" fmla="*/ 103 w 419"/>
              <a:gd name="T75" fmla="*/ 246 h 418"/>
              <a:gd name="T76" fmla="*/ 140 w 419"/>
              <a:gd name="T77" fmla="*/ 279 h 418"/>
              <a:gd name="T78" fmla="*/ 53 w 419"/>
              <a:gd name="T79" fmla="*/ 366 h 418"/>
              <a:gd name="T80" fmla="*/ 108 w 419"/>
              <a:gd name="T81" fmla="*/ 275 h 418"/>
              <a:gd name="T82" fmla="*/ 143 w 419"/>
              <a:gd name="T83" fmla="*/ 311 h 418"/>
              <a:gd name="T84" fmla="*/ 117 w 419"/>
              <a:gd name="T85" fmla="*/ 338 h 418"/>
              <a:gd name="T86" fmla="*/ 81 w 419"/>
              <a:gd name="T87" fmla="*/ 302 h 418"/>
              <a:gd name="T88" fmla="*/ 90 w 419"/>
              <a:gd name="T89" fmla="*/ 364 h 418"/>
              <a:gd name="T90" fmla="*/ 54 w 419"/>
              <a:gd name="T91" fmla="*/ 328 h 418"/>
              <a:gd name="T92" fmla="*/ 254 w 419"/>
              <a:gd name="T93" fmla="*/ 291 h 418"/>
              <a:gd name="T94" fmla="*/ 283 w 419"/>
              <a:gd name="T95" fmla="*/ 283 h 418"/>
              <a:gd name="T96" fmla="*/ 292 w 419"/>
              <a:gd name="T97" fmla="*/ 254 h 418"/>
              <a:gd name="T98" fmla="*/ 253 w 419"/>
              <a:gd name="T99" fmla="*/ 315 h 418"/>
              <a:gd name="T100" fmla="*/ 301 w 419"/>
              <a:gd name="T101" fmla="*/ 300 h 418"/>
              <a:gd name="T102" fmla="*/ 315 w 419"/>
              <a:gd name="T103" fmla="*/ 252 h 418"/>
              <a:gd name="T104" fmla="*/ 250 w 419"/>
              <a:gd name="T105" fmla="*/ 340 h 418"/>
              <a:gd name="T106" fmla="*/ 319 w 419"/>
              <a:gd name="T107" fmla="*/ 319 h 418"/>
              <a:gd name="T108" fmla="*/ 340 w 419"/>
              <a:gd name="T109" fmla="*/ 25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9" h="418">
                <a:moveTo>
                  <a:pt x="246" y="103"/>
                </a:moveTo>
                <a:cubicBezTo>
                  <a:pt x="349" y="0"/>
                  <a:pt x="349" y="0"/>
                  <a:pt x="349" y="0"/>
                </a:cubicBezTo>
                <a:cubicBezTo>
                  <a:pt x="419" y="70"/>
                  <a:pt x="419" y="70"/>
                  <a:pt x="419" y="70"/>
                </a:cubicBezTo>
                <a:cubicBezTo>
                  <a:pt x="316" y="172"/>
                  <a:pt x="316" y="172"/>
                  <a:pt x="316" y="172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58" y="169"/>
                  <a:pt x="258" y="169"/>
                  <a:pt x="258" y="169"/>
                </a:cubicBezTo>
                <a:cubicBezTo>
                  <a:pt x="250" y="160"/>
                  <a:pt x="250" y="160"/>
                  <a:pt x="250" y="160"/>
                </a:cubicBezTo>
                <a:cubicBezTo>
                  <a:pt x="239" y="149"/>
                  <a:pt x="239" y="149"/>
                  <a:pt x="239" y="149"/>
                </a:cubicBezTo>
                <a:lnTo>
                  <a:pt x="246" y="103"/>
                </a:lnTo>
                <a:close/>
                <a:moveTo>
                  <a:pt x="279" y="139"/>
                </a:moveTo>
                <a:cubicBezTo>
                  <a:pt x="366" y="52"/>
                  <a:pt x="366" y="52"/>
                  <a:pt x="366" y="52"/>
                </a:cubicBezTo>
                <a:moveTo>
                  <a:pt x="311" y="143"/>
                </a:moveTo>
                <a:cubicBezTo>
                  <a:pt x="276" y="107"/>
                  <a:pt x="276" y="107"/>
                  <a:pt x="276" y="107"/>
                </a:cubicBezTo>
                <a:moveTo>
                  <a:pt x="302" y="80"/>
                </a:moveTo>
                <a:cubicBezTo>
                  <a:pt x="338" y="116"/>
                  <a:pt x="338" y="116"/>
                  <a:pt x="338" y="116"/>
                </a:cubicBezTo>
                <a:moveTo>
                  <a:pt x="365" y="90"/>
                </a:moveTo>
                <a:cubicBezTo>
                  <a:pt x="329" y="54"/>
                  <a:pt x="329" y="54"/>
                  <a:pt x="329" y="54"/>
                </a:cubicBezTo>
                <a:moveTo>
                  <a:pt x="196" y="140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5" y="130"/>
                  <a:pt x="181" y="130"/>
                  <a:pt x="178" y="132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30" y="181"/>
                  <a:pt x="130" y="185"/>
                  <a:pt x="133" y="188"/>
                </a:cubicBezTo>
                <a:cubicBezTo>
                  <a:pt x="224" y="278"/>
                  <a:pt x="224" y="278"/>
                  <a:pt x="224" y="278"/>
                </a:cubicBezTo>
                <a:cubicBezTo>
                  <a:pt x="226" y="281"/>
                  <a:pt x="231" y="281"/>
                  <a:pt x="233" y="278"/>
                </a:cubicBezTo>
                <a:cubicBezTo>
                  <a:pt x="279" y="233"/>
                  <a:pt x="279" y="233"/>
                  <a:pt x="279" y="233"/>
                </a:cubicBezTo>
                <a:cubicBezTo>
                  <a:pt x="282" y="230"/>
                  <a:pt x="282" y="226"/>
                  <a:pt x="279" y="223"/>
                </a:cubicBezTo>
                <a:cubicBezTo>
                  <a:pt x="259" y="203"/>
                  <a:pt x="259" y="203"/>
                  <a:pt x="259" y="203"/>
                </a:cubicBezTo>
                <a:moveTo>
                  <a:pt x="213" y="157"/>
                </a:moveTo>
                <a:cubicBezTo>
                  <a:pt x="232" y="176"/>
                  <a:pt x="232" y="176"/>
                  <a:pt x="232" y="176"/>
                </a:cubicBezTo>
                <a:moveTo>
                  <a:pt x="103" y="246"/>
                </a:moveTo>
                <a:cubicBezTo>
                  <a:pt x="0" y="348"/>
                  <a:pt x="0" y="348"/>
                  <a:pt x="0" y="348"/>
                </a:cubicBezTo>
                <a:cubicBezTo>
                  <a:pt x="70" y="418"/>
                  <a:pt x="70" y="418"/>
                  <a:pt x="70" y="418"/>
                </a:cubicBezTo>
                <a:cubicBezTo>
                  <a:pt x="173" y="315"/>
                  <a:pt x="173" y="315"/>
                  <a:pt x="173" y="315"/>
                </a:cubicBezTo>
                <a:cubicBezTo>
                  <a:pt x="180" y="269"/>
                  <a:pt x="180" y="269"/>
                  <a:pt x="180" y="269"/>
                </a:cubicBezTo>
                <a:cubicBezTo>
                  <a:pt x="169" y="258"/>
                  <a:pt x="169" y="258"/>
                  <a:pt x="169" y="258"/>
                </a:cubicBezTo>
                <a:cubicBezTo>
                  <a:pt x="161" y="249"/>
                  <a:pt x="161" y="249"/>
                  <a:pt x="161" y="249"/>
                </a:cubicBezTo>
                <a:cubicBezTo>
                  <a:pt x="150" y="238"/>
                  <a:pt x="150" y="238"/>
                  <a:pt x="150" y="238"/>
                </a:cubicBezTo>
                <a:lnTo>
                  <a:pt x="103" y="246"/>
                </a:lnTo>
                <a:close/>
                <a:moveTo>
                  <a:pt x="140" y="279"/>
                </a:moveTo>
                <a:cubicBezTo>
                  <a:pt x="53" y="366"/>
                  <a:pt x="53" y="366"/>
                  <a:pt x="53" y="366"/>
                </a:cubicBezTo>
                <a:moveTo>
                  <a:pt x="108" y="275"/>
                </a:moveTo>
                <a:cubicBezTo>
                  <a:pt x="143" y="311"/>
                  <a:pt x="143" y="311"/>
                  <a:pt x="143" y="311"/>
                </a:cubicBezTo>
                <a:moveTo>
                  <a:pt x="117" y="338"/>
                </a:moveTo>
                <a:cubicBezTo>
                  <a:pt x="81" y="302"/>
                  <a:pt x="81" y="302"/>
                  <a:pt x="81" y="302"/>
                </a:cubicBezTo>
                <a:moveTo>
                  <a:pt x="90" y="364"/>
                </a:moveTo>
                <a:cubicBezTo>
                  <a:pt x="54" y="328"/>
                  <a:pt x="54" y="328"/>
                  <a:pt x="54" y="328"/>
                </a:cubicBezTo>
                <a:moveTo>
                  <a:pt x="254" y="291"/>
                </a:moveTo>
                <a:cubicBezTo>
                  <a:pt x="264" y="293"/>
                  <a:pt x="275" y="290"/>
                  <a:pt x="283" y="283"/>
                </a:cubicBezTo>
                <a:cubicBezTo>
                  <a:pt x="291" y="275"/>
                  <a:pt x="294" y="264"/>
                  <a:pt x="292" y="254"/>
                </a:cubicBezTo>
                <a:moveTo>
                  <a:pt x="253" y="315"/>
                </a:moveTo>
                <a:cubicBezTo>
                  <a:pt x="269" y="318"/>
                  <a:pt x="288" y="313"/>
                  <a:pt x="301" y="300"/>
                </a:cubicBezTo>
                <a:cubicBezTo>
                  <a:pt x="314" y="287"/>
                  <a:pt x="319" y="269"/>
                  <a:pt x="315" y="252"/>
                </a:cubicBezTo>
                <a:moveTo>
                  <a:pt x="250" y="340"/>
                </a:moveTo>
                <a:cubicBezTo>
                  <a:pt x="274" y="345"/>
                  <a:pt x="301" y="338"/>
                  <a:pt x="319" y="319"/>
                </a:cubicBezTo>
                <a:cubicBezTo>
                  <a:pt x="338" y="300"/>
                  <a:pt x="345" y="274"/>
                  <a:pt x="340" y="25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E6A531C-A36C-42DE-9297-D356E7F030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Industry, New Technology</a:t>
            </a:r>
            <a:br>
              <a:rPr lang="en-US" dirty="0"/>
            </a:br>
            <a:r>
              <a:rPr lang="en-US" sz="2200" dirty="0"/>
              <a:t>3d Printing, Drone, Aerial Surveillance, Satellite, Machine Learning, Robotic Arm, Smart Connected Industry 4.0, Industrial IoT Internet of Things</a:t>
            </a:r>
            <a:endParaRPr lang="en-US" dirty="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19ABCD10-66E0-4E50-BD43-2BEE4B953B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2406" y="2129631"/>
            <a:ext cx="1296988" cy="719138"/>
          </a:xfrm>
          <a:custGeom>
            <a:avLst/>
            <a:gdLst>
              <a:gd name="T0" fmla="*/ 549 w 1045"/>
              <a:gd name="T1" fmla="*/ 451 h 579"/>
              <a:gd name="T2" fmla="*/ 493 w 1045"/>
              <a:gd name="T3" fmla="*/ 451 h 579"/>
              <a:gd name="T4" fmla="*/ 321 w 1045"/>
              <a:gd name="T5" fmla="*/ 192 h 579"/>
              <a:gd name="T6" fmla="*/ 321 w 1045"/>
              <a:gd name="T7" fmla="*/ 193 h 579"/>
              <a:gd name="T8" fmla="*/ 115 w 1045"/>
              <a:gd name="T9" fmla="*/ 47 h 579"/>
              <a:gd name="T10" fmla="*/ 341 w 1045"/>
              <a:gd name="T11" fmla="*/ 47 h 579"/>
              <a:gd name="T12" fmla="*/ 725 w 1045"/>
              <a:gd name="T13" fmla="*/ 193 h 579"/>
              <a:gd name="T14" fmla="*/ 759 w 1045"/>
              <a:gd name="T15" fmla="*/ 99 h 579"/>
              <a:gd name="T16" fmla="*/ 528 w 1045"/>
              <a:gd name="T17" fmla="*/ 54 h 579"/>
              <a:gd name="T18" fmla="*/ 525 w 1045"/>
              <a:gd name="T19" fmla="*/ 54 h 579"/>
              <a:gd name="T20" fmla="*/ 194 w 1045"/>
              <a:gd name="T21" fmla="*/ 110 h 579"/>
              <a:gd name="T22" fmla="*/ 173 w 1045"/>
              <a:gd name="T23" fmla="*/ 0 h 579"/>
              <a:gd name="T24" fmla="*/ 153 w 1045"/>
              <a:gd name="T25" fmla="*/ 110 h 579"/>
              <a:gd name="T26" fmla="*/ 114 w 1045"/>
              <a:gd name="T27" fmla="*/ 125 h 579"/>
              <a:gd name="T28" fmla="*/ 157 w 1045"/>
              <a:gd name="T29" fmla="*/ 167 h 579"/>
              <a:gd name="T30" fmla="*/ 290 w 1045"/>
              <a:gd name="T31" fmla="*/ 579 h 579"/>
              <a:gd name="T32" fmla="*/ 401 w 1045"/>
              <a:gd name="T33" fmla="*/ 203 h 579"/>
              <a:gd name="T34" fmla="*/ 419 w 1045"/>
              <a:gd name="T35" fmla="*/ 278 h 579"/>
              <a:gd name="T36" fmla="*/ 393 w 1045"/>
              <a:gd name="T37" fmla="*/ 313 h 579"/>
              <a:gd name="T38" fmla="*/ 505 w 1045"/>
              <a:gd name="T39" fmla="*/ 338 h 579"/>
              <a:gd name="T40" fmla="*/ 505 w 1045"/>
              <a:gd name="T41" fmla="*/ 382 h 579"/>
              <a:gd name="T42" fmla="*/ 420 w 1045"/>
              <a:gd name="T43" fmla="*/ 397 h 579"/>
              <a:gd name="T44" fmla="*/ 435 w 1045"/>
              <a:gd name="T45" fmla="*/ 513 h 579"/>
              <a:gd name="T46" fmla="*/ 618 w 1045"/>
              <a:gd name="T47" fmla="*/ 513 h 579"/>
              <a:gd name="T48" fmla="*/ 633 w 1045"/>
              <a:gd name="T49" fmla="*/ 397 h 579"/>
              <a:gd name="T50" fmla="*/ 548 w 1045"/>
              <a:gd name="T51" fmla="*/ 382 h 579"/>
              <a:gd name="T52" fmla="*/ 548 w 1045"/>
              <a:gd name="T53" fmla="*/ 338 h 579"/>
              <a:gd name="T54" fmla="*/ 660 w 1045"/>
              <a:gd name="T55" fmla="*/ 313 h 579"/>
              <a:gd name="T56" fmla="*/ 634 w 1045"/>
              <a:gd name="T57" fmla="*/ 278 h 579"/>
              <a:gd name="T58" fmla="*/ 652 w 1045"/>
              <a:gd name="T59" fmla="*/ 203 h 579"/>
              <a:gd name="T60" fmla="*/ 763 w 1045"/>
              <a:gd name="T61" fmla="*/ 579 h 579"/>
              <a:gd name="T62" fmla="*/ 926 w 1045"/>
              <a:gd name="T63" fmla="*/ 165 h 579"/>
              <a:gd name="T64" fmla="*/ 896 w 1045"/>
              <a:gd name="T65" fmla="*/ 123 h 579"/>
              <a:gd name="T66" fmla="*/ 896 w 1045"/>
              <a:gd name="T67" fmla="*/ 24 h 579"/>
              <a:gd name="T68" fmla="*/ 855 w 1045"/>
              <a:gd name="T69" fmla="*/ 24 h 579"/>
              <a:gd name="T70" fmla="*/ 855 w 1045"/>
              <a:gd name="T71" fmla="*/ 116 h 579"/>
              <a:gd name="T72" fmla="*/ 1045 w 1045"/>
              <a:gd name="T73" fmla="*/ 47 h 579"/>
              <a:gd name="T74" fmla="*/ 819 w 1045"/>
              <a:gd name="T75" fmla="*/ 47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5" h="579">
                <a:moveTo>
                  <a:pt x="521" y="423"/>
                </a:moveTo>
                <a:cubicBezTo>
                  <a:pt x="536" y="423"/>
                  <a:pt x="549" y="435"/>
                  <a:pt x="549" y="451"/>
                </a:cubicBezTo>
                <a:cubicBezTo>
                  <a:pt x="549" y="466"/>
                  <a:pt x="536" y="479"/>
                  <a:pt x="521" y="479"/>
                </a:cubicBezTo>
                <a:cubicBezTo>
                  <a:pt x="505" y="479"/>
                  <a:pt x="493" y="466"/>
                  <a:pt x="493" y="451"/>
                </a:cubicBezTo>
                <a:cubicBezTo>
                  <a:pt x="493" y="435"/>
                  <a:pt x="505" y="423"/>
                  <a:pt x="521" y="423"/>
                </a:cubicBezTo>
                <a:close/>
                <a:moveTo>
                  <a:pt x="321" y="192"/>
                </a:moveTo>
                <a:cubicBezTo>
                  <a:pt x="321" y="192"/>
                  <a:pt x="321" y="193"/>
                  <a:pt x="321" y="193"/>
                </a:cubicBezTo>
                <a:moveTo>
                  <a:pt x="321" y="193"/>
                </a:moveTo>
                <a:cubicBezTo>
                  <a:pt x="320" y="193"/>
                  <a:pt x="320" y="194"/>
                  <a:pt x="321" y="193"/>
                </a:cubicBezTo>
                <a:moveTo>
                  <a:pt x="115" y="47"/>
                </a:moveTo>
                <a:cubicBezTo>
                  <a:pt x="0" y="47"/>
                  <a:pt x="0" y="47"/>
                  <a:pt x="0" y="47"/>
                </a:cubicBezTo>
                <a:moveTo>
                  <a:pt x="341" y="47"/>
                </a:moveTo>
                <a:cubicBezTo>
                  <a:pt x="226" y="47"/>
                  <a:pt x="226" y="47"/>
                  <a:pt x="226" y="47"/>
                </a:cubicBezTo>
                <a:moveTo>
                  <a:pt x="725" y="193"/>
                </a:moveTo>
                <a:cubicBezTo>
                  <a:pt x="725" y="193"/>
                  <a:pt x="725" y="193"/>
                  <a:pt x="725" y="193"/>
                </a:cubicBezTo>
                <a:moveTo>
                  <a:pt x="759" y="99"/>
                </a:moveTo>
                <a:cubicBezTo>
                  <a:pt x="741" y="95"/>
                  <a:pt x="725" y="91"/>
                  <a:pt x="709" y="87"/>
                </a:cubicBezTo>
                <a:cubicBezTo>
                  <a:pt x="641" y="71"/>
                  <a:pt x="591" y="54"/>
                  <a:pt x="528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6" y="54"/>
                  <a:pt x="526" y="54"/>
                  <a:pt x="525" y="54"/>
                </a:cubicBezTo>
                <a:cubicBezTo>
                  <a:pt x="425" y="54"/>
                  <a:pt x="357" y="97"/>
                  <a:pt x="194" y="113"/>
                </a:cubicBezTo>
                <a:cubicBezTo>
                  <a:pt x="194" y="112"/>
                  <a:pt x="194" y="111"/>
                  <a:pt x="194" y="110"/>
                </a:cubicBezTo>
                <a:cubicBezTo>
                  <a:pt x="194" y="110"/>
                  <a:pt x="194" y="110"/>
                  <a:pt x="194" y="21"/>
                </a:cubicBezTo>
                <a:cubicBezTo>
                  <a:pt x="194" y="10"/>
                  <a:pt x="184" y="0"/>
                  <a:pt x="173" y="0"/>
                </a:cubicBezTo>
                <a:cubicBezTo>
                  <a:pt x="162" y="0"/>
                  <a:pt x="153" y="10"/>
                  <a:pt x="153" y="21"/>
                </a:cubicBezTo>
                <a:cubicBezTo>
                  <a:pt x="153" y="21"/>
                  <a:pt x="153" y="21"/>
                  <a:pt x="153" y="110"/>
                </a:cubicBezTo>
                <a:cubicBezTo>
                  <a:pt x="153" y="114"/>
                  <a:pt x="154" y="117"/>
                  <a:pt x="154" y="120"/>
                </a:cubicBezTo>
                <a:cubicBezTo>
                  <a:pt x="140" y="123"/>
                  <a:pt x="129" y="124"/>
                  <a:pt x="114" y="125"/>
                </a:cubicBezTo>
                <a:cubicBezTo>
                  <a:pt x="100" y="130"/>
                  <a:pt x="95" y="160"/>
                  <a:pt x="124" y="162"/>
                </a:cubicBezTo>
                <a:cubicBezTo>
                  <a:pt x="129" y="163"/>
                  <a:pt x="141" y="164"/>
                  <a:pt x="157" y="167"/>
                </a:cubicBezTo>
                <a:cubicBezTo>
                  <a:pt x="199" y="173"/>
                  <a:pt x="267" y="182"/>
                  <a:pt x="324" y="190"/>
                </a:cubicBezTo>
                <a:cubicBezTo>
                  <a:pt x="264" y="381"/>
                  <a:pt x="290" y="579"/>
                  <a:pt x="290" y="579"/>
                </a:cubicBezTo>
                <a:cubicBezTo>
                  <a:pt x="290" y="579"/>
                  <a:pt x="290" y="579"/>
                  <a:pt x="312" y="579"/>
                </a:cubicBezTo>
                <a:cubicBezTo>
                  <a:pt x="303" y="304"/>
                  <a:pt x="376" y="223"/>
                  <a:pt x="401" y="203"/>
                </a:cubicBezTo>
                <a:cubicBezTo>
                  <a:pt x="406" y="227"/>
                  <a:pt x="415" y="265"/>
                  <a:pt x="440" y="278"/>
                </a:cubicBezTo>
                <a:cubicBezTo>
                  <a:pt x="440" y="278"/>
                  <a:pt x="440" y="278"/>
                  <a:pt x="419" y="278"/>
                </a:cubicBezTo>
                <a:cubicBezTo>
                  <a:pt x="404" y="278"/>
                  <a:pt x="393" y="289"/>
                  <a:pt x="393" y="303"/>
                </a:cubicBezTo>
                <a:cubicBezTo>
                  <a:pt x="393" y="303"/>
                  <a:pt x="393" y="303"/>
                  <a:pt x="393" y="313"/>
                </a:cubicBezTo>
                <a:cubicBezTo>
                  <a:pt x="393" y="326"/>
                  <a:pt x="404" y="338"/>
                  <a:pt x="419" y="338"/>
                </a:cubicBezTo>
                <a:cubicBezTo>
                  <a:pt x="419" y="338"/>
                  <a:pt x="419" y="338"/>
                  <a:pt x="505" y="338"/>
                </a:cubicBezTo>
                <a:cubicBezTo>
                  <a:pt x="505" y="338"/>
                  <a:pt x="505" y="338"/>
                  <a:pt x="505" y="381"/>
                </a:cubicBezTo>
                <a:cubicBezTo>
                  <a:pt x="505" y="382"/>
                  <a:pt x="505" y="382"/>
                  <a:pt x="505" y="382"/>
                </a:cubicBezTo>
                <a:cubicBezTo>
                  <a:pt x="505" y="382"/>
                  <a:pt x="505" y="382"/>
                  <a:pt x="435" y="382"/>
                </a:cubicBezTo>
                <a:cubicBezTo>
                  <a:pt x="427" y="382"/>
                  <a:pt x="420" y="389"/>
                  <a:pt x="420" y="397"/>
                </a:cubicBezTo>
                <a:cubicBezTo>
                  <a:pt x="420" y="397"/>
                  <a:pt x="420" y="397"/>
                  <a:pt x="420" y="498"/>
                </a:cubicBezTo>
                <a:cubicBezTo>
                  <a:pt x="420" y="507"/>
                  <a:pt x="427" y="513"/>
                  <a:pt x="435" y="513"/>
                </a:cubicBezTo>
                <a:cubicBezTo>
                  <a:pt x="435" y="513"/>
                  <a:pt x="435" y="513"/>
                  <a:pt x="527" y="513"/>
                </a:cubicBezTo>
                <a:cubicBezTo>
                  <a:pt x="618" y="513"/>
                  <a:pt x="618" y="513"/>
                  <a:pt x="618" y="513"/>
                </a:cubicBezTo>
                <a:cubicBezTo>
                  <a:pt x="626" y="513"/>
                  <a:pt x="633" y="507"/>
                  <a:pt x="633" y="498"/>
                </a:cubicBezTo>
                <a:cubicBezTo>
                  <a:pt x="633" y="397"/>
                  <a:pt x="633" y="397"/>
                  <a:pt x="633" y="397"/>
                </a:cubicBezTo>
                <a:cubicBezTo>
                  <a:pt x="633" y="389"/>
                  <a:pt x="626" y="382"/>
                  <a:pt x="618" y="382"/>
                </a:cubicBezTo>
                <a:cubicBezTo>
                  <a:pt x="548" y="382"/>
                  <a:pt x="548" y="382"/>
                  <a:pt x="548" y="382"/>
                </a:cubicBezTo>
                <a:cubicBezTo>
                  <a:pt x="548" y="381"/>
                  <a:pt x="548" y="381"/>
                  <a:pt x="548" y="381"/>
                </a:cubicBezTo>
                <a:cubicBezTo>
                  <a:pt x="548" y="338"/>
                  <a:pt x="548" y="338"/>
                  <a:pt x="548" y="338"/>
                </a:cubicBezTo>
                <a:cubicBezTo>
                  <a:pt x="634" y="338"/>
                  <a:pt x="634" y="338"/>
                  <a:pt x="634" y="338"/>
                </a:cubicBezTo>
                <a:cubicBezTo>
                  <a:pt x="649" y="338"/>
                  <a:pt x="660" y="326"/>
                  <a:pt x="660" y="313"/>
                </a:cubicBezTo>
                <a:cubicBezTo>
                  <a:pt x="660" y="303"/>
                  <a:pt x="660" y="303"/>
                  <a:pt x="660" y="303"/>
                </a:cubicBezTo>
                <a:cubicBezTo>
                  <a:pt x="660" y="289"/>
                  <a:pt x="649" y="278"/>
                  <a:pt x="634" y="278"/>
                </a:cubicBezTo>
                <a:cubicBezTo>
                  <a:pt x="613" y="278"/>
                  <a:pt x="613" y="278"/>
                  <a:pt x="613" y="278"/>
                </a:cubicBezTo>
                <a:cubicBezTo>
                  <a:pt x="638" y="265"/>
                  <a:pt x="647" y="227"/>
                  <a:pt x="652" y="203"/>
                </a:cubicBezTo>
                <a:cubicBezTo>
                  <a:pt x="677" y="223"/>
                  <a:pt x="750" y="304"/>
                  <a:pt x="741" y="579"/>
                </a:cubicBezTo>
                <a:cubicBezTo>
                  <a:pt x="763" y="579"/>
                  <a:pt x="763" y="579"/>
                  <a:pt x="763" y="579"/>
                </a:cubicBezTo>
                <a:cubicBezTo>
                  <a:pt x="763" y="579"/>
                  <a:pt x="786" y="384"/>
                  <a:pt x="725" y="192"/>
                </a:cubicBezTo>
                <a:cubicBezTo>
                  <a:pt x="804" y="182"/>
                  <a:pt x="906" y="167"/>
                  <a:pt x="926" y="165"/>
                </a:cubicBezTo>
                <a:cubicBezTo>
                  <a:pt x="954" y="163"/>
                  <a:pt x="949" y="133"/>
                  <a:pt x="935" y="128"/>
                </a:cubicBezTo>
                <a:cubicBezTo>
                  <a:pt x="921" y="126"/>
                  <a:pt x="909" y="126"/>
                  <a:pt x="896" y="123"/>
                </a:cubicBezTo>
                <a:cubicBezTo>
                  <a:pt x="896" y="119"/>
                  <a:pt x="896" y="116"/>
                  <a:pt x="896" y="113"/>
                </a:cubicBezTo>
                <a:cubicBezTo>
                  <a:pt x="896" y="24"/>
                  <a:pt x="896" y="24"/>
                  <a:pt x="896" y="24"/>
                </a:cubicBezTo>
                <a:cubicBezTo>
                  <a:pt x="896" y="13"/>
                  <a:pt x="887" y="3"/>
                  <a:pt x="876" y="3"/>
                </a:cubicBezTo>
                <a:cubicBezTo>
                  <a:pt x="865" y="3"/>
                  <a:pt x="855" y="13"/>
                  <a:pt x="855" y="24"/>
                </a:cubicBezTo>
                <a:cubicBezTo>
                  <a:pt x="855" y="113"/>
                  <a:pt x="855" y="113"/>
                  <a:pt x="855" y="113"/>
                </a:cubicBezTo>
                <a:cubicBezTo>
                  <a:pt x="855" y="114"/>
                  <a:pt x="855" y="115"/>
                  <a:pt x="855" y="116"/>
                </a:cubicBezTo>
                <a:moveTo>
                  <a:pt x="931" y="47"/>
                </a:moveTo>
                <a:cubicBezTo>
                  <a:pt x="1045" y="47"/>
                  <a:pt x="1045" y="47"/>
                  <a:pt x="1045" y="47"/>
                </a:cubicBezTo>
                <a:moveTo>
                  <a:pt x="705" y="47"/>
                </a:moveTo>
                <a:cubicBezTo>
                  <a:pt x="819" y="47"/>
                  <a:pt x="819" y="47"/>
                  <a:pt x="819" y="4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24">
            <a:extLst>
              <a:ext uri="{FF2B5EF4-FFF2-40B4-BE49-F238E27FC236}">
                <a16:creationId xmlns:a16="http://schemas.microsoft.com/office/drawing/2014/main" id="{9D4AFE11-B775-499D-8178-2AC5784B45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79185" y="4113312"/>
            <a:ext cx="705830" cy="866574"/>
          </a:xfrm>
          <a:custGeom>
            <a:avLst/>
            <a:gdLst>
              <a:gd name="T0" fmla="*/ 616 w 616"/>
              <a:gd name="T1" fmla="*/ 79 h 757"/>
              <a:gd name="T2" fmla="*/ 458 w 616"/>
              <a:gd name="T3" fmla="*/ 79 h 757"/>
              <a:gd name="T4" fmla="*/ 559 w 616"/>
              <a:gd name="T5" fmla="*/ 3 h 757"/>
              <a:gd name="T6" fmla="*/ 412 w 616"/>
              <a:gd name="T7" fmla="*/ 78 h 757"/>
              <a:gd name="T8" fmla="*/ 269 w 616"/>
              <a:gd name="T9" fmla="*/ 244 h 757"/>
              <a:gd name="T10" fmla="*/ 218 w 616"/>
              <a:gd name="T11" fmla="*/ 263 h 757"/>
              <a:gd name="T12" fmla="*/ 181 w 616"/>
              <a:gd name="T13" fmla="*/ 187 h 757"/>
              <a:gd name="T14" fmla="*/ 107 w 616"/>
              <a:gd name="T15" fmla="*/ 145 h 757"/>
              <a:gd name="T16" fmla="*/ 103 w 616"/>
              <a:gd name="T17" fmla="*/ 145 h 757"/>
              <a:gd name="T18" fmla="*/ 98 w 616"/>
              <a:gd name="T19" fmla="*/ 146 h 757"/>
              <a:gd name="T20" fmla="*/ 93 w 616"/>
              <a:gd name="T21" fmla="*/ 147 h 757"/>
              <a:gd name="T22" fmla="*/ 33 w 616"/>
              <a:gd name="T23" fmla="*/ 223 h 757"/>
              <a:gd name="T24" fmla="*/ 56 w 616"/>
              <a:gd name="T25" fmla="*/ 495 h 757"/>
              <a:gd name="T26" fmla="*/ 112 w 616"/>
              <a:gd name="T27" fmla="*/ 196 h 757"/>
              <a:gd name="T28" fmla="*/ 112 w 616"/>
              <a:gd name="T29" fmla="*/ 249 h 757"/>
              <a:gd name="T30" fmla="*/ 106 w 616"/>
              <a:gd name="T31" fmla="*/ 197 h 757"/>
              <a:gd name="T32" fmla="*/ 578 w 616"/>
              <a:gd name="T33" fmla="*/ 232 h 757"/>
              <a:gd name="T34" fmla="*/ 529 w 616"/>
              <a:gd name="T35" fmla="*/ 194 h 757"/>
              <a:gd name="T36" fmla="*/ 366 w 616"/>
              <a:gd name="T37" fmla="*/ 607 h 757"/>
              <a:gd name="T38" fmla="*/ 365 w 616"/>
              <a:gd name="T39" fmla="*/ 584 h 757"/>
              <a:gd name="T40" fmla="*/ 361 w 616"/>
              <a:gd name="T41" fmla="*/ 565 h 757"/>
              <a:gd name="T42" fmla="*/ 359 w 616"/>
              <a:gd name="T43" fmla="*/ 560 h 757"/>
              <a:gd name="T44" fmla="*/ 359 w 616"/>
              <a:gd name="T45" fmla="*/ 558 h 757"/>
              <a:gd name="T46" fmla="*/ 354 w 616"/>
              <a:gd name="T47" fmla="*/ 546 h 757"/>
              <a:gd name="T48" fmla="*/ 353 w 616"/>
              <a:gd name="T49" fmla="*/ 543 h 757"/>
              <a:gd name="T50" fmla="*/ 216 w 616"/>
              <a:gd name="T51" fmla="*/ 455 h 757"/>
              <a:gd name="T52" fmla="*/ 65 w 616"/>
              <a:gd name="T53" fmla="*/ 607 h 757"/>
              <a:gd name="T54" fmla="*/ 34 w 616"/>
              <a:gd name="T55" fmla="*/ 607 h 757"/>
              <a:gd name="T56" fmla="*/ 0 w 616"/>
              <a:gd name="T57" fmla="*/ 637 h 757"/>
              <a:gd name="T58" fmla="*/ 0 w 616"/>
              <a:gd name="T59" fmla="*/ 726 h 757"/>
              <a:gd name="T60" fmla="*/ 216 w 616"/>
              <a:gd name="T61" fmla="*/ 757 h 757"/>
              <a:gd name="T62" fmla="*/ 593 w 616"/>
              <a:gd name="T63" fmla="*/ 752 h 757"/>
              <a:gd name="T64" fmla="*/ 609 w 616"/>
              <a:gd name="T65" fmla="*/ 637 h 757"/>
              <a:gd name="T66" fmla="*/ 484 w 616"/>
              <a:gd name="T67" fmla="*/ 606 h 757"/>
              <a:gd name="T68" fmla="*/ 216 w 616"/>
              <a:gd name="T69" fmla="*/ 642 h 757"/>
              <a:gd name="T70" fmla="*/ 180 w 616"/>
              <a:gd name="T71" fmla="*/ 606 h 757"/>
              <a:gd name="T72" fmla="*/ 251 w 616"/>
              <a:gd name="T73" fmla="*/ 606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16" h="757">
                <a:moveTo>
                  <a:pt x="601" y="32"/>
                </a:moveTo>
                <a:cubicBezTo>
                  <a:pt x="611" y="45"/>
                  <a:pt x="616" y="62"/>
                  <a:pt x="616" y="79"/>
                </a:cubicBezTo>
                <a:cubicBezTo>
                  <a:pt x="616" y="123"/>
                  <a:pt x="581" y="158"/>
                  <a:pt x="537" y="158"/>
                </a:cubicBezTo>
                <a:cubicBezTo>
                  <a:pt x="494" y="158"/>
                  <a:pt x="458" y="123"/>
                  <a:pt x="458" y="79"/>
                </a:cubicBezTo>
                <a:cubicBezTo>
                  <a:pt x="458" y="35"/>
                  <a:pt x="494" y="0"/>
                  <a:pt x="537" y="0"/>
                </a:cubicBezTo>
                <a:cubicBezTo>
                  <a:pt x="545" y="0"/>
                  <a:pt x="552" y="1"/>
                  <a:pt x="559" y="3"/>
                </a:cubicBezTo>
                <a:moveTo>
                  <a:pt x="190" y="126"/>
                </a:moveTo>
                <a:cubicBezTo>
                  <a:pt x="412" y="78"/>
                  <a:pt x="412" y="78"/>
                  <a:pt x="412" y="78"/>
                </a:cubicBezTo>
                <a:moveTo>
                  <a:pt x="446" y="160"/>
                </a:moveTo>
                <a:cubicBezTo>
                  <a:pt x="269" y="244"/>
                  <a:pt x="269" y="244"/>
                  <a:pt x="269" y="244"/>
                </a:cubicBezTo>
                <a:moveTo>
                  <a:pt x="294" y="422"/>
                </a:moveTo>
                <a:cubicBezTo>
                  <a:pt x="218" y="263"/>
                  <a:pt x="218" y="263"/>
                  <a:pt x="218" y="263"/>
                </a:cubicBezTo>
                <a:cubicBezTo>
                  <a:pt x="183" y="191"/>
                  <a:pt x="183" y="191"/>
                  <a:pt x="183" y="191"/>
                </a:cubicBezTo>
                <a:cubicBezTo>
                  <a:pt x="182" y="190"/>
                  <a:pt x="181" y="188"/>
                  <a:pt x="181" y="187"/>
                </a:cubicBezTo>
                <a:cubicBezTo>
                  <a:pt x="168" y="162"/>
                  <a:pt x="142" y="145"/>
                  <a:pt x="111" y="145"/>
                </a:cubicBezTo>
                <a:cubicBezTo>
                  <a:pt x="110" y="145"/>
                  <a:pt x="109" y="145"/>
                  <a:pt x="107" y="145"/>
                </a:cubicBezTo>
                <a:cubicBezTo>
                  <a:pt x="107" y="145"/>
                  <a:pt x="106" y="145"/>
                  <a:pt x="106" y="145"/>
                </a:cubicBezTo>
                <a:cubicBezTo>
                  <a:pt x="105" y="145"/>
                  <a:pt x="104" y="145"/>
                  <a:pt x="103" y="145"/>
                </a:cubicBezTo>
                <a:cubicBezTo>
                  <a:pt x="102" y="145"/>
                  <a:pt x="102" y="145"/>
                  <a:pt x="102" y="145"/>
                </a:cubicBezTo>
                <a:cubicBezTo>
                  <a:pt x="100" y="146"/>
                  <a:pt x="99" y="146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6" y="146"/>
                  <a:pt x="95" y="147"/>
                  <a:pt x="93" y="147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59" y="155"/>
                  <a:pt x="33" y="186"/>
                  <a:pt x="33" y="223"/>
                </a:cubicBezTo>
                <a:cubicBezTo>
                  <a:pt x="33" y="227"/>
                  <a:pt x="34" y="231"/>
                  <a:pt x="34" y="235"/>
                </a:cubicBezTo>
                <a:cubicBezTo>
                  <a:pt x="56" y="495"/>
                  <a:pt x="56" y="495"/>
                  <a:pt x="56" y="495"/>
                </a:cubicBezTo>
                <a:moveTo>
                  <a:pt x="106" y="197"/>
                </a:moveTo>
                <a:cubicBezTo>
                  <a:pt x="108" y="196"/>
                  <a:pt x="110" y="196"/>
                  <a:pt x="112" y="196"/>
                </a:cubicBezTo>
                <a:cubicBezTo>
                  <a:pt x="127" y="196"/>
                  <a:pt x="139" y="208"/>
                  <a:pt x="139" y="222"/>
                </a:cubicBezTo>
                <a:cubicBezTo>
                  <a:pt x="139" y="237"/>
                  <a:pt x="127" y="249"/>
                  <a:pt x="112" y="249"/>
                </a:cubicBezTo>
                <a:cubicBezTo>
                  <a:pt x="97" y="249"/>
                  <a:pt x="86" y="237"/>
                  <a:pt x="86" y="222"/>
                </a:cubicBezTo>
                <a:cubicBezTo>
                  <a:pt x="86" y="210"/>
                  <a:pt x="94" y="200"/>
                  <a:pt x="106" y="197"/>
                </a:cubicBezTo>
                <a:close/>
                <a:moveTo>
                  <a:pt x="582" y="186"/>
                </a:moveTo>
                <a:cubicBezTo>
                  <a:pt x="578" y="232"/>
                  <a:pt x="578" y="232"/>
                  <a:pt x="578" y="232"/>
                </a:cubicBezTo>
                <a:cubicBezTo>
                  <a:pt x="549" y="237"/>
                  <a:pt x="549" y="237"/>
                  <a:pt x="549" y="237"/>
                </a:cubicBezTo>
                <a:cubicBezTo>
                  <a:pt x="529" y="194"/>
                  <a:pt x="529" y="194"/>
                  <a:pt x="529" y="194"/>
                </a:cubicBezTo>
                <a:moveTo>
                  <a:pt x="412" y="607"/>
                </a:moveTo>
                <a:cubicBezTo>
                  <a:pt x="366" y="607"/>
                  <a:pt x="366" y="607"/>
                  <a:pt x="366" y="607"/>
                </a:cubicBezTo>
                <a:cubicBezTo>
                  <a:pt x="366" y="607"/>
                  <a:pt x="366" y="606"/>
                  <a:pt x="366" y="606"/>
                </a:cubicBezTo>
                <a:cubicBezTo>
                  <a:pt x="366" y="599"/>
                  <a:pt x="366" y="591"/>
                  <a:pt x="365" y="584"/>
                </a:cubicBezTo>
                <a:cubicBezTo>
                  <a:pt x="364" y="580"/>
                  <a:pt x="363" y="576"/>
                  <a:pt x="362" y="572"/>
                </a:cubicBezTo>
                <a:cubicBezTo>
                  <a:pt x="362" y="570"/>
                  <a:pt x="361" y="567"/>
                  <a:pt x="361" y="565"/>
                </a:cubicBezTo>
                <a:cubicBezTo>
                  <a:pt x="360" y="563"/>
                  <a:pt x="360" y="562"/>
                  <a:pt x="359" y="560"/>
                </a:cubicBezTo>
                <a:cubicBezTo>
                  <a:pt x="359" y="560"/>
                  <a:pt x="359" y="560"/>
                  <a:pt x="359" y="560"/>
                </a:cubicBezTo>
                <a:cubicBezTo>
                  <a:pt x="359" y="560"/>
                  <a:pt x="359" y="560"/>
                  <a:pt x="359" y="560"/>
                </a:cubicBezTo>
                <a:cubicBezTo>
                  <a:pt x="359" y="558"/>
                  <a:pt x="359" y="558"/>
                  <a:pt x="359" y="558"/>
                </a:cubicBezTo>
                <a:cubicBezTo>
                  <a:pt x="357" y="554"/>
                  <a:pt x="356" y="550"/>
                  <a:pt x="354" y="546"/>
                </a:cubicBezTo>
                <a:cubicBezTo>
                  <a:pt x="354" y="546"/>
                  <a:pt x="354" y="546"/>
                  <a:pt x="354" y="546"/>
                </a:cubicBezTo>
                <a:cubicBezTo>
                  <a:pt x="353" y="545"/>
                  <a:pt x="353" y="545"/>
                  <a:pt x="353" y="545"/>
                </a:cubicBezTo>
                <a:cubicBezTo>
                  <a:pt x="353" y="544"/>
                  <a:pt x="353" y="544"/>
                  <a:pt x="353" y="543"/>
                </a:cubicBezTo>
                <a:cubicBezTo>
                  <a:pt x="351" y="541"/>
                  <a:pt x="350" y="538"/>
                  <a:pt x="349" y="536"/>
                </a:cubicBezTo>
                <a:cubicBezTo>
                  <a:pt x="324" y="488"/>
                  <a:pt x="273" y="455"/>
                  <a:pt x="216" y="455"/>
                </a:cubicBezTo>
                <a:cubicBezTo>
                  <a:pt x="132" y="455"/>
                  <a:pt x="65" y="523"/>
                  <a:pt x="65" y="606"/>
                </a:cubicBezTo>
                <a:cubicBezTo>
                  <a:pt x="65" y="606"/>
                  <a:pt x="65" y="607"/>
                  <a:pt x="65" y="607"/>
                </a:cubicBezTo>
                <a:cubicBezTo>
                  <a:pt x="40" y="607"/>
                  <a:pt x="40" y="607"/>
                  <a:pt x="40" y="607"/>
                </a:cubicBezTo>
                <a:cubicBezTo>
                  <a:pt x="34" y="607"/>
                  <a:pt x="34" y="607"/>
                  <a:pt x="34" y="607"/>
                </a:cubicBezTo>
                <a:cubicBezTo>
                  <a:pt x="15" y="607"/>
                  <a:pt x="0" y="620"/>
                  <a:pt x="0" y="637"/>
                </a:cubicBezTo>
                <a:cubicBezTo>
                  <a:pt x="0" y="637"/>
                  <a:pt x="0" y="637"/>
                  <a:pt x="0" y="637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726"/>
                  <a:pt x="0" y="726"/>
                  <a:pt x="0" y="726"/>
                </a:cubicBezTo>
                <a:cubicBezTo>
                  <a:pt x="0" y="743"/>
                  <a:pt x="15" y="757"/>
                  <a:pt x="33" y="757"/>
                </a:cubicBezTo>
                <a:cubicBezTo>
                  <a:pt x="216" y="757"/>
                  <a:pt x="216" y="757"/>
                  <a:pt x="216" y="757"/>
                </a:cubicBezTo>
                <a:cubicBezTo>
                  <a:pt x="574" y="757"/>
                  <a:pt x="574" y="757"/>
                  <a:pt x="574" y="757"/>
                </a:cubicBezTo>
                <a:cubicBezTo>
                  <a:pt x="581" y="757"/>
                  <a:pt x="588" y="755"/>
                  <a:pt x="593" y="752"/>
                </a:cubicBezTo>
                <a:cubicBezTo>
                  <a:pt x="603" y="746"/>
                  <a:pt x="609" y="737"/>
                  <a:pt x="609" y="726"/>
                </a:cubicBezTo>
                <a:cubicBezTo>
                  <a:pt x="609" y="637"/>
                  <a:pt x="609" y="637"/>
                  <a:pt x="609" y="637"/>
                </a:cubicBezTo>
                <a:cubicBezTo>
                  <a:pt x="609" y="620"/>
                  <a:pt x="594" y="606"/>
                  <a:pt x="575" y="606"/>
                </a:cubicBezTo>
                <a:cubicBezTo>
                  <a:pt x="484" y="606"/>
                  <a:pt x="484" y="606"/>
                  <a:pt x="484" y="606"/>
                </a:cubicBezTo>
                <a:moveTo>
                  <a:pt x="251" y="607"/>
                </a:moveTo>
                <a:cubicBezTo>
                  <a:pt x="251" y="626"/>
                  <a:pt x="235" y="642"/>
                  <a:pt x="216" y="642"/>
                </a:cubicBezTo>
                <a:cubicBezTo>
                  <a:pt x="196" y="642"/>
                  <a:pt x="180" y="626"/>
                  <a:pt x="180" y="607"/>
                </a:cubicBezTo>
                <a:cubicBezTo>
                  <a:pt x="180" y="607"/>
                  <a:pt x="180" y="606"/>
                  <a:pt x="180" y="606"/>
                </a:cubicBezTo>
                <a:cubicBezTo>
                  <a:pt x="180" y="586"/>
                  <a:pt x="196" y="570"/>
                  <a:pt x="216" y="570"/>
                </a:cubicBezTo>
                <a:cubicBezTo>
                  <a:pt x="235" y="570"/>
                  <a:pt x="251" y="586"/>
                  <a:pt x="251" y="606"/>
                </a:cubicBezTo>
                <a:cubicBezTo>
                  <a:pt x="251" y="606"/>
                  <a:pt x="251" y="607"/>
                  <a:pt x="251" y="607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31">
            <a:extLst>
              <a:ext uri="{FF2B5EF4-FFF2-40B4-BE49-F238E27FC236}">
                <a16:creationId xmlns:a16="http://schemas.microsoft.com/office/drawing/2014/main" id="{73447435-41D6-44AD-B8E6-6C10F0219B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32336" y="4077442"/>
            <a:ext cx="914728" cy="938317"/>
          </a:xfrm>
          <a:custGeom>
            <a:avLst/>
            <a:gdLst>
              <a:gd name="T0" fmla="*/ 145 w 293"/>
              <a:gd name="T1" fmla="*/ 55 h 300"/>
              <a:gd name="T2" fmla="*/ 155 w 293"/>
              <a:gd name="T3" fmla="*/ 97 h 300"/>
              <a:gd name="T4" fmla="*/ 155 w 293"/>
              <a:gd name="T5" fmla="*/ 13 h 300"/>
              <a:gd name="T6" fmla="*/ 200 w 293"/>
              <a:gd name="T7" fmla="*/ 55 h 300"/>
              <a:gd name="T8" fmla="*/ 293 w 293"/>
              <a:gd name="T9" fmla="*/ 271 h 300"/>
              <a:gd name="T10" fmla="*/ 28 w 293"/>
              <a:gd name="T11" fmla="*/ 300 h 300"/>
              <a:gd name="T12" fmla="*/ 0 w 293"/>
              <a:gd name="T13" fmla="*/ 271 h 300"/>
              <a:gd name="T14" fmla="*/ 265 w 293"/>
              <a:gd name="T15" fmla="*/ 243 h 300"/>
              <a:gd name="T16" fmla="*/ 130 w 293"/>
              <a:gd name="T17" fmla="*/ 157 h 300"/>
              <a:gd name="T18" fmla="*/ 64 w 293"/>
              <a:gd name="T19" fmla="*/ 147 h 300"/>
              <a:gd name="T20" fmla="*/ 54 w 293"/>
              <a:gd name="T21" fmla="*/ 213 h 300"/>
              <a:gd name="T22" fmla="*/ 120 w 293"/>
              <a:gd name="T23" fmla="*/ 223 h 300"/>
              <a:gd name="T24" fmla="*/ 130 w 293"/>
              <a:gd name="T25" fmla="*/ 178 h 300"/>
              <a:gd name="T26" fmla="*/ 79 w 293"/>
              <a:gd name="T27" fmla="*/ 186 h 300"/>
              <a:gd name="T28" fmla="*/ 106 w 293"/>
              <a:gd name="T29" fmla="*/ 186 h 300"/>
              <a:gd name="T30" fmla="*/ 106 w 293"/>
              <a:gd name="T31" fmla="*/ 147 h 300"/>
              <a:gd name="T32" fmla="*/ 229 w 293"/>
              <a:gd name="T33" fmla="*/ 147 h 300"/>
              <a:gd name="T34" fmla="*/ 163 w 293"/>
              <a:gd name="T35" fmla="*/ 157 h 300"/>
              <a:gd name="T36" fmla="*/ 173 w 293"/>
              <a:gd name="T37" fmla="*/ 223 h 300"/>
              <a:gd name="T38" fmla="*/ 239 w 293"/>
              <a:gd name="T39" fmla="*/ 213 h 300"/>
              <a:gd name="T40" fmla="*/ 188 w 293"/>
              <a:gd name="T41" fmla="*/ 147 h 300"/>
              <a:gd name="T42" fmla="*/ 202 w 293"/>
              <a:gd name="T43" fmla="*/ 178 h 300"/>
              <a:gd name="T44" fmla="*/ 215 w 293"/>
              <a:gd name="T45" fmla="*/ 147 h 300"/>
              <a:gd name="T46" fmla="*/ 31 w 293"/>
              <a:gd name="T47" fmla="*/ 259 h 300"/>
              <a:gd name="T48" fmla="*/ 31 w 293"/>
              <a:gd name="T49" fmla="*/ 284 h 300"/>
              <a:gd name="T50" fmla="*/ 31 w 293"/>
              <a:gd name="T51" fmla="*/ 259 h 300"/>
              <a:gd name="T52" fmla="*/ 95 w 293"/>
              <a:gd name="T53" fmla="*/ 271 h 300"/>
              <a:gd name="T54" fmla="*/ 121 w 293"/>
              <a:gd name="T55" fmla="*/ 271 h 300"/>
              <a:gd name="T56" fmla="*/ 185 w 293"/>
              <a:gd name="T57" fmla="*/ 259 h 300"/>
              <a:gd name="T58" fmla="*/ 185 w 293"/>
              <a:gd name="T59" fmla="*/ 284 h 300"/>
              <a:gd name="T60" fmla="*/ 185 w 293"/>
              <a:gd name="T61" fmla="*/ 259 h 300"/>
              <a:gd name="T62" fmla="*/ 249 w 293"/>
              <a:gd name="T63" fmla="*/ 271 h 300"/>
              <a:gd name="T64" fmla="*/ 275 w 293"/>
              <a:gd name="T65" fmla="*/ 271 h 300"/>
              <a:gd name="T66" fmla="*/ 92 w 293"/>
              <a:gd name="T67" fmla="*/ 58 h 300"/>
              <a:gd name="T68" fmla="*/ 137 w 293"/>
              <a:gd name="T69" fmla="*/ 135 h 300"/>
              <a:gd name="T70" fmla="*/ 47 w 293"/>
              <a:gd name="T71" fmla="*/ 135 h 300"/>
              <a:gd name="T72" fmla="*/ 85 w 293"/>
              <a:gd name="T73" fmla="*/ 55 h 300"/>
              <a:gd name="T74" fmla="*/ 100 w 293"/>
              <a:gd name="T75" fmla="*/ 5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3" h="300">
                <a:moveTo>
                  <a:pt x="133" y="83"/>
                </a:moveTo>
                <a:cubicBezTo>
                  <a:pt x="141" y="76"/>
                  <a:pt x="145" y="66"/>
                  <a:pt x="145" y="55"/>
                </a:cubicBezTo>
                <a:cubicBezTo>
                  <a:pt x="145" y="45"/>
                  <a:pt x="141" y="35"/>
                  <a:pt x="133" y="27"/>
                </a:cubicBezTo>
                <a:moveTo>
                  <a:pt x="155" y="97"/>
                </a:moveTo>
                <a:cubicBezTo>
                  <a:pt x="167" y="86"/>
                  <a:pt x="173" y="71"/>
                  <a:pt x="173" y="55"/>
                </a:cubicBezTo>
                <a:cubicBezTo>
                  <a:pt x="173" y="39"/>
                  <a:pt x="167" y="24"/>
                  <a:pt x="155" y="13"/>
                </a:cubicBezTo>
                <a:moveTo>
                  <a:pt x="176" y="111"/>
                </a:moveTo>
                <a:cubicBezTo>
                  <a:pt x="192" y="96"/>
                  <a:pt x="200" y="76"/>
                  <a:pt x="200" y="55"/>
                </a:cubicBezTo>
                <a:cubicBezTo>
                  <a:pt x="200" y="34"/>
                  <a:pt x="192" y="15"/>
                  <a:pt x="176" y="0"/>
                </a:cubicBezTo>
                <a:moveTo>
                  <a:pt x="293" y="271"/>
                </a:moveTo>
                <a:cubicBezTo>
                  <a:pt x="293" y="287"/>
                  <a:pt x="280" y="300"/>
                  <a:pt x="265" y="300"/>
                </a:cubicBezTo>
                <a:cubicBezTo>
                  <a:pt x="28" y="300"/>
                  <a:pt x="28" y="300"/>
                  <a:pt x="28" y="300"/>
                </a:cubicBezTo>
                <a:cubicBezTo>
                  <a:pt x="13" y="300"/>
                  <a:pt x="0" y="287"/>
                  <a:pt x="0" y="271"/>
                </a:cubicBezTo>
                <a:cubicBezTo>
                  <a:pt x="0" y="271"/>
                  <a:pt x="0" y="271"/>
                  <a:pt x="0" y="271"/>
                </a:cubicBezTo>
                <a:cubicBezTo>
                  <a:pt x="0" y="256"/>
                  <a:pt x="13" y="243"/>
                  <a:pt x="28" y="243"/>
                </a:cubicBezTo>
                <a:cubicBezTo>
                  <a:pt x="265" y="243"/>
                  <a:pt x="265" y="243"/>
                  <a:pt x="265" y="243"/>
                </a:cubicBezTo>
                <a:cubicBezTo>
                  <a:pt x="280" y="243"/>
                  <a:pt x="293" y="256"/>
                  <a:pt x="293" y="271"/>
                </a:cubicBezTo>
                <a:close/>
                <a:moveTo>
                  <a:pt x="130" y="157"/>
                </a:moveTo>
                <a:cubicBezTo>
                  <a:pt x="130" y="151"/>
                  <a:pt x="126" y="147"/>
                  <a:pt x="120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58" y="147"/>
                  <a:pt x="54" y="151"/>
                  <a:pt x="54" y="157"/>
                </a:cubicBezTo>
                <a:cubicBezTo>
                  <a:pt x="54" y="213"/>
                  <a:pt x="54" y="213"/>
                  <a:pt x="54" y="213"/>
                </a:cubicBezTo>
                <a:cubicBezTo>
                  <a:pt x="54" y="219"/>
                  <a:pt x="58" y="223"/>
                  <a:pt x="64" y="223"/>
                </a:cubicBezTo>
                <a:cubicBezTo>
                  <a:pt x="120" y="223"/>
                  <a:pt x="120" y="223"/>
                  <a:pt x="120" y="223"/>
                </a:cubicBezTo>
                <a:cubicBezTo>
                  <a:pt x="126" y="223"/>
                  <a:pt x="130" y="219"/>
                  <a:pt x="130" y="213"/>
                </a:cubicBezTo>
                <a:cubicBezTo>
                  <a:pt x="130" y="178"/>
                  <a:pt x="130" y="178"/>
                  <a:pt x="130" y="178"/>
                </a:cubicBezTo>
                <a:moveTo>
                  <a:pt x="79" y="147"/>
                </a:moveTo>
                <a:cubicBezTo>
                  <a:pt x="79" y="186"/>
                  <a:pt x="79" y="186"/>
                  <a:pt x="79" y="186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106" y="186"/>
                  <a:pt x="106" y="186"/>
                  <a:pt x="106" y="186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6" y="147"/>
                  <a:pt x="106" y="147"/>
                  <a:pt x="106" y="147"/>
                </a:cubicBezTo>
                <a:moveTo>
                  <a:pt x="239" y="157"/>
                </a:moveTo>
                <a:cubicBezTo>
                  <a:pt x="239" y="151"/>
                  <a:pt x="235" y="147"/>
                  <a:pt x="229" y="147"/>
                </a:cubicBezTo>
                <a:cubicBezTo>
                  <a:pt x="173" y="147"/>
                  <a:pt x="173" y="147"/>
                  <a:pt x="173" y="147"/>
                </a:cubicBezTo>
                <a:cubicBezTo>
                  <a:pt x="167" y="147"/>
                  <a:pt x="163" y="151"/>
                  <a:pt x="163" y="157"/>
                </a:cubicBezTo>
                <a:cubicBezTo>
                  <a:pt x="163" y="213"/>
                  <a:pt x="163" y="213"/>
                  <a:pt x="163" y="213"/>
                </a:cubicBezTo>
                <a:cubicBezTo>
                  <a:pt x="163" y="219"/>
                  <a:pt x="167" y="223"/>
                  <a:pt x="173" y="223"/>
                </a:cubicBezTo>
                <a:cubicBezTo>
                  <a:pt x="229" y="223"/>
                  <a:pt x="229" y="223"/>
                  <a:pt x="229" y="223"/>
                </a:cubicBezTo>
                <a:cubicBezTo>
                  <a:pt x="235" y="223"/>
                  <a:pt x="239" y="219"/>
                  <a:pt x="239" y="213"/>
                </a:cubicBezTo>
                <a:cubicBezTo>
                  <a:pt x="239" y="178"/>
                  <a:pt x="239" y="178"/>
                  <a:pt x="239" y="178"/>
                </a:cubicBezTo>
                <a:moveTo>
                  <a:pt x="188" y="147"/>
                </a:moveTo>
                <a:cubicBezTo>
                  <a:pt x="188" y="186"/>
                  <a:pt x="188" y="186"/>
                  <a:pt x="188" y="186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15" y="147"/>
                  <a:pt x="215" y="147"/>
                  <a:pt x="215" y="147"/>
                </a:cubicBezTo>
                <a:cubicBezTo>
                  <a:pt x="215" y="147"/>
                  <a:pt x="215" y="147"/>
                  <a:pt x="215" y="147"/>
                </a:cubicBezTo>
                <a:moveTo>
                  <a:pt x="31" y="259"/>
                </a:moveTo>
                <a:cubicBezTo>
                  <a:pt x="24" y="259"/>
                  <a:pt x="18" y="264"/>
                  <a:pt x="18" y="271"/>
                </a:cubicBezTo>
                <a:cubicBezTo>
                  <a:pt x="18" y="278"/>
                  <a:pt x="24" y="284"/>
                  <a:pt x="31" y="284"/>
                </a:cubicBezTo>
                <a:cubicBezTo>
                  <a:pt x="38" y="284"/>
                  <a:pt x="43" y="278"/>
                  <a:pt x="43" y="271"/>
                </a:cubicBezTo>
                <a:cubicBezTo>
                  <a:pt x="43" y="264"/>
                  <a:pt x="38" y="259"/>
                  <a:pt x="31" y="259"/>
                </a:cubicBezTo>
                <a:close/>
                <a:moveTo>
                  <a:pt x="108" y="259"/>
                </a:moveTo>
                <a:cubicBezTo>
                  <a:pt x="101" y="259"/>
                  <a:pt x="95" y="264"/>
                  <a:pt x="95" y="271"/>
                </a:cubicBezTo>
                <a:cubicBezTo>
                  <a:pt x="95" y="278"/>
                  <a:pt x="101" y="284"/>
                  <a:pt x="108" y="284"/>
                </a:cubicBezTo>
                <a:cubicBezTo>
                  <a:pt x="115" y="284"/>
                  <a:pt x="121" y="278"/>
                  <a:pt x="121" y="271"/>
                </a:cubicBezTo>
                <a:cubicBezTo>
                  <a:pt x="121" y="264"/>
                  <a:pt x="115" y="259"/>
                  <a:pt x="108" y="259"/>
                </a:cubicBezTo>
                <a:close/>
                <a:moveTo>
                  <a:pt x="185" y="259"/>
                </a:moveTo>
                <a:cubicBezTo>
                  <a:pt x="178" y="259"/>
                  <a:pt x="172" y="264"/>
                  <a:pt x="172" y="271"/>
                </a:cubicBezTo>
                <a:cubicBezTo>
                  <a:pt x="172" y="278"/>
                  <a:pt x="178" y="284"/>
                  <a:pt x="185" y="284"/>
                </a:cubicBezTo>
                <a:cubicBezTo>
                  <a:pt x="192" y="284"/>
                  <a:pt x="198" y="278"/>
                  <a:pt x="198" y="271"/>
                </a:cubicBezTo>
                <a:cubicBezTo>
                  <a:pt x="198" y="264"/>
                  <a:pt x="192" y="259"/>
                  <a:pt x="185" y="259"/>
                </a:cubicBezTo>
                <a:close/>
                <a:moveTo>
                  <a:pt x="262" y="259"/>
                </a:moveTo>
                <a:cubicBezTo>
                  <a:pt x="255" y="259"/>
                  <a:pt x="249" y="264"/>
                  <a:pt x="249" y="271"/>
                </a:cubicBezTo>
                <a:cubicBezTo>
                  <a:pt x="249" y="278"/>
                  <a:pt x="255" y="284"/>
                  <a:pt x="262" y="284"/>
                </a:cubicBezTo>
                <a:cubicBezTo>
                  <a:pt x="269" y="284"/>
                  <a:pt x="275" y="278"/>
                  <a:pt x="275" y="271"/>
                </a:cubicBezTo>
                <a:cubicBezTo>
                  <a:pt x="275" y="264"/>
                  <a:pt x="269" y="259"/>
                  <a:pt x="262" y="259"/>
                </a:cubicBezTo>
                <a:close/>
                <a:moveTo>
                  <a:pt x="92" y="58"/>
                </a:moveTo>
                <a:cubicBezTo>
                  <a:pt x="92" y="90"/>
                  <a:pt x="92" y="90"/>
                  <a:pt x="92" y="90"/>
                </a:cubicBezTo>
                <a:moveTo>
                  <a:pt x="137" y="135"/>
                </a:moveTo>
                <a:cubicBezTo>
                  <a:pt x="137" y="110"/>
                  <a:pt x="117" y="90"/>
                  <a:pt x="92" y="90"/>
                </a:cubicBezTo>
                <a:cubicBezTo>
                  <a:pt x="67" y="90"/>
                  <a:pt x="47" y="110"/>
                  <a:pt x="47" y="135"/>
                </a:cubicBezTo>
                <a:moveTo>
                  <a:pt x="92" y="48"/>
                </a:moveTo>
                <a:cubicBezTo>
                  <a:pt x="88" y="48"/>
                  <a:pt x="85" y="51"/>
                  <a:pt x="85" y="55"/>
                </a:cubicBezTo>
                <a:cubicBezTo>
                  <a:pt x="85" y="59"/>
                  <a:pt x="88" y="63"/>
                  <a:pt x="92" y="63"/>
                </a:cubicBezTo>
                <a:cubicBezTo>
                  <a:pt x="96" y="63"/>
                  <a:pt x="100" y="59"/>
                  <a:pt x="100" y="55"/>
                </a:cubicBezTo>
                <a:cubicBezTo>
                  <a:pt x="100" y="51"/>
                  <a:pt x="96" y="48"/>
                  <a:pt x="92" y="48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13">
            <a:extLst>
              <a:ext uri="{FF2B5EF4-FFF2-40B4-BE49-F238E27FC236}">
                <a16:creationId xmlns:a16="http://schemas.microsoft.com/office/drawing/2014/main" id="{9CE1FB32-267F-4D7A-81E5-658ED3AA6D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05540" y="2113326"/>
            <a:ext cx="853120" cy="751749"/>
          </a:xfrm>
          <a:custGeom>
            <a:avLst/>
            <a:gdLst>
              <a:gd name="T0" fmla="*/ 46 w 316"/>
              <a:gd name="T1" fmla="*/ 220 h 278"/>
              <a:gd name="T2" fmla="*/ 271 w 316"/>
              <a:gd name="T3" fmla="*/ 220 h 278"/>
              <a:gd name="T4" fmla="*/ 258 w 316"/>
              <a:gd name="T5" fmla="*/ 249 h 278"/>
              <a:gd name="T6" fmla="*/ 58 w 316"/>
              <a:gd name="T7" fmla="*/ 249 h 278"/>
              <a:gd name="T8" fmla="*/ 67 w 316"/>
              <a:gd name="T9" fmla="*/ 278 h 278"/>
              <a:gd name="T10" fmla="*/ 250 w 316"/>
              <a:gd name="T11" fmla="*/ 278 h 278"/>
              <a:gd name="T12" fmla="*/ 30 w 316"/>
              <a:gd name="T13" fmla="*/ 189 h 278"/>
              <a:gd name="T14" fmla="*/ 126 w 316"/>
              <a:gd name="T15" fmla="*/ 189 h 278"/>
              <a:gd name="T16" fmla="*/ 158 w 316"/>
              <a:gd name="T17" fmla="*/ 149 h 278"/>
              <a:gd name="T18" fmla="*/ 105 w 316"/>
              <a:gd name="T19" fmla="*/ 0 h 278"/>
              <a:gd name="T20" fmla="*/ 105 w 316"/>
              <a:gd name="T21" fmla="*/ 67 h 278"/>
              <a:gd name="T22" fmla="*/ 140 w 316"/>
              <a:gd name="T23" fmla="*/ 67 h 278"/>
              <a:gd name="T24" fmla="*/ 158 w 316"/>
              <a:gd name="T25" fmla="*/ 109 h 278"/>
              <a:gd name="T26" fmla="*/ 177 w 316"/>
              <a:gd name="T27" fmla="*/ 67 h 278"/>
              <a:gd name="T28" fmla="*/ 212 w 316"/>
              <a:gd name="T29" fmla="*/ 67 h 278"/>
              <a:gd name="T30" fmla="*/ 212 w 316"/>
              <a:gd name="T31" fmla="*/ 0 h 278"/>
              <a:gd name="T32" fmla="*/ 158 w 316"/>
              <a:gd name="T33" fmla="*/ 0 h 278"/>
              <a:gd name="T34" fmla="*/ 105 w 316"/>
              <a:gd name="T35" fmla="*/ 0 h 278"/>
              <a:gd name="T36" fmla="*/ 316 w 316"/>
              <a:gd name="T37" fmla="*/ 22 h 278"/>
              <a:gd name="T38" fmla="*/ 253 w 316"/>
              <a:gd name="T39" fmla="*/ 22 h 278"/>
              <a:gd name="T40" fmla="*/ 64 w 316"/>
              <a:gd name="T41" fmla="*/ 22 h 278"/>
              <a:gd name="T42" fmla="*/ 0 w 316"/>
              <a:gd name="T43" fmla="*/ 22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6" h="278">
                <a:moveTo>
                  <a:pt x="46" y="220"/>
                </a:moveTo>
                <a:cubicBezTo>
                  <a:pt x="271" y="220"/>
                  <a:pt x="271" y="220"/>
                  <a:pt x="271" y="220"/>
                </a:cubicBezTo>
                <a:moveTo>
                  <a:pt x="258" y="249"/>
                </a:moveTo>
                <a:cubicBezTo>
                  <a:pt x="58" y="249"/>
                  <a:pt x="58" y="249"/>
                  <a:pt x="58" y="249"/>
                </a:cubicBezTo>
                <a:moveTo>
                  <a:pt x="67" y="278"/>
                </a:moveTo>
                <a:cubicBezTo>
                  <a:pt x="250" y="278"/>
                  <a:pt x="250" y="278"/>
                  <a:pt x="250" y="278"/>
                </a:cubicBezTo>
                <a:moveTo>
                  <a:pt x="30" y="189"/>
                </a:moveTo>
                <a:cubicBezTo>
                  <a:pt x="126" y="189"/>
                  <a:pt x="126" y="189"/>
                  <a:pt x="126" y="189"/>
                </a:cubicBezTo>
                <a:cubicBezTo>
                  <a:pt x="126" y="189"/>
                  <a:pt x="158" y="192"/>
                  <a:pt x="158" y="149"/>
                </a:cubicBezTo>
                <a:moveTo>
                  <a:pt x="105" y="0"/>
                </a:moveTo>
                <a:cubicBezTo>
                  <a:pt x="105" y="67"/>
                  <a:pt x="105" y="67"/>
                  <a:pt x="105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58" y="109"/>
                  <a:pt x="158" y="109"/>
                  <a:pt x="158" y="109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212" y="67"/>
                  <a:pt x="212" y="67"/>
                  <a:pt x="212" y="67"/>
                </a:cubicBezTo>
                <a:cubicBezTo>
                  <a:pt x="212" y="0"/>
                  <a:pt x="212" y="0"/>
                  <a:pt x="212" y="0"/>
                </a:cubicBezTo>
                <a:cubicBezTo>
                  <a:pt x="158" y="0"/>
                  <a:pt x="158" y="0"/>
                  <a:pt x="158" y="0"/>
                </a:cubicBezTo>
                <a:lnTo>
                  <a:pt x="105" y="0"/>
                </a:lnTo>
                <a:close/>
                <a:moveTo>
                  <a:pt x="316" y="22"/>
                </a:moveTo>
                <a:cubicBezTo>
                  <a:pt x="253" y="22"/>
                  <a:pt x="253" y="22"/>
                  <a:pt x="253" y="22"/>
                </a:cubicBezTo>
                <a:moveTo>
                  <a:pt x="64" y="22"/>
                </a:moveTo>
                <a:cubicBezTo>
                  <a:pt x="0" y="22"/>
                  <a:pt x="0" y="22"/>
                  <a:pt x="0" y="2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9033994-5A8C-4359-BC7F-17E0BD61A265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6" name="Group 9">
              <a:extLst>
                <a:ext uri="{FF2B5EF4-FFF2-40B4-BE49-F238E27FC236}">
                  <a16:creationId xmlns:a16="http://schemas.microsoft.com/office/drawing/2014/main" id="{172DAF6A-D330-4CD6-BF9D-756C40859657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DECFD6F-A2C7-4D80-8035-587049D43A74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9" name="pole tekstowe 18">
                  <a:extLst>
                    <a:ext uri="{FF2B5EF4-FFF2-40B4-BE49-F238E27FC236}">
                      <a16:creationId xmlns:a16="http://schemas.microsoft.com/office/drawing/2014/main" id="{7C9E5878-012D-4002-98FC-8B8B829B3AE4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50" name="Łącznik prostoliniowy 17">
                  <a:extLst>
                    <a:ext uri="{FF2B5EF4-FFF2-40B4-BE49-F238E27FC236}">
                      <a16:creationId xmlns:a16="http://schemas.microsoft.com/office/drawing/2014/main" id="{22DB4397-0760-4294-A96C-3BFD5EB86264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Elipsa 20">
                  <a:extLst>
                    <a:ext uri="{FF2B5EF4-FFF2-40B4-BE49-F238E27FC236}">
                      <a16:creationId xmlns:a16="http://schemas.microsoft.com/office/drawing/2014/main" id="{655E0296-BE76-4D16-9DCF-A36382B202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" name="pole tekstowe 22">
                  <a:extLst>
                    <a:ext uri="{FF2B5EF4-FFF2-40B4-BE49-F238E27FC236}">
                      <a16:creationId xmlns:a16="http://schemas.microsoft.com/office/drawing/2014/main" id="{C05C447F-8A72-438C-9C03-D36B715F23A5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3" name="Łącznik prostoliniowy 21">
                  <a:extLst>
                    <a:ext uri="{FF2B5EF4-FFF2-40B4-BE49-F238E27FC236}">
                      <a16:creationId xmlns:a16="http://schemas.microsoft.com/office/drawing/2014/main" id="{9C745A04-3998-4472-928F-213AE027F43E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Łącznik prostoliniowy 22">
                  <a:extLst>
                    <a:ext uri="{FF2B5EF4-FFF2-40B4-BE49-F238E27FC236}">
                      <a16:creationId xmlns:a16="http://schemas.microsoft.com/office/drawing/2014/main" id="{AEFA2146-F306-4638-9B1C-B3ED60E4A7A4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" name="Elipsa 21">
                <a:extLst>
                  <a:ext uri="{FF2B5EF4-FFF2-40B4-BE49-F238E27FC236}">
                    <a16:creationId xmlns:a16="http://schemas.microsoft.com/office/drawing/2014/main" id="{FB765994-4534-4768-9CD8-E6F347AA03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24">
              <a:extLst>
                <a:ext uri="{FF2B5EF4-FFF2-40B4-BE49-F238E27FC236}">
                  <a16:creationId xmlns:a16="http://schemas.microsoft.com/office/drawing/2014/main" id="{DC14DAA5-60CB-4BC8-AFA9-8A6D90C3C42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16073" y="4149653"/>
              <a:ext cx="653465" cy="802284"/>
            </a:xfrm>
            <a:custGeom>
              <a:avLst/>
              <a:gdLst>
                <a:gd name="T0" fmla="*/ 616 w 616"/>
                <a:gd name="T1" fmla="*/ 79 h 757"/>
                <a:gd name="T2" fmla="*/ 458 w 616"/>
                <a:gd name="T3" fmla="*/ 79 h 757"/>
                <a:gd name="T4" fmla="*/ 559 w 616"/>
                <a:gd name="T5" fmla="*/ 3 h 757"/>
                <a:gd name="T6" fmla="*/ 412 w 616"/>
                <a:gd name="T7" fmla="*/ 78 h 757"/>
                <a:gd name="T8" fmla="*/ 269 w 616"/>
                <a:gd name="T9" fmla="*/ 244 h 757"/>
                <a:gd name="T10" fmla="*/ 218 w 616"/>
                <a:gd name="T11" fmla="*/ 263 h 757"/>
                <a:gd name="T12" fmla="*/ 181 w 616"/>
                <a:gd name="T13" fmla="*/ 187 h 757"/>
                <a:gd name="T14" fmla="*/ 107 w 616"/>
                <a:gd name="T15" fmla="*/ 145 h 757"/>
                <a:gd name="T16" fmla="*/ 103 w 616"/>
                <a:gd name="T17" fmla="*/ 145 h 757"/>
                <a:gd name="T18" fmla="*/ 98 w 616"/>
                <a:gd name="T19" fmla="*/ 146 h 757"/>
                <a:gd name="T20" fmla="*/ 93 w 616"/>
                <a:gd name="T21" fmla="*/ 147 h 757"/>
                <a:gd name="T22" fmla="*/ 33 w 616"/>
                <a:gd name="T23" fmla="*/ 223 h 757"/>
                <a:gd name="T24" fmla="*/ 56 w 616"/>
                <a:gd name="T25" fmla="*/ 495 h 757"/>
                <a:gd name="T26" fmla="*/ 112 w 616"/>
                <a:gd name="T27" fmla="*/ 196 h 757"/>
                <a:gd name="T28" fmla="*/ 112 w 616"/>
                <a:gd name="T29" fmla="*/ 249 h 757"/>
                <a:gd name="T30" fmla="*/ 106 w 616"/>
                <a:gd name="T31" fmla="*/ 197 h 757"/>
                <a:gd name="T32" fmla="*/ 578 w 616"/>
                <a:gd name="T33" fmla="*/ 232 h 757"/>
                <a:gd name="T34" fmla="*/ 529 w 616"/>
                <a:gd name="T35" fmla="*/ 194 h 757"/>
                <a:gd name="T36" fmla="*/ 366 w 616"/>
                <a:gd name="T37" fmla="*/ 607 h 757"/>
                <a:gd name="T38" fmla="*/ 365 w 616"/>
                <a:gd name="T39" fmla="*/ 584 h 757"/>
                <a:gd name="T40" fmla="*/ 361 w 616"/>
                <a:gd name="T41" fmla="*/ 565 h 757"/>
                <a:gd name="T42" fmla="*/ 359 w 616"/>
                <a:gd name="T43" fmla="*/ 560 h 757"/>
                <a:gd name="T44" fmla="*/ 359 w 616"/>
                <a:gd name="T45" fmla="*/ 558 h 757"/>
                <a:gd name="T46" fmla="*/ 354 w 616"/>
                <a:gd name="T47" fmla="*/ 546 h 757"/>
                <a:gd name="T48" fmla="*/ 353 w 616"/>
                <a:gd name="T49" fmla="*/ 543 h 757"/>
                <a:gd name="T50" fmla="*/ 216 w 616"/>
                <a:gd name="T51" fmla="*/ 455 h 757"/>
                <a:gd name="T52" fmla="*/ 65 w 616"/>
                <a:gd name="T53" fmla="*/ 607 h 757"/>
                <a:gd name="T54" fmla="*/ 34 w 616"/>
                <a:gd name="T55" fmla="*/ 607 h 757"/>
                <a:gd name="T56" fmla="*/ 0 w 616"/>
                <a:gd name="T57" fmla="*/ 637 h 757"/>
                <a:gd name="T58" fmla="*/ 0 w 616"/>
                <a:gd name="T59" fmla="*/ 726 h 757"/>
                <a:gd name="T60" fmla="*/ 216 w 616"/>
                <a:gd name="T61" fmla="*/ 757 h 757"/>
                <a:gd name="T62" fmla="*/ 593 w 616"/>
                <a:gd name="T63" fmla="*/ 752 h 757"/>
                <a:gd name="T64" fmla="*/ 609 w 616"/>
                <a:gd name="T65" fmla="*/ 637 h 757"/>
                <a:gd name="T66" fmla="*/ 484 w 616"/>
                <a:gd name="T67" fmla="*/ 606 h 757"/>
                <a:gd name="T68" fmla="*/ 216 w 616"/>
                <a:gd name="T69" fmla="*/ 642 h 757"/>
                <a:gd name="T70" fmla="*/ 180 w 616"/>
                <a:gd name="T71" fmla="*/ 606 h 757"/>
                <a:gd name="T72" fmla="*/ 251 w 616"/>
                <a:gd name="T73" fmla="*/ 606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6" h="757">
                  <a:moveTo>
                    <a:pt x="601" y="32"/>
                  </a:moveTo>
                  <a:cubicBezTo>
                    <a:pt x="611" y="45"/>
                    <a:pt x="616" y="62"/>
                    <a:pt x="616" y="79"/>
                  </a:cubicBezTo>
                  <a:cubicBezTo>
                    <a:pt x="616" y="123"/>
                    <a:pt x="581" y="158"/>
                    <a:pt x="537" y="158"/>
                  </a:cubicBezTo>
                  <a:cubicBezTo>
                    <a:pt x="494" y="158"/>
                    <a:pt x="458" y="123"/>
                    <a:pt x="458" y="79"/>
                  </a:cubicBezTo>
                  <a:cubicBezTo>
                    <a:pt x="458" y="35"/>
                    <a:pt x="494" y="0"/>
                    <a:pt x="537" y="0"/>
                  </a:cubicBezTo>
                  <a:cubicBezTo>
                    <a:pt x="545" y="0"/>
                    <a:pt x="552" y="1"/>
                    <a:pt x="559" y="3"/>
                  </a:cubicBezTo>
                  <a:moveTo>
                    <a:pt x="190" y="126"/>
                  </a:moveTo>
                  <a:cubicBezTo>
                    <a:pt x="412" y="78"/>
                    <a:pt x="412" y="78"/>
                    <a:pt x="412" y="78"/>
                  </a:cubicBezTo>
                  <a:moveTo>
                    <a:pt x="446" y="160"/>
                  </a:moveTo>
                  <a:cubicBezTo>
                    <a:pt x="269" y="244"/>
                    <a:pt x="269" y="244"/>
                    <a:pt x="269" y="244"/>
                  </a:cubicBezTo>
                  <a:moveTo>
                    <a:pt x="294" y="422"/>
                  </a:moveTo>
                  <a:cubicBezTo>
                    <a:pt x="218" y="263"/>
                    <a:pt x="218" y="263"/>
                    <a:pt x="218" y="263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0"/>
                    <a:pt x="181" y="188"/>
                    <a:pt x="181" y="187"/>
                  </a:cubicBezTo>
                  <a:cubicBezTo>
                    <a:pt x="168" y="162"/>
                    <a:pt x="142" y="145"/>
                    <a:pt x="111" y="145"/>
                  </a:cubicBezTo>
                  <a:cubicBezTo>
                    <a:pt x="110" y="145"/>
                    <a:pt x="109" y="145"/>
                    <a:pt x="107" y="145"/>
                  </a:cubicBezTo>
                  <a:cubicBezTo>
                    <a:pt x="107" y="145"/>
                    <a:pt x="106" y="145"/>
                    <a:pt x="106" y="145"/>
                  </a:cubicBezTo>
                  <a:cubicBezTo>
                    <a:pt x="105" y="145"/>
                    <a:pt x="104" y="145"/>
                    <a:pt x="103" y="145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0" y="146"/>
                    <a:pt x="99" y="146"/>
                    <a:pt x="98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6" y="146"/>
                    <a:pt x="95" y="147"/>
                    <a:pt x="93" y="147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59" y="155"/>
                    <a:pt x="33" y="186"/>
                    <a:pt x="33" y="223"/>
                  </a:cubicBezTo>
                  <a:cubicBezTo>
                    <a:pt x="33" y="227"/>
                    <a:pt x="34" y="231"/>
                    <a:pt x="34" y="235"/>
                  </a:cubicBezTo>
                  <a:cubicBezTo>
                    <a:pt x="56" y="495"/>
                    <a:pt x="56" y="495"/>
                    <a:pt x="56" y="495"/>
                  </a:cubicBezTo>
                  <a:moveTo>
                    <a:pt x="106" y="197"/>
                  </a:moveTo>
                  <a:cubicBezTo>
                    <a:pt x="108" y="196"/>
                    <a:pt x="110" y="196"/>
                    <a:pt x="112" y="196"/>
                  </a:cubicBezTo>
                  <a:cubicBezTo>
                    <a:pt x="127" y="196"/>
                    <a:pt x="139" y="208"/>
                    <a:pt x="139" y="222"/>
                  </a:cubicBezTo>
                  <a:cubicBezTo>
                    <a:pt x="139" y="237"/>
                    <a:pt x="127" y="249"/>
                    <a:pt x="112" y="249"/>
                  </a:cubicBezTo>
                  <a:cubicBezTo>
                    <a:pt x="97" y="249"/>
                    <a:pt x="86" y="237"/>
                    <a:pt x="86" y="222"/>
                  </a:cubicBezTo>
                  <a:cubicBezTo>
                    <a:pt x="86" y="210"/>
                    <a:pt x="94" y="200"/>
                    <a:pt x="106" y="197"/>
                  </a:cubicBezTo>
                  <a:close/>
                  <a:moveTo>
                    <a:pt x="582" y="186"/>
                  </a:moveTo>
                  <a:cubicBezTo>
                    <a:pt x="578" y="232"/>
                    <a:pt x="578" y="232"/>
                    <a:pt x="578" y="232"/>
                  </a:cubicBezTo>
                  <a:cubicBezTo>
                    <a:pt x="549" y="237"/>
                    <a:pt x="549" y="237"/>
                    <a:pt x="549" y="237"/>
                  </a:cubicBezTo>
                  <a:cubicBezTo>
                    <a:pt x="529" y="194"/>
                    <a:pt x="529" y="194"/>
                    <a:pt x="529" y="194"/>
                  </a:cubicBezTo>
                  <a:moveTo>
                    <a:pt x="412" y="607"/>
                  </a:moveTo>
                  <a:cubicBezTo>
                    <a:pt x="366" y="607"/>
                    <a:pt x="366" y="607"/>
                    <a:pt x="366" y="607"/>
                  </a:cubicBezTo>
                  <a:cubicBezTo>
                    <a:pt x="366" y="607"/>
                    <a:pt x="366" y="606"/>
                    <a:pt x="366" y="606"/>
                  </a:cubicBezTo>
                  <a:cubicBezTo>
                    <a:pt x="366" y="599"/>
                    <a:pt x="366" y="591"/>
                    <a:pt x="365" y="584"/>
                  </a:cubicBezTo>
                  <a:cubicBezTo>
                    <a:pt x="364" y="580"/>
                    <a:pt x="363" y="576"/>
                    <a:pt x="362" y="572"/>
                  </a:cubicBezTo>
                  <a:cubicBezTo>
                    <a:pt x="362" y="570"/>
                    <a:pt x="361" y="567"/>
                    <a:pt x="361" y="565"/>
                  </a:cubicBezTo>
                  <a:cubicBezTo>
                    <a:pt x="360" y="563"/>
                    <a:pt x="360" y="562"/>
                    <a:pt x="359" y="560"/>
                  </a:cubicBezTo>
                  <a:cubicBezTo>
                    <a:pt x="359" y="560"/>
                    <a:pt x="359" y="560"/>
                    <a:pt x="359" y="560"/>
                  </a:cubicBezTo>
                  <a:cubicBezTo>
                    <a:pt x="359" y="560"/>
                    <a:pt x="359" y="560"/>
                    <a:pt x="359" y="560"/>
                  </a:cubicBezTo>
                  <a:cubicBezTo>
                    <a:pt x="359" y="558"/>
                    <a:pt x="359" y="558"/>
                    <a:pt x="359" y="558"/>
                  </a:cubicBezTo>
                  <a:cubicBezTo>
                    <a:pt x="357" y="554"/>
                    <a:pt x="356" y="550"/>
                    <a:pt x="354" y="546"/>
                  </a:cubicBezTo>
                  <a:cubicBezTo>
                    <a:pt x="354" y="546"/>
                    <a:pt x="354" y="546"/>
                    <a:pt x="354" y="546"/>
                  </a:cubicBezTo>
                  <a:cubicBezTo>
                    <a:pt x="353" y="545"/>
                    <a:pt x="353" y="545"/>
                    <a:pt x="353" y="545"/>
                  </a:cubicBezTo>
                  <a:cubicBezTo>
                    <a:pt x="353" y="544"/>
                    <a:pt x="353" y="544"/>
                    <a:pt x="353" y="543"/>
                  </a:cubicBezTo>
                  <a:cubicBezTo>
                    <a:pt x="351" y="541"/>
                    <a:pt x="350" y="538"/>
                    <a:pt x="349" y="536"/>
                  </a:cubicBezTo>
                  <a:cubicBezTo>
                    <a:pt x="324" y="488"/>
                    <a:pt x="273" y="455"/>
                    <a:pt x="216" y="455"/>
                  </a:cubicBezTo>
                  <a:cubicBezTo>
                    <a:pt x="132" y="455"/>
                    <a:pt x="65" y="523"/>
                    <a:pt x="65" y="606"/>
                  </a:cubicBezTo>
                  <a:cubicBezTo>
                    <a:pt x="65" y="606"/>
                    <a:pt x="65" y="607"/>
                    <a:pt x="65" y="607"/>
                  </a:cubicBezTo>
                  <a:cubicBezTo>
                    <a:pt x="40" y="607"/>
                    <a:pt x="40" y="607"/>
                    <a:pt x="40" y="607"/>
                  </a:cubicBezTo>
                  <a:cubicBezTo>
                    <a:pt x="34" y="607"/>
                    <a:pt x="34" y="607"/>
                    <a:pt x="34" y="607"/>
                  </a:cubicBezTo>
                  <a:cubicBezTo>
                    <a:pt x="15" y="607"/>
                    <a:pt x="0" y="620"/>
                    <a:pt x="0" y="637"/>
                  </a:cubicBezTo>
                  <a:cubicBezTo>
                    <a:pt x="0" y="637"/>
                    <a:pt x="0" y="637"/>
                    <a:pt x="0" y="637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0" y="726"/>
                    <a:pt x="0" y="726"/>
                    <a:pt x="0" y="726"/>
                  </a:cubicBezTo>
                  <a:cubicBezTo>
                    <a:pt x="0" y="743"/>
                    <a:pt x="15" y="757"/>
                    <a:pt x="33" y="757"/>
                  </a:cubicBezTo>
                  <a:cubicBezTo>
                    <a:pt x="216" y="757"/>
                    <a:pt x="216" y="757"/>
                    <a:pt x="216" y="757"/>
                  </a:cubicBezTo>
                  <a:cubicBezTo>
                    <a:pt x="574" y="757"/>
                    <a:pt x="574" y="757"/>
                    <a:pt x="574" y="757"/>
                  </a:cubicBezTo>
                  <a:cubicBezTo>
                    <a:pt x="581" y="757"/>
                    <a:pt x="588" y="755"/>
                    <a:pt x="593" y="752"/>
                  </a:cubicBezTo>
                  <a:cubicBezTo>
                    <a:pt x="603" y="746"/>
                    <a:pt x="609" y="737"/>
                    <a:pt x="609" y="726"/>
                  </a:cubicBezTo>
                  <a:cubicBezTo>
                    <a:pt x="609" y="637"/>
                    <a:pt x="609" y="637"/>
                    <a:pt x="609" y="637"/>
                  </a:cubicBezTo>
                  <a:cubicBezTo>
                    <a:pt x="609" y="620"/>
                    <a:pt x="594" y="606"/>
                    <a:pt x="575" y="606"/>
                  </a:cubicBezTo>
                  <a:cubicBezTo>
                    <a:pt x="484" y="606"/>
                    <a:pt x="484" y="606"/>
                    <a:pt x="484" y="606"/>
                  </a:cubicBezTo>
                  <a:moveTo>
                    <a:pt x="251" y="607"/>
                  </a:moveTo>
                  <a:cubicBezTo>
                    <a:pt x="251" y="626"/>
                    <a:pt x="235" y="642"/>
                    <a:pt x="216" y="642"/>
                  </a:cubicBezTo>
                  <a:cubicBezTo>
                    <a:pt x="196" y="642"/>
                    <a:pt x="180" y="626"/>
                    <a:pt x="180" y="607"/>
                  </a:cubicBezTo>
                  <a:cubicBezTo>
                    <a:pt x="180" y="607"/>
                    <a:pt x="180" y="606"/>
                    <a:pt x="180" y="606"/>
                  </a:cubicBezTo>
                  <a:cubicBezTo>
                    <a:pt x="180" y="586"/>
                    <a:pt x="196" y="570"/>
                    <a:pt x="216" y="570"/>
                  </a:cubicBezTo>
                  <a:cubicBezTo>
                    <a:pt x="235" y="570"/>
                    <a:pt x="251" y="586"/>
                    <a:pt x="251" y="606"/>
                  </a:cubicBezTo>
                  <a:cubicBezTo>
                    <a:pt x="251" y="606"/>
                    <a:pt x="251" y="607"/>
                    <a:pt x="251" y="607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08CAB968-1210-4C8F-9F27-281A2602A12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2258" y="2371726"/>
              <a:ext cx="781096" cy="780398"/>
            </a:xfrm>
            <a:custGeom>
              <a:avLst/>
              <a:gdLst>
                <a:gd name="T0" fmla="*/ 246 w 419"/>
                <a:gd name="T1" fmla="*/ 103 h 418"/>
                <a:gd name="T2" fmla="*/ 349 w 419"/>
                <a:gd name="T3" fmla="*/ 0 h 418"/>
                <a:gd name="T4" fmla="*/ 419 w 419"/>
                <a:gd name="T5" fmla="*/ 70 h 418"/>
                <a:gd name="T6" fmla="*/ 316 w 419"/>
                <a:gd name="T7" fmla="*/ 172 h 418"/>
                <a:gd name="T8" fmla="*/ 269 w 419"/>
                <a:gd name="T9" fmla="*/ 180 h 418"/>
                <a:gd name="T10" fmla="*/ 258 w 419"/>
                <a:gd name="T11" fmla="*/ 169 h 418"/>
                <a:gd name="T12" fmla="*/ 250 w 419"/>
                <a:gd name="T13" fmla="*/ 160 h 418"/>
                <a:gd name="T14" fmla="*/ 239 w 419"/>
                <a:gd name="T15" fmla="*/ 149 h 418"/>
                <a:gd name="T16" fmla="*/ 246 w 419"/>
                <a:gd name="T17" fmla="*/ 103 h 418"/>
                <a:gd name="T18" fmla="*/ 279 w 419"/>
                <a:gd name="T19" fmla="*/ 139 h 418"/>
                <a:gd name="T20" fmla="*/ 366 w 419"/>
                <a:gd name="T21" fmla="*/ 52 h 418"/>
                <a:gd name="T22" fmla="*/ 311 w 419"/>
                <a:gd name="T23" fmla="*/ 143 h 418"/>
                <a:gd name="T24" fmla="*/ 276 w 419"/>
                <a:gd name="T25" fmla="*/ 107 h 418"/>
                <a:gd name="T26" fmla="*/ 302 w 419"/>
                <a:gd name="T27" fmla="*/ 80 h 418"/>
                <a:gd name="T28" fmla="*/ 338 w 419"/>
                <a:gd name="T29" fmla="*/ 116 h 418"/>
                <a:gd name="T30" fmla="*/ 365 w 419"/>
                <a:gd name="T31" fmla="*/ 90 h 418"/>
                <a:gd name="T32" fmla="*/ 329 w 419"/>
                <a:gd name="T33" fmla="*/ 54 h 418"/>
                <a:gd name="T34" fmla="*/ 196 w 419"/>
                <a:gd name="T35" fmla="*/ 140 h 418"/>
                <a:gd name="T36" fmla="*/ 188 w 419"/>
                <a:gd name="T37" fmla="*/ 132 h 418"/>
                <a:gd name="T38" fmla="*/ 178 w 419"/>
                <a:gd name="T39" fmla="*/ 132 h 418"/>
                <a:gd name="T40" fmla="*/ 133 w 419"/>
                <a:gd name="T41" fmla="*/ 178 h 418"/>
                <a:gd name="T42" fmla="*/ 133 w 419"/>
                <a:gd name="T43" fmla="*/ 188 h 418"/>
                <a:gd name="T44" fmla="*/ 224 w 419"/>
                <a:gd name="T45" fmla="*/ 278 h 418"/>
                <a:gd name="T46" fmla="*/ 233 w 419"/>
                <a:gd name="T47" fmla="*/ 278 h 418"/>
                <a:gd name="T48" fmla="*/ 279 w 419"/>
                <a:gd name="T49" fmla="*/ 233 h 418"/>
                <a:gd name="T50" fmla="*/ 279 w 419"/>
                <a:gd name="T51" fmla="*/ 223 h 418"/>
                <a:gd name="T52" fmla="*/ 259 w 419"/>
                <a:gd name="T53" fmla="*/ 203 h 418"/>
                <a:gd name="T54" fmla="*/ 213 w 419"/>
                <a:gd name="T55" fmla="*/ 157 h 418"/>
                <a:gd name="T56" fmla="*/ 232 w 419"/>
                <a:gd name="T57" fmla="*/ 176 h 418"/>
                <a:gd name="T58" fmla="*/ 103 w 419"/>
                <a:gd name="T59" fmla="*/ 246 h 418"/>
                <a:gd name="T60" fmla="*/ 0 w 419"/>
                <a:gd name="T61" fmla="*/ 348 h 418"/>
                <a:gd name="T62" fmla="*/ 70 w 419"/>
                <a:gd name="T63" fmla="*/ 418 h 418"/>
                <a:gd name="T64" fmla="*/ 173 w 419"/>
                <a:gd name="T65" fmla="*/ 315 h 418"/>
                <a:gd name="T66" fmla="*/ 180 w 419"/>
                <a:gd name="T67" fmla="*/ 269 h 418"/>
                <a:gd name="T68" fmla="*/ 169 w 419"/>
                <a:gd name="T69" fmla="*/ 258 h 418"/>
                <a:gd name="T70" fmla="*/ 161 w 419"/>
                <a:gd name="T71" fmla="*/ 249 h 418"/>
                <a:gd name="T72" fmla="*/ 150 w 419"/>
                <a:gd name="T73" fmla="*/ 238 h 418"/>
                <a:gd name="T74" fmla="*/ 103 w 419"/>
                <a:gd name="T75" fmla="*/ 246 h 418"/>
                <a:gd name="T76" fmla="*/ 140 w 419"/>
                <a:gd name="T77" fmla="*/ 279 h 418"/>
                <a:gd name="T78" fmla="*/ 53 w 419"/>
                <a:gd name="T79" fmla="*/ 366 h 418"/>
                <a:gd name="T80" fmla="*/ 108 w 419"/>
                <a:gd name="T81" fmla="*/ 275 h 418"/>
                <a:gd name="T82" fmla="*/ 143 w 419"/>
                <a:gd name="T83" fmla="*/ 311 h 418"/>
                <a:gd name="T84" fmla="*/ 117 w 419"/>
                <a:gd name="T85" fmla="*/ 338 h 418"/>
                <a:gd name="T86" fmla="*/ 81 w 419"/>
                <a:gd name="T87" fmla="*/ 302 h 418"/>
                <a:gd name="T88" fmla="*/ 90 w 419"/>
                <a:gd name="T89" fmla="*/ 364 h 418"/>
                <a:gd name="T90" fmla="*/ 54 w 419"/>
                <a:gd name="T91" fmla="*/ 328 h 418"/>
                <a:gd name="T92" fmla="*/ 254 w 419"/>
                <a:gd name="T93" fmla="*/ 291 h 418"/>
                <a:gd name="T94" fmla="*/ 283 w 419"/>
                <a:gd name="T95" fmla="*/ 283 h 418"/>
                <a:gd name="T96" fmla="*/ 292 w 419"/>
                <a:gd name="T97" fmla="*/ 254 h 418"/>
                <a:gd name="T98" fmla="*/ 253 w 419"/>
                <a:gd name="T99" fmla="*/ 315 h 418"/>
                <a:gd name="T100" fmla="*/ 301 w 419"/>
                <a:gd name="T101" fmla="*/ 300 h 418"/>
                <a:gd name="T102" fmla="*/ 315 w 419"/>
                <a:gd name="T103" fmla="*/ 252 h 418"/>
                <a:gd name="T104" fmla="*/ 250 w 419"/>
                <a:gd name="T105" fmla="*/ 340 h 418"/>
                <a:gd name="T106" fmla="*/ 319 w 419"/>
                <a:gd name="T107" fmla="*/ 319 h 418"/>
                <a:gd name="T108" fmla="*/ 340 w 419"/>
                <a:gd name="T109" fmla="*/ 25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9" h="418">
                  <a:moveTo>
                    <a:pt x="246" y="103"/>
                  </a:moveTo>
                  <a:cubicBezTo>
                    <a:pt x="349" y="0"/>
                    <a:pt x="349" y="0"/>
                    <a:pt x="349" y="0"/>
                  </a:cubicBezTo>
                  <a:cubicBezTo>
                    <a:pt x="419" y="70"/>
                    <a:pt x="419" y="70"/>
                    <a:pt x="419" y="70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0" y="160"/>
                    <a:pt x="250" y="160"/>
                    <a:pt x="250" y="160"/>
                  </a:cubicBezTo>
                  <a:cubicBezTo>
                    <a:pt x="239" y="149"/>
                    <a:pt x="239" y="149"/>
                    <a:pt x="239" y="149"/>
                  </a:cubicBezTo>
                  <a:lnTo>
                    <a:pt x="246" y="103"/>
                  </a:lnTo>
                  <a:close/>
                  <a:moveTo>
                    <a:pt x="279" y="139"/>
                  </a:moveTo>
                  <a:cubicBezTo>
                    <a:pt x="366" y="52"/>
                    <a:pt x="366" y="52"/>
                    <a:pt x="366" y="52"/>
                  </a:cubicBezTo>
                  <a:moveTo>
                    <a:pt x="311" y="143"/>
                  </a:moveTo>
                  <a:cubicBezTo>
                    <a:pt x="276" y="107"/>
                    <a:pt x="276" y="107"/>
                    <a:pt x="276" y="107"/>
                  </a:cubicBezTo>
                  <a:moveTo>
                    <a:pt x="302" y="80"/>
                  </a:moveTo>
                  <a:cubicBezTo>
                    <a:pt x="338" y="116"/>
                    <a:pt x="338" y="116"/>
                    <a:pt x="338" y="116"/>
                  </a:cubicBezTo>
                  <a:moveTo>
                    <a:pt x="365" y="90"/>
                  </a:moveTo>
                  <a:cubicBezTo>
                    <a:pt x="329" y="54"/>
                    <a:pt x="329" y="54"/>
                    <a:pt x="329" y="54"/>
                  </a:cubicBezTo>
                  <a:moveTo>
                    <a:pt x="196" y="140"/>
                  </a:moveTo>
                  <a:cubicBezTo>
                    <a:pt x="188" y="132"/>
                    <a:pt x="188" y="132"/>
                    <a:pt x="188" y="132"/>
                  </a:cubicBezTo>
                  <a:cubicBezTo>
                    <a:pt x="185" y="130"/>
                    <a:pt x="181" y="130"/>
                    <a:pt x="178" y="132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0" y="181"/>
                    <a:pt x="130" y="185"/>
                    <a:pt x="133" y="188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26" y="281"/>
                    <a:pt x="231" y="281"/>
                    <a:pt x="233" y="278"/>
                  </a:cubicBezTo>
                  <a:cubicBezTo>
                    <a:pt x="279" y="233"/>
                    <a:pt x="279" y="233"/>
                    <a:pt x="279" y="233"/>
                  </a:cubicBezTo>
                  <a:cubicBezTo>
                    <a:pt x="282" y="230"/>
                    <a:pt x="282" y="226"/>
                    <a:pt x="279" y="223"/>
                  </a:cubicBezTo>
                  <a:cubicBezTo>
                    <a:pt x="259" y="203"/>
                    <a:pt x="259" y="203"/>
                    <a:pt x="259" y="203"/>
                  </a:cubicBezTo>
                  <a:moveTo>
                    <a:pt x="213" y="157"/>
                  </a:moveTo>
                  <a:cubicBezTo>
                    <a:pt x="232" y="176"/>
                    <a:pt x="232" y="176"/>
                    <a:pt x="232" y="176"/>
                  </a:cubicBezTo>
                  <a:moveTo>
                    <a:pt x="103" y="246"/>
                  </a:moveTo>
                  <a:cubicBezTo>
                    <a:pt x="0" y="348"/>
                    <a:pt x="0" y="348"/>
                    <a:pt x="0" y="348"/>
                  </a:cubicBezTo>
                  <a:cubicBezTo>
                    <a:pt x="70" y="418"/>
                    <a:pt x="70" y="418"/>
                    <a:pt x="70" y="418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80" y="269"/>
                    <a:pt x="180" y="269"/>
                    <a:pt x="180" y="269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1" y="249"/>
                    <a:pt x="161" y="249"/>
                    <a:pt x="161" y="249"/>
                  </a:cubicBezTo>
                  <a:cubicBezTo>
                    <a:pt x="150" y="238"/>
                    <a:pt x="150" y="238"/>
                    <a:pt x="150" y="238"/>
                  </a:cubicBezTo>
                  <a:lnTo>
                    <a:pt x="103" y="246"/>
                  </a:lnTo>
                  <a:close/>
                  <a:moveTo>
                    <a:pt x="140" y="279"/>
                  </a:moveTo>
                  <a:cubicBezTo>
                    <a:pt x="53" y="366"/>
                    <a:pt x="53" y="366"/>
                    <a:pt x="53" y="366"/>
                  </a:cubicBezTo>
                  <a:moveTo>
                    <a:pt x="108" y="275"/>
                  </a:moveTo>
                  <a:cubicBezTo>
                    <a:pt x="143" y="311"/>
                    <a:pt x="143" y="311"/>
                    <a:pt x="143" y="311"/>
                  </a:cubicBezTo>
                  <a:moveTo>
                    <a:pt x="117" y="338"/>
                  </a:moveTo>
                  <a:cubicBezTo>
                    <a:pt x="81" y="302"/>
                    <a:pt x="81" y="302"/>
                    <a:pt x="81" y="302"/>
                  </a:cubicBezTo>
                  <a:moveTo>
                    <a:pt x="90" y="364"/>
                  </a:moveTo>
                  <a:cubicBezTo>
                    <a:pt x="54" y="328"/>
                    <a:pt x="54" y="328"/>
                    <a:pt x="54" y="328"/>
                  </a:cubicBezTo>
                  <a:moveTo>
                    <a:pt x="254" y="291"/>
                  </a:moveTo>
                  <a:cubicBezTo>
                    <a:pt x="264" y="293"/>
                    <a:pt x="275" y="290"/>
                    <a:pt x="283" y="283"/>
                  </a:cubicBezTo>
                  <a:cubicBezTo>
                    <a:pt x="291" y="275"/>
                    <a:pt x="294" y="264"/>
                    <a:pt x="292" y="254"/>
                  </a:cubicBezTo>
                  <a:moveTo>
                    <a:pt x="253" y="315"/>
                  </a:moveTo>
                  <a:cubicBezTo>
                    <a:pt x="269" y="318"/>
                    <a:pt x="288" y="313"/>
                    <a:pt x="301" y="300"/>
                  </a:cubicBezTo>
                  <a:cubicBezTo>
                    <a:pt x="314" y="287"/>
                    <a:pt x="319" y="269"/>
                    <a:pt x="315" y="252"/>
                  </a:cubicBezTo>
                  <a:moveTo>
                    <a:pt x="250" y="340"/>
                  </a:moveTo>
                  <a:cubicBezTo>
                    <a:pt x="274" y="345"/>
                    <a:pt x="301" y="338"/>
                    <a:pt x="319" y="319"/>
                  </a:cubicBezTo>
                  <a:cubicBezTo>
                    <a:pt x="338" y="300"/>
                    <a:pt x="345" y="274"/>
                    <a:pt x="340" y="25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36638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Human Head, Thinking Process</a:t>
            </a:r>
            <a:br>
              <a:rPr lang="en-US" dirty="0"/>
            </a:br>
            <a:r>
              <a:rPr lang="en-US" sz="2000" dirty="0"/>
              <a:t>Emotions, Feelings, Creativity, Making, Question, Warning</a:t>
            </a:r>
          </a:p>
        </p:txBody>
      </p:sp>
      <p:sp>
        <p:nvSpPr>
          <p:cNvPr id="4" name="Freeform 25"/>
          <p:cNvSpPr>
            <a:spLocks noChangeAspect="1"/>
          </p:cNvSpPr>
          <p:nvPr/>
        </p:nvSpPr>
        <p:spPr bwMode="auto">
          <a:xfrm>
            <a:off x="2678804" y="2093676"/>
            <a:ext cx="920380" cy="1080448"/>
          </a:xfrm>
          <a:custGeom>
            <a:avLst/>
            <a:gdLst>
              <a:gd name="T0" fmla="*/ 146 w 227"/>
              <a:gd name="T1" fmla="*/ 267 h 267"/>
              <a:gd name="T2" fmla="*/ 149 w 227"/>
              <a:gd name="T3" fmla="*/ 228 h 267"/>
              <a:gd name="T4" fmla="*/ 172 w 227"/>
              <a:gd name="T5" fmla="*/ 234 h 267"/>
              <a:gd name="T6" fmla="*/ 197 w 227"/>
              <a:gd name="T7" fmla="*/ 210 h 267"/>
              <a:gd name="T8" fmla="*/ 199 w 227"/>
              <a:gd name="T9" fmla="*/ 201 h 267"/>
              <a:gd name="T10" fmla="*/ 197 w 227"/>
              <a:gd name="T11" fmla="*/ 196 h 267"/>
              <a:gd name="T12" fmla="*/ 186 w 227"/>
              <a:gd name="T13" fmla="*/ 190 h 267"/>
              <a:gd name="T14" fmla="*/ 196 w 227"/>
              <a:gd name="T15" fmla="*/ 189 h 267"/>
              <a:gd name="T16" fmla="*/ 200 w 227"/>
              <a:gd name="T17" fmla="*/ 185 h 267"/>
              <a:gd name="T18" fmla="*/ 199 w 227"/>
              <a:gd name="T19" fmla="*/ 180 h 267"/>
              <a:gd name="T20" fmla="*/ 199 w 227"/>
              <a:gd name="T21" fmla="*/ 172 h 267"/>
              <a:gd name="T22" fmla="*/ 213 w 227"/>
              <a:gd name="T23" fmla="*/ 169 h 267"/>
              <a:gd name="T24" fmla="*/ 220 w 227"/>
              <a:gd name="T25" fmla="*/ 150 h 267"/>
              <a:gd name="T26" fmla="*/ 199 w 227"/>
              <a:gd name="T27" fmla="*/ 109 h 267"/>
              <a:gd name="T28" fmla="*/ 199 w 227"/>
              <a:gd name="T29" fmla="*/ 100 h 267"/>
              <a:gd name="T30" fmla="*/ 100 w 227"/>
              <a:gd name="T31" fmla="*/ 0 h 267"/>
              <a:gd name="T32" fmla="*/ 0 w 227"/>
              <a:gd name="T33" fmla="*/ 100 h 267"/>
              <a:gd name="T34" fmla="*/ 32 w 227"/>
              <a:gd name="T35" fmla="*/ 171 h 267"/>
              <a:gd name="T36" fmla="*/ 35 w 227"/>
              <a:gd name="T37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7" h="267">
                <a:moveTo>
                  <a:pt x="146" y="267"/>
                </a:moveTo>
                <a:cubicBezTo>
                  <a:pt x="149" y="228"/>
                  <a:pt x="149" y="228"/>
                  <a:pt x="149" y="228"/>
                </a:cubicBezTo>
                <a:cubicBezTo>
                  <a:pt x="172" y="234"/>
                  <a:pt x="172" y="234"/>
                  <a:pt x="172" y="234"/>
                </a:cubicBezTo>
                <a:cubicBezTo>
                  <a:pt x="188" y="238"/>
                  <a:pt x="199" y="228"/>
                  <a:pt x="197" y="210"/>
                </a:cubicBezTo>
                <a:cubicBezTo>
                  <a:pt x="196" y="208"/>
                  <a:pt x="198" y="205"/>
                  <a:pt x="199" y="201"/>
                </a:cubicBezTo>
                <a:cubicBezTo>
                  <a:pt x="199" y="201"/>
                  <a:pt x="201" y="196"/>
                  <a:pt x="197" y="196"/>
                </a:cubicBezTo>
                <a:cubicBezTo>
                  <a:pt x="196" y="196"/>
                  <a:pt x="187" y="194"/>
                  <a:pt x="186" y="190"/>
                </a:cubicBezTo>
                <a:cubicBezTo>
                  <a:pt x="191" y="190"/>
                  <a:pt x="194" y="190"/>
                  <a:pt x="196" y="189"/>
                </a:cubicBezTo>
                <a:cubicBezTo>
                  <a:pt x="199" y="188"/>
                  <a:pt x="200" y="187"/>
                  <a:pt x="200" y="185"/>
                </a:cubicBezTo>
                <a:cubicBezTo>
                  <a:pt x="200" y="184"/>
                  <a:pt x="199" y="181"/>
                  <a:pt x="199" y="180"/>
                </a:cubicBezTo>
                <a:cubicBezTo>
                  <a:pt x="199" y="175"/>
                  <a:pt x="199" y="173"/>
                  <a:pt x="199" y="172"/>
                </a:cubicBezTo>
                <a:cubicBezTo>
                  <a:pt x="201" y="170"/>
                  <a:pt x="213" y="169"/>
                  <a:pt x="213" y="169"/>
                </a:cubicBezTo>
                <a:cubicBezTo>
                  <a:pt x="222" y="166"/>
                  <a:pt x="227" y="158"/>
                  <a:pt x="220" y="150"/>
                </a:cubicBezTo>
                <a:cubicBezTo>
                  <a:pt x="213" y="140"/>
                  <a:pt x="200" y="121"/>
                  <a:pt x="199" y="109"/>
                </a:cubicBezTo>
                <a:cubicBezTo>
                  <a:pt x="198" y="106"/>
                  <a:pt x="199" y="103"/>
                  <a:pt x="199" y="100"/>
                </a:cubicBezTo>
                <a:cubicBezTo>
                  <a:pt x="199" y="45"/>
                  <a:pt x="155" y="0"/>
                  <a:pt x="100" y="0"/>
                </a:cubicBezTo>
                <a:cubicBezTo>
                  <a:pt x="44" y="0"/>
                  <a:pt x="0" y="45"/>
                  <a:pt x="0" y="100"/>
                </a:cubicBezTo>
                <a:cubicBezTo>
                  <a:pt x="0" y="128"/>
                  <a:pt x="18" y="158"/>
                  <a:pt x="32" y="171"/>
                </a:cubicBezTo>
                <a:cubicBezTo>
                  <a:pt x="58" y="194"/>
                  <a:pt x="35" y="267"/>
                  <a:pt x="35" y="2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26"/>
          <p:cNvSpPr>
            <a:spLocks noChangeAspect="1" noEditPoints="1"/>
          </p:cNvSpPr>
          <p:nvPr/>
        </p:nvSpPr>
        <p:spPr bwMode="auto">
          <a:xfrm>
            <a:off x="4394470" y="4253916"/>
            <a:ext cx="920380" cy="1080448"/>
          </a:xfrm>
          <a:custGeom>
            <a:avLst/>
            <a:gdLst>
              <a:gd name="T0" fmla="*/ 109 w 227"/>
              <a:gd name="T1" fmla="*/ 118 h 267"/>
              <a:gd name="T2" fmla="*/ 86 w 227"/>
              <a:gd name="T3" fmla="*/ 118 h 267"/>
              <a:gd name="T4" fmla="*/ 85 w 227"/>
              <a:gd name="T5" fmla="*/ 114 h 267"/>
              <a:gd name="T6" fmla="*/ 96 w 227"/>
              <a:gd name="T7" fmla="*/ 87 h 267"/>
              <a:gd name="T8" fmla="*/ 106 w 227"/>
              <a:gd name="T9" fmla="*/ 68 h 267"/>
              <a:gd name="T10" fmla="*/ 93 w 227"/>
              <a:gd name="T11" fmla="*/ 58 h 267"/>
              <a:gd name="T12" fmla="*/ 76 w 227"/>
              <a:gd name="T13" fmla="*/ 63 h 267"/>
              <a:gd name="T14" fmla="*/ 70 w 227"/>
              <a:gd name="T15" fmla="*/ 44 h 267"/>
              <a:gd name="T16" fmla="*/ 99 w 227"/>
              <a:gd name="T17" fmla="*/ 37 h 267"/>
              <a:gd name="T18" fmla="*/ 132 w 227"/>
              <a:gd name="T19" fmla="*/ 64 h 267"/>
              <a:gd name="T20" fmla="*/ 117 w 227"/>
              <a:gd name="T21" fmla="*/ 93 h 267"/>
              <a:gd name="T22" fmla="*/ 112 w 227"/>
              <a:gd name="T23" fmla="*/ 102 h 267"/>
              <a:gd name="T24" fmla="*/ 97 w 227"/>
              <a:gd name="T25" fmla="*/ 165 h 267"/>
              <a:gd name="T26" fmla="*/ 112 w 227"/>
              <a:gd name="T27" fmla="*/ 150 h 267"/>
              <a:gd name="T28" fmla="*/ 96 w 227"/>
              <a:gd name="T29" fmla="*/ 134 h 267"/>
              <a:gd name="T30" fmla="*/ 81 w 227"/>
              <a:gd name="T31" fmla="*/ 150 h 267"/>
              <a:gd name="T32" fmla="*/ 96 w 227"/>
              <a:gd name="T33" fmla="*/ 165 h 267"/>
              <a:gd name="T34" fmla="*/ 97 w 227"/>
              <a:gd name="T35" fmla="*/ 165 h 267"/>
              <a:gd name="T36" fmla="*/ 146 w 227"/>
              <a:gd name="T37" fmla="*/ 267 h 267"/>
              <a:gd name="T38" fmla="*/ 149 w 227"/>
              <a:gd name="T39" fmla="*/ 228 h 267"/>
              <a:gd name="T40" fmla="*/ 172 w 227"/>
              <a:gd name="T41" fmla="*/ 234 h 267"/>
              <a:gd name="T42" fmla="*/ 197 w 227"/>
              <a:gd name="T43" fmla="*/ 209 h 267"/>
              <a:gd name="T44" fmla="*/ 199 w 227"/>
              <a:gd name="T45" fmla="*/ 201 h 267"/>
              <a:gd name="T46" fmla="*/ 197 w 227"/>
              <a:gd name="T47" fmla="*/ 196 h 267"/>
              <a:gd name="T48" fmla="*/ 186 w 227"/>
              <a:gd name="T49" fmla="*/ 190 h 267"/>
              <a:gd name="T50" fmla="*/ 196 w 227"/>
              <a:gd name="T51" fmla="*/ 189 h 267"/>
              <a:gd name="T52" fmla="*/ 200 w 227"/>
              <a:gd name="T53" fmla="*/ 185 h 267"/>
              <a:gd name="T54" fmla="*/ 199 w 227"/>
              <a:gd name="T55" fmla="*/ 180 h 267"/>
              <a:gd name="T56" fmla="*/ 199 w 227"/>
              <a:gd name="T57" fmla="*/ 172 h 267"/>
              <a:gd name="T58" fmla="*/ 213 w 227"/>
              <a:gd name="T59" fmla="*/ 168 h 267"/>
              <a:gd name="T60" fmla="*/ 220 w 227"/>
              <a:gd name="T61" fmla="*/ 149 h 267"/>
              <a:gd name="T62" fmla="*/ 199 w 227"/>
              <a:gd name="T63" fmla="*/ 109 h 267"/>
              <a:gd name="T64" fmla="*/ 199 w 227"/>
              <a:gd name="T65" fmla="*/ 100 h 267"/>
              <a:gd name="T66" fmla="*/ 100 w 227"/>
              <a:gd name="T67" fmla="*/ 0 h 267"/>
              <a:gd name="T68" fmla="*/ 0 w 227"/>
              <a:gd name="T69" fmla="*/ 100 h 267"/>
              <a:gd name="T70" fmla="*/ 32 w 227"/>
              <a:gd name="T71" fmla="*/ 170 h 267"/>
              <a:gd name="T72" fmla="*/ 35 w 227"/>
              <a:gd name="T73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" h="267">
                <a:moveTo>
                  <a:pt x="109" y="118"/>
                </a:moveTo>
                <a:cubicBezTo>
                  <a:pt x="86" y="118"/>
                  <a:pt x="86" y="118"/>
                  <a:pt x="86" y="118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5" y="105"/>
                  <a:pt x="88" y="96"/>
                  <a:pt x="96" y="87"/>
                </a:cubicBezTo>
                <a:cubicBezTo>
                  <a:pt x="101" y="80"/>
                  <a:pt x="106" y="74"/>
                  <a:pt x="106" y="68"/>
                </a:cubicBezTo>
                <a:cubicBezTo>
                  <a:pt x="106" y="62"/>
                  <a:pt x="102" y="58"/>
                  <a:pt x="93" y="58"/>
                </a:cubicBezTo>
                <a:cubicBezTo>
                  <a:pt x="87" y="58"/>
                  <a:pt x="81" y="60"/>
                  <a:pt x="76" y="63"/>
                </a:cubicBezTo>
                <a:cubicBezTo>
                  <a:pt x="70" y="44"/>
                  <a:pt x="70" y="44"/>
                  <a:pt x="70" y="44"/>
                </a:cubicBezTo>
                <a:cubicBezTo>
                  <a:pt x="76" y="41"/>
                  <a:pt x="87" y="37"/>
                  <a:pt x="99" y="37"/>
                </a:cubicBezTo>
                <a:cubicBezTo>
                  <a:pt x="122" y="37"/>
                  <a:pt x="132" y="50"/>
                  <a:pt x="132" y="64"/>
                </a:cubicBezTo>
                <a:cubicBezTo>
                  <a:pt x="132" y="78"/>
                  <a:pt x="124" y="86"/>
                  <a:pt x="117" y="93"/>
                </a:cubicBezTo>
                <a:cubicBezTo>
                  <a:pt x="115" y="96"/>
                  <a:pt x="113" y="99"/>
                  <a:pt x="112" y="102"/>
                </a:cubicBezTo>
                <a:moveTo>
                  <a:pt x="97" y="165"/>
                </a:moveTo>
                <a:cubicBezTo>
                  <a:pt x="106" y="165"/>
                  <a:pt x="112" y="159"/>
                  <a:pt x="112" y="150"/>
                </a:cubicBezTo>
                <a:cubicBezTo>
                  <a:pt x="112" y="140"/>
                  <a:pt x="106" y="134"/>
                  <a:pt x="96" y="134"/>
                </a:cubicBezTo>
                <a:cubicBezTo>
                  <a:pt x="87" y="134"/>
                  <a:pt x="81" y="140"/>
                  <a:pt x="81" y="150"/>
                </a:cubicBezTo>
                <a:cubicBezTo>
                  <a:pt x="81" y="159"/>
                  <a:pt x="87" y="165"/>
                  <a:pt x="96" y="165"/>
                </a:cubicBezTo>
                <a:lnTo>
                  <a:pt x="97" y="165"/>
                </a:lnTo>
                <a:close/>
                <a:moveTo>
                  <a:pt x="146" y="267"/>
                </a:moveTo>
                <a:cubicBezTo>
                  <a:pt x="149" y="228"/>
                  <a:pt x="149" y="228"/>
                  <a:pt x="149" y="228"/>
                </a:cubicBezTo>
                <a:cubicBezTo>
                  <a:pt x="172" y="234"/>
                  <a:pt x="172" y="234"/>
                  <a:pt x="172" y="234"/>
                </a:cubicBezTo>
                <a:cubicBezTo>
                  <a:pt x="188" y="238"/>
                  <a:pt x="199" y="227"/>
                  <a:pt x="197" y="209"/>
                </a:cubicBezTo>
                <a:cubicBezTo>
                  <a:pt x="196" y="207"/>
                  <a:pt x="198" y="205"/>
                  <a:pt x="199" y="201"/>
                </a:cubicBezTo>
                <a:cubicBezTo>
                  <a:pt x="199" y="201"/>
                  <a:pt x="201" y="196"/>
                  <a:pt x="197" y="196"/>
                </a:cubicBezTo>
                <a:cubicBezTo>
                  <a:pt x="196" y="195"/>
                  <a:pt x="187" y="194"/>
                  <a:pt x="186" y="190"/>
                </a:cubicBezTo>
                <a:cubicBezTo>
                  <a:pt x="191" y="190"/>
                  <a:pt x="194" y="189"/>
                  <a:pt x="196" y="189"/>
                </a:cubicBezTo>
                <a:cubicBezTo>
                  <a:pt x="199" y="187"/>
                  <a:pt x="200" y="187"/>
                  <a:pt x="200" y="185"/>
                </a:cubicBezTo>
                <a:cubicBezTo>
                  <a:pt x="200" y="184"/>
                  <a:pt x="199" y="181"/>
                  <a:pt x="199" y="180"/>
                </a:cubicBezTo>
                <a:cubicBezTo>
                  <a:pt x="199" y="175"/>
                  <a:pt x="199" y="173"/>
                  <a:pt x="199" y="172"/>
                </a:cubicBezTo>
                <a:cubicBezTo>
                  <a:pt x="201" y="170"/>
                  <a:pt x="213" y="168"/>
                  <a:pt x="213" y="168"/>
                </a:cubicBezTo>
                <a:cubicBezTo>
                  <a:pt x="222" y="165"/>
                  <a:pt x="227" y="158"/>
                  <a:pt x="220" y="149"/>
                </a:cubicBezTo>
                <a:cubicBezTo>
                  <a:pt x="213" y="140"/>
                  <a:pt x="200" y="121"/>
                  <a:pt x="199" y="109"/>
                </a:cubicBezTo>
                <a:cubicBezTo>
                  <a:pt x="198" y="106"/>
                  <a:pt x="199" y="103"/>
                  <a:pt x="199" y="100"/>
                </a:cubicBezTo>
                <a:cubicBezTo>
                  <a:pt x="199" y="44"/>
                  <a:pt x="155" y="0"/>
                  <a:pt x="100" y="0"/>
                </a:cubicBezTo>
                <a:cubicBezTo>
                  <a:pt x="44" y="0"/>
                  <a:pt x="0" y="44"/>
                  <a:pt x="0" y="100"/>
                </a:cubicBezTo>
                <a:cubicBezTo>
                  <a:pt x="0" y="128"/>
                  <a:pt x="18" y="158"/>
                  <a:pt x="32" y="170"/>
                </a:cubicBezTo>
                <a:cubicBezTo>
                  <a:pt x="58" y="194"/>
                  <a:pt x="35" y="267"/>
                  <a:pt x="35" y="2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27"/>
          <p:cNvSpPr>
            <a:spLocks noChangeAspect="1" noEditPoints="1"/>
          </p:cNvSpPr>
          <p:nvPr/>
        </p:nvSpPr>
        <p:spPr bwMode="auto">
          <a:xfrm>
            <a:off x="6111724" y="4253916"/>
            <a:ext cx="920380" cy="1080448"/>
          </a:xfrm>
          <a:custGeom>
            <a:avLst/>
            <a:gdLst>
              <a:gd name="T0" fmla="*/ 116 w 227"/>
              <a:gd name="T1" fmla="*/ 59 h 267"/>
              <a:gd name="T2" fmla="*/ 114 w 227"/>
              <a:gd name="T3" fmla="*/ 118 h 267"/>
              <a:gd name="T4" fmla="*/ 105 w 227"/>
              <a:gd name="T5" fmla="*/ 127 h 267"/>
              <a:gd name="T6" fmla="*/ 105 w 227"/>
              <a:gd name="T7" fmla="*/ 127 h 267"/>
              <a:gd name="T8" fmla="*/ 96 w 227"/>
              <a:gd name="T9" fmla="*/ 118 h 267"/>
              <a:gd name="T10" fmla="*/ 94 w 227"/>
              <a:gd name="T11" fmla="*/ 44 h 267"/>
              <a:gd name="T12" fmla="*/ 105 w 227"/>
              <a:gd name="T13" fmla="*/ 35 h 267"/>
              <a:gd name="T14" fmla="*/ 116 w 227"/>
              <a:gd name="T15" fmla="*/ 44 h 267"/>
              <a:gd name="T16" fmla="*/ 105 w 227"/>
              <a:gd name="T17" fmla="*/ 141 h 267"/>
              <a:gd name="T18" fmla="*/ 94 w 227"/>
              <a:gd name="T19" fmla="*/ 151 h 267"/>
              <a:gd name="T20" fmla="*/ 105 w 227"/>
              <a:gd name="T21" fmla="*/ 162 h 267"/>
              <a:gd name="T22" fmla="*/ 116 w 227"/>
              <a:gd name="T23" fmla="*/ 151 h 267"/>
              <a:gd name="T24" fmla="*/ 105 w 227"/>
              <a:gd name="T25" fmla="*/ 141 h 267"/>
              <a:gd name="T26" fmla="*/ 146 w 227"/>
              <a:gd name="T27" fmla="*/ 267 h 267"/>
              <a:gd name="T28" fmla="*/ 149 w 227"/>
              <a:gd name="T29" fmla="*/ 228 h 267"/>
              <a:gd name="T30" fmla="*/ 172 w 227"/>
              <a:gd name="T31" fmla="*/ 234 h 267"/>
              <a:gd name="T32" fmla="*/ 197 w 227"/>
              <a:gd name="T33" fmla="*/ 209 h 267"/>
              <a:gd name="T34" fmla="*/ 199 w 227"/>
              <a:gd name="T35" fmla="*/ 201 h 267"/>
              <a:gd name="T36" fmla="*/ 197 w 227"/>
              <a:gd name="T37" fmla="*/ 196 h 267"/>
              <a:gd name="T38" fmla="*/ 186 w 227"/>
              <a:gd name="T39" fmla="*/ 190 h 267"/>
              <a:gd name="T40" fmla="*/ 196 w 227"/>
              <a:gd name="T41" fmla="*/ 189 h 267"/>
              <a:gd name="T42" fmla="*/ 200 w 227"/>
              <a:gd name="T43" fmla="*/ 185 h 267"/>
              <a:gd name="T44" fmla="*/ 199 w 227"/>
              <a:gd name="T45" fmla="*/ 180 h 267"/>
              <a:gd name="T46" fmla="*/ 199 w 227"/>
              <a:gd name="T47" fmla="*/ 172 h 267"/>
              <a:gd name="T48" fmla="*/ 213 w 227"/>
              <a:gd name="T49" fmla="*/ 168 h 267"/>
              <a:gd name="T50" fmla="*/ 220 w 227"/>
              <a:gd name="T51" fmla="*/ 149 h 267"/>
              <a:gd name="T52" fmla="*/ 199 w 227"/>
              <a:gd name="T53" fmla="*/ 109 h 267"/>
              <a:gd name="T54" fmla="*/ 199 w 227"/>
              <a:gd name="T55" fmla="*/ 100 h 267"/>
              <a:gd name="T56" fmla="*/ 100 w 227"/>
              <a:gd name="T57" fmla="*/ 0 h 267"/>
              <a:gd name="T58" fmla="*/ 0 w 227"/>
              <a:gd name="T59" fmla="*/ 100 h 267"/>
              <a:gd name="T60" fmla="*/ 32 w 227"/>
              <a:gd name="T61" fmla="*/ 170 h 267"/>
              <a:gd name="T62" fmla="*/ 35 w 227"/>
              <a:gd name="T63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7" h="267">
                <a:moveTo>
                  <a:pt x="116" y="59"/>
                </a:moveTo>
                <a:cubicBezTo>
                  <a:pt x="114" y="118"/>
                  <a:pt x="114" y="118"/>
                  <a:pt x="114" y="118"/>
                </a:cubicBezTo>
                <a:cubicBezTo>
                  <a:pt x="114" y="123"/>
                  <a:pt x="110" y="127"/>
                  <a:pt x="105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0" y="127"/>
                  <a:pt x="96" y="123"/>
                  <a:pt x="96" y="118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39"/>
                  <a:pt x="100" y="35"/>
                  <a:pt x="105" y="35"/>
                </a:cubicBezTo>
                <a:cubicBezTo>
                  <a:pt x="110" y="35"/>
                  <a:pt x="116" y="39"/>
                  <a:pt x="116" y="44"/>
                </a:cubicBezTo>
                <a:moveTo>
                  <a:pt x="105" y="141"/>
                </a:moveTo>
                <a:cubicBezTo>
                  <a:pt x="99" y="141"/>
                  <a:pt x="94" y="146"/>
                  <a:pt x="94" y="151"/>
                </a:cubicBezTo>
                <a:cubicBezTo>
                  <a:pt x="94" y="157"/>
                  <a:pt x="99" y="162"/>
                  <a:pt x="105" y="162"/>
                </a:cubicBezTo>
                <a:cubicBezTo>
                  <a:pt x="111" y="162"/>
                  <a:pt x="116" y="157"/>
                  <a:pt x="116" y="151"/>
                </a:cubicBezTo>
                <a:cubicBezTo>
                  <a:pt x="116" y="146"/>
                  <a:pt x="111" y="141"/>
                  <a:pt x="105" y="141"/>
                </a:cubicBezTo>
                <a:close/>
                <a:moveTo>
                  <a:pt x="146" y="267"/>
                </a:moveTo>
                <a:cubicBezTo>
                  <a:pt x="149" y="228"/>
                  <a:pt x="149" y="228"/>
                  <a:pt x="149" y="228"/>
                </a:cubicBezTo>
                <a:cubicBezTo>
                  <a:pt x="172" y="234"/>
                  <a:pt x="172" y="234"/>
                  <a:pt x="172" y="234"/>
                </a:cubicBezTo>
                <a:cubicBezTo>
                  <a:pt x="188" y="238"/>
                  <a:pt x="199" y="227"/>
                  <a:pt x="197" y="209"/>
                </a:cubicBezTo>
                <a:cubicBezTo>
                  <a:pt x="196" y="207"/>
                  <a:pt x="198" y="205"/>
                  <a:pt x="199" y="201"/>
                </a:cubicBezTo>
                <a:cubicBezTo>
                  <a:pt x="199" y="201"/>
                  <a:pt x="201" y="196"/>
                  <a:pt x="197" y="196"/>
                </a:cubicBezTo>
                <a:cubicBezTo>
                  <a:pt x="196" y="195"/>
                  <a:pt x="187" y="194"/>
                  <a:pt x="186" y="190"/>
                </a:cubicBezTo>
                <a:cubicBezTo>
                  <a:pt x="191" y="190"/>
                  <a:pt x="194" y="189"/>
                  <a:pt x="196" y="189"/>
                </a:cubicBezTo>
                <a:cubicBezTo>
                  <a:pt x="199" y="187"/>
                  <a:pt x="200" y="187"/>
                  <a:pt x="200" y="185"/>
                </a:cubicBezTo>
                <a:cubicBezTo>
                  <a:pt x="200" y="184"/>
                  <a:pt x="199" y="181"/>
                  <a:pt x="199" y="180"/>
                </a:cubicBezTo>
                <a:cubicBezTo>
                  <a:pt x="199" y="175"/>
                  <a:pt x="199" y="173"/>
                  <a:pt x="199" y="172"/>
                </a:cubicBezTo>
                <a:cubicBezTo>
                  <a:pt x="201" y="170"/>
                  <a:pt x="213" y="168"/>
                  <a:pt x="213" y="168"/>
                </a:cubicBezTo>
                <a:cubicBezTo>
                  <a:pt x="222" y="165"/>
                  <a:pt x="227" y="158"/>
                  <a:pt x="220" y="149"/>
                </a:cubicBezTo>
                <a:cubicBezTo>
                  <a:pt x="213" y="140"/>
                  <a:pt x="200" y="121"/>
                  <a:pt x="199" y="109"/>
                </a:cubicBezTo>
                <a:cubicBezTo>
                  <a:pt x="198" y="106"/>
                  <a:pt x="199" y="103"/>
                  <a:pt x="199" y="100"/>
                </a:cubicBezTo>
                <a:cubicBezTo>
                  <a:pt x="199" y="44"/>
                  <a:pt x="155" y="0"/>
                  <a:pt x="100" y="0"/>
                </a:cubicBezTo>
                <a:cubicBezTo>
                  <a:pt x="44" y="0"/>
                  <a:pt x="0" y="44"/>
                  <a:pt x="0" y="100"/>
                </a:cubicBezTo>
                <a:cubicBezTo>
                  <a:pt x="0" y="128"/>
                  <a:pt x="18" y="158"/>
                  <a:pt x="32" y="170"/>
                </a:cubicBezTo>
                <a:cubicBezTo>
                  <a:pt x="58" y="194"/>
                  <a:pt x="35" y="267"/>
                  <a:pt x="35" y="2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pole tekstowe 7"/>
          <p:cNvSpPr txBox="1"/>
          <p:nvPr/>
        </p:nvSpPr>
        <p:spPr>
          <a:xfrm>
            <a:off x="7642076" y="5623141"/>
            <a:ext cx="2880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Fully editable</a:t>
            </a:r>
          </a:p>
        </p:txBody>
      </p:sp>
      <p:cxnSp>
        <p:nvCxnSpPr>
          <p:cNvPr id="9" name="Łącznik prostoliniowy 17"/>
          <p:cNvCxnSpPr/>
          <p:nvPr/>
        </p:nvCxnSpPr>
        <p:spPr>
          <a:xfrm>
            <a:off x="9063741" y="1662701"/>
            <a:ext cx="36990" cy="3888432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a 9"/>
          <p:cNvSpPr/>
          <p:nvPr/>
        </p:nvSpPr>
        <p:spPr>
          <a:xfrm>
            <a:off x="8354382" y="2034070"/>
            <a:ext cx="1455708" cy="1455708"/>
          </a:xfrm>
          <a:prstGeom prst="ellipse">
            <a:avLst/>
          </a:prstGeom>
          <a:solidFill>
            <a:schemeClr val="accent4"/>
          </a:solidFill>
          <a:ln w="1016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Elipsa 10"/>
          <p:cNvSpPr/>
          <p:nvPr/>
        </p:nvSpPr>
        <p:spPr>
          <a:xfrm>
            <a:off x="8354382" y="3822941"/>
            <a:ext cx="1455708" cy="1455708"/>
          </a:xfrm>
          <a:prstGeom prst="ellipse">
            <a:avLst/>
          </a:prstGeom>
          <a:solidFill>
            <a:schemeClr val="accent6"/>
          </a:solidFill>
          <a:ln w="101600">
            <a:solidFill>
              <a:schemeClr val="accent6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pole tekstowe 11"/>
          <p:cNvSpPr txBox="1"/>
          <p:nvPr/>
        </p:nvSpPr>
        <p:spPr>
          <a:xfrm>
            <a:off x="7932433" y="1287811"/>
            <a:ext cx="2299606" cy="374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For dark background</a:t>
            </a:r>
          </a:p>
        </p:txBody>
      </p:sp>
      <p:cxnSp>
        <p:nvCxnSpPr>
          <p:cNvPr id="13" name="Łącznik prostoliniowy 21"/>
          <p:cNvCxnSpPr/>
          <p:nvPr/>
        </p:nvCxnSpPr>
        <p:spPr>
          <a:xfrm>
            <a:off x="7968437" y="1662701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Łącznik prostoliniowy 22"/>
          <p:cNvCxnSpPr/>
          <p:nvPr/>
        </p:nvCxnSpPr>
        <p:spPr>
          <a:xfrm>
            <a:off x="7968437" y="5551868"/>
            <a:ext cx="2227598" cy="0"/>
          </a:xfrm>
          <a:prstGeom prst="line">
            <a:avLst/>
          </a:prstGeom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30"/>
          <p:cNvSpPr>
            <a:spLocks noChangeAspect="1" noEditPoints="1"/>
          </p:cNvSpPr>
          <p:nvPr/>
        </p:nvSpPr>
        <p:spPr bwMode="auto">
          <a:xfrm>
            <a:off x="2680232" y="4270798"/>
            <a:ext cx="917526" cy="1080448"/>
          </a:xfrm>
          <a:custGeom>
            <a:avLst/>
            <a:gdLst>
              <a:gd name="T0" fmla="*/ 32 w 227"/>
              <a:gd name="T1" fmla="*/ 170 h 267"/>
              <a:gd name="T2" fmla="*/ 100 w 227"/>
              <a:gd name="T3" fmla="*/ 0 h 267"/>
              <a:gd name="T4" fmla="*/ 199 w 227"/>
              <a:gd name="T5" fmla="*/ 109 h 267"/>
              <a:gd name="T6" fmla="*/ 214 w 227"/>
              <a:gd name="T7" fmla="*/ 168 h 267"/>
              <a:gd name="T8" fmla="*/ 200 w 227"/>
              <a:gd name="T9" fmla="*/ 180 h 267"/>
              <a:gd name="T10" fmla="*/ 197 w 227"/>
              <a:gd name="T11" fmla="*/ 188 h 267"/>
              <a:gd name="T12" fmla="*/ 198 w 227"/>
              <a:gd name="T13" fmla="*/ 195 h 267"/>
              <a:gd name="T14" fmla="*/ 197 w 227"/>
              <a:gd name="T15" fmla="*/ 209 h 267"/>
              <a:gd name="T16" fmla="*/ 150 w 227"/>
              <a:gd name="T17" fmla="*/ 227 h 267"/>
              <a:gd name="T18" fmla="*/ 145 w 227"/>
              <a:gd name="T19" fmla="*/ 76 h 267"/>
              <a:gd name="T20" fmla="*/ 136 w 227"/>
              <a:gd name="T21" fmla="*/ 72 h 267"/>
              <a:gd name="T22" fmla="*/ 133 w 227"/>
              <a:gd name="T23" fmla="*/ 59 h 267"/>
              <a:gd name="T24" fmla="*/ 137 w 227"/>
              <a:gd name="T25" fmla="*/ 49 h 267"/>
              <a:gd name="T26" fmla="*/ 126 w 227"/>
              <a:gd name="T27" fmla="*/ 43 h 267"/>
              <a:gd name="T28" fmla="*/ 115 w 227"/>
              <a:gd name="T29" fmla="*/ 48 h 267"/>
              <a:gd name="T30" fmla="*/ 105 w 227"/>
              <a:gd name="T31" fmla="*/ 41 h 267"/>
              <a:gd name="T32" fmla="*/ 101 w 227"/>
              <a:gd name="T33" fmla="*/ 32 h 267"/>
              <a:gd name="T34" fmla="*/ 89 w 227"/>
              <a:gd name="T35" fmla="*/ 35 h 267"/>
              <a:gd name="T36" fmla="*/ 85 w 227"/>
              <a:gd name="T37" fmla="*/ 45 h 267"/>
              <a:gd name="T38" fmla="*/ 73 w 227"/>
              <a:gd name="T39" fmla="*/ 47 h 267"/>
              <a:gd name="T40" fmla="*/ 63 w 227"/>
              <a:gd name="T41" fmla="*/ 43 h 267"/>
              <a:gd name="T42" fmla="*/ 57 w 227"/>
              <a:gd name="T43" fmla="*/ 54 h 267"/>
              <a:gd name="T44" fmla="*/ 62 w 227"/>
              <a:gd name="T45" fmla="*/ 64 h 267"/>
              <a:gd name="T46" fmla="*/ 55 w 227"/>
              <a:gd name="T47" fmla="*/ 75 h 267"/>
              <a:gd name="T48" fmla="*/ 46 w 227"/>
              <a:gd name="T49" fmla="*/ 79 h 267"/>
              <a:gd name="T50" fmla="*/ 49 w 227"/>
              <a:gd name="T51" fmla="*/ 91 h 267"/>
              <a:gd name="T52" fmla="*/ 59 w 227"/>
              <a:gd name="T53" fmla="*/ 95 h 267"/>
              <a:gd name="T54" fmla="*/ 61 w 227"/>
              <a:gd name="T55" fmla="*/ 108 h 267"/>
              <a:gd name="T56" fmla="*/ 57 w 227"/>
              <a:gd name="T57" fmla="*/ 117 h 267"/>
              <a:gd name="T58" fmla="*/ 68 w 227"/>
              <a:gd name="T59" fmla="*/ 123 h 267"/>
              <a:gd name="T60" fmla="*/ 78 w 227"/>
              <a:gd name="T61" fmla="*/ 119 h 267"/>
              <a:gd name="T62" fmla="*/ 89 w 227"/>
              <a:gd name="T63" fmla="*/ 126 h 267"/>
              <a:gd name="T64" fmla="*/ 93 w 227"/>
              <a:gd name="T65" fmla="*/ 134 h 267"/>
              <a:gd name="T66" fmla="*/ 105 w 227"/>
              <a:gd name="T67" fmla="*/ 131 h 267"/>
              <a:gd name="T68" fmla="*/ 109 w 227"/>
              <a:gd name="T69" fmla="*/ 122 h 267"/>
              <a:gd name="T70" fmla="*/ 121 w 227"/>
              <a:gd name="T71" fmla="*/ 120 h 267"/>
              <a:gd name="T72" fmla="*/ 131 w 227"/>
              <a:gd name="T73" fmla="*/ 123 h 267"/>
              <a:gd name="T74" fmla="*/ 137 w 227"/>
              <a:gd name="T75" fmla="*/ 112 h 267"/>
              <a:gd name="T76" fmla="*/ 133 w 227"/>
              <a:gd name="T77" fmla="*/ 103 h 267"/>
              <a:gd name="T78" fmla="*/ 140 w 227"/>
              <a:gd name="T79" fmla="*/ 92 h 267"/>
              <a:gd name="T80" fmla="*/ 148 w 227"/>
              <a:gd name="T81" fmla="*/ 88 h 267"/>
              <a:gd name="T82" fmla="*/ 145 w 227"/>
              <a:gd name="T83" fmla="*/ 76 h 267"/>
              <a:gd name="T84" fmla="*/ 97 w 227"/>
              <a:gd name="T85" fmla="*/ 68 h 267"/>
              <a:gd name="T86" fmla="*/ 97 w 227"/>
              <a:gd name="T87" fmla="*/ 98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7" h="267">
                <a:moveTo>
                  <a:pt x="35" y="267"/>
                </a:moveTo>
                <a:cubicBezTo>
                  <a:pt x="35" y="267"/>
                  <a:pt x="59" y="194"/>
                  <a:pt x="32" y="170"/>
                </a:cubicBezTo>
                <a:cubicBezTo>
                  <a:pt x="19" y="158"/>
                  <a:pt x="0" y="127"/>
                  <a:pt x="0" y="99"/>
                </a:cubicBezTo>
                <a:cubicBezTo>
                  <a:pt x="0" y="44"/>
                  <a:pt x="45" y="0"/>
                  <a:pt x="100" y="0"/>
                </a:cubicBezTo>
                <a:cubicBezTo>
                  <a:pt x="155" y="0"/>
                  <a:pt x="200" y="44"/>
                  <a:pt x="200" y="99"/>
                </a:cubicBezTo>
                <a:cubicBezTo>
                  <a:pt x="200" y="103"/>
                  <a:pt x="199" y="106"/>
                  <a:pt x="199" y="109"/>
                </a:cubicBezTo>
                <a:cubicBezTo>
                  <a:pt x="200" y="121"/>
                  <a:pt x="213" y="139"/>
                  <a:pt x="221" y="149"/>
                </a:cubicBezTo>
                <a:cubicBezTo>
                  <a:pt x="227" y="158"/>
                  <a:pt x="223" y="165"/>
                  <a:pt x="214" y="168"/>
                </a:cubicBezTo>
                <a:cubicBezTo>
                  <a:pt x="214" y="168"/>
                  <a:pt x="201" y="170"/>
                  <a:pt x="200" y="172"/>
                </a:cubicBezTo>
                <a:cubicBezTo>
                  <a:pt x="199" y="173"/>
                  <a:pt x="199" y="174"/>
                  <a:pt x="200" y="180"/>
                </a:cubicBezTo>
                <a:cubicBezTo>
                  <a:pt x="200" y="181"/>
                  <a:pt x="201" y="183"/>
                  <a:pt x="201" y="185"/>
                </a:cubicBezTo>
                <a:cubicBezTo>
                  <a:pt x="201" y="186"/>
                  <a:pt x="200" y="187"/>
                  <a:pt x="197" y="188"/>
                </a:cubicBezTo>
                <a:cubicBezTo>
                  <a:pt x="195" y="189"/>
                  <a:pt x="191" y="190"/>
                  <a:pt x="187" y="190"/>
                </a:cubicBezTo>
                <a:cubicBezTo>
                  <a:pt x="188" y="194"/>
                  <a:pt x="197" y="195"/>
                  <a:pt x="198" y="195"/>
                </a:cubicBezTo>
                <a:cubicBezTo>
                  <a:pt x="201" y="196"/>
                  <a:pt x="200" y="200"/>
                  <a:pt x="200" y="201"/>
                </a:cubicBezTo>
                <a:cubicBezTo>
                  <a:pt x="199" y="204"/>
                  <a:pt x="197" y="207"/>
                  <a:pt x="197" y="209"/>
                </a:cubicBezTo>
                <a:cubicBezTo>
                  <a:pt x="200" y="227"/>
                  <a:pt x="189" y="237"/>
                  <a:pt x="172" y="234"/>
                </a:cubicBezTo>
                <a:cubicBezTo>
                  <a:pt x="150" y="227"/>
                  <a:pt x="150" y="227"/>
                  <a:pt x="150" y="227"/>
                </a:cubicBezTo>
                <a:cubicBezTo>
                  <a:pt x="146" y="267"/>
                  <a:pt x="146" y="267"/>
                  <a:pt x="146" y="267"/>
                </a:cubicBezTo>
                <a:moveTo>
                  <a:pt x="145" y="76"/>
                </a:moveTo>
                <a:cubicBezTo>
                  <a:pt x="140" y="75"/>
                  <a:pt x="140" y="75"/>
                  <a:pt x="140" y="75"/>
                </a:cubicBezTo>
                <a:cubicBezTo>
                  <a:pt x="138" y="75"/>
                  <a:pt x="136" y="74"/>
                  <a:pt x="136" y="72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1" y="63"/>
                  <a:pt x="132" y="60"/>
                  <a:pt x="133" y="59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8" y="53"/>
                  <a:pt x="138" y="50"/>
                  <a:pt x="137" y="49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29" y="42"/>
                  <a:pt x="127" y="42"/>
                  <a:pt x="126" y="43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19" y="48"/>
                  <a:pt x="117" y="49"/>
                  <a:pt x="115" y="48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7" y="45"/>
                  <a:pt x="106" y="43"/>
                  <a:pt x="105" y="41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5" y="34"/>
                  <a:pt x="103" y="32"/>
                  <a:pt x="101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1" y="32"/>
                  <a:pt x="90" y="34"/>
                  <a:pt x="89" y="35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3"/>
                  <a:pt x="87" y="45"/>
                  <a:pt x="85" y="45"/>
                </a:cubicBezTo>
                <a:cubicBezTo>
                  <a:pt x="79" y="48"/>
                  <a:pt x="79" y="48"/>
                  <a:pt x="79" y="48"/>
                </a:cubicBezTo>
                <a:cubicBezTo>
                  <a:pt x="77" y="49"/>
                  <a:pt x="75" y="48"/>
                  <a:pt x="73" y="47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2"/>
                  <a:pt x="64" y="42"/>
                  <a:pt x="63" y="43"/>
                </a:cubicBezTo>
                <a:cubicBezTo>
                  <a:pt x="57" y="49"/>
                  <a:pt x="57" y="49"/>
                  <a:pt x="57" y="49"/>
                </a:cubicBezTo>
                <a:cubicBezTo>
                  <a:pt x="56" y="50"/>
                  <a:pt x="56" y="53"/>
                  <a:pt x="57" y="54"/>
                </a:cubicBezTo>
                <a:cubicBezTo>
                  <a:pt x="61" y="59"/>
                  <a:pt x="61" y="59"/>
                  <a:pt x="61" y="59"/>
                </a:cubicBezTo>
                <a:cubicBezTo>
                  <a:pt x="62" y="60"/>
                  <a:pt x="63" y="63"/>
                  <a:pt x="62" y="64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4"/>
                  <a:pt x="56" y="75"/>
                  <a:pt x="55" y="75"/>
                </a:cubicBezTo>
                <a:cubicBezTo>
                  <a:pt x="49" y="76"/>
                  <a:pt x="49" y="76"/>
                  <a:pt x="49" y="76"/>
                </a:cubicBezTo>
                <a:cubicBezTo>
                  <a:pt x="47" y="76"/>
                  <a:pt x="46" y="78"/>
                  <a:pt x="46" y="79"/>
                </a:cubicBezTo>
                <a:cubicBezTo>
                  <a:pt x="46" y="88"/>
                  <a:pt x="46" y="88"/>
                  <a:pt x="46" y="88"/>
                </a:cubicBezTo>
                <a:cubicBezTo>
                  <a:pt x="46" y="90"/>
                  <a:pt x="47" y="91"/>
                  <a:pt x="49" y="91"/>
                </a:cubicBezTo>
                <a:cubicBezTo>
                  <a:pt x="55" y="92"/>
                  <a:pt x="55" y="92"/>
                  <a:pt x="55" y="92"/>
                </a:cubicBezTo>
                <a:cubicBezTo>
                  <a:pt x="56" y="92"/>
                  <a:pt x="58" y="94"/>
                  <a:pt x="59" y="95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2" y="104"/>
                  <a:pt x="62" y="106"/>
                  <a:pt x="61" y="10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6" y="114"/>
                  <a:pt x="56" y="116"/>
                  <a:pt x="57" y="117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4" y="124"/>
                  <a:pt x="67" y="124"/>
                  <a:pt x="68" y="123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4" y="118"/>
                  <a:pt x="76" y="118"/>
                  <a:pt x="78" y="119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7" y="123"/>
                  <a:pt x="89" y="125"/>
                  <a:pt x="89" y="126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90" y="132"/>
                  <a:pt x="91" y="134"/>
                  <a:pt x="93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3" y="134"/>
                  <a:pt x="105" y="132"/>
                  <a:pt x="105" y="131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5" y="125"/>
                  <a:pt x="107" y="123"/>
                  <a:pt x="109" y="122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8" y="118"/>
                  <a:pt x="120" y="119"/>
                  <a:pt x="121" y="120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7" y="124"/>
                  <a:pt x="129" y="124"/>
                  <a:pt x="131" y="123"/>
                </a:cubicBezTo>
                <a:cubicBezTo>
                  <a:pt x="137" y="117"/>
                  <a:pt x="137" y="117"/>
                  <a:pt x="137" y="117"/>
                </a:cubicBezTo>
                <a:cubicBezTo>
                  <a:pt x="138" y="116"/>
                  <a:pt x="138" y="114"/>
                  <a:pt x="137" y="11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2" y="106"/>
                  <a:pt x="132" y="104"/>
                  <a:pt x="133" y="103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36" y="94"/>
                  <a:pt x="138" y="92"/>
                  <a:pt x="140" y="92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7" y="91"/>
                  <a:pt x="148" y="90"/>
                  <a:pt x="148" y="88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8"/>
                  <a:pt x="147" y="76"/>
                  <a:pt x="145" y="76"/>
                </a:cubicBezTo>
                <a:close/>
                <a:moveTo>
                  <a:pt x="112" y="83"/>
                </a:moveTo>
                <a:cubicBezTo>
                  <a:pt x="112" y="75"/>
                  <a:pt x="105" y="68"/>
                  <a:pt x="97" y="68"/>
                </a:cubicBezTo>
                <a:cubicBezTo>
                  <a:pt x="89" y="68"/>
                  <a:pt x="82" y="75"/>
                  <a:pt x="82" y="83"/>
                </a:cubicBezTo>
                <a:cubicBezTo>
                  <a:pt x="82" y="91"/>
                  <a:pt x="89" y="98"/>
                  <a:pt x="97" y="98"/>
                </a:cubicBezTo>
                <a:cubicBezTo>
                  <a:pt x="105" y="98"/>
                  <a:pt x="112" y="91"/>
                  <a:pt x="112" y="8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30"/>
          <p:cNvSpPr>
            <a:spLocks noChangeAspect="1" noEditPoints="1"/>
          </p:cNvSpPr>
          <p:nvPr/>
        </p:nvSpPr>
        <p:spPr bwMode="auto">
          <a:xfrm>
            <a:off x="8740266" y="4140333"/>
            <a:ext cx="740959" cy="872530"/>
          </a:xfrm>
          <a:custGeom>
            <a:avLst/>
            <a:gdLst>
              <a:gd name="T0" fmla="*/ 32 w 227"/>
              <a:gd name="T1" fmla="*/ 170 h 267"/>
              <a:gd name="T2" fmla="*/ 100 w 227"/>
              <a:gd name="T3" fmla="*/ 0 h 267"/>
              <a:gd name="T4" fmla="*/ 199 w 227"/>
              <a:gd name="T5" fmla="*/ 109 h 267"/>
              <a:gd name="T6" fmla="*/ 214 w 227"/>
              <a:gd name="T7" fmla="*/ 168 h 267"/>
              <a:gd name="T8" fmla="*/ 200 w 227"/>
              <a:gd name="T9" fmla="*/ 180 h 267"/>
              <a:gd name="T10" fmla="*/ 197 w 227"/>
              <a:gd name="T11" fmla="*/ 188 h 267"/>
              <a:gd name="T12" fmla="*/ 198 w 227"/>
              <a:gd name="T13" fmla="*/ 195 h 267"/>
              <a:gd name="T14" fmla="*/ 197 w 227"/>
              <a:gd name="T15" fmla="*/ 209 h 267"/>
              <a:gd name="T16" fmla="*/ 150 w 227"/>
              <a:gd name="T17" fmla="*/ 227 h 267"/>
              <a:gd name="T18" fmla="*/ 145 w 227"/>
              <a:gd name="T19" fmla="*/ 76 h 267"/>
              <a:gd name="T20" fmla="*/ 136 w 227"/>
              <a:gd name="T21" fmla="*/ 72 h 267"/>
              <a:gd name="T22" fmla="*/ 133 w 227"/>
              <a:gd name="T23" fmla="*/ 59 h 267"/>
              <a:gd name="T24" fmla="*/ 137 w 227"/>
              <a:gd name="T25" fmla="*/ 49 h 267"/>
              <a:gd name="T26" fmla="*/ 126 w 227"/>
              <a:gd name="T27" fmla="*/ 43 h 267"/>
              <a:gd name="T28" fmla="*/ 115 w 227"/>
              <a:gd name="T29" fmla="*/ 48 h 267"/>
              <a:gd name="T30" fmla="*/ 105 w 227"/>
              <a:gd name="T31" fmla="*/ 41 h 267"/>
              <a:gd name="T32" fmla="*/ 101 w 227"/>
              <a:gd name="T33" fmla="*/ 32 h 267"/>
              <a:gd name="T34" fmla="*/ 89 w 227"/>
              <a:gd name="T35" fmla="*/ 35 h 267"/>
              <a:gd name="T36" fmla="*/ 85 w 227"/>
              <a:gd name="T37" fmla="*/ 45 h 267"/>
              <a:gd name="T38" fmla="*/ 73 w 227"/>
              <a:gd name="T39" fmla="*/ 47 h 267"/>
              <a:gd name="T40" fmla="*/ 63 w 227"/>
              <a:gd name="T41" fmla="*/ 43 h 267"/>
              <a:gd name="T42" fmla="*/ 57 w 227"/>
              <a:gd name="T43" fmla="*/ 54 h 267"/>
              <a:gd name="T44" fmla="*/ 62 w 227"/>
              <a:gd name="T45" fmla="*/ 64 h 267"/>
              <a:gd name="T46" fmla="*/ 55 w 227"/>
              <a:gd name="T47" fmla="*/ 75 h 267"/>
              <a:gd name="T48" fmla="*/ 46 w 227"/>
              <a:gd name="T49" fmla="*/ 79 h 267"/>
              <a:gd name="T50" fmla="*/ 49 w 227"/>
              <a:gd name="T51" fmla="*/ 91 h 267"/>
              <a:gd name="T52" fmla="*/ 59 w 227"/>
              <a:gd name="T53" fmla="*/ 95 h 267"/>
              <a:gd name="T54" fmla="*/ 61 w 227"/>
              <a:gd name="T55" fmla="*/ 108 h 267"/>
              <a:gd name="T56" fmla="*/ 57 w 227"/>
              <a:gd name="T57" fmla="*/ 117 h 267"/>
              <a:gd name="T58" fmla="*/ 68 w 227"/>
              <a:gd name="T59" fmla="*/ 123 h 267"/>
              <a:gd name="T60" fmla="*/ 78 w 227"/>
              <a:gd name="T61" fmla="*/ 119 h 267"/>
              <a:gd name="T62" fmla="*/ 89 w 227"/>
              <a:gd name="T63" fmla="*/ 126 h 267"/>
              <a:gd name="T64" fmla="*/ 93 w 227"/>
              <a:gd name="T65" fmla="*/ 134 h 267"/>
              <a:gd name="T66" fmla="*/ 105 w 227"/>
              <a:gd name="T67" fmla="*/ 131 h 267"/>
              <a:gd name="T68" fmla="*/ 109 w 227"/>
              <a:gd name="T69" fmla="*/ 122 h 267"/>
              <a:gd name="T70" fmla="*/ 121 w 227"/>
              <a:gd name="T71" fmla="*/ 120 h 267"/>
              <a:gd name="T72" fmla="*/ 131 w 227"/>
              <a:gd name="T73" fmla="*/ 123 h 267"/>
              <a:gd name="T74" fmla="*/ 137 w 227"/>
              <a:gd name="T75" fmla="*/ 112 h 267"/>
              <a:gd name="T76" fmla="*/ 133 w 227"/>
              <a:gd name="T77" fmla="*/ 103 h 267"/>
              <a:gd name="T78" fmla="*/ 140 w 227"/>
              <a:gd name="T79" fmla="*/ 92 h 267"/>
              <a:gd name="T80" fmla="*/ 148 w 227"/>
              <a:gd name="T81" fmla="*/ 88 h 267"/>
              <a:gd name="T82" fmla="*/ 145 w 227"/>
              <a:gd name="T83" fmla="*/ 76 h 267"/>
              <a:gd name="T84" fmla="*/ 97 w 227"/>
              <a:gd name="T85" fmla="*/ 68 h 267"/>
              <a:gd name="T86" fmla="*/ 97 w 227"/>
              <a:gd name="T87" fmla="*/ 98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7" h="267">
                <a:moveTo>
                  <a:pt x="35" y="267"/>
                </a:moveTo>
                <a:cubicBezTo>
                  <a:pt x="35" y="267"/>
                  <a:pt x="59" y="194"/>
                  <a:pt x="32" y="170"/>
                </a:cubicBezTo>
                <a:cubicBezTo>
                  <a:pt x="19" y="158"/>
                  <a:pt x="0" y="127"/>
                  <a:pt x="0" y="99"/>
                </a:cubicBezTo>
                <a:cubicBezTo>
                  <a:pt x="0" y="44"/>
                  <a:pt x="45" y="0"/>
                  <a:pt x="100" y="0"/>
                </a:cubicBezTo>
                <a:cubicBezTo>
                  <a:pt x="155" y="0"/>
                  <a:pt x="200" y="44"/>
                  <a:pt x="200" y="99"/>
                </a:cubicBezTo>
                <a:cubicBezTo>
                  <a:pt x="200" y="103"/>
                  <a:pt x="199" y="106"/>
                  <a:pt x="199" y="109"/>
                </a:cubicBezTo>
                <a:cubicBezTo>
                  <a:pt x="200" y="121"/>
                  <a:pt x="213" y="139"/>
                  <a:pt x="221" y="149"/>
                </a:cubicBezTo>
                <a:cubicBezTo>
                  <a:pt x="227" y="158"/>
                  <a:pt x="223" y="165"/>
                  <a:pt x="214" y="168"/>
                </a:cubicBezTo>
                <a:cubicBezTo>
                  <a:pt x="214" y="168"/>
                  <a:pt x="201" y="170"/>
                  <a:pt x="200" y="172"/>
                </a:cubicBezTo>
                <a:cubicBezTo>
                  <a:pt x="199" y="173"/>
                  <a:pt x="199" y="174"/>
                  <a:pt x="200" y="180"/>
                </a:cubicBezTo>
                <a:cubicBezTo>
                  <a:pt x="200" y="181"/>
                  <a:pt x="201" y="183"/>
                  <a:pt x="201" y="185"/>
                </a:cubicBezTo>
                <a:cubicBezTo>
                  <a:pt x="201" y="186"/>
                  <a:pt x="200" y="187"/>
                  <a:pt x="197" y="188"/>
                </a:cubicBezTo>
                <a:cubicBezTo>
                  <a:pt x="195" y="189"/>
                  <a:pt x="191" y="190"/>
                  <a:pt x="187" y="190"/>
                </a:cubicBezTo>
                <a:cubicBezTo>
                  <a:pt x="188" y="194"/>
                  <a:pt x="197" y="195"/>
                  <a:pt x="198" y="195"/>
                </a:cubicBezTo>
                <a:cubicBezTo>
                  <a:pt x="201" y="196"/>
                  <a:pt x="200" y="200"/>
                  <a:pt x="200" y="201"/>
                </a:cubicBezTo>
                <a:cubicBezTo>
                  <a:pt x="199" y="204"/>
                  <a:pt x="197" y="207"/>
                  <a:pt x="197" y="209"/>
                </a:cubicBezTo>
                <a:cubicBezTo>
                  <a:pt x="200" y="227"/>
                  <a:pt x="189" y="237"/>
                  <a:pt x="172" y="234"/>
                </a:cubicBezTo>
                <a:cubicBezTo>
                  <a:pt x="150" y="227"/>
                  <a:pt x="150" y="227"/>
                  <a:pt x="150" y="227"/>
                </a:cubicBezTo>
                <a:cubicBezTo>
                  <a:pt x="146" y="267"/>
                  <a:pt x="146" y="267"/>
                  <a:pt x="146" y="267"/>
                </a:cubicBezTo>
                <a:moveTo>
                  <a:pt x="145" y="76"/>
                </a:moveTo>
                <a:cubicBezTo>
                  <a:pt x="140" y="75"/>
                  <a:pt x="140" y="75"/>
                  <a:pt x="140" y="75"/>
                </a:cubicBezTo>
                <a:cubicBezTo>
                  <a:pt x="138" y="75"/>
                  <a:pt x="136" y="74"/>
                  <a:pt x="136" y="72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1" y="63"/>
                  <a:pt x="132" y="60"/>
                  <a:pt x="133" y="59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8" y="53"/>
                  <a:pt x="138" y="50"/>
                  <a:pt x="137" y="49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29" y="42"/>
                  <a:pt x="127" y="42"/>
                  <a:pt x="126" y="43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19" y="48"/>
                  <a:pt x="117" y="49"/>
                  <a:pt x="115" y="48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7" y="45"/>
                  <a:pt x="106" y="43"/>
                  <a:pt x="105" y="41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5" y="34"/>
                  <a:pt x="103" y="32"/>
                  <a:pt x="101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1" y="32"/>
                  <a:pt x="90" y="34"/>
                  <a:pt x="89" y="35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3"/>
                  <a:pt x="87" y="45"/>
                  <a:pt x="85" y="45"/>
                </a:cubicBezTo>
                <a:cubicBezTo>
                  <a:pt x="79" y="48"/>
                  <a:pt x="79" y="48"/>
                  <a:pt x="79" y="48"/>
                </a:cubicBezTo>
                <a:cubicBezTo>
                  <a:pt x="77" y="49"/>
                  <a:pt x="75" y="48"/>
                  <a:pt x="73" y="47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2"/>
                  <a:pt x="64" y="42"/>
                  <a:pt x="63" y="43"/>
                </a:cubicBezTo>
                <a:cubicBezTo>
                  <a:pt x="57" y="49"/>
                  <a:pt x="57" y="49"/>
                  <a:pt x="57" y="49"/>
                </a:cubicBezTo>
                <a:cubicBezTo>
                  <a:pt x="56" y="50"/>
                  <a:pt x="56" y="53"/>
                  <a:pt x="57" y="54"/>
                </a:cubicBezTo>
                <a:cubicBezTo>
                  <a:pt x="61" y="59"/>
                  <a:pt x="61" y="59"/>
                  <a:pt x="61" y="59"/>
                </a:cubicBezTo>
                <a:cubicBezTo>
                  <a:pt x="62" y="60"/>
                  <a:pt x="63" y="63"/>
                  <a:pt x="62" y="64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4"/>
                  <a:pt x="56" y="75"/>
                  <a:pt x="55" y="75"/>
                </a:cubicBezTo>
                <a:cubicBezTo>
                  <a:pt x="49" y="76"/>
                  <a:pt x="49" y="76"/>
                  <a:pt x="49" y="76"/>
                </a:cubicBezTo>
                <a:cubicBezTo>
                  <a:pt x="47" y="76"/>
                  <a:pt x="46" y="78"/>
                  <a:pt x="46" y="79"/>
                </a:cubicBezTo>
                <a:cubicBezTo>
                  <a:pt x="46" y="88"/>
                  <a:pt x="46" y="88"/>
                  <a:pt x="46" y="88"/>
                </a:cubicBezTo>
                <a:cubicBezTo>
                  <a:pt x="46" y="90"/>
                  <a:pt x="47" y="91"/>
                  <a:pt x="49" y="91"/>
                </a:cubicBezTo>
                <a:cubicBezTo>
                  <a:pt x="55" y="92"/>
                  <a:pt x="55" y="92"/>
                  <a:pt x="55" y="92"/>
                </a:cubicBezTo>
                <a:cubicBezTo>
                  <a:pt x="56" y="92"/>
                  <a:pt x="58" y="94"/>
                  <a:pt x="59" y="95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2" y="104"/>
                  <a:pt x="62" y="106"/>
                  <a:pt x="61" y="10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6" y="114"/>
                  <a:pt x="56" y="116"/>
                  <a:pt x="57" y="117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4" y="124"/>
                  <a:pt x="67" y="124"/>
                  <a:pt x="68" y="123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4" y="118"/>
                  <a:pt x="76" y="118"/>
                  <a:pt x="78" y="119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7" y="123"/>
                  <a:pt x="89" y="125"/>
                  <a:pt x="89" y="126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90" y="132"/>
                  <a:pt x="91" y="134"/>
                  <a:pt x="93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3" y="134"/>
                  <a:pt x="105" y="132"/>
                  <a:pt x="105" y="131"/>
                </a:cubicBezTo>
                <a:cubicBezTo>
                  <a:pt x="105" y="126"/>
                  <a:pt x="105" y="126"/>
                  <a:pt x="105" y="126"/>
                </a:cubicBezTo>
                <a:cubicBezTo>
                  <a:pt x="105" y="125"/>
                  <a:pt x="107" y="123"/>
                  <a:pt x="109" y="122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8" y="118"/>
                  <a:pt x="120" y="119"/>
                  <a:pt x="121" y="120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7" y="124"/>
                  <a:pt x="129" y="124"/>
                  <a:pt x="131" y="123"/>
                </a:cubicBezTo>
                <a:cubicBezTo>
                  <a:pt x="137" y="117"/>
                  <a:pt x="137" y="117"/>
                  <a:pt x="137" y="117"/>
                </a:cubicBezTo>
                <a:cubicBezTo>
                  <a:pt x="138" y="116"/>
                  <a:pt x="138" y="114"/>
                  <a:pt x="137" y="11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2" y="106"/>
                  <a:pt x="132" y="104"/>
                  <a:pt x="133" y="103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36" y="94"/>
                  <a:pt x="138" y="92"/>
                  <a:pt x="140" y="92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7" y="91"/>
                  <a:pt x="148" y="90"/>
                  <a:pt x="148" y="88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8"/>
                  <a:pt x="147" y="76"/>
                  <a:pt x="145" y="76"/>
                </a:cubicBezTo>
                <a:close/>
                <a:moveTo>
                  <a:pt x="112" y="83"/>
                </a:moveTo>
                <a:cubicBezTo>
                  <a:pt x="112" y="75"/>
                  <a:pt x="105" y="68"/>
                  <a:pt x="97" y="68"/>
                </a:cubicBezTo>
                <a:cubicBezTo>
                  <a:pt x="89" y="68"/>
                  <a:pt x="82" y="75"/>
                  <a:pt x="82" y="83"/>
                </a:cubicBezTo>
                <a:cubicBezTo>
                  <a:pt x="82" y="91"/>
                  <a:pt x="89" y="98"/>
                  <a:pt x="97" y="98"/>
                </a:cubicBezTo>
                <a:cubicBezTo>
                  <a:pt x="105" y="98"/>
                  <a:pt x="112" y="91"/>
                  <a:pt x="112" y="83"/>
                </a:cubicBezTo>
                <a:close/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26"/>
          <p:cNvSpPr>
            <a:spLocks noChangeAspect="1" noEditPoints="1"/>
          </p:cNvSpPr>
          <p:nvPr/>
        </p:nvSpPr>
        <p:spPr bwMode="auto">
          <a:xfrm>
            <a:off x="8740266" y="2313520"/>
            <a:ext cx="743265" cy="872529"/>
          </a:xfrm>
          <a:custGeom>
            <a:avLst/>
            <a:gdLst>
              <a:gd name="T0" fmla="*/ 109 w 227"/>
              <a:gd name="T1" fmla="*/ 118 h 267"/>
              <a:gd name="T2" fmla="*/ 86 w 227"/>
              <a:gd name="T3" fmla="*/ 118 h 267"/>
              <a:gd name="T4" fmla="*/ 85 w 227"/>
              <a:gd name="T5" fmla="*/ 114 h 267"/>
              <a:gd name="T6" fmla="*/ 96 w 227"/>
              <a:gd name="T7" fmla="*/ 87 h 267"/>
              <a:gd name="T8" fmla="*/ 106 w 227"/>
              <a:gd name="T9" fmla="*/ 68 h 267"/>
              <a:gd name="T10" fmla="*/ 93 w 227"/>
              <a:gd name="T11" fmla="*/ 58 h 267"/>
              <a:gd name="T12" fmla="*/ 76 w 227"/>
              <a:gd name="T13" fmla="*/ 63 h 267"/>
              <a:gd name="T14" fmla="*/ 70 w 227"/>
              <a:gd name="T15" fmla="*/ 44 h 267"/>
              <a:gd name="T16" fmla="*/ 99 w 227"/>
              <a:gd name="T17" fmla="*/ 37 h 267"/>
              <a:gd name="T18" fmla="*/ 132 w 227"/>
              <a:gd name="T19" fmla="*/ 64 h 267"/>
              <a:gd name="T20" fmla="*/ 117 w 227"/>
              <a:gd name="T21" fmla="*/ 93 h 267"/>
              <a:gd name="T22" fmla="*/ 112 w 227"/>
              <a:gd name="T23" fmla="*/ 102 h 267"/>
              <a:gd name="T24" fmla="*/ 97 w 227"/>
              <a:gd name="T25" fmla="*/ 165 h 267"/>
              <a:gd name="T26" fmla="*/ 112 w 227"/>
              <a:gd name="T27" fmla="*/ 150 h 267"/>
              <a:gd name="T28" fmla="*/ 96 w 227"/>
              <a:gd name="T29" fmla="*/ 134 h 267"/>
              <a:gd name="T30" fmla="*/ 81 w 227"/>
              <a:gd name="T31" fmla="*/ 150 h 267"/>
              <a:gd name="T32" fmla="*/ 96 w 227"/>
              <a:gd name="T33" fmla="*/ 165 h 267"/>
              <a:gd name="T34" fmla="*/ 97 w 227"/>
              <a:gd name="T35" fmla="*/ 165 h 267"/>
              <a:gd name="T36" fmla="*/ 146 w 227"/>
              <a:gd name="T37" fmla="*/ 267 h 267"/>
              <a:gd name="T38" fmla="*/ 149 w 227"/>
              <a:gd name="T39" fmla="*/ 228 h 267"/>
              <a:gd name="T40" fmla="*/ 172 w 227"/>
              <a:gd name="T41" fmla="*/ 234 h 267"/>
              <a:gd name="T42" fmla="*/ 197 w 227"/>
              <a:gd name="T43" fmla="*/ 209 h 267"/>
              <a:gd name="T44" fmla="*/ 199 w 227"/>
              <a:gd name="T45" fmla="*/ 201 h 267"/>
              <a:gd name="T46" fmla="*/ 197 w 227"/>
              <a:gd name="T47" fmla="*/ 196 h 267"/>
              <a:gd name="T48" fmla="*/ 186 w 227"/>
              <a:gd name="T49" fmla="*/ 190 h 267"/>
              <a:gd name="T50" fmla="*/ 196 w 227"/>
              <a:gd name="T51" fmla="*/ 189 h 267"/>
              <a:gd name="T52" fmla="*/ 200 w 227"/>
              <a:gd name="T53" fmla="*/ 185 h 267"/>
              <a:gd name="T54" fmla="*/ 199 w 227"/>
              <a:gd name="T55" fmla="*/ 180 h 267"/>
              <a:gd name="T56" fmla="*/ 199 w 227"/>
              <a:gd name="T57" fmla="*/ 172 h 267"/>
              <a:gd name="T58" fmla="*/ 213 w 227"/>
              <a:gd name="T59" fmla="*/ 168 h 267"/>
              <a:gd name="T60" fmla="*/ 220 w 227"/>
              <a:gd name="T61" fmla="*/ 149 h 267"/>
              <a:gd name="T62" fmla="*/ 199 w 227"/>
              <a:gd name="T63" fmla="*/ 109 h 267"/>
              <a:gd name="T64" fmla="*/ 199 w 227"/>
              <a:gd name="T65" fmla="*/ 100 h 267"/>
              <a:gd name="T66" fmla="*/ 100 w 227"/>
              <a:gd name="T67" fmla="*/ 0 h 267"/>
              <a:gd name="T68" fmla="*/ 0 w 227"/>
              <a:gd name="T69" fmla="*/ 100 h 267"/>
              <a:gd name="T70" fmla="*/ 32 w 227"/>
              <a:gd name="T71" fmla="*/ 170 h 267"/>
              <a:gd name="T72" fmla="*/ 35 w 227"/>
              <a:gd name="T73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7" h="267">
                <a:moveTo>
                  <a:pt x="109" y="118"/>
                </a:moveTo>
                <a:cubicBezTo>
                  <a:pt x="86" y="118"/>
                  <a:pt x="86" y="118"/>
                  <a:pt x="86" y="118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5" y="105"/>
                  <a:pt x="88" y="96"/>
                  <a:pt x="96" y="87"/>
                </a:cubicBezTo>
                <a:cubicBezTo>
                  <a:pt x="101" y="80"/>
                  <a:pt x="106" y="74"/>
                  <a:pt x="106" y="68"/>
                </a:cubicBezTo>
                <a:cubicBezTo>
                  <a:pt x="106" y="62"/>
                  <a:pt x="102" y="58"/>
                  <a:pt x="93" y="58"/>
                </a:cubicBezTo>
                <a:cubicBezTo>
                  <a:pt x="87" y="58"/>
                  <a:pt x="81" y="60"/>
                  <a:pt x="76" y="63"/>
                </a:cubicBezTo>
                <a:cubicBezTo>
                  <a:pt x="70" y="44"/>
                  <a:pt x="70" y="44"/>
                  <a:pt x="70" y="44"/>
                </a:cubicBezTo>
                <a:cubicBezTo>
                  <a:pt x="76" y="41"/>
                  <a:pt x="87" y="37"/>
                  <a:pt x="99" y="37"/>
                </a:cubicBezTo>
                <a:cubicBezTo>
                  <a:pt x="122" y="37"/>
                  <a:pt x="132" y="50"/>
                  <a:pt x="132" y="64"/>
                </a:cubicBezTo>
                <a:cubicBezTo>
                  <a:pt x="132" y="78"/>
                  <a:pt x="124" y="86"/>
                  <a:pt x="117" y="93"/>
                </a:cubicBezTo>
                <a:cubicBezTo>
                  <a:pt x="115" y="96"/>
                  <a:pt x="113" y="99"/>
                  <a:pt x="112" y="102"/>
                </a:cubicBezTo>
                <a:moveTo>
                  <a:pt x="97" y="165"/>
                </a:moveTo>
                <a:cubicBezTo>
                  <a:pt x="106" y="165"/>
                  <a:pt x="112" y="159"/>
                  <a:pt x="112" y="150"/>
                </a:cubicBezTo>
                <a:cubicBezTo>
                  <a:pt x="112" y="140"/>
                  <a:pt x="106" y="134"/>
                  <a:pt x="96" y="134"/>
                </a:cubicBezTo>
                <a:cubicBezTo>
                  <a:pt x="87" y="134"/>
                  <a:pt x="81" y="140"/>
                  <a:pt x="81" y="150"/>
                </a:cubicBezTo>
                <a:cubicBezTo>
                  <a:pt x="81" y="159"/>
                  <a:pt x="87" y="165"/>
                  <a:pt x="96" y="165"/>
                </a:cubicBezTo>
                <a:lnTo>
                  <a:pt x="97" y="165"/>
                </a:lnTo>
                <a:close/>
                <a:moveTo>
                  <a:pt x="146" y="267"/>
                </a:moveTo>
                <a:cubicBezTo>
                  <a:pt x="149" y="228"/>
                  <a:pt x="149" y="228"/>
                  <a:pt x="149" y="228"/>
                </a:cubicBezTo>
                <a:cubicBezTo>
                  <a:pt x="172" y="234"/>
                  <a:pt x="172" y="234"/>
                  <a:pt x="172" y="234"/>
                </a:cubicBezTo>
                <a:cubicBezTo>
                  <a:pt x="188" y="238"/>
                  <a:pt x="199" y="227"/>
                  <a:pt x="197" y="209"/>
                </a:cubicBezTo>
                <a:cubicBezTo>
                  <a:pt x="196" y="207"/>
                  <a:pt x="198" y="205"/>
                  <a:pt x="199" y="201"/>
                </a:cubicBezTo>
                <a:cubicBezTo>
                  <a:pt x="199" y="201"/>
                  <a:pt x="201" y="196"/>
                  <a:pt x="197" y="196"/>
                </a:cubicBezTo>
                <a:cubicBezTo>
                  <a:pt x="196" y="195"/>
                  <a:pt x="187" y="194"/>
                  <a:pt x="186" y="190"/>
                </a:cubicBezTo>
                <a:cubicBezTo>
                  <a:pt x="191" y="190"/>
                  <a:pt x="194" y="189"/>
                  <a:pt x="196" y="189"/>
                </a:cubicBezTo>
                <a:cubicBezTo>
                  <a:pt x="199" y="187"/>
                  <a:pt x="200" y="187"/>
                  <a:pt x="200" y="185"/>
                </a:cubicBezTo>
                <a:cubicBezTo>
                  <a:pt x="200" y="184"/>
                  <a:pt x="199" y="181"/>
                  <a:pt x="199" y="180"/>
                </a:cubicBezTo>
                <a:cubicBezTo>
                  <a:pt x="199" y="175"/>
                  <a:pt x="199" y="173"/>
                  <a:pt x="199" y="172"/>
                </a:cubicBezTo>
                <a:cubicBezTo>
                  <a:pt x="201" y="170"/>
                  <a:pt x="213" y="168"/>
                  <a:pt x="213" y="168"/>
                </a:cubicBezTo>
                <a:cubicBezTo>
                  <a:pt x="222" y="165"/>
                  <a:pt x="227" y="158"/>
                  <a:pt x="220" y="149"/>
                </a:cubicBezTo>
                <a:cubicBezTo>
                  <a:pt x="213" y="140"/>
                  <a:pt x="200" y="121"/>
                  <a:pt x="199" y="109"/>
                </a:cubicBezTo>
                <a:cubicBezTo>
                  <a:pt x="198" y="106"/>
                  <a:pt x="199" y="103"/>
                  <a:pt x="199" y="100"/>
                </a:cubicBezTo>
                <a:cubicBezTo>
                  <a:pt x="199" y="44"/>
                  <a:pt x="155" y="0"/>
                  <a:pt x="100" y="0"/>
                </a:cubicBezTo>
                <a:cubicBezTo>
                  <a:pt x="44" y="0"/>
                  <a:pt x="0" y="44"/>
                  <a:pt x="0" y="100"/>
                </a:cubicBezTo>
                <a:cubicBezTo>
                  <a:pt x="0" y="128"/>
                  <a:pt x="18" y="158"/>
                  <a:pt x="32" y="170"/>
                </a:cubicBezTo>
                <a:cubicBezTo>
                  <a:pt x="58" y="194"/>
                  <a:pt x="35" y="267"/>
                  <a:pt x="35" y="267"/>
                </a:cubicBezTo>
              </a:path>
            </a:pathLst>
          </a:custGeom>
          <a:noFill/>
          <a:ln w="31750" cap="rnd">
            <a:solidFill>
              <a:schemeClr val="bg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5"/>
          <p:cNvSpPr>
            <a:spLocks noChangeAspect="1" noEditPoints="1"/>
          </p:cNvSpPr>
          <p:nvPr/>
        </p:nvSpPr>
        <p:spPr bwMode="auto">
          <a:xfrm>
            <a:off x="4397876" y="2130990"/>
            <a:ext cx="916692" cy="1080446"/>
          </a:xfrm>
          <a:custGeom>
            <a:avLst/>
            <a:gdLst>
              <a:gd name="T0" fmla="*/ 35 w 227"/>
              <a:gd name="T1" fmla="*/ 268 h 268"/>
              <a:gd name="T2" fmla="*/ 32 w 227"/>
              <a:gd name="T3" fmla="*/ 171 h 268"/>
              <a:gd name="T4" fmla="*/ 0 w 227"/>
              <a:gd name="T5" fmla="*/ 100 h 268"/>
              <a:gd name="T6" fmla="*/ 100 w 227"/>
              <a:gd name="T7" fmla="*/ 0 h 268"/>
              <a:gd name="T8" fmla="*/ 199 w 227"/>
              <a:gd name="T9" fmla="*/ 100 h 268"/>
              <a:gd name="T10" fmla="*/ 199 w 227"/>
              <a:gd name="T11" fmla="*/ 110 h 268"/>
              <a:gd name="T12" fmla="*/ 220 w 227"/>
              <a:gd name="T13" fmla="*/ 150 h 268"/>
              <a:gd name="T14" fmla="*/ 213 w 227"/>
              <a:gd name="T15" fmla="*/ 169 h 268"/>
              <a:gd name="T16" fmla="*/ 199 w 227"/>
              <a:gd name="T17" fmla="*/ 173 h 268"/>
              <a:gd name="T18" fmla="*/ 199 w 227"/>
              <a:gd name="T19" fmla="*/ 181 h 268"/>
              <a:gd name="T20" fmla="*/ 201 w 227"/>
              <a:gd name="T21" fmla="*/ 186 h 268"/>
              <a:gd name="T22" fmla="*/ 196 w 227"/>
              <a:gd name="T23" fmla="*/ 189 h 268"/>
              <a:gd name="T24" fmla="*/ 186 w 227"/>
              <a:gd name="T25" fmla="*/ 191 h 268"/>
              <a:gd name="T26" fmla="*/ 197 w 227"/>
              <a:gd name="T27" fmla="*/ 196 h 268"/>
              <a:gd name="T28" fmla="*/ 199 w 227"/>
              <a:gd name="T29" fmla="*/ 202 h 268"/>
              <a:gd name="T30" fmla="*/ 197 w 227"/>
              <a:gd name="T31" fmla="*/ 210 h 268"/>
              <a:gd name="T32" fmla="*/ 172 w 227"/>
              <a:gd name="T33" fmla="*/ 234 h 268"/>
              <a:gd name="T34" fmla="*/ 149 w 227"/>
              <a:gd name="T35" fmla="*/ 228 h 268"/>
              <a:gd name="T36" fmla="*/ 146 w 227"/>
              <a:gd name="T37" fmla="*/ 268 h 268"/>
              <a:gd name="T38" fmla="*/ 135 w 227"/>
              <a:gd name="T39" fmla="*/ 47 h 268"/>
              <a:gd name="T40" fmla="*/ 99 w 227"/>
              <a:gd name="T41" fmla="*/ 59 h 268"/>
              <a:gd name="T42" fmla="*/ 64 w 227"/>
              <a:gd name="T43" fmla="*/ 47 h 268"/>
              <a:gd name="T44" fmla="*/ 50 w 227"/>
              <a:gd name="T45" fmla="*/ 82 h 268"/>
              <a:gd name="T46" fmla="*/ 99 w 227"/>
              <a:gd name="T47" fmla="*/ 139 h 268"/>
              <a:gd name="T48" fmla="*/ 149 w 227"/>
              <a:gd name="T49" fmla="*/ 82 h 268"/>
              <a:gd name="T50" fmla="*/ 145 w 227"/>
              <a:gd name="T51" fmla="*/ 58 h 268"/>
              <a:gd name="T52" fmla="*/ 89 w 227"/>
              <a:gd name="T53" fmla="*/ 109 h 268"/>
              <a:gd name="T54" fmla="*/ 70 w 227"/>
              <a:gd name="T55" fmla="*/ 85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7" h="268">
                <a:moveTo>
                  <a:pt x="35" y="268"/>
                </a:moveTo>
                <a:cubicBezTo>
                  <a:pt x="35" y="268"/>
                  <a:pt x="58" y="195"/>
                  <a:pt x="32" y="171"/>
                </a:cubicBezTo>
                <a:cubicBezTo>
                  <a:pt x="18" y="159"/>
                  <a:pt x="0" y="128"/>
                  <a:pt x="0" y="100"/>
                </a:cubicBezTo>
                <a:cubicBezTo>
                  <a:pt x="0" y="45"/>
                  <a:pt x="45" y="0"/>
                  <a:pt x="100" y="0"/>
                </a:cubicBezTo>
                <a:cubicBezTo>
                  <a:pt x="155" y="0"/>
                  <a:pt x="199" y="45"/>
                  <a:pt x="199" y="100"/>
                </a:cubicBezTo>
                <a:cubicBezTo>
                  <a:pt x="199" y="103"/>
                  <a:pt x="199" y="107"/>
                  <a:pt x="199" y="110"/>
                </a:cubicBezTo>
                <a:cubicBezTo>
                  <a:pt x="200" y="122"/>
                  <a:pt x="213" y="140"/>
                  <a:pt x="220" y="150"/>
                </a:cubicBezTo>
                <a:cubicBezTo>
                  <a:pt x="227" y="158"/>
                  <a:pt x="222" y="166"/>
                  <a:pt x="213" y="169"/>
                </a:cubicBezTo>
                <a:cubicBezTo>
                  <a:pt x="213" y="169"/>
                  <a:pt x="201" y="171"/>
                  <a:pt x="199" y="173"/>
                </a:cubicBezTo>
                <a:cubicBezTo>
                  <a:pt x="199" y="174"/>
                  <a:pt x="199" y="175"/>
                  <a:pt x="199" y="181"/>
                </a:cubicBezTo>
                <a:cubicBezTo>
                  <a:pt x="199" y="182"/>
                  <a:pt x="201" y="184"/>
                  <a:pt x="201" y="186"/>
                </a:cubicBezTo>
                <a:cubicBezTo>
                  <a:pt x="201" y="187"/>
                  <a:pt x="199" y="188"/>
                  <a:pt x="196" y="189"/>
                </a:cubicBezTo>
                <a:cubicBezTo>
                  <a:pt x="194" y="190"/>
                  <a:pt x="191" y="191"/>
                  <a:pt x="186" y="191"/>
                </a:cubicBezTo>
                <a:cubicBezTo>
                  <a:pt x="187" y="195"/>
                  <a:pt x="196" y="196"/>
                  <a:pt x="197" y="196"/>
                </a:cubicBezTo>
                <a:cubicBezTo>
                  <a:pt x="201" y="197"/>
                  <a:pt x="200" y="201"/>
                  <a:pt x="199" y="202"/>
                </a:cubicBezTo>
                <a:cubicBezTo>
                  <a:pt x="198" y="205"/>
                  <a:pt x="196" y="208"/>
                  <a:pt x="197" y="210"/>
                </a:cubicBezTo>
                <a:cubicBezTo>
                  <a:pt x="199" y="228"/>
                  <a:pt x="188" y="238"/>
                  <a:pt x="172" y="234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46" y="268"/>
                  <a:pt x="146" y="268"/>
                  <a:pt x="146" y="268"/>
                </a:cubicBezTo>
                <a:moveTo>
                  <a:pt x="135" y="47"/>
                </a:moveTo>
                <a:cubicBezTo>
                  <a:pt x="112" y="35"/>
                  <a:pt x="99" y="59"/>
                  <a:pt x="99" y="59"/>
                </a:cubicBezTo>
                <a:cubicBezTo>
                  <a:pt x="99" y="59"/>
                  <a:pt x="88" y="36"/>
                  <a:pt x="64" y="47"/>
                </a:cubicBezTo>
                <a:cubicBezTo>
                  <a:pt x="53" y="53"/>
                  <a:pt x="47" y="69"/>
                  <a:pt x="50" y="82"/>
                </a:cubicBezTo>
                <a:cubicBezTo>
                  <a:pt x="55" y="111"/>
                  <a:pt x="99" y="139"/>
                  <a:pt x="99" y="139"/>
                </a:cubicBezTo>
                <a:cubicBezTo>
                  <a:pt x="99" y="139"/>
                  <a:pt x="143" y="110"/>
                  <a:pt x="149" y="82"/>
                </a:cubicBezTo>
                <a:cubicBezTo>
                  <a:pt x="151" y="74"/>
                  <a:pt x="149" y="65"/>
                  <a:pt x="145" y="58"/>
                </a:cubicBezTo>
                <a:moveTo>
                  <a:pt x="89" y="109"/>
                </a:moveTo>
                <a:cubicBezTo>
                  <a:pt x="82" y="102"/>
                  <a:pt x="74" y="94"/>
                  <a:pt x="70" y="8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9"/>
          <p:cNvSpPr>
            <a:spLocks noChangeAspect="1" noEditPoints="1"/>
          </p:cNvSpPr>
          <p:nvPr/>
        </p:nvSpPr>
        <p:spPr bwMode="auto">
          <a:xfrm>
            <a:off x="6113106" y="2133722"/>
            <a:ext cx="917618" cy="1080446"/>
          </a:xfrm>
          <a:custGeom>
            <a:avLst/>
            <a:gdLst>
              <a:gd name="T0" fmla="*/ 35 w 226"/>
              <a:gd name="T1" fmla="*/ 267 h 267"/>
              <a:gd name="T2" fmla="*/ 32 w 226"/>
              <a:gd name="T3" fmla="*/ 171 h 267"/>
              <a:gd name="T4" fmla="*/ 0 w 226"/>
              <a:gd name="T5" fmla="*/ 100 h 267"/>
              <a:gd name="T6" fmla="*/ 99 w 226"/>
              <a:gd name="T7" fmla="*/ 0 h 267"/>
              <a:gd name="T8" fmla="*/ 199 w 226"/>
              <a:gd name="T9" fmla="*/ 100 h 267"/>
              <a:gd name="T10" fmla="*/ 199 w 226"/>
              <a:gd name="T11" fmla="*/ 109 h 267"/>
              <a:gd name="T12" fmla="*/ 220 w 226"/>
              <a:gd name="T13" fmla="*/ 150 h 267"/>
              <a:gd name="T14" fmla="*/ 213 w 226"/>
              <a:gd name="T15" fmla="*/ 169 h 267"/>
              <a:gd name="T16" fmla="*/ 199 w 226"/>
              <a:gd name="T17" fmla="*/ 172 h 267"/>
              <a:gd name="T18" fmla="*/ 199 w 226"/>
              <a:gd name="T19" fmla="*/ 180 h 267"/>
              <a:gd name="T20" fmla="*/ 200 w 226"/>
              <a:gd name="T21" fmla="*/ 185 h 267"/>
              <a:gd name="T22" fmla="*/ 196 w 226"/>
              <a:gd name="T23" fmla="*/ 189 h 267"/>
              <a:gd name="T24" fmla="*/ 186 w 226"/>
              <a:gd name="T25" fmla="*/ 190 h 267"/>
              <a:gd name="T26" fmla="*/ 197 w 226"/>
              <a:gd name="T27" fmla="*/ 196 h 267"/>
              <a:gd name="T28" fmla="*/ 199 w 226"/>
              <a:gd name="T29" fmla="*/ 201 h 267"/>
              <a:gd name="T30" fmla="*/ 196 w 226"/>
              <a:gd name="T31" fmla="*/ 210 h 267"/>
              <a:gd name="T32" fmla="*/ 172 w 226"/>
              <a:gd name="T33" fmla="*/ 234 h 267"/>
              <a:gd name="T34" fmla="*/ 149 w 226"/>
              <a:gd name="T35" fmla="*/ 228 h 267"/>
              <a:gd name="T36" fmla="*/ 145 w 226"/>
              <a:gd name="T37" fmla="*/ 267 h 267"/>
              <a:gd name="T38" fmla="*/ 121 w 226"/>
              <a:gd name="T39" fmla="*/ 123 h 267"/>
              <a:gd name="T40" fmla="*/ 128 w 226"/>
              <a:gd name="T41" fmla="*/ 114 h 267"/>
              <a:gd name="T42" fmla="*/ 142 w 226"/>
              <a:gd name="T43" fmla="*/ 95 h 267"/>
              <a:gd name="T44" fmla="*/ 141 w 226"/>
              <a:gd name="T45" fmla="*/ 68 h 267"/>
              <a:gd name="T46" fmla="*/ 125 w 226"/>
              <a:gd name="T47" fmla="*/ 48 h 267"/>
              <a:gd name="T48" fmla="*/ 101 w 226"/>
              <a:gd name="T49" fmla="*/ 41 h 267"/>
              <a:gd name="T50" fmla="*/ 77 w 226"/>
              <a:gd name="T51" fmla="*/ 48 h 267"/>
              <a:gd name="T52" fmla="*/ 61 w 226"/>
              <a:gd name="T53" fmla="*/ 68 h 267"/>
              <a:gd name="T54" fmla="*/ 60 w 226"/>
              <a:gd name="T55" fmla="*/ 95 h 267"/>
              <a:gd name="T56" fmla="*/ 74 w 226"/>
              <a:gd name="T57" fmla="*/ 114 h 267"/>
              <a:gd name="T58" fmla="*/ 82 w 226"/>
              <a:gd name="T59" fmla="*/ 124 h 267"/>
              <a:gd name="T60" fmla="*/ 85 w 226"/>
              <a:gd name="T61" fmla="*/ 135 h 267"/>
              <a:gd name="T62" fmla="*/ 88 w 226"/>
              <a:gd name="T63" fmla="*/ 138 h 267"/>
              <a:gd name="T64" fmla="*/ 114 w 226"/>
              <a:gd name="T65" fmla="*/ 138 h 267"/>
              <a:gd name="T66" fmla="*/ 114 w 226"/>
              <a:gd name="T67" fmla="*/ 138 h 267"/>
              <a:gd name="T68" fmla="*/ 118 w 226"/>
              <a:gd name="T69" fmla="*/ 135 h 267"/>
              <a:gd name="T70" fmla="*/ 124 w 226"/>
              <a:gd name="T71" fmla="*/ 87 h 267"/>
              <a:gd name="T72" fmla="*/ 113 w 226"/>
              <a:gd name="T73" fmla="*/ 101 h 267"/>
              <a:gd name="T74" fmla="*/ 101 w 226"/>
              <a:gd name="T75" fmla="*/ 82 h 267"/>
              <a:gd name="T76" fmla="*/ 90 w 226"/>
              <a:gd name="T77" fmla="*/ 101 h 267"/>
              <a:gd name="T78" fmla="*/ 79 w 226"/>
              <a:gd name="T79" fmla="*/ 87 h 267"/>
              <a:gd name="T80" fmla="*/ 91 w 226"/>
              <a:gd name="T81" fmla="*/ 154 h 267"/>
              <a:gd name="T82" fmla="*/ 112 w 226"/>
              <a:gd name="T83" fmla="*/ 154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6" h="267">
                <a:moveTo>
                  <a:pt x="35" y="267"/>
                </a:moveTo>
                <a:cubicBezTo>
                  <a:pt x="35" y="267"/>
                  <a:pt x="58" y="194"/>
                  <a:pt x="32" y="171"/>
                </a:cubicBezTo>
                <a:cubicBezTo>
                  <a:pt x="18" y="158"/>
                  <a:pt x="0" y="128"/>
                  <a:pt x="0" y="100"/>
                </a:cubicBezTo>
                <a:cubicBezTo>
                  <a:pt x="0" y="45"/>
                  <a:pt x="44" y="0"/>
                  <a:pt x="99" y="0"/>
                </a:cubicBezTo>
                <a:cubicBezTo>
                  <a:pt x="154" y="0"/>
                  <a:pt x="199" y="45"/>
                  <a:pt x="199" y="100"/>
                </a:cubicBezTo>
                <a:cubicBezTo>
                  <a:pt x="199" y="103"/>
                  <a:pt x="198" y="106"/>
                  <a:pt x="199" y="109"/>
                </a:cubicBezTo>
                <a:cubicBezTo>
                  <a:pt x="200" y="121"/>
                  <a:pt x="213" y="140"/>
                  <a:pt x="220" y="150"/>
                </a:cubicBezTo>
                <a:cubicBezTo>
                  <a:pt x="226" y="158"/>
                  <a:pt x="222" y="166"/>
                  <a:pt x="213" y="169"/>
                </a:cubicBezTo>
                <a:cubicBezTo>
                  <a:pt x="213" y="169"/>
                  <a:pt x="200" y="170"/>
                  <a:pt x="199" y="172"/>
                </a:cubicBezTo>
                <a:cubicBezTo>
                  <a:pt x="198" y="173"/>
                  <a:pt x="198" y="175"/>
                  <a:pt x="199" y="180"/>
                </a:cubicBezTo>
                <a:cubicBezTo>
                  <a:pt x="199" y="181"/>
                  <a:pt x="200" y="184"/>
                  <a:pt x="200" y="185"/>
                </a:cubicBezTo>
                <a:cubicBezTo>
                  <a:pt x="200" y="187"/>
                  <a:pt x="199" y="188"/>
                  <a:pt x="196" y="189"/>
                </a:cubicBezTo>
                <a:cubicBezTo>
                  <a:pt x="194" y="190"/>
                  <a:pt x="190" y="190"/>
                  <a:pt x="186" y="190"/>
                </a:cubicBezTo>
                <a:cubicBezTo>
                  <a:pt x="187" y="194"/>
                  <a:pt x="196" y="196"/>
                  <a:pt x="197" y="196"/>
                </a:cubicBezTo>
                <a:cubicBezTo>
                  <a:pt x="201" y="196"/>
                  <a:pt x="199" y="201"/>
                  <a:pt x="199" y="201"/>
                </a:cubicBezTo>
                <a:cubicBezTo>
                  <a:pt x="198" y="205"/>
                  <a:pt x="196" y="208"/>
                  <a:pt x="196" y="210"/>
                </a:cubicBezTo>
                <a:cubicBezTo>
                  <a:pt x="199" y="228"/>
                  <a:pt x="188" y="238"/>
                  <a:pt x="172" y="234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45" y="267"/>
                  <a:pt x="145" y="267"/>
                  <a:pt x="145" y="267"/>
                </a:cubicBezTo>
                <a:moveTo>
                  <a:pt x="121" y="123"/>
                </a:moveTo>
                <a:cubicBezTo>
                  <a:pt x="123" y="119"/>
                  <a:pt x="128" y="114"/>
                  <a:pt x="128" y="114"/>
                </a:cubicBezTo>
                <a:cubicBezTo>
                  <a:pt x="134" y="109"/>
                  <a:pt x="139" y="104"/>
                  <a:pt x="142" y="95"/>
                </a:cubicBezTo>
                <a:cubicBezTo>
                  <a:pt x="145" y="87"/>
                  <a:pt x="145" y="77"/>
                  <a:pt x="141" y="68"/>
                </a:cubicBezTo>
                <a:cubicBezTo>
                  <a:pt x="138" y="60"/>
                  <a:pt x="132" y="53"/>
                  <a:pt x="125" y="48"/>
                </a:cubicBezTo>
                <a:cubicBezTo>
                  <a:pt x="118" y="44"/>
                  <a:pt x="109" y="41"/>
                  <a:pt x="101" y="41"/>
                </a:cubicBezTo>
                <a:cubicBezTo>
                  <a:pt x="93" y="41"/>
                  <a:pt x="84" y="44"/>
                  <a:pt x="77" y="48"/>
                </a:cubicBezTo>
                <a:cubicBezTo>
                  <a:pt x="70" y="53"/>
                  <a:pt x="64" y="60"/>
                  <a:pt x="61" y="68"/>
                </a:cubicBezTo>
                <a:cubicBezTo>
                  <a:pt x="58" y="77"/>
                  <a:pt x="57" y="87"/>
                  <a:pt x="60" y="95"/>
                </a:cubicBezTo>
                <a:cubicBezTo>
                  <a:pt x="63" y="104"/>
                  <a:pt x="69" y="109"/>
                  <a:pt x="74" y="114"/>
                </a:cubicBezTo>
                <a:cubicBezTo>
                  <a:pt x="74" y="114"/>
                  <a:pt x="80" y="121"/>
                  <a:pt x="82" y="124"/>
                </a:cubicBezTo>
                <a:cubicBezTo>
                  <a:pt x="83" y="126"/>
                  <a:pt x="84" y="133"/>
                  <a:pt x="85" y="135"/>
                </a:cubicBezTo>
                <a:cubicBezTo>
                  <a:pt x="85" y="137"/>
                  <a:pt x="87" y="138"/>
                  <a:pt x="88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6" y="138"/>
                  <a:pt x="117" y="137"/>
                  <a:pt x="118" y="135"/>
                </a:cubicBezTo>
                <a:moveTo>
                  <a:pt x="124" y="87"/>
                </a:moveTo>
                <a:cubicBezTo>
                  <a:pt x="113" y="101"/>
                  <a:pt x="113" y="101"/>
                  <a:pt x="113" y="10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79" y="87"/>
                  <a:pt x="79" y="87"/>
                  <a:pt x="79" y="87"/>
                </a:cubicBezTo>
                <a:moveTo>
                  <a:pt x="91" y="154"/>
                </a:moveTo>
                <a:cubicBezTo>
                  <a:pt x="112" y="154"/>
                  <a:pt x="112" y="154"/>
                  <a:pt x="112" y="15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108668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9322C8-ACE4-4B83-9A4B-448F113DF6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Life sciences &amp; Research </a:t>
            </a:r>
            <a:br>
              <a:rPr lang="en-US" dirty="0"/>
            </a:br>
            <a:r>
              <a:rPr lang="en-US" sz="2200" dirty="0"/>
              <a:t>Medical Healthcare, Biology, DNA Helix, Chemistry, R&amp;D, Pharmaceuticals, Pill, Medicine, Structural Formula</a:t>
            </a:r>
            <a:endParaRPr lang="en-US" dirty="0"/>
          </a:p>
        </p:txBody>
      </p:sp>
      <p:sp>
        <p:nvSpPr>
          <p:cNvPr id="3" name="Freeform 13">
            <a:extLst>
              <a:ext uri="{FF2B5EF4-FFF2-40B4-BE49-F238E27FC236}">
                <a16:creationId xmlns:a16="http://schemas.microsoft.com/office/drawing/2014/main" id="{2ADE99F0-694A-4329-AD42-BE969087E7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8976" y="4261211"/>
            <a:ext cx="900176" cy="570778"/>
          </a:xfrm>
          <a:custGeom>
            <a:avLst/>
            <a:gdLst>
              <a:gd name="T0" fmla="*/ 115 w 503"/>
              <a:gd name="T1" fmla="*/ 293 h 318"/>
              <a:gd name="T2" fmla="*/ 293 w 503"/>
              <a:gd name="T3" fmla="*/ 115 h 318"/>
              <a:gd name="T4" fmla="*/ 295 w 503"/>
              <a:gd name="T5" fmla="*/ 24 h 318"/>
              <a:gd name="T6" fmla="*/ 295 w 503"/>
              <a:gd name="T7" fmla="*/ 24 h 318"/>
              <a:gd name="T8" fmla="*/ 203 w 503"/>
              <a:gd name="T9" fmla="*/ 25 h 318"/>
              <a:gd name="T10" fmla="*/ 25 w 503"/>
              <a:gd name="T11" fmla="*/ 203 h 318"/>
              <a:gd name="T12" fmla="*/ 26 w 503"/>
              <a:gd name="T13" fmla="*/ 293 h 318"/>
              <a:gd name="T14" fmla="*/ 26 w 503"/>
              <a:gd name="T15" fmla="*/ 293 h 318"/>
              <a:gd name="T16" fmla="*/ 115 w 503"/>
              <a:gd name="T17" fmla="*/ 293 h 318"/>
              <a:gd name="T18" fmla="*/ 117 w 503"/>
              <a:gd name="T19" fmla="*/ 111 h 318"/>
              <a:gd name="T20" fmla="*/ 207 w 503"/>
              <a:gd name="T21" fmla="*/ 201 h 318"/>
              <a:gd name="T22" fmla="*/ 163 w 503"/>
              <a:gd name="T23" fmla="*/ 290 h 318"/>
              <a:gd name="T24" fmla="*/ 185 w 503"/>
              <a:gd name="T25" fmla="*/ 294 h 318"/>
              <a:gd name="T26" fmla="*/ 185 w 503"/>
              <a:gd name="T27" fmla="*/ 294 h 318"/>
              <a:gd name="T28" fmla="*/ 438 w 503"/>
              <a:gd name="T29" fmla="*/ 294 h 318"/>
              <a:gd name="T30" fmla="*/ 503 w 503"/>
              <a:gd name="T31" fmla="*/ 232 h 318"/>
              <a:gd name="T32" fmla="*/ 503 w 503"/>
              <a:gd name="T33" fmla="*/ 232 h 318"/>
              <a:gd name="T34" fmla="*/ 438 w 503"/>
              <a:gd name="T35" fmla="*/ 167 h 318"/>
              <a:gd name="T36" fmla="*/ 281 w 503"/>
              <a:gd name="T37" fmla="*/ 167 h 318"/>
              <a:gd name="T38" fmla="*/ 316 w 503"/>
              <a:gd name="T39" fmla="*/ 167 h 318"/>
              <a:gd name="T40" fmla="*/ 316 w 503"/>
              <a:gd name="T41" fmla="*/ 29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3" h="318">
                <a:moveTo>
                  <a:pt x="115" y="293"/>
                </a:moveTo>
                <a:cubicBezTo>
                  <a:pt x="293" y="115"/>
                  <a:pt x="293" y="115"/>
                  <a:pt x="293" y="115"/>
                </a:cubicBezTo>
                <a:cubicBezTo>
                  <a:pt x="318" y="90"/>
                  <a:pt x="319" y="49"/>
                  <a:pt x="295" y="24"/>
                </a:cubicBezTo>
                <a:cubicBezTo>
                  <a:pt x="295" y="24"/>
                  <a:pt x="295" y="24"/>
                  <a:pt x="295" y="24"/>
                </a:cubicBezTo>
                <a:cubicBezTo>
                  <a:pt x="271" y="0"/>
                  <a:pt x="228" y="0"/>
                  <a:pt x="203" y="25"/>
                </a:cubicBezTo>
                <a:cubicBezTo>
                  <a:pt x="25" y="203"/>
                  <a:pt x="25" y="203"/>
                  <a:pt x="25" y="203"/>
                </a:cubicBezTo>
                <a:cubicBezTo>
                  <a:pt x="0" y="228"/>
                  <a:pt x="1" y="269"/>
                  <a:pt x="26" y="293"/>
                </a:cubicBezTo>
                <a:cubicBezTo>
                  <a:pt x="26" y="293"/>
                  <a:pt x="26" y="293"/>
                  <a:pt x="26" y="293"/>
                </a:cubicBezTo>
                <a:cubicBezTo>
                  <a:pt x="50" y="318"/>
                  <a:pt x="90" y="318"/>
                  <a:pt x="115" y="293"/>
                </a:cubicBezTo>
                <a:close/>
                <a:moveTo>
                  <a:pt x="117" y="111"/>
                </a:moveTo>
                <a:cubicBezTo>
                  <a:pt x="138" y="150"/>
                  <a:pt x="169" y="181"/>
                  <a:pt x="207" y="201"/>
                </a:cubicBezTo>
                <a:moveTo>
                  <a:pt x="163" y="290"/>
                </a:moveTo>
                <a:cubicBezTo>
                  <a:pt x="170" y="293"/>
                  <a:pt x="177" y="294"/>
                  <a:pt x="185" y="294"/>
                </a:cubicBezTo>
                <a:cubicBezTo>
                  <a:pt x="185" y="294"/>
                  <a:pt x="185" y="294"/>
                  <a:pt x="185" y="294"/>
                </a:cubicBezTo>
                <a:cubicBezTo>
                  <a:pt x="438" y="294"/>
                  <a:pt x="438" y="294"/>
                  <a:pt x="438" y="294"/>
                </a:cubicBezTo>
                <a:cubicBezTo>
                  <a:pt x="472" y="294"/>
                  <a:pt x="503" y="266"/>
                  <a:pt x="503" y="232"/>
                </a:cubicBezTo>
                <a:cubicBezTo>
                  <a:pt x="503" y="232"/>
                  <a:pt x="503" y="232"/>
                  <a:pt x="503" y="232"/>
                </a:cubicBezTo>
                <a:cubicBezTo>
                  <a:pt x="503" y="195"/>
                  <a:pt x="472" y="167"/>
                  <a:pt x="438" y="167"/>
                </a:cubicBezTo>
                <a:cubicBezTo>
                  <a:pt x="368" y="167"/>
                  <a:pt x="318" y="167"/>
                  <a:pt x="281" y="167"/>
                </a:cubicBezTo>
                <a:moveTo>
                  <a:pt x="316" y="167"/>
                </a:moveTo>
                <a:cubicBezTo>
                  <a:pt x="303" y="208"/>
                  <a:pt x="303" y="253"/>
                  <a:pt x="316" y="29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D490D57D-83DF-4377-980C-6064414433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62817" y="2042518"/>
            <a:ext cx="453766" cy="893362"/>
          </a:xfrm>
          <a:custGeom>
            <a:avLst/>
            <a:gdLst>
              <a:gd name="T0" fmla="*/ 147 w 562"/>
              <a:gd name="T1" fmla="*/ 1003 h 1108"/>
              <a:gd name="T2" fmla="*/ 26 w 562"/>
              <a:gd name="T3" fmla="*/ 881 h 1108"/>
              <a:gd name="T4" fmla="*/ 147 w 562"/>
              <a:gd name="T5" fmla="*/ 759 h 1108"/>
              <a:gd name="T6" fmla="*/ 415 w 562"/>
              <a:gd name="T7" fmla="*/ 750 h 1108"/>
              <a:gd name="T8" fmla="*/ 537 w 562"/>
              <a:gd name="T9" fmla="*/ 628 h 1108"/>
              <a:gd name="T10" fmla="*/ 415 w 562"/>
              <a:gd name="T11" fmla="*/ 497 h 1108"/>
              <a:gd name="T12" fmla="*/ 147 w 562"/>
              <a:gd name="T13" fmla="*/ 497 h 1108"/>
              <a:gd name="T14" fmla="*/ 0 w 562"/>
              <a:gd name="T15" fmla="*/ 349 h 1108"/>
              <a:gd name="T16" fmla="*/ 147 w 562"/>
              <a:gd name="T17" fmla="*/ 201 h 1108"/>
              <a:gd name="T18" fmla="*/ 216 w 562"/>
              <a:gd name="T19" fmla="*/ 201 h 1108"/>
              <a:gd name="T20" fmla="*/ 562 w 562"/>
              <a:gd name="T21" fmla="*/ 148 h 1108"/>
              <a:gd name="T22" fmla="*/ 277 w 562"/>
              <a:gd name="T23" fmla="*/ 87 h 1108"/>
              <a:gd name="T24" fmla="*/ 277 w 562"/>
              <a:gd name="T25" fmla="*/ 0 h 1108"/>
              <a:gd name="T26" fmla="*/ 277 w 562"/>
              <a:gd name="T27" fmla="*/ 863 h 1108"/>
              <a:gd name="T28" fmla="*/ 277 w 562"/>
              <a:gd name="T29" fmla="*/ 1108 h 1108"/>
              <a:gd name="T30" fmla="*/ 277 w 562"/>
              <a:gd name="T31" fmla="*/ 654 h 1108"/>
              <a:gd name="T32" fmla="*/ 277 w 562"/>
              <a:gd name="T33" fmla="*/ 29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2" h="1108">
                <a:moveTo>
                  <a:pt x="147" y="1003"/>
                </a:moveTo>
                <a:cubicBezTo>
                  <a:pt x="78" y="1003"/>
                  <a:pt x="26" y="951"/>
                  <a:pt x="26" y="881"/>
                </a:cubicBezTo>
                <a:cubicBezTo>
                  <a:pt x="26" y="811"/>
                  <a:pt x="78" y="759"/>
                  <a:pt x="147" y="759"/>
                </a:cubicBezTo>
                <a:cubicBezTo>
                  <a:pt x="415" y="750"/>
                  <a:pt x="415" y="750"/>
                  <a:pt x="415" y="750"/>
                </a:cubicBezTo>
                <a:cubicBezTo>
                  <a:pt x="476" y="750"/>
                  <a:pt x="537" y="698"/>
                  <a:pt x="537" y="628"/>
                </a:cubicBezTo>
                <a:cubicBezTo>
                  <a:pt x="537" y="558"/>
                  <a:pt x="476" y="497"/>
                  <a:pt x="415" y="497"/>
                </a:cubicBezTo>
                <a:moveTo>
                  <a:pt x="147" y="497"/>
                </a:moveTo>
                <a:cubicBezTo>
                  <a:pt x="60" y="497"/>
                  <a:pt x="0" y="436"/>
                  <a:pt x="0" y="349"/>
                </a:cubicBezTo>
                <a:cubicBezTo>
                  <a:pt x="0" y="270"/>
                  <a:pt x="60" y="201"/>
                  <a:pt x="147" y="201"/>
                </a:cubicBezTo>
                <a:cubicBezTo>
                  <a:pt x="216" y="201"/>
                  <a:pt x="216" y="201"/>
                  <a:pt x="216" y="201"/>
                </a:cubicBezTo>
                <a:cubicBezTo>
                  <a:pt x="216" y="201"/>
                  <a:pt x="493" y="218"/>
                  <a:pt x="562" y="148"/>
                </a:cubicBezTo>
                <a:moveTo>
                  <a:pt x="277" y="87"/>
                </a:moveTo>
                <a:cubicBezTo>
                  <a:pt x="277" y="0"/>
                  <a:pt x="277" y="0"/>
                  <a:pt x="277" y="0"/>
                </a:cubicBezTo>
                <a:moveTo>
                  <a:pt x="277" y="863"/>
                </a:moveTo>
                <a:cubicBezTo>
                  <a:pt x="277" y="1108"/>
                  <a:pt x="277" y="1108"/>
                  <a:pt x="277" y="1108"/>
                </a:cubicBezTo>
                <a:moveTo>
                  <a:pt x="277" y="654"/>
                </a:moveTo>
                <a:cubicBezTo>
                  <a:pt x="277" y="297"/>
                  <a:pt x="277" y="297"/>
                  <a:pt x="277" y="2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24">
            <a:extLst>
              <a:ext uri="{FF2B5EF4-FFF2-40B4-BE49-F238E27FC236}">
                <a16:creationId xmlns:a16="http://schemas.microsoft.com/office/drawing/2014/main" id="{ED6E7223-C708-484D-87C7-0ABB35005A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421875" y="2124090"/>
            <a:ext cx="478050" cy="730218"/>
          </a:xfrm>
          <a:custGeom>
            <a:avLst/>
            <a:gdLst>
              <a:gd name="T0" fmla="*/ 0 w 195"/>
              <a:gd name="T1" fmla="*/ 299 h 299"/>
              <a:gd name="T2" fmla="*/ 195 w 195"/>
              <a:gd name="T3" fmla="*/ 0 h 299"/>
              <a:gd name="T4" fmla="*/ 195 w 195"/>
              <a:gd name="T5" fmla="*/ 299 h 299"/>
              <a:gd name="T6" fmla="*/ 0 w 195"/>
              <a:gd name="T7" fmla="*/ 0 h 299"/>
              <a:gd name="T8" fmla="*/ 88 w 195"/>
              <a:gd name="T9" fmla="*/ 204 h 299"/>
              <a:gd name="T10" fmla="*/ 160 w 195"/>
              <a:gd name="T11" fmla="*/ 204 h 299"/>
              <a:gd name="T12" fmla="*/ 72 w 195"/>
              <a:gd name="T13" fmla="*/ 240 h 299"/>
              <a:gd name="T14" fmla="*/ 180 w 195"/>
              <a:gd name="T15" fmla="*/ 240 h 299"/>
              <a:gd name="T16" fmla="*/ 60 w 195"/>
              <a:gd name="T17" fmla="*/ 276 h 299"/>
              <a:gd name="T18" fmla="*/ 192 w 195"/>
              <a:gd name="T19" fmla="*/ 276 h 299"/>
              <a:gd name="T20" fmla="*/ 116 w 195"/>
              <a:gd name="T21" fmla="*/ 96 h 299"/>
              <a:gd name="T22" fmla="*/ 40 w 195"/>
              <a:gd name="T23" fmla="*/ 96 h 299"/>
              <a:gd name="T24" fmla="*/ 132 w 195"/>
              <a:gd name="T25" fmla="*/ 60 h 299"/>
              <a:gd name="T26" fmla="*/ 16 w 195"/>
              <a:gd name="T27" fmla="*/ 60 h 299"/>
              <a:gd name="T28" fmla="*/ 148 w 195"/>
              <a:gd name="T29" fmla="*/ 24 h 299"/>
              <a:gd name="T30" fmla="*/ 8 w 195"/>
              <a:gd name="T31" fmla="*/ 24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5" h="299">
                <a:moveTo>
                  <a:pt x="0" y="299"/>
                </a:moveTo>
                <a:cubicBezTo>
                  <a:pt x="0" y="149"/>
                  <a:pt x="195" y="142"/>
                  <a:pt x="195" y="0"/>
                </a:cubicBezTo>
                <a:moveTo>
                  <a:pt x="195" y="299"/>
                </a:moveTo>
                <a:cubicBezTo>
                  <a:pt x="195" y="149"/>
                  <a:pt x="0" y="142"/>
                  <a:pt x="0" y="0"/>
                </a:cubicBezTo>
                <a:moveTo>
                  <a:pt x="88" y="204"/>
                </a:moveTo>
                <a:cubicBezTo>
                  <a:pt x="160" y="204"/>
                  <a:pt x="160" y="204"/>
                  <a:pt x="160" y="204"/>
                </a:cubicBezTo>
                <a:moveTo>
                  <a:pt x="72" y="240"/>
                </a:moveTo>
                <a:cubicBezTo>
                  <a:pt x="180" y="240"/>
                  <a:pt x="180" y="240"/>
                  <a:pt x="180" y="240"/>
                </a:cubicBezTo>
                <a:moveTo>
                  <a:pt x="60" y="276"/>
                </a:moveTo>
                <a:cubicBezTo>
                  <a:pt x="192" y="276"/>
                  <a:pt x="192" y="276"/>
                  <a:pt x="192" y="276"/>
                </a:cubicBezTo>
                <a:moveTo>
                  <a:pt x="116" y="96"/>
                </a:moveTo>
                <a:cubicBezTo>
                  <a:pt x="40" y="96"/>
                  <a:pt x="40" y="96"/>
                  <a:pt x="40" y="96"/>
                </a:cubicBezTo>
                <a:moveTo>
                  <a:pt x="132" y="60"/>
                </a:moveTo>
                <a:cubicBezTo>
                  <a:pt x="16" y="60"/>
                  <a:pt x="16" y="60"/>
                  <a:pt x="16" y="60"/>
                </a:cubicBezTo>
                <a:moveTo>
                  <a:pt x="148" y="24"/>
                </a:moveTo>
                <a:cubicBezTo>
                  <a:pt x="8" y="24"/>
                  <a:pt x="8" y="24"/>
                  <a:pt x="8" y="2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48">
            <a:extLst>
              <a:ext uri="{FF2B5EF4-FFF2-40B4-BE49-F238E27FC236}">
                <a16:creationId xmlns:a16="http://schemas.microsoft.com/office/drawing/2014/main" id="{A8BAF379-FB7E-4DA1-9664-1C913B30DF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35224" y="2067118"/>
            <a:ext cx="793752" cy="844164"/>
          </a:xfrm>
          <a:custGeom>
            <a:avLst/>
            <a:gdLst>
              <a:gd name="T0" fmla="*/ 158 w 476"/>
              <a:gd name="T1" fmla="*/ 303 h 505"/>
              <a:gd name="T2" fmla="*/ 214 w 476"/>
              <a:gd name="T3" fmla="*/ 185 h 505"/>
              <a:gd name="T4" fmla="*/ 224 w 476"/>
              <a:gd name="T5" fmla="*/ 141 h 505"/>
              <a:gd name="T6" fmla="*/ 224 w 476"/>
              <a:gd name="T7" fmla="*/ 43 h 505"/>
              <a:gd name="T8" fmla="*/ 224 w 476"/>
              <a:gd name="T9" fmla="*/ 43 h 505"/>
              <a:gd name="T10" fmla="*/ 207 w 476"/>
              <a:gd name="T11" fmla="*/ 26 h 505"/>
              <a:gd name="T12" fmla="*/ 207 w 476"/>
              <a:gd name="T13" fmla="*/ 17 h 505"/>
              <a:gd name="T14" fmla="*/ 224 w 476"/>
              <a:gd name="T15" fmla="*/ 0 h 505"/>
              <a:gd name="T16" fmla="*/ 332 w 476"/>
              <a:gd name="T17" fmla="*/ 0 h 505"/>
              <a:gd name="T18" fmla="*/ 349 w 476"/>
              <a:gd name="T19" fmla="*/ 17 h 505"/>
              <a:gd name="T20" fmla="*/ 349 w 476"/>
              <a:gd name="T21" fmla="*/ 26 h 505"/>
              <a:gd name="T22" fmla="*/ 332 w 476"/>
              <a:gd name="T23" fmla="*/ 43 h 505"/>
              <a:gd name="T24" fmla="*/ 332 w 476"/>
              <a:gd name="T25" fmla="*/ 43 h 505"/>
              <a:gd name="T26" fmla="*/ 332 w 476"/>
              <a:gd name="T27" fmla="*/ 141 h 505"/>
              <a:gd name="T28" fmla="*/ 342 w 476"/>
              <a:gd name="T29" fmla="*/ 185 h 505"/>
              <a:gd name="T30" fmla="*/ 461 w 476"/>
              <a:gd name="T31" fmla="*/ 437 h 505"/>
              <a:gd name="T32" fmla="*/ 418 w 476"/>
              <a:gd name="T33" fmla="*/ 505 h 505"/>
              <a:gd name="T34" fmla="*/ 278 w 476"/>
              <a:gd name="T35" fmla="*/ 505 h 505"/>
              <a:gd name="T36" fmla="*/ 158 w 476"/>
              <a:gd name="T37" fmla="*/ 505 h 505"/>
              <a:gd name="T38" fmla="*/ 332 w 476"/>
              <a:gd name="T39" fmla="*/ 43 h 505"/>
              <a:gd name="T40" fmla="*/ 293 w 476"/>
              <a:gd name="T41" fmla="*/ 43 h 505"/>
              <a:gd name="T42" fmla="*/ 332 w 476"/>
              <a:gd name="T43" fmla="*/ 72 h 505"/>
              <a:gd name="T44" fmla="*/ 305 w 476"/>
              <a:gd name="T45" fmla="*/ 72 h 505"/>
              <a:gd name="T46" fmla="*/ 332 w 476"/>
              <a:gd name="T47" fmla="*/ 101 h 505"/>
              <a:gd name="T48" fmla="*/ 293 w 476"/>
              <a:gd name="T49" fmla="*/ 101 h 505"/>
              <a:gd name="T50" fmla="*/ 332 w 476"/>
              <a:gd name="T51" fmla="*/ 160 h 505"/>
              <a:gd name="T52" fmla="*/ 293 w 476"/>
              <a:gd name="T53" fmla="*/ 160 h 505"/>
              <a:gd name="T54" fmla="*/ 332 w 476"/>
              <a:gd name="T55" fmla="*/ 131 h 505"/>
              <a:gd name="T56" fmla="*/ 305 w 476"/>
              <a:gd name="T57" fmla="*/ 131 h 505"/>
              <a:gd name="T58" fmla="*/ 17 w 476"/>
              <a:gd name="T59" fmla="*/ 248 h 505"/>
              <a:gd name="T60" fmla="*/ 56 w 476"/>
              <a:gd name="T61" fmla="*/ 248 h 505"/>
              <a:gd name="T62" fmla="*/ 17 w 476"/>
              <a:gd name="T63" fmla="*/ 219 h 505"/>
              <a:gd name="T64" fmla="*/ 44 w 476"/>
              <a:gd name="T65" fmla="*/ 219 h 505"/>
              <a:gd name="T66" fmla="*/ 17 w 476"/>
              <a:gd name="T67" fmla="*/ 190 h 505"/>
              <a:gd name="T68" fmla="*/ 56 w 476"/>
              <a:gd name="T69" fmla="*/ 190 h 505"/>
              <a:gd name="T70" fmla="*/ 17 w 476"/>
              <a:gd name="T71" fmla="*/ 131 h 505"/>
              <a:gd name="T72" fmla="*/ 56 w 476"/>
              <a:gd name="T73" fmla="*/ 131 h 505"/>
              <a:gd name="T74" fmla="*/ 17 w 476"/>
              <a:gd name="T75" fmla="*/ 160 h 505"/>
              <a:gd name="T76" fmla="*/ 44 w 476"/>
              <a:gd name="T77" fmla="*/ 160 h 505"/>
              <a:gd name="T78" fmla="*/ 0 w 476"/>
              <a:gd name="T79" fmla="*/ 105 h 505"/>
              <a:gd name="T80" fmla="*/ 0 w 476"/>
              <a:gd name="T81" fmla="*/ 114 h 505"/>
              <a:gd name="T82" fmla="*/ 17 w 476"/>
              <a:gd name="T83" fmla="*/ 131 h 505"/>
              <a:gd name="T84" fmla="*/ 17 w 476"/>
              <a:gd name="T85" fmla="*/ 131 h 505"/>
              <a:gd name="T86" fmla="*/ 17 w 476"/>
              <a:gd name="T87" fmla="*/ 456 h 505"/>
              <a:gd name="T88" fmla="*/ 65 w 476"/>
              <a:gd name="T89" fmla="*/ 505 h 505"/>
              <a:gd name="T90" fmla="*/ 78 w 476"/>
              <a:gd name="T91" fmla="*/ 505 h 505"/>
              <a:gd name="T92" fmla="*/ 126 w 476"/>
              <a:gd name="T93" fmla="*/ 456 h 505"/>
              <a:gd name="T94" fmla="*/ 126 w 476"/>
              <a:gd name="T95" fmla="*/ 131 h 505"/>
              <a:gd name="T96" fmla="*/ 126 w 476"/>
              <a:gd name="T97" fmla="*/ 131 h 505"/>
              <a:gd name="T98" fmla="*/ 143 w 476"/>
              <a:gd name="T99" fmla="*/ 114 h 505"/>
              <a:gd name="T100" fmla="*/ 143 w 476"/>
              <a:gd name="T101" fmla="*/ 105 h 505"/>
              <a:gd name="T102" fmla="*/ 126 w 476"/>
              <a:gd name="T103" fmla="*/ 88 h 505"/>
              <a:gd name="T104" fmla="*/ 17 w 476"/>
              <a:gd name="T105" fmla="*/ 88 h 505"/>
              <a:gd name="T106" fmla="*/ 0 w 476"/>
              <a:gd name="T107" fmla="*/ 105 h 505"/>
              <a:gd name="T108" fmla="*/ 158 w 476"/>
              <a:gd name="T109" fmla="*/ 414 h 505"/>
              <a:gd name="T110" fmla="*/ 402 w 476"/>
              <a:gd name="T111" fmla="*/ 31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76" h="505">
                <a:moveTo>
                  <a:pt x="158" y="303"/>
                </a:moveTo>
                <a:cubicBezTo>
                  <a:pt x="214" y="185"/>
                  <a:pt x="214" y="185"/>
                  <a:pt x="214" y="185"/>
                </a:cubicBezTo>
                <a:cubicBezTo>
                  <a:pt x="220" y="171"/>
                  <a:pt x="224" y="156"/>
                  <a:pt x="224" y="141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14" y="43"/>
                  <a:pt x="207" y="35"/>
                  <a:pt x="207" y="26"/>
                </a:cubicBezTo>
                <a:cubicBezTo>
                  <a:pt x="207" y="17"/>
                  <a:pt x="207" y="17"/>
                  <a:pt x="207" y="17"/>
                </a:cubicBezTo>
                <a:cubicBezTo>
                  <a:pt x="207" y="7"/>
                  <a:pt x="214" y="0"/>
                  <a:pt x="224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2" y="0"/>
                  <a:pt x="349" y="7"/>
                  <a:pt x="349" y="17"/>
                </a:cubicBezTo>
                <a:cubicBezTo>
                  <a:pt x="349" y="26"/>
                  <a:pt x="349" y="26"/>
                  <a:pt x="349" y="26"/>
                </a:cubicBezTo>
                <a:cubicBezTo>
                  <a:pt x="349" y="35"/>
                  <a:pt x="34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2" y="156"/>
                  <a:pt x="336" y="171"/>
                  <a:pt x="342" y="185"/>
                </a:cubicBezTo>
                <a:cubicBezTo>
                  <a:pt x="461" y="437"/>
                  <a:pt x="461" y="437"/>
                  <a:pt x="461" y="437"/>
                </a:cubicBezTo>
                <a:cubicBezTo>
                  <a:pt x="476" y="468"/>
                  <a:pt x="453" y="505"/>
                  <a:pt x="418" y="505"/>
                </a:cubicBezTo>
                <a:cubicBezTo>
                  <a:pt x="278" y="505"/>
                  <a:pt x="278" y="505"/>
                  <a:pt x="278" y="505"/>
                </a:cubicBezTo>
                <a:cubicBezTo>
                  <a:pt x="158" y="505"/>
                  <a:pt x="158" y="505"/>
                  <a:pt x="158" y="505"/>
                </a:cubicBezTo>
                <a:moveTo>
                  <a:pt x="332" y="43"/>
                </a:moveTo>
                <a:cubicBezTo>
                  <a:pt x="293" y="43"/>
                  <a:pt x="293" y="43"/>
                  <a:pt x="293" y="43"/>
                </a:cubicBezTo>
                <a:moveTo>
                  <a:pt x="332" y="72"/>
                </a:moveTo>
                <a:cubicBezTo>
                  <a:pt x="305" y="72"/>
                  <a:pt x="305" y="72"/>
                  <a:pt x="305" y="72"/>
                </a:cubicBezTo>
                <a:moveTo>
                  <a:pt x="332" y="101"/>
                </a:moveTo>
                <a:cubicBezTo>
                  <a:pt x="293" y="101"/>
                  <a:pt x="293" y="101"/>
                  <a:pt x="293" y="101"/>
                </a:cubicBezTo>
                <a:moveTo>
                  <a:pt x="332" y="160"/>
                </a:moveTo>
                <a:cubicBezTo>
                  <a:pt x="293" y="160"/>
                  <a:pt x="293" y="160"/>
                  <a:pt x="293" y="160"/>
                </a:cubicBezTo>
                <a:moveTo>
                  <a:pt x="332" y="131"/>
                </a:moveTo>
                <a:cubicBezTo>
                  <a:pt x="305" y="131"/>
                  <a:pt x="305" y="131"/>
                  <a:pt x="305" y="131"/>
                </a:cubicBezTo>
                <a:moveTo>
                  <a:pt x="17" y="248"/>
                </a:moveTo>
                <a:cubicBezTo>
                  <a:pt x="56" y="248"/>
                  <a:pt x="56" y="248"/>
                  <a:pt x="56" y="248"/>
                </a:cubicBezTo>
                <a:moveTo>
                  <a:pt x="17" y="219"/>
                </a:moveTo>
                <a:cubicBezTo>
                  <a:pt x="44" y="219"/>
                  <a:pt x="44" y="219"/>
                  <a:pt x="44" y="219"/>
                </a:cubicBezTo>
                <a:moveTo>
                  <a:pt x="17" y="190"/>
                </a:moveTo>
                <a:cubicBezTo>
                  <a:pt x="56" y="190"/>
                  <a:pt x="56" y="190"/>
                  <a:pt x="56" y="190"/>
                </a:cubicBezTo>
                <a:moveTo>
                  <a:pt x="17" y="131"/>
                </a:moveTo>
                <a:cubicBezTo>
                  <a:pt x="56" y="131"/>
                  <a:pt x="56" y="131"/>
                  <a:pt x="56" y="131"/>
                </a:cubicBezTo>
                <a:moveTo>
                  <a:pt x="17" y="160"/>
                </a:moveTo>
                <a:cubicBezTo>
                  <a:pt x="44" y="160"/>
                  <a:pt x="44" y="160"/>
                  <a:pt x="44" y="160"/>
                </a:cubicBezTo>
                <a:moveTo>
                  <a:pt x="0" y="105"/>
                </a:moveTo>
                <a:cubicBezTo>
                  <a:pt x="0" y="114"/>
                  <a:pt x="0" y="114"/>
                  <a:pt x="0" y="114"/>
                </a:cubicBezTo>
                <a:cubicBezTo>
                  <a:pt x="0" y="124"/>
                  <a:pt x="7" y="131"/>
                  <a:pt x="17" y="131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456"/>
                  <a:pt x="17" y="456"/>
                  <a:pt x="17" y="456"/>
                </a:cubicBezTo>
                <a:cubicBezTo>
                  <a:pt x="17" y="483"/>
                  <a:pt x="38" y="505"/>
                  <a:pt x="65" y="505"/>
                </a:cubicBezTo>
                <a:cubicBezTo>
                  <a:pt x="78" y="505"/>
                  <a:pt x="78" y="505"/>
                  <a:pt x="78" y="505"/>
                </a:cubicBezTo>
                <a:cubicBezTo>
                  <a:pt x="105" y="505"/>
                  <a:pt x="126" y="483"/>
                  <a:pt x="126" y="456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35" y="131"/>
                  <a:pt x="143" y="124"/>
                  <a:pt x="143" y="114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3" y="95"/>
                  <a:pt x="135" y="88"/>
                  <a:pt x="126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7" y="88"/>
                  <a:pt x="0" y="95"/>
                  <a:pt x="0" y="105"/>
                </a:cubicBezTo>
                <a:close/>
                <a:moveTo>
                  <a:pt x="158" y="414"/>
                </a:moveTo>
                <a:cubicBezTo>
                  <a:pt x="272" y="402"/>
                  <a:pt x="365" y="357"/>
                  <a:pt x="402" y="31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BDBF6B3B-4FDE-4D09-80DC-7D45FDBB2D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4456" y="4099008"/>
            <a:ext cx="908710" cy="895184"/>
          </a:xfrm>
          <a:custGeom>
            <a:avLst/>
            <a:gdLst>
              <a:gd name="T0" fmla="*/ 557 w 1206"/>
              <a:gd name="T1" fmla="*/ 215 h 1188"/>
              <a:gd name="T2" fmla="*/ 691 w 1206"/>
              <a:gd name="T3" fmla="*/ 448 h 1188"/>
              <a:gd name="T4" fmla="*/ 522 w 1206"/>
              <a:gd name="T5" fmla="*/ 742 h 1188"/>
              <a:gd name="T6" fmla="*/ 184 w 1206"/>
              <a:gd name="T7" fmla="*/ 742 h 1188"/>
              <a:gd name="T8" fmla="*/ 17 w 1206"/>
              <a:gd name="T9" fmla="*/ 448 h 1188"/>
              <a:gd name="T10" fmla="*/ 184 w 1206"/>
              <a:gd name="T11" fmla="*/ 156 h 1188"/>
              <a:gd name="T12" fmla="*/ 453 w 1206"/>
              <a:gd name="T13" fmla="*/ 156 h 1188"/>
              <a:gd name="T14" fmla="*/ 232 w 1206"/>
              <a:gd name="T15" fmla="*/ 661 h 1188"/>
              <a:gd name="T16" fmla="*/ 477 w 1206"/>
              <a:gd name="T17" fmla="*/ 661 h 1188"/>
              <a:gd name="T18" fmla="*/ 1062 w 1206"/>
              <a:gd name="T19" fmla="*/ 977 h 1188"/>
              <a:gd name="T20" fmla="*/ 1196 w 1206"/>
              <a:gd name="T21" fmla="*/ 742 h 1188"/>
              <a:gd name="T22" fmla="*/ 1026 w 1206"/>
              <a:gd name="T23" fmla="*/ 448 h 1188"/>
              <a:gd name="T24" fmla="*/ 691 w 1206"/>
              <a:gd name="T25" fmla="*/ 448 h 1188"/>
              <a:gd name="T26" fmla="*/ 522 w 1206"/>
              <a:gd name="T27" fmla="*/ 742 h 1188"/>
              <a:gd name="T28" fmla="*/ 691 w 1206"/>
              <a:gd name="T29" fmla="*/ 1036 h 1188"/>
              <a:gd name="T30" fmla="*/ 958 w 1206"/>
              <a:gd name="T31" fmla="*/ 1036 h 1188"/>
              <a:gd name="T32" fmla="*/ 736 w 1206"/>
              <a:gd name="T33" fmla="*/ 528 h 1188"/>
              <a:gd name="T34" fmla="*/ 982 w 1206"/>
              <a:gd name="T35" fmla="*/ 528 h 1188"/>
              <a:gd name="T36" fmla="*/ 1026 w 1206"/>
              <a:gd name="T37" fmla="*/ 448 h 1188"/>
              <a:gd name="T38" fmla="*/ 1118 w 1206"/>
              <a:gd name="T39" fmla="*/ 287 h 1188"/>
              <a:gd name="T40" fmla="*/ 1147 w 1206"/>
              <a:gd name="T41" fmla="*/ 173 h 1188"/>
              <a:gd name="T42" fmla="*/ 1085 w 1206"/>
              <a:gd name="T43" fmla="*/ 234 h 1188"/>
              <a:gd name="T44" fmla="*/ 1147 w 1206"/>
              <a:gd name="T45" fmla="*/ 294 h 1188"/>
              <a:gd name="T46" fmla="*/ 1206 w 1206"/>
              <a:gd name="T47" fmla="*/ 234 h 1188"/>
              <a:gd name="T48" fmla="*/ 1147 w 1206"/>
              <a:gd name="T49" fmla="*/ 173 h 1188"/>
              <a:gd name="T50" fmla="*/ 184 w 1206"/>
              <a:gd name="T51" fmla="*/ 742 h 1188"/>
              <a:gd name="T52" fmla="*/ 88 w 1206"/>
              <a:gd name="T53" fmla="*/ 913 h 1188"/>
              <a:gd name="T54" fmla="*/ 59 w 1206"/>
              <a:gd name="T55" fmla="*/ 1027 h 1188"/>
              <a:gd name="T56" fmla="*/ 121 w 1206"/>
              <a:gd name="T57" fmla="*/ 967 h 1188"/>
              <a:gd name="T58" fmla="*/ 59 w 1206"/>
              <a:gd name="T59" fmla="*/ 906 h 1188"/>
              <a:gd name="T60" fmla="*/ 0 w 1206"/>
              <a:gd name="T61" fmla="*/ 967 h 1188"/>
              <a:gd name="T62" fmla="*/ 59 w 1206"/>
              <a:gd name="T63" fmla="*/ 1027 h 1188"/>
              <a:gd name="T64" fmla="*/ 590 w 1206"/>
              <a:gd name="T65" fmla="*/ 156 h 1188"/>
              <a:gd name="T66" fmla="*/ 522 w 1206"/>
              <a:gd name="T67" fmla="*/ 87 h 1188"/>
              <a:gd name="T68" fmla="*/ 453 w 1206"/>
              <a:gd name="T69" fmla="*/ 156 h 1188"/>
              <a:gd name="T70" fmla="*/ 522 w 1206"/>
              <a:gd name="T71" fmla="*/ 225 h 1188"/>
              <a:gd name="T72" fmla="*/ 590 w 1206"/>
              <a:gd name="T73" fmla="*/ 156 h 1188"/>
              <a:gd name="T74" fmla="*/ 1097 w 1206"/>
              <a:gd name="T75" fmla="*/ 1036 h 1188"/>
              <a:gd name="T76" fmla="*/ 1026 w 1206"/>
              <a:gd name="T77" fmla="*/ 967 h 1188"/>
              <a:gd name="T78" fmla="*/ 958 w 1206"/>
              <a:gd name="T79" fmla="*/ 1036 h 1188"/>
              <a:gd name="T80" fmla="*/ 1026 w 1206"/>
              <a:gd name="T81" fmla="*/ 1105 h 1188"/>
              <a:gd name="T82" fmla="*/ 1097 w 1206"/>
              <a:gd name="T83" fmla="*/ 1036 h 1188"/>
              <a:gd name="T84" fmla="*/ 691 w 1206"/>
              <a:gd name="T85" fmla="*/ 1036 h 1188"/>
              <a:gd name="T86" fmla="*/ 642 w 1206"/>
              <a:gd name="T87" fmla="*/ 1114 h 1188"/>
              <a:gd name="T88" fmla="*/ 661 w 1206"/>
              <a:gd name="T89" fmla="*/ 1147 h 1188"/>
              <a:gd name="T90" fmla="*/ 621 w 1206"/>
              <a:gd name="T91" fmla="*/ 1107 h 1188"/>
              <a:gd name="T92" fmla="*/ 583 w 1206"/>
              <a:gd name="T93" fmla="*/ 1147 h 1188"/>
              <a:gd name="T94" fmla="*/ 621 w 1206"/>
              <a:gd name="T95" fmla="*/ 1188 h 1188"/>
              <a:gd name="T96" fmla="*/ 661 w 1206"/>
              <a:gd name="T97" fmla="*/ 1147 h 1188"/>
              <a:gd name="T98" fmla="*/ 184 w 1206"/>
              <a:gd name="T99" fmla="*/ 156 h 1188"/>
              <a:gd name="T100" fmla="*/ 140 w 1206"/>
              <a:gd name="T101" fmla="*/ 78 h 1188"/>
              <a:gd name="T102" fmla="*/ 102 w 1206"/>
              <a:gd name="T103" fmla="*/ 83 h 1188"/>
              <a:gd name="T104" fmla="*/ 154 w 1206"/>
              <a:gd name="T105" fmla="*/ 59 h 1188"/>
              <a:gd name="T106" fmla="*/ 130 w 1206"/>
              <a:gd name="T107" fmla="*/ 9 h 1188"/>
              <a:gd name="T108" fmla="*/ 78 w 1206"/>
              <a:gd name="T109" fmla="*/ 33 h 1188"/>
              <a:gd name="T110" fmla="*/ 102 w 1206"/>
              <a:gd name="T111" fmla="*/ 83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06" h="1188">
                <a:moveTo>
                  <a:pt x="557" y="215"/>
                </a:moveTo>
                <a:cubicBezTo>
                  <a:pt x="691" y="448"/>
                  <a:pt x="691" y="448"/>
                  <a:pt x="691" y="448"/>
                </a:cubicBezTo>
                <a:cubicBezTo>
                  <a:pt x="522" y="742"/>
                  <a:pt x="522" y="742"/>
                  <a:pt x="522" y="742"/>
                </a:cubicBezTo>
                <a:cubicBezTo>
                  <a:pt x="184" y="742"/>
                  <a:pt x="184" y="742"/>
                  <a:pt x="184" y="742"/>
                </a:cubicBezTo>
                <a:cubicBezTo>
                  <a:pt x="17" y="448"/>
                  <a:pt x="17" y="448"/>
                  <a:pt x="17" y="448"/>
                </a:cubicBezTo>
                <a:cubicBezTo>
                  <a:pt x="184" y="156"/>
                  <a:pt x="184" y="156"/>
                  <a:pt x="184" y="156"/>
                </a:cubicBezTo>
                <a:cubicBezTo>
                  <a:pt x="453" y="156"/>
                  <a:pt x="453" y="156"/>
                  <a:pt x="453" y="156"/>
                </a:cubicBezTo>
                <a:moveTo>
                  <a:pt x="232" y="661"/>
                </a:moveTo>
                <a:cubicBezTo>
                  <a:pt x="477" y="661"/>
                  <a:pt x="477" y="661"/>
                  <a:pt x="477" y="661"/>
                </a:cubicBezTo>
                <a:moveTo>
                  <a:pt x="1062" y="977"/>
                </a:moveTo>
                <a:cubicBezTo>
                  <a:pt x="1196" y="742"/>
                  <a:pt x="1196" y="742"/>
                  <a:pt x="1196" y="742"/>
                </a:cubicBezTo>
                <a:cubicBezTo>
                  <a:pt x="1026" y="448"/>
                  <a:pt x="1026" y="448"/>
                  <a:pt x="1026" y="448"/>
                </a:cubicBezTo>
                <a:cubicBezTo>
                  <a:pt x="691" y="448"/>
                  <a:pt x="691" y="448"/>
                  <a:pt x="691" y="448"/>
                </a:cubicBezTo>
                <a:cubicBezTo>
                  <a:pt x="522" y="742"/>
                  <a:pt x="522" y="742"/>
                  <a:pt x="522" y="742"/>
                </a:cubicBezTo>
                <a:cubicBezTo>
                  <a:pt x="691" y="1036"/>
                  <a:pt x="691" y="1036"/>
                  <a:pt x="691" y="1036"/>
                </a:cubicBezTo>
                <a:cubicBezTo>
                  <a:pt x="958" y="1036"/>
                  <a:pt x="958" y="1036"/>
                  <a:pt x="958" y="1036"/>
                </a:cubicBezTo>
                <a:moveTo>
                  <a:pt x="736" y="528"/>
                </a:moveTo>
                <a:cubicBezTo>
                  <a:pt x="982" y="528"/>
                  <a:pt x="982" y="528"/>
                  <a:pt x="982" y="528"/>
                </a:cubicBezTo>
                <a:moveTo>
                  <a:pt x="1026" y="448"/>
                </a:moveTo>
                <a:cubicBezTo>
                  <a:pt x="1118" y="287"/>
                  <a:pt x="1118" y="287"/>
                  <a:pt x="1118" y="287"/>
                </a:cubicBezTo>
                <a:moveTo>
                  <a:pt x="1147" y="173"/>
                </a:moveTo>
                <a:cubicBezTo>
                  <a:pt x="1114" y="173"/>
                  <a:pt x="1085" y="201"/>
                  <a:pt x="1085" y="234"/>
                </a:cubicBezTo>
                <a:cubicBezTo>
                  <a:pt x="1085" y="268"/>
                  <a:pt x="1114" y="294"/>
                  <a:pt x="1147" y="294"/>
                </a:cubicBezTo>
                <a:cubicBezTo>
                  <a:pt x="1180" y="294"/>
                  <a:pt x="1206" y="268"/>
                  <a:pt x="1206" y="234"/>
                </a:cubicBezTo>
                <a:cubicBezTo>
                  <a:pt x="1206" y="201"/>
                  <a:pt x="1180" y="173"/>
                  <a:pt x="1147" y="173"/>
                </a:cubicBezTo>
                <a:close/>
                <a:moveTo>
                  <a:pt x="184" y="742"/>
                </a:moveTo>
                <a:cubicBezTo>
                  <a:pt x="88" y="913"/>
                  <a:pt x="88" y="913"/>
                  <a:pt x="88" y="913"/>
                </a:cubicBezTo>
                <a:moveTo>
                  <a:pt x="59" y="1027"/>
                </a:moveTo>
                <a:cubicBezTo>
                  <a:pt x="92" y="1027"/>
                  <a:pt x="121" y="1000"/>
                  <a:pt x="121" y="967"/>
                </a:cubicBezTo>
                <a:cubicBezTo>
                  <a:pt x="121" y="934"/>
                  <a:pt x="92" y="906"/>
                  <a:pt x="59" y="906"/>
                </a:cubicBezTo>
                <a:cubicBezTo>
                  <a:pt x="26" y="906"/>
                  <a:pt x="0" y="934"/>
                  <a:pt x="0" y="967"/>
                </a:cubicBezTo>
                <a:cubicBezTo>
                  <a:pt x="0" y="1000"/>
                  <a:pt x="26" y="1027"/>
                  <a:pt x="59" y="1027"/>
                </a:cubicBezTo>
                <a:close/>
                <a:moveTo>
                  <a:pt x="590" y="156"/>
                </a:moveTo>
                <a:cubicBezTo>
                  <a:pt x="590" y="118"/>
                  <a:pt x="559" y="87"/>
                  <a:pt x="522" y="87"/>
                </a:cubicBezTo>
                <a:cubicBezTo>
                  <a:pt x="484" y="87"/>
                  <a:pt x="453" y="118"/>
                  <a:pt x="453" y="156"/>
                </a:cubicBezTo>
                <a:cubicBezTo>
                  <a:pt x="453" y="194"/>
                  <a:pt x="484" y="225"/>
                  <a:pt x="522" y="225"/>
                </a:cubicBezTo>
                <a:cubicBezTo>
                  <a:pt x="559" y="225"/>
                  <a:pt x="590" y="194"/>
                  <a:pt x="590" y="156"/>
                </a:cubicBezTo>
                <a:close/>
                <a:moveTo>
                  <a:pt x="1097" y="1036"/>
                </a:moveTo>
                <a:cubicBezTo>
                  <a:pt x="1097" y="998"/>
                  <a:pt x="1066" y="967"/>
                  <a:pt x="1026" y="967"/>
                </a:cubicBezTo>
                <a:cubicBezTo>
                  <a:pt x="989" y="967"/>
                  <a:pt x="958" y="998"/>
                  <a:pt x="958" y="1036"/>
                </a:cubicBezTo>
                <a:cubicBezTo>
                  <a:pt x="958" y="1074"/>
                  <a:pt x="989" y="1105"/>
                  <a:pt x="1026" y="1105"/>
                </a:cubicBezTo>
                <a:cubicBezTo>
                  <a:pt x="1066" y="1105"/>
                  <a:pt x="1097" y="1074"/>
                  <a:pt x="1097" y="1036"/>
                </a:cubicBezTo>
                <a:close/>
                <a:moveTo>
                  <a:pt x="691" y="1036"/>
                </a:moveTo>
                <a:cubicBezTo>
                  <a:pt x="642" y="1114"/>
                  <a:pt x="642" y="1114"/>
                  <a:pt x="642" y="1114"/>
                </a:cubicBezTo>
                <a:moveTo>
                  <a:pt x="661" y="1147"/>
                </a:moveTo>
                <a:cubicBezTo>
                  <a:pt x="661" y="1126"/>
                  <a:pt x="644" y="1107"/>
                  <a:pt x="621" y="1107"/>
                </a:cubicBezTo>
                <a:cubicBezTo>
                  <a:pt x="599" y="1107"/>
                  <a:pt x="583" y="1126"/>
                  <a:pt x="583" y="1147"/>
                </a:cubicBezTo>
                <a:cubicBezTo>
                  <a:pt x="583" y="1169"/>
                  <a:pt x="599" y="1188"/>
                  <a:pt x="621" y="1188"/>
                </a:cubicBezTo>
                <a:cubicBezTo>
                  <a:pt x="644" y="1188"/>
                  <a:pt x="661" y="1169"/>
                  <a:pt x="661" y="1147"/>
                </a:cubicBezTo>
                <a:close/>
                <a:moveTo>
                  <a:pt x="184" y="156"/>
                </a:moveTo>
                <a:cubicBezTo>
                  <a:pt x="140" y="78"/>
                  <a:pt x="140" y="78"/>
                  <a:pt x="140" y="78"/>
                </a:cubicBezTo>
                <a:moveTo>
                  <a:pt x="102" y="83"/>
                </a:moveTo>
                <a:cubicBezTo>
                  <a:pt x="123" y="90"/>
                  <a:pt x="147" y="80"/>
                  <a:pt x="154" y="59"/>
                </a:cubicBezTo>
                <a:cubicBezTo>
                  <a:pt x="161" y="37"/>
                  <a:pt x="149" y="16"/>
                  <a:pt x="130" y="9"/>
                </a:cubicBezTo>
                <a:cubicBezTo>
                  <a:pt x="109" y="0"/>
                  <a:pt x="85" y="11"/>
                  <a:pt x="78" y="33"/>
                </a:cubicBezTo>
                <a:cubicBezTo>
                  <a:pt x="71" y="52"/>
                  <a:pt x="81" y="75"/>
                  <a:pt x="102" y="8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A00BA6F-C3BE-4A33-A5D0-78C14BF96A38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8" name="Group 9">
              <a:extLst>
                <a:ext uri="{FF2B5EF4-FFF2-40B4-BE49-F238E27FC236}">
                  <a16:creationId xmlns:a16="http://schemas.microsoft.com/office/drawing/2014/main" id="{D05DE062-815F-4DBC-8662-E73A6447CA2E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758E93E-730B-4F06-8C2C-F2FF2B28E787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1" name="pole tekstowe 18">
                  <a:extLst>
                    <a:ext uri="{FF2B5EF4-FFF2-40B4-BE49-F238E27FC236}">
                      <a16:creationId xmlns:a16="http://schemas.microsoft.com/office/drawing/2014/main" id="{3E89B0D5-B9C9-42BA-9817-17803EBC252A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2" name="Łącznik prostoliniowy 17">
                  <a:extLst>
                    <a:ext uri="{FF2B5EF4-FFF2-40B4-BE49-F238E27FC236}">
                      <a16:creationId xmlns:a16="http://schemas.microsoft.com/office/drawing/2014/main" id="{AA74447D-7BDC-4B4D-A511-E7840399E971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" name="Elipsa 20">
                  <a:extLst>
                    <a:ext uri="{FF2B5EF4-FFF2-40B4-BE49-F238E27FC236}">
                      <a16:creationId xmlns:a16="http://schemas.microsoft.com/office/drawing/2014/main" id="{A01D7679-E48B-4881-94D3-BCD109BBE4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" name="pole tekstowe 22">
                  <a:extLst>
                    <a:ext uri="{FF2B5EF4-FFF2-40B4-BE49-F238E27FC236}">
                      <a16:creationId xmlns:a16="http://schemas.microsoft.com/office/drawing/2014/main" id="{4BA37D44-1BE0-4996-B8F8-19194E98C70E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15" name="Łącznik prostoliniowy 21">
                  <a:extLst>
                    <a:ext uri="{FF2B5EF4-FFF2-40B4-BE49-F238E27FC236}">
                      <a16:creationId xmlns:a16="http://schemas.microsoft.com/office/drawing/2014/main" id="{D0D09AE3-94A8-44BC-AA52-E8BD8360C2E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Łącznik prostoliniowy 22">
                  <a:extLst>
                    <a:ext uri="{FF2B5EF4-FFF2-40B4-BE49-F238E27FC236}">
                      <a16:creationId xmlns:a16="http://schemas.microsoft.com/office/drawing/2014/main" id="{9A2364FC-3073-4A32-BD61-B879ABBFE33F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Elipsa 21">
                <a:extLst>
                  <a:ext uri="{FF2B5EF4-FFF2-40B4-BE49-F238E27FC236}">
                    <a16:creationId xmlns:a16="http://schemas.microsoft.com/office/drawing/2014/main" id="{E1EBAEA3-35F3-471C-A89D-265FA19726C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" name="Freeform 48">
              <a:extLst>
                <a:ext uri="{FF2B5EF4-FFF2-40B4-BE49-F238E27FC236}">
                  <a16:creationId xmlns:a16="http://schemas.microsoft.com/office/drawing/2014/main" id="{54EB16D2-E47E-43C2-8711-B0C347D8628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91114" y="2387896"/>
              <a:ext cx="703382" cy="748056"/>
            </a:xfrm>
            <a:custGeom>
              <a:avLst/>
              <a:gdLst>
                <a:gd name="T0" fmla="*/ 158 w 476"/>
                <a:gd name="T1" fmla="*/ 303 h 505"/>
                <a:gd name="T2" fmla="*/ 214 w 476"/>
                <a:gd name="T3" fmla="*/ 185 h 505"/>
                <a:gd name="T4" fmla="*/ 224 w 476"/>
                <a:gd name="T5" fmla="*/ 141 h 505"/>
                <a:gd name="T6" fmla="*/ 224 w 476"/>
                <a:gd name="T7" fmla="*/ 43 h 505"/>
                <a:gd name="T8" fmla="*/ 224 w 476"/>
                <a:gd name="T9" fmla="*/ 43 h 505"/>
                <a:gd name="T10" fmla="*/ 207 w 476"/>
                <a:gd name="T11" fmla="*/ 26 h 505"/>
                <a:gd name="T12" fmla="*/ 207 w 476"/>
                <a:gd name="T13" fmla="*/ 17 h 505"/>
                <a:gd name="T14" fmla="*/ 224 w 476"/>
                <a:gd name="T15" fmla="*/ 0 h 505"/>
                <a:gd name="T16" fmla="*/ 332 w 476"/>
                <a:gd name="T17" fmla="*/ 0 h 505"/>
                <a:gd name="T18" fmla="*/ 349 w 476"/>
                <a:gd name="T19" fmla="*/ 17 h 505"/>
                <a:gd name="T20" fmla="*/ 349 w 476"/>
                <a:gd name="T21" fmla="*/ 26 h 505"/>
                <a:gd name="T22" fmla="*/ 332 w 476"/>
                <a:gd name="T23" fmla="*/ 43 h 505"/>
                <a:gd name="T24" fmla="*/ 332 w 476"/>
                <a:gd name="T25" fmla="*/ 43 h 505"/>
                <a:gd name="T26" fmla="*/ 332 w 476"/>
                <a:gd name="T27" fmla="*/ 141 h 505"/>
                <a:gd name="T28" fmla="*/ 342 w 476"/>
                <a:gd name="T29" fmla="*/ 185 h 505"/>
                <a:gd name="T30" fmla="*/ 461 w 476"/>
                <a:gd name="T31" fmla="*/ 437 h 505"/>
                <a:gd name="T32" fmla="*/ 418 w 476"/>
                <a:gd name="T33" fmla="*/ 505 h 505"/>
                <a:gd name="T34" fmla="*/ 278 w 476"/>
                <a:gd name="T35" fmla="*/ 505 h 505"/>
                <a:gd name="T36" fmla="*/ 158 w 476"/>
                <a:gd name="T37" fmla="*/ 505 h 505"/>
                <a:gd name="T38" fmla="*/ 332 w 476"/>
                <a:gd name="T39" fmla="*/ 43 h 505"/>
                <a:gd name="T40" fmla="*/ 293 w 476"/>
                <a:gd name="T41" fmla="*/ 43 h 505"/>
                <a:gd name="T42" fmla="*/ 332 w 476"/>
                <a:gd name="T43" fmla="*/ 72 h 505"/>
                <a:gd name="T44" fmla="*/ 305 w 476"/>
                <a:gd name="T45" fmla="*/ 72 h 505"/>
                <a:gd name="T46" fmla="*/ 332 w 476"/>
                <a:gd name="T47" fmla="*/ 101 h 505"/>
                <a:gd name="T48" fmla="*/ 293 w 476"/>
                <a:gd name="T49" fmla="*/ 101 h 505"/>
                <a:gd name="T50" fmla="*/ 332 w 476"/>
                <a:gd name="T51" fmla="*/ 160 h 505"/>
                <a:gd name="T52" fmla="*/ 293 w 476"/>
                <a:gd name="T53" fmla="*/ 160 h 505"/>
                <a:gd name="T54" fmla="*/ 332 w 476"/>
                <a:gd name="T55" fmla="*/ 131 h 505"/>
                <a:gd name="T56" fmla="*/ 305 w 476"/>
                <a:gd name="T57" fmla="*/ 131 h 505"/>
                <a:gd name="T58" fmla="*/ 17 w 476"/>
                <a:gd name="T59" fmla="*/ 248 h 505"/>
                <a:gd name="T60" fmla="*/ 56 w 476"/>
                <a:gd name="T61" fmla="*/ 248 h 505"/>
                <a:gd name="T62" fmla="*/ 17 w 476"/>
                <a:gd name="T63" fmla="*/ 219 h 505"/>
                <a:gd name="T64" fmla="*/ 44 w 476"/>
                <a:gd name="T65" fmla="*/ 219 h 505"/>
                <a:gd name="T66" fmla="*/ 17 w 476"/>
                <a:gd name="T67" fmla="*/ 190 h 505"/>
                <a:gd name="T68" fmla="*/ 56 w 476"/>
                <a:gd name="T69" fmla="*/ 190 h 505"/>
                <a:gd name="T70" fmla="*/ 17 w 476"/>
                <a:gd name="T71" fmla="*/ 131 h 505"/>
                <a:gd name="T72" fmla="*/ 56 w 476"/>
                <a:gd name="T73" fmla="*/ 131 h 505"/>
                <a:gd name="T74" fmla="*/ 17 w 476"/>
                <a:gd name="T75" fmla="*/ 160 h 505"/>
                <a:gd name="T76" fmla="*/ 44 w 476"/>
                <a:gd name="T77" fmla="*/ 160 h 505"/>
                <a:gd name="T78" fmla="*/ 0 w 476"/>
                <a:gd name="T79" fmla="*/ 105 h 505"/>
                <a:gd name="T80" fmla="*/ 0 w 476"/>
                <a:gd name="T81" fmla="*/ 114 h 505"/>
                <a:gd name="T82" fmla="*/ 17 w 476"/>
                <a:gd name="T83" fmla="*/ 131 h 505"/>
                <a:gd name="T84" fmla="*/ 17 w 476"/>
                <a:gd name="T85" fmla="*/ 131 h 505"/>
                <a:gd name="T86" fmla="*/ 17 w 476"/>
                <a:gd name="T87" fmla="*/ 456 h 505"/>
                <a:gd name="T88" fmla="*/ 65 w 476"/>
                <a:gd name="T89" fmla="*/ 505 h 505"/>
                <a:gd name="T90" fmla="*/ 78 w 476"/>
                <a:gd name="T91" fmla="*/ 505 h 505"/>
                <a:gd name="T92" fmla="*/ 126 w 476"/>
                <a:gd name="T93" fmla="*/ 456 h 505"/>
                <a:gd name="T94" fmla="*/ 126 w 476"/>
                <a:gd name="T95" fmla="*/ 131 h 505"/>
                <a:gd name="T96" fmla="*/ 126 w 476"/>
                <a:gd name="T97" fmla="*/ 131 h 505"/>
                <a:gd name="T98" fmla="*/ 143 w 476"/>
                <a:gd name="T99" fmla="*/ 114 h 505"/>
                <a:gd name="T100" fmla="*/ 143 w 476"/>
                <a:gd name="T101" fmla="*/ 105 h 505"/>
                <a:gd name="T102" fmla="*/ 126 w 476"/>
                <a:gd name="T103" fmla="*/ 88 h 505"/>
                <a:gd name="T104" fmla="*/ 17 w 476"/>
                <a:gd name="T105" fmla="*/ 88 h 505"/>
                <a:gd name="T106" fmla="*/ 0 w 476"/>
                <a:gd name="T107" fmla="*/ 105 h 505"/>
                <a:gd name="T108" fmla="*/ 158 w 476"/>
                <a:gd name="T109" fmla="*/ 414 h 505"/>
                <a:gd name="T110" fmla="*/ 402 w 476"/>
                <a:gd name="T111" fmla="*/ 31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6" h="505">
                  <a:moveTo>
                    <a:pt x="158" y="303"/>
                  </a:moveTo>
                  <a:cubicBezTo>
                    <a:pt x="214" y="185"/>
                    <a:pt x="214" y="185"/>
                    <a:pt x="214" y="185"/>
                  </a:cubicBezTo>
                  <a:cubicBezTo>
                    <a:pt x="220" y="171"/>
                    <a:pt x="224" y="156"/>
                    <a:pt x="224" y="141"/>
                  </a:cubicBezTo>
                  <a:cubicBezTo>
                    <a:pt x="224" y="43"/>
                    <a:pt x="224" y="43"/>
                    <a:pt x="224" y="43"/>
                  </a:cubicBezTo>
                  <a:cubicBezTo>
                    <a:pt x="224" y="43"/>
                    <a:pt x="224" y="43"/>
                    <a:pt x="224" y="43"/>
                  </a:cubicBezTo>
                  <a:cubicBezTo>
                    <a:pt x="214" y="43"/>
                    <a:pt x="207" y="35"/>
                    <a:pt x="207" y="26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7" y="7"/>
                    <a:pt x="214" y="0"/>
                    <a:pt x="224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2" y="0"/>
                    <a:pt x="349" y="7"/>
                    <a:pt x="349" y="17"/>
                  </a:cubicBezTo>
                  <a:cubicBezTo>
                    <a:pt x="349" y="26"/>
                    <a:pt x="349" y="26"/>
                    <a:pt x="349" y="26"/>
                  </a:cubicBezTo>
                  <a:cubicBezTo>
                    <a:pt x="349" y="35"/>
                    <a:pt x="342" y="43"/>
                    <a:pt x="332" y="43"/>
                  </a:cubicBezTo>
                  <a:cubicBezTo>
                    <a:pt x="332" y="43"/>
                    <a:pt x="332" y="43"/>
                    <a:pt x="332" y="43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32" y="156"/>
                    <a:pt x="336" y="171"/>
                    <a:pt x="342" y="185"/>
                  </a:cubicBezTo>
                  <a:cubicBezTo>
                    <a:pt x="461" y="437"/>
                    <a:pt x="461" y="437"/>
                    <a:pt x="461" y="437"/>
                  </a:cubicBezTo>
                  <a:cubicBezTo>
                    <a:pt x="476" y="468"/>
                    <a:pt x="453" y="505"/>
                    <a:pt x="418" y="505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158" y="505"/>
                    <a:pt x="158" y="505"/>
                    <a:pt x="158" y="505"/>
                  </a:cubicBezTo>
                  <a:moveTo>
                    <a:pt x="332" y="43"/>
                  </a:moveTo>
                  <a:cubicBezTo>
                    <a:pt x="293" y="43"/>
                    <a:pt x="293" y="43"/>
                    <a:pt x="293" y="43"/>
                  </a:cubicBezTo>
                  <a:moveTo>
                    <a:pt x="332" y="72"/>
                  </a:moveTo>
                  <a:cubicBezTo>
                    <a:pt x="305" y="72"/>
                    <a:pt x="305" y="72"/>
                    <a:pt x="305" y="72"/>
                  </a:cubicBezTo>
                  <a:moveTo>
                    <a:pt x="332" y="101"/>
                  </a:moveTo>
                  <a:cubicBezTo>
                    <a:pt x="293" y="101"/>
                    <a:pt x="293" y="101"/>
                    <a:pt x="293" y="101"/>
                  </a:cubicBezTo>
                  <a:moveTo>
                    <a:pt x="332" y="160"/>
                  </a:moveTo>
                  <a:cubicBezTo>
                    <a:pt x="293" y="160"/>
                    <a:pt x="293" y="160"/>
                    <a:pt x="293" y="160"/>
                  </a:cubicBezTo>
                  <a:moveTo>
                    <a:pt x="332" y="131"/>
                  </a:moveTo>
                  <a:cubicBezTo>
                    <a:pt x="305" y="131"/>
                    <a:pt x="305" y="131"/>
                    <a:pt x="305" y="131"/>
                  </a:cubicBezTo>
                  <a:moveTo>
                    <a:pt x="17" y="248"/>
                  </a:moveTo>
                  <a:cubicBezTo>
                    <a:pt x="56" y="248"/>
                    <a:pt x="56" y="248"/>
                    <a:pt x="56" y="248"/>
                  </a:cubicBezTo>
                  <a:moveTo>
                    <a:pt x="17" y="219"/>
                  </a:moveTo>
                  <a:cubicBezTo>
                    <a:pt x="44" y="219"/>
                    <a:pt x="44" y="219"/>
                    <a:pt x="44" y="219"/>
                  </a:cubicBezTo>
                  <a:moveTo>
                    <a:pt x="17" y="190"/>
                  </a:moveTo>
                  <a:cubicBezTo>
                    <a:pt x="56" y="190"/>
                    <a:pt x="56" y="190"/>
                    <a:pt x="56" y="190"/>
                  </a:cubicBezTo>
                  <a:moveTo>
                    <a:pt x="17" y="131"/>
                  </a:moveTo>
                  <a:cubicBezTo>
                    <a:pt x="56" y="131"/>
                    <a:pt x="56" y="131"/>
                    <a:pt x="56" y="131"/>
                  </a:cubicBezTo>
                  <a:moveTo>
                    <a:pt x="17" y="160"/>
                  </a:moveTo>
                  <a:cubicBezTo>
                    <a:pt x="44" y="160"/>
                    <a:pt x="44" y="160"/>
                    <a:pt x="44" y="160"/>
                  </a:cubicBezTo>
                  <a:moveTo>
                    <a:pt x="0" y="105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24"/>
                    <a:pt x="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456"/>
                    <a:pt x="17" y="456"/>
                    <a:pt x="17" y="456"/>
                  </a:cubicBezTo>
                  <a:cubicBezTo>
                    <a:pt x="17" y="483"/>
                    <a:pt x="38" y="505"/>
                    <a:pt x="65" y="505"/>
                  </a:cubicBezTo>
                  <a:cubicBezTo>
                    <a:pt x="78" y="505"/>
                    <a:pt x="78" y="505"/>
                    <a:pt x="78" y="505"/>
                  </a:cubicBezTo>
                  <a:cubicBezTo>
                    <a:pt x="105" y="505"/>
                    <a:pt x="126" y="483"/>
                    <a:pt x="126" y="456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35" y="131"/>
                    <a:pt x="143" y="124"/>
                    <a:pt x="143" y="114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95"/>
                    <a:pt x="135" y="88"/>
                    <a:pt x="12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7" y="88"/>
                    <a:pt x="0" y="95"/>
                    <a:pt x="0" y="105"/>
                  </a:cubicBezTo>
                  <a:close/>
                  <a:moveTo>
                    <a:pt x="158" y="414"/>
                  </a:moveTo>
                  <a:cubicBezTo>
                    <a:pt x="272" y="402"/>
                    <a:pt x="365" y="357"/>
                    <a:pt x="402" y="313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BE66CA29-9563-4EF1-8C69-F1563F9DF28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15922" y="4104114"/>
              <a:ext cx="453766" cy="893362"/>
            </a:xfrm>
            <a:custGeom>
              <a:avLst/>
              <a:gdLst>
                <a:gd name="T0" fmla="*/ 147 w 562"/>
                <a:gd name="T1" fmla="*/ 1003 h 1108"/>
                <a:gd name="T2" fmla="*/ 26 w 562"/>
                <a:gd name="T3" fmla="*/ 881 h 1108"/>
                <a:gd name="T4" fmla="*/ 147 w 562"/>
                <a:gd name="T5" fmla="*/ 759 h 1108"/>
                <a:gd name="T6" fmla="*/ 415 w 562"/>
                <a:gd name="T7" fmla="*/ 750 h 1108"/>
                <a:gd name="T8" fmla="*/ 537 w 562"/>
                <a:gd name="T9" fmla="*/ 628 h 1108"/>
                <a:gd name="T10" fmla="*/ 415 w 562"/>
                <a:gd name="T11" fmla="*/ 497 h 1108"/>
                <a:gd name="T12" fmla="*/ 147 w 562"/>
                <a:gd name="T13" fmla="*/ 497 h 1108"/>
                <a:gd name="T14" fmla="*/ 0 w 562"/>
                <a:gd name="T15" fmla="*/ 349 h 1108"/>
                <a:gd name="T16" fmla="*/ 147 w 562"/>
                <a:gd name="T17" fmla="*/ 201 h 1108"/>
                <a:gd name="T18" fmla="*/ 216 w 562"/>
                <a:gd name="T19" fmla="*/ 201 h 1108"/>
                <a:gd name="T20" fmla="*/ 562 w 562"/>
                <a:gd name="T21" fmla="*/ 148 h 1108"/>
                <a:gd name="T22" fmla="*/ 277 w 562"/>
                <a:gd name="T23" fmla="*/ 87 h 1108"/>
                <a:gd name="T24" fmla="*/ 277 w 562"/>
                <a:gd name="T25" fmla="*/ 0 h 1108"/>
                <a:gd name="T26" fmla="*/ 277 w 562"/>
                <a:gd name="T27" fmla="*/ 863 h 1108"/>
                <a:gd name="T28" fmla="*/ 277 w 562"/>
                <a:gd name="T29" fmla="*/ 1108 h 1108"/>
                <a:gd name="T30" fmla="*/ 277 w 562"/>
                <a:gd name="T31" fmla="*/ 654 h 1108"/>
                <a:gd name="T32" fmla="*/ 277 w 562"/>
                <a:gd name="T33" fmla="*/ 297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2" h="1108">
                  <a:moveTo>
                    <a:pt x="147" y="1003"/>
                  </a:moveTo>
                  <a:cubicBezTo>
                    <a:pt x="78" y="1003"/>
                    <a:pt x="26" y="951"/>
                    <a:pt x="26" y="881"/>
                  </a:cubicBezTo>
                  <a:cubicBezTo>
                    <a:pt x="26" y="811"/>
                    <a:pt x="78" y="759"/>
                    <a:pt x="147" y="759"/>
                  </a:cubicBezTo>
                  <a:cubicBezTo>
                    <a:pt x="415" y="750"/>
                    <a:pt x="415" y="750"/>
                    <a:pt x="415" y="750"/>
                  </a:cubicBezTo>
                  <a:cubicBezTo>
                    <a:pt x="476" y="750"/>
                    <a:pt x="537" y="698"/>
                    <a:pt x="537" y="628"/>
                  </a:cubicBezTo>
                  <a:cubicBezTo>
                    <a:pt x="537" y="558"/>
                    <a:pt x="476" y="497"/>
                    <a:pt x="415" y="497"/>
                  </a:cubicBezTo>
                  <a:moveTo>
                    <a:pt x="147" y="497"/>
                  </a:moveTo>
                  <a:cubicBezTo>
                    <a:pt x="60" y="497"/>
                    <a:pt x="0" y="436"/>
                    <a:pt x="0" y="349"/>
                  </a:cubicBezTo>
                  <a:cubicBezTo>
                    <a:pt x="0" y="270"/>
                    <a:pt x="60" y="201"/>
                    <a:pt x="147" y="201"/>
                  </a:cubicBezTo>
                  <a:cubicBezTo>
                    <a:pt x="216" y="201"/>
                    <a:pt x="216" y="201"/>
                    <a:pt x="216" y="201"/>
                  </a:cubicBezTo>
                  <a:cubicBezTo>
                    <a:pt x="216" y="201"/>
                    <a:pt x="493" y="218"/>
                    <a:pt x="562" y="148"/>
                  </a:cubicBezTo>
                  <a:moveTo>
                    <a:pt x="277" y="87"/>
                  </a:moveTo>
                  <a:cubicBezTo>
                    <a:pt x="277" y="0"/>
                    <a:pt x="277" y="0"/>
                    <a:pt x="277" y="0"/>
                  </a:cubicBezTo>
                  <a:moveTo>
                    <a:pt x="277" y="863"/>
                  </a:moveTo>
                  <a:cubicBezTo>
                    <a:pt x="277" y="1108"/>
                    <a:pt x="277" y="1108"/>
                    <a:pt x="277" y="1108"/>
                  </a:cubicBezTo>
                  <a:moveTo>
                    <a:pt x="277" y="654"/>
                  </a:moveTo>
                  <a:cubicBezTo>
                    <a:pt x="277" y="297"/>
                    <a:pt x="277" y="297"/>
                    <a:pt x="277" y="297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03991338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189792-40E7-4AED-BB06-06FCA1D99E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1458" y="4028432"/>
            <a:ext cx="7182935" cy="780680"/>
          </a:xfrm>
        </p:spPr>
        <p:txBody>
          <a:bodyPr>
            <a:noAutofit/>
          </a:bodyPr>
          <a:lstStyle/>
          <a:p>
            <a:r>
              <a:rPr lang="en-US" sz="3200" dirty="0"/>
              <a:t>Plans, Status Reports, Finance, </a:t>
            </a:r>
            <a:br>
              <a:rPr lang="en-US" sz="3200" dirty="0"/>
            </a:br>
            <a:r>
              <a:rPr lang="en-US" sz="3200" dirty="0"/>
              <a:t>Office Documents (icons update)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23BA2BE-327B-4B31-A287-7BC984C377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AF96CCF-8D12-469C-8094-D62CC9053C47}"/>
              </a:ext>
            </a:extLst>
          </p:cNvPr>
          <p:cNvSpPr/>
          <p:nvPr/>
        </p:nvSpPr>
        <p:spPr>
          <a:xfrm>
            <a:off x="6950369" y="5065728"/>
            <a:ext cx="30315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accent1"/>
                </a:solidFill>
              </a:rPr>
              <a:t>New icons added, Jan 2020</a:t>
            </a:r>
          </a:p>
        </p:txBody>
      </p:sp>
    </p:spTree>
    <p:extLst>
      <p:ext uri="{BB962C8B-B14F-4D97-AF65-F5344CB8AC3E}">
        <p14:creationId xmlns:p14="http://schemas.microsoft.com/office/powerpoint/2010/main" val="147570690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Presentation Visual, Vocal</a:t>
            </a:r>
            <a:br>
              <a:rPr lang="en-US" dirty="0"/>
            </a:br>
            <a:r>
              <a:rPr lang="en-US" sz="2200" dirty="0"/>
              <a:t>Audio, Podcast, Microphone, Verbal, Listening, Vision, Visualization Props, to Illustrate, Seeing</a:t>
            </a:r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AB52FB14-9A2A-4CFC-88E8-25DE4D9BC6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1425" y="1953660"/>
            <a:ext cx="641350" cy="1071080"/>
          </a:xfrm>
          <a:custGeom>
            <a:avLst/>
            <a:gdLst>
              <a:gd name="T0" fmla="*/ 89 w 164"/>
              <a:gd name="T1" fmla="*/ 162 h 276"/>
              <a:gd name="T2" fmla="*/ 85 w 164"/>
              <a:gd name="T3" fmla="*/ 135 h 276"/>
              <a:gd name="T4" fmla="*/ 75 w 164"/>
              <a:gd name="T5" fmla="*/ 141 h 276"/>
              <a:gd name="T6" fmla="*/ 67 w 164"/>
              <a:gd name="T7" fmla="*/ 134 h 276"/>
              <a:gd name="T8" fmla="*/ 59 w 164"/>
              <a:gd name="T9" fmla="*/ 128 h 276"/>
              <a:gd name="T10" fmla="*/ 62 w 164"/>
              <a:gd name="T11" fmla="*/ 117 h 276"/>
              <a:gd name="T12" fmla="*/ 35 w 164"/>
              <a:gd name="T13" fmla="*/ 120 h 276"/>
              <a:gd name="T14" fmla="*/ 48 w 164"/>
              <a:gd name="T15" fmla="*/ 104 h 276"/>
              <a:gd name="T16" fmla="*/ 75 w 164"/>
              <a:gd name="T17" fmla="*/ 94 h 276"/>
              <a:gd name="T18" fmla="*/ 85 w 164"/>
              <a:gd name="T19" fmla="*/ 81 h 276"/>
              <a:gd name="T20" fmla="*/ 105 w 164"/>
              <a:gd name="T21" fmla="*/ 63 h 276"/>
              <a:gd name="T22" fmla="*/ 114 w 164"/>
              <a:gd name="T23" fmla="*/ 72 h 276"/>
              <a:gd name="T24" fmla="*/ 128 w 164"/>
              <a:gd name="T25" fmla="*/ 80 h 276"/>
              <a:gd name="T26" fmla="*/ 115 w 164"/>
              <a:gd name="T27" fmla="*/ 105 h 276"/>
              <a:gd name="T28" fmla="*/ 105 w 164"/>
              <a:gd name="T29" fmla="*/ 118 h 276"/>
              <a:gd name="T30" fmla="*/ 101 w 164"/>
              <a:gd name="T31" fmla="*/ 146 h 276"/>
              <a:gd name="T32" fmla="*/ 89 w 164"/>
              <a:gd name="T33" fmla="*/ 162 h 276"/>
              <a:gd name="T34" fmla="*/ 111 w 164"/>
              <a:gd name="T35" fmla="*/ 89 h 276"/>
              <a:gd name="T36" fmla="*/ 110 w 164"/>
              <a:gd name="T37" fmla="*/ 80 h 276"/>
              <a:gd name="T38" fmla="*/ 101 w 164"/>
              <a:gd name="T39" fmla="*/ 81 h 276"/>
              <a:gd name="T40" fmla="*/ 102 w 164"/>
              <a:gd name="T41" fmla="*/ 90 h 276"/>
              <a:gd name="T42" fmla="*/ 111 w 164"/>
              <a:gd name="T43" fmla="*/ 89 h 276"/>
              <a:gd name="T44" fmla="*/ 129 w 164"/>
              <a:gd name="T45" fmla="*/ 74 h 276"/>
              <a:gd name="T46" fmla="*/ 132 w 164"/>
              <a:gd name="T47" fmla="*/ 52 h 276"/>
              <a:gd name="T48" fmla="*/ 111 w 164"/>
              <a:gd name="T49" fmla="*/ 60 h 276"/>
              <a:gd name="T50" fmla="*/ 62 w 164"/>
              <a:gd name="T51" fmla="*/ 139 h 276"/>
              <a:gd name="T52" fmla="*/ 41 w 164"/>
              <a:gd name="T53" fmla="*/ 147 h 276"/>
              <a:gd name="T54" fmla="*/ 31 w 164"/>
              <a:gd name="T55" fmla="*/ 167 h 276"/>
              <a:gd name="T56" fmla="*/ 62 w 164"/>
              <a:gd name="T57" fmla="*/ 139 h 276"/>
              <a:gd name="T58" fmla="*/ 151 w 164"/>
              <a:gd name="T59" fmla="*/ 19 h 276"/>
              <a:gd name="T60" fmla="*/ 14 w 164"/>
              <a:gd name="T61" fmla="*/ 19 h 276"/>
              <a:gd name="T62" fmla="*/ 14 w 164"/>
              <a:gd name="T63" fmla="*/ 200 h 276"/>
              <a:gd name="T64" fmla="*/ 151 w 164"/>
              <a:gd name="T65" fmla="*/ 200 h 276"/>
              <a:gd name="T66" fmla="*/ 151 w 164"/>
              <a:gd name="T67" fmla="*/ 19 h 276"/>
              <a:gd name="T68" fmla="*/ 82 w 164"/>
              <a:gd name="T69" fmla="*/ 220 h 276"/>
              <a:gd name="T70" fmla="*/ 82 w 164"/>
              <a:gd name="T71" fmla="*/ 276 h 276"/>
              <a:gd name="T72" fmla="*/ 45 w 164"/>
              <a:gd name="T73" fmla="*/ 220 h 276"/>
              <a:gd name="T74" fmla="*/ 21 w 164"/>
              <a:gd name="T75" fmla="*/ 276 h 276"/>
              <a:gd name="T76" fmla="*/ 144 w 164"/>
              <a:gd name="T77" fmla="*/ 276 h 276"/>
              <a:gd name="T78" fmla="*/ 121 w 164"/>
              <a:gd name="T79" fmla="*/ 220 h 276"/>
              <a:gd name="T80" fmla="*/ 164 w 164"/>
              <a:gd name="T81" fmla="*/ 0 h 276"/>
              <a:gd name="T82" fmla="*/ 0 w 164"/>
              <a:gd name="T83" fmla="*/ 0 h 276"/>
              <a:gd name="T84" fmla="*/ 164 w 164"/>
              <a:gd name="T85" fmla="*/ 220 h 276"/>
              <a:gd name="T86" fmla="*/ 0 w 164"/>
              <a:gd name="T87" fmla="*/ 22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4" h="276">
                <a:moveTo>
                  <a:pt x="89" y="162"/>
                </a:moveTo>
                <a:cubicBezTo>
                  <a:pt x="85" y="135"/>
                  <a:pt x="85" y="135"/>
                  <a:pt x="85" y="135"/>
                </a:cubicBezTo>
                <a:cubicBezTo>
                  <a:pt x="79" y="139"/>
                  <a:pt x="75" y="141"/>
                  <a:pt x="75" y="141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59" y="128"/>
                  <a:pt x="60" y="124"/>
                  <a:pt x="62" y="117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75" y="94"/>
                  <a:pt x="75" y="94"/>
                  <a:pt x="75" y="94"/>
                </a:cubicBezTo>
                <a:cubicBezTo>
                  <a:pt x="78" y="90"/>
                  <a:pt x="81" y="85"/>
                  <a:pt x="85" y="81"/>
                </a:cubicBezTo>
                <a:cubicBezTo>
                  <a:pt x="92" y="73"/>
                  <a:pt x="99" y="67"/>
                  <a:pt x="105" y="63"/>
                </a:cubicBezTo>
                <a:cubicBezTo>
                  <a:pt x="108" y="66"/>
                  <a:pt x="111" y="70"/>
                  <a:pt x="114" y="72"/>
                </a:cubicBezTo>
                <a:cubicBezTo>
                  <a:pt x="118" y="76"/>
                  <a:pt x="123" y="78"/>
                  <a:pt x="128" y="80"/>
                </a:cubicBezTo>
                <a:cubicBezTo>
                  <a:pt x="125" y="87"/>
                  <a:pt x="121" y="96"/>
                  <a:pt x="115" y="105"/>
                </a:cubicBezTo>
                <a:cubicBezTo>
                  <a:pt x="111" y="109"/>
                  <a:pt x="108" y="114"/>
                  <a:pt x="105" y="118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89" y="162"/>
                  <a:pt x="89" y="162"/>
                  <a:pt x="89" y="162"/>
                </a:cubicBezTo>
                <a:close/>
                <a:moveTo>
                  <a:pt x="111" y="89"/>
                </a:moveTo>
                <a:cubicBezTo>
                  <a:pt x="113" y="86"/>
                  <a:pt x="113" y="83"/>
                  <a:pt x="110" y="80"/>
                </a:cubicBezTo>
                <a:cubicBezTo>
                  <a:pt x="107" y="78"/>
                  <a:pt x="103" y="79"/>
                  <a:pt x="101" y="81"/>
                </a:cubicBezTo>
                <a:cubicBezTo>
                  <a:pt x="99" y="84"/>
                  <a:pt x="100" y="88"/>
                  <a:pt x="102" y="90"/>
                </a:cubicBezTo>
                <a:cubicBezTo>
                  <a:pt x="105" y="92"/>
                  <a:pt x="109" y="92"/>
                  <a:pt x="111" y="89"/>
                </a:cubicBezTo>
                <a:close/>
                <a:moveTo>
                  <a:pt x="129" y="74"/>
                </a:moveTo>
                <a:cubicBezTo>
                  <a:pt x="133" y="61"/>
                  <a:pt x="132" y="53"/>
                  <a:pt x="132" y="52"/>
                </a:cubicBezTo>
                <a:cubicBezTo>
                  <a:pt x="131" y="52"/>
                  <a:pt x="123" y="53"/>
                  <a:pt x="111" y="60"/>
                </a:cubicBezTo>
                <a:moveTo>
                  <a:pt x="62" y="139"/>
                </a:moveTo>
                <a:cubicBezTo>
                  <a:pt x="49" y="130"/>
                  <a:pt x="41" y="143"/>
                  <a:pt x="41" y="147"/>
                </a:cubicBezTo>
                <a:cubicBezTo>
                  <a:pt x="38" y="158"/>
                  <a:pt x="35" y="163"/>
                  <a:pt x="31" y="167"/>
                </a:cubicBezTo>
                <a:cubicBezTo>
                  <a:pt x="62" y="172"/>
                  <a:pt x="79" y="152"/>
                  <a:pt x="62" y="139"/>
                </a:cubicBezTo>
                <a:close/>
                <a:moveTo>
                  <a:pt x="151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200"/>
                  <a:pt x="14" y="200"/>
                  <a:pt x="14" y="200"/>
                </a:cubicBezTo>
                <a:cubicBezTo>
                  <a:pt x="151" y="200"/>
                  <a:pt x="151" y="200"/>
                  <a:pt x="151" y="200"/>
                </a:cubicBezTo>
                <a:cubicBezTo>
                  <a:pt x="151" y="19"/>
                  <a:pt x="151" y="19"/>
                  <a:pt x="151" y="19"/>
                </a:cubicBezTo>
                <a:moveTo>
                  <a:pt x="82" y="220"/>
                </a:moveTo>
                <a:cubicBezTo>
                  <a:pt x="82" y="276"/>
                  <a:pt x="82" y="276"/>
                  <a:pt x="82" y="276"/>
                </a:cubicBezTo>
                <a:moveTo>
                  <a:pt x="45" y="220"/>
                </a:moveTo>
                <a:cubicBezTo>
                  <a:pt x="21" y="276"/>
                  <a:pt x="21" y="276"/>
                  <a:pt x="21" y="276"/>
                </a:cubicBezTo>
                <a:moveTo>
                  <a:pt x="144" y="276"/>
                </a:moveTo>
                <a:cubicBezTo>
                  <a:pt x="121" y="220"/>
                  <a:pt x="121" y="220"/>
                  <a:pt x="121" y="220"/>
                </a:cubicBezTo>
                <a:moveTo>
                  <a:pt x="164" y="0"/>
                </a:moveTo>
                <a:cubicBezTo>
                  <a:pt x="0" y="0"/>
                  <a:pt x="0" y="0"/>
                  <a:pt x="0" y="0"/>
                </a:cubicBezTo>
                <a:moveTo>
                  <a:pt x="164" y="220"/>
                </a:moveTo>
                <a:cubicBezTo>
                  <a:pt x="0" y="220"/>
                  <a:pt x="0" y="220"/>
                  <a:pt x="0" y="22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B9541363-2057-4C6B-A232-FCE197AEB35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35250" y="4078271"/>
            <a:ext cx="393700" cy="936658"/>
          </a:xfrm>
          <a:custGeom>
            <a:avLst/>
            <a:gdLst>
              <a:gd name="T0" fmla="*/ 165 w 202"/>
              <a:gd name="T1" fmla="*/ 127 h 484"/>
              <a:gd name="T2" fmla="*/ 165 w 202"/>
              <a:gd name="T3" fmla="*/ 297 h 484"/>
              <a:gd name="T4" fmla="*/ 101 w 202"/>
              <a:gd name="T5" fmla="*/ 361 h 484"/>
              <a:gd name="T6" fmla="*/ 101 w 202"/>
              <a:gd name="T7" fmla="*/ 361 h 484"/>
              <a:gd name="T8" fmla="*/ 37 w 202"/>
              <a:gd name="T9" fmla="*/ 297 h 484"/>
              <a:gd name="T10" fmla="*/ 37 w 202"/>
              <a:gd name="T11" fmla="*/ 64 h 484"/>
              <a:gd name="T12" fmla="*/ 101 w 202"/>
              <a:gd name="T13" fmla="*/ 0 h 484"/>
              <a:gd name="T14" fmla="*/ 101 w 202"/>
              <a:gd name="T15" fmla="*/ 0 h 484"/>
              <a:gd name="T16" fmla="*/ 165 w 202"/>
              <a:gd name="T17" fmla="*/ 64 h 484"/>
              <a:gd name="T18" fmla="*/ 101 w 202"/>
              <a:gd name="T19" fmla="*/ 404 h 484"/>
              <a:gd name="T20" fmla="*/ 101 w 202"/>
              <a:gd name="T21" fmla="*/ 484 h 484"/>
              <a:gd name="T22" fmla="*/ 0 w 202"/>
              <a:gd name="T23" fmla="*/ 484 h 484"/>
              <a:gd name="T24" fmla="*/ 202 w 202"/>
              <a:gd name="T25" fmla="*/ 484 h 484"/>
              <a:gd name="T26" fmla="*/ 37 w 202"/>
              <a:gd name="T27" fmla="*/ 254 h 484"/>
              <a:gd name="T28" fmla="*/ 70 w 202"/>
              <a:gd name="T29" fmla="*/ 254 h 484"/>
              <a:gd name="T30" fmla="*/ 37 w 202"/>
              <a:gd name="T31" fmla="*/ 180 h 484"/>
              <a:gd name="T32" fmla="*/ 70 w 202"/>
              <a:gd name="T33" fmla="*/ 180 h 484"/>
              <a:gd name="T34" fmla="*/ 37 w 202"/>
              <a:gd name="T35" fmla="*/ 107 h 484"/>
              <a:gd name="T36" fmla="*/ 70 w 202"/>
              <a:gd name="T37" fmla="*/ 107 h 484"/>
              <a:gd name="T38" fmla="*/ 0 w 202"/>
              <a:gd name="T39" fmla="*/ 180 h 484"/>
              <a:gd name="T40" fmla="*/ 0 w 202"/>
              <a:gd name="T41" fmla="*/ 303 h 484"/>
              <a:gd name="T42" fmla="*/ 101 w 202"/>
              <a:gd name="T43" fmla="*/ 404 h 484"/>
              <a:gd name="T44" fmla="*/ 202 w 202"/>
              <a:gd name="T45" fmla="*/ 303 h 484"/>
              <a:gd name="T46" fmla="*/ 202 w 202"/>
              <a:gd name="T47" fmla="*/ 180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2" h="484">
                <a:moveTo>
                  <a:pt x="165" y="127"/>
                </a:moveTo>
                <a:cubicBezTo>
                  <a:pt x="165" y="297"/>
                  <a:pt x="165" y="297"/>
                  <a:pt x="165" y="297"/>
                </a:cubicBezTo>
                <a:cubicBezTo>
                  <a:pt x="165" y="332"/>
                  <a:pt x="137" y="361"/>
                  <a:pt x="101" y="361"/>
                </a:cubicBezTo>
                <a:cubicBezTo>
                  <a:pt x="101" y="361"/>
                  <a:pt x="101" y="361"/>
                  <a:pt x="101" y="361"/>
                </a:cubicBezTo>
                <a:cubicBezTo>
                  <a:pt x="66" y="361"/>
                  <a:pt x="37" y="332"/>
                  <a:pt x="37" y="297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29"/>
                  <a:pt x="66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37" y="0"/>
                  <a:pt x="165" y="29"/>
                  <a:pt x="165" y="64"/>
                </a:cubicBezTo>
                <a:moveTo>
                  <a:pt x="101" y="404"/>
                </a:moveTo>
                <a:cubicBezTo>
                  <a:pt x="101" y="484"/>
                  <a:pt x="101" y="484"/>
                  <a:pt x="101" y="484"/>
                </a:cubicBezTo>
                <a:moveTo>
                  <a:pt x="0" y="484"/>
                </a:moveTo>
                <a:cubicBezTo>
                  <a:pt x="202" y="484"/>
                  <a:pt x="202" y="484"/>
                  <a:pt x="202" y="484"/>
                </a:cubicBezTo>
                <a:moveTo>
                  <a:pt x="37" y="254"/>
                </a:moveTo>
                <a:cubicBezTo>
                  <a:pt x="70" y="254"/>
                  <a:pt x="70" y="254"/>
                  <a:pt x="70" y="254"/>
                </a:cubicBezTo>
                <a:moveTo>
                  <a:pt x="37" y="180"/>
                </a:moveTo>
                <a:cubicBezTo>
                  <a:pt x="70" y="180"/>
                  <a:pt x="70" y="180"/>
                  <a:pt x="70" y="180"/>
                </a:cubicBezTo>
                <a:moveTo>
                  <a:pt x="37" y="107"/>
                </a:moveTo>
                <a:cubicBezTo>
                  <a:pt x="70" y="107"/>
                  <a:pt x="70" y="107"/>
                  <a:pt x="70" y="107"/>
                </a:cubicBezTo>
                <a:moveTo>
                  <a:pt x="0" y="180"/>
                </a:moveTo>
                <a:cubicBezTo>
                  <a:pt x="0" y="303"/>
                  <a:pt x="0" y="303"/>
                  <a:pt x="0" y="303"/>
                </a:cubicBezTo>
                <a:cubicBezTo>
                  <a:pt x="0" y="359"/>
                  <a:pt x="46" y="404"/>
                  <a:pt x="101" y="404"/>
                </a:cubicBezTo>
                <a:cubicBezTo>
                  <a:pt x="157" y="404"/>
                  <a:pt x="202" y="359"/>
                  <a:pt x="202" y="303"/>
                </a:cubicBezTo>
                <a:cubicBezTo>
                  <a:pt x="202" y="180"/>
                  <a:pt x="202" y="180"/>
                  <a:pt x="202" y="18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D29A39FB-4462-454B-ABF3-54DEFDA32B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97350" y="4095431"/>
            <a:ext cx="927100" cy="902336"/>
          </a:xfrm>
          <a:custGeom>
            <a:avLst/>
            <a:gdLst>
              <a:gd name="T0" fmla="*/ 3113 w 5783"/>
              <a:gd name="T1" fmla="*/ 3601 h 5625"/>
              <a:gd name="T2" fmla="*/ 2885 w 5783"/>
              <a:gd name="T3" fmla="*/ 3615 h 5625"/>
              <a:gd name="T4" fmla="*/ 778 w 5783"/>
              <a:gd name="T5" fmla="*/ 4330 h 5625"/>
              <a:gd name="T6" fmla="*/ 1516 w 5783"/>
              <a:gd name="T7" fmla="*/ 3440 h 5625"/>
              <a:gd name="T8" fmla="*/ 926 w 5783"/>
              <a:gd name="T9" fmla="*/ 3143 h 5625"/>
              <a:gd name="T10" fmla="*/ 0 w 5783"/>
              <a:gd name="T11" fmla="*/ 1821 h 5625"/>
              <a:gd name="T12" fmla="*/ 2885 w 5783"/>
              <a:gd name="T13" fmla="*/ 0 h 5625"/>
              <a:gd name="T14" fmla="*/ 5783 w 5783"/>
              <a:gd name="T15" fmla="*/ 1821 h 5625"/>
              <a:gd name="T16" fmla="*/ 5568 w 5783"/>
              <a:gd name="T17" fmla="*/ 2495 h 5625"/>
              <a:gd name="T18" fmla="*/ 4978 w 5783"/>
              <a:gd name="T19" fmla="*/ 2118 h 5625"/>
              <a:gd name="T20" fmla="*/ 4455 w 5783"/>
              <a:gd name="T21" fmla="*/ 1578 h 5625"/>
              <a:gd name="T22" fmla="*/ 4455 w 5783"/>
              <a:gd name="T23" fmla="*/ 1578 h 5625"/>
              <a:gd name="T24" fmla="*/ 3918 w 5783"/>
              <a:gd name="T25" fmla="*/ 2118 h 5625"/>
              <a:gd name="T26" fmla="*/ 3918 w 5783"/>
              <a:gd name="T27" fmla="*/ 4060 h 5625"/>
              <a:gd name="T28" fmla="*/ 4455 w 5783"/>
              <a:gd name="T29" fmla="*/ 4586 h 5625"/>
              <a:gd name="T30" fmla="*/ 4455 w 5783"/>
              <a:gd name="T31" fmla="*/ 4586 h 5625"/>
              <a:gd name="T32" fmla="*/ 4978 w 5783"/>
              <a:gd name="T33" fmla="*/ 4060 h 5625"/>
              <a:gd name="T34" fmla="*/ 4978 w 5783"/>
              <a:gd name="T35" fmla="*/ 2118 h 5625"/>
              <a:gd name="T36" fmla="*/ 4455 w 5783"/>
              <a:gd name="T37" fmla="*/ 4950 h 5625"/>
              <a:gd name="T38" fmla="*/ 4455 w 5783"/>
              <a:gd name="T39" fmla="*/ 5625 h 5625"/>
              <a:gd name="T40" fmla="*/ 3609 w 5783"/>
              <a:gd name="T41" fmla="*/ 5625 h 5625"/>
              <a:gd name="T42" fmla="*/ 5286 w 5783"/>
              <a:gd name="T43" fmla="*/ 5625 h 5625"/>
              <a:gd name="T44" fmla="*/ 3918 w 5783"/>
              <a:gd name="T45" fmla="*/ 3709 h 5625"/>
              <a:gd name="T46" fmla="*/ 4200 w 5783"/>
              <a:gd name="T47" fmla="*/ 3709 h 5625"/>
              <a:gd name="T48" fmla="*/ 3918 w 5783"/>
              <a:gd name="T49" fmla="*/ 3089 h 5625"/>
              <a:gd name="T50" fmla="*/ 4200 w 5783"/>
              <a:gd name="T51" fmla="*/ 3089 h 5625"/>
              <a:gd name="T52" fmla="*/ 3918 w 5783"/>
              <a:gd name="T53" fmla="*/ 2468 h 5625"/>
              <a:gd name="T54" fmla="*/ 4200 w 5783"/>
              <a:gd name="T55" fmla="*/ 2468 h 5625"/>
              <a:gd name="T56" fmla="*/ 5286 w 5783"/>
              <a:gd name="T57" fmla="*/ 3089 h 5625"/>
              <a:gd name="T58" fmla="*/ 5286 w 5783"/>
              <a:gd name="T59" fmla="*/ 4114 h 5625"/>
              <a:gd name="T60" fmla="*/ 4455 w 5783"/>
              <a:gd name="T61" fmla="*/ 4950 h 5625"/>
              <a:gd name="T62" fmla="*/ 3609 w 5783"/>
              <a:gd name="T63" fmla="*/ 4114 h 5625"/>
              <a:gd name="T64" fmla="*/ 3609 w 5783"/>
              <a:gd name="T65" fmla="*/ 3089 h 5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783" h="5625">
                <a:moveTo>
                  <a:pt x="3113" y="3601"/>
                </a:moveTo>
                <a:cubicBezTo>
                  <a:pt x="3032" y="3601"/>
                  <a:pt x="2952" y="3615"/>
                  <a:pt x="2885" y="3615"/>
                </a:cubicBezTo>
                <a:cubicBezTo>
                  <a:pt x="2617" y="3615"/>
                  <a:pt x="1973" y="4343"/>
                  <a:pt x="778" y="4330"/>
                </a:cubicBezTo>
                <a:cubicBezTo>
                  <a:pt x="1369" y="3925"/>
                  <a:pt x="1449" y="3696"/>
                  <a:pt x="1516" y="3440"/>
                </a:cubicBezTo>
                <a:cubicBezTo>
                  <a:pt x="1516" y="3440"/>
                  <a:pt x="1172" y="3282"/>
                  <a:pt x="926" y="3143"/>
                </a:cubicBezTo>
                <a:cubicBezTo>
                  <a:pt x="363" y="2819"/>
                  <a:pt x="0" y="2334"/>
                  <a:pt x="0" y="1821"/>
                </a:cubicBezTo>
                <a:cubicBezTo>
                  <a:pt x="0" y="823"/>
                  <a:pt x="1275" y="0"/>
                  <a:pt x="2885" y="0"/>
                </a:cubicBezTo>
                <a:cubicBezTo>
                  <a:pt x="4481" y="0"/>
                  <a:pt x="5783" y="823"/>
                  <a:pt x="5783" y="1821"/>
                </a:cubicBezTo>
                <a:cubicBezTo>
                  <a:pt x="5783" y="2064"/>
                  <a:pt x="5702" y="2293"/>
                  <a:pt x="5568" y="2495"/>
                </a:cubicBezTo>
                <a:moveTo>
                  <a:pt x="4978" y="2118"/>
                </a:moveTo>
                <a:cubicBezTo>
                  <a:pt x="4978" y="1821"/>
                  <a:pt x="4750" y="1578"/>
                  <a:pt x="4455" y="1578"/>
                </a:cubicBezTo>
                <a:cubicBezTo>
                  <a:pt x="4455" y="1578"/>
                  <a:pt x="4455" y="1578"/>
                  <a:pt x="4455" y="1578"/>
                </a:cubicBezTo>
                <a:cubicBezTo>
                  <a:pt x="4159" y="1578"/>
                  <a:pt x="3918" y="1821"/>
                  <a:pt x="3918" y="2118"/>
                </a:cubicBezTo>
                <a:cubicBezTo>
                  <a:pt x="3918" y="4060"/>
                  <a:pt x="3918" y="4060"/>
                  <a:pt x="3918" y="4060"/>
                </a:cubicBezTo>
                <a:cubicBezTo>
                  <a:pt x="3918" y="4357"/>
                  <a:pt x="4159" y="4586"/>
                  <a:pt x="4455" y="4586"/>
                </a:cubicBezTo>
                <a:cubicBezTo>
                  <a:pt x="4455" y="4586"/>
                  <a:pt x="4455" y="4586"/>
                  <a:pt x="4455" y="4586"/>
                </a:cubicBezTo>
                <a:cubicBezTo>
                  <a:pt x="4750" y="4586"/>
                  <a:pt x="4978" y="4357"/>
                  <a:pt x="4978" y="4060"/>
                </a:cubicBezTo>
                <a:cubicBezTo>
                  <a:pt x="4978" y="2700"/>
                  <a:pt x="4978" y="2118"/>
                  <a:pt x="4978" y="2118"/>
                </a:cubicBezTo>
                <a:close/>
                <a:moveTo>
                  <a:pt x="4455" y="4950"/>
                </a:moveTo>
                <a:cubicBezTo>
                  <a:pt x="4455" y="5625"/>
                  <a:pt x="4455" y="5625"/>
                  <a:pt x="4455" y="5625"/>
                </a:cubicBezTo>
                <a:moveTo>
                  <a:pt x="3609" y="5625"/>
                </a:moveTo>
                <a:cubicBezTo>
                  <a:pt x="5286" y="5625"/>
                  <a:pt x="5286" y="5625"/>
                  <a:pt x="5286" y="5625"/>
                </a:cubicBezTo>
                <a:moveTo>
                  <a:pt x="3918" y="3709"/>
                </a:moveTo>
                <a:cubicBezTo>
                  <a:pt x="4200" y="3709"/>
                  <a:pt x="4200" y="3709"/>
                  <a:pt x="4200" y="3709"/>
                </a:cubicBezTo>
                <a:moveTo>
                  <a:pt x="3918" y="3089"/>
                </a:moveTo>
                <a:cubicBezTo>
                  <a:pt x="4200" y="3089"/>
                  <a:pt x="4200" y="3089"/>
                  <a:pt x="4200" y="3089"/>
                </a:cubicBezTo>
                <a:moveTo>
                  <a:pt x="3918" y="2468"/>
                </a:moveTo>
                <a:cubicBezTo>
                  <a:pt x="4200" y="2468"/>
                  <a:pt x="4200" y="2468"/>
                  <a:pt x="4200" y="2468"/>
                </a:cubicBezTo>
                <a:moveTo>
                  <a:pt x="5286" y="3089"/>
                </a:moveTo>
                <a:cubicBezTo>
                  <a:pt x="5286" y="4114"/>
                  <a:pt x="5286" y="4114"/>
                  <a:pt x="5286" y="4114"/>
                </a:cubicBezTo>
                <a:cubicBezTo>
                  <a:pt x="5286" y="4573"/>
                  <a:pt x="4911" y="4950"/>
                  <a:pt x="4455" y="4950"/>
                </a:cubicBezTo>
                <a:cubicBezTo>
                  <a:pt x="3985" y="4950"/>
                  <a:pt x="3609" y="4573"/>
                  <a:pt x="3609" y="4114"/>
                </a:cubicBezTo>
                <a:cubicBezTo>
                  <a:pt x="3609" y="3089"/>
                  <a:pt x="3609" y="3089"/>
                  <a:pt x="3609" y="308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6ABAA2C1-AAC5-448B-BBFB-E8AAA6DE63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987801" y="2160311"/>
            <a:ext cx="1346200" cy="657778"/>
          </a:xfrm>
          <a:custGeom>
            <a:avLst/>
            <a:gdLst>
              <a:gd name="T0" fmla="*/ 266 w 276"/>
              <a:gd name="T1" fmla="*/ 0 h 133"/>
              <a:gd name="T2" fmla="*/ 276 w 276"/>
              <a:gd name="T3" fmla="*/ 9 h 133"/>
              <a:gd name="T4" fmla="*/ 276 w 276"/>
              <a:gd name="T5" fmla="*/ 123 h 133"/>
              <a:gd name="T6" fmla="*/ 266 w 276"/>
              <a:gd name="T7" fmla="*/ 133 h 133"/>
              <a:gd name="T8" fmla="*/ 184 w 276"/>
              <a:gd name="T9" fmla="*/ 133 h 133"/>
              <a:gd name="T10" fmla="*/ 175 w 276"/>
              <a:gd name="T11" fmla="*/ 123 h 133"/>
              <a:gd name="T12" fmla="*/ 175 w 276"/>
              <a:gd name="T13" fmla="*/ 9 h 133"/>
              <a:gd name="T14" fmla="*/ 184 w 276"/>
              <a:gd name="T15" fmla="*/ 0 h 133"/>
              <a:gd name="T16" fmla="*/ 266 w 276"/>
              <a:gd name="T17" fmla="*/ 0 h 133"/>
              <a:gd name="T18" fmla="*/ 100 w 276"/>
              <a:gd name="T19" fmla="*/ 44 h 133"/>
              <a:gd name="T20" fmla="*/ 100 w 276"/>
              <a:gd name="T21" fmla="*/ 9 h 133"/>
              <a:gd name="T22" fmla="*/ 91 w 276"/>
              <a:gd name="T23" fmla="*/ 0 h 133"/>
              <a:gd name="T24" fmla="*/ 9 w 276"/>
              <a:gd name="T25" fmla="*/ 0 h 133"/>
              <a:gd name="T26" fmla="*/ 0 w 276"/>
              <a:gd name="T27" fmla="*/ 9 h 133"/>
              <a:gd name="T28" fmla="*/ 0 w 276"/>
              <a:gd name="T29" fmla="*/ 123 h 133"/>
              <a:gd name="T30" fmla="*/ 9 w 276"/>
              <a:gd name="T31" fmla="*/ 133 h 133"/>
              <a:gd name="T32" fmla="*/ 91 w 276"/>
              <a:gd name="T33" fmla="*/ 133 h 133"/>
              <a:gd name="T34" fmla="*/ 100 w 276"/>
              <a:gd name="T35" fmla="*/ 123 h 133"/>
              <a:gd name="T36" fmla="*/ 100 w 276"/>
              <a:gd name="T37" fmla="*/ 89 h 133"/>
              <a:gd name="T38" fmla="*/ 122 w 276"/>
              <a:gd name="T39" fmla="*/ 96 h 133"/>
              <a:gd name="T40" fmla="*/ 152 w 276"/>
              <a:gd name="T41" fmla="*/ 66 h 133"/>
              <a:gd name="T42" fmla="*/ 122 w 276"/>
              <a:gd name="T43" fmla="*/ 36 h 133"/>
              <a:gd name="T44" fmla="*/ 151 w 276"/>
              <a:gd name="T45" fmla="*/ 66 h 133"/>
              <a:gd name="T46" fmla="*/ 81 w 276"/>
              <a:gd name="T47" fmla="*/ 66 h 133"/>
              <a:gd name="T48" fmla="*/ 52 w 276"/>
              <a:gd name="T49" fmla="*/ 36 h 133"/>
              <a:gd name="T50" fmla="*/ 24 w 276"/>
              <a:gd name="T51" fmla="*/ 36 h 133"/>
              <a:gd name="T52" fmla="*/ 62 w 276"/>
              <a:gd name="T53" fmla="*/ 67 h 133"/>
              <a:gd name="T54" fmla="*/ 24 w 276"/>
              <a:gd name="T55" fmla="*/ 67 h 133"/>
              <a:gd name="T56" fmla="*/ 24 w 276"/>
              <a:gd name="T57" fmla="*/ 98 h 133"/>
              <a:gd name="T58" fmla="*/ 68 w 276"/>
              <a:gd name="T59" fmla="*/ 98 h 133"/>
              <a:gd name="T60" fmla="*/ 209 w 276"/>
              <a:gd name="T61" fmla="*/ 35 h 133"/>
              <a:gd name="T62" fmla="*/ 187 w 276"/>
              <a:gd name="T63" fmla="*/ 56 h 133"/>
              <a:gd name="T64" fmla="*/ 209 w 276"/>
              <a:gd name="T65" fmla="*/ 77 h 133"/>
              <a:gd name="T66" fmla="*/ 230 w 276"/>
              <a:gd name="T67" fmla="*/ 56 h 133"/>
              <a:gd name="T68" fmla="*/ 209 w 276"/>
              <a:gd name="T69" fmla="*/ 35 h 133"/>
              <a:gd name="T70" fmla="*/ 224 w 276"/>
              <a:gd name="T71" fmla="*/ 61 h 133"/>
              <a:gd name="T72" fmla="*/ 203 w 276"/>
              <a:gd name="T73" fmla="*/ 82 h 133"/>
              <a:gd name="T74" fmla="*/ 224 w 276"/>
              <a:gd name="T75" fmla="*/ 104 h 133"/>
              <a:gd name="T76" fmla="*/ 246 w 276"/>
              <a:gd name="T77" fmla="*/ 82 h 133"/>
              <a:gd name="T78" fmla="*/ 224 w 276"/>
              <a:gd name="T79" fmla="*/ 61 h 133"/>
              <a:gd name="T80" fmla="*/ 240 w 276"/>
              <a:gd name="T81" fmla="*/ 35 h 133"/>
              <a:gd name="T82" fmla="*/ 219 w 276"/>
              <a:gd name="T83" fmla="*/ 56 h 133"/>
              <a:gd name="T84" fmla="*/ 240 w 276"/>
              <a:gd name="T85" fmla="*/ 77 h 133"/>
              <a:gd name="T86" fmla="*/ 261 w 276"/>
              <a:gd name="T87" fmla="*/ 56 h 133"/>
              <a:gd name="T88" fmla="*/ 240 w 276"/>
              <a:gd name="T89" fmla="*/ 3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6" h="133">
                <a:moveTo>
                  <a:pt x="266" y="0"/>
                </a:moveTo>
                <a:cubicBezTo>
                  <a:pt x="271" y="0"/>
                  <a:pt x="276" y="4"/>
                  <a:pt x="276" y="9"/>
                </a:cubicBezTo>
                <a:cubicBezTo>
                  <a:pt x="276" y="123"/>
                  <a:pt x="276" y="123"/>
                  <a:pt x="276" y="123"/>
                </a:cubicBezTo>
                <a:cubicBezTo>
                  <a:pt x="276" y="128"/>
                  <a:pt x="271" y="133"/>
                  <a:pt x="266" y="133"/>
                </a:cubicBezTo>
                <a:cubicBezTo>
                  <a:pt x="184" y="133"/>
                  <a:pt x="184" y="133"/>
                  <a:pt x="184" y="133"/>
                </a:cubicBezTo>
                <a:cubicBezTo>
                  <a:pt x="179" y="133"/>
                  <a:pt x="175" y="128"/>
                  <a:pt x="175" y="123"/>
                </a:cubicBezTo>
                <a:cubicBezTo>
                  <a:pt x="175" y="9"/>
                  <a:pt x="175" y="9"/>
                  <a:pt x="175" y="9"/>
                </a:cubicBezTo>
                <a:cubicBezTo>
                  <a:pt x="175" y="4"/>
                  <a:pt x="179" y="0"/>
                  <a:pt x="184" y="0"/>
                </a:cubicBezTo>
                <a:lnTo>
                  <a:pt x="266" y="0"/>
                </a:lnTo>
                <a:close/>
                <a:moveTo>
                  <a:pt x="100" y="44"/>
                </a:moveTo>
                <a:cubicBezTo>
                  <a:pt x="100" y="9"/>
                  <a:pt x="100" y="9"/>
                  <a:pt x="100" y="9"/>
                </a:cubicBezTo>
                <a:cubicBezTo>
                  <a:pt x="100" y="4"/>
                  <a:pt x="96" y="0"/>
                  <a:pt x="9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8"/>
                  <a:pt x="4" y="133"/>
                  <a:pt x="9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6" y="133"/>
                  <a:pt x="100" y="128"/>
                  <a:pt x="100" y="123"/>
                </a:cubicBezTo>
                <a:cubicBezTo>
                  <a:pt x="100" y="89"/>
                  <a:pt x="100" y="89"/>
                  <a:pt x="100" y="89"/>
                </a:cubicBezTo>
                <a:moveTo>
                  <a:pt x="122" y="96"/>
                </a:moveTo>
                <a:cubicBezTo>
                  <a:pt x="152" y="66"/>
                  <a:pt x="152" y="66"/>
                  <a:pt x="152" y="66"/>
                </a:cubicBezTo>
                <a:cubicBezTo>
                  <a:pt x="122" y="36"/>
                  <a:pt x="122" y="36"/>
                  <a:pt x="122" y="36"/>
                </a:cubicBezTo>
                <a:moveTo>
                  <a:pt x="151" y="66"/>
                </a:moveTo>
                <a:cubicBezTo>
                  <a:pt x="81" y="66"/>
                  <a:pt x="81" y="66"/>
                  <a:pt x="81" y="66"/>
                </a:cubicBezTo>
                <a:moveTo>
                  <a:pt x="52" y="36"/>
                </a:moveTo>
                <a:cubicBezTo>
                  <a:pt x="24" y="36"/>
                  <a:pt x="24" y="36"/>
                  <a:pt x="24" y="36"/>
                </a:cubicBezTo>
                <a:moveTo>
                  <a:pt x="62" y="67"/>
                </a:moveTo>
                <a:cubicBezTo>
                  <a:pt x="24" y="67"/>
                  <a:pt x="24" y="67"/>
                  <a:pt x="24" y="67"/>
                </a:cubicBezTo>
                <a:moveTo>
                  <a:pt x="24" y="98"/>
                </a:moveTo>
                <a:cubicBezTo>
                  <a:pt x="68" y="98"/>
                  <a:pt x="68" y="98"/>
                  <a:pt x="68" y="98"/>
                </a:cubicBezTo>
                <a:moveTo>
                  <a:pt x="209" y="35"/>
                </a:moveTo>
                <a:cubicBezTo>
                  <a:pt x="197" y="35"/>
                  <a:pt x="187" y="44"/>
                  <a:pt x="187" y="56"/>
                </a:cubicBezTo>
                <a:cubicBezTo>
                  <a:pt x="187" y="68"/>
                  <a:pt x="197" y="77"/>
                  <a:pt x="209" y="77"/>
                </a:cubicBezTo>
                <a:cubicBezTo>
                  <a:pt x="221" y="77"/>
                  <a:pt x="230" y="68"/>
                  <a:pt x="230" y="56"/>
                </a:cubicBezTo>
                <a:cubicBezTo>
                  <a:pt x="230" y="44"/>
                  <a:pt x="221" y="35"/>
                  <a:pt x="209" y="35"/>
                </a:cubicBezTo>
                <a:close/>
                <a:moveTo>
                  <a:pt x="224" y="61"/>
                </a:moveTo>
                <a:cubicBezTo>
                  <a:pt x="213" y="61"/>
                  <a:pt x="203" y="71"/>
                  <a:pt x="203" y="82"/>
                </a:cubicBezTo>
                <a:cubicBezTo>
                  <a:pt x="203" y="94"/>
                  <a:pt x="213" y="104"/>
                  <a:pt x="224" y="104"/>
                </a:cubicBezTo>
                <a:cubicBezTo>
                  <a:pt x="236" y="104"/>
                  <a:pt x="246" y="94"/>
                  <a:pt x="246" y="82"/>
                </a:cubicBezTo>
                <a:cubicBezTo>
                  <a:pt x="246" y="71"/>
                  <a:pt x="236" y="61"/>
                  <a:pt x="224" y="61"/>
                </a:cubicBezTo>
                <a:close/>
                <a:moveTo>
                  <a:pt x="240" y="35"/>
                </a:moveTo>
                <a:cubicBezTo>
                  <a:pt x="228" y="35"/>
                  <a:pt x="219" y="44"/>
                  <a:pt x="219" y="56"/>
                </a:cubicBezTo>
                <a:cubicBezTo>
                  <a:pt x="219" y="68"/>
                  <a:pt x="228" y="77"/>
                  <a:pt x="240" y="77"/>
                </a:cubicBezTo>
                <a:cubicBezTo>
                  <a:pt x="252" y="77"/>
                  <a:pt x="261" y="68"/>
                  <a:pt x="261" y="56"/>
                </a:cubicBezTo>
                <a:cubicBezTo>
                  <a:pt x="261" y="44"/>
                  <a:pt x="252" y="35"/>
                  <a:pt x="240" y="35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537131C9-92ED-42C2-B467-8D7F8D405E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35675" y="2117922"/>
            <a:ext cx="908050" cy="742556"/>
          </a:xfrm>
          <a:custGeom>
            <a:avLst/>
            <a:gdLst>
              <a:gd name="T0" fmla="*/ 222 w 314"/>
              <a:gd name="T1" fmla="*/ 46 h 256"/>
              <a:gd name="T2" fmla="*/ 209 w 314"/>
              <a:gd name="T3" fmla="*/ 52 h 256"/>
              <a:gd name="T4" fmla="*/ 240 w 314"/>
              <a:gd name="T5" fmla="*/ 37 h 256"/>
              <a:gd name="T6" fmla="*/ 253 w 314"/>
              <a:gd name="T7" fmla="*/ 30 h 256"/>
              <a:gd name="T8" fmla="*/ 271 w 314"/>
              <a:gd name="T9" fmla="*/ 21 h 256"/>
              <a:gd name="T10" fmla="*/ 284 w 314"/>
              <a:gd name="T11" fmla="*/ 15 h 256"/>
              <a:gd name="T12" fmla="*/ 314 w 314"/>
              <a:gd name="T13" fmla="*/ 0 h 256"/>
              <a:gd name="T14" fmla="*/ 301 w 314"/>
              <a:gd name="T15" fmla="*/ 6 h 256"/>
              <a:gd name="T16" fmla="*/ 222 w 314"/>
              <a:gd name="T17" fmla="*/ 210 h 256"/>
              <a:gd name="T18" fmla="*/ 209 w 314"/>
              <a:gd name="T19" fmla="*/ 204 h 256"/>
              <a:gd name="T20" fmla="*/ 240 w 314"/>
              <a:gd name="T21" fmla="*/ 219 h 256"/>
              <a:gd name="T22" fmla="*/ 253 w 314"/>
              <a:gd name="T23" fmla="*/ 226 h 256"/>
              <a:gd name="T24" fmla="*/ 271 w 314"/>
              <a:gd name="T25" fmla="*/ 235 h 256"/>
              <a:gd name="T26" fmla="*/ 284 w 314"/>
              <a:gd name="T27" fmla="*/ 241 h 256"/>
              <a:gd name="T28" fmla="*/ 314 w 314"/>
              <a:gd name="T29" fmla="*/ 256 h 256"/>
              <a:gd name="T30" fmla="*/ 301 w 314"/>
              <a:gd name="T31" fmla="*/ 250 h 256"/>
              <a:gd name="T32" fmla="*/ 182 w 314"/>
              <a:gd name="T33" fmla="*/ 10 h 256"/>
              <a:gd name="T34" fmla="*/ 0 w 314"/>
              <a:gd name="T35" fmla="*/ 127 h 256"/>
              <a:gd name="T36" fmla="*/ 179 w 314"/>
              <a:gd name="T37" fmla="*/ 246 h 256"/>
              <a:gd name="T38" fmla="*/ 155 w 314"/>
              <a:gd name="T39" fmla="*/ 224 h 256"/>
              <a:gd name="T40" fmla="*/ 158 w 314"/>
              <a:gd name="T41" fmla="*/ 34 h 256"/>
              <a:gd name="T42" fmla="*/ 117 w 314"/>
              <a:gd name="T43" fmla="*/ 61 h 256"/>
              <a:gd name="T44" fmla="*/ 117 w 314"/>
              <a:gd name="T45" fmla="*/ 195 h 256"/>
              <a:gd name="T46" fmla="*/ 180 w 314"/>
              <a:gd name="T47" fmla="*/ 83 h 256"/>
              <a:gd name="T48" fmla="*/ 165 w 314"/>
              <a:gd name="T49" fmla="*/ 128 h 256"/>
              <a:gd name="T50" fmla="*/ 180 w 314"/>
              <a:gd name="T51" fmla="*/ 173 h 256"/>
              <a:gd name="T52" fmla="*/ 195 w 314"/>
              <a:gd name="T53" fmla="*/ 128 h 256"/>
              <a:gd name="T54" fmla="*/ 180 w 314"/>
              <a:gd name="T55" fmla="*/ 8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4" h="256">
                <a:moveTo>
                  <a:pt x="222" y="46"/>
                </a:moveTo>
                <a:cubicBezTo>
                  <a:pt x="209" y="52"/>
                  <a:pt x="209" y="52"/>
                  <a:pt x="209" y="52"/>
                </a:cubicBezTo>
                <a:moveTo>
                  <a:pt x="240" y="37"/>
                </a:moveTo>
                <a:cubicBezTo>
                  <a:pt x="253" y="30"/>
                  <a:pt x="253" y="30"/>
                  <a:pt x="253" y="30"/>
                </a:cubicBezTo>
                <a:moveTo>
                  <a:pt x="271" y="21"/>
                </a:moveTo>
                <a:cubicBezTo>
                  <a:pt x="284" y="15"/>
                  <a:pt x="284" y="15"/>
                  <a:pt x="284" y="15"/>
                </a:cubicBezTo>
                <a:moveTo>
                  <a:pt x="314" y="0"/>
                </a:moveTo>
                <a:cubicBezTo>
                  <a:pt x="301" y="6"/>
                  <a:pt x="301" y="6"/>
                  <a:pt x="301" y="6"/>
                </a:cubicBezTo>
                <a:moveTo>
                  <a:pt x="222" y="210"/>
                </a:moveTo>
                <a:cubicBezTo>
                  <a:pt x="209" y="204"/>
                  <a:pt x="209" y="204"/>
                  <a:pt x="209" y="204"/>
                </a:cubicBezTo>
                <a:moveTo>
                  <a:pt x="240" y="219"/>
                </a:moveTo>
                <a:cubicBezTo>
                  <a:pt x="253" y="226"/>
                  <a:pt x="253" y="226"/>
                  <a:pt x="253" y="226"/>
                </a:cubicBezTo>
                <a:moveTo>
                  <a:pt x="271" y="235"/>
                </a:moveTo>
                <a:cubicBezTo>
                  <a:pt x="284" y="241"/>
                  <a:pt x="284" y="241"/>
                  <a:pt x="284" y="241"/>
                </a:cubicBezTo>
                <a:moveTo>
                  <a:pt x="314" y="256"/>
                </a:moveTo>
                <a:cubicBezTo>
                  <a:pt x="301" y="250"/>
                  <a:pt x="301" y="250"/>
                  <a:pt x="301" y="250"/>
                </a:cubicBezTo>
                <a:moveTo>
                  <a:pt x="182" y="10"/>
                </a:moveTo>
                <a:cubicBezTo>
                  <a:pt x="182" y="10"/>
                  <a:pt x="123" y="68"/>
                  <a:pt x="0" y="127"/>
                </a:cubicBezTo>
                <a:cubicBezTo>
                  <a:pt x="0" y="127"/>
                  <a:pt x="103" y="173"/>
                  <a:pt x="179" y="246"/>
                </a:cubicBezTo>
                <a:moveTo>
                  <a:pt x="155" y="224"/>
                </a:moveTo>
                <a:cubicBezTo>
                  <a:pt x="244" y="128"/>
                  <a:pt x="158" y="34"/>
                  <a:pt x="158" y="34"/>
                </a:cubicBezTo>
                <a:moveTo>
                  <a:pt x="117" y="61"/>
                </a:moveTo>
                <a:cubicBezTo>
                  <a:pt x="117" y="61"/>
                  <a:pt x="77" y="128"/>
                  <a:pt x="117" y="195"/>
                </a:cubicBezTo>
                <a:moveTo>
                  <a:pt x="180" y="83"/>
                </a:moveTo>
                <a:cubicBezTo>
                  <a:pt x="172" y="83"/>
                  <a:pt x="165" y="103"/>
                  <a:pt x="165" y="128"/>
                </a:cubicBezTo>
                <a:cubicBezTo>
                  <a:pt x="165" y="153"/>
                  <a:pt x="172" y="173"/>
                  <a:pt x="180" y="173"/>
                </a:cubicBezTo>
                <a:cubicBezTo>
                  <a:pt x="188" y="173"/>
                  <a:pt x="195" y="153"/>
                  <a:pt x="195" y="128"/>
                </a:cubicBezTo>
                <a:cubicBezTo>
                  <a:pt x="195" y="103"/>
                  <a:pt x="188" y="83"/>
                  <a:pt x="180" y="83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5">
            <a:extLst>
              <a:ext uri="{FF2B5EF4-FFF2-40B4-BE49-F238E27FC236}">
                <a16:creationId xmlns:a16="http://schemas.microsoft.com/office/drawing/2014/main" id="{B7623E6B-E669-4D6B-A52E-488D8BB664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12739" y="4180282"/>
            <a:ext cx="953922" cy="732636"/>
          </a:xfrm>
          <a:custGeom>
            <a:avLst/>
            <a:gdLst>
              <a:gd name="T0" fmla="*/ 223 w 309"/>
              <a:gd name="T1" fmla="*/ 118 h 237"/>
              <a:gd name="T2" fmla="*/ 208 w 309"/>
              <a:gd name="T3" fmla="*/ 118 h 237"/>
              <a:gd name="T4" fmla="*/ 243 w 309"/>
              <a:gd name="T5" fmla="*/ 118 h 237"/>
              <a:gd name="T6" fmla="*/ 257 w 309"/>
              <a:gd name="T7" fmla="*/ 118 h 237"/>
              <a:gd name="T8" fmla="*/ 277 w 309"/>
              <a:gd name="T9" fmla="*/ 118 h 237"/>
              <a:gd name="T10" fmla="*/ 307 w 309"/>
              <a:gd name="T11" fmla="*/ 118 h 237"/>
              <a:gd name="T12" fmla="*/ 182 w 309"/>
              <a:gd name="T13" fmla="*/ 0 h 237"/>
              <a:gd name="T14" fmla="*/ 0 w 309"/>
              <a:gd name="T15" fmla="*/ 118 h 237"/>
              <a:gd name="T16" fmla="*/ 180 w 309"/>
              <a:gd name="T17" fmla="*/ 237 h 237"/>
              <a:gd name="T18" fmla="*/ 156 w 309"/>
              <a:gd name="T19" fmla="*/ 215 h 237"/>
              <a:gd name="T20" fmla="*/ 159 w 309"/>
              <a:gd name="T21" fmla="*/ 24 h 237"/>
              <a:gd name="T22" fmla="*/ 176 w 309"/>
              <a:gd name="T23" fmla="*/ 74 h 237"/>
              <a:gd name="T24" fmla="*/ 157 w 309"/>
              <a:gd name="T25" fmla="*/ 118 h 237"/>
              <a:gd name="T26" fmla="*/ 176 w 309"/>
              <a:gd name="T27" fmla="*/ 163 h 237"/>
              <a:gd name="T28" fmla="*/ 281 w 309"/>
              <a:gd name="T29" fmla="*/ 139 h 237"/>
              <a:gd name="T30" fmla="*/ 309 w 309"/>
              <a:gd name="T31" fmla="*/ 118 h 237"/>
              <a:gd name="T32" fmla="*/ 281 w 309"/>
              <a:gd name="T33" fmla="*/ 9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9" h="237">
                <a:moveTo>
                  <a:pt x="223" y="118"/>
                </a:moveTo>
                <a:cubicBezTo>
                  <a:pt x="208" y="118"/>
                  <a:pt x="208" y="118"/>
                  <a:pt x="208" y="118"/>
                </a:cubicBezTo>
                <a:moveTo>
                  <a:pt x="243" y="118"/>
                </a:moveTo>
                <a:cubicBezTo>
                  <a:pt x="257" y="118"/>
                  <a:pt x="257" y="118"/>
                  <a:pt x="257" y="118"/>
                </a:cubicBezTo>
                <a:moveTo>
                  <a:pt x="277" y="118"/>
                </a:moveTo>
                <a:cubicBezTo>
                  <a:pt x="307" y="118"/>
                  <a:pt x="307" y="118"/>
                  <a:pt x="307" y="118"/>
                </a:cubicBezTo>
                <a:moveTo>
                  <a:pt x="182" y="0"/>
                </a:moveTo>
                <a:cubicBezTo>
                  <a:pt x="182" y="0"/>
                  <a:pt x="125" y="74"/>
                  <a:pt x="0" y="118"/>
                </a:cubicBezTo>
                <a:cubicBezTo>
                  <a:pt x="0" y="118"/>
                  <a:pt x="103" y="163"/>
                  <a:pt x="180" y="237"/>
                </a:cubicBezTo>
                <a:moveTo>
                  <a:pt x="156" y="215"/>
                </a:moveTo>
                <a:cubicBezTo>
                  <a:pt x="213" y="115"/>
                  <a:pt x="159" y="24"/>
                  <a:pt x="159" y="24"/>
                </a:cubicBezTo>
                <a:moveTo>
                  <a:pt x="176" y="74"/>
                </a:moveTo>
                <a:cubicBezTo>
                  <a:pt x="166" y="74"/>
                  <a:pt x="157" y="94"/>
                  <a:pt x="157" y="118"/>
                </a:cubicBezTo>
                <a:cubicBezTo>
                  <a:pt x="157" y="143"/>
                  <a:pt x="166" y="163"/>
                  <a:pt x="176" y="163"/>
                </a:cubicBezTo>
                <a:moveTo>
                  <a:pt x="281" y="139"/>
                </a:moveTo>
                <a:cubicBezTo>
                  <a:pt x="309" y="118"/>
                  <a:pt x="309" y="118"/>
                  <a:pt x="309" y="118"/>
                </a:cubicBezTo>
                <a:cubicBezTo>
                  <a:pt x="281" y="97"/>
                  <a:pt x="281" y="97"/>
                  <a:pt x="281" y="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29FA3F-7E8D-42DC-9DBE-3FF75E6AB084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2" name="Group 9">
              <a:extLst>
                <a:ext uri="{FF2B5EF4-FFF2-40B4-BE49-F238E27FC236}">
                  <a16:creationId xmlns:a16="http://schemas.microsoft.com/office/drawing/2014/main" id="{84992500-3FDF-41CA-9966-E5B2EA227F90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7CE1ECB5-B414-4107-A211-7C2183E1F060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5" name="pole tekstowe 18">
                  <a:extLst>
                    <a:ext uri="{FF2B5EF4-FFF2-40B4-BE49-F238E27FC236}">
                      <a16:creationId xmlns:a16="http://schemas.microsoft.com/office/drawing/2014/main" id="{4B8D826E-2133-49F8-A38F-8DF053240387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6" name="Łącznik prostoliniowy 17">
                  <a:extLst>
                    <a:ext uri="{FF2B5EF4-FFF2-40B4-BE49-F238E27FC236}">
                      <a16:creationId xmlns:a16="http://schemas.microsoft.com/office/drawing/2014/main" id="{F76CB5AC-9242-4A12-B8B7-8511341F029E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8" name="Elipsa 20">
                  <a:extLst>
                    <a:ext uri="{FF2B5EF4-FFF2-40B4-BE49-F238E27FC236}">
                      <a16:creationId xmlns:a16="http://schemas.microsoft.com/office/drawing/2014/main" id="{C350F258-00F1-4E05-ACBB-D5B7ADADF3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" name="pole tekstowe 22">
                  <a:extLst>
                    <a:ext uri="{FF2B5EF4-FFF2-40B4-BE49-F238E27FC236}">
                      <a16:creationId xmlns:a16="http://schemas.microsoft.com/office/drawing/2014/main" id="{578EB67D-88EC-4C4F-94FA-CCB334BD4A81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0" name="Łącznik prostoliniowy 21">
                  <a:extLst>
                    <a:ext uri="{FF2B5EF4-FFF2-40B4-BE49-F238E27FC236}">
                      <a16:creationId xmlns:a16="http://schemas.microsoft.com/office/drawing/2014/main" id="{6A6940E0-3E4F-4696-A37B-991D62C63B0E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Łącznik prostoliniowy 22">
                  <a:extLst>
                    <a:ext uri="{FF2B5EF4-FFF2-40B4-BE49-F238E27FC236}">
                      <a16:creationId xmlns:a16="http://schemas.microsoft.com/office/drawing/2014/main" id="{A1B9BF1E-4CC3-4F33-820A-79D8E952DC10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" name="Elipsa 21">
                <a:extLst>
                  <a:ext uri="{FF2B5EF4-FFF2-40B4-BE49-F238E27FC236}">
                    <a16:creationId xmlns:a16="http://schemas.microsoft.com/office/drawing/2014/main" id="{9440F9B7-ECB0-42B5-849C-9B837982C2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ABDB01D8-D48F-4959-9173-03C13B7C63F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7762" y="2447057"/>
              <a:ext cx="770086" cy="629736"/>
            </a:xfrm>
            <a:custGeom>
              <a:avLst/>
              <a:gdLst>
                <a:gd name="T0" fmla="*/ 222 w 314"/>
                <a:gd name="T1" fmla="*/ 46 h 256"/>
                <a:gd name="T2" fmla="*/ 209 w 314"/>
                <a:gd name="T3" fmla="*/ 52 h 256"/>
                <a:gd name="T4" fmla="*/ 240 w 314"/>
                <a:gd name="T5" fmla="*/ 37 h 256"/>
                <a:gd name="T6" fmla="*/ 253 w 314"/>
                <a:gd name="T7" fmla="*/ 30 h 256"/>
                <a:gd name="T8" fmla="*/ 271 w 314"/>
                <a:gd name="T9" fmla="*/ 21 h 256"/>
                <a:gd name="T10" fmla="*/ 284 w 314"/>
                <a:gd name="T11" fmla="*/ 15 h 256"/>
                <a:gd name="T12" fmla="*/ 314 w 314"/>
                <a:gd name="T13" fmla="*/ 0 h 256"/>
                <a:gd name="T14" fmla="*/ 301 w 314"/>
                <a:gd name="T15" fmla="*/ 6 h 256"/>
                <a:gd name="T16" fmla="*/ 222 w 314"/>
                <a:gd name="T17" fmla="*/ 210 h 256"/>
                <a:gd name="T18" fmla="*/ 209 w 314"/>
                <a:gd name="T19" fmla="*/ 204 h 256"/>
                <a:gd name="T20" fmla="*/ 240 w 314"/>
                <a:gd name="T21" fmla="*/ 219 h 256"/>
                <a:gd name="T22" fmla="*/ 253 w 314"/>
                <a:gd name="T23" fmla="*/ 226 h 256"/>
                <a:gd name="T24" fmla="*/ 271 w 314"/>
                <a:gd name="T25" fmla="*/ 235 h 256"/>
                <a:gd name="T26" fmla="*/ 284 w 314"/>
                <a:gd name="T27" fmla="*/ 241 h 256"/>
                <a:gd name="T28" fmla="*/ 314 w 314"/>
                <a:gd name="T29" fmla="*/ 256 h 256"/>
                <a:gd name="T30" fmla="*/ 301 w 314"/>
                <a:gd name="T31" fmla="*/ 250 h 256"/>
                <a:gd name="T32" fmla="*/ 182 w 314"/>
                <a:gd name="T33" fmla="*/ 10 h 256"/>
                <a:gd name="T34" fmla="*/ 0 w 314"/>
                <a:gd name="T35" fmla="*/ 127 h 256"/>
                <a:gd name="T36" fmla="*/ 179 w 314"/>
                <a:gd name="T37" fmla="*/ 246 h 256"/>
                <a:gd name="T38" fmla="*/ 155 w 314"/>
                <a:gd name="T39" fmla="*/ 224 h 256"/>
                <a:gd name="T40" fmla="*/ 158 w 314"/>
                <a:gd name="T41" fmla="*/ 34 h 256"/>
                <a:gd name="T42" fmla="*/ 117 w 314"/>
                <a:gd name="T43" fmla="*/ 61 h 256"/>
                <a:gd name="T44" fmla="*/ 117 w 314"/>
                <a:gd name="T45" fmla="*/ 195 h 256"/>
                <a:gd name="T46" fmla="*/ 180 w 314"/>
                <a:gd name="T47" fmla="*/ 83 h 256"/>
                <a:gd name="T48" fmla="*/ 165 w 314"/>
                <a:gd name="T49" fmla="*/ 128 h 256"/>
                <a:gd name="T50" fmla="*/ 180 w 314"/>
                <a:gd name="T51" fmla="*/ 173 h 256"/>
                <a:gd name="T52" fmla="*/ 195 w 314"/>
                <a:gd name="T53" fmla="*/ 128 h 256"/>
                <a:gd name="T54" fmla="*/ 180 w 314"/>
                <a:gd name="T55" fmla="*/ 8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4" h="256">
                  <a:moveTo>
                    <a:pt x="222" y="46"/>
                  </a:moveTo>
                  <a:cubicBezTo>
                    <a:pt x="209" y="52"/>
                    <a:pt x="209" y="52"/>
                    <a:pt x="209" y="52"/>
                  </a:cubicBezTo>
                  <a:moveTo>
                    <a:pt x="240" y="37"/>
                  </a:moveTo>
                  <a:cubicBezTo>
                    <a:pt x="253" y="30"/>
                    <a:pt x="253" y="30"/>
                    <a:pt x="253" y="30"/>
                  </a:cubicBezTo>
                  <a:moveTo>
                    <a:pt x="271" y="21"/>
                  </a:moveTo>
                  <a:cubicBezTo>
                    <a:pt x="284" y="15"/>
                    <a:pt x="284" y="15"/>
                    <a:pt x="284" y="15"/>
                  </a:cubicBezTo>
                  <a:moveTo>
                    <a:pt x="314" y="0"/>
                  </a:moveTo>
                  <a:cubicBezTo>
                    <a:pt x="301" y="6"/>
                    <a:pt x="301" y="6"/>
                    <a:pt x="301" y="6"/>
                  </a:cubicBezTo>
                  <a:moveTo>
                    <a:pt x="222" y="210"/>
                  </a:moveTo>
                  <a:cubicBezTo>
                    <a:pt x="209" y="204"/>
                    <a:pt x="209" y="204"/>
                    <a:pt x="209" y="204"/>
                  </a:cubicBezTo>
                  <a:moveTo>
                    <a:pt x="240" y="219"/>
                  </a:moveTo>
                  <a:cubicBezTo>
                    <a:pt x="253" y="226"/>
                    <a:pt x="253" y="226"/>
                    <a:pt x="253" y="226"/>
                  </a:cubicBezTo>
                  <a:moveTo>
                    <a:pt x="271" y="235"/>
                  </a:moveTo>
                  <a:cubicBezTo>
                    <a:pt x="284" y="241"/>
                    <a:pt x="284" y="241"/>
                    <a:pt x="284" y="241"/>
                  </a:cubicBezTo>
                  <a:moveTo>
                    <a:pt x="314" y="256"/>
                  </a:moveTo>
                  <a:cubicBezTo>
                    <a:pt x="301" y="250"/>
                    <a:pt x="301" y="250"/>
                    <a:pt x="301" y="250"/>
                  </a:cubicBezTo>
                  <a:moveTo>
                    <a:pt x="182" y="10"/>
                  </a:moveTo>
                  <a:cubicBezTo>
                    <a:pt x="182" y="10"/>
                    <a:pt x="123" y="68"/>
                    <a:pt x="0" y="127"/>
                  </a:cubicBezTo>
                  <a:cubicBezTo>
                    <a:pt x="0" y="127"/>
                    <a:pt x="103" y="173"/>
                    <a:pt x="179" y="246"/>
                  </a:cubicBezTo>
                  <a:moveTo>
                    <a:pt x="155" y="224"/>
                  </a:moveTo>
                  <a:cubicBezTo>
                    <a:pt x="244" y="128"/>
                    <a:pt x="158" y="34"/>
                    <a:pt x="158" y="34"/>
                  </a:cubicBezTo>
                  <a:moveTo>
                    <a:pt x="117" y="61"/>
                  </a:moveTo>
                  <a:cubicBezTo>
                    <a:pt x="117" y="61"/>
                    <a:pt x="77" y="128"/>
                    <a:pt x="117" y="195"/>
                  </a:cubicBezTo>
                  <a:moveTo>
                    <a:pt x="180" y="83"/>
                  </a:moveTo>
                  <a:cubicBezTo>
                    <a:pt x="172" y="83"/>
                    <a:pt x="165" y="103"/>
                    <a:pt x="165" y="128"/>
                  </a:cubicBezTo>
                  <a:cubicBezTo>
                    <a:pt x="165" y="153"/>
                    <a:pt x="172" y="173"/>
                    <a:pt x="180" y="173"/>
                  </a:cubicBezTo>
                  <a:cubicBezTo>
                    <a:pt x="188" y="173"/>
                    <a:pt x="195" y="153"/>
                    <a:pt x="195" y="128"/>
                  </a:cubicBezTo>
                  <a:cubicBezTo>
                    <a:pt x="195" y="103"/>
                    <a:pt x="188" y="83"/>
                    <a:pt x="180" y="83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70746F59-2302-4AF9-BBCE-7A726D71D31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377218" y="4156844"/>
              <a:ext cx="331174" cy="787902"/>
            </a:xfrm>
            <a:custGeom>
              <a:avLst/>
              <a:gdLst>
                <a:gd name="T0" fmla="*/ 165 w 202"/>
                <a:gd name="T1" fmla="*/ 127 h 484"/>
                <a:gd name="T2" fmla="*/ 165 w 202"/>
                <a:gd name="T3" fmla="*/ 297 h 484"/>
                <a:gd name="T4" fmla="*/ 101 w 202"/>
                <a:gd name="T5" fmla="*/ 361 h 484"/>
                <a:gd name="T6" fmla="*/ 101 w 202"/>
                <a:gd name="T7" fmla="*/ 361 h 484"/>
                <a:gd name="T8" fmla="*/ 37 w 202"/>
                <a:gd name="T9" fmla="*/ 297 h 484"/>
                <a:gd name="T10" fmla="*/ 37 w 202"/>
                <a:gd name="T11" fmla="*/ 64 h 484"/>
                <a:gd name="T12" fmla="*/ 101 w 202"/>
                <a:gd name="T13" fmla="*/ 0 h 484"/>
                <a:gd name="T14" fmla="*/ 101 w 202"/>
                <a:gd name="T15" fmla="*/ 0 h 484"/>
                <a:gd name="T16" fmla="*/ 165 w 202"/>
                <a:gd name="T17" fmla="*/ 64 h 484"/>
                <a:gd name="T18" fmla="*/ 101 w 202"/>
                <a:gd name="T19" fmla="*/ 404 h 484"/>
                <a:gd name="T20" fmla="*/ 101 w 202"/>
                <a:gd name="T21" fmla="*/ 484 h 484"/>
                <a:gd name="T22" fmla="*/ 0 w 202"/>
                <a:gd name="T23" fmla="*/ 484 h 484"/>
                <a:gd name="T24" fmla="*/ 202 w 202"/>
                <a:gd name="T25" fmla="*/ 484 h 484"/>
                <a:gd name="T26" fmla="*/ 37 w 202"/>
                <a:gd name="T27" fmla="*/ 254 h 484"/>
                <a:gd name="T28" fmla="*/ 70 w 202"/>
                <a:gd name="T29" fmla="*/ 254 h 484"/>
                <a:gd name="T30" fmla="*/ 37 w 202"/>
                <a:gd name="T31" fmla="*/ 180 h 484"/>
                <a:gd name="T32" fmla="*/ 70 w 202"/>
                <a:gd name="T33" fmla="*/ 180 h 484"/>
                <a:gd name="T34" fmla="*/ 37 w 202"/>
                <a:gd name="T35" fmla="*/ 107 h 484"/>
                <a:gd name="T36" fmla="*/ 70 w 202"/>
                <a:gd name="T37" fmla="*/ 107 h 484"/>
                <a:gd name="T38" fmla="*/ 0 w 202"/>
                <a:gd name="T39" fmla="*/ 180 h 484"/>
                <a:gd name="T40" fmla="*/ 0 w 202"/>
                <a:gd name="T41" fmla="*/ 303 h 484"/>
                <a:gd name="T42" fmla="*/ 101 w 202"/>
                <a:gd name="T43" fmla="*/ 404 h 484"/>
                <a:gd name="T44" fmla="*/ 202 w 202"/>
                <a:gd name="T45" fmla="*/ 303 h 484"/>
                <a:gd name="T46" fmla="*/ 202 w 202"/>
                <a:gd name="T47" fmla="*/ 18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2" h="484">
                  <a:moveTo>
                    <a:pt x="165" y="127"/>
                  </a:moveTo>
                  <a:cubicBezTo>
                    <a:pt x="165" y="297"/>
                    <a:pt x="165" y="297"/>
                    <a:pt x="165" y="297"/>
                  </a:cubicBezTo>
                  <a:cubicBezTo>
                    <a:pt x="165" y="332"/>
                    <a:pt x="137" y="361"/>
                    <a:pt x="101" y="361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66" y="361"/>
                    <a:pt x="37" y="332"/>
                    <a:pt x="37" y="297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29"/>
                    <a:pt x="66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37" y="0"/>
                    <a:pt x="165" y="29"/>
                    <a:pt x="165" y="64"/>
                  </a:cubicBezTo>
                  <a:moveTo>
                    <a:pt x="101" y="404"/>
                  </a:moveTo>
                  <a:cubicBezTo>
                    <a:pt x="101" y="484"/>
                    <a:pt x="101" y="484"/>
                    <a:pt x="101" y="484"/>
                  </a:cubicBezTo>
                  <a:moveTo>
                    <a:pt x="0" y="484"/>
                  </a:moveTo>
                  <a:cubicBezTo>
                    <a:pt x="202" y="484"/>
                    <a:pt x="202" y="484"/>
                    <a:pt x="202" y="484"/>
                  </a:cubicBezTo>
                  <a:moveTo>
                    <a:pt x="37" y="254"/>
                  </a:moveTo>
                  <a:cubicBezTo>
                    <a:pt x="70" y="254"/>
                    <a:pt x="70" y="254"/>
                    <a:pt x="70" y="254"/>
                  </a:cubicBezTo>
                  <a:moveTo>
                    <a:pt x="37" y="180"/>
                  </a:moveTo>
                  <a:cubicBezTo>
                    <a:pt x="70" y="180"/>
                    <a:pt x="70" y="180"/>
                    <a:pt x="70" y="180"/>
                  </a:cubicBezTo>
                  <a:moveTo>
                    <a:pt x="37" y="107"/>
                  </a:moveTo>
                  <a:cubicBezTo>
                    <a:pt x="70" y="107"/>
                    <a:pt x="70" y="107"/>
                    <a:pt x="70" y="107"/>
                  </a:cubicBezTo>
                  <a:moveTo>
                    <a:pt x="0" y="180"/>
                  </a:moveTo>
                  <a:cubicBezTo>
                    <a:pt x="0" y="303"/>
                    <a:pt x="0" y="303"/>
                    <a:pt x="0" y="303"/>
                  </a:cubicBezTo>
                  <a:cubicBezTo>
                    <a:pt x="0" y="359"/>
                    <a:pt x="46" y="404"/>
                    <a:pt x="101" y="404"/>
                  </a:cubicBezTo>
                  <a:cubicBezTo>
                    <a:pt x="157" y="404"/>
                    <a:pt x="202" y="359"/>
                    <a:pt x="202" y="303"/>
                  </a:cubicBezTo>
                  <a:cubicBezTo>
                    <a:pt x="202" y="180"/>
                    <a:pt x="202" y="180"/>
                    <a:pt x="202" y="18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</p:spTree>
    <p:extLst>
      <p:ext uri="{BB962C8B-B14F-4D97-AF65-F5344CB8AC3E}">
        <p14:creationId xmlns:p14="http://schemas.microsoft.com/office/powerpoint/2010/main" val="386330041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20D47602-B0F3-4406-B539-B6D879550C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22676" y="2005214"/>
            <a:ext cx="618849" cy="967973"/>
          </a:xfrm>
          <a:custGeom>
            <a:avLst/>
            <a:gdLst>
              <a:gd name="T0" fmla="*/ 45 w 196"/>
              <a:gd name="T1" fmla="*/ 33 h 308"/>
              <a:gd name="T2" fmla="*/ 0 w 196"/>
              <a:gd name="T3" fmla="*/ 33 h 308"/>
              <a:gd name="T4" fmla="*/ 0 w 196"/>
              <a:gd name="T5" fmla="*/ 308 h 308"/>
              <a:gd name="T6" fmla="*/ 196 w 196"/>
              <a:gd name="T7" fmla="*/ 308 h 308"/>
              <a:gd name="T8" fmla="*/ 196 w 196"/>
              <a:gd name="T9" fmla="*/ 33 h 308"/>
              <a:gd name="T10" fmla="*/ 151 w 196"/>
              <a:gd name="T11" fmla="*/ 33 h 308"/>
              <a:gd name="T12" fmla="*/ 134 w 196"/>
              <a:gd name="T13" fmla="*/ 53 h 308"/>
              <a:gd name="T14" fmla="*/ 128 w 196"/>
              <a:gd name="T15" fmla="*/ 26 h 308"/>
              <a:gd name="T16" fmla="*/ 134 w 196"/>
              <a:gd name="T17" fmla="*/ 0 h 308"/>
              <a:gd name="T18" fmla="*/ 61 w 196"/>
              <a:gd name="T19" fmla="*/ 0 h 308"/>
              <a:gd name="T20" fmla="*/ 66 w 196"/>
              <a:gd name="T21" fmla="*/ 26 h 308"/>
              <a:gd name="T22" fmla="*/ 61 w 196"/>
              <a:gd name="T23" fmla="*/ 53 h 308"/>
              <a:gd name="T24" fmla="*/ 134 w 196"/>
              <a:gd name="T25" fmla="*/ 53 h 308"/>
              <a:gd name="T26" fmla="*/ 167 w 196"/>
              <a:gd name="T27" fmla="*/ 105 h 308"/>
              <a:gd name="T28" fmla="*/ 99 w 196"/>
              <a:gd name="T29" fmla="*/ 105 h 308"/>
              <a:gd name="T30" fmla="*/ 38 w 196"/>
              <a:gd name="T31" fmla="*/ 92 h 308"/>
              <a:gd name="T32" fmla="*/ 55 w 196"/>
              <a:gd name="T33" fmla="*/ 82 h 308"/>
              <a:gd name="T34" fmla="*/ 55 w 196"/>
              <a:gd name="T35" fmla="*/ 128 h 308"/>
              <a:gd name="T36" fmla="*/ 167 w 196"/>
              <a:gd name="T37" fmla="*/ 181 h 308"/>
              <a:gd name="T38" fmla="*/ 99 w 196"/>
              <a:gd name="T39" fmla="*/ 181 h 308"/>
              <a:gd name="T40" fmla="*/ 37 w 196"/>
              <a:gd name="T41" fmla="*/ 173 h 308"/>
              <a:gd name="T42" fmla="*/ 49 w 196"/>
              <a:gd name="T43" fmla="*/ 161 h 308"/>
              <a:gd name="T44" fmla="*/ 60 w 196"/>
              <a:gd name="T45" fmla="*/ 173 h 308"/>
              <a:gd name="T46" fmla="*/ 59 w 196"/>
              <a:gd name="T47" fmla="*/ 177 h 308"/>
              <a:gd name="T48" fmla="*/ 39 w 196"/>
              <a:gd name="T49" fmla="*/ 200 h 308"/>
              <a:gd name="T50" fmla="*/ 62 w 196"/>
              <a:gd name="T51" fmla="*/ 200 h 308"/>
              <a:gd name="T52" fmla="*/ 99 w 196"/>
              <a:gd name="T53" fmla="*/ 256 h 308"/>
              <a:gd name="T54" fmla="*/ 167 w 196"/>
              <a:gd name="T55" fmla="*/ 256 h 308"/>
              <a:gd name="T56" fmla="*/ 41 w 196"/>
              <a:gd name="T57" fmla="*/ 237 h 308"/>
              <a:gd name="T58" fmla="*/ 48 w 196"/>
              <a:gd name="T59" fmla="*/ 234 h 308"/>
              <a:gd name="T60" fmla="*/ 60 w 196"/>
              <a:gd name="T61" fmla="*/ 245 h 308"/>
              <a:gd name="T62" fmla="*/ 48 w 196"/>
              <a:gd name="T63" fmla="*/ 256 h 308"/>
              <a:gd name="T64" fmla="*/ 60 w 196"/>
              <a:gd name="T65" fmla="*/ 268 h 308"/>
              <a:gd name="T66" fmla="*/ 48 w 196"/>
              <a:gd name="T67" fmla="*/ 279 h 308"/>
              <a:gd name="T68" fmla="*/ 41 w 196"/>
              <a:gd name="T69" fmla="*/ 276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6" h="308">
                <a:moveTo>
                  <a:pt x="45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308"/>
                  <a:pt x="0" y="308"/>
                  <a:pt x="0" y="308"/>
                </a:cubicBezTo>
                <a:cubicBezTo>
                  <a:pt x="196" y="308"/>
                  <a:pt x="196" y="308"/>
                  <a:pt x="196" y="308"/>
                </a:cubicBezTo>
                <a:cubicBezTo>
                  <a:pt x="196" y="33"/>
                  <a:pt x="196" y="33"/>
                  <a:pt x="196" y="33"/>
                </a:cubicBezTo>
                <a:cubicBezTo>
                  <a:pt x="151" y="33"/>
                  <a:pt x="151" y="33"/>
                  <a:pt x="151" y="33"/>
                </a:cubicBezTo>
                <a:moveTo>
                  <a:pt x="134" y="53"/>
                </a:moveTo>
                <a:cubicBezTo>
                  <a:pt x="128" y="26"/>
                  <a:pt x="128" y="26"/>
                  <a:pt x="128" y="26"/>
                </a:cubicBezTo>
                <a:cubicBezTo>
                  <a:pt x="134" y="0"/>
                  <a:pt x="134" y="0"/>
                  <a:pt x="13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6" y="26"/>
                  <a:pt x="66" y="26"/>
                  <a:pt x="66" y="26"/>
                </a:cubicBezTo>
                <a:cubicBezTo>
                  <a:pt x="61" y="53"/>
                  <a:pt x="61" y="53"/>
                  <a:pt x="61" y="53"/>
                </a:cubicBezTo>
                <a:cubicBezTo>
                  <a:pt x="134" y="53"/>
                  <a:pt x="134" y="53"/>
                  <a:pt x="134" y="53"/>
                </a:cubicBezTo>
                <a:moveTo>
                  <a:pt x="167" y="105"/>
                </a:moveTo>
                <a:cubicBezTo>
                  <a:pt x="99" y="105"/>
                  <a:pt x="99" y="105"/>
                  <a:pt x="99" y="105"/>
                </a:cubicBezTo>
                <a:moveTo>
                  <a:pt x="38" y="92"/>
                </a:moveTo>
                <a:cubicBezTo>
                  <a:pt x="55" y="82"/>
                  <a:pt x="55" y="82"/>
                  <a:pt x="55" y="82"/>
                </a:cubicBezTo>
                <a:cubicBezTo>
                  <a:pt x="55" y="128"/>
                  <a:pt x="55" y="128"/>
                  <a:pt x="55" y="128"/>
                </a:cubicBezTo>
                <a:moveTo>
                  <a:pt x="167" y="181"/>
                </a:moveTo>
                <a:cubicBezTo>
                  <a:pt x="99" y="181"/>
                  <a:pt x="99" y="181"/>
                  <a:pt x="99" y="181"/>
                </a:cubicBezTo>
                <a:moveTo>
                  <a:pt x="37" y="173"/>
                </a:moveTo>
                <a:cubicBezTo>
                  <a:pt x="37" y="166"/>
                  <a:pt x="43" y="161"/>
                  <a:pt x="49" y="161"/>
                </a:cubicBezTo>
                <a:cubicBezTo>
                  <a:pt x="55" y="161"/>
                  <a:pt x="60" y="166"/>
                  <a:pt x="60" y="173"/>
                </a:cubicBezTo>
                <a:cubicBezTo>
                  <a:pt x="60" y="173"/>
                  <a:pt x="60" y="176"/>
                  <a:pt x="59" y="177"/>
                </a:cubicBezTo>
                <a:cubicBezTo>
                  <a:pt x="57" y="179"/>
                  <a:pt x="39" y="200"/>
                  <a:pt x="39" y="200"/>
                </a:cubicBezTo>
                <a:cubicBezTo>
                  <a:pt x="62" y="200"/>
                  <a:pt x="62" y="200"/>
                  <a:pt x="62" y="200"/>
                </a:cubicBezTo>
                <a:moveTo>
                  <a:pt x="99" y="256"/>
                </a:moveTo>
                <a:cubicBezTo>
                  <a:pt x="167" y="256"/>
                  <a:pt x="167" y="256"/>
                  <a:pt x="167" y="256"/>
                </a:cubicBezTo>
                <a:moveTo>
                  <a:pt x="41" y="237"/>
                </a:moveTo>
                <a:cubicBezTo>
                  <a:pt x="43" y="235"/>
                  <a:pt x="45" y="234"/>
                  <a:pt x="48" y="234"/>
                </a:cubicBezTo>
                <a:cubicBezTo>
                  <a:pt x="55" y="234"/>
                  <a:pt x="60" y="239"/>
                  <a:pt x="60" y="245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55" y="256"/>
                  <a:pt x="60" y="261"/>
                  <a:pt x="60" y="268"/>
                </a:cubicBezTo>
                <a:cubicBezTo>
                  <a:pt x="60" y="274"/>
                  <a:pt x="55" y="279"/>
                  <a:pt x="48" y="279"/>
                </a:cubicBezTo>
                <a:cubicBezTo>
                  <a:pt x="45" y="279"/>
                  <a:pt x="43" y="278"/>
                  <a:pt x="41" y="2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F91FCC-5EC3-4B3E-A558-5EE83050B6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Status Document</a:t>
            </a:r>
            <a:br>
              <a:rPr lang="en-US" dirty="0"/>
            </a:br>
            <a:r>
              <a:rPr lang="en-US" sz="2000" dirty="0"/>
              <a:t>Priority, Written To-do, Bullet Points, Task Check List, Bullet Point List, Work Assessment </a:t>
            </a:r>
            <a:endParaRPr lang="en-US" sz="2700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9160026B-B491-4509-BD08-2486B5B43C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51475" y="2006548"/>
            <a:ext cx="618850" cy="965304"/>
          </a:xfrm>
          <a:custGeom>
            <a:avLst/>
            <a:gdLst>
              <a:gd name="T0" fmla="*/ 44 w 192"/>
              <a:gd name="T1" fmla="*/ 32 h 300"/>
              <a:gd name="T2" fmla="*/ 0 w 192"/>
              <a:gd name="T3" fmla="*/ 32 h 300"/>
              <a:gd name="T4" fmla="*/ 0 w 192"/>
              <a:gd name="T5" fmla="*/ 300 h 300"/>
              <a:gd name="T6" fmla="*/ 192 w 192"/>
              <a:gd name="T7" fmla="*/ 300 h 300"/>
              <a:gd name="T8" fmla="*/ 192 w 192"/>
              <a:gd name="T9" fmla="*/ 32 h 300"/>
              <a:gd name="T10" fmla="*/ 148 w 192"/>
              <a:gd name="T11" fmla="*/ 32 h 300"/>
              <a:gd name="T12" fmla="*/ 132 w 192"/>
              <a:gd name="T13" fmla="*/ 51 h 300"/>
              <a:gd name="T14" fmla="*/ 126 w 192"/>
              <a:gd name="T15" fmla="*/ 25 h 300"/>
              <a:gd name="T16" fmla="*/ 132 w 192"/>
              <a:gd name="T17" fmla="*/ 0 h 300"/>
              <a:gd name="T18" fmla="*/ 60 w 192"/>
              <a:gd name="T19" fmla="*/ 0 h 300"/>
              <a:gd name="T20" fmla="*/ 65 w 192"/>
              <a:gd name="T21" fmla="*/ 25 h 300"/>
              <a:gd name="T22" fmla="*/ 60 w 192"/>
              <a:gd name="T23" fmla="*/ 51 h 300"/>
              <a:gd name="T24" fmla="*/ 132 w 192"/>
              <a:gd name="T25" fmla="*/ 51 h 300"/>
              <a:gd name="T26" fmla="*/ 73 w 192"/>
              <a:gd name="T27" fmla="*/ 78 h 300"/>
              <a:gd name="T28" fmla="*/ 43 w 192"/>
              <a:gd name="T29" fmla="*/ 117 h 300"/>
              <a:gd name="T30" fmla="*/ 43 w 192"/>
              <a:gd name="T31" fmla="*/ 117 h 300"/>
              <a:gd name="T32" fmla="*/ 29 w 192"/>
              <a:gd name="T33" fmla="*/ 93 h 300"/>
              <a:gd name="T34" fmla="*/ 73 w 192"/>
              <a:gd name="T35" fmla="*/ 226 h 300"/>
              <a:gd name="T36" fmla="*/ 43 w 192"/>
              <a:gd name="T37" fmla="*/ 265 h 300"/>
              <a:gd name="T38" fmla="*/ 43 w 192"/>
              <a:gd name="T39" fmla="*/ 265 h 300"/>
              <a:gd name="T40" fmla="*/ 29 w 192"/>
              <a:gd name="T41" fmla="*/ 241 h 300"/>
              <a:gd name="T42" fmla="*/ 29 w 192"/>
              <a:gd name="T43" fmla="*/ 192 h 300"/>
              <a:gd name="T44" fmla="*/ 70 w 192"/>
              <a:gd name="T45" fmla="*/ 151 h 300"/>
              <a:gd name="T46" fmla="*/ 29 w 192"/>
              <a:gd name="T47" fmla="*/ 151 h 300"/>
              <a:gd name="T48" fmla="*/ 68 w 192"/>
              <a:gd name="T49" fmla="*/ 190 h 300"/>
              <a:gd name="T50" fmla="*/ 93 w 192"/>
              <a:gd name="T51" fmla="*/ 98 h 300"/>
              <a:gd name="T52" fmla="*/ 138 w 192"/>
              <a:gd name="T53" fmla="*/ 98 h 300"/>
              <a:gd name="T54" fmla="*/ 93 w 192"/>
              <a:gd name="T55" fmla="*/ 171 h 300"/>
              <a:gd name="T56" fmla="*/ 138 w 192"/>
              <a:gd name="T57" fmla="*/ 171 h 300"/>
              <a:gd name="T58" fmla="*/ 93 w 192"/>
              <a:gd name="T59" fmla="*/ 245 h 300"/>
              <a:gd name="T60" fmla="*/ 138 w 192"/>
              <a:gd name="T61" fmla="*/ 24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2" h="300">
                <a:moveTo>
                  <a:pt x="44" y="32"/>
                </a:moveTo>
                <a:cubicBezTo>
                  <a:pt x="0" y="32"/>
                  <a:pt x="0" y="32"/>
                  <a:pt x="0" y="32"/>
                </a:cubicBezTo>
                <a:cubicBezTo>
                  <a:pt x="0" y="300"/>
                  <a:pt x="0" y="300"/>
                  <a:pt x="0" y="300"/>
                </a:cubicBezTo>
                <a:cubicBezTo>
                  <a:pt x="63" y="300"/>
                  <a:pt x="192" y="300"/>
                  <a:pt x="192" y="300"/>
                </a:cubicBezTo>
                <a:cubicBezTo>
                  <a:pt x="192" y="164"/>
                  <a:pt x="192" y="32"/>
                  <a:pt x="192" y="32"/>
                </a:cubicBezTo>
                <a:cubicBezTo>
                  <a:pt x="148" y="32"/>
                  <a:pt x="148" y="32"/>
                  <a:pt x="148" y="32"/>
                </a:cubicBezTo>
                <a:moveTo>
                  <a:pt x="132" y="51"/>
                </a:moveTo>
                <a:cubicBezTo>
                  <a:pt x="126" y="25"/>
                  <a:pt x="126" y="25"/>
                  <a:pt x="126" y="25"/>
                </a:cubicBezTo>
                <a:cubicBezTo>
                  <a:pt x="132" y="0"/>
                  <a:pt x="132" y="0"/>
                  <a:pt x="13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5" y="25"/>
                  <a:pt x="65" y="25"/>
                  <a:pt x="65" y="25"/>
                </a:cubicBezTo>
                <a:cubicBezTo>
                  <a:pt x="60" y="51"/>
                  <a:pt x="60" y="51"/>
                  <a:pt x="60" y="51"/>
                </a:cubicBezTo>
                <a:cubicBezTo>
                  <a:pt x="132" y="51"/>
                  <a:pt x="132" y="51"/>
                  <a:pt x="132" y="51"/>
                </a:cubicBezTo>
                <a:moveTo>
                  <a:pt x="73" y="78"/>
                </a:moveTo>
                <a:cubicBezTo>
                  <a:pt x="43" y="117"/>
                  <a:pt x="43" y="117"/>
                  <a:pt x="43" y="11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29" y="93"/>
                  <a:pt x="29" y="93"/>
                  <a:pt x="29" y="93"/>
                </a:cubicBezTo>
                <a:moveTo>
                  <a:pt x="73" y="226"/>
                </a:moveTo>
                <a:cubicBezTo>
                  <a:pt x="43" y="265"/>
                  <a:pt x="43" y="265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29" y="241"/>
                  <a:pt x="29" y="241"/>
                  <a:pt x="29" y="241"/>
                </a:cubicBezTo>
                <a:moveTo>
                  <a:pt x="29" y="192"/>
                </a:moveTo>
                <a:cubicBezTo>
                  <a:pt x="70" y="151"/>
                  <a:pt x="70" y="151"/>
                  <a:pt x="70" y="151"/>
                </a:cubicBezTo>
                <a:moveTo>
                  <a:pt x="29" y="151"/>
                </a:moveTo>
                <a:cubicBezTo>
                  <a:pt x="68" y="190"/>
                  <a:pt x="68" y="190"/>
                  <a:pt x="68" y="190"/>
                </a:cubicBezTo>
                <a:moveTo>
                  <a:pt x="93" y="98"/>
                </a:moveTo>
                <a:cubicBezTo>
                  <a:pt x="138" y="98"/>
                  <a:pt x="138" y="98"/>
                  <a:pt x="138" y="98"/>
                </a:cubicBezTo>
                <a:moveTo>
                  <a:pt x="93" y="171"/>
                </a:moveTo>
                <a:cubicBezTo>
                  <a:pt x="138" y="171"/>
                  <a:pt x="138" y="171"/>
                  <a:pt x="138" y="171"/>
                </a:cubicBezTo>
                <a:moveTo>
                  <a:pt x="93" y="245"/>
                </a:moveTo>
                <a:cubicBezTo>
                  <a:pt x="138" y="245"/>
                  <a:pt x="138" y="245"/>
                  <a:pt x="138" y="24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7E696AF5-DDFF-4434-8664-AA19F4952D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29241" y="4120182"/>
            <a:ext cx="663319" cy="852836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75 w 215"/>
              <a:gd name="T39" fmla="*/ 95 h 275"/>
              <a:gd name="T40" fmla="*/ 41 w 215"/>
              <a:gd name="T41" fmla="*/ 95 h 275"/>
              <a:gd name="T42" fmla="*/ 41 w 215"/>
              <a:gd name="T43" fmla="*/ 129 h 275"/>
              <a:gd name="T44" fmla="*/ 75 w 215"/>
              <a:gd name="T45" fmla="*/ 129 h 275"/>
              <a:gd name="T46" fmla="*/ 75 w 215"/>
              <a:gd name="T47" fmla="*/ 95 h 275"/>
              <a:gd name="T48" fmla="*/ 75 w 215"/>
              <a:gd name="T49" fmla="*/ 151 h 275"/>
              <a:gd name="T50" fmla="*/ 41 w 215"/>
              <a:gd name="T51" fmla="*/ 151 h 275"/>
              <a:gd name="T52" fmla="*/ 41 w 215"/>
              <a:gd name="T53" fmla="*/ 185 h 275"/>
              <a:gd name="T54" fmla="*/ 75 w 215"/>
              <a:gd name="T55" fmla="*/ 185 h 275"/>
              <a:gd name="T56" fmla="*/ 75 w 215"/>
              <a:gd name="T57" fmla="*/ 15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4000FB69-5322-4B4A-B035-D43ABDF129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55445" y="4120182"/>
            <a:ext cx="668511" cy="852836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7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103 w 215"/>
              <a:gd name="T35" fmla="*/ 168 h 275"/>
              <a:gd name="T36" fmla="*/ 174 w 215"/>
              <a:gd name="T37" fmla="*/ 168 h 275"/>
              <a:gd name="T38" fmla="*/ 103 w 215"/>
              <a:gd name="T39" fmla="*/ 223 h 275"/>
              <a:gd name="T40" fmla="*/ 174 w 215"/>
              <a:gd name="T41" fmla="*/ 223 h 275"/>
              <a:gd name="T42" fmla="*/ 75 w 215"/>
              <a:gd name="T43" fmla="*/ 95 h 275"/>
              <a:gd name="T44" fmla="*/ 41 w 215"/>
              <a:gd name="T45" fmla="*/ 95 h 275"/>
              <a:gd name="T46" fmla="*/ 41 w 215"/>
              <a:gd name="T47" fmla="*/ 129 h 275"/>
              <a:gd name="T48" fmla="*/ 75 w 215"/>
              <a:gd name="T49" fmla="*/ 129 h 275"/>
              <a:gd name="T50" fmla="*/ 75 w 215"/>
              <a:gd name="T51" fmla="*/ 95 h 275"/>
              <a:gd name="T52" fmla="*/ 75 w 215"/>
              <a:gd name="T53" fmla="*/ 151 h 275"/>
              <a:gd name="T54" fmla="*/ 41 w 215"/>
              <a:gd name="T55" fmla="*/ 151 h 275"/>
              <a:gd name="T56" fmla="*/ 41 w 215"/>
              <a:gd name="T57" fmla="*/ 185 h 275"/>
              <a:gd name="T58" fmla="*/ 75 w 215"/>
              <a:gd name="T59" fmla="*/ 185 h 275"/>
              <a:gd name="T60" fmla="*/ 75 w 215"/>
              <a:gd name="T61" fmla="*/ 151 h 275"/>
              <a:gd name="T62" fmla="*/ 75 w 215"/>
              <a:gd name="T63" fmla="*/ 206 h 275"/>
              <a:gd name="T64" fmla="*/ 41 w 215"/>
              <a:gd name="T65" fmla="*/ 206 h 275"/>
              <a:gd name="T66" fmla="*/ 41 w 215"/>
              <a:gd name="T67" fmla="*/ 240 h 275"/>
              <a:gd name="T68" fmla="*/ 75 w 215"/>
              <a:gd name="T69" fmla="*/ 240 h 275"/>
              <a:gd name="T70" fmla="*/ 75 w 215"/>
              <a:gd name="T71" fmla="*/ 20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7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103" y="168"/>
                </a:moveTo>
                <a:cubicBezTo>
                  <a:pt x="174" y="168"/>
                  <a:pt x="174" y="168"/>
                  <a:pt x="174" y="168"/>
                </a:cubicBezTo>
                <a:moveTo>
                  <a:pt x="103" y="223"/>
                </a:moveTo>
                <a:cubicBezTo>
                  <a:pt x="174" y="223"/>
                  <a:pt x="174" y="223"/>
                  <a:pt x="174" y="223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  <a:moveTo>
                  <a:pt x="75" y="151"/>
                </a:moveTo>
                <a:cubicBezTo>
                  <a:pt x="41" y="151"/>
                  <a:pt x="41" y="151"/>
                  <a:pt x="41" y="151"/>
                </a:cubicBezTo>
                <a:cubicBezTo>
                  <a:pt x="41" y="185"/>
                  <a:pt x="41" y="185"/>
                  <a:pt x="41" y="185"/>
                </a:cubicBezTo>
                <a:cubicBezTo>
                  <a:pt x="75" y="185"/>
                  <a:pt x="75" y="185"/>
                  <a:pt x="75" y="185"/>
                </a:cubicBezTo>
                <a:lnTo>
                  <a:pt x="75" y="151"/>
                </a:lnTo>
                <a:close/>
                <a:moveTo>
                  <a:pt x="75" y="206"/>
                </a:moveTo>
                <a:cubicBezTo>
                  <a:pt x="41" y="206"/>
                  <a:pt x="41" y="206"/>
                  <a:pt x="41" y="206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75" y="240"/>
                  <a:pt x="75" y="240"/>
                  <a:pt x="75" y="240"/>
                </a:cubicBezTo>
                <a:lnTo>
                  <a:pt x="75" y="206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Freeform 5">
            <a:extLst>
              <a:ext uri="{FF2B5EF4-FFF2-40B4-BE49-F238E27FC236}">
                <a16:creationId xmlns:a16="http://schemas.microsoft.com/office/drawing/2014/main" id="{C93527FF-F66D-4AD8-A340-0534F8574C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0924" y="2002770"/>
            <a:ext cx="717552" cy="1158586"/>
          </a:xfrm>
          <a:custGeom>
            <a:avLst/>
            <a:gdLst>
              <a:gd name="T0" fmla="*/ 1014 w 1234"/>
              <a:gd name="T1" fmla="*/ 887 h 1994"/>
              <a:gd name="T2" fmla="*/ 1014 w 1234"/>
              <a:gd name="T3" fmla="*/ 167 h 1994"/>
              <a:gd name="T4" fmla="*/ 783 w 1234"/>
              <a:gd name="T5" fmla="*/ 167 h 1994"/>
              <a:gd name="T6" fmla="*/ 231 w 1234"/>
              <a:gd name="T7" fmla="*/ 167 h 1994"/>
              <a:gd name="T8" fmla="*/ 0 w 1234"/>
              <a:gd name="T9" fmla="*/ 167 h 1994"/>
              <a:gd name="T10" fmla="*/ 0 w 1234"/>
              <a:gd name="T11" fmla="*/ 1586 h 1994"/>
              <a:gd name="T12" fmla="*/ 437 w 1234"/>
              <a:gd name="T13" fmla="*/ 1586 h 1994"/>
              <a:gd name="T14" fmla="*/ 697 w 1234"/>
              <a:gd name="T15" fmla="*/ 271 h 1994"/>
              <a:gd name="T16" fmla="*/ 667 w 1234"/>
              <a:gd name="T17" fmla="*/ 134 h 1994"/>
              <a:gd name="T18" fmla="*/ 697 w 1234"/>
              <a:gd name="T19" fmla="*/ 0 h 1994"/>
              <a:gd name="T20" fmla="*/ 317 w 1234"/>
              <a:gd name="T21" fmla="*/ 0 h 1994"/>
              <a:gd name="T22" fmla="*/ 343 w 1234"/>
              <a:gd name="T23" fmla="*/ 134 h 1994"/>
              <a:gd name="T24" fmla="*/ 317 w 1234"/>
              <a:gd name="T25" fmla="*/ 271 h 1994"/>
              <a:gd name="T26" fmla="*/ 697 w 1234"/>
              <a:gd name="T27" fmla="*/ 271 h 1994"/>
              <a:gd name="T28" fmla="*/ 389 w 1234"/>
              <a:gd name="T29" fmla="*/ 413 h 1994"/>
              <a:gd name="T30" fmla="*/ 230 w 1234"/>
              <a:gd name="T31" fmla="*/ 617 h 1994"/>
              <a:gd name="T32" fmla="*/ 230 w 1234"/>
              <a:gd name="T33" fmla="*/ 617 h 1994"/>
              <a:gd name="T34" fmla="*/ 155 w 1234"/>
              <a:gd name="T35" fmla="*/ 492 h 1994"/>
              <a:gd name="T36" fmla="*/ 389 w 1234"/>
              <a:gd name="T37" fmla="*/ 1194 h 1994"/>
              <a:gd name="T38" fmla="*/ 230 w 1234"/>
              <a:gd name="T39" fmla="*/ 1398 h 1994"/>
              <a:gd name="T40" fmla="*/ 230 w 1234"/>
              <a:gd name="T41" fmla="*/ 1398 h 1994"/>
              <a:gd name="T42" fmla="*/ 155 w 1234"/>
              <a:gd name="T43" fmla="*/ 1274 h 1994"/>
              <a:gd name="T44" fmla="*/ 155 w 1234"/>
              <a:gd name="T45" fmla="*/ 1014 h 1994"/>
              <a:gd name="T46" fmla="*/ 371 w 1234"/>
              <a:gd name="T47" fmla="*/ 797 h 1994"/>
              <a:gd name="T48" fmla="*/ 155 w 1234"/>
              <a:gd name="T49" fmla="*/ 797 h 1994"/>
              <a:gd name="T50" fmla="*/ 359 w 1234"/>
              <a:gd name="T51" fmla="*/ 1002 h 1994"/>
              <a:gd name="T52" fmla="*/ 493 w 1234"/>
              <a:gd name="T53" fmla="*/ 515 h 1994"/>
              <a:gd name="T54" fmla="*/ 729 w 1234"/>
              <a:gd name="T55" fmla="*/ 515 h 1994"/>
              <a:gd name="T56" fmla="*/ 493 w 1234"/>
              <a:gd name="T57" fmla="*/ 902 h 1994"/>
              <a:gd name="T58" fmla="*/ 729 w 1234"/>
              <a:gd name="T59" fmla="*/ 902 h 1994"/>
              <a:gd name="T60" fmla="*/ 1141 w 1234"/>
              <a:gd name="T61" fmla="*/ 1191 h 1994"/>
              <a:gd name="T62" fmla="*/ 1005 w 1234"/>
              <a:gd name="T63" fmla="*/ 1643 h 1994"/>
              <a:gd name="T64" fmla="*/ 550 w 1234"/>
              <a:gd name="T65" fmla="*/ 1506 h 1994"/>
              <a:gd name="T66" fmla="*/ 686 w 1234"/>
              <a:gd name="T67" fmla="*/ 1053 h 1994"/>
              <a:gd name="T68" fmla="*/ 1141 w 1234"/>
              <a:gd name="T69" fmla="*/ 1191 h 1994"/>
              <a:gd name="T70" fmla="*/ 738 w 1234"/>
              <a:gd name="T71" fmla="*/ 1152 h 1994"/>
              <a:gd name="T72" fmla="*/ 646 w 1234"/>
              <a:gd name="T73" fmla="*/ 1456 h 1994"/>
              <a:gd name="T74" fmla="*/ 953 w 1234"/>
              <a:gd name="T75" fmla="*/ 1547 h 1994"/>
              <a:gd name="T76" fmla="*/ 1042 w 1234"/>
              <a:gd name="T77" fmla="*/ 1241 h 1994"/>
              <a:gd name="T78" fmla="*/ 738 w 1234"/>
              <a:gd name="T79" fmla="*/ 1152 h 1994"/>
              <a:gd name="T80" fmla="*/ 979 w 1234"/>
              <a:gd name="T81" fmla="*/ 1735 h 1994"/>
              <a:gd name="T82" fmla="*/ 1097 w 1234"/>
              <a:gd name="T83" fmla="*/ 1950 h 1994"/>
              <a:gd name="T84" fmla="*/ 1185 w 1234"/>
              <a:gd name="T85" fmla="*/ 1979 h 1994"/>
              <a:gd name="T86" fmla="*/ 1216 w 1234"/>
              <a:gd name="T87" fmla="*/ 1886 h 1994"/>
              <a:gd name="T88" fmla="*/ 1101 w 1234"/>
              <a:gd name="T89" fmla="*/ 1672 h 1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34" h="1994">
                <a:moveTo>
                  <a:pt x="1014" y="887"/>
                </a:moveTo>
                <a:cubicBezTo>
                  <a:pt x="1014" y="167"/>
                  <a:pt x="1014" y="167"/>
                  <a:pt x="1014" y="167"/>
                </a:cubicBezTo>
                <a:cubicBezTo>
                  <a:pt x="783" y="167"/>
                  <a:pt x="783" y="167"/>
                  <a:pt x="783" y="167"/>
                </a:cubicBezTo>
                <a:moveTo>
                  <a:pt x="231" y="167"/>
                </a:moveTo>
                <a:cubicBezTo>
                  <a:pt x="0" y="167"/>
                  <a:pt x="0" y="167"/>
                  <a:pt x="0" y="167"/>
                </a:cubicBezTo>
                <a:cubicBezTo>
                  <a:pt x="0" y="1586"/>
                  <a:pt x="0" y="1586"/>
                  <a:pt x="0" y="1586"/>
                </a:cubicBezTo>
                <a:cubicBezTo>
                  <a:pt x="437" y="1586"/>
                  <a:pt x="437" y="1586"/>
                  <a:pt x="437" y="1586"/>
                </a:cubicBezTo>
                <a:moveTo>
                  <a:pt x="697" y="271"/>
                </a:moveTo>
                <a:cubicBezTo>
                  <a:pt x="667" y="134"/>
                  <a:pt x="667" y="134"/>
                  <a:pt x="667" y="134"/>
                </a:cubicBezTo>
                <a:cubicBezTo>
                  <a:pt x="697" y="0"/>
                  <a:pt x="697" y="0"/>
                  <a:pt x="697" y="0"/>
                </a:cubicBezTo>
                <a:cubicBezTo>
                  <a:pt x="317" y="0"/>
                  <a:pt x="317" y="0"/>
                  <a:pt x="317" y="0"/>
                </a:cubicBezTo>
                <a:cubicBezTo>
                  <a:pt x="343" y="134"/>
                  <a:pt x="343" y="134"/>
                  <a:pt x="343" y="134"/>
                </a:cubicBezTo>
                <a:cubicBezTo>
                  <a:pt x="317" y="271"/>
                  <a:pt x="317" y="271"/>
                  <a:pt x="317" y="271"/>
                </a:cubicBezTo>
                <a:cubicBezTo>
                  <a:pt x="697" y="271"/>
                  <a:pt x="697" y="271"/>
                  <a:pt x="697" y="271"/>
                </a:cubicBezTo>
                <a:moveTo>
                  <a:pt x="389" y="413"/>
                </a:moveTo>
                <a:cubicBezTo>
                  <a:pt x="230" y="617"/>
                  <a:pt x="230" y="617"/>
                  <a:pt x="230" y="617"/>
                </a:cubicBezTo>
                <a:cubicBezTo>
                  <a:pt x="230" y="617"/>
                  <a:pt x="230" y="617"/>
                  <a:pt x="230" y="617"/>
                </a:cubicBezTo>
                <a:cubicBezTo>
                  <a:pt x="155" y="492"/>
                  <a:pt x="155" y="492"/>
                  <a:pt x="155" y="492"/>
                </a:cubicBezTo>
                <a:moveTo>
                  <a:pt x="389" y="1194"/>
                </a:moveTo>
                <a:cubicBezTo>
                  <a:pt x="230" y="1398"/>
                  <a:pt x="230" y="1398"/>
                  <a:pt x="230" y="1398"/>
                </a:cubicBezTo>
                <a:cubicBezTo>
                  <a:pt x="230" y="1398"/>
                  <a:pt x="230" y="1398"/>
                  <a:pt x="230" y="1398"/>
                </a:cubicBezTo>
                <a:cubicBezTo>
                  <a:pt x="155" y="1274"/>
                  <a:pt x="155" y="1274"/>
                  <a:pt x="155" y="1274"/>
                </a:cubicBezTo>
                <a:moveTo>
                  <a:pt x="155" y="1014"/>
                </a:moveTo>
                <a:cubicBezTo>
                  <a:pt x="371" y="797"/>
                  <a:pt x="371" y="797"/>
                  <a:pt x="371" y="797"/>
                </a:cubicBezTo>
                <a:moveTo>
                  <a:pt x="155" y="797"/>
                </a:moveTo>
                <a:cubicBezTo>
                  <a:pt x="359" y="1002"/>
                  <a:pt x="359" y="1002"/>
                  <a:pt x="359" y="1002"/>
                </a:cubicBezTo>
                <a:moveTo>
                  <a:pt x="493" y="515"/>
                </a:moveTo>
                <a:cubicBezTo>
                  <a:pt x="729" y="515"/>
                  <a:pt x="729" y="515"/>
                  <a:pt x="729" y="515"/>
                </a:cubicBezTo>
                <a:moveTo>
                  <a:pt x="493" y="902"/>
                </a:moveTo>
                <a:cubicBezTo>
                  <a:pt x="729" y="902"/>
                  <a:pt x="729" y="902"/>
                  <a:pt x="729" y="902"/>
                </a:cubicBezTo>
                <a:moveTo>
                  <a:pt x="1141" y="1191"/>
                </a:moveTo>
                <a:cubicBezTo>
                  <a:pt x="1229" y="1352"/>
                  <a:pt x="1167" y="1558"/>
                  <a:pt x="1005" y="1643"/>
                </a:cubicBezTo>
                <a:cubicBezTo>
                  <a:pt x="842" y="1732"/>
                  <a:pt x="636" y="1672"/>
                  <a:pt x="550" y="1506"/>
                </a:cubicBezTo>
                <a:cubicBezTo>
                  <a:pt x="462" y="1345"/>
                  <a:pt x="521" y="1142"/>
                  <a:pt x="686" y="1053"/>
                </a:cubicBezTo>
                <a:cubicBezTo>
                  <a:pt x="849" y="965"/>
                  <a:pt x="1052" y="1027"/>
                  <a:pt x="1141" y="1191"/>
                </a:cubicBezTo>
                <a:close/>
                <a:moveTo>
                  <a:pt x="738" y="1152"/>
                </a:moveTo>
                <a:cubicBezTo>
                  <a:pt x="628" y="1212"/>
                  <a:pt x="587" y="1349"/>
                  <a:pt x="646" y="1456"/>
                </a:cubicBezTo>
                <a:cubicBezTo>
                  <a:pt x="706" y="1566"/>
                  <a:pt x="842" y="1607"/>
                  <a:pt x="953" y="1547"/>
                </a:cubicBezTo>
                <a:cubicBezTo>
                  <a:pt x="1060" y="1488"/>
                  <a:pt x="1101" y="1352"/>
                  <a:pt x="1042" y="1241"/>
                </a:cubicBezTo>
                <a:cubicBezTo>
                  <a:pt x="982" y="1134"/>
                  <a:pt x="846" y="1094"/>
                  <a:pt x="738" y="1152"/>
                </a:cubicBezTo>
                <a:close/>
                <a:moveTo>
                  <a:pt x="979" y="1735"/>
                </a:moveTo>
                <a:cubicBezTo>
                  <a:pt x="1097" y="1950"/>
                  <a:pt x="1097" y="1950"/>
                  <a:pt x="1097" y="1950"/>
                </a:cubicBezTo>
                <a:cubicBezTo>
                  <a:pt x="1112" y="1982"/>
                  <a:pt x="1156" y="1994"/>
                  <a:pt x="1185" y="1979"/>
                </a:cubicBezTo>
                <a:cubicBezTo>
                  <a:pt x="1219" y="1961"/>
                  <a:pt x="1234" y="1920"/>
                  <a:pt x="1216" y="1886"/>
                </a:cubicBezTo>
                <a:cubicBezTo>
                  <a:pt x="1101" y="1672"/>
                  <a:pt x="1101" y="1672"/>
                  <a:pt x="1101" y="167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91C7BFF-7D77-4684-A046-8911939C55CC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63" name="Group 9">
              <a:extLst>
                <a:ext uri="{FF2B5EF4-FFF2-40B4-BE49-F238E27FC236}">
                  <a16:creationId xmlns:a16="http://schemas.microsoft.com/office/drawing/2014/main" id="{7EEACC76-CD41-47A6-8B4A-F4255556434B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256C1CA7-B18E-4CDA-8D80-59B9E9F66043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66" name="pole tekstowe 18">
                  <a:extLst>
                    <a:ext uri="{FF2B5EF4-FFF2-40B4-BE49-F238E27FC236}">
                      <a16:creationId xmlns:a16="http://schemas.microsoft.com/office/drawing/2014/main" id="{F60B9EC6-BB5C-4CA9-8F9C-435E91C4CCAC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7" name="Łącznik prostoliniowy 17">
                  <a:extLst>
                    <a:ext uri="{FF2B5EF4-FFF2-40B4-BE49-F238E27FC236}">
                      <a16:creationId xmlns:a16="http://schemas.microsoft.com/office/drawing/2014/main" id="{D0DE62CB-4EAC-49D9-9DBE-B2113DAF91B0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8" name="Elipsa 20">
                  <a:extLst>
                    <a:ext uri="{FF2B5EF4-FFF2-40B4-BE49-F238E27FC236}">
                      <a16:creationId xmlns:a16="http://schemas.microsoft.com/office/drawing/2014/main" id="{04C0AD39-863A-4BB3-96F4-92063A1569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" name="pole tekstowe 22">
                  <a:extLst>
                    <a:ext uri="{FF2B5EF4-FFF2-40B4-BE49-F238E27FC236}">
                      <a16:creationId xmlns:a16="http://schemas.microsoft.com/office/drawing/2014/main" id="{739D334F-5871-4B08-81F5-4D00AAEDE72F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70" name="Łącznik prostoliniowy 21">
                  <a:extLst>
                    <a:ext uri="{FF2B5EF4-FFF2-40B4-BE49-F238E27FC236}">
                      <a16:creationId xmlns:a16="http://schemas.microsoft.com/office/drawing/2014/main" id="{E4604EA1-5271-4799-86CA-C007C6B769F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Łącznik prostoliniowy 22">
                  <a:extLst>
                    <a:ext uri="{FF2B5EF4-FFF2-40B4-BE49-F238E27FC236}">
                      <a16:creationId xmlns:a16="http://schemas.microsoft.com/office/drawing/2014/main" id="{A530A8D9-7943-468B-B07B-296CEAFA47A5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5" name="Elipsa 21">
                <a:extLst>
                  <a:ext uri="{FF2B5EF4-FFF2-40B4-BE49-F238E27FC236}">
                    <a16:creationId xmlns:a16="http://schemas.microsoft.com/office/drawing/2014/main" id="{42649F5E-F670-4447-B2B8-E80C5B96E8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99CC56FF-6DC0-43EE-8DDD-4E6D0CDE8ED7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75202" y="4206735"/>
              <a:ext cx="535207" cy="688121"/>
            </a:xfrm>
            <a:custGeom>
              <a:avLst/>
              <a:gdLst>
                <a:gd name="T0" fmla="*/ 210 w 215"/>
                <a:gd name="T1" fmla="*/ 62 h 275"/>
                <a:gd name="T2" fmla="*/ 215 w 215"/>
                <a:gd name="T3" fmla="*/ 75 h 275"/>
                <a:gd name="T4" fmla="*/ 215 w 215"/>
                <a:gd name="T5" fmla="*/ 267 h 275"/>
                <a:gd name="T6" fmla="*/ 208 w 215"/>
                <a:gd name="T7" fmla="*/ 275 h 275"/>
                <a:gd name="T8" fmla="*/ 8 w 215"/>
                <a:gd name="T9" fmla="*/ 275 h 275"/>
                <a:gd name="T10" fmla="*/ 0 w 215"/>
                <a:gd name="T11" fmla="*/ 267 h 275"/>
                <a:gd name="T12" fmla="*/ 0 w 215"/>
                <a:gd name="T13" fmla="*/ 8 h 275"/>
                <a:gd name="T14" fmla="*/ 8 w 215"/>
                <a:gd name="T15" fmla="*/ 0 h 275"/>
                <a:gd name="T16" fmla="*/ 140 w 215"/>
                <a:gd name="T17" fmla="*/ 0 h 275"/>
                <a:gd name="T18" fmla="*/ 153 w 215"/>
                <a:gd name="T19" fmla="*/ 5 h 275"/>
                <a:gd name="T20" fmla="*/ 210 w 215"/>
                <a:gd name="T21" fmla="*/ 62 h 275"/>
                <a:gd name="T22" fmla="*/ 148 w 215"/>
                <a:gd name="T23" fmla="*/ 26 h 275"/>
                <a:gd name="T24" fmla="*/ 148 w 215"/>
                <a:gd name="T25" fmla="*/ 54 h 275"/>
                <a:gd name="T26" fmla="*/ 159 w 215"/>
                <a:gd name="T27" fmla="*/ 65 h 275"/>
                <a:gd name="T28" fmla="*/ 211 w 215"/>
                <a:gd name="T29" fmla="*/ 65 h 275"/>
                <a:gd name="T30" fmla="*/ 174 w 215"/>
                <a:gd name="T31" fmla="*/ 112 h 275"/>
                <a:gd name="T32" fmla="*/ 103 w 215"/>
                <a:gd name="T33" fmla="*/ 112 h 275"/>
                <a:gd name="T34" fmla="*/ 75 w 215"/>
                <a:gd name="T35" fmla="*/ 95 h 275"/>
                <a:gd name="T36" fmla="*/ 41 w 215"/>
                <a:gd name="T37" fmla="*/ 95 h 275"/>
                <a:gd name="T38" fmla="*/ 41 w 215"/>
                <a:gd name="T39" fmla="*/ 129 h 275"/>
                <a:gd name="T40" fmla="*/ 75 w 215"/>
                <a:gd name="T41" fmla="*/ 129 h 275"/>
                <a:gd name="T42" fmla="*/ 75 w 215"/>
                <a:gd name="T43" fmla="*/ 9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275">
                  <a:moveTo>
                    <a:pt x="210" y="62"/>
                  </a:moveTo>
                  <a:cubicBezTo>
                    <a:pt x="213" y="65"/>
                    <a:pt x="215" y="71"/>
                    <a:pt x="215" y="75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5" y="271"/>
                    <a:pt x="212" y="275"/>
                    <a:pt x="208" y="275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4" y="275"/>
                    <a:pt x="0" y="271"/>
                    <a:pt x="0" y="26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4" y="0"/>
                    <a:pt x="150" y="2"/>
                    <a:pt x="153" y="5"/>
                  </a:cubicBezTo>
                  <a:lnTo>
                    <a:pt x="210" y="62"/>
                  </a:lnTo>
                  <a:close/>
                  <a:moveTo>
                    <a:pt x="148" y="26"/>
                  </a:moveTo>
                  <a:cubicBezTo>
                    <a:pt x="148" y="54"/>
                    <a:pt x="148" y="54"/>
                    <a:pt x="148" y="54"/>
                  </a:cubicBezTo>
                  <a:cubicBezTo>
                    <a:pt x="148" y="60"/>
                    <a:pt x="153" y="65"/>
                    <a:pt x="159" y="65"/>
                  </a:cubicBezTo>
                  <a:cubicBezTo>
                    <a:pt x="211" y="65"/>
                    <a:pt x="211" y="65"/>
                    <a:pt x="211" y="65"/>
                  </a:cubicBezTo>
                  <a:moveTo>
                    <a:pt x="174" y="112"/>
                  </a:moveTo>
                  <a:cubicBezTo>
                    <a:pt x="103" y="112"/>
                    <a:pt x="103" y="112"/>
                    <a:pt x="103" y="112"/>
                  </a:cubicBezTo>
                  <a:moveTo>
                    <a:pt x="75" y="95"/>
                  </a:moveTo>
                  <a:cubicBezTo>
                    <a:pt x="41" y="95"/>
                    <a:pt x="41" y="95"/>
                    <a:pt x="41" y="95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75" y="129"/>
                    <a:pt x="75" y="129"/>
                    <a:pt x="75" y="129"/>
                  </a:cubicBezTo>
                  <a:lnTo>
                    <a:pt x="75" y="95"/>
                  </a:ln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7E606C03-B4F2-4D9A-8286-CD6D3702EA6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93142" y="2372491"/>
              <a:ext cx="499326" cy="778867"/>
            </a:xfrm>
            <a:custGeom>
              <a:avLst/>
              <a:gdLst>
                <a:gd name="T0" fmla="*/ 44 w 192"/>
                <a:gd name="T1" fmla="*/ 32 h 300"/>
                <a:gd name="T2" fmla="*/ 0 w 192"/>
                <a:gd name="T3" fmla="*/ 32 h 300"/>
                <a:gd name="T4" fmla="*/ 0 w 192"/>
                <a:gd name="T5" fmla="*/ 300 h 300"/>
                <a:gd name="T6" fmla="*/ 192 w 192"/>
                <a:gd name="T7" fmla="*/ 300 h 300"/>
                <a:gd name="T8" fmla="*/ 192 w 192"/>
                <a:gd name="T9" fmla="*/ 32 h 300"/>
                <a:gd name="T10" fmla="*/ 148 w 192"/>
                <a:gd name="T11" fmla="*/ 32 h 300"/>
                <a:gd name="T12" fmla="*/ 132 w 192"/>
                <a:gd name="T13" fmla="*/ 51 h 300"/>
                <a:gd name="T14" fmla="*/ 126 w 192"/>
                <a:gd name="T15" fmla="*/ 25 h 300"/>
                <a:gd name="T16" fmla="*/ 132 w 192"/>
                <a:gd name="T17" fmla="*/ 0 h 300"/>
                <a:gd name="T18" fmla="*/ 60 w 192"/>
                <a:gd name="T19" fmla="*/ 0 h 300"/>
                <a:gd name="T20" fmla="*/ 65 w 192"/>
                <a:gd name="T21" fmla="*/ 25 h 300"/>
                <a:gd name="T22" fmla="*/ 60 w 192"/>
                <a:gd name="T23" fmla="*/ 51 h 300"/>
                <a:gd name="T24" fmla="*/ 132 w 192"/>
                <a:gd name="T25" fmla="*/ 51 h 300"/>
                <a:gd name="T26" fmla="*/ 73 w 192"/>
                <a:gd name="T27" fmla="*/ 78 h 300"/>
                <a:gd name="T28" fmla="*/ 43 w 192"/>
                <a:gd name="T29" fmla="*/ 117 h 300"/>
                <a:gd name="T30" fmla="*/ 43 w 192"/>
                <a:gd name="T31" fmla="*/ 117 h 300"/>
                <a:gd name="T32" fmla="*/ 29 w 192"/>
                <a:gd name="T33" fmla="*/ 93 h 300"/>
                <a:gd name="T34" fmla="*/ 73 w 192"/>
                <a:gd name="T35" fmla="*/ 226 h 300"/>
                <a:gd name="T36" fmla="*/ 43 w 192"/>
                <a:gd name="T37" fmla="*/ 265 h 300"/>
                <a:gd name="T38" fmla="*/ 43 w 192"/>
                <a:gd name="T39" fmla="*/ 265 h 300"/>
                <a:gd name="T40" fmla="*/ 29 w 192"/>
                <a:gd name="T41" fmla="*/ 241 h 300"/>
                <a:gd name="T42" fmla="*/ 29 w 192"/>
                <a:gd name="T43" fmla="*/ 192 h 300"/>
                <a:gd name="T44" fmla="*/ 70 w 192"/>
                <a:gd name="T45" fmla="*/ 151 h 300"/>
                <a:gd name="T46" fmla="*/ 29 w 192"/>
                <a:gd name="T47" fmla="*/ 151 h 300"/>
                <a:gd name="T48" fmla="*/ 68 w 192"/>
                <a:gd name="T49" fmla="*/ 190 h 300"/>
                <a:gd name="T50" fmla="*/ 93 w 192"/>
                <a:gd name="T51" fmla="*/ 98 h 300"/>
                <a:gd name="T52" fmla="*/ 138 w 192"/>
                <a:gd name="T53" fmla="*/ 98 h 300"/>
                <a:gd name="T54" fmla="*/ 93 w 192"/>
                <a:gd name="T55" fmla="*/ 171 h 300"/>
                <a:gd name="T56" fmla="*/ 138 w 192"/>
                <a:gd name="T57" fmla="*/ 171 h 300"/>
                <a:gd name="T58" fmla="*/ 93 w 192"/>
                <a:gd name="T59" fmla="*/ 245 h 300"/>
                <a:gd name="T60" fmla="*/ 138 w 192"/>
                <a:gd name="T61" fmla="*/ 24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2" h="300">
                  <a:moveTo>
                    <a:pt x="44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63" y="300"/>
                    <a:pt x="192" y="300"/>
                    <a:pt x="192" y="300"/>
                  </a:cubicBezTo>
                  <a:cubicBezTo>
                    <a:pt x="192" y="164"/>
                    <a:pt x="192" y="32"/>
                    <a:pt x="192" y="32"/>
                  </a:cubicBezTo>
                  <a:cubicBezTo>
                    <a:pt x="148" y="32"/>
                    <a:pt x="148" y="32"/>
                    <a:pt x="148" y="32"/>
                  </a:cubicBezTo>
                  <a:moveTo>
                    <a:pt x="132" y="51"/>
                  </a:moveTo>
                  <a:cubicBezTo>
                    <a:pt x="126" y="25"/>
                    <a:pt x="126" y="25"/>
                    <a:pt x="126" y="2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132" y="51"/>
                    <a:pt x="132" y="51"/>
                    <a:pt x="132" y="51"/>
                  </a:cubicBezTo>
                  <a:moveTo>
                    <a:pt x="73" y="78"/>
                  </a:move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29" y="93"/>
                    <a:pt x="29" y="93"/>
                    <a:pt x="29" y="93"/>
                  </a:cubicBezTo>
                  <a:moveTo>
                    <a:pt x="73" y="226"/>
                  </a:moveTo>
                  <a:cubicBezTo>
                    <a:pt x="43" y="265"/>
                    <a:pt x="43" y="265"/>
                    <a:pt x="43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29" y="241"/>
                    <a:pt x="29" y="241"/>
                    <a:pt x="29" y="241"/>
                  </a:cubicBezTo>
                  <a:moveTo>
                    <a:pt x="29" y="192"/>
                  </a:moveTo>
                  <a:cubicBezTo>
                    <a:pt x="70" y="151"/>
                    <a:pt x="70" y="151"/>
                    <a:pt x="70" y="151"/>
                  </a:cubicBezTo>
                  <a:moveTo>
                    <a:pt x="29" y="151"/>
                  </a:moveTo>
                  <a:cubicBezTo>
                    <a:pt x="68" y="190"/>
                    <a:pt x="68" y="190"/>
                    <a:pt x="68" y="190"/>
                  </a:cubicBezTo>
                  <a:moveTo>
                    <a:pt x="93" y="98"/>
                  </a:moveTo>
                  <a:cubicBezTo>
                    <a:pt x="138" y="98"/>
                    <a:pt x="138" y="98"/>
                    <a:pt x="138" y="98"/>
                  </a:cubicBezTo>
                  <a:moveTo>
                    <a:pt x="93" y="171"/>
                  </a:moveTo>
                  <a:cubicBezTo>
                    <a:pt x="138" y="171"/>
                    <a:pt x="138" y="171"/>
                    <a:pt x="138" y="171"/>
                  </a:cubicBezTo>
                  <a:moveTo>
                    <a:pt x="93" y="245"/>
                  </a:moveTo>
                  <a:cubicBezTo>
                    <a:pt x="138" y="245"/>
                    <a:pt x="138" y="245"/>
                    <a:pt x="138" y="245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2" name="Freeform 10">
            <a:extLst>
              <a:ext uri="{FF2B5EF4-FFF2-40B4-BE49-F238E27FC236}">
                <a16:creationId xmlns:a16="http://schemas.microsoft.com/office/drawing/2014/main" id="{F965CECA-B81A-4D76-A6DB-F16A5BA488D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00441" y="4120182"/>
            <a:ext cx="663319" cy="852836"/>
          </a:xfrm>
          <a:custGeom>
            <a:avLst/>
            <a:gdLst>
              <a:gd name="T0" fmla="*/ 210 w 215"/>
              <a:gd name="T1" fmla="*/ 62 h 275"/>
              <a:gd name="T2" fmla="*/ 215 w 215"/>
              <a:gd name="T3" fmla="*/ 75 h 275"/>
              <a:gd name="T4" fmla="*/ 215 w 215"/>
              <a:gd name="T5" fmla="*/ 267 h 275"/>
              <a:gd name="T6" fmla="*/ 208 w 215"/>
              <a:gd name="T7" fmla="*/ 275 h 275"/>
              <a:gd name="T8" fmla="*/ 8 w 215"/>
              <a:gd name="T9" fmla="*/ 275 h 275"/>
              <a:gd name="T10" fmla="*/ 0 w 215"/>
              <a:gd name="T11" fmla="*/ 267 h 275"/>
              <a:gd name="T12" fmla="*/ 0 w 215"/>
              <a:gd name="T13" fmla="*/ 8 h 275"/>
              <a:gd name="T14" fmla="*/ 8 w 215"/>
              <a:gd name="T15" fmla="*/ 0 h 275"/>
              <a:gd name="T16" fmla="*/ 140 w 215"/>
              <a:gd name="T17" fmla="*/ 0 h 275"/>
              <a:gd name="T18" fmla="*/ 153 w 215"/>
              <a:gd name="T19" fmla="*/ 5 h 275"/>
              <a:gd name="T20" fmla="*/ 210 w 215"/>
              <a:gd name="T21" fmla="*/ 62 h 275"/>
              <a:gd name="T22" fmla="*/ 148 w 215"/>
              <a:gd name="T23" fmla="*/ 26 h 275"/>
              <a:gd name="T24" fmla="*/ 148 w 215"/>
              <a:gd name="T25" fmla="*/ 54 h 275"/>
              <a:gd name="T26" fmla="*/ 159 w 215"/>
              <a:gd name="T27" fmla="*/ 65 h 275"/>
              <a:gd name="T28" fmla="*/ 211 w 215"/>
              <a:gd name="T29" fmla="*/ 65 h 275"/>
              <a:gd name="T30" fmla="*/ 174 w 215"/>
              <a:gd name="T31" fmla="*/ 112 h 275"/>
              <a:gd name="T32" fmla="*/ 103 w 215"/>
              <a:gd name="T33" fmla="*/ 112 h 275"/>
              <a:gd name="T34" fmla="*/ 75 w 215"/>
              <a:gd name="T35" fmla="*/ 95 h 275"/>
              <a:gd name="T36" fmla="*/ 41 w 215"/>
              <a:gd name="T37" fmla="*/ 95 h 275"/>
              <a:gd name="T38" fmla="*/ 41 w 215"/>
              <a:gd name="T39" fmla="*/ 129 h 275"/>
              <a:gd name="T40" fmla="*/ 75 w 215"/>
              <a:gd name="T41" fmla="*/ 129 h 275"/>
              <a:gd name="T42" fmla="*/ 75 w 215"/>
              <a:gd name="T43" fmla="*/ 9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5" h="275">
                <a:moveTo>
                  <a:pt x="210" y="62"/>
                </a:moveTo>
                <a:cubicBezTo>
                  <a:pt x="213" y="65"/>
                  <a:pt x="215" y="71"/>
                  <a:pt x="215" y="75"/>
                </a:cubicBezTo>
                <a:cubicBezTo>
                  <a:pt x="215" y="267"/>
                  <a:pt x="215" y="267"/>
                  <a:pt x="215" y="267"/>
                </a:cubicBezTo>
                <a:cubicBezTo>
                  <a:pt x="215" y="271"/>
                  <a:pt x="212" y="275"/>
                  <a:pt x="208" y="275"/>
                </a:cubicBezTo>
                <a:cubicBezTo>
                  <a:pt x="8" y="275"/>
                  <a:pt x="8" y="275"/>
                  <a:pt x="8" y="275"/>
                </a:cubicBezTo>
                <a:cubicBezTo>
                  <a:pt x="4" y="275"/>
                  <a:pt x="0" y="271"/>
                  <a:pt x="0" y="26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4" y="0"/>
                  <a:pt x="150" y="2"/>
                  <a:pt x="153" y="5"/>
                </a:cubicBezTo>
                <a:lnTo>
                  <a:pt x="210" y="62"/>
                </a:lnTo>
                <a:close/>
                <a:moveTo>
                  <a:pt x="148" y="26"/>
                </a:moveTo>
                <a:cubicBezTo>
                  <a:pt x="148" y="54"/>
                  <a:pt x="148" y="54"/>
                  <a:pt x="148" y="54"/>
                </a:cubicBezTo>
                <a:cubicBezTo>
                  <a:pt x="148" y="60"/>
                  <a:pt x="153" y="65"/>
                  <a:pt x="159" y="65"/>
                </a:cubicBezTo>
                <a:cubicBezTo>
                  <a:pt x="211" y="65"/>
                  <a:pt x="211" y="65"/>
                  <a:pt x="211" y="65"/>
                </a:cubicBezTo>
                <a:moveTo>
                  <a:pt x="174" y="112"/>
                </a:moveTo>
                <a:cubicBezTo>
                  <a:pt x="103" y="112"/>
                  <a:pt x="103" y="112"/>
                  <a:pt x="103" y="112"/>
                </a:cubicBezTo>
                <a:moveTo>
                  <a:pt x="7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75" y="129"/>
                  <a:pt x="75" y="129"/>
                  <a:pt x="75" y="129"/>
                </a:cubicBezTo>
                <a:lnTo>
                  <a:pt x="75" y="95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244940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F91FCC-5EC3-4B3E-A558-5EE83050B6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Documentation, Reports</a:t>
            </a:r>
            <a:br>
              <a:rPr lang="en-US" dirty="0"/>
            </a:br>
            <a:r>
              <a:rPr lang="en-US" sz="2200" dirty="0"/>
              <a:t>File Folders, Business Documents, New Project Launch Plan, Financial Reporting</a:t>
            </a:r>
            <a:endParaRPr lang="en-US" dirty="0"/>
          </a:p>
        </p:txBody>
      </p:sp>
      <p:sp>
        <p:nvSpPr>
          <p:cNvPr id="23" name="Freeform 10">
            <a:extLst>
              <a:ext uri="{FF2B5EF4-FFF2-40B4-BE49-F238E27FC236}">
                <a16:creationId xmlns:a16="http://schemas.microsoft.com/office/drawing/2014/main" id="{5B831AA5-F6B0-40E1-86E2-A4450C6CBA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82670" y="2072796"/>
            <a:ext cx="697394" cy="832808"/>
          </a:xfrm>
          <a:custGeom>
            <a:avLst/>
            <a:gdLst>
              <a:gd name="T0" fmla="*/ 190 w 242"/>
              <a:gd name="T1" fmla="*/ 20 h 290"/>
              <a:gd name="T2" fmla="*/ 190 w 242"/>
              <a:gd name="T3" fmla="*/ 42 h 290"/>
              <a:gd name="T4" fmla="*/ 198 w 242"/>
              <a:gd name="T5" fmla="*/ 51 h 290"/>
              <a:gd name="T6" fmla="*/ 239 w 242"/>
              <a:gd name="T7" fmla="*/ 51 h 290"/>
              <a:gd name="T8" fmla="*/ 37 w 242"/>
              <a:gd name="T9" fmla="*/ 48 h 290"/>
              <a:gd name="T10" fmla="*/ 37 w 242"/>
              <a:gd name="T11" fmla="*/ 43 h 290"/>
              <a:gd name="T12" fmla="*/ 43 w 242"/>
              <a:gd name="T13" fmla="*/ 37 h 290"/>
              <a:gd name="T14" fmla="*/ 146 w 242"/>
              <a:gd name="T15" fmla="*/ 37 h 290"/>
              <a:gd name="T16" fmla="*/ 156 w 242"/>
              <a:gd name="T17" fmla="*/ 41 h 290"/>
              <a:gd name="T18" fmla="*/ 201 w 242"/>
              <a:gd name="T19" fmla="*/ 85 h 290"/>
              <a:gd name="T20" fmla="*/ 201 w 242"/>
              <a:gd name="T21" fmla="*/ 85 h 290"/>
              <a:gd name="T22" fmla="*/ 201 w 242"/>
              <a:gd name="T23" fmla="*/ 85 h 290"/>
              <a:gd name="T24" fmla="*/ 205 w 242"/>
              <a:gd name="T25" fmla="*/ 96 h 290"/>
              <a:gd name="T26" fmla="*/ 205 w 242"/>
              <a:gd name="T27" fmla="*/ 246 h 290"/>
              <a:gd name="T28" fmla="*/ 199 w 242"/>
              <a:gd name="T29" fmla="*/ 253 h 290"/>
              <a:gd name="T30" fmla="*/ 187 w 242"/>
              <a:gd name="T31" fmla="*/ 253 h 290"/>
              <a:gd name="T32" fmla="*/ 74 w 242"/>
              <a:gd name="T33" fmla="*/ 11 h 290"/>
              <a:gd name="T34" fmla="*/ 74 w 242"/>
              <a:gd name="T35" fmla="*/ 6 h 290"/>
              <a:gd name="T36" fmla="*/ 80 w 242"/>
              <a:gd name="T37" fmla="*/ 0 h 290"/>
              <a:gd name="T38" fmla="*/ 183 w 242"/>
              <a:gd name="T39" fmla="*/ 0 h 290"/>
              <a:gd name="T40" fmla="*/ 193 w 242"/>
              <a:gd name="T41" fmla="*/ 4 h 290"/>
              <a:gd name="T42" fmla="*/ 238 w 242"/>
              <a:gd name="T43" fmla="*/ 48 h 290"/>
              <a:gd name="T44" fmla="*/ 238 w 242"/>
              <a:gd name="T45" fmla="*/ 48 h 290"/>
              <a:gd name="T46" fmla="*/ 238 w 242"/>
              <a:gd name="T47" fmla="*/ 48 h 290"/>
              <a:gd name="T48" fmla="*/ 242 w 242"/>
              <a:gd name="T49" fmla="*/ 59 h 290"/>
              <a:gd name="T50" fmla="*/ 242 w 242"/>
              <a:gd name="T51" fmla="*/ 209 h 290"/>
              <a:gd name="T52" fmla="*/ 236 w 242"/>
              <a:gd name="T53" fmla="*/ 216 h 290"/>
              <a:gd name="T54" fmla="*/ 224 w 242"/>
              <a:gd name="T55" fmla="*/ 216 h 290"/>
              <a:gd name="T56" fmla="*/ 153 w 242"/>
              <a:gd name="T57" fmla="*/ 57 h 290"/>
              <a:gd name="T58" fmla="*/ 153 w 242"/>
              <a:gd name="T59" fmla="*/ 79 h 290"/>
              <a:gd name="T60" fmla="*/ 161 w 242"/>
              <a:gd name="T61" fmla="*/ 88 h 290"/>
              <a:gd name="T62" fmla="*/ 202 w 242"/>
              <a:gd name="T63" fmla="*/ 88 h 290"/>
              <a:gd name="T64" fmla="*/ 164 w 242"/>
              <a:gd name="T65" fmla="*/ 122 h 290"/>
              <a:gd name="T66" fmla="*/ 168 w 242"/>
              <a:gd name="T67" fmla="*/ 132 h 290"/>
              <a:gd name="T68" fmla="*/ 168 w 242"/>
              <a:gd name="T69" fmla="*/ 283 h 290"/>
              <a:gd name="T70" fmla="*/ 162 w 242"/>
              <a:gd name="T71" fmla="*/ 290 h 290"/>
              <a:gd name="T72" fmla="*/ 6 w 242"/>
              <a:gd name="T73" fmla="*/ 290 h 290"/>
              <a:gd name="T74" fmla="*/ 0 w 242"/>
              <a:gd name="T75" fmla="*/ 283 h 290"/>
              <a:gd name="T76" fmla="*/ 0 w 242"/>
              <a:gd name="T77" fmla="*/ 80 h 290"/>
              <a:gd name="T78" fmla="*/ 6 w 242"/>
              <a:gd name="T79" fmla="*/ 74 h 290"/>
              <a:gd name="T80" fmla="*/ 109 w 242"/>
              <a:gd name="T81" fmla="*/ 74 h 290"/>
              <a:gd name="T82" fmla="*/ 119 w 242"/>
              <a:gd name="T83" fmla="*/ 78 h 290"/>
              <a:gd name="T84" fmla="*/ 164 w 242"/>
              <a:gd name="T85" fmla="*/ 122 h 290"/>
              <a:gd name="T86" fmla="*/ 164 w 242"/>
              <a:gd name="T87" fmla="*/ 122 h 290"/>
              <a:gd name="T88" fmla="*/ 116 w 242"/>
              <a:gd name="T89" fmla="*/ 94 h 290"/>
              <a:gd name="T90" fmla="*/ 116 w 242"/>
              <a:gd name="T91" fmla="*/ 116 h 290"/>
              <a:gd name="T92" fmla="*/ 124 w 242"/>
              <a:gd name="T93" fmla="*/ 125 h 290"/>
              <a:gd name="T94" fmla="*/ 165 w 242"/>
              <a:gd name="T95" fmla="*/ 125 h 290"/>
              <a:gd name="T96" fmla="*/ 32 w 242"/>
              <a:gd name="T97" fmla="*/ 143 h 290"/>
              <a:gd name="T98" fmla="*/ 77 w 242"/>
              <a:gd name="T99" fmla="*/ 143 h 290"/>
              <a:gd name="T100" fmla="*/ 32 w 242"/>
              <a:gd name="T101" fmla="*/ 180 h 290"/>
              <a:gd name="T102" fmla="*/ 136 w 242"/>
              <a:gd name="T103" fmla="*/ 180 h 290"/>
              <a:gd name="T104" fmla="*/ 32 w 242"/>
              <a:gd name="T105" fmla="*/ 216 h 290"/>
              <a:gd name="T106" fmla="*/ 136 w 242"/>
              <a:gd name="T107" fmla="*/ 216 h 290"/>
              <a:gd name="T108" fmla="*/ 136 w 242"/>
              <a:gd name="T109" fmla="*/ 252 h 290"/>
              <a:gd name="T110" fmla="*/ 32 w 242"/>
              <a:gd name="T111" fmla="*/ 252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2" h="290">
                <a:moveTo>
                  <a:pt x="190" y="20"/>
                </a:moveTo>
                <a:cubicBezTo>
                  <a:pt x="190" y="42"/>
                  <a:pt x="190" y="42"/>
                  <a:pt x="190" y="42"/>
                </a:cubicBezTo>
                <a:cubicBezTo>
                  <a:pt x="190" y="47"/>
                  <a:pt x="193" y="51"/>
                  <a:pt x="198" y="51"/>
                </a:cubicBezTo>
                <a:cubicBezTo>
                  <a:pt x="239" y="51"/>
                  <a:pt x="239" y="51"/>
                  <a:pt x="239" y="51"/>
                </a:cubicBezTo>
                <a:moveTo>
                  <a:pt x="37" y="48"/>
                </a:moveTo>
                <a:cubicBezTo>
                  <a:pt x="37" y="43"/>
                  <a:pt x="37" y="43"/>
                  <a:pt x="37" y="43"/>
                </a:cubicBezTo>
                <a:cubicBezTo>
                  <a:pt x="37" y="39"/>
                  <a:pt x="40" y="37"/>
                  <a:pt x="43" y="37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9" y="37"/>
                  <a:pt x="154" y="38"/>
                  <a:pt x="156" y="41"/>
                </a:cubicBezTo>
                <a:cubicBezTo>
                  <a:pt x="201" y="85"/>
                  <a:pt x="201" y="85"/>
                  <a:pt x="201" y="85"/>
                </a:cubicBezTo>
                <a:cubicBezTo>
                  <a:pt x="201" y="85"/>
                  <a:pt x="201" y="85"/>
                  <a:pt x="201" y="85"/>
                </a:cubicBezTo>
                <a:cubicBezTo>
                  <a:pt x="201" y="85"/>
                  <a:pt x="201" y="85"/>
                  <a:pt x="201" y="85"/>
                </a:cubicBezTo>
                <a:cubicBezTo>
                  <a:pt x="203" y="88"/>
                  <a:pt x="205" y="92"/>
                  <a:pt x="205" y="96"/>
                </a:cubicBezTo>
                <a:cubicBezTo>
                  <a:pt x="205" y="246"/>
                  <a:pt x="205" y="246"/>
                  <a:pt x="205" y="246"/>
                </a:cubicBezTo>
                <a:cubicBezTo>
                  <a:pt x="205" y="249"/>
                  <a:pt x="203" y="253"/>
                  <a:pt x="199" y="253"/>
                </a:cubicBezTo>
                <a:cubicBezTo>
                  <a:pt x="195" y="253"/>
                  <a:pt x="191" y="253"/>
                  <a:pt x="187" y="253"/>
                </a:cubicBezTo>
                <a:moveTo>
                  <a:pt x="74" y="11"/>
                </a:moveTo>
                <a:cubicBezTo>
                  <a:pt x="74" y="6"/>
                  <a:pt x="74" y="6"/>
                  <a:pt x="74" y="6"/>
                </a:cubicBezTo>
                <a:cubicBezTo>
                  <a:pt x="74" y="2"/>
                  <a:pt x="77" y="0"/>
                  <a:pt x="80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86" y="0"/>
                  <a:pt x="191" y="1"/>
                  <a:pt x="193" y="4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40" y="51"/>
                  <a:pt x="242" y="55"/>
                  <a:pt x="242" y="59"/>
                </a:cubicBezTo>
                <a:cubicBezTo>
                  <a:pt x="242" y="209"/>
                  <a:pt x="242" y="209"/>
                  <a:pt x="242" y="209"/>
                </a:cubicBezTo>
                <a:cubicBezTo>
                  <a:pt x="242" y="212"/>
                  <a:pt x="240" y="216"/>
                  <a:pt x="236" y="216"/>
                </a:cubicBezTo>
                <a:cubicBezTo>
                  <a:pt x="232" y="216"/>
                  <a:pt x="228" y="216"/>
                  <a:pt x="224" y="216"/>
                </a:cubicBezTo>
                <a:moveTo>
                  <a:pt x="153" y="57"/>
                </a:moveTo>
                <a:cubicBezTo>
                  <a:pt x="153" y="79"/>
                  <a:pt x="153" y="79"/>
                  <a:pt x="153" y="79"/>
                </a:cubicBezTo>
                <a:cubicBezTo>
                  <a:pt x="153" y="84"/>
                  <a:pt x="156" y="88"/>
                  <a:pt x="161" y="88"/>
                </a:cubicBezTo>
                <a:cubicBezTo>
                  <a:pt x="202" y="88"/>
                  <a:pt x="202" y="88"/>
                  <a:pt x="202" y="88"/>
                </a:cubicBezTo>
                <a:moveTo>
                  <a:pt x="164" y="122"/>
                </a:moveTo>
                <a:cubicBezTo>
                  <a:pt x="166" y="125"/>
                  <a:pt x="168" y="129"/>
                  <a:pt x="168" y="132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68" y="286"/>
                  <a:pt x="166" y="290"/>
                  <a:pt x="162" y="290"/>
                </a:cubicBezTo>
                <a:cubicBezTo>
                  <a:pt x="6" y="290"/>
                  <a:pt x="6" y="290"/>
                  <a:pt x="6" y="290"/>
                </a:cubicBezTo>
                <a:cubicBezTo>
                  <a:pt x="3" y="290"/>
                  <a:pt x="0" y="286"/>
                  <a:pt x="0" y="28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6"/>
                  <a:pt x="3" y="74"/>
                  <a:pt x="6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4"/>
                  <a:pt x="117" y="75"/>
                  <a:pt x="119" y="78"/>
                </a:cubicBezTo>
                <a:cubicBezTo>
                  <a:pt x="164" y="122"/>
                  <a:pt x="164" y="122"/>
                  <a:pt x="164" y="122"/>
                </a:cubicBezTo>
                <a:cubicBezTo>
                  <a:pt x="164" y="122"/>
                  <a:pt x="164" y="122"/>
                  <a:pt x="164" y="122"/>
                </a:cubicBezTo>
                <a:close/>
                <a:moveTo>
                  <a:pt x="116" y="94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121"/>
                  <a:pt x="119" y="125"/>
                  <a:pt x="124" y="125"/>
                </a:cubicBezTo>
                <a:cubicBezTo>
                  <a:pt x="165" y="125"/>
                  <a:pt x="165" y="125"/>
                  <a:pt x="165" y="125"/>
                </a:cubicBezTo>
                <a:moveTo>
                  <a:pt x="32" y="143"/>
                </a:moveTo>
                <a:cubicBezTo>
                  <a:pt x="77" y="143"/>
                  <a:pt x="77" y="143"/>
                  <a:pt x="77" y="143"/>
                </a:cubicBezTo>
                <a:moveTo>
                  <a:pt x="32" y="180"/>
                </a:moveTo>
                <a:cubicBezTo>
                  <a:pt x="136" y="180"/>
                  <a:pt x="136" y="180"/>
                  <a:pt x="136" y="180"/>
                </a:cubicBezTo>
                <a:moveTo>
                  <a:pt x="32" y="216"/>
                </a:moveTo>
                <a:cubicBezTo>
                  <a:pt x="136" y="216"/>
                  <a:pt x="136" y="216"/>
                  <a:pt x="136" y="216"/>
                </a:cubicBezTo>
                <a:moveTo>
                  <a:pt x="136" y="252"/>
                </a:moveTo>
                <a:cubicBezTo>
                  <a:pt x="32" y="252"/>
                  <a:pt x="32" y="252"/>
                  <a:pt x="32" y="252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10">
            <a:extLst>
              <a:ext uri="{FF2B5EF4-FFF2-40B4-BE49-F238E27FC236}">
                <a16:creationId xmlns:a16="http://schemas.microsoft.com/office/drawing/2014/main" id="{EC44DB5D-FD1D-4EE4-AB8E-7C14FD60C67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32481" y="2040615"/>
            <a:ext cx="798506" cy="897170"/>
          </a:xfrm>
          <a:custGeom>
            <a:avLst/>
            <a:gdLst>
              <a:gd name="T0" fmla="*/ 1207 w 1269"/>
              <a:gd name="T1" fmla="*/ 1031 h 1423"/>
              <a:gd name="T2" fmla="*/ 1207 w 1269"/>
              <a:gd name="T3" fmla="*/ 1162 h 1423"/>
              <a:gd name="T4" fmla="*/ 795 w 1269"/>
              <a:gd name="T5" fmla="*/ 1385 h 1423"/>
              <a:gd name="T6" fmla="*/ 678 w 1269"/>
              <a:gd name="T7" fmla="*/ 1310 h 1423"/>
              <a:gd name="T8" fmla="*/ 678 w 1269"/>
              <a:gd name="T9" fmla="*/ 847 h 1423"/>
              <a:gd name="T10" fmla="*/ 795 w 1269"/>
              <a:gd name="T11" fmla="*/ 769 h 1423"/>
              <a:gd name="T12" fmla="*/ 795 w 1269"/>
              <a:gd name="T13" fmla="*/ 769 h 1423"/>
              <a:gd name="T14" fmla="*/ 795 w 1269"/>
              <a:gd name="T15" fmla="*/ 769 h 1423"/>
              <a:gd name="T16" fmla="*/ 1120 w 1269"/>
              <a:gd name="T17" fmla="*/ 975 h 1423"/>
              <a:gd name="T18" fmla="*/ 934 w 1269"/>
              <a:gd name="T19" fmla="*/ 699 h 1423"/>
              <a:gd name="T20" fmla="*/ 934 w 1269"/>
              <a:gd name="T21" fmla="*/ 325 h 1423"/>
              <a:gd name="T22" fmla="*/ 912 w 1269"/>
              <a:gd name="T23" fmla="*/ 269 h 1423"/>
              <a:gd name="T24" fmla="*/ 912 w 1269"/>
              <a:gd name="T25" fmla="*/ 269 h 1423"/>
              <a:gd name="T26" fmla="*/ 912 w 1269"/>
              <a:gd name="T27" fmla="*/ 269 h 1423"/>
              <a:gd name="T28" fmla="*/ 664 w 1269"/>
              <a:gd name="T29" fmla="*/ 22 h 1423"/>
              <a:gd name="T30" fmla="*/ 608 w 1269"/>
              <a:gd name="T31" fmla="*/ 0 h 1423"/>
              <a:gd name="T32" fmla="*/ 35 w 1269"/>
              <a:gd name="T33" fmla="*/ 0 h 1423"/>
              <a:gd name="T34" fmla="*/ 0 w 1269"/>
              <a:gd name="T35" fmla="*/ 35 h 1423"/>
              <a:gd name="T36" fmla="*/ 0 w 1269"/>
              <a:gd name="T37" fmla="*/ 1158 h 1423"/>
              <a:gd name="T38" fmla="*/ 35 w 1269"/>
              <a:gd name="T39" fmla="*/ 1192 h 1423"/>
              <a:gd name="T40" fmla="*/ 529 w 1269"/>
              <a:gd name="T41" fmla="*/ 1192 h 1423"/>
              <a:gd name="T42" fmla="*/ 916 w 1269"/>
              <a:gd name="T43" fmla="*/ 282 h 1423"/>
              <a:gd name="T44" fmla="*/ 691 w 1269"/>
              <a:gd name="T45" fmla="*/ 282 h 1423"/>
              <a:gd name="T46" fmla="*/ 643 w 1269"/>
              <a:gd name="T47" fmla="*/ 234 h 1423"/>
              <a:gd name="T48" fmla="*/ 643 w 1269"/>
              <a:gd name="T49" fmla="*/ 113 h 1423"/>
              <a:gd name="T50" fmla="*/ 178 w 1269"/>
              <a:gd name="T51" fmla="*/ 386 h 1423"/>
              <a:gd name="T52" fmla="*/ 430 w 1269"/>
              <a:gd name="T53" fmla="*/ 386 h 1423"/>
              <a:gd name="T54" fmla="*/ 178 w 1269"/>
              <a:gd name="T55" fmla="*/ 585 h 1423"/>
              <a:gd name="T56" fmla="*/ 756 w 1269"/>
              <a:gd name="T57" fmla="*/ 585 h 1423"/>
              <a:gd name="T58" fmla="*/ 178 w 1269"/>
              <a:gd name="T59" fmla="*/ 785 h 1423"/>
              <a:gd name="T60" fmla="*/ 555 w 1269"/>
              <a:gd name="T61" fmla="*/ 785 h 1423"/>
              <a:gd name="T62" fmla="*/ 555 w 1269"/>
              <a:gd name="T63" fmla="*/ 984 h 1423"/>
              <a:gd name="T64" fmla="*/ 178 w 1269"/>
              <a:gd name="T65" fmla="*/ 984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69" h="1423">
                <a:moveTo>
                  <a:pt x="1207" y="1031"/>
                </a:moveTo>
                <a:cubicBezTo>
                  <a:pt x="1269" y="1067"/>
                  <a:pt x="1269" y="1132"/>
                  <a:pt x="1207" y="1162"/>
                </a:cubicBezTo>
                <a:cubicBezTo>
                  <a:pt x="1207" y="1162"/>
                  <a:pt x="1207" y="1162"/>
                  <a:pt x="795" y="1385"/>
                </a:cubicBezTo>
                <a:cubicBezTo>
                  <a:pt x="729" y="1423"/>
                  <a:pt x="678" y="1385"/>
                  <a:pt x="678" y="1310"/>
                </a:cubicBezTo>
                <a:cubicBezTo>
                  <a:pt x="678" y="1310"/>
                  <a:pt x="678" y="1310"/>
                  <a:pt x="678" y="847"/>
                </a:cubicBezTo>
                <a:cubicBezTo>
                  <a:pt x="678" y="763"/>
                  <a:pt x="729" y="731"/>
                  <a:pt x="795" y="769"/>
                </a:cubicBezTo>
                <a:cubicBezTo>
                  <a:pt x="795" y="769"/>
                  <a:pt x="795" y="769"/>
                  <a:pt x="795" y="769"/>
                </a:cubicBezTo>
                <a:cubicBezTo>
                  <a:pt x="795" y="769"/>
                  <a:pt x="795" y="769"/>
                  <a:pt x="795" y="769"/>
                </a:cubicBezTo>
                <a:cubicBezTo>
                  <a:pt x="795" y="769"/>
                  <a:pt x="795" y="769"/>
                  <a:pt x="1120" y="975"/>
                </a:cubicBezTo>
                <a:moveTo>
                  <a:pt x="934" y="699"/>
                </a:moveTo>
                <a:cubicBezTo>
                  <a:pt x="934" y="598"/>
                  <a:pt x="934" y="475"/>
                  <a:pt x="934" y="325"/>
                </a:cubicBezTo>
                <a:cubicBezTo>
                  <a:pt x="934" y="308"/>
                  <a:pt x="925" y="282"/>
                  <a:pt x="912" y="269"/>
                </a:cubicBezTo>
                <a:cubicBezTo>
                  <a:pt x="912" y="269"/>
                  <a:pt x="912" y="269"/>
                  <a:pt x="912" y="269"/>
                </a:cubicBezTo>
                <a:cubicBezTo>
                  <a:pt x="912" y="269"/>
                  <a:pt x="912" y="269"/>
                  <a:pt x="912" y="269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51" y="9"/>
                  <a:pt x="625" y="0"/>
                  <a:pt x="608" y="0"/>
                </a:cubicBezTo>
                <a:cubicBezTo>
                  <a:pt x="608" y="0"/>
                  <a:pt x="608" y="0"/>
                  <a:pt x="35" y="0"/>
                </a:cubicBezTo>
                <a:cubicBezTo>
                  <a:pt x="17" y="0"/>
                  <a:pt x="0" y="13"/>
                  <a:pt x="0" y="35"/>
                </a:cubicBezTo>
                <a:cubicBezTo>
                  <a:pt x="0" y="35"/>
                  <a:pt x="0" y="35"/>
                  <a:pt x="0" y="1158"/>
                </a:cubicBezTo>
                <a:cubicBezTo>
                  <a:pt x="0" y="1175"/>
                  <a:pt x="17" y="1192"/>
                  <a:pt x="35" y="1192"/>
                </a:cubicBezTo>
                <a:cubicBezTo>
                  <a:pt x="35" y="1192"/>
                  <a:pt x="35" y="1192"/>
                  <a:pt x="529" y="1192"/>
                </a:cubicBezTo>
                <a:moveTo>
                  <a:pt x="916" y="282"/>
                </a:moveTo>
                <a:cubicBezTo>
                  <a:pt x="916" y="282"/>
                  <a:pt x="916" y="282"/>
                  <a:pt x="691" y="282"/>
                </a:cubicBezTo>
                <a:cubicBezTo>
                  <a:pt x="664" y="282"/>
                  <a:pt x="643" y="260"/>
                  <a:pt x="643" y="234"/>
                </a:cubicBezTo>
                <a:cubicBezTo>
                  <a:pt x="643" y="234"/>
                  <a:pt x="643" y="234"/>
                  <a:pt x="643" y="113"/>
                </a:cubicBezTo>
                <a:moveTo>
                  <a:pt x="178" y="386"/>
                </a:moveTo>
                <a:cubicBezTo>
                  <a:pt x="430" y="386"/>
                  <a:pt x="430" y="386"/>
                  <a:pt x="430" y="386"/>
                </a:cubicBezTo>
                <a:moveTo>
                  <a:pt x="178" y="585"/>
                </a:moveTo>
                <a:cubicBezTo>
                  <a:pt x="756" y="585"/>
                  <a:pt x="756" y="585"/>
                  <a:pt x="756" y="585"/>
                </a:cubicBezTo>
                <a:moveTo>
                  <a:pt x="178" y="785"/>
                </a:moveTo>
                <a:cubicBezTo>
                  <a:pt x="350" y="785"/>
                  <a:pt x="471" y="785"/>
                  <a:pt x="555" y="785"/>
                </a:cubicBezTo>
                <a:moveTo>
                  <a:pt x="555" y="984"/>
                </a:moveTo>
                <a:cubicBezTo>
                  <a:pt x="178" y="984"/>
                  <a:pt x="178" y="984"/>
                  <a:pt x="178" y="98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5" name="Freeform 11">
            <a:extLst>
              <a:ext uri="{FF2B5EF4-FFF2-40B4-BE49-F238E27FC236}">
                <a16:creationId xmlns:a16="http://schemas.microsoft.com/office/drawing/2014/main" id="{D6DE0FB1-183A-496E-B3E0-73E83591D8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75316" y="2040614"/>
            <a:ext cx="713568" cy="897172"/>
          </a:xfrm>
          <a:custGeom>
            <a:avLst/>
            <a:gdLst>
              <a:gd name="T0" fmla="*/ 878 w 1196"/>
              <a:gd name="T1" fmla="*/ 1431 h 1501"/>
              <a:gd name="T2" fmla="*/ 850 w 1196"/>
              <a:gd name="T3" fmla="*/ 1237 h 1501"/>
              <a:gd name="T4" fmla="*/ 781 w 1196"/>
              <a:gd name="T5" fmla="*/ 1276 h 1501"/>
              <a:gd name="T6" fmla="*/ 723 w 1196"/>
              <a:gd name="T7" fmla="*/ 1231 h 1501"/>
              <a:gd name="T8" fmla="*/ 665 w 1196"/>
              <a:gd name="T9" fmla="*/ 1186 h 1501"/>
              <a:gd name="T10" fmla="*/ 690 w 1196"/>
              <a:gd name="T11" fmla="*/ 1107 h 1501"/>
              <a:gd name="T12" fmla="*/ 492 w 1196"/>
              <a:gd name="T13" fmla="*/ 1125 h 1501"/>
              <a:gd name="T14" fmla="*/ 583 w 1196"/>
              <a:gd name="T15" fmla="*/ 1013 h 1501"/>
              <a:gd name="T16" fmla="*/ 777 w 1196"/>
              <a:gd name="T17" fmla="*/ 940 h 1501"/>
              <a:gd name="T18" fmla="*/ 850 w 1196"/>
              <a:gd name="T19" fmla="*/ 849 h 1501"/>
              <a:gd name="T20" fmla="*/ 999 w 1196"/>
              <a:gd name="T21" fmla="*/ 719 h 1501"/>
              <a:gd name="T22" fmla="*/ 1063 w 1196"/>
              <a:gd name="T23" fmla="*/ 785 h 1501"/>
              <a:gd name="T24" fmla="*/ 1160 w 1196"/>
              <a:gd name="T25" fmla="*/ 837 h 1501"/>
              <a:gd name="T26" fmla="*/ 1066 w 1196"/>
              <a:gd name="T27" fmla="*/ 1019 h 1501"/>
              <a:gd name="T28" fmla="*/ 993 w 1196"/>
              <a:gd name="T29" fmla="*/ 1110 h 1501"/>
              <a:gd name="T30" fmla="*/ 966 w 1196"/>
              <a:gd name="T31" fmla="*/ 1316 h 1501"/>
              <a:gd name="T32" fmla="*/ 878 w 1196"/>
              <a:gd name="T33" fmla="*/ 1431 h 1501"/>
              <a:gd name="T34" fmla="*/ 878 w 1196"/>
              <a:gd name="T35" fmla="*/ 1431 h 1501"/>
              <a:gd name="T36" fmla="*/ 1038 w 1196"/>
              <a:gd name="T37" fmla="*/ 907 h 1501"/>
              <a:gd name="T38" fmla="*/ 1029 w 1196"/>
              <a:gd name="T39" fmla="*/ 843 h 1501"/>
              <a:gd name="T40" fmla="*/ 969 w 1196"/>
              <a:gd name="T41" fmla="*/ 849 h 1501"/>
              <a:gd name="T42" fmla="*/ 975 w 1196"/>
              <a:gd name="T43" fmla="*/ 913 h 1501"/>
              <a:gd name="T44" fmla="*/ 1038 w 1196"/>
              <a:gd name="T45" fmla="*/ 907 h 1501"/>
              <a:gd name="T46" fmla="*/ 1172 w 1196"/>
              <a:gd name="T47" fmla="*/ 795 h 1501"/>
              <a:gd name="T48" fmla="*/ 1193 w 1196"/>
              <a:gd name="T49" fmla="*/ 637 h 1501"/>
              <a:gd name="T50" fmla="*/ 1041 w 1196"/>
              <a:gd name="T51" fmla="*/ 695 h 1501"/>
              <a:gd name="T52" fmla="*/ 687 w 1196"/>
              <a:gd name="T53" fmla="*/ 1267 h 1501"/>
              <a:gd name="T54" fmla="*/ 532 w 1196"/>
              <a:gd name="T55" fmla="*/ 1325 h 1501"/>
              <a:gd name="T56" fmla="*/ 465 w 1196"/>
              <a:gd name="T57" fmla="*/ 1464 h 1501"/>
              <a:gd name="T58" fmla="*/ 687 w 1196"/>
              <a:gd name="T59" fmla="*/ 1267 h 1501"/>
              <a:gd name="T60" fmla="*/ 305 w 1196"/>
              <a:gd name="T61" fmla="*/ 1193 h 1501"/>
              <a:gd name="T62" fmla="*/ 35 w 1196"/>
              <a:gd name="T63" fmla="*/ 1193 h 1501"/>
              <a:gd name="T64" fmla="*/ 0 w 1196"/>
              <a:gd name="T65" fmla="*/ 1158 h 1501"/>
              <a:gd name="T66" fmla="*/ 0 w 1196"/>
              <a:gd name="T67" fmla="*/ 35 h 1501"/>
              <a:gd name="T68" fmla="*/ 35 w 1196"/>
              <a:gd name="T69" fmla="*/ 0 h 1501"/>
              <a:gd name="T70" fmla="*/ 606 w 1196"/>
              <a:gd name="T71" fmla="*/ 0 h 1501"/>
              <a:gd name="T72" fmla="*/ 662 w 1196"/>
              <a:gd name="T73" fmla="*/ 22 h 1501"/>
              <a:gd name="T74" fmla="*/ 909 w 1196"/>
              <a:gd name="T75" fmla="*/ 269 h 1501"/>
              <a:gd name="T76" fmla="*/ 909 w 1196"/>
              <a:gd name="T77" fmla="*/ 269 h 1501"/>
              <a:gd name="T78" fmla="*/ 909 w 1196"/>
              <a:gd name="T79" fmla="*/ 269 h 1501"/>
              <a:gd name="T80" fmla="*/ 930 w 1196"/>
              <a:gd name="T81" fmla="*/ 326 h 1501"/>
              <a:gd name="T82" fmla="*/ 930 w 1196"/>
              <a:gd name="T83" fmla="*/ 544 h 1501"/>
              <a:gd name="T84" fmla="*/ 640 w 1196"/>
              <a:gd name="T85" fmla="*/ 113 h 1501"/>
              <a:gd name="T86" fmla="*/ 640 w 1196"/>
              <a:gd name="T87" fmla="*/ 235 h 1501"/>
              <a:gd name="T88" fmla="*/ 688 w 1196"/>
              <a:gd name="T89" fmla="*/ 282 h 1501"/>
              <a:gd name="T90" fmla="*/ 913 w 1196"/>
              <a:gd name="T91" fmla="*/ 282 h 1501"/>
              <a:gd name="T92" fmla="*/ 177 w 1196"/>
              <a:gd name="T93" fmla="*/ 386 h 1501"/>
              <a:gd name="T94" fmla="*/ 428 w 1196"/>
              <a:gd name="T95" fmla="*/ 386 h 1501"/>
              <a:gd name="T96" fmla="*/ 177 w 1196"/>
              <a:gd name="T97" fmla="*/ 586 h 1501"/>
              <a:gd name="T98" fmla="*/ 753 w 1196"/>
              <a:gd name="T99" fmla="*/ 586 h 1501"/>
              <a:gd name="T100" fmla="*/ 177 w 1196"/>
              <a:gd name="T101" fmla="*/ 785 h 1501"/>
              <a:gd name="T102" fmla="*/ 753 w 1196"/>
              <a:gd name="T103" fmla="*/ 785 h 1501"/>
              <a:gd name="T104" fmla="*/ 440 w 1196"/>
              <a:gd name="T105" fmla="*/ 985 h 1501"/>
              <a:gd name="T106" fmla="*/ 177 w 1196"/>
              <a:gd name="T107" fmla="*/ 985 h 1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96" h="1501">
                <a:moveTo>
                  <a:pt x="878" y="1431"/>
                </a:moveTo>
                <a:cubicBezTo>
                  <a:pt x="850" y="1237"/>
                  <a:pt x="850" y="1237"/>
                  <a:pt x="850" y="1237"/>
                </a:cubicBezTo>
                <a:cubicBezTo>
                  <a:pt x="808" y="1267"/>
                  <a:pt x="781" y="1276"/>
                  <a:pt x="781" y="1276"/>
                </a:cubicBezTo>
                <a:cubicBezTo>
                  <a:pt x="723" y="1231"/>
                  <a:pt x="723" y="1231"/>
                  <a:pt x="723" y="1231"/>
                </a:cubicBezTo>
                <a:cubicBezTo>
                  <a:pt x="665" y="1186"/>
                  <a:pt x="665" y="1186"/>
                  <a:pt x="665" y="1186"/>
                </a:cubicBezTo>
                <a:cubicBezTo>
                  <a:pt x="665" y="1186"/>
                  <a:pt x="668" y="1155"/>
                  <a:pt x="690" y="1107"/>
                </a:cubicBezTo>
                <a:cubicBezTo>
                  <a:pt x="492" y="1125"/>
                  <a:pt x="492" y="1125"/>
                  <a:pt x="492" y="1125"/>
                </a:cubicBezTo>
                <a:cubicBezTo>
                  <a:pt x="583" y="1013"/>
                  <a:pt x="583" y="1013"/>
                  <a:pt x="583" y="1013"/>
                </a:cubicBezTo>
                <a:cubicBezTo>
                  <a:pt x="777" y="940"/>
                  <a:pt x="777" y="940"/>
                  <a:pt x="777" y="940"/>
                </a:cubicBezTo>
                <a:cubicBezTo>
                  <a:pt x="799" y="910"/>
                  <a:pt x="823" y="879"/>
                  <a:pt x="850" y="849"/>
                </a:cubicBezTo>
                <a:cubicBezTo>
                  <a:pt x="899" y="792"/>
                  <a:pt x="950" y="749"/>
                  <a:pt x="999" y="719"/>
                </a:cubicBezTo>
                <a:cubicBezTo>
                  <a:pt x="1017" y="743"/>
                  <a:pt x="1038" y="767"/>
                  <a:pt x="1063" y="785"/>
                </a:cubicBezTo>
                <a:cubicBezTo>
                  <a:pt x="1093" y="810"/>
                  <a:pt x="1126" y="828"/>
                  <a:pt x="1160" y="837"/>
                </a:cubicBezTo>
                <a:cubicBezTo>
                  <a:pt x="1141" y="892"/>
                  <a:pt x="1111" y="955"/>
                  <a:pt x="1066" y="1019"/>
                </a:cubicBezTo>
                <a:cubicBezTo>
                  <a:pt x="1041" y="1052"/>
                  <a:pt x="1017" y="1082"/>
                  <a:pt x="993" y="1110"/>
                </a:cubicBezTo>
                <a:cubicBezTo>
                  <a:pt x="966" y="1316"/>
                  <a:pt x="966" y="1316"/>
                  <a:pt x="966" y="1316"/>
                </a:cubicBezTo>
                <a:cubicBezTo>
                  <a:pt x="878" y="1431"/>
                  <a:pt x="878" y="1431"/>
                  <a:pt x="878" y="1431"/>
                </a:cubicBezTo>
                <a:cubicBezTo>
                  <a:pt x="878" y="1431"/>
                  <a:pt x="878" y="1431"/>
                  <a:pt x="878" y="1431"/>
                </a:cubicBezTo>
                <a:close/>
                <a:moveTo>
                  <a:pt x="1038" y="907"/>
                </a:moveTo>
                <a:cubicBezTo>
                  <a:pt x="1054" y="885"/>
                  <a:pt x="1050" y="858"/>
                  <a:pt x="1029" y="843"/>
                </a:cubicBezTo>
                <a:cubicBezTo>
                  <a:pt x="1011" y="828"/>
                  <a:pt x="984" y="831"/>
                  <a:pt x="969" y="849"/>
                </a:cubicBezTo>
                <a:cubicBezTo>
                  <a:pt x="950" y="870"/>
                  <a:pt x="956" y="898"/>
                  <a:pt x="975" y="913"/>
                </a:cubicBezTo>
                <a:cubicBezTo>
                  <a:pt x="993" y="928"/>
                  <a:pt x="1023" y="925"/>
                  <a:pt x="1038" y="907"/>
                </a:cubicBezTo>
                <a:close/>
                <a:moveTo>
                  <a:pt x="1172" y="795"/>
                </a:moveTo>
                <a:cubicBezTo>
                  <a:pt x="1196" y="707"/>
                  <a:pt x="1193" y="646"/>
                  <a:pt x="1193" y="637"/>
                </a:cubicBezTo>
                <a:cubicBezTo>
                  <a:pt x="1184" y="637"/>
                  <a:pt x="1123" y="649"/>
                  <a:pt x="1041" y="695"/>
                </a:cubicBezTo>
                <a:moveTo>
                  <a:pt x="687" y="1267"/>
                </a:moveTo>
                <a:cubicBezTo>
                  <a:pt x="592" y="1201"/>
                  <a:pt x="538" y="1292"/>
                  <a:pt x="532" y="1325"/>
                </a:cubicBezTo>
                <a:cubicBezTo>
                  <a:pt x="511" y="1401"/>
                  <a:pt x="492" y="1437"/>
                  <a:pt x="465" y="1464"/>
                </a:cubicBezTo>
                <a:cubicBezTo>
                  <a:pt x="690" y="1501"/>
                  <a:pt x="808" y="1355"/>
                  <a:pt x="687" y="1267"/>
                </a:cubicBezTo>
                <a:close/>
                <a:moveTo>
                  <a:pt x="305" y="1193"/>
                </a:moveTo>
                <a:cubicBezTo>
                  <a:pt x="35" y="1193"/>
                  <a:pt x="35" y="1193"/>
                  <a:pt x="35" y="1193"/>
                </a:cubicBezTo>
                <a:cubicBezTo>
                  <a:pt x="17" y="1193"/>
                  <a:pt x="0" y="1176"/>
                  <a:pt x="0" y="11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13"/>
                  <a:pt x="17" y="0"/>
                  <a:pt x="35" y="0"/>
                </a:cubicBezTo>
                <a:cubicBezTo>
                  <a:pt x="606" y="0"/>
                  <a:pt x="606" y="0"/>
                  <a:pt x="606" y="0"/>
                </a:cubicBezTo>
                <a:cubicBezTo>
                  <a:pt x="623" y="0"/>
                  <a:pt x="649" y="9"/>
                  <a:pt x="662" y="22"/>
                </a:cubicBezTo>
                <a:cubicBezTo>
                  <a:pt x="909" y="269"/>
                  <a:pt x="909" y="269"/>
                  <a:pt x="909" y="269"/>
                </a:cubicBezTo>
                <a:cubicBezTo>
                  <a:pt x="909" y="269"/>
                  <a:pt x="909" y="269"/>
                  <a:pt x="909" y="269"/>
                </a:cubicBezTo>
                <a:cubicBezTo>
                  <a:pt x="909" y="269"/>
                  <a:pt x="909" y="269"/>
                  <a:pt x="909" y="269"/>
                </a:cubicBezTo>
                <a:cubicBezTo>
                  <a:pt x="922" y="282"/>
                  <a:pt x="930" y="308"/>
                  <a:pt x="930" y="326"/>
                </a:cubicBezTo>
                <a:cubicBezTo>
                  <a:pt x="930" y="406"/>
                  <a:pt x="930" y="478"/>
                  <a:pt x="930" y="544"/>
                </a:cubicBezTo>
                <a:moveTo>
                  <a:pt x="640" y="113"/>
                </a:moveTo>
                <a:cubicBezTo>
                  <a:pt x="640" y="235"/>
                  <a:pt x="640" y="235"/>
                  <a:pt x="640" y="235"/>
                </a:cubicBezTo>
                <a:cubicBezTo>
                  <a:pt x="640" y="261"/>
                  <a:pt x="662" y="282"/>
                  <a:pt x="688" y="282"/>
                </a:cubicBezTo>
                <a:cubicBezTo>
                  <a:pt x="913" y="282"/>
                  <a:pt x="913" y="282"/>
                  <a:pt x="913" y="282"/>
                </a:cubicBezTo>
                <a:moveTo>
                  <a:pt x="177" y="386"/>
                </a:moveTo>
                <a:cubicBezTo>
                  <a:pt x="428" y="386"/>
                  <a:pt x="428" y="386"/>
                  <a:pt x="428" y="386"/>
                </a:cubicBezTo>
                <a:moveTo>
                  <a:pt x="177" y="586"/>
                </a:moveTo>
                <a:cubicBezTo>
                  <a:pt x="753" y="586"/>
                  <a:pt x="753" y="586"/>
                  <a:pt x="753" y="586"/>
                </a:cubicBezTo>
                <a:moveTo>
                  <a:pt x="177" y="785"/>
                </a:moveTo>
                <a:cubicBezTo>
                  <a:pt x="753" y="785"/>
                  <a:pt x="753" y="785"/>
                  <a:pt x="753" y="785"/>
                </a:cubicBezTo>
                <a:moveTo>
                  <a:pt x="440" y="985"/>
                </a:moveTo>
                <a:cubicBezTo>
                  <a:pt x="177" y="985"/>
                  <a:pt x="177" y="985"/>
                  <a:pt x="177" y="98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6" name="Freeform 9">
            <a:extLst>
              <a:ext uri="{FF2B5EF4-FFF2-40B4-BE49-F238E27FC236}">
                <a16:creationId xmlns:a16="http://schemas.microsoft.com/office/drawing/2014/main" id="{E7581103-2B24-463E-9B55-4E103BABE8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62199" y="4079078"/>
            <a:ext cx="939802" cy="909644"/>
          </a:xfrm>
          <a:custGeom>
            <a:avLst/>
            <a:gdLst>
              <a:gd name="T0" fmla="*/ 1313 w 1326"/>
              <a:gd name="T1" fmla="*/ 748 h 1281"/>
              <a:gd name="T2" fmla="*/ 1326 w 1326"/>
              <a:gd name="T3" fmla="*/ 780 h 1281"/>
              <a:gd name="T4" fmla="*/ 1326 w 1326"/>
              <a:gd name="T5" fmla="*/ 1261 h 1281"/>
              <a:gd name="T6" fmla="*/ 1306 w 1326"/>
              <a:gd name="T7" fmla="*/ 1281 h 1281"/>
              <a:gd name="T8" fmla="*/ 811 w 1326"/>
              <a:gd name="T9" fmla="*/ 1281 h 1281"/>
              <a:gd name="T10" fmla="*/ 791 w 1326"/>
              <a:gd name="T11" fmla="*/ 1261 h 1281"/>
              <a:gd name="T12" fmla="*/ 791 w 1326"/>
              <a:gd name="T13" fmla="*/ 613 h 1281"/>
              <a:gd name="T14" fmla="*/ 811 w 1326"/>
              <a:gd name="T15" fmla="*/ 593 h 1281"/>
              <a:gd name="T16" fmla="*/ 1139 w 1326"/>
              <a:gd name="T17" fmla="*/ 593 h 1281"/>
              <a:gd name="T18" fmla="*/ 1172 w 1326"/>
              <a:gd name="T19" fmla="*/ 605 h 1281"/>
              <a:gd name="T20" fmla="*/ 1313 w 1326"/>
              <a:gd name="T21" fmla="*/ 748 h 1281"/>
              <a:gd name="T22" fmla="*/ 1313 w 1326"/>
              <a:gd name="T23" fmla="*/ 748 h 1281"/>
              <a:gd name="T24" fmla="*/ 1159 w 1326"/>
              <a:gd name="T25" fmla="*/ 658 h 1281"/>
              <a:gd name="T26" fmla="*/ 1159 w 1326"/>
              <a:gd name="T27" fmla="*/ 728 h 1281"/>
              <a:gd name="T28" fmla="*/ 1187 w 1326"/>
              <a:gd name="T29" fmla="*/ 755 h 1281"/>
              <a:gd name="T30" fmla="*/ 1316 w 1326"/>
              <a:gd name="T31" fmla="*/ 755 h 1281"/>
              <a:gd name="T32" fmla="*/ 893 w 1326"/>
              <a:gd name="T33" fmla="*/ 815 h 1281"/>
              <a:gd name="T34" fmla="*/ 1037 w 1326"/>
              <a:gd name="T35" fmla="*/ 815 h 1281"/>
              <a:gd name="T36" fmla="*/ 893 w 1326"/>
              <a:gd name="T37" fmla="*/ 931 h 1281"/>
              <a:gd name="T38" fmla="*/ 1224 w 1326"/>
              <a:gd name="T39" fmla="*/ 931 h 1281"/>
              <a:gd name="T40" fmla="*/ 893 w 1326"/>
              <a:gd name="T41" fmla="*/ 1046 h 1281"/>
              <a:gd name="T42" fmla="*/ 1224 w 1326"/>
              <a:gd name="T43" fmla="*/ 1046 h 1281"/>
              <a:gd name="T44" fmla="*/ 1224 w 1326"/>
              <a:gd name="T45" fmla="*/ 1161 h 1281"/>
              <a:gd name="T46" fmla="*/ 893 w 1326"/>
              <a:gd name="T47" fmla="*/ 1161 h 1281"/>
              <a:gd name="T48" fmla="*/ 644 w 1326"/>
              <a:gd name="T49" fmla="*/ 941 h 1281"/>
              <a:gd name="T50" fmla="*/ 167 w 1326"/>
              <a:gd name="T51" fmla="*/ 941 h 1281"/>
              <a:gd name="T52" fmla="*/ 42 w 1326"/>
              <a:gd name="T53" fmla="*/ 816 h 1281"/>
              <a:gd name="T54" fmla="*/ 42 w 1326"/>
              <a:gd name="T55" fmla="*/ 460 h 1281"/>
              <a:gd name="T56" fmla="*/ 42 w 1326"/>
              <a:gd name="T57" fmla="*/ 460 h 1281"/>
              <a:gd name="T58" fmla="*/ 191 w 1326"/>
              <a:gd name="T59" fmla="*/ 460 h 1281"/>
              <a:gd name="T60" fmla="*/ 839 w 1326"/>
              <a:gd name="T61" fmla="*/ 460 h 1281"/>
              <a:gd name="T62" fmla="*/ 366 w 1326"/>
              <a:gd name="T63" fmla="*/ 460 h 1281"/>
              <a:gd name="T64" fmla="*/ 191 w 1326"/>
              <a:gd name="T65" fmla="*/ 543 h 1281"/>
              <a:gd name="T66" fmla="*/ 191 w 1326"/>
              <a:gd name="T67" fmla="*/ 593 h 1281"/>
              <a:gd name="T68" fmla="*/ 366 w 1326"/>
              <a:gd name="T69" fmla="*/ 593 h 1281"/>
              <a:gd name="T70" fmla="*/ 366 w 1326"/>
              <a:gd name="T71" fmla="*/ 543 h 1281"/>
              <a:gd name="T72" fmla="*/ 1059 w 1326"/>
              <a:gd name="T73" fmla="*/ 186 h 1281"/>
              <a:gd name="T74" fmla="*/ 873 w 1326"/>
              <a:gd name="T75" fmla="*/ 186 h 1281"/>
              <a:gd name="T76" fmla="*/ 798 w 1326"/>
              <a:gd name="T77" fmla="*/ 37 h 1281"/>
              <a:gd name="T78" fmla="*/ 731 w 1326"/>
              <a:gd name="T79" fmla="*/ 0 h 1281"/>
              <a:gd name="T80" fmla="*/ 461 w 1326"/>
              <a:gd name="T81" fmla="*/ 0 h 1281"/>
              <a:gd name="T82" fmla="*/ 395 w 1326"/>
              <a:gd name="T83" fmla="*/ 41 h 1281"/>
              <a:gd name="T84" fmla="*/ 324 w 1326"/>
              <a:gd name="T85" fmla="*/ 186 h 1281"/>
              <a:gd name="T86" fmla="*/ 137 w 1326"/>
              <a:gd name="T87" fmla="*/ 186 h 1281"/>
              <a:gd name="T88" fmla="*/ 0 w 1326"/>
              <a:gd name="T89" fmla="*/ 323 h 1281"/>
              <a:gd name="T90" fmla="*/ 0 w 1326"/>
              <a:gd name="T91" fmla="*/ 460 h 1281"/>
              <a:gd name="T92" fmla="*/ 191 w 1326"/>
              <a:gd name="T93" fmla="*/ 460 h 1281"/>
              <a:gd name="T94" fmla="*/ 191 w 1326"/>
              <a:gd name="T95" fmla="*/ 369 h 1281"/>
              <a:gd name="T96" fmla="*/ 366 w 1326"/>
              <a:gd name="T97" fmla="*/ 369 h 1281"/>
              <a:gd name="T98" fmla="*/ 366 w 1326"/>
              <a:gd name="T99" fmla="*/ 460 h 1281"/>
              <a:gd name="T100" fmla="*/ 839 w 1326"/>
              <a:gd name="T101" fmla="*/ 460 h 1281"/>
              <a:gd name="T102" fmla="*/ 839 w 1326"/>
              <a:gd name="T103" fmla="*/ 369 h 1281"/>
              <a:gd name="T104" fmla="*/ 1010 w 1326"/>
              <a:gd name="T105" fmla="*/ 369 h 1281"/>
              <a:gd name="T106" fmla="*/ 1010 w 1326"/>
              <a:gd name="T107" fmla="*/ 460 h 1281"/>
              <a:gd name="T108" fmla="*/ 1197 w 1326"/>
              <a:gd name="T109" fmla="*/ 460 h 1281"/>
              <a:gd name="T110" fmla="*/ 1197 w 1326"/>
              <a:gd name="T111" fmla="*/ 323 h 1281"/>
              <a:gd name="T112" fmla="*/ 1059 w 1326"/>
              <a:gd name="T113" fmla="*/ 186 h 1281"/>
              <a:gd name="T114" fmla="*/ 341 w 1326"/>
              <a:gd name="T115" fmla="*/ 186 h 1281"/>
              <a:gd name="T116" fmla="*/ 881 w 1326"/>
              <a:gd name="T117" fmla="*/ 186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6" h="1281">
                <a:moveTo>
                  <a:pt x="1313" y="748"/>
                </a:moveTo>
                <a:cubicBezTo>
                  <a:pt x="1321" y="755"/>
                  <a:pt x="1326" y="770"/>
                  <a:pt x="1326" y="780"/>
                </a:cubicBezTo>
                <a:cubicBezTo>
                  <a:pt x="1326" y="1261"/>
                  <a:pt x="1326" y="1261"/>
                  <a:pt x="1326" y="1261"/>
                </a:cubicBezTo>
                <a:cubicBezTo>
                  <a:pt x="1326" y="1271"/>
                  <a:pt x="1318" y="1281"/>
                  <a:pt x="1306" y="1281"/>
                </a:cubicBezTo>
                <a:cubicBezTo>
                  <a:pt x="811" y="1281"/>
                  <a:pt x="811" y="1281"/>
                  <a:pt x="811" y="1281"/>
                </a:cubicBezTo>
                <a:cubicBezTo>
                  <a:pt x="801" y="1281"/>
                  <a:pt x="791" y="1271"/>
                  <a:pt x="791" y="1261"/>
                </a:cubicBezTo>
                <a:cubicBezTo>
                  <a:pt x="791" y="613"/>
                  <a:pt x="791" y="613"/>
                  <a:pt x="791" y="613"/>
                </a:cubicBezTo>
                <a:cubicBezTo>
                  <a:pt x="791" y="600"/>
                  <a:pt x="801" y="593"/>
                  <a:pt x="811" y="593"/>
                </a:cubicBezTo>
                <a:cubicBezTo>
                  <a:pt x="1139" y="593"/>
                  <a:pt x="1139" y="593"/>
                  <a:pt x="1139" y="593"/>
                </a:cubicBezTo>
                <a:cubicBezTo>
                  <a:pt x="1149" y="593"/>
                  <a:pt x="1164" y="598"/>
                  <a:pt x="1172" y="605"/>
                </a:cubicBezTo>
                <a:cubicBezTo>
                  <a:pt x="1313" y="748"/>
                  <a:pt x="1313" y="748"/>
                  <a:pt x="1313" y="748"/>
                </a:cubicBezTo>
                <a:cubicBezTo>
                  <a:pt x="1313" y="748"/>
                  <a:pt x="1313" y="748"/>
                  <a:pt x="1313" y="748"/>
                </a:cubicBezTo>
                <a:close/>
                <a:moveTo>
                  <a:pt x="1159" y="658"/>
                </a:moveTo>
                <a:cubicBezTo>
                  <a:pt x="1159" y="728"/>
                  <a:pt x="1159" y="728"/>
                  <a:pt x="1159" y="728"/>
                </a:cubicBezTo>
                <a:cubicBezTo>
                  <a:pt x="1159" y="743"/>
                  <a:pt x="1172" y="755"/>
                  <a:pt x="1187" y="755"/>
                </a:cubicBezTo>
                <a:cubicBezTo>
                  <a:pt x="1316" y="755"/>
                  <a:pt x="1316" y="755"/>
                  <a:pt x="1316" y="755"/>
                </a:cubicBezTo>
                <a:moveTo>
                  <a:pt x="893" y="815"/>
                </a:moveTo>
                <a:cubicBezTo>
                  <a:pt x="1037" y="815"/>
                  <a:pt x="1037" y="815"/>
                  <a:pt x="1037" y="815"/>
                </a:cubicBezTo>
                <a:moveTo>
                  <a:pt x="893" y="931"/>
                </a:moveTo>
                <a:cubicBezTo>
                  <a:pt x="1224" y="931"/>
                  <a:pt x="1224" y="931"/>
                  <a:pt x="1224" y="931"/>
                </a:cubicBezTo>
                <a:moveTo>
                  <a:pt x="893" y="1046"/>
                </a:moveTo>
                <a:cubicBezTo>
                  <a:pt x="1224" y="1046"/>
                  <a:pt x="1224" y="1046"/>
                  <a:pt x="1224" y="1046"/>
                </a:cubicBezTo>
                <a:moveTo>
                  <a:pt x="1224" y="1161"/>
                </a:moveTo>
                <a:cubicBezTo>
                  <a:pt x="893" y="1161"/>
                  <a:pt x="893" y="1161"/>
                  <a:pt x="893" y="1161"/>
                </a:cubicBezTo>
                <a:moveTo>
                  <a:pt x="644" y="941"/>
                </a:moveTo>
                <a:cubicBezTo>
                  <a:pt x="167" y="941"/>
                  <a:pt x="167" y="941"/>
                  <a:pt x="167" y="941"/>
                </a:cubicBezTo>
                <a:cubicBezTo>
                  <a:pt x="100" y="941"/>
                  <a:pt x="42" y="883"/>
                  <a:pt x="42" y="816"/>
                </a:cubicBezTo>
                <a:cubicBezTo>
                  <a:pt x="42" y="460"/>
                  <a:pt x="42" y="460"/>
                  <a:pt x="42" y="460"/>
                </a:cubicBezTo>
                <a:cubicBezTo>
                  <a:pt x="42" y="460"/>
                  <a:pt x="42" y="460"/>
                  <a:pt x="42" y="460"/>
                </a:cubicBezTo>
                <a:cubicBezTo>
                  <a:pt x="191" y="460"/>
                  <a:pt x="191" y="460"/>
                  <a:pt x="191" y="460"/>
                </a:cubicBezTo>
                <a:moveTo>
                  <a:pt x="839" y="460"/>
                </a:moveTo>
                <a:cubicBezTo>
                  <a:pt x="366" y="460"/>
                  <a:pt x="366" y="460"/>
                  <a:pt x="366" y="460"/>
                </a:cubicBezTo>
                <a:moveTo>
                  <a:pt x="191" y="543"/>
                </a:moveTo>
                <a:cubicBezTo>
                  <a:pt x="191" y="593"/>
                  <a:pt x="191" y="593"/>
                  <a:pt x="191" y="593"/>
                </a:cubicBezTo>
                <a:cubicBezTo>
                  <a:pt x="366" y="593"/>
                  <a:pt x="366" y="593"/>
                  <a:pt x="366" y="593"/>
                </a:cubicBezTo>
                <a:cubicBezTo>
                  <a:pt x="366" y="543"/>
                  <a:pt x="366" y="543"/>
                  <a:pt x="366" y="543"/>
                </a:cubicBezTo>
                <a:moveTo>
                  <a:pt x="1059" y="186"/>
                </a:moveTo>
                <a:cubicBezTo>
                  <a:pt x="873" y="186"/>
                  <a:pt x="873" y="186"/>
                  <a:pt x="873" y="186"/>
                </a:cubicBezTo>
                <a:cubicBezTo>
                  <a:pt x="798" y="37"/>
                  <a:pt x="798" y="37"/>
                  <a:pt x="798" y="37"/>
                </a:cubicBezTo>
                <a:cubicBezTo>
                  <a:pt x="785" y="17"/>
                  <a:pt x="756" y="0"/>
                  <a:pt x="731" y="0"/>
                </a:cubicBezTo>
                <a:cubicBezTo>
                  <a:pt x="461" y="0"/>
                  <a:pt x="461" y="0"/>
                  <a:pt x="461" y="0"/>
                </a:cubicBezTo>
                <a:cubicBezTo>
                  <a:pt x="436" y="0"/>
                  <a:pt x="407" y="17"/>
                  <a:pt x="395" y="41"/>
                </a:cubicBezTo>
                <a:cubicBezTo>
                  <a:pt x="324" y="186"/>
                  <a:pt x="324" y="186"/>
                  <a:pt x="324" y="186"/>
                </a:cubicBezTo>
                <a:cubicBezTo>
                  <a:pt x="137" y="186"/>
                  <a:pt x="137" y="186"/>
                  <a:pt x="137" y="186"/>
                </a:cubicBezTo>
                <a:cubicBezTo>
                  <a:pt x="63" y="186"/>
                  <a:pt x="0" y="249"/>
                  <a:pt x="0" y="323"/>
                </a:cubicBezTo>
                <a:cubicBezTo>
                  <a:pt x="0" y="460"/>
                  <a:pt x="0" y="460"/>
                  <a:pt x="0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91" y="369"/>
                  <a:pt x="191" y="369"/>
                  <a:pt x="191" y="369"/>
                </a:cubicBezTo>
                <a:cubicBezTo>
                  <a:pt x="366" y="369"/>
                  <a:pt x="366" y="369"/>
                  <a:pt x="366" y="369"/>
                </a:cubicBezTo>
                <a:cubicBezTo>
                  <a:pt x="366" y="460"/>
                  <a:pt x="366" y="460"/>
                  <a:pt x="366" y="460"/>
                </a:cubicBezTo>
                <a:cubicBezTo>
                  <a:pt x="839" y="460"/>
                  <a:pt x="839" y="460"/>
                  <a:pt x="839" y="460"/>
                </a:cubicBezTo>
                <a:cubicBezTo>
                  <a:pt x="839" y="369"/>
                  <a:pt x="839" y="369"/>
                  <a:pt x="839" y="369"/>
                </a:cubicBezTo>
                <a:cubicBezTo>
                  <a:pt x="1010" y="369"/>
                  <a:pt x="1010" y="369"/>
                  <a:pt x="1010" y="369"/>
                </a:cubicBezTo>
                <a:cubicBezTo>
                  <a:pt x="1010" y="460"/>
                  <a:pt x="1010" y="460"/>
                  <a:pt x="1010" y="460"/>
                </a:cubicBezTo>
                <a:cubicBezTo>
                  <a:pt x="1197" y="460"/>
                  <a:pt x="1197" y="460"/>
                  <a:pt x="1197" y="460"/>
                </a:cubicBezTo>
                <a:cubicBezTo>
                  <a:pt x="1197" y="323"/>
                  <a:pt x="1197" y="323"/>
                  <a:pt x="1197" y="323"/>
                </a:cubicBezTo>
                <a:cubicBezTo>
                  <a:pt x="1197" y="249"/>
                  <a:pt x="1134" y="186"/>
                  <a:pt x="1059" y="186"/>
                </a:cubicBezTo>
                <a:close/>
                <a:moveTo>
                  <a:pt x="341" y="186"/>
                </a:moveTo>
                <a:cubicBezTo>
                  <a:pt x="881" y="186"/>
                  <a:pt x="881" y="186"/>
                  <a:pt x="881" y="18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914060F9-C89A-4E49-BC5D-247062A23B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35702" y="4133619"/>
            <a:ext cx="990598" cy="800562"/>
          </a:xfrm>
          <a:custGeom>
            <a:avLst/>
            <a:gdLst>
              <a:gd name="T0" fmla="*/ 224 w 273"/>
              <a:gd name="T1" fmla="*/ 47 h 220"/>
              <a:gd name="T2" fmla="*/ 214 w 273"/>
              <a:gd name="T3" fmla="*/ 39 h 220"/>
              <a:gd name="T4" fmla="*/ 165 w 273"/>
              <a:gd name="T5" fmla="*/ 39 h 220"/>
              <a:gd name="T6" fmla="*/ 125 w 273"/>
              <a:gd name="T7" fmla="*/ 33 h 220"/>
              <a:gd name="T8" fmla="*/ 111 w 273"/>
              <a:gd name="T9" fmla="*/ 25 h 220"/>
              <a:gd name="T10" fmla="*/ 44 w 273"/>
              <a:gd name="T11" fmla="*/ 25 h 220"/>
              <a:gd name="T12" fmla="*/ 30 w 273"/>
              <a:gd name="T13" fmla="*/ 39 h 220"/>
              <a:gd name="T14" fmla="*/ 30 w 273"/>
              <a:gd name="T15" fmla="*/ 166 h 220"/>
              <a:gd name="T16" fmla="*/ 30 w 273"/>
              <a:gd name="T17" fmla="*/ 166 h 220"/>
              <a:gd name="T18" fmla="*/ 30 w 273"/>
              <a:gd name="T19" fmla="*/ 183 h 220"/>
              <a:gd name="T20" fmla="*/ 44 w 273"/>
              <a:gd name="T21" fmla="*/ 195 h 220"/>
              <a:gd name="T22" fmla="*/ 194 w 273"/>
              <a:gd name="T23" fmla="*/ 22 h 220"/>
              <a:gd name="T24" fmla="*/ 184 w 273"/>
              <a:gd name="T25" fmla="*/ 14 h 220"/>
              <a:gd name="T26" fmla="*/ 135 w 273"/>
              <a:gd name="T27" fmla="*/ 14 h 220"/>
              <a:gd name="T28" fmla="*/ 95 w 273"/>
              <a:gd name="T29" fmla="*/ 8 h 220"/>
              <a:gd name="T30" fmla="*/ 81 w 273"/>
              <a:gd name="T31" fmla="*/ 0 h 220"/>
              <a:gd name="T32" fmla="*/ 14 w 273"/>
              <a:gd name="T33" fmla="*/ 0 h 220"/>
              <a:gd name="T34" fmla="*/ 0 w 273"/>
              <a:gd name="T35" fmla="*/ 14 h 220"/>
              <a:gd name="T36" fmla="*/ 0 w 273"/>
              <a:gd name="T37" fmla="*/ 141 h 220"/>
              <a:gd name="T38" fmla="*/ 0 w 273"/>
              <a:gd name="T39" fmla="*/ 141 h 220"/>
              <a:gd name="T40" fmla="*/ 0 w 273"/>
              <a:gd name="T41" fmla="*/ 158 h 220"/>
              <a:gd name="T42" fmla="*/ 14 w 273"/>
              <a:gd name="T43" fmla="*/ 170 h 220"/>
              <a:gd name="T44" fmla="*/ 256 w 273"/>
              <a:gd name="T45" fmla="*/ 72 h 220"/>
              <a:gd name="T46" fmla="*/ 246 w 273"/>
              <a:gd name="T47" fmla="*/ 64 h 220"/>
              <a:gd name="T48" fmla="*/ 179 w 273"/>
              <a:gd name="T49" fmla="*/ 64 h 220"/>
              <a:gd name="T50" fmla="*/ 259 w 273"/>
              <a:gd name="T51" fmla="*/ 86 h 220"/>
              <a:gd name="T52" fmla="*/ 227 w 273"/>
              <a:gd name="T53" fmla="*/ 86 h 220"/>
              <a:gd name="T54" fmla="*/ 170 w 273"/>
              <a:gd name="T55" fmla="*/ 86 h 220"/>
              <a:gd name="T56" fmla="*/ 163 w 273"/>
              <a:gd name="T57" fmla="*/ 72 h 220"/>
              <a:gd name="T58" fmla="*/ 142 w 273"/>
              <a:gd name="T59" fmla="*/ 50 h 220"/>
              <a:gd name="T60" fmla="*/ 74 w 273"/>
              <a:gd name="T61" fmla="*/ 50 h 220"/>
              <a:gd name="T62" fmla="*/ 60 w 273"/>
              <a:gd name="T63" fmla="*/ 64 h 220"/>
              <a:gd name="T64" fmla="*/ 60 w 273"/>
              <a:gd name="T65" fmla="*/ 191 h 220"/>
              <a:gd name="T66" fmla="*/ 60 w 273"/>
              <a:gd name="T67" fmla="*/ 192 h 220"/>
              <a:gd name="T68" fmla="*/ 60 w 273"/>
              <a:gd name="T69" fmla="*/ 208 h 220"/>
              <a:gd name="T70" fmla="*/ 74 w 273"/>
              <a:gd name="T71" fmla="*/ 220 h 220"/>
              <a:gd name="T72" fmla="*/ 259 w 273"/>
              <a:gd name="T73" fmla="*/ 220 h 220"/>
              <a:gd name="T74" fmla="*/ 273 w 273"/>
              <a:gd name="T75" fmla="*/ 208 h 220"/>
              <a:gd name="T76" fmla="*/ 273 w 273"/>
              <a:gd name="T77" fmla="*/ 99 h 220"/>
              <a:gd name="T78" fmla="*/ 259 w 273"/>
              <a:gd name="T79" fmla="*/ 8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3" h="220">
                <a:moveTo>
                  <a:pt x="224" y="47"/>
                </a:moveTo>
                <a:cubicBezTo>
                  <a:pt x="222" y="42"/>
                  <a:pt x="218" y="39"/>
                  <a:pt x="214" y="39"/>
                </a:cubicBezTo>
                <a:cubicBezTo>
                  <a:pt x="190" y="39"/>
                  <a:pt x="175" y="39"/>
                  <a:pt x="165" y="39"/>
                </a:cubicBezTo>
                <a:moveTo>
                  <a:pt x="125" y="33"/>
                </a:moveTo>
                <a:cubicBezTo>
                  <a:pt x="121" y="27"/>
                  <a:pt x="119" y="25"/>
                  <a:pt x="111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36" y="25"/>
                  <a:pt x="30" y="31"/>
                  <a:pt x="30" y="39"/>
                </a:cubicBezTo>
                <a:cubicBezTo>
                  <a:pt x="30" y="166"/>
                  <a:pt x="30" y="166"/>
                  <a:pt x="30" y="166"/>
                </a:cubicBezTo>
                <a:cubicBezTo>
                  <a:pt x="30" y="166"/>
                  <a:pt x="30" y="166"/>
                  <a:pt x="30" y="166"/>
                </a:cubicBezTo>
                <a:cubicBezTo>
                  <a:pt x="30" y="183"/>
                  <a:pt x="30" y="183"/>
                  <a:pt x="30" y="183"/>
                </a:cubicBezTo>
                <a:cubicBezTo>
                  <a:pt x="30" y="190"/>
                  <a:pt x="36" y="195"/>
                  <a:pt x="44" y="195"/>
                </a:cubicBezTo>
                <a:moveTo>
                  <a:pt x="194" y="22"/>
                </a:moveTo>
                <a:cubicBezTo>
                  <a:pt x="193" y="17"/>
                  <a:pt x="188" y="14"/>
                  <a:pt x="184" y="14"/>
                </a:cubicBezTo>
                <a:cubicBezTo>
                  <a:pt x="160" y="14"/>
                  <a:pt x="145" y="14"/>
                  <a:pt x="135" y="14"/>
                </a:cubicBezTo>
                <a:moveTo>
                  <a:pt x="95" y="8"/>
                </a:moveTo>
                <a:cubicBezTo>
                  <a:pt x="91" y="2"/>
                  <a:pt x="89" y="0"/>
                  <a:pt x="81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65"/>
                  <a:pt x="6" y="170"/>
                  <a:pt x="14" y="170"/>
                </a:cubicBezTo>
                <a:moveTo>
                  <a:pt x="256" y="72"/>
                </a:moveTo>
                <a:cubicBezTo>
                  <a:pt x="255" y="66"/>
                  <a:pt x="250" y="64"/>
                  <a:pt x="246" y="64"/>
                </a:cubicBezTo>
                <a:cubicBezTo>
                  <a:pt x="179" y="64"/>
                  <a:pt x="179" y="64"/>
                  <a:pt x="179" y="64"/>
                </a:cubicBezTo>
                <a:moveTo>
                  <a:pt x="259" y="86"/>
                </a:moveTo>
                <a:cubicBezTo>
                  <a:pt x="227" y="86"/>
                  <a:pt x="227" y="86"/>
                  <a:pt x="227" y="86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53" y="55"/>
                  <a:pt x="153" y="50"/>
                  <a:pt x="142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66" y="50"/>
                  <a:pt x="60" y="55"/>
                  <a:pt x="60" y="64"/>
                </a:cubicBezTo>
                <a:cubicBezTo>
                  <a:pt x="60" y="191"/>
                  <a:pt x="60" y="191"/>
                  <a:pt x="60" y="191"/>
                </a:cubicBezTo>
                <a:cubicBezTo>
                  <a:pt x="60" y="191"/>
                  <a:pt x="60" y="191"/>
                  <a:pt x="60" y="192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0" y="215"/>
                  <a:pt x="66" y="220"/>
                  <a:pt x="74" y="220"/>
                </a:cubicBezTo>
                <a:cubicBezTo>
                  <a:pt x="259" y="220"/>
                  <a:pt x="259" y="220"/>
                  <a:pt x="259" y="220"/>
                </a:cubicBezTo>
                <a:cubicBezTo>
                  <a:pt x="267" y="220"/>
                  <a:pt x="273" y="215"/>
                  <a:pt x="273" y="208"/>
                </a:cubicBezTo>
                <a:cubicBezTo>
                  <a:pt x="273" y="99"/>
                  <a:pt x="273" y="99"/>
                  <a:pt x="273" y="99"/>
                </a:cubicBezTo>
                <a:cubicBezTo>
                  <a:pt x="273" y="92"/>
                  <a:pt x="267" y="86"/>
                  <a:pt x="259" y="86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B4B07F06-A069-458F-A207-C2AE31182E52}"/>
              </a:ext>
            </a:extLst>
          </p:cNvPr>
          <p:cNvSpPr>
            <a:spLocks noChangeAspect="1"/>
          </p:cNvSpPr>
          <p:nvPr/>
        </p:nvSpPr>
        <p:spPr bwMode="auto">
          <a:xfrm>
            <a:off x="4376418" y="4191216"/>
            <a:ext cx="855982" cy="685368"/>
          </a:xfrm>
          <a:custGeom>
            <a:avLst/>
            <a:gdLst>
              <a:gd name="T0" fmla="*/ 632 w 767"/>
              <a:gd name="T1" fmla="*/ 130 h 613"/>
              <a:gd name="T2" fmla="*/ 601 w 767"/>
              <a:gd name="T3" fmla="*/ 130 h 613"/>
              <a:gd name="T4" fmla="*/ 396 w 767"/>
              <a:gd name="T5" fmla="*/ 130 h 613"/>
              <a:gd name="T6" fmla="*/ 371 w 767"/>
              <a:gd name="T7" fmla="*/ 79 h 613"/>
              <a:gd name="T8" fmla="*/ 295 w 767"/>
              <a:gd name="T9" fmla="*/ 0 h 613"/>
              <a:gd name="T10" fmla="*/ 50 w 767"/>
              <a:gd name="T11" fmla="*/ 0 h 613"/>
              <a:gd name="T12" fmla="*/ 0 w 767"/>
              <a:gd name="T13" fmla="*/ 50 h 613"/>
              <a:gd name="T14" fmla="*/ 0 w 767"/>
              <a:gd name="T15" fmla="*/ 509 h 613"/>
              <a:gd name="T16" fmla="*/ 0 w 767"/>
              <a:gd name="T17" fmla="*/ 512 h 613"/>
              <a:gd name="T18" fmla="*/ 0 w 767"/>
              <a:gd name="T19" fmla="*/ 570 h 613"/>
              <a:gd name="T20" fmla="*/ 50 w 767"/>
              <a:gd name="T21" fmla="*/ 613 h 613"/>
              <a:gd name="T22" fmla="*/ 717 w 767"/>
              <a:gd name="T23" fmla="*/ 613 h 613"/>
              <a:gd name="T24" fmla="*/ 767 w 767"/>
              <a:gd name="T25" fmla="*/ 570 h 613"/>
              <a:gd name="T26" fmla="*/ 767 w 767"/>
              <a:gd name="T27" fmla="*/ 177 h 613"/>
              <a:gd name="T28" fmla="*/ 717 w 767"/>
              <a:gd name="T29" fmla="*/ 130 h 613"/>
              <a:gd name="T30" fmla="*/ 717 w 767"/>
              <a:gd name="T31" fmla="*/ 130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7" h="613">
                <a:moveTo>
                  <a:pt x="632" y="130"/>
                </a:moveTo>
                <a:cubicBezTo>
                  <a:pt x="601" y="130"/>
                  <a:pt x="601" y="130"/>
                  <a:pt x="601" y="130"/>
                </a:cubicBezTo>
                <a:cubicBezTo>
                  <a:pt x="396" y="130"/>
                  <a:pt x="396" y="130"/>
                  <a:pt x="396" y="130"/>
                </a:cubicBezTo>
                <a:cubicBezTo>
                  <a:pt x="371" y="79"/>
                  <a:pt x="371" y="79"/>
                  <a:pt x="371" y="79"/>
                </a:cubicBezTo>
                <a:cubicBezTo>
                  <a:pt x="335" y="18"/>
                  <a:pt x="335" y="0"/>
                  <a:pt x="29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21" y="0"/>
                  <a:pt x="0" y="18"/>
                  <a:pt x="0" y="50"/>
                </a:cubicBezTo>
                <a:cubicBezTo>
                  <a:pt x="0" y="509"/>
                  <a:pt x="0" y="509"/>
                  <a:pt x="0" y="509"/>
                </a:cubicBezTo>
                <a:cubicBezTo>
                  <a:pt x="0" y="509"/>
                  <a:pt x="0" y="509"/>
                  <a:pt x="0" y="512"/>
                </a:cubicBezTo>
                <a:cubicBezTo>
                  <a:pt x="0" y="570"/>
                  <a:pt x="0" y="570"/>
                  <a:pt x="0" y="570"/>
                </a:cubicBezTo>
                <a:cubicBezTo>
                  <a:pt x="0" y="595"/>
                  <a:pt x="21" y="613"/>
                  <a:pt x="50" y="613"/>
                </a:cubicBezTo>
                <a:cubicBezTo>
                  <a:pt x="717" y="613"/>
                  <a:pt x="717" y="613"/>
                  <a:pt x="717" y="613"/>
                </a:cubicBezTo>
                <a:cubicBezTo>
                  <a:pt x="745" y="613"/>
                  <a:pt x="767" y="595"/>
                  <a:pt x="767" y="570"/>
                </a:cubicBezTo>
                <a:cubicBezTo>
                  <a:pt x="767" y="177"/>
                  <a:pt x="767" y="177"/>
                  <a:pt x="767" y="177"/>
                </a:cubicBezTo>
                <a:cubicBezTo>
                  <a:pt x="767" y="151"/>
                  <a:pt x="745" y="130"/>
                  <a:pt x="717" y="130"/>
                </a:cubicBezTo>
                <a:cubicBezTo>
                  <a:pt x="717" y="130"/>
                  <a:pt x="717" y="130"/>
                  <a:pt x="717" y="1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F3F72AF8-B92B-482D-8750-B0AEF3F374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45976" y="2074625"/>
            <a:ext cx="770050" cy="829150"/>
          </a:xfrm>
          <a:custGeom>
            <a:avLst/>
            <a:gdLst>
              <a:gd name="T0" fmla="*/ 272 w 334"/>
              <a:gd name="T1" fmla="*/ 272 h 360"/>
              <a:gd name="T2" fmla="*/ 272 w 334"/>
              <a:gd name="T3" fmla="*/ 319 h 360"/>
              <a:gd name="T4" fmla="*/ 272 w 334"/>
              <a:gd name="T5" fmla="*/ 272 h 360"/>
              <a:gd name="T6" fmla="*/ 253 w 334"/>
              <a:gd name="T7" fmla="*/ 291 h 360"/>
              <a:gd name="T8" fmla="*/ 270 w 334"/>
              <a:gd name="T9" fmla="*/ 252 h 360"/>
              <a:gd name="T10" fmla="*/ 226 w 334"/>
              <a:gd name="T11" fmla="*/ 295 h 360"/>
              <a:gd name="T12" fmla="*/ 270 w 334"/>
              <a:gd name="T13" fmla="*/ 339 h 360"/>
              <a:gd name="T14" fmla="*/ 313 w 334"/>
              <a:gd name="T15" fmla="*/ 295 h 360"/>
              <a:gd name="T16" fmla="*/ 270 w 334"/>
              <a:gd name="T17" fmla="*/ 252 h 360"/>
              <a:gd name="T18" fmla="*/ 270 w 334"/>
              <a:gd name="T19" fmla="*/ 231 h 360"/>
              <a:gd name="T20" fmla="*/ 205 w 334"/>
              <a:gd name="T21" fmla="*/ 295 h 360"/>
              <a:gd name="T22" fmla="*/ 270 w 334"/>
              <a:gd name="T23" fmla="*/ 360 h 360"/>
              <a:gd name="T24" fmla="*/ 334 w 334"/>
              <a:gd name="T25" fmla="*/ 295 h 360"/>
              <a:gd name="T26" fmla="*/ 270 w 334"/>
              <a:gd name="T27" fmla="*/ 231 h 360"/>
              <a:gd name="T28" fmla="*/ 48 w 334"/>
              <a:gd name="T29" fmla="*/ 267 h 360"/>
              <a:gd name="T30" fmla="*/ 129 w 334"/>
              <a:gd name="T31" fmla="*/ 289 h 360"/>
              <a:gd name="T32" fmla="*/ 186 w 334"/>
              <a:gd name="T33" fmla="*/ 283 h 360"/>
              <a:gd name="T34" fmla="*/ 48 w 334"/>
              <a:gd name="T35" fmla="*/ 299 h 360"/>
              <a:gd name="T36" fmla="*/ 129 w 334"/>
              <a:gd name="T37" fmla="*/ 322 h 360"/>
              <a:gd name="T38" fmla="*/ 188 w 334"/>
              <a:gd name="T39" fmla="*/ 315 h 360"/>
              <a:gd name="T40" fmla="*/ 192 w 334"/>
              <a:gd name="T41" fmla="*/ 313 h 360"/>
              <a:gd name="T42" fmla="*/ 48 w 334"/>
              <a:gd name="T43" fmla="*/ 331 h 360"/>
              <a:gd name="T44" fmla="*/ 129 w 334"/>
              <a:gd name="T45" fmla="*/ 354 h 360"/>
              <a:gd name="T46" fmla="*/ 200 w 334"/>
              <a:gd name="T47" fmla="*/ 343 h 360"/>
              <a:gd name="T48" fmla="*/ 203 w 334"/>
              <a:gd name="T49" fmla="*/ 340 h 360"/>
              <a:gd name="T50" fmla="*/ 129 w 334"/>
              <a:gd name="T51" fmla="*/ 214 h 360"/>
              <a:gd name="T52" fmla="*/ 48 w 334"/>
              <a:gd name="T53" fmla="*/ 238 h 360"/>
              <a:gd name="T54" fmla="*/ 129 w 334"/>
              <a:gd name="T55" fmla="*/ 261 h 360"/>
              <a:gd name="T56" fmla="*/ 210 w 334"/>
              <a:gd name="T57" fmla="*/ 238 h 360"/>
              <a:gd name="T58" fmla="*/ 129 w 334"/>
              <a:gd name="T59" fmla="*/ 214 h 360"/>
              <a:gd name="T60" fmla="*/ 10 w 334"/>
              <a:gd name="T61" fmla="*/ 344 h 360"/>
              <a:gd name="T62" fmla="*/ 0 w 334"/>
              <a:gd name="T63" fmla="*/ 334 h 360"/>
              <a:gd name="T64" fmla="*/ 0 w 334"/>
              <a:gd name="T65" fmla="*/ 10 h 360"/>
              <a:gd name="T66" fmla="*/ 10 w 334"/>
              <a:gd name="T67" fmla="*/ 0 h 360"/>
              <a:gd name="T68" fmla="*/ 177 w 334"/>
              <a:gd name="T69" fmla="*/ 0 h 360"/>
              <a:gd name="T70" fmla="*/ 194 w 334"/>
              <a:gd name="T71" fmla="*/ 6 h 360"/>
              <a:gd name="T72" fmla="*/ 266 w 334"/>
              <a:gd name="T73" fmla="*/ 77 h 360"/>
              <a:gd name="T74" fmla="*/ 266 w 334"/>
              <a:gd name="T75" fmla="*/ 77 h 360"/>
              <a:gd name="T76" fmla="*/ 266 w 334"/>
              <a:gd name="T77" fmla="*/ 77 h 360"/>
              <a:gd name="T78" fmla="*/ 272 w 334"/>
              <a:gd name="T79" fmla="*/ 94 h 360"/>
              <a:gd name="T80" fmla="*/ 272 w 334"/>
              <a:gd name="T81" fmla="*/ 197 h 360"/>
              <a:gd name="T82" fmla="*/ 188 w 334"/>
              <a:gd name="T83" fmla="*/ 32 h 360"/>
              <a:gd name="T84" fmla="*/ 188 w 334"/>
              <a:gd name="T85" fmla="*/ 67 h 360"/>
              <a:gd name="T86" fmla="*/ 201 w 334"/>
              <a:gd name="T87" fmla="*/ 81 h 360"/>
              <a:gd name="T88" fmla="*/ 267 w 334"/>
              <a:gd name="T89" fmla="*/ 81 h 360"/>
              <a:gd name="T90" fmla="*/ 52 w 334"/>
              <a:gd name="T91" fmla="*/ 111 h 360"/>
              <a:gd name="T92" fmla="*/ 126 w 334"/>
              <a:gd name="T93" fmla="*/ 111 h 360"/>
              <a:gd name="T94" fmla="*/ 52 w 334"/>
              <a:gd name="T95" fmla="*/ 169 h 360"/>
              <a:gd name="T96" fmla="*/ 220 w 334"/>
              <a:gd name="T97" fmla="*/ 169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360">
                <a:moveTo>
                  <a:pt x="272" y="272"/>
                </a:moveTo>
                <a:cubicBezTo>
                  <a:pt x="272" y="319"/>
                  <a:pt x="272" y="319"/>
                  <a:pt x="272" y="319"/>
                </a:cubicBezTo>
                <a:moveTo>
                  <a:pt x="272" y="272"/>
                </a:moveTo>
                <a:cubicBezTo>
                  <a:pt x="253" y="291"/>
                  <a:pt x="253" y="291"/>
                  <a:pt x="253" y="291"/>
                </a:cubicBezTo>
                <a:moveTo>
                  <a:pt x="270" y="252"/>
                </a:moveTo>
                <a:cubicBezTo>
                  <a:pt x="245" y="252"/>
                  <a:pt x="226" y="271"/>
                  <a:pt x="226" y="295"/>
                </a:cubicBezTo>
                <a:cubicBezTo>
                  <a:pt x="226" y="319"/>
                  <a:pt x="245" y="339"/>
                  <a:pt x="270" y="339"/>
                </a:cubicBezTo>
                <a:cubicBezTo>
                  <a:pt x="293" y="339"/>
                  <a:pt x="313" y="319"/>
                  <a:pt x="313" y="295"/>
                </a:cubicBezTo>
                <a:cubicBezTo>
                  <a:pt x="313" y="271"/>
                  <a:pt x="293" y="252"/>
                  <a:pt x="270" y="252"/>
                </a:cubicBezTo>
                <a:close/>
                <a:moveTo>
                  <a:pt x="270" y="231"/>
                </a:moveTo>
                <a:cubicBezTo>
                  <a:pt x="234" y="231"/>
                  <a:pt x="205" y="260"/>
                  <a:pt x="205" y="295"/>
                </a:cubicBezTo>
                <a:cubicBezTo>
                  <a:pt x="205" y="331"/>
                  <a:pt x="234" y="360"/>
                  <a:pt x="270" y="360"/>
                </a:cubicBezTo>
                <a:cubicBezTo>
                  <a:pt x="305" y="360"/>
                  <a:pt x="334" y="331"/>
                  <a:pt x="334" y="295"/>
                </a:cubicBezTo>
                <a:cubicBezTo>
                  <a:pt x="334" y="260"/>
                  <a:pt x="305" y="231"/>
                  <a:pt x="270" y="231"/>
                </a:cubicBezTo>
                <a:close/>
                <a:moveTo>
                  <a:pt x="48" y="267"/>
                </a:moveTo>
                <a:cubicBezTo>
                  <a:pt x="48" y="280"/>
                  <a:pt x="84" y="289"/>
                  <a:pt x="129" y="289"/>
                </a:cubicBezTo>
                <a:cubicBezTo>
                  <a:pt x="152" y="289"/>
                  <a:pt x="172" y="287"/>
                  <a:pt x="186" y="283"/>
                </a:cubicBezTo>
                <a:moveTo>
                  <a:pt x="48" y="299"/>
                </a:moveTo>
                <a:cubicBezTo>
                  <a:pt x="48" y="312"/>
                  <a:pt x="84" y="322"/>
                  <a:pt x="129" y="322"/>
                </a:cubicBezTo>
                <a:cubicBezTo>
                  <a:pt x="152" y="322"/>
                  <a:pt x="174" y="319"/>
                  <a:pt x="188" y="315"/>
                </a:cubicBezTo>
                <a:cubicBezTo>
                  <a:pt x="190" y="314"/>
                  <a:pt x="191" y="314"/>
                  <a:pt x="192" y="313"/>
                </a:cubicBezTo>
                <a:moveTo>
                  <a:pt x="48" y="331"/>
                </a:moveTo>
                <a:cubicBezTo>
                  <a:pt x="48" y="344"/>
                  <a:pt x="84" y="354"/>
                  <a:pt x="129" y="354"/>
                </a:cubicBezTo>
                <a:cubicBezTo>
                  <a:pt x="159" y="354"/>
                  <a:pt x="186" y="350"/>
                  <a:pt x="200" y="343"/>
                </a:cubicBezTo>
                <a:cubicBezTo>
                  <a:pt x="202" y="342"/>
                  <a:pt x="203" y="340"/>
                  <a:pt x="203" y="340"/>
                </a:cubicBezTo>
                <a:moveTo>
                  <a:pt x="129" y="214"/>
                </a:moveTo>
                <a:cubicBezTo>
                  <a:pt x="84" y="214"/>
                  <a:pt x="48" y="225"/>
                  <a:pt x="48" y="238"/>
                </a:cubicBezTo>
                <a:cubicBezTo>
                  <a:pt x="48" y="250"/>
                  <a:pt x="84" y="261"/>
                  <a:pt x="129" y="261"/>
                </a:cubicBezTo>
                <a:cubicBezTo>
                  <a:pt x="174" y="261"/>
                  <a:pt x="210" y="250"/>
                  <a:pt x="210" y="238"/>
                </a:cubicBezTo>
                <a:cubicBezTo>
                  <a:pt x="210" y="225"/>
                  <a:pt x="174" y="214"/>
                  <a:pt x="129" y="214"/>
                </a:cubicBezTo>
                <a:close/>
                <a:moveTo>
                  <a:pt x="10" y="344"/>
                </a:moveTo>
                <a:cubicBezTo>
                  <a:pt x="5" y="344"/>
                  <a:pt x="0" y="339"/>
                  <a:pt x="0" y="33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82" y="0"/>
                  <a:pt x="190" y="2"/>
                  <a:pt x="194" y="6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66" y="77"/>
                  <a:pt x="266" y="77"/>
                  <a:pt x="266" y="77"/>
                </a:cubicBezTo>
                <a:cubicBezTo>
                  <a:pt x="270" y="81"/>
                  <a:pt x="272" y="89"/>
                  <a:pt x="272" y="94"/>
                </a:cubicBezTo>
                <a:cubicBezTo>
                  <a:pt x="272" y="134"/>
                  <a:pt x="272" y="168"/>
                  <a:pt x="272" y="197"/>
                </a:cubicBezTo>
                <a:moveTo>
                  <a:pt x="188" y="32"/>
                </a:moveTo>
                <a:cubicBezTo>
                  <a:pt x="188" y="67"/>
                  <a:pt x="188" y="67"/>
                  <a:pt x="188" y="67"/>
                </a:cubicBezTo>
                <a:cubicBezTo>
                  <a:pt x="188" y="75"/>
                  <a:pt x="194" y="81"/>
                  <a:pt x="201" y="81"/>
                </a:cubicBezTo>
                <a:cubicBezTo>
                  <a:pt x="267" y="81"/>
                  <a:pt x="267" y="81"/>
                  <a:pt x="267" y="81"/>
                </a:cubicBezTo>
                <a:moveTo>
                  <a:pt x="52" y="111"/>
                </a:moveTo>
                <a:cubicBezTo>
                  <a:pt x="126" y="111"/>
                  <a:pt x="126" y="111"/>
                  <a:pt x="126" y="111"/>
                </a:cubicBezTo>
                <a:moveTo>
                  <a:pt x="52" y="169"/>
                </a:moveTo>
                <a:cubicBezTo>
                  <a:pt x="220" y="169"/>
                  <a:pt x="220" y="169"/>
                  <a:pt x="220" y="16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72BC9A3-EDDF-476F-AD87-1F4766B3FB16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63" name="Group 9">
              <a:extLst>
                <a:ext uri="{FF2B5EF4-FFF2-40B4-BE49-F238E27FC236}">
                  <a16:creationId xmlns:a16="http://schemas.microsoft.com/office/drawing/2014/main" id="{7EEACC76-CD41-47A6-8B4A-F4255556434B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256C1CA7-B18E-4CDA-8D80-59B9E9F66043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66" name="pole tekstowe 18">
                  <a:extLst>
                    <a:ext uri="{FF2B5EF4-FFF2-40B4-BE49-F238E27FC236}">
                      <a16:creationId xmlns:a16="http://schemas.microsoft.com/office/drawing/2014/main" id="{F60B9EC6-BB5C-4CA9-8F9C-435E91C4CCAC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67" name="Łącznik prostoliniowy 17">
                  <a:extLst>
                    <a:ext uri="{FF2B5EF4-FFF2-40B4-BE49-F238E27FC236}">
                      <a16:creationId xmlns:a16="http://schemas.microsoft.com/office/drawing/2014/main" id="{D0DE62CB-4EAC-49D9-9DBE-B2113DAF91B0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8" name="Elipsa 20">
                  <a:extLst>
                    <a:ext uri="{FF2B5EF4-FFF2-40B4-BE49-F238E27FC236}">
                      <a16:creationId xmlns:a16="http://schemas.microsoft.com/office/drawing/2014/main" id="{04C0AD39-863A-4BB3-96F4-92063A1569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9" name="pole tekstowe 22">
                  <a:extLst>
                    <a:ext uri="{FF2B5EF4-FFF2-40B4-BE49-F238E27FC236}">
                      <a16:creationId xmlns:a16="http://schemas.microsoft.com/office/drawing/2014/main" id="{739D334F-5871-4B08-81F5-4D00AAEDE72F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70" name="Łącznik prostoliniowy 21">
                  <a:extLst>
                    <a:ext uri="{FF2B5EF4-FFF2-40B4-BE49-F238E27FC236}">
                      <a16:creationId xmlns:a16="http://schemas.microsoft.com/office/drawing/2014/main" id="{E4604EA1-5271-4799-86CA-C007C6B769F7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Łącznik prostoliniowy 22">
                  <a:extLst>
                    <a:ext uri="{FF2B5EF4-FFF2-40B4-BE49-F238E27FC236}">
                      <a16:creationId xmlns:a16="http://schemas.microsoft.com/office/drawing/2014/main" id="{A530A8D9-7943-468B-B07B-296CEAFA47A5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5" name="Elipsa 21">
                <a:extLst>
                  <a:ext uri="{FF2B5EF4-FFF2-40B4-BE49-F238E27FC236}">
                    <a16:creationId xmlns:a16="http://schemas.microsoft.com/office/drawing/2014/main" id="{42649F5E-F670-4447-B2B8-E80C5B96E8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C5DF2A39-23A2-4DFE-B49D-294173D8B8F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60044" y="2444223"/>
              <a:ext cx="661646" cy="743402"/>
            </a:xfrm>
            <a:custGeom>
              <a:avLst/>
              <a:gdLst>
                <a:gd name="T0" fmla="*/ 1207 w 1269"/>
                <a:gd name="T1" fmla="*/ 1031 h 1423"/>
                <a:gd name="T2" fmla="*/ 1207 w 1269"/>
                <a:gd name="T3" fmla="*/ 1162 h 1423"/>
                <a:gd name="T4" fmla="*/ 795 w 1269"/>
                <a:gd name="T5" fmla="*/ 1385 h 1423"/>
                <a:gd name="T6" fmla="*/ 678 w 1269"/>
                <a:gd name="T7" fmla="*/ 1310 h 1423"/>
                <a:gd name="T8" fmla="*/ 678 w 1269"/>
                <a:gd name="T9" fmla="*/ 847 h 1423"/>
                <a:gd name="T10" fmla="*/ 795 w 1269"/>
                <a:gd name="T11" fmla="*/ 769 h 1423"/>
                <a:gd name="T12" fmla="*/ 795 w 1269"/>
                <a:gd name="T13" fmla="*/ 769 h 1423"/>
                <a:gd name="T14" fmla="*/ 795 w 1269"/>
                <a:gd name="T15" fmla="*/ 769 h 1423"/>
                <a:gd name="T16" fmla="*/ 1120 w 1269"/>
                <a:gd name="T17" fmla="*/ 975 h 1423"/>
                <a:gd name="T18" fmla="*/ 934 w 1269"/>
                <a:gd name="T19" fmla="*/ 699 h 1423"/>
                <a:gd name="T20" fmla="*/ 934 w 1269"/>
                <a:gd name="T21" fmla="*/ 325 h 1423"/>
                <a:gd name="T22" fmla="*/ 912 w 1269"/>
                <a:gd name="T23" fmla="*/ 269 h 1423"/>
                <a:gd name="T24" fmla="*/ 912 w 1269"/>
                <a:gd name="T25" fmla="*/ 269 h 1423"/>
                <a:gd name="T26" fmla="*/ 912 w 1269"/>
                <a:gd name="T27" fmla="*/ 269 h 1423"/>
                <a:gd name="T28" fmla="*/ 664 w 1269"/>
                <a:gd name="T29" fmla="*/ 22 h 1423"/>
                <a:gd name="T30" fmla="*/ 608 w 1269"/>
                <a:gd name="T31" fmla="*/ 0 h 1423"/>
                <a:gd name="T32" fmla="*/ 35 w 1269"/>
                <a:gd name="T33" fmla="*/ 0 h 1423"/>
                <a:gd name="T34" fmla="*/ 0 w 1269"/>
                <a:gd name="T35" fmla="*/ 35 h 1423"/>
                <a:gd name="T36" fmla="*/ 0 w 1269"/>
                <a:gd name="T37" fmla="*/ 1158 h 1423"/>
                <a:gd name="T38" fmla="*/ 35 w 1269"/>
                <a:gd name="T39" fmla="*/ 1192 h 1423"/>
                <a:gd name="T40" fmla="*/ 529 w 1269"/>
                <a:gd name="T41" fmla="*/ 1192 h 1423"/>
                <a:gd name="T42" fmla="*/ 916 w 1269"/>
                <a:gd name="T43" fmla="*/ 282 h 1423"/>
                <a:gd name="T44" fmla="*/ 691 w 1269"/>
                <a:gd name="T45" fmla="*/ 282 h 1423"/>
                <a:gd name="T46" fmla="*/ 643 w 1269"/>
                <a:gd name="T47" fmla="*/ 234 h 1423"/>
                <a:gd name="T48" fmla="*/ 643 w 1269"/>
                <a:gd name="T49" fmla="*/ 113 h 1423"/>
                <a:gd name="T50" fmla="*/ 178 w 1269"/>
                <a:gd name="T51" fmla="*/ 386 h 1423"/>
                <a:gd name="T52" fmla="*/ 430 w 1269"/>
                <a:gd name="T53" fmla="*/ 386 h 1423"/>
                <a:gd name="T54" fmla="*/ 178 w 1269"/>
                <a:gd name="T55" fmla="*/ 585 h 1423"/>
                <a:gd name="T56" fmla="*/ 756 w 1269"/>
                <a:gd name="T57" fmla="*/ 585 h 1423"/>
                <a:gd name="T58" fmla="*/ 178 w 1269"/>
                <a:gd name="T59" fmla="*/ 785 h 1423"/>
                <a:gd name="T60" fmla="*/ 555 w 1269"/>
                <a:gd name="T61" fmla="*/ 785 h 1423"/>
                <a:gd name="T62" fmla="*/ 555 w 1269"/>
                <a:gd name="T63" fmla="*/ 984 h 1423"/>
                <a:gd name="T64" fmla="*/ 178 w 1269"/>
                <a:gd name="T65" fmla="*/ 984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9" h="1423">
                  <a:moveTo>
                    <a:pt x="1207" y="1031"/>
                  </a:moveTo>
                  <a:cubicBezTo>
                    <a:pt x="1269" y="1067"/>
                    <a:pt x="1269" y="1132"/>
                    <a:pt x="1207" y="1162"/>
                  </a:cubicBezTo>
                  <a:cubicBezTo>
                    <a:pt x="1207" y="1162"/>
                    <a:pt x="1207" y="1162"/>
                    <a:pt x="795" y="1385"/>
                  </a:cubicBezTo>
                  <a:cubicBezTo>
                    <a:pt x="729" y="1423"/>
                    <a:pt x="678" y="1385"/>
                    <a:pt x="678" y="1310"/>
                  </a:cubicBezTo>
                  <a:cubicBezTo>
                    <a:pt x="678" y="1310"/>
                    <a:pt x="678" y="1310"/>
                    <a:pt x="678" y="847"/>
                  </a:cubicBezTo>
                  <a:cubicBezTo>
                    <a:pt x="678" y="763"/>
                    <a:pt x="729" y="731"/>
                    <a:pt x="795" y="769"/>
                  </a:cubicBezTo>
                  <a:cubicBezTo>
                    <a:pt x="795" y="769"/>
                    <a:pt x="795" y="769"/>
                    <a:pt x="795" y="769"/>
                  </a:cubicBezTo>
                  <a:cubicBezTo>
                    <a:pt x="795" y="769"/>
                    <a:pt x="795" y="769"/>
                    <a:pt x="795" y="769"/>
                  </a:cubicBezTo>
                  <a:cubicBezTo>
                    <a:pt x="795" y="769"/>
                    <a:pt x="795" y="769"/>
                    <a:pt x="1120" y="975"/>
                  </a:cubicBezTo>
                  <a:moveTo>
                    <a:pt x="934" y="699"/>
                  </a:moveTo>
                  <a:cubicBezTo>
                    <a:pt x="934" y="598"/>
                    <a:pt x="934" y="475"/>
                    <a:pt x="934" y="325"/>
                  </a:cubicBezTo>
                  <a:cubicBezTo>
                    <a:pt x="934" y="308"/>
                    <a:pt x="925" y="282"/>
                    <a:pt x="912" y="269"/>
                  </a:cubicBezTo>
                  <a:cubicBezTo>
                    <a:pt x="912" y="269"/>
                    <a:pt x="912" y="269"/>
                    <a:pt x="912" y="269"/>
                  </a:cubicBezTo>
                  <a:cubicBezTo>
                    <a:pt x="912" y="269"/>
                    <a:pt x="912" y="269"/>
                    <a:pt x="912" y="269"/>
                  </a:cubicBezTo>
                  <a:cubicBezTo>
                    <a:pt x="664" y="22"/>
                    <a:pt x="664" y="22"/>
                    <a:pt x="664" y="22"/>
                  </a:cubicBezTo>
                  <a:cubicBezTo>
                    <a:pt x="651" y="9"/>
                    <a:pt x="625" y="0"/>
                    <a:pt x="608" y="0"/>
                  </a:cubicBezTo>
                  <a:cubicBezTo>
                    <a:pt x="608" y="0"/>
                    <a:pt x="608" y="0"/>
                    <a:pt x="35" y="0"/>
                  </a:cubicBezTo>
                  <a:cubicBezTo>
                    <a:pt x="17" y="0"/>
                    <a:pt x="0" y="13"/>
                    <a:pt x="0" y="35"/>
                  </a:cubicBezTo>
                  <a:cubicBezTo>
                    <a:pt x="0" y="35"/>
                    <a:pt x="0" y="35"/>
                    <a:pt x="0" y="1158"/>
                  </a:cubicBezTo>
                  <a:cubicBezTo>
                    <a:pt x="0" y="1175"/>
                    <a:pt x="17" y="1192"/>
                    <a:pt x="35" y="1192"/>
                  </a:cubicBezTo>
                  <a:cubicBezTo>
                    <a:pt x="35" y="1192"/>
                    <a:pt x="35" y="1192"/>
                    <a:pt x="529" y="1192"/>
                  </a:cubicBezTo>
                  <a:moveTo>
                    <a:pt x="916" y="282"/>
                  </a:moveTo>
                  <a:cubicBezTo>
                    <a:pt x="916" y="282"/>
                    <a:pt x="916" y="282"/>
                    <a:pt x="691" y="282"/>
                  </a:cubicBezTo>
                  <a:cubicBezTo>
                    <a:pt x="664" y="282"/>
                    <a:pt x="643" y="260"/>
                    <a:pt x="643" y="234"/>
                  </a:cubicBezTo>
                  <a:cubicBezTo>
                    <a:pt x="643" y="234"/>
                    <a:pt x="643" y="234"/>
                    <a:pt x="643" y="113"/>
                  </a:cubicBezTo>
                  <a:moveTo>
                    <a:pt x="178" y="386"/>
                  </a:moveTo>
                  <a:cubicBezTo>
                    <a:pt x="430" y="386"/>
                    <a:pt x="430" y="386"/>
                    <a:pt x="430" y="386"/>
                  </a:cubicBezTo>
                  <a:moveTo>
                    <a:pt x="178" y="585"/>
                  </a:moveTo>
                  <a:cubicBezTo>
                    <a:pt x="756" y="585"/>
                    <a:pt x="756" y="585"/>
                    <a:pt x="756" y="585"/>
                  </a:cubicBezTo>
                  <a:moveTo>
                    <a:pt x="178" y="785"/>
                  </a:moveTo>
                  <a:cubicBezTo>
                    <a:pt x="350" y="785"/>
                    <a:pt x="471" y="785"/>
                    <a:pt x="555" y="785"/>
                  </a:cubicBezTo>
                  <a:moveTo>
                    <a:pt x="555" y="984"/>
                  </a:moveTo>
                  <a:cubicBezTo>
                    <a:pt x="178" y="984"/>
                    <a:pt x="178" y="984"/>
                    <a:pt x="178" y="984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 dirty="0"/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AE86516A-EBCC-49A9-9CF9-B7741DC949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08035" y="4282752"/>
              <a:ext cx="669540" cy="536088"/>
            </a:xfrm>
            <a:custGeom>
              <a:avLst/>
              <a:gdLst>
                <a:gd name="T0" fmla="*/ 632 w 767"/>
                <a:gd name="T1" fmla="*/ 130 h 613"/>
                <a:gd name="T2" fmla="*/ 601 w 767"/>
                <a:gd name="T3" fmla="*/ 130 h 613"/>
                <a:gd name="T4" fmla="*/ 396 w 767"/>
                <a:gd name="T5" fmla="*/ 130 h 613"/>
                <a:gd name="T6" fmla="*/ 371 w 767"/>
                <a:gd name="T7" fmla="*/ 79 h 613"/>
                <a:gd name="T8" fmla="*/ 295 w 767"/>
                <a:gd name="T9" fmla="*/ 0 h 613"/>
                <a:gd name="T10" fmla="*/ 50 w 767"/>
                <a:gd name="T11" fmla="*/ 0 h 613"/>
                <a:gd name="T12" fmla="*/ 0 w 767"/>
                <a:gd name="T13" fmla="*/ 50 h 613"/>
                <a:gd name="T14" fmla="*/ 0 w 767"/>
                <a:gd name="T15" fmla="*/ 509 h 613"/>
                <a:gd name="T16" fmla="*/ 0 w 767"/>
                <a:gd name="T17" fmla="*/ 512 h 613"/>
                <a:gd name="T18" fmla="*/ 0 w 767"/>
                <a:gd name="T19" fmla="*/ 570 h 613"/>
                <a:gd name="T20" fmla="*/ 50 w 767"/>
                <a:gd name="T21" fmla="*/ 613 h 613"/>
                <a:gd name="T22" fmla="*/ 717 w 767"/>
                <a:gd name="T23" fmla="*/ 613 h 613"/>
                <a:gd name="T24" fmla="*/ 767 w 767"/>
                <a:gd name="T25" fmla="*/ 570 h 613"/>
                <a:gd name="T26" fmla="*/ 767 w 767"/>
                <a:gd name="T27" fmla="*/ 177 h 613"/>
                <a:gd name="T28" fmla="*/ 717 w 767"/>
                <a:gd name="T29" fmla="*/ 130 h 613"/>
                <a:gd name="T30" fmla="*/ 717 w 767"/>
                <a:gd name="T31" fmla="*/ 13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7" h="613">
                  <a:moveTo>
                    <a:pt x="632" y="130"/>
                  </a:moveTo>
                  <a:cubicBezTo>
                    <a:pt x="601" y="130"/>
                    <a:pt x="601" y="130"/>
                    <a:pt x="601" y="130"/>
                  </a:cubicBezTo>
                  <a:cubicBezTo>
                    <a:pt x="396" y="130"/>
                    <a:pt x="396" y="130"/>
                    <a:pt x="396" y="130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35" y="18"/>
                    <a:pt x="335" y="0"/>
                    <a:pt x="295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1" y="0"/>
                    <a:pt x="0" y="18"/>
                    <a:pt x="0" y="50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0" y="509"/>
                    <a:pt x="0" y="509"/>
                    <a:pt x="0" y="512"/>
                  </a:cubicBezTo>
                  <a:cubicBezTo>
                    <a:pt x="0" y="570"/>
                    <a:pt x="0" y="570"/>
                    <a:pt x="0" y="570"/>
                  </a:cubicBezTo>
                  <a:cubicBezTo>
                    <a:pt x="0" y="595"/>
                    <a:pt x="21" y="613"/>
                    <a:pt x="50" y="613"/>
                  </a:cubicBezTo>
                  <a:cubicBezTo>
                    <a:pt x="717" y="613"/>
                    <a:pt x="717" y="613"/>
                    <a:pt x="717" y="613"/>
                  </a:cubicBezTo>
                  <a:cubicBezTo>
                    <a:pt x="745" y="613"/>
                    <a:pt x="767" y="595"/>
                    <a:pt x="767" y="570"/>
                  </a:cubicBezTo>
                  <a:cubicBezTo>
                    <a:pt x="767" y="177"/>
                    <a:pt x="767" y="177"/>
                    <a:pt x="767" y="177"/>
                  </a:cubicBezTo>
                  <a:cubicBezTo>
                    <a:pt x="767" y="151"/>
                    <a:pt x="745" y="130"/>
                    <a:pt x="717" y="130"/>
                  </a:cubicBezTo>
                  <a:cubicBezTo>
                    <a:pt x="717" y="130"/>
                    <a:pt x="717" y="130"/>
                    <a:pt x="717" y="13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86301047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7">
            <a:extLst>
              <a:ext uri="{FF2B5EF4-FFF2-40B4-BE49-F238E27FC236}">
                <a16:creationId xmlns:a16="http://schemas.microsoft.com/office/drawing/2014/main" id="{984E539E-B67B-4476-9D24-92097A8B96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56379" y="4202198"/>
            <a:ext cx="1466645" cy="688804"/>
          </a:xfrm>
          <a:custGeom>
            <a:avLst/>
            <a:gdLst>
              <a:gd name="T0" fmla="*/ 226 w 444"/>
              <a:gd name="T1" fmla="*/ 174 h 208"/>
              <a:gd name="T2" fmla="*/ 261 w 444"/>
              <a:gd name="T3" fmla="*/ 208 h 208"/>
              <a:gd name="T4" fmla="*/ 261 w 444"/>
              <a:gd name="T5" fmla="*/ 208 h 208"/>
              <a:gd name="T6" fmla="*/ 34 w 444"/>
              <a:gd name="T7" fmla="*/ 208 h 208"/>
              <a:gd name="T8" fmla="*/ 0 w 444"/>
              <a:gd name="T9" fmla="*/ 174 h 208"/>
              <a:gd name="T10" fmla="*/ 34 w 444"/>
              <a:gd name="T11" fmla="*/ 139 h 208"/>
              <a:gd name="T12" fmla="*/ 261 w 444"/>
              <a:gd name="T13" fmla="*/ 139 h 208"/>
              <a:gd name="T14" fmla="*/ 261 w 444"/>
              <a:gd name="T15" fmla="*/ 139 h 208"/>
              <a:gd name="T16" fmla="*/ 232 w 444"/>
              <a:gd name="T17" fmla="*/ 155 h 208"/>
              <a:gd name="T18" fmla="*/ 208 w 444"/>
              <a:gd name="T19" fmla="*/ 162 h 208"/>
              <a:gd name="T20" fmla="*/ 23 w 444"/>
              <a:gd name="T21" fmla="*/ 162 h 208"/>
              <a:gd name="T22" fmla="*/ 23 w 444"/>
              <a:gd name="T23" fmla="*/ 185 h 208"/>
              <a:gd name="T24" fmla="*/ 208 w 444"/>
              <a:gd name="T25" fmla="*/ 185 h 208"/>
              <a:gd name="T26" fmla="*/ 232 w 444"/>
              <a:gd name="T27" fmla="*/ 16 h 208"/>
              <a:gd name="T28" fmla="*/ 261 w 444"/>
              <a:gd name="T29" fmla="*/ 0 h 208"/>
              <a:gd name="T30" fmla="*/ 261 w 444"/>
              <a:gd name="T31" fmla="*/ 0 h 208"/>
              <a:gd name="T32" fmla="*/ 34 w 444"/>
              <a:gd name="T33" fmla="*/ 0 h 208"/>
              <a:gd name="T34" fmla="*/ 0 w 444"/>
              <a:gd name="T35" fmla="*/ 35 h 208"/>
              <a:gd name="T36" fmla="*/ 34 w 444"/>
              <a:gd name="T37" fmla="*/ 69 h 208"/>
              <a:gd name="T38" fmla="*/ 261 w 444"/>
              <a:gd name="T39" fmla="*/ 69 h 208"/>
              <a:gd name="T40" fmla="*/ 261 w 444"/>
              <a:gd name="T41" fmla="*/ 69 h 208"/>
              <a:gd name="T42" fmla="*/ 226 w 444"/>
              <a:gd name="T43" fmla="*/ 35 h 208"/>
              <a:gd name="T44" fmla="*/ 208 w 444"/>
              <a:gd name="T45" fmla="*/ 23 h 208"/>
              <a:gd name="T46" fmla="*/ 23 w 444"/>
              <a:gd name="T47" fmla="*/ 23 h 208"/>
              <a:gd name="T48" fmla="*/ 23 w 444"/>
              <a:gd name="T49" fmla="*/ 46 h 208"/>
              <a:gd name="T50" fmla="*/ 208 w 444"/>
              <a:gd name="T51" fmla="*/ 46 h 208"/>
              <a:gd name="T52" fmla="*/ 262 w 444"/>
              <a:gd name="T53" fmla="*/ 86 h 208"/>
              <a:gd name="T54" fmla="*/ 291 w 444"/>
              <a:gd name="T55" fmla="*/ 69 h 208"/>
              <a:gd name="T56" fmla="*/ 291 w 444"/>
              <a:gd name="T57" fmla="*/ 69 h 208"/>
              <a:gd name="T58" fmla="*/ 65 w 444"/>
              <a:gd name="T59" fmla="*/ 69 h 208"/>
              <a:gd name="T60" fmla="*/ 30 w 444"/>
              <a:gd name="T61" fmla="*/ 104 h 208"/>
              <a:gd name="T62" fmla="*/ 65 w 444"/>
              <a:gd name="T63" fmla="*/ 139 h 208"/>
              <a:gd name="T64" fmla="*/ 291 w 444"/>
              <a:gd name="T65" fmla="*/ 139 h 208"/>
              <a:gd name="T66" fmla="*/ 291 w 444"/>
              <a:gd name="T67" fmla="*/ 139 h 208"/>
              <a:gd name="T68" fmla="*/ 257 w 444"/>
              <a:gd name="T69" fmla="*/ 104 h 208"/>
              <a:gd name="T70" fmla="*/ 53 w 444"/>
              <a:gd name="T71" fmla="*/ 93 h 208"/>
              <a:gd name="T72" fmla="*/ 238 w 444"/>
              <a:gd name="T73" fmla="*/ 93 h 208"/>
              <a:gd name="T74" fmla="*/ 238 w 444"/>
              <a:gd name="T75" fmla="*/ 116 h 208"/>
              <a:gd name="T76" fmla="*/ 53 w 444"/>
              <a:gd name="T77" fmla="*/ 116 h 208"/>
              <a:gd name="T78" fmla="*/ 321 w 444"/>
              <a:gd name="T79" fmla="*/ 192 h 208"/>
              <a:gd name="T80" fmla="*/ 382 w 444"/>
              <a:gd name="T81" fmla="*/ 59 h 208"/>
              <a:gd name="T82" fmla="*/ 407 w 444"/>
              <a:gd name="T83" fmla="*/ 37 h 208"/>
              <a:gd name="T84" fmla="*/ 318 w 444"/>
              <a:gd name="T85" fmla="*/ 8 h 208"/>
              <a:gd name="T86" fmla="*/ 327 w 444"/>
              <a:gd name="T87" fmla="*/ 104 h 208"/>
              <a:gd name="T88" fmla="*/ 354 w 444"/>
              <a:gd name="T89" fmla="*/ 82 h 208"/>
              <a:gd name="T90" fmla="*/ 321 w 444"/>
              <a:gd name="T91" fmla="*/ 19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4" h="208">
                <a:moveTo>
                  <a:pt x="226" y="174"/>
                </a:moveTo>
                <a:cubicBezTo>
                  <a:pt x="226" y="193"/>
                  <a:pt x="242" y="208"/>
                  <a:pt x="261" y="208"/>
                </a:cubicBezTo>
                <a:cubicBezTo>
                  <a:pt x="261" y="208"/>
                  <a:pt x="261" y="208"/>
                  <a:pt x="261" y="208"/>
                </a:cubicBezTo>
                <a:cubicBezTo>
                  <a:pt x="34" y="208"/>
                  <a:pt x="34" y="208"/>
                  <a:pt x="34" y="208"/>
                </a:cubicBezTo>
                <a:cubicBezTo>
                  <a:pt x="15" y="208"/>
                  <a:pt x="0" y="193"/>
                  <a:pt x="0" y="174"/>
                </a:cubicBezTo>
                <a:cubicBezTo>
                  <a:pt x="0" y="155"/>
                  <a:pt x="15" y="139"/>
                  <a:pt x="34" y="139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49" y="139"/>
                  <a:pt x="238" y="145"/>
                  <a:pt x="232" y="155"/>
                </a:cubicBezTo>
                <a:moveTo>
                  <a:pt x="208" y="162"/>
                </a:moveTo>
                <a:cubicBezTo>
                  <a:pt x="23" y="162"/>
                  <a:pt x="23" y="162"/>
                  <a:pt x="23" y="162"/>
                </a:cubicBezTo>
                <a:moveTo>
                  <a:pt x="23" y="185"/>
                </a:moveTo>
                <a:cubicBezTo>
                  <a:pt x="208" y="185"/>
                  <a:pt x="208" y="185"/>
                  <a:pt x="208" y="185"/>
                </a:cubicBezTo>
                <a:moveTo>
                  <a:pt x="232" y="16"/>
                </a:moveTo>
                <a:cubicBezTo>
                  <a:pt x="238" y="7"/>
                  <a:pt x="249" y="0"/>
                  <a:pt x="261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54"/>
                  <a:pt x="15" y="69"/>
                  <a:pt x="34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42" y="69"/>
                  <a:pt x="226" y="54"/>
                  <a:pt x="226" y="35"/>
                </a:cubicBezTo>
                <a:moveTo>
                  <a:pt x="208" y="23"/>
                </a:moveTo>
                <a:cubicBezTo>
                  <a:pt x="23" y="23"/>
                  <a:pt x="23" y="23"/>
                  <a:pt x="23" y="23"/>
                </a:cubicBezTo>
                <a:moveTo>
                  <a:pt x="23" y="46"/>
                </a:moveTo>
                <a:cubicBezTo>
                  <a:pt x="208" y="46"/>
                  <a:pt x="208" y="46"/>
                  <a:pt x="208" y="46"/>
                </a:cubicBezTo>
                <a:moveTo>
                  <a:pt x="262" y="86"/>
                </a:moveTo>
                <a:cubicBezTo>
                  <a:pt x="268" y="76"/>
                  <a:pt x="279" y="69"/>
                  <a:pt x="291" y="69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46" y="69"/>
                  <a:pt x="30" y="85"/>
                  <a:pt x="30" y="104"/>
                </a:cubicBezTo>
                <a:cubicBezTo>
                  <a:pt x="30" y="123"/>
                  <a:pt x="46" y="139"/>
                  <a:pt x="65" y="139"/>
                </a:cubicBezTo>
                <a:cubicBezTo>
                  <a:pt x="291" y="139"/>
                  <a:pt x="291" y="139"/>
                  <a:pt x="291" y="139"/>
                </a:cubicBezTo>
                <a:cubicBezTo>
                  <a:pt x="291" y="139"/>
                  <a:pt x="291" y="139"/>
                  <a:pt x="291" y="139"/>
                </a:cubicBezTo>
                <a:cubicBezTo>
                  <a:pt x="272" y="139"/>
                  <a:pt x="257" y="123"/>
                  <a:pt x="257" y="104"/>
                </a:cubicBezTo>
                <a:moveTo>
                  <a:pt x="53" y="93"/>
                </a:moveTo>
                <a:cubicBezTo>
                  <a:pt x="238" y="93"/>
                  <a:pt x="238" y="93"/>
                  <a:pt x="238" y="93"/>
                </a:cubicBezTo>
                <a:moveTo>
                  <a:pt x="238" y="116"/>
                </a:moveTo>
                <a:cubicBezTo>
                  <a:pt x="53" y="116"/>
                  <a:pt x="53" y="116"/>
                  <a:pt x="53" y="116"/>
                </a:cubicBezTo>
                <a:moveTo>
                  <a:pt x="321" y="192"/>
                </a:moveTo>
                <a:cubicBezTo>
                  <a:pt x="321" y="192"/>
                  <a:pt x="444" y="162"/>
                  <a:pt x="382" y="59"/>
                </a:cubicBezTo>
                <a:cubicBezTo>
                  <a:pt x="407" y="37"/>
                  <a:pt x="407" y="37"/>
                  <a:pt x="407" y="37"/>
                </a:cubicBezTo>
                <a:cubicBezTo>
                  <a:pt x="318" y="8"/>
                  <a:pt x="318" y="8"/>
                  <a:pt x="318" y="8"/>
                </a:cubicBezTo>
                <a:cubicBezTo>
                  <a:pt x="327" y="104"/>
                  <a:pt x="327" y="104"/>
                  <a:pt x="327" y="104"/>
                </a:cubicBezTo>
                <a:cubicBezTo>
                  <a:pt x="354" y="82"/>
                  <a:pt x="354" y="82"/>
                  <a:pt x="354" y="82"/>
                </a:cubicBezTo>
                <a:cubicBezTo>
                  <a:pt x="354" y="82"/>
                  <a:pt x="394" y="138"/>
                  <a:pt x="321" y="192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C855A74-1EA4-45E0-A44B-5A06883583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Knowledge</a:t>
            </a:r>
            <a:br>
              <a:rPr lang="en-US" dirty="0"/>
            </a:br>
            <a:r>
              <a:rPr lang="en-US" sz="2000" dirty="0"/>
              <a:t>Learning, Education, Knowledge, Book, Documentation Report, Written Information, Wisdom, Approved Fact, New Growth Ideas Study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ED8A7F07-63CC-440D-BB6B-41D53CF4CB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20792" y="2101161"/>
            <a:ext cx="1022619" cy="776081"/>
          </a:xfrm>
          <a:custGeom>
            <a:avLst/>
            <a:gdLst>
              <a:gd name="T0" fmla="*/ 231 w 260"/>
              <a:gd name="T1" fmla="*/ 57 h 196"/>
              <a:gd name="T2" fmla="*/ 181 w 260"/>
              <a:gd name="T3" fmla="*/ 119 h 196"/>
              <a:gd name="T4" fmla="*/ 159 w 260"/>
              <a:gd name="T5" fmla="*/ 89 h 196"/>
              <a:gd name="T6" fmla="*/ 113 w 260"/>
              <a:gd name="T7" fmla="*/ 8 h 196"/>
              <a:gd name="T8" fmla="*/ 0 w 260"/>
              <a:gd name="T9" fmla="*/ 13 h 196"/>
              <a:gd name="T10" fmla="*/ 0 w 260"/>
              <a:gd name="T11" fmla="*/ 187 h 196"/>
              <a:gd name="T12" fmla="*/ 116 w 260"/>
              <a:gd name="T13" fmla="*/ 183 h 196"/>
              <a:gd name="T14" fmla="*/ 22 w 260"/>
              <a:gd name="T15" fmla="*/ 50 h 196"/>
              <a:gd name="T16" fmla="*/ 108 w 260"/>
              <a:gd name="T17" fmla="*/ 50 h 196"/>
              <a:gd name="T18" fmla="*/ 22 w 260"/>
              <a:gd name="T19" fmla="*/ 80 h 196"/>
              <a:gd name="T20" fmla="*/ 108 w 260"/>
              <a:gd name="T21" fmla="*/ 80 h 196"/>
              <a:gd name="T22" fmla="*/ 22 w 260"/>
              <a:gd name="T23" fmla="*/ 109 h 196"/>
              <a:gd name="T24" fmla="*/ 108 w 260"/>
              <a:gd name="T25" fmla="*/ 109 h 196"/>
              <a:gd name="T26" fmla="*/ 22 w 260"/>
              <a:gd name="T27" fmla="*/ 139 h 196"/>
              <a:gd name="T28" fmla="*/ 108 w 260"/>
              <a:gd name="T29" fmla="*/ 139 h 196"/>
              <a:gd name="T30" fmla="*/ 130 w 260"/>
              <a:gd name="T31" fmla="*/ 172 h 196"/>
              <a:gd name="T32" fmla="*/ 130 w 260"/>
              <a:gd name="T33" fmla="*/ 13 h 196"/>
              <a:gd name="T34" fmla="*/ 260 w 260"/>
              <a:gd name="T35" fmla="*/ 13 h 196"/>
              <a:gd name="T36" fmla="*/ 260 w 260"/>
              <a:gd name="T37" fmla="*/ 187 h 196"/>
              <a:gd name="T38" fmla="*/ 145 w 260"/>
              <a:gd name="T39" fmla="*/ 183 h 196"/>
              <a:gd name="T40" fmla="*/ 144 w 260"/>
              <a:gd name="T41" fmla="*/ 183 h 196"/>
              <a:gd name="T42" fmla="*/ 116 w 260"/>
              <a:gd name="T43" fmla="*/ 183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0" h="196">
                <a:moveTo>
                  <a:pt x="231" y="57"/>
                </a:moveTo>
                <a:cubicBezTo>
                  <a:pt x="181" y="119"/>
                  <a:pt x="181" y="119"/>
                  <a:pt x="181" y="119"/>
                </a:cubicBezTo>
                <a:cubicBezTo>
                  <a:pt x="159" y="89"/>
                  <a:pt x="159" y="89"/>
                  <a:pt x="159" y="89"/>
                </a:cubicBezTo>
                <a:moveTo>
                  <a:pt x="113" y="8"/>
                </a:moveTo>
                <a:cubicBezTo>
                  <a:pt x="75" y="0"/>
                  <a:pt x="37" y="2"/>
                  <a:pt x="0" y="13"/>
                </a:cubicBezTo>
                <a:cubicBezTo>
                  <a:pt x="0" y="71"/>
                  <a:pt x="0" y="129"/>
                  <a:pt x="0" y="187"/>
                </a:cubicBezTo>
                <a:cubicBezTo>
                  <a:pt x="38" y="175"/>
                  <a:pt x="78" y="174"/>
                  <a:pt x="116" y="183"/>
                </a:cubicBezTo>
                <a:moveTo>
                  <a:pt x="22" y="50"/>
                </a:moveTo>
                <a:cubicBezTo>
                  <a:pt x="51" y="44"/>
                  <a:pt x="80" y="44"/>
                  <a:pt x="108" y="50"/>
                </a:cubicBezTo>
                <a:moveTo>
                  <a:pt x="22" y="80"/>
                </a:moveTo>
                <a:cubicBezTo>
                  <a:pt x="51" y="74"/>
                  <a:pt x="80" y="74"/>
                  <a:pt x="108" y="80"/>
                </a:cubicBezTo>
                <a:moveTo>
                  <a:pt x="22" y="109"/>
                </a:moveTo>
                <a:cubicBezTo>
                  <a:pt x="51" y="103"/>
                  <a:pt x="80" y="103"/>
                  <a:pt x="108" y="109"/>
                </a:cubicBezTo>
                <a:moveTo>
                  <a:pt x="22" y="139"/>
                </a:moveTo>
                <a:cubicBezTo>
                  <a:pt x="51" y="133"/>
                  <a:pt x="80" y="133"/>
                  <a:pt x="108" y="139"/>
                </a:cubicBezTo>
                <a:moveTo>
                  <a:pt x="130" y="172"/>
                </a:moveTo>
                <a:cubicBezTo>
                  <a:pt x="130" y="114"/>
                  <a:pt x="130" y="71"/>
                  <a:pt x="130" y="13"/>
                </a:cubicBezTo>
                <a:cubicBezTo>
                  <a:pt x="173" y="0"/>
                  <a:pt x="218" y="0"/>
                  <a:pt x="260" y="13"/>
                </a:cubicBezTo>
                <a:cubicBezTo>
                  <a:pt x="260" y="71"/>
                  <a:pt x="260" y="129"/>
                  <a:pt x="260" y="187"/>
                </a:cubicBezTo>
                <a:cubicBezTo>
                  <a:pt x="223" y="175"/>
                  <a:pt x="182" y="174"/>
                  <a:pt x="145" y="183"/>
                </a:cubicBezTo>
                <a:moveTo>
                  <a:pt x="144" y="183"/>
                </a:moveTo>
                <a:cubicBezTo>
                  <a:pt x="130" y="196"/>
                  <a:pt x="116" y="183"/>
                  <a:pt x="116" y="183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FFFB25F3-2FC0-45B0-AC1B-006B5CA140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44475" y="4113106"/>
            <a:ext cx="1175250" cy="866988"/>
          </a:xfrm>
          <a:custGeom>
            <a:avLst/>
            <a:gdLst>
              <a:gd name="T0" fmla="*/ 261 w 434"/>
              <a:gd name="T1" fmla="*/ 319 h 319"/>
              <a:gd name="T2" fmla="*/ 261 w 434"/>
              <a:gd name="T3" fmla="*/ 319 h 319"/>
              <a:gd name="T4" fmla="*/ 35 w 434"/>
              <a:gd name="T5" fmla="*/ 319 h 319"/>
              <a:gd name="T6" fmla="*/ 0 w 434"/>
              <a:gd name="T7" fmla="*/ 284 h 319"/>
              <a:gd name="T8" fmla="*/ 35 w 434"/>
              <a:gd name="T9" fmla="*/ 249 h 319"/>
              <a:gd name="T10" fmla="*/ 261 w 434"/>
              <a:gd name="T11" fmla="*/ 249 h 319"/>
              <a:gd name="T12" fmla="*/ 261 w 434"/>
              <a:gd name="T13" fmla="*/ 249 h 319"/>
              <a:gd name="T14" fmla="*/ 252 w 434"/>
              <a:gd name="T15" fmla="*/ 273 h 319"/>
              <a:gd name="T16" fmla="*/ 23 w 434"/>
              <a:gd name="T17" fmla="*/ 273 h 319"/>
              <a:gd name="T18" fmla="*/ 23 w 434"/>
              <a:gd name="T19" fmla="*/ 296 h 319"/>
              <a:gd name="T20" fmla="*/ 252 w 434"/>
              <a:gd name="T21" fmla="*/ 296 h 319"/>
              <a:gd name="T22" fmla="*/ 224 w 434"/>
              <a:gd name="T23" fmla="*/ 33 h 319"/>
              <a:gd name="T24" fmla="*/ 35 w 434"/>
              <a:gd name="T25" fmla="*/ 33 h 319"/>
              <a:gd name="T26" fmla="*/ 0 w 434"/>
              <a:gd name="T27" fmla="*/ 68 h 319"/>
              <a:gd name="T28" fmla="*/ 0 w 434"/>
              <a:gd name="T29" fmla="*/ 70 h 319"/>
              <a:gd name="T30" fmla="*/ 0 w 434"/>
              <a:gd name="T31" fmla="*/ 284 h 319"/>
              <a:gd name="T32" fmla="*/ 261 w 434"/>
              <a:gd name="T33" fmla="*/ 249 h 319"/>
              <a:gd name="T34" fmla="*/ 261 w 434"/>
              <a:gd name="T35" fmla="*/ 211 h 319"/>
              <a:gd name="T36" fmla="*/ 208 w 434"/>
              <a:gd name="T37" fmla="*/ 90 h 319"/>
              <a:gd name="T38" fmla="*/ 55 w 434"/>
              <a:gd name="T39" fmla="*/ 90 h 319"/>
              <a:gd name="T40" fmla="*/ 55 w 434"/>
              <a:gd name="T41" fmla="*/ 141 h 319"/>
              <a:gd name="T42" fmla="*/ 208 w 434"/>
              <a:gd name="T43" fmla="*/ 141 h 319"/>
              <a:gd name="T44" fmla="*/ 208 w 434"/>
              <a:gd name="T45" fmla="*/ 90 h 319"/>
              <a:gd name="T46" fmla="*/ 261 w 434"/>
              <a:gd name="T47" fmla="*/ 211 h 319"/>
              <a:gd name="T48" fmla="*/ 223 w 434"/>
              <a:gd name="T49" fmla="*/ 249 h 319"/>
              <a:gd name="T50" fmla="*/ 391 w 434"/>
              <a:gd name="T51" fmla="*/ 110 h 319"/>
              <a:gd name="T52" fmla="*/ 304 w 434"/>
              <a:gd name="T53" fmla="*/ 145 h 319"/>
              <a:gd name="T54" fmla="*/ 292 w 434"/>
              <a:gd name="T55" fmla="*/ 167 h 319"/>
              <a:gd name="T56" fmla="*/ 258 w 434"/>
              <a:gd name="T57" fmla="*/ 107 h 319"/>
              <a:gd name="T58" fmla="*/ 328 w 434"/>
              <a:gd name="T59" fmla="*/ 99 h 319"/>
              <a:gd name="T60" fmla="*/ 316 w 434"/>
              <a:gd name="T61" fmla="*/ 122 h 319"/>
              <a:gd name="T62" fmla="*/ 391 w 434"/>
              <a:gd name="T63" fmla="*/ 110 h 319"/>
              <a:gd name="T64" fmla="*/ 352 w 434"/>
              <a:gd name="T65" fmla="*/ 79 h 319"/>
              <a:gd name="T66" fmla="*/ 340 w 434"/>
              <a:gd name="T67" fmla="*/ 102 h 319"/>
              <a:gd name="T68" fmla="*/ 410 w 434"/>
              <a:gd name="T69" fmla="*/ 94 h 319"/>
              <a:gd name="T70" fmla="*/ 376 w 434"/>
              <a:gd name="T71" fmla="*/ 34 h 319"/>
              <a:gd name="T72" fmla="*/ 364 w 434"/>
              <a:gd name="T73" fmla="*/ 56 h 319"/>
              <a:gd name="T74" fmla="*/ 277 w 434"/>
              <a:gd name="T75" fmla="*/ 91 h 319"/>
              <a:gd name="T76" fmla="*/ 352 w 434"/>
              <a:gd name="T77" fmla="*/ 79 h 319"/>
              <a:gd name="T78" fmla="*/ 334 w 434"/>
              <a:gd name="T79" fmla="*/ 0 h 319"/>
              <a:gd name="T80" fmla="*/ 234 w 434"/>
              <a:gd name="T81" fmla="*/ 101 h 319"/>
              <a:gd name="T82" fmla="*/ 334 w 434"/>
              <a:gd name="T83" fmla="*/ 201 h 319"/>
              <a:gd name="T84" fmla="*/ 434 w 434"/>
              <a:gd name="T85" fmla="*/ 101 h 319"/>
              <a:gd name="T86" fmla="*/ 334 w 434"/>
              <a:gd name="T8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4" h="319">
                <a:moveTo>
                  <a:pt x="261" y="319"/>
                </a:moveTo>
                <a:cubicBezTo>
                  <a:pt x="261" y="319"/>
                  <a:pt x="261" y="319"/>
                  <a:pt x="261" y="319"/>
                </a:cubicBezTo>
                <a:cubicBezTo>
                  <a:pt x="35" y="319"/>
                  <a:pt x="35" y="319"/>
                  <a:pt x="35" y="319"/>
                </a:cubicBezTo>
                <a:cubicBezTo>
                  <a:pt x="16" y="319"/>
                  <a:pt x="0" y="303"/>
                  <a:pt x="0" y="284"/>
                </a:cubicBezTo>
                <a:cubicBezTo>
                  <a:pt x="0" y="265"/>
                  <a:pt x="16" y="249"/>
                  <a:pt x="35" y="249"/>
                </a:cubicBezTo>
                <a:cubicBezTo>
                  <a:pt x="261" y="249"/>
                  <a:pt x="261" y="249"/>
                  <a:pt x="261" y="249"/>
                </a:cubicBezTo>
                <a:cubicBezTo>
                  <a:pt x="261" y="249"/>
                  <a:pt x="261" y="249"/>
                  <a:pt x="261" y="249"/>
                </a:cubicBezTo>
                <a:moveTo>
                  <a:pt x="252" y="273"/>
                </a:moveTo>
                <a:cubicBezTo>
                  <a:pt x="23" y="273"/>
                  <a:pt x="23" y="273"/>
                  <a:pt x="23" y="273"/>
                </a:cubicBezTo>
                <a:moveTo>
                  <a:pt x="23" y="296"/>
                </a:moveTo>
                <a:cubicBezTo>
                  <a:pt x="252" y="296"/>
                  <a:pt x="252" y="296"/>
                  <a:pt x="252" y="296"/>
                </a:cubicBezTo>
                <a:moveTo>
                  <a:pt x="224" y="33"/>
                </a:moveTo>
                <a:cubicBezTo>
                  <a:pt x="35" y="33"/>
                  <a:pt x="35" y="33"/>
                  <a:pt x="35" y="33"/>
                </a:cubicBezTo>
                <a:cubicBezTo>
                  <a:pt x="16" y="33"/>
                  <a:pt x="0" y="48"/>
                  <a:pt x="0" y="68"/>
                </a:cubicBezTo>
                <a:moveTo>
                  <a:pt x="0" y="70"/>
                </a:moveTo>
                <a:cubicBezTo>
                  <a:pt x="0" y="284"/>
                  <a:pt x="0" y="284"/>
                  <a:pt x="0" y="284"/>
                </a:cubicBezTo>
                <a:moveTo>
                  <a:pt x="261" y="249"/>
                </a:moveTo>
                <a:cubicBezTo>
                  <a:pt x="261" y="211"/>
                  <a:pt x="261" y="211"/>
                  <a:pt x="261" y="211"/>
                </a:cubicBezTo>
                <a:moveTo>
                  <a:pt x="208" y="90"/>
                </a:moveTo>
                <a:cubicBezTo>
                  <a:pt x="55" y="90"/>
                  <a:pt x="55" y="90"/>
                  <a:pt x="55" y="90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208" y="141"/>
                  <a:pt x="208" y="141"/>
                  <a:pt x="208" y="141"/>
                </a:cubicBezTo>
                <a:lnTo>
                  <a:pt x="208" y="90"/>
                </a:lnTo>
                <a:close/>
                <a:moveTo>
                  <a:pt x="261" y="211"/>
                </a:moveTo>
                <a:cubicBezTo>
                  <a:pt x="223" y="249"/>
                  <a:pt x="223" y="249"/>
                  <a:pt x="223" y="249"/>
                </a:cubicBezTo>
                <a:moveTo>
                  <a:pt x="391" y="110"/>
                </a:moveTo>
                <a:cubicBezTo>
                  <a:pt x="391" y="110"/>
                  <a:pt x="378" y="169"/>
                  <a:pt x="304" y="145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58" y="107"/>
                  <a:pt x="258" y="107"/>
                  <a:pt x="258" y="107"/>
                </a:cubicBezTo>
                <a:cubicBezTo>
                  <a:pt x="328" y="99"/>
                  <a:pt x="328" y="99"/>
                  <a:pt x="328" y="99"/>
                </a:cubicBezTo>
                <a:cubicBezTo>
                  <a:pt x="316" y="122"/>
                  <a:pt x="316" y="122"/>
                  <a:pt x="316" y="122"/>
                </a:cubicBezTo>
                <a:cubicBezTo>
                  <a:pt x="316" y="122"/>
                  <a:pt x="360" y="144"/>
                  <a:pt x="391" y="110"/>
                </a:cubicBezTo>
                <a:close/>
                <a:moveTo>
                  <a:pt x="352" y="79"/>
                </a:moveTo>
                <a:cubicBezTo>
                  <a:pt x="340" y="102"/>
                  <a:pt x="340" y="102"/>
                  <a:pt x="340" y="102"/>
                </a:cubicBezTo>
                <a:cubicBezTo>
                  <a:pt x="410" y="94"/>
                  <a:pt x="410" y="94"/>
                  <a:pt x="410" y="94"/>
                </a:cubicBezTo>
                <a:cubicBezTo>
                  <a:pt x="376" y="34"/>
                  <a:pt x="376" y="34"/>
                  <a:pt x="376" y="34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290" y="32"/>
                  <a:pt x="277" y="91"/>
                  <a:pt x="277" y="91"/>
                </a:cubicBezTo>
                <a:cubicBezTo>
                  <a:pt x="308" y="57"/>
                  <a:pt x="352" y="79"/>
                  <a:pt x="352" y="79"/>
                </a:cubicBezTo>
                <a:close/>
                <a:moveTo>
                  <a:pt x="334" y="0"/>
                </a:moveTo>
                <a:cubicBezTo>
                  <a:pt x="279" y="0"/>
                  <a:pt x="234" y="45"/>
                  <a:pt x="234" y="101"/>
                </a:cubicBezTo>
                <a:cubicBezTo>
                  <a:pt x="234" y="156"/>
                  <a:pt x="279" y="201"/>
                  <a:pt x="334" y="201"/>
                </a:cubicBezTo>
                <a:cubicBezTo>
                  <a:pt x="389" y="201"/>
                  <a:pt x="434" y="156"/>
                  <a:pt x="434" y="101"/>
                </a:cubicBezTo>
                <a:cubicBezTo>
                  <a:pt x="434" y="45"/>
                  <a:pt x="389" y="0"/>
                  <a:pt x="334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6050C82A-A98E-4893-AA74-330066C768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67842" y="2065035"/>
            <a:ext cx="1043718" cy="848330"/>
          </a:xfrm>
          <a:custGeom>
            <a:avLst/>
            <a:gdLst>
              <a:gd name="T0" fmla="*/ 133 w 316"/>
              <a:gd name="T1" fmla="*/ 221 h 256"/>
              <a:gd name="T2" fmla="*/ 0 w 316"/>
              <a:gd name="T3" fmla="*/ 225 h 256"/>
              <a:gd name="T4" fmla="*/ 0 w 316"/>
              <a:gd name="T5" fmla="*/ 16 h 256"/>
              <a:gd name="T6" fmla="*/ 138 w 316"/>
              <a:gd name="T7" fmla="*/ 11 h 256"/>
              <a:gd name="T8" fmla="*/ 131 w 316"/>
              <a:gd name="T9" fmla="*/ 61 h 256"/>
              <a:gd name="T10" fmla="*/ 27 w 316"/>
              <a:gd name="T11" fmla="*/ 61 h 256"/>
              <a:gd name="T12" fmla="*/ 131 w 316"/>
              <a:gd name="T13" fmla="*/ 96 h 256"/>
              <a:gd name="T14" fmla="*/ 27 w 316"/>
              <a:gd name="T15" fmla="*/ 96 h 256"/>
              <a:gd name="T16" fmla="*/ 131 w 316"/>
              <a:gd name="T17" fmla="*/ 132 h 256"/>
              <a:gd name="T18" fmla="*/ 27 w 316"/>
              <a:gd name="T19" fmla="*/ 132 h 256"/>
              <a:gd name="T20" fmla="*/ 131 w 316"/>
              <a:gd name="T21" fmla="*/ 167 h 256"/>
              <a:gd name="T22" fmla="*/ 27 w 316"/>
              <a:gd name="T23" fmla="*/ 167 h 256"/>
              <a:gd name="T24" fmla="*/ 184 w 316"/>
              <a:gd name="T25" fmla="*/ 220 h 256"/>
              <a:gd name="T26" fmla="*/ 316 w 316"/>
              <a:gd name="T27" fmla="*/ 225 h 256"/>
              <a:gd name="T28" fmla="*/ 316 w 316"/>
              <a:gd name="T29" fmla="*/ 16 h 256"/>
              <a:gd name="T30" fmla="*/ 158 w 316"/>
              <a:gd name="T31" fmla="*/ 16 h 256"/>
              <a:gd name="T32" fmla="*/ 158 w 316"/>
              <a:gd name="T33" fmla="*/ 220 h 256"/>
              <a:gd name="T34" fmla="*/ 289 w 316"/>
              <a:gd name="T35" fmla="*/ 61 h 256"/>
              <a:gd name="T36" fmla="*/ 185 w 316"/>
              <a:gd name="T37" fmla="*/ 61 h 256"/>
              <a:gd name="T38" fmla="*/ 289 w 316"/>
              <a:gd name="T39" fmla="*/ 96 h 256"/>
              <a:gd name="T40" fmla="*/ 185 w 316"/>
              <a:gd name="T41" fmla="*/ 96 h 256"/>
              <a:gd name="T42" fmla="*/ 289 w 316"/>
              <a:gd name="T43" fmla="*/ 132 h 256"/>
              <a:gd name="T44" fmla="*/ 185 w 316"/>
              <a:gd name="T45" fmla="*/ 132 h 256"/>
              <a:gd name="T46" fmla="*/ 289 w 316"/>
              <a:gd name="T47" fmla="*/ 167 h 256"/>
              <a:gd name="T48" fmla="*/ 185 w 316"/>
              <a:gd name="T49" fmla="*/ 167 h 256"/>
              <a:gd name="T50" fmla="*/ 133 w 316"/>
              <a:gd name="T51" fmla="*/ 237 h 256"/>
              <a:gd name="T52" fmla="*/ 183 w 316"/>
              <a:gd name="T53" fmla="*/ 237 h 256"/>
              <a:gd name="T54" fmla="*/ 133 w 316"/>
              <a:gd name="T55" fmla="*/ 237 h 256"/>
              <a:gd name="T56" fmla="*/ 0 w 316"/>
              <a:gd name="T57" fmla="*/ 250 h 256"/>
              <a:gd name="T58" fmla="*/ 316 w 316"/>
              <a:gd name="T59" fmla="*/ 250 h 256"/>
              <a:gd name="T60" fmla="*/ 183 w 316"/>
              <a:gd name="T61" fmla="*/ 23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16" h="256">
                <a:moveTo>
                  <a:pt x="133" y="221"/>
                </a:moveTo>
                <a:cubicBezTo>
                  <a:pt x="86" y="210"/>
                  <a:pt x="46" y="211"/>
                  <a:pt x="0" y="225"/>
                </a:cubicBezTo>
                <a:cubicBezTo>
                  <a:pt x="0" y="155"/>
                  <a:pt x="0" y="86"/>
                  <a:pt x="0" y="16"/>
                </a:cubicBezTo>
                <a:cubicBezTo>
                  <a:pt x="45" y="2"/>
                  <a:pt x="92" y="0"/>
                  <a:pt x="138" y="11"/>
                </a:cubicBezTo>
                <a:moveTo>
                  <a:pt x="131" y="61"/>
                </a:moveTo>
                <a:cubicBezTo>
                  <a:pt x="97" y="54"/>
                  <a:pt x="61" y="54"/>
                  <a:pt x="27" y="61"/>
                </a:cubicBezTo>
                <a:moveTo>
                  <a:pt x="131" y="96"/>
                </a:moveTo>
                <a:cubicBezTo>
                  <a:pt x="97" y="89"/>
                  <a:pt x="61" y="89"/>
                  <a:pt x="27" y="96"/>
                </a:cubicBezTo>
                <a:moveTo>
                  <a:pt x="131" y="132"/>
                </a:moveTo>
                <a:cubicBezTo>
                  <a:pt x="97" y="125"/>
                  <a:pt x="61" y="125"/>
                  <a:pt x="27" y="132"/>
                </a:cubicBezTo>
                <a:moveTo>
                  <a:pt x="131" y="167"/>
                </a:moveTo>
                <a:cubicBezTo>
                  <a:pt x="97" y="160"/>
                  <a:pt x="61" y="160"/>
                  <a:pt x="27" y="167"/>
                </a:cubicBezTo>
                <a:moveTo>
                  <a:pt x="184" y="220"/>
                </a:moveTo>
                <a:cubicBezTo>
                  <a:pt x="230" y="210"/>
                  <a:pt x="270" y="211"/>
                  <a:pt x="316" y="225"/>
                </a:cubicBezTo>
                <a:cubicBezTo>
                  <a:pt x="316" y="155"/>
                  <a:pt x="316" y="86"/>
                  <a:pt x="316" y="16"/>
                </a:cubicBezTo>
                <a:cubicBezTo>
                  <a:pt x="264" y="0"/>
                  <a:pt x="209" y="0"/>
                  <a:pt x="158" y="16"/>
                </a:cubicBezTo>
                <a:cubicBezTo>
                  <a:pt x="158" y="86"/>
                  <a:pt x="158" y="150"/>
                  <a:pt x="158" y="220"/>
                </a:cubicBezTo>
                <a:moveTo>
                  <a:pt x="289" y="61"/>
                </a:moveTo>
                <a:cubicBezTo>
                  <a:pt x="254" y="54"/>
                  <a:pt x="219" y="54"/>
                  <a:pt x="185" y="61"/>
                </a:cubicBezTo>
                <a:moveTo>
                  <a:pt x="289" y="96"/>
                </a:moveTo>
                <a:cubicBezTo>
                  <a:pt x="254" y="89"/>
                  <a:pt x="219" y="89"/>
                  <a:pt x="185" y="96"/>
                </a:cubicBezTo>
                <a:moveTo>
                  <a:pt x="289" y="132"/>
                </a:moveTo>
                <a:cubicBezTo>
                  <a:pt x="254" y="125"/>
                  <a:pt x="219" y="125"/>
                  <a:pt x="185" y="132"/>
                </a:cubicBezTo>
                <a:moveTo>
                  <a:pt x="289" y="167"/>
                </a:moveTo>
                <a:cubicBezTo>
                  <a:pt x="254" y="160"/>
                  <a:pt x="219" y="160"/>
                  <a:pt x="185" y="167"/>
                </a:cubicBezTo>
                <a:moveTo>
                  <a:pt x="133" y="237"/>
                </a:moveTo>
                <a:cubicBezTo>
                  <a:pt x="133" y="237"/>
                  <a:pt x="158" y="256"/>
                  <a:pt x="183" y="237"/>
                </a:cubicBezTo>
                <a:moveTo>
                  <a:pt x="133" y="237"/>
                </a:moveTo>
                <a:cubicBezTo>
                  <a:pt x="133" y="237"/>
                  <a:pt x="66" y="222"/>
                  <a:pt x="0" y="250"/>
                </a:cubicBezTo>
                <a:moveTo>
                  <a:pt x="316" y="250"/>
                </a:moveTo>
                <a:cubicBezTo>
                  <a:pt x="249" y="222"/>
                  <a:pt x="183" y="237"/>
                  <a:pt x="183" y="23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26">
            <a:extLst>
              <a:ext uri="{FF2B5EF4-FFF2-40B4-BE49-F238E27FC236}">
                <a16:creationId xmlns:a16="http://schemas.microsoft.com/office/drawing/2014/main" id="{5F56ADA9-DF28-434F-9E87-0C88ACD306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49592" y="2125047"/>
            <a:ext cx="1022619" cy="728309"/>
          </a:xfrm>
          <a:custGeom>
            <a:avLst/>
            <a:gdLst>
              <a:gd name="T0" fmla="*/ 335 w 512"/>
              <a:gd name="T1" fmla="*/ 101 h 364"/>
              <a:gd name="T2" fmla="*/ 359 w 512"/>
              <a:gd name="T3" fmla="*/ 206 h 364"/>
              <a:gd name="T4" fmla="*/ 317 w 512"/>
              <a:gd name="T5" fmla="*/ 56 h 364"/>
              <a:gd name="T6" fmla="*/ 394 w 512"/>
              <a:gd name="T7" fmla="*/ 194 h 364"/>
              <a:gd name="T8" fmla="*/ 449 w 512"/>
              <a:gd name="T9" fmla="*/ 267 h 364"/>
              <a:gd name="T10" fmla="*/ 371 w 512"/>
              <a:gd name="T11" fmla="*/ 274 h 364"/>
              <a:gd name="T12" fmla="*/ 484 w 512"/>
              <a:gd name="T13" fmla="*/ 268 h 364"/>
              <a:gd name="T14" fmla="*/ 370 w 512"/>
              <a:gd name="T15" fmla="*/ 244 h 364"/>
              <a:gd name="T16" fmla="*/ 256 w 512"/>
              <a:gd name="T17" fmla="*/ 363 h 364"/>
              <a:gd name="T18" fmla="*/ 0 w 512"/>
              <a:gd name="T19" fmla="*/ 364 h 364"/>
              <a:gd name="T20" fmla="*/ 0 w 512"/>
              <a:gd name="T21" fmla="*/ 26 h 364"/>
              <a:gd name="T22" fmla="*/ 224 w 512"/>
              <a:gd name="T23" fmla="*/ 16 h 364"/>
              <a:gd name="T24" fmla="*/ 213 w 512"/>
              <a:gd name="T25" fmla="*/ 97 h 364"/>
              <a:gd name="T26" fmla="*/ 44 w 512"/>
              <a:gd name="T27" fmla="*/ 97 h 364"/>
              <a:gd name="T28" fmla="*/ 213 w 512"/>
              <a:gd name="T29" fmla="*/ 156 h 364"/>
              <a:gd name="T30" fmla="*/ 44 w 512"/>
              <a:gd name="T31" fmla="*/ 156 h 364"/>
              <a:gd name="T32" fmla="*/ 213 w 512"/>
              <a:gd name="T33" fmla="*/ 212 h 364"/>
              <a:gd name="T34" fmla="*/ 44 w 512"/>
              <a:gd name="T35" fmla="*/ 212 h 364"/>
              <a:gd name="T36" fmla="*/ 213 w 512"/>
              <a:gd name="T37" fmla="*/ 270 h 364"/>
              <a:gd name="T38" fmla="*/ 44 w 512"/>
              <a:gd name="T39" fmla="*/ 270 h 364"/>
              <a:gd name="T40" fmla="*/ 256 w 512"/>
              <a:gd name="T41" fmla="*/ 363 h 364"/>
              <a:gd name="T42" fmla="*/ 512 w 512"/>
              <a:gd name="T43" fmla="*/ 364 h 364"/>
              <a:gd name="T44" fmla="*/ 512 w 512"/>
              <a:gd name="T45" fmla="*/ 26 h 364"/>
              <a:gd name="T46" fmla="*/ 256 w 512"/>
              <a:gd name="T47" fmla="*/ 26 h 364"/>
              <a:gd name="T48" fmla="*/ 256 w 512"/>
              <a:gd name="T49" fmla="*/ 329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2" h="364">
                <a:moveTo>
                  <a:pt x="335" y="101"/>
                </a:moveTo>
                <a:cubicBezTo>
                  <a:pt x="384" y="149"/>
                  <a:pt x="359" y="206"/>
                  <a:pt x="359" y="206"/>
                </a:cubicBezTo>
                <a:cubicBezTo>
                  <a:pt x="264" y="200"/>
                  <a:pt x="317" y="56"/>
                  <a:pt x="317" y="56"/>
                </a:cubicBezTo>
                <a:cubicBezTo>
                  <a:pt x="473" y="106"/>
                  <a:pt x="394" y="194"/>
                  <a:pt x="394" y="194"/>
                </a:cubicBezTo>
                <a:moveTo>
                  <a:pt x="449" y="267"/>
                </a:moveTo>
                <a:cubicBezTo>
                  <a:pt x="404" y="244"/>
                  <a:pt x="371" y="274"/>
                  <a:pt x="371" y="274"/>
                </a:cubicBezTo>
                <a:cubicBezTo>
                  <a:pt x="398" y="337"/>
                  <a:pt x="484" y="268"/>
                  <a:pt x="484" y="268"/>
                </a:cubicBezTo>
                <a:cubicBezTo>
                  <a:pt x="424" y="189"/>
                  <a:pt x="381" y="229"/>
                  <a:pt x="370" y="244"/>
                </a:cubicBezTo>
                <a:moveTo>
                  <a:pt x="256" y="363"/>
                </a:moveTo>
                <a:cubicBezTo>
                  <a:pt x="182" y="345"/>
                  <a:pt x="75" y="342"/>
                  <a:pt x="0" y="364"/>
                </a:cubicBezTo>
                <a:cubicBezTo>
                  <a:pt x="0" y="251"/>
                  <a:pt x="0" y="138"/>
                  <a:pt x="0" y="26"/>
                </a:cubicBezTo>
                <a:cubicBezTo>
                  <a:pt x="73" y="3"/>
                  <a:pt x="149" y="0"/>
                  <a:pt x="224" y="16"/>
                </a:cubicBezTo>
                <a:moveTo>
                  <a:pt x="213" y="97"/>
                </a:moveTo>
                <a:cubicBezTo>
                  <a:pt x="158" y="86"/>
                  <a:pt x="99" y="86"/>
                  <a:pt x="44" y="97"/>
                </a:cubicBezTo>
                <a:moveTo>
                  <a:pt x="213" y="156"/>
                </a:moveTo>
                <a:cubicBezTo>
                  <a:pt x="158" y="144"/>
                  <a:pt x="99" y="144"/>
                  <a:pt x="44" y="156"/>
                </a:cubicBezTo>
                <a:moveTo>
                  <a:pt x="213" y="212"/>
                </a:moveTo>
                <a:cubicBezTo>
                  <a:pt x="158" y="201"/>
                  <a:pt x="99" y="201"/>
                  <a:pt x="44" y="212"/>
                </a:cubicBezTo>
                <a:moveTo>
                  <a:pt x="213" y="270"/>
                </a:moveTo>
                <a:cubicBezTo>
                  <a:pt x="158" y="259"/>
                  <a:pt x="99" y="259"/>
                  <a:pt x="44" y="270"/>
                </a:cubicBezTo>
                <a:moveTo>
                  <a:pt x="256" y="363"/>
                </a:moveTo>
                <a:cubicBezTo>
                  <a:pt x="331" y="345"/>
                  <a:pt x="438" y="342"/>
                  <a:pt x="512" y="364"/>
                </a:cubicBezTo>
                <a:cubicBezTo>
                  <a:pt x="512" y="251"/>
                  <a:pt x="512" y="138"/>
                  <a:pt x="512" y="26"/>
                </a:cubicBezTo>
                <a:cubicBezTo>
                  <a:pt x="430" y="0"/>
                  <a:pt x="341" y="0"/>
                  <a:pt x="256" y="26"/>
                </a:cubicBezTo>
                <a:cubicBezTo>
                  <a:pt x="256" y="138"/>
                  <a:pt x="256" y="215"/>
                  <a:pt x="256" y="32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0A659522-8A63-494A-BA1A-2954CCAC09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55509" y="4052239"/>
            <a:ext cx="810784" cy="988722"/>
          </a:xfrm>
          <a:custGeom>
            <a:avLst/>
            <a:gdLst>
              <a:gd name="T0" fmla="*/ 1053 w 1452"/>
              <a:gd name="T1" fmla="*/ 1768 h 1768"/>
              <a:gd name="T2" fmla="*/ 1091 w 1452"/>
              <a:gd name="T3" fmla="*/ 1633 h 1768"/>
              <a:gd name="T4" fmla="*/ 1346 w 1452"/>
              <a:gd name="T5" fmla="*/ 1345 h 1768"/>
              <a:gd name="T6" fmla="*/ 1448 w 1452"/>
              <a:gd name="T7" fmla="*/ 991 h 1768"/>
              <a:gd name="T8" fmla="*/ 1378 w 1452"/>
              <a:gd name="T9" fmla="*/ 731 h 1768"/>
              <a:gd name="T10" fmla="*/ 1309 w 1452"/>
              <a:gd name="T11" fmla="*/ 694 h 1768"/>
              <a:gd name="T12" fmla="*/ 1281 w 1452"/>
              <a:gd name="T13" fmla="*/ 787 h 1768"/>
              <a:gd name="T14" fmla="*/ 1276 w 1452"/>
              <a:gd name="T15" fmla="*/ 1071 h 1768"/>
              <a:gd name="T16" fmla="*/ 1123 w 1452"/>
              <a:gd name="T17" fmla="*/ 1243 h 1768"/>
              <a:gd name="T18" fmla="*/ 1193 w 1452"/>
              <a:gd name="T19" fmla="*/ 1052 h 1768"/>
              <a:gd name="T20" fmla="*/ 1169 w 1452"/>
              <a:gd name="T21" fmla="*/ 885 h 1768"/>
              <a:gd name="T22" fmla="*/ 993 w 1452"/>
              <a:gd name="T23" fmla="*/ 1164 h 1768"/>
              <a:gd name="T24" fmla="*/ 845 w 1452"/>
              <a:gd name="T25" fmla="*/ 1345 h 1768"/>
              <a:gd name="T26" fmla="*/ 794 w 1452"/>
              <a:gd name="T27" fmla="*/ 1591 h 1768"/>
              <a:gd name="T28" fmla="*/ 794 w 1452"/>
              <a:gd name="T29" fmla="*/ 1768 h 1768"/>
              <a:gd name="T30" fmla="*/ 1053 w 1452"/>
              <a:gd name="T31" fmla="*/ 1768 h 1768"/>
              <a:gd name="T32" fmla="*/ 1053 w 1452"/>
              <a:gd name="T33" fmla="*/ 1768 h 1768"/>
              <a:gd name="T34" fmla="*/ 664 w 1452"/>
              <a:gd name="T35" fmla="*/ 1768 h 1768"/>
              <a:gd name="T36" fmla="*/ 664 w 1452"/>
              <a:gd name="T37" fmla="*/ 1591 h 1768"/>
              <a:gd name="T38" fmla="*/ 613 w 1452"/>
              <a:gd name="T39" fmla="*/ 1345 h 1768"/>
              <a:gd name="T40" fmla="*/ 464 w 1452"/>
              <a:gd name="T41" fmla="*/ 1164 h 1768"/>
              <a:gd name="T42" fmla="*/ 283 w 1452"/>
              <a:gd name="T43" fmla="*/ 885 h 1768"/>
              <a:gd name="T44" fmla="*/ 265 w 1452"/>
              <a:gd name="T45" fmla="*/ 1052 h 1768"/>
              <a:gd name="T46" fmla="*/ 330 w 1452"/>
              <a:gd name="T47" fmla="*/ 1243 h 1768"/>
              <a:gd name="T48" fmla="*/ 177 w 1452"/>
              <a:gd name="T49" fmla="*/ 1071 h 1768"/>
              <a:gd name="T50" fmla="*/ 172 w 1452"/>
              <a:gd name="T51" fmla="*/ 787 h 1768"/>
              <a:gd name="T52" fmla="*/ 149 w 1452"/>
              <a:gd name="T53" fmla="*/ 694 h 1768"/>
              <a:gd name="T54" fmla="*/ 79 w 1452"/>
              <a:gd name="T55" fmla="*/ 731 h 1768"/>
              <a:gd name="T56" fmla="*/ 10 w 1452"/>
              <a:gd name="T57" fmla="*/ 991 h 1768"/>
              <a:gd name="T58" fmla="*/ 107 w 1452"/>
              <a:gd name="T59" fmla="*/ 1345 h 1768"/>
              <a:gd name="T60" fmla="*/ 362 w 1452"/>
              <a:gd name="T61" fmla="*/ 1633 h 1768"/>
              <a:gd name="T62" fmla="*/ 404 w 1452"/>
              <a:gd name="T63" fmla="*/ 1768 h 1768"/>
              <a:gd name="T64" fmla="*/ 664 w 1452"/>
              <a:gd name="T65" fmla="*/ 1768 h 1768"/>
              <a:gd name="T66" fmla="*/ 664 w 1452"/>
              <a:gd name="T67" fmla="*/ 1768 h 1768"/>
              <a:gd name="T68" fmla="*/ 681 w 1452"/>
              <a:gd name="T69" fmla="*/ 610 h 1768"/>
              <a:gd name="T70" fmla="*/ 289 w 1452"/>
              <a:gd name="T71" fmla="*/ 624 h 1768"/>
              <a:gd name="T72" fmla="*/ 289 w 1452"/>
              <a:gd name="T73" fmla="*/ 44 h 1768"/>
              <a:gd name="T74" fmla="*/ 672 w 1452"/>
              <a:gd name="T75" fmla="*/ 28 h 1768"/>
              <a:gd name="T76" fmla="*/ 653 w 1452"/>
              <a:gd name="T77" fmla="*/ 166 h 1768"/>
              <a:gd name="T78" fmla="*/ 364 w 1452"/>
              <a:gd name="T79" fmla="*/ 166 h 1768"/>
              <a:gd name="T80" fmla="*/ 653 w 1452"/>
              <a:gd name="T81" fmla="*/ 266 h 1768"/>
              <a:gd name="T82" fmla="*/ 364 w 1452"/>
              <a:gd name="T83" fmla="*/ 266 h 1768"/>
              <a:gd name="T84" fmla="*/ 653 w 1452"/>
              <a:gd name="T85" fmla="*/ 363 h 1768"/>
              <a:gd name="T86" fmla="*/ 364 w 1452"/>
              <a:gd name="T87" fmla="*/ 363 h 1768"/>
              <a:gd name="T88" fmla="*/ 653 w 1452"/>
              <a:gd name="T89" fmla="*/ 463 h 1768"/>
              <a:gd name="T90" fmla="*/ 364 w 1452"/>
              <a:gd name="T91" fmla="*/ 463 h 1768"/>
              <a:gd name="T92" fmla="*/ 778 w 1452"/>
              <a:gd name="T93" fmla="*/ 610 h 1768"/>
              <a:gd name="T94" fmla="*/ 1166 w 1452"/>
              <a:gd name="T95" fmla="*/ 624 h 1768"/>
              <a:gd name="T96" fmla="*/ 1166 w 1452"/>
              <a:gd name="T97" fmla="*/ 44 h 1768"/>
              <a:gd name="T98" fmla="*/ 728 w 1452"/>
              <a:gd name="T99" fmla="*/ 44 h 1768"/>
              <a:gd name="T100" fmla="*/ 728 w 1452"/>
              <a:gd name="T101" fmla="*/ 574 h 1768"/>
              <a:gd name="T102" fmla="*/ 1091 w 1452"/>
              <a:gd name="T103" fmla="*/ 166 h 1768"/>
              <a:gd name="T104" fmla="*/ 803 w 1452"/>
              <a:gd name="T105" fmla="*/ 166 h 1768"/>
              <a:gd name="T106" fmla="*/ 1091 w 1452"/>
              <a:gd name="T107" fmla="*/ 266 h 1768"/>
              <a:gd name="T108" fmla="*/ 803 w 1452"/>
              <a:gd name="T109" fmla="*/ 266 h 1768"/>
              <a:gd name="T110" fmla="*/ 1091 w 1452"/>
              <a:gd name="T111" fmla="*/ 363 h 1768"/>
              <a:gd name="T112" fmla="*/ 803 w 1452"/>
              <a:gd name="T113" fmla="*/ 363 h 1768"/>
              <a:gd name="T114" fmla="*/ 1091 w 1452"/>
              <a:gd name="T115" fmla="*/ 463 h 1768"/>
              <a:gd name="T116" fmla="*/ 803 w 1452"/>
              <a:gd name="T117" fmla="*/ 463 h 1768"/>
              <a:gd name="T118" fmla="*/ 681 w 1452"/>
              <a:gd name="T119" fmla="*/ 610 h 1768"/>
              <a:gd name="T120" fmla="*/ 775 w 1452"/>
              <a:gd name="T121" fmla="*/ 610 h 1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52" h="1768">
                <a:moveTo>
                  <a:pt x="1053" y="1768"/>
                </a:moveTo>
                <a:cubicBezTo>
                  <a:pt x="1053" y="1768"/>
                  <a:pt x="1053" y="1698"/>
                  <a:pt x="1091" y="1633"/>
                </a:cubicBezTo>
                <a:cubicBezTo>
                  <a:pt x="1118" y="1587"/>
                  <a:pt x="1299" y="1405"/>
                  <a:pt x="1346" y="1345"/>
                </a:cubicBezTo>
                <a:cubicBezTo>
                  <a:pt x="1401" y="1280"/>
                  <a:pt x="1452" y="1038"/>
                  <a:pt x="1448" y="991"/>
                </a:cubicBezTo>
                <a:cubicBezTo>
                  <a:pt x="1438" y="936"/>
                  <a:pt x="1392" y="768"/>
                  <a:pt x="1378" y="731"/>
                </a:cubicBezTo>
                <a:cubicBezTo>
                  <a:pt x="1360" y="694"/>
                  <a:pt x="1327" y="685"/>
                  <a:pt x="1309" y="694"/>
                </a:cubicBezTo>
                <a:cubicBezTo>
                  <a:pt x="1285" y="703"/>
                  <a:pt x="1271" y="745"/>
                  <a:pt x="1281" y="787"/>
                </a:cubicBezTo>
                <a:cubicBezTo>
                  <a:pt x="1299" y="847"/>
                  <a:pt x="1318" y="973"/>
                  <a:pt x="1276" y="1071"/>
                </a:cubicBezTo>
                <a:cubicBezTo>
                  <a:pt x="1244" y="1159"/>
                  <a:pt x="1123" y="1243"/>
                  <a:pt x="1123" y="1243"/>
                </a:cubicBezTo>
                <a:cubicBezTo>
                  <a:pt x="1123" y="1224"/>
                  <a:pt x="1155" y="1108"/>
                  <a:pt x="1193" y="1052"/>
                </a:cubicBezTo>
                <a:cubicBezTo>
                  <a:pt x="1239" y="973"/>
                  <a:pt x="1220" y="894"/>
                  <a:pt x="1169" y="885"/>
                </a:cubicBezTo>
                <a:cubicBezTo>
                  <a:pt x="1109" y="880"/>
                  <a:pt x="1058" y="1084"/>
                  <a:pt x="993" y="1164"/>
                </a:cubicBezTo>
                <a:cubicBezTo>
                  <a:pt x="937" y="1229"/>
                  <a:pt x="914" y="1243"/>
                  <a:pt x="845" y="1345"/>
                </a:cubicBezTo>
                <a:cubicBezTo>
                  <a:pt x="789" y="1424"/>
                  <a:pt x="789" y="1545"/>
                  <a:pt x="794" y="1591"/>
                </a:cubicBezTo>
                <a:cubicBezTo>
                  <a:pt x="794" y="1605"/>
                  <a:pt x="794" y="1768"/>
                  <a:pt x="794" y="1768"/>
                </a:cubicBezTo>
                <a:cubicBezTo>
                  <a:pt x="1053" y="1768"/>
                  <a:pt x="1053" y="1768"/>
                  <a:pt x="1053" y="1768"/>
                </a:cubicBezTo>
                <a:cubicBezTo>
                  <a:pt x="1053" y="1768"/>
                  <a:pt x="1053" y="1768"/>
                  <a:pt x="1053" y="1768"/>
                </a:cubicBezTo>
                <a:close/>
                <a:moveTo>
                  <a:pt x="664" y="1768"/>
                </a:moveTo>
                <a:cubicBezTo>
                  <a:pt x="664" y="1768"/>
                  <a:pt x="664" y="1605"/>
                  <a:pt x="664" y="1591"/>
                </a:cubicBezTo>
                <a:cubicBezTo>
                  <a:pt x="664" y="1545"/>
                  <a:pt x="664" y="1424"/>
                  <a:pt x="613" y="1345"/>
                </a:cubicBezTo>
                <a:cubicBezTo>
                  <a:pt x="543" y="1243"/>
                  <a:pt x="515" y="1229"/>
                  <a:pt x="464" y="1164"/>
                </a:cubicBezTo>
                <a:cubicBezTo>
                  <a:pt x="399" y="1084"/>
                  <a:pt x="348" y="880"/>
                  <a:pt x="283" y="885"/>
                </a:cubicBezTo>
                <a:cubicBezTo>
                  <a:pt x="232" y="894"/>
                  <a:pt x="214" y="973"/>
                  <a:pt x="265" y="1052"/>
                </a:cubicBezTo>
                <a:cubicBezTo>
                  <a:pt x="302" y="1108"/>
                  <a:pt x="334" y="1224"/>
                  <a:pt x="330" y="1243"/>
                </a:cubicBezTo>
                <a:cubicBezTo>
                  <a:pt x="330" y="1243"/>
                  <a:pt x="214" y="1159"/>
                  <a:pt x="177" y="1071"/>
                </a:cubicBezTo>
                <a:cubicBezTo>
                  <a:pt x="140" y="973"/>
                  <a:pt x="154" y="847"/>
                  <a:pt x="172" y="787"/>
                </a:cubicBezTo>
                <a:cubicBezTo>
                  <a:pt x="186" y="745"/>
                  <a:pt x="167" y="703"/>
                  <a:pt x="149" y="694"/>
                </a:cubicBezTo>
                <a:cubicBezTo>
                  <a:pt x="126" y="685"/>
                  <a:pt x="98" y="694"/>
                  <a:pt x="79" y="731"/>
                </a:cubicBezTo>
                <a:cubicBezTo>
                  <a:pt x="61" y="768"/>
                  <a:pt x="14" y="936"/>
                  <a:pt x="10" y="991"/>
                </a:cubicBezTo>
                <a:cubicBezTo>
                  <a:pt x="0" y="1038"/>
                  <a:pt x="51" y="1280"/>
                  <a:pt x="107" y="1345"/>
                </a:cubicBezTo>
                <a:cubicBezTo>
                  <a:pt x="158" y="1405"/>
                  <a:pt x="334" y="1587"/>
                  <a:pt x="362" y="1633"/>
                </a:cubicBezTo>
                <a:cubicBezTo>
                  <a:pt x="399" y="1698"/>
                  <a:pt x="404" y="1768"/>
                  <a:pt x="404" y="1768"/>
                </a:cubicBezTo>
                <a:cubicBezTo>
                  <a:pt x="664" y="1768"/>
                  <a:pt x="664" y="1768"/>
                  <a:pt x="664" y="1768"/>
                </a:cubicBezTo>
                <a:cubicBezTo>
                  <a:pt x="664" y="1768"/>
                  <a:pt x="664" y="1768"/>
                  <a:pt x="664" y="1768"/>
                </a:cubicBezTo>
                <a:close/>
                <a:moveTo>
                  <a:pt x="681" y="610"/>
                </a:moveTo>
                <a:cubicBezTo>
                  <a:pt x="553" y="579"/>
                  <a:pt x="417" y="585"/>
                  <a:pt x="289" y="624"/>
                </a:cubicBezTo>
                <a:cubicBezTo>
                  <a:pt x="289" y="430"/>
                  <a:pt x="289" y="236"/>
                  <a:pt x="289" y="44"/>
                </a:cubicBezTo>
                <a:cubicBezTo>
                  <a:pt x="414" y="5"/>
                  <a:pt x="545" y="0"/>
                  <a:pt x="672" y="28"/>
                </a:cubicBezTo>
                <a:moveTo>
                  <a:pt x="653" y="166"/>
                </a:moveTo>
                <a:cubicBezTo>
                  <a:pt x="558" y="147"/>
                  <a:pt x="461" y="147"/>
                  <a:pt x="364" y="166"/>
                </a:cubicBezTo>
                <a:moveTo>
                  <a:pt x="653" y="266"/>
                </a:moveTo>
                <a:cubicBezTo>
                  <a:pt x="558" y="247"/>
                  <a:pt x="461" y="247"/>
                  <a:pt x="364" y="266"/>
                </a:cubicBezTo>
                <a:moveTo>
                  <a:pt x="653" y="363"/>
                </a:moveTo>
                <a:cubicBezTo>
                  <a:pt x="558" y="344"/>
                  <a:pt x="461" y="344"/>
                  <a:pt x="364" y="363"/>
                </a:cubicBezTo>
                <a:moveTo>
                  <a:pt x="653" y="463"/>
                </a:moveTo>
                <a:cubicBezTo>
                  <a:pt x="558" y="444"/>
                  <a:pt x="461" y="444"/>
                  <a:pt x="364" y="463"/>
                </a:cubicBezTo>
                <a:moveTo>
                  <a:pt x="778" y="610"/>
                </a:moveTo>
                <a:cubicBezTo>
                  <a:pt x="905" y="579"/>
                  <a:pt x="1041" y="585"/>
                  <a:pt x="1166" y="624"/>
                </a:cubicBezTo>
                <a:cubicBezTo>
                  <a:pt x="1166" y="430"/>
                  <a:pt x="1166" y="236"/>
                  <a:pt x="1166" y="44"/>
                </a:cubicBezTo>
                <a:cubicBezTo>
                  <a:pt x="1025" y="0"/>
                  <a:pt x="872" y="0"/>
                  <a:pt x="728" y="44"/>
                </a:cubicBezTo>
                <a:cubicBezTo>
                  <a:pt x="728" y="236"/>
                  <a:pt x="728" y="380"/>
                  <a:pt x="728" y="574"/>
                </a:cubicBezTo>
                <a:moveTo>
                  <a:pt x="1091" y="166"/>
                </a:moveTo>
                <a:cubicBezTo>
                  <a:pt x="997" y="147"/>
                  <a:pt x="897" y="147"/>
                  <a:pt x="803" y="166"/>
                </a:cubicBezTo>
                <a:moveTo>
                  <a:pt x="1091" y="266"/>
                </a:moveTo>
                <a:cubicBezTo>
                  <a:pt x="997" y="247"/>
                  <a:pt x="897" y="247"/>
                  <a:pt x="803" y="266"/>
                </a:cubicBezTo>
                <a:moveTo>
                  <a:pt x="1091" y="363"/>
                </a:moveTo>
                <a:cubicBezTo>
                  <a:pt x="997" y="344"/>
                  <a:pt x="897" y="344"/>
                  <a:pt x="803" y="363"/>
                </a:cubicBezTo>
                <a:moveTo>
                  <a:pt x="1091" y="463"/>
                </a:moveTo>
                <a:cubicBezTo>
                  <a:pt x="997" y="444"/>
                  <a:pt x="897" y="444"/>
                  <a:pt x="803" y="463"/>
                </a:cubicBezTo>
                <a:moveTo>
                  <a:pt x="681" y="610"/>
                </a:moveTo>
                <a:cubicBezTo>
                  <a:pt x="681" y="610"/>
                  <a:pt x="728" y="654"/>
                  <a:pt x="775" y="61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B1DCC08-F347-4E04-BADE-9815A9CF6D89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1" name="Group 9">
              <a:extLst>
                <a:ext uri="{FF2B5EF4-FFF2-40B4-BE49-F238E27FC236}">
                  <a16:creationId xmlns:a16="http://schemas.microsoft.com/office/drawing/2014/main" id="{5C93F60F-5225-45D6-A4A3-1C129B47F237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64652E2F-BD6A-4BEB-A081-F93C188AF676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4" name="pole tekstowe 18">
                  <a:extLst>
                    <a:ext uri="{FF2B5EF4-FFF2-40B4-BE49-F238E27FC236}">
                      <a16:creationId xmlns:a16="http://schemas.microsoft.com/office/drawing/2014/main" id="{97F0810C-C4BC-4774-8A13-84C46DDBE7F9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5" name="Łącznik prostoliniowy 17">
                  <a:extLst>
                    <a:ext uri="{FF2B5EF4-FFF2-40B4-BE49-F238E27FC236}">
                      <a16:creationId xmlns:a16="http://schemas.microsoft.com/office/drawing/2014/main" id="{0DA86CCE-AFD0-4E71-9904-051C077D1155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" name="Elipsa 20">
                  <a:extLst>
                    <a:ext uri="{FF2B5EF4-FFF2-40B4-BE49-F238E27FC236}">
                      <a16:creationId xmlns:a16="http://schemas.microsoft.com/office/drawing/2014/main" id="{0F4DFACC-B1DC-449C-A838-8E14E2A075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pole tekstowe 22">
                  <a:extLst>
                    <a:ext uri="{FF2B5EF4-FFF2-40B4-BE49-F238E27FC236}">
                      <a16:creationId xmlns:a16="http://schemas.microsoft.com/office/drawing/2014/main" id="{66D370DE-860A-4113-98B5-B36EA12CDF0E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48" name="Łącznik prostoliniowy 21">
                  <a:extLst>
                    <a:ext uri="{FF2B5EF4-FFF2-40B4-BE49-F238E27FC236}">
                      <a16:creationId xmlns:a16="http://schemas.microsoft.com/office/drawing/2014/main" id="{2DA39AFD-E895-4027-A01B-37718AC13B34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Łącznik prostoliniowy 22">
                  <a:extLst>
                    <a:ext uri="{FF2B5EF4-FFF2-40B4-BE49-F238E27FC236}">
                      <a16:creationId xmlns:a16="http://schemas.microsoft.com/office/drawing/2014/main" id="{29AD2E3D-B572-488F-A2DE-05154F5C7067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" name="Elipsa 21">
                <a:extLst>
                  <a:ext uri="{FF2B5EF4-FFF2-40B4-BE49-F238E27FC236}">
                    <a16:creationId xmlns:a16="http://schemas.microsoft.com/office/drawing/2014/main" id="{9CFCCF53-C7AE-439D-BE8F-976A2191A0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01E76DDB-64FB-4B97-9BAA-B7478FD3AFBA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26600" y="2454888"/>
              <a:ext cx="832412" cy="614074"/>
            </a:xfrm>
            <a:custGeom>
              <a:avLst/>
              <a:gdLst>
                <a:gd name="T0" fmla="*/ 261 w 434"/>
                <a:gd name="T1" fmla="*/ 319 h 319"/>
                <a:gd name="T2" fmla="*/ 261 w 434"/>
                <a:gd name="T3" fmla="*/ 319 h 319"/>
                <a:gd name="T4" fmla="*/ 35 w 434"/>
                <a:gd name="T5" fmla="*/ 319 h 319"/>
                <a:gd name="T6" fmla="*/ 0 w 434"/>
                <a:gd name="T7" fmla="*/ 284 h 319"/>
                <a:gd name="T8" fmla="*/ 35 w 434"/>
                <a:gd name="T9" fmla="*/ 249 h 319"/>
                <a:gd name="T10" fmla="*/ 261 w 434"/>
                <a:gd name="T11" fmla="*/ 249 h 319"/>
                <a:gd name="T12" fmla="*/ 261 w 434"/>
                <a:gd name="T13" fmla="*/ 249 h 319"/>
                <a:gd name="T14" fmla="*/ 252 w 434"/>
                <a:gd name="T15" fmla="*/ 273 h 319"/>
                <a:gd name="T16" fmla="*/ 23 w 434"/>
                <a:gd name="T17" fmla="*/ 273 h 319"/>
                <a:gd name="T18" fmla="*/ 23 w 434"/>
                <a:gd name="T19" fmla="*/ 296 h 319"/>
                <a:gd name="T20" fmla="*/ 252 w 434"/>
                <a:gd name="T21" fmla="*/ 296 h 319"/>
                <a:gd name="T22" fmla="*/ 224 w 434"/>
                <a:gd name="T23" fmla="*/ 33 h 319"/>
                <a:gd name="T24" fmla="*/ 35 w 434"/>
                <a:gd name="T25" fmla="*/ 33 h 319"/>
                <a:gd name="T26" fmla="*/ 0 w 434"/>
                <a:gd name="T27" fmla="*/ 68 h 319"/>
                <a:gd name="T28" fmla="*/ 0 w 434"/>
                <a:gd name="T29" fmla="*/ 70 h 319"/>
                <a:gd name="T30" fmla="*/ 0 w 434"/>
                <a:gd name="T31" fmla="*/ 284 h 319"/>
                <a:gd name="T32" fmla="*/ 261 w 434"/>
                <a:gd name="T33" fmla="*/ 249 h 319"/>
                <a:gd name="T34" fmla="*/ 261 w 434"/>
                <a:gd name="T35" fmla="*/ 211 h 319"/>
                <a:gd name="T36" fmla="*/ 208 w 434"/>
                <a:gd name="T37" fmla="*/ 90 h 319"/>
                <a:gd name="T38" fmla="*/ 55 w 434"/>
                <a:gd name="T39" fmla="*/ 90 h 319"/>
                <a:gd name="T40" fmla="*/ 55 w 434"/>
                <a:gd name="T41" fmla="*/ 141 h 319"/>
                <a:gd name="T42" fmla="*/ 208 w 434"/>
                <a:gd name="T43" fmla="*/ 141 h 319"/>
                <a:gd name="T44" fmla="*/ 208 w 434"/>
                <a:gd name="T45" fmla="*/ 90 h 319"/>
                <a:gd name="T46" fmla="*/ 261 w 434"/>
                <a:gd name="T47" fmla="*/ 211 h 319"/>
                <a:gd name="T48" fmla="*/ 223 w 434"/>
                <a:gd name="T49" fmla="*/ 249 h 319"/>
                <a:gd name="T50" fmla="*/ 391 w 434"/>
                <a:gd name="T51" fmla="*/ 110 h 319"/>
                <a:gd name="T52" fmla="*/ 304 w 434"/>
                <a:gd name="T53" fmla="*/ 145 h 319"/>
                <a:gd name="T54" fmla="*/ 292 w 434"/>
                <a:gd name="T55" fmla="*/ 167 h 319"/>
                <a:gd name="T56" fmla="*/ 258 w 434"/>
                <a:gd name="T57" fmla="*/ 107 h 319"/>
                <a:gd name="T58" fmla="*/ 328 w 434"/>
                <a:gd name="T59" fmla="*/ 99 h 319"/>
                <a:gd name="T60" fmla="*/ 316 w 434"/>
                <a:gd name="T61" fmla="*/ 122 h 319"/>
                <a:gd name="T62" fmla="*/ 391 w 434"/>
                <a:gd name="T63" fmla="*/ 110 h 319"/>
                <a:gd name="T64" fmla="*/ 352 w 434"/>
                <a:gd name="T65" fmla="*/ 79 h 319"/>
                <a:gd name="T66" fmla="*/ 340 w 434"/>
                <a:gd name="T67" fmla="*/ 102 h 319"/>
                <a:gd name="T68" fmla="*/ 410 w 434"/>
                <a:gd name="T69" fmla="*/ 94 h 319"/>
                <a:gd name="T70" fmla="*/ 376 w 434"/>
                <a:gd name="T71" fmla="*/ 34 h 319"/>
                <a:gd name="T72" fmla="*/ 364 w 434"/>
                <a:gd name="T73" fmla="*/ 56 h 319"/>
                <a:gd name="T74" fmla="*/ 277 w 434"/>
                <a:gd name="T75" fmla="*/ 91 h 319"/>
                <a:gd name="T76" fmla="*/ 352 w 434"/>
                <a:gd name="T77" fmla="*/ 79 h 319"/>
                <a:gd name="T78" fmla="*/ 334 w 434"/>
                <a:gd name="T79" fmla="*/ 0 h 319"/>
                <a:gd name="T80" fmla="*/ 234 w 434"/>
                <a:gd name="T81" fmla="*/ 101 h 319"/>
                <a:gd name="T82" fmla="*/ 334 w 434"/>
                <a:gd name="T83" fmla="*/ 201 h 319"/>
                <a:gd name="T84" fmla="*/ 434 w 434"/>
                <a:gd name="T85" fmla="*/ 101 h 319"/>
                <a:gd name="T86" fmla="*/ 334 w 434"/>
                <a:gd name="T8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4" h="319">
                  <a:moveTo>
                    <a:pt x="261" y="319"/>
                  </a:moveTo>
                  <a:cubicBezTo>
                    <a:pt x="261" y="319"/>
                    <a:pt x="261" y="319"/>
                    <a:pt x="261" y="319"/>
                  </a:cubicBezTo>
                  <a:cubicBezTo>
                    <a:pt x="35" y="319"/>
                    <a:pt x="35" y="319"/>
                    <a:pt x="35" y="319"/>
                  </a:cubicBezTo>
                  <a:cubicBezTo>
                    <a:pt x="16" y="319"/>
                    <a:pt x="0" y="303"/>
                    <a:pt x="0" y="284"/>
                  </a:cubicBezTo>
                  <a:cubicBezTo>
                    <a:pt x="0" y="265"/>
                    <a:pt x="16" y="249"/>
                    <a:pt x="35" y="249"/>
                  </a:cubicBezTo>
                  <a:cubicBezTo>
                    <a:pt x="261" y="249"/>
                    <a:pt x="261" y="249"/>
                    <a:pt x="261" y="249"/>
                  </a:cubicBezTo>
                  <a:cubicBezTo>
                    <a:pt x="261" y="249"/>
                    <a:pt x="261" y="249"/>
                    <a:pt x="261" y="249"/>
                  </a:cubicBezTo>
                  <a:moveTo>
                    <a:pt x="252" y="273"/>
                  </a:moveTo>
                  <a:cubicBezTo>
                    <a:pt x="23" y="273"/>
                    <a:pt x="23" y="273"/>
                    <a:pt x="23" y="273"/>
                  </a:cubicBezTo>
                  <a:moveTo>
                    <a:pt x="23" y="296"/>
                  </a:moveTo>
                  <a:cubicBezTo>
                    <a:pt x="252" y="296"/>
                    <a:pt x="252" y="296"/>
                    <a:pt x="252" y="296"/>
                  </a:cubicBezTo>
                  <a:moveTo>
                    <a:pt x="224" y="33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16" y="33"/>
                    <a:pt x="0" y="48"/>
                    <a:pt x="0" y="68"/>
                  </a:cubicBezTo>
                  <a:moveTo>
                    <a:pt x="0" y="70"/>
                  </a:moveTo>
                  <a:cubicBezTo>
                    <a:pt x="0" y="284"/>
                    <a:pt x="0" y="284"/>
                    <a:pt x="0" y="284"/>
                  </a:cubicBezTo>
                  <a:moveTo>
                    <a:pt x="261" y="249"/>
                  </a:moveTo>
                  <a:cubicBezTo>
                    <a:pt x="261" y="211"/>
                    <a:pt x="261" y="211"/>
                    <a:pt x="261" y="211"/>
                  </a:cubicBezTo>
                  <a:moveTo>
                    <a:pt x="208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208" y="141"/>
                    <a:pt x="208" y="141"/>
                    <a:pt x="208" y="141"/>
                  </a:cubicBezTo>
                  <a:lnTo>
                    <a:pt x="208" y="90"/>
                  </a:lnTo>
                  <a:close/>
                  <a:moveTo>
                    <a:pt x="261" y="211"/>
                  </a:moveTo>
                  <a:cubicBezTo>
                    <a:pt x="223" y="249"/>
                    <a:pt x="223" y="249"/>
                    <a:pt x="223" y="249"/>
                  </a:cubicBezTo>
                  <a:moveTo>
                    <a:pt x="391" y="110"/>
                  </a:moveTo>
                  <a:cubicBezTo>
                    <a:pt x="391" y="110"/>
                    <a:pt x="378" y="169"/>
                    <a:pt x="304" y="145"/>
                  </a:cubicBezTo>
                  <a:cubicBezTo>
                    <a:pt x="292" y="167"/>
                    <a:pt x="292" y="167"/>
                    <a:pt x="292" y="167"/>
                  </a:cubicBezTo>
                  <a:cubicBezTo>
                    <a:pt x="258" y="107"/>
                    <a:pt x="258" y="107"/>
                    <a:pt x="258" y="107"/>
                  </a:cubicBezTo>
                  <a:cubicBezTo>
                    <a:pt x="328" y="99"/>
                    <a:pt x="328" y="99"/>
                    <a:pt x="328" y="99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6" y="122"/>
                    <a:pt x="360" y="144"/>
                    <a:pt x="391" y="110"/>
                  </a:cubicBezTo>
                  <a:close/>
                  <a:moveTo>
                    <a:pt x="352" y="79"/>
                  </a:moveTo>
                  <a:cubicBezTo>
                    <a:pt x="340" y="102"/>
                    <a:pt x="340" y="102"/>
                    <a:pt x="340" y="102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376" y="34"/>
                    <a:pt x="376" y="34"/>
                    <a:pt x="376" y="34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290" y="32"/>
                    <a:pt x="277" y="91"/>
                    <a:pt x="277" y="91"/>
                  </a:cubicBezTo>
                  <a:cubicBezTo>
                    <a:pt x="308" y="57"/>
                    <a:pt x="352" y="79"/>
                    <a:pt x="352" y="79"/>
                  </a:cubicBezTo>
                  <a:close/>
                  <a:moveTo>
                    <a:pt x="334" y="0"/>
                  </a:moveTo>
                  <a:cubicBezTo>
                    <a:pt x="279" y="0"/>
                    <a:pt x="234" y="45"/>
                    <a:pt x="234" y="101"/>
                  </a:cubicBezTo>
                  <a:cubicBezTo>
                    <a:pt x="234" y="156"/>
                    <a:pt x="279" y="201"/>
                    <a:pt x="334" y="201"/>
                  </a:cubicBezTo>
                  <a:cubicBezTo>
                    <a:pt x="389" y="201"/>
                    <a:pt x="434" y="156"/>
                    <a:pt x="434" y="101"/>
                  </a:cubicBezTo>
                  <a:cubicBezTo>
                    <a:pt x="434" y="45"/>
                    <a:pt x="389" y="0"/>
                    <a:pt x="334" y="0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6D7B06BF-3AF3-4C64-9CCE-717B994AEF7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51286" y="4232571"/>
              <a:ext cx="783040" cy="636450"/>
            </a:xfrm>
            <a:custGeom>
              <a:avLst/>
              <a:gdLst>
                <a:gd name="T0" fmla="*/ 133 w 316"/>
                <a:gd name="T1" fmla="*/ 221 h 256"/>
                <a:gd name="T2" fmla="*/ 0 w 316"/>
                <a:gd name="T3" fmla="*/ 225 h 256"/>
                <a:gd name="T4" fmla="*/ 0 w 316"/>
                <a:gd name="T5" fmla="*/ 16 h 256"/>
                <a:gd name="T6" fmla="*/ 138 w 316"/>
                <a:gd name="T7" fmla="*/ 11 h 256"/>
                <a:gd name="T8" fmla="*/ 131 w 316"/>
                <a:gd name="T9" fmla="*/ 61 h 256"/>
                <a:gd name="T10" fmla="*/ 27 w 316"/>
                <a:gd name="T11" fmla="*/ 61 h 256"/>
                <a:gd name="T12" fmla="*/ 131 w 316"/>
                <a:gd name="T13" fmla="*/ 96 h 256"/>
                <a:gd name="T14" fmla="*/ 27 w 316"/>
                <a:gd name="T15" fmla="*/ 96 h 256"/>
                <a:gd name="T16" fmla="*/ 131 w 316"/>
                <a:gd name="T17" fmla="*/ 132 h 256"/>
                <a:gd name="T18" fmla="*/ 27 w 316"/>
                <a:gd name="T19" fmla="*/ 132 h 256"/>
                <a:gd name="T20" fmla="*/ 131 w 316"/>
                <a:gd name="T21" fmla="*/ 167 h 256"/>
                <a:gd name="T22" fmla="*/ 27 w 316"/>
                <a:gd name="T23" fmla="*/ 167 h 256"/>
                <a:gd name="T24" fmla="*/ 184 w 316"/>
                <a:gd name="T25" fmla="*/ 220 h 256"/>
                <a:gd name="T26" fmla="*/ 316 w 316"/>
                <a:gd name="T27" fmla="*/ 225 h 256"/>
                <a:gd name="T28" fmla="*/ 316 w 316"/>
                <a:gd name="T29" fmla="*/ 16 h 256"/>
                <a:gd name="T30" fmla="*/ 158 w 316"/>
                <a:gd name="T31" fmla="*/ 16 h 256"/>
                <a:gd name="T32" fmla="*/ 158 w 316"/>
                <a:gd name="T33" fmla="*/ 220 h 256"/>
                <a:gd name="T34" fmla="*/ 289 w 316"/>
                <a:gd name="T35" fmla="*/ 61 h 256"/>
                <a:gd name="T36" fmla="*/ 185 w 316"/>
                <a:gd name="T37" fmla="*/ 61 h 256"/>
                <a:gd name="T38" fmla="*/ 289 w 316"/>
                <a:gd name="T39" fmla="*/ 96 h 256"/>
                <a:gd name="T40" fmla="*/ 185 w 316"/>
                <a:gd name="T41" fmla="*/ 96 h 256"/>
                <a:gd name="T42" fmla="*/ 289 w 316"/>
                <a:gd name="T43" fmla="*/ 132 h 256"/>
                <a:gd name="T44" fmla="*/ 185 w 316"/>
                <a:gd name="T45" fmla="*/ 132 h 256"/>
                <a:gd name="T46" fmla="*/ 289 w 316"/>
                <a:gd name="T47" fmla="*/ 167 h 256"/>
                <a:gd name="T48" fmla="*/ 185 w 316"/>
                <a:gd name="T49" fmla="*/ 167 h 256"/>
                <a:gd name="T50" fmla="*/ 133 w 316"/>
                <a:gd name="T51" fmla="*/ 237 h 256"/>
                <a:gd name="T52" fmla="*/ 183 w 316"/>
                <a:gd name="T53" fmla="*/ 237 h 256"/>
                <a:gd name="T54" fmla="*/ 133 w 316"/>
                <a:gd name="T55" fmla="*/ 237 h 256"/>
                <a:gd name="T56" fmla="*/ 0 w 316"/>
                <a:gd name="T57" fmla="*/ 250 h 256"/>
                <a:gd name="T58" fmla="*/ 316 w 316"/>
                <a:gd name="T59" fmla="*/ 250 h 256"/>
                <a:gd name="T60" fmla="*/ 183 w 316"/>
                <a:gd name="T61" fmla="*/ 23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6" h="256">
                  <a:moveTo>
                    <a:pt x="133" y="221"/>
                  </a:moveTo>
                  <a:cubicBezTo>
                    <a:pt x="86" y="210"/>
                    <a:pt x="46" y="211"/>
                    <a:pt x="0" y="225"/>
                  </a:cubicBezTo>
                  <a:cubicBezTo>
                    <a:pt x="0" y="155"/>
                    <a:pt x="0" y="86"/>
                    <a:pt x="0" y="16"/>
                  </a:cubicBezTo>
                  <a:cubicBezTo>
                    <a:pt x="45" y="2"/>
                    <a:pt x="92" y="0"/>
                    <a:pt x="138" y="11"/>
                  </a:cubicBezTo>
                  <a:moveTo>
                    <a:pt x="131" y="61"/>
                  </a:moveTo>
                  <a:cubicBezTo>
                    <a:pt x="97" y="54"/>
                    <a:pt x="61" y="54"/>
                    <a:pt x="27" y="61"/>
                  </a:cubicBezTo>
                  <a:moveTo>
                    <a:pt x="131" y="96"/>
                  </a:moveTo>
                  <a:cubicBezTo>
                    <a:pt x="97" y="89"/>
                    <a:pt x="61" y="89"/>
                    <a:pt x="27" y="96"/>
                  </a:cubicBezTo>
                  <a:moveTo>
                    <a:pt x="131" y="132"/>
                  </a:moveTo>
                  <a:cubicBezTo>
                    <a:pt x="97" y="125"/>
                    <a:pt x="61" y="125"/>
                    <a:pt x="27" y="132"/>
                  </a:cubicBezTo>
                  <a:moveTo>
                    <a:pt x="131" y="167"/>
                  </a:moveTo>
                  <a:cubicBezTo>
                    <a:pt x="97" y="160"/>
                    <a:pt x="61" y="160"/>
                    <a:pt x="27" y="167"/>
                  </a:cubicBezTo>
                  <a:moveTo>
                    <a:pt x="184" y="220"/>
                  </a:moveTo>
                  <a:cubicBezTo>
                    <a:pt x="230" y="210"/>
                    <a:pt x="270" y="211"/>
                    <a:pt x="316" y="225"/>
                  </a:cubicBezTo>
                  <a:cubicBezTo>
                    <a:pt x="316" y="155"/>
                    <a:pt x="316" y="86"/>
                    <a:pt x="316" y="16"/>
                  </a:cubicBezTo>
                  <a:cubicBezTo>
                    <a:pt x="264" y="0"/>
                    <a:pt x="209" y="0"/>
                    <a:pt x="158" y="16"/>
                  </a:cubicBezTo>
                  <a:cubicBezTo>
                    <a:pt x="158" y="86"/>
                    <a:pt x="158" y="150"/>
                    <a:pt x="158" y="220"/>
                  </a:cubicBezTo>
                  <a:moveTo>
                    <a:pt x="289" y="61"/>
                  </a:moveTo>
                  <a:cubicBezTo>
                    <a:pt x="254" y="54"/>
                    <a:pt x="219" y="54"/>
                    <a:pt x="185" y="61"/>
                  </a:cubicBezTo>
                  <a:moveTo>
                    <a:pt x="289" y="96"/>
                  </a:moveTo>
                  <a:cubicBezTo>
                    <a:pt x="254" y="89"/>
                    <a:pt x="219" y="89"/>
                    <a:pt x="185" y="96"/>
                  </a:cubicBezTo>
                  <a:moveTo>
                    <a:pt x="289" y="132"/>
                  </a:moveTo>
                  <a:cubicBezTo>
                    <a:pt x="254" y="125"/>
                    <a:pt x="219" y="125"/>
                    <a:pt x="185" y="132"/>
                  </a:cubicBezTo>
                  <a:moveTo>
                    <a:pt x="289" y="167"/>
                  </a:moveTo>
                  <a:cubicBezTo>
                    <a:pt x="254" y="160"/>
                    <a:pt x="219" y="160"/>
                    <a:pt x="185" y="167"/>
                  </a:cubicBezTo>
                  <a:moveTo>
                    <a:pt x="133" y="237"/>
                  </a:moveTo>
                  <a:cubicBezTo>
                    <a:pt x="133" y="237"/>
                    <a:pt x="158" y="256"/>
                    <a:pt x="183" y="237"/>
                  </a:cubicBezTo>
                  <a:moveTo>
                    <a:pt x="133" y="237"/>
                  </a:moveTo>
                  <a:cubicBezTo>
                    <a:pt x="133" y="237"/>
                    <a:pt x="66" y="222"/>
                    <a:pt x="0" y="250"/>
                  </a:cubicBezTo>
                  <a:moveTo>
                    <a:pt x="316" y="250"/>
                  </a:moveTo>
                  <a:cubicBezTo>
                    <a:pt x="249" y="222"/>
                    <a:pt x="183" y="237"/>
                    <a:pt x="183" y="237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34342674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BE9FA796-D64D-4DB9-AD78-F538541EF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Office Building, </a:t>
            </a:r>
            <a:br>
              <a:rPr lang="en-US" sz="2400" dirty="0"/>
            </a:br>
            <a:r>
              <a:rPr lang="en-US" sz="2000" dirty="0"/>
              <a:t>Business Headquarters, Premises, Government Institution, </a:t>
            </a:r>
            <a:r>
              <a:rPr lang="en-US" sz="2000" dirty="0">
                <a:ea typeface="Times New Roman" panose="02020603050405020304" pitchFamily="18" charset="0"/>
              </a:rPr>
              <a:t>Regulator, Regulation, </a:t>
            </a:r>
            <a:r>
              <a:rPr lang="en-US" sz="2000" dirty="0"/>
              <a:t>Skyscraper, High-rise</a:t>
            </a:r>
          </a:p>
        </p:txBody>
      </p:sp>
      <p:sp>
        <p:nvSpPr>
          <p:cNvPr id="38" name="Freeform 5">
            <a:extLst>
              <a:ext uri="{FF2B5EF4-FFF2-40B4-BE49-F238E27FC236}">
                <a16:creationId xmlns:a16="http://schemas.microsoft.com/office/drawing/2014/main" id="{3088EBAA-B152-4D2A-894A-EBB21BF272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62120" y="1707828"/>
            <a:ext cx="455160" cy="1136972"/>
          </a:xfrm>
          <a:custGeom>
            <a:avLst/>
            <a:gdLst>
              <a:gd name="T0" fmla="*/ 0 w 652"/>
              <a:gd name="T1" fmla="*/ 1180 h 1633"/>
              <a:gd name="T2" fmla="*/ 150 w 652"/>
              <a:gd name="T3" fmla="*/ 1313 h 1633"/>
              <a:gd name="T4" fmla="*/ 150 w 652"/>
              <a:gd name="T5" fmla="*/ 1180 h 1633"/>
              <a:gd name="T6" fmla="*/ 0 w 652"/>
              <a:gd name="T7" fmla="*/ 967 h 1633"/>
              <a:gd name="T8" fmla="*/ 150 w 652"/>
              <a:gd name="T9" fmla="*/ 1099 h 1633"/>
              <a:gd name="T10" fmla="*/ 150 w 652"/>
              <a:gd name="T11" fmla="*/ 967 h 1633"/>
              <a:gd name="T12" fmla="*/ 0 w 652"/>
              <a:gd name="T13" fmla="*/ 754 h 1633"/>
              <a:gd name="T14" fmla="*/ 150 w 652"/>
              <a:gd name="T15" fmla="*/ 886 h 1633"/>
              <a:gd name="T16" fmla="*/ 150 w 652"/>
              <a:gd name="T17" fmla="*/ 754 h 1633"/>
              <a:gd name="T18" fmla="*/ 0 w 652"/>
              <a:gd name="T19" fmla="*/ 541 h 1633"/>
              <a:gd name="T20" fmla="*/ 150 w 652"/>
              <a:gd name="T21" fmla="*/ 673 h 1633"/>
              <a:gd name="T22" fmla="*/ 150 w 652"/>
              <a:gd name="T23" fmla="*/ 541 h 1633"/>
              <a:gd name="T24" fmla="*/ 0 w 652"/>
              <a:gd name="T25" fmla="*/ 327 h 1633"/>
              <a:gd name="T26" fmla="*/ 150 w 652"/>
              <a:gd name="T27" fmla="*/ 460 h 1633"/>
              <a:gd name="T28" fmla="*/ 150 w 652"/>
              <a:gd name="T29" fmla="*/ 327 h 1633"/>
              <a:gd name="T30" fmla="*/ 176 w 652"/>
              <a:gd name="T31" fmla="*/ 147 h 1633"/>
              <a:gd name="T32" fmla="*/ 476 w 652"/>
              <a:gd name="T33" fmla="*/ 213 h 1633"/>
              <a:gd name="T34" fmla="*/ 476 w 652"/>
              <a:gd name="T35" fmla="*/ 147 h 1633"/>
              <a:gd name="T36" fmla="*/ 267 w 652"/>
              <a:gd name="T37" fmla="*/ 1180 h 1633"/>
              <a:gd name="T38" fmla="*/ 652 w 652"/>
              <a:gd name="T39" fmla="*/ 1313 h 1633"/>
              <a:gd name="T40" fmla="*/ 652 w 652"/>
              <a:gd name="T41" fmla="*/ 1180 h 1633"/>
              <a:gd name="T42" fmla="*/ 267 w 652"/>
              <a:gd name="T43" fmla="*/ 967 h 1633"/>
              <a:gd name="T44" fmla="*/ 652 w 652"/>
              <a:gd name="T45" fmla="*/ 1099 h 1633"/>
              <a:gd name="T46" fmla="*/ 652 w 652"/>
              <a:gd name="T47" fmla="*/ 967 h 1633"/>
              <a:gd name="T48" fmla="*/ 267 w 652"/>
              <a:gd name="T49" fmla="*/ 754 h 1633"/>
              <a:gd name="T50" fmla="*/ 652 w 652"/>
              <a:gd name="T51" fmla="*/ 886 h 1633"/>
              <a:gd name="T52" fmla="*/ 652 w 652"/>
              <a:gd name="T53" fmla="*/ 754 h 1633"/>
              <a:gd name="T54" fmla="*/ 267 w 652"/>
              <a:gd name="T55" fmla="*/ 541 h 1633"/>
              <a:gd name="T56" fmla="*/ 652 w 652"/>
              <a:gd name="T57" fmla="*/ 673 h 1633"/>
              <a:gd name="T58" fmla="*/ 652 w 652"/>
              <a:gd name="T59" fmla="*/ 541 h 1633"/>
              <a:gd name="T60" fmla="*/ 267 w 652"/>
              <a:gd name="T61" fmla="*/ 327 h 1633"/>
              <a:gd name="T62" fmla="*/ 652 w 652"/>
              <a:gd name="T63" fmla="*/ 460 h 1633"/>
              <a:gd name="T64" fmla="*/ 652 w 652"/>
              <a:gd name="T65" fmla="*/ 327 h 1633"/>
              <a:gd name="T66" fmla="*/ 235 w 652"/>
              <a:gd name="T67" fmla="*/ 1429 h 1633"/>
              <a:gd name="T68" fmla="*/ 417 w 652"/>
              <a:gd name="T69" fmla="*/ 1633 h 1633"/>
              <a:gd name="T70" fmla="*/ 417 w 652"/>
              <a:gd name="T71" fmla="*/ 1429 h 1633"/>
              <a:gd name="T72" fmla="*/ 327 w 652"/>
              <a:gd name="T73" fmla="*/ 1633 h 1633"/>
              <a:gd name="T74" fmla="*/ 326 w 652"/>
              <a:gd name="T75" fmla="*/ 0 h 1633"/>
              <a:gd name="T76" fmla="*/ 609 w 652"/>
              <a:gd name="T77" fmla="*/ 213 h 1633"/>
              <a:gd name="T78" fmla="*/ 0 w 652"/>
              <a:gd name="T79" fmla="*/ 272 h 1633"/>
              <a:gd name="T80" fmla="*/ 48 w 652"/>
              <a:gd name="T81" fmla="*/ 1633 h 1633"/>
              <a:gd name="T82" fmla="*/ 652 w 652"/>
              <a:gd name="T83" fmla="*/ 1573 h 1633"/>
              <a:gd name="T84" fmla="*/ 652 w 652"/>
              <a:gd name="T85" fmla="*/ 272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52" h="1633">
                <a:moveTo>
                  <a:pt x="150" y="1180"/>
                </a:moveTo>
                <a:cubicBezTo>
                  <a:pt x="0" y="1180"/>
                  <a:pt x="0" y="1180"/>
                  <a:pt x="0" y="1180"/>
                </a:cubicBezTo>
                <a:cubicBezTo>
                  <a:pt x="0" y="1313"/>
                  <a:pt x="0" y="1313"/>
                  <a:pt x="0" y="1313"/>
                </a:cubicBezTo>
                <a:cubicBezTo>
                  <a:pt x="150" y="1313"/>
                  <a:pt x="150" y="1313"/>
                  <a:pt x="150" y="1313"/>
                </a:cubicBezTo>
                <a:cubicBezTo>
                  <a:pt x="150" y="1180"/>
                  <a:pt x="150" y="1180"/>
                  <a:pt x="150" y="1180"/>
                </a:cubicBezTo>
                <a:cubicBezTo>
                  <a:pt x="150" y="1180"/>
                  <a:pt x="150" y="1180"/>
                  <a:pt x="150" y="1180"/>
                </a:cubicBezTo>
                <a:close/>
                <a:moveTo>
                  <a:pt x="150" y="967"/>
                </a:moveTo>
                <a:cubicBezTo>
                  <a:pt x="0" y="967"/>
                  <a:pt x="0" y="967"/>
                  <a:pt x="0" y="967"/>
                </a:cubicBezTo>
                <a:cubicBezTo>
                  <a:pt x="0" y="1099"/>
                  <a:pt x="0" y="1099"/>
                  <a:pt x="0" y="1099"/>
                </a:cubicBezTo>
                <a:cubicBezTo>
                  <a:pt x="150" y="1099"/>
                  <a:pt x="150" y="1099"/>
                  <a:pt x="150" y="1099"/>
                </a:cubicBezTo>
                <a:cubicBezTo>
                  <a:pt x="150" y="967"/>
                  <a:pt x="150" y="967"/>
                  <a:pt x="150" y="967"/>
                </a:cubicBezTo>
                <a:cubicBezTo>
                  <a:pt x="150" y="967"/>
                  <a:pt x="150" y="967"/>
                  <a:pt x="150" y="967"/>
                </a:cubicBezTo>
                <a:close/>
                <a:moveTo>
                  <a:pt x="150" y="754"/>
                </a:moveTo>
                <a:cubicBezTo>
                  <a:pt x="0" y="754"/>
                  <a:pt x="0" y="754"/>
                  <a:pt x="0" y="754"/>
                </a:cubicBezTo>
                <a:cubicBezTo>
                  <a:pt x="0" y="886"/>
                  <a:pt x="0" y="886"/>
                  <a:pt x="0" y="886"/>
                </a:cubicBezTo>
                <a:cubicBezTo>
                  <a:pt x="150" y="886"/>
                  <a:pt x="150" y="886"/>
                  <a:pt x="150" y="886"/>
                </a:cubicBezTo>
                <a:cubicBezTo>
                  <a:pt x="150" y="754"/>
                  <a:pt x="150" y="754"/>
                  <a:pt x="150" y="754"/>
                </a:cubicBezTo>
                <a:cubicBezTo>
                  <a:pt x="150" y="754"/>
                  <a:pt x="150" y="754"/>
                  <a:pt x="150" y="754"/>
                </a:cubicBezTo>
                <a:close/>
                <a:moveTo>
                  <a:pt x="150" y="541"/>
                </a:moveTo>
                <a:cubicBezTo>
                  <a:pt x="0" y="541"/>
                  <a:pt x="0" y="541"/>
                  <a:pt x="0" y="541"/>
                </a:cubicBezTo>
                <a:cubicBezTo>
                  <a:pt x="0" y="673"/>
                  <a:pt x="0" y="673"/>
                  <a:pt x="0" y="673"/>
                </a:cubicBezTo>
                <a:cubicBezTo>
                  <a:pt x="150" y="673"/>
                  <a:pt x="150" y="673"/>
                  <a:pt x="150" y="673"/>
                </a:cubicBezTo>
                <a:cubicBezTo>
                  <a:pt x="150" y="541"/>
                  <a:pt x="150" y="541"/>
                  <a:pt x="150" y="541"/>
                </a:cubicBezTo>
                <a:cubicBezTo>
                  <a:pt x="150" y="541"/>
                  <a:pt x="150" y="541"/>
                  <a:pt x="150" y="541"/>
                </a:cubicBezTo>
                <a:close/>
                <a:moveTo>
                  <a:pt x="150" y="327"/>
                </a:moveTo>
                <a:cubicBezTo>
                  <a:pt x="0" y="327"/>
                  <a:pt x="0" y="327"/>
                  <a:pt x="0" y="327"/>
                </a:cubicBezTo>
                <a:cubicBezTo>
                  <a:pt x="0" y="460"/>
                  <a:pt x="0" y="460"/>
                  <a:pt x="0" y="460"/>
                </a:cubicBezTo>
                <a:cubicBezTo>
                  <a:pt x="150" y="460"/>
                  <a:pt x="150" y="460"/>
                  <a:pt x="150" y="460"/>
                </a:cubicBezTo>
                <a:cubicBezTo>
                  <a:pt x="150" y="327"/>
                  <a:pt x="150" y="327"/>
                  <a:pt x="150" y="327"/>
                </a:cubicBezTo>
                <a:cubicBezTo>
                  <a:pt x="150" y="327"/>
                  <a:pt x="150" y="327"/>
                  <a:pt x="150" y="327"/>
                </a:cubicBezTo>
                <a:close/>
                <a:moveTo>
                  <a:pt x="476" y="147"/>
                </a:moveTo>
                <a:cubicBezTo>
                  <a:pt x="176" y="147"/>
                  <a:pt x="176" y="147"/>
                  <a:pt x="176" y="147"/>
                </a:cubicBezTo>
                <a:cubicBezTo>
                  <a:pt x="176" y="213"/>
                  <a:pt x="176" y="213"/>
                  <a:pt x="176" y="213"/>
                </a:cubicBezTo>
                <a:cubicBezTo>
                  <a:pt x="476" y="213"/>
                  <a:pt x="476" y="213"/>
                  <a:pt x="476" y="213"/>
                </a:cubicBezTo>
                <a:cubicBezTo>
                  <a:pt x="476" y="147"/>
                  <a:pt x="476" y="147"/>
                  <a:pt x="476" y="147"/>
                </a:cubicBezTo>
                <a:cubicBezTo>
                  <a:pt x="476" y="147"/>
                  <a:pt x="476" y="147"/>
                  <a:pt x="476" y="147"/>
                </a:cubicBezTo>
                <a:close/>
                <a:moveTo>
                  <a:pt x="652" y="1180"/>
                </a:moveTo>
                <a:cubicBezTo>
                  <a:pt x="267" y="1180"/>
                  <a:pt x="267" y="1180"/>
                  <a:pt x="267" y="1180"/>
                </a:cubicBezTo>
                <a:cubicBezTo>
                  <a:pt x="267" y="1313"/>
                  <a:pt x="267" y="1313"/>
                  <a:pt x="267" y="1313"/>
                </a:cubicBezTo>
                <a:cubicBezTo>
                  <a:pt x="652" y="1313"/>
                  <a:pt x="652" y="1313"/>
                  <a:pt x="652" y="1313"/>
                </a:cubicBezTo>
                <a:cubicBezTo>
                  <a:pt x="652" y="1180"/>
                  <a:pt x="652" y="1180"/>
                  <a:pt x="652" y="1180"/>
                </a:cubicBezTo>
                <a:cubicBezTo>
                  <a:pt x="652" y="1180"/>
                  <a:pt x="652" y="1180"/>
                  <a:pt x="652" y="1180"/>
                </a:cubicBezTo>
                <a:close/>
                <a:moveTo>
                  <a:pt x="652" y="967"/>
                </a:moveTo>
                <a:cubicBezTo>
                  <a:pt x="267" y="967"/>
                  <a:pt x="267" y="967"/>
                  <a:pt x="267" y="967"/>
                </a:cubicBezTo>
                <a:cubicBezTo>
                  <a:pt x="267" y="1099"/>
                  <a:pt x="267" y="1099"/>
                  <a:pt x="267" y="1099"/>
                </a:cubicBezTo>
                <a:cubicBezTo>
                  <a:pt x="652" y="1099"/>
                  <a:pt x="652" y="1099"/>
                  <a:pt x="652" y="1099"/>
                </a:cubicBezTo>
                <a:cubicBezTo>
                  <a:pt x="652" y="967"/>
                  <a:pt x="652" y="967"/>
                  <a:pt x="652" y="967"/>
                </a:cubicBezTo>
                <a:cubicBezTo>
                  <a:pt x="652" y="967"/>
                  <a:pt x="652" y="967"/>
                  <a:pt x="652" y="967"/>
                </a:cubicBezTo>
                <a:close/>
                <a:moveTo>
                  <a:pt x="652" y="754"/>
                </a:moveTo>
                <a:cubicBezTo>
                  <a:pt x="267" y="754"/>
                  <a:pt x="267" y="754"/>
                  <a:pt x="267" y="754"/>
                </a:cubicBezTo>
                <a:cubicBezTo>
                  <a:pt x="267" y="886"/>
                  <a:pt x="267" y="886"/>
                  <a:pt x="267" y="886"/>
                </a:cubicBezTo>
                <a:cubicBezTo>
                  <a:pt x="652" y="886"/>
                  <a:pt x="652" y="886"/>
                  <a:pt x="652" y="886"/>
                </a:cubicBezTo>
                <a:cubicBezTo>
                  <a:pt x="652" y="754"/>
                  <a:pt x="652" y="754"/>
                  <a:pt x="652" y="754"/>
                </a:cubicBezTo>
                <a:cubicBezTo>
                  <a:pt x="652" y="754"/>
                  <a:pt x="652" y="754"/>
                  <a:pt x="652" y="754"/>
                </a:cubicBezTo>
                <a:close/>
                <a:moveTo>
                  <a:pt x="652" y="541"/>
                </a:moveTo>
                <a:cubicBezTo>
                  <a:pt x="267" y="541"/>
                  <a:pt x="267" y="541"/>
                  <a:pt x="267" y="541"/>
                </a:cubicBezTo>
                <a:cubicBezTo>
                  <a:pt x="267" y="673"/>
                  <a:pt x="267" y="673"/>
                  <a:pt x="267" y="673"/>
                </a:cubicBezTo>
                <a:cubicBezTo>
                  <a:pt x="652" y="673"/>
                  <a:pt x="652" y="673"/>
                  <a:pt x="652" y="673"/>
                </a:cubicBezTo>
                <a:cubicBezTo>
                  <a:pt x="652" y="541"/>
                  <a:pt x="652" y="541"/>
                  <a:pt x="652" y="541"/>
                </a:cubicBezTo>
                <a:cubicBezTo>
                  <a:pt x="652" y="541"/>
                  <a:pt x="652" y="541"/>
                  <a:pt x="652" y="541"/>
                </a:cubicBezTo>
                <a:close/>
                <a:moveTo>
                  <a:pt x="652" y="327"/>
                </a:moveTo>
                <a:cubicBezTo>
                  <a:pt x="267" y="327"/>
                  <a:pt x="267" y="327"/>
                  <a:pt x="267" y="327"/>
                </a:cubicBezTo>
                <a:cubicBezTo>
                  <a:pt x="267" y="460"/>
                  <a:pt x="267" y="460"/>
                  <a:pt x="267" y="460"/>
                </a:cubicBezTo>
                <a:cubicBezTo>
                  <a:pt x="652" y="460"/>
                  <a:pt x="652" y="460"/>
                  <a:pt x="652" y="460"/>
                </a:cubicBezTo>
                <a:cubicBezTo>
                  <a:pt x="652" y="327"/>
                  <a:pt x="652" y="327"/>
                  <a:pt x="652" y="327"/>
                </a:cubicBezTo>
                <a:cubicBezTo>
                  <a:pt x="652" y="327"/>
                  <a:pt x="652" y="327"/>
                  <a:pt x="652" y="327"/>
                </a:cubicBezTo>
                <a:close/>
                <a:moveTo>
                  <a:pt x="417" y="1429"/>
                </a:moveTo>
                <a:cubicBezTo>
                  <a:pt x="235" y="1429"/>
                  <a:pt x="235" y="1429"/>
                  <a:pt x="235" y="1429"/>
                </a:cubicBezTo>
                <a:cubicBezTo>
                  <a:pt x="235" y="1633"/>
                  <a:pt x="235" y="1633"/>
                  <a:pt x="235" y="1633"/>
                </a:cubicBezTo>
                <a:cubicBezTo>
                  <a:pt x="417" y="1633"/>
                  <a:pt x="417" y="1633"/>
                  <a:pt x="417" y="1633"/>
                </a:cubicBezTo>
                <a:cubicBezTo>
                  <a:pt x="417" y="1429"/>
                  <a:pt x="417" y="1429"/>
                  <a:pt x="417" y="1429"/>
                </a:cubicBezTo>
                <a:cubicBezTo>
                  <a:pt x="417" y="1429"/>
                  <a:pt x="417" y="1429"/>
                  <a:pt x="417" y="1429"/>
                </a:cubicBezTo>
                <a:close/>
                <a:moveTo>
                  <a:pt x="327" y="1429"/>
                </a:moveTo>
                <a:cubicBezTo>
                  <a:pt x="327" y="1633"/>
                  <a:pt x="327" y="1633"/>
                  <a:pt x="327" y="1633"/>
                </a:cubicBezTo>
                <a:moveTo>
                  <a:pt x="326" y="147"/>
                </a:moveTo>
                <a:cubicBezTo>
                  <a:pt x="326" y="0"/>
                  <a:pt x="326" y="0"/>
                  <a:pt x="326" y="0"/>
                </a:cubicBezTo>
                <a:moveTo>
                  <a:pt x="652" y="272"/>
                </a:moveTo>
                <a:cubicBezTo>
                  <a:pt x="652" y="240"/>
                  <a:pt x="633" y="213"/>
                  <a:pt x="609" y="213"/>
                </a:cubicBezTo>
                <a:cubicBezTo>
                  <a:pt x="48" y="213"/>
                  <a:pt x="48" y="213"/>
                  <a:pt x="48" y="213"/>
                </a:cubicBezTo>
                <a:cubicBezTo>
                  <a:pt x="20" y="213"/>
                  <a:pt x="0" y="240"/>
                  <a:pt x="0" y="272"/>
                </a:cubicBezTo>
                <a:cubicBezTo>
                  <a:pt x="0" y="1573"/>
                  <a:pt x="0" y="1573"/>
                  <a:pt x="0" y="1573"/>
                </a:cubicBezTo>
                <a:cubicBezTo>
                  <a:pt x="0" y="1606"/>
                  <a:pt x="20" y="1633"/>
                  <a:pt x="48" y="1633"/>
                </a:cubicBezTo>
                <a:cubicBezTo>
                  <a:pt x="609" y="1633"/>
                  <a:pt x="609" y="1633"/>
                  <a:pt x="609" y="1633"/>
                </a:cubicBezTo>
                <a:cubicBezTo>
                  <a:pt x="633" y="1633"/>
                  <a:pt x="652" y="1606"/>
                  <a:pt x="652" y="1573"/>
                </a:cubicBezTo>
                <a:cubicBezTo>
                  <a:pt x="652" y="429"/>
                  <a:pt x="652" y="429"/>
                  <a:pt x="652" y="429"/>
                </a:cubicBezTo>
                <a:lnTo>
                  <a:pt x="652" y="272"/>
                </a:ln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9" name="Freeform 6">
            <a:extLst>
              <a:ext uri="{FF2B5EF4-FFF2-40B4-BE49-F238E27FC236}">
                <a16:creationId xmlns:a16="http://schemas.microsoft.com/office/drawing/2014/main" id="{82100C63-696A-4D02-9B5C-1E308F219C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92176" y="1960088"/>
            <a:ext cx="792642" cy="884712"/>
          </a:xfrm>
          <a:custGeom>
            <a:avLst/>
            <a:gdLst>
              <a:gd name="T0" fmla="*/ 147 w 296"/>
              <a:gd name="T1" fmla="*/ 4 h 330"/>
              <a:gd name="T2" fmla="*/ 0 w 296"/>
              <a:gd name="T3" fmla="*/ 69 h 330"/>
              <a:gd name="T4" fmla="*/ 12 w 296"/>
              <a:gd name="T5" fmla="*/ 330 h 330"/>
              <a:gd name="T6" fmla="*/ 166 w 296"/>
              <a:gd name="T7" fmla="*/ 319 h 330"/>
              <a:gd name="T8" fmla="*/ 166 w 296"/>
              <a:gd name="T9" fmla="*/ 15 h 330"/>
              <a:gd name="T10" fmla="*/ 192 w 296"/>
              <a:gd name="T11" fmla="*/ 149 h 330"/>
              <a:gd name="T12" fmla="*/ 268 w 296"/>
              <a:gd name="T13" fmla="*/ 182 h 330"/>
              <a:gd name="T14" fmla="*/ 241 w 296"/>
              <a:gd name="T15" fmla="*/ 149 h 330"/>
              <a:gd name="T16" fmla="*/ 268 w 296"/>
              <a:gd name="T17" fmla="*/ 209 h 330"/>
              <a:gd name="T18" fmla="*/ 192 w 296"/>
              <a:gd name="T19" fmla="*/ 242 h 330"/>
              <a:gd name="T20" fmla="*/ 268 w 296"/>
              <a:gd name="T21" fmla="*/ 209 h 330"/>
              <a:gd name="T22" fmla="*/ 241 w 296"/>
              <a:gd name="T23" fmla="*/ 242 h 330"/>
              <a:gd name="T24" fmla="*/ 192 w 296"/>
              <a:gd name="T25" fmla="*/ 269 h 330"/>
              <a:gd name="T26" fmla="*/ 268 w 296"/>
              <a:gd name="T27" fmla="*/ 303 h 330"/>
              <a:gd name="T28" fmla="*/ 241 w 296"/>
              <a:gd name="T29" fmla="*/ 269 h 330"/>
              <a:gd name="T30" fmla="*/ 122 w 296"/>
              <a:gd name="T31" fmla="*/ 149 h 330"/>
              <a:gd name="T32" fmla="*/ 45 w 296"/>
              <a:gd name="T33" fmla="*/ 182 h 330"/>
              <a:gd name="T34" fmla="*/ 122 w 296"/>
              <a:gd name="T35" fmla="*/ 149 h 330"/>
              <a:gd name="T36" fmla="*/ 94 w 296"/>
              <a:gd name="T37" fmla="*/ 149 h 330"/>
              <a:gd name="T38" fmla="*/ 45 w 296"/>
              <a:gd name="T39" fmla="*/ 88 h 330"/>
              <a:gd name="T40" fmla="*/ 122 w 296"/>
              <a:gd name="T41" fmla="*/ 122 h 330"/>
              <a:gd name="T42" fmla="*/ 94 w 296"/>
              <a:gd name="T43" fmla="*/ 122 h 330"/>
              <a:gd name="T44" fmla="*/ 122 w 296"/>
              <a:gd name="T45" fmla="*/ 209 h 330"/>
              <a:gd name="T46" fmla="*/ 45 w 296"/>
              <a:gd name="T47" fmla="*/ 242 h 330"/>
              <a:gd name="T48" fmla="*/ 122 w 296"/>
              <a:gd name="T49" fmla="*/ 209 h 330"/>
              <a:gd name="T50" fmla="*/ 94 w 296"/>
              <a:gd name="T51" fmla="*/ 209 h 330"/>
              <a:gd name="T52" fmla="*/ 45 w 296"/>
              <a:gd name="T53" fmla="*/ 269 h 330"/>
              <a:gd name="T54" fmla="*/ 122 w 296"/>
              <a:gd name="T55" fmla="*/ 303 h 330"/>
              <a:gd name="T56" fmla="*/ 94 w 296"/>
              <a:gd name="T57" fmla="*/ 269 h 330"/>
              <a:gd name="T58" fmla="*/ 192 w 296"/>
              <a:gd name="T59" fmla="*/ 122 h 330"/>
              <a:gd name="T60" fmla="*/ 296 w 296"/>
              <a:gd name="T61" fmla="*/ 136 h 330"/>
              <a:gd name="T62" fmla="*/ 279 w 296"/>
              <a:gd name="T63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6" h="330">
                <a:moveTo>
                  <a:pt x="166" y="15"/>
                </a:moveTo>
                <a:cubicBezTo>
                  <a:pt x="166" y="9"/>
                  <a:pt x="159" y="0"/>
                  <a:pt x="147" y="4"/>
                </a:cubicBezTo>
                <a:cubicBezTo>
                  <a:pt x="101" y="22"/>
                  <a:pt x="37" y="46"/>
                  <a:pt x="11" y="55"/>
                </a:cubicBezTo>
                <a:cubicBezTo>
                  <a:pt x="0" y="59"/>
                  <a:pt x="0" y="69"/>
                  <a:pt x="0" y="69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25"/>
                  <a:pt x="5" y="330"/>
                  <a:pt x="12" y="330"/>
                </a:cubicBezTo>
                <a:cubicBezTo>
                  <a:pt x="155" y="330"/>
                  <a:pt x="155" y="330"/>
                  <a:pt x="155" y="330"/>
                </a:cubicBezTo>
                <a:cubicBezTo>
                  <a:pt x="161" y="330"/>
                  <a:pt x="166" y="325"/>
                  <a:pt x="166" y="319"/>
                </a:cubicBezTo>
                <a:cubicBezTo>
                  <a:pt x="166" y="104"/>
                  <a:pt x="166" y="104"/>
                  <a:pt x="166" y="104"/>
                </a:cubicBezTo>
                <a:lnTo>
                  <a:pt x="166" y="15"/>
                </a:lnTo>
                <a:close/>
                <a:moveTo>
                  <a:pt x="268" y="149"/>
                </a:moveTo>
                <a:cubicBezTo>
                  <a:pt x="192" y="149"/>
                  <a:pt x="192" y="149"/>
                  <a:pt x="192" y="149"/>
                </a:cubicBezTo>
                <a:cubicBezTo>
                  <a:pt x="192" y="182"/>
                  <a:pt x="192" y="182"/>
                  <a:pt x="192" y="182"/>
                </a:cubicBezTo>
                <a:cubicBezTo>
                  <a:pt x="268" y="182"/>
                  <a:pt x="268" y="182"/>
                  <a:pt x="268" y="182"/>
                </a:cubicBezTo>
                <a:cubicBezTo>
                  <a:pt x="268" y="149"/>
                  <a:pt x="268" y="149"/>
                  <a:pt x="268" y="149"/>
                </a:cubicBezTo>
                <a:close/>
                <a:moveTo>
                  <a:pt x="241" y="149"/>
                </a:moveTo>
                <a:cubicBezTo>
                  <a:pt x="241" y="182"/>
                  <a:pt x="241" y="182"/>
                  <a:pt x="241" y="182"/>
                </a:cubicBezTo>
                <a:moveTo>
                  <a:pt x="268" y="209"/>
                </a:moveTo>
                <a:cubicBezTo>
                  <a:pt x="192" y="209"/>
                  <a:pt x="192" y="209"/>
                  <a:pt x="192" y="209"/>
                </a:cubicBezTo>
                <a:cubicBezTo>
                  <a:pt x="192" y="242"/>
                  <a:pt x="192" y="242"/>
                  <a:pt x="192" y="242"/>
                </a:cubicBezTo>
                <a:cubicBezTo>
                  <a:pt x="268" y="242"/>
                  <a:pt x="268" y="242"/>
                  <a:pt x="268" y="242"/>
                </a:cubicBezTo>
                <a:cubicBezTo>
                  <a:pt x="268" y="209"/>
                  <a:pt x="268" y="209"/>
                  <a:pt x="268" y="209"/>
                </a:cubicBezTo>
                <a:close/>
                <a:moveTo>
                  <a:pt x="241" y="209"/>
                </a:moveTo>
                <a:cubicBezTo>
                  <a:pt x="241" y="242"/>
                  <a:pt x="241" y="242"/>
                  <a:pt x="241" y="242"/>
                </a:cubicBezTo>
                <a:moveTo>
                  <a:pt x="268" y="269"/>
                </a:moveTo>
                <a:cubicBezTo>
                  <a:pt x="192" y="269"/>
                  <a:pt x="192" y="269"/>
                  <a:pt x="192" y="269"/>
                </a:cubicBezTo>
                <a:cubicBezTo>
                  <a:pt x="192" y="303"/>
                  <a:pt x="192" y="303"/>
                  <a:pt x="192" y="303"/>
                </a:cubicBezTo>
                <a:cubicBezTo>
                  <a:pt x="268" y="303"/>
                  <a:pt x="268" y="303"/>
                  <a:pt x="268" y="303"/>
                </a:cubicBezTo>
                <a:cubicBezTo>
                  <a:pt x="268" y="269"/>
                  <a:pt x="268" y="269"/>
                  <a:pt x="268" y="269"/>
                </a:cubicBezTo>
                <a:close/>
                <a:moveTo>
                  <a:pt x="241" y="269"/>
                </a:moveTo>
                <a:cubicBezTo>
                  <a:pt x="241" y="303"/>
                  <a:pt x="241" y="303"/>
                  <a:pt x="241" y="303"/>
                </a:cubicBezTo>
                <a:moveTo>
                  <a:pt x="122" y="149"/>
                </a:moveTo>
                <a:cubicBezTo>
                  <a:pt x="45" y="149"/>
                  <a:pt x="45" y="149"/>
                  <a:pt x="45" y="149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122" y="182"/>
                  <a:pt x="122" y="182"/>
                  <a:pt x="122" y="182"/>
                </a:cubicBezTo>
                <a:cubicBezTo>
                  <a:pt x="122" y="149"/>
                  <a:pt x="122" y="149"/>
                  <a:pt x="122" y="149"/>
                </a:cubicBezTo>
                <a:close/>
                <a:moveTo>
                  <a:pt x="94" y="182"/>
                </a:moveTo>
                <a:cubicBezTo>
                  <a:pt x="94" y="182"/>
                  <a:pt x="94" y="182"/>
                  <a:pt x="94" y="149"/>
                </a:cubicBezTo>
                <a:moveTo>
                  <a:pt x="122" y="88"/>
                </a:moveTo>
                <a:cubicBezTo>
                  <a:pt x="45" y="88"/>
                  <a:pt x="45" y="88"/>
                  <a:pt x="45" y="88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88"/>
                  <a:pt x="122" y="88"/>
                  <a:pt x="122" y="88"/>
                </a:cubicBezTo>
                <a:close/>
                <a:moveTo>
                  <a:pt x="94" y="122"/>
                </a:moveTo>
                <a:cubicBezTo>
                  <a:pt x="94" y="122"/>
                  <a:pt x="94" y="122"/>
                  <a:pt x="94" y="88"/>
                </a:cubicBezTo>
                <a:moveTo>
                  <a:pt x="122" y="209"/>
                </a:moveTo>
                <a:cubicBezTo>
                  <a:pt x="45" y="209"/>
                  <a:pt x="45" y="209"/>
                  <a:pt x="45" y="209"/>
                </a:cubicBezTo>
                <a:cubicBezTo>
                  <a:pt x="45" y="242"/>
                  <a:pt x="45" y="242"/>
                  <a:pt x="45" y="242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22" y="209"/>
                  <a:pt x="122" y="209"/>
                  <a:pt x="122" y="209"/>
                </a:cubicBezTo>
                <a:close/>
                <a:moveTo>
                  <a:pt x="94" y="242"/>
                </a:moveTo>
                <a:cubicBezTo>
                  <a:pt x="94" y="242"/>
                  <a:pt x="94" y="242"/>
                  <a:pt x="94" y="209"/>
                </a:cubicBezTo>
                <a:moveTo>
                  <a:pt x="122" y="269"/>
                </a:moveTo>
                <a:cubicBezTo>
                  <a:pt x="45" y="269"/>
                  <a:pt x="45" y="269"/>
                  <a:pt x="45" y="269"/>
                </a:cubicBezTo>
                <a:cubicBezTo>
                  <a:pt x="45" y="303"/>
                  <a:pt x="45" y="303"/>
                  <a:pt x="45" y="303"/>
                </a:cubicBezTo>
                <a:cubicBezTo>
                  <a:pt x="122" y="303"/>
                  <a:pt x="122" y="303"/>
                  <a:pt x="122" y="303"/>
                </a:cubicBezTo>
                <a:cubicBezTo>
                  <a:pt x="122" y="269"/>
                  <a:pt x="122" y="269"/>
                  <a:pt x="122" y="269"/>
                </a:cubicBezTo>
                <a:close/>
                <a:moveTo>
                  <a:pt x="94" y="269"/>
                </a:moveTo>
                <a:cubicBezTo>
                  <a:pt x="94" y="303"/>
                  <a:pt x="94" y="303"/>
                  <a:pt x="94" y="303"/>
                </a:cubicBezTo>
                <a:moveTo>
                  <a:pt x="192" y="122"/>
                </a:moveTo>
                <a:cubicBezTo>
                  <a:pt x="279" y="122"/>
                  <a:pt x="279" y="122"/>
                  <a:pt x="279" y="122"/>
                </a:cubicBezTo>
                <a:cubicBezTo>
                  <a:pt x="288" y="122"/>
                  <a:pt x="296" y="128"/>
                  <a:pt x="296" y="136"/>
                </a:cubicBezTo>
                <a:cubicBezTo>
                  <a:pt x="296" y="316"/>
                  <a:pt x="296" y="316"/>
                  <a:pt x="296" y="316"/>
                </a:cubicBezTo>
                <a:cubicBezTo>
                  <a:pt x="296" y="324"/>
                  <a:pt x="288" y="330"/>
                  <a:pt x="279" y="330"/>
                </a:cubicBezTo>
                <a:cubicBezTo>
                  <a:pt x="192" y="330"/>
                  <a:pt x="192" y="330"/>
                  <a:pt x="192" y="330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DFA935CF-9ED8-43F8-954B-EE744B92D8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345052" y="3311810"/>
            <a:ext cx="809556" cy="810306"/>
          </a:xfrm>
          <a:custGeom>
            <a:avLst/>
            <a:gdLst>
              <a:gd name="T0" fmla="*/ 1036 w 5042"/>
              <a:gd name="T1" fmla="*/ 2944 h 5044"/>
              <a:gd name="T2" fmla="*/ 898 w 5042"/>
              <a:gd name="T3" fmla="*/ 2818 h 5044"/>
              <a:gd name="T4" fmla="*/ 655 w 5042"/>
              <a:gd name="T5" fmla="*/ 2818 h 5044"/>
              <a:gd name="T6" fmla="*/ 539 w 5042"/>
              <a:gd name="T7" fmla="*/ 2944 h 5044"/>
              <a:gd name="T8" fmla="*/ 539 w 5042"/>
              <a:gd name="T9" fmla="*/ 4221 h 5044"/>
              <a:gd name="T10" fmla="*/ 655 w 5042"/>
              <a:gd name="T11" fmla="*/ 4337 h 5044"/>
              <a:gd name="T12" fmla="*/ 898 w 5042"/>
              <a:gd name="T13" fmla="*/ 4337 h 5044"/>
              <a:gd name="T14" fmla="*/ 1036 w 5042"/>
              <a:gd name="T15" fmla="*/ 4221 h 5044"/>
              <a:gd name="T16" fmla="*/ 1036 w 5042"/>
              <a:gd name="T17" fmla="*/ 2944 h 5044"/>
              <a:gd name="T18" fmla="*/ 2188 w 5042"/>
              <a:gd name="T19" fmla="*/ 2944 h 5044"/>
              <a:gd name="T20" fmla="*/ 2061 w 5042"/>
              <a:gd name="T21" fmla="*/ 2818 h 5044"/>
              <a:gd name="T22" fmla="*/ 1807 w 5042"/>
              <a:gd name="T23" fmla="*/ 2818 h 5044"/>
              <a:gd name="T24" fmla="*/ 1691 w 5042"/>
              <a:gd name="T25" fmla="*/ 2944 h 5044"/>
              <a:gd name="T26" fmla="*/ 1691 w 5042"/>
              <a:gd name="T27" fmla="*/ 4221 h 5044"/>
              <a:gd name="T28" fmla="*/ 1807 w 5042"/>
              <a:gd name="T29" fmla="*/ 4337 h 5044"/>
              <a:gd name="T30" fmla="*/ 2061 w 5042"/>
              <a:gd name="T31" fmla="*/ 4337 h 5044"/>
              <a:gd name="T32" fmla="*/ 2188 w 5042"/>
              <a:gd name="T33" fmla="*/ 4221 h 5044"/>
              <a:gd name="T34" fmla="*/ 2188 w 5042"/>
              <a:gd name="T35" fmla="*/ 2944 h 5044"/>
              <a:gd name="T36" fmla="*/ 3351 w 5042"/>
              <a:gd name="T37" fmla="*/ 2944 h 5044"/>
              <a:gd name="T38" fmla="*/ 3224 w 5042"/>
              <a:gd name="T39" fmla="*/ 2818 h 5044"/>
              <a:gd name="T40" fmla="*/ 2981 w 5042"/>
              <a:gd name="T41" fmla="*/ 2818 h 5044"/>
              <a:gd name="T42" fmla="*/ 2843 w 5042"/>
              <a:gd name="T43" fmla="*/ 2944 h 5044"/>
              <a:gd name="T44" fmla="*/ 2843 w 5042"/>
              <a:gd name="T45" fmla="*/ 4221 h 5044"/>
              <a:gd name="T46" fmla="*/ 2981 w 5042"/>
              <a:gd name="T47" fmla="*/ 4337 h 5044"/>
              <a:gd name="T48" fmla="*/ 3224 w 5042"/>
              <a:gd name="T49" fmla="*/ 4337 h 5044"/>
              <a:gd name="T50" fmla="*/ 3351 w 5042"/>
              <a:gd name="T51" fmla="*/ 4221 h 5044"/>
              <a:gd name="T52" fmla="*/ 3351 w 5042"/>
              <a:gd name="T53" fmla="*/ 2944 h 5044"/>
              <a:gd name="T54" fmla="*/ 4503 w 5042"/>
              <a:gd name="T55" fmla="*/ 2944 h 5044"/>
              <a:gd name="T56" fmla="*/ 4387 w 5042"/>
              <a:gd name="T57" fmla="*/ 2818 h 5044"/>
              <a:gd name="T58" fmla="*/ 4143 w 5042"/>
              <a:gd name="T59" fmla="*/ 2818 h 5044"/>
              <a:gd name="T60" fmla="*/ 4006 w 5042"/>
              <a:gd name="T61" fmla="*/ 2944 h 5044"/>
              <a:gd name="T62" fmla="*/ 4006 w 5042"/>
              <a:gd name="T63" fmla="*/ 4221 h 5044"/>
              <a:gd name="T64" fmla="*/ 4143 w 5042"/>
              <a:gd name="T65" fmla="*/ 4337 h 5044"/>
              <a:gd name="T66" fmla="*/ 4387 w 5042"/>
              <a:gd name="T67" fmla="*/ 4337 h 5044"/>
              <a:gd name="T68" fmla="*/ 4503 w 5042"/>
              <a:gd name="T69" fmla="*/ 4221 h 5044"/>
              <a:gd name="T70" fmla="*/ 4503 w 5042"/>
              <a:gd name="T71" fmla="*/ 2944 h 5044"/>
              <a:gd name="T72" fmla="*/ 4767 w 5042"/>
              <a:gd name="T73" fmla="*/ 4665 h 5044"/>
              <a:gd name="T74" fmla="*/ 275 w 5042"/>
              <a:gd name="T75" fmla="*/ 4665 h 5044"/>
              <a:gd name="T76" fmla="*/ 5042 w 5042"/>
              <a:gd name="T77" fmla="*/ 5044 h 5044"/>
              <a:gd name="T78" fmla="*/ 0 w 5042"/>
              <a:gd name="T79" fmla="*/ 5044 h 5044"/>
              <a:gd name="T80" fmla="*/ 275 w 5042"/>
              <a:gd name="T81" fmla="*/ 2469 h 5044"/>
              <a:gd name="T82" fmla="*/ 4767 w 5042"/>
              <a:gd name="T83" fmla="*/ 2469 h 5044"/>
              <a:gd name="T84" fmla="*/ 264 w 5042"/>
              <a:gd name="T85" fmla="*/ 2132 h 5044"/>
              <a:gd name="T86" fmla="*/ 4778 w 5042"/>
              <a:gd name="T87" fmla="*/ 2132 h 5044"/>
              <a:gd name="T88" fmla="*/ 2515 w 5042"/>
              <a:gd name="T89" fmla="*/ 654 h 5044"/>
              <a:gd name="T90" fmla="*/ 2515 w 5042"/>
              <a:gd name="T91" fmla="*/ 0 h 5044"/>
              <a:gd name="T92" fmla="*/ 2526 w 5042"/>
              <a:gd name="T93" fmla="*/ 264 h 5044"/>
              <a:gd name="T94" fmla="*/ 3097 w 5042"/>
              <a:gd name="T95" fmla="*/ 264 h 5044"/>
              <a:gd name="T96" fmla="*/ 2515 w 5042"/>
              <a:gd name="T97" fmla="*/ 0 h 5044"/>
              <a:gd name="T98" fmla="*/ 3097 w 5042"/>
              <a:gd name="T99" fmla="*/ 0 h 5044"/>
              <a:gd name="T100" fmla="*/ 3097 w 5042"/>
              <a:gd name="T101" fmla="*/ 0 h 5044"/>
              <a:gd name="T102" fmla="*/ 3097 w 5042"/>
              <a:gd name="T103" fmla="*/ 264 h 5044"/>
              <a:gd name="T104" fmla="*/ 1088 w 5042"/>
              <a:gd name="T105" fmla="*/ 1688 h 5044"/>
              <a:gd name="T106" fmla="*/ 2515 w 5042"/>
              <a:gd name="T107" fmla="*/ 654 h 5044"/>
              <a:gd name="T108" fmla="*/ 3953 w 5042"/>
              <a:gd name="T109" fmla="*/ 1688 h 5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042" h="5044">
                <a:moveTo>
                  <a:pt x="1036" y="2944"/>
                </a:moveTo>
                <a:cubicBezTo>
                  <a:pt x="1036" y="2860"/>
                  <a:pt x="983" y="2818"/>
                  <a:pt x="898" y="2818"/>
                </a:cubicBezTo>
                <a:cubicBezTo>
                  <a:pt x="655" y="2818"/>
                  <a:pt x="655" y="2818"/>
                  <a:pt x="655" y="2818"/>
                </a:cubicBezTo>
                <a:cubicBezTo>
                  <a:pt x="592" y="2818"/>
                  <a:pt x="539" y="2860"/>
                  <a:pt x="539" y="2944"/>
                </a:cubicBezTo>
                <a:cubicBezTo>
                  <a:pt x="539" y="4221"/>
                  <a:pt x="539" y="4221"/>
                  <a:pt x="539" y="4221"/>
                </a:cubicBezTo>
                <a:cubicBezTo>
                  <a:pt x="539" y="4295"/>
                  <a:pt x="592" y="4337"/>
                  <a:pt x="655" y="4337"/>
                </a:cubicBezTo>
                <a:cubicBezTo>
                  <a:pt x="898" y="4337"/>
                  <a:pt x="898" y="4337"/>
                  <a:pt x="898" y="4337"/>
                </a:cubicBezTo>
                <a:cubicBezTo>
                  <a:pt x="983" y="4337"/>
                  <a:pt x="1036" y="4295"/>
                  <a:pt x="1036" y="4221"/>
                </a:cubicBezTo>
                <a:cubicBezTo>
                  <a:pt x="1036" y="3309"/>
                  <a:pt x="1036" y="2944"/>
                  <a:pt x="1036" y="2944"/>
                </a:cubicBezTo>
                <a:moveTo>
                  <a:pt x="2188" y="2944"/>
                </a:moveTo>
                <a:cubicBezTo>
                  <a:pt x="2188" y="2860"/>
                  <a:pt x="2124" y="2818"/>
                  <a:pt x="2061" y="2818"/>
                </a:cubicBezTo>
                <a:cubicBezTo>
                  <a:pt x="1807" y="2818"/>
                  <a:pt x="1807" y="2818"/>
                  <a:pt x="1807" y="2818"/>
                </a:cubicBezTo>
                <a:cubicBezTo>
                  <a:pt x="1744" y="2818"/>
                  <a:pt x="1691" y="2860"/>
                  <a:pt x="1691" y="2944"/>
                </a:cubicBezTo>
                <a:cubicBezTo>
                  <a:pt x="1691" y="4221"/>
                  <a:pt x="1691" y="4221"/>
                  <a:pt x="1691" y="4221"/>
                </a:cubicBezTo>
                <a:cubicBezTo>
                  <a:pt x="1691" y="4295"/>
                  <a:pt x="1744" y="4337"/>
                  <a:pt x="1807" y="4337"/>
                </a:cubicBezTo>
                <a:cubicBezTo>
                  <a:pt x="2061" y="4337"/>
                  <a:pt x="2061" y="4337"/>
                  <a:pt x="2061" y="4337"/>
                </a:cubicBezTo>
                <a:cubicBezTo>
                  <a:pt x="2124" y="4337"/>
                  <a:pt x="2188" y="4295"/>
                  <a:pt x="2188" y="4221"/>
                </a:cubicBezTo>
                <a:cubicBezTo>
                  <a:pt x="2188" y="3287"/>
                  <a:pt x="2188" y="2944"/>
                  <a:pt x="2188" y="2944"/>
                </a:cubicBezTo>
                <a:moveTo>
                  <a:pt x="3351" y="2944"/>
                </a:moveTo>
                <a:cubicBezTo>
                  <a:pt x="3351" y="2860"/>
                  <a:pt x="3287" y="2818"/>
                  <a:pt x="3224" y="2818"/>
                </a:cubicBezTo>
                <a:cubicBezTo>
                  <a:pt x="2981" y="2818"/>
                  <a:pt x="2981" y="2818"/>
                  <a:pt x="2981" y="2818"/>
                </a:cubicBezTo>
                <a:cubicBezTo>
                  <a:pt x="2907" y="2818"/>
                  <a:pt x="2843" y="2860"/>
                  <a:pt x="2843" y="2944"/>
                </a:cubicBezTo>
                <a:cubicBezTo>
                  <a:pt x="2843" y="4221"/>
                  <a:pt x="2843" y="4221"/>
                  <a:pt x="2843" y="4221"/>
                </a:cubicBezTo>
                <a:cubicBezTo>
                  <a:pt x="2843" y="4295"/>
                  <a:pt x="2907" y="4337"/>
                  <a:pt x="2981" y="4337"/>
                </a:cubicBezTo>
                <a:cubicBezTo>
                  <a:pt x="3224" y="4337"/>
                  <a:pt x="3224" y="4337"/>
                  <a:pt x="3224" y="4337"/>
                </a:cubicBezTo>
                <a:cubicBezTo>
                  <a:pt x="3287" y="4337"/>
                  <a:pt x="3351" y="4295"/>
                  <a:pt x="3351" y="4221"/>
                </a:cubicBezTo>
                <a:cubicBezTo>
                  <a:pt x="3351" y="3309"/>
                  <a:pt x="3351" y="2944"/>
                  <a:pt x="3351" y="2944"/>
                </a:cubicBezTo>
                <a:moveTo>
                  <a:pt x="4503" y="2944"/>
                </a:moveTo>
                <a:cubicBezTo>
                  <a:pt x="4503" y="2860"/>
                  <a:pt x="4450" y="2818"/>
                  <a:pt x="4387" y="2818"/>
                </a:cubicBezTo>
                <a:cubicBezTo>
                  <a:pt x="4143" y="2818"/>
                  <a:pt x="4143" y="2818"/>
                  <a:pt x="4143" y="2818"/>
                </a:cubicBezTo>
                <a:cubicBezTo>
                  <a:pt x="4080" y="2818"/>
                  <a:pt x="4006" y="2860"/>
                  <a:pt x="4006" y="2944"/>
                </a:cubicBezTo>
                <a:cubicBezTo>
                  <a:pt x="4006" y="4221"/>
                  <a:pt x="4006" y="4221"/>
                  <a:pt x="4006" y="4221"/>
                </a:cubicBezTo>
                <a:cubicBezTo>
                  <a:pt x="4006" y="4295"/>
                  <a:pt x="4080" y="4337"/>
                  <a:pt x="4143" y="4337"/>
                </a:cubicBezTo>
                <a:cubicBezTo>
                  <a:pt x="4387" y="4337"/>
                  <a:pt x="4387" y="4337"/>
                  <a:pt x="4387" y="4337"/>
                </a:cubicBezTo>
                <a:cubicBezTo>
                  <a:pt x="4450" y="4337"/>
                  <a:pt x="4503" y="4295"/>
                  <a:pt x="4503" y="4221"/>
                </a:cubicBezTo>
                <a:cubicBezTo>
                  <a:pt x="4503" y="3315"/>
                  <a:pt x="4503" y="2944"/>
                  <a:pt x="4503" y="2944"/>
                </a:cubicBezTo>
                <a:moveTo>
                  <a:pt x="4767" y="4665"/>
                </a:moveTo>
                <a:cubicBezTo>
                  <a:pt x="275" y="4665"/>
                  <a:pt x="275" y="4665"/>
                  <a:pt x="275" y="4665"/>
                </a:cubicBezTo>
                <a:moveTo>
                  <a:pt x="5042" y="5044"/>
                </a:moveTo>
                <a:cubicBezTo>
                  <a:pt x="0" y="5044"/>
                  <a:pt x="0" y="5044"/>
                  <a:pt x="0" y="5044"/>
                </a:cubicBezTo>
                <a:moveTo>
                  <a:pt x="275" y="2469"/>
                </a:moveTo>
                <a:cubicBezTo>
                  <a:pt x="4767" y="2469"/>
                  <a:pt x="4767" y="2469"/>
                  <a:pt x="4767" y="2469"/>
                </a:cubicBezTo>
                <a:moveTo>
                  <a:pt x="264" y="2132"/>
                </a:moveTo>
                <a:cubicBezTo>
                  <a:pt x="4778" y="2132"/>
                  <a:pt x="4778" y="2132"/>
                  <a:pt x="4778" y="2132"/>
                </a:cubicBezTo>
                <a:moveTo>
                  <a:pt x="2515" y="654"/>
                </a:moveTo>
                <a:cubicBezTo>
                  <a:pt x="2515" y="0"/>
                  <a:pt x="2515" y="0"/>
                  <a:pt x="2515" y="0"/>
                </a:cubicBezTo>
                <a:moveTo>
                  <a:pt x="2526" y="264"/>
                </a:moveTo>
                <a:cubicBezTo>
                  <a:pt x="3097" y="264"/>
                  <a:pt x="3097" y="264"/>
                  <a:pt x="3097" y="264"/>
                </a:cubicBezTo>
                <a:moveTo>
                  <a:pt x="2515" y="0"/>
                </a:moveTo>
                <a:cubicBezTo>
                  <a:pt x="3097" y="0"/>
                  <a:pt x="3097" y="0"/>
                  <a:pt x="3097" y="0"/>
                </a:cubicBezTo>
                <a:moveTo>
                  <a:pt x="3097" y="0"/>
                </a:moveTo>
                <a:cubicBezTo>
                  <a:pt x="3097" y="264"/>
                  <a:pt x="3097" y="264"/>
                  <a:pt x="3097" y="264"/>
                </a:cubicBezTo>
                <a:moveTo>
                  <a:pt x="1088" y="1688"/>
                </a:moveTo>
                <a:cubicBezTo>
                  <a:pt x="1279" y="1087"/>
                  <a:pt x="1850" y="654"/>
                  <a:pt x="2515" y="654"/>
                </a:cubicBezTo>
                <a:cubicBezTo>
                  <a:pt x="3192" y="654"/>
                  <a:pt x="3752" y="1087"/>
                  <a:pt x="3953" y="168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3" name="Freeform 35">
            <a:extLst>
              <a:ext uri="{FF2B5EF4-FFF2-40B4-BE49-F238E27FC236}">
                <a16:creationId xmlns:a16="http://schemas.microsoft.com/office/drawing/2014/main" id="{5E0BFF9C-7D6F-4387-8A7F-EFE799AC63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303997" y="4699000"/>
            <a:ext cx="888422" cy="933672"/>
          </a:xfrm>
          <a:custGeom>
            <a:avLst/>
            <a:gdLst>
              <a:gd name="T0" fmla="*/ 589 w 589"/>
              <a:gd name="T1" fmla="*/ 619 h 619"/>
              <a:gd name="T2" fmla="*/ 326 w 589"/>
              <a:gd name="T3" fmla="*/ 50 h 619"/>
              <a:gd name="T4" fmla="*/ 589 w 589"/>
              <a:gd name="T5" fmla="*/ 117 h 619"/>
              <a:gd name="T6" fmla="*/ 204 w 589"/>
              <a:gd name="T7" fmla="*/ 254 h 619"/>
              <a:gd name="T8" fmla="*/ 0 w 589"/>
              <a:gd name="T9" fmla="*/ 619 h 619"/>
              <a:gd name="T10" fmla="*/ 204 w 589"/>
              <a:gd name="T11" fmla="*/ 361 h 619"/>
              <a:gd name="T12" fmla="*/ 204 w 589"/>
              <a:gd name="T13" fmla="*/ 438 h 619"/>
              <a:gd name="T14" fmla="*/ 326 w 589"/>
              <a:gd name="T15" fmla="*/ 361 h 619"/>
              <a:gd name="T16" fmla="*/ 378 w 589"/>
              <a:gd name="T17" fmla="*/ 91 h 619"/>
              <a:gd name="T18" fmla="*/ 431 w 589"/>
              <a:gd name="T19" fmla="*/ 153 h 619"/>
              <a:gd name="T20" fmla="*/ 536 w 589"/>
              <a:gd name="T21" fmla="*/ 91 h 619"/>
              <a:gd name="T22" fmla="*/ 483 w 589"/>
              <a:gd name="T23" fmla="*/ 153 h 619"/>
              <a:gd name="T24" fmla="*/ 536 w 589"/>
              <a:gd name="T25" fmla="*/ 91 h 619"/>
              <a:gd name="T26" fmla="*/ 378 w 589"/>
              <a:gd name="T27" fmla="*/ 194 h 619"/>
              <a:gd name="T28" fmla="*/ 431 w 589"/>
              <a:gd name="T29" fmla="*/ 254 h 619"/>
              <a:gd name="T30" fmla="*/ 536 w 589"/>
              <a:gd name="T31" fmla="*/ 194 h 619"/>
              <a:gd name="T32" fmla="*/ 483 w 589"/>
              <a:gd name="T33" fmla="*/ 254 h 619"/>
              <a:gd name="T34" fmla="*/ 536 w 589"/>
              <a:gd name="T35" fmla="*/ 194 h 619"/>
              <a:gd name="T36" fmla="*/ 378 w 589"/>
              <a:gd name="T37" fmla="*/ 294 h 619"/>
              <a:gd name="T38" fmla="*/ 431 w 589"/>
              <a:gd name="T39" fmla="*/ 356 h 619"/>
              <a:gd name="T40" fmla="*/ 536 w 589"/>
              <a:gd name="T41" fmla="*/ 294 h 619"/>
              <a:gd name="T42" fmla="*/ 483 w 589"/>
              <a:gd name="T43" fmla="*/ 356 h 619"/>
              <a:gd name="T44" fmla="*/ 536 w 589"/>
              <a:gd name="T45" fmla="*/ 294 h 619"/>
              <a:gd name="T46" fmla="*/ 378 w 589"/>
              <a:gd name="T47" fmla="*/ 397 h 619"/>
              <a:gd name="T48" fmla="*/ 431 w 589"/>
              <a:gd name="T49" fmla="*/ 457 h 619"/>
              <a:gd name="T50" fmla="*/ 536 w 589"/>
              <a:gd name="T51" fmla="*/ 397 h 619"/>
              <a:gd name="T52" fmla="*/ 483 w 589"/>
              <a:gd name="T53" fmla="*/ 457 h 619"/>
              <a:gd name="T54" fmla="*/ 536 w 589"/>
              <a:gd name="T55" fmla="*/ 397 h 619"/>
              <a:gd name="T56" fmla="*/ 378 w 589"/>
              <a:gd name="T57" fmla="*/ 497 h 619"/>
              <a:gd name="T58" fmla="*/ 431 w 589"/>
              <a:gd name="T59" fmla="*/ 559 h 619"/>
              <a:gd name="T60" fmla="*/ 536 w 589"/>
              <a:gd name="T61" fmla="*/ 497 h 619"/>
              <a:gd name="T62" fmla="*/ 483 w 589"/>
              <a:gd name="T63" fmla="*/ 559 h 619"/>
              <a:gd name="T64" fmla="*/ 536 w 589"/>
              <a:gd name="T65" fmla="*/ 497 h 619"/>
              <a:gd name="T66" fmla="*/ 41 w 589"/>
              <a:gd name="T67" fmla="*/ 543 h 619"/>
              <a:gd name="T68" fmla="*/ 163 w 589"/>
              <a:gd name="T69" fmla="*/ 619 h 619"/>
              <a:gd name="T70" fmla="*/ 41 w 589"/>
              <a:gd name="T71" fmla="*/ 294 h 619"/>
              <a:gd name="T72" fmla="*/ 82 w 589"/>
              <a:gd name="T73" fmla="*/ 294 h 619"/>
              <a:gd name="T74" fmla="*/ 122 w 589"/>
              <a:gd name="T75" fmla="*/ 294 h 619"/>
              <a:gd name="T76" fmla="*/ 41 w 589"/>
              <a:gd name="T77" fmla="*/ 375 h 619"/>
              <a:gd name="T78" fmla="*/ 122 w 589"/>
              <a:gd name="T79" fmla="*/ 375 h 619"/>
              <a:gd name="T80" fmla="*/ 163 w 589"/>
              <a:gd name="T81" fmla="*/ 375 h 619"/>
              <a:gd name="T82" fmla="*/ 82 w 589"/>
              <a:gd name="T83" fmla="*/ 375 h 619"/>
              <a:gd name="T84" fmla="*/ 41 w 589"/>
              <a:gd name="T85" fmla="*/ 457 h 619"/>
              <a:gd name="T86" fmla="*/ 122 w 589"/>
              <a:gd name="T87" fmla="*/ 457 h 619"/>
              <a:gd name="T88" fmla="*/ 163 w 589"/>
              <a:gd name="T89" fmla="*/ 457 h 619"/>
              <a:gd name="T90" fmla="*/ 82 w 589"/>
              <a:gd name="T91" fmla="*/ 457 h 619"/>
              <a:gd name="T92" fmla="*/ 163 w 589"/>
              <a:gd name="T93" fmla="*/ 294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89" h="619">
                <a:moveTo>
                  <a:pt x="589" y="182"/>
                </a:moveTo>
                <a:lnTo>
                  <a:pt x="589" y="619"/>
                </a:lnTo>
                <a:lnTo>
                  <a:pt x="326" y="619"/>
                </a:lnTo>
                <a:lnTo>
                  <a:pt x="326" y="50"/>
                </a:lnTo>
                <a:lnTo>
                  <a:pt x="589" y="0"/>
                </a:lnTo>
                <a:lnTo>
                  <a:pt x="589" y="117"/>
                </a:lnTo>
                <a:moveTo>
                  <a:pt x="204" y="306"/>
                </a:moveTo>
                <a:lnTo>
                  <a:pt x="204" y="254"/>
                </a:lnTo>
                <a:lnTo>
                  <a:pt x="0" y="254"/>
                </a:lnTo>
                <a:lnTo>
                  <a:pt x="0" y="619"/>
                </a:lnTo>
                <a:lnTo>
                  <a:pt x="204" y="619"/>
                </a:lnTo>
                <a:lnTo>
                  <a:pt x="204" y="361"/>
                </a:lnTo>
                <a:moveTo>
                  <a:pt x="326" y="438"/>
                </a:moveTo>
                <a:lnTo>
                  <a:pt x="204" y="438"/>
                </a:lnTo>
                <a:moveTo>
                  <a:pt x="204" y="361"/>
                </a:moveTo>
                <a:lnTo>
                  <a:pt x="326" y="361"/>
                </a:lnTo>
                <a:moveTo>
                  <a:pt x="431" y="91"/>
                </a:moveTo>
                <a:lnTo>
                  <a:pt x="378" y="91"/>
                </a:lnTo>
                <a:lnTo>
                  <a:pt x="378" y="153"/>
                </a:lnTo>
                <a:lnTo>
                  <a:pt x="431" y="153"/>
                </a:lnTo>
                <a:lnTo>
                  <a:pt x="431" y="91"/>
                </a:lnTo>
                <a:moveTo>
                  <a:pt x="536" y="91"/>
                </a:moveTo>
                <a:lnTo>
                  <a:pt x="483" y="91"/>
                </a:lnTo>
                <a:lnTo>
                  <a:pt x="483" y="153"/>
                </a:lnTo>
                <a:lnTo>
                  <a:pt x="536" y="153"/>
                </a:lnTo>
                <a:lnTo>
                  <a:pt x="536" y="91"/>
                </a:lnTo>
                <a:moveTo>
                  <a:pt x="431" y="194"/>
                </a:moveTo>
                <a:lnTo>
                  <a:pt x="378" y="194"/>
                </a:lnTo>
                <a:lnTo>
                  <a:pt x="378" y="254"/>
                </a:lnTo>
                <a:lnTo>
                  <a:pt x="431" y="254"/>
                </a:lnTo>
                <a:lnTo>
                  <a:pt x="431" y="194"/>
                </a:lnTo>
                <a:moveTo>
                  <a:pt x="536" y="194"/>
                </a:moveTo>
                <a:lnTo>
                  <a:pt x="483" y="194"/>
                </a:lnTo>
                <a:lnTo>
                  <a:pt x="483" y="254"/>
                </a:lnTo>
                <a:lnTo>
                  <a:pt x="536" y="254"/>
                </a:lnTo>
                <a:lnTo>
                  <a:pt x="536" y="194"/>
                </a:lnTo>
                <a:moveTo>
                  <a:pt x="431" y="294"/>
                </a:moveTo>
                <a:lnTo>
                  <a:pt x="378" y="294"/>
                </a:lnTo>
                <a:lnTo>
                  <a:pt x="378" y="356"/>
                </a:lnTo>
                <a:lnTo>
                  <a:pt x="431" y="356"/>
                </a:lnTo>
                <a:lnTo>
                  <a:pt x="431" y="294"/>
                </a:lnTo>
                <a:moveTo>
                  <a:pt x="536" y="294"/>
                </a:moveTo>
                <a:lnTo>
                  <a:pt x="483" y="294"/>
                </a:lnTo>
                <a:lnTo>
                  <a:pt x="483" y="356"/>
                </a:lnTo>
                <a:lnTo>
                  <a:pt x="536" y="356"/>
                </a:lnTo>
                <a:lnTo>
                  <a:pt x="536" y="294"/>
                </a:lnTo>
                <a:moveTo>
                  <a:pt x="431" y="397"/>
                </a:moveTo>
                <a:lnTo>
                  <a:pt x="378" y="397"/>
                </a:lnTo>
                <a:lnTo>
                  <a:pt x="378" y="457"/>
                </a:lnTo>
                <a:lnTo>
                  <a:pt x="431" y="457"/>
                </a:lnTo>
                <a:lnTo>
                  <a:pt x="431" y="397"/>
                </a:lnTo>
                <a:moveTo>
                  <a:pt x="536" y="397"/>
                </a:moveTo>
                <a:lnTo>
                  <a:pt x="483" y="397"/>
                </a:lnTo>
                <a:lnTo>
                  <a:pt x="483" y="457"/>
                </a:lnTo>
                <a:lnTo>
                  <a:pt x="536" y="457"/>
                </a:lnTo>
                <a:lnTo>
                  <a:pt x="536" y="397"/>
                </a:lnTo>
                <a:moveTo>
                  <a:pt x="431" y="497"/>
                </a:moveTo>
                <a:lnTo>
                  <a:pt x="378" y="497"/>
                </a:lnTo>
                <a:lnTo>
                  <a:pt x="378" y="559"/>
                </a:lnTo>
                <a:lnTo>
                  <a:pt x="431" y="559"/>
                </a:lnTo>
                <a:lnTo>
                  <a:pt x="431" y="497"/>
                </a:lnTo>
                <a:moveTo>
                  <a:pt x="536" y="497"/>
                </a:moveTo>
                <a:lnTo>
                  <a:pt x="483" y="497"/>
                </a:lnTo>
                <a:lnTo>
                  <a:pt x="483" y="559"/>
                </a:lnTo>
                <a:lnTo>
                  <a:pt x="536" y="559"/>
                </a:lnTo>
                <a:lnTo>
                  <a:pt x="536" y="497"/>
                </a:lnTo>
                <a:moveTo>
                  <a:pt x="163" y="543"/>
                </a:moveTo>
                <a:lnTo>
                  <a:pt x="41" y="543"/>
                </a:lnTo>
                <a:lnTo>
                  <a:pt x="41" y="619"/>
                </a:lnTo>
                <a:lnTo>
                  <a:pt x="163" y="619"/>
                </a:lnTo>
                <a:lnTo>
                  <a:pt x="163" y="543"/>
                </a:lnTo>
                <a:moveTo>
                  <a:pt x="41" y="294"/>
                </a:moveTo>
                <a:lnTo>
                  <a:pt x="41" y="335"/>
                </a:lnTo>
                <a:moveTo>
                  <a:pt x="82" y="294"/>
                </a:moveTo>
                <a:lnTo>
                  <a:pt x="82" y="335"/>
                </a:lnTo>
                <a:moveTo>
                  <a:pt x="122" y="294"/>
                </a:moveTo>
                <a:lnTo>
                  <a:pt x="122" y="335"/>
                </a:lnTo>
                <a:moveTo>
                  <a:pt x="41" y="375"/>
                </a:moveTo>
                <a:lnTo>
                  <a:pt x="41" y="416"/>
                </a:lnTo>
                <a:moveTo>
                  <a:pt x="122" y="375"/>
                </a:moveTo>
                <a:lnTo>
                  <a:pt x="122" y="416"/>
                </a:lnTo>
                <a:moveTo>
                  <a:pt x="163" y="375"/>
                </a:moveTo>
                <a:lnTo>
                  <a:pt x="163" y="416"/>
                </a:lnTo>
                <a:moveTo>
                  <a:pt x="82" y="375"/>
                </a:moveTo>
                <a:lnTo>
                  <a:pt x="82" y="416"/>
                </a:lnTo>
                <a:moveTo>
                  <a:pt x="41" y="457"/>
                </a:moveTo>
                <a:lnTo>
                  <a:pt x="41" y="497"/>
                </a:lnTo>
                <a:moveTo>
                  <a:pt x="122" y="457"/>
                </a:moveTo>
                <a:lnTo>
                  <a:pt x="122" y="497"/>
                </a:lnTo>
                <a:moveTo>
                  <a:pt x="163" y="457"/>
                </a:moveTo>
                <a:lnTo>
                  <a:pt x="163" y="497"/>
                </a:lnTo>
                <a:moveTo>
                  <a:pt x="82" y="457"/>
                </a:moveTo>
                <a:lnTo>
                  <a:pt x="82" y="497"/>
                </a:lnTo>
                <a:moveTo>
                  <a:pt x="163" y="294"/>
                </a:moveTo>
                <a:lnTo>
                  <a:pt x="163" y="33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65FD22DF-D37B-468B-AFBC-E8EB0F05CE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80976" y="3409446"/>
            <a:ext cx="1015024" cy="824946"/>
          </a:xfrm>
          <a:custGeom>
            <a:avLst/>
            <a:gdLst>
              <a:gd name="T0" fmla="*/ 220 w 3941"/>
              <a:gd name="T1" fmla="*/ 795 h 3200"/>
              <a:gd name="T2" fmla="*/ 207 w 3941"/>
              <a:gd name="T3" fmla="*/ 758 h 3200"/>
              <a:gd name="T4" fmla="*/ 1897 w 3941"/>
              <a:gd name="T5" fmla="*/ 14 h 3200"/>
              <a:gd name="T6" fmla="*/ 2067 w 3941"/>
              <a:gd name="T7" fmla="*/ 14 h 3200"/>
              <a:gd name="T8" fmla="*/ 3771 w 3941"/>
              <a:gd name="T9" fmla="*/ 758 h 3200"/>
              <a:gd name="T10" fmla="*/ 3757 w 3941"/>
              <a:gd name="T11" fmla="*/ 795 h 3200"/>
              <a:gd name="T12" fmla="*/ 220 w 3941"/>
              <a:gd name="T13" fmla="*/ 795 h 3200"/>
              <a:gd name="T14" fmla="*/ 220 w 3941"/>
              <a:gd name="T15" fmla="*/ 795 h 3200"/>
              <a:gd name="T16" fmla="*/ 974 w 3941"/>
              <a:gd name="T17" fmla="*/ 1148 h 3200"/>
              <a:gd name="T18" fmla="*/ 870 w 3941"/>
              <a:gd name="T19" fmla="*/ 1045 h 3200"/>
              <a:gd name="T20" fmla="*/ 677 w 3941"/>
              <a:gd name="T21" fmla="*/ 1045 h 3200"/>
              <a:gd name="T22" fmla="*/ 584 w 3941"/>
              <a:gd name="T23" fmla="*/ 1148 h 3200"/>
              <a:gd name="T24" fmla="*/ 584 w 3941"/>
              <a:gd name="T25" fmla="*/ 2166 h 3200"/>
              <a:gd name="T26" fmla="*/ 677 w 3941"/>
              <a:gd name="T27" fmla="*/ 2259 h 3200"/>
              <a:gd name="T28" fmla="*/ 870 w 3941"/>
              <a:gd name="T29" fmla="*/ 2259 h 3200"/>
              <a:gd name="T30" fmla="*/ 974 w 3941"/>
              <a:gd name="T31" fmla="*/ 2166 h 3200"/>
              <a:gd name="T32" fmla="*/ 974 w 3941"/>
              <a:gd name="T33" fmla="*/ 1382 h 3200"/>
              <a:gd name="T34" fmla="*/ 1781 w 3941"/>
              <a:gd name="T35" fmla="*/ 1148 h 3200"/>
              <a:gd name="T36" fmla="*/ 1677 w 3941"/>
              <a:gd name="T37" fmla="*/ 1045 h 3200"/>
              <a:gd name="T38" fmla="*/ 1484 w 3941"/>
              <a:gd name="T39" fmla="*/ 1045 h 3200"/>
              <a:gd name="T40" fmla="*/ 1391 w 3941"/>
              <a:gd name="T41" fmla="*/ 1148 h 3200"/>
              <a:gd name="T42" fmla="*/ 1391 w 3941"/>
              <a:gd name="T43" fmla="*/ 2166 h 3200"/>
              <a:gd name="T44" fmla="*/ 1484 w 3941"/>
              <a:gd name="T45" fmla="*/ 2259 h 3200"/>
              <a:gd name="T46" fmla="*/ 1677 w 3941"/>
              <a:gd name="T47" fmla="*/ 2259 h 3200"/>
              <a:gd name="T48" fmla="*/ 1781 w 3941"/>
              <a:gd name="T49" fmla="*/ 2166 h 3200"/>
              <a:gd name="T50" fmla="*/ 1781 w 3941"/>
              <a:gd name="T51" fmla="*/ 1382 h 3200"/>
              <a:gd name="T52" fmla="*/ 2587 w 3941"/>
              <a:gd name="T53" fmla="*/ 1148 h 3200"/>
              <a:gd name="T54" fmla="*/ 2484 w 3941"/>
              <a:gd name="T55" fmla="*/ 1045 h 3200"/>
              <a:gd name="T56" fmla="*/ 2287 w 3941"/>
              <a:gd name="T57" fmla="*/ 1045 h 3200"/>
              <a:gd name="T58" fmla="*/ 2184 w 3941"/>
              <a:gd name="T59" fmla="*/ 1148 h 3200"/>
              <a:gd name="T60" fmla="*/ 2184 w 3941"/>
              <a:gd name="T61" fmla="*/ 2166 h 3200"/>
              <a:gd name="T62" fmla="*/ 2287 w 3941"/>
              <a:gd name="T63" fmla="*/ 2259 h 3200"/>
              <a:gd name="T64" fmla="*/ 2484 w 3941"/>
              <a:gd name="T65" fmla="*/ 2259 h 3200"/>
              <a:gd name="T66" fmla="*/ 2587 w 3941"/>
              <a:gd name="T67" fmla="*/ 2166 h 3200"/>
              <a:gd name="T68" fmla="*/ 2587 w 3941"/>
              <a:gd name="T69" fmla="*/ 1382 h 3200"/>
              <a:gd name="T70" fmla="*/ 3381 w 3941"/>
              <a:gd name="T71" fmla="*/ 1148 h 3200"/>
              <a:gd name="T72" fmla="*/ 3291 w 3941"/>
              <a:gd name="T73" fmla="*/ 1045 h 3200"/>
              <a:gd name="T74" fmla="*/ 3094 w 3941"/>
              <a:gd name="T75" fmla="*/ 1045 h 3200"/>
              <a:gd name="T76" fmla="*/ 2991 w 3941"/>
              <a:gd name="T77" fmla="*/ 1148 h 3200"/>
              <a:gd name="T78" fmla="*/ 2991 w 3941"/>
              <a:gd name="T79" fmla="*/ 1404 h 3200"/>
              <a:gd name="T80" fmla="*/ 2907 w 3941"/>
              <a:gd name="T81" fmla="*/ 2520 h 3200"/>
              <a:gd name="T82" fmla="*/ 207 w 3941"/>
              <a:gd name="T83" fmla="*/ 2520 h 3200"/>
              <a:gd name="T84" fmla="*/ 2897 w 3941"/>
              <a:gd name="T85" fmla="*/ 2820 h 3200"/>
              <a:gd name="T86" fmla="*/ 0 w 3941"/>
              <a:gd name="T87" fmla="*/ 2820 h 3200"/>
              <a:gd name="T88" fmla="*/ 3854 w 3941"/>
              <a:gd name="T89" fmla="*/ 2600 h 3200"/>
              <a:gd name="T90" fmla="*/ 3918 w 3941"/>
              <a:gd name="T91" fmla="*/ 2423 h 3200"/>
              <a:gd name="T92" fmla="*/ 3194 w 3941"/>
              <a:gd name="T93" fmla="*/ 1822 h 3200"/>
              <a:gd name="T94" fmla="*/ 3811 w 3941"/>
              <a:gd name="T95" fmla="*/ 1595 h 3200"/>
              <a:gd name="T96" fmla="*/ 3194 w 3941"/>
              <a:gd name="T97" fmla="*/ 2940 h 3200"/>
              <a:gd name="T98" fmla="*/ 3918 w 3941"/>
              <a:gd name="T99" fmla="*/ 2757 h 3200"/>
              <a:gd name="T100" fmla="*/ 3194 w 3941"/>
              <a:gd name="T101" fmla="*/ 2153 h 3200"/>
              <a:gd name="T102" fmla="*/ 3264 w 3941"/>
              <a:gd name="T103" fmla="*/ 1979 h 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941" h="3200">
                <a:moveTo>
                  <a:pt x="220" y="795"/>
                </a:moveTo>
                <a:cubicBezTo>
                  <a:pt x="157" y="795"/>
                  <a:pt x="157" y="771"/>
                  <a:pt x="207" y="758"/>
                </a:cubicBezTo>
                <a:cubicBezTo>
                  <a:pt x="1897" y="14"/>
                  <a:pt x="1897" y="14"/>
                  <a:pt x="1897" y="14"/>
                </a:cubicBezTo>
                <a:cubicBezTo>
                  <a:pt x="1951" y="0"/>
                  <a:pt x="2027" y="0"/>
                  <a:pt x="2067" y="14"/>
                </a:cubicBezTo>
                <a:cubicBezTo>
                  <a:pt x="3771" y="758"/>
                  <a:pt x="3771" y="758"/>
                  <a:pt x="3771" y="758"/>
                </a:cubicBezTo>
                <a:cubicBezTo>
                  <a:pt x="3811" y="771"/>
                  <a:pt x="3811" y="795"/>
                  <a:pt x="3757" y="795"/>
                </a:cubicBezTo>
                <a:cubicBezTo>
                  <a:pt x="220" y="795"/>
                  <a:pt x="220" y="795"/>
                  <a:pt x="220" y="795"/>
                </a:cubicBezTo>
                <a:cubicBezTo>
                  <a:pt x="220" y="795"/>
                  <a:pt x="220" y="795"/>
                  <a:pt x="220" y="795"/>
                </a:cubicBezTo>
                <a:close/>
                <a:moveTo>
                  <a:pt x="974" y="1148"/>
                </a:moveTo>
                <a:cubicBezTo>
                  <a:pt x="974" y="1081"/>
                  <a:pt x="937" y="1045"/>
                  <a:pt x="870" y="1045"/>
                </a:cubicBezTo>
                <a:cubicBezTo>
                  <a:pt x="677" y="1045"/>
                  <a:pt x="677" y="1045"/>
                  <a:pt x="677" y="1045"/>
                </a:cubicBezTo>
                <a:cubicBezTo>
                  <a:pt x="624" y="1045"/>
                  <a:pt x="584" y="1081"/>
                  <a:pt x="584" y="1148"/>
                </a:cubicBezTo>
                <a:cubicBezTo>
                  <a:pt x="584" y="2166"/>
                  <a:pt x="584" y="2166"/>
                  <a:pt x="584" y="2166"/>
                </a:cubicBezTo>
                <a:cubicBezTo>
                  <a:pt x="584" y="2219"/>
                  <a:pt x="624" y="2259"/>
                  <a:pt x="677" y="2259"/>
                </a:cubicBezTo>
                <a:cubicBezTo>
                  <a:pt x="870" y="2259"/>
                  <a:pt x="870" y="2259"/>
                  <a:pt x="870" y="2259"/>
                </a:cubicBezTo>
                <a:cubicBezTo>
                  <a:pt x="937" y="2259"/>
                  <a:pt x="974" y="2219"/>
                  <a:pt x="974" y="2166"/>
                </a:cubicBezTo>
                <a:cubicBezTo>
                  <a:pt x="974" y="1382"/>
                  <a:pt x="974" y="1382"/>
                  <a:pt x="974" y="1382"/>
                </a:cubicBezTo>
                <a:moveTo>
                  <a:pt x="1781" y="1148"/>
                </a:moveTo>
                <a:cubicBezTo>
                  <a:pt x="1781" y="1081"/>
                  <a:pt x="1731" y="1045"/>
                  <a:pt x="1677" y="1045"/>
                </a:cubicBezTo>
                <a:cubicBezTo>
                  <a:pt x="1484" y="1045"/>
                  <a:pt x="1484" y="1045"/>
                  <a:pt x="1484" y="1045"/>
                </a:cubicBezTo>
                <a:cubicBezTo>
                  <a:pt x="1431" y="1045"/>
                  <a:pt x="1391" y="1081"/>
                  <a:pt x="1391" y="1148"/>
                </a:cubicBezTo>
                <a:cubicBezTo>
                  <a:pt x="1391" y="2166"/>
                  <a:pt x="1391" y="2166"/>
                  <a:pt x="1391" y="2166"/>
                </a:cubicBezTo>
                <a:cubicBezTo>
                  <a:pt x="1391" y="2219"/>
                  <a:pt x="1431" y="2259"/>
                  <a:pt x="1484" y="2259"/>
                </a:cubicBezTo>
                <a:cubicBezTo>
                  <a:pt x="1677" y="2259"/>
                  <a:pt x="1677" y="2259"/>
                  <a:pt x="1677" y="2259"/>
                </a:cubicBezTo>
                <a:cubicBezTo>
                  <a:pt x="1731" y="2259"/>
                  <a:pt x="1781" y="2219"/>
                  <a:pt x="1781" y="2166"/>
                </a:cubicBezTo>
                <a:cubicBezTo>
                  <a:pt x="1781" y="1382"/>
                  <a:pt x="1781" y="1382"/>
                  <a:pt x="1781" y="1382"/>
                </a:cubicBezTo>
                <a:moveTo>
                  <a:pt x="2587" y="1148"/>
                </a:moveTo>
                <a:cubicBezTo>
                  <a:pt x="2587" y="1081"/>
                  <a:pt x="2537" y="1045"/>
                  <a:pt x="2484" y="1045"/>
                </a:cubicBezTo>
                <a:cubicBezTo>
                  <a:pt x="2287" y="1045"/>
                  <a:pt x="2287" y="1045"/>
                  <a:pt x="2287" y="1045"/>
                </a:cubicBezTo>
                <a:cubicBezTo>
                  <a:pt x="2237" y="1045"/>
                  <a:pt x="2184" y="1081"/>
                  <a:pt x="2184" y="1148"/>
                </a:cubicBezTo>
                <a:cubicBezTo>
                  <a:pt x="2184" y="2166"/>
                  <a:pt x="2184" y="2166"/>
                  <a:pt x="2184" y="2166"/>
                </a:cubicBezTo>
                <a:cubicBezTo>
                  <a:pt x="2184" y="2219"/>
                  <a:pt x="2237" y="2259"/>
                  <a:pt x="2287" y="2259"/>
                </a:cubicBezTo>
                <a:cubicBezTo>
                  <a:pt x="2484" y="2259"/>
                  <a:pt x="2484" y="2259"/>
                  <a:pt x="2484" y="2259"/>
                </a:cubicBezTo>
                <a:cubicBezTo>
                  <a:pt x="2537" y="2259"/>
                  <a:pt x="2587" y="2219"/>
                  <a:pt x="2587" y="2166"/>
                </a:cubicBezTo>
                <a:cubicBezTo>
                  <a:pt x="2587" y="1382"/>
                  <a:pt x="2587" y="1382"/>
                  <a:pt x="2587" y="1382"/>
                </a:cubicBezTo>
                <a:moveTo>
                  <a:pt x="3381" y="1148"/>
                </a:moveTo>
                <a:cubicBezTo>
                  <a:pt x="3381" y="1081"/>
                  <a:pt x="3344" y="1045"/>
                  <a:pt x="3291" y="1045"/>
                </a:cubicBezTo>
                <a:cubicBezTo>
                  <a:pt x="3094" y="1045"/>
                  <a:pt x="3094" y="1045"/>
                  <a:pt x="3094" y="1045"/>
                </a:cubicBezTo>
                <a:cubicBezTo>
                  <a:pt x="3044" y="1045"/>
                  <a:pt x="2991" y="1081"/>
                  <a:pt x="2991" y="1148"/>
                </a:cubicBezTo>
                <a:cubicBezTo>
                  <a:pt x="2991" y="1242"/>
                  <a:pt x="2991" y="1327"/>
                  <a:pt x="2991" y="1404"/>
                </a:cubicBezTo>
                <a:moveTo>
                  <a:pt x="2907" y="2520"/>
                </a:moveTo>
                <a:cubicBezTo>
                  <a:pt x="207" y="2520"/>
                  <a:pt x="207" y="2520"/>
                  <a:pt x="207" y="2520"/>
                </a:cubicBezTo>
                <a:moveTo>
                  <a:pt x="2897" y="2820"/>
                </a:moveTo>
                <a:cubicBezTo>
                  <a:pt x="0" y="2820"/>
                  <a:pt x="0" y="2820"/>
                  <a:pt x="0" y="2820"/>
                </a:cubicBezTo>
                <a:moveTo>
                  <a:pt x="3854" y="2600"/>
                </a:moveTo>
                <a:cubicBezTo>
                  <a:pt x="3891" y="2556"/>
                  <a:pt x="3907" y="2493"/>
                  <a:pt x="3918" y="2423"/>
                </a:cubicBezTo>
                <a:cubicBezTo>
                  <a:pt x="3941" y="1979"/>
                  <a:pt x="3221" y="2179"/>
                  <a:pt x="3194" y="1822"/>
                </a:cubicBezTo>
                <a:cubicBezTo>
                  <a:pt x="3167" y="1465"/>
                  <a:pt x="3681" y="1455"/>
                  <a:pt x="3811" y="1595"/>
                </a:cubicBezTo>
                <a:moveTo>
                  <a:pt x="3194" y="2940"/>
                </a:moveTo>
                <a:cubicBezTo>
                  <a:pt x="3227" y="3114"/>
                  <a:pt x="3941" y="3200"/>
                  <a:pt x="3918" y="2757"/>
                </a:cubicBezTo>
                <a:cubicBezTo>
                  <a:pt x="3897" y="2400"/>
                  <a:pt x="3167" y="2600"/>
                  <a:pt x="3194" y="2153"/>
                </a:cubicBezTo>
                <a:cubicBezTo>
                  <a:pt x="3204" y="2083"/>
                  <a:pt x="3221" y="2022"/>
                  <a:pt x="3264" y="19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7" name="Freeform 5">
            <a:extLst>
              <a:ext uri="{FF2B5EF4-FFF2-40B4-BE49-F238E27FC236}">
                <a16:creationId xmlns:a16="http://schemas.microsoft.com/office/drawing/2014/main" id="{A1C5AE9E-AF8A-4A07-A184-28DF7A161D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91241" y="2151726"/>
            <a:ext cx="1081718" cy="693074"/>
          </a:xfrm>
          <a:custGeom>
            <a:avLst/>
            <a:gdLst>
              <a:gd name="T0" fmla="*/ 334 w 499"/>
              <a:gd name="T1" fmla="*/ 0 h 320"/>
              <a:gd name="T2" fmla="*/ 152 w 499"/>
              <a:gd name="T3" fmla="*/ 13 h 320"/>
              <a:gd name="T4" fmla="*/ 166 w 499"/>
              <a:gd name="T5" fmla="*/ 320 h 320"/>
              <a:gd name="T6" fmla="*/ 347 w 499"/>
              <a:gd name="T7" fmla="*/ 307 h 320"/>
              <a:gd name="T8" fmla="*/ 347 w 499"/>
              <a:gd name="T9" fmla="*/ 13 h 320"/>
              <a:gd name="T10" fmla="*/ 33 w 499"/>
              <a:gd name="T11" fmla="*/ 108 h 320"/>
              <a:gd name="T12" fmla="*/ 123 w 499"/>
              <a:gd name="T13" fmla="*/ 147 h 320"/>
              <a:gd name="T14" fmla="*/ 91 w 499"/>
              <a:gd name="T15" fmla="*/ 147 h 320"/>
              <a:gd name="T16" fmla="*/ 123 w 499"/>
              <a:gd name="T17" fmla="*/ 178 h 320"/>
              <a:gd name="T18" fmla="*/ 33 w 499"/>
              <a:gd name="T19" fmla="*/ 217 h 320"/>
              <a:gd name="T20" fmla="*/ 123 w 499"/>
              <a:gd name="T21" fmla="*/ 178 h 320"/>
              <a:gd name="T22" fmla="*/ 91 w 499"/>
              <a:gd name="T23" fmla="*/ 178 h 320"/>
              <a:gd name="T24" fmla="*/ 33 w 499"/>
              <a:gd name="T25" fmla="*/ 249 h 320"/>
              <a:gd name="T26" fmla="*/ 123 w 499"/>
              <a:gd name="T27" fmla="*/ 288 h 320"/>
              <a:gd name="T28" fmla="*/ 91 w 499"/>
              <a:gd name="T29" fmla="*/ 249 h 320"/>
              <a:gd name="T30" fmla="*/ 305 w 499"/>
              <a:gd name="T31" fmla="*/ 108 h 320"/>
              <a:gd name="T32" fmla="*/ 199 w 499"/>
              <a:gd name="T33" fmla="*/ 147 h 320"/>
              <a:gd name="T34" fmla="*/ 305 w 499"/>
              <a:gd name="T35" fmla="*/ 108 h 320"/>
              <a:gd name="T36" fmla="*/ 252 w 499"/>
              <a:gd name="T37" fmla="*/ 147 h 320"/>
              <a:gd name="T38" fmla="*/ 199 w 499"/>
              <a:gd name="T39" fmla="*/ 39 h 320"/>
              <a:gd name="T40" fmla="*/ 305 w 499"/>
              <a:gd name="T41" fmla="*/ 78 h 320"/>
              <a:gd name="T42" fmla="*/ 252 w 499"/>
              <a:gd name="T43" fmla="*/ 39 h 320"/>
              <a:gd name="T44" fmla="*/ 305 w 499"/>
              <a:gd name="T45" fmla="*/ 178 h 320"/>
              <a:gd name="T46" fmla="*/ 199 w 499"/>
              <a:gd name="T47" fmla="*/ 217 h 320"/>
              <a:gd name="T48" fmla="*/ 305 w 499"/>
              <a:gd name="T49" fmla="*/ 178 h 320"/>
              <a:gd name="T50" fmla="*/ 252 w 499"/>
              <a:gd name="T51" fmla="*/ 217 h 320"/>
              <a:gd name="T52" fmla="*/ 199 w 499"/>
              <a:gd name="T53" fmla="*/ 249 h 320"/>
              <a:gd name="T54" fmla="*/ 305 w 499"/>
              <a:gd name="T55" fmla="*/ 288 h 320"/>
              <a:gd name="T56" fmla="*/ 252 w 499"/>
              <a:gd name="T57" fmla="*/ 249 h 320"/>
              <a:gd name="T58" fmla="*/ 466 w 499"/>
              <a:gd name="T59" fmla="*/ 108 h 320"/>
              <a:gd name="T60" fmla="*/ 377 w 499"/>
              <a:gd name="T61" fmla="*/ 147 h 320"/>
              <a:gd name="T62" fmla="*/ 466 w 499"/>
              <a:gd name="T63" fmla="*/ 108 h 320"/>
              <a:gd name="T64" fmla="*/ 434 w 499"/>
              <a:gd name="T65" fmla="*/ 147 h 320"/>
              <a:gd name="T66" fmla="*/ 377 w 499"/>
              <a:gd name="T67" fmla="*/ 178 h 320"/>
              <a:gd name="T68" fmla="*/ 466 w 499"/>
              <a:gd name="T69" fmla="*/ 217 h 320"/>
              <a:gd name="T70" fmla="*/ 434 w 499"/>
              <a:gd name="T71" fmla="*/ 178 h 320"/>
              <a:gd name="T72" fmla="*/ 466 w 499"/>
              <a:gd name="T73" fmla="*/ 249 h 320"/>
              <a:gd name="T74" fmla="*/ 377 w 499"/>
              <a:gd name="T75" fmla="*/ 288 h 320"/>
              <a:gd name="T76" fmla="*/ 466 w 499"/>
              <a:gd name="T77" fmla="*/ 249 h 320"/>
              <a:gd name="T78" fmla="*/ 434 w 499"/>
              <a:gd name="T79" fmla="*/ 249 h 320"/>
              <a:gd name="T80" fmla="*/ 479 w 499"/>
              <a:gd name="T81" fmla="*/ 76 h 320"/>
              <a:gd name="T82" fmla="*/ 499 w 499"/>
              <a:gd name="T83" fmla="*/ 304 h 320"/>
              <a:gd name="T84" fmla="*/ 377 w 499"/>
              <a:gd name="T85" fmla="*/ 320 h 320"/>
              <a:gd name="T86" fmla="*/ 20 w 499"/>
              <a:gd name="T87" fmla="*/ 320 h 320"/>
              <a:gd name="T88" fmla="*/ 0 w 499"/>
              <a:gd name="T89" fmla="*/ 92 h 320"/>
              <a:gd name="T90" fmla="*/ 123 w 499"/>
              <a:gd name="T91" fmla="*/ 76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99" h="320">
                <a:moveTo>
                  <a:pt x="347" y="13"/>
                </a:moveTo>
                <a:cubicBezTo>
                  <a:pt x="347" y="6"/>
                  <a:pt x="341" y="0"/>
                  <a:pt x="334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8" y="0"/>
                  <a:pt x="152" y="6"/>
                  <a:pt x="152" y="13"/>
                </a:cubicBezTo>
                <a:cubicBezTo>
                  <a:pt x="152" y="299"/>
                  <a:pt x="152" y="307"/>
                  <a:pt x="152" y="307"/>
                </a:cubicBezTo>
                <a:cubicBezTo>
                  <a:pt x="152" y="314"/>
                  <a:pt x="158" y="320"/>
                  <a:pt x="166" y="320"/>
                </a:cubicBezTo>
                <a:cubicBezTo>
                  <a:pt x="334" y="320"/>
                  <a:pt x="334" y="320"/>
                  <a:pt x="334" y="320"/>
                </a:cubicBezTo>
                <a:cubicBezTo>
                  <a:pt x="341" y="320"/>
                  <a:pt x="347" y="314"/>
                  <a:pt x="347" y="307"/>
                </a:cubicBezTo>
                <a:cubicBezTo>
                  <a:pt x="347" y="56"/>
                  <a:pt x="347" y="56"/>
                  <a:pt x="347" y="56"/>
                </a:cubicBezTo>
                <a:lnTo>
                  <a:pt x="347" y="13"/>
                </a:lnTo>
                <a:close/>
                <a:moveTo>
                  <a:pt x="123" y="108"/>
                </a:moveTo>
                <a:cubicBezTo>
                  <a:pt x="33" y="108"/>
                  <a:pt x="33" y="108"/>
                  <a:pt x="33" y="108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3" y="108"/>
                  <a:pt x="123" y="108"/>
                  <a:pt x="123" y="108"/>
                </a:cubicBezTo>
                <a:close/>
                <a:moveTo>
                  <a:pt x="91" y="147"/>
                </a:moveTo>
                <a:cubicBezTo>
                  <a:pt x="91" y="147"/>
                  <a:pt x="91" y="147"/>
                  <a:pt x="91" y="108"/>
                </a:cubicBezTo>
                <a:moveTo>
                  <a:pt x="123" y="178"/>
                </a:moveTo>
                <a:cubicBezTo>
                  <a:pt x="33" y="178"/>
                  <a:pt x="33" y="178"/>
                  <a:pt x="33" y="178"/>
                </a:cubicBezTo>
                <a:cubicBezTo>
                  <a:pt x="33" y="217"/>
                  <a:pt x="33" y="217"/>
                  <a:pt x="33" y="217"/>
                </a:cubicBezTo>
                <a:cubicBezTo>
                  <a:pt x="123" y="217"/>
                  <a:pt x="123" y="217"/>
                  <a:pt x="123" y="217"/>
                </a:cubicBezTo>
                <a:cubicBezTo>
                  <a:pt x="123" y="178"/>
                  <a:pt x="123" y="178"/>
                  <a:pt x="123" y="178"/>
                </a:cubicBezTo>
                <a:close/>
                <a:moveTo>
                  <a:pt x="91" y="217"/>
                </a:moveTo>
                <a:cubicBezTo>
                  <a:pt x="91" y="217"/>
                  <a:pt x="91" y="217"/>
                  <a:pt x="91" y="178"/>
                </a:cubicBezTo>
                <a:moveTo>
                  <a:pt x="123" y="249"/>
                </a:moveTo>
                <a:cubicBezTo>
                  <a:pt x="33" y="249"/>
                  <a:pt x="33" y="249"/>
                  <a:pt x="33" y="249"/>
                </a:cubicBezTo>
                <a:cubicBezTo>
                  <a:pt x="33" y="288"/>
                  <a:pt x="33" y="288"/>
                  <a:pt x="33" y="288"/>
                </a:cubicBezTo>
                <a:cubicBezTo>
                  <a:pt x="123" y="288"/>
                  <a:pt x="123" y="288"/>
                  <a:pt x="123" y="288"/>
                </a:cubicBezTo>
                <a:cubicBezTo>
                  <a:pt x="123" y="249"/>
                  <a:pt x="123" y="249"/>
                  <a:pt x="123" y="249"/>
                </a:cubicBezTo>
                <a:close/>
                <a:moveTo>
                  <a:pt x="91" y="249"/>
                </a:moveTo>
                <a:cubicBezTo>
                  <a:pt x="91" y="288"/>
                  <a:pt x="91" y="288"/>
                  <a:pt x="91" y="288"/>
                </a:cubicBezTo>
                <a:moveTo>
                  <a:pt x="305" y="108"/>
                </a:moveTo>
                <a:cubicBezTo>
                  <a:pt x="199" y="108"/>
                  <a:pt x="199" y="108"/>
                  <a:pt x="199" y="108"/>
                </a:cubicBezTo>
                <a:cubicBezTo>
                  <a:pt x="199" y="147"/>
                  <a:pt x="199" y="147"/>
                  <a:pt x="199" y="147"/>
                </a:cubicBezTo>
                <a:cubicBezTo>
                  <a:pt x="289" y="147"/>
                  <a:pt x="305" y="147"/>
                  <a:pt x="305" y="147"/>
                </a:cubicBezTo>
                <a:cubicBezTo>
                  <a:pt x="305" y="108"/>
                  <a:pt x="305" y="108"/>
                  <a:pt x="305" y="108"/>
                </a:cubicBezTo>
                <a:close/>
                <a:moveTo>
                  <a:pt x="252" y="108"/>
                </a:moveTo>
                <a:cubicBezTo>
                  <a:pt x="252" y="147"/>
                  <a:pt x="252" y="147"/>
                  <a:pt x="252" y="147"/>
                </a:cubicBezTo>
                <a:moveTo>
                  <a:pt x="305" y="39"/>
                </a:moveTo>
                <a:cubicBezTo>
                  <a:pt x="199" y="39"/>
                  <a:pt x="199" y="39"/>
                  <a:pt x="199" y="39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289" y="78"/>
                  <a:pt x="305" y="78"/>
                  <a:pt x="305" y="78"/>
                </a:cubicBezTo>
                <a:cubicBezTo>
                  <a:pt x="305" y="39"/>
                  <a:pt x="305" y="39"/>
                  <a:pt x="305" y="39"/>
                </a:cubicBezTo>
                <a:close/>
                <a:moveTo>
                  <a:pt x="252" y="39"/>
                </a:moveTo>
                <a:cubicBezTo>
                  <a:pt x="252" y="78"/>
                  <a:pt x="252" y="78"/>
                  <a:pt x="252" y="78"/>
                </a:cubicBezTo>
                <a:moveTo>
                  <a:pt x="305" y="178"/>
                </a:moveTo>
                <a:cubicBezTo>
                  <a:pt x="199" y="178"/>
                  <a:pt x="199" y="178"/>
                  <a:pt x="199" y="178"/>
                </a:cubicBezTo>
                <a:cubicBezTo>
                  <a:pt x="199" y="217"/>
                  <a:pt x="199" y="217"/>
                  <a:pt x="199" y="217"/>
                </a:cubicBezTo>
                <a:cubicBezTo>
                  <a:pt x="289" y="217"/>
                  <a:pt x="305" y="217"/>
                  <a:pt x="305" y="217"/>
                </a:cubicBezTo>
                <a:cubicBezTo>
                  <a:pt x="305" y="178"/>
                  <a:pt x="305" y="178"/>
                  <a:pt x="305" y="178"/>
                </a:cubicBezTo>
                <a:close/>
                <a:moveTo>
                  <a:pt x="252" y="178"/>
                </a:moveTo>
                <a:cubicBezTo>
                  <a:pt x="252" y="217"/>
                  <a:pt x="252" y="217"/>
                  <a:pt x="252" y="217"/>
                </a:cubicBezTo>
                <a:moveTo>
                  <a:pt x="305" y="249"/>
                </a:moveTo>
                <a:cubicBezTo>
                  <a:pt x="199" y="249"/>
                  <a:pt x="199" y="249"/>
                  <a:pt x="199" y="249"/>
                </a:cubicBezTo>
                <a:cubicBezTo>
                  <a:pt x="199" y="288"/>
                  <a:pt x="199" y="288"/>
                  <a:pt x="199" y="288"/>
                </a:cubicBezTo>
                <a:cubicBezTo>
                  <a:pt x="289" y="288"/>
                  <a:pt x="305" y="288"/>
                  <a:pt x="305" y="288"/>
                </a:cubicBezTo>
                <a:cubicBezTo>
                  <a:pt x="305" y="249"/>
                  <a:pt x="305" y="249"/>
                  <a:pt x="305" y="249"/>
                </a:cubicBezTo>
                <a:close/>
                <a:moveTo>
                  <a:pt x="252" y="249"/>
                </a:moveTo>
                <a:cubicBezTo>
                  <a:pt x="252" y="288"/>
                  <a:pt x="252" y="288"/>
                  <a:pt x="252" y="288"/>
                </a:cubicBezTo>
                <a:moveTo>
                  <a:pt x="466" y="108"/>
                </a:moveTo>
                <a:cubicBezTo>
                  <a:pt x="377" y="108"/>
                  <a:pt x="377" y="108"/>
                  <a:pt x="377" y="108"/>
                </a:cubicBezTo>
                <a:cubicBezTo>
                  <a:pt x="377" y="147"/>
                  <a:pt x="377" y="147"/>
                  <a:pt x="377" y="147"/>
                </a:cubicBezTo>
                <a:cubicBezTo>
                  <a:pt x="466" y="147"/>
                  <a:pt x="466" y="147"/>
                  <a:pt x="466" y="147"/>
                </a:cubicBezTo>
                <a:cubicBezTo>
                  <a:pt x="466" y="108"/>
                  <a:pt x="466" y="108"/>
                  <a:pt x="466" y="108"/>
                </a:cubicBezTo>
                <a:close/>
                <a:moveTo>
                  <a:pt x="434" y="108"/>
                </a:moveTo>
                <a:cubicBezTo>
                  <a:pt x="434" y="147"/>
                  <a:pt x="434" y="147"/>
                  <a:pt x="434" y="147"/>
                </a:cubicBezTo>
                <a:moveTo>
                  <a:pt x="466" y="178"/>
                </a:moveTo>
                <a:cubicBezTo>
                  <a:pt x="377" y="178"/>
                  <a:pt x="377" y="178"/>
                  <a:pt x="377" y="178"/>
                </a:cubicBezTo>
                <a:cubicBezTo>
                  <a:pt x="377" y="217"/>
                  <a:pt x="377" y="217"/>
                  <a:pt x="377" y="217"/>
                </a:cubicBezTo>
                <a:cubicBezTo>
                  <a:pt x="466" y="217"/>
                  <a:pt x="466" y="217"/>
                  <a:pt x="466" y="217"/>
                </a:cubicBezTo>
                <a:cubicBezTo>
                  <a:pt x="466" y="178"/>
                  <a:pt x="466" y="178"/>
                  <a:pt x="466" y="178"/>
                </a:cubicBezTo>
                <a:close/>
                <a:moveTo>
                  <a:pt x="434" y="178"/>
                </a:moveTo>
                <a:cubicBezTo>
                  <a:pt x="434" y="217"/>
                  <a:pt x="434" y="217"/>
                  <a:pt x="434" y="217"/>
                </a:cubicBezTo>
                <a:moveTo>
                  <a:pt x="466" y="249"/>
                </a:moveTo>
                <a:cubicBezTo>
                  <a:pt x="377" y="249"/>
                  <a:pt x="377" y="249"/>
                  <a:pt x="377" y="249"/>
                </a:cubicBezTo>
                <a:cubicBezTo>
                  <a:pt x="377" y="288"/>
                  <a:pt x="377" y="288"/>
                  <a:pt x="377" y="288"/>
                </a:cubicBezTo>
                <a:cubicBezTo>
                  <a:pt x="466" y="288"/>
                  <a:pt x="466" y="288"/>
                  <a:pt x="466" y="288"/>
                </a:cubicBezTo>
                <a:cubicBezTo>
                  <a:pt x="466" y="249"/>
                  <a:pt x="466" y="249"/>
                  <a:pt x="466" y="249"/>
                </a:cubicBezTo>
                <a:close/>
                <a:moveTo>
                  <a:pt x="434" y="288"/>
                </a:moveTo>
                <a:cubicBezTo>
                  <a:pt x="434" y="288"/>
                  <a:pt x="434" y="288"/>
                  <a:pt x="434" y="249"/>
                </a:cubicBezTo>
                <a:moveTo>
                  <a:pt x="377" y="76"/>
                </a:moveTo>
                <a:cubicBezTo>
                  <a:pt x="479" y="76"/>
                  <a:pt x="479" y="76"/>
                  <a:pt x="479" y="76"/>
                </a:cubicBezTo>
                <a:cubicBezTo>
                  <a:pt x="490" y="76"/>
                  <a:pt x="499" y="83"/>
                  <a:pt x="499" y="92"/>
                </a:cubicBezTo>
                <a:cubicBezTo>
                  <a:pt x="499" y="304"/>
                  <a:pt x="499" y="304"/>
                  <a:pt x="499" y="304"/>
                </a:cubicBezTo>
                <a:cubicBezTo>
                  <a:pt x="499" y="313"/>
                  <a:pt x="490" y="320"/>
                  <a:pt x="479" y="320"/>
                </a:cubicBezTo>
                <a:cubicBezTo>
                  <a:pt x="377" y="320"/>
                  <a:pt x="377" y="320"/>
                  <a:pt x="377" y="320"/>
                </a:cubicBezTo>
                <a:moveTo>
                  <a:pt x="123" y="320"/>
                </a:moveTo>
                <a:cubicBezTo>
                  <a:pt x="20" y="320"/>
                  <a:pt x="20" y="320"/>
                  <a:pt x="20" y="320"/>
                </a:cubicBezTo>
                <a:cubicBezTo>
                  <a:pt x="9" y="320"/>
                  <a:pt x="0" y="313"/>
                  <a:pt x="0" y="30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3"/>
                  <a:pt x="9" y="76"/>
                  <a:pt x="20" y="76"/>
                </a:cubicBezTo>
                <a:cubicBezTo>
                  <a:pt x="123" y="76"/>
                  <a:pt x="123" y="76"/>
                  <a:pt x="123" y="7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4" name="Freeform 39">
            <a:extLst>
              <a:ext uri="{FF2B5EF4-FFF2-40B4-BE49-F238E27FC236}">
                <a16:creationId xmlns:a16="http://schemas.microsoft.com/office/drawing/2014/main" id="{833A1550-FB36-40A4-A818-9FE348ECAF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46251" y="4755957"/>
            <a:ext cx="886914" cy="874848"/>
          </a:xfrm>
          <a:custGeom>
            <a:avLst/>
            <a:gdLst>
              <a:gd name="T0" fmla="*/ 588 w 588"/>
              <a:gd name="T1" fmla="*/ 580 h 580"/>
              <a:gd name="T2" fmla="*/ 325 w 588"/>
              <a:gd name="T3" fmla="*/ 50 h 580"/>
              <a:gd name="T4" fmla="*/ 588 w 588"/>
              <a:gd name="T5" fmla="*/ 76 h 580"/>
              <a:gd name="T6" fmla="*/ 203 w 588"/>
              <a:gd name="T7" fmla="*/ 215 h 580"/>
              <a:gd name="T8" fmla="*/ 0 w 588"/>
              <a:gd name="T9" fmla="*/ 580 h 580"/>
              <a:gd name="T10" fmla="*/ 203 w 588"/>
              <a:gd name="T11" fmla="*/ 322 h 580"/>
              <a:gd name="T12" fmla="*/ 203 w 588"/>
              <a:gd name="T13" fmla="*/ 397 h 580"/>
              <a:gd name="T14" fmla="*/ 203 w 588"/>
              <a:gd name="T15" fmla="*/ 322 h 580"/>
              <a:gd name="T16" fmla="*/ 41 w 588"/>
              <a:gd name="T17" fmla="*/ 502 h 580"/>
              <a:gd name="T18" fmla="*/ 163 w 588"/>
              <a:gd name="T19" fmla="*/ 580 h 580"/>
              <a:gd name="T20" fmla="*/ 41 w 588"/>
              <a:gd name="T21" fmla="*/ 296 h 580"/>
              <a:gd name="T22" fmla="*/ 82 w 588"/>
              <a:gd name="T23" fmla="*/ 296 h 580"/>
              <a:gd name="T24" fmla="*/ 122 w 588"/>
              <a:gd name="T25" fmla="*/ 256 h 580"/>
              <a:gd name="T26" fmla="*/ 41 w 588"/>
              <a:gd name="T27" fmla="*/ 377 h 580"/>
              <a:gd name="T28" fmla="*/ 122 w 588"/>
              <a:gd name="T29" fmla="*/ 337 h 580"/>
              <a:gd name="T30" fmla="*/ 163 w 588"/>
              <a:gd name="T31" fmla="*/ 337 h 580"/>
              <a:gd name="T32" fmla="*/ 82 w 588"/>
              <a:gd name="T33" fmla="*/ 377 h 580"/>
              <a:gd name="T34" fmla="*/ 41 w 588"/>
              <a:gd name="T35" fmla="*/ 459 h 580"/>
              <a:gd name="T36" fmla="*/ 122 w 588"/>
              <a:gd name="T37" fmla="*/ 418 h 580"/>
              <a:gd name="T38" fmla="*/ 163 w 588"/>
              <a:gd name="T39" fmla="*/ 418 h 580"/>
              <a:gd name="T40" fmla="*/ 82 w 588"/>
              <a:gd name="T41" fmla="*/ 459 h 580"/>
              <a:gd name="T42" fmla="*/ 163 w 588"/>
              <a:gd name="T43" fmla="*/ 256 h 580"/>
              <a:gd name="T44" fmla="*/ 373 w 588"/>
              <a:gd name="T45" fmla="*/ 296 h 580"/>
              <a:gd name="T46" fmla="*/ 416 w 588"/>
              <a:gd name="T47" fmla="*/ 256 h 580"/>
              <a:gd name="T48" fmla="*/ 459 w 588"/>
              <a:gd name="T49" fmla="*/ 256 h 580"/>
              <a:gd name="T50" fmla="*/ 373 w 588"/>
              <a:gd name="T51" fmla="*/ 377 h 580"/>
              <a:gd name="T52" fmla="*/ 459 w 588"/>
              <a:gd name="T53" fmla="*/ 337 h 580"/>
              <a:gd name="T54" fmla="*/ 499 w 588"/>
              <a:gd name="T55" fmla="*/ 377 h 580"/>
              <a:gd name="T56" fmla="*/ 416 w 588"/>
              <a:gd name="T57" fmla="*/ 337 h 580"/>
              <a:gd name="T58" fmla="*/ 373 w 588"/>
              <a:gd name="T59" fmla="*/ 459 h 580"/>
              <a:gd name="T60" fmla="*/ 459 w 588"/>
              <a:gd name="T61" fmla="*/ 418 h 580"/>
              <a:gd name="T62" fmla="*/ 499 w 588"/>
              <a:gd name="T63" fmla="*/ 459 h 580"/>
              <a:gd name="T64" fmla="*/ 416 w 588"/>
              <a:gd name="T65" fmla="*/ 418 h 580"/>
              <a:gd name="T66" fmla="*/ 499 w 588"/>
              <a:gd name="T67" fmla="*/ 296 h 580"/>
              <a:gd name="T68" fmla="*/ 542 w 588"/>
              <a:gd name="T69" fmla="*/ 337 h 580"/>
              <a:gd name="T70" fmla="*/ 542 w 588"/>
              <a:gd name="T71" fmla="*/ 418 h 580"/>
              <a:gd name="T72" fmla="*/ 373 w 588"/>
              <a:gd name="T73" fmla="*/ 542 h 580"/>
              <a:gd name="T74" fmla="*/ 459 w 588"/>
              <a:gd name="T75" fmla="*/ 502 h 580"/>
              <a:gd name="T76" fmla="*/ 499 w 588"/>
              <a:gd name="T77" fmla="*/ 542 h 580"/>
              <a:gd name="T78" fmla="*/ 416 w 588"/>
              <a:gd name="T79" fmla="*/ 502 h 580"/>
              <a:gd name="T80" fmla="*/ 542 w 588"/>
              <a:gd name="T81" fmla="*/ 502 h 580"/>
              <a:gd name="T82" fmla="*/ 542 w 588"/>
              <a:gd name="T83" fmla="*/ 256 h 580"/>
              <a:gd name="T84" fmla="*/ 373 w 588"/>
              <a:gd name="T85" fmla="*/ 134 h 580"/>
              <a:gd name="T86" fmla="*/ 459 w 588"/>
              <a:gd name="T87" fmla="*/ 93 h 580"/>
              <a:gd name="T88" fmla="*/ 499 w 588"/>
              <a:gd name="T89" fmla="*/ 134 h 580"/>
              <a:gd name="T90" fmla="*/ 416 w 588"/>
              <a:gd name="T91" fmla="*/ 93 h 580"/>
              <a:gd name="T92" fmla="*/ 373 w 588"/>
              <a:gd name="T93" fmla="*/ 215 h 580"/>
              <a:gd name="T94" fmla="*/ 459 w 588"/>
              <a:gd name="T95" fmla="*/ 174 h 580"/>
              <a:gd name="T96" fmla="*/ 499 w 588"/>
              <a:gd name="T97" fmla="*/ 215 h 580"/>
              <a:gd name="T98" fmla="*/ 416 w 588"/>
              <a:gd name="T99" fmla="*/ 174 h 580"/>
              <a:gd name="T100" fmla="*/ 542 w 588"/>
              <a:gd name="T101" fmla="*/ 93 h 580"/>
              <a:gd name="T102" fmla="*/ 542 w 588"/>
              <a:gd name="T103" fmla="*/ 174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88" h="580">
                <a:moveTo>
                  <a:pt x="588" y="143"/>
                </a:moveTo>
                <a:lnTo>
                  <a:pt x="588" y="580"/>
                </a:lnTo>
                <a:lnTo>
                  <a:pt x="325" y="580"/>
                </a:lnTo>
                <a:lnTo>
                  <a:pt x="325" y="50"/>
                </a:lnTo>
                <a:lnTo>
                  <a:pt x="588" y="0"/>
                </a:lnTo>
                <a:lnTo>
                  <a:pt x="588" y="76"/>
                </a:lnTo>
                <a:moveTo>
                  <a:pt x="203" y="268"/>
                </a:moveTo>
                <a:lnTo>
                  <a:pt x="203" y="215"/>
                </a:lnTo>
                <a:lnTo>
                  <a:pt x="0" y="215"/>
                </a:lnTo>
                <a:lnTo>
                  <a:pt x="0" y="580"/>
                </a:lnTo>
                <a:lnTo>
                  <a:pt x="203" y="580"/>
                </a:lnTo>
                <a:lnTo>
                  <a:pt x="203" y="322"/>
                </a:lnTo>
                <a:moveTo>
                  <a:pt x="325" y="397"/>
                </a:moveTo>
                <a:lnTo>
                  <a:pt x="203" y="397"/>
                </a:lnTo>
                <a:moveTo>
                  <a:pt x="325" y="322"/>
                </a:moveTo>
                <a:lnTo>
                  <a:pt x="203" y="322"/>
                </a:lnTo>
                <a:moveTo>
                  <a:pt x="163" y="502"/>
                </a:moveTo>
                <a:lnTo>
                  <a:pt x="41" y="502"/>
                </a:lnTo>
                <a:lnTo>
                  <a:pt x="41" y="580"/>
                </a:lnTo>
                <a:lnTo>
                  <a:pt x="163" y="580"/>
                </a:lnTo>
                <a:lnTo>
                  <a:pt x="163" y="502"/>
                </a:lnTo>
                <a:moveTo>
                  <a:pt x="41" y="296"/>
                </a:moveTo>
                <a:lnTo>
                  <a:pt x="41" y="256"/>
                </a:lnTo>
                <a:moveTo>
                  <a:pt x="82" y="296"/>
                </a:moveTo>
                <a:lnTo>
                  <a:pt x="82" y="256"/>
                </a:lnTo>
                <a:moveTo>
                  <a:pt x="122" y="256"/>
                </a:moveTo>
                <a:lnTo>
                  <a:pt x="122" y="296"/>
                </a:lnTo>
                <a:moveTo>
                  <a:pt x="41" y="377"/>
                </a:moveTo>
                <a:lnTo>
                  <a:pt x="41" y="337"/>
                </a:lnTo>
                <a:moveTo>
                  <a:pt x="122" y="337"/>
                </a:moveTo>
                <a:lnTo>
                  <a:pt x="122" y="377"/>
                </a:lnTo>
                <a:moveTo>
                  <a:pt x="163" y="337"/>
                </a:moveTo>
                <a:lnTo>
                  <a:pt x="163" y="377"/>
                </a:lnTo>
                <a:moveTo>
                  <a:pt x="82" y="377"/>
                </a:moveTo>
                <a:lnTo>
                  <a:pt x="82" y="337"/>
                </a:lnTo>
                <a:moveTo>
                  <a:pt x="41" y="459"/>
                </a:moveTo>
                <a:lnTo>
                  <a:pt x="41" y="418"/>
                </a:lnTo>
                <a:moveTo>
                  <a:pt x="122" y="418"/>
                </a:moveTo>
                <a:lnTo>
                  <a:pt x="122" y="459"/>
                </a:lnTo>
                <a:moveTo>
                  <a:pt x="163" y="418"/>
                </a:moveTo>
                <a:lnTo>
                  <a:pt x="163" y="459"/>
                </a:lnTo>
                <a:moveTo>
                  <a:pt x="82" y="459"/>
                </a:moveTo>
                <a:lnTo>
                  <a:pt x="82" y="418"/>
                </a:lnTo>
                <a:moveTo>
                  <a:pt x="163" y="256"/>
                </a:moveTo>
                <a:lnTo>
                  <a:pt x="163" y="296"/>
                </a:lnTo>
                <a:moveTo>
                  <a:pt x="373" y="296"/>
                </a:moveTo>
                <a:lnTo>
                  <a:pt x="373" y="256"/>
                </a:lnTo>
                <a:moveTo>
                  <a:pt x="416" y="256"/>
                </a:moveTo>
                <a:lnTo>
                  <a:pt x="416" y="296"/>
                </a:lnTo>
                <a:moveTo>
                  <a:pt x="459" y="256"/>
                </a:moveTo>
                <a:lnTo>
                  <a:pt x="459" y="296"/>
                </a:lnTo>
                <a:moveTo>
                  <a:pt x="373" y="377"/>
                </a:moveTo>
                <a:lnTo>
                  <a:pt x="373" y="337"/>
                </a:lnTo>
                <a:moveTo>
                  <a:pt x="459" y="337"/>
                </a:moveTo>
                <a:lnTo>
                  <a:pt x="459" y="377"/>
                </a:lnTo>
                <a:moveTo>
                  <a:pt x="499" y="377"/>
                </a:moveTo>
                <a:lnTo>
                  <a:pt x="499" y="337"/>
                </a:lnTo>
                <a:moveTo>
                  <a:pt x="416" y="337"/>
                </a:moveTo>
                <a:lnTo>
                  <a:pt x="416" y="377"/>
                </a:lnTo>
                <a:moveTo>
                  <a:pt x="373" y="459"/>
                </a:moveTo>
                <a:lnTo>
                  <a:pt x="373" y="418"/>
                </a:lnTo>
                <a:moveTo>
                  <a:pt x="459" y="418"/>
                </a:moveTo>
                <a:lnTo>
                  <a:pt x="459" y="459"/>
                </a:lnTo>
                <a:moveTo>
                  <a:pt x="499" y="459"/>
                </a:moveTo>
                <a:lnTo>
                  <a:pt x="499" y="418"/>
                </a:lnTo>
                <a:moveTo>
                  <a:pt x="416" y="418"/>
                </a:moveTo>
                <a:lnTo>
                  <a:pt x="416" y="459"/>
                </a:lnTo>
                <a:moveTo>
                  <a:pt x="499" y="296"/>
                </a:moveTo>
                <a:lnTo>
                  <a:pt x="499" y="256"/>
                </a:lnTo>
                <a:moveTo>
                  <a:pt x="542" y="337"/>
                </a:moveTo>
                <a:lnTo>
                  <a:pt x="542" y="377"/>
                </a:lnTo>
                <a:moveTo>
                  <a:pt x="542" y="418"/>
                </a:moveTo>
                <a:lnTo>
                  <a:pt x="542" y="459"/>
                </a:lnTo>
                <a:moveTo>
                  <a:pt x="373" y="542"/>
                </a:moveTo>
                <a:lnTo>
                  <a:pt x="373" y="502"/>
                </a:lnTo>
                <a:moveTo>
                  <a:pt x="459" y="502"/>
                </a:moveTo>
                <a:lnTo>
                  <a:pt x="459" y="542"/>
                </a:lnTo>
                <a:moveTo>
                  <a:pt x="499" y="542"/>
                </a:moveTo>
                <a:lnTo>
                  <a:pt x="499" y="502"/>
                </a:lnTo>
                <a:moveTo>
                  <a:pt x="416" y="502"/>
                </a:moveTo>
                <a:lnTo>
                  <a:pt x="416" y="542"/>
                </a:lnTo>
                <a:moveTo>
                  <a:pt x="542" y="502"/>
                </a:moveTo>
                <a:lnTo>
                  <a:pt x="542" y="542"/>
                </a:lnTo>
                <a:moveTo>
                  <a:pt x="542" y="256"/>
                </a:moveTo>
                <a:lnTo>
                  <a:pt x="542" y="296"/>
                </a:lnTo>
                <a:moveTo>
                  <a:pt x="373" y="134"/>
                </a:moveTo>
                <a:lnTo>
                  <a:pt x="373" y="93"/>
                </a:lnTo>
                <a:moveTo>
                  <a:pt x="459" y="93"/>
                </a:moveTo>
                <a:lnTo>
                  <a:pt x="459" y="134"/>
                </a:lnTo>
                <a:moveTo>
                  <a:pt x="499" y="134"/>
                </a:moveTo>
                <a:lnTo>
                  <a:pt x="499" y="93"/>
                </a:lnTo>
                <a:moveTo>
                  <a:pt x="416" y="93"/>
                </a:moveTo>
                <a:lnTo>
                  <a:pt x="416" y="134"/>
                </a:lnTo>
                <a:moveTo>
                  <a:pt x="373" y="215"/>
                </a:moveTo>
                <a:lnTo>
                  <a:pt x="373" y="174"/>
                </a:lnTo>
                <a:moveTo>
                  <a:pt x="459" y="174"/>
                </a:moveTo>
                <a:lnTo>
                  <a:pt x="459" y="215"/>
                </a:lnTo>
                <a:moveTo>
                  <a:pt x="499" y="215"/>
                </a:moveTo>
                <a:lnTo>
                  <a:pt x="499" y="174"/>
                </a:lnTo>
                <a:moveTo>
                  <a:pt x="416" y="174"/>
                </a:moveTo>
                <a:lnTo>
                  <a:pt x="416" y="215"/>
                </a:lnTo>
                <a:moveTo>
                  <a:pt x="542" y="93"/>
                </a:moveTo>
                <a:lnTo>
                  <a:pt x="542" y="134"/>
                </a:lnTo>
                <a:moveTo>
                  <a:pt x="542" y="174"/>
                </a:moveTo>
                <a:lnTo>
                  <a:pt x="542" y="215"/>
                </a:ln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9D47C3-FDB7-4525-AAE2-93E5B6B778AD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5" name="Group 9">
              <a:extLst>
                <a:ext uri="{FF2B5EF4-FFF2-40B4-BE49-F238E27FC236}">
                  <a16:creationId xmlns:a16="http://schemas.microsoft.com/office/drawing/2014/main" id="{C6696331-17A5-4994-B730-960964D9B679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12F13347-5564-499D-826E-1C10F287CDA1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8" name="pole tekstowe 18">
                  <a:extLst>
                    <a:ext uri="{FF2B5EF4-FFF2-40B4-BE49-F238E27FC236}">
                      <a16:creationId xmlns:a16="http://schemas.microsoft.com/office/drawing/2014/main" id="{9886E60B-6644-4F17-B9A8-FC3DA1CE2B60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9" name="Łącznik prostoliniowy 17">
                  <a:extLst>
                    <a:ext uri="{FF2B5EF4-FFF2-40B4-BE49-F238E27FC236}">
                      <a16:creationId xmlns:a16="http://schemas.microsoft.com/office/drawing/2014/main" id="{1295974D-2061-4471-B8D6-2A794CD614D6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" name="Elipsa 20">
                  <a:extLst>
                    <a:ext uri="{FF2B5EF4-FFF2-40B4-BE49-F238E27FC236}">
                      <a16:creationId xmlns:a16="http://schemas.microsoft.com/office/drawing/2014/main" id="{51816C7F-1426-4258-9260-3241E388D4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" name="pole tekstowe 22">
                  <a:extLst>
                    <a:ext uri="{FF2B5EF4-FFF2-40B4-BE49-F238E27FC236}">
                      <a16:creationId xmlns:a16="http://schemas.microsoft.com/office/drawing/2014/main" id="{DB06AEA6-7AC7-4B0E-9495-FBF155A218DD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2" name="Łącznik prostoliniowy 21">
                  <a:extLst>
                    <a:ext uri="{FF2B5EF4-FFF2-40B4-BE49-F238E27FC236}">
                      <a16:creationId xmlns:a16="http://schemas.microsoft.com/office/drawing/2014/main" id="{3604F473-9E6B-43EB-A722-96899AB094D4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Łącznik prostoliniowy 22">
                  <a:extLst>
                    <a:ext uri="{FF2B5EF4-FFF2-40B4-BE49-F238E27FC236}">
                      <a16:creationId xmlns:a16="http://schemas.microsoft.com/office/drawing/2014/main" id="{134D3CB6-DD6C-4719-BF93-91ECF85D0967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" name="Elipsa 21">
                <a:extLst>
                  <a:ext uri="{FF2B5EF4-FFF2-40B4-BE49-F238E27FC236}">
                    <a16:creationId xmlns:a16="http://schemas.microsoft.com/office/drawing/2014/main" id="{E66D4FA7-FA53-4BEF-B5BE-ACDD86C2D7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C994E263-D55F-4F88-85D4-08DCF369BF1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219966" y="2401585"/>
              <a:ext cx="645678" cy="720678"/>
            </a:xfrm>
            <a:custGeom>
              <a:avLst/>
              <a:gdLst>
                <a:gd name="T0" fmla="*/ 147 w 296"/>
                <a:gd name="T1" fmla="*/ 4 h 330"/>
                <a:gd name="T2" fmla="*/ 0 w 296"/>
                <a:gd name="T3" fmla="*/ 69 h 330"/>
                <a:gd name="T4" fmla="*/ 12 w 296"/>
                <a:gd name="T5" fmla="*/ 330 h 330"/>
                <a:gd name="T6" fmla="*/ 166 w 296"/>
                <a:gd name="T7" fmla="*/ 319 h 330"/>
                <a:gd name="T8" fmla="*/ 166 w 296"/>
                <a:gd name="T9" fmla="*/ 15 h 330"/>
                <a:gd name="T10" fmla="*/ 192 w 296"/>
                <a:gd name="T11" fmla="*/ 149 h 330"/>
                <a:gd name="T12" fmla="*/ 268 w 296"/>
                <a:gd name="T13" fmla="*/ 182 h 330"/>
                <a:gd name="T14" fmla="*/ 241 w 296"/>
                <a:gd name="T15" fmla="*/ 149 h 330"/>
                <a:gd name="T16" fmla="*/ 268 w 296"/>
                <a:gd name="T17" fmla="*/ 209 h 330"/>
                <a:gd name="T18" fmla="*/ 192 w 296"/>
                <a:gd name="T19" fmla="*/ 242 h 330"/>
                <a:gd name="T20" fmla="*/ 268 w 296"/>
                <a:gd name="T21" fmla="*/ 209 h 330"/>
                <a:gd name="T22" fmla="*/ 241 w 296"/>
                <a:gd name="T23" fmla="*/ 242 h 330"/>
                <a:gd name="T24" fmla="*/ 192 w 296"/>
                <a:gd name="T25" fmla="*/ 269 h 330"/>
                <a:gd name="T26" fmla="*/ 268 w 296"/>
                <a:gd name="T27" fmla="*/ 303 h 330"/>
                <a:gd name="T28" fmla="*/ 241 w 296"/>
                <a:gd name="T29" fmla="*/ 269 h 330"/>
                <a:gd name="T30" fmla="*/ 122 w 296"/>
                <a:gd name="T31" fmla="*/ 149 h 330"/>
                <a:gd name="T32" fmla="*/ 45 w 296"/>
                <a:gd name="T33" fmla="*/ 182 h 330"/>
                <a:gd name="T34" fmla="*/ 122 w 296"/>
                <a:gd name="T35" fmla="*/ 149 h 330"/>
                <a:gd name="T36" fmla="*/ 94 w 296"/>
                <a:gd name="T37" fmla="*/ 149 h 330"/>
                <a:gd name="T38" fmla="*/ 45 w 296"/>
                <a:gd name="T39" fmla="*/ 88 h 330"/>
                <a:gd name="T40" fmla="*/ 122 w 296"/>
                <a:gd name="T41" fmla="*/ 122 h 330"/>
                <a:gd name="T42" fmla="*/ 94 w 296"/>
                <a:gd name="T43" fmla="*/ 122 h 330"/>
                <a:gd name="T44" fmla="*/ 122 w 296"/>
                <a:gd name="T45" fmla="*/ 209 h 330"/>
                <a:gd name="T46" fmla="*/ 45 w 296"/>
                <a:gd name="T47" fmla="*/ 242 h 330"/>
                <a:gd name="T48" fmla="*/ 122 w 296"/>
                <a:gd name="T49" fmla="*/ 209 h 330"/>
                <a:gd name="T50" fmla="*/ 94 w 296"/>
                <a:gd name="T51" fmla="*/ 209 h 330"/>
                <a:gd name="T52" fmla="*/ 45 w 296"/>
                <a:gd name="T53" fmla="*/ 269 h 330"/>
                <a:gd name="T54" fmla="*/ 122 w 296"/>
                <a:gd name="T55" fmla="*/ 303 h 330"/>
                <a:gd name="T56" fmla="*/ 94 w 296"/>
                <a:gd name="T57" fmla="*/ 269 h 330"/>
                <a:gd name="T58" fmla="*/ 192 w 296"/>
                <a:gd name="T59" fmla="*/ 122 h 330"/>
                <a:gd name="T60" fmla="*/ 296 w 296"/>
                <a:gd name="T61" fmla="*/ 136 h 330"/>
                <a:gd name="T62" fmla="*/ 279 w 296"/>
                <a:gd name="T6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6" h="330">
                  <a:moveTo>
                    <a:pt x="166" y="15"/>
                  </a:moveTo>
                  <a:cubicBezTo>
                    <a:pt x="166" y="9"/>
                    <a:pt x="159" y="0"/>
                    <a:pt x="147" y="4"/>
                  </a:cubicBezTo>
                  <a:cubicBezTo>
                    <a:pt x="101" y="22"/>
                    <a:pt x="37" y="46"/>
                    <a:pt x="11" y="55"/>
                  </a:cubicBezTo>
                  <a:cubicBezTo>
                    <a:pt x="0" y="59"/>
                    <a:pt x="0" y="69"/>
                    <a:pt x="0" y="69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25"/>
                    <a:pt x="5" y="330"/>
                    <a:pt x="12" y="330"/>
                  </a:cubicBezTo>
                  <a:cubicBezTo>
                    <a:pt x="155" y="330"/>
                    <a:pt x="155" y="330"/>
                    <a:pt x="155" y="330"/>
                  </a:cubicBezTo>
                  <a:cubicBezTo>
                    <a:pt x="161" y="330"/>
                    <a:pt x="166" y="325"/>
                    <a:pt x="166" y="319"/>
                  </a:cubicBezTo>
                  <a:cubicBezTo>
                    <a:pt x="166" y="104"/>
                    <a:pt x="166" y="104"/>
                    <a:pt x="166" y="104"/>
                  </a:cubicBezTo>
                  <a:lnTo>
                    <a:pt x="166" y="15"/>
                  </a:lnTo>
                  <a:close/>
                  <a:moveTo>
                    <a:pt x="268" y="149"/>
                  </a:moveTo>
                  <a:cubicBezTo>
                    <a:pt x="192" y="149"/>
                    <a:pt x="192" y="149"/>
                    <a:pt x="192" y="149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8" y="149"/>
                    <a:pt x="268" y="149"/>
                    <a:pt x="268" y="149"/>
                  </a:cubicBezTo>
                  <a:close/>
                  <a:moveTo>
                    <a:pt x="241" y="149"/>
                  </a:moveTo>
                  <a:cubicBezTo>
                    <a:pt x="241" y="182"/>
                    <a:pt x="241" y="182"/>
                    <a:pt x="241" y="182"/>
                  </a:cubicBezTo>
                  <a:moveTo>
                    <a:pt x="268" y="209"/>
                  </a:moveTo>
                  <a:cubicBezTo>
                    <a:pt x="192" y="209"/>
                    <a:pt x="192" y="209"/>
                    <a:pt x="192" y="209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268" y="242"/>
                    <a:pt x="268" y="242"/>
                    <a:pt x="268" y="242"/>
                  </a:cubicBezTo>
                  <a:cubicBezTo>
                    <a:pt x="268" y="209"/>
                    <a:pt x="268" y="209"/>
                    <a:pt x="268" y="209"/>
                  </a:cubicBezTo>
                  <a:close/>
                  <a:moveTo>
                    <a:pt x="241" y="209"/>
                  </a:moveTo>
                  <a:cubicBezTo>
                    <a:pt x="241" y="242"/>
                    <a:pt x="241" y="242"/>
                    <a:pt x="241" y="242"/>
                  </a:cubicBezTo>
                  <a:moveTo>
                    <a:pt x="268" y="269"/>
                  </a:moveTo>
                  <a:cubicBezTo>
                    <a:pt x="192" y="269"/>
                    <a:pt x="192" y="269"/>
                    <a:pt x="192" y="269"/>
                  </a:cubicBezTo>
                  <a:cubicBezTo>
                    <a:pt x="192" y="303"/>
                    <a:pt x="192" y="303"/>
                    <a:pt x="192" y="303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69"/>
                    <a:pt x="268" y="269"/>
                    <a:pt x="268" y="269"/>
                  </a:cubicBezTo>
                  <a:close/>
                  <a:moveTo>
                    <a:pt x="241" y="269"/>
                  </a:moveTo>
                  <a:cubicBezTo>
                    <a:pt x="241" y="303"/>
                    <a:pt x="241" y="303"/>
                    <a:pt x="241" y="303"/>
                  </a:cubicBezTo>
                  <a:moveTo>
                    <a:pt x="122" y="149"/>
                  </a:moveTo>
                  <a:cubicBezTo>
                    <a:pt x="45" y="149"/>
                    <a:pt x="45" y="149"/>
                    <a:pt x="45" y="149"/>
                  </a:cubicBezTo>
                  <a:cubicBezTo>
                    <a:pt x="45" y="182"/>
                    <a:pt x="45" y="182"/>
                    <a:pt x="45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49"/>
                    <a:pt x="122" y="149"/>
                    <a:pt x="122" y="149"/>
                  </a:cubicBezTo>
                  <a:close/>
                  <a:moveTo>
                    <a:pt x="94" y="182"/>
                  </a:moveTo>
                  <a:cubicBezTo>
                    <a:pt x="94" y="182"/>
                    <a:pt x="94" y="182"/>
                    <a:pt x="94" y="149"/>
                  </a:cubicBezTo>
                  <a:moveTo>
                    <a:pt x="122" y="88"/>
                  </a:moveTo>
                  <a:cubicBezTo>
                    <a:pt x="45" y="88"/>
                    <a:pt x="45" y="88"/>
                    <a:pt x="45" y="88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88"/>
                    <a:pt x="122" y="88"/>
                    <a:pt x="122" y="88"/>
                  </a:cubicBezTo>
                  <a:close/>
                  <a:moveTo>
                    <a:pt x="94" y="122"/>
                  </a:moveTo>
                  <a:cubicBezTo>
                    <a:pt x="94" y="122"/>
                    <a:pt x="94" y="122"/>
                    <a:pt x="94" y="88"/>
                  </a:cubicBezTo>
                  <a:moveTo>
                    <a:pt x="122" y="209"/>
                  </a:moveTo>
                  <a:cubicBezTo>
                    <a:pt x="45" y="209"/>
                    <a:pt x="45" y="209"/>
                    <a:pt x="45" y="209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122" y="242"/>
                    <a:pt x="122" y="242"/>
                    <a:pt x="122" y="242"/>
                  </a:cubicBezTo>
                  <a:cubicBezTo>
                    <a:pt x="122" y="209"/>
                    <a:pt x="122" y="209"/>
                    <a:pt x="122" y="209"/>
                  </a:cubicBezTo>
                  <a:close/>
                  <a:moveTo>
                    <a:pt x="94" y="242"/>
                  </a:moveTo>
                  <a:cubicBezTo>
                    <a:pt x="94" y="242"/>
                    <a:pt x="94" y="242"/>
                    <a:pt x="94" y="209"/>
                  </a:cubicBezTo>
                  <a:moveTo>
                    <a:pt x="122" y="269"/>
                  </a:moveTo>
                  <a:cubicBezTo>
                    <a:pt x="45" y="269"/>
                    <a:pt x="45" y="269"/>
                    <a:pt x="45" y="269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122" y="269"/>
                    <a:pt x="122" y="269"/>
                    <a:pt x="122" y="269"/>
                  </a:cubicBezTo>
                  <a:close/>
                  <a:moveTo>
                    <a:pt x="94" y="269"/>
                  </a:moveTo>
                  <a:cubicBezTo>
                    <a:pt x="94" y="303"/>
                    <a:pt x="94" y="303"/>
                    <a:pt x="94" y="303"/>
                  </a:cubicBezTo>
                  <a:moveTo>
                    <a:pt x="192" y="122"/>
                  </a:moveTo>
                  <a:cubicBezTo>
                    <a:pt x="279" y="122"/>
                    <a:pt x="279" y="122"/>
                    <a:pt x="279" y="122"/>
                  </a:cubicBezTo>
                  <a:cubicBezTo>
                    <a:pt x="288" y="122"/>
                    <a:pt x="296" y="128"/>
                    <a:pt x="296" y="136"/>
                  </a:cubicBezTo>
                  <a:cubicBezTo>
                    <a:pt x="296" y="316"/>
                    <a:pt x="296" y="316"/>
                    <a:pt x="296" y="316"/>
                  </a:cubicBezTo>
                  <a:cubicBezTo>
                    <a:pt x="296" y="324"/>
                    <a:pt x="288" y="330"/>
                    <a:pt x="279" y="330"/>
                  </a:cubicBezTo>
                  <a:cubicBezTo>
                    <a:pt x="192" y="330"/>
                    <a:pt x="192" y="330"/>
                    <a:pt x="192" y="330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  <p:sp>
          <p:nvSpPr>
            <p:cNvPr id="20" name="Freeform 35">
              <a:extLst>
                <a:ext uri="{FF2B5EF4-FFF2-40B4-BE49-F238E27FC236}">
                  <a16:creationId xmlns:a16="http://schemas.microsoft.com/office/drawing/2014/main" id="{BC08C48A-E3E2-4721-A883-296DF621CC6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91912" y="4182029"/>
              <a:ext cx="701786" cy="737532"/>
            </a:xfrm>
            <a:custGeom>
              <a:avLst/>
              <a:gdLst>
                <a:gd name="T0" fmla="*/ 589 w 589"/>
                <a:gd name="T1" fmla="*/ 619 h 619"/>
                <a:gd name="T2" fmla="*/ 326 w 589"/>
                <a:gd name="T3" fmla="*/ 50 h 619"/>
                <a:gd name="T4" fmla="*/ 589 w 589"/>
                <a:gd name="T5" fmla="*/ 117 h 619"/>
                <a:gd name="T6" fmla="*/ 204 w 589"/>
                <a:gd name="T7" fmla="*/ 254 h 619"/>
                <a:gd name="T8" fmla="*/ 0 w 589"/>
                <a:gd name="T9" fmla="*/ 619 h 619"/>
                <a:gd name="T10" fmla="*/ 204 w 589"/>
                <a:gd name="T11" fmla="*/ 361 h 619"/>
                <a:gd name="T12" fmla="*/ 204 w 589"/>
                <a:gd name="T13" fmla="*/ 438 h 619"/>
                <a:gd name="T14" fmla="*/ 326 w 589"/>
                <a:gd name="T15" fmla="*/ 361 h 619"/>
                <a:gd name="T16" fmla="*/ 378 w 589"/>
                <a:gd name="T17" fmla="*/ 91 h 619"/>
                <a:gd name="T18" fmla="*/ 431 w 589"/>
                <a:gd name="T19" fmla="*/ 153 h 619"/>
                <a:gd name="T20" fmla="*/ 536 w 589"/>
                <a:gd name="T21" fmla="*/ 91 h 619"/>
                <a:gd name="T22" fmla="*/ 483 w 589"/>
                <a:gd name="T23" fmla="*/ 153 h 619"/>
                <a:gd name="T24" fmla="*/ 536 w 589"/>
                <a:gd name="T25" fmla="*/ 91 h 619"/>
                <a:gd name="T26" fmla="*/ 378 w 589"/>
                <a:gd name="T27" fmla="*/ 194 h 619"/>
                <a:gd name="T28" fmla="*/ 431 w 589"/>
                <a:gd name="T29" fmla="*/ 254 h 619"/>
                <a:gd name="T30" fmla="*/ 536 w 589"/>
                <a:gd name="T31" fmla="*/ 194 h 619"/>
                <a:gd name="T32" fmla="*/ 483 w 589"/>
                <a:gd name="T33" fmla="*/ 254 h 619"/>
                <a:gd name="T34" fmla="*/ 536 w 589"/>
                <a:gd name="T35" fmla="*/ 194 h 619"/>
                <a:gd name="T36" fmla="*/ 378 w 589"/>
                <a:gd name="T37" fmla="*/ 294 h 619"/>
                <a:gd name="T38" fmla="*/ 431 w 589"/>
                <a:gd name="T39" fmla="*/ 356 h 619"/>
                <a:gd name="T40" fmla="*/ 536 w 589"/>
                <a:gd name="T41" fmla="*/ 294 h 619"/>
                <a:gd name="T42" fmla="*/ 483 w 589"/>
                <a:gd name="T43" fmla="*/ 356 h 619"/>
                <a:gd name="T44" fmla="*/ 536 w 589"/>
                <a:gd name="T45" fmla="*/ 294 h 619"/>
                <a:gd name="T46" fmla="*/ 378 w 589"/>
                <a:gd name="T47" fmla="*/ 397 h 619"/>
                <a:gd name="T48" fmla="*/ 431 w 589"/>
                <a:gd name="T49" fmla="*/ 457 h 619"/>
                <a:gd name="T50" fmla="*/ 536 w 589"/>
                <a:gd name="T51" fmla="*/ 397 h 619"/>
                <a:gd name="T52" fmla="*/ 483 w 589"/>
                <a:gd name="T53" fmla="*/ 457 h 619"/>
                <a:gd name="T54" fmla="*/ 536 w 589"/>
                <a:gd name="T55" fmla="*/ 397 h 619"/>
                <a:gd name="T56" fmla="*/ 378 w 589"/>
                <a:gd name="T57" fmla="*/ 497 h 619"/>
                <a:gd name="T58" fmla="*/ 431 w 589"/>
                <a:gd name="T59" fmla="*/ 559 h 619"/>
                <a:gd name="T60" fmla="*/ 536 w 589"/>
                <a:gd name="T61" fmla="*/ 497 h 619"/>
                <a:gd name="T62" fmla="*/ 483 w 589"/>
                <a:gd name="T63" fmla="*/ 559 h 619"/>
                <a:gd name="T64" fmla="*/ 536 w 589"/>
                <a:gd name="T65" fmla="*/ 497 h 619"/>
                <a:gd name="T66" fmla="*/ 41 w 589"/>
                <a:gd name="T67" fmla="*/ 543 h 619"/>
                <a:gd name="T68" fmla="*/ 163 w 589"/>
                <a:gd name="T69" fmla="*/ 619 h 619"/>
                <a:gd name="T70" fmla="*/ 41 w 589"/>
                <a:gd name="T71" fmla="*/ 294 h 619"/>
                <a:gd name="T72" fmla="*/ 82 w 589"/>
                <a:gd name="T73" fmla="*/ 294 h 619"/>
                <a:gd name="T74" fmla="*/ 122 w 589"/>
                <a:gd name="T75" fmla="*/ 294 h 619"/>
                <a:gd name="T76" fmla="*/ 41 w 589"/>
                <a:gd name="T77" fmla="*/ 375 h 619"/>
                <a:gd name="T78" fmla="*/ 122 w 589"/>
                <a:gd name="T79" fmla="*/ 375 h 619"/>
                <a:gd name="T80" fmla="*/ 163 w 589"/>
                <a:gd name="T81" fmla="*/ 375 h 619"/>
                <a:gd name="T82" fmla="*/ 82 w 589"/>
                <a:gd name="T83" fmla="*/ 375 h 619"/>
                <a:gd name="T84" fmla="*/ 41 w 589"/>
                <a:gd name="T85" fmla="*/ 457 h 619"/>
                <a:gd name="T86" fmla="*/ 122 w 589"/>
                <a:gd name="T87" fmla="*/ 457 h 619"/>
                <a:gd name="T88" fmla="*/ 163 w 589"/>
                <a:gd name="T89" fmla="*/ 457 h 619"/>
                <a:gd name="T90" fmla="*/ 82 w 589"/>
                <a:gd name="T91" fmla="*/ 457 h 619"/>
                <a:gd name="T92" fmla="*/ 163 w 589"/>
                <a:gd name="T93" fmla="*/ 294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9" h="619">
                  <a:moveTo>
                    <a:pt x="589" y="182"/>
                  </a:moveTo>
                  <a:lnTo>
                    <a:pt x="589" y="619"/>
                  </a:lnTo>
                  <a:lnTo>
                    <a:pt x="326" y="619"/>
                  </a:lnTo>
                  <a:lnTo>
                    <a:pt x="326" y="50"/>
                  </a:lnTo>
                  <a:lnTo>
                    <a:pt x="589" y="0"/>
                  </a:lnTo>
                  <a:lnTo>
                    <a:pt x="589" y="117"/>
                  </a:lnTo>
                  <a:moveTo>
                    <a:pt x="204" y="306"/>
                  </a:moveTo>
                  <a:lnTo>
                    <a:pt x="204" y="254"/>
                  </a:lnTo>
                  <a:lnTo>
                    <a:pt x="0" y="254"/>
                  </a:lnTo>
                  <a:lnTo>
                    <a:pt x="0" y="619"/>
                  </a:lnTo>
                  <a:lnTo>
                    <a:pt x="204" y="619"/>
                  </a:lnTo>
                  <a:lnTo>
                    <a:pt x="204" y="361"/>
                  </a:lnTo>
                  <a:moveTo>
                    <a:pt x="326" y="438"/>
                  </a:moveTo>
                  <a:lnTo>
                    <a:pt x="204" y="438"/>
                  </a:lnTo>
                  <a:moveTo>
                    <a:pt x="204" y="361"/>
                  </a:moveTo>
                  <a:lnTo>
                    <a:pt x="326" y="361"/>
                  </a:lnTo>
                  <a:moveTo>
                    <a:pt x="431" y="91"/>
                  </a:moveTo>
                  <a:lnTo>
                    <a:pt x="378" y="91"/>
                  </a:lnTo>
                  <a:lnTo>
                    <a:pt x="378" y="153"/>
                  </a:lnTo>
                  <a:lnTo>
                    <a:pt x="431" y="153"/>
                  </a:lnTo>
                  <a:lnTo>
                    <a:pt x="431" y="91"/>
                  </a:lnTo>
                  <a:moveTo>
                    <a:pt x="536" y="91"/>
                  </a:moveTo>
                  <a:lnTo>
                    <a:pt x="483" y="91"/>
                  </a:lnTo>
                  <a:lnTo>
                    <a:pt x="483" y="153"/>
                  </a:lnTo>
                  <a:lnTo>
                    <a:pt x="536" y="153"/>
                  </a:lnTo>
                  <a:lnTo>
                    <a:pt x="536" y="91"/>
                  </a:lnTo>
                  <a:moveTo>
                    <a:pt x="431" y="194"/>
                  </a:moveTo>
                  <a:lnTo>
                    <a:pt x="378" y="194"/>
                  </a:lnTo>
                  <a:lnTo>
                    <a:pt x="378" y="254"/>
                  </a:lnTo>
                  <a:lnTo>
                    <a:pt x="431" y="254"/>
                  </a:lnTo>
                  <a:lnTo>
                    <a:pt x="431" y="194"/>
                  </a:lnTo>
                  <a:moveTo>
                    <a:pt x="536" y="194"/>
                  </a:moveTo>
                  <a:lnTo>
                    <a:pt x="483" y="194"/>
                  </a:lnTo>
                  <a:lnTo>
                    <a:pt x="483" y="254"/>
                  </a:lnTo>
                  <a:lnTo>
                    <a:pt x="536" y="254"/>
                  </a:lnTo>
                  <a:lnTo>
                    <a:pt x="536" y="194"/>
                  </a:lnTo>
                  <a:moveTo>
                    <a:pt x="431" y="294"/>
                  </a:moveTo>
                  <a:lnTo>
                    <a:pt x="378" y="294"/>
                  </a:lnTo>
                  <a:lnTo>
                    <a:pt x="378" y="356"/>
                  </a:lnTo>
                  <a:lnTo>
                    <a:pt x="431" y="356"/>
                  </a:lnTo>
                  <a:lnTo>
                    <a:pt x="431" y="294"/>
                  </a:lnTo>
                  <a:moveTo>
                    <a:pt x="536" y="294"/>
                  </a:moveTo>
                  <a:lnTo>
                    <a:pt x="483" y="294"/>
                  </a:lnTo>
                  <a:lnTo>
                    <a:pt x="483" y="356"/>
                  </a:lnTo>
                  <a:lnTo>
                    <a:pt x="536" y="356"/>
                  </a:lnTo>
                  <a:lnTo>
                    <a:pt x="536" y="294"/>
                  </a:lnTo>
                  <a:moveTo>
                    <a:pt x="431" y="397"/>
                  </a:moveTo>
                  <a:lnTo>
                    <a:pt x="378" y="397"/>
                  </a:lnTo>
                  <a:lnTo>
                    <a:pt x="378" y="457"/>
                  </a:lnTo>
                  <a:lnTo>
                    <a:pt x="431" y="457"/>
                  </a:lnTo>
                  <a:lnTo>
                    <a:pt x="431" y="397"/>
                  </a:lnTo>
                  <a:moveTo>
                    <a:pt x="536" y="397"/>
                  </a:moveTo>
                  <a:lnTo>
                    <a:pt x="483" y="397"/>
                  </a:lnTo>
                  <a:lnTo>
                    <a:pt x="483" y="457"/>
                  </a:lnTo>
                  <a:lnTo>
                    <a:pt x="536" y="457"/>
                  </a:lnTo>
                  <a:lnTo>
                    <a:pt x="536" y="397"/>
                  </a:lnTo>
                  <a:moveTo>
                    <a:pt x="431" y="497"/>
                  </a:moveTo>
                  <a:lnTo>
                    <a:pt x="378" y="497"/>
                  </a:lnTo>
                  <a:lnTo>
                    <a:pt x="378" y="559"/>
                  </a:lnTo>
                  <a:lnTo>
                    <a:pt x="431" y="559"/>
                  </a:lnTo>
                  <a:lnTo>
                    <a:pt x="431" y="497"/>
                  </a:lnTo>
                  <a:moveTo>
                    <a:pt x="536" y="497"/>
                  </a:moveTo>
                  <a:lnTo>
                    <a:pt x="483" y="497"/>
                  </a:lnTo>
                  <a:lnTo>
                    <a:pt x="483" y="559"/>
                  </a:lnTo>
                  <a:lnTo>
                    <a:pt x="536" y="559"/>
                  </a:lnTo>
                  <a:lnTo>
                    <a:pt x="536" y="497"/>
                  </a:lnTo>
                  <a:moveTo>
                    <a:pt x="163" y="543"/>
                  </a:moveTo>
                  <a:lnTo>
                    <a:pt x="41" y="543"/>
                  </a:lnTo>
                  <a:lnTo>
                    <a:pt x="41" y="619"/>
                  </a:lnTo>
                  <a:lnTo>
                    <a:pt x="163" y="619"/>
                  </a:lnTo>
                  <a:lnTo>
                    <a:pt x="163" y="543"/>
                  </a:lnTo>
                  <a:moveTo>
                    <a:pt x="41" y="294"/>
                  </a:moveTo>
                  <a:lnTo>
                    <a:pt x="41" y="335"/>
                  </a:lnTo>
                  <a:moveTo>
                    <a:pt x="82" y="294"/>
                  </a:moveTo>
                  <a:lnTo>
                    <a:pt x="82" y="335"/>
                  </a:lnTo>
                  <a:moveTo>
                    <a:pt x="122" y="294"/>
                  </a:moveTo>
                  <a:lnTo>
                    <a:pt x="122" y="335"/>
                  </a:lnTo>
                  <a:moveTo>
                    <a:pt x="41" y="375"/>
                  </a:moveTo>
                  <a:lnTo>
                    <a:pt x="41" y="416"/>
                  </a:lnTo>
                  <a:moveTo>
                    <a:pt x="122" y="375"/>
                  </a:moveTo>
                  <a:lnTo>
                    <a:pt x="122" y="416"/>
                  </a:lnTo>
                  <a:moveTo>
                    <a:pt x="163" y="375"/>
                  </a:moveTo>
                  <a:lnTo>
                    <a:pt x="163" y="416"/>
                  </a:lnTo>
                  <a:moveTo>
                    <a:pt x="82" y="375"/>
                  </a:moveTo>
                  <a:lnTo>
                    <a:pt x="82" y="416"/>
                  </a:lnTo>
                  <a:moveTo>
                    <a:pt x="41" y="457"/>
                  </a:moveTo>
                  <a:lnTo>
                    <a:pt x="41" y="497"/>
                  </a:lnTo>
                  <a:moveTo>
                    <a:pt x="122" y="457"/>
                  </a:moveTo>
                  <a:lnTo>
                    <a:pt x="122" y="497"/>
                  </a:lnTo>
                  <a:moveTo>
                    <a:pt x="163" y="457"/>
                  </a:moveTo>
                  <a:lnTo>
                    <a:pt x="163" y="497"/>
                  </a:lnTo>
                  <a:moveTo>
                    <a:pt x="82" y="457"/>
                  </a:moveTo>
                  <a:lnTo>
                    <a:pt x="82" y="497"/>
                  </a:lnTo>
                  <a:moveTo>
                    <a:pt x="163" y="294"/>
                  </a:moveTo>
                  <a:lnTo>
                    <a:pt x="163" y="335"/>
                  </a:ln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8576" tIns="19289" rIns="38576" bIns="19289" numCol="1" anchor="t" anchorCtr="0" compatLnSpc="1">
              <a:prstTxWarp prst="textNoShape">
                <a:avLst/>
              </a:prstTxWarp>
            </a:bodyPr>
            <a:lstStyle/>
            <a:p>
              <a:endParaRPr lang="en-US" sz="760" dirty="0"/>
            </a:p>
          </p:txBody>
        </p:sp>
      </p:grpSp>
    </p:spTree>
    <p:extLst>
      <p:ext uri="{BB962C8B-B14F-4D97-AF65-F5344CB8AC3E}">
        <p14:creationId xmlns:p14="http://schemas.microsoft.com/office/powerpoint/2010/main" val="110648939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B67D89-9AE6-407A-8D4E-83A0CF062E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Money </a:t>
            </a:r>
            <a:br>
              <a:rPr lang="en-US" dirty="0"/>
            </a:br>
            <a:r>
              <a:rPr lang="en-US" sz="2000" dirty="0"/>
              <a:t>Banknotes, EUR Euro Sign, USD Dollar symbol, Profitability, Payment, Currency Exchange</a:t>
            </a: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AE65BE38-41A5-464F-95DC-3B33B1D529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34839" y="1925568"/>
            <a:ext cx="1072284" cy="763880"/>
          </a:xfrm>
          <a:custGeom>
            <a:avLst/>
            <a:gdLst>
              <a:gd name="T0" fmla="*/ 1715 w 3765"/>
              <a:gd name="T1" fmla="*/ 1931 h 2679"/>
              <a:gd name="T2" fmla="*/ 1513 w 3765"/>
              <a:gd name="T3" fmla="*/ 1968 h 2679"/>
              <a:gd name="T4" fmla="*/ 1142 w 3765"/>
              <a:gd name="T5" fmla="*/ 1596 h 2679"/>
              <a:gd name="T6" fmla="*/ 1534 w 3765"/>
              <a:gd name="T7" fmla="*/ 1214 h 2679"/>
              <a:gd name="T8" fmla="*/ 1715 w 3765"/>
              <a:gd name="T9" fmla="*/ 1245 h 2679"/>
              <a:gd name="T10" fmla="*/ 1641 w 3765"/>
              <a:gd name="T11" fmla="*/ 1488 h 2679"/>
              <a:gd name="T12" fmla="*/ 1004 w 3765"/>
              <a:gd name="T13" fmla="*/ 1488 h 2679"/>
              <a:gd name="T14" fmla="*/ 1004 w 3765"/>
              <a:gd name="T15" fmla="*/ 1689 h 2679"/>
              <a:gd name="T16" fmla="*/ 1641 w 3765"/>
              <a:gd name="T17" fmla="*/ 1689 h 2679"/>
              <a:gd name="T18" fmla="*/ 2632 w 3765"/>
              <a:gd name="T19" fmla="*/ 2456 h 2679"/>
              <a:gd name="T20" fmla="*/ 0 w 3765"/>
              <a:gd name="T21" fmla="*/ 2477 h 2679"/>
              <a:gd name="T22" fmla="*/ 0 w 3765"/>
              <a:gd name="T23" fmla="*/ 1202 h 2679"/>
              <a:gd name="T24" fmla="*/ 2803 w 3765"/>
              <a:gd name="T25" fmla="*/ 894 h 2679"/>
              <a:gd name="T26" fmla="*/ 203 w 3765"/>
              <a:gd name="T27" fmla="*/ 894 h 2679"/>
              <a:gd name="T28" fmla="*/ 203 w 3765"/>
              <a:gd name="T29" fmla="*/ 2222 h 2679"/>
              <a:gd name="T30" fmla="*/ 2803 w 3765"/>
              <a:gd name="T31" fmla="*/ 2222 h 2679"/>
              <a:gd name="T32" fmla="*/ 2803 w 3765"/>
              <a:gd name="T33" fmla="*/ 1138 h 2679"/>
              <a:gd name="T34" fmla="*/ 3210 w 3765"/>
              <a:gd name="T35" fmla="*/ 0 h 2679"/>
              <a:gd name="T36" fmla="*/ 3210 w 3765"/>
              <a:gd name="T37" fmla="*/ 2009 h 2679"/>
              <a:gd name="T38" fmla="*/ 3765 w 3765"/>
              <a:gd name="T39" fmla="*/ 536 h 2679"/>
              <a:gd name="T40" fmla="*/ 3210 w 3765"/>
              <a:gd name="T41" fmla="*/ 0 h 2679"/>
              <a:gd name="T42" fmla="*/ 2677 w 3765"/>
              <a:gd name="T43" fmla="*/ 536 h 2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65" h="2679">
                <a:moveTo>
                  <a:pt x="1715" y="1931"/>
                </a:moveTo>
                <a:cubicBezTo>
                  <a:pt x="1678" y="1947"/>
                  <a:pt x="1604" y="1968"/>
                  <a:pt x="1513" y="1968"/>
                </a:cubicBezTo>
                <a:cubicBezTo>
                  <a:pt x="1301" y="1968"/>
                  <a:pt x="1142" y="1833"/>
                  <a:pt x="1142" y="1596"/>
                </a:cubicBezTo>
                <a:cubicBezTo>
                  <a:pt x="1142" y="1364"/>
                  <a:pt x="1306" y="1214"/>
                  <a:pt x="1534" y="1214"/>
                </a:cubicBezTo>
                <a:cubicBezTo>
                  <a:pt x="1630" y="1214"/>
                  <a:pt x="1688" y="1230"/>
                  <a:pt x="1715" y="1245"/>
                </a:cubicBezTo>
                <a:moveTo>
                  <a:pt x="1641" y="1488"/>
                </a:moveTo>
                <a:cubicBezTo>
                  <a:pt x="1004" y="1488"/>
                  <a:pt x="1004" y="1488"/>
                  <a:pt x="1004" y="1488"/>
                </a:cubicBezTo>
                <a:moveTo>
                  <a:pt x="1004" y="1689"/>
                </a:moveTo>
                <a:cubicBezTo>
                  <a:pt x="1641" y="1689"/>
                  <a:pt x="1641" y="1689"/>
                  <a:pt x="1641" y="1689"/>
                </a:cubicBezTo>
                <a:moveTo>
                  <a:pt x="2632" y="2456"/>
                </a:moveTo>
                <a:cubicBezTo>
                  <a:pt x="1754" y="2679"/>
                  <a:pt x="1198" y="2105"/>
                  <a:pt x="0" y="2477"/>
                </a:cubicBezTo>
                <a:cubicBezTo>
                  <a:pt x="0" y="2084"/>
                  <a:pt x="0" y="1616"/>
                  <a:pt x="0" y="1202"/>
                </a:cubicBezTo>
                <a:moveTo>
                  <a:pt x="2803" y="894"/>
                </a:moveTo>
                <a:cubicBezTo>
                  <a:pt x="1936" y="1159"/>
                  <a:pt x="1070" y="628"/>
                  <a:pt x="203" y="894"/>
                </a:cubicBezTo>
                <a:cubicBezTo>
                  <a:pt x="203" y="1340"/>
                  <a:pt x="203" y="1776"/>
                  <a:pt x="203" y="2222"/>
                </a:cubicBezTo>
                <a:cubicBezTo>
                  <a:pt x="1070" y="1957"/>
                  <a:pt x="1936" y="2488"/>
                  <a:pt x="2803" y="2222"/>
                </a:cubicBezTo>
                <a:cubicBezTo>
                  <a:pt x="2803" y="1861"/>
                  <a:pt x="2803" y="1500"/>
                  <a:pt x="2803" y="1138"/>
                </a:cubicBezTo>
                <a:moveTo>
                  <a:pt x="3210" y="0"/>
                </a:moveTo>
                <a:cubicBezTo>
                  <a:pt x="3210" y="2009"/>
                  <a:pt x="3210" y="2009"/>
                  <a:pt x="3210" y="2009"/>
                </a:cubicBezTo>
                <a:moveTo>
                  <a:pt x="3765" y="536"/>
                </a:moveTo>
                <a:cubicBezTo>
                  <a:pt x="3210" y="0"/>
                  <a:pt x="3210" y="0"/>
                  <a:pt x="3210" y="0"/>
                </a:cubicBezTo>
                <a:cubicBezTo>
                  <a:pt x="2677" y="536"/>
                  <a:pt x="2677" y="536"/>
                  <a:pt x="2677" y="536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1">
            <a:extLst>
              <a:ext uri="{FF2B5EF4-FFF2-40B4-BE49-F238E27FC236}">
                <a16:creationId xmlns:a16="http://schemas.microsoft.com/office/drawing/2014/main" id="{CF52A17B-0B82-4F2F-8E4C-B2BFF44A49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25701" y="3230220"/>
            <a:ext cx="812798" cy="600763"/>
          </a:xfrm>
          <a:custGeom>
            <a:avLst/>
            <a:gdLst>
              <a:gd name="T0" fmla="*/ 245 w 262"/>
              <a:gd name="T1" fmla="*/ 172 h 193"/>
              <a:gd name="T2" fmla="*/ 0 w 262"/>
              <a:gd name="T3" fmla="*/ 174 h 193"/>
              <a:gd name="T4" fmla="*/ 0 w 262"/>
              <a:gd name="T5" fmla="*/ 54 h 193"/>
              <a:gd name="T6" fmla="*/ 262 w 262"/>
              <a:gd name="T7" fmla="*/ 25 h 193"/>
              <a:gd name="T8" fmla="*/ 19 w 262"/>
              <a:gd name="T9" fmla="*/ 25 h 193"/>
              <a:gd name="T10" fmla="*/ 19 w 262"/>
              <a:gd name="T11" fmla="*/ 150 h 193"/>
              <a:gd name="T12" fmla="*/ 262 w 262"/>
              <a:gd name="T13" fmla="*/ 150 h 193"/>
              <a:gd name="T14" fmla="*/ 262 w 262"/>
              <a:gd name="T15" fmla="*/ 48 h 193"/>
              <a:gd name="T16" fmla="*/ 72 w 262"/>
              <a:gd name="T17" fmla="*/ 114 h 193"/>
              <a:gd name="T18" fmla="*/ 119 w 262"/>
              <a:gd name="T19" fmla="*/ 114 h 193"/>
              <a:gd name="T20" fmla="*/ 119 w 262"/>
              <a:gd name="T21" fmla="*/ 68 h 193"/>
              <a:gd name="T22" fmla="*/ 64 w 262"/>
              <a:gd name="T23" fmla="*/ 60 h 193"/>
              <a:gd name="T24" fmla="*/ 118 w 262"/>
              <a:gd name="T25" fmla="*/ 114 h 193"/>
              <a:gd name="T26" fmla="*/ 216 w 262"/>
              <a:gd name="T27" fmla="*/ 107 h 193"/>
              <a:gd name="T28" fmla="*/ 216 w 262"/>
              <a:gd name="T29" fmla="*/ 60 h 193"/>
              <a:gd name="T30" fmla="*/ 169 w 262"/>
              <a:gd name="T31" fmla="*/ 60 h 193"/>
              <a:gd name="T32" fmla="*/ 215 w 262"/>
              <a:gd name="T33" fmla="*/ 61 h 193"/>
              <a:gd name="T34" fmla="*/ 161 w 262"/>
              <a:gd name="T35" fmla="*/ 114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2" h="193">
                <a:moveTo>
                  <a:pt x="245" y="172"/>
                </a:moveTo>
                <a:cubicBezTo>
                  <a:pt x="164" y="193"/>
                  <a:pt x="111" y="139"/>
                  <a:pt x="0" y="174"/>
                </a:cubicBezTo>
                <a:cubicBezTo>
                  <a:pt x="0" y="137"/>
                  <a:pt x="0" y="92"/>
                  <a:pt x="0" y="54"/>
                </a:cubicBezTo>
                <a:moveTo>
                  <a:pt x="262" y="25"/>
                </a:moveTo>
                <a:cubicBezTo>
                  <a:pt x="181" y="50"/>
                  <a:pt x="100" y="0"/>
                  <a:pt x="19" y="25"/>
                </a:cubicBezTo>
                <a:cubicBezTo>
                  <a:pt x="19" y="66"/>
                  <a:pt x="19" y="108"/>
                  <a:pt x="19" y="150"/>
                </a:cubicBezTo>
                <a:cubicBezTo>
                  <a:pt x="100" y="125"/>
                  <a:pt x="181" y="174"/>
                  <a:pt x="262" y="150"/>
                </a:cubicBezTo>
                <a:cubicBezTo>
                  <a:pt x="262" y="116"/>
                  <a:pt x="262" y="82"/>
                  <a:pt x="262" y="48"/>
                </a:cubicBezTo>
                <a:moveTo>
                  <a:pt x="72" y="114"/>
                </a:moveTo>
                <a:cubicBezTo>
                  <a:pt x="119" y="114"/>
                  <a:pt x="119" y="114"/>
                  <a:pt x="119" y="114"/>
                </a:cubicBezTo>
                <a:cubicBezTo>
                  <a:pt x="119" y="68"/>
                  <a:pt x="119" y="68"/>
                  <a:pt x="119" y="68"/>
                </a:cubicBezTo>
                <a:moveTo>
                  <a:pt x="64" y="60"/>
                </a:moveTo>
                <a:cubicBezTo>
                  <a:pt x="118" y="114"/>
                  <a:pt x="118" y="114"/>
                  <a:pt x="118" y="114"/>
                </a:cubicBezTo>
                <a:moveTo>
                  <a:pt x="216" y="107"/>
                </a:moveTo>
                <a:cubicBezTo>
                  <a:pt x="216" y="60"/>
                  <a:pt x="216" y="60"/>
                  <a:pt x="216" y="60"/>
                </a:cubicBezTo>
                <a:cubicBezTo>
                  <a:pt x="169" y="60"/>
                  <a:pt x="169" y="60"/>
                  <a:pt x="169" y="60"/>
                </a:cubicBezTo>
                <a:moveTo>
                  <a:pt x="215" y="61"/>
                </a:moveTo>
                <a:cubicBezTo>
                  <a:pt x="161" y="114"/>
                  <a:pt x="161" y="114"/>
                  <a:pt x="161" y="114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4901EE5F-C705-42D0-81EE-6383C63F81B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44410" y="3112953"/>
            <a:ext cx="556780" cy="822596"/>
          </a:xfrm>
          <a:custGeom>
            <a:avLst/>
            <a:gdLst>
              <a:gd name="T0" fmla="*/ 956 w 2158"/>
              <a:gd name="T1" fmla="*/ 1333 h 3186"/>
              <a:gd name="T2" fmla="*/ 128 w 2158"/>
              <a:gd name="T3" fmla="*/ 1636 h 3186"/>
              <a:gd name="T4" fmla="*/ 1096 w 2158"/>
              <a:gd name="T5" fmla="*/ 2440 h 3186"/>
              <a:gd name="T6" fmla="*/ 0 w 2158"/>
              <a:gd name="T7" fmla="*/ 2650 h 3186"/>
              <a:gd name="T8" fmla="*/ 548 w 2158"/>
              <a:gd name="T9" fmla="*/ 1182 h 3186"/>
              <a:gd name="T10" fmla="*/ 548 w 2158"/>
              <a:gd name="T11" fmla="*/ 855 h 3186"/>
              <a:gd name="T12" fmla="*/ 548 w 2158"/>
              <a:gd name="T13" fmla="*/ 3186 h 3186"/>
              <a:gd name="T14" fmla="*/ 548 w 2158"/>
              <a:gd name="T15" fmla="*/ 2860 h 3186"/>
              <a:gd name="T16" fmla="*/ 1581 w 2158"/>
              <a:gd name="T17" fmla="*/ 0 h 3186"/>
              <a:gd name="T18" fmla="*/ 1581 w 2158"/>
              <a:gd name="T19" fmla="*/ 2167 h 3186"/>
              <a:gd name="T20" fmla="*/ 2158 w 2158"/>
              <a:gd name="T21" fmla="*/ 579 h 3186"/>
              <a:gd name="T22" fmla="*/ 1581 w 2158"/>
              <a:gd name="T23" fmla="*/ 0 h 3186"/>
              <a:gd name="T24" fmla="*/ 1027 w 2158"/>
              <a:gd name="T25" fmla="*/ 579 h 3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58" h="3186">
                <a:moveTo>
                  <a:pt x="956" y="1333"/>
                </a:moveTo>
                <a:cubicBezTo>
                  <a:pt x="862" y="1135"/>
                  <a:pt x="104" y="1042"/>
                  <a:pt x="128" y="1636"/>
                </a:cubicBezTo>
                <a:cubicBezTo>
                  <a:pt x="163" y="2114"/>
                  <a:pt x="1131" y="1846"/>
                  <a:pt x="1096" y="2440"/>
                </a:cubicBezTo>
                <a:cubicBezTo>
                  <a:pt x="1061" y="2976"/>
                  <a:pt x="198" y="2953"/>
                  <a:pt x="0" y="2650"/>
                </a:cubicBezTo>
                <a:moveTo>
                  <a:pt x="548" y="1182"/>
                </a:moveTo>
                <a:cubicBezTo>
                  <a:pt x="548" y="855"/>
                  <a:pt x="548" y="855"/>
                  <a:pt x="548" y="855"/>
                </a:cubicBezTo>
                <a:moveTo>
                  <a:pt x="548" y="3186"/>
                </a:moveTo>
                <a:cubicBezTo>
                  <a:pt x="548" y="2860"/>
                  <a:pt x="548" y="2860"/>
                  <a:pt x="548" y="2860"/>
                </a:cubicBezTo>
                <a:moveTo>
                  <a:pt x="1581" y="0"/>
                </a:moveTo>
                <a:cubicBezTo>
                  <a:pt x="1581" y="2167"/>
                  <a:pt x="1581" y="2167"/>
                  <a:pt x="1581" y="2167"/>
                </a:cubicBezTo>
                <a:moveTo>
                  <a:pt x="2158" y="579"/>
                </a:moveTo>
                <a:cubicBezTo>
                  <a:pt x="1581" y="0"/>
                  <a:pt x="1581" y="0"/>
                  <a:pt x="1581" y="0"/>
                </a:cubicBezTo>
                <a:cubicBezTo>
                  <a:pt x="1027" y="579"/>
                  <a:pt x="1027" y="579"/>
                  <a:pt x="1027" y="57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C90837D-3EC4-446F-AD6F-AC8ECE2D9B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5662" y="1925568"/>
            <a:ext cx="1072038" cy="763880"/>
          </a:xfrm>
          <a:custGeom>
            <a:avLst/>
            <a:gdLst>
              <a:gd name="T0" fmla="*/ 926 w 1324"/>
              <a:gd name="T1" fmla="*/ 863 h 942"/>
              <a:gd name="T2" fmla="*/ 0 w 1324"/>
              <a:gd name="T3" fmla="*/ 871 h 942"/>
              <a:gd name="T4" fmla="*/ 0 w 1324"/>
              <a:gd name="T5" fmla="*/ 422 h 942"/>
              <a:gd name="T6" fmla="*/ 986 w 1324"/>
              <a:gd name="T7" fmla="*/ 314 h 942"/>
              <a:gd name="T8" fmla="*/ 71 w 1324"/>
              <a:gd name="T9" fmla="*/ 314 h 942"/>
              <a:gd name="T10" fmla="*/ 71 w 1324"/>
              <a:gd name="T11" fmla="*/ 781 h 942"/>
              <a:gd name="T12" fmla="*/ 986 w 1324"/>
              <a:gd name="T13" fmla="*/ 781 h 942"/>
              <a:gd name="T14" fmla="*/ 986 w 1324"/>
              <a:gd name="T15" fmla="*/ 400 h 942"/>
              <a:gd name="T16" fmla="*/ 1129 w 1324"/>
              <a:gd name="T17" fmla="*/ 0 h 942"/>
              <a:gd name="T18" fmla="*/ 1129 w 1324"/>
              <a:gd name="T19" fmla="*/ 706 h 942"/>
              <a:gd name="T20" fmla="*/ 1324 w 1324"/>
              <a:gd name="T21" fmla="*/ 188 h 942"/>
              <a:gd name="T22" fmla="*/ 1129 w 1324"/>
              <a:gd name="T23" fmla="*/ 0 h 942"/>
              <a:gd name="T24" fmla="*/ 941 w 1324"/>
              <a:gd name="T25" fmla="*/ 188 h 942"/>
              <a:gd name="T26" fmla="*/ 562 w 1324"/>
              <a:gd name="T27" fmla="*/ 480 h 942"/>
              <a:gd name="T28" fmla="*/ 464 w 1324"/>
              <a:gd name="T29" fmla="*/ 516 h 942"/>
              <a:gd name="T30" fmla="*/ 579 w 1324"/>
              <a:gd name="T31" fmla="*/ 611 h 942"/>
              <a:gd name="T32" fmla="*/ 449 w 1324"/>
              <a:gd name="T33" fmla="*/ 636 h 942"/>
              <a:gd name="T34" fmla="*/ 514 w 1324"/>
              <a:gd name="T35" fmla="*/ 462 h 942"/>
              <a:gd name="T36" fmla="*/ 514 w 1324"/>
              <a:gd name="T37" fmla="*/ 423 h 942"/>
              <a:gd name="T38" fmla="*/ 514 w 1324"/>
              <a:gd name="T39" fmla="*/ 699 h 942"/>
              <a:gd name="T40" fmla="*/ 514 w 1324"/>
              <a:gd name="T41" fmla="*/ 66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24" h="942">
                <a:moveTo>
                  <a:pt x="926" y="863"/>
                </a:moveTo>
                <a:cubicBezTo>
                  <a:pt x="617" y="942"/>
                  <a:pt x="421" y="740"/>
                  <a:pt x="0" y="871"/>
                </a:cubicBezTo>
                <a:cubicBezTo>
                  <a:pt x="0" y="733"/>
                  <a:pt x="0" y="568"/>
                  <a:pt x="0" y="422"/>
                </a:cubicBezTo>
                <a:moveTo>
                  <a:pt x="986" y="314"/>
                </a:moveTo>
                <a:cubicBezTo>
                  <a:pt x="681" y="407"/>
                  <a:pt x="376" y="221"/>
                  <a:pt x="71" y="314"/>
                </a:cubicBezTo>
                <a:cubicBezTo>
                  <a:pt x="71" y="471"/>
                  <a:pt x="71" y="624"/>
                  <a:pt x="71" y="781"/>
                </a:cubicBezTo>
                <a:cubicBezTo>
                  <a:pt x="376" y="688"/>
                  <a:pt x="681" y="875"/>
                  <a:pt x="986" y="781"/>
                </a:cubicBezTo>
                <a:cubicBezTo>
                  <a:pt x="986" y="654"/>
                  <a:pt x="986" y="527"/>
                  <a:pt x="986" y="400"/>
                </a:cubicBezTo>
                <a:moveTo>
                  <a:pt x="1129" y="0"/>
                </a:moveTo>
                <a:cubicBezTo>
                  <a:pt x="1129" y="706"/>
                  <a:pt x="1129" y="706"/>
                  <a:pt x="1129" y="706"/>
                </a:cubicBezTo>
                <a:moveTo>
                  <a:pt x="1324" y="188"/>
                </a:moveTo>
                <a:cubicBezTo>
                  <a:pt x="1129" y="0"/>
                  <a:pt x="1129" y="0"/>
                  <a:pt x="1129" y="0"/>
                </a:cubicBezTo>
                <a:cubicBezTo>
                  <a:pt x="941" y="188"/>
                  <a:pt x="941" y="188"/>
                  <a:pt x="941" y="188"/>
                </a:cubicBezTo>
                <a:moveTo>
                  <a:pt x="562" y="480"/>
                </a:moveTo>
                <a:cubicBezTo>
                  <a:pt x="551" y="456"/>
                  <a:pt x="461" y="445"/>
                  <a:pt x="464" y="516"/>
                </a:cubicBezTo>
                <a:cubicBezTo>
                  <a:pt x="468" y="572"/>
                  <a:pt x="583" y="541"/>
                  <a:pt x="579" y="611"/>
                </a:cubicBezTo>
                <a:cubicBezTo>
                  <a:pt x="574" y="674"/>
                  <a:pt x="472" y="672"/>
                  <a:pt x="449" y="636"/>
                </a:cubicBezTo>
                <a:moveTo>
                  <a:pt x="514" y="462"/>
                </a:moveTo>
                <a:cubicBezTo>
                  <a:pt x="514" y="423"/>
                  <a:pt x="514" y="423"/>
                  <a:pt x="514" y="423"/>
                </a:cubicBezTo>
                <a:moveTo>
                  <a:pt x="514" y="699"/>
                </a:moveTo>
                <a:cubicBezTo>
                  <a:pt x="514" y="661"/>
                  <a:pt x="514" y="661"/>
                  <a:pt x="514" y="661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8743E88F-FF5E-4BB7-8E1D-83ECA493FD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36412" y="4383036"/>
            <a:ext cx="954178" cy="728708"/>
          </a:xfrm>
          <a:custGeom>
            <a:avLst/>
            <a:gdLst>
              <a:gd name="T0" fmla="*/ 180 w 1478"/>
              <a:gd name="T1" fmla="*/ 919 h 1127"/>
              <a:gd name="T2" fmla="*/ 269 w 1478"/>
              <a:gd name="T3" fmla="*/ 934 h 1127"/>
              <a:gd name="T4" fmla="*/ 648 w 1478"/>
              <a:gd name="T5" fmla="*/ 1093 h 1127"/>
              <a:gd name="T6" fmla="*/ 1041 w 1478"/>
              <a:gd name="T7" fmla="*/ 1064 h 1127"/>
              <a:gd name="T8" fmla="*/ 1282 w 1478"/>
              <a:gd name="T9" fmla="*/ 895 h 1127"/>
              <a:gd name="T10" fmla="*/ 1291 w 1478"/>
              <a:gd name="T11" fmla="*/ 813 h 1127"/>
              <a:gd name="T12" fmla="*/ 1192 w 1478"/>
              <a:gd name="T13" fmla="*/ 818 h 1127"/>
              <a:gd name="T14" fmla="*/ 903 w 1478"/>
              <a:gd name="T15" fmla="*/ 919 h 1127"/>
              <a:gd name="T16" fmla="*/ 676 w 1478"/>
              <a:gd name="T17" fmla="*/ 823 h 1127"/>
              <a:gd name="T18" fmla="*/ 889 w 1478"/>
              <a:gd name="T19" fmla="*/ 823 h 1127"/>
              <a:gd name="T20" fmla="*/ 1050 w 1478"/>
              <a:gd name="T21" fmla="*/ 741 h 1127"/>
              <a:gd name="T22" fmla="*/ 709 w 1478"/>
              <a:gd name="T23" fmla="*/ 659 h 1127"/>
              <a:gd name="T24" fmla="*/ 468 w 1478"/>
              <a:gd name="T25" fmla="*/ 572 h 1127"/>
              <a:gd name="T26" fmla="*/ 180 w 1478"/>
              <a:gd name="T27" fmla="*/ 620 h 1127"/>
              <a:gd name="T28" fmla="*/ 180 w 1478"/>
              <a:gd name="T29" fmla="*/ 919 h 1127"/>
              <a:gd name="T30" fmla="*/ 180 w 1478"/>
              <a:gd name="T31" fmla="*/ 919 h 1127"/>
              <a:gd name="T32" fmla="*/ 127 w 1478"/>
              <a:gd name="T33" fmla="*/ 562 h 1127"/>
              <a:gd name="T34" fmla="*/ 0 w 1478"/>
              <a:gd name="T35" fmla="*/ 562 h 1127"/>
              <a:gd name="T36" fmla="*/ 0 w 1478"/>
              <a:gd name="T37" fmla="*/ 963 h 1127"/>
              <a:gd name="T38" fmla="*/ 127 w 1478"/>
              <a:gd name="T39" fmla="*/ 963 h 1127"/>
              <a:gd name="T40" fmla="*/ 1191 w 1478"/>
              <a:gd name="T41" fmla="*/ 381 h 1127"/>
              <a:gd name="T42" fmla="*/ 1131 w 1478"/>
              <a:gd name="T43" fmla="*/ 392 h 1127"/>
              <a:gd name="T44" fmla="*/ 1018 w 1478"/>
              <a:gd name="T45" fmla="*/ 274 h 1127"/>
              <a:gd name="T46" fmla="*/ 1137 w 1478"/>
              <a:gd name="T47" fmla="*/ 150 h 1127"/>
              <a:gd name="T48" fmla="*/ 1191 w 1478"/>
              <a:gd name="T49" fmla="*/ 161 h 1127"/>
              <a:gd name="T50" fmla="*/ 1169 w 1478"/>
              <a:gd name="T51" fmla="*/ 238 h 1127"/>
              <a:gd name="T52" fmla="*/ 976 w 1478"/>
              <a:gd name="T53" fmla="*/ 238 h 1127"/>
              <a:gd name="T54" fmla="*/ 976 w 1478"/>
              <a:gd name="T55" fmla="*/ 304 h 1127"/>
              <a:gd name="T56" fmla="*/ 1169 w 1478"/>
              <a:gd name="T57" fmla="*/ 304 h 1127"/>
              <a:gd name="T58" fmla="*/ 1429 w 1478"/>
              <a:gd name="T59" fmla="*/ 525 h 1127"/>
              <a:gd name="T60" fmla="*/ 689 w 1478"/>
              <a:gd name="T61" fmla="*/ 530 h 1127"/>
              <a:gd name="T62" fmla="*/ 689 w 1478"/>
              <a:gd name="T63" fmla="*/ 166 h 1127"/>
              <a:gd name="T64" fmla="*/ 1478 w 1478"/>
              <a:gd name="T65" fmla="*/ 77 h 1127"/>
              <a:gd name="T66" fmla="*/ 747 w 1478"/>
              <a:gd name="T67" fmla="*/ 77 h 1127"/>
              <a:gd name="T68" fmla="*/ 747 w 1478"/>
              <a:gd name="T69" fmla="*/ 458 h 1127"/>
              <a:gd name="T70" fmla="*/ 1478 w 1478"/>
              <a:gd name="T71" fmla="*/ 458 h 1127"/>
              <a:gd name="T72" fmla="*/ 1478 w 1478"/>
              <a:gd name="T73" fmla="*/ 77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78" h="1127">
                <a:moveTo>
                  <a:pt x="180" y="919"/>
                </a:moveTo>
                <a:cubicBezTo>
                  <a:pt x="180" y="919"/>
                  <a:pt x="236" y="919"/>
                  <a:pt x="269" y="934"/>
                </a:cubicBezTo>
                <a:cubicBezTo>
                  <a:pt x="321" y="953"/>
                  <a:pt x="572" y="1059"/>
                  <a:pt x="648" y="1093"/>
                </a:cubicBezTo>
                <a:cubicBezTo>
                  <a:pt x="733" y="1127"/>
                  <a:pt x="998" y="1088"/>
                  <a:pt x="1041" y="1064"/>
                </a:cubicBezTo>
                <a:cubicBezTo>
                  <a:pt x="1097" y="1035"/>
                  <a:pt x="1249" y="929"/>
                  <a:pt x="1282" y="895"/>
                </a:cubicBezTo>
                <a:cubicBezTo>
                  <a:pt x="1310" y="866"/>
                  <a:pt x="1310" y="828"/>
                  <a:pt x="1291" y="813"/>
                </a:cubicBezTo>
                <a:cubicBezTo>
                  <a:pt x="1273" y="794"/>
                  <a:pt x="1230" y="789"/>
                  <a:pt x="1192" y="818"/>
                </a:cubicBezTo>
                <a:cubicBezTo>
                  <a:pt x="1135" y="861"/>
                  <a:pt x="1012" y="924"/>
                  <a:pt x="903" y="919"/>
                </a:cubicBezTo>
                <a:cubicBezTo>
                  <a:pt x="799" y="915"/>
                  <a:pt x="676" y="823"/>
                  <a:pt x="676" y="823"/>
                </a:cubicBezTo>
                <a:cubicBezTo>
                  <a:pt x="691" y="813"/>
                  <a:pt x="818" y="804"/>
                  <a:pt x="889" y="823"/>
                </a:cubicBezTo>
                <a:cubicBezTo>
                  <a:pt x="989" y="842"/>
                  <a:pt x="1064" y="794"/>
                  <a:pt x="1050" y="741"/>
                </a:cubicBezTo>
                <a:cubicBezTo>
                  <a:pt x="1036" y="673"/>
                  <a:pt x="804" y="693"/>
                  <a:pt x="709" y="659"/>
                </a:cubicBezTo>
                <a:cubicBezTo>
                  <a:pt x="620" y="625"/>
                  <a:pt x="596" y="606"/>
                  <a:pt x="468" y="572"/>
                </a:cubicBezTo>
                <a:cubicBezTo>
                  <a:pt x="340" y="538"/>
                  <a:pt x="180" y="620"/>
                  <a:pt x="180" y="620"/>
                </a:cubicBezTo>
                <a:cubicBezTo>
                  <a:pt x="180" y="919"/>
                  <a:pt x="180" y="919"/>
                  <a:pt x="180" y="919"/>
                </a:cubicBezTo>
                <a:cubicBezTo>
                  <a:pt x="180" y="919"/>
                  <a:pt x="180" y="919"/>
                  <a:pt x="180" y="919"/>
                </a:cubicBezTo>
                <a:close/>
                <a:moveTo>
                  <a:pt x="127" y="562"/>
                </a:moveTo>
                <a:cubicBezTo>
                  <a:pt x="0" y="562"/>
                  <a:pt x="0" y="562"/>
                  <a:pt x="0" y="562"/>
                </a:cubicBezTo>
                <a:cubicBezTo>
                  <a:pt x="0" y="963"/>
                  <a:pt x="0" y="963"/>
                  <a:pt x="0" y="963"/>
                </a:cubicBezTo>
                <a:cubicBezTo>
                  <a:pt x="127" y="963"/>
                  <a:pt x="127" y="963"/>
                  <a:pt x="127" y="963"/>
                </a:cubicBezTo>
                <a:moveTo>
                  <a:pt x="1191" y="381"/>
                </a:moveTo>
                <a:cubicBezTo>
                  <a:pt x="1180" y="385"/>
                  <a:pt x="1158" y="392"/>
                  <a:pt x="1131" y="392"/>
                </a:cubicBezTo>
                <a:cubicBezTo>
                  <a:pt x="1066" y="392"/>
                  <a:pt x="1018" y="349"/>
                  <a:pt x="1018" y="274"/>
                </a:cubicBezTo>
                <a:cubicBezTo>
                  <a:pt x="1018" y="200"/>
                  <a:pt x="1068" y="150"/>
                  <a:pt x="1137" y="150"/>
                </a:cubicBezTo>
                <a:cubicBezTo>
                  <a:pt x="1167" y="150"/>
                  <a:pt x="1182" y="157"/>
                  <a:pt x="1191" y="161"/>
                </a:cubicBezTo>
                <a:moveTo>
                  <a:pt x="1169" y="238"/>
                </a:moveTo>
                <a:cubicBezTo>
                  <a:pt x="976" y="238"/>
                  <a:pt x="976" y="238"/>
                  <a:pt x="976" y="238"/>
                </a:cubicBezTo>
                <a:moveTo>
                  <a:pt x="976" y="304"/>
                </a:moveTo>
                <a:cubicBezTo>
                  <a:pt x="1169" y="304"/>
                  <a:pt x="1169" y="304"/>
                  <a:pt x="1169" y="304"/>
                </a:cubicBezTo>
                <a:moveTo>
                  <a:pt x="1429" y="525"/>
                </a:moveTo>
                <a:cubicBezTo>
                  <a:pt x="1182" y="589"/>
                  <a:pt x="1027" y="424"/>
                  <a:pt x="689" y="530"/>
                </a:cubicBezTo>
                <a:cubicBezTo>
                  <a:pt x="689" y="419"/>
                  <a:pt x="689" y="283"/>
                  <a:pt x="689" y="166"/>
                </a:cubicBezTo>
                <a:moveTo>
                  <a:pt x="1478" y="77"/>
                </a:moveTo>
                <a:cubicBezTo>
                  <a:pt x="1234" y="152"/>
                  <a:pt x="989" y="0"/>
                  <a:pt x="747" y="77"/>
                </a:cubicBezTo>
                <a:cubicBezTo>
                  <a:pt x="747" y="204"/>
                  <a:pt x="747" y="329"/>
                  <a:pt x="747" y="458"/>
                </a:cubicBezTo>
                <a:cubicBezTo>
                  <a:pt x="989" y="381"/>
                  <a:pt x="1234" y="534"/>
                  <a:pt x="1478" y="458"/>
                </a:cubicBezTo>
                <a:cubicBezTo>
                  <a:pt x="1478" y="353"/>
                  <a:pt x="1478" y="179"/>
                  <a:pt x="1478" y="7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840E4963-80E2-46BE-AEBD-F8CBD95599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43002" y="4365104"/>
            <a:ext cx="759596" cy="764570"/>
          </a:xfrm>
          <a:custGeom>
            <a:avLst/>
            <a:gdLst>
              <a:gd name="T0" fmla="*/ 1726 w 2944"/>
              <a:gd name="T1" fmla="*/ 2871 h 2961"/>
              <a:gd name="T2" fmla="*/ 1237 w 2944"/>
              <a:gd name="T3" fmla="*/ 2961 h 2961"/>
              <a:gd name="T4" fmla="*/ 335 w 2944"/>
              <a:gd name="T5" fmla="*/ 2033 h 2961"/>
              <a:gd name="T6" fmla="*/ 1288 w 2944"/>
              <a:gd name="T7" fmla="*/ 1079 h 2961"/>
              <a:gd name="T8" fmla="*/ 1726 w 2944"/>
              <a:gd name="T9" fmla="*/ 1156 h 2961"/>
              <a:gd name="T10" fmla="*/ 1546 w 2944"/>
              <a:gd name="T11" fmla="*/ 1762 h 2961"/>
              <a:gd name="T12" fmla="*/ 0 w 2944"/>
              <a:gd name="T13" fmla="*/ 1762 h 2961"/>
              <a:gd name="T14" fmla="*/ 0 w 2944"/>
              <a:gd name="T15" fmla="*/ 2265 h 2961"/>
              <a:gd name="T16" fmla="*/ 1546 w 2944"/>
              <a:gd name="T17" fmla="*/ 2265 h 2961"/>
              <a:gd name="T18" fmla="*/ 2366 w 2944"/>
              <a:gd name="T19" fmla="*/ 0 h 2961"/>
              <a:gd name="T20" fmla="*/ 2366 w 2944"/>
              <a:gd name="T21" fmla="*/ 2167 h 2961"/>
              <a:gd name="T22" fmla="*/ 2944 w 2944"/>
              <a:gd name="T23" fmla="*/ 578 h 2961"/>
              <a:gd name="T24" fmla="*/ 2366 w 2944"/>
              <a:gd name="T25" fmla="*/ 0 h 2961"/>
              <a:gd name="T26" fmla="*/ 1813 w 2944"/>
              <a:gd name="T27" fmla="*/ 578 h 29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44" h="2961">
                <a:moveTo>
                  <a:pt x="1726" y="2871"/>
                </a:moveTo>
                <a:cubicBezTo>
                  <a:pt x="1636" y="2909"/>
                  <a:pt x="1456" y="2961"/>
                  <a:pt x="1237" y="2961"/>
                </a:cubicBezTo>
                <a:cubicBezTo>
                  <a:pt x="721" y="2961"/>
                  <a:pt x="335" y="2626"/>
                  <a:pt x="335" y="2033"/>
                </a:cubicBezTo>
                <a:cubicBezTo>
                  <a:pt x="335" y="1453"/>
                  <a:pt x="734" y="1079"/>
                  <a:pt x="1288" y="1079"/>
                </a:cubicBezTo>
                <a:cubicBezTo>
                  <a:pt x="1520" y="1079"/>
                  <a:pt x="1662" y="1118"/>
                  <a:pt x="1726" y="1156"/>
                </a:cubicBezTo>
                <a:moveTo>
                  <a:pt x="1546" y="1762"/>
                </a:moveTo>
                <a:cubicBezTo>
                  <a:pt x="0" y="1762"/>
                  <a:pt x="0" y="1762"/>
                  <a:pt x="0" y="1762"/>
                </a:cubicBezTo>
                <a:moveTo>
                  <a:pt x="0" y="2265"/>
                </a:moveTo>
                <a:cubicBezTo>
                  <a:pt x="1546" y="2265"/>
                  <a:pt x="1546" y="2265"/>
                  <a:pt x="1546" y="2265"/>
                </a:cubicBezTo>
                <a:moveTo>
                  <a:pt x="2366" y="0"/>
                </a:moveTo>
                <a:cubicBezTo>
                  <a:pt x="2366" y="2167"/>
                  <a:pt x="2366" y="2167"/>
                  <a:pt x="2366" y="2167"/>
                </a:cubicBezTo>
                <a:moveTo>
                  <a:pt x="2944" y="578"/>
                </a:moveTo>
                <a:cubicBezTo>
                  <a:pt x="2366" y="0"/>
                  <a:pt x="2366" y="0"/>
                  <a:pt x="2366" y="0"/>
                </a:cubicBezTo>
                <a:cubicBezTo>
                  <a:pt x="1813" y="578"/>
                  <a:pt x="1813" y="578"/>
                  <a:pt x="1813" y="578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25">
            <a:extLst>
              <a:ext uri="{FF2B5EF4-FFF2-40B4-BE49-F238E27FC236}">
                <a16:creationId xmlns:a16="http://schemas.microsoft.com/office/drawing/2014/main" id="{2F37390E-D52D-4C3A-8C9D-6665381CBC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66523" y="1906096"/>
            <a:ext cx="1171718" cy="802824"/>
          </a:xfrm>
          <a:custGeom>
            <a:avLst/>
            <a:gdLst>
              <a:gd name="T0" fmla="*/ 275 w 431"/>
              <a:gd name="T1" fmla="*/ 80 h 295"/>
              <a:gd name="T2" fmla="*/ 292 w 431"/>
              <a:gd name="T3" fmla="*/ 50 h 295"/>
              <a:gd name="T4" fmla="*/ 345 w 431"/>
              <a:gd name="T5" fmla="*/ 113 h 295"/>
              <a:gd name="T6" fmla="*/ 415 w 431"/>
              <a:gd name="T7" fmla="*/ 6 h 295"/>
              <a:gd name="T8" fmla="*/ 431 w 431"/>
              <a:gd name="T9" fmla="*/ 61 h 295"/>
              <a:gd name="T10" fmla="*/ 419 w 431"/>
              <a:gd name="T11" fmla="*/ 0 h 295"/>
              <a:gd name="T12" fmla="*/ 358 w 431"/>
              <a:gd name="T13" fmla="*/ 11 h 295"/>
              <a:gd name="T14" fmla="*/ 275 w 431"/>
              <a:gd name="T15" fmla="*/ 271 h 295"/>
              <a:gd name="T16" fmla="*/ 0 w 431"/>
              <a:gd name="T17" fmla="*/ 273 h 295"/>
              <a:gd name="T18" fmla="*/ 0 w 431"/>
              <a:gd name="T19" fmla="*/ 139 h 295"/>
              <a:gd name="T20" fmla="*/ 293 w 431"/>
              <a:gd name="T21" fmla="*/ 106 h 295"/>
              <a:gd name="T22" fmla="*/ 21 w 431"/>
              <a:gd name="T23" fmla="*/ 106 h 295"/>
              <a:gd name="T24" fmla="*/ 21 w 431"/>
              <a:gd name="T25" fmla="*/ 245 h 295"/>
              <a:gd name="T26" fmla="*/ 293 w 431"/>
              <a:gd name="T27" fmla="*/ 245 h 295"/>
              <a:gd name="T28" fmla="*/ 293 w 431"/>
              <a:gd name="T29" fmla="*/ 131 h 295"/>
              <a:gd name="T30" fmla="*/ 157 w 431"/>
              <a:gd name="T31" fmla="*/ 149 h 295"/>
              <a:gd name="T32" fmla="*/ 157 w 431"/>
              <a:gd name="T33" fmla="*/ 200 h 295"/>
              <a:gd name="T34" fmla="*/ 136 w 431"/>
              <a:gd name="T35" fmla="*/ 170 h 295"/>
              <a:gd name="T36" fmla="*/ 157 w 431"/>
              <a:gd name="T37" fmla="*/ 149 h 295"/>
              <a:gd name="T38" fmla="*/ 154 w 431"/>
              <a:gd name="T39" fmla="*/ 131 h 295"/>
              <a:gd name="T40" fmla="*/ 112 w 431"/>
              <a:gd name="T41" fmla="*/ 174 h 295"/>
              <a:gd name="T42" fmla="*/ 154 w 431"/>
              <a:gd name="T43" fmla="*/ 217 h 295"/>
              <a:gd name="T44" fmla="*/ 197 w 431"/>
              <a:gd name="T45" fmla="*/ 174 h 295"/>
              <a:gd name="T46" fmla="*/ 154 w 431"/>
              <a:gd name="T47" fmla="*/ 131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1" h="295">
                <a:moveTo>
                  <a:pt x="275" y="80"/>
                </a:moveTo>
                <a:cubicBezTo>
                  <a:pt x="292" y="50"/>
                  <a:pt x="292" y="50"/>
                  <a:pt x="292" y="50"/>
                </a:cubicBezTo>
                <a:cubicBezTo>
                  <a:pt x="345" y="113"/>
                  <a:pt x="345" y="113"/>
                  <a:pt x="345" y="113"/>
                </a:cubicBezTo>
                <a:cubicBezTo>
                  <a:pt x="415" y="6"/>
                  <a:pt x="415" y="6"/>
                  <a:pt x="415" y="6"/>
                </a:cubicBezTo>
                <a:moveTo>
                  <a:pt x="431" y="61"/>
                </a:moveTo>
                <a:cubicBezTo>
                  <a:pt x="419" y="0"/>
                  <a:pt x="419" y="0"/>
                  <a:pt x="419" y="0"/>
                </a:cubicBezTo>
                <a:cubicBezTo>
                  <a:pt x="358" y="11"/>
                  <a:pt x="358" y="11"/>
                  <a:pt x="358" y="11"/>
                </a:cubicBezTo>
                <a:moveTo>
                  <a:pt x="275" y="271"/>
                </a:moveTo>
                <a:cubicBezTo>
                  <a:pt x="184" y="295"/>
                  <a:pt x="125" y="234"/>
                  <a:pt x="0" y="273"/>
                </a:cubicBezTo>
                <a:cubicBezTo>
                  <a:pt x="0" y="232"/>
                  <a:pt x="0" y="182"/>
                  <a:pt x="0" y="139"/>
                </a:cubicBezTo>
                <a:moveTo>
                  <a:pt x="293" y="106"/>
                </a:moveTo>
                <a:cubicBezTo>
                  <a:pt x="202" y="134"/>
                  <a:pt x="112" y="78"/>
                  <a:pt x="21" y="106"/>
                </a:cubicBezTo>
                <a:cubicBezTo>
                  <a:pt x="21" y="153"/>
                  <a:pt x="21" y="200"/>
                  <a:pt x="21" y="245"/>
                </a:cubicBezTo>
                <a:cubicBezTo>
                  <a:pt x="112" y="218"/>
                  <a:pt x="202" y="274"/>
                  <a:pt x="293" y="245"/>
                </a:cubicBezTo>
                <a:cubicBezTo>
                  <a:pt x="293" y="208"/>
                  <a:pt x="293" y="170"/>
                  <a:pt x="293" y="131"/>
                </a:cubicBezTo>
                <a:moveTo>
                  <a:pt x="157" y="149"/>
                </a:moveTo>
                <a:cubicBezTo>
                  <a:pt x="157" y="200"/>
                  <a:pt x="157" y="200"/>
                  <a:pt x="157" y="200"/>
                </a:cubicBezTo>
                <a:moveTo>
                  <a:pt x="136" y="170"/>
                </a:moveTo>
                <a:cubicBezTo>
                  <a:pt x="157" y="149"/>
                  <a:pt x="157" y="149"/>
                  <a:pt x="157" y="149"/>
                </a:cubicBezTo>
                <a:moveTo>
                  <a:pt x="154" y="131"/>
                </a:moveTo>
                <a:cubicBezTo>
                  <a:pt x="131" y="131"/>
                  <a:pt x="112" y="151"/>
                  <a:pt x="112" y="174"/>
                </a:cubicBezTo>
                <a:cubicBezTo>
                  <a:pt x="112" y="197"/>
                  <a:pt x="131" y="217"/>
                  <a:pt x="154" y="217"/>
                </a:cubicBezTo>
                <a:cubicBezTo>
                  <a:pt x="178" y="217"/>
                  <a:pt x="197" y="197"/>
                  <a:pt x="197" y="174"/>
                </a:cubicBezTo>
                <a:cubicBezTo>
                  <a:pt x="197" y="151"/>
                  <a:pt x="178" y="131"/>
                  <a:pt x="154" y="131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A58A60B7-9782-499F-894A-9829198E5F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25701" y="4443661"/>
            <a:ext cx="812798" cy="607458"/>
          </a:xfrm>
          <a:custGeom>
            <a:avLst/>
            <a:gdLst>
              <a:gd name="T0" fmla="*/ 430 w 460"/>
              <a:gd name="T1" fmla="*/ 307 h 343"/>
              <a:gd name="T2" fmla="*/ 0 w 460"/>
              <a:gd name="T3" fmla="*/ 310 h 343"/>
              <a:gd name="T4" fmla="*/ 0 w 460"/>
              <a:gd name="T5" fmla="*/ 102 h 343"/>
              <a:gd name="T6" fmla="*/ 150 w 460"/>
              <a:gd name="T7" fmla="*/ 39 h 343"/>
              <a:gd name="T8" fmla="*/ 34 w 460"/>
              <a:gd name="T9" fmla="*/ 51 h 343"/>
              <a:gd name="T10" fmla="*/ 34 w 460"/>
              <a:gd name="T11" fmla="*/ 269 h 343"/>
              <a:gd name="T12" fmla="*/ 460 w 460"/>
              <a:gd name="T13" fmla="*/ 269 h 343"/>
              <a:gd name="T14" fmla="*/ 460 w 460"/>
              <a:gd name="T15" fmla="*/ 91 h 343"/>
              <a:gd name="T16" fmla="*/ 460 w 460"/>
              <a:gd name="T17" fmla="*/ 51 h 343"/>
              <a:gd name="T18" fmla="*/ 421 w 460"/>
              <a:gd name="T19" fmla="*/ 60 h 343"/>
              <a:gd name="T20" fmla="*/ 211 w 460"/>
              <a:gd name="T21" fmla="*/ 0 h 343"/>
              <a:gd name="T22" fmla="*/ 386 w 460"/>
              <a:gd name="T23" fmla="*/ 0 h 343"/>
              <a:gd name="T24" fmla="*/ 386 w 460"/>
              <a:gd name="T25" fmla="*/ 175 h 343"/>
              <a:gd name="T26" fmla="*/ 377 w 460"/>
              <a:gd name="T27" fmla="*/ 198 h 343"/>
              <a:gd name="T28" fmla="*/ 353 w 460"/>
              <a:gd name="T29" fmla="*/ 208 h 343"/>
              <a:gd name="T30" fmla="*/ 321 w 460"/>
              <a:gd name="T31" fmla="*/ 175 h 343"/>
              <a:gd name="T32" fmla="*/ 321 w 460"/>
              <a:gd name="T33" fmla="*/ 112 h 343"/>
              <a:gd name="T34" fmla="*/ 235 w 460"/>
              <a:gd name="T35" fmla="*/ 198 h 343"/>
              <a:gd name="T36" fmla="*/ 189 w 460"/>
              <a:gd name="T37" fmla="*/ 198 h 343"/>
              <a:gd name="T38" fmla="*/ 189 w 460"/>
              <a:gd name="T39" fmla="*/ 151 h 343"/>
              <a:gd name="T40" fmla="*/ 274 w 460"/>
              <a:gd name="T41" fmla="*/ 66 h 343"/>
              <a:gd name="T42" fmla="*/ 211 w 460"/>
              <a:gd name="T43" fmla="*/ 66 h 343"/>
              <a:gd name="T44" fmla="*/ 179 w 460"/>
              <a:gd name="T45" fmla="*/ 33 h 343"/>
              <a:gd name="T46" fmla="*/ 211 w 460"/>
              <a:gd name="T47" fmla="*/ 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0" h="343">
                <a:moveTo>
                  <a:pt x="430" y="307"/>
                </a:moveTo>
                <a:cubicBezTo>
                  <a:pt x="288" y="343"/>
                  <a:pt x="195" y="249"/>
                  <a:pt x="0" y="310"/>
                </a:cubicBezTo>
                <a:cubicBezTo>
                  <a:pt x="0" y="246"/>
                  <a:pt x="0" y="168"/>
                  <a:pt x="0" y="102"/>
                </a:cubicBezTo>
                <a:moveTo>
                  <a:pt x="150" y="39"/>
                </a:moveTo>
                <a:cubicBezTo>
                  <a:pt x="111" y="37"/>
                  <a:pt x="72" y="39"/>
                  <a:pt x="34" y="51"/>
                </a:cubicBezTo>
                <a:cubicBezTo>
                  <a:pt x="34" y="122"/>
                  <a:pt x="34" y="196"/>
                  <a:pt x="34" y="269"/>
                </a:cubicBezTo>
                <a:cubicBezTo>
                  <a:pt x="176" y="225"/>
                  <a:pt x="318" y="310"/>
                  <a:pt x="460" y="269"/>
                </a:cubicBezTo>
                <a:cubicBezTo>
                  <a:pt x="460" y="209"/>
                  <a:pt x="460" y="150"/>
                  <a:pt x="460" y="91"/>
                </a:cubicBezTo>
                <a:moveTo>
                  <a:pt x="460" y="51"/>
                </a:moveTo>
                <a:cubicBezTo>
                  <a:pt x="447" y="55"/>
                  <a:pt x="434" y="58"/>
                  <a:pt x="421" y="60"/>
                </a:cubicBezTo>
                <a:moveTo>
                  <a:pt x="211" y="0"/>
                </a:moveTo>
                <a:cubicBezTo>
                  <a:pt x="386" y="0"/>
                  <a:pt x="386" y="0"/>
                  <a:pt x="386" y="0"/>
                </a:cubicBezTo>
                <a:cubicBezTo>
                  <a:pt x="386" y="175"/>
                  <a:pt x="386" y="175"/>
                  <a:pt x="386" y="175"/>
                </a:cubicBezTo>
                <a:cubicBezTo>
                  <a:pt x="386" y="184"/>
                  <a:pt x="383" y="192"/>
                  <a:pt x="377" y="198"/>
                </a:cubicBezTo>
                <a:cubicBezTo>
                  <a:pt x="371" y="204"/>
                  <a:pt x="363" y="208"/>
                  <a:pt x="353" y="208"/>
                </a:cubicBezTo>
                <a:cubicBezTo>
                  <a:pt x="335" y="208"/>
                  <a:pt x="321" y="193"/>
                  <a:pt x="321" y="175"/>
                </a:cubicBezTo>
                <a:cubicBezTo>
                  <a:pt x="321" y="112"/>
                  <a:pt x="321" y="112"/>
                  <a:pt x="321" y="112"/>
                </a:cubicBezTo>
                <a:cubicBezTo>
                  <a:pt x="235" y="198"/>
                  <a:pt x="235" y="198"/>
                  <a:pt x="235" y="198"/>
                </a:cubicBezTo>
                <a:cubicBezTo>
                  <a:pt x="223" y="210"/>
                  <a:pt x="202" y="210"/>
                  <a:pt x="189" y="198"/>
                </a:cubicBezTo>
                <a:cubicBezTo>
                  <a:pt x="176" y="185"/>
                  <a:pt x="176" y="164"/>
                  <a:pt x="189" y="151"/>
                </a:cubicBezTo>
                <a:cubicBezTo>
                  <a:pt x="274" y="66"/>
                  <a:pt x="274" y="66"/>
                  <a:pt x="274" y="66"/>
                </a:cubicBezTo>
                <a:cubicBezTo>
                  <a:pt x="211" y="66"/>
                  <a:pt x="211" y="66"/>
                  <a:pt x="211" y="66"/>
                </a:cubicBezTo>
                <a:cubicBezTo>
                  <a:pt x="193" y="66"/>
                  <a:pt x="179" y="51"/>
                  <a:pt x="179" y="33"/>
                </a:cubicBezTo>
                <a:cubicBezTo>
                  <a:pt x="179" y="15"/>
                  <a:pt x="193" y="0"/>
                  <a:pt x="211" y="0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509A3968-49A2-49A8-9060-BEC5BE966B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36412" y="3164622"/>
            <a:ext cx="954178" cy="719259"/>
          </a:xfrm>
          <a:custGeom>
            <a:avLst/>
            <a:gdLst>
              <a:gd name="T0" fmla="*/ 1017 w 1305"/>
              <a:gd name="T1" fmla="*/ 170 h 983"/>
              <a:gd name="T2" fmla="*/ 939 w 1305"/>
              <a:gd name="T3" fmla="*/ 197 h 983"/>
              <a:gd name="T4" fmla="*/ 1030 w 1305"/>
              <a:gd name="T5" fmla="*/ 269 h 983"/>
              <a:gd name="T6" fmla="*/ 927 w 1305"/>
              <a:gd name="T7" fmla="*/ 288 h 983"/>
              <a:gd name="T8" fmla="*/ 978 w 1305"/>
              <a:gd name="T9" fmla="*/ 156 h 983"/>
              <a:gd name="T10" fmla="*/ 978 w 1305"/>
              <a:gd name="T11" fmla="*/ 127 h 983"/>
              <a:gd name="T12" fmla="*/ 978 w 1305"/>
              <a:gd name="T13" fmla="*/ 336 h 983"/>
              <a:gd name="T14" fmla="*/ 978 w 1305"/>
              <a:gd name="T15" fmla="*/ 307 h 983"/>
              <a:gd name="T16" fmla="*/ 159 w 1305"/>
              <a:gd name="T17" fmla="*/ 801 h 983"/>
              <a:gd name="T18" fmla="*/ 237 w 1305"/>
              <a:gd name="T19" fmla="*/ 814 h 983"/>
              <a:gd name="T20" fmla="*/ 572 w 1305"/>
              <a:gd name="T21" fmla="*/ 953 h 983"/>
              <a:gd name="T22" fmla="*/ 919 w 1305"/>
              <a:gd name="T23" fmla="*/ 928 h 983"/>
              <a:gd name="T24" fmla="*/ 1132 w 1305"/>
              <a:gd name="T25" fmla="*/ 780 h 983"/>
              <a:gd name="T26" fmla="*/ 1140 w 1305"/>
              <a:gd name="T27" fmla="*/ 709 h 983"/>
              <a:gd name="T28" fmla="*/ 1053 w 1305"/>
              <a:gd name="T29" fmla="*/ 713 h 983"/>
              <a:gd name="T30" fmla="*/ 797 w 1305"/>
              <a:gd name="T31" fmla="*/ 801 h 983"/>
              <a:gd name="T32" fmla="*/ 597 w 1305"/>
              <a:gd name="T33" fmla="*/ 717 h 983"/>
              <a:gd name="T34" fmla="*/ 785 w 1305"/>
              <a:gd name="T35" fmla="*/ 717 h 983"/>
              <a:gd name="T36" fmla="*/ 927 w 1305"/>
              <a:gd name="T37" fmla="*/ 646 h 983"/>
              <a:gd name="T38" fmla="*/ 626 w 1305"/>
              <a:gd name="T39" fmla="*/ 574 h 983"/>
              <a:gd name="T40" fmla="*/ 413 w 1305"/>
              <a:gd name="T41" fmla="*/ 499 h 983"/>
              <a:gd name="T42" fmla="*/ 159 w 1305"/>
              <a:gd name="T43" fmla="*/ 540 h 983"/>
              <a:gd name="T44" fmla="*/ 159 w 1305"/>
              <a:gd name="T45" fmla="*/ 801 h 983"/>
              <a:gd name="T46" fmla="*/ 159 w 1305"/>
              <a:gd name="T47" fmla="*/ 801 h 983"/>
              <a:gd name="T48" fmla="*/ 112 w 1305"/>
              <a:gd name="T49" fmla="*/ 490 h 983"/>
              <a:gd name="T50" fmla="*/ 0 w 1305"/>
              <a:gd name="T51" fmla="*/ 490 h 983"/>
              <a:gd name="T52" fmla="*/ 0 w 1305"/>
              <a:gd name="T53" fmla="*/ 840 h 983"/>
              <a:gd name="T54" fmla="*/ 112 w 1305"/>
              <a:gd name="T55" fmla="*/ 840 h 983"/>
              <a:gd name="T56" fmla="*/ 1262 w 1305"/>
              <a:gd name="T57" fmla="*/ 458 h 983"/>
              <a:gd name="T58" fmla="*/ 608 w 1305"/>
              <a:gd name="T59" fmla="*/ 462 h 983"/>
              <a:gd name="T60" fmla="*/ 608 w 1305"/>
              <a:gd name="T61" fmla="*/ 144 h 983"/>
              <a:gd name="T62" fmla="*/ 1305 w 1305"/>
              <a:gd name="T63" fmla="*/ 67 h 983"/>
              <a:gd name="T64" fmla="*/ 660 w 1305"/>
              <a:gd name="T65" fmla="*/ 67 h 983"/>
              <a:gd name="T66" fmla="*/ 660 w 1305"/>
              <a:gd name="T67" fmla="*/ 399 h 983"/>
              <a:gd name="T68" fmla="*/ 1305 w 1305"/>
              <a:gd name="T69" fmla="*/ 399 h 983"/>
              <a:gd name="T70" fmla="*/ 1305 w 1305"/>
              <a:gd name="T71" fmla="*/ 67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05" h="983">
                <a:moveTo>
                  <a:pt x="1017" y="170"/>
                </a:moveTo>
                <a:cubicBezTo>
                  <a:pt x="1008" y="152"/>
                  <a:pt x="937" y="144"/>
                  <a:pt x="939" y="197"/>
                </a:cubicBezTo>
                <a:cubicBezTo>
                  <a:pt x="943" y="240"/>
                  <a:pt x="1033" y="216"/>
                  <a:pt x="1030" y="269"/>
                </a:cubicBezTo>
                <a:cubicBezTo>
                  <a:pt x="1026" y="317"/>
                  <a:pt x="946" y="315"/>
                  <a:pt x="927" y="288"/>
                </a:cubicBezTo>
                <a:moveTo>
                  <a:pt x="978" y="156"/>
                </a:moveTo>
                <a:cubicBezTo>
                  <a:pt x="978" y="127"/>
                  <a:pt x="978" y="127"/>
                  <a:pt x="978" y="127"/>
                </a:cubicBezTo>
                <a:moveTo>
                  <a:pt x="978" y="336"/>
                </a:moveTo>
                <a:cubicBezTo>
                  <a:pt x="978" y="307"/>
                  <a:pt x="978" y="307"/>
                  <a:pt x="978" y="307"/>
                </a:cubicBezTo>
                <a:moveTo>
                  <a:pt x="159" y="801"/>
                </a:moveTo>
                <a:cubicBezTo>
                  <a:pt x="159" y="801"/>
                  <a:pt x="208" y="801"/>
                  <a:pt x="237" y="814"/>
                </a:cubicBezTo>
                <a:cubicBezTo>
                  <a:pt x="283" y="831"/>
                  <a:pt x="505" y="923"/>
                  <a:pt x="572" y="953"/>
                </a:cubicBezTo>
                <a:cubicBezTo>
                  <a:pt x="647" y="983"/>
                  <a:pt x="881" y="949"/>
                  <a:pt x="919" y="928"/>
                </a:cubicBezTo>
                <a:cubicBezTo>
                  <a:pt x="969" y="902"/>
                  <a:pt x="1103" y="810"/>
                  <a:pt x="1132" y="780"/>
                </a:cubicBezTo>
                <a:cubicBezTo>
                  <a:pt x="1157" y="755"/>
                  <a:pt x="1157" y="722"/>
                  <a:pt x="1140" y="709"/>
                </a:cubicBezTo>
                <a:cubicBezTo>
                  <a:pt x="1124" y="692"/>
                  <a:pt x="1086" y="688"/>
                  <a:pt x="1053" y="713"/>
                </a:cubicBezTo>
                <a:cubicBezTo>
                  <a:pt x="1002" y="751"/>
                  <a:pt x="894" y="806"/>
                  <a:pt x="797" y="801"/>
                </a:cubicBezTo>
                <a:cubicBezTo>
                  <a:pt x="705" y="798"/>
                  <a:pt x="597" y="717"/>
                  <a:pt x="597" y="717"/>
                </a:cubicBezTo>
                <a:cubicBezTo>
                  <a:pt x="610" y="709"/>
                  <a:pt x="722" y="701"/>
                  <a:pt x="785" y="717"/>
                </a:cubicBezTo>
                <a:cubicBezTo>
                  <a:pt x="873" y="734"/>
                  <a:pt x="939" y="692"/>
                  <a:pt x="927" y="646"/>
                </a:cubicBezTo>
                <a:cubicBezTo>
                  <a:pt x="915" y="587"/>
                  <a:pt x="710" y="604"/>
                  <a:pt x="626" y="574"/>
                </a:cubicBezTo>
                <a:cubicBezTo>
                  <a:pt x="547" y="545"/>
                  <a:pt x="526" y="528"/>
                  <a:pt x="413" y="499"/>
                </a:cubicBezTo>
                <a:cubicBezTo>
                  <a:pt x="300" y="469"/>
                  <a:pt x="159" y="540"/>
                  <a:pt x="159" y="540"/>
                </a:cubicBezTo>
                <a:cubicBezTo>
                  <a:pt x="159" y="801"/>
                  <a:pt x="159" y="801"/>
                  <a:pt x="159" y="801"/>
                </a:cubicBezTo>
                <a:cubicBezTo>
                  <a:pt x="159" y="801"/>
                  <a:pt x="159" y="801"/>
                  <a:pt x="159" y="801"/>
                </a:cubicBezTo>
                <a:close/>
                <a:moveTo>
                  <a:pt x="112" y="490"/>
                </a:moveTo>
                <a:cubicBezTo>
                  <a:pt x="0" y="490"/>
                  <a:pt x="0" y="490"/>
                  <a:pt x="0" y="490"/>
                </a:cubicBezTo>
                <a:cubicBezTo>
                  <a:pt x="0" y="840"/>
                  <a:pt x="0" y="840"/>
                  <a:pt x="0" y="840"/>
                </a:cubicBezTo>
                <a:cubicBezTo>
                  <a:pt x="112" y="840"/>
                  <a:pt x="112" y="840"/>
                  <a:pt x="112" y="840"/>
                </a:cubicBezTo>
                <a:moveTo>
                  <a:pt x="1262" y="458"/>
                </a:moveTo>
                <a:cubicBezTo>
                  <a:pt x="1044" y="513"/>
                  <a:pt x="907" y="369"/>
                  <a:pt x="608" y="462"/>
                </a:cubicBezTo>
                <a:cubicBezTo>
                  <a:pt x="608" y="365"/>
                  <a:pt x="608" y="246"/>
                  <a:pt x="608" y="144"/>
                </a:cubicBezTo>
                <a:moveTo>
                  <a:pt x="1305" y="67"/>
                </a:moveTo>
                <a:cubicBezTo>
                  <a:pt x="1090" y="132"/>
                  <a:pt x="873" y="0"/>
                  <a:pt x="660" y="67"/>
                </a:cubicBezTo>
                <a:cubicBezTo>
                  <a:pt x="660" y="178"/>
                  <a:pt x="660" y="287"/>
                  <a:pt x="660" y="399"/>
                </a:cubicBezTo>
                <a:cubicBezTo>
                  <a:pt x="873" y="332"/>
                  <a:pt x="1090" y="465"/>
                  <a:pt x="1305" y="399"/>
                </a:cubicBezTo>
                <a:cubicBezTo>
                  <a:pt x="1305" y="307"/>
                  <a:pt x="1305" y="156"/>
                  <a:pt x="1305" y="6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4C0249-7914-4F0F-A104-B3E6F52FBCD4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14" name="Group 9">
              <a:extLst>
                <a:ext uri="{FF2B5EF4-FFF2-40B4-BE49-F238E27FC236}">
                  <a16:creationId xmlns:a16="http://schemas.microsoft.com/office/drawing/2014/main" id="{3975C5DF-D0A9-4FE2-81DE-18BBEC0BC742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859AB95A-C354-4219-BAA8-64E27CC5DD2D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17" name="pole tekstowe 18">
                  <a:extLst>
                    <a:ext uri="{FF2B5EF4-FFF2-40B4-BE49-F238E27FC236}">
                      <a16:creationId xmlns:a16="http://schemas.microsoft.com/office/drawing/2014/main" id="{36E0BF27-4394-41DE-8FAD-A60F9F8430FE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18" name="Łącznik prostoliniowy 17">
                  <a:extLst>
                    <a:ext uri="{FF2B5EF4-FFF2-40B4-BE49-F238E27FC236}">
                      <a16:creationId xmlns:a16="http://schemas.microsoft.com/office/drawing/2014/main" id="{0E323B3B-2968-4847-9BA6-DA5CD9014ADF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Elipsa 20">
                  <a:extLst>
                    <a:ext uri="{FF2B5EF4-FFF2-40B4-BE49-F238E27FC236}">
                      <a16:creationId xmlns:a16="http://schemas.microsoft.com/office/drawing/2014/main" id="{7AA058D8-2407-448F-B7BB-2A764D815E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" name="pole tekstowe 22">
                  <a:extLst>
                    <a:ext uri="{FF2B5EF4-FFF2-40B4-BE49-F238E27FC236}">
                      <a16:creationId xmlns:a16="http://schemas.microsoft.com/office/drawing/2014/main" id="{879ED6E2-947C-4DBE-B156-3B653D759764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21" name="Łącznik prostoliniowy 21">
                  <a:extLst>
                    <a:ext uri="{FF2B5EF4-FFF2-40B4-BE49-F238E27FC236}">
                      <a16:creationId xmlns:a16="http://schemas.microsoft.com/office/drawing/2014/main" id="{2456DE67-11E6-4162-A3E0-B13EE3469884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Łącznik prostoliniowy 22">
                  <a:extLst>
                    <a:ext uri="{FF2B5EF4-FFF2-40B4-BE49-F238E27FC236}">
                      <a16:creationId xmlns:a16="http://schemas.microsoft.com/office/drawing/2014/main" id="{3C16CBAA-115C-4DB1-BBD5-A660ABE8EE9E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" name="Elipsa 21">
                <a:extLst>
                  <a:ext uri="{FF2B5EF4-FFF2-40B4-BE49-F238E27FC236}">
                    <a16:creationId xmlns:a16="http://schemas.microsoft.com/office/drawing/2014/main" id="{1D3A4DB9-4792-442E-9A68-20CC4B7770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6C4DA641-1D35-49CA-9EA5-09D05EB4477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74116" y="2431329"/>
              <a:ext cx="849351" cy="605205"/>
            </a:xfrm>
            <a:custGeom>
              <a:avLst/>
              <a:gdLst>
                <a:gd name="T0" fmla="*/ 926 w 1324"/>
                <a:gd name="T1" fmla="*/ 863 h 942"/>
                <a:gd name="T2" fmla="*/ 0 w 1324"/>
                <a:gd name="T3" fmla="*/ 871 h 942"/>
                <a:gd name="T4" fmla="*/ 0 w 1324"/>
                <a:gd name="T5" fmla="*/ 422 h 942"/>
                <a:gd name="T6" fmla="*/ 986 w 1324"/>
                <a:gd name="T7" fmla="*/ 314 h 942"/>
                <a:gd name="T8" fmla="*/ 71 w 1324"/>
                <a:gd name="T9" fmla="*/ 314 h 942"/>
                <a:gd name="T10" fmla="*/ 71 w 1324"/>
                <a:gd name="T11" fmla="*/ 781 h 942"/>
                <a:gd name="T12" fmla="*/ 986 w 1324"/>
                <a:gd name="T13" fmla="*/ 781 h 942"/>
                <a:gd name="T14" fmla="*/ 986 w 1324"/>
                <a:gd name="T15" fmla="*/ 400 h 942"/>
                <a:gd name="T16" fmla="*/ 1129 w 1324"/>
                <a:gd name="T17" fmla="*/ 0 h 942"/>
                <a:gd name="T18" fmla="*/ 1129 w 1324"/>
                <a:gd name="T19" fmla="*/ 706 h 942"/>
                <a:gd name="T20" fmla="*/ 1324 w 1324"/>
                <a:gd name="T21" fmla="*/ 188 h 942"/>
                <a:gd name="T22" fmla="*/ 1129 w 1324"/>
                <a:gd name="T23" fmla="*/ 0 h 942"/>
                <a:gd name="T24" fmla="*/ 941 w 1324"/>
                <a:gd name="T25" fmla="*/ 188 h 942"/>
                <a:gd name="T26" fmla="*/ 562 w 1324"/>
                <a:gd name="T27" fmla="*/ 480 h 942"/>
                <a:gd name="T28" fmla="*/ 464 w 1324"/>
                <a:gd name="T29" fmla="*/ 516 h 942"/>
                <a:gd name="T30" fmla="*/ 579 w 1324"/>
                <a:gd name="T31" fmla="*/ 611 h 942"/>
                <a:gd name="T32" fmla="*/ 449 w 1324"/>
                <a:gd name="T33" fmla="*/ 636 h 942"/>
                <a:gd name="T34" fmla="*/ 514 w 1324"/>
                <a:gd name="T35" fmla="*/ 462 h 942"/>
                <a:gd name="T36" fmla="*/ 514 w 1324"/>
                <a:gd name="T37" fmla="*/ 423 h 942"/>
                <a:gd name="T38" fmla="*/ 514 w 1324"/>
                <a:gd name="T39" fmla="*/ 699 h 942"/>
                <a:gd name="T40" fmla="*/ 514 w 1324"/>
                <a:gd name="T41" fmla="*/ 66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4" h="942">
                  <a:moveTo>
                    <a:pt x="926" y="863"/>
                  </a:moveTo>
                  <a:cubicBezTo>
                    <a:pt x="617" y="942"/>
                    <a:pt x="421" y="740"/>
                    <a:pt x="0" y="871"/>
                  </a:cubicBezTo>
                  <a:cubicBezTo>
                    <a:pt x="0" y="733"/>
                    <a:pt x="0" y="568"/>
                    <a:pt x="0" y="422"/>
                  </a:cubicBezTo>
                  <a:moveTo>
                    <a:pt x="986" y="314"/>
                  </a:moveTo>
                  <a:cubicBezTo>
                    <a:pt x="681" y="407"/>
                    <a:pt x="376" y="221"/>
                    <a:pt x="71" y="314"/>
                  </a:cubicBezTo>
                  <a:cubicBezTo>
                    <a:pt x="71" y="471"/>
                    <a:pt x="71" y="624"/>
                    <a:pt x="71" y="781"/>
                  </a:cubicBezTo>
                  <a:cubicBezTo>
                    <a:pt x="376" y="688"/>
                    <a:pt x="681" y="875"/>
                    <a:pt x="986" y="781"/>
                  </a:cubicBezTo>
                  <a:cubicBezTo>
                    <a:pt x="986" y="654"/>
                    <a:pt x="986" y="527"/>
                    <a:pt x="986" y="400"/>
                  </a:cubicBezTo>
                  <a:moveTo>
                    <a:pt x="1129" y="0"/>
                  </a:moveTo>
                  <a:cubicBezTo>
                    <a:pt x="1129" y="706"/>
                    <a:pt x="1129" y="706"/>
                    <a:pt x="1129" y="706"/>
                  </a:cubicBezTo>
                  <a:moveTo>
                    <a:pt x="1324" y="188"/>
                  </a:moveTo>
                  <a:cubicBezTo>
                    <a:pt x="1129" y="0"/>
                    <a:pt x="1129" y="0"/>
                    <a:pt x="1129" y="0"/>
                  </a:cubicBezTo>
                  <a:cubicBezTo>
                    <a:pt x="941" y="188"/>
                    <a:pt x="941" y="188"/>
                    <a:pt x="941" y="188"/>
                  </a:cubicBezTo>
                  <a:moveTo>
                    <a:pt x="562" y="480"/>
                  </a:moveTo>
                  <a:cubicBezTo>
                    <a:pt x="551" y="456"/>
                    <a:pt x="461" y="445"/>
                    <a:pt x="464" y="516"/>
                  </a:cubicBezTo>
                  <a:cubicBezTo>
                    <a:pt x="468" y="572"/>
                    <a:pt x="583" y="541"/>
                    <a:pt x="579" y="611"/>
                  </a:cubicBezTo>
                  <a:cubicBezTo>
                    <a:pt x="574" y="674"/>
                    <a:pt x="472" y="672"/>
                    <a:pt x="449" y="636"/>
                  </a:cubicBezTo>
                  <a:moveTo>
                    <a:pt x="514" y="462"/>
                  </a:moveTo>
                  <a:cubicBezTo>
                    <a:pt x="514" y="423"/>
                    <a:pt x="514" y="423"/>
                    <a:pt x="514" y="423"/>
                  </a:cubicBezTo>
                  <a:moveTo>
                    <a:pt x="514" y="699"/>
                  </a:moveTo>
                  <a:cubicBezTo>
                    <a:pt x="514" y="661"/>
                    <a:pt x="514" y="661"/>
                    <a:pt x="514" y="661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0BBB2899-C1AE-4EE7-B142-E025A997DDA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48964" y="4259226"/>
              <a:ext cx="787682" cy="583138"/>
            </a:xfrm>
            <a:custGeom>
              <a:avLst/>
              <a:gdLst>
                <a:gd name="T0" fmla="*/ 245 w 262"/>
                <a:gd name="T1" fmla="*/ 172 h 193"/>
                <a:gd name="T2" fmla="*/ 0 w 262"/>
                <a:gd name="T3" fmla="*/ 174 h 193"/>
                <a:gd name="T4" fmla="*/ 0 w 262"/>
                <a:gd name="T5" fmla="*/ 54 h 193"/>
                <a:gd name="T6" fmla="*/ 262 w 262"/>
                <a:gd name="T7" fmla="*/ 25 h 193"/>
                <a:gd name="T8" fmla="*/ 19 w 262"/>
                <a:gd name="T9" fmla="*/ 25 h 193"/>
                <a:gd name="T10" fmla="*/ 19 w 262"/>
                <a:gd name="T11" fmla="*/ 150 h 193"/>
                <a:gd name="T12" fmla="*/ 262 w 262"/>
                <a:gd name="T13" fmla="*/ 150 h 193"/>
                <a:gd name="T14" fmla="*/ 262 w 262"/>
                <a:gd name="T15" fmla="*/ 48 h 193"/>
                <a:gd name="T16" fmla="*/ 124 w 262"/>
                <a:gd name="T17" fmla="*/ 61 h 193"/>
                <a:gd name="T18" fmla="*/ 124 w 262"/>
                <a:gd name="T19" fmla="*/ 121 h 193"/>
                <a:gd name="T20" fmla="*/ 65 w 262"/>
                <a:gd name="T21" fmla="*/ 121 h 193"/>
                <a:gd name="T22" fmla="*/ 57 w 262"/>
                <a:gd name="T23" fmla="*/ 118 h 193"/>
                <a:gd name="T24" fmla="*/ 54 w 262"/>
                <a:gd name="T25" fmla="*/ 110 h 193"/>
                <a:gd name="T26" fmla="*/ 65 w 262"/>
                <a:gd name="T27" fmla="*/ 98 h 193"/>
                <a:gd name="T28" fmla="*/ 86 w 262"/>
                <a:gd name="T29" fmla="*/ 98 h 193"/>
                <a:gd name="T30" fmla="*/ 57 w 262"/>
                <a:gd name="T31" fmla="*/ 69 h 193"/>
                <a:gd name="T32" fmla="*/ 57 w 262"/>
                <a:gd name="T33" fmla="*/ 53 h 193"/>
                <a:gd name="T34" fmla="*/ 73 w 262"/>
                <a:gd name="T35" fmla="*/ 53 h 193"/>
                <a:gd name="T36" fmla="*/ 102 w 262"/>
                <a:gd name="T37" fmla="*/ 83 h 193"/>
                <a:gd name="T38" fmla="*/ 102 w 262"/>
                <a:gd name="T39" fmla="*/ 61 h 193"/>
                <a:gd name="T40" fmla="*/ 113 w 262"/>
                <a:gd name="T41" fmla="*/ 50 h 193"/>
                <a:gd name="T42" fmla="*/ 124 w 262"/>
                <a:gd name="T43" fmla="*/ 61 h 193"/>
                <a:gd name="T44" fmla="*/ 156 w 262"/>
                <a:gd name="T45" fmla="*/ 65 h 193"/>
                <a:gd name="T46" fmla="*/ 167 w 262"/>
                <a:gd name="T47" fmla="*/ 76 h 193"/>
                <a:gd name="T48" fmla="*/ 189 w 262"/>
                <a:gd name="T49" fmla="*/ 76 h 193"/>
                <a:gd name="T50" fmla="*/ 159 w 262"/>
                <a:gd name="T51" fmla="*/ 105 h 193"/>
                <a:gd name="T52" fmla="*/ 159 w 262"/>
                <a:gd name="T53" fmla="*/ 121 h 193"/>
                <a:gd name="T54" fmla="*/ 175 w 262"/>
                <a:gd name="T55" fmla="*/ 121 h 193"/>
                <a:gd name="T56" fmla="*/ 204 w 262"/>
                <a:gd name="T57" fmla="*/ 92 h 193"/>
                <a:gd name="T58" fmla="*/ 204 w 262"/>
                <a:gd name="T59" fmla="*/ 113 h 193"/>
                <a:gd name="T60" fmla="*/ 216 w 262"/>
                <a:gd name="T61" fmla="*/ 124 h 193"/>
                <a:gd name="T62" fmla="*/ 224 w 262"/>
                <a:gd name="T63" fmla="*/ 121 h 193"/>
                <a:gd name="T64" fmla="*/ 227 w 262"/>
                <a:gd name="T65" fmla="*/ 113 h 193"/>
                <a:gd name="T66" fmla="*/ 227 w 262"/>
                <a:gd name="T67" fmla="*/ 53 h 193"/>
                <a:gd name="T68" fmla="*/ 167 w 262"/>
                <a:gd name="T69" fmla="*/ 53 h 193"/>
                <a:gd name="T70" fmla="*/ 156 w 262"/>
                <a:gd name="T71" fmla="*/ 6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2" h="193">
                  <a:moveTo>
                    <a:pt x="245" y="172"/>
                  </a:moveTo>
                  <a:cubicBezTo>
                    <a:pt x="164" y="193"/>
                    <a:pt x="111" y="139"/>
                    <a:pt x="0" y="174"/>
                  </a:cubicBezTo>
                  <a:cubicBezTo>
                    <a:pt x="0" y="137"/>
                    <a:pt x="0" y="92"/>
                    <a:pt x="0" y="54"/>
                  </a:cubicBezTo>
                  <a:moveTo>
                    <a:pt x="262" y="25"/>
                  </a:moveTo>
                  <a:cubicBezTo>
                    <a:pt x="181" y="50"/>
                    <a:pt x="100" y="0"/>
                    <a:pt x="19" y="25"/>
                  </a:cubicBezTo>
                  <a:cubicBezTo>
                    <a:pt x="19" y="66"/>
                    <a:pt x="19" y="108"/>
                    <a:pt x="19" y="150"/>
                  </a:cubicBezTo>
                  <a:cubicBezTo>
                    <a:pt x="100" y="125"/>
                    <a:pt x="181" y="174"/>
                    <a:pt x="262" y="150"/>
                  </a:cubicBezTo>
                  <a:cubicBezTo>
                    <a:pt x="262" y="116"/>
                    <a:pt x="262" y="82"/>
                    <a:pt x="262" y="48"/>
                  </a:cubicBezTo>
                  <a:moveTo>
                    <a:pt x="124" y="61"/>
                  </a:moveTo>
                  <a:cubicBezTo>
                    <a:pt x="124" y="121"/>
                    <a:pt x="124" y="121"/>
                    <a:pt x="124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2" y="121"/>
                    <a:pt x="59" y="120"/>
                    <a:pt x="57" y="118"/>
                  </a:cubicBezTo>
                  <a:cubicBezTo>
                    <a:pt x="55" y="116"/>
                    <a:pt x="54" y="113"/>
                    <a:pt x="54" y="110"/>
                  </a:cubicBezTo>
                  <a:cubicBezTo>
                    <a:pt x="53" y="103"/>
                    <a:pt x="59" y="98"/>
                    <a:pt x="65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3" y="65"/>
                    <a:pt x="53" y="58"/>
                    <a:pt x="57" y="53"/>
                  </a:cubicBezTo>
                  <a:cubicBezTo>
                    <a:pt x="61" y="49"/>
                    <a:pt x="69" y="49"/>
                    <a:pt x="73" y="53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55"/>
                    <a:pt x="107" y="50"/>
                    <a:pt x="113" y="50"/>
                  </a:cubicBezTo>
                  <a:cubicBezTo>
                    <a:pt x="119" y="50"/>
                    <a:pt x="124" y="55"/>
                    <a:pt x="124" y="61"/>
                  </a:cubicBezTo>
                  <a:close/>
                  <a:moveTo>
                    <a:pt x="156" y="65"/>
                  </a:moveTo>
                  <a:cubicBezTo>
                    <a:pt x="156" y="71"/>
                    <a:pt x="161" y="76"/>
                    <a:pt x="167" y="76"/>
                  </a:cubicBezTo>
                  <a:cubicBezTo>
                    <a:pt x="189" y="76"/>
                    <a:pt x="189" y="76"/>
                    <a:pt x="189" y="76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5" y="109"/>
                    <a:pt x="155" y="117"/>
                    <a:pt x="159" y="121"/>
                  </a:cubicBezTo>
                  <a:cubicBezTo>
                    <a:pt x="164" y="125"/>
                    <a:pt x="171" y="125"/>
                    <a:pt x="175" y="121"/>
                  </a:cubicBezTo>
                  <a:cubicBezTo>
                    <a:pt x="204" y="92"/>
                    <a:pt x="204" y="92"/>
                    <a:pt x="204" y="92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9"/>
                    <a:pt x="209" y="124"/>
                    <a:pt x="216" y="124"/>
                  </a:cubicBezTo>
                  <a:cubicBezTo>
                    <a:pt x="219" y="124"/>
                    <a:pt x="222" y="123"/>
                    <a:pt x="224" y="121"/>
                  </a:cubicBezTo>
                  <a:cubicBezTo>
                    <a:pt x="226" y="119"/>
                    <a:pt x="227" y="116"/>
                    <a:pt x="227" y="113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1" y="53"/>
                    <a:pt x="156" y="59"/>
                    <a:pt x="156" y="65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72607857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9">
            <a:extLst>
              <a:ext uri="{FF2B5EF4-FFF2-40B4-BE49-F238E27FC236}">
                <a16:creationId xmlns:a16="http://schemas.microsoft.com/office/drawing/2014/main" id="{85F53A60-01B4-4A68-A98E-ECB82AA2AB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374200" y="2089306"/>
            <a:ext cx="927520" cy="793420"/>
          </a:xfrm>
          <a:custGeom>
            <a:avLst/>
            <a:gdLst>
              <a:gd name="T0" fmla="*/ 124 w 245"/>
              <a:gd name="T1" fmla="*/ 123 h 208"/>
              <a:gd name="T2" fmla="*/ 119 w 245"/>
              <a:gd name="T3" fmla="*/ 83 h 208"/>
              <a:gd name="T4" fmla="*/ 105 w 245"/>
              <a:gd name="T5" fmla="*/ 67 h 208"/>
              <a:gd name="T6" fmla="*/ 105 w 245"/>
              <a:gd name="T7" fmla="*/ 137 h 208"/>
              <a:gd name="T8" fmla="*/ 203 w 245"/>
              <a:gd name="T9" fmla="*/ 89 h 208"/>
              <a:gd name="T10" fmla="*/ 210 w 245"/>
              <a:gd name="T11" fmla="*/ 114 h 208"/>
              <a:gd name="T12" fmla="*/ 192 w 245"/>
              <a:gd name="T13" fmla="*/ 122 h 208"/>
              <a:gd name="T14" fmla="*/ 178 w 245"/>
              <a:gd name="T15" fmla="*/ 144 h 208"/>
              <a:gd name="T16" fmla="*/ 187 w 245"/>
              <a:gd name="T17" fmla="*/ 164 h 208"/>
              <a:gd name="T18" fmla="*/ 174 w 245"/>
              <a:gd name="T19" fmla="*/ 185 h 208"/>
              <a:gd name="T20" fmla="*/ 155 w 245"/>
              <a:gd name="T21" fmla="*/ 178 h 208"/>
              <a:gd name="T22" fmla="*/ 129 w 245"/>
              <a:gd name="T23" fmla="*/ 184 h 208"/>
              <a:gd name="T24" fmla="*/ 121 w 245"/>
              <a:gd name="T25" fmla="*/ 201 h 208"/>
              <a:gd name="T26" fmla="*/ 97 w 245"/>
              <a:gd name="T27" fmla="*/ 208 h 208"/>
              <a:gd name="T28" fmla="*/ 89 w 245"/>
              <a:gd name="T29" fmla="*/ 192 h 208"/>
              <a:gd name="T30" fmla="*/ 66 w 245"/>
              <a:gd name="T31" fmla="*/ 177 h 208"/>
              <a:gd name="T32" fmla="*/ 46 w 245"/>
              <a:gd name="T33" fmla="*/ 186 h 208"/>
              <a:gd name="T34" fmla="*/ 24 w 245"/>
              <a:gd name="T35" fmla="*/ 173 h 208"/>
              <a:gd name="T36" fmla="*/ 31 w 245"/>
              <a:gd name="T37" fmla="*/ 154 h 208"/>
              <a:gd name="T38" fmla="*/ 27 w 245"/>
              <a:gd name="T39" fmla="*/ 129 h 208"/>
              <a:gd name="T40" fmla="*/ 7 w 245"/>
              <a:gd name="T41" fmla="*/ 121 h 208"/>
              <a:gd name="T42" fmla="*/ 0 w 245"/>
              <a:gd name="T43" fmla="*/ 96 h 208"/>
              <a:gd name="T44" fmla="*/ 18 w 245"/>
              <a:gd name="T45" fmla="*/ 88 h 208"/>
              <a:gd name="T46" fmla="*/ 33 w 245"/>
              <a:gd name="T47" fmla="*/ 66 h 208"/>
              <a:gd name="T48" fmla="*/ 23 w 245"/>
              <a:gd name="T49" fmla="*/ 44 h 208"/>
              <a:gd name="T50" fmla="*/ 36 w 245"/>
              <a:gd name="T51" fmla="*/ 22 h 208"/>
              <a:gd name="T52" fmla="*/ 57 w 245"/>
              <a:gd name="T53" fmla="*/ 31 h 208"/>
              <a:gd name="T54" fmla="*/ 82 w 245"/>
              <a:gd name="T55" fmla="*/ 26 h 208"/>
              <a:gd name="T56" fmla="*/ 90 w 245"/>
              <a:gd name="T57" fmla="*/ 6 h 208"/>
              <a:gd name="T58" fmla="*/ 114 w 245"/>
              <a:gd name="T59" fmla="*/ 0 h 208"/>
              <a:gd name="T60" fmla="*/ 122 w 245"/>
              <a:gd name="T61" fmla="*/ 18 h 208"/>
              <a:gd name="T62" fmla="*/ 143 w 245"/>
              <a:gd name="T63" fmla="*/ 32 h 208"/>
              <a:gd name="T64" fmla="*/ 164 w 245"/>
              <a:gd name="T65" fmla="*/ 22 h 208"/>
              <a:gd name="T66" fmla="*/ 186 w 245"/>
              <a:gd name="T67" fmla="*/ 35 h 208"/>
              <a:gd name="T68" fmla="*/ 178 w 245"/>
              <a:gd name="T69" fmla="*/ 54 h 208"/>
              <a:gd name="T70" fmla="*/ 228 w 245"/>
              <a:gd name="T71" fmla="*/ 53 h 208"/>
              <a:gd name="T72" fmla="*/ 245 w 245"/>
              <a:gd name="T73" fmla="*/ 18 h 208"/>
              <a:gd name="T74" fmla="*/ 146 w 245"/>
              <a:gd name="T75" fmla="*/ 89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5" h="208">
                <a:moveTo>
                  <a:pt x="86" y="130"/>
                </a:moveTo>
                <a:cubicBezTo>
                  <a:pt x="93" y="140"/>
                  <a:pt x="123" y="141"/>
                  <a:pt x="124" y="123"/>
                </a:cubicBezTo>
                <a:cubicBezTo>
                  <a:pt x="125" y="102"/>
                  <a:pt x="91" y="111"/>
                  <a:pt x="90" y="94"/>
                </a:cubicBezTo>
                <a:cubicBezTo>
                  <a:pt x="89" y="73"/>
                  <a:pt x="116" y="76"/>
                  <a:pt x="119" y="83"/>
                </a:cubicBezTo>
                <a:moveTo>
                  <a:pt x="105" y="78"/>
                </a:moveTo>
                <a:cubicBezTo>
                  <a:pt x="105" y="67"/>
                  <a:pt x="105" y="67"/>
                  <a:pt x="105" y="67"/>
                </a:cubicBezTo>
                <a:moveTo>
                  <a:pt x="105" y="149"/>
                </a:moveTo>
                <a:cubicBezTo>
                  <a:pt x="105" y="137"/>
                  <a:pt x="105" y="137"/>
                  <a:pt x="105" y="137"/>
                </a:cubicBezTo>
                <a:moveTo>
                  <a:pt x="192" y="88"/>
                </a:moveTo>
                <a:cubicBezTo>
                  <a:pt x="203" y="89"/>
                  <a:pt x="203" y="89"/>
                  <a:pt x="203" y="89"/>
                </a:cubicBezTo>
                <a:cubicBezTo>
                  <a:pt x="207" y="90"/>
                  <a:pt x="210" y="93"/>
                  <a:pt x="210" y="96"/>
                </a:cubicBezTo>
                <a:cubicBezTo>
                  <a:pt x="210" y="114"/>
                  <a:pt x="210" y="114"/>
                  <a:pt x="210" y="114"/>
                </a:cubicBezTo>
                <a:cubicBezTo>
                  <a:pt x="210" y="117"/>
                  <a:pt x="207" y="120"/>
                  <a:pt x="203" y="121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89" y="122"/>
                  <a:pt x="185" y="125"/>
                  <a:pt x="184" y="129"/>
                </a:cubicBezTo>
                <a:cubicBezTo>
                  <a:pt x="178" y="144"/>
                  <a:pt x="178" y="144"/>
                  <a:pt x="178" y="144"/>
                </a:cubicBezTo>
                <a:cubicBezTo>
                  <a:pt x="176" y="147"/>
                  <a:pt x="177" y="152"/>
                  <a:pt x="179" y="154"/>
                </a:cubicBezTo>
                <a:cubicBezTo>
                  <a:pt x="187" y="164"/>
                  <a:pt x="187" y="164"/>
                  <a:pt x="187" y="164"/>
                </a:cubicBezTo>
                <a:cubicBezTo>
                  <a:pt x="189" y="166"/>
                  <a:pt x="189" y="171"/>
                  <a:pt x="186" y="173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1" y="188"/>
                  <a:pt x="167" y="188"/>
                  <a:pt x="164" y="186"/>
                </a:cubicBezTo>
                <a:cubicBezTo>
                  <a:pt x="155" y="178"/>
                  <a:pt x="155" y="178"/>
                  <a:pt x="155" y="178"/>
                </a:cubicBezTo>
                <a:cubicBezTo>
                  <a:pt x="152" y="176"/>
                  <a:pt x="148" y="176"/>
                  <a:pt x="145" y="177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5" y="185"/>
                  <a:pt x="122" y="189"/>
                  <a:pt x="122" y="192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1" y="205"/>
                  <a:pt x="117" y="208"/>
                  <a:pt x="114" y="208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3" y="208"/>
                  <a:pt x="90" y="205"/>
                  <a:pt x="90" y="201"/>
                </a:cubicBezTo>
                <a:cubicBezTo>
                  <a:pt x="89" y="192"/>
                  <a:pt x="89" y="192"/>
                  <a:pt x="89" y="192"/>
                </a:cubicBezTo>
                <a:cubicBezTo>
                  <a:pt x="88" y="189"/>
                  <a:pt x="85" y="185"/>
                  <a:pt x="82" y="184"/>
                </a:cubicBezTo>
                <a:cubicBezTo>
                  <a:pt x="66" y="177"/>
                  <a:pt x="66" y="177"/>
                  <a:pt x="66" y="177"/>
                </a:cubicBezTo>
                <a:cubicBezTo>
                  <a:pt x="63" y="176"/>
                  <a:pt x="58" y="176"/>
                  <a:pt x="55" y="178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3" y="188"/>
                  <a:pt x="39" y="188"/>
                  <a:pt x="36" y="185"/>
                </a:cubicBezTo>
                <a:cubicBezTo>
                  <a:pt x="24" y="173"/>
                  <a:pt x="24" y="173"/>
                  <a:pt x="24" y="173"/>
                </a:cubicBezTo>
                <a:cubicBezTo>
                  <a:pt x="21" y="171"/>
                  <a:pt x="21" y="166"/>
                  <a:pt x="23" y="16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4" y="151"/>
                  <a:pt x="34" y="146"/>
                  <a:pt x="32" y="143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5" y="125"/>
                  <a:pt x="22" y="122"/>
                  <a:pt x="18" y="122"/>
                </a:cubicBezTo>
                <a:cubicBezTo>
                  <a:pt x="7" y="121"/>
                  <a:pt x="7" y="121"/>
                  <a:pt x="7" y="121"/>
                </a:cubicBezTo>
                <a:cubicBezTo>
                  <a:pt x="3" y="120"/>
                  <a:pt x="0" y="117"/>
                  <a:pt x="0" y="11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3"/>
                  <a:pt x="3" y="90"/>
                  <a:pt x="7" y="89"/>
                </a:cubicBezTo>
                <a:cubicBezTo>
                  <a:pt x="18" y="88"/>
                  <a:pt x="18" y="88"/>
                  <a:pt x="18" y="88"/>
                </a:cubicBezTo>
                <a:cubicBezTo>
                  <a:pt x="22" y="88"/>
                  <a:pt x="25" y="85"/>
                  <a:pt x="27" y="81"/>
                </a:cubicBezTo>
                <a:cubicBezTo>
                  <a:pt x="33" y="66"/>
                  <a:pt x="33" y="66"/>
                  <a:pt x="33" y="66"/>
                </a:cubicBezTo>
                <a:cubicBezTo>
                  <a:pt x="35" y="62"/>
                  <a:pt x="34" y="58"/>
                  <a:pt x="32" y="55"/>
                </a:cubicBezTo>
                <a:cubicBezTo>
                  <a:pt x="23" y="44"/>
                  <a:pt x="23" y="44"/>
                  <a:pt x="23" y="44"/>
                </a:cubicBezTo>
                <a:cubicBezTo>
                  <a:pt x="21" y="41"/>
                  <a:pt x="21" y="37"/>
                  <a:pt x="24" y="35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0"/>
                  <a:pt x="43" y="20"/>
                  <a:pt x="46" y="22"/>
                </a:cubicBezTo>
                <a:cubicBezTo>
                  <a:pt x="57" y="31"/>
                  <a:pt x="57" y="31"/>
                  <a:pt x="57" y="31"/>
                </a:cubicBezTo>
                <a:cubicBezTo>
                  <a:pt x="60" y="33"/>
                  <a:pt x="64" y="34"/>
                  <a:pt x="67" y="32"/>
                </a:cubicBezTo>
                <a:cubicBezTo>
                  <a:pt x="82" y="26"/>
                  <a:pt x="82" y="26"/>
                  <a:pt x="82" y="26"/>
                </a:cubicBezTo>
                <a:cubicBezTo>
                  <a:pt x="85" y="25"/>
                  <a:pt x="88" y="22"/>
                  <a:pt x="88" y="18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2"/>
                  <a:pt x="93" y="0"/>
                  <a:pt x="97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7" y="0"/>
                  <a:pt x="121" y="2"/>
                  <a:pt x="121" y="6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3" y="22"/>
                  <a:pt x="126" y="25"/>
                  <a:pt x="129" y="26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6" y="33"/>
                  <a:pt x="151" y="33"/>
                  <a:pt x="153" y="31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7" y="20"/>
                  <a:pt x="171" y="20"/>
                  <a:pt x="174" y="22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9" y="37"/>
                  <a:pt x="189" y="41"/>
                  <a:pt x="187" y="44"/>
                </a:cubicBezTo>
                <a:cubicBezTo>
                  <a:pt x="178" y="54"/>
                  <a:pt x="178" y="54"/>
                  <a:pt x="178" y="54"/>
                </a:cubicBezTo>
                <a:moveTo>
                  <a:pt x="146" y="89"/>
                </a:moveTo>
                <a:cubicBezTo>
                  <a:pt x="228" y="53"/>
                  <a:pt x="228" y="53"/>
                  <a:pt x="228" y="53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245" y="18"/>
                  <a:pt x="245" y="18"/>
                  <a:pt x="245" y="18"/>
                </a:cubicBezTo>
                <a:moveTo>
                  <a:pt x="159" y="67"/>
                </a:moveTo>
                <a:cubicBezTo>
                  <a:pt x="146" y="89"/>
                  <a:pt x="146" y="89"/>
                  <a:pt x="146" y="89"/>
                </a:cubicBezTo>
                <a:cubicBezTo>
                  <a:pt x="169" y="97"/>
                  <a:pt x="169" y="97"/>
                  <a:pt x="169" y="9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4F6DD68-43E9-4ACF-A83E-6A29656C35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Savings &amp; Financial Risk</a:t>
            </a:r>
            <a:br>
              <a:rPr lang="en-US" dirty="0"/>
            </a:br>
            <a:r>
              <a:rPr lang="en-US" sz="2000" dirty="0"/>
              <a:t>Real Estate, Price Tag, Cost, Sack Of Money, Investment </a:t>
            </a:r>
            <a:endParaRPr lang="en-US" dirty="0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48AAF686-94E4-4A96-88B4-3A4ACEB728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88910" y="4160730"/>
            <a:ext cx="1149840" cy="771740"/>
          </a:xfrm>
          <a:custGeom>
            <a:avLst/>
            <a:gdLst>
              <a:gd name="T0" fmla="*/ 387 w 387"/>
              <a:gd name="T1" fmla="*/ 157 h 259"/>
              <a:gd name="T2" fmla="*/ 302 w 387"/>
              <a:gd name="T3" fmla="*/ 181 h 259"/>
              <a:gd name="T4" fmla="*/ 217 w 387"/>
              <a:gd name="T5" fmla="*/ 157 h 259"/>
              <a:gd name="T6" fmla="*/ 217 w 387"/>
              <a:gd name="T7" fmla="*/ 183 h 259"/>
              <a:gd name="T8" fmla="*/ 302 w 387"/>
              <a:gd name="T9" fmla="*/ 207 h 259"/>
              <a:gd name="T10" fmla="*/ 387 w 387"/>
              <a:gd name="T11" fmla="*/ 183 h 259"/>
              <a:gd name="T12" fmla="*/ 217 w 387"/>
              <a:gd name="T13" fmla="*/ 209 h 259"/>
              <a:gd name="T14" fmla="*/ 302 w 387"/>
              <a:gd name="T15" fmla="*/ 233 h 259"/>
              <a:gd name="T16" fmla="*/ 387 w 387"/>
              <a:gd name="T17" fmla="*/ 209 h 259"/>
              <a:gd name="T18" fmla="*/ 217 w 387"/>
              <a:gd name="T19" fmla="*/ 234 h 259"/>
              <a:gd name="T20" fmla="*/ 302 w 387"/>
              <a:gd name="T21" fmla="*/ 259 h 259"/>
              <a:gd name="T22" fmla="*/ 387 w 387"/>
              <a:gd name="T23" fmla="*/ 234 h 259"/>
              <a:gd name="T24" fmla="*/ 302 w 387"/>
              <a:gd name="T25" fmla="*/ 107 h 259"/>
              <a:gd name="T26" fmla="*/ 217 w 387"/>
              <a:gd name="T27" fmla="*/ 131 h 259"/>
              <a:gd name="T28" fmla="*/ 302 w 387"/>
              <a:gd name="T29" fmla="*/ 156 h 259"/>
              <a:gd name="T30" fmla="*/ 387 w 387"/>
              <a:gd name="T31" fmla="*/ 131 h 259"/>
              <a:gd name="T32" fmla="*/ 302 w 387"/>
              <a:gd name="T33" fmla="*/ 107 h 259"/>
              <a:gd name="T34" fmla="*/ 305 w 387"/>
              <a:gd name="T35" fmla="*/ 125 h 259"/>
              <a:gd name="T36" fmla="*/ 305 w 387"/>
              <a:gd name="T37" fmla="*/ 137 h 259"/>
              <a:gd name="T38" fmla="*/ 305 w 387"/>
              <a:gd name="T39" fmla="*/ 125 h 259"/>
              <a:gd name="T40" fmla="*/ 293 w 387"/>
              <a:gd name="T41" fmla="*/ 129 h 259"/>
              <a:gd name="T42" fmla="*/ 301 w 387"/>
              <a:gd name="T43" fmla="*/ 77 h 259"/>
              <a:gd name="T44" fmla="*/ 206 w 387"/>
              <a:gd name="T45" fmla="*/ 8 h 259"/>
              <a:gd name="T46" fmla="*/ 268 w 387"/>
              <a:gd name="T47" fmla="*/ 63 h 259"/>
              <a:gd name="T48" fmla="*/ 302 w 387"/>
              <a:gd name="T49" fmla="*/ 79 h 259"/>
              <a:gd name="T50" fmla="*/ 318 w 387"/>
              <a:gd name="T51" fmla="*/ 45 h 259"/>
              <a:gd name="T52" fmla="*/ 133 w 387"/>
              <a:gd name="T53" fmla="*/ 208 h 259"/>
              <a:gd name="T54" fmla="*/ 125 w 387"/>
              <a:gd name="T55" fmla="*/ 215 h 259"/>
              <a:gd name="T56" fmla="*/ 125 w 387"/>
              <a:gd name="T57" fmla="*/ 215 h 259"/>
              <a:gd name="T58" fmla="*/ 69 w 387"/>
              <a:gd name="T59" fmla="*/ 215 h 259"/>
              <a:gd name="T60" fmla="*/ 61 w 387"/>
              <a:gd name="T61" fmla="*/ 208 h 259"/>
              <a:gd name="T62" fmla="*/ 55 w 387"/>
              <a:gd name="T63" fmla="*/ 182 h 259"/>
              <a:gd name="T64" fmla="*/ 37 w 387"/>
              <a:gd name="T65" fmla="*/ 161 h 259"/>
              <a:gd name="T66" fmla="*/ 7 w 387"/>
              <a:gd name="T67" fmla="*/ 120 h 259"/>
              <a:gd name="T68" fmla="*/ 9 w 387"/>
              <a:gd name="T69" fmla="*/ 59 h 259"/>
              <a:gd name="T70" fmla="*/ 45 w 387"/>
              <a:gd name="T71" fmla="*/ 16 h 259"/>
              <a:gd name="T72" fmla="*/ 97 w 387"/>
              <a:gd name="T73" fmla="*/ 0 h 259"/>
              <a:gd name="T74" fmla="*/ 149 w 387"/>
              <a:gd name="T75" fmla="*/ 16 h 259"/>
              <a:gd name="T76" fmla="*/ 185 w 387"/>
              <a:gd name="T77" fmla="*/ 59 h 259"/>
              <a:gd name="T78" fmla="*/ 187 w 387"/>
              <a:gd name="T79" fmla="*/ 120 h 259"/>
              <a:gd name="T80" fmla="*/ 157 w 387"/>
              <a:gd name="T81" fmla="*/ 161 h 259"/>
              <a:gd name="T82" fmla="*/ 139 w 387"/>
              <a:gd name="T83" fmla="*/ 182 h 259"/>
              <a:gd name="T84" fmla="*/ 138 w 387"/>
              <a:gd name="T85" fmla="*/ 187 h 259"/>
              <a:gd name="T86" fmla="*/ 48 w 387"/>
              <a:gd name="T87" fmla="*/ 101 h 259"/>
              <a:gd name="T88" fmla="*/ 72 w 387"/>
              <a:gd name="T89" fmla="*/ 133 h 259"/>
              <a:gd name="T90" fmla="*/ 97 w 387"/>
              <a:gd name="T91" fmla="*/ 90 h 259"/>
              <a:gd name="T92" fmla="*/ 122 w 387"/>
              <a:gd name="T93" fmla="*/ 133 h 259"/>
              <a:gd name="T94" fmla="*/ 147 w 387"/>
              <a:gd name="T95" fmla="*/ 101 h 259"/>
              <a:gd name="T96" fmla="*/ 65 w 387"/>
              <a:gd name="T97" fmla="*/ 237 h 259"/>
              <a:gd name="T98" fmla="*/ 130 w 387"/>
              <a:gd name="T99" fmla="*/ 237 h 259"/>
              <a:gd name="T100" fmla="*/ 120 w 387"/>
              <a:gd name="T101" fmla="*/ 259 h 259"/>
              <a:gd name="T102" fmla="*/ 76 w 387"/>
              <a:gd name="T103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7" h="259">
                <a:moveTo>
                  <a:pt x="387" y="157"/>
                </a:moveTo>
                <a:cubicBezTo>
                  <a:pt x="387" y="170"/>
                  <a:pt x="349" y="181"/>
                  <a:pt x="302" y="181"/>
                </a:cubicBezTo>
                <a:cubicBezTo>
                  <a:pt x="255" y="181"/>
                  <a:pt x="217" y="170"/>
                  <a:pt x="217" y="157"/>
                </a:cubicBezTo>
                <a:moveTo>
                  <a:pt x="217" y="183"/>
                </a:moveTo>
                <a:cubicBezTo>
                  <a:pt x="217" y="196"/>
                  <a:pt x="255" y="207"/>
                  <a:pt x="302" y="207"/>
                </a:cubicBezTo>
                <a:cubicBezTo>
                  <a:pt x="349" y="207"/>
                  <a:pt x="387" y="196"/>
                  <a:pt x="387" y="183"/>
                </a:cubicBezTo>
                <a:moveTo>
                  <a:pt x="217" y="209"/>
                </a:moveTo>
                <a:cubicBezTo>
                  <a:pt x="217" y="222"/>
                  <a:pt x="255" y="233"/>
                  <a:pt x="302" y="233"/>
                </a:cubicBezTo>
                <a:cubicBezTo>
                  <a:pt x="349" y="233"/>
                  <a:pt x="387" y="222"/>
                  <a:pt x="387" y="209"/>
                </a:cubicBezTo>
                <a:moveTo>
                  <a:pt x="217" y="234"/>
                </a:moveTo>
                <a:cubicBezTo>
                  <a:pt x="217" y="248"/>
                  <a:pt x="255" y="259"/>
                  <a:pt x="302" y="259"/>
                </a:cubicBezTo>
                <a:cubicBezTo>
                  <a:pt x="349" y="259"/>
                  <a:pt x="387" y="248"/>
                  <a:pt x="387" y="234"/>
                </a:cubicBezTo>
                <a:moveTo>
                  <a:pt x="302" y="107"/>
                </a:moveTo>
                <a:cubicBezTo>
                  <a:pt x="255" y="107"/>
                  <a:pt x="217" y="118"/>
                  <a:pt x="217" y="131"/>
                </a:cubicBezTo>
                <a:cubicBezTo>
                  <a:pt x="217" y="145"/>
                  <a:pt x="255" y="156"/>
                  <a:pt x="302" y="156"/>
                </a:cubicBezTo>
                <a:cubicBezTo>
                  <a:pt x="349" y="156"/>
                  <a:pt x="387" y="145"/>
                  <a:pt x="387" y="131"/>
                </a:cubicBezTo>
                <a:cubicBezTo>
                  <a:pt x="387" y="118"/>
                  <a:pt x="349" y="107"/>
                  <a:pt x="302" y="107"/>
                </a:cubicBezTo>
                <a:close/>
                <a:moveTo>
                  <a:pt x="305" y="125"/>
                </a:moveTo>
                <a:cubicBezTo>
                  <a:pt x="305" y="137"/>
                  <a:pt x="305" y="137"/>
                  <a:pt x="305" y="137"/>
                </a:cubicBezTo>
                <a:moveTo>
                  <a:pt x="305" y="125"/>
                </a:moveTo>
                <a:cubicBezTo>
                  <a:pt x="293" y="129"/>
                  <a:pt x="293" y="129"/>
                  <a:pt x="293" y="129"/>
                </a:cubicBezTo>
                <a:moveTo>
                  <a:pt x="301" y="77"/>
                </a:moveTo>
                <a:cubicBezTo>
                  <a:pt x="294" y="32"/>
                  <a:pt x="251" y="0"/>
                  <a:pt x="206" y="8"/>
                </a:cubicBezTo>
                <a:moveTo>
                  <a:pt x="268" y="63"/>
                </a:moveTo>
                <a:cubicBezTo>
                  <a:pt x="302" y="79"/>
                  <a:pt x="302" y="79"/>
                  <a:pt x="302" y="79"/>
                </a:cubicBezTo>
                <a:cubicBezTo>
                  <a:pt x="318" y="45"/>
                  <a:pt x="318" y="45"/>
                  <a:pt x="318" y="45"/>
                </a:cubicBezTo>
                <a:moveTo>
                  <a:pt x="133" y="208"/>
                </a:moveTo>
                <a:cubicBezTo>
                  <a:pt x="133" y="212"/>
                  <a:pt x="129" y="215"/>
                  <a:pt x="125" y="215"/>
                </a:cubicBezTo>
                <a:cubicBezTo>
                  <a:pt x="125" y="215"/>
                  <a:pt x="125" y="215"/>
                  <a:pt x="125" y="215"/>
                </a:cubicBezTo>
                <a:cubicBezTo>
                  <a:pt x="69" y="215"/>
                  <a:pt x="69" y="215"/>
                  <a:pt x="69" y="215"/>
                </a:cubicBezTo>
                <a:cubicBezTo>
                  <a:pt x="65" y="215"/>
                  <a:pt x="61" y="212"/>
                  <a:pt x="61" y="208"/>
                </a:cubicBezTo>
                <a:cubicBezTo>
                  <a:pt x="60" y="203"/>
                  <a:pt x="58" y="189"/>
                  <a:pt x="55" y="182"/>
                </a:cubicBezTo>
                <a:cubicBezTo>
                  <a:pt x="51" y="176"/>
                  <a:pt x="37" y="161"/>
                  <a:pt x="37" y="161"/>
                </a:cubicBezTo>
                <a:cubicBezTo>
                  <a:pt x="25" y="149"/>
                  <a:pt x="14" y="138"/>
                  <a:pt x="7" y="120"/>
                </a:cubicBezTo>
                <a:cubicBezTo>
                  <a:pt x="0" y="102"/>
                  <a:pt x="1" y="80"/>
                  <a:pt x="9" y="59"/>
                </a:cubicBezTo>
                <a:cubicBezTo>
                  <a:pt x="16" y="42"/>
                  <a:pt x="29" y="26"/>
                  <a:pt x="45" y="16"/>
                </a:cubicBezTo>
                <a:cubicBezTo>
                  <a:pt x="60" y="6"/>
                  <a:pt x="80" y="0"/>
                  <a:pt x="97" y="0"/>
                </a:cubicBezTo>
                <a:cubicBezTo>
                  <a:pt x="114" y="0"/>
                  <a:pt x="134" y="6"/>
                  <a:pt x="149" y="16"/>
                </a:cubicBezTo>
                <a:cubicBezTo>
                  <a:pt x="165" y="26"/>
                  <a:pt x="178" y="42"/>
                  <a:pt x="185" y="59"/>
                </a:cubicBezTo>
                <a:cubicBezTo>
                  <a:pt x="193" y="80"/>
                  <a:pt x="194" y="102"/>
                  <a:pt x="187" y="120"/>
                </a:cubicBezTo>
                <a:cubicBezTo>
                  <a:pt x="180" y="138"/>
                  <a:pt x="169" y="149"/>
                  <a:pt x="157" y="161"/>
                </a:cubicBezTo>
                <a:cubicBezTo>
                  <a:pt x="157" y="161"/>
                  <a:pt x="143" y="176"/>
                  <a:pt x="139" y="182"/>
                </a:cubicBezTo>
                <a:cubicBezTo>
                  <a:pt x="139" y="184"/>
                  <a:pt x="138" y="185"/>
                  <a:pt x="138" y="187"/>
                </a:cubicBezTo>
                <a:moveTo>
                  <a:pt x="48" y="101"/>
                </a:moveTo>
                <a:cubicBezTo>
                  <a:pt x="72" y="133"/>
                  <a:pt x="72" y="133"/>
                  <a:pt x="72" y="133"/>
                </a:cubicBezTo>
                <a:cubicBezTo>
                  <a:pt x="97" y="90"/>
                  <a:pt x="97" y="90"/>
                  <a:pt x="97" y="90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47" y="101"/>
                  <a:pt x="147" y="101"/>
                  <a:pt x="147" y="101"/>
                </a:cubicBezTo>
                <a:moveTo>
                  <a:pt x="65" y="237"/>
                </a:moveTo>
                <a:cubicBezTo>
                  <a:pt x="130" y="237"/>
                  <a:pt x="130" y="237"/>
                  <a:pt x="130" y="237"/>
                </a:cubicBezTo>
                <a:moveTo>
                  <a:pt x="120" y="259"/>
                </a:moveTo>
                <a:cubicBezTo>
                  <a:pt x="76" y="259"/>
                  <a:pt x="76" y="259"/>
                  <a:pt x="76" y="259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05F39931-E66F-422A-8536-7B2B9ED2373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54725" y="2072889"/>
            <a:ext cx="869950" cy="826254"/>
          </a:xfrm>
          <a:custGeom>
            <a:avLst/>
            <a:gdLst>
              <a:gd name="T0" fmla="*/ 196 w 275"/>
              <a:gd name="T1" fmla="*/ 216 h 261"/>
              <a:gd name="T2" fmla="*/ 234 w 275"/>
              <a:gd name="T3" fmla="*/ 209 h 261"/>
              <a:gd name="T4" fmla="*/ 200 w 275"/>
              <a:gd name="T5" fmla="*/ 180 h 261"/>
              <a:gd name="T6" fmla="*/ 229 w 275"/>
              <a:gd name="T7" fmla="*/ 169 h 261"/>
              <a:gd name="T8" fmla="*/ 215 w 275"/>
              <a:gd name="T9" fmla="*/ 164 h 261"/>
              <a:gd name="T10" fmla="*/ 215 w 275"/>
              <a:gd name="T11" fmla="*/ 153 h 261"/>
              <a:gd name="T12" fmla="*/ 215 w 275"/>
              <a:gd name="T13" fmla="*/ 235 h 261"/>
              <a:gd name="T14" fmla="*/ 215 w 275"/>
              <a:gd name="T15" fmla="*/ 223 h 261"/>
              <a:gd name="T16" fmla="*/ 12 w 275"/>
              <a:gd name="T17" fmla="*/ 104 h 261"/>
              <a:gd name="T18" fmla="*/ 1 w 275"/>
              <a:gd name="T19" fmla="*/ 32 h 261"/>
              <a:gd name="T20" fmla="*/ 7 w 275"/>
              <a:gd name="T21" fmla="*/ 24 h 261"/>
              <a:gd name="T22" fmla="*/ 165 w 275"/>
              <a:gd name="T23" fmla="*/ 0 h 261"/>
              <a:gd name="T24" fmla="*/ 177 w 275"/>
              <a:gd name="T25" fmla="*/ 4 h 261"/>
              <a:gd name="T26" fmla="*/ 217 w 275"/>
              <a:gd name="T27" fmla="*/ 47 h 261"/>
              <a:gd name="T28" fmla="*/ 129 w 275"/>
              <a:gd name="T29" fmla="*/ 199 h 261"/>
              <a:gd name="T30" fmla="*/ 94 w 275"/>
              <a:gd name="T31" fmla="*/ 226 h 261"/>
              <a:gd name="T32" fmla="*/ 84 w 275"/>
              <a:gd name="T33" fmla="*/ 225 h 261"/>
              <a:gd name="T34" fmla="*/ 18 w 275"/>
              <a:gd name="T35" fmla="*/ 137 h 261"/>
              <a:gd name="T36" fmla="*/ 19 w 275"/>
              <a:gd name="T37" fmla="*/ 127 h 261"/>
              <a:gd name="T38" fmla="*/ 147 w 275"/>
              <a:gd name="T39" fmla="*/ 30 h 261"/>
              <a:gd name="T40" fmla="*/ 159 w 275"/>
              <a:gd name="T41" fmla="*/ 28 h 261"/>
              <a:gd name="T42" fmla="*/ 211 w 275"/>
              <a:gd name="T43" fmla="*/ 46 h 261"/>
              <a:gd name="T44" fmla="*/ 275 w 275"/>
              <a:gd name="T45" fmla="*/ 94 h 261"/>
              <a:gd name="T46" fmla="*/ 269 w 275"/>
              <a:gd name="T47" fmla="*/ 83 h 261"/>
              <a:gd name="T48" fmla="*/ 219 w 275"/>
              <a:gd name="T49" fmla="*/ 48 h 261"/>
              <a:gd name="T50" fmla="*/ 208 w 275"/>
              <a:gd name="T51" fmla="*/ 48 h 261"/>
              <a:gd name="T52" fmla="*/ 157 w 275"/>
              <a:gd name="T53" fmla="*/ 83 h 261"/>
              <a:gd name="T54" fmla="*/ 151 w 275"/>
              <a:gd name="T55" fmla="*/ 93 h 261"/>
              <a:gd name="T56" fmla="*/ 151 w 275"/>
              <a:gd name="T57" fmla="*/ 254 h 261"/>
              <a:gd name="T58" fmla="*/ 158 w 275"/>
              <a:gd name="T59" fmla="*/ 261 h 261"/>
              <a:gd name="T60" fmla="*/ 268 w 275"/>
              <a:gd name="T61" fmla="*/ 261 h 261"/>
              <a:gd name="T62" fmla="*/ 275 w 275"/>
              <a:gd name="T63" fmla="*/ 254 h 261"/>
              <a:gd name="T64" fmla="*/ 275 w 275"/>
              <a:gd name="T65" fmla="*/ 123 h 261"/>
              <a:gd name="T66" fmla="*/ 213 w 275"/>
              <a:gd name="T67" fmla="*/ 94 h 261"/>
              <a:gd name="T68" fmla="*/ 197 w 275"/>
              <a:gd name="T69" fmla="*/ 110 h 261"/>
              <a:gd name="T70" fmla="*/ 213 w 275"/>
              <a:gd name="T71" fmla="*/ 126 h 261"/>
              <a:gd name="T72" fmla="*/ 228 w 275"/>
              <a:gd name="T73" fmla="*/ 110 h 261"/>
              <a:gd name="T74" fmla="*/ 213 w 275"/>
              <a:gd name="T75" fmla="*/ 94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5" h="261">
                <a:moveTo>
                  <a:pt x="196" y="216"/>
                </a:moveTo>
                <a:cubicBezTo>
                  <a:pt x="202" y="226"/>
                  <a:pt x="233" y="227"/>
                  <a:pt x="234" y="209"/>
                </a:cubicBezTo>
                <a:cubicBezTo>
                  <a:pt x="235" y="188"/>
                  <a:pt x="201" y="197"/>
                  <a:pt x="200" y="180"/>
                </a:cubicBezTo>
                <a:cubicBezTo>
                  <a:pt x="199" y="159"/>
                  <a:pt x="226" y="162"/>
                  <a:pt x="229" y="169"/>
                </a:cubicBezTo>
                <a:moveTo>
                  <a:pt x="215" y="164"/>
                </a:moveTo>
                <a:cubicBezTo>
                  <a:pt x="215" y="153"/>
                  <a:pt x="215" y="153"/>
                  <a:pt x="215" y="153"/>
                </a:cubicBezTo>
                <a:moveTo>
                  <a:pt x="215" y="235"/>
                </a:moveTo>
                <a:cubicBezTo>
                  <a:pt x="215" y="223"/>
                  <a:pt x="215" y="223"/>
                  <a:pt x="215" y="223"/>
                </a:cubicBezTo>
                <a:moveTo>
                  <a:pt x="12" y="104"/>
                </a:moveTo>
                <a:cubicBezTo>
                  <a:pt x="1" y="32"/>
                  <a:pt x="1" y="32"/>
                  <a:pt x="1" y="32"/>
                </a:cubicBezTo>
                <a:cubicBezTo>
                  <a:pt x="0" y="29"/>
                  <a:pt x="3" y="25"/>
                  <a:pt x="7" y="24"/>
                </a:cubicBezTo>
                <a:cubicBezTo>
                  <a:pt x="165" y="0"/>
                  <a:pt x="165" y="0"/>
                  <a:pt x="165" y="0"/>
                </a:cubicBezTo>
                <a:cubicBezTo>
                  <a:pt x="169" y="0"/>
                  <a:pt x="174" y="1"/>
                  <a:pt x="177" y="4"/>
                </a:cubicBezTo>
                <a:cubicBezTo>
                  <a:pt x="217" y="47"/>
                  <a:pt x="217" y="47"/>
                  <a:pt x="217" y="47"/>
                </a:cubicBezTo>
                <a:moveTo>
                  <a:pt x="129" y="199"/>
                </a:moveTo>
                <a:cubicBezTo>
                  <a:pt x="94" y="226"/>
                  <a:pt x="94" y="226"/>
                  <a:pt x="94" y="226"/>
                </a:cubicBezTo>
                <a:cubicBezTo>
                  <a:pt x="91" y="228"/>
                  <a:pt x="87" y="228"/>
                  <a:pt x="84" y="225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16" y="134"/>
                  <a:pt x="16" y="130"/>
                  <a:pt x="19" y="127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50" y="28"/>
                  <a:pt x="155" y="27"/>
                  <a:pt x="159" y="28"/>
                </a:cubicBezTo>
                <a:cubicBezTo>
                  <a:pt x="211" y="46"/>
                  <a:pt x="211" y="46"/>
                  <a:pt x="211" y="46"/>
                </a:cubicBezTo>
                <a:moveTo>
                  <a:pt x="275" y="94"/>
                </a:moveTo>
                <a:cubicBezTo>
                  <a:pt x="275" y="90"/>
                  <a:pt x="272" y="85"/>
                  <a:pt x="269" y="83"/>
                </a:cubicBezTo>
                <a:cubicBezTo>
                  <a:pt x="219" y="48"/>
                  <a:pt x="219" y="48"/>
                  <a:pt x="219" y="48"/>
                </a:cubicBezTo>
                <a:cubicBezTo>
                  <a:pt x="216" y="46"/>
                  <a:pt x="211" y="46"/>
                  <a:pt x="208" y="48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4" y="85"/>
                  <a:pt x="151" y="90"/>
                  <a:pt x="151" y="93"/>
                </a:cubicBezTo>
                <a:cubicBezTo>
                  <a:pt x="151" y="254"/>
                  <a:pt x="151" y="254"/>
                  <a:pt x="151" y="254"/>
                </a:cubicBezTo>
                <a:cubicBezTo>
                  <a:pt x="151" y="258"/>
                  <a:pt x="154" y="261"/>
                  <a:pt x="158" y="261"/>
                </a:cubicBezTo>
                <a:cubicBezTo>
                  <a:pt x="268" y="261"/>
                  <a:pt x="268" y="261"/>
                  <a:pt x="268" y="261"/>
                </a:cubicBezTo>
                <a:cubicBezTo>
                  <a:pt x="272" y="261"/>
                  <a:pt x="275" y="258"/>
                  <a:pt x="275" y="254"/>
                </a:cubicBezTo>
                <a:cubicBezTo>
                  <a:pt x="275" y="123"/>
                  <a:pt x="275" y="123"/>
                  <a:pt x="275" y="123"/>
                </a:cubicBezTo>
                <a:moveTo>
                  <a:pt x="213" y="94"/>
                </a:moveTo>
                <a:cubicBezTo>
                  <a:pt x="204" y="94"/>
                  <a:pt x="197" y="101"/>
                  <a:pt x="197" y="110"/>
                </a:cubicBezTo>
                <a:cubicBezTo>
                  <a:pt x="197" y="119"/>
                  <a:pt x="204" y="126"/>
                  <a:pt x="213" y="126"/>
                </a:cubicBezTo>
                <a:cubicBezTo>
                  <a:pt x="222" y="125"/>
                  <a:pt x="228" y="118"/>
                  <a:pt x="228" y="110"/>
                </a:cubicBezTo>
                <a:cubicBezTo>
                  <a:pt x="228" y="101"/>
                  <a:pt x="221" y="94"/>
                  <a:pt x="213" y="94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14">
            <a:extLst>
              <a:ext uri="{FF2B5EF4-FFF2-40B4-BE49-F238E27FC236}">
                <a16:creationId xmlns:a16="http://schemas.microsoft.com/office/drawing/2014/main" id="{D1495B19-5446-4EDD-A80B-846F7CF7F1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65994" y="4066078"/>
            <a:ext cx="743932" cy="961044"/>
          </a:xfrm>
          <a:custGeom>
            <a:avLst/>
            <a:gdLst>
              <a:gd name="T0" fmla="*/ 171 w 194"/>
              <a:gd name="T1" fmla="*/ 95 h 252"/>
              <a:gd name="T2" fmla="*/ 189 w 194"/>
              <a:gd name="T3" fmla="*/ 195 h 252"/>
              <a:gd name="T4" fmla="*/ 114 w 194"/>
              <a:gd name="T5" fmla="*/ 252 h 252"/>
              <a:gd name="T6" fmla="*/ 40 w 194"/>
              <a:gd name="T7" fmla="*/ 231 h 252"/>
              <a:gd name="T8" fmla="*/ 27 w 194"/>
              <a:gd name="T9" fmla="*/ 118 h 252"/>
              <a:gd name="T10" fmla="*/ 63 w 194"/>
              <a:gd name="T11" fmla="*/ 58 h 252"/>
              <a:gd name="T12" fmla="*/ 143 w 194"/>
              <a:gd name="T13" fmla="*/ 58 h 252"/>
              <a:gd name="T14" fmla="*/ 158 w 194"/>
              <a:gd name="T15" fmla="*/ 74 h 252"/>
              <a:gd name="T16" fmla="*/ 146 w 194"/>
              <a:gd name="T17" fmla="*/ 43 h 252"/>
              <a:gd name="T18" fmla="*/ 170 w 194"/>
              <a:gd name="T19" fmla="*/ 16 h 252"/>
              <a:gd name="T20" fmla="*/ 147 w 194"/>
              <a:gd name="T21" fmla="*/ 10 h 252"/>
              <a:gd name="T22" fmla="*/ 132 w 194"/>
              <a:gd name="T23" fmla="*/ 22 h 252"/>
              <a:gd name="T24" fmla="*/ 132 w 194"/>
              <a:gd name="T25" fmla="*/ 7 h 252"/>
              <a:gd name="T26" fmla="*/ 111 w 194"/>
              <a:gd name="T27" fmla="*/ 2 h 252"/>
              <a:gd name="T28" fmla="*/ 93 w 194"/>
              <a:gd name="T29" fmla="*/ 6 h 252"/>
              <a:gd name="T30" fmla="*/ 90 w 194"/>
              <a:gd name="T31" fmla="*/ 21 h 252"/>
              <a:gd name="T32" fmla="*/ 78 w 194"/>
              <a:gd name="T33" fmla="*/ 8 h 252"/>
              <a:gd name="T34" fmla="*/ 50 w 194"/>
              <a:gd name="T35" fmla="*/ 16 h 252"/>
              <a:gd name="T36" fmla="*/ 63 w 194"/>
              <a:gd name="T37" fmla="*/ 43 h 252"/>
              <a:gd name="T38" fmla="*/ 70 w 194"/>
              <a:gd name="T39" fmla="*/ 199 h 252"/>
              <a:gd name="T40" fmla="*/ 129 w 194"/>
              <a:gd name="T41" fmla="*/ 145 h 252"/>
              <a:gd name="T42" fmla="*/ 77 w 194"/>
              <a:gd name="T43" fmla="*/ 145 h 252"/>
              <a:gd name="T44" fmla="*/ 127 w 194"/>
              <a:gd name="T45" fmla="*/ 94 h 252"/>
              <a:gd name="T46" fmla="*/ 78 w 194"/>
              <a:gd name="T47" fmla="*/ 170 h 252"/>
              <a:gd name="T48" fmla="*/ 69 w 194"/>
              <a:gd name="T49" fmla="*/ 200 h 252"/>
              <a:gd name="T50" fmla="*/ 100 w 194"/>
              <a:gd name="T51" fmla="*/ 19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4" h="252">
                <a:moveTo>
                  <a:pt x="171" y="95"/>
                </a:moveTo>
                <a:cubicBezTo>
                  <a:pt x="179" y="111"/>
                  <a:pt x="194" y="145"/>
                  <a:pt x="189" y="195"/>
                </a:cubicBezTo>
                <a:cubicBezTo>
                  <a:pt x="185" y="237"/>
                  <a:pt x="137" y="251"/>
                  <a:pt x="114" y="252"/>
                </a:cubicBezTo>
                <a:cubicBezTo>
                  <a:pt x="95" y="252"/>
                  <a:pt x="63" y="249"/>
                  <a:pt x="40" y="231"/>
                </a:cubicBezTo>
                <a:cubicBezTo>
                  <a:pt x="0" y="200"/>
                  <a:pt x="19" y="140"/>
                  <a:pt x="27" y="118"/>
                </a:cubicBezTo>
                <a:cubicBezTo>
                  <a:pt x="35" y="99"/>
                  <a:pt x="56" y="63"/>
                  <a:pt x="63" y="58"/>
                </a:cubicBezTo>
                <a:cubicBezTo>
                  <a:pt x="70" y="53"/>
                  <a:pt x="140" y="57"/>
                  <a:pt x="143" y="58"/>
                </a:cubicBezTo>
                <a:cubicBezTo>
                  <a:pt x="144" y="59"/>
                  <a:pt x="151" y="65"/>
                  <a:pt x="158" y="74"/>
                </a:cubicBezTo>
                <a:moveTo>
                  <a:pt x="146" y="43"/>
                </a:moveTo>
                <a:cubicBezTo>
                  <a:pt x="159" y="33"/>
                  <a:pt x="170" y="21"/>
                  <a:pt x="170" y="16"/>
                </a:cubicBezTo>
                <a:cubicBezTo>
                  <a:pt x="169" y="11"/>
                  <a:pt x="147" y="10"/>
                  <a:pt x="147" y="10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2" y="22"/>
                  <a:pt x="132" y="11"/>
                  <a:pt x="132" y="7"/>
                </a:cubicBezTo>
                <a:cubicBezTo>
                  <a:pt x="133" y="4"/>
                  <a:pt x="123" y="4"/>
                  <a:pt x="111" y="2"/>
                </a:cubicBezTo>
                <a:cubicBezTo>
                  <a:pt x="99" y="0"/>
                  <a:pt x="94" y="1"/>
                  <a:pt x="93" y="6"/>
                </a:cubicBezTo>
                <a:cubicBezTo>
                  <a:pt x="91" y="11"/>
                  <a:pt x="90" y="21"/>
                  <a:pt x="90" y="21"/>
                </a:cubicBezTo>
                <a:cubicBezTo>
                  <a:pt x="90" y="21"/>
                  <a:pt x="81" y="9"/>
                  <a:pt x="78" y="8"/>
                </a:cubicBezTo>
                <a:cubicBezTo>
                  <a:pt x="75" y="6"/>
                  <a:pt x="59" y="7"/>
                  <a:pt x="50" y="16"/>
                </a:cubicBezTo>
                <a:cubicBezTo>
                  <a:pt x="41" y="24"/>
                  <a:pt x="63" y="43"/>
                  <a:pt x="63" y="43"/>
                </a:cubicBezTo>
                <a:moveTo>
                  <a:pt x="70" y="199"/>
                </a:moveTo>
                <a:cubicBezTo>
                  <a:pt x="129" y="145"/>
                  <a:pt x="129" y="145"/>
                  <a:pt x="129" y="145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127" y="94"/>
                  <a:pt x="127" y="94"/>
                  <a:pt x="127" y="94"/>
                </a:cubicBezTo>
                <a:moveTo>
                  <a:pt x="78" y="170"/>
                </a:moveTo>
                <a:cubicBezTo>
                  <a:pt x="69" y="200"/>
                  <a:pt x="69" y="200"/>
                  <a:pt x="69" y="200"/>
                </a:cubicBezTo>
                <a:cubicBezTo>
                  <a:pt x="100" y="195"/>
                  <a:pt x="100" y="195"/>
                  <a:pt x="100" y="195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FFD0CB0F-3156-49B4-81DF-8FE03C5C45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7333" y="2100851"/>
            <a:ext cx="1072994" cy="770330"/>
          </a:xfrm>
          <a:custGeom>
            <a:avLst/>
            <a:gdLst>
              <a:gd name="T0" fmla="*/ 120 w 439"/>
              <a:gd name="T1" fmla="*/ 280 h 314"/>
              <a:gd name="T2" fmla="*/ 10 w 439"/>
              <a:gd name="T3" fmla="*/ 280 h 314"/>
              <a:gd name="T4" fmla="*/ 10 w 439"/>
              <a:gd name="T5" fmla="*/ 255 h 314"/>
              <a:gd name="T6" fmla="*/ 38 w 439"/>
              <a:gd name="T7" fmla="*/ 255 h 314"/>
              <a:gd name="T8" fmla="*/ 38 w 439"/>
              <a:gd name="T9" fmla="*/ 255 h 314"/>
              <a:gd name="T10" fmla="*/ 38 w 439"/>
              <a:gd name="T11" fmla="*/ 91 h 314"/>
              <a:gd name="T12" fmla="*/ 0 w 439"/>
              <a:gd name="T13" fmla="*/ 91 h 314"/>
              <a:gd name="T14" fmla="*/ 201 w 439"/>
              <a:gd name="T15" fmla="*/ 0 h 314"/>
              <a:gd name="T16" fmla="*/ 404 w 439"/>
              <a:gd name="T17" fmla="*/ 91 h 314"/>
              <a:gd name="T18" fmla="*/ 366 w 439"/>
              <a:gd name="T19" fmla="*/ 91 h 314"/>
              <a:gd name="T20" fmla="*/ 366 w 439"/>
              <a:gd name="T21" fmla="*/ 160 h 314"/>
              <a:gd name="T22" fmla="*/ 180 w 439"/>
              <a:gd name="T23" fmla="*/ 149 h 314"/>
              <a:gd name="T24" fmla="*/ 180 w 439"/>
              <a:gd name="T25" fmla="*/ 141 h 314"/>
              <a:gd name="T26" fmla="*/ 90 w 439"/>
              <a:gd name="T27" fmla="*/ 141 h 314"/>
              <a:gd name="T28" fmla="*/ 90 w 439"/>
              <a:gd name="T29" fmla="*/ 277 h 314"/>
              <a:gd name="T30" fmla="*/ 377 w 439"/>
              <a:gd name="T31" fmla="*/ 227 h 314"/>
              <a:gd name="T32" fmla="*/ 377 w 439"/>
              <a:gd name="T33" fmla="*/ 273 h 314"/>
              <a:gd name="T34" fmla="*/ 377 w 439"/>
              <a:gd name="T35" fmla="*/ 227 h 314"/>
              <a:gd name="T36" fmla="*/ 358 w 439"/>
              <a:gd name="T37" fmla="*/ 246 h 314"/>
              <a:gd name="T38" fmla="*/ 375 w 439"/>
              <a:gd name="T39" fmla="*/ 207 h 314"/>
              <a:gd name="T40" fmla="*/ 331 w 439"/>
              <a:gd name="T41" fmla="*/ 250 h 314"/>
              <a:gd name="T42" fmla="*/ 375 w 439"/>
              <a:gd name="T43" fmla="*/ 293 h 314"/>
              <a:gd name="T44" fmla="*/ 418 w 439"/>
              <a:gd name="T45" fmla="*/ 250 h 314"/>
              <a:gd name="T46" fmla="*/ 375 w 439"/>
              <a:gd name="T47" fmla="*/ 207 h 314"/>
              <a:gd name="T48" fmla="*/ 375 w 439"/>
              <a:gd name="T49" fmla="*/ 186 h 314"/>
              <a:gd name="T50" fmla="*/ 310 w 439"/>
              <a:gd name="T51" fmla="*/ 250 h 314"/>
              <a:gd name="T52" fmla="*/ 375 w 439"/>
              <a:gd name="T53" fmla="*/ 314 h 314"/>
              <a:gd name="T54" fmla="*/ 439 w 439"/>
              <a:gd name="T55" fmla="*/ 250 h 314"/>
              <a:gd name="T56" fmla="*/ 375 w 439"/>
              <a:gd name="T57" fmla="*/ 186 h 314"/>
              <a:gd name="T58" fmla="*/ 153 w 439"/>
              <a:gd name="T59" fmla="*/ 221 h 314"/>
              <a:gd name="T60" fmla="*/ 234 w 439"/>
              <a:gd name="T61" fmla="*/ 244 h 314"/>
              <a:gd name="T62" fmla="*/ 291 w 439"/>
              <a:gd name="T63" fmla="*/ 238 h 314"/>
              <a:gd name="T64" fmla="*/ 153 w 439"/>
              <a:gd name="T65" fmla="*/ 254 h 314"/>
              <a:gd name="T66" fmla="*/ 234 w 439"/>
              <a:gd name="T67" fmla="*/ 276 h 314"/>
              <a:gd name="T68" fmla="*/ 294 w 439"/>
              <a:gd name="T69" fmla="*/ 269 h 314"/>
              <a:gd name="T70" fmla="*/ 297 w 439"/>
              <a:gd name="T71" fmla="*/ 268 h 314"/>
              <a:gd name="T72" fmla="*/ 153 w 439"/>
              <a:gd name="T73" fmla="*/ 286 h 314"/>
              <a:gd name="T74" fmla="*/ 234 w 439"/>
              <a:gd name="T75" fmla="*/ 309 h 314"/>
              <a:gd name="T76" fmla="*/ 305 w 439"/>
              <a:gd name="T77" fmla="*/ 297 h 314"/>
              <a:gd name="T78" fmla="*/ 309 w 439"/>
              <a:gd name="T79" fmla="*/ 295 h 314"/>
              <a:gd name="T80" fmla="*/ 234 w 439"/>
              <a:gd name="T81" fmla="*/ 169 h 314"/>
              <a:gd name="T82" fmla="*/ 153 w 439"/>
              <a:gd name="T83" fmla="*/ 193 h 314"/>
              <a:gd name="T84" fmla="*/ 234 w 439"/>
              <a:gd name="T85" fmla="*/ 215 h 314"/>
              <a:gd name="T86" fmla="*/ 315 w 439"/>
              <a:gd name="T87" fmla="*/ 193 h 314"/>
              <a:gd name="T88" fmla="*/ 234 w 439"/>
              <a:gd name="T89" fmla="*/ 16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9" h="314">
                <a:moveTo>
                  <a:pt x="120" y="280"/>
                </a:moveTo>
                <a:cubicBezTo>
                  <a:pt x="10" y="280"/>
                  <a:pt x="10" y="280"/>
                  <a:pt x="10" y="280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38" y="255"/>
                  <a:pt x="38" y="255"/>
                  <a:pt x="38" y="255"/>
                </a:cubicBezTo>
                <a:cubicBezTo>
                  <a:pt x="38" y="255"/>
                  <a:pt x="38" y="255"/>
                  <a:pt x="38" y="255"/>
                </a:cubicBezTo>
                <a:cubicBezTo>
                  <a:pt x="38" y="91"/>
                  <a:pt x="38" y="91"/>
                  <a:pt x="38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201" y="0"/>
                  <a:pt x="201" y="0"/>
                  <a:pt x="201" y="0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366" y="91"/>
                  <a:pt x="366" y="91"/>
                  <a:pt x="366" y="91"/>
                </a:cubicBezTo>
                <a:cubicBezTo>
                  <a:pt x="366" y="112"/>
                  <a:pt x="366" y="144"/>
                  <a:pt x="366" y="160"/>
                </a:cubicBezTo>
                <a:moveTo>
                  <a:pt x="180" y="149"/>
                </a:moveTo>
                <a:cubicBezTo>
                  <a:pt x="180" y="141"/>
                  <a:pt x="180" y="141"/>
                  <a:pt x="180" y="141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0" y="277"/>
                  <a:pt x="90" y="277"/>
                  <a:pt x="90" y="277"/>
                </a:cubicBezTo>
                <a:moveTo>
                  <a:pt x="377" y="227"/>
                </a:moveTo>
                <a:cubicBezTo>
                  <a:pt x="377" y="273"/>
                  <a:pt x="377" y="273"/>
                  <a:pt x="377" y="273"/>
                </a:cubicBezTo>
                <a:moveTo>
                  <a:pt x="377" y="227"/>
                </a:moveTo>
                <a:cubicBezTo>
                  <a:pt x="358" y="246"/>
                  <a:pt x="358" y="246"/>
                  <a:pt x="358" y="246"/>
                </a:cubicBezTo>
                <a:moveTo>
                  <a:pt x="375" y="207"/>
                </a:moveTo>
                <a:cubicBezTo>
                  <a:pt x="350" y="207"/>
                  <a:pt x="331" y="226"/>
                  <a:pt x="331" y="250"/>
                </a:cubicBezTo>
                <a:cubicBezTo>
                  <a:pt x="331" y="274"/>
                  <a:pt x="350" y="293"/>
                  <a:pt x="375" y="293"/>
                </a:cubicBezTo>
                <a:cubicBezTo>
                  <a:pt x="398" y="293"/>
                  <a:pt x="418" y="274"/>
                  <a:pt x="418" y="250"/>
                </a:cubicBezTo>
                <a:cubicBezTo>
                  <a:pt x="418" y="226"/>
                  <a:pt x="398" y="207"/>
                  <a:pt x="375" y="207"/>
                </a:cubicBezTo>
                <a:close/>
                <a:moveTo>
                  <a:pt x="375" y="186"/>
                </a:moveTo>
                <a:cubicBezTo>
                  <a:pt x="339" y="186"/>
                  <a:pt x="310" y="215"/>
                  <a:pt x="310" y="250"/>
                </a:cubicBezTo>
                <a:cubicBezTo>
                  <a:pt x="310" y="285"/>
                  <a:pt x="339" y="314"/>
                  <a:pt x="375" y="314"/>
                </a:cubicBezTo>
                <a:cubicBezTo>
                  <a:pt x="410" y="314"/>
                  <a:pt x="439" y="285"/>
                  <a:pt x="439" y="250"/>
                </a:cubicBezTo>
                <a:cubicBezTo>
                  <a:pt x="439" y="215"/>
                  <a:pt x="410" y="186"/>
                  <a:pt x="375" y="186"/>
                </a:cubicBezTo>
                <a:close/>
                <a:moveTo>
                  <a:pt x="153" y="221"/>
                </a:moveTo>
                <a:cubicBezTo>
                  <a:pt x="153" y="234"/>
                  <a:pt x="189" y="244"/>
                  <a:pt x="234" y="244"/>
                </a:cubicBezTo>
                <a:cubicBezTo>
                  <a:pt x="257" y="244"/>
                  <a:pt x="277" y="241"/>
                  <a:pt x="291" y="238"/>
                </a:cubicBezTo>
                <a:moveTo>
                  <a:pt x="153" y="254"/>
                </a:moveTo>
                <a:cubicBezTo>
                  <a:pt x="153" y="267"/>
                  <a:pt x="189" y="276"/>
                  <a:pt x="234" y="276"/>
                </a:cubicBezTo>
                <a:cubicBezTo>
                  <a:pt x="258" y="276"/>
                  <a:pt x="279" y="274"/>
                  <a:pt x="294" y="269"/>
                </a:cubicBezTo>
                <a:cubicBezTo>
                  <a:pt x="295" y="269"/>
                  <a:pt x="296" y="268"/>
                  <a:pt x="297" y="268"/>
                </a:cubicBezTo>
                <a:moveTo>
                  <a:pt x="153" y="286"/>
                </a:moveTo>
                <a:cubicBezTo>
                  <a:pt x="153" y="299"/>
                  <a:pt x="189" y="309"/>
                  <a:pt x="234" y="309"/>
                </a:cubicBezTo>
                <a:cubicBezTo>
                  <a:pt x="265" y="309"/>
                  <a:pt x="291" y="304"/>
                  <a:pt x="305" y="297"/>
                </a:cubicBezTo>
                <a:cubicBezTo>
                  <a:pt x="307" y="296"/>
                  <a:pt x="308" y="295"/>
                  <a:pt x="309" y="295"/>
                </a:cubicBezTo>
                <a:moveTo>
                  <a:pt x="234" y="169"/>
                </a:moveTo>
                <a:cubicBezTo>
                  <a:pt x="189" y="169"/>
                  <a:pt x="153" y="179"/>
                  <a:pt x="153" y="193"/>
                </a:cubicBezTo>
                <a:cubicBezTo>
                  <a:pt x="153" y="205"/>
                  <a:pt x="189" y="215"/>
                  <a:pt x="234" y="215"/>
                </a:cubicBezTo>
                <a:cubicBezTo>
                  <a:pt x="279" y="215"/>
                  <a:pt x="315" y="205"/>
                  <a:pt x="315" y="193"/>
                </a:cubicBezTo>
                <a:cubicBezTo>
                  <a:pt x="315" y="179"/>
                  <a:pt x="279" y="169"/>
                  <a:pt x="234" y="169"/>
                </a:cubicBezTo>
                <a:close/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C605226E-CC2E-4BC7-A45A-0BC3CF5713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14892" y="4097074"/>
            <a:ext cx="949616" cy="899052"/>
          </a:xfrm>
          <a:custGeom>
            <a:avLst/>
            <a:gdLst>
              <a:gd name="T0" fmla="*/ 258 w 448"/>
              <a:gd name="T1" fmla="*/ 160 h 424"/>
              <a:gd name="T2" fmla="*/ 291 w 448"/>
              <a:gd name="T3" fmla="*/ 140 h 424"/>
              <a:gd name="T4" fmla="*/ 291 w 448"/>
              <a:gd name="T5" fmla="*/ 132 h 424"/>
              <a:gd name="T6" fmla="*/ 254 w 448"/>
              <a:gd name="T7" fmla="*/ 124 h 424"/>
              <a:gd name="T8" fmla="*/ 267 w 448"/>
              <a:gd name="T9" fmla="*/ 27 h 424"/>
              <a:gd name="T10" fmla="*/ 286 w 448"/>
              <a:gd name="T11" fmla="*/ 11 h 424"/>
              <a:gd name="T12" fmla="*/ 298 w 448"/>
              <a:gd name="T13" fmla="*/ 9 h 424"/>
              <a:gd name="T14" fmla="*/ 306 w 448"/>
              <a:gd name="T15" fmla="*/ 5 h 424"/>
              <a:gd name="T16" fmla="*/ 318 w 448"/>
              <a:gd name="T17" fmla="*/ 3 h 424"/>
              <a:gd name="T18" fmla="*/ 370 w 448"/>
              <a:gd name="T19" fmla="*/ 44 h 424"/>
              <a:gd name="T20" fmla="*/ 370 w 448"/>
              <a:gd name="T21" fmla="*/ 125 h 424"/>
              <a:gd name="T22" fmla="*/ 342 w 448"/>
              <a:gd name="T23" fmla="*/ 130 h 424"/>
              <a:gd name="T24" fmla="*/ 342 w 448"/>
              <a:gd name="T25" fmla="*/ 132 h 424"/>
              <a:gd name="T26" fmla="*/ 350 w 448"/>
              <a:gd name="T27" fmla="*/ 149 h 424"/>
              <a:gd name="T28" fmla="*/ 376 w 448"/>
              <a:gd name="T29" fmla="*/ 162 h 424"/>
              <a:gd name="T30" fmla="*/ 411 w 448"/>
              <a:gd name="T31" fmla="*/ 179 h 424"/>
              <a:gd name="T32" fmla="*/ 427 w 448"/>
              <a:gd name="T33" fmla="*/ 203 h 424"/>
              <a:gd name="T34" fmla="*/ 304 w 448"/>
              <a:gd name="T35" fmla="*/ 294 h 424"/>
              <a:gd name="T36" fmla="*/ 298 w 448"/>
              <a:gd name="T37" fmla="*/ 240 h 424"/>
              <a:gd name="T38" fmla="*/ 278 w 448"/>
              <a:gd name="T39" fmla="*/ 210 h 424"/>
              <a:gd name="T40" fmla="*/ 237 w 448"/>
              <a:gd name="T41" fmla="*/ 189 h 424"/>
              <a:gd name="T42" fmla="*/ 205 w 448"/>
              <a:gd name="T43" fmla="*/ 171 h 424"/>
              <a:gd name="T44" fmla="*/ 200 w 448"/>
              <a:gd name="T45" fmla="*/ 149 h 424"/>
              <a:gd name="T46" fmla="*/ 207 w 448"/>
              <a:gd name="T47" fmla="*/ 125 h 424"/>
              <a:gd name="T48" fmla="*/ 221 w 448"/>
              <a:gd name="T49" fmla="*/ 89 h 424"/>
              <a:gd name="T50" fmla="*/ 219 w 448"/>
              <a:gd name="T51" fmla="*/ 70 h 424"/>
              <a:gd name="T52" fmla="*/ 219 w 448"/>
              <a:gd name="T53" fmla="*/ 52 h 424"/>
              <a:gd name="T54" fmla="*/ 218 w 448"/>
              <a:gd name="T55" fmla="*/ 35 h 424"/>
              <a:gd name="T56" fmla="*/ 192 w 448"/>
              <a:gd name="T57" fmla="*/ 9 h 424"/>
              <a:gd name="T58" fmla="*/ 168 w 448"/>
              <a:gd name="T59" fmla="*/ 2 h 424"/>
              <a:gd name="T60" fmla="*/ 152 w 448"/>
              <a:gd name="T61" fmla="*/ 2 h 424"/>
              <a:gd name="T62" fmla="*/ 135 w 448"/>
              <a:gd name="T63" fmla="*/ 6 h 424"/>
              <a:gd name="T64" fmla="*/ 120 w 448"/>
              <a:gd name="T65" fmla="*/ 16 h 424"/>
              <a:gd name="T66" fmla="*/ 104 w 448"/>
              <a:gd name="T67" fmla="*/ 40 h 424"/>
              <a:gd name="T68" fmla="*/ 103 w 448"/>
              <a:gd name="T69" fmla="*/ 68 h 424"/>
              <a:gd name="T70" fmla="*/ 106 w 448"/>
              <a:gd name="T71" fmla="*/ 110 h 424"/>
              <a:gd name="T72" fmla="*/ 115 w 448"/>
              <a:gd name="T73" fmla="*/ 125 h 424"/>
              <a:gd name="T74" fmla="*/ 125 w 448"/>
              <a:gd name="T75" fmla="*/ 160 h 424"/>
              <a:gd name="T76" fmla="*/ 90 w 448"/>
              <a:gd name="T77" fmla="*/ 183 h 424"/>
              <a:gd name="T78" fmla="*/ 58 w 448"/>
              <a:gd name="T79" fmla="*/ 197 h 424"/>
              <a:gd name="T80" fmla="*/ 23 w 448"/>
              <a:gd name="T81" fmla="*/ 230 h 424"/>
              <a:gd name="T82" fmla="*/ 384 w 448"/>
              <a:gd name="T83" fmla="*/ 249 h 424"/>
              <a:gd name="T84" fmla="*/ 448 w 448"/>
              <a:gd name="T85" fmla="*/ 257 h 424"/>
              <a:gd name="T86" fmla="*/ 440 w 448"/>
              <a:gd name="T87" fmla="*/ 319 h 424"/>
              <a:gd name="T88" fmla="*/ 181 w 448"/>
              <a:gd name="T89" fmla="*/ 335 h 424"/>
              <a:gd name="T90" fmla="*/ 240 w 448"/>
              <a:gd name="T91" fmla="*/ 294 h 424"/>
              <a:gd name="T92" fmla="*/ 306 w 448"/>
              <a:gd name="T93" fmla="*/ 368 h 424"/>
              <a:gd name="T94" fmla="*/ 443 w 448"/>
              <a:gd name="T95" fmla="*/ 260 h 424"/>
              <a:gd name="T96" fmla="*/ 181 w 448"/>
              <a:gd name="T97" fmla="*/ 333 h 424"/>
              <a:gd name="T98" fmla="*/ 91 w 448"/>
              <a:gd name="T99" fmla="*/ 424 h 424"/>
              <a:gd name="T100" fmla="*/ 0 w 448"/>
              <a:gd name="T101" fmla="*/ 333 h 424"/>
              <a:gd name="T102" fmla="*/ 91 w 448"/>
              <a:gd name="T103" fmla="*/ 245 h 424"/>
              <a:gd name="T104" fmla="*/ 181 w 448"/>
              <a:gd name="T105" fmla="*/ 333 h 424"/>
              <a:gd name="T106" fmla="*/ 109 w 448"/>
              <a:gd name="T107" fmla="*/ 306 h 424"/>
              <a:gd name="T108" fmla="*/ 71 w 448"/>
              <a:gd name="T109" fmla="*/ 320 h 424"/>
              <a:gd name="T110" fmla="*/ 116 w 448"/>
              <a:gd name="T111" fmla="*/ 357 h 424"/>
              <a:gd name="T112" fmla="*/ 65 w 448"/>
              <a:gd name="T113" fmla="*/ 367 h 424"/>
              <a:gd name="T114" fmla="*/ 91 w 448"/>
              <a:gd name="T115" fmla="*/ 299 h 424"/>
              <a:gd name="T116" fmla="*/ 91 w 448"/>
              <a:gd name="T117" fmla="*/ 284 h 424"/>
              <a:gd name="T118" fmla="*/ 91 w 448"/>
              <a:gd name="T119" fmla="*/ 392 h 424"/>
              <a:gd name="T120" fmla="*/ 91 w 448"/>
              <a:gd name="T121" fmla="*/ 377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8" h="424">
                <a:moveTo>
                  <a:pt x="258" y="160"/>
                </a:moveTo>
                <a:cubicBezTo>
                  <a:pt x="261" y="157"/>
                  <a:pt x="290" y="149"/>
                  <a:pt x="291" y="140"/>
                </a:cubicBezTo>
                <a:cubicBezTo>
                  <a:pt x="291" y="137"/>
                  <a:pt x="291" y="135"/>
                  <a:pt x="291" y="132"/>
                </a:cubicBezTo>
                <a:cubicBezTo>
                  <a:pt x="274" y="130"/>
                  <a:pt x="256" y="127"/>
                  <a:pt x="254" y="124"/>
                </a:cubicBezTo>
                <a:cubicBezTo>
                  <a:pt x="251" y="116"/>
                  <a:pt x="248" y="48"/>
                  <a:pt x="267" y="27"/>
                </a:cubicBezTo>
                <a:cubicBezTo>
                  <a:pt x="274" y="19"/>
                  <a:pt x="280" y="14"/>
                  <a:pt x="286" y="11"/>
                </a:cubicBezTo>
                <a:cubicBezTo>
                  <a:pt x="290" y="9"/>
                  <a:pt x="296" y="9"/>
                  <a:pt x="298" y="9"/>
                </a:cubicBezTo>
                <a:cubicBezTo>
                  <a:pt x="299" y="8"/>
                  <a:pt x="302" y="6"/>
                  <a:pt x="306" y="5"/>
                </a:cubicBezTo>
                <a:cubicBezTo>
                  <a:pt x="314" y="3"/>
                  <a:pt x="318" y="3"/>
                  <a:pt x="318" y="3"/>
                </a:cubicBezTo>
                <a:cubicBezTo>
                  <a:pt x="318" y="3"/>
                  <a:pt x="363" y="8"/>
                  <a:pt x="370" y="44"/>
                </a:cubicBezTo>
                <a:cubicBezTo>
                  <a:pt x="378" y="79"/>
                  <a:pt x="379" y="111"/>
                  <a:pt x="370" y="125"/>
                </a:cubicBezTo>
                <a:cubicBezTo>
                  <a:pt x="365" y="125"/>
                  <a:pt x="354" y="129"/>
                  <a:pt x="342" y="130"/>
                </a:cubicBezTo>
                <a:cubicBezTo>
                  <a:pt x="342" y="130"/>
                  <a:pt x="342" y="130"/>
                  <a:pt x="342" y="132"/>
                </a:cubicBezTo>
                <a:cubicBezTo>
                  <a:pt x="341" y="140"/>
                  <a:pt x="349" y="146"/>
                  <a:pt x="350" y="149"/>
                </a:cubicBezTo>
                <a:cubicBezTo>
                  <a:pt x="355" y="152"/>
                  <a:pt x="371" y="160"/>
                  <a:pt x="376" y="162"/>
                </a:cubicBezTo>
                <a:cubicBezTo>
                  <a:pt x="379" y="164"/>
                  <a:pt x="405" y="175"/>
                  <a:pt x="411" y="179"/>
                </a:cubicBezTo>
                <a:cubicBezTo>
                  <a:pt x="416" y="184"/>
                  <a:pt x="426" y="194"/>
                  <a:pt x="427" y="203"/>
                </a:cubicBezTo>
                <a:moveTo>
                  <a:pt x="304" y="294"/>
                </a:moveTo>
                <a:cubicBezTo>
                  <a:pt x="302" y="279"/>
                  <a:pt x="301" y="257"/>
                  <a:pt x="298" y="240"/>
                </a:cubicBezTo>
                <a:cubicBezTo>
                  <a:pt x="296" y="227"/>
                  <a:pt x="285" y="214"/>
                  <a:pt x="278" y="210"/>
                </a:cubicBezTo>
                <a:cubicBezTo>
                  <a:pt x="270" y="203"/>
                  <a:pt x="239" y="189"/>
                  <a:pt x="237" y="189"/>
                </a:cubicBezTo>
                <a:cubicBezTo>
                  <a:pt x="231" y="186"/>
                  <a:pt x="210" y="178"/>
                  <a:pt x="205" y="171"/>
                </a:cubicBezTo>
                <a:cubicBezTo>
                  <a:pt x="202" y="168"/>
                  <a:pt x="199" y="160"/>
                  <a:pt x="200" y="149"/>
                </a:cubicBezTo>
                <a:cubicBezTo>
                  <a:pt x="202" y="138"/>
                  <a:pt x="202" y="137"/>
                  <a:pt x="207" y="125"/>
                </a:cubicBezTo>
                <a:cubicBezTo>
                  <a:pt x="211" y="117"/>
                  <a:pt x="221" y="102"/>
                  <a:pt x="221" y="89"/>
                </a:cubicBezTo>
                <a:cubicBezTo>
                  <a:pt x="223" y="78"/>
                  <a:pt x="219" y="70"/>
                  <a:pt x="219" y="70"/>
                </a:cubicBezTo>
                <a:cubicBezTo>
                  <a:pt x="219" y="52"/>
                  <a:pt x="219" y="52"/>
                  <a:pt x="219" y="52"/>
                </a:cubicBezTo>
                <a:cubicBezTo>
                  <a:pt x="219" y="52"/>
                  <a:pt x="219" y="44"/>
                  <a:pt x="218" y="35"/>
                </a:cubicBezTo>
                <a:cubicBezTo>
                  <a:pt x="213" y="19"/>
                  <a:pt x="195" y="11"/>
                  <a:pt x="192" y="9"/>
                </a:cubicBezTo>
                <a:cubicBezTo>
                  <a:pt x="187" y="5"/>
                  <a:pt x="175" y="2"/>
                  <a:pt x="168" y="2"/>
                </a:cubicBezTo>
                <a:cubicBezTo>
                  <a:pt x="165" y="0"/>
                  <a:pt x="159" y="2"/>
                  <a:pt x="152" y="2"/>
                </a:cubicBezTo>
                <a:cubicBezTo>
                  <a:pt x="146" y="2"/>
                  <a:pt x="139" y="6"/>
                  <a:pt x="135" y="6"/>
                </a:cubicBezTo>
                <a:cubicBezTo>
                  <a:pt x="131" y="6"/>
                  <a:pt x="122" y="13"/>
                  <a:pt x="120" y="16"/>
                </a:cubicBezTo>
                <a:cubicBezTo>
                  <a:pt x="119" y="19"/>
                  <a:pt x="107" y="33"/>
                  <a:pt x="104" y="40"/>
                </a:cubicBezTo>
                <a:cubicBezTo>
                  <a:pt x="101" y="48"/>
                  <a:pt x="103" y="68"/>
                  <a:pt x="103" y="68"/>
                </a:cubicBezTo>
                <a:cubicBezTo>
                  <a:pt x="96" y="79"/>
                  <a:pt x="104" y="106"/>
                  <a:pt x="106" y="110"/>
                </a:cubicBezTo>
                <a:cubicBezTo>
                  <a:pt x="107" y="111"/>
                  <a:pt x="111" y="121"/>
                  <a:pt x="115" y="125"/>
                </a:cubicBezTo>
                <a:cubicBezTo>
                  <a:pt x="120" y="132"/>
                  <a:pt x="127" y="151"/>
                  <a:pt x="125" y="160"/>
                </a:cubicBezTo>
                <a:cubicBezTo>
                  <a:pt x="123" y="173"/>
                  <a:pt x="96" y="181"/>
                  <a:pt x="90" y="183"/>
                </a:cubicBezTo>
                <a:cubicBezTo>
                  <a:pt x="85" y="186"/>
                  <a:pt x="71" y="191"/>
                  <a:pt x="58" y="197"/>
                </a:cubicBezTo>
                <a:cubicBezTo>
                  <a:pt x="48" y="202"/>
                  <a:pt x="31" y="218"/>
                  <a:pt x="23" y="230"/>
                </a:cubicBezTo>
                <a:moveTo>
                  <a:pt x="384" y="249"/>
                </a:moveTo>
                <a:cubicBezTo>
                  <a:pt x="448" y="257"/>
                  <a:pt x="448" y="257"/>
                  <a:pt x="448" y="257"/>
                </a:cubicBezTo>
                <a:cubicBezTo>
                  <a:pt x="440" y="319"/>
                  <a:pt x="440" y="319"/>
                  <a:pt x="440" y="319"/>
                </a:cubicBezTo>
                <a:moveTo>
                  <a:pt x="181" y="335"/>
                </a:moveTo>
                <a:cubicBezTo>
                  <a:pt x="240" y="294"/>
                  <a:pt x="240" y="294"/>
                  <a:pt x="240" y="294"/>
                </a:cubicBezTo>
                <a:cubicBezTo>
                  <a:pt x="306" y="368"/>
                  <a:pt x="306" y="368"/>
                  <a:pt x="306" y="368"/>
                </a:cubicBezTo>
                <a:cubicBezTo>
                  <a:pt x="443" y="260"/>
                  <a:pt x="443" y="260"/>
                  <a:pt x="443" y="260"/>
                </a:cubicBezTo>
                <a:moveTo>
                  <a:pt x="181" y="333"/>
                </a:moveTo>
                <a:cubicBezTo>
                  <a:pt x="181" y="384"/>
                  <a:pt x="141" y="424"/>
                  <a:pt x="91" y="424"/>
                </a:cubicBezTo>
                <a:cubicBezTo>
                  <a:pt x="40" y="424"/>
                  <a:pt x="0" y="384"/>
                  <a:pt x="0" y="333"/>
                </a:cubicBezTo>
                <a:cubicBezTo>
                  <a:pt x="0" y="284"/>
                  <a:pt x="40" y="245"/>
                  <a:pt x="91" y="245"/>
                </a:cubicBezTo>
                <a:cubicBezTo>
                  <a:pt x="141" y="245"/>
                  <a:pt x="181" y="284"/>
                  <a:pt x="181" y="333"/>
                </a:cubicBezTo>
                <a:close/>
                <a:moveTo>
                  <a:pt x="109" y="306"/>
                </a:moveTo>
                <a:cubicBezTo>
                  <a:pt x="105" y="297"/>
                  <a:pt x="70" y="293"/>
                  <a:pt x="71" y="320"/>
                </a:cubicBezTo>
                <a:cubicBezTo>
                  <a:pt x="73" y="342"/>
                  <a:pt x="118" y="330"/>
                  <a:pt x="116" y="357"/>
                </a:cubicBezTo>
                <a:cubicBezTo>
                  <a:pt x="114" y="382"/>
                  <a:pt x="74" y="381"/>
                  <a:pt x="65" y="367"/>
                </a:cubicBezTo>
                <a:moveTo>
                  <a:pt x="91" y="299"/>
                </a:moveTo>
                <a:cubicBezTo>
                  <a:pt x="91" y="284"/>
                  <a:pt x="91" y="284"/>
                  <a:pt x="91" y="284"/>
                </a:cubicBezTo>
                <a:moveTo>
                  <a:pt x="91" y="392"/>
                </a:moveTo>
                <a:cubicBezTo>
                  <a:pt x="91" y="377"/>
                  <a:pt x="91" y="377"/>
                  <a:pt x="91" y="377"/>
                </a:cubicBezTo>
              </a:path>
            </a:pathLst>
          </a:custGeom>
          <a:noFill/>
          <a:ln w="31750" cap="rnd">
            <a:solidFill>
              <a:schemeClr val="accent4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434328-972F-43B7-B8B2-7B247090B3E2}"/>
              </a:ext>
            </a:extLst>
          </p:cNvPr>
          <p:cNvGrpSpPr/>
          <p:nvPr/>
        </p:nvGrpSpPr>
        <p:grpSpPr>
          <a:xfrm>
            <a:off x="7642076" y="1287811"/>
            <a:ext cx="2880320" cy="4704663"/>
            <a:chOff x="6118076" y="1287810"/>
            <a:chExt cx="2880320" cy="4704663"/>
          </a:xfrm>
        </p:grpSpPr>
        <p:grpSp>
          <p:nvGrpSpPr>
            <p:cNvPr id="44" name="Group 9">
              <a:extLst>
                <a:ext uri="{FF2B5EF4-FFF2-40B4-BE49-F238E27FC236}">
                  <a16:creationId xmlns:a16="http://schemas.microsoft.com/office/drawing/2014/main" id="{968E5CD5-222F-4951-8A2D-BD72EC781CFC}"/>
                </a:ext>
              </a:extLst>
            </p:cNvPr>
            <p:cNvGrpSpPr/>
            <p:nvPr/>
          </p:nvGrpSpPr>
          <p:grpSpPr>
            <a:xfrm>
              <a:off x="6118076" y="1287810"/>
              <a:ext cx="2880320" cy="4704663"/>
              <a:chOff x="6118076" y="1287810"/>
              <a:chExt cx="2880320" cy="4704663"/>
            </a:xfrm>
          </p:grpSpPr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67308AFF-BD07-43B2-A7D7-85CEA27DE6C7}"/>
                  </a:ext>
                </a:extLst>
              </p:cNvPr>
              <p:cNvGrpSpPr/>
              <p:nvPr/>
            </p:nvGrpSpPr>
            <p:grpSpPr>
              <a:xfrm>
                <a:off x="6118076" y="1287810"/>
                <a:ext cx="2880320" cy="4704663"/>
                <a:chOff x="6118076" y="1287810"/>
                <a:chExt cx="2880320" cy="4704663"/>
              </a:xfrm>
            </p:grpSpPr>
            <p:sp>
              <p:nvSpPr>
                <p:cNvPr id="47" name="pole tekstowe 18">
                  <a:extLst>
                    <a:ext uri="{FF2B5EF4-FFF2-40B4-BE49-F238E27FC236}">
                      <a16:creationId xmlns:a16="http://schemas.microsoft.com/office/drawing/2014/main" id="{2832A197-11C0-432A-BF4D-4DA52C7FA559}"/>
                    </a:ext>
                  </a:extLst>
                </p:cNvPr>
                <p:cNvSpPr txBox="1"/>
                <p:nvPr/>
              </p:nvSpPr>
              <p:spPr>
                <a:xfrm>
                  <a:off x="6118076" y="5623141"/>
                  <a:ext cx="288032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Fully editable</a:t>
                  </a:r>
                </a:p>
              </p:txBody>
            </p:sp>
            <p:cxnSp>
              <p:nvCxnSpPr>
                <p:cNvPr id="48" name="Łącznik prostoliniowy 17">
                  <a:extLst>
                    <a:ext uri="{FF2B5EF4-FFF2-40B4-BE49-F238E27FC236}">
                      <a16:creationId xmlns:a16="http://schemas.microsoft.com/office/drawing/2014/main" id="{F3ECA480-E3C3-4A58-AA7D-A0204FF5A5D0}"/>
                    </a:ext>
                  </a:extLst>
                </p:cNvPr>
                <p:cNvCxnSpPr/>
                <p:nvPr/>
              </p:nvCxnSpPr>
              <p:spPr>
                <a:xfrm>
                  <a:off x="7524310" y="1662701"/>
                  <a:ext cx="36990" cy="3888432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" name="Elipsa 20">
                  <a:extLst>
                    <a:ext uri="{FF2B5EF4-FFF2-40B4-BE49-F238E27FC236}">
                      <a16:creationId xmlns:a16="http://schemas.microsoft.com/office/drawing/2014/main" id="{49F2126B-7C03-4314-90D7-E01E341F2C6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14951" y="2034070"/>
                  <a:ext cx="1455708" cy="1455708"/>
                </a:xfrm>
                <a:prstGeom prst="ellipse">
                  <a:avLst/>
                </a:prstGeom>
                <a:solidFill>
                  <a:schemeClr val="accent4"/>
                </a:solidFill>
                <a:ln w="101600">
                  <a:solidFill>
                    <a:schemeClr val="accent4">
                      <a:alpha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" name="pole tekstowe 22">
                  <a:extLst>
                    <a:ext uri="{FF2B5EF4-FFF2-40B4-BE49-F238E27FC236}">
                      <a16:creationId xmlns:a16="http://schemas.microsoft.com/office/drawing/2014/main" id="{39FF7667-9383-4A03-9226-8DC49EE5FF59}"/>
                    </a:ext>
                  </a:extLst>
                </p:cNvPr>
                <p:cNvSpPr txBox="1"/>
                <p:nvPr/>
              </p:nvSpPr>
              <p:spPr>
                <a:xfrm>
                  <a:off x="6393002" y="1287810"/>
                  <a:ext cx="2299606" cy="374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/>
                    <a:t>For dark background</a:t>
                  </a:r>
                </a:p>
              </p:txBody>
            </p:sp>
            <p:cxnSp>
              <p:nvCxnSpPr>
                <p:cNvPr id="51" name="Łącznik prostoliniowy 21">
                  <a:extLst>
                    <a:ext uri="{FF2B5EF4-FFF2-40B4-BE49-F238E27FC236}">
                      <a16:creationId xmlns:a16="http://schemas.microsoft.com/office/drawing/2014/main" id="{22D7241B-4562-4F58-BCCF-B5D465039ED5}"/>
                    </a:ext>
                  </a:extLst>
                </p:cNvPr>
                <p:cNvCxnSpPr/>
                <p:nvPr/>
              </p:nvCxnSpPr>
              <p:spPr>
                <a:xfrm>
                  <a:off x="6429006" y="1662701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Łącznik prostoliniowy 22">
                  <a:extLst>
                    <a:ext uri="{FF2B5EF4-FFF2-40B4-BE49-F238E27FC236}">
                      <a16:creationId xmlns:a16="http://schemas.microsoft.com/office/drawing/2014/main" id="{EDC24A94-6AA5-4599-903F-E73EF601C3BE}"/>
                    </a:ext>
                  </a:extLst>
                </p:cNvPr>
                <p:cNvCxnSpPr/>
                <p:nvPr/>
              </p:nvCxnSpPr>
              <p:spPr>
                <a:xfrm>
                  <a:off x="6429006" y="5551868"/>
                  <a:ext cx="2227598" cy="0"/>
                </a:xfrm>
                <a:prstGeom prst="line">
                  <a:avLst/>
                </a:prstGeom>
                <a:ln w="19050">
                  <a:solidFill>
                    <a:schemeClr val="accent3">
                      <a:lumMod val="40000"/>
                      <a:lumOff val="6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" name="Elipsa 21">
                <a:extLst>
                  <a:ext uri="{FF2B5EF4-FFF2-40B4-BE49-F238E27FC236}">
                    <a16:creationId xmlns:a16="http://schemas.microsoft.com/office/drawing/2014/main" id="{43E3AF10-A28A-4D1C-815D-503C0A26EAD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14951" y="3822941"/>
                <a:ext cx="1455708" cy="1455708"/>
              </a:xfrm>
              <a:prstGeom prst="ellipse">
                <a:avLst/>
              </a:prstGeom>
              <a:solidFill>
                <a:schemeClr val="accent6"/>
              </a:solidFill>
              <a:ln w="101600">
                <a:solidFill>
                  <a:schemeClr val="accent6">
                    <a:alpha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3CA509F-06BD-4169-B1E2-50993150A0D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085165" y="4243640"/>
              <a:ext cx="915280" cy="614310"/>
            </a:xfrm>
            <a:custGeom>
              <a:avLst/>
              <a:gdLst>
                <a:gd name="T0" fmla="*/ 387 w 387"/>
                <a:gd name="T1" fmla="*/ 157 h 259"/>
                <a:gd name="T2" fmla="*/ 302 w 387"/>
                <a:gd name="T3" fmla="*/ 181 h 259"/>
                <a:gd name="T4" fmla="*/ 217 w 387"/>
                <a:gd name="T5" fmla="*/ 157 h 259"/>
                <a:gd name="T6" fmla="*/ 217 w 387"/>
                <a:gd name="T7" fmla="*/ 183 h 259"/>
                <a:gd name="T8" fmla="*/ 302 w 387"/>
                <a:gd name="T9" fmla="*/ 207 h 259"/>
                <a:gd name="T10" fmla="*/ 387 w 387"/>
                <a:gd name="T11" fmla="*/ 183 h 259"/>
                <a:gd name="T12" fmla="*/ 217 w 387"/>
                <a:gd name="T13" fmla="*/ 209 h 259"/>
                <a:gd name="T14" fmla="*/ 302 w 387"/>
                <a:gd name="T15" fmla="*/ 233 h 259"/>
                <a:gd name="T16" fmla="*/ 387 w 387"/>
                <a:gd name="T17" fmla="*/ 209 h 259"/>
                <a:gd name="T18" fmla="*/ 217 w 387"/>
                <a:gd name="T19" fmla="*/ 234 h 259"/>
                <a:gd name="T20" fmla="*/ 302 w 387"/>
                <a:gd name="T21" fmla="*/ 259 h 259"/>
                <a:gd name="T22" fmla="*/ 387 w 387"/>
                <a:gd name="T23" fmla="*/ 234 h 259"/>
                <a:gd name="T24" fmla="*/ 302 w 387"/>
                <a:gd name="T25" fmla="*/ 107 h 259"/>
                <a:gd name="T26" fmla="*/ 217 w 387"/>
                <a:gd name="T27" fmla="*/ 131 h 259"/>
                <a:gd name="T28" fmla="*/ 302 w 387"/>
                <a:gd name="T29" fmla="*/ 156 h 259"/>
                <a:gd name="T30" fmla="*/ 387 w 387"/>
                <a:gd name="T31" fmla="*/ 131 h 259"/>
                <a:gd name="T32" fmla="*/ 302 w 387"/>
                <a:gd name="T33" fmla="*/ 107 h 259"/>
                <a:gd name="T34" fmla="*/ 305 w 387"/>
                <a:gd name="T35" fmla="*/ 125 h 259"/>
                <a:gd name="T36" fmla="*/ 305 w 387"/>
                <a:gd name="T37" fmla="*/ 137 h 259"/>
                <a:gd name="T38" fmla="*/ 305 w 387"/>
                <a:gd name="T39" fmla="*/ 125 h 259"/>
                <a:gd name="T40" fmla="*/ 293 w 387"/>
                <a:gd name="T41" fmla="*/ 129 h 259"/>
                <a:gd name="T42" fmla="*/ 301 w 387"/>
                <a:gd name="T43" fmla="*/ 77 h 259"/>
                <a:gd name="T44" fmla="*/ 206 w 387"/>
                <a:gd name="T45" fmla="*/ 8 h 259"/>
                <a:gd name="T46" fmla="*/ 268 w 387"/>
                <a:gd name="T47" fmla="*/ 63 h 259"/>
                <a:gd name="T48" fmla="*/ 302 w 387"/>
                <a:gd name="T49" fmla="*/ 79 h 259"/>
                <a:gd name="T50" fmla="*/ 318 w 387"/>
                <a:gd name="T51" fmla="*/ 45 h 259"/>
                <a:gd name="T52" fmla="*/ 133 w 387"/>
                <a:gd name="T53" fmla="*/ 208 h 259"/>
                <a:gd name="T54" fmla="*/ 125 w 387"/>
                <a:gd name="T55" fmla="*/ 215 h 259"/>
                <a:gd name="T56" fmla="*/ 125 w 387"/>
                <a:gd name="T57" fmla="*/ 215 h 259"/>
                <a:gd name="T58" fmla="*/ 69 w 387"/>
                <a:gd name="T59" fmla="*/ 215 h 259"/>
                <a:gd name="T60" fmla="*/ 61 w 387"/>
                <a:gd name="T61" fmla="*/ 208 h 259"/>
                <a:gd name="T62" fmla="*/ 55 w 387"/>
                <a:gd name="T63" fmla="*/ 182 h 259"/>
                <a:gd name="T64" fmla="*/ 37 w 387"/>
                <a:gd name="T65" fmla="*/ 161 h 259"/>
                <a:gd name="T66" fmla="*/ 7 w 387"/>
                <a:gd name="T67" fmla="*/ 120 h 259"/>
                <a:gd name="T68" fmla="*/ 9 w 387"/>
                <a:gd name="T69" fmla="*/ 59 h 259"/>
                <a:gd name="T70" fmla="*/ 45 w 387"/>
                <a:gd name="T71" fmla="*/ 16 h 259"/>
                <a:gd name="T72" fmla="*/ 97 w 387"/>
                <a:gd name="T73" fmla="*/ 0 h 259"/>
                <a:gd name="T74" fmla="*/ 149 w 387"/>
                <a:gd name="T75" fmla="*/ 16 h 259"/>
                <a:gd name="T76" fmla="*/ 185 w 387"/>
                <a:gd name="T77" fmla="*/ 59 h 259"/>
                <a:gd name="T78" fmla="*/ 187 w 387"/>
                <a:gd name="T79" fmla="*/ 120 h 259"/>
                <a:gd name="T80" fmla="*/ 157 w 387"/>
                <a:gd name="T81" fmla="*/ 161 h 259"/>
                <a:gd name="T82" fmla="*/ 139 w 387"/>
                <a:gd name="T83" fmla="*/ 182 h 259"/>
                <a:gd name="T84" fmla="*/ 138 w 387"/>
                <a:gd name="T85" fmla="*/ 187 h 259"/>
                <a:gd name="T86" fmla="*/ 48 w 387"/>
                <a:gd name="T87" fmla="*/ 101 h 259"/>
                <a:gd name="T88" fmla="*/ 72 w 387"/>
                <a:gd name="T89" fmla="*/ 133 h 259"/>
                <a:gd name="T90" fmla="*/ 97 w 387"/>
                <a:gd name="T91" fmla="*/ 90 h 259"/>
                <a:gd name="T92" fmla="*/ 122 w 387"/>
                <a:gd name="T93" fmla="*/ 133 h 259"/>
                <a:gd name="T94" fmla="*/ 147 w 387"/>
                <a:gd name="T95" fmla="*/ 101 h 259"/>
                <a:gd name="T96" fmla="*/ 65 w 387"/>
                <a:gd name="T97" fmla="*/ 237 h 259"/>
                <a:gd name="T98" fmla="*/ 130 w 387"/>
                <a:gd name="T99" fmla="*/ 237 h 259"/>
                <a:gd name="T100" fmla="*/ 120 w 387"/>
                <a:gd name="T101" fmla="*/ 259 h 259"/>
                <a:gd name="T102" fmla="*/ 76 w 387"/>
                <a:gd name="T103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7" h="259">
                  <a:moveTo>
                    <a:pt x="387" y="157"/>
                  </a:moveTo>
                  <a:cubicBezTo>
                    <a:pt x="387" y="170"/>
                    <a:pt x="349" y="181"/>
                    <a:pt x="302" y="181"/>
                  </a:cubicBezTo>
                  <a:cubicBezTo>
                    <a:pt x="255" y="181"/>
                    <a:pt x="217" y="170"/>
                    <a:pt x="217" y="157"/>
                  </a:cubicBezTo>
                  <a:moveTo>
                    <a:pt x="217" y="183"/>
                  </a:moveTo>
                  <a:cubicBezTo>
                    <a:pt x="217" y="196"/>
                    <a:pt x="255" y="207"/>
                    <a:pt x="302" y="207"/>
                  </a:cubicBezTo>
                  <a:cubicBezTo>
                    <a:pt x="349" y="207"/>
                    <a:pt x="387" y="196"/>
                    <a:pt x="387" y="183"/>
                  </a:cubicBezTo>
                  <a:moveTo>
                    <a:pt x="217" y="209"/>
                  </a:moveTo>
                  <a:cubicBezTo>
                    <a:pt x="217" y="222"/>
                    <a:pt x="255" y="233"/>
                    <a:pt x="302" y="233"/>
                  </a:cubicBezTo>
                  <a:cubicBezTo>
                    <a:pt x="349" y="233"/>
                    <a:pt x="387" y="222"/>
                    <a:pt x="387" y="209"/>
                  </a:cubicBezTo>
                  <a:moveTo>
                    <a:pt x="217" y="234"/>
                  </a:moveTo>
                  <a:cubicBezTo>
                    <a:pt x="217" y="248"/>
                    <a:pt x="255" y="259"/>
                    <a:pt x="302" y="259"/>
                  </a:cubicBezTo>
                  <a:cubicBezTo>
                    <a:pt x="349" y="259"/>
                    <a:pt x="387" y="248"/>
                    <a:pt x="387" y="234"/>
                  </a:cubicBezTo>
                  <a:moveTo>
                    <a:pt x="302" y="107"/>
                  </a:moveTo>
                  <a:cubicBezTo>
                    <a:pt x="255" y="107"/>
                    <a:pt x="217" y="118"/>
                    <a:pt x="217" y="131"/>
                  </a:cubicBezTo>
                  <a:cubicBezTo>
                    <a:pt x="217" y="145"/>
                    <a:pt x="255" y="156"/>
                    <a:pt x="302" y="156"/>
                  </a:cubicBezTo>
                  <a:cubicBezTo>
                    <a:pt x="349" y="156"/>
                    <a:pt x="387" y="145"/>
                    <a:pt x="387" y="131"/>
                  </a:cubicBezTo>
                  <a:cubicBezTo>
                    <a:pt x="387" y="118"/>
                    <a:pt x="349" y="107"/>
                    <a:pt x="302" y="107"/>
                  </a:cubicBezTo>
                  <a:close/>
                  <a:moveTo>
                    <a:pt x="305" y="125"/>
                  </a:moveTo>
                  <a:cubicBezTo>
                    <a:pt x="305" y="137"/>
                    <a:pt x="305" y="137"/>
                    <a:pt x="305" y="137"/>
                  </a:cubicBezTo>
                  <a:moveTo>
                    <a:pt x="305" y="125"/>
                  </a:moveTo>
                  <a:cubicBezTo>
                    <a:pt x="293" y="129"/>
                    <a:pt x="293" y="129"/>
                    <a:pt x="293" y="129"/>
                  </a:cubicBezTo>
                  <a:moveTo>
                    <a:pt x="301" y="77"/>
                  </a:moveTo>
                  <a:cubicBezTo>
                    <a:pt x="294" y="32"/>
                    <a:pt x="251" y="0"/>
                    <a:pt x="206" y="8"/>
                  </a:cubicBezTo>
                  <a:moveTo>
                    <a:pt x="268" y="63"/>
                  </a:moveTo>
                  <a:cubicBezTo>
                    <a:pt x="302" y="79"/>
                    <a:pt x="302" y="79"/>
                    <a:pt x="302" y="79"/>
                  </a:cubicBezTo>
                  <a:cubicBezTo>
                    <a:pt x="318" y="45"/>
                    <a:pt x="318" y="45"/>
                    <a:pt x="318" y="45"/>
                  </a:cubicBezTo>
                  <a:moveTo>
                    <a:pt x="133" y="208"/>
                  </a:moveTo>
                  <a:cubicBezTo>
                    <a:pt x="133" y="212"/>
                    <a:pt x="129" y="215"/>
                    <a:pt x="125" y="215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65" y="215"/>
                    <a:pt x="61" y="212"/>
                    <a:pt x="61" y="208"/>
                  </a:cubicBezTo>
                  <a:cubicBezTo>
                    <a:pt x="60" y="203"/>
                    <a:pt x="58" y="189"/>
                    <a:pt x="55" y="182"/>
                  </a:cubicBezTo>
                  <a:cubicBezTo>
                    <a:pt x="51" y="176"/>
                    <a:pt x="37" y="161"/>
                    <a:pt x="37" y="161"/>
                  </a:cubicBezTo>
                  <a:cubicBezTo>
                    <a:pt x="25" y="149"/>
                    <a:pt x="14" y="138"/>
                    <a:pt x="7" y="120"/>
                  </a:cubicBezTo>
                  <a:cubicBezTo>
                    <a:pt x="0" y="102"/>
                    <a:pt x="1" y="80"/>
                    <a:pt x="9" y="59"/>
                  </a:cubicBezTo>
                  <a:cubicBezTo>
                    <a:pt x="16" y="42"/>
                    <a:pt x="29" y="26"/>
                    <a:pt x="45" y="16"/>
                  </a:cubicBezTo>
                  <a:cubicBezTo>
                    <a:pt x="60" y="6"/>
                    <a:pt x="80" y="0"/>
                    <a:pt x="97" y="0"/>
                  </a:cubicBezTo>
                  <a:cubicBezTo>
                    <a:pt x="114" y="0"/>
                    <a:pt x="134" y="6"/>
                    <a:pt x="149" y="16"/>
                  </a:cubicBezTo>
                  <a:cubicBezTo>
                    <a:pt x="165" y="26"/>
                    <a:pt x="178" y="42"/>
                    <a:pt x="185" y="59"/>
                  </a:cubicBezTo>
                  <a:cubicBezTo>
                    <a:pt x="193" y="80"/>
                    <a:pt x="194" y="102"/>
                    <a:pt x="187" y="120"/>
                  </a:cubicBezTo>
                  <a:cubicBezTo>
                    <a:pt x="180" y="138"/>
                    <a:pt x="169" y="149"/>
                    <a:pt x="157" y="161"/>
                  </a:cubicBezTo>
                  <a:cubicBezTo>
                    <a:pt x="157" y="161"/>
                    <a:pt x="143" y="176"/>
                    <a:pt x="139" y="182"/>
                  </a:cubicBezTo>
                  <a:cubicBezTo>
                    <a:pt x="139" y="184"/>
                    <a:pt x="138" y="185"/>
                    <a:pt x="138" y="187"/>
                  </a:cubicBezTo>
                  <a:moveTo>
                    <a:pt x="48" y="101"/>
                  </a:moveTo>
                  <a:cubicBezTo>
                    <a:pt x="72" y="133"/>
                    <a:pt x="72" y="133"/>
                    <a:pt x="72" y="133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47" y="101"/>
                    <a:pt x="147" y="101"/>
                    <a:pt x="147" y="101"/>
                  </a:cubicBezTo>
                  <a:moveTo>
                    <a:pt x="65" y="237"/>
                  </a:moveTo>
                  <a:cubicBezTo>
                    <a:pt x="130" y="237"/>
                    <a:pt x="130" y="237"/>
                    <a:pt x="130" y="237"/>
                  </a:cubicBezTo>
                  <a:moveTo>
                    <a:pt x="120" y="259"/>
                  </a:moveTo>
                  <a:cubicBezTo>
                    <a:pt x="76" y="259"/>
                    <a:pt x="76" y="259"/>
                    <a:pt x="76" y="259"/>
                  </a:cubicBezTo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246DD4CD-FC92-40DB-AD43-CCAFE6C4C45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176865" y="2414365"/>
              <a:ext cx="731880" cy="695118"/>
            </a:xfrm>
            <a:custGeom>
              <a:avLst/>
              <a:gdLst>
                <a:gd name="T0" fmla="*/ 196 w 275"/>
                <a:gd name="T1" fmla="*/ 216 h 261"/>
                <a:gd name="T2" fmla="*/ 234 w 275"/>
                <a:gd name="T3" fmla="*/ 209 h 261"/>
                <a:gd name="T4" fmla="*/ 200 w 275"/>
                <a:gd name="T5" fmla="*/ 180 h 261"/>
                <a:gd name="T6" fmla="*/ 229 w 275"/>
                <a:gd name="T7" fmla="*/ 169 h 261"/>
                <a:gd name="T8" fmla="*/ 215 w 275"/>
                <a:gd name="T9" fmla="*/ 164 h 261"/>
                <a:gd name="T10" fmla="*/ 215 w 275"/>
                <a:gd name="T11" fmla="*/ 153 h 261"/>
                <a:gd name="T12" fmla="*/ 215 w 275"/>
                <a:gd name="T13" fmla="*/ 235 h 261"/>
                <a:gd name="T14" fmla="*/ 215 w 275"/>
                <a:gd name="T15" fmla="*/ 223 h 261"/>
                <a:gd name="T16" fmla="*/ 12 w 275"/>
                <a:gd name="T17" fmla="*/ 104 h 261"/>
                <a:gd name="T18" fmla="*/ 1 w 275"/>
                <a:gd name="T19" fmla="*/ 32 h 261"/>
                <a:gd name="T20" fmla="*/ 7 w 275"/>
                <a:gd name="T21" fmla="*/ 24 h 261"/>
                <a:gd name="T22" fmla="*/ 165 w 275"/>
                <a:gd name="T23" fmla="*/ 0 h 261"/>
                <a:gd name="T24" fmla="*/ 177 w 275"/>
                <a:gd name="T25" fmla="*/ 4 h 261"/>
                <a:gd name="T26" fmla="*/ 217 w 275"/>
                <a:gd name="T27" fmla="*/ 47 h 261"/>
                <a:gd name="T28" fmla="*/ 129 w 275"/>
                <a:gd name="T29" fmla="*/ 199 h 261"/>
                <a:gd name="T30" fmla="*/ 94 w 275"/>
                <a:gd name="T31" fmla="*/ 226 h 261"/>
                <a:gd name="T32" fmla="*/ 84 w 275"/>
                <a:gd name="T33" fmla="*/ 225 h 261"/>
                <a:gd name="T34" fmla="*/ 18 w 275"/>
                <a:gd name="T35" fmla="*/ 137 h 261"/>
                <a:gd name="T36" fmla="*/ 19 w 275"/>
                <a:gd name="T37" fmla="*/ 127 h 261"/>
                <a:gd name="T38" fmla="*/ 147 w 275"/>
                <a:gd name="T39" fmla="*/ 30 h 261"/>
                <a:gd name="T40" fmla="*/ 159 w 275"/>
                <a:gd name="T41" fmla="*/ 28 h 261"/>
                <a:gd name="T42" fmla="*/ 211 w 275"/>
                <a:gd name="T43" fmla="*/ 46 h 261"/>
                <a:gd name="T44" fmla="*/ 275 w 275"/>
                <a:gd name="T45" fmla="*/ 94 h 261"/>
                <a:gd name="T46" fmla="*/ 269 w 275"/>
                <a:gd name="T47" fmla="*/ 83 h 261"/>
                <a:gd name="T48" fmla="*/ 219 w 275"/>
                <a:gd name="T49" fmla="*/ 48 h 261"/>
                <a:gd name="T50" fmla="*/ 208 w 275"/>
                <a:gd name="T51" fmla="*/ 48 h 261"/>
                <a:gd name="T52" fmla="*/ 157 w 275"/>
                <a:gd name="T53" fmla="*/ 83 h 261"/>
                <a:gd name="T54" fmla="*/ 151 w 275"/>
                <a:gd name="T55" fmla="*/ 93 h 261"/>
                <a:gd name="T56" fmla="*/ 151 w 275"/>
                <a:gd name="T57" fmla="*/ 254 h 261"/>
                <a:gd name="T58" fmla="*/ 158 w 275"/>
                <a:gd name="T59" fmla="*/ 261 h 261"/>
                <a:gd name="T60" fmla="*/ 268 w 275"/>
                <a:gd name="T61" fmla="*/ 261 h 261"/>
                <a:gd name="T62" fmla="*/ 275 w 275"/>
                <a:gd name="T63" fmla="*/ 254 h 261"/>
                <a:gd name="T64" fmla="*/ 275 w 275"/>
                <a:gd name="T65" fmla="*/ 123 h 261"/>
                <a:gd name="T66" fmla="*/ 213 w 275"/>
                <a:gd name="T67" fmla="*/ 94 h 261"/>
                <a:gd name="T68" fmla="*/ 197 w 275"/>
                <a:gd name="T69" fmla="*/ 110 h 261"/>
                <a:gd name="T70" fmla="*/ 213 w 275"/>
                <a:gd name="T71" fmla="*/ 126 h 261"/>
                <a:gd name="T72" fmla="*/ 228 w 275"/>
                <a:gd name="T73" fmla="*/ 110 h 261"/>
                <a:gd name="T74" fmla="*/ 213 w 275"/>
                <a:gd name="T75" fmla="*/ 9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61">
                  <a:moveTo>
                    <a:pt x="196" y="216"/>
                  </a:moveTo>
                  <a:cubicBezTo>
                    <a:pt x="202" y="226"/>
                    <a:pt x="233" y="227"/>
                    <a:pt x="234" y="209"/>
                  </a:cubicBezTo>
                  <a:cubicBezTo>
                    <a:pt x="235" y="188"/>
                    <a:pt x="201" y="197"/>
                    <a:pt x="200" y="180"/>
                  </a:cubicBezTo>
                  <a:cubicBezTo>
                    <a:pt x="199" y="159"/>
                    <a:pt x="226" y="162"/>
                    <a:pt x="229" y="169"/>
                  </a:cubicBezTo>
                  <a:moveTo>
                    <a:pt x="215" y="164"/>
                  </a:moveTo>
                  <a:cubicBezTo>
                    <a:pt x="215" y="153"/>
                    <a:pt x="215" y="153"/>
                    <a:pt x="215" y="153"/>
                  </a:cubicBezTo>
                  <a:moveTo>
                    <a:pt x="215" y="235"/>
                  </a:moveTo>
                  <a:cubicBezTo>
                    <a:pt x="215" y="223"/>
                    <a:pt x="215" y="223"/>
                    <a:pt x="215" y="223"/>
                  </a:cubicBezTo>
                  <a:moveTo>
                    <a:pt x="12" y="104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0" y="29"/>
                    <a:pt x="3" y="25"/>
                    <a:pt x="7" y="24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9" y="0"/>
                    <a:pt x="174" y="1"/>
                    <a:pt x="177" y="4"/>
                  </a:cubicBezTo>
                  <a:cubicBezTo>
                    <a:pt x="217" y="47"/>
                    <a:pt x="217" y="47"/>
                    <a:pt x="217" y="47"/>
                  </a:cubicBezTo>
                  <a:moveTo>
                    <a:pt x="129" y="199"/>
                  </a:moveTo>
                  <a:cubicBezTo>
                    <a:pt x="94" y="226"/>
                    <a:pt x="94" y="226"/>
                    <a:pt x="94" y="226"/>
                  </a:cubicBezTo>
                  <a:cubicBezTo>
                    <a:pt x="91" y="228"/>
                    <a:pt x="87" y="228"/>
                    <a:pt x="84" y="225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4"/>
                    <a:pt x="16" y="130"/>
                    <a:pt x="19" y="127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50" y="28"/>
                    <a:pt x="155" y="27"/>
                    <a:pt x="159" y="28"/>
                  </a:cubicBezTo>
                  <a:cubicBezTo>
                    <a:pt x="211" y="46"/>
                    <a:pt x="211" y="46"/>
                    <a:pt x="211" y="46"/>
                  </a:cubicBezTo>
                  <a:moveTo>
                    <a:pt x="275" y="94"/>
                  </a:moveTo>
                  <a:cubicBezTo>
                    <a:pt x="275" y="90"/>
                    <a:pt x="272" y="85"/>
                    <a:pt x="269" y="83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16" y="46"/>
                    <a:pt x="211" y="46"/>
                    <a:pt x="208" y="48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4" y="85"/>
                    <a:pt x="151" y="90"/>
                    <a:pt x="151" y="93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1" y="258"/>
                    <a:pt x="154" y="261"/>
                    <a:pt x="158" y="261"/>
                  </a:cubicBezTo>
                  <a:cubicBezTo>
                    <a:pt x="268" y="261"/>
                    <a:pt x="268" y="261"/>
                    <a:pt x="268" y="261"/>
                  </a:cubicBezTo>
                  <a:cubicBezTo>
                    <a:pt x="272" y="261"/>
                    <a:pt x="275" y="258"/>
                    <a:pt x="275" y="254"/>
                  </a:cubicBezTo>
                  <a:cubicBezTo>
                    <a:pt x="275" y="123"/>
                    <a:pt x="275" y="123"/>
                    <a:pt x="275" y="123"/>
                  </a:cubicBezTo>
                  <a:moveTo>
                    <a:pt x="213" y="94"/>
                  </a:moveTo>
                  <a:cubicBezTo>
                    <a:pt x="204" y="94"/>
                    <a:pt x="197" y="101"/>
                    <a:pt x="197" y="110"/>
                  </a:cubicBezTo>
                  <a:cubicBezTo>
                    <a:pt x="197" y="119"/>
                    <a:pt x="204" y="126"/>
                    <a:pt x="213" y="126"/>
                  </a:cubicBezTo>
                  <a:cubicBezTo>
                    <a:pt x="222" y="125"/>
                    <a:pt x="228" y="118"/>
                    <a:pt x="228" y="110"/>
                  </a:cubicBezTo>
                  <a:cubicBezTo>
                    <a:pt x="228" y="101"/>
                    <a:pt x="221" y="94"/>
                    <a:pt x="213" y="94"/>
                  </a:cubicBezTo>
                  <a:close/>
                </a:path>
              </a:pathLst>
            </a:custGeom>
            <a:noFill/>
            <a:ln w="3175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32332533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189792-40E7-4AED-BB06-06FCA1D99E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1458" y="4028432"/>
            <a:ext cx="6966911" cy="780680"/>
          </a:xfrm>
        </p:spPr>
        <p:txBody>
          <a:bodyPr>
            <a:noAutofit/>
          </a:bodyPr>
          <a:lstStyle/>
          <a:p>
            <a:r>
              <a:rPr lang="en-US" sz="3200" dirty="0"/>
              <a:t>Business Concepts </a:t>
            </a:r>
            <a:br>
              <a:rPr lang="en-US" sz="3200" dirty="0"/>
            </a:br>
            <a:r>
              <a:rPr lang="en-US" sz="3200" dirty="0"/>
              <a:t>(icons update) </a:t>
            </a:r>
          </a:p>
        </p:txBody>
      </p:sp>
    </p:spTree>
    <p:extLst>
      <p:ext uri="{BB962C8B-B14F-4D97-AF65-F5344CB8AC3E}">
        <p14:creationId xmlns:p14="http://schemas.microsoft.com/office/powerpoint/2010/main" val="1881608877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2022 SCIWA 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3D7E41"/>
      </a:accent1>
      <a:accent2>
        <a:srgbClr val="37413C"/>
      </a:accent2>
      <a:accent3>
        <a:srgbClr val="5C6862"/>
      </a:accent3>
      <a:accent4>
        <a:srgbClr val="027E8A"/>
      </a:accent4>
      <a:accent5>
        <a:srgbClr val="4E8F00"/>
      </a:accent5>
      <a:accent6>
        <a:srgbClr val="006721"/>
      </a:accent6>
      <a:hlink>
        <a:srgbClr val="008E00"/>
      </a:hlink>
      <a:folHlink>
        <a:srgbClr val="007F8B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469</TotalTime>
  <Words>5961</Words>
  <Application>Microsoft Macintosh PowerPoint</Application>
  <PresentationFormat>Widescreen</PresentationFormat>
  <Paragraphs>1454</Paragraphs>
  <Slides>193</Slides>
  <Notes>108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193</vt:i4>
      </vt:variant>
    </vt:vector>
  </HeadingPairs>
  <TitlesOfParts>
    <vt:vector size="201" baseType="lpstr">
      <vt:lpstr>Arial</vt:lpstr>
      <vt:lpstr>Arial Black</vt:lpstr>
      <vt:lpstr>Calibri</vt:lpstr>
      <vt:lpstr>Roboto</vt:lpstr>
      <vt:lpstr>Roboto Black</vt:lpstr>
      <vt:lpstr>Tahoma</vt:lpstr>
      <vt:lpstr>Wingdings</vt:lpstr>
      <vt:lpstr>1_Office Theme</vt:lpstr>
      <vt:lpstr>South Central Iowa Icons Template</vt:lpstr>
      <vt:lpstr>How to Utilize</vt:lpstr>
      <vt:lpstr>PowerPoint Accessibility Tips</vt:lpstr>
      <vt:lpstr>Editing Icons &amp; Shapes</vt:lpstr>
      <vt:lpstr>Color Graphics</vt:lpstr>
      <vt:lpstr>Person, Figure, Man, Woman, Male, Female, People, Team, Formal Businessman</vt:lpstr>
      <vt:lpstr>Customer Care, Teamwork, Meetings, Work Distribution Round Table, Planning Board, Structure Hierarchy</vt:lpstr>
      <vt:lpstr>People Roles, Profession, Function, Specializations IT, Product Development, Reporting, Administration, Value / Treasury, Management </vt:lpstr>
      <vt:lpstr>Human Head, Thinking Process Emotions, Feelings, Creativity, Making, Question, Warning</vt:lpstr>
      <vt:lpstr>Interpersonal Communication Idea exchange, Persuasion, Understanding, Speech, Announce, Megaphone</vt:lpstr>
      <vt:lpstr>Communication, Message Discussion, Conversation, Speech, Chat Bubble, Citation, Quote</vt:lpstr>
      <vt:lpstr>Exemplary diagram: 3 motivation factors for in-person communication</vt:lpstr>
      <vt:lpstr>Finance &amp; Selling Icons</vt:lpstr>
      <vt:lpstr>Finance and Money Budget, Spending Distribution, Income, Expense, Costs, Revenue, Turnover </vt:lpstr>
      <vt:lpstr>Finance Savings, Give &amp; Take Money / Value, Financial Insurance</vt:lpstr>
      <vt:lpstr>Finance Credit Card, Wallet, Payment, Cash register, Terminal, Customer Value, Client</vt:lpstr>
      <vt:lpstr>Money Banknote, Coin, Cash, Currency, USD, EUR, Dollar, Euro</vt:lpstr>
      <vt:lpstr>Retail and Pricing  Price Tag, Shopping, Bill, Shopping Cart, Price in Dollars, Price in Euro</vt:lpstr>
      <vt:lpstr>Online vs. In-store Shopping Diagram</vt:lpstr>
      <vt:lpstr>Strategy and Planning Icons</vt:lpstr>
      <vt:lpstr>Illustrated Agenda Example</vt:lpstr>
      <vt:lpstr>Strategy, Direction, Leadership, Plan, Milestone, Chess Figure, Rook, Road Sign</vt:lpstr>
      <vt:lpstr>Goal, Values, Idea, Vision, Target, Bullseye, Target with Arrow, Binoculars, Diamond, Telescope</vt:lpstr>
      <vt:lpstr>Innovation, Invention Idea, Creativity, Business Growth, Lightbulb, Brain, Rising Bar Chart, Hand with Leaves</vt:lpstr>
      <vt:lpstr>Planning Week, Month, Quarter, Year Calendar, Date, Time, Hourglass, Clock</vt:lpstr>
      <vt:lpstr>Business Concepts Icons</vt:lpstr>
      <vt:lpstr>Small Business Facts Infographics Example</vt:lpstr>
      <vt:lpstr>Company, Business, Sales, Partnership, Cooperation, Handshake, Deal, Briefcase, Tie</vt:lpstr>
      <vt:lpstr>Search, Magnifying Glass Growth Factors, Recruiting, CV screening, Detail Analysis</vt:lpstr>
      <vt:lpstr>Certificate, Win, Cup, Award, New, Novelty, Reward, Trophy, Medal Ribbon, First Place, Winner, Stars</vt:lpstr>
      <vt:lpstr>Security, Safety, Insurance Key Lock, Protection Shield, Safety Umbrella, Caring Hands</vt:lpstr>
      <vt:lpstr>Law and Justice Court, Weighting Scale, Legal document, Judge, Judge's Gavel, Section Sign</vt:lpstr>
      <vt:lpstr>Science, Research, Education, University Graduation Physics, Nuclear, Atom, Rocket, Probe, Microscope, Handbooks, Academic Hat, Launch, Innovation</vt:lpstr>
      <vt:lpstr>Networks and Organization Structures Top-Down Hierarchy, Central Hub, Matrix, Link</vt:lpstr>
      <vt:lpstr>Comparison and Evaluation Good and Bad, Positive and Negative Trend, Thumbs Up and Down, Acceptance</vt:lpstr>
      <vt:lpstr>Evaluation and Importance Status Signs OK, Wrong, Warning, Danger, Question, Exclamation, Approval, Rejection, Checkmark, X-mark</vt:lpstr>
      <vt:lpstr>Moods Smileys Happy, Positive, Satisfied, Indifferent, Neutral, Sad, Negative, Disappointed Faces, Feelings</vt:lpstr>
      <vt:lpstr>Entrance and Exit Symbols Open Door, In, Out, Enter, Leave, Step Footprint, Welcome</vt:lpstr>
      <vt:lpstr>Building, Office, Shop, Skyscraper, Private House, Company Headquarters, Subsidiary Premises</vt:lpstr>
      <vt:lpstr>Office &amp; Documents Icons</vt:lpstr>
      <vt:lpstr>Documents, Office Reports Check list, To Do, Form, Notebook, Survey, Summary Doc, Instruction, Plan, Survey</vt:lpstr>
      <vt:lpstr>Meeting Presentations Symbols Agenda, Slide, Flipchart, Board Report, Portable Projector Screen, Rollup Screen Board,  Slides, Summary, Presenting Data</vt:lpstr>
      <vt:lpstr>Personal Identification Card, Paper Clip, Pencil Writing Playing Cards</vt:lpstr>
      <vt:lpstr>Contact, Mail Envelope, E-mail, Mobile Phone, Smartphone Paper Plane, Telephone</vt:lpstr>
      <vt:lpstr>Data, Reports, Systems, IT icons</vt:lpstr>
      <vt:lpstr>Data Charts Timeline Fluctuation, No data, Bar Chart, Pie Chart, Growth, Profit, Decline, Loss</vt:lpstr>
      <vt:lpstr>Trend Data Charts Increase, Decrease Tendency, Plus Minus, Prediction Points</vt:lpstr>
      <vt:lpstr>Measure Indicators Tape Measurer, Inches, Meter, Adjusting Settings, Dashboard Gauge, Power Battery, Temperature Scale, Fahrenheit, Celsius, Kelvin</vt:lpstr>
      <vt:lpstr>Process Arrows Inward, Outward, Against, Together, Opposite, Compose, Outside, Inside, to Complement/Supplement</vt:lpstr>
      <vt:lpstr>System Process Flow Input, Output Box, Serial Sequence, Upload, Download Arrow </vt:lpstr>
      <vt:lpstr>Transformation Process Flows Filter, Funnel, Feedback, Closed and Open Cycle Loop, Backward Return</vt:lpstr>
      <vt:lpstr>Personal IT Devices Laptop, Computer Monitor, Desktop, Mobile, Tablet, Movie Media, Smart Watch, Portable Media Player, PC Tower, Personal Computer</vt:lpstr>
      <vt:lpstr>Networking IT Devices  Wi-Fi, Router, Database, Server, LAN, Network, Cloud Connection, Bluetooth, Cloud Operations (download, upload), Drives, Wireless Connection</vt:lpstr>
      <vt:lpstr>Software Applications Windows Screen, Webpage, E-commerce, Live Chat Support, Tabs</vt:lpstr>
      <vt:lpstr>Production &amp; Logistics Icons</vt:lpstr>
      <vt:lpstr>Manufacturing and Automation Conveyor Belt, Industry 4.0, Connected IoT Production Factory, Engineering, Gears, Cogs</vt:lpstr>
      <vt:lpstr>Technical Work Tools Wrench, Hammer, Paint Roller, Repair Maintenance Team</vt:lpstr>
      <vt:lpstr>Malfunction, Danger, Obstacle Wall, Bricks, Firewall,  Roadworks Sign, Traffic Cone, Lightning Arrow</vt:lpstr>
      <vt:lpstr>Boxes, Package, Product Handling, Import/Export</vt:lpstr>
      <vt:lpstr>Transport and Logistics Passenger Car, Cargo Truck, Train, Plane, Boat Shipping</vt:lpstr>
      <vt:lpstr>Maps, Destination, Location Pin, World Globe, Global</vt:lpstr>
      <vt:lpstr>Health, Food, Nature Icons</vt:lpstr>
      <vt:lpstr>Food, Dairy, Vegetables, Fruits, Bread, Meat, Egg, Fish, Carrot, Apple</vt:lpstr>
      <vt:lpstr>Food, Beverages, Milk, Coffee, Tea, Drink, Meal, Dish, Ice Cream, Sweets, Cutlery, Knife and Fork</vt:lpstr>
      <vt:lpstr>Human Body Parts, Senses to See, to Hear, to Feel, to Smell, to Touch, to Taste,  Eye, Ear, Heart, Foot, Nose, Mouth, Lips, Palm</vt:lpstr>
      <vt:lpstr>Ecology, Sustainability, Trash, Bin, Garbage, Ecology, Reuse, Waste Sorting, Recycling Symbol, </vt:lpstr>
      <vt:lpstr>Ecology, Green Energy Eco House, Nature Friendly, Windmill, Economic Light Bulb, CFL Spiral Light Bulb, Leaves</vt:lpstr>
      <vt:lpstr>Nature, Seasons Spring, Summer, Fall, Winter, Water Drop Flower, Sun, Leaf, Snowflake, Rain</vt:lpstr>
      <vt:lpstr>Food &amp; Drinks Pizza, Wrap, Burrito, Jam, Jars with Jam, Cookie</vt:lpstr>
      <vt:lpstr>Food &amp; Drinks Person Eating, Plate, Knife, Fort, Meal Break, Soft Cocktail Drink, Glass, Wine, Leftovers, Fishbone</vt:lpstr>
      <vt:lpstr>People Roles, HR Management,  Communication (icons update)</vt:lpstr>
      <vt:lpstr>Person Outline Silhouette User, Man, HR Organization Structure Tree, Avatar, Awarded Stars, Experts, Group of People, Team, Cooperation, Consensus</vt:lpstr>
      <vt:lpstr>People Groups, Communication Giving/Receiving Information, Speaking, Active Listening, Delegating, Teamwork, Female &amp; Males Mixed Group, Middleman, Mediator, Facilitator, Intermediary</vt:lpstr>
      <vt:lpstr>People Groups, Communication Two-way Conversation, Messaging, One Way Listening, Conflict, Misunderstanding, Feedback, Monologue, Information Transfer</vt:lpstr>
      <vt:lpstr>Presentation Meetings Workshop, Presenting, Presenter, Flipchart Agenda, Meeting, Speaker Stand, Microphone, Group, Specialists, Expert, Lecture, Host</vt:lpstr>
      <vt:lpstr>People Roles Product Business Development, Planner, Controlling, Manager, Data Security Officer,  Accounting, Accountant, Engineer, Repair Service Technician, Salesman</vt:lpstr>
      <vt:lpstr>People Actions Study, Learning, Writing, Creating, Presenting, Teaching, Training, Talking, Communication, Feeling, Emotion, Heart</vt:lpstr>
      <vt:lpstr>IT Profession People Computer Science Specialist, Web Developer, Software Engineer, Coder, Database System Administrator</vt:lpstr>
      <vt:lpstr>Leadership Icons Strategy, CEO, Director, Manager, Boss, Supervisor, Giving Directions, Compass, Chess Figure – Queen, Female, Male Leader</vt:lpstr>
      <vt:lpstr>Hand Symbols - Strategy, Finance, Care Gears, Implementation Cost, Financial Value, Investment, Payer, Profitability, Personal Care, Hearth, HR</vt:lpstr>
      <vt:lpstr>Personal Development Aspiration Challenge, Mountain, Aim, Goal, Objective, Destination, Climbing Career Ladder, Motivate, Reward Stars</vt:lpstr>
      <vt:lpstr>Motivation Rewarding, Idea Seed, Plant, Seedling, Carrot and Stick System, Entertainment, Theatre, Reward, Award, Value, Jewels, Diamond</vt:lpstr>
      <vt:lpstr>Data, IT, Technology, Industries (icons update) </vt:lpstr>
      <vt:lpstr>IT Coding Artificial Intelligence, STEM, Digital Brain, Machine Learning, Digitalization, Program Code, Binary, HTML UI, Interface Development, Calculus, Document Calculation</vt:lpstr>
      <vt:lpstr>IT Technology Big Data, Connected Cloud, Distributed Storage, Data Silo</vt:lpstr>
      <vt:lpstr>Data, Trend Line Charts Increase, Decrease, Growth, Data Analysis, Finance Development, Sales, Math, Statistics, Gauss Distribution Curve, 3D Dimension Axes</vt:lpstr>
      <vt:lpstr>Data Analysis Business Trends Analytics, Bar Chart, Increasing Line, Numbers Zoom, Detail Search, Magnifier glass</vt:lpstr>
      <vt:lpstr>Status Harvey Balls Full, Empty, Half, Quarter, ¾, Three Fourth</vt:lpstr>
      <vt:lpstr>Industry, New Technology 3d Printing, Drone, Aerial Surveillance, Satellite, Machine Learning, Robotic Arm, Smart Connected Industry 4.0, Industrial IoT Internet of Things</vt:lpstr>
      <vt:lpstr>Life sciences &amp; Research  Medical Healthcare, Biology, DNA Helix, Chemistry, R&amp;D, Pharmaceuticals, Pill, Medicine, Structural Formula</vt:lpstr>
      <vt:lpstr>Plans, Status Reports, Finance,  Office Documents (icons update) </vt:lpstr>
      <vt:lpstr>Presentation Visual, Vocal Audio, Podcast, Microphone, Verbal, Listening, Vision, Visualization Props, to Illustrate, Seeing</vt:lpstr>
      <vt:lpstr>Status Document Priority, Written To-do, Bullet Points, Task Check List, Bullet Point List, Work Assessment </vt:lpstr>
      <vt:lpstr>Documentation, Reports File Folders, Business Documents, New Project Launch Plan, Financial Reporting</vt:lpstr>
      <vt:lpstr>Knowledge Learning, Education, Knowledge, Book, Documentation Report, Written Information, Wisdom, Approved Fact, New Growth Ideas Study</vt:lpstr>
      <vt:lpstr>Office Building,  Business Headquarters, Premises, Government Institution, Regulator, Regulation, Skyscraper, High-rise</vt:lpstr>
      <vt:lpstr>Money  Banknotes, EUR Euro Sign, USD Dollar symbol, Profitability, Payment, Currency Exchange</vt:lpstr>
      <vt:lpstr>Savings &amp; Financial Risk Real Estate, Price Tag, Cost, Sack Of Money, Investment </vt:lpstr>
      <vt:lpstr>Business Concepts  (icons update) </vt:lpstr>
      <vt:lpstr>Product Development Plan, Vision, Distribution, Production Implementation, Process, Turning Gears,  Move, Cogs, Engineering, Manufacturing Output Measure, Deliverable, Evaluation</vt:lpstr>
      <vt:lpstr>Problem Solving Solution, Idea, Innovation, Direction Arrows, Weakness, Broken Link/Chain, Obstacle, Problem, Goal, Finish Line, Strength, Dumbbell</vt:lpstr>
      <vt:lpstr>Time  Cycle, Urgent, Deadline, Time Limit, Alarm Clock Buzz, Hourglass</vt:lpstr>
      <vt:lpstr>System Flow Supply Chain, Distribution, Multiple Tiers, Layers, Process Evaluation, Modification, Editing, Cutting, Scissors</vt:lpstr>
      <vt:lpstr>Structures and Patterns Regular Material Pattern, Systemic, Interconnection Balance, Peer to Peer Network Overlap, Geometry, Common Part/Element</vt:lpstr>
      <vt:lpstr>Media Play Pause, Stop, Film, Video, Movie Web Player, Mouse Click Cursor</vt:lpstr>
      <vt:lpstr>Hardware, Water, Fire Water Pipeline Installation, Metal Screw, Screwdriver, Fire Extinguisher, Burning Flame, Protection, Firefighting</vt:lpstr>
      <vt:lpstr>Company roles and departments structure index of icons – shapes in outlined circles</vt:lpstr>
      <vt:lpstr>Fully editable icons &amp; custom cliparts</vt:lpstr>
      <vt:lpstr>Clipart Shapes for Data Chart Marks,  Webpage Browser Illustration, Traffic Behavior Flow</vt:lpstr>
      <vt:lpstr>Icon Index – Basic Symbols Webpage Browser Tab, Sessions, Bounces, Conversion, Subscription, E-commerce cart, Session, Page Views, Devices: Smartphone, Tablet, Laptop, Desktop Computer, New / Returning User, Account, Shopping Basket, Revenue, Organic Search, Social Sharing, Referral Link, Newsletter, Ads, Direct, Location, Birthday, Gender, Success, Failure, Rise, Fall, Plus, Exclamation Problem, Solution</vt:lpstr>
      <vt:lpstr>Icon index – Symbols in Circles Webpage Browser Tab, Sessions, Bounces, Conversion, Subscription, E-commerce cart, Session, Page Views, Devices: Smartphone, Tablet, Laptop, Desktop Computer, New / Returning User, Account, Shopping Basket, Revenue, Organic Search, Social Sharing, Referral Link, Newsletter, Ads, Direct, Location, Birthday, Gender, Success, Failure, Rise, Fall, Plus, Exclamation Problem, Solution</vt:lpstr>
      <vt:lpstr>Elements of Supply Chain Management</vt:lpstr>
      <vt:lpstr>Supply Chain IT Systems Users &amp; Modules</vt:lpstr>
      <vt:lpstr>Production Distribution Supply Chain</vt:lpstr>
      <vt:lpstr>Transportation Routes</vt:lpstr>
      <vt:lpstr>Housing types</vt:lpstr>
      <vt:lpstr>Transport Icons</vt:lpstr>
      <vt:lpstr>Icons: Road Transport</vt:lpstr>
      <vt:lpstr>Icons: Rail Transport</vt:lpstr>
      <vt:lpstr>Icons: Water Transport</vt:lpstr>
      <vt:lpstr>Icons: Air Transport</vt:lpstr>
      <vt:lpstr>Supply Chain Icons</vt:lpstr>
      <vt:lpstr>Icons: Production Facility, Factory</vt:lpstr>
      <vt:lpstr>Icons: Distribution, Warehouse</vt:lpstr>
      <vt:lpstr>Icons: Warehouse Transport, Forklift</vt:lpstr>
      <vt:lpstr>Icons: Storage Containers, Palettes</vt:lpstr>
      <vt:lpstr>Icons: Storage Boxes, Barrels, Fragile Handling</vt:lpstr>
      <vt:lpstr>Icon add-ons: Cooling and Production Process</vt:lpstr>
      <vt:lpstr>Icons: Retail Shop, Consumption</vt:lpstr>
      <vt:lpstr>Icons: Delivery</vt:lpstr>
      <vt:lpstr>Icons: Delivery &amp; Timing</vt:lpstr>
      <vt:lpstr>Icons: Logistics Operations, Control, IT</vt:lpstr>
      <vt:lpstr>Icons: Contacting</vt:lpstr>
      <vt:lpstr>Location Icons</vt:lpstr>
      <vt:lpstr>Icons: Location Markers</vt:lpstr>
      <vt:lpstr>Icons: Location Area Radius, Flags &amp; Pins</vt:lpstr>
      <vt:lpstr>Icons: Statistical data - Population, Density, Area</vt:lpstr>
      <vt:lpstr>Icons: Housing Types, Urban, Suburb, Mixed</vt:lpstr>
      <vt:lpstr>Icons: City, Town, Village, Countryside, Shop</vt:lpstr>
      <vt:lpstr>Handdrawn Markers &amp; Icons  for Logistics</vt:lpstr>
      <vt:lpstr>Handdrawn Icons: Direction and Distance Arrows</vt:lpstr>
      <vt:lpstr>Supply Chain Add-on Icons  </vt:lpstr>
      <vt:lpstr>Icons: Customs Officer, Border Control, Smuggler, Customs forms &amp; documents, International Worldwide</vt:lpstr>
      <vt:lpstr>Icons: Airport and Airspace, Traffic Control Tower, Satellite, Radar, Globe</vt:lpstr>
      <vt:lpstr>Icons new technologies in SCM Automation, Robotics, Conveyor Belt, Drones Delivery</vt:lpstr>
      <vt:lpstr>Icons new technologies in SCM Wireless Beacons, Video Monitoring, Mobile Control</vt:lpstr>
      <vt:lpstr>Industry icons – Bundle of 4 sectors icons sets –</vt:lpstr>
      <vt:lpstr>All icons ready to use  in three convenient versions</vt:lpstr>
      <vt:lpstr>Production &amp; construction</vt:lpstr>
      <vt:lpstr>Goods</vt:lpstr>
      <vt:lpstr>FMCG production</vt:lpstr>
      <vt:lpstr>Storage and motor vehicles transport</vt:lpstr>
      <vt:lpstr>Air, rail &amp; water transport</vt:lpstr>
      <vt:lpstr>Money</vt:lpstr>
      <vt:lpstr>Trade</vt:lpstr>
      <vt:lpstr>Services</vt:lpstr>
      <vt:lpstr>Leisure</vt:lpstr>
      <vt:lpstr>IT &amp; electronics</vt:lpstr>
      <vt:lpstr>Mining and quarrying</vt:lpstr>
      <vt:lpstr>Oil &amp; gas</vt:lpstr>
      <vt:lpstr>Energy production</vt:lpstr>
      <vt:lpstr>Agriculture</vt:lpstr>
      <vt:lpstr>Forestry &amp; fishery</vt:lpstr>
      <vt:lpstr>Administration</vt:lpstr>
      <vt:lpstr>Healthcare &amp; military</vt:lpstr>
      <vt:lpstr>Public services</vt:lpstr>
      <vt:lpstr>Education &amp; science</vt:lpstr>
      <vt:lpstr>Culture &amp; creativity</vt:lpstr>
      <vt:lpstr>Media &amp; entertainment</vt:lpstr>
      <vt:lpstr>Supply Chain – General Picture</vt:lpstr>
      <vt:lpstr>Production, construction &amp; transport + Money, trade, services &amp; IT index of icons – basic shapes</vt:lpstr>
      <vt:lpstr>Resources, energy &amp; agriculture + Public sector, science &amp; culture  index of icons – basic shapes</vt:lpstr>
      <vt:lpstr>Production, construction &amp; transport + Money, trade, services &amp; IT index of icons – shapes on filled circles</vt:lpstr>
      <vt:lpstr>Resources, energy &amp; agriculture + Public sector, science &amp; culture  index of icons – shapes on filled circles</vt:lpstr>
      <vt:lpstr>Production, construction &amp; transport + Money, trade, services &amp; IT index of icons – shapes in outlined circles</vt:lpstr>
      <vt:lpstr>Resources, energy &amp; agriculture + Public sector, science &amp; culture  index of icons – shapes in outlined circles</vt:lpstr>
      <vt:lpstr>Company management structure</vt:lpstr>
      <vt:lpstr>Product development General schema</vt:lpstr>
      <vt:lpstr>Meet senior management</vt:lpstr>
      <vt:lpstr>Top management CEO, CFO, CSO, CMO  Chief Officers / C-Suite / Heads of departments</vt:lpstr>
      <vt:lpstr>Key Senior management Product, COO, HR, CIO Chief Officers / C-Suite / Heads of departments</vt:lpstr>
      <vt:lpstr>Senior management Chief Officers / C-Suite / Heads of departments</vt:lpstr>
      <vt:lpstr>Departments – Sales related</vt:lpstr>
      <vt:lpstr>Departments - Production related</vt:lpstr>
      <vt:lpstr>Departments – Back office</vt:lpstr>
      <vt:lpstr>Departments – Legal &amp; Administration</vt:lpstr>
      <vt:lpstr>Additional departments / product development steps 1</vt:lpstr>
      <vt:lpstr>Additional departments / product development steps 2</vt:lpstr>
      <vt:lpstr>All icons ready to use  in three convenient versions</vt:lpstr>
      <vt:lpstr>Fully editable icons: Style and color customization</vt:lpstr>
      <vt:lpstr>Company roles and departments structure index of icons – basic shapes</vt:lpstr>
      <vt:lpstr>Company roles and departments structure index of icons – shapes on filled circles</vt:lpstr>
      <vt:lpstr>Company roles and departments structure index of icons – shapes in outlined circles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South Central IowaWORKS Icons</dc:title>
  <dc:subject/>
  <dc:creator>Krista Tedrow</dc:creator>
  <cp:keywords/>
  <dc:description/>
  <cp:lastModifiedBy>Krista Tedrow</cp:lastModifiedBy>
  <cp:revision>31</cp:revision>
  <dcterms:created xsi:type="dcterms:W3CDTF">2022-09-22T19:57:17Z</dcterms:created>
  <dcterms:modified xsi:type="dcterms:W3CDTF">2022-10-07T23:13:55Z</dcterms:modified>
  <cp:category/>
</cp:coreProperties>
</file>